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xl/webextensions/taskpanes.xml" ContentType="application/vnd.ms-office.webextensiontaskpanes+xml"/>
  <Override PartName="/xl/webextensions/webextension1.xml" ContentType="application/vnd.ms-office.webextensio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xl/webextensions/taskpanes.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527"/>
  <workbookPr codeName="ThisWorkbook" hidePivotFieldList="1" defaultThemeVersion="166925"/>
  <mc:AlternateContent xmlns:mc="http://schemas.openxmlformats.org/markup-compatibility/2006">
    <mc:Choice Requires="x15">
      <x15ac:absPath xmlns:x15ac="http://schemas.microsoft.com/office/spreadsheetml/2010/11/ac" url="https://gs1belgilux.sharepoint.com/sites/TeamStan/Gedeelde documenten/General/Operational/02 Master Data/FMCG release documentation/2026/11 - November/"/>
    </mc:Choice>
  </mc:AlternateContent>
  <xr:revisionPtr revIDLastSave="20645" documentId="8_{0CE761F2-5ACC-4FC6-8D11-9E26C259DEB5}" xr6:coauthVersionLast="47" xr6:coauthVersionMax="47" xr10:uidLastSave="{F4439603-7923-46B9-BABE-360AF699D800}"/>
  <bookViews>
    <workbookView xWindow="-120" yWindow="-120" windowWidth="29040" windowHeight="15720" tabRatio="756" xr2:uid="{DCFCD6B3-2D48-4176-9964-21A87B36E196}"/>
  </bookViews>
  <sheets>
    <sheet name="User Instructions" sheetId="35" r:id="rId1"/>
    <sheet name="Attributes" sheetId="42" r:id="rId2"/>
    <sheet name="BASE_attributes" sheetId="21" state="hidden" r:id="rId3"/>
    <sheet name="Code Lists" sheetId="39" r:id="rId4"/>
    <sheet name="Sheet1" sheetId="50" state="hidden" r:id="rId5"/>
  </sheets>
  <definedNames>
    <definedName name="_xlnm._FilterDatabase" localSheetId="1" hidden="1">Attributes!$A$2:$AU$2</definedName>
    <definedName name="_xlnm._FilterDatabase" localSheetId="2" hidden="1">BASE_attributes!$A$2:$EF$2</definedName>
    <definedName name="_xlnm._FilterDatabase" localSheetId="3" hidden="1">'Code Lists'!$A$1:$H$15960</definedName>
    <definedName name="_xlnm._FilterDatabase" localSheetId="4" hidden="1">Sheet1!$E$1:$G$70</definedName>
    <definedName name="additionalProductIdentification" localSheetId="0">#REF!</definedName>
    <definedName name="additionalProductIdentification">#REF!</definedName>
    <definedName name="additionalTradeItemIdenTypeCode" localSheetId="0">#REF!</definedName>
    <definedName name="additionalTradeItemIdenTypeCode">#REF!</definedName>
    <definedName name="bbStatus">#REF!</definedName>
    <definedName name="clusterOrder" localSheetId="0">#REF!</definedName>
    <definedName name="clusterOrder">#REF!</definedName>
    <definedName name="Code_Lists_Overview" localSheetId="0">#REF!</definedName>
    <definedName name="Code_Lists_Overview">#REF!</definedName>
    <definedName name="commRevSection" localSheetId="0">#REF!</definedName>
    <definedName name="commRevSection">#REF!</definedName>
    <definedName name="CONTROLE" localSheetId="0">#REF!</definedName>
    <definedName name="CONTROLE">#REF!</definedName>
    <definedName name="countryOfOrigin" localSheetId="0">#REF!</definedName>
    <definedName name="countryOfOrigin">#REF!</definedName>
    <definedName name="d" localSheetId="0">#REF!</definedName>
    <definedName name="d">#REF!</definedName>
    <definedName name="dailyNutrientValuePercentage" localSheetId="0">#REF!</definedName>
    <definedName name="dailyNutrientValuePercentage">#REF!</definedName>
    <definedName name="dailyValueIntakeReference" localSheetId="0">#REF!</definedName>
    <definedName name="dailyValueIntakeReference">#REF!</definedName>
    <definedName name="ddgroupOrder" localSheetId="0">#REF!</definedName>
    <definedName name="ddgroupOrder">#REF!</definedName>
    <definedName name="Enumeration_10" localSheetId="0">#REF!</definedName>
    <definedName name="Enumeration_10">#REF!</definedName>
    <definedName name="Enumeration_12" localSheetId="0">#REF!</definedName>
    <definedName name="Enumeration_12">#REF!</definedName>
    <definedName name="Enumeration_14" localSheetId="0">#REF!</definedName>
    <definedName name="Enumeration_14">#REF!</definedName>
    <definedName name="Enumeration_16" localSheetId="0">#REF!</definedName>
    <definedName name="Enumeration_16">#REF!</definedName>
    <definedName name="Enumeration_18" localSheetId="0">#REF!</definedName>
    <definedName name="Enumeration_18">#REF!</definedName>
    <definedName name="Enumeration_20" localSheetId="0">#REF!</definedName>
    <definedName name="Enumeration_20">#REF!</definedName>
    <definedName name="Enumeration_21" localSheetId="0">#REF!</definedName>
    <definedName name="Enumeration_21">#REF!</definedName>
    <definedName name="Enumeration_22" localSheetId="0">#REF!</definedName>
    <definedName name="Enumeration_22">#REF!</definedName>
    <definedName name="Enumeration_23" localSheetId="0">#REF!</definedName>
    <definedName name="Enumeration_23">#REF!</definedName>
    <definedName name="Enumeration_25" localSheetId="0">#REF!</definedName>
    <definedName name="Enumeration_25">#REF!</definedName>
    <definedName name="Enumeration_27" localSheetId="0">#REF!</definedName>
    <definedName name="Enumeration_27">#REF!</definedName>
    <definedName name="Enumeration_30" localSheetId="0">#REF!</definedName>
    <definedName name="Enumeration_30">#REF!</definedName>
    <definedName name="Enumeration_31" localSheetId="0">#REF!</definedName>
    <definedName name="Enumeration_31">#REF!</definedName>
    <definedName name="Enumeration_32" localSheetId="0">#REF!</definedName>
    <definedName name="Enumeration_32">#REF!</definedName>
    <definedName name="Enumeration_33" localSheetId="0">#REF!</definedName>
    <definedName name="Enumeration_33">#REF!</definedName>
    <definedName name="Enumeration_34" localSheetId="0">#REF!</definedName>
    <definedName name="Enumeration_34">#REF!</definedName>
    <definedName name="Enumeration_39" localSheetId="0">#REF!</definedName>
    <definedName name="Enumeration_39">#REF!</definedName>
    <definedName name="Enumeration_4" localSheetId="0">#REF!</definedName>
    <definedName name="Enumeration_4">#REF!</definedName>
    <definedName name="Enumeration_40" localSheetId="0">#REF!</definedName>
    <definedName name="Enumeration_40">#REF!</definedName>
    <definedName name="Enumeration_41" localSheetId="0">#REF!</definedName>
    <definedName name="Enumeration_41">#REF!</definedName>
    <definedName name="Enumeration_6" localSheetId="0">#REF!</definedName>
    <definedName name="Enumeration_6">#REF!</definedName>
    <definedName name="Enumeration_7" localSheetId="0">#REF!</definedName>
    <definedName name="Enumeration_7">#REF!</definedName>
    <definedName name="Enumeration_8" localSheetId="0">#REF!</definedName>
    <definedName name="Enumeration_8">#REF!</definedName>
    <definedName name="Enumeration11" localSheetId="0">#REF!</definedName>
    <definedName name="Enumeration11">#REF!</definedName>
    <definedName name="Enumeration37" localSheetId="0">#REF!</definedName>
    <definedName name="Enumeration37">#REF!</definedName>
    <definedName name="Enumeration38" localSheetId="0">#REF!</definedName>
    <definedName name="Enumeration38">#REF!</definedName>
    <definedName name="Excel_BuiltIn__FilterDatabase_46" localSheetId="0">#REF!</definedName>
    <definedName name="Excel_BuiltIn__FilterDatabase_46">#REF!</definedName>
    <definedName name="jj" localSheetId="0">#REF!</definedName>
    <definedName name="jj">#REF!</definedName>
    <definedName name="Liste_1_RHD___Liste_des_catégorie_GEMRCN__voir_http___www.economie.gouv.fr_daj_recommandation_nutrition_gem_rcn_completee_et_mise_a_jour_aout_2013" localSheetId="0">#REF!</definedName>
    <definedName name="Liste_1_RHD___Liste_des_catégorie_GEMRCN__voir_http___www.economie.gouv.fr_daj_recommandation_nutrition_gem_rcn_completee_et_mise_a_jour_aout_2013">#REF!</definedName>
    <definedName name="Liste_11" localSheetId="0">#REF!</definedName>
    <definedName name="Liste_11">#REF!</definedName>
    <definedName name="Liste_15" localSheetId="0">#REF!</definedName>
    <definedName name="Liste_15">#REF!</definedName>
    <definedName name="Liste_16" localSheetId="0">#REF!</definedName>
    <definedName name="Liste_16">#REF!</definedName>
    <definedName name="Liste_17" localSheetId="0">#REF!</definedName>
    <definedName name="Liste_17">#REF!</definedName>
    <definedName name="Liste_2_RHD___Liste_des_catégorie_Onilait__voir_http___www.franceagrimer.fr_filiere_lait_Aides_Programmes_sociaux_Lait_scolaire_et_http___agriculture.gouv.fr_IMG_pdf_AIDES_UPS_D_2013_36_lait_scolaire_Modif_cle85c811.pdf_pour_la_version_du_25_06_2013_décri" localSheetId="0">#REF!</definedName>
    <definedName name="Liste_2_RHD___Liste_des_catégorie_Onilait__voir_http___www.franceagrimer.fr_filiere_lait_Aides_Programmes_sociaux_Lait_scolaire_et_http___agriculture.gouv.fr_IMG_pdf_AIDES_UPS_D_2013_36_lait_scolaire_Modif_cle85c811.pdf_pour_la_version_du_25_06_2013_décri">#REF!</definedName>
    <definedName name="Liste_22" localSheetId="0">#REF!</definedName>
    <definedName name="Liste_22">#REF!</definedName>
    <definedName name="Liste_23" localSheetId="0">#REF!</definedName>
    <definedName name="Liste_23">#REF!</definedName>
    <definedName name="Liste_24" localSheetId="0">#REF!</definedName>
    <definedName name="Liste_24">#REF!</definedName>
    <definedName name="Liste_25" localSheetId="0">#REF!</definedName>
    <definedName name="Liste_25">#REF!</definedName>
    <definedName name="Liste_26" localSheetId="0">#REF!</definedName>
    <definedName name="Liste_26">#REF!</definedName>
    <definedName name="liste_27" localSheetId="0">#REF!</definedName>
    <definedName name="liste_27">#REF!</definedName>
    <definedName name="Liste_3" localSheetId="0">#REF!</definedName>
    <definedName name="Liste_3">#REF!</definedName>
    <definedName name="Liste_4" localSheetId="0">#REF!</definedName>
    <definedName name="Liste_4">#REF!</definedName>
    <definedName name="Liste_9" localSheetId="0">#REF!</definedName>
    <definedName name="Liste_9">#REF!</definedName>
    <definedName name="NIVEAU" localSheetId="0">#REF!</definedName>
    <definedName name="NIVEAU">#REF!</definedName>
    <definedName name="PackageTypeCode31" localSheetId="0">#REF!</definedName>
    <definedName name="PackageTypeCode31">#REF!</definedName>
    <definedName name="PackagingFeatureCode31" localSheetId="0">#REF!</definedName>
    <definedName name="PackagingFeatureCode31">#REF!</definedName>
    <definedName name="PackagingFunctionCode31" localSheetId="0">#REF!</definedName>
    <definedName name="PackagingFunctionCode31">#REF!</definedName>
    <definedName name="PackagingMaterialAppliedProcessCode31" localSheetId="0">#REF!</definedName>
    <definedName name="PackagingMaterialAppliedProcessCode31">#REF!</definedName>
    <definedName name="PackagingMaterialCodeList28" localSheetId="0">#REF!</definedName>
    <definedName name="PackagingMaterialCodeList28">#REF!</definedName>
    <definedName name="PackagingMaterialTypeCode31" localSheetId="0">#REF!</definedName>
    <definedName name="PackagingMaterialTypeCode31">#REF!</definedName>
    <definedName name="PackagingShapeCode31" localSheetId="0">#REF!</definedName>
    <definedName name="PackagingShapeCode31">#REF!</definedName>
    <definedName name="PackagingTypeCode28" localSheetId="0">#REF!</definedName>
    <definedName name="PackagingTypeCode28">#REF!</definedName>
    <definedName name="PalletTypeCodeList28" localSheetId="0">#REF!</definedName>
    <definedName name="PalletTypeCodeList28">#REF!</definedName>
    <definedName name="PlatformTypeCode31" localSheetId="0">#REF!</definedName>
    <definedName name="PlatformTypeCode31">#REF!</definedName>
    <definedName name="PreparationTypeCode31" localSheetId="0">#REF!</definedName>
    <definedName name="PreparationTypeCode31">#REF!</definedName>
    <definedName name="PreparationTypeCodeList28" localSheetId="0">#REF!</definedName>
    <definedName name="PreparationTypeCodeList28">#REF!</definedName>
    <definedName name="Short">#REF!</definedName>
    <definedName name="StateOfPreparationCodeList28" localSheetId="0">#REF!</definedName>
    <definedName name="StateOfPreparationCodeList28">#REF!</definedName>
    <definedName name="STATUT" localSheetId="0">#REF!</definedName>
    <definedName name="STATUT">#REF!</definedName>
    <definedName name="tblGDSN_CodeLists" localSheetId="0">#REF!</definedName>
    <definedName name="tblGDSN_CodeLists">#REF!</definedName>
    <definedName name="UOM" localSheetId="0">#REF!</definedName>
    <definedName name="UOM">#REF!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H3" i="50" l="1"/>
  <c r="H4" i="50"/>
  <c r="H5" i="50"/>
  <c r="H6" i="50"/>
  <c r="H7" i="50"/>
  <c r="H8" i="50"/>
  <c r="H9" i="50"/>
  <c r="H10" i="50"/>
  <c r="H11" i="50"/>
  <c r="H12" i="50"/>
  <c r="H13" i="50"/>
  <c r="H14" i="50"/>
  <c r="H15" i="50"/>
  <c r="H16" i="50"/>
  <c r="H17" i="50"/>
  <c r="H18" i="50"/>
  <c r="H19" i="50"/>
  <c r="H20" i="50"/>
  <c r="H21" i="50"/>
  <c r="H22" i="50"/>
  <c r="H23" i="50"/>
  <c r="H24" i="50"/>
  <c r="H25" i="50"/>
  <c r="H26" i="50"/>
  <c r="H27" i="50"/>
  <c r="H28" i="50"/>
  <c r="H29" i="50"/>
  <c r="H30" i="50"/>
  <c r="H31" i="50"/>
  <c r="H32" i="50"/>
  <c r="H33" i="50"/>
  <c r="H34" i="50"/>
  <c r="H35" i="50"/>
  <c r="H36" i="50"/>
  <c r="H37" i="50"/>
  <c r="H38" i="50"/>
  <c r="H39" i="50"/>
  <c r="H40" i="50"/>
  <c r="H41" i="50"/>
  <c r="H42" i="50"/>
  <c r="H43" i="50"/>
  <c r="H44" i="50"/>
  <c r="H45" i="50"/>
  <c r="H46" i="50"/>
  <c r="H47" i="50"/>
  <c r="H48" i="50"/>
  <c r="H49" i="50"/>
  <c r="H50" i="50"/>
  <c r="H51" i="50"/>
  <c r="H52" i="50"/>
  <c r="H53" i="50"/>
  <c r="H54" i="50"/>
  <c r="H55" i="50"/>
  <c r="H56" i="50"/>
  <c r="H57" i="50"/>
  <c r="H58" i="50"/>
  <c r="H59" i="50"/>
  <c r="H60" i="50"/>
  <c r="H61" i="50"/>
  <c r="H62" i="50"/>
  <c r="H63" i="50"/>
  <c r="H64" i="50"/>
  <c r="H65" i="50"/>
  <c r="H66" i="50"/>
  <c r="H67" i="50"/>
  <c r="H68" i="50"/>
  <c r="H69" i="50"/>
  <c r="H70" i="50"/>
  <c r="H2" i="50"/>
  <c r="G3" i="50"/>
  <c r="G4" i="50"/>
  <c r="G5" i="50"/>
  <c r="G6" i="50"/>
  <c r="G7" i="50"/>
  <c r="G8" i="50"/>
  <c r="G9" i="50"/>
  <c r="G10" i="50"/>
  <c r="G11" i="50"/>
  <c r="G12" i="50"/>
  <c r="G13" i="50"/>
  <c r="G14" i="50"/>
  <c r="G15" i="50"/>
  <c r="G16" i="50"/>
  <c r="G17" i="50"/>
  <c r="G18" i="50"/>
  <c r="G19" i="50"/>
  <c r="G20" i="50"/>
  <c r="G21" i="50"/>
  <c r="G22" i="50"/>
  <c r="G23" i="50"/>
  <c r="G24" i="50"/>
  <c r="G25" i="50"/>
  <c r="G26" i="50"/>
  <c r="G27" i="50"/>
  <c r="G28" i="50"/>
  <c r="G29" i="50"/>
  <c r="G30" i="50"/>
  <c r="G31" i="50"/>
  <c r="G32" i="50"/>
  <c r="G33" i="50"/>
  <c r="G34" i="50"/>
  <c r="G35" i="50"/>
  <c r="G36" i="50"/>
  <c r="G37" i="50"/>
  <c r="G38" i="50"/>
  <c r="G39" i="50"/>
  <c r="G40" i="50"/>
  <c r="G41" i="50"/>
  <c r="G42" i="50"/>
  <c r="G43" i="50"/>
  <c r="G44" i="50"/>
  <c r="G45" i="50"/>
  <c r="G46" i="50"/>
  <c r="G47" i="50"/>
  <c r="G48" i="50"/>
  <c r="G49" i="50"/>
  <c r="G50" i="50"/>
  <c r="G51" i="50"/>
  <c r="G52" i="50"/>
  <c r="G53" i="50"/>
  <c r="G54" i="50"/>
  <c r="G55" i="50"/>
  <c r="G56" i="50"/>
  <c r="G57" i="50"/>
  <c r="G58" i="50"/>
  <c r="G59" i="50"/>
  <c r="G60" i="50"/>
  <c r="G61" i="50"/>
  <c r="G62" i="50"/>
  <c r="G63" i="50"/>
  <c r="G64" i="50"/>
  <c r="G65" i="50"/>
  <c r="G66" i="50"/>
  <c r="G67" i="50"/>
  <c r="G68" i="50"/>
  <c r="G69" i="50"/>
  <c r="G70" i="50"/>
  <c r="G2" i="50"/>
  <c r="C3" i="50"/>
  <c r="C4" i="50"/>
  <c r="C5" i="50"/>
  <c r="C6" i="50"/>
  <c r="C7" i="50"/>
  <c r="C8" i="50"/>
  <c r="C9" i="50"/>
  <c r="C10" i="50"/>
  <c r="C11" i="50"/>
  <c r="C12" i="50"/>
  <c r="C13" i="50"/>
  <c r="C14" i="50"/>
  <c r="C15" i="50"/>
  <c r="C16" i="50"/>
  <c r="C17" i="50"/>
  <c r="C18" i="50"/>
  <c r="C19" i="50"/>
  <c r="C20" i="50"/>
  <c r="C21" i="50"/>
  <c r="C22" i="50"/>
  <c r="C23" i="50"/>
  <c r="C24" i="50"/>
  <c r="C25" i="50"/>
  <c r="C26" i="50"/>
  <c r="C27" i="50"/>
  <c r="C28" i="50"/>
  <c r="C29" i="50"/>
  <c r="C30" i="50"/>
  <c r="C31" i="50"/>
  <c r="C32" i="50"/>
  <c r="C33" i="50"/>
  <c r="C34" i="50"/>
  <c r="C35" i="50"/>
  <c r="C36" i="50"/>
  <c r="C37" i="50"/>
  <c r="C38" i="50"/>
  <c r="C39" i="50"/>
  <c r="C40" i="50"/>
  <c r="C41" i="50"/>
  <c r="C42" i="50"/>
  <c r="C43" i="50"/>
  <c r="C44" i="50"/>
  <c r="C45" i="50"/>
  <c r="C46" i="50"/>
  <c r="C47" i="50"/>
  <c r="C48" i="50"/>
  <c r="C49" i="50"/>
  <c r="C50" i="50"/>
  <c r="C51" i="50"/>
  <c r="C52" i="50"/>
  <c r="C53" i="50"/>
  <c r="C54" i="50"/>
  <c r="C55" i="50"/>
  <c r="C56" i="50"/>
  <c r="C57" i="50"/>
  <c r="C58" i="50"/>
  <c r="C59" i="50"/>
  <c r="C60" i="50"/>
  <c r="C61" i="50"/>
  <c r="C62" i="50"/>
  <c r="C63" i="50"/>
  <c r="C64" i="50"/>
  <c r="C65" i="50"/>
  <c r="C2" i="50"/>
  <c r="H3" i="21" l="1"/>
  <c r="EE286" i="21"/>
  <c r="EE285" i="21"/>
  <c r="EE264" i="21"/>
  <c r="EE265" i="21"/>
  <c r="EE445" i="21"/>
  <c r="EE446" i="21"/>
  <c r="EE447" i="21"/>
  <c r="EE448" i="21"/>
  <c r="EE449" i="21"/>
  <c r="EE450" i="21"/>
  <c r="EE451" i="21"/>
  <c r="EE452" i="21"/>
  <c r="EE453" i="21"/>
  <c r="EE217" i="21"/>
  <c r="EE218" i="21"/>
  <c r="EE219" i="21"/>
  <c r="EE220" i="21"/>
  <c r="EE310" i="21"/>
  <c r="EE311" i="21"/>
  <c r="EE304" i="21"/>
  <c r="EE305" i="21"/>
  <c r="EE64" i="21"/>
  <c r="EE22" i="21"/>
  <c r="EE63" i="21"/>
  <c r="EE114" i="21"/>
  <c r="EE113" i="21"/>
  <c r="EE62" i="21"/>
  <c r="EE318" i="21"/>
  <c r="EE72" i="21"/>
  <c r="EE76" i="21"/>
  <c r="EE74" i="21"/>
  <c r="EE75" i="21"/>
  <c r="EE73" i="21"/>
  <c r="EE379" i="21"/>
  <c r="EE377" i="21"/>
  <c r="EE378" i="21"/>
  <c r="EE70" i="21"/>
  <c r="EE373" i="21"/>
  <c r="EE252" i="21"/>
  <c r="EE251" i="21"/>
  <c r="EE253" i="21"/>
  <c r="EE358" i="21"/>
  <c r="EE256" i="21"/>
  <c r="EE254" i="21"/>
  <c r="EE255" i="21"/>
  <c r="EE262" i="21"/>
  <c r="EE258" i="21"/>
  <c r="EE259" i="21"/>
  <c r="EE257" i="21"/>
  <c r="EE249" i="21"/>
  <c r="EE246" i="21"/>
  <c r="EE247" i="21"/>
  <c r="EE248" i="21"/>
  <c r="EE299" i="21"/>
  <c r="EE300" i="21"/>
  <c r="EE301" i="21"/>
  <c r="EE308" i="21"/>
  <c r="EE309" i="21"/>
  <c r="EE242" i="21"/>
  <c r="EE243" i="21"/>
  <c r="EE320" i="21"/>
  <c r="EE342" i="21"/>
  <c r="EE343" i="21"/>
  <c r="EE23" i="21"/>
  <c r="EE340" i="21"/>
  <c r="EE341" i="21"/>
  <c r="EE406" i="21"/>
  <c r="EE334" i="21"/>
  <c r="EE335" i="21"/>
  <c r="EE61" i="21"/>
  <c r="EE302" i="21"/>
  <c r="EE303" i="21"/>
  <c r="EE351" i="21"/>
  <c r="EE407" i="21"/>
  <c r="EE167" i="21"/>
  <c r="EE168" i="21"/>
  <c r="EE163" i="21"/>
  <c r="EE164" i="21"/>
  <c r="EE165" i="21"/>
  <c r="EE166" i="21"/>
  <c r="EE169" i="21"/>
  <c r="EE170" i="21"/>
  <c r="EE171" i="21"/>
  <c r="EE268" i="21"/>
  <c r="EE275" i="21"/>
  <c r="EE276" i="21"/>
  <c r="EE279" i="21"/>
  <c r="EE280" i="21"/>
  <c r="EE269" i="21"/>
  <c r="EE273" i="21"/>
  <c r="EE270" i="21"/>
  <c r="EE271" i="21"/>
  <c r="EE272" i="21"/>
  <c r="EE374" i="21"/>
  <c r="EE375" i="21"/>
  <c r="EE339" i="21"/>
  <c r="EE206" i="21"/>
  <c r="EE119" i="21"/>
  <c r="EE121" i="21"/>
  <c r="EE116" i="21"/>
  <c r="EE155" i="21"/>
  <c r="EE154" i="21"/>
  <c r="EE125" i="21"/>
  <c r="EE132" i="21"/>
  <c r="EE127" i="21"/>
  <c r="EE126" i="21"/>
  <c r="EE129" i="21"/>
  <c r="EE128" i="21"/>
  <c r="EE133" i="21"/>
  <c r="EE135" i="21"/>
  <c r="EE134" i="21"/>
  <c r="EE137" i="21"/>
  <c r="EE136" i="21"/>
  <c r="EE151" i="21"/>
  <c r="EE152" i="21"/>
  <c r="EE150" i="21"/>
  <c r="EE149" i="21"/>
  <c r="EE65" i="21"/>
  <c r="EE122" i="21"/>
  <c r="EE313" i="21"/>
  <c r="EE120" i="21"/>
  <c r="EE493" i="21"/>
  <c r="EE494" i="21"/>
  <c r="EE497" i="21"/>
  <c r="EE496" i="21"/>
  <c r="EE495" i="21"/>
  <c r="EE19" i="21"/>
  <c r="EE18" i="21"/>
  <c r="EE291" i="21"/>
  <c r="EE292" i="21"/>
  <c r="EE20" i="21"/>
  <c r="EE382" i="21"/>
  <c r="EE383" i="21"/>
  <c r="EE359" i="21"/>
  <c r="EE371" i="21"/>
  <c r="EE372" i="21"/>
  <c r="EE487" i="21"/>
  <c r="EE498" i="21"/>
  <c r="EE485" i="21"/>
  <c r="EE486" i="21"/>
  <c r="EE222" i="21"/>
  <c r="EE226" i="21"/>
  <c r="EE227" i="21"/>
  <c r="EE225" i="21"/>
  <c r="EE224" i="21"/>
  <c r="EE223" i="21"/>
  <c r="EE394" i="21"/>
  <c r="EE396" i="21"/>
  <c r="EE395" i="21"/>
  <c r="EE212" i="21"/>
  <c r="EE214" i="21"/>
  <c r="EE215" i="21"/>
  <c r="EE213" i="21"/>
  <c r="EE182" i="21"/>
  <c r="EE181" i="21"/>
  <c r="EE183" i="21"/>
  <c r="EE34" i="21"/>
  <c r="EE37" i="21"/>
  <c r="EE184" i="21"/>
  <c r="EE35" i="21"/>
  <c r="EE185" i="21"/>
  <c r="EE283" i="21"/>
  <c r="EE186" i="21"/>
  <c r="EE191" i="21"/>
  <c r="EE192" i="21"/>
  <c r="EE189" i="21"/>
  <c r="EE190" i="21"/>
  <c r="EE188" i="21"/>
  <c r="EE187" i="21"/>
  <c r="EE66" i="21"/>
  <c r="EE67" i="21"/>
  <c r="EE392" i="21"/>
  <c r="EE69" i="21"/>
  <c r="EE205" i="21"/>
  <c r="EE7" i="21"/>
  <c r="EE14" i="21"/>
  <c r="EE15" i="21"/>
  <c r="EE55" i="21"/>
  <c r="EE56" i="21"/>
  <c r="EE58" i="21"/>
  <c r="EE57" i="21"/>
  <c r="EE68" i="21"/>
  <c r="EE21" i="21"/>
  <c r="EE10" i="21"/>
  <c r="EE50" i="21"/>
  <c r="EE51" i="21"/>
  <c r="EE5" i="21"/>
  <c r="EE6" i="21"/>
  <c r="EE52" i="21"/>
  <c r="EE53" i="21"/>
  <c r="EE11" i="21"/>
  <c r="EE60" i="21"/>
  <c r="EE9" i="21"/>
  <c r="EE369" i="21"/>
  <c r="EE370" i="21"/>
  <c r="EE404" i="21"/>
  <c r="EE405" i="21"/>
  <c r="EE143" i="21"/>
  <c r="EE146" i="21"/>
  <c r="EE147" i="21"/>
  <c r="EE144" i="21"/>
  <c r="EE145" i="21"/>
  <c r="EE45" i="21"/>
  <c r="EE46" i="21"/>
  <c r="EE47" i="21"/>
  <c r="EE48" i="21"/>
  <c r="EE16" i="21"/>
  <c r="EE17" i="21"/>
  <c r="EE8" i="21"/>
  <c r="EE236" i="21"/>
  <c r="EE235" i="21"/>
  <c r="EE234" i="21"/>
  <c r="EE13" i="21"/>
  <c r="EE237" i="21"/>
  <c r="EE238" i="21"/>
  <c r="EE12" i="21"/>
  <c r="EE24" i="21"/>
  <c r="EE33" i="21"/>
  <c r="EE36" i="21"/>
  <c r="EE29" i="21"/>
  <c r="EE30" i="21"/>
  <c r="EE40" i="21"/>
  <c r="EE41" i="21"/>
  <c r="EE230" i="21"/>
  <c r="EE231" i="21"/>
  <c r="EE27" i="21"/>
  <c r="EE28" i="21"/>
  <c r="EE31" i="21"/>
  <c r="EE32" i="21"/>
  <c r="EE38" i="21"/>
  <c r="EE39" i="21"/>
  <c r="EE42" i="21"/>
  <c r="EE43" i="21"/>
  <c r="EE156" i="21"/>
  <c r="EE157" i="21"/>
  <c r="EE173" i="21"/>
  <c r="EE172" i="21"/>
  <c r="EE158" i="21"/>
  <c r="EE161" i="21"/>
  <c r="EE159" i="21"/>
  <c r="EE160" i="21"/>
  <c r="EE162" i="21"/>
  <c r="EE105" i="21"/>
  <c r="EE104" i="21"/>
  <c r="EE106" i="21"/>
  <c r="EE78" i="21"/>
  <c r="EE79" i="21"/>
  <c r="EE81" i="21"/>
  <c r="EE80" i="21"/>
  <c r="EE87" i="21"/>
  <c r="EE86" i="21"/>
  <c r="EE100" i="21"/>
  <c r="EE99" i="21"/>
  <c r="EE102" i="21"/>
  <c r="EE101" i="21"/>
  <c r="EE82" i="21"/>
  <c r="EE83" i="21"/>
  <c r="EE97" i="21"/>
  <c r="EE98" i="21"/>
  <c r="EE92" i="21"/>
  <c r="EE93" i="21"/>
  <c r="EE94" i="21"/>
  <c r="EE95" i="21"/>
  <c r="EE96" i="21"/>
  <c r="EE89" i="21"/>
  <c r="EE88" i="21"/>
  <c r="EE84" i="21"/>
  <c r="EE85" i="21"/>
  <c r="EE91" i="21"/>
  <c r="EE90" i="21"/>
  <c r="EE112" i="21"/>
  <c r="EE110" i="21"/>
  <c r="EE109" i="21"/>
  <c r="EE108" i="21"/>
  <c r="EE107" i="21"/>
  <c r="EE111" i="21"/>
  <c r="EE207" i="21"/>
  <c r="EE195" i="21"/>
  <c r="EE178" i="21"/>
  <c r="EE175" i="21"/>
  <c r="EE176" i="21"/>
  <c r="EE196" i="21"/>
  <c r="EE177" i="21"/>
  <c r="EE180" i="21"/>
  <c r="EE197" i="21"/>
  <c r="EE198" i="21"/>
  <c r="EE179" i="21"/>
  <c r="EE199" i="21"/>
  <c r="EE200" i="21"/>
  <c r="EE59" i="21"/>
  <c r="EE123" i="21"/>
  <c r="EE117" i="21"/>
  <c r="EE118" i="21"/>
  <c r="EE325" i="21"/>
  <c r="EE428" i="21"/>
  <c r="EE429" i="21"/>
  <c r="EE433" i="21"/>
  <c r="EE432" i="21"/>
  <c r="EE431" i="21"/>
  <c r="EE430" i="21"/>
  <c r="EE435" i="21"/>
  <c r="EE434" i="21"/>
  <c r="EE439" i="21"/>
  <c r="EE438" i="21"/>
  <c r="EE437" i="21"/>
  <c r="EE436" i="21"/>
  <c r="EE440" i="21"/>
  <c r="EE441" i="21"/>
  <c r="EE478" i="21"/>
  <c r="EE479" i="21"/>
  <c r="EE287" i="21"/>
  <c r="EE266" i="21"/>
  <c r="EE420" i="21"/>
  <c r="EE421" i="21"/>
  <c r="EE456" i="21"/>
  <c r="EE455" i="21"/>
  <c r="EE491" i="21"/>
  <c r="EE490" i="21"/>
  <c r="EE307" i="21"/>
  <c r="EE306" i="21"/>
  <c r="EE294" i="21"/>
  <c r="EE296" i="21"/>
  <c r="EE297" i="21"/>
  <c r="EE295" i="21"/>
  <c r="EE324" i="21"/>
  <c r="EE408" i="21"/>
  <c r="EE477" i="21"/>
  <c r="EE336" i="21"/>
  <c r="EE337" i="21"/>
  <c r="EE338" i="21"/>
  <c r="EE389" i="21"/>
  <c r="EE390" i="21"/>
  <c r="EE391" i="21"/>
  <c r="EE274" i="21"/>
  <c r="EE130" i="21"/>
  <c r="EE131" i="21"/>
  <c r="EE314" i="21"/>
  <c r="EE393" i="21"/>
  <c r="EE385" i="21"/>
  <c r="EE386" i="21"/>
  <c r="EE387" i="21"/>
  <c r="EE388" i="21"/>
  <c r="EE209" i="21"/>
  <c r="EE210" i="21"/>
  <c r="EE202" i="21"/>
  <c r="EE201" i="21"/>
  <c r="EE204" i="21"/>
  <c r="EE203" i="21"/>
  <c r="EE376" i="21"/>
  <c r="EE409" i="21"/>
  <c r="EE410" i="21"/>
  <c r="EE244" i="21"/>
  <c r="EE245" i="21"/>
  <c r="EE380" i="21"/>
  <c r="EE138" i="21"/>
  <c r="EE463" i="21"/>
  <c r="EE473" i="21"/>
  <c r="EE472" i="21"/>
  <c r="EE281" i="21"/>
  <c r="EE282" i="21"/>
  <c r="EE381" i="21"/>
  <c r="EE426" i="21"/>
  <c r="EE427" i="21"/>
  <c r="EE424" i="21"/>
  <c r="EE425" i="21"/>
  <c r="EE422" i="21"/>
  <c r="EE423" i="21"/>
  <c r="EE442" i="21"/>
  <c r="EE443" i="21"/>
  <c r="EE360" i="21"/>
  <c r="EE361" i="21"/>
  <c r="EE403" i="21"/>
  <c r="EE402" i="21"/>
  <c r="EE467" i="21"/>
  <c r="EE466" i="21"/>
  <c r="EE465" i="21"/>
  <c r="EE464" i="21"/>
  <c r="EE277" i="21"/>
  <c r="EE278" i="21"/>
  <c r="EE194" i="21"/>
  <c r="EE193" i="21"/>
  <c r="EE233" i="21"/>
  <c r="EE293" i="21"/>
  <c r="EE321" i="21"/>
  <c r="EE352" i="21"/>
  <c r="EE399" i="21"/>
  <c r="EE398" i="21"/>
  <c r="EE401" i="21"/>
  <c r="EE400" i="21"/>
  <c r="EE397" i="21"/>
  <c r="EE211" i="21"/>
  <c r="EE328" i="21"/>
  <c r="EE327" i="21"/>
  <c r="EE326" i="21"/>
  <c r="EE232" i="21"/>
  <c r="EE458" i="21"/>
  <c r="EE459" i="21"/>
  <c r="EE461" i="21"/>
  <c r="EE460" i="21"/>
  <c r="EE457" i="21"/>
  <c r="EE454" i="21"/>
  <c r="EE319" i="21"/>
  <c r="EE141" i="21"/>
  <c r="EE142" i="21"/>
  <c r="EE139" i="21"/>
  <c r="EE140" i="21"/>
  <c r="EE289" i="21"/>
  <c r="EE288" i="21"/>
  <c r="EE355" i="21"/>
  <c r="EE488" i="21"/>
  <c r="EE489" i="21"/>
  <c r="EE480" i="21"/>
  <c r="EE468" i="21"/>
  <c r="EE469" i="21"/>
  <c r="EE470" i="21"/>
  <c r="EE471" i="21"/>
  <c r="EE481" i="21"/>
  <c r="EE482" i="21"/>
  <c r="EE483" i="21"/>
  <c r="EE484" i="21"/>
  <c r="EE331" i="21"/>
  <c r="EE332" i="21"/>
  <c r="EE353" i="21"/>
  <c r="EE350" i="21"/>
  <c r="EE349" i="21"/>
  <c r="EE346" i="21"/>
  <c r="EE347" i="21"/>
  <c r="EE348" i="21"/>
  <c r="EE344" i="21"/>
  <c r="EE345" i="21"/>
  <c r="EE354" i="21"/>
  <c r="EE365" i="21"/>
  <c r="EE364" i="21"/>
  <c r="EE357" i="21"/>
  <c r="EE356" i="21"/>
  <c r="EE363" i="21"/>
  <c r="EE362" i="21"/>
  <c r="EE411" i="21"/>
  <c r="EE414" i="21"/>
  <c r="EE417" i="21"/>
  <c r="EE416" i="21"/>
  <c r="EE413" i="21"/>
  <c r="EE412" i="21"/>
  <c r="EE415" i="21"/>
  <c r="EE418" i="21"/>
  <c r="EE25" i="21"/>
  <c r="EE322" i="21"/>
  <c r="EE492" i="21"/>
  <c r="EE261" i="21"/>
  <c r="EE260" i="21"/>
  <c r="EE367" i="21"/>
  <c r="EE368" i="21"/>
  <c r="EE474" i="21"/>
  <c r="EE475" i="21"/>
  <c r="EE476" i="21"/>
  <c r="EE329" i="21"/>
  <c r="EE330" i="21"/>
  <c r="EE317" i="21"/>
  <c r="EE316" i="21"/>
  <c r="EE315" i="21"/>
  <c r="EE323" i="21"/>
  <c r="EE509" i="21"/>
  <c r="EE508" i="21"/>
  <c r="EE507" i="21"/>
  <c r="EE506" i="21"/>
  <c r="EE505" i="21"/>
  <c r="EE504" i="21"/>
  <c r="EE503" i="21"/>
  <c r="EE502" i="21"/>
  <c r="EE501" i="21"/>
  <c r="EE500" i="21"/>
  <c r="EE240" i="21"/>
  <c r="EE239" i="21"/>
  <c r="EE228" i="21"/>
  <c r="EE499" i="21"/>
  <c r="EE103" i="21"/>
  <c r="EE77" i="21"/>
  <c r="EE284" i="21"/>
  <c r="EE44" i="21"/>
  <c r="EE444" i="21"/>
  <c r="EE71" i="21"/>
  <c r="EE298" i="21"/>
  <c r="EE221" i="21"/>
  <c r="EE216" i="21"/>
  <c r="EE312" i="21"/>
  <c r="EE419" i="21"/>
  <c r="EE333" i="21"/>
  <c r="EE148" i="21"/>
  <c r="EE174" i="21"/>
  <c r="EE366" i="21"/>
  <c r="EE263" i="21"/>
  <c r="EE241" i="21"/>
  <c r="EE384" i="21"/>
  <c r="EE267" i="21"/>
  <c r="EE290" i="21"/>
  <c r="EE462" i="21"/>
  <c r="EE250" i="21"/>
  <c r="EE229" i="21"/>
  <c r="EE26" i="21"/>
  <c r="EE153" i="21"/>
  <c r="EE208" i="21"/>
  <c r="EE49" i="21"/>
  <c r="EE54" i="21"/>
  <c r="EE115" i="21"/>
  <c r="EE124" i="21"/>
  <c r="DI499" i="21"/>
  <c r="DI103" i="21"/>
  <c r="DI77" i="21"/>
  <c r="DI284" i="21"/>
  <c r="DI4" i="21"/>
  <c r="DI44" i="21"/>
  <c r="DI444" i="21"/>
  <c r="DI71" i="21"/>
  <c r="DI298" i="21"/>
  <c r="DI221" i="21"/>
  <c r="DI216" i="21"/>
  <c r="DI312" i="21"/>
  <c r="DI419" i="21"/>
  <c r="DI333" i="21"/>
  <c r="DI148" i="21"/>
  <c r="DI174" i="21"/>
  <c r="DI366" i="21"/>
  <c r="DI263" i="21"/>
  <c r="DI241" i="21"/>
  <c r="DI384" i="21"/>
  <c r="DI267" i="21"/>
  <c r="DI290" i="21"/>
  <c r="DI462" i="21"/>
  <c r="DI250" i="21"/>
  <c r="DI229" i="21"/>
  <c r="DI26" i="21"/>
  <c r="DI153" i="21"/>
  <c r="DI208" i="21"/>
  <c r="DI49" i="21"/>
  <c r="DI54" i="21"/>
  <c r="DI115" i="21"/>
  <c r="DI124" i="21"/>
  <c r="DI3" i="21"/>
  <c r="DF499" i="21"/>
  <c r="DF103" i="21"/>
  <c r="DF77" i="21"/>
  <c r="DF284" i="21"/>
  <c r="DF4" i="21"/>
  <c r="DF44" i="21"/>
  <c r="DF444" i="21"/>
  <c r="DF71" i="21"/>
  <c r="DF298" i="21"/>
  <c r="DF221" i="21"/>
  <c r="DF216" i="21"/>
  <c r="DF312" i="21"/>
  <c r="DF419" i="21"/>
  <c r="DF333" i="21"/>
  <c r="DF148" i="21"/>
  <c r="DF174" i="21"/>
  <c r="DF366" i="21"/>
  <c r="DF263" i="21"/>
  <c r="DF241" i="21"/>
  <c r="DF384" i="21"/>
  <c r="DF267" i="21"/>
  <c r="DF290" i="21"/>
  <c r="DF462" i="21"/>
  <c r="DF250" i="21"/>
  <c r="DF229" i="21"/>
  <c r="DF26" i="21"/>
  <c r="DF153" i="21"/>
  <c r="DF208" i="21"/>
  <c r="DF49" i="21"/>
  <c r="DF54" i="21"/>
  <c r="DF115" i="21"/>
  <c r="DF124" i="21"/>
  <c r="DF3" i="21"/>
  <c r="DB499" i="21"/>
  <c r="DB103" i="21"/>
  <c r="DB77" i="21"/>
  <c r="DB284" i="21"/>
  <c r="DB4" i="21"/>
  <c r="DB44" i="21"/>
  <c r="DB444" i="21"/>
  <c r="DB71" i="21"/>
  <c r="DB298" i="21"/>
  <c r="DB221" i="21"/>
  <c r="DB216" i="21"/>
  <c r="DB312" i="21"/>
  <c r="DB419" i="21"/>
  <c r="DB333" i="21"/>
  <c r="DB148" i="21"/>
  <c r="DB174" i="21"/>
  <c r="DB366" i="21"/>
  <c r="DB263" i="21"/>
  <c r="DB241" i="21"/>
  <c r="DB384" i="21"/>
  <c r="DB267" i="21"/>
  <c r="DB290" i="21"/>
  <c r="DB462" i="21"/>
  <c r="DB250" i="21"/>
  <c r="DB229" i="21"/>
  <c r="DB26" i="21"/>
  <c r="DB153" i="21"/>
  <c r="DB208" i="21"/>
  <c r="DB49" i="21"/>
  <c r="DB54" i="21"/>
  <c r="DB115" i="21"/>
  <c r="DB124" i="21"/>
  <c r="DB3" i="21"/>
  <c r="CX228" i="21"/>
  <c r="CX499" i="21"/>
  <c r="CX103" i="21"/>
  <c r="CX77" i="21"/>
  <c r="CX284" i="21"/>
  <c r="CX4" i="21"/>
  <c r="CX44" i="21"/>
  <c r="CX444" i="21"/>
  <c r="CX71" i="21"/>
  <c r="CX298" i="21"/>
  <c r="CX221" i="21"/>
  <c r="CX216" i="21"/>
  <c r="CX312" i="21"/>
  <c r="CX419" i="21"/>
  <c r="CX333" i="21"/>
  <c r="CX148" i="21"/>
  <c r="CX174" i="21"/>
  <c r="CX366" i="21"/>
  <c r="CX263" i="21"/>
  <c r="CX241" i="21"/>
  <c r="CX384" i="21"/>
  <c r="CX267" i="21"/>
  <c r="CX290" i="21"/>
  <c r="CX462" i="21"/>
  <c r="CX250" i="21"/>
  <c r="CX229" i="21"/>
  <c r="CX26" i="21"/>
  <c r="CX153" i="21"/>
  <c r="CX208" i="21"/>
  <c r="CX49" i="21"/>
  <c r="CX54" i="21"/>
  <c r="CX115" i="21"/>
  <c r="CX124" i="21"/>
  <c r="CX3" i="21"/>
  <c r="CU228" i="21"/>
  <c r="CU499" i="21"/>
  <c r="CU103" i="21"/>
  <c r="CU77" i="21"/>
  <c r="CU284" i="21"/>
  <c r="CU4" i="21"/>
  <c r="CU44" i="21"/>
  <c r="CU444" i="21"/>
  <c r="CU71" i="21"/>
  <c r="CU298" i="21"/>
  <c r="CU221" i="21"/>
  <c r="CU216" i="21"/>
  <c r="CU312" i="21"/>
  <c r="CU419" i="21"/>
  <c r="CU333" i="21"/>
  <c r="CU148" i="21"/>
  <c r="CU174" i="21"/>
  <c r="CU366" i="21"/>
  <c r="CU263" i="21"/>
  <c r="CU241" i="21"/>
  <c r="CU384" i="21"/>
  <c r="CU267" i="21"/>
  <c r="CU290" i="21"/>
  <c r="CU462" i="21"/>
  <c r="CU250" i="21"/>
  <c r="CU229" i="21"/>
  <c r="CU26" i="21"/>
  <c r="CU153" i="21"/>
  <c r="CU208" i="21"/>
  <c r="CU49" i="21"/>
  <c r="CU54" i="21"/>
  <c r="CU115" i="21"/>
  <c r="CU124" i="21"/>
  <c r="CU3" i="21"/>
  <c r="CR228" i="21"/>
  <c r="CR499" i="21"/>
  <c r="CR103" i="21"/>
  <c r="CR77" i="21"/>
  <c r="CR284" i="21"/>
  <c r="CR4" i="21"/>
  <c r="CR44" i="21"/>
  <c r="CR444" i="21"/>
  <c r="CR71" i="21"/>
  <c r="CR298" i="21"/>
  <c r="CR221" i="21"/>
  <c r="CR216" i="21"/>
  <c r="CR312" i="21"/>
  <c r="CR419" i="21"/>
  <c r="CR333" i="21"/>
  <c r="CR148" i="21"/>
  <c r="CR174" i="21"/>
  <c r="CR366" i="21"/>
  <c r="CR263" i="21"/>
  <c r="CR241" i="21"/>
  <c r="CR384" i="21"/>
  <c r="CR267" i="21"/>
  <c r="CR290" i="21"/>
  <c r="CR462" i="21"/>
  <c r="CR250" i="21"/>
  <c r="CR229" i="21"/>
  <c r="CR26" i="21"/>
  <c r="CR153" i="21"/>
  <c r="CR208" i="21"/>
  <c r="CR49" i="21"/>
  <c r="CR54" i="21"/>
  <c r="CR115" i="21"/>
  <c r="CR124" i="21"/>
  <c r="CR3" i="21"/>
  <c r="CO228" i="21"/>
  <c r="CO499" i="21"/>
  <c r="CO103" i="21"/>
  <c r="CO77" i="21"/>
  <c r="CO284" i="21"/>
  <c r="CO4" i="21"/>
  <c r="CO44" i="21"/>
  <c r="CO444" i="21"/>
  <c r="CO71" i="21"/>
  <c r="CO298" i="21"/>
  <c r="CO221" i="21"/>
  <c r="CO216" i="21"/>
  <c r="CO312" i="21"/>
  <c r="CO419" i="21"/>
  <c r="CO333" i="21"/>
  <c r="CO148" i="21"/>
  <c r="CO174" i="21"/>
  <c r="CO366" i="21"/>
  <c r="CO263" i="21"/>
  <c r="CO241" i="21"/>
  <c r="CO384" i="21"/>
  <c r="CO267" i="21"/>
  <c r="CO290" i="21"/>
  <c r="CO462" i="21"/>
  <c r="CO250" i="21"/>
  <c r="CO229" i="21"/>
  <c r="CO26" i="21"/>
  <c r="CO153" i="21"/>
  <c r="CO208" i="21"/>
  <c r="CO49" i="21"/>
  <c r="CO54" i="21"/>
  <c r="CO115" i="21"/>
  <c r="CO124" i="21"/>
  <c r="CO3" i="21"/>
  <c r="CK499" i="21"/>
  <c r="CK103" i="21"/>
  <c r="CK77" i="21"/>
  <c r="CK284" i="21"/>
  <c r="CK4" i="21"/>
  <c r="CK44" i="21"/>
  <c r="CK444" i="21"/>
  <c r="CK71" i="21"/>
  <c r="CK298" i="21"/>
  <c r="CK221" i="21"/>
  <c r="CK216" i="21"/>
  <c r="CK312" i="21"/>
  <c r="CK419" i="21"/>
  <c r="CK333" i="21"/>
  <c r="CK148" i="21"/>
  <c r="CK174" i="21"/>
  <c r="CK366" i="21"/>
  <c r="CK263" i="21"/>
  <c r="CK241" i="21"/>
  <c r="CK384" i="21"/>
  <c r="CK267" i="21"/>
  <c r="CK290" i="21"/>
  <c r="CK462" i="21"/>
  <c r="CK250" i="21"/>
  <c r="CK229" i="21"/>
  <c r="CK26" i="21"/>
  <c r="CK153" i="21"/>
  <c r="CK208" i="21"/>
  <c r="CK49" i="21"/>
  <c r="CK54" i="21"/>
  <c r="CK115" i="21"/>
  <c r="CK124" i="21"/>
  <c r="CK3" i="21"/>
  <c r="CG499" i="21"/>
  <c r="CG103" i="21"/>
  <c r="CG77" i="21"/>
  <c r="CG284" i="21"/>
  <c r="CG4" i="21"/>
  <c r="CG44" i="21"/>
  <c r="CG444" i="21"/>
  <c r="CG71" i="21"/>
  <c r="CG298" i="21"/>
  <c r="CG221" i="21"/>
  <c r="CG216" i="21"/>
  <c r="CG312" i="21"/>
  <c r="CG419" i="21"/>
  <c r="CG333" i="21"/>
  <c r="CG148" i="21"/>
  <c r="CG174" i="21"/>
  <c r="CG366" i="21"/>
  <c r="CG263" i="21"/>
  <c r="CG241" i="21"/>
  <c r="CG384" i="21"/>
  <c r="CG267" i="21"/>
  <c r="CG290" i="21"/>
  <c r="CG462" i="21"/>
  <c r="CG250" i="21"/>
  <c r="CG229" i="21"/>
  <c r="CG26" i="21"/>
  <c r="CG153" i="21"/>
  <c r="CG208" i="21"/>
  <c r="CG49" i="21"/>
  <c r="CG54" i="21"/>
  <c r="CG115" i="21"/>
  <c r="CG124" i="21"/>
  <c r="CG3" i="21"/>
  <c r="CD499" i="21"/>
  <c r="CD103" i="21"/>
  <c r="CD77" i="21"/>
  <c r="CD284" i="21"/>
  <c r="CD4" i="21"/>
  <c r="CD44" i="21"/>
  <c r="CD444" i="21"/>
  <c r="CD71" i="21"/>
  <c r="CD298" i="21"/>
  <c r="CD221" i="21"/>
  <c r="CD216" i="21"/>
  <c r="CD312" i="21"/>
  <c r="CD419" i="21"/>
  <c r="CD333" i="21"/>
  <c r="CD148" i="21"/>
  <c r="CD174" i="21"/>
  <c r="CD366" i="21"/>
  <c r="CD263" i="21"/>
  <c r="CD241" i="21"/>
  <c r="CD384" i="21"/>
  <c r="CD267" i="21"/>
  <c r="CD290" i="21"/>
  <c r="CD462" i="21"/>
  <c r="CD250" i="21"/>
  <c r="CD229" i="21"/>
  <c r="CD26" i="21"/>
  <c r="CD153" i="21"/>
  <c r="CD208" i="21"/>
  <c r="CD49" i="21"/>
  <c r="CD54" i="21"/>
  <c r="CD115" i="21"/>
  <c r="CD124" i="21"/>
  <c r="CD3" i="21"/>
  <c r="CA499" i="21"/>
  <c r="CA103" i="21"/>
  <c r="CA77" i="21"/>
  <c r="CA284" i="21"/>
  <c r="CA4" i="21"/>
  <c r="CA44" i="21"/>
  <c r="CA444" i="21"/>
  <c r="CA71" i="21"/>
  <c r="CA298" i="21"/>
  <c r="CA221" i="21"/>
  <c r="CA216" i="21"/>
  <c r="CA312" i="21"/>
  <c r="CA419" i="21"/>
  <c r="CA333" i="21"/>
  <c r="CA148" i="21"/>
  <c r="CA174" i="21"/>
  <c r="CA366" i="21"/>
  <c r="CA263" i="21"/>
  <c r="CA241" i="21"/>
  <c r="CA384" i="21"/>
  <c r="CA267" i="21"/>
  <c r="CA290" i="21"/>
  <c r="CA462" i="21"/>
  <c r="CA250" i="21"/>
  <c r="CA229" i="21"/>
  <c r="CA26" i="21"/>
  <c r="CA153" i="21"/>
  <c r="CA208" i="21"/>
  <c r="CA49" i="21"/>
  <c r="CA54" i="21"/>
  <c r="CA115" i="21"/>
  <c r="CA124" i="21"/>
  <c r="CA3" i="21"/>
  <c r="BW499" i="21"/>
  <c r="BW103" i="21"/>
  <c r="BW77" i="21"/>
  <c r="BW284" i="21"/>
  <c r="BW4" i="21"/>
  <c r="BW44" i="21"/>
  <c r="BW444" i="21"/>
  <c r="BW71" i="21"/>
  <c r="BW298" i="21"/>
  <c r="BW221" i="21"/>
  <c r="BW216" i="21"/>
  <c r="BW312" i="21"/>
  <c r="BW419" i="21"/>
  <c r="BW333" i="21"/>
  <c r="BW148" i="21"/>
  <c r="BW174" i="21"/>
  <c r="BW366" i="21"/>
  <c r="BW263" i="21"/>
  <c r="BW241" i="21"/>
  <c r="BW384" i="21"/>
  <c r="BW267" i="21"/>
  <c r="BW290" i="21"/>
  <c r="BW462" i="21"/>
  <c r="BW250" i="21"/>
  <c r="BW229" i="21"/>
  <c r="BW26" i="21"/>
  <c r="BW153" i="21"/>
  <c r="BW208" i="21"/>
  <c r="BW49" i="21"/>
  <c r="BW54" i="21"/>
  <c r="BW115" i="21"/>
  <c r="BW124" i="21"/>
  <c r="BW3" i="21"/>
  <c r="BT499" i="21"/>
  <c r="BT103" i="21"/>
  <c r="BT77" i="21"/>
  <c r="BT284" i="21"/>
  <c r="BT4" i="21"/>
  <c r="BT44" i="21"/>
  <c r="BT444" i="21"/>
  <c r="BT71" i="21"/>
  <c r="BT298" i="21"/>
  <c r="BT221" i="21"/>
  <c r="BT216" i="21"/>
  <c r="BT312" i="21"/>
  <c r="BT419" i="21"/>
  <c r="BT333" i="21"/>
  <c r="BT148" i="21"/>
  <c r="BT174" i="21"/>
  <c r="BT366" i="21"/>
  <c r="BT263" i="21"/>
  <c r="BT241" i="21"/>
  <c r="BT384" i="21"/>
  <c r="BT267" i="21"/>
  <c r="BT290" i="21"/>
  <c r="BT462" i="21"/>
  <c r="BT250" i="21"/>
  <c r="BT229" i="21"/>
  <c r="BT26" i="21"/>
  <c r="BT153" i="21"/>
  <c r="BT208" i="21"/>
  <c r="BT49" i="21"/>
  <c r="BT54" i="21"/>
  <c r="BT115" i="21"/>
  <c r="BT124" i="21"/>
  <c r="BT3" i="21"/>
  <c r="BQ499" i="21"/>
  <c r="BQ103" i="21"/>
  <c r="BQ77" i="21"/>
  <c r="BQ284" i="21"/>
  <c r="BQ4" i="21"/>
  <c r="BQ44" i="21"/>
  <c r="BQ444" i="21"/>
  <c r="BQ71" i="21"/>
  <c r="BQ298" i="21"/>
  <c r="BQ221" i="21"/>
  <c r="BQ216" i="21"/>
  <c r="BQ312" i="21"/>
  <c r="BQ419" i="21"/>
  <c r="BQ333" i="21"/>
  <c r="BQ148" i="21"/>
  <c r="BQ174" i="21"/>
  <c r="BQ366" i="21"/>
  <c r="BQ263" i="21"/>
  <c r="BQ241" i="21"/>
  <c r="BQ384" i="21"/>
  <c r="BQ267" i="21"/>
  <c r="BQ290" i="21"/>
  <c r="BQ462" i="21"/>
  <c r="BQ250" i="21"/>
  <c r="BQ229" i="21"/>
  <c r="BQ26" i="21"/>
  <c r="BQ153" i="21"/>
  <c r="BQ208" i="21"/>
  <c r="BQ49" i="21"/>
  <c r="BQ54" i="21"/>
  <c r="BQ115" i="21"/>
  <c r="BQ124" i="21"/>
  <c r="BQ3" i="21"/>
  <c r="BM499" i="21"/>
  <c r="BM103" i="21"/>
  <c r="BM77" i="21"/>
  <c r="BM284" i="21"/>
  <c r="BM4" i="21"/>
  <c r="BM44" i="21"/>
  <c r="BM444" i="21"/>
  <c r="BM71" i="21"/>
  <c r="BM298" i="21"/>
  <c r="BM221" i="21"/>
  <c r="BM216" i="21"/>
  <c r="BM312" i="21"/>
  <c r="BM419" i="21"/>
  <c r="BM333" i="21"/>
  <c r="BM148" i="21"/>
  <c r="BM174" i="21"/>
  <c r="BM366" i="21"/>
  <c r="BM263" i="21"/>
  <c r="BM241" i="21"/>
  <c r="BM384" i="21"/>
  <c r="BM267" i="21"/>
  <c r="BM290" i="21"/>
  <c r="BM462" i="21"/>
  <c r="BM250" i="21"/>
  <c r="BM229" i="21"/>
  <c r="BM26" i="21"/>
  <c r="BM153" i="21"/>
  <c r="BM208" i="21"/>
  <c r="BM49" i="21"/>
  <c r="BM54" i="21"/>
  <c r="BM115" i="21"/>
  <c r="BM124" i="21"/>
  <c r="BM3" i="21"/>
  <c r="BJ499" i="21"/>
  <c r="BJ103" i="21"/>
  <c r="BJ77" i="21"/>
  <c r="BJ284" i="21"/>
  <c r="BJ4" i="21"/>
  <c r="BJ44" i="21"/>
  <c r="BJ444" i="21"/>
  <c r="BJ71" i="21"/>
  <c r="BJ298" i="21"/>
  <c r="BJ221" i="21"/>
  <c r="BJ216" i="21"/>
  <c r="BJ312" i="21"/>
  <c r="BJ419" i="21"/>
  <c r="BJ333" i="21"/>
  <c r="BJ148" i="21"/>
  <c r="BJ174" i="21"/>
  <c r="BJ366" i="21"/>
  <c r="BJ263" i="21"/>
  <c r="BJ241" i="21"/>
  <c r="BJ384" i="21"/>
  <c r="BJ267" i="21"/>
  <c r="BJ290" i="21"/>
  <c r="BJ462" i="21"/>
  <c r="BJ250" i="21"/>
  <c r="BJ229" i="21"/>
  <c r="BJ26" i="21"/>
  <c r="BJ153" i="21"/>
  <c r="BJ208" i="21"/>
  <c r="BJ49" i="21"/>
  <c r="BJ54" i="21"/>
  <c r="BJ115" i="21"/>
  <c r="BJ124" i="21"/>
  <c r="BJ3" i="21"/>
  <c r="BE499" i="21"/>
  <c r="BE103" i="21"/>
  <c r="BE77" i="21"/>
  <c r="BE284" i="21"/>
  <c r="BE4" i="21"/>
  <c r="BE44" i="21"/>
  <c r="BE444" i="21"/>
  <c r="BE71" i="21"/>
  <c r="BE298" i="21"/>
  <c r="BE221" i="21"/>
  <c r="BE216" i="21"/>
  <c r="BE312" i="21"/>
  <c r="BE419" i="21"/>
  <c r="BE333" i="21"/>
  <c r="BE148" i="21"/>
  <c r="BE174" i="21"/>
  <c r="BE366" i="21"/>
  <c r="BE263" i="21"/>
  <c r="BE241" i="21"/>
  <c r="BE384" i="21"/>
  <c r="BE267" i="21"/>
  <c r="BE290" i="21"/>
  <c r="BE462" i="21"/>
  <c r="BE250" i="21"/>
  <c r="BE229" i="21"/>
  <c r="BE26" i="21"/>
  <c r="BE153" i="21"/>
  <c r="BE208" i="21"/>
  <c r="BE49" i="21"/>
  <c r="BE54" i="21"/>
  <c r="BE115" i="21"/>
  <c r="BE124" i="21"/>
  <c r="BE3" i="21"/>
  <c r="BA4" i="21"/>
  <c r="BA44" i="21"/>
  <c r="BA444" i="21"/>
  <c r="BA71" i="21"/>
  <c r="BA298" i="21"/>
  <c r="BA221" i="21"/>
  <c r="BA216" i="21"/>
  <c r="BA312" i="21"/>
  <c r="BA419" i="21"/>
  <c r="BA333" i="21"/>
  <c r="BA148" i="21"/>
  <c r="BA174" i="21"/>
  <c r="BA366" i="21"/>
  <c r="BA263" i="21"/>
  <c r="BA241" i="21"/>
  <c r="BA384" i="21"/>
  <c r="BA267" i="21"/>
  <c r="BA290" i="21"/>
  <c r="BA462" i="21"/>
  <c r="BA250" i="21"/>
  <c r="BA229" i="21"/>
  <c r="BA26" i="21"/>
  <c r="BA153" i="21"/>
  <c r="BA208" i="21"/>
  <c r="BA49" i="21"/>
  <c r="BA54" i="21"/>
  <c r="BA115" i="21"/>
  <c r="BA124" i="21"/>
  <c r="BA3" i="21"/>
  <c r="AR499" i="21"/>
  <c r="AR103" i="21"/>
  <c r="AR77" i="21"/>
  <c r="AR284" i="21"/>
  <c r="AR4" i="21"/>
  <c r="AR44" i="21"/>
  <c r="AR444" i="21"/>
  <c r="AR71" i="21"/>
  <c r="AR298" i="21"/>
  <c r="AR221" i="21"/>
  <c r="AR216" i="21"/>
  <c r="AR312" i="21"/>
  <c r="AR419" i="21"/>
  <c r="AR333" i="21"/>
  <c r="AR148" i="21"/>
  <c r="AR174" i="21"/>
  <c r="AR366" i="21"/>
  <c r="AR263" i="21"/>
  <c r="AR241" i="21"/>
  <c r="AR384" i="21"/>
  <c r="AR267" i="21"/>
  <c r="AR290" i="21"/>
  <c r="AR462" i="21"/>
  <c r="AR250" i="21"/>
  <c r="AR229" i="21"/>
  <c r="AR26" i="21"/>
  <c r="AR153" i="21"/>
  <c r="AR208" i="21"/>
  <c r="AR49" i="21"/>
  <c r="AR54" i="21"/>
  <c r="AR115" i="21"/>
  <c r="AR124" i="21"/>
  <c r="AR3" i="21"/>
  <c r="AN499" i="21"/>
  <c r="AN103" i="21"/>
  <c r="AN77" i="21"/>
  <c r="AN284" i="21"/>
  <c r="AN4" i="21"/>
  <c r="AN44" i="21"/>
  <c r="AN444" i="21"/>
  <c r="AN71" i="21"/>
  <c r="AN298" i="21"/>
  <c r="AN221" i="21"/>
  <c r="AN216" i="21"/>
  <c r="AN312" i="21"/>
  <c r="AN419" i="21"/>
  <c r="AN333" i="21"/>
  <c r="AN148" i="21"/>
  <c r="AN174" i="21"/>
  <c r="AN366" i="21"/>
  <c r="AN263" i="21"/>
  <c r="AN241" i="21"/>
  <c r="AN384" i="21"/>
  <c r="AN267" i="21"/>
  <c r="AN290" i="21"/>
  <c r="AN462" i="21"/>
  <c r="AN250" i="21"/>
  <c r="AN229" i="21"/>
  <c r="AN26" i="21"/>
  <c r="AN153" i="21"/>
  <c r="AN208" i="21"/>
  <c r="AN49" i="21"/>
  <c r="AN54" i="21"/>
  <c r="AN115" i="21"/>
  <c r="AN124" i="21"/>
  <c r="AN3" i="21"/>
  <c r="AK499" i="21"/>
  <c r="AK103" i="21"/>
  <c r="AK77" i="21"/>
  <c r="AK284" i="21"/>
  <c r="AK4" i="21"/>
  <c r="AK44" i="21"/>
  <c r="AK444" i="21"/>
  <c r="AK71" i="21"/>
  <c r="AK298" i="21"/>
  <c r="AK221" i="21"/>
  <c r="AK216" i="21"/>
  <c r="AK312" i="21"/>
  <c r="AK419" i="21"/>
  <c r="AK333" i="21"/>
  <c r="AK148" i="21"/>
  <c r="AK174" i="21"/>
  <c r="AK366" i="21"/>
  <c r="AK263" i="21"/>
  <c r="AK241" i="21"/>
  <c r="AK384" i="21"/>
  <c r="AK267" i="21"/>
  <c r="AK290" i="21"/>
  <c r="AK462" i="21"/>
  <c r="AK250" i="21"/>
  <c r="AK229" i="21"/>
  <c r="AK26" i="21"/>
  <c r="AK153" i="21"/>
  <c r="AK208" i="21"/>
  <c r="AK49" i="21"/>
  <c r="AK54" i="21"/>
  <c r="AK115" i="21"/>
  <c r="AK124" i="21"/>
  <c r="AK3" i="21"/>
  <c r="AG499" i="21"/>
  <c r="AG103" i="21"/>
  <c r="AG77" i="21"/>
  <c r="AG284" i="21"/>
  <c r="AG4" i="21"/>
  <c r="AG44" i="21"/>
  <c r="AG444" i="21"/>
  <c r="AG71" i="21"/>
  <c r="AG298" i="21"/>
  <c r="AG221" i="21"/>
  <c r="AG216" i="21"/>
  <c r="AG312" i="21"/>
  <c r="AG419" i="21"/>
  <c r="AG333" i="21"/>
  <c r="AG148" i="21"/>
  <c r="AG174" i="21"/>
  <c r="AG366" i="21"/>
  <c r="AG263" i="21"/>
  <c r="AG241" i="21"/>
  <c r="AG384" i="21"/>
  <c r="AG267" i="21"/>
  <c r="AG290" i="21"/>
  <c r="AG462" i="21"/>
  <c r="AG250" i="21"/>
  <c r="AG229" i="21"/>
  <c r="AG26" i="21"/>
  <c r="AG153" i="21"/>
  <c r="AG208" i="21"/>
  <c r="AG49" i="21"/>
  <c r="AG54" i="21"/>
  <c r="AG115" i="21"/>
  <c r="AG124" i="21"/>
  <c r="AG3" i="21"/>
  <c r="AD499" i="21"/>
  <c r="AD103" i="21"/>
  <c r="AD77" i="21"/>
  <c r="AD284" i="21"/>
  <c r="AD4" i="21"/>
  <c r="AD44" i="21"/>
  <c r="AD444" i="21"/>
  <c r="AD71" i="21"/>
  <c r="AD298" i="21"/>
  <c r="AD221" i="21"/>
  <c r="AD216" i="21"/>
  <c r="AD312" i="21"/>
  <c r="AD419" i="21"/>
  <c r="AD333" i="21"/>
  <c r="AD148" i="21"/>
  <c r="AD174" i="21"/>
  <c r="AD366" i="21"/>
  <c r="AD263" i="21"/>
  <c r="AD241" i="21"/>
  <c r="AD384" i="21"/>
  <c r="AD267" i="21"/>
  <c r="AD290" i="21"/>
  <c r="AD462" i="21"/>
  <c r="AD250" i="21"/>
  <c r="AD229" i="21"/>
  <c r="AD26" i="21"/>
  <c r="AD153" i="21"/>
  <c r="AD208" i="21"/>
  <c r="AD49" i="21"/>
  <c r="AD54" i="21"/>
  <c r="AD115" i="21"/>
  <c r="AD124" i="21"/>
  <c r="AD3" i="21"/>
  <c r="Z499" i="21"/>
  <c r="Z103" i="21"/>
  <c r="Z77" i="21"/>
  <c r="Z284" i="21"/>
  <c r="Z4" i="21"/>
  <c r="Z44" i="21"/>
  <c r="Z444" i="21"/>
  <c r="Z71" i="21"/>
  <c r="Z298" i="21"/>
  <c r="Z221" i="21"/>
  <c r="Z216" i="21"/>
  <c r="Z312" i="21"/>
  <c r="Z419" i="21"/>
  <c r="Z333" i="21"/>
  <c r="Z148" i="21"/>
  <c r="Z174" i="21"/>
  <c r="Z366" i="21"/>
  <c r="Z263" i="21"/>
  <c r="Z241" i="21"/>
  <c r="Z384" i="21"/>
  <c r="Z267" i="21"/>
  <c r="Z290" i="21"/>
  <c r="Z462" i="21"/>
  <c r="Z250" i="21"/>
  <c r="Z229" i="21"/>
  <c r="Z26" i="21"/>
  <c r="Z153" i="21"/>
  <c r="Z208" i="21"/>
  <c r="Z49" i="21"/>
  <c r="Z54" i="21"/>
  <c r="Z115" i="21"/>
  <c r="Z124" i="21"/>
  <c r="Z3" i="21"/>
  <c r="W4" i="21"/>
  <c r="W44" i="21"/>
  <c r="W444" i="21"/>
  <c r="W71" i="21"/>
  <c r="W298" i="21"/>
  <c r="W221" i="21"/>
  <c r="W216" i="21"/>
  <c r="W312" i="21"/>
  <c r="W419" i="21"/>
  <c r="W333" i="21"/>
  <c r="W148" i="21"/>
  <c r="W174" i="21"/>
  <c r="W366" i="21"/>
  <c r="W263" i="21"/>
  <c r="W241" i="21"/>
  <c r="W384" i="21"/>
  <c r="W267" i="21"/>
  <c r="W290" i="21"/>
  <c r="W462" i="21"/>
  <c r="W250" i="21"/>
  <c r="W229" i="21"/>
  <c r="W26" i="21"/>
  <c r="W153" i="21"/>
  <c r="W208" i="21"/>
  <c r="W49" i="21"/>
  <c r="W54" i="21"/>
  <c r="W115" i="21"/>
  <c r="W124" i="21"/>
  <c r="W3" i="21"/>
  <c r="S3" i="21"/>
  <c r="S153" i="21"/>
  <c r="S208" i="21"/>
  <c r="S49" i="21"/>
  <c r="S54" i="21"/>
  <c r="S115" i="21"/>
  <c r="S124" i="21"/>
  <c r="S440" i="21"/>
  <c r="S441" i="21"/>
  <c r="S385" i="21"/>
  <c r="S386" i="21"/>
  <c r="S478" i="21"/>
  <c r="S479" i="21"/>
  <c r="S123" i="21"/>
  <c r="S159" i="21"/>
  <c r="S162" i="21"/>
  <c r="S160" i="21"/>
  <c r="S454" i="21"/>
  <c r="S452" i="21"/>
  <c r="S158" i="21"/>
  <c r="S161" i="21"/>
  <c r="S246" i="21"/>
  <c r="S247" i="21"/>
  <c r="S487" i="21"/>
  <c r="S144" i="21"/>
  <c r="S48" i="21"/>
  <c r="S453" i="21"/>
  <c r="S45" i="21"/>
  <c r="S314" i="21"/>
  <c r="S92" i="21"/>
  <c r="S95" i="21"/>
  <c r="S97" i="21"/>
  <c r="S93" i="21"/>
  <c r="S277" i="21"/>
  <c r="S278" i="21"/>
  <c r="S33" i="21"/>
  <c r="S34" i="21"/>
  <c r="S35" i="21"/>
  <c r="S36" i="21"/>
  <c r="S37" i="21"/>
  <c r="S405" i="21"/>
  <c r="S14" i="21"/>
  <c r="S242" i="21"/>
  <c r="S243" i="21"/>
  <c r="S195" i="21"/>
  <c r="S180" i="21"/>
  <c r="S235" i="21"/>
  <c r="S66" i="21"/>
  <c r="S67" i="21"/>
  <c r="S285" i="21"/>
  <c r="S26" i="21"/>
  <c r="S44" i="21"/>
  <c r="S444" i="21"/>
  <c r="S71" i="21"/>
  <c r="S298" i="21"/>
  <c r="S221" i="21"/>
  <c r="S216" i="21"/>
  <c r="S312" i="21"/>
  <c r="S419" i="21"/>
  <c r="S333" i="21"/>
  <c r="S148" i="21"/>
  <c r="S174" i="21"/>
  <c r="S366" i="21"/>
  <c r="S263" i="21"/>
  <c r="S241" i="21"/>
  <c r="S384" i="21"/>
  <c r="S267" i="21"/>
  <c r="S290" i="21"/>
  <c r="S462" i="21"/>
  <c r="S250" i="21"/>
  <c r="S229" i="21"/>
  <c r="S4" i="21"/>
  <c r="S284" i="21"/>
  <c r="H4" i="21"/>
  <c r="D3" i="21"/>
  <c r="D4" i="21"/>
  <c r="DI6" i="21"/>
  <c r="DI7" i="21"/>
  <c r="DI8" i="21"/>
  <c r="DI9" i="21"/>
  <c r="DI10" i="21"/>
  <c r="DI11" i="21"/>
  <c r="DI12" i="21"/>
  <c r="DI13" i="21"/>
  <c r="DI14" i="21"/>
  <c r="DI15" i="21"/>
  <c r="DI16" i="21"/>
  <c r="DI17" i="21"/>
  <c r="DI18" i="21"/>
  <c r="DI19" i="21"/>
  <c r="DI20" i="21"/>
  <c r="DI21" i="21"/>
  <c r="DI22" i="21"/>
  <c r="DI23" i="21"/>
  <c r="DI24" i="21"/>
  <c r="DI25" i="21"/>
  <c r="DI27" i="21"/>
  <c r="DI28" i="21"/>
  <c r="DI29" i="21"/>
  <c r="DI30" i="21"/>
  <c r="DI31" i="21"/>
  <c r="DI32" i="21"/>
  <c r="DI33" i="21"/>
  <c r="DI34" i="21"/>
  <c r="DI35" i="21"/>
  <c r="DI36" i="21"/>
  <c r="DI37" i="21"/>
  <c r="DI38" i="21"/>
  <c r="DI39" i="21"/>
  <c r="DI40" i="21"/>
  <c r="DI41" i="21"/>
  <c r="DI42" i="21"/>
  <c r="DI43" i="21"/>
  <c r="DI45" i="21"/>
  <c r="DI46" i="21"/>
  <c r="DI47" i="21"/>
  <c r="DI48" i="21"/>
  <c r="DI50" i="21"/>
  <c r="DI51" i="21"/>
  <c r="DI52" i="21"/>
  <c r="DI53" i="21"/>
  <c r="DI55" i="21"/>
  <c r="DI56" i="21"/>
  <c r="DI57" i="21"/>
  <c r="DI58" i="21"/>
  <c r="DI59" i="21"/>
  <c r="DI60" i="21"/>
  <c r="DI61" i="21"/>
  <c r="DI62" i="21"/>
  <c r="DI63" i="21"/>
  <c r="DI64" i="21"/>
  <c r="DI65" i="21"/>
  <c r="DI66" i="21"/>
  <c r="DI67" i="21"/>
  <c r="DI68" i="21"/>
  <c r="DI69" i="21"/>
  <c r="DI70" i="21"/>
  <c r="DI72" i="21"/>
  <c r="DI73" i="21"/>
  <c r="DI74" i="21"/>
  <c r="DI75" i="21"/>
  <c r="DI76" i="21"/>
  <c r="DI78" i="21"/>
  <c r="DI79" i="21"/>
  <c r="DI80" i="21"/>
  <c r="DI81" i="21"/>
  <c r="DI82" i="21"/>
  <c r="DI83" i="21"/>
  <c r="DI84" i="21"/>
  <c r="DI85" i="21"/>
  <c r="DI86" i="21"/>
  <c r="DI87" i="21"/>
  <c r="DI88" i="21"/>
  <c r="DI89" i="21"/>
  <c r="DI90" i="21"/>
  <c r="DI91" i="21"/>
  <c r="DI92" i="21"/>
  <c r="DI93" i="21"/>
  <c r="DI94" i="21"/>
  <c r="DI95" i="21"/>
  <c r="DI96" i="21"/>
  <c r="DI97" i="21"/>
  <c r="DI98" i="21"/>
  <c r="DI99" i="21"/>
  <c r="DI100" i="21"/>
  <c r="DI101" i="21"/>
  <c r="DI102" i="21"/>
  <c r="DI104" i="21"/>
  <c r="DI105" i="21"/>
  <c r="DI106" i="21"/>
  <c r="DI107" i="21"/>
  <c r="DI108" i="21"/>
  <c r="DI109" i="21"/>
  <c r="DI110" i="21"/>
  <c r="DI111" i="21"/>
  <c r="DI112" i="21"/>
  <c r="DI113" i="21"/>
  <c r="DI114" i="21"/>
  <c r="DI116" i="21"/>
  <c r="DI117" i="21"/>
  <c r="DI118" i="21"/>
  <c r="DI119" i="21"/>
  <c r="DI120" i="21"/>
  <c r="DI121" i="21"/>
  <c r="DI122" i="21"/>
  <c r="DI123" i="21"/>
  <c r="DI125" i="21"/>
  <c r="DI126" i="21"/>
  <c r="DI127" i="21"/>
  <c r="DI128" i="21"/>
  <c r="DI129" i="21"/>
  <c r="DI130" i="21"/>
  <c r="DI131" i="21"/>
  <c r="DI132" i="21"/>
  <c r="DI133" i="21"/>
  <c r="DI134" i="21"/>
  <c r="DI135" i="21"/>
  <c r="DI136" i="21"/>
  <c r="DI137" i="21"/>
  <c r="DI138" i="21"/>
  <c r="DI139" i="21"/>
  <c r="DI140" i="21"/>
  <c r="DI141" i="21"/>
  <c r="DI142" i="21"/>
  <c r="DI143" i="21"/>
  <c r="DI144" i="21"/>
  <c r="DI145" i="21"/>
  <c r="DI146" i="21"/>
  <c r="DI147" i="21"/>
  <c r="DI149" i="21"/>
  <c r="DI150" i="21"/>
  <c r="DI151" i="21"/>
  <c r="DI152" i="21"/>
  <c r="DI154" i="21"/>
  <c r="DI155" i="21"/>
  <c r="DI156" i="21"/>
  <c r="DI157" i="21"/>
  <c r="DI158" i="21"/>
  <c r="DI159" i="21"/>
  <c r="DI160" i="21"/>
  <c r="DI161" i="21"/>
  <c r="DI162" i="21"/>
  <c r="DI163" i="21"/>
  <c r="DI164" i="21"/>
  <c r="DI165" i="21"/>
  <c r="DI166" i="21"/>
  <c r="DI167" i="21"/>
  <c r="DI168" i="21"/>
  <c r="DI169" i="21"/>
  <c r="DI170" i="21"/>
  <c r="DI171" i="21"/>
  <c r="DI172" i="21"/>
  <c r="DI173" i="21"/>
  <c r="DI175" i="21"/>
  <c r="DI176" i="21"/>
  <c r="DI177" i="21"/>
  <c r="DI178" i="21"/>
  <c r="DI179" i="21"/>
  <c r="DI180" i="21"/>
  <c r="DI181" i="21"/>
  <c r="DI182" i="21"/>
  <c r="DI183" i="21"/>
  <c r="DI184" i="21"/>
  <c r="DI185" i="21"/>
  <c r="DI186" i="21"/>
  <c r="DI187" i="21"/>
  <c r="DI188" i="21"/>
  <c r="DI189" i="21"/>
  <c r="DI190" i="21"/>
  <c r="DI191" i="21"/>
  <c r="DI192" i="21"/>
  <c r="DI193" i="21"/>
  <c r="DI194" i="21"/>
  <c r="DI195" i="21"/>
  <c r="DI196" i="21"/>
  <c r="DI197" i="21"/>
  <c r="DI198" i="21"/>
  <c r="DI199" i="21"/>
  <c r="DI200" i="21"/>
  <c r="DI201" i="21"/>
  <c r="DI202" i="21"/>
  <c r="DI203" i="21"/>
  <c r="DI204" i="21"/>
  <c r="DI205" i="21"/>
  <c r="DI206" i="21"/>
  <c r="DI207" i="21"/>
  <c r="DI209" i="21"/>
  <c r="DI210" i="21"/>
  <c r="DI211" i="21"/>
  <c r="DI212" i="21"/>
  <c r="DI213" i="21"/>
  <c r="DI214" i="21"/>
  <c r="DI215" i="21"/>
  <c r="DI217" i="21"/>
  <c r="DI218" i="21"/>
  <c r="DI219" i="21"/>
  <c r="DI220" i="21"/>
  <c r="DI222" i="21"/>
  <c r="DI223" i="21"/>
  <c r="DI224" i="21"/>
  <c r="DI225" i="21"/>
  <c r="DI226" i="21"/>
  <c r="DI227" i="21"/>
  <c r="DI228" i="21"/>
  <c r="DI230" i="21"/>
  <c r="DI231" i="21"/>
  <c r="DI232" i="21"/>
  <c r="DI233" i="21"/>
  <c r="DI234" i="21"/>
  <c r="DI235" i="21"/>
  <c r="DI236" i="21"/>
  <c r="DI237" i="21"/>
  <c r="DI238" i="21"/>
  <c r="DI239" i="21"/>
  <c r="DI240" i="21"/>
  <c r="DI242" i="21"/>
  <c r="DI243" i="21"/>
  <c r="DI244" i="21"/>
  <c r="DI245" i="21"/>
  <c r="DI246" i="21"/>
  <c r="DI247" i="21"/>
  <c r="DI248" i="21"/>
  <c r="DI249" i="21"/>
  <c r="DI251" i="21"/>
  <c r="DI252" i="21"/>
  <c r="DI253" i="21"/>
  <c r="DI254" i="21"/>
  <c r="DI255" i="21"/>
  <c r="DI256" i="21"/>
  <c r="DI257" i="21"/>
  <c r="DI258" i="21"/>
  <c r="DI259" i="21"/>
  <c r="DI260" i="21"/>
  <c r="DI261" i="21"/>
  <c r="DI262" i="21"/>
  <c r="DI264" i="21"/>
  <c r="DI265" i="21"/>
  <c r="DI266" i="21"/>
  <c r="DI268" i="21"/>
  <c r="DI269" i="21"/>
  <c r="DI270" i="21"/>
  <c r="DI271" i="21"/>
  <c r="DI272" i="21"/>
  <c r="DI273" i="21"/>
  <c r="DI274" i="21"/>
  <c r="DI275" i="21"/>
  <c r="DI276" i="21"/>
  <c r="DI277" i="21"/>
  <c r="DI278" i="21"/>
  <c r="DI279" i="21"/>
  <c r="DI280" i="21"/>
  <c r="DI281" i="21"/>
  <c r="DI282" i="21"/>
  <c r="DI283" i="21"/>
  <c r="DI285" i="21"/>
  <c r="DI286" i="21"/>
  <c r="DI287" i="21"/>
  <c r="DI288" i="21"/>
  <c r="DI289" i="21"/>
  <c r="DI291" i="21"/>
  <c r="DI292" i="21"/>
  <c r="DI293" i="21"/>
  <c r="DI294" i="21"/>
  <c r="DI295" i="21"/>
  <c r="DI296" i="21"/>
  <c r="DI297" i="21"/>
  <c r="DI299" i="21"/>
  <c r="DI300" i="21"/>
  <c r="DI301" i="21"/>
  <c r="DI302" i="21"/>
  <c r="DI303" i="21"/>
  <c r="DI304" i="21"/>
  <c r="DI305" i="21"/>
  <c r="DI306" i="21"/>
  <c r="DI307" i="21"/>
  <c r="DI308" i="21"/>
  <c r="DI309" i="21"/>
  <c r="DI310" i="21"/>
  <c r="DI311" i="21"/>
  <c r="DI313" i="21"/>
  <c r="DI314" i="21"/>
  <c r="DI315" i="21"/>
  <c r="DI316" i="21"/>
  <c r="DI317" i="21"/>
  <c r="DI318" i="21"/>
  <c r="DI319" i="21"/>
  <c r="DI320" i="21"/>
  <c r="DI321" i="21"/>
  <c r="DI322" i="21"/>
  <c r="DI323" i="21"/>
  <c r="DI324" i="21"/>
  <c r="DI325" i="21"/>
  <c r="DI326" i="21"/>
  <c r="DI327" i="21"/>
  <c r="DI328" i="21"/>
  <c r="DI329" i="21"/>
  <c r="DI330" i="21"/>
  <c r="DI331" i="21"/>
  <c r="DI332" i="21"/>
  <c r="DI334" i="21"/>
  <c r="DI335" i="21"/>
  <c r="DI336" i="21"/>
  <c r="DI337" i="21"/>
  <c r="DI338" i="21"/>
  <c r="DI339" i="21"/>
  <c r="DI340" i="21"/>
  <c r="DI341" i="21"/>
  <c r="DI342" i="21"/>
  <c r="DI343" i="21"/>
  <c r="DI344" i="21"/>
  <c r="DI345" i="21"/>
  <c r="DI346" i="21"/>
  <c r="DI347" i="21"/>
  <c r="DI348" i="21"/>
  <c r="DI349" i="21"/>
  <c r="DI350" i="21"/>
  <c r="DI351" i="21"/>
  <c r="DI352" i="21"/>
  <c r="DI353" i="21"/>
  <c r="DI354" i="21"/>
  <c r="DI355" i="21"/>
  <c r="DI356" i="21"/>
  <c r="DI357" i="21"/>
  <c r="DI358" i="21"/>
  <c r="DI359" i="21"/>
  <c r="DI360" i="21"/>
  <c r="DI361" i="21"/>
  <c r="DI362" i="21"/>
  <c r="DI363" i="21"/>
  <c r="DI364" i="21"/>
  <c r="DI365" i="21"/>
  <c r="DI367" i="21"/>
  <c r="DI368" i="21"/>
  <c r="DI369" i="21"/>
  <c r="DI370" i="21"/>
  <c r="DI371" i="21"/>
  <c r="DI372" i="21"/>
  <c r="DI373" i="21"/>
  <c r="DI374" i="21"/>
  <c r="DI375" i="21"/>
  <c r="DI376" i="21"/>
  <c r="DI377" i="21"/>
  <c r="DI378" i="21"/>
  <c r="DI379" i="21"/>
  <c r="DI380" i="21"/>
  <c r="DI381" i="21"/>
  <c r="DI382" i="21"/>
  <c r="DI383" i="21"/>
  <c r="DI385" i="21"/>
  <c r="DI386" i="21"/>
  <c r="DI387" i="21"/>
  <c r="DI388" i="21"/>
  <c r="DI389" i="21"/>
  <c r="DI390" i="21"/>
  <c r="DI391" i="21"/>
  <c r="DI392" i="21"/>
  <c r="DI393" i="21"/>
  <c r="DI394" i="21"/>
  <c r="DI395" i="21"/>
  <c r="DI396" i="21"/>
  <c r="DI397" i="21"/>
  <c r="DI398" i="21"/>
  <c r="DI399" i="21"/>
  <c r="DI400" i="21"/>
  <c r="DI401" i="21"/>
  <c r="DI402" i="21"/>
  <c r="DI403" i="21"/>
  <c r="DI404" i="21"/>
  <c r="DI405" i="21"/>
  <c r="DI406" i="21"/>
  <c r="DI407" i="21"/>
  <c r="DI408" i="21"/>
  <c r="DI409" i="21"/>
  <c r="DI410" i="21"/>
  <c r="DI411" i="21"/>
  <c r="DI412" i="21"/>
  <c r="DI413" i="21"/>
  <c r="DI414" i="21"/>
  <c r="DI415" i="21"/>
  <c r="DI416" i="21"/>
  <c r="DI417" i="21"/>
  <c r="DI418" i="21"/>
  <c r="DI420" i="21"/>
  <c r="DI421" i="21"/>
  <c r="DI422" i="21"/>
  <c r="DI423" i="21"/>
  <c r="DI424" i="21"/>
  <c r="DI425" i="21"/>
  <c r="DI426" i="21"/>
  <c r="DI427" i="21"/>
  <c r="DI428" i="21"/>
  <c r="DI429" i="21"/>
  <c r="DI430" i="21"/>
  <c r="DI431" i="21"/>
  <c r="DI432" i="21"/>
  <c r="DI433" i="21"/>
  <c r="DI434" i="21"/>
  <c r="DI435" i="21"/>
  <c r="DI436" i="21"/>
  <c r="DI437" i="21"/>
  <c r="DI438" i="21"/>
  <c r="DI439" i="21"/>
  <c r="DI440" i="21"/>
  <c r="DI441" i="21"/>
  <c r="DI442" i="21"/>
  <c r="DI443" i="21"/>
  <c r="DI445" i="21"/>
  <c r="DI446" i="21"/>
  <c r="DI447" i="21"/>
  <c r="DI448" i="21"/>
  <c r="DI449" i="21"/>
  <c r="DI450" i="21"/>
  <c r="DI451" i="21"/>
  <c r="DI452" i="21"/>
  <c r="DI453" i="21"/>
  <c r="DI454" i="21"/>
  <c r="DI455" i="21"/>
  <c r="DI456" i="21"/>
  <c r="DI457" i="21"/>
  <c r="DI458" i="21"/>
  <c r="DI459" i="21"/>
  <c r="DI460" i="21"/>
  <c r="DI461" i="21"/>
  <c r="DI463" i="21"/>
  <c r="DI464" i="21"/>
  <c r="DI465" i="21"/>
  <c r="DI466" i="21"/>
  <c r="DI467" i="21"/>
  <c r="DI468" i="21"/>
  <c r="DI469" i="21"/>
  <c r="DI470" i="21"/>
  <c r="DI471" i="21"/>
  <c r="DI472" i="21"/>
  <c r="DI473" i="21"/>
  <c r="DI474" i="21"/>
  <c r="DI475" i="21"/>
  <c r="DI476" i="21"/>
  <c r="DI477" i="21"/>
  <c r="DI478" i="21"/>
  <c r="DI479" i="21"/>
  <c r="DI480" i="21"/>
  <c r="DI481" i="21"/>
  <c r="DI482" i="21"/>
  <c r="DI483" i="21"/>
  <c r="DI484" i="21"/>
  <c r="DI485" i="21"/>
  <c r="DI486" i="21"/>
  <c r="DI487" i="21"/>
  <c r="DI488" i="21"/>
  <c r="DI489" i="21"/>
  <c r="DI490" i="21"/>
  <c r="DI491" i="21"/>
  <c r="DI492" i="21"/>
  <c r="DI493" i="21"/>
  <c r="DI494" i="21"/>
  <c r="DI495" i="21"/>
  <c r="DI496" i="21"/>
  <c r="DI497" i="21"/>
  <c r="DI498" i="21"/>
  <c r="DI500" i="21"/>
  <c r="DI501" i="21"/>
  <c r="DI502" i="21"/>
  <c r="DI503" i="21"/>
  <c r="DI504" i="21"/>
  <c r="DI505" i="21"/>
  <c r="DI506" i="21"/>
  <c r="DI507" i="21"/>
  <c r="DI508" i="21"/>
  <c r="DI509" i="21"/>
  <c r="DI5" i="21"/>
  <c r="DF6" i="21"/>
  <c r="DF7" i="21"/>
  <c r="DF8" i="21"/>
  <c r="DF9" i="21"/>
  <c r="DF10" i="21"/>
  <c r="DF11" i="21"/>
  <c r="DF12" i="21"/>
  <c r="DF13" i="21"/>
  <c r="DF14" i="21"/>
  <c r="DF15" i="21"/>
  <c r="DF16" i="21"/>
  <c r="DF17" i="21"/>
  <c r="DF18" i="21"/>
  <c r="DF19" i="21"/>
  <c r="DF20" i="21"/>
  <c r="DF21" i="21"/>
  <c r="DF22" i="21"/>
  <c r="DF23" i="21"/>
  <c r="DF24" i="21"/>
  <c r="DF25" i="21"/>
  <c r="DF27" i="21"/>
  <c r="DF28" i="21"/>
  <c r="DF29" i="21"/>
  <c r="DF30" i="21"/>
  <c r="DF31" i="21"/>
  <c r="DF32" i="21"/>
  <c r="DF33" i="21"/>
  <c r="DF34" i="21"/>
  <c r="DF35" i="21"/>
  <c r="DF36" i="21"/>
  <c r="DF37" i="21"/>
  <c r="DF38" i="21"/>
  <c r="DF39" i="21"/>
  <c r="DF40" i="21"/>
  <c r="DF41" i="21"/>
  <c r="DF42" i="21"/>
  <c r="DF43" i="21"/>
  <c r="DF45" i="21"/>
  <c r="DF46" i="21"/>
  <c r="DF47" i="21"/>
  <c r="DF48" i="21"/>
  <c r="DF50" i="21"/>
  <c r="DF51" i="21"/>
  <c r="DF52" i="21"/>
  <c r="DF53" i="21"/>
  <c r="DF55" i="21"/>
  <c r="DF56" i="21"/>
  <c r="DF57" i="21"/>
  <c r="DF58" i="21"/>
  <c r="DF59" i="21"/>
  <c r="DF60" i="21"/>
  <c r="DF61" i="21"/>
  <c r="DF62" i="21"/>
  <c r="DF63" i="21"/>
  <c r="DF64" i="21"/>
  <c r="DF65" i="21"/>
  <c r="DF66" i="21"/>
  <c r="DF67" i="21"/>
  <c r="DF68" i="21"/>
  <c r="DF69" i="21"/>
  <c r="DF70" i="21"/>
  <c r="DF72" i="21"/>
  <c r="DF73" i="21"/>
  <c r="DF74" i="21"/>
  <c r="DF75" i="21"/>
  <c r="DF76" i="21"/>
  <c r="DF78" i="21"/>
  <c r="DF79" i="21"/>
  <c r="DF80" i="21"/>
  <c r="DF81" i="21"/>
  <c r="DF82" i="21"/>
  <c r="DF83" i="21"/>
  <c r="DF84" i="21"/>
  <c r="DF85" i="21"/>
  <c r="DF86" i="21"/>
  <c r="DF87" i="21"/>
  <c r="DF88" i="21"/>
  <c r="DF89" i="21"/>
  <c r="DF90" i="21"/>
  <c r="DF91" i="21"/>
  <c r="DF92" i="21"/>
  <c r="DF93" i="21"/>
  <c r="DF94" i="21"/>
  <c r="DF95" i="21"/>
  <c r="DF96" i="21"/>
  <c r="DF97" i="21"/>
  <c r="DF98" i="21"/>
  <c r="DF99" i="21"/>
  <c r="DF100" i="21"/>
  <c r="DF101" i="21"/>
  <c r="DF102" i="21"/>
  <c r="DF104" i="21"/>
  <c r="DF105" i="21"/>
  <c r="DF106" i="21"/>
  <c r="DF107" i="21"/>
  <c r="DF108" i="21"/>
  <c r="DF109" i="21"/>
  <c r="DF110" i="21"/>
  <c r="DF111" i="21"/>
  <c r="DF112" i="21"/>
  <c r="DF113" i="21"/>
  <c r="DF114" i="21"/>
  <c r="DF116" i="21"/>
  <c r="DF117" i="21"/>
  <c r="DF118" i="21"/>
  <c r="DF119" i="21"/>
  <c r="DF120" i="21"/>
  <c r="DF121" i="21"/>
  <c r="DF122" i="21"/>
  <c r="DF123" i="21"/>
  <c r="DF125" i="21"/>
  <c r="DF126" i="21"/>
  <c r="DF127" i="21"/>
  <c r="DF128" i="21"/>
  <c r="DF129" i="21"/>
  <c r="DF130" i="21"/>
  <c r="DF131" i="21"/>
  <c r="DF132" i="21"/>
  <c r="DF133" i="21"/>
  <c r="DF134" i="21"/>
  <c r="DF135" i="21"/>
  <c r="DF136" i="21"/>
  <c r="DF137" i="21"/>
  <c r="DF138" i="21"/>
  <c r="DF139" i="21"/>
  <c r="DF140" i="21"/>
  <c r="DF141" i="21"/>
  <c r="DF142" i="21"/>
  <c r="DF143" i="21"/>
  <c r="DF144" i="21"/>
  <c r="DF145" i="21"/>
  <c r="DF146" i="21"/>
  <c r="DF147" i="21"/>
  <c r="DF149" i="21"/>
  <c r="DF150" i="21"/>
  <c r="DF151" i="21"/>
  <c r="DF152" i="21"/>
  <c r="DF154" i="21"/>
  <c r="DF155" i="21"/>
  <c r="DF156" i="21"/>
  <c r="DF157" i="21"/>
  <c r="DF158" i="21"/>
  <c r="DF159" i="21"/>
  <c r="DF160" i="21"/>
  <c r="DF161" i="21"/>
  <c r="DF162" i="21"/>
  <c r="DF163" i="21"/>
  <c r="DF164" i="21"/>
  <c r="DF165" i="21"/>
  <c r="DF166" i="21"/>
  <c r="DF167" i="21"/>
  <c r="DF168" i="21"/>
  <c r="DF169" i="21"/>
  <c r="DF170" i="21"/>
  <c r="DF171" i="21"/>
  <c r="DF172" i="21"/>
  <c r="DF173" i="21"/>
  <c r="DF175" i="21"/>
  <c r="DF176" i="21"/>
  <c r="DF177" i="21"/>
  <c r="DF178" i="21"/>
  <c r="DF179" i="21"/>
  <c r="DF180" i="21"/>
  <c r="DF181" i="21"/>
  <c r="DF182" i="21"/>
  <c r="DF183" i="21"/>
  <c r="DF184" i="21"/>
  <c r="DF185" i="21"/>
  <c r="DF186" i="21"/>
  <c r="DF187" i="21"/>
  <c r="DF188" i="21"/>
  <c r="DF189" i="21"/>
  <c r="DF190" i="21"/>
  <c r="DF191" i="21"/>
  <c r="DF192" i="21"/>
  <c r="DF193" i="21"/>
  <c r="DF194" i="21"/>
  <c r="DF195" i="21"/>
  <c r="DF196" i="21"/>
  <c r="DF197" i="21"/>
  <c r="DF198" i="21"/>
  <c r="DF199" i="21"/>
  <c r="DF200" i="21"/>
  <c r="DF201" i="21"/>
  <c r="DF202" i="21"/>
  <c r="DF203" i="21"/>
  <c r="DF204" i="21"/>
  <c r="DF205" i="21"/>
  <c r="DF206" i="21"/>
  <c r="DF207" i="21"/>
  <c r="DF209" i="21"/>
  <c r="DF210" i="21"/>
  <c r="DF211" i="21"/>
  <c r="DF212" i="21"/>
  <c r="DF213" i="21"/>
  <c r="DF214" i="21"/>
  <c r="DF215" i="21"/>
  <c r="DF217" i="21"/>
  <c r="DF218" i="21"/>
  <c r="DF219" i="21"/>
  <c r="DF220" i="21"/>
  <c r="DF222" i="21"/>
  <c r="DF223" i="21"/>
  <c r="DF224" i="21"/>
  <c r="DF225" i="21"/>
  <c r="DF226" i="21"/>
  <c r="DF227" i="21"/>
  <c r="DF228" i="21"/>
  <c r="DF230" i="21"/>
  <c r="DF231" i="21"/>
  <c r="DF232" i="21"/>
  <c r="DF233" i="21"/>
  <c r="DF234" i="21"/>
  <c r="DF235" i="21"/>
  <c r="DF236" i="21"/>
  <c r="DF237" i="21"/>
  <c r="DF238" i="21"/>
  <c r="DF239" i="21"/>
  <c r="DF240" i="21"/>
  <c r="DF242" i="21"/>
  <c r="DF243" i="21"/>
  <c r="DF244" i="21"/>
  <c r="DF245" i="21"/>
  <c r="DF246" i="21"/>
  <c r="DF247" i="21"/>
  <c r="DF248" i="21"/>
  <c r="DF249" i="21"/>
  <c r="DF251" i="21"/>
  <c r="DF252" i="21"/>
  <c r="DF253" i="21"/>
  <c r="DF254" i="21"/>
  <c r="DF255" i="21"/>
  <c r="DF256" i="21"/>
  <c r="DF257" i="21"/>
  <c r="DF258" i="21"/>
  <c r="DF259" i="21"/>
  <c r="DF260" i="21"/>
  <c r="DF261" i="21"/>
  <c r="DF262" i="21"/>
  <c r="DF264" i="21"/>
  <c r="DF265" i="21"/>
  <c r="DF266" i="21"/>
  <c r="DF268" i="21"/>
  <c r="DF269" i="21"/>
  <c r="DF270" i="21"/>
  <c r="DF271" i="21"/>
  <c r="DF272" i="21"/>
  <c r="DF273" i="21"/>
  <c r="DF274" i="21"/>
  <c r="DF275" i="21"/>
  <c r="DF276" i="21"/>
  <c r="DF277" i="21"/>
  <c r="DF278" i="21"/>
  <c r="DF279" i="21"/>
  <c r="DF280" i="21"/>
  <c r="DF281" i="21"/>
  <c r="DF282" i="21"/>
  <c r="DF283" i="21"/>
  <c r="DF285" i="21"/>
  <c r="DF286" i="21"/>
  <c r="DF287" i="21"/>
  <c r="DF288" i="21"/>
  <c r="DF289" i="21"/>
  <c r="DF291" i="21"/>
  <c r="DF292" i="21"/>
  <c r="DF293" i="21"/>
  <c r="DF294" i="21"/>
  <c r="DF295" i="21"/>
  <c r="DF296" i="21"/>
  <c r="DF297" i="21"/>
  <c r="DF299" i="21"/>
  <c r="DF300" i="21"/>
  <c r="DF301" i="21"/>
  <c r="DF302" i="21"/>
  <c r="DF303" i="21"/>
  <c r="DF304" i="21"/>
  <c r="DF305" i="21"/>
  <c r="DF306" i="21"/>
  <c r="DF307" i="21"/>
  <c r="DF308" i="21"/>
  <c r="DF309" i="21"/>
  <c r="DF310" i="21"/>
  <c r="DF311" i="21"/>
  <c r="DF313" i="21"/>
  <c r="DF314" i="21"/>
  <c r="DF315" i="21"/>
  <c r="DF316" i="21"/>
  <c r="DF317" i="21"/>
  <c r="DF318" i="21"/>
  <c r="DF319" i="21"/>
  <c r="DF320" i="21"/>
  <c r="DF321" i="21"/>
  <c r="DF322" i="21"/>
  <c r="DF323" i="21"/>
  <c r="DF324" i="21"/>
  <c r="DF325" i="21"/>
  <c r="DF326" i="21"/>
  <c r="DF327" i="21"/>
  <c r="DF328" i="21"/>
  <c r="DF329" i="21"/>
  <c r="DF330" i="21"/>
  <c r="DF331" i="21"/>
  <c r="DF332" i="21"/>
  <c r="DF334" i="21"/>
  <c r="DF335" i="21"/>
  <c r="DF336" i="21"/>
  <c r="DF337" i="21"/>
  <c r="DF338" i="21"/>
  <c r="DF339" i="21"/>
  <c r="DF340" i="21"/>
  <c r="DF341" i="21"/>
  <c r="DF342" i="21"/>
  <c r="DF343" i="21"/>
  <c r="DF344" i="21"/>
  <c r="DF345" i="21"/>
  <c r="DF346" i="21"/>
  <c r="DF347" i="21"/>
  <c r="DF348" i="21"/>
  <c r="DF349" i="21"/>
  <c r="DF350" i="21"/>
  <c r="DF351" i="21"/>
  <c r="DF352" i="21"/>
  <c r="DF353" i="21"/>
  <c r="DF354" i="21"/>
  <c r="DF355" i="21"/>
  <c r="DF356" i="21"/>
  <c r="DF357" i="21"/>
  <c r="DF358" i="21"/>
  <c r="DF359" i="21"/>
  <c r="DF360" i="21"/>
  <c r="DF361" i="21"/>
  <c r="DF362" i="21"/>
  <c r="DF363" i="21"/>
  <c r="DF364" i="21"/>
  <c r="DF365" i="21"/>
  <c r="DF367" i="21"/>
  <c r="DF368" i="21"/>
  <c r="DF369" i="21"/>
  <c r="DF370" i="21"/>
  <c r="DF371" i="21"/>
  <c r="DF372" i="21"/>
  <c r="DF373" i="21"/>
  <c r="DF374" i="21"/>
  <c r="DF375" i="21"/>
  <c r="DF376" i="21"/>
  <c r="DF377" i="21"/>
  <c r="DF378" i="21"/>
  <c r="DF379" i="21"/>
  <c r="DF380" i="21"/>
  <c r="DF381" i="21"/>
  <c r="DF382" i="21"/>
  <c r="DF383" i="21"/>
  <c r="DF385" i="21"/>
  <c r="DF386" i="21"/>
  <c r="DF387" i="21"/>
  <c r="DF388" i="21"/>
  <c r="DF389" i="21"/>
  <c r="DF390" i="21"/>
  <c r="DF391" i="21"/>
  <c r="DF392" i="21"/>
  <c r="DF393" i="21"/>
  <c r="DF394" i="21"/>
  <c r="DF395" i="21"/>
  <c r="DF396" i="21"/>
  <c r="DF397" i="21"/>
  <c r="DF398" i="21"/>
  <c r="DF399" i="21"/>
  <c r="DF400" i="21"/>
  <c r="DF401" i="21"/>
  <c r="DF402" i="21"/>
  <c r="DF403" i="21"/>
  <c r="DF404" i="21"/>
  <c r="DF405" i="21"/>
  <c r="DF406" i="21"/>
  <c r="DF407" i="21"/>
  <c r="DF408" i="21"/>
  <c r="DF409" i="21"/>
  <c r="DF410" i="21"/>
  <c r="DF411" i="21"/>
  <c r="DF412" i="21"/>
  <c r="DF413" i="21"/>
  <c r="DF414" i="21"/>
  <c r="DF415" i="21"/>
  <c r="DF416" i="21"/>
  <c r="DF417" i="21"/>
  <c r="DF418" i="21"/>
  <c r="DF420" i="21"/>
  <c r="DF421" i="21"/>
  <c r="DF422" i="21"/>
  <c r="DF423" i="21"/>
  <c r="DF424" i="21"/>
  <c r="DF425" i="21"/>
  <c r="DF426" i="21"/>
  <c r="DF427" i="21"/>
  <c r="DF428" i="21"/>
  <c r="DF429" i="21"/>
  <c r="DF430" i="21"/>
  <c r="DF431" i="21"/>
  <c r="DF432" i="21"/>
  <c r="DF433" i="21"/>
  <c r="DF434" i="21"/>
  <c r="DF435" i="21"/>
  <c r="DF436" i="21"/>
  <c r="DF437" i="21"/>
  <c r="DF438" i="21"/>
  <c r="DF439" i="21"/>
  <c r="DF440" i="21"/>
  <c r="DF441" i="21"/>
  <c r="DF442" i="21"/>
  <c r="DF443" i="21"/>
  <c r="DF445" i="21"/>
  <c r="DF446" i="21"/>
  <c r="DF447" i="21"/>
  <c r="DF448" i="21"/>
  <c r="DF449" i="21"/>
  <c r="DF450" i="21"/>
  <c r="DF451" i="21"/>
  <c r="DF452" i="21"/>
  <c r="DF453" i="21"/>
  <c r="DF454" i="21"/>
  <c r="DF455" i="21"/>
  <c r="DF456" i="21"/>
  <c r="DF457" i="21"/>
  <c r="DF458" i="21"/>
  <c r="DF459" i="21"/>
  <c r="DF460" i="21"/>
  <c r="DF461" i="21"/>
  <c r="DF463" i="21"/>
  <c r="DF464" i="21"/>
  <c r="DF465" i="21"/>
  <c r="DF466" i="21"/>
  <c r="DF467" i="21"/>
  <c r="DF468" i="21"/>
  <c r="DF469" i="21"/>
  <c r="DF470" i="21"/>
  <c r="DF471" i="21"/>
  <c r="DF472" i="21"/>
  <c r="DF473" i="21"/>
  <c r="DF474" i="21"/>
  <c r="DF475" i="21"/>
  <c r="DF476" i="21"/>
  <c r="DF477" i="21"/>
  <c r="DF478" i="21"/>
  <c r="DF479" i="21"/>
  <c r="DF480" i="21"/>
  <c r="DF481" i="21"/>
  <c r="DF482" i="21"/>
  <c r="DF483" i="21"/>
  <c r="DF484" i="21"/>
  <c r="DF485" i="21"/>
  <c r="DF486" i="21"/>
  <c r="DF487" i="21"/>
  <c r="DF488" i="21"/>
  <c r="DF489" i="21"/>
  <c r="DF490" i="21"/>
  <c r="DF491" i="21"/>
  <c r="DF492" i="21"/>
  <c r="DF493" i="21"/>
  <c r="DF494" i="21"/>
  <c r="DF495" i="21"/>
  <c r="DF496" i="21"/>
  <c r="DF497" i="21"/>
  <c r="DF498" i="21"/>
  <c r="DF500" i="21"/>
  <c r="DF501" i="21"/>
  <c r="DF502" i="21"/>
  <c r="DF503" i="21"/>
  <c r="DF504" i="21"/>
  <c r="DF505" i="21"/>
  <c r="DF506" i="21"/>
  <c r="DF507" i="21"/>
  <c r="DF508" i="21"/>
  <c r="DF509" i="21"/>
  <c r="DF5" i="21"/>
  <c r="DB6" i="21"/>
  <c r="DB7" i="21"/>
  <c r="DB8" i="21"/>
  <c r="DB9" i="21"/>
  <c r="DB10" i="21"/>
  <c r="DB11" i="21"/>
  <c r="DB12" i="21"/>
  <c r="DB13" i="21"/>
  <c r="DB14" i="21"/>
  <c r="DB15" i="21"/>
  <c r="DB16" i="21"/>
  <c r="DB17" i="21"/>
  <c r="DB18" i="21"/>
  <c r="DB19" i="21"/>
  <c r="DB20" i="21"/>
  <c r="DB21" i="21"/>
  <c r="DB22" i="21"/>
  <c r="DB23" i="21"/>
  <c r="DB24" i="21"/>
  <c r="DB25" i="21"/>
  <c r="DB27" i="21"/>
  <c r="DB28" i="21"/>
  <c r="DB29" i="21"/>
  <c r="DB30" i="21"/>
  <c r="DB31" i="21"/>
  <c r="DB32" i="21"/>
  <c r="DB33" i="21"/>
  <c r="DB34" i="21"/>
  <c r="DB35" i="21"/>
  <c r="DB36" i="21"/>
  <c r="DB37" i="21"/>
  <c r="DB38" i="21"/>
  <c r="DB39" i="21"/>
  <c r="DB40" i="21"/>
  <c r="DB41" i="21"/>
  <c r="DB42" i="21"/>
  <c r="DB43" i="21"/>
  <c r="DB45" i="21"/>
  <c r="DB46" i="21"/>
  <c r="DB47" i="21"/>
  <c r="DB48" i="21"/>
  <c r="DB50" i="21"/>
  <c r="DB51" i="21"/>
  <c r="DB52" i="21"/>
  <c r="DB53" i="21"/>
  <c r="DB55" i="21"/>
  <c r="DB56" i="21"/>
  <c r="DB57" i="21"/>
  <c r="DB58" i="21"/>
  <c r="DB59" i="21"/>
  <c r="DB60" i="21"/>
  <c r="DB61" i="21"/>
  <c r="DB62" i="21"/>
  <c r="DB63" i="21"/>
  <c r="DB64" i="21"/>
  <c r="DB65" i="21"/>
  <c r="DB66" i="21"/>
  <c r="DB67" i="21"/>
  <c r="DB68" i="21"/>
  <c r="DB69" i="21"/>
  <c r="DB70" i="21"/>
  <c r="DB72" i="21"/>
  <c r="DB73" i="21"/>
  <c r="DB74" i="21"/>
  <c r="DB75" i="21"/>
  <c r="DB76" i="21"/>
  <c r="DB78" i="21"/>
  <c r="DB79" i="21"/>
  <c r="DB80" i="21"/>
  <c r="DB81" i="21"/>
  <c r="DB82" i="21"/>
  <c r="DB83" i="21"/>
  <c r="DB84" i="21"/>
  <c r="DB85" i="21"/>
  <c r="DB86" i="21"/>
  <c r="DB87" i="21"/>
  <c r="DB88" i="21"/>
  <c r="DB89" i="21"/>
  <c r="DB90" i="21"/>
  <c r="DB91" i="21"/>
  <c r="DB92" i="21"/>
  <c r="DB93" i="21"/>
  <c r="DB94" i="21"/>
  <c r="DB95" i="21"/>
  <c r="DB96" i="21"/>
  <c r="DB97" i="21"/>
  <c r="DB98" i="21"/>
  <c r="DB99" i="21"/>
  <c r="DB100" i="21"/>
  <c r="DB101" i="21"/>
  <c r="DB102" i="21"/>
  <c r="DB104" i="21"/>
  <c r="DB105" i="21"/>
  <c r="DB106" i="21"/>
  <c r="DB107" i="21"/>
  <c r="DB108" i="21"/>
  <c r="DB109" i="21"/>
  <c r="DB110" i="21"/>
  <c r="DB111" i="21"/>
  <c r="DB112" i="21"/>
  <c r="DB113" i="21"/>
  <c r="DB114" i="21"/>
  <c r="DB116" i="21"/>
  <c r="DB117" i="21"/>
  <c r="DB118" i="21"/>
  <c r="DB119" i="21"/>
  <c r="DB120" i="21"/>
  <c r="DB121" i="21"/>
  <c r="DB122" i="21"/>
  <c r="DB123" i="21"/>
  <c r="DB125" i="21"/>
  <c r="DB126" i="21"/>
  <c r="DB127" i="21"/>
  <c r="DB128" i="21"/>
  <c r="DB129" i="21"/>
  <c r="DB130" i="21"/>
  <c r="DB131" i="21"/>
  <c r="DB132" i="21"/>
  <c r="DB133" i="21"/>
  <c r="DB134" i="21"/>
  <c r="DB135" i="21"/>
  <c r="DB136" i="21"/>
  <c r="DB137" i="21"/>
  <c r="DB138" i="21"/>
  <c r="DB139" i="21"/>
  <c r="DB140" i="21"/>
  <c r="DB141" i="21"/>
  <c r="DB142" i="21"/>
  <c r="DB143" i="21"/>
  <c r="DB144" i="21"/>
  <c r="DB145" i="21"/>
  <c r="DB146" i="21"/>
  <c r="DB147" i="21"/>
  <c r="DB149" i="21"/>
  <c r="DB150" i="21"/>
  <c r="DB151" i="21"/>
  <c r="DB152" i="21"/>
  <c r="DB154" i="21"/>
  <c r="DB155" i="21"/>
  <c r="DB156" i="21"/>
  <c r="DB157" i="21"/>
  <c r="DB158" i="21"/>
  <c r="DB159" i="21"/>
  <c r="DB160" i="21"/>
  <c r="DB161" i="21"/>
  <c r="DB162" i="21"/>
  <c r="DB163" i="21"/>
  <c r="DB164" i="21"/>
  <c r="DB165" i="21"/>
  <c r="DB166" i="21"/>
  <c r="DB167" i="21"/>
  <c r="DB168" i="21"/>
  <c r="DB169" i="21"/>
  <c r="DB170" i="21"/>
  <c r="DB171" i="21"/>
  <c r="DB172" i="21"/>
  <c r="DB173" i="21"/>
  <c r="DB175" i="21"/>
  <c r="DB176" i="21"/>
  <c r="DB177" i="21"/>
  <c r="DB178" i="21"/>
  <c r="DB179" i="21"/>
  <c r="DB180" i="21"/>
  <c r="DB181" i="21"/>
  <c r="DB182" i="21"/>
  <c r="DB183" i="21"/>
  <c r="DB184" i="21"/>
  <c r="DB185" i="21"/>
  <c r="DB186" i="21"/>
  <c r="DB187" i="21"/>
  <c r="DB188" i="21"/>
  <c r="DB189" i="21"/>
  <c r="DB190" i="21"/>
  <c r="DB191" i="21"/>
  <c r="DB192" i="21"/>
  <c r="DB193" i="21"/>
  <c r="DB194" i="21"/>
  <c r="DB195" i="21"/>
  <c r="DB196" i="21"/>
  <c r="DB197" i="21"/>
  <c r="DB198" i="21"/>
  <c r="DB199" i="21"/>
  <c r="DB200" i="21"/>
  <c r="DB201" i="21"/>
  <c r="DB202" i="21"/>
  <c r="DB203" i="21"/>
  <c r="DB204" i="21"/>
  <c r="DB205" i="21"/>
  <c r="DB206" i="21"/>
  <c r="DB207" i="21"/>
  <c r="DB209" i="21"/>
  <c r="DB210" i="21"/>
  <c r="DB211" i="21"/>
  <c r="DB212" i="21"/>
  <c r="DB213" i="21"/>
  <c r="DB214" i="21"/>
  <c r="DB215" i="21"/>
  <c r="DB217" i="21"/>
  <c r="DB218" i="21"/>
  <c r="DB219" i="21"/>
  <c r="DB220" i="21"/>
  <c r="DB222" i="21"/>
  <c r="DB223" i="21"/>
  <c r="DB224" i="21"/>
  <c r="DB225" i="21"/>
  <c r="DB226" i="21"/>
  <c r="DB227" i="21"/>
  <c r="DB228" i="21"/>
  <c r="DB230" i="21"/>
  <c r="DB231" i="21"/>
  <c r="DB232" i="21"/>
  <c r="DB233" i="21"/>
  <c r="DB234" i="21"/>
  <c r="DB235" i="21"/>
  <c r="DB236" i="21"/>
  <c r="DB237" i="21"/>
  <c r="DB238" i="21"/>
  <c r="DB239" i="21"/>
  <c r="DB240" i="21"/>
  <c r="DB242" i="21"/>
  <c r="DB243" i="21"/>
  <c r="DB244" i="21"/>
  <c r="DB245" i="21"/>
  <c r="DB246" i="21"/>
  <c r="DB247" i="21"/>
  <c r="DB248" i="21"/>
  <c r="DB249" i="21"/>
  <c r="DB251" i="21"/>
  <c r="DB252" i="21"/>
  <c r="DB253" i="21"/>
  <c r="DB254" i="21"/>
  <c r="DB255" i="21"/>
  <c r="DB256" i="21"/>
  <c r="DB257" i="21"/>
  <c r="DB258" i="21"/>
  <c r="DB259" i="21"/>
  <c r="DB260" i="21"/>
  <c r="DB261" i="21"/>
  <c r="DB262" i="21"/>
  <c r="DB264" i="21"/>
  <c r="DB265" i="21"/>
  <c r="DB266" i="21"/>
  <c r="DB268" i="21"/>
  <c r="DB269" i="21"/>
  <c r="DB270" i="21"/>
  <c r="DB271" i="21"/>
  <c r="DB272" i="21"/>
  <c r="DB273" i="21"/>
  <c r="DB274" i="21"/>
  <c r="DB275" i="21"/>
  <c r="DB276" i="21"/>
  <c r="DB277" i="21"/>
  <c r="DB278" i="21"/>
  <c r="DB279" i="21"/>
  <c r="DB280" i="21"/>
  <c r="DB281" i="21"/>
  <c r="DB282" i="21"/>
  <c r="DB283" i="21"/>
  <c r="DB285" i="21"/>
  <c r="DB286" i="21"/>
  <c r="DB287" i="21"/>
  <c r="DB288" i="21"/>
  <c r="DB289" i="21"/>
  <c r="DB291" i="21"/>
  <c r="DB292" i="21"/>
  <c r="DB293" i="21"/>
  <c r="DB294" i="21"/>
  <c r="DB295" i="21"/>
  <c r="DB296" i="21"/>
  <c r="DB297" i="21"/>
  <c r="DB299" i="21"/>
  <c r="DB300" i="21"/>
  <c r="DB301" i="21"/>
  <c r="DB302" i="21"/>
  <c r="DB303" i="21"/>
  <c r="DB304" i="21"/>
  <c r="DB305" i="21"/>
  <c r="DB306" i="21"/>
  <c r="DB307" i="21"/>
  <c r="DB308" i="21"/>
  <c r="DB309" i="21"/>
  <c r="DB310" i="21"/>
  <c r="DB311" i="21"/>
  <c r="DB313" i="21"/>
  <c r="DB314" i="21"/>
  <c r="DB315" i="21"/>
  <c r="DB316" i="21"/>
  <c r="DB317" i="21"/>
  <c r="DB318" i="21"/>
  <c r="DB319" i="21"/>
  <c r="DB320" i="21"/>
  <c r="DB321" i="21"/>
  <c r="DB322" i="21"/>
  <c r="DB323" i="21"/>
  <c r="DB324" i="21"/>
  <c r="DB325" i="21"/>
  <c r="DB326" i="21"/>
  <c r="DB327" i="21"/>
  <c r="DB328" i="21"/>
  <c r="DB329" i="21"/>
  <c r="DB330" i="21"/>
  <c r="DB331" i="21"/>
  <c r="DB332" i="21"/>
  <c r="DB334" i="21"/>
  <c r="DB335" i="21"/>
  <c r="DB336" i="21"/>
  <c r="DB337" i="21"/>
  <c r="DB338" i="21"/>
  <c r="DB339" i="21"/>
  <c r="DB340" i="21"/>
  <c r="DB341" i="21"/>
  <c r="DB342" i="21"/>
  <c r="DB343" i="21"/>
  <c r="DB344" i="21"/>
  <c r="DB345" i="21"/>
  <c r="DB346" i="21"/>
  <c r="DB347" i="21"/>
  <c r="DB348" i="21"/>
  <c r="DB349" i="21"/>
  <c r="DB350" i="21"/>
  <c r="DB351" i="21"/>
  <c r="DB352" i="21"/>
  <c r="DB353" i="21"/>
  <c r="DB354" i="21"/>
  <c r="DB355" i="21"/>
  <c r="DB356" i="21"/>
  <c r="DB357" i="21"/>
  <c r="DB358" i="21"/>
  <c r="DB359" i="21"/>
  <c r="DB360" i="21"/>
  <c r="DB361" i="21"/>
  <c r="DB362" i="21"/>
  <c r="DB363" i="21"/>
  <c r="DB364" i="21"/>
  <c r="DB365" i="21"/>
  <c r="DB367" i="21"/>
  <c r="DB368" i="21"/>
  <c r="DB369" i="21"/>
  <c r="DB370" i="21"/>
  <c r="DB371" i="21"/>
  <c r="DB372" i="21"/>
  <c r="DB373" i="21"/>
  <c r="DB374" i="21"/>
  <c r="DB375" i="21"/>
  <c r="DB376" i="21"/>
  <c r="DB377" i="21"/>
  <c r="DB378" i="21"/>
  <c r="DB379" i="21"/>
  <c r="DB380" i="21"/>
  <c r="DB381" i="21"/>
  <c r="DB382" i="21"/>
  <c r="DB383" i="21"/>
  <c r="DB385" i="21"/>
  <c r="DB386" i="21"/>
  <c r="DB387" i="21"/>
  <c r="DB388" i="21"/>
  <c r="DB389" i="21"/>
  <c r="DB390" i="21"/>
  <c r="DB391" i="21"/>
  <c r="DB392" i="21"/>
  <c r="DB393" i="21"/>
  <c r="DB394" i="21"/>
  <c r="DB395" i="21"/>
  <c r="DB396" i="21"/>
  <c r="DB397" i="21"/>
  <c r="DB398" i="21"/>
  <c r="DB399" i="21"/>
  <c r="DB400" i="21"/>
  <c r="DB401" i="21"/>
  <c r="DB402" i="21"/>
  <c r="DB403" i="21"/>
  <c r="DB404" i="21"/>
  <c r="DB405" i="21"/>
  <c r="DB406" i="21"/>
  <c r="DB407" i="21"/>
  <c r="DB408" i="21"/>
  <c r="DB409" i="21"/>
  <c r="DB410" i="21"/>
  <c r="DB411" i="21"/>
  <c r="DB412" i="21"/>
  <c r="DB413" i="21"/>
  <c r="DB414" i="21"/>
  <c r="DB415" i="21"/>
  <c r="DB416" i="21"/>
  <c r="DB417" i="21"/>
  <c r="DB418" i="21"/>
  <c r="DB420" i="21"/>
  <c r="DB421" i="21"/>
  <c r="DB422" i="21"/>
  <c r="DB423" i="21"/>
  <c r="DB424" i="21"/>
  <c r="DB425" i="21"/>
  <c r="DB426" i="21"/>
  <c r="DB427" i="21"/>
  <c r="DB428" i="21"/>
  <c r="DB429" i="21"/>
  <c r="DB430" i="21"/>
  <c r="DB431" i="21"/>
  <c r="DB432" i="21"/>
  <c r="DB433" i="21"/>
  <c r="DB434" i="21"/>
  <c r="DB435" i="21"/>
  <c r="DB436" i="21"/>
  <c r="DB437" i="21"/>
  <c r="DB438" i="21"/>
  <c r="DB439" i="21"/>
  <c r="DB440" i="21"/>
  <c r="DB441" i="21"/>
  <c r="DB442" i="21"/>
  <c r="DB443" i="21"/>
  <c r="DB445" i="21"/>
  <c r="DB446" i="21"/>
  <c r="DB447" i="21"/>
  <c r="DB448" i="21"/>
  <c r="DB449" i="21"/>
  <c r="DB450" i="21"/>
  <c r="DB451" i="21"/>
  <c r="DB452" i="21"/>
  <c r="DB453" i="21"/>
  <c r="DB454" i="21"/>
  <c r="DB455" i="21"/>
  <c r="DB456" i="21"/>
  <c r="DB457" i="21"/>
  <c r="DB458" i="21"/>
  <c r="DB459" i="21"/>
  <c r="DB460" i="21"/>
  <c r="DB461" i="21"/>
  <c r="DB463" i="21"/>
  <c r="DB464" i="21"/>
  <c r="DB465" i="21"/>
  <c r="DB466" i="21"/>
  <c r="DB467" i="21"/>
  <c r="DB468" i="21"/>
  <c r="DB469" i="21"/>
  <c r="DB470" i="21"/>
  <c r="DB471" i="21"/>
  <c r="DB472" i="21"/>
  <c r="DB473" i="21"/>
  <c r="DB474" i="21"/>
  <c r="DB475" i="21"/>
  <c r="DB476" i="21"/>
  <c r="DB477" i="21"/>
  <c r="DB478" i="21"/>
  <c r="DB479" i="21"/>
  <c r="DB480" i="21"/>
  <c r="DB481" i="21"/>
  <c r="DB482" i="21"/>
  <c r="DB483" i="21"/>
  <c r="DB484" i="21"/>
  <c r="DB485" i="21"/>
  <c r="DB486" i="21"/>
  <c r="DB487" i="21"/>
  <c r="DB488" i="21"/>
  <c r="DB489" i="21"/>
  <c r="DB490" i="21"/>
  <c r="DB491" i="21"/>
  <c r="DB492" i="21"/>
  <c r="DB493" i="21"/>
  <c r="DB494" i="21"/>
  <c r="DB495" i="21"/>
  <c r="DB496" i="21"/>
  <c r="DB497" i="21"/>
  <c r="DB498" i="21"/>
  <c r="DB500" i="21"/>
  <c r="DB501" i="21"/>
  <c r="DB502" i="21"/>
  <c r="DB503" i="21"/>
  <c r="DB504" i="21"/>
  <c r="DB505" i="21"/>
  <c r="DB506" i="21"/>
  <c r="DB507" i="21"/>
  <c r="DB508" i="21"/>
  <c r="DB509" i="21"/>
  <c r="DB5" i="21"/>
  <c r="CX6" i="21"/>
  <c r="CX7" i="21"/>
  <c r="CX8" i="21"/>
  <c r="CX9" i="21"/>
  <c r="CX10" i="21"/>
  <c r="CX11" i="21"/>
  <c r="CX12" i="21"/>
  <c r="CX13" i="21"/>
  <c r="CX14" i="21"/>
  <c r="CX15" i="21"/>
  <c r="CX16" i="21"/>
  <c r="CX17" i="21"/>
  <c r="CX18" i="21"/>
  <c r="CX19" i="21"/>
  <c r="CX20" i="21"/>
  <c r="CX21" i="21"/>
  <c r="CX22" i="21"/>
  <c r="CX23" i="21"/>
  <c r="CX24" i="21"/>
  <c r="CX25" i="21"/>
  <c r="CX27" i="21"/>
  <c r="CX28" i="21"/>
  <c r="CX29" i="21"/>
  <c r="CX30" i="21"/>
  <c r="CX31" i="21"/>
  <c r="CX32" i="21"/>
  <c r="CX33" i="21"/>
  <c r="CX34" i="21"/>
  <c r="CX35" i="21"/>
  <c r="CX36" i="21"/>
  <c r="CX37" i="21"/>
  <c r="CX38" i="21"/>
  <c r="CX39" i="21"/>
  <c r="CX40" i="21"/>
  <c r="CX41" i="21"/>
  <c r="CX42" i="21"/>
  <c r="CX43" i="21"/>
  <c r="CX45" i="21"/>
  <c r="CX46" i="21"/>
  <c r="CX47" i="21"/>
  <c r="CX48" i="21"/>
  <c r="CX50" i="21"/>
  <c r="CX51" i="21"/>
  <c r="CX52" i="21"/>
  <c r="CX53" i="21"/>
  <c r="CX55" i="21"/>
  <c r="CX56" i="21"/>
  <c r="CX57" i="21"/>
  <c r="CX58" i="21"/>
  <c r="CX59" i="21"/>
  <c r="CX60" i="21"/>
  <c r="CX61" i="21"/>
  <c r="CX62" i="21"/>
  <c r="CX63" i="21"/>
  <c r="CX64" i="21"/>
  <c r="CX65" i="21"/>
  <c r="CX66" i="21"/>
  <c r="CX67" i="21"/>
  <c r="CX68" i="21"/>
  <c r="CX69" i="21"/>
  <c r="CX70" i="21"/>
  <c r="CX72" i="21"/>
  <c r="CX73" i="21"/>
  <c r="CX74" i="21"/>
  <c r="CX75" i="21"/>
  <c r="CX76" i="21"/>
  <c r="CX78" i="21"/>
  <c r="CX79" i="21"/>
  <c r="CX80" i="21"/>
  <c r="CX81" i="21"/>
  <c r="CX82" i="21"/>
  <c r="CX83" i="21"/>
  <c r="CX84" i="21"/>
  <c r="CX85" i="21"/>
  <c r="CX86" i="21"/>
  <c r="CX87" i="21"/>
  <c r="CX88" i="21"/>
  <c r="CX89" i="21"/>
  <c r="CX90" i="21"/>
  <c r="CX91" i="21"/>
  <c r="CX92" i="21"/>
  <c r="CX93" i="21"/>
  <c r="CX94" i="21"/>
  <c r="CX95" i="21"/>
  <c r="CX96" i="21"/>
  <c r="CX97" i="21"/>
  <c r="CX98" i="21"/>
  <c r="CX99" i="21"/>
  <c r="CX100" i="21"/>
  <c r="CX101" i="21"/>
  <c r="CX102" i="21"/>
  <c r="CX104" i="21"/>
  <c r="CX105" i="21"/>
  <c r="CX106" i="21"/>
  <c r="CX107" i="21"/>
  <c r="CX108" i="21"/>
  <c r="CX109" i="21"/>
  <c r="CX110" i="21"/>
  <c r="CX111" i="21"/>
  <c r="CX112" i="21"/>
  <c r="CX113" i="21"/>
  <c r="CX114" i="21"/>
  <c r="CX116" i="21"/>
  <c r="CX117" i="21"/>
  <c r="CX118" i="21"/>
  <c r="CX119" i="21"/>
  <c r="CX120" i="21"/>
  <c r="CX121" i="21"/>
  <c r="CX122" i="21"/>
  <c r="CX123" i="21"/>
  <c r="CX125" i="21"/>
  <c r="CX126" i="21"/>
  <c r="CX127" i="21"/>
  <c r="CX128" i="21"/>
  <c r="CX129" i="21"/>
  <c r="CX130" i="21"/>
  <c r="CX131" i="21"/>
  <c r="CX132" i="21"/>
  <c r="CX133" i="21"/>
  <c r="CX134" i="21"/>
  <c r="CX135" i="21"/>
  <c r="CX136" i="21"/>
  <c r="CX137" i="21"/>
  <c r="CX138" i="21"/>
  <c r="CX139" i="21"/>
  <c r="CX140" i="21"/>
  <c r="CX141" i="21"/>
  <c r="CX142" i="21"/>
  <c r="CX143" i="21"/>
  <c r="CX144" i="21"/>
  <c r="CX145" i="21"/>
  <c r="CX146" i="21"/>
  <c r="CX147" i="21"/>
  <c r="CX149" i="21"/>
  <c r="CX150" i="21"/>
  <c r="CX151" i="21"/>
  <c r="CX152" i="21"/>
  <c r="CX154" i="21"/>
  <c r="CX155" i="21"/>
  <c r="CX156" i="21"/>
  <c r="CX157" i="21"/>
  <c r="CX158" i="21"/>
  <c r="CX159" i="21"/>
  <c r="CX160" i="21"/>
  <c r="CX161" i="21"/>
  <c r="CX162" i="21"/>
  <c r="CX163" i="21"/>
  <c r="CX164" i="21"/>
  <c r="CX165" i="21"/>
  <c r="CX166" i="21"/>
  <c r="CX167" i="21"/>
  <c r="CX168" i="21"/>
  <c r="CX169" i="21"/>
  <c r="CX170" i="21"/>
  <c r="CX171" i="21"/>
  <c r="CX172" i="21"/>
  <c r="CX173" i="21"/>
  <c r="CX175" i="21"/>
  <c r="CX176" i="21"/>
  <c r="CX177" i="21"/>
  <c r="CX178" i="21"/>
  <c r="CX179" i="21"/>
  <c r="CX180" i="21"/>
  <c r="CX181" i="21"/>
  <c r="CX182" i="21"/>
  <c r="CX183" i="21"/>
  <c r="CX184" i="21"/>
  <c r="CX185" i="21"/>
  <c r="CX186" i="21"/>
  <c r="CX187" i="21"/>
  <c r="CX188" i="21"/>
  <c r="CX189" i="21"/>
  <c r="CX190" i="21"/>
  <c r="CX191" i="21"/>
  <c r="CX192" i="21"/>
  <c r="CX193" i="21"/>
  <c r="CX194" i="21"/>
  <c r="CX195" i="21"/>
  <c r="CX196" i="21"/>
  <c r="CX197" i="21"/>
  <c r="CX198" i="21"/>
  <c r="CX199" i="21"/>
  <c r="CX200" i="21"/>
  <c r="CX201" i="21"/>
  <c r="CX202" i="21"/>
  <c r="CX203" i="21"/>
  <c r="CX204" i="21"/>
  <c r="CX205" i="21"/>
  <c r="CX206" i="21"/>
  <c r="CX207" i="21"/>
  <c r="CX209" i="21"/>
  <c r="CX210" i="21"/>
  <c r="CX211" i="21"/>
  <c r="CX212" i="21"/>
  <c r="CX213" i="21"/>
  <c r="CX214" i="21"/>
  <c r="CX215" i="21"/>
  <c r="CX217" i="21"/>
  <c r="CX218" i="21"/>
  <c r="CX219" i="21"/>
  <c r="CX220" i="21"/>
  <c r="CX222" i="21"/>
  <c r="CX223" i="21"/>
  <c r="CX224" i="21"/>
  <c r="CX225" i="21"/>
  <c r="CX226" i="21"/>
  <c r="CX227" i="21"/>
  <c r="CX230" i="21"/>
  <c r="CX231" i="21"/>
  <c r="CX232" i="21"/>
  <c r="CX233" i="21"/>
  <c r="CX234" i="21"/>
  <c r="CX235" i="21"/>
  <c r="CX236" i="21"/>
  <c r="CX237" i="21"/>
  <c r="CX238" i="21"/>
  <c r="CX239" i="21"/>
  <c r="CX240" i="21"/>
  <c r="CX242" i="21"/>
  <c r="CX243" i="21"/>
  <c r="CX244" i="21"/>
  <c r="CX245" i="21"/>
  <c r="CX246" i="21"/>
  <c r="CX247" i="21"/>
  <c r="CX248" i="21"/>
  <c r="CX249" i="21"/>
  <c r="CX251" i="21"/>
  <c r="CX252" i="21"/>
  <c r="CX253" i="21"/>
  <c r="CX254" i="21"/>
  <c r="CX255" i="21"/>
  <c r="CX256" i="21"/>
  <c r="CX257" i="21"/>
  <c r="CX258" i="21"/>
  <c r="CX259" i="21"/>
  <c r="CX260" i="21"/>
  <c r="CX261" i="21"/>
  <c r="CX262" i="21"/>
  <c r="CX264" i="21"/>
  <c r="CX265" i="21"/>
  <c r="CX266" i="21"/>
  <c r="CX268" i="21"/>
  <c r="CX269" i="21"/>
  <c r="CX270" i="21"/>
  <c r="CX271" i="21"/>
  <c r="CX272" i="21"/>
  <c r="CX273" i="21"/>
  <c r="CX274" i="21"/>
  <c r="CX275" i="21"/>
  <c r="CX276" i="21"/>
  <c r="CX277" i="21"/>
  <c r="CX278" i="21"/>
  <c r="CX279" i="21"/>
  <c r="CX280" i="21"/>
  <c r="CX281" i="21"/>
  <c r="CX282" i="21"/>
  <c r="CX283" i="21"/>
  <c r="CX285" i="21"/>
  <c r="CX286" i="21"/>
  <c r="CX287" i="21"/>
  <c r="CX288" i="21"/>
  <c r="CX289" i="21"/>
  <c r="CX291" i="21"/>
  <c r="CX292" i="21"/>
  <c r="CX293" i="21"/>
  <c r="CX294" i="21"/>
  <c r="CX295" i="21"/>
  <c r="CX296" i="21"/>
  <c r="CX297" i="21"/>
  <c r="CX299" i="21"/>
  <c r="CX300" i="21"/>
  <c r="CX301" i="21"/>
  <c r="CX302" i="21"/>
  <c r="CX303" i="21"/>
  <c r="CX304" i="21"/>
  <c r="CX305" i="21"/>
  <c r="CX306" i="21"/>
  <c r="CX307" i="21"/>
  <c r="CX308" i="21"/>
  <c r="CX309" i="21"/>
  <c r="CX310" i="21"/>
  <c r="CX311" i="21"/>
  <c r="CX313" i="21"/>
  <c r="CX314" i="21"/>
  <c r="CX315" i="21"/>
  <c r="CX316" i="21"/>
  <c r="CX317" i="21"/>
  <c r="CX318" i="21"/>
  <c r="CX319" i="21"/>
  <c r="CX320" i="21"/>
  <c r="CX321" i="21"/>
  <c r="CX322" i="21"/>
  <c r="CX323" i="21"/>
  <c r="CX324" i="21"/>
  <c r="CX325" i="21"/>
  <c r="CX326" i="21"/>
  <c r="CX327" i="21"/>
  <c r="CX328" i="21"/>
  <c r="CX329" i="21"/>
  <c r="CX330" i="21"/>
  <c r="CX331" i="21"/>
  <c r="CX332" i="21"/>
  <c r="CX334" i="21"/>
  <c r="CX335" i="21"/>
  <c r="CX336" i="21"/>
  <c r="CX337" i="21"/>
  <c r="CX338" i="21"/>
  <c r="CX339" i="21"/>
  <c r="CX340" i="21"/>
  <c r="CX341" i="21"/>
  <c r="CX342" i="21"/>
  <c r="CX343" i="21"/>
  <c r="CX344" i="21"/>
  <c r="CX345" i="21"/>
  <c r="CX346" i="21"/>
  <c r="CX347" i="21"/>
  <c r="CX348" i="21"/>
  <c r="CX349" i="21"/>
  <c r="CX350" i="21"/>
  <c r="CX351" i="21"/>
  <c r="CX352" i="21"/>
  <c r="CX353" i="21"/>
  <c r="CX354" i="21"/>
  <c r="CX355" i="21"/>
  <c r="CX356" i="21"/>
  <c r="CX357" i="21"/>
  <c r="CX358" i="21"/>
  <c r="CX359" i="21"/>
  <c r="CX360" i="21"/>
  <c r="CX361" i="21"/>
  <c r="CX362" i="21"/>
  <c r="CX363" i="21"/>
  <c r="CX364" i="21"/>
  <c r="CX365" i="21"/>
  <c r="CX367" i="21"/>
  <c r="CX368" i="21"/>
  <c r="CX369" i="21"/>
  <c r="CX370" i="21"/>
  <c r="CX371" i="21"/>
  <c r="CX372" i="21"/>
  <c r="CX373" i="21"/>
  <c r="CX374" i="21"/>
  <c r="CX375" i="21"/>
  <c r="CX376" i="21"/>
  <c r="CX377" i="21"/>
  <c r="CX378" i="21"/>
  <c r="CX379" i="21"/>
  <c r="CX380" i="21"/>
  <c r="CX381" i="21"/>
  <c r="CX382" i="21"/>
  <c r="CX383" i="21"/>
  <c r="CX385" i="21"/>
  <c r="CX386" i="21"/>
  <c r="CX387" i="21"/>
  <c r="CX388" i="21"/>
  <c r="CX389" i="21"/>
  <c r="CX390" i="21"/>
  <c r="CX391" i="21"/>
  <c r="CX392" i="21"/>
  <c r="CX393" i="21"/>
  <c r="CX394" i="21"/>
  <c r="CX395" i="21"/>
  <c r="CX396" i="21"/>
  <c r="CX397" i="21"/>
  <c r="CX398" i="21"/>
  <c r="CX399" i="21"/>
  <c r="CX400" i="21"/>
  <c r="CX401" i="21"/>
  <c r="CX402" i="21"/>
  <c r="CX403" i="21"/>
  <c r="CX404" i="21"/>
  <c r="CX405" i="21"/>
  <c r="CX406" i="21"/>
  <c r="CX407" i="21"/>
  <c r="CX408" i="21"/>
  <c r="CX409" i="21"/>
  <c r="CX410" i="21"/>
  <c r="CX411" i="21"/>
  <c r="CX412" i="21"/>
  <c r="CX413" i="21"/>
  <c r="CX414" i="21"/>
  <c r="CX415" i="21"/>
  <c r="CX416" i="21"/>
  <c r="CX417" i="21"/>
  <c r="CX418" i="21"/>
  <c r="CX420" i="21"/>
  <c r="CX421" i="21"/>
  <c r="CX422" i="21"/>
  <c r="CX423" i="21"/>
  <c r="CX424" i="21"/>
  <c r="CX425" i="21"/>
  <c r="CX426" i="21"/>
  <c r="CX427" i="21"/>
  <c r="CX428" i="21"/>
  <c r="CX429" i="21"/>
  <c r="CX430" i="21"/>
  <c r="CX431" i="21"/>
  <c r="CX432" i="21"/>
  <c r="CX433" i="21"/>
  <c r="CX434" i="21"/>
  <c r="CX435" i="21"/>
  <c r="CX436" i="21"/>
  <c r="CX437" i="21"/>
  <c r="CX438" i="21"/>
  <c r="CX439" i="21"/>
  <c r="CX440" i="21"/>
  <c r="CX441" i="21"/>
  <c r="CX442" i="21"/>
  <c r="CX443" i="21"/>
  <c r="CX445" i="21"/>
  <c r="CX446" i="21"/>
  <c r="CX447" i="21"/>
  <c r="CX448" i="21"/>
  <c r="CX449" i="21"/>
  <c r="CX450" i="21"/>
  <c r="CX451" i="21"/>
  <c r="CX452" i="21"/>
  <c r="CX453" i="21"/>
  <c r="CX454" i="21"/>
  <c r="CX455" i="21"/>
  <c r="CX456" i="21"/>
  <c r="CX457" i="21"/>
  <c r="CX458" i="21"/>
  <c r="CX459" i="21"/>
  <c r="CX460" i="21"/>
  <c r="CX461" i="21"/>
  <c r="CX463" i="21"/>
  <c r="CX464" i="21"/>
  <c r="CX465" i="21"/>
  <c r="CX466" i="21"/>
  <c r="CX467" i="21"/>
  <c r="CX468" i="21"/>
  <c r="CX469" i="21"/>
  <c r="CX470" i="21"/>
  <c r="CX471" i="21"/>
  <c r="CX472" i="21"/>
  <c r="CX473" i="21"/>
  <c r="CX474" i="21"/>
  <c r="CX475" i="21"/>
  <c r="CX476" i="21"/>
  <c r="CX477" i="21"/>
  <c r="CX478" i="21"/>
  <c r="CX479" i="21"/>
  <c r="CX480" i="21"/>
  <c r="CX481" i="21"/>
  <c r="CX482" i="21"/>
  <c r="CX483" i="21"/>
  <c r="CX484" i="21"/>
  <c r="CX485" i="21"/>
  <c r="CX486" i="21"/>
  <c r="CX487" i="21"/>
  <c r="CX488" i="21"/>
  <c r="CX489" i="21"/>
  <c r="CX490" i="21"/>
  <c r="CX491" i="21"/>
  <c r="CX492" i="21"/>
  <c r="CX493" i="21"/>
  <c r="CX494" i="21"/>
  <c r="CX495" i="21"/>
  <c r="CX496" i="21"/>
  <c r="CX497" i="21"/>
  <c r="CX498" i="21"/>
  <c r="CX500" i="21"/>
  <c r="CX501" i="21"/>
  <c r="CX502" i="21"/>
  <c r="CX503" i="21"/>
  <c r="CX504" i="21"/>
  <c r="CX505" i="21"/>
  <c r="CX506" i="21"/>
  <c r="CX507" i="21"/>
  <c r="CX508" i="21"/>
  <c r="CX509" i="21"/>
  <c r="CX5" i="21"/>
  <c r="CU6" i="21"/>
  <c r="CU7" i="21"/>
  <c r="CU8" i="21"/>
  <c r="CU9" i="21"/>
  <c r="CU10" i="21"/>
  <c r="CU11" i="21"/>
  <c r="CU12" i="21"/>
  <c r="CU13" i="21"/>
  <c r="CU14" i="21"/>
  <c r="CU15" i="21"/>
  <c r="CU16" i="21"/>
  <c r="CU17" i="21"/>
  <c r="CU18" i="21"/>
  <c r="CU19" i="21"/>
  <c r="CU20" i="21"/>
  <c r="CU21" i="21"/>
  <c r="CU22" i="21"/>
  <c r="CU23" i="21"/>
  <c r="CU24" i="21"/>
  <c r="CU25" i="21"/>
  <c r="CU27" i="21"/>
  <c r="CU28" i="21"/>
  <c r="CU29" i="21"/>
  <c r="CU30" i="21"/>
  <c r="CU31" i="21"/>
  <c r="CU32" i="21"/>
  <c r="CU33" i="21"/>
  <c r="CU34" i="21"/>
  <c r="CU35" i="21"/>
  <c r="CU36" i="21"/>
  <c r="CU37" i="21"/>
  <c r="CU38" i="21"/>
  <c r="CU39" i="21"/>
  <c r="CU40" i="21"/>
  <c r="CU41" i="21"/>
  <c r="CU42" i="21"/>
  <c r="CU43" i="21"/>
  <c r="CU45" i="21"/>
  <c r="CU46" i="21"/>
  <c r="CU47" i="21"/>
  <c r="CU48" i="21"/>
  <c r="CU50" i="21"/>
  <c r="CU51" i="21"/>
  <c r="CU52" i="21"/>
  <c r="CU53" i="21"/>
  <c r="CU55" i="21"/>
  <c r="CU56" i="21"/>
  <c r="CU57" i="21"/>
  <c r="CU58" i="21"/>
  <c r="CU59" i="21"/>
  <c r="CU60" i="21"/>
  <c r="CU61" i="21"/>
  <c r="CU62" i="21"/>
  <c r="CU63" i="21"/>
  <c r="CU64" i="21"/>
  <c r="CU65" i="21"/>
  <c r="CU66" i="21"/>
  <c r="CU67" i="21"/>
  <c r="CU68" i="21"/>
  <c r="CU69" i="21"/>
  <c r="CU70" i="21"/>
  <c r="CU72" i="21"/>
  <c r="CU73" i="21"/>
  <c r="CU74" i="21"/>
  <c r="CU75" i="21"/>
  <c r="CU76" i="21"/>
  <c r="CU78" i="21"/>
  <c r="CU79" i="21"/>
  <c r="CU80" i="21"/>
  <c r="CU81" i="21"/>
  <c r="CU82" i="21"/>
  <c r="CU83" i="21"/>
  <c r="CU84" i="21"/>
  <c r="CU85" i="21"/>
  <c r="CU86" i="21"/>
  <c r="CU87" i="21"/>
  <c r="CU88" i="21"/>
  <c r="CU89" i="21"/>
  <c r="CU90" i="21"/>
  <c r="CU91" i="21"/>
  <c r="CU92" i="21"/>
  <c r="CU93" i="21"/>
  <c r="CU94" i="21"/>
  <c r="CU95" i="21"/>
  <c r="CU96" i="21"/>
  <c r="CU97" i="21"/>
  <c r="CU98" i="21"/>
  <c r="CU99" i="21"/>
  <c r="CU100" i="21"/>
  <c r="CU101" i="21"/>
  <c r="CU102" i="21"/>
  <c r="CU104" i="21"/>
  <c r="CU105" i="21"/>
  <c r="CU106" i="21"/>
  <c r="CU107" i="21"/>
  <c r="CU108" i="21"/>
  <c r="CU109" i="21"/>
  <c r="CU110" i="21"/>
  <c r="CU111" i="21"/>
  <c r="CU112" i="21"/>
  <c r="CU113" i="21"/>
  <c r="CU114" i="21"/>
  <c r="CU116" i="21"/>
  <c r="CU117" i="21"/>
  <c r="CU118" i="21"/>
  <c r="CU119" i="21"/>
  <c r="CU120" i="21"/>
  <c r="CU121" i="21"/>
  <c r="CU122" i="21"/>
  <c r="CU123" i="21"/>
  <c r="CU125" i="21"/>
  <c r="CU126" i="21"/>
  <c r="CU127" i="21"/>
  <c r="CU128" i="21"/>
  <c r="CU129" i="21"/>
  <c r="CU130" i="21"/>
  <c r="CU131" i="21"/>
  <c r="CU132" i="21"/>
  <c r="CU133" i="21"/>
  <c r="CU134" i="21"/>
  <c r="CU135" i="21"/>
  <c r="CU136" i="21"/>
  <c r="CU137" i="21"/>
  <c r="CU138" i="21"/>
  <c r="CU139" i="21"/>
  <c r="CU140" i="21"/>
  <c r="CU141" i="21"/>
  <c r="CU142" i="21"/>
  <c r="CU143" i="21"/>
  <c r="CU144" i="21"/>
  <c r="CU145" i="21"/>
  <c r="CU146" i="21"/>
  <c r="CU147" i="21"/>
  <c r="CU149" i="21"/>
  <c r="CU150" i="21"/>
  <c r="CU151" i="21"/>
  <c r="CU152" i="21"/>
  <c r="CU154" i="21"/>
  <c r="CU155" i="21"/>
  <c r="CU156" i="21"/>
  <c r="CU157" i="21"/>
  <c r="CU158" i="21"/>
  <c r="CU159" i="21"/>
  <c r="CU160" i="21"/>
  <c r="CU161" i="21"/>
  <c r="CU162" i="21"/>
  <c r="CU163" i="21"/>
  <c r="CU164" i="21"/>
  <c r="CU165" i="21"/>
  <c r="CU166" i="21"/>
  <c r="CU167" i="21"/>
  <c r="CU168" i="21"/>
  <c r="CU169" i="21"/>
  <c r="CU170" i="21"/>
  <c r="CU171" i="21"/>
  <c r="CU172" i="21"/>
  <c r="CU173" i="21"/>
  <c r="CU175" i="21"/>
  <c r="CU176" i="21"/>
  <c r="CU177" i="21"/>
  <c r="CU178" i="21"/>
  <c r="CU179" i="21"/>
  <c r="CU180" i="21"/>
  <c r="CU181" i="21"/>
  <c r="CU182" i="21"/>
  <c r="CU183" i="21"/>
  <c r="CU184" i="21"/>
  <c r="CU185" i="21"/>
  <c r="CU186" i="21"/>
  <c r="CU187" i="21"/>
  <c r="CU188" i="21"/>
  <c r="CU189" i="21"/>
  <c r="CU190" i="21"/>
  <c r="CU191" i="21"/>
  <c r="CU192" i="21"/>
  <c r="CU193" i="21"/>
  <c r="CU194" i="21"/>
  <c r="CU195" i="21"/>
  <c r="CU196" i="21"/>
  <c r="CU197" i="21"/>
  <c r="CU198" i="21"/>
  <c r="CU199" i="21"/>
  <c r="CU200" i="21"/>
  <c r="CU201" i="21"/>
  <c r="CU202" i="21"/>
  <c r="CU203" i="21"/>
  <c r="CU204" i="21"/>
  <c r="CU205" i="21"/>
  <c r="CU206" i="21"/>
  <c r="CU207" i="21"/>
  <c r="CU209" i="21"/>
  <c r="CU210" i="21"/>
  <c r="CU211" i="21"/>
  <c r="CU212" i="21"/>
  <c r="CU213" i="21"/>
  <c r="CU214" i="21"/>
  <c r="CU215" i="21"/>
  <c r="CU217" i="21"/>
  <c r="CU218" i="21"/>
  <c r="CU219" i="21"/>
  <c r="CU220" i="21"/>
  <c r="CU222" i="21"/>
  <c r="CU223" i="21"/>
  <c r="CU224" i="21"/>
  <c r="CU225" i="21"/>
  <c r="CU226" i="21"/>
  <c r="CU227" i="21"/>
  <c r="CU230" i="21"/>
  <c r="CU231" i="21"/>
  <c r="CU232" i="21"/>
  <c r="CU233" i="21"/>
  <c r="CU234" i="21"/>
  <c r="CU235" i="21"/>
  <c r="CU236" i="21"/>
  <c r="CU237" i="21"/>
  <c r="CU238" i="21"/>
  <c r="CU239" i="21"/>
  <c r="CU240" i="21"/>
  <c r="CU242" i="21"/>
  <c r="CU243" i="21"/>
  <c r="CU244" i="21"/>
  <c r="CU245" i="21"/>
  <c r="CU246" i="21"/>
  <c r="CU247" i="21"/>
  <c r="CU248" i="21"/>
  <c r="CU249" i="21"/>
  <c r="CU251" i="21"/>
  <c r="CU252" i="21"/>
  <c r="CU253" i="21"/>
  <c r="CU254" i="21"/>
  <c r="CU255" i="21"/>
  <c r="CU256" i="21"/>
  <c r="CU257" i="21"/>
  <c r="CU258" i="21"/>
  <c r="CU259" i="21"/>
  <c r="CU260" i="21"/>
  <c r="CU261" i="21"/>
  <c r="CU262" i="21"/>
  <c r="CU264" i="21"/>
  <c r="CU265" i="21"/>
  <c r="CU266" i="21"/>
  <c r="CU268" i="21"/>
  <c r="CU269" i="21"/>
  <c r="CU270" i="21"/>
  <c r="CU271" i="21"/>
  <c r="CU272" i="21"/>
  <c r="CU273" i="21"/>
  <c r="CU274" i="21"/>
  <c r="CU275" i="21"/>
  <c r="CU276" i="21"/>
  <c r="CU277" i="21"/>
  <c r="CU278" i="21"/>
  <c r="CU279" i="21"/>
  <c r="CU280" i="21"/>
  <c r="CU281" i="21"/>
  <c r="CU282" i="21"/>
  <c r="CU283" i="21"/>
  <c r="CU285" i="21"/>
  <c r="CU286" i="21"/>
  <c r="CU287" i="21"/>
  <c r="CU288" i="21"/>
  <c r="CU289" i="21"/>
  <c r="CU291" i="21"/>
  <c r="CU292" i="21"/>
  <c r="CU293" i="21"/>
  <c r="CU294" i="21"/>
  <c r="CU295" i="21"/>
  <c r="CU296" i="21"/>
  <c r="CU297" i="21"/>
  <c r="CU299" i="21"/>
  <c r="CU300" i="21"/>
  <c r="CU301" i="21"/>
  <c r="CU302" i="21"/>
  <c r="CU303" i="21"/>
  <c r="CU304" i="21"/>
  <c r="CU305" i="21"/>
  <c r="CU306" i="21"/>
  <c r="CU307" i="21"/>
  <c r="CU308" i="21"/>
  <c r="CU309" i="21"/>
  <c r="CU310" i="21"/>
  <c r="CU311" i="21"/>
  <c r="CU313" i="21"/>
  <c r="CU314" i="21"/>
  <c r="CU315" i="21"/>
  <c r="CU316" i="21"/>
  <c r="CU317" i="21"/>
  <c r="CU318" i="21"/>
  <c r="CU319" i="21"/>
  <c r="CU320" i="21"/>
  <c r="CU321" i="21"/>
  <c r="CU322" i="21"/>
  <c r="CU323" i="21"/>
  <c r="CU324" i="21"/>
  <c r="CU325" i="21"/>
  <c r="CU326" i="21"/>
  <c r="CU327" i="21"/>
  <c r="CU328" i="21"/>
  <c r="CU329" i="21"/>
  <c r="CU330" i="21"/>
  <c r="CU331" i="21"/>
  <c r="CU332" i="21"/>
  <c r="CU334" i="21"/>
  <c r="CU335" i="21"/>
  <c r="CU336" i="21"/>
  <c r="CU337" i="21"/>
  <c r="CU338" i="21"/>
  <c r="CU339" i="21"/>
  <c r="CU340" i="21"/>
  <c r="CU341" i="21"/>
  <c r="CU342" i="21"/>
  <c r="CU343" i="21"/>
  <c r="CU344" i="21"/>
  <c r="CU345" i="21"/>
  <c r="CU346" i="21"/>
  <c r="CU347" i="21"/>
  <c r="CU348" i="21"/>
  <c r="CU349" i="21"/>
  <c r="CU350" i="21"/>
  <c r="CU351" i="21"/>
  <c r="CU352" i="21"/>
  <c r="CU353" i="21"/>
  <c r="CU354" i="21"/>
  <c r="CU355" i="21"/>
  <c r="CU356" i="21"/>
  <c r="CU357" i="21"/>
  <c r="CU358" i="21"/>
  <c r="CU359" i="21"/>
  <c r="CU360" i="21"/>
  <c r="CU361" i="21"/>
  <c r="CU362" i="21"/>
  <c r="CU363" i="21"/>
  <c r="CU364" i="21"/>
  <c r="CU365" i="21"/>
  <c r="CU367" i="21"/>
  <c r="CU368" i="21"/>
  <c r="CU369" i="21"/>
  <c r="CU370" i="21"/>
  <c r="CU371" i="21"/>
  <c r="CU372" i="21"/>
  <c r="CU373" i="21"/>
  <c r="CU374" i="21"/>
  <c r="CU375" i="21"/>
  <c r="CU376" i="21"/>
  <c r="CU377" i="21"/>
  <c r="CU378" i="21"/>
  <c r="CU379" i="21"/>
  <c r="CU380" i="21"/>
  <c r="CU381" i="21"/>
  <c r="CU382" i="21"/>
  <c r="CU383" i="21"/>
  <c r="CU385" i="21"/>
  <c r="CU386" i="21"/>
  <c r="CU387" i="21"/>
  <c r="CU388" i="21"/>
  <c r="CU389" i="21"/>
  <c r="CU390" i="21"/>
  <c r="CU391" i="21"/>
  <c r="CU392" i="21"/>
  <c r="CU393" i="21"/>
  <c r="CU394" i="21"/>
  <c r="CU395" i="21"/>
  <c r="CU396" i="21"/>
  <c r="CU397" i="21"/>
  <c r="CU398" i="21"/>
  <c r="CU399" i="21"/>
  <c r="CU400" i="21"/>
  <c r="CU401" i="21"/>
  <c r="CU402" i="21"/>
  <c r="CU403" i="21"/>
  <c r="CU404" i="21"/>
  <c r="CU405" i="21"/>
  <c r="CU406" i="21"/>
  <c r="CU407" i="21"/>
  <c r="CU408" i="21"/>
  <c r="CU409" i="21"/>
  <c r="CU410" i="21"/>
  <c r="CU411" i="21"/>
  <c r="CU412" i="21"/>
  <c r="CU413" i="21"/>
  <c r="CU414" i="21"/>
  <c r="CU415" i="21"/>
  <c r="CU416" i="21"/>
  <c r="CU417" i="21"/>
  <c r="CU418" i="21"/>
  <c r="CU420" i="21"/>
  <c r="CU421" i="21"/>
  <c r="CU422" i="21"/>
  <c r="CU423" i="21"/>
  <c r="CU424" i="21"/>
  <c r="CU425" i="21"/>
  <c r="CU426" i="21"/>
  <c r="CU427" i="21"/>
  <c r="CU428" i="21"/>
  <c r="CU429" i="21"/>
  <c r="CU430" i="21"/>
  <c r="CU431" i="21"/>
  <c r="CU432" i="21"/>
  <c r="CU433" i="21"/>
  <c r="CU434" i="21"/>
  <c r="CU435" i="21"/>
  <c r="CU436" i="21"/>
  <c r="CU437" i="21"/>
  <c r="CU438" i="21"/>
  <c r="CU439" i="21"/>
  <c r="CU440" i="21"/>
  <c r="CU441" i="21"/>
  <c r="CU442" i="21"/>
  <c r="CU443" i="21"/>
  <c r="CU445" i="21"/>
  <c r="CU446" i="21"/>
  <c r="CU447" i="21"/>
  <c r="CU448" i="21"/>
  <c r="CU449" i="21"/>
  <c r="CU450" i="21"/>
  <c r="CU451" i="21"/>
  <c r="CU452" i="21"/>
  <c r="CU453" i="21"/>
  <c r="CU454" i="21"/>
  <c r="CU455" i="21"/>
  <c r="CU456" i="21"/>
  <c r="CU457" i="21"/>
  <c r="CU458" i="21"/>
  <c r="CU459" i="21"/>
  <c r="CU460" i="21"/>
  <c r="CU461" i="21"/>
  <c r="CU463" i="21"/>
  <c r="CU464" i="21"/>
  <c r="CU465" i="21"/>
  <c r="CU466" i="21"/>
  <c r="CU467" i="21"/>
  <c r="CU468" i="21"/>
  <c r="CU469" i="21"/>
  <c r="CU470" i="21"/>
  <c r="CU471" i="21"/>
  <c r="CU472" i="21"/>
  <c r="CU473" i="21"/>
  <c r="CU474" i="21"/>
  <c r="CU475" i="21"/>
  <c r="CU476" i="21"/>
  <c r="CU477" i="21"/>
  <c r="CU478" i="21"/>
  <c r="CU479" i="21"/>
  <c r="CU480" i="21"/>
  <c r="CU481" i="21"/>
  <c r="CU482" i="21"/>
  <c r="CU483" i="21"/>
  <c r="CU484" i="21"/>
  <c r="CU485" i="21"/>
  <c r="CU486" i="21"/>
  <c r="CU487" i="21"/>
  <c r="CU488" i="21"/>
  <c r="CU489" i="21"/>
  <c r="CU490" i="21"/>
  <c r="CU491" i="21"/>
  <c r="CU492" i="21"/>
  <c r="CU493" i="21"/>
  <c r="CU494" i="21"/>
  <c r="CU495" i="21"/>
  <c r="CU496" i="21"/>
  <c r="CU497" i="21"/>
  <c r="CU498" i="21"/>
  <c r="CU500" i="21"/>
  <c r="CU501" i="21"/>
  <c r="CU502" i="21"/>
  <c r="CU503" i="21"/>
  <c r="CU504" i="21"/>
  <c r="CU505" i="21"/>
  <c r="CU506" i="21"/>
  <c r="CU507" i="21"/>
  <c r="CU508" i="21"/>
  <c r="CU509" i="21"/>
  <c r="CU5" i="21"/>
  <c r="CR6" i="21"/>
  <c r="CR7" i="21"/>
  <c r="CR8" i="21"/>
  <c r="CR9" i="21"/>
  <c r="CR10" i="21"/>
  <c r="CR11" i="21"/>
  <c r="CR12" i="21"/>
  <c r="CR13" i="21"/>
  <c r="CR14" i="21"/>
  <c r="CR15" i="21"/>
  <c r="CR16" i="21"/>
  <c r="CR17" i="21"/>
  <c r="CR18" i="21"/>
  <c r="CR19" i="21"/>
  <c r="CR20" i="21"/>
  <c r="CR21" i="21"/>
  <c r="CR22" i="21"/>
  <c r="CR23" i="21"/>
  <c r="CR24" i="21"/>
  <c r="CR25" i="21"/>
  <c r="CR27" i="21"/>
  <c r="CR28" i="21"/>
  <c r="CR29" i="21"/>
  <c r="CR30" i="21"/>
  <c r="CR31" i="21"/>
  <c r="CR32" i="21"/>
  <c r="CR33" i="21"/>
  <c r="CR34" i="21"/>
  <c r="CR35" i="21"/>
  <c r="CR36" i="21"/>
  <c r="CR37" i="21"/>
  <c r="CR38" i="21"/>
  <c r="CR39" i="21"/>
  <c r="CR40" i="21"/>
  <c r="CR41" i="21"/>
  <c r="CR42" i="21"/>
  <c r="CR43" i="21"/>
  <c r="CR45" i="21"/>
  <c r="CR46" i="21"/>
  <c r="CR47" i="21"/>
  <c r="CR48" i="21"/>
  <c r="CR50" i="21"/>
  <c r="CR51" i="21"/>
  <c r="CR52" i="21"/>
  <c r="CR53" i="21"/>
  <c r="CR55" i="21"/>
  <c r="CR56" i="21"/>
  <c r="CR57" i="21"/>
  <c r="CR58" i="21"/>
  <c r="CR59" i="21"/>
  <c r="CR60" i="21"/>
  <c r="CR61" i="21"/>
  <c r="CR62" i="21"/>
  <c r="CR63" i="21"/>
  <c r="CR64" i="21"/>
  <c r="CR65" i="21"/>
  <c r="CR66" i="21"/>
  <c r="CR67" i="21"/>
  <c r="CR68" i="21"/>
  <c r="CR69" i="21"/>
  <c r="CR70" i="21"/>
  <c r="CR72" i="21"/>
  <c r="CR73" i="21"/>
  <c r="CR74" i="21"/>
  <c r="CR75" i="21"/>
  <c r="CR76" i="21"/>
  <c r="CR78" i="21"/>
  <c r="CR79" i="21"/>
  <c r="CR80" i="21"/>
  <c r="CR81" i="21"/>
  <c r="CR82" i="21"/>
  <c r="CR83" i="21"/>
  <c r="CR84" i="21"/>
  <c r="CR85" i="21"/>
  <c r="CR86" i="21"/>
  <c r="CR87" i="21"/>
  <c r="CR88" i="21"/>
  <c r="CR89" i="21"/>
  <c r="CR90" i="21"/>
  <c r="CR91" i="21"/>
  <c r="CR92" i="21"/>
  <c r="CR93" i="21"/>
  <c r="CR94" i="21"/>
  <c r="CR95" i="21"/>
  <c r="CR96" i="21"/>
  <c r="CR97" i="21"/>
  <c r="CR98" i="21"/>
  <c r="CR99" i="21"/>
  <c r="CR100" i="21"/>
  <c r="CR101" i="21"/>
  <c r="CR102" i="21"/>
  <c r="CR104" i="21"/>
  <c r="CR105" i="21"/>
  <c r="CR106" i="21"/>
  <c r="CR107" i="21"/>
  <c r="CR108" i="21"/>
  <c r="CR109" i="21"/>
  <c r="CR110" i="21"/>
  <c r="CR111" i="21"/>
  <c r="CR112" i="21"/>
  <c r="CR113" i="21"/>
  <c r="CR114" i="21"/>
  <c r="CR116" i="21"/>
  <c r="CR117" i="21"/>
  <c r="CR118" i="21"/>
  <c r="CR119" i="21"/>
  <c r="CR120" i="21"/>
  <c r="CR121" i="21"/>
  <c r="CR122" i="21"/>
  <c r="CR123" i="21"/>
  <c r="CR125" i="21"/>
  <c r="CR126" i="21"/>
  <c r="CR127" i="21"/>
  <c r="CR128" i="21"/>
  <c r="CR129" i="21"/>
  <c r="CR130" i="21"/>
  <c r="CR131" i="21"/>
  <c r="CR132" i="21"/>
  <c r="CR133" i="21"/>
  <c r="CR134" i="21"/>
  <c r="CR135" i="21"/>
  <c r="CR136" i="21"/>
  <c r="CR137" i="21"/>
  <c r="CR138" i="21"/>
  <c r="CR139" i="21"/>
  <c r="CR140" i="21"/>
  <c r="CR141" i="21"/>
  <c r="CR142" i="21"/>
  <c r="CR143" i="21"/>
  <c r="CR144" i="21"/>
  <c r="CR145" i="21"/>
  <c r="CR146" i="21"/>
  <c r="CR147" i="21"/>
  <c r="CR149" i="21"/>
  <c r="CR150" i="21"/>
  <c r="CR151" i="21"/>
  <c r="CR152" i="21"/>
  <c r="CR154" i="21"/>
  <c r="CR155" i="21"/>
  <c r="CR156" i="21"/>
  <c r="CR157" i="21"/>
  <c r="CR158" i="21"/>
  <c r="CR159" i="21"/>
  <c r="CR160" i="21"/>
  <c r="CR161" i="21"/>
  <c r="CR162" i="21"/>
  <c r="CR163" i="21"/>
  <c r="CR164" i="21"/>
  <c r="CR165" i="21"/>
  <c r="CR166" i="21"/>
  <c r="CR167" i="21"/>
  <c r="CR168" i="21"/>
  <c r="CR169" i="21"/>
  <c r="CR170" i="21"/>
  <c r="CR171" i="21"/>
  <c r="CR172" i="21"/>
  <c r="CR173" i="21"/>
  <c r="CR175" i="21"/>
  <c r="CR176" i="21"/>
  <c r="CR177" i="21"/>
  <c r="CR178" i="21"/>
  <c r="CR179" i="21"/>
  <c r="CR180" i="21"/>
  <c r="CR181" i="21"/>
  <c r="CR182" i="21"/>
  <c r="CR183" i="21"/>
  <c r="CR184" i="21"/>
  <c r="CR185" i="21"/>
  <c r="CR186" i="21"/>
  <c r="CR187" i="21"/>
  <c r="CR188" i="21"/>
  <c r="CR189" i="21"/>
  <c r="CR190" i="21"/>
  <c r="CR191" i="21"/>
  <c r="CR192" i="21"/>
  <c r="CR193" i="21"/>
  <c r="CR194" i="21"/>
  <c r="CR195" i="21"/>
  <c r="CR196" i="21"/>
  <c r="CR197" i="21"/>
  <c r="CR198" i="21"/>
  <c r="CR199" i="21"/>
  <c r="CR200" i="21"/>
  <c r="CR201" i="21"/>
  <c r="CR202" i="21"/>
  <c r="CR203" i="21"/>
  <c r="CR204" i="21"/>
  <c r="CR205" i="21"/>
  <c r="CR206" i="21"/>
  <c r="CR207" i="21"/>
  <c r="CR209" i="21"/>
  <c r="CR210" i="21"/>
  <c r="CR211" i="21"/>
  <c r="CR212" i="21"/>
  <c r="CR213" i="21"/>
  <c r="CR214" i="21"/>
  <c r="CR215" i="21"/>
  <c r="CR217" i="21"/>
  <c r="CR218" i="21"/>
  <c r="CR219" i="21"/>
  <c r="CR220" i="21"/>
  <c r="CR222" i="21"/>
  <c r="CR223" i="21"/>
  <c r="CR224" i="21"/>
  <c r="CR225" i="21"/>
  <c r="CR226" i="21"/>
  <c r="CR227" i="21"/>
  <c r="CR230" i="21"/>
  <c r="CR231" i="21"/>
  <c r="CR232" i="21"/>
  <c r="CR233" i="21"/>
  <c r="CR234" i="21"/>
  <c r="CR235" i="21"/>
  <c r="CR236" i="21"/>
  <c r="CR237" i="21"/>
  <c r="CR238" i="21"/>
  <c r="CR239" i="21"/>
  <c r="CR240" i="21"/>
  <c r="CR242" i="21"/>
  <c r="CR243" i="21"/>
  <c r="CR244" i="21"/>
  <c r="CR245" i="21"/>
  <c r="CR246" i="21"/>
  <c r="CR247" i="21"/>
  <c r="CR248" i="21"/>
  <c r="CR249" i="21"/>
  <c r="CR251" i="21"/>
  <c r="CR252" i="21"/>
  <c r="CR253" i="21"/>
  <c r="CR254" i="21"/>
  <c r="CR255" i="21"/>
  <c r="CR256" i="21"/>
  <c r="CR257" i="21"/>
  <c r="CR258" i="21"/>
  <c r="CR259" i="21"/>
  <c r="CR260" i="21"/>
  <c r="CR261" i="21"/>
  <c r="CR262" i="21"/>
  <c r="CR264" i="21"/>
  <c r="CR265" i="21"/>
  <c r="CR266" i="21"/>
  <c r="CR268" i="21"/>
  <c r="CR269" i="21"/>
  <c r="CR270" i="21"/>
  <c r="CR271" i="21"/>
  <c r="CR272" i="21"/>
  <c r="CR273" i="21"/>
  <c r="CR274" i="21"/>
  <c r="CR275" i="21"/>
  <c r="CR276" i="21"/>
  <c r="CR277" i="21"/>
  <c r="CR278" i="21"/>
  <c r="CR279" i="21"/>
  <c r="CR280" i="21"/>
  <c r="CR281" i="21"/>
  <c r="CR282" i="21"/>
  <c r="CR283" i="21"/>
  <c r="CR285" i="21"/>
  <c r="CR286" i="21"/>
  <c r="CR287" i="21"/>
  <c r="CR288" i="21"/>
  <c r="CR289" i="21"/>
  <c r="CR291" i="21"/>
  <c r="CR292" i="21"/>
  <c r="CR293" i="21"/>
  <c r="CR294" i="21"/>
  <c r="CR295" i="21"/>
  <c r="CR296" i="21"/>
  <c r="CR297" i="21"/>
  <c r="CR299" i="21"/>
  <c r="CR300" i="21"/>
  <c r="CR301" i="21"/>
  <c r="CR302" i="21"/>
  <c r="CR303" i="21"/>
  <c r="CR304" i="21"/>
  <c r="CR305" i="21"/>
  <c r="CR306" i="21"/>
  <c r="CR307" i="21"/>
  <c r="CR308" i="21"/>
  <c r="CR309" i="21"/>
  <c r="CR310" i="21"/>
  <c r="CR311" i="21"/>
  <c r="CR313" i="21"/>
  <c r="CR314" i="21"/>
  <c r="CR315" i="21"/>
  <c r="CR316" i="21"/>
  <c r="CR317" i="21"/>
  <c r="CR318" i="21"/>
  <c r="CR319" i="21"/>
  <c r="CR320" i="21"/>
  <c r="CR321" i="21"/>
  <c r="CR322" i="21"/>
  <c r="CR323" i="21"/>
  <c r="CR324" i="21"/>
  <c r="CR325" i="21"/>
  <c r="CR326" i="21"/>
  <c r="CR327" i="21"/>
  <c r="CR328" i="21"/>
  <c r="CR329" i="21"/>
  <c r="CR330" i="21"/>
  <c r="CR331" i="21"/>
  <c r="CR332" i="21"/>
  <c r="CR334" i="21"/>
  <c r="CR335" i="21"/>
  <c r="CR336" i="21"/>
  <c r="CR337" i="21"/>
  <c r="CR338" i="21"/>
  <c r="CR339" i="21"/>
  <c r="CR340" i="21"/>
  <c r="CR341" i="21"/>
  <c r="CR342" i="21"/>
  <c r="CR343" i="21"/>
  <c r="CR344" i="21"/>
  <c r="CR345" i="21"/>
  <c r="CR346" i="21"/>
  <c r="CR347" i="21"/>
  <c r="CR348" i="21"/>
  <c r="CR349" i="21"/>
  <c r="CR350" i="21"/>
  <c r="CR351" i="21"/>
  <c r="CR352" i="21"/>
  <c r="CR353" i="21"/>
  <c r="CR354" i="21"/>
  <c r="CR355" i="21"/>
  <c r="CR356" i="21"/>
  <c r="CR357" i="21"/>
  <c r="CR358" i="21"/>
  <c r="CR359" i="21"/>
  <c r="CR360" i="21"/>
  <c r="CR361" i="21"/>
  <c r="CR362" i="21"/>
  <c r="CR363" i="21"/>
  <c r="CR364" i="21"/>
  <c r="CR365" i="21"/>
  <c r="CR367" i="21"/>
  <c r="CR368" i="21"/>
  <c r="CR369" i="21"/>
  <c r="CR370" i="21"/>
  <c r="CR371" i="21"/>
  <c r="CR372" i="21"/>
  <c r="CR373" i="21"/>
  <c r="CR374" i="21"/>
  <c r="CR375" i="21"/>
  <c r="CR376" i="21"/>
  <c r="CR377" i="21"/>
  <c r="CR378" i="21"/>
  <c r="CR379" i="21"/>
  <c r="CR380" i="21"/>
  <c r="CR381" i="21"/>
  <c r="CR382" i="21"/>
  <c r="CR383" i="21"/>
  <c r="CR385" i="21"/>
  <c r="CR386" i="21"/>
  <c r="CR387" i="21"/>
  <c r="CR388" i="21"/>
  <c r="CR389" i="21"/>
  <c r="CR390" i="21"/>
  <c r="CR391" i="21"/>
  <c r="CR392" i="21"/>
  <c r="CR393" i="21"/>
  <c r="CR394" i="21"/>
  <c r="CR395" i="21"/>
  <c r="CR396" i="21"/>
  <c r="CR397" i="21"/>
  <c r="CR398" i="21"/>
  <c r="CR399" i="21"/>
  <c r="CR400" i="21"/>
  <c r="CR401" i="21"/>
  <c r="CR402" i="21"/>
  <c r="CR403" i="21"/>
  <c r="CR404" i="21"/>
  <c r="CR405" i="21"/>
  <c r="CR406" i="21"/>
  <c r="CR407" i="21"/>
  <c r="CR408" i="21"/>
  <c r="CR409" i="21"/>
  <c r="CR410" i="21"/>
  <c r="CR411" i="21"/>
  <c r="CR412" i="21"/>
  <c r="CR413" i="21"/>
  <c r="CR414" i="21"/>
  <c r="CR415" i="21"/>
  <c r="CR416" i="21"/>
  <c r="CR417" i="21"/>
  <c r="CR418" i="21"/>
  <c r="CR420" i="21"/>
  <c r="CR421" i="21"/>
  <c r="CR422" i="21"/>
  <c r="CR423" i="21"/>
  <c r="CR424" i="21"/>
  <c r="CR425" i="21"/>
  <c r="CR426" i="21"/>
  <c r="CR427" i="21"/>
  <c r="CR428" i="21"/>
  <c r="CR429" i="21"/>
  <c r="CR430" i="21"/>
  <c r="CR431" i="21"/>
  <c r="CR432" i="21"/>
  <c r="CR433" i="21"/>
  <c r="CR434" i="21"/>
  <c r="CR435" i="21"/>
  <c r="CR436" i="21"/>
  <c r="CR437" i="21"/>
  <c r="CR438" i="21"/>
  <c r="CR439" i="21"/>
  <c r="CR440" i="21"/>
  <c r="CR441" i="21"/>
  <c r="CR442" i="21"/>
  <c r="CR443" i="21"/>
  <c r="CR445" i="21"/>
  <c r="CR446" i="21"/>
  <c r="CR447" i="21"/>
  <c r="CR448" i="21"/>
  <c r="CR449" i="21"/>
  <c r="CR450" i="21"/>
  <c r="CR451" i="21"/>
  <c r="CR452" i="21"/>
  <c r="CR453" i="21"/>
  <c r="CR454" i="21"/>
  <c r="CR455" i="21"/>
  <c r="CR456" i="21"/>
  <c r="CR457" i="21"/>
  <c r="CR458" i="21"/>
  <c r="CR459" i="21"/>
  <c r="CR460" i="21"/>
  <c r="CR461" i="21"/>
  <c r="CR463" i="21"/>
  <c r="CR464" i="21"/>
  <c r="CR465" i="21"/>
  <c r="CR466" i="21"/>
  <c r="CR467" i="21"/>
  <c r="CR468" i="21"/>
  <c r="CR469" i="21"/>
  <c r="CR470" i="21"/>
  <c r="CR471" i="21"/>
  <c r="CR472" i="21"/>
  <c r="CR473" i="21"/>
  <c r="CR474" i="21"/>
  <c r="CR475" i="21"/>
  <c r="CR476" i="21"/>
  <c r="CR477" i="21"/>
  <c r="CR478" i="21"/>
  <c r="CR479" i="21"/>
  <c r="CR480" i="21"/>
  <c r="CR481" i="21"/>
  <c r="CR482" i="21"/>
  <c r="CR483" i="21"/>
  <c r="CR484" i="21"/>
  <c r="CR485" i="21"/>
  <c r="CR486" i="21"/>
  <c r="CR487" i="21"/>
  <c r="CR488" i="21"/>
  <c r="CR489" i="21"/>
  <c r="CR490" i="21"/>
  <c r="CR491" i="21"/>
  <c r="CR492" i="21"/>
  <c r="CR493" i="21"/>
  <c r="CR494" i="21"/>
  <c r="CR495" i="21"/>
  <c r="CR496" i="21"/>
  <c r="CR497" i="21"/>
  <c r="CR498" i="21"/>
  <c r="CR500" i="21"/>
  <c r="CR501" i="21"/>
  <c r="CR502" i="21"/>
  <c r="CR503" i="21"/>
  <c r="CR504" i="21"/>
  <c r="CR505" i="21"/>
  <c r="CR506" i="21"/>
  <c r="CR507" i="21"/>
  <c r="CR508" i="21"/>
  <c r="CR509" i="21"/>
  <c r="CR5" i="21"/>
  <c r="CO6" i="21"/>
  <c r="CO7" i="21"/>
  <c r="CO8" i="21"/>
  <c r="CO9" i="21"/>
  <c r="CO10" i="21"/>
  <c r="CO11" i="21"/>
  <c r="CO12" i="21"/>
  <c r="CO13" i="21"/>
  <c r="CO14" i="21"/>
  <c r="CO15" i="21"/>
  <c r="CO16" i="21"/>
  <c r="CO17" i="21"/>
  <c r="CO18" i="21"/>
  <c r="CO19" i="21"/>
  <c r="CO20" i="21"/>
  <c r="CO21" i="21"/>
  <c r="CO22" i="21"/>
  <c r="CO23" i="21"/>
  <c r="CO24" i="21"/>
  <c r="CO25" i="21"/>
  <c r="CO27" i="21"/>
  <c r="CO28" i="21"/>
  <c r="CO29" i="21"/>
  <c r="CO30" i="21"/>
  <c r="CO31" i="21"/>
  <c r="CO32" i="21"/>
  <c r="CO33" i="21"/>
  <c r="CO34" i="21"/>
  <c r="CO35" i="21"/>
  <c r="CO36" i="21"/>
  <c r="CO37" i="21"/>
  <c r="CO38" i="21"/>
  <c r="CO39" i="21"/>
  <c r="CO40" i="21"/>
  <c r="CO41" i="21"/>
  <c r="CO42" i="21"/>
  <c r="CO43" i="21"/>
  <c r="CO45" i="21"/>
  <c r="CO46" i="21"/>
  <c r="CO47" i="21"/>
  <c r="CO48" i="21"/>
  <c r="CO50" i="21"/>
  <c r="CO51" i="21"/>
  <c r="CO52" i="21"/>
  <c r="CO53" i="21"/>
  <c r="CO55" i="21"/>
  <c r="CO56" i="21"/>
  <c r="CO57" i="21"/>
  <c r="CO58" i="21"/>
  <c r="CO59" i="21"/>
  <c r="CO60" i="21"/>
  <c r="CO61" i="21"/>
  <c r="CO62" i="21"/>
  <c r="CO63" i="21"/>
  <c r="CO64" i="21"/>
  <c r="CO65" i="21"/>
  <c r="CO66" i="21"/>
  <c r="CO67" i="21"/>
  <c r="CO68" i="21"/>
  <c r="CO69" i="21"/>
  <c r="CO70" i="21"/>
  <c r="CO72" i="21"/>
  <c r="CO73" i="21"/>
  <c r="CO74" i="21"/>
  <c r="CO75" i="21"/>
  <c r="CO76" i="21"/>
  <c r="CO78" i="21"/>
  <c r="CO79" i="21"/>
  <c r="CO80" i="21"/>
  <c r="CO81" i="21"/>
  <c r="CO82" i="21"/>
  <c r="CO83" i="21"/>
  <c r="CO84" i="21"/>
  <c r="CO85" i="21"/>
  <c r="CO86" i="21"/>
  <c r="CO87" i="21"/>
  <c r="CO88" i="21"/>
  <c r="CO89" i="21"/>
  <c r="CO90" i="21"/>
  <c r="CO91" i="21"/>
  <c r="CO92" i="21"/>
  <c r="CO93" i="21"/>
  <c r="CO94" i="21"/>
  <c r="CO95" i="21"/>
  <c r="CO96" i="21"/>
  <c r="CO97" i="21"/>
  <c r="CO98" i="21"/>
  <c r="CO99" i="21"/>
  <c r="CO100" i="21"/>
  <c r="CO101" i="21"/>
  <c r="CO102" i="21"/>
  <c r="CO104" i="21"/>
  <c r="CO105" i="21"/>
  <c r="CO106" i="21"/>
  <c r="CO107" i="21"/>
  <c r="CO108" i="21"/>
  <c r="CO109" i="21"/>
  <c r="CO110" i="21"/>
  <c r="CO111" i="21"/>
  <c r="CO112" i="21"/>
  <c r="CO113" i="21"/>
  <c r="CO114" i="21"/>
  <c r="CO116" i="21"/>
  <c r="CO117" i="21"/>
  <c r="CO118" i="21"/>
  <c r="CO119" i="21"/>
  <c r="CO120" i="21"/>
  <c r="CO121" i="21"/>
  <c r="CO122" i="21"/>
  <c r="CO123" i="21"/>
  <c r="CO125" i="21"/>
  <c r="CO126" i="21"/>
  <c r="CO127" i="21"/>
  <c r="CO128" i="21"/>
  <c r="CO129" i="21"/>
  <c r="CO130" i="21"/>
  <c r="CO131" i="21"/>
  <c r="CO132" i="21"/>
  <c r="CO133" i="21"/>
  <c r="CO134" i="21"/>
  <c r="CO135" i="21"/>
  <c r="CO136" i="21"/>
  <c r="CO137" i="21"/>
  <c r="CO138" i="21"/>
  <c r="CO139" i="21"/>
  <c r="CO140" i="21"/>
  <c r="CO141" i="21"/>
  <c r="CO142" i="21"/>
  <c r="CO143" i="21"/>
  <c r="CO144" i="21"/>
  <c r="CO145" i="21"/>
  <c r="CO146" i="21"/>
  <c r="CO147" i="21"/>
  <c r="CO149" i="21"/>
  <c r="CO150" i="21"/>
  <c r="CO151" i="21"/>
  <c r="CO152" i="21"/>
  <c r="CO154" i="21"/>
  <c r="CO155" i="21"/>
  <c r="CO156" i="21"/>
  <c r="CO157" i="21"/>
  <c r="CO158" i="21"/>
  <c r="CO159" i="21"/>
  <c r="CO160" i="21"/>
  <c r="CO161" i="21"/>
  <c r="CO162" i="21"/>
  <c r="CO163" i="21"/>
  <c r="CO164" i="21"/>
  <c r="CO165" i="21"/>
  <c r="CO166" i="21"/>
  <c r="CO167" i="21"/>
  <c r="CO168" i="21"/>
  <c r="CO169" i="21"/>
  <c r="CO170" i="21"/>
  <c r="CO171" i="21"/>
  <c r="CO172" i="21"/>
  <c r="CO173" i="21"/>
  <c r="CO175" i="21"/>
  <c r="CO176" i="21"/>
  <c r="CO177" i="21"/>
  <c r="CO178" i="21"/>
  <c r="CO179" i="21"/>
  <c r="CO180" i="21"/>
  <c r="CO181" i="21"/>
  <c r="CO182" i="21"/>
  <c r="CO183" i="21"/>
  <c r="CO184" i="21"/>
  <c r="CO185" i="21"/>
  <c r="CO186" i="21"/>
  <c r="CO187" i="21"/>
  <c r="CO188" i="21"/>
  <c r="CO189" i="21"/>
  <c r="CO190" i="21"/>
  <c r="CO191" i="21"/>
  <c r="CO192" i="21"/>
  <c r="CO193" i="21"/>
  <c r="CO194" i="21"/>
  <c r="CO195" i="21"/>
  <c r="CO196" i="21"/>
  <c r="CO197" i="21"/>
  <c r="CO198" i="21"/>
  <c r="CO199" i="21"/>
  <c r="CO200" i="21"/>
  <c r="CO201" i="21"/>
  <c r="CO202" i="21"/>
  <c r="CO203" i="21"/>
  <c r="CO204" i="21"/>
  <c r="CO205" i="21"/>
  <c r="CO206" i="21"/>
  <c r="CO207" i="21"/>
  <c r="CO209" i="21"/>
  <c r="CO210" i="21"/>
  <c r="CO211" i="21"/>
  <c r="CO212" i="21"/>
  <c r="CO213" i="21"/>
  <c r="CO214" i="21"/>
  <c r="CO215" i="21"/>
  <c r="CO217" i="21"/>
  <c r="CO218" i="21"/>
  <c r="CO219" i="21"/>
  <c r="CO220" i="21"/>
  <c r="CO222" i="21"/>
  <c r="CO223" i="21"/>
  <c r="CO224" i="21"/>
  <c r="CO225" i="21"/>
  <c r="CO226" i="21"/>
  <c r="CO227" i="21"/>
  <c r="CO230" i="21"/>
  <c r="CO231" i="21"/>
  <c r="CO232" i="21"/>
  <c r="CO233" i="21"/>
  <c r="CO234" i="21"/>
  <c r="CO235" i="21"/>
  <c r="CO236" i="21"/>
  <c r="CO237" i="21"/>
  <c r="CO238" i="21"/>
  <c r="CO239" i="21"/>
  <c r="CO240" i="21"/>
  <c r="CO242" i="21"/>
  <c r="CO243" i="21"/>
  <c r="CO244" i="21"/>
  <c r="CO245" i="21"/>
  <c r="CO246" i="21"/>
  <c r="CO247" i="21"/>
  <c r="CO248" i="21"/>
  <c r="CO249" i="21"/>
  <c r="CO251" i="21"/>
  <c r="CO252" i="21"/>
  <c r="CO253" i="21"/>
  <c r="CO254" i="21"/>
  <c r="CO255" i="21"/>
  <c r="CO256" i="21"/>
  <c r="CO257" i="21"/>
  <c r="CO258" i="21"/>
  <c r="CO259" i="21"/>
  <c r="CO260" i="21"/>
  <c r="CO261" i="21"/>
  <c r="CO262" i="21"/>
  <c r="CO264" i="21"/>
  <c r="CO265" i="21"/>
  <c r="CO266" i="21"/>
  <c r="CO268" i="21"/>
  <c r="CO269" i="21"/>
  <c r="CO270" i="21"/>
  <c r="CO271" i="21"/>
  <c r="CO272" i="21"/>
  <c r="CO273" i="21"/>
  <c r="CO274" i="21"/>
  <c r="CO275" i="21"/>
  <c r="CO276" i="21"/>
  <c r="CO277" i="21"/>
  <c r="CO278" i="21"/>
  <c r="CO279" i="21"/>
  <c r="CO280" i="21"/>
  <c r="CO281" i="21"/>
  <c r="CO282" i="21"/>
  <c r="CO283" i="21"/>
  <c r="CO285" i="21"/>
  <c r="CO286" i="21"/>
  <c r="CO287" i="21"/>
  <c r="CO288" i="21"/>
  <c r="CO289" i="21"/>
  <c r="CO291" i="21"/>
  <c r="CO292" i="21"/>
  <c r="CO293" i="21"/>
  <c r="CO294" i="21"/>
  <c r="CO295" i="21"/>
  <c r="CO296" i="21"/>
  <c r="CO297" i="21"/>
  <c r="CO299" i="21"/>
  <c r="CO300" i="21"/>
  <c r="CO301" i="21"/>
  <c r="CO302" i="21"/>
  <c r="CO303" i="21"/>
  <c r="CO304" i="21"/>
  <c r="CO305" i="21"/>
  <c r="CO306" i="21"/>
  <c r="CO307" i="21"/>
  <c r="CO308" i="21"/>
  <c r="CO309" i="21"/>
  <c r="CO310" i="21"/>
  <c r="CO311" i="21"/>
  <c r="CO313" i="21"/>
  <c r="CO314" i="21"/>
  <c r="CO315" i="21"/>
  <c r="CO316" i="21"/>
  <c r="CO317" i="21"/>
  <c r="CO318" i="21"/>
  <c r="CO319" i="21"/>
  <c r="CO320" i="21"/>
  <c r="CO321" i="21"/>
  <c r="CO322" i="21"/>
  <c r="CO323" i="21"/>
  <c r="CO324" i="21"/>
  <c r="CO325" i="21"/>
  <c r="CO326" i="21"/>
  <c r="CO327" i="21"/>
  <c r="CO328" i="21"/>
  <c r="CO329" i="21"/>
  <c r="CO330" i="21"/>
  <c r="CO331" i="21"/>
  <c r="CO332" i="21"/>
  <c r="CO334" i="21"/>
  <c r="CO335" i="21"/>
  <c r="CO336" i="21"/>
  <c r="CO337" i="21"/>
  <c r="CO338" i="21"/>
  <c r="CO339" i="21"/>
  <c r="CO340" i="21"/>
  <c r="CO341" i="21"/>
  <c r="CO342" i="21"/>
  <c r="CO343" i="21"/>
  <c r="CO344" i="21"/>
  <c r="CO345" i="21"/>
  <c r="CO346" i="21"/>
  <c r="CO347" i="21"/>
  <c r="CO348" i="21"/>
  <c r="CO349" i="21"/>
  <c r="CO350" i="21"/>
  <c r="CO351" i="21"/>
  <c r="CO352" i="21"/>
  <c r="CO353" i="21"/>
  <c r="CO354" i="21"/>
  <c r="CO355" i="21"/>
  <c r="CO356" i="21"/>
  <c r="CO357" i="21"/>
  <c r="CO358" i="21"/>
  <c r="CO359" i="21"/>
  <c r="CO360" i="21"/>
  <c r="CO361" i="21"/>
  <c r="CO362" i="21"/>
  <c r="CO363" i="21"/>
  <c r="CO364" i="21"/>
  <c r="CO365" i="21"/>
  <c r="CO367" i="21"/>
  <c r="CO368" i="21"/>
  <c r="CO369" i="21"/>
  <c r="CO370" i="21"/>
  <c r="CO371" i="21"/>
  <c r="CO372" i="21"/>
  <c r="CO373" i="21"/>
  <c r="CO374" i="21"/>
  <c r="CO375" i="21"/>
  <c r="CO376" i="21"/>
  <c r="CO377" i="21"/>
  <c r="CO378" i="21"/>
  <c r="CO379" i="21"/>
  <c r="CO380" i="21"/>
  <c r="CO381" i="21"/>
  <c r="CO382" i="21"/>
  <c r="CO383" i="21"/>
  <c r="CO385" i="21"/>
  <c r="CO386" i="21"/>
  <c r="CO387" i="21"/>
  <c r="CO388" i="21"/>
  <c r="CO389" i="21"/>
  <c r="CO390" i="21"/>
  <c r="CO391" i="21"/>
  <c r="CO392" i="21"/>
  <c r="CO393" i="21"/>
  <c r="CO394" i="21"/>
  <c r="CO395" i="21"/>
  <c r="CO396" i="21"/>
  <c r="CO397" i="21"/>
  <c r="CO398" i="21"/>
  <c r="CO399" i="21"/>
  <c r="CO400" i="21"/>
  <c r="CO401" i="21"/>
  <c r="CO402" i="21"/>
  <c r="CO403" i="21"/>
  <c r="CO404" i="21"/>
  <c r="CO405" i="21"/>
  <c r="CO406" i="21"/>
  <c r="CO407" i="21"/>
  <c r="CO408" i="21"/>
  <c r="CO409" i="21"/>
  <c r="CO410" i="21"/>
  <c r="CO411" i="21"/>
  <c r="CO412" i="21"/>
  <c r="CO413" i="21"/>
  <c r="CO414" i="21"/>
  <c r="CO415" i="21"/>
  <c r="CO416" i="21"/>
  <c r="CO417" i="21"/>
  <c r="CO418" i="21"/>
  <c r="CO420" i="21"/>
  <c r="CO421" i="21"/>
  <c r="CO422" i="21"/>
  <c r="CO423" i="21"/>
  <c r="CO424" i="21"/>
  <c r="CO425" i="21"/>
  <c r="CO426" i="21"/>
  <c r="CO427" i="21"/>
  <c r="CO428" i="21"/>
  <c r="CO429" i="21"/>
  <c r="CO430" i="21"/>
  <c r="CO431" i="21"/>
  <c r="CO432" i="21"/>
  <c r="CO433" i="21"/>
  <c r="CO434" i="21"/>
  <c r="CO435" i="21"/>
  <c r="CO436" i="21"/>
  <c r="CO437" i="21"/>
  <c r="CO438" i="21"/>
  <c r="CO439" i="21"/>
  <c r="CO440" i="21"/>
  <c r="CO441" i="21"/>
  <c r="CO442" i="21"/>
  <c r="CO443" i="21"/>
  <c r="CO445" i="21"/>
  <c r="CO446" i="21"/>
  <c r="CO447" i="21"/>
  <c r="CO448" i="21"/>
  <c r="CO449" i="21"/>
  <c r="CO450" i="21"/>
  <c r="CO451" i="21"/>
  <c r="CO452" i="21"/>
  <c r="CO453" i="21"/>
  <c r="CO454" i="21"/>
  <c r="CO455" i="21"/>
  <c r="CO456" i="21"/>
  <c r="CO457" i="21"/>
  <c r="CO458" i="21"/>
  <c r="CO459" i="21"/>
  <c r="CO460" i="21"/>
  <c r="CO461" i="21"/>
  <c r="CO463" i="21"/>
  <c r="CO464" i="21"/>
  <c r="CO465" i="21"/>
  <c r="CO466" i="21"/>
  <c r="CO467" i="21"/>
  <c r="CO468" i="21"/>
  <c r="CO469" i="21"/>
  <c r="CO470" i="21"/>
  <c r="CO471" i="21"/>
  <c r="CO472" i="21"/>
  <c r="CO473" i="21"/>
  <c r="CO474" i="21"/>
  <c r="CO475" i="21"/>
  <c r="CO476" i="21"/>
  <c r="CO477" i="21"/>
  <c r="CO478" i="21"/>
  <c r="CO479" i="21"/>
  <c r="CO480" i="21"/>
  <c r="CO481" i="21"/>
  <c r="CO482" i="21"/>
  <c r="CO483" i="21"/>
  <c r="CO484" i="21"/>
  <c r="CO485" i="21"/>
  <c r="CO486" i="21"/>
  <c r="CO487" i="21"/>
  <c r="CO488" i="21"/>
  <c r="CO489" i="21"/>
  <c r="CO490" i="21"/>
  <c r="CO491" i="21"/>
  <c r="CO492" i="21"/>
  <c r="CO493" i="21"/>
  <c r="CO494" i="21"/>
  <c r="CO495" i="21"/>
  <c r="CO496" i="21"/>
  <c r="CO497" i="21"/>
  <c r="CO498" i="21"/>
  <c r="CO500" i="21"/>
  <c r="CO501" i="21"/>
  <c r="CO502" i="21"/>
  <c r="CO503" i="21"/>
  <c r="CO504" i="21"/>
  <c r="CO505" i="21"/>
  <c r="CO506" i="21"/>
  <c r="CO507" i="21"/>
  <c r="CO508" i="21"/>
  <c r="CO509" i="21"/>
  <c r="CO5" i="21"/>
  <c r="CK6" i="21"/>
  <c r="CK7" i="21"/>
  <c r="CK8" i="21"/>
  <c r="CK9" i="21"/>
  <c r="CK10" i="21"/>
  <c r="CK11" i="21"/>
  <c r="CK12" i="21"/>
  <c r="CK13" i="21"/>
  <c r="CK14" i="21"/>
  <c r="CK15" i="21"/>
  <c r="CK16" i="21"/>
  <c r="CK17" i="21"/>
  <c r="CK18" i="21"/>
  <c r="CK19" i="21"/>
  <c r="CK20" i="21"/>
  <c r="CK21" i="21"/>
  <c r="CK22" i="21"/>
  <c r="CK23" i="21"/>
  <c r="CK24" i="21"/>
  <c r="CK25" i="21"/>
  <c r="CK27" i="21"/>
  <c r="CK28" i="21"/>
  <c r="CK29" i="21"/>
  <c r="CK30" i="21"/>
  <c r="CK31" i="21"/>
  <c r="CK32" i="21"/>
  <c r="CK33" i="21"/>
  <c r="CK34" i="21"/>
  <c r="CK35" i="21"/>
  <c r="CK36" i="21"/>
  <c r="CK37" i="21"/>
  <c r="CK38" i="21"/>
  <c r="CK39" i="21"/>
  <c r="CK40" i="21"/>
  <c r="CK41" i="21"/>
  <c r="CK42" i="21"/>
  <c r="CK43" i="21"/>
  <c r="CK45" i="21"/>
  <c r="CK46" i="21"/>
  <c r="CK47" i="21"/>
  <c r="CK48" i="21"/>
  <c r="CK50" i="21"/>
  <c r="CK51" i="21"/>
  <c r="CK52" i="21"/>
  <c r="CK53" i="21"/>
  <c r="CK55" i="21"/>
  <c r="CK56" i="21"/>
  <c r="CK57" i="21"/>
  <c r="CK58" i="21"/>
  <c r="CK59" i="21"/>
  <c r="CK60" i="21"/>
  <c r="CK61" i="21"/>
  <c r="CK62" i="21"/>
  <c r="CK63" i="21"/>
  <c r="CK64" i="21"/>
  <c r="CK65" i="21"/>
  <c r="CK66" i="21"/>
  <c r="CK67" i="21"/>
  <c r="CK68" i="21"/>
  <c r="CK69" i="21"/>
  <c r="CK70" i="21"/>
  <c r="CK72" i="21"/>
  <c r="CK73" i="21"/>
  <c r="CK74" i="21"/>
  <c r="CK75" i="21"/>
  <c r="CK76" i="21"/>
  <c r="CK78" i="21"/>
  <c r="CK79" i="21"/>
  <c r="CK80" i="21"/>
  <c r="CK81" i="21"/>
  <c r="CK82" i="21"/>
  <c r="CK83" i="21"/>
  <c r="CK84" i="21"/>
  <c r="CK85" i="21"/>
  <c r="CK86" i="21"/>
  <c r="CK87" i="21"/>
  <c r="CK88" i="21"/>
  <c r="CK89" i="21"/>
  <c r="CK90" i="21"/>
  <c r="CK91" i="21"/>
  <c r="CK92" i="21"/>
  <c r="CK93" i="21"/>
  <c r="CK94" i="21"/>
  <c r="CK95" i="21"/>
  <c r="CK96" i="21"/>
  <c r="CK97" i="21"/>
  <c r="CK98" i="21"/>
  <c r="CK99" i="21"/>
  <c r="CK100" i="21"/>
  <c r="CK101" i="21"/>
  <c r="CK102" i="21"/>
  <c r="CK104" i="21"/>
  <c r="CK105" i="21"/>
  <c r="CK106" i="21"/>
  <c r="CK107" i="21"/>
  <c r="CK108" i="21"/>
  <c r="CK109" i="21"/>
  <c r="CK110" i="21"/>
  <c r="CK111" i="21"/>
  <c r="CK112" i="21"/>
  <c r="CK113" i="21"/>
  <c r="CK114" i="21"/>
  <c r="CK116" i="21"/>
  <c r="CK117" i="21"/>
  <c r="CK118" i="21"/>
  <c r="CK119" i="21"/>
  <c r="CK120" i="21"/>
  <c r="CK121" i="21"/>
  <c r="CK122" i="21"/>
  <c r="CK123" i="21"/>
  <c r="CK125" i="21"/>
  <c r="CK126" i="21"/>
  <c r="CK127" i="21"/>
  <c r="CK128" i="21"/>
  <c r="CK129" i="21"/>
  <c r="CK130" i="21"/>
  <c r="CK131" i="21"/>
  <c r="CK132" i="21"/>
  <c r="CK133" i="21"/>
  <c r="CK134" i="21"/>
  <c r="CK135" i="21"/>
  <c r="CK136" i="21"/>
  <c r="CK137" i="21"/>
  <c r="CK138" i="21"/>
  <c r="CK139" i="21"/>
  <c r="CK140" i="21"/>
  <c r="CK141" i="21"/>
  <c r="CK142" i="21"/>
  <c r="CK143" i="21"/>
  <c r="CK144" i="21"/>
  <c r="CK145" i="21"/>
  <c r="CK146" i="21"/>
  <c r="CK147" i="21"/>
  <c r="CK149" i="21"/>
  <c r="CK150" i="21"/>
  <c r="CK151" i="21"/>
  <c r="CK152" i="21"/>
  <c r="CK154" i="21"/>
  <c r="CK155" i="21"/>
  <c r="CK156" i="21"/>
  <c r="CK157" i="21"/>
  <c r="CK158" i="21"/>
  <c r="CK159" i="21"/>
  <c r="CK160" i="21"/>
  <c r="CK161" i="21"/>
  <c r="CK162" i="21"/>
  <c r="CK163" i="21"/>
  <c r="CK164" i="21"/>
  <c r="CK165" i="21"/>
  <c r="CK166" i="21"/>
  <c r="CK167" i="21"/>
  <c r="CK168" i="21"/>
  <c r="CK169" i="21"/>
  <c r="CK170" i="21"/>
  <c r="CK171" i="21"/>
  <c r="CK172" i="21"/>
  <c r="CK173" i="21"/>
  <c r="CK175" i="21"/>
  <c r="CK176" i="21"/>
  <c r="CK177" i="21"/>
  <c r="CK178" i="21"/>
  <c r="CK179" i="21"/>
  <c r="CK180" i="21"/>
  <c r="CK181" i="21"/>
  <c r="CK182" i="21"/>
  <c r="CK183" i="21"/>
  <c r="CK184" i="21"/>
  <c r="CK185" i="21"/>
  <c r="CK186" i="21"/>
  <c r="CK187" i="21"/>
  <c r="CK188" i="21"/>
  <c r="CK189" i="21"/>
  <c r="CK190" i="21"/>
  <c r="CK191" i="21"/>
  <c r="CK192" i="21"/>
  <c r="CK193" i="21"/>
  <c r="CK194" i="21"/>
  <c r="CK195" i="21"/>
  <c r="CK196" i="21"/>
  <c r="CK197" i="21"/>
  <c r="CK198" i="21"/>
  <c r="CK199" i="21"/>
  <c r="CK200" i="21"/>
  <c r="CK201" i="21"/>
  <c r="CK202" i="21"/>
  <c r="CK203" i="21"/>
  <c r="CK204" i="21"/>
  <c r="CK205" i="21"/>
  <c r="CK206" i="21"/>
  <c r="CK207" i="21"/>
  <c r="CK209" i="21"/>
  <c r="CK210" i="21"/>
  <c r="CK211" i="21"/>
  <c r="CK212" i="21"/>
  <c r="CK213" i="21"/>
  <c r="CK214" i="21"/>
  <c r="CK215" i="21"/>
  <c r="CK217" i="21"/>
  <c r="CK218" i="21"/>
  <c r="CK219" i="21"/>
  <c r="CK220" i="21"/>
  <c r="CK222" i="21"/>
  <c r="CK223" i="21"/>
  <c r="CK224" i="21"/>
  <c r="CK225" i="21"/>
  <c r="CK226" i="21"/>
  <c r="CK227" i="21"/>
  <c r="CK228" i="21"/>
  <c r="CK230" i="21"/>
  <c r="CK231" i="21"/>
  <c r="CK232" i="21"/>
  <c r="CK233" i="21"/>
  <c r="CK234" i="21"/>
  <c r="CK235" i="21"/>
  <c r="CK236" i="21"/>
  <c r="CK237" i="21"/>
  <c r="CK238" i="21"/>
  <c r="CK239" i="21"/>
  <c r="CK240" i="21"/>
  <c r="CK242" i="21"/>
  <c r="CK243" i="21"/>
  <c r="CK244" i="21"/>
  <c r="CK245" i="21"/>
  <c r="CK246" i="21"/>
  <c r="CK247" i="21"/>
  <c r="CK248" i="21"/>
  <c r="CK249" i="21"/>
  <c r="CK251" i="21"/>
  <c r="CK252" i="21"/>
  <c r="CK253" i="21"/>
  <c r="CK254" i="21"/>
  <c r="CK255" i="21"/>
  <c r="CK256" i="21"/>
  <c r="CK257" i="21"/>
  <c r="CK258" i="21"/>
  <c r="CK259" i="21"/>
  <c r="CK260" i="21"/>
  <c r="CK261" i="21"/>
  <c r="CK262" i="21"/>
  <c r="CK264" i="21"/>
  <c r="CK265" i="21"/>
  <c r="CK266" i="21"/>
  <c r="CK268" i="21"/>
  <c r="CK269" i="21"/>
  <c r="CK270" i="21"/>
  <c r="CK271" i="21"/>
  <c r="CK272" i="21"/>
  <c r="CK273" i="21"/>
  <c r="CK274" i="21"/>
  <c r="CK275" i="21"/>
  <c r="CK276" i="21"/>
  <c r="CK277" i="21"/>
  <c r="CK278" i="21"/>
  <c r="CK279" i="21"/>
  <c r="CK280" i="21"/>
  <c r="CK281" i="21"/>
  <c r="CK282" i="21"/>
  <c r="CK283" i="21"/>
  <c r="CK285" i="21"/>
  <c r="CK286" i="21"/>
  <c r="CK287" i="21"/>
  <c r="CK288" i="21"/>
  <c r="CK289" i="21"/>
  <c r="CK291" i="21"/>
  <c r="CK292" i="21"/>
  <c r="CK293" i="21"/>
  <c r="CK294" i="21"/>
  <c r="CK295" i="21"/>
  <c r="CK296" i="21"/>
  <c r="CK297" i="21"/>
  <c r="CK299" i="21"/>
  <c r="CK300" i="21"/>
  <c r="CK301" i="21"/>
  <c r="CK302" i="21"/>
  <c r="CK303" i="21"/>
  <c r="CK304" i="21"/>
  <c r="CK305" i="21"/>
  <c r="CK306" i="21"/>
  <c r="CK307" i="21"/>
  <c r="CK308" i="21"/>
  <c r="CK309" i="21"/>
  <c r="CK310" i="21"/>
  <c r="CK311" i="21"/>
  <c r="CK313" i="21"/>
  <c r="CK314" i="21"/>
  <c r="CK315" i="21"/>
  <c r="CK316" i="21"/>
  <c r="CK317" i="21"/>
  <c r="CK318" i="21"/>
  <c r="CK319" i="21"/>
  <c r="CK320" i="21"/>
  <c r="CK321" i="21"/>
  <c r="CK322" i="21"/>
  <c r="CK323" i="21"/>
  <c r="CK324" i="21"/>
  <c r="CK325" i="21"/>
  <c r="CK326" i="21"/>
  <c r="CK327" i="21"/>
  <c r="CK328" i="21"/>
  <c r="CK329" i="21"/>
  <c r="CK330" i="21"/>
  <c r="CK331" i="21"/>
  <c r="CK332" i="21"/>
  <c r="CK334" i="21"/>
  <c r="CK335" i="21"/>
  <c r="CK336" i="21"/>
  <c r="CK337" i="21"/>
  <c r="CK338" i="21"/>
  <c r="CK339" i="21"/>
  <c r="CK340" i="21"/>
  <c r="CK341" i="21"/>
  <c r="CK342" i="21"/>
  <c r="CK343" i="21"/>
  <c r="CK344" i="21"/>
  <c r="CK345" i="21"/>
  <c r="CK346" i="21"/>
  <c r="CK347" i="21"/>
  <c r="CK348" i="21"/>
  <c r="CK349" i="21"/>
  <c r="CK350" i="21"/>
  <c r="CK351" i="21"/>
  <c r="CK352" i="21"/>
  <c r="CK353" i="21"/>
  <c r="CK354" i="21"/>
  <c r="CK355" i="21"/>
  <c r="CK356" i="21"/>
  <c r="CK357" i="21"/>
  <c r="CK358" i="21"/>
  <c r="CK359" i="21"/>
  <c r="CK360" i="21"/>
  <c r="CK361" i="21"/>
  <c r="CK362" i="21"/>
  <c r="CK363" i="21"/>
  <c r="CK364" i="21"/>
  <c r="CK365" i="21"/>
  <c r="CK367" i="21"/>
  <c r="CK368" i="21"/>
  <c r="CK369" i="21"/>
  <c r="CK370" i="21"/>
  <c r="CK371" i="21"/>
  <c r="CK372" i="21"/>
  <c r="CK373" i="21"/>
  <c r="CK374" i="21"/>
  <c r="CK375" i="21"/>
  <c r="CK376" i="21"/>
  <c r="CK377" i="21"/>
  <c r="CK378" i="21"/>
  <c r="CK379" i="21"/>
  <c r="CK380" i="21"/>
  <c r="CK381" i="21"/>
  <c r="CK382" i="21"/>
  <c r="CK383" i="21"/>
  <c r="CK385" i="21"/>
  <c r="CK386" i="21"/>
  <c r="CK387" i="21"/>
  <c r="CK388" i="21"/>
  <c r="CK389" i="21"/>
  <c r="CK390" i="21"/>
  <c r="CK391" i="21"/>
  <c r="CK392" i="21"/>
  <c r="CK393" i="21"/>
  <c r="CK394" i="21"/>
  <c r="CK395" i="21"/>
  <c r="CK396" i="21"/>
  <c r="CK397" i="21"/>
  <c r="CK398" i="21"/>
  <c r="CK399" i="21"/>
  <c r="CK400" i="21"/>
  <c r="CK401" i="21"/>
  <c r="CK402" i="21"/>
  <c r="CK403" i="21"/>
  <c r="CK404" i="21"/>
  <c r="CK405" i="21"/>
  <c r="CK406" i="21"/>
  <c r="CK407" i="21"/>
  <c r="CK408" i="21"/>
  <c r="CK409" i="21"/>
  <c r="CK410" i="21"/>
  <c r="CK411" i="21"/>
  <c r="CK412" i="21"/>
  <c r="CK413" i="21"/>
  <c r="CK414" i="21"/>
  <c r="CK415" i="21"/>
  <c r="CK416" i="21"/>
  <c r="CK417" i="21"/>
  <c r="CK418" i="21"/>
  <c r="CK420" i="21"/>
  <c r="CK421" i="21"/>
  <c r="CK422" i="21"/>
  <c r="CK423" i="21"/>
  <c r="CK424" i="21"/>
  <c r="CK425" i="21"/>
  <c r="CK426" i="21"/>
  <c r="CK427" i="21"/>
  <c r="CK428" i="21"/>
  <c r="CK429" i="21"/>
  <c r="CK430" i="21"/>
  <c r="CK431" i="21"/>
  <c r="CK432" i="21"/>
  <c r="CK433" i="21"/>
  <c r="CK434" i="21"/>
  <c r="CK435" i="21"/>
  <c r="CK436" i="21"/>
  <c r="CK437" i="21"/>
  <c r="CK438" i="21"/>
  <c r="CK439" i="21"/>
  <c r="CK440" i="21"/>
  <c r="CK441" i="21"/>
  <c r="CK442" i="21"/>
  <c r="CK443" i="21"/>
  <c r="CK445" i="21"/>
  <c r="CK446" i="21"/>
  <c r="CK447" i="21"/>
  <c r="CK448" i="21"/>
  <c r="CK449" i="21"/>
  <c r="CK450" i="21"/>
  <c r="CK451" i="21"/>
  <c r="CK452" i="21"/>
  <c r="CK453" i="21"/>
  <c r="CK454" i="21"/>
  <c r="CK455" i="21"/>
  <c r="CK456" i="21"/>
  <c r="CK457" i="21"/>
  <c r="CK458" i="21"/>
  <c r="CK459" i="21"/>
  <c r="CK460" i="21"/>
  <c r="CK461" i="21"/>
  <c r="CK463" i="21"/>
  <c r="CK464" i="21"/>
  <c r="CK465" i="21"/>
  <c r="CK466" i="21"/>
  <c r="CK467" i="21"/>
  <c r="CK468" i="21"/>
  <c r="CK469" i="21"/>
  <c r="CK470" i="21"/>
  <c r="CK471" i="21"/>
  <c r="CK472" i="21"/>
  <c r="CK473" i="21"/>
  <c r="CK474" i="21"/>
  <c r="CK475" i="21"/>
  <c r="CK476" i="21"/>
  <c r="CK477" i="21"/>
  <c r="CK478" i="21"/>
  <c r="CK479" i="21"/>
  <c r="CK480" i="21"/>
  <c r="CK481" i="21"/>
  <c r="CK482" i="21"/>
  <c r="CK483" i="21"/>
  <c r="CK484" i="21"/>
  <c r="CK485" i="21"/>
  <c r="CK486" i="21"/>
  <c r="CK487" i="21"/>
  <c r="CK488" i="21"/>
  <c r="CK489" i="21"/>
  <c r="CK490" i="21"/>
  <c r="CK491" i="21"/>
  <c r="CK492" i="21"/>
  <c r="CK493" i="21"/>
  <c r="CK494" i="21"/>
  <c r="CK495" i="21"/>
  <c r="CK496" i="21"/>
  <c r="CK497" i="21"/>
  <c r="CK498" i="21"/>
  <c r="CK500" i="21"/>
  <c r="CK501" i="21"/>
  <c r="CK502" i="21"/>
  <c r="CK503" i="21"/>
  <c r="CK504" i="21"/>
  <c r="CK505" i="21"/>
  <c r="CK506" i="21"/>
  <c r="CK507" i="21"/>
  <c r="CK508" i="21"/>
  <c r="CK509" i="21"/>
  <c r="CK5" i="21"/>
  <c r="CG6" i="21"/>
  <c r="CG7" i="21"/>
  <c r="CG8" i="21"/>
  <c r="CG9" i="21"/>
  <c r="CG10" i="21"/>
  <c r="CG11" i="21"/>
  <c r="CG12" i="21"/>
  <c r="CG13" i="21"/>
  <c r="CG14" i="21"/>
  <c r="CG15" i="21"/>
  <c r="CG16" i="21"/>
  <c r="CG17" i="21"/>
  <c r="CG18" i="21"/>
  <c r="CG19" i="21"/>
  <c r="CG20" i="21"/>
  <c r="CG21" i="21"/>
  <c r="CG22" i="21"/>
  <c r="CG23" i="21"/>
  <c r="CG24" i="21"/>
  <c r="CG25" i="21"/>
  <c r="CG27" i="21"/>
  <c r="CG28" i="21"/>
  <c r="CG29" i="21"/>
  <c r="CG30" i="21"/>
  <c r="CG31" i="21"/>
  <c r="CG32" i="21"/>
  <c r="CG33" i="21"/>
  <c r="CG34" i="21"/>
  <c r="CG35" i="21"/>
  <c r="CG36" i="21"/>
  <c r="CG37" i="21"/>
  <c r="CG38" i="21"/>
  <c r="CG39" i="21"/>
  <c r="CG40" i="21"/>
  <c r="CG41" i="21"/>
  <c r="CG42" i="21"/>
  <c r="CG43" i="21"/>
  <c r="CG45" i="21"/>
  <c r="CG46" i="21"/>
  <c r="CG47" i="21"/>
  <c r="CG48" i="21"/>
  <c r="CG50" i="21"/>
  <c r="CG51" i="21"/>
  <c r="CG52" i="21"/>
  <c r="CG53" i="21"/>
  <c r="CG55" i="21"/>
  <c r="CG56" i="21"/>
  <c r="CG57" i="21"/>
  <c r="CG58" i="21"/>
  <c r="CG59" i="21"/>
  <c r="CG60" i="21"/>
  <c r="CG61" i="21"/>
  <c r="CG62" i="21"/>
  <c r="CG63" i="21"/>
  <c r="CG64" i="21"/>
  <c r="CG65" i="21"/>
  <c r="CG66" i="21"/>
  <c r="CG67" i="21"/>
  <c r="CG68" i="21"/>
  <c r="CG69" i="21"/>
  <c r="CG70" i="21"/>
  <c r="CG72" i="21"/>
  <c r="CG73" i="21"/>
  <c r="CG74" i="21"/>
  <c r="CG75" i="21"/>
  <c r="CG76" i="21"/>
  <c r="CG78" i="21"/>
  <c r="CG79" i="21"/>
  <c r="CG80" i="21"/>
  <c r="CG81" i="21"/>
  <c r="CG82" i="21"/>
  <c r="CG83" i="21"/>
  <c r="CG84" i="21"/>
  <c r="CG85" i="21"/>
  <c r="CG86" i="21"/>
  <c r="CG87" i="21"/>
  <c r="CG88" i="21"/>
  <c r="CG89" i="21"/>
  <c r="CG90" i="21"/>
  <c r="CG91" i="21"/>
  <c r="CG92" i="21"/>
  <c r="CG93" i="21"/>
  <c r="CG94" i="21"/>
  <c r="CG95" i="21"/>
  <c r="CG96" i="21"/>
  <c r="CG97" i="21"/>
  <c r="CG98" i="21"/>
  <c r="CG99" i="21"/>
  <c r="CG100" i="21"/>
  <c r="CG101" i="21"/>
  <c r="CG102" i="21"/>
  <c r="CG104" i="21"/>
  <c r="CG105" i="21"/>
  <c r="CG106" i="21"/>
  <c r="CG107" i="21"/>
  <c r="CG108" i="21"/>
  <c r="CG109" i="21"/>
  <c r="CG110" i="21"/>
  <c r="CG111" i="21"/>
  <c r="CG112" i="21"/>
  <c r="CG113" i="21"/>
  <c r="CG114" i="21"/>
  <c r="CG116" i="21"/>
  <c r="CG117" i="21"/>
  <c r="CG118" i="21"/>
  <c r="CG119" i="21"/>
  <c r="CG120" i="21"/>
  <c r="CG121" i="21"/>
  <c r="CG122" i="21"/>
  <c r="CG123" i="21"/>
  <c r="CG125" i="21"/>
  <c r="CG126" i="21"/>
  <c r="CG127" i="21"/>
  <c r="CG128" i="21"/>
  <c r="CG129" i="21"/>
  <c r="CG130" i="21"/>
  <c r="CG131" i="21"/>
  <c r="CG132" i="21"/>
  <c r="CG133" i="21"/>
  <c r="CG134" i="21"/>
  <c r="CG135" i="21"/>
  <c r="CG136" i="21"/>
  <c r="CG137" i="21"/>
  <c r="CG138" i="21"/>
  <c r="CG139" i="21"/>
  <c r="CG140" i="21"/>
  <c r="CG141" i="21"/>
  <c r="CG142" i="21"/>
  <c r="CG143" i="21"/>
  <c r="CG144" i="21"/>
  <c r="CG145" i="21"/>
  <c r="CG146" i="21"/>
  <c r="CG147" i="21"/>
  <c r="CG149" i="21"/>
  <c r="CG150" i="21"/>
  <c r="CG151" i="21"/>
  <c r="CG152" i="21"/>
  <c r="CG154" i="21"/>
  <c r="CG155" i="21"/>
  <c r="CG156" i="21"/>
  <c r="CG157" i="21"/>
  <c r="CG158" i="21"/>
  <c r="CG159" i="21"/>
  <c r="CG160" i="21"/>
  <c r="CG161" i="21"/>
  <c r="CG162" i="21"/>
  <c r="CG163" i="21"/>
  <c r="CG164" i="21"/>
  <c r="CG165" i="21"/>
  <c r="CG166" i="21"/>
  <c r="CG167" i="21"/>
  <c r="CG168" i="21"/>
  <c r="CG169" i="21"/>
  <c r="CG170" i="21"/>
  <c r="CG171" i="21"/>
  <c r="CG172" i="21"/>
  <c r="CG173" i="21"/>
  <c r="CG175" i="21"/>
  <c r="CG176" i="21"/>
  <c r="CG177" i="21"/>
  <c r="CG178" i="21"/>
  <c r="CG179" i="21"/>
  <c r="CG180" i="21"/>
  <c r="CG181" i="21"/>
  <c r="CG182" i="21"/>
  <c r="CG183" i="21"/>
  <c r="CG184" i="21"/>
  <c r="CG185" i="21"/>
  <c r="CG186" i="21"/>
  <c r="CG187" i="21"/>
  <c r="CG188" i="21"/>
  <c r="CG189" i="21"/>
  <c r="CG190" i="21"/>
  <c r="CG191" i="21"/>
  <c r="CG192" i="21"/>
  <c r="CG193" i="21"/>
  <c r="CG194" i="21"/>
  <c r="CG195" i="21"/>
  <c r="CG196" i="21"/>
  <c r="CG197" i="21"/>
  <c r="CG198" i="21"/>
  <c r="CG199" i="21"/>
  <c r="CG200" i="21"/>
  <c r="CG201" i="21"/>
  <c r="CG202" i="21"/>
  <c r="CG203" i="21"/>
  <c r="CG204" i="21"/>
  <c r="CG205" i="21"/>
  <c r="CG206" i="21"/>
  <c r="CG207" i="21"/>
  <c r="CG209" i="21"/>
  <c r="CG210" i="21"/>
  <c r="CG211" i="21"/>
  <c r="CG212" i="21"/>
  <c r="CG213" i="21"/>
  <c r="CG214" i="21"/>
  <c r="CG215" i="21"/>
  <c r="CG217" i="21"/>
  <c r="CG218" i="21"/>
  <c r="CG219" i="21"/>
  <c r="CG220" i="21"/>
  <c r="CG222" i="21"/>
  <c r="CG223" i="21"/>
  <c r="CG224" i="21"/>
  <c r="CG225" i="21"/>
  <c r="CG226" i="21"/>
  <c r="CG227" i="21"/>
  <c r="CG228" i="21"/>
  <c r="CG230" i="21"/>
  <c r="CG231" i="21"/>
  <c r="CG232" i="21"/>
  <c r="CG233" i="21"/>
  <c r="CG234" i="21"/>
  <c r="CG235" i="21"/>
  <c r="CG236" i="21"/>
  <c r="CG237" i="21"/>
  <c r="CG238" i="21"/>
  <c r="CG239" i="21"/>
  <c r="CG240" i="21"/>
  <c r="CG242" i="21"/>
  <c r="CG243" i="21"/>
  <c r="CG244" i="21"/>
  <c r="CG245" i="21"/>
  <c r="CG246" i="21"/>
  <c r="CG247" i="21"/>
  <c r="CG248" i="21"/>
  <c r="CG249" i="21"/>
  <c r="CG251" i="21"/>
  <c r="CG252" i="21"/>
  <c r="CG253" i="21"/>
  <c r="CG254" i="21"/>
  <c r="CG255" i="21"/>
  <c r="CG256" i="21"/>
  <c r="CG257" i="21"/>
  <c r="CG258" i="21"/>
  <c r="CG259" i="21"/>
  <c r="CG260" i="21"/>
  <c r="CG261" i="21"/>
  <c r="CG262" i="21"/>
  <c r="CG264" i="21"/>
  <c r="CG265" i="21"/>
  <c r="CG266" i="21"/>
  <c r="CG268" i="21"/>
  <c r="CG269" i="21"/>
  <c r="CG270" i="21"/>
  <c r="CG271" i="21"/>
  <c r="CG272" i="21"/>
  <c r="CG273" i="21"/>
  <c r="CG274" i="21"/>
  <c r="CG275" i="21"/>
  <c r="CG276" i="21"/>
  <c r="CG277" i="21"/>
  <c r="CG278" i="21"/>
  <c r="CG279" i="21"/>
  <c r="CG280" i="21"/>
  <c r="CG281" i="21"/>
  <c r="CG282" i="21"/>
  <c r="CG283" i="21"/>
  <c r="CG285" i="21"/>
  <c r="CG286" i="21"/>
  <c r="CG287" i="21"/>
  <c r="CG288" i="21"/>
  <c r="CG289" i="21"/>
  <c r="CG291" i="21"/>
  <c r="CG292" i="21"/>
  <c r="CG293" i="21"/>
  <c r="CG294" i="21"/>
  <c r="CG295" i="21"/>
  <c r="CG296" i="21"/>
  <c r="CG297" i="21"/>
  <c r="CG299" i="21"/>
  <c r="CG300" i="21"/>
  <c r="CG301" i="21"/>
  <c r="CG302" i="21"/>
  <c r="CG303" i="21"/>
  <c r="CG304" i="21"/>
  <c r="CG305" i="21"/>
  <c r="CG306" i="21"/>
  <c r="CG307" i="21"/>
  <c r="CG308" i="21"/>
  <c r="CG309" i="21"/>
  <c r="CG310" i="21"/>
  <c r="CG311" i="21"/>
  <c r="CG313" i="21"/>
  <c r="CG314" i="21"/>
  <c r="CG315" i="21"/>
  <c r="CG316" i="21"/>
  <c r="CG317" i="21"/>
  <c r="CG318" i="21"/>
  <c r="CG319" i="21"/>
  <c r="CG320" i="21"/>
  <c r="CG321" i="21"/>
  <c r="CG322" i="21"/>
  <c r="CG323" i="21"/>
  <c r="CG324" i="21"/>
  <c r="CG325" i="21"/>
  <c r="CG326" i="21"/>
  <c r="CG327" i="21"/>
  <c r="CG328" i="21"/>
  <c r="CG329" i="21"/>
  <c r="CG330" i="21"/>
  <c r="CG331" i="21"/>
  <c r="CG332" i="21"/>
  <c r="CG334" i="21"/>
  <c r="CG335" i="21"/>
  <c r="CG336" i="21"/>
  <c r="CG337" i="21"/>
  <c r="CG338" i="21"/>
  <c r="CG339" i="21"/>
  <c r="CG340" i="21"/>
  <c r="CG341" i="21"/>
  <c r="CG342" i="21"/>
  <c r="CG343" i="21"/>
  <c r="CG344" i="21"/>
  <c r="CG345" i="21"/>
  <c r="CG346" i="21"/>
  <c r="CG347" i="21"/>
  <c r="CG348" i="21"/>
  <c r="CG349" i="21"/>
  <c r="CG350" i="21"/>
  <c r="CG351" i="21"/>
  <c r="CG352" i="21"/>
  <c r="CG353" i="21"/>
  <c r="CG354" i="21"/>
  <c r="CG355" i="21"/>
  <c r="CG356" i="21"/>
  <c r="CG357" i="21"/>
  <c r="CG358" i="21"/>
  <c r="CG359" i="21"/>
  <c r="CG360" i="21"/>
  <c r="CG361" i="21"/>
  <c r="CG362" i="21"/>
  <c r="CG363" i="21"/>
  <c r="CG364" i="21"/>
  <c r="CG365" i="21"/>
  <c r="CG367" i="21"/>
  <c r="CG368" i="21"/>
  <c r="CG369" i="21"/>
  <c r="CG370" i="21"/>
  <c r="CG371" i="21"/>
  <c r="CG372" i="21"/>
  <c r="CG373" i="21"/>
  <c r="CG374" i="21"/>
  <c r="CG375" i="21"/>
  <c r="CG376" i="21"/>
  <c r="CG377" i="21"/>
  <c r="CG378" i="21"/>
  <c r="CG379" i="21"/>
  <c r="CG380" i="21"/>
  <c r="CG381" i="21"/>
  <c r="CG382" i="21"/>
  <c r="CG383" i="21"/>
  <c r="CG385" i="21"/>
  <c r="CG386" i="21"/>
  <c r="CG387" i="21"/>
  <c r="CG388" i="21"/>
  <c r="CG389" i="21"/>
  <c r="CG390" i="21"/>
  <c r="CG391" i="21"/>
  <c r="CG392" i="21"/>
  <c r="CG393" i="21"/>
  <c r="CG394" i="21"/>
  <c r="CG395" i="21"/>
  <c r="CG396" i="21"/>
  <c r="CG397" i="21"/>
  <c r="CG398" i="21"/>
  <c r="CG399" i="21"/>
  <c r="CG400" i="21"/>
  <c r="CG401" i="21"/>
  <c r="CG402" i="21"/>
  <c r="CG403" i="21"/>
  <c r="CG404" i="21"/>
  <c r="CG405" i="21"/>
  <c r="CG406" i="21"/>
  <c r="CG407" i="21"/>
  <c r="CG408" i="21"/>
  <c r="CG409" i="21"/>
  <c r="CG410" i="21"/>
  <c r="CG411" i="21"/>
  <c r="CG412" i="21"/>
  <c r="CG413" i="21"/>
  <c r="CG414" i="21"/>
  <c r="CG415" i="21"/>
  <c r="CG416" i="21"/>
  <c r="CG417" i="21"/>
  <c r="CG418" i="21"/>
  <c r="CG420" i="21"/>
  <c r="CG421" i="21"/>
  <c r="CG422" i="21"/>
  <c r="CG423" i="21"/>
  <c r="CG424" i="21"/>
  <c r="CG425" i="21"/>
  <c r="CG426" i="21"/>
  <c r="CG427" i="21"/>
  <c r="CG428" i="21"/>
  <c r="CG429" i="21"/>
  <c r="CG430" i="21"/>
  <c r="CG431" i="21"/>
  <c r="CG432" i="21"/>
  <c r="CG433" i="21"/>
  <c r="CG434" i="21"/>
  <c r="CG435" i="21"/>
  <c r="CG436" i="21"/>
  <c r="CG437" i="21"/>
  <c r="CG438" i="21"/>
  <c r="CG439" i="21"/>
  <c r="CG440" i="21"/>
  <c r="CG441" i="21"/>
  <c r="CG442" i="21"/>
  <c r="CG443" i="21"/>
  <c r="CG445" i="21"/>
  <c r="CG446" i="21"/>
  <c r="CG447" i="21"/>
  <c r="CG448" i="21"/>
  <c r="CG449" i="21"/>
  <c r="CG450" i="21"/>
  <c r="CG451" i="21"/>
  <c r="CG452" i="21"/>
  <c r="CG453" i="21"/>
  <c r="CG454" i="21"/>
  <c r="CG455" i="21"/>
  <c r="CG456" i="21"/>
  <c r="CG457" i="21"/>
  <c r="CG458" i="21"/>
  <c r="CG459" i="21"/>
  <c r="CG460" i="21"/>
  <c r="CG461" i="21"/>
  <c r="CG463" i="21"/>
  <c r="CG464" i="21"/>
  <c r="CG465" i="21"/>
  <c r="CG466" i="21"/>
  <c r="CG467" i="21"/>
  <c r="CG468" i="21"/>
  <c r="CG469" i="21"/>
  <c r="CG470" i="21"/>
  <c r="CG471" i="21"/>
  <c r="CG472" i="21"/>
  <c r="CG473" i="21"/>
  <c r="CG474" i="21"/>
  <c r="CG475" i="21"/>
  <c r="CG476" i="21"/>
  <c r="CG477" i="21"/>
  <c r="CG478" i="21"/>
  <c r="CG479" i="21"/>
  <c r="CG480" i="21"/>
  <c r="CG481" i="21"/>
  <c r="CG482" i="21"/>
  <c r="CG483" i="21"/>
  <c r="CG484" i="21"/>
  <c r="CG485" i="21"/>
  <c r="CG486" i="21"/>
  <c r="CG487" i="21"/>
  <c r="CG488" i="21"/>
  <c r="CG489" i="21"/>
  <c r="CG490" i="21"/>
  <c r="CG491" i="21"/>
  <c r="CG492" i="21"/>
  <c r="CG493" i="21"/>
  <c r="CG494" i="21"/>
  <c r="CG495" i="21"/>
  <c r="CG496" i="21"/>
  <c r="CG497" i="21"/>
  <c r="CG498" i="21"/>
  <c r="CG500" i="21"/>
  <c r="CG501" i="21"/>
  <c r="CG502" i="21"/>
  <c r="CG503" i="21"/>
  <c r="CG504" i="21"/>
  <c r="CG505" i="21"/>
  <c r="CG506" i="21"/>
  <c r="CG507" i="21"/>
  <c r="CG508" i="21"/>
  <c r="CG509" i="21"/>
  <c r="CG5" i="21"/>
  <c r="CD6" i="21"/>
  <c r="CD7" i="21"/>
  <c r="CD8" i="21"/>
  <c r="CD9" i="21"/>
  <c r="CD10" i="21"/>
  <c r="CD11" i="21"/>
  <c r="CD12" i="21"/>
  <c r="CD13" i="21"/>
  <c r="CD14" i="21"/>
  <c r="CD15" i="21"/>
  <c r="CD16" i="21"/>
  <c r="CD17" i="21"/>
  <c r="CD18" i="21"/>
  <c r="CD19" i="21"/>
  <c r="CD20" i="21"/>
  <c r="CD21" i="21"/>
  <c r="CD22" i="21"/>
  <c r="CD23" i="21"/>
  <c r="CD24" i="21"/>
  <c r="CD25" i="21"/>
  <c r="CD27" i="21"/>
  <c r="CD28" i="21"/>
  <c r="CD29" i="21"/>
  <c r="CD30" i="21"/>
  <c r="CD31" i="21"/>
  <c r="CD32" i="21"/>
  <c r="CD33" i="21"/>
  <c r="CD34" i="21"/>
  <c r="CD35" i="21"/>
  <c r="CD36" i="21"/>
  <c r="CD37" i="21"/>
  <c r="CD38" i="21"/>
  <c r="CD39" i="21"/>
  <c r="CD40" i="21"/>
  <c r="CD41" i="21"/>
  <c r="CD42" i="21"/>
  <c r="CD43" i="21"/>
  <c r="CD45" i="21"/>
  <c r="CD46" i="21"/>
  <c r="CD47" i="21"/>
  <c r="CD48" i="21"/>
  <c r="CD50" i="21"/>
  <c r="CD51" i="21"/>
  <c r="CD52" i="21"/>
  <c r="CD53" i="21"/>
  <c r="CD55" i="21"/>
  <c r="CD56" i="21"/>
  <c r="CD57" i="21"/>
  <c r="CD58" i="21"/>
  <c r="CD59" i="21"/>
  <c r="CD60" i="21"/>
  <c r="CD61" i="21"/>
  <c r="CD62" i="21"/>
  <c r="CD63" i="21"/>
  <c r="CD64" i="21"/>
  <c r="CD65" i="21"/>
  <c r="CD66" i="21"/>
  <c r="CD67" i="21"/>
  <c r="CD68" i="21"/>
  <c r="CD69" i="21"/>
  <c r="CD70" i="21"/>
  <c r="CD72" i="21"/>
  <c r="CD73" i="21"/>
  <c r="CD74" i="21"/>
  <c r="CD75" i="21"/>
  <c r="CD76" i="21"/>
  <c r="CD78" i="21"/>
  <c r="CD79" i="21"/>
  <c r="CD80" i="21"/>
  <c r="CD81" i="21"/>
  <c r="CD82" i="21"/>
  <c r="CD83" i="21"/>
  <c r="CD84" i="21"/>
  <c r="CD85" i="21"/>
  <c r="CD86" i="21"/>
  <c r="CD87" i="21"/>
  <c r="CD88" i="21"/>
  <c r="CD89" i="21"/>
  <c r="CD90" i="21"/>
  <c r="CD91" i="21"/>
  <c r="CD92" i="21"/>
  <c r="CD93" i="21"/>
  <c r="CD94" i="21"/>
  <c r="CD95" i="21"/>
  <c r="CD96" i="21"/>
  <c r="CD97" i="21"/>
  <c r="CD98" i="21"/>
  <c r="CD99" i="21"/>
  <c r="CD100" i="21"/>
  <c r="CD101" i="21"/>
  <c r="CD102" i="21"/>
  <c r="CD104" i="21"/>
  <c r="CD105" i="21"/>
  <c r="CD106" i="21"/>
  <c r="CD107" i="21"/>
  <c r="CD108" i="21"/>
  <c r="CD109" i="21"/>
  <c r="CD110" i="21"/>
  <c r="CD111" i="21"/>
  <c r="CD112" i="21"/>
  <c r="CD113" i="21"/>
  <c r="CD114" i="21"/>
  <c r="CD116" i="21"/>
  <c r="CD117" i="21"/>
  <c r="CD118" i="21"/>
  <c r="CD119" i="21"/>
  <c r="CD120" i="21"/>
  <c r="CD121" i="21"/>
  <c r="CD122" i="21"/>
  <c r="CD123" i="21"/>
  <c r="CD125" i="21"/>
  <c r="CD126" i="21"/>
  <c r="CD127" i="21"/>
  <c r="CD128" i="21"/>
  <c r="CD129" i="21"/>
  <c r="CD130" i="21"/>
  <c r="CD131" i="21"/>
  <c r="CD132" i="21"/>
  <c r="CD133" i="21"/>
  <c r="CD134" i="21"/>
  <c r="CD135" i="21"/>
  <c r="CD136" i="21"/>
  <c r="CD137" i="21"/>
  <c r="CD138" i="21"/>
  <c r="CD139" i="21"/>
  <c r="CD140" i="21"/>
  <c r="CD141" i="21"/>
  <c r="CD142" i="21"/>
  <c r="CD143" i="21"/>
  <c r="CD144" i="21"/>
  <c r="CD145" i="21"/>
  <c r="CD146" i="21"/>
  <c r="CD147" i="21"/>
  <c r="CD149" i="21"/>
  <c r="CD150" i="21"/>
  <c r="CD151" i="21"/>
  <c r="CD152" i="21"/>
  <c r="CD154" i="21"/>
  <c r="CD155" i="21"/>
  <c r="CD156" i="21"/>
  <c r="CD157" i="21"/>
  <c r="CD158" i="21"/>
  <c r="CD159" i="21"/>
  <c r="CD160" i="21"/>
  <c r="CD161" i="21"/>
  <c r="CD162" i="21"/>
  <c r="CD163" i="21"/>
  <c r="CD164" i="21"/>
  <c r="CD165" i="21"/>
  <c r="CD166" i="21"/>
  <c r="CD167" i="21"/>
  <c r="CD168" i="21"/>
  <c r="CD169" i="21"/>
  <c r="CD170" i="21"/>
  <c r="CD171" i="21"/>
  <c r="CD172" i="21"/>
  <c r="CD173" i="21"/>
  <c r="CD175" i="21"/>
  <c r="CD176" i="21"/>
  <c r="CD177" i="21"/>
  <c r="CD178" i="21"/>
  <c r="CD179" i="21"/>
  <c r="CD180" i="21"/>
  <c r="CD181" i="21"/>
  <c r="CD182" i="21"/>
  <c r="CD183" i="21"/>
  <c r="CD184" i="21"/>
  <c r="CD185" i="21"/>
  <c r="CD186" i="21"/>
  <c r="CD187" i="21"/>
  <c r="CD188" i="21"/>
  <c r="CD189" i="21"/>
  <c r="CD190" i="21"/>
  <c r="CD191" i="21"/>
  <c r="CD192" i="21"/>
  <c r="CD193" i="21"/>
  <c r="CD194" i="21"/>
  <c r="CD195" i="21"/>
  <c r="CD196" i="21"/>
  <c r="CD197" i="21"/>
  <c r="CD198" i="21"/>
  <c r="CD199" i="21"/>
  <c r="CD200" i="21"/>
  <c r="CD201" i="21"/>
  <c r="CD202" i="21"/>
  <c r="CD203" i="21"/>
  <c r="CD204" i="21"/>
  <c r="CD205" i="21"/>
  <c r="CD206" i="21"/>
  <c r="CD207" i="21"/>
  <c r="CD209" i="21"/>
  <c r="CD210" i="21"/>
  <c r="CD211" i="21"/>
  <c r="CD212" i="21"/>
  <c r="CD213" i="21"/>
  <c r="CD214" i="21"/>
  <c r="CD215" i="21"/>
  <c r="CD217" i="21"/>
  <c r="CD218" i="21"/>
  <c r="CD219" i="21"/>
  <c r="CD220" i="21"/>
  <c r="CD222" i="21"/>
  <c r="CD223" i="21"/>
  <c r="CD224" i="21"/>
  <c r="CD225" i="21"/>
  <c r="CD226" i="21"/>
  <c r="CD227" i="21"/>
  <c r="CD228" i="21"/>
  <c r="CD230" i="21"/>
  <c r="CD231" i="21"/>
  <c r="CD232" i="21"/>
  <c r="CD233" i="21"/>
  <c r="CD234" i="21"/>
  <c r="CD235" i="21"/>
  <c r="CD236" i="21"/>
  <c r="CD237" i="21"/>
  <c r="CD238" i="21"/>
  <c r="CD239" i="21"/>
  <c r="CD240" i="21"/>
  <c r="CD242" i="21"/>
  <c r="CD243" i="21"/>
  <c r="CD244" i="21"/>
  <c r="CD245" i="21"/>
  <c r="CD246" i="21"/>
  <c r="CD247" i="21"/>
  <c r="CD248" i="21"/>
  <c r="CD249" i="21"/>
  <c r="CD251" i="21"/>
  <c r="CD252" i="21"/>
  <c r="CD253" i="21"/>
  <c r="CD254" i="21"/>
  <c r="CD255" i="21"/>
  <c r="CD256" i="21"/>
  <c r="CD257" i="21"/>
  <c r="CD258" i="21"/>
  <c r="CD259" i="21"/>
  <c r="CD260" i="21"/>
  <c r="CD261" i="21"/>
  <c r="CD262" i="21"/>
  <c r="CD264" i="21"/>
  <c r="CD265" i="21"/>
  <c r="CD266" i="21"/>
  <c r="CD268" i="21"/>
  <c r="CD269" i="21"/>
  <c r="CD270" i="21"/>
  <c r="CD271" i="21"/>
  <c r="CD272" i="21"/>
  <c r="CD273" i="21"/>
  <c r="CD274" i="21"/>
  <c r="CD275" i="21"/>
  <c r="CD276" i="21"/>
  <c r="CD277" i="21"/>
  <c r="CD278" i="21"/>
  <c r="CD279" i="21"/>
  <c r="CD280" i="21"/>
  <c r="CD281" i="21"/>
  <c r="CD282" i="21"/>
  <c r="CD283" i="21"/>
  <c r="CD285" i="21"/>
  <c r="CD286" i="21"/>
  <c r="CD287" i="21"/>
  <c r="CD288" i="21"/>
  <c r="CD289" i="21"/>
  <c r="CD291" i="21"/>
  <c r="CD292" i="21"/>
  <c r="CD293" i="21"/>
  <c r="CD294" i="21"/>
  <c r="CD295" i="21"/>
  <c r="CD296" i="21"/>
  <c r="CD297" i="21"/>
  <c r="CD299" i="21"/>
  <c r="CD300" i="21"/>
  <c r="CD301" i="21"/>
  <c r="CD302" i="21"/>
  <c r="CD303" i="21"/>
  <c r="CD304" i="21"/>
  <c r="CD305" i="21"/>
  <c r="CD306" i="21"/>
  <c r="CD307" i="21"/>
  <c r="CD308" i="21"/>
  <c r="CD309" i="21"/>
  <c r="CD310" i="21"/>
  <c r="CD311" i="21"/>
  <c r="CD313" i="21"/>
  <c r="CD314" i="21"/>
  <c r="CD315" i="21"/>
  <c r="CD316" i="21"/>
  <c r="CD317" i="21"/>
  <c r="CD318" i="21"/>
  <c r="CD319" i="21"/>
  <c r="CD320" i="21"/>
  <c r="CD321" i="21"/>
  <c r="CD322" i="21"/>
  <c r="CD323" i="21"/>
  <c r="CD324" i="21"/>
  <c r="CD325" i="21"/>
  <c r="CD326" i="21"/>
  <c r="CD327" i="21"/>
  <c r="CD328" i="21"/>
  <c r="CD329" i="21"/>
  <c r="CD330" i="21"/>
  <c r="CD331" i="21"/>
  <c r="CD332" i="21"/>
  <c r="CD334" i="21"/>
  <c r="CD335" i="21"/>
  <c r="CD336" i="21"/>
  <c r="CD337" i="21"/>
  <c r="CD338" i="21"/>
  <c r="CD339" i="21"/>
  <c r="CD340" i="21"/>
  <c r="CD341" i="21"/>
  <c r="CD342" i="21"/>
  <c r="CD343" i="21"/>
  <c r="CD344" i="21"/>
  <c r="CD345" i="21"/>
  <c r="CD346" i="21"/>
  <c r="CD347" i="21"/>
  <c r="CD348" i="21"/>
  <c r="CD349" i="21"/>
  <c r="CD350" i="21"/>
  <c r="CD351" i="21"/>
  <c r="CD352" i="21"/>
  <c r="CD353" i="21"/>
  <c r="CD354" i="21"/>
  <c r="CD355" i="21"/>
  <c r="CD356" i="21"/>
  <c r="CD357" i="21"/>
  <c r="CD358" i="21"/>
  <c r="CD359" i="21"/>
  <c r="CD360" i="21"/>
  <c r="CD361" i="21"/>
  <c r="CD362" i="21"/>
  <c r="CD363" i="21"/>
  <c r="CD364" i="21"/>
  <c r="CD365" i="21"/>
  <c r="CD367" i="21"/>
  <c r="CD368" i="21"/>
  <c r="CD369" i="21"/>
  <c r="CD370" i="21"/>
  <c r="CD371" i="21"/>
  <c r="CD372" i="21"/>
  <c r="CD373" i="21"/>
  <c r="CD374" i="21"/>
  <c r="CD375" i="21"/>
  <c r="CD376" i="21"/>
  <c r="CD377" i="21"/>
  <c r="CD378" i="21"/>
  <c r="CD379" i="21"/>
  <c r="CD380" i="21"/>
  <c r="CD381" i="21"/>
  <c r="CD382" i="21"/>
  <c r="CD383" i="21"/>
  <c r="CD385" i="21"/>
  <c r="CD386" i="21"/>
  <c r="CD387" i="21"/>
  <c r="CD388" i="21"/>
  <c r="CD389" i="21"/>
  <c r="CD390" i="21"/>
  <c r="CD391" i="21"/>
  <c r="CD392" i="21"/>
  <c r="CD393" i="21"/>
  <c r="CD394" i="21"/>
  <c r="CD395" i="21"/>
  <c r="CD396" i="21"/>
  <c r="CD397" i="21"/>
  <c r="CD398" i="21"/>
  <c r="CD399" i="21"/>
  <c r="CD400" i="21"/>
  <c r="CD401" i="21"/>
  <c r="CD402" i="21"/>
  <c r="CD403" i="21"/>
  <c r="CD404" i="21"/>
  <c r="CD405" i="21"/>
  <c r="CD406" i="21"/>
  <c r="CD407" i="21"/>
  <c r="CD408" i="21"/>
  <c r="CD409" i="21"/>
  <c r="CD410" i="21"/>
  <c r="CD411" i="21"/>
  <c r="CD412" i="21"/>
  <c r="CD413" i="21"/>
  <c r="CD414" i="21"/>
  <c r="CD415" i="21"/>
  <c r="CD416" i="21"/>
  <c r="CD417" i="21"/>
  <c r="CD418" i="21"/>
  <c r="CD420" i="21"/>
  <c r="CD421" i="21"/>
  <c r="CD422" i="21"/>
  <c r="CD423" i="21"/>
  <c r="CD424" i="21"/>
  <c r="CD425" i="21"/>
  <c r="CD426" i="21"/>
  <c r="CD427" i="21"/>
  <c r="CD428" i="21"/>
  <c r="CD429" i="21"/>
  <c r="CD430" i="21"/>
  <c r="CD431" i="21"/>
  <c r="CD432" i="21"/>
  <c r="CD433" i="21"/>
  <c r="CD434" i="21"/>
  <c r="CD435" i="21"/>
  <c r="CD436" i="21"/>
  <c r="CD437" i="21"/>
  <c r="CD438" i="21"/>
  <c r="CD439" i="21"/>
  <c r="CD440" i="21"/>
  <c r="CD441" i="21"/>
  <c r="CD442" i="21"/>
  <c r="CD443" i="21"/>
  <c r="CD445" i="21"/>
  <c r="CD446" i="21"/>
  <c r="CD447" i="21"/>
  <c r="CD448" i="21"/>
  <c r="CD449" i="21"/>
  <c r="CD450" i="21"/>
  <c r="CD451" i="21"/>
  <c r="CD452" i="21"/>
  <c r="CD453" i="21"/>
  <c r="CD454" i="21"/>
  <c r="CD455" i="21"/>
  <c r="CD456" i="21"/>
  <c r="CD457" i="21"/>
  <c r="CD458" i="21"/>
  <c r="CD459" i="21"/>
  <c r="CD460" i="21"/>
  <c r="CD461" i="21"/>
  <c r="CD463" i="21"/>
  <c r="CD464" i="21"/>
  <c r="CD465" i="21"/>
  <c r="CD466" i="21"/>
  <c r="CD467" i="21"/>
  <c r="CD468" i="21"/>
  <c r="CD469" i="21"/>
  <c r="CD470" i="21"/>
  <c r="CD471" i="21"/>
  <c r="CD472" i="21"/>
  <c r="CD473" i="21"/>
  <c r="CD474" i="21"/>
  <c r="CD475" i="21"/>
  <c r="CD476" i="21"/>
  <c r="CD477" i="21"/>
  <c r="CD478" i="21"/>
  <c r="CD479" i="21"/>
  <c r="CD480" i="21"/>
  <c r="CD481" i="21"/>
  <c r="CD482" i="21"/>
  <c r="CD483" i="21"/>
  <c r="CD484" i="21"/>
  <c r="CD485" i="21"/>
  <c r="CD486" i="21"/>
  <c r="CD487" i="21"/>
  <c r="CD488" i="21"/>
  <c r="CD489" i="21"/>
  <c r="CD490" i="21"/>
  <c r="CD491" i="21"/>
  <c r="CD492" i="21"/>
  <c r="CD493" i="21"/>
  <c r="CD494" i="21"/>
  <c r="CD495" i="21"/>
  <c r="CD496" i="21"/>
  <c r="CD497" i="21"/>
  <c r="CD498" i="21"/>
  <c r="CD500" i="21"/>
  <c r="CD501" i="21"/>
  <c r="CD502" i="21"/>
  <c r="CD503" i="21"/>
  <c r="CD504" i="21"/>
  <c r="CD505" i="21"/>
  <c r="CD506" i="21"/>
  <c r="CD507" i="21"/>
  <c r="CD508" i="21"/>
  <c r="CD509" i="21"/>
  <c r="CD5" i="21"/>
  <c r="BW6" i="21"/>
  <c r="BW7" i="21"/>
  <c r="BW8" i="21"/>
  <c r="BW9" i="21"/>
  <c r="BW10" i="21"/>
  <c r="BW11" i="21"/>
  <c r="BW12" i="21"/>
  <c r="BW13" i="21"/>
  <c r="BW14" i="21"/>
  <c r="BW15" i="21"/>
  <c r="BW16" i="21"/>
  <c r="BW17" i="21"/>
  <c r="BW18" i="21"/>
  <c r="BW19" i="21"/>
  <c r="BW20" i="21"/>
  <c r="BW21" i="21"/>
  <c r="BW22" i="21"/>
  <c r="BW23" i="21"/>
  <c r="BW24" i="21"/>
  <c r="BW25" i="21"/>
  <c r="BW27" i="21"/>
  <c r="BW28" i="21"/>
  <c r="BW29" i="21"/>
  <c r="BW30" i="21"/>
  <c r="BW31" i="21"/>
  <c r="BW32" i="21"/>
  <c r="BW33" i="21"/>
  <c r="BW34" i="21"/>
  <c r="BW35" i="21"/>
  <c r="BW36" i="21"/>
  <c r="BW37" i="21"/>
  <c r="BW38" i="21"/>
  <c r="BW39" i="21"/>
  <c r="BW40" i="21"/>
  <c r="BW41" i="21"/>
  <c r="BW42" i="21"/>
  <c r="BW43" i="21"/>
  <c r="BW45" i="21"/>
  <c r="BW46" i="21"/>
  <c r="BW47" i="21"/>
  <c r="BW48" i="21"/>
  <c r="BW50" i="21"/>
  <c r="BW51" i="21"/>
  <c r="BW52" i="21"/>
  <c r="BW53" i="21"/>
  <c r="BW55" i="21"/>
  <c r="BW56" i="21"/>
  <c r="BW57" i="21"/>
  <c r="BW58" i="21"/>
  <c r="BW59" i="21"/>
  <c r="BW60" i="21"/>
  <c r="BW61" i="21"/>
  <c r="BW62" i="21"/>
  <c r="BW63" i="21"/>
  <c r="BW64" i="21"/>
  <c r="BW65" i="21"/>
  <c r="BW66" i="21"/>
  <c r="BW67" i="21"/>
  <c r="BW68" i="21"/>
  <c r="BW69" i="21"/>
  <c r="BW70" i="21"/>
  <c r="BW72" i="21"/>
  <c r="BW73" i="21"/>
  <c r="BW74" i="21"/>
  <c r="BW75" i="21"/>
  <c r="BW76" i="21"/>
  <c r="BW78" i="21"/>
  <c r="BW79" i="21"/>
  <c r="BW80" i="21"/>
  <c r="BW81" i="21"/>
  <c r="BW82" i="21"/>
  <c r="BW83" i="21"/>
  <c r="BW84" i="21"/>
  <c r="BW85" i="21"/>
  <c r="BW86" i="21"/>
  <c r="BW87" i="21"/>
  <c r="BW88" i="21"/>
  <c r="BW89" i="21"/>
  <c r="BW90" i="21"/>
  <c r="BW91" i="21"/>
  <c r="BW92" i="21"/>
  <c r="BW93" i="21"/>
  <c r="BW94" i="21"/>
  <c r="BW95" i="21"/>
  <c r="BW96" i="21"/>
  <c r="BW97" i="21"/>
  <c r="BW98" i="21"/>
  <c r="BW99" i="21"/>
  <c r="BW100" i="21"/>
  <c r="BW101" i="21"/>
  <c r="BW102" i="21"/>
  <c r="BW104" i="21"/>
  <c r="BW105" i="21"/>
  <c r="BW106" i="21"/>
  <c r="BW107" i="21"/>
  <c r="BW108" i="21"/>
  <c r="BW109" i="21"/>
  <c r="BW110" i="21"/>
  <c r="BW111" i="21"/>
  <c r="BW112" i="21"/>
  <c r="BW113" i="21"/>
  <c r="BW114" i="21"/>
  <c r="BW116" i="21"/>
  <c r="BW117" i="21"/>
  <c r="BW118" i="21"/>
  <c r="BW119" i="21"/>
  <c r="BW120" i="21"/>
  <c r="BW121" i="21"/>
  <c r="BW122" i="21"/>
  <c r="BW123" i="21"/>
  <c r="BW125" i="21"/>
  <c r="BW126" i="21"/>
  <c r="BW127" i="21"/>
  <c r="BW128" i="21"/>
  <c r="BW129" i="21"/>
  <c r="BW130" i="21"/>
  <c r="BW131" i="21"/>
  <c r="BW132" i="21"/>
  <c r="BW133" i="21"/>
  <c r="BW134" i="21"/>
  <c r="BW135" i="21"/>
  <c r="BW136" i="21"/>
  <c r="BW137" i="21"/>
  <c r="BW138" i="21"/>
  <c r="BW139" i="21"/>
  <c r="BW140" i="21"/>
  <c r="BW141" i="21"/>
  <c r="BW142" i="21"/>
  <c r="BW143" i="21"/>
  <c r="BW144" i="21"/>
  <c r="BW145" i="21"/>
  <c r="BW146" i="21"/>
  <c r="BW147" i="21"/>
  <c r="BW149" i="21"/>
  <c r="BW150" i="21"/>
  <c r="BW151" i="21"/>
  <c r="BW152" i="21"/>
  <c r="BW154" i="21"/>
  <c r="BW155" i="21"/>
  <c r="BW156" i="21"/>
  <c r="BW157" i="21"/>
  <c r="BW158" i="21"/>
  <c r="BW159" i="21"/>
  <c r="BW160" i="21"/>
  <c r="BW161" i="21"/>
  <c r="BW162" i="21"/>
  <c r="BW163" i="21"/>
  <c r="BW164" i="21"/>
  <c r="BW165" i="21"/>
  <c r="BW166" i="21"/>
  <c r="BW167" i="21"/>
  <c r="BW168" i="21"/>
  <c r="BW169" i="21"/>
  <c r="BW170" i="21"/>
  <c r="BW171" i="21"/>
  <c r="BW172" i="21"/>
  <c r="BW173" i="21"/>
  <c r="BW175" i="21"/>
  <c r="BW176" i="21"/>
  <c r="BW177" i="21"/>
  <c r="BW178" i="21"/>
  <c r="BW179" i="21"/>
  <c r="BW180" i="21"/>
  <c r="BW181" i="21"/>
  <c r="BW182" i="21"/>
  <c r="BW183" i="21"/>
  <c r="BW184" i="21"/>
  <c r="BW185" i="21"/>
  <c r="BW186" i="21"/>
  <c r="BW187" i="21"/>
  <c r="BW188" i="21"/>
  <c r="BW189" i="21"/>
  <c r="BW190" i="21"/>
  <c r="BW191" i="21"/>
  <c r="BW192" i="21"/>
  <c r="BW193" i="21"/>
  <c r="BW194" i="21"/>
  <c r="BW195" i="21"/>
  <c r="BW196" i="21"/>
  <c r="BW197" i="21"/>
  <c r="BW198" i="21"/>
  <c r="BW199" i="21"/>
  <c r="BW200" i="21"/>
  <c r="BW201" i="21"/>
  <c r="BW202" i="21"/>
  <c r="BW203" i="21"/>
  <c r="BW204" i="21"/>
  <c r="BW205" i="21"/>
  <c r="BW206" i="21"/>
  <c r="BW207" i="21"/>
  <c r="BW209" i="21"/>
  <c r="BW210" i="21"/>
  <c r="BW211" i="21"/>
  <c r="BW212" i="21"/>
  <c r="BW213" i="21"/>
  <c r="BW214" i="21"/>
  <c r="BW215" i="21"/>
  <c r="BW217" i="21"/>
  <c r="BW218" i="21"/>
  <c r="BW219" i="21"/>
  <c r="BW220" i="21"/>
  <c r="BW222" i="21"/>
  <c r="BW223" i="21"/>
  <c r="BW224" i="21"/>
  <c r="BW225" i="21"/>
  <c r="BW226" i="21"/>
  <c r="BW227" i="21"/>
  <c r="BW228" i="21"/>
  <c r="BW230" i="21"/>
  <c r="BW231" i="21"/>
  <c r="BW232" i="21"/>
  <c r="BW233" i="21"/>
  <c r="BW234" i="21"/>
  <c r="BW235" i="21"/>
  <c r="BW236" i="21"/>
  <c r="BW237" i="21"/>
  <c r="BW238" i="21"/>
  <c r="BW239" i="21"/>
  <c r="BW240" i="21"/>
  <c r="BW242" i="21"/>
  <c r="BW243" i="21"/>
  <c r="BW244" i="21"/>
  <c r="BW245" i="21"/>
  <c r="BW246" i="21"/>
  <c r="BW247" i="21"/>
  <c r="BW248" i="21"/>
  <c r="BW249" i="21"/>
  <c r="BW251" i="21"/>
  <c r="BW252" i="21"/>
  <c r="BW253" i="21"/>
  <c r="BW254" i="21"/>
  <c r="BW255" i="21"/>
  <c r="BW256" i="21"/>
  <c r="BW257" i="21"/>
  <c r="BW258" i="21"/>
  <c r="BW259" i="21"/>
  <c r="BW260" i="21"/>
  <c r="BW261" i="21"/>
  <c r="BW262" i="21"/>
  <c r="BW264" i="21"/>
  <c r="BW265" i="21"/>
  <c r="BW266" i="21"/>
  <c r="BW268" i="21"/>
  <c r="BW269" i="21"/>
  <c r="BW270" i="21"/>
  <c r="BW271" i="21"/>
  <c r="BW272" i="21"/>
  <c r="BW273" i="21"/>
  <c r="BW274" i="21"/>
  <c r="BW275" i="21"/>
  <c r="BW276" i="21"/>
  <c r="BW277" i="21"/>
  <c r="BW278" i="21"/>
  <c r="BW279" i="21"/>
  <c r="BW280" i="21"/>
  <c r="BW281" i="21"/>
  <c r="BW282" i="21"/>
  <c r="BW283" i="21"/>
  <c r="BW285" i="21"/>
  <c r="BW286" i="21"/>
  <c r="BW287" i="21"/>
  <c r="BW288" i="21"/>
  <c r="BW289" i="21"/>
  <c r="BW291" i="21"/>
  <c r="BW292" i="21"/>
  <c r="BW293" i="21"/>
  <c r="BW294" i="21"/>
  <c r="BW295" i="21"/>
  <c r="BW296" i="21"/>
  <c r="BW297" i="21"/>
  <c r="BW299" i="21"/>
  <c r="BW300" i="21"/>
  <c r="BW301" i="21"/>
  <c r="BW302" i="21"/>
  <c r="BW303" i="21"/>
  <c r="BW304" i="21"/>
  <c r="BW305" i="21"/>
  <c r="BW306" i="21"/>
  <c r="BW307" i="21"/>
  <c r="BW308" i="21"/>
  <c r="BW309" i="21"/>
  <c r="BW310" i="21"/>
  <c r="BW311" i="21"/>
  <c r="BW313" i="21"/>
  <c r="BW314" i="21"/>
  <c r="BW315" i="21"/>
  <c r="BW316" i="21"/>
  <c r="BW317" i="21"/>
  <c r="BW318" i="21"/>
  <c r="BW319" i="21"/>
  <c r="BW320" i="21"/>
  <c r="BW321" i="21"/>
  <c r="BW322" i="21"/>
  <c r="BW323" i="21"/>
  <c r="BW324" i="21"/>
  <c r="BW325" i="21"/>
  <c r="BW326" i="21"/>
  <c r="BW327" i="21"/>
  <c r="BW328" i="21"/>
  <c r="BW329" i="21"/>
  <c r="BW330" i="21"/>
  <c r="BW331" i="21"/>
  <c r="BW332" i="21"/>
  <c r="BW334" i="21"/>
  <c r="BW335" i="21"/>
  <c r="BW336" i="21"/>
  <c r="BW337" i="21"/>
  <c r="BW338" i="21"/>
  <c r="BW339" i="21"/>
  <c r="BW340" i="21"/>
  <c r="BW341" i="21"/>
  <c r="BW342" i="21"/>
  <c r="BW343" i="21"/>
  <c r="BW344" i="21"/>
  <c r="BW345" i="21"/>
  <c r="BW346" i="21"/>
  <c r="BW347" i="21"/>
  <c r="BW348" i="21"/>
  <c r="BW349" i="21"/>
  <c r="BW350" i="21"/>
  <c r="BW351" i="21"/>
  <c r="BW352" i="21"/>
  <c r="BW353" i="21"/>
  <c r="BW354" i="21"/>
  <c r="BW355" i="21"/>
  <c r="BW356" i="21"/>
  <c r="BW357" i="21"/>
  <c r="BW358" i="21"/>
  <c r="BW359" i="21"/>
  <c r="BW360" i="21"/>
  <c r="BW361" i="21"/>
  <c r="BW362" i="21"/>
  <c r="BW363" i="21"/>
  <c r="BW364" i="21"/>
  <c r="BW365" i="21"/>
  <c r="BW367" i="21"/>
  <c r="BW368" i="21"/>
  <c r="BW369" i="21"/>
  <c r="BW370" i="21"/>
  <c r="BW371" i="21"/>
  <c r="BW372" i="21"/>
  <c r="BW373" i="21"/>
  <c r="BW374" i="21"/>
  <c r="BW375" i="21"/>
  <c r="BW376" i="21"/>
  <c r="BW377" i="21"/>
  <c r="BW378" i="21"/>
  <c r="BW379" i="21"/>
  <c r="BW380" i="21"/>
  <c r="BW381" i="21"/>
  <c r="BW382" i="21"/>
  <c r="BW383" i="21"/>
  <c r="BW385" i="21"/>
  <c r="BW386" i="21"/>
  <c r="BW387" i="21"/>
  <c r="BW388" i="21"/>
  <c r="BW389" i="21"/>
  <c r="BW390" i="21"/>
  <c r="BW391" i="21"/>
  <c r="BW392" i="21"/>
  <c r="BW393" i="21"/>
  <c r="BW394" i="21"/>
  <c r="BW395" i="21"/>
  <c r="BW396" i="21"/>
  <c r="BW397" i="21"/>
  <c r="BW398" i="21"/>
  <c r="BW399" i="21"/>
  <c r="BW400" i="21"/>
  <c r="BW401" i="21"/>
  <c r="BW402" i="21"/>
  <c r="BW403" i="21"/>
  <c r="BW404" i="21"/>
  <c r="BW405" i="21"/>
  <c r="BW406" i="21"/>
  <c r="BW407" i="21"/>
  <c r="BW408" i="21"/>
  <c r="BW409" i="21"/>
  <c r="BW410" i="21"/>
  <c r="BW411" i="21"/>
  <c r="BW412" i="21"/>
  <c r="BW413" i="21"/>
  <c r="BW414" i="21"/>
  <c r="BW415" i="21"/>
  <c r="BW416" i="21"/>
  <c r="BW417" i="21"/>
  <c r="BW418" i="21"/>
  <c r="BW420" i="21"/>
  <c r="BW421" i="21"/>
  <c r="BW422" i="21"/>
  <c r="BW423" i="21"/>
  <c r="BW424" i="21"/>
  <c r="BW425" i="21"/>
  <c r="BW426" i="21"/>
  <c r="BW427" i="21"/>
  <c r="BW428" i="21"/>
  <c r="BW429" i="21"/>
  <c r="BW430" i="21"/>
  <c r="BW431" i="21"/>
  <c r="BW432" i="21"/>
  <c r="BW433" i="21"/>
  <c r="BW434" i="21"/>
  <c r="BW435" i="21"/>
  <c r="BW436" i="21"/>
  <c r="BW437" i="21"/>
  <c r="BW438" i="21"/>
  <c r="BW439" i="21"/>
  <c r="BW440" i="21"/>
  <c r="BW441" i="21"/>
  <c r="BW442" i="21"/>
  <c r="BW443" i="21"/>
  <c r="BW445" i="21"/>
  <c r="BW446" i="21"/>
  <c r="BW447" i="21"/>
  <c r="BW448" i="21"/>
  <c r="BW449" i="21"/>
  <c r="BW450" i="21"/>
  <c r="BW451" i="21"/>
  <c r="BW452" i="21"/>
  <c r="BW453" i="21"/>
  <c r="BW454" i="21"/>
  <c r="BW455" i="21"/>
  <c r="BW456" i="21"/>
  <c r="BW457" i="21"/>
  <c r="BW458" i="21"/>
  <c r="BW459" i="21"/>
  <c r="BW460" i="21"/>
  <c r="BW461" i="21"/>
  <c r="BW463" i="21"/>
  <c r="BW464" i="21"/>
  <c r="BW465" i="21"/>
  <c r="BW466" i="21"/>
  <c r="BW467" i="21"/>
  <c r="BW468" i="21"/>
  <c r="BW469" i="21"/>
  <c r="BW470" i="21"/>
  <c r="BW471" i="21"/>
  <c r="BW472" i="21"/>
  <c r="BW473" i="21"/>
  <c r="BW474" i="21"/>
  <c r="BW475" i="21"/>
  <c r="BW476" i="21"/>
  <c r="BW477" i="21"/>
  <c r="BW478" i="21"/>
  <c r="BW479" i="21"/>
  <c r="BW480" i="21"/>
  <c r="BW481" i="21"/>
  <c r="BW482" i="21"/>
  <c r="BW483" i="21"/>
  <c r="BW484" i="21"/>
  <c r="BW485" i="21"/>
  <c r="BW486" i="21"/>
  <c r="BW487" i="21"/>
  <c r="BW488" i="21"/>
  <c r="BW489" i="21"/>
  <c r="BW490" i="21"/>
  <c r="BW491" i="21"/>
  <c r="BW492" i="21"/>
  <c r="BW493" i="21"/>
  <c r="BW494" i="21"/>
  <c r="BW495" i="21"/>
  <c r="BW496" i="21"/>
  <c r="BW497" i="21"/>
  <c r="BW498" i="21"/>
  <c r="BW500" i="21"/>
  <c r="BW501" i="21"/>
  <c r="BW502" i="21"/>
  <c r="BW503" i="21"/>
  <c r="BW504" i="21"/>
  <c r="BW505" i="21"/>
  <c r="BW506" i="21"/>
  <c r="BW507" i="21"/>
  <c r="BW508" i="21"/>
  <c r="BW509" i="21"/>
  <c r="BW5" i="21"/>
  <c r="CA6" i="21"/>
  <c r="CA7" i="21"/>
  <c r="CA8" i="21"/>
  <c r="CA9" i="21"/>
  <c r="CA10" i="21"/>
  <c r="CA11" i="21"/>
  <c r="CA12" i="21"/>
  <c r="CA13" i="21"/>
  <c r="CA14" i="21"/>
  <c r="CA15" i="21"/>
  <c r="CA16" i="21"/>
  <c r="CA17" i="21"/>
  <c r="CA18" i="21"/>
  <c r="CA19" i="21"/>
  <c r="CA20" i="21"/>
  <c r="CA21" i="21"/>
  <c r="CA22" i="21"/>
  <c r="CA23" i="21"/>
  <c r="CA24" i="21"/>
  <c r="CA25" i="21"/>
  <c r="CA27" i="21"/>
  <c r="CA28" i="21"/>
  <c r="CA29" i="21"/>
  <c r="CA30" i="21"/>
  <c r="CA31" i="21"/>
  <c r="CA32" i="21"/>
  <c r="CA33" i="21"/>
  <c r="CA34" i="21"/>
  <c r="CA35" i="21"/>
  <c r="CA36" i="21"/>
  <c r="CA37" i="21"/>
  <c r="CA38" i="21"/>
  <c r="CA39" i="21"/>
  <c r="CA40" i="21"/>
  <c r="CA41" i="21"/>
  <c r="CA42" i="21"/>
  <c r="CA43" i="21"/>
  <c r="CA45" i="21"/>
  <c r="CA46" i="21"/>
  <c r="CA47" i="21"/>
  <c r="CA48" i="21"/>
  <c r="CA50" i="21"/>
  <c r="CA51" i="21"/>
  <c r="CA52" i="21"/>
  <c r="CA53" i="21"/>
  <c r="CA55" i="21"/>
  <c r="CA56" i="21"/>
  <c r="CA57" i="21"/>
  <c r="CA58" i="21"/>
  <c r="CA59" i="21"/>
  <c r="CA60" i="21"/>
  <c r="CA61" i="21"/>
  <c r="CA62" i="21"/>
  <c r="CA63" i="21"/>
  <c r="CA64" i="21"/>
  <c r="CA65" i="21"/>
  <c r="CA66" i="21"/>
  <c r="CA67" i="21"/>
  <c r="CA68" i="21"/>
  <c r="CA69" i="21"/>
  <c r="CA70" i="21"/>
  <c r="CA72" i="21"/>
  <c r="CA73" i="21"/>
  <c r="CA74" i="21"/>
  <c r="CA75" i="21"/>
  <c r="CA76" i="21"/>
  <c r="CA78" i="21"/>
  <c r="CA79" i="21"/>
  <c r="CA80" i="21"/>
  <c r="CA81" i="21"/>
  <c r="CA82" i="21"/>
  <c r="CA83" i="21"/>
  <c r="CA84" i="21"/>
  <c r="CA85" i="21"/>
  <c r="CA86" i="21"/>
  <c r="CA87" i="21"/>
  <c r="CA88" i="21"/>
  <c r="CA89" i="21"/>
  <c r="CA90" i="21"/>
  <c r="CA91" i="21"/>
  <c r="CA92" i="21"/>
  <c r="CA93" i="21"/>
  <c r="CA94" i="21"/>
  <c r="CA95" i="21"/>
  <c r="CA96" i="21"/>
  <c r="CA97" i="21"/>
  <c r="CA98" i="21"/>
  <c r="CA99" i="21"/>
  <c r="CA100" i="21"/>
  <c r="CA101" i="21"/>
  <c r="CA102" i="21"/>
  <c r="CA104" i="21"/>
  <c r="CA105" i="21"/>
  <c r="CA106" i="21"/>
  <c r="CA107" i="21"/>
  <c r="CA108" i="21"/>
  <c r="CA109" i="21"/>
  <c r="CA110" i="21"/>
  <c r="CA111" i="21"/>
  <c r="CA112" i="21"/>
  <c r="CA113" i="21"/>
  <c r="CA114" i="21"/>
  <c r="CA116" i="21"/>
  <c r="CA117" i="21"/>
  <c r="CA118" i="21"/>
  <c r="CA119" i="21"/>
  <c r="CA120" i="21"/>
  <c r="CA121" i="21"/>
  <c r="CA122" i="21"/>
  <c r="CA123" i="21"/>
  <c r="CA125" i="21"/>
  <c r="CA126" i="21"/>
  <c r="CA127" i="21"/>
  <c r="CA128" i="21"/>
  <c r="CA129" i="21"/>
  <c r="CA130" i="21"/>
  <c r="CA131" i="21"/>
  <c r="CA132" i="21"/>
  <c r="CA133" i="21"/>
  <c r="CA134" i="21"/>
  <c r="CA135" i="21"/>
  <c r="CA136" i="21"/>
  <c r="CA137" i="21"/>
  <c r="CA138" i="21"/>
  <c r="CA139" i="21"/>
  <c r="CA140" i="21"/>
  <c r="CA141" i="21"/>
  <c r="CA142" i="21"/>
  <c r="CA143" i="21"/>
  <c r="CA144" i="21"/>
  <c r="CA145" i="21"/>
  <c r="CA146" i="21"/>
  <c r="CA147" i="21"/>
  <c r="CA149" i="21"/>
  <c r="CA150" i="21"/>
  <c r="CA151" i="21"/>
  <c r="CA152" i="21"/>
  <c r="CA154" i="21"/>
  <c r="CA155" i="21"/>
  <c r="CA156" i="21"/>
  <c r="CA157" i="21"/>
  <c r="CA158" i="21"/>
  <c r="CA159" i="21"/>
  <c r="CA160" i="21"/>
  <c r="CA161" i="21"/>
  <c r="CA162" i="21"/>
  <c r="CA163" i="21"/>
  <c r="CA164" i="21"/>
  <c r="CA165" i="21"/>
  <c r="CA166" i="21"/>
  <c r="CA167" i="21"/>
  <c r="CA168" i="21"/>
  <c r="CA169" i="21"/>
  <c r="CA170" i="21"/>
  <c r="CA171" i="21"/>
  <c r="CA172" i="21"/>
  <c r="CA173" i="21"/>
  <c r="CA175" i="21"/>
  <c r="CA176" i="21"/>
  <c r="CA177" i="21"/>
  <c r="CA178" i="21"/>
  <c r="CA179" i="21"/>
  <c r="CA180" i="21"/>
  <c r="CA181" i="21"/>
  <c r="CA182" i="21"/>
  <c r="CA183" i="21"/>
  <c r="CA184" i="21"/>
  <c r="CA185" i="21"/>
  <c r="CA186" i="21"/>
  <c r="CA187" i="21"/>
  <c r="CA188" i="21"/>
  <c r="CA189" i="21"/>
  <c r="CA190" i="21"/>
  <c r="CA191" i="21"/>
  <c r="CA192" i="21"/>
  <c r="CA193" i="21"/>
  <c r="CA194" i="21"/>
  <c r="CA195" i="21"/>
  <c r="CA196" i="21"/>
  <c r="CA197" i="21"/>
  <c r="CA198" i="21"/>
  <c r="CA199" i="21"/>
  <c r="CA200" i="21"/>
  <c r="CA201" i="21"/>
  <c r="CA202" i="21"/>
  <c r="CA203" i="21"/>
  <c r="CA204" i="21"/>
  <c r="CA205" i="21"/>
  <c r="CA206" i="21"/>
  <c r="CA207" i="21"/>
  <c r="CA209" i="21"/>
  <c r="CA210" i="21"/>
  <c r="CA211" i="21"/>
  <c r="CA212" i="21"/>
  <c r="CA213" i="21"/>
  <c r="CA214" i="21"/>
  <c r="CA215" i="21"/>
  <c r="CA217" i="21"/>
  <c r="CA218" i="21"/>
  <c r="CA219" i="21"/>
  <c r="CA220" i="21"/>
  <c r="CA222" i="21"/>
  <c r="CA223" i="21"/>
  <c r="CA224" i="21"/>
  <c r="CA225" i="21"/>
  <c r="CA226" i="21"/>
  <c r="CA227" i="21"/>
  <c r="CA228" i="21"/>
  <c r="CA230" i="21"/>
  <c r="CA231" i="21"/>
  <c r="CA232" i="21"/>
  <c r="CA233" i="21"/>
  <c r="CA234" i="21"/>
  <c r="CA235" i="21"/>
  <c r="CA236" i="21"/>
  <c r="CA237" i="21"/>
  <c r="CA238" i="21"/>
  <c r="CA239" i="21"/>
  <c r="CA240" i="21"/>
  <c r="CA242" i="21"/>
  <c r="CA243" i="21"/>
  <c r="CA244" i="21"/>
  <c r="CA245" i="21"/>
  <c r="CA246" i="21"/>
  <c r="CA247" i="21"/>
  <c r="CA248" i="21"/>
  <c r="CA249" i="21"/>
  <c r="CA251" i="21"/>
  <c r="CA252" i="21"/>
  <c r="CA253" i="21"/>
  <c r="CA254" i="21"/>
  <c r="CA255" i="21"/>
  <c r="CA256" i="21"/>
  <c r="CA257" i="21"/>
  <c r="CA258" i="21"/>
  <c r="CA259" i="21"/>
  <c r="CA260" i="21"/>
  <c r="CA261" i="21"/>
  <c r="CA262" i="21"/>
  <c r="CA264" i="21"/>
  <c r="CA265" i="21"/>
  <c r="CA266" i="21"/>
  <c r="CA268" i="21"/>
  <c r="CA269" i="21"/>
  <c r="CA270" i="21"/>
  <c r="CA271" i="21"/>
  <c r="CA272" i="21"/>
  <c r="CA273" i="21"/>
  <c r="CA274" i="21"/>
  <c r="CA275" i="21"/>
  <c r="CA276" i="21"/>
  <c r="CA277" i="21"/>
  <c r="CA278" i="21"/>
  <c r="CA279" i="21"/>
  <c r="CA280" i="21"/>
  <c r="CA281" i="21"/>
  <c r="CA282" i="21"/>
  <c r="CA283" i="21"/>
  <c r="CA285" i="21"/>
  <c r="CA286" i="21"/>
  <c r="CA287" i="21"/>
  <c r="CA288" i="21"/>
  <c r="CA289" i="21"/>
  <c r="CA291" i="21"/>
  <c r="CA292" i="21"/>
  <c r="CA293" i="21"/>
  <c r="CA294" i="21"/>
  <c r="CA295" i="21"/>
  <c r="CA296" i="21"/>
  <c r="CA297" i="21"/>
  <c r="CA299" i="21"/>
  <c r="CA300" i="21"/>
  <c r="CA301" i="21"/>
  <c r="CA302" i="21"/>
  <c r="CA303" i="21"/>
  <c r="CA304" i="21"/>
  <c r="CA305" i="21"/>
  <c r="CA306" i="21"/>
  <c r="CA307" i="21"/>
  <c r="CA308" i="21"/>
  <c r="CA309" i="21"/>
  <c r="CA310" i="21"/>
  <c r="CA311" i="21"/>
  <c r="CA313" i="21"/>
  <c r="CA314" i="21"/>
  <c r="CA315" i="21"/>
  <c r="CA316" i="21"/>
  <c r="CA317" i="21"/>
  <c r="CA318" i="21"/>
  <c r="CA319" i="21"/>
  <c r="CA320" i="21"/>
  <c r="CA321" i="21"/>
  <c r="CA322" i="21"/>
  <c r="CA323" i="21"/>
  <c r="CA324" i="21"/>
  <c r="CA325" i="21"/>
  <c r="CA326" i="21"/>
  <c r="CA327" i="21"/>
  <c r="CA328" i="21"/>
  <c r="CA329" i="21"/>
  <c r="CA330" i="21"/>
  <c r="CA331" i="21"/>
  <c r="CA332" i="21"/>
  <c r="CA334" i="21"/>
  <c r="CA335" i="21"/>
  <c r="CA336" i="21"/>
  <c r="CA337" i="21"/>
  <c r="CA338" i="21"/>
  <c r="CA339" i="21"/>
  <c r="CA340" i="21"/>
  <c r="CA341" i="21"/>
  <c r="CA342" i="21"/>
  <c r="CA343" i="21"/>
  <c r="CA344" i="21"/>
  <c r="CA345" i="21"/>
  <c r="CA346" i="21"/>
  <c r="CA347" i="21"/>
  <c r="CA348" i="21"/>
  <c r="CA349" i="21"/>
  <c r="CA350" i="21"/>
  <c r="CA351" i="21"/>
  <c r="CA352" i="21"/>
  <c r="CA353" i="21"/>
  <c r="CA354" i="21"/>
  <c r="CA355" i="21"/>
  <c r="CA356" i="21"/>
  <c r="CA357" i="21"/>
  <c r="CA358" i="21"/>
  <c r="CA359" i="21"/>
  <c r="CA360" i="21"/>
  <c r="CA361" i="21"/>
  <c r="CA362" i="21"/>
  <c r="CA363" i="21"/>
  <c r="CA364" i="21"/>
  <c r="CA365" i="21"/>
  <c r="CA367" i="21"/>
  <c r="CA368" i="21"/>
  <c r="CA369" i="21"/>
  <c r="CA370" i="21"/>
  <c r="CA371" i="21"/>
  <c r="CA372" i="21"/>
  <c r="CA373" i="21"/>
  <c r="CA374" i="21"/>
  <c r="CA375" i="21"/>
  <c r="CA376" i="21"/>
  <c r="CA377" i="21"/>
  <c r="CA378" i="21"/>
  <c r="CA379" i="21"/>
  <c r="CA380" i="21"/>
  <c r="CA381" i="21"/>
  <c r="CA382" i="21"/>
  <c r="CA383" i="21"/>
  <c r="CA385" i="21"/>
  <c r="CA386" i="21"/>
  <c r="CA387" i="21"/>
  <c r="CA388" i="21"/>
  <c r="CA389" i="21"/>
  <c r="CA390" i="21"/>
  <c r="CA391" i="21"/>
  <c r="CA392" i="21"/>
  <c r="CA393" i="21"/>
  <c r="CA394" i="21"/>
  <c r="CA395" i="21"/>
  <c r="CA396" i="21"/>
  <c r="CA397" i="21"/>
  <c r="CA398" i="21"/>
  <c r="CA399" i="21"/>
  <c r="CA400" i="21"/>
  <c r="CA401" i="21"/>
  <c r="CA402" i="21"/>
  <c r="CA403" i="21"/>
  <c r="CA404" i="21"/>
  <c r="CA405" i="21"/>
  <c r="CA406" i="21"/>
  <c r="CA407" i="21"/>
  <c r="CA408" i="21"/>
  <c r="CA409" i="21"/>
  <c r="CA410" i="21"/>
  <c r="CA411" i="21"/>
  <c r="CA412" i="21"/>
  <c r="CA413" i="21"/>
  <c r="CA414" i="21"/>
  <c r="CA415" i="21"/>
  <c r="CA416" i="21"/>
  <c r="CA417" i="21"/>
  <c r="CA418" i="21"/>
  <c r="CA420" i="21"/>
  <c r="CA421" i="21"/>
  <c r="CA422" i="21"/>
  <c r="CA423" i="21"/>
  <c r="CA424" i="21"/>
  <c r="CA425" i="21"/>
  <c r="CA426" i="21"/>
  <c r="CA427" i="21"/>
  <c r="CA428" i="21"/>
  <c r="CA429" i="21"/>
  <c r="CA430" i="21"/>
  <c r="CA431" i="21"/>
  <c r="CA432" i="21"/>
  <c r="CA433" i="21"/>
  <c r="CA434" i="21"/>
  <c r="CA435" i="21"/>
  <c r="CA436" i="21"/>
  <c r="CA437" i="21"/>
  <c r="CA438" i="21"/>
  <c r="CA439" i="21"/>
  <c r="CA440" i="21"/>
  <c r="CA441" i="21"/>
  <c r="CA442" i="21"/>
  <c r="CA443" i="21"/>
  <c r="CA445" i="21"/>
  <c r="CA446" i="21"/>
  <c r="CA447" i="21"/>
  <c r="CA448" i="21"/>
  <c r="CA449" i="21"/>
  <c r="CA450" i="21"/>
  <c r="CA451" i="21"/>
  <c r="CA452" i="21"/>
  <c r="CA453" i="21"/>
  <c r="CA454" i="21"/>
  <c r="CA455" i="21"/>
  <c r="CA456" i="21"/>
  <c r="CA457" i="21"/>
  <c r="CA458" i="21"/>
  <c r="CA459" i="21"/>
  <c r="CA460" i="21"/>
  <c r="CA461" i="21"/>
  <c r="CA463" i="21"/>
  <c r="CA464" i="21"/>
  <c r="CA465" i="21"/>
  <c r="CA466" i="21"/>
  <c r="CA467" i="21"/>
  <c r="CA468" i="21"/>
  <c r="CA469" i="21"/>
  <c r="CA470" i="21"/>
  <c r="CA471" i="21"/>
  <c r="CA472" i="21"/>
  <c r="CA473" i="21"/>
  <c r="CA474" i="21"/>
  <c r="CA475" i="21"/>
  <c r="CA476" i="21"/>
  <c r="CA477" i="21"/>
  <c r="CA478" i="21"/>
  <c r="CA479" i="21"/>
  <c r="CA480" i="21"/>
  <c r="CA481" i="21"/>
  <c r="CA482" i="21"/>
  <c r="CA483" i="21"/>
  <c r="CA484" i="21"/>
  <c r="CA485" i="21"/>
  <c r="CA486" i="21"/>
  <c r="CA487" i="21"/>
  <c r="CA488" i="21"/>
  <c r="CA489" i="21"/>
  <c r="CA490" i="21"/>
  <c r="CA491" i="21"/>
  <c r="CA492" i="21"/>
  <c r="CA493" i="21"/>
  <c r="CA494" i="21"/>
  <c r="CA495" i="21"/>
  <c r="CA496" i="21"/>
  <c r="CA497" i="21"/>
  <c r="CA498" i="21"/>
  <c r="CA500" i="21"/>
  <c r="CA501" i="21"/>
  <c r="CA502" i="21"/>
  <c r="CA503" i="21"/>
  <c r="CA504" i="21"/>
  <c r="CA505" i="21"/>
  <c r="CA506" i="21"/>
  <c r="CA507" i="21"/>
  <c r="CA508" i="21"/>
  <c r="CA509" i="21"/>
  <c r="CA5" i="21"/>
  <c r="BT76" i="21"/>
  <c r="BT183" i="21"/>
  <c r="BT6" i="21"/>
  <c r="BT7" i="21"/>
  <c r="BT8" i="21"/>
  <c r="BT9" i="21"/>
  <c r="BT10" i="21"/>
  <c r="BT11" i="21"/>
  <c r="BT12" i="21"/>
  <c r="BT13" i="21"/>
  <c r="BT14" i="21"/>
  <c r="BT15" i="21"/>
  <c r="BT16" i="21"/>
  <c r="BT17" i="21"/>
  <c r="BT18" i="21"/>
  <c r="BT19" i="21"/>
  <c r="BT20" i="21"/>
  <c r="BT21" i="21"/>
  <c r="BT22" i="21"/>
  <c r="BT23" i="21"/>
  <c r="BT24" i="21"/>
  <c r="BT25" i="21"/>
  <c r="BT27" i="21"/>
  <c r="BT28" i="21"/>
  <c r="BT29" i="21"/>
  <c r="BT30" i="21"/>
  <c r="BT31" i="21"/>
  <c r="BT32" i="21"/>
  <c r="BT33" i="21"/>
  <c r="BT34" i="21"/>
  <c r="BT35" i="21"/>
  <c r="BT36" i="21"/>
  <c r="BT37" i="21"/>
  <c r="BT38" i="21"/>
  <c r="BT39" i="21"/>
  <c r="BT40" i="21"/>
  <c r="BT41" i="21"/>
  <c r="BT42" i="21"/>
  <c r="BT43" i="21"/>
  <c r="BT45" i="21"/>
  <c r="BT46" i="21"/>
  <c r="BT47" i="21"/>
  <c r="BT48" i="21"/>
  <c r="BT50" i="21"/>
  <c r="BT51" i="21"/>
  <c r="BT52" i="21"/>
  <c r="BT53" i="21"/>
  <c r="BT55" i="21"/>
  <c r="BT56" i="21"/>
  <c r="BT57" i="21"/>
  <c r="BT58" i="21"/>
  <c r="BT59" i="21"/>
  <c r="BT60" i="21"/>
  <c r="BT61" i="21"/>
  <c r="BT62" i="21"/>
  <c r="BT63" i="21"/>
  <c r="BT64" i="21"/>
  <c r="BT65" i="21"/>
  <c r="BT66" i="21"/>
  <c r="BT67" i="21"/>
  <c r="BT68" i="21"/>
  <c r="BT69" i="21"/>
  <c r="BT70" i="21"/>
  <c r="BT72" i="21"/>
  <c r="BT73" i="21"/>
  <c r="BT74" i="21"/>
  <c r="BT75" i="21"/>
  <c r="BT78" i="21"/>
  <c r="BT79" i="21"/>
  <c r="BT80" i="21"/>
  <c r="BT81" i="21"/>
  <c r="BT82" i="21"/>
  <c r="BT83" i="21"/>
  <c r="BT84" i="21"/>
  <c r="BT85" i="21"/>
  <c r="BT86" i="21"/>
  <c r="BT87" i="21"/>
  <c r="BT88" i="21"/>
  <c r="BT89" i="21"/>
  <c r="BT90" i="21"/>
  <c r="BT91" i="21"/>
  <c r="BT92" i="21"/>
  <c r="BT93" i="21"/>
  <c r="BT94" i="21"/>
  <c r="BT95" i="21"/>
  <c r="BT96" i="21"/>
  <c r="BT97" i="21"/>
  <c r="BT98" i="21"/>
  <c r="BT99" i="21"/>
  <c r="BT100" i="21"/>
  <c r="BT101" i="21"/>
  <c r="BT102" i="21"/>
  <c r="BT104" i="21"/>
  <c r="BT105" i="21"/>
  <c r="BT106" i="21"/>
  <c r="BT107" i="21"/>
  <c r="BT108" i="21"/>
  <c r="BT109" i="21"/>
  <c r="BT110" i="21"/>
  <c r="BT111" i="21"/>
  <c r="BT112" i="21"/>
  <c r="BT113" i="21"/>
  <c r="BT114" i="21"/>
  <c r="BT116" i="21"/>
  <c r="BT117" i="21"/>
  <c r="BT118" i="21"/>
  <c r="BT119" i="21"/>
  <c r="BT120" i="21"/>
  <c r="BT121" i="21"/>
  <c r="BT122" i="21"/>
  <c r="BT123" i="21"/>
  <c r="BT125" i="21"/>
  <c r="BT126" i="21"/>
  <c r="BT127" i="21"/>
  <c r="BT128" i="21"/>
  <c r="BT129" i="21"/>
  <c r="BT130" i="21"/>
  <c r="BT131" i="21"/>
  <c r="BT132" i="21"/>
  <c r="BT133" i="21"/>
  <c r="BT134" i="21"/>
  <c r="BT135" i="21"/>
  <c r="BT136" i="21"/>
  <c r="BT137" i="21"/>
  <c r="BT138" i="21"/>
  <c r="BT139" i="21"/>
  <c r="BT140" i="21"/>
  <c r="BT141" i="21"/>
  <c r="BT142" i="21"/>
  <c r="BT143" i="21"/>
  <c r="BT144" i="21"/>
  <c r="BT145" i="21"/>
  <c r="BT146" i="21"/>
  <c r="BT147" i="21"/>
  <c r="BT149" i="21"/>
  <c r="BT150" i="21"/>
  <c r="BT151" i="21"/>
  <c r="BT152" i="21"/>
  <c r="BT154" i="21"/>
  <c r="BT155" i="21"/>
  <c r="BT156" i="21"/>
  <c r="BT157" i="21"/>
  <c r="BT158" i="21"/>
  <c r="BT159" i="21"/>
  <c r="BT160" i="21"/>
  <c r="BT161" i="21"/>
  <c r="BT162" i="21"/>
  <c r="BT163" i="21"/>
  <c r="BT164" i="21"/>
  <c r="BT165" i="21"/>
  <c r="BT166" i="21"/>
  <c r="BT167" i="21"/>
  <c r="BT168" i="21"/>
  <c r="BT169" i="21"/>
  <c r="BT170" i="21"/>
  <c r="BT171" i="21"/>
  <c r="BT172" i="21"/>
  <c r="BT173" i="21"/>
  <c r="BT175" i="21"/>
  <c r="BT176" i="21"/>
  <c r="BT177" i="21"/>
  <c r="BT178" i="21"/>
  <c r="BT179" i="21"/>
  <c r="BT180" i="21"/>
  <c r="BT181" i="21"/>
  <c r="BT182" i="21"/>
  <c r="BT184" i="21"/>
  <c r="BT185" i="21"/>
  <c r="BT186" i="21"/>
  <c r="BT187" i="21"/>
  <c r="BT188" i="21"/>
  <c r="BT189" i="21"/>
  <c r="BT190" i="21"/>
  <c r="BT191" i="21"/>
  <c r="BT192" i="21"/>
  <c r="BT193" i="21"/>
  <c r="BT194" i="21"/>
  <c r="BT195" i="21"/>
  <c r="BT196" i="21"/>
  <c r="BT197" i="21"/>
  <c r="BT198" i="21"/>
  <c r="BT199" i="21"/>
  <c r="BT200" i="21"/>
  <c r="BT201" i="21"/>
  <c r="BT202" i="21"/>
  <c r="BT203" i="21"/>
  <c r="BT204" i="21"/>
  <c r="BT205" i="21"/>
  <c r="BT206" i="21"/>
  <c r="BT207" i="21"/>
  <c r="BT209" i="21"/>
  <c r="BT210" i="21"/>
  <c r="BT211" i="21"/>
  <c r="BT212" i="21"/>
  <c r="BT213" i="21"/>
  <c r="BT214" i="21"/>
  <c r="BT215" i="21"/>
  <c r="BT217" i="21"/>
  <c r="BT218" i="21"/>
  <c r="BT219" i="21"/>
  <c r="BT220" i="21"/>
  <c r="BT222" i="21"/>
  <c r="BT223" i="21"/>
  <c r="BT224" i="21"/>
  <c r="BT225" i="21"/>
  <c r="BT226" i="21"/>
  <c r="BT227" i="21"/>
  <c r="BT228" i="21"/>
  <c r="BT230" i="21"/>
  <c r="BT231" i="21"/>
  <c r="BT232" i="21"/>
  <c r="BT233" i="21"/>
  <c r="BT234" i="21"/>
  <c r="BT235" i="21"/>
  <c r="BT236" i="21"/>
  <c r="BT237" i="21"/>
  <c r="BT238" i="21"/>
  <c r="BT239" i="21"/>
  <c r="BT240" i="21"/>
  <c r="BT242" i="21"/>
  <c r="BT243" i="21"/>
  <c r="BT244" i="21"/>
  <c r="BT245" i="21"/>
  <c r="BT246" i="21"/>
  <c r="BT247" i="21"/>
  <c r="BT248" i="21"/>
  <c r="BT249" i="21"/>
  <c r="BT251" i="21"/>
  <c r="BT252" i="21"/>
  <c r="BT253" i="21"/>
  <c r="BT254" i="21"/>
  <c r="BT255" i="21"/>
  <c r="BT256" i="21"/>
  <c r="BT257" i="21"/>
  <c r="BT258" i="21"/>
  <c r="BT259" i="21"/>
  <c r="BT260" i="21"/>
  <c r="BT261" i="21"/>
  <c r="BT262" i="21"/>
  <c r="BT264" i="21"/>
  <c r="BT265" i="21"/>
  <c r="BT266" i="21"/>
  <c r="BT268" i="21"/>
  <c r="BT269" i="21"/>
  <c r="BT270" i="21"/>
  <c r="BT271" i="21"/>
  <c r="BT272" i="21"/>
  <c r="BT273" i="21"/>
  <c r="BT274" i="21"/>
  <c r="BT275" i="21"/>
  <c r="BT276" i="21"/>
  <c r="BT277" i="21"/>
  <c r="BT278" i="21"/>
  <c r="BT279" i="21"/>
  <c r="BT280" i="21"/>
  <c r="BT281" i="21"/>
  <c r="BT282" i="21"/>
  <c r="BT283" i="21"/>
  <c r="BT285" i="21"/>
  <c r="BT286" i="21"/>
  <c r="BT287" i="21"/>
  <c r="BT288" i="21"/>
  <c r="BT289" i="21"/>
  <c r="BT291" i="21"/>
  <c r="BT292" i="21"/>
  <c r="BT293" i="21"/>
  <c r="BT294" i="21"/>
  <c r="BT295" i="21"/>
  <c r="BT296" i="21"/>
  <c r="BT297" i="21"/>
  <c r="BT299" i="21"/>
  <c r="BT300" i="21"/>
  <c r="BT301" i="21"/>
  <c r="BT302" i="21"/>
  <c r="BT303" i="21"/>
  <c r="BT304" i="21"/>
  <c r="BT305" i="21"/>
  <c r="BT306" i="21"/>
  <c r="BT307" i="21"/>
  <c r="BT308" i="21"/>
  <c r="BT309" i="21"/>
  <c r="BT310" i="21"/>
  <c r="BT311" i="21"/>
  <c r="BT313" i="21"/>
  <c r="BT314" i="21"/>
  <c r="BT315" i="21"/>
  <c r="BT316" i="21"/>
  <c r="BT317" i="21"/>
  <c r="BT318" i="21"/>
  <c r="BT319" i="21"/>
  <c r="BT320" i="21"/>
  <c r="BT321" i="21"/>
  <c r="BT322" i="21"/>
  <c r="BT323" i="21"/>
  <c r="BT324" i="21"/>
  <c r="BT325" i="21"/>
  <c r="BT326" i="21"/>
  <c r="BT327" i="21"/>
  <c r="BT328" i="21"/>
  <c r="BT329" i="21"/>
  <c r="BT330" i="21"/>
  <c r="BT331" i="21"/>
  <c r="BT332" i="21"/>
  <c r="BT334" i="21"/>
  <c r="BT335" i="21"/>
  <c r="BT336" i="21"/>
  <c r="BT337" i="21"/>
  <c r="BT338" i="21"/>
  <c r="BT339" i="21"/>
  <c r="BT340" i="21"/>
  <c r="BT341" i="21"/>
  <c r="BT342" i="21"/>
  <c r="BT343" i="21"/>
  <c r="BT344" i="21"/>
  <c r="BT345" i="21"/>
  <c r="BT346" i="21"/>
  <c r="BT347" i="21"/>
  <c r="BT348" i="21"/>
  <c r="BT349" i="21"/>
  <c r="BT350" i="21"/>
  <c r="BT351" i="21"/>
  <c r="BT352" i="21"/>
  <c r="BT353" i="21"/>
  <c r="BT354" i="21"/>
  <c r="BT355" i="21"/>
  <c r="BT356" i="21"/>
  <c r="BT357" i="21"/>
  <c r="BT358" i="21"/>
  <c r="BT359" i="21"/>
  <c r="BT360" i="21"/>
  <c r="BT361" i="21"/>
  <c r="BT362" i="21"/>
  <c r="BT363" i="21"/>
  <c r="BT364" i="21"/>
  <c r="BT365" i="21"/>
  <c r="BT367" i="21"/>
  <c r="BT368" i="21"/>
  <c r="BT369" i="21"/>
  <c r="BT370" i="21"/>
  <c r="BT371" i="21"/>
  <c r="BT372" i="21"/>
  <c r="BT373" i="21"/>
  <c r="BT374" i="21"/>
  <c r="BT375" i="21"/>
  <c r="BT376" i="21"/>
  <c r="BT377" i="21"/>
  <c r="BT378" i="21"/>
  <c r="BT379" i="21"/>
  <c r="BT380" i="21"/>
  <c r="BT381" i="21"/>
  <c r="BT382" i="21"/>
  <c r="BT383" i="21"/>
  <c r="BT385" i="21"/>
  <c r="BT386" i="21"/>
  <c r="BT387" i="21"/>
  <c r="BT388" i="21"/>
  <c r="BT389" i="21"/>
  <c r="BT390" i="21"/>
  <c r="BT391" i="21"/>
  <c r="BT392" i="21"/>
  <c r="BT393" i="21"/>
  <c r="BT394" i="21"/>
  <c r="BT395" i="21"/>
  <c r="BT396" i="21"/>
  <c r="BT397" i="21"/>
  <c r="BT398" i="21"/>
  <c r="BT399" i="21"/>
  <c r="BT400" i="21"/>
  <c r="BT401" i="21"/>
  <c r="BT402" i="21"/>
  <c r="BT403" i="21"/>
  <c r="BT404" i="21"/>
  <c r="BT405" i="21"/>
  <c r="BT406" i="21"/>
  <c r="BT407" i="21"/>
  <c r="BT408" i="21"/>
  <c r="BT409" i="21"/>
  <c r="BT410" i="21"/>
  <c r="BT411" i="21"/>
  <c r="BT412" i="21"/>
  <c r="BT413" i="21"/>
  <c r="BT414" i="21"/>
  <c r="BT415" i="21"/>
  <c r="BT416" i="21"/>
  <c r="BT417" i="21"/>
  <c r="BT418" i="21"/>
  <c r="BT420" i="21"/>
  <c r="BT421" i="21"/>
  <c r="BT422" i="21"/>
  <c r="BT423" i="21"/>
  <c r="BT424" i="21"/>
  <c r="BT425" i="21"/>
  <c r="BT426" i="21"/>
  <c r="BT427" i="21"/>
  <c r="BT428" i="21"/>
  <c r="BT429" i="21"/>
  <c r="BT430" i="21"/>
  <c r="BT431" i="21"/>
  <c r="BT432" i="21"/>
  <c r="BT433" i="21"/>
  <c r="BT434" i="21"/>
  <c r="BT435" i="21"/>
  <c r="BT436" i="21"/>
  <c r="BT437" i="21"/>
  <c r="BT438" i="21"/>
  <c r="BT439" i="21"/>
  <c r="BT440" i="21"/>
  <c r="BT441" i="21"/>
  <c r="BT442" i="21"/>
  <c r="BT443" i="21"/>
  <c r="BT445" i="21"/>
  <c r="BT446" i="21"/>
  <c r="BT447" i="21"/>
  <c r="BT448" i="21"/>
  <c r="BT449" i="21"/>
  <c r="BT450" i="21"/>
  <c r="BT451" i="21"/>
  <c r="BT452" i="21"/>
  <c r="BT453" i="21"/>
  <c r="BT454" i="21"/>
  <c r="BT455" i="21"/>
  <c r="BT456" i="21"/>
  <c r="BT457" i="21"/>
  <c r="BT458" i="21"/>
  <c r="BT459" i="21"/>
  <c r="BT460" i="21"/>
  <c r="BT461" i="21"/>
  <c r="BT463" i="21"/>
  <c r="BT464" i="21"/>
  <c r="BT465" i="21"/>
  <c r="BT466" i="21"/>
  <c r="BT467" i="21"/>
  <c r="BT468" i="21"/>
  <c r="BT469" i="21"/>
  <c r="BT470" i="21"/>
  <c r="BT471" i="21"/>
  <c r="BT472" i="21"/>
  <c r="BT473" i="21"/>
  <c r="BT474" i="21"/>
  <c r="BT475" i="21"/>
  <c r="BT476" i="21"/>
  <c r="BT477" i="21"/>
  <c r="BT478" i="21"/>
  <c r="BT479" i="21"/>
  <c r="BT480" i="21"/>
  <c r="BT481" i="21"/>
  <c r="BT482" i="21"/>
  <c r="BT483" i="21"/>
  <c r="BT484" i="21"/>
  <c r="BT485" i="21"/>
  <c r="BT486" i="21"/>
  <c r="BT487" i="21"/>
  <c r="BT488" i="21"/>
  <c r="BT489" i="21"/>
  <c r="BT490" i="21"/>
  <c r="BT491" i="21"/>
  <c r="BT492" i="21"/>
  <c r="BT493" i="21"/>
  <c r="BT494" i="21"/>
  <c r="BT495" i="21"/>
  <c r="BT496" i="21"/>
  <c r="BT497" i="21"/>
  <c r="BT498" i="21"/>
  <c r="BT500" i="21"/>
  <c r="BT501" i="21"/>
  <c r="BT502" i="21"/>
  <c r="BT503" i="21"/>
  <c r="BT504" i="21"/>
  <c r="BT505" i="21"/>
  <c r="BT506" i="21"/>
  <c r="BT507" i="21"/>
  <c r="BT508" i="21"/>
  <c r="BT509" i="21"/>
  <c r="BT5" i="21"/>
  <c r="BQ6" i="21"/>
  <c r="BQ7" i="21"/>
  <c r="BQ8" i="21"/>
  <c r="BQ9" i="21"/>
  <c r="BQ10" i="21"/>
  <c r="BQ11" i="21"/>
  <c r="BQ12" i="21"/>
  <c r="BQ13" i="21"/>
  <c r="BQ14" i="21"/>
  <c r="BQ15" i="21"/>
  <c r="BQ16" i="21"/>
  <c r="BQ17" i="21"/>
  <c r="BQ18" i="21"/>
  <c r="BQ19" i="21"/>
  <c r="BQ20" i="21"/>
  <c r="BQ21" i="21"/>
  <c r="BQ22" i="21"/>
  <c r="BQ23" i="21"/>
  <c r="BQ24" i="21"/>
  <c r="BQ25" i="21"/>
  <c r="BQ27" i="21"/>
  <c r="BQ28" i="21"/>
  <c r="BQ29" i="21"/>
  <c r="BQ30" i="21"/>
  <c r="BQ31" i="21"/>
  <c r="BQ32" i="21"/>
  <c r="BQ33" i="21"/>
  <c r="BQ34" i="21"/>
  <c r="BQ35" i="21"/>
  <c r="BQ36" i="21"/>
  <c r="BQ37" i="21"/>
  <c r="BQ38" i="21"/>
  <c r="BQ39" i="21"/>
  <c r="BQ40" i="21"/>
  <c r="BQ41" i="21"/>
  <c r="BQ42" i="21"/>
  <c r="BQ43" i="21"/>
  <c r="BQ45" i="21"/>
  <c r="BQ46" i="21"/>
  <c r="BQ47" i="21"/>
  <c r="BQ48" i="21"/>
  <c r="BQ50" i="21"/>
  <c r="BQ51" i="21"/>
  <c r="BQ52" i="21"/>
  <c r="BQ53" i="21"/>
  <c r="BQ55" i="21"/>
  <c r="BQ56" i="21"/>
  <c r="BQ57" i="21"/>
  <c r="BQ58" i="21"/>
  <c r="BQ59" i="21"/>
  <c r="BQ60" i="21"/>
  <c r="BQ61" i="21"/>
  <c r="BQ62" i="21"/>
  <c r="BQ63" i="21"/>
  <c r="BQ64" i="21"/>
  <c r="BQ65" i="21"/>
  <c r="BQ66" i="21"/>
  <c r="BQ67" i="21"/>
  <c r="BQ68" i="21"/>
  <c r="BQ69" i="21"/>
  <c r="BQ70" i="21"/>
  <c r="BQ72" i="21"/>
  <c r="BQ73" i="21"/>
  <c r="BQ74" i="21"/>
  <c r="BQ75" i="21"/>
  <c r="BQ76" i="21"/>
  <c r="BQ78" i="21"/>
  <c r="BQ79" i="21"/>
  <c r="BQ80" i="21"/>
  <c r="BQ81" i="21"/>
  <c r="BQ82" i="21"/>
  <c r="BQ83" i="21"/>
  <c r="BQ84" i="21"/>
  <c r="BQ85" i="21"/>
  <c r="BQ86" i="21"/>
  <c r="BQ87" i="21"/>
  <c r="BQ88" i="21"/>
  <c r="BQ89" i="21"/>
  <c r="BQ90" i="21"/>
  <c r="BQ91" i="21"/>
  <c r="BQ92" i="21"/>
  <c r="BQ93" i="21"/>
  <c r="BQ94" i="21"/>
  <c r="BQ95" i="21"/>
  <c r="BQ96" i="21"/>
  <c r="BQ97" i="21"/>
  <c r="BQ98" i="21"/>
  <c r="BQ99" i="21"/>
  <c r="BQ100" i="21"/>
  <c r="BQ101" i="21"/>
  <c r="BQ102" i="21"/>
  <c r="BQ104" i="21"/>
  <c r="BQ105" i="21"/>
  <c r="BQ106" i="21"/>
  <c r="BQ107" i="21"/>
  <c r="BQ108" i="21"/>
  <c r="BQ109" i="21"/>
  <c r="BQ110" i="21"/>
  <c r="BQ111" i="21"/>
  <c r="BQ112" i="21"/>
  <c r="BQ113" i="21"/>
  <c r="BQ114" i="21"/>
  <c r="BQ116" i="21"/>
  <c r="BQ117" i="21"/>
  <c r="BQ118" i="21"/>
  <c r="BQ119" i="21"/>
  <c r="BQ120" i="21"/>
  <c r="BQ121" i="21"/>
  <c r="BQ122" i="21"/>
  <c r="BQ123" i="21"/>
  <c r="BQ125" i="21"/>
  <c r="BQ126" i="21"/>
  <c r="BQ127" i="21"/>
  <c r="BQ128" i="21"/>
  <c r="BQ129" i="21"/>
  <c r="BQ130" i="21"/>
  <c r="BQ131" i="21"/>
  <c r="BQ132" i="21"/>
  <c r="BQ133" i="21"/>
  <c r="BQ134" i="21"/>
  <c r="BQ135" i="21"/>
  <c r="BQ136" i="21"/>
  <c r="BQ137" i="21"/>
  <c r="BQ138" i="21"/>
  <c r="BQ139" i="21"/>
  <c r="BQ140" i="21"/>
  <c r="BQ141" i="21"/>
  <c r="BQ142" i="21"/>
  <c r="BQ143" i="21"/>
  <c r="BQ144" i="21"/>
  <c r="BQ145" i="21"/>
  <c r="BQ146" i="21"/>
  <c r="BQ147" i="21"/>
  <c r="BQ149" i="21"/>
  <c r="BQ150" i="21"/>
  <c r="BQ151" i="21"/>
  <c r="BQ152" i="21"/>
  <c r="BQ154" i="21"/>
  <c r="BQ155" i="21"/>
  <c r="BQ156" i="21"/>
  <c r="BQ157" i="21"/>
  <c r="BQ158" i="21"/>
  <c r="BQ159" i="21"/>
  <c r="BQ160" i="21"/>
  <c r="BQ161" i="21"/>
  <c r="BQ162" i="21"/>
  <c r="BQ163" i="21"/>
  <c r="BQ164" i="21"/>
  <c r="BQ165" i="21"/>
  <c r="BQ166" i="21"/>
  <c r="BQ167" i="21"/>
  <c r="BQ168" i="21"/>
  <c r="BQ169" i="21"/>
  <c r="BQ170" i="21"/>
  <c r="BQ171" i="21"/>
  <c r="BQ172" i="21"/>
  <c r="BQ173" i="21"/>
  <c r="BQ175" i="21"/>
  <c r="BQ176" i="21"/>
  <c r="BQ177" i="21"/>
  <c r="BQ178" i="21"/>
  <c r="BQ179" i="21"/>
  <c r="BQ180" i="21"/>
  <c r="BQ181" i="21"/>
  <c r="BQ182" i="21"/>
  <c r="BQ183" i="21"/>
  <c r="BQ184" i="21"/>
  <c r="BQ185" i="21"/>
  <c r="BQ186" i="21"/>
  <c r="BQ187" i="21"/>
  <c r="BQ188" i="21"/>
  <c r="BQ189" i="21"/>
  <c r="BQ190" i="21"/>
  <c r="BQ191" i="21"/>
  <c r="BQ192" i="21"/>
  <c r="BQ193" i="21"/>
  <c r="BQ194" i="21"/>
  <c r="BQ195" i="21"/>
  <c r="BQ196" i="21"/>
  <c r="BQ197" i="21"/>
  <c r="BQ198" i="21"/>
  <c r="BQ199" i="21"/>
  <c r="BQ200" i="21"/>
  <c r="BQ201" i="21"/>
  <c r="BQ202" i="21"/>
  <c r="BQ203" i="21"/>
  <c r="BQ204" i="21"/>
  <c r="BQ205" i="21"/>
  <c r="BQ206" i="21"/>
  <c r="BQ207" i="21"/>
  <c r="BQ209" i="21"/>
  <c r="BQ210" i="21"/>
  <c r="BQ211" i="21"/>
  <c r="BQ212" i="21"/>
  <c r="BQ213" i="21"/>
  <c r="BQ214" i="21"/>
  <c r="BQ215" i="21"/>
  <c r="BQ217" i="21"/>
  <c r="BQ218" i="21"/>
  <c r="BQ219" i="21"/>
  <c r="BQ220" i="21"/>
  <c r="BQ222" i="21"/>
  <c r="BQ223" i="21"/>
  <c r="BQ224" i="21"/>
  <c r="BQ225" i="21"/>
  <c r="BQ226" i="21"/>
  <c r="BQ227" i="21"/>
  <c r="BQ228" i="21"/>
  <c r="BQ230" i="21"/>
  <c r="BQ231" i="21"/>
  <c r="BQ232" i="21"/>
  <c r="BQ233" i="21"/>
  <c r="BQ234" i="21"/>
  <c r="BQ235" i="21"/>
  <c r="BQ236" i="21"/>
  <c r="BQ237" i="21"/>
  <c r="BQ238" i="21"/>
  <c r="BQ239" i="21"/>
  <c r="BQ240" i="21"/>
  <c r="BQ242" i="21"/>
  <c r="BQ243" i="21"/>
  <c r="BQ244" i="21"/>
  <c r="BQ245" i="21"/>
  <c r="BQ246" i="21"/>
  <c r="BQ247" i="21"/>
  <c r="BQ248" i="21"/>
  <c r="BQ249" i="21"/>
  <c r="BQ251" i="21"/>
  <c r="BQ252" i="21"/>
  <c r="BQ253" i="21"/>
  <c r="BQ254" i="21"/>
  <c r="BQ255" i="21"/>
  <c r="BQ256" i="21"/>
  <c r="BQ257" i="21"/>
  <c r="BQ258" i="21"/>
  <c r="BQ259" i="21"/>
  <c r="BQ260" i="21"/>
  <c r="BQ261" i="21"/>
  <c r="BQ262" i="21"/>
  <c r="BQ264" i="21"/>
  <c r="BQ265" i="21"/>
  <c r="BQ266" i="21"/>
  <c r="BQ268" i="21"/>
  <c r="BQ269" i="21"/>
  <c r="BQ270" i="21"/>
  <c r="BQ271" i="21"/>
  <c r="BQ272" i="21"/>
  <c r="BQ273" i="21"/>
  <c r="BQ274" i="21"/>
  <c r="BQ275" i="21"/>
  <c r="BQ276" i="21"/>
  <c r="BQ277" i="21"/>
  <c r="BQ278" i="21"/>
  <c r="BQ279" i="21"/>
  <c r="BQ280" i="21"/>
  <c r="BQ281" i="21"/>
  <c r="BQ282" i="21"/>
  <c r="BQ283" i="21"/>
  <c r="BQ285" i="21"/>
  <c r="BQ286" i="21"/>
  <c r="BQ287" i="21"/>
  <c r="BQ288" i="21"/>
  <c r="BQ289" i="21"/>
  <c r="BQ291" i="21"/>
  <c r="BQ292" i="21"/>
  <c r="BQ293" i="21"/>
  <c r="BQ294" i="21"/>
  <c r="BQ295" i="21"/>
  <c r="BQ296" i="21"/>
  <c r="BQ297" i="21"/>
  <c r="BQ299" i="21"/>
  <c r="BQ300" i="21"/>
  <c r="BQ301" i="21"/>
  <c r="BQ302" i="21"/>
  <c r="BQ303" i="21"/>
  <c r="BQ304" i="21"/>
  <c r="BQ305" i="21"/>
  <c r="BQ306" i="21"/>
  <c r="BQ307" i="21"/>
  <c r="BQ308" i="21"/>
  <c r="BQ309" i="21"/>
  <c r="BQ310" i="21"/>
  <c r="BQ311" i="21"/>
  <c r="BQ313" i="21"/>
  <c r="BQ314" i="21"/>
  <c r="BQ315" i="21"/>
  <c r="BQ316" i="21"/>
  <c r="BQ317" i="21"/>
  <c r="BQ318" i="21"/>
  <c r="BQ319" i="21"/>
  <c r="BQ320" i="21"/>
  <c r="BQ321" i="21"/>
  <c r="BQ322" i="21"/>
  <c r="BQ323" i="21"/>
  <c r="BQ324" i="21"/>
  <c r="BQ325" i="21"/>
  <c r="BQ326" i="21"/>
  <c r="BQ327" i="21"/>
  <c r="BQ328" i="21"/>
  <c r="BQ329" i="21"/>
  <c r="BQ330" i="21"/>
  <c r="BQ331" i="21"/>
  <c r="BQ332" i="21"/>
  <c r="BQ334" i="21"/>
  <c r="BQ335" i="21"/>
  <c r="BQ336" i="21"/>
  <c r="BQ337" i="21"/>
  <c r="BQ338" i="21"/>
  <c r="BQ339" i="21"/>
  <c r="BQ340" i="21"/>
  <c r="BQ341" i="21"/>
  <c r="BQ342" i="21"/>
  <c r="BQ343" i="21"/>
  <c r="BQ344" i="21"/>
  <c r="BQ345" i="21"/>
  <c r="BQ346" i="21"/>
  <c r="BQ347" i="21"/>
  <c r="BQ348" i="21"/>
  <c r="BQ349" i="21"/>
  <c r="BQ350" i="21"/>
  <c r="BQ351" i="21"/>
  <c r="BQ352" i="21"/>
  <c r="BQ353" i="21"/>
  <c r="BQ354" i="21"/>
  <c r="BQ355" i="21"/>
  <c r="BQ356" i="21"/>
  <c r="BQ357" i="21"/>
  <c r="BQ358" i="21"/>
  <c r="BQ359" i="21"/>
  <c r="BQ360" i="21"/>
  <c r="BQ361" i="21"/>
  <c r="BQ362" i="21"/>
  <c r="BQ363" i="21"/>
  <c r="BQ364" i="21"/>
  <c r="BQ365" i="21"/>
  <c r="BQ367" i="21"/>
  <c r="BQ368" i="21"/>
  <c r="BQ369" i="21"/>
  <c r="BQ370" i="21"/>
  <c r="BQ371" i="21"/>
  <c r="BQ372" i="21"/>
  <c r="BQ373" i="21"/>
  <c r="BQ374" i="21"/>
  <c r="BQ375" i="21"/>
  <c r="BQ376" i="21"/>
  <c r="BQ377" i="21"/>
  <c r="BQ378" i="21"/>
  <c r="BQ379" i="21"/>
  <c r="BQ380" i="21"/>
  <c r="BQ381" i="21"/>
  <c r="BQ382" i="21"/>
  <c r="BQ383" i="21"/>
  <c r="BQ385" i="21"/>
  <c r="BQ386" i="21"/>
  <c r="BQ387" i="21"/>
  <c r="BQ388" i="21"/>
  <c r="BQ389" i="21"/>
  <c r="BQ390" i="21"/>
  <c r="BQ391" i="21"/>
  <c r="BQ392" i="21"/>
  <c r="BQ393" i="21"/>
  <c r="BQ394" i="21"/>
  <c r="BQ395" i="21"/>
  <c r="BQ396" i="21"/>
  <c r="BQ397" i="21"/>
  <c r="BQ398" i="21"/>
  <c r="BQ399" i="21"/>
  <c r="BQ400" i="21"/>
  <c r="BQ401" i="21"/>
  <c r="BQ402" i="21"/>
  <c r="BQ403" i="21"/>
  <c r="BQ404" i="21"/>
  <c r="BQ405" i="21"/>
  <c r="BQ406" i="21"/>
  <c r="BQ407" i="21"/>
  <c r="BQ408" i="21"/>
  <c r="BQ409" i="21"/>
  <c r="BQ410" i="21"/>
  <c r="BQ411" i="21"/>
  <c r="BQ412" i="21"/>
  <c r="BQ413" i="21"/>
  <c r="BQ414" i="21"/>
  <c r="BQ415" i="21"/>
  <c r="BQ416" i="21"/>
  <c r="BQ417" i="21"/>
  <c r="BQ418" i="21"/>
  <c r="BQ420" i="21"/>
  <c r="BQ421" i="21"/>
  <c r="BQ422" i="21"/>
  <c r="BQ423" i="21"/>
  <c r="BQ424" i="21"/>
  <c r="BQ425" i="21"/>
  <c r="BQ426" i="21"/>
  <c r="BQ427" i="21"/>
  <c r="BQ428" i="21"/>
  <c r="BQ429" i="21"/>
  <c r="BQ430" i="21"/>
  <c r="BQ431" i="21"/>
  <c r="BQ432" i="21"/>
  <c r="BQ433" i="21"/>
  <c r="BQ434" i="21"/>
  <c r="BQ435" i="21"/>
  <c r="BQ436" i="21"/>
  <c r="BQ437" i="21"/>
  <c r="BQ438" i="21"/>
  <c r="BQ439" i="21"/>
  <c r="BQ440" i="21"/>
  <c r="BQ441" i="21"/>
  <c r="BQ442" i="21"/>
  <c r="BQ443" i="21"/>
  <c r="BQ445" i="21"/>
  <c r="BQ446" i="21"/>
  <c r="BQ447" i="21"/>
  <c r="BQ448" i="21"/>
  <c r="BQ449" i="21"/>
  <c r="BQ450" i="21"/>
  <c r="BQ451" i="21"/>
  <c r="BQ452" i="21"/>
  <c r="BQ453" i="21"/>
  <c r="BQ454" i="21"/>
  <c r="BQ455" i="21"/>
  <c r="BQ456" i="21"/>
  <c r="BQ457" i="21"/>
  <c r="BQ458" i="21"/>
  <c r="BQ459" i="21"/>
  <c r="BQ460" i="21"/>
  <c r="BQ461" i="21"/>
  <c r="BQ463" i="21"/>
  <c r="BQ464" i="21"/>
  <c r="BQ465" i="21"/>
  <c r="BQ466" i="21"/>
  <c r="BQ467" i="21"/>
  <c r="BQ468" i="21"/>
  <c r="BQ469" i="21"/>
  <c r="BQ470" i="21"/>
  <c r="BQ471" i="21"/>
  <c r="BQ472" i="21"/>
  <c r="BQ473" i="21"/>
  <c r="BQ474" i="21"/>
  <c r="BQ475" i="21"/>
  <c r="BQ476" i="21"/>
  <c r="BQ477" i="21"/>
  <c r="BQ478" i="21"/>
  <c r="BQ479" i="21"/>
  <c r="BQ480" i="21"/>
  <c r="BQ481" i="21"/>
  <c r="BQ482" i="21"/>
  <c r="BQ483" i="21"/>
  <c r="BQ484" i="21"/>
  <c r="BQ485" i="21"/>
  <c r="BQ486" i="21"/>
  <c r="BQ487" i="21"/>
  <c r="BQ488" i="21"/>
  <c r="BQ489" i="21"/>
  <c r="BQ490" i="21"/>
  <c r="BQ491" i="21"/>
  <c r="BQ492" i="21"/>
  <c r="BQ493" i="21"/>
  <c r="BQ494" i="21"/>
  <c r="BQ495" i="21"/>
  <c r="BQ496" i="21"/>
  <c r="BQ497" i="21"/>
  <c r="BQ498" i="21"/>
  <c r="BQ500" i="21"/>
  <c r="BQ501" i="21"/>
  <c r="BQ502" i="21"/>
  <c r="BQ503" i="21"/>
  <c r="BQ504" i="21"/>
  <c r="BQ505" i="21"/>
  <c r="BQ506" i="21"/>
  <c r="BQ507" i="21"/>
  <c r="BQ508" i="21"/>
  <c r="BQ509" i="21"/>
  <c r="BQ5" i="21"/>
  <c r="BM6" i="21"/>
  <c r="BM7" i="21"/>
  <c r="BM8" i="21"/>
  <c r="BM9" i="21"/>
  <c r="BM10" i="21"/>
  <c r="BM11" i="21"/>
  <c r="BM12" i="21"/>
  <c r="BM13" i="21"/>
  <c r="BM14" i="21"/>
  <c r="BM15" i="21"/>
  <c r="BM16" i="21"/>
  <c r="BM17" i="21"/>
  <c r="BM18" i="21"/>
  <c r="BM19" i="21"/>
  <c r="BM20" i="21"/>
  <c r="BM21" i="21"/>
  <c r="BM22" i="21"/>
  <c r="BM23" i="21"/>
  <c r="BM24" i="21"/>
  <c r="BM25" i="21"/>
  <c r="BM27" i="21"/>
  <c r="BM28" i="21"/>
  <c r="BM29" i="21"/>
  <c r="BM30" i="21"/>
  <c r="BM31" i="21"/>
  <c r="BM32" i="21"/>
  <c r="BM33" i="21"/>
  <c r="BM34" i="21"/>
  <c r="BM35" i="21"/>
  <c r="BM36" i="21"/>
  <c r="BM37" i="21"/>
  <c r="BM38" i="21"/>
  <c r="BM39" i="21"/>
  <c r="BM40" i="21"/>
  <c r="BM41" i="21"/>
  <c r="BM42" i="21"/>
  <c r="BM43" i="21"/>
  <c r="BM45" i="21"/>
  <c r="BM46" i="21"/>
  <c r="BM47" i="21"/>
  <c r="BM48" i="21"/>
  <c r="BM50" i="21"/>
  <c r="BM51" i="21"/>
  <c r="BM52" i="21"/>
  <c r="BM53" i="21"/>
  <c r="BM55" i="21"/>
  <c r="BM56" i="21"/>
  <c r="BM57" i="21"/>
  <c r="BM58" i="21"/>
  <c r="BM59" i="21"/>
  <c r="BM60" i="21"/>
  <c r="BM61" i="21"/>
  <c r="BM62" i="21"/>
  <c r="BM63" i="21"/>
  <c r="BM64" i="21"/>
  <c r="BM65" i="21"/>
  <c r="BM66" i="21"/>
  <c r="BM67" i="21"/>
  <c r="BM68" i="21"/>
  <c r="BM69" i="21"/>
  <c r="BM70" i="21"/>
  <c r="BM72" i="21"/>
  <c r="BM73" i="21"/>
  <c r="BM74" i="21"/>
  <c r="BM75" i="21"/>
  <c r="BM76" i="21"/>
  <c r="BM78" i="21"/>
  <c r="BM79" i="21"/>
  <c r="BM80" i="21"/>
  <c r="BM81" i="21"/>
  <c r="BM82" i="21"/>
  <c r="BM83" i="21"/>
  <c r="BM84" i="21"/>
  <c r="BM85" i="21"/>
  <c r="BM86" i="21"/>
  <c r="BM87" i="21"/>
  <c r="BM88" i="21"/>
  <c r="BM89" i="21"/>
  <c r="BM90" i="21"/>
  <c r="BM91" i="21"/>
  <c r="BM92" i="21"/>
  <c r="BM93" i="21"/>
  <c r="BM94" i="21"/>
  <c r="BM95" i="21"/>
  <c r="BM96" i="21"/>
  <c r="BM97" i="21"/>
  <c r="BM98" i="21"/>
  <c r="BM99" i="21"/>
  <c r="BM100" i="21"/>
  <c r="BM101" i="21"/>
  <c r="BM102" i="21"/>
  <c r="BM104" i="21"/>
  <c r="BM105" i="21"/>
  <c r="BM106" i="21"/>
  <c r="BM107" i="21"/>
  <c r="BM108" i="21"/>
  <c r="BM109" i="21"/>
  <c r="BM110" i="21"/>
  <c r="BM111" i="21"/>
  <c r="BM112" i="21"/>
  <c r="BM113" i="21"/>
  <c r="BM114" i="21"/>
  <c r="BM116" i="21"/>
  <c r="BM117" i="21"/>
  <c r="BM118" i="21"/>
  <c r="BM119" i="21"/>
  <c r="BM120" i="21"/>
  <c r="BM121" i="21"/>
  <c r="BM122" i="21"/>
  <c r="BM123" i="21"/>
  <c r="BM125" i="21"/>
  <c r="BM126" i="21"/>
  <c r="BM127" i="21"/>
  <c r="BM128" i="21"/>
  <c r="BM129" i="21"/>
  <c r="BM130" i="21"/>
  <c r="BM131" i="21"/>
  <c r="BM132" i="21"/>
  <c r="BM133" i="21"/>
  <c r="BM134" i="21"/>
  <c r="BM135" i="21"/>
  <c r="BM136" i="21"/>
  <c r="BM137" i="21"/>
  <c r="BM138" i="21"/>
  <c r="BM139" i="21"/>
  <c r="BM140" i="21"/>
  <c r="BM141" i="21"/>
  <c r="BM142" i="21"/>
  <c r="BM143" i="21"/>
  <c r="BM144" i="21"/>
  <c r="BM145" i="21"/>
  <c r="BM146" i="21"/>
  <c r="BM147" i="21"/>
  <c r="BM149" i="21"/>
  <c r="BM150" i="21"/>
  <c r="BM151" i="21"/>
  <c r="BM152" i="21"/>
  <c r="BM154" i="21"/>
  <c r="BM155" i="21"/>
  <c r="BM156" i="21"/>
  <c r="BM157" i="21"/>
  <c r="BM158" i="21"/>
  <c r="BM159" i="21"/>
  <c r="BM160" i="21"/>
  <c r="BM161" i="21"/>
  <c r="BM162" i="21"/>
  <c r="BM163" i="21"/>
  <c r="BM164" i="21"/>
  <c r="BM165" i="21"/>
  <c r="BM166" i="21"/>
  <c r="BM167" i="21"/>
  <c r="BM168" i="21"/>
  <c r="BM169" i="21"/>
  <c r="BM170" i="21"/>
  <c r="BM171" i="21"/>
  <c r="BM172" i="21"/>
  <c r="BM173" i="21"/>
  <c r="BM175" i="21"/>
  <c r="BM176" i="21"/>
  <c r="BM177" i="21"/>
  <c r="BM178" i="21"/>
  <c r="BM179" i="21"/>
  <c r="BM180" i="21"/>
  <c r="BM181" i="21"/>
  <c r="BM182" i="21"/>
  <c r="BM183" i="21"/>
  <c r="BM184" i="21"/>
  <c r="BM185" i="21"/>
  <c r="BM186" i="21"/>
  <c r="BM187" i="21"/>
  <c r="BM188" i="21"/>
  <c r="BM189" i="21"/>
  <c r="BM190" i="21"/>
  <c r="BM191" i="21"/>
  <c r="BM192" i="21"/>
  <c r="BM193" i="21"/>
  <c r="BM194" i="21"/>
  <c r="BM195" i="21"/>
  <c r="BM196" i="21"/>
  <c r="BM197" i="21"/>
  <c r="BM198" i="21"/>
  <c r="BM199" i="21"/>
  <c r="BM200" i="21"/>
  <c r="BM201" i="21"/>
  <c r="BM202" i="21"/>
  <c r="BM203" i="21"/>
  <c r="BM204" i="21"/>
  <c r="BM205" i="21"/>
  <c r="BM206" i="21"/>
  <c r="BM207" i="21"/>
  <c r="BM209" i="21"/>
  <c r="BM210" i="21"/>
  <c r="BM211" i="21"/>
  <c r="BM212" i="21"/>
  <c r="BM213" i="21"/>
  <c r="BM214" i="21"/>
  <c r="BM215" i="21"/>
  <c r="BM217" i="21"/>
  <c r="BM218" i="21"/>
  <c r="BM219" i="21"/>
  <c r="BM220" i="21"/>
  <c r="BM222" i="21"/>
  <c r="BM223" i="21"/>
  <c r="BM224" i="21"/>
  <c r="BM225" i="21"/>
  <c r="BM226" i="21"/>
  <c r="BM227" i="21"/>
  <c r="BM228" i="21"/>
  <c r="BM230" i="21"/>
  <c r="BM231" i="21"/>
  <c r="BM232" i="21"/>
  <c r="BM233" i="21"/>
  <c r="BM234" i="21"/>
  <c r="BM235" i="21"/>
  <c r="BM236" i="21"/>
  <c r="BM237" i="21"/>
  <c r="BM238" i="21"/>
  <c r="BM239" i="21"/>
  <c r="BM240" i="21"/>
  <c r="BM242" i="21"/>
  <c r="BM243" i="21"/>
  <c r="BM244" i="21"/>
  <c r="BM245" i="21"/>
  <c r="BM246" i="21"/>
  <c r="BM247" i="21"/>
  <c r="BM248" i="21"/>
  <c r="BM249" i="21"/>
  <c r="BM251" i="21"/>
  <c r="BM252" i="21"/>
  <c r="BM253" i="21"/>
  <c r="BM254" i="21"/>
  <c r="BM255" i="21"/>
  <c r="BM256" i="21"/>
  <c r="BM257" i="21"/>
  <c r="BM258" i="21"/>
  <c r="BM259" i="21"/>
  <c r="BM260" i="21"/>
  <c r="BM261" i="21"/>
  <c r="BM262" i="21"/>
  <c r="BM264" i="21"/>
  <c r="BM265" i="21"/>
  <c r="BM266" i="21"/>
  <c r="BM268" i="21"/>
  <c r="BM269" i="21"/>
  <c r="BM270" i="21"/>
  <c r="BM271" i="21"/>
  <c r="BM272" i="21"/>
  <c r="BM273" i="21"/>
  <c r="BM274" i="21"/>
  <c r="BM275" i="21"/>
  <c r="BM276" i="21"/>
  <c r="BM277" i="21"/>
  <c r="BM278" i="21"/>
  <c r="BM279" i="21"/>
  <c r="BM280" i="21"/>
  <c r="BM281" i="21"/>
  <c r="BM282" i="21"/>
  <c r="BM283" i="21"/>
  <c r="BM285" i="21"/>
  <c r="BM286" i="21"/>
  <c r="BM287" i="21"/>
  <c r="BM288" i="21"/>
  <c r="BM289" i="21"/>
  <c r="BM291" i="21"/>
  <c r="BM292" i="21"/>
  <c r="BM293" i="21"/>
  <c r="BM294" i="21"/>
  <c r="BM295" i="21"/>
  <c r="BM296" i="21"/>
  <c r="BM297" i="21"/>
  <c r="BM299" i="21"/>
  <c r="BM300" i="21"/>
  <c r="BM301" i="21"/>
  <c r="BM302" i="21"/>
  <c r="BM303" i="21"/>
  <c r="BM304" i="21"/>
  <c r="BM305" i="21"/>
  <c r="BM306" i="21"/>
  <c r="BM307" i="21"/>
  <c r="BM308" i="21"/>
  <c r="BM309" i="21"/>
  <c r="BM310" i="21"/>
  <c r="BM311" i="21"/>
  <c r="BM313" i="21"/>
  <c r="BM314" i="21"/>
  <c r="BM315" i="21"/>
  <c r="BM316" i="21"/>
  <c r="BM317" i="21"/>
  <c r="BM318" i="21"/>
  <c r="BM319" i="21"/>
  <c r="BM320" i="21"/>
  <c r="BM321" i="21"/>
  <c r="BM322" i="21"/>
  <c r="BM323" i="21"/>
  <c r="BM324" i="21"/>
  <c r="BM325" i="21"/>
  <c r="BM326" i="21"/>
  <c r="BM327" i="21"/>
  <c r="BM328" i="21"/>
  <c r="BM329" i="21"/>
  <c r="BM330" i="21"/>
  <c r="BM331" i="21"/>
  <c r="BM332" i="21"/>
  <c r="BM334" i="21"/>
  <c r="BM335" i="21"/>
  <c r="BM336" i="21"/>
  <c r="BM337" i="21"/>
  <c r="BM338" i="21"/>
  <c r="BM339" i="21"/>
  <c r="BM340" i="21"/>
  <c r="BM341" i="21"/>
  <c r="BM342" i="21"/>
  <c r="BM343" i="21"/>
  <c r="BM344" i="21"/>
  <c r="BM345" i="21"/>
  <c r="BM346" i="21"/>
  <c r="BM347" i="21"/>
  <c r="BM348" i="21"/>
  <c r="BM349" i="21"/>
  <c r="BM350" i="21"/>
  <c r="BM351" i="21"/>
  <c r="BM352" i="21"/>
  <c r="BM353" i="21"/>
  <c r="BM354" i="21"/>
  <c r="BM355" i="21"/>
  <c r="BM356" i="21"/>
  <c r="BM357" i="21"/>
  <c r="BM358" i="21"/>
  <c r="BM359" i="21"/>
  <c r="BM360" i="21"/>
  <c r="BM361" i="21"/>
  <c r="BM362" i="21"/>
  <c r="BM363" i="21"/>
  <c r="BM364" i="21"/>
  <c r="BM365" i="21"/>
  <c r="BM367" i="21"/>
  <c r="BM368" i="21"/>
  <c r="BM369" i="21"/>
  <c r="BM370" i="21"/>
  <c r="BM371" i="21"/>
  <c r="BM372" i="21"/>
  <c r="BM373" i="21"/>
  <c r="BM374" i="21"/>
  <c r="BM375" i="21"/>
  <c r="BM376" i="21"/>
  <c r="BM377" i="21"/>
  <c r="BM378" i="21"/>
  <c r="BM379" i="21"/>
  <c r="BM380" i="21"/>
  <c r="BM381" i="21"/>
  <c r="BM382" i="21"/>
  <c r="BM383" i="21"/>
  <c r="BM385" i="21"/>
  <c r="BM386" i="21"/>
  <c r="BM387" i="21"/>
  <c r="BM388" i="21"/>
  <c r="BM389" i="21"/>
  <c r="BM390" i="21"/>
  <c r="BM391" i="21"/>
  <c r="BM392" i="21"/>
  <c r="BM393" i="21"/>
  <c r="BM394" i="21"/>
  <c r="BM395" i="21"/>
  <c r="BM396" i="21"/>
  <c r="BM397" i="21"/>
  <c r="BM398" i="21"/>
  <c r="BM399" i="21"/>
  <c r="BM400" i="21"/>
  <c r="BM401" i="21"/>
  <c r="BM402" i="21"/>
  <c r="BM403" i="21"/>
  <c r="BM404" i="21"/>
  <c r="BM405" i="21"/>
  <c r="BM406" i="21"/>
  <c r="BM407" i="21"/>
  <c r="BM408" i="21"/>
  <c r="BM409" i="21"/>
  <c r="BM410" i="21"/>
  <c r="BM411" i="21"/>
  <c r="BM412" i="21"/>
  <c r="BM413" i="21"/>
  <c r="BM414" i="21"/>
  <c r="BM415" i="21"/>
  <c r="BM416" i="21"/>
  <c r="BM417" i="21"/>
  <c r="BM418" i="21"/>
  <c r="BM420" i="21"/>
  <c r="BM421" i="21"/>
  <c r="BM422" i="21"/>
  <c r="BM423" i="21"/>
  <c r="BM424" i="21"/>
  <c r="BM425" i="21"/>
  <c r="BM426" i="21"/>
  <c r="BM427" i="21"/>
  <c r="BM428" i="21"/>
  <c r="BM429" i="21"/>
  <c r="BM430" i="21"/>
  <c r="BM431" i="21"/>
  <c r="BM432" i="21"/>
  <c r="BM433" i="21"/>
  <c r="BM434" i="21"/>
  <c r="BM435" i="21"/>
  <c r="BM436" i="21"/>
  <c r="BM437" i="21"/>
  <c r="BM438" i="21"/>
  <c r="BM439" i="21"/>
  <c r="BM440" i="21"/>
  <c r="BM441" i="21"/>
  <c r="BM442" i="21"/>
  <c r="BM443" i="21"/>
  <c r="BM445" i="21"/>
  <c r="BM446" i="21"/>
  <c r="BM447" i="21"/>
  <c r="BM448" i="21"/>
  <c r="BM449" i="21"/>
  <c r="BM450" i="21"/>
  <c r="BM451" i="21"/>
  <c r="BM452" i="21"/>
  <c r="BM453" i="21"/>
  <c r="BM454" i="21"/>
  <c r="BM455" i="21"/>
  <c r="BM456" i="21"/>
  <c r="BM457" i="21"/>
  <c r="BM458" i="21"/>
  <c r="BM459" i="21"/>
  <c r="BM460" i="21"/>
  <c r="BM461" i="21"/>
  <c r="BM463" i="21"/>
  <c r="BM464" i="21"/>
  <c r="BM465" i="21"/>
  <c r="BM466" i="21"/>
  <c r="BM467" i="21"/>
  <c r="BM468" i="21"/>
  <c r="BM469" i="21"/>
  <c r="BM470" i="21"/>
  <c r="BM471" i="21"/>
  <c r="BM472" i="21"/>
  <c r="BM473" i="21"/>
  <c r="BM474" i="21"/>
  <c r="BM475" i="21"/>
  <c r="BM476" i="21"/>
  <c r="BM477" i="21"/>
  <c r="BM478" i="21"/>
  <c r="BM479" i="21"/>
  <c r="BM480" i="21"/>
  <c r="BM481" i="21"/>
  <c r="BM482" i="21"/>
  <c r="BM483" i="21"/>
  <c r="BM484" i="21"/>
  <c r="BM485" i="21"/>
  <c r="BM486" i="21"/>
  <c r="BM487" i="21"/>
  <c r="BM488" i="21"/>
  <c r="BM489" i="21"/>
  <c r="BM490" i="21"/>
  <c r="BM491" i="21"/>
  <c r="BM492" i="21"/>
  <c r="BM493" i="21"/>
  <c r="BM494" i="21"/>
  <c r="BM495" i="21"/>
  <c r="BM496" i="21"/>
  <c r="BM497" i="21"/>
  <c r="BM498" i="21"/>
  <c r="BM500" i="21"/>
  <c r="BM501" i="21"/>
  <c r="BM502" i="21"/>
  <c r="BM503" i="21"/>
  <c r="BM504" i="21"/>
  <c r="BM505" i="21"/>
  <c r="BM506" i="21"/>
  <c r="BM507" i="21"/>
  <c r="BM508" i="21"/>
  <c r="BM509" i="21"/>
  <c r="BM5" i="21"/>
  <c r="BJ6" i="21"/>
  <c r="BJ7" i="21"/>
  <c r="BJ8" i="21"/>
  <c r="BJ9" i="21"/>
  <c r="BJ10" i="21"/>
  <c r="BJ11" i="21"/>
  <c r="BJ12" i="21"/>
  <c r="BJ13" i="21"/>
  <c r="BJ14" i="21"/>
  <c r="BJ15" i="21"/>
  <c r="BJ16" i="21"/>
  <c r="BJ17" i="21"/>
  <c r="BJ18" i="21"/>
  <c r="BJ19" i="21"/>
  <c r="BJ20" i="21"/>
  <c r="BJ21" i="21"/>
  <c r="BJ22" i="21"/>
  <c r="BJ23" i="21"/>
  <c r="BJ24" i="21"/>
  <c r="BJ25" i="21"/>
  <c r="BJ27" i="21"/>
  <c r="BJ28" i="21"/>
  <c r="BJ29" i="21"/>
  <c r="BJ30" i="21"/>
  <c r="BJ31" i="21"/>
  <c r="BJ32" i="21"/>
  <c r="BJ33" i="21"/>
  <c r="BJ34" i="21"/>
  <c r="BJ35" i="21"/>
  <c r="BJ36" i="21"/>
  <c r="BJ37" i="21"/>
  <c r="BJ38" i="21"/>
  <c r="BJ39" i="21"/>
  <c r="BJ40" i="21"/>
  <c r="BJ41" i="21"/>
  <c r="BJ42" i="21"/>
  <c r="BJ43" i="21"/>
  <c r="BJ45" i="21"/>
  <c r="BJ46" i="21"/>
  <c r="BJ47" i="21"/>
  <c r="BJ48" i="21"/>
  <c r="BJ50" i="21"/>
  <c r="BJ51" i="21"/>
  <c r="BJ52" i="21"/>
  <c r="BJ53" i="21"/>
  <c r="BJ55" i="21"/>
  <c r="BJ56" i="21"/>
  <c r="BJ57" i="21"/>
  <c r="BJ58" i="21"/>
  <c r="BJ59" i="21"/>
  <c r="BJ60" i="21"/>
  <c r="BJ61" i="21"/>
  <c r="BJ62" i="21"/>
  <c r="BJ63" i="21"/>
  <c r="BJ64" i="21"/>
  <c r="BJ65" i="21"/>
  <c r="BJ66" i="21"/>
  <c r="BJ67" i="21"/>
  <c r="BJ68" i="21"/>
  <c r="BJ69" i="21"/>
  <c r="BJ70" i="21"/>
  <c r="BJ72" i="21"/>
  <c r="BJ73" i="21"/>
  <c r="BJ74" i="21"/>
  <c r="BJ75" i="21"/>
  <c r="BJ76" i="21"/>
  <c r="BJ78" i="21"/>
  <c r="BJ79" i="21"/>
  <c r="BJ80" i="21"/>
  <c r="BJ81" i="21"/>
  <c r="BJ82" i="21"/>
  <c r="BJ83" i="21"/>
  <c r="BJ84" i="21"/>
  <c r="BJ85" i="21"/>
  <c r="BJ86" i="21"/>
  <c r="BJ87" i="21"/>
  <c r="BJ88" i="21"/>
  <c r="BJ89" i="21"/>
  <c r="BJ90" i="21"/>
  <c r="BJ91" i="21"/>
  <c r="BJ92" i="21"/>
  <c r="BJ93" i="21"/>
  <c r="BJ94" i="21"/>
  <c r="BJ95" i="21"/>
  <c r="BJ96" i="21"/>
  <c r="BJ97" i="21"/>
  <c r="BJ98" i="21"/>
  <c r="BJ99" i="21"/>
  <c r="BJ100" i="21"/>
  <c r="BJ101" i="21"/>
  <c r="BJ102" i="21"/>
  <c r="BJ104" i="21"/>
  <c r="BJ105" i="21"/>
  <c r="BJ106" i="21"/>
  <c r="BJ107" i="21"/>
  <c r="BJ108" i="21"/>
  <c r="BJ109" i="21"/>
  <c r="BJ110" i="21"/>
  <c r="BJ111" i="21"/>
  <c r="BJ112" i="21"/>
  <c r="BJ113" i="21"/>
  <c r="BJ114" i="21"/>
  <c r="BJ116" i="21"/>
  <c r="BJ117" i="21"/>
  <c r="BJ118" i="21"/>
  <c r="BJ119" i="21"/>
  <c r="BJ120" i="21"/>
  <c r="BJ121" i="21"/>
  <c r="BJ122" i="21"/>
  <c r="BJ123" i="21"/>
  <c r="BJ125" i="21"/>
  <c r="BJ126" i="21"/>
  <c r="BJ127" i="21"/>
  <c r="BJ128" i="21"/>
  <c r="BJ129" i="21"/>
  <c r="BJ130" i="21"/>
  <c r="BJ131" i="21"/>
  <c r="BJ132" i="21"/>
  <c r="BJ133" i="21"/>
  <c r="BJ134" i="21"/>
  <c r="BJ135" i="21"/>
  <c r="BJ136" i="21"/>
  <c r="BJ137" i="21"/>
  <c r="BJ138" i="21"/>
  <c r="BJ139" i="21"/>
  <c r="BJ140" i="21"/>
  <c r="BJ141" i="21"/>
  <c r="BJ142" i="21"/>
  <c r="BJ143" i="21"/>
  <c r="BJ144" i="21"/>
  <c r="BJ145" i="21"/>
  <c r="BJ146" i="21"/>
  <c r="BJ147" i="21"/>
  <c r="BJ149" i="21"/>
  <c r="BJ150" i="21"/>
  <c r="BJ151" i="21"/>
  <c r="BJ152" i="21"/>
  <c r="BJ154" i="21"/>
  <c r="BJ155" i="21"/>
  <c r="BJ156" i="21"/>
  <c r="BJ157" i="21"/>
  <c r="BJ158" i="21"/>
  <c r="BJ159" i="21"/>
  <c r="BJ160" i="21"/>
  <c r="BJ161" i="21"/>
  <c r="BJ162" i="21"/>
  <c r="BJ163" i="21"/>
  <c r="BJ164" i="21"/>
  <c r="BJ165" i="21"/>
  <c r="BJ166" i="21"/>
  <c r="BJ167" i="21"/>
  <c r="BJ168" i="21"/>
  <c r="BJ169" i="21"/>
  <c r="BJ170" i="21"/>
  <c r="BJ171" i="21"/>
  <c r="BJ172" i="21"/>
  <c r="BJ173" i="21"/>
  <c r="BJ175" i="21"/>
  <c r="BJ176" i="21"/>
  <c r="BJ177" i="21"/>
  <c r="BJ178" i="21"/>
  <c r="BJ179" i="21"/>
  <c r="BJ180" i="21"/>
  <c r="BJ181" i="21"/>
  <c r="BJ182" i="21"/>
  <c r="BJ183" i="21"/>
  <c r="BJ184" i="21"/>
  <c r="BJ185" i="21"/>
  <c r="BJ186" i="21"/>
  <c r="BJ187" i="21"/>
  <c r="BJ188" i="21"/>
  <c r="BJ189" i="21"/>
  <c r="BJ190" i="21"/>
  <c r="BJ191" i="21"/>
  <c r="BJ192" i="21"/>
  <c r="BJ193" i="21"/>
  <c r="BJ194" i="21"/>
  <c r="BJ195" i="21"/>
  <c r="BJ196" i="21"/>
  <c r="BJ197" i="21"/>
  <c r="BJ198" i="21"/>
  <c r="BJ199" i="21"/>
  <c r="BJ200" i="21"/>
  <c r="BJ201" i="21"/>
  <c r="BJ202" i="21"/>
  <c r="BJ203" i="21"/>
  <c r="BJ204" i="21"/>
  <c r="BJ205" i="21"/>
  <c r="BJ206" i="21"/>
  <c r="BJ207" i="21"/>
  <c r="BJ209" i="21"/>
  <c r="BJ210" i="21"/>
  <c r="BJ211" i="21"/>
  <c r="BJ212" i="21"/>
  <c r="BJ213" i="21"/>
  <c r="BJ214" i="21"/>
  <c r="BJ215" i="21"/>
  <c r="BJ217" i="21"/>
  <c r="BJ218" i="21"/>
  <c r="BJ219" i="21"/>
  <c r="BJ220" i="21"/>
  <c r="BJ222" i="21"/>
  <c r="BJ223" i="21"/>
  <c r="BJ224" i="21"/>
  <c r="BJ225" i="21"/>
  <c r="BJ226" i="21"/>
  <c r="BJ227" i="21"/>
  <c r="BJ228" i="21"/>
  <c r="BJ230" i="21"/>
  <c r="BJ231" i="21"/>
  <c r="BJ232" i="21"/>
  <c r="BJ233" i="21"/>
  <c r="BJ234" i="21"/>
  <c r="BJ235" i="21"/>
  <c r="BJ236" i="21"/>
  <c r="BJ237" i="21"/>
  <c r="BJ238" i="21"/>
  <c r="BJ239" i="21"/>
  <c r="BJ240" i="21"/>
  <c r="BJ242" i="21"/>
  <c r="BJ243" i="21"/>
  <c r="BJ244" i="21"/>
  <c r="BJ245" i="21"/>
  <c r="BJ246" i="21"/>
  <c r="BJ247" i="21"/>
  <c r="BJ248" i="21"/>
  <c r="BJ249" i="21"/>
  <c r="BJ251" i="21"/>
  <c r="BJ252" i="21"/>
  <c r="BJ253" i="21"/>
  <c r="BJ254" i="21"/>
  <c r="BJ255" i="21"/>
  <c r="BJ256" i="21"/>
  <c r="BJ257" i="21"/>
  <c r="BJ258" i="21"/>
  <c r="BJ259" i="21"/>
  <c r="BJ260" i="21"/>
  <c r="BJ261" i="21"/>
  <c r="BJ262" i="21"/>
  <c r="BJ264" i="21"/>
  <c r="BJ265" i="21"/>
  <c r="BJ266" i="21"/>
  <c r="BJ268" i="21"/>
  <c r="BJ269" i="21"/>
  <c r="BJ270" i="21"/>
  <c r="BJ271" i="21"/>
  <c r="BJ272" i="21"/>
  <c r="BJ273" i="21"/>
  <c r="BJ274" i="21"/>
  <c r="BJ275" i="21"/>
  <c r="BJ276" i="21"/>
  <c r="BJ277" i="21"/>
  <c r="BJ278" i="21"/>
  <c r="BJ279" i="21"/>
  <c r="BJ280" i="21"/>
  <c r="BJ281" i="21"/>
  <c r="BJ282" i="21"/>
  <c r="BJ283" i="21"/>
  <c r="BJ285" i="21"/>
  <c r="BJ286" i="21"/>
  <c r="BJ287" i="21"/>
  <c r="BJ288" i="21"/>
  <c r="BJ289" i="21"/>
  <c r="BJ291" i="21"/>
  <c r="BJ292" i="21"/>
  <c r="BJ293" i="21"/>
  <c r="BJ294" i="21"/>
  <c r="BJ295" i="21"/>
  <c r="BJ296" i="21"/>
  <c r="BJ297" i="21"/>
  <c r="BJ299" i="21"/>
  <c r="BJ300" i="21"/>
  <c r="BJ301" i="21"/>
  <c r="BJ302" i="21"/>
  <c r="BJ303" i="21"/>
  <c r="BJ304" i="21"/>
  <c r="BJ305" i="21"/>
  <c r="BJ306" i="21"/>
  <c r="BJ307" i="21"/>
  <c r="BJ308" i="21"/>
  <c r="BJ309" i="21"/>
  <c r="BJ310" i="21"/>
  <c r="BJ311" i="21"/>
  <c r="BJ313" i="21"/>
  <c r="BJ314" i="21"/>
  <c r="BJ315" i="21"/>
  <c r="BJ316" i="21"/>
  <c r="BJ317" i="21"/>
  <c r="BJ318" i="21"/>
  <c r="BJ319" i="21"/>
  <c r="BJ320" i="21"/>
  <c r="BJ321" i="21"/>
  <c r="BJ322" i="21"/>
  <c r="BJ323" i="21"/>
  <c r="BJ324" i="21"/>
  <c r="BJ325" i="21"/>
  <c r="BJ326" i="21"/>
  <c r="BJ327" i="21"/>
  <c r="BJ328" i="21"/>
  <c r="BJ329" i="21"/>
  <c r="BJ330" i="21"/>
  <c r="BJ331" i="21"/>
  <c r="BJ332" i="21"/>
  <c r="BJ334" i="21"/>
  <c r="BJ335" i="21"/>
  <c r="BJ336" i="21"/>
  <c r="BJ337" i="21"/>
  <c r="BJ338" i="21"/>
  <c r="BJ339" i="21"/>
  <c r="BJ340" i="21"/>
  <c r="BJ341" i="21"/>
  <c r="BJ342" i="21"/>
  <c r="BJ343" i="21"/>
  <c r="BJ344" i="21"/>
  <c r="BJ345" i="21"/>
  <c r="BJ346" i="21"/>
  <c r="BJ347" i="21"/>
  <c r="BJ348" i="21"/>
  <c r="BJ349" i="21"/>
  <c r="BJ350" i="21"/>
  <c r="BJ351" i="21"/>
  <c r="BJ352" i="21"/>
  <c r="BJ353" i="21"/>
  <c r="BJ354" i="21"/>
  <c r="BJ355" i="21"/>
  <c r="BJ356" i="21"/>
  <c r="BJ357" i="21"/>
  <c r="BJ358" i="21"/>
  <c r="BJ359" i="21"/>
  <c r="BJ360" i="21"/>
  <c r="BJ361" i="21"/>
  <c r="BJ362" i="21"/>
  <c r="BJ363" i="21"/>
  <c r="BJ364" i="21"/>
  <c r="BJ365" i="21"/>
  <c r="BJ367" i="21"/>
  <c r="BJ368" i="21"/>
  <c r="BJ369" i="21"/>
  <c r="BJ370" i="21"/>
  <c r="BJ371" i="21"/>
  <c r="BJ372" i="21"/>
  <c r="BJ373" i="21"/>
  <c r="BJ374" i="21"/>
  <c r="BJ375" i="21"/>
  <c r="BJ376" i="21"/>
  <c r="BJ377" i="21"/>
  <c r="BJ378" i="21"/>
  <c r="BJ379" i="21"/>
  <c r="BJ380" i="21"/>
  <c r="BJ381" i="21"/>
  <c r="BJ382" i="21"/>
  <c r="BJ383" i="21"/>
  <c r="BJ385" i="21"/>
  <c r="BJ386" i="21"/>
  <c r="BJ387" i="21"/>
  <c r="BJ388" i="21"/>
  <c r="BJ389" i="21"/>
  <c r="BJ390" i="21"/>
  <c r="BJ391" i="21"/>
  <c r="BJ392" i="21"/>
  <c r="BJ393" i="21"/>
  <c r="BJ394" i="21"/>
  <c r="BJ395" i="21"/>
  <c r="BJ396" i="21"/>
  <c r="BJ397" i="21"/>
  <c r="BJ398" i="21"/>
  <c r="BJ399" i="21"/>
  <c r="BJ400" i="21"/>
  <c r="BJ401" i="21"/>
  <c r="BJ402" i="21"/>
  <c r="BJ403" i="21"/>
  <c r="BJ404" i="21"/>
  <c r="BJ405" i="21"/>
  <c r="BJ406" i="21"/>
  <c r="BJ407" i="21"/>
  <c r="BJ408" i="21"/>
  <c r="BJ409" i="21"/>
  <c r="BJ410" i="21"/>
  <c r="BJ411" i="21"/>
  <c r="BJ412" i="21"/>
  <c r="BJ413" i="21"/>
  <c r="BJ414" i="21"/>
  <c r="BJ415" i="21"/>
  <c r="BJ416" i="21"/>
  <c r="BJ417" i="21"/>
  <c r="BJ418" i="21"/>
  <c r="BJ420" i="21"/>
  <c r="BJ421" i="21"/>
  <c r="BJ422" i="21"/>
  <c r="BJ423" i="21"/>
  <c r="BJ424" i="21"/>
  <c r="BJ425" i="21"/>
  <c r="BJ426" i="21"/>
  <c r="BJ427" i="21"/>
  <c r="BJ428" i="21"/>
  <c r="BJ429" i="21"/>
  <c r="BJ430" i="21"/>
  <c r="BJ431" i="21"/>
  <c r="BJ432" i="21"/>
  <c r="BJ433" i="21"/>
  <c r="BJ434" i="21"/>
  <c r="BJ435" i="21"/>
  <c r="BJ436" i="21"/>
  <c r="BJ437" i="21"/>
  <c r="BJ438" i="21"/>
  <c r="BJ439" i="21"/>
  <c r="BJ440" i="21"/>
  <c r="BJ441" i="21"/>
  <c r="BJ442" i="21"/>
  <c r="BJ443" i="21"/>
  <c r="BJ445" i="21"/>
  <c r="BJ446" i="21"/>
  <c r="BJ447" i="21"/>
  <c r="BJ448" i="21"/>
  <c r="BJ449" i="21"/>
  <c r="BJ450" i="21"/>
  <c r="BJ451" i="21"/>
  <c r="BJ452" i="21"/>
  <c r="BJ453" i="21"/>
  <c r="BJ454" i="21"/>
  <c r="BJ455" i="21"/>
  <c r="BJ456" i="21"/>
  <c r="BJ457" i="21"/>
  <c r="BJ458" i="21"/>
  <c r="BJ459" i="21"/>
  <c r="BJ460" i="21"/>
  <c r="BJ461" i="21"/>
  <c r="BJ463" i="21"/>
  <c r="BJ464" i="21"/>
  <c r="BJ465" i="21"/>
  <c r="BJ466" i="21"/>
  <c r="BJ467" i="21"/>
  <c r="BJ468" i="21"/>
  <c r="BJ469" i="21"/>
  <c r="BJ470" i="21"/>
  <c r="BJ471" i="21"/>
  <c r="BJ472" i="21"/>
  <c r="BJ473" i="21"/>
  <c r="BJ474" i="21"/>
  <c r="BJ475" i="21"/>
  <c r="BJ476" i="21"/>
  <c r="BJ477" i="21"/>
  <c r="BJ478" i="21"/>
  <c r="BJ479" i="21"/>
  <c r="BJ480" i="21"/>
  <c r="BJ481" i="21"/>
  <c r="BJ482" i="21"/>
  <c r="BJ483" i="21"/>
  <c r="BJ484" i="21"/>
  <c r="BJ485" i="21"/>
  <c r="BJ486" i="21"/>
  <c r="BJ487" i="21"/>
  <c r="BJ488" i="21"/>
  <c r="BJ489" i="21"/>
  <c r="BJ490" i="21"/>
  <c r="BJ491" i="21"/>
  <c r="BJ492" i="21"/>
  <c r="BJ493" i="21"/>
  <c r="BJ494" i="21"/>
  <c r="BJ495" i="21"/>
  <c r="BJ496" i="21"/>
  <c r="BJ497" i="21"/>
  <c r="BJ498" i="21"/>
  <c r="BJ500" i="21"/>
  <c r="BJ501" i="21"/>
  <c r="BJ502" i="21"/>
  <c r="BJ503" i="21"/>
  <c r="BJ504" i="21"/>
  <c r="BJ505" i="21"/>
  <c r="BJ506" i="21"/>
  <c r="BJ507" i="21"/>
  <c r="BJ508" i="21"/>
  <c r="BJ509" i="21"/>
  <c r="BJ5" i="21"/>
  <c r="BE6" i="21"/>
  <c r="BE7" i="21"/>
  <c r="BE8" i="21"/>
  <c r="BE9" i="21"/>
  <c r="BE10" i="21"/>
  <c r="BE11" i="21"/>
  <c r="BE12" i="21"/>
  <c r="BE13" i="21"/>
  <c r="BE14" i="21"/>
  <c r="BE15" i="21"/>
  <c r="BE16" i="21"/>
  <c r="BE17" i="21"/>
  <c r="BE18" i="21"/>
  <c r="BE19" i="21"/>
  <c r="BE20" i="21"/>
  <c r="BE21" i="21"/>
  <c r="BE22" i="21"/>
  <c r="BE23" i="21"/>
  <c r="BE24" i="21"/>
  <c r="BE25" i="21"/>
  <c r="BE27" i="21"/>
  <c r="BE28" i="21"/>
  <c r="BE29" i="21"/>
  <c r="BE30" i="21"/>
  <c r="BE31" i="21"/>
  <c r="BE32" i="21"/>
  <c r="BE33" i="21"/>
  <c r="BE34" i="21"/>
  <c r="BE35" i="21"/>
  <c r="BE36" i="21"/>
  <c r="BE37" i="21"/>
  <c r="BE38" i="21"/>
  <c r="BE39" i="21"/>
  <c r="BE40" i="21"/>
  <c r="BE41" i="21"/>
  <c r="BE42" i="21"/>
  <c r="BE43" i="21"/>
  <c r="BE45" i="21"/>
  <c r="BE46" i="21"/>
  <c r="BE47" i="21"/>
  <c r="BE48" i="21"/>
  <c r="BE50" i="21"/>
  <c r="BE51" i="21"/>
  <c r="BE52" i="21"/>
  <c r="BE53" i="21"/>
  <c r="BE55" i="21"/>
  <c r="BE56" i="21"/>
  <c r="BE57" i="21"/>
  <c r="BE58" i="21"/>
  <c r="BE59" i="21"/>
  <c r="BE60" i="21"/>
  <c r="BE61" i="21"/>
  <c r="BE62" i="21"/>
  <c r="BE63" i="21"/>
  <c r="BE64" i="21"/>
  <c r="BE65" i="21"/>
  <c r="BE66" i="21"/>
  <c r="BE67" i="21"/>
  <c r="BE68" i="21"/>
  <c r="BE69" i="21"/>
  <c r="BE70" i="21"/>
  <c r="BE72" i="21"/>
  <c r="BE73" i="21"/>
  <c r="BE74" i="21"/>
  <c r="BE75" i="21"/>
  <c r="BE76" i="21"/>
  <c r="BE78" i="21"/>
  <c r="BE79" i="21"/>
  <c r="BE80" i="21"/>
  <c r="BE81" i="21"/>
  <c r="BE82" i="21"/>
  <c r="BE83" i="21"/>
  <c r="BE84" i="21"/>
  <c r="BE85" i="21"/>
  <c r="BE86" i="21"/>
  <c r="BE87" i="21"/>
  <c r="BE88" i="21"/>
  <c r="BE89" i="21"/>
  <c r="BE90" i="21"/>
  <c r="BE91" i="21"/>
  <c r="BE92" i="21"/>
  <c r="BE93" i="21"/>
  <c r="BE94" i="21"/>
  <c r="BE95" i="21"/>
  <c r="BE96" i="21"/>
  <c r="BE97" i="21"/>
  <c r="BE98" i="21"/>
  <c r="BE99" i="21"/>
  <c r="BE100" i="21"/>
  <c r="BE101" i="21"/>
  <c r="BE102" i="21"/>
  <c r="BE104" i="21"/>
  <c r="BE105" i="21"/>
  <c r="BE106" i="21"/>
  <c r="BE107" i="21"/>
  <c r="BE108" i="21"/>
  <c r="BE109" i="21"/>
  <c r="BE110" i="21"/>
  <c r="BE111" i="21"/>
  <c r="BE112" i="21"/>
  <c r="BE113" i="21"/>
  <c r="BE114" i="21"/>
  <c r="BE116" i="21"/>
  <c r="BE117" i="21"/>
  <c r="BE118" i="21"/>
  <c r="BE119" i="21"/>
  <c r="BE120" i="21"/>
  <c r="BE121" i="21"/>
  <c r="BE122" i="21"/>
  <c r="BE123" i="21"/>
  <c r="BE125" i="21"/>
  <c r="BE126" i="21"/>
  <c r="BE127" i="21"/>
  <c r="BE128" i="21"/>
  <c r="BE129" i="21"/>
  <c r="BE130" i="21"/>
  <c r="BE131" i="21"/>
  <c r="BE132" i="21"/>
  <c r="BE133" i="21"/>
  <c r="BE134" i="21"/>
  <c r="BE135" i="21"/>
  <c r="BE136" i="21"/>
  <c r="BE137" i="21"/>
  <c r="BE138" i="21"/>
  <c r="BE139" i="21"/>
  <c r="BE140" i="21"/>
  <c r="BE141" i="21"/>
  <c r="BE142" i="21"/>
  <c r="BE143" i="21"/>
  <c r="BE144" i="21"/>
  <c r="BE145" i="21"/>
  <c r="BE146" i="21"/>
  <c r="BE147" i="21"/>
  <c r="BE149" i="21"/>
  <c r="BE150" i="21"/>
  <c r="BE151" i="21"/>
  <c r="BE152" i="21"/>
  <c r="BE154" i="21"/>
  <c r="BE155" i="21"/>
  <c r="BE156" i="21"/>
  <c r="BE157" i="21"/>
  <c r="BE158" i="21"/>
  <c r="BE159" i="21"/>
  <c r="BE160" i="21"/>
  <c r="BE161" i="21"/>
  <c r="BE162" i="21"/>
  <c r="BE163" i="21"/>
  <c r="BE164" i="21"/>
  <c r="BE165" i="21"/>
  <c r="BE166" i="21"/>
  <c r="BE167" i="21"/>
  <c r="BE168" i="21"/>
  <c r="BE169" i="21"/>
  <c r="BE170" i="21"/>
  <c r="BE171" i="21"/>
  <c r="BE172" i="21"/>
  <c r="BE173" i="21"/>
  <c r="BE175" i="21"/>
  <c r="BE176" i="21"/>
  <c r="BE177" i="21"/>
  <c r="BE178" i="21"/>
  <c r="BE179" i="21"/>
  <c r="BE180" i="21"/>
  <c r="BE181" i="21"/>
  <c r="BE182" i="21"/>
  <c r="BE183" i="21"/>
  <c r="BE184" i="21"/>
  <c r="BE185" i="21"/>
  <c r="BE186" i="21"/>
  <c r="BE187" i="21"/>
  <c r="BE188" i="21"/>
  <c r="BE189" i="21"/>
  <c r="BE190" i="21"/>
  <c r="BE191" i="21"/>
  <c r="BE192" i="21"/>
  <c r="BE193" i="21"/>
  <c r="BE194" i="21"/>
  <c r="BE195" i="21"/>
  <c r="BE196" i="21"/>
  <c r="BE197" i="21"/>
  <c r="BE198" i="21"/>
  <c r="BE199" i="21"/>
  <c r="BE200" i="21"/>
  <c r="BE201" i="21"/>
  <c r="BE202" i="21"/>
  <c r="BE203" i="21"/>
  <c r="BE204" i="21"/>
  <c r="BE205" i="21"/>
  <c r="BE206" i="21"/>
  <c r="BE207" i="21"/>
  <c r="BE209" i="21"/>
  <c r="BE210" i="21"/>
  <c r="BE211" i="21"/>
  <c r="BE212" i="21"/>
  <c r="BE213" i="21"/>
  <c r="BE214" i="21"/>
  <c r="BE215" i="21"/>
  <c r="BE217" i="21"/>
  <c r="BE218" i="21"/>
  <c r="BE219" i="21"/>
  <c r="BE220" i="21"/>
  <c r="BE222" i="21"/>
  <c r="BE223" i="21"/>
  <c r="BE224" i="21"/>
  <c r="BE225" i="21"/>
  <c r="BE226" i="21"/>
  <c r="BE227" i="21"/>
  <c r="BE228" i="21"/>
  <c r="BE230" i="21"/>
  <c r="BE231" i="21"/>
  <c r="BE232" i="21"/>
  <c r="BE233" i="21"/>
  <c r="BE234" i="21"/>
  <c r="BE235" i="21"/>
  <c r="BE236" i="21"/>
  <c r="BE237" i="21"/>
  <c r="BE238" i="21"/>
  <c r="BE239" i="21"/>
  <c r="BE240" i="21"/>
  <c r="BE242" i="21"/>
  <c r="BE243" i="21"/>
  <c r="BE244" i="21"/>
  <c r="BE245" i="21"/>
  <c r="BE246" i="21"/>
  <c r="BE247" i="21"/>
  <c r="BE248" i="21"/>
  <c r="BE249" i="21"/>
  <c r="BE251" i="21"/>
  <c r="BE252" i="21"/>
  <c r="BE253" i="21"/>
  <c r="BE254" i="21"/>
  <c r="BE255" i="21"/>
  <c r="BE256" i="21"/>
  <c r="BE257" i="21"/>
  <c r="BE258" i="21"/>
  <c r="BE259" i="21"/>
  <c r="BE260" i="21"/>
  <c r="BE261" i="21"/>
  <c r="BE262" i="21"/>
  <c r="BE264" i="21"/>
  <c r="BE265" i="21"/>
  <c r="BE266" i="21"/>
  <c r="BE268" i="21"/>
  <c r="BE269" i="21"/>
  <c r="BE270" i="21"/>
  <c r="BE271" i="21"/>
  <c r="BE272" i="21"/>
  <c r="BE273" i="21"/>
  <c r="BE274" i="21"/>
  <c r="BE275" i="21"/>
  <c r="BE276" i="21"/>
  <c r="BE277" i="21"/>
  <c r="BE278" i="21"/>
  <c r="BE279" i="21"/>
  <c r="BE280" i="21"/>
  <c r="BE281" i="21"/>
  <c r="BE282" i="21"/>
  <c r="BE283" i="21"/>
  <c r="BE285" i="21"/>
  <c r="BE286" i="21"/>
  <c r="BE287" i="21"/>
  <c r="BE288" i="21"/>
  <c r="BE289" i="21"/>
  <c r="BE291" i="21"/>
  <c r="BE292" i="21"/>
  <c r="BE293" i="21"/>
  <c r="BE294" i="21"/>
  <c r="BE295" i="21"/>
  <c r="BE296" i="21"/>
  <c r="BE297" i="21"/>
  <c r="BE299" i="21"/>
  <c r="BE300" i="21"/>
  <c r="BE301" i="21"/>
  <c r="BE302" i="21"/>
  <c r="BE303" i="21"/>
  <c r="BE304" i="21"/>
  <c r="BE305" i="21"/>
  <c r="BE306" i="21"/>
  <c r="BE307" i="21"/>
  <c r="BE308" i="21"/>
  <c r="BE309" i="21"/>
  <c r="BE310" i="21"/>
  <c r="BE311" i="21"/>
  <c r="BE313" i="21"/>
  <c r="BE314" i="21"/>
  <c r="BE315" i="21"/>
  <c r="BE316" i="21"/>
  <c r="BE317" i="21"/>
  <c r="BE318" i="21"/>
  <c r="BE319" i="21"/>
  <c r="BE320" i="21"/>
  <c r="BE321" i="21"/>
  <c r="BE322" i="21"/>
  <c r="BE323" i="21"/>
  <c r="BE324" i="21"/>
  <c r="BE325" i="21"/>
  <c r="BE326" i="21"/>
  <c r="BE327" i="21"/>
  <c r="BE328" i="21"/>
  <c r="BE329" i="21"/>
  <c r="BE330" i="21"/>
  <c r="BE331" i="21"/>
  <c r="BE332" i="21"/>
  <c r="BE334" i="21"/>
  <c r="BE335" i="21"/>
  <c r="BE336" i="21"/>
  <c r="BE337" i="21"/>
  <c r="BE338" i="21"/>
  <c r="BE339" i="21"/>
  <c r="BE340" i="21"/>
  <c r="BE341" i="21"/>
  <c r="BE342" i="21"/>
  <c r="BE343" i="21"/>
  <c r="BE344" i="21"/>
  <c r="BE345" i="21"/>
  <c r="BE346" i="21"/>
  <c r="BE347" i="21"/>
  <c r="BE348" i="21"/>
  <c r="BE349" i="21"/>
  <c r="BE350" i="21"/>
  <c r="BE351" i="21"/>
  <c r="BE352" i="21"/>
  <c r="BE353" i="21"/>
  <c r="BE354" i="21"/>
  <c r="BE355" i="21"/>
  <c r="BE356" i="21"/>
  <c r="BE357" i="21"/>
  <c r="BE358" i="21"/>
  <c r="BE359" i="21"/>
  <c r="BE360" i="21"/>
  <c r="BE361" i="21"/>
  <c r="BE362" i="21"/>
  <c r="BE363" i="21"/>
  <c r="BE364" i="21"/>
  <c r="BE365" i="21"/>
  <c r="BE367" i="21"/>
  <c r="BE368" i="21"/>
  <c r="BE369" i="21"/>
  <c r="BE370" i="21"/>
  <c r="BE371" i="21"/>
  <c r="BE372" i="21"/>
  <c r="BE373" i="21"/>
  <c r="BE374" i="21"/>
  <c r="BE375" i="21"/>
  <c r="BE376" i="21"/>
  <c r="BE377" i="21"/>
  <c r="BE378" i="21"/>
  <c r="BE379" i="21"/>
  <c r="BE380" i="21"/>
  <c r="BE381" i="21"/>
  <c r="BE382" i="21"/>
  <c r="BE383" i="21"/>
  <c r="BE385" i="21"/>
  <c r="BE386" i="21"/>
  <c r="BE387" i="21"/>
  <c r="BE388" i="21"/>
  <c r="BE389" i="21"/>
  <c r="BE390" i="21"/>
  <c r="BE391" i="21"/>
  <c r="BE392" i="21"/>
  <c r="BE393" i="21"/>
  <c r="BE394" i="21"/>
  <c r="BE395" i="21"/>
  <c r="BE396" i="21"/>
  <c r="BE397" i="21"/>
  <c r="BE398" i="21"/>
  <c r="BE399" i="21"/>
  <c r="BE400" i="21"/>
  <c r="BE401" i="21"/>
  <c r="BE402" i="21"/>
  <c r="BE403" i="21"/>
  <c r="BE404" i="21"/>
  <c r="BE405" i="21"/>
  <c r="BE406" i="21"/>
  <c r="BE407" i="21"/>
  <c r="BE408" i="21"/>
  <c r="BE409" i="21"/>
  <c r="BE410" i="21"/>
  <c r="BE411" i="21"/>
  <c r="BE412" i="21"/>
  <c r="BE413" i="21"/>
  <c r="BE414" i="21"/>
  <c r="BE415" i="21"/>
  <c r="BE416" i="21"/>
  <c r="BE417" i="21"/>
  <c r="BE418" i="21"/>
  <c r="BE420" i="21"/>
  <c r="BE421" i="21"/>
  <c r="BE422" i="21"/>
  <c r="BE423" i="21"/>
  <c r="BE424" i="21"/>
  <c r="BE425" i="21"/>
  <c r="BE426" i="21"/>
  <c r="BE427" i="21"/>
  <c r="BE428" i="21"/>
  <c r="BE429" i="21"/>
  <c r="BE430" i="21"/>
  <c r="BE431" i="21"/>
  <c r="BE432" i="21"/>
  <c r="BE433" i="21"/>
  <c r="BE434" i="21"/>
  <c r="BE435" i="21"/>
  <c r="BE436" i="21"/>
  <c r="BE437" i="21"/>
  <c r="BE438" i="21"/>
  <c r="BE439" i="21"/>
  <c r="BE440" i="21"/>
  <c r="BE441" i="21"/>
  <c r="BE442" i="21"/>
  <c r="BE443" i="21"/>
  <c r="BE445" i="21"/>
  <c r="BE446" i="21"/>
  <c r="BE447" i="21"/>
  <c r="BE448" i="21"/>
  <c r="BE449" i="21"/>
  <c r="BE450" i="21"/>
  <c r="BE451" i="21"/>
  <c r="BE452" i="21"/>
  <c r="BE453" i="21"/>
  <c r="BE454" i="21"/>
  <c r="BE455" i="21"/>
  <c r="BE456" i="21"/>
  <c r="BE457" i="21"/>
  <c r="BE458" i="21"/>
  <c r="BE459" i="21"/>
  <c r="BE460" i="21"/>
  <c r="BE461" i="21"/>
  <c r="BE463" i="21"/>
  <c r="BE464" i="21"/>
  <c r="BE465" i="21"/>
  <c r="BE466" i="21"/>
  <c r="BE467" i="21"/>
  <c r="BE468" i="21"/>
  <c r="BE469" i="21"/>
  <c r="BE470" i="21"/>
  <c r="BE471" i="21"/>
  <c r="BE472" i="21"/>
  <c r="BE473" i="21"/>
  <c r="BE474" i="21"/>
  <c r="BE475" i="21"/>
  <c r="BE476" i="21"/>
  <c r="BE477" i="21"/>
  <c r="BE478" i="21"/>
  <c r="BE479" i="21"/>
  <c r="BE480" i="21"/>
  <c r="BE481" i="21"/>
  <c r="BE482" i="21"/>
  <c r="BE483" i="21"/>
  <c r="BE484" i="21"/>
  <c r="BE485" i="21"/>
  <c r="BE486" i="21"/>
  <c r="BE487" i="21"/>
  <c r="BE488" i="21"/>
  <c r="BE489" i="21"/>
  <c r="BE490" i="21"/>
  <c r="BE491" i="21"/>
  <c r="BE492" i="21"/>
  <c r="BE493" i="21"/>
  <c r="BE494" i="21"/>
  <c r="BE495" i="21"/>
  <c r="BE496" i="21"/>
  <c r="BE497" i="21"/>
  <c r="BE498" i="21"/>
  <c r="BE500" i="21"/>
  <c r="BE501" i="21"/>
  <c r="BE502" i="21"/>
  <c r="BE503" i="21"/>
  <c r="BE504" i="21"/>
  <c r="BE505" i="21"/>
  <c r="BE506" i="21"/>
  <c r="BE507" i="21"/>
  <c r="BE508" i="21"/>
  <c r="BE509" i="21"/>
  <c r="BE5" i="21"/>
  <c r="BA6" i="21"/>
  <c r="BA7" i="21"/>
  <c r="BA8" i="21"/>
  <c r="BA9" i="21"/>
  <c r="BA10" i="21"/>
  <c r="BA11" i="21"/>
  <c r="BA12" i="21"/>
  <c r="BA13" i="21"/>
  <c r="BA14" i="21"/>
  <c r="BA15" i="21"/>
  <c r="BA16" i="21"/>
  <c r="BA17" i="21"/>
  <c r="BA18" i="21"/>
  <c r="BA19" i="21"/>
  <c r="BA20" i="21"/>
  <c r="BA21" i="21"/>
  <c r="BA22" i="21"/>
  <c r="BA23" i="21"/>
  <c r="BA24" i="21"/>
  <c r="BA25" i="21"/>
  <c r="BA27" i="21"/>
  <c r="BA28" i="21"/>
  <c r="BA29" i="21"/>
  <c r="BA30" i="21"/>
  <c r="BA31" i="21"/>
  <c r="BA32" i="21"/>
  <c r="BA33" i="21"/>
  <c r="BA34" i="21"/>
  <c r="BA35" i="21"/>
  <c r="BA36" i="21"/>
  <c r="BA37" i="21"/>
  <c r="BA38" i="21"/>
  <c r="BA39" i="21"/>
  <c r="BA40" i="21"/>
  <c r="BA41" i="21"/>
  <c r="BA42" i="21"/>
  <c r="BA43" i="21"/>
  <c r="BA45" i="21"/>
  <c r="BA46" i="21"/>
  <c r="BA47" i="21"/>
  <c r="BA48" i="21"/>
  <c r="BA50" i="21"/>
  <c r="BA51" i="21"/>
  <c r="BA52" i="21"/>
  <c r="BA53" i="21"/>
  <c r="BA55" i="21"/>
  <c r="BA56" i="21"/>
  <c r="BA57" i="21"/>
  <c r="BA58" i="21"/>
  <c r="BA59" i="21"/>
  <c r="BA60" i="21"/>
  <c r="BA61" i="21"/>
  <c r="BA62" i="21"/>
  <c r="BA63" i="21"/>
  <c r="BA64" i="21"/>
  <c r="BA65" i="21"/>
  <c r="BA66" i="21"/>
  <c r="BA67" i="21"/>
  <c r="BA68" i="21"/>
  <c r="BA69" i="21"/>
  <c r="BA70" i="21"/>
  <c r="BA72" i="21"/>
  <c r="BA73" i="21"/>
  <c r="BA74" i="21"/>
  <c r="BA75" i="21"/>
  <c r="BA76" i="21"/>
  <c r="BA77" i="21"/>
  <c r="BA78" i="21"/>
  <c r="BA79" i="21"/>
  <c r="BA80" i="21"/>
  <c r="BA81" i="21"/>
  <c r="BA82" i="21"/>
  <c r="BA83" i="21"/>
  <c r="BA84" i="21"/>
  <c r="BA85" i="21"/>
  <c r="BA86" i="21"/>
  <c r="BA87" i="21"/>
  <c r="BA88" i="21"/>
  <c r="BA89" i="21"/>
  <c r="BA90" i="21"/>
  <c r="BA91" i="21"/>
  <c r="BA92" i="21"/>
  <c r="BA93" i="21"/>
  <c r="BA94" i="21"/>
  <c r="BA95" i="21"/>
  <c r="BA96" i="21"/>
  <c r="BA97" i="21"/>
  <c r="BA98" i="21"/>
  <c r="BA99" i="21"/>
  <c r="BA100" i="21"/>
  <c r="BA101" i="21"/>
  <c r="BA102" i="21"/>
  <c r="BA103" i="21"/>
  <c r="BA104" i="21"/>
  <c r="BA105" i="21"/>
  <c r="BA106" i="21"/>
  <c r="BA107" i="21"/>
  <c r="BA108" i="21"/>
  <c r="BA109" i="21"/>
  <c r="BA110" i="21"/>
  <c r="BA111" i="21"/>
  <c r="BA112" i="21"/>
  <c r="BA113" i="21"/>
  <c r="BA114" i="21"/>
  <c r="BA116" i="21"/>
  <c r="BA117" i="21"/>
  <c r="BA118" i="21"/>
  <c r="BA119" i="21"/>
  <c r="BA120" i="21"/>
  <c r="BA121" i="21"/>
  <c r="BA122" i="21"/>
  <c r="BA123" i="21"/>
  <c r="BA125" i="21"/>
  <c r="BA126" i="21"/>
  <c r="BA127" i="21"/>
  <c r="BA128" i="21"/>
  <c r="BA129" i="21"/>
  <c r="BA130" i="21"/>
  <c r="BA131" i="21"/>
  <c r="BA132" i="21"/>
  <c r="BA133" i="21"/>
  <c r="BA134" i="21"/>
  <c r="BA135" i="21"/>
  <c r="BA136" i="21"/>
  <c r="BA137" i="21"/>
  <c r="BA138" i="21"/>
  <c r="BA139" i="21"/>
  <c r="BA140" i="21"/>
  <c r="BA141" i="21"/>
  <c r="BA142" i="21"/>
  <c r="BA143" i="21"/>
  <c r="BA144" i="21"/>
  <c r="BA145" i="21"/>
  <c r="BA146" i="21"/>
  <c r="BA147" i="21"/>
  <c r="BA149" i="21"/>
  <c r="BA150" i="21"/>
  <c r="BA151" i="21"/>
  <c r="BA152" i="21"/>
  <c r="BA154" i="21"/>
  <c r="BA155" i="21"/>
  <c r="BA156" i="21"/>
  <c r="BA157" i="21"/>
  <c r="BA158" i="21"/>
  <c r="BA159" i="21"/>
  <c r="BA160" i="21"/>
  <c r="BA161" i="21"/>
  <c r="BA162" i="21"/>
  <c r="BA163" i="21"/>
  <c r="BA164" i="21"/>
  <c r="BA165" i="21"/>
  <c r="BA166" i="21"/>
  <c r="BA167" i="21"/>
  <c r="BA168" i="21"/>
  <c r="BA169" i="21"/>
  <c r="BA170" i="21"/>
  <c r="BA171" i="21"/>
  <c r="BA172" i="21"/>
  <c r="BA173" i="21"/>
  <c r="BA175" i="21"/>
  <c r="BA176" i="21"/>
  <c r="BA177" i="21"/>
  <c r="BA178" i="21"/>
  <c r="BA179" i="21"/>
  <c r="BA180" i="21"/>
  <c r="BA181" i="21"/>
  <c r="BA182" i="21"/>
  <c r="BA183" i="21"/>
  <c r="BA184" i="21"/>
  <c r="BA185" i="21"/>
  <c r="BA186" i="21"/>
  <c r="BA187" i="21"/>
  <c r="BA188" i="21"/>
  <c r="BA189" i="21"/>
  <c r="BA190" i="21"/>
  <c r="BA191" i="21"/>
  <c r="BA192" i="21"/>
  <c r="BA193" i="21"/>
  <c r="BA194" i="21"/>
  <c r="BA195" i="21"/>
  <c r="BA196" i="21"/>
  <c r="BA197" i="21"/>
  <c r="BA198" i="21"/>
  <c r="BA199" i="21"/>
  <c r="BA200" i="21"/>
  <c r="BA201" i="21"/>
  <c r="BA202" i="21"/>
  <c r="BA203" i="21"/>
  <c r="BA204" i="21"/>
  <c r="BA205" i="21"/>
  <c r="BA206" i="21"/>
  <c r="BA207" i="21"/>
  <c r="BA209" i="21"/>
  <c r="BA210" i="21"/>
  <c r="BA211" i="21"/>
  <c r="BA212" i="21"/>
  <c r="BA213" i="21"/>
  <c r="BA214" i="21"/>
  <c r="BA215" i="21"/>
  <c r="BA217" i="21"/>
  <c r="BA218" i="21"/>
  <c r="BA219" i="21"/>
  <c r="BA220" i="21"/>
  <c r="BA222" i="21"/>
  <c r="BA223" i="21"/>
  <c r="BA224" i="21"/>
  <c r="BA225" i="21"/>
  <c r="BA226" i="21"/>
  <c r="BA227" i="21"/>
  <c r="BA228" i="21"/>
  <c r="BA230" i="21"/>
  <c r="BA231" i="21"/>
  <c r="BA232" i="21"/>
  <c r="BA233" i="21"/>
  <c r="BA234" i="21"/>
  <c r="BA235" i="21"/>
  <c r="BA236" i="21"/>
  <c r="BA237" i="21"/>
  <c r="BA238" i="21"/>
  <c r="BA239" i="21"/>
  <c r="BA240" i="21"/>
  <c r="BA242" i="21"/>
  <c r="BA243" i="21"/>
  <c r="BA244" i="21"/>
  <c r="BA245" i="21"/>
  <c r="BA246" i="21"/>
  <c r="BA247" i="21"/>
  <c r="BA248" i="21"/>
  <c r="BA249" i="21"/>
  <c r="BA251" i="21"/>
  <c r="BA252" i="21"/>
  <c r="BA253" i="21"/>
  <c r="BA254" i="21"/>
  <c r="BA255" i="21"/>
  <c r="BA256" i="21"/>
  <c r="BA257" i="21"/>
  <c r="BA258" i="21"/>
  <c r="BA259" i="21"/>
  <c r="BA260" i="21"/>
  <c r="BA261" i="21"/>
  <c r="BA262" i="21"/>
  <c r="BA264" i="21"/>
  <c r="BA265" i="21"/>
  <c r="BA266" i="21"/>
  <c r="BA268" i="21"/>
  <c r="BA269" i="21"/>
  <c r="BA270" i="21"/>
  <c r="BA271" i="21"/>
  <c r="BA272" i="21"/>
  <c r="BA273" i="21"/>
  <c r="BA274" i="21"/>
  <c r="BA275" i="21"/>
  <c r="BA276" i="21"/>
  <c r="BA277" i="21"/>
  <c r="BA278" i="21"/>
  <c r="BA279" i="21"/>
  <c r="BA280" i="21"/>
  <c r="BA281" i="21"/>
  <c r="BA282" i="21"/>
  <c r="BA283" i="21"/>
  <c r="BA284" i="21"/>
  <c r="BA285" i="21"/>
  <c r="BA286" i="21"/>
  <c r="BA287" i="21"/>
  <c r="BA288" i="21"/>
  <c r="BA289" i="21"/>
  <c r="BA291" i="21"/>
  <c r="BA292" i="21"/>
  <c r="BA293" i="21"/>
  <c r="BA294" i="21"/>
  <c r="BA295" i="21"/>
  <c r="BA296" i="21"/>
  <c r="BA297" i="21"/>
  <c r="BA299" i="21"/>
  <c r="BA300" i="21"/>
  <c r="BA301" i="21"/>
  <c r="BA302" i="21"/>
  <c r="BA303" i="21"/>
  <c r="BA304" i="21"/>
  <c r="BA305" i="21"/>
  <c r="BA306" i="21"/>
  <c r="BA307" i="21"/>
  <c r="BA308" i="21"/>
  <c r="BA309" i="21"/>
  <c r="BA310" i="21"/>
  <c r="BA311" i="21"/>
  <c r="BA313" i="21"/>
  <c r="BA314" i="21"/>
  <c r="BA315" i="21"/>
  <c r="BA316" i="21"/>
  <c r="BA317" i="21"/>
  <c r="BA318" i="21"/>
  <c r="BA319" i="21"/>
  <c r="BA320" i="21"/>
  <c r="BA321" i="21"/>
  <c r="BA322" i="21"/>
  <c r="BA323" i="21"/>
  <c r="BA324" i="21"/>
  <c r="BA325" i="21"/>
  <c r="BA326" i="21"/>
  <c r="BA327" i="21"/>
  <c r="BA328" i="21"/>
  <c r="BA329" i="21"/>
  <c r="BA330" i="21"/>
  <c r="BA331" i="21"/>
  <c r="BA332" i="21"/>
  <c r="BA334" i="21"/>
  <c r="BA335" i="21"/>
  <c r="BA336" i="21"/>
  <c r="BA337" i="21"/>
  <c r="BA338" i="21"/>
  <c r="BA339" i="21"/>
  <c r="BA340" i="21"/>
  <c r="BA341" i="21"/>
  <c r="BA342" i="21"/>
  <c r="BA343" i="21"/>
  <c r="BA344" i="21"/>
  <c r="BA345" i="21"/>
  <c r="BA346" i="21"/>
  <c r="BA347" i="21"/>
  <c r="BA348" i="21"/>
  <c r="BA349" i="21"/>
  <c r="BA350" i="21"/>
  <c r="BA351" i="21"/>
  <c r="BA352" i="21"/>
  <c r="BA353" i="21"/>
  <c r="BA354" i="21"/>
  <c r="BA355" i="21"/>
  <c r="BA356" i="21"/>
  <c r="BA357" i="21"/>
  <c r="BA358" i="21"/>
  <c r="BA359" i="21"/>
  <c r="BA360" i="21"/>
  <c r="BA361" i="21"/>
  <c r="BA362" i="21"/>
  <c r="BA363" i="21"/>
  <c r="BA364" i="21"/>
  <c r="BA365" i="21"/>
  <c r="BA367" i="21"/>
  <c r="BA368" i="21"/>
  <c r="BA369" i="21"/>
  <c r="BA370" i="21"/>
  <c r="BA371" i="21"/>
  <c r="BA372" i="21"/>
  <c r="BA373" i="21"/>
  <c r="BA374" i="21"/>
  <c r="BA375" i="21"/>
  <c r="BA376" i="21"/>
  <c r="BA377" i="21"/>
  <c r="BA378" i="21"/>
  <c r="BA379" i="21"/>
  <c r="BA380" i="21"/>
  <c r="BA381" i="21"/>
  <c r="BA382" i="21"/>
  <c r="BA383" i="21"/>
  <c r="BA385" i="21"/>
  <c r="BA386" i="21"/>
  <c r="BA387" i="21"/>
  <c r="BA388" i="21"/>
  <c r="BA389" i="21"/>
  <c r="BA390" i="21"/>
  <c r="BA391" i="21"/>
  <c r="BA392" i="21"/>
  <c r="BA393" i="21"/>
  <c r="BA394" i="21"/>
  <c r="BA395" i="21"/>
  <c r="BA396" i="21"/>
  <c r="BA397" i="21"/>
  <c r="BA398" i="21"/>
  <c r="BA399" i="21"/>
  <c r="BA400" i="21"/>
  <c r="BA401" i="21"/>
  <c r="BA402" i="21"/>
  <c r="BA403" i="21"/>
  <c r="BA404" i="21"/>
  <c r="BA405" i="21"/>
  <c r="BA406" i="21"/>
  <c r="BA407" i="21"/>
  <c r="BA408" i="21"/>
  <c r="BA409" i="21"/>
  <c r="BA410" i="21"/>
  <c r="BA411" i="21"/>
  <c r="BA412" i="21"/>
  <c r="BA413" i="21"/>
  <c r="BA414" i="21"/>
  <c r="BA415" i="21"/>
  <c r="BA416" i="21"/>
  <c r="BA417" i="21"/>
  <c r="BA418" i="21"/>
  <c r="BA420" i="21"/>
  <c r="BA421" i="21"/>
  <c r="BA422" i="21"/>
  <c r="BA423" i="21"/>
  <c r="BA424" i="21"/>
  <c r="BA425" i="21"/>
  <c r="BA426" i="21"/>
  <c r="BA427" i="21"/>
  <c r="BA428" i="21"/>
  <c r="BA429" i="21"/>
  <c r="BA430" i="21"/>
  <c r="BA431" i="21"/>
  <c r="BA432" i="21"/>
  <c r="BA433" i="21"/>
  <c r="BA434" i="21"/>
  <c r="BA435" i="21"/>
  <c r="BA436" i="21"/>
  <c r="BA437" i="21"/>
  <c r="BA438" i="21"/>
  <c r="BA439" i="21"/>
  <c r="BA440" i="21"/>
  <c r="BA441" i="21"/>
  <c r="BA442" i="21"/>
  <c r="BA443" i="21"/>
  <c r="BA445" i="21"/>
  <c r="BA446" i="21"/>
  <c r="BA447" i="21"/>
  <c r="BA448" i="21"/>
  <c r="BA449" i="21"/>
  <c r="BA450" i="21"/>
  <c r="BA451" i="21"/>
  <c r="BA452" i="21"/>
  <c r="BA453" i="21"/>
  <c r="BA454" i="21"/>
  <c r="BA455" i="21"/>
  <c r="BA456" i="21"/>
  <c r="BA457" i="21"/>
  <c r="BA458" i="21"/>
  <c r="BA459" i="21"/>
  <c r="BA460" i="21"/>
  <c r="BA461" i="21"/>
  <c r="BA463" i="21"/>
  <c r="BA464" i="21"/>
  <c r="BA465" i="21"/>
  <c r="BA466" i="21"/>
  <c r="BA467" i="21"/>
  <c r="BA468" i="21"/>
  <c r="BA469" i="21"/>
  <c r="BA470" i="21"/>
  <c r="BA471" i="21"/>
  <c r="BA472" i="21"/>
  <c r="BA473" i="21"/>
  <c r="BA474" i="21"/>
  <c r="BA475" i="21"/>
  <c r="BA476" i="21"/>
  <c r="BA477" i="21"/>
  <c r="BA478" i="21"/>
  <c r="BA479" i="21"/>
  <c r="BA480" i="21"/>
  <c r="BA481" i="21"/>
  <c r="BA482" i="21"/>
  <c r="BA483" i="21"/>
  <c r="BA484" i="21"/>
  <c r="BA485" i="21"/>
  <c r="BA486" i="21"/>
  <c r="BA487" i="21"/>
  <c r="BA488" i="21"/>
  <c r="BA489" i="21"/>
  <c r="BA490" i="21"/>
  <c r="BA491" i="21"/>
  <c r="BA492" i="21"/>
  <c r="BA493" i="21"/>
  <c r="BA494" i="21"/>
  <c r="BA495" i="21"/>
  <c r="BA496" i="21"/>
  <c r="BA497" i="21"/>
  <c r="BA498" i="21"/>
  <c r="BA499" i="21"/>
  <c r="BA500" i="21"/>
  <c r="BA501" i="21"/>
  <c r="BA502" i="21"/>
  <c r="BA503" i="21"/>
  <c r="BA504" i="21"/>
  <c r="BA505" i="21"/>
  <c r="BA506" i="21"/>
  <c r="BA507" i="21"/>
  <c r="BA508" i="21"/>
  <c r="BA509" i="21"/>
  <c r="BA5" i="21"/>
  <c r="AN6" i="21"/>
  <c r="AN7" i="21"/>
  <c r="AN8" i="21"/>
  <c r="AN9" i="21"/>
  <c r="AN10" i="21"/>
  <c r="AN11" i="21"/>
  <c r="AN12" i="21"/>
  <c r="AN13" i="21"/>
  <c r="AN14" i="21"/>
  <c r="AN15" i="21"/>
  <c r="AN16" i="21"/>
  <c r="AN17" i="21"/>
  <c r="AN18" i="21"/>
  <c r="AN19" i="21"/>
  <c r="AN20" i="21"/>
  <c r="AN21" i="21"/>
  <c r="AN22" i="21"/>
  <c r="AN23" i="21"/>
  <c r="AN24" i="21"/>
  <c r="AN25" i="21"/>
  <c r="AN27" i="21"/>
  <c r="AN28" i="21"/>
  <c r="AN29" i="21"/>
  <c r="AN30" i="21"/>
  <c r="AN31" i="21"/>
  <c r="AN32" i="21"/>
  <c r="AN33" i="21"/>
  <c r="AN34" i="21"/>
  <c r="AN35" i="21"/>
  <c r="AN36" i="21"/>
  <c r="AN37" i="21"/>
  <c r="AN38" i="21"/>
  <c r="AN39" i="21"/>
  <c r="AN40" i="21"/>
  <c r="AN41" i="21"/>
  <c r="AN42" i="21"/>
  <c r="AN43" i="21"/>
  <c r="AN45" i="21"/>
  <c r="AN46" i="21"/>
  <c r="AN47" i="21"/>
  <c r="AN48" i="21"/>
  <c r="AN50" i="21"/>
  <c r="AN51" i="21"/>
  <c r="AN52" i="21"/>
  <c r="AN53" i="21"/>
  <c r="AN55" i="21"/>
  <c r="AN56" i="21"/>
  <c r="AN57" i="21"/>
  <c r="AN58" i="21"/>
  <c r="AN59" i="21"/>
  <c r="AN60" i="21"/>
  <c r="AN61" i="21"/>
  <c r="AN62" i="21"/>
  <c r="AN63" i="21"/>
  <c r="AN64" i="21"/>
  <c r="AN65" i="21"/>
  <c r="AN66" i="21"/>
  <c r="AN67" i="21"/>
  <c r="AN68" i="21"/>
  <c r="AN69" i="21"/>
  <c r="AN70" i="21"/>
  <c r="AN72" i="21"/>
  <c r="AN73" i="21"/>
  <c r="AN74" i="21"/>
  <c r="AN75" i="21"/>
  <c r="AN76" i="21"/>
  <c r="AN78" i="21"/>
  <c r="AN79" i="21"/>
  <c r="AN80" i="21"/>
  <c r="AN81" i="21"/>
  <c r="AN82" i="21"/>
  <c r="AN83" i="21"/>
  <c r="AN84" i="21"/>
  <c r="AN85" i="21"/>
  <c r="AN86" i="21"/>
  <c r="AN87" i="21"/>
  <c r="AN88" i="21"/>
  <c r="AN89" i="21"/>
  <c r="AN90" i="21"/>
  <c r="AN91" i="21"/>
  <c r="AN92" i="21"/>
  <c r="AN93" i="21"/>
  <c r="AN94" i="21"/>
  <c r="AN95" i="21"/>
  <c r="AN96" i="21"/>
  <c r="AN97" i="21"/>
  <c r="AN98" i="21"/>
  <c r="AN99" i="21"/>
  <c r="AN100" i="21"/>
  <c r="AN101" i="21"/>
  <c r="AN102" i="21"/>
  <c r="AN104" i="21"/>
  <c r="AN105" i="21"/>
  <c r="AN106" i="21"/>
  <c r="AN107" i="21"/>
  <c r="AN108" i="21"/>
  <c r="AN109" i="21"/>
  <c r="AN110" i="21"/>
  <c r="AN111" i="21"/>
  <c r="AN112" i="21"/>
  <c r="AN113" i="21"/>
  <c r="AN114" i="21"/>
  <c r="AN116" i="21"/>
  <c r="AN117" i="21"/>
  <c r="AN118" i="21"/>
  <c r="AN119" i="21"/>
  <c r="AN120" i="21"/>
  <c r="AN121" i="21"/>
  <c r="AN122" i="21"/>
  <c r="AN123" i="21"/>
  <c r="AN125" i="21"/>
  <c r="AN126" i="21"/>
  <c r="AN127" i="21"/>
  <c r="AN128" i="21"/>
  <c r="AN129" i="21"/>
  <c r="AN130" i="21"/>
  <c r="AN131" i="21"/>
  <c r="AN132" i="21"/>
  <c r="AN133" i="21"/>
  <c r="AN134" i="21"/>
  <c r="AN135" i="21"/>
  <c r="AN136" i="21"/>
  <c r="AN137" i="21"/>
  <c r="AN138" i="21"/>
  <c r="AN139" i="21"/>
  <c r="AN140" i="21"/>
  <c r="AN141" i="21"/>
  <c r="AN142" i="21"/>
  <c r="AN143" i="21"/>
  <c r="AN144" i="21"/>
  <c r="AN145" i="21"/>
  <c r="AN146" i="21"/>
  <c r="AN147" i="21"/>
  <c r="AN149" i="21"/>
  <c r="AN150" i="21"/>
  <c r="AN151" i="21"/>
  <c r="AN152" i="21"/>
  <c r="AN154" i="21"/>
  <c r="AN155" i="21"/>
  <c r="AN156" i="21"/>
  <c r="AN157" i="21"/>
  <c r="AN158" i="21"/>
  <c r="AN159" i="21"/>
  <c r="AN160" i="21"/>
  <c r="AN161" i="21"/>
  <c r="AN162" i="21"/>
  <c r="AN163" i="21"/>
  <c r="AN164" i="21"/>
  <c r="AN165" i="21"/>
  <c r="AN166" i="21"/>
  <c r="AN167" i="21"/>
  <c r="AN168" i="21"/>
  <c r="AN169" i="21"/>
  <c r="AN170" i="21"/>
  <c r="AN171" i="21"/>
  <c r="AN172" i="21"/>
  <c r="AN173" i="21"/>
  <c r="AN175" i="21"/>
  <c r="AN176" i="21"/>
  <c r="AN177" i="21"/>
  <c r="AN178" i="21"/>
  <c r="AN179" i="21"/>
  <c r="AN180" i="21"/>
  <c r="AN181" i="21"/>
  <c r="AN182" i="21"/>
  <c r="AN183" i="21"/>
  <c r="AN184" i="21"/>
  <c r="AN185" i="21"/>
  <c r="AN186" i="21"/>
  <c r="AN187" i="21"/>
  <c r="AN188" i="21"/>
  <c r="AN189" i="21"/>
  <c r="AN190" i="21"/>
  <c r="AN191" i="21"/>
  <c r="AN192" i="21"/>
  <c r="AN193" i="21"/>
  <c r="AN194" i="21"/>
  <c r="AN195" i="21"/>
  <c r="AN196" i="21"/>
  <c r="AN197" i="21"/>
  <c r="AN198" i="21"/>
  <c r="AN199" i="21"/>
  <c r="AN200" i="21"/>
  <c r="AN201" i="21"/>
  <c r="AN202" i="21"/>
  <c r="AN203" i="21"/>
  <c r="AN204" i="21"/>
  <c r="AN205" i="21"/>
  <c r="AN206" i="21"/>
  <c r="AN207" i="21"/>
  <c r="AN209" i="21"/>
  <c r="AN210" i="21"/>
  <c r="AN211" i="21"/>
  <c r="AN212" i="21"/>
  <c r="AN213" i="21"/>
  <c r="AN214" i="21"/>
  <c r="AN215" i="21"/>
  <c r="AN217" i="21"/>
  <c r="AN218" i="21"/>
  <c r="AN219" i="21"/>
  <c r="AN220" i="21"/>
  <c r="AN222" i="21"/>
  <c r="AN223" i="21"/>
  <c r="AN224" i="21"/>
  <c r="AN225" i="21"/>
  <c r="AN226" i="21"/>
  <c r="AN227" i="21"/>
  <c r="AN228" i="21"/>
  <c r="AN230" i="21"/>
  <c r="AN231" i="21"/>
  <c r="AN232" i="21"/>
  <c r="AN233" i="21"/>
  <c r="AN234" i="21"/>
  <c r="AN235" i="21"/>
  <c r="AN236" i="21"/>
  <c r="AN237" i="21"/>
  <c r="AN238" i="21"/>
  <c r="AN239" i="21"/>
  <c r="AN240" i="21"/>
  <c r="AN242" i="21"/>
  <c r="AN243" i="21"/>
  <c r="AN244" i="21"/>
  <c r="AN245" i="21"/>
  <c r="AN246" i="21"/>
  <c r="AN247" i="21"/>
  <c r="AN248" i="21"/>
  <c r="AN249" i="21"/>
  <c r="AN251" i="21"/>
  <c r="AN252" i="21"/>
  <c r="AN253" i="21"/>
  <c r="AN254" i="21"/>
  <c r="AN255" i="21"/>
  <c r="AN256" i="21"/>
  <c r="AN257" i="21"/>
  <c r="AN258" i="21"/>
  <c r="AN259" i="21"/>
  <c r="AN260" i="21"/>
  <c r="AN261" i="21"/>
  <c r="AN262" i="21"/>
  <c r="AN264" i="21"/>
  <c r="AN265" i="21"/>
  <c r="AN266" i="21"/>
  <c r="AN268" i="21"/>
  <c r="AN269" i="21"/>
  <c r="AN270" i="21"/>
  <c r="AN271" i="21"/>
  <c r="AN272" i="21"/>
  <c r="AN273" i="21"/>
  <c r="AN274" i="21"/>
  <c r="AN275" i="21"/>
  <c r="AN276" i="21"/>
  <c r="AN277" i="21"/>
  <c r="AN278" i="21"/>
  <c r="AN279" i="21"/>
  <c r="AN280" i="21"/>
  <c r="AN281" i="21"/>
  <c r="AN282" i="21"/>
  <c r="AN283" i="21"/>
  <c r="AN285" i="21"/>
  <c r="AN286" i="21"/>
  <c r="AN287" i="21"/>
  <c r="AN288" i="21"/>
  <c r="AN289" i="21"/>
  <c r="AN291" i="21"/>
  <c r="AN292" i="21"/>
  <c r="AN293" i="21"/>
  <c r="AN294" i="21"/>
  <c r="AN295" i="21"/>
  <c r="AN296" i="21"/>
  <c r="AN297" i="21"/>
  <c r="AN299" i="21"/>
  <c r="AN300" i="21"/>
  <c r="AN301" i="21"/>
  <c r="AN302" i="21"/>
  <c r="AN303" i="21"/>
  <c r="AN304" i="21"/>
  <c r="AN305" i="21"/>
  <c r="AN306" i="21"/>
  <c r="AN307" i="21"/>
  <c r="AN308" i="21"/>
  <c r="AN309" i="21"/>
  <c r="AN310" i="21"/>
  <c r="AN311" i="21"/>
  <c r="AN313" i="21"/>
  <c r="AN314" i="21"/>
  <c r="AN315" i="21"/>
  <c r="AN316" i="21"/>
  <c r="AN317" i="21"/>
  <c r="AN318" i="21"/>
  <c r="AN319" i="21"/>
  <c r="AN320" i="21"/>
  <c r="AN321" i="21"/>
  <c r="AN322" i="21"/>
  <c r="AN323" i="21"/>
  <c r="AN324" i="21"/>
  <c r="AN325" i="21"/>
  <c r="AN326" i="21"/>
  <c r="AN327" i="21"/>
  <c r="AN328" i="21"/>
  <c r="AN329" i="21"/>
  <c r="AN330" i="21"/>
  <c r="AN331" i="21"/>
  <c r="AN332" i="21"/>
  <c r="AN334" i="21"/>
  <c r="AN335" i="21"/>
  <c r="AN336" i="21"/>
  <c r="AN337" i="21"/>
  <c r="AN338" i="21"/>
  <c r="AN339" i="21"/>
  <c r="AN340" i="21"/>
  <c r="AN341" i="21"/>
  <c r="AN342" i="21"/>
  <c r="AN343" i="21"/>
  <c r="AN344" i="21"/>
  <c r="AN345" i="21"/>
  <c r="AN346" i="21"/>
  <c r="AN347" i="21"/>
  <c r="AN348" i="21"/>
  <c r="AN349" i="21"/>
  <c r="AN350" i="21"/>
  <c r="AN351" i="21"/>
  <c r="AN352" i="21"/>
  <c r="AN353" i="21"/>
  <c r="AN354" i="21"/>
  <c r="AN355" i="21"/>
  <c r="AN356" i="21"/>
  <c r="AN357" i="21"/>
  <c r="AN358" i="21"/>
  <c r="AN359" i="21"/>
  <c r="AN360" i="21"/>
  <c r="AN361" i="21"/>
  <c r="AN362" i="21"/>
  <c r="AN363" i="21"/>
  <c r="AN364" i="21"/>
  <c r="AN365" i="21"/>
  <c r="AN367" i="21"/>
  <c r="AN368" i="21"/>
  <c r="AN369" i="21"/>
  <c r="AN370" i="21"/>
  <c r="AN371" i="21"/>
  <c r="AN372" i="21"/>
  <c r="AN373" i="21"/>
  <c r="AN374" i="21"/>
  <c r="AN375" i="21"/>
  <c r="AN376" i="21"/>
  <c r="AN377" i="21"/>
  <c r="AN378" i="21"/>
  <c r="AN379" i="21"/>
  <c r="AN380" i="21"/>
  <c r="AN381" i="21"/>
  <c r="AN382" i="21"/>
  <c r="AN383" i="21"/>
  <c r="AN385" i="21"/>
  <c r="AN386" i="21"/>
  <c r="AN387" i="21"/>
  <c r="AN388" i="21"/>
  <c r="AN389" i="21"/>
  <c r="AN390" i="21"/>
  <c r="AN391" i="21"/>
  <c r="AN392" i="21"/>
  <c r="AN393" i="21"/>
  <c r="AN394" i="21"/>
  <c r="AN395" i="21"/>
  <c r="AN396" i="21"/>
  <c r="AN397" i="21"/>
  <c r="AN398" i="21"/>
  <c r="AN399" i="21"/>
  <c r="AN400" i="21"/>
  <c r="AN401" i="21"/>
  <c r="AN402" i="21"/>
  <c r="AN403" i="21"/>
  <c r="AN404" i="21"/>
  <c r="AN405" i="21"/>
  <c r="AN406" i="21"/>
  <c r="AN407" i="21"/>
  <c r="AN408" i="21"/>
  <c r="AN409" i="21"/>
  <c r="AN410" i="21"/>
  <c r="AN411" i="21"/>
  <c r="AN412" i="21"/>
  <c r="AN413" i="21"/>
  <c r="AN414" i="21"/>
  <c r="AN415" i="21"/>
  <c r="AN416" i="21"/>
  <c r="AN417" i="21"/>
  <c r="AN418" i="21"/>
  <c r="AN420" i="21"/>
  <c r="AN421" i="21"/>
  <c r="AN422" i="21"/>
  <c r="AN423" i="21"/>
  <c r="AN424" i="21"/>
  <c r="AN425" i="21"/>
  <c r="AN426" i="21"/>
  <c r="AN427" i="21"/>
  <c r="AN428" i="21"/>
  <c r="AN429" i="21"/>
  <c r="AN430" i="21"/>
  <c r="AN431" i="21"/>
  <c r="AN432" i="21"/>
  <c r="AN433" i="21"/>
  <c r="AN434" i="21"/>
  <c r="AN435" i="21"/>
  <c r="AN436" i="21"/>
  <c r="AN437" i="21"/>
  <c r="AN438" i="21"/>
  <c r="AN439" i="21"/>
  <c r="AN440" i="21"/>
  <c r="AN441" i="21"/>
  <c r="AN442" i="21"/>
  <c r="AN443" i="21"/>
  <c r="AN445" i="21"/>
  <c r="AN446" i="21"/>
  <c r="AN447" i="21"/>
  <c r="AN448" i="21"/>
  <c r="AN449" i="21"/>
  <c r="AN450" i="21"/>
  <c r="AN451" i="21"/>
  <c r="AN452" i="21"/>
  <c r="AN453" i="21"/>
  <c r="AN454" i="21"/>
  <c r="AN455" i="21"/>
  <c r="AN456" i="21"/>
  <c r="AN457" i="21"/>
  <c r="AN458" i="21"/>
  <c r="AN459" i="21"/>
  <c r="AN460" i="21"/>
  <c r="AN461" i="21"/>
  <c r="AN463" i="21"/>
  <c r="AN464" i="21"/>
  <c r="AN465" i="21"/>
  <c r="AN466" i="21"/>
  <c r="AN467" i="21"/>
  <c r="AN468" i="21"/>
  <c r="AN469" i="21"/>
  <c r="AN470" i="21"/>
  <c r="AN471" i="21"/>
  <c r="AN472" i="21"/>
  <c r="AN473" i="21"/>
  <c r="AN474" i="21"/>
  <c r="AN475" i="21"/>
  <c r="AN476" i="21"/>
  <c r="AN477" i="21"/>
  <c r="AN478" i="21"/>
  <c r="AN479" i="21"/>
  <c r="AN480" i="21"/>
  <c r="AN481" i="21"/>
  <c r="AN482" i="21"/>
  <c r="AN483" i="21"/>
  <c r="AN484" i="21"/>
  <c r="AN485" i="21"/>
  <c r="AN486" i="21"/>
  <c r="AN487" i="21"/>
  <c r="AN488" i="21"/>
  <c r="AN489" i="21"/>
  <c r="AN490" i="21"/>
  <c r="AN491" i="21"/>
  <c r="AN492" i="21"/>
  <c r="AN493" i="21"/>
  <c r="AN494" i="21"/>
  <c r="AN495" i="21"/>
  <c r="AN496" i="21"/>
  <c r="AN497" i="21"/>
  <c r="AN498" i="21"/>
  <c r="AN500" i="21"/>
  <c r="AN501" i="21"/>
  <c r="AN502" i="21"/>
  <c r="AN503" i="21"/>
  <c r="AN504" i="21"/>
  <c r="AN505" i="21"/>
  <c r="AN506" i="21"/>
  <c r="AN507" i="21"/>
  <c r="AN508" i="21"/>
  <c r="AN509" i="21"/>
  <c r="AN5" i="21"/>
  <c r="EE3" i="21"/>
  <c r="EE4" i="21"/>
  <c r="AR6" i="21"/>
  <c r="AR7" i="21"/>
  <c r="AR8" i="21"/>
  <c r="AR9" i="21"/>
  <c r="AR10" i="21"/>
  <c r="AR11" i="21"/>
  <c r="AR12" i="21"/>
  <c r="AR13" i="21"/>
  <c r="AR14" i="21"/>
  <c r="AR15" i="21"/>
  <c r="AR16" i="21"/>
  <c r="AR17" i="21"/>
  <c r="AR18" i="21"/>
  <c r="AR19" i="21"/>
  <c r="AR20" i="21"/>
  <c r="AR21" i="21"/>
  <c r="AR22" i="21"/>
  <c r="AR23" i="21"/>
  <c r="AR24" i="21"/>
  <c r="AR25" i="21"/>
  <c r="AR27" i="21"/>
  <c r="AR28" i="21"/>
  <c r="AR29" i="21"/>
  <c r="AR30" i="21"/>
  <c r="AR31" i="21"/>
  <c r="AR32" i="21"/>
  <c r="AR33" i="21"/>
  <c r="AR34" i="21"/>
  <c r="AR35" i="21"/>
  <c r="AR36" i="21"/>
  <c r="AR37" i="21"/>
  <c r="AR38" i="21"/>
  <c r="AR39" i="21"/>
  <c r="AR40" i="21"/>
  <c r="AR41" i="21"/>
  <c r="AR42" i="21"/>
  <c r="AR43" i="21"/>
  <c r="AR45" i="21"/>
  <c r="AR46" i="21"/>
  <c r="AR47" i="21"/>
  <c r="AR48" i="21"/>
  <c r="AR50" i="21"/>
  <c r="AR51" i="21"/>
  <c r="AR52" i="21"/>
  <c r="AR53" i="21"/>
  <c r="AR55" i="21"/>
  <c r="AR56" i="21"/>
  <c r="AR57" i="21"/>
  <c r="AR58" i="21"/>
  <c r="AR59" i="21"/>
  <c r="AR60" i="21"/>
  <c r="AR61" i="21"/>
  <c r="AR62" i="21"/>
  <c r="AR63" i="21"/>
  <c r="AR64" i="21"/>
  <c r="AR65" i="21"/>
  <c r="AR66" i="21"/>
  <c r="AR67" i="21"/>
  <c r="AR68" i="21"/>
  <c r="AR69" i="21"/>
  <c r="AR70" i="21"/>
  <c r="AR72" i="21"/>
  <c r="AR73" i="21"/>
  <c r="AR74" i="21"/>
  <c r="AR75" i="21"/>
  <c r="AR76" i="21"/>
  <c r="AR78" i="21"/>
  <c r="AR79" i="21"/>
  <c r="AR80" i="21"/>
  <c r="AR81" i="21"/>
  <c r="AR82" i="21"/>
  <c r="AR83" i="21"/>
  <c r="AR84" i="21"/>
  <c r="AR85" i="21"/>
  <c r="AR86" i="21"/>
  <c r="AR87" i="21"/>
  <c r="AR88" i="21"/>
  <c r="AR89" i="21"/>
  <c r="AR90" i="21"/>
  <c r="AR91" i="21"/>
  <c r="AR92" i="21"/>
  <c r="AR93" i="21"/>
  <c r="AR94" i="21"/>
  <c r="AR95" i="21"/>
  <c r="AR96" i="21"/>
  <c r="AR97" i="21"/>
  <c r="AR98" i="21"/>
  <c r="AR99" i="21"/>
  <c r="AR100" i="21"/>
  <c r="AR101" i="21"/>
  <c r="AR102" i="21"/>
  <c r="AR104" i="21"/>
  <c r="AR105" i="21"/>
  <c r="AR106" i="21"/>
  <c r="AR107" i="21"/>
  <c r="AR108" i="21"/>
  <c r="AR109" i="21"/>
  <c r="AR110" i="21"/>
  <c r="AR111" i="21"/>
  <c r="AR112" i="21"/>
  <c r="AR113" i="21"/>
  <c r="AR114" i="21"/>
  <c r="AR116" i="21"/>
  <c r="AR117" i="21"/>
  <c r="AR118" i="21"/>
  <c r="AR119" i="21"/>
  <c r="AR120" i="21"/>
  <c r="AR121" i="21"/>
  <c r="AR122" i="21"/>
  <c r="AR123" i="21"/>
  <c r="AR125" i="21"/>
  <c r="AR126" i="21"/>
  <c r="AR127" i="21"/>
  <c r="AR128" i="21"/>
  <c r="AR129" i="21"/>
  <c r="AR130" i="21"/>
  <c r="AR131" i="21"/>
  <c r="AR132" i="21"/>
  <c r="AR133" i="21"/>
  <c r="AR134" i="21"/>
  <c r="AR135" i="21"/>
  <c r="AR136" i="21"/>
  <c r="AR137" i="21"/>
  <c r="AR138" i="21"/>
  <c r="AR139" i="21"/>
  <c r="AR140" i="21"/>
  <c r="AR141" i="21"/>
  <c r="AR142" i="21"/>
  <c r="AR143" i="21"/>
  <c r="AR144" i="21"/>
  <c r="AR145" i="21"/>
  <c r="AR146" i="21"/>
  <c r="AR147" i="21"/>
  <c r="AR149" i="21"/>
  <c r="AR150" i="21"/>
  <c r="AR151" i="21"/>
  <c r="AR152" i="21"/>
  <c r="AR154" i="21"/>
  <c r="AR155" i="21"/>
  <c r="AR156" i="21"/>
  <c r="AR157" i="21"/>
  <c r="AR158" i="21"/>
  <c r="AR159" i="21"/>
  <c r="AR160" i="21"/>
  <c r="AR161" i="21"/>
  <c r="AR162" i="21"/>
  <c r="AR163" i="21"/>
  <c r="AR164" i="21"/>
  <c r="AR165" i="21"/>
  <c r="AR166" i="21"/>
  <c r="AR167" i="21"/>
  <c r="AR168" i="21"/>
  <c r="AR169" i="21"/>
  <c r="AR170" i="21"/>
  <c r="AR171" i="21"/>
  <c r="AR172" i="21"/>
  <c r="AR173" i="21"/>
  <c r="AR175" i="21"/>
  <c r="AR176" i="21"/>
  <c r="AR177" i="21"/>
  <c r="AR178" i="21"/>
  <c r="AR179" i="21"/>
  <c r="AR180" i="21"/>
  <c r="AR181" i="21"/>
  <c r="AR182" i="21"/>
  <c r="AR183" i="21"/>
  <c r="AR184" i="21"/>
  <c r="AR185" i="21"/>
  <c r="AR186" i="21"/>
  <c r="AR187" i="21"/>
  <c r="AR188" i="21"/>
  <c r="AR189" i="21"/>
  <c r="AR190" i="21"/>
  <c r="AR191" i="21"/>
  <c r="AR192" i="21"/>
  <c r="AR193" i="21"/>
  <c r="AR194" i="21"/>
  <c r="AR195" i="21"/>
  <c r="AR196" i="21"/>
  <c r="AR197" i="21"/>
  <c r="AR198" i="21"/>
  <c r="AR199" i="21"/>
  <c r="AR200" i="21"/>
  <c r="AR201" i="21"/>
  <c r="AR202" i="21"/>
  <c r="AR203" i="21"/>
  <c r="AR204" i="21"/>
  <c r="AR205" i="21"/>
  <c r="AR206" i="21"/>
  <c r="AR207" i="21"/>
  <c r="AR209" i="21"/>
  <c r="AR210" i="21"/>
  <c r="AR211" i="21"/>
  <c r="AR212" i="21"/>
  <c r="AR213" i="21"/>
  <c r="AR214" i="21"/>
  <c r="AR215" i="21"/>
  <c r="AR217" i="21"/>
  <c r="AR218" i="21"/>
  <c r="AR219" i="21"/>
  <c r="AR220" i="21"/>
  <c r="AR222" i="21"/>
  <c r="AR223" i="21"/>
  <c r="AR224" i="21"/>
  <c r="AR225" i="21"/>
  <c r="AR226" i="21"/>
  <c r="AR227" i="21"/>
  <c r="AR228" i="21"/>
  <c r="AR230" i="21"/>
  <c r="AR231" i="21"/>
  <c r="AR232" i="21"/>
  <c r="AR233" i="21"/>
  <c r="AR234" i="21"/>
  <c r="AR235" i="21"/>
  <c r="AR236" i="21"/>
  <c r="AR237" i="21"/>
  <c r="AR238" i="21"/>
  <c r="AR239" i="21"/>
  <c r="AR240" i="21"/>
  <c r="AR242" i="21"/>
  <c r="AR243" i="21"/>
  <c r="AR244" i="21"/>
  <c r="AR245" i="21"/>
  <c r="AR246" i="21"/>
  <c r="AR247" i="21"/>
  <c r="AR248" i="21"/>
  <c r="AR249" i="21"/>
  <c r="AR251" i="21"/>
  <c r="AR252" i="21"/>
  <c r="AR253" i="21"/>
  <c r="AR254" i="21"/>
  <c r="AR255" i="21"/>
  <c r="AR256" i="21"/>
  <c r="AR257" i="21"/>
  <c r="AR258" i="21"/>
  <c r="AR259" i="21"/>
  <c r="AR260" i="21"/>
  <c r="AR261" i="21"/>
  <c r="AR262" i="21"/>
  <c r="AR264" i="21"/>
  <c r="AR265" i="21"/>
  <c r="AR266" i="21"/>
  <c r="AR268" i="21"/>
  <c r="AR269" i="21"/>
  <c r="AR270" i="21"/>
  <c r="AR271" i="21"/>
  <c r="AR272" i="21"/>
  <c r="AR273" i="21"/>
  <c r="AR274" i="21"/>
  <c r="AR275" i="21"/>
  <c r="AR276" i="21"/>
  <c r="AR277" i="21"/>
  <c r="AR278" i="21"/>
  <c r="AR279" i="21"/>
  <c r="AR280" i="21"/>
  <c r="AR281" i="21"/>
  <c r="AR282" i="21"/>
  <c r="AR283" i="21"/>
  <c r="AR285" i="21"/>
  <c r="AR286" i="21"/>
  <c r="AR287" i="21"/>
  <c r="AR288" i="21"/>
  <c r="AR289" i="21"/>
  <c r="AR291" i="21"/>
  <c r="AR292" i="21"/>
  <c r="AR293" i="21"/>
  <c r="AR294" i="21"/>
  <c r="AR295" i="21"/>
  <c r="AR296" i="21"/>
  <c r="AR297" i="21"/>
  <c r="AR299" i="21"/>
  <c r="AR300" i="21"/>
  <c r="AR301" i="21"/>
  <c r="AR302" i="21"/>
  <c r="AR303" i="21"/>
  <c r="AR304" i="21"/>
  <c r="AR305" i="21"/>
  <c r="AR306" i="21"/>
  <c r="AR307" i="21"/>
  <c r="AR308" i="21"/>
  <c r="AR309" i="21"/>
  <c r="AR310" i="21"/>
  <c r="AR311" i="21"/>
  <c r="AR313" i="21"/>
  <c r="AR314" i="21"/>
  <c r="AR315" i="21"/>
  <c r="AR316" i="21"/>
  <c r="AR317" i="21"/>
  <c r="AR318" i="21"/>
  <c r="AR319" i="21"/>
  <c r="AR320" i="21"/>
  <c r="AR321" i="21"/>
  <c r="AR322" i="21"/>
  <c r="AR323" i="21"/>
  <c r="AR324" i="21"/>
  <c r="AR325" i="21"/>
  <c r="AR326" i="21"/>
  <c r="AR327" i="21"/>
  <c r="AR328" i="21"/>
  <c r="AR329" i="21"/>
  <c r="AR330" i="21"/>
  <c r="AR331" i="21"/>
  <c r="AR332" i="21"/>
  <c r="AR334" i="21"/>
  <c r="AR335" i="21"/>
  <c r="AR336" i="21"/>
  <c r="AR337" i="21"/>
  <c r="AR338" i="21"/>
  <c r="AR339" i="21"/>
  <c r="AR340" i="21"/>
  <c r="AR341" i="21"/>
  <c r="AR342" i="21"/>
  <c r="AR343" i="21"/>
  <c r="AR344" i="21"/>
  <c r="AR345" i="21"/>
  <c r="AR346" i="21"/>
  <c r="AR347" i="21"/>
  <c r="AR348" i="21"/>
  <c r="AR349" i="21"/>
  <c r="AR350" i="21"/>
  <c r="AR351" i="21"/>
  <c r="AR352" i="21"/>
  <c r="AR353" i="21"/>
  <c r="AR354" i="21"/>
  <c r="AR355" i="21"/>
  <c r="AR356" i="21"/>
  <c r="AR357" i="21"/>
  <c r="AR358" i="21"/>
  <c r="AR359" i="21"/>
  <c r="AR360" i="21"/>
  <c r="AR361" i="21"/>
  <c r="AR362" i="21"/>
  <c r="AR363" i="21"/>
  <c r="AR364" i="21"/>
  <c r="AR365" i="21"/>
  <c r="AR367" i="21"/>
  <c r="AR368" i="21"/>
  <c r="AR369" i="21"/>
  <c r="AR370" i="21"/>
  <c r="AR371" i="21"/>
  <c r="AR372" i="21"/>
  <c r="AR373" i="21"/>
  <c r="AR374" i="21"/>
  <c r="AR375" i="21"/>
  <c r="AR376" i="21"/>
  <c r="AR377" i="21"/>
  <c r="AR378" i="21"/>
  <c r="AR379" i="21"/>
  <c r="AR380" i="21"/>
  <c r="AR381" i="21"/>
  <c r="AR382" i="21"/>
  <c r="AR383" i="21"/>
  <c r="AR385" i="21"/>
  <c r="AR386" i="21"/>
  <c r="AR387" i="21"/>
  <c r="AR388" i="21"/>
  <c r="AR389" i="21"/>
  <c r="AR390" i="21"/>
  <c r="AR391" i="21"/>
  <c r="AR392" i="21"/>
  <c r="AR393" i="21"/>
  <c r="AR394" i="21"/>
  <c r="AR395" i="21"/>
  <c r="AR396" i="21"/>
  <c r="AR397" i="21"/>
  <c r="AR398" i="21"/>
  <c r="AR399" i="21"/>
  <c r="AR400" i="21"/>
  <c r="AR401" i="21"/>
  <c r="AR402" i="21"/>
  <c r="AR403" i="21"/>
  <c r="AR404" i="21"/>
  <c r="AR405" i="21"/>
  <c r="AR406" i="21"/>
  <c r="AR407" i="21"/>
  <c r="AR408" i="21"/>
  <c r="AR409" i="21"/>
  <c r="AR410" i="21"/>
  <c r="AR411" i="21"/>
  <c r="AR412" i="21"/>
  <c r="AR413" i="21"/>
  <c r="AR414" i="21"/>
  <c r="AR415" i="21"/>
  <c r="AR416" i="21"/>
  <c r="AR417" i="21"/>
  <c r="AR418" i="21"/>
  <c r="AR420" i="21"/>
  <c r="AR421" i="21"/>
  <c r="AR422" i="21"/>
  <c r="AR423" i="21"/>
  <c r="AR424" i="21"/>
  <c r="AR425" i="21"/>
  <c r="AR426" i="21"/>
  <c r="AR427" i="21"/>
  <c r="AR428" i="21"/>
  <c r="AR429" i="21"/>
  <c r="AR430" i="21"/>
  <c r="AR431" i="21"/>
  <c r="AR432" i="21"/>
  <c r="AR433" i="21"/>
  <c r="AR434" i="21"/>
  <c r="AR435" i="21"/>
  <c r="AR436" i="21"/>
  <c r="AR437" i="21"/>
  <c r="AR438" i="21"/>
  <c r="AR439" i="21"/>
  <c r="AR440" i="21"/>
  <c r="AR441" i="21"/>
  <c r="AR442" i="21"/>
  <c r="AR443" i="21"/>
  <c r="AR445" i="21"/>
  <c r="AR446" i="21"/>
  <c r="AR447" i="21"/>
  <c r="AR448" i="21"/>
  <c r="AR449" i="21"/>
  <c r="AR450" i="21"/>
  <c r="AR451" i="21"/>
  <c r="AR452" i="21"/>
  <c r="AR453" i="21"/>
  <c r="AR454" i="21"/>
  <c r="AR455" i="21"/>
  <c r="AR456" i="21"/>
  <c r="AR457" i="21"/>
  <c r="AR458" i="21"/>
  <c r="AR459" i="21"/>
  <c r="AR460" i="21"/>
  <c r="AR461" i="21"/>
  <c r="AR463" i="21"/>
  <c r="AR464" i="21"/>
  <c r="AR465" i="21"/>
  <c r="AR466" i="21"/>
  <c r="AR467" i="21"/>
  <c r="AR468" i="21"/>
  <c r="AR469" i="21"/>
  <c r="AR470" i="21"/>
  <c r="AR471" i="21"/>
  <c r="AR472" i="21"/>
  <c r="AR473" i="21"/>
  <c r="AR474" i="21"/>
  <c r="AR475" i="21"/>
  <c r="AR476" i="21"/>
  <c r="AR477" i="21"/>
  <c r="AR478" i="21"/>
  <c r="AR479" i="21"/>
  <c r="AR480" i="21"/>
  <c r="AR481" i="21"/>
  <c r="AR482" i="21"/>
  <c r="AR483" i="21"/>
  <c r="AR484" i="21"/>
  <c r="AR485" i="21"/>
  <c r="AR486" i="21"/>
  <c r="AR487" i="21"/>
  <c r="AR488" i="21"/>
  <c r="AR489" i="21"/>
  <c r="AR490" i="21"/>
  <c r="AR491" i="21"/>
  <c r="AR492" i="21"/>
  <c r="AR493" i="21"/>
  <c r="AR494" i="21"/>
  <c r="AR495" i="21"/>
  <c r="AR496" i="21"/>
  <c r="AR497" i="21"/>
  <c r="AR498" i="21"/>
  <c r="AR500" i="21"/>
  <c r="AR501" i="21"/>
  <c r="AR502" i="21"/>
  <c r="AR503" i="21"/>
  <c r="AR504" i="21"/>
  <c r="AR505" i="21"/>
  <c r="AR506" i="21"/>
  <c r="AR507" i="21"/>
  <c r="AR508" i="21"/>
  <c r="AR509" i="21"/>
  <c r="AR5" i="21"/>
  <c r="AK6" i="21"/>
  <c r="AK7" i="21"/>
  <c r="AK8" i="21"/>
  <c r="AK9" i="21"/>
  <c r="AK10" i="21"/>
  <c r="AK11" i="21"/>
  <c r="AK12" i="21"/>
  <c r="AK13" i="21"/>
  <c r="AK14" i="21"/>
  <c r="AK15" i="21"/>
  <c r="AK16" i="21"/>
  <c r="AK17" i="21"/>
  <c r="AK18" i="21"/>
  <c r="AK19" i="21"/>
  <c r="AK20" i="21"/>
  <c r="AK21" i="21"/>
  <c r="AK22" i="21"/>
  <c r="AK23" i="21"/>
  <c r="AK24" i="21"/>
  <c r="AK25" i="21"/>
  <c r="AK27" i="21"/>
  <c r="AK28" i="21"/>
  <c r="AK29" i="21"/>
  <c r="AK30" i="21"/>
  <c r="AK31" i="21"/>
  <c r="AK32" i="21"/>
  <c r="AK33" i="21"/>
  <c r="AK34" i="21"/>
  <c r="AK35" i="21"/>
  <c r="AK36" i="21"/>
  <c r="AK37" i="21"/>
  <c r="AK38" i="21"/>
  <c r="AK39" i="21"/>
  <c r="AK40" i="21"/>
  <c r="AK41" i="21"/>
  <c r="AK42" i="21"/>
  <c r="AK43" i="21"/>
  <c r="AK45" i="21"/>
  <c r="AK46" i="21"/>
  <c r="AK47" i="21"/>
  <c r="AK48" i="21"/>
  <c r="AK50" i="21"/>
  <c r="AK51" i="21"/>
  <c r="AK52" i="21"/>
  <c r="AK53" i="21"/>
  <c r="AK55" i="21"/>
  <c r="AK56" i="21"/>
  <c r="AK57" i="21"/>
  <c r="AK58" i="21"/>
  <c r="AK59" i="21"/>
  <c r="AK60" i="21"/>
  <c r="AK61" i="21"/>
  <c r="AK62" i="21"/>
  <c r="AK63" i="21"/>
  <c r="AK64" i="21"/>
  <c r="AK65" i="21"/>
  <c r="AK66" i="21"/>
  <c r="AK67" i="21"/>
  <c r="AK68" i="21"/>
  <c r="AK69" i="21"/>
  <c r="AK70" i="21"/>
  <c r="AK72" i="21"/>
  <c r="AK73" i="21"/>
  <c r="AK74" i="21"/>
  <c r="AK75" i="21"/>
  <c r="AK76" i="21"/>
  <c r="AK78" i="21"/>
  <c r="AK79" i="21"/>
  <c r="AK80" i="21"/>
  <c r="AK81" i="21"/>
  <c r="AK82" i="21"/>
  <c r="AK83" i="21"/>
  <c r="AK84" i="21"/>
  <c r="AK85" i="21"/>
  <c r="AK86" i="21"/>
  <c r="AK87" i="21"/>
  <c r="AK88" i="21"/>
  <c r="AK89" i="21"/>
  <c r="AK90" i="21"/>
  <c r="AK91" i="21"/>
  <c r="AK92" i="21"/>
  <c r="AK93" i="21"/>
  <c r="AK94" i="21"/>
  <c r="AK95" i="21"/>
  <c r="AK96" i="21"/>
  <c r="AK97" i="21"/>
  <c r="AK98" i="21"/>
  <c r="AK99" i="21"/>
  <c r="AK100" i="21"/>
  <c r="AK101" i="21"/>
  <c r="AK102" i="21"/>
  <c r="AK104" i="21"/>
  <c r="AK105" i="21"/>
  <c r="AK106" i="21"/>
  <c r="AK107" i="21"/>
  <c r="AK108" i="21"/>
  <c r="AK109" i="21"/>
  <c r="AK110" i="21"/>
  <c r="AK111" i="21"/>
  <c r="AK112" i="21"/>
  <c r="AK113" i="21"/>
  <c r="AK114" i="21"/>
  <c r="AK116" i="21"/>
  <c r="AK117" i="21"/>
  <c r="AK118" i="21"/>
  <c r="AK119" i="21"/>
  <c r="AK120" i="21"/>
  <c r="AK121" i="21"/>
  <c r="AK122" i="21"/>
  <c r="AK123" i="21"/>
  <c r="AK125" i="21"/>
  <c r="AK126" i="21"/>
  <c r="AK127" i="21"/>
  <c r="AK128" i="21"/>
  <c r="AK129" i="21"/>
  <c r="AK130" i="21"/>
  <c r="AK131" i="21"/>
  <c r="AK132" i="21"/>
  <c r="AK133" i="21"/>
  <c r="AK134" i="21"/>
  <c r="AK135" i="21"/>
  <c r="AK136" i="21"/>
  <c r="AK137" i="21"/>
  <c r="AK138" i="21"/>
  <c r="AK139" i="21"/>
  <c r="AK140" i="21"/>
  <c r="AK141" i="21"/>
  <c r="AK142" i="21"/>
  <c r="AK143" i="21"/>
  <c r="AK144" i="21"/>
  <c r="AK145" i="21"/>
  <c r="AK146" i="21"/>
  <c r="AK147" i="21"/>
  <c r="AK149" i="21"/>
  <c r="AK150" i="21"/>
  <c r="AK151" i="21"/>
  <c r="AK152" i="21"/>
  <c r="AK154" i="21"/>
  <c r="AK155" i="21"/>
  <c r="AK156" i="21"/>
  <c r="AK157" i="21"/>
  <c r="AK158" i="21"/>
  <c r="AK159" i="21"/>
  <c r="AK160" i="21"/>
  <c r="AK161" i="21"/>
  <c r="AK162" i="21"/>
  <c r="AK163" i="21"/>
  <c r="AK164" i="21"/>
  <c r="AK165" i="21"/>
  <c r="AK166" i="21"/>
  <c r="AK167" i="21"/>
  <c r="AK168" i="21"/>
  <c r="AK169" i="21"/>
  <c r="AK170" i="21"/>
  <c r="AK171" i="21"/>
  <c r="AK172" i="21"/>
  <c r="AK173" i="21"/>
  <c r="AK175" i="21"/>
  <c r="AK176" i="21"/>
  <c r="AK177" i="21"/>
  <c r="AK178" i="21"/>
  <c r="AK179" i="21"/>
  <c r="AK180" i="21"/>
  <c r="AK181" i="21"/>
  <c r="AK182" i="21"/>
  <c r="AK183" i="21"/>
  <c r="AK184" i="21"/>
  <c r="AK185" i="21"/>
  <c r="AK186" i="21"/>
  <c r="AK187" i="21"/>
  <c r="AK188" i="21"/>
  <c r="AK189" i="21"/>
  <c r="AK190" i="21"/>
  <c r="AK191" i="21"/>
  <c r="AK192" i="21"/>
  <c r="AK193" i="21"/>
  <c r="AK194" i="21"/>
  <c r="AK195" i="21"/>
  <c r="AK196" i="21"/>
  <c r="AK197" i="21"/>
  <c r="AK198" i="21"/>
  <c r="AK199" i="21"/>
  <c r="AK200" i="21"/>
  <c r="AK201" i="21"/>
  <c r="AK202" i="21"/>
  <c r="AK203" i="21"/>
  <c r="AK204" i="21"/>
  <c r="AK205" i="21"/>
  <c r="AK206" i="21"/>
  <c r="AK207" i="21"/>
  <c r="AK209" i="21"/>
  <c r="AK210" i="21"/>
  <c r="AK211" i="21"/>
  <c r="AK212" i="21"/>
  <c r="AK213" i="21"/>
  <c r="AK214" i="21"/>
  <c r="AK215" i="21"/>
  <c r="AK217" i="21"/>
  <c r="AK218" i="21"/>
  <c r="AK219" i="21"/>
  <c r="AK220" i="21"/>
  <c r="AK222" i="21"/>
  <c r="AK223" i="21"/>
  <c r="AK224" i="21"/>
  <c r="AK225" i="21"/>
  <c r="AK226" i="21"/>
  <c r="AK227" i="21"/>
  <c r="AK228" i="21"/>
  <c r="AK230" i="21"/>
  <c r="AK231" i="21"/>
  <c r="AK232" i="21"/>
  <c r="AK233" i="21"/>
  <c r="AK234" i="21"/>
  <c r="AK235" i="21"/>
  <c r="AK236" i="21"/>
  <c r="AK237" i="21"/>
  <c r="AK238" i="21"/>
  <c r="AK239" i="21"/>
  <c r="AK240" i="21"/>
  <c r="AK242" i="21"/>
  <c r="AK243" i="21"/>
  <c r="AK244" i="21"/>
  <c r="AK245" i="21"/>
  <c r="AK246" i="21"/>
  <c r="AK247" i="21"/>
  <c r="AK248" i="21"/>
  <c r="AK249" i="21"/>
  <c r="AK251" i="21"/>
  <c r="AK252" i="21"/>
  <c r="AK253" i="21"/>
  <c r="AK254" i="21"/>
  <c r="AK255" i="21"/>
  <c r="AK256" i="21"/>
  <c r="AK257" i="21"/>
  <c r="AK258" i="21"/>
  <c r="AK259" i="21"/>
  <c r="AK260" i="21"/>
  <c r="AK261" i="21"/>
  <c r="AK262" i="21"/>
  <c r="AK264" i="21"/>
  <c r="AK265" i="21"/>
  <c r="AK266" i="21"/>
  <c r="AK268" i="21"/>
  <c r="AK269" i="21"/>
  <c r="AK270" i="21"/>
  <c r="AK271" i="21"/>
  <c r="AK272" i="21"/>
  <c r="AK273" i="21"/>
  <c r="AK274" i="21"/>
  <c r="AK275" i="21"/>
  <c r="AK276" i="21"/>
  <c r="AK277" i="21"/>
  <c r="AK278" i="21"/>
  <c r="AK279" i="21"/>
  <c r="AK280" i="21"/>
  <c r="AK281" i="21"/>
  <c r="AK282" i="21"/>
  <c r="AK283" i="21"/>
  <c r="AK285" i="21"/>
  <c r="AK286" i="21"/>
  <c r="AK287" i="21"/>
  <c r="AK288" i="21"/>
  <c r="AK289" i="21"/>
  <c r="AK291" i="21"/>
  <c r="AK292" i="21"/>
  <c r="AK293" i="21"/>
  <c r="AK294" i="21"/>
  <c r="AK295" i="21"/>
  <c r="AK296" i="21"/>
  <c r="AK297" i="21"/>
  <c r="AK299" i="21"/>
  <c r="AK300" i="21"/>
  <c r="AK301" i="21"/>
  <c r="AK302" i="21"/>
  <c r="AK303" i="21"/>
  <c r="AK304" i="21"/>
  <c r="AK305" i="21"/>
  <c r="AK306" i="21"/>
  <c r="AK307" i="21"/>
  <c r="AK308" i="21"/>
  <c r="AK309" i="21"/>
  <c r="AK310" i="21"/>
  <c r="AK311" i="21"/>
  <c r="AK313" i="21"/>
  <c r="AK314" i="21"/>
  <c r="AK315" i="21"/>
  <c r="AK316" i="21"/>
  <c r="AK317" i="21"/>
  <c r="AK318" i="21"/>
  <c r="AK319" i="21"/>
  <c r="AK320" i="21"/>
  <c r="AK321" i="21"/>
  <c r="AK322" i="21"/>
  <c r="AK323" i="21"/>
  <c r="AK324" i="21"/>
  <c r="AK325" i="21"/>
  <c r="AK326" i="21"/>
  <c r="AK327" i="21"/>
  <c r="AK328" i="21"/>
  <c r="AK329" i="21"/>
  <c r="AK330" i="21"/>
  <c r="AK331" i="21"/>
  <c r="AK332" i="21"/>
  <c r="AK334" i="21"/>
  <c r="AK335" i="21"/>
  <c r="AK336" i="21"/>
  <c r="AK337" i="21"/>
  <c r="AK338" i="21"/>
  <c r="AK339" i="21"/>
  <c r="AK340" i="21"/>
  <c r="AK341" i="21"/>
  <c r="AK342" i="21"/>
  <c r="AK343" i="21"/>
  <c r="AK344" i="21"/>
  <c r="AK345" i="21"/>
  <c r="AK346" i="21"/>
  <c r="AK347" i="21"/>
  <c r="AK348" i="21"/>
  <c r="AK349" i="21"/>
  <c r="AK350" i="21"/>
  <c r="AK351" i="21"/>
  <c r="AK352" i="21"/>
  <c r="AK353" i="21"/>
  <c r="AK354" i="21"/>
  <c r="AK355" i="21"/>
  <c r="AK356" i="21"/>
  <c r="AK357" i="21"/>
  <c r="AK358" i="21"/>
  <c r="AK359" i="21"/>
  <c r="AK360" i="21"/>
  <c r="AK361" i="21"/>
  <c r="AK362" i="21"/>
  <c r="AK363" i="21"/>
  <c r="AK364" i="21"/>
  <c r="AK365" i="21"/>
  <c r="AK367" i="21"/>
  <c r="AK368" i="21"/>
  <c r="AK369" i="21"/>
  <c r="AK370" i="21"/>
  <c r="AK371" i="21"/>
  <c r="AK372" i="21"/>
  <c r="AK373" i="21"/>
  <c r="AK374" i="21"/>
  <c r="AK375" i="21"/>
  <c r="AK376" i="21"/>
  <c r="AK377" i="21"/>
  <c r="AK378" i="21"/>
  <c r="AK379" i="21"/>
  <c r="AK380" i="21"/>
  <c r="AK381" i="21"/>
  <c r="AK382" i="21"/>
  <c r="AK383" i="21"/>
  <c r="AK385" i="21"/>
  <c r="AK386" i="21"/>
  <c r="AK387" i="21"/>
  <c r="AK388" i="21"/>
  <c r="AK389" i="21"/>
  <c r="AK390" i="21"/>
  <c r="AK391" i="21"/>
  <c r="AK392" i="21"/>
  <c r="AK393" i="21"/>
  <c r="AK394" i="21"/>
  <c r="AK395" i="21"/>
  <c r="AK396" i="21"/>
  <c r="AK397" i="21"/>
  <c r="AK398" i="21"/>
  <c r="AK399" i="21"/>
  <c r="AK400" i="21"/>
  <c r="AK401" i="21"/>
  <c r="AK402" i="21"/>
  <c r="AK403" i="21"/>
  <c r="AK404" i="21"/>
  <c r="AK405" i="21"/>
  <c r="AK406" i="21"/>
  <c r="AK407" i="21"/>
  <c r="AK408" i="21"/>
  <c r="AK409" i="21"/>
  <c r="AK410" i="21"/>
  <c r="AK411" i="21"/>
  <c r="AK412" i="21"/>
  <c r="AK413" i="21"/>
  <c r="AK414" i="21"/>
  <c r="AK415" i="21"/>
  <c r="AK416" i="21"/>
  <c r="AK417" i="21"/>
  <c r="AK418" i="21"/>
  <c r="AK420" i="21"/>
  <c r="AK421" i="21"/>
  <c r="AK422" i="21"/>
  <c r="AK423" i="21"/>
  <c r="AK424" i="21"/>
  <c r="AK425" i="21"/>
  <c r="AK426" i="21"/>
  <c r="AK427" i="21"/>
  <c r="AK428" i="21"/>
  <c r="AK429" i="21"/>
  <c r="AK430" i="21"/>
  <c r="AK431" i="21"/>
  <c r="AK432" i="21"/>
  <c r="AK433" i="21"/>
  <c r="AK434" i="21"/>
  <c r="AK435" i="21"/>
  <c r="AK436" i="21"/>
  <c r="AK437" i="21"/>
  <c r="AK438" i="21"/>
  <c r="AK439" i="21"/>
  <c r="AK440" i="21"/>
  <c r="AK441" i="21"/>
  <c r="AK442" i="21"/>
  <c r="AK443" i="21"/>
  <c r="AK445" i="21"/>
  <c r="AK446" i="21"/>
  <c r="AK447" i="21"/>
  <c r="AK448" i="21"/>
  <c r="AK449" i="21"/>
  <c r="AK450" i="21"/>
  <c r="AK451" i="21"/>
  <c r="AK452" i="21"/>
  <c r="AK453" i="21"/>
  <c r="AK454" i="21"/>
  <c r="AK455" i="21"/>
  <c r="AK456" i="21"/>
  <c r="AK457" i="21"/>
  <c r="AK458" i="21"/>
  <c r="AK459" i="21"/>
  <c r="AK460" i="21"/>
  <c r="AK461" i="21"/>
  <c r="AK463" i="21"/>
  <c r="AK464" i="21"/>
  <c r="AK465" i="21"/>
  <c r="AK466" i="21"/>
  <c r="AK467" i="21"/>
  <c r="AK468" i="21"/>
  <c r="AK469" i="21"/>
  <c r="AK470" i="21"/>
  <c r="AK471" i="21"/>
  <c r="AK472" i="21"/>
  <c r="AK473" i="21"/>
  <c r="AK474" i="21"/>
  <c r="AK475" i="21"/>
  <c r="AK476" i="21"/>
  <c r="AK477" i="21"/>
  <c r="AK478" i="21"/>
  <c r="AK479" i="21"/>
  <c r="AK480" i="21"/>
  <c r="AK481" i="21"/>
  <c r="AK482" i="21"/>
  <c r="AK483" i="21"/>
  <c r="AK484" i="21"/>
  <c r="AK485" i="21"/>
  <c r="AK486" i="21"/>
  <c r="AK487" i="21"/>
  <c r="AK488" i="21"/>
  <c r="AK489" i="21"/>
  <c r="AK490" i="21"/>
  <c r="AK491" i="21"/>
  <c r="AK492" i="21"/>
  <c r="AK493" i="21"/>
  <c r="AK494" i="21"/>
  <c r="AK495" i="21"/>
  <c r="AK496" i="21"/>
  <c r="AK497" i="21"/>
  <c r="AK498" i="21"/>
  <c r="AK500" i="21"/>
  <c r="AK501" i="21"/>
  <c r="AK502" i="21"/>
  <c r="AK503" i="21"/>
  <c r="AK504" i="21"/>
  <c r="AK505" i="21"/>
  <c r="AK506" i="21"/>
  <c r="AK507" i="21"/>
  <c r="AK508" i="21"/>
  <c r="AK509" i="21"/>
  <c r="AK5" i="21"/>
  <c r="AG6" i="21"/>
  <c r="AG7" i="21"/>
  <c r="AG8" i="21"/>
  <c r="AG9" i="21"/>
  <c r="AG10" i="21"/>
  <c r="AG11" i="21"/>
  <c r="AG12" i="21"/>
  <c r="AG13" i="21"/>
  <c r="AG14" i="21"/>
  <c r="AG15" i="21"/>
  <c r="AG16" i="21"/>
  <c r="AG17" i="21"/>
  <c r="AG18" i="21"/>
  <c r="AG19" i="21"/>
  <c r="AG20" i="21"/>
  <c r="AG21" i="21"/>
  <c r="AG22" i="21"/>
  <c r="AG23" i="21"/>
  <c r="AG24" i="21"/>
  <c r="AG25" i="21"/>
  <c r="AG27" i="21"/>
  <c r="AG28" i="21"/>
  <c r="AG29" i="21"/>
  <c r="AG30" i="21"/>
  <c r="AG31" i="21"/>
  <c r="AG32" i="21"/>
  <c r="AG33" i="21"/>
  <c r="AG34" i="21"/>
  <c r="AG35" i="21"/>
  <c r="AG36" i="21"/>
  <c r="AG37" i="21"/>
  <c r="AG38" i="21"/>
  <c r="AG39" i="21"/>
  <c r="AG40" i="21"/>
  <c r="AG41" i="21"/>
  <c r="AG42" i="21"/>
  <c r="AG43" i="21"/>
  <c r="AG45" i="21"/>
  <c r="AG46" i="21"/>
  <c r="AG47" i="21"/>
  <c r="AG48" i="21"/>
  <c r="AG50" i="21"/>
  <c r="AG51" i="21"/>
  <c r="AG52" i="21"/>
  <c r="AG53" i="21"/>
  <c r="AG55" i="21"/>
  <c r="AG56" i="21"/>
  <c r="AG57" i="21"/>
  <c r="AG58" i="21"/>
  <c r="AG59" i="21"/>
  <c r="AG60" i="21"/>
  <c r="AG61" i="21"/>
  <c r="AG62" i="21"/>
  <c r="AG63" i="21"/>
  <c r="AG64" i="21"/>
  <c r="AG65" i="21"/>
  <c r="AG66" i="21"/>
  <c r="AG67" i="21"/>
  <c r="AG68" i="21"/>
  <c r="AG69" i="21"/>
  <c r="AG70" i="21"/>
  <c r="AG72" i="21"/>
  <c r="AG73" i="21"/>
  <c r="AG74" i="21"/>
  <c r="AG75" i="21"/>
  <c r="AG76" i="21"/>
  <c r="AG78" i="21"/>
  <c r="AG79" i="21"/>
  <c r="AG80" i="21"/>
  <c r="AG81" i="21"/>
  <c r="AG82" i="21"/>
  <c r="AG83" i="21"/>
  <c r="AG84" i="21"/>
  <c r="AG85" i="21"/>
  <c r="AG86" i="21"/>
  <c r="AG87" i="21"/>
  <c r="AG88" i="21"/>
  <c r="AG89" i="21"/>
  <c r="AG90" i="21"/>
  <c r="AG91" i="21"/>
  <c r="AG92" i="21"/>
  <c r="AG93" i="21"/>
  <c r="AG94" i="21"/>
  <c r="AG95" i="21"/>
  <c r="AG96" i="21"/>
  <c r="AG97" i="21"/>
  <c r="AG98" i="21"/>
  <c r="AG99" i="21"/>
  <c r="AG100" i="21"/>
  <c r="AG101" i="21"/>
  <c r="AG102" i="21"/>
  <c r="AG104" i="21"/>
  <c r="AG105" i="21"/>
  <c r="AG106" i="21"/>
  <c r="AG107" i="21"/>
  <c r="AG108" i="21"/>
  <c r="AG109" i="21"/>
  <c r="AG110" i="21"/>
  <c r="AG111" i="21"/>
  <c r="AG112" i="21"/>
  <c r="AG113" i="21"/>
  <c r="AG114" i="21"/>
  <c r="AG116" i="21"/>
  <c r="AG117" i="21"/>
  <c r="AG118" i="21"/>
  <c r="AG119" i="21"/>
  <c r="AG120" i="21"/>
  <c r="AG121" i="21"/>
  <c r="AG122" i="21"/>
  <c r="AG123" i="21"/>
  <c r="AG125" i="21"/>
  <c r="AG126" i="21"/>
  <c r="AG127" i="21"/>
  <c r="AG128" i="21"/>
  <c r="AG129" i="21"/>
  <c r="AG130" i="21"/>
  <c r="AG131" i="21"/>
  <c r="AG132" i="21"/>
  <c r="AG133" i="21"/>
  <c r="AG134" i="21"/>
  <c r="AG135" i="21"/>
  <c r="AG136" i="21"/>
  <c r="AG137" i="21"/>
  <c r="AG138" i="21"/>
  <c r="AG139" i="21"/>
  <c r="AG140" i="21"/>
  <c r="AG141" i="21"/>
  <c r="AG142" i="21"/>
  <c r="AG143" i="21"/>
  <c r="AG144" i="21"/>
  <c r="AG145" i="21"/>
  <c r="AG146" i="21"/>
  <c r="AG147" i="21"/>
  <c r="AG149" i="21"/>
  <c r="AG150" i="21"/>
  <c r="AG151" i="21"/>
  <c r="AG152" i="21"/>
  <c r="AG154" i="21"/>
  <c r="AG155" i="21"/>
  <c r="AG156" i="21"/>
  <c r="AG157" i="21"/>
  <c r="AG158" i="21"/>
  <c r="AG159" i="21"/>
  <c r="AG160" i="21"/>
  <c r="AG161" i="21"/>
  <c r="AG162" i="21"/>
  <c r="AG163" i="21"/>
  <c r="AG164" i="21"/>
  <c r="AG165" i="21"/>
  <c r="AG166" i="21"/>
  <c r="AG167" i="21"/>
  <c r="AG168" i="21"/>
  <c r="AG169" i="21"/>
  <c r="AG170" i="21"/>
  <c r="AG171" i="21"/>
  <c r="AG172" i="21"/>
  <c r="AG173" i="21"/>
  <c r="AG175" i="21"/>
  <c r="AG176" i="21"/>
  <c r="AG177" i="21"/>
  <c r="AG178" i="21"/>
  <c r="AG179" i="21"/>
  <c r="AG180" i="21"/>
  <c r="AG181" i="21"/>
  <c r="AG182" i="21"/>
  <c r="AG183" i="21"/>
  <c r="AG184" i="21"/>
  <c r="AG185" i="21"/>
  <c r="AG186" i="21"/>
  <c r="AG187" i="21"/>
  <c r="AG188" i="21"/>
  <c r="AG189" i="21"/>
  <c r="AG190" i="21"/>
  <c r="AG191" i="21"/>
  <c r="AG192" i="21"/>
  <c r="AG193" i="21"/>
  <c r="AG194" i="21"/>
  <c r="AG195" i="21"/>
  <c r="AG196" i="21"/>
  <c r="AG197" i="21"/>
  <c r="AG198" i="21"/>
  <c r="AG199" i="21"/>
  <c r="AG200" i="21"/>
  <c r="AG201" i="21"/>
  <c r="AG202" i="21"/>
  <c r="AG203" i="21"/>
  <c r="AG204" i="21"/>
  <c r="AG205" i="21"/>
  <c r="AG206" i="21"/>
  <c r="AG207" i="21"/>
  <c r="AG209" i="21"/>
  <c r="AG210" i="21"/>
  <c r="AG211" i="21"/>
  <c r="AG212" i="21"/>
  <c r="AG213" i="21"/>
  <c r="AG214" i="21"/>
  <c r="AG215" i="21"/>
  <c r="AG217" i="21"/>
  <c r="AG218" i="21"/>
  <c r="AG219" i="21"/>
  <c r="AG220" i="21"/>
  <c r="AG222" i="21"/>
  <c r="AG223" i="21"/>
  <c r="AG224" i="21"/>
  <c r="AG225" i="21"/>
  <c r="AG226" i="21"/>
  <c r="AG227" i="21"/>
  <c r="AG228" i="21"/>
  <c r="AG230" i="21"/>
  <c r="AG231" i="21"/>
  <c r="AG232" i="21"/>
  <c r="AG233" i="21"/>
  <c r="AG234" i="21"/>
  <c r="AG235" i="21"/>
  <c r="AG236" i="21"/>
  <c r="AG237" i="21"/>
  <c r="AG238" i="21"/>
  <c r="AG239" i="21"/>
  <c r="AG240" i="21"/>
  <c r="AG242" i="21"/>
  <c r="AG243" i="21"/>
  <c r="AG244" i="21"/>
  <c r="AG245" i="21"/>
  <c r="AG246" i="21"/>
  <c r="AG247" i="21"/>
  <c r="AG248" i="21"/>
  <c r="AG249" i="21"/>
  <c r="AG251" i="21"/>
  <c r="AG252" i="21"/>
  <c r="AG253" i="21"/>
  <c r="AG254" i="21"/>
  <c r="AG255" i="21"/>
  <c r="AG256" i="21"/>
  <c r="AG257" i="21"/>
  <c r="AG258" i="21"/>
  <c r="AG259" i="21"/>
  <c r="AG260" i="21"/>
  <c r="AG261" i="21"/>
  <c r="AG262" i="21"/>
  <c r="AG264" i="21"/>
  <c r="AG265" i="21"/>
  <c r="AG266" i="21"/>
  <c r="AG268" i="21"/>
  <c r="AG269" i="21"/>
  <c r="AG270" i="21"/>
  <c r="AG271" i="21"/>
  <c r="AG272" i="21"/>
  <c r="AG273" i="21"/>
  <c r="AG274" i="21"/>
  <c r="AG275" i="21"/>
  <c r="AG276" i="21"/>
  <c r="AG277" i="21"/>
  <c r="AG278" i="21"/>
  <c r="AG279" i="21"/>
  <c r="AG280" i="21"/>
  <c r="AG281" i="21"/>
  <c r="AG282" i="21"/>
  <c r="AG283" i="21"/>
  <c r="AG285" i="21"/>
  <c r="AG286" i="21"/>
  <c r="AG287" i="21"/>
  <c r="AG288" i="21"/>
  <c r="AG289" i="21"/>
  <c r="AG291" i="21"/>
  <c r="AG292" i="21"/>
  <c r="AG293" i="21"/>
  <c r="AG294" i="21"/>
  <c r="AG295" i="21"/>
  <c r="AG296" i="21"/>
  <c r="AG297" i="21"/>
  <c r="AG299" i="21"/>
  <c r="AG300" i="21"/>
  <c r="AG301" i="21"/>
  <c r="AG302" i="21"/>
  <c r="AG303" i="21"/>
  <c r="AG304" i="21"/>
  <c r="AG305" i="21"/>
  <c r="AG306" i="21"/>
  <c r="AG307" i="21"/>
  <c r="AG308" i="21"/>
  <c r="AG309" i="21"/>
  <c r="AG310" i="21"/>
  <c r="AG311" i="21"/>
  <c r="AG313" i="21"/>
  <c r="AG314" i="21"/>
  <c r="AG315" i="21"/>
  <c r="AG316" i="21"/>
  <c r="AG317" i="21"/>
  <c r="AG318" i="21"/>
  <c r="AG319" i="21"/>
  <c r="AG320" i="21"/>
  <c r="AG321" i="21"/>
  <c r="AG322" i="21"/>
  <c r="AG323" i="21"/>
  <c r="AG324" i="21"/>
  <c r="AG325" i="21"/>
  <c r="AG326" i="21"/>
  <c r="AG327" i="21"/>
  <c r="AG328" i="21"/>
  <c r="AG329" i="21"/>
  <c r="AG330" i="21"/>
  <c r="AG331" i="21"/>
  <c r="AG332" i="21"/>
  <c r="AG334" i="21"/>
  <c r="AG335" i="21"/>
  <c r="AG336" i="21"/>
  <c r="AG337" i="21"/>
  <c r="AG338" i="21"/>
  <c r="AG339" i="21"/>
  <c r="AG340" i="21"/>
  <c r="AG341" i="21"/>
  <c r="AG342" i="21"/>
  <c r="AG343" i="21"/>
  <c r="AG344" i="21"/>
  <c r="AG345" i="21"/>
  <c r="AG346" i="21"/>
  <c r="AG347" i="21"/>
  <c r="AG348" i="21"/>
  <c r="AG349" i="21"/>
  <c r="AG350" i="21"/>
  <c r="AG351" i="21"/>
  <c r="AG352" i="21"/>
  <c r="AG353" i="21"/>
  <c r="AG354" i="21"/>
  <c r="AG355" i="21"/>
  <c r="AG356" i="21"/>
  <c r="AG357" i="21"/>
  <c r="AG358" i="21"/>
  <c r="AG359" i="21"/>
  <c r="AG360" i="21"/>
  <c r="AG361" i="21"/>
  <c r="AG362" i="21"/>
  <c r="AG363" i="21"/>
  <c r="AG364" i="21"/>
  <c r="AG365" i="21"/>
  <c r="AG367" i="21"/>
  <c r="AG368" i="21"/>
  <c r="AG369" i="21"/>
  <c r="AG370" i="21"/>
  <c r="AG371" i="21"/>
  <c r="AG372" i="21"/>
  <c r="AG373" i="21"/>
  <c r="AG374" i="21"/>
  <c r="AG375" i="21"/>
  <c r="AG376" i="21"/>
  <c r="AG377" i="21"/>
  <c r="AG378" i="21"/>
  <c r="AG379" i="21"/>
  <c r="AG380" i="21"/>
  <c r="AG381" i="21"/>
  <c r="AG382" i="21"/>
  <c r="AG383" i="21"/>
  <c r="AG385" i="21"/>
  <c r="AG386" i="21"/>
  <c r="AG387" i="21"/>
  <c r="AG388" i="21"/>
  <c r="AG389" i="21"/>
  <c r="AG390" i="21"/>
  <c r="AG391" i="21"/>
  <c r="AG392" i="21"/>
  <c r="AG393" i="21"/>
  <c r="AG394" i="21"/>
  <c r="AG395" i="21"/>
  <c r="AG396" i="21"/>
  <c r="AG397" i="21"/>
  <c r="AG398" i="21"/>
  <c r="AG399" i="21"/>
  <c r="AG400" i="21"/>
  <c r="AG401" i="21"/>
  <c r="AG402" i="21"/>
  <c r="AG403" i="21"/>
  <c r="AG404" i="21"/>
  <c r="AG405" i="21"/>
  <c r="AG406" i="21"/>
  <c r="AG407" i="21"/>
  <c r="AG408" i="21"/>
  <c r="AG409" i="21"/>
  <c r="AG410" i="21"/>
  <c r="AG411" i="21"/>
  <c r="AG412" i="21"/>
  <c r="AG413" i="21"/>
  <c r="AG414" i="21"/>
  <c r="AG415" i="21"/>
  <c r="AG416" i="21"/>
  <c r="AG417" i="21"/>
  <c r="AG418" i="21"/>
  <c r="AG420" i="21"/>
  <c r="AG421" i="21"/>
  <c r="AG422" i="21"/>
  <c r="AG423" i="21"/>
  <c r="AG424" i="21"/>
  <c r="AG425" i="21"/>
  <c r="AG426" i="21"/>
  <c r="AG427" i="21"/>
  <c r="AG428" i="21"/>
  <c r="AG429" i="21"/>
  <c r="AG430" i="21"/>
  <c r="AG431" i="21"/>
  <c r="AG432" i="21"/>
  <c r="AG433" i="21"/>
  <c r="AG434" i="21"/>
  <c r="AG435" i="21"/>
  <c r="AG436" i="21"/>
  <c r="AG437" i="21"/>
  <c r="AG438" i="21"/>
  <c r="AG439" i="21"/>
  <c r="AG440" i="21"/>
  <c r="AG441" i="21"/>
  <c r="AG442" i="21"/>
  <c r="AG443" i="21"/>
  <c r="AG445" i="21"/>
  <c r="AG446" i="21"/>
  <c r="AG447" i="21"/>
  <c r="AG448" i="21"/>
  <c r="AG449" i="21"/>
  <c r="AG450" i="21"/>
  <c r="AG451" i="21"/>
  <c r="AG452" i="21"/>
  <c r="AG453" i="21"/>
  <c r="AG454" i="21"/>
  <c r="AG455" i="21"/>
  <c r="AG456" i="21"/>
  <c r="AG457" i="21"/>
  <c r="AG458" i="21"/>
  <c r="AG459" i="21"/>
  <c r="AG460" i="21"/>
  <c r="AG461" i="21"/>
  <c r="AG463" i="21"/>
  <c r="AG464" i="21"/>
  <c r="AG465" i="21"/>
  <c r="AG466" i="21"/>
  <c r="AG467" i="21"/>
  <c r="AG468" i="21"/>
  <c r="AG469" i="21"/>
  <c r="AG470" i="21"/>
  <c r="AG471" i="21"/>
  <c r="AG472" i="21"/>
  <c r="AG473" i="21"/>
  <c r="AG474" i="21"/>
  <c r="AG475" i="21"/>
  <c r="AG476" i="21"/>
  <c r="AG477" i="21"/>
  <c r="AG478" i="21"/>
  <c r="AG479" i="21"/>
  <c r="AG480" i="21"/>
  <c r="AG481" i="21"/>
  <c r="AG482" i="21"/>
  <c r="AG483" i="21"/>
  <c r="AG484" i="21"/>
  <c r="AG485" i="21"/>
  <c r="AG486" i="21"/>
  <c r="AG487" i="21"/>
  <c r="AG488" i="21"/>
  <c r="AG489" i="21"/>
  <c r="AG490" i="21"/>
  <c r="AG491" i="21"/>
  <c r="AG492" i="21"/>
  <c r="AG493" i="21"/>
  <c r="AG494" i="21"/>
  <c r="AG495" i="21"/>
  <c r="AG496" i="21"/>
  <c r="AG497" i="21"/>
  <c r="AG498" i="21"/>
  <c r="AG500" i="21"/>
  <c r="AG501" i="21"/>
  <c r="AG502" i="21"/>
  <c r="AG503" i="21"/>
  <c r="AG504" i="21"/>
  <c r="AG505" i="21"/>
  <c r="AG506" i="21"/>
  <c r="AG507" i="21"/>
  <c r="AG508" i="21"/>
  <c r="AG509" i="21"/>
  <c r="AG5" i="21"/>
  <c r="Z8" i="21"/>
  <c r="Z12" i="21"/>
  <c r="Z13" i="21"/>
  <c r="Z16" i="21"/>
  <c r="Z17" i="21"/>
  <c r="Z20" i="21"/>
  <c r="Z24" i="21"/>
  <c r="Z25" i="21"/>
  <c r="Z28" i="21"/>
  <c r="Z29" i="21"/>
  <c r="Z32" i="21"/>
  <c r="Z36" i="21"/>
  <c r="Z37" i="21"/>
  <c r="Z40" i="21"/>
  <c r="Z48" i="21"/>
  <c r="Z52" i="21"/>
  <c r="Z60" i="21"/>
  <c r="Z64" i="21"/>
  <c r="Z72" i="21"/>
  <c r="Z75" i="21"/>
  <c r="Z83" i="21"/>
  <c r="Z87" i="21"/>
  <c r="Z95" i="21"/>
  <c r="Z99" i="21"/>
  <c r="Z107" i="21"/>
  <c r="Z119" i="21"/>
  <c r="Z131" i="21"/>
  <c r="Z143" i="21"/>
  <c r="Z155" i="21"/>
  <c r="Z167" i="21"/>
  <c r="Z179" i="21"/>
  <c r="Z191" i="21"/>
  <c r="Z203" i="21"/>
  <c r="Z215" i="21"/>
  <c r="Z227" i="21"/>
  <c r="Z239" i="21"/>
  <c r="Z251" i="21"/>
  <c r="Z6" i="21"/>
  <c r="Z7" i="21"/>
  <c r="Z9" i="21"/>
  <c r="Z10" i="21"/>
  <c r="Z11" i="21"/>
  <c r="Z14" i="21"/>
  <c r="Z15" i="21"/>
  <c r="Z18" i="21"/>
  <c r="Z19" i="21"/>
  <c r="Z21" i="21"/>
  <c r="Z22" i="21"/>
  <c r="Z23" i="21"/>
  <c r="Z27" i="21"/>
  <c r="Z30" i="21"/>
  <c r="Z31" i="21"/>
  <c r="Z33" i="21"/>
  <c r="Z34" i="21"/>
  <c r="Z35" i="21"/>
  <c r="Z38" i="21"/>
  <c r="Z39" i="21"/>
  <c r="Z41" i="21"/>
  <c r="Z42" i="21"/>
  <c r="Z43" i="21"/>
  <c r="Z45" i="21"/>
  <c r="Z46" i="21"/>
  <c r="Z47" i="21"/>
  <c r="Z50" i="21"/>
  <c r="Z51" i="21"/>
  <c r="Z53" i="21"/>
  <c r="Z55" i="21"/>
  <c r="Z56" i="21"/>
  <c r="Z57" i="21"/>
  <c r="Z58" i="21"/>
  <c r="Z59" i="21"/>
  <c r="Z61" i="21"/>
  <c r="Z62" i="21"/>
  <c r="Z63" i="21"/>
  <c r="Z65" i="21"/>
  <c r="Z66" i="21"/>
  <c r="Z67" i="21"/>
  <c r="Z68" i="21"/>
  <c r="Z69" i="21"/>
  <c r="Z70" i="21"/>
  <c r="Z73" i="21"/>
  <c r="Z74" i="21"/>
  <c r="Z76" i="21"/>
  <c r="Z78" i="21"/>
  <c r="Z79" i="21"/>
  <c r="Z80" i="21"/>
  <c r="Z81" i="21"/>
  <c r="Z82" i="21"/>
  <c r="Z84" i="21"/>
  <c r="Z85" i="21"/>
  <c r="Z86" i="21"/>
  <c r="Z88" i="21"/>
  <c r="Z89" i="21"/>
  <c r="Z90" i="21"/>
  <c r="Z91" i="21"/>
  <c r="Z92" i="21"/>
  <c r="Z93" i="21"/>
  <c r="Z94" i="21"/>
  <c r="Z96" i="21"/>
  <c r="Z97" i="21"/>
  <c r="Z98" i="21"/>
  <c r="Z100" i="21"/>
  <c r="Z101" i="21"/>
  <c r="Z102" i="21"/>
  <c r="Z104" i="21"/>
  <c r="Z105" i="21"/>
  <c r="Z106" i="21"/>
  <c r="Z108" i="21"/>
  <c r="Z109" i="21"/>
  <c r="Z110" i="21"/>
  <c r="Z111" i="21"/>
  <c r="Z112" i="21"/>
  <c r="Z113" i="21"/>
  <c r="Z114" i="21"/>
  <c r="Z116" i="21"/>
  <c r="Z117" i="21"/>
  <c r="Z118" i="21"/>
  <c r="Z120" i="21"/>
  <c r="Z121" i="21"/>
  <c r="Z122" i="21"/>
  <c r="Z123" i="21"/>
  <c r="Z125" i="21"/>
  <c r="Z126" i="21"/>
  <c r="Z127" i="21"/>
  <c r="Z128" i="21"/>
  <c r="Z129" i="21"/>
  <c r="Z130" i="21"/>
  <c r="Z132" i="21"/>
  <c r="Z133" i="21"/>
  <c r="Z134" i="21"/>
  <c r="Z135" i="21"/>
  <c r="Z136" i="21"/>
  <c r="Z137" i="21"/>
  <c r="Z138" i="21"/>
  <c r="Z139" i="21"/>
  <c r="Z140" i="21"/>
  <c r="Z141" i="21"/>
  <c r="Z142" i="21"/>
  <c r="Z144" i="21"/>
  <c r="Z145" i="21"/>
  <c r="Z146" i="21"/>
  <c r="Z147" i="21"/>
  <c r="Z149" i="21"/>
  <c r="Z150" i="21"/>
  <c r="Z151" i="21"/>
  <c r="Z152" i="21"/>
  <c r="Z154" i="21"/>
  <c r="Z156" i="21"/>
  <c r="Z157" i="21"/>
  <c r="Z158" i="21"/>
  <c r="Z159" i="21"/>
  <c r="Z160" i="21"/>
  <c r="Z161" i="21"/>
  <c r="Z162" i="21"/>
  <c r="Z163" i="21"/>
  <c r="Z164" i="21"/>
  <c r="Z165" i="21"/>
  <c r="Z166" i="21"/>
  <c r="Z168" i="21"/>
  <c r="Z169" i="21"/>
  <c r="Z170" i="21"/>
  <c r="Z171" i="21"/>
  <c r="Z172" i="21"/>
  <c r="Z173" i="21"/>
  <c r="Z175" i="21"/>
  <c r="Z176" i="21"/>
  <c r="Z177" i="21"/>
  <c r="Z178" i="21"/>
  <c r="Z180" i="21"/>
  <c r="Z181" i="21"/>
  <c r="Z182" i="21"/>
  <c r="Z183" i="21"/>
  <c r="Z184" i="21"/>
  <c r="Z185" i="21"/>
  <c r="Z186" i="21"/>
  <c r="Z187" i="21"/>
  <c r="Z188" i="21"/>
  <c r="Z189" i="21"/>
  <c r="Z190" i="21"/>
  <c r="Z192" i="21"/>
  <c r="Z193" i="21"/>
  <c r="Z194" i="21"/>
  <c r="Z195" i="21"/>
  <c r="Z196" i="21"/>
  <c r="Z197" i="21"/>
  <c r="Z198" i="21"/>
  <c r="Z199" i="21"/>
  <c r="Z200" i="21"/>
  <c r="Z201" i="21"/>
  <c r="Z202" i="21"/>
  <c r="Z204" i="21"/>
  <c r="Z205" i="21"/>
  <c r="Z206" i="21"/>
  <c r="Z207" i="21"/>
  <c r="Z209" i="21"/>
  <c r="Z210" i="21"/>
  <c r="Z211" i="21"/>
  <c r="Z212" i="21"/>
  <c r="Z213" i="21"/>
  <c r="Z214" i="21"/>
  <c r="Z217" i="21"/>
  <c r="Z218" i="21"/>
  <c r="Z219" i="21"/>
  <c r="Z220" i="21"/>
  <c r="Z222" i="21"/>
  <c r="Z223" i="21"/>
  <c r="Z224" i="21"/>
  <c r="Z225" i="21"/>
  <c r="Z226" i="21"/>
  <c r="Z228" i="21"/>
  <c r="Z230" i="21"/>
  <c r="Z231" i="21"/>
  <c r="Z232" i="21"/>
  <c r="Z233" i="21"/>
  <c r="Z234" i="21"/>
  <c r="Z235" i="21"/>
  <c r="Z236" i="21"/>
  <c r="Z237" i="21"/>
  <c r="Z238" i="21"/>
  <c r="Z240" i="21"/>
  <c r="Z242" i="21"/>
  <c r="Z243" i="21"/>
  <c r="Z244" i="21"/>
  <c r="Z245" i="21"/>
  <c r="Z246" i="21"/>
  <c r="Z247" i="21"/>
  <c r="Z248" i="21"/>
  <c r="Z249" i="21"/>
  <c r="Z252" i="21"/>
  <c r="Z253" i="21"/>
  <c r="Z254" i="21"/>
  <c r="Z255" i="21"/>
  <c r="Z256" i="21"/>
  <c r="Z257" i="21"/>
  <c r="Z258" i="21"/>
  <c r="Z259" i="21"/>
  <c r="Z260" i="21"/>
  <c r="Z261" i="21"/>
  <c r="Z262" i="21"/>
  <c r="Z264" i="21"/>
  <c r="Z265" i="21"/>
  <c r="Z266" i="21"/>
  <c r="Z268" i="21"/>
  <c r="Z269" i="21"/>
  <c r="Z270" i="21"/>
  <c r="Z271" i="21"/>
  <c r="Z272" i="21"/>
  <c r="Z273" i="21"/>
  <c r="Z274" i="21"/>
  <c r="Z275" i="21"/>
  <c r="Z276" i="21"/>
  <c r="Z277" i="21"/>
  <c r="Z278" i="21"/>
  <c r="Z279" i="21"/>
  <c r="Z280" i="21"/>
  <c r="Z281" i="21"/>
  <c r="Z282" i="21"/>
  <c r="Z283" i="21"/>
  <c r="Z285" i="21"/>
  <c r="Z286" i="21"/>
  <c r="Z287" i="21"/>
  <c r="Z288" i="21"/>
  <c r="Z289" i="21"/>
  <c r="Z291" i="21"/>
  <c r="Z292" i="21"/>
  <c r="Z293" i="21"/>
  <c r="Z294" i="21"/>
  <c r="Z295" i="21"/>
  <c r="Z296" i="21"/>
  <c r="Z297" i="21"/>
  <c r="Z299" i="21"/>
  <c r="Z300" i="21"/>
  <c r="Z301" i="21"/>
  <c r="Z302" i="21"/>
  <c r="Z303" i="21"/>
  <c r="Z304" i="21"/>
  <c r="Z305" i="21"/>
  <c r="Z306" i="21"/>
  <c r="Z307" i="21"/>
  <c r="Z308" i="21"/>
  <c r="Z309" i="21"/>
  <c r="Z310" i="21"/>
  <c r="Z311" i="21"/>
  <c r="Z313" i="21"/>
  <c r="Z314" i="21"/>
  <c r="Z315" i="21"/>
  <c r="Z316" i="21"/>
  <c r="Z317" i="21"/>
  <c r="Z318" i="21"/>
  <c r="Z319" i="21"/>
  <c r="Z320" i="21"/>
  <c r="Z321" i="21"/>
  <c r="Z322" i="21"/>
  <c r="Z323" i="21"/>
  <c r="Z324" i="21"/>
  <c r="Z325" i="21"/>
  <c r="Z326" i="21"/>
  <c r="Z327" i="21"/>
  <c r="Z328" i="21"/>
  <c r="Z329" i="21"/>
  <c r="Z330" i="21"/>
  <c r="Z331" i="21"/>
  <c r="Z332" i="21"/>
  <c r="Z334" i="21"/>
  <c r="Z335" i="21"/>
  <c r="Z336" i="21"/>
  <c r="Z337" i="21"/>
  <c r="Z338" i="21"/>
  <c r="Z339" i="21"/>
  <c r="Z340" i="21"/>
  <c r="Z341" i="21"/>
  <c r="Z342" i="21"/>
  <c r="Z343" i="21"/>
  <c r="Z344" i="21"/>
  <c r="Z345" i="21"/>
  <c r="Z346" i="21"/>
  <c r="Z347" i="21"/>
  <c r="Z348" i="21"/>
  <c r="Z349" i="21"/>
  <c r="Z350" i="21"/>
  <c r="Z351" i="21"/>
  <c r="Z352" i="21"/>
  <c r="Z353" i="21"/>
  <c r="Z354" i="21"/>
  <c r="Z355" i="21"/>
  <c r="Z356" i="21"/>
  <c r="Z357" i="21"/>
  <c r="Z358" i="21"/>
  <c r="Z359" i="21"/>
  <c r="Z360" i="21"/>
  <c r="Z361" i="21"/>
  <c r="Z362" i="21"/>
  <c r="Z363" i="21"/>
  <c r="Z364" i="21"/>
  <c r="Z365" i="21"/>
  <c r="Z367" i="21"/>
  <c r="Z368" i="21"/>
  <c r="Z369" i="21"/>
  <c r="Z370" i="21"/>
  <c r="Z371" i="21"/>
  <c r="Z372" i="21"/>
  <c r="Z373" i="21"/>
  <c r="Z374" i="21"/>
  <c r="Z375" i="21"/>
  <c r="Z376" i="21"/>
  <c r="Z377" i="21"/>
  <c r="Z378" i="21"/>
  <c r="Z379" i="21"/>
  <c r="Z380" i="21"/>
  <c r="Z381" i="21"/>
  <c r="Z382" i="21"/>
  <c r="Z383" i="21"/>
  <c r="Z385" i="21"/>
  <c r="Z386" i="21"/>
  <c r="Z387" i="21"/>
  <c r="Z388" i="21"/>
  <c r="Z389" i="21"/>
  <c r="Z390" i="21"/>
  <c r="Z391" i="21"/>
  <c r="Z392" i="21"/>
  <c r="Z393" i="21"/>
  <c r="Z394" i="21"/>
  <c r="Z395" i="21"/>
  <c r="Z396" i="21"/>
  <c r="Z397" i="21"/>
  <c r="Z398" i="21"/>
  <c r="Z399" i="21"/>
  <c r="Z400" i="21"/>
  <c r="Z401" i="21"/>
  <c r="Z402" i="21"/>
  <c r="Z403" i="21"/>
  <c r="Z404" i="21"/>
  <c r="Z405" i="21"/>
  <c r="Z406" i="21"/>
  <c r="Z407" i="21"/>
  <c r="Z408" i="21"/>
  <c r="Z409" i="21"/>
  <c r="Z410" i="21"/>
  <c r="Z411" i="21"/>
  <c r="Z412" i="21"/>
  <c r="Z413" i="21"/>
  <c r="Z414" i="21"/>
  <c r="Z415" i="21"/>
  <c r="Z416" i="21"/>
  <c r="Z417" i="21"/>
  <c r="Z418" i="21"/>
  <c r="Z420" i="21"/>
  <c r="Z421" i="21"/>
  <c r="Z422" i="21"/>
  <c r="Z423" i="21"/>
  <c r="Z424" i="21"/>
  <c r="Z425" i="21"/>
  <c r="Z426" i="21"/>
  <c r="Z427" i="21"/>
  <c r="Z428" i="21"/>
  <c r="Z429" i="21"/>
  <c r="Z430" i="21"/>
  <c r="Z431" i="21"/>
  <c r="Z432" i="21"/>
  <c r="Z433" i="21"/>
  <c r="Z434" i="21"/>
  <c r="Z435" i="21"/>
  <c r="Z436" i="21"/>
  <c r="Z437" i="21"/>
  <c r="Z438" i="21"/>
  <c r="Z439" i="21"/>
  <c r="Z440" i="21"/>
  <c r="Z441" i="21"/>
  <c r="Z442" i="21"/>
  <c r="Z443" i="21"/>
  <c r="Z445" i="21"/>
  <c r="Z446" i="21"/>
  <c r="Z447" i="21"/>
  <c r="Z448" i="21"/>
  <c r="Z449" i="21"/>
  <c r="Z450" i="21"/>
  <c r="Z451" i="21"/>
  <c r="Z452" i="21"/>
  <c r="Z453" i="21"/>
  <c r="Z454" i="21"/>
  <c r="Z455" i="21"/>
  <c r="Z456" i="21"/>
  <c r="Z457" i="21"/>
  <c r="Z458" i="21"/>
  <c r="Z459" i="21"/>
  <c r="Z460" i="21"/>
  <c r="Z461" i="21"/>
  <c r="Z463" i="21"/>
  <c r="Z464" i="21"/>
  <c r="Z465" i="21"/>
  <c r="Z466" i="21"/>
  <c r="Z467" i="21"/>
  <c r="Z468" i="21"/>
  <c r="Z469" i="21"/>
  <c r="Z470" i="21"/>
  <c r="Z471" i="21"/>
  <c r="Z472" i="21"/>
  <c r="Z473" i="21"/>
  <c r="Z474" i="21"/>
  <c r="Z475" i="21"/>
  <c r="Z476" i="21"/>
  <c r="Z477" i="21"/>
  <c r="Z478" i="21"/>
  <c r="Z479" i="21"/>
  <c r="Z480" i="21"/>
  <c r="Z481" i="21"/>
  <c r="Z482" i="21"/>
  <c r="Z483" i="21"/>
  <c r="Z484" i="21"/>
  <c r="Z485" i="21"/>
  <c r="Z486" i="21"/>
  <c r="Z487" i="21"/>
  <c r="Z488" i="21"/>
  <c r="Z489" i="21"/>
  <c r="Z490" i="21"/>
  <c r="Z491" i="21"/>
  <c r="Z492" i="21"/>
  <c r="Z493" i="21"/>
  <c r="Z494" i="21"/>
  <c r="Z495" i="21"/>
  <c r="Z496" i="21"/>
  <c r="Z497" i="21"/>
  <c r="Z498" i="21"/>
  <c r="Z500" i="21"/>
  <c r="Z501" i="21"/>
  <c r="Z502" i="21"/>
  <c r="Z503" i="21"/>
  <c r="Z504" i="21"/>
  <c r="Z505" i="21"/>
  <c r="Z506" i="21"/>
  <c r="Z507" i="21"/>
  <c r="Z508" i="21"/>
  <c r="Z509" i="21"/>
  <c r="Z5" i="21"/>
  <c r="AD6" i="21"/>
  <c r="AD7" i="21"/>
  <c r="AD10" i="21"/>
  <c r="AD12" i="21"/>
  <c r="AD17" i="21"/>
  <c r="AD18" i="21"/>
  <c r="AD19" i="21"/>
  <c r="AD30" i="21"/>
  <c r="AD31" i="21"/>
  <c r="AD36" i="21"/>
  <c r="AD43" i="21"/>
  <c r="AD46" i="21"/>
  <c r="AD48" i="21"/>
  <c r="AD63" i="21"/>
  <c r="AD69" i="21"/>
  <c r="AD70" i="21"/>
  <c r="AD72" i="21"/>
  <c r="AD75" i="21"/>
  <c r="AD81" i="21"/>
  <c r="AD88" i="21"/>
  <c r="AD94" i="21"/>
  <c r="AD95" i="21"/>
  <c r="AD98" i="21"/>
  <c r="AD107" i="21"/>
  <c r="AD111" i="21"/>
  <c r="AD114" i="21"/>
  <c r="AD120" i="21"/>
  <c r="AD122" i="21"/>
  <c r="AD134" i="21"/>
  <c r="AD135" i="21"/>
  <c r="AD147" i="21"/>
  <c r="AD150" i="21"/>
  <c r="AD160" i="21"/>
  <c r="AD179" i="21"/>
  <c r="AD186" i="21"/>
  <c r="AD206" i="21"/>
  <c r="AD212" i="21"/>
  <c r="AD215" i="21"/>
  <c r="AD219" i="21"/>
  <c r="AD225" i="21"/>
  <c r="AD239" i="21"/>
  <c r="AD242" i="21"/>
  <c r="AD251" i="21"/>
  <c r="AD255" i="21"/>
  <c r="AD264" i="21"/>
  <c r="AD266" i="21"/>
  <c r="AD278" i="21"/>
  <c r="AD291" i="21"/>
  <c r="AD330" i="21"/>
  <c r="AD356" i="21"/>
  <c r="AD369" i="21"/>
  <c r="AD395" i="21"/>
  <c r="AD408" i="21"/>
  <c r="AD422" i="21"/>
  <c r="AD435" i="21"/>
  <c r="AD474" i="21"/>
  <c r="AD500" i="21"/>
  <c r="AD8" i="21"/>
  <c r="AD9" i="21"/>
  <c r="AD11" i="21"/>
  <c r="AD13" i="21"/>
  <c r="AD14" i="21"/>
  <c r="AD15" i="21"/>
  <c r="AD16" i="21"/>
  <c r="AD20" i="21"/>
  <c r="AD21" i="21"/>
  <c r="AD22" i="21"/>
  <c r="AD23" i="21"/>
  <c r="AD24" i="21"/>
  <c r="AD25" i="21"/>
  <c r="AD27" i="21"/>
  <c r="AD28" i="21"/>
  <c r="AD29" i="21"/>
  <c r="AD32" i="21"/>
  <c r="AD33" i="21"/>
  <c r="AD34" i="21"/>
  <c r="AD35" i="21"/>
  <c r="AD37" i="21"/>
  <c r="AD38" i="21"/>
  <c r="AD39" i="21"/>
  <c r="AD40" i="21"/>
  <c r="AD41" i="21"/>
  <c r="AD42" i="21"/>
  <c r="AD45" i="21"/>
  <c r="AD47" i="21"/>
  <c r="AD50" i="21"/>
  <c r="AD51" i="21"/>
  <c r="AD52" i="21"/>
  <c r="AD53" i="21"/>
  <c r="AD55" i="21"/>
  <c r="AD56" i="21"/>
  <c r="AD57" i="21"/>
  <c r="AD58" i="21"/>
  <c r="AD59" i="21"/>
  <c r="AD60" i="21"/>
  <c r="AD61" i="21"/>
  <c r="AD62" i="21"/>
  <c r="AD64" i="21"/>
  <c r="AD65" i="21"/>
  <c r="AD66" i="21"/>
  <c r="AD67" i="21"/>
  <c r="AD68" i="21"/>
  <c r="AD73" i="21"/>
  <c r="AD74" i="21"/>
  <c r="AD76" i="21"/>
  <c r="AD78" i="21"/>
  <c r="AD79" i="21"/>
  <c r="AD80" i="21"/>
  <c r="AD82" i="21"/>
  <c r="AD83" i="21"/>
  <c r="AD84" i="21"/>
  <c r="AD85" i="21"/>
  <c r="AD86" i="21"/>
  <c r="AD87" i="21"/>
  <c r="AD89" i="21"/>
  <c r="AD90" i="21"/>
  <c r="AD91" i="21"/>
  <c r="AD92" i="21"/>
  <c r="AD93" i="21"/>
  <c r="AD96" i="21"/>
  <c r="AD97" i="21"/>
  <c r="AD99" i="21"/>
  <c r="AD100" i="21"/>
  <c r="AD101" i="21"/>
  <c r="AD102" i="21"/>
  <c r="AD104" i="21"/>
  <c r="AD105" i="21"/>
  <c r="AD106" i="21"/>
  <c r="AD108" i="21"/>
  <c r="AD109" i="21"/>
  <c r="AD110" i="21"/>
  <c r="AD112" i="21"/>
  <c r="AD113" i="21"/>
  <c r="AD116" i="21"/>
  <c r="AD117" i="21"/>
  <c r="AD118" i="21"/>
  <c r="AD119" i="21"/>
  <c r="AD121" i="21"/>
  <c r="AD123" i="21"/>
  <c r="AD125" i="21"/>
  <c r="AD126" i="21"/>
  <c r="AD127" i="21"/>
  <c r="AD128" i="21"/>
  <c r="AD129" i="21"/>
  <c r="AD130" i="21"/>
  <c r="AD131" i="21"/>
  <c r="AD132" i="21"/>
  <c r="AD133" i="21"/>
  <c r="AD136" i="21"/>
  <c r="AD137" i="21"/>
  <c r="AD138" i="21"/>
  <c r="AD139" i="21"/>
  <c r="AD140" i="21"/>
  <c r="AD141" i="21"/>
  <c r="AD142" i="21"/>
  <c r="AD143" i="21"/>
  <c r="AD144" i="21"/>
  <c r="AD145" i="21"/>
  <c r="AD146" i="21"/>
  <c r="AD149" i="21"/>
  <c r="AD151" i="21"/>
  <c r="AD152" i="21"/>
  <c r="AD154" i="21"/>
  <c r="AD155" i="21"/>
  <c r="AD156" i="21"/>
  <c r="AD157" i="21"/>
  <c r="AD158" i="21"/>
  <c r="AD159" i="21"/>
  <c r="AD161" i="21"/>
  <c r="AD162" i="21"/>
  <c r="AD163" i="21"/>
  <c r="AD164" i="21"/>
  <c r="AD165" i="21"/>
  <c r="AD166" i="21"/>
  <c r="AD167" i="21"/>
  <c r="AD168" i="21"/>
  <c r="AD169" i="21"/>
  <c r="AD170" i="21"/>
  <c r="AD171" i="21"/>
  <c r="AD172" i="21"/>
  <c r="AD173" i="21"/>
  <c r="AD175" i="21"/>
  <c r="AD176" i="21"/>
  <c r="AD177" i="21"/>
  <c r="AD178" i="21"/>
  <c r="AD180" i="21"/>
  <c r="AD181" i="21"/>
  <c r="AD182" i="21"/>
  <c r="AD183" i="21"/>
  <c r="AD184" i="21"/>
  <c r="AD185" i="21"/>
  <c r="AD187" i="21"/>
  <c r="AD188" i="21"/>
  <c r="AD189" i="21"/>
  <c r="AD190" i="21"/>
  <c r="AD191" i="21"/>
  <c r="AD192" i="21"/>
  <c r="AD193" i="21"/>
  <c r="AD194" i="21"/>
  <c r="AD195" i="21"/>
  <c r="AD196" i="21"/>
  <c r="AD197" i="21"/>
  <c r="AD198" i="21"/>
  <c r="AD199" i="21"/>
  <c r="AD200" i="21"/>
  <c r="AD201" i="21"/>
  <c r="AD202" i="21"/>
  <c r="AD203" i="21"/>
  <c r="AD204" i="21"/>
  <c r="AD205" i="21"/>
  <c r="AD207" i="21"/>
  <c r="AD209" i="21"/>
  <c r="AD210" i="21"/>
  <c r="AD211" i="21"/>
  <c r="AD213" i="21"/>
  <c r="AD214" i="21"/>
  <c r="AD217" i="21"/>
  <c r="AD218" i="21"/>
  <c r="AD220" i="21"/>
  <c r="AD222" i="21"/>
  <c r="AD223" i="21"/>
  <c r="AD224" i="21"/>
  <c r="AD226" i="21"/>
  <c r="AD227" i="21"/>
  <c r="AD228" i="21"/>
  <c r="AD230" i="21"/>
  <c r="AD231" i="21"/>
  <c r="AD232" i="21"/>
  <c r="AD233" i="21"/>
  <c r="AD234" i="21"/>
  <c r="AD235" i="21"/>
  <c r="AD236" i="21"/>
  <c r="AD237" i="21"/>
  <c r="AD238" i="21"/>
  <c r="AD240" i="21"/>
  <c r="AD243" i="21"/>
  <c r="AD244" i="21"/>
  <c r="AD245" i="21"/>
  <c r="AD246" i="21"/>
  <c r="AD247" i="21"/>
  <c r="AD248" i="21"/>
  <c r="AD249" i="21"/>
  <c r="AD252" i="21"/>
  <c r="AD253" i="21"/>
  <c r="AD254" i="21"/>
  <c r="AD256" i="21"/>
  <c r="AD257" i="21"/>
  <c r="AD258" i="21"/>
  <c r="AD259" i="21"/>
  <c r="AD260" i="21"/>
  <c r="AD261" i="21"/>
  <c r="AD262" i="21"/>
  <c r="AD265" i="21"/>
  <c r="AD268" i="21"/>
  <c r="AD269" i="21"/>
  <c r="AD270" i="21"/>
  <c r="AD271" i="21"/>
  <c r="AD272" i="21"/>
  <c r="AD273" i="21"/>
  <c r="AD274" i="21"/>
  <c r="AD275" i="21"/>
  <c r="AD276" i="21"/>
  <c r="AD277" i="21"/>
  <c r="AD279" i="21"/>
  <c r="AD280" i="21"/>
  <c r="AD281" i="21"/>
  <c r="AD282" i="21"/>
  <c r="AD283" i="21"/>
  <c r="AD285" i="21"/>
  <c r="AD286" i="21"/>
  <c r="AD287" i="21"/>
  <c r="AD288" i="21"/>
  <c r="AD289" i="21"/>
  <c r="AD292" i="21"/>
  <c r="AD293" i="21"/>
  <c r="AD294" i="21"/>
  <c r="AD295" i="21"/>
  <c r="AD296" i="21"/>
  <c r="AD297" i="21"/>
  <c r="AD299" i="21"/>
  <c r="AD300" i="21"/>
  <c r="AD301" i="21"/>
  <c r="AD302" i="21"/>
  <c r="AD303" i="21"/>
  <c r="AD304" i="21"/>
  <c r="AD305" i="21"/>
  <c r="AD306" i="21"/>
  <c r="AD307" i="21"/>
  <c r="AD308" i="21"/>
  <c r="AD309" i="21"/>
  <c r="AD310" i="21"/>
  <c r="AD311" i="21"/>
  <c r="AD313" i="21"/>
  <c r="AD314" i="21"/>
  <c r="AD315" i="21"/>
  <c r="AD316" i="21"/>
  <c r="AD317" i="21"/>
  <c r="AD318" i="21"/>
  <c r="AD319" i="21"/>
  <c r="AD320" i="21"/>
  <c r="AD321" i="21"/>
  <c r="AD322" i="21"/>
  <c r="AD323" i="21"/>
  <c r="AD324" i="21"/>
  <c r="AD325" i="21"/>
  <c r="AD326" i="21"/>
  <c r="AD327" i="21"/>
  <c r="AD328" i="21"/>
  <c r="AD329" i="21"/>
  <c r="AD331" i="21"/>
  <c r="AD332" i="21"/>
  <c r="AD334" i="21"/>
  <c r="AD335" i="21"/>
  <c r="AD336" i="21"/>
  <c r="AD337" i="21"/>
  <c r="AD338" i="21"/>
  <c r="AD339" i="21"/>
  <c r="AD340" i="21"/>
  <c r="AD341" i="21"/>
  <c r="AD342" i="21"/>
  <c r="AD343" i="21"/>
  <c r="AD344" i="21"/>
  <c r="AD345" i="21"/>
  <c r="AD346" i="21"/>
  <c r="AD347" i="21"/>
  <c r="AD348" i="21"/>
  <c r="AD349" i="21"/>
  <c r="AD350" i="21"/>
  <c r="AD351" i="21"/>
  <c r="AD352" i="21"/>
  <c r="AD353" i="21"/>
  <c r="AD354" i="21"/>
  <c r="AD355" i="21"/>
  <c r="AD357" i="21"/>
  <c r="AD358" i="21"/>
  <c r="AD359" i="21"/>
  <c r="AD360" i="21"/>
  <c r="AD361" i="21"/>
  <c r="AD362" i="21"/>
  <c r="AD363" i="21"/>
  <c r="AD364" i="21"/>
  <c r="AD365" i="21"/>
  <c r="AD367" i="21"/>
  <c r="AD368" i="21"/>
  <c r="AD370" i="21"/>
  <c r="AD371" i="21"/>
  <c r="AD372" i="21"/>
  <c r="AD373" i="21"/>
  <c r="AD374" i="21"/>
  <c r="AD375" i="21"/>
  <c r="AD376" i="21"/>
  <c r="AD377" i="21"/>
  <c r="AD378" i="21"/>
  <c r="AD379" i="21"/>
  <c r="AD380" i="21"/>
  <c r="AD381" i="21"/>
  <c r="AD382" i="21"/>
  <c r="AD383" i="21"/>
  <c r="AD385" i="21"/>
  <c r="AD386" i="21"/>
  <c r="AD387" i="21"/>
  <c r="AD388" i="21"/>
  <c r="AD389" i="21"/>
  <c r="AD390" i="21"/>
  <c r="AD391" i="21"/>
  <c r="AD392" i="21"/>
  <c r="AD393" i="21"/>
  <c r="AD394" i="21"/>
  <c r="AD396" i="21"/>
  <c r="AD397" i="21"/>
  <c r="AD398" i="21"/>
  <c r="AD399" i="21"/>
  <c r="AD400" i="21"/>
  <c r="AD401" i="21"/>
  <c r="AD402" i="21"/>
  <c r="AD403" i="21"/>
  <c r="AD404" i="21"/>
  <c r="AD405" i="21"/>
  <c r="AD406" i="21"/>
  <c r="AD407" i="21"/>
  <c r="AD409" i="21"/>
  <c r="AD410" i="21"/>
  <c r="AD411" i="21"/>
  <c r="AD412" i="21"/>
  <c r="AD413" i="21"/>
  <c r="AD414" i="21"/>
  <c r="AD415" i="21"/>
  <c r="AD416" i="21"/>
  <c r="AD417" i="21"/>
  <c r="AD418" i="21"/>
  <c r="AD420" i="21"/>
  <c r="AD421" i="21"/>
  <c r="AD423" i="21"/>
  <c r="AD424" i="21"/>
  <c r="AD425" i="21"/>
  <c r="AD426" i="21"/>
  <c r="AD427" i="21"/>
  <c r="AD428" i="21"/>
  <c r="AD429" i="21"/>
  <c r="AD430" i="21"/>
  <c r="AD431" i="21"/>
  <c r="AD432" i="21"/>
  <c r="AD433" i="21"/>
  <c r="AD434" i="21"/>
  <c r="AD436" i="21"/>
  <c r="AD437" i="21"/>
  <c r="AD438" i="21"/>
  <c r="AD439" i="21"/>
  <c r="AD440" i="21"/>
  <c r="AD441" i="21"/>
  <c r="AD442" i="21"/>
  <c r="AD443" i="21"/>
  <c r="AD445" i="21"/>
  <c r="AD446" i="21"/>
  <c r="AD447" i="21"/>
  <c r="AD448" i="21"/>
  <c r="AD449" i="21"/>
  <c r="AD450" i="21"/>
  <c r="AD451" i="21"/>
  <c r="AD452" i="21"/>
  <c r="AD453" i="21"/>
  <c r="AD454" i="21"/>
  <c r="AD455" i="21"/>
  <c r="AD456" i="21"/>
  <c r="AD457" i="21"/>
  <c r="AD458" i="21"/>
  <c r="AD459" i="21"/>
  <c r="AD460" i="21"/>
  <c r="AD461" i="21"/>
  <c r="AD463" i="21"/>
  <c r="AD464" i="21"/>
  <c r="AD465" i="21"/>
  <c r="AD466" i="21"/>
  <c r="AD467" i="21"/>
  <c r="AD468" i="21"/>
  <c r="AD469" i="21"/>
  <c r="AD470" i="21"/>
  <c r="AD471" i="21"/>
  <c r="AD472" i="21"/>
  <c r="AD473" i="21"/>
  <c r="AD475" i="21"/>
  <c r="AD476" i="21"/>
  <c r="AD477" i="21"/>
  <c r="AD478" i="21"/>
  <c r="AD479" i="21"/>
  <c r="AD480" i="21"/>
  <c r="AD481" i="21"/>
  <c r="AD482" i="21"/>
  <c r="AD483" i="21"/>
  <c r="AD484" i="21"/>
  <c r="AD485" i="21"/>
  <c r="AD486" i="21"/>
  <c r="AD487" i="21"/>
  <c r="AD488" i="21"/>
  <c r="AD489" i="21"/>
  <c r="AD490" i="21"/>
  <c r="AD491" i="21"/>
  <c r="AD492" i="21"/>
  <c r="AD493" i="21"/>
  <c r="AD494" i="21"/>
  <c r="AD495" i="21"/>
  <c r="AD496" i="21"/>
  <c r="AD497" i="21"/>
  <c r="AD498" i="21"/>
  <c r="AD501" i="21"/>
  <c r="AD502" i="21"/>
  <c r="AD503" i="21"/>
  <c r="AD504" i="21"/>
  <c r="AD505" i="21"/>
  <c r="AD506" i="21"/>
  <c r="AD507" i="21"/>
  <c r="AD508" i="21"/>
  <c r="AD509" i="21"/>
  <c r="AD5" i="21"/>
  <c r="W6" i="21"/>
  <c r="W7" i="21"/>
  <c r="W8" i="21"/>
  <c r="W9" i="21"/>
  <c r="W10" i="21"/>
  <c r="W11" i="21"/>
  <c r="W12" i="21"/>
  <c r="W13" i="21"/>
  <c r="W14" i="21"/>
  <c r="W15" i="21"/>
  <c r="W16" i="21"/>
  <c r="W17" i="21"/>
  <c r="W18" i="21"/>
  <c r="W19" i="21"/>
  <c r="W20" i="21"/>
  <c r="W21" i="21"/>
  <c r="W22" i="21"/>
  <c r="W23" i="21"/>
  <c r="W24" i="21"/>
  <c r="W25" i="21"/>
  <c r="W27" i="21"/>
  <c r="W28" i="21"/>
  <c r="W29" i="21"/>
  <c r="W30" i="21"/>
  <c r="W31" i="21"/>
  <c r="W32" i="21"/>
  <c r="W33" i="21"/>
  <c r="W34" i="21"/>
  <c r="W35" i="21"/>
  <c r="W36" i="21"/>
  <c r="W37" i="21"/>
  <c r="W38" i="21"/>
  <c r="W39" i="21"/>
  <c r="W40" i="21"/>
  <c r="W41" i="21"/>
  <c r="W42" i="21"/>
  <c r="W43" i="21"/>
  <c r="W45" i="21"/>
  <c r="W46" i="21"/>
  <c r="W47" i="21"/>
  <c r="W48" i="21"/>
  <c r="W50" i="21"/>
  <c r="W51" i="21"/>
  <c r="W52" i="21"/>
  <c r="W53" i="21"/>
  <c r="W55" i="21"/>
  <c r="W56" i="21"/>
  <c r="W57" i="21"/>
  <c r="W58" i="21"/>
  <c r="W59" i="21"/>
  <c r="W60" i="21"/>
  <c r="W61" i="21"/>
  <c r="W62" i="21"/>
  <c r="W63" i="21"/>
  <c r="W64" i="21"/>
  <c r="W65" i="21"/>
  <c r="W66" i="21"/>
  <c r="W67" i="21"/>
  <c r="W68" i="21"/>
  <c r="W69" i="21"/>
  <c r="W70" i="21"/>
  <c r="W72" i="21"/>
  <c r="W73" i="21"/>
  <c r="W74" i="21"/>
  <c r="W75" i="21"/>
  <c r="W76" i="21"/>
  <c r="W77" i="21"/>
  <c r="W78" i="21"/>
  <c r="W79" i="21"/>
  <c r="W80" i="21"/>
  <c r="W81" i="21"/>
  <c r="W82" i="21"/>
  <c r="W83" i="21"/>
  <c r="W84" i="21"/>
  <c r="W85" i="21"/>
  <c r="W86" i="21"/>
  <c r="W87" i="21"/>
  <c r="W88" i="21"/>
  <c r="W89" i="21"/>
  <c r="W90" i="21"/>
  <c r="W91" i="21"/>
  <c r="W92" i="21"/>
  <c r="W93" i="21"/>
  <c r="W94" i="21"/>
  <c r="W95" i="21"/>
  <c r="W96" i="21"/>
  <c r="W97" i="21"/>
  <c r="W98" i="21"/>
  <c r="W99" i="21"/>
  <c r="W100" i="21"/>
  <c r="W101" i="21"/>
  <c r="W102" i="21"/>
  <c r="W103" i="21"/>
  <c r="W104" i="21"/>
  <c r="W105" i="21"/>
  <c r="W106" i="21"/>
  <c r="W107" i="21"/>
  <c r="W108" i="21"/>
  <c r="W109" i="21"/>
  <c r="W110" i="21"/>
  <c r="W111" i="21"/>
  <c r="W112" i="21"/>
  <c r="W113" i="21"/>
  <c r="W114" i="21"/>
  <c r="W116" i="21"/>
  <c r="W117" i="21"/>
  <c r="W118" i="21"/>
  <c r="W119" i="21"/>
  <c r="W120" i="21"/>
  <c r="W121" i="21"/>
  <c r="W122" i="21"/>
  <c r="W123" i="21"/>
  <c r="W125" i="21"/>
  <c r="W126" i="21"/>
  <c r="W127" i="21"/>
  <c r="W128" i="21"/>
  <c r="W129" i="21"/>
  <c r="W130" i="21"/>
  <c r="W131" i="21"/>
  <c r="W132" i="21"/>
  <c r="W133" i="21"/>
  <c r="W134" i="21"/>
  <c r="W135" i="21"/>
  <c r="W136" i="21"/>
  <c r="W137" i="21"/>
  <c r="W138" i="21"/>
  <c r="W139" i="21"/>
  <c r="W140" i="21"/>
  <c r="W141" i="21"/>
  <c r="W142" i="21"/>
  <c r="W143" i="21"/>
  <c r="W144" i="21"/>
  <c r="W145" i="21"/>
  <c r="W146" i="21"/>
  <c r="W147" i="21"/>
  <c r="W149" i="21"/>
  <c r="W150" i="21"/>
  <c r="W151" i="21"/>
  <c r="W152" i="21"/>
  <c r="W154" i="21"/>
  <c r="W155" i="21"/>
  <c r="W156" i="21"/>
  <c r="W157" i="21"/>
  <c r="W158" i="21"/>
  <c r="W159" i="21"/>
  <c r="W160" i="21"/>
  <c r="W161" i="21"/>
  <c r="W162" i="21"/>
  <c r="W163" i="21"/>
  <c r="W164" i="21"/>
  <c r="W165" i="21"/>
  <c r="W166" i="21"/>
  <c r="W167" i="21"/>
  <c r="W168" i="21"/>
  <c r="W169" i="21"/>
  <c r="W170" i="21"/>
  <c r="W171" i="21"/>
  <c r="W172" i="21"/>
  <c r="W173" i="21"/>
  <c r="W175" i="21"/>
  <c r="W176" i="21"/>
  <c r="W177" i="21"/>
  <c r="W178" i="21"/>
  <c r="W179" i="21"/>
  <c r="W180" i="21"/>
  <c r="W181" i="21"/>
  <c r="W182" i="21"/>
  <c r="W183" i="21"/>
  <c r="W184" i="21"/>
  <c r="W185" i="21"/>
  <c r="W186" i="21"/>
  <c r="W187" i="21"/>
  <c r="W188" i="21"/>
  <c r="W189" i="21"/>
  <c r="W190" i="21"/>
  <c r="W191" i="21"/>
  <c r="W192" i="21"/>
  <c r="W193" i="21"/>
  <c r="W194" i="21"/>
  <c r="W195" i="21"/>
  <c r="W196" i="21"/>
  <c r="W197" i="21"/>
  <c r="W198" i="21"/>
  <c r="W199" i="21"/>
  <c r="W200" i="21"/>
  <c r="W201" i="21"/>
  <c r="W202" i="21"/>
  <c r="W203" i="21"/>
  <c r="W204" i="21"/>
  <c r="W205" i="21"/>
  <c r="W206" i="21"/>
  <c r="W207" i="21"/>
  <c r="W209" i="21"/>
  <c r="W210" i="21"/>
  <c r="W211" i="21"/>
  <c r="W212" i="21"/>
  <c r="W213" i="21"/>
  <c r="W214" i="21"/>
  <c r="W215" i="21"/>
  <c r="W217" i="21"/>
  <c r="W218" i="21"/>
  <c r="W219" i="21"/>
  <c r="W220" i="21"/>
  <c r="W222" i="21"/>
  <c r="W223" i="21"/>
  <c r="W224" i="21"/>
  <c r="W225" i="21"/>
  <c r="W226" i="21"/>
  <c r="W227" i="21"/>
  <c r="W228" i="21"/>
  <c r="W230" i="21"/>
  <c r="W231" i="21"/>
  <c r="W232" i="21"/>
  <c r="W233" i="21"/>
  <c r="W234" i="21"/>
  <c r="W235" i="21"/>
  <c r="W236" i="21"/>
  <c r="W237" i="21"/>
  <c r="W238" i="21"/>
  <c r="W239" i="21"/>
  <c r="W240" i="21"/>
  <c r="W242" i="21"/>
  <c r="W243" i="21"/>
  <c r="W244" i="21"/>
  <c r="W245" i="21"/>
  <c r="W246" i="21"/>
  <c r="W247" i="21"/>
  <c r="W248" i="21"/>
  <c r="W249" i="21"/>
  <c r="W251" i="21"/>
  <c r="W252" i="21"/>
  <c r="W253" i="21"/>
  <c r="W254" i="21"/>
  <c r="W255" i="21"/>
  <c r="W256" i="21"/>
  <c r="W257" i="21"/>
  <c r="W258" i="21"/>
  <c r="W259" i="21"/>
  <c r="W260" i="21"/>
  <c r="W261" i="21"/>
  <c r="W262" i="21"/>
  <c r="W264" i="21"/>
  <c r="W265" i="21"/>
  <c r="W266" i="21"/>
  <c r="W268" i="21"/>
  <c r="W269" i="21"/>
  <c r="W270" i="21"/>
  <c r="W271" i="21"/>
  <c r="W272" i="21"/>
  <c r="W273" i="21"/>
  <c r="W274" i="21"/>
  <c r="W275" i="21"/>
  <c r="W276" i="21"/>
  <c r="W277" i="21"/>
  <c r="W278" i="21"/>
  <c r="W279" i="21"/>
  <c r="W280" i="21"/>
  <c r="W281" i="21"/>
  <c r="W282" i="21"/>
  <c r="W283" i="21"/>
  <c r="W284" i="21"/>
  <c r="W285" i="21"/>
  <c r="W286" i="21"/>
  <c r="W287" i="21"/>
  <c r="W288" i="21"/>
  <c r="W289" i="21"/>
  <c r="W291" i="21"/>
  <c r="W292" i="21"/>
  <c r="W293" i="21"/>
  <c r="W294" i="21"/>
  <c r="W295" i="21"/>
  <c r="W296" i="21"/>
  <c r="W297" i="21"/>
  <c r="W299" i="21"/>
  <c r="W300" i="21"/>
  <c r="W301" i="21"/>
  <c r="W302" i="21"/>
  <c r="W303" i="21"/>
  <c r="W304" i="21"/>
  <c r="W305" i="21"/>
  <c r="W306" i="21"/>
  <c r="W307" i="21"/>
  <c r="W308" i="21"/>
  <c r="W309" i="21"/>
  <c r="W310" i="21"/>
  <c r="W311" i="21"/>
  <c r="W313" i="21"/>
  <c r="W314" i="21"/>
  <c r="W315" i="21"/>
  <c r="W316" i="21"/>
  <c r="W317" i="21"/>
  <c r="W318" i="21"/>
  <c r="W319" i="21"/>
  <c r="W320" i="21"/>
  <c r="W321" i="21"/>
  <c r="W322" i="21"/>
  <c r="W323" i="21"/>
  <c r="W324" i="21"/>
  <c r="W325" i="21"/>
  <c r="W326" i="21"/>
  <c r="W327" i="21"/>
  <c r="W328" i="21"/>
  <c r="W329" i="21"/>
  <c r="W330" i="21"/>
  <c r="W331" i="21"/>
  <c r="W332" i="21"/>
  <c r="W334" i="21"/>
  <c r="W335" i="21"/>
  <c r="W336" i="21"/>
  <c r="W337" i="21"/>
  <c r="W338" i="21"/>
  <c r="W339" i="21"/>
  <c r="W340" i="21"/>
  <c r="W341" i="21"/>
  <c r="W342" i="21"/>
  <c r="W343" i="21"/>
  <c r="W344" i="21"/>
  <c r="W345" i="21"/>
  <c r="W346" i="21"/>
  <c r="W347" i="21"/>
  <c r="W348" i="21"/>
  <c r="W349" i="21"/>
  <c r="W350" i="21"/>
  <c r="W351" i="21"/>
  <c r="W352" i="21"/>
  <c r="W353" i="21"/>
  <c r="W354" i="21"/>
  <c r="W355" i="21"/>
  <c r="W356" i="21"/>
  <c r="W357" i="21"/>
  <c r="W358" i="21"/>
  <c r="W359" i="21"/>
  <c r="W360" i="21"/>
  <c r="W361" i="21"/>
  <c r="W362" i="21"/>
  <c r="W363" i="21"/>
  <c r="W364" i="21"/>
  <c r="W365" i="21"/>
  <c r="W367" i="21"/>
  <c r="W368" i="21"/>
  <c r="W369" i="21"/>
  <c r="W370" i="21"/>
  <c r="W371" i="21"/>
  <c r="W372" i="21"/>
  <c r="W373" i="21"/>
  <c r="W374" i="21"/>
  <c r="W375" i="21"/>
  <c r="W376" i="21"/>
  <c r="W377" i="21"/>
  <c r="W378" i="21"/>
  <c r="W379" i="21"/>
  <c r="W380" i="21"/>
  <c r="W381" i="21"/>
  <c r="W382" i="21"/>
  <c r="W383" i="21"/>
  <c r="W385" i="21"/>
  <c r="W386" i="21"/>
  <c r="W387" i="21"/>
  <c r="W388" i="21"/>
  <c r="W389" i="21"/>
  <c r="W390" i="21"/>
  <c r="W391" i="21"/>
  <c r="W392" i="21"/>
  <c r="W393" i="21"/>
  <c r="W394" i="21"/>
  <c r="W395" i="21"/>
  <c r="W396" i="21"/>
  <c r="W397" i="21"/>
  <c r="W398" i="21"/>
  <c r="W399" i="21"/>
  <c r="W400" i="21"/>
  <c r="W401" i="21"/>
  <c r="W402" i="21"/>
  <c r="W403" i="21"/>
  <c r="W404" i="21"/>
  <c r="W405" i="21"/>
  <c r="W406" i="21"/>
  <c r="W407" i="21"/>
  <c r="W408" i="21"/>
  <c r="W409" i="21"/>
  <c r="W410" i="21"/>
  <c r="W411" i="21"/>
  <c r="W412" i="21"/>
  <c r="W413" i="21"/>
  <c r="W414" i="21"/>
  <c r="W415" i="21"/>
  <c r="W416" i="21"/>
  <c r="W417" i="21"/>
  <c r="W418" i="21"/>
  <c r="W420" i="21"/>
  <c r="W421" i="21"/>
  <c r="W422" i="21"/>
  <c r="W423" i="21"/>
  <c r="W424" i="21"/>
  <c r="W425" i="21"/>
  <c r="W426" i="21"/>
  <c r="W427" i="21"/>
  <c r="W428" i="21"/>
  <c r="W429" i="21"/>
  <c r="W430" i="21"/>
  <c r="W431" i="21"/>
  <c r="W432" i="21"/>
  <c r="W433" i="21"/>
  <c r="W434" i="21"/>
  <c r="W435" i="21"/>
  <c r="W436" i="21"/>
  <c r="W437" i="21"/>
  <c r="W438" i="21"/>
  <c r="W439" i="21"/>
  <c r="W440" i="21"/>
  <c r="W441" i="21"/>
  <c r="W442" i="21"/>
  <c r="W443" i="21"/>
  <c r="W445" i="21"/>
  <c r="W446" i="21"/>
  <c r="W447" i="21"/>
  <c r="W448" i="21"/>
  <c r="W449" i="21"/>
  <c r="W450" i="21"/>
  <c r="W451" i="21"/>
  <c r="W452" i="21"/>
  <c r="W453" i="21"/>
  <c r="W454" i="21"/>
  <c r="W455" i="21"/>
  <c r="W456" i="21"/>
  <c r="W457" i="21"/>
  <c r="W458" i="21"/>
  <c r="W459" i="21"/>
  <c r="W460" i="21"/>
  <c r="W461" i="21"/>
  <c r="W463" i="21"/>
  <c r="W464" i="21"/>
  <c r="W465" i="21"/>
  <c r="W466" i="21"/>
  <c r="W467" i="21"/>
  <c r="W468" i="21"/>
  <c r="W469" i="21"/>
  <c r="W470" i="21"/>
  <c r="W471" i="21"/>
  <c r="W472" i="21"/>
  <c r="W473" i="21"/>
  <c r="W474" i="21"/>
  <c r="W475" i="21"/>
  <c r="W476" i="21"/>
  <c r="W477" i="21"/>
  <c r="W478" i="21"/>
  <c r="W479" i="21"/>
  <c r="W480" i="21"/>
  <c r="W481" i="21"/>
  <c r="W482" i="21"/>
  <c r="W483" i="21"/>
  <c r="W484" i="21"/>
  <c r="W485" i="21"/>
  <c r="W486" i="21"/>
  <c r="W487" i="21"/>
  <c r="W488" i="21"/>
  <c r="W489" i="21"/>
  <c r="W490" i="21"/>
  <c r="W491" i="21"/>
  <c r="W492" i="21"/>
  <c r="W493" i="21"/>
  <c r="W494" i="21"/>
  <c r="W495" i="21"/>
  <c r="W496" i="21"/>
  <c r="W497" i="21"/>
  <c r="W498" i="21"/>
  <c r="W499" i="21"/>
  <c r="W500" i="21"/>
  <c r="W501" i="21"/>
  <c r="W502" i="21"/>
  <c r="W503" i="21"/>
  <c r="W504" i="21"/>
  <c r="W505" i="21"/>
  <c r="W506" i="21"/>
  <c r="W507" i="21"/>
  <c r="W508" i="21"/>
  <c r="W509" i="21"/>
  <c r="W5" i="21"/>
  <c r="S9" i="21"/>
  <c r="S12" i="21"/>
  <c r="S13" i="21"/>
  <c r="S16" i="21"/>
  <c r="S17" i="21"/>
  <c r="S21" i="21"/>
  <c r="S24" i="21"/>
  <c r="S25" i="21"/>
  <c r="S29" i="21"/>
  <c r="S41" i="21"/>
  <c r="S60" i="21"/>
  <c r="S72" i="21"/>
  <c r="S83" i="21"/>
  <c r="S107" i="21"/>
  <c r="S119" i="21"/>
  <c r="S131" i="21"/>
  <c r="S143" i="21"/>
  <c r="S155" i="21"/>
  <c r="S167" i="21"/>
  <c r="S179" i="21"/>
  <c r="S191" i="21"/>
  <c r="S203" i="21"/>
  <c r="S215" i="21"/>
  <c r="S227" i="21"/>
  <c r="S239" i="21"/>
  <c r="S251" i="21"/>
  <c r="S6" i="21"/>
  <c r="S7" i="21"/>
  <c r="S8" i="21"/>
  <c r="S10" i="21"/>
  <c r="S11" i="21"/>
  <c r="S15" i="21"/>
  <c r="S18" i="21"/>
  <c r="S19" i="21"/>
  <c r="S20" i="21"/>
  <c r="S22" i="21"/>
  <c r="S23" i="21"/>
  <c r="S27" i="21"/>
  <c r="S28" i="21"/>
  <c r="S30" i="21"/>
  <c r="S31" i="21"/>
  <c r="S32" i="21"/>
  <c r="S38" i="21"/>
  <c r="S39" i="21"/>
  <c r="S40" i="21"/>
  <c r="S42" i="21"/>
  <c r="S43" i="21"/>
  <c r="S46" i="21"/>
  <c r="S47" i="21"/>
  <c r="S50" i="21"/>
  <c r="S51" i="21"/>
  <c r="S52" i="21"/>
  <c r="S53" i="21"/>
  <c r="S55" i="21"/>
  <c r="S56" i="21"/>
  <c r="S57" i="21"/>
  <c r="S58" i="21"/>
  <c r="S59" i="21"/>
  <c r="S61" i="21"/>
  <c r="S62" i="21"/>
  <c r="S63" i="21"/>
  <c r="S64" i="21"/>
  <c r="S65" i="21"/>
  <c r="S68" i="21"/>
  <c r="S69" i="21"/>
  <c r="S70" i="21"/>
  <c r="S73" i="21"/>
  <c r="S74" i="21"/>
  <c r="S75" i="21"/>
  <c r="S76" i="21"/>
  <c r="S77" i="21"/>
  <c r="S78" i="21"/>
  <c r="S79" i="21"/>
  <c r="S80" i="21"/>
  <c r="S81" i="21"/>
  <c r="S82" i="21"/>
  <c r="S84" i="21"/>
  <c r="S85" i="21"/>
  <c r="S86" i="21"/>
  <c r="S87" i="21"/>
  <c r="S88" i="21"/>
  <c r="S89" i="21"/>
  <c r="S90" i="21"/>
  <c r="S91" i="21"/>
  <c r="S94" i="21"/>
  <c r="S96" i="21"/>
  <c r="S98" i="21"/>
  <c r="S99" i="21"/>
  <c r="S100" i="21"/>
  <c r="S101" i="21"/>
  <c r="S102" i="21"/>
  <c r="S103" i="21"/>
  <c r="S104" i="21"/>
  <c r="S105" i="21"/>
  <c r="S106" i="21"/>
  <c r="S108" i="21"/>
  <c r="S109" i="21"/>
  <c r="S110" i="21"/>
  <c r="S111" i="21"/>
  <c r="S112" i="21"/>
  <c r="S113" i="21"/>
  <c r="S114" i="21"/>
  <c r="S116" i="21"/>
  <c r="S117" i="21"/>
  <c r="S118" i="21"/>
  <c r="S120" i="21"/>
  <c r="S121" i="21"/>
  <c r="S122" i="21"/>
  <c r="S125" i="21"/>
  <c r="S126" i="21"/>
  <c r="S127" i="21"/>
  <c r="S128" i="21"/>
  <c r="S129" i="21"/>
  <c r="S130" i="21"/>
  <c r="S132" i="21"/>
  <c r="S133" i="21"/>
  <c r="S134" i="21"/>
  <c r="S135" i="21"/>
  <c r="S136" i="21"/>
  <c r="S137" i="21"/>
  <c r="S138" i="21"/>
  <c r="S139" i="21"/>
  <c r="S140" i="21"/>
  <c r="S141" i="21"/>
  <c r="S142" i="21"/>
  <c r="S145" i="21"/>
  <c r="S146" i="21"/>
  <c r="S147" i="21"/>
  <c r="S149" i="21"/>
  <c r="S150" i="21"/>
  <c r="S151" i="21"/>
  <c r="S152" i="21"/>
  <c r="S154" i="21"/>
  <c r="S156" i="21"/>
  <c r="S157" i="21"/>
  <c r="S163" i="21"/>
  <c r="S164" i="21"/>
  <c r="S165" i="21"/>
  <c r="S166" i="21"/>
  <c r="S168" i="21"/>
  <c r="S169" i="21"/>
  <c r="S170" i="21"/>
  <c r="S171" i="21"/>
  <c r="S172" i="21"/>
  <c r="S173" i="21"/>
  <c r="S175" i="21"/>
  <c r="S176" i="21"/>
  <c r="S177" i="21"/>
  <c r="S178" i="21"/>
  <c r="S181" i="21"/>
  <c r="S182" i="21"/>
  <c r="S183" i="21"/>
  <c r="S184" i="21"/>
  <c r="S185" i="21"/>
  <c r="S186" i="21"/>
  <c r="S187" i="21"/>
  <c r="S188" i="21"/>
  <c r="S189" i="21"/>
  <c r="S190" i="21"/>
  <c r="S192" i="21"/>
  <c r="S193" i="21"/>
  <c r="S194" i="21"/>
  <c r="S196" i="21"/>
  <c r="S197" i="21"/>
  <c r="S198" i="21"/>
  <c r="S199" i="21"/>
  <c r="S200" i="21"/>
  <c r="S201" i="21"/>
  <c r="S202" i="21"/>
  <c r="S204" i="21"/>
  <c r="S205" i="21"/>
  <c r="S206" i="21"/>
  <c r="S207" i="21"/>
  <c r="S209" i="21"/>
  <c r="S210" i="21"/>
  <c r="S211" i="21"/>
  <c r="S212" i="21"/>
  <c r="S213" i="21"/>
  <c r="S214" i="21"/>
  <c r="S217" i="21"/>
  <c r="S218" i="21"/>
  <c r="S219" i="21"/>
  <c r="S220" i="21"/>
  <c r="S222" i="21"/>
  <c r="S223" i="21"/>
  <c r="S224" i="21"/>
  <c r="S225" i="21"/>
  <c r="S226" i="21"/>
  <c r="S228" i="21"/>
  <c r="S230" i="21"/>
  <c r="S231" i="21"/>
  <c r="S232" i="21"/>
  <c r="S233" i="21"/>
  <c r="S234" i="21"/>
  <c r="S236" i="21"/>
  <c r="S237" i="21"/>
  <c r="S238" i="21"/>
  <c r="S240" i="21"/>
  <c r="S244" i="21"/>
  <c r="S245" i="21"/>
  <c r="S248" i="21"/>
  <c r="S249" i="21"/>
  <c r="S252" i="21"/>
  <c r="S253" i="21"/>
  <c r="S254" i="21"/>
  <c r="S255" i="21"/>
  <c r="S256" i="21"/>
  <c r="S257" i="21"/>
  <c r="S258" i="21"/>
  <c r="S259" i="21"/>
  <c r="S260" i="21"/>
  <c r="S261" i="21"/>
  <c r="S262" i="21"/>
  <c r="S264" i="21"/>
  <c r="S265" i="21"/>
  <c r="S266" i="21"/>
  <c r="S268" i="21"/>
  <c r="S269" i="21"/>
  <c r="S270" i="21"/>
  <c r="S271" i="21"/>
  <c r="S272" i="21"/>
  <c r="S273" i="21"/>
  <c r="S274" i="21"/>
  <c r="S275" i="21"/>
  <c r="S276" i="21"/>
  <c r="S279" i="21"/>
  <c r="S280" i="21"/>
  <c r="S281" i="21"/>
  <c r="S282" i="21"/>
  <c r="S283" i="21"/>
  <c r="S286" i="21"/>
  <c r="S287" i="21"/>
  <c r="S288" i="21"/>
  <c r="S289" i="21"/>
  <c r="S291" i="21"/>
  <c r="S292" i="21"/>
  <c r="S293" i="21"/>
  <c r="S294" i="21"/>
  <c r="S295" i="21"/>
  <c r="S296" i="21"/>
  <c r="S297" i="21"/>
  <c r="S299" i="21"/>
  <c r="S300" i="21"/>
  <c r="S301" i="21"/>
  <c r="S302" i="21"/>
  <c r="S303" i="21"/>
  <c r="S304" i="21"/>
  <c r="S305" i="21"/>
  <c r="S306" i="21"/>
  <c r="S307" i="21"/>
  <c r="S308" i="21"/>
  <c r="S309" i="21"/>
  <c r="S310" i="21"/>
  <c r="S311" i="21"/>
  <c r="S313" i="21"/>
  <c r="S315" i="21"/>
  <c r="S316" i="21"/>
  <c r="S317" i="21"/>
  <c r="S318" i="21"/>
  <c r="S319" i="21"/>
  <c r="S320" i="21"/>
  <c r="S321" i="21"/>
  <c r="S322" i="21"/>
  <c r="S323" i="21"/>
  <c r="S324" i="21"/>
  <c r="S325" i="21"/>
  <c r="S326" i="21"/>
  <c r="S327" i="21"/>
  <c r="S328" i="21"/>
  <c r="S329" i="21"/>
  <c r="S330" i="21"/>
  <c r="S331" i="21"/>
  <c r="S332" i="21"/>
  <c r="S334" i="21"/>
  <c r="S335" i="21"/>
  <c r="S336" i="21"/>
  <c r="S337" i="21"/>
  <c r="S338" i="21"/>
  <c r="S339" i="21"/>
  <c r="S340" i="21"/>
  <c r="S341" i="21"/>
  <c r="S342" i="21"/>
  <c r="S343" i="21"/>
  <c r="S344" i="21"/>
  <c r="S345" i="21"/>
  <c r="S346" i="21"/>
  <c r="S347" i="21"/>
  <c r="S348" i="21"/>
  <c r="S349" i="21"/>
  <c r="S350" i="21"/>
  <c r="S351" i="21"/>
  <c r="S352" i="21"/>
  <c r="S353" i="21"/>
  <c r="S354" i="21"/>
  <c r="S355" i="21"/>
  <c r="S356" i="21"/>
  <c r="S357" i="21"/>
  <c r="S358" i="21"/>
  <c r="S359" i="21"/>
  <c r="S360" i="21"/>
  <c r="S361" i="21"/>
  <c r="S362" i="21"/>
  <c r="S363" i="21"/>
  <c r="S364" i="21"/>
  <c r="S365" i="21"/>
  <c r="S367" i="21"/>
  <c r="S368" i="21"/>
  <c r="S369" i="21"/>
  <c r="S370" i="21"/>
  <c r="S371" i="21"/>
  <c r="S372" i="21"/>
  <c r="S373" i="21"/>
  <c r="S374" i="21"/>
  <c r="S375" i="21"/>
  <c r="S376" i="21"/>
  <c r="S377" i="21"/>
  <c r="S378" i="21"/>
  <c r="S379" i="21"/>
  <c r="S380" i="21"/>
  <c r="S381" i="21"/>
  <c r="S382" i="21"/>
  <c r="S383" i="21"/>
  <c r="S387" i="21"/>
  <c r="S388" i="21"/>
  <c r="S389" i="21"/>
  <c r="S390" i="21"/>
  <c r="S391" i="21"/>
  <c r="S392" i="21"/>
  <c r="S393" i="21"/>
  <c r="S394" i="21"/>
  <c r="S395" i="21"/>
  <c r="S396" i="21"/>
  <c r="S397" i="21"/>
  <c r="S398" i="21"/>
  <c r="S399" i="21"/>
  <c r="S400" i="21"/>
  <c r="S401" i="21"/>
  <c r="S402" i="21"/>
  <c r="S403" i="21"/>
  <c r="S404" i="21"/>
  <c r="S406" i="21"/>
  <c r="S407" i="21"/>
  <c r="S408" i="21"/>
  <c r="S409" i="21"/>
  <c r="S410" i="21"/>
  <c r="S411" i="21"/>
  <c r="S412" i="21"/>
  <c r="S413" i="21"/>
  <c r="S414" i="21"/>
  <c r="S415" i="21"/>
  <c r="S416" i="21"/>
  <c r="S417" i="21"/>
  <c r="S418" i="21"/>
  <c r="S420" i="21"/>
  <c r="S421" i="21"/>
  <c r="S422" i="21"/>
  <c r="S423" i="21"/>
  <c r="S424" i="21"/>
  <c r="S425" i="21"/>
  <c r="S426" i="21"/>
  <c r="S427" i="21"/>
  <c r="S428" i="21"/>
  <c r="S429" i="21"/>
  <c r="S430" i="21"/>
  <c r="S431" i="21"/>
  <c r="S432" i="21"/>
  <c r="S433" i="21"/>
  <c r="S434" i="21"/>
  <c r="S435" i="21"/>
  <c r="S436" i="21"/>
  <c r="S437" i="21"/>
  <c r="S438" i="21"/>
  <c r="S439" i="21"/>
  <c r="S442" i="21"/>
  <c r="S443" i="21"/>
  <c r="S445" i="21"/>
  <c r="S446" i="21"/>
  <c r="S447" i="21"/>
  <c r="S448" i="21"/>
  <c r="S449" i="21"/>
  <c r="S450" i="21"/>
  <c r="S451" i="21"/>
  <c r="S455" i="21"/>
  <c r="S456" i="21"/>
  <c r="S457" i="21"/>
  <c r="S458" i="21"/>
  <c r="S459" i="21"/>
  <c r="S460" i="21"/>
  <c r="S461" i="21"/>
  <c r="S463" i="21"/>
  <c r="S464" i="21"/>
  <c r="S465" i="21"/>
  <c r="S466" i="21"/>
  <c r="S467" i="21"/>
  <c r="S468" i="21"/>
  <c r="S469" i="21"/>
  <c r="S470" i="21"/>
  <c r="S471" i="21"/>
  <c r="S472" i="21"/>
  <c r="S473" i="21"/>
  <c r="S474" i="21"/>
  <c r="S475" i="21"/>
  <c r="S476" i="21"/>
  <c r="S477" i="21"/>
  <c r="S480" i="21"/>
  <c r="S481" i="21"/>
  <c r="S482" i="21"/>
  <c r="S483" i="21"/>
  <c r="S484" i="21"/>
  <c r="S485" i="21"/>
  <c r="S486" i="21"/>
  <c r="S488" i="21"/>
  <c r="S489" i="21"/>
  <c r="S490" i="21"/>
  <c r="S491" i="21"/>
  <c r="S492" i="21"/>
  <c r="S493" i="21"/>
  <c r="S494" i="21"/>
  <c r="S495" i="21"/>
  <c r="S496" i="21"/>
  <c r="S497" i="21"/>
  <c r="S498" i="21"/>
  <c r="S499" i="21"/>
  <c r="S500" i="21"/>
  <c r="S501" i="21"/>
  <c r="S502" i="21"/>
  <c r="S503" i="21"/>
  <c r="S504" i="21"/>
  <c r="S505" i="21"/>
  <c r="S506" i="21"/>
  <c r="S507" i="21"/>
  <c r="S508" i="21"/>
  <c r="S509" i="21"/>
  <c r="S5" i="21"/>
  <c r="D6" i="21"/>
  <c r="D7" i="21"/>
  <c r="D8" i="21"/>
  <c r="D9" i="21"/>
  <c r="D10" i="21"/>
  <c r="D11" i="21"/>
  <c r="D12" i="21"/>
  <c r="D13" i="21"/>
  <c r="D14" i="21"/>
  <c r="D15" i="21"/>
  <c r="D16" i="21"/>
  <c r="D17" i="21"/>
  <c r="D18" i="21"/>
  <c r="D19" i="21"/>
  <c r="D20" i="21"/>
  <c r="D21" i="21"/>
  <c r="D22" i="21"/>
  <c r="D23" i="21"/>
  <c r="D24" i="21"/>
  <c r="D25" i="21"/>
  <c r="D26" i="21"/>
  <c r="D27" i="21"/>
  <c r="D28" i="21"/>
  <c r="D29" i="21"/>
  <c r="D30" i="21"/>
  <c r="D31" i="21"/>
  <c r="D32" i="21"/>
  <c r="D33" i="21"/>
  <c r="D34" i="21"/>
  <c r="D35" i="21"/>
  <c r="D36" i="21"/>
  <c r="D37" i="21"/>
  <c r="D38" i="21"/>
  <c r="D39" i="21"/>
  <c r="D40" i="21"/>
  <c r="D41" i="21"/>
  <c r="D42" i="21"/>
  <c r="D43" i="21"/>
  <c r="D44" i="21"/>
  <c r="D45" i="21"/>
  <c r="D46" i="21"/>
  <c r="D47" i="21"/>
  <c r="D48" i="21"/>
  <c r="D49" i="21"/>
  <c r="D50" i="21"/>
  <c r="D51" i="21"/>
  <c r="D52" i="21"/>
  <c r="D53" i="21"/>
  <c r="D54" i="21"/>
  <c r="D55" i="21"/>
  <c r="D56" i="21"/>
  <c r="D57" i="21"/>
  <c r="D58" i="21"/>
  <c r="D59" i="21"/>
  <c r="D60" i="21"/>
  <c r="D61" i="21"/>
  <c r="D62" i="21"/>
  <c r="D63" i="21"/>
  <c r="D64" i="21"/>
  <c r="D65" i="21"/>
  <c r="D66" i="21"/>
  <c r="D67" i="21"/>
  <c r="D68" i="21"/>
  <c r="D69" i="21"/>
  <c r="D70" i="21"/>
  <c r="D71" i="21"/>
  <c r="D72" i="21"/>
  <c r="D73" i="21"/>
  <c r="D74" i="21"/>
  <c r="D75" i="21"/>
  <c r="D76" i="21"/>
  <c r="D77" i="21"/>
  <c r="D78" i="21"/>
  <c r="D79" i="21"/>
  <c r="D80" i="21"/>
  <c r="D81" i="21"/>
  <c r="D82" i="21"/>
  <c r="D83" i="21"/>
  <c r="D84" i="21"/>
  <c r="D85" i="21"/>
  <c r="D86" i="21"/>
  <c r="D87" i="21"/>
  <c r="D88" i="21"/>
  <c r="D89" i="21"/>
  <c r="D90" i="21"/>
  <c r="D91" i="21"/>
  <c r="D92" i="21"/>
  <c r="D93" i="21"/>
  <c r="D94" i="21"/>
  <c r="D95" i="21"/>
  <c r="D96" i="21"/>
  <c r="D97" i="21"/>
  <c r="D98" i="21"/>
  <c r="D99" i="21"/>
  <c r="D100" i="21"/>
  <c r="D101" i="21"/>
  <c r="D102" i="21"/>
  <c r="D103" i="21"/>
  <c r="D104" i="21"/>
  <c r="D105" i="21"/>
  <c r="D106" i="21"/>
  <c r="D107" i="21"/>
  <c r="D108" i="21"/>
  <c r="D109" i="21"/>
  <c r="D110" i="21"/>
  <c r="D111" i="21"/>
  <c r="D112" i="21"/>
  <c r="D113" i="21"/>
  <c r="D114" i="21"/>
  <c r="D115" i="21"/>
  <c r="D116" i="21"/>
  <c r="D117" i="21"/>
  <c r="D118" i="21"/>
  <c r="D119" i="21"/>
  <c r="D120" i="21"/>
  <c r="D121" i="21"/>
  <c r="D122" i="21"/>
  <c r="D123" i="21"/>
  <c r="D124" i="21"/>
  <c r="D125" i="21"/>
  <c r="D126" i="21"/>
  <c r="D127" i="21"/>
  <c r="D128" i="21"/>
  <c r="D129" i="21"/>
  <c r="D130" i="21"/>
  <c r="D131" i="21"/>
  <c r="D132" i="21"/>
  <c r="D133" i="21"/>
  <c r="D134" i="21"/>
  <c r="D135" i="21"/>
  <c r="D136" i="21"/>
  <c r="D137" i="21"/>
  <c r="D138" i="21"/>
  <c r="D139" i="21"/>
  <c r="D140" i="21"/>
  <c r="D141" i="21"/>
  <c r="D142" i="21"/>
  <c r="D143" i="21"/>
  <c r="D144" i="21"/>
  <c r="D145" i="21"/>
  <c r="D146" i="21"/>
  <c r="D147" i="21"/>
  <c r="D148" i="21"/>
  <c r="D149" i="21"/>
  <c r="D150" i="21"/>
  <c r="D151" i="21"/>
  <c r="D152" i="21"/>
  <c r="D153" i="21"/>
  <c r="D154" i="21"/>
  <c r="D155" i="21"/>
  <c r="D156" i="21"/>
  <c r="D157" i="21"/>
  <c r="D158" i="21"/>
  <c r="D159" i="21"/>
  <c r="D160" i="21"/>
  <c r="D161" i="21"/>
  <c r="D162" i="21"/>
  <c r="D163" i="21"/>
  <c r="D164" i="21"/>
  <c r="D165" i="21"/>
  <c r="D166" i="21"/>
  <c r="D167" i="21"/>
  <c r="D168" i="21"/>
  <c r="D169" i="21"/>
  <c r="D170" i="21"/>
  <c r="D171" i="21"/>
  <c r="D172" i="21"/>
  <c r="D173" i="21"/>
  <c r="D174" i="21"/>
  <c r="D175" i="21"/>
  <c r="D176" i="21"/>
  <c r="D177" i="21"/>
  <c r="D178" i="21"/>
  <c r="D179" i="21"/>
  <c r="D180" i="21"/>
  <c r="D181" i="21"/>
  <c r="D182" i="21"/>
  <c r="D183" i="21"/>
  <c r="D184" i="21"/>
  <c r="D185" i="21"/>
  <c r="D186" i="21"/>
  <c r="D187" i="21"/>
  <c r="D188" i="21"/>
  <c r="D189" i="21"/>
  <c r="D190" i="21"/>
  <c r="D191" i="21"/>
  <c r="D192" i="21"/>
  <c r="D193" i="21"/>
  <c r="D194" i="21"/>
  <c r="D195" i="21"/>
  <c r="D196" i="21"/>
  <c r="D197" i="21"/>
  <c r="D198" i="21"/>
  <c r="D199" i="21"/>
  <c r="D200" i="21"/>
  <c r="D201" i="21"/>
  <c r="D202" i="21"/>
  <c r="D203" i="21"/>
  <c r="D204" i="21"/>
  <c r="D205" i="21"/>
  <c r="D206" i="21"/>
  <c r="D207" i="21"/>
  <c r="D208" i="21"/>
  <c r="D209" i="21"/>
  <c r="D210" i="21"/>
  <c r="D211" i="21"/>
  <c r="D212" i="21"/>
  <c r="D213" i="21"/>
  <c r="D214" i="21"/>
  <c r="D215" i="21"/>
  <c r="D216" i="21"/>
  <c r="D217" i="21"/>
  <c r="D218" i="21"/>
  <c r="D219" i="21"/>
  <c r="D220" i="21"/>
  <c r="D221" i="21"/>
  <c r="D222" i="21"/>
  <c r="D223" i="21"/>
  <c r="D224" i="21"/>
  <c r="D225" i="21"/>
  <c r="D226" i="21"/>
  <c r="D227" i="21"/>
  <c r="D228" i="21"/>
  <c r="D229" i="21"/>
  <c r="D230" i="21"/>
  <c r="D231" i="21"/>
  <c r="D232" i="21"/>
  <c r="D233" i="21"/>
  <c r="D234" i="21"/>
  <c r="D235" i="21"/>
  <c r="D236" i="21"/>
  <c r="D237" i="21"/>
  <c r="D238" i="21"/>
  <c r="D239" i="21"/>
  <c r="D240" i="21"/>
  <c r="D241" i="21"/>
  <c r="D242" i="21"/>
  <c r="D243" i="21"/>
  <c r="D244" i="21"/>
  <c r="D245" i="21"/>
  <c r="D246" i="21"/>
  <c r="D247" i="21"/>
  <c r="D248" i="21"/>
  <c r="D249" i="21"/>
  <c r="D250" i="21"/>
  <c r="D251" i="21"/>
  <c r="D252" i="21"/>
  <c r="D253" i="21"/>
  <c r="D254" i="21"/>
  <c r="D255" i="21"/>
  <c r="D256" i="21"/>
  <c r="D257" i="21"/>
  <c r="D258" i="21"/>
  <c r="D259" i="21"/>
  <c r="D260" i="21"/>
  <c r="D261" i="21"/>
  <c r="D262" i="21"/>
  <c r="D263" i="21"/>
  <c r="D264" i="21"/>
  <c r="D265" i="21"/>
  <c r="D266" i="21"/>
  <c r="D267" i="21"/>
  <c r="D268" i="21"/>
  <c r="D269" i="21"/>
  <c r="D270" i="21"/>
  <c r="D271" i="21"/>
  <c r="D272" i="21"/>
  <c r="D273" i="21"/>
  <c r="D274" i="21"/>
  <c r="D275" i="21"/>
  <c r="D276" i="21"/>
  <c r="D277" i="21"/>
  <c r="D278" i="21"/>
  <c r="D279" i="21"/>
  <c r="D280" i="21"/>
  <c r="D281" i="21"/>
  <c r="D282" i="21"/>
  <c r="D283" i="21"/>
  <c r="D284" i="21"/>
  <c r="D285" i="21"/>
  <c r="D286" i="21"/>
  <c r="D287" i="21"/>
  <c r="D288" i="21"/>
  <c r="D289" i="21"/>
  <c r="D290" i="21"/>
  <c r="D291" i="21"/>
  <c r="D292" i="21"/>
  <c r="D293" i="21"/>
  <c r="D294" i="21"/>
  <c r="D295" i="21"/>
  <c r="D296" i="21"/>
  <c r="D297" i="21"/>
  <c r="D298" i="21"/>
  <c r="D299" i="21"/>
  <c r="D300" i="21"/>
  <c r="D301" i="21"/>
  <c r="D302" i="21"/>
  <c r="D303" i="21"/>
  <c r="D304" i="21"/>
  <c r="D305" i="21"/>
  <c r="D306" i="21"/>
  <c r="D307" i="21"/>
  <c r="D308" i="21"/>
  <c r="D309" i="21"/>
  <c r="D310" i="21"/>
  <c r="D311" i="21"/>
  <c r="D312" i="21"/>
  <c r="D313" i="21"/>
  <c r="D314" i="21"/>
  <c r="D315" i="21"/>
  <c r="D316" i="21"/>
  <c r="D317" i="21"/>
  <c r="D318" i="21"/>
  <c r="D319" i="21"/>
  <c r="D320" i="21"/>
  <c r="D321" i="21"/>
  <c r="D322" i="21"/>
  <c r="D323" i="21"/>
  <c r="D324" i="21"/>
  <c r="D325" i="21"/>
  <c r="D326" i="21"/>
  <c r="D327" i="21"/>
  <c r="D328" i="21"/>
  <c r="D329" i="21"/>
  <c r="D330" i="21"/>
  <c r="D331" i="21"/>
  <c r="D332" i="21"/>
  <c r="D333" i="21"/>
  <c r="D334" i="21"/>
  <c r="D335" i="21"/>
  <c r="D336" i="21"/>
  <c r="D337" i="21"/>
  <c r="D338" i="21"/>
  <c r="D339" i="21"/>
  <c r="D340" i="21"/>
  <c r="D341" i="21"/>
  <c r="D342" i="21"/>
  <c r="D343" i="21"/>
  <c r="D344" i="21"/>
  <c r="D345" i="21"/>
  <c r="D346" i="21"/>
  <c r="D347" i="21"/>
  <c r="D348" i="21"/>
  <c r="D349" i="21"/>
  <c r="D350" i="21"/>
  <c r="D351" i="21"/>
  <c r="D352" i="21"/>
  <c r="D353" i="21"/>
  <c r="D354" i="21"/>
  <c r="D355" i="21"/>
  <c r="D356" i="21"/>
  <c r="D357" i="21"/>
  <c r="D358" i="21"/>
  <c r="D359" i="21"/>
  <c r="D360" i="21"/>
  <c r="D361" i="21"/>
  <c r="D362" i="21"/>
  <c r="D363" i="21"/>
  <c r="D364" i="21"/>
  <c r="D365" i="21"/>
  <c r="D366" i="21"/>
  <c r="D367" i="21"/>
  <c r="D368" i="21"/>
  <c r="D369" i="21"/>
  <c r="D370" i="21"/>
  <c r="D371" i="21"/>
  <c r="D372" i="21"/>
  <c r="D373" i="21"/>
  <c r="D374" i="21"/>
  <c r="D375" i="21"/>
  <c r="D376" i="21"/>
  <c r="D377" i="21"/>
  <c r="D378" i="21"/>
  <c r="D379" i="21"/>
  <c r="D380" i="21"/>
  <c r="D381" i="21"/>
  <c r="D382" i="21"/>
  <c r="D383" i="21"/>
  <c r="D384" i="21"/>
  <c r="D385" i="21"/>
  <c r="D386" i="21"/>
  <c r="D387" i="21"/>
  <c r="D388" i="21"/>
  <c r="D389" i="21"/>
  <c r="D390" i="21"/>
  <c r="D391" i="21"/>
  <c r="D392" i="21"/>
  <c r="D393" i="21"/>
  <c r="D394" i="21"/>
  <c r="D395" i="21"/>
  <c r="D396" i="21"/>
  <c r="D397" i="21"/>
  <c r="D398" i="21"/>
  <c r="D399" i="21"/>
  <c r="D400" i="21"/>
  <c r="D401" i="21"/>
  <c r="D402" i="21"/>
  <c r="D403" i="21"/>
  <c r="D404" i="21"/>
  <c r="D405" i="21"/>
  <c r="D406" i="21"/>
  <c r="D407" i="21"/>
  <c r="D408" i="21"/>
  <c r="D409" i="21"/>
  <c r="D410" i="21"/>
  <c r="D411" i="21"/>
  <c r="D412" i="21"/>
  <c r="D413" i="21"/>
  <c r="D414" i="21"/>
  <c r="D415" i="21"/>
  <c r="D416" i="21"/>
  <c r="D417" i="21"/>
  <c r="D418" i="21"/>
  <c r="D419" i="21"/>
  <c r="D420" i="21"/>
  <c r="D421" i="21"/>
  <c r="D422" i="21"/>
  <c r="D423" i="21"/>
  <c r="D424" i="21"/>
  <c r="D425" i="21"/>
  <c r="D426" i="21"/>
  <c r="D427" i="21"/>
  <c r="D428" i="21"/>
  <c r="D429" i="21"/>
  <c r="D430" i="21"/>
  <c r="D431" i="21"/>
  <c r="D432" i="21"/>
  <c r="D433" i="21"/>
  <c r="D434" i="21"/>
  <c r="D435" i="21"/>
  <c r="D436" i="21"/>
  <c r="D437" i="21"/>
  <c r="D438" i="21"/>
  <c r="D439" i="21"/>
  <c r="D440" i="21"/>
  <c r="D441" i="21"/>
  <c r="D442" i="21"/>
  <c r="D443" i="21"/>
  <c r="D444" i="21"/>
  <c r="D445" i="21"/>
  <c r="D446" i="21"/>
  <c r="D447" i="21"/>
  <c r="D448" i="21"/>
  <c r="D449" i="21"/>
  <c r="D450" i="21"/>
  <c r="D451" i="21"/>
  <c r="D452" i="21"/>
  <c r="D453" i="21"/>
  <c r="D454" i="21"/>
  <c r="D455" i="21"/>
  <c r="D456" i="21"/>
  <c r="D457" i="21"/>
  <c r="D458" i="21"/>
  <c r="D459" i="21"/>
  <c r="D460" i="21"/>
  <c r="D461" i="21"/>
  <c r="D462" i="21"/>
  <c r="D463" i="21"/>
  <c r="D464" i="21"/>
  <c r="D465" i="21"/>
  <c r="D466" i="21"/>
  <c r="D467" i="21"/>
  <c r="D468" i="21"/>
  <c r="D469" i="21"/>
  <c r="D470" i="21"/>
  <c r="D471" i="21"/>
  <c r="D472" i="21"/>
  <c r="D473" i="21"/>
  <c r="D474" i="21"/>
  <c r="D475" i="21"/>
  <c r="D476" i="21"/>
  <c r="D477" i="21"/>
  <c r="D478" i="21"/>
  <c r="D479" i="21"/>
  <c r="D480" i="21"/>
  <c r="D481" i="21"/>
  <c r="D482" i="21"/>
  <c r="D483" i="21"/>
  <c r="D484" i="21"/>
  <c r="D485" i="21"/>
  <c r="D486" i="21"/>
  <c r="D487" i="21"/>
  <c r="D488" i="21"/>
  <c r="D489" i="21"/>
  <c r="D490" i="21"/>
  <c r="D491" i="21"/>
  <c r="D492" i="21"/>
  <c r="D493" i="21"/>
  <c r="D494" i="21"/>
  <c r="D495" i="21"/>
  <c r="D496" i="21"/>
  <c r="D497" i="21"/>
  <c r="D498" i="21"/>
  <c r="D499" i="21"/>
  <c r="D500" i="21"/>
  <c r="D501" i="21"/>
  <c r="D502" i="21"/>
  <c r="D503" i="21"/>
  <c r="D504" i="21"/>
  <c r="D505" i="21"/>
  <c r="D506" i="21"/>
  <c r="D507" i="21"/>
  <c r="D508" i="21"/>
  <c r="D509" i="21"/>
  <c r="D5" i="21"/>
  <c r="H17" i="21"/>
  <c r="H29" i="21"/>
  <c r="H41" i="21"/>
  <c r="H53" i="21"/>
  <c r="H65" i="21"/>
  <c r="H76" i="21"/>
  <c r="H88" i="21"/>
  <c r="H100" i="21"/>
  <c r="H112" i="21"/>
  <c r="H6" i="21"/>
  <c r="H7" i="21"/>
  <c r="H8" i="21"/>
  <c r="H9" i="21"/>
  <c r="H10" i="21"/>
  <c r="H11" i="21"/>
  <c r="H12" i="21"/>
  <c r="H13" i="21"/>
  <c r="H14" i="21"/>
  <c r="H15" i="21"/>
  <c r="H16" i="21"/>
  <c r="H18" i="21"/>
  <c r="H19" i="21"/>
  <c r="H20" i="21"/>
  <c r="H21" i="21"/>
  <c r="H22" i="21"/>
  <c r="H23" i="21"/>
  <c r="H24" i="21"/>
  <c r="H25" i="21"/>
  <c r="H26" i="21"/>
  <c r="H27" i="21"/>
  <c r="H28" i="21"/>
  <c r="H30" i="21"/>
  <c r="H31" i="21"/>
  <c r="H32" i="21"/>
  <c r="H33" i="21"/>
  <c r="H34" i="21"/>
  <c r="H35" i="21"/>
  <c r="H36" i="21"/>
  <c r="H37" i="21"/>
  <c r="H38" i="21"/>
  <c r="H39" i="21"/>
  <c r="H40" i="21"/>
  <c r="H42" i="21"/>
  <c r="H43" i="21"/>
  <c r="H44" i="21"/>
  <c r="H45" i="21"/>
  <c r="H46" i="21"/>
  <c r="H47" i="21"/>
  <c r="H48" i="21"/>
  <c r="H49" i="21"/>
  <c r="H50" i="21"/>
  <c r="H51" i="21"/>
  <c r="H52" i="21"/>
  <c r="H54" i="21"/>
  <c r="H55" i="21"/>
  <c r="H56" i="21"/>
  <c r="H57" i="21"/>
  <c r="H58" i="21"/>
  <c r="H59" i="21"/>
  <c r="H60" i="21"/>
  <c r="H61" i="21"/>
  <c r="H62" i="21"/>
  <c r="H63" i="21"/>
  <c r="H64" i="21"/>
  <c r="H66" i="21"/>
  <c r="H67" i="21"/>
  <c r="H68" i="21"/>
  <c r="H69" i="21"/>
  <c r="H70" i="21"/>
  <c r="H71" i="21"/>
  <c r="H72" i="21"/>
  <c r="H73" i="21"/>
  <c r="H74" i="21"/>
  <c r="H75" i="21"/>
  <c r="H77" i="21"/>
  <c r="H78" i="21"/>
  <c r="H79" i="21"/>
  <c r="H80" i="21"/>
  <c r="H81" i="21"/>
  <c r="H82" i="21"/>
  <c r="H83" i="21"/>
  <c r="H84" i="21"/>
  <c r="H85" i="21"/>
  <c r="H86" i="21"/>
  <c r="H87" i="21"/>
  <c r="H89" i="21"/>
  <c r="H90" i="21"/>
  <c r="H91" i="21"/>
  <c r="H92" i="21"/>
  <c r="H93" i="21"/>
  <c r="H94" i="21"/>
  <c r="H95" i="21"/>
  <c r="H96" i="21"/>
  <c r="H97" i="21"/>
  <c r="H98" i="21"/>
  <c r="H99" i="21"/>
  <c r="H101" i="21"/>
  <c r="H102" i="21"/>
  <c r="H103" i="21"/>
  <c r="H104" i="21"/>
  <c r="H105" i="21"/>
  <c r="H106" i="21"/>
  <c r="H107" i="21"/>
  <c r="H108" i="21"/>
  <c r="H109" i="21"/>
  <c r="H110" i="21"/>
  <c r="H111" i="21"/>
  <c r="H113" i="21"/>
  <c r="H114" i="21"/>
  <c r="H115" i="21"/>
  <c r="H116" i="21"/>
  <c r="H117" i="21"/>
  <c r="H118" i="21"/>
  <c r="H119" i="21"/>
  <c r="H120" i="21"/>
  <c r="H121" i="21"/>
  <c r="H122" i="21"/>
  <c r="H123" i="21"/>
  <c r="H124" i="21"/>
  <c r="H125" i="21"/>
  <c r="H126" i="21"/>
  <c r="H127" i="21"/>
  <c r="H128" i="21"/>
  <c r="H129" i="21"/>
  <c r="H130" i="21"/>
  <c r="H131" i="21"/>
  <c r="H132" i="21"/>
  <c r="H133" i="21"/>
  <c r="H134" i="21"/>
  <c r="H135" i="21"/>
  <c r="H136" i="21"/>
  <c r="H137" i="21"/>
  <c r="H138" i="21"/>
  <c r="H139" i="21"/>
  <c r="H140" i="21"/>
  <c r="H141" i="21"/>
  <c r="H142" i="21"/>
  <c r="H143" i="21"/>
  <c r="H144" i="21"/>
  <c r="H145" i="21"/>
  <c r="H146" i="21"/>
  <c r="H147" i="21"/>
  <c r="H148" i="21"/>
  <c r="H149" i="21"/>
  <c r="H150" i="21"/>
  <c r="H151" i="21"/>
  <c r="H152" i="21"/>
  <c r="H153" i="21"/>
  <c r="H154" i="21"/>
  <c r="H155" i="21"/>
  <c r="H156" i="21"/>
  <c r="H157" i="21"/>
  <c r="H158" i="21"/>
  <c r="H159" i="21"/>
  <c r="H160" i="21"/>
  <c r="H161" i="21"/>
  <c r="H162" i="21"/>
  <c r="H163" i="21"/>
  <c r="H164" i="21"/>
  <c r="H165" i="21"/>
  <c r="H166" i="21"/>
  <c r="H167" i="21"/>
  <c r="H168" i="21"/>
  <c r="H169" i="21"/>
  <c r="H170" i="21"/>
  <c r="H171" i="21"/>
  <c r="H172" i="21"/>
  <c r="H173" i="21"/>
  <c r="H174" i="21"/>
  <c r="H175" i="21"/>
  <c r="H176" i="21"/>
  <c r="H177" i="21"/>
  <c r="H178" i="21"/>
  <c r="H179" i="21"/>
  <c r="H180" i="21"/>
  <c r="H181" i="21"/>
  <c r="H182" i="21"/>
  <c r="H183" i="21"/>
  <c r="H184" i="21"/>
  <c r="H185" i="21"/>
  <c r="H186" i="21"/>
  <c r="H187" i="21"/>
  <c r="H188" i="21"/>
  <c r="H189" i="21"/>
  <c r="H190" i="21"/>
  <c r="H191" i="21"/>
  <c r="H192" i="21"/>
  <c r="H193" i="21"/>
  <c r="H194" i="21"/>
  <c r="H195" i="21"/>
  <c r="H196" i="21"/>
  <c r="H197" i="21"/>
  <c r="H198" i="21"/>
  <c r="H199" i="21"/>
  <c r="H200" i="21"/>
  <c r="H201" i="21"/>
  <c r="H202" i="21"/>
  <c r="H203" i="21"/>
  <c r="H204" i="21"/>
  <c r="H205" i="21"/>
  <c r="H206" i="21"/>
  <c r="H207" i="21"/>
  <c r="H208" i="21"/>
  <c r="H209" i="21"/>
  <c r="H210" i="21"/>
  <c r="H211" i="21"/>
  <c r="H212" i="21"/>
  <c r="H213" i="21"/>
  <c r="H214" i="21"/>
  <c r="H215" i="21"/>
  <c r="H216" i="21"/>
  <c r="H217" i="21"/>
  <c r="H218" i="21"/>
  <c r="H219" i="21"/>
  <c r="H220" i="21"/>
  <c r="H221" i="21"/>
  <c r="H222" i="21"/>
  <c r="H223" i="21"/>
  <c r="H224" i="21"/>
  <c r="H225" i="21"/>
  <c r="H226" i="21"/>
  <c r="H227" i="21"/>
  <c r="H228" i="21"/>
  <c r="H229" i="21"/>
  <c r="H230" i="21"/>
  <c r="H231" i="21"/>
  <c r="H232" i="21"/>
  <c r="H233" i="21"/>
  <c r="H234" i="21"/>
  <c r="H235" i="21"/>
  <c r="H236" i="21"/>
  <c r="H237" i="21"/>
  <c r="H238" i="21"/>
  <c r="H239" i="21"/>
  <c r="H240" i="21"/>
  <c r="H241" i="21"/>
  <c r="H242" i="21"/>
  <c r="H243" i="21"/>
  <c r="H244" i="21"/>
  <c r="H245" i="21"/>
  <c r="H246" i="21"/>
  <c r="H247" i="21"/>
  <c r="H248" i="21"/>
  <c r="H249" i="21"/>
  <c r="H250" i="21"/>
  <c r="H251" i="21"/>
  <c r="H252" i="21"/>
  <c r="H253" i="21"/>
  <c r="H254" i="21"/>
  <c r="H255" i="21"/>
  <c r="H256" i="21"/>
  <c r="H257" i="21"/>
  <c r="H258" i="21"/>
  <c r="H259" i="21"/>
  <c r="H260" i="21"/>
  <c r="H261" i="21"/>
  <c r="H262" i="21"/>
  <c r="H263" i="21"/>
  <c r="H264" i="21"/>
  <c r="H265" i="21"/>
  <c r="H266" i="21"/>
  <c r="H267" i="21"/>
  <c r="H268" i="21"/>
  <c r="H269" i="21"/>
  <c r="H270" i="21"/>
  <c r="H271" i="21"/>
  <c r="H272" i="21"/>
  <c r="H273" i="21"/>
  <c r="H274" i="21"/>
  <c r="H275" i="21"/>
  <c r="H276" i="21"/>
  <c r="H277" i="21"/>
  <c r="H278" i="21"/>
  <c r="H279" i="21"/>
  <c r="H280" i="21"/>
  <c r="H281" i="21"/>
  <c r="H282" i="21"/>
  <c r="H283" i="21"/>
  <c r="H284" i="21"/>
  <c r="H285" i="21"/>
  <c r="H286" i="21"/>
  <c r="H287" i="21"/>
  <c r="H288" i="21"/>
  <c r="H289" i="21"/>
  <c r="H290" i="21"/>
  <c r="H291" i="21"/>
  <c r="H292" i="21"/>
  <c r="H293" i="21"/>
  <c r="H294" i="21"/>
  <c r="H295" i="21"/>
  <c r="H296" i="21"/>
  <c r="H297" i="21"/>
  <c r="H298" i="21"/>
  <c r="H299" i="21"/>
  <c r="H300" i="21"/>
  <c r="H301" i="21"/>
  <c r="H302" i="21"/>
  <c r="H303" i="21"/>
  <c r="H304" i="21"/>
  <c r="H305" i="21"/>
  <c r="H306" i="21"/>
  <c r="H307" i="21"/>
  <c r="H308" i="21"/>
  <c r="H309" i="21"/>
  <c r="H310" i="21"/>
  <c r="H311" i="21"/>
  <c r="H312" i="21"/>
  <c r="H313" i="21"/>
  <c r="H314" i="21"/>
  <c r="H315" i="21"/>
  <c r="H316" i="21"/>
  <c r="H317" i="21"/>
  <c r="H318" i="21"/>
  <c r="H319" i="21"/>
  <c r="H320" i="21"/>
  <c r="H321" i="21"/>
  <c r="H322" i="21"/>
  <c r="H323" i="21"/>
  <c r="H324" i="21"/>
  <c r="H325" i="21"/>
  <c r="H326" i="21"/>
  <c r="H327" i="21"/>
  <c r="H328" i="21"/>
  <c r="H329" i="21"/>
  <c r="H330" i="21"/>
  <c r="H331" i="21"/>
  <c r="H332" i="21"/>
  <c r="H333" i="21"/>
  <c r="H334" i="21"/>
  <c r="H335" i="21"/>
  <c r="H336" i="21"/>
  <c r="H337" i="21"/>
  <c r="H338" i="21"/>
  <c r="H339" i="21"/>
  <c r="H340" i="21"/>
  <c r="H341" i="21"/>
  <c r="H342" i="21"/>
  <c r="H343" i="21"/>
  <c r="H344" i="21"/>
  <c r="H345" i="21"/>
  <c r="H346" i="21"/>
  <c r="H347" i="21"/>
  <c r="H348" i="21"/>
  <c r="H349" i="21"/>
  <c r="H350" i="21"/>
  <c r="H351" i="21"/>
  <c r="H352" i="21"/>
  <c r="H353" i="21"/>
  <c r="H354" i="21"/>
  <c r="H355" i="21"/>
  <c r="H356" i="21"/>
  <c r="H357" i="21"/>
  <c r="H358" i="21"/>
  <c r="H359" i="21"/>
  <c r="H360" i="21"/>
  <c r="H361" i="21"/>
  <c r="H362" i="21"/>
  <c r="H363" i="21"/>
  <c r="H364" i="21"/>
  <c r="H365" i="21"/>
  <c r="H366" i="21"/>
  <c r="H367" i="21"/>
  <c r="H368" i="21"/>
  <c r="H369" i="21"/>
  <c r="H370" i="21"/>
  <c r="H371" i="21"/>
  <c r="H372" i="21"/>
  <c r="H373" i="21"/>
  <c r="H374" i="21"/>
  <c r="H375" i="21"/>
  <c r="H376" i="21"/>
  <c r="H377" i="21"/>
  <c r="H378" i="21"/>
  <c r="H379" i="21"/>
  <c r="H380" i="21"/>
  <c r="H381" i="21"/>
  <c r="H382" i="21"/>
  <c r="H383" i="21"/>
  <c r="H384" i="21"/>
  <c r="H385" i="21"/>
  <c r="H386" i="21"/>
  <c r="H387" i="21"/>
  <c r="H388" i="21"/>
  <c r="H389" i="21"/>
  <c r="H390" i="21"/>
  <c r="H391" i="21"/>
  <c r="H392" i="21"/>
  <c r="H393" i="21"/>
  <c r="H394" i="21"/>
  <c r="H395" i="21"/>
  <c r="H396" i="21"/>
  <c r="H397" i="21"/>
  <c r="H398" i="21"/>
  <c r="H399" i="21"/>
  <c r="H400" i="21"/>
  <c r="H401" i="21"/>
  <c r="H402" i="21"/>
  <c r="H403" i="21"/>
  <c r="H404" i="21"/>
  <c r="H405" i="21"/>
  <c r="H406" i="21"/>
  <c r="H407" i="21"/>
  <c r="H408" i="21"/>
  <c r="H409" i="21"/>
  <c r="H410" i="21"/>
  <c r="H411" i="21"/>
  <c r="H412" i="21"/>
  <c r="H413" i="21"/>
  <c r="H414" i="21"/>
  <c r="H415" i="21"/>
  <c r="H416" i="21"/>
  <c r="H417" i="21"/>
  <c r="H418" i="21"/>
  <c r="H419" i="21"/>
  <c r="H420" i="21"/>
  <c r="H421" i="21"/>
  <c r="H422" i="21"/>
  <c r="H423" i="21"/>
  <c r="H424" i="21"/>
  <c r="H425" i="21"/>
  <c r="H426" i="21"/>
  <c r="H427" i="21"/>
  <c r="H428" i="21"/>
  <c r="H429" i="21"/>
  <c r="H430" i="21"/>
  <c r="H431" i="21"/>
  <c r="H432" i="21"/>
  <c r="H433" i="21"/>
  <c r="H434" i="21"/>
  <c r="H435" i="21"/>
  <c r="H436" i="21"/>
  <c r="H437" i="21"/>
  <c r="H438" i="21"/>
  <c r="H439" i="21"/>
  <c r="H440" i="21"/>
  <c r="H441" i="21"/>
  <c r="H442" i="21"/>
  <c r="H443" i="21"/>
  <c r="H444" i="21"/>
  <c r="H445" i="21"/>
  <c r="H446" i="21"/>
  <c r="H447" i="21"/>
  <c r="H448" i="21"/>
  <c r="H449" i="21"/>
  <c r="H450" i="21"/>
  <c r="H451" i="21"/>
  <c r="H452" i="21"/>
  <c r="H453" i="21"/>
  <c r="H454" i="21"/>
  <c r="H455" i="21"/>
  <c r="H456" i="21"/>
  <c r="H457" i="21"/>
  <c r="H458" i="21"/>
  <c r="H459" i="21"/>
  <c r="H460" i="21"/>
  <c r="H461" i="21"/>
  <c r="H462" i="21"/>
  <c r="H463" i="21"/>
  <c r="H464" i="21"/>
  <c r="H465" i="21"/>
  <c r="H466" i="21"/>
  <c r="H467" i="21"/>
  <c r="H468" i="21"/>
  <c r="H469" i="21"/>
  <c r="H470" i="21"/>
  <c r="H471" i="21"/>
  <c r="H472" i="21"/>
  <c r="H473" i="21"/>
  <c r="H474" i="21"/>
  <c r="H475" i="21"/>
  <c r="H476" i="21"/>
  <c r="H477" i="21"/>
  <c r="H478" i="21"/>
  <c r="H479" i="21"/>
  <c r="H480" i="21"/>
  <c r="H481" i="21"/>
  <c r="H482" i="21"/>
  <c r="H483" i="21"/>
  <c r="H484" i="21"/>
  <c r="H485" i="21"/>
  <c r="H486" i="21"/>
  <c r="H487" i="21"/>
  <c r="H488" i="21"/>
  <c r="H489" i="21"/>
  <c r="H490" i="21"/>
  <c r="H491" i="21"/>
  <c r="H492" i="21"/>
  <c r="H493" i="21"/>
  <c r="H494" i="21"/>
  <c r="H495" i="21"/>
  <c r="H496" i="21"/>
  <c r="H497" i="21"/>
  <c r="H498" i="21"/>
  <c r="H499" i="21"/>
  <c r="H500" i="21"/>
  <c r="H501" i="21"/>
  <c r="H502" i="21"/>
  <c r="H503" i="21"/>
  <c r="H504" i="21"/>
  <c r="H505" i="21"/>
  <c r="H506" i="21"/>
  <c r="H507" i="21"/>
  <c r="H508" i="21"/>
  <c r="H509" i="21"/>
  <c r="H5" i="21"/>
</calcChain>
</file>

<file path=xl/sharedStrings.xml><?xml version="1.0" encoding="utf-8"?>
<sst xmlns="http://schemas.openxmlformats.org/spreadsheetml/2006/main" count="150956" uniqueCount="50538">
  <si>
    <r>
      <t xml:space="preserve">This Excel file contains information on the </t>
    </r>
    <r>
      <rPr>
        <b/>
        <sz val="10"/>
        <color rgb="FF002C6C"/>
        <rFont val="Verdana"/>
        <family val="2"/>
      </rPr>
      <t xml:space="preserve">Benelux FMCG datamodel </t>
    </r>
    <r>
      <rPr>
        <sz val="10"/>
        <color rgb="FF002C6C"/>
        <rFont val="Verdana"/>
        <family val="2"/>
      </rPr>
      <t xml:space="preserve">and is intended to guide you during the creation of product sheets for the </t>
    </r>
    <r>
      <rPr>
        <b/>
        <sz val="10"/>
        <color rgb="FF002C6C"/>
        <rFont val="Verdana"/>
        <family val="2"/>
      </rPr>
      <t>target markets Belgium and Luxembourg.</t>
    </r>
  </si>
  <si>
    <t xml:space="preserve">This excel consists of 3 sheets:
•	  user instruction: information on how to use this excel
•	  attributes: all information related to the attributes of the Benelux FMCG datamodel
•	  code lists: information related to codelists referred to in the attributes sheet column x “CodeList”
remark: 'Overview Changes' and 'Validaties/Validations' can be found on the GS1 NL website: https://www.gs1.nl/en/knowledge-base/gs1-data-source/food-health-beauty/release-information/current-release-information/
</t>
  </si>
  <si>
    <t>How to use the 'attributes' sheet?</t>
  </si>
  <si>
    <r>
      <t xml:space="preserve">This sheet contains all information related to attributes which are available in the Benelux FMCG datamodel.
For each attribute info is shared in columns which are grouped in order to give you an answer on below questions.
•  Group 1: </t>
    </r>
    <r>
      <rPr>
        <b/>
        <sz val="10"/>
        <color rgb="FF002C6C"/>
        <rFont val="Verdana"/>
        <family val="2"/>
      </rPr>
      <t>How can I identify this attribute?</t>
    </r>
    <r>
      <rPr>
        <sz val="10"/>
        <color rgb="FF002C6C"/>
        <rFont val="Verdana"/>
        <family val="2"/>
      </rPr>
      <t xml:space="preserve">
•  Group 2: </t>
    </r>
    <r>
      <rPr>
        <b/>
        <sz val="10"/>
        <color rgb="FF002C6C"/>
        <rFont val="Verdana"/>
        <family val="2"/>
      </rPr>
      <t>What is this attribute about and how and when to complete it?</t>
    </r>
    <r>
      <rPr>
        <sz val="10"/>
        <color rgb="FF002C6C"/>
        <rFont val="Verdana"/>
        <family val="2"/>
      </rPr>
      <t xml:space="preserve">
•  Group 3: </t>
    </r>
    <r>
      <rPr>
        <b/>
        <sz val="10"/>
        <color rgb="FF002C6C"/>
        <rFont val="Verdana"/>
        <family val="2"/>
      </rPr>
      <t>What type of data can I supply for this attribute?</t>
    </r>
    <r>
      <rPr>
        <sz val="10"/>
        <color rgb="FF002C6C"/>
        <rFont val="Verdana"/>
        <family val="2"/>
      </rPr>
      <t xml:space="preserve">
•  Group 4: </t>
    </r>
    <r>
      <rPr>
        <b/>
        <sz val="10"/>
        <color rgb="FF002C6C"/>
        <rFont val="Verdana"/>
        <family val="2"/>
      </rPr>
      <t>Is this attribute relevant for my business, the type of products that I   sell / buy?</t>
    </r>
    <r>
      <rPr>
        <sz val="10"/>
        <color rgb="FF002C6C"/>
        <rFont val="Verdana"/>
        <family val="2"/>
      </rPr>
      <t xml:space="preserve">
•  Group 5: </t>
    </r>
    <r>
      <rPr>
        <b/>
        <sz val="10"/>
        <color rgb="FF002C6C"/>
        <rFont val="Verdana"/>
        <family val="2"/>
      </rPr>
      <t>What additional info is needed for technical mapping of the attribute?</t>
    </r>
  </si>
  <si>
    <r>
      <t xml:space="preserve">Columns of group 1 remain visible at all times. There are </t>
    </r>
    <r>
      <rPr>
        <b/>
        <u/>
        <sz val="10"/>
        <color theme="5"/>
        <rFont val="Verdana"/>
        <family val="2"/>
      </rPr>
      <t>2 methods</t>
    </r>
    <r>
      <rPr>
        <sz val="10"/>
        <color rgb="FF002C6C"/>
        <rFont val="Verdana"/>
        <family val="2"/>
      </rPr>
      <t xml:space="preserve"> to visualise the columns of the other groups 
•	 Click the + (-) above the number indicating the group to display (hide) the columns of a specific group </t>
    </r>
    <r>
      <rPr>
        <b/>
        <sz val="10"/>
        <color theme="5"/>
        <rFont val="Verdana"/>
        <family val="2"/>
      </rPr>
      <t>(A)</t>
    </r>
    <r>
      <rPr>
        <sz val="10"/>
        <color rgb="FF002C6C"/>
        <rFont val="Verdana"/>
        <family val="2"/>
      </rPr>
      <t xml:space="preserve">
•	 Click 2 (1) in the upper left corner next to the header bar to visualise (hide) all columns of the other groups </t>
    </r>
    <r>
      <rPr>
        <b/>
        <sz val="10"/>
        <color theme="5"/>
        <rFont val="Verdana"/>
        <family val="2"/>
      </rPr>
      <t>(B)</t>
    </r>
    <r>
      <rPr>
        <sz val="10"/>
        <color rgb="FF002C6C"/>
        <rFont val="Verdana"/>
        <family val="2"/>
      </rPr>
      <t xml:space="preserve">
In each column a </t>
    </r>
    <r>
      <rPr>
        <b/>
        <u/>
        <sz val="10"/>
        <color theme="5"/>
        <rFont val="Verdana"/>
        <family val="2"/>
      </rPr>
      <t>filter (C)</t>
    </r>
    <r>
      <rPr>
        <b/>
        <sz val="10"/>
        <color theme="5"/>
        <rFont val="Verdana"/>
        <family val="2"/>
      </rPr>
      <t xml:space="preserve"> </t>
    </r>
    <r>
      <rPr>
        <sz val="10"/>
        <color rgb="FF002C6C"/>
        <rFont val="Verdana"/>
        <family val="2"/>
      </rPr>
      <t xml:space="preserve">can be applied. </t>
    </r>
  </si>
  <si>
    <r>
      <rPr>
        <b/>
        <sz val="10"/>
        <color rgb="FF002C6C"/>
        <rFont val="Verdana"/>
        <family val="2"/>
      </rPr>
      <t xml:space="preserve">Tips on how to use “attributes” sheet:
</t>
    </r>
    <r>
      <rPr>
        <sz val="10"/>
        <color rgb="FF002C6C"/>
        <rFont val="Verdana"/>
        <family val="2"/>
      </rPr>
      <t xml:space="preserve">
</t>
    </r>
    <r>
      <rPr>
        <b/>
        <sz val="10"/>
        <color rgb="FF002C6C"/>
        <rFont val="Verdana"/>
        <family val="2"/>
      </rPr>
      <t>Do you want to know which attributes changed or of have been added to the BeNelux FMCG &amp; Foodservice datamodel in the last release?</t>
    </r>
    <r>
      <rPr>
        <sz val="10"/>
        <color rgb="FF002C6C"/>
        <rFont val="Verdana"/>
        <family val="2"/>
      </rPr>
      <t xml:space="preserve">
•	  Visualise Group 5: Info needed for technical technical setup.
•	  In columns ‘Last Modified On’ or 'Active since" filter on the date of the last release. 
•	  To keep a clear overview, do also make sure to add "blank" to your filter. More info on actual changes can be found in the datamodel release notes which can be found on GS1 Belu site: https://www.gs1belu.org/en/updates-releases-gs1-gdsn-fmcg-foodservice
</t>
    </r>
  </si>
  <si>
    <r>
      <rPr>
        <b/>
        <sz val="10"/>
        <color rgb="FF002C6C"/>
        <rFont val="Verdana"/>
        <family val="2"/>
      </rPr>
      <t>Do you sell tobacco products and do you want to know which code list and code values are relevant for you?</t>
    </r>
    <r>
      <rPr>
        <sz val="10"/>
        <color rgb="FF002C6C"/>
        <rFont val="Verdana"/>
        <family val="2"/>
      </rPr>
      <t xml:space="preserve">
•	  Visualise Group 3: What type of data can I supply for this attribute
•	  Filter out the "(Blanks)" in column “Codelist” 
•	  Visualise Group 4: Is this attribute relevant for my business, the type of products that I sell / buy?
•	  Filter out “no” in column “Tobacco”.
•	  In  case you need more info on a specific “Codelist”, copy the name if the codelist from column “Codelist” and filter the copied value in column “Code list name” of  sheet “code list” </t>
    </r>
  </si>
  <si>
    <r>
      <rPr>
        <b/>
        <sz val="10"/>
        <color rgb="FF002C6C"/>
        <rFont val="Verdana"/>
        <family val="2"/>
      </rPr>
      <t>Do you buy “Fresh Fish” and do you want to know which label info is mandatory for the producers to supply via GDSN for consumer units?</t>
    </r>
    <r>
      <rPr>
        <sz val="10"/>
        <color rgb="FF002C6C"/>
        <rFont val="Verdana"/>
        <family val="2"/>
      </rPr>
      <t xml:space="preserve">
•	  Visualise Group 2: What is this attribute about and how and when to complete it?
•	  Filter out values “optional” in column “ConsumerUnitsLevel”
•	  Visualise Group 4: Is this attribute relevant for my business, the type of products that I sell / buy?
•	  Filter out “B2B” in column “Present in model(s)”.
•	  Filter out “no” in column “Fresh Fish”.
•	  In case an attribute is “Conditional Mandatory”, info on the condition can be found in column “ConsumerUnitsDescription”. 
</t>
    </r>
  </si>
  <si>
    <r>
      <t xml:space="preserve">Is the full text not visble in the cel or in the formule bar and do you want to read it?
•	</t>
    </r>
    <r>
      <rPr>
        <sz val="10"/>
        <color rgb="FF002C6C"/>
        <rFont val="Verdana"/>
        <family val="2"/>
      </rPr>
      <t xml:space="preserve"> Activate the Formula Bar in the view menu
•	 Right mouse select the cel of which you want the see the full text
•	 The text appears in the Formula Bar
•	 Enlarge the Formula Bar if needed</t>
    </r>
  </si>
  <si>
    <t>Display</t>
  </si>
  <si>
    <t>Diff3</t>
  </si>
  <si>
    <t>Diff4</t>
  </si>
  <si>
    <t>Diff5</t>
  </si>
  <si>
    <t>Diff6</t>
  </si>
  <si>
    <t>Diff7</t>
  </si>
  <si>
    <t>Diff8</t>
  </si>
  <si>
    <t>Diff9</t>
  </si>
  <si>
    <t>Diff10</t>
  </si>
  <si>
    <t>Audit Weight</t>
  </si>
  <si>
    <t>Audit Key</t>
  </si>
  <si>
    <t>ML6 Mapping</t>
  </si>
  <si>
    <t>Diff11</t>
  </si>
  <si>
    <t>Diff12</t>
  </si>
  <si>
    <t>Diff13</t>
  </si>
  <si>
    <t>Diff14</t>
  </si>
  <si>
    <t>Diff15</t>
  </si>
  <si>
    <t>Diff16</t>
  </si>
  <si>
    <t>Diff17</t>
  </si>
  <si>
    <t>Diff18</t>
  </si>
  <si>
    <t>Diff19</t>
  </si>
  <si>
    <t>Diff20</t>
  </si>
  <si>
    <t>Diff21</t>
  </si>
  <si>
    <t>Diff22</t>
  </si>
  <si>
    <t>Diff23</t>
  </si>
  <si>
    <t>Repeatable</t>
  </si>
  <si>
    <t>Multiplicity</t>
  </si>
  <si>
    <t>Diff24</t>
  </si>
  <si>
    <t>Diff25</t>
  </si>
  <si>
    <t>Diff26</t>
  </si>
  <si>
    <t>Grocery</t>
  </si>
  <si>
    <t>Cleaners</t>
  </si>
  <si>
    <t>Disposables</t>
  </si>
  <si>
    <t>Tobacco</t>
  </si>
  <si>
    <t>Other</t>
  </si>
  <si>
    <t>GS1 locatiecode (GLN) dataleverancier</t>
  </si>
  <si>
    <t>GLN du fournisseur d'informations</t>
  </si>
  <si>
    <t>Information provider GLN</t>
  </si>
  <si>
    <t>Information provider (GLN)</t>
  </si>
  <si>
    <t>gln</t>
  </si>
  <si>
    <t>DA_BASIC_0005</t>
  </si>
  <si>
    <t>N/A, filled by the system</t>
  </si>
  <si>
    <t>Wereldwijd uniek nummer dat de partij identificeert die de informatie over het artikel levert.</t>
  </si>
  <si>
    <t>Numéro d'identification international unique de la partie fournissant les informations produits.</t>
  </si>
  <si>
    <t>Unique international number identifying the party providing the information about the trade item.</t>
  </si>
  <si>
    <t>5410000999993</t>
  </si>
  <si>
    <t>Voer de GS1 locatiecode (GLN) in, deze identificeert de partij die de informatie over het artikel in GDSN levert.
We raden aan om dezelfde GS1 locatiecode (GLN) te gebruiken als die u gebruikt voor EDI.</t>
  </si>
  <si>
    <t>Entrez le GLN unique identifiant la partie qui fournit les informations produits dans GDSN. Il est recommandé d'utiliser le même GLN que celui utilisé pour les échanges EDI.</t>
  </si>
  <si>
    <t>Enter the unique GLN (Global Location Number) identifying the party providing the information about the trade item in GDSN.
It is recommended to use the same GLN as that used for EDI purposes.</t>
  </si>
  <si>
    <t>De combinatie van de GS1 locatiecode (GLN) van de dataleverancier, de GS1 artikelcode (GTIN) en de doelmarkt identificeert een unieke set kenmerken voor een artikel. De dataleverancier is niet altijd de data-eigenaar, maar is wel verantwoordelijk voor het onderhouden en aanleveren van de artikelgegevens.</t>
  </si>
  <si>
    <t>La combinaison du GLN du fournisseur d'informations, du GTIN du produit et du marché cible crée une clé d'identification unique pour la fiche de votre unité commerciale.
Le fournisseur d'informations n'est pas nécessairement le propriétaire des données, mais il a la responsabilité de fournir et maintenir à jour les données produits.</t>
  </si>
  <si>
    <t>The combination of the information provider GLN (Global Location Number), GTIN (Global Trade Item Number) and target market identifies a unique set of attributes for a trade item. The information provider is not necessarily the data owner, but he is responsible for maintaining and supplying the trade item data.</t>
  </si>
  <si>
    <t>No</t>
  </si>
  <si>
    <t>Yes</t>
  </si>
  <si>
    <t>-</t>
  </si>
  <si>
    <t>Mandatory</t>
  </si>
  <si>
    <t>Verplicht</t>
  </si>
  <si>
    <t>Obligatoire</t>
  </si>
  <si>
    <t>string</t>
  </si>
  <si>
    <t>GLN</t>
  </si>
  <si>
    <t>0..1</t>
  </si>
  <si>
    <t>Fixed length: 13 digits</t>
  </si>
  <si>
    <t>Global</t>
  </si>
  <si>
    <t>B2C &amp; B2B</t>
  </si>
  <si>
    <t>yes</t>
  </si>
  <si>
    <t>/catalogue_item_notification:catalogueItemNotificationMessage/transaction/documentCommand/catalogue_item_notification:catalogueItemNotification/catalogueItem/tradeItem/informationProviderOfTradeItem/gln</t>
  </si>
  <si>
    <t>informationProvider.gln</t>
  </si>
  <si>
    <t>v18;v19</t>
  </si>
  <si>
    <t xml:space="preserve"> v14;v16;v18;v19;v20</t>
  </si>
  <si>
    <t>Naam van de informatieverstrekker</t>
  </si>
  <si>
    <t>Naam dataleverancier</t>
  </si>
  <si>
    <t>Nom du fournisseur d'informations</t>
  </si>
  <si>
    <t>Information provider name</t>
  </si>
  <si>
    <t>Name of information provider</t>
  </si>
  <si>
    <t>partyName</t>
  </si>
  <si>
    <t>DA_BASIC_0021</t>
  </si>
  <si>
    <t>Naam van de dataleverancier (de partij die de gegevens over dit artikel levert).</t>
  </si>
  <si>
    <t>Nom de la partie qui fournit les informations sur le produit.</t>
  </si>
  <si>
    <t>Name of the party supplying the information about the trade item.</t>
  </si>
  <si>
    <t>De Groentjes</t>
  </si>
  <si>
    <t>Fournisseur XYZ</t>
  </si>
  <si>
    <t>Als u de webinterface gebruikt, dan wordt dit veld gevuld met de naam die hoort bij de GS1 locatiecode (GLN) in het veld 'GS1 locatiecode (GLN) dataleverancier'.</t>
  </si>
  <si>
    <t>Si on utilise l'interface web fournie par GS1, ce champ est rempli par le data pool avec le nom correspondant au GLN rempli dans le champ précédent.</t>
  </si>
  <si>
    <t>This field is populated by the data pool with the name of the GLN from the field 'Information provider (GLN)' when using the web interface.</t>
  </si>
  <si>
    <t>200</t>
  </si>
  <si>
    <t>/catalogue_item_notification:catalogueItemNotificationMessage/transaction/documentCommand/catalogue_item_notification:catalogueItemNotification/catalogueItem/tradeItem/informationProviderOfTradeItem/partyName</t>
  </si>
  <si>
    <t>informationProvider.partyName</t>
  </si>
  <si>
    <t>GS1 artikelcode (GTIN)</t>
  </si>
  <si>
    <t>Code produit (GTIN)</t>
  </si>
  <si>
    <t>GTIN (Global Trade Item Number)</t>
  </si>
  <si>
    <t>gtin</t>
  </si>
  <si>
    <t>DA_BASIC_0001</t>
  </si>
  <si>
    <t>Product Identification</t>
  </si>
  <si>
    <t>Wereldwijd uniek nummer dat het artikel identificeert.</t>
  </si>
  <si>
    <t>Numéro d'identification international unique de l'unité commerciale.</t>
  </si>
  <si>
    <t>Unique international number identifying the trade item.</t>
  </si>
  <si>
    <t>05410000123459</t>
  </si>
  <si>
    <t>Voer de 14 cijfers lange GS1 artikelcode (GTIN) in die u gebruikt om het artikel uniek te identificeren.
Als de GS1 artikelcode (GTIN) minder dan 14 cijfers heeft, dan voert u voorloopnullen in om het aantal compleet te maken.
Specifieke procedures zijn van toepassing op artikelen met een variabel gewicht en emballage/herbruikbare artikelen (zie de link in Procesbeschrijving naar het document Toelichting).</t>
  </si>
  <si>
    <t>Entrez le Global Trade Item Number (GTIN) à 14 chiffres utilisé pour l'identification de l'unité commerciale. Si votre GTIN fait moins de 14 chiffres, ajoutez un 0 de tête afin d'arriver à 14.
Des procédures spécifiques sont d'application pour les produits à poids variables, les actifs réutilisables et les vidanges (cf. documentation spécifique).</t>
  </si>
  <si>
    <t>Enter the 14-digit Global Trade Item Number (GTIN) used for the unique identification of the trade item.
If the GTIN has fewer than 14 digits, add leading zeroes to complete the number.
Specific procedures apply for products with variable weights, returnable assets and consumer empties (cf. specific documentation).</t>
  </si>
  <si>
    <t>De combinatie van de GS1 locatiecode (GLN) van de dataleverancier, de GS1 artikelcode (GTIN) en de doelmarkt identificeert een unieke set kenmerken voor een artikel.
Gebruik geen interne code (beginnend met 20-29) als artikelcode, gebruik hiervoor een unieke GS1 artikelcode (GTIN).
Als u lege emballage/herbruikbare artikelen moet invoeren (bijv. een ladingdrager of krat) in de GDSN datapool, voeg dan een voorloopnul toe aan de bestaande code die bestaat uit 13 cijfers. Bekijk voor meer informatie over codes voor emballage/herbruikbare artikelen de BENELUX-codelijst:
https://www.gs1.nl/kennisbank/gs1-data-source/levensmiddelen-drogisterij/codelijsten/codes-voor-emballage/ (document 'Emballagecodes').</t>
  </si>
  <si>
    <t>The combination of the information provider GLN (Global Location Number), GTIN (Global Trade Item Number) and target market identifies a unique set of attributes for a trade item.
Do not use an internal code (starting with 20-29) as a GTIN. You must use a unique GTIN.
If you need to enter empty returnable packaging (e.g. a load carrier or crate) in the GDSN data pool, prefix the 13-digit code for that item with a leading zero. For more information on returnable packaging codes see 'the BENELUX list of returnable trade item codes':
https://www.gs1.nl/en/knowledge-base/gs1-data-source/food-health-beauty/code-lists/codes-for-returnable-trade-items-rti/</t>
  </si>
  <si>
    <t>Zie voor aanvullende toelichting https://gs1.nl/kennisbank/gs1-data-source/levensmiddelen-drogisterij/welke-data/datamodel/</t>
  </si>
  <si>
    <t>For additional explanation see: https://gs1.nl/en/knowledge-base/gs1-data-source/food-health-beauty/what-data/data-model/</t>
  </si>
  <si>
    <t>GTIN</t>
  </si>
  <si>
    <t>1..1</t>
  </si>
  <si>
    <t>Fixed length: 14 digits</t>
  </si>
  <si>
    <t>/catalogue_item_notification:catalogueItemNotificationMessage/transaction/documentCommand/catalogue_item_notification:catalogueItemNotification/catalogueItem/tradeItem/gtin</t>
  </si>
  <si>
    <t>In welke landen wordt het product verkocht?</t>
  </si>
  <si>
    <t>Code doelmarkt</t>
  </si>
  <si>
    <t>Dans quels pays le produit est-il vendu ?</t>
  </si>
  <si>
    <t>In which countries will the product be sold?</t>
  </si>
  <si>
    <t>Target market country code</t>
  </si>
  <si>
    <t>targetMarketCountryCode</t>
  </si>
  <si>
    <t>DA_BASIC_0007</t>
  </si>
  <si>
    <t xml:space="preserve">Het land waar het artikel wordt geleverd en verkocht. De code die de 'doelmarkt' identificeert verwijst naar een land of geografische eenheid op hoger niveau.
</t>
  </si>
  <si>
    <t xml:space="preserve">Le pays où le produit est livré et vendu. Le code identifiant le "marché cible" fait référence à un pays ou à une unité géographique de niveau supérieur.
</t>
  </si>
  <si>
    <t xml:space="preserve">The country where the product is delivered and sold. The code identifying the 'target market' refers to a country or higher level geographical unit.
</t>
  </si>
  <si>
    <t xml:space="preserve">528
</t>
  </si>
  <si>
    <t xml:space="preserve">Selecteer een correcte code uit de lijst met landcodes, die bestaat uit de 'ISO 3166-1' codelijst en een aantal GS1 codes.
Voor doelmarkt Nederland selecteert u 528.
Voor doelmarkt België selecteert u 056. 
Voor doelmarkt Luxemburg selecteert u 442.
Als een artikel aan retailers in verschillende landen wordt geleverd, dan maakt u voor elke afzonderlijke doelmarkt een afzonderlijk artikel aan. U doet dit door de informatie uit de eerste doelmarkt te kopiëren en plakken en deze te publiceren voor de volgende doelmarkt. Houd rekening met eventuele lokale verschillen (bijv. belastinggegevens).
</t>
  </si>
  <si>
    <t xml:space="preserve">Sélectionnez un code correct de la liste de codes, liste composée de la liste 'ISO 3166-1' et de codes GS1. Pour les Pays-Bas, choisissez 528. Pour la Belgique 056 et pour le Luxembourg 442. Si un produit est livré à des détaillants de différents pays, une fiche produit distincte doit être créée pour chaque marché cible distinct. Vous pouvez le faire en copiant et collant l'information du premier marché cible et en la publiant pour le prochain marché cible en tenant compte des différences locales possibles (p. Ex. Information fiscale).
</t>
  </si>
  <si>
    <t xml:space="preserve">Select a correct code from the list of country codes, this list contains the 'ISO 3166-1' code list and some GS1 codes.
For target market Netherlands, select 528
For target market Belgium, select 056
For target market Luxembourg, select 442
If a product is delivered to retailers in different countries, a separate product needs to be created for each separate target market. You can do this by copying and pasting the information from the first target market and publishing it for the next target market, taking into account the possible local differences (e.g. tax information).
</t>
  </si>
  <si>
    <t>De combinatie van de GS1 locatiecode (GLN) van de dataleverancier, de GS1 artikelcode (GTIN) en de doelmarkt identificeert een unieke set kenmerken voor een artikel.
Let op:
- Met de GS1 code voor Global Market (001) kunt u gegevens aan de 'wereldwijde' doelmarkt publiceren. Deze optie gebruikt u in principe alleen als u artikelstamgegevens wilt publiceren die ook beschikbaar moeten zijn voor een doelmarkt waar geen GDSN geïmplementeerd is. Daarnaast ondersteunt deze doelmarkt niet de uitwisseling van lokale gegevens zoals informatie over BTW. Deze doelmarkt is bijvoorbeeld van toepassing op de reisbranche, met tax free shops en cruiseschepen in het bijzonder.
- Gebruik de GS1 codes voor EU en Non-EU-landen niet om een doelmarkt aan te duiden in dit veld. Deze codes gebruikt u alleen voor velden die een herkomst en/of oorsprong aanduiden.</t>
  </si>
  <si>
    <t xml:space="preserve">La combinaison du GLN du fournisseur d'informations, du GTIN du produit et du marché cible crée une clé d'identification unique pour la fiche de votre unité commerciale. Attention: - Le code de marché cible GS1 pour le 'Global Market' (001) peut être utilisé pour une publication " mondiale ". Cette option n'est à utiliser QUE dans le cas où vous devez publier vos données produits vers un marché où aucune implémentation GDSN n'existe. Ce marché cible ne permet pas la communication de données locales telles que la TVA. Ce marché cible est par exemple d'application dans le secteur du voyage, avec les magasins tax free à bord de bateaux par exemple. - Les codes GS1 pour les pays 'EU' et 'Non-EU' ne peuvent pas être utilisés pour indiquer un marché cible dans ce champ. Ces codes ne sont à utiliser que pour indiquer l'origine/la provenance d'un élément.
</t>
  </si>
  <si>
    <t>The combination of the information provider GLN (Global Location Number), GTIN (Global Trade Item Number) and target market identifies a unique set of attributes for a trade item.
Note:
- The GS1 code for Global Market (001) can be used to publish to the 'global' target market. This option is meant to be used only to publish your product data for (a) target market(s) where GDSN is not supported. Beware that in this case local data such as Tax, Import, Regulation information etc cannot be synchronised. This target market can be applicable for the traveling industry, with tax free shops and cruise ships in particular.
- Do not use the GS1 codes voor EU and Non-EU-countries to indicate a target market in this field. These codes can only be used for fields to indicate provenance/origin.</t>
  </si>
  <si>
    <t>All active local BELU validations use this attribute</t>
  </si>
  <si>
    <t>Code list</t>
  </si>
  <si>
    <t>TargetMarketCountryCode</t>
  </si>
  <si>
    <t>CountryCode</t>
  </si>
  <si>
    <t>/catalogue_item_notification:catalogueItemNotificationMessage/transaction/documentCommand/catalogue_item_notification:catalogueItemNotification/catalogueItem/tradeItem/targetMarket/targetMarketCountryCode</t>
  </si>
  <si>
    <t>countriesOfSale</t>
  </si>
  <si>
    <t>Product classificatie code</t>
  </si>
  <si>
    <t>Code GPC Classificatie</t>
  </si>
  <si>
    <t>Code de classification du produit</t>
  </si>
  <si>
    <t>Product classification code</t>
  </si>
  <si>
    <t>GPC classification category code</t>
  </si>
  <si>
    <t>gpcCategoryCode</t>
  </si>
  <si>
    <t>DA_BASIC_0006</t>
  </si>
  <si>
    <t xml:space="preserve">Code die de artikelcategorie van het artikel aangeeft volgens de GS1 Global Product Classificatie (GPC) standaard.
</t>
  </si>
  <si>
    <t xml:space="preserve">Code spécifiant une catégorie produit sur base du standard GS1 Global Product Classification (GPC).
</t>
  </si>
  <si>
    <t xml:space="preserve">Code specifying a product category according to the GS1 Global Product Classification (GPC) standard.
</t>
  </si>
  <si>
    <t xml:space="preserve">10000006 (Groenten - Onbereid/Onverwerkt (houdbaar))
</t>
  </si>
  <si>
    <t xml:space="preserve">10000006 (Légumes - Non Préparé/Non Transformé (Longue Conservation))
</t>
  </si>
  <si>
    <t xml:space="preserve">10000006 (Vegetables - Unprepared/Unprocessed (Shelf Stable))
</t>
  </si>
  <si>
    <t>Selecteer de correcte GPC-classificatiecode, gebruik als hulpmiddel de GPC browser (https://gpc-browser.gs1.org/). Staat de classificatiecode die u zoekt hier niet in? Gebruik dan de code die de artikelcategorie het dichtst benadert.
De code 99999999 mag niet worden gebruikt.
In het geval van een samengesteld artikel (zie voor een definitie de link in Procesbeschrijving naar het document Toelichting) dat bestaat uit meerdere artikelen met elk hun eigen GS1 artikelcode (GTIN), geef dan elk afzonderlijk artikel een GPC-code. Daarnaast voorziet u het samengestelde artikel zelf ook van een GPC-code. Wanneer de losse artikelen binnen het samengesteld artikel verschillende GPC-codes hebben, kunt u voor het samengestelde artikel niet kiezen voor een specifieke GPC-code. U moet dan kiezen voor een zogenaamde 'assortiment GPC-code' of de segmentoverstijgende code.
Voor een assortiment GPC-code (producten vallen in dat geval binnen hetzelfde segment) kiest u bijvoorbeeld als u een samengesteld artikel hebt dat bestaat uit een fles gin en een fles tonic. Kies dan voor de GPC-code: Brick: 10000623 - Dranken - Assortimenten.
Voor de segmentoverstijgende code kiest u bijvoorbeeld als u een samengesteld artikel hebt met een paar flesjes bier (segment is 'Levensmiddelen/Dranken/Rookwaren') en een bierglas (segment is 'Keuken-/Huishoudbenodigdheden'). In dit geval kiest u voor de GPC-code: Brick: 10000624 - Segmentoverstijgende Classificatie - Assortimenten.</t>
  </si>
  <si>
    <t xml:space="preserve">Sélectionnez le code de classification GPC correct utiliser le navigateur GPC (https://gpc-browser.gs1.org/). S'il inclut le code de la catégorie appropriée, il est obligatoire de l'utiliser. S'il n'inclut pas précisément la catégorie que vous recherchez, utilisez le code qui correspond le mieux à la catégorie de produit. Le code 99999999 ne doit pas être utilisé. Dans le cas d'un article composé de plusieurs autres articles, vous devez entrer un code GPC pour chaque composant. l'article composite lui-même doit également avoir un code GPC. Entrez ici le code du multi-pack applicable ou le code de segment transversal.
</t>
  </si>
  <si>
    <t xml:space="preserve">Select the correct GPC classification code, use the GPC-browser tool for this (https://gpc-browser.gs1.org/). Can you not find the appropriate GPC classification code for your product? Use in that case the GPC classification code that most closely approximates the product category.
The code 99999999 must not be used.
In the case of an article that is composed of several articles (composite article, for more information, please refer to the link below in Process Description to the explanatory document), you must enter for each article the GPC code that applies for that specific article. The composite article itself must also have a GPC code. Enter for the composite article the code of the applicable assortment or the cross-segment code.
</t>
  </si>
  <si>
    <t xml:space="preserve">Om een GPC-classificatiecode te zoeken, gaat u naar: https://gpc-browser.gs1.org/.
</t>
  </si>
  <si>
    <t>If you need to search for a GPC classification code, see https://gpc-browser.gs1.org/.</t>
  </si>
  <si>
    <t xml:space="preserve">Zie voor aanvullende toelichting https://gs1.nl/kennisbank/gs1-data-source/levensmiddelen-drogisterij/welke-data/datamodel/
</t>
  </si>
  <si>
    <t xml:space="preserve">For additional explanation see: https://gs1.nl/en/knowledge-base/gs1-data-source/food-health-beauty/what-data/data-model/
</t>
  </si>
  <si>
    <t>VR_BASIC_0008, VR_BASIC_0016, VR_BASIC_0016_2, VR_BASIC_0051, VR_BASIC_0076, VR_BASIC_0077</t>
  </si>
  <si>
    <t>GpcCategoryCode</t>
  </si>
  <si>
    <t>8</t>
  </si>
  <si>
    <t>/catalogue_item_notification:catalogueItemNotificationMessage/transaction/documentCommand/catalogue_item_notification:catalogueItemNotification/catalogueItem/tradeItem/gDSNTradeItemClassification/gpcCategoryCode</t>
  </si>
  <si>
    <t>tradeItemClassification.gpcCategoryCode</t>
  </si>
  <si>
    <t>Product level?</t>
  </si>
  <si>
    <t>Code niveau producthiërarchie</t>
  </si>
  <si>
    <t>Niveau du produit ?</t>
  </si>
  <si>
    <t>Trade item unit descriptor</t>
  </si>
  <si>
    <t>tradeItemUnitDescriptorCode</t>
  </si>
  <si>
    <t>DA_BASIC_0003</t>
  </si>
  <si>
    <t>Packaging</t>
  </si>
  <si>
    <t xml:space="preserve">De code die het niveau van het artikel in de hiërarchie weergeeft (bijv. pallet, doos, basiseenheid).
</t>
  </si>
  <si>
    <t xml:space="preserve">Code identifiant le niveau de l'unité commerciale dans la hiérarchie (p.ex. Palette, boite, unité de base).
</t>
  </si>
  <si>
    <t xml:space="preserve">Code identifying the trade item's level in the hierarchy (e.g. pallet, box, base unit).
</t>
  </si>
  <si>
    <t xml:space="preserve">BASE_UNIT_OR_EACH
</t>
  </si>
  <si>
    <t xml:space="preserve">Sélectionnez une valeur de la liste de codes.
</t>
  </si>
  <si>
    <t xml:space="preserve">Select a value from the 'TradeItemUnitDescriptorCode' code list.
</t>
  </si>
  <si>
    <t>Voor uitgebreide voorbeelden van het hiërarchisch niveau en van de hiërarchische opbouw bekijkt u sectie 4 in het document 'GDSN Trade Item Implementation Guide' (https://ref.gs1.org/guidelines/tiig/).</t>
  </si>
  <si>
    <t>For detailed examples of product types and the hierarchical structure see Section 4 of the document 'GDSN Trade Item Implementation Guide' (https://ref.gs1.org/guidelines/tiig/).</t>
  </si>
  <si>
    <t xml:space="preserve">https://ref.gs1.org/guidelines/tiig/ (Trade Item Implementation Guide)
</t>
  </si>
  <si>
    <t>https://ref.gs1.org/guidelines/tiig/ (Trade Item Implementation Guide)</t>
  </si>
  <si>
    <t>VR_BASIC_0003, VR_BASIC_0011, VR_BASIC_0029, VR_BASIC_0069</t>
  </si>
  <si>
    <t>TradeItemUnitDescriptorCode</t>
  </si>
  <si>
    <t>/catalogue_item_notification:catalogueItemNotificationMessage/transaction/documentCommand/catalogue_item_notification:catalogueItemNotification/catalogueItem/tradeItem/tradeItemUnitDescriptorCode</t>
  </si>
  <si>
    <t>unitDescriptorCode</t>
  </si>
  <si>
    <t>Code type display</t>
  </si>
  <si>
    <t>Code du type d'affichage</t>
  </si>
  <si>
    <t>Display type code</t>
  </si>
  <si>
    <t>displayTypeCode</t>
  </si>
  <si>
    <t>DA_IDENTIFICATION_0009</t>
  </si>
  <si>
    <t>Identification</t>
  </si>
  <si>
    <t>Een code die bepaalt wat voor soort display een artikel is.</t>
  </si>
  <si>
    <t>Code déterminant de quel type de display il s'agit.</t>
  </si>
  <si>
    <t>A code determining the type of display that a product is.</t>
  </si>
  <si>
    <t>FDR (Floor Display Ready Packaging)</t>
  </si>
  <si>
    <t>Verplicht als isTradeItemADisplayUnit = 'TRUE'.
De mogelijke codes zijn afhankelijk van de geselecteerde 'tradeItemUnitDescriptorCode' (zie veld ‘Hiërarchisch niveau’).
De codes 'FDR' en 'FND' zijn alleen toegestaan bij 'PALLET' of bij 'DISPLAY_SHIPPER'. De codes 'SDR' en 'SND' zijn alleen toegestaan bij 'CASE' of bij 'PACK_OR_INNER_PACK'. De code 'UNS' is bij alle hiërarchische niveaus toegestaan.</t>
  </si>
  <si>
    <t>Verplicht als isTradeItemADisplayUnit = 'TRUE'.
De mogelijke codes zijn afhankelijk van de geselecteerde 'tradeItemUnitDescriptorCode' (zie veld ‘Code niveau producthiërarchie’).
De codes 'FDR' en 'FND' zijn alleen toegestaan bij 'PALLET' of bij 'DISPLAY_SHIPPER'. De codes 'SDR' en 'SND' zijn alleen toegestaan bij 'CASE' of bij 'PACK_OR_INNER_PACK'. De code 'UNS' is bij alle niveaus producthiërarchie toegestaan.</t>
  </si>
  <si>
    <t>Obligatoire si 'Indication unité de display' = TRUE.
Les codes disponibles dépendant de la sélection du niveau hiérarchique.
Les codes 'FDR' et 'FND' sont permis avec 'PALLET' ou 'DISPLAY_SHIPPER'. Les codes 'SDR' et 'SND' sont permis avec 'CASE' ou 'PACK_OR_INNER_PACK'. Le code 'UNS' is permis à tous les niveaux hiérarchiques.</t>
  </si>
  <si>
    <t>Mandatory if the 'Is trade item a display unit' field is filled in with the value 'TRUE'.
The possible codes depend on the selected 'tradeItemUnitDescriptorCode' (see the 'Trade item unit descriptor' field).
The codes 'FDR' and 'FND' are only allowed on 'PALLET' of 'DISPLAY_SHIPPER'. The codes 'SDR' and 'SND' are only allowed on 'CASE' or 'PACK_OR_INNER_PACK'. The code 'UNS' is allowed for all trade item unit descriptor codes.</t>
  </si>
  <si>
    <t>Mandatory if the 'Display unit indicator' field is filled in with the value 'TRUE'.
The possible codes depend on the selected 'tradeItemUnitDescriptorCode' (see the 'Trade item unit descriptor' field).
The codes 'FDR' and 'FND' are only allowed on 'PALLET' of 'DISPLAY_SHIPPER'. The codes 'SDR' and 'SND' are only allowed on 'CASE' or 'PACK_OR_INNER_PACK'. The code 'UNS' is allowed for all trade item unit descriptor codes.</t>
  </si>
  <si>
    <t>VR_DIY_B2B_0031, VR_FMCGB2B_0170, VR_FMCGB2B_0171, VR_FMCGB2B_0237, VR_FMCGB2B_0238, VR_FMCGB2B_0260, VR_IDENTIFICATION_0008</t>
  </si>
  <si>
    <t>500.244, 500.268, 500.269, 500.270</t>
  </si>
  <si>
    <t>Conditional Mandatory</t>
  </si>
  <si>
    <t>Verplicht als de consumenteneenheid een display is.</t>
  </si>
  <si>
    <t>S'il s'agit d'un display.</t>
  </si>
  <si>
    <t>Mandatory if it's a display.</t>
  </si>
  <si>
    <t>Verplicht als de handelseenheid een display is.</t>
  </si>
  <si>
    <t>if it's a display.</t>
  </si>
  <si>
    <t>Verplicht als de pallet een display is.</t>
  </si>
  <si>
    <t>DisplayTypeCode</t>
  </si>
  <si>
    <t>Local</t>
  </si>
  <si>
    <t>B2B</t>
  </si>
  <si>
    <t>no</t>
  </si>
  <si>
    <t>/catalogue_item_notification:catalogueItemNotificationMessage/transaction/documentCommand/catalogue_item_notification:catalogueItemNotification/catalogueItem/tradeItem/displayUnitInformation/displayTypeCode</t>
  </si>
  <si>
    <t>Productinformatie ingangsdatum/tijd</t>
  </si>
  <si>
    <t>Date/heure de début des informations sur le produit</t>
  </si>
  <si>
    <t>Effective date time</t>
  </si>
  <si>
    <t>effectiveDateTime</t>
  </si>
  <si>
    <t>DA_TIMINGS_0002</t>
  </si>
  <si>
    <t>Timings</t>
  </si>
  <si>
    <t>De datum en tijd waarop de informatie van de stamgegevens geldig is. Geldig = correct of waar.</t>
  </si>
  <si>
    <t>Date et heure à partir de quand les informations de la fiche produit sont considérées comme valides (correctes ou vraies).</t>
  </si>
  <si>
    <t>The date and time when the information contents of the master data are valid. Valid = correct or true.</t>
  </si>
  <si>
    <t>2016-05-31T08:00:00 (jjjj-mm-ddTuu:mi:ss)</t>
  </si>
  <si>
    <t>2016-05-31T08:00:00 (yyyy-mm-ddThh:mi:ss)</t>
  </si>
  <si>
    <t>Werk dit veld bij als er een verandering in de cyclus is (van een nieuw artikel tot en met verwijdering van een artikel) om onderscheid te maken tussen de verschillende versies van de gegevens.
Dit veld wordt ook gebruikt voor wijzigingen aan het artikel waarvoor geen nieuwe GS1 artikelcode (GTIN) nodig is. In dat geval wordt de ingangsdatum van de nieuwe artikelinformatie aangegeven.</t>
  </si>
  <si>
    <t>Mettez à jour ce champ chaque fois qu'il y a un changement dans le cycle produit (d'un nouvel élément à la suppression d'un élément) afin de distinguer les différentes versions de données.
Ce champ est également utilisé pour les modifications de l'article qui ne nécessitent pas de nouveau GTIN. Dans ce cas, il indique la date d'entrée en vigueur des nouvelles données produit.</t>
  </si>
  <si>
    <t>Update this field whenever there is a change in the cycle (from a new item to deletion of an item) so as to distinguish the various data versions.
This field is also used for changes to the item that do not require a new GTIN. In that case it indicates the effective date of the new item information.</t>
  </si>
  <si>
    <t>Alle artikelgegevens moeten beschikbaar zijn vóór de levering van het artikel.
Om die reden moet de ingangsdatum altijd eerder zijn dan of gelijk zijn aan de eerste beschikbaarheidsdatum.</t>
  </si>
  <si>
    <t>Toutes les données produit doivent être disponibles avant la livraison du produit.
La date d'entrée en vigueur devrait donc toujours être antérieure ou égale à la première date de disponibilité.</t>
  </si>
  <si>
    <t xml:space="preserve">All product data needs to be available before the delivery of the product.
The effective date should therefore always be earlier than, or equal to, the start availability date.
</t>
  </si>
  <si>
    <t>VR_TIMINGS_001</t>
  </si>
  <si>
    <t>dateTime</t>
  </si>
  <si>
    <t>DateTime</t>
  </si>
  <si>
    <t>/catalogue_item_notification:catalogueItemNotificationMessage/transaction/documentCommand/catalogue_item_notification:catalogueItemNotification/catalogueItem/tradeItem/tradeItemSynchronisationDates/effectiveDateTime</t>
  </si>
  <si>
    <t>synchronisationDates.effectiveDateTime</t>
  </si>
  <si>
    <t>Contact GLN</t>
  </si>
  <si>
    <t>GS1 locatiecode (GLN) lokaal contact</t>
  </si>
  <si>
    <t>GLN du contact</t>
  </si>
  <si>
    <t>Contact information GLN (Global Location Number)</t>
  </si>
  <si>
    <t>DA_CONTACT_0004</t>
  </si>
  <si>
    <t>Contact information</t>
  </si>
  <si>
    <t>Wereldwijd uniek nummer dat de partij identificeert die het primaire lokale contact is van de afnemer. De GS1 locatiecode (GLN) van de dataleverancier kan verschillen van een lokale GLN.</t>
  </si>
  <si>
    <t>Numéro d'identification internationale unique de la partie qui est le principal contact local de l'acheteur. Le GLN du fournisseur d'informations peut être différent du GLN local.</t>
  </si>
  <si>
    <t>Unique international number identifying the party that is the buyer’s primary local contact. The information provider’s GLN (Global Location Number) may be different from the local GLN.</t>
  </si>
  <si>
    <t>5410000111111</t>
  </si>
  <si>
    <t>Is de GS1 locatiecode (GLN) van de dataleverancier anders dan degene die je gebruikt in EDI-berichten (ORDERS, INVOIC etc.)? Of anders dan degene van het bedrijf waarmee je voor ondersteuning contact moet opnemen? Voer dan de GS1 locatiecode (GLN) van deze lokale leverancier in dit veld in.
Als je dit veld invult, zorg er dan voor dat je voor alle lagen van de hiërarchie dezelfde waarde invult. Daarnaast vul je ook het veld ‘Code type contact’ in met de code 'BZL' (Licentiehouder). Een GLN bestaat altijd uit 13 cijfers.</t>
  </si>
  <si>
    <t>Le GLN du fournisseur d'informations est-il différent de celui que vous utilisez dans les messages EDI (ORDERS, INVOIC, etc.) ? Ou différent de celui de la société que vous devez contacter pour obtenir de l'aide ? Dans ce cas, indiquez dans ce champ le GLN de ce fournisseur local. Si vous saisissez ce champ, vous devez l'utiliser à tous les niveaux de la hiérarchie avec la même valeur.
En outre, vous devez également remplir le champ 'Code du type de contact' avec le code "BZL" (Enregistreur de licence).
Un GLN se compose toujours de 13 chiffres.</t>
  </si>
  <si>
    <t>If the GLN of the information provider is not the same as the GLN of the company that is responsible for the trade item in the local target market, enter the local supplier GLN in this field.
If you populate this field, make sure you enter the same value for all layers of the hierarchy. In addition, you also fill out the field ‘Contact Type’, selecting the code 'BZL' (Licensee Registrar). A GLN always comprises 13 characters.</t>
  </si>
  <si>
    <t>U gebruikt dit veld als de partij die de gegevens synchroniseert niet de partij is die verantwoordelijk is voor het artikel in de lokale doelmarkt. Zo is bijvoorbeeld Global Company de partij die de gegevens synchroniseert vanuit een hoofdkantoor in de Verenigde Staten, deze GS1 locatiecode (GLN) is ingevuld bij ‘GS1 locatiecode (GLN) dataleverancier’. Global Company Nederland is de partij die het contact is voor de lokale doelmarkt. Hun GLN wordt in dit veld ingevuld.
Belangrijk: Voer hier niet de GS1 locatiecode (GLN) van de merkhouder in, tenzij de merkhouder ook het lokale contact is.</t>
  </si>
  <si>
    <t>Vous devriez utiliser ce champ si la partie qui synchronise les données est différente de la partie qui est responsable pour le produit sur le marché. Par exemple, Global Company est la partie qui encode et synchronise les données depuis le siège aux USA, mais Global Company Belgium est la partie dont le GLN est listé comme contact pour le marché cible local.
Important: ne pas entrer le GLN du propriétaire de la marque, à moins que ce dernier ne soit également le contact local.</t>
  </si>
  <si>
    <t>You should use this field if the party that synchronises the data is different from the party responsible for the trade item in the local target market. For example, Global Company is the party that synchronises the data from a head office in America, that GLN is entered in the 'Information provider (GLN)' field. Global Company Nederland is the party that is the contact for the local target market. Their GLN is entered in this field.
Important: do not enter the brand owner’s GLN unless the brand owner is also the local contact.</t>
  </si>
  <si>
    <t>VR_CONTACT_0006, VR_CONTACT_0007</t>
  </si>
  <si>
    <t>Optional</t>
  </si>
  <si>
    <t>/catalogue_item_notification:catalogueItemNotificationMessage/transaction/documentCommand/catalogue_item_notification:catalogueItemNotification/catalogueItem/tradeItem/tradeItemContactInformation/gln</t>
  </si>
  <si>
    <t>contacts.gln</t>
  </si>
  <si>
    <t>Aanvullende productidentificatie</t>
  </si>
  <si>
    <t>Identification supplémentaire du produit</t>
  </si>
  <si>
    <t>Additional trade item identification</t>
  </si>
  <si>
    <t>additionalTradeItemIdentification</t>
  </si>
  <si>
    <t>DA_IDENTIFICATION_0002</t>
  </si>
  <si>
    <t xml:space="preserve">Aanvullende informatie om artikelen te kunnen identificeren, bijvoorbeeld het artikelnummer van de leverancier.
</t>
  </si>
  <si>
    <t xml:space="preserve">Informations additionnelles permettant l'identification du produit (p.ex. Le numéro d'article interne au fournisseur).
</t>
  </si>
  <si>
    <t xml:space="preserve">Additional information enabling products to be identified, e.g. the supplier's article number.
</t>
  </si>
  <si>
    <t xml:space="preserve">02312345000002 (bij type FOR_INTERNAL_USE_1)
01331 (bij type RVG)
4121 (bij type PLU)
22290=16831
</t>
  </si>
  <si>
    <t xml:space="preserve">02312345000002 (avec le code: FOR_INTERNAL_USE_1) 01331 (avec le code: RVG) 4121 (Pour type: PLU) 22290=16831
</t>
  </si>
  <si>
    <t xml:space="preserve">02312345000002 (for type: FOR_INTERNAL_USE_1)
01331 (for type: RVG)
4121 (for type PLU)
22290=16831
</t>
  </si>
  <si>
    <t>Als je voorverpakte artikelen met een variabel gewicht of prijscodes op je product gebruikt, dan voer je deze codes hier in. Je vult dan de code ‘FOR_INTERNAL_USE_1’ in het veld 'Code voor aanvullende productidentificatie' in. Gebruik altijd voorloopnullen om ervoor te zorgen dat de code uit 14 cijfers bestaat. Zie voor meer informatie over het gebruik van voorloopnullen hoofdstuk 33 van de 'GDSN Trade Item Implementation Guide' ( https://www.gs1.org/gdsn/trade_implementation_guide).
Als je dit veld invult, dan moet je ook het veld ‘Code voor aanvullende productidentificatie’ invullen. Dit veld kan als het nodig is meer dan eens worden gebruikt. De GS1 artikelcode (GTIN) is altijd leidend voor de identificatie.
Voor zelfzorggeneesmiddelen: Vul hier het RVG-nummer (zelfzorggeneesmiddelen), RVH-nummer (homeopathische middelen) of het EU-registratienummer in. Vul hier alleen de numerieke waarden in, ook als “UAD” of “AV” op het etiket vermeld worden. Alleen de waarden 'RVG', 'RVH' en 'EU_MEDICAL_PRODUCT_NUMBER' uit de codelijst 'additionalTradeItemIdentificationTypeCode' zijn toegestaan.
Voor AGF-producten: vul hier de 4-cijferige PLU (Price Look-Up)-code van het product in. Hiermee geef je aan om wat voor ras (variëteit) het gaat. Deze codes vind je op de website van IFPS Global. Naast dit veld vul je ook het veld ‘Code voor aanvullende productidentificatie’ in met 'type PLU'.</t>
  </si>
  <si>
    <t xml:space="preserve">Si vous utilisez des codes de poids ou de prix variables sur votre produit, encodez-les ici, en utilisant le code FOR_INTERNAL_USE_1. Utilisez toujours des 0 de tête pour arriver à 14 chiffres. Pour plus d'informations sur l'utilisation des zéros de tête, veuillez vous référer au chapitre 33 du GDSN Trade Item Implementation Guide (https://www.gs1.org/gdsn/trade_implementation_guide). Pour la pharmacie: Entrez le numéro RVG (articles pharmaceutiques), RVH (articles homeopathiques) ou EU_MEDICAL_PRODUCT_NUMBER (enregistrement UE) ici. Si vous remplissez ce champ, vous devriez également remplir le champ 'Type d'identification alternative de l'unité commerciale'. Ce champ peut être répété si nécessaire. Mais l'identification est toujours basée sur le GTIN. Pour les produits fruits et légumes : remplir le PLU à 4 chiffres ici (Price Look-Up) du produit. Cela indique de quel type de variété il s'agit. Ces codes sont disponibles sur le site Web de l'IFPS Global. à côté de ce champ, vous renseignez également le champ "Type d'identification additionnelle" avec le type PLU.
</t>
  </si>
  <si>
    <t>If you use pre-packed variable weight or price codes on your products, enter them here, using the code 'FOR_INTERNAL_USE_1'. Always use leading zeroes to pad the number of digits out to 14. For more information about the use of leading zeroes please refer to chapter 33 of the 'GDSN Trade Item Implementation Guide' ( https://www.gs1.org/gdsn/trade_implementation_guide).
If you populate this field, you should also populate the ‘Additional Trade Item Identification Type’ field. This field can be used more than once, if necessary. Identification is always based on the GTIN (Global Trade Item Number).
For self-care medicines: enter the RVG number' (self-care medicinal items), the RVH number (homeopathic self-care medicinal items) or the EU registration number here. Enter only the numeric value here, even if 'UAD' or 'AV' are indicated on the label. Only the values 'RVG', 'RVH' and 'EU_MEDICAL_PRODUCT_NUMBER' from the code list 'additionalTradeItemIdentificationTypeCode' are allowed.
For fresh fruit and vegetables: you can enter the four-digit PLU (Price Look-Up) code of the product here. This code indicates the variety of the product. You can find these codes on the website of IFPS Global ( http://www.ifpsglobal.com/Identification/PLU-Codes/PLU-codes-Search). If you enter the PLU code in this field, also enter the value ‘PLU’ in the ‘Additional trade item identification type’ field.</t>
  </si>
  <si>
    <t xml:space="preserve">Codes voor artikelen met een variabel gewicht en prijscodes worden alleen in de winkel gebruikt, bijvoorbeeld om het gewicht of de prijs van het artikel aan te geven. Deze codes beginnen met 20, 21, 22, 23 of 28.
</t>
  </si>
  <si>
    <t>Pre-packed variable weight and price codes are only used in store to indicate the weight or price of the product, for instance. These codes start with 20, 21, 22, 23 or 28.</t>
  </si>
  <si>
    <t xml:space="preserve">https://ref.gs1.org/guidelines/tiig/ (Trade Item Implementation Guide)
</t>
  </si>
  <si>
    <t>VR_FMCGB2B_0245, VR_FMCGB2B_0245, VR_IDENTIFICATION_0001, VR_IDENTIFICATION_0006, VR_IDENTIFICATION_0042</t>
  </si>
  <si>
    <t>500.018, 500.176, 500.280, 500.281, 500.358, 500.526</t>
  </si>
  <si>
    <t>Verplicht voor zelfzorggeneesmiddelen.</t>
  </si>
  <si>
    <t>Pour les médicaments auto-administrés</t>
  </si>
  <si>
    <t>Mandatory for self-care medicines.</t>
  </si>
  <si>
    <t>String80</t>
  </si>
  <si>
    <t>0..*</t>
  </si>
  <si>
    <t>80</t>
  </si>
  <si>
    <t>/catalogue_item_notification:catalogueItemNotificationMessage/transaction/documentCommand/catalogue_item_notification:catalogueItemNotification/catalogueItem/tradeItem/additionalTradeItemIdentification</t>
  </si>
  <si>
    <t>additionalTradeItemIdentifications.value</t>
  </si>
  <si>
    <t>Code voor aanvullende productidentificatie</t>
  </si>
  <si>
    <t>Code pour l'identification supplémentaire du produit</t>
  </si>
  <si>
    <t>Additional trade item identification type</t>
  </si>
  <si>
    <t>additionalTradeItemIdentification/@additionalTradeItemIdentificationTypeCode</t>
  </si>
  <si>
    <t>DA_IDENTIFICATION_0003</t>
  </si>
  <si>
    <t>The code indicating the type of Additional Product Identification used.</t>
  </si>
  <si>
    <t xml:space="preserve">FOR_INTERNAL_USE_1
RVG
PLU
</t>
  </si>
  <si>
    <t xml:space="preserve">FOR_INTERNAL_USE_1 RVG PLU
</t>
  </si>
  <si>
    <t xml:space="preserve">Selecteer de correcte waarde uit de codelijst 'additionalTradeItemIdentificationTypeCode'.
Als u de code 'FOR_INTERNAL_USE_1' (voor intern gebruik 1) gebruikt, dan moet u een GS1 artikelcode (GTIN) met voorloopnullen invullen in het veld 'Aanvullende artikelidentificatie'.
Voor geneesmiddelen: kies uit de codelijst 'additionalTradeItemIdentificationTypeCode' de waarde die van toepassing is voor uw artikel. Alleen de waarden 'RVG', 'RVH' of 'EU_MEDICAL_PRODUCT_NUMBER' zijn toegestaan.
</t>
  </si>
  <si>
    <t xml:space="preserve">Selecteer de correcte waarde uit de codelijst 'additionalTradeItemIdentificationTypeCode'.
Als u de code 'FOR_INTERNAL_USE_1' (voor intern gebruik 1) gebruikt, dan moet u een GS1 artikelcode (GTIN) met voorloopnullen invullen in het veld 'Aanvullende productidentificatie'.
Voor geneesmiddelen: kies uit de codelijst 'additionalTradeItemIdentificationTypeCode' de waarde die van toepassing is voor uw artikel. Alleen de waarden 'RVG', 'RVH' of 'EU_MEDICAL_PRODUCT_NUMBER' zijn toegestaan.
</t>
  </si>
  <si>
    <t xml:space="preserve">Sélectionnez la valeur correcte de la liste de codes. Si le code FOR_INTERNAL_USE_1 est utilisé, un GTIN (avec zéro de tête) doit être encodé dans 'Identification alternative de l'unité commerciale'. Pour les médicaments, choisissez la valeur qui s'applique à votre article dans la liste de codes additionalTradeItemIdentificationTypeCode. Seules les valeurs 'RVG', 'RVH' ou 'EU_MEDICAL_PRODUCT_NUMBER' sont autorisées.
</t>
  </si>
  <si>
    <t xml:space="preserve">Select the correct value from the 'additionalTradeItemIdentificationTypeCode' code list.
If the code 'FOR_INTERNAL_USE_1' is used, a GTIN (Global Trade Item Number) with leading zeroes must be entered in the 'Additional Trade Item Identification' field.
For pharmaceuticals: select the applicable value from the 'additionalTradeItemIdentificationTypeCode' code list only 'RVG' for self-care medicines, 'RVH' for homeopathic products or 'EU_MEDICAL_PRODUCT_NUMBER' as EU registration number are allowed).
</t>
  </si>
  <si>
    <t xml:space="preserve">Als u dit veld invult, vul dan ook het veld 'Aanvullende artikelidentificatie' in. Dit veld kan als het nodig is meer dan eens worden gebruikt.
</t>
  </si>
  <si>
    <t xml:space="preserve">If you populate this field, you should also populate the 'Additional Trade Item Identification' field. This field can be used more than once, if necessary.
</t>
  </si>
  <si>
    <t>VR_FMCGB2B_0255, VR_IDENTIFICATION_0002, VR_IDENTIFICATION_0009, VR_IDENTIFICATION_0017, VR_IDENTIFICATION_0018, VR_IDENTIFICATION_0019, VR_IDENTIFICATION_0020, VR_IDENTIFICATION_0037, VR_IDENTIFICATION_0038, VR_IDENTIFICATION_0041</t>
  </si>
  <si>
    <t>Verplicht als het veld 'Aanvullende productidentificatie' is ingevuld bij de consumenteneenheid.</t>
  </si>
  <si>
    <t>Dans le cas où 'Identification alternative de l'unité commerciale' est rempli.</t>
  </si>
  <si>
    <t>Mandatory in case the field 'Additional trade item identification' is populated.</t>
  </si>
  <si>
    <t>Verplicht als het veld 'Aanvullende artikelidentificatie' is ingevuld bij de handelseenheid.</t>
  </si>
  <si>
    <t>Verplicht als het veld 'Aanvullende productidentificatie' is ingevuld bij de handelseenheid.</t>
  </si>
  <si>
    <t>Verplicht als het veld 'Aanvullende artikelidentificatie' is ingevuld bij de pallet.</t>
  </si>
  <si>
    <t>Verplicht als het veld 'Aanvullende productidentificatie' is ingevuld bij de pallet.</t>
  </si>
  <si>
    <t>in case the field 'Additional trade item identification' is populated.</t>
  </si>
  <si>
    <t>AdditionalTradeItemIdentificationTypeCode</t>
  </si>
  <si>
    <t>/catalogue_item_notification:catalogueItemNotificationMessage/transaction/documentCommand/catalogue_item_notification:catalogueItemNotification/catalogueItem/tradeItem/additionalTradeItemIdentification/@additionalTradeItemIdentificationTypeCode</t>
  </si>
  <si>
    <t>additionalTradeItemIdentifications.typeCode</t>
  </si>
  <si>
    <t>Gerefereerde GTIN (GS1 Artikelcode)</t>
  </si>
  <si>
    <t>GTIN (Code Article GS1) Réferencé</t>
  </si>
  <si>
    <t>Referenced trade item (GTIN)</t>
  </si>
  <si>
    <t>Refererenced trade item (GTIN)</t>
  </si>
  <si>
    <t>DA_IDENTIFICATION_0012</t>
  </si>
  <si>
    <t xml:space="preserve">De GS1 artikelcode (GTIN) waarnaar verwezen wordt voor een bepaald doel, bijvoorbeeld 'vervangt', 'vervangen door', 'vergelijkbaar artikel'.
</t>
  </si>
  <si>
    <t xml:space="preserve">Le GTIN (GTIN) auquel il est fait référence à une fin particulière, par exemple "remplace", "remplacé par", "article similaire".
</t>
  </si>
  <si>
    <t xml:space="preserve">A trade item not in the trade item hierarchy that is referenced for a specific purpose for example substitute, replaced by, equivalent trade items.
</t>
  </si>
  <si>
    <t xml:space="preserve">08715108079309
</t>
  </si>
  <si>
    <t xml:space="preserve">In dit veld vult u de GS1 artikelcode in waar u naar verwijst.
Gaat het om een vervangend artikel? Vul dan hier de GS1 artikelcode (GTIN) in van het artikel dat door dit artikel wordt vervangen (de oude artikelcode).
Gaat het om een vergelijkbaar artikel? Vul dan hier de GS1 artikelcode (GTIN) in van het artikel dat vergelijkbaar is.
Kies in het veld 'Code type verwijzing naar GS1 artikelcode' uit de codelijst de bijbehorende code.
</t>
  </si>
  <si>
    <t xml:space="preserve">Dans ce champ, vous saisissez le GTIN auquel vous faites référence. Est-ce un article de remplacement ? Remplissez le GTIN de l'article qui est remplacé par cet article (l'ancien code article). S'agit-il d'un article similaire? Remplissez le GTIN de l'article qui est comparable. Dans le champ 'Type d'unité commerciale remplacée (GTIN)', choisissez le code correspondant dans la liste des codes.
</t>
  </si>
  <si>
    <t xml:space="preserve">Use this field to enter the GTIN you are referring to.
In case of a replacing item: enter the GTIN of the item that will be replaced by this item (the 'old' GTIN).
In case of an equivalent item: enter the GTIN of the item that is equivalent to this item.
Enter the relevant code referring to the purpose in the field 'Referenced trade item type code'.
</t>
  </si>
  <si>
    <t xml:space="preserve">Gebruik dit veld als een artikel (GS1 artikelcode (GTIN) A) bijvoorbeeld wordt vervangen door een nieuwe versie (GS1 artikelcode (GTIN) B), bijvoorbeeld met meer netto-inhoud. Om deze twee artikelen in de datapool aan elkaar te koppelen, vult u het nummer van het te vervangen artikel- GS1 artikelcode (GTIN) A- in bij dit veld dat onderdeel is van de artikelgegevens van GS1 artikelcode (GTIN) B. Op die manier kunnen afnemers van GS1 artikelcode (GTIN) B deze artikelcode koppelen aan GS1 artikelcode (GTIN) A.
</t>
  </si>
  <si>
    <t xml:space="preserve">Utilisez ce champ si un article (GTIN A) est remplacé par une nouvelle version (GTIN B), par exemple avec un contenu net supérieur. Pour lier ces deux articles dans le data pool, saisissez le numéro de l'article à remplacer - GTIN A - dans ce champ dans la fiche produit du GTIN B. Ainsi, les clients du GTIN B peuvent lier ce code article au GTIN A.
</t>
  </si>
  <si>
    <t xml:space="preserve">Use this attribute when an item (GTIN A) is replaced by a new version (GTIN B) with, say, more net content. In order to link these two products in the data pool, the number of the replaced product- GTIN A- has to be entered in this field that is part of the product record of GTIN B. In this way recipients of GTIN B will be able to link it to GTIN A through this attribute.
</t>
  </si>
  <si>
    <t>VR_IDENTIFICATION_0003, VR_IDENTIFICATION_0005, VR_IDENTIFICATION_0022, VR_IDENTIFICATION_0023, VR_IDENTIFICATION_0024, VR_IDENTIFICATION_0025, VR_IDENTIFICATION_0026, VR_IDENTIFICATION_0027, VR_IDENTIFICATION_0028</t>
  </si>
  <si>
    <t>/catalogue_item_notification:catalogueItemNotificationMessage/transaction/documentCommand/catalogue_item_notification:catalogueItemNotification/catalogueItem/tradeItem/referencedTradeItem/gtin</t>
  </si>
  <si>
    <t>referencedTradeItems.gtin</t>
  </si>
  <si>
    <t>Code Type Gerefereerde GTIN  (GS1 Artikelcode)</t>
  </si>
  <si>
    <t>Code du Type GTIN (Code Article GS1) Réferencé</t>
  </si>
  <si>
    <t>Referenced trade item type code</t>
  </si>
  <si>
    <t>referencedTradeItemTypeCode</t>
  </si>
  <si>
    <t>DA_IDENTIFICATION_0013</t>
  </si>
  <si>
    <t xml:space="preserve">Een code die het type artikel weergeeft waar voor een bepaald doel naar wordt verwezen, bijvoorbeeld 'vervangt', 'vervangen door', 'vergelijkbaar artikel'.
</t>
  </si>
  <si>
    <t xml:space="preserve">Un code qui représente le type d'article auquel il est fait référence à une fin particulière, par exemple "remplace", "remplacé par", "article similaire".
</t>
  </si>
  <si>
    <t xml:space="preserve">A code depicting the type of trade item that is referenced for a specific purpose, for example substitute, replaced by, equivalent trade items.
</t>
  </si>
  <si>
    <t xml:space="preserve">REPLACED
EQUIVALENT
</t>
  </si>
  <si>
    <t xml:space="preserve">REPLACED EQUIVALENT
</t>
  </si>
  <si>
    <t xml:space="preserve">Gaat het om een vervangend artikel? Vul in dit veld de waarde 'REPLACED' (vervangen) in.
Gaat het om een vergelijkbaar artikel? Vul in dit veld de waarde 'EQUIVALENT' in.
Als u dit veld invult, dan moet u ook het veld 'Type verwijzing naar GS1 artikelcode (GTIN)' invullen.
</t>
  </si>
  <si>
    <t xml:space="preserve">Est-ce un article de remplacement ? Entrez la valeur 'REPLACED' dans ce champ. S'agit-il d'un article similaire ? Entrez la valeur 'EQUIVALENT' dans ce champ. Si vous remplissez ce champ, vous devez également remplir le champ " GTIN de l'unité commerciale remplacée ".
</t>
  </si>
  <si>
    <t xml:space="preserve">In case of a replacing item: use the value 'REPLACED'.
In case of an equivalent item: use the value 'EQUIVALENT'.
When you fill in this field, you must also fill in the 'Referenced trade item' field
</t>
  </si>
  <si>
    <t>1. 'Additional trade item classification system code' (additionalTradeItemClassificationSystemCode) - This attribute needs to have the fixed value '8' (which stands for 'A Manufacturer's own codification system').</t>
  </si>
  <si>
    <t>VR_DIY_15141, VR_DIY_15631, VR_FMCGB2B_0168, VR_FMCGB2B_0168, VR_IDENTIFICATION_0004, VR_IDENTIFICATION_0011</t>
  </si>
  <si>
    <t>Verplicht als het veld 'Type verwijzing naar GS1 artikelcode (GTIN)' is ingevuld bij de consumenteneenheid.</t>
  </si>
  <si>
    <t>Si 'GTIN de l'unité commerciale remplacée' est rempli.</t>
  </si>
  <si>
    <t>Mandatory in case the 'Refererenced trade item (GTIN)' field is populated.</t>
  </si>
  <si>
    <t>in case the 'Refererenced trade item (GTIN)' field is populated.</t>
  </si>
  <si>
    <t>Verplicht als het veld 'Type verwijzing naar GS1 artikelcode (GTIN)' is ingevuld bij de pallet.</t>
  </si>
  <si>
    <t>ReferencedTradeItemTypeCode</t>
  </si>
  <si>
    <t>/catalogue_item_notification:catalogueItemNotificationMessage/transaction/documentCommand/catalogue_item_notification:catalogueItemNotification/catalogueItem/tradeItem/referencedTradeItem/referencedTradeItemTypeCode</t>
  </si>
  <si>
    <t>referencedTradeItems.typeCode</t>
  </si>
  <si>
    <t>Waarde douaneclassificatie</t>
  </si>
  <si>
    <t>Valeur de la classification douanière</t>
  </si>
  <si>
    <t>Import classification value</t>
  </si>
  <si>
    <t>importClassificationValue</t>
  </si>
  <si>
    <t>DA_TAXES_0009</t>
  </si>
  <si>
    <t>Taxes</t>
  </si>
  <si>
    <t xml:space="preserve">Een classificatie van import- en exportartikelen op basis van belastingen en tarieven.
</t>
  </si>
  <si>
    <t xml:space="preserve">Une classification des articles à l'import et export sur base des taxes et taux.
</t>
  </si>
  <si>
    <t xml:space="preserve">A classification of import and export items by taxes and rates.
</t>
  </si>
  <si>
    <t xml:space="preserve">32089001
</t>
  </si>
  <si>
    <t>Geef op CE-niveau altijd de uit 8 cijfers bestaande INTRASTAT-code op in combinatie met importClassificationTypeCode = INTRASTAT (zie veld 'Type import classificatie').
Dit veld kan als het nodig is meer dan eens worden ingevuld.</t>
  </si>
  <si>
    <t>Geef op CE-niveau altijd de uit 8 cijfers bestaande INTRASTAT-code op in combinatie met importClassificationTypeCode = INTRASTAT (zie veld 'Code type douaneclassificatie').
Dit veld kan als het nodig is meer dan eens worden ingevuld.</t>
  </si>
  <si>
    <t xml:space="preserve">Au niveau de l'unité consommateur, remplissez toujours le code INTRASTAT à 8 chiffres en combinaison avec le type de classification d'import 'INTRASTAT'. Ce champ peut être répété si nécessaire.
</t>
  </si>
  <si>
    <t>On CE level always provide the 8-digit INTRASTAT code in combination with importClassificationTypeCode = 'INTRASTAT' (see the 'Import classification type' field).
This field can be populated more than once, if necessary.</t>
  </si>
  <si>
    <t>The value that is populated, is not being checked. . For the current list of Intrastat codes for the Netherlands, see:
https://www.cbs.nl/en-gb/participants-survey/businesses/overview/international-trade-in-goods/code-lists-itgs
https://www.cbs.nl/nl-nl/deelnemers-enquetes/deelnemers-enquetes/bedrijven/onderzoek/internationale-handel-in-goederen/codelijsten-ihg
Select the list with 'Commodity Codes' and search for your product. Enter the codes without spaces in GS1 Data Source.
For the current list of Intrastat codes for Belgium and Luxembourg, see:
https://www.nbb.be/fr/statistiques/commerce-exterieur/nomenclatures
https://www.nbb.be/nl/statistieken/buitenlandse-handel/nomenclatuur-en-codes
https://www.nbb.be/en/statistics/foreign-trade/nomenclature-and-codes
Select the list 'Combined Nomenclature 20xx in pdf format’ and search for your product. Enter the corresponding code without spaces in My Product Manager."</t>
  </si>
  <si>
    <t>https://www.cbs.nl/nl-nl/deelnemers-enquetes/deelnemers-enquetes/bedrijven/onderzoek/internationale-handel-in-goederen/codelijsten-ihg
 https://www.nbb.be/en/statistics/foreign-trade/nomenclature-and-codes.</t>
  </si>
  <si>
    <t>VR_DIY_B2B_0018, VR_DIY_B2B_0029, VR_DIY_B2B_0029, VR_TAXES_0021, VR_TAXES_0023, VR_TAXES_0023, VR_TAXES_0031, VR_TAXES_0032</t>
  </si>
  <si>
    <t>500.164, 500.229</t>
  </si>
  <si>
    <t>70</t>
  </si>
  <si>
    <t>/catalogue_item_notification:catalogueItemNotificationMessage/transaction/documentCommand/catalogue_item_notification:catalogueItemNotification/catalogueItem/tradeItem/tradeItemInformation/extension/*[namespace-uri()='urn:gs1:gdsn:place_of_item_activity:xsd:3' and local-name()='placeOfItemActivityModule']/importClassification/importClassificationValue</t>
  </si>
  <si>
    <t>placeOfItemActivity.importClassifications.value</t>
  </si>
  <si>
    <t>Code type douaneclassificatie</t>
  </si>
  <si>
    <t>Code du type de classification de la douane</t>
  </si>
  <si>
    <t>Import classification type</t>
  </si>
  <si>
    <t>importClassificationTypeCode</t>
  </si>
  <si>
    <t>DA_TAXES_0010</t>
  </si>
  <si>
    <t xml:space="preserve">Code voor de instantie die de import of export van het artikel controleert.
</t>
  </si>
  <si>
    <t xml:space="preserve">Code pour l'entité qui controle l'importation et l'exportation de l'unité commerciale.
</t>
  </si>
  <si>
    <t xml:space="preserve">Code for the body that controls the importation or exportation of the trade item.
</t>
  </si>
  <si>
    <t xml:space="preserve">INTRASTAT
</t>
  </si>
  <si>
    <t>Selecteer de correcte waarde uit de codelijst 'importClassificationTypeCode'. Als u dit veld invult, dan moet u ook het veld 'Waarde douaneclassificatie' invullen. Dit veld kan als het nodig is meer dan eens worden ingevuld. Vul ten minste de waarde 'INTRASTAT' in dit veld in, indien gewenst kan het veld daarnaast met andere waardes ingevuld worden. De waarde 'INTRASTAT' mag slechts één keer gebruikt worden in dit veld.</t>
  </si>
  <si>
    <t>Veuillez sélectionner la valeur correcte de la liste 'importClassificationTypeCode'. Si vous remplissez ce champs, le champs "Valeur de la classification douanière" doit aussi être remplie. Vous pouvez remplir ces 2 champs plusieurs fois si vous le souhaitez. Attention, la valeur 'INTRASTAT' est obligatoire et ne peut être remplie qu'une seule fois.</t>
  </si>
  <si>
    <t>Select the correct value from the 'importClassificationTypeCode' code list. If you fill in this field, you should also fill in the 'Import Classification Value' field. This field can be filled in more than once, if necessary. At least one instance of this field should have the value INTRASTAT. The value 'INTRASTAT' may be used once in this field.</t>
  </si>
  <si>
    <t>VR_TAXES_0005, VR_TAXES_0022, VR_DIY_B2B_HC_005</t>
  </si>
  <si>
    <t>500.164, 500.229, 500.522</t>
  </si>
  <si>
    <t>ImportClassificationTypeCode</t>
  </si>
  <si>
    <t>/catalogue_item_notification:catalogueItemNotificationMessage/transaction/documentCommand/catalogue_item_notification:catalogueItemNotification/catalogueItem/tradeItem/tradeItemInformation/extension/*[namespace-uri()='urn:gs1:gdsn:place_of_item_activity:xsd:3' and local-name()='placeOfItemActivityModule']/importClassification/importClassificationTypeCode</t>
  </si>
  <si>
    <t>placeOfItemActivity.importClassifications.typeCode</t>
  </si>
  <si>
    <t>Code land van oorsprong</t>
  </si>
  <si>
    <t>Code du pays d'origine</t>
  </si>
  <si>
    <t>Country of origin code</t>
  </si>
  <si>
    <t>countryCode</t>
  </si>
  <si>
    <t>DA_STATEMENTS_0015</t>
  </si>
  <si>
    <t>Origin</t>
  </si>
  <si>
    <t xml:space="preserve">Het land waar het artikel is geproduceerd. De code moet afkomstig zijn van de 'ISO-landenlijst (ISO 3166-1)'.
</t>
  </si>
  <si>
    <t xml:space="preserve">Le pays où l'unité commerciale a été produit. Le code doit être tiré de la liste de codes de pays ISO (ISO 3166-1).
</t>
  </si>
  <si>
    <t xml:space="preserve">The country where the trade item was produced. The code should be taken from the 'ISO country' code list (ISO 3166-1).
</t>
  </si>
  <si>
    <t xml:space="preserve">528 (Nederland)
</t>
  </si>
  <si>
    <t xml:space="preserve">Selecteer een waarde uit de lijst, bijvoorbeeld:
- China (156)
- Verenigd Koninkrijk (826)
Als een artikel meerdere landen van oorsprong kan hebben, dan vult u alle mogelijke landen in.
</t>
  </si>
  <si>
    <t xml:space="preserve">Sélectionnez une valeur dans la liste, par exemple: Chine (156) Royaume-Uni (826) Si un produit peut provenir de plusieurs origines, indiquez tous les pays d'origine possibles.
</t>
  </si>
  <si>
    <t xml:space="preserve">Select a value from the list, e.g.:
China (156)
United Kingdom (826)
If a product may originate from multiple origins, list all possible countries of origin.
</t>
  </si>
  <si>
    <t xml:space="preserve">Dit veld kan meerdere keren voorkomen. Zie voor meer informatie over het gebruik van het land van oorsprong sectie 10 van de 'Trade Item Implementation Guide' op de internationale website van GS1 (https://www.gs1.org/gdsn/trade_implementation_guide). De ISO-landenlijst bevat geen codes voor regio's (bijvoorbeeld: EU), GS1 heeft hiervoor zelf een codelijst beschikbaar. De codelijst die gepubliceerd is bij dit veld bevat zowel de codes van de ISO-landenlijst als de GS1 codelijst.
</t>
  </si>
  <si>
    <t xml:space="preserve">Ce champ peut apparaître plusieurs fois. Pour plus d'informations sur l'utilisation du pays d'origine de l'unité commerciale, voir la section 10 du GDSN Trade Item implementation Guide (https://www.gs1.org/gdsn/trade_implementation_guide).
</t>
  </si>
  <si>
    <t>The field may occur multiple times. For more information on how to use country of origin see Section 10 of the 'Trade Item Implementation Guide' on the international website of GS1 (https://www.gs1.org/gdsn/trade_implementation_guide). The ISO country code list (ISO 3166-1) does not contain codes for regions (for example: EU), GS1 has created a separate codelist for this. The codelist attached to this attribute contains the codes from the ISO country code list and the GS1 codelist.</t>
  </si>
  <si>
    <t>VR_DIY_14228, VR_FMCGB2B_0156, VR_FMCGB2B_0239, VR_STATEMENTS_0002, VR_STATEMENTS_0036</t>
  </si>
  <si>
    <t>Verplicht in Nederland alleen voor verpakte verse AGF-producten</t>
  </si>
  <si>
    <t>Obligatoire aux Pays-Bas uniquement pour les fruits et légumes frais emballés</t>
  </si>
  <si>
    <t>Mandatory for the Netherlands only for packed fresh fruits and vegetables</t>
  </si>
  <si>
    <t>Regional EU</t>
  </si>
  <si>
    <t>Regional</t>
  </si>
  <si>
    <t>/catalogue_item_notification:catalogueItemNotificationMessage/transaction/documentCommand/catalogue_item_notification:catalogueItemNotification/catalogueItem/tradeItem/tradeItemInformation/extension/*[namespace-uri()='urn:gs1:gdsn:place_of_item_activity:xsd:3' and local-name()='placeOfItemActivityModule']/placeOfProductActivity/countryOfOrigin/countryCode</t>
  </si>
  <si>
    <t>placeOfItemActivity.countriesOfOrigin</t>
  </si>
  <si>
    <t>Code status artikelinformatie</t>
  </si>
  <si>
    <t>Code de létat de l'information du produit</t>
  </si>
  <si>
    <t>Preliminary item status code</t>
  </si>
  <si>
    <t>preliminaryItemStatusCode</t>
  </si>
  <si>
    <t>DA_IDENTIFICATION_0008</t>
  </si>
  <si>
    <t xml:space="preserve">Een code die aangeeft dat het betreffende artikel gegevens bevat die:
- De dataleverancier van plan is te corrigeren (of aan te vullen) omdat die gegevens nog onbekend zijn bij de productie ('PRELIMINARY'; voorlopig), of dat
- Het artikel alle attribuutwaarden heeft die bij de definitieve status ('FINAL'; definitief) horen.
</t>
  </si>
  <si>
    <t xml:space="preserve">Code indiquant si l'unité commerciale en question contient des données que le fournisseur d'informations a l'intention de corriger (ou de compléter par des valeurs supplémentaires) en raison d'inconnues de pré-production (PRELIMINARY) ou si ces éléments ont des valeurs d'attribut reflétant son statut "go to market" (FINAL).
</t>
  </si>
  <si>
    <t xml:space="preserve">A code indicating whether the trade item in question contains data that:
- The information provider intends to correct (or to supplement with additional values) due to the fact that data is still unknown by pre-production (PRELIMINARY), or whether that
- The trade item has all attribute values that belong to the 'go to market' status (FINAL).
</t>
  </si>
  <si>
    <t xml:space="preserve">PRELIMINARY
</t>
  </si>
  <si>
    <t xml:space="preserve">Als dit veld wordt gebruikt, dan moet u ook het veld 'Eerste verzenddatum/tijd' invullen. Selecteer een waarde uit de codelijst 'preliminaryItemStatusCode'. U mag artikelgegevens met de status 'PRELIMINARY' doorgeven, op voorwaarde dat dit voor de deadline van de artikelintroductie gebeurt. Daarna mogen de artikelgegevens niet langer de status 'PRELIMINARY' hebben.
</t>
  </si>
  <si>
    <t xml:space="preserve">Lors de l'utilisation de ce champ, le champ 'Date de première expédition' doit également être rempli. Sélectionnez une valeur dans la liste de codes preliminaryItemStatusCode. Les données de produit peuvent être communiquées avec le statut PRELIMINARY si elles sont communiquées avant la date limite d'introduction du produit. Après cela, l'information de l'article peut ne plus être préliminaire.
</t>
  </si>
  <si>
    <t xml:space="preserve">When using this field, the 'First Ship Date Time' field must also be filled in. Select a value from the 'preliminaryItemStatusCode' code list. Product data may be communicated with the status 'PRELIMINARY' if it is communicated before the deadline for the product introduction. After that, the article information may no longer be 'PRELIMINARY'.
</t>
  </si>
  <si>
    <t xml:space="preserve">Als u de status van een onderliggend artikel de waarde 'PRELIMINARY' geeft, dan mag de status van het bovenliggende artikel niet 'FINAL' zijn. Als u de status van een artikel de waarde 'PRELIMINARY' of 'FINAL' geeft, dan moet de status van dit artikel hetzelfde zijn in alle gepubliceerde hiërarchieën waar dit artikel in voorkomt. Zie voor meer informatie over artikelhiërarchieën de link in Procesbeschrijving naar het document Toelichting.
</t>
  </si>
  <si>
    <t xml:space="preserve">Si le statut d'un article enfant a la valeur 'Préliminaire', le statut du parent ne doit pas être 'Final'. Si le statut d'un article a la valeur 'Préliminaire' ou 'Final', le statut de cet article doit être le même dans toutes les hiérarchies publiées.
</t>
  </si>
  <si>
    <t xml:space="preserve">If the status of a child has the value 'PRELIMINARY', the status of the parent must not be 'FINAL'. If the status of an article has the value 'PRELIMINARY' or 'FINAL', the status of this article must be the same in all published hierarchies in which it appears. For more information about article hierarchies, please refer to the link below in Process Description to the explanatory document.
</t>
  </si>
  <si>
    <t xml:space="preserve">Zie voor aanvullende toelichting https://gs1.nl/kennisbank/gs1-data-source/levensmiddelen-drogisterij/welke-data/datamodel/
</t>
  </si>
  <si>
    <t>VR_DELIVERY_PURCHASING_0016, VR_IDENTIFICATION_0010</t>
  </si>
  <si>
    <t>PreliminaryItemStatusCode</t>
  </si>
  <si>
    <t>/catalogue_item_notification:catalogueItemNotificationMessage/transaction/documentCommand/catalogue_item_notification:catalogueItemNotification/catalogueItem/tradeItem/preliminaryItemStatusCode</t>
  </si>
  <si>
    <t>Eerste verzenddatum/tijd</t>
  </si>
  <si>
    <t>Date de première expédition</t>
  </si>
  <si>
    <t>First ship date time</t>
  </si>
  <si>
    <t>firstShipDateTime</t>
  </si>
  <si>
    <t>DA_DELIVERY_PURCHASING_0001</t>
  </si>
  <si>
    <t>Delivery purchasing</t>
  </si>
  <si>
    <t>Geeft de vroegste datum aan waarop het artikel kan worden verzonden. Dit is onafhankelijk van een specifieke verzendlocatie.</t>
  </si>
  <si>
    <t>Indique la première date à laquelle l'article peut être expédié. Ceci est indépendant de tout lieu d'expédition spécifique.</t>
  </si>
  <si>
    <t>Indicates the earliest date on which the trade item can be shipped. This is independent of any specific ship-from location.</t>
  </si>
  <si>
    <t>2016-03-09T00:00:00+00:00</t>
  </si>
  <si>
    <t>Dit veld vult u in als het veld ‘Code status artikelinformatie’ is ingevuld. Als de code in het veld ‘Code status artikelinformatie’ de waarde ‘PRELIMINARY’ heeft, dan moet de datum in de toekomst liggen.</t>
  </si>
  <si>
    <t>Doit être fourni si le paramètre preliminaryItemStatusCode est rempli. Si le statut est PRELIMINAIRE, la date doit être dans le futur.</t>
  </si>
  <si>
    <t>Should be provided if 'preliminaryItemStatusCode' is populated. If the status is PRELIMINARY, the date should be in the future.</t>
  </si>
  <si>
    <t>VR_DELIVERY_PURCHASING_0013</t>
  </si>
  <si>
    <t>Verplicht als het veld 'Code status artikelinformatie' is ingevuld bij de consumenteneenheid.</t>
  </si>
  <si>
    <t>Dans le cas où 'Code du statut de l'unité commerciale' est rempli.</t>
  </si>
  <si>
    <t>Mandatory in case the 'Preliminary item status code' field is populated.</t>
  </si>
  <si>
    <t>/catalogue_item_notification:catalogueItemNotificationMessage/transaction/documentCommand/catalogue_item_notification:catalogueItemNotification/catalogueItem/tradeItem/tradeItemInformation/extension/*[namespace-uri()='urn:gs1:gdsn:delivery_purchasing_information:xsd:3' and local-name()='deliveryPurchasingInformationModule']/deliveryPurchasingInformation/firstShipDateTime</t>
  </si>
  <si>
    <t>deliveryPurchasingInformation.firstShipDateTime</t>
  </si>
  <si>
    <t>Code Speciaal Artikel</t>
  </si>
  <si>
    <t>Code article spécial</t>
  </si>
  <si>
    <t>Special item code</t>
  </si>
  <si>
    <t>Special Item Code</t>
  </si>
  <si>
    <t>specialItemCode</t>
  </si>
  <si>
    <t>DA_DIY_B2B_0004</t>
  </si>
  <si>
    <t>Promotional information</t>
  </si>
  <si>
    <t xml:space="preserve">Dit veld identificeert specifieke artikelen voor promotie- of bijzondere tracking doeleinden.
</t>
  </si>
  <si>
    <t xml:space="preserve">Cet élément permet d'identifier des articles spécifiques à des fins de promotion ou de suivi particulier.
</t>
  </si>
  <si>
    <t xml:space="preserve">This element identifies specific items for promotional or special tracking purposes.
</t>
  </si>
  <si>
    <t xml:space="preserve">VALUE_PACK
</t>
  </si>
  <si>
    <t xml:space="preserve">Gebruik in dit veld de codes 'DYNAMIC_ASSORTMENT' of 'VALUE_PACK' voor de Nederlandse doelmarkt. Voor de doelmarkten België en Luxemburg kunnen de codes ‘ECO_CHEQUES' en 'EMPLOYEE_MEAL_VOUCHERS' ook worden gekozen.
Vul hier de code 'VALUE_PACK' in uit de codelijst SpecialItemCode als op de verpakking duidelijk staat vermeld dat het een voordeelverpakking betreft. Er kan bijvoorbeeld 'voordeelverpakking' of '2 + 1 gratis' staan. 
Kunnen er ecocheques worden gebruikt om een product of dienst te kopen in Belgie en Luxemburg? Vul dan de code 'ECO_CHEQUES' in. Een ecocheque is een elektronische bon die kan worden gebruikt voor aankopen met een ecologische meerwaarde. 
</t>
  </si>
  <si>
    <t>Gebruik in dit veld de codes 'DYNAMIC_ASSORTMENT' of 'VALUE_PACK' voor de Nederlandse doelmarkt. Voor de doelmarkten België en Luxemburg kunnen de codes ‘ECO_CHEQUES' en 'EMPLOYEE_MEAL_VOUCHERS' ook worden gekozen.
Vul hier de code 'VALUE_PACK' in als op de verpakking duidelijk staat vermeld dat het een voordeelverpakking betreft. Er kan bijvoorbeeld 'voordeelverpakking' of '2 + 1 gratis' staan. 
Kunnen er ecocheques worden gebruikt om een product of dienst te kopen in Belgie en Luxemburg? Vul dan de code 'ECO_CHEQUES' in. Een ecocheque is een elektronische bon die kan worden gebruikt voor aankopen met een ecologische meerwaarde.</t>
  </si>
  <si>
    <t xml:space="preserve">Dans ce champ, utilisez les codes  "DYNAMIC_ASSORTMENT" et "VALUE_PACK" pour le marché cible Pays-Bas.  Pour les marchés cibles Belgique et Luxembourg, les codes "ECO_CHEQUES" et "EMPLOYEE_MEAL_VOUCHERS" peuvent également être sélectionné.
Indiquez ici le code "VALUE_PACK" s'il est clairement indiqué sur l'emballage qu'il s'agit d'un pack économique. Est-il indiqué sur l'emballage que c'est un pack économique ? Par exemple, il peut s'agir d'un "pack économique" ou d'un "2 + 1 gratuit". 
Les écochèques peuvent-ils être utilisés pour acheter un produit ou un service en Belgique et/ou au Luxembourg? Dans ce cas, indiquez le code "ECO_CHEQUES". Un écochèque est un bon électronique qui peut être utilisé pour des achats à valeur écologique ajoutée. 
</t>
  </si>
  <si>
    <t xml:space="preserve">In this field, use the codes 'DYNAMIC_ASSORTMENT' or 'VALUE_PACK' for the Dutch target market. The codes 'ECO_CHEQUES' and 'EMPLOYEE_MEAL_VOUCHERS' can also be selected for the target markets Belgium and Luxembourg.
Enter here the code 'VALUE_PACK' from the code list 'SpecialItemCode' if it is clearly stated on the packaging that it is a benefit package. For example, it may say 'discount pack' or '2 + 1 free'. 
Enter the code value 'ECO_CHEQUES' for target markets Belgium and Luxembourg if eco-vouchers can be used to buy the product or service. An eco-voucher is an electronic voucher that can be used for purchases with an ecological added value.
</t>
  </si>
  <si>
    <t>In this field, use the codes 'DYNAMIC_ASSORTMENT' or 'VALUE_PACK' for the Dutch target market. The codes 'ECO_CHEQUES' and 'EMPLOYEE_MEAL_VOUCHERS' can also be selected for the target markets Belgium and Luxembourg.
Enter here the code 'VALUE_PACK' if it is clearly stated on the packaging that it is a benefit package. For example, it may say 'discount pack' or '2 + 1 free'. 
Enter the code value 'ECO_CHEQUES' for target markets Belgium and Luxembourg if eco-vouchers can be used to buy the product or service. An eco-voucher is an electronic voucher that can be used for purchases with an ecological added value.</t>
  </si>
  <si>
    <t>VR_DIY_B2B_0039, VR_DIY_B2B_0040</t>
  </si>
  <si>
    <t>Verplicht als op de verpakking staat vermeld dat het om een voordeelverpakking gaat, optioneel voor detergenten en biociden.</t>
  </si>
  <si>
    <t>Obligatoire sous condition. Remplissez ce champ si c’est indiqué sur l'emballage que c’est un pack économique, optionnel pour les détergents et les biocides.</t>
  </si>
  <si>
    <t>Mandatory if a value pack indication is stated on the packaging, optional for detergents and biocides.</t>
  </si>
  <si>
    <t>SpecialItemCode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local-name()='marketingInformationModule']/marketingInformation/specialItemCode</t>
  </si>
  <si>
    <t>marketingInformation.specialItemCodes</t>
  </si>
  <si>
    <t>Doelsector</t>
  </si>
  <si>
    <t>Secteur cible</t>
  </si>
  <si>
    <t>Target sector</t>
  </si>
  <si>
    <t>Targetsector</t>
  </si>
  <si>
    <t>stringAVP[@attributeName='targetSector']</t>
  </si>
  <si>
    <t>DA_BASIC_0028</t>
  </si>
  <si>
    <t xml:space="preserve">Om aan te geven voor welke sector een artikel bedoeld is.
</t>
  </si>
  <si>
    <t>Code indiquant à quel secteur l'article est destiné.</t>
  </si>
  <si>
    <t xml:space="preserve">To identify the targetsector(s) for publication.
</t>
  </si>
  <si>
    <t xml:space="preserve">DiY (Doe het zelf, tuin en dier)
</t>
  </si>
  <si>
    <t>DIY (Do it yourself)</t>
  </si>
  <si>
    <t>Geef in dit veld aan voor welke sector(en) uw artikel bestemd is, als u in meerdere sectoren actief bent. Met behulp van dit veld kunt u per artikel aangeven naar welke sector(en) het wordt gepubliceerd. Voor xml-gebruikers: als attributeName geeft u 'targetSector' aan.</t>
  </si>
  <si>
    <t>Indiquez dans ce champ à quel(s) secteur(s) votre article est destiné, si vous êtes actif dans plusieurs secteurs. Ce champ vous permet d'indiquer par article dans quel(s) secteur(s) il sera publié. Pour les utilisateurs de xml : comme attributName, vous indiquez 'targetSector'.</t>
  </si>
  <si>
    <t>Select the sector(s) you are publishing data in, in case you are publishing products in more sectors than one. In this field you can indicate per product for which sector(s) it needs to be published. The attributeName (when using xml) must state 'targetSector'.</t>
  </si>
  <si>
    <t>Uw GLN is al door GS1 in een sector ingedeeld waarin u primair actief bent. Bent u alleen in deze sector actief? Dan hoeft u dit veld niet te vullen.</t>
  </si>
  <si>
    <t>Votre GLN a déjà été attribué par GS1 à un secteur dans lequel vous opérez principalement. Êtes-vous uniquement actif dans ce secteur ? Dans ce cas, vous n'avez pas besoin de remplir ce champ.</t>
  </si>
  <si>
    <t>Your GLN has already been classified by GS1 for the primary sector you are publishing in. If this is the only sector you are publishing in, you don't need to populate this field.</t>
  </si>
  <si>
    <t>VR_BASIC_0075</t>
  </si>
  <si>
    <t>TargetSector</t>
  </si>
  <si>
    <t>/catalogue_item_notification:catalogueItemNotificationMessage/transaction/documentCommand/catalogue_item_notification:catalogueItemNotification/catalogueItem/tradeItem/avpList/stringAVP</t>
  </si>
  <si>
    <t>targetSectors</t>
  </si>
  <si>
    <t>Merkdistributie Handelsartikel Type Code</t>
  </si>
  <si>
    <t>Code du Type d’Article Commercial de Distribution de la Marque</t>
  </si>
  <si>
    <t>Brand Distribution Trade Item Type Code</t>
  </si>
  <si>
    <t>brandDistributionTradeItemTypeCode</t>
  </si>
  <si>
    <t>DA_EXTRA_INSTRUCTIONS_0027</t>
  </si>
  <si>
    <t>Categorization of the trade item to help further delineate product type with distribution type and trade channel. For example: Bulk, Private label, and Custom Label.</t>
  </si>
  <si>
    <t>BULK</t>
  </si>
  <si>
    <t>Gebruik dit veld voor bulkartikelen: kies de code BULK. Meer uitleg over bulkartikelen is terug te vinden in het document 'Toelichting op velden'.</t>
  </si>
  <si>
    <t>Gebruik dit veld voor bulkartikelen: kies de code BULK. Meer uitleg over bulkartikelen is terug te vinden in het document Toelichting op velden: https://www.gs1.nl/kennisbank/gs1-data-source/levensmiddelen-drogisterij/releases/actuele-release-informatie/.</t>
  </si>
  <si>
    <t>Utilisez cet attribut pour les articles en vrac : choisissez le code BULK. Pour plus d'informations sur les articles en vrac, voir le document Explication des attributs.</t>
  </si>
  <si>
    <t>Use this attribute for bulk items: choose the code BULK. More explanation about bulk items can be found in the document Explanation on attributes.</t>
  </si>
  <si>
    <t>Use this attribute for bulk items: choose the code BULK. More explanation about bulk items can be found in the document Explanation on attributes: https://www.gs1.nl/en/knowledge-base/gs1-data-source/food-health-beauty/release-information/current-release-information/.</t>
  </si>
  <si>
    <t>VR_EXTRA_INSTRUCTIONS_0031</t>
  </si>
  <si>
    <t>520.001</t>
  </si>
  <si>
    <t>Verplicht als het een bulkartikel is</t>
  </si>
  <si>
    <t>Obligatoire pour les produits en vrac</t>
  </si>
  <si>
    <t>Mandatory for bulk items</t>
  </si>
  <si>
    <t>BrandDistributionTradeItemTypeCode</t>
  </si>
  <si>
    <t>/catalogue_item_notification:catalogueItemNotificationMessage/transaction/documentCommand/catalogue_item_notification:catalogueItemNotification/catalogueItem/tradeItem/tradeItemInformation/extension/*[namespace-uri()='urn:gs1:gdsn:sales_information:xsd:3' and local-name()='salesInformationModule']/salesInformation/brandDistributionTradeItemTypeCode</t>
  </si>
  <si>
    <t>salesInformation.brandDistributionTradeItemTypeCodes</t>
  </si>
  <si>
    <t>Productomschrijving</t>
  </si>
  <si>
    <t>Description du produit</t>
  </si>
  <si>
    <t>Product description</t>
  </si>
  <si>
    <t>Trade item description</t>
  </si>
  <si>
    <t>tradeItemDescription</t>
  </si>
  <si>
    <t>DA_BASIC_0009</t>
  </si>
  <si>
    <t xml:space="preserve">Tekst die het artikel of de dienst op een unieke manier omschrijft.
</t>
  </si>
  <si>
    <t xml:space="preserve">Texte décrivant l'unité commerciale ou le service de mannière unique.
</t>
  </si>
  <si>
    <t xml:space="preserve">Text describing the trade item or service in a unique way.
</t>
  </si>
  <si>
    <t xml:space="preserve">Nutricia Nutrilon opvolgmelk standaard2 850 gram bus
Merknaam: Nutricia,
Submerk: Nutrilon,
Functionele productnaam: opvolgmelk,
Variant: standaard2',
Netto inhoud &amp; eenheid: 850 gram en
Verpakkingstype: bus.
</t>
  </si>
  <si>
    <t xml:space="preserve">Nutricia Nutrilon Lait de suite standard2 850 grammes en boite Nom de marque: Nutricia, Sous-marque: Nutrilon, Nom du produit fonctionnel: Lait de suite, Variante: standard2, Contenu net et unité: 850 grammes et Type d'emballage: boite.
</t>
  </si>
  <si>
    <t xml:space="preserve">Nutricia Nutrilon opvolgmelk standaard2 850 gram bus
Brand name: Nutricia,
Sub brand: Nutrilon,
Functional productname: opvolgmelk,
Variant: standaard2,
Net content: 850 gram and
Packaging type code: bus.
</t>
  </si>
  <si>
    <t xml:space="preserve">Voer in dit veld de unieke omschrijving van een artikel in met de volgende informatie:
- Merkaanduiding 
Voor de merkaanduiding moet u de velden 'Merknaam', 'Submerk' gebruiken. Afkorten is niet toegestaan, behalve als het (sub)merk als afkorting op het etiket/verpakking staat zoals AH, P&amp;G, HEMA, COOP, M&amp;M's of LU. De merknaam en het submerk moeten overeenkomen met wat er op het etiket staat.
- Productaanduiding 
Voor de productaanduiding kunt u de velden 'Functionele productnaam', 'Variant' gebruiken om het product zo uniek mogelijk te beschrijven. Vul de productaanduiding zo rijk en specifiek mogelijk in zodat producten van elkaar onderscheiden kunnen worden. Let op: als u informatie uit het veld 'Functionele productnaam' gebruikt, dan is het de bedoeling dat het de volledige omschrijving duidelijker maakt voor de afnemer.
- Inhoudsaanduiding 
Voor de inhoudsaanduiding moet u de velden 'Netto inhoud &amp; eenheid' gebruiken. Het is de bedoeling dat de inhoudsaanduiding leesbaar/begrijpelijk is voor de consument. Een consument begrijpt de code 'H87' niet, dus gebruik dan 'stuks'.
- Verpakkingsaanduiding 
Voor de verpakkingsaanduiding kunt u het veld 'Verpakkingstype' gebruiken. Het toevoegen van de verpakkingsaanduiding is alleen verplicht als het nodig is om een product uniek te omschrijven. Het is de bedoeling dat de verpakkingsaanduiding leesbaar/begrijpelijk is voor de consument. Schrijf bijvoorbeeld de code 'BBG' uit als 'bag in box'.
Voor doelmarkt 056 (België): u moet dit veld verplicht invullen in het Nederlands, Frans, Duits en Engels.
Voor doelmarkt 442 (Luxemburg): u moet dit veld verplicht invullen in het Frans, Duits en Engels.
Voor doelmarkt 528 (Nederland): u moet dit veld ten minste één keer verplicht invullen met taalcode 'nl'.
</t>
  </si>
  <si>
    <t>Voer in dit veld de unieke omschrijving van een artikel in met de volgende informatie:
- Merkaanduiding
Voor de merkaanduiding moet u de velden ‘Merknaam’, ‘Submerk’ gebruiken. Afkorten is niet toegestaan, behalve als het (sub)merk als afkorting op het etiket/verpakking staat zoals AH, P&amp;G, HEMA, COOP, M&amp;M’s of LU. De merknaam en het submerk moeten overeenkomen met wat er op het etiket staat.
- Productaanduiding
Voor de productaanduiding kunt u de velden ‘Functionele productnaam’, ‘Productvariant’ gebruiken om het product zo uniek mogelijk te beschrijven. Vul de productaanduiding zo rijk en specifiek mogelijk in zodat producten van elkaar onderscheiden kunnen worden. Let op: als u informatie uit het veld 'Functionele productnaam' gebruikt, dan is het de bedoeling dat het de productomschrijving duidelijker maakt voor de afnemer.
- Inhoudsaanduiding
Voor de inhoudsaanduiding moet u de velden ‘Netto-inhoud &amp; eenheid’ gebruiken. Het is de bedoeling dat de inhoudsaanduiding leesbaar/begrijpelijk is voor de consument. Een consument begrijpt de code 'H87' niet, dus gebruik dan ‘stuks’.
- Verpakkingsaanduiding
Voor de verpakkingsaanduiding kunt u het veld ‘Code verpakkingstype’ gebruiken. Het toevoegen van de verpakkingsaanduiding is alleen verplicht als het nodig is om een product uniek te omschrijven. Het is de bedoeling dat de verpakkingsaanduiding leesbaar/begrijpelijk is voor de consument. Schrijf bijvoorbeeld de code 'BBG' uit als ‘bag in box’.
Voor doelmarkt 056 (België): u moet dit veld verplicht invullen in het Nederlands, Frans, Duits en Engels.
Voor doelmarkt 442 (Luxemburg): u moet dit veld verplicht invullen in het Frans, Duits en Engels.
Voor doelmarkt 528 (Nederland): u moet dit veld ten minste één keer verplicht invullen met taalcode ‘nl’.</t>
  </si>
  <si>
    <t xml:space="preserve">Entrez la description unique de l'article dans ce champ avec les informations suivantes: - Marque Pour le nom de marque, vous devez utiliser les valeurs des champs "Marque" et "Sous-marque". L'abréviation n'est pas autorisée, sauf si la (sous-)marque est une abréviation sur l'étiquette/emballage, comme AH, P&amp;G, HEMA, COOP, M&amp;M's ou LU. Le nom de la marque et la sous-marque doivent correspondre à l'étiquette. - Désignation du produit Pour la désignation du produit vous pouvez utiliser les valeurs des champs 'Nom fonctionnel' et 'Variante'. Utilisez le nom fonctionnel du produit et le champ variante pour décrire le produit de manière aussi unique que possible. Remplissez les champs de manière si riche et spécifique que possible, afin de permettre la bonne distinction entre produits. Attention, si vous utilisez des informations du champ nom fonctionnel, il faut que cela rende la description de l'unité commerciale plus claire. - Indication de contenu Pour l'indication de contenu vous devez utiliser la valeur du champ 'Contenu net'. L'indication de contenu est destinée à être lisible/compréhensible pour le consommateur. Un consommateur ne comprend pas le code H87 (un des codes dans les unités de mesure du contenu net), utilisez donc plutôt 'pièces'. - Description d'emballage Pour la description d'emballage, vous pouvez utiliser la valeur du champ champ " Type d'emballage ". L'ajout de la description d'emballage n'est obligatoire que s'il est nécessaire de décrire un produit de manière unique. L'intention est que la description de l'emballage soit lisible/compréhensible pour le consommateur. Par exemple, utilisez 'bag in a box' plutôt que le code BBG. Pour le marché cible 056 (Belgique): vous devez remplir ce champ en néerlandais, français, allemand et anglais. Pour le marché cible 442 (Luxembourg): vous devez remplir ce champ en français, allemand et anglais. Pour le marché cible 528 (Pays-Bas): vous devez remplir ce champ au moins une fois en néerlandais.
</t>
  </si>
  <si>
    <t xml:space="preserve">Enter the unique trade item description of a product with the following information:
- Brand indication 
You must use the 'Brand name', 'Sub brand' fields for the brand indication. It is not permitted to abbreviate the brand name/sub brand, unless the brand name/sub brand is shown on the packaging as an abbreviation, examples are AH, P&amp;G, HEMA, COOP, M&amp;M's or LU. The brand name and sub brand should match the packaging.
- Product indication 
You can use the 'Functional name', 'Variant' fields for the product indication to uniquely describe the product. Make the product indication as specific as possible to be able to distinguish between different products. Note: when you use information from the 'Functional name' field, it should make the trade item description more clear to the buyer.
- Content indication 
You must use the 'Net content &amp; measurement' fields for the content indication. The packaging indication should be clear/comprehensible to the consumer. A consumer does not understand the code 'H87', so use 'pieces' instead.
- Packaging indication 
You can use the 'Packaging type code' field for the packaging indication. It is only mandatory to add the packaging indication if needed to uniquely describe a product. The packaging indication should be clear/comprehensible to the consumer. For example, do not use the code 'BBG' but use 'bag in box' instead.
For target market 056 (Belgium): it is mandatory to enter the attribute in Dutch, French, German and English.
For target market 442 (Luxembourg): it is mandatory to enter the attribute in French, German and English.
For target market 528 (Netherlands): it is mandatory to have at least one instance with language code nl.
</t>
  </si>
  <si>
    <t>Het doel van de informatie in dit veld is om een product direct te herkennen en te onderscheiden van andere producten. In dit veld staat de unieke omschrijving van een artikel met de merkaanduiding, productaanduiding, inhoudsaanduiding en de verpakkingsaanduiding. De leverancier bepaalt welke unieke omschrijving er moet worden gebruikt.</t>
  </si>
  <si>
    <t xml:space="preserve">Le but de l'information dans ce champ est de permettre d'identifier immédiatement un produit et de le distinguer des autres produits. Ce champ est la description unique d'un article avec le nom de la marque, la désignation du produit, du contenu et de l'emballage. Le fournisseur détermine la description unique qui doit être utilisée.
</t>
  </si>
  <si>
    <t>The information in this field is meant to make the product easily recognizable and distinguishable from other products. The unique description of a product with the brand indication, the product indication, the content indication and the packaging indication is stated in this field. The supplier takes care to provide a unique description of each product.</t>
  </si>
  <si>
    <t>VR_BASIC_0023, VR_BASIC_0052</t>
  </si>
  <si>
    <t>500.156, 500.361</t>
  </si>
  <si>
    <t>Description200</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local-name()='tradeItemDescriptionModule']/tradeItemDescriptionInformation/tradeItemDescription</t>
  </si>
  <si>
    <t>tradeItemDescriptions.value</t>
  </si>
  <si>
    <t>Productomschrijving taalcode</t>
  </si>
  <si>
    <t>Code linguistique de la description du produit</t>
  </si>
  <si>
    <t>Product description language code</t>
  </si>
  <si>
    <t>Trade item description language code</t>
  </si>
  <si>
    <t>tradeItemDescription/@languageCode</t>
  </si>
  <si>
    <t>DA_BASIC_0010</t>
  </si>
  <si>
    <t>Code die een taal specificeert. Toegestane codewaarden staan gespecificeerd in de GS1 codelijst 'LanguageCode'.</t>
  </si>
  <si>
    <t>Un code représentant la langue utilisée dans la description.</t>
  </si>
  <si>
    <t>Code specifying a language. Allowed code values are specified in GS1 code list 'LanguageCode'.</t>
  </si>
  <si>
    <t>nl</t>
  </si>
  <si>
    <t>fr-BE</t>
  </si>
  <si>
    <t>Select the correct value from code list 'LanguageCodes'.</t>
  </si>
  <si>
    <t>Voor het terugvinden van taalcodes zie: http://www.loc.gov/standards/iso639-2/php/code_list.php</t>
  </si>
  <si>
    <t>To find the applicable language codes, see: http://www.loc.gov/standards/iso639-2/php/code_list.php</t>
  </si>
  <si>
    <t>VR_BASIC_0018, VR_BASIC_0022, VR_BASIC_0024</t>
  </si>
  <si>
    <t>LanguageCodes</t>
  </si>
  <si>
    <t>LanguageCode</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local-name()='tradeItemDescriptionModule']/tradeItemDescriptionInformation/tradeItemDescription/@languageCode</t>
  </si>
  <si>
    <t>tradeItemDescriptions.languageCode</t>
  </si>
  <si>
    <t>Korte productnaam</t>
  </si>
  <si>
    <t>Nom court du produit</t>
  </si>
  <si>
    <t>Short product name</t>
  </si>
  <si>
    <t>Description short</t>
  </si>
  <si>
    <t>descriptionShort</t>
  </si>
  <si>
    <t>DA_EXTRA_DESCRIPTIONS_0002</t>
  </si>
  <si>
    <t>Product Descriptions</t>
  </si>
  <si>
    <t>De naam of korte omschrijving waarmee het artikel wordt geïdentificeerd bij de Point Of Sale (POS).</t>
  </si>
  <si>
    <t xml:space="preserve">Le nom ou la description courte de l'unité commerciale utilisée pour l'identifier au Point de vente (POS).
</t>
  </si>
  <si>
    <t>The name or short description of the trade item identifying it at the Point of Sale (POS).</t>
  </si>
  <si>
    <t xml:space="preserve">Stimorol Fresh &amp; Clean Peppermint
</t>
  </si>
  <si>
    <t xml:space="preserve">Vul een korte omschrijving van het artikel in die gebruikt kan worden om het artikel bij de Point Of Sale (POS) te identificeren. Voorkom afkortingen zo veel mogelijk om de omschrijving gemakkelijk leesbaar te houden (afkortingen voor meeteenheden zoals 'g' voor gram en 'l' voor liter zijn wel toegestaan).
Doelmarkt 056 (België): u moet dit veld verplicht invullen in het Nederlands, Frans, Duits en Engels.
Doelmarkt 442 (Luxemburg): u moet dit veld verplicht invullen in het Frans, Duits en Engels.
Doelmarkt 528 (Nederland): u moet dit veld ten minste één keer verplicht invullen met taalcode 'nl'.
</t>
  </si>
  <si>
    <t xml:space="preserve">Fournissez une brève description de l'article pour l'identifier au point de vente. évitez autant que possible les abréviations (les abréviations d'unités de mesure telles que g pour grammes et l pour litres sont permises), afin de garder la description facile à lire. Marché cible 056 (Belgique): Obligatoire d'entrer l'attribut en néerlandais, français, allemand et anglais. Marché cible 442 (Luxembourg): Obligatoire d'entrer l'attribut en français, allemand et anglais. Marché cible 528 (Pays-Bas): Obligatoire d'entrer l'attribut en néerlandais.
</t>
  </si>
  <si>
    <t xml:space="preserve">Provide a short description of the trade item to identify it at the Point Of Sale (POS). Avoid abbreviations as much as possible (abbreviations of units of measurement like g for grams and l for litres are allowed), so as to keep the description easy to read.
Target Market 056 (Belgium): it is mandatory to enter the attribute in Dutch, French, German and English.
Target Market 442 (Luxembourg): it is mandatory to enter the attribute in French, German and English.
Target Market 528 (Netherlands): it is mandatory to have at least one instance with language code 'nl'.
</t>
  </si>
  <si>
    <t>VR_EXTRA_DESCRIPTION_0001, VR_EXTRA_DESCRIPTION_0009</t>
  </si>
  <si>
    <t>500.249</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local-name()='tradeItemDescriptionModule']/tradeItemDescriptionInformation/descriptionShort</t>
  </si>
  <si>
    <t>descriptionsShort.value</t>
  </si>
  <si>
    <t>Korte productnaam taalcode</t>
  </si>
  <si>
    <t>Code linguistique du nom court du produit</t>
  </si>
  <si>
    <t>Short product name language code</t>
  </si>
  <si>
    <t>Description short language code</t>
  </si>
  <si>
    <t>descriptionShort/@languageCode</t>
  </si>
  <si>
    <t>DA_EXTRA_DESCRIPTIONS_0003</t>
  </si>
  <si>
    <t>Zie voor aanvullende toelichting https://gs1.nl/kennisbank/gs1-data-source/levensmiddelen-drogisterij/welke-data/datamodel/ 
Voor het terugvinden van taalcodes zie: http://www.loc.gov/standards/iso639-2/php/code_list.php</t>
  </si>
  <si>
    <t>For additional explanation see: https://gs1.nl/en/knowledge-base/gs1-data-source/food-health-beauty/what-data/data-model/ 
To find the applicable language codes, see: http://www.loc.gov/standards/iso639-2/php/code_list.php</t>
  </si>
  <si>
    <t>VR_EXTRA_DESCRIPTION_0002, VR_EXTRA_DESCRIPTION_0016</t>
  </si>
  <si>
    <t>Verplicht, als ‘Korte omschrijving’ is ingevuld voor de handelseenheid.</t>
  </si>
  <si>
    <t>Verplicht, als ‘Korte productnaam’ is ingevuld voor de handelseenheid.</t>
  </si>
  <si>
    <t>Obligatoire, si la "description courte" est renseignée pour l'unité commerciale.</t>
  </si>
  <si>
    <t>Mandatory, if ‘Description short’ is populated for the trade unit.</t>
  </si>
  <si>
    <t>Verplicht, als ‘Korte omschrijving’ is ingevuld voor de pallet.</t>
  </si>
  <si>
    <t>Verplicht, als ‘Korte productnaam’ is ingevuld voor de pallet.</t>
  </si>
  <si>
    <t>Obligatoire, si la "description courte" a été remplie pour la palette.</t>
  </si>
  <si>
    <t>Mandatory, if ‘Description short’ is populated for the logistic unit.</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local-name()='tradeItemDescriptionModule']/tradeItemDescriptionInformation/descriptionShort/@languageCode</t>
  </si>
  <si>
    <t>descriptionsShort.languageCode</t>
  </si>
  <si>
    <t>Productvariant</t>
  </si>
  <si>
    <t>Variante du produit</t>
  </si>
  <si>
    <t>Product variation</t>
  </si>
  <si>
    <t>Variant description</t>
  </si>
  <si>
    <t>variantDescription</t>
  </si>
  <si>
    <t>DA_DESCRIPTIONS_0009</t>
  </si>
  <si>
    <t>The description used to communicate differentiating characteristics of the product in a product line, identified by unique GTINs.</t>
  </si>
  <si>
    <t xml:space="preserve">Functionele productnaam: Kauwgom, Variant: peppermint.
Functionele productnaam: Soep, Variant: kip, tomaat
Functionele productnaam: Shampoo, Variant: antiroos
Functionele productnaam: Wasmiddel, Variant: lentebries, zeebries
Functionele productnaam: rijst, Variant: pandan, basmati
Voorbeeld gebruikt in 'Volledige omschrijving':
Nutricia Nutrilon opvolgmelk standaard2 850 gram bus
Merknaam: Nutricia,
Submerk: Nutrilon,
Functionele productnaam: opvolgmelk,
Variant: standaard2,
Netto inhoud &amp; eenheid: 850 gram en
Verpakkingstype: bus.
</t>
  </si>
  <si>
    <t xml:space="preserve">Nom fonctionnel: chewing-gum, Variante: menthe poivrée. Nom fonctionnel: soupe, Variante: poulet, tomate Nom fonctionnel: shampooing, Variante: anti-pelliculaire Nom fonctionnel: détergent, Variante: brise de printemps, brise marine Nom fonctionnel: riz, Variante: pandan, basmati Exemple d'utilisation dans la 'Description de l'unité commerciale' : Nutricia Nutrilon Lait de suite standard2 850 grammes en boite Nom de marque: Nutricia, Sous-marque: Nutrilon, Nom fonctionnel: Lait de suite, Variante: standard2, Contenu net et unité: 850 grammes et Type d'emballage: boite.
</t>
  </si>
  <si>
    <t xml:space="preserve">Functional name: Kauwgom, Variant: peppermint.
Functional name: Soep , Variant: kip, tomaat
Functional name: Shampoo, Variant: antiroos
Functional name: Wasmiddel, Variant: lentebries, zeebries
Functional name: rijst, Variant: pandan, basmati
Example used in 'Trade item description' field:
Nutricia Nutrilon opvolgmelk standaard2 850 gram bus
Brand name: Nutricia,
Sub brand: Nutrilon,
Functional name: opvolgmelk,
Variant: standaard2,
Net content &amp; measurement: 850 gram
and Packaging type code: bus.
</t>
  </si>
  <si>
    <t xml:space="preserve">Dit veld is verplicht om in te vullen als er verschillende varianten van het artikel zijn. Gebruik hier geen tekst die u ook heeft gebruikt in de velden 'Merknaam' en/of 'Submerk'.
</t>
  </si>
  <si>
    <t xml:space="preserve">Ce champ est obligatoire à remplir s'il existe différentes variantes de l'article. N'utilisez aucun texte que vous avez utilisé dans les champs "Nom de la marque" et/ou "Nom de la sous-marque".
</t>
  </si>
  <si>
    <t xml:space="preserve">This attribute is mandatory when there are different variants of the trade item. It is not permitted to enter text in this field that you have also used in the 'brand name' and/or 'sub brand' fields.
</t>
  </si>
  <si>
    <t xml:space="preserve">Samen met de functionele productnaam omschrijft dit veld het artikel specifiek. Het moet gelijk zijn aan de productvariant die op de verpakking staat.
</t>
  </si>
  <si>
    <t xml:space="preserve">Together with the functional name, this field describes the product specifically. Should be the same as the variant shown on the actual product packaging.
</t>
  </si>
  <si>
    <t>VR_DESCRIPTIONS_0006, VR_DESCRIPTIONS_0010</t>
  </si>
  <si>
    <t>Verplicht als er verschillende varianten van het artikel zijn.</t>
  </si>
  <si>
    <t>S'il existe plusieurs variantes pour le même type de produit.</t>
  </si>
  <si>
    <t>Mandatory if there are different variants of the same type of item.</t>
  </si>
  <si>
    <t>Verplicht als er verschillende varianten van het artikel zijn en de variant niet is ingevuld in ‘Functionele productnaam’ bij de handelseenheid.</t>
  </si>
  <si>
    <t>S'il existe plusieurs variantes pour le même type de produit et que la variante n'est pas encodée dans le 'Nom fonctionnel'.</t>
  </si>
  <si>
    <t>if there are different variants of the same type of item and the variant is not entered in ‘Functional name’.</t>
  </si>
  <si>
    <t>Verplicht als er verschillende varianten van het artikel zijn en de variant niet is ingevuld in ‘Functionele productnaam’ bij de pallet.</t>
  </si>
  <si>
    <t>Description500</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local-name()='tradeItemDescriptionModule']/tradeItemDescriptionInformation/variantDescription</t>
  </si>
  <si>
    <t>variantDescriptions.value</t>
  </si>
  <si>
    <t>Productvariant taalcode</t>
  </si>
  <si>
    <t>Code linguistique du variant du produit</t>
  </si>
  <si>
    <t>Product variation language code</t>
  </si>
  <si>
    <t>Variant description language code</t>
  </si>
  <si>
    <t>variantDescription/@languageCode</t>
  </si>
  <si>
    <t>DA_DESCRIPTIONS_0008</t>
  </si>
  <si>
    <t>Free text field used to identify the variant of the product. Variants are the distinguishing characteristics that differentiate products with the same brand and size including such things as the particular flavor, fragrance, taste.</t>
  </si>
  <si>
    <t>For additional explanation see: https://gs1.nl/en/knowledge-base/gs1-data-source/food-health-beauty/what-data/data-model/
To find the applicable language codes, see: http://www.loc.gov/standards/iso639-2/php/code_list.php</t>
  </si>
  <si>
    <t>VR_DESCRIPTIONS_0002, VR_DESCRIPTIONS_0005</t>
  </si>
  <si>
    <t>Verplicht als het veld 'Productvariant' is ingevuld bij de consumenteneenheid.</t>
  </si>
  <si>
    <t>Si le champ 'Variante' est rempli.</t>
  </si>
  <si>
    <t>Mandatory in case the 'Variant description' field is populated.</t>
  </si>
  <si>
    <t>Verplicht als het veld 'Productvariant' is ingevuld bij de handelseenheid.</t>
  </si>
  <si>
    <t>in case the 'Variant description' field is populated.</t>
  </si>
  <si>
    <t>Verplicht als het veld 'Productvariant' is ingevuld bij de pallet.</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local-name()='tradeItemDescriptionModule']/tradeItemDescriptionInformation/variantDescription/@languageCode</t>
  </si>
  <si>
    <t>variantDescriptions.languageCode</t>
  </si>
  <si>
    <t>Aanvullende omschrijving</t>
  </si>
  <si>
    <t>Description additionnelle de l'article</t>
  </si>
  <si>
    <t>Additional trade item description</t>
  </si>
  <si>
    <t>additionalTradeItemDescription</t>
  </si>
  <si>
    <t>DA_EXTRA_DESCRIPTIONS_0015</t>
  </si>
  <si>
    <t xml:space="preserve">Tekst die een aanvullende of vrije omschrijving van het artikel bevat.
</t>
  </si>
  <si>
    <t xml:space="preserve">Texte fournissant une description supplémentaire ou libre de l'objet.
</t>
  </si>
  <si>
    <t xml:space="preserve">Text providing an additional or free-form description of the trade item.
</t>
  </si>
  <si>
    <t xml:space="preserve">Een verfrissende dorstlesser zonder prik, op basis van echt fruit.
</t>
  </si>
  <si>
    <t xml:space="preserve">Un désaltérant rafraîchissant sans piquant, à base de vrais fruits.
</t>
  </si>
  <si>
    <t>Dit veld gebruikt u om een vrije omschrijving van het artikel toe te voegen die niet op het etiket staat. De marketingtekst die u aan de consument wil communiceren, vult u in het veld 'Marketinginformatie' in. Gebruik geen afkortingen, behalve voor meeteenheden (bijv. 'g' voor gram of 'l' voor liter). Als het nodig is, kunt u dit veld herhalen.</t>
  </si>
  <si>
    <t xml:space="preserve">Ce champ peut être utilisé pour fournir une description libre supplémentaire de l'article qui ne serait pas présente sur l'étiquette. Le texte qui est écrit sur l'étiquette et qui ne peut pas être entré dans d'autres champs peut être saisi dans le champ 'Message marketing'. N'utilisez pas d'abréviations autres que les abréviations pour les unités de mesure (par exemple 'g' pour grammes, 'l' pour litres). Ce champ peut être répété si nécessaire.
</t>
  </si>
  <si>
    <t xml:space="preserve">This field can be used to provide an additional free-form description of the trade item that is not written on the label. The marketing text that you want to communicate to the consumer can be entered in the 'Trade item marketing message' field. Do not use any abbreviations other than abbreviations for units of measurement (e.g. 'g for grams, 'l' for litres). This field can be repeated if necessary.
</t>
  </si>
  <si>
    <t>This field can be used to provide an additional free-form description of the trade item that is not written on the label. The marketing text that you want to communicate to the consumer can be entered in the 'Product marketing message' field. Do not use any abbreviations other than abbreviations for units of measurement (e.g. 'g for grams, 'l' for litres). This field can be repeated if necessary.</t>
  </si>
  <si>
    <t xml:space="preserve">Voorkom afkortingen zo veel mogelijk om de omschrijving leesbaar te houden.
</t>
  </si>
  <si>
    <t xml:space="preserve">évitez autant que possible les abréviations afin de garder la description facile à lire.
</t>
  </si>
  <si>
    <t xml:space="preserve">Avoid abbreviations as far as possible so as to keep the description easy to read.
</t>
  </si>
  <si>
    <t>VR_EXTRA_DESCRIPTION_0023, VR_EXTRA_DESCRIPTION_0024, VR_HEALTHCARE_174, VR_HEALTHCARE_175, VR_HEALTHCARE_176</t>
  </si>
  <si>
    <t>Description2000</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local-name()='tradeItemDescriptionModule']/tradeItemDescriptionInformation/additionalTradeItemDescription</t>
  </si>
  <si>
    <t>additionalTradeItemDescriptions.value</t>
  </si>
  <si>
    <t>Aanvullende omschrijving taalcode</t>
  </si>
  <si>
    <t>Langue de description additionnelle de l'article</t>
  </si>
  <si>
    <t>Additional trade item description language code</t>
  </si>
  <si>
    <t>additionalTradeItemDescription/@languageCode</t>
  </si>
  <si>
    <t>DA_EXTRA_DESCRIPTIONS_0016</t>
  </si>
  <si>
    <t>Zie voor aanvullende toelichting https://gs1.nl/kennisbank/gs1-data-source/levensmiddelen-drogisterij/welke-data/datamodel/
Voor het terugvinden van taalcodes zie: http://www.loc.gov/standards/iso639-2/php/code_list.php</t>
  </si>
  <si>
    <t>VR_EXTRA_DESCRIPTION_0025, VR_EXTRA_DESCRIPTION_0026</t>
  </si>
  <si>
    <t>Verplicht als het veld 'Aanvullende omschrijving' is ingevuld bij de consumenteneenheid.</t>
  </si>
  <si>
    <t>Si le champ 'Description additionnelle de l'article' est rempli.</t>
  </si>
  <si>
    <t>Mandatory in case the 'Additional trade item description' field is populated.</t>
  </si>
  <si>
    <t>Verplicht als het veld 'Aanvullende omschrijving' is ingevuld bij de handelseenheid.</t>
  </si>
  <si>
    <t>in case the 'Additional trade item description' field is populated.</t>
  </si>
  <si>
    <t>Verplicht als het veld 'Aanvullende omschrijving' is ingevuld bij de pallet.</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local-name()='tradeItemDescriptionModule']/tradeItemDescriptionInformation/additionalTradeItemDescription/@languageCode</t>
  </si>
  <si>
    <t>additionalTradeItemDescriptions.languageCode</t>
  </si>
  <si>
    <t>Merk</t>
  </si>
  <si>
    <t>Merknaam</t>
  </si>
  <si>
    <t>Marque</t>
  </si>
  <si>
    <t>Brand</t>
  </si>
  <si>
    <t>Brand name</t>
  </si>
  <si>
    <t>brandName</t>
  </si>
  <si>
    <t>DA_BASIC_0011</t>
  </si>
  <si>
    <t xml:space="preserve">De naam van het merk waaronder het artikel wordt verkocht en gepromoot.
</t>
  </si>
  <si>
    <t xml:space="preserve">Le nom de la marque sous laquelle l'article est vendu et promu.
</t>
  </si>
  <si>
    <t xml:space="preserve">The name of the brand under which the trade item is sold and promoted.
</t>
  </si>
  <si>
    <t xml:space="preserve">U kunt kiezen voor één van onderstaande voorbeelden:
Merknaam: Nutricia Nutrilon
of
Merknaam: Nutricia
Submerk: Nutrilon
Beide voorbeelden zijn correct. Zorg ervoor dat u één keuze maakt voor het invoeren van de merknaam en het submerk en dat u deze op dezelfde manier gebruikt voor andere producten. Dus als u kiest voor de merknaam Nutricia Nutrilon, dan voert u dit voor alle producten op dezelfde manier in.
Voorbeeld gebruikt in 'Volledige omschrijving':
Nutricia Nutrilon opvolgmelk standaard2 850 gram bus
Merknaam: Nutricia,
Submerk: Nutrilon,
Functionele productnaam: opvolgmelk,
Variant: standaard2,
Netto inhoud &amp; eenheid: 850 gram en
Verpakkingstype: bus.
</t>
  </si>
  <si>
    <t xml:space="preserve">Vous pouvez choisir l'un des exemples suivants: Nom de marque: Nutricia Nutrilon, ou nom de marque: Nutricia, Sous-marque: Nutrilon Les deux exemples sont bons. Assurez-vous de faire un choix pour saisir le nom de marque et la sous-marque et que vous ferez la même chose pour chaque fiche produit. Donc, si vous optez pour la marque Nutricia Nutrilon, vous encoderez cela pour tous les produits de la même manière. Exemple d'utilisation dans la 'Description de l'unité commerciale' : Nutricia Nutrilon Lait de suite standard2 850 grammes en boite Nom de marque: Nutricia, Sous-marque: Nutrilon, Nom du produit fonctionnel: Lait de suite, Variante: standard2, Contenu net et unité: 850 grammes et Type d'emballage: boîte.
</t>
  </si>
  <si>
    <t xml:space="preserve">You may choose one of the following options:
Brand name: Nutricia Nutrilon
or
Brand name: Nutricia Sub brand: Nutrilon
Both options are correct. Take care to choose one option for entering brand name and sub brand and use this option for all other products of the same brand. Consequently, if you choose for the brand name Nutricia Nutrilon, you have to enter this brand name for all products of the same brand. Example used in the 'Trade item description' field:
Nutricia Nutrilon opvolgmelk standaard2 850 gram bus
Brand name: Nutricia,
Sub brand: Nutrilon,
Functional name: opvolgmelk,
Variant: standaard2,
Net content &amp; measurement: 850 gram
and Packaging type code: bus.
</t>
  </si>
  <si>
    <t xml:space="preserve">De merknaam moet overeenkomen met wat er op de verpakking staat. Spel de merknaam altijd op dezelfde manier en gebruik leestekens, hoofdletters en kleine letters consistent.
Voer bij merkloze artikelen de waarde 'UNBRANDED' in.
Voer voor combinatieverpakkingen met daarin verschillende merken (bijv. een display of geschenkverpakking) de waarde 'MIXED' in.
Afkorten is niet toegestaan, behalve als het (sub)merk als afkorting op het etiket/verpakking staat, zoals AH, P&amp;G, HEMA, COOP, M&amp;M's of LU.
U kunt een merk in sommige gevallen herkennen aan een ® markering.
De velden 'Merknaam' en 'Submerk' vormen samen de gehele merkomschrijving die op de verpakking staat. U bepaalt wat de merknaam is en wat het submerk. Zorg ervoor dat u hierin consistent bent. Dat betekent dat u voor alle artikelen van hetzelfde merk de merknaam en het submerk op dezelfde manier invoert.
</t>
  </si>
  <si>
    <t xml:space="preserve">Le nom de la marque doit correspondre à ce qui est écrit sur l'emballage. Epelez toujours le nom de marque de la même manière et utilisez la ponctuation, les majuscules et les minuscules de manière cohérente. Entrez la valeur 'UNBRANDED' pour les éléments sans marque. Pour les emballages combinés contenant différentes marques (par exemple, un présentoir ou une boîte cadeau), entrez la valeur "MIXED". L'abréviation n'est pas autorisée, sauf si la (sous-)marque est une abréviation sur l'étiquette/emballage, comme AH, P&amp;G, HEMA, COOP, M&amp;M's ou LU. Vous pouvez dans certains cas reconnaître une marque par un sigle ®. Les champs "Marque" et "Sous marque" forment ensemble la description complète de la marque sur l'emballage. Vous déterminez quel est le nom de la marque et quelle est la sous-marque. Assurez-vous que vous êtes constant dans vos choix. Cela signifie que vous saisissez le nom de marque et la sous-marque de la même manière pour tous les articles de la même marque.
</t>
  </si>
  <si>
    <t xml:space="preserve">The brand name should be identical to what is shown on the packaging. Always spell the brand name in the same way, using punctuation and upper case and lower case uniformly.
In the case of unbranded items enter the value 'UNBRANDED'.
In the case of combination packages containing various brands (e.g. a display or gift pack) enter the value 'MIXED'.
It is not permitted to abbreviate the brand name, unless the brand name is shown on the packaging as an abbreviation, examples are AH, P&amp;G, HEMA, COOP, M&amp;M's or LU.
In some cases you can recognize a brand name by the ®mark.
The 'Brand Name' and 'Sub Brand' fields together make up the total brand description on the packaging. You determine which has to be the brand name and which the sub brand. Make sure you use it consistently. This means that for all products of the same brand, you enter the brand name and sub brand in the same way.
</t>
  </si>
  <si>
    <t xml:space="preserve">De merknaam staat op de verpakking en moet op alle niveaus van de artikelhiërarchie precies hetzelfde zijn.
</t>
  </si>
  <si>
    <t xml:space="preserve">The brand name must be shown on the actual packaging and should be identical on all levels of the product hierarchy.
</t>
  </si>
  <si>
    <t>VR_BASIC_0007, VR_BASIC_0053</t>
  </si>
  <si>
    <t>500.289, 500.290, 500.359</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local-name()='tradeItemDescriptionModule']/tradeItemDescriptionInformation/brandNameInformation/brandName</t>
  </si>
  <si>
    <t>Submerk</t>
  </si>
  <si>
    <t>Sous-marque</t>
  </si>
  <si>
    <t>Sub brand</t>
  </si>
  <si>
    <t>subBrand</t>
  </si>
  <si>
    <t>DA_DESCRIPTIONS_0014</t>
  </si>
  <si>
    <t xml:space="preserve">De naam van een submerk. Van een submerk is sprake als er binnen een merk series zijn waarop een aparte marketinginspanning is gericht.
</t>
  </si>
  <si>
    <t xml:space="preserve">Le nom d'une sous-marque. Une sous-marque s'applique si une marque contient des séries qui sont commercialisées séparément.
</t>
  </si>
  <si>
    <t xml:space="preserve">The name of a sub brand. A sub brand applies if a brand contains series which are marketed separately.
</t>
  </si>
  <si>
    <t xml:space="preserve">Voorbeeld gebruikt in 'Volledige omschrijving':
Nutricia Nutrilon opvolgmelk standaard2 850 gram bus
Merknaam: Nutricia,
Submerk: Nutrilon,
Functionele productnaam: opvolgmelk,
Variant: standaard2,
Netto inhoud &amp; eenheid: 850 gram en
Verpakkingstype: bus.
</t>
  </si>
  <si>
    <t xml:space="preserve">Par exemple, dans la 'Description de l'unité commerciale': Nutricia Nutrilon Lait de suite standard2 850 grammes en boite Nom de marque: Nutricia, Sous-marque: Nutrilon, Nom du produit fonctionnel: Lait de suite, Variante: standard2, Contenu net et unité: 850 grammes et Type d'emballage: boite.
</t>
  </si>
  <si>
    <t xml:space="preserve">Example used in 'Trade item description' field:
Nutricia Nutrilon opvolgmelk standaard2 850 gram bus
Brand name: Nutricia,
Sub brand: Nutrilon,
Functionale name: opvolgmelk,
Variant: standaard2,
Net content &amp; measurement: 850 gram 
and Packaging type code: bus.
</t>
  </si>
  <si>
    <t xml:space="preserve">Vul het submerk in dat op het artikel en/of de verpakking staat. De leverancier beslist of er sprake is van een submerk. Spel de submerknaam altijd op dezelfde manier en gebruik leestekens, hoofdletters en kleine letters consistent.
Afkorten is niet toegestaan, behalve als het (sub)merk als afkorting op het etiket/verpakking staat , zoals AH, P&amp;G, HEMA, COOP, M&amp;M's of LU.
U kunt een submerk in sommige gevallen herkennen aan een ®markering.
De velden 'Merknaam' en 'Submerk' vormen samen de volledige merkomschrijving die op de verpakking staat. U bepaalt wat de merknaam is en wat het submerk. Zorg ervoor dat u hierin consistent bent. Dat betekent dat u voor alle artikelen van hetzelfde merk de merknaam en het submerk op dezelfde manier invoert.
</t>
  </si>
  <si>
    <t xml:space="preserve">Entrez la sous-marque qui est sur l'article et/ou l'emballage. Le fournisseur décide s'il y a une sous-marque. Epelez toujours le nom de sous-marque de la même manière et utilisez la ponctuation, les majuscules et les minuscules de manière cohérente. L'abréviation n'est pas autorisée, sauf si la (sous-)marque est une abréviation sur l'étiquette/emballage, comme AH, P&amp;G, HEMA, COOP, M&amp;M's ou LU. Vous pouvez dans certains cas reconnaître une sous-marque par un sigle ®. Les champs "Marque" et "Sous marque" forment ensemble la description complète de la marque sur l'emballage. Vous déterminez quel est le nom de la marque et quelle est la sous-marque. Assurez-vous que vous êtes compatible avec cela. Cela signifie que vous saisissez le nom de marque et la sous-marque de la même manière pour tous les articles de la même marque.
</t>
  </si>
  <si>
    <t xml:space="preserve">Enter the sub brand shown on the item and/or packaging. It is the supplier who decides whether there is a sub brand. Always spell the sub brand in the same way, using punctuation and upper case and lower case uniformly.
It is not permitted to abbreviate the sub brand, unless the sub brand is shown on the packaging as an abbreviation, examples are AH, P&amp;G, HEMA, COOP, M&amp;M's or LU.
In some cases you can recognize a sub brand by the ®mark.
The sub brand and the brand name together make up the total brand description specified on the packaging. You determine which has to be the brand name and which the sub brand. Make sure you use it consistently. This means that for all products of the same brand, you enter the brand name and sub brand in the same way.
</t>
  </si>
  <si>
    <t xml:space="preserve">De submerknaam moet op de daadwerkelijke artikelverpakking voorkomen en op alle niveaus van de artikelhiërarchie precies hetzelfde zijn. U kunt dit veld alleen gebruiken als het veld 'Merknaam' ook wordt gebruikt.
</t>
  </si>
  <si>
    <t xml:space="preserve">The sub brand must be shown on the actual packaging and should be identical on all levels of the product hierarchy. You can only use this field if the 'Brand Name' field is also used.
</t>
  </si>
  <si>
    <t>VR_DESCRIPTIONS_0018</t>
  </si>
  <si>
    <t>500.289, 500.291</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local-name()='tradeItemDescriptionModule']/tradeItemDescriptionInformation/brandNameInformation/subBrand</t>
  </si>
  <si>
    <t>Functionele productnaam</t>
  </si>
  <si>
    <t>Nom fonctionnel</t>
  </si>
  <si>
    <t>Functional name</t>
  </si>
  <si>
    <t>functionalName</t>
  </si>
  <si>
    <t>DA_EXTRA_DESCRIPTIONS_0005</t>
  </si>
  <si>
    <t xml:space="preserve">Tekst die de essentie van het artikel voor consumenten aangeeft.
</t>
  </si>
  <si>
    <t xml:space="preserve">Texte indiquant la nature de l'article pour les consommateurs.
</t>
  </si>
  <si>
    <t xml:space="preserve">Text indicating the essence of the item for consumers.
</t>
  </si>
  <si>
    <t xml:space="preserve">Functionele productnaam: Kauwgom, Variant: peppermint.
Functionele productnaam: Soep, Variant: kip, tomaat
Functionele productnaam: Shampoo, Variant: antiroos
Functionele productnaam: Wasmiddel, Variant: lentebries, zeebries
Functionele productnaam: Rijst, Variant: pandan, basmati
Voorbeeld gebruikt in 'Volledige omschrijving':
Nutricia Nutrilon opvolgmelk standaard2 850 gram bus
Merknaam: Nutricia,
Submerk: Nutrilon,
Functionele productnaam: opvolgmelk,
Variant: standaard2,
Netto inhoud &amp; eenheid: 850 gram en
Verpakkingstype: bus.
Biociden:
Beschermt tegen muggen en teken.
</t>
  </si>
  <si>
    <t xml:space="preserve">Nom fonctionnel: chewing-gum, Variante: menthe poivrée. Nom fonctionnel: soupe, Variante: poulet, tomate Nom fonctionnel: shampooing, Variante: anti-pelliculaire Nom fonctionnel: détergent, Variante: brise de printemps, brise marine Nom fonctionnel: riz, Variante: pandan, basmati Exemple d'utilisation dans la 'Description de l'unité commerciale' : Nutricia Nutrilon Lait de suite standard2 850 grammes en boite Nom de marque: Nutricia, Sous-marque: Nutrilon, Nom fonctionnel: Lait de suite, Variante: standard2, Contenu net et unité: 850 grammes et Type d'emballage: boite. Biocides: Protège contre les moustiques et les tiques
</t>
  </si>
  <si>
    <t xml:space="preserve">Functional name: Kauwgom, Variant: peppermint.
Functional name: Soep, Variant: kip, tomaat
Functional name: Shampoo, Variant: antiroos
Functional name: Wasmiddel, Variant: lentebries, zeebries
Functional name: Rijst, Variant: pandan, basmati
Example used in 'Trade item description' field:
Nutricia Nutrilon opvolgmelk standaard2 850 gram bus
Brand name: Nutricia,
Sub brand: Nutrilon, Functional name: opvolgmelk,
Variant: standaard2,
Net content &amp; measurement: 850 gram
and Packaging type code: bus.
Biocides:
Protect against mosquitoes and ticks.
</t>
  </si>
  <si>
    <t>Vul hier de essentie van het artikel in door antwoord te geven op de vraag ‘Wat is het?’. Wees zo specifiek mogelijk. Dit veld mag geen merknamen bevatten.
Voor biociden: vul hier daarnaast in waarvoor de biocide gebruikt kan worden zoals dit op de verpakking staat. Als dit meerdere keren op de verpakking voorkomt, kies dan de korte variant.
Voor doelmarkt 056 (België): u vult dit veld verplicht in de Nederlandse, Franse, Duitse en Engelse taal in.
Voor doelmarkt 442 (Luxemburg): u vult veld verplicht in de Franse, Duitse en Engelse taal in.
Voor doelmarkt 528 (Nederland): u vult dit veld ten minste één keer verplicht in met taalcode ‘nl’.</t>
  </si>
  <si>
    <t xml:space="preserve">Décrivez la nature de l'objet commercial en répondant à la question "Qu'est-ce que c'est?". Soyez aussi spécifique que possible. Ce champ ne doit contenir aucun nom de marque, sauf si un nom de marque est devenu un nom commun ou est utilisé pour désigner un produit. Par exemple M&amp;M, Mars, Labello, Brinta, Bifi, Cruesli, Chocomel, Maggi, Spa. Pour les biocides : indiquez en plus ici à quoi peut servir le biocide tel qu'indiqué sur l'étiquette. Si c'est reproduit plusieurs fois sur l'étiquette, sélectionnez la variante courte. Pour le marché cible 056 (Belgique): Obligatoire d'entrer l'attribut en néerlandais, français, allemand et anglais. Pour le marché cible 442 (Luxembourg): Obligatoire d'entrer l'attribut en français, allemand et anglais. Pour le marché cible 528 (Pays-Bas): Obligatoire d'avoir au moins une instance en néerlandais.
</t>
  </si>
  <si>
    <t>Populate the gist of the trade item by answering the question ‘What is it?’. Be as specific as possible. This field may not contain any brand names.
Biocides: also enter the use of the biocide here, as stated on the packaging. If the use is stated there multiple times, enter the short variant in this field.
For target market 056 (Belgium): it is mandatory to enter the attribute in Dutch, French, German and English.
For target market 442 (Luxembourg): it is mandatory to enter the attribute in French, German and English.
For target market 528 (Netherlands): it is mandatory to have at least one instance with language code nl.</t>
  </si>
  <si>
    <t>The 'Functional name' and 'Variant' fields should be used to uniquely describe the product. Consequently, the information entered in this field should be as specific and detailed as possible. If variants of the product exist, enter these variants in the 'Variant' field.</t>
  </si>
  <si>
    <t>VR_EXTRA_DESCRIPTION_0003, VR_EXTRA_DESCRIPTION_0010</t>
  </si>
  <si>
    <t>Description35</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local-name()='tradeItemDescriptionModule']/tradeItemDescriptionInformation/functionalName</t>
  </si>
  <si>
    <t>functionalNames.value</t>
  </si>
  <si>
    <t>Functionele productnaam taalcode</t>
  </si>
  <si>
    <t>Langue du nom fonctionnel</t>
  </si>
  <si>
    <t>Functional name language code</t>
  </si>
  <si>
    <t>functionalName/@languageCode</t>
  </si>
  <si>
    <t>DA_EXTRA_DESCRIPTIONS_0006</t>
  </si>
  <si>
    <t>VR_EXTRA_DESCRIPTION_0004, VR_EXTRA_DESCRIPTION_0015</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local-name()='tradeItemDescriptionModule']/tradeItemDescriptionInformation/functionalName/@languageCode</t>
  </si>
  <si>
    <t>functionalNames.languageCode</t>
  </si>
  <si>
    <t>Alternatieve kleurbeschrijving</t>
  </si>
  <si>
    <t>Description alternative de la couleur</t>
  </si>
  <si>
    <t>Alternative Colour Description</t>
  </si>
  <si>
    <t>Alternative colour description</t>
  </si>
  <si>
    <t>colourDescription</t>
  </si>
  <si>
    <t>DA_FMCGB2C_0165</t>
  </si>
  <si>
    <t>De beschrijving van de kleur van het product.</t>
  </si>
  <si>
    <t>Libellé correspondant à la couleur de l'unité commerciale déclarée. Si un code "Couleur" est renseigné, ce libellé doit correspondre au code couleur.</t>
  </si>
  <si>
    <t>The description of the colour of the product.</t>
  </si>
  <si>
    <t>Geel met rode strepen
Donkergrijs/zwart met donkerbruine ondertoon</t>
  </si>
  <si>
    <t>Jaune avec des rayures rouges. Gris foncé / noir avec des nuances de brun foncé .</t>
  </si>
  <si>
    <t>Yellow with red stripes
Dark gray / black with dark brown undertone</t>
  </si>
  <si>
    <t>Vul hier een nauwkeurige beschrijving van de kleur van het product in.</t>
  </si>
  <si>
    <t>Indiquez ici une description précise de la couleur du produit.</t>
  </si>
  <si>
    <t>Indicate here a precise description of the colour of the product.</t>
  </si>
  <si>
    <t>U kunt dit veld herhalen in meerdere talen.</t>
  </si>
  <si>
    <t>Vous pouvez répéter ce champ dans plusieurs langues.</t>
  </si>
  <si>
    <t>You may repeat this field for multiple languages.</t>
  </si>
  <si>
    <t>VR_FMCGB2C_0287, VR_FMCGB2C_0293</t>
  </si>
  <si>
    <t>Description80</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local-name()='tradeItemDescriptionModule']/tradeItemDescriptionInformation/colour/colourDescription</t>
  </si>
  <si>
    <t>productSpecificInformation.colours.colourDescriptions.value</t>
  </si>
  <si>
    <t>Alternatieve kleurbeschrijving taalcode</t>
  </si>
  <si>
    <t>Langue de la description alternative de la couleur</t>
  </si>
  <si>
    <t>Alternative Colour Description language code</t>
  </si>
  <si>
    <t>Alternative colour description language code</t>
  </si>
  <si>
    <t>colourDescription/@languagecode</t>
  </si>
  <si>
    <t>DA_FMCGB2C_0166</t>
  </si>
  <si>
    <t>Code spécifiant une langue. Les valeurs de code autorisées sont spécifiées dans la liste de codes GS1 'LanguageCode'.</t>
  </si>
  <si>
    <t>VR_FMCGB2C_0288, VR_FMCGB2C_0294</t>
  </si>
  <si>
    <t>Verplicht als het veld ‘Alternatieve kleurbeschrijving’ is ingevuld bij de consumenteneenheid.</t>
  </si>
  <si>
    <t>Obligatoire si le champ "Autre description de la couleur" est rempli dans l'unité consommateur.</t>
  </si>
  <si>
    <t>Mandatory if the ‘Alternative colour description’ field is populated for the consumer unit.</t>
  </si>
  <si>
    <t>Verplicht als het veld ‘Alternatieve kleurbeschrijving’ is ingevuld bij de handelseenheid.</t>
  </si>
  <si>
    <t>Obligatoire, si le champ "Description de la couleur alternative" est rempli pour l'unité commerciale.</t>
  </si>
  <si>
    <t>Mandatory if the ‘Alternative colour description’ field is populated for the trade unit.</t>
  </si>
  <si>
    <t>Verplicht als het veld ‘Alternatieve kleurbeschrijving’ is ingevuld bij de pallet.</t>
  </si>
  <si>
    <t>Obligatoire, si le champ "Description de la couleur alternative" a été rempli pour la palette.</t>
  </si>
  <si>
    <t>Mandatory if the ‘Alternative colour description’ field is populated for the pallet.</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local-name()='tradeItemDescriptionModule']/tradeItemDescriptionInformation/colour/colourDescription/@languagecode</t>
  </si>
  <si>
    <t>productSpecificInformation.colours.colourDescriptions.languageCode</t>
  </si>
  <si>
    <t>Hierarchy</t>
  </si>
  <si>
    <t>Aantal verschillende producten</t>
  </si>
  <si>
    <t>Nombre de produits différents</t>
  </si>
  <si>
    <t>Quantity of children</t>
  </si>
  <si>
    <t>quantityOfChildren</t>
  </si>
  <si>
    <t>Getal dat het aantal unieke artikelen (GS1 artikelcodes (GTIN’s)) in de hiërarchie aangeeft.</t>
  </si>
  <si>
    <t>Nombre indiquant la quantité d'unités commerciales (GTINs) de niveau inférieur dans la hiérarchie.</t>
  </si>
  <si>
    <t>Number indicating the quantity of the kind of trade items (Global Trade Item Numbers (GTINs)) in the hierarchy.</t>
  </si>
  <si>
    <t>2</t>
  </si>
  <si>
    <t>Vul het aantal unieke artikelen (GS1 artikelcodes (GTIN’s)) op dit specifieke niveau van de hiërarchie in. Dit veld wordt automatisch ingevuld voor gebruikers van de data pool wanneer gegevens worden verzonden naar afnemers of andere GDSN datapools.</t>
  </si>
  <si>
    <t>Nombre indiquant la quantité d'unités commerciales (GTINs) de niveau inférieur dans la hiérarchie. Ce champ est rempli automatiquement pour les utilisateurs d'une interface web quand les données sont envoyées aux preneurs de données.</t>
  </si>
  <si>
    <t>Indicate the quantity of the kind of trade items (Global Trade Items (GTINs)) this specific hierarchical level contains. This field is populated automatically for data pool users when data is sent to buyers or other data pools.</t>
  </si>
  <si>
    <t>Bij het uitwisselen van artikelinformatie via de GDSN datapool wordt voor elk artikel de gehele artikelhiërarchie verzonden.</t>
  </si>
  <si>
    <t>Lors de l'échange d'informations sur les articles commerciaux via le data pool, la hiérarchie complète des articles commerciaux est envoyée pour chaque unité commercial.</t>
  </si>
  <si>
    <t>When exchanging trade item information via the GDSN data pool, the complete trade item hierarchy for each trade item is sent.</t>
  </si>
  <si>
    <t>Verplicht als kinderen aanwezig zijn bij de consumenteneenheid.</t>
  </si>
  <si>
    <t>S'il y a des enfants.</t>
  </si>
  <si>
    <t>Mandatory if there are children.</t>
  </si>
  <si>
    <t>Verplicht als kinderen aanwezig zijn bij de handelseenheid.</t>
  </si>
  <si>
    <t>if there are children</t>
  </si>
  <si>
    <t>integer</t>
  </si>
  <si>
    <t>nonNegativeInteger</t>
  </si>
  <si>
    <t>10 digits</t>
  </si>
  <si>
    <t>/catalogue_item_notification:catalogueItemNotificationMessage/transaction/documentCommand/catalogue_item_notification:catalogueItemNotification/catalogueItem/tradeItem/nextLowerLevelTradeItemInformation/quantityOfChildren</t>
  </si>
  <si>
    <t>Not present</t>
  </si>
  <si>
    <t>Totaal aantal onderliggende eenheden</t>
  </si>
  <si>
    <t>Nombre total d'unités commerciales du niveau inférieur</t>
  </si>
  <si>
    <t>Total quantity of next lower level trade item</t>
  </si>
  <si>
    <t>totalQuantityOfNextLowerLevelTradeItem</t>
  </si>
  <si>
    <t>Getal dat het totale aantal artikelen in een hiërarchie aangeeft.</t>
  </si>
  <si>
    <t>Number indicating the total quantity of trade items in a hierarchy .</t>
  </si>
  <si>
    <t>10</t>
  </si>
  <si>
    <t>Vul het totale aantal artikelen op dit specifieke niveau van de hiërarchie in. Dit veld wordt automatisch ingevuld voor datapoolgebruikers wanneer gegevens worden verzonden naar afnemers of andere GDSN datapools.</t>
  </si>
  <si>
    <t>Indiquez le nombre total d'unités commerciales que contient ce niveau hiérarchique spécifique. Ce champ est automatiquement renseigné pour les utilisateurs de l'interface web lorsque des données sont envoyées à des acheteurs ou à d'autres data pools.</t>
  </si>
  <si>
    <t>Indicate the total number of trade items this specific hierarchical level contains. This field is populated automatically for data pool users when data is sent to buyers or other data pools.</t>
  </si>
  <si>
    <t>Lors de léchange d'informations produits via le data pool, la hiérarchie complète de chaque unité commerciale est envoyée pour chaque article.</t>
  </si>
  <si>
    <t>/catalogue_item_notification:catalogueItemNotificationMessage/transaction/documentCommand/catalogue_item_notification:catalogueItemNotification/catalogueItem/tradeItem/nextLowerLevelTradeItemInformation/totalQuantityOfNextLowerLevelTradeItem</t>
  </si>
  <si>
    <t>GS1 artikelcode (GTIN) van het onderliggende product</t>
  </si>
  <si>
    <t>Code d'article GS1 (GTIN) du produit sous-jacent</t>
  </si>
  <si>
    <t>GS1 item number (GTIN) child item level</t>
  </si>
  <si>
    <t>Next lower level trade item information (GTIN)</t>
  </si>
  <si>
    <t>DA_HIERARCHY_0002</t>
  </si>
  <si>
    <t xml:space="preserve">Verwijzing naar de GS1 artikelcode (GTIN) van het artikel op dochterniveau in deze hiërarchie.
</t>
  </si>
  <si>
    <t xml:space="preserve">Référence au GTIN du niveau inférieur de cette hiérarchie.
</t>
  </si>
  <si>
    <t xml:space="preserve">Reference to the GTIN of the next lower level trade item in this hierarchy.
</t>
  </si>
  <si>
    <t xml:space="preserve">08712345999995
</t>
  </si>
  <si>
    <t xml:space="preserve">Verwijzing naar de GS1 artikelcode (GTIN) van het artikel op dochterniveau. Er kan alleen een verband tussen twee of meer GS1 artikelcodes (GTIN's) worden gelegd als de GTIN's die moeten worden gekoppeld zijn toegevoegd aan de datapool (de koppeltransactie kan via XML worden meegestuurd wanneer de GTIN's worden toegevoegd).
Dit veld kan als het nodig is meer dan eens worden ingevuld.
</t>
  </si>
  <si>
    <t xml:space="preserve">Indiquez le GTIN de la prochaine unité commerciale de niveau inférieur. Une relation entre deux GTIN ou plus ne peut être établie qu'une fois que les GTIN à associer ont été ajoutés à votre catalogue produits dans votre interface GDSN. Ce champ peut être rempli plus d'une fois, si nécessaire.
</t>
  </si>
  <si>
    <t xml:space="preserve">Indicate the GTIN (Global Trade Item Number) of the next lower level trade item. A relationship between two or more GTINs can only be established once the GTINs to be linked have been added to the data pool (the link transaction can be sent via XML at the same time as the GTINs are added).
This field can be filled in more than once, if necessary.
</t>
  </si>
  <si>
    <t xml:space="preserve">Bij het uitwisselen van artikelinformatie via de GDSN datapool wordt voor elk artikel de gehele artikelhiërarchie verzonden.
</t>
  </si>
  <si>
    <t xml:space="preserve">Lors de léchange d'informations produits via le data pool, la hiérarchie complète de chaque unité commerciale est envoyée pour chaque article.
</t>
  </si>
  <si>
    <t xml:space="preserve">When exchanging trade item information via the GDSN data pool, the complete trade item hierarchy for each trade item is sent.
</t>
  </si>
  <si>
    <t>VR_HIERARCHY_0001, VR_HIERARCHY_0002, VR_HIERARCHY_0003, VR_HIERARCHY_0006, VR_HIERARCHY_0023</t>
  </si>
  <si>
    <t>/catalogue_item_notification:catalogueItemNotificationMessage/transaction/documentCommand/catalogue_item_notification:catalogueItemNotification/catalogueItem/tradeItem/nextLowerLevelTradeItemInformation/childTradeItem/gtin</t>
  </si>
  <si>
    <t>nextLowerLevelTradeItems.gtin</t>
  </si>
  <si>
    <t>Aantal van elk specifiek product</t>
  </si>
  <si>
    <t>Nombre de chaque produit spécifique</t>
  </si>
  <si>
    <t>Count of each specific product</t>
  </si>
  <si>
    <t>Quantity of next lower level trade item</t>
  </si>
  <si>
    <t>quantityOfNextLowerLevelTradeItem</t>
  </si>
  <si>
    <t>DA_HIERARCHY_0003</t>
  </si>
  <si>
    <t xml:space="preserve">Getal dat het aantal eenheden van de GS1 artikelcode (GTIN) op dochterniveau aangeeft.
</t>
  </si>
  <si>
    <t xml:space="preserve">Nombre indiquant la quantité d'unités du GTIN au niveau hiérarchique inférieur.
</t>
  </si>
  <si>
    <t xml:space="preserve">Number indicating the quantity of units of the GTIN at the next lower level.
</t>
  </si>
  <si>
    <t xml:space="preserve">6
</t>
  </si>
  <si>
    <t xml:space="preserve">Vul voor de gespecificeerde 'GS1 artikelcode (GTIN) dochterniveau' het aantal artikelen op dit niveau van de hiërarchie in. Er kan alleen een verband tussen twee of meer GS1 artikelcodes (GTIN's) worden gelegd als de GTIN's die moeten worden gekoppeld zijn toegevoegd aan de datapool (de koppeltransactie kan via XML worden meegestuurd wanneer de GTIN's worden toegevoegd).
Dit veld kan als het nodig is meer dan eens worden ingevuld.
Gebruik dit veld alleen voor een logistieke eenheid als aan de palletconfiguratie een GTIN is toegekend. In alle andere gevallen voert u een waarde in bij het veld 'Aantal eenheden per non-GTIN pallet'.
</t>
  </si>
  <si>
    <t xml:space="preserve">Indiquez pour le GTIN de niveau inférieur le nombre d'articles contenus à ce niveau hiérarchique. Un lien peut seulement être établi entre deux GTINs si les GTINs à lier ont été ajoutés au data pool. Ce champ peut, si nécessaire, être rempli plus d'une fois. Utilisez uniquement ce champ pour une unité logistique si un GTIN est attribué à la configuration de palette. Dans tous les autres cas, remplissez une valeur dans le champ 'Nombre d'unités par palette'.
</t>
  </si>
  <si>
    <t xml:space="preserve">Indicate for the specified 'Next lower level trade item information (GTIN)' the number of trade items this hierarchical level contains. A relationship between two or more GTINs (Global Trade Item Number) can only be established once the GTINs to be linked have been added to the data pool (the link transaction can be sent via XML at the same time as the GTINs are added).
This field can be filled in more than once, if necessary.
Use this field only for a logistic unit when the pallet configuration has a GTIN assigned. In all other cases you need to enter a value in the 'Quantity of trade items per non-GTIN pallet' field.
</t>
  </si>
  <si>
    <t>VR_DIY_B2B_0009, VR_HIERARCHY_0004, VR_HIERARCHY_0005, VR_HIERARCHY_0006, VR_HIERARCHY_0009, VR_HIERARCHY_0009</t>
  </si>
  <si>
    <t>500.006, 500.321</t>
  </si>
  <si>
    <t>/catalogue_item_notification:catalogueItemNotificationMessage/transaction/documentCommand/catalogue_item_notification:catalogueItemNotification/catalogueItem/tradeItem/nextLowerLevelTradeItemInformation/childTradeItem/quantityOfNextLowerLevelTradeItem</t>
  </si>
  <si>
    <t>nextLowerLevelTradeItems.value</t>
  </si>
  <si>
    <t>GS1 locatiecode (GLN) merkhouder</t>
  </si>
  <si>
    <t>Code lieu-fonction GS1 (GLN) du propriétaire de la marque</t>
  </si>
  <si>
    <t>Brand owner GLN (Global Location Number)</t>
  </si>
  <si>
    <t>DA_CONTACT_0009</t>
  </si>
  <si>
    <t xml:space="preserve">Wereldwijd uniek nummer dat de eigenaar van het merk identificeert.
</t>
  </si>
  <si>
    <t xml:space="preserve">Numéro international unique identifiant la partie propriétaire de la marque.
</t>
  </si>
  <si>
    <t xml:space="preserve">Unique international number identifying the party that owns the brand.
</t>
  </si>
  <si>
    <t xml:space="preserve">8714039932059
</t>
  </si>
  <si>
    <t>Ben je de merkhouder? Vul dit veld dan niet in. 
Ben je een huismerkleverancier? Vul dan in dit veld de GS1 locatiecode (GLN) van uw afnemer (merkhouder) in.
Ben je een groothandelaar en handel je in merkartikelen van een merkhouder? Vul dan in dit veld de GS1 locatiecode (GLN) van je leverancier (merkhouder) in.</t>
  </si>
  <si>
    <t xml:space="preserve">Vul hier de GS1 locatiecode (GLN) van de merkhouder in. Een GLN bestaat altijd uit 13 cijfers. Vul ook het veld 'Naam merkhouder' in.
</t>
  </si>
  <si>
    <t>Important: si vous êtes le propriétaire de la marque, ne remplissez pas ce champ. Si vous êtes un fournisseur private label, remplissez ce champ avec le GLN de votre acheteur (propriétaire de la marque). Si vous êtes un grossiste et faites le commerce de produits d'un propriétaire de marque, remplissez ce champ avec le GLN de votre fournisseur (propriétaire de la marque). Le GLN de l'acheteur ne doit être saisi ici que dans le cas des produits de la marque de l'acheteur. GS1 Pays-Bas prend en compte ce champ dans son programme de qualité des données.</t>
  </si>
  <si>
    <t xml:space="preserve">Enter the GLN (Global Location Number) of the brand owner. A GLN always consists of 13 digits. Besides the GLN, you must also populate 'Brand owner name'.
Are you the brand owner? Do not fill in this field.
Are you a private label supplier? Populate this field with the GLN (Global Location Number) of your buyer (brand owner).
Are you a wholesaler and do you trade products of a brand owner, populate this field with the GLN of your supplier (brand owner).  
</t>
  </si>
  <si>
    <t xml:space="preserve">Enter in this field the GLN (Global Location Number) of the brand owner. A GLN always comprises 13 characters. Besides the GLN, you must also populate 'Brand owner name'.
</t>
  </si>
  <si>
    <t>Are you the brand owner? You can leave this field empty.
Are you a private label supplier? Fill this field with the GLN (Global Location Number) of your buyer (brand owner).
Are you a wholesaler and do you trade products of a brand owner, fill this field with the GLN of your supplier (brand owner).</t>
  </si>
  <si>
    <t>VR_CONTACT_0010, VR_CONTACT_0012, VR_CONTACT_0013, VR_FMCGB2B_0001, VR_FMCGB2B_0295, VR_FMCGB2B_0295, VR_FMCGB2B_0295, VR_FMCGB2B_0295, VR_FMCGB2B_0471, VR_FMCGB2B_0471</t>
  </si>
  <si>
    <t>Verplicht als de dataleverancier niet de merkeigenaar is</t>
  </si>
  <si>
    <t>Si le fournisseur d'informations n'est pas le propriétaire de la marque</t>
  </si>
  <si>
    <t>Mandatory if the information provider is not the brand owner.</t>
  </si>
  <si>
    <t>if the information provider is not the brand owner</t>
  </si>
  <si>
    <t>/catalogue_item_notification:catalogueItemNotificationMessage/transaction/documentCommand/catalogue_item_notification:catalogueItemNotification/catalogueItem/tradeItem/brandOwner/gln</t>
  </si>
  <si>
    <t>brandOwner.gln</t>
  </si>
  <si>
    <t>Naam merkhouder</t>
  </si>
  <si>
    <t>Nom du propriétaire de la marque</t>
  </si>
  <si>
    <t>Brand owner name</t>
  </si>
  <si>
    <t>DA_CONTACT_0010</t>
  </si>
  <si>
    <t>De naam van de partij die de eigenaar van het merk is.</t>
  </si>
  <si>
    <t>Le nom de la partie qui possède la marque.</t>
  </si>
  <si>
    <t>The name of the party that is the owner of the brand.</t>
  </si>
  <si>
    <t>Kwaliteit B.V.</t>
  </si>
  <si>
    <t>Qualité S.A.</t>
  </si>
  <si>
    <t>Vul dit veld alleen in als u het veld ‘GS1 locatiecode (GLN) merkhouder’ heeft ingevuld.</t>
  </si>
  <si>
    <t>Cet attribut doit être entré si 'GLN du propriétaire de la marque' a été rempli.</t>
  </si>
  <si>
    <t>Fill in this field if you also filled in the field 'Brand Owner (GLN)'.</t>
  </si>
  <si>
    <t>Fill in this field if you also filled in the field 'Brand owner GLN (Global Location Number)'.</t>
  </si>
  <si>
    <t>VR_CONTACT_0014</t>
  </si>
  <si>
    <t>500.293</t>
  </si>
  <si>
    <t>Verplicht als de dataleverancier niet de merkeigenaar is.</t>
  </si>
  <si>
    <t>/catalogue_item_notification:catalogueItemNotificationMessage/transaction/documentCommand/catalogue_item_notification:catalogueItemNotification/catalogueItem/tradeItem/brandOwner/partyName</t>
  </si>
  <si>
    <t>brandOwner.partyName</t>
  </si>
  <si>
    <t>GS1 locatiecode (GLN) fabrikant</t>
  </si>
  <si>
    <t>GLN du fabricant</t>
  </si>
  <si>
    <t>Manufacturing GLN (Global Location Number)</t>
  </si>
  <si>
    <t>DA_HC&amp;B2C_0004</t>
  </si>
  <si>
    <t>Wereldwijd uniek nummer dat productielocaties gekoppeld aan de producent van het artikel identificeert.</t>
  </si>
  <si>
    <t>Numéro international unique identifiant les lieux de production liés au fabricant de l'unité commerciale</t>
  </si>
  <si>
    <t>Unique international number identifying production locations linked to the manufacturer of the trade item.</t>
  </si>
  <si>
    <t>8700000000001</t>
  </si>
  <si>
    <t>Vul hier de GS1 locatiecode (GLN) van de producent in.
Een GLN bestaat altijd uit 13 cijfers.</t>
  </si>
  <si>
    <t>Vous devez renseigner le GLN du fabricant ici. 
Un GLN comporte toujours 13 caractères.</t>
  </si>
  <si>
    <t>Enter in this field the GLN of the manufacturer.
A GLN always comprises 13 characters.</t>
  </si>
  <si>
    <t>VR_HC&amp;B2C_0004, VR_HC&amp;B2C_0005</t>
  </si>
  <si>
    <t>Verplicht voor doelmarkt België als het een alcoholbevattend bier betreft.</t>
  </si>
  <si>
    <t>Pour le marché cible Belge si c'est une bière alcoolisée.</t>
  </si>
  <si>
    <t>Mandatory for the Belgian target market if it is an alcoholic beer.</t>
  </si>
  <si>
    <t>/catalogue_item_notification:catalogueItemNotificationMessage/transaction/documentCommand/catalogue_item_notification:catalogueItemNotification/catalogueItem/tradeItem/manufacturerOfTradeItem/gln</t>
  </si>
  <si>
    <t>manufacturer.gln</t>
  </si>
  <si>
    <t>Naam fabrikant</t>
  </si>
  <si>
    <t>Nom du fabricant</t>
  </si>
  <si>
    <t>Manufacturer name</t>
  </si>
  <si>
    <t>DA_HC&amp;B2C_0003</t>
  </si>
  <si>
    <t>De naam van de producent van het artikel.</t>
  </si>
  <si>
    <t>Le nom du fabricant de l'unité commerciale.</t>
  </si>
  <si>
    <t>The name of the manufacturer of the trade item.</t>
  </si>
  <si>
    <t>Verplicht voor België en Luxemburg als het artikel alcoholhoudend bier is (GPC-code = 10000159).
Vul de naam van de producent van dit bier in.</t>
  </si>
  <si>
    <t>Obligatoire pour Belgique-Luxembourg si le produit est une bière alcoolisée (code GPC = 10000159). Entrez le nom du fabricant de cette bière.</t>
  </si>
  <si>
    <t>Mandatory for Belux if the product is an alcoholic beer (GPC code = 10000159).
Enter the name of the manufacturer of this beer.</t>
  </si>
  <si>
    <t>VR_FMCGB2B_0264, VR_HC&amp;B2C_0003</t>
  </si>
  <si>
    <t>500.439</t>
  </si>
  <si>
    <t>/catalogue_item_notification:catalogueItemNotificationMessage/transaction/documentCommand/catalogue_item_notification:catalogueItemNotification/catalogueItem/tradeItem/manufacturerOfTradeItem/partyName</t>
  </si>
  <si>
    <t>manufacturer.partyName</t>
  </si>
  <si>
    <t>Indicatie basiseenheid</t>
  </si>
  <si>
    <t>Indication unité de base</t>
  </si>
  <si>
    <t>Is Trade Item A Base Unit</t>
  </si>
  <si>
    <t>Is trade item a base unit</t>
  </si>
  <si>
    <t>isTradeItemABaseUnit</t>
  </si>
  <si>
    <t>DA_IDENTIFICATION_0004</t>
  </si>
  <si>
    <t>Een code die aangeeft dat dit artikel de laagste (kleinste) eenheid in de artikelhiërarchie is.</t>
  </si>
  <si>
    <t>Code indiquant qu'il s'agit de l'unité au niveau le plus bas de la hiérarchie produit.</t>
  </si>
  <si>
    <t>Code indicating that this item is the lowest (smallest) unit in the trade item hierarchy.</t>
  </si>
  <si>
    <t>TRUE (vrai)</t>
  </si>
  <si>
    <t>Selecteer ‘TRUE’ of ‘FALSE’.
Vul de waarde ‘TRUE’ in voor de laagste (kleinste) eenheid in de hiërarchie. De basiseenheid is de kleinste eenheid in de artikelhiërarchie. Dit kan een consumenteneenheid zijn, maar dat hoeft niet.</t>
  </si>
  <si>
    <t>Sélectionnez 'Vrai' ou 'Faux'. Vous devez choisir 'Vrai' pour l'unité au niveau le plus bas de votre hiérarchie produit. L'unité de base est la plus petite unité de la hiérarchie. Il peut s'agir d'une unité consommateur mais ne l'est pas obligatoirement.</t>
  </si>
  <si>
    <t>Select ‘TRUE’ or ‘FALSE’.
You should set this value to 'TRUE' for the lowest (smallest) unit in the hierarchy. The base unit is the smallest unit in the trade item hierarchy. It can be a consumer unit but need not be.</t>
  </si>
  <si>
    <t>VR_HIERARCHY_0007, VR_HIERARCHY_0008, VR_IDENTIFICATION_0007, VR_IDENTIFICATION_0030, VR_IDENTIFICATION_0031</t>
  </si>
  <si>
    <t>boolean</t>
  </si>
  <si>
    <t>/catalogue_item_notification:catalogueItemNotificationMessage/transaction/documentCommand/catalogue_item_notification:catalogueItemNotification/catalogueItem/tradeItem/isTradeItemABaseUnit</t>
  </si>
  <si>
    <t>Is het een consumenteneenheid of foodservice artikel?</t>
  </si>
  <si>
    <t>Indicatie consumenteneenheid</t>
  </si>
  <si>
    <t>S'agit-il d'une unité consommateur/article foodservice ?</t>
  </si>
  <si>
    <t>Is it a consumer unit /Foodservice item?</t>
  </si>
  <si>
    <t>Is trade item a consumer unit</t>
  </si>
  <si>
    <t>isTradeItemAConsumerUnit</t>
  </si>
  <si>
    <t>DA_BASIC_0002</t>
  </si>
  <si>
    <t xml:space="preserve">Een code die aangeeft dat dit artikel een consumenteneenheid is.
</t>
  </si>
  <si>
    <t xml:space="preserve">Code indiquant qu'il s'agit d'une unité consommateur (à disposition du consommateur final).
</t>
  </si>
  <si>
    <t xml:space="preserve">Code indicating that this trade item is a consumer unit.
</t>
  </si>
  <si>
    <t xml:space="preserve">TRUE
</t>
  </si>
  <si>
    <t xml:space="preserve">TRUE (vrai)
</t>
  </si>
  <si>
    <t xml:space="preserve">Selecteer 'TRUE' of 'FALSE'. Er kunnen meerdere consumenteneenheden in een hiërarchie voorkomen.
</t>
  </si>
  <si>
    <t xml:space="preserve">Sélectionnez 'Vrai' ou 'Faux'.
</t>
  </si>
  <si>
    <t xml:space="preserve">Select 'TRUE' or 'FALSE'. Multiple consumer trade items in a hierarchy are permitted.
</t>
  </si>
  <si>
    <t>Hoe de meetregels worden toegepast, is afhankelijk van wat er in dit veld is geselecteerd (zie het document https://www.gs1.org/standards/gs1-package-and-product-measurement-standard/current-standard).</t>
  </si>
  <si>
    <t>How the measurement rules are applied depends on what is selected in this field (see the document https://www.gs1.nl/en/knowledge-base/gs1-datapools-overview/how-to-measure-products/).</t>
  </si>
  <si>
    <t>Zie voor het document met meetregels: https://www.gs1.org/standards/gs1-package-and-product-measurement-standard/current-standard</t>
  </si>
  <si>
    <t>See for the measurement rules: https://www.gs1.org/standards/gs1-package-and-product-measurement-standard/current-standard</t>
  </si>
  <si>
    <t>VR_BASIC_0004, VR_BASIC_0030, VR_BASIC_0078</t>
  </si>
  <si>
    <t>/catalogue_item_notification:catalogueItemNotificationMessage/transaction/documentCommand/catalogue_item_notification:catalogueItemNotification/catalogueItem/tradeItem/isTradeItemAConsumerUnit</t>
  </si>
  <si>
    <t>isConsumerUnit</t>
  </si>
  <si>
    <t>Indicatie besteleenheid</t>
  </si>
  <si>
    <t>Indication unité de commande</t>
  </si>
  <si>
    <t>Is trade item an orderable unit</t>
  </si>
  <si>
    <t>isTradeItemAnOrderableUnit</t>
  </si>
  <si>
    <t>DA_IDENTIFICATION_0007</t>
  </si>
  <si>
    <t>Een code die aangeeft dat dit artikel een besteleenheid is.</t>
  </si>
  <si>
    <t>Code indiquant que cet article est une unité pouvant être commandée.</t>
  </si>
  <si>
    <t>Code indicating that this item is an orderable unit.</t>
  </si>
  <si>
    <t>Selecteer ‘TRUE’ of ‘FALSE’.
Vermeld minimaal één besteleenheid voor elke artikelhiërarchie (u kunt er meer dan één invullen).</t>
  </si>
  <si>
    <t>Sélectionnez 'Vrai' ou 'Faux'. Listez au moins une unité commandable pour chaque hiérarchie produit (vous pouvez en lister plusieurs).</t>
  </si>
  <si>
    <t>Select ‘TRUE’ or ‘FALSE’.
List at least one orderable unit for each trade item hierarchy (more than one is permitted).</t>
  </si>
  <si>
    <t>Goederen worden besteld, geleverd en gefactureerd in handelseenheden. Het is verplicht om minimaal één besteleenheid, één levereenheid en één factuureenheid te vermelden voor elke artikelhiërarchie. Meer dan één van elk hiervan is ook toegestaan.</t>
  </si>
  <si>
    <t>Les marchandises sont commandées, fournies et facturées en unités commerciales. Il est obligatoire d'indiquer au moins une unité pouvant être commandée, une unité d'expédition et une unité de facturation pour chaque hiérarchie d'articles commerciaux. Plus d'un de chaque est également autorisé.</t>
  </si>
  <si>
    <t>Goods are ordered, supplied and invoiced in trade units. It is mandatory to state at least one orderable unit, one despatch unit and one invoice unit for each trade item hierarchy. More than one of each is also permitted.</t>
  </si>
  <si>
    <t>VR_IDENTIFICATION_0015</t>
  </si>
  <si>
    <t>/catalogue_item_notification:catalogueItemNotificationMessage/transaction/documentCommand/catalogue_item_notification:catalogueItemNotification/catalogueItem/tradeItem/isTradeItemAnOrderableUnit</t>
  </si>
  <si>
    <t>Indicatie levereenheid</t>
  </si>
  <si>
    <t>Indication unité de livraison</t>
  </si>
  <si>
    <t>Is trade item a despatch unit</t>
  </si>
  <si>
    <t>isTradeItemADespatchUnit</t>
  </si>
  <si>
    <t>DA_IDENTIFICATION_0005</t>
  </si>
  <si>
    <t>Een code die aangeeft dat dit artikel een levereenheid is.</t>
  </si>
  <si>
    <t>Code indiquant qu'il s'agit d'une unité de livraison.</t>
  </si>
  <si>
    <t>Code indicating that this item is a despatch unit.</t>
  </si>
  <si>
    <t>Selecteer ‘TRUE’ of ‘FALSE’.
Vermeld minimaal één levereenheid voor elke artikelhiërarchie (u kunt er meer dan één invullen).</t>
  </si>
  <si>
    <t>Sélectionnez 'Vrai' ou 'Faux'. Listez au moins une unité de livraison pour chaque hiérarchie produit (vous pouvez en lister plusieurs).</t>
  </si>
  <si>
    <t>Select ‘TRUE’ or ‘FALSE’.
List at least one despatch unit for each trade item hierarchy (more than one is permitted).</t>
  </si>
  <si>
    <t>VR_IDENTIFICATION_0013</t>
  </si>
  <si>
    <t>/catalogue_item_notification:catalogueItemNotificationMessage/transaction/documentCommand/catalogue_item_notification:catalogueItemNotification/catalogueItem/tradeItem/isTradeItemADespatchUnit</t>
  </si>
  <si>
    <t>Indicatie variabel artikel</t>
  </si>
  <si>
    <t>Indication unité variable</t>
  </si>
  <si>
    <t>Is trade item a variable unit</t>
  </si>
  <si>
    <t>isTradeItemAVariableUnit</t>
  </si>
  <si>
    <t>DA_IDENTIFICATION_0014</t>
  </si>
  <si>
    <t>Een code die aangeeft dat dit artikel variabel is qua gewicht, grootte of volume.</t>
  </si>
  <si>
    <t>Code indiquant que cet article est variable en poids, en taille ou en volume.</t>
  </si>
  <si>
    <t>Code indicating that this item is variable in weight, size or volume.</t>
  </si>
  <si>
    <t>Selecteer ‘TRUE’ of ‘FALSE’.</t>
  </si>
  <si>
    <t>Sélectionnez 'Vrai' ou 'Faux'.</t>
  </si>
  <si>
    <t>Select ‘TRUE’ or ‘FALSE’.</t>
  </si>
  <si>
    <t>In de voedingssector kan dit van toepassing zijn op vlees, kaas, kip, zuivelproducten en aardappels, groente en fruit. Bijvoorbeeld kaaswiel: gewicht is ca. 25, maar kan 24 of 27 kg zijn.</t>
  </si>
  <si>
    <t>Dans le secteur alimentaire, cela peut s'appliquer à la viande, au fromage, au poulet, aux produits laitiers et aux pommes de terre, aux légumes et aux fruits. E.g.: meule de fromage: le poids est d'env. 25, mais pourrait être de 24 ou 27 kg.</t>
  </si>
  <si>
    <t>In the food sector this can apply to meat, cheese, chicken, dairy products and potatoes, vegetables and fruit. E.g.: cheese wheel: weight is approx. 25, but could be 24 or 27 kg.</t>
  </si>
  <si>
    <t>VR_IDENTIFICATION_0016</t>
  </si>
  <si>
    <t>500.280, 500.540</t>
  </si>
  <si>
    <t>/catalogue_item_notification:catalogueItemNotificationMessage/transaction/documentCommand/catalogue_item_notification:catalogueItemNotification/catalogueItem/tradeItem/tradeItemInformation/extension/*[namespace-uri()='urn:gs1:gdsn:variable_trade_item_information:xsd:3' and local-name()='variableTradeItemInformationModule']/variableTradeItemInformation/isTradeItemAVariableUnit</t>
  </si>
  <si>
    <t>Indicatie displayeenheid</t>
  </si>
  <si>
    <t>Indication unité de display</t>
  </si>
  <si>
    <t>Display unit indicator</t>
  </si>
  <si>
    <t>isTradeItemADisplayUnit</t>
  </si>
  <si>
    <t>DA_IDENTIFICATION_0010</t>
  </si>
  <si>
    <t>Een code die aangeeft dat dit artikel een displayeenheid is of als displayeenheid kan worden gebruikt. Een display is ontworpen om naar een winkel te worden vervoerd zonder op een distributiecentrum te worden opgesplitst. Het wordt in de winkel of op een schap tentoongesteld.</t>
  </si>
  <si>
    <t>Code indiquant qu'il s'agit d'un display ou qu'on peut l'utiliser en tant que tel. Un display est conçu pour être transporté dans un magasin sans être séparé dans un centre de distribution. Il est intallé en magasin, dans une allée, en tête de gondole ou sur une étagère.</t>
  </si>
  <si>
    <t>Code indicating that this item is a display unit or can be used as one. A display is designed to be transported to a store without being split up at a distribution centre. It is displayed in store or on a shelf.</t>
  </si>
  <si>
    <t>Selecteer ‘TRUE’ of ‘FALSE’.
Als de waarde = TRUE, dan wordt het veld ‘Code type display’ verplicht.</t>
  </si>
  <si>
    <t>Sélectionnez 'Vrai' ou 'Faux'. Si la valeur = Vrai, l'attribut 'Code de type de display' devient obligatoire.</t>
  </si>
  <si>
    <t>Select ‘TRUE’ or ‘FALSE’.
If the value = TRUE, the attribute 'displayTypeCode' becomes mandatory.</t>
  </si>
  <si>
    <t>Een voorbeeld is een display met Sinterklaasartikelen, met verschillende soorten pepernoten, speculaas en marsepein.</t>
  </si>
  <si>
    <t>Un exemple est un présentoir avec des articles de Saint Nicolas, avec différents types de bonbons, pain d'épice et massepain.</t>
  </si>
  <si>
    <t>An example is a display of 'Sinterklaas' items with various kinds of ginger nuts, spiced biscuit and marzipan.</t>
  </si>
  <si>
    <t>VR_DIY_B2B_0020, VR_DIY_B2B_0020, VR_FMCGB2B_0151, VR_FMCGB2B_0236, VR_FMCGB2B_0236, VR_IDENTIFICATION_0012</t>
  </si>
  <si>
    <t>500.244, 500.268, 500.278</t>
  </si>
  <si>
    <t>Verplicht als de consumenteneenheid een display eenheid is.</t>
  </si>
  <si>
    <t>S'il s'agit d'un display</t>
  </si>
  <si>
    <t>Mandatory if the item is a display unit.</t>
  </si>
  <si>
    <t>Verplicht als de handelseenheid een display eenheid is.</t>
  </si>
  <si>
    <t>if the item is a display unit.</t>
  </si>
  <si>
    <t>Verplicht als de pallet een display eenheid is.</t>
  </si>
  <si>
    <t>NonBinaryLogicEnumeration</t>
  </si>
  <si>
    <t>/catalogue_item_notification:catalogueItemNotificationMessage/transaction/documentCommand/catalogue_item_notification:catalogueItemNotification/catalogueItem/tradeItem/displayUnitInformation/isTradeItemADisplayUnit</t>
  </si>
  <si>
    <t>Indicator seizoensartikel</t>
  </si>
  <si>
    <t>local</t>
  </si>
  <si>
    <t>Seasonal product indicator</t>
  </si>
  <si>
    <t>isTradeItemSeasonal</t>
  </si>
  <si>
    <t>DA_EXTRA_INSTRUCTIONS_0007</t>
  </si>
  <si>
    <t>Een code die aangeeft of een artikel al dan niet alleen tijdens bepaalde tijden in het jaar wordt aangeboden of tijdens bepaalde seizoenen wordt gepromoot.</t>
  </si>
  <si>
    <t>Un indicateur indiquant si l'unité commerciale n'est offerte que pendant certaines parties de l'année ou ciblée sur différentes saisons.</t>
  </si>
  <si>
    <t>An indicator of whether or not the trade item is only offered during certain parts of the year or targeted at different seasons.</t>
  </si>
  <si>
    <t>Moet ‘TRUE’ zijn als het van toepassing is op het niveau van de basiseenheid. Indien niet van toepassing, kan het veld leeg worden gelaten. Als een artikel een seizoensartikel is (isTradeItemSeasonal = TRUE), moet de dataleverancier de velden ‘Startdatum/tijd beschikbaarheid’ en ‘Einddatum/tijd beschikbaarheid’ gebruiken om de beschikbaarheid van het artikel aan te geven.</t>
  </si>
  <si>
    <t>Devrait être vrai si applicable au niveau de l'unité de base. Si non applicable, le champ peut être laissé vide. Si un produit est indiqué comme saisonnier ('Indication article saisonnier' = Vrai), le fournisseur d'informations doit utiliser les attributs première et dernière date de disponibilité pour communiquer la disponibilité du produit.</t>
  </si>
  <si>
    <t>Should be 'TRUE' if applicable on base unit level. If not applicable, the field can be left empty. If a product is indicated as seasonal (isTradeItemSeasonal = TRUE), the information provider should use the attributes start and end availability date/time to communicate the availability of the product.</t>
  </si>
  <si>
    <t>VR_EXTRA_INSTRUCTIONS_0006</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local-name()='marketingInformationModule']/marketingInformation/season/isTradeItemSeasonal</t>
  </si>
  <si>
    <t>marketingInformation.isTradeItemSeasonal</t>
  </si>
  <si>
    <t>Startdatum/tijd beschikbaarheid</t>
  </si>
  <si>
    <t>Première date de disponibilité</t>
  </si>
  <si>
    <t>Start availability date time</t>
  </si>
  <si>
    <t>startAvailabilityDateTime</t>
  </si>
  <si>
    <t>DA_STATEMENTS_0020</t>
  </si>
  <si>
    <t>De datum en tijd vanaf wanneer het artikel kan worden besteld.</t>
  </si>
  <si>
    <t>Date et heure à partir de laquelle l'unité commerciale peut être commandée.</t>
  </si>
  <si>
    <t>Date and time from which the trade item can be ordered.</t>
  </si>
  <si>
    <t>Vul de datum en tijd in vanaf wanneer het artikel kan/kon worden besteld. Voor seizoensartikelen werkt u de datum bij zodra het artikel weer beschikbaar komt.</t>
  </si>
  <si>
    <t>Entrez la date et l'heure à partir de laquelle l'article peut / a pu être commandé. Dans le cas d'articles saisonniers, la date doit être mise à jour dès que l'article est de nouveau disponible.</t>
  </si>
  <si>
    <t>Enter the date and time from which the item can be/was able to be ordered. In the case of seasonal items the date should be updated as soon as the item becomes available again.</t>
  </si>
  <si>
    <t>De datum kan in het verleden of in de toekomst liggen. Let op: het artikel is sinds of vanaf deze datum ook beschikbaar voor controle voor het DatakwaliTijd 2.0 programma voor de Nederlandse doelmarkt.</t>
  </si>
  <si>
    <t>La date peut être dans le passé ou dans le futur.</t>
  </si>
  <si>
    <t>The date can be either in the past or the future. Note: the item is from this date onward also available for product data checks in the Data Quality 2.0 programme for the Dutch target market.</t>
  </si>
  <si>
    <t>VR_DIY_15324, VR_FMCGB2B_0268, VR_HEALTHCARE_033, VR_STATEMENTS_0025</t>
  </si>
  <si>
    <t>500.267, 500.357</t>
  </si>
  <si>
    <t>/catalogue_item_notification:catalogueItemNotificationMessage/transaction/documentCommand/catalogue_item_notification:catalogueItemNotification/catalogueItem/tradeItem/tradeItemInformation/extension/*[namespace-uri()='urn:gs1:gdsn:delivery_purchasing_information:xsd:3' and local-name()='deliveryPurchasingInformationModule']/deliveryPurchasingInformation/startAvailabilityDateTime</t>
  </si>
  <si>
    <t>deliveryPurchasingInformation.startAvailabilityDateTime</t>
  </si>
  <si>
    <t>Einddatum/tijd beschikbaarheid</t>
  </si>
  <si>
    <t>Dernière date de disponibilité</t>
  </si>
  <si>
    <t>End availability date/time</t>
  </si>
  <si>
    <t>endAvailabilityDateTime</t>
  </si>
  <si>
    <t>DA_BASIC_0027</t>
  </si>
  <si>
    <t xml:space="preserve">De datum en tijd vanaf wanneer het artikel niet meer kan worden besteld.
</t>
  </si>
  <si>
    <t xml:space="preserve">Date et heure à partir de laquelle l'unité commerciale n'est plus disponible à la commande.
</t>
  </si>
  <si>
    <t xml:space="preserve">The date/time when the product is no longer available for order from the seller.
</t>
  </si>
  <si>
    <t xml:space="preserve">2016-05-31T08:00:00 (yyyy-mm-ddThh:mi:ss)
</t>
  </si>
  <si>
    <t>Populate the date if it is known from when the product is no longer available for order or when the product cannot be ordered temporarily. Do this for items that are permanently discontinued or for seasonal items when the season ends.
The date must be in the future and must not be before the 'Start availability date time'. 
Note: follow the 'GTIN Management Rules': each higher level packaging GTIN needs to have an end availability date time as well.</t>
  </si>
  <si>
    <t>Informatie over hoe een artikel te beëindigen en hoe u dit veld daarbij kunt gebruiken, is te vinden op deze website:
https://www.gs1.nl/kennisbank/gs1-data-source/levensmiddelen-drogisterij/voor-webinterface/hoe-artikelgegevens-beeindigen/
Let op: GS1 artikelcodes (GTIN’s) van artikelen die u al heeft gebruikt/gepubliceerd, mag u nooit hergebruiken. Zie voor de GTIN (GS1 artikelcode) Management regels: https://www.gs1.org/1/gtinrules/nl.</t>
  </si>
  <si>
    <t>The steps are as follows:
1. Make sure the publication is successful and active.
2. Enter the ‘End Availability Date Time’ and save it.
3. If you want to temporarily discontinue a trade item, do nothing else. If you want to permanently discontinue a trade item, wait until the buyer has paid all invoices and the ‘End availability date time’ has expired for 24 hours, after which you can delete the publication.
Important: GTINs that have been used/published may never be reused. For the GTIN Management Rules, see: https://www.gs1.org/1/gtinrules/en</t>
  </si>
  <si>
    <t>Information on how to terminate an article and how to use this field in the process can be found on this website:
https://www.gs1.nl/kennisbank/gs1-data-source/levensmiddelen-drogisterij/voor-webinterface/hoe-artikelgegevens-beeindigen/
Please note that you should never reuse GS1 article codes (GTINs) of articles that you have already used/published. For the GTIN (GS1 article code) Management rules, see: https://www.gs1.org/1/gtinrules/en.</t>
  </si>
  <si>
    <t>VR_BASIC_0068, VR_DIY_16530, VR_FMCGB2B_0137,</t>
  </si>
  <si>
    <t>500.261, 500.443</t>
  </si>
  <si>
    <t>Verplicht als het artikel tijdelijk niet beschikbaar is of als de leverancier het artikel definitief wil beëindigen.</t>
  </si>
  <si>
    <t>Si l'article est temporairement indisponible.</t>
  </si>
  <si>
    <t>Mandatory if the trade item is temporarily not available or if the supplier wants to terminate the trade item permanently.</t>
  </si>
  <si>
    <t>if the trade item is temporarily not available or if the supplier wants to terminate the trade item permanently.</t>
  </si>
  <si>
    <t>/catalogue_item_notification:catalogueItemNotificationMessage/transaction/documentCommand/catalogue_item_notification:catalogueItemNotification/catalogueItem/tradeItem/tradeItemInformation/extension/*[namespace-uri()='urn:gs1:gdsn:delivery_purchasing_information:xsd:3' and local-name()='deliveryPurchasingInformationModule']/deliveryPurchasingInformation/endAvailabilityDateTime</t>
  </si>
  <si>
    <t>deliveryPurchasingInformation.endAvailabilityDateTime</t>
  </si>
  <si>
    <t>Eerste beschikbaarheid voor consument</t>
  </si>
  <si>
    <t>Date de première disponibilité au consommateur</t>
  </si>
  <si>
    <t>Consumer sell date/time</t>
  </si>
  <si>
    <t>consumerFirstAvailabilityDateTime</t>
  </si>
  <si>
    <t>DA_FMCGB2B_0006</t>
  </si>
  <si>
    <t>De eerste datum/tijd waarop de afnemer het artikel aan consumenten mag verkopen. Meestal verbonden aan een specifieke geografische locatie.</t>
  </si>
  <si>
    <t>La première date / heure à laquelle l'acheteur est autorisé à vendre l'article aux consommateurs. Habituellement lié à une situation géographique spécifique.</t>
  </si>
  <si>
    <t>The first date/time when the buyer is allowed to sell the trade item to consumers. Usually related to a specific geography.</t>
  </si>
  <si>
    <t>Voor artikelen die alleen na een bepaalde datum aan consumenten mogen worden verkocht (bijv. boeken of dvd’s) vult u de datum en tijd in vanaf wanneer de artikelen beschikbaar zijn voor de consument.</t>
  </si>
  <si>
    <t>Pour les produits qui ne peuvent être vendus aux consommateurs qu'à partir d'une date spécifique (p.ex. Livres, DVD). Veuillez fournir une date et une heure à partir de laquelle le produit sera disponible pour le consommateur final.</t>
  </si>
  <si>
    <t>For products that may only be sold to a consumer as of a specific date (e.g. Book/DVD releases), please provide the date and time from which the products are available for the end consumer.</t>
  </si>
  <si>
    <t>/catalogue_item_notification:catalogueItemNotificationMessage/transaction/documentCommand/catalogue_item_notification:catalogueItemNotification/catalogueItem/tradeItem/tradeItemInformation/extension/*[namespace-uri()='urn:gs1:gdsn:delivery_purchasing_information:xsd:3' and local-name()='deliveryPurchasingInformationModule']/deliveryPurchasingInformation/consumerFirstAvailabilityDateTime</t>
  </si>
  <si>
    <t>deliveryPurchasingInformation.consumerFirstAvailabilityDateTime</t>
  </si>
  <si>
    <t>Indicator prijsvermelding op product/verpakking</t>
  </si>
  <si>
    <t>Indicateur de prix sur le produit/emballage</t>
  </si>
  <si>
    <t>Retail price is marked on the product indicator</t>
  </si>
  <si>
    <t>isPriceOnPack</t>
  </si>
  <si>
    <t>DA_DIY_B2B_0003</t>
  </si>
  <si>
    <t>Code die aangeeft of de prijs op de verpakking wordt aangegeven of daarop door de producent is bevestigd.</t>
  </si>
  <si>
    <t>Code indiquant si le prix est affiché sur l'emballage ou y a été ajouté par le fabricant.</t>
  </si>
  <si>
    <t>Code indicating whether the price is shown on the packaging or has been affixed to it by the manufacturer.</t>
  </si>
  <si>
    <t>TRUE' betekent niet automatisch dat de verkoopprijs ook is ingevuld. Het kan een signaal voor interne processen zijn.</t>
  </si>
  <si>
    <t>TRUE' does not automatically mean that the retail price is also populated. It may be just a signal for internal processes only.</t>
  </si>
  <si>
    <t>Verplicht als de prijs op de verpakking wordt aangegeven (behalve voor artikelen met een in-store code) bij de consumenteneenheid.</t>
  </si>
  <si>
    <t>Si le prix est affiché sur l'unité consommateur (sauf pour les articles avec un code intra-magasin).</t>
  </si>
  <si>
    <t>Mandatory if the price is shown on the consumer unit (except for items with an in-store code).</t>
  </si>
  <si>
    <t>/catalogue_item_notification:catalogueItemNotificationMessage/transaction/documentCommand/catalogue_item_notification:catalogueItemNotification/catalogueItem/tradeItem/tradeItemInformation/extension/*[namespace-uri()='urn:gs1:gdsn:packaging_marking:xsd:3' and local-name()='packagingMarkingModule']/packagingMarking/isPriceOnPack</t>
  </si>
  <si>
    <t>packagingMarking.isPriceOnPack</t>
  </si>
  <si>
    <t>Adviesverkoopprijs</t>
  </si>
  <si>
    <t>Prix de vente recommandé</t>
  </si>
  <si>
    <t>Suggested retail price</t>
  </si>
  <si>
    <t>tradeItemPrice</t>
  </si>
  <si>
    <t>DA_DELIVERY_PURCHASING_0009</t>
  </si>
  <si>
    <t>De verkoopprijs/consumentenprijs die door de producent wordt geadviseerd.</t>
  </si>
  <si>
    <t>Le prix au détail/consommateur suggéré par le fabricant.</t>
  </si>
  <si>
    <t>The retail/consumer price suggested by the manufacturer.</t>
  </si>
  <si>
    <t>2,79 (EUR)</t>
  </si>
  <si>
    <t>2.79 (EUR)</t>
  </si>
  <si>
    <t>De valutacode ‘EUR’ (euro) is minimaal één keer verplicht als u een waarde invult.</t>
  </si>
  <si>
    <t>Le code de devise EUR est obligatoire au moins une fois si vous entrez une valeur.</t>
  </si>
  <si>
    <t>The currency code 'EUR' is mandatory at least once if you enter a value.</t>
  </si>
  <si>
    <t>VR_DELIVERY_PURCHASING_0004, VR_DELIVERY_PURCHASING_0006, VR_DELIVERY_PURCHASING_0025, VR_DIY_14533</t>
  </si>
  <si>
    <t>500.058</t>
  </si>
  <si>
    <t>decimal</t>
  </si>
  <si>
    <t>Amount</t>
  </si>
  <si>
    <t>Max. 15 pre-decimal places and max. 15 decimal places. Value must be greater or equal 0.</t>
  </si>
  <si>
    <t>/catalogue_item_notification:catalogueItemNotificationMessage/transaction/documentCommand/catalogue_item_notification:catalogueItemNotification/catalogueItem/tradeItem/tradeItemInformation/extension/*[namespace-uri()='urn:gs1:gdsn:sales_information:xsd:3' and local-name()='salesInformationModule']/tradeItemPriceInformation/suggestedRetailPrice/tradeItemPrice</t>
  </si>
  <si>
    <t>deliveryPurchasingInformation.targetMarketSuggestedRetailPrices.suggestedRetailPrices.value</t>
  </si>
  <si>
    <t>Adviesverkoopprijs valutacode</t>
  </si>
  <si>
    <t>Devise du prix de vente recommandé</t>
  </si>
  <si>
    <t>Suggested retail price currency code</t>
  </si>
  <si>
    <t>tradeItemPrice/@currencyCode</t>
  </si>
  <si>
    <t>DA_DELIVERY_PURCHASING_0010</t>
  </si>
  <si>
    <t>Code die een valuta specificeert. Toegestane codewaarden staan gespecifieerd in de GS1 codelijst 'CurrencyCode'.</t>
  </si>
  <si>
    <t>Un code représentant une devise dans un pays ou un groupe de pays.</t>
  </si>
  <si>
    <t>Code specifying a currency. Allowed code values are specified in GS1 code list 'CurrencyCode'.</t>
  </si>
  <si>
    <t>EUR</t>
  </si>
  <si>
    <t>Selecteer de juiste waarde uit de codelijst currencyCode.</t>
  </si>
  <si>
    <t xml:space="preserve">Sélectionnez la valeur dans la liste de codes currencyCode.
</t>
  </si>
  <si>
    <t>Select the correct value from the 'currencyCode' code list.</t>
  </si>
  <si>
    <t>VR_DELIVERY_PURCHASING_0005, VR_DELIVERY_PURCHASING_0007, VR_DELIVERY_PURCHASING_0010</t>
  </si>
  <si>
    <t>Verplicht als het veld 'Adviesverkoopprijs' is ingevuld bij de consumenteneenheid.</t>
  </si>
  <si>
    <t>Si le champ 'Prix de vente recommandé' est rempli.</t>
  </si>
  <si>
    <t>Mandatory in case the 'Suggested retail price' field is populated.</t>
  </si>
  <si>
    <t>in case the 'Suggested retail price' field is populated.</t>
  </si>
  <si>
    <t>Verplicht als het veld 'Adviesverkoopprijs' is ingevuld bij de pallet.</t>
  </si>
  <si>
    <t>CurrencyCode</t>
  </si>
  <si>
    <t>/catalogue_item_notification:catalogueItemNotificationMessage/transaction/documentCommand/catalogue_item_notification:catalogueItemNotification/catalogueItem/tradeItem/tradeItemInformation/extension/*[namespace-uri()='urn:gs1:gdsn:sales_information:xsd:3' and local-name()='salesInformationModule']/tradeItemPriceInformation/suggestedRetailPrice/tradeItemPrice/@currencyCode</t>
  </si>
  <si>
    <t>deliveryPurchasingInformation.targetMarketSuggestedRetailPrices.suggestedRetailPrices.currencyCode</t>
  </si>
  <si>
    <t>Product is een service</t>
  </si>
  <si>
    <t>Prestation de service</t>
  </si>
  <si>
    <t>Is trade item a service</t>
  </si>
  <si>
    <t>isTradeItemAService</t>
  </si>
  <si>
    <t>DA_FMCGB2B_0004</t>
  </si>
  <si>
    <t>Geeft aan of het product een service is. Bijvoorbeeld: een bon voor het opwaarderen van telefoontegoed, een toegangsticket voor een pretpark, een sportevenement of theater. Een bon voor onderhouds- of installatieservice of reparatiediensten.</t>
  </si>
  <si>
    <t>Indique si le produit est un service. Exemples : un bon pour recharger votre crédit téléphonique, un billet d'entrée à un parc d'attractions, un événement sportif ou un théâtre. Un bon pour des services d'entretien, d'installation ou de réparation.</t>
  </si>
  <si>
    <t>An indicator that the trade item is a service for example a receipt that can be used for upgrading a pre-paid phone balance, an entrance ticket to an amusement park, sporting event, theatre, service maintenance, installation service, repairs.</t>
  </si>
  <si>
    <t>Selecteer ‘TRUE’ of ‘FALSE’.
Gegevens zoals afmetingen en gewicht zijn in het geval van een service niet van toepassing en hoeft u niet in te vullen.</t>
  </si>
  <si>
    <t>Sélectionnez ‘TRUE’ ou ‘FALSE’.
Les données telles que les dimensions et le poids ne s'appliquent pas dans le cas d'un service et ne doivent pas être remplies.</t>
  </si>
  <si>
    <t>Select "TRUE" or "FALSE".
Data such as dimensions and weight do not apply in case of a service.</t>
  </si>
  <si>
    <t>/catalogue_item_notification:catalogueItemNotificationMessage/transaction/documentCommand/catalogue_item_notification:catalogueItemNotification/catalogueItem/tradeItem/isTradeItemAService</t>
  </si>
  <si>
    <t>Staat van het product</t>
  </si>
  <si>
    <t>Trade item condition code</t>
  </si>
  <si>
    <t>tradeItemConditionCode</t>
  </si>
  <si>
    <t>DA_FMCGB2B_0079</t>
  </si>
  <si>
    <t>Een code die aangeeft in welke staat van bereiding het product aan de eindconsument verkocht moet worden. Deze bereiding moet door de koper (degene die verkoopt aan de eindconsument) worden uitgevoerd.</t>
  </si>
  <si>
    <t xml:space="preserve">Code indiquant l'état de préparation dans lequel le produit doit être vendu au consommateur final. Cette préparation doit être effectuée par l'acheteur (la partie qui vend au consommateur final).
</t>
  </si>
  <si>
    <t>The code depicting the type of preparation that a trade item may require before being sold to the consumer (e.g. cut for sale, portioned/pieced). This preparation should be done by the buyer.</t>
  </si>
  <si>
    <t>CUT_FOR_SALE</t>
  </si>
  <si>
    <t>Dit veld gebruikt u bij versartikelen (kaas, vleeswaren e.d.). Bij versartikelen die u in bulk uitlevert, geeft u met dit veld aan of het product reeds bewerkt voor de eindconsument aan de winkel aangeleverd wordt of dat een bewerking op de winkelvloer moet plaatsvinden.
Kies de juiste code uit de codelijst.</t>
  </si>
  <si>
    <t xml:space="preserve">Cet attribut est utilisé pour les produits frais (fromages, charcuterie, etc.). Pour les produits frais que vous livrez en vrac, cet attribut indique si le produit a déjà été traité et livré au magasin pour le consommateur final ou si le traitement doit avoir lieu dans le magasin.
Sélectionnez le bon code dans la liste des codes.
</t>
  </si>
  <si>
    <t>You use this field for fresh articles (cheese, meat products, etc.). For fresh articles delivered in bulk, use this field to indicate whether the product is already being processed for the end consumer or delivered to the store, or whether processing must take place on the shop floor.
Select the correct code from the code list.</t>
  </si>
  <si>
    <t>VR_FMCGB2B_0035, VR_FMCGB2B_0035</t>
  </si>
  <si>
    <t>TradeItemConditionCode</t>
  </si>
  <si>
    <t>/catalogue_item_notification:catalogueItemNotificationMessage/transaction/documentCommand/catalogue_item_notification:catalogueItemNotification/catalogueItem/tradeItem/tradeItemInformation/extension/*[namespace-uri()='urn:gs1:gdsn:sales_information:xsd:3' and local-name()='salesInformationModule']/salesInformation/tradeItemConditionCode</t>
  </si>
  <si>
    <t>salesInformation.tradeItemConditionCode</t>
  </si>
  <si>
    <t>Code verklaring genetische manipulatie</t>
  </si>
  <si>
    <t>Déclaration de code sur la manipulation génétique</t>
  </si>
  <si>
    <t>Genetically modified declaration code</t>
  </si>
  <si>
    <t>geneticallyModifiedDeclarationCode</t>
  </si>
  <si>
    <t>DA_FMCGB2B_0062</t>
  </si>
  <si>
    <t xml:space="preserve">Een indicatie van het al dan niet aanwezig zijn van genetisch gemodificeerd eiwit of DNA in het ingrediënt.
</t>
  </si>
  <si>
    <t xml:space="preserve">Une déclaration de la présence ou absence de protéines ou d'ADN génétiquement modifié dans l'ingrédient.
</t>
  </si>
  <si>
    <t xml:space="preserve">A statement of the presence or absence of genetically modified protein or DNA in the ingredient.
</t>
  </si>
  <si>
    <t xml:space="preserve">CONTAINS
FREE_FROM
MAY_CONTAIN
</t>
  </si>
  <si>
    <t xml:space="preserve">CONTAINS, FREE_FROM, MAY_CONTAIN
</t>
  </si>
  <si>
    <t xml:space="preserve">CONTAINS,
FREE_FROM,
MAY_CONTAIN
</t>
  </si>
  <si>
    <t xml:space="preserve">Gebruik de code 'CONTAINS' als in het artikel genetisch gemodificeerd eiwit of DNA is gebruikt.
</t>
  </si>
  <si>
    <t xml:space="preserve">Le code "CONTAINS" doit être utilisé si une protéine ou de l'ADN génétiquement modifié a été utilisé dans le produit.
</t>
  </si>
  <si>
    <t xml:space="preserve">The code 'CONTAINS' should be used if any genetically modified protein or DNA was used in the product.
</t>
  </si>
  <si>
    <t>VR_FMCGB2B_0033</t>
  </si>
  <si>
    <t>verplicht als het etiket/de verpakking een verwijzing bevat naar genetisch gemodificeerd eiwit of DNA.</t>
  </si>
  <si>
    <t>Verplicht als het etiket/de verpakking een verwijzing bevat naar genetisch gemodificeerd eiwit of DNA.</t>
  </si>
  <si>
    <t>obligatoire si l'étiquette/l'emballage contient une référence à des protéines ou à de l'ADN génétiquement modifiés.</t>
  </si>
  <si>
    <t>mandatory if the label/packaging contains a reference to genetically modified protein or DNA.</t>
  </si>
  <si>
    <t>Mandatory if the label/packaging contains a reference to genetically modified protein or DNA.</t>
  </si>
  <si>
    <t>LevelOfContainmentCode</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local-name()='farmingAndProcessingInformationModule']/tradeItemFarmingAndProcessing/geneticallyModifiedDeclarationCode</t>
  </si>
  <si>
    <t>farmingAndProcessingInformation.geneticallyModifiedDeclarationCode</t>
  </si>
  <si>
    <t>Code soort belasting</t>
  </si>
  <si>
    <t>Code de type de taxe</t>
  </si>
  <si>
    <t>Tax type code</t>
  </si>
  <si>
    <t>dutyFeeTaxTypeCode</t>
  </si>
  <si>
    <t>DA_TAXES_0005</t>
  </si>
  <si>
    <t xml:space="preserve">Code die het soort belasting aangeeft, die van doelmarkt tot doelmarkt zal variëren.
</t>
  </si>
  <si>
    <t xml:space="preserve">Code indiquant le type de taxe, qui variera d'un marché cible à l'autre.
</t>
  </si>
  <si>
    <t xml:space="preserve">Code indicating the type of tax, which will vary from one target market to another.
</t>
  </si>
  <si>
    <t>BTW
N101</t>
  </si>
  <si>
    <t>TVA
N101</t>
  </si>
  <si>
    <t>VAT
N101</t>
  </si>
  <si>
    <t>De waarde van dit veld kan worden aangepast per doelmarkt.
- Voor doelmarkt 056 (België) en doelmarkt 442 (Luxemburg): vul hier de code ‘VAT’ (of 'TVA', of 'BTW', naar keuze) altijd in voor VAT informatie. Dit veld wordt ook gebruikt om accijns, Auvibel, RECUPEL en ECOTREL informatie te communiceren.
- Voor doelmarkt 528 (Nederland): vul de waarde 'BTW' of 'VAT' in.
Voor de Nederlandse doelmarkt geldt ook de volgende verplichting. Voor onderstaande categorieën is het ook verplicht om de accijns (alcohol) of verbruiksbelasting (alcoholvrij) aan te geven door de juiste code te gebruiken uit de codelijst 'TaxTypeCode' in combinatie met de code 'APPLICABLE' in het veld 'dutyFeeTaxCategoryCode'.
- Alcoholvrije dranken: 'N101' of 'N102' (vruchten- en groentesappen en limonade)
- Bier: 'N304' of 'N305'
- Wijn: 'N401' of 'N402'
- Tussenproducten: 'N501' of 'N502' (bijvoorbeeld port, sherry en vermout)
Bij een tussenproduct is alcohol toegevoegd bij de alcohol die is ontstaan uit natuurlijke gisting
- Overige alcoholhoudende producten: 'N601' (zoals gedistilleerde drank - sterke drank - en parfums)</t>
  </si>
  <si>
    <t>Deze informatie is voor de Nederlandse, Belgische en Luxemburgse doelmarkt verplicht voor artikelen waarover belasting moet worden betaald (bijv. btw).
Voor de Nederlandse doelmarkt geldt ook de volgende verplichting. Voor onderstaande categorieën is het ook verplicht om de accijns (alcohol) of verbruiksbelasting (alcoholvrij) aan te geven door de juiste code te gebruiken uit de codelijst 'TaxTypeCode' in combinatie met de code 'APPLICABLE' in het veld 'dutyFeeTaxCategoryCode'.
- Alcoholvrije dranken: 'N101' of 'N102' (vruchten- en groentesappen en limonade)
- Bier: 'N304' of 'N305'
- Wijn: 'N401' of 'N402'
- Tussenproducten: 'N501' of 'N502' (bijvoorbeeld port, sherry en vermout)
Bij een tussenproduct is alcohol toegevoegd bij de alcohol die is ontstaan uit natuurlijke gisting
- Overige alcoholhoudende producten: 'N601' (zoals gedistilleerde drank - sterke drank - en parfums)</t>
  </si>
  <si>
    <t>La valeur de ce champ peut changer en fonction du marché cible.
- Pour les marchés cibles 056 (Belgique) et 442 (Luxembourg) : Le code 'TVA' (ou 'VAT' ou 'BTW', au choix) doit toujours être indiqué pour communiquer la TVA. Ce champ doit également être utilisé pour indiquer les informations sur les accises, Auvibel, RECUPEL et ECOTREL. 
- Pour le marché cible 528 (Pays-Bas) : entrez la valeur 'BTW' ou 'VAT'.
L'obligation suivante s'applique également au marché cible néerlandais. Pour les catégories ci-dessous, il est également obligatoire d'indiquer le droit d'accise (alcool) ou la taxe à la consommation (sans alcool) en utilisant le code correct de la liste de codes 'TaxTypeCode' en combinaison avec le code 'APPLICABLE' dans le champ 'dutyFeeTaxCategoryCode'.
- Boissons non alcoolisées : 'N101' ou 'N102' (jus de fruits et de légumes et limonade).
- Bière : 'N304' ou 'N305'
- Vin : 'N401' ou 'N402'
- Produits intermédiaires : 'N501' ou 'N502' (par exemple, porto, sherry et vermouth).
Les produits intermédiaires contiennent de l'alcool ajouté à l'alcool résultant de la fermentation naturelle.
- Autres produits alcooliques : 'N601' (tels que les spiritueux et les parfums).</t>
  </si>
  <si>
    <t>The value of this field can be changed depending on the target market.
- For target market 056 (Belgium) and target market 442 (Luxembourg): the code 'VAT' (or ‘TVA’, or ‘BTW’) should always be provided for tax information. This field is also used to communicate excise, Auvibel, RECUPEL and ECOTREL information.
- For target market 528 (Netherlands): enter the value ‘BTW’ or ‘VAT’.
The following obligation additionally applies for the Dutch target market. For the following categories, it is also mandatory to indicate the excise tax (alcohol) or consumption tax (non-alcohol) by using the appropriate code from the code list 'TaxTypeCode' in combination with the code 'APPLICABLE' in the 'dutyFeeTaxCategoryCode' field.
- Non-alcoholic beverages: 'N101' or 'N102 (fruit- and vegetable juices and lemonade)
- Beer: 'N304' or 'N305
- Wine: 'N401' or 'N402'.
- Intermediate products: 'N501' or 'N502 (for example, port, sherry and vermouth)
An intermediate product has alcohol added to the alcohol created from natural fermentation
- Other alcoholic products: 'N601' (such as distilled spirits - spirits - and perfumes)</t>
  </si>
  <si>
    <t>This information is mandatory for the Dutch, Belgian and Luxembourg target market in the case of products on which tax is payable (e.g. VAT).
The following obligation additionally applies for the Dutch target market. For the following categories, it is also mandatory to indicate the excise tax (alcohol) or consumption tax (non-alcohol) by using the appropriate code from the code list 'TaxTypeCode' in combination with the code 'APPLICABLE' in the 'dutyFeeTaxCategoryCode' field.
- Non-alcoholic beverages: 'N101' or 'N102 (fruit- and vegetable juices and lemonade)
- Beer: 'N304' or 'N305
- Wine: 'N401' or 'N402'.
- Intermediate products: 'N501' or 'N502 (for example, port, sherry and vermouth)
An intermediate product has alcohol added to the alcohol created from natural fermentation
- Other alcoholic products: 'N601' (such as distilled spirits - spirits - and perfumes)</t>
  </si>
  <si>
    <t>De waarde van dit veld kan worden aangepast per doelmarkt.
Voor doelmarkt 056 (België) en doelmarkt 442 (Luxemburg): vul hier de code ‘VAT’ (of 'TVA', of 'BTW', naar keuze) altijd in voor VAT informatie. Dit veld wordt ook gebruikt om accijns, Auvibel, RECUPEL en ECOTREL informatie te communiceren.
Voor doelmarkt 528 (Nederlands): vul de waarde 'BTW' of 'VAT' in.
Dit veld gebruik je ook voor het vastleggen van accijnzen en verbruiksbelasting voor alcohol en tabaksproducten.
De ingevoerde waarde wordt gecontroleerd door de GDSN datapool.</t>
  </si>
  <si>
    <t xml:space="preserve">BE: manuel sur les taxes (https://www.gs1belu.org/nl/documentatie/handleiding-taksinformatie)
</t>
  </si>
  <si>
    <t>BE tax manual (https://www.gs1belu.org/nl/documentatie/handleiding-taksinformatie) 
NL: see local code list Duty Fee Tax Type Code (https://www.gs1.org/standards/gdsn/3-x)</t>
  </si>
  <si>
    <t>VR_DIY_14218, VR_FMCGB2B_0247, VR_TAXES_0006, VR_TAXES_0027</t>
  </si>
  <si>
    <t>TaxTypeCode</t>
  </si>
  <si>
    <t>/catalogue_item_notification:catalogueItemNotificationMessage/transaction/documentCommand/catalogue_item_notification:catalogueItemNotification/catalogueItem/tradeItem/tradeItemInformation/extension/*[namespace-uri()='urn:gs1:gdsn:duty_fee_tax_information:xsd:3' and local-name()='dutyFeeTaxInformationModule']/dutyFeeTaxInformation/dutyFeeTaxTypeCode</t>
  </si>
  <si>
    <t>targetMarketTaxInformations.taxInformations.dutyFeeTaxTypeCode</t>
  </si>
  <si>
    <t>Code belastingcategorie</t>
  </si>
  <si>
    <t>Code de la catégorie fiscale</t>
  </si>
  <si>
    <t>Tax category code</t>
  </si>
  <si>
    <t>dutyFeeTaxCategoryCode</t>
  </si>
  <si>
    <t>DA_TAXES_0007</t>
  </si>
  <si>
    <t xml:space="preserve">Code die aangeeft welk belastingtarief er over het artikel wordt geheven.
</t>
  </si>
  <si>
    <t xml:space="preserve">Code indiquant le taux de taxation.
</t>
  </si>
  <si>
    <t xml:space="preserve">Code indicating the rate at which the tax is collected on the trade item.
</t>
  </si>
  <si>
    <t>LOW
APPLICABLE</t>
  </si>
  <si>
    <t>Deze informatie is verplicht voor artikelen waarover btw moet worden betaald. Gebruik de codelijst ‘TaxCategoryCode’. Vermeld het tarief dat bij de point of sale (POS) bij consumenten in rekening moet worden gebracht.
Voor de Nederlandse doelmarkt geldt ook de volgende verplichting. Voor onderstaande categorieën is het ook verplicht om de accijns (alcohol) of verbruiksbelasting (alcoholvrij) aan te geven door de juiste code te gebruiken in het veld 'dutyFeeTaxTypeCode' in combinatie met de code 'APPLICABLE' uit de codelijst ‘TaxCategoryCode’.
- Alcoholvrije dranken: 'N101' of 'N102' (vruchten- en groentesappen en limonade)
- Bier: 'N304' of 'N305'
- Wijn: 'N401' of 'N402'
- Tussenproducten: 'N501' of 'N502' (bijvoorbeeld port, sherry en vermout)
Bij een tussenproduct is alcohol toegevoegd bij de alcohol die is ontstaan uit natuurlijke gisting
- Overige alcoholhoudende producten: 'N601' (zoals gedistilleerde drank - sterke drank - en parfums)
In het geval van samengestelde artikelen (d.w.z. artikelen die verschillende GS1 artikelcodes (GTIN’s) op lager niveau bevatten) moet u voor elk van de onderliggende GS1 artikelcodes (GTIN’s) het voor die GS1 artikelcode (GTIN) geldende belastingtarief invullen. Het samengestelde artikel voorziet u van het hoogste tarief dat geldt voor de onderliggende GS1 artikelcodes (GTIN’s).
Voor andere soorten belastingen/accijnzen in de Belgilux doelmarkt bekijk je de specifieke handleiding.</t>
  </si>
  <si>
    <t>Cette information est obligatoire dans le cas des produits sur lesquels la TVA est payable. Utilisez la liste de codes taxCategoryCode. Indiquez le taux qui doit être facturé aux consommateurs au point de vente.
L'obligation suivante s'applique également au marché cible néerlandais. Pour les catégories ci-dessous, il est également obligatoire d'indiquer le droit d'accise (alcool) ou la taxe à la consommation (sans alcool) en utilisant le code correct de la liste de codes 'TaxTypeCode' en combinaison avec le code 'APPLICABLE' dans le champ 'dutyFeeTaxCategoryCode'.
- Boissons non alcoolisées : 'N101' ou 'N102' (jus de fruits et de légumes et limonade).
- Bière : 'N304' ou 'N305'
- Vin : 'N401' ou 'N402'
- Produits intermédiaires : 'N501' ou 'N502' (par exemple, porto, sherry et vermouth).
Les produits intermédiaires contiennent de l'alcool ajouté à l'alcool résultant de la fermentation naturelle.
- Autres produits alcooliques : 'N601' (tels que les spiritueux et les parfums).
Dans le cas de produits composites (c'est-à-dire des produits qui contiennent différents codes GTIN enfants), chacun des enfants doit avoir son propre taux d'imposition. Seul le taux le plus élevé de tous les enfants doit être entré pour le produit composite parent.
Pour les autres types de taxes / droits, veuillez consulter le manuel spécifique.</t>
  </si>
  <si>
    <t>This information is mandatory in the case of products on which VAT is payable. Use the 'TaxCategoryCode' code list. State the rate that has to be charged to consumers at the point of sale (POS).
The following obligation additionally applies for the Dutch target market. For the following categories, it is also mandatory to indicate the excise tax (alcohol) or consumption tax (non-alcohol) by entering the appropriate code in the 'dutyFeeTaxTypeCode' field in combination with the code APPLICABLE from the 'TaxCategoryCode' code list.
- Non-alcoholic beverages: 'N101' or 'N102 (fruit- and vegetable juices and lemonade)
- Beer: 'N304' or 'N305
- Wine: 'N401' or 'N402'.
- Intermediate products: 'N501' or 'N502 (for example, port, sherry and vermouth)
An intermediate product has alcohol added to the alcohol created from natural fermentation
- Other alcoholic products: 'N601' (such as distilled spirits - spirits - and perfumes)
In the case of composite products (i.e. products which contain different children GTINs) each of the children must have the tax rate that applies to them. Only the highest rate of all children is to be entered for the parent composite product.
For other types of taxes/duties, please consult the specific manual.</t>
  </si>
  <si>
    <t>For VAT in the Netherlands target market: use only ‘HIGH’ (hoog), ‘LOW’ (laag), ‘ZERO’ (nul) of ‘EXEMPT’ (uitgezonderd). The code 'Exempt' is used in case of returnable packaging for which no tax applies. See also: https://www.belastingdienst.nl/wps/wcm/connect/bldcontentnl/belastingdienst/zakelijk/btw/btw_berekenen_aan_uw_klanten/btw_berekenen/btw_tarief/btw_tarief.
For VAT in the Belgium target market use 'ZERO' (=0%), ‘LOW’ (= 6%), ‘MEDIUM’ (= 12%) of ‘STANDARD’ (=21%). For other types of taxes in Belgium target market: use code 'APPLICABLE' or for returnable packaging for which no tax applies use code 'EXEMPT'. For VAT/TVA in the Luxembourg target market use 'ZERO' (=0%), 'LOW' (=3%), 'MEDIUM' (=8%), 'HIGH' (=14%) en 'STANDARD' (=17%). See also: https://guichet.public.lu/en/entreprises/fiscalite/tva/notions/tva.html#bloub-5. For returnable packaging for which no tax applies use code 'EXEMPT'. 
For other types of taxes use the code 'APPLICABLE'.</t>
  </si>
  <si>
    <t xml:space="preserve">Zie voor aanvullende toelichting https://gs1.nl/kennisbank/gs1-data-source/levensmiddelen-drogisterij/welke-data/datamodel/
BE taks handleiding ( https://www.gs1belu.org/nl/documentatie/handleiding-taksinformatie) 
</t>
  </si>
  <si>
    <t>For additional explanation see: https://gs1.nl/en/knowledge-base/gs1-data-source/food-health-beauty/what-data/data-model/
BE tax manual (https://www.gs1belu.org/nl/documentatie/handleiding-taksinformatie)</t>
  </si>
  <si>
    <t>VR_DIY_14219, VR_EXTRA_INSTRUCTIONS_0030, VR_FMCGB2B_0338, VR_FMCGB2B_0338, VR_FMCGB2B_0339, VR_FMCGB2B_0339, VR_FMCGB2B_0340, VR_FMCGB2B_0340, VR_FMCGB2B_0404, VR_FMCGB2B_0404, VR_FMCGB2B_0415, VR_FMCGB2B_0415, VR_TAXES_0007, VR_TAXES_0017, VR_TAXES_0020</t>
  </si>
  <si>
    <t>TaxCategoryCode</t>
  </si>
  <si>
    <t>/catalogue_item_notification:catalogueItemNotificationMessage/transaction/documentCommand/catalogue_item_notification:catalogueItemNotification/catalogueItem/tradeItem/tradeItemInformation/extension/*[namespace-uri()='urn:gs1:gdsn:duty_fee_tax_information:xsd:3' and local-name()='dutyFeeTaxInformationModule']/dutyFeeTaxInformation/dutyFeeTax/dutyFeeTaxCategoryCode</t>
  </si>
  <si>
    <t>targetMarketTaxInformations.taxInformations.dutyFeeTaxCategoryCode</t>
  </si>
  <si>
    <t>Heffing belastingbedrag</t>
  </si>
  <si>
    <t>Montant des droits et taxes</t>
  </si>
  <si>
    <t>Duty fee tax amount</t>
  </si>
  <si>
    <t>dutyFeeTaxAmount</t>
  </si>
  <si>
    <t>DA_FMCGB2B_0233</t>
  </si>
  <si>
    <t>Het huidige heffing- of belastingbedrag dat van toepassing is op het handelsartikel.</t>
  </si>
  <si>
    <t>Le montant actuel de la taxe, du droit ou de la redevance applicable à l'article commercial.</t>
  </si>
  <si>
    <t>The current tax or duty or fee amount applicable to the trade item.</t>
  </si>
  <si>
    <t>1</t>
  </si>
  <si>
    <t>Dit attribuut moet worden gebruikt als het product onderworpen is aan een Auvibel-vergoeding (enkel van toepassing voor doelmarkt België). Voer in dit attribuut het bedrag van de vergoeding in die van toepassing is op het product, voor het actuele overzicht van de tarieven kunt u de website van Auvibel raadplegen: https://www.auvibel.be/nl/vergoeding/tarieven-definities/</t>
  </si>
  <si>
    <t>The attribute should be used if the product is subject to pay Auvibel remuneration (only applicable for target market Belgium). Enter the amount of remuneration that is applicable to the product in this attribute, for the actual overview of tariffs please consult the Auvibel website: https://www.auvibel.be/en/renumeration/tariffs-and-definitions/</t>
  </si>
  <si>
    <t>VR_FMCGB2B_0379</t>
  </si>
  <si>
    <t>/catalogue_item_notification:catalogueItemNotificationMessage/transaction/documentCommand/catalogue_item_notification:catalogueItemNotification/catalogueItem/tradeItem/tradeItemInformation/extension/*[namespace-uri()='urn:gs1:gdsn:duty_fee_tax_information:xsd:3' and local-name()='dutyFeeTaxInformationModule']/dutyFeeTaxInformation/dutyFeeTax/dutyFeeTaxAmount</t>
  </si>
  <si>
    <t>targetMarketTaxInformations.taxInformations.dutyFeeTaxAmount.value</t>
  </si>
  <si>
    <t>Heffing belastingbedrag valutacode</t>
  </si>
  <si>
    <t>Devise du montant des droits et taxes</t>
  </si>
  <si>
    <t>Duty fee tax amount currency code</t>
  </si>
  <si>
    <t>Duty Fee tax amount currency code</t>
  </si>
  <si>
    <t>dutyFeeTaxAmount/@currencyCode</t>
  </si>
  <si>
    <t>DA_FMCGB2B_0234</t>
  </si>
  <si>
    <t>A code representing the currency of a particular country or group of countries.</t>
  </si>
  <si>
    <t>VR_FMCGB2B_0377, VR_FMCGB2B_0378</t>
  </si>
  <si>
    <t>Verplicht als 'Heffing belastingbedrag' is ingevuld</t>
  </si>
  <si>
    <t>Si le champ 'Montant des droits et taxes' est rempli.</t>
  </si>
  <si>
    <t>in case the 'Duty fee tax amount' field is populated.</t>
  </si>
  <si>
    <t>Mandatory if ‘Duty fee tax amount’ is populated for a consumer unit.</t>
  </si>
  <si>
    <t>Mandatory if ‘Duty fee tax amount’ is populated.</t>
  </si>
  <si>
    <t>Mandatory if ‘Duty fee tax amount’ is populated for a trade unit.</t>
  </si>
  <si>
    <t>Mandatory if ‘Duty fee tax amount’ is populated for a logistic unit.</t>
  </si>
  <si>
    <t>/catalogue_item_notification:catalogueItemNotificationMessage/transaction/documentCommand/catalogue_item_notification:catalogueItemNotification/catalogueItem/tradeItem/tradeItemInformation/extension/*[namespace-uri()='urn:gs1:gdsn:duty_fee_tax_information:xsd:3' and local-name()='dutyFeeTaxInformationModule']/dutyFeeTaxInformation/dutyFeeTax/dutyFeeTaxAmount/@currencyCode</t>
  </si>
  <si>
    <t>targetMarketTaxInformations.taxInformations.dutyFeeTaxAmount.currencyCode</t>
  </si>
  <si>
    <t>Code belasting classificatie</t>
  </si>
  <si>
    <t>Code classification de taxe</t>
  </si>
  <si>
    <t>Tax Classification Code</t>
  </si>
  <si>
    <t>dutyFeeTaxClassificationCode</t>
  </si>
  <si>
    <t>DA_FMCGB2B_0235</t>
  </si>
  <si>
    <t>Een code die de brede categorie van heffingen en belastingen verder specificeert.</t>
  </si>
  <si>
    <t>Un code spécifiant la grande catégorie de droits, de redevances ou de taxes, par exemple, l'énergie, les déchets, l'environnement.</t>
  </si>
  <si>
    <t>A code specifying the broad category of duty, fee or tax, for example, energy, waste, environment.</t>
  </si>
  <si>
    <t>SUP_FEE_APPLICABLE</t>
  </si>
  <si>
    <t>Geef hier aan of een SUP meerprijs (fee) van toepassing is op het Single Use Plastic (SUP) item. Kies in dat geval ‘SUP_FEE_APPLICABLE’.</t>
  </si>
  <si>
    <t>Indiquez ici si une taxe sur les plastiques à usage unique (SUP) est applicable pour ce SUP, en choisissant 'SUP_FEE_APPLICABLE'.</t>
  </si>
  <si>
    <t>Indicate here whether a Single Use Plastic (SUP) Fee is applicable for this SUP, by choosing ‘SUP_FEE_APPLICABLE’.</t>
  </si>
  <si>
    <t>VR_FMCGB2B_0402</t>
  </si>
  <si>
    <t>BeneluxDutyFeeTaxClassificationCode</t>
  </si>
  <si>
    <t>DutyFeeTaxClassificationCode</t>
  </si>
  <si>
    <t>/catalogue_item_notification:catalogueItemNotificationMessage/transaction/documentCommand/catalogue_item_notification:catalogueItemNotification/catalogueItem/tradeItem/tradeItemInformation/extension/*[namespace-uri()='urn:gs1:gdsn:duty_fee_tax_information:xsd:3' and local-name()='dutyFeeTaxInformationModule']/dutyFeeTaxInformation/dutyFeeTaxClassificationCode</t>
  </si>
  <si>
    <t>targetMarketTaxInformations.taxInformations.dutyFeeTaxClassificationCode</t>
  </si>
  <si>
    <t>Diepte</t>
  </si>
  <si>
    <t>Profondeur</t>
  </si>
  <si>
    <t>Depth</t>
  </si>
  <si>
    <t>depth</t>
  </si>
  <si>
    <t>DA_MEASUREMENT_0002</t>
  </si>
  <si>
    <t>Measurements</t>
  </si>
  <si>
    <t>De diepte van het artikel, zoals gemeten volgens de GS1 Package and Product Measurement Standard, inclusief het verzendplatform, tenzij dit is uitgesloten volgens de gekozen 'platformTypeCode'.</t>
  </si>
  <si>
    <t>La profondeur de l'article commercial, mesurée conformément à la norme GS1 de mesure des colis et des produits, y compris la plate-forme d'expédition, à moins qu'elle ne soit exclue conformément au code 'platformTypeCode' choisi.</t>
  </si>
  <si>
    <t>The depth of the trade item, as measured according to the GS1 Package and Product Measurement Standard, including the shipping platform unless it is excluded according to the 'platformTypeCode' chosen.</t>
  </si>
  <si>
    <t xml:space="preserve">40 (MMT)
</t>
  </si>
  <si>
    <t>Vul een geldige meting in. Gebruik bij voorkeur de eenheid MMT (millimeter), afgerond naar boven (bijvoorbeeld 99,3 mm wordt afgerond naar 100 mm). Zie de 'internationale meetregels' voor de juiste meetregels: (https://www.gs1.org/standards/gs1-package-and-product-measurement-standard/current-standard).</t>
  </si>
  <si>
    <t>Enter a valid measurement expressed in preferably the unit of measurement MMT (millimetres) rounded up to an integer if possible (for example 99.3 mm will rounded up to 100 mm). Check the international measurement rules for the correct measurement rules (https://www.gs1.org/standards/gs1-package-and-product-measurement-standard/current-standard).</t>
  </si>
  <si>
    <t xml:space="preserve">Gebruik voor alle afmetingen dezelfde meeteenheid. Gebruik bij voorkeur millimeter als meeteenheid.
</t>
  </si>
  <si>
    <t xml:space="preserve">Use the same unit of measurement for all dimensions. Use preferably millimetres as the unit of measurement.
</t>
  </si>
  <si>
    <t>VR_DIY_15107, VR_GDSN_0352_3, VR_GDSN_0353_3, VR_GDSN_0354_3, VR_MEASUREMENT_0002, VR_MEASUREMENT_0040</t>
  </si>
  <si>
    <t>Measurement</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local-name()='tradeItemMeasurementsModule']/tradeItemMeasurements/depth</t>
  </si>
  <si>
    <t>tradeItemMeasurements.depth.value</t>
  </si>
  <si>
    <t>Eenheid diepte</t>
  </si>
  <si>
    <t>Unité de mesure de la profondeur</t>
  </si>
  <si>
    <t>Depth UOM</t>
  </si>
  <si>
    <t>depth/@measurementUnitcode</t>
  </si>
  <si>
    <t>DA_MEASUREMENT_0003</t>
  </si>
  <si>
    <t>Een gestandaardiseerde, reproduceerbare eenheid waarmee een fysieke eigenschap kan worden gemeten.</t>
  </si>
  <si>
    <t>Code spécifiant une unité de mesure. Les valeurs de code autorisées sont spécifiées dans la liste de codes MeasurementUnitCode.</t>
  </si>
  <si>
    <t>Any standardised, reproducible unit that can be used to measure any physical property.</t>
  </si>
  <si>
    <t>MMT</t>
  </si>
  <si>
    <t>Selecteer de juiste waarde uit de codelijst ‘measurementUnitCode’.</t>
  </si>
  <si>
    <t>Sélectionnez la valeur correcte dans la liste de codes.</t>
  </si>
  <si>
    <t>Select the value from the 'MeasurementUnitCode' code list.</t>
  </si>
  <si>
    <t>VR_FMCGB2B_0140, VR_FMCGB2B_0225, VR_MEASUREMENT_0003, VR_MEASUREMENT_0026, VR_MEASUREMENT_0050</t>
  </si>
  <si>
    <t>500.011</t>
  </si>
  <si>
    <t>DimensionsMeasurementUnitCode</t>
  </si>
  <si>
    <t>MeasurementUnitCode</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local-name()='tradeItemMeasurementsModule']/tradeItemMeasurements/depth/@measurementUnitcode</t>
  </si>
  <si>
    <t>tradeItemMeasurements.depth.measurementUnitCode</t>
  </si>
  <si>
    <t>Hoogte</t>
  </si>
  <si>
    <t>Hauteur</t>
  </si>
  <si>
    <t>Height</t>
  </si>
  <si>
    <t>height</t>
  </si>
  <si>
    <t>DA_MEASUREMENT_0005</t>
  </si>
  <si>
    <t>De hoogte van het artikel, zoals gemeten volgens de GS1 Package and Product Measurement Standard. Als het artikel een eenheidslading is, neem dan het verzendplatform op, tenzij dit is uitgesloten volgens de gekozen 'platformTypeCode'.</t>
  </si>
  <si>
    <t>La hauteur de l'article commercial, mesurée conformément à la norme GS1 de mesure des colis et des produits. Si l'article commercial est un chargement unitaire, inclure la plate-forme d'expédition, à moins qu'elle ne soit exclue en vertu du 'platformTypeCode' choisi.</t>
  </si>
  <si>
    <t>The height of the trade item, as measured according to the GS1 Package and Product Measurement Standard. If the trade item is a unit load, include the shipping platform unless it is excluded according to the 'platformTypeCode' chosen.</t>
  </si>
  <si>
    <t xml:space="preserve">160 (MMT)
</t>
  </si>
  <si>
    <t xml:space="preserve">Vul een geldige meting in. Gebruik bij voorkeur de eenheid MMT (millimeter), afgerond naar boven (bijvoorbeeld 99,3 mm wordt afgerond naar 100 mm). Zie de 'internationale meetregels' voor de juiste meetregels (https://www.gs1.org/standards/gs1-package-and-product-measurement-standard/current-standard).
</t>
  </si>
  <si>
    <t xml:space="preserve">Use the same unit of measurement for all dimensions. Use preferably millimetres as the unit of measurement.
</t>
  </si>
  <si>
    <t>VR_DIY_15108, VR_GDSN_0351, VR_GDSN_0352_1, VR_GDSN_0353_1, VR_GDSN_0354_1, VR_MEASUREMENT_0004, VR_MEASUREMENT_0041</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local-name()='tradeItemMeasurementsModule']/tradeItemMeasurements/height</t>
  </si>
  <si>
    <t>tradeItemMeasurements.height.value</t>
  </si>
  <si>
    <t>Eenheid hoogte</t>
  </si>
  <si>
    <t>Unité de mesure de la hauteur</t>
  </si>
  <si>
    <t>Height UOM</t>
  </si>
  <si>
    <t>height/@measurementUnitcode</t>
  </si>
  <si>
    <t>DA_MEASUREMENT_0006</t>
  </si>
  <si>
    <t>VR_FMCGB2B_0140, VR_FMCGB2B_0225, VR_MEASUREMENT_0005, VR_MEASUREMENT_0027, VR_MEASUREMENT_0050</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local-name()='tradeItemMeasurementsModule']/tradeItemMeasurements/height/@measurementUnitcode</t>
  </si>
  <si>
    <t>tradeItemMeasurements.height.measurementUnitCode</t>
  </si>
  <si>
    <t>Breedte</t>
  </si>
  <si>
    <t>Largeur</t>
  </si>
  <si>
    <t>Width</t>
  </si>
  <si>
    <t>width</t>
  </si>
  <si>
    <t>DA_MEASUREMENT_0008</t>
  </si>
  <si>
    <t>De breedte van het artikel, zoals gemeten volgens de GS1 Package and Product Measurement Standard. Als het artikel een eenheidslading is, neem dan het verzendplatform op, tenzij dit is uitgesloten volgens de gekozen 'platformTypeCode'.</t>
  </si>
  <si>
    <t>La largeur de l'article commercial, mesurée conformément à la norme GS1 de mesure des colis et des produits. Si l'article commercial est un chargement unitaire, inclure la plate-forme d'expédition, à moins qu'elle ne soit exclue en vertu du 'platformTypeCode' choisi.</t>
  </si>
  <si>
    <t>The width of the trade item, as measured according to the GS1 Package and Product Measurement Standard. If the trade item is a unit load, include the shipping platform unless it is excluded according to the 'platformTypeCode' chosen.</t>
  </si>
  <si>
    <t xml:space="preserve">100 (MMT)
</t>
  </si>
  <si>
    <t>Vul een geldige meting in. Gebruik bij voorkeur de eenheid MMT (millimeter), afgerond naar boven (bijvoorbeeld 99,3 mm wordt afgerond naar 100 mm). Zie de internationale meetregels voor de juiste meetregels (https://www.gs1.org/standards/gs1-package-and-product-measurement-standard/current-standard).</t>
  </si>
  <si>
    <t>VR_DIY_15109, VR_GDSN_0352_2, VR_GDSN_0353_2, VR_GDSN_0354_2, VR_MEASUREMENT_0006, VR_MEASUREMENT_0042</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local-name()='tradeItemMeasurementsModule']/tradeItemMeasurements/width</t>
  </si>
  <si>
    <t>tradeItemMeasurements.width.value</t>
  </si>
  <si>
    <t>Eenheid breedte</t>
  </si>
  <si>
    <t>Unité de mesure de la largeur</t>
  </si>
  <si>
    <t>Width UOM</t>
  </si>
  <si>
    <t>width/@measurementUnitcode</t>
  </si>
  <si>
    <t>DA_MEASUREMENT_0009</t>
  </si>
  <si>
    <t>VR_FMCGB2B_0140, VR_FMCGB2B_0225, VR_MEASUREMENT_0007, VR_MEASUREMENT_0028, VR_MEASUREMENT_0050</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local-name()='tradeItemMeasurementsModule']/tradeItemMeasurements/width/@measurementUnitcode</t>
  </si>
  <si>
    <t>tradeItemMeasurements.width.measurementUnitCode</t>
  </si>
  <si>
    <t>Brutogewicht</t>
  </si>
  <si>
    <t>Poids brut</t>
  </si>
  <si>
    <t>Gross weight</t>
  </si>
  <si>
    <t>grossWeight</t>
  </si>
  <si>
    <t>DA_MEASUREMENT_0026</t>
  </si>
  <si>
    <t>Getal dat het gewicht van het artikel aangeeft, inclusief het gewicht van de verpakking. Op palletniveau moet het gewicht van de pallet worden meegerekend.</t>
  </si>
  <si>
    <t>Numéro indiquant le poids du produit, y compris le poids de l'emballage. Au niveau de la palette, le poids de la palette doit être inclus.</t>
  </si>
  <si>
    <t>Number indicating the weight of the product, including the weight of the packaging. At pallet level the weight of the pallet should be included.</t>
  </si>
  <si>
    <t>450 (GRM)</t>
  </si>
  <si>
    <t>Voer een geldig gewicht in de meeteenheid KGM (kilogram) of GRM (gram) in.</t>
  </si>
  <si>
    <t>Entrez une mesure de poids valide exprimée en kilograms (KGM) ou grammes (GRM).</t>
  </si>
  <si>
    <t>Enter a valid weight expressed in the unit of measurement KGM (kilograms) or GRM (grams).</t>
  </si>
  <si>
    <t>VR_DIY_15114, VR_MEASUREMENT_0016, VR_MEASUREMENT_0037, VR_MEASUREMENT_0039, VR_MEASUREMENT_0043, VR_MEASUREMENT_0044</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local-name()='tradeItemMeasurementsModule']/tradeItemMeasurements/tradeItemWeight/grossWeight</t>
  </si>
  <si>
    <t>tradeItemMeasurements.grossWeight.value</t>
  </si>
  <si>
    <t>Eenheid brutogewicht</t>
  </si>
  <si>
    <t>Unité de mesure du poids brut</t>
  </si>
  <si>
    <t>Gross weight UOM</t>
  </si>
  <si>
    <t>grossWeight/@measurementUnitCode</t>
  </si>
  <si>
    <t>DA_MEASUREMENT_0027</t>
  </si>
  <si>
    <t>GRM</t>
  </si>
  <si>
    <t>VR_DIY_B2B_HC_0001, VR_FMCGB2B_0152, VR_MEASUREMENT_0017, VR_MEASUREMENT_0029, VR_MEASUREMENT_0043</t>
  </si>
  <si>
    <t>500.008</t>
  </si>
  <si>
    <t>WeightMeasurementUnitCode</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local-name()='tradeItemMeasurementsModule']/tradeItemMeasurements/tradeItemWeight/grossWeight/@measurementUnitCode</t>
  </si>
  <si>
    <t>tradeItemMeasurements.grossWeight.measurementUnitCode</t>
  </si>
  <si>
    <t>Netto-inhoud</t>
  </si>
  <si>
    <t>Contenu net</t>
  </si>
  <si>
    <t>Net content</t>
  </si>
  <si>
    <t>netContent</t>
  </si>
  <si>
    <t>DA_BASIC_0013</t>
  </si>
  <si>
    <t xml:space="preserve">Getal dat de inhoud van het artikel in de verpakking aangeeft. Dit wordt meestal op de verpakking weergegeven.
</t>
  </si>
  <si>
    <t xml:space="preserve">Nombre indiquant le contenu d'un produit dans l'emballage. Ceci est généralement indiqué sur l'emballage.
</t>
  </si>
  <si>
    <t xml:space="preserve">Number indicating the content of the product in the packaging. This is normally shown on the packaging.
</t>
  </si>
  <si>
    <t xml:space="preserve">- Fles water: 750 (MLT - milliliter)
- Zak suiker: 1 (KGM - kilogram)
- Pak luiers: 20 (H87 - stuks)
- Een fles tomatenketchup: 750 (MLT - milliliter) 855 (GRM - gram)
- Potje vitaminepillen: 60 (H87 - stuks) 75 (GRM - gram)
- Zak hondenbrokken 15 (KGM - kilogram)
- Doosje thee met 25 theezakjes van 2 gram: 25 (H87 - stuks) Optioneel voor 'Specificatie van de inhoud': 25 x 2 g 50 (GRM gram)
- Promotieverpakking met vier flesjes bier en een bierglas: 5 (H87 - stuks) Optioneel voor 'Specificatie van de inhoud': 4 x 330 ml en 1 x bierglas
- Multipack blikjes frisdrank: 6 (H87 - stuks) Let op: Voer 6 x 330 ml in het veld 'Specificatie van de inhoud' in
Detergenten:
16
</t>
  </si>
  <si>
    <t xml:space="preserve">- Une bouteille d'eau: 750 (MLT - Millilitre) - Sachet de sucre: 1 (KGM - Kilogramme) - Paquet de couches: 20 (H87 - Pièces) - une bouteille de ketchup à la tomate 750 (MLT - Millilitre) 855 (GRM - Gramme) - Pot de vitamines: 60 (H87 - Pièces) 75 (GRM - Gramme) - Un sac de morceaux pour chiens: 15 (KGM - Kilogramme) - une boîte de thé avec 25 sachets de 2 grammes: 25 (H87 - Pièces) Facultatif pour 'Net Content Statement': 25 x 2 g 50 (GRM - Gramme) - un pack promotionnel avec 4 bouteilles de bière et un verre à bière: 5 (H87 - Pièces) Facultatif pour 'Net Content Statement': 4 x 330 ml et 1 x verre à bière - Boîtes de limonade multi-pack: 6 (H87 - Pièces) Important: entrez 6 x 330 ml dans le champ 'Net Content Statement' Détergents: 16
</t>
  </si>
  <si>
    <t xml:space="preserve">- Bottle of water: 750 (MLT - Milliliter)
- Pack of sugar: 1 (KGM - Kilogram)
- Pack of nappies: 20 (H87 - Pieces)
- Bottle of tomato ketchup: 750 (MLT - Milliliter) 855 (GRM - Gram)
- Jar of vitamin pills: 60 (H87 - Pieces) 75 (GRM - Gram)
- Bag of dog chunks: 15 (KGM - Kilogram)
- Box of tea with 25 teabags of 2 gram: 25 (H87 - Pieces) Optional for 'Net Content Statement': 25 x 2 g 50 (GRM - Gram)
- Promotional pack with 4 bottles of beer and a beer glass: 5 (H87 - Pieces) Optional for 'Net Content Statement': 4 x 330 ml and 1 x beer glass
- Multi-pack cans of lemonade: 6 (H87 - Pieces) Important: enter 6 x 330 ml in the field 'Net Content Statement'
Detergents:
16
</t>
  </si>
  <si>
    <t>The net content can be represented by several units of measurement on the packaging. Enter all variants mentioned on the packaging in this field. For example, when both the number of pieces and the weight are mentioned, enter both. Use at least one of the following units of measurement: CMT (centimetres), MMT (millimetres), KGM (kilograms), GRM (grams), LTR (litres), CLT (centilitres), MLT (millilitres), H87 (pieces), EA (pieces), MTR (metres), 1N (count) or PR (pair). It is also permitted to use other units of measurement in addition to those mentioned here.
For products composed of several components:
- Where an item is a multi-pack (for example a six-pack), always enter the total number of pieces (even if it is not on the packaging). Consequently, fill the 'Net content statement' field. The next lower level units must be inserted in the hierarchy in the case of multi-packs.
- When an item consists of multiple sub packages (for example multiple muesli bars separately packaged inside a packaging), always enter the total number of pieces (also when this is not stated on the label). This also applies to promotional items (such as a pack containing 4 bottles of beer + a beer glass). The 'Net content statement' field must also be populated.
- If an item consists of multiple components differing from each other (for example an insect control package or a taco kit), state only 1 number of pieces.
Enter the total weight or volume only if this is stated on the packaging and do not enter information based on your own calculations.
If the weight is stated on the label together with an estimated sign, ℮, also referred to as the e-mark, you can use the field 'Regulation Type Code' to add the e-mark.
For pastry products, where weights can fluctuate, it is possible to enter pieces only, even if the weight is stated on the label.
For detergents: Additionally, populate the number of standard washing machine loads for detergents. Use the code 'E55' in the field 'Net content UOM', this indicates the number of times the object is used.
If Net content UOM and Net weight UOM contain the same measurementUnitCode, Net Content and Net Weight must be equal to each other. Unless the package contains a '℮' symbol (also known as e-sign), in which case you should enter the value 'E_MARK' in the 'Regulation type code' field and Net Content and Net Weight do not have to be the same.""
"</t>
  </si>
  <si>
    <t>For additional explanation see: https://gs1.nl/en/knowledge-base/gs1-data-source/food-health-beauty/what-data/data-model/
GDSN Trade Item Implementation Guideline: https://ref.gs1.org/guidelines/tiig/</t>
  </si>
  <si>
    <t>VR_BASIC_0013, VR_BASIC_0025, VR_BASIC_0067, VR_DIY_14528, VR_FMCGB2B_0512</t>
  </si>
  <si>
    <t>S'il s'agit d'une unité de base.</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local-name()='tradeItemMeasurementsModule']/tradeItemMeasurements/netContent</t>
  </si>
  <si>
    <t>tradeItemMeasurements.netContents.value</t>
  </si>
  <si>
    <t>Eenheid netto-inhoud</t>
  </si>
  <si>
    <t>Unité de mesure contenu net</t>
  </si>
  <si>
    <t>Net content UOM</t>
  </si>
  <si>
    <t>netContent/@measurementUnitcode</t>
  </si>
  <si>
    <t>DA_BASIC_0014</t>
  </si>
  <si>
    <t>MLT</t>
  </si>
  <si>
    <t>VR_BASIC_0019, VR_BASIC_0026</t>
  </si>
  <si>
    <t>Verplicht als het veld 'Netto-inhoud' is ingevuld bij de handelseenheid.</t>
  </si>
  <si>
    <t>Si le champ 'Contenu net' est rempli.</t>
  </si>
  <si>
    <t>in case the 'Net content' field is populated.</t>
  </si>
  <si>
    <t>Verplicht als het veld 'Netto-inhoud' is ingevuld bij de pallet.</t>
  </si>
  <si>
    <t>NetContentMeasurementUnitCodes</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local-name()='tradeItemMeasurementsModule']/tradeItemMeasurements/netContent/@measurementUnitcode</t>
  </si>
  <si>
    <t>tradeItemMeasurements.netContents.measurementUnitCode</t>
  </si>
  <si>
    <t>Uitlekgewicht</t>
  </si>
  <si>
    <t>Poids égoutté</t>
  </si>
  <si>
    <t>Drained weight</t>
  </si>
  <si>
    <t>drainedWeight</t>
  </si>
  <si>
    <t>DA_FMCGB2C_0045</t>
  </si>
  <si>
    <t>Content</t>
  </si>
  <si>
    <t xml:space="preserve">Het gewicht van het uitgelekte artikel.
</t>
  </si>
  <si>
    <t xml:space="preserve">Le poids du produit égoutté.
</t>
  </si>
  <si>
    <t xml:space="preserve">The weight of the drained product.
</t>
  </si>
  <si>
    <t xml:space="preserve">230 (GRM)
</t>
  </si>
  <si>
    <t>Gebruik de meeteenheid KGM (kilogram) of GRM (gram). Als een artikel is samengesteld uit meerdere onderdelen (bijvoorbeeld een insectenbestrijdingspakket of wereldgerecht), dan telt u alle uitlekgewichten bij elkaar op. Als er maar één onderdeel met een uitlekgewicht is, tel dan het uitlekgewicht daarvan op bij de nettogewichten van de andere onderdelen.</t>
  </si>
  <si>
    <t xml:space="preserve">Utilisez l'unité de mesure kilogramme (KGM) ou gramme (GRM). S'il s'agit d'un article composé, additionnez les poids égoutés des différents composants. S'il n'y a qu'un seul composant avec un poids égouté, ajouté le poids égouté de ce composant aux poids nets des autres composants.
</t>
  </si>
  <si>
    <t xml:space="preserve">Use the unit of measurement 'KGM' (kilograms) or 'GRM' (grams). Where a product is composed of multiple components (for example an insect control package or a taco kit), add up all the drained weights. If there is only one component with a drained weight, add the drained weight of this component to the net weights of the other components.
</t>
  </si>
  <si>
    <t xml:space="preserve">Het uitlekgewicht mag niet groter zijn dan het nettogewicht in dezelfde meeteenheid.
</t>
  </si>
  <si>
    <t xml:space="preserve">The drained weight must not exceed the net weight, expressed in the same unit of measurement.
</t>
  </si>
  <si>
    <t>VR_FMCGB2C_0148, VR_FMCGB2C_0225</t>
  </si>
  <si>
    <t>500.014</t>
  </si>
  <si>
    <t>Verplicht als een uitlekgewicht op de verpakking van de consumenteneenheid staat vermeld.</t>
  </si>
  <si>
    <t>Si le poids égoutté est indiqué sur l'emballage.</t>
  </si>
  <si>
    <t>Mandatory if a drained weight is shown on the packaging.</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local-name()='tradeItemMeasurementsModule']/tradeItemMeasurements/tradeItemWeight/drainedWeight</t>
  </si>
  <si>
    <t>tradeItemMeasurements.drainedWeight.value</t>
  </si>
  <si>
    <t>Eenheid uitlekgewicht</t>
  </si>
  <si>
    <t>Unité de mesure du poids égoutté</t>
  </si>
  <si>
    <t>Drained weight UOM</t>
  </si>
  <si>
    <t>drainedWeight/@measurementUnitCode</t>
  </si>
  <si>
    <t>DA_FMCGB2C_0046</t>
  </si>
  <si>
    <t>Select the value from the 'MeasurementUnitCode code' list.</t>
  </si>
  <si>
    <t>VR_FMCGB2C_0056, VR_FMCGB2C_0056, VR_FMCGB2C_0126, VR_FMCGB2C_0149</t>
  </si>
  <si>
    <t>Verplicht als het veld 'Uitlekgewicht' is ingevuld bij de consumenteneenheid.</t>
  </si>
  <si>
    <t>Si le champ 'Poids égoutté' est rempli.</t>
  </si>
  <si>
    <t>Mandatory in case the 'Drained weight' field is populated for the consumer unit.</t>
  </si>
  <si>
    <t>Verplicht als het veld 'Uitlekgewicht' is ingevuld bij de handelseenheid.</t>
  </si>
  <si>
    <t>in case the 'Drained weight' field is populated for the trade unit.</t>
  </si>
  <si>
    <t>Verplicht als het veld 'Uitlekgewicht' is ingevuld bij de pallet.</t>
  </si>
  <si>
    <t>in case the 'Drained weight' field is populated for the pallet</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local-name()='tradeItemMeasurementsModule']/tradeItemMeasurements/tradeItemWeight/drainedWeight/@measurementUnitCode</t>
  </si>
  <si>
    <t>tradeItemMeasurements.drainedWeight.measurementUnitCode</t>
  </si>
  <si>
    <t>Nettogewicht</t>
  </si>
  <si>
    <t>Poids net</t>
  </si>
  <si>
    <t>Net weight</t>
  </si>
  <si>
    <t>netWeight</t>
  </si>
  <si>
    <t>DA_MEASUREMENT_0029</t>
  </si>
  <si>
    <t xml:space="preserve">Getal dat het gewicht van het artikel aangeeft, exclusief het gewicht van de verpakking. Op palletniveau moet het gewicht van de pallet niet worden meegerekend.
</t>
  </si>
  <si>
    <t xml:space="preserve">Numéro indiquant le poids du produit, à l'exclusion du poids de l'emballage. Au niveau de la palette, le poids de la palette ne doit pas être inclus
</t>
  </si>
  <si>
    <t xml:space="preserve">Used to identify the net weight of the trade item. Net weight excludes any packaging materials. Has to be associated with a valid UoM.
</t>
  </si>
  <si>
    <t xml:space="preserve">100 (GRM)
</t>
  </si>
  <si>
    <t>Gebruik de meeteenheid KGM (kilogram) of GRM (gram). Neem in het geval van onderliggende eenheden het gewicht van de verpakking van die onderliggende eenheden niet mee. Als een artikel bestaat uit meerdere onderdelen (bijvoorbeeld een insectenbestrijdingspakket of wereldgerecht), tel dan alle afzonderlijke nettogewichten bij elkaar op.
Als de Eenheid netto-inhoud en de Eenheid netto gewicht dezelfde measurementUnitCode bevatten, moeten de Netto-inhoud en Netto gewicht gelijk zijn aan elkaar. Tenzij de verpakking een '℮'-symbool (ook wel e-teken genoemd) bevat, in dat geval vul je in het veld 'Type verordening/richtlijn' de waarde 'E_MARK' in en hoeven Netto-inhoud en Netto gewicht niet gelijk aan elkaar te zijn.</t>
  </si>
  <si>
    <t>Utilisez l'unité de mesure kilogramme (KGM) ou gramme (GRM). Dans le cas de l'unité du niveau hiérarchique inférieur, ne prenez pas en compte les poids des emballages des niveaux inférieurs. Si le produit est composé de plusieurs composants, additionnez les poids nets des composants.
Si le contenu net unitaire et le poids net unitaire contiennent le même l'unité de mesure, le contenu net et le poids net doivent être égaux l'un à l'autre. Sauf si l'emballage contient un symbole « ℮ » (également appelé signature électronique), auquel cas il convient d'indiquer la valeur « E_MARK » dans le champ 'Type de réglementation spécifique appliquée au produit (code)', et le contenu net et le poids net ne doivent pas nécessairement être égaux.</t>
  </si>
  <si>
    <t>Use the unit of measurement KGM (kilograms) or GRM (grams). In the case of next lower level units, do not take into account the weights of the packaging of these next lower level units. If a product is composed of several components (e.g. an insect control package or a taco kit), add the individual net weights.
If Net content UOM and Net weight UOM contain the same measurementUnitCode, Net Content and Net Weight must be equal to each other. Unless the package contains a '℮' symbol (also known as e-sign), in which case you should enter the value 'E_MARK' in the 'Regulation type code' field and Net Content and Net Weight do not have to be the same.</t>
  </si>
  <si>
    <t xml:space="preserve">Bij een artikel met een variabel gewicht (bijv. een bakje gehakt) moet het gemiddelde gewicht van het artikel bij 'Nettogewicht' worden ingevuld. Met andere woorden, verschillende artikelen met dezelfde GS1 artikelcode (GTIN) moeten worden gewogen voordat het nettogewicht kan worden ingevuld. 
</t>
  </si>
  <si>
    <t>Dans le cas d'un article à poids variable (par exemple un plateau de viande hachée), le poids moyen du produit doit être indiqué sous 'Poids net'. En d'autres termes, plusieurs produits ayant le même GTIN doivent être pesés pour entrer le poids net.</t>
  </si>
  <si>
    <t xml:space="preserve">In the case of a variable weight item (e.g. a tray of mince), the average weight of the product should be entered under 'Net Weight'. In other words, several products with the same GTIN (Global Trade Item Number) need to be weighed in order to enter the net weight. 
</t>
  </si>
  <si>
    <t>VR_DIY_15115, VR_FMCGB2B_0162, VR_MEASUREMENT_0018, VR_MEASUREMENT_0038,  VR_FMCGB2B_0512</t>
  </si>
  <si>
    <t>Mandatory for all food, food supplements and petfood Consumer Units</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local-name()='tradeItemMeasurementsModule']/tradeItemMeasurements/tradeItemWeight/netWeight</t>
  </si>
  <si>
    <t>tradeItemMeasurements.netWeight.value</t>
  </si>
  <si>
    <t>Eenheid nettogewicht</t>
  </si>
  <si>
    <t>Unité de mesure du poids net</t>
  </si>
  <si>
    <t>Net weight UOM</t>
  </si>
  <si>
    <t>netWeight/@measurementUnitCode</t>
  </si>
  <si>
    <t>DA_MEASUREMENT_0030</t>
  </si>
  <si>
    <t>Code specifying a unit of measurement. Permitted code values are specified in GS1 code list 'MeasurementUnitCode'.</t>
  </si>
  <si>
    <t>VR_DIY_B2B_0019, VR_DIY_B2B_HC_0002, VR_MEASUREMENT_0019, VR_MEASUREMENT_0030</t>
  </si>
  <si>
    <t>Verplicht als het veld nettogewicht is ingevuld voor de handelseenheid.</t>
  </si>
  <si>
    <t>Si le champ 'Poids net' est rempli.</t>
  </si>
  <si>
    <t>Mandatory if the net weight is populated for the trade unit.</t>
  </si>
  <si>
    <t>Verplicht als het veld nettogewicht is ingevuld voor de pallet.</t>
  </si>
  <si>
    <t>if the net weight is populated for the pallet.</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local-name()='tradeItemMeasurementsModule']/tradeItemMeasurements/tradeItemWeight/netWeight/@measurementUnitCode</t>
  </si>
  <si>
    <t>tradeItemMeasurements.netWeight.measurementUnitCode</t>
  </si>
  <si>
    <t>Aanvullende afmetingen code</t>
  </si>
  <si>
    <t>Type de dimension</t>
  </si>
  <si>
    <t>Dimension type code</t>
  </si>
  <si>
    <t>dimensionTypeCode</t>
  </si>
  <si>
    <t>DA_MEASUREMENT_0014</t>
  </si>
  <si>
    <t>Geeft verschillende meetscenario’s weer (bijv. winkeldisplay, uit de verpakking) die voor meting worden gebruikt.</t>
  </si>
  <si>
    <t>Représente certains scénarios de mesure (par exemple, affichage au détail, hors package) utilisés pour la mesure.</t>
  </si>
  <si>
    <t>Depicts certain measurement scenarios (e.g. retail display, out of package) used for measurement.</t>
  </si>
  <si>
    <t>OUT_OF_PACKAGE</t>
  </si>
  <si>
    <t>Als het relevant is om aanvullende afmetingen op te geven, dan moet u aangeven welke soort aanvullende metingen dit zijn.</t>
  </si>
  <si>
    <t>S'il est pertinent de fournir des dimensions additionnelles, indiquez de quels types de dimensions il s'agit.</t>
  </si>
  <si>
    <t>If it is relevant to provide additional dimensions, indicate what type of additional dimensions are provided.</t>
  </si>
  <si>
    <t>VR_DIY_17439, VR_DIY_17439, VR_DIY_17440, VR_DIY_17440, VR_MEASUREMENT_0035</t>
  </si>
  <si>
    <t>Verplicht als de vorm van het product andere afmetingen heeft dan het verpakte product.</t>
  </si>
  <si>
    <t>Obligatoire si la forme du produit a des dimensions différentes de celles du produit emballé.</t>
  </si>
  <si>
    <t>Mandatory if the physical form of the product has different dimensions than the packaged product.</t>
  </si>
  <si>
    <t>DimensionTypeCode</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local-name()='tradeItemMeasurementsModule']/tradeItemMeasurements/additionalTradeItemDimensions/dimensionTypeCode</t>
  </si>
  <si>
    <t>tradeItemMeasurements.additionalTradeItemDimensions.dimensionTypeCode</t>
  </si>
  <si>
    <t>Aanvullende afmetingen: Hoogte</t>
  </si>
  <si>
    <t>Dimension additionnelle de l'unité commerciale: hauteur</t>
  </si>
  <si>
    <t>Additional trade item dimension: height</t>
  </si>
  <si>
    <t>DA_MEASUREMENT_0016</t>
  </si>
  <si>
    <t>230 (MMT)</t>
  </si>
  <si>
    <t>Als het relevant is om aanvullende afmetingen op te geven, dan moet u de hoogte aangeven die overeenkomt met de waarde in het veld ‘Aanvullende afmetingen code’.</t>
  </si>
  <si>
    <t>S'il est pertinent de fournir des dimensions additionnelles, indiquez la hauteur correspondant au 'Type de dimension'.</t>
  </si>
  <si>
    <t>If it is relevant to provide additional dimensions, indicate the height corresponding to the value in the 'Dimension type code' field.</t>
  </si>
  <si>
    <t>Gebruik voor alle afmetingen dezelfde meeteenheid.
Gebruik bij voorkeur millimeter als meeteenheid.</t>
  </si>
  <si>
    <t>Utilisez la même unité de mesure pour toutes les dimensions.
Pays-Bas+Belgique+Luxembourg: utiliser de préférence des millimètres comme unité de mesure.</t>
  </si>
  <si>
    <t>Use the same unit of measurement for all dimensions.
Use preferably millimetres as the unit of measurement.</t>
  </si>
  <si>
    <t>VR_DIY_15111, VR_MEASUREMENT_0010, VR_MEASUREMENT_0048</t>
  </si>
  <si>
    <t>Obligatoire si la forme du produit a d'autres dimensions que le produit emballé.</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local-name()='tradeItemMeasurementsModule']/tradeItemMeasurements/additionalTradeItemDimensions/height</t>
  </si>
  <si>
    <t>tradeItemMeasurements.additionalTradeItemDimensions.height.value</t>
  </si>
  <si>
    <t>Eenheid aanvullende afmetingen: Hoogte</t>
  </si>
  <si>
    <t>Unité de mesure de la dimension additionnelle de l'unité commerciale: hauteur</t>
  </si>
  <si>
    <t>Additional trade item dimension: height UOM</t>
  </si>
  <si>
    <t>DA_MEASUREMENT_0017</t>
  </si>
  <si>
    <t>MMT (Millimeter)</t>
  </si>
  <si>
    <t>Provide the unit of measure in which the dimension is specified.</t>
  </si>
  <si>
    <t>VR_DIY_17183, VR_MEASUREMENT_0011, VR_MEASUREMENT_0031</t>
  </si>
  <si>
    <t>520.002</t>
  </si>
  <si>
    <t>Verplicht als het veld 'Aanvullende afmetingen: Hoogte' is ingevuld bij de consumenteneenheid.</t>
  </si>
  <si>
    <t>Si le champ 'Dimension additionnelle de l'unité commerciale: hauteur' est rempli.</t>
  </si>
  <si>
    <t>Mandatory in case the 'Additional trade item dimension: height' field is populated.</t>
  </si>
  <si>
    <t>Verplicht als het veld 'Aanvullende afmetingen: Hoogte' is ingevuld bij de handelseenheid.</t>
  </si>
  <si>
    <t>in case the 'Additional trade item dimension: height' field is populated.</t>
  </si>
  <si>
    <t>Verplicht als het veld 'Aanvullende afmetingen: Hoogte' is ingevuld bij de pallet.</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local-name()='tradeItemMeasurementsModule']/tradeItemMeasurements/additionalTradeItemDimensions/height/@measurementUnitcode</t>
  </si>
  <si>
    <t>tradeItemMeasurements.additionalTradeItemDimensions.height.measurementUnitCode</t>
  </si>
  <si>
    <t>Aanvullende afmetingen: Breedte</t>
  </si>
  <si>
    <t>Dimension additionnelle de l'unité commerciale: largeur</t>
  </si>
  <si>
    <t>Additional trade item dimension: width</t>
  </si>
  <si>
    <t>DA_MEASUREMENT_0019</t>
  </si>
  <si>
    <t>Als het relevant is om aanvullende afmetingen op te geven, dan moet u de breedte aangeven die overeenkomt met de waarde in het veld ‘Aanvullende afmetingen code’.</t>
  </si>
  <si>
    <t>S'il est pertinent de fournir des dimensions additionnelles, indiquez la largeur correspondant au 'Type de dimension'.</t>
  </si>
  <si>
    <t>If it is relevant to provide additional dimensions, indicate the width corresponding to the value in the 'Dimension type code' field.</t>
  </si>
  <si>
    <t>VR_DIY_15112, VR_MEASUREMENT_0012, VR_MEASUREMENT_0049</t>
  </si>
  <si>
    <t>Obligatoire si la forme du produit est différente de celle du produit emballé.</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local-name()='tradeItemMeasurementsModule']/tradeItemMeasurements/additionalTradeItemDimensions/width</t>
  </si>
  <si>
    <t>tradeItemMeasurements.additionalTradeItemDimensions.width.value</t>
  </si>
  <si>
    <t>Eenheid aanvullende afmetingen: Breedte</t>
  </si>
  <si>
    <t>Unité de mesure de la dimension additionnelle de l'unité commerciale: largeur</t>
  </si>
  <si>
    <t>Additional trade item dimension: width UOM</t>
  </si>
  <si>
    <t>DA_MEASUREMENT_0020</t>
  </si>
  <si>
    <t>VR_DIY_17183, VR_MEASUREMENT_0013, VR_MEASUREMENT_0032</t>
  </si>
  <si>
    <t>Verplicht als het veld 'Aanvullende afmetingen: Breedte' is ingevuld bij de consumenteneenheid.</t>
  </si>
  <si>
    <t>Si le champ 'Dimension additionnelle de l'unité commerciale: largeur' est rempli.</t>
  </si>
  <si>
    <t>Mandatory in case the 'Additional trade item dimension: width' field is populated.</t>
  </si>
  <si>
    <t>Verplicht als het veld 'Aanvullende afmetingen: Breedte' is ingevuld bij de handelseenheid.</t>
  </si>
  <si>
    <t>in case the 'Additional trade item dimension: width' field is populated.</t>
  </si>
  <si>
    <t>Verplicht als het veld 'Aanvullende afmetingen: Breedte' is ingevuld bij de pallet.</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local-name()='tradeItemMeasurementsModule']/tradeItemMeasurements/additionalTradeItemDimensions/width/@measurementUnitcode</t>
  </si>
  <si>
    <t>tradeItemMeasurements.additionalTradeItemDimensions.width.measurementUnitCode</t>
  </si>
  <si>
    <t>Aanvullende afmetingen: Diepte</t>
  </si>
  <si>
    <t>Dimension additionnelle de l'unité commerciale: profondeur</t>
  </si>
  <si>
    <t>Additional trade item dimension: depth</t>
  </si>
  <si>
    <t>DA_MEASUREMENT_0012</t>
  </si>
  <si>
    <t>De diepte van het artikel, zoals gemeten volgens de GS1 Package and Product Measurement Standard. Als het artikel een eenheidslading is, neem dan het verzendplatform op, tenzij dit is uitgesloten volgens de gekozen 'platformTypeCode'.</t>
  </si>
  <si>
    <t>La profondeur de l'article commercial, mesurée conformément à la norme GS1 de mesure des colis et des produits. Si l'article commercial est un chargement unitaire, inclure la plate-forme d'expédition à moins qu'elle ne soit exclue conformément au 'platformTypeCode' choisi.</t>
  </si>
  <si>
    <t>The depth of the trade item, as measured according to the GS1 Package and Product Measurement Standard. If the trade item is a unit load, include the shipping platform unless it is excluded according to the 'platformTypeCode' chosen.</t>
  </si>
  <si>
    <t>Als het relevant is om aanvullende afmetingen op te geven, dan moet u de diepte aangeven die overeenkomt met de waarde in het veld ‘Aanvullende afmetingen code’.</t>
  </si>
  <si>
    <t>S'il est pertinent de fournir des dimensions additionnelles, indiquez la profondeur correspondant au 'Type de dimension'.</t>
  </si>
  <si>
    <t>If it is relevant to provide additional dimensions, indicate the depth corresponding to the value in the 'Dimension type code' field.</t>
  </si>
  <si>
    <t>VR_DIY_15110, VR_MEASUREMENT_0008, VR_MEASUREMENT_0047</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local-name()='tradeItemMeasurementsModule']/tradeItemMeasurements/additionalTradeItemDimensions/depth</t>
  </si>
  <si>
    <t>tradeItemMeasurements.additionalTradeItemDimensions.depth.value</t>
  </si>
  <si>
    <t>Eenheid aanvullende afmetingen: Diepte</t>
  </si>
  <si>
    <t>Unité de mesure de la dimension additionnelle de l'unité commerciale: profondeur</t>
  </si>
  <si>
    <t>Additional trade item dimension: depth UOM</t>
  </si>
  <si>
    <t>DA_MEASUREMENT_0013</t>
  </si>
  <si>
    <t>VR_DIY_17183, VR_MEASUREMENT_0009, VR_MEASUREMENT_0033</t>
  </si>
  <si>
    <t>Verplicht als het veld 'Aanvullende afmetingen: Diepte' is ingevuld bij de consumenteneenheid.</t>
  </si>
  <si>
    <t>Si le champ 'Dimension additionnelle de l'unité commerciale: profondeur' est rempli.</t>
  </si>
  <si>
    <t>Mandatory in case the 'Additional trade item dimension: depth' field is populated.</t>
  </si>
  <si>
    <t>Verplicht als het veld 'Aanvullende afmetingen: Diepte' is ingevuld bij de handelseenheid.</t>
  </si>
  <si>
    <t>in case the 'Additional trade item dimension: depth' field is populated.</t>
  </si>
  <si>
    <t>Verplicht als het veld 'Aanvullende afmetingen: Diepte' is ingevuld bij de pallet.</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local-name()='tradeItemMeasurementsModule']/tradeItemMeasurements/additionalTradeItemDimensions/depth/@measurementUnitcode</t>
  </si>
  <si>
    <t>tradeItemMeasurements.additionalTradeItemDimensions.depth.measurementUnitCode</t>
  </si>
  <si>
    <t>Handelseenheid samenstelling (SRP): diepte</t>
  </si>
  <si>
    <t>Handelseenheid samenstelling diepte</t>
  </si>
  <si>
    <t>Profondeur de l'unité composée</t>
  </si>
  <si>
    <t>Trade item composition depth</t>
  </si>
  <si>
    <t>tradeItemCompositionDepth</t>
  </si>
  <si>
    <t>DA_FMCGB2B_0132</t>
  </si>
  <si>
    <t>The number of child-items that are packaged from front to back in a trade unit. This information is used in the space process, especially when allocating whole Trade Units (intermediate) into the shelf.</t>
  </si>
  <si>
    <t>4 (H87)</t>
  </si>
  <si>
    <t>Vul het aantal verschillende producten in dat van voor naar achteren geteld in een handelseenheid is verpakt. Deze informatie wordt gebruikt tijdens het space management proces, met name bij het toekennen van hele handelseenheden (omverpakkingen) aan een schap. Dit is nodig voor ‘shelf ready packaged’ (SRP) artikelen.</t>
  </si>
  <si>
    <t>Le nombre d'articles enfant emballés de l'avant à l'arrière dans une unité commerciale. Cette information est utilisée dans le processus d'espacement, surtout lors de l'allocation d'espace pour l'unité commerciale dans les rayons. Ceci est requis pour les produits prêts à être mis en rayon.</t>
  </si>
  <si>
    <t>Provide the number of child items that are packaged from front to back in a trade unit. This information is used in the space process, especially when allocating whole Trade Units (intermediate) to the shelf. This is needed for shelf ready packaged (SRP) products.</t>
  </si>
  <si>
    <t>Geef het aantal artikelen in de ‘shelf ready packaged’ (SRP) op.</t>
  </si>
  <si>
    <t>Indiquez le nombre d'entités dans l'emballage prêt à être mis en rayon.</t>
  </si>
  <si>
    <t>Indicate the number of items in the shelf ready package (SRP).</t>
  </si>
  <si>
    <t>VR_FMCGB2B_0108, VR_FMCGB2B_0363</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local-name()='tradeItemMeasurementsModule']/tradeItemMeasurements/tradeItemCompositionDepth</t>
  </si>
  <si>
    <t>tradeItemMeasurements.tradeItemCompositionDepth.value</t>
  </si>
  <si>
    <t>Eenheid handelseenheid samenstelling (SRP): diepte</t>
  </si>
  <si>
    <t>Eenheid handelseenheid samenstelling : diepte</t>
  </si>
  <si>
    <t>Unité de mesure de la profondeur de l'unité composée</t>
  </si>
  <si>
    <t>Trade item composition depth UOM</t>
  </si>
  <si>
    <t>tradeItemCompositionDepth/@measurementUnitcode</t>
  </si>
  <si>
    <t>DA_FMCGB2B_0133</t>
  </si>
  <si>
    <t>Une unité standardisée, reproductible qui peut être utilisée pour mesurer une propriété physique.</t>
  </si>
  <si>
    <t>H87</t>
  </si>
  <si>
    <t>Voer de meeteenheid in waarin de afmeting wordt opgegeven.</t>
  </si>
  <si>
    <t>Veuillez fournir l'unité de mesure dans laquelle la dimension est spécifiée.</t>
  </si>
  <si>
    <t>VR_FMCGB2B_0020, VR_FMCGB2B_0118</t>
  </si>
  <si>
    <t>Verplicht als het veld 'Handelseenheid samenstelling (SRP) diepte' is ingevuld bij de consumenteneenheid.</t>
  </si>
  <si>
    <t>Si le champ 'Profondeur de l'unité composée' est rempli.</t>
  </si>
  <si>
    <t>Mandatory in case the 'Trade item composition depth' field is populated.</t>
  </si>
  <si>
    <t>Verplicht als het veld 'Handelseenheid samenstelling (SRP) diepte' is ingevuld bij de handelseenheid.</t>
  </si>
  <si>
    <t>in case the 'Trade item composition depth' field is populated.</t>
  </si>
  <si>
    <t>Verplicht als het veld 'Handelseenheid samenstelling (SRP) diepte' is ingevuld bij de pallet.</t>
  </si>
  <si>
    <t>CompositionMeasurementUnitCodes</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local-name()='tradeItemMeasurementsModule']/tradeItemMeasurements/tradeItemCompositionDepth/@measurementUnitcode</t>
  </si>
  <si>
    <t>tradeItemMeasurements.tradeItemCompositionDepth.measurementUnitCode</t>
  </si>
  <si>
    <t>Handelseenheid samenstelling (SRP): breedte</t>
  </si>
  <si>
    <t>Handelseenheid samenstelling breedte</t>
  </si>
  <si>
    <t>Largeur de l'unité composée</t>
  </si>
  <si>
    <t>Trade item composition width</t>
  </si>
  <si>
    <t>tradeItemCompositionWidth</t>
  </si>
  <si>
    <t>DA_FMCGB2B_0135</t>
  </si>
  <si>
    <t>Het aantal verschillende producten dat naast elkaar in een handelseenheid is verpakt (aan de kant die naar de consument is gericht). Deze informatie wordt gebruikt tijdens het space management proces, met name bij het toekennen van hele handelseenheden (omverpakkingen) aan een schap. De spacemanager wijst altijd basiseenheden toe aan het schap. Meestal zijn er geen afbeeldingen van handelseenheden beschikbaar, en hypermarkten/grote supermarkten moeten hele handelseenheden aan de schappen kunnen toekennen.</t>
  </si>
  <si>
    <t>The number of child-items that are packaged beside each other in a trade unit (on the side facing the consumer). This information is used in the space process, especially when allocating whole Trade Units (intermediate) into the shelf. The Space Manager always allocates Base Units in the shelf. Usually there are no pictures of Trade Units available and for Hypermarkets/Big Supermarkets there is a need to allocate whole trade units into the shelves.</t>
  </si>
  <si>
    <t>Voer het aantal kinderen in dat naast elkaar in een handelseenheid is verpakt.</t>
  </si>
  <si>
    <t>Voer het aantal verschillende producten in dat naast elkaar in een handelseenheid is verpakt.</t>
  </si>
  <si>
    <t>Indiquez le nombre d'articles enfants côte à côte dans l'unité commerciale.</t>
  </si>
  <si>
    <t>Indicate the number of child items beside each other in a trade unit.</t>
  </si>
  <si>
    <t>Nodig voor ‘shelf ready packaged’ (SRP) artikelen.</t>
  </si>
  <si>
    <t>Requis pour les produits prêts à être mis en rayon.</t>
  </si>
  <si>
    <t>Needed for shelf ready packaged (SRP) products.</t>
  </si>
  <si>
    <t>VR_FMCGB2B_0109, VR_FMCGB2B_0364</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local-name()='tradeItemMeasurementsModule']/tradeItemMeasurements/tradeItemCompositionWidth</t>
  </si>
  <si>
    <t>tradeItemMeasurements.tradeItemCompositionWidth.value</t>
  </si>
  <si>
    <t>Eenheid handelseenheid samenstelling (SRP): breedte</t>
  </si>
  <si>
    <t>Eenheid handelseenheid samenstelling : breedte</t>
  </si>
  <si>
    <t>Unité de mesure de la largeur de l'unité composée</t>
  </si>
  <si>
    <t>Trade item composition width UOM</t>
  </si>
  <si>
    <t>tradeItemCompositionWidth/@measurementUnitcode</t>
  </si>
  <si>
    <t>DA_FMCGB2B_0136</t>
  </si>
  <si>
    <t xml:space="preserve">Provide the unit of measure in which the dimension is specified.
</t>
  </si>
  <si>
    <t>VR_FMCGB2B_0021, VR_FMCGB2B_0119</t>
  </si>
  <si>
    <t>Verplicht als het veld 'Handelseenheid samenstelling (SRP) breedte' is ingevuld bij de consumenteneenheid.</t>
  </si>
  <si>
    <t>Si le champ 'Largeur de l'unité composée' est rempli.</t>
  </si>
  <si>
    <t>Mandatory in case the 'Trade item composition width' field is populated.</t>
  </si>
  <si>
    <t>Verplicht als het veld 'Handelseenheid samenstelling (SRP) breedte' is ingevuld bij de handelseenheid.</t>
  </si>
  <si>
    <t>in case the 'Trade item composition width' field is populated.</t>
  </si>
  <si>
    <t>Verplicht als het veld 'Handelseenheid samenstelling (SRP) breedte' is ingevuld bij de pallet.</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local-name()='tradeItemMeasurementsModule']/tradeItemMeasurements/tradeItemCompositionWidth/@measurementUnitcode</t>
  </si>
  <si>
    <t>tradeItemMeasurements.tradeItemCompositionWidth.measurementUnitCode</t>
  </si>
  <si>
    <t>Minimale houdbaarheid na productie (in dagen)</t>
  </si>
  <si>
    <t>Nombre minimum de jours de conservation après production (en jours)</t>
  </si>
  <si>
    <t>Minimum Days of Shelf Life from Production (in days)</t>
  </si>
  <si>
    <t>Minimum trade item lifespan from time of production (in days)</t>
  </si>
  <si>
    <t>minimumTradeItemLifespanFromTimeOfProduction</t>
  </si>
  <si>
    <t>DA_TIMINGS_0003</t>
  </si>
  <si>
    <t>De periode in dagen, gegarandeerd door de producent, vóór het einde van de houdbaarheidsdatum van het artikel, gebaseerd op de productie.</t>
  </si>
  <si>
    <t>La période en jours, garantie par le fabricant, avant la date d'expiration du produit, en fonction de la production.</t>
  </si>
  <si>
    <t>The period in days, guaranteed by the manufacturer, before the expiration date of the product, based on the production.</t>
  </si>
  <si>
    <t>10 (dagen)</t>
  </si>
  <si>
    <t>10 (jours)</t>
  </si>
  <si>
    <t>10 (days)</t>
  </si>
  <si>
    <t>Als de minimale houdbaarheid vanaf productie (in dagen) niet bekend is, dan laat je dit veld leeg. Vul geen dummywaarden in.
Van samengestelde artikelen en displays voorzie je de afzonderlijke GS1 artikelcodes (GTIN’s) van onderliggende eenheden van de juiste minimale houdbaarheid. Het samengestelde artikel of de display zelf voorzie je van de kortste minimale houdbaarheid van de onderliggende eenheden.
De dag van productie geldt als dag nul, neem deze niet mee in de berekening.</t>
  </si>
  <si>
    <t>Si la "Durée minimale de conservation après production (en jours)" n'est pas connue, veuillez laisser le champs vide.
Pour les produits composés et les présentoirs, veuillez encoder ce champs dans chaque articles inclus dedans et ayant un code d'article GS1 (GTIN) séparément. Veuillez encoder pour la date la plus courte des composants dans les informations du produit composé. Le jour de production est considéré comme le jour 0 et n'est pas prit en compte dans le calcul."</t>
  </si>
  <si>
    <t>In case the minimum number of days of shelf life from production (in days) is unknown, please leave this field emtpy.
In the case of composite trade items (please refer to the link below in Process Description to the explanatory document) and displays, the separate child GTINs must be provided with the appropriate minimum lifespan for that GTIN (Global Trade Item Number). The composite trade item or display itself must be provided with the shortest lifespan of all child GTINs.
The day of production is day zero and must therefore not be used in the calculation.</t>
  </si>
  <si>
    <t>VR_DIY_14512, VR_TIMINGS_004, VR_TIMINGS_007</t>
  </si>
  <si>
    <t>500.161</t>
  </si>
  <si>
    <t>/catalogue_item_notification:catalogueItemNotificationMessage/transaction/documentCommand/catalogue_item_notification:catalogueItemNotification/catalogueItem/tradeItem/tradeItemInformation/extension/*[namespace-uri()='urn:gs1:gdsn:trade_item_lifespan:xsd:3' and local-name()='tradeItemLifespanModule']/tradeItemLifespan/minimumTradeItemLifespanFromTimeOfProduction</t>
  </si>
  <si>
    <t>tradeItemLifespan.targetMarketTradeItemLifespans.tradeItemLifespan.minimumTradeItemLifespanFromTimeOfProduction</t>
  </si>
  <si>
    <t>Minimale houdbaarheid vanaf ontvangst (in dagen)</t>
  </si>
  <si>
    <t>Durée minimale de conservation à partir de la réception (en jours)</t>
  </si>
  <si>
    <t>Minimum days of shelf life at arrival (in days)</t>
  </si>
  <si>
    <t>Minimum trade item lifespan from time of arrival (in days)</t>
  </si>
  <si>
    <t>minimumTradeItemLifespanFromTimeOfArrival</t>
  </si>
  <si>
    <t>DA_TIMINGS_0004</t>
  </si>
  <si>
    <t>De periode in dagen, gegarandeerd door de producent, vóór het einde van de houdbaarheidsdatum van het artikel, gebaseerd op de aankomst op een gezamenlijk overeengekomen punt in het distributiesysteem van de afnemer. Kan herhaalbaar zijn als een GS1 locatiecode (GLN) wordt gebruikt.</t>
  </si>
  <si>
    <t>La période en jours, garantie par le fabricant, avant la date d'expiration de l'unité commerciale, sur base de l'arrivée à un point d'accord dans le système de distribution de l'acheteur.</t>
  </si>
  <si>
    <t>The period in days, guaranteed by the manufacturer, before the expiration date of the trade item, based on arrival at a mutually agreed point in the buyer’s distribution system. Can be repeatable upon use of GLN (Global Location Number).</t>
  </si>
  <si>
    <t>8 (dagen)</t>
  </si>
  <si>
    <t>8 (jours)</t>
  </si>
  <si>
    <t>8 (days)</t>
  </si>
  <si>
    <t>Als de verpakking van het product geen 'BEST_BEFORE_DATE' of 'EXPIRATION_DATE' bevat en de minimale houdbaarheid bij aankomst (in dagen) niet bekend is, dan laat je dit veld leeg. Vul geen dummywaarden in.
Van samengestelde artikelen en displays voorzie je de afzonderlijke GS1 artikelcodes (GTIN’s) van onderliggende eenheden van de minimale houdbaarheid in dagen. Het samengestelde artikel of de display zelf voorzie je van de kortste minimale houdbaarheid in dagen van de onderliggende GTIN’s.
De dag van levering geldt als dag nul, neem deze niet mee in de berekening.</t>
  </si>
  <si>
    <t>Si l'emballage du produit de contient pas de 'BEST_BEFORE_DATE' (DDM) ou de 'EXPIRATION_DATE' (DLC), et la durée minimale de conservation à partir de la réception n'est pas connue, veuillez laisser le champs vide.
Pour les produits composés et les présentoirs, veuillez encoder ce champs dans chaque articles inclus dedans et ayant un code d'article GS1 (GTIN) séparément. Veuillez encoder pour la date la plus courte des composants dans les informations du produit composé. Le jour de la réception est considéré comme le jour 0 et n'est pas prit en compte dans le calcul.</t>
  </si>
  <si>
    <t>In case the packaging of a product does not contain a ‘BEST_BEFORE_DATE’ nor an ‘EXPIRATION_DATE' and the minimum number of days of shelf life at arrival (in days) is unknown, please then leave this field emtpy.
In the case of composite trade items (please refer to the link below in Process Description to the  explanatory document) and displays, the separate child GTINs must be provided with the appropriate minimum lifespan for that GTIN (Global Trade Item Number). The composite trade item or display itself must be provided with the shortest lifespan of all child GTINs.
The day of arrival is day zero and must therefore not be used in the calculation.</t>
  </si>
  <si>
    <t>VR_DIY_14513, VR_DIY_B2B_0022, VR_DIY_B2B_0044, VR_DIY_B2B_0045, VR_TIMINGS_003, VR_TIMINGS_013</t>
  </si>
  <si>
    <t>500.162, 500.532</t>
  </si>
  <si>
    <t>Verplicht indien attribuut 'Code type datum op verpakking' de waarde 'BEST_BEFORE_DATE' en of 'EXPIRATION_DATE' bevat.</t>
  </si>
  <si>
    <t>Obligatoire si l'attribut "Code du type de date sur l'emballage" contient la valeur "BEST_BEFORE_DATE" ou "EXPIRATION_DATE".</t>
  </si>
  <si>
    <t>Mandatory if attribuut 'Packaging date type code' contains value 'BEST_BEFORE_DATE' and or 'EXPIRATION_DATE'.</t>
  </si>
  <si>
    <t xml:space="preserve">Mandatory if attribuut 'Trade item date on packaging type code' contains value 'BEST_BEFORE_DATE' and or 'EXPIRATION_DATE'. 
</t>
  </si>
  <si>
    <t>/catalogue_item_notification:catalogueItemNotificationMessage/transaction/documentCommand/catalogue_item_notification:catalogueItemNotification/catalogueItem/tradeItem/tradeItemInformation/extension/*[namespace-uri()='urn:gs1:gdsn:trade_item_lifespan:xsd:3' and local-name()='tradeItemLifespanModule']/tradeItemLifespan/minimumTradeItemLifespanFromTimeOfArrival</t>
  </si>
  <si>
    <t>tradeItemLifespan.targetMarketTradeItemLifespans.tradeItemLifespan.minimumTradeItemLifespanFromTimeOfArrival</t>
  </si>
  <si>
    <t>Houdbaarheid na opening (in dagen)</t>
  </si>
  <si>
    <t>Temps de conservation de l'article après ouverture (en jours)</t>
  </si>
  <si>
    <t>Opened trade item lifespan (in days)</t>
  </si>
  <si>
    <t>openedTradeItemLifespan</t>
  </si>
  <si>
    <t>DA_TIMINGS_0005</t>
  </si>
  <si>
    <t>Het aantal dagen dat een geopend artikel op het schap kan blijven, waarna het moet worden verwijderd.</t>
  </si>
  <si>
    <t>Le temps de conservation du produit après ouverture.</t>
  </si>
  <si>
    <t>The number of days for which the trade item that had been opened can remain on the shelf and must then be removed.</t>
  </si>
  <si>
    <t>Als deze is aangegeven op de verpakking, dan geeft u de houdbaarheid aan in dagen na openen.</t>
  </si>
  <si>
    <t>Vul de houdbaarheid na openen in dagen in, als dit op de verpakking staat.</t>
  </si>
  <si>
    <t>Si cela est indiqué sur l'emballage, indiquer la durée de vie en jours après l'ouverture.</t>
  </si>
  <si>
    <t>If indicated on the packaging, indicate the lifespan in days after opening.</t>
  </si>
  <si>
    <t>Alleen voor bederfelijke artikelen.</t>
  </si>
  <si>
    <t>Seulement pour les articles périssables.</t>
  </si>
  <si>
    <t>Only for perishable items.</t>
  </si>
  <si>
    <t>VR_DIY_14514, VR_TIMINGS_012</t>
  </si>
  <si>
    <t>Verplicht indien aanwezig op de verpakking van de consumenteneenheid. Optioneel voor de Nederlandse doelmarkt.</t>
  </si>
  <si>
    <t>Verplicht om in te vullen als dit op de verpakking van de consumenteneenheid staat. Optioneel voor de Nederlandse doelmarkt.</t>
  </si>
  <si>
    <t>si disponible. Optionnel pour le marché cible néerlandais.</t>
  </si>
  <si>
    <t>Mandatory when available. Optional for the Dutch target market.</t>
  </si>
  <si>
    <t>Mandatory to populate if stated on the packaging. Optional for the Dutch target market.</t>
  </si>
  <si>
    <t>/catalogue_item_notification:catalogueItemNotificationMessage/transaction/documentCommand/catalogue_item_notification:catalogueItemNotification/catalogueItem/tradeItem/tradeItemInformation/extension/*[namespace-uri()='urn:gs1:gdsn:trade_item_lifespan:xsd:3' and local-name()='tradeItemLifespanModule']/tradeItemLifespan/openedTradeItemLifespan</t>
  </si>
  <si>
    <t>tradeItemLifespan.targetMarketTradeItemLifespans.tradeItemLifespan.openedTradeItemLifespan</t>
  </si>
  <si>
    <t>Minimum temperatuur</t>
  </si>
  <si>
    <t>Température minimum</t>
  </si>
  <si>
    <t>Minimum temperature</t>
  </si>
  <si>
    <t>minimumTemperature</t>
  </si>
  <si>
    <t>DA_HC&amp;B2B&amp;DIY_0006</t>
  </si>
  <si>
    <t>Temperatures</t>
  </si>
  <si>
    <t xml:space="preserve">De minimumtemperatuur waar een artikel aan blootgesteld mag worden, zoals gedefinieerd door de producent, zonder dat het gevolgen heeft voor de productveiligheid of -kwaliteit.
</t>
  </si>
  <si>
    <t xml:space="preserve">La température minimale à laquelle un article peut être exposé, tel que défini par le fabricant, sans affecter la sécurité ou la qualité des produits.
</t>
  </si>
  <si>
    <t>The minimum temperature at which a trade item can be held, as defined by the manufacturer, without affecting product safety or quality.</t>
  </si>
  <si>
    <t xml:space="preserve">2 (CEL)
</t>
  </si>
  <si>
    <t>2 (CEL)</t>
  </si>
  <si>
    <t xml:space="preserve">Voer de waarde in graden Celsius in.
</t>
  </si>
  <si>
    <t xml:space="preserve">Entrez la valeur en degrés Celsius entiers.
</t>
  </si>
  <si>
    <t xml:space="preserve">Enter the value in whole degrees centigrade (Celsius).
</t>
  </si>
  <si>
    <t xml:space="preserve">Temperatuurinformatie is belangrijk voor verse artikelen, gevaarlijke materialen en artikelen waarop bepaalde temperatuurlimieten van toepassing zijn om de kwaliteit en/of veiligheid te waarborgen. De meeteenheid is verplicht als u een waarde invult.
</t>
  </si>
  <si>
    <t xml:space="preserve">l'information de température est importante pour les produits frais, les matières dangereuses et les produits soumis à certaines limites de température pour assurer la qualité et/ou de la sécurité. L'unité de mesure est obligatoire si vous entrez une valeur.
</t>
  </si>
  <si>
    <t>Temperature information is important for fresh produce, dangerous materials and products subject to certain temperature limits to ensure quality and/or safety.
The unit of measurement is mandatory if you enter a value.</t>
  </si>
  <si>
    <t>VR_DIY_15770, VR_DIY_15843, VR_FMCGB2B_0106, VR_HC&amp;B2B&amp;DIY_0002, VR_FMCGB2B_0517</t>
  </si>
  <si>
    <t>Verplicht als het product temperatuurgevoelig is en er een minimum temperatuur op het etiket/de verpakking staat.</t>
  </si>
  <si>
    <t>s'il y a une température minimum sur l'étiquette / l'emballage</t>
  </si>
  <si>
    <t>Mandatory if the product is temperature sensitive and minimum temperature is stated on the packaging.</t>
  </si>
  <si>
    <t>Verplicht als het product temperatuurgevoelig is en er een minimum temperatuur op het etiket/de verpakking staat</t>
  </si>
  <si>
    <t>TemperatureMeasurement</t>
  </si>
  <si>
    <t>decimal. Range = [-460.00000,99999.99999]</t>
  </si>
  <si>
    <t>/catalogue_item_notification:catalogueItemNotificationMessage/transaction/documentCommand/catalogue_item_notification:catalogueItemNotification/catalogueItem/tradeItem/tradeItemInformation/extension/*[namespace-uri()='urn:gs1:gdsn:trade_item_temperature_information:xsd:3' and local-name()='tradeItemTemperatureInformationModule']/tradeItemTemperatureInformation/minimumTemperature</t>
  </si>
  <si>
    <t>tradeItemTemperatureInformation.temperatureInformations.minimumTemperature.value</t>
  </si>
  <si>
    <t>Eenheid minimum temperatuur</t>
  </si>
  <si>
    <t>Unité de mesure de la température minimum</t>
  </si>
  <si>
    <t>Minimum temperature UOM</t>
  </si>
  <si>
    <t>minimumTemperature/@temperatureMeasurementUnitCode</t>
  </si>
  <si>
    <t>DA_HC&amp;B2B&amp;DIY_0007</t>
  </si>
  <si>
    <t>Toute unité standardisée et reproductible qui peut être utilisée pour mesurer une propriété physique.</t>
  </si>
  <si>
    <t>CEL</t>
  </si>
  <si>
    <t>Altijd Celsius.</t>
  </si>
  <si>
    <t>Toujours Celsius.</t>
  </si>
  <si>
    <t>Always Celsius.</t>
  </si>
  <si>
    <t>VR_DIY_15808, VR_DIY_15849, VR_FMCGB2B_0022, VR_FMCGB2B_0116, VR_HC&amp;B2B&amp;DIY_0003, VR_HC&amp;B2B&amp;DIY_0006</t>
  </si>
  <si>
    <t>500.159, 500.487</t>
  </si>
  <si>
    <t>Verplicht als het veld 'Minimum temperatuur' is ingevuld bij de consumenteneenheid.</t>
  </si>
  <si>
    <t>si le champ 'Température minimum' est rempli.</t>
  </si>
  <si>
    <t>Mandatory in case the 'Minimum temperature' field is populated.</t>
  </si>
  <si>
    <t>Verplicht als het veld 'Minimum temperatuur' is ingevuld bij de handelseenheid.</t>
  </si>
  <si>
    <t>in case the 'Minimum temperature' field is populated.</t>
  </si>
  <si>
    <t>Verplicht als het veld 'Minimum temperatuur' is ingevuld bij de pallet.</t>
  </si>
  <si>
    <t>TemperatureMeasurementUnitCode</t>
  </si>
  <si>
    <t>/catalogue_item_notification:catalogueItemNotificationMessage/transaction/documentCommand/catalogue_item_notification:catalogueItemNotification/catalogueItem/tradeItem/tradeItemInformation/extension/*[namespace-uri()='urn:gs1:gdsn:trade_item_temperature_information:xsd:3' and local-name()='tradeItemTemperatureInformationModule']/tradeItemTemperatureInformation/minimumTemperature/@temperatureMeasurementUnitCode</t>
  </si>
  <si>
    <t>tradeItemTemperatureInformation.temperatureInformations.minimumTemperature.measurementUnitCode</t>
  </si>
  <si>
    <t>Maximum temperatuur</t>
  </si>
  <si>
    <t>Température maximum</t>
  </si>
  <si>
    <t>Maximum temperature</t>
  </si>
  <si>
    <t>maximumTemperature</t>
  </si>
  <si>
    <t>DA_HC&amp;B2B&amp;DIY_0003</t>
  </si>
  <si>
    <t>De maximumtemperatuur waar een artikel aan blootgesteld mag worden, zoals gedefinieerd door de producent, zonder dat het gevolgen heeft voor de productveiligheid of -kwaliteit.</t>
  </si>
  <si>
    <t>La température maximale qu'une unité commerciale ne peut pas dépasser, tel que défini par le fabricant, sans affecter la sécurité ou la qualité des produits.</t>
  </si>
  <si>
    <t>The maximum temperature that a trade item cannot exceed, as defined by the manufacturer, without affecting product safety or quality.</t>
  </si>
  <si>
    <t>8 (CEL)</t>
  </si>
  <si>
    <t>Voer de waarde in graden Celsius in.</t>
  </si>
  <si>
    <t>Entrez la valeur en degrés Celsius entiers.</t>
  </si>
  <si>
    <t>Enter the value in whole degrees centigrade (Celsius).</t>
  </si>
  <si>
    <t>Temperatuurinformatie is belangrijk voor verse artikelen, gevaarlijke materialen en artikelen waarop bepaalde temperatuurlimieten van toepassing zijn om de kwaliteit en/of veiligheid te waarborgen.
De meeteenheid is verplicht als u een waarde invult.</t>
  </si>
  <si>
    <t>L'information de température est importante pour les produits frais, les matières dangereuses et les produits soumis à certaines limites de température pour assurer la qualité et/ou la sécurité.
 L'unité de mesure est obligatoire si vous entrez une valeur.</t>
  </si>
  <si>
    <t>VR_DIY_15769, VR_DIY_15842, VR_FMCGB2B_0105, VR_HC&amp;B2B&amp;DIY_0001, VR_HC&amp;B2B&amp;DIY_0010, VR_FMCGB2B_0518</t>
  </si>
  <si>
    <t>Verplicht als het product temperatuurgevoelig is en er een maximum temperatuur op het etiket/de verpakking staat.</t>
  </si>
  <si>
    <t>s'il y a une température maximum sur l'étiquette / l'emballage</t>
  </si>
  <si>
    <t>Mandatory if the product is temperature sensitive and maximum temperature is stated on the packaging.</t>
  </si>
  <si>
    <t>Verplicht als het product temperatuurgevoelig is en er een maximum temperatuur op het etiket/de verpakking staat</t>
  </si>
  <si>
    <t>/catalogue_item_notification:catalogueItemNotificationMessage/transaction/documentCommand/catalogue_item_notification:catalogueItemNotification/catalogueItem/tradeItem/tradeItemInformation/extension/*[namespace-uri()='urn:gs1:gdsn:trade_item_temperature_information:xsd:3' and local-name()='tradeItemTemperatureInformationModule']/tradeItemTemperatureInformation/maximumTemperature</t>
  </si>
  <si>
    <t>tradeItemTemperatureInformation.temperatureInformations.maximumTemperature.value</t>
  </si>
  <si>
    <t>Eenheid maximum temperatuur</t>
  </si>
  <si>
    <t>Unité de mesure de la température maximum</t>
  </si>
  <si>
    <t>Maximum temperature UOM</t>
  </si>
  <si>
    <t>maximumTemperature/@temperatureMeasurementUnitCode</t>
  </si>
  <si>
    <t>DA_HC&amp;B2B&amp;DIY_0004</t>
  </si>
  <si>
    <t>Toujours Celsius</t>
  </si>
  <si>
    <t>VR_DIY_15807, VR_DIY_15850, VR_FMCGB2B_0023, VR_FMCGB2B_0115, VR_HC&amp;B2B&amp;DIY_0004, VR_HC&amp;B2B&amp;DIY_0005</t>
  </si>
  <si>
    <t>500.160, 500.487</t>
  </si>
  <si>
    <t>Verplicht als het veld 'Maximum temperatuur' is ingevuld bij de consumenteneenheid.</t>
  </si>
  <si>
    <t>si le champ 'Température maximum' est rempli.</t>
  </si>
  <si>
    <t>Mandatory in case the 'Maximum temperature' field is populated.</t>
  </si>
  <si>
    <t>Verplicht als het veld 'Maximum temperatuur' is ingevuld bij de handelseenheid.</t>
  </si>
  <si>
    <t>in case the 'Maximum temperature' field is populated.</t>
  </si>
  <si>
    <t>Verplicht als het veld 'Maximum temperatuur' is ingevuld bij de pallet.</t>
  </si>
  <si>
    <t>/catalogue_item_notification:catalogueItemNotificationMessage/transaction/documentCommand/catalogue_item_notification:catalogueItemNotification/catalogueItem/tradeItem/tradeItemInformation/extension/*[namespace-uri()='urn:gs1:gdsn:trade_item_temperature_information:xsd:3' and local-name()='tradeItemTemperatureInformationModule']/tradeItemTemperatureInformation/maximumTemperature/@temperatureMeasurementUnitCode</t>
  </si>
  <si>
    <t>tradeItemTemperatureInformation.temperatureInformations.maximumTemperature.measurementUnitCode</t>
  </si>
  <si>
    <t>Code type temperatuur</t>
  </si>
  <si>
    <t>Code du type de température</t>
  </si>
  <si>
    <t>Temperature activity code</t>
  </si>
  <si>
    <t>Temperature qualifier code</t>
  </si>
  <si>
    <t>temperatureQualifierCode</t>
  </si>
  <si>
    <t>DA_HC&amp;B2B&amp;DIY_0008</t>
  </si>
  <si>
    <t xml:space="preserve">Code die het soort temperatuur aangeeft, bijvoorbeeld de opslagtemperatuur.
</t>
  </si>
  <si>
    <t xml:space="preserve">Code qualifiant le type d'exigence de température, par exemple température de stockage.
</t>
  </si>
  <si>
    <t>Code qualifying the type of a temperature requirement, for example 'storage'</t>
  </si>
  <si>
    <t xml:space="preserve">STORAGE_HANDLING
</t>
  </si>
  <si>
    <t>STORAGE_HANDLING</t>
  </si>
  <si>
    <t>Selecteer de juiste waarde uit de waarden 'STORAGE_HANDLING' en 'TRANSPORTATION'. 
Als u dit veld invult, dan moet u ook het veld 'Minimum temperatuur' en/of 'Maximum temperatuur' invullen. 
Voer alleen 'TRANSPORTATION' en de bijbehorende temperatuur in als de temperaturen verschillen van die voor 'STORAGE_HANDLING', bijvoorbeeld bevroren brood dat tijdens transport ontdooit.</t>
  </si>
  <si>
    <t>Sélectionnez la valeur correcte parmi STORAGE_HANDLING et TRANSPORTATION.  Si vous remplissez ce champ, vous devez également remplir le champ 'Température minimum' et/ou 'Température maximum'. Seulement entrer TRANSPORTATION et les températures correspondantes si les températures diffèrent de celles pour STORAGE_HANDLING, par exemple: du pain congelé qui dégèle pendant le transport.</t>
  </si>
  <si>
    <t>Select the correct value from the values 'STORAGE_HANDLING' and 'TRANSPORTATION'.
If you fill in this field, you must also fill in the 'Minimum temperature' and/or 'Maximum temperature' field.
Only enter 'TRANSPORTATION' and the corresponding temperatures if the temperatures differ from those for 'STORAGE_HANDLING', for example: frozen bread that defrosts during transport.</t>
  </si>
  <si>
    <t>VR_FMCGB2B_0040, VR_FMCGB2B_0263, VR_HC&amp;B2B&amp;DIY_0007, VR_HC&amp;B2B&amp;DIY_0009</t>
  </si>
  <si>
    <t>Verplicht als het veld 'Minimum temperatuur' en/of 'Maximum temperatuur' is ingevuld bij de consumenteneenheid.</t>
  </si>
  <si>
    <t>Si une température min ou max est indiquée.</t>
  </si>
  <si>
    <t>Mandatory if either minimum temperature or maximum temperature is populated.</t>
  </si>
  <si>
    <t>Verplicht als het veld 'Minimum temperatuur' en/of 'Maximum temperatuur' is ingevuld bij de handelseenheid.</t>
  </si>
  <si>
    <t>if either minimum temperature or maximum temperature is populated</t>
  </si>
  <si>
    <t>Verplicht als het veld 'Minimum temperatuur' en/of 'Maximum temperatuur' is ingevuld bij de pallet.</t>
  </si>
  <si>
    <t>TemperatureQualifierCode</t>
  </si>
  <si>
    <t>/catalogue_item_notification:catalogueItemNotificationMessage/transaction/documentCommand/catalogue_item_notification:catalogueItemNotification/catalogueItem/tradeItem/tradeItemInformation/extension/*[namespace-uri()='urn:gs1:gdsn:trade_item_temperature_information:xsd:3' and local-name()='tradeItemTemperatureInformationModule']/tradeItemTemperatureInformation/temperatureQualifierCode</t>
  </si>
  <si>
    <t>tradeItemTemperatureInformation.temperatureInformations.temperatureQualifierCode</t>
  </si>
  <si>
    <t>Code toestand producttemperatuur</t>
  </si>
  <si>
    <t>Code de condition de température du produit</t>
  </si>
  <si>
    <t>Product Temperature Condition Code</t>
  </si>
  <si>
    <t>Product temperature condition code</t>
  </si>
  <si>
    <t>tradeItemTemperatureConditionTypeCode</t>
  </si>
  <si>
    <t>DA_FMCGB2C_0150</t>
  </si>
  <si>
    <t>De code die wordt gebruikt om de staat van het product te identificeren bij aankoop door de consument.</t>
  </si>
  <si>
    <t>L'état du produit vendu au consommateur final, par exemple décongelé ou congelé.</t>
  </si>
  <si>
    <t>The code used to identify the state of the product when purchased by the consumer.</t>
  </si>
  <si>
    <t>DEEP_FROZEN</t>
  </si>
  <si>
    <t>Gebruik dit veld om aan de consument de temperatuurtoestand van het product bij aankoop mee te delen. Selecteer de juiste waarde uit de codelijst ‘tradeItemTemperatureConditionTypeCode’.</t>
  </si>
  <si>
    <t>Utilisez cet attribut pour communiquer au consommateur l'état de température du produit au moment de l'achat. Sélectionnez la valeur appropriée dans la liste de codes "tradeItemTemperatureConditionTypeCode".</t>
  </si>
  <si>
    <t>Use this attribute to communicate to the consumer the temperature condition of the product when purchased. Select the correct value from the ‘tradeItemTemperatureConditionTypeCode’ code list.</t>
  </si>
  <si>
    <t>VR_FMCGB2C_0276</t>
  </si>
  <si>
    <t>Verplicht als de temperatuurtoestand van het product op moment van verkoop op het etiket/de verpakking staat.</t>
  </si>
  <si>
    <t>Obligatoire si l'état de température du produit au moment de la vente figure sur l'étiquette/l'emballage.</t>
  </si>
  <si>
    <t>Mandatory if the temperature condition of the product at the moment of sale is present on the packaging.</t>
  </si>
  <si>
    <t>TradeItemTemperatureConditionTypeCodes</t>
  </si>
  <si>
    <t>TradeItemTemperatureConditionTypeCode</t>
  </si>
  <si>
    <t>/catalogue_item_notification:catalogueItemNotificationMessage/transaction/documentCommand/catalogue_item_notification:catalogueItemNotification/catalogueItem/tradeItem/tradeItemInformation/extension/*[namespace-uri()='urn:gs1:gdsn:trade_item_temperature_information:xsd:3' and local-name()='tradeItemTemperatureInformationModule']/tradeItemTemperatureConditionTypeCode</t>
  </si>
  <si>
    <t>tradeItemTemperatureInformation.tradeItemTemperatureConditionTypeCode</t>
  </si>
  <si>
    <t>Bestelveelvoud</t>
  </si>
  <si>
    <t>Multiple de la quantité de commande</t>
  </si>
  <si>
    <t>Order quantity multiple</t>
  </si>
  <si>
    <t>orderQuantityMultiple</t>
  </si>
  <si>
    <t>DA_DELIVERY_PURCHASING_0005</t>
  </si>
  <si>
    <t>De veelvouden waarin het artikel kan worden besteld. Als het minimaal bestelaantal 100 is en het bestelveelvoud 20, kan het artikel alleen worden besteld in de volgende aantallen: 100, 120, 140, 160 etc.</t>
  </si>
  <si>
    <t>Le multiple de la quantité de commande dans lequel l'unité commerciale peut être commandée. Si la quantité minimale de commande est 100 et que le multiple de la quantité de commande est 20, l'unité commerciale ne peut être commandé dans les quantités suivantes: 100, 120, 140, 160, etc..</t>
  </si>
  <si>
    <t>The order quantity multiples in which the trade item may be ordered. If the order quantity minimum is 100 and the order quantity multiple is 20, the trade item can only be ordered in the following quantities: 100, 120, 140, 160, etc..</t>
  </si>
  <si>
    <t>20</t>
  </si>
  <si>
    <t>Voer de veelvouden in waarin het artikel kan worden besteld.</t>
  </si>
  <si>
    <t>Entrez le multiple de la quantité pour lequel on peut commander le produit.</t>
  </si>
  <si>
    <t>Enter the quantity multiple in which the product can be ordered.</t>
  </si>
  <si>
    <t>Als er geen bestelveelvoud is gespecificeerd, is de waarde 1.</t>
  </si>
  <si>
    <t>S'il n'y a pas de quantité multiple spécifiée pour la commande, la valeur est 1.</t>
  </si>
  <si>
    <t>If there is no specified quantity multiple in which to order, the value is 1.</t>
  </si>
  <si>
    <t>VR_DELIVERY_PURCHASING_0003, VR_DELIVERY_PURCHASING_0024, VR_DIY_17281</t>
  </si>
  <si>
    <t>Verplicht als de consumenteneenheid een besteleenheid is. Optioneel voor de Nederlandse doelmarkt.</t>
  </si>
  <si>
    <t>S'il s'agit d'une unité de commande. Optionnel pour le marché cible néerlandais.</t>
  </si>
  <si>
    <t>Mandatory if orderable unit. Optional for the Dutch target market.</t>
  </si>
  <si>
    <t>Verplicht als de handelseenheid een besteleenheid is. Optioneel voor de Nederlandse doelmarkt.</t>
  </si>
  <si>
    <t>if orderable unit. Optional for the Dutch target market.</t>
  </si>
  <si>
    <t>Verplicht als de pallet een besteleenheid is. Optioneel voor de Nederlandse doelmarkt.</t>
  </si>
  <si>
    <t>/catalogue_item_notification:catalogueItemNotificationMessage/transaction/documentCommand/catalogue_item_notification:catalogueItemNotification/catalogueItem/tradeItem/tradeItemInformation/extension/*[namespace-uri()='urn:gs1:gdsn:delivery_purchasing_information:xsd:3' and local-name()='deliveryPurchasingInformationModule']/deliveryPurchasingInformation/orderQuantityMultiple</t>
  </si>
  <si>
    <t>deliveryPurchasingInformation.orderQuantityMultiple</t>
  </si>
  <si>
    <t>Minimaal bestelaantal</t>
  </si>
  <si>
    <t>Quantité minimale de commande</t>
  </si>
  <si>
    <t>Order quantity minimum</t>
  </si>
  <si>
    <t>orderQuantityMinimum</t>
  </si>
  <si>
    <t>DA_DELIVERY_PURCHASING_0004</t>
  </si>
  <si>
    <t>Geeft een overeengekomen minimumaantal weer waarin het artikel kan worden besteld. Een aantal of een getal. Dit is van toepassing op elke individuele order. Kan een vast aantal zijn voor alle klanten in een doelmarkt.</t>
  </si>
  <si>
    <t>Représente une quantité minimale convenue de l'unité commerciale qui peut être commandée. Ceci est valable pour chaque commande. Peut-être un montant fixe pour tous les clients sur un marché cible.</t>
  </si>
  <si>
    <t>Represents an agreed minimum quantity of the trade item that can be ordered. A number or a count. This applies to each individual order. Can be a fixed amount for all customers in a target market.</t>
  </si>
  <si>
    <t>Voer een geheel getal in dat een aantal uitdrukt.</t>
  </si>
  <si>
    <t>Entrez un entier exprimant une quantité.</t>
  </si>
  <si>
    <t>Enter an integer expressing a quantity.</t>
  </si>
  <si>
    <t>Als er geen minimaal bestelaantal is gespecificeerd, is de waarde 1.</t>
  </si>
  <si>
    <t>S'il n'y a pas de quantité de commande minimum spécifiée, la valeur est 1.</t>
  </si>
  <si>
    <t>If there is no specified minimum order quantity in which to order, the value is 1.</t>
  </si>
  <si>
    <t>VR_DELIVERY_PURCHASING_0002, VR_DELIVERY_PURCHASING_0023, VR_DIY_B2B_0023</t>
  </si>
  <si>
    <t>/catalogue_item_notification:catalogueItemNotificationMessage/transaction/documentCommand/catalogue_item_notification:catalogueItemNotification/catalogueItem/tradeItem/tradeItemInformation/extension/*[namespace-uri()='urn:gs1:gdsn:delivery_purchasing_information:xsd:3' and local-name()='deliveryPurchasingInformationModule']/deliveryPurchasingInformation/orderQuantityMinimum</t>
  </si>
  <si>
    <t>deliveryPurchasingInformation.orderQuantityMinimum</t>
  </si>
  <si>
    <t>Code verpakkingstype</t>
  </si>
  <si>
    <t>Code du type d'emballage</t>
  </si>
  <si>
    <t>Packaging type code</t>
  </si>
  <si>
    <t>packagingTypeCode</t>
  </si>
  <si>
    <t>DA_PACKAGING_0003</t>
  </si>
  <si>
    <t xml:space="preserve">Code die het type verpakking aangeeft.
</t>
  </si>
  <si>
    <t xml:space="preserve">Code indiquant le type d'emballage.
</t>
  </si>
  <si>
    <t xml:space="preserve">Code indicating the type of packaging.
</t>
  </si>
  <si>
    <t xml:space="preserve">BO (Bottle)
</t>
  </si>
  <si>
    <t xml:space="preserve">BO (bouteille)
</t>
  </si>
  <si>
    <t>Determine the main packaging elements that make up the product’s packaging and assign to each of them a specific packaging type from the code list.
See the online manual for a description of the codes:
- GS1 Belu: https://www.gs1belu.org/nl/documentatie/richtlijnen-keuze-verpakkingstype
- GS1 NL: https://www.gs1.nl/kennisbank/gs1-data-source/levensmiddelen-drogisterij/codelijsten/codes-voor-verpakkingstypes/
A main packaging element is that part of the packaging which
- gives the product its structural form or shape
- is the largest packaging element around the product;
- contains the bulk of the trade item's information and imaging
- is essential for the preservation of the products integrity
Also determine the packaging elements that are part of the identified main packaging elements and which can be separated from them by the consumer (during use and/or disposal) or during the post-consumer processing phase (e.g., recycling). Assign to each of these packaging elements the packaging type code 'PUG' (Packed, unspecified).
Example 1: Chips packed in a bag.
The bag is the only main packaging element. There are no other packaging elements that are part of the bag and can be separated from it by the consumer or during the post-consumer processing phase.
Example 2: Soft drink packed in a bottle with a cap and a label.
The bottle is the only main packaging element. The cap and the label are packaging elements that are part of the bottle and can be separated from it by the consumer (e.g., cap) or during the post-consumer processing phase (e.g., label).
Example 3: Toothpaste packed in a tube with a cap and a sealing foil, which is then packed in a box with shrink film around it.
The tube and the box are main packaging elements. The cap and the sealing foil are packaging elements that are part of the tube and can be separated from it by the consumer. The shrink film is a packaging element that is part of the box and can be separated from it by the consumer.
If you fill in the code 'CR' in this field, then also fill in the 'Packaging marked returnable indicator' (isPackagingMarkedReturnable) field.</t>
  </si>
  <si>
    <t>De code ‘PLP' (Peel-pack) mag niet gebruikt worden voor levensmiddelen.</t>
  </si>
  <si>
    <t>Le code 'PLP' (Peel-pack) ne doit pas être utilisé pour les produits alimentaires.</t>
  </si>
  <si>
    <t>The code 'PLP' (Peel pack) should not be used for food products.</t>
  </si>
  <si>
    <t>VR_DIY_14217, VR_DIY_17289, VR_DIY_B2B_0025, VR_FMCGB2B_0248, VR_PACKAGING_0020, VR_PACKAGING_0036, VR_PACKAGING_0037</t>
  </si>
  <si>
    <t>PackageTypeCode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local-name()='packagingInformationModule']/packaging/packagingTypeCode</t>
  </si>
  <si>
    <t>packagingInformation.packagings.packagingTypeCode</t>
  </si>
  <si>
    <t>Verpakkingsomschrijving</t>
  </si>
  <si>
    <t>Description du type d'emballage</t>
  </si>
  <si>
    <t>Packaging type description</t>
  </si>
  <si>
    <t>packagingTypeDescription</t>
  </si>
  <si>
    <t>DA_PACKAGING_0024</t>
  </si>
  <si>
    <t>Omschrijving, in de vorm van tekst, van het verpakkingstype dat gebruikt is voor het artikel.</t>
  </si>
  <si>
    <t>Description textuelle du type d'emballage utilisé pour l'unité commerciale.</t>
  </si>
  <si>
    <t>Text description of the type of packaging used for the trade item.</t>
  </si>
  <si>
    <t>Glazen fles met metalen dop en etiket van papier.</t>
  </si>
  <si>
    <t>Bouteille en verre avec un capuchon métallique et une étiquette en papier.</t>
  </si>
  <si>
    <t>Glass bottle with a metal cap and a paper label.</t>
  </si>
  <si>
    <t>Provide a detailed description of the different main packaging elements that make up the product’s packaging. Also describe the packaging elements that are part of the main packaging elements.
Example: Toothpaste packed in a tube with a cap and a sealing foil, which is then packed in a box with shrink film around it.
- Main packaging element 1: Box
  * Packaging type code: BX (Box)
  * Packaging description: box with a shrink film around it
- Packaging element part of the box:
  * Packaging type code: PUG (Packed, unspecified)
  * Packaging description: shrink film 
- Main packaging element 2: Tube
  * Packaging type code: TU (Tube)
  * Packaging description:  tube with a cap and metal sealing foil
- Packaging elements part of the tube:
  * Packaging type code: PUG (Packed, unspecified)
  * Packaging description: cap 
- Packaging element part of tube:
  * Packaging type code: PUG (Packed, unspecified)
  * Packaging description: sealing foil</t>
  </si>
  <si>
    <t>VR_PACKAGING_0010, VR_PACKAGING_0012</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local-name()='packagingInformationModule']/packaging/packagingTypeDescription</t>
  </si>
  <si>
    <t>packagingInformation.packagings.packagingTypeDescriptions.value</t>
  </si>
  <si>
    <t>Verpakkingsomschrijving taalcode</t>
  </si>
  <si>
    <t>Langue de la description du type d'emballage</t>
  </si>
  <si>
    <t>Packaging type description language code</t>
  </si>
  <si>
    <t>packagingTypeDescription/@languageCode</t>
  </si>
  <si>
    <t>DA_PACKAGING_0025</t>
  </si>
  <si>
    <t>Code indiquant la langue dans laquelle le document externe est écrit, encodé conformément à la norme ISO 639-1 (2 alpha).</t>
  </si>
  <si>
    <t>http://www.loc.gov/standards/iso639-2/php/code_list.php</t>
  </si>
  <si>
    <t>VR_PACKAGING_0011, VR_PACKAGING_0014</t>
  </si>
  <si>
    <t>Verplicht als het veld 'Verpakkingsomschrijving' is ingevuld bij de consumenteneenheid.</t>
  </si>
  <si>
    <t>Si "Description du type d'emballage" est peuplée.</t>
  </si>
  <si>
    <t>Mandatory if 'Packaging type description' is populated.</t>
  </si>
  <si>
    <t>Verplicht als het veld 'Verpakkingsomschrijving' is ingevuld bij de handelseenheid.</t>
  </si>
  <si>
    <t>if 'Packaging type description' is populated</t>
  </si>
  <si>
    <t>Verplicht als het veld 'Verpakkingsomschrijving' is ingevuld bij de pallet.</t>
  </si>
  <si>
    <t>si "Description du type d'emballage" est peuplée.</t>
  </si>
  <si>
    <t>if 'Packaging type description' is populated.</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local-name()='packagingInformationModule']/packaging/packagingTypeDescription/@languageCode</t>
  </si>
  <si>
    <t>packagingInformation.packagings.packagingTypeDescriptions.languageCode</t>
  </si>
  <si>
    <t>Verpakkingsniveau</t>
  </si>
  <si>
    <t>Niveau d'emballage</t>
  </si>
  <si>
    <t>Packaging level</t>
  </si>
  <si>
    <t>packagingLevel</t>
  </si>
  <si>
    <t>DA_PACKAGING_0002</t>
  </si>
  <si>
    <t xml:space="preserve">Geeft het hiërarchische niveau van het verpakkingselement aan, bijv. 1, 2, 3. Voorbeeld: een fles in een kartonnen doos op een schap. Het hiërarchische niveau 1 is de fles (kunststof of glas), niveau 2 is de doos (karton) en niveau 3 is de folie rondom de pallet.
</t>
  </si>
  <si>
    <t xml:space="preserve">Identifie le niveau hiérarchique de l'élément d'emballage, à savoir le 1,2,3. Par exemple: une bouteille dans une boîte en carton disposée en rayon. Le niveau 1 est le niveau hiérarchique de la bouteille (plastique ou verre), niveau 2 serait la boîte (carton) et le niveau 3 serait le film autour de la palette.
</t>
  </si>
  <si>
    <t xml:space="preserve">Identifies the hierarchical level of the packaging element, i.e. 1,2,3. For example: a bottle in a cardboard box displayed on a shelf. The level 1 hierarchical level is the bottle (plastic or glass), level 2 would be the box (cardboard) and level 3 would be the film around the pallet.
</t>
  </si>
  <si>
    <t xml:space="preserve">1
</t>
  </si>
  <si>
    <t xml:space="preserve">Vul de correcte waarde in.
1 = Primair: verpakking ontwikkeld als verkoopeenheid voor de consument. Dit is het verpakkingsniveau van producten die als indicatie 'BASE_UNIT_OR_EACH' of 'PACK_OR_INNER_PACK' hebben. Multipacks (bijvoorbeeld een sixpack flessen) krijgen in dit geval ook packagingLevel 1.
2 = Secundair: verzameling van meerdere primaire verpakkingen, doorgaans aangegeven als CASE.
3 = Tertiair: verpakking bedoeld voor transport van handelseenheden, doorgaans aangegeven als PALLET.
</t>
  </si>
  <si>
    <t xml:space="preserve">Entrez un nombre entier valide. 1 = Primaire : Emballage conçu pour faire 1 unité de vente pour le consommateur. Ce sera le niveau d'emballage pour les articles qui sont indiqués comme BASE_UNIT_OR_EACH ou PACK_OR_INNER_PACK. Les emballages multiples (par ex. un sixpack de bouteilles) auront dans ce cas également le niveau d'emballage 1. 2 = Secondaire : Regroupement de plusieurs colis primaires. Il s'agit normalement du niveau CASE. 3 = Tertiaire : Emballage destiné au transport d'unités ou de groupements de vente. Il s'agit normalement du niveau PALETTE.
</t>
  </si>
  <si>
    <t xml:space="preserve">Enter a valid integer.
1 = Primary: Packaging designed to make 1 selling unit for the consumer. This will be the packaging level for articles that are indicated as 'BASE_UNIT_OR_EACH' or 'PACK_OR_INNER_PACK'. Multipacks (e.g. a sixpack of bottles) will in this case ALSO have packagingLevel 1.
2 = Secondary: Grouping of multiple primary packages. This will normally be the CASE level.
3 = Tertiary: Packaging intended for transport of selling units or groupings. This will normally be the PALLET level.
</t>
  </si>
  <si>
    <t>VR_DIY_14504, VR_FMCGB2B_0133, VR_PACKAGING_0040</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local-name()='packagingInformationModule']/packaging/packagingLevel</t>
  </si>
  <si>
    <t>packagingInformation.packagings.packagingLevel</t>
  </si>
  <si>
    <t>Code type datum op verpakking</t>
  </si>
  <si>
    <t>Code du type de date sur l'emballage</t>
  </si>
  <si>
    <t>Packaging date type code</t>
  </si>
  <si>
    <t>Trade item date on packaging type code</t>
  </si>
  <si>
    <t>tradeItemDateOnPackagingTypeCode</t>
  </si>
  <si>
    <t>DA_TIMINGS_0009</t>
  </si>
  <si>
    <t xml:space="preserve">Geeft het type datum aan dat op de verpakking staat, bijv. THT-datum.
</t>
  </si>
  <si>
    <t xml:space="preserve">Indique le type de date indiquée sur l'emballage, par exemple DLUO.
</t>
  </si>
  <si>
    <t xml:space="preserve">Indicates the type of date marked on the packaging, for example 'Best Before Date'.
</t>
  </si>
  <si>
    <t xml:space="preserve">BEST_BEFORE_DATE
EXPIRATION_DATE
</t>
  </si>
  <si>
    <t>BEST_BEFORE_DATE</t>
  </si>
  <si>
    <t xml:space="preserve">BEST_BEFORE_DATE, EXPIRATION_DATE
</t>
  </si>
  <si>
    <t xml:space="preserve">BEST_BEFORE_DATE,
EXPIRATION_DATE
</t>
  </si>
  <si>
    <t>Als er een datum op de verpakking van het product (etiket) staat en het soort datum wordt aangegeven, selecteer dan de juiste datumcode uit de codelijst.
Voor voedingsmiddelen waarbij het wettelijk verplicht is om een houdbaarheidsdatum op de verpakking te vermelden, moet je 'BEST_BEFORE_DATE' en/of 'EXPIRATION_DATE' selecteren. Als er voor deze producten geen datum op het etiket staat, selecteer dan 'NO_DATE_MARKED'.</t>
  </si>
  <si>
    <t>Als er een datum op de productverpakking (etiket) staat en het soort datum wordt aangegeven, selecteer dan de juiste datumcode uit de codelijst.
Voor voedingsmiddelen waarbij het wettelijk verplicht is om een houdbaarheidsdatum op de verpakking te vermelden, moet je 'BEST_BEFORE_DATE' en/of 'EXPIRATION_DATE' selecteren. Als er voor deze producten geen datum op het etiket staat, selecteer dan 'NO_DATE_MARKED'.</t>
  </si>
  <si>
    <t>Si une date est visible sur le produit (étiquette) et le type de date est mentionné, veuillez choisir le code de date correct de la liste.
Pour les produits alimentaires qui ont une obligation légale d'avoir une date limite de conservation sur l'emballage, veuillez sélectionner 'BEST_BEFORE_DATE' (DDM) et/ou 'EXPIRATION_DATE' (DLC). Si aucune date ne figure sur l'étiquette de ces produits, sélectionnez « NO_DATE_MARKED ».</t>
  </si>
  <si>
    <t>If there is a date on the product packaging (label), and there is an indication of the type of date, then select the correct date type code from the codelist.
For food products for which it is legally required to indacte a best before date on the pack, be sure the select 'BEST_BEFORE_DATE' and/or 'EXPIRATION_DATE' from the code list. 
Is there no date marked on the label? Then select 'NO_DATE_MARKED' from the code list.</t>
  </si>
  <si>
    <t>VR_DIY_B2B_0021, VR_TIMINGS_006</t>
  </si>
  <si>
    <t>500.365, 500.531, 500.532</t>
  </si>
  <si>
    <t>Verplicht als het op de verpakking staat.</t>
  </si>
  <si>
    <t>Si sur l'emballage. Optionnel pour le marché cible néerlandais.</t>
  </si>
  <si>
    <t>Mandatory if on the packaging.</t>
  </si>
  <si>
    <t>TradeItemDateOnPackagingTypeCode</t>
  </si>
  <si>
    <t>/catalogue_item_notification:catalogueItemNotificationMessage/transaction/documentCommand/catalogue_item_notification:catalogueItemNotification/catalogueItem/tradeItem/tradeItemInformation/extension/*[namespace-uri()='urn:gs1:gdsn:packaging_marking:xsd:3' and local-name()='packagingMarkingModule']/packagingMarking/packagingDate/tradeItemDateOnPackagingTypeCode</t>
  </si>
  <si>
    <t>packagingMarking.datesOnPackaging.dateOnPackagingTypeCode</t>
  </si>
  <si>
    <t>Code recyclebaar materiaaltype</t>
  </si>
  <si>
    <t>Processus de recyclage indiqué sur l'emballage</t>
  </si>
  <si>
    <t>Packaging recycling scheme code</t>
  </si>
  <si>
    <t>packagingRecyclingSchemeCode</t>
  </si>
  <si>
    <t>DA_FMCGB2B_0194</t>
  </si>
  <si>
    <t>Een code die het recyclingsysteem bepaalt waarin het product valt als het gerecycled gaat worden. Is van toepassing op recyclebare verpakkingen met en zonder statiegeld.</t>
  </si>
  <si>
    <t>Un code déterminant le schéma de recyclage des emballages de cet article commercial tombera dans une fois recyclé. S'applique à emballages recyclables avec ou sans consigne.</t>
  </si>
  <si>
    <t>A code determining the recycling scheme the packaging of this trade item will fall within when recycled. Applies to recyclable packaging with or without deposit.</t>
  </si>
  <si>
    <t xml:space="preserve">41 (Aluminium)
</t>
  </si>
  <si>
    <t>Geef hier aan van welk type materiaal de recycleerbare onderdelen van de verpakking gemaakt zijn. Kies de juiste code uit de codelijst ‘packagingRecyclingSchemeCode’. Herhaal dit veld als er meerdere materialen recyclebaar zijn.
Een voorbeeld: de verpakking Pringles bestaat uit de volgende onderdelen:
- Metalen bodem
- Kartonnen container
- Metalen laag in de kartonnen container
- Plastic dop
- Afdekfolie van metaal
Als alle materialen recyclebaar zijn, voeg dan de volgende codes uit de codelijst toe:
- 41 (Aluminium)
- 20 (Cardboard)
- 4 (Low-density Polyethylenes).</t>
  </si>
  <si>
    <t>Indiquez ici le type de matériau à partir duquel les parties recyclables de l'emballage sont fabriquées. Choisissez le code correspondant dans la liste de codes ‘packagingRecyclingSchemeCode’. Répétez ce champ si plusieurs matériaux de votre produit sont recyclables.
Par exemple Pringles existe des pièces suivantes :
- Fond en métal
- Récipient en carton
- Couche métallique dans un conteneur en carton
- Couverture plastique
- Feuille d'étanchéité en métal
Si tous les matériaux peuvent être recyclés, entrez les codes suivants :
- 41 (Aluminium)
- 20 (Carton)
- 4 (Polyéthylènes Basse Densité).</t>
  </si>
  <si>
    <t>State here the type of material from which the recyclable parts of the packaging are made. Choose the corresponding code from the code list ‘packagingRecyclingSchemeCode’. Repeat this field if multiple materials of your product are recyclable.
For example Pringles exists of the following parts:
- Metal bottom
- Cardboard container
- Metal layer in cardboard container
- Plastic cover
- Metal sealing foil
If all materials can be recycled, then enter the following codes:
- 41 (Aluminium)
- 20 (Cardboard)
- 4 (Low-density Polyethylenes).</t>
  </si>
  <si>
    <t>VR_FMCGB2B_0320, VR_FMCGB2B_0325</t>
  </si>
  <si>
    <t>PackagingRecyclingSchemeCode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local-name()='packagingInformationModule']/packaging/packagingRecyclingSchemeCode</t>
  </si>
  <si>
    <t>packagingInformation.packagings.packagingRecyclingSchemeCodes</t>
  </si>
  <si>
    <t>Indicatie recyclable aanwezig</t>
  </si>
  <si>
    <t>L'article est-il marqué comme étant recyclable ?</t>
  </si>
  <si>
    <t>Is trade item marked as recyclable</t>
  </si>
  <si>
    <t>isTradeItemMarkedAsRecyclable</t>
  </si>
  <si>
    <t>DA_HC&amp;B2B_0001</t>
  </si>
  <si>
    <t>Op het product staat een recyclable keurmerk. Dit kan een keurmerk zijn van verschillende regionale organisaties.</t>
  </si>
  <si>
    <t xml:space="preserve">Le produit porte un label de qualité recyclable. Le label peut provenir de diverses organisations régionales.
</t>
  </si>
  <si>
    <t>Trade item has a recyclable indication marked on it. This may be a symbol from one of many regional agencies.</t>
  </si>
  <si>
    <t>Selecteer ‘TRUE’ of ‘FALSE’. De waarde 'TRUE' gebruikt u alleen als het keurmerk voorkomt in de codelijst met internationaal beschikbare keurmerken, de 'Packaging Label Guide'.</t>
  </si>
  <si>
    <t>Indiquez ici si un label de recyclage est présent sur l’emballage, en sélectionnant ‘Vrai’ (True) ou ‘Faux’ (False).</t>
  </si>
  <si>
    <t>Select ‘TRUE’ or ‘FALSE’. Please refer to the 'Packaging Label Guide' for the correct codes for these packaging marks.</t>
  </si>
  <si>
    <t>Select ‘TRUE’ or ‘FALSE’. The value 'TRUE' is only used if the packaging mark is in the code list for packaging marks, please refer to the 'Packaging Label Guide' for the correct codes for these packaging marks.</t>
  </si>
  <si>
    <t>Als op de verpakking een logo staat dat voorkomt in de codelijst van het veld ‘Code accreditatielogo/-keurmerk op verpakking’, moet u dat tevens in het veld 'Code accreditatielogo/-keurmerk op verpakking' aangeven.</t>
  </si>
  <si>
    <t>If there is a recycling logo on the packaging that appears in the code list of the field "Packaging marked label accreditation code", you must also indicate this in the field Packaging marked label accreditation code.</t>
  </si>
  <si>
    <t>If there is a recycling logo on the packaging that appears in the code list of the field 'Third party accreditation symbol on product package code', you must also indicate this in the field 'Third party accreditation symbol on product package code'.</t>
  </si>
  <si>
    <t>/catalogue_item_notification:catalogueItemNotificationMessage/transaction/documentCommand/catalogue_item_notification:catalogueItemNotification/catalogueItem/tradeItem/tradeItemInformation/extension/*[namespace-uri()='urn:gs1:gdsn:packaging_marking:xsd:3' and local-name()='packagingMarkingModule']/packagingMarking/isTradeItemMarkedAsRecyclable</t>
  </si>
  <si>
    <t>Aanduiding niet-verpakt of voorverpakt</t>
  </si>
  <si>
    <t>Indication de non emballé ou préemballé</t>
  </si>
  <si>
    <t>Loose or Pre-Packed Code</t>
  </si>
  <si>
    <t>Loose or pre-packed code</t>
  </si>
  <si>
    <t>variableTradeItemTypeCode</t>
  </si>
  <si>
    <t>DA_FMCGB2B_0176</t>
  </si>
  <si>
    <t>De code die de afnemer informeert of het product voorverpakt of niet-verpakt is. Dit geldt voor producten die variabel zijn in gewicht.</t>
  </si>
  <si>
    <t>Indication si l'unité commerciale à mesure variable est en vrac ou préemballé.</t>
  </si>
  <si>
    <t>The code which informs the buyer whether the product is pre-packed or loose. This applies to products that are sold by variable measure.</t>
  </si>
  <si>
    <t>PRE_PACKED</t>
  </si>
  <si>
    <t>Door gebruik te maken van dit veld kunt u aangeven of uw in gewicht variërend product verpakt is. Selecteer de juiste code uit de codelijst ‘variableTradeItemTypeCode’.</t>
  </si>
  <si>
    <t>En utilisant ce champ, vous pouvez indiquer si votre produit dont le poids varie est emballé. Sélectionnez le code correct dans la liste de codes "variableTradeItemTypeCode".</t>
  </si>
  <si>
    <t>By using this field you can indicate if your product that varies in weight is packed. Select the correct code from the ‘variableTradeItemTypeCode’ code list.</t>
  </si>
  <si>
    <t>VR_FMCGB2B_0306, VR_FMCGB2B_0507</t>
  </si>
  <si>
    <t>500.540</t>
  </si>
  <si>
    <t>verplicht voor AGF-producten en vers vlees als het veld ‘Indicatie variabel artikel’ ‘true’ bevat.</t>
  </si>
  <si>
    <t>Verplicht voor AGF-producten en vers vlees als het veld ‘Indicatie variabel artikel’ ‘true’ bevat.</t>
  </si>
  <si>
    <t>Obligatoire pour les fruits, les légumes et la viande si le champ "Indication unité variable" est remplie par "true".</t>
  </si>
  <si>
    <t>Mandatory for fruits and vegetables and meat if ‘Is trade item a variable unit’ is populated with ‘true’.</t>
  </si>
  <si>
    <t>VariableTradeItemTypeCode</t>
  </si>
  <si>
    <t>/catalogue_item_notification:catalogueItemNotificationMessage/transaction/documentCommand/catalogue_item_notification:catalogueItemNotification/catalogueItem/tradeItem/tradeItemInformation/extension/*[namespace-uri()='urn:gs1:gdsn:variable_trade_item_information:xsd:3' and local-name()='variableTradeItemInformationModule']/variableTradeItemInformation/variableTradeItemTypeCode</t>
  </si>
  <si>
    <t>Code verpakkingsmateriaal</t>
  </si>
  <si>
    <t>Code de matériau d'emballage</t>
  </si>
  <si>
    <t>Packaging material type code</t>
  </si>
  <si>
    <t>packagingMaterialTypeCode</t>
  </si>
  <si>
    <t>DA_PACKAGING_0006</t>
  </si>
  <si>
    <t xml:space="preserve">De materialen die voor de verpakking van het artikel zijn gebruikt, bijvoorbeeld glas of kunststof. Deze materiaalinformatie kan door data-afnemers worden gebruikt voor:
- Berekening van belastingen/bijdragen/accijnzen.
- Berekening/schatting van CO2-voetafdruk (optimalisatie van hulpbronnen).
- Het bepalen van het gebruikte materiaal.
</t>
  </si>
  <si>
    <t xml:space="preserve">Les matériaux utilisés pour l'emballage de l'unité commerciale, par exemple le verre ou le plastique. Ces informations matérielles peuvent être utilisées par les preneurs de données pour: o le calcul des taxes / frais / droits  o calculs / estimations de l'empreinte carbone (optimisation des ressources) o pour déterminer le matériau utilisé.
</t>
  </si>
  <si>
    <t xml:space="preserve">The materials used for the packaging of the trade item, for example glass or plastic. This material information can be used by data recipients for:
- Tax calculations/fees/duties calculation
- Carbon footprint calculations/estimations (resource optimisation)
- To determine the material used (GDD)
</t>
  </si>
  <si>
    <t xml:space="preserve">GLASS
</t>
  </si>
  <si>
    <t>For each packaging element, determine what materials it is made of.
This can be single (mono) or composite materials.  
A composite material is a material that is made of two or more different materials when combined, produce a material with characteristics different from the individual components. These individual components cannot be separated mechanically.
If the packaging element consists of a single material, select a specific packaging material type from the code list. Do not use codes ‘PLASTIC_BIO_PLASTIC’, ‘PLASTIC_OTHER’ or ‘PLASTIC_THERMOPLASTICS’. Instead, use one of the POLYMER codes. 
If the packaging element consists of a composite material, select code ‘COMPOSITE’. For beverage cartons, select ‘LAMINATED_CARTON’. 
Use the field ‘Composite material detail packaging material type code’ to specify the different material components the composite material is made of.
Example: single (mono) material
* Packaging type code: BO (bottle)
* Packaging material type code: POLYMER_PE (Polyethylene (PE))
Example: composite material
* Packaging type code: BG (bag)
* Packaging material type code: COMPOSITE
  * Composite material detail packaging material type code: POLYMER_PE (Polyethylene (PE)
  * Composite material detail packaging material type code: METAL_ALUMINUM (Aluminium)
Green-score:
In case GDSN is used to share product information required to calculate the products Green-score in line with the 'Green-score' methodology of 'Green-score Collective', standard required packaging info of the consumer unit as presented on shelf needs to be supplied in line with current instructions.
In addition to the current instructions field “Packaging material type code” needs to be used to specify the material type for all packaging types listed in ' Packaging type code '. In case “Packaging material type code” equals 'COMPOSITE' or 'LAMINATED_CARTON' use field “Composite material detail packaging material type code” to define the packaging material type.
For more information on how to share Green-score relevant information+F26 in GDSN check out 'Manual on delivery of Green-score related product information': https://www.gs1belu.org/en/documentation/manual-delivery-green-score-related-product-information"</t>
  </si>
  <si>
    <t>VR_DIY_17282, VR_FMCGB2B_0135, VR_PACKAGING_0021, VR_PACKAGING_0030, VR_PACKAGING_0032, VR_PACKAGING_0045, VR_PACKAGING_0047</t>
  </si>
  <si>
    <t>Mandatory in case product information required to calculate the products Green-Score in line with the 'Green-Score' methodology of 'Green-Score Collective' is supplied via GDSN.
Mandatory for NL target market if 'Packaging type code' is not equal to NE (Not packed).</t>
  </si>
  <si>
    <t>Mandatory for NL target market if 'Packaging type code' is not equal to NE (Not packed).</t>
  </si>
  <si>
    <t xml:space="preserve">
Mandatory for NL target market if 'Packaging type code' is not equal to NE (Not packed).</t>
  </si>
  <si>
    <t>PackagingMaterialTypeCode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local-name()='packagingInformationModule']/packaging/packagingMaterial/packagingMaterialTypeCode</t>
  </si>
  <si>
    <t>packagingInformation.packagings.packagingMaterials.packagingMaterialTypeCode</t>
  </si>
  <si>
    <t>Hoeveelheid verpakkingsmateriaal</t>
  </si>
  <si>
    <t>Quantité de matériau d'emballage</t>
  </si>
  <si>
    <t>Packaging material quantity</t>
  </si>
  <si>
    <t>packagingMaterialCompositionQuantity</t>
  </si>
  <si>
    <t>DA_PACKAGING_0009</t>
  </si>
  <si>
    <t xml:space="preserve">Geeft de hoeveelheid verpakkingsmateriaal aan uitgedrukt in gewicht.
</t>
  </si>
  <si>
    <t xml:space="preserve">Cela indique la quantité de matériaux d'emballage en termes de poids.
</t>
  </si>
  <si>
    <t xml:space="preserve">This indicates the quantity of packaging material in terms of weight.
</t>
  </si>
  <si>
    <t xml:space="preserve">25 (GRM)
</t>
  </si>
  <si>
    <t xml:space="preserve">Enter the weight of each packaging material. 
For composite packaging materials, enter the total weight of the composite packaging material here. This is equal to the sum of the weights of the individual material components the composite packaging material is made of. 
The recommended unit of measurement to specify the weight is kilogram (KGM) or gram (GRM). Be precise, up to 3 decimal places where necessary.
The weight may only be supplied once per packaging material.
</t>
  </si>
  <si>
    <t>VR_DIY_15116, VR_FMCGB2B_0145, VR_FMCGB2B_0249, VR_GDSN_0210, VR_PACKAGING_0002, VR_PACKAGING_0027, VR_PACKAGING_0041</t>
  </si>
  <si>
    <t>Verplicht als het veld ‘Code verpakkingsmateriaal’ is ingevuld.</t>
  </si>
  <si>
    <t>Obligatoire si 'Code de matériau d'emballage' est rempli.</t>
  </si>
  <si>
    <t>Mandatory if ‘Packaging material type code’ is populated.</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local-name()='packagingInformationModule']/packaging/packagingMaterial/packagingMaterialCompositionQuantity</t>
  </si>
  <si>
    <t>packagingInformation.packagings.packagingMaterials.packagingMaterialCompositionQuantities.value</t>
  </si>
  <si>
    <t>Eenheid hoeveelheid verpakkingsmateriaal</t>
  </si>
  <si>
    <t>Unité de mesure de la quantité du matériau d'emballage</t>
  </si>
  <si>
    <t>Packaging material quantity UOM</t>
  </si>
  <si>
    <t>packagingMaterialCompositionQuantity/@measurementUnitCode</t>
  </si>
  <si>
    <t>DA_PACKAGING_0010</t>
  </si>
  <si>
    <t>Select the corresponding unit of measurement that was used to determine the weight of the packaging material.
The recommended unit of measurement to specify the weight is kilogram (KGM) or gram (GRM).</t>
  </si>
  <si>
    <t>- Liste de codes du GDD</t>
  </si>
  <si>
    <t>VR_DIY_17291, VR_DIY_17291, VR_DIY_B2B_HC_0003, VR_PACKAGING_0003, VR_PACKAGING_0015, VR_PACKAGING_0034</t>
  </si>
  <si>
    <t>520.005</t>
  </si>
  <si>
    <t>Obligatoire si le champ 'Code de matériau d'emballage' est rempli.</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local-name()='packagingInformationModule']/packaging/packagingMaterial/packagingMaterialCompositionQuantity/@measurementUnitCode</t>
  </si>
  <si>
    <t>packagingInformation.packagings.packagingMaterials.packagingMaterialCompositionQuantities.measurementUnitCode</t>
  </si>
  <si>
    <t>Verpakkingsmateriaal dikte</t>
  </si>
  <si>
    <t>Épaisseur du matériau d'emballage</t>
  </si>
  <si>
    <t>Packaging material thickness</t>
  </si>
  <si>
    <t>packagingMaterialThickness</t>
  </si>
  <si>
    <t>DA_PACKAGING_0012</t>
  </si>
  <si>
    <t>De dikte van het verpakkingsmateriaal.</t>
  </si>
  <si>
    <t>L'épaisseur d'un matériau d'emballage.</t>
  </si>
  <si>
    <t>The thickness of a packaging material.</t>
  </si>
  <si>
    <t>30</t>
  </si>
  <si>
    <t>30 (4H)</t>
  </si>
  <si>
    <t>For all single aluminium packaging materials (METAL_ALUMINUM) specify the thickness of the packaging material.
Example: single metal packaging material
* Packaging type code: CNG (CAN).
* Packaging material type code: METAL_ALUMINUM  (Aluminium)
  * Packaging material thickness: 100
  * Packaging material thickness UOM: 4H (Micrometre)
For composite packaging materials (COMPOSITE or LAMINATED_CARTON) containing aluminium material components (METAL_ALUMINUM) with a weigth which is minimum 50% of the total weight of the composite packaging material, specify the thickness of the packaging material.  Advice is to also use field 'Composite material detail packaging material thickness' to specify the thickness of the individual aluminium material components of the composite packaging material.  
Example: composite packaging material containing an aluminium material component
* Packaging type code: BG (bag).
* Packaging material code: COMPOSITE
  * Packaging material thickness: 120
  * Packaging material thickness UOM: 4H (Micrometre)
* Composite material detail packaging material type code: POLYMER_PE (Polyethylene (PE))
* Composite material detail packaging material type code: METAL_ALUMINUM (Aluminium)
  * Composite material detail packaging material thickness: 100
  * Composite material detail packaging material thickness UOM: 4H (Micrometre)
The recommended unit of measurement for specifying the thickness of the material is micrometres (4H).</t>
  </si>
  <si>
    <t>VR_DIY_15117, VR_PACKAGING_0004, VR_PACKAGING_0042</t>
  </si>
  <si>
    <t>Mandatory if 'Packaging material thickness' equals ‘METAL_ALUMINUM’.
Mandatory if 'Packaging material type code' is 'COMPOSITE' and 'Composite material detail packaging material type code' is  ‘METAL_ALUMINUM’ for at least one of the material components and the weight of the ‘METAL_ALUMINUM’ components is 50% or more of the total weight of composite material.</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local-name()='packagingInformationModule']/packaging/packagingMaterial/packagingMaterialThickness</t>
  </si>
  <si>
    <t>packagingInformation.packagings.packagingMaterials.packagingMaterialThickness.value</t>
  </si>
  <si>
    <t>Eenheid materiaaldikte</t>
  </si>
  <si>
    <t>Eenheid verpakkingsmateriaal dikte</t>
  </si>
  <si>
    <t>Unité de mesure de l'épaisseur du matériau d'emballage</t>
  </si>
  <si>
    <t>Packaging material thickness UOM</t>
  </si>
  <si>
    <t>packagingMaterialThickness/@measurementUnitCode</t>
  </si>
  <si>
    <t>DA_PACKAGING_0013</t>
  </si>
  <si>
    <t xml:space="preserve">Een gestandaardiseerde, reproduceerbare eenheid waarmee een fysieke eigenschap kan worden gemeten.
</t>
  </si>
  <si>
    <t xml:space="preserve">Code spécifiant une unité de mesure. Les valeurs de code sont spécifiées dans la liste de codes GS1 MeasurementUnitCode.
</t>
  </si>
  <si>
    <t xml:space="preserve">Any standardised, reproducible unit that can be used to measure any physical property.
</t>
  </si>
  <si>
    <t xml:space="preserve">4H
</t>
  </si>
  <si>
    <t>Select the corresponding unit of measurement that was used to determine the thickness of the packaging material.
The recommended unit of measurement to specify the thickness of the material is micrometres (4H)."</t>
  </si>
  <si>
    <t>VR_PACKAGING_0005, VR_PACKAGING_0016</t>
  </si>
  <si>
    <t>Verplicht als het veld ‘Materiaaldikte’ is ingevuld.</t>
  </si>
  <si>
    <t>Verplicht als het veld ‘Verpakkingsmateriaal dikte’ is ingevuld bij de consumenteneenheid.</t>
  </si>
  <si>
    <t>Si le champ 'Épaisseur du matériau d'emballage' est rempli.</t>
  </si>
  <si>
    <t>Mandatory if 'Packaging material thickness' is populated.</t>
  </si>
  <si>
    <t>if 'Packaging material thickness' is populated</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local-name()='packagingInformationModule']/packaging/packagingMaterial/packagingMaterialThickness/@measurementUnitCode</t>
  </si>
  <si>
    <t>packagingInformation.packagings.packagingMaterials.packagingMaterialThickness.measurementUnitCode</t>
  </si>
  <si>
    <t>Classificatie verpakkingsmateriaal</t>
  </si>
  <si>
    <t>Classification du matériau d'emballage</t>
  </si>
  <si>
    <t>Packaging material classification code</t>
  </si>
  <si>
    <t>packagingMaterialClassificationCodeReference</t>
  </si>
  <si>
    <t>DA_DIY_B2B_0001</t>
  </si>
  <si>
    <t>Identificeert de classificatie van het verpakkingsmateriaal dat in elke verpakkingscomponent wordt gebruikt. Daarbij wordt aangenomen dat de classificatie van een verpakkingsmateriaal een bredere materiaalgroep is waar andere verpakkingsmaterialen onder passen, zoals geclassificeerd door een specifieke organisatie. Voor dit attribuut wordt een lokale codelijst gebruikt.</t>
  </si>
  <si>
    <t>Identifie la classification du matériau d'emballage utilisé dans chaque élément d'emballage. Cela suppose que la classification d'un matériau d'emballage est un groupe de matériaux plus large dans lequel s'inscrivent d'autres matériaux d'emballage, tels qu'ils sont classés par une organisation spécifique. Une liste de codes locaux est utilisée pour cet attribut.</t>
  </si>
  <si>
    <t>Identifies the packing material classification used in each packaging component. It is assumed that a packaging material classification would be a broader material grouping that other packaging materials would fit under as classified by a specific agency. This attribute is populated by local code lists.</t>
  </si>
  <si>
    <t>RIGID</t>
  </si>
  <si>
    <t>For all single polymer packaging materials (POLYMER …) and all composite packaging materials (COMPOSITE or LAMINATED_CARTON) containing at least one polymer material component, indicate whether they are rigid [RIGID] or flexible [FLEXIBLE].
Also use the field ‘Composite material detail packaging material classification code’  to indicate whether the individual polymer material components of the composite packaging material, are rigid [RIGID] or flexible [FLEXIBLE].
Example: single polymeric packaging material
* Packaging type code: BO (bottle)
* Packaging material type code: POLYMER_PE (Polyethylene (PE))
* Packaging material classification code: RIGID
Example: composite packaging material with a polymeric material component
* Packaging type code: BG (bag).
* Packaging material code: COMPOSITE
  * Packaging material classification code: FLEXIBLE
* Composite material detail packaging material type code: POLYMER_PE (Polyethylene (PE))
  * Composite material detail packaging material classification code: FLEXIBLE
* Composite material detail packaging material type code: METAL_ALUMINUM (Aluminium)</t>
  </si>
  <si>
    <t>VR_FMCGB2B_0411, VR_FMCGB2B_0412, VR_FMCGB2B_0556</t>
  </si>
  <si>
    <t>Mandatory if the field 'Packaging material type code' contains a POLYMER or if 'Packaging material type code' equals 'COMPOSITE" or 'LAMINATED_CARTON' and 'Composite material detail packaging material type code' contains at least one POLYMER.</t>
  </si>
  <si>
    <t>Verplicht als het veld 'Code verpakkingsmateriaal' een POLYMER is.</t>
  </si>
  <si>
    <t>NL_PackagingMaterialClassificationCodeReference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local-name()='packagingInformationModule']/packaging/packagingMaterial/packagingMaterialClassificationCodeReference</t>
  </si>
  <si>
    <t>packagingInformation.packagings.packagingMaterials.packagingMaterialClassificationCodeReference</t>
  </si>
  <si>
    <t>Materiaal kleurcode</t>
  </si>
  <si>
    <t>Code couleur du matériau</t>
  </si>
  <si>
    <t>Packaging material colour code reference</t>
  </si>
  <si>
    <t>packagingMaterialColourCodeReference</t>
  </si>
  <si>
    <t>DA_PACKAGING_0014</t>
  </si>
  <si>
    <t>Geeft de kleur van het verpakkingsmateriaal aan. Dit veld wordt ingevuld met behulp van lokale codelijsten.</t>
  </si>
  <si>
    <t>Indique la couleur des matériaux d'emballage. Cet attribut est peuplé par des listes de codes locaux (DJC).</t>
  </si>
  <si>
    <t>Identifies the packaging material colour. This attribute is populated by local code lists.</t>
  </si>
  <si>
    <t>TRANSPARENT_BLUE</t>
  </si>
  <si>
    <t>Selecteer de juiste waarde uit de codes: 'TRANSPARENT_OTHER', 'NON_TRANSPARENT_BLACK', 'NON_TRANSPARENT_OTHER', 'TRANSPARENT_COLOURLESS', 'TRANSPARENT_GREEN', 'TRANSPARENT_BROWN', 'TRANSPARENT_BLACK' of 'TRANSPARENT_BLUE'. Dit veld geeft aan welke kleur materiaal gebruikt is.</t>
  </si>
  <si>
    <t>Selecteer de juiste waarde uit de codelijst 'PackagingMaterialColourCode'. Dit veld geeft aan welke kleur materiaal gebruikt is.</t>
  </si>
  <si>
    <t>Sélectionnez la valeur correcte parmi les codes suivants : 'TRANSPARENT_OTHER', 'NON_TRANSPARENT_BLACK', 'NON_TRANSPARENT_OTHER', 'TRANSPARENT_COLOURLESS', 'TRANSPARENT_GREEN', 'TRANSPARENT_BROWN', 'TRANSPARENT_BLACK' ou 'TRANSPARENT_BLUE'.  Ce champ indique la couleur du matériau utilisé.</t>
  </si>
  <si>
    <t>If the packaging element consists of a single material, select a specific packaging material type from the code list. Do not use codes ‘PLASTIC_BIO_PLASTIC’, ‘PLASTIC_OTHER’ or ‘PLASTIC_THERMOPLASTICS’. Instead, use one of the POLYMER codes.</t>
  </si>
  <si>
    <t>Select the correct value from the following code list 'PackagingMaterialColourCode'. Used to indicate the colour of the material used.</t>
  </si>
  <si>
    <t xml:space="preserve">Gebruik de lokale codelijst.
</t>
  </si>
  <si>
    <t>Utilisez une liste de code locale.</t>
  </si>
  <si>
    <t>Use a local code list.</t>
  </si>
  <si>
    <t>VR_DIY_B2B_0034, VR_PACKAGING_0022</t>
  </si>
  <si>
    <t>500.517, 510.014</t>
  </si>
  <si>
    <t>Verplicht als 'Code verpakkingsmateriaal' gelijk is aan 'POLYMER_APET', 'POLYMER_BOPP', 'POLYMER_CPET', 'POLYMER_HDPE', 'POLYMER_LDPE', 'POLYMER_LLDPE', 'POLYMER_MDPE', 'POLYMER_OPP', 'POLYMER_PE', 'POLYMER_PET', 'POLYMER_PETG', 'POLYMER_PP'</t>
  </si>
  <si>
    <t>Obligatoire si 'Code de matériau d'emballage' contient l'une des valeurs suivantes: 'POLYMER_APET', 'POLYMER_BOPP', 'POLYMER_CPET', 'POLYMER_HDPE', 'POLYMER_LDPE', 'POLYMER_LLDPE', 'POLYMER_MDPE', 'POLYMER_OPP', 'POLYMER_PE', 'POLYMER_PET', 'POLYMER_PETG', 'POLYMER_PP'</t>
  </si>
  <si>
    <t>Mandatory if 'Packaging material type code’ is 'POLYMER_APET', 'POLYMER_BOPP', 'POLYMER_CPET', 'POLYMER_HDPE', 'POLYMER_LDPE', 'POLYMER_LLDPE', 'POLYMER_MDPE', 'POLYMER_OPP', 'POLYMER_PE', 'POLYMER_PET', 'POLYMER_PETG', 'POLYMER_PP'</t>
  </si>
  <si>
    <t>BNL_PackagingMaterialColourCodeList</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local-name()='packagingInformationModule']/packaging/packagingMaterial/packagingMaterialColourCodeReference</t>
  </si>
  <si>
    <t>packagingInformation.packagings.packagingMaterials.packagingMaterialColourCodeReference</t>
  </si>
  <si>
    <t>v16;v18;v19;v20</t>
  </si>
  <si>
    <t>22/08/2026</t>
  </si>
  <si>
    <t>Is verpakkingsmateriaal valoriseerbaar?</t>
  </si>
  <si>
    <t>Les matériaux d'emballage sont récupérables</t>
  </si>
  <si>
    <t>Is packaging material recoverable</t>
  </si>
  <si>
    <t>isPackagingMaterialRecoverable</t>
  </si>
  <si>
    <t>DA_PACKAGING_0007</t>
  </si>
  <si>
    <t>Bepaalt of verpakkingsmateriaal kan worden teruggewonnen. Terugwinbare materialen zijn materialen die kunnen worden hergebruikt of gerecycled als grondstof.</t>
  </si>
  <si>
    <t>Détermine si le matériau d'emballage est récupérable. Les matériaux récupérables sont ceux qui sont susceptibles d'être réutilisées ou renvoyés pour une utilisation sous la forme de matières premières.</t>
  </si>
  <si>
    <t>Determines whether packaging material is recoverable. Recoverable materials are those which are capable of being reused or returned to use in the form of raw materials.</t>
  </si>
  <si>
    <t>Als u bij ‘Code verpakkingsmateriaal’ als waarde ‘GLASS’ of ‘GLASS_COLOURED’ heeft ingevuld, dan geeft u hier aan of het verpakkingsmateriaal recyclebaar is.</t>
  </si>
  <si>
    <t>Si PackagingMaterialTypeCode est égal à GLASS ou GLASS_COLOURED, indiquer si le matériau est récupérable.</t>
  </si>
  <si>
    <t>If 'PackagingMaterialTypeCode' is equal to 'GLASS' or 'GLASS_COLOURED', indicate whether the material is recoverable.</t>
  </si>
  <si>
    <t>VR_FMCGB2B_0165, VR_FMCGB2B_0241, VR_PACKAGING_0023</t>
  </si>
  <si>
    <t>Verplicht als 'Code verpakkingsmateriaal' gelijk is aan GLASS, GLASS_BOROSILICATE, GLASS_CRYSTAL of GLASS_COLOURED.</t>
  </si>
  <si>
    <t>Obligatoire si 'Code de matériau d'emballage' contient l'une des valeurs suivantes: GLASS, GLASS_BOROSILICATE, GLASS_CRYSTAL ou GLASS_COLOURED</t>
  </si>
  <si>
    <t>Mandatory if 'Packaging material type code' is GLASS, GLASS_BOROSILICATE, GLASS_CRYSTAL or GLASS_COLOURED.</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local-name()='packagingInformationModule']/packaging/packagingMaterial/isPackagingMaterialRecoverable</t>
  </si>
  <si>
    <t>packagingInformation.packagings.packagingMaterials.isPackagingMaterialRecoverable</t>
  </si>
  <si>
    <t>Samengesteld verpakkingsmateriaal - Code verpakkingsmateriaal</t>
  </si>
  <si>
    <t>Matériau d’emballage composite : Code du matériau d'emballage</t>
  </si>
  <si>
    <t>Composite material detail packaging material type code</t>
  </si>
  <si>
    <t>DA_PACKAGING_0016</t>
  </si>
  <si>
    <t xml:space="preserve">Les matériaux utilisés pour l'emballage de l'unité commerciale, par exemple le verre ou le plastique.  Ces informations sur les matériaux peuvent être utilisées par les preneurs de données pour:  o le calcul des taxes / frais / droits  o calculs / estimations de l'empreinte carbone (optimisation des ressources)  o pour déterminer le matériau utilisé.
</t>
  </si>
  <si>
    <t xml:space="preserve">The materials used for the packaging of the trade item, for example glass or plastic. This material information can be used by data recipients for:
- Tax calculations/fees/duties calculation /
- Carbon footprint calculations/estimations (resource optimisation)
- To determine the material used.
</t>
  </si>
  <si>
    <t>For each composite packaging material, list the different material components it consists of. Do not use codes ‘PLASTIC_BIO_PLASTIC’, ‘PLASTIC_OTHER’ or ‘PLASTIC_THERMOPLASTICS’. Use one of the POLYMER codes instead. 
A composite material is a material that is made of two or more different materials when combined, produce a material with characteristics different from the individual components. These individual components cannot be separated mechanically.
Example:
* Packaging type code: BG (bag)
* Packaging material type code: COMPOSITE
  * Composite material detail packaging material type code: POLYMER_PE (Polyethylene (PE))
  * Composite material detail packaging material type code: METAL_ALUMINUM (Aluminium)</t>
  </si>
  <si>
    <t>VR_DIY_B2B_0035, VR_EXTRA_INSTRUCTIONS_0033, VR_FMCGB2B_0157, VR_FMCGB2B_0240, VR_PACKAGING_0024, VR_PACKAGING_0031, VR_PACKAGING_0033, VR_PACKAGING_0046, VR_PACKAGING_0048</t>
  </si>
  <si>
    <t>Verplicht als 'Code verpakkingsmateriaal' gelijk is aan COMPOSITE of LAMINATED_CARTON.</t>
  </si>
  <si>
    <t>Si 'Code de matériau d'emballage' est égal COMPOSITE ou LAMINATED_CARTON.</t>
  </si>
  <si>
    <t>Mandatory if 'Packaging material type code' is COMPOSITE or LAMINATED_CARTON</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local-name()='packagingInformationModule']/packaging/packagingMaterial/compositeMaterialDetail/packagingMaterialTypeCode</t>
  </si>
  <si>
    <t>packagingInformation.packagings.packagingMaterials.compositeMaterialDetails.packagingMaterialTypeCode</t>
  </si>
  <si>
    <t>Samengesteld verpakkingsmateriaal - Hoeveelheid verpakkingsmateriaal</t>
  </si>
  <si>
    <t>Matériau d’emballage composite : Quantité matériau d'emballage</t>
  </si>
  <si>
    <t>Composite material detail packaging material composition quantity</t>
  </si>
  <si>
    <t>DA_PACKAGING_0018</t>
  </si>
  <si>
    <t xml:space="preserve">De hoeveelheid verpakkingsmateriaal van het artikel. Kan in gewicht, volume of oppervlak worden aangegeven en per land verschillen.
</t>
  </si>
  <si>
    <t xml:space="preserve">La quantité de matériau d'emballage de l'unité commerciale. Peut-être le poids, le volume ou la surface, peut varier selon les pays.
</t>
  </si>
  <si>
    <t xml:space="preserve">The quantity of the packaging material of the trade item. Can be weight, volume or surface, can vary by country.
</t>
  </si>
  <si>
    <t xml:space="preserve">40 (GRM)
</t>
  </si>
  <si>
    <t>Enter the quantity (the weight, the volume and/or the surface) of each indvidual material component the composite packaging material is made of. In order to be able determine the share of each component in the composite packaging material, it is important to use the same physical quantity for all indvidual components.
If the weight of the individual material components is provided, the sum of these weights must equal the total weight of the composite packaging material entered in the ‘Packaging material quantity’ field.
The recommended unit of measurement to specify the weight is kilogram (KGM) or gram (GRM). Be precise, up to 3 decimal places where necessary.
The weight may only be supplied once per individual material component.</t>
  </si>
  <si>
    <t>VR_DIY_15118, VR_FMCGB2B_0173, VR_PACKAGING_0006, VR_PACKAGING_0043</t>
  </si>
  <si>
    <t>Verplicht als ‘Samengesteld verpakkingsmateriaal – Code verpakkingsmateriaal’ gevuld is bij de consumenteneenheid.</t>
  </si>
  <si>
    <t>Si 'Emballage composite: Code de type d'emballage' est rempli</t>
  </si>
  <si>
    <t>Mandatory if 'Composite material detail packaging material type code' is populated.</t>
  </si>
  <si>
    <t>Verplicht als ‘Samengesteld verpakkingsmateriaal – Code verpakkingsmateriaal’ gevuld is bij de handelseenheid.</t>
  </si>
  <si>
    <t>if 'Composite material detail packaging material type code' is populated.</t>
  </si>
  <si>
    <t>Verplicht als ‘Samengesteld verpakkingsmateriaal – Code verpakkingsmateriaal’ gevuld is bij de pallet.</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local-name()='packagingInformationModule']/packaging/packagingMaterial/compositeMaterialDetail/packagingMaterialCompositionQuantity</t>
  </si>
  <si>
    <t>packagingInformation.packagings.packagingMaterials.compositeMaterialDetails.packagingMaterialCompositionQuantities.value</t>
  </si>
  <si>
    <t>Samengesteld verpakkingsmateriaal - Eenheid hoeveelheid verpakkingsmateriaal</t>
  </si>
  <si>
    <t>Matériau d’emballage composite : Unité de mesure quantité matériau d'emballage</t>
  </si>
  <si>
    <t>Composite material detail packaging material composition quantity UOM</t>
  </si>
  <si>
    <t>DA_PACKAGING_0019</t>
  </si>
  <si>
    <t xml:space="preserve">Toute unité standardisée et reproductible qui peut être utilisée pour mesurer une propriété physique.
</t>
  </si>
  <si>
    <t xml:space="preserve">GRM
</t>
  </si>
  <si>
    <t>Select the corresponding unit of measurement that was used to determine the weight, the volume and or the surface of the indvidual material components the composite packaging material is made of.
The recommended unit of measurement to specify the weight is kilogram (KGM) or gram (GRM).</t>
  </si>
  <si>
    <t>VR_DIY_17292, VR_DIY_17292, VR_DIY_B2B_HC_0004, VR_PACKAGING_0007, VR_PACKAGING_0017</t>
  </si>
  <si>
    <t>Verplicht als het veld ‘Samengesteld verpakkingsmateriaal - Hoeveelheid verpakkingsmateriaal’ is ingevuld bij de consumenteneenheid.</t>
  </si>
  <si>
    <t>Si le champ 'Emballage composite: Quantité matériau d'emballage' est rempli.</t>
  </si>
  <si>
    <t>Mandatory if 'Composite material detail packaging material composition quantity' is populated.</t>
  </si>
  <si>
    <t>Verplicht als het veld ‘Samengesteld verpakkingsmateriaal - Hoeveelheid verpakkingsmateriaal’ is ingevuld bij de handelseenheid.</t>
  </si>
  <si>
    <t>if 'Composite material detail packaging material composition quantity' is populated</t>
  </si>
  <si>
    <t>Verplicht als het veld ‘Samengesteld verpakkingsmateriaal - Hoeveelheid verpakkingsmateriaal’ is ingevuld bij de pallet.</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local-name()='packagingInformationModule']/packaging/packagingMaterial/compositeMaterialDetail/packagingMaterialCompositionQuantity/@measurementUnitCode</t>
  </si>
  <si>
    <t>packagingInformation.packagings.packagingMaterials.compositeMaterialDetails.packagingMaterialCompositionQuantities.measurementUnitCode</t>
  </si>
  <si>
    <t>Samengesteld verpakkingsmateriaal - Materiaaldikte</t>
  </si>
  <si>
    <t>Samengesteld verpakkingsmateriaal - Verpakkingsmateriaal dikte</t>
  </si>
  <si>
    <t>Matériau d’emballage composite : Epaisseur</t>
  </si>
  <si>
    <t>Composite material detail packaging material thickness</t>
  </si>
  <si>
    <t>DA_PACKAGING_0021</t>
  </si>
  <si>
    <t>Advice to enter the thickness of the aluminium material (METAL_ALUMINUM) components that make up the composite packaging material. 
Example: composite packaging material containing a metal material component
* Packaging type code: BG (bag).
* Packaging material code: COMPOSITE
  * Packaging material thickness: 120
  * Packaging material thickness UOM: 4H (Micrometre)
* Composite material detail packaging material type code: POLYMER_PE (Polyethylene (PE))
* Composite material detail packaging material type code: METAL_ALUMINUM (Aluminium)
  * Composite material detail packaging material thickness: 100
  * Composite material detail packaging material thickness UOM: 4H (Micrometre)
The recommended unit of measurement to specify the thickness of the material is micrometres (4H).</t>
  </si>
  <si>
    <t>VR_DIY_15119, VR_EXTRA_INSTRUCTIONS_0034, VR_FMCGB2B_0176, VR_PACKAGING_0008, VR_PACKAGING_0044</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local-name()='packagingInformationModule']/packaging/packagingMaterial/compositeMaterialDetail/packagingMaterialThickness</t>
  </si>
  <si>
    <t>packagingInformation.packagings.packagingMaterials.compositeMaterialDetails.packagingMaterialThickness.value</t>
  </si>
  <si>
    <t>Samengesteld verpakkingsmateriaal - Eenheid materiaaldikte</t>
  </si>
  <si>
    <t>Samengesteld verpakkingsmateriaal - Eenheid verpakkingsmateriaal dikte</t>
  </si>
  <si>
    <t>Matériau d’emballage composite : Unité de mesure épaisseur</t>
  </si>
  <si>
    <t>Composite material detail packaging material thickness UOM</t>
  </si>
  <si>
    <t>DA_PACKAGING_0022</t>
  </si>
  <si>
    <t>4H</t>
  </si>
  <si>
    <t>Select the corresponding unit of measurement that was used to determine the thickness of the indvidual material components the composite packaging material is made of.
The recommended unit of measurement to specify the thickness of the material is micrometres (4H).</t>
  </si>
  <si>
    <t>VR_PACKAGING_0009, VR_PACKAGING_0018</t>
  </si>
  <si>
    <t>Verplicht als het veld ‘Samengesteld verpakkingsmateriaal - Materiaaldikte’ is ingevuld.</t>
  </si>
  <si>
    <t>Verplicht als het veld ‘Samengesteld verpakkingsmateriaal - Verpakkingsmateriaal dikte’ is ingevuld bij de consumenteneenheid.</t>
  </si>
  <si>
    <t>Si le champ 'Emballage composite: Epaisseur' est rempli.</t>
  </si>
  <si>
    <t>Mandatory if 'Composite material detail packaging material thickness' is populated.</t>
  </si>
  <si>
    <t>If 'Composite material detail packaging material thickness' is populated</t>
  </si>
  <si>
    <t>if 'Composite material detail packaging material thickness' is populated</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local-name()='packagingInformationModule']/packaging/packagingMaterial/compositeMaterialDetail/packagingMaterialThickness/@measurementUnitCode</t>
  </si>
  <si>
    <t>packagingInformation.packagings.packagingMaterials.compositeMaterialDetails.packagingMaterialThickness.measurementUnitCode</t>
  </si>
  <si>
    <t>Classificatie samengesteld verpakkingsmateriaal</t>
  </si>
  <si>
    <t>Classification du matériau d'emballage composite</t>
  </si>
  <si>
    <t>Composite material detail packaging material classification code</t>
  </si>
  <si>
    <t>DA_DIY_B2B_0002</t>
  </si>
  <si>
    <t>For all polymer material components (POLYMER …) of a composite packaging material, indicate whether they are rigid [RIGID] or flexible [FLEXIBLE].
Also use field ‘Packaging material classification code’ to indicate whether the composite packaging material itself is rigid [RIGID] or flexible [FLEXIBLE].
Example: composite material with a polymer material component
* Packaging type code: BG (bag).
* Packaging material code: COMPOSITE
* Packaging material classification code: FLEXIBLE
* Composite material detail packaging material type code: POLYMER_PE (Polyethylene (PE))
* Composite material detail packaging material classification code: FLEXIBLE
* Composite material detail packaging material type code: METAL_ALUMINUM (Aluminium)</t>
  </si>
  <si>
    <t>VR_FMCGB2B_0413</t>
  </si>
  <si>
    <t>500.592, 510.031</t>
  </si>
  <si>
    <t>Verplicht als het veld 'Samengesteld verpakkingsmateriaal - Code verpakkingsmateriaal' een POLYMER is</t>
  </si>
  <si>
    <t>Si le champ 'Code de matériau d'emballage composite' est un POLYMER</t>
  </si>
  <si>
    <t>Mandatory if the field 'Composite material detail packaging material type code' is populated with a POLYMER.</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local-name()='packagingInformationModule']/packaging/packagingMaterial/compositeMaterialDetail/packagingMaterialClassificationCodeReference</t>
  </si>
  <si>
    <t>packagingInformation.packagings.packagingMaterials.compositeMaterialDetails.packagingMaterialClassificationCodeReference</t>
  </si>
  <si>
    <t>Code grondstof in de verpakking</t>
  </si>
  <si>
    <t>Code de la matière première dans l'emballage</t>
  </si>
  <si>
    <t>Packaging raw material code</t>
  </si>
  <si>
    <t>packagingRawMaterialCode</t>
  </si>
  <si>
    <t>DA_EXTRA_INSTRUCTIONS_0022</t>
  </si>
  <si>
    <t>De code die het type grondstof of gerecycled materiaal beschrijft waarvan het verpakkingsmateriaal van het product is gemaakt.</t>
  </si>
  <si>
    <t>The code describing the type of raw or recycled material the product packaging material is made from.</t>
  </si>
  <si>
    <t>RECYCLED
BIOLOGICAL_PLASTIC</t>
  </si>
  <si>
    <t>If a single (mono) packaging material contains raw materials of recycled origin, select code ‘RECYCLED’ and specify the % of recycled raw material used in field ‘Packaging raw material content percentage’.
If a single (mono) packaging material contains plastic/polymer raw materials of bological origin, select code ‘BIOLOGICAL_PLASTIC’ and specify the % of plastic/polymer raw material of biological origin used in field ‘Packaging raw material content percentage’.
It is not mandatory to supply information on raw materal codes ‘CRUDE_OIL’ nor ‘NEW_RAW_MATERIAL_OTHER’.
Green-Score: 
In case GDSN is used to share product information required to calculate the product's Green-Score in line with the 'Green-Score' methodology of 'Green-Score Collective' the following instruction applies:
If you filled out one of the values (CORRUGATED_BOARD_DOUBLE_WALL, CORRUGATED_BOARD_OTHER, CORRUGATED_BOARD_SINGLE_WALL, CORRUGATED_BOARD_TRIPLE_WALL, PAPER_MOLDED_PULP, PAPER_OTHER, PAPER_PAPER, PAPER_PAPERBOARD) in the field 'Packaging material type code' (packagingMaterialTypeCode), then also fill out the code value 'RECYCLED' in the field 'Packaging raw material code' (packagingRawMaterialCode).
For more information on how to share Green-Score relevant information in GDSN check out 'Manual on the delivery of Green-Score related product information': https://www.gs1belu.org/en/documentation/manual-delivery-green-score-related-product-information</t>
  </si>
  <si>
    <t>Mandatory in case product information required to calculate the products Green-Score or when the origin of the packaging material must be shared.
Mandatory for NL target market if mono packaging material contains recycled or biobased plastic raw materials.</t>
  </si>
  <si>
    <t>Mandatory for NL target market if mono packaging material contains recycled or biobased plastic raw materials.</t>
  </si>
  <si>
    <t>PackagingRawMaterialCode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local-name()='packagingInformationModule']/packaging/packagingMaterial/packagingRawMaterialInformation/packagingRawMaterialCode</t>
  </si>
  <si>
    <t>packagingInformation.packagings.packagingMaterials.packagingRawMaterialInformations.packagingRawMaterialCode</t>
  </si>
  <si>
    <t>Percentage grondstof in de verpakking</t>
  </si>
  <si>
    <t>Pourcentage de la matière première dans l'emballage</t>
  </si>
  <si>
    <t>Packaging raw material content percentage</t>
  </si>
  <si>
    <t>packagingRawMaterialContentPercentage</t>
  </si>
  <si>
    <t>DA_EXTRA_INSTRUCTIONS_0023</t>
  </si>
  <si>
    <t>Het percentage van het type grondstof of gerecycled materiaal waarvan het verpakkingsmateriaal van het product is gemaakt, zoals gespecificeerd door de Packaging Raw Material Code.</t>
  </si>
  <si>
    <t>Le pourcentage du type de matériau brut ou recyclé à partir duquel le matériau d'emballage du produit est fabriqué, tel que spécifié par le Packaging Raw Material Code.</t>
  </si>
  <si>
    <t>The percentage of the type of raw or recycled material the product packaging material is made from, as specified by the Packaging Raw Material Code.</t>
  </si>
  <si>
    <t>55</t>
  </si>
  <si>
    <t>Enter the percentage of the associated 'Packaging raw material code'.
Green-Score: 
In case GDSN is used to share product information required to calculate the product's Green-Score in line with the 'Green-Score' methodology of 'Green-Score Collective' the following instruction applies. 
If 'Packaging raw composite material code' equals 'RECYCLED', 'Packaging raw composite material content percentage' needs to be entered. Fill in the % of recycled material that is used.
For more information on how to share Green-Score relevant information in GDSN check out 'Manual on delivery of Green-Score related product information': https://www.gs1belu.org/en/documentation/manual-delivery-green-score-related-product-information</t>
  </si>
  <si>
    <t>Mandatory in case product information required to calculate the products Green-Score or when the origin of the packaging material must be shared.
Mandatory for NL target market if the field ‘Packaging raw material code’ is populated.</t>
  </si>
  <si>
    <t>Verplicht voor NL doelmarkt als het veld 'Code grondstof in de verpakking' is ingevuld.</t>
  </si>
  <si>
    <t>Obligatoire pour le marché cible NL si le champ "Code de la matière première dans l'emballage" est renseigné.</t>
  </si>
  <si>
    <t>Mandatory for NL target market if the field ‘Packaging raw material code’ is populated.</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local-name()='packagingInformationModule']/packaging/packagingMaterial/packagingRawMaterialInformation/packagingRawMaterialContentPercentage</t>
  </si>
  <si>
    <t>packagingInformation.packagings.packagingMaterials.packagingRawMaterialInformations.packagingRawMaterialContentPercentage</t>
  </si>
  <si>
    <t>Code composiet grondstof in de verpakking</t>
  </si>
  <si>
    <t>Code de la matière première composite dans l'emballage</t>
  </si>
  <si>
    <t>Packaging raw composite material code</t>
  </si>
  <si>
    <t>DA_EXTRA_INSTRUCTIONS_0025</t>
  </si>
  <si>
    <t>If a material component of a composite packaging material contains raw materials of recycled origin, select code ‘RECYCLED’ and specify the % of recycled raw material used in field ‘Packaging raw composite material content percentage’.
If a material component of a composite packaging material contains plastic/polymer raw materials of bological origin, select code ‘BIOLOGICAL_PLASTIC’ and specify the % of plastic/polymer raw material of biological origin used in field ‘Packaging raw composite material content percentage’.
It is not mandatory to supply information on raw materal codes ‘CRUDE_OIL’ nor ‘NEW_RAW_MATERIAL_OTHER’.
Green-score:
In case GDSN is used to share product information required to calculate the product's Green-scorein line with the 'Green-score' methodology of 'Green-scoreCollective' the following instruction applies:
If you filled out one of the values (CORRUGATED_BOARD_DOUBLE_WALL, CORRUGATED_BOARD_OTHER, CORRUGATED_BOARD_SINGLE_WALL, CORRUGATED_BOARD_TRIPLE_WALL, PAPER_MOLDED_PULP, PAPER_OTHER, PAPER_PAPER, PAPER_PAPERBOARD) in the field 'Composite packaging material type code' (packagingMaterialTypeCode), then also fill out the code value 'RECYCLED' in the field 'Packaging raw composite material code' (packagingRawMaterialCode).
For more information on how to share Green-score relevant information in GDSN check out 'Manual on delivery of Green-score related product information':https://www.gs1belu.org/nl/documentatie/handleiding-aanlevering-green-score-gerelateerde-product-informatie</t>
  </si>
  <si>
    <t xml:space="preserve">Mandatory in case product information required to calculate the products Green-Score or when the origin of the packaging material must be shared.
Mandatory for NL target market if the material component of a composite packaging material contains recycled or biobased plastic raw materials.
</t>
  </si>
  <si>
    <t>Mandatory for NL target market if the material component of a composite packaging material contains recycled or biobased plastic raw materials.</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local-name()='packagingInformationModule']/packaging/packagingMaterial/compositeMaterialDetail/packagingRawMaterialInformation/packagingRawMaterialCode</t>
  </si>
  <si>
    <t>packagingInformation.packagings.packagingMaterials.compositeMaterialDetails.packagingRawMaterialInformations.packagingRawMaterialCode</t>
  </si>
  <si>
    <t>Percentage composiet grondstof in de verpakking</t>
  </si>
  <si>
    <t>Pourcentage de la matière première composite dans l'emballage</t>
  </si>
  <si>
    <t>Packaging raw composite material content percentage</t>
  </si>
  <si>
    <t>DA_EXTRA_INSTRUCTIONS_0026</t>
  </si>
  <si>
    <t>Enter the percentage of the associated 'Packaging raw composite material code'.
Green-Score: 
In case GDSN is used to share product information required to calculate the product's Green-Score in line with the 'Green-Score' methodology  of  'Green-Score Collective' the following instruction applies. 
If 'Packaging raw composite material code' equals 'RECYCLED', 'Packaging raw composite material content percentage' needs to be entered. Fill in the % of recycled material that is used.
For more information on how to share Green-Score relevant information in GDSN check out 'Manual on the delivery of Green-Score related product information': https://www.gs1belu.org/en/documentation/manual-delivery-green-score-related-product-information</t>
  </si>
  <si>
    <t>Mandatory for NL target market if the field ‘Packaging raw composite material code’ is populated.</t>
  </si>
  <si>
    <t>Obligatoire pour le marché cible NL si le champ "Code de la matière première composite dans l'emballage" est renseigné.</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local-name()='packagingInformationModule']/packaging/packagingMaterial/compositeMaterialDetail/packagingRawMaterialInformation/packagingRawMaterialContentPercentage</t>
  </si>
  <si>
    <t>packagingInformation.packagings.packagingMaterials.compositeMaterialDetails.packagingRawMaterialInformations.packagingRawMaterialContentPercentage</t>
  </si>
  <si>
    <t>SUP indicator (Single Use Plastics)</t>
  </si>
  <si>
    <t>Single Use Plastic (SUP) indicator</t>
  </si>
  <si>
    <t>Indicateur SUP (Single Use Plastics)</t>
  </si>
  <si>
    <t>additionalTradeItemClassificationPropertycode</t>
  </si>
  <si>
    <t>DA_FMCGB2B_0236</t>
  </si>
  <si>
    <t>Geeft aan of een product als Single Use Plastic (SUP) geclassificeerd is.</t>
  </si>
  <si>
    <t>Indique si un produit est classé comme plastique à usage unique (SUP).</t>
  </si>
  <si>
    <t>Indicates whether a product is classified as Single Use Plastic (SUP).</t>
  </si>
  <si>
    <t>Vul hier in of een product als SUP geclassificeerd is, kies ‘waar’ of ‘niet waar’.</t>
  </si>
  <si>
    <t>Vul hier in of een product als Single Use Plastic (SUP) geclassificeerd is, kies ‘waar’ of ‘niet waar’.</t>
  </si>
  <si>
    <t>Indiquez ici si un produit est classé comme SUP, en choisissant "vrai" ou "faux".</t>
  </si>
  <si>
    <t>Enter here whether a product is classified as SUP</t>
  </si>
  <si>
    <t>Dit veld valt onder de modules (additionalTradeItemClassificationCodeValue en daarna additionalTradeItemClassificationProperty) die niet verplicht zijn, maar als je ze gebruikt zijn de velden additionalTradeItemClassificationCodeValue &amp; additionalTradeItemClassificationPropertyCode wel verplicht.</t>
  </si>
  <si>
    <t>Ce champ relève de modules (additionalTradeItemClassificationCodeValue puis additionalTradeItemClassificationProperty) qui ne sont pas obligatoires, mais si vous les utilisez, les champs additionalTradeItemClassificationCodeValue et additionalTradeItemClassificationPropertyCode sont obligatoires.</t>
  </si>
  <si>
    <t>To be able to use this new attribute, it is necessary to also implement and populate the following two attributes:
1. 'Additional trade item classification system code' (additionalTradeItemClassificationSystemCode) - This attribute needs to have the fixed value '8' (which stands for 'A Manufacturer's own codification system').
2. 'Additional trade item classification code value' (additionalTradeItemClassificationCodeValue) - This atribute needs to have the fixed value 'SUP'.</t>
  </si>
  <si>
    <t>VR_FMCGB2B_0405, VR_FMCGB2B_0406</t>
  </si>
  <si>
    <t>Conditional mandatory</t>
  </si>
  <si>
    <t>Verplicht voor NL doelmarkt als het verpakkingsmateriaal een POLYMER is.</t>
  </si>
  <si>
    <t>Obligatoire pour le marché cible NL si le matériau d'emballage est un POLYMER.</t>
  </si>
  <si>
    <t>Mandatory for NL target market if packaging material is a POLYMER.</t>
  </si>
  <si>
    <t>BinaryLogicEnumeration</t>
  </si>
  <si>
    <t>/catalogue_item_notification:catalogueItemNotificationMessage/transaction/documentCommand/catalogue_item_notification:catalogueItemNotification/catalogueItem/tradeItem/gDSNTradeItemClassification/additionalTradeItemClassification/additionalTradeItemClassificationValue/additionalTradeItemClassificationProperty/additionalTradeItemClassificationPropertyCode</t>
  </si>
  <si>
    <t>packagingInformation.supIndicator</t>
  </si>
  <si>
    <t>Aantal SUP (Single Use Plastics)</t>
  </si>
  <si>
    <t>Aantal Single Use Plastic (SUP)</t>
  </si>
  <si>
    <t>Nombre de SUP (Single Use Plastics)</t>
  </si>
  <si>
    <t>Number of SUP's (Single Use Plastics)</t>
  </si>
  <si>
    <t>Number of Single Use Plastic (SUP)</t>
  </si>
  <si>
    <t>propertyMeasurement</t>
  </si>
  <si>
    <t>DA_FMCGB2B_0237</t>
  </si>
  <si>
    <t>Geeft het aantal SUP eenheden in een product aan.</t>
  </si>
  <si>
    <t>Indique le nombre d'unités SUP dans un produit.</t>
  </si>
  <si>
    <t>Indicates the number of SUP units in a product.</t>
  </si>
  <si>
    <t>4</t>
  </si>
  <si>
    <t>Vul hier in hoeveel SUPs de consumenteneenheid bevat.</t>
  </si>
  <si>
    <t>Vul hier in hoeveel Single Use Plastics (SUP) de consumenteneenheid bevat.</t>
  </si>
  <si>
    <t>Indiquez ici le nombre de SUP que l'unité de consommation contient.</t>
  </si>
  <si>
    <t>Enter here how many SUPs the consumer unit contains.</t>
  </si>
  <si>
    <t>To be able to use this new attribute, it is necessary to also implement and populate the following three attributes:
1. 'Additional trade item classification system code' (additionalTradeItemClassificationSystemCode) - This attribute needs to have the fixed value '8' (which stands for 'A Manufacturer's own codification system').
2. 'Additional trade item classification code value' (additionalTradeItemClassificationCodeValue) - This atribute needs to have the fixed value 'SUP'.
3. 'SUP indicator' (additionalTradeItemClassificationPropertycode)</t>
  </si>
  <si>
    <t>VR_FMCGB2B_0408</t>
  </si>
  <si>
    <t>Verplicht voor NL doelmarkt als het veld 'Single Use Plastic (SUP) Indicator' is ingevuld.</t>
  </si>
  <si>
    <t>Obligatoire pour le marché cible NL si le champ « Indicateur SUP (Single Use Plastics) » est rempli.</t>
  </si>
  <si>
    <t>Mandatory for NL target market if the ‘Single Use Plastic (SUP) Indicator’ field is populated.</t>
  </si>
  <si>
    <t>/catalogue_item_notification:catalogueItemNotificationMessage/transaction/documentCommand/catalogue_item_notification:catalogueItemNotification/catalogueItem/tradeItem/gDSNTradeItemClassification/additionalTradeItemClassification/additionalTradeItemClassificationValue/additionalTradeItemClassificationProperty/propertyMeasurement</t>
  </si>
  <si>
    <t>packagingInformation.numberOfSup</t>
  </si>
  <si>
    <t>Eenheid Aantal SUP (Single Use Plastics)</t>
  </si>
  <si>
    <t>Eenheid aantal Single Use Plastic (SUP)</t>
  </si>
  <si>
    <t>Unité de mesure Nombre de SUP (Single Use Plastics)</t>
  </si>
  <si>
    <t>Number of SUP UOM (Single Use Plastics)</t>
  </si>
  <si>
    <t>Number of Single Use Plastic (SUP) measurement unit code</t>
  </si>
  <si>
    <t>propertyMeasurement/@measurementUnitCode</t>
  </si>
  <si>
    <t>The code indicating the measurement unit for 'Number of SUP'.</t>
  </si>
  <si>
    <t xml:space="preserve">Gebruik de code 'H87' (Stuk)
</t>
  </si>
  <si>
    <t>Utilisez le code 'H87' (Pièce).</t>
  </si>
  <si>
    <t>Use the code 'H87' (Piece).</t>
  </si>
  <si>
    <t xml:space="preserve">To be able to use this new attribute, it is necessary to also implement and populate the following three attributes:
1. 'Additional trade item classification system code' (additionalTradeItemClassificationSystemCode) - This attribute needs to have the fixed value '8' (which stands for 'A Manufacturer's own codification system').
2. 'Additional trade item classification code value' (additionalTradeItemClassificationCodeValue) - This atribute needs to have the fixed value 'SUP'.
3. 'SUP indicator' (additionalTradeItemClassificationPropertycode)
</t>
  </si>
  <si>
    <t>Verplicht wanneer 'Aantal SUP' ingevuld is.</t>
  </si>
  <si>
    <t>Verplicht als het veld 'Aantal Single Use Plastic (SUP) is ingevuld</t>
  </si>
  <si>
    <t>Obliatoire lorsque 'Nombre de SUP' est rempli.</t>
  </si>
  <si>
    <t>Mandatory when 'Number of SUP' is populated.</t>
  </si>
  <si>
    <t>Mandatory if 'Number of Single Use Plastic (SUP)' is populated</t>
  </si>
  <si>
    <t>NetContentMeasurementUnitCodes [H87]</t>
  </si>
  <si>
    <t>/catalogue_item_notification:catalogueItemNotificationMessage/transaction/documentCommand/catalogue_item_notification:catalogueItemNotification/catalogueItem/tradeItem/gDSNTradeItemClassification/additionalTradeItemClassification/additionalTradeItemClassificationValue/additionalTradeItemClassificationProperty/propertyMeasurement/@measurementUnitCode</t>
  </si>
  <si>
    <t>SUP Categorie (Single Use Plastics)</t>
  </si>
  <si>
    <t>Single Use Plastic (SUP) Categorie</t>
  </si>
  <si>
    <t>Catégorie de SUP (Single Use Plastics)</t>
  </si>
  <si>
    <t>SUP Category (Single Use Plastics)</t>
  </si>
  <si>
    <t>Single Use Plastic (SUP) Category</t>
  </si>
  <si>
    <t>propertyDescription</t>
  </si>
  <si>
    <t>DA_FMCGB2B_0238</t>
  </si>
  <si>
    <t>Code die de SUP categorie aangeeft.</t>
  </si>
  <si>
    <t>Code indiquant la catégorie SUP.</t>
  </si>
  <si>
    <t>Code indicating SUP category.</t>
  </si>
  <si>
    <t>CUP</t>
  </si>
  <si>
    <t>Enter the Single Use Plastic (SUP) category associated with the product here. Choose 1 of the codes from the 'SUP category' list
Code list SUP category:
FOOD_CONTAINERS
DRINK_CUPS
BEVERAGE_CARTONS_BEVERAGE
BEVERAGE_CARTONS_FOOD
BEVERAGE_CONTAINERS_OTHER
BEVERAGE_BOTTLES
BAGS_WRAPPERS
LIGHTWEIGHT_PLASTIC_CARRIER_BAGS</t>
  </si>
  <si>
    <t>VR_FMCGB2B_0407</t>
  </si>
  <si>
    <t>Description5000</t>
  </si>
  <si>
    <t>NL_PropertyDescription</t>
  </si>
  <si>
    <t>/catalogue_item_notification:catalogueItemNotificationMessage/transaction/documentCommand/catalogue_item_notification:catalogueItemNotification/catalogueItem/tradeItem/gDSNTradeItemClassification/additionalTradeItemClassification/additionalTradeItemClassificationValue/additionalTradeItemClassificationProperty/propertyDescription</t>
  </si>
  <si>
    <t>supCategory</t>
  </si>
  <si>
    <t>20/05/2023</t>
  </si>
  <si>
    <t>SUP Categorie taalcode (Single Use Plastics)</t>
  </si>
  <si>
    <t>Single Use Plastic (SUP) Categorie taalcode</t>
  </si>
  <si>
    <t>Code linguistique Catégorie de SUP (Single Use Plastics)</t>
  </si>
  <si>
    <t>SUP Category language code (Single Use Plastics)</t>
  </si>
  <si>
    <t>Single Use Plastic (SUP) Category language code</t>
  </si>
  <si>
    <t>propertyDescription/@languageCode</t>
  </si>
  <si>
    <t>The code specifying a language for 'SUP Category'.</t>
  </si>
  <si>
    <t>Gebruik de taalcode 'nl' (Nederlands).</t>
  </si>
  <si>
    <t>Selecteer de correcte waarde uit de 'ISO 639-1 (2-alpha)' codelijst.</t>
  </si>
  <si>
    <t>Utilisez le code 'nl' (Néerlandais).</t>
  </si>
  <si>
    <t>Use the code 'nl' (Dutch).</t>
  </si>
  <si>
    <t>Verplicht wanneer 'SUP Categorie' ingevuld is.</t>
  </si>
  <si>
    <t>Verplicht als het veld 'Single Use Plastic (SUP) Categorie' is gevuld</t>
  </si>
  <si>
    <t>Obliatoire lorsque 'Catégorie de SUP' est rempli.</t>
  </si>
  <si>
    <t>Mandatory when 'SUP category' is populated.</t>
  </si>
  <si>
    <t>Mandatory if 'Single Use Plastic (SUP) Category' is populated</t>
  </si>
  <si>
    <t>LanguageCodes [nl-BE]</t>
  </si>
  <si>
    <t>/catalogue_item_notification:catalogueItemNotificationMessage/transaction/documentCommand/catalogue_item_notification:catalogueItemNotification/catalogueItem/tradeItem/gDSNTradeItemClassification/additionalTradeItemClassification/additionalTradeItemClassificationValue/additionalTradeItemClassificationProperty/propertyDescription/@languageCode</t>
  </si>
  <si>
    <t>Indicator emballageartikel/herbruikbaar artikel</t>
  </si>
  <si>
    <t>Indicateur d'article d'emballage/article réutilisable</t>
  </si>
  <si>
    <t>Packaging marked returnable indicator</t>
  </si>
  <si>
    <t>isPackagingMarkedReturnable</t>
  </si>
  <si>
    <t>DA_PACKAGING_0026</t>
  </si>
  <si>
    <t xml:space="preserve">Het artikel heeft een herbruikbare verpakking. Dit is een ja/nee-veld (Booleaans) waar 'ja' ('TRUE') betekent dat er sprake is van een emballageartikel/herbruikbaar artikel. Dit veld wordt gebruikt voor een emballageartikel/herbruikbaar artikel met of zonder statiegeld.
</t>
  </si>
  <si>
    <t xml:space="preserve">Unité commerciale à emballage consigné. Ceci est un champ vrai/faux (Booléen) où vrai signifie que l'emballage est consigné. L'attribut s'applique à l'emballage consigné avec ou sans dépôt.
</t>
  </si>
  <si>
    <t xml:space="preserve">Trade item has returnable packaging. This is a yes/no (Boolean) where 'yes' ('True') equals packaging can be returned. The attribute applies to returnable packaging with or without deposit.
</t>
  </si>
  <si>
    <t xml:space="preserve">True
</t>
  </si>
  <si>
    <t xml:space="preserve">True (vrai)
</t>
  </si>
  <si>
    <t xml:space="preserve">Selecteer 'True' of 'False'. 'True' betekent dat er sprake is van een emballageartikel/herbruikbaar artikel.
</t>
  </si>
  <si>
    <t xml:space="preserve">Sélectionnez'vrai' ou'faux'. 'Vrai' signifie que l'emballage peut être rapporté.
</t>
  </si>
  <si>
    <t xml:space="preserve">Select 'True' or 'False'. 'True' means that the packaging can be returned.
</t>
  </si>
  <si>
    <t>VR_FMCGB2B_0149, VR_FMCGB2B_0166, VR_FMCGB2B_0166, VR_FMCGB2B_0414, VR_FMCGB2B_0414, VR_PACKAGING_0038, VR_PACKAGING_0039</t>
  </si>
  <si>
    <t>500.255, 500.277, 500.513, 500.572</t>
  </si>
  <si>
    <t>Verplicht als de productverpakking kan worden geretourneerd.</t>
  </si>
  <si>
    <t>Obligatoire si l'emballage du produit est retournable.</t>
  </si>
  <si>
    <t>Mandatory if the product packaging is returnable.</t>
  </si>
  <si>
    <t>/catalogue_item_notification:catalogueItemNotificationMessage/transaction/documentCommand/catalogue_item_notification:catalogueItemNotification/catalogueItem/tradeItem/tradeItemInformation/extension/*[namespace-uri()='urn:gs1:gdsn:packaging_marking:xsd:3' and local-name()='packagingMarkingModule']/packagingMarking/isPackagingMarkedReturnable</t>
  </si>
  <si>
    <t>packagingMarking.isPackagingMarkedReturnable</t>
  </si>
  <si>
    <t>Code van het emballageartikel/herbruikbaar artikel</t>
  </si>
  <si>
    <t>Identification de l'emballage consigné</t>
  </si>
  <si>
    <t>Returnable package deposit identification</t>
  </si>
  <si>
    <t>Package deposit identifier</t>
  </si>
  <si>
    <t>returnablePackageDepositIdentification</t>
  </si>
  <si>
    <t>DA_FMCGB2B_0101</t>
  </si>
  <si>
    <t xml:space="preserve">In een klein aantal markten wordt de informatie over het emballageartikel/herbruikbaar artikel weergegeven met een GTIN, dat verwijst naar het type lastdrager of verpakking waarop het statiegeld voor het emballageartikel/herbruikbaar artikel van toepassing is.
</t>
  </si>
  <si>
    <t xml:space="preserve">Dans certains marchés les informations sur les emballages consignés sont spécifiées en utilisant un GTIN, qui se réfère au type de support ou d'emballage auquel la consigne s'applique.
</t>
  </si>
  <si>
    <t xml:space="preserve">In a few markets the returnable packaging information is specified using a GTIN (Global Trade Item Number), which refers to the type of load carrier or packaging to which the returnable package deposit applies.
</t>
  </si>
  <si>
    <t xml:space="preserve">00662510000774 (CHEP P1210B, Plastic Pallet, 1200x1000)
04045119067670 (Steinie 0,33l)
</t>
  </si>
  <si>
    <t xml:space="preserve">00662510000774 (PECH P1210B, Palette plastique, 1200x1000)
04045119067670 (Steinie 0,33l)
</t>
  </si>
  <si>
    <t>Selecteer een code uit het document 'BENELUX RTI List' op de website van GS1 Nederland of GS1 België en Luxemburg. Voeg altijd een voorloopnul toe aan de code van 13 cijfers voor het emballageartikel/het herbruikbare artikel. De code moet de unieke GS1 artikelcode (GTIN) van het lege emballageartikel/herbruikbare artikel zijn.
De 30 cl 'Bruin Nederlands Retour CBK-fles'- de BNR-fles- is ook toegevoegd aan beide datapools (zowel in Nederland als in België en Luxemburg), als GTIN 08715079031979. Naast deze fles zijn andere standaard flessen toegevoegd als keuze aan de datapools. Deze kunt u terugvinden in het toelichtingendocument dat op de GS1-website staat: https://www.gs1.nl/kennisbank/gs1-data-source/levensmiddelen-drogisterij/welke-data/datamodel/ (titel document is 'Toelichting op velden', paragraaf 7.1). Leveranciers die hun bier in één van deze flessen leveren, kunnen de code voor hun emballageartikel/herbruikbare artikel kiezen.
Als u uw eigen emballageartikel/herbruikbare artikel toevoegt die u niet wilt toevoegen aan bovengenoemde lijst, dan moet u uw eigen, unieke GTIN toekennen aan het emballageartikel/herbruikbaar artikel en de bijbehorende informatie toevoegen aan de GDSN datapool. Ook aan deze zelf toegekende 13-cijferige code voegt u altijd een voorloopnul toe. U voert deze code in dit veld in.
Op het niveau van consumenteneenheden moet dit veld worden gebruikt om aan te geven welk soort lege verpakking de consument kan retourneren naar de retailer. Zie voor meer informatie over het gebruik van emballageartikelen/herbruikbare artikelen de link in Procesbeschrijving naar het document Toelichting. Deze aanpak geldt ook voor lege retourneerbare verpakkingen van consumenteneenheden.</t>
  </si>
  <si>
    <t>Select a code from the 'BENELUX Returnable Trade Item List' on the website of GS1 Netherlands or GS1 Belgium and Luxembourg (https://www.gs1.nl/en/industries/reliable-product-data-food-health-and-beauty/gs1-data-source-for-the-exchange-of-2-2). Always add a leading zero to the 13-digit code for that returnable asset. The code must be the unique GTIN of the empty returnable trade item.
The 30 cl 'Bruin Nederlands Retour CBK-fles'- the BNR bottle- has been added to both data pools (both in the Netherlands and in Belgium and Luxembourg) as GTIN 08715079031979. In addition to this bottle other standard bottles have been added to the data pools. You can find these in a document that is on the GS1 website: https://www.gs1.nl/en/knowledge-base/gs1-data-source/food-health-beauty/what-data/data-model/ .Suppliers that deliver their beer in one of these bottles can choose the code for their returnable packaging.
If you add your own (proprietary) returnable packaging that will not be added to the above-mentioned list, you need to assign your own, unique GTIN to the returnable packaging and add corresponding information to the data pool. Also add a leading zero to these 13-digit GTINs. You enter the GTIN in this field.
On consumer unit levels this attribute should be used to indicate which type of consumer empty can be returned by the consumer to the retailer. For more information about the use of returnable trade items please refer to the link below in Process Description to the explanatory document. This method also applies to empty returnable packaging of consumer units.</t>
  </si>
  <si>
    <t xml:space="preserve">Zie voor meer informatie over het gebruik van voorloopnullen hoofdstuk 33 van de 'Trade Item Implementation Guide'.
</t>
  </si>
  <si>
    <t xml:space="preserve">Pour plus d'informations sur l'utilisation des zéros de tête, veuillez vous référer au chapitre 33 du GDSN Trade Item Implementation Guide.
</t>
  </si>
  <si>
    <t>For more information about the use of leading zeroes, please refer to chapter 33 of the 'Trade Item Implementation Guide'.</t>
  </si>
  <si>
    <t>For additional explanation see: https://gs1.nl/en/knowledge-base/gs1-data-source/food-health-beauty/what-data/data-model/
Benelux RTI lijst: https://gs1.nl/en/knowledge-base/gs1-data-source/food-health-beauty/code-lists/codes-for-returnable-trade-items-rti/) 
GDSN Trade Item Implementation Guideline: https://ref.gs1.org/guidelines/tiig/</t>
  </si>
  <si>
    <t>VR_FMCGB2B_0045, VR_FMCGB2B_0154, VR_FMCGB2B_0158, VR_FMCGB2B_0158, VR_FMCGB2B_0167, VR_FMCGB2B_0174, VR_FMCGB2B_0233, VR_FMCGB2B_0233, VR_FMCGB2B_0234</t>
  </si>
  <si>
    <t>500.153, 500.157, 500.255, 500.258, 500.277</t>
  </si>
  <si>
    <t>Verplicht als er een GTIN wordt gebruikt om het emballageartikel/herbruikbaar artikel te identificeren.</t>
  </si>
  <si>
    <t>Si le champ 'Indication d'emballage consigné' est indiqué comme vrai.</t>
  </si>
  <si>
    <t>Mandatory if a GTIN is used to identify the returnable package.</t>
  </si>
  <si>
    <t>ReturnablePackageDepositCode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local-name()='packagingInformationModule']/packaging/packageDeposit/returnablePackageDepositIdentification</t>
  </si>
  <si>
    <t>packagingInformation.packagings.returnablePackageDepositIdentification</t>
  </si>
  <si>
    <t>Emballageartikelwaarde/herbruikbaar artikelwaarde</t>
  </si>
  <si>
    <t>Valeur de l'emballage consigné</t>
  </si>
  <si>
    <t>Package deposit amount</t>
  </si>
  <si>
    <t>returnablePackageDepositAmount</t>
  </si>
  <si>
    <t>DA_FMCGB2B_0098</t>
  </si>
  <si>
    <t>De geldelijke waarde van de individuele emballageartikel/herbruikbaar artikelverpakking.</t>
  </si>
  <si>
    <t>La valeur monétaire de l'emballage individuel retournable.</t>
  </si>
  <si>
    <t>The monetary value of the individual returnable package.</t>
  </si>
  <si>
    <t>3,86 (EUR)</t>
  </si>
  <si>
    <t>3.86 (EUR)</t>
  </si>
  <si>
    <t>Vul dit veld alleen in als er sprake is van de emballageverpakking/herbruikbaar artikelverpakking (‘lege’ eenheid). Let bij kratten erop dat u alleen de emballage-artikelwaarde/herbruikbare artikelwaarde van de lege krat invoert.</t>
  </si>
  <si>
    <t>Remplir seulement dans ce champ dans le cas des unités vides. Pour les caisses, veillez à ne saisir que la valeur consignée de la caisse vide.</t>
  </si>
  <si>
    <t>Only fill in this field in the case of returnable items ('empty' units). For crates, make sure that you only enter the deposit value of the empty crate.</t>
  </si>
  <si>
    <t>De valutacode is verplicht als u een waarde invult.</t>
  </si>
  <si>
    <t>Le code de devise est obligatoire si vous entrez une valeur.</t>
  </si>
  <si>
    <t>The currency code is mandatory if you enter a value.</t>
  </si>
  <si>
    <t>VR_FMCGB2B_0125, VR_FMCGB2B_0360</t>
  </si>
  <si>
    <t>500.256, 500.259</t>
  </si>
  <si>
    <t>Verplicht voor emballage-/herbruikbaar artikelen in doelmarkt Nederland, België en Luxemburg.</t>
  </si>
  <si>
    <t>Pour les emballages consignés fournis avec des marchandises à des acheteurs aux Pays-Bas, Belgique et Luxembourg.</t>
  </si>
  <si>
    <t>Mandatory for returnable packaging supplied with goods to buyers in the Netherlands, Belgium and Luxembourg.</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local-name()='packagingInformationModule']/packaging/packageDeposit/returnablePackageDepositAmount</t>
  </si>
  <si>
    <t>packagingInformation.packagings.targetMarketReturnablePackageDepositAmounts.returnablePackageDepositAmount.value</t>
  </si>
  <si>
    <t>Emballageartikelwaarde/herbruikbaar artikelwaarde valutacode</t>
  </si>
  <si>
    <t>Devise de la consigne de l'emballage consigné</t>
  </si>
  <si>
    <t>Package deposit amount currency code</t>
  </si>
  <si>
    <t>returnablePackageDepositAmount/@currencyCode</t>
  </si>
  <si>
    <t>DA_FMCGB2B_0099</t>
  </si>
  <si>
    <t xml:space="preserve">Code die een valuta specificeert. Toegestane codewaarden staan gespecifieerd in de GS1 codelijst 'CurrencyCode'.
</t>
  </si>
  <si>
    <t xml:space="preserve">Un code représentant la monnaie d'un pays ou d'un groupe de pays.
</t>
  </si>
  <si>
    <t xml:space="preserve">Code specifying a currency. Allowed code values are specified in GS1 code list 'CurrencyCode'.
</t>
  </si>
  <si>
    <t xml:space="preserve">EUR
</t>
  </si>
  <si>
    <t xml:space="preserve">Selecteer de juiste waarde uit de codelijst 'currencyCode'.
</t>
  </si>
  <si>
    <t xml:space="preserve">Select the correct value from the 'currencyCode' code list.
</t>
  </si>
  <si>
    <t>VR_FMCGB2B_0046, VR_FMCGB2B_0122</t>
  </si>
  <si>
    <t>Verplicht als het veld 'Emballageartikelwaarde/herbruikbaar artikelwaarde' is gevuld.</t>
  </si>
  <si>
    <t>Verplicht als het veld 'Emballageartikelwaarde/herbruikbaar artikelwaarde' is gevuld bij de consumenteneenheid.</t>
  </si>
  <si>
    <t>si le champ 'Valeur de l'emballage consigné' est rempli.</t>
  </si>
  <si>
    <t>Mandatory in case the 'Returnable package deposit amount' field is populated for the consumer unit.</t>
  </si>
  <si>
    <t>Mandatory in case the 'Package deposit amount' field is populated for the consumer unit.</t>
  </si>
  <si>
    <t>Verplicht als het veld 'Emballageartikelwaarde/herbruikbaar artikelwaarde' is gevuld bij de handelseenheid.</t>
  </si>
  <si>
    <t>in case the 'Returnable package deposit amount' field is populated for the trade unit.</t>
  </si>
  <si>
    <t>in case the 'Package deposit amount' field is populated for the trade unit.</t>
  </si>
  <si>
    <t>Verplicht als het veld 'Emballageartikelwaarde/herbruikbaar artikelwaarde' is gevuld bij de pallet.</t>
  </si>
  <si>
    <t>in case the 'Returnable package deposit amount' field is populated for the pallet.</t>
  </si>
  <si>
    <t>in case the 'Package deposit amount' field is populated for the pallet.</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local-name()='packagingInformationModule']/packaging/packageDeposit/returnablePackageDepositAmount/@currencyCode</t>
  </si>
  <si>
    <t>packagingInformation.packagings.targetMarketReturnablePackageDepositAmounts.returnablePackageDepositAmount.currencyCode</t>
  </si>
  <si>
    <t>Pallet information</t>
  </si>
  <si>
    <t>Code type pallet</t>
  </si>
  <si>
    <t>Code du type de pallette</t>
  </si>
  <si>
    <t>Pallet type code</t>
  </si>
  <si>
    <t>Platform type code</t>
  </si>
  <si>
    <t>platformTypeCode</t>
  </si>
  <si>
    <t>DA_PACKAGING_0004</t>
  </si>
  <si>
    <t xml:space="preserve">Geeft aan of de omschreven verzendeenheid wordt geleverd op een pallet/platform en op wat voor type pallet. Als de verzendeenheid wordt geleverd op een pallet, moet hier het type pallet worden ingevuld. De beschikbare pallettypes/-codes worden weergegeven als codes.
</t>
  </si>
  <si>
    <t xml:space="preserve">Indique si l'unité de livraison décrite est livrée sur une palette / plateforme et le type de plateforme. Si l'unité de livraison est livrée sur une plateforme, le type de plateforme doit être indiqué ici.
</t>
  </si>
  <si>
    <t xml:space="preserve">Indicates whether the described despatch unit is delivered on a pallet/platform and on which type of platform. If the despatch unit is delivered on a platform, the platform type must be stated here. The range of platform types/codes is listed in codes.
</t>
  </si>
  <si>
    <t xml:space="preserve">11 (pallet ISO 1- 1/1 EURO Pallet Standaard pallet met afmetingen 80 x 120 cm)
</t>
  </si>
  <si>
    <t xml:space="preserve">11 (palette ISO 1 - 1/1 EURO Palette standard avec des dimensions de 80 x 120 cm)
</t>
  </si>
  <si>
    <t xml:space="preserve">11 (pallet ISO 1- 1/1 EURO Pallet Standard pallet with dimensions 80 x 120 cm)
</t>
  </si>
  <si>
    <t xml:space="preserve">Selecteer de juiste waarde uit de codelijst 'platformTypeCode'.
</t>
  </si>
  <si>
    <t xml:space="preserve">Sélectionnez un code dans la liste.
</t>
  </si>
  <si>
    <t xml:space="preserve">Select a code from the 'Pallet Type' code list.
</t>
  </si>
  <si>
    <t>Als de leverancier verschillende pallets voor verschillende klanten gebruikt, dan moet elke soort pallet worden geïdentificeerd met een afzonderlijke GS1 artikelcode (GTIN). Op dit specifieke niveau moet de palletinformatie worden ingevuld. 
Als de pallet geen artikelcode (GTIN) heeft (een 'non-GTIN' pallet) dan zijn er twee opties: of de consumenteneenheid of de handelseenheid is de hoogste eenheid binnen de hiërarchie. De informatie over de pallet en het type pallet vult u dan in bij de andere gegevens over de hoogste eenheid in de hiërarchie.</t>
  </si>
  <si>
    <t xml:space="preserve">Si un fournisseur a des palettisations différentes pour différents clients, chaque palettisation doit être identifiée par un GTIN distinct. Sur ce niveau en particulier, les informations palette doivent être fournies.
</t>
  </si>
  <si>
    <t>If a supplier has different palletisations for different customers, each palletisation needs to be identified with a separate GTIN (Global Trade Item Number). On this specific level, the pallet information needs to be provided. 
If the pallet has no GTIN assigned (a 'non-GTIN' pallet) then there are two options: the consumer unit or the next level in the packaging hierarchy is the highest level in the hierarchy. Information about the pallet, including the platform type code, is listed together with the information of that highest level.</t>
  </si>
  <si>
    <t>VR_FMCGB2B_0161, VR_HC&amp;B2B_0003, VR_HC&amp;B2B_0003, VR_PACKAGING_0019, VR_PACKAGING_0037</t>
  </si>
  <si>
    <t>500.308</t>
  </si>
  <si>
    <t>Verplicht als de consumenteneenheid de hoogste eenheid binnen de hiërarchie is.</t>
  </si>
  <si>
    <t>Si c'est la plus grande unité au sein de la hiérarchie.</t>
  </si>
  <si>
    <t>Mandatory if this is the highest level in the packaging hierarchy.</t>
  </si>
  <si>
    <t>Verplicht als de handelseenheid de hoogste eenheid binnen de hiërarchie is.</t>
  </si>
  <si>
    <t>Pour les unités fournies sur une palette.</t>
  </si>
  <si>
    <t>Verplicht als de pallet een artikelcode (GTIN) heeft.</t>
  </si>
  <si>
    <t>Obligatoire, si la palette a un code article (GTIN).</t>
  </si>
  <si>
    <t>Mandatory if the pallet has a GTIN assigned.</t>
  </si>
  <si>
    <t>PlatformTypeCode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local-name()='packagingInformationModule']/packaging/platformTypeCode</t>
  </si>
  <si>
    <t>packagingInformation.packagings.platformTypeCode</t>
  </si>
  <si>
    <t>Code platformvoorwaarden</t>
  </si>
  <si>
    <t>Code des conditions de la plate-forme</t>
  </si>
  <si>
    <t>Pallet disposition code</t>
  </si>
  <si>
    <t>Platform terms and conditions code</t>
  </si>
  <si>
    <t>platformTermsAndConditionsCode</t>
  </si>
  <si>
    <t>DA_HC&amp;B2B_0003</t>
  </si>
  <si>
    <t>Geeft aan of het platform uit de voorgeschreven palletconfiguratie is gehuurd, uitwisselbaar is, of er borg op zit en of het slechts één keer kan worden gebruikt.</t>
  </si>
  <si>
    <t>Indique si la plateforme dans la configuration de la palette prescrite est louée, échangeable, contre dépôt ou à sens unique (non réutilisable).</t>
  </si>
  <si>
    <t>Indicates whether the platform in the prescribed pallet configuration is rented, exchangeable, against deposit or one way (not reusable).</t>
  </si>
  <si>
    <t>2 - Uitwisselbare pallets</t>
  </si>
  <si>
    <t>2 - Exchange pallets</t>
  </si>
  <si>
    <t>Selecteer de juiste waarde uit de codelijst ‘platformTermsAndConditionsCode’.</t>
  </si>
  <si>
    <t>Sélectionnez la valeur dans la liste de codes.</t>
  </si>
  <si>
    <t xml:space="preserve">Select the correct value from the 'platformTermsAndConditionsCode' code list.
</t>
  </si>
  <si>
    <t>Als de leverancier verschillende pallets voor verschillende klanten gebruikt, dan moet elke soort pallet worden geïdentificeerd met een afzonderlijke GS1 artikelcode (GTIN). Op dit specifieke niveau moet de palletinformatie worden ingevuld.</t>
  </si>
  <si>
    <t>Si un fournisseur a des palettisations différentes pour différents clients, chaque palettisation doit être identifiée par un GTIN distinct. Sur ce niveau en particulier, les informations palette doivent être fournies.</t>
  </si>
  <si>
    <t>If a supplier has different palletisations for different customers, each palletisation needs to be identified with a separate GTIN (Global Trade Item Number). On this specific level, the pallet information needs to be provided.</t>
  </si>
  <si>
    <t>VR_FMCGB2B_0041, VR_HC&amp;B2B_0002</t>
  </si>
  <si>
    <t>PlatformTermsAndConditionsCode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local-name()='packagingInformationModule']/packaging/platformTermsAndConditionsCode</t>
  </si>
  <si>
    <t>packagingInformation.packagings.platformTermsAndConditionsCode</t>
  </si>
  <si>
    <t>Stapelfactor</t>
  </si>
  <si>
    <t>Stacking factor</t>
  </si>
  <si>
    <t>stackingFactor</t>
  </si>
  <si>
    <t>DA_PALLET_0022</t>
  </si>
  <si>
    <t>The maximum number of levels for a specific unit that can exist in a stack without impacting the quality of the product. A value of 1 means that the item cannot be stacked.</t>
  </si>
  <si>
    <t>Voer het maximale aantal lagen in waarin het artikel kan worden gestapeld zonder dat dit schade aan het artikel toebrengt.</t>
  </si>
  <si>
    <t>Entrez le nombre maximum de niveaux sur lesquels peut être empilé le produit sans causer des dommages au produit.</t>
  </si>
  <si>
    <t>Enter the maximum number of layers in which the product can be stacked without causing damage to the product.</t>
  </si>
  <si>
    <t>VR_DIY_14511, VR_PALLET_0016, VR_PALLET_0022, VR_PALLET_0026, VR_PALLET_0030, VR_PALLET_0041</t>
  </si>
  <si>
    <t>500.284</t>
  </si>
  <si>
    <t>Verplicht, als er een maximum aantal lagen is dat veilig gestapeld kan worden voor een logistieke eenheid.</t>
  </si>
  <si>
    <t>Obligatoire, s'il y a un nombre maximum de couches qui peuvent être empilées en toute sécurité pour une unité logistique.</t>
  </si>
  <si>
    <t>Mandatory, if there is a maximum number of layers that can be safely stacked for a logistic unit.</t>
  </si>
  <si>
    <t>/catalogue_item_notification:catalogueItemNotificationMessage/transaction/documentCommand/catalogue_item_notification:catalogueItemNotification/catalogueItem/tradeItem/tradeItemInformation/extension/*[namespace-uri()='urn:gs1:gdsn:trade_item_handling:xsd:3' and local-name()='tradeItemHandlingModule']/tradeItemHandlingInformation/tradeItemStacking/stackingFactor</t>
  </si>
  <si>
    <t>palletInformation.tradeItemStackings.stackingFactor</t>
  </si>
  <si>
    <t>Code type stapelfactor</t>
  </si>
  <si>
    <t>Stacking factor type</t>
  </si>
  <si>
    <t>Stacking factor type code</t>
  </si>
  <si>
    <t>stackingFactorTypeCode</t>
  </si>
  <si>
    <t>DA_PALLET_0023</t>
  </si>
  <si>
    <t xml:space="preserve">Geeft het ketenproces aan waarbij het artikel in kwestie mag worden gestapeld. Vanuit het perspectief van de keten kunnen deze waarden verschillen voor opslag, wegtransport, spoortransport etc. Als een retailer verzendt tussen magazijnen of winkels, is deze informatie nodig ter ondersteuning van de keten. Zo kunnen pallets bijvoorbeeld tijdens wegtransport twee lagen hoog worden gestapeld, maar in een magazijn drie lagen.
</t>
  </si>
  <si>
    <t xml:space="preserve">Indique les processus de chaîne d'approvisionnement dans lesquels le produit peut être empilé. Du point de vue de la chaîne d'approvisionnement, ces valeurs peuvent varier par rapport au stockage, au transport routier, ferroviaire, etc. Si un détaillant expédie entre des entrepôts ou des magasins, il a besoin de l'information pour sa chaîne d'approvisionnement. Par exemple, dans un camion on ne peut empiler que 2 palettes en hauteur, mais dans un entrepôt on peut en empiler p.ex. 3.
</t>
  </si>
  <si>
    <t xml:space="preserve">Indicates the supply chain process in which the particular product may be stacked. From a supply chain perspective, these values may differ from a storage perspective, truck transport, rail, etc. If a retailer is shipping between warehouses or stores, it needs the information to support its supply chain. For example, a truck can only be stacked 2 pallets high, but in a warehouse that can be 3 pallets.
</t>
  </si>
  <si>
    <t xml:space="preserve">STORAGE_UNSPECIFIED
</t>
  </si>
  <si>
    <t xml:space="preserve">Selecteer de juiste waarde uit de volgende waarden van de codelijst 'stackingFactorTypeCode':
- STORAGE_UNSPECIFIED (voor goederen in opslag, ongeacht het soort opslag)
- TRANSPORT_UNSPECIFIED (voor goederen op transport, ongeacht het soort transport)
- UNSPECIFIED (als de stapelfactor hetzelfde is voor transport en opslag).
</t>
  </si>
  <si>
    <t xml:space="preserve">Sélectionnez la valeur à partir des valeurs suivantes de la liste des codes de stackingFactorTypeCode:  - STORAGE_UNSPECIFIED (pour les produits stockés, quel que soit le type de stockage)  - TRANSPORT_UNSPECIFIED (pour les marchandises en transport, quel que soit le type de transport)  - non spécifié (si le facteur d'empilement est le même pour le transport et le stockage).
</t>
  </si>
  <si>
    <t xml:space="preserve">Select the correct value from the following values of the 'stackingFactorTypeCode' code list:
- STORAGE_UNSPECIFIED (for goods in storage, regardless of the type of storage)
- TRANSPORT_UNSPECIFIED (for goods in transport, regardless of the type of transport)
- UNSPECIFIED (if the stacking factor is the same for both transport and storage).
</t>
  </si>
  <si>
    <t xml:space="preserve">Utilisez ce champ uniquement si 'Coefficient d'empilement' est rempli. Si un fournisseur a des palettisations différentes pour différents clients, chaque palettisation doit être identifiée par un GTIN distinct. Sur ce niveau en particulier, les informations palette doivent être fournies.
</t>
  </si>
  <si>
    <t xml:space="preserve">Use this field only if 'Stacking factor' is populated. If a supplier has different palletisations for different customers, each palletisation needs to be identified with a separate GTIN (Global Trade Item Number). On this specific level, the pallet information needs to be provided.
</t>
  </si>
  <si>
    <t>VR_DIY_B2B_0043, VR_FMCGB2B_0143, VR_PALLET_0013, VR_PALLET_0044</t>
  </si>
  <si>
    <t>500.252</t>
  </si>
  <si>
    <t>Verplicht als ‘Maximale stapelfactor’ is ingevuld</t>
  </si>
  <si>
    <t>Verplicht als ‘Stapelfactor’ is ingevuld</t>
  </si>
  <si>
    <t>Obligatoire si le champ "Facteur d'empilement maximal" est rempli.</t>
  </si>
  <si>
    <t>Mandatory if ‘Stacking factor’ is populated.</t>
  </si>
  <si>
    <t>StackingFactorTypeCode</t>
  </si>
  <si>
    <t>/catalogue_item_notification:catalogueItemNotificationMessage/transaction/documentCommand/catalogue_item_notification:catalogueItemNotification/catalogueItem/tradeItem/tradeItemInformation/extension/*[namespace-uri()='urn:gs1:gdsn:trade_item_handling:xsd:3' and local-name()='tradeItemHandlingModule']/tradeItemHandlingInformation/tradeItemStacking/stackingFactorTypeCode</t>
  </si>
  <si>
    <t>palletInformation.tradeItemStackings.stackingFactorTypeCode</t>
  </si>
  <si>
    <t>Aantal lagen van de GTIN pallet</t>
  </si>
  <si>
    <t>Nombre de couches contenues dans l'article</t>
  </si>
  <si>
    <t>Number of layers per GTIN</t>
  </si>
  <si>
    <t>quantityOfCompleteLayersContainedInATradeItem</t>
  </si>
  <si>
    <t>DA_PALLET_0016</t>
  </si>
  <si>
    <t>Het aantal lagen van de onderliggende handelseenheden op de pallet. Is niet van toepassing op een basiseenheid.</t>
  </si>
  <si>
    <t>Le nombre de couches du niveau inférieur suivant. Ne s'applique pas aux unités de base.</t>
  </si>
  <si>
    <t>The number of layers of next lower level base units in a trade unit. Does not apply to a base unit.</t>
  </si>
  <si>
    <t>Als aan de pallet een GS1 artikelcode (GTIN) is toegekend, voer dan het aantal lagen in waaruit de pallet is opgebouwd.</t>
  </si>
  <si>
    <t>Si un GTIN a été alloué à la palette, entrez le nombre de couches qui composent la palette.</t>
  </si>
  <si>
    <t>If a GTIN (Global Trade Item Number) has been allocated to the pallet, enter the number of layers making up the pallet.</t>
  </si>
  <si>
    <t>VR_DIY_14506, VR_DIY_B2B_0004, VR_DIY_B2B_0017, VR_FMCGB2B_0231, VR_PALLET_0020, VR_PALLET_0036, VR_PALLET_0043, VR_PALLET_0043</t>
  </si>
  <si>
    <t>500.284, 500.308, 500.309, 500.321</t>
  </si>
  <si>
    <t>/catalogue_item_notification:catalogueItemNotificationMessage/transaction/documentCommand/catalogue_item_notification:catalogueItemNotification/catalogueItem/tradeItem/tradeItemInformation/extension/*[namespace-uri()='urn:gs1:gdsn:trade_item_hierarchy:xsd:3' and local-name()='tradeItemHierarchyModule']/tradeItemHierarchy/quantityOfCompleteLayersContainedInATradeItem</t>
  </si>
  <si>
    <t>palletInformation.quantityOfCompleteLayersContainedInATradeItem</t>
  </si>
  <si>
    <t>Aantal eenheden per laag GTIN pallet</t>
  </si>
  <si>
    <t>Nombre d'unités par couche GTIN palette</t>
  </si>
  <si>
    <t>Number of units per layer in a GTIN</t>
  </si>
  <si>
    <t>quantityOfTradeItemsContainedInACompleteLayer</t>
  </si>
  <si>
    <t>DA_PALLET_0018</t>
  </si>
  <si>
    <t>Het aantal handelseenheden in een volle laag van het hogere niveau in de verpakkingsconfiguratie. Wordt gebruikt in de hiërarchische verpakkingsstructuur van een handelseenheid.</t>
  </si>
  <si>
    <t>Le nombre d'unités commerciales dans une couche complète du niveau hiérarchique supérieur d'emballage. Utilisé dans la structure hiérarchique d'emballage d'une unité commerciale.</t>
  </si>
  <si>
    <t>The number of trade units in a complete layer of the next higher level packaging configuration. Used in the hierarchical packaging structure of a trade unit.</t>
  </si>
  <si>
    <t>12</t>
  </si>
  <si>
    <t>Als aan de palletconfiguratie een GS1 artikelcode (GTIN) is toegekend, voer dan het aantal onderliggende eenheden in waaruit een laag van de pallet bestaat.</t>
  </si>
  <si>
    <t>Als aan de palletconfiguratie een GS1 artikelcode (GTIN) is toegekend, voer dan het aantal van elk specifiek product in waaruit een laag van de pallet bestaat.</t>
  </si>
  <si>
    <t>Si un GTIN a été affecté à la configuration de la palette, entrez le nombre d'unités constituant le niveau inférieur suivant de la palette.</t>
  </si>
  <si>
    <t>If a GTIN (Global Trade Item Number) has been allocated to the pallet configuration, enter the number of next lower level units making up the pallet layer.</t>
  </si>
  <si>
    <t>VR_DIY_14508, VR_DIY_B2B_0005, VR_FMCGB2B_0181, VR_FMCGB2B_0232, VR_PALLET_0021, VR_PALLET_0038</t>
  </si>
  <si>
    <t>500.142, 500.308, 500.310, 500.321</t>
  </si>
  <si>
    <t>Verplicht voor groente en fruit.</t>
  </si>
  <si>
    <t>Obligatoire pour les fruits et légumes.</t>
  </si>
  <si>
    <t>Mandatory for fruits and vegetables.</t>
  </si>
  <si>
    <t>/catalogue_item_notification:catalogueItemNotificationMessage/transaction/documentCommand/catalogue_item_notification:catalogueItemNotification/catalogueItem/tradeItem/tradeItemInformation/extension/*[namespace-uri()='urn:gs1:gdsn:trade_item_hierarchy:xsd:3' and local-name()='tradeItemHierarchyModule']/tradeItemHierarchy/quantityOfTradeItemsContainedInACompleteLayer</t>
  </si>
  <si>
    <t>palletInformation.quantityOfTradeItemsContainedInACompleteLayer</t>
  </si>
  <si>
    <t>Aantal eenheden per non-GTIN pallet</t>
  </si>
  <si>
    <t>Nombre d'unités par palette</t>
  </si>
  <si>
    <t>Quantity of trade items per non-GTIN pallet</t>
  </si>
  <si>
    <t>Count of this specific item in a non-GTIN logistic unit</t>
  </si>
  <si>
    <t>quantityOfTradeItemsPerPallet</t>
  </si>
  <si>
    <t>DA_PALLET_0019</t>
  </si>
  <si>
    <t xml:space="preserve">Le nombre d'unités commerciales figurant sur une palette. Utilisé uniquement si la palette n'a pas GTIN. Il indique le nombre d'unités commerciales placées sur une palette en fonction des préférences fournisseur ou détaillant (DJC).
</t>
  </si>
  <si>
    <t xml:space="preserve">The number of trade items contained on a pallet. Only used if the pallet has no GTIN (Global Trade Item Number). It indicates the number of trade items placed on a pallet according to supplier or retailer preferences.
</t>
  </si>
  <si>
    <t xml:space="preserve">72
</t>
  </si>
  <si>
    <t xml:space="preserve">Als aan de pallet geen GS1 artikelcode (GTIN) is toegekend, dan voert u het aantal eenheden in waaruit de pallet bestaat.
</t>
  </si>
  <si>
    <t xml:space="preserve">Si aucun GTIN n'a été attribué à la palette, entrez le nombre d'unités qui composent la couche de palette.
</t>
  </si>
  <si>
    <t xml:space="preserve">If no GTIN (Global Trade Item Number) has been allocated to the pallet, enter the number of units making up the pallet layer.
</t>
  </si>
  <si>
    <t xml:space="preserve">Als de leverancier verschillende pallets voor verschillende klanten gebruikt, dan moet elke soort pallet worden geïdentificeerd met een afzonderlijke GS1 artikelcode (GTIN). Op dit specifieke niveau moet de palletinformatie worden ingevuld.
</t>
  </si>
  <si>
    <t xml:space="preserve">If a supplier has different palletisations for different customers, each palletisation needs to be identified with a separate GTIN (Global Trade Item Number). On this specific level, the pallet information needs to be provided.
</t>
  </si>
  <si>
    <t>VR_DIY_14509, VR_DIY_17337, VR_DIY_B2B_0033, VR_FMCGB2B_0179, VR_FMCGB2B_0410, VR_PALLET_0018, VR_PALLET_0029, VR_PALLET_0039</t>
  </si>
  <si>
    <t>500.311, 500.535</t>
  </si>
  <si>
    <t>Verplicht als dit de hoogste eenheid is binnen de hiërarchie.</t>
  </si>
  <si>
    <t>Si c'est la plus grande unité au sein de la hiérarchie</t>
  </si>
  <si>
    <t>Mandatory for fruits and vegetables, if this is the largest unit within the hierarchy.</t>
  </si>
  <si>
    <t>Mandatory if this is the highest unit within the hierarchy.</t>
  </si>
  <si>
    <t>Mandatory for fruits and vegetables, if this is the highest unit within the hierarchy</t>
  </si>
  <si>
    <t>/catalogue_item_notification:catalogueItemNotificationMessage/transaction/documentCommand/catalogue_item_notification:catalogueItemNotification/catalogueItem/tradeItem/tradeItemInformation/extension/*[namespace-uri()='urn:gs1:gdsn:trade_item_hierarchy:xsd:3' and local-name()='tradeItemHierarchyModule']/tradeItemHierarchy/quantityOfTradeItemsPerPallet</t>
  </si>
  <si>
    <t>palletInformation.quantityOfTradeItemsPerPallet</t>
  </si>
  <si>
    <t>Aantal lagen van de non-GTIN pallet</t>
  </si>
  <si>
    <t>Nombre de couches par palette</t>
  </si>
  <si>
    <t>Quantity of layers per non-GTIN pallet</t>
  </si>
  <si>
    <t>Number of layers per non-GTIN pallet</t>
  </si>
  <si>
    <t>quantityOfLayersPerPallet</t>
  </si>
  <si>
    <t>DA_PALLET_0017</t>
  </si>
  <si>
    <t xml:space="preserve">Het aantal lagen dat een pallet bevat. Wordt alleen gebruikt als de pallet geen GS1 artikelcode (GTIN) heeft. Geeft het aantal lagen aan dat een pallet bevat volgens de voorkeuren van de leverancier of retailer.
</t>
  </si>
  <si>
    <t xml:space="preserve">Le nombre de couches qui composent une palette. Utilisé uniquement si la palette n'a pas GTIN. Il indique le nombre de couches qu'une palette contient, selon les préférences des fournisseurs ou détaillant (DJC).
</t>
  </si>
  <si>
    <t xml:space="preserve">The number of layers that a pallet contains. Only used if the pallet has no GTIN (Global Trade Item Number). It indicates the number of layers that a pallet contains, according to supplier or retailer preferences.
</t>
  </si>
  <si>
    <t xml:space="preserve">4
</t>
  </si>
  <si>
    <t xml:space="preserve">Als aan de palletconfiguratie geen GTIN is toegekend, dan voert u het aantal lagen van de pallet in.
</t>
  </si>
  <si>
    <t xml:space="preserve">If no GTIN (Global Trade Item Number) has been allocated to the pallet configuration, enter the number of layers making up the pallet.
</t>
  </si>
  <si>
    <t>VR_DIY_14507, VR_DIY_17337, VR_FMCGB2B_0179, VR_FMCGB2B_0410, VR_PALLET_0017, VR_PALLET_0024, VR_PALLET_0027, VR_PALLET_0037</t>
  </si>
  <si>
    <t>Verplicht voor groente en fruit als de consumenteneenheid de hoogste eenheid binnen de hiërarchie is.</t>
  </si>
  <si>
    <t>Verplicht voor groente en fruit als de handelseenheid de hoogste eenheid binnen de hiërarchie is.</t>
  </si>
  <si>
    <t>/catalogue_item_notification:catalogueItemNotificationMessage/transaction/documentCommand/catalogue_item_notification:catalogueItemNotification/catalogueItem/tradeItem/tradeItemInformation/extension/*[namespace-uri()='urn:gs1:gdsn:trade_item_hierarchy:xsd:3' and local-name()='tradeItemHierarchyModule']/tradeItemHierarchy/quantityOfLayersPerPallet</t>
  </si>
  <si>
    <t>palletInformation.quantityOfLayersPerPallet</t>
  </si>
  <si>
    <t>Aantal eenheden per laag non-GTIN pallet</t>
  </si>
  <si>
    <t>Nombre d'unités par couche non-GTIN palette</t>
  </si>
  <si>
    <t>Number of units per layer in a non-GTIN pallet</t>
  </si>
  <si>
    <t>quantityOfTradeItemsPerPalletLayer</t>
  </si>
  <si>
    <t>DA_PALLET_0020</t>
  </si>
  <si>
    <t xml:space="preserve">Het aantal artikelen in één laag op een pallet. Wordt alleen gebruikt als de pallet geen GS1 artikelcode (GTIN) heeft. Geeft het aantal handelseenheden aan dat volgens de voorkeuren van de leverancier of retailer in een palletlaag wordt geplaatst.
</t>
  </si>
  <si>
    <t xml:space="preserve">Le nombre d'unités commerciales contenues dans une seule couche d'une palette. Utilisé uniquement si la palette n'a pas GTIN. Il indique le nombre d'unités commerciales placées sur une couche de palette selon les préférences fournisseur ou détaillant (DJC).
</t>
  </si>
  <si>
    <t xml:space="preserve">The number of trade items contained on a single layer of a pallet. Only used if the pallet has no GTIN (Global Trade Item Number). It indicates the number of trade units placed on a pallet layer according to supplier or retailer preferences.
</t>
  </si>
  <si>
    <t xml:space="preserve">18
</t>
  </si>
  <si>
    <t xml:space="preserve">Als aan de pallet geen GS1 artikelcode (GTIN) is toegekend, dan voert u het aantal eenheden in waaruit een laag van de pallet bestaat.
</t>
  </si>
  <si>
    <t>VR_DIY_14510, VR_DIY_17337, VR_DIY_B2B_0006, VR_FMCGB2B_0179, VR_FMCGB2B_0410, VR_PALLET_0019, VR_PALLET_0028, VR_PALLET_0040</t>
  </si>
  <si>
    <t>Mandatory for fruits and vegetables if this is the highest unit within the hierarchy.</t>
  </si>
  <si>
    <t>for fruits and vegetables if this is the highest unit within the hierarchy</t>
  </si>
  <si>
    <t>/catalogue_item_notification:catalogueItemNotificationMessage/transaction/documentCommand/catalogue_item_notification:catalogueItemNotification/catalogueItem/tradeItem/tradeItemInformation/extension/*[namespace-uri()='urn:gs1:gdsn:trade_item_hierarchy:xsd:3' and local-name()='tradeItemHierarchyModule']/tradeItemHierarchy/quantityOfTradeItemsPerPalletLayer</t>
  </si>
  <si>
    <t>palletInformation.quantityOfTradeItemsPerPalletLayer</t>
  </si>
  <si>
    <t>Non-GTIN pallethoogte</t>
  </si>
  <si>
    <t>Hauteur de la palette non GTIN</t>
  </si>
  <si>
    <t>Non-GTIN pallet height</t>
  </si>
  <si>
    <t>Non-GTIN logistic unit height</t>
  </si>
  <si>
    <t>DA_PALLET_0005</t>
  </si>
  <si>
    <t>De hoogte van de eenheidslading, zoals gemeten volgens de GS1 Package and Product Measurement Standard, inclusief het verzendplatform, tenzij dit is uitgesloten volgens de gekozen 'platformTypeCode'.</t>
  </si>
  <si>
    <t>La hauteur de la charge unitaire, mesurée conformément à la norme GS1 de mesure des colis et des produits, y compris la plate-forme d'expédition, à moins qu'elle ne soit exclue conformément au code 'platformTypeCode' choisi.</t>
  </si>
  <si>
    <t>The height of the unit load, as measured according to the GS1 Package and Product Measurement Standard, including the shipping platform unless it is excluded according to the 'platformTypeCode' chosen.</t>
  </si>
  <si>
    <t xml:space="preserve">2400 (MMT)
</t>
  </si>
  <si>
    <t xml:space="preserve">Voer de totale hoogte van de palletconfiguratie in, inclusief het verzendingsplatform zelf. Gebruik dit alleen voor palletconfiguraties zonder GS1 artikelcode (GTIN). Vul een geldige meting in. Gebruik bij voorkeur de eenheid MMT (millimeter), afgerond naar boven (bijvoorbeeld 99,3 mm wordt afgerond naar 100 mm).
</t>
  </si>
  <si>
    <t xml:space="preserve">Entrez la hauteur totale de la configuration de la palette, y compris la plateforme de transport elle-même. Utilisez uniquement ce champ pour les configurations de palettes sans GTIN. Entrez une unité de mesure valide, de préférence (MMT millimètres), arrondi au nombre entier le plus proche si possible.
</t>
  </si>
  <si>
    <t xml:space="preserve">Enter the total height of the pallet configuration, including the shipping platform itself. Only use this for pallet configurations without a GTIN (Global Trade Item Number). Enter a valid measurement expressed in preferably the unit of measurement MMT (millimetres) rounded up to an integer if possible (for example 99.3 mm will rounded up to 100 mm).
</t>
  </si>
  <si>
    <t>VR_DIY_15121, VR_DIY_17337, VR_FMCGB2B_0410, VR_PALLET_0003, VR_PALLET_0032</t>
  </si>
  <si>
    <t>if this is the highest unit within the hierarchy</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local-name()='nonGTINLogisticsUnitInformationModule']/nonGTINLogisticsUnitInformation/height</t>
  </si>
  <si>
    <t>palletInformation.nonGtinPalletHeight.value</t>
  </si>
  <si>
    <t>Non-GTIN pallethoogte eenheid</t>
  </si>
  <si>
    <t>Unité de mesure hauteur de la palette non GTIN</t>
  </si>
  <si>
    <t>Non-GTIN pallet height UOM</t>
  </si>
  <si>
    <t>Non-GTIN logistic unit height UOM</t>
  </si>
  <si>
    <t>height/@measurementUnitCode</t>
  </si>
  <si>
    <t>DA_PALLET_0006</t>
  </si>
  <si>
    <t>Sélectionnez la valeur correcte dans la liste de codes MeasurementUnitCode.</t>
  </si>
  <si>
    <t>Select the correct value from the 'measurementUnitCode' code list.</t>
  </si>
  <si>
    <t>VR_PALLET_0004, VR_PALLET_0009</t>
  </si>
  <si>
    <t>Verplicht als het veld 'Non-GTIN pallethoogte' is ingevuld bij de consumenteneenheid.</t>
  </si>
  <si>
    <t>Si le champ 'Hauteur de la palette non GTIN' est rempli.</t>
  </si>
  <si>
    <t>Mandatory in case the 'Non-GTIN pallet height' field is populated.</t>
  </si>
  <si>
    <t>Mandatory in case the 'Non-GTIN logistic unit height' field is populated.</t>
  </si>
  <si>
    <t>Verplicht als het veld 'Non-GTIN pallethoogte' is ingevuld bij de handelseenheid.</t>
  </si>
  <si>
    <t>in case the 'Non-GTIN pallet height' field is populated</t>
  </si>
  <si>
    <t>in case the 'Non-GTIN logistic unit height' field is populated</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local-name()='nonGTINLogisticsUnitInformationModule']/nonGTINLogisticsUnitInformation/height/@measurementUnitCode</t>
  </si>
  <si>
    <t>palletInformation.nonGtinPalletHeight.measurementUnitCode</t>
  </si>
  <si>
    <t>Non-GTIN palletbreedte</t>
  </si>
  <si>
    <t>Largeur de la palette non GTIN</t>
  </si>
  <si>
    <t>Non-GTIN pallet width</t>
  </si>
  <si>
    <t>Non-GTIN logistic unit width</t>
  </si>
  <si>
    <t>DA_PALLET_0008</t>
  </si>
  <si>
    <t>De breedte van de eenheidslading, zoals gemeten volgens de GS1 Package and Product Measurement Standard, inclusief het verzendplatform, tenzij dit is uitgesloten volgens de gekozen 'platformTypeCode'.</t>
  </si>
  <si>
    <t>La largeur de la charge unitaire, mesurée conformément à la norme GS1 de mesure des colis et des produits, y compris la plate-forme d'expédition, à moins qu'elle ne soit exclue conformément au code 'platformTypeCode' choisi.</t>
  </si>
  <si>
    <t>The width of the unit load, as measured according to the GS1 Package and Product Measurement Standard, including the shipping platform unless it is excluded according to the 'platformTypeCode' chosen.</t>
  </si>
  <si>
    <t>1500 (MMT)</t>
  </si>
  <si>
    <t>Voer de totale breedte van de palletconfiguratie in, inclusief het verzendingsplatform zelf. Gebruik dit alleen voor palletconfiguraties zonder GS1 artikelcode (GTIN). Vul een geldige meting in. Gebruik bij voorkeur de eenheid MMT (millimeter), afgerond naar boven (bijvoorbeeld 99,3 mm wordt afgerond naar 100 mm).</t>
  </si>
  <si>
    <t>Entrez la largeur totale de la configuration de la palette, y compris la plateforme de transport elle-même. Utilisez uniquement ce champ pour les configurations de palettes sans GTIN. Entrez une unité de mesure valide, de préférence (MMT millimètres), arrondi au nombre entier le plus proche si possible.</t>
  </si>
  <si>
    <t>Enter the total width of the pallet configuration, including the shipping platform itself. Only use this for pallet configurations without a GTIN (Global Trade Item Number). Enter a valid measurement expressed in preferably the unit of measurement MMT (millimetres) rounded up to an integer if possible (for example 99.3 mm will rounded up to 100 mm).</t>
  </si>
  <si>
    <t>VR_DIY_15122, VR_PALLET_0005, VR_PALLET_0033</t>
  </si>
  <si>
    <t>Si c'est la plus grande unité au sein de la hiérarchie. Optionnel pour le marché cible néerlandais.</t>
  </si>
  <si>
    <t>if this is the highest unit within the hierarchy.</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local-name()='nonGTINLogisticsUnitInformationModule']/nonGTINLogisticsUnitInformation/width</t>
  </si>
  <si>
    <t>palletInformation.nonGtinPalletWidth.value</t>
  </si>
  <si>
    <t>Non-GTIN palletbreedte eenheid</t>
  </si>
  <si>
    <t>Unité de mesure largeur de la palette non GTIN</t>
  </si>
  <si>
    <t>Non-GTIN pallet width UOM</t>
  </si>
  <si>
    <t>Non-GTIN logistic unit width UOM</t>
  </si>
  <si>
    <t>width/@measurementUnitCode</t>
  </si>
  <si>
    <t>DA_PALLET_0009</t>
  </si>
  <si>
    <t>Select the correct value from the 'MeasurementUnitCode' code list.</t>
  </si>
  <si>
    <t>VR_PALLET_0006, VR_PALLET_0010</t>
  </si>
  <si>
    <t>Verplicht als het veld 'Non-GTIN palletbreedte' is ingevuld bij de consumenteneenheid.</t>
  </si>
  <si>
    <t>Si le champ 'Largeur de la palette non GTIN' est rempli.</t>
  </si>
  <si>
    <t>Mandatory in case the 'Non-GTIN pallet width' field is populated.</t>
  </si>
  <si>
    <t>Mandatory in case the 'Non-GTIN logistic unit width' field is populated.</t>
  </si>
  <si>
    <t>Verplicht als het veld 'Non-GTIN palletbreedte' is ingevuld bij de handelseenheid.</t>
  </si>
  <si>
    <t>in case the 'Non-GTIN pallet width' field is populated</t>
  </si>
  <si>
    <t>in case the 'Non-GTIN logistic unit width' field is populated</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local-name()='nonGTINLogisticsUnitInformationModule']/nonGTINLogisticsUnitInformation/width/@measurementUnitCode</t>
  </si>
  <si>
    <t>palletInformation.nonGtinPalletWidth.measurementUnitCode</t>
  </si>
  <si>
    <t>Non-GTIN palletdiepte/-lengte</t>
  </si>
  <si>
    <t>Profondeur/longueur des palettes non GTIN</t>
  </si>
  <si>
    <t>Non-GTIN logistic unit depth/length</t>
  </si>
  <si>
    <t>DA_PALLET_0002</t>
  </si>
  <si>
    <t>De diepte van de eenheidslading, zoals gemeten volgens de GS1 Package and Product Measurement Standard, inclusief het verzendplatform, tenzij dit is uitgesloten volgens de gekozen 'platformTypeCode'.</t>
  </si>
  <si>
    <t>La profondeur du chargement unitaire, mesurée conformément à la norme GS1 de mesure des colis et des produits, y compris la plate-forme d'expédition, à moins qu'elle ne soit exclue conformément au code 'platformTypeCode' choisi.</t>
  </si>
  <si>
    <t>The depth of the unit load, as measured according to the GS1 Package and Product Measurement Standard, including the shipping platform unless it is excluded according to the 'platformTypeCode' chosen.</t>
  </si>
  <si>
    <t>2000 (MMT)</t>
  </si>
  <si>
    <t>Voer de totale diepte van de palletconfiguratie in, inclusief het verzendingsplatform zelf. Gebruik dit alleen voor palletconfiguraties zonder GS1 artikelcode (GTIN). Vul een geldige meting in. Gebruik bij voorkeur de eenheid MMT (millimeter), afgerond naar boven (bijvoorbeeld 99,3 mm wordt afgerond naar 100 mm).</t>
  </si>
  <si>
    <t>Entrez la profondeur totale de la configuration de la palette, y compris la plateforme de transport elle-même. Utilisez uniquement ce champ pour les configurations de palettes sans GTIN. Entrez une unité de mesure valide, de préférence (MMT millimètres), arrondi au nombre entier le plus proche si possible.</t>
  </si>
  <si>
    <t>Enter the total depth of the pallet configuration, including the shipping platform itself. Only use this for pallet configurations without a GTIN (Global Trade Item Number). Enter a valid measurement expressed in preferably the unit of measurement MMT (millimetres) rounded up to an integer if possible (for example 99.3 mm will rounded up to 100 mm).</t>
  </si>
  <si>
    <t>VR_DIY_15120, VR_PALLET_0001, VR_PALLET_0031</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local-name()='nonGTINLogisticsUnitInformationModule']/nonGTINLogisticsUnitInformation/depth</t>
  </si>
  <si>
    <t>palletInformation.nonGtinPalletDepth.value</t>
  </si>
  <si>
    <t>Non-GTIN palletdiepte/-lengte eenheid</t>
  </si>
  <si>
    <t>Unité de profondeur/longueur des palettes non GTIN</t>
  </si>
  <si>
    <t>Non-GTIN logistic unit depth/length UOM</t>
  </si>
  <si>
    <t>depth/@measurementUnitCode</t>
  </si>
  <si>
    <t>DA_PALLET_0003</t>
  </si>
  <si>
    <t>VR_PALLET_0002, VR_PALLET_0011</t>
  </si>
  <si>
    <t>Verplicht als het veld 'Non-GTIN palletdiepte' is ingevuld bij de consumenteneenheid.</t>
  </si>
  <si>
    <t>Verplicht als het veld 'Non-GTIN palletdiepte/-lengte' is ingevuld bij de consumenteneenheid.</t>
  </si>
  <si>
    <t>Si le champ 'Profondeur de la palette non GTIN' est rempli.</t>
  </si>
  <si>
    <t>Mandatory in case the 'Non-GTIN pallet depth' field is populated.</t>
  </si>
  <si>
    <t>Mandatory in case the 'Non-GTIN logistic unit depth/length' field is populated.</t>
  </si>
  <si>
    <t>Verplicht als het veld 'Non-GTIN palletdiepte' is ingevuld bij de handelseenheid.</t>
  </si>
  <si>
    <t>Verplicht als het veld 'Non-GTIN palletdiepte/-lengte' is ingevuld bij de handelseenheid.</t>
  </si>
  <si>
    <t>in case the 'Non-GTIN pallet depth' field is populated.</t>
  </si>
  <si>
    <t>in case the 'Non-GTIN logistic unit depth/length' field is populated.</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local-name()='nonGTINLogisticsUnitInformationModule']/nonGTINLogisticsUnitInformation/depth/@measurementUnitCode</t>
  </si>
  <si>
    <t>palletInformation.nonGtinPalletDepth.measurementUnitCode</t>
  </si>
  <si>
    <t>Non-GTIN pallet brutogewicht</t>
  </si>
  <si>
    <t>Poids de la palette non GTIN</t>
  </si>
  <si>
    <t>Non-GTIN pallet gross weight</t>
  </si>
  <si>
    <t>Non-GTIN logistic unit gross weight</t>
  </si>
  <si>
    <t>DA_PALLET_0011</t>
  </si>
  <si>
    <t xml:space="preserve">Het gewicht van zowel de ladingeenheden (inhoud) als het platform waarop de goederen worden vervoerd (indien aanwezig).
</t>
  </si>
  <si>
    <t xml:space="preserve">Le poids de la charge utile (contenu) et de la plateforme sur laquelle les marchandises sont transportées s'il en y a une.
</t>
  </si>
  <si>
    <t xml:space="preserve">The weight of both the unit load (content) and the platform on which the goods are carried if there is one.
</t>
  </si>
  <si>
    <t xml:space="preserve">24 (KGM)
</t>
  </si>
  <si>
    <t xml:space="preserve">Voer het totale gewicht van de palletconfiguratie in, inclusief het verzendingsplatform zelf. Gebruik dit alleen voor palletconfiguraties zonder GS1 artikelcode (GTIN). Gebruik de meeteenheid KGM (kilogram) of GRM (gram).
</t>
  </si>
  <si>
    <t xml:space="preserve">Entrez le poids total de la configuration de la palette, y compris la palette. Utilisez uniquement ce champ pour les configurations de palettes sans GTIN. Utiliser l'unité de mesure KGM (kilogram) ou GRM (grammes).
</t>
  </si>
  <si>
    <t xml:space="preserve">Enter the total weight of the pallet configuration, including the shipping platform itself. Only use this for pallet configurations without a GTIN (Global Trade Item Number). Use the unit of measurement KGM (kilograms) or GRM (grams).
</t>
  </si>
  <si>
    <t>VR_DIY_15123, VR_DIY_17337, VR_DIY_B2B_0007, VR_FMCGB2B_0410, VR_PALLET_0007, VR_PALLET_0034</t>
  </si>
  <si>
    <t>500.311, 500.313, 500.314, 500.535</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local-name()='nonGTINLogisticsUnitInformationModule']/nonGTINLogisticsUnitInformation/grossWeight</t>
  </si>
  <si>
    <t>palletInformation.nonGtinPalletGrossWeight.value</t>
  </si>
  <si>
    <t>Non-GTIN pallet brutogewicht eenheid</t>
  </si>
  <si>
    <t>Unité de mesure poids de la palette non GTIN</t>
  </si>
  <si>
    <t>Non-GTIN pallet gross weight UOM</t>
  </si>
  <si>
    <t>Non-GTIN logistic unit gross weight UOM</t>
  </si>
  <si>
    <t>DA_PALLET_0012</t>
  </si>
  <si>
    <t>KGM</t>
  </si>
  <si>
    <t>VR_DIY_B2B_0008, VR_PALLET_0008, VR_PALLET_0012</t>
  </si>
  <si>
    <t>500.314</t>
  </si>
  <si>
    <t>Verplicht als het veld 'Non-GTIN pallet brutogewicht' is ingevuld bij de consumenteneenheid.</t>
  </si>
  <si>
    <t>Si le champ 'Poids de la palette non GTIN' est rempli.</t>
  </si>
  <si>
    <t>Mandatory in case the 'Non-GTIN pallet gross weight' field is populated.</t>
  </si>
  <si>
    <t>Mandatory in case the 'Non-GTIN logistic unit gross weight' field is populated.</t>
  </si>
  <si>
    <t>Verplicht als het veld 'Non-GTIN pallet brutogewicht' is ingevuld bij de handelseenheid.</t>
  </si>
  <si>
    <t>in case the 'Non-GTIN pallet gross weight' field is populated</t>
  </si>
  <si>
    <t>in case the 'Non-GTIN logistic unit gross weight' field is populated</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local-name()='nonGTINLogisticsUnitInformationModule']/nonGTINLogisticsUnitInformation/grossWeight/@measurementUnitCode</t>
  </si>
  <si>
    <t>palletInformation.nonGtinPalletGrossWeight.measurementUnitCode</t>
  </si>
  <si>
    <t>Non-GTIN pallet stapelfactor</t>
  </si>
  <si>
    <t>Coefficient d'empilement palette non GTIN</t>
  </si>
  <si>
    <t>Non-GTIN pallet stacking factor</t>
  </si>
  <si>
    <t>Stacking factor for non-GTIN pallet</t>
  </si>
  <si>
    <t>logisticsUnitStackingFactor</t>
  </si>
  <si>
    <t>DA_PALLET_0013</t>
  </si>
  <si>
    <t>The maximum number of levels for a specific unit, not identified by a GTIN, that can exist in a stack without impacting the quality of the product. A value of 1 means that the item cannot be stacked.</t>
  </si>
  <si>
    <t>Voer het maximale aantal lagen in waarin het artikel kan worden gestapeld zonder dat dit schade aan het artikel toebrengt. Gebruik dit alleen voor palletconfiguraties zonder GS1 artikelcode (GTIN).</t>
  </si>
  <si>
    <t>Entrez le nombre maximum de couches sur lesquelles peut être empilé le produit sans causer des dommages au produit. Utilisez uniquement ce champ pour les configurations de palettes sans GTIN.</t>
  </si>
  <si>
    <t>Enter the maximum number of layers in which the product can be stacked without causing damage to the product. Only use this for pallet configurations without a GTIN (Global Trade Item Number).</t>
  </si>
  <si>
    <t>VR_DIY_14505, VR_FMCGB2B_0179, VR_PALLET_0023, VR_PALLET_0025, VR_PALLET_0035</t>
  </si>
  <si>
    <t>500.285</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local-name()='nonGTINLogisticsUnitInformationModule']/nonGTINLogisticsUnitInformation/logisticsUnitStackingFactor</t>
  </si>
  <si>
    <t>palletInformation.logisticsUnitStackingFactor</t>
  </si>
  <si>
    <t>Indicator GTIN logistieke eenheid onregelmatig beladen</t>
  </si>
  <si>
    <t>Indicateur GTIN unité logistique irrégulièrement chargée</t>
  </si>
  <si>
    <t>Pallet irregularly stacked indicator</t>
  </si>
  <si>
    <t>isTradeItemPackedIrregularly</t>
  </si>
  <si>
    <t>DA_PALLET_0015</t>
  </si>
  <si>
    <t xml:space="preserve">Geeft aan dat het artikel onregelmatig is verpakt waardoor het niet betekenisvol is om het aantal artikelen op lager niveau in de breedte/diepte/hoogte door te geven.
</t>
  </si>
  <si>
    <t xml:space="preserve">Indique que l'élément est emballé dans un motif non rectiligne de telle sorte qu'il n'a pas de sens d'envoyer le nombre d'unités commerciales de niveau inférieur dans la largeur / profondeur / hauteur.
</t>
  </si>
  <si>
    <t xml:space="preserve">Indicates that the item is packed in a non-rectilinear pattern such that it is not meaningful to send the number of child trade items in the width/depth/height.
</t>
  </si>
  <si>
    <t xml:space="preserve">FALSE
</t>
  </si>
  <si>
    <t xml:space="preserve">Als er een GS1 artikelcode (GTIN) is toegekend aan de palletconfiguratie en de pallet is onregelmatig beladen (bijv. een laag van zeven dozen en een volgende laag van acht dozen) om de eenheid te stabiliseren, dan kunt u dat hier aangeven. Kies één van de volgende waarden:
- TRUE: de pallet is onregelmatig beladen.
- FALSE: de pallet is regelmatig beladen (elke laag heeft hetzelfde aantal dozen) en het aantal lagen is overal gelijk. Voer ook het aantal dozen op een pallet in, bij 'Aantal onderliggende eenheden'.
</t>
  </si>
  <si>
    <t xml:space="preserve">Als er een GS1 artikelcode (GTIN) is toegekend aan de palletconfiguratie en de pallet is onregelmatig beladen (bijv. een laag van zeven dozen en een volgende laag van acht dozen) om de eenheid te stabiliseren, dan kunt u dat hier aangeven. Kies één van de volgende waarden:
- TRUE: de pallet is onregelmatig beladen.
- FALSE: de pallet is regelmatig beladen (elke laag heeft hetzelfde aantal dozen) en het aantal lagen is overal gelijk. Voer ook het aantal dozen op een pallet in, bij 'Aantal van elk specifiek product'.
</t>
  </si>
  <si>
    <t xml:space="preserve">If a GTIN (Global Trade Item Number) has been allocated to the pallet configuration and the pallet is packed irregularly (for example a layer of 7 cases and an adjacent layer of 8 cases) to stabilise the unit, you can indicate this here. Choose one of the following values:
- TRUE: the pallet is packed irregularly.
- FALSE: the pallet is packed regularly (every layer has an equal number of cases) and the number of layers is the same everywhere. Also add the total number of cases on a pallet, in 'Quantity of next lower level trade item'.
</t>
  </si>
  <si>
    <t xml:space="preserve">Als hier 'TRUE' wordt ingevoerd, dan moet de retailer het totale aantal eenheden per pallet gebruiken (en niet de vermenigvuldiging van het aantal eenheden per laag en het aantal lagen) om te bepalen hoeveel eenheden de pallet bevat.
</t>
  </si>
  <si>
    <t xml:space="preserve">Si "TRUE" est entré ici, le détaillant doit utiliser le nombre total d'unités par palette et non la multiplication du nombre d'unités par couche et le nombre de couches pour déterminer le nombre d'unités que la palette contient.
</t>
  </si>
  <si>
    <t xml:space="preserve">If 'TRUE' is entered here, the retailer should use the total number of units per pallet and not the multiplication of the number of units per layer and the number of layers, to determine the number of units the pallet contains.
</t>
  </si>
  <si>
    <t>VR_PALLET_0014</t>
  </si>
  <si>
    <t>500.321</t>
  </si>
  <si>
    <t>Verplicht als een pallet onregelmatig beladen is</t>
  </si>
  <si>
    <t>Obligatoire si une palette est chargée de façon irrégulière</t>
  </si>
  <si>
    <t>Mandatory if a pallet does not have a consistent numbers of items per layer.</t>
  </si>
  <si>
    <t>/catalogue_item_notification:catalogueItemNotificationMessage/transaction/documentCommand/catalogue_item_notification:catalogueItemNotification/catalogueItem/tradeItem/tradeItemInformation/extension/*[namespace-uri()='urn:gs1:gdsn:trade_item_hierarchy:xsd:3' and local-name()='tradeItemHierarchyModule']/tradeItemHierarchy/isTradeItemPackedIrregularly</t>
  </si>
  <si>
    <t>palletInformation.isTradeItemPackedIrregularly</t>
  </si>
  <si>
    <t>Is de non-GTIN logistieke eenheid onregelmatig beladen?</t>
  </si>
  <si>
    <t>Unité logistique non GTIN emballée de façon irrégulière</t>
  </si>
  <si>
    <t>Is non-GTIN logistics unit packed irregularly</t>
  </si>
  <si>
    <t>isNonGTINLogisticsUnitPackedIrregularly</t>
  </si>
  <si>
    <t>DA_PALLET_0014</t>
  </si>
  <si>
    <t xml:space="preserve">Geeft aan dat de non-GTIN logistieke eenheid onregelmatig is verpakt waardoor het niet betekenisvol is om het aantal artikelen op lager niveau in de breedte/diepte/hoogte door te geven.
</t>
  </si>
  <si>
    <t xml:space="preserve">Indique que l'unité logistique non-GTIN est emballée dans un motif non rectiligne de telle sorte qu'il n'y a pas de sens d'envoyer le nombre d'unités commerciales de niveau inférieur dans la largeur / profondeur / hauteur.
</t>
  </si>
  <si>
    <t xml:space="preserve">Indicates that the Non-GTIN logistic unit is packed in a non-rectilinear pattern such that it is not meaningful to send the number of child trade items in the width/depth/height.
</t>
  </si>
  <si>
    <t xml:space="preserve">Als er geen GS1 artikelcode (GTIN) is toegekend aan de palletconfiguratie en de pallet is onregelmatig beladen (bijv. een laag van zeven dozen en een volgende laag van acht dozen) om de eenheid te stabiliseren, dan kunt u dat hier aangeven. Kies één van de volgende waarden:
- TRUE: de pallet is onregelmatig beladen.
- FALSE: de pallet is regelmatig beladen (elke laag heeft hetzelfde aantal dozen) en het aantal lagen is overal gelijk. Voer ook het aantal dozen op een pallet in, bij 'Aantal eenheden per non-GTIN pallet'.
</t>
  </si>
  <si>
    <t xml:space="preserve">S'il n'y a pas GTIN attribué à la configuration de la palette et que la palette est packagée de façon irrégulière (par exemple une couche de 7 cartons et une couche adjacente de 8 cartons) pour stabiliser l'appareil, vous pouvez l'indiquer ici. Choisissez l'une des valeurs suivantes:  - TRUE: la palette est packagée de façon irrégulière.  - FALSE: la palette est emballé régulièrement (chaque couche a un nombre égal de cas) et le nombre de couches est le même partout. Ajoutez également le nombre total de cartons sur une palette, dans 'Nombre d'unités commerciales par palette non GTIN'.
</t>
  </si>
  <si>
    <t xml:space="preserve">If there is no GTIN (Global Trade Item Number) assigned to the pallet configuration and the pallet is packed irregularly (for example a layer of 7 cases and an adjacent layer of 8 cases) to stabilise the unit, you can indicate this here. Choose one of the following values:
- TRUE: the pallet is packed irregularly.
- FALSE: the pallet is packed regularly (every layer has an equal number of cases) and the number of layers is the same everywhere. Also add the total number of cases on a pallet, in 'Quantity of trade items per non-GTIN pallet'.
</t>
  </si>
  <si>
    <t xml:space="preserve">Si "TRUE" est entré ici, le détaillant doit utiliser le nombre total d'unités sur palette et non la multiplication du nombre d'unités par couche et le nombre de couches pour déterminer le nombre d'unités de la palette contient.
</t>
  </si>
  <si>
    <t>VR_PALLET_0015</t>
  </si>
  <si>
    <t>/catalogue_item_notification:catalogueItemNotificationMessage/transaction/documentCommand/catalogue_item_notification:catalogueItemNotification/catalogueItem/tradeItem/tradeItemInformation/extension/*[namespace-uri()='urn:gs1:gdsn:trade_item_hierarchy:xsd:3' and local-name()='tradeItemHierarchyModule']/tradeItemHierarchy/isNonGTINLogisticsUnitPackedIrregularly</t>
  </si>
  <si>
    <t>palletInformation.isNonGTINLogisticsUnitPackedIrregularly</t>
  </si>
  <si>
    <t>Code regelgeving voor gevaarlijke goederen</t>
  </si>
  <si>
    <t>Code de la réglementation de produits dangereux</t>
  </si>
  <si>
    <t>Dangerous goods regulation code</t>
  </si>
  <si>
    <t>dangerousGoodsRegulationCode</t>
  </si>
  <si>
    <t>DA_DANGEROUS_GOODS_0061</t>
  </si>
  <si>
    <t>Dangerous goods</t>
  </si>
  <si>
    <t>Code die aangeeft of er regelgeving rondom gevaarlijke stoffen van toepassing is op dit product.</t>
  </si>
  <si>
    <t>Code indiquant le système de classification des marchandises dangereuses et/ou l'organisme de maintenance qui en est responsable.</t>
  </si>
  <si>
    <t>Code indicating whether hazardous materials regulations apply to this product.</t>
  </si>
  <si>
    <t xml:space="preserve">ZCG
</t>
  </si>
  <si>
    <t xml:space="preserve">ADR
</t>
  </si>
  <si>
    <t>ZCG</t>
  </si>
  <si>
    <t>De code is afhankelijk van het type transport. De toegestane codes zijn ‘ZCG’ (Ja, is of bevat een gevaarlijke stof) of ‘ZNA’ (Bevat of is geen gevaarlijke stof). Dit veld is verplicht om in te vullen als de GPC-code van het product op het overzicht staat met GPC-codes die mogelijk een gevaarlijke stof bevatten.</t>
  </si>
  <si>
    <t>Cela dépend du type de transport. 
Les codes autorisés sont "ZCG" (Oui, est ou contient une substance dangereuse) ou "ZNA" (Contient ou n'est pas une substance dangereuse). 
Ce champ doit obligatoirement être rempli si le code GPC du produit figure sur la liste des codes GPC pouvant contenir une substance dangereuse.</t>
  </si>
  <si>
    <t>Depends on the type of transport. The allowed codes are 'ZCG' (Yes, it is or contains a hazardous substance) or 'ZNA' (it contains or is not a hazardous substance). This field is required to be filled in if your product's GPC code is on the summary of GPC codes that may contain a hazardous substance.</t>
  </si>
  <si>
    <t>Als het product een ADR-klasse heeft, dan vul je hier de code ‘ZCG’ in. De ADR-klasse zelf vul je dan in het veld ‘Classificatie van gevaarlijke goederen’ in.</t>
  </si>
  <si>
    <t>Si le produit a une classe ADR, indiquez ici le code "ZCG". Vous devez ensuite indiquer la classe ADR dans le champ "Classification de produits dangeureux".</t>
  </si>
  <si>
    <t>If your product has an ADR class, enter the code 'ZCG' here. Enter the ADR class itself in the 'Classification of dangerous goods' field.</t>
  </si>
  <si>
    <t>VR_DANGEROUS_GOODS_0085, VR_DANGEROUS_GOODS_0126, VR_DIY_15174, VR_DIY_15343, VR_DIY_15344</t>
  </si>
  <si>
    <t>Verplicht als de GPC-code van uw product op de lijst ‘GPC-codes die mogelijk een gevaarlijke stof bevatten’ staat.</t>
  </si>
  <si>
    <t>si pour l'unité consommateur 'Classe ADR' indiqué avec une valeur entre les séries de 1 à 9.</t>
  </si>
  <si>
    <t>Mandatory in case the GPC code of your product is listed on ‘GPC codes that possibly contain a dangerous goods’.</t>
  </si>
  <si>
    <t>DangerousGoodsRegulationCode</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local-name()='transportationHazardousClassificationModule']/transportationClassification/regulatedTransportationMode/hazardousInformationHeader/dangerousGoodsRegulationCode</t>
  </si>
  <si>
    <t>dangerousGoods.regulatedTransportationModes.hazardousInformationHeaders.hazardousSubstancesClassificationSystem</t>
  </si>
  <si>
    <t>Classificatie van gevaarlijke goederen</t>
  </si>
  <si>
    <t>Classification de produits dangeureux</t>
  </si>
  <si>
    <t>Dangerous goods classification</t>
  </si>
  <si>
    <t>classOfDangerousGoods</t>
  </si>
  <si>
    <t>DA_DANGEROUS_GOODS_0063</t>
  </si>
  <si>
    <t xml:space="preserve">De gevarenklasse van het artikel. Er zijn negen klassen gevaarlijke stoffen, waarvan sommige verdeeld zijn in subklassen. Elke klasse bepaalt de condities voor, en aard en eigenschappen van, de goederen in het algemeen.
</t>
  </si>
  <si>
    <t xml:space="preserve">La classe de risques de l'article. Il existe neuf classes de substances dangereuses, dont certaines sont réparties dans des sous-classes. Chaque classe stipule la nature et les propriétés des produits en général et les conditions de leur utilisation.
</t>
  </si>
  <si>
    <t xml:space="preserve">The hazard class of the article. There are nine classes of hazardous substances, some of which are divided into subclasses. Each class determines the conditions for, and nature and properties of, the goods in general.
</t>
  </si>
  <si>
    <t xml:space="preserve">8
</t>
  </si>
  <si>
    <t>Vul hier de ADR klasse in. De ADR klasse bestaat uit een numerieke code voor de (hoofd-)klasse, soms gevolgd door een "." en een subklasse en is altijd aanwezig als er H-zinnen aanwezig zijn of als er een UN nummer gekoppeld is aan dit product. Voor gevaarlijke stoffen met een veiligheidsblad (SDS) moet de code overeenkomen met de ADR klasse in hoofdstuk 14 van het SDS en uit het deel komen voor ADR (wegtransport).
Verplicht als er een UN-nummer in het veld unitedNationsDangerousGoodsNumber is ingevuld.</t>
  </si>
  <si>
    <t>Indiquez ici la classe ADR. La classe ADR consiste en un code numérique pour la classe (principale), parfois suivi d'un « . » et d’une sous-classe et sera toujours applicable si des phrases H sont prononcées ou si un numéro ONU est attribué. Pour les substances dangereuses avec une fiche de sécurité (FDS), le code doit correspondre à la classe ADR du chapitre 14 de la FDS et provenir uniquement de la partie pour ADR (transport routier).
Obligatoire si un numéro ONU est saisi dans le champ "unitedNationsDangerousGoodsNumber".</t>
  </si>
  <si>
    <t>Enter the ADR class here. The ADR class consists of a numeric code for the (main) class, sometimes followed by a "." and a subclass and is always present if H-phrases are present or if there is a UN number associated with this product. For dangerous goods with a safety data sheet (SDS), the code must correspond to the ADR class in chapter 14 of the SDS and come from the section for ADR (road transport).</t>
  </si>
  <si>
    <t xml:space="preserve">Voor dit veld kunt u alleen kiezen uit de codes van de GDSN codelijst, alhoewel de officiële ADR subklassen uitgebreider zijn.
</t>
  </si>
  <si>
    <t xml:space="preserve">Bien que les sous-classes officielles ADR soient plus étendues, ce champ ne peut être choisi que parmi les valeurs de la liste de valeurs GDSN.
</t>
  </si>
  <si>
    <t xml:space="preserve">This indicates that this product is not covered by the ADR regime. Although the official ADR subclasses are more extensive, only use the codes of the GDSN code list to fill in this field.
</t>
  </si>
  <si>
    <t>VR_DANGEROUS_GOODS_0064, VR_DANGEROUS_GOODS_0064, VR_DANGEROUS_GOODS_0075, VR_DANGEROUS_GOODS_0145, VR_DIY_15429, VR_DIY_15430, VR_DIY_15431, VR_FMCGB2B_0060</t>
  </si>
  <si>
    <t>500.420, 500.498, 500.545</t>
  </si>
  <si>
    <t>Verplicht als er een UN-nummer in het veld unitedNationsDangerousGoodsNumber is ingevuld</t>
  </si>
  <si>
    <t>Obligatoire si un numéro ONU est saisi dans le champ unitedNationsDangerousGoodsNumber</t>
  </si>
  <si>
    <t>Mandatory if a UN number is entered in the unitedNationsDangerousGoodsNumber field.</t>
  </si>
  <si>
    <t>ClassOfDangerousGoods</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local-name()='transportationHazardousClassificationModule']/transportationClassification/regulatedTransportationMode/hazardousInformationHeader/hazardousInformationDetail/classOfDangerousGoods</t>
  </si>
  <si>
    <t>dangerousGoods.regulatedTransportationModes.hazardousInformationHeaders.hazardousInformationDetails.adrClass</t>
  </si>
  <si>
    <t>Gevarentype (ADR, BRZO/Seveso)</t>
  </si>
  <si>
    <t>Catégorie de danger (ADR, BRZO/Seveso)</t>
  </si>
  <si>
    <t>Dangerous goods hazardous code (ADR, BRZO/Seveso)</t>
  </si>
  <si>
    <t>dangerousGoodsHazardousCode</t>
  </si>
  <si>
    <t>DA_DANGEROUS_GOODS_0065</t>
  </si>
  <si>
    <t>Le numéro d'identification du danger à apposer au véhicule lorsque cet article (substance dangereuse) est transporté par route ou par rail pour informer la police, les pompiers et autres personnes, en cas d'accident, du type de danger que le chargement peut causer.</t>
  </si>
  <si>
    <t>The hazard type ADR (also known as hazard identification number) to be applied to the vehicle when this product (hazardous substance) is transported by road or rail in order to inform the police, fire department and others of the type of hazard posed by the load in case of an accident.</t>
  </si>
  <si>
    <t xml:space="preserve">66
P5a
</t>
  </si>
  <si>
    <t>66</t>
  </si>
  <si>
    <t>You can enter ADR hazard type information and BRZO/Seveso hazard category information here. If you enter information for the ADR hazard type and you have a safety data sheet (SDS), the code must match the hazard type in chapter 14 of the SDS and come from the section for RID/ADR (road transport). For the BRZO/Seveso hazard category, enter here the hazard category that is in accordance with Regulation (EC) No. 1272/2008 (CLP). Also enter the attribute 'Hazard type regulatory authority' to indicate whether this is an ADR or a BRZO/Seveso code.
If ‘dangerousGoodsRegulationAgency’ equals ‘ADR', then 'dangerousGoodsHazardousCode' should be a value of the Local Code List 'BNL_DangerousGoodsHazardousCodeList’ (See Validation Overview Document).
If ‘dangerousGoodsRegulationAgency’ equals 'SEVESO', then 'dangerousGoodsHazardousCode' should be a value of the Local Code List 'BNL_SEVESOClassificationCodeList' (See Validation Overview Document).</t>
  </si>
  <si>
    <t>Het ADR-gevarentype wordt in combinatie met het VN-nummer (veld 'UN-nummer') voor de gevaarlijke stof op een rechthoekig oranje bordje op het voertuig vermeld. Het ADR-gevarentype staat altijd bovenaan.
BRZO staat voor 'Besluit risico's zware ongevallen' waarmee een richtlijn over het risico van ernstige ongelukken in Nederland uit 2015 wordt bedoeld en is gebaseerd op de EU Seveso III richtlijn.</t>
  </si>
  <si>
    <t>Het ADR-gevarentype wordt in combinatie met het VN-nummer (veld 'Verenigde naties gevaarlijke goederen nummer') voor de gevaarlijke stof op een rechthoekig oranje bordje op het voertuig vermeld. Het ADR-gevarentype staat altijd bovenaan.
BRZO staat voor 'Besluit risico's zware ongevallen' waarmee een richtlijn over het risico van ernstige ongelukken in Nederland uit 2015 wordt bedoeld en is gebaseerd op de EU Seveso III richtlijn.</t>
  </si>
  <si>
    <t>Le type de danger est indiqué sur un panneau orange apposé sur le véhicule en combinaison avec le numéro ONU de la substance dangereuse. Le type de danger est toujours mentionné en haut.</t>
  </si>
  <si>
    <t>The ADR hazard type is stated in conjunction with the UN hazardous substance number on a rectangular orange sign on the vehicle. The ADR hazard type is always listed at the top.
BRZO stands for 'Besluit risico's zware ongevallen 2015', a regulation about the risks of severe accidents in The Netherlands from 2015 which is based on the EU Seveso III guidelines.</t>
  </si>
  <si>
    <t>VR_DANGEROUS_GOODS_0022, VR_DANGEROUS_GOODS_0132, VR_DANGEROUS_GOODS_0133, VR_DANGEROUS_GOODS_0134, VR_DANGEROUS_GOODS_0145, VR_DIY_15316, VR_DIY_15435, VR_DIY_16072</t>
  </si>
  <si>
    <t>500.442, 500.545, 510.021, 510.022</t>
  </si>
  <si>
    <t>Verplicht als het veld 'ADR klasse' is gevuld met een waarde uit de reeks 1 t/m 9.</t>
  </si>
  <si>
    <t>Verplicht als het veld 'Classificatie van gevaarlijke goederen' is gevuld met een waarde uit de reeks 1 t/m 9.</t>
  </si>
  <si>
    <t>Mandatory in case for a consumer unit 'ADR class' is populated with a value in the range 1 to 9.</t>
  </si>
  <si>
    <t>Mandatory in case for a consumer unit 'Dangerous goods classification' is populated with a value in the range 1 to 9.</t>
  </si>
  <si>
    <t>BNL_DangerousGoodsHazardousCode</t>
  </si>
  <si>
    <t>35</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local-name()='transportationHazardousClassificationModule']/transportationClassification/regulatedTransportationMode/hazardousInformationHeader/hazardousInformationDetail/dangerousGoodsHazardousCode</t>
  </si>
  <si>
    <t>regulatedTransportationModes.hazardousInformationHeaders.hazardousInformationDetails.hazardTypeAdr</t>
  </si>
  <si>
    <t>Gevarentype regelgevende instantie</t>
  </si>
  <si>
    <t>Système de classification des matières dangereuses</t>
  </si>
  <si>
    <t>Dangerous Goods Regulation Agency</t>
  </si>
  <si>
    <t>Dangerous goods regulation agency</t>
  </si>
  <si>
    <t>dangerousGoodsRegulationAgency</t>
  </si>
  <si>
    <t>DA_DANGEROUS_GOODS_0073</t>
  </si>
  <si>
    <t>Geeft de instantie aan die verantwoordelijk is voor een classificatiesysteem van gevaarlijke goederen.</t>
  </si>
  <si>
    <t>An indication of the agency responsible for a classification system(s) of dangerous goods.</t>
  </si>
  <si>
    <t>SEVESO</t>
  </si>
  <si>
    <t>Als voor het product een gevarenklasse (ADR) of gevarencategorie (BRZO/Seveso) relevant is, vul dan de juiste waarde (‘ADR’ of ‘SEVESO’) in om aan te duiden of  ‘Gevarentype ADR, BRZO/Seveso’ een ADR- of een Seveso-code is.</t>
  </si>
  <si>
    <t>If for the product a hazard class (ADR) or hazard category (BRZO/Seveso) is relevant fill in the appropriate value (respectively 'ADR' or 'SEVESO' to indicate whether 'Hazard type ADR, BRZO/Seveso' is an ADR or a Seveso code.</t>
  </si>
  <si>
    <t>VR_DANGEROUS_GOODS_0104, VR_DANGEROUS_GOODS_0131, VR_DIY_16073, VR_GDSN_0042</t>
  </si>
  <si>
    <t>500.442, 510.021, 510.022, 510.224</t>
  </si>
  <si>
    <t>Verplicht als het veld ‘Gevarentype (ADR/BRZO)’ gevuld is.</t>
  </si>
  <si>
    <t>Verplicht als het veld ‘Code identificatie gevaar’ gevuld is.</t>
  </si>
  <si>
    <t>Mandatory, if the field ‘Hazard type (ADR/BRZO)’ is populated.</t>
  </si>
  <si>
    <t>BNL_DangerousGoodsRegulationAgencyCodeList</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local-name()='transportationHazardousClassificationModule']/transportationClassification/regulatedTransportationMode/hazardousInformationHeader/dangerousGoodsRegulationAgency</t>
  </si>
  <si>
    <t>dangerousGoods.regulatedTransportationModes.hazardousInformationHeaders.dangerousGoodsRegulationAgency</t>
  </si>
  <si>
    <t>UN nummer (Verenigde naties gevaarlijke goederen nummer)</t>
  </si>
  <si>
    <t>Verenigde naties gevaarlijke goederen nummer</t>
  </si>
  <si>
    <t>Numéro de marchandises dangereuses de l'Organisation des Nations Unies</t>
  </si>
  <si>
    <t>United nations dangerous goods number</t>
  </si>
  <si>
    <t>unitedNationsDangerousGoodsNumber</t>
  </si>
  <si>
    <t>DA_DANGEROUS_GOODS_0068</t>
  </si>
  <si>
    <t>Nummer van vier cijfers, door het Committee of Experts on the Transport of Dangerous Goods van de Verenigde Naties toegekend om een stof of bepaalde groep stoffen te classificeren. Afkorting: UN-nummer.
Adviseer om codes te gebruiken die vermeld staan in de meest recente uitgave van de VN-aanbevelingen voor het vervoer van gevaarlijke goederen.</t>
  </si>
  <si>
    <t xml:space="preserve">Nombre de quatre chiffres attribué par le Committee of Experts on the Transport of Dangerous Goods de l'Organisation des Nations Unies afin de classifier une substance ou un groupe de substances. Abréviation: numéro ONU.
Il est recommandé d'utiliser les codes énumérés dans la dernière édition des recommandations de l'ONU sur le transport des marchandises dangereuses.
</t>
  </si>
  <si>
    <t>The four-digit number assigned by the United Nations Committee of Experts on the Transport of Dangerous Goods to classify a substance or a particular groups of substances. Abbreviation: UNDG Number.
Recommend to use codes listed in the latest edition of the UN Recommendations on the Transport of Dangerous Goods.</t>
  </si>
  <si>
    <t xml:space="preserve">1079
</t>
  </si>
  <si>
    <t>Dans la plupart des cas, un numéro ONU sera applicable si le produit contient des phrases dangereuses. Sélectionner la valeur appropriée dans la liste de valeurs. 
Pour les substances dangereuses avec une fiche de sécurité (FDS), la valeur doit correspondre à la valeur du numéro ONU du chapitre 14 de la fiche de sécurité (FDS) et provenir uniquement de la partie pour ADR (transport routier).</t>
  </si>
  <si>
    <t>If there are H-phrases associated with this product there will (usually) be a UN number. If there is also a safety data sheet (SDS) present then the value must match the UN number in chapter 14 of the SDS and come from the section for ADR (road transport).</t>
  </si>
  <si>
    <t>VR_DANGEROUS_GOODS_0076, VR_DIY_16078, VR_FMCGB2B_0061</t>
  </si>
  <si>
    <t>500.400</t>
  </si>
  <si>
    <t>UnNumber</t>
  </si>
  <si>
    <t>UNDangerousGoodsNumber</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local-name()='transportationHazardousClassificationModule']/transportationClassification/regulatedTransportationMode/hazardousInformationHeader/hazardousInformationDetail/unitedNationsDangerousGoodsNumber</t>
  </si>
  <si>
    <t>dangerousGoods.regulatedTransportationModes.hazardousInformationHeaders.hazardousInformationDetails.unNumber</t>
  </si>
  <si>
    <t>ADR verpakkingsgroep</t>
  </si>
  <si>
    <t>Verpakkingsgroep gevaarlijke goederen</t>
  </si>
  <si>
    <t>Dangerous goods packing group</t>
  </si>
  <si>
    <t>dangerousGoodsPackingGroup</t>
  </si>
  <si>
    <t>DA_DANGEROUS_GOODS_0066</t>
  </si>
  <si>
    <t xml:space="preserve">Identificeert de mate van risico die deze gevaarlijke goederen tijdens transport met zich meebrengen volgens de regels van IATA/IMDG/ADR/RID.
</t>
  </si>
  <si>
    <t xml:space="preserve">Indique le degré de risque que ces marchandises dangereuses présentent pendant le transport conformément à la réglementation IATA / IMDG / ADR / RID (DJC).
</t>
  </si>
  <si>
    <t>Identifies the degree of risk these dangerous goods present during transport according to IATA/IMDG/ADR/RID regulations.</t>
  </si>
  <si>
    <t xml:space="preserve">II
</t>
  </si>
  <si>
    <t>II</t>
  </si>
  <si>
    <t>Vul dit veld altijd in als er een UN nummer is ingevuld. Is er ook een veiligheidsblad (SDS) aanwezig? Dan moet de ingevulde waarde overeenkomen met de waarde van de ADR verpakkingsgroep in hoofdstuk 14 van het veiligheidsblad (SDS) en uit het deel komen voor ADR (wegtransport).</t>
  </si>
  <si>
    <t>Remplissez toujours ce champ si un numéro UN a été saisi. Une fiche de données de sécurité (FDS) est-elle également présente ? Veillez alors à ce que le code corresponde au code de classification ADR du chapitre 14 de la FDS et provienne de la section ADR (transport routier).</t>
  </si>
  <si>
    <t>Always complete this field if a UN number is entered. If a safety data sheet (SDS) is also present, the value entered must match the value of the ADR packaging group in chapter 14 of the safety data sheet (SDS) and come from the section for ADR (road transport).</t>
  </si>
  <si>
    <t xml:space="preserve">Dit veld is van groot belang bij diverse activiteiten zoals bij de bepaling van de limited quantity en tunnelrestrictiecode.
</t>
  </si>
  <si>
    <t xml:space="preserve">Le champ revêt une grande importance dans diverses activités telles que la détermination de la quantité limitée et le code de tunnel.
</t>
  </si>
  <si>
    <t>This field is of great importance in various activities such as provision of limited quantity and tunnel code.</t>
  </si>
  <si>
    <t>https://www.unece.org/trans/danger/publi/adr/adr2015/15contentse.html</t>
  </si>
  <si>
    <t>VR_DANGEROUS_GOODS_0045, VR_DANGEROUS_GOODS_0063, VR_DANGEROUS_GOODS_0063, VR_DANGEROUS_GOODS_0138, VR_DANGEROUS_GOODS_0138, VR_DANGEROUS_GOODS_0145, VR_DIY_16079</t>
  </si>
  <si>
    <t>500.495, 500.545, 510.010</t>
  </si>
  <si>
    <t>AdrPackingGroup</t>
  </si>
  <si>
    <t>ADRPackingGroup</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local-name()='transportationHazardousClassificationModule']/transportationClassification/regulatedTransportationMode/hazardousInformationHeader/hazardousInformationDetail/dangerousGoodsPackingGroup</t>
  </si>
  <si>
    <t>dangerousGoods.regulatedTransportationModes.hazardousInformationHeaders.hazardousInformationDetails.adrPackingGroup</t>
  </si>
  <si>
    <t>Code omschrijving gevarensymbool (GHS)</t>
  </si>
  <si>
    <t>Code omschrijving gevarensymbool</t>
  </si>
  <si>
    <t>Description du code du symbole de danger (GHS)</t>
  </si>
  <si>
    <t>GHS pictogram code</t>
  </si>
  <si>
    <t>gHSSymbolDescriptionCode</t>
  </si>
  <si>
    <t>DA_DANGEROUS_GOODS_0023</t>
  </si>
  <si>
    <t xml:space="preserve">Een code die de pictogrammen weergeeft voor risico-informatie met betrekking tot gezondheid, fysieke gevaren en milieurisico's, toegekend aan een gevarenklasse en categorie, bijv. het GHS. Tot de pictogrammen behoren geharmoniseerde gevarensymbolen en andere grafische elementen, zoals randen, achtergrondpatronen en kleuren die specifieke informatie overbrengen. Voorbeelden van alle pictogrammen en downloadbare bestanden voor GHS zijn beschikbaar op de VN-website voor het GHS.
</t>
  </si>
  <si>
    <t xml:space="preserve">Un code représentant les symboles qui véhiculent les informations sur les risques de santé, physiques et environnementaux, affectés à une classe et une catégorie de danger, par exemple GHS. Les pictogrammes sont les symboles de danger harmonisés ainsi que d'autres éléments graphiques, tels que des bandes, des motifs ou des couleurs d'arrière-plan qui sont destinés à transmettre des informations spécifiques. Des exemples de tous les pictogrammes et les fichiers téléchargeables pour le GHS sont accessibles sur le site web des Nations Unies pour le GHS.
</t>
  </si>
  <si>
    <t xml:space="preserve">A code depicting the symbols which convey health, physical and environmental hazard information, assigned to a hazard class and category, for example GHS. Pictograms include the harmonised hazard symbols plus other graphic elements, such as borders, background patterns or colours that are intended to convey specific information. Examples of all the pictograms and downloadable files for GHS can be accessed on the UN website for the GHS.
</t>
  </si>
  <si>
    <t xml:space="preserve">CORROSION
</t>
  </si>
  <si>
    <t>Kies de juiste code uit de codelijst.
Als er H-zinnen gekoppeld zijn aan dit product zal er meestal ook een GHS symbool van toepassing zijn. Is er ook een veiligheidsblad aanwezig? Dan moet de waarde overeenkomen met de waarde van de GHS-symboolcode in hoofdstuk 2 of 15 van het veiligheidsblad (SDS). Dit veld is verplicht als het symbool op de verpakking staat vermeld.
Verplicht als er in hazardStatementsCode een H-zin is gebruikt, m.u.v. H205, H229, H230, H231, H362, H412, H413, en alle EUH-zinnen.</t>
  </si>
  <si>
    <t>Sélectionner la valeur appropriée dans la liste de valeurs. Si des phrases H s'appliquent à ce produit, il est fort probable qu'il porte également un symbole SGH.
La valeur doit correspondre à la valeur du code symbole GHS figurant au chapitre 2 ou 15 de la fiche de données de sécurité (FDS). Ne pas utiliser la valeur du chapitre 14, qui contient le symbole ADR.
Obligatoire si hazardStatementsCode a une phrase H autre que H205, H229, H230, H231, H362, H412, H413, et toutes les phrases EUH.</t>
  </si>
  <si>
    <t>Choose the correct code from the code list.
If there are H-phrases associated with this product there will usually also be a GHS symbol applicable. 
If a safety data sheet is also present, the value must match the value of the GHS symbol code in section 2 or 15 of the safety data sheet (SDS). This field is mandatory if the symbol is listed on the packaging.</t>
  </si>
  <si>
    <t xml:space="preserve">U kunt meerdere symbolen invullen, met een maximum van 9. U begint het veld met een volgnummer, beginnend met 1 (oplopend). In Annex 1 van de 'Globally Harmonized System of Classification and Labelling of Chemicals (GHS) fifth revised' (editie 2013) staat een totaaltabel met daarin alle pictogrammen (zie onderin het veld procesbeschrijving).
U kunt meerdere waarden kiezen.
</t>
  </si>
  <si>
    <t xml:space="preserve">Plusieurs symboles peuvent apparaître avec chacun un numéro de séquence (commenc;ant par 1 et croissant). Maximum 9 par produit. l'Annexe 1 de la cinquième édition révisée du 'Globally Harmonized System of Classification and Labelling of Chemicals (GHS)' de 2013 contient un tableau complet avec toutes les icônes. Voir ci-dessous dans le champ 'procesbeschrijving'. Sur les fiches de sécurité FDS antérieures à la mi-2015, d'anciens symboles de l'ancien système WMS (Wet Milieugevaarlijke Stoffen) peuvent toujours apparaître. Cependant, ils correspondent individuellement aux nouveaux symboles GHS de la réglementation CLP (Classification, Labelling and Packaging). Les codes utilisés pour les symboles sont donc également identiques dans les deux schémas. Choisir plusieurs valeurs est possible.
</t>
  </si>
  <si>
    <t xml:space="preserve">Multiple symbols can occur with each a sequential number (starting at 1 and ascending). There is a maximum of 9 pictograms per product. In Annex 1 of the 'Globally Harmonized System of Classification and Labelling of Chemicals (GHS) Fifth revised' edition 2013 is a table containing all the pictograms. See below in the field 'Procesbeschrijving'.
You can select multiple values.
</t>
  </si>
  <si>
    <t>https://www.unece.org/trans/danger/publi/ghs/pictograms.html</t>
  </si>
  <si>
    <t xml:space="preserve">https://www.unece.org/trans/danger/publi/ghs/pictograms.html
</t>
  </si>
  <si>
    <t>VR_DANGEROUS_GOODS_0046, VR_DANGEROUS_GOODS_0124, VR_DIY_16066, VR_DIY_16071</t>
  </si>
  <si>
    <t>500.508, 500.509</t>
  </si>
  <si>
    <t>Validatie : verplicht als er in hazardStatementsCode een H-zin is gebruikt, m.u.v. H205, H229, H230, H231, H362, H412, H413, en alle EUH-zinnen.</t>
  </si>
  <si>
    <t>Verplicht als er een GHS-gevarensymbool op de verpakking staat.</t>
  </si>
  <si>
    <t>si pour de produit dangereux</t>
  </si>
  <si>
    <t>Validation : mandatory if an H-phrase is used in hazardStatementsCode, except H205, H229, H230, H231, H362, H412, H413, and all EUH phrases.</t>
  </si>
  <si>
    <t>Mandatory in case a GHS symbol code is on the packaging.</t>
  </si>
  <si>
    <t>GHSSymbolDescriptionCode</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local-name()='safetyDataSheetModule']/safetyDataSheetInformation/gHSDetail/gHSSymbolDescriptionCode</t>
  </si>
  <si>
    <t>dangerousGoods.safetyDataSheetInformations.ghsPictogramCodes</t>
  </si>
  <si>
    <t>GHS-signaalwoordencode</t>
  </si>
  <si>
    <t>Code mentions d’avertissement GHS</t>
  </si>
  <si>
    <t>Signal words code</t>
  </si>
  <si>
    <t>gHSSignalWordsCode</t>
  </si>
  <si>
    <t>DA_DANGEROUS_GOODS_0022</t>
  </si>
  <si>
    <t xml:space="preserve">Woorden als 'Gevaar' en 'Waarschuwing' worden gebruikt om gevaren te benadrukken en de relatieve ernst van het gevaar aan te geven. Voor het GHS zijn deze toegewezen aan een GHS-gevarenklasse en -categorie. Voor sommige minder prominente gevarencategorieën worden geen signaalwoorden gebruikt.
</t>
  </si>
  <si>
    <t xml:space="preserve">Des mots tels que 'Danger' et 'Avertissement' sont utilisés pour souligner les dangers et indiquer leur gravité relative. Pour le GHS, ceux-ci sont affectés à une classe et à une catégorie de danger GHS. Pour certaines catégories de danger moins importantes, aucun mot indicateur n'est utilisé.
</t>
  </si>
  <si>
    <t>Words such as 'Danger' or 'Warning' are used to emphasise hazards and indicate the relative level of severity of the hazard. For GHS these are assigned to a GHS hazard class and category. Some lower level hazard categories do not use signal words.</t>
  </si>
  <si>
    <t xml:space="preserve">DANGER
</t>
  </si>
  <si>
    <t>DANGER</t>
  </si>
  <si>
    <t>Kies de juiste code uit de codelijst 'GHSSignalWordsCode'. 
Als er H-zinnen gekoppeld zijn aan dit product zal er meestal ook een GHS-signaalwoord van toepassing zijn. Als er meerdere GHS-signaalwoorden zijn, kies dan voor de ernstigste. Bijvoorbeeld als er ‘gevaar’ en ‘waarschuwing’ op het etiket staat, dan kies je voor de code ‘DANGER’. Is er ook een veiligheidsblad (SDS) aanwezig dan vind je deze in hoofdstuk 2.2 van het SDS.
Verplicht als er in hazardStatementsCode een H-zin is gebruikt, m.u.v. H221, H411, H362, H412, H413 en alle EUH-zinnen.</t>
  </si>
  <si>
    <t>Sélectionner la valeur appropriée dans la liste de valeurs « Code mention d'avertissement». 
Si des phrases H sont associées à ce produit, un mot signal SGH s'applique généralement aussi. S'il existe plusieurs mots de signalisation SGH, choisissez le plus grave. Par exemple, si l'étiquette comporte les mots "danger" et "avertissement", choisissez le code "DANGER". Si une fiche de données de sécurité (FDS) est également présente, vous la trouverez au chapitre 2.2 de la FDS.Pour les substances dangereuses disposant d'une fiche de sécurité (FDS), vous la trouverez au chapitre 2.2 de la FDS.
Obligatoire si hazardStatementsCode a une phrase H autre que H221, H411, H362, H412, H413 et toutes les phrases EUH.</t>
  </si>
  <si>
    <t>Choose the correct code from the 'GHSSignalWordsCode' code list.
If there are H-phrases associated with this product, a GHS signal word will usually apply as well. If there are multiple GHS signal words, choose the most critical one. For example, if there is 'danger' and 'warning' on the label, choose the code 'DANGER'. 
If a safety data sheet (SDS) is also present, please find it in section 2.2 of the SDS.</t>
  </si>
  <si>
    <t>Les substances dangereuses peuvent être nocives pour l'homme ou l'environnement. La description du code de mention d'avertissement sert à indiquer si cet article est dangereux, doit être traité avec précaution ou n'est pas dangereux. Cela doit également figurer sur l'étiquette dans la langue de l'autre texte de l'étiquette. Les mots indicateurs possibles en franc;ais sont 'Dangereux', 'Avertissement' et 'Non dangereux'.</t>
  </si>
  <si>
    <t>Dangerous goods can be detrimental to humans or the environment. The description of the signal word code (the signal word) is used to indicate whether this product really is dangerous, needs to be handled with care or is not dangerous at all. It is mentioned on the label in the same language as the language of the other text on the label. Possible English signal words are 'dangerous', 'warning' and 'not dangerous'.</t>
  </si>
  <si>
    <t>VR_DANGEROUS_GOODS_0047, VR_DANGEROUS_GOODS_0129, VR_DIY_16065, VR_DIY_16070</t>
  </si>
  <si>
    <t>500.401</t>
  </si>
  <si>
    <t>Verplicht als het veld ‘GHS-symbool’ of ‘ADR klasse’ is gevuld.</t>
  </si>
  <si>
    <t>Verplicht als het veld ‘Code omschrijving gevarensymbool (GHS)’ of ‘Classificatie van gevaarlijke goederen’ is gevuld.</t>
  </si>
  <si>
    <t>Validation : mandatory if an H-phrase is used in hazardStatementsCode, except H221, H411, H362, H412, H413 and all EUH phrases.</t>
  </si>
  <si>
    <t>Mandatory in case the ‘GHS pictogram code’ field or the ‘Dangerous goods classification’ field is populated.</t>
  </si>
  <si>
    <t>GHSSignalWordsCode</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local-name()='safetyDataSheetModule']/safetyDataSheetInformation/gHSDetail/gHSSignalWordsCode</t>
  </si>
  <si>
    <t>dangerousGoods.safetyDataSheetInformations.ghsSignalWordsCode</t>
  </si>
  <si>
    <t>Gevarenaanduidingencode (Hazard)</t>
  </si>
  <si>
    <t>Gevarenaanduidingencode</t>
  </si>
  <si>
    <t>Code des mentions de danger (Hazard)</t>
  </si>
  <si>
    <t>Hazardous statements code</t>
  </si>
  <si>
    <t>hazardStatementsCode</t>
  </si>
  <si>
    <t>DA_DANGEROUS_GOODS_0025</t>
  </si>
  <si>
    <t>Aan een gevarenklasse of -categorie zijn standaardzinnen toegekend die de aard van een gevaar omschrijven, bijvoorbeeld EUH001 of H200. Het gaat hier om consumenteninformatie op het etiket/de verpakking en op het SDS-blad uit SDS hoofdstukken 2.1 en 2.2.</t>
  </si>
  <si>
    <t xml:space="preserve">Des phrases types ont été attribuées à une classe ou à une catégorie de danger décrivant la nature d'un danger, par exemple EUH001 ou H200. Ceci concerne des informations déstinées aux consommateurs et présentes sur l'étiquette conformément au chapitre 2.2 de la FDS.
</t>
  </si>
  <si>
    <t>A hazard class or category has been assigned standard phrases which define the kind of hazard, for example EUH001 or H200. This concerns both consumer information on the label and on the safety data sheet from SDS Chapters 2.1 and 2.2.</t>
  </si>
  <si>
    <t xml:space="preserve">EUH001
H200
</t>
  </si>
  <si>
    <t xml:space="preserve">EUH001 H200
</t>
  </si>
  <si>
    <t>Vul hier de bij dit product horende H-zinnen en EUH-zinnen in die zowel als consumenteninformatie op een etiket kunnen staan, maar ook de H-zinnen en EUH-zinnen die opgenomen zijn op een eventueel meegeleverd veiligheidsblad (SDS).
Let op: H- en EUH-zinnen die op het etiket/SDS-blad staan, kunnen afwijken van de officiële zinnen. Bijvoorbeeld H231 ‘Kan explosief reageren zelfs in afwezigheid van lucht bij verhoogde druk en/of temperatuur’ kan ook als ‘Kan explosief reageren zelfs in afwezigheid van lucht bij verhoogde druk’ op het etiket/SDS-blad staan. In beide gevallen voer je code H231 in dit veld in. Kies de code met de zin die het dichtst bij de zin komt die op uw etiket/SDS-blad staat. Als die zin afwijkt van de zin in de codelijst dan vul je de zin in zijn geheel in het veld ‘Gevarenaanduidingen (Hazard) aanvullende omschrijving’ in.
Er zijn ook H- en EUH-zinnen met een nog in te vullen deel. Bijvoorbeeld EUH-zin 208 ‘Bevat . Kan een allergische reactie veroorzaken’. Je voert in dit veld de bijbehorende code in. De gehele zin (inclusief de vrij in te vullen informatie) voer je in het veld ‘Gevarenaanduidingen (Hazard) aanvullende omschrijving’ in.
Is er een veiligheidsblad (SDS) meegeleverd? Dan moet de code overeenkomen met de gevarenaanduidingencode in hoofdstuk 2.1 en/of 2.2 van het SDS.
Verplicht als bij ‘Code regelgeving voor gevaarlijke goederen’ is aangegeven dat het om een gevaarlijke stof gaat.</t>
  </si>
  <si>
    <t>Indiquez ici les phrases H et les phrases EUH associées à ce produit, qui peuvent figurer sur une étiquette en tant qu'informations destinées aux consommateurs, ainsi que les phrases H et les phrases EUH figurant sur toute fiche de données de sécurité (FDS) fournie.
Veuillez noter que les phrases H et EUH figurant sur l'étiquette/la fiche de données de sécurité peuvent différer des phrases officielles. Par exemple, H231 "Peut réagir de manière explosive même en l'absence d'air à des pressions et/ou températures élevées" peut également apparaître comme "Peut réagir de manière explosive même en l'absence d'air à des pressions élevées" sur l'étiquette/la fiche de données de sécurité. Dans les deux cas, indiquez le code H231 dans ce champ. Choisissez le code dont la phrase est la plus proche de celle qui figure sur votre étiquette/fiche de données de sécurité. Si cette phrase diffère de la phrase figurant dans la liste des codes, indiquez la phrase dans son intégralité dans le champ Description supplémentaire du danger.
Il existe également des phrases H et EUH dont une partie doit encore être complétée. Par exemple, la phrase EUH 208 "Contient . Peut provoquer une réaction allergique". Vous devez saisir le code correspondant dans ce champ. Vous devez saisir la phrase complète (y compris les informations gratuites) dans le champ "Description supplémentaire du danger".
Une fiche de données de sécurité (FDS) a-t-elle été fournie ? Dans ce cas, le code doit correspondre au code de description du danger dans la section 2.1 et/ou 2.2 de la FDS.
Obligatoire si le "Code réglementaire des marchandises dangereuses" indique qu'il s'agit d'une substance dangereuse.</t>
  </si>
  <si>
    <t>Enter the H-phrases and EUH-phrases associated with this product here, which may appear both as consumer information on a label or as H-phrases and EUH-phrases included on any Safety Data Sheet (SDS) provided.
Note: H- and EUH phrases that are stated on the label/SDS, can differ from the official phrases. For example H231 ‘May react explosively even in the absence of air at elevated pressure and/or temperature’. This can be on the label/SDS as ‘May react explosively even in the absence of air at elevated pressure’. In both cases the code H231 should be populated in this field. Choose the code with the phrase that is the most similar to the phrase on your label/SDS. When the phrase on the label/SDS differs from the phrase in the code list, populate the whole phrase in the ‘Hazardous statements description’ field.
There are also H- and EUH phrases that contain open spaces or options to populate. For example EUH208 ‘Contains . May produce an allergic reaction.’ Enter in this field the corresponding code. Populate the whole sentence including the parts to be filled in the ‘Hazardous statements description’ field.
If a safety data sheet (SDS) has been supplied, the code must correspond to the hazard code in chapter 2.1 and/or 2.2 of the SDS.
Required if 'Dangerous goods regulation code' is indicated as a hazardous substance.</t>
  </si>
  <si>
    <t xml:space="preserve">U kunt meerdere waarden kiezen.
</t>
  </si>
  <si>
    <t xml:space="preserve">Choisir plusieurs valeurs est possible. Il suffit d'entrer les mentions EUH et H figurant sur l'étiquette.
</t>
  </si>
  <si>
    <t>You can select multiple values.</t>
  </si>
  <si>
    <t>YES</t>
  </si>
  <si>
    <t>VR_DANGEROUS_GOODS_0048, VR_DANGEROUS_GOODS_0112</t>
  </si>
  <si>
    <t>500.400, 500.401, 500.411, 500.420, 500.496, 500.497, 500.502, 500.506, 500.509, 500.545, 500.567, 510.016</t>
  </si>
  <si>
    <t>Validatie : Verplicht als bij ‘‘Code regelgeving voor gevaarlijke goederen’ is aangegeven dat het om een gevaarlijke stof gaat.</t>
  </si>
  <si>
    <t>Verplicht als bij ‘Code regelgeving voor gevaarlijke goederen’ is aangegeven dat het om een gevaarlijke stof gaat.</t>
  </si>
  <si>
    <t>si pour de produit dangereux et/ou si 'Classe ADR' indiqué avec une valeur entre les séries de 1 à 9.</t>
  </si>
  <si>
    <t>Validation : Mandatory if under ''Dangerous goods regulation code'' it is indicated that it is a dangerous substance.</t>
  </si>
  <si>
    <t>Mandatory if a hazard statement is indicated on the packaging or on the safety data sheet, optional for cosmetics and personal care products.</t>
  </si>
  <si>
    <t>NL_HazardStatementsCode</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local-name()='safetyDataSheetModule']/safetyDataSheetInformation/gHSDetail/hazardStatement/hazardStatementsCode</t>
  </si>
  <si>
    <t>dangerousGoods.safetyDataSheetInformations.hazardStatements.hazardStatementsCode</t>
  </si>
  <si>
    <t>Gevarenaanduidingen aanvullende omschrijving</t>
  </si>
  <si>
    <t>Information supplémentaire</t>
  </si>
  <si>
    <t>Hazardous statements description</t>
  </si>
  <si>
    <t>hazardStatementsDescription</t>
  </si>
  <si>
    <t>DA_DANGEROUS_GOODS_0027</t>
  </si>
  <si>
    <t xml:space="preserve">Een omschrijving van de standaardzinnen die aan een gevarenklasse of -categorie worden toegekend en de aard van een gevaar omschrijven. Het gaat hier om consumenteninformatie op het etiket/de verpakking en op het SDS-blad uit SDS hoofdstuk 2.1 en 2.2.
</t>
  </si>
  <si>
    <t xml:space="preserve">Description des phrases types attribuées à une classe ou à une catégorie de danger et description de la nature du danger. Ceci concerne des informations déstinées aux consommateurs et présentes sur l'étiquette conformément au chapitre 2.2 de la FDS.
</t>
  </si>
  <si>
    <t>A description of standard phrases assigned to a hazard class and category that describe the nature of the hazard. This concerns both consumer information on the label and on the safety data sheet from SDS Chapters 2.1 and 2.2.</t>
  </si>
  <si>
    <t xml:space="preserve">Bevat isocyanaten. Kan een allergische reactie veroorzaken.
</t>
  </si>
  <si>
    <t xml:space="preserve">de l'eau
</t>
  </si>
  <si>
    <t xml:space="preserve">Contains isocyanates. May produce an allergic reaction.
</t>
  </si>
  <si>
    <t>In dit veld vul je optioneel de hele H-zin of EUH-zin in. Betreft het EUH208? Dan vul je deze verplicht in. EUH208 is ‘Bevat &lt;…&gt;. Kan een allergische reactie veroorzaken’. Vul de hele zin, inclusief de vrij in te vullen tekst in. Is er een veiligheidsblad (SDS) aanwezig dan moet de waarde overeenkomen met de aanvullende omschrijving van de gevarenaanduidingencode in hoofdstuk 2.1 of 2.2 van het SDS.
Verplicht als ‘Gevarenaanduidingen code (hazard)’ is gevuld met ‘EUH208’.</t>
  </si>
  <si>
    <t>Dans ce champ, vous pouvez saisir l'intégralité de la phrase H ou de la phrase EUH. S'agit-il de EUH208 ? Dans ce cas, remplissez-le obligatoirement. EUH208 est "Contient &lt;...&gt;. Peut provoquer une réaction allergique". Complétez toute la phrase, y compris le texte libre. Si une fiche de données de sécurité (FDS) est présente, la valeur doit correspondre à la description supplémentaire du code de désignation du danger dans la section 2.1 ou 2.2 de la FDS.
Obligatoire si "Code de désignation du danger (danger)" est rempli avec "EUH208".</t>
  </si>
  <si>
    <t>In this field you optionally enter the entire H-phrase or EUH-phrase. If it is EUH208, it is mandatory to do so. EUH208 is 'Contains &lt;...&gt;. May cause an allergic reaction'. You fill in the whole sentence, including the free-fill text. 
If a safety data sheet (SDS) is present, the value must match the additional description of the hazard designation code in chapter 2.1 or 2.2 of the SDS.</t>
  </si>
  <si>
    <t>VR_DANGEROUS_GOODS_0011, VR_DANGEROUS_GOODS_0031</t>
  </si>
  <si>
    <t>500.497</t>
  </si>
  <si>
    <t>Validation : Mandatory if 'Hazard statements code (hazard)' is filled with 'EUH208'.</t>
  </si>
  <si>
    <t>Verplicht, als de H-zin of EUH-zin die u in het veld ‘Gevarenaanduidingencode (Hazard)’ hebt ingevuld om een aanvulling vraagt.</t>
  </si>
  <si>
    <t>Obligatoire, si la phrase H ou la phrase EUH que vous avez saisie dans le champ "Mentions de danger (Hazard)" demande un texte supplémentaire.</t>
  </si>
  <si>
    <t>Mandatory, when the H phrases or EUH phrases that you entered in the ‘Hazard designations (Hazard)’ field need an addition.</t>
  </si>
  <si>
    <t>Mandatory, when the H phrases or EUH phrases that you entered in the ‘Hazardous statements code’ field need an addition.</t>
  </si>
  <si>
    <t>Description1000</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local-name()='safetyDataSheetModule']/safetyDataSheetInformation/gHSDetail/hazardStatement/hazardStatementsDescription</t>
  </si>
  <si>
    <t>dangerousGoods.safetyDataSheetInformations.hazardStatements.hazardStatementsDescriptions.value</t>
  </si>
  <si>
    <t>Gevarenaanduidingen aanvullende omschrijving taalcode</t>
  </si>
  <si>
    <t>Language de les mentions de danger (Hazard) - information additionnelle 2.2</t>
  </si>
  <si>
    <t>Hazardous statements description language code</t>
  </si>
  <si>
    <t>hazardStatementsDescription/@languageCode</t>
  </si>
  <si>
    <t>DA_DANGEROUS_GOODS_0028</t>
  </si>
  <si>
    <t>VR_DANGEROUS_GOODS_0032, VR_DANGEROUS_GOODS_0079, VR_FMCGB2B_0011</t>
  </si>
  <si>
    <t>Verplicht als 'Gevarenaanduidingen (Hazard) - aanvullende omschrijving' is gevuld bij de consumenteneenheid.</t>
  </si>
  <si>
    <t>Si le champ 'Mentions de danger (Hazard) - information additionnelle' est rempli.</t>
  </si>
  <si>
    <t>Mandatory if the 'Hazard designations (Hazard) - additional description ' field is populated.</t>
  </si>
  <si>
    <t>Mandatory if the 'Hazardous statements description ' field is populated.</t>
  </si>
  <si>
    <t>Verplicht als 'Gevarenaanduidingen (Hazard) - aanvullende omschrijving' is gevuld bij de handelseenheid.</t>
  </si>
  <si>
    <t>if the 'Hazard designations (Hazard) - additional description' field is populated.</t>
  </si>
  <si>
    <t>if the 'Hazardous statements description' field is populated.</t>
  </si>
  <si>
    <t>Verplicht als 'Gevarenaanduidingen (Hazard) - aanvullende omschrijving' is gevuld bij de pallet.</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local-name()='safetyDataSheetModule']/safetyDataSheetInformation/gHSDetail/hazardStatement/hazardStatementsDescription/@languageCode</t>
  </si>
  <si>
    <t>dangerousGoods.safetyDataSheetInformations.hazardStatements.hazardStatementsDescriptions.languageCode</t>
  </si>
  <si>
    <t>Code veiligheidsaanbevelingen (Precautionary)</t>
  </si>
  <si>
    <t>Code veiligheidsaanbevelingen</t>
  </si>
  <si>
    <t>Code de recommandations de sécurité (Precautionary)</t>
  </si>
  <si>
    <t>Precautionary statement code</t>
  </si>
  <si>
    <t>precautionaryStatementsCode</t>
  </si>
  <si>
    <t>DA_DANGEROUS_GOODS_0030</t>
  </si>
  <si>
    <t xml:space="preserve">Maatregelen die op het etiket van een gevaarlijk artikel staan vermeld om schadelijke effecten te minimaliseren of te voorkomen. Voor het GHS zijn de veiligheidsaanbevelingen gekoppeld aan de afzonderlijke GHS-gevarenaanduidingen en soorten gevaren. Veiligheidsaanbevelingen voor het GHS hebben betrekking op preventie, de respons bij onbedoeld morsen of blootstelling, opslag en verwijdering.
</t>
  </si>
  <si>
    <t xml:space="preserve">Mesures énumérés sur l'étiquette d'un article dangereux afin de minimiser ou de prévenir les effets nocifs. Pour le GHS, les conseils de prudence sont liés aux mentions de danger et aux types de dangers définis par GHS. Les conseils de prudence pour GHS concernent la prévention, l'intervention en cas de déversement accidentel ou d'exposition accidentelle, le stockage et l'élimination.
</t>
  </si>
  <si>
    <t>Recommendations listed on a hazardous label to minimise or prevent adverse effects. For GHS, the safety recommendations have been linked to each GHS hazard statement and type of hazard. Safety recommendations for GHS cover prevention, response in cases of accidental spillage or exposure, storage and disposal.</t>
  </si>
  <si>
    <t xml:space="preserve">P340
</t>
  </si>
  <si>
    <t>P340</t>
  </si>
  <si>
    <t>Selecteer de juiste code uit de lijst met P-zinnen.
Zijn er voor het product H-zinnen gebruikt vul dan ook de bijbehorende P-zinnen in. Wijkt de P-zin af van de officiële zin of zijn er ‘invuldelen’ in de officiële zin vul hier dan toch de code voor de dichtstbijzijnde P-zin in en vul de zin in zijn geheel in het veld ‘Veiligheidsaanbevelingen (Precautionary) - aanvullende omschrijving’ in.
Is er ook een veiligheidsblad (SDS) aanwezig dan moet de code overeenkomen met de veiligheidsaanbevelingencode in hoofdstuk 2.2 van het SDS.
Verplicht als er in ‘Gevarenaanduidingen code (Hazard)’ H-zinnen gebruikt zijn (let op: voor EUH-zinnen is deze verplichting er niet)</t>
  </si>
  <si>
    <t>Sélectionnez la valeur appropriée dans la liste des phrases P.
Si le produit utilise des phrases H, indiquez également les phrases P correspondantes. Si la phrase P diffère de la phrase officielle ou si la phrase officielle comporte des "parties à remplir", indiquez toujours le code de la phrase P la plus proche et complétez la phrase dans son intégralité dans le champ "Recommandations de sécurité (précautions) - description supplémentaire".
Si une fiche de données de sécurité (FDS) est également présente, le code doit correspondre au code de la recommandation de sécurité dans la section 2.2 de la FDS.
Obligatoire si des phrases H ont été utilisées dans le champ "Code des mentions de danger (Danger)" (remarque : il n'y a pas d'exigence de ce type pour les phrases EUH).</t>
  </si>
  <si>
    <t>Select the correct code from the list of P-phrases.
If the product uses H-phrases, also enter the corresponding P-phrases. If the P-phrase differs from the official phrase or there are 'fill-in parts' in the official phrase, still enter the code of the most similar P-phrase and enter the phrase in its entirety in the field 'Precautionary statement description (precautionaryStatementsDescription)'.
If a safety data sheet (SDS) is also present then the code must match the safety recommendation code in section 2.2 of the SDS.</t>
  </si>
  <si>
    <t xml:space="preserve">U kunt meerdere waarden kiezen. Vul alleen de P-zinnen in die op het etiket staan.
</t>
  </si>
  <si>
    <t xml:space="preserve">Choisir plusieurs valeurs est possible. Il est suffisant d'entrer les phrases P figurant sur l'étiquette.
</t>
  </si>
  <si>
    <t>You can select multiple values. Only enter P-phrases that are on the label.</t>
  </si>
  <si>
    <t>VR_DANGEROUS_GOODS_0049</t>
  </si>
  <si>
    <t>Validatie : Als er in ‘Gevarenaanduidingen code (Hazard)’ H-zinnen gebruikt zijn (let op: voor EUH-zinnen is deze verplichting er niet)</t>
  </si>
  <si>
    <t>Verplicht als er een veiligheidsaanbeveling op het etiket staat, optioneel voor cosmetica en persoonlijke verzorgingsproducten.</t>
  </si>
  <si>
    <t>Validation : If H-phrases have been used in 'Hazard statements code (Hazard)' (note: there is no such requirement for EUH-phrases).</t>
  </si>
  <si>
    <t>Mandatory if a precautionary statement is indicated on the packaging, optional for cosmetics and personal care products.</t>
  </si>
  <si>
    <t>BNL_SafetyRecommendationsCodeList</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local-name()='safetyDataSheetModule']/safetyDataSheetInformation/gHSDetail/precautionaryStatement/precautionaryStatementsCode</t>
  </si>
  <si>
    <t>dangerousGoods.safetyDataSheetInformations.precautionaryStatements.safetyRecommendation</t>
  </si>
  <si>
    <t>Veiligheidsaanbevelingen - aanvullende omschrijving</t>
  </si>
  <si>
    <t>Precautionary statement description</t>
  </si>
  <si>
    <t>precautionaryStatementsDescription</t>
  </si>
  <si>
    <t>DA_DANGEROUS_GOODS_0032</t>
  </si>
  <si>
    <t>Een aanvullende omschrijving van de maatregelen die op het etiket of het veiligheidsblad van een artikel staan vermeld om schadelijke effecten te minimaliseren of te voorkomen.</t>
  </si>
  <si>
    <t>Une description complémentaire des mesures mentionnées sur l'étiquette d'un article dangereux pour minimiser ou prévenir les effets nocifs.</t>
  </si>
  <si>
    <t>An additional description of the measures listed on an item's label or safety data sheet to minimize or prevent adverse effects.</t>
  </si>
  <si>
    <t xml:space="preserve">Vochtig houden met water.
</t>
  </si>
  <si>
    <t xml:space="preserve">Keep wetted with water.
</t>
  </si>
  <si>
    <t>Dit veld is optioneel, maar vul je verplicht in voor P-zinnen die aanvullende omschrijvingen vragen of net wat anders op het etiket staan als in de officiële codelijst. De P-zin vul je hier in zijn geheel in. Bijvoorbeeld: de P-zin 230 is ‘Vochtig houden met...'. Je vult de hele zin inclusief de vrij in te vullen tekst in. Bestaat de informatie uit meerdere waarden? Vul deze dan in dit veld in, gescheiden door komma's.
Is er ook een veiligheidsblad (SDS) aanwezig dan moet de waarde overeenkomen met de aanvullende omschrijving veiligheidsaanbevelingencode in hoofdstuk 2.2 van het SDS.
Verplicht als er in precautionaryStatementsCode de P-zinnen zijn gebruikt: (P230, P231, P241, P250, P260, P261, P264, P280, P282, P310, P311, P312, P320, P321, P352, P378, P390, P391, P401, P406,  P411, P413, P501, P503).</t>
  </si>
  <si>
    <t>Ce champ est facultatif mais vous devez le remplir pour les mentions P nécessitant des descriptions supplémentaires. 
Si ces informations contiennent plusieurs valeurs, les séparer par des virgules dans le même champ.
Pour les substances dangereuses avec une fiche de sécurité (FDS), la valeur doit correspondre à la description supplémentaire du code de recommandation de sécurité du chapitre 2.2 de la FDS.
Obligatoire si "Code de recommandations de sécurité (Precautionary)" a l'une des phrases P suivantes : (P230, P231, P241, P250, P260, P261, P264, P280, P282, P310, P311, P312, P320, P321, P352, P378, P390, P391, P401, P406, P411, P413, P501, P503).</t>
  </si>
  <si>
    <t>This field is optional, but is mandatory to complete for P-phrases that require additional descriptions or appear slightly differently on the label than in the official code list. Enter the whole P-phrase here. For example, P-phrase 230 is 'Keep moist with...'. You enter the entire sentence including the free to fill in text. Does the information consist of multiple values? Then enter them in this field, separated by commas.
If a safety data sheet (SDS) is also present, the value must match the additional description safety recommendation code in section 2.2 of the SDS.</t>
  </si>
  <si>
    <t>VR_DANGEROUS_GOODS_0012, VR_DANGEROUS_GOODS_0033</t>
  </si>
  <si>
    <t>500.507</t>
  </si>
  <si>
    <t>Verplicht, indien de P-zin die u in het veld ‘Veiligheidsaanbevelingen (Precautionary)’ hebt ingevuld om een aanvulling vraagt.</t>
  </si>
  <si>
    <t>Obligatoire, si la phrase P que vous avez saisie dans le champ "Code conseils de prudence (Precautionary)" demande un texte supplémentaire.</t>
  </si>
  <si>
    <t>Validation : mandatory if the following P-phrases have been used in precautionaryStatementsCode: (P230, P231, P241, P250, P260, P261, P264, P280, P282, P310, P311, P312, P320, P321, P352, P378, P390, P391, P401, P406, P411, P413, P501, P503).</t>
  </si>
  <si>
    <t>Mandatory, when the P phrases that you entered in the ‘Precautionary statement code’ field need an addition.</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local-name()='safetyDataSheetModule']/safetyDataSheetInformation/gHSDetail/precautionaryStatement/precautionaryStatementsDescription</t>
  </si>
  <si>
    <t>dangerousGoods.safetyDataSheetInformations.precautionaryStatements.safetyRecommendationAdditionalDescriptions.value</t>
  </si>
  <si>
    <t>Veiligheidsaanbevelingen (Precautionary) - aanvullende omschrijving taalcode</t>
  </si>
  <si>
    <t>Veiligheidsaanbevelingen - aanvullende omschrijving taalcode</t>
  </si>
  <si>
    <t>Language de les conseils de prudence (Precautionary) information additionnelle</t>
  </si>
  <si>
    <t>Precautionary statement description language code</t>
  </si>
  <si>
    <t>precautionaryStatementsDescription/@languageCode</t>
  </si>
  <si>
    <t>DA_DANGEROUS_GOODS_0033</t>
  </si>
  <si>
    <t>VR_DANGEROUS_GOODS_0034, VR_DANGEROUS_GOODS_0080, VR_FMCGB2B_0012</t>
  </si>
  <si>
    <t>Verplicht als het veld 'Veiligheidsaanbevelingen (Precautionary) - aanvullende omschrijving' is ingevuld bij de consumenteneenheid.</t>
  </si>
  <si>
    <t>Si le champ 'Conseils de prudence (Precautionary) - information additionnelle' est rempli.</t>
  </si>
  <si>
    <t>Mandatory if the 'Safety recommendations (Precautionary) - additional description' field is populated.</t>
  </si>
  <si>
    <t>Mandatory if the 'Precautionary statement description' field is populated.</t>
  </si>
  <si>
    <t>Verplicht als het veld 'Veiligheidsaanbevelingen (Precautionary) - aanvullende omschrijving' is ingevuld bij de handelseenheid.</t>
  </si>
  <si>
    <t>if the 'Safety recommendations (Precautionary) - additional description' field is populated.</t>
  </si>
  <si>
    <t>if the 'Precautionary statement description' field is populated.</t>
  </si>
  <si>
    <t>Verplicht als het veld 'Veiligheidsaanbevelingen (Precautionary) - aanvullende omschrijving' is ingevuld bij de pallet.</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local-name()='safetyDataSheetModule']/safetyDataSheetInformation/gHSDetail/precautionaryStatement/precautionaryStatementsDescription/@languageCode</t>
  </si>
  <si>
    <t>dangerousGoods.safetyDataSheetInformations.precautionaryStatements.safetyRecommendationAdditionalDescriptions.languageCode</t>
  </si>
  <si>
    <t>Code SDS</t>
  </si>
  <si>
    <t>Code FDS</t>
  </si>
  <si>
    <t>SDS code</t>
  </si>
  <si>
    <t>referencedFileTypeCode</t>
  </si>
  <si>
    <t>DA_DANGEROUS_GOODS_0043</t>
  </si>
  <si>
    <t xml:space="preserve">Code die het soort bestand aanduidt waarnaar wordt gerefereerd.
</t>
  </si>
  <si>
    <t xml:space="preserve">Le type de fichier qui est référencé, par exemple la Safety Data Sheet (FDS).
</t>
  </si>
  <si>
    <t xml:space="preserve">The type of file that is being referenced, for example safety data sheet.
</t>
  </si>
  <si>
    <t xml:space="preserve">SAFETY_DATA_SHEET
</t>
  </si>
  <si>
    <t xml:space="preserve">Vul hier de waarde 'SAFETY_DATA_SHEET' in die staat in de codelijst 'referencedFileTypeCode'. Vul dit veld in als u in het veld ‘Type verordening/richtlijn’ de waarde ‘SAFETY_DATA_SHEET_REQUIRED’ heeft ingevuld.
</t>
  </si>
  <si>
    <t>Vul hier de waarde 'SAFETY_DATA_SHEET' in die staat in de codelijst 'referencedFileTypeCode'. Je vult dit veld verplicht in  als het veld ‘Gevarenaanduidingen code (Hazard) is ingevuld.</t>
  </si>
  <si>
    <t xml:space="preserve">Obtenez la valeur requise à partir de la liste de codes GDSN referencedFileTypeCode. Ce champ est obligatoire si le champ de données 'Indication FDS requis par la loi' contient la valeur 'TRUE'. Dans ce cas, vous devez utiliser le code 'SAFTETY_DATA_SHEET'.
</t>
  </si>
  <si>
    <t>Choose the code 'SAFETY_DATA_SHEET' from the 'referencedFileTypeCode' code list which is linked to this field. 
It is mandatory to fill in this field if the 'Regulation type code' field contains the value 'SAFETY_DATA_SHEET_REQUIRED'.</t>
  </si>
  <si>
    <t>Choose the code 'SAFETY_DATA_SHEET' from the 'referencedFileTypeCode' code list which is linked to this field.
This field is mandatory if 'Hazardous statements code' is populated.</t>
  </si>
  <si>
    <t xml:space="preserve">Als u dit veld gebruikt, vul dan ook het veld 'URL bestandsnaam SDS' in. Publiekrechtelijk is de merkhouder verantwoordelijk voor de levering van het SDS. Privaatrechtelijk kan echter afgesproken worden dat de producent/groothandel verantwoordelijk is voor de levering van het SDS.
</t>
  </si>
  <si>
    <t xml:space="preserve">Si vous utilisez ce champ, vous devez également saisir le champ 'URL nom de fichier FDS'. Le titulaire de la marque est responsable de la fourniture de la FDS. Toutefois, en droit privé, il peut être convenu que le producteur/grossiste est responsable de la fourniture de la FDS.
</t>
  </si>
  <si>
    <t xml:space="preserve">If you populate this field, please also populate the 'URL of SDS file' field. The brand owner is responsible for providing the safety data sheet (SDS). However, you can agree by private law that the producer/wholesaler is responsible for providing the SDS.
</t>
  </si>
  <si>
    <t>VR_DANGEROUS_GOODS_0051, VR_DANGEROUS_GOODS_0121, VR_DANGEROUS_GOODS_0121, VR_DIY_15185, VR_DIY_15478, VR_DIY_15478, VR_DIY_B2B_HC_0005</t>
  </si>
  <si>
    <t>Verplicht als het veld 'Gevarenaanduidingen code (Hazard)' is ingevuld</t>
  </si>
  <si>
    <t>Obligatoire si le champ "Mentions de danger (Hazard)" est rempli.</t>
  </si>
  <si>
    <t>Mandatory in case 'Hazardous statements code' is populated.</t>
  </si>
  <si>
    <t>ReferencedFileTypeCodes</t>
  </si>
  <si>
    <t>ReferencedFileTypeCode</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local-name()='safetyDataSheetModule']/safetyDataSheetInformation/referencedFileInformation/referencedFileTypeCode</t>
  </si>
  <si>
    <t>dangerousGoods.safetyDataSheetInformations.sdsReferencedFiles.fileTypeCode</t>
  </si>
  <si>
    <t>URL bestandsnaam SDS</t>
  </si>
  <si>
    <t>URL nom de fichier FDS</t>
  </si>
  <si>
    <t>URL of SDS file</t>
  </si>
  <si>
    <t>uniformResourceIdentifier</t>
  </si>
  <si>
    <t>DA_DANGEROUS_GOODS_0050</t>
  </si>
  <si>
    <t>Locatie plus naam van het bestand dat de externe informatie bevat.</t>
  </si>
  <si>
    <t>Emplacement et nom du fichier contenant l'information externe.</t>
  </si>
  <si>
    <t>Location plus name of the file that contains the external information.</t>
  </si>
  <si>
    <t>http://www.lev.nl/SDS/SDS08711247123456.pdf</t>
  </si>
  <si>
    <t>Please fill in a valid internet address that refers to the correct location of the safety data sheet (SDS) in the relevant language of the product. 
This field is mandatory if the ‘SDS code' field contains the value 'SAFETY_DATA_SHEET'.
The safety data sheet (SDS) should at least be provided in the national language or languages of that country.</t>
  </si>
  <si>
    <t>Als u de SDS in meerdere talen wilt invoeren, dan maakt u een tweede groepering aan waarbij u dit veld opnieuw invult met de link naar de SDS, maar dan in een andere taal.</t>
  </si>
  <si>
    <t>Si vous souhaitez saisir la FDS dans plusieurs langues, vous créez un deuxième groupe dans lequel vous entrez de nouveau ce champ avec le lien vers la FDS, mais dans une autre langue.</t>
  </si>
  <si>
    <t>If you want to enter the safety data sheet (SDS) in multiple languages, create a second grouping where you populate this field again with a link to the SDS in a different language.</t>
  </si>
  <si>
    <t>VR_DANGEROUS_GOODS_0018, VR_DANGEROUS_GOODS_0122, VR_DIY_15330</t>
  </si>
  <si>
    <t>500.503</t>
  </si>
  <si>
    <t>Verplicht als er in het veld 'Code SDS / Type externe bron’ de waarde 'SAFETY_DATA_SHEET' is ingevuld</t>
  </si>
  <si>
    <t>Obligatoire si la valeur "SAFETY_DATA_SHEET" est indiquée dans le champ "Code FDS".</t>
  </si>
  <si>
    <t>Mandatory in case ‘SDS code' is populated with the value ‘SAFETY_DATA_SHEET’ for a consumer unit.</t>
  </si>
  <si>
    <t>2500</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local-name()='safetyDataSheetModule']/safetyDataSheetInformation/referencedFileInformation/uniformResourceIdentifier</t>
  </si>
  <si>
    <t>sdsReferencedFiles.uri</t>
  </si>
  <si>
    <t>Naam van extern bestand SDS</t>
  </si>
  <si>
    <t>Nom du fichier externe FDS</t>
  </si>
  <si>
    <t>Name of external file SDS</t>
  </si>
  <si>
    <t>fileName</t>
  </si>
  <si>
    <t>DA_DANGEROUS_GOODS_0049</t>
  </si>
  <si>
    <t>Naam van het bestand dat de externe informatie bevat.</t>
  </si>
  <si>
    <t>Le nom du fichier qui contient les informations externes.</t>
  </si>
  <si>
    <t>The name of the file that contains the external information.</t>
  </si>
  <si>
    <t>SDS08711247123456.pdf</t>
  </si>
  <si>
    <t>FDS08711247123456.pdf</t>
  </si>
  <si>
    <t>Vul hier de naam van het externe bestand in.</t>
  </si>
  <si>
    <t>Entrez le nom du fichier ici.</t>
  </si>
  <si>
    <t>Enter the name of the external file.</t>
  </si>
  <si>
    <t>Enter the name of the external file here.
This field is mandatory if the field 'SDS code' contains the value 'SAFETY_DATA_SHEET'.</t>
  </si>
  <si>
    <t>VR_DANGEROUS_GOODS_0017, , VR_DIY_15329</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local-name()='safetyDataSheetModule']/safetyDataSheetInformation/referencedFileInformation/fileName</t>
  </si>
  <si>
    <t>dangerousGoods.safetyDataSheetInformations.sdsReferencedFiles.fileName</t>
  </si>
  <si>
    <t>Datum laatste herziening SDS</t>
  </si>
  <si>
    <t>Date de dernière révision de la fiche FDS</t>
  </si>
  <si>
    <t>Date of last SDS revision</t>
  </si>
  <si>
    <t>fileEffectiveStartDateTime</t>
  </si>
  <si>
    <t>DA_DANGEROUS_GOODS_0047</t>
  </si>
  <si>
    <t>De datum waarop het doelbestand van deze externe link van kracht is geworden.</t>
  </si>
  <si>
    <t>La date à laquelle le fichier contenu dans ce lien externe prendra effet.</t>
  </si>
  <si>
    <t>The date on which the target of this external link became effective.</t>
  </si>
  <si>
    <t>2015-02-16T00:00:00</t>
  </si>
  <si>
    <t>Vermeld hier voor het veiligheidsblad de datum van de laatste wijziging van het veiligheidsblad. De datum mag niet in de toekomst liggen. Vermeld als tijd in het veld 'T00:00:00'. 
Vul dit veld in als u in het veld ‘Type verordening/richtlijn’ de waarde ‘SAFETY_DATA_SHEET_REQUIRED’ heeft ingevuld.</t>
  </si>
  <si>
    <t>Vermeld hier voor het veiligheidsblad de datum van de laatste wijziging van het veiligheidsblad. De datum mag niet in de toekomst liggen. Vermeld als tijd in het veld 'T00:00:00'.
Dit attribuut is verplicht als in 'Code SDS / Type externe bron’ de waarde 'SAFETY_DATA_SHEET' is ingevuld.</t>
  </si>
  <si>
    <t>Pour la fiche de données de sécurité, indiquez la date à laquelle la dernière modification de la fiche de données de sécurité a eu lieue. Cette date ne peut pas être une date dans le future. Indiquez l'heure dans le champ de la manière suivante: 'T00:00:00'. Ce champ est obligatoire si le champ de données «Indication FDS requis par la loi» contient la valeur «TRUE».</t>
  </si>
  <si>
    <t>Enter the date of the last change to the safety data sheet (SDS) in this field. The date should not be in the future. Specify it as follows: 'T00:00:00'.
It is mandatory to fill in this field if the 'Regulation type code' field contains the value 'SAFETY_DATA_SHEET_REQUIRED'.</t>
  </si>
  <si>
    <t>Enter the date of the last change to the safety data sheet (SDS) in this field. The date should not be in the future. Specify it as follows: 'T00:00:00'.
This field is mandatory if the field 'SDS code' contains the value 'SAFETY_DATA_SHEET'.</t>
  </si>
  <si>
    <t>Let op: niet te verwarren met de printdatum van het document, die kan immers later zijn. Sommige leveranciers printen de SDS namelijk op verzoek en niet alleen op de datum dat de laatste herziening heeft plaatsgevonden.</t>
  </si>
  <si>
    <t>Attention: ne pas confondre avec la date d'impression du document, qui peut être postérieure. Certains fournisseurs impriment la FDS sur demande et pas seulement à la date à laquelle la dernière révision a eu lieue.</t>
  </si>
  <si>
    <t xml:space="preserve">Note: this date should not be confused with the print date of the document, which can be later. Some suppliers print the safety data sheet (SDS) on request and not only on the date the last revision took place.
</t>
  </si>
  <si>
    <t>VR_DANGEROUS_GOODS_0142</t>
  </si>
  <si>
    <t>500.406</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local-name()='safetyDataSheetModule']/safetyDataSheetInformation/referencedFileInformation/fileEffectiveStartDateTime</t>
  </si>
  <si>
    <t>dangerousGoods.safetyDataSheetInformations.sdsReferencedFiles.dateOfLastRevision</t>
  </si>
  <si>
    <t>SDS taalcode</t>
  </si>
  <si>
    <t>Code de langue FDS</t>
  </si>
  <si>
    <t>SDS language code</t>
  </si>
  <si>
    <t>fileLanguageCode</t>
  </si>
  <si>
    <t>DA_DANGEROUS_GOODS_0048</t>
  </si>
  <si>
    <t>Code die de taal aangeeft waarin de tekst van het SDS wordt uitgedrukt, gecodeerd volgens ISO 639-1 (2-alpha).</t>
  </si>
  <si>
    <t>Code indiquant la langue dans laquelle le texte de la FDS est exprimé, codé conformément à la norme ISO 639-1 (2 alpha).</t>
  </si>
  <si>
    <t>Code indicating the language in which the text of the SDS is expressed, encoded according to ISO 639-1 (2 alpha).</t>
  </si>
  <si>
    <t>en</t>
  </si>
  <si>
    <t>Select the correct value from the 'LanguageCodes' code list.
It is mandatory to fill in this field if the 'Regulation type code' field contains the value 'SAFETY_DATA_SHEET_REQUIRED'.</t>
  </si>
  <si>
    <t>Binnen een doelmarkt kunt u dit veld meerdere keren invullen omdat een veiligheidsblad (SDS) in meerdere talen beschikbaar kan zijn.</t>
  </si>
  <si>
    <t>Dans un marché cible, plusieurs langues peuvent être indiquées, car une fiche de données de sécurité peut être disponible dans plusieurs langues.</t>
  </si>
  <si>
    <t xml:space="preserve">It is possible to populate this field multiple times within one target market because a safety data sheet (SDS) can be available in multiple languages. 
</t>
  </si>
  <si>
    <t xml:space="preserve">Voor het terugvinden van taalcodes zie: http://www.loc.gov/standards/iso639-2/php/code_list.php 
</t>
  </si>
  <si>
    <t>- http://www.loc.gov/standards/iso639-2/php/code_list.php</t>
  </si>
  <si>
    <t>VR_DANGEROUS_GOODS_0086, VR_DANGEROUS_GOODS_0143, VR_FMCGB2B_0016</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local-name()='safetyDataSheetModule']/safetyDataSheetInformation/referencedFileInformation/fileLanguageCode</t>
  </si>
  <si>
    <t>dangerousGoods.safetyDataSheetInformations.sdsReferencedFiles.languageCode</t>
  </si>
  <si>
    <t>Handelsnaam op SDS</t>
  </si>
  <si>
    <t>Nom commercial sur la fiche FDS</t>
  </si>
  <si>
    <t>Trade name on SDS</t>
  </si>
  <si>
    <t>contentDescription</t>
  </si>
  <si>
    <t>DA_DANGEROUS_GOODS_0045</t>
  </si>
  <si>
    <t>Productbeschrijving zoals die op de titelpagina van het veiligheidsblad is vermeld.</t>
  </si>
  <si>
    <t>Product description as listed on the title page of the safety data sheet.</t>
  </si>
  <si>
    <t>Bison stain remover 250ML</t>
  </si>
  <si>
    <t>Vermeld de naam van het product die op de titelpagina van het veiligheidsblad staat. Lever per SDS deze rubriek in één taal aan: die van het SDS. Binnen een doelmarkt kan de naam meerdere keren voorkomen, afhankelijk van de taal.
Vul dit veld in als u in het veld ‘Type verordening/richtlijn’ de waarde ‘SAFETY_DATA_SHEET_REQUIRED’ heeft ingevuld.</t>
  </si>
  <si>
    <t>Vermeld de naam van het product zoals deze is vermeld op de titelpagina van het veiligheidsblad. Binnen een doelmarkt kan de naam meerdere keren voorkomen afhankelijk van de taal.
Dit attribuut is verplicht als in 'Code SDS / Type externe bron’ de waarde 'SAFETY_DATA_SHEET' is ingevuld.</t>
  </si>
  <si>
    <t>Indiquez le nom du produit tel qu’indiqué sur la page de titre de la fiche de données de sécurité (FDS). Fournissez cette section par FDS mais dans une langue, c'est-à-dire celle de la FDS. Dans un marché cible, le nom peut apparaître plusieurs fois en fonction de la langue. Ce champ est obligatoire si le champ de données «Indication FDS requis par la loi» contient la valeur «TRUE».</t>
  </si>
  <si>
    <t>Indicate the name of the product as it appears on the title page of the safety data sheet (SDS). Populate this section in one language per safety data sheet (SDS). Within a target market, the name can occur several times depending on the language.
It is mandatory to fill in this field if the 'Regulation type code' field contains the value 'SAFETY_DATA_SHEET_REQUIRED'.</t>
  </si>
  <si>
    <t>Indicate the name of the product as it appears on the title page of the safety data sheet (SDS). Populate this section in one language per safety data sheet (SDS). Within a target market, the name can occur several times depending on the language.
This field is mandatory if the field 'SDS code' contains the value 'SAFETY_DATA_SHEET'.</t>
  </si>
  <si>
    <t>Deze naam kan voor producten met een veiligheidsblad (SDS) hetzelfde zijn als de omschrijving van het UN-nummer (zie veld 'UN-nummer').</t>
  </si>
  <si>
    <t>Deze naam kan voor producten met een veiligheidsblad (SDS) hetzelfde zijn als de omschrijving van het UN-nummer (zie veld 'Verenigde naties gevaarlijke goederen nummer').</t>
  </si>
  <si>
    <t>Ce nom peut être identique pour les produits avec une fiche de données de sécurité (FDS) et la description du numéro UN (voir champ "Numéro UN").</t>
  </si>
  <si>
    <t>This trade name could be the same as the description of the UN number (see 'UN number' field) for products with an SDS.</t>
  </si>
  <si>
    <t>VR_DANGEROUS_GOODS_0015, VR_DANGEROUS_GOODS_0039</t>
  </si>
  <si>
    <t>500.408</t>
  </si>
  <si>
    <t>Mandatory in case ‘SDS code' is populated with the value ‘SAFETY_DATA_SHEET' for a consumer unit.</t>
  </si>
  <si>
    <t>Description70</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local-name()='safetyDataSheetModule']/safetyDataSheetInformation/referencedFileInformation/contentDescription</t>
  </si>
  <si>
    <t>dangerousGoods.safetyDataSheetInformations.sdsReferencedFiles.contentDescriptions.value</t>
  </si>
  <si>
    <t>Handelsnaam op SDS taalcode</t>
  </si>
  <si>
    <t>Language du nom commercial sur la fiche FDS</t>
  </si>
  <si>
    <t>Trade name on SDS language code</t>
  </si>
  <si>
    <t>contentDescription/@languageCode</t>
  </si>
  <si>
    <t>DA_DANGEROUS_GOODS_0046</t>
  </si>
  <si>
    <t>Dit attribuut is verplicht als in 'Code SDS / Type externe bron’ de waarde 'SAFETY_DATA_SHEET' is ingevuld.</t>
  </si>
  <si>
    <t>VR_DANGEROUS_GOODS_0040, VR_DANGEROUS_GOODS_0081, VR_FMCGB2B_0013</t>
  </si>
  <si>
    <t>Verplicht als 'Handelsnaam op SDS' is gevuld bij de consumenteneenheid.</t>
  </si>
  <si>
    <t>Si le champ 'Nom commercial sur la fiche FDS' est rempli.</t>
  </si>
  <si>
    <t>Mandatory in case the 'Trade name on SDS' field is populated.</t>
  </si>
  <si>
    <t>Verplicht als 'Handelsnaam op SDS' is gevuld bij de handelseenheid.</t>
  </si>
  <si>
    <t>in case the 'Trade name on SDS' field is populated</t>
  </si>
  <si>
    <t>Verplicht als 'Handelsnaam op SDS' is gevuld bij de pallet.</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local-name()='safetyDataSheetModule']/safetyDataSheetInformation/referencedFileInformation/contentDescription/@languageCode</t>
  </si>
  <si>
    <t>dangerousGoods.safetyDataSheetInformations.sdsReferencedFiles.contentDescriptions.languageCode</t>
  </si>
  <si>
    <t>Limited quantity waarde</t>
  </si>
  <si>
    <t>Quantité limitée valeur</t>
  </si>
  <si>
    <t>Dangerous Goods Limited Quantity Index</t>
  </si>
  <si>
    <t>Limited quantity value</t>
  </si>
  <si>
    <t>dangerousGoodsLimitedQuantityIndex</t>
  </si>
  <si>
    <t>DA_DANGEROUS_GOODS_0080</t>
  </si>
  <si>
    <t>Nummer dat de maximum toegestane netto inhoud van de binnenverpakking van een artikel aangeeft waarvoor de Limited Quantity regeling van het ADR regime mag worden toegepast.</t>
  </si>
  <si>
    <t>Nombre indiquant le contenu net maximal autorisé de l'emballage intérieur d'un article pour lequel la réglementation des quantités limitées du régime ADR peut être appliquée.</t>
  </si>
  <si>
    <t>Number indicating the maximum permitted net content of the inner packaging of an article for which the Limited Quantity regulation of the ADR regime may be applied.</t>
  </si>
  <si>
    <t>876</t>
  </si>
  <si>
    <t>Vul dit veld altijd in als er een ADR verpakkingsgroep is ingevuld. Vermeld de eenheid in milliliter, liter of kilogram.
Is er ook een veiligheidsblad (SDS) aanwezig? Dan moet de ingevulde waarde overeenkomen met de waarde van het limited quantity volume uit hoofdstuk 14 van het SDS.
Verplicht als het attribuut ‘ADR verpakkingsgroep’ is ingevuld.</t>
  </si>
  <si>
    <t>Always fill in this field if an ADR packaging group is entered. Indicate the unit in milliliters, liters or kilograms.
If a safety data sheet (SDS) is also present then the value entered must match the value of the limited quantity volume from chapter 14 of the SDS.</t>
  </si>
  <si>
    <t>Op sommige veiligheidsbladen wordt het volume uitgedrukt in kilogram en op andere in liter of milliliter. Limited quantity wordt op het veiligheidsblad soms ook wel 'Beperkte hoeveelheid' genoemd.</t>
  </si>
  <si>
    <t>Sur certaines fiches de données de sécurité, le volume est exprimé en kilogrammes et sur d'autres en litres ou en millilitres. La quantité limitée est aussi parfois appelée "quantité limitée" sur la fiche de données de sécurité.</t>
  </si>
  <si>
    <t>On some safety data sheets (SDS) the volume is expressed in kilograms and on others in litres or millilitres.</t>
  </si>
  <si>
    <t>VR_DANGEROUS_GOODS_0090, VR_DANGEROUS_GOODS_0092</t>
  </si>
  <si>
    <t>500.495</t>
  </si>
  <si>
    <t>Validatie : Verplicht als het attribuut ‘ADR verpakkingsgroep’ is ingevuld.</t>
  </si>
  <si>
    <t>Verplicht als het attribuut ‘ADR verpakkingsgroep’ is ingevuld.</t>
  </si>
  <si>
    <t>Obligatoire pour un article relevant du régime de la quantité limitée.</t>
  </si>
  <si>
    <t>Validation : Mandatory if the attribute 'ADR packaging group' is filled in.</t>
  </si>
  <si>
    <t>Mandatory if the attribute 'ADR packaging group' is filled in.</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local-name()='transportationHazardousClassificationModule']/transportationClassification/regulatedTransportationMode/hazardousInformationHeader/hazardousInformationDetail/dangerousGoodsLimitedQuantityIndex</t>
  </si>
  <si>
    <t>dangerousGoods.regulatedTransportationModes.hazardousInformationHeaders.hazardousInformationDetails.dangerousGoodsLimitedQuantityIndex.value</t>
  </si>
  <si>
    <t>Eenheid limited quantity waarde</t>
  </si>
  <si>
    <t>Quantité limitée unitaire valeur</t>
  </si>
  <si>
    <t>Limited quantity value UOM</t>
  </si>
  <si>
    <t>dangerousGoodsLimitedQuantityIndex/@measurementUnitcode</t>
  </si>
  <si>
    <t>DA_DANGEROUS_GOODS_0081</t>
  </si>
  <si>
    <t>Toute unité standardisée et reproductible qui peut être utilisée pour mesurer une propriété physique quelconque.</t>
  </si>
  <si>
    <t>Sélectionnez la valeur dans la liste de codes 'measurementUnitCode'.</t>
  </si>
  <si>
    <t>Select the value from the ‘measurementUnitCode’ code list.</t>
  </si>
  <si>
    <t>VR_DANGEROUS_GOODS_0089, VR_DANGEROUS_GOODS_0091</t>
  </si>
  <si>
    <t>Verplicht als 'Limited quantity waarde' is ingevuld bij de consumenteneenheid.</t>
  </si>
  <si>
    <t>Obligatoire si le champ "Valeur de la quantité limitée" est rempli pour l'unité consommateur.</t>
  </si>
  <si>
    <t>Mandatory in case the 'Limited quantity value' field is populated.</t>
  </si>
  <si>
    <t>Verplicht als 'Limited quantity waarde' is ingevuld bij de handelseenheid.</t>
  </si>
  <si>
    <t>Obligatoire si le champ "Valeur de la quantité limitée" a été rempli pour l'unité commerciale.</t>
  </si>
  <si>
    <t>Verplicht als 'Limited quantity waarde' is ingevuld bij de pallet.</t>
  </si>
  <si>
    <t>Obligatoire si le champ "Valeur de la quantité limitée" a été rempli pour la palette.</t>
  </si>
  <si>
    <t>measurementUnitCode</t>
  </si>
  <si>
    <t>MeasurementUnitCodes['MLT','LTR','GRM','KGM']</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local-name()='transportationHazardousClassificationModule']/transportationClassification/regulatedTransportationMode/hazardousInformationHeader/hazardousInformationDetail/dangerousGoodsLimitedQuantityIndex/@measurementUnitCode</t>
  </si>
  <si>
    <t>dangerousGoods.regulatedTransportationModes.hazardousInformationHeaders.hazardousInformationDetails.dangerousGoodsLimitedQuantityIndex.measurementUnitCode</t>
  </si>
  <si>
    <t>ADR tunnelrestrictiecode</t>
  </si>
  <si>
    <t>Code voor tunnelrestrictie</t>
  </si>
  <si>
    <t>Code de restrictions en tunnel (ADR)</t>
  </si>
  <si>
    <t>Road tunnel restriction code</t>
  </si>
  <si>
    <t>aDRTunnelRestrictionCode</t>
  </si>
  <si>
    <t>DA_DANGEROUS_GOODS_0060</t>
  </si>
  <si>
    <t xml:space="preserve">Code waarmee de tunnelbeperking overeenkomstig het ADR regime wordt aangegeven.
</t>
  </si>
  <si>
    <t xml:space="preserve">Code indiquant la restriction en tunnels selon le régime ADR.
</t>
  </si>
  <si>
    <t xml:space="preserve">Code specifying the tunnel restriction in accordance with the ADR regime.
</t>
  </si>
  <si>
    <t xml:space="preserve">B1000C
</t>
  </si>
  <si>
    <t>Vul dit veld altijd in als er een UN nummer is ingevuld. Is er ook een veiligheidsblad (SDS) aanwezig? Zorg dan dat de code overeenkomt met de tunnelrestrictiecode in hoofdstuk 14 van het SDS en uit het deel komt voor ADR (wegtransport).</t>
  </si>
  <si>
    <t>Always complete this field if a UN number is entered. If a Safety Data Sheet (SDS) is also present make sure the code matches the tunnel restriction code in chapter 14 of the SDS and is from the section for ADR (road transport).</t>
  </si>
  <si>
    <t xml:space="preserve">Tunnelrestrictiecodes zijn ingedeeld in de categorie A t/m E. Tunnelrestrictiecodes moeten bij vervoer van gevaarlijke stoffen ook worden vermeld op transportdocumenten. Tunnelrestrictiecodes heten ook wel 'Tunnelbeperkingscode' op het veiligheidsblad.
</t>
  </si>
  <si>
    <t xml:space="preserve">Les codes de tunnel sont classés dans les catégories A à E. Les codes de tunnel doivent également être mentionnés sur les documents de transport lors du transport de marchandises dangereuses.
</t>
  </si>
  <si>
    <t xml:space="preserve">Tunnel restriction codes are classified in category A to E. Tunnel restriction codes must be indicated on transport documents when dangerous goods are transported.
</t>
  </si>
  <si>
    <t>VR_DANGEROUS_GOODS_0054, VR_DIY_16074</t>
  </si>
  <si>
    <t>500.411, 510.008</t>
  </si>
  <si>
    <t>AdrTunnelRestrictionCode</t>
  </si>
  <si>
    <t>ADRTunnelRestrictionCode</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local-name()='transportationHazardousClassificationModule']/transportationClassification/regulatedTransportationMode/hazardousInformationHeader/aDRTunnelRestrictionCode</t>
  </si>
  <si>
    <t>dangerousGoods.regulatedTransportationModes.hazardousInformationHeaders.adrTunnelRestrictionCodes</t>
  </si>
  <si>
    <t>Classificatiecode (ADR)</t>
  </si>
  <si>
    <t>Classificatiecode gevaarlijke stoffen</t>
  </si>
  <si>
    <t>Code de classification de produits dangereux (ADR)</t>
  </si>
  <si>
    <t>Dangerous goods classification code</t>
  </si>
  <si>
    <t>dangerousGoodsClassificationCode</t>
  </si>
  <si>
    <t>DA_DANGEROUS_GOODS_0064</t>
  </si>
  <si>
    <t xml:space="preserve">Code waarmee de gedetailleerde classificatie binnen het ADR-systeem wordt aangegeven.
</t>
  </si>
  <si>
    <t xml:space="preserve">Code indiquant la classification détaillée dans le système ADR.
</t>
  </si>
  <si>
    <t xml:space="preserve">Code specifying the detailed classification within the ADR system.
</t>
  </si>
  <si>
    <t>1B</t>
  </si>
  <si>
    <t>Vul dit veld altijd in als er een UN nummer is ingevuld. Is er ook een veiligheidsblad (SDS) aanwezig? Zorg dan dat de code overeenkomt met de ADR classificatiecode in hoofdstuk 14 van het SDS en uit het deel komt voor ADR (wegtransport).</t>
  </si>
  <si>
    <t>Always complete this field if a UN number is entered. If a safety data sheet (SDS) is also present make sure that the code matches the ADR classification code in chapter 14 of the SDS and comes from the section for ADR (road transport).</t>
  </si>
  <si>
    <t>De waarde van de classificatiecode (ADR) is afhankelijk van de waarde van het veld 'ADR klasse' overeenkomstig het ADR-verdrag. Een classificatiecode kan niet voor alle ADR-klassen worden bepaald. Vul een classificatiecode in als die op het veiligheidsblad staat.</t>
  </si>
  <si>
    <t>The value of the classification code (ADR) depends on the value of the 'ADR class' field in accordance with the ADR treaty. A classification code cannot be determined for all ADR classes. If a classification code is listed on the safety data sheet (SDS), it must also be entered.</t>
  </si>
  <si>
    <t>The value of the dangerous goods classification code (ADR) depends on the value of the 'Dangerous goods classification' field in accordance with the ADR treaty. A dangerous goods classification code cannot be determined for all ADR classes. If a classification code is listed on the safety data sheet (SDS), it must also be entered.</t>
  </si>
  <si>
    <t>VR_DANGEROUS_GOODS_0055, VR_DANGEROUS_GOODS_0137, VR_DANGEROUS_GOODS_0137, VR_DANGEROUS_GOODS_0145, VR_DIY_16075</t>
  </si>
  <si>
    <t>500.545, 510.009</t>
  </si>
  <si>
    <t>BNL_ADRClassificationCode</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local-name()='transportationHazardousClassificationModule']/transportationClassification/regulatedTransportationMode/hazardousInformationHeader/hazardousInformationDetail/dangerousGoodsClassificationCode</t>
  </si>
  <si>
    <t>dangerousGoods.regulatedTransportationModes.hazardousInformationHeaders.hazardousInformationDetails.adrClassificationCode</t>
  </si>
  <si>
    <t>Vervoersnaam gevaarlijke goederen</t>
  </si>
  <si>
    <t>Nom du transport de produits dangereux</t>
  </si>
  <si>
    <t>Dangerous goods shipping name</t>
  </si>
  <si>
    <t>dangerousGoodsShippingName</t>
  </si>
  <si>
    <t>DA_DANGEROUS_GOODS_0083</t>
  </si>
  <si>
    <t>Tekst die de vervoersnaam (proper shipping name), inclusief eventuele aanvulling zoals de technische benaming van de stof(fen), van de gevaarlijke stof vermeld.</t>
  </si>
  <si>
    <t>Texte indiquant la désignation officielle de transport (proper shipping name), incluant le complément de description, de la substance dangereuse, si l'étiquette correspondant au numéro ONU concerné l'indique.</t>
  </si>
  <si>
    <t>Shipping name of the trade item (dangerous goods). The recognized agencies (see dangerousGoodsRegulationsCodes), in their regulations, provide a list of all acceptable proper shipping names.</t>
  </si>
  <si>
    <t xml:space="preserve">Pyrrolidine
</t>
  </si>
  <si>
    <t>Vul hier de volledige vervoersnaam (definitie van het UN nummer) in, bv. BRANDBARE VASTE STOF, OXIDEREND, N.E.G waarbij N.E.G. dan vervangen wordt door de juiste technische benaming. Als er meerdere stoffen voorkomen, neem deze dan komma gescheiden op in één veld (per taal) of gescheiden per taalcode.
Voor gevaarlijke stoffen met een veiligheidsblad (SDS) kun je de waarde vinden in hoofdstuk 14 van het SDS.
Vul dit veld alleen in als je het veld 'Classificatie van gevaarlijke goederen' hebt ingevuld.</t>
  </si>
  <si>
    <t>Saisir la désignation officielle de transport  (= définition du numéro ONU) si la description associée au numéro ONU concerné le prescrit, par exemple Pyrrolidine. 
Si plusieurs substances sont présentes, énumérez-les dans un seul champ (par langue) en les séparant par une virgule. 
Pour les substances dangereuses avec une fiche de sécurité (FDS), vous pouvez trouver la valeur dans le chapitre 14 de la FDS.
Obligatoire si la "Classification des marchandises dangereuses" est utilisée.</t>
  </si>
  <si>
    <t>Enter the full shipping name (definition of the UN number) here, e.g. FLAMMABLE SOLID, CORROSIVE,
INORGANIC, N.O.S., where N.O.S. is replaced by the correct technical name. If there are several substances, include them comma separated in one field (per language) or separated by language code.
For hazardous substances with a safety data sheet (SDS), you can find the value in chapter 14 of the SDS.
Only complete this field if you entered a value between 1 and 9 in the 'Classification of dangerous goods' field.</t>
  </si>
  <si>
    <t xml:space="preserve">Herhaal dit veld om de aanvulling op de vervoersnaam in een andere taal op te nemen.
</t>
  </si>
  <si>
    <t>Répétez ce champ pour saisir la description dans une autre langue.</t>
  </si>
  <si>
    <t>Repeat this field to enter the additional description of the dangerous goods shipping name in another language.</t>
  </si>
  <si>
    <t>500.545</t>
  </si>
  <si>
    <t>LanguageOptionalDescription1000</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local-name()='transportationHazardousClassificationModule']/transportationClassification/regulatedTransportationMode/hazardousInformationHeader/hazardousInformationDetail/dangerousGoodsShippingName</t>
  </si>
  <si>
    <t>dangerousGoods.regulatedTransportationModes.hazardousInformationHeaders.hazardousInformationDetails.dangerousGoodsShippingNames.value</t>
  </si>
  <si>
    <t>Vervoersnaam gevaarlijke goederen taalcode</t>
  </si>
  <si>
    <t>Langue du nom du transport de produits dangereux</t>
  </si>
  <si>
    <t>Dangerous goods shipping name language code</t>
  </si>
  <si>
    <t>dangerousGoodsShippingName/@languageCode</t>
  </si>
  <si>
    <t>DA_DANGEROUS_GOODS_0084</t>
  </si>
  <si>
    <t>Voor gevaarlijke stoffen met een veiligheidsblad (SDS) kun je de waarde vinden in hoofdstuk 14 van het SDS.</t>
  </si>
  <si>
    <t>VR_DANGEROUS_GOODS_0106</t>
  </si>
  <si>
    <t>Verplicht als het veld 'Vervoersnaam gevaarlijke goederen' is ingevuld bij de consumenteneenheid.</t>
  </si>
  <si>
    <t>Obligatoire si "Nom du transport de produits dangereux" est rempli.</t>
  </si>
  <si>
    <t>Mandatory if the 'Dangerous goods shipping name' field is populated</t>
  </si>
  <si>
    <t>Mandatory if the 'Dangerous goods shipping name' field is populated for the consumer unit.</t>
  </si>
  <si>
    <t>Verplicht als het veld 'Vervoersnaam gevaarlijke goederen' is ingevuld bij de handelseenheid.</t>
  </si>
  <si>
    <t>Mandatory if the 'Dangerous goods shipping name' field is populated for the trade unit.</t>
  </si>
  <si>
    <t>Verplicht als het veld 'Vervoersnaam gevaarlijke goederen' is ingevuld bij de pallet.</t>
  </si>
  <si>
    <t>Mandatory if the 'Dangerous goods shipping name' field is populated for the pallet.</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local-name()='transportationHazardousClassificationModule']/transportationClassification/regulatedTransportationMode/hazardousInformationHeader/hazardousInformationDetail/dangerousGoodsShippingName/@languageCode</t>
  </si>
  <si>
    <t>dangerousGoods.regulatedTransportationModes.hazardousInformationHeaders.hazardousInformationDetails.dangerousGoodsShippingNames.languageCode</t>
  </si>
  <si>
    <t>Hazard label nummer</t>
  </si>
  <si>
    <t>Numéro étiquette de danger</t>
  </si>
  <si>
    <t>Hazardous label number</t>
  </si>
  <si>
    <t>dangerousHazardousLabelNumber</t>
  </si>
  <si>
    <t>DA_DANGEROUS_GOODS_0070</t>
  </si>
  <si>
    <t xml:space="preserve">Code waarmee het symbool op het product dat behoort bij de categorie van de gevaarlijke stof wordt aangegeven.
</t>
  </si>
  <si>
    <t xml:space="preserve">Code indiquant le symbole figurant sur le produit et qui décrit la catégorie de substance dangereuse auquel le produit appartient.
</t>
  </si>
  <si>
    <t>Code indicating the symbol on the product that belongs to the category of the hazardous substance.</t>
  </si>
  <si>
    <t xml:space="preserve">4.3
</t>
  </si>
  <si>
    <t>Kies de juiste waarde uit de codelijst. De waarde moet overeenkomen met de ADR-symboolcode in hoofdstuk 14 van het veiligheidsblad (SDS). Je mag het veld meerdere keren vullen met verschillende ADR-symboolcodes. Doe dit dan in de juiste volgorde met een maximum van 9. Vul dit veld alleen in als het veld ‘Classificatie van gevaarlijke goederen’ is ingevuld.</t>
  </si>
  <si>
    <t>Sélectionner la valeur appropriée dans la liste de valeurs. 
La valeur doit correspondre à la valeur du code de symbole ADR du chapitre 14 de la fiche de données de sécurité (FDS). NE PAS utiliser la valeur des chapitres 2 ou 15, qui contiennent le symbole GHS. 
Le champ peut apparaître plusieurs fois pour indiquer différents codes de symbole ADR, avec un maximum de 9. Indiquez les valeurs dans l'ordre correct.</t>
  </si>
  <si>
    <t>Choose the correct value from the picklist. 
The value must correspond to the value of the ADR symbol code in Chapter 14 of the Safety sheet (SDS). Do not use the value of chapters 2 or 15, these contain the GHS symbol. 
The field may appear multiple times to indicate different ADR symbol codes with a maximum of 9. Indicate the values in the correct order.</t>
  </si>
  <si>
    <t>Choose the correct value from the code list.
The value must match the ADR symbol code in Chapter 14 of the Safety Data Sheet (SDS). You may fill the field several times with different ADR symbol codes. Please do so in the correct order with a maximum of 9. Fill this field only if the 'Dangerous Goods Classification' field is filled in.</t>
  </si>
  <si>
    <t xml:space="preserve">Voorbeelden van de ADR-symbolen vindt u in hoofdstuk 5.2.2.2 van het ADR-handboek. Dit handboek kunt u downloaden van de website van UNECE, zie onder in het veld procesbeschrijving.
U kunt meerdere waarden kiezen.
</t>
  </si>
  <si>
    <t xml:space="preserve">Vous trouverez des exemples de symboles ADR au chapitre 5.2.2.2 du manuel ADR. Le manuel peut être téléchargé à partir de la CEE-ONU, voir ci-dessous dans le champ procesbeschrijving. Choisir plusieurs valeurs est possible.
</t>
  </si>
  <si>
    <t xml:space="preserve">Examples of the ADR symbols can be found in chapter 5.2.2.2 of the ADR manual. The manual is downloadable from the website of UNECE, see below in the field 'procesbeschrijving'.
You can select multiple values.
</t>
  </si>
  <si>
    <t xml:space="preserve">https://www.unece.org/trans/danger/publi/adr/adr2015/15contentse.html
</t>
  </si>
  <si>
    <t>VR_DANGEROUS_GOODS_0058, VR_DANGEROUS_GOODS_0116, VR_DANGEROUS_GOODS_0139</t>
  </si>
  <si>
    <t>500.498, 510.011</t>
  </si>
  <si>
    <t>Validation possible that it only needs to be filled if Dangerous goods classification is filled.</t>
  </si>
  <si>
    <t>HazardLabelNumber</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local-name()='transportationHazardousClassificationModule']/transportationClassification/regulatedTransportationMode/hazardousInformationHeader/hazardousInformationDetail/dangerousHazardousLabel/dangerousHazardousLabelNumber</t>
  </si>
  <si>
    <t>dangerousGoods.regulatedTransportationModes.hazardousInformationHeaders.hazardousInformationDetails.dangerousHazardousLabels.hazardousLabelNumber</t>
  </si>
  <si>
    <t>Hazard label nummer - volgnummer</t>
  </si>
  <si>
    <t>Numéro étiquette de danger - numéro de séquence</t>
  </si>
  <si>
    <t>Hazardous label sequence number</t>
  </si>
  <si>
    <t>dangerousHazardousLabelSequenceNumber</t>
  </si>
  <si>
    <t>DA_DANGEROUS_GOODS_0071</t>
  </si>
  <si>
    <t xml:space="preserve">Code waarmee het volgnummer van het symbool dat behoort bij de categorie van de gevaarlijke stoffen wordt aangegeven.
</t>
  </si>
  <si>
    <t xml:space="preserve">Code indiquant le numéro de séquence du symbole figurant sur le produit et qui décrit la catégorie de substance dangereuse auquel le produit appartient.
</t>
  </si>
  <si>
    <t xml:space="preserve">Code specifying the sequence number of the symbol that belongs to the category of dangerous substances.
</t>
  </si>
  <si>
    <t>Vermeld een volgnummer (nummer oplopend) voor elke symboolcode, beginnend met 1.</t>
  </si>
  <si>
    <t xml:space="preserve">Vul een volgnummer (oplopend) in voor elke symboolcode, beginnend met 1.
</t>
  </si>
  <si>
    <t>Saisir un numéro de séquence (numéro croissant) pour chaque code de symbole, en commençant par 1.</t>
  </si>
  <si>
    <t xml:space="preserve">Specify a sequential number (ascending number) for each symbol code, starting with 1.
</t>
  </si>
  <si>
    <t>VR_DANGEROUS_GOODS_0024, VR_DANGEROUS_GOODS_0071, VR_DANGEROUS_GOODS_0140, VR_DIY_14308</t>
  </si>
  <si>
    <t>Verplicht als bij de consumenteneenheid 'Hazard label nummer' is gevuld.</t>
  </si>
  <si>
    <t>Obligatoire si pour l'unité consommateur 'Numéro étiquette de danger' est rempli.</t>
  </si>
  <si>
    <t>Mandatory in case for a consumer unit 'Hazard label number' is populated.</t>
  </si>
  <si>
    <t>Mandatory in case for a consumer unit 'Hazardous label number' is populated.</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local-name()='transportationHazardousClassificationModule']/transportationClassification/regulatedTransportationMode/hazardousInformationHeader/hazardousInformationDetail/dangerousHazardousLabel/dangerousHazardousLabelSequenceNumber</t>
  </si>
  <si>
    <t>dangerousGoods.regulatedTransportationModes.hazardousInformationHeaders.hazardousInformationDetails.dangerousHazardousLabels.hazardousLabelSequenceNumber</t>
  </si>
  <si>
    <t>Vlampunt - minimum</t>
  </si>
  <si>
    <t>Point d’éclair — minimum</t>
  </si>
  <si>
    <t>Flashpoint - minimum</t>
  </si>
  <si>
    <t>flashPointTemperatureLowerValue</t>
  </si>
  <si>
    <t>DA_DANGEROUS_GOODS_0036</t>
  </si>
  <si>
    <t xml:space="preserve">Getal dat de minimumtemperatuur van een temperatuurbereik of de exacte temperatuur voor het vlampunt aangeeft.
</t>
  </si>
  <si>
    <t xml:space="preserve">Numéro indiquant la température minimale d'une plage de température ou la température exacte du point d'éclair (ou point d'inflammabalité, en anglais: flash point).
</t>
  </si>
  <si>
    <t xml:space="preserve">Number indicating the minimum temperature of a temperature range or the exact temperature for the flashpoint.
</t>
  </si>
  <si>
    <t xml:space="preserve">23
</t>
  </si>
  <si>
    <t>Vul in dit veld het vlampunt in.
Wordt er een exact vlampunt vermeld? Vul dan alleen dit veld in.
Wil je twee waardes vermelden (minimum en maximum)? Vul dan dit veld in en het veld 'Vlampunt - maximum'.
Vul alleen hele graden in 'CEL' in, zonder decimalen. Vul de eenheid van de temperatuur ('CEL') in volgens de codelijst 'temperatureMeasurementUnitCode' in het veld 'Eenheid vlampunt - minimum'.
Als het exacte vlampunt of de reeks niet kan worden bepaald, vul dan in dit veld de waarde '999' in.
Vul dit veld altijd in als GHS symbolen GHS01, GHS02, GHS03, GHS04 ingevuld zijn.
Voor producten met een veiligheidsblad (SDS): vermeld de vlampuntreeks zoals deze in hoofdstuk 9 in het SDS voorkomt.</t>
  </si>
  <si>
    <t>Entrez le point d'éclair dans ce champ.
Si un point d'éclair exact est indiqué, ne complétez que ce champ (et pas 'Point d’éclair — maximum' également).
Renseignez deux valeurs (minimum et maximum) pour une plage (utilisez ce champ et 'Point d’éclair — maximum').
N'indiquez que des degrés entiers dans le champ "CEL", sans décimales. Indiquez l'unité de température ("CEL") conformément à la liste de codes "temperatureMeasurementUnitCode" dans le champ "Unité point d'éclair - minimum".
Entrez la valeur '999' si le point d'éclair ou la plage exacts ne peuvent être déterminés.
Ce champ doit toujours être rempli si les symboles SGH GHS01, GHS02, GHS03, GHS04 sont renseignés.
Pour les produits disposant d'une fiche de données de sécurité (FDS) : saisir la série de points d'éclair telle qu'elle figure au chapitre 9 de la fiche de données de sécurité (FDS).</t>
  </si>
  <si>
    <t>Enter the flashpoint in this field.
If an exact flashpoint is indicated, only populate this field (and not 'Flashpoint - maximum' as well).
Populate two values (minimum and maximum) for a range (use this field and 'Flashpoint - maximum').
Enter only whole degrees in 'CEL', without decimals. Enter the unit of temperature ('CEL') according to the 'temperatureMeasurementUnitCode' code list in the 'Unit flashpoint - minimum' field.
Enter the value '999' if the exact flashpoint or range cannot be determined.
Always fill in this field if GHS symbols GHS01, GHS02, GHS03, GHS04 are filled in.
For dangerous goods with a safety data sheet (SDS): enter the flash point range as it appears in chapter 9 in the SDS.</t>
  </si>
  <si>
    <t>Enter the flashpoint in this field. Populate this field as 'CEL', with integers (so no decimals). Fill in the unit of temperature ('CEL') according to the code list 'temperatureMeasurementUnitCode' in the field 'Flashpoint - minimum UOM'.
Enter the value '999' if the exact flashpoint or range cannot be determined.
Always populate this field if GHS symbols 'GHS01', 'GHS02', 'GHS03', 'GHS04' are filled in.
For dangerous goods with a safety data sheet (SDS), enter the flashpoint range as it appears in chapter 9 in the SDS.
Is an exact flashpoint indicated? Then only populate this field (and not 'Flashpoint - maximum' as well).
Is a range indicated? Then populate two values (minimum and maximum) in this field and in the field 'Flashpoint - maximum'.</t>
  </si>
  <si>
    <t xml:space="preserve">Een vlampunt geeft de minimale temperatuur aan waarop in een vloeistof gasvorming ontstaat in een dusdanige concentratie dat zich een ontvlambaar mengsel van lucht en gas aan het oppervlakte vormt. Voor de meeste stoffen is dat niet één exacte temperatuur maar een temperatuurbereik, waarbinnen ontvlambare gassen ontstaan. U vult alleen dit veld in als het om de exacte temperatuur gaat. Als u ook het veld 'Vlampunt - maximum' invult, dan bevat dit veld de ondergrens van het temperatuurbereik. Als het vanuit wetgeving verplicht is een vlampunt op te geven, dan vult u in dit veld het minimum in. Het invoeren van het maximum is optioneel.
</t>
  </si>
  <si>
    <t>Een vlampunt geeft de minimale temperatuur aan waarop in een vloeistof gasvorming ontstaat in een dusdanige concentratie dat zich een ontvlambaar mengsel van lucht en gas aan het oppervlakte vormt. Voor de meeste stoffen is dat niet één exacte temperatuur maar een temperatuurbereik, waarbinnen ontvlambare gassen ontstaan. Vul dit veld alleen in als het om de exacte temperatuur gaat. Als het vanuit wetgeving verplicht is een vlampunt op te geven, vul dan in dit veld het minimum in. Het invoeren van het maximum is optioneel.</t>
  </si>
  <si>
    <t xml:space="preserve">Un point d'éclair indique la température minimale à laquelle un gaz se forme dans un liquide à une concentration telle qu'un mélange inflammable d'air et de gaz se forme à la surface. Pour la plupart des substances, il ne s'agit pas d'une température exacte mais d'une plage de température dans laquelle se produisent de tels gaz inflammables. Si uniquement ce champ est rempli, il s'agit de la température exacte. Si le champ suivant est également rempli, ce champ contient la limite inférieure de la plage de température. Si la loi impose de spécifier un point d'éclair, le minimum est obligatoire, le maximum facultatif.
</t>
  </si>
  <si>
    <t xml:space="preserve">A flashpoint indicates the minimum temperature at which a liquid gasification occurs in a concentration that forms an inflammable mixture of air and gas at the surface. For most substances, this is not one exact temperature but a temperature range, within which such flammable gases develop. If only this field is filled in it is the exact temperature. If the 'Flashpoint- maximum' field is also filled in, this field contains the lower limit of the temperature range. If it is a legal obligation to specify a flashpoint, 'Flashpoint - minimum' has to be filled in and 'Flashpoint - maximum' can be filled in.
</t>
  </si>
  <si>
    <t>Belgilux image specifications: https://gs1belu.org/nl/documentatie/handleiding-productafbeeldingspecificaties</t>
  </si>
  <si>
    <t>VR_DANGEROUS_GOODS_0013, VR_DANGEROUS_GOODS_0035, VR_DIY_14531</t>
  </si>
  <si>
    <t>500.500, 500.501, 500.508</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local-name()='safetyDataSheetModule']/safetyDataSheetInformation/physicalChemicalPropertyInformation/flashPoint/flashPointTemperatureLowerValue</t>
  </si>
  <si>
    <t>dangerousGoods.safetyDataSheetInformations.flashPoints.flashPointTemperaturesMinimum.value</t>
  </si>
  <si>
    <t>Eenheid vlampunt - minimum</t>
  </si>
  <si>
    <t>Unité du point d'éclair - minimum</t>
  </si>
  <si>
    <t>Flashpoint - minimum UOM</t>
  </si>
  <si>
    <t>flashPointTemperatureLowerValue/@temperatureMeasurementUnitCode</t>
  </si>
  <si>
    <t>DA_DANGEROUS_GOODS_0037</t>
  </si>
  <si>
    <t>Code spécifiant une unité de mesure. Les valeurs de code autorisées sont spécifiées dans la liste de codes TemperatureMeasurementUnitCode.</t>
  </si>
  <si>
    <t>Selecteer de juiste waarde uit de codelijst ‘temperatureMeasurementUnitCode’.</t>
  </si>
  <si>
    <t>Select the value from the 'TemperatureMeasurementUnitCode' code list.</t>
  </si>
  <si>
    <t>VR_DANGEROUS_GOODS_0004, VR_DANGEROUS_GOODS_0036</t>
  </si>
  <si>
    <t>Verplicht als 'Vlampunt - minimum' is ingevuld bij de consumenteneenheid.</t>
  </si>
  <si>
    <t>Si le champ 'Point d'éclair - minimum' est rempli.</t>
  </si>
  <si>
    <t>Mandatory in case the 'Flashpoint - minimum' field is populated.</t>
  </si>
  <si>
    <t>Verplicht als 'Vlampunt - minimum' is ingevuld bij de handelseenheid.</t>
  </si>
  <si>
    <t>in case the 'Flashpoint - minimum' field is populated.</t>
  </si>
  <si>
    <t>Verplicht als 'Vlampunt - minimum' is ingevuld bij de pallet.</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local-name()='safetyDataSheetModule']/safetyDataSheetInformation/physicalChemicalPropertyInformation/flashPoint/flashPointTemperatureLowerValue/@temperatureMeasurementUnitCode</t>
  </si>
  <si>
    <t>dangerousGoods.safetyDataSheetInformations.flashPoints.flashPointTemperaturesMinimum.measurementUnitCode</t>
  </si>
  <si>
    <t>Vlampunt - maximum</t>
  </si>
  <si>
    <t>Point d’éclair — maximum</t>
  </si>
  <si>
    <t>Flashpoint - maximum</t>
  </si>
  <si>
    <t>flashPointTemperatureUpperValue</t>
  </si>
  <si>
    <t>DA_DANGEROUS_GOODS_0039</t>
  </si>
  <si>
    <t xml:space="preserve">Getal dat de maximumtemperatuur van een temperatuurbereik voor het vlampunt aangeeft.
</t>
  </si>
  <si>
    <t xml:space="preserve">Numéro indiquant la température maximale d'une plage de température du point d'éclair (ou point d'inflammabalité, en anglais: flash point).
</t>
  </si>
  <si>
    <t xml:space="preserve">Number indicating the maximum temperature of a temperature range for the flashpoint.
</t>
  </si>
  <si>
    <t xml:space="preserve">28
</t>
  </si>
  <si>
    <t>Vul in dit veld het maximale vlampunt in. De waarde moet groter zijn dan het vlampunt - minimum.
Wordt er een exact vlampunt vermeld? Vul dan een waarde in het veld 'Vlampunt minimum in' en laat dit veld leeg.
Wil je twee waardes vermelden (minimum en maximum)? Vul dan dit veld in en het veld 'Vlampunt - minimum'.
Vul alleen hele graden in 'CEL' in, zonder decimalen. Vul de eenheid van de temperatuur ('CEL') in volgens de codelijst 'temperatureMeasurementUnitCode' in het veld 'Eenheid vlampunt - maximum'.
Als het exacte vlampunt of de reeks niet kan worden bepaald, vul dan in dit veld de waarde '999' in.
Voor producten met een veiligheidsblad (SDS): vermeld de vlampuntreeks zoals deze in hoofdstuk 9 in het SDS voorkomt.</t>
  </si>
  <si>
    <t>Saisir l'unité de température « CEL » conformément à la liste de codes "temperatureMeasurementUnitCode".
Saisir uniquement des degrés entiers (sans décimale). La valeur doit être supérieure au point d’éclair minimum.
Saisir une valeur dans « Point d’éclair — minimum » et laissez ce champ vide si un point d’éclair exact figure dans ce champ. 
Saisir deux valeurs (minimum et maximum) pour une série dans les champs respectifs.
Saisir la valeur 999 si le point d’éclair exact ou la série est indéterminable.
Saisir la série de points d’éclair telle qu’elle figure au chapitre 9 de la fiche de données de sécurité (FDS).</t>
  </si>
  <si>
    <t>Enter the maximum flashpoint in this field. The value in this field must be greater than the value in the 'Flashpoint-minimum' field.
If an exact flashpoint is indicated, populate the 'Flashpoint-minimum' field with that value.
Populate two values (minimum and maximum) for a range (use this field and 'Flashpoint - minimum').
Populate this field with integers (so no decimals). Fill in the unit of the temperature ('CEL') according to the coe list 'temperatureMeasurementUnitCode' in the field 'Flashpoint - maximum UOM'.
Enter the value '999' if the exact flashpoint or range cannot be determined.
For dangerous goods with a safety data sheet (SDS), enter the flashpoint range as it appears in chapter 9 in the SDS.</t>
  </si>
  <si>
    <t>Enter the maximum flashpoint in this field. The value in this field must be greater than the value in the 'Flashpoint-minimum' field.
Populate this field as 'CEL', with integers (so no decimals). Fill in the unit of the temperature ('CEL') according to the code list 'temperatureMeasurementUnitCode' in the field 'Flashpoint - maximum UOM'.
Enter the value '999' if the exact flashpoint or range cannot be determined.
For dangerous goods with a safety data sheet (SDS), enter the flashpoint range as it appears in chapter 9 in the SDS.
If an exact flashpoint is indicated, populate the 'Flashpoint-minimum' field with that value.
Is a range indicated? Populate two values (minimum and maximum) in this field and in the field 'Flashpoint - minimum'.</t>
  </si>
  <si>
    <t xml:space="preserve">Een vlampunt geeft de minimale temperatuur aan waarop in een vloeistof gasvorming ontstaat in een dusdanige concentratie dat zich een ontvlambaar mengsel van lucht en gas aan het oppervlakte vormt. Voor de meeste stoffen is dat niet één exacte temperatuur maar een temperatuurbereik, waarbinnen dergelijke ontvlambare gassen ontstaan. Dit veld bevat het maximum van zo'n bereik. Als het vanuit wetgeving verplicht is een vlampunt op te geven dan minimum invullen (in veld 'Vlampunt - minimum'). Het invoeren van het maximum in dit veld is optioneel.
</t>
  </si>
  <si>
    <t xml:space="preserve">Un point d'éclair indique la température minimale à laquelle un gaz se forme dans un liquide à une concentration telle qu'un mélange inflammable d'air et de gaz se forme à la surface. Pour la plupart des substances, il ne s'agit pas d'une température exacte mais d'une plage de température dans laquelle se produisent de tels gaz inflammables. Ce champ contient le maximum d'une telle plage. Si la loi oblige à spécifier un point d'éclair, le minimum est obligatoire, le maximum facultatif.
</t>
  </si>
  <si>
    <t xml:space="preserve">A flashpoint indicates the minimum temperature at which a liquid gasification occurs in a concentration that forms an inflammable mixture of air and gas at the surface. For most substances, this is not one exact temperature but a temperature range, within which such flammable gases develop. This field contains the maximum of such a range. If it is a legal obligation to specify a flashpoint, 'Flashpoint - minimum' has to be filled in and 'Flashpoint - maximum' can be filled in.
</t>
  </si>
  <si>
    <t>NL product image specifications: https://www.gs1.nl/en/knowledge-base/gs1-datapools-overview/product-images/</t>
  </si>
  <si>
    <t>VR_DANGEROUS_GOODS_0014, VR_DANGEROUS_GOODS_0037, VR_DANGEROUS_GOODS_0120, VR_DIY_14532</t>
  </si>
  <si>
    <t>500.500, 500.501</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local-name()='safetyDataSheetModule']/safetyDataSheetInformation/physicalChemicalPropertyInformation/flashPoint/flashPointTemperatureUpperValue</t>
  </si>
  <si>
    <t>dangerousGoods.safetyDataSheetInformations.flashPoints.flashPointTemperaturesMaximum.value</t>
  </si>
  <si>
    <t>Eenheid vlampunt - maximum</t>
  </si>
  <si>
    <t>Unité du point d'éclair - maximum</t>
  </si>
  <si>
    <t>Flashpoint - maximum UOM</t>
  </si>
  <si>
    <t>flashPointTemperatureUpperValue/@temperatureMeasurementUnitCode</t>
  </si>
  <si>
    <t>DA_DANGEROUS_GOODS_0040</t>
  </si>
  <si>
    <t>VR_DANGEROUS_GOODS_0005, VR_DANGEROUS_GOODS_0038</t>
  </si>
  <si>
    <t>Verplicht als 'Vlampunt - maximum' is ingevuld bij de consumenteneenheid.</t>
  </si>
  <si>
    <t>Si le champ 'Point d'éclair - maximum' est rempli.</t>
  </si>
  <si>
    <t>Mandatory in case the 'Flashpoint - maximum' field is populated.</t>
  </si>
  <si>
    <t>Verplicht als 'Vlampunt - maximum' is ingevuld bij de handelseenheid.</t>
  </si>
  <si>
    <t>in case the 'Flashpoint - maximum' field is populated.</t>
  </si>
  <si>
    <t>Verplicht als 'Vlampunt - maximum' is ingevuld bij de pallet.</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local-name()='safetyDataSheetModule']/safetyDataSheetInformation/physicalChemicalPropertyInformation/flashPoint/flashPointTemperatureUpperValue/@temperatureMeasurementUnitCode</t>
  </si>
  <si>
    <t>dangerousGoods.safetyDataSheetInformations.flashPoints.flashPointTemperaturesMaximum.measurementUnitCode</t>
  </si>
  <si>
    <t>Indicator bevat bestrijdingsmiddel</t>
  </si>
  <si>
    <t>L'indicateur contient un pesticide</t>
  </si>
  <si>
    <t>Contains pesticide</t>
  </si>
  <si>
    <t>doesTradeItemContainPesticide</t>
  </si>
  <si>
    <t>DA_FMCGB2B_0020</t>
  </si>
  <si>
    <t>Geeft aan of het artikel wordt geadverteerd of is geëtiketteerd als chemische stof of een chemische stof bevat die wordt geadverteerd of is geëtiketteerd als een stof die een levend organisme kan doden, afstoten of de groei ervan kan tegengaan.</t>
  </si>
  <si>
    <t>Indique si l'unité commerciale est annoncé ou étiqueté comme un produit chimique ou contient un produit chimique qui est annoncé ou étiqueté comme une substance qui peut tuer, repousser ou empêcher la croissance de tout organisme vivant.</t>
  </si>
  <si>
    <t>Indicates whether the trade item is advertised or labelled as a chemical or contains a chemical that is advertised or labelled as a substance that may kill, repel or prevent the growth of any living organism.</t>
  </si>
  <si>
    <t>Vul ‘TRUE’ in als het artikel pesticide bevat.</t>
  </si>
  <si>
    <t>Indiquez TRUE si le produit contient des pesticides.</t>
  </si>
  <si>
    <t>Indicate 'TRUE' if the product contains pesticide.</t>
  </si>
  <si>
    <t>VR_FMCGB2B_0063</t>
  </si>
  <si>
    <t>/catalogue_item_notification:catalogueItemNotificationMessage/transaction/documentCommand/catalogue_item_notification:catalogueItemNotification/catalogueItem/tradeItem/tradeItemInformation/extension/*[namespace-uri()='urn:gs1:gdsn:sustainability_module:xsd:3' and local-name()='sustainabilityModule']/sustainabilityInformation/doesTradeItemContainPesticide</t>
  </si>
  <si>
    <t>dangerousGoods.doesTradeItemContainPesticide</t>
  </si>
  <si>
    <t>Code functie verpakking</t>
  </si>
  <si>
    <t>Code fonction emballage</t>
  </si>
  <si>
    <t>Packaging Function Code</t>
  </si>
  <si>
    <t>Packaging function code</t>
  </si>
  <si>
    <t>packagingFunctionCode</t>
  </si>
  <si>
    <t>DA_PACKAGING_0027</t>
  </si>
  <si>
    <t>Een code die wordt gebruikt om een specifieke functionaliteit te beschrijven van een verpakking die voortkomt uit specifieke processen of kenmerken van het verpakkingstype. Deze extra functionaliteiten kunnen van toepassing zijn op meerdere typen verpakkingen.</t>
  </si>
  <si>
    <t>Code utilisé pour identifier une fonctionnalité spécifique de l'emballage résultant de processus ou de caractéristiques spécifiques présents dans le type d'emballage. Exemple : PROTECTED : emballage scéllé.</t>
  </si>
  <si>
    <t>A code that is used to identify specific functionality for packaging resulting from specific processes or features present in the packaging type. These additional functionalities are not dependant on the packaging type and maybe applied to multiple different types.</t>
  </si>
  <si>
    <t>CHILD_RESISTANT_CLOSURE</t>
  </si>
  <si>
    <t xml:space="preserve">CHILD_RESISTANT_CLOSURE
</t>
  </si>
  <si>
    <t>Voer de code ‘CHILD_RESISTANT_CLOSURE’ in voor een kindveilige sluiting.</t>
  </si>
  <si>
    <t>Indiquez le code 'CHILD_RESISTANT_CLOSURE', pour indiquer que le produit a une fermeture de sécurité pour les enfants.</t>
  </si>
  <si>
    <t>Populate the code ‘CHILD_RESISTANT_CLOSURE’, to indicate that the product has a child-safe closure.</t>
  </si>
  <si>
    <t>Dit veld is belangrijk voor schoonmaak-, verdelgings- en bestrijdingsmiddelen, meestal in vloeibare vorm.</t>
  </si>
  <si>
    <t>Ce champ est important pour les produits de nettoyage, les pesticides et les herbicides, principalement sous forme liquide.</t>
  </si>
  <si>
    <t>This field is important for items such as cleaning products and pesticides, in most cases in liquid form.</t>
  </si>
  <si>
    <t>VR_GDSN_0029, VR_PACKAGING_0035</t>
  </si>
  <si>
    <t>PackagingFunctionCode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local-name()='packagingInformationModule']/packaging/packagingFunctionCode</t>
  </si>
  <si>
    <t>packagingInformation.packagings.packagingFunctionCodes</t>
  </si>
  <si>
    <t>Indicatie viscositeitsuitzondering</t>
  </si>
  <si>
    <t>Excepted quantity code</t>
  </si>
  <si>
    <t>Indication Exception de la viscosité</t>
  </si>
  <si>
    <t>Viscosity exception indicator</t>
  </si>
  <si>
    <t>specialPermitOrExemptionIdentification</t>
  </si>
  <si>
    <t>DA_DANGEROUS_GOODS_0057</t>
  </si>
  <si>
    <t>Indicatie die aangeeft of de goederen volgens de viscositeitsregels worden geleverd door de leverancier.</t>
  </si>
  <si>
    <t>Code indiquant si l'exception de la viscosité concernant la quantité de substances dangereuses des marchandises sont fournies par le fournisseur.</t>
  </si>
  <si>
    <t>Indication whether the goods are delivered according to the viscosity rules by the supplier.</t>
  </si>
  <si>
    <t>Kies voor de waarde ‘TRUE’ als de viscositeit hoog is. Voor producten met een veiligheidsblad (SDS) kun je dit terugvinden in hoofdstuk 9 van de SDS. 
Gebruik 'niet van toepassing' of 'niet gedefinieerd' alleen als waar of onwaar niet mogelijk is.</t>
  </si>
  <si>
    <t>Keuze uit ‘TRUE’, ‘FALSE’, ‘UNCLASSIFIED’ of ‘NOT_APPLICABLE’. U kiest voor ‘TRUE’ als de viscositeit hoog is, voor ‘FALSE’ als dat niet zo is en voor ‘UNIDENTIFIED’ als u verplicht bent het veld in te vullen maar nog niet met zekerheid kan zeggen of het ‘TRUE’ of ‘FALSE’ moet zijn.
Voor producten met een veiligheidsblad (SDS) kunt u dit terugvinden in hoofdstuk 9 van uw SDS.</t>
  </si>
  <si>
    <t>Choisissez "TRUE" si la viscosité est élevée. 
Pour les produits avec une fiche de sécurité (FDS), vous trouverez celle-ci au chapitre 9 de votre FDS.
N'utilisez "NOT_APPLICABLE" ou "UNSPECIFIED" que si "TRUE" ou "FALSE" n'est pas possible.</t>
  </si>
  <si>
    <t>Select 'TRUE' if the viscosity is high. For products with a safety data sheet (SDS), you can find this in section 9 of your SDS.</t>
  </si>
  <si>
    <t>Select ‘TRUE’, ‘FALSE’, ‘UNIDENTIFIED’  ‘UNCLASSIFIED’or ‘NOT_APPLICABLE’. 'TRUE' is applicable if the viscosity is high, ‘FALSE’ if the viscosity is low and ‘UNIDENTIFIED’ if you have to populate this field but do not yet know if it should be populated with ‘TRUE’ or ‘FALSE’.
For dangerous goods with a safety data sheet (SDS), you can find the viscosity in chapter 9 of the SDS.</t>
  </si>
  <si>
    <t xml:space="preserve">Gevaarlijke goederen kunnen onder bepaalde voorwaarden (juiste verpakking en gelimiteerd volume) toch als normale goederen vervoerd worden. Voer deze code in als sprake is van een dergelijke uitzonderingsclausule. Excepted quantity wordt op het veiligheidsblad soms ook wel 'Uitgezonderde hoeveelheid' genoemd.
</t>
  </si>
  <si>
    <t xml:space="preserve">Dangerous goods can still be transported as normal goods under certain conditions (correct packaging and limited volume). Use this code in such an exception clause.
</t>
  </si>
  <si>
    <t>VR_DANGEROUS_GOODS_0020, VR_DANGEROUS_GOODS_0043, VR_DANGEROUS_GOODS_0074</t>
  </si>
  <si>
    <t>510.017</t>
  </si>
  <si>
    <t>Verplicht als bij de consumenteneenheid 'Classificatie van gevaarlijke goederen' is gevuld met een waarde uit de reeks 1 t/m 9.</t>
  </si>
  <si>
    <t>Obligatoire si pour l'unité consommateur 'Classification de produits dangeureux' est indiqué avec une valeur entre les séries de 1 à 9.</t>
  </si>
  <si>
    <t>BNL_SpecialPermitOrExemptionIdentificationCodeList</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local-name()='transportationHazardousClassificationModule']/transportationClassification/regulatedTransportationMode/specialPermitOrExemptionIdentification</t>
  </si>
  <si>
    <t>dangerousGoods.regulatedTransportationModes.viscosityExceptionIndicators.value</t>
  </si>
  <si>
    <t>Physical state code</t>
  </si>
  <si>
    <t>physicalStateCode</t>
  </si>
  <si>
    <t>DA_DIY_B2B_0035</t>
  </si>
  <si>
    <t>Any physical state a chemical ingredient may be in for example LIQUID.</t>
  </si>
  <si>
    <t>LIQUID</t>
  </si>
  <si>
    <t>Enter the code that corresponds to the physical state of the product during transport or storage. Select a code from the code list ‘PhaseOfMatterCode’.</t>
  </si>
  <si>
    <t>PhaseOfMatterCode</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local-name()='safetyDataSheetModule']/safetyDataSheetInformation/physicalChemicalPropertyInformation/physicalStateCode</t>
  </si>
  <si>
    <t>productSpecificInformation.sustainabilityProgramInformations.physicalStateCode</t>
  </si>
  <si>
    <t>v18;v19;v20</t>
  </si>
  <si>
    <t>Indicator artikel conform regelgeving</t>
  </si>
  <si>
    <t>Indicateur de l'article conforme à la réglementation</t>
  </si>
  <si>
    <t>Regulation compliance indicator</t>
  </si>
  <si>
    <t>isTradeItemRegulationCompliant</t>
  </si>
  <si>
    <t>DA_REGULATORY_0004</t>
  </si>
  <si>
    <t>Statements/Claims</t>
  </si>
  <si>
    <t>The indicator specifying whether the associated regulation defined by the 'Regulation Type Code' applies to the product. The indicator can additionally specify whether the product complies with the applicable regulation.</t>
  </si>
  <si>
    <t>Select the correct value from the list.
Populate this field for products that contain precursors for explosives for each value you entered in ‘Regulation type code’. Choose from ‘TRUE’ or ‘NOT_APPLICABLE’. You enter ‘TRUE’ for ‘EXPLOSIVES_PRECURSORS_REGISTRATION’ (value from ‘Regulation type code’) when the product contains substances that are listed in Annex I in EU regulation 2019/1148. For ‘EXPLOSIVES_PRECURSORS_REPORTING’ you populate ‘TRUE’ when the product contains substances that are listed in Annex II in EU regulation 2019/1148. You enter ‘NOT_APPLICABLE’ when the product does not contains substances that are listed in Annex I or II in EU regulation 2019/1148.
For the value 'DEFORESTATION_REGULATION' entered in the field 'Regulation type code' enter the value:
• 'TRUE' when the regulation is applicable to the product
• 'NOT_APPLICABLE' if the regulation is not applicable.</t>
  </si>
  <si>
    <t>VR_REGULATORY_0002</t>
  </si>
  <si>
    <t>Verplicht voor producten die precursoren voor explosieven bevatten.</t>
  </si>
  <si>
    <t>Obligatoire pour les produits contenant des précurseurs d'explosifs.</t>
  </si>
  <si>
    <t>Mandatory for products that contain precursors for explosives.</t>
  </si>
  <si>
    <t>/catalogue_item_notification:catalogueItemNotificationMessage/transaction/documentCommand/catalogue_item_notification:catalogueItemNotification/catalogueItem/tradeItem/tradeItemInformation/extension/*[namespace-uri()='urn:gs1:gdsn:regulated_trade_item:xsd:3' and local-name()='regulatedTradeItemModule']/regulatoryInformation/isTradeItemRegulationCompliant</t>
  </si>
  <si>
    <t>targetMarketRegulatoryInformations.regulatoryInformations.isTradeItemRegulationCompliant</t>
  </si>
  <si>
    <t>Code gereguleerde grenswaarde wel/niet overschreden</t>
  </si>
  <si>
    <t>Code du niveau de conformité de l'acte réglementaire</t>
  </si>
  <si>
    <t>Indication of concentration thresholds</t>
  </si>
  <si>
    <t>regulatoryActComplianceLevelCode</t>
  </si>
  <si>
    <t>DA_REGULATORY_0005</t>
  </si>
  <si>
    <t>Code die de hoeveelheid van het product of de samenstelling ervan vergelijkt met drempelwaardes die zijn gedefinieerd door een verordening die is ingevoerd in het veld ‘Type verordening/richtlijn’. Dit kan per regelgeving, markt of regio verschillen. Bijvoorbeeld de concentratielimiet voor precursoren voor explosieven waarvoor een beperking geldt, gedefinieerd in EU-verordening 2019/1148.</t>
  </si>
  <si>
    <t>Code indiquant le niveau de confinement de substances toxiques spécifiques pour un produit qui contient des substances cancérigènes et/ou toxiques pour la reproduction, établi dans la Proposition 65 de la Californie (Prop 65), The Safe Drinking Water and Toxic Enforcement Act, promulguée en 1986. Cette loi oblige l'État à publier une liste de produits chimiques connus pour causer le cancer ou des dommages à la reproduction. La Prop 65 s'applique aux fournisseurs qui vendent des produits dans l'État si leurs produits dépassent les niveaux de sécurité établis dans la Prop 65. Les niveaux de sécurité établissent des seuils pour les niveaux sans risque significatif (NSRL) pour les substances cancérigènes et les niveaux de dose maximale admissible (MADL) pour les produits chimiques qui causent des effets toxiques sur la reproduction.</t>
  </si>
  <si>
    <t>Code that compares amount of the product or its composition with threshold amounts defined by a regulation indicated in attribute ‘regulationTypeCode’. This can vary for each regulation and market or region. For example concentration limit for restricted explosive precursors defined by EU Regulation 2019/1148.</t>
  </si>
  <si>
    <t>ABOVE_REGULATED_LEVELS
BELOW_REGULATED_LEVELS</t>
  </si>
  <si>
    <t>Vul hier ‘ABOVE_REGULATED_LEVELS’ in als het product precursor(en) voor explosieven bevat boven de grenswaarde voor die precursor(en) zoals genoemd in Annex I van EU-wetgeving 2019/1148. Vul ‘BELOW_REGULATED_LEVELS’ in als de hoeveelheid van de precursor(en) gelijk aan of kleiner is dan de grenswaarde. Als het product meerdere precursoren bevat waarvan er sommige boven en sommige onder de grenswaarde komen, vult u ‘ABOVE_REGULATED_LEVELS’ in.</t>
  </si>
  <si>
    <t>Saisissez 'ABOVE_REGULATED_LEVELS' si le produit contient des précurseurs d'explosifs au-dessus de la valeur limite pour ce précurseur spécifique, comme mentionné à l'annexe I du règlement UE 2019/1148. Saisissez "BELOW_REGULATED_LEVELS" si le niveau des précurseurs est égal ou inférieur à la valeur limite. Si le produit contient plusieurs précurseurs, dont certains sont supérieurs et d'autres inférieurs à la valeur limite, saisissez 'ABOVE_REGULATED_LEVELS'.</t>
  </si>
  <si>
    <t>Enter ‘ABOVE_REGULATED_LEVELS’ if the product contains precursors for explosives above the limit value for that specific precursor, as mentioned in Annex I of EU regulation 2019/1148. Enter ‘BELOW_REGULATED_LEVELS’ if the level of the precursors is equal to or below the limit value. If the product contains several precursors, some of which are above and some below the limit value, enter 'ABOVE_REGULATED_LEVELS'.</t>
  </si>
  <si>
    <t>VR_REGULATORY_0003, VR_REGULATORY_0006</t>
  </si>
  <si>
    <t>Verplicht als bij ‘Type verordening/richtlijn’ de code ‘EXPLOSIVES_PRECURSORS_REGISTRATION’ is gebruikt en het veld ‘Is artikel conform regelgeving?’ gevuld is met ‘TRUE’.</t>
  </si>
  <si>
    <t>Verplicht als bij ‘Type verordening/richtlijn’ de code ‘EXPLOSIVES_PRECURSORS_REGISTRATION’ is gebruikt en het veld ‘Indicator artikel conform regelgeving’ gevuld is met ‘TRUE’.</t>
  </si>
  <si>
    <t>Obligatoire si le champ "Type de règlement/directive" a utilisé le code "EXPLOSIVES_PRECURSORS_REGISTRATION" et que le champ "L'article est-il conforme au règlement ?" a été rempli avec "VRAI".</t>
  </si>
  <si>
    <t>Mandatory if the ‘Regulation type code’ field is populated with ‘EXPLOSIVES_PRECURSORS_REGISTRATION’ and the ‘Is trade item regulation compliant’ field is populated with ‘TRUE’.</t>
  </si>
  <si>
    <t>Mandatory if the ‘Regulation type code’ field is populated with ‘EXPLOSIVES_PRECURSORS_REGISTRATION’ and the ‘Regulation compliance indicator’ field is populated with ‘TRUE’.</t>
  </si>
  <si>
    <t>RegulatoryActComplianceLevelCode</t>
  </si>
  <si>
    <t>/catalogue_item_notification:catalogueItemNotificationMessage/transaction/documentCommand/catalogue_item_notification:catalogueItemNotification/catalogueItem/tradeItem/tradeItemInformation/extension/*[namespace-uri()='urn:gs1:gdsn:regulated_trade_item:xsd:3' and local-name()='regulatedTradeItemModule']/regulatoryInformation/regulatoryActComplianceLevelCode</t>
  </si>
  <si>
    <t>targetMarketRegulatoryInformations.regulatoryInformations.regulatoryActComplianceLevelCode</t>
  </si>
  <si>
    <t>Waarden gedefinieerd in richtlijn</t>
  </si>
  <si>
    <t>Code externe associé à un type d'avertissement ou une règlementation spécifique</t>
  </si>
  <si>
    <t>Regulation level code reference</t>
  </si>
  <si>
    <t>regulationLevelCodeReference</t>
  </si>
  <si>
    <t>DA_REGULATORY_0006</t>
  </si>
  <si>
    <t>Een externe code die is gekoppeld aan een specifiek waarschuwingstype en mogelijk een beschrijving waarmee ontvangers artikelen met vergelijkbare waarschuwingsniveaus kunnen herkennen die niet kunnen worden verkregen uit een beschrijving. De informatie in dit veld kan afkomstig zijn uit een specifiek artikel van een wettelijke verordening. Bijvoorbeeld: - als de RegulationTypeCode ‘SMALL_PARTS’ is, zou de RegulationLevelCodeReference ‘Level 5’ zijn met codeDescription ‘Niet voor leeftijden onder de 3’ - als de RegulationTypeCode ‘BIOCIDE_REGULATION’ is, zou de RegulationLevelCodeReference ‘PT1’ zijn met codeDescription ‘Menselijke hygiëne’.</t>
  </si>
  <si>
    <t>Code externe associé à un type d'avertissement spécifique et éventuellement une description qui aide les destinataires à identifier des éléments de niveaux d'avertissement similaires, qui ne peuvent être obtenus à partir d'une description. Les informations fournies dans cet attribut peuvent provenir d'un article spécifique du règlement complet. Par exemple :
- si le regulationTypeCode est SMALL_PARTS, le regulationLevelCodeReference sera "Level 5" avec la description "Pas pour les enfants de moins de 3 ans".
- si le type de règlement est BIOCIDE_REGULATION, le code de référence du niveau de règlement sera, par exemple, "PT1" avec la description "hygiène humaine".
En France, cette donnée sera utilisée pour gérer uniquement les types de biocide.</t>
  </si>
  <si>
    <t>An external code associated with a specific warning type and possibly a description that helps recipients identify items of similar levels of warnings, that cannot be obtained from a description. The information provided in this attribute may come from a specific article in the full regulation. Examples: - if the regulationTypeCode is ‘SMALL_PARTS’ the regulationLevelCodeReference would be ‘Level 5’ with codeDescription ‘Not for ages under 3’ - if the regulationTypeCode is ‘BIOCIDE_REGULATION’ the regulationLevelCodeReference would be ‘PT1’ with codeDescription ‘Human hygiene’.</t>
  </si>
  <si>
    <t>7697-37-2 (Salpeterzuur)
67-64-1 (Aceton)</t>
  </si>
  <si>
    <t>7697-37-2 (Acide nitrique), 67-64-1 (Acétone)</t>
  </si>
  <si>
    <t>7697-37-2 (Nitric acid)
67-64-1 (Acetone)</t>
  </si>
  <si>
    <t>Vul hier in welke precursoren (grondstoffen) voor explosieven in het product zitten (zie hiervoor EU-wetgeving 2019/1148). Gebruik hiervoor de Europese lokale codelijst.</t>
  </si>
  <si>
    <t>Indiquez ici quels précurseurs d'explosifs sont présents dans le produit (conformément au règlement européen 2019/1148). Utilisez pour cela la liste des codes locaux européens.</t>
  </si>
  <si>
    <t>Enter here which precursors for explosives are present in the product (according to EU regulation 2019/1148). Use the European local code list for this.</t>
  </si>
  <si>
    <t>VR_REGULATORY_0004, VR_REGULATORY_0005</t>
  </si>
  <si>
    <t>RegulationLevelCodeReference</t>
  </si>
  <si>
    <t>/catalogue_item_notification:catalogueItemNotificationMessage/transaction/documentCommand/catalogue_item_notification:catalogueItemNotification/catalogueItem/tradeItem/tradeItemInformation/extension/*[namespace-uri()='urn:gs1:gdsn:regulated_trade_item:xsd:3' and local-name()='regulatedTradeItemModule']/regulatoryInformation/regulationLevelCodeReference</t>
  </si>
  <si>
    <t>targetMarketRegulatoryInformations.regulatoryInformations.regulationLevelCodeReferences</t>
  </si>
  <si>
    <t>Type beheerde lijst met chemische ingrediënten</t>
  </si>
  <si>
    <t>Système d'identification Ingrédient Chimique</t>
  </si>
  <si>
    <t>Chemical ingredient scheme</t>
  </si>
  <si>
    <t>chemicalIngredientScheme</t>
  </si>
  <si>
    <t>DA_DANGEROUS_GOODS_0077</t>
  </si>
  <si>
    <t>Een beheerde lijst met chemische ingrediënten, bijvoorbeeld CAS.</t>
  </si>
  <si>
    <t>Système d'identification d'ingrédients chimiques, par exemple EINECS.</t>
  </si>
  <si>
    <t>A managed list of chemical ingredient identifications for example CAS.</t>
  </si>
  <si>
    <t>CAS</t>
  </si>
  <si>
    <t>Vul hier ‘CAS’ in voor producten die precursoren voor explosieven bevatten.</t>
  </si>
  <si>
    <t>Remplissez ce champ avec 'CAS' pour les produits qui contiennent des précurseurs d'explosifs.</t>
  </si>
  <si>
    <t>Populate this field with ‘CAS’ for products that contain precursors for explosives.</t>
  </si>
  <si>
    <t>Als u dit veld invult, vul dan ook de velden ‘Identificatie chemisch ingrediënt’ en ‘Concentratie chemisch ingrediënt’ in.</t>
  </si>
  <si>
    <t>Si vous remplissez ce champ, remplissez également les champs "Identification de l'ingrédient chimique" et "Concentration de l'ingrédient chimique".</t>
  </si>
  <si>
    <t>When you populate this field, you also need to enter ‘Chemical ingredient identification’ and ‘Chemical ingredient concentration’.</t>
  </si>
  <si>
    <t>VR_DANGEROUS_GOODS_0093, VR_DANGEROUS_GOODS_0103</t>
  </si>
  <si>
    <t>Mandatory for products that contain precursors for explosives</t>
  </si>
  <si>
    <t>ChemicalIngredientScheme</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local-name()='safetyDataSheetModule']/safetyDataSheetInformation/chemicalInformation/chemicalIngredientScheme</t>
  </si>
  <si>
    <t>dangerousGoods.safetyDataSheetInformations.chemicalInformations.chemicalIngredientScheme</t>
  </si>
  <si>
    <t>Identificatie chemisch ingrediënt</t>
  </si>
  <si>
    <t>Numéro d'identification Ingrédient Chimique</t>
  </si>
  <si>
    <t>Chemical ingredient identification</t>
  </si>
  <si>
    <t>chemicalIngredientIdentification</t>
  </si>
  <si>
    <t>DA_DANGEROUS_GOODS_0021</t>
  </si>
  <si>
    <t xml:space="preserve">Een uniek nummer om een chemische stof te identificeren. Het nummer wordt gebruikt om verwijzingen tussen gereguleerde lijsten van chemicaliën mogelijk te maken. Een voorbeeld is het CAS-nummer.
</t>
  </si>
  <si>
    <t xml:space="preserve">Texte indiquant la catégorie COV (Composé organique volatil) pour la peinture.
</t>
  </si>
  <si>
    <t>A unique number to identify a chemical used to cross reference regulated lists of chemicals for example CAS number.</t>
  </si>
  <si>
    <t xml:space="preserve">AaSG
</t>
  </si>
  <si>
    <t>Voor producten die precursoren voor explosieven bevatten, vult u hier het CAS-identificatienummer in van de precursor.</t>
  </si>
  <si>
    <t>Pour les produits qui contiennent des précurseurs d'explosifs, remplissez ce champ avec le numéro d'identification CAS du précurseur d'explosif.</t>
  </si>
  <si>
    <t>For products that contain precursors for explosives, populate this field with the CAS identification number of the explosive precursor.</t>
  </si>
  <si>
    <t>Als u dit veld invult met het CAS-identificatienummer, vul dan ook de velden ‘Type beheerde lijst met chemische ingrediënten’ en ‘Concentratie chemisch ingrediënt’ in.
VOS = Vluchtige Organische Stof. Verschillende types verf hebben eigen milieueffecten. Met deze code geeft u de maximaal toelaatbare concentratie vluchtige organische stof aan. Wereldwijd willen regeringen het gebruik van deze stoffen terugdringen vanuit milieu en klimatologisch oogpunt. Wet- en regelgeving moeten zorgen dat de gehaltes ervan in de lucht worden teruggedrongen.</t>
  </si>
  <si>
    <t>Als u dit veld invult met het CAS-identificatienummer, vul dan ook de velden ‘Type beheerde lijst met chemische ingrediënten’ en ‘Concentratie chemisch ingrediënt’ in.</t>
  </si>
  <si>
    <t>When you use this field for the CAS identification number, you also need to use ‘Chemical ingredient scheme’ and ‘Chemical ingredient concentration’.
VOS = Vluchtige Organische Stof (Dutch) or VOM = Volatile organic matter (English) Different types of paint have different environmental effects. Using this code, the maximum permissible concentration of volatile organic matter must be specified for this product. Globally, governments are attempting to reduce the use of such substances from an environmental and climatic point of view. Laws and regulations on these substances should reduce their levels in the air.</t>
  </si>
  <si>
    <t>When you use this field for the CAS identification number, you also need to use ‘Chemical ingredient scheme’ and ‘Chemical ingredient concentration’.</t>
  </si>
  <si>
    <t>VR_DANGEROUS_GOODS_0010, VR_DIY_16144</t>
  </si>
  <si>
    <t>500.414</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local-name()='safetyDataSheetModule']/safetyDataSheetInformation/chemicalInformation/chemicalIngredient/chemicalIngredientIdentification</t>
  </si>
  <si>
    <t>dangerousGoods.safetyDataSheetInformations.chemicalInformations.chemicalIngredients.chemicalIngredientIdentification</t>
  </si>
  <si>
    <t>Concentratie chemisch ingrediënt</t>
  </si>
  <si>
    <t>Concentration de l'ingrédient chimique</t>
  </si>
  <si>
    <t>Chemical ingredient concentration</t>
  </si>
  <si>
    <t>chemicalIngredientConcentration</t>
  </si>
  <si>
    <t>DA_DANGEROUS_GOODS_0019</t>
  </si>
  <si>
    <t>Het percentage of de hoeveelheid van een chemisch ingrediënt ten opzichte van de totale samenstelling van het product.</t>
  </si>
  <si>
    <t xml:space="preserve">Nombre indiquant la valeur mesurée de matière organique dans la peinture.
</t>
  </si>
  <si>
    <t xml:space="preserve">The percentage or amount of a chemical ingredient in relation to the total composition of the product.
</t>
  </si>
  <si>
    <t>5 (P1)
32</t>
  </si>
  <si>
    <t xml:space="preserve">32
</t>
  </si>
  <si>
    <t xml:space="preserve">5 (P1)
32
</t>
  </si>
  <si>
    <t>For products that contain precursors for explosives, populate this field with the concentration (in percentages) of the explosive precursor contained in the product. You also have to populate the 'Chemical ingredient concentration UOM' field with the value 'P1' for percentages or 'kg/m3' for an amount (kilogram per cubic metre).</t>
  </si>
  <si>
    <t>Als u dit veld invult voor precursoren, vul dan ook de velden ‘Type beheerde lijst met chemische ingrediënten’ en ‘Identificatie chemisch ingrediënt’ in.
De waarde van de VOS wordt uitgedrukt in gram per liter en moet lager zijn dan het maximum voor de betreffende VOS-categorie.</t>
  </si>
  <si>
    <t>Als u dit veld invult voor precursoren, vul dan ook de velden ‘Type beheerde lijst met chemische ingrediënten’ en ‘Identificatie chemisch ingrediënt’ in.</t>
  </si>
  <si>
    <t xml:space="preserve">La valeur est exprimée en grammes par litre de matière organique. La valeur doit être inférieure au maximum pour la catégorie COV concernée.
</t>
  </si>
  <si>
    <t>When you use this field for precursors, you also need to use ‘Chemical ingredient scheme’ and ‘Chemical ingredient identification’.
The value of VOM is expressed in grams per litre of volatile organic matter. The value must be less than the maximum for the relevant VOM category.</t>
  </si>
  <si>
    <t>VR_DANGEROUS_GOODS_0009, VR_DANGEROUS_GOODS_0029, VR_DANGEROUS_GOODS_0107</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local-name()='safetyDataSheetModule']/safetyDataSheetInformation/chemicalInformation/chemicalIngredient/chemicalIngredientConcentration</t>
  </si>
  <si>
    <t>dangerousGoods.safetyDataSheetInformations.chemicalInformations.chemicalIngredients.chemicalIngredientConcentration.value</t>
  </si>
  <si>
    <t>Concentratie chemisch ingrediënt eenheid</t>
  </si>
  <si>
    <t>Unité de la valeur Concentration de l'ingrédient chimique</t>
  </si>
  <si>
    <t>Chemical ingredient concentration UOM</t>
  </si>
  <si>
    <t>chemicalIngredientConcentration/@measurementUnitCode</t>
  </si>
  <si>
    <t>DA_DANGEROUS_GOODS_0020</t>
  </si>
  <si>
    <t>GL
P1</t>
  </si>
  <si>
    <t>Select the value from the 'measurementUnitCode' code list.</t>
  </si>
  <si>
    <t>VR_DANGEROUS_GOODS_0030, VR_DANGEROUS_GOODS_0072</t>
  </si>
  <si>
    <t>Verplicht als 'Concentratie chemisch ingrediënt' is ingevuld bij de consumenteneenheid.</t>
  </si>
  <si>
    <t>Si le champ 'Valeur COV maximale' est rempli.</t>
  </si>
  <si>
    <t>Mandatory in case 'Chemical ingredient concentration' is populated.</t>
  </si>
  <si>
    <t>Verplicht als 'Concentratie chemisch ingrediënt' is ingevuld bij de handelseenheid.</t>
  </si>
  <si>
    <t>in case 'Chemical ingredient concentration' is populated</t>
  </si>
  <si>
    <t>Verplicht als 'Concentratie chemisch ingrediënt' is ingevuld bij de pallet.</t>
  </si>
  <si>
    <t>MeasurementUnitCodes</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local-name()='safetyDataSheetModule']/safetyDataSheetInformation/chemicalInformation/chemicalIngredient/chemicalIngredientConcentration/@measurementUnitCode</t>
  </si>
  <si>
    <t>dangerousGoods.safetyDataSheetInformations.chemicalInformations.chemicalIngredients.chemicalIngredientConcentration.measurementUnitCode</t>
  </si>
  <si>
    <t>Naam certificerende instantie</t>
  </si>
  <si>
    <t>Organisme de certification</t>
  </si>
  <si>
    <t>Certification agency</t>
  </si>
  <si>
    <t>certificationAgency</t>
  </si>
  <si>
    <t>DA_CERTIFICATION_0002</t>
  </si>
  <si>
    <t>Certification</t>
  </si>
  <si>
    <t xml:space="preserve">Naam van de organisatie die de certificeringsnorm bepaalt of een andere vereiste waaraan moet worden voldaan. Vrij tekstveld. Voorbeeld: Europese Unie.
</t>
  </si>
  <si>
    <t xml:space="preserve">Nom de l'organisme délivrant la norme de certification ou une autre exigence satisfaite. Champ de texte libre. Exemple: Union européenne.
</t>
  </si>
  <si>
    <t xml:space="preserve">Name of the organisation issuing the certification standard or other requirement that has to be met. Free text field. Example: European Union.
</t>
  </si>
  <si>
    <t xml:space="preserve">DNV GL Business Assurance
FAVV/AFSCA
KOAG KAG
</t>
  </si>
  <si>
    <t xml:space="preserve">DNV GL Business Assurance FAVV/AFSCA KOAG KAG
</t>
  </si>
  <si>
    <t>Enter the name of the certification agency. 
For food supplements, medical devices and health care products for the Dutch target market: it is mandatory to populate the fixed value 'KOAG KAG' at least once when the KOAG KAG number is available.
For Belux food supplements it is mandatory to specify the NUT number. Use in this field as certification agency: 'FAVV/AFSCA'.
Green-Score
In order to share the  Green-Score of foodproducts calculated by the data provider in line with the 'Green-Score' methodolgy  of  'Green-Score Collective', do enter 'Green-Score Collective ' as name of organisation issuing the standard.
Please do make sure to also enter related Green-Score info in attributes 'Certification standard ' and 'Certification value'. 
For more information on how to share Green-Score relevant information in GDSN check out 'Manual on delivery of Green-Score related product information':https://www.gs1belu.org/en/documentation/manual-delivery-green-score-related-product-information</t>
  </si>
  <si>
    <t>VR_BUDI_0009, VR_CERTIFICATION_0002, VR_FMCGB2B_0466</t>
  </si>
  <si>
    <t>Verplicht voor voedingssupplementen, medische hulpmiddelen en gezondheidsproducten, indien een KOAG KAG nummer beschikbaar is.</t>
  </si>
  <si>
    <t>Pour les compléments alimentaires et les produits de santé</t>
  </si>
  <si>
    <t>Mandatory for food supplements, medical devices and health care products, when a KOAG KAG number is available.</t>
  </si>
  <si>
    <t>/catalogue_item_notification:catalogueItemNotificationMessage/transaction/documentCommand/catalogue_item_notification:catalogueItemNotification/catalogueItem/tradeItem/tradeItemInformation/extension/*[namespace-uri()='urn:gs1:gdsn:certification_information:xsd:3' and local-name()='certificationInformationModule']/certificationInformation/certificationAgency</t>
  </si>
  <si>
    <t>certificationInformations.certificationAgency</t>
  </si>
  <si>
    <t>Certificeringsstandaard</t>
  </si>
  <si>
    <t>Norme de certification</t>
  </si>
  <si>
    <t>Certification standard</t>
  </si>
  <si>
    <t>certificationStandard</t>
  </si>
  <si>
    <t>DA_CERTIFICATION_0003</t>
  </si>
  <si>
    <t>De naam van de certificeringsstandaard of het type certificering, bv. product, proces, bedrijf, verpakking of conformiteit.﻿</t>
  </si>
  <si>
    <t xml:space="preserve">Le nom de la norme de certification ou le type de certification, par exemple produit, processus, entreprise, emballage ou conformité.
</t>
  </si>
  <si>
    <t>﻿The name of the certification standard or the type of certification, e.g. product, process, company, packaging or conformity.</t>
  </si>
  <si>
    <t xml:space="preserve">CSR Prestatieladder niveau 4
NUT-nummer
KAG code
</t>
  </si>
  <si>
    <t xml:space="preserve">CSR Performance Niveau d'échelle 4 NUT numéro Code KAG
</t>
  </si>
  <si>
    <t xml:space="preserve">CSR Performance Ladder level 4
NUT number
KAG code
</t>
  </si>
  <si>
    <t xml:space="preserve">Enter the name of the certification standard as shown on the certificate.
For food supplements, medical devices and health care products for the Dutch target market: it is mandatory to populate the fixed value 'KAG code' at least once when the KOAG KAG number is available.
For Belux food supplements it is mandatory to specify the NUT number. Fill in this field NUT number in as certification standard.
Green-Score:
In order to share the  Green-Score of foodproducts calculated in line with the 'Green-Score' methodolgy  of  'Green-Score Collective', do enter 'Green-Score' as name of the certification standard. 
Please do make sure to also enter related Green-Score info in attributes 'Certification agency' and 'Certification value'. 
For more information on how to share Green-Score relevant information in GDSN check out 'Manual on delivery of Green-Score related product information':https://www.gs1belu.org/en/documentation/manual-delivery-green-score-related-product-information
</t>
  </si>
  <si>
    <t>VR_BUDI_0053, VR_CERTIFICATION_0003</t>
  </si>
  <si>
    <t>/catalogue_item_notification:catalogueItemNotificationMessage/transaction/documentCommand/catalogue_item_notification:catalogueItemNotification/catalogueItem/tradeItem/tradeItemInformation/extension/*[namespace-uri()='urn:gs1:gdsn:certification_information:xsd:3' and local-name()='certificationInformationModule']/certificationInformation/certificationStandard</t>
  </si>
  <si>
    <t>certificationInformations.certificationStandard</t>
  </si>
  <si>
    <t>Certificeringsnummer</t>
  </si>
  <si>
    <t>Valeur de certification</t>
  </si>
  <si>
    <t>Certification value</t>
  </si>
  <si>
    <t>certificationValue</t>
  </si>
  <si>
    <t>DA_CERTIFICATION_0005</t>
  </si>
  <si>
    <t>De unieke identificatie (ID) die de certificeringsnormwaarde, het officiële licentienummer of de identificatie van een handelsartikel aangeeft, waaruit blijkt dat een product/proces de certificeringsprocedure heeft doorlopen.</t>
  </si>
  <si>
    <t>﻿L'identification unique (ID) qui fournit la valeur de la norme de certification d'un article commercial, le numéro de licence officiel ou l'identification qui prouve qu'un produit/processus a passé la procédure de certification.</t>
  </si>
  <si>
    <t>﻿The unique identification (ID) that provides a trade item's certification standard value, official licensing number or identification which proves that a product/process has passed the certification procedure.</t>
  </si>
  <si>
    <t xml:space="preserve">4233-1120-0001
VALID
</t>
  </si>
  <si>
    <t xml:space="preserve">135600-2013-OTH-NLD-DNV
VALIDE
</t>
  </si>
  <si>
    <t>Copy the certificate number for this product. 
For food supplements, medical devices and health care products for the Dutch target market: it is mandatory to populate the KOAG KAG number of the product if available on the packaging or instructions for use.
For Belux food supplements it is mandatory to specify the NUT number. Use this field to enter the actual number.
Important: only enter the fixed value 'VALID' here for fresh fruit and vegetable products.
Green-score:
In order to share the Green-score of foodproducts calculated in line with the 'Green-score' methodolgy  of  'Green-score Collective', do enter the value of  the calculated score 'A+', 'A', 'B', 'C', 'D', 'E' or 'F'. Please do make sure to also enter related Green-Score info in attributes 'Certification agency' and 'Certification standard '. 
If the trade item has received recognition, endorsement or certification as a result of following guidelines from one of label issuing agencies recognised by the 'Green-Score Collective', and this label is not marked on the packaging, do fill in related code from 'PackagingMarkedLabelAccreditationCode' code list. In case the label is marked on the pack, use attribute 'Third party accreditation symbol on product package code'.
For more information on how to share Green-Score relevant information in GDSN check out 'Manual on delivery of Green-Score related product information': https://www.gs1belu.org/en/documentation/manual-delivery-green-score-related-product-information</t>
  </si>
  <si>
    <t xml:space="preserve">KOAG KAG nummer: data-afnemers zien aan dit nummer of het etiket is goedgekeurd door de KOAG KAG. Dat gebruiken zij als input voor op hun website.
</t>
  </si>
  <si>
    <t xml:space="preserve">KOAG KAG number: this number informs data receivers whether the label is approved by the KOAG KAG. Using this number, they can determine how to show the information on their website.
</t>
  </si>
  <si>
    <t>VR_BUDI_0033, VR_CERTIFICATION_0004, VR_CERTIFICATION_0005, VR_CERTIFICATION_0006, VR_CERTIFICATION_0007, VR_DIY_17310, VR_FMCGB2B_0177</t>
  </si>
  <si>
    <t>Verplicht voor voedingssupplementen, medische hulpmiddelen en gezondheidsproducten, indien beschikbaar.</t>
  </si>
  <si>
    <t>Mandatory for food supplements, medical devices and health care products, when available.</t>
  </si>
  <si>
    <t>120</t>
  </si>
  <si>
    <t>/catalogue_item_notification:catalogueItemNotificationMessage/transaction/documentCommand/catalogue_item_notification:catalogueItemNotification/catalogueItem/tradeItem/tradeItemInformation/extension/*[namespace-uri()='urn:gs1:gdsn:certification_information:xsd:3' and local-name()='certificationInformationModule']/certificationInformation/certification/certificationValue</t>
  </si>
  <si>
    <t>certificationInformations.certificationValue</t>
  </si>
  <si>
    <t>Einddatum certificatie</t>
  </si>
  <si>
    <t>Einddatum certificaat</t>
  </si>
  <si>
    <t>Date de fin de la certification</t>
  </si>
  <si>
    <t>Certification effective end date time</t>
  </si>
  <si>
    <t>certificationEffectiveEndDateTime</t>
  </si>
  <si>
    <t>DA_CERTIFICATION_0006</t>
  </si>
  <si>
    <t>De datum en tijd vanaf dat de certificatie niet meer geldig is.</t>
  </si>
  <si>
    <t>La date et l'heure de quand la certification cesse d'être active.</t>
  </si>
  <si>
    <t>The date and time when the certification ceases to be effective.</t>
  </si>
  <si>
    <t>2016-05-31T08: 00: 00 (aaaa-mm-jjThh: mi: ss)</t>
  </si>
  <si>
    <t>Voer de datum en tijd in tot wanneer een certificaat geldig is.</t>
  </si>
  <si>
    <t>Entrez la date et l'heure jusqu'au moment où le certificat est valide.</t>
  </si>
  <si>
    <t xml:space="preserve">Enter a correct date and time until when the certificate is valid.
</t>
  </si>
  <si>
    <t>Alleen invullen als het relevant is.</t>
  </si>
  <si>
    <t>Seulement si d'application</t>
  </si>
  <si>
    <t>Only when relevant.</t>
  </si>
  <si>
    <t>VR_FMCGB2B_0468</t>
  </si>
  <si>
    <t>/catalogue_item_notification:catalogueItemNotificationMessage/transaction/documentCommand/catalogue_item_notification:catalogueItemNotification/catalogueItem/tradeItem/tradeItemInformation/extension/*[namespace-uri()='urn:gs1:gdsn:certification_information:xsd:3' and local-name()='certificationInformationModule']/certificationInformation/certification/certificationEffectiveEndDateTime</t>
  </si>
  <si>
    <t>certificationInformations.certificationEffectiveEndDateTime</t>
  </si>
  <si>
    <t>Type extern bestand</t>
  </si>
  <si>
    <t>Referenced file type code</t>
  </si>
  <si>
    <t>DA_BASIC_0018</t>
  </si>
  <si>
    <t>Images and documents</t>
  </si>
  <si>
    <t xml:space="preserve">Le type de fichier qui est référencé, par exemple la Safety Data Sheet ou l'image produit.
</t>
  </si>
  <si>
    <t xml:space="preserve">The type of file that is being referenced, for example safety data sheet or product image.
</t>
  </si>
  <si>
    <r>
      <t xml:space="preserve">PRODUCT_IMAGE (link to a file containing a visual representation of the product)
MOBILE_READY_HERO_IMAGE
IFU (Instructions For Use)
WEBSITE
DISPOSAL_INSTRUCTION
DECLARATION_OF_CONFORMITY
</t>
    </r>
    <r>
      <rPr>
        <sz val="8"/>
        <color rgb="FFFF0000"/>
        <rFont val="Verdana"/>
        <family val="2"/>
      </rPr>
      <t>WARRANTY_INFORMATION</t>
    </r>
  </si>
  <si>
    <r>
      <t xml:space="preserve">Look for the required value in the 'referencedFileTypeCode' code list which is linked to this field.
Product images: Use the 'PRODUCT_IMAGE' code. Note: you need to add at least one product image for every new or changed consumer unit. For tobacco products only one product image is permitted. If you also want to add a so-called hero image in addition to the product image, you must use the code 'MOBILE_READY_HERO_IMAGE'.
Self-care medicines: Use IFU for the package leaflet / instructions for use.
For lamps, use the code 'DISPOSAL_INSTRUCTION' in case there is a reference to a website or video on e.g. how to clean up a broken mercury lamp.
For medical devices you can add the declaration of conformity as requested by the EU Medical Device Regulation by using the code 'DECLARATION_OF_CONFORMITY'.
</t>
    </r>
    <r>
      <rPr>
        <sz val="8"/>
        <color rgb="FFFF0000"/>
        <rFont val="Verdana"/>
        <family val="2"/>
      </rPr>
      <t>For warranty documentation, use the code 'WARRANTY_INFORMATION'.</t>
    </r>
    <r>
      <rPr>
        <sz val="8"/>
        <color rgb="FF002C6C"/>
        <rFont val="Verdana"/>
        <family val="2"/>
      </rPr>
      <t xml:space="preserve">
</t>
    </r>
  </si>
  <si>
    <t xml:space="preserve">Productafbeeldingen: als u dit veld gebruikt, dan moet u tevens de velden 'Link naar extern bestand' en 'Naam van extern bestand' invullen. Dit moet u doen voor de datum die in het veld Startdatum/tijd beschikbaarheid is ingevoerd.
Bijsluiter of gebruiksaanwijzing: als u dit veld gebruikt, dan moet u tevens het veld 'Link naar extern bestand' invullen.
U kunt deze groep van velden meerdere keren gebruiken.
</t>
  </si>
  <si>
    <t xml:space="preserve">Product images: use this field in combination with the fields 'Uniform resource identifier', and 'File name'. This should be done before the date given in start availability date time.
Instructions for use: use this field in combination with the field 'Uniform resource identifier'.
</t>
  </si>
  <si>
    <t>For additional explanation see https://gs1.nl/en/knowledge-base/gs1-data-source/food-health-beauty/what-data/data-model/
- Belgilux image specifications: https://gs1belu.org/nl/documentatie/handleiding-productafbeeldingspecificaties
- NL Productafbeelding Specificaties: https://www.gs1.nl/sites/default/files/so_productafbeeldingen_specificatiesengebruiksregels.pdf</t>
  </si>
  <si>
    <t>VR_BASIC_0027, VR_BASIC_0050, VR_DIY_15479, VR_DIY_15479, VR_FMCGB2B_0469</t>
  </si>
  <si>
    <t>Verplicht voor productafbeeldingen en voor zelfzorggeneesmiddelen. Voor medische hulpmiddelen verplicht indien aanwezig.</t>
  </si>
  <si>
    <t>pour les images de produits et les médicaments auto-administrés. Obligatoire pour les dispositifs medicaux si disponible.</t>
  </si>
  <si>
    <t>Mandatory for product images and for self-care medicines. Mandatory for medical devices if stated on the label.</t>
  </si>
  <si>
    <t>/catalogue_item_notification:catalogueItemNotificationMessage/transaction/documentCommand/catalogue_item_notification:catalogueItemNotification/catalogueItem/tradeItem/tradeItemInformation/extension/*[namespace-uri()='urn:gs1:gdsn:referenced_file_detail_information:xsd:3' and local-name()='referencedFileDetailInformationModule']/referencedFileHeader/referencedFileTypeCode</t>
  </si>
  <si>
    <t>referencedFiles.referencedFileTypeCode</t>
  </si>
  <si>
    <t>Link naar extern bestand</t>
  </si>
  <si>
    <t>Uniform resource identifier</t>
  </si>
  <si>
    <t>DA_BASIC_0016</t>
  </si>
  <si>
    <t xml:space="preserve">Locatie plus naam van het bestand dat de externe informatie bevat.
</t>
  </si>
  <si>
    <t xml:space="preserve">Champ de texte simple qui fait référence à une ressource sur Internet. Les URI peuvent référencer des document, ressources, personnes etc.
</t>
  </si>
  <si>
    <t xml:space="preserve">Simple text string that refers to a resource on the internet. URLs may refer to documents, resources, people, etc..
</t>
  </si>
  <si>
    <t xml:space="preserve">http://www.leverancierX.nl/08015565080208_A1L1.TIF
http://db.cbg-meb.nl/Bijsluiters/h109926.pdf
www.philips.com
</t>
  </si>
  <si>
    <t xml:space="preserve">http://www.leverancierX.nl/08015565080208_A1L1.TIF http://db.cbg-meb.nl/Bijsluiters/h109926.pdf www.philips.com
</t>
  </si>
  <si>
    <r>
      <t xml:space="preserve">Use the URL that directs to the location where the image, video, sound fragment or document is stored, together with the filename and extension. For documents only PDF-format is accepted.
For light bulbs containing mercury: Refer to the website that must be consulted if the lamp breaks accidentally, for instructions on how to clean up the fragments of the lamp.
</t>
    </r>
    <r>
      <rPr>
        <sz val="8"/>
        <color rgb="FFFF0000"/>
        <rFont val="Verdana"/>
        <family val="2"/>
      </rPr>
      <t>For trade items with a commercial warranty, provide the URL to the PDF document containing the warranty information associated with the trade item.</t>
    </r>
    <r>
      <rPr>
        <sz val="8"/>
        <color rgb="FF002C6C"/>
        <rFont val="Verdana"/>
        <family val="2"/>
      </rPr>
      <t xml:space="preserve">
</t>
    </r>
  </si>
  <si>
    <t xml:space="preserve">Productafbeeldingen: als u dit veld gebruikt, dan moet u tevens de velden 'Type extern bestand', 'Naam van extern bestand' invullen. Dit moet u doen voor de datum die in het veld Startdatum/tijd beschikbaarheid is ingevoerd.
Bijsluiter en gebruiksaanwijzing: als u dit veld gebruikt, dan moet u tevens het veld 'Type extern bestand invullen. Verwijs naar de bijsluiter die het CBG (College ter Beoordeling van Geneesmiddelen) heeft goedgekeurd.
U kunt deze groep van velden meerdere keren gebruiken.
</t>
  </si>
  <si>
    <t xml:space="preserve">Product images: use this field in combination with the fields 'Referenced file type code', ' and 'File name'. This should be done before the date given in start availability date time.
Instructions for use: use this field in combination with the field 'Referenced file type code'. Refer to the package leaflet approved by the CBG (College ter beoordeling van geneesmiddelen).
You can use these fields multiple times.
</t>
  </si>
  <si>
    <t>VR_BASIC_0028, VR_BASIC_0031, VR_BASIC_0032, VR_BASIC_0033, VR_BASIC_0034, VR_BASIC_0035, VR_BASIC_0036, VR_BASIC_0037, VR_BASIC_0038, VR_BASIC_0039, VR_BASIC_0040, VR_BASIC_0041, VR_BASIC_0054, VR_BASIC_0058, VR_DIY_15321, VR_DIY_15331, VR_FMCGB2C_0258</t>
  </si>
  <si>
    <t>/catalogue_item_notification:catalogueItemNotificationMessage/transaction/documentCommand/catalogue_item_notification:catalogueItemNotification/catalogueItem/tradeItem/tradeItemInformation/extension/*[namespace-uri()='urn:gs1:gdsn:referenced_file_detail_information:xsd:3' and local-name()='referencedFileDetailInformationModule']/referencedFileHeader/uniformResourceIdentifier</t>
  </si>
  <si>
    <t>referencedFiles.uniformResourceIdentifier</t>
  </si>
  <si>
    <t>Naam van het document</t>
  </si>
  <si>
    <t>Naam van extern bestand</t>
  </si>
  <si>
    <t>Nom du document</t>
  </si>
  <si>
    <t>Document Name</t>
  </si>
  <si>
    <t>File name</t>
  </si>
  <si>
    <t>DA_BASIC_0019</t>
  </si>
  <si>
    <t xml:space="preserve">Naam van het bestand dat de externe informatie bevat.
</t>
  </si>
  <si>
    <t xml:space="preserve">Le nom du fichier qui contient les informations externes.
</t>
  </si>
  <si>
    <t xml:space="preserve">The name of the file that contains the external information.
</t>
  </si>
  <si>
    <t xml:space="preserve">08015565080208_A1L1.pdf
</t>
  </si>
  <si>
    <t xml:space="preserve">Vul hier de naam van het externe bestand in. Deze naam is inclusief de extensie die door de software automatisch gegenereerd wordt. Voor productafbeeldingen is de naamgeving vastgelegd in het document 'Productafbeeldingen Specificaties en gebruikersregels voor de levensmiddelen- en drogisterijsector'.
</t>
  </si>
  <si>
    <t xml:space="preserve">Entrez le nom de l'image ici. Ce nom inclut l'extension générée automatiquement. La manière de nommer les images est décrire dans un guide spécialement réalisé à cet effet (https://www.gs1belu.org/fr/downloads/manual/manual-product-image-specifications). Les images doivent être nommés selon les spécifications d'image Belgilux (structure de nom en fonction GTIN) si les données sont publiées sur le marché cible Belgique ou Luxembourg, et les spécifications d'image néerlandais si les données sont publiées sur le marché cible néerlandais.
</t>
  </si>
  <si>
    <t xml:space="preserve">Enter the name of the product image here. This includes the extension that is generated by the software. Images should be named according to the Belgilux image specifications (GTIN based naming structure) if the data is published to the Belgian or Luxembourgian target market, and the Dutch image specifications if the data is published to the Dutch target market.
</t>
  </si>
  <si>
    <t xml:space="preserve">Enter the name of the product image here. This includes the extension that is generated by the software. Images should be named according to the image specifications.
</t>
  </si>
  <si>
    <t xml:space="preserve">Productafbeeldingen: als u dit veld gebruikt, dan moet u tevens de velden 'Type extern bestand, 'Link naar extern bestand' invullen. Dit moet u doen voor de datum die in het veld Startdatum/tijd beschikbaarheid is ingevoerd.
Bijsluiter en gebruiksaanwijzing: u kunt dit veld leeg laten.
U kunt deze groep van velden meerdere keren gebruiken.
</t>
  </si>
  <si>
    <t xml:space="preserve">Utilisez ce champ en combinaison avec les champs 'Code de type de fichier référencé', 'Identificateur uniforme de ressource' et 'Nom du format du fichier'. Vous devez le faire avant la date entrée dans le champ Première date de disponibilité. Pour la notice de médicaments, n'utilisez ce champ pas. Vous pouvez utiliser cette combinaison de champs plusieurs fois.
</t>
  </si>
  <si>
    <t xml:space="preserve">Product images: use this field in combination with the fields 'Referenced file type code' and 'Uniform resource identifier'. This should be done before the date given in start availability date time.
For IFU (instructions for use): leave this field blank.
You can use the combination of these fields more than once.
</t>
  </si>
  <si>
    <t>For additional explanation see: https://gs1.nl/en/knowledge-base/gs1-data-source/food-health-beauty/what-data/data-model/
Belgilux image specifications: https://gs1belu.org/nl/documentatie/handleiding-productafbeeldingspecificaties
NL product image specifications: https://www.gs1.nl/en/knowledge-base/gs1-datapools-overview/product-images/</t>
  </si>
  <si>
    <t>VR_BASIC_0056, VR_DIY_15257, VR_DIY_15323, VR_DIY_15334, VR_DIY_B2C_0013, VR_DIY_B2C_0014, VR_DIY_B2C_0016, VR_FMCGB2B_0470, VR_FMCGB2B_0470, VR_FMCGB2C_0261, VR_FMCGB2C_0262, VR_HEALTHCARE_032</t>
  </si>
  <si>
    <t>Verplicht voor productafbeeldingen.</t>
  </si>
  <si>
    <t>pour les images de produits.</t>
  </si>
  <si>
    <t>Mandatory for product images.</t>
  </si>
  <si>
    <t>/catalogue_item_notification:catalogueItemNotificationMessage/transaction/documentCommand/catalogue_item_notification:catalogueItemNotification/catalogueItem/tradeItem/tradeItemInformation/extension/*[namespace-uri()='urn:gs1:gdsn:referenced_file_detail_information:xsd:3' and local-name()='referencedFileDetailInformationModule']/referencedFileHeader/fileName</t>
  </si>
  <si>
    <t>referencedFiles.fileName</t>
  </si>
  <si>
    <t>Taalcode van extern bestand</t>
  </si>
  <si>
    <t>Code de langue source externe</t>
  </si>
  <si>
    <t>File language code</t>
  </si>
  <si>
    <t>DA_BASIC_0020</t>
  </si>
  <si>
    <t xml:space="preserve">Code die de taal aangeeft waarin de tekst van het externe bestand wordt uitgedrukt.
</t>
  </si>
  <si>
    <t xml:space="preserve">The specified language to which the digital asset is targeted.
</t>
  </si>
  <si>
    <t xml:space="preserve">nl
</t>
  </si>
  <si>
    <t xml:space="preserve">Selecteer de juiste waarde uit de codelijst 'LanguageCode'. Dit is de 'ISO 639-1 (2-Alpha)' codelijst. Alleen toegestaan als ook 'Type extern bestand' is ingevuld.
</t>
  </si>
  <si>
    <t>Sélectionnez la valeur correcte dans la liste de codes "LanguageCode". Il s'agit de la liste de codes "ISO 639-1 (2-Alpha)". Uniquement autorisé si le champ "Code de type de fichier référencé" est également rempli.</t>
  </si>
  <si>
    <t xml:space="preserve">Select the correct value from the 'LanguageCode' code list. This is the 'ISO 639-1 (2-Alpha)' code list. Only allowed if 'Referenced file type code' is also populated.
</t>
  </si>
  <si>
    <t xml:space="preserve">U kunt meerdere talen gebruiken binnen een doelmarkt, zodat een extern bestand in meerdere talen beschikbaar kan zijn.
</t>
  </si>
  <si>
    <t>Vous pouvez utiliser plusieurs langues au sein d'un marché cible, de sorte qu'un fichier externe puisse être disponible en plusieurs langues.</t>
  </si>
  <si>
    <t xml:space="preserve">More than one language may be used for a target market, so that an external file can be available in more than one language.
</t>
  </si>
  <si>
    <t>VR_BASIC_0064, VR_DIY_15335</t>
  </si>
  <si>
    <t>/catalogue_item_notification:catalogueItemNotificationMessage/transaction/documentCommand/catalogue_item_notification:catalogueItemNotification/catalogueItem/tradeItem/tradeItemInformation/extension/*[namespace-uri()='urn:gs1:gdsn:referenced_file_detail_information:xsd:3' and local-name()='referencedFileDetailInformationModule']/referencedFileHeader/fileLanguageCode</t>
  </si>
  <si>
    <t>referencedFiles.languageCodes</t>
  </si>
  <si>
    <t>Einddatum van het bestand</t>
  </si>
  <si>
    <t>Einddatum digital asset</t>
  </si>
  <si>
    <t>Date de fin d'entrée en vigueur du dossier</t>
  </si>
  <si>
    <t>File effective end date time</t>
  </si>
  <si>
    <t>Digital asset end date time</t>
  </si>
  <si>
    <t>fileEffectiveEndDateTime</t>
  </si>
  <si>
    <t>DA_BASIC_0026</t>
  </si>
  <si>
    <t>De datum/tijd waarop het digital asset niet meer gebruikt kan worden.</t>
  </si>
  <si>
    <t>Date après laquelle le fichier ne doit plus être utilisé pour l'unité commerciale.</t>
  </si>
  <si>
    <t>The date/time on which the digital asset can no longer be used.</t>
  </si>
  <si>
    <t>2024-01-01T00:00:00 (jjjj-mm-ddTuu:mi:ss)</t>
  </si>
  <si>
    <t>2024-01-01T00:00:00 (yyyy-mm-ddThh:mi:ss)</t>
  </si>
  <si>
    <t>Als het digital asset dat u stuurt maar tot een bepaalde datum gebruikt mag worden, vult u dit veld in met deze datum.</t>
  </si>
  <si>
    <t>Si le bien numérique que vous envoyez ne peut être utilisé que jusqu'à une certaine date, renseignez cet attribut avec cette date.</t>
  </si>
  <si>
    <t>If the digital asset you send can only be used up to a certain date, fill in this attribute with this date.</t>
  </si>
  <si>
    <t>VR_BASIC_0071</t>
  </si>
  <si>
    <t>Verplicht als het digital asset na een bepaalde datum niet meer mag worden gebruikt.</t>
  </si>
  <si>
    <t>Obligatoire si le bien numérique ne peut pas être utilisé après une certaine date.</t>
  </si>
  <si>
    <t>Mandatory if the digital asset can no longer be used after a certain date.</t>
  </si>
  <si>
    <t>/catalogue_item_notification:catalogueItemNotificationMessage/transaction/documentCommand/catalogue_item_notification:catalogueItemNotification/catalogueItem/tradeItem/tradeItemInformation/extension/*[namespace-uri()='urn:gs1:gdsn:referenced_file_detail_information:xsd:3' and local-name()='referencedFileDetailInformationModule']/referencedFileHeader/fileEffectiveEndDateTime</t>
  </si>
  <si>
    <t>referencedFiles.fileEffectiveEndDateTime</t>
  </si>
  <si>
    <t>Ingangsdatum van het bestand</t>
  </si>
  <si>
    <t>Date d'entrée en vigueur du fichier</t>
  </si>
  <si>
    <t>Digital asset start date/time</t>
  </si>
  <si>
    <t>DA_BASIC_0025</t>
  </si>
  <si>
    <t>The date/time on which the digital asset can be used.</t>
  </si>
  <si>
    <t>Voer de juiste datum en tijd in.</t>
  </si>
  <si>
    <t>Entrez une date et heure correcte.</t>
  </si>
  <si>
    <t>Enter a correct date and time.</t>
  </si>
  <si>
    <t>For additional explanation see: https://gs1.nl/en/knowledge-base/gs1-data-source/food-health-beauty/what-data/data-model/
Belgilux image specifications: https://gs1belu.org/nl/documentatie/handleiding-productafbeeldingspecificaties 
NL Productafbeelding Specificaties: https://gs1.nl/en/knowledge-base/gs1-data-source/food-health-beauty/what-data/product-images/</t>
  </si>
  <si>
    <t>VR_DIY_15336, VR_GDSN_0291</t>
  </si>
  <si>
    <t>/catalogue_item_notification:catalogueItemNotificationMessage/transaction/documentCommand/catalogue_item_notification:catalogueItemNotification/catalogueItem/tradeItem/tradeItemInformation/extension/*[namespace-uri()='urn:gs1:gdsn:referenced_file_detail_information:xsd:3' and local-name()='referencedFileDetailInformationModule']/referencedFileHeader/fileEffectiveStartDateTime</t>
  </si>
  <si>
    <t>referencedFiles.fileEffectiveStartDateTime</t>
  </si>
  <si>
    <t>Wettelijke benaming</t>
  </si>
  <si>
    <t>Nom du produit réglementé</t>
  </si>
  <si>
    <t>Regulated product name</t>
  </si>
  <si>
    <t>regulatedProductName</t>
  </si>
  <si>
    <t>DA_DESCRIPTIONS_0006</t>
  </si>
  <si>
    <t xml:space="preserve">De voorgeschreven, gereguleerde of generieke naam of aanduiding van het artikel die het voedingsproduct nauwkeurig genoeg omschrijft om het te kunnen onderscheiden van andere voedingsproducten, conform nationale richtlijnen.
</t>
  </si>
  <si>
    <t xml:space="preserve">Le nom prescrit, réglementé ou générique du produit décrivant la nature réelle du produit alimentaire suffisamment précisément pour le distinguer des autres produits alimentaires, conformément aux directives spécifiques à chaque pays.
</t>
  </si>
  <si>
    <t xml:space="preserve">The prescribed, regulated or generic name or denomination of the product describing the true nature of the food product that is sufficiently precise to distinguish it from other food products in line with the country-specific guidelines.
</t>
  </si>
  <si>
    <t xml:space="preserve">Voedingsmiddelen:
Vruchtendrank uit geconcentreerd vruchtensap
Biologische eieren kwaliteitsklasse A
Scharrelkip binnen gehouden
Drogisterij:
Voedingssupplement
Voedingssupplement met suiker en zoetstoffen
Diervoeding:
Volledig diervoeder voor oudere honden van grote rassen (gewicht van 25 tot 45 kg) - vanaf 5 jaar
Volledig diervoeder voor cavia's - Geëxtrudeerde brokjes
Aanvullende voeding voor honden
</t>
  </si>
  <si>
    <t xml:space="preserve">Nourriture: Boisson aux fruits à base de jus de fruit concentré Oeufs biologiques qualité classe A Poulet fermier gardé à l'intérieur Pharmacie: Complément alimentaire Complément alimentaire avec sucre et édulcorants Nutrition animale: Aliments complets pour chiens âgés de grandes races (poids de 25 à 45 kg) - à partir de 5 ans Aliments complets pour cobayes - Grappes extrudées Nourriture supplémentaire pour chiens
</t>
  </si>
  <si>
    <t xml:space="preserve">Food:
Juice from concentrated juice
Organic eggs quality class A
Free-range chicken kept inside
Health and beauty:
Food supplement
Food supplement with sugar and sweeteners
Animal nutrition:
Volledig diervoeder voor oudere honden van grote rassen (gewicht van 25 tot 45 kg) - vanaf 5 jaar
Volledig diervoeder voor cavia's - Geëxtrudeerde brokjes
Aanvullende voeding voor honden
</t>
  </si>
  <si>
    <t>Voer de wettelijke benaming van het artikel in, zoals vermeld op het etiket. Toevoegingen zoals 'met zoetstoffen', 'met suiker(s) en zoetstoffen', 'bereid met ...g vruchten per 100 g', 'totaal gehalte aan suikers ...g per 100g', percentage vetvrije stof zijn onderdeel van de wettelijke benaming en vult u ook in. Zie hiervoor ook bijlages III (voor de achtergrond van de genoemde voorbeelden) &amp; VI (voor andere toevoegingen) van 'Verordening 1169/2011'.
Voor voedingssupplementen vult u in ieder geval 'Voedingssupplement' in. Daarnaast kan een aanduiding van de categorie nutriënten ook onderdeel zijn van de wettelijke benaming voor voedingssupplementen. Bijvoorbeeld: vitamines, mineralen, aminozuren, vetzuren of kruidenpreparaat.
Voor België zijn Nederlands en Frans verplicht; voor Luxemburg Duits en Frans.
Voor diervoeding geldt 'Verordening 767/2009'. Om hieraan te voldoen vult u de officiële, wettelijke naam in zoals deze op de verpakking voorkomt. De wettelijke naam bevat informatie over het soort diervoeder, het soort dier en in sommige gevallen de levensfase van het dier waarvoor het voedsel is bedoeld. In het document met toelichtingen (zie de link in Procesbeschrijving naar het document) vindt u een voorbeeldetiket.</t>
  </si>
  <si>
    <t xml:space="preserve">Entrez le nom du produit réglementé comme indiqué sur l'étiquette. Les qualifications telles que 'avec des édulcorants artificiels', 'avec sucre (s) et les édulcorants artificiels', ''preparé avec ... grammes de fruits pour 100 grammes'', ''teneur totale en sucres: ... grammes pour 100 grammes'', pourcentage de substance non grasse font partie du nom du produit réglementé, donc incluez-les. Voir également les annexes III (pour la base des exemples cités ici) et VI (pour les ajouts) du règlement 1169/2011.  Pour les compléments alimentaires, vous devez au moins inclure le terme 'Complément alimentaire'. En outre, une indication d'une catégorie de nutriments peut également faire partie du nom du produit réglementé pour les compléments alimentaires. Par exemple : vitamines, minéraux, acides aminés, acides gras ou préparation à base de plantes. Pour la Belgique, le néerlandais et le franc;ais sont obligatoires; pour le Luxembourg, l'allemand et le franc;ais. Pour l'alimentation animale, le 'Règlement 767/2009' s'applique. Pour ce faire, entrez le nom légal officiel tel qu'il apparaît sur l'emballage. Le nom légal contient des informations sur le type d'aliment pour animaux, le type d'animal et, dans certains cas, la phase de vie de l'animal auquel la nourriture est destinée. Vous trouverez un exemple d'étiquette dans le document explicatif.
</t>
  </si>
  <si>
    <t xml:space="preserve">Enter the regulated product name as shown on the label. Qualifications such as 'with artificial sweeteners', 'with sugar(s) and artificial sweeteners', prepared with ... g of fruit per 100 g', 'total sugar content ... g per 100 g', percentage of fat-free substance are part of the regulated product name, so include them. See also appendices III (for the basis of the examples mentioned here) &amp; VI (for other additions) of Regulation 1169/2011.
For food supplements you should at least include the term 'Food supplement'. In addition, an indication of the category of the nutrient can be part of the regulated product name for food supplements as well. For example: vitamins, minerals, amino acids, fatty acids or herbal preparation.
For Belgium: Dutch and French are mandatory; for Luxembourg: German and French are mandatory.
Animal nutrition: The EU regulation '767/2009' applies to animal nutrition. To meet this regulation, populate this field with the official, legal name as written on the packaging. The regulated product name contains information about the type of feed, the type of animal and in some cases the life stage of the animal for which the food is intended. In the explanatory document (please refer to the link below in Process Description to the explanatory document) you will find an example of a label for animal nutrition.
</t>
  </si>
  <si>
    <t>Animal nutrition (from 767/2009): One of the following names should always be present in the regulated product name: 'voedermiddel', 'volledig diervoeder', 'aanvullend diervoeder', 'volledige melkvervanger', 'mineraalvoeder', 'aanvullende melkvervanger', 'mengvoeder', 'samengesteld voeder'. Although the type of feed, type of animal and in some cases the life stage are part of the regulated product name, it is usually expected that this information is also specified in encoded form in the fields 'Type of feed', 'Type of animal the feed is targeted for' and 'Life stage animal'. This allows the recipient to use this information for filtering, for example for webpages.</t>
  </si>
  <si>
    <t>VR_DESCRIPTIONS_0004, VR_DESCRIPTIONS_0009, VR_FMCGB2B_0259</t>
  </si>
  <si>
    <t>Verplicht voor voedingsmiddelen, voedingssupplementen, bijzondere voedingsmiddelen en diervoeding indien het op het etiket staat.</t>
  </si>
  <si>
    <t>Pour la nourriture, les compléments alimentaires et nourriture spéciale et alimentation animale, si ça figure sur l'étiquette</t>
  </si>
  <si>
    <t>Mandatory for food, food supplements, special foods and animal nutrition if mentioned on the label.</t>
  </si>
  <si>
    <t>FormattedDescription500</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local-name()='tradeItemDescriptionModule']/tradeItemDescriptionInformation/regulatedProductName</t>
  </si>
  <si>
    <t>regulatedProductNames.value</t>
  </si>
  <si>
    <t>Wettelijke benaming taalcode</t>
  </si>
  <si>
    <t>Langue du nom du produit réglementé</t>
  </si>
  <si>
    <t>Regulated product name language code</t>
  </si>
  <si>
    <t>regulatedProductName/@languageCode</t>
  </si>
  <si>
    <t>DA_DESCRIPTIONS_0005</t>
  </si>
  <si>
    <t>Code indiquant la langue dans laquelle est écrit le document externe, encodé conformément à la norme ISO 639-1 (2 alpha).</t>
  </si>
  <si>
    <t>VR_DESCRIPTIONS_0001, VR_DESCRIPTIONS_0003, VR_FMCGB2B_0354</t>
  </si>
  <si>
    <t>Verplicht als het veld ‘Wettelijke benaming’ is ingevuld bij de consumenteneenheid.</t>
  </si>
  <si>
    <t>si "nom du produit réglementé" est peuplé.</t>
  </si>
  <si>
    <t>Mandatory if 'Regulated product name' is populated.</t>
  </si>
  <si>
    <t>Verplicht als het veld ‘Wettelijke benaming’ is ingevuld bij de handelseenheid.</t>
  </si>
  <si>
    <t>if 'Regulated product name' is populated.</t>
  </si>
  <si>
    <t>Verplicht als het veld ‘Wettelijke benaming’ is ingevuld bij de pallet.</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local-name()='tradeItemDescriptionModule']/tradeItemDescriptionInformation/regulatedProductName/@languageCode</t>
  </si>
  <si>
    <t>regulatedProductNames.languageCode</t>
  </si>
  <si>
    <t>Volgorde nummer</t>
  </si>
  <si>
    <t>Wettelijke benaming volgnummer</t>
  </si>
  <si>
    <t>Numéro d'ordre</t>
  </si>
  <si>
    <t>Sequence Number</t>
  </si>
  <si>
    <t>Regulated product name sequence number</t>
  </si>
  <si>
    <t>regulatedProductName/@sequenceNumber</t>
  </si>
  <si>
    <t>DA_DESCRIPTIONS_0010</t>
  </si>
  <si>
    <t>Een getal dat wordt gebruikt om de volgorde van deverschillende voorkomens van het attribuut aan te geven.</t>
  </si>
  <si>
    <t>Un nombre utilisé pour indiquer l'ordre des différentes instances de l'attribut.</t>
  </si>
  <si>
    <t>A number used to indicate the order of the different instances of the attribute.</t>
  </si>
  <si>
    <t>Voer het volgnummer van het voorkomen van het veld in en zorg ervoor dat u niet tweemaal hetzelfde volgnummer gebruikt. Het volgnummer wordt gebruikt om de ontvanger in staat te stellen alle voorkomens van het veld in de juiste volgorde te plaatsen.</t>
  </si>
  <si>
    <t>Entrez le numéro de séquence de l'instance de l'attribut et assurez-vous que vous n'utilisez pas deux fois le même numéro de séquence. Le numéro de séquence est utilisé pour permettre au récepteur de mettre toutes les instances de l'attribut dans le bon ordre.</t>
  </si>
  <si>
    <t>Enter the sequence number of the instance of the attribute, and make sure that you do not use the same sequence number twice. The sequence number is used to enable the receiver to put all instances of the attribute in the correct order.</t>
  </si>
  <si>
    <t>VR_DESCRIPTIONS_0014, VR_DIY_16222</t>
  </si>
  <si>
    <t>Verplicht als het veld 'Wettelijke benaming' meerdere keren is ingevuld voor dezelfde taalcode.</t>
  </si>
  <si>
    <t>si le champ 'Nom du produit réglementé' est utilisé plusieurs fois pour le même code de langue.</t>
  </si>
  <si>
    <t>Mandatory if 'Regulated product name' is used more than once for the same language code.</t>
  </si>
  <si>
    <t>if 'Regulated product name' is used more than once for the same language code.</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local-name()='tradeItemDescriptionModule']/tradeItemDescriptionInformation/regulatedProductName/@sequenceNumber</t>
  </si>
  <si>
    <t>regulatedProductNames.sequenceNumber</t>
  </si>
  <si>
    <t>Unique selling point van het product volgnummer</t>
  </si>
  <si>
    <t>Features and benefits sequence number</t>
  </si>
  <si>
    <t>tradeItemFeatureBenefit/@sequenceNumber</t>
  </si>
  <si>
    <t>DA_EXTRA_INSTRUCTIONS_0028</t>
  </si>
  <si>
    <t>E-commerce</t>
  </si>
  <si>
    <t xml:space="preserve">Een getal dat wordt gebruikt om de volgorde van de verschillende voorkomens van het attribuut aan te geven.
</t>
  </si>
  <si>
    <t xml:space="preserve">Un nombre utilisé pour indiquer l'ordre des différentes instances de l'attribut.
</t>
  </si>
  <si>
    <t xml:space="preserve">Voer het volgnummer van het voorkomen van het veld in en zorg ervoor dat u niet tweemaal hetzelfde volgnummer gebruikt. Het volgnummer wordt gebruikt om de ontvanger in staat te stellen alle voorkomens van het veld in de juiste volgorde te plaatsen.
</t>
  </si>
  <si>
    <t xml:space="preserve">Entrez le numéro de séquence de l'instance de l'attribut et assurez-vous que vous n'utilisez pas deux fois le même numéro de séquence. Le numéro de séquence est utilisé pour permettre au récepteur de mettre toutes les instances de l'attribut dans le bon ordre.
</t>
  </si>
  <si>
    <t xml:space="preserve">Enter the sequence number of the instance of the attribute, and make sure that you do not use the same sequence number twice. The sequence number is used to enable the receiver to put all instances of the attribute in the correct order.
</t>
  </si>
  <si>
    <t>Verplicht als het veld 'Unique selling point van het product' meerdere keren is ingevuld voor dezelfde taalcode.</t>
  </si>
  <si>
    <t>si le champ 'Vente unique du produit' est utilisé plusieurs fois pour le même code de langue.</t>
  </si>
  <si>
    <t>Mandatory if 'Trade item feature benefit' is used more than once for the same language code.</t>
  </si>
  <si>
    <t>Mandatory if 'Features and benefits' is used more than once for the same language code.</t>
  </si>
  <si>
    <t>if 'Trade item feature benefit' is used more than once for the same language code.</t>
  </si>
  <si>
    <t>if 'Features and benefits' is used more than once for the same language 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local-name()='marketingInformationModule']/marketingInformation/tradeItemFeatureBenefit/@sequenceNumber</t>
  </si>
  <si>
    <t>marketingInformation.tradeItemFeatureBenefits.sequenceNumber</t>
  </si>
  <si>
    <t>Contact</t>
  </si>
  <si>
    <t>contactName</t>
  </si>
  <si>
    <t>DA_CONTACT_0003</t>
  </si>
  <si>
    <t>De naam van het bedrijf of de persoon behorend bij het communicatieadres.</t>
  </si>
  <si>
    <t xml:space="preserve">Le nom de la société ou d'une personne associée à l'adresse de communication.
</t>
  </si>
  <si>
    <t>The name of the company or person associated with the communication address.</t>
  </si>
  <si>
    <t xml:space="preserve">Class Import B.V.
Haw Par Healthcare Ltd.
Nestlé Belgilux SA/NV
Jumbo Consumentenservice
Contact Bonduelle
Hero Klantenservice
</t>
  </si>
  <si>
    <t xml:space="preserve">Class Import B.V. Haw Par Healthcare Ltd. Nestlé Belgilux SA/NV
</t>
  </si>
  <si>
    <t>Voer de naam in die meestal op het etiket staat als contact voor consumenten (vaak te vinden onder ‘Bij vragen over dit product…’). Als u dit veld invult, dan moet u ook het veld ‘Soort lokaal contact’ invullen. Gebruik 'CXC' als bijbehorende ’Soort lokaal contact’.
Diervoeding: vul de naam van de exploitant van het diervoederbedrijf in zoals die meestal op het etiket staat.
Detergenten: Vul hier de naam in van de partij die verantwoordelijk is voor het product.</t>
  </si>
  <si>
    <t>Voer de naam in die meestal op het etiket staat als contact voor consumenten (vaak te vinden onder ‘Bij vragen over dit product…’). Als u dit veld invult, dan moet u ook het veld ‘Code type contact’ invullen. Gebruik 'CXC' als bijbehorende ’Code type contact’.
Diervoeding: vul de naam van de exploitant van het diervoederbedrijf in zoals die meestal op het etiket staat.
Detergenten: Vul hier de naam in van de partij die verantwoordelijk is voor het product.</t>
  </si>
  <si>
    <t xml:space="preserve">Entrez le nom qui apparaît sur l'étiquette en tant que contact pour les consommateurs (souvent sous: Pour toute question sur ce produit...). Si vous remplissez ce champ, remplissez également le champ 'type de contact'. Veuillez utiliser CXC comme code de type de contact correspondant. Aliments pour animaux: entrez le nom de l'exploitant du secteur de l'alimentation animale comme indiqué sur l'étiquette. Détergents: entrez le nom du responsable du produit
</t>
  </si>
  <si>
    <t xml:space="preserve">Enter the name that appears mostly on the label as a contact for consumers (often found under: For questions about this product…). If you fill in this field, also fill in the corresponding 'Contact type' field.
Please use 'CXC' as the corresponding 'ContacttypeCode'.
Animal nutrition: populate the name of the feed business operator as stated mostly on the label/packaging.
Detergents: enter the name of the party responsible for the product.
</t>
  </si>
  <si>
    <t xml:space="preserve">Voor diervoeding: de naam van de exploitant van het diervoederbedrijf kan de naam van de merkeigenaar en/of producent zijn, maar het kan ook de naam van de distributeur/importeur zijn.
Met het ingaan van de General Product Safety Regulation (GPSR) op 13 december 2024, moet dit veld ook voor non-food consumentenproducten worden ingevuld. Wat dit veld van toepassing maakt voor alle producten binnen levensmiddelen &amp; drogisterij.
</t>
  </si>
  <si>
    <t>Animal nutrition: The name of the feed business operator can be the same as the brand owner and/or manufacturer, but can also be the name of the party that has the right to distribute/import it. 
With the passage of the General Product Safety Regulation (GPSR), since Dec. 13, 2024, this field must also be completed for non-food consumer products. Which makes this field applicable for all products within FMCG.</t>
  </si>
  <si>
    <t>VR_CONTACT_0005, VR_DIY_B2C_0037, VR_FMCGB2B_0253</t>
  </si>
  <si>
    <t>Verplicht als de naam van het contact op het etiket staat en/of om wettelijke redenen vereist is (bijv. EU/1169 of GPSR-wetgeving).</t>
  </si>
  <si>
    <t>Obligatoire pour les aliments, les compléments alimentaires, les aliments spéciaux, les aliments pour animaux, cosmétiques et produits de soins personnel, les détergents et les médicaments auto-administrés (si indiqué sur l'emballage).</t>
  </si>
  <si>
    <t>Mandatory if the contact name is available on the product packaging (label) and/or it is required for regulatory reasons (e.g. EU/1169 or GPSR-regulation).</t>
  </si>
  <si>
    <t>Mandatory if the contact is available on the product packaging (label) and/or it is required for regulatory reasons (e.g. EU/1169 or GPSR-regulation).</t>
  </si>
  <si>
    <t>/catalogue_item_notification:catalogueItemNotificationMessage/transaction/documentCommand/catalogue_item_notification:catalogueItemNotification/catalogueItem/tradeItem/tradeItemContactInformation/contactName</t>
  </si>
  <si>
    <t>contacts.contactName</t>
  </si>
  <si>
    <t>Adres</t>
  </si>
  <si>
    <t>Communicatieadres</t>
  </si>
  <si>
    <t>Adresse</t>
  </si>
  <si>
    <t>Address</t>
  </si>
  <si>
    <t>Contact address</t>
  </si>
  <si>
    <t>contactAddress</t>
  </si>
  <si>
    <t>DA_CONTACT_0005</t>
  </si>
  <si>
    <t xml:space="preserve">Het adres dat hoort bij het type contact. Dit kan bijvoorbeeld bij een contactpersoon voor consumenten het volledige bedrijfsadres zijn, zoals vermeld op de verpakking of het etiket van het artikel.
</t>
  </si>
  <si>
    <t xml:space="preserve">l'adresse associée au type de contact. Par exemple, dans le cas d'un type de contact de soutien à la consommation, cela pourrait être l'adresse complète de l'entreprise comme indiqué sur l'emballage de l'unité commerciale ou de l'étiquette.
</t>
  </si>
  <si>
    <t>The address associated with the contact type. For example, in the case of a consumer support contact type, this could be the full company address as stated on the trade item packaging or label.</t>
  </si>
  <si>
    <t xml:space="preserve">Informatieweg 6, 1234 AB Haarlem
401 Commonwealth Drive, Singapore 149598
Rue de Birmingham 221, Bruxelles B-1070 Brussel
</t>
  </si>
  <si>
    <t xml:space="preserve">Informatieweg 6, 1234 AB Haarlem 401 Commonwealth Drive, Singapour 149598 Rue de Birmingham 221, Bruxelles B-1070 Brussel
</t>
  </si>
  <si>
    <t>Informatieweg 6, 1234 AB Haarlem
401 Commonwealth Drive, Singapore 149598
Rue de Birmingham 221, Bruxelles B-1070 Brussel</t>
  </si>
  <si>
    <t>Voer het communicatieadres voor consumenten in, zoals dat meestal op het etiket is vermeld. Als er meerdere adressen zijn, dan vul je tenminste het relevante adres (of meerdere adressen) in voor de doelmarkt en/of consumenten. De andere adressen mogen ook worden ingevuld, maar dat is niet verplicht.
Staat er geen adres op het etiket? Dan is het toegestaan om bijvoorbeeld de website in te vullen, als deze is vermeld. 
Staat er alleen een internationaal communicatieadres op het etiket? Dan kun je hier ook een lokaal adres toevoegen.
Als je dit veld invult, vul dan ook het veld 'Code type contact' in.
Voor diervoeding: vul hier het volledig bedrijfsadres in van de exploitant, zoals deze meestal is weergegeven op de verpakking of het etiket.
Voor detergenten: vul hier het adres in van de partij die verantwoordelijk is voor het product.</t>
  </si>
  <si>
    <t>Entrez l'adresse de contact pour les clients tel qu'elle apparaît sur l'étiquette. S'il y a plusieurs adresses, veuillez entrer au moins l'adresse correspondante pour le marché et/ou les consommateurs cibles. Les autres adresses peuvent également être renseignées, mais ce n'est pas obligatoire. 
S'il n'y a pas d'adresse physique sur l'étiquette, entrez une autre adresse indiquée, par exemple un site Web. 
Si l'étiquette possède uniquement une adresse de communication internationale, il est autorisé d'ajouter une adresse locale.
Si vous remplissez ce champ, remplissez également le champ 'Type de contact'. 
Pour les aliments pour animaux: entrez l'adresse complète de l'entreprise, comme indiqué sur l'emballage ou l'étiquette. 
Les détergents: Indiquez l'adresse du responsable produit.</t>
  </si>
  <si>
    <t>Enter the contact address for customers as it mostly appears on the label. If there are multiple addresses, please enter at least the relevant address (or addresses) for the target market and/or consumers. The other addresses may also be populated, but this is not mandatory.
If there is no physical address on the label, it is allowed to enter another address shown there, for example a website.
If the label only states an international contact address, it is also allowed to add a local address.
If you fill in this field, also fill in the corresponding 'Contact type' field.
Animal nutrition: populate the full company address of the distributor indicated mostly on the packaging.
Detergents: enter the address of the party that is responsible for the product.</t>
  </si>
  <si>
    <t>Met het ingaan van de General Product Safety Regulation (GPSR) op 13 december 2024, moet dit veld ook voor non-food consumentenproducten worden ingevuld. Wat dit veld van toepassing maakt voor alle producten binnen levensmiddelen &amp; drogisterij.</t>
  </si>
  <si>
    <t>With the passage of the General Product Safety Regulation (GPSR), since Dec. 13, 2024, this field must also be completed for non-food consumer products. Which makes this field applicable for all products within FMCG.</t>
  </si>
  <si>
    <t>VR_CONTACT_0008, VR_DIY_B2C_0037, VR_FMCGB2B_0253</t>
  </si>
  <si>
    <t>Verplicht als het communicatieadres op het etiket staat en/of om wettelijke redenen vereist is (bijv. EU/1169 of GPSR-wetgeving).</t>
  </si>
  <si>
    <t>pour les aliments, les compléments alimentaires, les aliments spéciaux, les aliments pour animaux, cosmétiques et produits de soins personnel, les détergents et les médicaments auto-administrés (si indiqué sur l'emballage).</t>
  </si>
  <si>
    <t>Mandatory if the contact address is available on the product packaging (label) and/or it is required for regulatory reasons (e.g. EU/1169 or GPSR-regulation).</t>
  </si>
  <si>
    <t>500</t>
  </si>
  <si>
    <t>/catalogue_item_notification:catalogueItemNotificationMessage/transaction/documentCommand/catalogue_item_notification:catalogueItemNotification/catalogueItem/tradeItem/tradeItemContactInformation/contactAddress</t>
  </si>
  <si>
    <t>contacts.contactAddress</t>
  </si>
  <si>
    <t>Code type contact</t>
  </si>
  <si>
    <t>Code du type de contact</t>
  </si>
  <si>
    <t>Contact type code</t>
  </si>
  <si>
    <t>contactTypeCode</t>
  </si>
  <si>
    <t>DA_CONTACT_0002</t>
  </si>
  <si>
    <t xml:space="preserve">De generieke categorie van een contactpersoon of partij voor een artikel, bijv. 'Inkoop'.
</t>
  </si>
  <si>
    <t xml:space="preserve">La catégorie générique de la personne ou partie de contact d'une unité commerciale, par exemple 'Approvisionnement'.
</t>
  </si>
  <si>
    <t xml:space="preserve">The generic category of the contact person or party for a trade item, e.g. 'Procurement'.
</t>
  </si>
  <si>
    <t xml:space="preserve">CXC
</t>
  </si>
  <si>
    <t xml:space="preserve">U kunt dit veld op twee manieren gebruiken:
1. Als op het etiket contactgegevens voorkomen, dan moet u altijd in dit veld de vaste waarde 'CXC' (consumer support) invullen. Dit is de partij die productondersteuning aan de eindgebruiker van een artikel of service biedt. Vul vervolgens een of meerdere van de velden 'Contactnaam', 'Communicatieadres', 'Type communicatiekanaal' en 'Gegevens communicatiekanaal' in.
2. Als de GS1 locatiecode (GLN) van de dataleverancier anders is dan degene van de partij die verantwoordelijk is voor het artikel in de doelmarkt, dan vult u in dit veld de waarde 'BZL' (Licentiehouder) in. Vul ook het veld 'GS1 locatiecode (GLN) lokaal contact' in.
</t>
  </si>
  <si>
    <t xml:space="preserve">U kunt dit veld op twee manieren gebruiken:
1. Als op het etiket contactgegevens voorkomen, dan moet u altijd in dit veld de vaste waarde 'CXC' (consumer support) invullen. Dit is de partij die productondersteuning aan de eindgebruiker van een artikel of service biedt. Vul vervolgens een of meerdere van de velden 'Contact', 'Communicatieadres', 'Code soort contactgegevens' en 'Contactgegevens' in.
2. Als de GS1 locatiecode (GLN) van de dataleverancier anders is dan degene van de partij die verantwoordelijk is voor het artikel in de doelmarkt, dan vult u in dit veld de waarde 'BZL' (Licentiehouder) in. Vul ook het veld 'GS1 locatiecode (GLN) lokaal contact' in.
</t>
  </si>
  <si>
    <t xml:space="preserve">Vous pouvez utiliser ce champ de deux fac;ons: 1. Si des données de contact sont visibles sur l'emballage/l'étiquette, vous devez toujours entrer le code CXC dans ce champ. Il s'agit de la partie qui s'occupe du support pour les consommateurs finaux du produit. Remplissez également les champs 'Nom du contact', 'Adresse du contact', 'Type de canal de communication', 'Valeur du canal de communication'. 2. Si le GLN du fournisseur de données diffère du GLN de la partie responsable de l'article sur le marché cible local, alors il faut encoder dans ce champ la valeur 'BZl' et remplir le champ 'Fournisseur d'informations (GLN)'.
</t>
  </si>
  <si>
    <t xml:space="preserve">This field can be used in two different ways:
1. In case there are contact data on the label, then you always should fill in the fixed value 'CXC' (Consumer support) in this field. This is the party that provides product support to the end user of a trade item or a service. Also fill in one or more of the following fields; 'Contact name', 'Contact address', 'Communication channel code' and 'Communication value'.
2. In case the GLN (Global Location Number) of the information provider differs from the GLN of the party that is responsible for the article in the local target market, enter in this field the fixed value 'BZL' (Licensee registrar) and fill in the field 'Contact (GLN)'.
</t>
  </si>
  <si>
    <t>This field can be used in two different ways:
1. In case there are contact data on the label, then you always should fill in the fixed value 'CXC' (Consumer support) in this field. This is the party that provides product support to the end user of a trade item or a service. Also fill in one or more of the following fields; 'Contact', 'Contact address', 'Communication channel code' and 'Communication value'.
2. In case the GLN (Global Location Number) of the information provider differs from the GLN of the party that is responsible for the article in the local target market, enter in this field the fixed value 'BZL' (Licensee registrar) and fill in the field 'Contact information GLN (Global Location Number)'.</t>
  </si>
  <si>
    <t>Dit veld kan meerdere keren worden gebruikt.
Met het ingaan van de General Product Safety Regulation (GPSR)op 13 december 2024, moet dit veld ook voor non-food consumentenproducten worden ingevuld. Wat dit veld van toepassing maakt voor alle producten binnen levensmiddelen &amp; drogisterij.</t>
  </si>
  <si>
    <t>This field can be used more than once.
With the passage of the General Product Safety Regulation (GPSR), since Dec. 13, 2024, this field must also be completed for non-food consumer products. Which makes this field applicable for all products within FMCG.</t>
  </si>
  <si>
    <t>VR_CONTACT_0001, VR_CONTACT_0011, VR_DIY_15232</t>
  </si>
  <si>
    <t>Verplicht als de velden ‘Contactnaam’ en/of 'Communicatieadres' zijn ingevuld bij de consumenteneenheid.</t>
  </si>
  <si>
    <t>Verplicht als de velden ‘Contact’ en/of 'Communicatieadres' zijn ingevuld bij de consumenteneenheid.</t>
  </si>
  <si>
    <t>Si 'Nom du contact' et/où 'Adresse du contact' sont remplis.</t>
  </si>
  <si>
    <t>Mandatory if ‘Contact name’ and/or ‘Contact address’ are populated.</t>
  </si>
  <si>
    <t>Mandatory if ‘Contact’ and/or ‘Contact address’ are populated.</t>
  </si>
  <si>
    <t>Verplicht als de velden ‘Contactnaam’ en/of 'Communicatieadres' zijn ingevuld bij de handelseenheid.</t>
  </si>
  <si>
    <t>Verplicht als de velden ‘Contact’ en/of 'Communicatieadres' zijn ingevuld bij de handelseenheid.</t>
  </si>
  <si>
    <t>Verplicht als de velden ‘Contactnaam’ en/of 'Communicatieadres' zijn ingevuld bij de pallet.</t>
  </si>
  <si>
    <t>Verplicht als de velden ‘Contact’ en/of 'Communicatieadres' zijn ingevuld bij de pallet.</t>
  </si>
  <si>
    <t>if ‘Contact name’ and/or ‘Contact address’ are populated.</t>
  </si>
  <si>
    <t>if ‘Contact’ and/or ‘Contact address’ are populated.</t>
  </si>
  <si>
    <t>ContactTypeCodes</t>
  </si>
  <si>
    <t>ContactTypeCode</t>
  </si>
  <si>
    <t>/catalogue_item_notification:catalogueItemNotificationMessage/transaction/documentCommand/catalogue_item_notification:catalogueItemNotification/catalogueItem/tradeItem/tradeItemContactInformation/contactTypeCode</t>
  </si>
  <si>
    <t>contacts.contactTypeCode</t>
  </si>
  <si>
    <t>Code soort contactgegevens</t>
  </si>
  <si>
    <t>Type de code d'informations de contact</t>
  </si>
  <si>
    <t>Communication channel code</t>
  </si>
  <si>
    <t>communicationChannelCode</t>
  </si>
  <si>
    <t>DA_CONTACT_0007</t>
  </si>
  <si>
    <t>The code specifying the method of communication to reach the contact.</t>
  </si>
  <si>
    <t xml:space="preserve">WEBSITE
</t>
  </si>
  <si>
    <t>Als er een e-mailadres, website, faxnummer of telefoonnummer op de verpakking staat vermeld, voert u hier het type communicatiekanaal in. Gebruik de codelijst 'communicationChannelCode'.
Deze informatie is optioneel, als aanvulling op de contactnaam en het communicatieadres.</t>
  </si>
  <si>
    <t xml:space="preserve">S'il y a une adresse e-mail, un site web, un numéro de fax ou de téléphone indiqué sur l'emballage, entrez le type de canal de communication ici. Utilisez la liste de codes. Ces informations sont facultatives, en plus de contactName et contactAddress.
</t>
  </si>
  <si>
    <t>If there is an email address, website, fax or telephone number shown on the packaging, enter the type of communication channel here. Use the 'communicationChannelCode' code list. 
This information is optional, additional to 'contactName' and 'contactAddress'.</t>
  </si>
  <si>
    <t xml:space="preserve">Als u dit veld invult, vul dan ook het veld 'Contactgegevens' in.
</t>
  </si>
  <si>
    <t xml:space="preserve">When you populate this field, also fill in the 'Communication value' field.
</t>
  </si>
  <si>
    <t>VR_CONTACT_0002, VR_CONTACT_0003, VR_DIY_B2C_0039, VR_GDSN_0096</t>
  </si>
  <si>
    <t>Verplicht als het veld ‘Gegevens communicatiekanaal’ is ingevuld bij de consumenteneenheid.</t>
  </si>
  <si>
    <t>Verplicht als het veld ‘Contactgegevens’ is ingevuld bij de consumenteneenheid.</t>
  </si>
  <si>
    <t>Si 'Valeur du canal de communication' est rempli.</t>
  </si>
  <si>
    <t>Mandatory if ‘Communication value’ is populated.</t>
  </si>
  <si>
    <t>CommunicationChannelCodes</t>
  </si>
  <si>
    <t>CommunicationChannelCode</t>
  </si>
  <si>
    <t>/catalogue_item_notification:catalogueItemNotificationMessage/transaction/documentCommand/catalogue_item_notification:catalogueItemNotification/catalogueItem/tradeItem/tradeItemContactInformation/targetMarketCommunicationChannel/communicationChannel/communicationChannelCode</t>
  </si>
  <si>
    <t>contacts.communicationChannels.code</t>
  </si>
  <si>
    <t>Contactgegevens</t>
  </si>
  <si>
    <t>Informations de contact</t>
  </si>
  <si>
    <t>Communication value</t>
  </si>
  <si>
    <t>communicationValue</t>
  </si>
  <si>
    <t>DA_CONTACT_0008</t>
  </si>
  <si>
    <t xml:space="preserve">Tekst die die de gegevens van het communicatiekanaal aangeeft, bijvoorbeeld een telefoonnummer of e-mailadres.
</t>
  </si>
  <si>
    <t xml:space="preserve">Texte identifiant le canal de communication, par exemple un numéro de téléphone ou une adresse e-mail.
</t>
  </si>
  <si>
    <t xml:space="preserve">Text identifying the endpoint for the communication channel, for example a telephone number or an email address.
</t>
  </si>
  <si>
    <t xml:space="preserve">www.gs1.nl
</t>
  </si>
  <si>
    <t>Als er een e-mailadres, website, faxnummer of telefoonnummer op de verpakking staat vermeld, voert u dat hier in. U kunt slechts één gegeven invullen. Staan er meerdere gegevens op de verpakking, bijvoorbeeld telefoonnummer en e-mailadres of 2 e-mailadressen, dan moet u dit veld herhalen.
Deze informatie is optioneel (behalve voor de genoemde productgroepen hieronder), als aanvulling op de contactnaam en het communicatieadres.
Voor diervoeding: vul hier het gratis telefoonnummer, een e-mailadres of andere communicatiemiddel in dat de consument kan gebruiken om aanvullende informatie over het product te krijgen.
Voor detergenten: Vul telefoonnummer(s) en website(s) in die betrekking hebben op de leverancier en op het product, zoals het op de verpakking staat. Websites die verwijzen naar keurmerken vult u niet hier in.</t>
  </si>
  <si>
    <t xml:space="preserve">S'il y a une adresse e-mail, un site web, un numéro de fax ou de téléphone indiqué sur l'emballage, entrez le type de canal de communication ici. Vous ne pouvez entrer qu'un seul canal de communication. S'il existe plusieurs canaux de communication sur le colis, par exemple numéro de téléphone et adresse électronique ou deux adresses électroniques, vous devez répéter ce champ. Ces informations sont facultatives, en plus de contactName et contactAddress. Pour les aliments pour animaux: entrez ici le numéro de téléphone sans frais, une adresse e-mail ou d'autres moyens de communication que le consommateur peut utiliser pour obtenir des informations supplémentaires sur le produit. Pour les détergents, entrez le numéro de téléphone et le site Web tel qu'indiqué sur l'étiquette.
</t>
  </si>
  <si>
    <t>If there is an email address, website, fax or telephone number shown on the packaging, enter it here. You can only enter one communication value. If there are multiple communication values on the package, for example telephone number and email address or 2 email addresses, you must repeat this field.
This information is optional (except for the product groups mentioned below), additional to contactName and contactAddress.
Animal nutrition: populate the free telephone number, e-mail address or other appropriate means of communication in order to allow the purchaser to obtain information in addition to the mandatory particulars.
Detergents: Enter telephone number(s) and website(s) related to the supplier and to the product, as stated on the packaging. Do not enter websites that refer to packaging marks here.</t>
  </si>
  <si>
    <t xml:space="preserve">When you populate this field, also fill in the 'Communication channel code' field. With the passage of the General Product Safety Regulation (GPSR), since Dec. 13, 2024, this field must  be completed for non-food consumer products. 
</t>
  </si>
  <si>
    <t>VR_CONTACT_0004, VR_CONTACT_0009, VR_GDSN_0095</t>
  </si>
  <si>
    <t>Mandatory for animal nutrition and detergents if on the packaging and/or it is required for regulatory reasons (e.g. GPSR-regulation).</t>
  </si>
  <si>
    <t>/catalogue_item_notification:catalogueItemNotificationMessage/transaction/documentCommand/catalogue_item_notification:catalogueItemNotification/catalogueItem/tradeItem/tradeItemContactInformation/targetMarketCommunicationChannel/communicationChannel/communicationValue</t>
  </si>
  <si>
    <t>contacts.communicationChannels.value</t>
  </si>
  <si>
    <t>Indicator contactgegevens op verpakking</t>
  </si>
  <si>
    <t>Indicateur de coordonnées sur l'emballage</t>
  </si>
  <si>
    <t>Contact information marked on package indicator</t>
  </si>
  <si>
    <t>isContactInformationMarkedOnPackage</t>
  </si>
  <si>
    <t>DA_CONTACT_0011</t>
  </si>
  <si>
    <t>De indicator die aangeeft of de contactinformatie beschikbaar is op de productverpakking.</t>
  </si>
  <si>
    <t>Indicateur précisant si les informations de contact sont disponibles sur l'emballage du produit.</t>
  </si>
  <si>
    <t>The indicator that specifies whether the contact information is available on the product package.</t>
  </si>
  <si>
    <t>FALSE &lt;EMPTY&gt;</t>
  </si>
  <si>
    <t>Use this field to indicate whether the contact information is listed on the package. If the information is present on the label, this field can also be &lt;empty&gt;.</t>
  </si>
  <si>
    <t>Verplicht als de velden ‘Contact’ en/of 'Communicatieadres' bij de consumenteneenheid zijn ingevuld met informatie die niet op de verpakking staat.</t>
  </si>
  <si>
    <t>Obligatoire si les champs 'Contact' et/ou 'Adresse de contact' sont remplis avec des informations qui ne figurent pas sur l'emballage.</t>
  </si>
  <si>
    <t>Mandatory if the 'Contact' and/or 'Contact Address' fields at the consumer unit are populated with information that is not on the package.</t>
  </si>
  <si>
    <t>Verplicht als de velden ‘Contact’ en/of 'Communicatieadres' zijn ingevuld bij de handelseenheid, met informatie die niet op de verpakking staat.</t>
  </si>
  <si>
    <t>Obligatoire si les champs 'Contact' et/ou 'Adresse du contact' de l'unité commerciale sont remplis avec des informations qui ne figurent pas sur l'emballage.</t>
  </si>
  <si>
    <t>Mandatory if the 'Contact' and/or 'Contact Address' fields at the trade unit are populated with information that is not on the package.</t>
  </si>
  <si>
    <t>Verplicht als de velden ‘Contact’ en/of 'Communicatieadres' zijn ingevuld bij de pallet, met informatie die niet op de verpakking staat.</t>
  </si>
  <si>
    <t>Obligatoire si les champs 'Contact' et/ou 'Adresse du contact' sont remplis pour l'unité logistique.</t>
  </si>
  <si>
    <t>Mandatory if the 'Contact' and/or 'Contact Address' fields are populated for the logistics unit.</t>
  </si>
  <si>
    <t>Boolean</t>
  </si>
  <si>
    <t>/catalogue_item_notification:catalogueItemNotificationMessage/transaction/documentCommand/catalogue_item_notification:catalogueItemNotification/catalogueItem/tradeItem/tradeItemContactInformation/isContactInformationMarkedOnPackage</t>
  </si>
  <si>
    <t>contacts.isContactInformationMarkedOnPackage</t>
  </si>
  <si>
    <t>25/05/2025</t>
  </si>
  <si>
    <t>Indicator communicatiekanaal op verpakking</t>
  </si>
  <si>
    <t>Canal de communication de l'indicateur sur l'emballage</t>
  </si>
  <si>
    <t>Communication channel marked on package indicator</t>
  </si>
  <si>
    <t>isCommunicationChannelMarkedOnPackage</t>
  </si>
  <si>
    <t>DA_CONTACT_0012</t>
  </si>
  <si>
    <t>De indicator die aangeeft of de informatie over het communicatiekanaal beschikbaar is op de productverpakking.</t>
  </si>
  <si>
    <t>Indicateur précisant si les informations relatives au canal de communication sont disponibles sur l'emballage du produit.</t>
  </si>
  <si>
    <t>The indicator that specifies whether the communication channel information is available on the product package.</t>
  </si>
  <si>
    <t>Use this field to indicate whether the communication channel information is listed on the package. If the information is present on the label, this field can also be &lt;empty&gt;.</t>
  </si>
  <si>
    <t>Verplicht als de velden ‘Contactgegevens’ en/of 'Code soort contactgegevens' bij de consumenteneenheid zijn ingevuld met informatie die niet op de verpakking staat.</t>
  </si>
  <si>
    <t>Obligatoire si les champs 'Valeur de communication' et/ou 'Code de canal de communication' de l'unité consommateur sont remplis avec des informations qui ne figurent pas sur l'emballage.</t>
  </si>
  <si>
    <t>Mandatory if the 'Communication value' and/or 'Communication channel code' fields at the consumer unit are populated with information that is not on the package.</t>
  </si>
  <si>
    <t>Verplicht als de velden ‘Contactgegevens’ en/of 'Code soort contactgegevens' zijn ingevuld bij de handelseenheid, met informatie die niet op de verpakking staat.</t>
  </si>
  <si>
    <t>Obligatoire si les champs 'Valeur de communication' et/ou 'Code canal de communication' sont remplis avec des informations qui ne figurent pas sur l'emballage.</t>
  </si>
  <si>
    <t>Mandatory if the 'Communication value' and/or 'Communication channel code' fields at the trade unit are populated with information that is not on the package.</t>
  </si>
  <si>
    <t>Verplicht als de velden ‘Contactgegevens’ en/of 'Code soort contactgegevens' zijn ingevuld bij de pallet, met informatie die niet op de verpakking staat.</t>
  </si>
  <si>
    <t>Obligatoire si les champs 'Valeur de communication' et/ou 'Code canal de communication' sont remplis pour l'unité logistique.</t>
  </si>
  <si>
    <t>Mandatory if the 'Communication value' and/or 'Communication channel code' fields are populated for the logistics unit.</t>
  </si>
  <si>
    <t>/catalogue_item_notification:catalogueItemNotificationMessage/transaction/documentCommand/catalogue_item_notification:catalogueItemNotification/catalogueItem/tradeItem/tradeItemContactInformation/targetMarketCommunicationChannel/isCommunicationChannelMarkedOnPackage</t>
  </si>
  <si>
    <t>contacts.isCommunicationChannelMarkedOnPackage</t>
  </si>
  <si>
    <t>Aanvullende wettelijk verplichte productinformatie</t>
  </si>
  <si>
    <t>Informations légales supplémentaires sur les produits</t>
  </si>
  <si>
    <t>Additional legal product information</t>
  </si>
  <si>
    <t>compulsoryAdditiveLabelInformation</t>
  </si>
  <si>
    <t>DA_DIY_B2C_0020</t>
  </si>
  <si>
    <t>Describes legally required information about the product that is found on the product packaging.</t>
  </si>
  <si>
    <t>Food:
Packaged in a protective atmosphere.
Health and beauty:
Read the instructions before use
A healthy lifestyle is important, just as a varied, balanced diet for which food supplements are no substitute (compulsory additive label information for food supplements).</t>
  </si>
  <si>
    <t>Enter the general mandatory statements as indicated in the legislation for the product (for a non-exhaustive overview of these statements, see the link in Process Description to the document Explanation). 
Indications that are part of the regulated product name such as "with sweeteners" or "with sugars" do not belong in this field. 
If legally required information on the label has already been entered via other attributes then it should not be repeated here. If additional information on the label is not legally required it does not belong in this attribute but under "Product marketing message".</t>
  </si>
  <si>
    <t>This field also includes disclaimers (legal phrase which reduces or rejects liability or guarantees). For example: the Plywood Company is not liable for any damage caused by the incorrect interpretation of this text.
For pharmaceuticals, medical devices and health products: fill out warnings in the 'Drug or supplement side effects and warnings' field.
For beverages and cosmetics: use this field to fill out information regarding the hazard- and precautionary statements.</t>
  </si>
  <si>
    <t>VR_FMCGB2C_0186, VR_FMCGB2C_0214, VR_FMCGB2C_0365</t>
  </si>
  <si>
    <t>Verplicht indien het op het etiket staat.</t>
  </si>
  <si>
    <t>Mandatory required if mentioned on the label.</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local-name()='healthRelatedInformationModule']/healthRelatedInformation/compulsoryAdditiveLabelInformation</t>
  </si>
  <si>
    <t>healthRelatedInformation.compulsoryAdditiveLabelInformations.value</t>
  </si>
  <si>
    <t>Aanvullende wettelijk verplichte productinformatie taalcode</t>
  </si>
  <si>
    <t>Additional legal product information language code</t>
  </si>
  <si>
    <t>compulsoryAdditiveLabelInformation/@languageCode</t>
  </si>
  <si>
    <t>DA_DIY_B2C_0019</t>
  </si>
  <si>
    <t>VR_FMCGB2C_0152, VR_FMCGB2C_0185</t>
  </si>
  <si>
    <t>Verplicht als het veld ‘Verplichte vermeldingen’ is ingevuld bij de consumenteneenheid.</t>
  </si>
  <si>
    <t>Verplicht als het veld ‘Aanvullende wettelijk verplichte productinformatie’ is ingevuld bij de consumenteneenheid.</t>
  </si>
  <si>
    <t>Si le champ 'Déclarations additionnelles obligatoires' est rempli.</t>
  </si>
  <si>
    <t>Mandatory if 'Compulsory additive label information' is populated.</t>
  </si>
  <si>
    <t>Mandatory if 'Additional legal product information' is populated.</t>
  </si>
  <si>
    <t>Verplicht als het veld ‘Verplichte vermeldingen’ is ingevuld bij de handelseenheid.</t>
  </si>
  <si>
    <t>Verplicht als het veld ‘Aanvullende wettelijk verplichte productinformatie’ is ingevuld bij de handelseenheid.</t>
  </si>
  <si>
    <t>if 'Compulsory additive label information' is populated</t>
  </si>
  <si>
    <t>if 'Additional legal product information' is populated</t>
  </si>
  <si>
    <t>Verplicht als het veld ‘Verplichte vermeldingen’ is ingevuld bij de pallet.</t>
  </si>
  <si>
    <t>Verplicht als het veld ‘Aanvullende wettelijk verplichte productinformatie’ is ingevuld bij de pallet.</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local-name()='healthRelatedInformationModule']/healthRelatedInformation/compulsoryAdditiveLabelInformation/@languageCode</t>
  </si>
  <si>
    <t>healthRelatedInformation.compulsoryAdditiveLabelInformations.languageCode</t>
  </si>
  <si>
    <t>Specificatie van de netto-inhoud</t>
  </si>
  <si>
    <t>Spécification du contenu net</t>
  </si>
  <si>
    <t>Net content Statement</t>
  </si>
  <si>
    <t>Net content statement</t>
  </si>
  <si>
    <t>netContentStatement</t>
  </si>
  <si>
    <t>DA_STATEMENTS_0003</t>
  </si>
  <si>
    <t xml:space="preserve">De letterlijke weergave van de netto inhoud(en) zoals op de verpakking staat.
</t>
  </si>
  <si>
    <t xml:space="preserve">La déclaration correspondant aux descriptions de contenu net comme indiquées sur l'emballage (par exemple "4 x 100 gr = 400 gr").
</t>
  </si>
  <si>
    <t>The literal reproduction of the net content(s) as displayed on the product packaging.</t>
  </si>
  <si>
    <t xml:space="preserve">4x50g
4x5 stuks
1x40g, 1x30g, 1x75g
</t>
  </si>
  <si>
    <t xml:space="preserve">4x50g pièces 4x5 1x40g, 1x30g, 1x75g
</t>
  </si>
  <si>
    <t xml:space="preserve">4x50g
4x5 pieces
1x40g, 1x30g, 1x75g
</t>
  </si>
  <si>
    <t>Gebruik dit veld voor informatie over de netto-inhoud die u niet in het veld ‘Netto-inhoud’ kwijt kunt. Dit vult u minimaal in voor verpakte artikelen die bestaan uit twee of meer consumenteenheden met dezelfde hoeveelheid (multi-packs). U vult ook de vermelde specificatie van de inhoud van andere samengestelde artikelen in (zie de link in Procesbeschrijving naar het document Toelichting voor de definitie van samengestelde artikelen).</t>
  </si>
  <si>
    <t>Gebruik dit veld voor informatie over de netto-inhoud die u niet in het veld ‘Netto-inhoud’ kwijt kunt. Dit vult u minimaal in voor verpakte artikelen die bestaan uit twee of meer consumenteenheden met dezelfde hoeveelheid (multi-packs). U vult ook de vermelde specificatie van de netto-inhoud van andere samengestelde artikelen in (zie de link in Procesbeschrijving naar het document Toelichting voor de definitie van samengestelde artikelen).</t>
  </si>
  <si>
    <t>Use this field for information about the net content that you can’t populate in the ‘Net content’ field. This field you should at least populate for packaged items comprising two or more individually packaged items. You also enter the net content statement for other composite products (please refer to the link below in Process Description to the explanatory document for definitions of composite products).</t>
  </si>
  <si>
    <t>Do not fill in any information about number of servings contained in the product. This information can be entered in the specific field 'Servings per product' (numberOfServingsPerPackage).</t>
  </si>
  <si>
    <t>VR_STATEMENTS_0008, VR_STATEMENTS_0016</t>
  </si>
  <si>
    <t>Verplicht, als het niet mogelijk is om de netto-inhoud van een product in te voeren in het veld netto-inhoud. Moet worden verstrekt voor multipacks.</t>
  </si>
  <si>
    <t>pour multi-packs.</t>
  </si>
  <si>
    <t>Mandatory, if it is not possible to express the net content of a product in the net content attribute. Should be provided for multipacks.</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local-name()='tradeItemMeasurementsModule']/tradeItemMeasurements/netContentStatement</t>
  </si>
  <si>
    <t>netContentStatements.value</t>
  </si>
  <si>
    <t>Specificatie van de netto-inhoud taalcode</t>
  </si>
  <si>
    <t>Code linguistique de la spécification du contenu net</t>
  </si>
  <si>
    <t>Net content statement language code</t>
  </si>
  <si>
    <t>netContentStatement/@languageCode</t>
  </si>
  <si>
    <t>DA_STATEMENTS_0002</t>
  </si>
  <si>
    <t>VR_STATEMENTS_0004, VR_STATEMENTS_0007</t>
  </si>
  <si>
    <t>Verplicht als het veld ‘Specificatie van de inhoud’ is ingevuld bij de consumenteneenheid.</t>
  </si>
  <si>
    <t>Verplicht als het veld ‘Specificatie van de netto-inhoud’ is ingevuld bij de consumenteneenheid.</t>
  </si>
  <si>
    <t>Si le champ 'Déclaration de contenu net' est rempli.</t>
  </si>
  <si>
    <t>Mandatory if 'Net content statement' is populated.</t>
  </si>
  <si>
    <t>Verplicht als het veld ‘Specificatie van de inhoud’ is ingevuld bij de handelseenheid.</t>
  </si>
  <si>
    <t>Verplicht als het veld ‘Specificatie van de netto-inhoud’ is ingevuld bij de handelseenheid.</t>
  </si>
  <si>
    <t>if 'Net content statement' is populated</t>
  </si>
  <si>
    <t>Verplicht als het veld ‘Specificatie van de inhoud’ is ingevuld bij de pallet.</t>
  </si>
  <si>
    <t>Verplicht als het veld ‘Specificatie van de netto-inhoud’ is ingevuld bij de pallet.</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local-name()='tradeItemMeasurementsModule']/tradeItemMeasurements/netContentStatement/@languageCode</t>
  </si>
  <si>
    <t>tradeItemMeasurements.netContentStatements.languageCode</t>
  </si>
  <si>
    <t>Aantal porties per verpakking</t>
  </si>
  <si>
    <t>Nombre de portions par paquet</t>
  </si>
  <si>
    <t>Servings per product</t>
  </si>
  <si>
    <t>numberOfServingsPerPackage</t>
  </si>
  <si>
    <t>DA_FMCGB2C_0049</t>
  </si>
  <si>
    <t>Het totale aantal porties in het product zoals weergegeven op de verpakking.</t>
  </si>
  <si>
    <t xml:space="preserve">Le nombre total de portions contenues dans le paquet.
</t>
  </si>
  <si>
    <t xml:space="preserve">The total number of servings contained in the product as shown on the product package.
</t>
  </si>
  <si>
    <t xml:space="preserve">4
4,5
</t>
  </si>
  <si>
    <t xml:space="preserve">4  
4.5
</t>
  </si>
  <si>
    <t xml:space="preserve">4
4.5
</t>
  </si>
  <si>
    <t>Als op het etiket het aantal porties in de verpakking staat, dan is het verplicht om dat aantal hier in te vullen. U vult hier alleen het aantal porties in dat hoort bij het verpakkingsniveau (GTIN) waarvoor u het aantal invoert. Als op het etiket een minimum en maximum aantal porties staat aangegeven, dan gebruikt u de velden 'Minimum aantal porties per verpakking' en 'Maximum aantal porties per verpakking', en laat u dit veld leeg.</t>
  </si>
  <si>
    <t xml:space="preserve">Si l'étiquette indique le nombre d'unités que le paquet contient, il est obligatoire d'entrer cette quantité ici. Si l'étiquette indique une fourchette, utilisez le champ "Quantité de la plus petite unité par paquet" et "Quantité maximale de la plus petite unité par paquet".
</t>
  </si>
  <si>
    <t xml:space="preserve">If the label shows the number of servings the package contains, it is mandatory to enter that number here. Enter the number of portions that relate to the packaging level (GTIN) for which you enter the number. If the label states a range, use the 'Number of smallest units per package' and 'Maximum number of smallest units per package' fields, and leave this field empty.
</t>
  </si>
  <si>
    <t>VR_FMCGB2C_0065</t>
  </si>
  <si>
    <t>500.180</t>
  </si>
  <si>
    <t>Verplicht voor voedingsmiddelen, voedingssupplementen en bijzondere voedingsmiddelen indien het op het etiket staat.</t>
  </si>
  <si>
    <t>Pour la nourriture, les compléments alimentaires et les aliments spéciaux, si ça figure sur l'étiquette</t>
  </si>
  <si>
    <t>Mandatory for food, food supplements and special foods if mentioned on the label.</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local-name()='foodAndBeveragePreparationServingModule']/servingQuantityInformation/numberOfServingsPerPackage</t>
  </si>
  <si>
    <t>tradeItemMeasurements.servingQuantityInformation.numberOfServingsPerPackage</t>
  </si>
  <si>
    <t>Aantal porties per verpakking meetnauwkeurigheid</t>
  </si>
  <si>
    <t>Précision du nombre de portions par paquet</t>
  </si>
  <si>
    <t>Servings Per Product Precision Code</t>
  </si>
  <si>
    <t>Servings per product precision code</t>
  </si>
  <si>
    <t>numberOfServingsPerPackageMeasurementPrecisionCode</t>
  </si>
  <si>
    <t>DA_FMCGB2C_0149</t>
  </si>
  <si>
    <t>The code indicating whether the number of servings per package is exact or approximate. One should follow local regulatory guidelines when selecting a precision.</t>
  </si>
  <si>
    <t>APPROXIMATELY</t>
  </si>
  <si>
    <t>U gebruikt dit om de meetnauwkeurigheid aan te geven van het aantal porties dat het product bevat. Als volgens het etiket/de verpakking het ‘Aantal porties per verpakking’ niet exact dat aantal is, maar bij benadering/ongeveer, gebruikt u de code APPROXIMATELY. Selecteer de juiste waarde uit de codelijst ‘measurementPrecisionCode’.
U gebruikt dit veld samen met ‘Aantal porties per verpakking’.</t>
  </si>
  <si>
    <t>You use this to communicate the measurement accuracy of the number of servings the product contains. If the ‘Servings per product’ according to the packaging is not exactly that number, but approximate, you use the code APPROXIMATELY.
Select the correct code from the ‘measurementPrecisionCode’ code list.
You use this attribute in combination with ‘Servings per product’.</t>
  </si>
  <si>
    <t>Vous n'avez pas besoin de ce champ si vous utilisez les options "Nombre minimum de portions par paquet" (numberOfSmallestUnitsPerPackage) et "Nombre maximum de portions par paquet" (maximumNumberOfSmallestUnitsPerPackage). Ce champ est contrôlé aux Pays-Bas dans le cadre du programme de qualité des données</t>
  </si>
  <si>
    <t xml:space="preserve">You do not use this attribute if you use attributes ‘Number of smallest units per package’ (numberOfSmallestUnitsPerPackage) and ‘Maximum number of smallest units per package’ (maximumNumberOfSmallestUnitsPerPackage)
</t>
  </si>
  <si>
    <t>VR_FMCGB2C_0275</t>
  </si>
  <si>
    <t>Verplicht als er op het etiket de meetnauwkeurigheid wordt aangegeven van het aantal porties per verpakking.</t>
  </si>
  <si>
    <t>Obligatoire lorsque l'étiquette indique la précision de mesure du nombre de portions par emballage.</t>
  </si>
  <si>
    <t>Mandatory if the precision of servings per product is declared on the label.</t>
  </si>
  <si>
    <t>MeasurementPrecisionCodes</t>
  </si>
  <si>
    <t>MeasurementPrecisionCode</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local-name()='foodAndBeveragePreparationServingModule']/servingQuantityInformation/numberOfServingsPerPackageMeasurementPrecisionCode</t>
  </si>
  <si>
    <t>tradeItemMeasurements.servingQuantityInformation.numberOfServingsPerPackageMeasurementPrecisionCode</t>
  </si>
  <si>
    <t>Minimum aantal porties per verpakking</t>
  </si>
  <si>
    <t>Nombre minimum de portions par emballage</t>
  </si>
  <si>
    <t>Number of smallest units per package</t>
  </si>
  <si>
    <t>numberOfSmallestUnitsPerPackage</t>
  </si>
  <si>
    <t>DA_FMCGB2C_0051</t>
  </si>
  <si>
    <t>Het totale aantal kleinste eenheden in het product. De kleinste eenheid kan niet verder worden opgedeeld zonder het product te breken of in plakjes te snijden. De kleinste eenheden kunnen uniform zijn of een verscheidenheid aan items bevatten.</t>
  </si>
  <si>
    <t>Le nombre total des plus petites unités contenues dans le produit. La plus petite unité ne peut être divisée davantage sans briser ou trancher le produit. Les plus petites unités peuvent être uniformes ou inclure une variété d'éléments.</t>
  </si>
  <si>
    <t>The total number of smallest units contained in the product. The smallest unit cannot be further divided without breaking or slicing the product. The smallest units may be uniform or may include a variety of items.</t>
  </si>
  <si>
    <t>Als op de verpakking geen exact aantal porties staat vermeld, maar een minimum en een maximum aantal (bijv. 4-6 porties), dan gebruikt u dit veld in combinatie met 'Maximum aantal porties per verpakking'. Voer hier het kleinste aantal in. Dit veld kan niet gevuld worden in combinatie met het veld ‘Aantal porties verpakking’.</t>
  </si>
  <si>
    <t>Obligatoire si le nombre d'unités par paquet est une fourchette. Si le paquet ne précise pas un nombre précis de portions, mais un nombre minimum et maximum (par exemple 4-6 portions), utiliser ce champ en conjonction avec "Quantité maximale de la plus petite unité par paquet". Entrez le chiffre le plus bas ici. Ce champ ne peut être combiné avec le champ 'Nombre de portions par paquet'.</t>
  </si>
  <si>
    <t>Mandatory if the number of units per package is a range. If the package does not state a precise number of servings but a minimum and maximum number (e.g. 4-6 servings), use this field in conjunction with 'Maximum number of smallest units per package'. Enter the lowest number here. This field cannot be combined with the ‘Servings per product’ field.</t>
  </si>
  <si>
    <t xml:space="preserve">For additional explanation see: https://gs1.nl/en/knowledge-base/gs1-data-source/food-health-beauty/what-data/data-model/
To find the applicable language codes, see: http://www.loc.gov/standards/iso639-2/php/code_list.php 
</t>
  </si>
  <si>
    <t>VR_FMCGB2C_0068, VR_FMCGB2C_0228</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local-name()='foodAndBeveragePreparationServingModule']/servingQuantityInformation/numberOfSmallestUnitsPerPackage</t>
  </si>
  <si>
    <t>tradeItemMeasurements.servingQuantityInformation.numberOfSmallestUnitsPerPackage</t>
  </si>
  <si>
    <t>Maximum aantal porties per verpakking</t>
  </si>
  <si>
    <t>Nombre maximum de portions par emballage</t>
  </si>
  <si>
    <t>Maximum number of smallest units per package</t>
  </si>
  <si>
    <t>maximumNumberOfSmallestUnitsPerPackage</t>
  </si>
  <si>
    <t>DA_FMCGB2C_0050</t>
  </si>
  <si>
    <t>Het maximum aantal dat uit de verpakking gehaald kan worden. Dit veld moet worden gebruikt in combinatie met het veld ‘Minimum aantal porties per verpakking’ om een minimum en maximum aantal porties per verpakking aan te geven.</t>
  </si>
  <si>
    <t>Le nombre maximum d'unités les plus petites contenues dans le paquet. Cet attribut doit être utilisé conjointement avec le champ 'Quantité de la plus petite unité par paquet' afin d'entrer un minimum et maximump. Par exemple, dans le cas d'un ensemble de boulettes de viande où la quantité pourrait être 56-60,la 'Quantité maximale de la plus petite unité par paquet' serait 60.</t>
  </si>
  <si>
    <t>The maximum number of smallest units contained in the package. This attribute is to be used in conjunction with the 'Number of smallest units per package' field in order to enter a minimum and a maximum value.</t>
  </si>
  <si>
    <t>6</t>
  </si>
  <si>
    <t>Als op de verpakking geen exact aantal porties staat vermeld, maar een minimum en een maximum aantal (bijv. 4-6 porties), dan voert u hier verplicht het grootste aantal in. Daarnaast voert u het veld ‘Minimum aantal porties per verpakking’ in. Vul dit veld niet in combinatie met het veld ‘Aantal porties verpakking’ in.</t>
  </si>
  <si>
    <t>Obligatoire si le nombre d'unités par paquet est une fourchette. Si le paquet ne précise pas un nombre précis de portions, mais un nombre minimum et maximum (par exemple 4-6 portions), entrez le chiffre le plus élevé ici. Remplissez alors également 'Quantité minimale de la plus petite unité par paquet'. Ce champ ne peut être combiné avec le champ 'Nombre de portions par paquet'.</t>
  </si>
  <si>
    <t>Mandatory if the number of units per package is a range. If the package does not state a precise number of servings but a minimum and maximum number (e.g. 4-6 servings), enter the highest number here. Next to this, fill in the 'Number of smallest units per package' field. This field cannot be combined with the ‘Servings per product’ field.</t>
  </si>
  <si>
    <t>VR_FMCGB2C_0068, VR_FMCGB2C_0227</t>
  </si>
  <si>
    <t>500.180, 500.317</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local-name()='foodAndBeveragePreparationServingModule']/servingQuantityInformation/maximumNumberOfSmallestUnitsPerPackage</t>
  </si>
  <si>
    <t>tradeItemMeasurements.servingQuantityInformation.maximumNumberOfSmallestUnitsPerPackage</t>
  </si>
  <si>
    <t>Ingrediëntenlijst</t>
  </si>
  <si>
    <t>Ingrediëntendeclaratie</t>
  </si>
  <si>
    <t>Liste des ingrédients</t>
  </si>
  <si>
    <t>Ingredient statement</t>
  </si>
  <si>
    <t>ingredientStatement</t>
  </si>
  <si>
    <t>DA_STATEMENTS_0011</t>
  </si>
  <si>
    <t>Ingredients</t>
  </si>
  <si>
    <t>De samenstelling van het product die overeenkomt met wat op het etiket/de verpakking staat.</t>
  </si>
  <si>
    <t xml:space="preserve">Informations sur la les ingrédients constituant le produit spécifié comme une chaîne de caractères. Se compose des ingrédients, des allergènes et des contaminations croisées.
</t>
  </si>
  <si>
    <t>The composition of the product that matches what appears on the package.</t>
  </si>
  <si>
    <t>Voedingsmiddelen:
Ingrediënten: groenten (tomaat (10%), prei (5%)), uit, TARWEbloem, weipoeder (MELK), specerijen (MOSTERDmeel, paprikapoeder), aroma's (bevatten SOJA), zetmeel, kruiden (knoflook, bieslook, peterselie), smaakversterker (E621), voedingszuur (citroenzuur). Kan sporen van noten bevatten.
Voedingssupplementen:
Ingrediënten: VISolie, gelatine, bevochtigingsmiddel: glycerol.</t>
  </si>
  <si>
    <t>Food:
Ingredients: vegetables (tomato (10%), leek (5%)), onion, WHEAT flour, whey powder (MILK), spices (ground MUSTARD, ground paprika), aromas (contain SOYA), starch, herbs (garlic, chives, parsley), flavour enhancers (E621), food acid (citric acid). May contain traces of nuts.</t>
  </si>
  <si>
    <t>Vul in dit veld voor levensmiddelen, bijzondere voedingsmiddelen en voedingssupplementen de ingrediëntendeclaratie in, plus eventuele kruisbesmettingen die op het etiket/de verpakking staan. Ook de ingrediëntendeclaratie die op een online etiket staat, vul je hier in, bijvoorbeeld voor wijn en sterke drank. Vermeld alle informatie over ingrediënten en kruisbesmettingen die op het etiket/de verpakking staat, ook als dat niet wettelijk verplicht is. Laat dit veld leeg als er geen ingrediëntendeclaratie op het (online) etiket/de verpakking staat.
Let op: als er geen ingrediëntendeclaratie op het etiket/de verpakking staat, maar er staan wel een of meer allergenen op, dan vul je die hier in. 
Vul de ingrediëntendeclaratie als volgt in:
- Begin met de tekst voorafgaand aan de lijst met ingrediënten: 'Ingrediënten:' of 'Bevat', zoals het op het (online) etiket/de verpakking staat.
- Houd dezelfde schrijfwijze en woordvolgorde aan als op het (online) etiket/de verpakking.
- Als er percentages in de ingrediëntendeclaratie staan dan neem je deze over zoals op het (online) etiket/de verpakking staat.
- Zijn op het (online) etiket/de verpakking bepaalde ingrediënten (allergenen) vet- of schuingedrukt (of op een andere manier die deze van de andere ingrediënten onderscheidt) weergegeven? Vul deze ingrediënten in dit veld in hoofdletters in (zie ook het voorbeeld). 
- Soms worden onderdelen van de ingrediëntendeclaratie verduidelijkt door een zin onderaan de ingrediëntendeclaratie op het (online) etiket/de verpakking toe te voegen. Dit wordt bijvoorbeeld aangegeven met een sterretje of een getal of een afkorting in de ingrediëntendeclaratie wordt onderaan uitgeschreven. Al deze verduidelijkingen en ook andere verduidelijkingen vul je in dit veld in, als ze betrekking hebben op de ingrediënten.
Staat de informatie over ingrediënten niet in de ingrediëntendeclaratie of direct daaronder, maar wel ergens anders op het (online) etiket/de verpakking? Afhankelijk van het type informatie vul je deze in bij:
1. Aanvullende wettelijk verplichte productinformatie: in het veld 'Aanvullende wettelijk verplichte productinformatie' vult u de verplichte informatie in volgens de '1169-wetgeving' of andere wetgevingen. Een lijst met de aanvullende wettelijk verplichte productinformatie staat in de bijlage van het document 'Toelichting op het Benelux datamodel' (zie de link in Procesbeschrijving naar het document Toelichting).
2. Marketingvelden: alle overige informatie over de ingrediënten neemt u op in de velden 'Marketinginformatie product', ‘Unique selling point van het product’ of ‘Zoekwoorden voor product’. Bijvoorbeeld: alle ingrediënten zijn met de hand geplukt.
Zo vul je de kruisbesmettingen in: Neem de tekst die gaat over kruisbesmettingen (bijvoorbeeld: 'kan sporen van noten bevatten') over van het (online) etiket/de verpakking, NA de opsomming van de ingrediënten.
Afwijkende situaties:
- Samengestelde producten (zie definitie in document met toelichtingen): neem alle ingrediëntendeclaraties over die op het (online) etiket/de verpakking staan volgens de hierboven beschreven procedure.
- Voedingssupplementen: Voor deze productgroep staat ook een samenstelling op het etiket/de verpakking. De samenstelling is een lijst met werkzame stoffen. Deze vul je in het veld ‘Samenstelling/ingrediënten non-food’ in en niet hier. In dit veld vul je voor voedingssupplementen de lijst met ingrediënten in.</t>
  </si>
  <si>
    <t>Use this field to enter for food, special food and food supplements the ingredient statement and possible cross-contaminations that are stated on your label or online label (for wine and spirits). List all information on ingredients and cross-contaminations on the (online) label, even if it is not mandatory by law. Do not fill in this field if there is no ingredient statement on the (online) label.
Note: if there is no ingredient statement on the label, but one or more allergens are mentioned on the label, enter these allergens here.
How to enter the ingredient statement:
- Start with the text that precedes the list of ingredients: 'Ingredients:' or 'Contains', as stated on the label.
- Use the same spelling and word order as on the label.
- Does the label contain percentages? Copy the label's wording.
- Are there any ingredients (allergens) shown in bold type or italics (or in any other way distinctive from other ingredients) on the label? In this case, you enter those ingredients in capitals in this field (see also the example below).
- In some cases, parts of the ingredient statement are clarified by adding a sentence at the bottom of the ingredient statement. You can recognize these clarifications by, for example, a star or a number at the start of the clarification. In other cases, an abbreviation in the ingredient statement is written down at the bottom of the ingredient statement. All these and other clarifications can be entered in this field, as long as they are related to the ingredients.
Does the label contain information about ingredients that is not part of the ingredient statement or stated directly below? Depending on the kind of subject, enter this information as:
1. Additional legal product information: enter the additional legal product information according to the EU regulation 1169 or other legislation in the field 'Additional legal product information'. Find an overview of regulations, guidelines and directives in which the specific additional legal product information is included in the appendix of the document 'Explanatory notes on the Benelux model' (please refer to the link below in Process Description to the explanatory document).
2. Marketing fields: enter all other information about ingredients in the fields 'Product marketing message', ‘Features and benefits’ or ‘Search key words for product’. An example: 'all ingredients are handpicked'.
How to enter cross-contaminations: Insert text about cross-contaminations (e.g. 'May contain traces of nuts') after the list of ingredients.
Special situations:
- Variety pack (see explanatory document for definition): copy all the ingredients lists on the packaging according to the procedure mentioned above.
- Food supplements: the composition is also stated on the label. The composition is a list with active substances. This must be entered in the 'Non-food ingredient statement' field. You enter for food supplements the ingredient list here.</t>
  </si>
  <si>
    <t>VR_STATEMENTS_0013, VR_STATEMENTS_0017</t>
  </si>
  <si>
    <t>500.230, 500.288, 500.331</t>
  </si>
  <si>
    <t>Verplicht voor voedingsmiddelen, voedingssupplementen en bijzondere voedingsmiddelen als het op het etiket/de verpakking staat. Verplicht voor wijn en sterke dranken, als het op het etiket en/of online etiket staat.</t>
  </si>
  <si>
    <t>Obligatoire pour les denrées alimentaires, les compléments alimentaires et les aliments spéciaux si cela figure sur l'étiquette. Obligatoire pour les vins et spiritueux si cela figure sur l'étiquette et/ou sur l'étiquette en ligne.</t>
  </si>
  <si>
    <t>Mandatory for food, food supplements and special foods if mentioned on the label. Mandatory for Wine and Spirits if mentioned on label and/or online label.</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local-name()='foodAndBeverageIngredientModule']/ingredientStatement</t>
  </si>
  <si>
    <t>ingredientInformation.ingredientStatements.value</t>
  </si>
  <si>
    <t>Ingrediëntendeclaratie taalcode</t>
  </si>
  <si>
    <t>Langue d'énumération des ingrédients</t>
  </si>
  <si>
    <t>Ingredient statement language code</t>
  </si>
  <si>
    <t>ingredientStatement/@languageCode</t>
  </si>
  <si>
    <t>DA_STATEMENTS_0010</t>
  </si>
  <si>
    <t>VR_STATEMENTS_0006, VR_STATEMENTS_0012</t>
  </si>
  <si>
    <t>500.230, 500.331</t>
  </si>
  <si>
    <t>Verplicht als het veld ‘Ingrediëntendeclaratie’ is ingevuld bij de consumenteneenheid.</t>
  </si>
  <si>
    <t>Si le champ 'Énumération des ingrédients' est rempli.</t>
  </si>
  <si>
    <t>Mandatory if 'Ingredient statement' is populated.</t>
  </si>
  <si>
    <t>Verplicht als het veld ‘Ingrediëntendeclaratie’ is ingevuld bij de handelseenheid.</t>
  </si>
  <si>
    <t>if 'Ingredient statement' is populated.</t>
  </si>
  <si>
    <t>Verplicht als het veld ‘Ingrediëntendeclaratie’ is ingevuld bij de pallet.</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local-name()='foodAndBeverageIngredientModule']/ingredientStatement/@languageCode</t>
  </si>
  <si>
    <t>ingredientInformation.ingredientStatements.languageCode</t>
  </si>
  <si>
    <t>Ingrediëntenvolgorde</t>
  </si>
  <si>
    <t>Ordre des ingrédients</t>
  </si>
  <si>
    <t>Ingredient Sequence</t>
  </si>
  <si>
    <t>ingredientSequence</t>
  </si>
  <si>
    <t>DA_FMCGB2B_0222</t>
  </si>
  <si>
    <t>Incrementele waarde (01, 02, 03...) die de volgorde van de ingrediënten aangeeft volgens het percentage van het product. (hoofdingrediënt = 01, tweede ingrediënt =01.01) enz.</t>
  </si>
  <si>
    <t>Valeur incrémentale (01, 02, 03...) indiquant l'ordre des ingrédients par pourcentage de contenu du produit. (ingrédient principal = 01, second ingrédient =01.01) etc...</t>
  </si>
  <si>
    <t>Incremental value (01, 02, 03…) indicating the ingredient order by content percentage of the product. (major ingredient = 01, second ingredient =01.01) etc..</t>
  </si>
  <si>
    <t>06</t>
  </si>
  <si>
    <t>Green-Score:
In case GDSN is used to share product information required to calculate the product's Green-Score in line with the 'Green-Score' methodology of 'Green-Score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Fill in the Incremental value (01, 02, 03…) of ingredients taken into account to calculate the product's Green-Score, indicating the ingredient order as listed in the ingredient statement. 
For more information on how to share Green-Score relevant information in GDSN check out 'Manual on delivery of Green-Score related product information': https://www.gs1belu.org/en/documentation/manual-delivery-green-score-related-product-information</t>
  </si>
  <si>
    <t>VR_FMCGB2B_0369, VR_FMCGB2B_0386, VR_FMCGB2B_0396</t>
  </si>
  <si>
    <t>Verplicht als het veld ‘Ingrediëntnaam’ is ingevuld bij de consumenteneenheid.</t>
  </si>
  <si>
    <t>Si le champ ‘Nom de l'ingrédient’ est rempli dans l'unité consommateur.</t>
  </si>
  <si>
    <t>Mandatory if 'Ingredient name' is populated for a consumer unit.</t>
  </si>
  <si>
    <t>Verplicht als het veld ‘Ingrediëntnaam’ is ingevuld bij de handelseenheid.</t>
  </si>
  <si>
    <t>Si le champ ‘Nom de l'ingrédient’ est rempli pour l'unité commerciale.</t>
  </si>
  <si>
    <t>Mandatory if 'Ingredient name' is populated for a trade unit.</t>
  </si>
  <si>
    <t>Si le champ ‘Nom de l'ingrédient’ est rempli pour la palette.</t>
  </si>
  <si>
    <t>Mandatory if 'Ingredient name' is populated for a logistic unit.</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local-name()='foodAndBeverageIngredientModule']/foodAndBeverageIngredient/ingredientSequence</t>
  </si>
  <si>
    <t>ingredientInformation.ingredientinformations.ingredientSequence</t>
  </si>
  <si>
    <t>Ingrediëntnaam</t>
  </si>
  <si>
    <t>Nom de l'ingrédient</t>
  </si>
  <si>
    <t>Ingredient name</t>
  </si>
  <si>
    <t>ingredientName</t>
  </si>
  <si>
    <t>DA_FMCGB2B_0224</t>
  </si>
  <si>
    <t>Tekstveld met vermelding van één ingrediënt of ingrediëntgroep (volgens de voorschriften van de doelmarkt). Ingrediënten omvatten alle additieven (kleurstoffen, bewaarmiddelen, e-nummers, enz.) die hieronder vallen.</t>
  </si>
  <si>
    <t>Champ de texte indiquant un ingrédient ou un groupe d'ingrédients (conformément à la réglementation du marché cible). Les ingrédients comprennent tous les additifs (colorants, conservateurs, numéros E, etc.) mentionnés ci-dessous.</t>
  </si>
  <si>
    <t>Text field indicating one ingredient or ingredient group (according to regulations of the target market). Ingredients include any additives (colorings, preservatives, e-numbers, etc) that are encompassed.</t>
  </si>
  <si>
    <t>Wortelen</t>
  </si>
  <si>
    <t>Carottes</t>
  </si>
  <si>
    <t xml:space="preserve">Carrots
</t>
  </si>
  <si>
    <t>Green-Score: 
In case GDSN is used to share product information required to calculate the product's Green-Score in line with the 'Green-Score' methodology of 'Green-Score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Fill in the name, as listed in the ingredient statement, of the ingredients taken into account to calculate the product's Green-Score. Ex.: Tomatoes
For fish ingredients make sure to also supply the related Fish Scientific Name between brackers. ex.: Mackerel (Scomber Scombrus).
The ingredient name only needs to be supplied in a single language. Use one of the languages applied to populate the ingredient statment. Use attribute 'Ingredient name language code' to indicate the language.
For more information on how to share Green-Score relevant information in GDSN check out 'Manual on delivery of Green-Score related product information': https://www.gs1belu.org/en/documentation/manual-delivery-green-score-related-product-information</t>
  </si>
  <si>
    <t>VR_FMCGB2B_0370, VR_FMCGB2B_0381, VR_FMCGB2B_0394, VR_FMCGB2B_0491, VR_FMCGB2B_0492, VR_FMCGB2B_0493, VR_FMCGB2B_0494, VR_FMCGB2B_0495, VR_FMCGB2B_0496, VR_FMCGB2B_0497, VR_FMCGB2B_0498, VR_FMCGB2B_0499, VR_FMCGB2B_0500, VR_FMCGB2B_0501, VR_FMCGB2B_0502, VR_FMCGB2B_0503, VR_FMCGB2B_0504</t>
  </si>
  <si>
    <t>Mandatory in case product information required to calculate the products Green-Score in line with the 'Green-Score' methodology of 'Green-Score Collective' is supplied via GDSN.</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local-name()='foodAndBeverageIngredientModule']/foodAndBeverageIngredient/ingredientName</t>
  </si>
  <si>
    <t>ingredientInformation.ingredientinformations.ingredientNames.value</t>
  </si>
  <si>
    <t>Ingrediëntnaam taalcode</t>
  </si>
  <si>
    <t>Code linguistique du nom de l'ingrédient</t>
  </si>
  <si>
    <t>Ingredient name language code</t>
  </si>
  <si>
    <t>ingredientName/@languageCode</t>
  </si>
  <si>
    <t>DA_FMCGB2B_0225</t>
  </si>
  <si>
    <t>fr</t>
  </si>
  <si>
    <t>VR_FMCGB2B_0371, VR_FMCGB2B_0395</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local-name()='foodAndBeverageIngredientModule']/foodAndBeverageIngredient/ingredientName/@languageCode</t>
  </si>
  <si>
    <t>ingredientInformation.ingredientinformations.ingredientNames.languageCode</t>
  </si>
  <si>
    <t>Ingrediënt percentage</t>
  </si>
  <si>
    <t>Pourcentage du contenu de l'ingrédient</t>
  </si>
  <si>
    <t>Ingredient content percentage</t>
  </si>
  <si>
    <t>ingredientContentPercentage</t>
  </si>
  <si>
    <t>DA_FMCGB2B_0226</t>
  </si>
  <si>
    <t>Aanduiding van het percentage van het ingrediënt in het product.</t>
  </si>
  <si>
    <t>Indication du pourcentage de l'ingrédient contenu dans le produit.</t>
  </si>
  <si>
    <t>Indication of the percentage of the ingredient contained in the product.</t>
  </si>
  <si>
    <t>48</t>
  </si>
  <si>
    <t>Green-Score: 
In case GDSN is used to share product information required to calculate the product's Green-Score in line with the 'Green-Score' methodology of 'Green-Score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For each ingredient taken into account to calculate the product's Green-Score, fill in the percentage of the ingredient contained in the product. In case the % of a specific ingredient is listed in the on pack ingredient statement, make sure the entered % is consistent.
For more information on how to share Green-Score relevant information in GDSN check out 'Manual on delivery of Green-Score related product information': https://www.gs1belu.org/en/documentation/manual-delivery-green-score-related-product-information
Animal-based and plant-based protein:
Use this field to fill out the quantity of animal-based and plant-based protein in the product, therefore provide the percentage of protein type (plant-based or animal-based) selected in the field 'ingredientCode'.</t>
  </si>
  <si>
    <t>VR_FMCGB2B_0389</t>
  </si>
  <si>
    <t>Mandatory in case product information required to calculate the products Green-Score in line with the 'Green-Score' methodology of 'Green-Score Collective' is supplied via GDSN and if attribute 'Ingredient name' is popluated.</t>
  </si>
  <si>
    <t>Range = [0,100]. Max. 2 decimal places</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local-name()='foodAndBeverageIngredientModule']/foodAndBeverageIngredient/ingredientContentPercentage</t>
  </si>
  <si>
    <t>ingredientInformation.ingredientinformations.ingredientContentPercentage</t>
  </si>
  <si>
    <t>Code land van oorsprong van het ingrediënt</t>
  </si>
  <si>
    <t>Code du pays d'origine de l'ingrédient</t>
  </si>
  <si>
    <t>ingredient country of origin code</t>
  </si>
  <si>
    <t>Ingredient country of origin code</t>
  </si>
  <si>
    <t>DA_FMCGB2B_0228</t>
  </si>
  <si>
    <t>Het land waar een verwerking of andere activiteit is uitgevoerd, bijvoorbeeld verwerking, botteling, fabricage.</t>
  </si>
  <si>
    <t>Le pays dans lequel une transformation ou une autre activité a été effectuée, par exemple la transformation, la mise en bouteille, la fabrication.</t>
  </si>
  <si>
    <t>The country in which a processing or other activity has been performed for example processing, bottling, manufacturing.</t>
  </si>
  <si>
    <t>724 (Spanje)</t>
  </si>
  <si>
    <t>724 (Espagne)</t>
  </si>
  <si>
    <t>724 (Spain)</t>
  </si>
  <si>
    <t>Green-Score:
In case GDSN is used to share product information required to calculate the product's Green-Score in line with the 'Green-Score' methodology of 'Green-Score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For each ingredient (except marine fish ingredients = fish caught at sea) taken into account to calculate the product's Green-Score, select country of origin from the code list to identify from which country the ingredient originates from. In case the country of origin of an ingredient varies (ex.: due to seasonality), select all relevant countries of origin.
Do NOT use attribute “Ingredient Country Of Origin Code” to indicate country of origin of marine fish ingredients. Use Attribute 'Ingredient origin declaration' instead.
For more information on how to share Green-Score relevant information in GDSN check out 'Manual on delivery of Green-Score related product information': :https://www.gs1belu.org/en/documentation/manual-delivery-green-score-related-product-information</t>
  </si>
  <si>
    <t>VR_FMCGB2B_0372</t>
  </si>
  <si>
    <t>Mandatory in case product information required to calculate the products Green-Score in line with the 'Green-Score' methodology of 'Green-Score Collective' is supplied via GDSN and if attribute 'Ingredient name' is popluated with the name a non marine fish ingredient.</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local-name()='foodAndBeverageIngredientModule']/foodAndBeverageIngredient/ingredientPlaceOfActivity/countryOfOrigin/countryCode</t>
  </si>
  <si>
    <t>ingredientInformation.ingredientinformations.ingredientPlaceOfActivityInformations.ingredientCountryOfOrigin</t>
  </si>
  <si>
    <t>Oorsprongsverklaring van het ingrediënt</t>
  </si>
  <si>
    <t>Déclaration de l'origine de l'ingrédient</t>
  </si>
  <si>
    <t>Ingredient origin declaration</t>
  </si>
  <si>
    <t>provenanceStatement</t>
  </si>
  <si>
    <t>DA_FMCGB2B_0230</t>
  </si>
  <si>
    <t xml:space="preserve">De gedetailleerde vermelding van de plaats van oorsprong die op het etiket/de verpakking staat. Dit kan elke plaats zijn waar een product vandaan komt (al dan niet gelijk aan het land van oorsprong).
</t>
  </si>
  <si>
    <t xml:space="preserve">L'endroit d'où une unité commerciale est originaire. Le texte qui correspond à la demande d'origine telle qu'elle est formulée sur l'emballage de l'unité commerciale. Exemples: Made in Thüringen Montagnes, Made in Paris, de la vallée de Napa, Made in Greece.
</t>
  </si>
  <si>
    <t>The place a trade item originates from. This is to be specifically used to enable things such as cities, mountain ranges, regions that do not comply with ISO standards. Examples: Made in Thüringen Mountains, Made in Paris, From the Napa Valley.</t>
  </si>
  <si>
    <t>Gevangen in de Noordelijke IJszee (18)
Gevangen met Sleeplijnen - Vanaf een schip bediende korren (DBR)</t>
  </si>
  <si>
    <t>gevangen in de Noordelijke IJszee (18)
gevangen met Sleeplijnen - Vanaf een schip bediende korren (DBR)</t>
  </si>
  <si>
    <t>Pêché en la mer Arctique (18)
Pêché avec Dragues de bateaux (DBR)</t>
  </si>
  <si>
    <t>Caught in Arctic Sea (18)
Caught with Boat dredges (DBR)</t>
  </si>
  <si>
    <t>caught in Arctic Sea (18)
caught with Boat dredges (DBR)</t>
  </si>
  <si>
    <t>Green-Score:
In case GDSN is used to share product information required to calculate the product's Green-Score in line with the 'Green-Score' methodology of 'Green-Score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Use attribute Ingredient origin declaration to indicate origin and catch method for all marine fish ingredients taken into account to calculate the product's Green-Score. 
Use one instance of Ingredient origin declaration to indicate the origin of the marine fish ingredient by selecting the correct FAO catch zone from code list “CatchZones”. Make sure to fill text 'Caught in' to proceed the selected code. ex.: Caught in Arctic Sea (18).
Use one instance of 'Ingredient origin declaration' to indicate the cath method of the marine fish ingredient by selecting the correct catch metod from code list “CatchMethodCodes”. Make sure to fill text 'Caught with' to proceed the selected catch method. ex.: Caught with boat dredges (DRB).
The marine fish ingredients origin and catch method only need to be supplied in a single language. Use one of the languages applied to populate the ingredient statement. Use attribute 'Ingredient origin declaration language code' to indicate the language.
For more information on how to share Green-Score relevant information in GDSN check out 'Manual on delivery of Green-Score related product information': : https://www.gs1belu.org/en/documentation/manual-delivery-green-score-related-product-information</t>
  </si>
  <si>
    <t>VR_FMCGB2B_0373, VR_FMCGB2B_0375, VR_FMCGB2B_0380</t>
  </si>
  <si>
    <t>Mandatory in case product information required to calculate the products Green-Score in line with the 'Green-Score' methodology of 'Green-Score Collective' is supplied via GDSN and if attribute 'Ingredient name' is popluated with the name a marine fish ingredient.</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local-name()='foodAndBeverageIngredientModule']/foodAndBeverageIngredient/ingredientPlaceOfActivity/provenanceStatement</t>
  </si>
  <si>
    <t>ingredientInformation.ingredientinformations.ingredientPlaceOfActivityInformations.ingredientProvenanceStatements.value</t>
  </si>
  <si>
    <t>Taalcode oorsprongsverklaring van het ingrediënt</t>
  </si>
  <si>
    <t>Code linguistique de la déclaration de l'origine de l'ingrédient</t>
  </si>
  <si>
    <t>Ingredient origin declaration language code</t>
  </si>
  <si>
    <t>provenanceStatement/@languageCode</t>
  </si>
  <si>
    <t>DA_FMCGB2B_0231</t>
  </si>
  <si>
    <t>VR_FMCGB2B_0374, VR_FMCGB2B_0376</t>
  </si>
  <si>
    <t>Verplicht als het veld ‘Oorsprongsverklaring van het ingrediënt’ is ingevuld bij de consumenteneenheid.</t>
  </si>
  <si>
    <t>Si le champ ‘Déclaration de l'origine de l'ingrédient’ est rempli dans l'unité consommateur.</t>
  </si>
  <si>
    <t>Mandatory if 'Ingredient origin declaration language code' is populated for a consumer unit.</t>
  </si>
  <si>
    <t>Verplicht als het veld ‘Oorsprongsverklaring van het ingrediënt’ is ingevuld bij de handelseenheid.</t>
  </si>
  <si>
    <t>Si le champ ‘Déclaration de l'origine de l'ingrédient’ est rempli pour l'unité commerciale.</t>
  </si>
  <si>
    <t>Mandatory if 'Ingredient origin declaration language code' is populated for a trade unit.</t>
  </si>
  <si>
    <t>Si le champ ‘Déclaration de l'origine de l'ingrédient’ est rempli pour la palette.</t>
  </si>
  <si>
    <t>Mandatory if 'Ingredient origin declaration language code' is populated for a logistic unit.</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local-name()='foodAndBeverageIngredientModule']/foodAndBeverageIngredient/ingredientPlaceOfActivity/provenanceStatement/@languageCode</t>
  </si>
  <si>
    <t>ingredientInformation.ingredientinformations.ingredientPlaceOfActivityInformations.ingredientProvenanceStatements.languageCode</t>
  </si>
  <si>
    <t>Ingrediënt code</t>
  </si>
  <si>
    <t>Code de l'ingrédient</t>
  </si>
  <si>
    <t>Ingredient code</t>
  </si>
  <si>
    <t>ingredientCode</t>
  </si>
  <si>
    <t>DA_FMCGB2B_0304</t>
  </si>
  <si>
    <t>Code indiquant si un ingrédient contient des protéines d'origine animale ou végétale.</t>
  </si>
  <si>
    <t>The code indicating if an ingredient is an animal-based or an plant-based protein.</t>
  </si>
  <si>
    <t>ANIMAL_BASED_PROTEIN</t>
  </si>
  <si>
    <t>Total animal-based protein</t>
  </si>
  <si>
    <t>Dierlijke en plantaardige eiwitten: 
Wanneer de code euSustainabilityReporting wordt gebruikt bij ingredientCode/@codeListName, geef dan aan of het gerapporteerde percentage betrekking heeft op het totale plantaardige eiwit of het totale dierlijke eiwit.</t>
  </si>
  <si>
    <t>Protéines d'origine animale et végétale :
Lorsque le code euSustainabilityReporting est utilisé dans ingredientCode/@codeListName, indiquez si le pourcentage indiqué concerne le total des protéines d'origine végétale ou animale.</t>
  </si>
  <si>
    <t>Animal-based and plant-based protein: 
When de code euSustainabilityReporting is used at ingredientCode/@codeListName, indicate if the reported percentage is about the total Plant based or Total Animals based protein.</t>
  </si>
  <si>
    <t>VR_FMCGB2B_0553</t>
  </si>
  <si>
    <t>500.562, 510.034</t>
  </si>
  <si>
    <t>EU_IngredientCodeCodeList</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local-name()='foodAndBeverageIngredientModule']/foodAndBeverageIngredient/ingredientCode</t>
  </si>
  <si>
    <t>ingredientInformation.ingredientinformations.ingredientCode.code</t>
  </si>
  <si>
    <t>Naam Codelijst</t>
  </si>
  <si>
    <t>Code type ingrediënt</t>
  </si>
  <si>
    <t>Nom de la liste de codes</t>
  </si>
  <si>
    <t>Code list name</t>
  </si>
  <si>
    <t>Type of ingredient</t>
  </si>
  <si>
    <t>Ingredient code/@codeListName</t>
  </si>
  <si>
    <t>DA_FMCGB2B_0305</t>
  </si>
  <si>
    <t>De naam van de codelijst die de codewaarde levert.</t>
  </si>
  <si>
    <t>Le nom de la liste de codes d'où la valeur du code provient.</t>
  </si>
  <si>
    <t>The name of the code list which provides the code value.</t>
  </si>
  <si>
    <t>euSustainabilityReporting</t>
  </si>
  <si>
    <t>Dierlijke en plantaardige eiwitten: 
Wanneer dit wordt gebruikt aan te geven dat het om dierlijke en plantaardige eiwitten in het product gaat, gebruik dan de codeListName: euSustainabilityReporting</t>
  </si>
  <si>
    <t>Protéines d'origine animale et végétale :
Lorsqu'il est utilisé pour indiquer la présence de protéines animales et végétales dans le produit, utilisez le nom de codeListName : euSustainabilityReporting.</t>
  </si>
  <si>
    <t>Animal-based and plant-based protein: 
When used to indicate animal and plant protein in the product, use codeListName: euSustainabilityReporting.</t>
  </si>
  <si>
    <t>VR_FMCGB2B_0554, VR_FMCGB2B_0564</t>
  </si>
  <si>
    <t>500.562</t>
  </si>
  <si>
    <t>IngredientCodeCodelists</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local-name()='foodAndBeverageIngredientModule']/foodAndBeverageIngredient/ingredientCode/@codeListName</t>
  </si>
  <si>
    <t>ingredientInformation.ingredientinformations.ingredientCode.codelistName</t>
  </si>
  <si>
    <t>Doel van het ingrediënt</t>
  </si>
  <si>
    <t>Doel van het Ingrediënt</t>
  </si>
  <si>
    <t>Objectif de l'ingrédient</t>
  </si>
  <si>
    <t>Ingredient purpose</t>
  </si>
  <si>
    <t>ingredientPurpose</t>
  </si>
  <si>
    <t>DA_FMCGB2B_0275</t>
  </si>
  <si>
    <t>Een beschrijving van het primaire doel dat een ingrediënt dient, bijvoorbeeld een kleurstof in het geval van annatto in een kaaskorst.</t>
  </si>
  <si>
    <t>A description of the primary purpose that an ingredient serves for example a colouring in the case of annatto in a cheese rind.</t>
  </si>
  <si>
    <t>ADDED
NATURAL</t>
  </si>
  <si>
    <t>Dierlijke en plantaardige eiwitten: Dit attribuut (met codelijst) kan worden gebruikt om aan te geven of het eiwit aan het product is toegevoegd of dat het van nature aanwezig is.</t>
  </si>
  <si>
    <t>Protéines d'origine animale et végétale :
Cet attribut (avec la liste de codes) peut être utilisé pour indiquer si la protéine a été ajoutée au produit ou si elle est naturellement présente.</t>
  </si>
  <si>
    <t>Animal-based and plant-based protein: 
This attribute (with codelist) can be used to indicate if the protein has been added to the product or if it is naturally present.</t>
  </si>
  <si>
    <t>VR_FMCGB2B_0555, VR_FMCGB2B_0557, VR_FMCGB2B_0565</t>
  </si>
  <si>
    <t>510.035</t>
  </si>
  <si>
    <t>BNL_IngredientPurposeCodeList</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local-name()='foodAndBeverageIngredientModule']/foodAndBeverageIngredient/ingredientPurpose</t>
  </si>
  <si>
    <t>ingredientInformation.ingredientinformations.ingredientPurpose</t>
  </si>
  <si>
    <t>Code type allergeen</t>
  </si>
  <si>
    <t>Code du type d'allergène</t>
  </si>
  <si>
    <t>Allergen type code</t>
  </si>
  <si>
    <t>allergenTypeCode</t>
  </si>
  <si>
    <t>DA_FMCGB2C_0078</t>
  </si>
  <si>
    <t>Allergens</t>
  </si>
  <si>
    <t xml:space="preserve">Code die het type allergeen aangeeft.
</t>
  </si>
  <si>
    <t xml:space="preserve">Code indiquant le type d'allergène.
</t>
  </si>
  <si>
    <t xml:space="preserve">Code indicating the type of allergen.
</t>
  </si>
  <si>
    <t xml:space="preserve">ML - Lactose
</t>
  </si>
  <si>
    <t xml:space="preserve">Voer altijd in welke allergenen het artikel bevat, niet bevat of kan bevatten als dit in de ingrediëntendeclaratie of in de wettelijke benaming staat. U herkent allergenen bijvoorbeeld aan de gemarkeerde wijze waarop ze worden weergegeven in de ingrediëntendeclaratie, bijvoorbeeld vetgedrukt. Voer een kruisbesmetting (kan bevatten) ook altijd in als deze ergens anders (niet in de ingrediëntendeclaratie of de wettelijke benaming) op het etiket staat.
Gebruik de codelijst 'AllergenTypeCode' (zie appendix A1 in het document met toelichtingen, kijk voor de juiste link bij het kopje 'Procesbeschrijving') om de juiste code voor het betreffende allergeen te vinden en die in dit veld in te voeren. U kunt elke code maar één keer gebruiken.
Voer voor samengestelde producten alle allergenen in.
Let op: er zijn twee categorieën allergenen:
- Verplichte allergenen: vanuit de wetgeving (Verordening (EG) nr. 1169/2011, bijlage II) zijn er veertien typen allergenen die u verplicht op het etiket moet vermelden als deze in het product voorkomen. Deze veertien types allergenen staan vermeld in de codelijst 'AllergenTypeCode'. Deze staan ook aangegeven in de codelijst zelf: de codenaam wordt voorafgegaan door (M). U kunt deze selecteren door op 'Codenaam' te drukken in de header van de codelijst; de veertien verplichte allergenen staan dan bovenaan de lijst. Verplichte allergenen vult u dus verplicht in als deze zijn benadrukt in de ingrediëntendeclaratie of als ze in de wettelijke benaming staan. Verplichte allergenen die NIET benadrukt zijn mag u invullen, maar dit is niet verplicht.
- Niet-verplichte allergenen: als niet-verplichte allergenen duidelijk als allergeen in de wettelijke benaming/ingrediëntendeclaratie worden aangegeven (bijvoorbeeld omdat ze dikgedrukt zijn), dan voert u deze in. Als ze op het etiket worden genoemd, maar niet benadrukt, kunt u kiezen of u ze in dit veld wilt invullen. Hierop is één uitzondering, lactose voert u altijd in als het in de wettelijke benaming/ingrediëntendeclaratie staat. De groep niet-verplichte allergenen bevat een subcategorie waarvoor speciale regels gelden, dit zijn de allergenen die een verdieping zijn van één van de verplichte allergenen. Hieronder vindt u een instructie over hoe u allergenen in het algemeen moet invoeren, daarbij komt ook aan bod hoe u om moet gaan met allergenen die een verdieping zijn van een verplicht allergeen.
Hoe voert u allergenen in?
1. Zoek het betreffende allergeen op in de codelijst 'AllergenTypeCode'.
2. Controleer of in de laatste kolom van de tabel (Appendix A1 in het toelichtingsdocument, zie de link in 'Procesbeschrijving' naar het document met toelichtingen) bij het betreffende allergeen een bovenliggend verplicht allergeen staat vermeld. Als dat zo is, dan voert u dit verplichte allergeen in (ook als het verplichte allergeen zelf niet op het etiket staat). Het kan zijn dat de 'bevat' code (zie veld 'Bevat') voor het hoofdallergeen anders is dan voor het verdiepende allergeen. Een voorbeeld is hieronder uitgewerkt voor glutenvrije tarwe. U voert de code van het onderliggende niet-verplichte allergeen in als deze is gemarkeerd in de wettelijke benaming/ingrediëntendeclaratie. Als deze niet is gemarkeerd, dan mag u het allergeen invoeren, maar dat is niet verplicht.
3. Als de laatste kolom leeg is, dan voert u de code in van het allergeen dat in de wettelijke benaming/ingrediëntendeclaratie staat.
Twee invulvoorbeelden:
- Voor tonijn (wanneer het niet gemarkeerd op de verpakking staat) vult u de verplichte code voor 'Vis en producten op basis van vis (AF)' in en mag u de code 'Tonijn en producten op basis van tonijn (ABD)' toevoegen.
- Voor glutenvrije tarwe voert u de allergeencode 'Glutenbevattende granen (AW)' in (verplicht voor elk graangewas dat normaal gesproken gluten bevat), met in dit geval als bijbehorende 'bevat' (zie veld 'Bevat') code 'FREE_FROM'. Verder voegt u de code 'Tarwe en producten op basis van tarwe (UW)' toe met 'bevat' code 'CONTAINS'.
</t>
  </si>
  <si>
    <t>Enter always which allergens the product contains, does not contain or may contain if this is mentioned in the ingredient statement or regulated product name. You can recognise allergens for example by the way they are marked in the 'Ingredient statement', for example written in bold. Enter cross-contaminations (may contain) also always in this field when they are stated somewhere else (not in the ingredient statement or regulated product name) on the label.
Use the 'AllergenTypeCode' code list (please refer to the link below in 'Process Description' to the explanatory document for the code list) to find the right code for the allergen concerned and enter that code in this field. Do not duplicate codes.
In the case of variety packs, list all the allergens.
Note: there are two categories of allergens:
- Mandatory allergens: the Food Information Regulation (FIR) no. 1169/2011 appendix II specifies that fourteen types of allergens must be stated if they are present in the product. You can find these fourteen types of allergens in the 'Allergen code list' in the explanatory document. These are also indicated in the code list itself: the code name is preceded by (M). You can select these by pressing on 'Code Name' in the code list header; the fourteen mandatory allergens are then on top of the list. Mandatory allergens MUST be entered when they are marked in the 'Ingredient statement' or when they are stated in the regulated product name. Mandatory allergens that are NOT marked may be entered, but this is not mandatory.
- Non-mandatory allergens: when these type of allergens are emphasised in the ingredient statement or regulated product name (for example because they are printed in bold), you enter them in this field. When they are stated on the label but not emphasised, you can choose whether to enter them in this field. There is one exception, lactose must always be entered if it is mentioned in the ingredient statement or regulated product name. The group of non-mandatory allergens includes a subcategory for which special rules apply: allergens that are on a more detailed level of the mandatory allergens. Below is an instruction stating what to do when you want to enter allergens in general, but also when you want to enter allergens that are on a more detailed level of the mandatory allergens.
How to fill in allergens:
1. Look up the allergen concerned in the 'Allergen code list' in the explanatory document.
2. Check whether there is a code entered in the last column of the table (Annex A1 of the explanatory document, please refer to the link below in 'Process description') in the same row as the allergen concerned. In that case, enter this code (even if the allergen belonging to this code is not mentioned on the label). It is possible that the allergen containment code (see field 'Allergen containment code') for the mandatory allergen is different from the allergen containment code for the allergen that is on a more detailed level. Find an example of this for gluten-free wheat below. In addition to this, enter the code of the allergen concerned if it is specially marked in the ingredient statement/regulated product name. If it is not specially marked, you may enter it, but it is not mandatory to do so.
3. If the last column is empty, enter the code of the allergen concerned.
Two examples:
- In the case of tuna (that is not specially marked) you need to enter the mandatory code for 'Fish and their derivatives (AF)', and you can add the detail 'Tuna and its Derivatives (ABD)'.
- Another example is gluten-free wheat: the allergen code 'Cereals and their derivatives (AW)' must be entered (as with any cereal that normally contains gluten), with in this case the allergen containment code (see field 'Allergen containment code') 'FREE_FROM'. Furthermore, you must add the code 'Wheat and their derivatives (UW)' with allergen containment code 'CONTAINS'.</t>
  </si>
  <si>
    <t>VR_FMCGB2C_0071, VR_FMCGB2C_0081, VR_FMCGB2C_0084, VR_FMCGB2C_0113, VR_FMCGB2C_0239, VR_FMCGB2C_0272, VR_FMCGB2C_0274, VR_FMCGB2C_0340, VR_FMCGB2C_0341, VR_FMCGB2C_0359, VR_FMCGB2C_0360, VR_FMCGB2C_0361, VR_FMCGB2C_0362</t>
  </si>
  <si>
    <t>500.231, 500.232, 500.233, 500.489, 500.551, 500.552, 500.565, 500.566</t>
  </si>
  <si>
    <t>Verplicht als er allergenen op de verpakking staan vermeld bij de consumenteneenheid, optioneel voor detergenten en biociden. Verplicht voor wijn en sterke dranken, als het op het etiket en/of online etiket staat.</t>
  </si>
  <si>
    <t>Obligatoire si les allergènes sont mentionnés sur l'emballage, facultatif pour les détergents et les biocides. Obligatoire pour les vins et spiritueux, s'ils sont mentionnés sur l'étiquette et/ou l'étiquette en ligne.</t>
  </si>
  <si>
    <t>Mandatory if allergens are stated on the packaging, optional for detergents and biocides. Mandatory for Wine and Spirits if mentioned on label and/or online label.</t>
  </si>
  <si>
    <t>AllergenTypeCodes</t>
  </si>
  <si>
    <t>AllergenTypeCode</t>
  </si>
  <si>
    <t>/catalogue_item_notification:catalogueItemNotificationMessage/transaction/documentCommand/catalogue_item_notification:catalogueItemNotification/catalogueItem/tradeItem/tradeItemInformation/extension/*[namespace-uri()='urn:gs1:gdsn:allergen_information:xsd:3' and local-name()='allergenInformationModule']/allergenRelatedInformation/allergen/allergenTypeCode</t>
  </si>
  <si>
    <t>allergenInformation.allergens.allergenTypeCode</t>
  </si>
  <si>
    <t>Code mate van aanwezigheid allergeen</t>
  </si>
  <si>
    <t>Code du degré de présence de l'allergène</t>
  </si>
  <si>
    <t>Allergen containment code</t>
  </si>
  <si>
    <t>levelOfContainmentCode</t>
  </si>
  <si>
    <t>DA_FMCGB2C_0079</t>
  </si>
  <si>
    <t xml:space="preserve">Code die de mate van aanwezigheid van het allergeen aangeeft.
</t>
  </si>
  <si>
    <t xml:space="preserve">Code indiquant le niveau de présence de l'allergène.
</t>
  </si>
  <si>
    <t xml:space="preserve">Code indicating the level of presence of the allergen.
</t>
  </si>
  <si>
    <t xml:space="preserve">CONTAINS
</t>
  </si>
  <si>
    <t xml:space="preserve">CONTIENT
</t>
  </si>
  <si>
    <t>This attribute must be entered if the attribute 'Allergen type code' is provided. State in this field whether the allergen that is entered in 'Allergen type code' is present or may be present in the product or whether the product does not contain an allergen. Use the LevelOfContainmentCode code list that has the following possibilities:
1. CONTAINS: intentionally included in the product.
2. FREE_FROM: the product is free from the indicated substance.
3. MAY_CONTAIN: the substance is not intentionally included, but due to shared production facilities or other reasons the product may contain the substance.
Important:
- Some types of product label contain text indicating the product is 'gluten-free', although the product contains a type of cereal that 'usually' does contain gluten. Example of gluten-free oatmeal:
    - Populate this attribute to indicate that the product (in this example) contains oatmeal: oat and oat products (gluten containing cereal);
    - Populate this attribute another time now with the code 'FREE_FROM' for the allergen type code 'Cereals and their derivatives (AW)' to indicate that the product does not contain gluten;
It is required by law to indicate all gluten containing cereals, in bold or in upper case, even if these cereals no longer contain gluten. Besides the allergen gluten, other proteins in cereal can also trigger an 'allergic reaction'.
The same rules apply to 'Allergen type code': If an allergen is not mentioned here, this does not mean the product is 'X-free'. The information must be identical to what is on the label. It is not permitted to provide more information in GDSN if this is not indicated on the label.</t>
  </si>
  <si>
    <t>VR_FMCGB2C_0104, VR_FMCGB2C_0154</t>
  </si>
  <si>
    <t>Verplicht als het veld 'Type allergeen' is ingevuld bij de consumenteneenheid.</t>
  </si>
  <si>
    <t>Verplicht als het veld 'Code type allergeen' is ingevuld bij de consumenteneenheid.</t>
  </si>
  <si>
    <t>Si le champ 'Code du type d'allergène' est rempli.</t>
  </si>
  <si>
    <t>Mandatory if the 'Allergen type code' field is populated.</t>
  </si>
  <si>
    <t>Verplicht als het veld 'Type allergeen' is ingevuld bij de handelseenheid.</t>
  </si>
  <si>
    <t>Verplicht als het veld 'Code type allergeen' is ingevuld bij de handelseenheid.</t>
  </si>
  <si>
    <t>if the 'Allergen type code' field is populated.</t>
  </si>
  <si>
    <t>Verplicht als het veld 'Type allergeen' is ingevuld bij de pallet.</t>
  </si>
  <si>
    <t>Verplicht als het veld 'Code type allergeen' is ingevuld bij de pallet.</t>
  </si>
  <si>
    <t>LevelOfContainmentCodes</t>
  </si>
  <si>
    <t>/catalogue_item_notification:catalogueItemNotificationMessage/transaction/documentCommand/catalogue_item_notification:catalogueItemNotification/catalogueItem/tradeItem/tradeItemInformation/extension/*[namespace-uri()='urn:gs1:gdsn:allergen_information:xsd:3' and local-name()='allergenInformationModule']/allergenRelatedInformation/allergen/levelOfContainmentCode</t>
  </si>
  <si>
    <t>allergenInformation.allergens.levelOfContainmentCode</t>
  </si>
  <si>
    <t>Indicator allergeeninformatie verstrekt</t>
  </si>
  <si>
    <t>Indicateur d'information sur les allergènes fourni</t>
  </si>
  <si>
    <t>Allergen declarations indicator</t>
  </si>
  <si>
    <t>isAllergenRelevantDataProvided</t>
  </si>
  <si>
    <t>DA_FMCGB2C_0076</t>
  </si>
  <si>
    <t xml:space="preserve">Bepaalt of er allergeeninformatie is ingevuld bij de waarden die relevant zijn of moeten worden ingevuld op het etiket of equivalent daarvan. Alle niet ingevulde waarden zijn niet relevant of hoeven conform de lokale wetgeving niet op het etiket te worden ingevuld.
</t>
  </si>
  <si>
    <t xml:space="preserve">Détermine si les informations allergènes sont fournies pour les valeurs qui sont pertinentes ou qui doivent se trouver sur l'étiquette du produit (ou équivalent de l'étiquette). Toutes les valeurs non communiquées sont non pertinentes ou ne doivent légalement pas se trouver sur l'étiquette produit.
</t>
  </si>
  <si>
    <t xml:space="preserve">Determines whether allergen information is populated for those values which are relevant or required to be populated on the product label or label equivalent. All values not populated are not relevant or not required to be populated on the product label by local regulations.
</t>
  </si>
  <si>
    <t>Dit veld geeft aan of alle relevante allergeeninformatie over het artikel verstrekt is. Het is van toepassing op voedingsmiddelen waarvoor etiketinformatie verplicht is. Kies uit de waarden 'TRUE' of 'FALSE'.</t>
  </si>
  <si>
    <t xml:space="preserve">Ce champ indique si toutes les informations pertinentes sur les allergènes du produit sont fourni. Ceci est valable pour les produits alimentaires pour lesquels une information étiquette est obligatoire. Faites votre choix parmi les valeurs TRUE ou FAUX.
</t>
  </si>
  <si>
    <t>This field states whether all relevant allergen information of the product is provided. This applies to food products for which label information is mandatory. Choose from the values 'TRUE' or 'FALSE'.</t>
  </si>
  <si>
    <t>VR_FMCGB2C_0066, VR_FMCGB2C_0066</t>
  </si>
  <si>
    <t>500.288</t>
  </si>
  <si>
    <t>Verplicht voor artikelen waarvoor (online) etiketinformatie is ingevuld bij de consumenteneenheid, optioneel voor detergenten en biociden.</t>
  </si>
  <si>
    <t>Mandatory for products for which label or online label information is entered, optional for detergents and biocides.</t>
  </si>
  <si>
    <t>/catalogue_item_notification:catalogueItemNotificationMessage/transaction/documentCommand/catalogue_item_notification:catalogueItemNotification/catalogueItem/tradeItem/tradeItemInformation/extension/*[namespace-uri()='urn:gs1:gdsn:allergen_information:xsd:3' and local-name()='allergenInformationModule']/allergenRelatedInformation/isAllergenRelevantDataProvided</t>
  </si>
  <si>
    <t>allergenInformation.isAllergenRelevantDataProvided</t>
  </si>
  <si>
    <t>Code status van de bereiding</t>
  </si>
  <si>
    <t>Code de l'état de préparation</t>
  </si>
  <si>
    <t>Nutritional preparation code</t>
  </si>
  <si>
    <t>preparationStateCode</t>
  </si>
  <si>
    <t>DA_FMCGB2C_0057</t>
  </si>
  <si>
    <t>Nutrients</t>
  </si>
  <si>
    <t xml:space="preserve">De code die aangeeft of de informatie over de nutriënten in de nutriëntentabel slaat op het onbereide product of op een product dat is gewijzigd door bereiding door de consument.
</t>
  </si>
  <si>
    <t xml:space="preserve">Code précisant si l'information nutritionnelle s'applique à l'état préparé ou non du produit.
</t>
  </si>
  <si>
    <t>The code indicating whether the product is unaltered versus a product that has been altered by consumer preparation, in conjunction with the nutritional panel.</t>
  </si>
  <si>
    <t xml:space="preserve">PREPARED
</t>
  </si>
  <si>
    <t xml:space="preserve">PRéPARé
</t>
  </si>
  <si>
    <t>Alleen de codes 'PREPARED' en 'UNPREPARED' zijn toegestaan. Vul in of de nutriëntinformatie betrekking heeft op het door de consument onbereide of het bereide product. Als het betrekking heeft op het bereide artikel, wordt dat specifiek op het etiket vermeld.
- Onbereid: de nutriëntinformatie heeft betrekking op de staat waarin de artikelen worden verkocht. Voorbeelden: frisdrank, chocoladerepen.
- Bereid: de nutriëntinformatie heeft betrekking op de bereide toestand, d.w.z. na bereiding door de consument volgens de instructies op de verpakking. Voorbeelden: cake gemaakt van cakemix, ontbijtgraan met melk.</t>
  </si>
  <si>
    <t xml:space="preserve">Seuls les codes PREPARED et UNPREPARED sont autorisés. Indiquez si les informations nutritionnelles sont indiquées pour le produit préparé par le consommateur ou non préparé. Si cela se rapporte au produit préparé, c'est indiqué clairement sur l'emballage. - UNPREPARED: les informations se rapportent au produit tel qu'il est vendu. P.ex.: soft drinks, barre chocolatée. - PREPARED: les informations se rapportent au produit préparé, c'est-à-dire suite à une préparation par le consommateur en accord avec les instructions fournies sur l'emballage. P.ex.: gâteau sur base d'une préparation, céréales avec lait, ... Si le code utilisé est 'PREPARED' et qu'au moins un nutriment est fourni, alors le champ 'Instructions de préparation' doit également être rempli. 
</t>
  </si>
  <si>
    <t>Only the codes 'PREPARED' and 'UNPREPARED' are allowed. State whether the nutrient information relates to the product as unprepared or prepared by the consumer. If it relates to the prepared product, this will be specifically stated on the label.
- Unprepared: the nutrient information relates to the state in which the products are sold. Examples: soft drinks, chocolate bars.
- Prepared: the nutrient information relates to the prepared state, i.e. following preparation by the consumer in accordance with the instructions on the packaging. Examples: cake made from cake mix, breakfast cereal with milk.</t>
  </si>
  <si>
    <t>VR_FMCGB2B_0228, VR_FMCGB2C_0061, VR_FMCGB2C_0236</t>
  </si>
  <si>
    <t>500.079, 500.323, 500.355, 500.481</t>
  </si>
  <si>
    <t>Verplicht voor voedingsmiddelen, voedingssupplementen en bijzondere voedingsmiddelen als het op het etiket staat. Verplicht voor wijn en sterke dranken, als het op het etiket en/of online etiket staat.</t>
  </si>
  <si>
    <t>PreparationTypeCodes</t>
  </si>
  <si>
    <t>PreparationTypeCode</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local-name()='nutritionalInformationModule']/nutrientHeader/preparationStateCode</t>
  </si>
  <si>
    <t>nutritionalInformation.nutrientHeaders.preparationStateCode</t>
  </si>
  <si>
    <t>Code nutriënttype</t>
  </si>
  <si>
    <t>Code de type de nutriment</t>
  </si>
  <si>
    <t>Nutrient code</t>
  </si>
  <si>
    <t>nutrientTypeCode</t>
  </si>
  <si>
    <t>DA_FMCGB2C_0069</t>
  </si>
  <si>
    <t xml:space="preserve">Code uit de lijst met INFOODS namen voor nutriënten die de voedingswaarden van het artikel identificeren.
</t>
  </si>
  <si>
    <t xml:space="preserve">Code de la liste INFOODS qui identifie les nutriments contenus dans les produits.
</t>
  </si>
  <si>
    <t xml:space="preserve">Code from the list of the INFOODS food component tag names identifying nutrients contained in the product.
</t>
  </si>
  <si>
    <t xml:space="preserve">LACS (Lactose)
</t>
  </si>
  <si>
    <t>Ga naar de codelijst 'NutrientTypeCode', en selecteer de juiste code voor de nutrienten op het (online) etiket. Vul de nutrienten in volgens de volgorde zoals deze staat in bijlage XV van EU-verordening 1169/2011. Vezels (code ‘FIBTG’) kun je ook als nutriënt invoeren, ook als ze niet op het (online) etiket staan.
Om de pH-waarde aan te geven vul je het veld 'Exacte pH-waarde' in en selecteer je niet de code 'PH' uit de codelijst.</t>
  </si>
  <si>
    <t xml:space="preserve">Aller à la liste de codes UN_INFOODS (voir la liste des codes nutriments) et sélectionnez le code correct pour les nutriments indiqués sur l'étiquette ou l'étiquette en ligne (pour les vins et spiritueux). Les éléments nutritifs doivent être inscrits dans la séquence définie à l'annexe XV du règlement UE 1169/2011. Les fibres (code "FIBTG") peuvent également être renseignées même si elles ne sont pas mentionnées sur l'étiquette. Le code 'PH' de la liste ne doit pas être utilisé. Pour encoder la valeur du PH, veuillez utiliser l'attribut 'Valeur du PH exacte'.
</t>
  </si>
  <si>
    <t>Go to the 'NutrientTypeCode' code list and select the correct code for the nutrients shown on the label or online label (for wine and spirits). Nutrients must be entered in the sequence defined in appendix XV in EU Regulation 1169/2011. Fibers (code ‘FIBTG’) can also be populated even when they are not stated on the label. 
To indicate the pH value you should fill in the attribute 'Exact pH Value'. Do not select the code 'PH' in the code list.</t>
  </si>
  <si>
    <t xml:space="preserve">Does a food supplement and/or special food contain nutrients that are not listed in the nutrients code list? Then enter the complete list in the 'Non food ingredient statement' field. You enter this list according to the instructions mentioned in this field (separate columns with semicolumns and indicate line breaks with a hash).
</t>
  </si>
  <si>
    <t>VR_FMCGB2B_0229, VR_FMCGB2C_0002, VR_FMCGB2C_0069, VR_FMCGB2C_0073, VR_FMCGB2C_0074, VR_FMCGB2C_0075, VR_FMCGB2C_0076, VR_FMCGB2C_0077, VR_FMCGB2C_0078, VR_FMCGB2C_0094, VR_FMCGB2C_0110, VR_FMCGB2C_0313, VR_FMCGB2C_0329</t>
  </si>
  <si>
    <t>500.080, 500.081, 500.235, 500.240, 500.251, 500.324, 500.355, 500.356</t>
  </si>
  <si>
    <t>BNL_NutrientTypeCodeList</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local-name()='nutritionalInformationModule']/nutrientHeader/nutrientDetail/nutrientTypeCode</t>
  </si>
  <si>
    <t>nutritionalInformation.nutrientHeaders.nutrientDetails.nutrientTypeCode</t>
  </si>
  <si>
    <t>Code meetnauwkeurigheid nutriënt</t>
  </si>
  <si>
    <t>Code de précision de la mesure des éléments nutritifs</t>
  </si>
  <si>
    <t>Nutrient value precision code</t>
  </si>
  <si>
    <t>measurementPrecisionCode</t>
  </si>
  <si>
    <t>DA_FMCGB2C_0070</t>
  </si>
  <si>
    <t xml:space="preserve">Code die aangeeft of de gespecificeerde inhoud aan nutriënten exact of bij benadering is. Bij het selecteren van een nauwkeurigheid moeten lokale wettelijke richtlijnen worden gevolgd.
</t>
  </si>
  <si>
    <t xml:space="preserve">Code indiquant si la teneur en éléments nutritifs spécifiée est exacte ou approximative. Devrait suivre les directives réglementaires locales lors de la sélection d'une précision.
</t>
  </si>
  <si>
    <t xml:space="preserve">Code indicating whether the specified nutrient content is exact or approximate. Local regulatory guidelines should be followed when selecting a precision.
</t>
  </si>
  <si>
    <t xml:space="preserve">APPROXIMATELY
</t>
  </si>
  <si>
    <t xml:space="preserve">APPROXIMATIVEMENT
</t>
  </si>
  <si>
    <t xml:space="preserve">Gebruik standaard 'APPROXIMATELY' (Bij benadering). 'LESS_THAN' (Minder dan) gebruikt u als op het etiket '&lt;' staat. Andere opties worden niet gebruikt.
</t>
  </si>
  <si>
    <t xml:space="preserve">La valeur par défaut est 'APPROXIMATELY'. Utilisez 'LESS_THAN' si l'étiquette indique '&lt;'. Les autres options ne sont pas utilisées.
</t>
  </si>
  <si>
    <t xml:space="preserve">The default is 'APPROXIMATELY'. Use 'LESS_THAN' if the label says '&lt;'. Other options are not used.
</t>
  </si>
  <si>
    <t xml:space="preserve">Als er sprake is van 'sporen van' een nutriënt, voert u 'LESS THAN' in als meetnauwkeurigheid en '0 GRM' als 'Hoeveelheid nutriënt'. Soms komt het voor dat op etiketten/verpakkingen de waarde van een nutriënt wordt aangegeven als verwaarloosbaar. In dat geval doet u hetzelfde als wanneer u 'sporen van' of 'traces' invult: als code gebruikt u 'minder dan' en als hoeveelheid nutriënt vult u 0 gram in.
</t>
  </si>
  <si>
    <t xml:space="preserve">N.B. if there are 'traces', enter 'LESS THAN' as the 'Measurement precision code' and '0 GRM' as the 'Quantity contained'. If the label states that a product contains 'negligible' amounts of a nutrient, follow the same method by entering 'LESS THAN' as the 'Measurement precision code' and '0 GRM' as the 'Quantity contained'.
</t>
  </si>
  <si>
    <t xml:space="preserve">N.B. if there are 'traces', enter 'LESS THAN' as the 'Nutrient value precision code' and '0 GRM' as the 'Nutrient quantity'. If the label states that a product contains 'negligible' amounts of a nutrient, follow the same method by entering 'LESS THAN' as the 'Nutrient value precision code' and '0 GRM' as the 'Nutrient quantity'.
</t>
  </si>
  <si>
    <t>VR_FMCGB2C_0055, VR_FMCGB2C_0064</t>
  </si>
  <si>
    <t>500.235, 500.355</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local-name()='nutritionalInformationModule']/nutrientHeader/nutrientDetail/measurementPrecisionCode</t>
  </si>
  <si>
    <t>nutritionalInformation.nutrientHeaders.nutrientDetails.measurementPrecisionCode</t>
  </si>
  <si>
    <t>Hoeveelheid</t>
  </si>
  <si>
    <t>Hoeveelheid nutriënt</t>
  </si>
  <si>
    <t>Quantité</t>
  </si>
  <si>
    <t>Nutrient quantity</t>
  </si>
  <si>
    <t>quantityContained</t>
  </si>
  <si>
    <t>DA_FMCGB2C_0073</t>
  </si>
  <si>
    <t xml:space="preserve">Meetwaarde die de hoeveelheid van een bepaald nutriënt in het artikel aangeeft. Deze is relatief aan de referentie portiegrootte.
</t>
  </si>
  <si>
    <t xml:space="preserve">Valeur de mesure indiquant la quantité d'éléments nutritifs contenus dans le produit. Elle est exprimée par rapport à la taille de la portion.
</t>
  </si>
  <si>
    <t xml:space="preserve">Measurement value indicating the amount of nutrient contained in the product. It is expressed relative to the serving size.
</t>
  </si>
  <si>
    <t xml:space="preserve">35,1 (GRM)
</t>
  </si>
  <si>
    <t xml:space="preserve">35.1 (GRM)
</t>
  </si>
  <si>
    <t>Voer de hoeveelheid nutriënt in per eenheid zoals aangegeven in het veld 'Referentie portiegrootte'. De meeteenheid wordt in een apart veld ingevuld. Gebruik dezelfde waarden als op het etiket. Voor voedingsmiddelen moet de hoeveelheid nutriënt worden vermeld per 100 g, 100 ml of 1000 ml.
Let op: u kunt nutriënthoeveelheden in twee verschillende meeteenheden invoeren voor het nutriënt 'energie' (voor andere nutriënten vermeldt u altijd maar één meeteenheid). Doe dit door de nutriëntcode 'energie' één keer te vermelden met twee meeteenheden (kilojoules en kilocalorieën). Een uitzondering hierop is als de meetnauwkeurigheid van de verschillende meeteenheden (zie veld 'Code meetnauwkeurigheid nutriënt') verschillend is. Dan voer je het nutriënt energie twee keer op elk met hun eigen meetnauwkeurigheid.
Voer voor voedingssupplementen de hoeveelheden nutriënten per portie in als dat de enige meeteenheid is die op de verpakking staat. Zie ook de opmerking.
Als 'Code nutriënttype' (UN INFOODS-code) gelijk is aan één van de volgende waarden: 'FAT', 'FASAT', 'FAMSCIS', 'FAPUCIS', 'CHOAVL', 'PRO-', 'FIBTG', 'SUGAR-', 'SALTEQ', 'POLYL' of 'STARCH', wordt de meeteenheid GRM (gram) gebruikt.</t>
  </si>
  <si>
    <t xml:space="preserve">Enter the amount of nutrient per unit as stated in the 'Nutrient basis quantity' field. The unit of measurement is entered in a separate field. Use the same values as shown on the label. The quantity of the nutrient contained should be stated per 100g, 100ml or 1000ml for food.
Important: it is possible to enter nutrient amounts in two units of measurement for the nutrient 'energy' (use only one unit of measurement for other nutrients). If possible, you should do this by listing the 'energy' nutrient more than once with only one unit of measurement each (instead of listing the 'energy' nutrient just once followed by two units of measurement).
Example: First listing of 'energy' nutrient with only one unit of measurement: Energy 477 kilojoules. Repeat listing of the same nutrient with only one unit of measurement: Energy 114 kilocalories.
For food supplements enter the nutritional quantities per serving size if that is the only measurement unit on the packaging. See also the comment.
If the 'Nutrient type code (UN INFOODS code)' is equal to one of the following values: 'FAT', 'FASAT', 'FAMSCIS', 'FAPUCIS', 'CHOAVL', 'PRO-', 'FIBTG', 'SUGAR-', 'SALTEQ', 'POLYL' or 'STARCH', the GRM (grams) unit of measurement is used.
</t>
  </si>
  <si>
    <t>Enter the amount of nutrient per unit as stated in the 'Nutrient basis' field. The unit of measurement is entered in a separate field. Use the same values as shown on the label. The quantity of the nutrient contained should be stated per 100g, 100ml or 1000ml for food.
Important: it is possible to enter nutrient amounts in two units of measurement for the nutrient 'energy' (use only one unit of measurement for other nutrients). You should do this by listing the 'energy' nutrient once with both units of measurement (kilojouled and kilocalories). An exception to this is if the measurement precision of the various units of measurement (see field 'Nutrient value precision code') is different. Then you list the nutrient type code energy twice, each with their own precision code.
For food supplements enter the nutritional quantities per serving size if that is the only measurement unit on the packaging. See also the comment.
If the 'Nutrient code' is equal to one of the following values: 'FAT', 'FASAT', 'FAMSCIS', 'FAPUCIS', 'CHOAVL', 'PRO-', 'FIBTG', 'SUGAR-', 'SALTEQ', 'POLYL' or 'STARCH', the GRM (grams) unit of measurement is used.</t>
  </si>
  <si>
    <t xml:space="preserve">Vermeld voor samengestelde artikelen de voedingswaarden van de artikelen in het samengestelde artikel. Een samengesteld artikel kan een variety pack zijn of een artikel dat verschillende componenten bevat (zie de link in Procesbeschrijving naar het document Toelichting voor definities van samengestelde artikelen). De onderliggende onderdelen van een variety pack geeft u elk een eigen GS1 artikelcode (GTIN), zodat u de nutriënten kunt invoeren op het niveau van de onderliggende eenheid.
Bevat een voedingssupplement en/of bijzonder voedingsmiddel nutriënten die niet in de codelijst nutriënten staan? Vult dan alle nutriënten (ook degene waarvan wel een code is) in het veld 'Samenstelling/Ingrediënten' in. Doe dit volgens de instructie (splits kolommen met puntkomma's en geef regeleinden aan met een hekje).
</t>
  </si>
  <si>
    <t>In the case of composite products, state the nutritional value of the products in the product. A composite product can be a variety pack or a product containing different components (please refer to the link below in Process Description to the explanatory document for definitions of composite products). The various parts in a variety pack have a GTIN (Global Trade Item Number) assigned, in which case the nutrients can be entered at the 'part' level.
Does a food supplement and/or special food contain nutrients that are not listed in the nutrients code list? Then enter the complete list in the 'Non-food ingredient statement' field. You enter this list according to the instructions mentioned in this field (separate columns with semicolumns and indicate line breaks with a hash).</t>
  </si>
  <si>
    <t>VR_FMCGB2C_0088, VR_FMCGB2C_0159, VR_FMCGB2C_0231</t>
  </si>
  <si>
    <t>500.081, 500.235, 500.355, 500.481</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local-name()='nutritionalInformationModule']/nutrientHeader/nutrientDetail/quantityContained</t>
  </si>
  <si>
    <t>nutritionalInformation.nutrientHeaders.nutrientDetails.quantitiesContained.value</t>
  </si>
  <si>
    <t>Hoeveelheid nutriënt eenheid</t>
  </si>
  <si>
    <t>Unité de mesure de la quantité contenue</t>
  </si>
  <si>
    <t>Nutrient quantity UOM</t>
  </si>
  <si>
    <t>quantityContained/@measurementUnitCode</t>
  </si>
  <si>
    <t>DA_FMCGB2C_0074</t>
  </si>
  <si>
    <t xml:space="preserve">Selecteer de juiste waarde uit de codelijst 'measurementUnitCode'.
</t>
  </si>
  <si>
    <t xml:space="preserve">Sélectionnez la valeur correcte dans la liste de codes MeasurementUnitCode.
</t>
  </si>
  <si>
    <t xml:space="preserve">Select the correct value from the 'MeasurementUnitCode' code list.
</t>
  </si>
  <si>
    <t>VR_FMCGB2C_0097, VR_FMCGB2C_0108, VR_FMCGB2C_0131, VR_FMCGB2C_0160</t>
  </si>
  <si>
    <t>500.081, 500.355</t>
  </si>
  <si>
    <t>Verplicht als het veld ‘Hoeveelheid nutriënt’ is ingevuld bij de consumenteneenheid.</t>
  </si>
  <si>
    <t>Si le champ 'Quantité contenue' est rempli.</t>
  </si>
  <si>
    <t>Mandatory if 'Quantity contained' is populated.</t>
  </si>
  <si>
    <t>Mandatory if 'Nutrient quantity' is populated.</t>
  </si>
  <si>
    <t>Verplicht als het veld ‘Hoeveelheid nutriënt’ is ingevuld bij de handelseenheid.</t>
  </si>
  <si>
    <t>if 'Quantity contained' is populated.</t>
  </si>
  <si>
    <t>if 'Nutrient quantity' is populated.</t>
  </si>
  <si>
    <t>Verplicht als het veld ‘Hoeveelheid nutriënt’ is ingevuld bij de pallet.</t>
  </si>
  <si>
    <t>QuantitiesContainedMeasurementUnitCodes</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local-name()='nutritionalInformationModule']/nutrientHeader/nutrientDetail/quantityContained/@measurementUnitCode</t>
  </si>
  <si>
    <t>nutritionalInformation.nutrientHeaders.nutrientDetails.quantitiesContained.measurementUnitCode</t>
  </si>
  <si>
    <t>Dagelijkse referentie-inname %</t>
  </si>
  <si>
    <t>Apport journalier de référence %</t>
  </si>
  <si>
    <t>Daily nutrient value percentage</t>
  </si>
  <si>
    <t>dailyValueIntakePercent</t>
  </si>
  <si>
    <t>DA_FMCGB2C_0071</t>
  </si>
  <si>
    <t xml:space="preserve">Het percentage van de referentie-inname van een nutriënt of de dagelijkse referentie-inname van vitaminen en mineralen, zoals aanbevolen door de autoriteiten van de doelmarkt. Dit wordt uitgedrukt op basis van de (referentie) portiegrootte.
</t>
  </si>
  <si>
    <t xml:space="preserve">Le pourcentage de l'apport quotidien recommandé d'un nutriment ou la valeur d'apport quotidien de vitamines et de minéraux comme recommandé par les autorités du marché cible. Exprimé par rapport à la taille de la portion et la l'apport journalier de base.
</t>
  </si>
  <si>
    <t xml:space="preserve">The percentage of the recommended daily intake of a nutrient or the daily value intake of vitamins and minerals as recommended by the authorities of the target market. It is expressed relative to the serving size and base daily value intake.
</t>
  </si>
  <si>
    <t xml:space="preserve">18,2
</t>
  </si>
  <si>
    <t xml:space="preserve">18.2
</t>
  </si>
  <si>
    <t xml:space="preserve">Voer het percentage van de referentie-inname van een nutriënt of de dagelijkse referentie-inname van vitaminen en mineralen in die bij de betreffende 'referentie portiegrootte' hoort.
</t>
  </si>
  <si>
    <t xml:space="preserve">Entrez le pourcentage de la quantité quotidienne recommandée de l'élément nutritif ou la valeur d'apport quotidien de vitamines et de minéraux appartenant à la taille de la portion concernée.  Indiquer le pourcentage de l'élément nutritif en proportion de la taille des portions comme indiqué sur l'étiquette.
</t>
  </si>
  <si>
    <t xml:space="preserve">Enter the percentage of the recommended daily amount of the nutrient or the daily value intake of vitamins and minerals belonging to the serving size concerned.
</t>
  </si>
  <si>
    <t>In the case of food supplements with nutrients that are not listed in the 'Nutrients code list' (see code list for the 'Nutrient type code (UN INFOODS code)' field), enter the complete list in the 'Non food ingredient statement' field.</t>
  </si>
  <si>
    <t>VR_FMCGB2C_0230, VR_FMCGB2C_0252</t>
  </si>
  <si>
    <t>Verplicht voor voedingsmiddelen, voedingssupplementen en bijzondere voedingsmiddelen als het op het etiket staat.</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local-name()='nutritionalInformationModule']/nutrientHeader/nutrientDetail/dailyValueIntakePercent</t>
  </si>
  <si>
    <t>nutritionalInformation.nutrientHeaders.nutrientDetails.dailyValueIntakePercent</t>
  </si>
  <si>
    <t>Code dagelijkse referentie-inname % meetnauwkeurigheid</t>
  </si>
  <si>
    <t>Code de l'apport journalier de référence précision de la mesure (%)</t>
  </si>
  <si>
    <t>Daily nutrient value percentage precision code</t>
  </si>
  <si>
    <t>dailyValueIntakePercentMeasurementPrecisionCode</t>
  </si>
  <si>
    <t>DA_FMCGB2C_0141</t>
  </si>
  <si>
    <t>The code indicating whether the specified nutrient content for the Daily Value Intake percentage is exact or approximate or less than as required by regulation.</t>
  </si>
  <si>
    <t xml:space="preserve">LESS_THAN_OR_EQUAL (&lt;=)
</t>
  </si>
  <si>
    <t>LESS_THAN_OR_EQUAL (&lt;=)</t>
  </si>
  <si>
    <t>Staat er één van de volgende tekens voor het dagelijkse referentie-inname percentage op het etiket? Vul dan een van de bijbehorende codes in die tussen haakjes staan: “&lt;” (LESS_THAN), “&lt;=” (LESS_THAN_OR_EQUAL), “&gt;” (GREATER_THAN), “&gt;=” (GREATER_THAN_OR_EQUAL). 
Daarnaast kun je de waarde 'APPROXIMATELY' (Bij benadering) gebruiken als er een percentage is ingevoerd in het veld ‘Dagelijkse referentie-inname %’ en er geen van bovenstaande tekens bij staat. Andere opties worden niet gebruikt.</t>
  </si>
  <si>
    <t>Si l'un des signes suivants pour le pourcentage de l'apport en valeur journalière figure sur l'étiquette, saisissez ici le code correspondant indiqué entre parenthèses : “&lt;” (LESS_THAN), “&lt;=” (LESS_THAN_OR_EQUAL), “&gt;” (GREATER_THAN), “&gt;=” (GREATER_THAN_OR_EQUAL).
Vous pouvez utiliser la valeur "APPROXIMATELY"  lorsqu'un pourcentage est renseigné dans 'Apport journalier de référence %' et qu'aucun signe n'est inscrit à côté du pourcentage. Les autres options ne sont pas utilisées.</t>
  </si>
  <si>
    <t>If one of the following signs for the daily nutrient value percentage is listed on the label, then enter the corresponding code shown in brackets here: “&lt;” (LESS_THAN), “&lt;=” (LESS_THAN_OR_EQUAL), “&gt;” (GREATER_THAN), “&gt;=” (GREATER_THAN_OR_EQUAL). 'APPROXIMATELY' can be used when a percentage is populated in ‘Daily nutrient value percentage’ and no sign is listed next to the percentage. Other options are not used.</t>
  </si>
  <si>
    <t>VR_FMCGB2C_0251</t>
  </si>
  <si>
    <t>Mandatory if there is one of the following characters for the daily reference intake percentage on the label: ‘&lt;’ (LESS_THAN), ‘&lt;=’ (LESS_THAN_OR_EQUAL), ‘&gt;’ (GREATER_THAN), ‘&gt;=’ (GREATER_THAN_OR_EQUAL).</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local-name()='nutritionalInformationModule']/nutrientHeader/nutrientDetail/dailyValueIntakePercentMeasurementPrecisionCode</t>
  </si>
  <si>
    <t>nutritionalInformation.nutrientHeaders.nutrientDetails.dailyValueIntakePercentMeasurementPrecisionCode</t>
  </si>
  <si>
    <t>Dagelijkse referentie-inname</t>
  </si>
  <si>
    <t>Apport journalier de référence</t>
  </si>
  <si>
    <t>Daily intake reference</t>
  </si>
  <si>
    <t>dailyValueIntakeReference</t>
  </si>
  <si>
    <t>DA_FMCGB2C_0067</t>
  </si>
  <si>
    <t xml:space="preserve">Vrij tekstveld waarin de dagelijkse referentie-inname kan worden gespecificeerd waarop het percentage van de referentie-inname per nutriënt is gebaseerd. Voorbeeld: 'Gebaseerd op een dagelijkse inname van 2000 calorieën'.
</t>
  </si>
  <si>
    <t xml:space="preserve">Champ de texte libre spécifiant la valeur de base d'apports journaliers sur laquelle la valeur d'apport journalier par nutriment a été calculée. Exemple: "Sur la base d'un régime de 2000 calories".
</t>
  </si>
  <si>
    <t xml:space="preserve">Free text field specifying the daily value intake basis on which the daily value intake per nutrient has been based. Example: 'Based on a 2000 calorie diet'.
</t>
  </si>
  <si>
    <t xml:space="preserve">Referentie-inname van een gemiddelde volwassene (8400 kJ/ 2000 kcal)
Dagelijkse referentie-inname
* % van Referentie-inname van een gemiddelde volwassene (8400 kJ/2000 kcal)
</t>
  </si>
  <si>
    <t xml:space="preserve">Apport de référence d'un adulte moyen (8 400 kJ / 2 000 kcal) Apports de référence quotidiens
</t>
  </si>
  <si>
    <t xml:space="preserve">Reference intake of an average adult (8 400 kJ/ 2 000 kcal)
Daily reference intakes
* % of Reference intake of an average adult (8 400 kJ/ 2 000 kcal)
</t>
  </si>
  <si>
    <t>Vul in dit veld de omschrijving van de referentie-inname in zoals deze op het etiket staat. U vult dit veld altijd gezamenlijk met het veld ‘Referentie portiegrootte’ in.
Staan er meerdere portiegroottes op het etiket (bijv. 100 g en 80 g)? Zorg er dan voor dat u de omschrijving van de referentie-inname altijd minimaal invult bij de portiegrootte waarnaar met een sterretje wordt verwezen. Is er geen sterverwijzing, dan verwijst deze niet naar een specifieke portiegrootte. U kiest dan zelf bij welke ‘Referentie portiegrootte’ u de omschrijving opneemt, dit mag ook bij allebei.
Voor meer informatie bekijkt u hoofdstuk 10.1 van het document ‘Toelichting op velden’.</t>
  </si>
  <si>
    <t xml:space="preserve">Entrez la description de l'apprt de référence indiquée sur l'étiquette. 
</t>
  </si>
  <si>
    <t xml:space="preserve">In this field, enter the description of the reference intake as it appears on the label. Always populate this field together with the field 'Nutrient basis quantity'.
In case of multiple serving sizes on the label (e.g. 100 g and 80 g), make sure you at least populate the description of the reference intake at the serving size that is referred to with an asterisk. If the description does not contain an asterisk, it does not refer to a particular serving size. In this case, the description of the reference intake can be populated at either ‘Nutrient basis quantity' fields or both.
For more information, review section 10.1 of the ‘Explanation on attributes’ document.
</t>
  </si>
  <si>
    <t>In this field, enter the description of the reference intake as it appears on the label. Always populate this field together with the field 'Nutrient basis'.
In case of multiple serving sizes on the label (e.g. 100 g and 80 g), make sure you at least populate the description of the reference intake at the serving size that is referred to with an asterisk. If the description does not contain an asterisk, it does not refer to a particular serving size. In this case, the description of the reference intake can be populated at either ‘Nutrient basis' fields or both.
For more information, review section 10.1 of the ‘Explanation on attributes’ document.</t>
  </si>
  <si>
    <t>VR_FMCGB2B_0256, VR_FMCGB2C_0164, VR_FMCGB2C_0211</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local-name()='nutritionalInformationModule']/nutrientHeader/dailyValueIntakeReference</t>
  </si>
  <si>
    <t>nutritionalInformation.nutrientHeaders.dailyValueIntakeReferences.value</t>
  </si>
  <si>
    <t>Dagelijkse referentie-inname taalcode</t>
  </si>
  <si>
    <t>Code linguistique de l'apport journalier de référence</t>
  </si>
  <si>
    <t>Daily intake reference language code</t>
  </si>
  <si>
    <t>dailyValueIntakeReference/@languageCode</t>
  </si>
  <si>
    <t>DA_FMCGB2C_0066</t>
  </si>
  <si>
    <t>VR_FMCGB2C_0130, VR_FMCGB2C_0163</t>
  </si>
  <si>
    <t>Verplicht als het veld ‘Referentie-inname’ is ingevuld bij de consumenteneenheid.</t>
  </si>
  <si>
    <t>Verplicht als het veld ‘Dagelijkse referentie-inname’ is ingevuld bij de consumenteneenheid.</t>
  </si>
  <si>
    <t>Lorsque le champ 'Apport nutritionnel quotidien recommandé' est rempli.</t>
  </si>
  <si>
    <t>Mandatory if 'Daily value intake reference' is populated.</t>
  </si>
  <si>
    <t>Mandatory if 'Daily intake reference' is populated.</t>
  </si>
  <si>
    <t>Verplicht als het veld ‘Referentie-inname’ is ingevuld bij de handelseenheid.</t>
  </si>
  <si>
    <t>Verplicht als het veld ‘Dagelijkse referentie-inname’ is ingevuld bij de handelseenheid.</t>
  </si>
  <si>
    <t>if 'Daily value intake reference' is populated.</t>
  </si>
  <si>
    <t>if 'Daily intake reference' is populated.</t>
  </si>
  <si>
    <t>Verplicht als het veld ‘Referentie-inname’ is ingevuld bij de pallet.</t>
  </si>
  <si>
    <t>Verplicht als het veld ‘Dagelijkse referentie-inname’ is ingevuld bij de pallet.</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local-name()='nutritionalInformationModule']/nutrientHeader/dailyValueIntakeReference/@languageCode</t>
  </si>
  <si>
    <t>nutritionalInformation.nutrientHeaders.dailyValueIntakeReferences.languageCode</t>
  </si>
  <si>
    <t>Aanvullende nutriëntinformatie</t>
  </si>
  <si>
    <t>Informations additionnelles sur les nutriments</t>
  </si>
  <si>
    <t>Nutrient source</t>
  </si>
  <si>
    <t>nutrientSource</t>
  </si>
  <si>
    <t>DA_FMCGB2C_0144</t>
  </si>
  <si>
    <t>Informatie over het ingrediënt waar het nutriënt uit voortkomt.</t>
  </si>
  <si>
    <t xml:space="preserve">Information sur l'ingrédient source dont la valeur nutritive est dérivée.
</t>
  </si>
  <si>
    <t>Information about the source ingredient from which the nutrient value is derived.</t>
  </si>
  <si>
    <t>Salt is derived only from naturally occurring sodium</t>
  </si>
  <si>
    <t xml:space="preserve">Vul in dit veld aanvullende informatie in over het ingrediënt waar het nutriënt uit voortkomt, zoals op het etiket/de verpakking staat. Deze informatie wordt op het etiket door middel van een markering gekoppeld aan het bijbehorende nutriënt in de voedingswaardetabel. Dit kan een sterretje zijn, maar ook andere soorten markeringen komen voor.
</t>
  </si>
  <si>
    <t xml:space="preserve">Inscrivez les renseignements supplémentaires sur le nutriment qui figurent sur l'étiquette ou l'emballage. Cette information est liée sur l'étiquette à l'élément nutritif correspondant dans le tableau des éléments nutritifs par un marquage (p.ex. astérisque).
</t>
  </si>
  <si>
    <t xml:space="preserve">Enter the additional information about the ingredient from which the nutrient is derived that is on the label/packaging. This information is linked on the label to the corresponding nutrient in the nutrient table by a marking. For example a star is often used, but also other markings are possible.
</t>
  </si>
  <si>
    <t xml:space="preserve">Remplissez ce champ uniquement si 'Code de type de nutriment (Code UN INFOOD)' est rempli.
</t>
  </si>
  <si>
    <t>Only populate this field if the 'Nutrient type code (UN INFOODS code)' field is populated with the corresponding nutrient.</t>
  </si>
  <si>
    <t>VR_FMCGB2C_0255, VR_FMCGB2C_0256</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local-name()='nutritionalInformationModule']/nutrientHeader/nutrientDetail/nutrientSource</t>
  </si>
  <si>
    <t>nutritionalInformation.nutrientHeaders.nutrientDetails.nutrientSources.value</t>
  </si>
  <si>
    <t>Aanvullende nutriëntinformatie taalcode</t>
  </si>
  <si>
    <t>Additional nutrient information language code</t>
  </si>
  <si>
    <t>Nutrient source language code</t>
  </si>
  <si>
    <t>nutrientSource/@languageCode</t>
  </si>
  <si>
    <t>DA_FMCGB2C_0143</t>
  </si>
  <si>
    <t>Code spécifiant une langue. Les valeurs de code autorisées sont spécifiées dans la liste de codes GS1 "LanguageCode".</t>
  </si>
  <si>
    <t>Sélectionnez le code correct dans la liste de codes "measurementPrecisionCode".</t>
  </si>
  <si>
    <t>VR_FMCGB2C_0253, VR_FMCGB2C_0254</t>
  </si>
  <si>
    <t>Verplicht als het veld ‘Aanvullende nutriëntinformatie ’ is ingevuld bij de consumenteneenheid.</t>
  </si>
  <si>
    <t>si le champ 'Informations additionnelles sur les nutriments' est rempli.</t>
  </si>
  <si>
    <t>Mandatory if 'Nutrient source' is populated.</t>
  </si>
  <si>
    <t>Verplicht als het veld ‘Aanvullende nutriëntinformatie ’ is ingevuld bij de handelseenheid.</t>
  </si>
  <si>
    <t>if 'Nutrient source' is populated</t>
  </si>
  <si>
    <t>Verplicht als het veld ‘Aanvullende nutriëntinformatie ’ is ingevuld bij de pallet.</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local-name()='nutritionalInformationModule']/nutrientHeader/nutrientDetail/nutrientSource/@languageCode</t>
  </si>
  <si>
    <t>nutritionalInformation.nutrientHeaders.nutrientDetails.nutrientSources.languageCode</t>
  </si>
  <si>
    <t>Referentie portiegrootte</t>
  </si>
  <si>
    <t>Base nutritionnelle</t>
  </si>
  <si>
    <t>Nutrient basis</t>
  </si>
  <si>
    <t>nutrientBasisQuantity</t>
  </si>
  <si>
    <t>DA_FMCGB2C_0060</t>
  </si>
  <si>
    <t xml:space="preserve">De basishoeveelheid, met zijn meeteenheid, waarnaar de voedingswaardes die op het etiket staan verwijzen.
</t>
  </si>
  <si>
    <t xml:space="preserve">La quantité de base pour laquelle un nutriment est mesurée. Pour certains marché, cette information est régulée. Par exemple obligation d'indiquer par 100gr/100ml etc. Veuillez vous référer aux instructions spécifiques au marché ciblé pour savoir comment remplir cet attribut.
</t>
  </si>
  <si>
    <t>The value, with its unit of measure, that forms the basis for referring to the nutrient content that appears on the product label.</t>
  </si>
  <si>
    <t>Geef aan voor welke portiegrootte de nutriëntenlijst geldt. Kies voor voedingsmiddelen in ieder geval voor de wettelijk voorgeschreven 100 GRM of 100 MLT (tenzij een speciale regeling van toepassing is voor de productgroep, zie opmerking hieronder voor meer informatie).
Als er daarnaast ook een lijst met nutriëntenlijst per portie aanwezig is vult u dit veld nogmaals in, maar dan met de waarde van de portie, en voert u de nutriëntenlijst op in de groepering van de portie.
Bij voorkeur kiest u voor de vermelding van de portiegrootte in gram of milliliter als dat op het etiket staat (bijvoorbeeld als er staat '1 stuks = 15 gram', dan vult u hier 15 gram in). Vul de meeteenheid in een afzonderlijk veld in.
Componenten:
Een artikel met componenten bevat (afzonderlijk verpakte) onderling verschillende onderdelen. Minstens één ervan heeft geen GS1 artikelcode. Als de nutriënten van de componenten op uw etiket staan moet u deze ook invullen. Als u de nutriënten van de componenten van een artikel gaat invullen, gebruikt u het veld ('Beschrijving portiegrootte') om aan te duiden bij welk component die nutriënten horen.
Een voorbeeld van een artikel met componenten is een zak Mars Mini's, met als componenten Mars, Snickers, Twix etc. In dit voorbeeld staan de nutriënten zowel in 100 gram als per portie vermeld op het etiket. Per component geeft u in dat geval de nutriënten per 100 gram weer en de nutriënten per portie. In het veld 'Beschrijving portiegrootte' (nutrientBasisQuantityDescription) geeft u de beschrijving van het component waarvoor u de nutriënten invult. Voor 100 gram: 'Mars' en voor de portie: 'Mars, 18 gram'. In dit veld ('Referentie portiegrootte' (nutrientBasisQuantity)) vult u de waarde in waarvoor de nutriënten ingevuld worden (100 gram of de portie van 18 gram).
Deze instructie geldt ook voor variety packs, waarbij de onderliggende artikelen wel een GS1 artikelcode hebben (bijvoorbeeld een 6 pack gemengde bieren).</t>
  </si>
  <si>
    <t xml:space="preserve">Donnez la portion pour laquelle la liste de nutriments s'applique. Pour la nourriture vous devriez encoder soit 100 GRM ou 100 MLT (sauf exception pour un groupe de produits, voire remarque ci-dessous pour plus d'informations). Si les nutriments par portion (différente de 100g/ml) sont également indiqués sur l'emballage, utilisez ce champ une seconde fois, en le remplissant avec la taille de la portion. Entrez les nutriments par portion. Utilisés une unité de mesure de poids ou de volume (par ex 'grammes' ou 'millilitres', mais pas 'pièce'). Entrez l'unité de mesure dans le champ à part. Entrez également le Code de type de quantité nutritionnelle de référence, 'BY_MEASURE' pour la mesure par 100g/ml ou 'BY_SERVING' pour la mesure par portion. Composants Un article avec composants contient différentes parties (packagées individuellement), et au moins une de ces parties ne contient pas de GTIN. Si des nutriments pour les composants sont imprimés sur votre emballage, vous devez également les communiquer. Si vous remplissez les nutriments d'un composant, utilisez le champ 'Description de la quantité nutritionnelle de référence' pour indiquer à quels composants ces valeurs font référence. Prenons par exemple un sachet de Mars Minis, avec comme composants les Mars, Snickers, Twix etc. contenus dans le sachet. Dans cet exemple, les nutriments sont indiqués sur l'emballage par 100g et par portion. Dans ce cas, vous indiquez les nutriments par 100g et les nutriments par portion du composant. Dans le champ 'Description de la quantité nutritionnelle de référence' vous indiquez la description du composant pour lequel vous indiquez les nutriments. Pour 100 grammes : ' Mars ', et pour la portion : ' Mars, 18g '. Dans ce champ-ci, vous entrez la valeur pour laquelle les nutriments sont indiqués (100g ou portion de 18g). En plus, vous indiquez le code de type de quantité nutritionnelle de référence 'BY_MEASURE' (100g) ou 'BY_SERVING' (18g). Cest instructions s'appliquant également aux variety packs, où les objets sous-jacents ont également un GTIN.
</t>
  </si>
  <si>
    <t>State what serving size the nutrient list applies to. For food you should enter either 100 GRM or 100 MLT (unless a special rule applies to this product group: see remark below for more information). In case the label has nutrients per portion listed you should use this field again, populated with the portion size. Enter the nutrients per portion in the grouping of this portion.
Choose gram or millilitre if that is stated on the label, for example: if the label states 1 piece = 15 gram, use the 15 gram as reference, not the 1 piece. Enter the measurement unit in a separate field.
Components:
An item with components contains (individually packaged) different parts. At least one of them does not have a GTIN. If the nutrients of the components are printed on your label, you must add this data in the datapool as well. If you are going to enter the nutrients of the components of an item, use the field 'Nutrient basis quantity description' to indicate to which component those nutritional values belong.
An example of an article with components is a bag of Mars Minis, with the components Mars, Snickers, Twix etc. In this example, the nutrients are stated on the label both in 100 grams and per portion. In that case, you indicate the nutrients per 100 grams and the nutrients per portion per component. In the field 'Nutrient basis quantity description' you provide the description of the component for which you enter the nutrients. For 100 grams: 'Mars' and for the portion: 'Mars, 18 grams'. In this field ('Nutrient basis quantity') you enter the value for which the nutrients are entered (100 grams or the portion of 18 grams). 
This instruction also applies to variety packs, where the underlying articles do have a GTIN (for example, a 6 pack of mixed beers).</t>
  </si>
  <si>
    <t>State what serving size the nutrient list applies to. For food you should enter either 100 GRM or 100 MLT (unless a special rule applies to this product group: see remark below for more information). In case the label has nutrients per portion listed you should use this field again, populated with the portion size. Enter the nutrients per portion in the grouping of this portion.
Choose gram or millilitre if that is stated on the label, for example: if the label states 1 piece = 15 gram, use the 15 gram as reference, not the 1 piece. Enter the measurement unit in a separate field.
Components:
An item with components contains (individually packaged) different parts. At least one of them does not have a GTIN. If the nutrients of the components are printed on your label, you must add this data in the datapool as well. If you are going to enter the nutrients of the components of an item, use the field 'Nutrient basis description' to indicate to which component those nutritional values belong.
An example of an article with components is a bag of Mars Minis, with the components Mars, Snickers, Twix etc. In this example, the nutrients are stated on the label both in 100 grams and per portion. In that case, you indicate the nutrients per 100 grams and the nutrients per portion per component. In the field 'Nutrient basis description' you provide the description of the component for which you enter the nutrients. For 100 grams: 'Mars' and for the portion: 'Mars, 18 grams'. In this field ('Nutrient basis') you enter the value for which the nutrients are entered (100 grams or the portion of 18 grams). 
This instruction also applies to variety packs, where the underlying articles do have a GTIN (for example, a 6 pack of mixed beers).</t>
  </si>
  <si>
    <t xml:space="preserve">Voor enkele productgroepen geldt afwijkende wetgeving waardoor de referentie portiegrootte met een andere eenheid moet worden ingevoerd. Zo geldt bijvoorbeeld voor mineraalwater een verplichte referentie portiegrootte van 1 liter (LTR) of 1000 MLT.
Voor voedingssupplementen: als alleen per portie een tabel op het etiket staat, vul deze portie hier dan in.
Vul de meeteenheid in een afzonderlijk veld in.
</t>
  </si>
  <si>
    <t xml:space="preserve">In some product groups the serving size has to be entered in a different unit of measure: e.g. the serving size for mineral water is 1 litre (LTR) or 1000 MLT.
If for food supplements the table on the label is given only per portion, enter this portion in this field.
For the unit of measure a separate field has to be populated.
</t>
  </si>
  <si>
    <t>VR_FMCGB2C_0079, VR_FMCGB2C_0079, VR_FMCGB2C_0079, VR_FMCGB2C_0079, VR_FMCGB2C_0079, VR_FMCGB2C_0079, VR_FMCGB2C_0103, VR_FMCGB2C_0157, VR_FMCGB2C_0229</t>
  </si>
  <si>
    <t>500.240, 500.323, 500.324, 500.355, 500.356, 500.481</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local-name()='nutritionalInformationModule']/nutrientHeader/nutrientBasisQuantity</t>
  </si>
  <si>
    <t>nutritionalInformation.nutrientHeaders.nutrientBasisQuantity.value</t>
  </si>
  <si>
    <t>Referentie portiegrootte eenheid</t>
  </si>
  <si>
    <t>Unité de mesure quantité nutritionnelle de référence</t>
  </si>
  <si>
    <t>Nutrient basis UOM</t>
  </si>
  <si>
    <t>nutrientBasisQuantity/@measurementUnitCode</t>
  </si>
  <si>
    <t>DA_FMCGB2C_0061</t>
  </si>
  <si>
    <t xml:space="preserve">Code spécifiant une unité de mesure. Les valeurs de code autorisées sont spécifiées dans la liste de codes MeasurementUnitCode.
</t>
  </si>
  <si>
    <t xml:space="preserve">Sélectionnez la valeur correcte dans la liste de codes.
</t>
  </si>
  <si>
    <t>VR_FMCGB2C_0079, VR_FMCGB2C_0079, VR_FMCGB2C_0079, VR_FMCGB2C_0079, VR_FMCGB2C_0079, VR_FMCGB2C_0079, VR_FMCGB2C_0141, VR_FMCGB2C_0158</t>
  </si>
  <si>
    <t>Verplicht als het veld ‘Referentie portiegrootte’ is ingevuld bij de consumenteneenheid.</t>
  </si>
  <si>
    <t>si le champ 'Quantité nutritionnelle de référence' est rempli.</t>
  </si>
  <si>
    <t>Mandatory if 'Nutrient basis quantity' is populated.</t>
  </si>
  <si>
    <t>Mandatory if 'Nutrient basis' is populated.</t>
  </si>
  <si>
    <t>Verplicht als het veld ‘Referentie portiegrootte’ is ingevuld bij de handelseenheid.</t>
  </si>
  <si>
    <t>if 'Nutrient basis quantity' is populated</t>
  </si>
  <si>
    <t>if 'Nutrient basis' is populated</t>
  </si>
  <si>
    <t>Verplicht als het veld ‘Referentie portiegrootte’ is ingevuld bij de pallet.</t>
  </si>
  <si>
    <t>NutrientBasisQuantityMeasurementUnitCodes</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local-name()='nutritionalInformationModule']/nutrientHeader/nutrientBasisQuantity/@measurementUnitCode</t>
  </si>
  <si>
    <t>nutritionalInformation.nutrientHeaders.nutrientBasisQuantity.measurementUnitCode</t>
  </si>
  <si>
    <t>Beschrijving portiegrootte</t>
  </si>
  <si>
    <t>Description de la taille des portions</t>
  </si>
  <si>
    <t>Nutrient basis description</t>
  </si>
  <si>
    <t>nutrientBasisQuantityDescription</t>
  </si>
  <si>
    <t>DA_FMCGB2C_0064</t>
  </si>
  <si>
    <t xml:space="preserve">De beschrijving of aanvullende informatie over de portiegrootte die op het etiket/de verpakking staat.
</t>
  </si>
  <si>
    <t xml:space="preserve">Informations additionnelles en texte libre permettant de correctement exprimer la quantité nutritionnelle de base (par ex. ' Par bouteille - 250ml ').
</t>
  </si>
  <si>
    <t>The description or additional information of the serving size for the product.</t>
  </si>
  <si>
    <t xml:space="preserve">1 portion = 18 gram 1 biscuit Snickers
</t>
  </si>
  <si>
    <t>1 portion is 18 gram
1 biscuit
Snickers</t>
  </si>
  <si>
    <t xml:space="preserve">Vul de bijbehorende portiegrootte hier als tekst in als er naast de referentie portiegrootte (zie veld 'Referentie portiegrootte') ook nutriënten per portie in de voedingswaardetabel op het etiket staan en deze als tekst is uitgeschreven (bijv. 1 portie is 33,3 g). 
Als er op de verpakking een verduidelijking van verschillende portieaanduidingen staat (bijvoorbeeld een vegetarisch bereide portie en een portie bereid met vlees), dan mag u deze tekst hier invullen.
Vul dit veld NIET in als de portie alleen in de voedingswaardetabel staat met een getal en meeteenheid (bijvoorbeeld 30 gram) en niet ergens anders is uitgeschreven. Als er alleen een getal met een meeteenheid staat, vult u die waarde in 'Referentie portiegrootte' in.
Als er geen nutriënten per portie op het etiket staan, maar wel een tekst met daarin een standaard portiegrootte, dan vult u die tekst in het veld 'Gebruiksinstructies' in.
Componenten:
Een artikel met componenten bevat (afzonderlijk verpakte) onderling verschillende onderdelen. Minstens één ervan heeft geen GS1 artikelcode. Als de nutriënten van de componenten op uw etiket staan moet u deze ook invullen. Als u de nutriënten van de componenten van een artikel gaat invullen, gebruikt u dit veld (Standaard portiegrootte) om aan te duiden bij welk component die nutriënten horen.
Een voorbeeld van een artikel met componenten is een zak Mars Mini's, met als componenten Mars, Snickers, Twix etc. In dit voorbeeld staan de nutriënten zowel in 100 gram als per portie vermeld op het etiket. Per component geeft u in dat geval de nutriënten per 100 gram weer en de nutriënten per portie. In dit veld ('Standaard portiegrootte') geeft u de beschrijving van het component waarvoor u de nutriënten invult. Voor 100 gram: 'Mars' en voor de portie: 'Mars, 18 gram'. In het veld 'Referentie portiegrootte' (nutrientBasisQuantity) vult u de waarde in waarvoor de nutriënten ingevuld worden (100 gram of de portie van 18 gram). 
Deze instructie geldt ook voor variety packs, waarbij de onderliggende artikelen wel een GS1 artikelcode hebben (bijvoorbeeld een 6 pack gemengde bieren).
</t>
  </si>
  <si>
    <t xml:space="preserve">Si les nutriments par portion sont indiqués dans le tableau nutritionnel et que la portion est indiquée de manière textuelle (par exemple 'une portion = 33,3g'), entrez alors cette description de la portion. Ne remplissez PAS ce champ quand la portion est uniquement indiquée sous forme de nombre et d'unité de mesure (ex. '30gr'). Dans ce cas, remplissez uniquement 'Quantité nutritionnelle de référence', et remplissez 'Code de type de quantité nutritionnelle de référence' avec le code 'BY_SERVING'. S'il n'y a pas de nutriments par portion sur l'étiquette, alors remplissez la description de portion dans le champ 'Instructions d'utilisation pour le consommateur'. Composants Un article avec composants contient différentes parties (packagées individuellement), et au moins une de ces parties ne contient pas de GTIN. Si des nutriments pour les composants sont imprimés sur votre emballage, vous devez également les communiquer. Si vous remplissez les nutriments d'un composant, utilisez ce champ-ci pour indiquer à quels composants ces valeurs font référence. Prenons par exemple un sachet de Mars Minis, avec comme composants les Mars, Snickers, Twix etc. contenus dans le sachet. Dans cet exemple, les nutriments sont indiqués sur l'emballage par 100g et par portion. Dans ce cas, vous indiquez les nutriments par 100g et les nutriments par portion du composant. Dans ce champ-ci vous indiquez la description du composant pour lequel vous indiquez les nutriments. Pour 100 grammes : ' Mars ', et pour la portion : ' Mars, 18g '. Dans le champ 'Quantité nutritionnelle de référence', vous entrez la valeur pour laquelle les nutriments sont indiqués (100g ou portion de 18g). En plus, vous indiquez le code de type de quantité nutritionnelle de référence 'BY_MEASURE' (100g) ou 'BY_SERVING' (18g). Cest instructions s'appliquant également aux variety packs, où les objets sous-jacents ont également un GTIN.
</t>
  </si>
  <si>
    <t>In case nutrients per portion are included in the nutrient table next to the serving size (please refer to 'Nutrient basis quantity' field), and the portion has an added description in text (for example one portion is 33,3 g), enter the household serving size that goes with it here in text.
If there is a clarification of different household serving sizes on the label (e.g. a prepared vegetarian portion and a portion prepared with meat), you may enter this text here.
You do NOT populate this field when the portion is only indicated with a number and measurement unit (for example 30 gram) in the nutrient table and is also not described in text somewhere else on the label. In that case you populate the value in the field 'Nutrient basis quantity'.
If there are no nutrients per portion on the label, then populate the household serving size in the field 'Consumer usage instructions'.
Components:
An item with components contains (individually packaged) different parts. At least one of them does not have a GTIN. If the nutrients of the components are printed on your label, you must also enter this. If you are going to enter the nutrients of the components of an item, use this field ('Nutrient basis quantity description') to indicate to which component those nutritional values belong.
An example of an article with components is a bag of Mars Minis, with the components Mars, Snickers, Twix etc. In this example, the nutrients are stated on the label both in 100 grams and per portion. In that case, you indicate the nutrients per 100 grams and the nutrients per portion per component. In this field ('Nutrient basis quantity description') you provide the description of the component for which you enter the nutrients. For 100 grams: 'Mars' and for the portion: 'Mars, 18 grams'. In the field 'Nutrient basis quantity' you enter the value for which the nutrients are entered (100 grams or the portion of 18 grams). 
This instruction also applies to variety packs, where the underlying articles do have a GTIN (for example, a 6 pack of mixed beers).</t>
  </si>
  <si>
    <t>In case nutrients per portion are included in the nutrient table next to the serving size (please refer to 'Nutrient basis' field), and the portion has an added description in text (for example one portion is 33,3 g), enter the household serving size that goes with it here in text.
If there is a clarification of different household serving sizes on the label (e.g. a prepared vegetarian portion and a portion prepared with meat), you may enter this text here.
You do NOT populate this field when the portion is only indicated with a number and measurement unit (for example 30 gram) in the nutrient table and is also not described in text somewhere else on the label. In that case you populate the value in the field 'Nutrient basis'.
If there are no nutrients per portion on the label, then populate the household serving size in the field 'Consumer usage instructions'.
Components:
An item with components contains (individually packaged) different parts. At least one of them does not have a GTIN. If the nutrients of the components are printed on your label, you must also enter this. If you are going to enter the nutrients of the components of an item, use this field ('Nutrient basis description') to indicate to which component those nutritional values belong.
An example of an article with components is a bag of Mars Minis, with the components Mars, Snickers, Twix etc. In this example, the nutrients are stated on the label both in 100 grams and per portion. In that case, you indicate the nutrients per 100 grams and the nutrients per portion per component. In this field ('Nutrient basis description') you provide the description of the component for which you enter the nutrients. For 100 grams: 'Mars' and for the portion: 'Mars, 18 grams'. In the field 'Nutrient basis' you enter the value for which the nutrients are entered (100 grams or the portion of 18 grams). 
This instruction also applies to variety packs, where the underlying articles do have a GTIN (for example, a 6 pack of mixed beers).</t>
  </si>
  <si>
    <t xml:space="preserve">Vul dit veld in dezelfde talen in als op het etiket staan.
</t>
  </si>
  <si>
    <t xml:space="preserve">L'information doit être encodée dans les mêmes langues que sur l'emballage. Ce champ est contrôlé dans le contexte du programme de qualité des données néerlandais.
</t>
  </si>
  <si>
    <t xml:space="preserve">Should be entered in the same languages as mentioned on the label.
</t>
  </si>
  <si>
    <t>VR_FMCGB2C_0162, VR_FMCGB2C_0210</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local-name()='nutritionalInformationModule']/nutrientHeader/nutrientBasisQuantityDescription</t>
  </si>
  <si>
    <t>nutritionalInformation.nutrientHeaders.nutrientBasisQuantityDescriptions.value</t>
  </si>
  <si>
    <t>Beschrijving portiegrootte taalcode</t>
  </si>
  <si>
    <t>Code linguistique de la description de la taille des portions</t>
  </si>
  <si>
    <t>Nutrient basis description language code</t>
  </si>
  <si>
    <t>nutrientBasisQuantityDescription/@languageCode</t>
  </si>
  <si>
    <t>DA_FMCGB2C_0063</t>
  </si>
  <si>
    <t xml:space="preserve">Code die een taal specificeert. Toegestane codewaarden staan gespecificeerd in de GS1 codelijst 'LanguageCode'.
</t>
  </si>
  <si>
    <t xml:space="preserve">Code indiquant la langue dans laquelle est écrit le document externe, encodé conformément à la norme ISO 639-1 (2 alpha).
</t>
  </si>
  <si>
    <t>VR_FMCGB2C_0129, VR_FMCGB2C_0161</t>
  </si>
  <si>
    <t>Verplicht als het veld ‘Standaard portiegrootte’ is ingevuld bij de consumenteneenheid.</t>
  </si>
  <si>
    <t>Verplicht als het veld ‘Beschrijving portiegrootte’ is ingevuld bij de consumenteneenheid.</t>
  </si>
  <si>
    <t>si le champ 'Description de quantité nutritionnelle de référence' est rempli.</t>
  </si>
  <si>
    <t>Mandatory if 'Nutrient basis quantity description' is populated.</t>
  </si>
  <si>
    <t>Mandatory if 'Nutrient basis description' is populated.</t>
  </si>
  <si>
    <t>Verplicht als het veld ‘Standaard portiegrootte’ is ingevuld bij de handelseenheid.</t>
  </si>
  <si>
    <t>Verplicht als het veld ‘Beschrijving portiegrootte’ is ingevuld bij de handelseenheid.</t>
  </si>
  <si>
    <t>if 'Nutrient basis quantity description' is populated</t>
  </si>
  <si>
    <t>if 'Nutrient basis description' is populated</t>
  </si>
  <si>
    <t>Verplicht als het veld ‘Standaard portiegrootte’ is ingevuld bij de pallet.</t>
  </si>
  <si>
    <t>Verplicht als het veld ‘Beschrijving portiegrootte’ is ingevuld bij de pallet.</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local-name()='nutritionalInformationModule']/nutrientHeader/nutrientBasisQuantityDescription/@languageCode</t>
  </si>
  <si>
    <t>nutritionalInformation.nutrientHeaders.nutrientBasisQuantityDescriptions.languageCode</t>
  </si>
  <si>
    <t>Exacte pH-waarde</t>
  </si>
  <si>
    <t>Valeur du pH exacte</t>
  </si>
  <si>
    <t>Exact pH Value</t>
  </si>
  <si>
    <t>exactPH</t>
  </si>
  <si>
    <t>DA_FMCGB2B_0309</t>
  </si>
  <si>
    <t>De exacte PH-waarde voor een chemisch ingrediënt (geen bereik).</t>
  </si>
  <si>
    <t>La quantité exacte (et non une plage de valeurs) du PH pour un ingrédient chimique.</t>
  </si>
  <si>
    <t>The exact PH amount for a chemical ingredient (not a range).</t>
  </si>
  <si>
    <t>5,5</t>
  </si>
  <si>
    <t>Voer de exacte pH-meting van het product in. Als het product bijvoorbeeld een pH van 5,5 (licht zuur) heeft, voer je '5,5' in het veld in.</t>
  </si>
  <si>
    <t>Enter the exact pH measurement of the product. For example, if the product has a pH of 5.5 (slightly acidic), enter '5.5' in the field.</t>
  </si>
  <si>
    <t>Verplicht indien vermeld op het etiket.</t>
  </si>
  <si>
    <t>Obligatoire si mentionné sur l'étiquette.</t>
  </si>
  <si>
    <t>Mandatory if mentioned on the label.</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local-name()='safetyDataSheetModule']/safetyDataSheetInformation/physicalChemicalPropertyInformation/pHInformation/exactPH</t>
  </si>
  <si>
    <t>dangerousGoods.exactPH</t>
  </si>
  <si>
    <t>Alcoholpercentage</t>
  </si>
  <si>
    <t>Pourcentage d'alcool</t>
  </si>
  <si>
    <t>Alcohol percentage</t>
  </si>
  <si>
    <t>percentageOfAlcoholByVolume</t>
  </si>
  <si>
    <t>DA_FMCGB2C_0047</t>
  </si>
  <si>
    <t xml:space="preserve">Percentage alcohol in volume voor alcoholhoudende artikelen.
</t>
  </si>
  <si>
    <t xml:space="preserve">Pourcentage d'alcool en volume pour les produits contenant de l'alcool.
</t>
  </si>
  <si>
    <t xml:space="preserve">Percentage of alcohol by volume for products containing alcohol.
</t>
  </si>
  <si>
    <t xml:space="preserve">4,7(%) of 0,2(%)
</t>
  </si>
  <si>
    <t xml:space="preserve">4.7(%) où 0.2(%)
</t>
  </si>
  <si>
    <t xml:space="preserve">4.7(%) or 0.2(%)
</t>
  </si>
  <si>
    <t xml:space="preserve">Voer het alcoholpercentage in. Als het artikel uit meerdere flessen met verschillende alcoholpercentages bestaat, vul dan het hoogste alcoholpercentage in.
</t>
  </si>
  <si>
    <t xml:space="preserve">Voer het alcoholpercentage in. Als het artikel uit meerdere onderdelen met verschillende alcoholpercentages bestaat, vul dan het hoogste alcoholpercentage in.
</t>
  </si>
  <si>
    <t xml:space="preserve">Entrez le pourcentage d'alcool. Pour les produits mélangés avec différents pourcentages d'alcool, remplir le pourcentage le plus élevé.
</t>
  </si>
  <si>
    <t xml:space="preserve">Enter the percentage of alcohol. In case of an item consisting of components with different alcohol percentages, populate the highest percentage.
</t>
  </si>
  <si>
    <t xml:space="preserve">For alcoholic products with an alcohol percentage &lt;1,2% ingredients and nutrients are legally required.
</t>
  </si>
  <si>
    <t>VR_FMCGB2B_0160, VR_FMCGB2C_0057, VR_FMCGB2C_0226</t>
  </si>
  <si>
    <t>Verplicht als een alcoholpercentage op het (online) etiket/de verpakking staat vermeld.</t>
  </si>
  <si>
    <t>Obligatoire si un pourcentage d'alcool est indiqué sur l'étiquette/l'emballage (en ligne).</t>
  </si>
  <si>
    <t>If the alcohol percentage is stated on the label or Online label, then this attribute is MANDATORY.</t>
  </si>
  <si>
    <t>If the alcohol percentage is stated on the label or online label, then this attribute is MANDATORY.</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local-name()='alcoholInformationModule']/alcoholInformation/percentageOfAlcoholByVolume</t>
  </si>
  <si>
    <t>alcoholInformation.percentageOfAlcoholByVolume</t>
  </si>
  <si>
    <t>Stamwortgehalte</t>
  </si>
  <si>
    <t>Moût de malt d'origine</t>
  </si>
  <si>
    <t>Degree of original wort</t>
  </si>
  <si>
    <t>degreeOfOriginalWort</t>
  </si>
  <si>
    <t>DA_FMCGB2B_0127</t>
  </si>
  <si>
    <t>De specificatie van het gehalte stamwort (suiker, water, gist, gerst, hop etc.) wordt gebruikt om de verschillende soorten bier toe te wijzen aan hun respectievelijke belastinggroep/bieraccijns.</t>
  </si>
  <si>
    <t>La spécification des degrés de moût d'origine (sucre, eau, levure, orge, houblon, etc.) permet d'affecter différents types de bière à leur taux d'imposition/groupe fiscal respectif.</t>
  </si>
  <si>
    <t>The specification of the degrees of original wort (sugar, water, yeast, barley, hops, etc.) is used to allocate different kinds of beer to their respective tax group/beer tax rate.</t>
  </si>
  <si>
    <t>12 (graden Plato)</t>
  </si>
  <si>
    <t>12 (degrés Plato)</t>
  </si>
  <si>
    <t>12 (degrees Plato)</t>
  </si>
  <si>
    <t>Voer de waarde in graden Plato in. Als het artikel uit meerdere flessen met verschillende graden Plato bestaat, vul dan de hoogste graad in.</t>
  </si>
  <si>
    <t>Entrez la valeur en degrés Plato. Pour les produits mixtes avec différents degrés Plato, remplir le plus haut degré.</t>
  </si>
  <si>
    <t>Enter the value in degrees Plato. In case the item consists of components with different degrees Plato, populate the highest degree.</t>
  </si>
  <si>
    <t>VR_FMCGB2B_0126, VR_FMCGB2B_0257, VR_FMCGB2B_0265, VR_FMCGB2B_0362</t>
  </si>
  <si>
    <t>500.193</t>
  </si>
  <si>
    <t>Verplicht voor alcoholbevattende bieren.</t>
  </si>
  <si>
    <t>Pour les bières alcoolisées</t>
  </si>
  <si>
    <t>Mandatory for alcoholic beers.</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local-name()='alcoholInformationModule']/alcoholInformation/degreeOfOriginalWort</t>
  </si>
  <si>
    <t>alcoholInformation.degreeOfOriginalWort</t>
  </si>
  <si>
    <t>Wijnjaar</t>
  </si>
  <si>
    <t>Millésime</t>
  </si>
  <si>
    <t>Vintage</t>
  </si>
  <si>
    <t>vintage</t>
  </si>
  <si>
    <t>DA_FMCGB2C_0188</t>
  </si>
  <si>
    <t xml:space="preserve">Het jaar waarin het merendeel van de ingrediënten is geoogst en/of de alcoholhoudende drank is geproduceerd. Of voor het wijnjaar de oogstdatum of de productiedatum wordt gebruikt wordt bepaald door de vereisten van de doelmarkt.
</t>
  </si>
  <si>
    <t xml:space="preserve">L'année où la majorité des ingrédients sont récoltés et / où la boisson alcoolisée est produite. Déterminer si l'année de récolte est la date de la récolte ou la date de production est fonction des exigences du marché cible.
</t>
  </si>
  <si>
    <t xml:space="preserve">The year in which the majority of ingredients are harvested and/or the alcoholic beverage is produced. Determination as to whether the vintage year is the harvest date or production date is according to requirements in the target market.
</t>
  </si>
  <si>
    <t xml:space="preserve">2016
</t>
  </si>
  <si>
    <t xml:space="preserve">Vul hier het jaar in waarin de druiven voor de wijn hoofdzakelijk zijn verbouwd en geoogst.
</t>
  </si>
  <si>
    <t xml:space="preserve">Indiquez l'année où les raisins du vin ont été principalement cultivés et récoltés.
</t>
  </si>
  <si>
    <t xml:space="preserve">Indicate the year in which the grapes of the wine were primarily grown and harvested.
</t>
  </si>
  <si>
    <t>Verplicht voor wijn als het wijnjaar op het (online) etiket/de verpakking staat.</t>
  </si>
  <si>
    <t>Obligatoire pour le vin si le millésime figure sur l'étiquette/l'emballage (en ligne).</t>
  </si>
  <si>
    <t>Mandatory for wine if the product vintage year is indicated on the product packaging and/or online label.</t>
  </si>
  <si>
    <t>gYear</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local-name()='alcoholInformationModule']/alcoholInformation/vintage</t>
  </si>
  <si>
    <t>alcoholInformation.vintages</t>
  </si>
  <si>
    <t>Rijpheid</t>
  </si>
  <si>
    <t>Maturité de l'alcool</t>
  </si>
  <si>
    <t>Alcohol beverage age</t>
  </si>
  <si>
    <t>alcoholBeverageAge</t>
  </si>
  <si>
    <t>DA_FMCGB2C_0190</t>
  </si>
  <si>
    <t>De periode dat het alcoholproduct gerijpt is. Bijvoorbeeld een whisky van 12 jaar oud.</t>
  </si>
  <si>
    <t>Période pendant laquelle le produit alcoolisé a été vieilli. Par exemple, un whisky de 12 ans d'âge.</t>
  </si>
  <si>
    <t>The time period which the alcohol product has been aged. For example, a whiskey aged 12 years.</t>
  </si>
  <si>
    <t>Vul hier de periode dat het alcodholproduct gerijpt is in.</t>
  </si>
  <si>
    <t>Enter the time period which the alcohol product has been aged.</t>
  </si>
  <si>
    <t>VR_FMCGB2C_0343, VR_FMCGB2C_0345</t>
  </si>
  <si>
    <t>TimeMeasurement</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local-name()='alcoholInformationModule']/alcoholInformation/alcoholBeverageAge</t>
  </si>
  <si>
    <t>alcoholInformation.alcoholBeverageAge.value</t>
  </si>
  <si>
    <t>Eenheid rijpheid</t>
  </si>
  <si>
    <t>Unité de mesure maturité de l'alcool</t>
  </si>
  <si>
    <t>Alcohol beverage age UOM</t>
  </si>
  <si>
    <t>alcoholBeverageAge/@timeMeasurementUnitCode</t>
  </si>
  <si>
    <t>DA_FMCGB2C_0191</t>
  </si>
  <si>
    <t>Any standardized, reproducible unit that can be used to measure any physical property.</t>
  </si>
  <si>
    <t>ANN (Jaar)</t>
  </si>
  <si>
    <t>ANN (Ans)</t>
  </si>
  <si>
    <t>ANN (Year)</t>
  </si>
  <si>
    <t>Selecteer de juiste waarde uit de codelijst ‘MeasurementUnitCode’.</t>
  </si>
  <si>
    <t>Sélectionnez la valeur correcte dans la liste de codes ‘MeasurementUnitCode’.</t>
  </si>
  <si>
    <t>VR_FMCGB2C_0344, VR_FMCGB2C_0346</t>
  </si>
  <si>
    <t>Verplicht als 'rijpheid' is ingevuld.</t>
  </si>
  <si>
    <t>Obligatoire lorsque 'Maturité de l'alcool' est rempli.</t>
  </si>
  <si>
    <t>Mandatory if 'Alcohol beverage age' is populated.</t>
  </si>
  <si>
    <t>TimeMeasurementUnitCode</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local-name()='alcoholInformationModule']/alcoholInformation/alcoholBeverageAge/@timeMeasurementUnitCode</t>
  </si>
  <si>
    <t>alcoholInformation.alcoholBeverageAge.measurementUnitCode</t>
  </si>
  <si>
    <t>Informatie over herkomst</t>
  </si>
  <si>
    <t>Informations sur l'origine</t>
  </si>
  <si>
    <t>Origin declaration</t>
  </si>
  <si>
    <t>DA_FMCGB2C_0118</t>
  </si>
  <si>
    <t>The exact statement about the place of origin, as declared on the product label, which can be any place where the product is indicated to have come from (it may or may not be the same as country of origin).</t>
  </si>
  <si>
    <t xml:space="preserve">Ierland
Oostelijke Atlantische Oceaan
Veluwe
Champagne
Bottled at the source, San Pellegrino terme (Bergamo) Italy
</t>
  </si>
  <si>
    <t xml:space="preserve">Ierland  Oostelijke Atlantische Oceaan  Veluwe  Champagne Bottled at the source, San Pellegrino terme (Bergamo) Italy
</t>
  </si>
  <si>
    <t>Enter the origin information as stated on the label. When different origin information is provided, for example where the animal was born and this differs from the origin of the entire product, also enter this information here. This field is intended for primary ingredients and/or when required by legislation. Marketing texts with geographical references do not belong in this field.
For natural mineral water and mineral water, the indication of the source is part of the provenance statement (Directive 2009/54/EC).
When information about the origin is part of the ingredient statement, do not populate it in this field, but in the ‘Ingredient statement’ field. In case there is a separate claim about origin at the end of the ingredient statement, please do enter this information in this field. When information about origin for the whole product and for a specific ingredient is stated, start with the information for the whole product, followed by the information of the ingredient.
For fish, shellfish and crustaceans also use additional fields that provide information on provenance:
• For fish, shellfish and crustaceans also fill in the fields ‘Catch area code’, ‘Fish production method code’, ‘Fish storage state code’ and ‘Catch method’. This does not apply for farmed fish, cultured shellfish and crustaceans, use only this field (‘Provenance statement’) for farmed fish, cultured shellfish and crustaceans.</t>
  </si>
  <si>
    <t>VR_FMCGB2C_0180, VR_FMCGB2C_0220</t>
  </si>
  <si>
    <t>Verplicht als het op het etiket/de verpakking staat.</t>
  </si>
  <si>
    <t>Pour la nourriture, les compléments alimentaires et les aliments spéciaux, cosmétiques et produits de soins personnels, si ça figure sur l'étiquette</t>
  </si>
  <si>
    <t>Mandatory if stated on the packaging.</t>
  </si>
  <si>
    <t>/catalogue_item_notification:catalogueItemNotificationMessage/transaction/documentCommand/catalogue_item_notification:catalogueItemNotification/catalogueItem/tradeItem/tradeItemInformation/extension/*[namespace-uri()='urn:gs1:gdsn:place_of_item_activity:xsd:3' and local-name()='placeOfItemActivityModule']/placeOfProductActivity/provenanceStatement</t>
  </si>
  <si>
    <t>provenanceStatements.value</t>
  </si>
  <si>
    <t>Informatie over herkomst taalcode</t>
  </si>
  <si>
    <t>Langue d'informations sur l'origine</t>
  </si>
  <si>
    <t>Origin declaration language code</t>
  </si>
  <si>
    <t>DA_FMCGB2C_0117</t>
  </si>
  <si>
    <t>VR_FMCGB2B_0254, VR_FMCGB2C_0099, VR_FMCGB2C_0100, VR_FMCGB2C_0137, VR_FMCGB2C_0179</t>
  </si>
  <si>
    <t>Verplicht als het veld ‘Informatie over herkomst’ is ingevuld bij de consumenteneenheid.</t>
  </si>
  <si>
    <t>Si 'Lieu de provenance' est rempli.</t>
  </si>
  <si>
    <t>Mandatory if 'Provenance statement' is populated.</t>
  </si>
  <si>
    <t>Mandatory if 'Origin declaration' is populated.</t>
  </si>
  <si>
    <t>Verplicht als het veld ‘Informatie over herkomst’ is ingevuld bij de handelseenheid.</t>
  </si>
  <si>
    <t>if 'Provenance statement' is populated.</t>
  </si>
  <si>
    <t>if 'Origin declaration' is populated.</t>
  </si>
  <si>
    <t>Verplicht als het veld ‘Informatie over herkomst’ is ingevuld bij de pallet.</t>
  </si>
  <si>
    <t>/catalogue_item_notification:catalogueItemNotificationMessage/transaction/documentCommand/catalogue_item_notification:catalogueItemNotification/catalogueItem/tradeItem/tradeItemInformation/extension/*[namespace-uri()='urn:gs1:gdsn:place_of_item_activity:xsd:3' and local-name()='placeOfItemActivityModule']/placeOfProductActivity/provenanceStatement/@languageCode</t>
  </si>
  <si>
    <t>placeOfItemActivity.provenanceStatements.languageCode</t>
  </si>
  <si>
    <t>Code vangstgebied</t>
  </si>
  <si>
    <t>Code de zone de pêche</t>
  </si>
  <si>
    <t>Catch Area Code</t>
  </si>
  <si>
    <t>Catch area code</t>
  </si>
  <si>
    <t>catchAreaCode</t>
  </si>
  <si>
    <t>DA_FMCGB2C_0151</t>
  </si>
  <si>
    <t xml:space="preserve">Het visgebied waar de zeevruchten die in het product zitten zijn gevangen of gekweekt.
</t>
  </si>
  <si>
    <t xml:space="preserve">Code qui indique dans quelle zone de pêche FAO le poisson a été pris.
</t>
  </si>
  <si>
    <t>The code indicating the fishing area in which the fish/seafood or the fish/seafood in the product was caught or farmed.</t>
  </si>
  <si>
    <t xml:space="preserve">41 (Atlantische Ocean, zuidwesten)
</t>
  </si>
  <si>
    <t xml:space="preserve">41 (Atlantique, Sud-Ouest)
</t>
  </si>
  <si>
    <t xml:space="preserve">41 (Atlantic, Southwest)
</t>
  </si>
  <si>
    <t>Vul in dit veld de code in van het vangstgebied zoals deze op het etiket staat. Gebruik hiervoor de codelijst CatchAreaCode_GDSN.</t>
  </si>
  <si>
    <t xml:space="preserve">Utilisez ce champ uniquement pour entrer le code de la zone de pêche indiquée sur l'étiquette. Utilisez les codes FAO pour cela. Vous pouvez trouver la liste complète dans l'annexe 'Liste de codes zones de pêche FAO'. Les codes FAO peuvent être trouvés sur le site web de la FAO: http://www.fao.org/fishery/area/search/fr. Remplissez aussi le champ 'Code de type d'activité du produit'.
</t>
  </si>
  <si>
    <t>Use this field to enter the code of the catch area as stated on the label. Use the catchAreaCode_GDSN code list.</t>
  </si>
  <si>
    <t xml:space="preserve">Voor kweekvis (en gekweekte schaal- en schelpdieren) is het vangstgebied niet van toepassing.
</t>
  </si>
  <si>
    <t xml:space="preserve">Utilisez ce champ uniquement en conjonction avec le 'Code de type d'activité du produit' suivant: CATCH_ZONE Pour le poissons d'élevage et les mollusques et crustacés d'élevage, la zone de pêche ne s'applique pas.
</t>
  </si>
  <si>
    <t>For farmed fish (and cultured shellfish and crustaceans) the catch area does not apply.</t>
  </si>
  <si>
    <t>- http://www.fao.org/fishery/area/search/en</t>
  </si>
  <si>
    <t>VR_FMCGB2C_0277, VR_FMCGB2C_0311, VR_FMCGB2C_0339, , VR_GDSN_0322</t>
  </si>
  <si>
    <t>Verplicht voor vis als het vangstgebied op het etiket/de verpakking staat, met uitzondering van kweekvis en gekweekte schelp- en schaaldieren.</t>
  </si>
  <si>
    <t>pour les poissons, si la zone de pêche est indiquée sur l’emballage/l’étiquette, à l’exception du poissons d'élevage et des mollusques et crustacés d'élevage.</t>
  </si>
  <si>
    <t>Mandatory for fish, if the catch area is listed on the packaging, with the exception of farmed fish and cultured shellfish and crustaceans.</t>
  </si>
  <si>
    <t>CatchAreaCode_GDSN</t>
  </si>
  <si>
    <t>/catalogue_item_notification:catalogueItemNotificationMessage/transaction/documentCommand/catalogue_item_notification:catalogueItemNotification/catalogueItem/tradeItem/tradeItemInformation/extension/*[namespace-uri()='urn:gs1:gdsn:dairy_fish_meat_poultry:xsd:3' and local-name()='dairyFishMeatPoultryItemModule']/dairyFishMeatPoultryInformation/fishReportingInformation/fishCatchInformation/catchAreaCode</t>
  </si>
  <si>
    <t>fishReportingInformations.fishCatchInformations.catchAreaCodes</t>
  </si>
  <si>
    <t>Wetenschappelijke naam van vis en schaal- en schelpdieren</t>
  </si>
  <si>
    <t>Nom scientifique des poissons et des crustacés</t>
  </si>
  <si>
    <t>Fish Scientific Name</t>
  </si>
  <si>
    <t>Fish scientific name</t>
  </si>
  <si>
    <t>speciesForFisheryStatisticsPurposesName</t>
  </si>
  <si>
    <t>DA_FMCGB2C_0153</t>
  </si>
  <si>
    <t>De wetenschappelijke naam van vis en schaal- en schelpdieren.</t>
  </si>
  <si>
    <t>Nom scientifique du poisson ou du fruit mer.</t>
  </si>
  <si>
    <t>The scientific name of fish and seafood products.</t>
  </si>
  <si>
    <t>Scomber scombrus (makreel)</t>
  </si>
  <si>
    <t>Scomber scombrus (maquereau)</t>
  </si>
  <si>
    <t>Scomber scombrus (mackerel)</t>
  </si>
  <si>
    <t>Vul hier de wetenschappelijke naam in van de vis of van de schaal- of schelpdieren.</t>
  </si>
  <si>
    <t>Indiquez ici le nom scientifique du poisson ou du fruit de mer.</t>
  </si>
  <si>
    <t>Indicate here the scientific name of the fish or seafood.</t>
  </si>
  <si>
    <t>VR_FMCGB2C_0279, VR_FMCGB2C_0309</t>
  </si>
  <si>
    <t>Verplicht voor vis en schaal- en schelpdieren als dit op het etiket/de verpakking staat.</t>
  </si>
  <si>
    <t>Obligatoire pour le poisson et les fruits de mer si cela est indiqué sur l'étiquette/l'emballage.</t>
  </si>
  <si>
    <t>Mandatory for fish and seafood if stated on the label.</t>
  </si>
  <si>
    <t>/catalogue_item_notification:catalogueItemNotificationMessage/transaction/documentCommand/catalogue_item_notification:catalogueItemNotification/catalogueItem/tradeItem/tradeItemInformation/extension/*[namespace-uri()='urn:gs1:gdsn:dairy_fish_meat_poultry:xsd:3' and local-name()='dairyFishMeatPoultryItemModule']/dairyFishMeatPoultryInformation/fishReportingInformation/speciesForFisheryStatisticsPurposesName</t>
  </si>
  <si>
    <t>fishReportingInformations.speciesForFisheryStatisticsPurposesName</t>
  </si>
  <si>
    <t>Code ingevroren vis</t>
  </si>
  <si>
    <t>Code poisson congelé</t>
  </si>
  <si>
    <t>Fish Storage State Code</t>
  </si>
  <si>
    <t>Fish storage state code</t>
  </si>
  <si>
    <t>storageStateCode</t>
  </si>
  <si>
    <t>DA_FMCGB2C_0154</t>
  </si>
  <si>
    <t>Een code die aangeeft of de vis ingevroren is geweest of niet.</t>
  </si>
  <si>
    <t>Le code indiquant si le poisson a été préalablement congelé ou non.</t>
  </si>
  <si>
    <t>The code indicating whether the fish was previously frozen or not.</t>
  </si>
  <si>
    <t>NOT_PREVIOUSLY_FROZEN
PREVIOUSLY_FROZEN</t>
  </si>
  <si>
    <t>Vul hier in of de vis ingevroren is geweest of niet. Selecteer daarvoor een code uit de codelijst ‘storageStateCode’.</t>
  </si>
  <si>
    <t>Indiquez ici si le poisson a été préalablement congelé ou non. Utilisez un code de la liste de codes "storageStateCode".</t>
  </si>
  <si>
    <t>Indicate here if the fish was previously frozen or not. Use a code from the code list ‘storageStateCode’.</t>
  </si>
  <si>
    <t>VR_FMCGB2C_0280, VR_FMCGB2C_0312</t>
  </si>
  <si>
    <t>Verplicht voor een product waar vis in zit (volgens de EU-verordening 1379/2013) en als dit op het etiket/de verpakking staat.</t>
  </si>
  <si>
    <t>Obligatoire pour un produit contenant du poisson (selon le règlement européen 1379/2013) et si cela est indiqué sur l'étiquette/l'emballage.</t>
  </si>
  <si>
    <t>Mandatory if a product contains fish (according to the EU regulation 1379/2013) and if stated on the label.</t>
  </si>
  <si>
    <t>storageStateCodes</t>
  </si>
  <si>
    <t>StorageStateCode</t>
  </si>
  <si>
    <t>/catalogue_item_notification:catalogueItemNotificationMessage/transaction/documentCommand/catalogue_item_notification:catalogueItemNotification/catalogueItem/tradeItem/tradeItemInformation/extension/*[namespace-uri()='urn:gs1:gdsn:dairy_fish_meat_poultry:xsd:3' and local-name()='dairyFishMeatPoultryItemModule']/dairyFishMeatPoultryInformation/fishReportingInformation/fishCatchInformation/storageStateCode</t>
  </si>
  <si>
    <t>fishReportingInformations.fishCatchInformations.storageStateCode</t>
  </si>
  <si>
    <t>Code vangstmethode</t>
  </si>
  <si>
    <t>Code de la méthode de pêche</t>
  </si>
  <si>
    <t>Fishing gear code</t>
  </si>
  <si>
    <t>catchMethodCode</t>
  </si>
  <si>
    <t>DA_FMCGB2C_0127</t>
  </si>
  <si>
    <t xml:space="preserve">De vangstmethode voor vis en schaal- en schelpdieren zoals gespecificeerd door het departement voor visserij en aquacultuur van de Food and Agriculture Organization van de Verenigde Naties. Dit verplichte veld helpt de wereldwijde retailsector om te voldoen aan de Europese vereisten voor een gezamenlijk visserijbeleid.
</t>
  </si>
  <si>
    <t xml:space="preserve">La méthode de capture pour les poissons et les fruits de mer comme spécifié par le Département des pêches et de l'aquaculture de l'Organisation pour l'alimentation et l'agriculture des Nations Unies. Cet attribut obligatoire aidera l'industrie de la distribution mondiale pour répondre aux exigences de l'UE pour une politique commune de la pêche.
</t>
  </si>
  <si>
    <t xml:space="preserve">The catch method for fish and seafood as specified by the Fisheries and Aquaculture Department of the Food and Agriculture Organization of the United Nations. This required attribute will help the global retail industry to fulfil the EU requirements for a common fisheries policy.
</t>
  </si>
  <si>
    <t xml:space="preserve">TBS (Bodemtrawls - garnalentrawls)
</t>
  </si>
  <si>
    <t xml:space="preserve">SCT (Bodemtrawls - garnalentrawls)
</t>
  </si>
  <si>
    <t xml:space="preserve">TBS (Bottom trawls - Shrimp trawls)
</t>
  </si>
  <si>
    <t xml:space="preserve">Kies een code die overeenkomt met wat op het etiket/de verpakking staat. Gebruik hiervoor de FAO-codes, de complete lijst vindt u in de codelijst bij dit veld. U vindt de codes ook op de website van de FAO: http://www.fao.org/fishery/geartype/search/en.
Vul altijd eerst een code uit de reeks 01- 09 in. Daarna kunt u een code toevoegen die een specifieke methode aanduidt, zoals LHM (Haken en lijnen - Handlijnen en hengelsnoeren (machinaal) (EU)).
</t>
  </si>
  <si>
    <t xml:space="preserve">Choisissez un code conformément à la déclaration sur le produit. Utilisez pour ceci les codes de la 'FAO', dont vous trouverez la liste complète dans la liste de codes attachée à cet attribut. Ces codes 'FAO' peuvent également être trouvés sur le site web de la FAO : http://www.fao.org/fishery/fr.
</t>
  </si>
  <si>
    <t>Choose a code in accordance with the statement on the product. Use the issued 'FAO' codes for this, you can find the complete list in the code list added to this field. These FAO codes can also be found on the website of FAO: http://www.fao.org/fishery/geartype/search/en.
Always enter a code from the range 01 - 09 first. Then you can add a code that specifies a specific method, such as LHM (Handlines and pole-lines (mechanized)).</t>
  </si>
  <si>
    <t xml:space="preserve">Pour le poissons d'élevage et les mollusques et crustacés d'élevage, la zone de pêche ne s'applique pas.
</t>
  </si>
  <si>
    <t xml:space="preserve">For farmed fish (and cultured shellfish and crustaceans) the catch method does not apply.
</t>
  </si>
  <si>
    <t>http://www.fao.org/fishery/fishtech/search/en</t>
  </si>
  <si>
    <t>VR_FMCGB2C_0059, VR_FMCGB2C_0118</t>
  </si>
  <si>
    <t>500.333</t>
  </si>
  <si>
    <t>Verplicht voor vis, als de vangstmethode op het etiket/de verpakking staat, met uitzondering van kweekvis en gekweekte schelp- en schaaldieren.</t>
  </si>
  <si>
    <t>Pour les poissons, si la zone de pêche est indiquée sur l’emballage/l’étiquette, à l’exception du poissons d'élevage et des mollusques et crustacés d'élevage.</t>
  </si>
  <si>
    <t>Mandatory for fish, if the catch method is listed on the packaging, except for farmed fish and cultured shellfish and crustaceans.</t>
  </si>
  <si>
    <t>CatchMethodCodes</t>
  </si>
  <si>
    <t>CatchMethodCode</t>
  </si>
  <si>
    <t>/catalogue_item_notification:catalogueItemNotificationMessage/transaction/documentCommand/catalogue_item_notification:catalogueItemNotification/catalogueItem/tradeItem/tradeItemInformation/extension/*[namespace-uri()='urn:gs1:gdsn:dairy_fish_meat_poultry:xsd:3' and local-name()='dairyFishMeatPoultryItemModule']/dairyFishMeatPoultryInformation/fishReportingInformation/fishCatchInformation/catchMethodCode</t>
  </si>
  <si>
    <t>fishReportingInformations.fishCatchInformations.catchMethodCodes</t>
  </si>
  <si>
    <t>Code productiemethode voor vis</t>
  </si>
  <si>
    <t>Code de la méthode de production pour poisson</t>
  </si>
  <si>
    <t>Fish production method code</t>
  </si>
  <si>
    <t>productionMethodForFishAndSeaFoodCode</t>
  </si>
  <si>
    <t>DA_FMCGB2C_0152</t>
  </si>
  <si>
    <t xml:space="preserve">De productiemethode voor vis en schaal- en schelpdieren is een door GS1 bijgehouden codelijst, afgeleid van de afdeling Visserij en Aquacultuur van de Voedsel- en Landbouworganisatie (FAO) van de Verenigde Naties. Dit veld ondersteunt de wereldwijde retailsector bij het implementeren van de EU-wetgeving voor een algemeen visserijbeleid. 
</t>
  </si>
  <si>
    <t xml:space="preserve">La méthode de production du poisson et des fruits de mer est une liste de codes maintenue par GS1, dérivée du Département des pêches et de l'aquaculture de l'Organisation des Nations Unies pour l'alimentation et l'agriculture (FAO). Cet attribut aidera l'industrie mondiale du commerce de détail à satisfaire aux exigences de l'UE en matière de politique commune de la pêche.
</t>
  </si>
  <si>
    <t xml:space="preserve">The production method for fish and seafood is a GS1 maintained code list, derived from the Fisheries and Aquaculture Department of the Food and Agriculture Organization (FAO) of the United Nations. This attribute will help the global retail industry to fulfill the EU requirements for a common fisheries policy.
</t>
  </si>
  <si>
    <t xml:space="preserve">AQUACULTURE
</t>
  </si>
  <si>
    <t xml:space="preserve">Vul hier de productiemethode voor vis en schaal- en schelpdieren in. Toegestane waarden zijn:
Binnenvisserij (INLAND_FISHERY)
Zeevisserij (MARINE_FISHERY)
Kweekvis (AQUACULTURE)
</t>
  </si>
  <si>
    <t xml:space="preserve">Indiquez une méthode de production pour le poisson ou les fruits de mer. Les valeurs autorisées sont les suivantes: Pêche continentale (INLAND_FISHERY) Pêche en mer (MARINE_FISHERY) Poisson d'élevage (AQUACULTURE)
</t>
  </si>
  <si>
    <t xml:space="preserve">Enter the production method for fish and seafood here. Allowed values are:
Inland fishery (INLAND_FISHERY)
Marine fishery (MARINE_FISHERY)
Aquaculture (AQUACULTURE)
</t>
  </si>
  <si>
    <t>VR_FMCGB2C_0278, VR_FMCGB2C_0310</t>
  </si>
  <si>
    <t>Verplicht voor vis en schaal- en schelpdieren.</t>
  </si>
  <si>
    <t>pour les poissons et fruits de mer</t>
  </si>
  <si>
    <t>Mandatory for fish and seafood.</t>
  </si>
  <si>
    <t>ProductionMethodForFishAndSeafoodCode</t>
  </si>
  <si>
    <t>/catalogue_item_notification:catalogueItemNotificationMessage/transaction/documentCommand/catalogue_item_notification:catalogueItemNotification/catalogueItem/tradeItem/tradeItemInformation/extension/*[namespace-uri()='urn:gs1:gdsn:dairy_fish_meat_poultry:xsd:3' and local-name()='dairyFishMeatPoultryItemModule']/dairyFishMeatPoultryInformation/fishReportingInformation/fishCatchInformation/productionMethodForFishAndSeaFoodCode</t>
  </si>
  <si>
    <t>fishReportingInformations.fishCatchInformations.productionMethodForFishAndSeaFoodCode</t>
  </si>
  <si>
    <t>Code beheersorganisatie biologische producten</t>
  </si>
  <si>
    <t>Code de l'organisme qui gère les produits biologiques</t>
  </si>
  <si>
    <t>Organic claim agency code</t>
  </si>
  <si>
    <t>organicClaimAgencyCode</t>
  </si>
  <si>
    <t>DA_FMCGB2B_0060</t>
  </si>
  <si>
    <t xml:space="preserve">Een beheerorganisatie die standaarden over biologische producten opstelt en beheert.
</t>
  </si>
  <si>
    <t xml:space="preserve">Un organisme de gestion qui élabore et gère les normes sur les produits bio.
</t>
  </si>
  <si>
    <t xml:space="preserve">A governing body that creates and maintains standards related to organic products.
</t>
  </si>
  <si>
    <t xml:space="preserve">6- USDA (US Department of Agriculture)
22- EU commission
</t>
  </si>
  <si>
    <t xml:space="preserve">6- USDA (US Department of Agriculture) 22- EU commission
</t>
  </si>
  <si>
    <t>Vul in dit veld in welke beheerorganisatie verantwoordelijk is voor het uitgeven en beheren van het biologische keurmerk dat u op uw product hebt staan. Kies daarvoor een code uit de codelijst 'OrganicClaimAgencyCode'. Voorbeelden zijn '6- USDA (US Department of Agriculture)' en '22- EU commission'.</t>
  </si>
  <si>
    <t xml:space="preserve">Dans ce champ, indiquez quelle organisation de gestion est responsable de l'émission et de la gestion de la marque de qualité biologique que vous avez sur votre produit. Sélectionnez un code dans la liste de codes 'OrganicClaimAgencyCode'. Par exemple '6- USDA (US Department of Agriculture)' en '22- EU commission'.
</t>
  </si>
  <si>
    <t>In this field enter the governing body responsible for issuing and managing the organic trade mark that is printed on your label/packaging. Select the correct code out of the 'OrganicClaimAgencyCode' code list. Examples are '6- USDA (US Department of Agriculture)' and '22- EU commission'.</t>
  </si>
  <si>
    <t xml:space="preserve">U vult dit veld verplicht in voor biologische producten.
</t>
  </si>
  <si>
    <t xml:space="preserve">Ce champ est obligatoire pour les produits bio.
</t>
  </si>
  <si>
    <t xml:space="preserve">It is mandatory to populate this field for organic products.
</t>
  </si>
  <si>
    <t>VR_FMCGB2B_0051, VR_FMCGB2B_0351</t>
  </si>
  <si>
    <t>Verplicht voor biologische producten.</t>
  </si>
  <si>
    <t>Ce champ est obligatoire pour les produits bio.</t>
  </si>
  <si>
    <t>Mandatory for organic products.</t>
  </si>
  <si>
    <t>OrganicClaimAgencyCode</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local-name()='farmingAndProcessingInformationModule']/tradeItemOrganicInformation/organicClaim/organicClaimAgencyCode</t>
  </si>
  <si>
    <t>farmingAndProcessingInformation.organicClaims.organicClaimAgencyCodes</t>
  </si>
  <si>
    <t>Code biologische status</t>
  </si>
  <si>
    <t>Code du statut biologique</t>
  </si>
  <si>
    <t>Organic level code</t>
  </si>
  <si>
    <t>organicTradeItemCode</t>
  </si>
  <si>
    <t>DA_DIY_B2B_0007</t>
  </si>
  <si>
    <t xml:space="preserve">Wordt gebruikt om aan te geven dat een product of één of meer van zijn onderdelen biologisch is.
</t>
  </si>
  <si>
    <t xml:space="preserve">Utilisé pour indiquer qu'un produit ou une ou plusieurs de ses parties est bio.
</t>
  </si>
  <si>
    <t xml:space="preserve">Used to indicate the organic status of a trade item or of one or more of its components.
</t>
  </si>
  <si>
    <t>2- Organic
5- Not Organic
6- In Conversion</t>
  </si>
  <si>
    <t>Geef in dit veld aan wat de biologische status van je product is. Kies daarvoor een code uit de codelijst 'OrganicTradeItemCode'. Voorbeelden zijn: '2- Organic', '5- Not Organic' en '6- In conversion'.</t>
  </si>
  <si>
    <t xml:space="preserve">Grâce à ce champ, vous indiquez l'état biologique de votre produit. Sélectionnez un code dans la liste de codes 'OrganicTradeItemCode'. Par exemple '1- 100% Organic', '5- Not Organic' en '6- In conversion'.
</t>
  </si>
  <si>
    <t>Indicate the organic status of your product in this field. Select the correct code from the 'OrganicTradeItemCode' code list. Examples are: '2- Organic', '5- Not Organic' and '6- In conversion'.</t>
  </si>
  <si>
    <t>U vult dit veld verplicht in voor biologische producten. 
Let op: GDSN-code '1' (100% biologisch) wordt niet langer gebruikt in de Benelux. In plaats daarvan vul je code '2' in. Daarnaast worden codes '7' (Biodynamisch) en '8' (Uitgesloten) ook niet gebruikt in de Benelux. Zie voor meer informatie de ‘GDSN Implementation Guideline for Organic Products in Europe’ https://gs1.eu/wp-content/uploads/2023/09/GS1-in-EU-Organic-Products-Guideline-v1.1.pdf</t>
  </si>
  <si>
    <t>It is mandatory to populate this field for organic products.</t>
  </si>
  <si>
    <t>It is mandatory to populate this field for organic products. 
Please note that GDSN code ‘1’ (100% Organic) is no longer used in the Benelux. Instead, fill out code ‘2'. In addition, codes '7' (Bio dynamic) and '8' (Disqualified) are also not used in the Benelux. For more information, see the ‘GDSN Implementation Guideline for Organic Products in Europe’ https://gs1.eu/wp-content/uploads/2023/09/GS1-in-EU-Organic-Products-Guideline-v1.1.pdf</t>
  </si>
  <si>
    <t>VR_FMCGB2B_0052, VR_FMCGB2B_0352, VR_FMCGB2B_0549, VR_FMCGB2B_0567, VR_FMCGB2B_0580</t>
  </si>
  <si>
    <t>500.558, 500.573</t>
  </si>
  <si>
    <t>OrganicTradeItemCode</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local-name()='farmingAndProcessingInformationModule']/tradeItemOrganicInformation/organicClaim/organicTradeItemCode</t>
  </si>
  <si>
    <t>farmingAndProcessingInformation.organicClaims.organicTradeItemCode</t>
  </si>
  <si>
    <t>Code herkomstlocatie biologische producten</t>
  </si>
  <si>
    <t>Code de la localisation de l'origine des produits biologiques</t>
  </si>
  <si>
    <t>Place of farming of organic product</t>
  </si>
  <si>
    <t>Organic product place of farming code</t>
  </si>
  <si>
    <t>organicProductPlaceOfFarmingCode</t>
  </si>
  <si>
    <t>DA_FMCGB2C_0140</t>
  </si>
  <si>
    <t xml:space="preserve">Vermelding van het land of de landen waar de agrarische grondstoffen waaruit het product is samengesteld, zijn geteeld, overeenkomstig EG Verordening nr. 834/2007. Deze verordening geldt alleen voor het biologische product, niet voor de individuele grondstoffen. Indien het communautaire logo wordt gebruikt, moet tevens een indicatie van de plaats waar de agrarische grondstoffen waaruit het product is samengesteld zijn geteeld, in de nabijheid van het logo worden weergegeven. Deze verordening is van toepassing op de volgende producten, afkomstig uit de landbouw, met inbegrip van aquacultuur, wanneer de producten in de handel worden gebracht of het de bedoeling is om in de handel te brengen:
a) Levende of onverwerkte landbouwproducten;
b) Verwerkte landbouwproducten voor gebruik als levensmiddel;
c) Diervoeder;
d) Vegetatief teeltmateriaal en zaaizaad.
De producten van jacht en visserij op wilde dieren worden niet als biologische productie beschouwd. Deze verordening is ook van toepassing op als levensmiddel of diervoeder gebruikt gist.
</t>
  </si>
  <si>
    <t>Indication du ou des pays où ont été cultivées les matières premières agricoles dont le produit est composé, conformément au règlement CE n° 834/2007. Ce règlement ne s'applique qu'au produit biologique, et non aux matières premières individuelles. Si le logo communautaire est utilisé, une indication du lieu d'exploitation des matières premières agricoles dont le produit est composé doit également figurer à proximité du logo. Le présent règlement s'applique aux produits suivants provenant de l'agriculture, y compris l'aquaculture, lorsque les produits sont mis sur le marché ou sont destinés à être mis sur le marché :
a) les produits agricoles vivants ou non transformés;
b) Produits agricoles transformés destinés à l'alimentation;
c) Alimentation animale;
(d) Matériel de multiplication végétative et semences pour la culture.
Les produits de la chasse et de la pêche d'animaux sauvages ne sont pas considérés comme une production biologique. Ce règlement s'applique également aux levures utilisées comme denrées alimentaires ou aliments pour animaux.</t>
  </si>
  <si>
    <t xml:space="preserve">Indication of the place where the agricultural raw materials of which the product is composed have been farmed, acc. To Council Regulation (EC) No 834/2007. It applies only to the trade item, not ingredient by ingredient. Where the Community logo is used, an indication of the place where the agricultural raw materials of which the product is composed have been farmed, shall also appear in the same visual field as the logo and shall take one of the code list forms, as appropriate. For EU or NON-EU indication, small quantities by weight of ingredients may be disregarded provided, that the total quantity of the disregarded ingredients does not exceed 2 % of the total quantity by weight of raw materials of agricultural origin. This Regulation shall apply to the following products originating from agriculture, including aquaculture, where such products are placed on the market or are intended to be placed on the market:
a) Live or unprocessed agricultural products;
b) Processed agricultural products for use as food;
c) Feed;
d) Vegetative propagating material and seeds for cultivation.
The products of hunting and fishing of wild animals shall not be considered as organic production. This regulation shall also apply to yeasts used as food or feed.
</t>
  </si>
  <si>
    <t xml:space="preserve">EU_AND_NON_EU_AGRICULTURE
</t>
  </si>
  <si>
    <t>Voer voor biologische producten de herkomstlocatie in die op de verpakking staat door middel van een code uit de codelijst organicProductPlaceOfFarmingCode. Als alle grondstoffen van het biologische product uit één land komen gebruikt u de code 'FARMING_COUNTRY_OF_ORIGIN'.</t>
  </si>
  <si>
    <t>Pour les produits biologiques, indiquez le lieu d'origine qui figure sur l'emballage en utilisant un code de la liste de codes organicProductPlaceOfFarmingCode. Si toutes les matières premières du produit biologique proviennent d'un seul pays, utilisez le code 'FARMING_COUNTRY_OF_ORIGIN'. Dans ce cas, indiquez également le code du pays d'origine en utilisant les attributs 'Type d'activité' (productAvtivityTypeCode = FARMING) et 'Pays d'activité' (countryOfActivity/countryCode).</t>
  </si>
  <si>
    <t xml:space="preserve">Enter for organic products the place of farming that is stated on the packaging by means of a code from the code list organicProductPlaceOfFarmingCode. In the case the organic product is farmed in one country, use the code 'FARMING_COUNTRY_OF_ORIGIN’. 
</t>
  </si>
  <si>
    <t xml:space="preserve">Alleen voor biologische producten.
</t>
  </si>
  <si>
    <t>Uniquement pour les produits biologiques.</t>
  </si>
  <si>
    <t xml:space="preserve">Only for organic products.
</t>
  </si>
  <si>
    <t>VR_FMCGB2C_0250, VR_FMCGB2B_0580</t>
  </si>
  <si>
    <t>500.556, 500.557, 500.573, 500.574</t>
  </si>
  <si>
    <t>Verplicht voor biologische producten (voedingsmiddelen of diervoeding) als de herkomstlocatie op de verpakking staat.</t>
  </si>
  <si>
    <t>Obligatoire pour les produits biologiques (denrées alimentaires ou aliments pour animaux) si le lieu d'origine est indiqué sur l'emballage.</t>
  </si>
  <si>
    <t>Mandatory for organic products (food products or pet food) if the place of farming is stated on the packaging.</t>
  </si>
  <si>
    <t>OrganicProductPlaceOfFarmingCodes</t>
  </si>
  <si>
    <t>OrganicProductPlaceOfFarmingCode</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local-name()='farmingAndProcessingInformationModule']/tradeItemOrganicInformation/organicProductPlaceOfFarmingCode</t>
  </si>
  <si>
    <t>farmingAndProcessingInformation.organicProductPlaceOfFarmingCode</t>
  </si>
  <si>
    <t>Identificatie biologische certificering</t>
  </si>
  <si>
    <t>Identification de la certification biologique</t>
  </si>
  <si>
    <t>Organic certification identification</t>
  </si>
  <si>
    <t>organicCertificationIdentification</t>
  </si>
  <si>
    <t>DA_FMCGB2B_0277</t>
  </si>
  <si>
    <t>Een nummer dat wordt uitgegeven om te bevestigen dat iets biologisch gecertificeerd is.</t>
  </si>
  <si>
    <t>Un numéro délivré pour confirmer que quelque chose est certifié biologique.</t>
  </si>
  <si>
    <t>A reference issued to confirm that something has passed organic certification.</t>
  </si>
  <si>
    <t>FR-BIO-15
AT-BIO-301</t>
  </si>
  <si>
    <t>Vermeld het codenummer van de controlerende autoriteit of het controleorgaan zoals vermeld op het etiket in de buurt van het Europese biologische logo (EU_ORGANIC_FARMING).</t>
  </si>
  <si>
    <t>Vermeld het codenummer van de controlerende autoriteit of het controleorgaan zoals vermeld op het etiket in de buurt van het Europese biologische logo (Euroleaf).</t>
  </si>
  <si>
    <t>Indiquer le numéro de code de l'autorité ou de l'organisme de contrôle, tel qu'il figure sur l'étiquette à proximité du logo biologique européen (Eurofeuille).</t>
  </si>
  <si>
    <t>Provide the code number of the control authority or control body as stated on the label near the European organic logo (EU_ORGANIC_FARMING).</t>
  </si>
  <si>
    <t>Provide the code number of the control authority or control body as stated on the label near the European organic logo (Euroleaf).</t>
  </si>
  <si>
    <t>VR_FMCGB2B_0549, VR_FMCGB2B_0580</t>
  </si>
  <si>
    <t>500.573</t>
  </si>
  <si>
    <t>Verplicht indien het codenummer van de controlerende autoriteit of het controleorgaan op het etiket staat in de buurt van het Europese biologische logo (EU_ORGANIC_FARMING).</t>
  </si>
  <si>
    <t>Verplicht indien het codenummer van de controlerende autoriteit of het controleorgaan op het etiket staat in de buurt van het Europese biologische logo (Euroleaf).</t>
  </si>
  <si>
    <t>Obligatoire si le numéro de code de l'autorité de controle ou l'organisme de controle apparait sur l'étiquette près du logo biologique européen (EU_ORGANIC_FARMING).</t>
  </si>
  <si>
    <t>Mandatory if the code number of the control authority or control body appears on the label near the European organic logo (EU_ORGANIC_FARMING).</t>
  </si>
  <si>
    <t>Mandatory if the code number of the control authority or control body appears on the label near the European organic logo (Euroleaf).</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local-name()='farmingAndProcessingInformationModule']/tradeItemOrganicInformation/organicClaim/organicCertification/organicCertificationIdentification</t>
  </si>
  <si>
    <t>farmingAndProcessingInformation.organicClaims.organicCertifications.organicCertificationIdentification</t>
  </si>
  <si>
    <t>Product activiteit type code</t>
  </si>
  <si>
    <t>Code du type d'activité du produit</t>
  </si>
  <si>
    <t>Product activity type code</t>
  </si>
  <si>
    <t>productActivityTypeCode</t>
  </si>
  <si>
    <t>DA_FMCGB2B_0307</t>
  </si>
  <si>
    <t>Een code die het type activiteit weergeeft dat wordt uitgevoerd op een handelsartikel, bijvoorbeeld MONTAGE, GEBOTTELD, LAATSTE_VERWERKING.</t>
  </si>
  <si>
    <t>Un code qui représente le type d'activité effectuée sur un produit, par exemple, ASSEMBLY, BOTTLED, FINAL_PROCESSING.</t>
  </si>
  <si>
    <t>A code depicting the type of activity being performed on a trade item for example ASSEMBLY, BOTTLING. LAST_PROCESSING.</t>
  </si>
  <si>
    <t>FARMING</t>
  </si>
  <si>
    <t>Vul de code 'FARMING' in uit de codelijst ProductActivityTypeCode indien bij 'Code herkomstlocatie biologische producten' de waarde 'FARMING_COUNTRY_OF_ORIGIN' is ingevuld. Gebruik dit veld in combinatie met het veld 'Code land van activiteit'.</t>
  </si>
  <si>
    <t>Indiquer le code 'AGRICULTURE' de la liste de codes ProductActivityTypeCode si la valeur 'FARMING_COUNTRY_OF_ORIGIN' est indiquée dans le champ 'Code lieu d'origine des produits biologiques'. Ce champ doit être utilisé en combinaison avec le champ 'Code du pays d'activité'.</t>
  </si>
  <si>
    <t>Fill in the code 'FARMING' from the code list ProductActivityTypeCode if the value 'FARMING_COUNTRY_OF_ORIGIN' is filled in at 'Code origin location organic products'. Use this field in combination with the 'Country of activity code' field.</t>
  </si>
  <si>
    <t>VR_FMCGB2B_0549, VR_FMCGB2B_0560, VR_FMCGB2B_0561, VR_FMCGB2B_0562, VR_FMCGB2B_0581</t>
  </si>
  <si>
    <t>500.556, 500.557, 500.574</t>
  </si>
  <si>
    <t>Verplicht als 'Code herkomstlocatie biologische producten' gelijk is aan 'FARMING_COUNTRY_OF_ORIGIN'.</t>
  </si>
  <si>
    <t>Obligatoire si le 'Code de la localisation de l'origine des produits biologiques' est égal à 'FARMING_COUNTRY_OF_ORIGIN'.</t>
  </si>
  <si>
    <t>Mandatory if 'Organic product place of farming code' equals 'FARMING_COUNTRY_OF_ORIGIN'.</t>
  </si>
  <si>
    <t>ProductActivityTypeCodes</t>
  </si>
  <si>
    <t>ProductActivityTypeCode</t>
  </si>
  <si>
    <t>/catalogue_item_notification:catalogueItemNotificationMessage/transaction/documentCommand/catalogue_item_notification:catalogueItemNotification/catalogueItem/tradeItem/tradeItemInformation/extension/*[namespace-uri()='urn:gs1:gdsn:place_of_item_activity:xsd:3' and local-</t>
  </si>
  <si>
    <t>placeOfItemActivity.productActivityDetails.productActivityTypeCode</t>
  </si>
  <si>
    <t>Code land van activiteit</t>
  </si>
  <si>
    <t>Pays d'activité</t>
  </si>
  <si>
    <t>Country of activity</t>
  </si>
  <si>
    <t>DA_FMCGB2B_0308</t>
  </si>
  <si>
    <t>Het land waar een verwerking of andere activiteit is uitgevoerd, bijvoorbeeld verwerking, bottelen, productie.</t>
  </si>
  <si>
    <t>Le pays où une transformation ou une autre activité a été réalisée, par exemple la transformation, la mise en bouteille, la production.</t>
  </si>
  <si>
    <t>528</t>
  </si>
  <si>
    <t>Vermeld, indien van toepassing, het land waar het product is vervaardigd/verwerkt in combinatie met het type productactiviteit.</t>
  </si>
  <si>
    <t>Le cas échéant, indiquez le pays où le produit a été fabriqué/transformé en combinaison avec le type d'activité du produit.</t>
  </si>
  <si>
    <t>If applicable, indicate the Country where the product has been manufactured/processed in association with the Product activity type.</t>
  </si>
  <si>
    <t>VR_FMCGB2B_0549, VR_FMCGB2B_0551, VR_FMCGB2B_0563, VR_FMCGB2B_0581</t>
  </si>
  <si>
    <t>500.557, 500.574</t>
  </si>
  <si>
    <t>/catalogue_item_notification:catalogueItemNotificationMessage/transaction/documentCommand/catalogue_item_notification:catalogueItemNotification/catalogueItem/tradeItem/tradeItemInformation/extension/*[namespace-uri()='urn:gs1:gdsn:place_of_item_activity:xsd:3' and local-name()='placeOfItemActivityModule']/placeOfProductActivity/productActivityDetails/countryOfActivity/countryCode</t>
  </si>
  <si>
    <t>placeOfItemActivity.productActivityDetails.countriesOfActivity</t>
  </si>
  <si>
    <t>Bereidingsinstructies</t>
  </si>
  <si>
    <t>Instructions de préparation</t>
  </si>
  <si>
    <t>Preparation Instruction</t>
  </si>
  <si>
    <t>Preparation instructions</t>
  </si>
  <si>
    <t>preparationInstructions</t>
  </si>
  <si>
    <t>DA_FMCGB2C_0113</t>
  </si>
  <si>
    <t>Instructions for consumer</t>
  </si>
  <si>
    <t>The instructions on how to prepare the product for consumption.</t>
  </si>
  <si>
    <t>Verwarm de koekenpan op hoog vuur. Bak het vlees 4-6 minuten. Leg het vlees op een bord en bestrooi het met zout en peper.</t>
  </si>
  <si>
    <t>Sauce prête à être réchauffée et servie. Peut être préparé à partir de l'état congelé ou réfrigéré.
 À CHAUFFER: Porter une grande casserole d'eau à ébullition. Immergez un sac dans l'eau bouillante et faire bouillir pendant 40 minutes si congelé ou 30 minutes si réfrigéré.</t>
  </si>
  <si>
    <t xml:space="preserve">Sauce is ready to heat and serve. Can be prepared from frozen or refrigerated state.
TO HEAT: Bring a large pot of water to the boil. Submerge one bag in boiling water and boil for 40 minutes if frozen or 30 minutes if refrigerated.
</t>
  </si>
  <si>
    <t>Voer de bereidingsinstructies in zoals vermeld op het etiket. Als de bereidingsinstructies symbolen bevatten, dan voert u deze in als tekst. Als voor de bereiding aanvullende ingrediënten nodig zijn,dan vermeldt u dat hier. Als er geen bereidingsinstructies op het etiket staan, maar wel in de doos zitten, dan voert u de tekst 'Zie ingesloten recept' in. Als er geen bereidingsinstructies op het etiket staan en er ook geen in de doos zitten, laat dit veld dan leeg.
Voor bulkartikelen: vul dit veld in als het bulkartikel op het verkooppunt wordt bereid en er een bereidingsinstructie op de handelseenheid staat vermeld.</t>
  </si>
  <si>
    <t>Voer de bereidingsinstructies in zoals vermeld op het etiket. Als de bereidingsinstructies symbolen bevatten, dan voert u deze in als tekst. Als voor de bereiding aanvullende ingrediënten nodig zijn, dan vermeldt u dat hier. Als er geen bereidingsinstructies op het etiket staan, maar wel in de doos zitten, dan voert u de tekst 'Zie ingesloten recept' in. Als er geen bereidingsinstructies op het etiket staan en er ook geen in de doos zitten, laat dit veld dan leeg.
Voor bulkartikelen: vul dit veld in als het bulkartikel op het verkooppunt wordt bereid en er een bereidingsinstructie op de handelseenheid staat vermeld.</t>
  </si>
  <si>
    <t>Entrez les instructions de préparation comme indiquées sur l'étiquette. Si les instructions de préparation comprennent des symboles, entrez-les sous forme de texte. Si des ingrédients supplémentaires sont nécessaires pour la préparation, les indiquer ici. S'il n'y a pas des instructions de préparation sur l'étiquette, mais qu'il y a une instruction dans le paquet, entrez le texte "Voir les instructions de préparation à l'intérieur". S'il n'y a pas d'instructions de préparation sur l'étiquette et il n'y a aucune instruction dans le paquet, laisser ce champ vide.
Pour les produits en vrac : remplir ce champ si le produit en vrac est préparé au point de vente et qu'une instruction de préparation figure sur l'unité commerciale.</t>
  </si>
  <si>
    <t>Enter the preparation instructions as shown on the label. If the preparation instructions include symbols, enter them in text form. If additional ingredients are required for preparation, state this here. If there are no preparation instructions on the label but there is an instruction in the package, enter the text ‘See enclosed preparation instruction’. If there are no preparation instructions on the label and there is no instruction in the packaging, leave this field blank.
For bulk items: populate this field if the bulk item is prepared at the point of sale and a preparation instruction is stated on the trade unit.</t>
  </si>
  <si>
    <t>VR_FMCGB2C_0178, VR_FMCGB2C_0219</t>
  </si>
  <si>
    <t>Verplicht als er op het etiket/de verpakking instructies staan over hoe het product bereid moet worden voor consumptie.</t>
  </si>
  <si>
    <t>Si 'Code d'état de préparation' égale 'PREPARED' et qu'au moins un code de type de nutiment est fourni.</t>
  </si>
  <si>
    <t>Mandatory if the product packaging (label) contains the instructions on how to prepare the product for consumption.</t>
  </si>
  <si>
    <t>Description2500</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local-name()='foodAndBeveragePreparationServingModule']/preparationServing/preparationInstructions</t>
  </si>
  <si>
    <t>consumerInstructions.preparationServings.preparationInstructions.value</t>
  </si>
  <si>
    <t>Bereidingsinstructies taalcode</t>
  </si>
  <si>
    <t>Langue des instructions de préparation</t>
  </si>
  <si>
    <t>Preparation instructions language code</t>
  </si>
  <si>
    <t>preparationInstructions/@languageCode</t>
  </si>
  <si>
    <t>DA_FMCGB2C_0112</t>
  </si>
  <si>
    <t>Voer de bereidingsinstructies in zoals vermeld op het etiket. Als de bereidingsinstructies symbolen bevatten, dan voert u deze in als tekst. Als voor de bereiding aanvullende ingrediënten nodig zijn, dan vermeldt u dat hier. Als er geen bereidingsinstructies op het etiket staan, maar wel in de doos zitten, dan voert u de tekst 'Zie ingesloten recept' in. Als er geen bereidingsinstructies op het etiket staan en er ook geen in de doos zitten, laat dit veld dan leeg.</t>
  </si>
  <si>
    <t>VR_FMCGB2C_0136, VR_FMCGB2C_0177</t>
  </si>
  <si>
    <t>Verplicht als het veld ‘Bereidingsinstructies’ is ingevuld bij de consumenteneenheid.</t>
  </si>
  <si>
    <t>Si 'Instructions de préparation' est rempli.</t>
  </si>
  <si>
    <t>Mandatory if 'Preparation instructions' is populated.</t>
  </si>
  <si>
    <t>Verplicht als het veld ‘Bereidingsinstructies’ is ingevuld bij de handelseenheid.</t>
  </si>
  <si>
    <t>if 'Preparation instructions' is populated.</t>
  </si>
  <si>
    <t>Verplicht als het veld ‘Bereidingsinstructies’ is ingevuld bij de pallet.</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local-name()='foodAndBeveragePreparationServingModule']/preparationServing/preparationInstructions/@languageCode</t>
  </si>
  <si>
    <t>consumerInstructions.preparationServings.preparationInstructions.languageCode</t>
  </si>
  <si>
    <t>Code type bereiding</t>
  </si>
  <si>
    <t>Code du type de préparation</t>
  </si>
  <si>
    <t>Preparation Type Code</t>
  </si>
  <si>
    <t>Preparation type code</t>
  </si>
  <si>
    <t>preparationTypeCode</t>
  </si>
  <si>
    <t>DA_FMCGB2C_0155</t>
  </si>
  <si>
    <t>Le code précisant la méthode utilisée pour rendre le produit prêt à la consommation.</t>
  </si>
  <si>
    <t>The code specifying the method used to make the product ready for consumption.</t>
  </si>
  <si>
    <t>AIR_FRY</t>
  </si>
  <si>
    <r>
      <t xml:space="preserve">Populate the technique that is used to make the product ready for consumption. Select the correct value from the ‘preparationTypeCode’ code list.
</t>
    </r>
    <r>
      <rPr>
        <sz val="8"/>
        <color rgb="FFFF0000"/>
        <rFont val="Verdana"/>
        <family val="2"/>
      </rPr>
      <t xml:space="preserve">
If the product label displays a single preparation method, provide the corresponding 'Preparation Type Code' and enter the instructions on the label as 'Preparation Instruction'.
If the product label displays different preparation methods, suppliers may choose one of the following approaches:
- Provide only 'Preparation Type Code': ‘MULTIPLE_SEE_PREPARATION_INSTRUCTIONS’ and enter all instructions on the label in one iteration of Preparation Instruction.
- Provide a separate 'Preparation Type Code' (e.g., BAKE, FRY) together with its corresponding 'Preparation Instruction' for each preparation method displayed on the product label or packing.</t>
    </r>
  </si>
  <si>
    <t>Il est possible d'utiliser ce champ plus d'une fois. Ce champ est contrôlé aux Pays-Bas dans le cadre du programme de qualité des données</t>
  </si>
  <si>
    <t xml:space="preserve">This field might be used more than once.
</t>
  </si>
  <si>
    <t>VR_FMCGB2C_0281, VR_FMCGB2C_0306</t>
  </si>
  <si>
    <t>Verplicht als de bereidingstechniek op het etiket/de verpakking staat.</t>
  </si>
  <si>
    <t>Obligatoire si la technique de préparation figure sur l'étiquette/l'emballage.</t>
  </si>
  <si>
    <t>Mandatory if the preparation method is stated on the package.</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local-name()='foodAndBeveragePreparationServingModule']/preparationServing/preparationTypeCode</t>
  </si>
  <si>
    <t>consumerInstructions.preparationServings.preparationTypeCode</t>
  </si>
  <si>
    <t>Beoogde consumentenleeftijd</t>
  </si>
  <si>
    <t>Âge du consommateur cible</t>
  </si>
  <si>
    <t>Target Consumer Age</t>
  </si>
  <si>
    <t>Target consumer age</t>
  </si>
  <si>
    <t>targetConsumerAge</t>
  </si>
  <si>
    <t>DA_FMCGB2C_0157</t>
  </si>
  <si>
    <t>De beschrijving van de beoogde leeftijd of leeftijdscategorie van de consument.</t>
  </si>
  <si>
    <t>La description de l'âge ou de la tranche d'âge du consommateur cible.</t>
  </si>
  <si>
    <t>The description of the intended age or age range of the consumer.</t>
  </si>
  <si>
    <t>8-12 jaar (Lego Starwars)
6+ (It’s so me! Scrunchie maker)
Geef dit middel niet aan kinderen onder de 6 jaar, tenzij een arts dit heeft geadviseerd.</t>
  </si>
  <si>
    <t>8-12 ans (Lego  Star Wars)
6+ (It’s so me! Scrunchie maker)
Ce produit n'est pas indiqué pour les enfants de moins de 6 ans, sauf sur avis médical.</t>
  </si>
  <si>
    <t>8-12 year (Lego Star Wars)
6+ (It’s so me! Scrunchie maker)
This product is not indicated for use in children under 6 years of age unless it is advised by a physician.</t>
  </si>
  <si>
    <t>Enter here the additional text that belongs to the age indication. Enter descriptions of the healthcare item usage age (usually under the condition that a doctor has advised this). 
For self-care medicines: Only populate this field when you have populated the fields ‘Healthcare item minimum usage age’ and/or ‘Healthcare item maximum usage age’. Enter texts that warn you that a product cannot be used under a specific age, in the field ‘Drug side effects and warnings’.</t>
  </si>
  <si>
    <t>VR_FMCGB2C_0282, VR_FMCGB2C_0289</t>
  </si>
  <si>
    <t>Verplicht indien de beoogde leeftijd of leeftijdscategorie op het etiket/de verpakking staat.</t>
  </si>
  <si>
    <t>Obligatoire si la mention "âge prévu ou tranche d'âge" figure sur l'étiquette/l'emballage.</t>
  </si>
  <si>
    <t>Mandatory if the targeted age or age range is on the label.</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local-name()='marketingInformationModule']/marketingInformation/targetConsumer/targetConsumerAge</t>
  </si>
  <si>
    <t>marketingInformation.targetConsumerAges.value</t>
  </si>
  <si>
    <t>Beoogde consumentenleeftijd taalcode</t>
  </si>
  <si>
    <t>Langue de l'âge du consommateur cible</t>
  </si>
  <si>
    <t>Target consumer age language code</t>
  </si>
  <si>
    <t>targetConsumerAge/@languageCode</t>
  </si>
  <si>
    <t>DA_FMCGB2C_0158</t>
  </si>
  <si>
    <t>VR_FMCGB2C_0283, VR_FMCGB2C_0290</t>
  </si>
  <si>
    <t>Verplicht, als ‘Beoogde consumentenleeftijd’ is ingevuld bij de consumenteenheid.</t>
  </si>
  <si>
    <t>Obligatoire, si l'"âge du consommateur prévu" est indiqué dans l'unité consommateur.</t>
  </si>
  <si>
    <t>Mandatory if ‘Target consumer age’ is populated.</t>
  </si>
  <si>
    <t>Verplicht, als ‘Beoogde consumentenleeftijd’ is ingevuld bij de handelseenheid.</t>
  </si>
  <si>
    <t>Obligatoire, si l'"âge du consommateur prévu" a été renseigné dans l'unité commerciale.</t>
  </si>
  <si>
    <t>Verplicht, als ‘Beoogde consumentenleeftijd’ is ingevuld bij de pallet.</t>
  </si>
  <si>
    <t>Obligatoire si le champ "Âge du consommateur prévu" a été rempli pour la palette.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local-name()='marketingInformationModule']/marketingInformation/targetConsumer/targetConsumerAge/@languageCode</t>
  </si>
  <si>
    <t>marketingInformation.targetConsumerAges.languageCode</t>
  </si>
  <si>
    <t>Gebruiksinstructie</t>
  </si>
  <si>
    <t>Gebruiksinstructies</t>
  </si>
  <si>
    <t>Instruction d'utilisation</t>
  </si>
  <si>
    <t>Consumer usage instructions</t>
  </si>
  <si>
    <t>consumerUsageInstructions</t>
  </si>
  <si>
    <t>DA_INSTRUCTIONS_0003</t>
  </si>
  <si>
    <t xml:space="preserve">Geeft in tekstvorm gebruiksinstructies van een artikel die normaal gesproken op het etiket staan of zijn bijgesloten. De instructies kunnen verwijzen naar de manier waarop de consument het artikel dient te gebruiken. Hieronder vallen niet: bewaren, het bereiden van voeding, en instructies voor het doseren en prepareren van geneesmiddelen.
</t>
  </si>
  <si>
    <t>Exprime textuellement les instructions d'utilisation d'un produit qui apparaissent normalement sur l'étiquette ou accompagnent le produit. Les instructions peuvent se référer à la fac;on dont le consommateur devrait utiliser le produit. Cela ne comprend pas le stockage, les préparations alimentaires, la posologie et la préparation de médicament.</t>
  </si>
  <si>
    <t xml:space="preserve">Expresses in text the consumer usage instructions of a product which normally appear on the label or accompany the product. Instructions may refer to how the consumer should use the product. This does not include storage, food preparations, and drug dosage and preparation instructions.
</t>
  </si>
  <si>
    <t>Aliments:
Chauffez vivement.
Attention: les petits enfants peuvent s'étouffer avec les noix et les arachides.
En utilisant du vrai jus de fruit, des sédiments peuvent se former au fond.
Refermable. Servir frais.
Santé &amp; Beauté, médicaments auto-administrés: Bien agiter avant de servir.
Cosmétiques et les produits de soins personnels: N'utiliser que dans une pièce bien ventilée. Presser brièvement sans pulvérisation prolongée. N'utiliser que pour l'usage prévu
 La lessive: 1 tablette : pour charge standard machine à laver 2 tablettes : eau dure / linge très sale, eau dure / 6 kg et plus
Biocides : Appliquer avec modération et précaution sur les parties du corps non couvertes ; répartir uniformément sur la peau. Portez un pantalon long et/ou une chemise à manches longues. Ne pas appliquer sous les vêtements. Garder l'arroseur à au moins 15 cm de la peau, ne pas vaporiser directement sur le visage. Si le produit est utilisé en combinaison avec un écran solaire, appliquer d'abord l'écran solaire et attendre 30 minutes avant d'appliquer le produit. Pour protéger le visage des piqûres, appliquez d'abord un peu de produit sur la paume de la main, puis étalez-le sur le visage. Ne pas utiliser chez les enfants de moins de treize ans. Ne pas utiliser plus d'une fois par jour. éviter le contact avec les yeux, les muqueuses, le nez, les lèvres et la peau endommagée. Ne pas appliquer le produit sur des zones où la flexion fréquente de la peau est normale en raison de la flexion des articulations, c'est-à-dire ne pas l'appliquer au creux des genoux et au creux des coudes. éviter le contact avec les aliments. Se laver soigneusement les mains avec de l'eau et du savon avant de manger ou de boire. l'utilisation du produit n'est pas recommandée pour les groupes vulnérables, comme les femmes enceintes. Laver la peau traitée lorsque la protection contre les moustiques ou les tiques n'est plus nécessaire ou en cas d'irritation. Lors de l'utilisation du DEET par des voyageurs à l'étranger, il convient de tenir compte des directives du Centre national de coordination des conseils aux voyageurs.</t>
  </si>
  <si>
    <t>Food: 
Heat thoroughly 
Caution: small children can choke on nuts and peanuts.
The use of real fruit juice can cause sedimentation on the bottom
Resealable
Serve chilled
Health and beauty products and self-care medicines:
Shake well before use.
Cosmetics and personal care products:
Only use in a well-ventilated room
Press briefly without spraying for a long time
Use only for the intended purpose
Laundry detergents:
1 tab: voor standaardwasmachinelading 2 tabs: hard water / zwaar bevuilde was, hard water / 6kg+
Biocides:
Het middel spaarzaam en zorgvuldig aanbrengen op onbedekte lichaamsdelen; verdeel het middel gelijkmatig over de huid. Draag een lange broek en/of shirt met lange mouwen. Niet toepassen onder kleding. Houd de sproeier tenminste 15 cm van de huid, niet direct in het gezicht spuiten. Wanneer het product wordt gebruikt in combinatie met zonnebrand, dan de zonnebrand eerst aanbrengen en 30 minuten wachten voor het aanbrengen van het middel. Om het gezicht te beschermen tegen beten, eerst wat middel in de handpalm aanbrengen en dan uitsmeren over het gezicht. Niet gebruiken bij kinderen jonger dan dertien jaar. Niet meer dan eenmaal per dag gebruiken. Vermijd contact met ogen, slijmvliezen, neus en lippen en beschadigde huid. Het middel niet aanbrengen op plekken waar door buiging van gewrichten, veelvuldige buiging van de huid normaal is, dus niet aanbrengen in knieholte en de elleboogholte. Vermijd contact met voedsel. Was de handen grondig met water en zeep voor het eten of drinken. Gebruik van het middel wordt niet geadviseerd voor kwetsbare groepen, zoals zwangere vrouwen. Was de behandelde huid wanneer bescherming tegen bijtende muggen of teken niet langer nodig is of wanneer irritatie optreed. Bij het gebruik van DEET door reizigers in het buitenland dient rekening gehouden te worden met de richtlijnen die door het Landelijk Coördinatiecentrum Reizigersadvisering (LCR) zijn uitgevaardigd.
Light bulbs: ambient temperature Ta ≠ 25 ° C</t>
  </si>
  <si>
    <t>Enter the label information relating to the usage of the product. If the instructions include symbols, enter them in text form. Unless it is a standard logos/pictogram that is being issued by an agency (e.g. pictograms for responsible use of alcohol and A.I.S.E. pictograms for safe use of household detergents, cleaning and maintenance products). Enter these in the 'Consumer Usage Label Code' field.
For food products, include any voluntary warnings that concern the usage of the products.
For health and beauty products, cosmetics and personal care products: enter the age for which the product is suitable.
For self-care medicines: additionally fill in the fields 'Minimum criteria for the target group' and 'Maximum criteria for the target group' and possibly the field 'Target consumer age'. For self-care medicines, complete the 'Claim description' field (both the shortened and the extended indication).
For laundry detergents: fill in the recommended quantities or dosage requirements, as indicated on the packaging.
Biocides: Populate this field with the following as stated on the packaging (information from the instructions for use do not have to be populated here):
- Directions for use, frequency of application and the dosage.
- Particulars of possible side effects and directions for first aid.
- Directions for safe disposal of the biocidal product and its packaging and any prohibition on reuse of the packaging.
- The sentence 'Read attached instructions before use' and warnings for vulnerable groups.
- What to do after you used the biocidal product (for example when you can use the biocide again or when you can access the area again where the biocide was used).
- The categories of users to which the biocidal product is restricted.
- The specific danger to the environment.
For light bulbs: enter special information about the use when indicated on the package, for example: specific temperature management is required.
The instructions should be provided in the same languages as on the physical package: for Belgium, at least in Dutch and French; for Luxembourg, at least in German and French.</t>
  </si>
  <si>
    <t>VR_INSTRUCTIONS_0004, VR_INSTRUCTIONS_0007</t>
  </si>
  <si>
    <t>500.382</t>
  </si>
  <si>
    <t>Mandatory for food, food supplements, special foods, self-care medicines, healthcare products, cosmetics, personal care products, pet food, laundry detergents and biocides, if mentionned on the label.</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local-name()='consumerInstructionsModule']/consumerInstructions/consumerUsageInstructions</t>
  </si>
  <si>
    <t>consumerUsageInstructions.value</t>
  </si>
  <si>
    <t>Gebruiksinstructies taalcode</t>
  </si>
  <si>
    <t>Langue des instructions d'utilisation pour le consommateur</t>
  </si>
  <si>
    <t>Consumer usage instructions language code</t>
  </si>
  <si>
    <t>consumerUsageInstructions/@languageCode</t>
  </si>
  <si>
    <t>DA_INSTRUCTIONS_0002</t>
  </si>
  <si>
    <t>VR_INSTRUCTIONS_0001, VR_INSTRUCTIONS_0003</t>
  </si>
  <si>
    <t>Verplicht als het veld ‘Gebruiksinstructies’ is ingevuld bij de consumenteneenheid.</t>
  </si>
  <si>
    <t>Si le champ 'Instructions d'utilisation pour le consommateur' est rempli.</t>
  </si>
  <si>
    <t>Mandatory if 'Consumer usage instructions' is populated.</t>
  </si>
  <si>
    <t>Verplicht als het veld ‘Gebruiksinstructies’ is ingevuld bij de handelseenheid.</t>
  </si>
  <si>
    <t>if 'Consumer usage instructions' is populated.</t>
  </si>
  <si>
    <t>Verplicht als het veld ‘Gebruiksinstructies’ is ingevuld bij de pallet.</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local-name()='consumerInstructionsModule']/consumerInstructions/consumerUsageInstructions/@languageCode</t>
  </si>
  <si>
    <t>consumerInstructions.consumerUsageInstructions.languageCode</t>
  </si>
  <si>
    <t>Code Logo/Pictogram Gebruiksinformatie</t>
  </si>
  <si>
    <t>Code du Logo/Pictogramme d’Utilisation du Produit</t>
  </si>
  <si>
    <t>Consumer Usage Label Code</t>
  </si>
  <si>
    <t>enumerationValue</t>
  </si>
  <si>
    <t>DA_DIY_B2C_0022</t>
  </si>
  <si>
    <t>Een code die een logo/pictogram voorstelt dat gebruiksinformatie voor consumenten voorstelt. (De codelijstwaarden worden onderhouden door een externe beheersorganisatie.)</t>
  </si>
  <si>
    <t>Code représentant un logo/pictogramme qui représente des informations d'utilisation pour les consommateurs. (Les valeurs de la liste de codes sont gérées par une agence externe.)</t>
  </si>
  <si>
    <t>A code representation of the consumer usage information represented via a label. (The Code List Values are maintained by an external code list agency.)</t>
  </si>
  <si>
    <t>DO_NOT_DRINK_AND_DRIVE_WARNING</t>
  </si>
  <si>
    <t>Vul dit veld in als er een standaard logo/pictogram met informatie over gebruik door de consument op de verpakking staat. Bijvoorbeeld: een pictogram dat staat voor "Drink niet als je rijdt". Gebruik dit veld samen met veld 'Naam Beheersorganisatie Logo/Pictogram'.</t>
  </si>
  <si>
    <t>Remplissez ce champ si l'emballage comporte un logo/pictogramme qui donne des informations sur l'utilisation par le consommateur. Par exemple: un pictogramme représentant "Boire ou conduire, il faut choisir". Vous utiliserez ce champ en même temps que le champ "Nom de l'agence du logo/pictogramme".</t>
  </si>
  <si>
    <t>Use this field if there is a standard logo/pictogram on the packaging representing consumer usage information. E.g. a pictogram representing 'Do not drink and drive'. Use this field together with the field 'Label Agency Name'.</t>
  </si>
  <si>
    <t>https://www.gs1.nl/kennisbank/gs1-data-source/levensmiddelen-drogisterij/voor-webinterface/hoe-artikelgegevens-beeindigen/</t>
  </si>
  <si>
    <t>VR_FMCGB2C_0348, VR_FMCGB2C_0350</t>
  </si>
  <si>
    <t>500.553, 500.554, 510.032</t>
  </si>
  <si>
    <t>Verplicht als er een standaard logo/pictogram met informatie over gebruik door de consument op de verpakking staat.</t>
  </si>
  <si>
    <t>Obligatoire si l'emballage comporte un logo/pictogramme qui donne des informations sur l'utilisation par le consommateur.</t>
  </si>
  <si>
    <t>Mandatory when a standard logo/pictogram representing consumer usage information is present on the packaging.</t>
  </si>
  <si>
    <t>EU_consumerUsageLabelCode</t>
  </si>
  <si>
    <t>EU_consumerUsageLabelCodeList</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local-name()='consumerInstructionsModule']/consumerInstructions/consumerUsageLabelCode/enumerationValueInformation/enumerationValue</t>
  </si>
  <si>
    <t>consumerInstructions.consumerUsageLabelCodes.values</t>
  </si>
  <si>
    <t>Naam Beheersorganisatie Logo/Pictogram</t>
  </si>
  <si>
    <t>Nom de l’Agence du Logo/Pictogramme</t>
  </si>
  <si>
    <t>Label Agency Name</t>
  </si>
  <si>
    <t>externalAgencyName</t>
  </si>
  <si>
    <t>DA_FMCGB2C_0195</t>
  </si>
  <si>
    <t>De naam van de instantie die een externe codelijst beheert.</t>
  </si>
  <si>
    <t>Le nom de l'agence qui gère une liste de codes externe.</t>
  </si>
  <si>
    <t>The name of the agency that manages a code list external to GS1.</t>
  </si>
  <si>
    <t>GS1iEU</t>
  </si>
  <si>
    <t>Als 'Code Logo/Pictogram Gebruiksinformatie' ingevuld is moet dit veld ook ingevuld worden. Vul de code in voor de bijbehorende beheersorganisatie. Vul hier de waarde 'GS1iEU' in als het bij 'Code Logo/Pictogram Gebruiksinformatie' om een code gaat dat een logo/pictogram voorsteld rond verantwoord gebruik van alcohol. Vul 'AISE' in als het er om een A.I.S.E. pictogram voor veilig gebruik van huishoudelijke was-, schoonmaak- en onderhoudsmiddelen gaat.</t>
  </si>
  <si>
    <t>Si le champ "Code du Logo/Pictogramme d’Utilisation du Produit" est rempli, ce champ doit également être rempli. Saisir le code de l'agence correspondante. Indiquez ici la valeur "GS1iEU" si "Code du Logo/Pictogramme d’Utilisation du Produit" est un code représentant un pictogramme relatif à l'usage responsable de l'alcool. Remplissez la valeur "AISE" s'il s'agit d'un pictogramme A.I.S.E. pour une utilisation sûre des détergents ménagers, des produits de nettoyage et d'entretien.</t>
  </si>
  <si>
    <t>If 'Consumer Usage Label Code' is used, this field must also be used. Enter the code for the corresponding agency. Enter the value 'GS1iEU' if 'Consumer Usage Label Code' contains a code that represents a logo/pictogram around responsible use of alcohol. Fill in 'AISE' if it concerns an A.I.S.E. pictogram for safe use of household detergents, cleaning and maintenance products.</t>
  </si>
  <si>
    <t>VR_FMCGB2C_0349, VR_FMCGB2C_0363, VR_FMCGB2C_0363, VR_FMCGB2C_0364, VR_FMCGB2C_0364</t>
  </si>
  <si>
    <t>500.553, 500.554, 510.033</t>
  </si>
  <si>
    <t>Verplicht als 'Code Logo/Pictogram Gebruiksinformatie' ingevuld is.</t>
  </si>
  <si>
    <t>Obligatoire si "Code du Logo/Pictogramme d’Utilisation du Produit" est rempli.</t>
  </si>
  <si>
    <t>Mandatory when 'Consumer Usage Label Code' is used.</t>
  </si>
  <si>
    <t>EU_consumerUsageLabelCode_externalAgencyNameCode</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local-name()='consumerInstructionsModule']/consumerInstructions/consumerUsageLabelCode/externalAgencyName</t>
  </si>
  <si>
    <t>consumerInstructions.consumerUsageLabelCodes.agencyName</t>
  </si>
  <si>
    <t>Serveersuggestie</t>
  </si>
  <si>
    <t>Suggestion de présentation</t>
  </si>
  <si>
    <t>Serving suggestion</t>
  </si>
  <si>
    <t>servingSuggestion</t>
  </si>
  <si>
    <t>DA_FMCGB2C_0110</t>
  </si>
  <si>
    <t xml:space="preserve">Een suggestie voor hoe het product geserveerd kan worden om de consumentenervaring te verbeteren.
</t>
  </si>
  <si>
    <t xml:space="preserve">Champ de texte libre pour les suggestions de présentation.
</t>
  </si>
  <si>
    <t>A suggestion about the way the product may be served to enhance the consumer experience.</t>
  </si>
  <si>
    <t>Serveer met fruit en groente voor een uitgebalanceerde maaltijd.
Kan worden gebruikt om een Aziatisch accent te geven aan broodjes, wraps, tacobowls, roerbakschotels etc.
Kan worden gebruikt als dipsaus en marinade.</t>
  </si>
  <si>
    <t xml:space="preserve">Servir avec des fruits et légumes pour un repas bien équilibré.  Peut être servi pour ajouter de la saveur asiatique à des sandwichs, wraps, bols, sautés et plus.  Peut être utilisé comme une sauce, marinade, glaçure et base de sauce.
</t>
  </si>
  <si>
    <t>Serve with fruits and vegetables for a well-balanced meal.
Can be served to add Asian flavour to sandwiches, wraps, bowls, stir fries and more.
Can be used as a dipping sauce, marinade, glaze and base sauce.</t>
  </si>
  <si>
    <t>Als er serveersuggesties op het etiket staan, dan kunt u die hier vermelden. Serveersuggesties zijn tips over ingrediënten/producten die goed passen bij het gerecht, maar niet noodzakelijk zijn. Dit wordt soms weergegeven door een plaatje en dat mag vertaald worden naar tekst, maar dat hoeft niet.</t>
  </si>
  <si>
    <t xml:space="preserve">S'il y a des suggestions de présentation sur l'étiquette, listez-les ici.
</t>
  </si>
  <si>
    <t>If there are serving suggestions on the label, you can list them here. Serving suggestions are tips on ingredients/products that go well with the dish, but are not necessary. This is sometimes represented by an image, this may be translated to text but that is not mandatory.</t>
  </si>
  <si>
    <t>VR_FMCGB2C_0176, VR_FMCGB2C_0218</t>
  </si>
  <si>
    <t>Verplicht als er een serveersuggestie in tekst op het etiket staat.</t>
  </si>
  <si>
    <t>obligatoire s'il y a une suggestion de portion en texte sur l'étiquette.</t>
  </si>
  <si>
    <t>mandatory if there is a serving suggestion in text on the label.</t>
  </si>
  <si>
    <t>Mandatory if there is a serving suggestion in text on the label.</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local-name()='foodAndBeveragePreparationServingModule']/preparationServing/servingSuggestion</t>
  </si>
  <si>
    <t>consumerInstructions.preparationServings.servingSuggestions.value</t>
  </si>
  <si>
    <t>Serveersuggestie taalcode</t>
  </si>
  <si>
    <t>Langue de la suggestion de présentation</t>
  </si>
  <si>
    <t>Serving suggestion language code</t>
  </si>
  <si>
    <t>servingSuggestion/@languageCode</t>
  </si>
  <si>
    <t>DA_FMCGB2C_0109</t>
  </si>
  <si>
    <t>VR_FMCGB2C_0135, VR_FMCGB2C_0175</t>
  </si>
  <si>
    <t>Verplicht als het veld ‘Serveersuggestie’ is ingevuld bij de consumenteneenheid.</t>
  </si>
  <si>
    <t>Si le champ 'Suggestion de présentation' est rempli.</t>
  </si>
  <si>
    <t>Mandatory if 'Serving suggestion' is populated.</t>
  </si>
  <si>
    <t>Verplicht als het veld ‘Serveersuggestie’ is ingevuld bij de handelseenheid.</t>
  </si>
  <si>
    <t>if 'Serving suggestion' is populated.</t>
  </si>
  <si>
    <t>Verplicht als het veld ‘Serveersuggestie’ is ingevuld bij de pallet.</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local-name()='foodAndBeveragePreparationServingModule']/preparationServing/servingSuggestion/@languageCode</t>
  </si>
  <si>
    <t>consumerInstructions.preparationServings.servingSuggestions.languageCode</t>
  </si>
  <si>
    <t>Bewaarinstructie</t>
  </si>
  <si>
    <t>Bewaarinstructies</t>
  </si>
  <si>
    <t>Instruction de stockage</t>
  </si>
  <si>
    <t>Consumer storage instructions</t>
  </si>
  <si>
    <t>consumerStorageInstructions</t>
  </si>
  <si>
    <t>DA_INSTRUCTIONS_0006</t>
  </si>
  <si>
    <t xml:space="preserve">Geeft in tekstvorm bewaarinstructies van een artikel die normaal gesproken op het etiket staan of zijn bijgesloten. Deze informatie kan op de verpakking staan, maar dat hoeft niet. De instructies kunnen verwijzen naar een aanbevolen bewaartemperatuur of een specifieke vereiste opslag.
</t>
  </si>
  <si>
    <t xml:space="preserve">Exprime textuellement les instructions de stockage d'un produit qui normalement sont visibles sur l'étiquette ou accompagnent le produit. Cette information peut ou peut ne pas être présente sur l'emballage. Les instructions peuvent se référer à une température de stockage suggérée ou une exigence de stockage spécifique.
</t>
  </si>
  <si>
    <t xml:space="preserve">Expresses in text the consumer storage instructions of a product which normally appear on the label or accompany the product. This information may or may not be recorded on the pack. Instructions may refer to a suggested storage temperature or a specific storage requirement.
</t>
  </si>
  <si>
    <t>Food:
Store in a cool dry place. (mandatory on packaging)
Keep out of reach and sight of children.
Keep raw foods separate from ready-to-eat products and cooked foods. (voluntary on packaging)
Health &amp; Beauty and Self-care medicines:
Once opened, keep refrigerated and use within 2 days.
Store adhesive bandages under dry and dark conditions at room temperature (15-25 °C).
Animal nutrition:
This product should be stored in a cool and dry place. Keep closed for maximum chewing pleasure. To prevent suffocation, always keep the packaging out of the reach of babies, little children and pets</t>
  </si>
  <si>
    <t>Voer de etiketinformatie in die verband houdt met het bewaren van het artikel. Als de instructies grafisch zijn weergegeven, vertaal deze dan naar tekst.
Neem voor voedingsmiddelen en diervoeding ook eventuele vrijwillige waarschuwingen op die betrekking hebben op het bewaren van het product. Dit zijn waarschuwingen die op de verpakking staan, maar die niet wettelijk verplicht zijn. Alleen voor niet-voorverpakte producten is het toegestaan om bewaarinstructies op te nemen die niet op het etiket/de verpakking staan.
Voor bulkartikelen: vul dit veld voor handelseenheden in als de bewaarinstructie van het onbereide artikel afwijkt van die van het bereide artikel, en dit op de handelseenheid staat vermeld.
Voor zelfzorggeneesmiddelen, cosmetica en persoonlijke verzorgingsproducten vult u hier de periode in die aangeeft hoe lang het product kan worden gebruikt na opening van de verpakking indien dit als tekst op het etiket staat. Staat het 'open pot' symbool op de verpakking, vul dan de periode in bij het veld 'Periode te gebruiken na opening'.</t>
  </si>
  <si>
    <t>Entrez les informations relatives au stockage du produit. Si les instructions contiennent des symboles, entrez les sous forme textuelle. 
Pour les produits alimentaires et la nutrition animale, incluez tous les avertissements volontaires concernant le stockage des produits. Il s'agit d'avertissements qui figurent sur l'emballage mais qui ne sont pas exigés par la loi. Seuls les produits non préemballés peuvent faire l'objet d'instructions de conservation qui ne figurent pas sur l'étiquette ou l'emballage.
Pour les articles en vrac : remplir ce champ pour les unités commerciales si les instructions de stockage de l'article non préparé diffèrent de celles de l'article préparé, et que cela est indiqué sur l'unité commerciale.
Pour les produits de santé et de beauté, entrez les avertissements spécifiques, les interactions et les contre-indications dans le champ 'Effets secondaires du médicament et avertissements'. Pour les médicaments auto-administrés, produits cosmétiques et de soins personnels, inscrivez la période pendant laquelle le produit peut être utilisé après l'ouverture de l'emballage, si c'est indiqué comme texte sur l'étiquette. S'il s'agit du symbole avec un pot ouvert, sur l'emballage, remplissez alors la période dans le champ 'Durée de vie après ouverture'.</t>
  </si>
  <si>
    <t>Enter the label information relating to the storage of the product. If the instructions include symbols, enter them in text form.
For food products and animal nutrition, include any voluntary warnings that concern the storage of the products. These are warnings that appear on the packaging but are not required by law. Only for non-prepacked products is it allowed to include storage instructions that do not appear on the label/packaging.
For bulk items: complete this field for trade units if the storage instruction of the unprepared item differs from the prepared item, and this is stated on the trade unit.
For self-care medicines, cosmetics and personal care products: enter here the period that indicates how long the product can still be used after the packaging has been opened if mentioned on the packaging. In case the 'open pot' symbol is on the label or the packaging, enter the period in the 'Shelf life for a customer after opening' field</t>
  </si>
  <si>
    <t>For self-care medicines: Enter risk warnings, contraindications and use restrictions in the 'Drug side effects and warnings' field.
For health &amp; beauty products, cosmetics and personal care products, disposal instructions should also be entered in this field. Start this text with 'Disposal:' to distinguish it from the storage texts.</t>
  </si>
  <si>
    <t>VR_DIY_15231, VR_INSTRUCTIONS_0006, VR_INSTRUCTIONS_0008</t>
  </si>
  <si>
    <t>500.469</t>
  </si>
  <si>
    <t>Verplicht als op het etiket/de verpakking instructies en informatie voor de consument staan over het goed bewaren van het product.</t>
  </si>
  <si>
    <t>Pour les aliments, les compléments alimentaires, les aliments spéciaux, l'alimentation animale et les médicaments auto-administrés, les produits santé, cosmétiques et produits de soins personnels (si indiqué sur l'étiquette/l'emballage).</t>
  </si>
  <si>
    <t>Mandatory if the product packaging (label) mentions instructions and information to the consumer about proper storage of the product.</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local-name()='consumerInstructionsModule']/consumerInstructions/consumerStorageInstructions</t>
  </si>
  <si>
    <t>consumerStorageInstructions.value</t>
  </si>
  <si>
    <t>Bewaarinstructies taalcode</t>
  </si>
  <si>
    <t>Langue des instructions de stockage pour le consommateur</t>
  </si>
  <si>
    <t>Consumer storage instructions language code</t>
  </si>
  <si>
    <t>consumerStorageInstructions/@languageCode</t>
  </si>
  <si>
    <t>DA_INSTRUCTIONS_0005</t>
  </si>
  <si>
    <t>VR_INSTRUCTIONS_0002, VR_INSTRUCTIONS_0005</t>
  </si>
  <si>
    <t>Verplicht als het veld ‘Bewaarinstructies’ is ingevuld bij de consumenteneenheid.</t>
  </si>
  <si>
    <t>Si le champ 'Instructions de stockage pour le consommateur' est rempli.</t>
  </si>
  <si>
    <t>Mandatory if 'Consumer storage instructions' is populated.</t>
  </si>
  <si>
    <t>Verplicht als het veld ‘Bewaarinstructies’ is ingevuld bij de handelseenheid.</t>
  </si>
  <si>
    <t>if 'Consumer storage instructions' is populated.</t>
  </si>
  <si>
    <t>Verplicht als het veld ‘Bewaarinstructies’ is ingevuld bij de pallet.</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local-name()='consumerInstructionsModule']/consumerInstructions/consumerStorageInstructions/@languageCode</t>
  </si>
  <si>
    <t>consumerInstructions.consumerStorageInstructions.languageCode</t>
  </si>
  <si>
    <t>Code accreditatielogo/-keurmerk op verpakking</t>
  </si>
  <si>
    <t>Code du logo d'accréditation/label de qualité sur l'emballage</t>
  </si>
  <si>
    <t>Third party accreditation symbol on product package code</t>
  </si>
  <si>
    <t>packagingMarkedLabelAccreditationCode</t>
  </si>
  <si>
    <t>DA_STATEMENTS_0024</t>
  </si>
  <si>
    <t xml:space="preserve">The code representing a symbol or marking on the product and/or product package defined by a third party. This does not include regulatory markings.
</t>
  </si>
  <si>
    <t xml:space="preserve">UTZ_CERTIFIED
AQUACULTURE_STEWARDSHIP_COUNCIL
FAIR_TRADE_MARK
</t>
  </si>
  <si>
    <t xml:space="preserve">UTZ_CERTIFIED AQUACULTURE_STEWARDSHIP_COUNCIL FAIR_TRADE_MARK
</t>
  </si>
  <si>
    <t>If there is a mark on the packaging that is part of the 'Packaging Label Guide' code list, you must enter it here. For this list go to the international trade marks code list (Packaging Label Guide) on our website: https://www.gs1.nl/en/knowledge-base/gs1-data-source/food-health-beauty/code-lists/codes-for-international-packaging-marks/.</t>
  </si>
  <si>
    <t xml:space="preserve">It is possible to fill in this field more than once, but a value may only be used once.
</t>
  </si>
  <si>
    <t>VR_HC&amp;B2C_0007, VR_HC&amp;B2C_0008, VR_HC&amp;B2C_0009, VR_STATEMENTS_0030, VR_STATEMENTS_0031, VR_STATEMENTS_0035</t>
  </si>
  <si>
    <t>Mandatory if there is a mark on the packaging that is part of the 'Packaging Label Guide code list', optional for detergents and biocides.</t>
  </si>
  <si>
    <t>PackagingMarkedLabelAccreditationCodes</t>
  </si>
  <si>
    <t>PackagingMarkedLabelAccreditationCode</t>
  </si>
  <si>
    <t>/catalogue_item_notification:catalogueItemNotificationMessage/transaction/documentCommand/catalogue_item_notification:catalogueItemNotification/catalogueItem/tradeItem/tradeItemInformation/extension/*[namespace-uri()='urn:gs1:gdsn:packaging_marking:xsd:3' and local-name()='packagingMarkingModule']/packagingMarking/packagingMarkedLabelAccreditationCode</t>
  </si>
  <si>
    <t>packagingMarkedLabelAccreditationCodes</t>
  </si>
  <si>
    <t>19/08/2023</t>
  </si>
  <si>
    <t>Aanvullend logo op product/verpakking</t>
  </si>
  <si>
    <t>Logo supplémentaire sur le produit/emballage</t>
  </si>
  <si>
    <t>Local accreditations indicated on the packaging</t>
  </si>
  <si>
    <t>Local packaging marked label accreditation code reference</t>
  </si>
  <si>
    <t>localPackagingMarkedLabelAccreditationCodeReference</t>
  </si>
  <si>
    <t>DA_HC&amp;B2C_0005</t>
  </si>
  <si>
    <t xml:space="preserve">Wordt gebruikt voor markeringen op de verpakking die lokaal worden beheerd en geen wettelijk bepaalde betekenis hebben. Gebruik lokale codelijsten om dit veld in te vullen.
</t>
  </si>
  <si>
    <t xml:space="preserve">Utilisé; pour les marquages d'emballages qui sont gérés localement et ne sont pas réglementaires par nature. Utilisez la liste de codes locale pour remplir ce champ.
</t>
  </si>
  <si>
    <t xml:space="preserve">Used for packaging markings that are locally managed and are not regulatory in nature. Use local code lists to populate this attribute.
</t>
  </si>
  <si>
    <t xml:space="preserve">SEPARATE_COLLECTION
</t>
  </si>
  <si>
    <t>SEPARATE_COLLECTION</t>
  </si>
  <si>
    <t xml:space="preserve">REUSABLE_CAN_NL
</t>
  </si>
  <si>
    <t>Gebruik dit veld om de code(s) van aanvullende logo's op de verpakking van het artikel in te voeren. Gebruik de code ‘SEPARATE_COLLECTION’ indien op de verpakking een afvalbak aangeeft dat het product separaat ter verwijdering moet worden verzameld.</t>
  </si>
  <si>
    <t>Gebruik dit veld om de code(s) van aanvullende logo's op de verpakking van het artikel in te voeren.</t>
  </si>
  <si>
    <t xml:space="preserve">Utilisez ce champ pour entrer le(s) code(s) des logos supplémentaires présents sur le packaging du produit. 
</t>
  </si>
  <si>
    <t>Use this field to enter the code(s) of additional logos present on the packaging of the product. Use the code ‘SEPARATE_COLLECTION’ if a garbage can on the label indicates that the product must be collected separately for disposal.</t>
  </si>
  <si>
    <t>Use this field to enter the code(s) of additional logos present on the packaging of the product.</t>
  </si>
  <si>
    <t>Het is mogelijk om dit veld meer dan eens in te vullen, maar u mag een waarde slechts één keer gebruiken. 
Dit is een veld dat tijdelijk gebruikt kan worden voor aanvullende logo's op de verpakking die nog niet in de codelijst 'PackagingMarkedLabelAccreditationCode' voorkomen.</t>
  </si>
  <si>
    <t>Il est possible de remplir ce champ plus d'une fois, mais une valeur ne peut utilisé que une seule fois. Ce champ peut être utilisé temporairement pour des logos supplémentaires sur l'emballage qui n'existent pas encore dans la liste de codes "PackagingMarkedLabelAccreditationCode".</t>
  </si>
  <si>
    <t>You may fill in this field more than once, but a value may only be used once.
This is a field that can be temporarily used for additional logos on the packaging that do not yet exist in the 'PackagingMarkedLabelAccreditationCode' code list.</t>
  </si>
  <si>
    <t>VR_HC&amp;B2C_0010, VR_HC&amp;B2C_0011</t>
  </si>
  <si>
    <t>Verplicht als het aanvullende logo op het etiket/de verpakking staat maar de code nog niet voorkomt in de codelijst 'PackagingMarkedLabelAccreditationCode'.</t>
  </si>
  <si>
    <t>Obligatoire si le logo supplémentaire figure sur l'étiquette/l'emballage mais que le code ne figure pas encore dans la liste des codes "PackagingMarkedLabelAccreditationCode".</t>
  </si>
  <si>
    <t>Mandatory if the additional logo is on the label/package but the code does not yet appear in the 'PackagingMarkedLabelAccreditationCode' code list.</t>
  </si>
  <si>
    <t>/catalogue_item_notification:catalogueItemNotificationMessage/transaction/documentCommand/catalogue_item_notification:catalogueItemNotification/catalogueItem/tradeItem/tradeItemInformation/extension/*[namespace-uri()='urn:gs1:gdsn:packaging_marking:xsd:3' and local-name()='packagingMarkingModule']/packagingMarking/localPackagingMarkedLabelAccreditationCodeReference</t>
  </si>
  <si>
    <t>packagingMarking.localPackagingMarkedLabelAccreditationCodeReferences</t>
  </si>
  <si>
    <t>Code bestanddeelclaim</t>
  </si>
  <si>
    <t>Element claim code</t>
  </si>
  <si>
    <t>claimElementCode</t>
  </si>
  <si>
    <t>DA_STATEMENTS_0027</t>
  </si>
  <si>
    <t>The code that specifies an element, such as a food ingredient, chemical compound or sustainability factor, that is subject to the claim type specified by the 'Claim type code'.</t>
  </si>
  <si>
    <t>GLUTEN
LATEX</t>
  </si>
  <si>
    <t>Populate this field for the element of a product that a specific claim applies to, this can be marked in text or graphics on the label. Select the correct value from the ‘ClaimElementCode’ code list.
If an element is already mentioned in the claim description or only mentioned in the ingredients list and/or nutrients table, then this field is optional.
If an element is not (yet) available in the codelist but is legally required to be mentioned on the packaging, describe it in the field 'Additional legal product information'. If it is not legally required, it can be optionally mentioned in the field 'Product marketing message'.</t>
  </si>
  <si>
    <t>You should also use the attribute ‘Claim type code’.
You may use the combination of these two attributes more than once. Also fill in 'Claim Marked on the Package Indicator' if the claim is not mentioned on the packaging.</t>
  </si>
  <si>
    <t>VR_FMCGB2C_0314, VR_STATEMENTS_0040</t>
  </si>
  <si>
    <t>500.440, 500.484</t>
  </si>
  <si>
    <t>Verplicht als op het etiket/de verpakking een claim over een specifiek bestanddeel van het product staat of als de leverancier een claim wil communiceren.</t>
  </si>
  <si>
    <t>Obligatoire si l'étiquette/emballage contient une allégation concernant un composant spécifique du produit ou si le fournisseur veut communiquer une allégation.</t>
  </si>
  <si>
    <t>If the product label states a specific element claim about the product or if the seller has agreed to/wants to communicate the claim, this attribute is mandatory.</t>
  </si>
  <si>
    <t>If the product label states a specific element claim about the product or if the seller has agreed to/wants to communicate the claim, this attribute is MANDATORY.</t>
  </si>
  <si>
    <t>ClaimElementCode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local-name()='productInformationModule']/productInformationDetail/claimDetail/claimElementCode</t>
  </si>
  <si>
    <t>productSpecificInformation.productInformationDetails.claimDetails.claimElementCode</t>
  </si>
  <si>
    <t>Code type claim</t>
  </si>
  <si>
    <t>Claim type code</t>
  </si>
  <si>
    <t>claimTypeCode</t>
  </si>
  <si>
    <t>DA_STATEMENTS_0028</t>
  </si>
  <si>
    <t>The code that states the type of claim applicable to the product. It may be used alone, or in combination with 'Element claim code' to identify a specific element, such as a food ingredient, chemical compound or sustainability factor, to which the claim type applies.</t>
  </si>
  <si>
    <t>NON_ALCOHOLIC
FREE_FROM
NO_ADDED</t>
  </si>
  <si>
    <t>Enter in this field what is claimed for the element that you populated in the ‘Element claim code’ field. Select the correct value from the ‘ClaimTypeCode’ code list.
Some codes may be used without a corresponding 'Element Claim Code'.
If the available codelist is insufficient for a claim type which is legally required to be mentioned on the packaging, describe it in the field 'Additional legal product information'. If it is not legally required, it can be optionally mentioned in the field 'Product marketing message'.</t>
  </si>
  <si>
    <t>You should also use the attribute ‘Element claim code’ when necessary. You may use the combination of these two attributes more than once. Also fill in 'Claim Marked on the Package Indicator' if the claim is not mentioned on the packaging.</t>
  </si>
  <si>
    <t>VR_FMCGB2C_0314, VR_STATEMENTS_0041, VR_STATEMENTS_0042</t>
  </si>
  <si>
    <t>If 'Element Claim Code' is used, then this attribute is Mandatory. If the claim type is being used as stand alone and the product label states the claim or the seller has agreed to/wants to communicate the claim, this attribute is mandatory.</t>
  </si>
  <si>
    <t>ClaimTypeCode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local-name()='productInformationModule']/productInformationDetail/claimDetail/claimTypeCode</t>
  </si>
  <si>
    <t>productSpecificInformation.productInformationDetails.claimDetails.claimTypeCode</t>
  </si>
  <si>
    <t>Claim marked on the package indicator</t>
  </si>
  <si>
    <t>claimMarkedOnPackage</t>
  </si>
  <si>
    <t>DA_FMCGB2C_0159</t>
  </si>
  <si>
    <t>Staat de claim die in de velden ‘Code type claim’ en ‘Code bestanddeelclaim’ is ingevuld op de verpakking?</t>
  </si>
  <si>
    <t>Is the claim specified by ‘Claim type code’ in combination with ‘Element claim code’ labelled on the product package?</t>
  </si>
  <si>
    <t>Geef hier aan of de claim die in het veld ‘Code bestanddeelclaim’ is ingevuld op de verpakking staat of niet.</t>
  </si>
  <si>
    <t>Indicate if the claim populated in the ‘Element claim code’ field is marked on the package or not.</t>
  </si>
  <si>
    <t>VR_FMCGB2C_0292</t>
  </si>
  <si>
    <t>500.484</t>
  </si>
  <si>
    <t>Verplicht als de claim die in het veld ‘Code bestanddeelclaim’ is ingevuld niet op de verpakking staat.</t>
  </si>
  <si>
    <t>Mandatory, if the claim that is populated in the ‘Element claim code’ field is not stated on the package.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local-name()='productInformationModule']/productInformationDetail/claimDetail/claimMarkedOnPackage</t>
  </si>
  <si>
    <t>productSpecificInformation.productInformationDetails.claimDetails.claimMarkedOnPackage</t>
  </si>
  <si>
    <t>Code dieettype</t>
  </si>
  <si>
    <t>Code du type de régime</t>
  </si>
  <si>
    <t>Dietary regime code</t>
  </si>
  <si>
    <t>dietTypeCode</t>
  </si>
  <si>
    <t>DA_FMCGB2C_0168</t>
  </si>
  <si>
    <t xml:space="preserve">Een code die het dieet aangeeft waarvoor het artikel geschikt is.
</t>
  </si>
  <si>
    <t xml:space="preserve">Code indiquant le régime pour lequel le produit est adapté.
</t>
  </si>
  <si>
    <t>The code indicating the diet the product is suitable for.</t>
  </si>
  <si>
    <t xml:space="preserve">HALAL
</t>
  </si>
  <si>
    <t xml:space="preserve">Geef hier aan voor welk dieet het product geschikt is, dit kan zowel grafisch als in tekst op het product staan. Gebruik hiervoor de codelijst dietTypeCode.
</t>
  </si>
  <si>
    <t xml:space="preserve">Si la déclaration de régime est physiquement présente sur l'emballage, les fournisseurs doivent utiliser le champ 'Sigle allergènes ou régime présents sur l'emballage'.  Si l'instruction n'est pas physiquement présent sur l'emballage, les fournisseurs doivent utiliser le champ 'Code de type de régime'.
</t>
  </si>
  <si>
    <t>Indicate in this field for which diet the product is suitable, this can be marked in text or graphics on the label. Use the dietTypeCode code list for this.</t>
  </si>
  <si>
    <t>VR_FMCGB2C_0291, VR_FMCGB2C_0308</t>
  </si>
  <si>
    <t>Verplicht als de leverancier wil communiceren dat het product geschikt is voor een bepaald dieet.</t>
  </si>
  <si>
    <t>If the seller has agreed to/wants to communicate that the product is suitable for a particular diet, this attribute is mandatory.</t>
  </si>
  <si>
    <t>If the seller has agreed to/wants to communicate that the product is suitable for a particular diet, this attribute is MANDATORY.</t>
  </si>
  <si>
    <t>DietTypeCode</t>
  </si>
  <si>
    <t>/catalogue_item_notification:catalogueItemNotificationMessage/transaction/documentCommand/catalogue_item_notification:catalogueItemNotification/catalogueItem/tradeItem/tradeItemInformation/extension/*[namespace-uri()='urn:gs1:gdsn:diet_information:xsd:3' and local-name()='dietInformationModule']/dietInformation/dietTypeInformation/dietTypeCode</t>
  </si>
  <si>
    <t>dietTypeInformations.dietTypeCode</t>
  </si>
  <si>
    <t>Indicatie dieettype op verpakking</t>
  </si>
  <si>
    <t>Est le type de régime indiqué sur l'emballage ?</t>
  </si>
  <si>
    <t>Is the diet type marked on the package?</t>
  </si>
  <si>
    <t>Is diet type marked on package</t>
  </si>
  <si>
    <t>isDietTypeMarkedOnPackage</t>
  </si>
  <si>
    <t>DA_FMCGB2C_0169</t>
  </si>
  <si>
    <t>Staat het dieettype dat is ingevuld in het veld ‘dietTypeCode’ (of soms in het veld ‘dietTypeSubCode’) op de verpakking?</t>
  </si>
  <si>
    <t>Le type de régime alimentaire spécifié dans le champ "dietTypeCode" (et parfois le champ "dietTypeSubcode") est-il indiqué sur l'emballage du produit ?</t>
  </si>
  <si>
    <t>Is the diet type specified in the ‘dietTypeCode’ field (and sometimes the ‘dietTypeSubcode’ field) labelled on the product package?</t>
  </si>
  <si>
    <t>Geef hier aan of de claim die is ingevuld in het veld ‘Code dieettype’ op de verpakking staat of niet.</t>
  </si>
  <si>
    <t>Indiquez si la demande remplie dans le champ "Code de type de régime alimentaire" est marquée sur le paquet ou non.</t>
  </si>
  <si>
    <t>Indicate if the claim populated in the ‘Diet type code’ field is marked on the package or not.</t>
  </si>
  <si>
    <t>Indicate if the claim populated in the ‘Dietary regime code’ field is marked on the package or not.</t>
  </si>
  <si>
    <t>VR_FMCGB2C_0295</t>
  </si>
  <si>
    <t>Verplicht, als de claim die in het veld ‘Code dieettype’ is ingevuld niet op de verpakking staat.</t>
  </si>
  <si>
    <t>Obligatoire si la demande remplie dans le champ "Code type de régime" ne figure pas sur l'emballage.</t>
  </si>
  <si>
    <t>Mandatory, if the claim that is populated in the ‘Diet type code’ field is not stated on the package.</t>
  </si>
  <si>
    <t>Mandatory, if the claim that is populated in the ‘Dietary regime code’ field is not stated on the package.</t>
  </si>
  <si>
    <t>/catalogue_item_notification:catalogueItemNotificationMessage/transaction/documentCommand/catalogue_item_notification:catalogueItemNotification/catalogueItem/tradeItem/tradeItemInformation/extension/*[namespace-uri()='urn:gs1:gdsn:diet_information:xsd:3' and local-name()='dietInformationModule']/dietInformation/dietTypeInformation/isDietTypeMarkedOnPackage</t>
  </si>
  <si>
    <t>dietTypeInformations.isDietTypeMarkedOnPackage</t>
  </si>
  <si>
    <t>Code voedingsprogramma</t>
  </si>
  <si>
    <t>Nutritional program code</t>
  </si>
  <si>
    <t>nutritionalProgramCode</t>
  </si>
  <si>
    <t>DA_DIY_B2C_0002</t>
  </si>
  <si>
    <t>Identificeert het type programma dat is ontworpen om mensen aan te moedigen om op een bepaalde manier te eten.</t>
  </si>
  <si>
    <t>Identifie le type de programme conçu pour encourager les gens à manger d'une certaine manière.</t>
  </si>
  <si>
    <t>Identifies the type of program designed to encourage people to eat a certain way.</t>
  </si>
  <si>
    <t>8 (Nutri-Score)</t>
  </si>
  <si>
    <t>Kies de juiste waarde uit de codelijst ‘NutritionalProgramCode’.</t>
  </si>
  <si>
    <t>Choisissez la valeur appropriée dans la liste de codes "NutritionalProgramCode".</t>
  </si>
  <si>
    <t>Select the correct value from the code list 'NutritionalProgramCode’.</t>
  </si>
  <si>
    <t>VR_DIY_B2C_0001, VR_DIY_B2C_0008, VR_DIY_B2C_0008, VR_DIY_B2C_0010</t>
  </si>
  <si>
    <t>Verplicht voor voedingsmiddelen en bijzondere voedingsmiddelen als de Nutri-Score op de verpakking staat.</t>
  </si>
  <si>
    <t>Obligatoire pour les aliments et les aliments spéciaux si le Nutri-Score figure sur l'emballage.</t>
  </si>
  <si>
    <t>Mandatory for food and special food products if Nutri-Score is stated on the packaging.</t>
  </si>
  <si>
    <t>NutritionalProgramCodes</t>
  </si>
  <si>
    <t>NutritionalProgramCode</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local-name()='healthRelatedInformationModule']/nutritionalProgram/nutritionalProgramCode</t>
  </si>
  <si>
    <t>healthRelatedInformation.nutritionalPrograms.nutritionalProgramCode</t>
  </si>
  <si>
    <t>Score voedingsprogramma</t>
  </si>
  <si>
    <t>Nutritional score</t>
  </si>
  <si>
    <t>nutritionalScore</t>
  </si>
  <si>
    <t>DA_DIY_B2C_0004</t>
  </si>
  <si>
    <t>Een puntenscore of score beoordeling, geassocieerd met een voedingsprogramma, bijvoorbeeld A - E voor Nutri-Score.</t>
  </si>
  <si>
    <t>Un score ou un classement par points associé à un programme de nutrition, par exemple A - E pour Nutri-Score.</t>
  </si>
  <si>
    <t>A score points or ratings, associated with a nutritional program, e.g. A - E for Nutri-Score.</t>
  </si>
  <si>
    <t>C</t>
  </si>
  <si>
    <t>Use this field to communicate the score or value related to the specified nutritional program for the product</t>
  </si>
  <si>
    <t>If you have selected ‘8' as the value in the 'Nutritional program code' field you can only enter the values ‘A’, ‘B’, ‘C’, ‘D’, ‘E’ or 'EXEMPT’.</t>
  </si>
  <si>
    <t>VR_DIY_B2C_0002, VR_DIY_B2C_0009, VR_DIY_B2C_0012</t>
  </si>
  <si>
    <t>Verplicht voor voedingsmiddelen als de Nutri-Score op de verpakking staat.</t>
  </si>
  <si>
    <t>Mandatory for food if Nutri-Score is stated on the packaging.</t>
  </si>
  <si>
    <t>String</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local-name()='healthRelatedInformationModule']/nutritionalProgram/nutritionalScore</t>
  </si>
  <si>
    <t>healthRelatedInformation.nutritionalPrograms.nutritionalScores.nutritionalScore</t>
  </si>
  <si>
    <t>Code voedingsprogramma status</t>
  </si>
  <si>
    <t>Code de statut du programme de nutrition</t>
  </si>
  <si>
    <t>Nutritional program status code</t>
  </si>
  <si>
    <t>nutritionalProgramStatusCode</t>
  </si>
  <si>
    <t>DA_DIY_B2C_0008</t>
  </si>
  <si>
    <t>Een code die aangeeft wat de status is van het voedingsprogramma dat betrekking heeft op het product.</t>
  </si>
  <si>
    <t>Un code indiquant le statut du programme de nutrition lié au produit.</t>
  </si>
  <si>
    <t>A code indicating the status of the nutrition program applicable to the product.</t>
  </si>
  <si>
    <t>REGISTERED; REGISTERED_NOT_ACTIVE</t>
  </si>
  <si>
    <t>When indicating the Nutri-Score: 
REGISTERED is optional if the score is registered and appears on the packaging.
REGISTERED_NOT_ACTIVE is mandatory if the score is registered but not (yet) on the packaging.
NOT_REGISTERED is only allowed if no score is entered.</t>
  </si>
  <si>
    <t>VR_DIY_B2C_0011</t>
  </si>
  <si>
    <t>Mandatory if Nutri-Score is already registered but not yet on the package (REGISTERED_NOT_ACTIVE)</t>
  </si>
  <si>
    <t>NutritionalProgramStatusCode</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local-name()='healthRelatedInformationModule']/healthRelatedInformation/nutritionalProgram/nutritionalProgramStatusCode</t>
  </si>
  <si>
    <t>healthRelatedInformation.nutritionalPrograms.nutritionalScores.nutritionalProgramStatusCode</t>
  </si>
  <si>
    <t>Nutri-Score product categorie</t>
  </si>
  <si>
    <t>Nutri-Score catégorie de produit</t>
  </si>
  <si>
    <t>Nutri-Score product category</t>
  </si>
  <si>
    <t>nutritionalScoreProductCategoryCode</t>
  </si>
  <si>
    <t>DA_DIY_B2C_0017</t>
  </si>
  <si>
    <t>De code die de productcategorie aangeeft van het handelsartikel dat wordt gebruikt om de voedingswaarde te berekenen.</t>
  </si>
  <si>
    <t>Code indiquant la catégorie de produit de l'article commercial utilisé pour calculer la valeur nutritionnelle.</t>
  </si>
  <si>
    <t>The code indicating the product category of the trade item that is used to calculate the nutritional score.</t>
  </si>
  <si>
    <t>Kazen</t>
  </si>
  <si>
    <t>Fromages</t>
  </si>
  <si>
    <t>Cheeses</t>
  </si>
  <si>
    <t>Selecteer de juiste waarde uit de codelijst nutritionalScoreProductCategoryCode.</t>
  </si>
  <si>
    <t>Sélectionnez la valeur appropriée dans la liste de codes nutritionalScoreProductCategoryCode.</t>
  </si>
  <si>
    <t>Select the appropriate value from the code list nutritionalScoreProductCategoryCode.</t>
  </si>
  <si>
    <t>VR_DIY_B2C_0040</t>
  </si>
  <si>
    <t>Verplicht als het veld 'Code Nutri-Score' is ingevuld.</t>
  </si>
  <si>
    <t>Mandatory for food if attribute Code Nutri-Score is populated.</t>
  </si>
  <si>
    <t>Mandatory if the field 'Code Nutri-Score' is populated.</t>
  </si>
  <si>
    <t>NutritionalScoreProductCategoryCode</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local-name()='healthRelatedInformationModule']/healthRelatedInformation/nutritionalProgram/nutritionalScoreProductCategoryCode</t>
  </si>
  <si>
    <t>nutritionalPrograms.nutritionalScores.nutritionalScoreProductCategoryCode</t>
  </si>
  <si>
    <t>17/08/2024</t>
  </si>
  <si>
    <t>Details voedingsprogramma</t>
  </si>
  <si>
    <t>Détails du programme de nutrition</t>
  </si>
  <si>
    <t>Nutritional program details</t>
  </si>
  <si>
    <t>Nutritional program detail</t>
  </si>
  <si>
    <t>nutritionalProgramDetail</t>
  </si>
  <si>
    <t>DA_DIY_B2C_0006</t>
  </si>
  <si>
    <t>Informatie die meer details geeft over het niveau of de waarde die relevant is voor de ‘NutritionProgramCode’. Bijvoorbeeld 5 punten zoals van toepassing binnen het Weight Watchers programma. Deze wordt uitgedrukt als tekst en moet overeenstemmen met de waarde die op het artikel of de verpakking ervan staat.</t>
  </si>
  <si>
    <t>Informations donnant plus de détails sur le niveau ou la valeur correspondant au "NutritionProgramCode". Par exemple, 5 points applicables dans le cadre du programme Weight Watchers. Celle-ci est exprimée sous forme de texte et doit correspondre à la valeur indiquée sur l'article ou son emballage.</t>
  </si>
  <si>
    <t>Information providing more detail as to the level or value relevant for the nutritionalProgramCode. For example, 5 points as applicable to the Weight Watchers program. This value should be expressed as text and be as is presented on the item or its packaging.</t>
  </si>
  <si>
    <t>Twister ananas aardbei, Twister ananas citroen</t>
  </si>
  <si>
    <t>Twister ananas fraise; Twister ananas citron</t>
  </si>
  <si>
    <t>Chocolate Brownie ice cream; Chewy Caramel ice cream</t>
  </si>
  <si>
    <t>Vul in dit veld de naam of omschrijving in van het individuele artikel van de variety pack. Staat deze naam bij het Nutri-Score logo? Gebruik dan deze naam. Is dit niet het geval? Gebruik dan bijvoorbeeld de naam die op de individuele verpakking staat. Met deze tekst of naam maak je duidelijk welk artikel van toepassing is.</t>
  </si>
  <si>
    <t>Saisissez dans ce champ le nom ou la description de l'article individuel du paquet de variétés. Ce nom est-il proche du logo Nutri-Score ? Alors utilisez ce nom. N'est-ce pas le cas ? Utilisez ensuite, par exemple, le nom figurant sur l'emballage individuel. Avec ce texte ou ce nom, vous indiquez clairement quel article s'applique.</t>
  </si>
  <si>
    <t>Enter here the name or the description of the individual unit of the variety pack. If this name is next to the Nutri-Score logo, use this name. If not, use for example the name as stated on the individual packaging. With this text or name you make clear which unit applies.</t>
  </si>
  <si>
    <t>VR_DIY_B2C_0004, VR_DIY_B2C_0006</t>
  </si>
  <si>
    <t>verplicht als de variety pack een Nutri-Score logo bevat en verschillende artikelen heeft.</t>
  </si>
  <si>
    <t>Verplicht als de variety pack een Nutri-Score logo bevat en verschillende artikelen heeft.</t>
  </si>
  <si>
    <t>obligatoire si le paquet de variétés contient un logo Nutri-Score et comporte plusieurs articles.</t>
  </si>
  <si>
    <t>mandatory if the variety pack contains a Nutri-Score logo and has different units.</t>
  </si>
  <si>
    <t>Mandatory if the variety pack contains a Nutri-Score logo and has different units.</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local-name()='healthRelatedInformationModule']/nutritionalProgram/nutritionalProgramDetail</t>
  </si>
  <si>
    <t>healthRelatedInformation.nutritionalPrograms.nutritionalScores.nutritionalProgramDetails.value</t>
  </si>
  <si>
    <t>Details voedingsprogramma taalcode</t>
  </si>
  <si>
    <t>Code linguistique pour les détails du programme de nutrition</t>
  </si>
  <si>
    <t>Nutritional program details language code</t>
  </si>
  <si>
    <t>nutritionalProgramDetail/@languageCode</t>
  </si>
  <si>
    <t>DA_DIY_B2C_0007</t>
  </si>
  <si>
    <t>en-GB</t>
  </si>
  <si>
    <t>VR_DIY_B2C_0005, VR_DIY_B2C_0007</t>
  </si>
  <si>
    <t>Verplicht als het veld ‘Details voedingsprogramma’ is ingevuld.</t>
  </si>
  <si>
    <t>Si le champ 'Détails du programme de nutrition' est rempli.</t>
  </si>
  <si>
    <t>Mandatory if 'Nutritional program detail' is populated.</t>
  </si>
  <si>
    <t>Mandatory if 'Nutritional program details' is populated.</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local-name()='healthRelatedInformationModule']/healthRelatedInformation/nutritionalProgramDetail/@languageCode</t>
  </si>
  <si>
    <t>healthRelatedInformation.nutritionalPrograms.nutritionalScores.nutritionalProgramDetails.languageCode</t>
  </si>
  <si>
    <t>Voedingsprogramma ingrediënt type</t>
  </si>
  <si>
    <t>Type d'ingrédient du programme de nutrition</t>
  </si>
  <si>
    <t>Nutritional program ingredient type code</t>
  </si>
  <si>
    <t>nutritionalProgramIngredientTypeCode</t>
  </si>
  <si>
    <t>DA_FMCGB2C_0197</t>
  </si>
  <si>
    <t>Maakt het mogelijk de groepen van de belangrijkste ingrediënten in het product te identificeren om ze beter voor de consument te kunnen benadrukken.</t>
  </si>
  <si>
    <t>Permet d'identifier les groupes d'ingrédients clés du produit pour mieux les mettre en valeur auprès du consommateur.</t>
  </si>
  <si>
    <t>Allows to identify the groups of main ingredients contained in the product to better highlight them for the consumer.</t>
  </si>
  <si>
    <t>FRUITS_VEGETABLES_LEGUMES_AND_NUTS</t>
  </si>
  <si>
    <t>Gebruik voor de Nutri-Score de code FRUITS_VEGETABLES_LEGUMES_AND_NUTS om de hoeveelheid fruit, groenten, peulvruchten en noten aan te geven die het recept van het product bevat.
Gebruik dit attribuut samen met het veld ‘Voedingsprogramma ingrediënt hoeveelheid’.</t>
  </si>
  <si>
    <t>For the Nutri-Score, use the code FRUITS_VEGETABLES_LEGUMES_AND_NUTS to identify the quantity of fruits, vegetables, legumes and nuts contained in the recipe of the product.
Use this attribute together with ‘Nutritional program ingredient measurement’.</t>
  </si>
  <si>
    <t>BELU-V213, BELU-V214</t>
  </si>
  <si>
    <t>500.433, 500.434</t>
  </si>
  <si>
    <t>NutritionalProgramIngredientTypeCode</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local-name()='healthRelatedInformationModule']/healthRelatedInformation/nutritionalProgram/nutritionalProgramIngredients/nutritionalProgramIngredientTypeCode</t>
  </si>
  <si>
    <t>healthRelatedInformation.nutritionalPrograms.nutritionalScores.nutritionalProgramIngredients.nutritionalProgramIngredientTypeCode</t>
  </si>
  <si>
    <t>Voedingsprogramma ingrediënt hoeveelheid</t>
  </si>
  <si>
    <t>Quantité d'ingrédient du programme de nutrition</t>
  </si>
  <si>
    <t>Nutritional program ingredient measurement</t>
  </si>
  <si>
    <t>nutritionalProgramIngredientMeasurement</t>
  </si>
  <si>
    <t>DA_FMCGB2C_0199</t>
  </si>
  <si>
    <t>Waarde en meeteenheid verbonden aan het veld nutritionalProgramIngredientTypeCode.</t>
  </si>
  <si>
    <t>Valeur et unité de mesure associées au champ nutritionalProgramIngredientTypeCode.</t>
  </si>
  <si>
    <t>Value and unit of measure associated to the attribute nutritionalProgramIngredientTypeCode.</t>
  </si>
  <si>
    <t>40.1</t>
  </si>
  <si>
    <t>Gebruik dit veld in het kader van de Nutri-Score om het percentage fruit, groenten, peulvruchten en noten in het product aan te geven, bijv. waarde 80 en meeteenheid P1 (= Procent). Gebruik dan altijd de meeteenheid P1.
Voer ofwel de exacte waarde in, of de waarde uit de volgende lijst die kleiner is dan de werkelijke waarde en er het dichtst bij ligt: 0% / 40,1% / 60,1% / 80,1%.
Gebruik deze velden samen met het veld ‘Voedingsprogramma ingrediënt type’.</t>
  </si>
  <si>
    <t>For the Nutri-Score, use this to provide the percentage of fruits, vegetables, legumes and nuts contained in the product, e.g. value 80 and measurement unit code P1 (= Percent). In that case always use measurement unit P1.
Enter either the exact value, or the value from the following list which is smaller than the actual value and closest to it: 0% / 40,1% / 60,1% / 80,1%.
Use these attributes together with attribute ‘Nutritional program ingredient type code’.</t>
  </si>
  <si>
    <t>VR_FMCGB2C_0271</t>
  </si>
  <si>
    <t>500.433, 500.435</t>
  </si>
  <si>
    <t>Mandatory if 'Nutritional program ingredient type code' is populated</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local-name()='healthRelatedInformationModule']/healthRelatedInformation/nutritionalProgram/nutritionalProgramIngredients/nutritionalProgramIngredientMeasurement/@measurementUnitCode</t>
  </si>
  <si>
    <t>healthRelatedInformation.nutritionalPrograms.nutritionalScores.nutritionalProgramIngredients.nutritionalProgramIngredientMeasurements.quantity</t>
  </si>
  <si>
    <t>Eenheid voedingsprogramma ingrediënt hoeveelheid</t>
  </si>
  <si>
    <t>Unité de mesure du quantité d'ingrédient du programme de nutrition</t>
  </si>
  <si>
    <t>Nutritional program ingredient measurement UOM</t>
  </si>
  <si>
    <t>nutritionalProgramIngredientMeasurement/@measurementUnitCode</t>
  </si>
  <si>
    <t>DA_FMCGB2C_0200</t>
  </si>
  <si>
    <t>Une unité standardisée et reproductible avec laquelle une propriété physique peut être mesurée.</t>
  </si>
  <si>
    <t xml:space="preserve">P1 (procent)
</t>
  </si>
  <si>
    <t xml:space="preserve">P1 (pour cent)
</t>
  </si>
  <si>
    <t>P1 (percent)</t>
  </si>
  <si>
    <t>Sélectionnez la valeur appropriée dans la liste de codes "MeasurementUnitCode".</t>
  </si>
  <si>
    <t>BELU-V214, BELU-V215</t>
  </si>
  <si>
    <t>500.434, 500.435</t>
  </si>
  <si>
    <t>Verplicht als 'Voedingsprogramma ingrediënt hoeveelheid' is ingevuld.</t>
  </si>
  <si>
    <t>Obligatoire si le champ "Quantité d'ingrédients du programme alimentaire" a été rempli.</t>
  </si>
  <si>
    <t>Mandatory if 'Nutritional program ingredient measurement' is populated.</t>
  </si>
  <si>
    <t>Obligatoire, si le champ "Quantité d'ingrédients du programme alimentaire" a été rempli.</t>
  </si>
  <si>
    <t>Mandatory if 'Nutritional program ingredient measurement' is populated</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local-name()='healthRelatedInformationModule']/healthRelatedInformation/nutritionalProgramIngredientMeasurement/@measurementUnitCode</t>
  </si>
  <si>
    <t>healthRelatedInformation.nutritionalPrograms.nutritionalScores.nutritionalProgramIngredients.nutritionalProgramIngredientMeasurements.measurementUnitCode</t>
  </si>
  <si>
    <t>Claimbeschrijving</t>
  </si>
  <si>
    <t>Description de l'allégation</t>
  </si>
  <si>
    <t>Claim description</t>
  </si>
  <si>
    <t>claimDescription</t>
  </si>
  <si>
    <t>DA_FMCGB2C_0186</t>
  </si>
  <si>
    <t>Vrij tekstveld voor elk aanvullend type productclaims zoals voedings-, gezondheidsclaims, enz.</t>
  </si>
  <si>
    <t>Champ de texte libre pour tout autre type d'allégation concernant le produit, comme les allégations nutritionnelles, les allégations relatives à la santé, etc.</t>
  </si>
  <si>
    <t>Free text attribute for any additional type of product claims like nutritional, health claims,etc.</t>
  </si>
  <si>
    <t>FOOD/BEVERAGES &amp; HEALTH &amp; BEAUTY PRODUCTS
FOOD CLAIMS - refer to the presence of specific nutrients, vitamins or minerals:
- Rich in proteins.
- This product contains 35% less kcal than the basic variant of the product.
- Source of vitamin C.
HEALTH CLAIMS:
- Vitamin C increases iron absorption
- Vitamin C enhances resistance
- Proteins are necessary for a normal growth and development of children's bones
- Magnesium provides extra energy when you are tired
- Vitamin B2 contributes to the normal nervous system performance
SELF-CARE MEDICINES:
- For influenza
- In case of nausea, bloating and acid regurgitation#To be used for: Adults - treatment of the symptoms of nausea and vomiting - bloating and regurgitation of stomach contents. Children older than 12 years and with a body weight of 35 kg or more - treatment of the symptoms of nausea and vomiting.
- Acetylcysteine 600 mg effervescent tablets can be used in diseases of the respiratory tract, such as asthma, bronchitis (inflammation of the mucosa of the trachea), emphysema, cystic fibrosis (cystic fibrosis) and in bronchiectasis (prolonged dilation of a branch of the trachea).
DISCLAIMERS:
- Health claim awaiting European authorization.
- Evaluation of health claim is ongoing.</t>
  </si>
  <si>
    <t>If the label contains claims, list them here. This attribute is limited to 1,000 characters. If that is not sufficient, repeat this attribute. One claim description can be a combination of a nutritional and health claim. 
NUTRITIONAL CLAIMS - refer to the presence of specific nutrients, vitamins or minerals
Use one of the authorised EU-claims from https://food.ec.europa.eu/safety/labelling-and-nutrition/nutrition-and-health-claims/nutrition-claims_en.
When the sentence 'Contains naturally occurring sugars' is stated on the label, enter this sentence also in this attribute together with the corresponding claim 'with no added sugar'.
HEALTH CLAIMS - refer to the effects of specific nutrients, vitamins or minerals
Use one of the authorised EU-claims from https://ec.europa.eu/food/food-feed-portal/screen/health-claims/eu-register.
- For food: when health claims are stated on the label, certain information must be included (see legislation 1924/2006 article 10 a, b, c, d). Enter this information, if it is stated on the label, in the  'Additional legal product information' attribute.
- For medical devices, food supplements and special food: If there are two claims in slightly different terms, copy the claim from the front of the product. The claim on the back can go to 'Product marketing message' or ‘Features and benefits’. If a claim is only on a part of the package that is not the front, it must also be included in this attribute.
Note: If a food supplement or food has a disclaimer on the label indicating that the health claim has not yet been approved, then enter the text of the disclaimer here as well.
- For self-care medicines: This attribute also applies to medical claims or the short indication on the frontside and the extended indication on the backside off self-care medicines. In the latter case, enter the abbreviated indication first, then a # sign, and then the extended indication. If there is only a extended indication, enter a # sign first, followed by the extended indication.
- For cosmetics and personal care products: enter health claims in this attribute. If there are two claims in slightly different terms, copy the claim from the front of the product. The claim on the back can go to 'Product marketing message' or ‘Features and benefits’. If a claim is only on a part of the package that is not the front, it must also be included in this attribute.</t>
  </si>
  <si>
    <t>Zelfzorggeneesmiddelen: de verkorte indicatie is voor gebruik in mobiele apps, de uitgebreide indicatie is bedoeld voor bijvoorbeeld websites of andere toepassingen.
Voorbeelden van alternatieve bewoordingen van toegestane gezondheidsclaims voor voedingsmiddelen, bijzondere voedingsmiddelen en voedingssupplementen staan op: https://keuringsraad.nl/claims-database/.</t>
  </si>
  <si>
    <t>Self-care medicines: The short indication is intended for use in mobile apps, the extended indication is intended for example for the website or other applications.
Examples of alternative wording of permitted health claims for food, special foods and food supplements can be found at: https://keuringsraad.nl/claims-database/.</t>
  </si>
  <si>
    <t>VR_FMCGB2C_0337, VR_FMCGB2C_0338</t>
  </si>
  <si>
    <t>Verplicht voor voedingsmiddelen, bijzondere voedingsmiddelen en voedingssupplementen als er voedingsclaims, gezondheidsclaims en/of medische claims op het etiket staan.</t>
  </si>
  <si>
    <t>Verplicht als er claims en/of gezondheids- of medische claims op de verpakking staan.</t>
  </si>
  <si>
    <t>Obligatoire pour les denrées alimentaires, les aliments spéciaux et les compléments alimentaires si l'étiquette comporte des allégations nutritionnelles, des allégations de santé et/ou des allégations médicales.
Ce domaine est contrôlé aux Pays-Bas dans le cadre du programme de qualité des données.</t>
  </si>
  <si>
    <t>Mandatory if the label of a food, special food or food supplement contains nutritional claims, health claims and/or medical claims.</t>
  </si>
  <si>
    <t>Mandatory if claims and/or health or medical claims are stated on the packaging.</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local-name()='productInformationModule']/productInformationDetail/claimDescription</t>
  </si>
  <si>
    <t>productSpecificInformation.productInformationDetails.claimDescriptions.value</t>
  </si>
  <si>
    <t>Claimbeschrijving taalcode</t>
  </si>
  <si>
    <t>Code linguistique pour la description de l'allégation</t>
  </si>
  <si>
    <t>Claim description language code</t>
  </si>
  <si>
    <t>claimDescription/@languageCode</t>
  </si>
  <si>
    <t>DA_FMCGB2C_0187</t>
  </si>
  <si>
    <t>VR_FMCGB2C_0335, VR_FMCGB2C_0336</t>
  </si>
  <si>
    <t>Verplicht als 'Claimbeschrijving' is ingevuld.</t>
  </si>
  <si>
    <t>Verplicht als het veld ‘Claimbeschrijving’ is ingevuld bij de consumenteneenheid.</t>
  </si>
  <si>
    <t>Obligatoire si 'Description de l'allégation' est rempli.</t>
  </si>
  <si>
    <t>Mandatory if 'Claim description' is populated.</t>
  </si>
  <si>
    <t>Verplicht als het veld ‘Claimbeschrijving’ is ingevuld bij de handelseenheid.</t>
  </si>
  <si>
    <t>Verplicht als het veld ‘Claimbeschrijving’ is ingevuld bij de pallet.</t>
  </si>
  <si>
    <t>if 'Claim description' is populated.</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local-name()='productInformationModule']/productInformationDetail/claimDescription/@languageCode</t>
  </si>
  <si>
    <t>productSpecificInformation.productInformationDetails.claimDescriptions.languageCode</t>
  </si>
  <si>
    <t>Code van Product Consistentie</t>
  </si>
  <si>
    <t>Code de la Texture du Produit</t>
  </si>
  <si>
    <t>Product Texture Code</t>
  </si>
  <si>
    <t>productTextureCode</t>
  </si>
  <si>
    <t>DA_FMCGB2B_0271</t>
  </si>
  <si>
    <t>Geef de textuur of dikte van het ingesloten product aan als een code.</t>
  </si>
  <si>
    <t>Specify the texture or thickness of the contained product as a code.</t>
  </si>
  <si>
    <t>1_SLIGHTLY_THICK</t>
  </si>
  <si>
    <t>Code die de consistentie of textuurdikte van het product aanduidt. Als je "Code van Product Consistentie" invult, vul dan ook "Code van de Beheersorganisatie voor Product Consistentie" in.</t>
  </si>
  <si>
    <t>Code indiquant la texture ou l'épaisseur du produit contenu. Si vous indiquez "Code de cohérence des produits", indiquez également "Code de l'organisme de gestion pour la cohérence des produits".</t>
  </si>
  <si>
    <t>Specify the texture or thickness of the contained product as a code. If you enter "Code of Product Consistency", also enter "Code of Management Organisation for Product Consistency".</t>
  </si>
  <si>
    <t>Code indicating the consistency or texture thickness of the product. If you enter "ProductTextureCode", also enter "productTextureAgencyCode".</t>
  </si>
  <si>
    <t>Voor meer informatie, zie https://iddsi.org/framework/</t>
  </si>
  <si>
    <t>For more information, see https://iddsi.org/framework/</t>
  </si>
  <si>
    <t>VR_FMCGB2B_0418, VR_FMCGB2B_0489</t>
  </si>
  <si>
    <t>500.528, 500.529</t>
  </si>
  <si>
    <t>Mandatory if the field 'productTextureAgencyCode' is populated</t>
  </si>
  <si>
    <t>ProductTextureCode</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local-name()='foodAndBeveragePreparationServingModule']/ProductPreparationTextureInformation/productTextureCode</t>
  </si>
  <si>
    <t>foodAndBeveragePreparationServing.productPreparationTextureInformations.productTextureCode</t>
  </si>
  <si>
    <t>Code van de Beheersorganisatie voor Product Consistentie</t>
  </si>
  <si>
    <t>Code de l'Organisme en charge des codes de Textures de Produits</t>
  </si>
  <si>
    <t>Product Texture Agency Code</t>
  </si>
  <si>
    <t>productTextureAgencyCode</t>
  </si>
  <si>
    <t>DA_FMCGB2B_0270</t>
  </si>
  <si>
    <t>De code voor de instantie die de textuur- of diktelijst van voedingsmiddelen en dranken bijhoudt. Bijvoorbeeld International Dysphagia Diet Standardisation Initiative (IDSSI).</t>
  </si>
  <si>
    <t>Code de l'organisme qui tient à jour la liste des codes de texture ou d'épaisseur des aliments et des boissons. Par exemple, International Dysphagia Diet Standardisation Initiative (IDSSI).</t>
  </si>
  <si>
    <t>The code for the agency which maintains the food and drinks texture or thickness code list. For example, International Dysphagia Diet Standardisation Initiative (IDSSI)</t>
  </si>
  <si>
    <t>IDDSI</t>
  </si>
  <si>
    <t>Code van de Organisatie die de code-lijst voor Product Consistentie beheert. Als je "Code van de Beheersorganisatie voor Product Consistentie" invult, vul dan ook "Code van Product Consistentie" in</t>
  </si>
  <si>
    <t>Code de l'Organisme qui gère la liste des codes de Textures de Produits. Par exemple IDDSI (International Dysphagia Diet Standardisation Initiative). Si vous indiquez "Code de l'organisation de gestion pour la cohérence des produits", indiquez également "Code de cohérence des produits"</t>
  </si>
  <si>
    <t>The code for the agency which maintains the food and drinks texture or thickness code list. For example, International Dysphagia Diet Standardisation Initiative (IDDSI). If you enter "Code of Management Organisation for Product Consistency", also enter "Code of Product Consistency"</t>
  </si>
  <si>
    <t>Code of the Organisation managing the code list for Product Consistency. If you enter "productTextureAgencyCode", also enter "ProductTextureCode"</t>
  </si>
  <si>
    <t>VR_FMCGB2B_0419, VR_FMCGB2B_0490</t>
  </si>
  <si>
    <t>Obligatoire lorsque Code de la Texture du Produit est utilisé.</t>
  </si>
  <si>
    <t>Mandatory when Product Texture Code is used.</t>
  </si>
  <si>
    <t>Mandatory if the field 'productTextureCode' is populated</t>
  </si>
  <si>
    <t>Verplicht wanneer Code van Product Consistentie is gebruikt.</t>
  </si>
  <si>
    <t>ProductTextureAgencyCode</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local-name()='foodAndBeveragePreparationServingModule']/ProductPreparationTextureInformation/productTextureAgencyCode</t>
  </si>
  <si>
    <t>foodAndBeveragePreparationServing.productPreparationTextureInformations.productTextureAgencyCode</t>
  </si>
  <si>
    <t>Marketinginformatie product</t>
  </si>
  <si>
    <t>Information marketing du produit</t>
  </si>
  <si>
    <t>Product marketing message</t>
  </si>
  <si>
    <t>tradeItemMarketingMessage</t>
  </si>
  <si>
    <t>DA_STATEMENTS_0008</t>
  </si>
  <si>
    <t xml:space="preserve">Marketingboodschap die bij het artikel hoort.
</t>
  </si>
  <si>
    <t xml:space="preserve">Message marketing associé à l'unité commerciale.
</t>
  </si>
  <si>
    <t xml:space="preserve">Marketing message associated with the trade item.
</t>
  </si>
  <si>
    <t xml:space="preserve">Voedingsmiddelen:
De energiedrank met een geweldige smaak. Een toegankelijke energy drink waarmee je een boost kunt geven aan je dag. Het 0,25l blikje is ideaal voor onderweg.
Wijn:
IWSC golden metal 2020
Drogisterij:
Dit product is ontwikkeld door dermatologen.
Dit product bevat uitsluitend natuurlijke ingrediënten.
Cosmetica en persoonlijke verzorgingsproducten:
De ideale verzorging voor de hele familie.
Detergenten: 
Waspoeder kleur is een krachtig wasmiddel geschikt voor alle gekleurde was. De kleurbeschermer zorgt ervoor dat kleuren langer mooi blijven.
</t>
  </si>
  <si>
    <t xml:space="preserve">Alimentaire: Sauve au poivre Géniale - une délicieuse sauce versatile et prête à l'emploi! La sauce Géniale complémente à merveille la viande, le poisson et la volaille. Ce café convainc par son arôme intense et épicé d'amandes grillées et de réglisse, complété par une couche de crème bronze scintillante. Santé &amp; beauté: Ce produit a été développé par des dermatologues. Ne contient que des ingrédients naturels. Cosmétiques et produits de soins personnels : Le soins idéal pour l'ensemble de la famille.
</t>
  </si>
  <si>
    <t xml:space="preserve">Food:
Génial Pepper Sauce- a delicious and versatile ready-to-use sauce. Excellent on its own or enhanced by your own creative touch. Génial Sauces complement meat, poultry, fish and vegetable dishes. Suitable for use on the hob, in the microwave or bain-marie.
Wine:
IWSC golden metal 2020
Health &amp; Beauty:
This product has been developed by dermatologists.
This product contains only natural ingredients.
Cosmetics and personal care products:
The ideal care for the whole family
Detergents:
Washing powder colour is a powerful detergent suitable for all coloured laundry. The colour protector prevents colours from fading.
</t>
  </si>
  <si>
    <t>Gebruik dit veld om de belangrijkste marketingboodschap naar de consument te communiceren. Stel de marketingboodschap bijv. samen uit teksten die op de verpakking staan. Gebruik bij voorkeur niet meer dan 200 karakters. Zo zorgt u ervoor dat de tekst goed leesbaar is op elk type scherm. Dit veld is herhaalbaar, dit betekent dat u overige marketingteksten in de herhalingen kunt plaatsen, zoals informatie over prijzen die de wijn of het bier heeft gewonnen.</t>
  </si>
  <si>
    <t xml:space="preserve">Utilisez ce champ pour les déclarations marketing si elles sont présentes sur l'emballage et/ou pour des déclarations marketing additionnelles qui ne se trouvent pas nécessairement sur l'emballage.
</t>
  </si>
  <si>
    <t>Use this field to communicate the most important marketing message for consumers. The marketing message may consist of text that is or is not present on the label. Use preferably not more than 200 characters, because in that case the text will be better readable on every kind of screen. You can repeat this field, this means that you can add other marketing messages such as information about the awards the wine or beer has won in the repeats of this field.</t>
  </si>
  <si>
    <t>Deze informatie gebruiken retailers om het product op hun website te beschrijven. Dit veld geeft de toegevoegde waarde van het product aan voor de consument.
Wij en retailers raden u aan deze marketingboodschap zorgvuldig te vullen omdat de informatie in dit veld bij sommige retailers meteen zichtbaar is voor de consument. 
De unique selling points kunt u in het veld ‘Unique selling point van het product’ (Trade Item Feature Benefit) invullen.</t>
  </si>
  <si>
    <t>This information is used by retailers to describe the product on their website. This field also provides additional product value for the consumer.
We and retailers recommend that you fill in this marketing message carefully because the information in this field is immediately visible to the consumer at some retailers. 
You can populate the unique selling points in the ‘Trade item feature benefit’ field.</t>
  </si>
  <si>
    <t>This information is used by retailers to describe the product on their website. This field also provides additional product value for the consumer.
We and retailers recommend that you fill in this marketing message carefully because the information in this field is immediately visible to the consumer at some retailers. 
You can populate the unique selling points in the ‘Features and benefits’ field.</t>
  </si>
  <si>
    <t>VR_STATEMENTS_0015, VR_STATEMENTS_0019</t>
  </si>
  <si>
    <t>FormattedDescription4000</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local-name()='marketingInformationModule']/marketingInformation/tradeItemMarketingMessage</t>
  </si>
  <si>
    <t>marketingInformation.tradeItemMarketingMessages.value</t>
  </si>
  <si>
    <t>Marketinginformatie product taalcode</t>
  </si>
  <si>
    <t>Code linguistique de l'information marketing du produit</t>
  </si>
  <si>
    <t>Product marketing message language code</t>
  </si>
  <si>
    <t>tradeItemMarketingMessage/@languageCode</t>
  </si>
  <si>
    <t>DA_STATEMENTS_0007</t>
  </si>
  <si>
    <t>VR_STATEMENTS_0009, VR_STATEMENTS_0014</t>
  </si>
  <si>
    <t>Verplicht als het veld ‘Marketinginformatie’ is ingevuld bij de consumenteneenheid.</t>
  </si>
  <si>
    <t>Verplicht als het veld ‘Marketinginformatie product’ is ingevuld bij de consumenteneenheid.</t>
  </si>
  <si>
    <t>Si le champ 'Messages marketing de l'unité commerciale' est rempli.</t>
  </si>
  <si>
    <t>Mandatory if 'Trade item marketing message' is populated.</t>
  </si>
  <si>
    <t>Mandatory if 'Product marketing message' is populated.</t>
  </si>
  <si>
    <t>Verplicht als het veld ‘Marketinginformatie’ is ingevuld bij de handelseenheid.</t>
  </si>
  <si>
    <t>Verplicht als het veld ‘Marketinginformatie product’ is ingevuld bij de handelseenheid.</t>
  </si>
  <si>
    <t>if 'Trade item marketing message' is populated.</t>
  </si>
  <si>
    <t>if 'Product marketing message' is populated.</t>
  </si>
  <si>
    <t>Verplicht als het veld ‘Marketinginformatie’ is ingevuld bij de pallet.</t>
  </si>
  <si>
    <t>Verplicht als het veld ‘Marketinginformatie product’ is ingevuld bij de pallet.</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local-name()='marketingInformationModule']/marketingInformation/tradeItemMarketingMessage/@languageCode</t>
  </si>
  <si>
    <t>marketingInformation.tradeItemMarketingMessages.languageCode</t>
  </si>
  <si>
    <t>Marketinginformatie product volgnummer</t>
  </si>
  <si>
    <t>Numéro de suivi de l'information marketing du produit</t>
  </si>
  <si>
    <t>Product marketing message sequence number</t>
  </si>
  <si>
    <t>tradeItemMarketingMessage/@sequenceNumber</t>
  </si>
  <si>
    <t>DA_STATEMENTS_0017</t>
  </si>
  <si>
    <t>VR_STATEMENTS_0024</t>
  </si>
  <si>
    <t>Verplicht als het veld 'Marketinginformatie' meerdere keren is ingevuld voor dezelfde taalcode.</t>
  </si>
  <si>
    <t>Verplicht als het veld 'Marketinginformatie product' meerdere keren is ingevuld voor dezelfde taalcode.</t>
  </si>
  <si>
    <t>si le champ 'Message marketing de l'unité commerciale' est utilisé plusieurs fois pour le même code de langue.</t>
  </si>
  <si>
    <t>Mandatory if 'Trade item marketing message' is used more than once for the same language code.</t>
  </si>
  <si>
    <t>Mandatory if 'Product marketing message' is used more than once for the same language code.</t>
  </si>
  <si>
    <t>if 'Trade item marketing message' is used more than once for the same language code.</t>
  </si>
  <si>
    <t>if 'Product marketing message' is used more than once for the same language 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local-name()='marketingInformationModule']/marketingInformation/tradeItemMarketingMessage/@sequenceNumber</t>
  </si>
  <si>
    <t>marketingInformation.tradeItemMarketingMessages.sequenceNumber</t>
  </si>
  <si>
    <t>Zoekwoorden voor product</t>
  </si>
  <si>
    <t>Mots clés pour produit</t>
  </si>
  <si>
    <t>Search key words for product</t>
  </si>
  <si>
    <t>tradeItemKeyWords</t>
  </si>
  <si>
    <t>DA_FMCGB2B_0044</t>
  </si>
  <si>
    <t xml:space="preserve">Woorden of woordgroepen die helpen om producten op internet vindbaar te maken via zoekmachines, bijvoorbeeld shampoo, schuim, baby.
</t>
  </si>
  <si>
    <t xml:space="preserve">Mots ou expressions qui aident à trouver des produits sur Internet via les moteurs de recherche, par exemple shampooing, mousse, bébé.
</t>
  </si>
  <si>
    <t xml:space="preserve">Words or phrases that enables web search engines to find trade items on the internet for example shampoo, lather, baby.
</t>
  </si>
  <si>
    <t xml:space="preserve">Biologisch
Sinaasappel
Voor gekleurd haar
</t>
  </si>
  <si>
    <t xml:space="preserve">Biologique Orange Pour cheveux teints
</t>
  </si>
  <si>
    <t xml:space="preserve">Organic
Orange
For coloured hair
</t>
  </si>
  <si>
    <t xml:space="preserve">Gebruik dit veld voor alle sleutelwoorden die relevant zijn voor het product. Vul per keer dat u dit veld invult één sleutelwoord of woordgroep in.
</t>
  </si>
  <si>
    <t xml:space="preserve">Utilisez ce champ pour tous les mots-clés relatifs au produit. Remplissez un mot-clé ou une phrase chaque fois que vous remplissez ce champ.
</t>
  </si>
  <si>
    <t xml:space="preserve">Use this field for all key words that are relevant for this product. Enter only one key word or phrase per instance of this attribute.
</t>
  </si>
  <si>
    <t xml:space="preserve">De retailer kan de informatie uit dit veld gebruiken om het makkelijker te maken voor zoekmachines om het product te vinden.
</t>
  </si>
  <si>
    <t xml:space="preserve">Le détaillant peut utiliser les informations de ce champ pour faciliter la recherche du produit par les moteurs de recherche.
</t>
  </si>
  <si>
    <t xml:space="preserve">The retailer can use the information in this field to enable search engines to find the trade item.
</t>
  </si>
  <si>
    <t>VR_FMCGB2B_0077, VR_FMCGB2B_0095</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local-name()='marketingInformationModule']/marketingInformation/tradeItemKeyWords</t>
  </si>
  <si>
    <t>marketingInformation.tradeItemKeyWords.value</t>
  </si>
  <si>
    <t>Zoekwoorden voor product taalcode</t>
  </si>
  <si>
    <t>Code linguistique pour les mots clés pour produit</t>
  </si>
  <si>
    <t>Search key words for product language code</t>
  </si>
  <si>
    <t>tradeItemKeyWords/@languageCode</t>
  </si>
  <si>
    <t>DA_FMCGB2B_0045</t>
  </si>
  <si>
    <t>VR_FMCGB2B_0002, VR_FMCGB2B_0086</t>
  </si>
  <si>
    <t>Verplicht als het veld 'Sleutelwoorden van het product' is ingevuld bij de consumenteneenheid.</t>
  </si>
  <si>
    <t>Verplicht als het veld 'Zoekwoorden voor product' is ingevuld bij de consumenteneenheid.</t>
  </si>
  <si>
    <t>si le champ 'Mots clés de l'article commercial' est rempli.</t>
  </si>
  <si>
    <t>Mandatory if 'Trade item key words' is populated for a consumer unit.</t>
  </si>
  <si>
    <t>Mandatory if 'Search key words for product' is populated for a consumer unit.</t>
  </si>
  <si>
    <t>Verplicht als het veld 'Sleutelwoorden van het product' is ingevuld bij de handelseenheid.</t>
  </si>
  <si>
    <t>Verplicht als het veld 'Zoekwoorden voor product' is ingevuld bij de handelseenheid.</t>
  </si>
  <si>
    <t>if 'Trade item key words' is populated for a trade unit.</t>
  </si>
  <si>
    <t>if 'Search key words for product' is populated for a trade unit.</t>
  </si>
  <si>
    <t>Verplicht als het veld 'Sleutelwoorden van het product' is ingevuld bij de pallet.</t>
  </si>
  <si>
    <t>Verplicht als het veld 'Zoekwoorden voor product' is ingevuld bij de pallet.</t>
  </si>
  <si>
    <t>if 'Trade item key words' is populated for a logistic unit.</t>
  </si>
  <si>
    <t>if 'Search key words for product' is populated for a logistic unit.</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local-name()='marketingInformationModule']/marketingInformation/tradeItemKeyWords/@languageCode</t>
  </si>
  <si>
    <t>marketingInformation.tradeItemKeyWords.languageCode</t>
  </si>
  <si>
    <t>Code verpakkingskenmerk</t>
  </si>
  <si>
    <t>Fonctionnalité de l'emballage</t>
  </si>
  <si>
    <t>Packaging feature code</t>
  </si>
  <si>
    <t>packagingFeatureCode</t>
  </si>
  <si>
    <t>DA_FMCGB2B_0189</t>
  </si>
  <si>
    <t>De code die kenmerken van de verpakking van het artikel beschrijft.</t>
  </si>
  <si>
    <t>Le code qui décrit les caractéristiques de l'emballage de l'article.</t>
  </si>
  <si>
    <t>The code that describes features about the packaging of the item.</t>
  </si>
  <si>
    <t>SCREW_CAP (Schroefdop)
NATURAL_CORK (Kurk)</t>
  </si>
  <si>
    <t>SCREW_CAP
NATURAL_CORK</t>
  </si>
  <si>
    <t xml:space="preserve">Select the correct code from the ‘packagingFeatureCode’ code list.
For wine: Select the correct code that corresponds with the type of closure the bottle has. To do so, choose a code from the ‘packagingFeatureCode’ code list.
Green-Score: 
In case GDSN is used to share product information required to calculate the products Green-Score in line with the 'Green-Score' methodology of 'Green-Score Collective', standard required packaging info of the consumer unit as presented on shelf needs to be supplied in line with current instructions.
In addition to the current instructions attribute “Packaging feature code” needs to be used when “Packaging type code” is specified as “PUG”. Do select the correct code from the 'PackagingFeatureCodes” code list.
For more information on how to share Green-Score relevant information in GDSN check out 'Manual on delivery of Green-Score related product information': :https://www.gs1belu.org/en/documentation/manual-delivery-green-score-related-product-information
</t>
  </si>
  <si>
    <t>Gebruik dit veld om retailers en consumenten aanvullende informatie te geven over verpakkingskenmerken die van invloed kunnen zijn op hun aankoopbeslissingen.
U kunt dit veld meerdere keren gebruiken.</t>
  </si>
  <si>
    <t>Utilisez ce champ pour fournir aux détaillants et aux consommateurs des informations supplémentaires sur les caractéristiques de l'emballage qui peuvent influencer leurs décisions d'achat.
Vous pouvez utiliser ce champ plusieurs fois.</t>
  </si>
  <si>
    <t>Used by the seller to communicate additional information to buyers and consumers related to packaging features that drive purchasing decisions. 
You may use this field more than once.</t>
  </si>
  <si>
    <t>VR_FMCGB2B_0315</t>
  </si>
  <si>
    <t>Mandatory in case product information required to calculate the products Green-Score in line with the 'Green-Score' methodology of 'Green-Score Collective' is supplied via GDSN and if 'Packaging type code' is specified as 'PUG'.</t>
  </si>
  <si>
    <t>PackagingFeatureCodes</t>
  </si>
  <si>
    <t>PackagingFeatureCode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local-name()='packagingInformationModule']/packaging/packagingFeatureCode</t>
  </si>
  <si>
    <t>packagingInformation.packagings.packagingFeatureCodes</t>
  </si>
  <si>
    <t>Unique selling point van het product</t>
  </si>
  <si>
    <t>Point de vente unique du produit</t>
  </si>
  <si>
    <t>Features and benefits</t>
  </si>
  <si>
    <t>tradeItemFeatureBenefit</t>
  </si>
  <si>
    <t>DA_EXTRA_INSTRUCTIONS_0005</t>
  </si>
  <si>
    <t>De beschrijving van kenmerken en voordelen van het individuele product, de service, het merk of de verkoper.</t>
  </si>
  <si>
    <t>La description des caractéristiques et des avantages d'un produit, d'un service, d'une marque ou d'un vendeur.</t>
  </si>
  <si>
    <t>The description of features and benefits of the individual product, service, brand or seller.</t>
  </si>
  <si>
    <t xml:space="preserve">Glutenvrij
Verbeterde formule
</t>
  </si>
  <si>
    <t xml:space="preserve">Sans gluten Formule améliorée
</t>
  </si>
  <si>
    <t xml:space="preserve">Free from gluten
Improved formula
</t>
  </si>
  <si>
    <t xml:space="preserve">Gebruik dit veld voor de unique selling points (USP's) die relevant zijn voor dit product. Vul één USP in per keer dat u dit veld invoert.
</t>
  </si>
  <si>
    <t xml:space="preserve">Utilisez cet attribut pour les arguments de vente uniques (USP) pertinents pour ce produit. Saisissez un USP par champ.
</t>
  </si>
  <si>
    <t xml:space="preserve">Use this field for the unique selling points (USP's) that are relevant for this product. Enter one USP per instance of the attribute.
</t>
  </si>
  <si>
    <t xml:space="preserve">Le retailer peut utiliser les informations de cet attribut pour décrire le produit sur son site Web. Il peut y avoir un chevauchement entre les arguments de vente uniques et les mots clés du produit.
</t>
  </si>
  <si>
    <t xml:space="preserve">The retailer can use the information in this field to describe the product on their website. There can be an overlap between the unique selling points and the key words of a product.
</t>
  </si>
  <si>
    <t>VR_EXTRA_INSTRUCTIONS_0007, VR_EXTRA_INSTRUCTIONS_0009</t>
  </si>
  <si>
    <t>FormattedDescription250</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local-name()='marketingInformationModule']/marketingInformation/tradeItemFeatureBenefit</t>
  </si>
  <si>
    <t>tradeItemFeatureBenefits.value</t>
  </si>
  <si>
    <t>Unique selling point van het product taalcode</t>
  </si>
  <si>
    <t>Langue du point de vente unique du produit</t>
  </si>
  <si>
    <t>Features and benefits language code</t>
  </si>
  <si>
    <t>tradeItemFeatureBenefit/@languageCode</t>
  </si>
  <si>
    <t>DA_EXTRA_INSTRUCTIONS_0006</t>
  </si>
  <si>
    <t>VR_EXTRA_INSTRUCTIONS_0005, VR_EXTRA_INSTRUCTIONS_0008</t>
  </si>
  <si>
    <t>Verplicht als het veld 'Unique selling point van het product' is ingevuld bij de consumenteneenheid.</t>
  </si>
  <si>
    <t>si le champ 'Langue du point de vente unique du produit' est rempli.</t>
  </si>
  <si>
    <t>Mandatory if 'Trade item feature benefit' is populated for a consumer unit.</t>
  </si>
  <si>
    <t>Mandatory if 'Features and benefits' is populated for a consumer unit.</t>
  </si>
  <si>
    <t>Verplicht als het veld 'Unique selling point van het product' is ingevuld bij de handelseenheid.</t>
  </si>
  <si>
    <t>if 'Trade item feature benefit' is populated for a trade unit.</t>
  </si>
  <si>
    <t>if 'Features and benefits' is populated for a trade unit.</t>
  </si>
  <si>
    <t>Verplicht als het veld 'Unique selling point van het product' is ingevuld bij de pallet.</t>
  </si>
  <si>
    <t>if 'Trade item feature benefit' is populated for a logistic unit.</t>
  </si>
  <si>
    <t>if 'Features and benefits' is populated for a logistic unit.</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local-name()='marketingInformationModule']/marketingInformation/tradeItemFeatureBenefit/@languageCode</t>
  </si>
  <si>
    <t>marketingInformation.tradeItemFeatureBenefits.languageCode</t>
  </si>
  <si>
    <t>Kwaliteitscode</t>
  </si>
  <si>
    <t>Degré de qualité d’un produit</t>
  </si>
  <si>
    <t>Product grade</t>
  </si>
  <si>
    <t>gradeCodeReference</t>
  </si>
  <si>
    <t>DA_FMCGB2C_0183</t>
  </si>
  <si>
    <t xml:space="preserve">Een code die de mate van verfijning, kenmerken of mogelijkheden van een product aangeeft, bijvoorbeeld de kwaliteitsklasse van een aardewerken tegel of een voedingsmiddel zoals eieren.
</t>
  </si>
  <si>
    <t xml:space="preserve">Code qui indique le degré de raffinement, les caractéristiques ou le potentiel d'un produit, comme la qualité d'une tuile de faïence ou d'une denrée alimentaire comme les Œufs.
</t>
  </si>
  <si>
    <t xml:space="preserve">A code indicating the degree of refinement, features, or capabilities for a trade item for example the quality grade of a ceramic tile or of a food item such as eggs.
</t>
  </si>
  <si>
    <t xml:space="preserve">II (aardappel, groente en fruit)
</t>
  </si>
  <si>
    <t xml:space="preserve">II (pommes de terres, légumes et fruits)
</t>
  </si>
  <si>
    <t xml:space="preserve">II (fruits and vegetables)
</t>
  </si>
  <si>
    <t xml:space="preserve">Gebruik dit veld om aan te geven wat de kwaliteit van een product is.
</t>
  </si>
  <si>
    <t xml:space="preserve">Utilisez cet attribut pour indiquer le degré de qualité d'un produit.
</t>
  </si>
  <si>
    <t xml:space="preserve">Use this attribute to indicate the accepted level or standard to determine the quality of a product.
</t>
  </si>
  <si>
    <t xml:space="preserve">Les normes de qualité fournissent un langage commun entre acheteurs et vendeurs, assurant la qualité du produit pour le consommateur.
</t>
  </si>
  <si>
    <t xml:space="preserve">Quality standards provide a common language among buyers and sellers, which in turn assures consistent quality for consumers.
</t>
  </si>
  <si>
    <t>VR_FMCGB2C_0332</t>
  </si>
  <si>
    <t>Verplicht als de kwaliteitscode (zoals grootte, gewicht, kwaliteit) op het etiket/de verpakking staat.</t>
  </si>
  <si>
    <t>Obligatoire si le code de qualité (tel que la taille, le poids, la qualité) figure sur l'étiquette/l'emballage.</t>
  </si>
  <si>
    <t>Mandatory if the product packaging (label) contains the description of the product's evaluation or ranking or class, such as quality, size, weight.</t>
  </si>
  <si>
    <t>GradeCodeReferenceCode</t>
  </si>
  <si>
    <t>EU_LCL_gradeCodeReference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local-name()='marketingInformationModule']/marketingInformation/gradeCodeReference</t>
  </si>
  <si>
    <t>marketingInformation.gradeCodeReferences.value</t>
  </si>
  <si>
    <t>Code type Kwaliteitscode</t>
  </si>
  <si>
    <t>Code type kwaliteitscode</t>
  </si>
  <si>
    <t>Type de code degré de qualité</t>
  </si>
  <si>
    <t>Grade code type code</t>
  </si>
  <si>
    <t>Type of productgrade</t>
  </si>
  <si>
    <t>gradeCodeReference/@codeListName</t>
  </si>
  <si>
    <t>DA_FMCGB2C_0184</t>
  </si>
  <si>
    <t>Le nom de la liste de codes qui fournit la valeur du code.</t>
  </si>
  <si>
    <t>fruitsVegetablesGradeCodes</t>
  </si>
  <si>
    <t>Vul "fruitsVegetablesGradeCodes" of "WeightClassForEggs" in. Dit zijn de enige toegestane waarden.</t>
  </si>
  <si>
    <t>Vul de juiste waarde in die aangeeft welke codes er gebruikt worden: fruitsVegetablesGradeCodes of WeightClassForEggs.</t>
  </si>
  <si>
    <t>Remplissez 'fruitsVegetablesGradeCodes' ou 'WeightClassForEggs'. Ce sont les seules valeurs autorisées.</t>
  </si>
  <si>
    <t>Select the correct name of the codelist used: fruitsVegetablesGradeCodes or WeightClassForEggs.</t>
  </si>
  <si>
    <t>VR_FMCGB2C_0333, VR_FMCGB2C_0334</t>
  </si>
  <si>
    <t>Verplicht als het veld 'Kwaliteitscode' is ingevuld.</t>
  </si>
  <si>
    <t>Obligatoire si attribut 'Degré de qualité d’un produit' est rempli.</t>
  </si>
  <si>
    <t>Mandatory if attribute 'Grade code type code' is filled out.</t>
  </si>
  <si>
    <t>Mandatory if 'Product grade' is populated.</t>
  </si>
  <si>
    <t>GradeCodeReferenceCodeListName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local-name()='marketingInformationModule']/marketingInformation/gradeCodeReference/@codeListName</t>
  </si>
  <si>
    <t>marketingInformation.gradeCodeReferences.codeListName</t>
  </si>
  <si>
    <t>Functie of behandelmogelijkheid van het huidproduct</t>
  </si>
  <si>
    <t>Fonction ou option de traitement du produit pour la peau</t>
  </si>
  <si>
    <t>Skin product function or treatment</t>
  </si>
  <si>
    <t>Skin product function or treatment code</t>
  </si>
  <si>
    <t>skinProductFunctionOrTreatmentCode</t>
  </si>
  <si>
    <t>DA_FMCGB2B_0172</t>
  </si>
  <si>
    <t>Health and beauty products</t>
  </si>
  <si>
    <t>Geeft de beschrijvende term aan, gebaseerd op productpromotie, etikettering of verpakking, die door de productfabrikant wordt gebruikt om de verschillende functies of behandelmogelijkheden van het huidproduct of hydraterende product aan te geven.</t>
  </si>
  <si>
    <t>Indique le terme descriptif, basé sur la promotion du produit, l'étiquetage ou l'emballage, utilisé par le fabricant du produit pour indiquer les différentes fonctions ou possibilités de traitement du produit pour la peau ou du produit hydratant.</t>
  </si>
  <si>
    <t>Indicates, with reference to the product branding, labelling or packaging, the descriptive term that is used by the product manufacturer to identify different functions of the skin care or moisturizing product and other treatments.</t>
  </si>
  <si>
    <t>MOISTURISING (Hydraterend)
ACNE_OR_BLACKHEADS (Acne of mee-eters)</t>
  </si>
  <si>
    <t>MOISTURISING
ACNE_OR_BLACKHEADS</t>
  </si>
  <si>
    <t>Vul hier de functie van het product in en/of voor welke behandelmogelijkheden het huidproduct of hydraterende product wordt gebruikt. Gebruik hiervoor de codelijst ‘SkinProductFunctionOrTreatmentCode’.</t>
  </si>
  <si>
    <t>Indiquez la fonction du produit et/ou les options de traitement pour lesquelles le produit pour la peau ou le produit hydratant est utilisé. Pour ce faire, utilisez la liste de codes "SkinProductFunctionOrTreatmentCode".</t>
  </si>
  <si>
    <t>Enter here the functions or treatments for which the skin care product or moisturizing product can be used. Use the code list ‘SkinProductFunctionOrTreatmentCode’.</t>
  </si>
  <si>
    <t>Dit veld kan meerdere keren voorkomen.</t>
  </si>
  <si>
    <t>Ce champ peut apparaître plusieurs fois.</t>
  </si>
  <si>
    <t>You may use this field more than once.</t>
  </si>
  <si>
    <t>VR_FMCGB2B_0302</t>
  </si>
  <si>
    <t>SkinProductFunctionOrTreatmentCode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local-name()='productInformationModule']/productInformationDetail/beautyPersonalCareHygieneDetail/skinProductInformation/skinProductFunctionOrTreatmentCode</t>
  </si>
  <si>
    <t>productSpecificInformation.productInformationDetails.skinProductInformations.skinProductFunctionOrTreatmentCodes</t>
  </si>
  <si>
    <t>Huidtype</t>
  </si>
  <si>
    <t>Type de peau</t>
  </si>
  <si>
    <t>Target skin type</t>
  </si>
  <si>
    <t>Target skin type code</t>
  </si>
  <si>
    <t>targetSkinTypeCode</t>
  </si>
  <si>
    <t>DA_FMCGB2B_0173</t>
  </si>
  <si>
    <t>The code specifying the skin concern targeted by the product.</t>
  </si>
  <si>
    <t>CRACKED (Gebarsten)
OILY (Vettig)</t>
  </si>
  <si>
    <t>CRACKED
OILY</t>
  </si>
  <si>
    <t>Vul hier in voor welk huidtype het huidproduct wordt gebruikt. Gebruik hiervoor de codelijst ‘TargetSkinTypeCode’.</t>
  </si>
  <si>
    <t>Indiquez pour quel type de peau le produit est utilisé. Pour ce faire, utilisez la liste de codes "TargetSkinTypeCode".</t>
  </si>
  <si>
    <t>Enter here the skin type for which the skin care product is used. Use the code list ‘TargetSkinTypeCode’.</t>
  </si>
  <si>
    <t>VR_FMCGB2B_0303</t>
  </si>
  <si>
    <t>TargetSkinTypeCode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local-name()='productInformationModule']/productInformationDetail/beautyPersonalCareHygieneDetail/skinProductInformation/targetSkinTypeCode</t>
  </si>
  <si>
    <t>productSpecificInformation.productInformationDetails.skinProductInformations.targetSkinTypeCodes</t>
  </si>
  <si>
    <t>14/08/2021</t>
  </si>
  <si>
    <t>Functie of behandelmogelijkheid van het haarproduct</t>
  </si>
  <si>
    <t>Fonction ou option de traitement du produit capillaire</t>
  </si>
  <si>
    <t>Hair product function or treatment</t>
  </si>
  <si>
    <t>Hair product function or treatment code</t>
  </si>
  <si>
    <t>hairProductFunctionOrTreatmentCode</t>
  </si>
  <si>
    <t>DA_FMCGB2B_0168</t>
  </si>
  <si>
    <t>Geeft de beschrijvende term aan, gebaseerd op productpromotie, etikettering of verpakking, die door de productfabrikant wordt gebruikt om de verschillende functies of behandelmogelijkheden van het haarproduct aan te geven.</t>
  </si>
  <si>
    <t>Indique le terme descriptif, basé sur la promotion du produit, l'étiquetage ou l'emballage, utilisé par le fabricant du produit pour décrire les différentes fonctions ou possibilités de traitement du produit capillaire.</t>
  </si>
  <si>
    <t>Indicates, with reference to the hair product branding, labelling or packaging, the descriptive term that is used by the product manufacturer to identify different functions of the product and other treatments.</t>
  </si>
  <si>
    <t>SPLIT_ENDS (gespleten punten)
CONDITIONER (conditioner)</t>
  </si>
  <si>
    <t>SPLIT_ENDS
CONDITIONER</t>
  </si>
  <si>
    <t>Vul hier de functie van het haarproduct in of voor welke behandelmogelijkheden het haarproduct wordt gebruikt. Gebruik hiervoor de codelijst ‘HairProductFunctionOrTreatmentCode’.</t>
  </si>
  <si>
    <t>Indiquez la fonction du produit capillaire ou les options de traitement pour lesquelles le produit capillaire est utilisé. Pour ce faire, utilisez la liste de codes "HairProductFunctionOrTreatmentCode".</t>
  </si>
  <si>
    <t>Enter here the functions or treatments for which the hair product can be used. Use the code list ‘HairProductFunctionOrTreatmentCode’.</t>
  </si>
  <si>
    <t>VR_FMCGB2B_0299</t>
  </si>
  <si>
    <t>HairProductFunctionOrTreatmentCode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local-name()='productInformationModule']/productInformationDetail/beautyPersonalCareHygieneDetail/hairProductInformation/hairProductFunctionOrTreatmentCode</t>
  </si>
  <si>
    <t>productSpecificInformation.productInformationDetails.hairProductInformations.hairProductFunctionOrTreatmentCodes</t>
  </si>
  <si>
    <t>Haartype</t>
  </si>
  <si>
    <t>Type de cheveux</t>
  </si>
  <si>
    <t>Target hair type</t>
  </si>
  <si>
    <t>Target hair type code</t>
  </si>
  <si>
    <t>targetHairTypeCode</t>
  </si>
  <si>
    <t>DA_FMCGB2B_0169</t>
  </si>
  <si>
    <t>Geeft de beschrijvende term aan, gebaseerd op productpromotie, etikettering of verpakking, die door de productfabrikant wordt gebruikt om het haartype waarvoor het product bedoeld is te identificeren.</t>
  </si>
  <si>
    <t>Indique le terme descriptif, basé sur la promotion du produit, l'étiquetage ou l'emballage, utilisé par le fabricant du produit pour identifier le type de cheveux auquel le produit est destiné.</t>
  </si>
  <si>
    <t>Indicates, with reference to the product branding, labelling or packaging, the descriptive term that is used by the product manufacturer to identify the hair type for which the product is intended.</t>
  </si>
  <si>
    <t>WAVY (golvend)
FRIZZY (pluizig)</t>
  </si>
  <si>
    <t>WAVY
FRIZZY</t>
  </si>
  <si>
    <t>Vul hier in voor welk haartype het haarproduct wordt gebruikt. Gebruik hiervoor de codelijst ‘TargetHairTypeCode’.</t>
  </si>
  <si>
    <t>Indiquez pour quel type de cheveux le produit capillaire est utilisé. Pour ce faire, utilisez la liste de codes "TargetHairTypeCode".</t>
  </si>
  <si>
    <t>Enter here the hair type for which the hair product is used. 
Use the code list ‘TargetHairTypeCode’.</t>
  </si>
  <si>
    <t>VR_FMCGB2B_0300</t>
  </si>
  <si>
    <t>TargetHairTypeCode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local-name()='productInformationModule']/productInformationDetail/beautyPersonalCareHygieneDetail/hairProductInformation/targetHairTypeCode</t>
  </si>
  <si>
    <t>productSpecificInformation.productInformationDetails.hairProductInformations.targetHairTypeCodes</t>
  </si>
  <si>
    <t>Natuurlijke haarkleur</t>
  </si>
  <si>
    <t>Natuurlijke haarkleurcode</t>
  </si>
  <si>
    <t>Couleur naturelle des cheveux</t>
  </si>
  <si>
    <t>Natural hair colour</t>
  </si>
  <si>
    <t>Natural hair colour code</t>
  </si>
  <si>
    <t>naturalHairColourCode</t>
  </si>
  <si>
    <t>DA_FMCGB2B_0170</t>
  </si>
  <si>
    <t>Geeft de beschrijvende term aan, gebaseerd op productpromotie, etikettering of verpakking, die door de productfabrikant wordt gebruikt om de natuurlijke haarkleur aan te geven waarvoor het product is bedoeld.</t>
  </si>
  <si>
    <t>Indique le terme descriptif, basé sur la promotion du produit, l'étiquetage ou l'emballage, qui est utilisé par le fabricant du produit pour identifier la couleur naturelle des cheveux à laquelle le produit est destiné.</t>
  </si>
  <si>
    <t>Indicates, with reference to the product branding, labelling or packaging, the descriptive term that is used by the product manufacturer to identify the natural colour of the hair for which the product is intended.</t>
  </si>
  <si>
    <t>BLONDE (Blond)
RED (Rood)</t>
  </si>
  <si>
    <t>BLONDE
RED</t>
  </si>
  <si>
    <t>Vul hier in voor welke kleur natuurlijk haar het product wordt gebruikt. Gebruik hiervoor de codelijst ‘NaturalHairColourCode’.</t>
  </si>
  <si>
    <t>Indiquez pour quelle couleur de cheveux naturels le produit est utilisé. Pour ce faire, utilisez la liste de codes "NaturalHairColourCode".</t>
  </si>
  <si>
    <t>Enter here for which natural colour of hair the product is used. Use the code list ‘NaturalHairColourCode’.</t>
  </si>
  <si>
    <t>VR_FMCGB2B_0301</t>
  </si>
  <si>
    <t>NaturalHairColourCode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local-name()='productInformationModule']/productInformationDetail/beautyPersonalCareHygieneDetail/hairProductInformation/naturalHairColourCode</t>
  </si>
  <si>
    <t>productSpecificInformation.productInformationDetails.hairProductInformations.naturalHairColourCodes</t>
  </si>
  <si>
    <t>Functie van het tandheelkundige product</t>
  </si>
  <si>
    <t>Functie van de tandheelkundige producten</t>
  </si>
  <si>
    <t>Fonction du produit dentaire</t>
  </si>
  <si>
    <t>Dental product function</t>
  </si>
  <si>
    <t>Dental product function code</t>
  </si>
  <si>
    <t>dentalProductFunctionCode</t>
  </si>
  <si>
    <t>DA_FMCGB2B_0166</t>
  </si>
  <si>
    <t>Geeft de beschrijvende term aan, gebaseerd op productpromotie, etikettering of verpakking, die door de productfabrikant wordt gebruikt om het type tandheelkundige eigenschappen van het product te identificeren.</t>
  </si>
  <si>
    <t>Indique le terme descriptif, basé sur la promotion du produit, l'étiquetage ou l'emballage, utilisé par le fabricant du produit pour identifier le type de propriétés dentaires du produit.</t>
  </si>
  <si>
    <t>Indicates, with reference to the product branding, labelling or packaging, the descriptive term that is used by the product manufacturer to identify the type of dental care characteristics.</t>
  </si>
  <si>
    <t>FRESH_BREATH (Frisse adem)
TARTAR_CONTROL (Anti-tandsteen)</t>
  </si>
  <si>
    <t>FRESH_BREATH
TARTAR_CONTROL</t>
  </si>
  <si>
    <t>FRESH_BREATH 
TARTAR_CONTROL</t>
  </si>
  <si>
    <t>Vul hier in waarvoor het gebitsproduct wordt gebruikt.
Gebruik de codelijst ‘DentalProductFunctionCode’.</t>
  </si>
  <si>
    <t>Remplir pour quel produit dentaire est utilisé.
Utilisez la liste de codes 'DentalProductFunctionCode'.</t>
  </si>
  <si>
    <t>Enter the use for the dental care product in this field. 
Use the code list ‘DentalProductFunctionCode’.</t>
  </si>
  <si>
    <t>VR_FMCGB2B_0298</t>
  </si>
  <si>
    <t>DentalProductFunctionCode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local-name()='productInformationModule']/productInformationDetail/beautyPersonalCareHygieneDetail/dentalProductInformation/dentalProductFunctionCode</t>
  </si>
  <si>
    <t>productSpecificInformation.productInformationDetails.dentalProductFunctionCodes</t>
  </si>
  <si>
    <t>Tijdstip van gebruik</t>
  </si>
  <si>
    <t>Moment de l'application</t>
  </si>
  <si>
    <t>Time of application</t>
  </si>
  <si>
    <t>Time of application code</t>
  </si>
  <si>
    <t>timeOfApplicationCode</t>
  </si>
  <si>
    <t>DA_FMCGB2B_0164</t>
  </si>
  <si>
    <t>Geeft de beschrijvende term aan, gebaseerd op productpromotie, etikettering of verpakking, die door de productfabrikant wordt gebruikt om het tijdstip aan te geven waarop het product moet worden gebruikt.</t>
  </si>
  <si>
    <t>Indique le terme descriptif, basé sur la promotion du produit, l'étiquetage ou l'emballage, utilisé par le fabricant du produit pour identifier le temps d'utilisation du produit.</t>
  </si>
  <si>
    <t>Indicates, with reference to the product branding, labelling or packaging, the descriptive term that is used by the product manufacturer to identify the time of product application.</t>
  </si>
  <si>
    <t>DAY
NIGHT</t>
  </si>
  <si>
    <t>Vul hier in op welk tijdstip het product moet worden gebruikt. 
Gebruik hiervoor de codelijst ‘TimeOfApplicationCode’.</t>
  </si>
  <si>
    <t>Indiquez à quel moment le produit doit être utilisé. 
Utilisez la liste de codes 'TimeOfApplicationCode' à cette fin.</t>
  </si>
  <si>
    <t>Enter here for which time of the day the application of the product can be used. Use the code list ‘TimeOfApplicationCode’.</t>
  </si>
  <si>
    <t>VR_FMCGB2B_0296</t>
  </si>
  <si>
    <t>TimeOfApplicationCode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local-name()='productInformationModule']/productInformationDetail/timeOfApplicationCode</t>
  </si>
  <si>
    <t>productSpecificInformation.productInformationDetails.timeOfApplicationCodes</t>
  </si>
  <si>
    <t>Geslacht van de doelgroep</t>
  </si>
  <si>
    <t>Code geslacht van de doelgroep</t>
  </si>
  <si>
    <t>Sexe du groupe cible</t>
  </si>
  <si>
    <t>Target consumer gender</t>
  </si>
  <si>
    <t>Target consumer gender code</t>
  </si>
  <si>
    <t>targetConsumerGender</t>
  </si>
  <si>
    <t>DA_EXTRA_INSTRUCTIONS_0019</t>
  </si>
  <si>
    <t>Geeft aan wat het geslacht van de doelgroep is waarvoor het product is ontworpen.</t>
  </si>
  <si>
    <t>Indique le sexe du groupe cible pour lequel le produit est conçu.</t>
  </si>
  <si>
    <t>Identifies the target consumer gender for which a product has been designed.</t>
  </si>
  <si>
    <t>FEMALE (Vrouw)
MALE (Man)
UNISEX (Unisex)</t>
  </si>
  <si>
    <t>FEMALE
MALE
UNISEX</t>
  </si>
  <si>
    <t>MALE
FEMALE
UNISEX</t>
  </si>
  <si>
    <t>Geef in dit veld aan voor welk geslacht het product is ontworpen.
Gebruik hiervoor de codelijst ‘TargetConsumerGenderCode’.</t>
  </si>
  <si>
    <t>Dans ce champ, indiquez le sexe pour lequel le produit est conçu.
Utilisez la liste de codes 'TargetConsumerGenderCode' à cette fin.</t>
  </si>
  <si>
    <t>Indicate the target consumer gender for which the product has been designed. Use the code list ‘TargetConsumerGenderCode’.</t>
  </si>
  <si>
    <t>TargetConsumerGenderCode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local-name()='marketingInformationModule']/marketingInformation/targetConsumer/targetConsumerGender</t>
  </si>
  <si>
    <t>marketingInformation.targetConsumerGender</t>
  </si>
  <si>
    <t>Leeftijd van de doelgroep</t>
  </si>
  <si>
    <t>Code leeftijd van de doelgroep</t>
  </si>
  <si>
    <t>Âge du groupe cible</t>
  </si>
  <si>
    <t>Target consumer age group</t>
  </si>
  <si>
    <t>Target consumer age group code</t>
  </si>
  <si>
    <t>targetConsumerAgeGroupCode</t>
  </si>
  <si>
    <t>DA_EXTRA_INSTRUCTIONS_0020</t>
  </si>
  <si>
    <t>Een beschrijving van de leeftijdsgroep waarvoor het product is ontworpen. Voorbeelden zijn zuigeling, kind, puber, volwassene. Hier horen niet de leeftijdscategorieën thuis.</t>
  </si>
  <si>
    <t>Une description de la tranche d'âge pour laquelle le produit est conçu. Exemples : nourrisson, enfant, adolescent, adulte. Cela ne comprend pas les catégories d'âge.</t>
  </si>
  <si>
    <t>A description of a general age group the product is designed for. For example Infant, Toddler, Child, Teen, Adult. This would not include the actual age ranges.</t>
  </si>
  <si>
    <t>BABY (Baby)
TEEN (Pubers)
SENIOR (Senioren)</t>
  </si>
  <si>
    <t>BABY
TEEN
SENIOR</t>
  </si>
  <si>
    <t>Geef hier aan voor welke leeftijdsgroep het product is ontworpen.
Gebruik hiervoor de codelijst ‘TargetConsumerAgeGroupCode’.</t>
  </si>
  <si>
    <t>Indiquez ici la tranche d'âge pour laquelle le produit a été conçu.
Utilisez à cet effet la liste de codes TargetConsumerAgeGroupCode"."</t>
  </si>
  <si>
    <t>Indicate the target consumer age group for which the product has been designed. Use the code list ‘TargetConsumerAgeGroupCode’.</t>
  </si>
  <si>
    <t>TargetConsumerAgeGroupCode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local-name()='marketingInformationModule']/marketingInformation/targetConsumer/targetConsumerAgeGroupCode</t>
  </si>
  <si>
    <t>marketingInformation.targetConsumerAgeGroupCodes</t>
  </si>
  <si>
    <t>Code productvorm/-textuur</t>
  </si>
  <si>
    <t>Code de Forme/Texture de Produit</t>
  </si>
  <si>
    <t>Product Form/Texture Code</t>
  </si>
  <si>
    <t>formationTypeCode</t>
  </si>
  <si>
    <t>DA_EXTRA_INSTRUCTIONS_0009</t>
  </si>
  <si>
    <t>Geeft de beschrijvende term aan, gebaseerd op productpromotie, etikettering of verpakking, die door de productfabrikant wordt gebruikt om de staat aan te geven waarin het product wordt verkocht.</t>
  </si>
  <si>
    <t>Indique le terme descriptif, basé sur la promotion du produit, l'étiquetage ou l'emballage, utilisé par le fabricant du produit pour indiquer l'état dans lequel le produit est vendu.</t>
  </si>
  <si>
    <t>Indicates, with reference to the product branding, labelling or packaging, the descriptive term that is used by the product manufacturer to identify the state in which the product is sold.</t>
  </si>
  <si>
    <t>CLAY (Klei)
WIPE (Doekje)</t>
  </si>
  <si>
    <t>CLAY
WIPE</t>
  </si>
  <si>
    <t>Geef hier aan welke substantie het product heeft.
Gebruik hiervoor de codelijst ‘FormationTypeCode’.</t>
  </si>
  <si>
    <t>Indiquez ici la substance du produit.
Pour cela, utiliser la liste de codes 'FormationTypeCode'.</t>
  </si>
  <si>
    <t>Enter here what the formation of the product is.
Use the code list ‘FormationTypeCode’.</t>
  </si>
  <si>
    <t>FormationTypeCodes</t>
  </si>
  <si>
    <t>FormationTypeCode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local-name()='productInformationModule']/productInformationDetail/formationTypeCode</t>
  </si>
  <si>
    <t>productSpecificInformation.productInformationDetails.formationTypeCodes</t>
  </si>
  <si>
    <t>Code voor de kleur van de alcoholische drank</t>
  </si>
  <si>
    <t>Code pour la couleur de la boisson alcoolisée</t>
  </si>
  <si>
    <t>Alcoholic beverage colour code</t>
  </si>
  <si>
    <t>alcoholicBeverageColourCode</t>
  </si>
  <si>
    <t>DA_FMCGB2B_0177</t>
  </si>
  <si>
    <t>De beschrijvende term die door de leverancier gebruikt wordt om de kleur van de alcoholische drank weer te geven.</t>
  </si>
  <si>
    <t>Indique le terme descriptif utilisé par le fabricant du produit pour identifier la couleur de la boisson alcoolisée.</t>
  </si>
  <si>
    <t>Indicates the descriptive term that is used by the product manufacturer to identify the colour of the alcoholic beverage.</t>
  </si>
  <si>
    <t>RED
ROSE
AMBER
BROWN</t>
  </si>
  <si>
    <t>Vul hier de code van de kleur van de alcoholische drank in. Kies hiervoor een code uit de codelijst ‘alcoholicBeverageColourCode’.</t>
  </si>
  <si>
    <t>Saisissez ici le code de la couleur de la boisson alcoolisée. Pour ce faire, choisissez un code dans la liste de codes "alcoholicBeverageColourCode".</t>
  </si>
  <si>
    <t>Enter the code of the colour of the alcoholic beverage here. To do so, choose a code from the code list ‘alcoholicBeverageColourCode’.</t>
  </si>
  <si>
    <t>VR_FMCGB2B_0307</t>
  </si>
  <si>
    <t>AlcoholicBeverageColourCode</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local-name()='alcoholInformationModule']/alcoholInformation/alcoholicBeverageColourCode</t>
  </si>
  <si>
    <t>alcoholInformation.alcoholicBeverageColourCode</t>
  </si>
  <si>
    <t>Type alcoholische drank</t>
  </si>
  <si>
    <t>Type de boisson alcoolisée</t>
  </si>
  <si>
    <t>Type of alcohol beverage code</t>
  </si>
  <si>
    <t>alcoholBeverageTypeCode</t>
  </si>
  <si>
    <t>DA_FMCGB2B_0178</t>
  </si>
  <si>
    <t>Een code om aan te geven wat het type alcoholische drank is, bijvoorbeeld Spirit-Bourbon, Beer-German bock, Still wine-Ice wine.</t>
  </si>
  <si>
    <t>Une valeur pour indiquer le type de base de la boisson alcoolisée, par exemple : Spirit-Bourbon, Beer-German Bock, Still Wine-Ice Wine.</t>
  </si>
  <si>
    <t>A value to provide the basic type of alcohol beverage product, for example- Spirit-Bourbon, Beer-German Bock, Still Wine-Ice Wine.</t>
  </si>
  <si>
    <t>SPARKLING_WINE_CHAMPAGNE
STILL_WINE_VIN_DE_TABLE
BEER_LAGER
FLAVOURED_BEER</t>
  </si>
  <si>
    <t>Vul hier de code van het type alcoholische drank in. Kies hiervoor een code uit de codelijst ‘alcoholBeverageTypeCode’.</t>
  </si>
  <si>
    <t>Saisissez ici un code correspondant au type de boisson alcoolisée. Pour ce faire, choisissez un code dans la liste de codes "alcoholBeverageTypeCode".</t>
  </si>
  <si>
    <t>Enter a code that corresponds with the type of alcoholic beverage. To do so, choose a code from the code list ‘alcoholBeverageTypeCode’.</t>
  </si>
  <si>
    <t>VR_FMCGB2B_0308, VR_FMCGB2B_0355, VR_FMCGB2B_0356, VR_FMCGB2B_0357</t>
  </si>
  <si>
    <t>AlcoholBeverageTypeCode</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local-name()='alcoholInformationModule']/alcoholInformation/alcoholBeverageTypeCode</t>
  </si>
  <si>
    <t>alcoholInformation.alcoholBeverageTypeCodes</t>
  </si>
  <si>
    <t>Zoetheid van het alcoholische product</t>
  </si>
  <si>
    <t>Douceur de l'alcool</t>
  </si>
  <si>
    <t>Sweetness level of alcoholic beverage</t>
  </si>
  <si>
    <t>sweetnessLevelOfAlcoholicBeverageCode</t>
  </si>
  <si>
    <t>DA_FMCGB2B_0185</t>
  </si>
  <si>
    <t>De term die door de leverancier wordt gebruikt om een specifiek niveau van zoetheid van een alcoholische drank aan te geven.</t>
  </si>
  <si>
    <t>Indique le terme descriptif utilisé par le fabricant du produit pour identifier la douceur de la boisson alcoolisée.</t>
  </si>
  <si>
    <t>Indicates the descriptive term that is used by the product manufacturer to identify the sweetness of the alcoholic beverage.</t>
  </si>
  <si>
    <t>BRUT
MEDIUM_DRY</t>
  </si>
  <si>
    <t>Vul hier de code in die hoort bij de zoetheid van het alcoholische product. Kies hiervoor een code uit de codelijst 'sweetnessLevelOfAlcoholicBeverageCode'.</t>
  </si>
  <si>
    <t>Entrez un code qui correspond à la douceur de la boisson alcoolisée. Pour cela, choisissez un code dans la liste 'sweetnessLevelOfAlcoholicBeverageCode'.</t>
  </si>
  <si>
    <t>Enter a code that corresponds with the sweetness of the alcoholic beverage. To do so, choose a code from the code list ‘sweetnessLevelOfAlcoholicBeverageCode’.</t>
  </si>
  <si>
    <t>VR_FMCGB2B_0312</t>
  </si>
  <si>
    <t>SweetnessLevelOfAlcoholicBeverageCode</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local-name()='alcoholInformationModule']/alcoholInformation/sweetnessLevelOfAlcoholicBeverageCode</t>
  </si>
  <si>
    <t>alcoholInformation.sweetnessLevelOfAlcoholicBeverageCode</t>
  </si>
  <si>
    <t>Code voor oorsprong van wijn</t>
  </si>
  <si>
    <t>Code de l'origine du vin</t>
  </si>
  <si>
    <t>Origin of wine code</t>
  </si>
  <si>
    <t>originOfWineCode</t>
  </si>
  <si>
    <t>DA_FMCGB2B_0186</t>
  </si>
  <si>
    <t>Geeft de regio aan waar de wijn is geproduceerd.</t>
  </si>
  <si>
    <t>Indique la région où le vin a été produit.</t>
  </si>
  <si>
    <t>Indicates the region where the wine has been produced.</t>
  </si>
  <si>
    <t>FR_ALSACE_CREMANT D’ALSACE
AR_MENDOZA</t>
  </si>
  <si>
    <t>Vul hier de code in die hoort bij de wijnregio waarin het product is geproduceerd. Kies hiervoor een code uit de codelijst ‘originOfWineCode’.</t>
  </si>
  <si>
    <t>Entrez un code qui correspond à la région où le vin est produit. Pour ce faire, choisissez un code dans la liste de codes "originOfWineCode".</t>
  </si>
  <si>
    <t>Enter a code that corresponds with the region where the wine is produced. To do so, choose a code from the code list ‘originOfWineCode’.</t>
  </si>
  <si>
    <t>De eerste twee letters van de code zijn de landcode, daarna komt de regio en indien nodig daarna nog de streek (bijvoorbeeld bij ‘FR_ALSACE_CREMANT D’ALSACE’).</t>
  </si>
  <si>
    <t>Les deux premières lettres du code sont le code du pays, suivi de la région et, si nécessaire, du département (par exemple, "FR_ALSACE_CREMANT D'ALSACE").</t>
  </si>
  <si>
    <t>The first two letters of the code represent the country, followed by the region and, if necessary, the district (for example, with 'FR_ALSACE_CREMANT D'ALSACE').</t>
  </si>
  <si>
    <t>VR_FMCGB2B_0313</t>
  </si>
  <si>
    <t>OriginOfWineCodes</t>
  </si>
  <si>
    <t>OriginOfWineCode</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local-name()='alcoholInformationModule']/alcoholInformation/originOfWineCode</t>
  </si>
  <si>
    <t>alcoholInformation.originOfWineCode</t>
  </si>
  <si>
    <t>Code voor druivensoort</t>
  </si>
  <si>
    <t>Code de la variété de raisin</t>
  </si>
  <si>
    <t>Grape variety code</t>
  </si>
  <si>
    <t>grapeVarietyCode</t>
  </si>
  <si>
    <t>DA_FMCGB2B_0188</t>
  </si>
  <si>
    <t>De druivensoort die voor de productie van deze wijn wordt gebruikt, bijvoorbeeld Merlot, uitgedrukt als een code.</t>
  </si>
  <si>
    <t>Le cépage utilisé pour la production de ce vin, par exemple le Merlot, exprimé sous forme de code.</t>
  </si>
  <si>
    <t>The grape variety used for the production of this wine for example Merlot expressed as a code.</t>
  </si>
  <si>
    <t>SAUVIGNON_BLANC
SHIRAZ</t>
  </si>
  <si>
    <t>Vul hier de code in die hoort bij de druivensoort die is gebruikt voor de productie van deze wijn. Kies hiervoor een code uit de codelijst ‘grapeVarietyCode’.</t>
  </si>
  <si>
    <t>Saisissez un code correspondant à la variété de raisin utilisée pour la production de ce produit. Pour ce faire, choisissez un code dans la liste de codes "grapeVarietyCode".</t>
  </si>
  <si>
    <t>Enter a code that corresponds to the grape variety that is used for the production of this product. To do so, choose a code from the code list ‘grapeVarietyCode’.</t>
  </si>
  <si>
    <t>VR_FMCGB2B_0314, VR_FMCGB2B_0388</t>
  </si>
  <si>
    <t>GrapeVarietyCodes</t>
  </si>
  <si>
    <t>GrapeVarietyCode</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local-name()='foodAndBeverageIngredientModule']/foodAndBeverageIngredient/grapeVarietyCode</t>
  </si>
  <si>
    <t>ingredientInformation.ingredientinformations.grapeVarietyCodes</t>
  </si>
  <si>
    <t>Product characteristic code</t>
  </si>
  <si>
    <t>productCharacteristicCode</t>
  </si>
  <si>
    <t>Not present in My Product Manager (not visible, automatically filled in)</t>
  </si>
  <si>
    <t>Product specific</t>
  </si>
  <si>
    <t>A code that provides a description of the characteristics of a product. Describes product specific consumer information.</t>
  </si>
  <si>
    <t>colourRenderingIndexMin</t>
  </si>
  <si>
    <t>Indicate which product characteristic you are going to share. 
In the Benelux, you can use one of the following code values: 'colourRenderingIndexMin', 'alcoholicBeverageCharacteristicDescription', 'produceVarietyType' or 'numberOfSwitches'.
- colourRenderingIndexMin: Enter its value in productCharacteristicValueMeasurement (with UOM 'P1').
- alcoholicBeverageCharacteristicDescription: Enter its value in productCharacteristicValueCode.
- produceVarietyType: Enter its value in productCharacteristicValueDescription.
- numberOfSwitches: Enter its value in productCharacteristicValueInteger.</t>
  </si>
  <si>
    <t>ProductCharacteristicCode</t>
  </si>
  <si>
    <t>/catalogue_item_notification:catalogueItemNotificationMessage/transaction/documentCommand/catalogue_item_notification:catalogueItemNotification/catalogueItem/tradeItem/tradeItemInformation/extension/*[namespace-uri()='urn:gs1:gdsn:product_characteristics:xsd:3' and local-name()='productCharacteristicsModule']/productCharacteristics/productCharacteristicCode</t>
  </si>
  <si>
    <t>Code voor smaakprofiel van de alcoholische drank</t>
  </si>
  <si>
    <t>Code voor smaakprofiel van de alcoholische drank (productCharacteristicValueCode + productCharacteristicCode)</t>
  </si>
  <si>
    <t>Alcoholic beverage characteristic code</t>
  </si>
  <si>
    <t>Alcoholic beverage characteristic code (productCharacteristicValueCode + productCharacteristicCode)</t>
  </si>
  <si>
    <t>productCharacteristicValueCode</t>
  </si>
  <si>
    <t>DA_FMCGB2B_0198</t>
  </si>
  <si>
    <t>Geeft de beschrijvende term aan die de leverancier gebruikt om het karakteristieke smaak- of aromaprofiel van een alcoholische drank weer te geven.</t>
  </si>
  <si>
    <t>Permet de définir la valeur codée associée à la caractéristique du produit</t>
  </si>
  <si>
    <t>Indicates the descriptive term that is used by the product manufacturer to identify the characteristic of the alcoholic beverage.</t>
  </si>
  <si>
    <t>EARTHY (aards)
RICH (rijk)</t>
  </si>
  <si>
    <t>EARTHY, RICH</t>
  </si>
  <si>
    <t>Vul hier de code in die hoort bij het karakteristieke type smaak- of aromaprofiel dat de alcoholische drank heeft. Kies hiervoor een code uit de codelijst ‘alcoholicBeverageCharacteristicCode’. Vul daarnaast bij ‘productCharacteristicCode’ de code ‘alcoholicBeverageCharacteristicDescription’ in.</t>
  </si>
  <si>
    <t>Saisissez un code correspondant au type d'arôme caractéristique de la boisson alcoolisée. Pour ce faire, choisissez un code dans la liste de codes "alcoholicBeverageCharacteristicCode". Ensuite, remplissez le champ "productCharacteristicCode" avec le code "alcoholicBeverageCharacteristicDescription".</t>
  </si>
  <si>
    <t>Enter a code that corresponds to the characteristic flavour type from the alcoholic beverage. To do so, choose a code from the code list ‘alcoholicBeverageCharacteristicCode’. Next to this, populate the 'productCharacteristicCode' field with the code 'alcoholicBeverageCharacteristicDescription’.</t>
  </si>
  <si>
    <t>VR_FMCGB2B_0326</t>
  </si>
  <si>
    <t>500.482</t>
  </si>
  <si>
    <t>AlcoholicBeverageCharacteristicCode</t>
  </si>
  <si>
    <t>/catalogue_item_notification:catalogueItemNotificationMessage/transaction/documentCommand/catalogue_item_notification:catalogueItemNotification/catalogueItem/tradeItem/tradeItemInformation/extension/*[namespace-uri()='urn:gs1:gdsn:product_characteristics:xsd:3' and local-name()='productCharacteristicsModule']/productCharacteristics/productCharacteristicValueCode</t>
  </si>
  <si>
    <t>alcoholInformation.alcoholicBeverageCharacteristicCodes</t>
  </si>
  <si>
    <t>Merkomschrijving</t>
  </si>
  <si>
    <t>Description de la marque</t>
  </si>
  <si>
    <t>Brand Marketing Description Value</t>
  </si>
  <si>
    <t>Brand marketing description</t>
  </si>
  <si>
    <t>brandMarketingDescription</t>
  </si>
  <si>
    <t>DA_FMCGB2B_0191</t>
  </si>
  <si>
    <t>Een marketingtekst die focust op het merk van het product. Bijvoorbeeld de geschiedenis van het merk.</t>
  </si>
  <si>
    <t>Description marketing qui se focalise sur la marque de l'article commercial. Par exemple, l'histoire de la marque.</t>
  </si>
  <si>
    <t>A marketing description which focuses on the brand of the trade item. For example the history of the brand.</t>
  </si>
  <si>
    <t>Sinds 1888 is dit wijnhuis al actief en staat de kwaliteit van de wijnen voorop. Klein begonnen in Frankrijk, maar sindsdien uitgegroeid tot één van de meest beeldbepalende wijnhuizen ter wereld.</t>
  </si>
  <si>
    <t>Cette cave est active depuis 1888 et la qualité de ses vins est primordiale. Elle a commencé petit en France, mais est devenue depuis l'une des caves les plus emblématiques du monde.</t>
  </si>
  <si>
    <t>This winery has been active since 1888 and the quality of the wines is paramount. Started small in France, but has since become one of the most iconic wineries in the world.</t>
  </si>
  <si>
    <t>Vul hier de marketingtekst van uw merk in. Bijvoorbeeld de geschiedenis van het merk.</t>
  </si>
  <si>
    <t>Saisissez la description marketing de la marque dans ce champ. Par exemple, l'histoire de la marque.</t>
  </si>
  <si>
    <t>Enter the brand marketing description in this field. An example is the history of the brand.</t>
  </si>
  <si>
    <t>VR_FMCGB2B_0316</t>
  </si>
  <si>
    <t>FormattedDescription5000</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local-name()='marketingInformationModule']/marketingInformation/brandMarketingDescription</t>
  </si>
  <si>
    <t>marketingInformation.brandMarketingDescriptions.value</t>
  </si>
  <si>
    <t>Merkomschrijving taalcode</t>
  </si>
  <si>
    <t>Langue de la Description de la Marque</t>
  </si>
  <si>
    <t>Brand Marketing Description language code</t>
  </si>
  <si>
    <t>Brand marketing description language code</t>
  </si>
  <si>
    <t>brandMarketingDescription/@languageCode</t>
  </si>
  <si>
    <t>DA_FMCGB2B_0192</t>
  </si>
  <si>
    <t>VR_FMCGB2B_0317</t>
  </si>
  <si>
    <t>Verplicht als het veld 'Merkomschrijving' is ingevuld.</t>
  </si>
  <si>
    <t>Verplicht als het veld 'Merkomschrijving' is ingevuld bij de consumenteneenheid.</t>
  </si>
  <si>
    <t>Obligatoir lorsque 'Description de la marque' est rempli.</t>
  </si>
  <si>
    <t>Mandatory when 'Brand Marketing Description' is used.</t>
  </si>
  <si>
    <t>Mandatory if the 'Brand marketing description' field is populated for the consumer unit.</t>
  </si>
  <si>
    <t>Verplicht als het veld 'Merkomschrijving' is ingevuld bij de handelseenheid.</t>
  </si>
  <si>
    <t>Mandatory if the 'Brand marketing description' field is populated for the trade unit.</t>
  </si>
  <si>
    <t>Verplicht als het veld 'Merkomschrijving' is ingevuld bij de pallet.</t>
  </si>
  <si>
    <t>Mandatory if the 'Brand marketing description' field is populated for the pallet.</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local-name()='marketingInformationModule']/marketingInformation/brandMarketingDescription/@languageCode</t>
  </si>
  <si>
    <t>marketingInformation.brandMarketingDescriptions.languageCode</t>
  </si>
  <si>
    <t>Code voor type basissmaak</t>
  </si>
  <si>
    <t>Code pour le type d'arôme de base</t>
  </si>
  <si>
    <t>Type of basic taste code</t>
  </si>
  <si>
    <t>typeOfBasicTasteCode</t>
  </si>
  <si>
    <t>DA_FMCGB2B_0180</t>
  </si>
  <si>
    <t>Geeft de basissmaak van een product aan. Samen met het veld ‘strongnessOfBasicTaste’ maakt dit duidelijk hoe sterk de basissmaak in het product aanwezig is.</t>
  </si>
  <si>
    <t>Indique le goût de base d'un produit. Associé au champ "strongnessOfBasicTaste", il indique le niveau du goût de base d'un produit.</t>
  </si>
  <si>
    <t>Indicates a basic taste of a product. Together with the field ‘strongnessOfBasicTaste’ this indicates the level of the basic taste in a product.</t>
  </si>
  <si>
    <t>BITTER
UMAMI</t>
  </si>
  <si>
    <t>Vul hier de code in die hoort bij de basissmaak die in een product aanwezig is en waarvan u de sterkte wilt opgeven. Kies hiervoor een code uit de codelijst ‘typeOfBasicTasteCode’. De sterkte geeft u in het veld ‘Code voor de sterkte van de basissmaak’ aan.</t>
  </si>
  <si>
    <t>Saisissez dans ce champ le code correspondant au type de goût de base présent dans le produit et dont vous souhaitez spécifier la force. Pour ce faire, choisissez un code dans la liste de codes "typeOfBasicTasteCode". La force peut être indiquée dans le champ "Force du goût de base".</t>
  </si>
  <si>
    <t>Enter in this field the code that belongs to the type of basic taste that is present in the product and of which you want to specify the strongness. To do so, choose a code from the code list ‘typeOfBasicTasteCode’. The strongness can be indicated in the ‘Strongness of basic taste’ field.</t>
  </si>
  <si>
    <t>VR_FMCGB2B_0309, VR_FMCGB2B_0318</t>
  </si>
  <si>
    <t>TypeOfBasicTasteCode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local-name()='marketingInformationModule']/marketingInformation/basicTasteInformation/typeOfBasicTasteCode</t>
  </si>
  <si>
    <t>marketingInformation.basicTasteInformations.typeOfBasicTasteCode</t>
  </si>
  <si>
    <t>Code voor de sterkte van de basissmaak</t>
  </si>
  <si>
    <t>Code pour la force de l'arôme de base</t>
  </si>
  <si>
    <t>Strongness of basic taste code</t>
  </si>
  <si>
    <t>strongnessOfBasicTasteCode</t>
  </si>
  <si>
    <t>DA_FMCGB2B_0181</t>
  </si>
  <si>
    <t>Geeft de sterkte aan van de basissmaak die in het product aanwezig is.</t>
  </si>
  <si>
    <t>Indique le terme descriptif utilisé par le fabricant du produit pour identifier la force du goût de base du produit.</t>
  </si>
  <si>
    <t>Indicates the descriptive term that is used by the product manufacturer to identify the strongness of basic taste of the product.</t>
  </si>
  <si>
    <t>VERY_LOW
MEDIUM</t>
  </si>
  <si>
    <t>Vul hier de code in die hoort bij de sterkte van een basissmaak van een product. Kies hiervoor een code uit de codelijst ‘strongnessOfBasicTasteCode’.</t>
  </si>
  <si>
    <t>Saisissez dans ce champ le code qui correspond à la force du goût de base d'un produit. Pour ce faire, choisissez un code dans la liste de codes "strongnessOfBasicTasteCode".</t>
  </si>
  <si>
    <t>Enter in this field the code that belongs to the strongness of a basic taste of a product. To do so, choose a code from the code list ‘strongnessOfBasicTasteCode’.</t>
  </si>
  <si>
    <t>VR_FMCGB2B_0310, VR_FMCGB2B_0319</t>
  </si>
  <si>
    <t>StrongnessOfBasicTaste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local-name()='marketingInformationModule']/marketingInformation/basicTasteInformation/strongnessOfBasicTasteCode</t>
  </si>
  <si>
    <t>marketingInformation.basicTasteInformations.strongnessOfBasicTasteCode</t>
  </si>
  <si>
    <t>Waarde van de bitterheid van bier</t>
  </si>
  <si>
    <t>Valeur de l'amertume de la bière</t>
  </si>
  <si>
    <t>Bitterness of beer</t>
  </si>
  <si>
    <t>Bitterness of beer measurement</t>
  </si>
  <si>
    <t>bitternessOfBeerMeasurement</t>
  </si>
  <si>
    <t>DA_FMCGB2B_0183</t>
  </si>
  <si>
    <t>Geeft de beschrijvende term aan die de leverancier gebruikt om de bitterheid van bier te weergeven, uitgedrukt in IBU en/of EBU.</t>
  </si>
  <si>
    <t>Indique le terme descriptif utilisé par le fabricant du produit pour identifier l'amertume de la bière, exprimée en IBU et/ou EBU.</t>
  </si>
  <si>
    <t>Indicates the descriptive term that is used by the product manufacturer to identify the bitterness of beer, expressed in IBU and/or EBU.</t>
  </si>
  <si>
    <t>25</t>
  </si>
  <si>
    <t>Vul hier de IBU- of EBU-waarde voor bier in.</t>
  </si>
  <si>
    <t>Entrez la valeur de mesure IBU ou EBU pour la bière dans ce champ.</t>
  </si>
  <si>
    <t>Enter the IBU or EBU measurement value for beer in this field.</t>
  </si>
  <si>
    <t>Vul de meeteenheid in het veld ‘Eenheid waarde bitterheid van bier’ in.</t>
  </si>
  <si>
    <t>Entrez l'unité de mesure dans le champ "Unité de valeur de l'amertume de la bière".</t>
  </si>
  <si>
    <t>Enter the measurement unit in the ‘Bitterness of beer measurement UOM’ field.</t>
  </si>
  <si>
    <t>VR_FMCGB2B_0365</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local-name()='alcoholInformationModule']/alcoholInformation/bitternessOfBeerMeasurement</t>
  </si>
  <si>
    <t>alcoholInformation.bitternessOfBeerMeasurements.value</t>
  </si>
  <si>
    <t>Eenheid waarde bitterheid van bier</t>
  </si>
  <si>
    <t>Bitterness of beer measurement UOM</t>
  </si>
  <si>
    <t>Bitterness of beer measurement UOM (bitternessOfBeerMeasurement /@bitternessOfBeerMeasurementUnitCode)</t>
  </si>
  <si>
    <t>bitternessOfBeerMeasurement/@bitternessOfBeerMeasurementUnitCode</t>
  </si>
  <si>
    <t>DA_FMCGB2B_0184</t>
  </si>
  <si>
    <t>EBU</t>
  </si>
  <si>
    <t>Selecteer de juiste waarde (EBU of IBU) uit de codelijst ‘bitternessOfBeerMeasurementUnitCode’.</t>
  </si>
  <si>
    <t>Sélectionnez la valeur EBU ou IBU dans la liste de codes "bitternessOfBeerMeasurementUnitCode".</t>
  </si>
  <si>
    <t>Select the value EBU or IBU from the 'bitternessOfBeerMeasurementUnitCode' code list.</t>
  </si>
  <si>
    <t>VR_FMCGB2B_0311</t>
  </si>
  <si>
    <t>Verplicht, als het veld ‘Waarde van de bitterheid van bier’ is ingevuld.</t>
  </si>
  <si>
    <t>Obligatoire si le champ "Valeur de l'amertume de la bière" a été rempli.</t>
  </si>
  <si>
    <t>Mandatory, if the ‘Bitterness of beer measurement’ field is populated.</t>
  </si>
  <si>
    <t>Obligatoire, si le champ "Valeur de l'amertume de la bière" est rempli.</t>
  </si>
  <si>
    <t>BitternessOfBeerMeasurementUnitCode</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local-name()='alcoholInformationModule']/alcoholInformation/bitternessOfBeerMeasurement/@bitternessOfBeerMeasurementUnitCode</t>
  </si>
  <si>
    <t>alcoholInformation.bitternessOfBeerMeasurements.measurementUnitCode</t>
  </si>
  <si>
    <t>Groottebeschrijving</t>
  </si>
  <si>
    <t>Description de la taille</t>
  </si>
  <si>
    <t>Size description</t>
  </si>
  <si>
    <t>descriptiveSizeDimension</t>
  </si>
  <si>
    <t>DA_DIY_B2C_0011</t>
  </si>
  <si>
    <t xml:space="preserve">Een beschrijving van het formaat van het product die de merkhouder wil doorgeven aan consumenten.
</t>
  </si>
  <si>
    <t xml:space="preserve">Une indication de taille alphanumérique que le propriétaire de la marque souhaite communiquer aux consommateurs.
</t>
  </si>
  <si>
    <t xml:space="preserve">An alphanumeric size factor that the brand owner wishes to communicate to consumers.
</t>
  </si>
  <si>
    <t xml:space="preserve">Voor appels: 70-80 mm, 100-120 g
</t>
  </si>
  <si>
    <t xml:space="preserve">Pour les pommes:  70-80 mm, 100-120 g
</t>
  </si>
  <si>
    <t xml:space="preserve">For apples: 70-80 mm, 100-120 g
</t>
  </si>
  <si>
    <t>Aardappelen, groenten en fruit (AGF): gebruik dit veld om de grootte van AGF-producten te omschrijven. U vult de 'grootte' in als dit volgens wetgeving verplicht is. EU-verordening 543/2011 bevat voor een aantal AGF-producten richtlijnen voor formaten.
Voor alle andere AGF-producten gebruikt u de 'Agricultural Quality Standards' UNECE/FFV of UNECE/DDP. Afhankelijk van het type artikel kunnen er andere standaarden van toepassing zijn. Voor elk handelsartikel geeft de website van UNECE 'bepalingen voor dimensionering'.</t>
  </si>
  <si>
    <t xml:space="preserve">Fruits et légumes frais: Utilisez ce champ pour décrire la taille des fruits et légumes frais. Si le calibrage est décrit pour ce produit dans un règlement, il est obligatoire. Le règlement UE 543/2011 contient des exigences sur le dimensionnement de certains fruits et légumes. Pour les autres fruits et légumes, utilisez les normes de qualité agricole: CEE-ONU / FFV ou CEE-ONU / DDP. En fonction du produit, d'autres normes peuvent être applicables. Pour chaque produit, il y a une section "dispositions pour le calibrage" sur le site Web de la UNECE.
</t>
  </si>
  <si>
    <t>Fresh Fruits and Vegetables: use this field to describe the size of fresh fruit and vegetable products. If sizing is described for this product in any regulation, it is mandatory. EU Regulation 543/2011 contains requirements on the sizing of some fruits and vegetables.
For other fruits and vegetables, use the Agricultural Quality Standards: UNECE/FFV or UNECE/DDP. Depending on the product, other standards may be applicable. For each commodity, there is a 'provisions for sizing' section on the UNECE website.</t>
  </si>
  <si>
    <t>VR_DIY_B2C_0018, VR_DIY_B2C_0020</t>
  </si>
  <si>
    <t>Verplicht als het product valt in de categorie groente en fruit.</t>
  </si>
  <si>
    <t>si la taille du produit est inclue dans la législation</t>
  </si>
  <si>
    <t>Mandatory, if the product is in the sub-category fruits and vegetables.</t>
  </si>
  <si>
    <t>/catalogue_item_notification:catalogueItemNotificationMessage/transaction/documentCommand/catalogue_item_notification:catalogueItemNotification/catalogueItem/tradeItem/tradeItemInformation/extension/*[namespace-uri()='urn:gs1:gdsn:trade_item_size:xsd:3' and local-name()='tradeItemSizeModule']/nonPackagedSizeDimension/descriptiveSizeDimension</t>
  </si>
  <si>
    <t>nonPackagedSizeDimensions.descriptiveSizeDimensions.value</t>
  </si>
  <si>
    <t>Groottebeschrijving taalcode</t>
  </si>
  <si>
    <t>Code linguistique de la description de la taille</t>
  </si>
  <si>
    <t>Size description language code</t>
  </si>
  <si>
    <t>descriptiveSizeDimension/@languageCode</t>
  </si>
  <si>
    <t>DA_DIY_B2C_0012</t>
  </si>
  <si>
    <t>VR_DIY_B2C_0017, VR_DIY_B2C_0019</t>
  </si>
  <si>
    <t>Verplicht als het veld ‘Groottebeschrijving (AGF)’ is ingevuld bij de consumenteneenheid.</t>
  </si>
  <si>
    <t>Verplicht als het veld ‘Groottebeschrijving’ is ingevuld bij de consumenteneenheid.</t>
  </si>
  <si>
    <t>Si le champ 'Description de la taille de l'article' est rempli.</t>
  </si>
  <si>
    <t>Mandatory if 'Descriptive size' is populated.</t>
  </si>
  <si>
    <t>Mandatory if 'Size description' is populated.</t>
  </si>
  <si>
    <t>Verplicht als het veld ‘Groottebeschrijving (AGF)’ is ingevuld bij de handelseenheid.</t>
  </si>
  <si>
    <t>Verplicht als het veld ‘Groottebeschrijving’ is ingevuld bij de handelseenheid.</t>
  </si>
  <si>
    <t>If 'Descriptive size' is populated</t>
  </si>
  <si>
    <t>if 'Size description' is populated</t>
  </si>
  <si>
    <t>Verplicht als het veld ‘Groottebeschrijving (AGF)’ is ingevuld bij de pallet.</t>
  </si>
  <si>
    <t>Verplicht als het veld ‘Groottebeschrijving’ is ingevuld bij de pallet.</t>
  </si>
  <si>
    <t>if 'Descriptive size' is populated</t>
  </si>
  <si>
    <t>/catalogue_item_notification:catalogueItemNotificationMessage/transaction/documentCommand/catalogue_item_notification:catalogueItemNotification/catalogueItem/tradeItem/tradeItemInformation/extension/*[namespace-uri()='urn:gs1:gdsn:trade_item_size:xsd:3' and local-name()='tradeItemSizeModule']/nonPackagedSizeDimension/descriptiveSizeDimension/@languageCode</t>
  </si>
  <si>
    <t>nonPackagedSizeDimensions.descriptiveSizeDimensions.languageCode</t>
  </si>
  <si>
    <t>Code attribuut Global Product Category (GPC)</t>
  </si>
  <si>
    <t>Code attribuut Global Product Category</t>
  </si>
  <si>
    <t>Code de l'attribut Global Product Category (GPC)</t>
  </si>
  <si>
    <t>Global product category attribute type code</t>
  </si>
  <si>
    <t>gpcAttributeTypeCode</t>
  </si>
  <si>
    <t>Not present in MPM</t>
  </si>
  <si>
    <t>N/A, not part of the system</t>
  </si>
  <si>
    <t xml:space="preserve">Code die het type attribuut aangeeft volgens de Global Product Classification (GPC) standaard, bijvoorbeeld 20002740- Kleur van het Vruchtvlees van Citrusvruchten.
</t>
  </si>
  <si>
    <t xml:space="preserve">Code qui donne le type d'attribut selon le standard GPC (Global Product Classification), par exemple 20002740 - Couleur de la chair des agrumes.
</t>
  </si>
  <si>
    <t xml:space="preserve">Code specifying the type of the Global Product Classification (GPC) attribute, for example 20000081 - Grape Variety.
</t>
  </si>
  <si>
    <t xml:space="preserve">20002740- Kleur van het Vruchtvlees van Citrusvruchten
20000743- Land/Regio van Oorsprong
</t>
  </si>
  <si>
    <t xml:space="preserve">20002740 - Couleur de la chair du fruit des agrumes 20000743 - Pays / Région d'origine
</t>
  </si>
  <si>
    <t xml:space="preserve">20002740- Colour of Flesh of Citrus Fruits
20000743- Country/Zone of Origin
</t>
  </si>
  <si>
    <t xml:space="preserve">By using a GPC attribute type code and a GPC attribute value code you can be very precise in indicating the product type, for example by indicating the country/zone of origin, the growing method or the quality of the product. The GPC attribute type code indicates the category (for example the growing method); the GPC attribute value code indicates which value your product has within that specific category (for example organic; the product has been grown organically).
To find the correct GPC attribute type code, use https://gpc-browser.gs1.org/. You may only select the GPC attribute type codes that are linked to the GPC code of your product. Look up your GPC code first to find out which GPC attribute type codes are linked to it. Is the GPC attribute type code you are looking for missing? Then leave this field empty.
</t>
  </si>
  <si>
    <t xml:space="preserve">Si vous utilisez ce champ, vous devez également remplir le champ 'Valeur de l'attribut GPC'.
</t>
  </si>
  <si>
    <t xml:space="preserve">If you populate this field, you should also populate the 'GPC attribute value code' field.
</t>
  </si>
  <si>
    <t>/catalogue_item_notification:catalogueItemNotificationMessage/transaction/documentCommand/catalogue_item_notification:catalogueItemNotification/catalogueItem/tradeItem/gDSNTradeItemClassification/gDSNTradeItemClassificationAttribute/gpcAttributeTypeCode</t>
  </si>
  <si>
    <t>Code attribuutwaarde Global Product Category (GPC)</t>
  </si>
  <si>
    <t>Code attribuutwaarde Global Product Category</t>
  </si>
  <si>
    <t>Code de la valeur de l'attribut du Global Product Category (GPC)</t>
  </si>
  <si>
    <t>Global product category attribute value code</t>
  </si>
  <si>
    <t>gpcAttributeValueCode</t>
  </si>
  <si>
    <t xml:space="preserve">Code die de waarde van het attribuut aangeeft volgens de Global Product Classification (GPC) standaard, bijvoorbeeld 30001983- Rood.
</t>
  </si>
  <si>
    <t xml:space="preserve">Code qui donne la valeur de l'attribut selon le standard GPC (Global Product Classification), par exemple 30001983 - Rouge.
</t>
  </si>
  <si>
    <t xml:space="preserve">The GS1 provided code which identifies the Global Product Classification Attribute Value.
</t>
  </si>
  <si>
    <t xml:space="preserve">30001983- Rood 30016148- Nicaragua
</t>
  </si>
  <si>
    <t xml:space="preserve">30001983- Rouge 30016148- Nicaragua
</t>
  </si>
  <si>
    <t xml:space="preserve">30001983- Red 30016148- Nicaragua
</t>
  </si>
  <si>
    <t xml:space="preserve">By using a GPC attribute type code and a GPC attribute value code you can be very precise in indicating the product type, for example by indicating the country/zone of origin, the growing method or the quality of the product. The GPC attribute type code indicates the category (for example the growing method) and the GPC attribute value code indicates which value your product has within that specific category (for example organic; the product has been grown organically).
To find the correct GPC attribute value code, use https://gpc-browser.gs1.org/. You can only select the GPC attribute value codes that are linked to the corresponding GPC attribute type code.
</t>
  </si>
  <si>
    <t>Verplicht indien 'GPC-attribuut' is ingevuld.</t>
  </si>
  <si>
    <t>Verplicht indien 'Code attribuut Global Product Category (GPC)' is ingevuld.</t>
  </si>
  <si>
    <t>Obligatoire si 'Type d'attribut GPC' est rempli.</t>
  </si>
  <si>
    <t>Mandatory if 'GPC attribute type code' is populated.</t>
  </si>
  <si>
    <t>Mandatory if 'Global product category attribute type code' is populated.</t>
  </si>
  <si>
    <t>/catalogue_item_notification:catalogueItemNotificationMessage/transaction/documentCommand/catalogue_item_notification:catalogueItemNotification/catalogueItem/tradeItem/gDSNTradeItemClassification/gDSNTradeItemClassificationAttribute/gpcAttributeValueCode</t>
  </si>
  <si>
    <t>Type cultuurvariëteit</t>
  </si>
  <si>
    <t>Type de variété du produit</t>
  </si>
  <si>
    <t>Produce variety type</t>
  </si>
  <si>
    <t>productCharacteristicValueDescription</t>
  </si>
  <si>
    <t>DA_FMCGB2B_0119</t>
  </si>
  <si>
    <t xml:space="preserve">Geeft aan om wat voor ras (cultuurvariëteit) het gaat. Een ras (cultuurvariëteit=cultivar) is het basale taxon voor de cultuurplanten. Het begrip ras wordt breed gebruikt in de voedingsmiddelensector inclusief de AGF-sector. In de sierteeltsector wordt doorgaans het begrip cultivar gebruikt. Een ras (in Engels 'variety') is een taxon dat geselecteerd is vanwege een bepaald kenmerk (eigenschap) of combinatie van kenmerken. Het is duidelijk te onderscheiden van andere rassen, is uniform in zijn kenmerken en blijft stabiel na gangbare vermeerdering. Naast het ras (cultuurvariëteit), die door de mens is geselecteerd, bestaat er ook de "botanische variëteit". In sommige gevallen is het ras (cultuurvariëteit) gelijk aan de botanische variëteit. De botanische variëteit is een enkel botanisch taxon van de laagst bekende rang, die via natuurlijke selectie (evolutie) is ontstaan; een principieel verschil met een ras (cultuurvariëteit), die voor en door mensen is geselecteerd. Rassen kunnen via het kwekersrecht, een specifieke vorm van Intellectueel Eigendomsrecht, worden beschermd. Dit gaat via erkende autoriteiten (o.a. Raad voor Plantenrassen in Nederland). Rassen zijn doorgaans ontstaan als gevolg van mutatie of door (gerichte) kruising.
</t>
  </si>
  <si>
    <t xml:space="preserve">Indique de quelle variété il s'agit. Une variété (variété cultivée) est le taxon de base pour les plantes cultivées. Le concept de variété est largement utilisé dans le secteur alimentaire, y compris le secteur des fruits et légumes; le terme cultivar est généralement utilisé dans le secteur des plantes ornementales. Une variété (en anglais "variety") est un taxon qui a été sélectionné en raison d'une certaine caractéristique (propriété) ou combinaison de caractéristiques. Il se distingue nettement des autres variétés, est uniforme dans ses caractéristiques et reste stable après la propagation conventionnelle. En plus de la "variété de culture" (variété), qui est sélectionnée par l'homme, il y a aussi la "variété botanique". Une "variété botanique" est un taxon botanique unique de rang inférieur connu, qui provient de la sélection naturelle (évolution); une différence fondamentale avec une variété qui a été sélectionnée pour et par les gens. Les variétés peuvent être protégées par les droits des obtenteurs, une forme spécifique de droit de la propriété intellectuelle. Cela passe par des autorités reconnues (y compris le Conseil des variétés végétales aux Pays-Bas). Les variétés sont généralement créées à la suite d'une mutation ou d'un croisement (ciblé).
</t>
  </si>
  <si>
    <t>Indicates the type of variety (cultivar). A variety (cultivar) is the basic taxon for cultivated plants. The term variety is widely used in the food sector, including the fruit and vegetable sector. In the floriculture sector, the term cultivar is generally used. A variety is a taxon that has been selected for a particular characteristic (property) or combination of characteristics. It is clearly distinguishable from other varieties, is uniform in its characteristics and remains stable after conventional propagation. In addition to the variety (cultivar), which is selected by humans, there is also the “botanical variety”. In some cases, the variety (cultivar) is the same as the botanical variety. The botanical variety is a single botanical taxon of the lowest known rank, which has arisen through natural selection (evolution); a fundamental difference from a variety (cultivar), which has been selected for and by humans. Varieties can be protected by plant breeders' rights, a specific form of intellectual property right. This is done through recognised authorities (including the Board for Plant Varieties in the Netherlands). Varieties are usually created as a result of mutation or (selective) crossbreeding.</t>
  </si>
  <si>
    <t xml:space="preserve">Golden Delicious
Nicoter
Elsanta
Conférence
</t>
  </si>
  <si>
    <t xml:space="preserve">Golden Delicious Nicoter Elsanta Conférence
</t>
  </si>
  <si>
    <t xml:space="preserve">Vul hier het ras (cultuurvariëteit) in. Dit betekent dat u het ras van het product vermeldt voor de AGF-sector en de cultivar voor de sierteeltsector. De botanische variëteit mag hier niet ingevuld worden, tenzij die gelijk is aan het ras. Het is niet toegestaan om in dit veld het handelsmerk/clubras in te vullen. Voorbeelden van een handelsmerk/clubras zijn Pink Lady (ras: Cripps Pink), Kanzi (ras: Nicoter) en Jazz (ras: Scifresh). Vul voor deze clubrassen dus het ras in. Verder moet u bij 'productCharacteristicCode' de code 'produceVarietyType' invullen.
</t>
  </si>
  <si>
    <t xml:space="preserve">Entrez la variété cultivée ici. Cela signifie que vous devez indiquer la variété du produit pour le secteur des fruits et légumes et le cultivar pour le secteur des plantes ornementales. La variété botanique ne peut être saisie ici à moins qu'elle ne soit la même que la variété cultivée. Il n'est pas autorisé d'entrer la marque dans ce champ. Des exemples de marque commerciale sont Pink Lady (variété: Cripps Pink), Kanzi (variété: Nicoter) et Jazz (variété: Scifresh). Remplissez la variété pour ces marques. En outre, vous devez entrer le code 'productVarietyType' sous 'productCharacteristicCode'.
</t>
  </si>
  <si>
    <t xml:space="preserve">Enter the produce variety type in this field. This means that you have to state the variety of the product for the fruit and vegetables sector and the cultivar for the floriculture sector. It is not permitted to enter the botanical variety in this field, unless it is the same as the variety. It is not permitted to enter brands/club varieties in this field. Examples of brands/club varieties are Pink Lady (variety: Cripps Pink), Kanzi (variety: Nicoter) and Jazz (variety: Scifresh). For these club varieties, enter the variety. Besides, you must enter the code 'produceVarietyType' in the 'productCharacteristicCode' field.
</t>
  </si>
  <si>
    <t xml:space="preserve">Pour le secteur des fruits et légumes, les noms des variétés peuvent être consultés sur le site des normes CEE/ONU: http://www.unece.org/trade/agr/standard/fresh/ffv-standardse.html. En outre, sous le code d'attribut GPC pour la variété, il existe également pour les pommes et les poires une liste de toutes les variétés.
</t>
  </si>
  <si>
    <t>Check the UN/ECE standards organization website to find names of varieties of fruit and vegetables: http://www.unece.org/trade/agr/standard/fresh/ffv-standardse.html. In addition, for apples and pears you can find a listing of varieties in the GPC attribute type code for variety.</t>
  </si>
  <si>
    <t>VR_FMCGB2B_0081, VR_FMCGB2B_0099</t>
  </si>
  <si>
    <t>/catalogue_item_notification:catalogueItemNotificationMessage/transaction/documentCommand/catalogue_item_notification:catalogueItemNotification/catalogueItem/tradeItem/tradeItemInformation/extension/*[namespace-uri()='urn:gs1:gdsn:product_characteristics:xsd:3' and local-name()='productCharacteristicsModule']/productCharacteristics/productCharacteristicValueDescription</t>
  </si>
  <si>
    <t>farmingAndProcessingInformation.produceVarietyTypes.value</t>
  </si>
  <si>
    <t>Type cultuurvariëteit taalcode</t>
  </si>
  <si>
    <t>Langue du type de variété du produit</t>
  </si>
  <si>
    <t>Produce variety type language code</t>
  </si>
  <si>
    <t>productCharacteristicValueDescription/@languageCode</t>
  </si>
  <si>
    <t>DA_FMCGB2B_0120</t>
  </si>
  <si>
    <t>Code qui spécifie une langue. Les valeurs de code autorisées sont spécifiées dans la liste de codes GS1 "LanguageCode".</t>
  </si>
  <si>
    <t>VR_FMCGB2B_0008, VR_FMCGB2B_0090</t>
  </si>
  <si>
    <t>Verplicht indien 'Type cultuurvariëteit' is ingevuld.</t>
  </si>
  <si>
    <t>Obligatoire si 'Type de variété du produit' est rempli.</t>
  </si>
  <si>
    <t>Mandatory if 'Produce variety type' is populated.</t>
  </si>
  <si>
    <t>/catalogue_item_notification:catalogueItemNotificationMessage/transaction/documentCommand/catalogue_item_notification:catalogueItemNotification/catalogueItem/tradeItem/tradeItemInformation/extension/*[namespace-uri()='urn:gs1:gdsn:product_characteristics:xsd:3' and local-name()='productCharacteristicsModule']/productCharacteristics/productCharacteristicValueDescription/@languageCode</t>
  </si>
  <si>
    <t>farmingAndProcessingInformation.produceVarietyTypes.languageCode</t>
  </si>
  <si>
    <t>Code teeltwijze</t>
  </si>
  <si>
    <t>Code de culture</t>
  </si>
  <si>
    <t>Growing method code</t>
  </si>
  <si>
    <t>growingMethodCode</t>
  </si>
  <si>
    <t>DA_FMCGB2B_0063</t>
  </si>
  <si>
    <t xml:space="preserve">De methode waarop het product is gekweekt, gecultiveerd, verbouwd en/of geteeld.
</t>
  </si>
  <si>
    <t xml:space="preserve">Méthode par laquelle le produit a été cultivé.
</t>
  </si>
  <si>
    <t>The code indicating how the product has been grown, cultivated, reared and/or raised.</t>
  </si>
  <si>
    <t xml:space="preserve">CONVENTIONAL
ORGANIC
</t>
  </si>
  <si>
    <t xml:space="preserve">CONVENTIONAL ORGANIC
</t>
  </si>
  <si>
    <t>In dit veld geeft u aan via welke methode het product is gekweekt, gecultiveerd, verbouwd en/of geteeld. Daarvoor kiest u een code uit de codelijst ‘GrowingMethodCode’ in. U bent verplicht om voor groente en fruit één van de volgende codes te kiezen: CONVENTIONAL, FIELD_GROWN, GREENHOUSE, HYDROPONIC, INTEGRATED_PEST_MANAGEMENT, ORGANIC, SHADE_GROWN of WILD.</t>
  </si>
  <si>
    <t xml:space="preserve">Dans ce champ, vous indiquez par quelle méthode le produit a été cultivé. Pour cela, choisissez un code dans la liste de codes 'GrowingMethodCode'. Vous devez choisir l'un des codes suivants: CLONED_FOOD, CONVENTIONAL, FIELD_GROWN, GREENHOUSE, HYDROPONIC, INTEGRATED_PEST_MANAGEMENT, ORGANIC, SHADE_GROWN ou WILD.
</t>
  </si>
  <si>
    <t>In this field, you may indicate by which process the product has been grown, cultivated, reared and/or raised. Select the correct code from the 'GrowingMethodCode' code list. It is mandatory for fruits and vegetables to select one of the following codes: CONVENTIONAL, FIELD_GROWN, GREENHOUSE, HYDROPONIC, INTEGRATED_PEST_MANAGEMENT, ORGANIC, SHADE_GROWN or WILD.</t>
  </si>
  <si>
    <t>Als u kiest voor de code ‘ORGANIC’ dan vult u ook de velden 'Beheerorganisatie biologische producten' en ‘Biologische statuscode’ in.
Gebruik voor vis het veld ‘Productiemethode voor vis’.</t>
  </si>
  <si>
    <t>Als u kiest voor de code ‘ORGANIC’ dan vult u ook de velden 'Code beheersorganisatie biologische producten' en ‘Code biologische status’ in.
Gebruik voor vis het veld ‘Code productiemethode voor vis’.</t>
  </si>
  <si>
    <t>In case you select the 'ORGANIC' code, you have to indicate an organic claim agency and populate the 'Organic trade item code' field.
Use for fish the ‘Fish production method code’ field instead.</t>
  </si>
  <si>
    <t>VR_FMCGB2B_0050, VR_FMCGB2B_0353</t>
  </si>
  <si>
    <t>Verplicht als er op het etiket staat hoe het product is gekweekt, gecultiveerd, verbouwd en/of geteeld. Niet verplicht voor vis.</t>
  </si>
  <si>
    <t>Obligatoire si l'étiquette indique comment le produit a été élevé, cultivé, cultivé et/ou cultivé. Non obligatoire pour les poissons.</t>
  </si>
  <si>
    <t>Mandatory, if the product packaging (label) contains information about how the product has been grown, cultivated, reared and/or raised. Not mandatory for fish.</t>
  </si>
  <si>
    <t>GrowingMethodCode</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local-name()='farmingAndProcessingInformationModule']/tradeItemFarmingAndProcessing/growingMethodInformation/growingMethodCode</t>
  </si>
  <si>
    <t>farmingAndProcessingInformation.growingMethodCodes</t>
  </si>
  <si>
    <t>Geslacht</t>
  </si>
  <si>
    <t>Genre</t>
  </si>
  <si>
    <t>Genus</t>
  </si>
  <si>
    <t>genus</t>
  </si>
  <si>
    <t>DA_FMCGB2C_0161</t>
  </si>
  <si>
    <t>De wetenschappelijke naam van de categorie (de taxonomische rang) van het biologische classificatiesysteem die direct boven de ‘Soortaanduiding’ (species) komt.</t>
  </si>
  <si>
    <t>Le nom scientifique d'une catégorie de classification biologique immédiatement au-dessus de l'espèce.</t>
  </si>
  <si>
    <t>The scientific name of a category of biological classification immediately above the Species.</t>
  </si>
  <si>
    <t>Malus (appel)
Equus (paard)</t>
  </si>
  <si>
    <t>Malus (apple)
Equus (horse)</t>
  </si>
  <si>
    <t>Voer hier de naam van het geslacht van het product in. Dit is de Latijnse naam van een product en dan alleen het onderdeel dat met een hoofdletter begint. Bijvoorbeeld, de Latijnse naam voor appel is ‘Malus domestica’, de naam van het geslacht is dan ‘Malus’. Het onderdeel ‘domestica’ voert u in bij het veld ‘Soort’.</t>
  </si>
  <si>
    <t>Entrez le genre du produit dans ce champ. Il s'agit du nom latin du produit et plus précisément de la partie qui commence par une majuscule. Par exemple, le nom latin de la pomme est "Malus domestica", le nom du genre est dans ce cas "Malus". Vous remplissez la partie "domestica" dans le champ "Espèce".</t>
  </si>
  <si>
    <t>Enter the genus of the product in this field. This is the Latin name of a product and specifically only the part that starts with a capital letter. For example, the Latin name of apple is ‘Malus domestica’, the name of the genus is in that case ‘Malus’. You populate the part ‘domestica’ in the field ‘Species’.</t>
  </si>
  <si>
    <t>VR_FMCGB2C_0284, VR_FMCGB2C_0351</t>
  </si>
  <si>
    <t>Mandatory for fruit and vegetables.</t>
  </si>
  <si>
    <t>/catalogue_item_notification:catalogueItemNotificationMessage/transaction/documentCommand/catalogue_item_notification:catalogueItemNotification/catalogueItem/tradeItem/tradeItemInformation/extension/*[namespace-uri()='urn:gs1:gdsn:organism_classification:xsd:3' and local-name()='organismClassificationModule']/organismClassification/genus</t>
  </si>
  <si>
    <t>tradeItemClassification.organismClassifications.genus</t>
  </si>
  <si>
    <t>Soortaanduiding</t>
  </si>
  <si>
    <t>Espèce</t>
  </si>
  <si>
    <t>Species</t>
  </si>
  <si>
    <t>species</t>
  </si>
  <si>
    <t>DA_FMCGB2C_0162</t>
  </si>
  <si>
    <t>De wetenschappelijke naam van de categorie (taxonomische rang) van het biologische classificatiesysteem die direct onder het geslacht (genus) komt. De naam van een soort wordt in de taxonomische nomenclatuur weergegeven door een Latijns bijvoeglijk naamwoord of zelfstandig naamwoord
geschreven in kleine letters. Voor de soortnaam komt de naam van het geslacht (die begint met een hoofdletter), bijvoorbeeld Ananas comosus (de ananas) en Equus caballus (het paard).</t>
  </si>
  <si>
    <t>Le nom scientifique d'une catégorie de classification biologique en dessous du genre.</t>
  </si>
  <si>
    <t>The scientific name of a category of biological classification below the Genus. An organism belonging to such a category, represented in binomial nomenclature by a lower case Latin adjective or noun following a capitalized genus name, as in Ananas comosus, the pineapple, and Equus caballus, the horse.</t>
  </si>
  <si>
    <t>domestica (appel)
caballus (paard)</t>
  </si>
  <si>
    <t>domestica (apple)
caballus (horse)</t>
  </si>
  <si>
    <t>Voer hier de soortnaam van het product op. Dit is de Latijnse naam van een product en dan alleen het onderdeel dat met een kleine letter begint. Bijvoorbeeld, de Latijnse naam voor appel is ‘Malus domestica’, de naam van de soort is dan ‘domestica’. Het onderdeel ‘Malus’ voert u in bij het veld ‘Geslacht’.</t>
  </si>
  <si>
    <t>Saisissez l'espèce du produit dans ce champ. Il s'agit du nom latin d'un produit, et plus précisément de la partie qui commence par une lettre minuscule. Par exemple, le nom latin de la pomme est "Malus domestica", le nom de l'espèce est dans ce cas "domestica". Vous remplissez la partie "Malus" dans le champ "Genus".</t>
  </si>
  <si>
    <t>Enter the species of the product in this field. This is the Latin name of a product and specifically only the part that starts with a lower case letter. For example, the Latin name of apple is ‘Malus domestica’, the name of the species is in that case ‘domestica’. You populate the part ‘Malus’ in the field ‘Genus’.</t>
  </si>
  <si>
    <t>VR_FMCGB2C_0285</t>
  </si>
  <si>
    <t>/catalogue_item_notification:catalogueItemNotificationMessage/transaction/documentCommand/catalogue_item_notification:catalogueItemNotification/catalogueItem/tradeItem/tradeItemInformation/extension/*[namespace-uri()='urn:gs1:gdsn:organism_classification:xsd:3' and local-name()='organismClassificationModule']/organismClassification/species</t>
  </si>
  <si>
    <t>tradeItemClassification.organismClassifications.species</t>
  </si>
  <si>
    <t>Vorm van het product</t>
  </si>
  <si>
    <t>Forme du produit</t>
  </si>
  <si>
    <t>Product shape code</t>
  </si>
  <si>
    <t>Trade item form code</t>
  </si>
  <si>
    <t>tradeItemFormCode</t>
  </si>
  <si>
    <t>DA_FMCGB2C_0163</t>
  </si>
  <si>
    <t>Een code voor de vorm van het eigenlijke product, niet van de verpakking. Bijvoorbeeld OBLONG (rechthoekig).</t>
  </si>
  <si>
    <t>Une représentation codée de la forme de l'article commercial réel, et non de l'emballage par exemple OBLONG.</t>
  </si>
  <si>
    <t>A code representation of the form of the actual trade item, not the packaging, for example OBLONG.</t>
  </si>
  <si>
    <t>ROUND (rond)</t>
  </si>
  <si>
    <t>ROUND</t>
  </si>
  <si>
    <t>Met dit veld duidt u de vorm aan van het eigenlijke artikel (de inhoud van de verpakking). Selecteer de juiste waarde uit de codelijst ‘tradeItemFormCode’.</t>
  </si>
  <si>
    <t>Avec cet attribut, vous indiquez la forme de l'article réel (le contenu de l'emballage). Sélectionnez la valeur appropriée dans la liste de codes "tradeItemFormCode".</t>
  </si>
  <si>
    <t>With this attribute, you indicate the form of the actual item (the contents of the packaging). Select the appropriate value from the code list 'tradeItemFormCode’.</t>
  </si>
  <si>
    <t>VR_FMCGB2C_0286</t>
  </si>
  <si>
    <t>Verplicht als het product in de categorie groente en fruit valt en de vorm van het artikel aan de koper moet worden gecommuniceerd.</t>
  </si>
  <si>
    <t>Obligatoire si le produit relève de la catégorie des fruits et légumes et que la forme de l'article doit être communiquée à l'acheteur.</t>
  </si>
  <si>
    <t>Mandatory if the product is in the sub-category fruits and vegetables, and the form of the actual trade item needs to be communicated to the buyer.</t>
  </si>
  <si>
    <t>TradeItemFormCodes</t>
  </si>
  <si>
    <t>TradeItemFormCode</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local-name()='tradeItemDescriptionModule']/tradeItemDescriptionInformation/tradeItemFormCode</t>
  </si>
  <si>
    <t>tradeItemMeasurements.tradeItemFormCodes</t>
  </si>
  <si>
    <t>Code chemische behandeling na oogsten</t>
  </si>
  <si>
    <t>Code de traitement chimique après la récolte</t>
  </si>
  <si>
    <t>Post-harvest treatment chemical code</t>
  </si>
  <si>
    <t>postHarvestTreatmentChemicalCode</t>
  </si>
  <si>
    <t>DA_FMCGB2B_0064</t>
  </si>
  <si>
    <t xml:space="preserve">Wordt gebruikt om aan te geven of fruit of groente na oogst wel of niet met chemicaliën of was is behandeld.
</t>
  </si>
  <si>
    <t xml:space="preserve">Utilisé pour indiquer si les fruits ou les légumes ont été traités avec des produits chimiques ou de la cire après la récolte.
</t>
  </si>
  <si>
    <t xml:space="preserve">Specifies if the fruit or vegetable has been treated or not with a chemical or wax post-harvesting.
</t>
  </si>
  <si>
    <t xml:space="preserve">CHEMICALLY_TREATED_AFTER_HARVESTING
WAXED
</t>
  </si>
  <si>
    <t xml:space="preserve">CHEMICALLY_TREATED_AFTER_HARVESTING WAXED
</t>
  </si>
  <si>
    <t xml:space="preserve">Geef in dit veld aan of fruit of groente na de oogst is behandeld met chemicaliën of was. Doe dat door een code te kiezen uit de codelijst 'PostHarvestTreatmentChemicalCode'.
</t>
  </si>
  <si>
    <t xml:space="preserve">Indiquez dans ce champ si les fruits ou légumes ont été traités avec des produits chimiques ou de la cire après la récolte. Pour ce faire, choisissez un code dans la liste de codes 'PostHarvestTreatmentChemicalCode'.
</t>
  </si>
  <si>
    <t xml:space="preserve">Use this field to indicate if the fruit or vegetables have been treated with chemicals or wax after harvesting. Use the 'PostHarvestTreatmentChemicalCode' code list to select the correct code.
</t>
  </si>
  <si>
    <t xml:space="preserve">Voor bepaalde producten is het wettelijk verplicht om deze informatie te verschaffen, zoals citrusvruchten.
</t>
  </si>
  <si>
    <t xml:space="preserve">Pour certains produits, tels que les agrumes, il est obligatoire de fournir cette information.
</t>
  </si>
  <si>
    <t xml:space="preserve">For some products, such as citrus fruit it is mandatory to provide this information.
</t>
  </si>
  <si>
    <t>VR_FMCGB2B_0053, VR_FMCGB2B_0461</t>
  </si>
  <si>
    <t>PostHarvestTreatmentChemicalCode</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local-name()='farmingAndProcessingInformationModule']/tradeItemFarmingAndProcessing/postHarvestTreatmentChemicalCode</t>
  </si>
  <si>
    <t>farmingAndProcessingInformation.postHarvestTreatmentChemicalCodes</t>
  </si>
  <si>
    <t>Aanbevolen dosering</t>
  </si>
  <si>
    <t>Dosage recommandé</t>
  </si>
  <si>
    <t>Recommended dosage</t>
  </si>
  <si>
    <t>dosageRecommendation</t>
  </si>
  <si>
    <t>DA_PHARMA_0003</t>
  </si>
  <si>
    <t>Informatie over de dosering of doseringsbeperkingen van geneesmiddelen of supplementen die per keer moet worden toegediend/ingenomen. Deze is niet gebaseerd op een voorgeschreven dosering, maar op een aanbevolen dosering of aanbevolen beperking. Dit kan voorgedrukt op de verpakking van het product staan, of moet geëtiketteerd worden afhankelijk van de regulering per doelmarkt. Voorbeelden: Neem elke 4 uur 2 tabletten; elke dag 1 theelepel innemen, etc.</t>
  </si>
  <si>
    <t xml:space="preserve">Les informations relatives au dosage d'un médicament ou un supplément qui devrait être pris/administré par dose. Ceci est basé non pas sur la posologie prescrite mais sur la posologie recommandée. Cela peut être pré marqué sur le produit ou peut être étiqueté conformément à la réglementation du marché cible. Exemples: Prendre 2 comprimés toutes les 4 heures, Prendre 1 cuillère à café par jour, etc..
</t>
  </si>
  <si>
    <t xml:space="preserve">Information pertaining to the dosage of drug or supplement that should be taken/administered per dose. This is based not on prescribed dosage but on recommended dosage. This may be pre-labelled on the product or may have to be labelled in accordance with target market regulations. Examples: Take 2 tablets every 4 hours, Take 1 teaspoon daily, etc.
</t>
  </si>
  <si>
    <t xml:space="preserve">* 3x daags 1 capsule vóór de maaltijd met water innemen. Na verloop van tijd kan worden overgegaan op een onderhoudsdosering van 2 capsules per dag.
* Neem niet meer dan 6 tabletten per dag in.
* Neem per 24 uur maximaal 3 tabletten in.
* De aanbevolen dosering niet overschrijden.
* De maximum dosering per dag is 20-30 mg ibuprofen per kg lichaamsgewicht, verdeeld over 3 of 4 giften.
</t>
  </si>
  <si>
    <t>Take 1 capsule with water 3 times a day before meals. Over time can be switched to a maintenance dose of two capsules per day.
Do not take more than 6 tablets per day.
Take up to 3 tablets in 24 hours.
Do not exceed the recommended dose.</t>
  </si>
  <si>
    <t xml:space="preserve">Vermeld de aanbevolen dosering inclusief de maximale dagdosering en de doseringsbeperkingen zoals deze op de verpakking of op het etiket staan, en/of de wijze van gebruik.
</t>
  </si>
  <si>
    <t xml:space="preserve">Remplissez la dose recommandée, la posologie quotidienne maximale et limite recommandée imprimée sur l'emballage ou sur l'étiquette, et/ou la méthode d'utilisation.
</t>
  </si>
  <si>
    <t>Fill in the recommended dosage including the maximum dosage and the dosage limit as printed on the packaging or on the label, and/or the method of use.</t>
  </si>
  <si>
    <t>This field is not the same as the 'Non food ingredient statement' field.</t>
  </si>
  <si>
    <t>For additional explanation see: https://gs1.nl/en/knowledge-base/gs1-data-source/food-health-beauty/what-data/data-model/ 
Belgilux image specifications: https://gs1belu.org/nl/documentatie/handleiding-productafbeeldingspecificaties 
NL Productafbeelding Specificaties: https://gs1.nl/en/knowledge-base/gs1-data-source/food-health-beauty/what-data/product-images/</t>
  </si>
  <si>
    <t>VR_PHARMA_0001, VR_PHARMA_0003</t>
  </si>
  <si>
    <t>Verplicht voor bijzondere voedingsmiddelen, medische hulpmiddelen, voedingssupplementen, zelfzorggeneesmiddelen, gezondheidsproducten, cosmetica en persoonlijke verzorgingsproducten indien op de verpakking. Niet voor België.</t>
  </si>
  <si>
    <t>pour les aliments spéciaux, les dispositifs medicaux, les compléments alimentaires, les médicaments auto-administrés et les produits de santé si sur l'étiquette. Optionnel pour le marché cible belge.</t>
  </si>
  <si>
    <t>Mandatory for special foods, medical devices, food supplements, self-care medicines, healthcare products and cosmetics and personal care products if on the packaging. Optional for the Belgian target market.</t>
  </si>
  <si>
    <t>/catalogue_item_notification:catalogueItemNotificationMessage/transaction/documentCommand/catalogue_item_notification:catalogueItemNotification/catalogueItem/tradeItem/tradeItemInformation/extension/*[namespace-uri()='urn:gs1:gdsn:pharmaceutical_item_information:xsd:3' and local-name()='pharmaceuticalItemInformationModule']/pharmaceuticalItemInformation/dosage/dosageRecommendation</t>
  </si>
  <si>
    <t>pharmaceuticalItemInformation.dosages.dosageRecommendations.value</t>
  </si>
  <si>
    <t>Aanbevolen dosering taalcode</t>
  </si>
  <si>
    <t>Code linguistique du dosage recommandé</t>
  </si>
  <si>
    <t>Recommended dosage language code</t>
  </si>
  <si>
    <t>dosageRecommendation/@languageCode</t>
  </si>
  <si>
    <t>DA_PHARMA_0004</t>
  </si>
  <si>
    <t>VR_PHARMA_0002, VR_PHARMA_0004</t>
  </si>
  <si>
    <t>Verplicht als het veld ‘Dosering’ is ingevuld bij de consumenteneenheid.</t>
  </si>
  <si>
    <t>Verplicht als het veld ‘Aanbevolen dosering’ is ingevuld bij de consumenteneenheid.</t>
  </si>
  <si>
    <t>Si 'Recommandation de dosage' est rempli.</t>
  </si>
  <si>
    <t>Mandatory if 'Dosage recommendation' is populated.</t>
  </si>
  <si>
    <t>Mandatory if 'Recommended dosage' is populated.</t>
  </si>
  <si>
    <t>Verplicht als het veld ‘Dosering’ is ingevuld bij de handelseenheid.</t>
  </si>
  <si>
    <t>Verplicht als het veld ‘Aanbevolen dosering’ is ingevuld bij de handelseenheid.</t>
  </si>
  <si>
    <t>If 'Dosage recommendation' is populated.</t>
  </si>
  <si>
    <t>Verplicht als het veld ‘Dosering’ is ingevuld bij de pallet.</t>
  </si>
  <si>
    <t>Verplicht als het veld ‘Aanbevolen dosering’ is ingevuld bij de pallet.</t>
  </si>
  <si>
    <t>if 'Dosage recommendation' is populated.</t>
  </si>
  <si>
    <t>if 'Recommended dosage' is populated.</t>
  </si>
  <si>
    <t>/catalogue_item_notification:catalogueItemNotificationMessage/transaction/documentCommand/catalogue_item_notification:catalogueItemNotification/catalogueItem/tradeItem/tradeItemInformation/extension/*[namespace-uri()='urn:gs1:gdsn:pharmaceutical_item_information:xsd:3' and local-name()='pharmaceuticalItemInformationModule']/pharmaceuticalItemInformation/dosage/dosageRecommendation/@languageCode</t>
  </si>
  <si>
    <t>pharmaceuticalItemInformation.dosages.dosageRecommendations.languageCode</t>
  </si>
  <si>
    <t>Drug or supplement side effects and warnings</t>
  </si>
  <si>
    <t>drugSideEffectsAndWarnings</t>
  </si>
  <si>
    <t>DA_FMCGB2C_0146</t>
  </si>
  <si>
    <t xml:space="preserve">Informatie over de bijwerkingen van het geneesmiddel of supplement. Dit kan voorgedrukt op de verpakking van het product staan, of moet geëtiketteerd worden afhankelijk van de regulering per doelmarkt. Voorbeelden zijn: Kan slaperigheid veroorzaken; geen machines bedienen; niet innemen bij zwangerschap, etc.
</t>
  </si>
  <si>
    <t xml:space="preserve">Des informations sur les effets secondaires du médicament ou du supplément. Cela peut être pré-marqué sur le produit ou peut être étiqueté conformément à la réglementation du marché cible. Voici quelques exemples: Peut faire somnoler, Ne pas utiliser des machines après la prise du médiament, Ne pas prendre si vous êtes enceinte, etc..
</t>
  </si>
  <si>
    <t>Information on the side effects of the drug or supplement. This may be pre-labelled on the product or may have to be labelled in accordance with target market regulations. Examples include: 'Could make you drowsy', 'Do not operate machinery', 'Do not take if you are pregnant', etc.</t>
  </si>
  <si>
    <t xml:space="preserve">May cause dizziness.
Do not use in combination with alcohol.
Do not use in case of severe liver or kidney disease.
</t>
  </si>
  <si>
    <t xml:space="preserve">Neem de informatie betreffende de specifieke waarschuwingen, gebruiksbeperkingen, interacties en contra-indicaties over zoals deze op de verpakking of op het etiket staan.
</t>
  </si>
  <si>
    <t xml:space="preserve">Remplissez les informations sur les effets secondaires, restrictions d'utilisation, mises en garde, et contre-indications des médicament comme indiqué sur l'emballage ou sur l'étiquette.
</t>
  </si>
  <si>
    <t xml:space="preserve">Usage and storage instructions should be entered in the 'Consumer usage instructions' and 'Consumer storage instructions' fields.
For self-care medicines: enter information about when the product possibly can be used in the field 'Healthcare item usage age description'. For example: 'Do not use under 5 years of age unless a doctor has advised to do so'.
For cosmetics: fill out information regarding the hazard- and precautionary statements in the 'Additional legal product information'  field.
</t>
  </si>
  <si>
    <t xml:space="preserve">Fill in the information on the side effects, specific warnings, usage restrictions and contraindications as stated on the packaging or on the label.
</t>
  </si>
  <si>
    <t>Les instructions d'utilisation et de stockage devraient être encodées dans les champs 'Instructions d'utilisation pour le consommateur' et 'Instructions de stockage pour le consommateur'.
Pour les médicaments d'automédication, entrez des informations sur les circonstances dans lesquelles un produit peut être autorisé à être utilisé dans le champ 'Complément d'indication de l'âge'. Par exemple : 'Ne pas utiliser avant l'âge de 5 ans, sauf sur avis du médecin'. 
Pour les cosmétiques : saisissez les informations sur les mentions de danger et les précautions dans le champ 'Informations réglementaires supplémentaires sur le produit'.</t>
  </si>
  <si>
    <t>Usage and storage instructions should be entered in the 'Consumer usage instructions' and 'Consumer storage instructions' fields. Enter the 'Compulsory additives label information' in that field (please refer to the link below in Process Description to the explanatory document for a list with these statements).
For self-care medicines you enter information about when the product possibly can be used in the field 'Target consumer age'. For example: 'Do not use under 5 years of age unless a doctor has advised to do so'.</t>
  </si>
  <si>
    <t>VR_FMCGB2C_0267, VR_FMCGB2C_0269</t>
  </si>
  <si>
    <t>Mandatory for food supplements, self-care medicines or healthcare products if on the packaging. Optional for the Belgian target market.</t>
  </si>
  <si>
    <t>/catalogue_item_notification:catalogueItemNotificationMessage/transaction/documentCommand/catalogue_item_notification:catalogueItemNotification/catalogueItem/tradeItem/tradeItemInformation/extension/*[namespace-uri()='urn:gs1:gdsn:pharmaceutical_item_information:xsd:3' and local-name()='pharmaceuticalItemInformationModule']/pharmaceuticalItemInformation/drugSideEffectsAndWarnings</t>
  </si>
  <si>
    <t>drugSideEffectsAndWarnings.value</t>
  </si>
  <si>
    <t>Drug or supplement side effects and warnings language code</t>
  </si>
  <si>
    <t>drugSideEffectsAndWarnings/@languageCode</t>
  </si>
  <si>
    <t>DA_FMCGB2C_0147</t>
  </si>
  <si>
    <t>VR_FMCGB2C_0266, VR_FMCGB2C_0268</t>
  </si>
  <si>
    <t>Verplicht als het veld ‘Waarschuwingen en gebruiksbeperkingen’ is ingevuld bij de consumenteneenheid.</t>
  </si>
  <si>
    <t>Si 'Effets secondaires du médicament et avertissements' est rempli.</t>
  </si>
  <si>
    <t>Mandatory if 'Drug side effects and warnings' is populated.</t>
  </si>
  <si>
    <t>Mandatory if 'Drug or supplement side effects and warnings' is populated.</t>
  </si>
  <si>
    <t>Verplicht als het veld ‘Waarschuwingen en gebruiksbeperkingen’ is ingevuld bij de handelseenheid.</t>
  </si>
  <si>
    <t>If 'Drug side effects and warnings' is populated.</t>
  </si>
  <si>
    <t>Verplicht als het veld ‘Waarschuwingen en gebruiksbeperkingen’ is ingevuld bij de pallet.</t>
  </si>
  <si>
    <t>if 'Drug side effects and warnings' is populated.</t>
  </si>
  <si>
    <t>if 'Drug or supplement side effects and warnings' is populated.</t>
  </si>
  <si>
    <t>/catalogue_item_notification:catalogueItemNotificationMessage/transaction/documentCommand/catalogue_item_notification:catalogueItemNotification/catalogueItem/tradeItem/tradeItemInformation/extension/*[namespace-uri()='urn:gs1:gdsn:pharmaceutical_item_information:xsd:3' and local-name()='pharmaceuticalItemInformationModule']/pharmaceuticalItemInformation/drugSideEffectsAndWarnings/@languageCode</t>
  </si>
  <si>
    <t>pharmaceuticalItemInformation.drugSideEffectsAndWarnings.languageCode</t>
  </si>
  <si>
    <t>Samenstelling/ingrediënten non-food</t>
  </si>
  <si>
    <t>Composition/ingrédients non alimentaires</t>
  </si>
  <si>
    <t>Non-food ingredient statement</t>
  </si>
  <si>
    <t>nonfoodIngredientStatement</t>
  </si>
  <si>
    <t>DA_STATEMENTS_0014</t>
  </si>
  <si>
    <t>De samenstelling van het artikel, opgesplitst in de naam van het ingrediënt, de hoeveelheid, de meeteenheid voor de hoeveelheid en het percentage ingrediënt.</t>
  </si>
  <si>
    <t xml:space="preserve">La composition du produit, décomposé en nom de l'ingrédient, quantité, unité de mesure de la quantité et poucentage de l'ingrédient.
</t>
  </si>
  <si>
    <t>The composition of the product, broken down into the name of the ingredient, quantity, unit of measurement of the quantity and percentage of the ingredient.</t>
  </si>
  <si>
    <t>Drogisterijartikelen:: 
Samenstelling:# Per dagelijkse dosis:# Vitamine B6;1,4;mg;100%# Vitamine B2 (Riboflavine);3,4 - 5,1;mg;242% - 364%# Echinacea purpurea;150;mg# Omeprazol;20;mg# % gebaseerd op de dagelijkse referentie-inname
Samenstelling: Een dagdosering van 12-20 sprays bevat de inhoudsstoffen van 3534-5891 mg extract van de in de ingrediëntenlijst genoemde planten (Echinacea purpurea herba en radix en Salvia officinalis).
Samenstelling: Arnica Spierbalsem bestaat uit alcoholische extracten van alruin, Arnica (Valkruid), berkenblad en etherische olie van rozemarijn in een zalfbasis van sesamolie, bijenwas, wolvetalcoholen, wolvet en water.
Samenstelling: SAMENSTELLING PER 2 TABLETTEN: 100 mg Ruscus aculeatus (Muizendoorn) extract met 10% Ruscogenin en 45 mcg vitamine K2 als gepatenteerd UniK2 vitamine K2 MK7 0,2% (60% ADH), vitamine C 12 mg (15% ADH). Bevat geen gluten, lactose of smaakstoffen.
Biociden:
Actieve stof gehalte: Diethyl-m-toluamide (DEET) 40% g/g.
Detergenten:
Ingrediënten: &gt;30% Aniogene oppervlakteactieve stoffen, 5-15% Niet-ionogene oppervlakteactieve stoffen, Zeep, &lt;5% Fosfanaten, Enzymen, Optische bleekmiddelen, Parfums, Alpha-isomethyl ionene, Benzyl salicylate, Citronellolm, Coumarin, Eugenol, Geraniol, Hexyl cinnamal, Limonene, Linalool</t>
  </si>
  <si>
    <t xml:space="preserve">Exemple 1: Composition:# Par dose quotidienne: # Vitamine B6; 1,4; mg; 100% # La vitamine B2 (riboflavine), 03/04 à 05/01; mg, 242% - 364% # Echinacea purpurea; 150; mg # Oméprazole; 20; # mg Pourcentage de l'apport quotidien recommandé Exemple 2: Composition: Une dose quotidienne de 12-20 sprays contient les ingrédients actifs à partir d'un extrait de 3534-5891 mg des plantes énumérées dans la liste des ingrédients (Echinacea purpurea herba et de Radix et Salvia officinalis). Exemple 3: Composition: Arnica Muscle Balsam contient des extraits alcooliques d'arnica, de feuille de bouleau et d'huile essentielle de romarin dans une base d'huile de sésame, de cire d'abeille et d'eau. Exemple 4 : Composition : COMPOSITION PAR 2 COMPRIMéS : 100 mg d'extrait de Ruscus aculeatus (nerprun de souris) avec 10% de ruscogénine et 45 mcg de vitamine K2 comme vitamine K2 MK7 0,2% (60% ADH), vitamine C 12 mg (15% ADH). Ne contient ni gluten, ni lactose, ni arômes.
</t>
  </si>
  <si>
    <t>Health &amp; Beauty:
Composition:# Per daily dose:# Vitamin B6;1.4;mg;100%# Vitamin B2 (Riboflavin);3.4 - 5.1;mg;242% - 364%# Echinacea purpurea;150;mg# Omeprazol;20;mg# Percentage of the recommended daily intake
Composition: A daily dose of 12-20 sprays contains the active ingredients from a 3534-5891 mg extract of the plants listed in the ingredients list (Echinacea purpurea herba and radix and Salvia officinalis).
Composition: Arnica Muscle Balsam contains alcoholic extracts of arnica, birch leaf and essential oil of rosemary in a base of sesame oil, beeswax, wool fat alcohol, wool fat and water.
Composition: COMPOSITION BY 2 TABLETS: 100 mg of Ruscus aculeatus extract (Mothorn) extract with 10% Ruscogenin and 45 mcg of vitamin K2 as patented UniK2 vitamin K2 MK7 0.2% (60% RDA), vitamin C 12 mg (15% RDA). Contains no gluten, lactose or flavoring.
Biocides: 
Actieve stof gehalte: Diethyl-m-toluamide (DEET) 40% g/g.
Detergents:
Ingrediënten:30% Aniogene oppervlakteactieve stoffen, 5-15% Niet-ionogene oppervlakteactieve stoffen, Zeep,&lt;5% Fosfanaten, Enzymen, Optische bleekmiddelen, Parfums, Alpha-isomethyl ionene, Benzyl salicylate, Citronellolm, Coumarin, Eugenol, Geraniol, Hexyl cinnamal, Limonene, Linalool.</t>
  </si>
  <si>
    <t>Dit veld is bedoeld voor alle non-food producten: zelfzorggeneesmiddelen, medische hulpmiddelen, voedingssupplementen, gezondheidsproducten, cosmetica en persoonlijke verzorgingsproducten, detergenten en biociden.
In dit veld vult u voor voedingssupplementen en zelfzorggeneesmiddelen de samenstelling van de actieve stoffen per (dag)dosering (zelfzorggeneesmiddelen per doseereenheid, bijvoorbeeld tablet) in, als deze op de verpakking staat. Dit is voor voedingssupplementen een aanvulling op de ingrediëntendeclaratie.
Bij sommige zelfzorggeneesmiddelen, gezondheidsproducten en medische hulpmiddelen staat ook een omschrijving van de werkzame stoffen op het etiket. Deze vult u ook in dit veld in. Verder vult u hier voor zelfzorggeneesmiddelen en medische hulpmiddelen ook de lijst met hulpstoffen in.
Vul voor zelfzorggeneesmiddelen, voedingssupplementen, medische hulpmiddelen en gezondheidsproducten de samenstelling als volgt in:
- Begin het veld met het woord 'Samenstelling: '.
Staat de samenstelling in tekst op het etiket? Hou dan bij het invoeren van de samenstelling dezelfde schrijfwijze en volgorde aan als op het etiket.
Staat de samenstelling in tabelvorm op het etiket? Splits de informatie met puntkomma's op en hou de volgende volgorde aan:
1. Naam ingrediënt.
2. Hoeveelheid.
3. Meeteenheid van hoeveelheid.
4. Percentage (bij vitaminen/mineralen).
Geef regeleinden aan met het #-teken.
Voor cosmetica en persoonlijke verzorgingsproducten: vul hier de lijst van ingrediënten in. Begin het veld met het woord 'Ingredients'. Als er meerdere lijsten met ingrediënten op het etiket staan, vul dan ten minste de zogenaamde INCI-lijst in. Dit is een lijst met alle ingrediënten in het Engels of Latijn.
Voor biociden: vul hier de lijst van werkzame stoffen in inclusief de concentratie met de eenheid. Laat de lijst voorafgaan door de tekst die er op de verpakking staat, zoals 'Actieve stof gehalte:'.
Voor detergenten: Vul hier de bestanddelen/ingrediënten in als deze op de verpakking staan, inclusief de tekst die hieraan vooraf gaat (bijvoorbeeld 'Dit product bevat de volgende ingrediënten:'). Allergene geurstoffen moeten hier ook worden vermeld, net zoals aangeduid op de verpakking staat.</t>
  </si>
  <si>
    <t>This field has to be used for all non-food products: self-care medicines, medical devices, food supplements, healthcare products, cosmetics and personal care products, detergents and biocides. 
This field is specific for food supplements and self-care medicines, whose active ingredient composition is shown on the label in terms of daily dosage (self-care medicines by dosage unit, e.g. tablet). This supplements the ingredient statement for food supplements. Some self-care medicines, health products and medical devices come with a description of the active ingredients on the label. This description should also be included here. Furthermore, enter the list with excipients here for self-care medicines and medical devices.
You populate for self-care medicines, medical devices, healthcare products and food supplements the field 'Non-food ingredient statement' as follows:
You start the field with the word 'Composition:' .
If the composition statement is in text on the label, keep the same spelling and order as on the label when entering the composition statement.
Divide the fields of the composition statement when they appear on the label in tabular form with semicolons in:
Ingredient name,
Quantity,
Unit of measurement for quantity,
Percentage (in the case of vitamins and minerals).
Mark the end of the line with the '#' symbol.
For cosmetics and personal care products: enter the list of ingredients in this field. Start the list with the word 'Ingredients'. If there are more ingredient lists on the label, populate at least the so called INCI list. This is a list with all the ingredients mentioned in English or Latin.
For biocides: enter the list of active substances including their concentration with measurement unit. Start with the text that is in front of the active substances on the packaging, like 'Active substances:'.
For detergents: Fill in the components/ingredients that are declared on the packaging including the preceding text (for example, 'This product contains the following ingredients:'). Allergic fragrances must be indicated, as indicated on the packaging.</t>
  </si>
  <si>
    <t>VR_STATEMENTS_0011, VR_STATEMENTS_0018</t>
  </si>
  <si>
    <t>500.205, 500.375, 500.381</t>
  </si>
  <si>
    <t>Verplicht voor zelfzorggeneesmiddelen, medische hulpmiddelen, voedingssupplementen, gezondheidsproducten, cosmetica en persoonlijke verzorgingsproducten, detergenten en biociden als dit op de verpakking staat.</t>
  </si>
  <si>
    <t>obligatoire pour les médicaments d'automédication, les dispositifs médicaux, les compléments alimentaires, les produits de santé, les cosmétiques et les produits de soins personnels si mentionné sur l'étiquette.</t>
  </si>
  <si>
    <t>Mandatory for self-care medicines, medical devices, food supplements, healthcare products, cosmetics and personal care products, detergents and biocides if stated on the packaging.</t>
  </si>
  <si>
    <t>/catalogue_item_notification:catalogueItemNotificationMessage/transaction/documentCommand/catalogue_item_notification:catalogueItemNotification/catalogueItem/tradeItem/tradeItemInformation/extension/*[namespace-uri()='urn:gs1:gdsn:nonfood_ingredient:xsd:3' and local-name()='nonfoodIngredientModule']/nonfoodIngredientStatement</t>
  </si>
  <si>
    <t>ingredientInformation.nonfoodIngredientStatements.value</t>
  </si>
  <si>
    <t>Samenstelling/ingrediënten non-food taalcode</t>
  </si>
  <si>
    <t>Code linguistique de la composition/ingrédients non alimentaires</t>
  </si>
  <si>
    <t>Non-food ingredient statement language code</t>
  </si>
  <si>
    <t>nonfoodIngredientStatement/@languageCode</t>
  </si>
  <si>
    <t>DA_STATEMENTS_0013</t>
  </si>
  <si>
    <t>VR_STATEMENTS_0005, VR_STATEMENTS_0010</t>
  </si>
  <si>
    <t>500.375, 500.381</t>
  </si>
  <si>
    <t>Verplicht als het veld ‘Samenstelling/Ingrediënten’ is ingevuld bij de consumenteneenheid.</t>
  </si>
  <si>
    <t>Verplicht als het veld ‘Samenstelling/ingrediënten non-food’ is ingevuld bij de consumenteneenheid.</t>
  </si>
  <si>
    <t>Si 'Déclaration d'ingrédients non alimentaires' est rempli.</t>
  </si>
  <si>
    <t>Mandatory if 'Non-food ingredient statement' is populated.</t>
  </si>
  <si>
    <t>If 'Non-food ingredient statement' is populated.</t>
  </si>
  <si>
    <t>if 'Non Food Ingredient Statement' is populated.</t>
  </si>
  <si>
    <t>if 'Non-food ingredient statement' is populated.</t>
  </si>
  <si>
    <t>/catalogue_item_notification:catalogueItemNotificationMessage/transaction/documentCommand/catalogue_item_notification:catalogueItemNotification/catalogueItem/tradeItem/tradeItemInformation/extension/*[namespace-uri()='urn:gs1:gdsn:nonfood_ingredient:xsd:3' and local-name()='nonfoodIngredientModule']/nonfoodIngredientStatement/@languageCode</t>
  </si>
  <si>
    <t>ingredientInformation.nonfoodIngredientStatements.languageCode</t>
  </si>
  <si>
    <t>Samenstelling/ingrediënten non-food volgnummer</t>
  </si>
  <si>
    <t>Numéro de suivi de la composition/ingrédients non alimentaires</t>
  </si>
  <si>
    <t>Non-food ingredient statement sequence number</t>
  </si>
  <si>
    <t>nonfoodIngredientStatement/@sequenceNumber</t>
  </si>
  <si>
    <t>DA_STATEMENTS_0018</t>
  </si>
  <si>
    <t>VR_STATEMENTS_0023</t>
  </si>
  <si>
    <t>Verplicht als het veld 'Samenstelling/ingrediënten' meerdere keren is ingevuld voor dezelfde taalcode.</t>
  </si>
  <si>
    <t>Verplicht als het veld 'Samenstelling/ingrediënten non-food' meerdere keren is ingevuld voor dezelfde taalcode.</t>
  </si>
  <si>
    <t>si le champ 'Déclaration d'ingrédients non alimentaires' est utilisé plusieurs fois pour le même code de langue.</t>
  </si>
  <si>
    <t>Mandatory if 'Non-food ingredient statement' is used more than once for the same language code.</t>
  </si>
  <si>
    <t>If 'Non food ingredient statement' is used more than once for the same language code.</t>
  </si>
  <si>
    <t>if 'Non food ingredient statement' is used more than once for the same language code.</t>
  </si>
  <si>
    <t>if 'Non-food ingredient statement' is used more than once for the same language code.</t>
  </si>
  <si>
    <t>/catalogue_item_notification:catalogueItemNotificationMessage/transaction/documentCommand/catalogue_item_notification:catalogueItemNotification/catalogueItem/tradeItem/tradeItemInformation/extension/*[namespace-uri()='urn:gs1:gdsn:nonfood_ingredient:xsd:3' and local-name()='nonfoodIngredientModule']/nonfoodIngredientStatement/@sequenceNumber</t>
  </si>
  <si>
    <t>ingredientInformation.nonfoodIngredientStatements.sequenceNumber</t>
  </si>
  <si>
    <t>Code Consumenten Verkoopvoorwaarden</t>
  </si>
  <si>
    <t>Code de Condition de Vente au Consommateur</t>
  </si>
  <si>
    <t>Consumer Sales Condition Code</t>
  </si>
  <si>
    <t>consumerSalesConditionCode</t>
  </si>
  <si>
    <t>DA_HC&amp;B2B_0002</t>
  </si>
  <si>
    <t xml:space="preserve">Een code die aangeeft welke beperkingen er zitten op de verkoop van het artikel aan consumenten, bijvoorbeeld leeftijdsbeperkingen en verkoopbeperkingen.
</t>
  </si>
  <si>
    <t>Un code représentant les restrictions imposées à l'unité commerciale en ce qui concerne la façon dont il peut être vendu au consommateur, par exemple des restrictions d'âge ou restrictions de vente.</t>
  </si>
  <si>
    <t xml:space="preserve">A code depicting restrictions imposed on the Trade Item regarding how it can be sold to the consumer, for example age restrictions, selling restrictions.
</t>
  </si>
  <si>
    <t xml:space="preserve">3 (UAD)
RESTRICTED_TO_SELL_18 (Niet toegestaan te verkopen aan personen jonger dan 18 jaar)
</t>
  </si>
  <si>
    <t>3 (UAD)
RESTRICTED_TO_SELL_18 (Interdiction de vendre à des personnes de moins de 18 ans)</t>
  </si>
  <si>
    <t xml:space="preserve">3 (UAD)
RESTRICTED_TO_SELL_18 (18 - Restricted to sell to persons not younger than 18 years)
</t>
  </si>
  <si>
    <t>Voor geneesmiddelen, voer de code voor verkoopvoorwaarden in. De mogelijke codes zijn:
1 = UR (een uitsluitend op recept verkrijgbaar middel)
2 = UA (een uitsluitend in apotheek verkrijgbaar middel)
3 = UAD (een uitsluitend in apotheek en drogisterij verkrijgbaar middel)
UNRESTRICTED = AV (een algemeen verkrijgbaar middel)
Indien relevant, zoals voor alcohol, tabak of andere producten (bijv: vuurwerk, slagroompatronen) voer de code in voor de minimumleeftijd van de consument aan wie het product verkocht mag worden.
Bijvoorbeeld:
RESTRICTED_TO_SELL_12: Niet toegestaan te verkopen aan personen jonger dan 12 jaar
RESTRICTED_TO_SELL_16: Niet toegestaan te verkopen aan personen jonger dan 16 jaar
RESTRICTED_TO_SELL_18: Niet toegestaan te verkopen aan personen jonger dan 18 jaar
RESTRICTED_TO_SELL_21: Niet toegestaan te verkopen aan personen jonger dan 21 jaar</t>
  </si>
  <si>
    <t xml:space="preserve">Pour les produits pharmaceutique, entrez le code pour les conditions de vente au consommateur:  1 = UR (produit disponible uniquement sur ordonnance)  2 = UA (produit disponible seulement en pharmacie)  3 = UAD (produit disponible uniquement en pharmacie)  UNRESTRICTED = AV (produit mis en vente).
Le cas échéant, comme pour l'alcool, le tabac ou d'autres produits (ex : feux d'artifice, cartouches de crème fouettée), indiquez le code correspondant à l'âge minimum du consommateur auquel le produit peut être vendu.
ex :
RESTRICTED_TO_SELL_12 : Interdit à la vente aux personnes de moins de 12 ans.
RESTRICTED_TO_SELL_16 : Interdit à la vente aux personnes de moins de 16 ans.
RESTRICTED_TO_SELL_18 : Interdit de vente aux personnes de moins de 18 ans.
RESTRICTED_TO_SELL_21 : Interdit aux personnes de moins de 21 ans.
</t>
  </si>
  <si>
    <t>For self-care medicins. Enter the code for the Consumer Sales Condition. The possible codes are:
1 = UR (product available only on prescription)
2 = UA (product available only from a pharmacy)
3 = UAD (product available only from a pharmacy or drugstore)
UNRESTRICTED = AV (product on general sale)
If relevant, such as for alcohol, tobacco or other products (e.g.: fireworks, whipped cream cartridges), enter the code for the minimum age of the consumer to whom the product can be sold.
e.g.:
RESTRICTED_TO_SELL_12: Restricted to sell to persons not younger than 12 years
RESTRICTED_TO_SELL_16: Restricted to sell to persons not younger than 16 years
RESTRICTED_TO_SELL_18: Restricted to sell to persons not younger than 18 years
RESTRICTED_TO_SELL_21: Restricted to sell to persons not younger than 21 years</t>
  </si>
  <si>
    <t>For self-care medicines only 'UAd' and 'AV' are allowed.</t>
  </si>
  <si>
    <t>VR_FMCGB2B_0054, VR_FMCGB2B_0399, VR_FMCGB2B_0510, VR_FMCGB2B_0510B, VR_HC&amp;B2B_0001</t>
  </si>
  <si>
    <t>500.201, 500.480, 500.563</t>
  </si>
  <si>
    <t>Verplicht voor producten waar een wettelijke leeftijdsgrens van toepassing is in de doelmarkt. Ook verplicht voor zelfzorggeneesmiddelen voor de Nederlandse doelmarkt indien vermeld op het etiket.</t>
  </si>
  <si>
    <t>Obligatoire pour les produits pour lesquels une limite d'age légale est d'application dans le marché cible. Aussi obligatoire pour les produits de soins personnels si cela est indiqué sur l'emballage ou l'étiquette de l'unité de consommation aux Pays-Bas.</t>
  </si>
  <si>
    <t>Mandatory for products for which a legal selling restriction based on age is applicable in the targeted market. Also mandatory for self-care medicines for Dutch target market if stated on the label.</t>
  </si>
  <si>
    <t>ConsumerSalesConditionTypeCode</t>
  </si>
  <si>
    <t>/catalogue_item_notification:catalogueItemNotificationMessage/transaction/documentCommand/catalogue_item_notification:catalogueItemNotification/catalogueItem/tradeItem/tradeItemInformation/extension/*[namespace-uri()='urn:gs1:gdsn:sales_information:xsd:3' and local-name()='salesInformationModule']/salesInformation/consumerSalesConditionCode</t>
  </si>
  <si>
    <t>salesInformation.consumerSalesConditionCodes</t>
  </si>
  <si>
    <t>Toedieningsvorm</t>
  </si>
  <si>
    <t>Type de forme de dose</t>
  </si>
  <si>
    <t>Medication or supplement form type code</t>
  </si>
  <si>
    <t>dosageFormTypeCodeReference</t>
  </si>
  <si>
    <t>DA_FMCGB2B_0092</t>
  </si>
  <si>
    <t xml:space="preserve">De toedieningsvorm is de fysieke vorm van een geneesmiddel en geeft de vorm van het farmaceutische product aan, bijvoorbeeld 'oraal'. 
</t>
  </si>
  <si>
    <t xml:space="preserve">Une forme de dose est la forme physique d'un médicament qui identifie la forme de l'article pharmaceutique, par exemple capsule. 
</t>
  </si>
  <si>
    <t xml:space="preserve">A dosage form is the physical form of a medication that identifies the form of the pharmaceutical item, for example oral. 
</t>
  </si>
  <si>
    <t xml:space="preserve">Capsule, dragee, druppels, pleister.
</t>
  </si>
  <si>
    <t xml:space="preserve">Capsule, un comprimé enrobé, gouttes, plâtre
</t>
  </si>
  <si>
    <t xml:space="preserve">Capsule, coated tablet, drops, plaster
</t>
  </si>
  <si>
    <t xml:space="preserve">Voer hier de toedieningsvorm in. Dit is de vorm waarin het medicijn, de vloeistof of een andere vorm met een actief bestanddeel wordt toegediend. Een gewone pleister is dus geen toedieningsvorm, maar bijvoorbeeld een pleister waar jodium in verwerkt is wel.
</t>
  </si>
  <si>
    <t xml:space="preserve">Entrez ici le type de forme de dosage. Le type de forme de dosage est la forme sous laquelle le médicament, le liquide ou tout autre agent est en contact avec la partie du corps à traiter. Un pansement normal n'est donc pas un type de forme de dosage, mais un pansement contenant de l'iode l'est.
</t>
  </si>
  <si>
    <t xml:space="preserve">Enter the dosage form type here. The dosage form type is the form in which the drug, fluid or another form with an active component is administered. A normal band aid is therefore not a dosage form type, but for example a band aid that contains iodine is.
</t>
  </si>
  <si>
    <t>Enter the medication or supplement form type code here. The medication or supplement form type is the form in which the drug, fluid or another form with an active component is administered. A normal band aid is therefore not a medication or supplement form type, but for example a band aid that contains iodine is.</t>
  </si>
  <si>
    <t>Because of the wide variety of dosage form types, this is a free-form text field.</t>
  </si>
  <si>
    <t>VR_FMCGB2B_0178</t>
  </si>
  <si>
    <t>500.202</t>
  </si>
  <si>
    <t>Verplicht voor bijzondere voedingsmiddelen, medische hulpmiddelen, voedingssupplementen en zelfzorggeneesmiddelen als dit op de verpakking van de consumenteneenheid staat. Optioneel voor de Belgische doelmarkt.</t>
  </si>
  <si>
    <t>Obligatoire si cela est indiqué sur l'emballage ou l'étiquette de l'unité de consommation. Facultatif pour le marché cible belge.</t>
  </si>
  <si>
    <t>Mandatory for special foods, medical devices, food supplement and self-care medicines if stated on the package. Optional for the Belgian target market.</t>
  </si>
  <si>
    <t>Code</t>
  </si>
  <si>
    <t>/catalogue_item_notification:catalogueItemNotificationMessage/transaction/documentCommand/catalogue_item_notification:catalogueItemNotification/catalogueItem/tradeItem/tradeItemInformation/extension/*[namespace-uri()='urn:gs1:gdsn:pharmaceutical_item_information:xsd:3' and local-name()='pharmaceuticalItemInformationModule']/pharmaceuticalItemInformation/dosage/dosageFormTypeCodeReference</t>
  </si>
  <si>
    <t>pharmaceuticalItemInformation.dosages.dosageFormTypeCodeReference</t>
  </si>
  <si>
    <t>Type verordening/richtlijn</t>
  </si>
  <si>
    <t>Type de réglementation spécifique appliquée au produit (code)</t>
  </si>
  <si>
    <t>Regulation type</t>
  </si>
  <si>
    <t>Regulation type code</t>
  </si>
  <si>
    <t>regulationTypeCode</t>
  </si>
  <si>
    <t>DA_STATEMENTS_0005</t>
  </si>
  <si>
    <t>The code indicating a type of regulation, a regulation or a part of a regulation.</t>
  </si>
  <si>
    <t xml:space="preserve">CE
BIOCIDE_REGULATION
FEED_SAFETY_REGULATION
</t>
  </si>
  <si>
    <t>CE
BIOCIDE_REGULATION
FEED_SAFETY_REGULATION
SAFETY_DATA_SHEET_REQUIRED</t>
  </si>
  <si>
    <r>
      <rPr>
        <sz val="8"/>
        <color rgb="FF002C6C"/>
        <rFont val="Verdana"/>
        <family val="2"/>
      </rPr>
      <t xml:space="preserve">For the different product groups you can use at least the following codes (please note: for some product groups it is mandatory):
• For food products with an E-mark on the packaging: use value 'E_MARK'.
• For food products with an EC identification and health mark (oval-shaped marking) on the packaging: use the value 'ANIMAL_ID_HEALTH_MARK'.
• For an aerosol with the reverse epsilon mark on the packaging: use the value 'AEROSOL_REVERSE_EPSILON'.
</t>
    </r>
    <r>
      <rPr>
        <sz val="8"/>
        <color rgb="FFFF0000"/>
        <rFont val="Verdana"/>
        <family val="2"/>
      </rPr>
      <t xml:space="preserve">• For products with CE marking on the product, the product packaging and/or the accompanying documentation: Use the value ‘CE’ (Conformité Européenne).
</t>
    </r>
    <r>
      <rPr>
        <sz val="8"/>
        <color rgb="FF002C6C"/>
        <rFont val="Verdana"/>
        <family val="2"/>
      </rPr>
      <t xml:space="preserve">• For animal nutrition it is MANDATORY to use the value 'FEED_SAFETY_REGULATION'. This information helps data recipients to identify feed products.
</t>
    </r>
    <r>
      <rPr>
        <sz val="8"/>
        <color rgb="FFFF0000"/>
        <rFont val="Verdana"/>
        <family val="2"/>
      </rPr>
      <t xml:space="preserve">• For biocidal products, use the value ‘BIOCIDE_REGULATION’.
• For products treated with biocides, use the value ‘TREATED_WITH_BIOCIDE_REGULATION’.
</t>
    </r>
    <r>
      <rPr>
        <sz val="8"/>
        <color rgb="FF002C6C"/>
        <rFont val="Verdana"/>
        <family val="2"/>
      </rPr>
      <t>• For products that contain precursors for explosives, it is MANDATORY to populate ‘EXPLOSIVES_PRECURSORS_REGISTRATION’ (for precursors that are mentioned in annex I from 2019/1148) and/or ‘EXPLOSIVES_PRECURSORS_REPORTING’ (for precursors that are mentioned in annex II from 2019/1148). Also populate the ‘Regulation compliance indicator’ field to indicate if precursors are present in the product."
• For soy, palm oil, beef, wood, coffee, rubber and cocoa products and products containing them as raw materials (See Annex I of EU Regulation 2023/1115 for a full list of relevant products and raw materials) use code 'DEFORESTATION_REGULATION' when EUDR-regulation (EU 2023/1115) applies to the product.</t>
    </r>
  </si>
  <si>
    <t>The 'CE' code is the only code in the code list permitted in the health &amp; beauty sector for medical devices. If there are 2 CE numbers on the label, only the CE of the main product needs to be entered.</t>
  </si>
  <si>
    <t>VR_DIY_15567, VR_DIY_15567, VR_DIY_15568, VR_DIY_15568, VR_DIY_15569, VR_DIY_15569, VR_DIY_16067, VR_DIY_16068, VR_DIY_16069, VR_FMCGB2B_0417, VR_FMCGB2B_0458, VR_STATEMENTS_0001</t>
  </si>
  <si>
    <t>Verplicht als het onder bepaalde regelgeving valt. Voor medische hulpmiddelen, diervoeding, producten die precursoren voor explosieven bevatten en biociden.</t>
  </si>
  <si>
    <t>Verplicht als het onder bepaalde regelgeving valt. Voor medische hulpmiddelen, diervoeding, producten die precursoren voor explosieven bevatten, als het veld ‘Code regelgeving voor gevaarlijke goederen’ is ingevuld en niet waarde ‘ZNA’ heeft en biociden.</t>
  </si>
  <si>
    <t>Obligatoire si elle est couverte par certaines réglementations. Pour les dispositifs médicaux, les aliments pour animaux, les produits contenant des précurseurs d'explosifs et les biocides.</t>
  </si>
  <si>
    <t>Mandatory for medical devices, animal nutrition, biocides and for products that contain precursors for explosives.</t>
  </si>
  <si>
    <t>RegulationTypeCodes</t>
  </si>
  <si>
    <t>RegulationTypeCode</t>
  </si>
  <si>
    <t>/catalogue_item_notification:catalogueItemNotificationMessage/transaction/documentCommand/catalogue_item_notification:catalogueItemNotification/catalogueItem/tradeItem/tradeItemInformation/extension/*[namespace-uri()='urn:gs1:gdsn:regulated_trade_item:xsd:3' and local-name()='regulatedTradeItemModule']/regulatoryInformation/regulationTypeCode</t>
  </si>
  <si>
    <t>targetMarketRegulatoryInformations.regulatoryInformations.regulationTypeCodes</t>
  </si>
  <si>
    <t>Identificatie wettelijke vergunning</t>
  </si>
  <si>
    <t>Identification de la licence légale</t>
  </si>
  <si>
    <t>Approval number</t>
  </si>
  <si>
    <t>Regulatory permit identification</t>
  </si>
  <si>
    <t>regulatoryPermitIdentification</t>
  </si>
  <si>
    <t>DA_REGULATORY_0002</t>
  </si>
  <si>
    <t>Identificatienummer van de vergunning of licentie die door de aangemelde instantie is verstrekt.</t>
  </si>
  <si>
    <t xml:space="preserve">Identification du permis ou d'un permis délivré par l'organisme de réglementation.
</t>
  </si>
  <si>
    <t xml:space="preserve">Identification of the permit or licence issued by the regulatory agency.
</t>
  </si>
  <si>
    <t xml:space="preserve">Diervoeding:
DE 05770000113
Medische hulpmiddelen (CE):
0344
Biociden:
NL-0012335-0000
</t>
  </si>
  <si>
    <t xml:space="preserve">Nutrition animale: DE 05770000113 Articles de pharmacie: 0344
</t>
  </si>
  <si>
    <t xml:space="preserve">Animal nutrition:
DE 05770000113
Medical devices (CE):
0344
Biocides:
NL-0012335-0000
</t>
  </si>
  <si>
    <t xml:space="preserve">Vul het nummer in van de door de overheid aangemelde instantie (zoals op het etiket vermeld) die betrokken is bij de controle.
Voor diervoeding: vul het erkenningsnummer in (ook wel identificatienummer genoemd) van de voor de etikettering verantwoordelijke persoon (overeenkomstig Richtlijn 767/2009). Zie de link in Procesbeschrijving naar het document Toelichting voor een voorbeeld van hoe dit op een etiket/verpakking kan staan.
Voor biociden: vul hier het toelatingsnummer in van uw product en vul dan bij 'Richtlijn' de code 'BIOCIDE_REGULATION' in.
U kunt dit veld meerdere keren vullen.
</t>
  </si>
  <si>
    <t>Enter the regulatory permit identification (as shown on the label) of the agency involved in regulation. 
Animal nutrition: Populate the establishment approval number(s) (also called FIN = Factory Identification Number) of the person responsible for the labelling granted (according to Regulation (EC) No 767/2009). In the explanatory document (please refer to the link in Process Description to the explanatory document) you can find an example how to recognize an establishment approval number on the label/packaging.
Biocides: enter the authorization number of your product in this field and populate the 'Regulation type code' field with the code 'BIOCIDE_REGULATION'.
You can populate this field multiple times.</t>
  </si>
  <si>
    <t>This number cannot be entered unless the 'Regulation type code' field is filled in.
For animal nutrition: Attribute is repeatable as there can be several factories producing the feed item. Indicate all applicable numbers. The number of the individual item can be found on the lid/back of pack etc. of the item.
For health &amp; beauty: If there are 2 CE numbers on the label, only the CE of the main product needs to be entered.</t>
  </si>
  <si>
    <t>VR_DIY_16145, VR_DIY_16147, VR_DIY_16148, VR_DIY_B2B_0032, VR_FMCGB2B_0459, VR_REGULATORY_0001, VR_REGULATORY_0007</t>
  </si>
  <si>
    <t>Verplicht voor medische hulpmiddelen klasse IIa, IIb en III (optioneel voor de Belgische doelmarkt), diervoeding en biociden als bij 'Indicatie consumenteneenheid' 'TRUE' is ingevuld.</t>
  </si>
  <si>
    <t>Pour les dispositifs médicaux de classe IIa, IIb et III (optionnel pour le marché cible belge), l'alimentation animale et des biocides si 'Indication unité consommateur/article foodservice' est égal à 'TRUE'.</t>
  </si>
  <si>
    <t>Mandatory for Class IIa, IIb and III medical devices (optional for the Belgian target market), animal nutrition and biocides.</t>
  </si>
  <si>
    <t>Mandatory for Class IIa, IIb and III medical devices (optional for the Belgian target market), animal nutrition and biocides if 'TRUE' is entered in field 'Is trade item a consumer unit' (isTradeItemAConsumerUnit)</t>
  </si>
  <si>
    <t>/catalogue_item_notification:catalogueItemNotificationMessage/transaction/documentCommand/catalogue_item_notification:catalogueItemNotification/catalogueItem/tradeItem/tradeItemInformation/extension/*[namespace-uri()='urn:gs1:gdsn:regulated_trade_item:xsd:3' and local-name()='regulatedTradeItemModule']/regulatoryInformation/permitIdentification/regulatoryPermitIdentification</t>
  </si>
  <si>
    <t>targetMarketRegulatoryInformations.regulatoryInformations.permitIdentifications.regulatoryPermitIdentification</t>
  </si>
  <si>
    <t>Toelatingsnummer eind datum en tijd</t>
  </si>
  <si>
    <t>Toelatingsnummer einddatum</t>
  </si>
  <si>
    <t>Numéro d’autorisation heure et date de fin</t>
  </si>
  <si>
    <t>Approval number end date and time</t>
  </si>
  <si>
    <t>Permit end date time</t>
  </si>
  <si>
    <t>permitEndDateTime</t>
  </si>
  <si>
    <t>DA_REGULATORY_0003</t>
  </si>
  <si>
    <t xml:space="preserve">De datum waarop de vergunning afloopt.
</t>
  </si>
  <si>
    <t xml:space="preserve">Date d'expiration de l'autorisation.
</t>
  </si>
  <si>
    <t xml:space="preserve">The date on which the permit expires.
</t>
  </si>
  <si>
    <t xml:space="preserve">1/1/2020
</t>
  </si>
  <si>
    <t xml:space="preserve">Biociden moeten een vergunning van de overheid hebben dat het product op de markt mag worden gebracht. Vul in dit veld de datum in waarop de vergunning afloopt.
</t>
  </si>
  <si>
    <t xml:space="preserve">For biocides it is mandatory to have a government permit which allows the sale of the biocide in that specific target market. In this field you can indicate when that permit expires.
</t>
  </si>
  <si>
    <t xml:space="preserve">De datum waarop de vergunning afloopt, staat meestal niet op het etiket.
</t>
  </si>
  <si>
    <t xml:space="preserve">The date on which the permit expires is generally not stated on the label.
</t>
  </si>
  <si>
    <t>VR_DIY_16146</t>
  </si>
  <si>
    <t>Verplicht voor biociden indien beschikbaar.</t>
  </si>
  <si>
    <t>Obligatoire pour les produits biocides s'ils sont disponibles.</t>
  </si>
  <si>
    <t>Mandatory for biocides if available.</t>
  </si>
  <si>
    <t>/catalogue_item_notification:catalogueItemNotificationMessage/transaction/documentCommand/catalogue_item_notification:catalogueItemNotification/catalogueItem/tradeItem/tradeItemInformation/extension/*[namespace-uri()='urn:gs1:gdsn:regulated_trade_item:xsd:3' and local-name()='regulatedTradeItemModule']/regulatoryInformation/permitIdentification/permitEndDateTime</t>
  </si>
  <si>
    <t>targetMarketRegulatoryInformations.regulatoryInformations.permitIdentifications.permitEndDateTime</t>
  </si>
  <si>
    <t>Type criterium voor gebruik</t>
  </si>
  <si>
    <t>Type de critère d'utilisation</t>
  </si>
  <si>
    <t>Target consumer usage type code</t>
  </si>
  <si>
    <t>targetConsumerUsageTypeCode</t>
  </si>
  <si>
    <t>DA_FMCGB2C_0175</t>
  </si>
  <si>
    <t>Een code die het type criterium voor gebruik identificeert voor de consument die het product zal gebruiken, bijvoorbeeld AGE, HEIGHT.</t>
  </si>
  <si>
    <t>Un code qui identifie le type de critère d'utilisation pour le consommateur qui utilisera le produit, par exemple AGE, HEIGHT.</t>
  </si>
  <si>
    <t>A code identifying the type of usage criteria for the target consumer that will use the product for example AGE, HEIGHT.</t>
  </si>
  <si>
    <t>AGE</t>
  </si>
  <si>
    <t>Indiquez le type de critère à utiliser ici en sélectionnant une valeur dans la liste de codes "TargetConsumerUsageTypeCode". Pour les champs "Age minimum d'utilisation de l'article" et "Age maximum d'utilisation de l'article", sélectionnez la valeur "AGE".</t>
  </si>
  <si>
    <t>Indicate here the type of usage criteria by selecting a value from the code list ‘TargetConsumerUsageTypeCode’. For use with the fields ‘Minimum criteria for the target group’ and ‘Maximum criteria for the target group’ select the value ‘AGE’.</t>
  </si>
  <si>
    <t>VR_FMCGB2C_0318</t>
  </si>
  <si>
    <t>Mandatory if the field ‘Minimum criteria for the target group’ and/or ‘Maximum criteria for the target group’ is used.</t>
  </si>
  <si>
    <t>TargetConsumerUsageTypeCode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local-name()='marketingInformationModule']/marketingInformation/targetConsumer/targetConsumerUsage/targetConsumerUsageTypeCode</t>
  </si>
  <si>
    <t>marketingInformation.targetConsumerUsages.targetConsumerUsageTypeCode</t>
  </si>
  <si>
    <t>Minimum criteria for the target group</t>
  </si>
  <si>
    <t>targetConsumerMinimumUsage</t>
  </si>
  <si>
    <t>DA_FMCGB2C_0177</t>
  </si>
  <si>
    <t>Meetwaarde die de minimale criteria waaraan de consument waarvoor het product is bedoeld moet voldoen, bijvoorbeeld minimumleeftijd, lengte, etc.</t>
  </si>
  <si>
    <t>Valeur de mesure indiquant les critères minimaux à respecter par le consommateur auquel le produit est destiné, par exemple l'âge minimum, la taille, etc.</t>
  </si>
  <si>
    <t>Measurement of the minimum usage criteria for the target consumer that will use the product for example minimum age, height, etc.</t>
  </si>
  <si>
    <t>Vul hier de leeftijd in vanaf wanneer het zelfzorggeneesmiddel ingenomen mag worden. Als er staat 'voor volwassenen' dan vult u hier 18 in. Staat er 'voor kinderen en volwassenen'? Vul dan 3 in.
Als er geen exacte leeftijd op het etiket staat, dan geldt de volgende tabel als indicatie voor de leeftijden die ingevuld moeten worden voor kinderen:
- Baby 0 tot en met 2
- Peuter 2 tot en met 4
- Kleuter 3 tot en met 5
- Kinderen 3 tot 18
Vul hiernaast verplicht het veld 'Type criterium voor gebruik' in met de waarde 'AGE'.
Staat op het etiket een zin aangegeven met de strekking 'Geef dit middel niet aan kinderen onder de 3 jaar, tenzij een arts dit heeft geadviseerd'? Vul dan 3 in en vul daarnaast ook het veld 'Beoogde consumentenleeftijd' in met de verduidelijking.</t>
  </si>
  <si>
    <t>Indiquez l'âge à partir duquel le médicament peut être pris. S'il est indiqué "pour les adultes", entrez "18" ici avec les années comme unité de mesure. S'il est indiqué "pour les enfants et les adultes", entrez "3" ici avec les années comme unité de mesure.
S'il n'y a pas d'indication exacte de l'âge sur l'étiquette, utilisez le tableau suivant à titre indicatif pour indiquer l'âge des enfants :  
Bébé 0 à 2 ans
Enfant en bas âge 2 à 4 ans
Enfant d'âge préscolaire 3 à 5 ans
Enfants de 3 à 18 ans
Lorsque vous remplissez ce champ, vous devez également remplir le champ "Type de critère d'utilisation" avec la valeur "AGE". 
L'étiquette contient-elle une (des) phrase(s) indiquant que "Ce produit n'est pas indiqué pour les enfants de moins de 3 ans, sauf avis contraire d'un médecin" ? Renseignez ce champ avec la valeur "3" et utilisez le champ "Target consumer age" comme clarification.</t>
  </si>
  <si>
    <t>Enter the age from which the self-care medicine can be taken. If it says 'for adults' enter 18 here with years as a measurement unit. If it says 'for children and adults' enter 3 here with years as a measurement unit.
If there is no exact indication of age on the label, use the following table as guidance for indication of the ages for children: 
Baby 0 up to 2
Toddler 2 up to 4
Preschooler 3 up to 5
Children 3 to 18
When you populate this field, you also have to populate the ‘Target consumer usage type code’ field with the value ‘AGE’. 
Does the label contain (a) sentence(s) stating that 'This product is not indicated for use in children under 3 years of age unless it is advised by a physician.'? Populate this field with '3' and use the field 'Target consumer age' as clarification.</t>
  </si>
  <si>
    <t>Enter the measurement unit (e.g. month or year) in a separate field. The measurement unit does not have to be the same as in the 'Target consumer maximum UoM' field.
If there are different statements on the packaging about from which age a product may be used, you choose the age that you find most relevant. Only one can be added.</t>
  </si>
  <si>
    <t>VR_FMCGB2C_0320, VR_FMCGB2C_0325</t>
  </si>
  <si>
    <t>Verplicht voor zelfzorggeneesmiddelen als het op de verpakking staat.</t>
  </si>
  <si>
    <t>Obligatoire pour les médicaments auto-administrés si indiqué sur l'étiquette/l'emballage de l'article.</t>
  </si>
  <si>
    <t>Mandatory for self-care medicines if stated on the package.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local-name()='marketingInformationModule']/marketingInformation/targetConsumer/targetConsumerUsage/targetConsumerMinimumUsage</t>
  </si>
  <si>
    <t>marketingInformation.targetConsumerUsages.targetConsumerMinimumUsage.value</t>
  </si>
  <si>
    <t>Minimum criteria for the Target Group UoM</t>
  </si>
  <si>
    <t>targetConsumerMinimumUsage/@measurementUnitCode</t>
  </si>
  <si>
    <t>DA_FMCGB2C_0178</t>
  </si>
  <si>
    <t>MON</t>
  </si>
  <si>
    <t>VR_FMCGB2C_0319, VR_FMCGB2C_0321</t>
  </si>
  <si>
    <t>Mandatory in case 'Minimum criteria for the target group' is populated for a consumer unit.</t>
  </si>
  <si>
    <t>Obligatoire si 'Age minimum d'utilisation de l'article' indiqué pour l'unité consommateur.</t>
  </si>
  <si>
    <t>Mandatory in case Minimum criteria for the target group' is populated for a consumer unit.</t>
  </si>
  <si>
    <t>DimensionsAndWeightAndTimeMeasurementUnitCode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local-name()='marketingInformationModule']/marketingInformation/targetConsumer/targetConsumerUsage/targetConsumerMinimumUsage/@measurementUnitCode</t>
  </si>
  <si>
    <t>marketingInformation.targetConsumerUsages.targetConsumerMinimumUsage.measurementUnitCode</t>
  </si>
  <si>
    <t>Maximum criteria for the target group</t>
  </si>
  <si>
    <t>targetConsumerMaximumUsage</t>
  </si>
  <si>
    <t>DA_FMCGB2C_0180</t>
  </si>
  <si>
    <t>Meetwaarde die de maximale criteria waaraan de consument waarvoor het product is bedoeld moet voldoen, bijvoorbeeld maximumleeftijd, lengte, etc.</t>
  </si>
  <si>
    <t>Valeur de mesure indiquant les critères maximaux à respecter par le consommateur auquel le produit est destiné, par exemple l'âge minimum, la taille, etc.</t>
  </si>
  <si>
    <t>Measurement of the maximum usage criteria for the target consumer that will use the product for example maximum age, height, etc.</t>
  </si>
  <si>
    <t xml:space="preserve">Indiquez l'âge jusqu'auquel le médicament peut être pris. S'il n'y a que l'âge minimum, par exemple "A utiliser par les enfants à partir de 12 ans", ou s'il n'y a pas d'âge, vous devez laisser ce champ vide.
S'il n'y a pas d'indication exacte de l'âge sur l'étiquette, utilisez le tableau suivant à titre indicatif pour indiquer l'âge des enfants :
Bébé 0 à 2 ans
Enfant en bas âge 2 à 4 ans
Enfant d'âge préscolaire 3 à 5 ans
Enfants de 3 à 18 ans
Lorsque vous remplissez ce champ, vous devez également remplir le champ "Type de critère d'utilisation" avec la valeur "AGE". 
</t>
  </si>
  <si>
    <t>Enter the age until the self-care medicine can be taken. If there is only the minimum age, for example 'To be used by children from 12 years', or if there is no age, you must leave this field blank.
If there is no exact indication of age on the label, use the following table as guidance for indication of the ages for children:
Baby 0 up to 2
Toddler 2 up to 4
Preschooler 3 up to 5
Children 3 to 18
When you populate this field, you also have to populate the ‘Target consumer usage type code’ field with the value ‘AGE’.</t>
  </si>
  <si>
    <t>You must enter the measurement unit (e.g. month or year) in a separate. The measurementtime unit does not have to be the same as in the 'Minimum criteria for the target group UoM' field. If there are different statements on the packaging about until what age a product may be used, you choose the age that you find most relevant. Only one can be added.</t>
  </si>
  <si>
    <t>VR_FMCGB2C_0323, VR_FMCGB2C_0326</t>
  </si>
  <si>
    <t>Verplicht voor zelfzorggeneesmiddelen als het op het etiket of de verpakking staat.</t>
  </si>
  <si>
    <t>Mandatory for self-care medicines if stated on the label/package.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local-name()='marketingInformationModule']/marketingInformation/targetConsumer/targetConsumerUsage/targetConsumerMaximumUsage</t>
  </si>
  <si>
    <t>marketingInformation.targetConsumerUsages.targetConsumerMaximumUsage.value</t>
  </si>
  <si>
    <t>Maximum criteria for the target group UoM</t>
  </si>
  <si>
    <t>targetConsumerMaximumUsage/@measurementUnitCode</t>
  </si>
  <si>
    <t>DA_FMCGB2C_0181</t>
  </si>
  <si>
    <t>ANN</t>
  </si>
  <si>
    <t>VR_FMCGB2C_0322, VR_FMCGB2C_0324</t>
  </si>
  <si>
    <t>Mandatory in case 'Maximum criteria for the target group' is populated for a consumer unit.</t>
  </si>
  <si>
    <t>Obligatoire si 'Age maximum d'utilisation de l'article' indiqué pour l'unité consommateur.</t>
  </si>
  <si>
    <t>Mandatory in case ‘Maximum criteria for the target group' is populated for a consumer unit.</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local-name()='marketingInformationModule']/marketingInformation/targetConsumer/targetConsumerUsage/targetConsumerMaximumUsage/@measurementUnitCode</t>
  </si>
  <si>
    <t>marketingInformation.targetConsumerUsages.targetConsumerMaximumUsage.measurementUnitCode</t>
  </si>
  <si>
    <t>Te gebruiken tijdens zwangerschap</t>
  </si>
  <si>
    <t>Utilisation durant la grosses</t>
  </si>
  <si>
    <t>Usage during pregnancy code</t>
  </si>
  <si>
    <t>usageDuringPregnancyCode</t>
  </si>
  <si>
    <t>DA_FMCGB2B_0058</t>
  </si>
  <si>
    <t xml:space="preserve">Geeft voor zelfzorggeneesmiddelen aan of u het artikel mag gebruiken tijdens de zwangerschap.
</t>
  </si>
  <si>
    <t xml:space="preserve">Indique si l'article peut être utilisé durant la grossesse.
</t>
  </si>
  <si>
    <t xml:space="preserve">Indicates for self-care medicines if the trade item can be used or not during pregnancy.
</t>
  </si>
  <si>
    <t>NIET ALTIJD MOGELIJK, LEES DE BIJSLUITER</t>
  </si>
  <si>
    <t>Niet altijd mogelijk, lees de bijsluiter</t>
  </si>
  <si>
    <t>POSSIBLY</t>
  </si>
  <si>
    <t>Kies een van de volgende waarden uit codelijst AllowedUsageCode. De toegestane codes zijn:
NEE: het product mag niet tijdens zwangerschap gebruikt worden.
NIET ALTIJD MOGELIJK, LEES DE BIJSLUITER: het product kan mogelijkerwijs gebruikt worden tijdens de gehele zwangerschap, maar wij raden aan om eerst de bijsluiter goed te lezen.
NIET VAN TOEPASSING: het product is niet van toepassing bij zwangerschap, bijvoorbeeld omdat dit alleen voor mannen of voor kinderen onder de 6 jaar is bedoeld.
Staat er op het etiket dat het gedurende een deel van de zwangerschap niet mogelijk is om het product te gebruiken? Dan kiest u alsnog voor 'NIET ALTIJD MOGELIJK, LEES DE BIJSLUITER'. Bijvoorbeeld: gebruik dit middel niet in de laatste 3 maanden van de zwangerschap.</t>
  </si>
  <si>
    <t xml:space="preserve">Select the correct value from code list AllowedUsageCode. The allowed codes are:
NO: the product may not be used during pregnancy.
POSSIBLY: the product may be used during pregnancy, but it is recommended to first read the leaflet carefully.
NOT APPLICABLE: the product does not apply during pregnancy, for example because it is only intended for men or for children under 6 years of age.
Is stated on the label that it is not possible to use the product during part of the pregnancy? Then choose the option 'POSSIBLY'. For example: do not use this medicine in the last 3 months of pregnancy.
</t>
  </si>
  <si>
    <t xml:space="preserve">Retailers should also point out on their website to consumers that in case of pregnancy it is always recommended to consult a doctor, and that it is important that the consumer reads all information, including the leaflet.
</t>
  </si>
  <si>
    <t>VR_FMCGB2B_0055</t>
  </si>
  <si>
    <t>500.470</t>
  </si>
  <si>
    <t>Verplicht voor zelfzorggeneesmiddelen want retailers willen dit altijd ontvangen.</t>
  </si>
  <si>
    <t>Obligatoire pour les médicaments auto-administrés car les retailers demandent toujours cette information.</t>
  </si>
  <si>
    <t>Mandatory for self-care medicines because retailers want to receive this information.</t>
  </si>
  <si>
    <t>AllowedUsageCode</t>
  </si>
  <si>
    <t>/catalogue_item_notification:catalogueItemNotificationMessage/transaction/documentCommand/catalogue_item_notification:catalogueItemNotification/catalogueItem/tradeItem/tradeItemInformation/extension/*[namespace-uri()='urn:gs1:gdsn:healthcare_item_information:xsd:3' and local-name()='healthcareItemInformationModule']/healthcareItemInformation/usageDuringPregnancyCode</t>
  </si>
  <si>
    <t>healthcareItemInformation.usageDuringPregnancyCode</t>
  </si>
  <si>
    <t>Te gebruiken tijdens borstvoeding</t>
  </si>
  <si>
    <t>Utilisation durant l'allaitement</t>
  </si>
  <si>
    <t>Usage during breastfeeding code</t>
  </si>
  <si>
    <t>usageDuringBreastFeedingCode</t>
  </si>
  <si>
    <t>DA_FMCGB2B_0057</t>
  </si>
  <si>
    <t xml:space="preserve">Geeft voor zelfzorggeneesmiddelen aan of u het artikel mag gebruiken tijdens de periode van het geven van borstvoeding.
</t>
  </si>
  <si>
    <t xml:space="preserve">Indique si l'article peut être utilisé durant l'allaitement.
</t>
  </si>
  <si>
    <t xml:space="preserve">Indicates for self-care medicines if the trade item can be used or not during breast feeding.
</t>
  </si>
  <si>
    <t xml:space="preserve">Kies een van de volgende waarden uit codelijst AllowedUsageCode. De toegestane codes zijn:
NEE: het product mag niet tijdens borstvoeding gebruikt worden.
NIET ALTIJD MOGELIJK, LEES DE BIJSLUITER: het product kan mogelijkerwijs gebruikt worden tijdens de borstvoeding, maar wij raden aan om eerst de bijsluiter goed te lezen.
NIET VAN TOEPASSING: het product is niet van toepassing bij borstvoeding, bij voorbeeld omdat dit alleen voor mannen of voor kinderen onder de 6 jaar is bedoeld.
</t>
  </si>
  <si>
    <t xml:space="preserve">Choisissez une valeur dans la liste de codes AllowedUsageCode. Les codes autorisés sont: NON: le produit ne peut pas être utilisé pendant l'allaitement. POSSIBLE: le produit peut être utilisé pendant l'allaitement, mais nous vous recommandons de lire attentivement la notice. PAS APPLICABLE: le produit ne s'applique pas à l'allaitement, par exemple parce qu'il est uniquement destiné aux hommes ou aux enfants de moins de 6 ans.
</t>
  </si>
  <si>
    <t xml:space="preserve">Select the correct value from code list AllowedUsageCode. The allowed codes are:
NO: the product may not be used during pregnancy.
POSSIBLY: the product may be used during pregnancy, but it is recommended to first read the leaflet carefully.
NOT APPLICABLE: the product does not apply to breastfeeding, for example because it is only intended for men or children under 6 years of age.
</t>
  </si>
  <si>
    <t xml:space="preserve">Retailers should also point out on their website to consumers that in case of breast feeding it is always recommended to consult a doctor, and that it is important that the consumer reads all information, including the leaflet.
</t>
  </si>
  <si>
    <t>VR_FMCGB2B_0056</t>
  </si>
  <si>
    <t>Obligatoire les médicaments auto-administrés car les retailers demandent toujours cette information.</t>
  </si>
  <si>
    <t>/catalogue_item_notification:catalogueItemNotificationMessage/transaction/documentCommand/catalogue_item_notification:catalogueItemNotification/catalogueItem/tradeItem/tradeItemInformation/extension/*[namespace-uri()='urn:gs1:gdsn:healthcare_item_information:xsd:3' and local-name()='healthcareItemInformationModule']/healthcareItemInformation/usageDuringBreastFeedingCode</t>
  </si>
  <si>
    <t>healthcareItemInformation.usageDuringBreastFeedingCode</t>
  </si>
  <si>
    <t>Code voor aanvullende productclassificatie</t>
  </si>
  <si>
    <t>Code pour la classification supplémentaire du produit</t>
  </si>
  <si>
    <t>Additional Trade Item Classification System Code</t>
  </si>
  <si>
    <t>Additional trade item classification system code</t>
  </si>
  <si>
    <t>additionalTradeItemClassificationSystemCode</t>
  </si>
  <si>
    <t>DA_IDENTIFICATION_0017</t>
  </si>
  <si>
    <t>Others</t>
  </si>
  <si>
    <t xml:space="preserve">Het classificatiesysteem voor de aanvullende productclassificatie.
</t>
  </si>
  <si>
    <t xml:space="preserve">Le système de classification pour la classification additionnelle de l'article.
</t>
  </si>
  <si>
    <t xml:space="preserve">The Classification System for the Additional Trade Item Classification.
</t>
  </si>
  <si>
    <t>25 (voor zelfzorggeneesmiddelen)
76 (voor medische hulpmiddelen, indien dit valt onder de nieuwe EU verordening)
85 (voor medische hulpmiddelen, indien dit valt onder de oude EU richtlijn)</t>
  </si>
  <si>
    <t>25 (for self-care pharmaceuticals)
76 (for medical devices, if these are covered by the new EU regulation)
85 (for medical devices, if these are covered by the old EU directive)</t>
  </si>
  <si>
    <t>Voor zelfzorggeneesmiddelen: vul in dit veld de vaste waarde '25' (ATC) uit de codelijst 'AdditionalTradeItemClassificationCodeListCode' in.
Voor medische hulpmiddelen:
- vul in dit veld de waarde'76' uit de codelijst 'AdditionalTradeItemClassificationCodeListCode' in, als het valt onder de Medical Devices Regulation (EU MDR 2017/745) of In vitro Diagnostics Regulation (EU IVDR 2017/746).
- vul in dit veld de waarde '85' uit de codelijst 'AdditionalTradeItemClassificationCodeListCode' in, als het valt onder de Medical Devices Directive (MDD 93/42/EEC), Active Implantable Medical Devices Directive (90/385/EEC) of In vitro Diagnostic Medical Devices Directive (IVDD 98/79/EC).
Voor Single Use Plastic (SUP):
Vul in dit veld de waarde 8 (a manufacturer's own codification system) uit de codelijst 'AdditionalTradeItemClassificationCodeListCode' in.</t>
  </si>
  <si>
    <t>For self-care medicines: Enter code value '25' (ATC) from the code list AdditionalTradeItemClassificationCodeListCode.
For medical devices: 
- enter code value '76' from the code list 'AdditionalTradeItemClassificationCodeListCode' in case these are covered by the Medical Devices Regulation (EU MDR 2017/745) and In-vitro-Diagnostika Regulation (EU IVDR 2017/746).
- enter code value '85' from the code list 'AdditionalTradeItemClassificationCodeListCode' in case these are covered by the Medical Devices Directive (MDD 93/42/EEC), Active Implantable Medical Devices Directive (90/385/EEC) and In vitro Diagnostic Medical Devices Directive (IVDD 98/79/EC).</t>
  </si>
  <si>
    <t>For self-care medicines: Enter code value '25' (ATC) from the code list AdditionalTradeItemClassificationCodeListCode.
For medical devices: 
- enter code value '76' from the code list 'AdditionalTradeItemClassificationCodeListCode' in case these are covered by the Medical Devices Regulation (EU MDR 2017/745) and In-vitro-Diagnostika Regulation (EU IVDR 2017/746).
- enter code value '85' from the code list 'AdditionalTradeItemClassificationCodeListCode' in case these are covered by the Medical Devices Directive (MDD 93/42/EEC), Active Implantable Medical Devices Directive (90/385/EEC) and In vitro Diagnostic Medical Devices Directive (IVDD 98/79/EC).
For Single Use Plastics (SUP): 
enter code value 8 (a manufacturer's own codification system) from the codelist 'AdditionalTradeItemClassificationCodeListCode'.</t>
  </si>
  <si>
    <t>Als u dit veld invult, vul dan ook het veld 'Aanvullende productclassificatiewaarde' in.
Voor zelfzorggeneesmiddelen: de code 25 is de enige toegestane code uit de codelijst.</t>
  </si>
  <si>
    <t xml:space="preserve">Si ce champ est rempli, alors vous devez également remplir 'Système de classification additionnelle de l'article (valeur)'. Pour les médicaments auto-administrés: Le code 25 est le seul code autorisé dans la liste de codes.
</t>
  </si>
  <si>
    <t xml:space="preserve">If this field has been entered, you must also enter the field 'Additional trade item classification code value'.
The code '25' is the only permitted code from the code list within the self-care medicines.
</t>
  </si>
  <si>
    <t>VR_HEALTHCARE_295, VR_IDENTIFICATION_0032, VR_IDENTIFICATION_0034</t>
  </si>
  <si>
    <t>Verplicht als het veld 'Aanvullende productclassificatiewaarde' is ingevuld bij de consumenteneenheid.</t>
  </si>
  <si>
    <t>Mandatory in case 'Additional trade item classification code value' is populated for a consumer unit.</t>
  </si>
  <si>
    <t>AdditionalTradeItemClassificationCodeListCode</t>
  </si>
  <si>
    <t>/catalogue_item_notification:catalogueItemNotificationMessage/transaction/documentCommand/catalogue_item_notification:catalogueItemNotification/catalogueItem/tradeItem/gDSNTradeItemClassification/additionalTradeItemClassification/additionalTradeItemClassificationSystemCode</t>
  </si>
  <si>
    <t>tradeItemClassification.additionalTradeItemClassifications.additionalTradeItemClassificationSystemCode</t>
  </si>
  <si>
    <t>Aanvullende productclassificatiewaarde</t>
  </si>
  <si>
    <t>Additional Trade Item Classification Code Value</t>
  </si>
  <si>
    <t>Additional trade item classification code value</t>
  </si>
  <si>
    <t>additionalTradeItemClassificationCodeValue</t>
  </si>
  <si>
    <t>DA_IDENTIFICATION_0019</t>
  </si>
  <si>
    <t xml:space="preserve">Categoriecode op basis van alternatief classificatieschema gebruikt in aanvulling op het GS1-classificatieschema. Hier de code conform de aanvullende classificatie volgens ATC (Anatomical Therapeutic Chemical classification system).
</t>
  </si>
  <si>
    <t xml:space="preserve">Code conforme à la classification supplémentaire selon l'ATC (système de classification anatomique thérapeutique chimique).
</t>
  </si>
  <si>
    <t xml:space="preserve">Category code based on alternate classification schema chosen in addition to GS1 classification schema. Here the code according to the supplementary classification according to ATC (Anatomical Therapeutic Chemical classification system).
</t>
  </si>
  <si>
    <t xml:space="preserve">D04AA (voor zelfzorggeneesmiddelen)
EU_CLASS_IIA (voor medische hulpmiddelen)
</t>
  </si>
  <si>
    <t>D04AA (pour les médicaments auto-administrés)
EU_CLASS_IIA (pour les dispositifs médicaux)</t>
  </si>
  <si>
    <t xml:space="preserve">D04AA (for self-care pharmaceuticals)
EU_CLASS_IIA (for medical devices)
</t>
  </si>
  <si>
    <t>For self-care medicines: select the ATC code corresponding to the self-care medicine from the list in Appendix A3 of the document 'Explanation on attributes'. This code is used to show the associated risk warnings and / or referral to the general practitioner. If the supplier enters the correct ATC code here, the retailer can show these texts automatically to be used e.g. for a website.
For medical devices: if Additional Trade Item Classification System Code equals '76' (RiskClass MDR/IVDR), select the correct class from the following values: 'EU_CLASS_I',  'EU_CLASS_IIA', 'EU_CLASS_IIB', 'EU_CLASS_III', 'EU_CLASS_A', 'EU_CLASS_B', 'EU_CLASS_C', or 'EU_CLASS_D'</t>
  </si>
  <si>
    <t xml:space="preserve">Als dit veld is ingevuld, dan moet u ook het veld 'Code voor aanvullende productclassificatie' invullen.
</t>
  </si>
  <si>
    <t xml:space="preserve">Si ce champ est rempli, alors vous devez également remplir 'Additional trade item classification system code'.
</t>
  </si>
  <si>
    <t>If this field has been entered, you must also enter the field 'Additional trade item classification system code'.</t>
  </si>
  <si>
    <t>VR_HEALTHCARE_020, VR_HEALTHCARE_034, VR_HEALTHCARE_111, VR_HEALTHCARE_167, VR_HEALTHCARE_289, VR_HEALTHCARE_293, VR_HEALTHCARE_305, VR_IDENTIFICATION_0035</t>
  </si>
  <si>
    <t>Verplicht voor zelfzorggeneesmiddelen en medische hulpmiddelen.</t>
  </si>
  <si>
    <t>Obligatoire pour les médicaments auto-administrés.</t>
  </si>
  <si>
    <t>Mandatory for self-care medicines and medical devices.</t>
  </si>
  <si>
    <t>/catalogue_item_notification:catalogueItemNotificationMessage/transaction/documentCommand/catalogue_item_notification:catalogueItemNotification/catalogueItem/tradeItem/gDSNTradeItemClassification/additionalTradeItemClassification/additionalTradeItemClassificationValue/additionalTradeItemClassificationCodeValue</t>
  </si>
  <si>
    <t>tradeItemClassification.additionalTradeItemClassifications.additionalTradeItemClassificationValues.additionalTradeItemClassificationCodeValue</t>
  </si>
  <si>
    <t>Code karakteristieke functionaliteit</t>
  </si>
  <si>
    <t>Code de caractéristique</t>
  </si>
  <si>
    <t>Feature code</t>
  </si>
  <si>
    <t>Trade item feature code reference</t>
  </si>
  <si>
    <t>tradeItemFeatureCodeReference</t>
  </si>
  <si>
    <t>DA_EXTRA_DESCRIPTIONS_0017</t>
  </si>
  <si>
    <t>Een code die een karakteristieke functionaliteit aanduidt, die vermeld wordt als een bijzondere en aantrekkelijke eigenschap voor het product, bijvoorbeeld BUILT_IN_ALARM_CLOCK.</t>
  </si>
  <si>
    <t>A code depicting a distinctive functionality offered as a special attraction to the trade item for example BUILT_IN_ALARM_CLOCK.</t>
  </si>
  <si>
    <t>WATERPROOF
Medische hulpmiddelen: STERILE
Lampen: DIMMABLE</t>
  </si>
  <si>
    <t xml:space="preserve">STERILE
</t>
  </si>
  <si>
    <t>WATERPROOF
Medical devices: STERILE
Light bulbs: DIMMABLE</t>
  </si>
  <si>
    <t>Vul dit veld voor medische hulpmiddelen met de code 'STERILE' uit de codelijst 'FeatureCode' om aan te geven dat het een steriel product betreft.
Voor watervaste producten kiest u de code ‘WATERPROOF.
Voor lampen geeft u in dit veld met de code 'DIMMABLE' aan dat een lamp gedimd kan worden.
Voor schoonmaakproducten en schoonmaakhulpmiddelen: kies hier een code uit de codelijst ‘FeatureCode’ in die hoort bij het onderscheidende kenmerk van het product.</t>
  </si>
  <si>
    <t>Pour les dispositifs médicaux : saisissez le code 'STERILE' de la liste de codes 'FeatureCode' dans ce champ pour indiquer qu'il s'agit d'un produit stérile.
Pour les produits étanches : sélectionnez le code "WATERPROOF".
Pour les ampoules électriques : entrez le code "DIMMABLE" pour indiquer que l'ampoule est graduable.
Pour les produits de nettoyage et les aides au nettoyage : saisissez ici un code de la liste de codes 'featureCode' qui appartient à la caractéristique distinctive du produit</t>
  </si>
  <si>
    <t>For medical devices: enter the code 'STERILE' from the code list 'FeatureCode' in this field to indicate it is a sterile product. 
For waterproof products, select the code ‘WATERPROOF’.
For light bulbs: enter the code DIMMABLE to indicate that the light bulb is dimmable.
For cleaning products and cleaning aids: enter here a code from the code list ‘featureCode’ that belongs to the distinctive feature of the product.</t>
  </si>
  <si>
    <t>In case the sterilisation method is given on the packaging, you also populate the ‘Type of sterilisation ex works’ field.</t>
  </si>
  <si>
    <t>VR_EXTRA_DESCRIPTION_0027</t>
  </si>
  <si>
    <t>Verplicht voor medische hulpmiddelen als op de verpakking staat (in tekst of als logo) dat het een steriel product betreft en voor lampen als op de verpakking staat aangegeven dat de lamp gedimd kan worden.</t>
  </si>
  <si>
    <t>pour les dispositifs médicaux, s’il est indiqué sur l’emballage que le produit est stérile (texte ou logo).</t>
  </si>
  <si>
    <t>Mandatory for medical devices, if the packaging states that the product is sterile (text or logo) and for light bulbs if indicated on the package that the light bulb is dimmable.</t>
  </si>
  <si>
    <t>FeatureCode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local-name()='marketingInformationModule']/marketingInformation/tradeItemFeatureCodeReference</t>
  </si>
  <si>
    <t>marketingInformation.featureCodes</t>
  </si>
  <si>
    <t>Type sterilisatie gedaan door de fabrikant</t>
  </si>
  <si>
    <t>Type sterilisatie gebruikt door fabrikant</t>
  </si>
  <si>
    <t>Type de sterilisation effectuée par le fabrikant</t>
  </si>
  <si>
    <t>Type of sterilisation done by the manufacturer</t>
  </si>
  <si>
    <t>Initial manufacturer sterilisation code</t>
  </si>
  <si>
    <t>initialManufacturerSterilisationCode</t>
  </si>
  <si>
    <t>DA_B2C_HC_0007</t>
  </si>
  <si>
    <t>Een code waarmee wordt aangegeven op welke manier het product door de fabrikant is gesteriliseerd bij het verlaten van de fabrikant. Sterilisatie verwijst naar elk proces dat effectief overdraagbare agentia (zoals schimmels, bacteriën, virussen, prionen en sporen) doodt of elimineert van een oppervlak, uitrusting, voedingsmiddel, medicijn of biologisch kweekmedium.</t>
  </si>
  <si>
    <t>Type(s) de stérilisation pouvant avoir été effectué(s) par le fabricant si un article commercial est stérile lorsqu'il provient du fabricant. La stérilisation fait référence à tout processus qui tue ou élimine efficacement les agents transmissibles (tels que les champignons, les bactéries, les virus, les prions et les spores, etc.) d'une surface, d'un équipement, d'aliments, de médicaments ou de milieux de culture biologiques. Certaines méthodes de stérilisation utilisent la chaleur, le rayonnement et l'éthylène.</t>
  </si>
  <si>
    <t>Type(s) of sterilisation that may have been performed by the manufacturer if a trade item is sterile when it comes from the manufacturer. Sterilisation refers to any process that effectively kills or eliminates transmissible agents (such as fungi, bacteria, viruses, prions and spore forms etc.) from a surface, equipment, foods, medications, or biological culture medium. Some methods of sterilisation are through the application of heat, radiation, and ethylene.</t>
  </si>
  <si>
    <t>LIQUID_CHEMICAL</t>
  </si>
  <si>
    <t>Vul dit veld met de sterilisatiemethode, zoals deze op de verpakking staat vermeld. U kiest deze waarde uit de codelijst ‘SterilisationTypeCode’.</t>
  </si>
  <si>
    <t>Remplissez ce champ avec le code de la méthode de stérilisation donnée sur l’emballage. Sélectionnez une valeur de la liste de codes ‘SterilisationTypeCode’.</t>
  </si>
  <si>
    <t>Populate this field with the code of the sterilisation method given on the packaging. Select a value from the code list ‘SterilisationTypeCode’.</t>
  </si>
  <si>
    <t>VR_PHARMA_0005</t>
  </si>
  <si>
    <t>500.373, 500.436, 500.536</t>
  </si>
  <si>
    <t>Verplicht voor medische hulpmiddelen als de sterilisatiemethode op de verpakking staat.</t>
  </si>
  <si>
    <t>pour les dispositifs médicaux si la méthode de stérilisation est indiquée sur l’emballage.</t>
  </si>
  <si>
    <t>Mandatory for medical devices if the sterilisation method is stated on the packaging.</t>
  </si>
  <si>
    <t>SterilisationTypeCode</t>
  </si>
  <si>
    <t>/catalogue_item_notification:catalogueItemNotificationMessage/transaction/documentCommand/catalogue_item_notification:catalogueItemNotification/catalogueItem/tradeItem/tradeItemInformation/extension/*[namespace-uri()='urn:gs1:gdsn:medical_device_trade_item:xsd:3' and local-name()='medicalDeviceTradeItemModule']/medicalDeviceInformation/tradeItemSterilityInformation/initialManufacturerSterilisationCode</t>
  </si>
  <si>
    <t>medicalDeviceTradeItem.initialManufacturerSterilisationCodes</t>
  </si>
  <si>
    <t>Zonbeschermingsfactor (SPF)</t>
  </si>
  <si>
    <t>Indice de protection au soleil (SPF)</t>
  </si>
  <si>
    <t>Sun protection factor (SPF)</t>
  </si>
  <si>
    <t>sunProtectionFactor</t>
  </si>
  <si>
    <t>DA_FMCGB2B_0116</t>
  </si>
  <si>
    <t>Een maat voor Ultra Violet B (UVB) stralingsbescherming, die varieert van 1 tot 90.</t>
  </si>
  <si>
    <t xml:space="preserve">C'est un indice de la protection aux radiations Ultra Violets B (UVB), allant de 1 à 90.
</t>
  </si>
  <si>
    <t>It is a measure of Ultra Violet B (UVB) radiation protection, ranges from 1 to 90.</t>
  </si>
  <si>
    <t>Zonnebrandmiddelen: 50+
Cosmetica: 17</t>
  </si>
  <si>
    <t xml:space="preserve">50+
</t>
  </si>
  <si>
    <t xml:space="preserve">Sunscreens: 50+
Cosmetics: 17
</t>
  </si>
  <si>
    <t xml:space="preserve">Vul dit veld met de zonbeschermingsfactor (SPF) die op de verpakking staat.
Voor zonnebrandmiddelen: Kies hiervoor een waarde uit de codelijst 'SunProtectionFactor'.
Voor cosmetica en persoonlijke verzorgingsproducten: vul dit veld met een waarde tussen 1 en 90.
</t>
  </si>
  <si>
    <t xml:space="preserve">Entrez l'indice de protection tel qu'indiqué sur l'emballage. Sélectionnez une valeur de la liste de codes 'SunProtectionFactor'.
</t>
  </si>
  <si>
    <t xml:space="preserve">Enter the Sun Protection Factor (SPF) as stated on the packaging in this field.
For sunscreens: select a value from the code list 'SunProtectionFactor'.
For cosmetics and personal care products: populate this field with a value from 1 to 90.
</t>
  </si>
  <si>
    <t xml:space="preserve">Il peut arrive que l'indice ne soit pas mentionné sur la face du produit, mais à la place une valeur telle que 'Elevé' ou 'Medium'. Encodez cette information dans le champ 'Description marketing' ; normalement vous trouverez l'indice de protection sur un des autres côtés de l'emballage (souvent l'arrière).
</t>
  </si>
  <si>
    <t>It may occur that the SPF is not mentioned on the front face of the product, but a value like 'High' or 'Medium' is. Enter this information optionally in the 'Trade item marketing message' field, 'Trade item feature benefit' field or 'Trade item key words' field On one of the others sides of the packaging (often the back) you will find the SPF value.</t>
  </si>
  <si>
    <t xml:space="preserve">For additional explanation see: https://gs1.nl/en/knowledge-base/gs1-data-source/food-health-beauty/what-data/data-model/
</t>
  </si>
  <si>
    <t>VR_FMCGB2B_0048, VR_FMCGB2B_0397, VR_FMCGB2B_0398</t>
  </si>
  <si>
    <t>500.286, 500.354</t>
  </si>
  <si>
    <t>Verplicht als de zonbeschermingsfactor op de verpakking staat.</t>
  </si>
  <si>
    <t>Obligatoire si l'indice de protection solaire figure sur l'emballage.</t>
  </si>
  <si>
    <t>Mandatory if the SPF is mentioned on the packaging.</t>
  </si>
  <si>
    <t>SunProtectionFactor</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local-name()='healthRelatedInformationModule']/healthRelatedInformation/sunProtectionFactor</t>
  </si>
  <si>
    <t>healthRelatedInformation.sunProtectionFactor</t>
  </si>
  <si>
    <t>Periode te gebruiken na opening</t>
  </si>
  <si>
    <t>Durée d'utilisation après ouverture</t>
  </si>
  <si>
    <t>Usage period after opening</t>
  </si>
  <si>
    <t>itemPeriodSafeToUseAfterOpening</t>
  </si>
  <si>
    <t>DA_FMCGB2B_0123</t>
  </si>
  <si>
    <t>De tijdsperiode na opening waarin het product nog veilig kan worden gebruikt. De tijdsperiode na opening dat het product kan worden gebruikt zonder gevaar voor de consument. Deze vermelding MOET worden weergegeven in een aantal maanden of een aantal jaren, bijvoorbeeld 50 MON.</t>
  </si>
  <si>
    <t xml:space="preserve">La période après ouverture pendant laquelle le produit peut être utilisé sans danger. Cette mention doit prendre la forme d'un nombre de mois ou nombre d'années (p.ex. 50 MON).
</t>
  </si>
  <si>
    <t>The period after the opening where the product is still safe to be used. The period of time after opening that the product may be used without any harm to the consumer. This mention MUST take the form of number of months or number of years for example 50 MON.</t>
  </si>
  <si>
    <t xml:space="preserve">12
</t>
  </si>
  <si>
    <t xml:space="preserve">Als op de verpakking het symbool met de open pot staat, vul hier dan de waarde van de houdbaarheidsperiode in zoals deze in het symbool met de open pot is weergegeven. Staat er geen open pot symbool maar wel een houdbaarheidsperiode, vul deze houdbaarheidsperiode in dat geval in het veld 'Bewaarinstructies' in, inclusief de eenheid.
</t>
  </si>
  <si>
    <t xml:space="preserve">Entrez la durée de vie après ouverture telle qu'indiquée sur l'emballage (sous forme de texte ou de symbole).
</t>
  </si>
  <si>
    <t xml:space="preserve">If the packaging shows the symbol with the open pot, enter here the value of the shelf life as shown in the symbol with the open pot. If there is no open pot symbol but there is a shelf life mentioned on the packaging, enter this shelf life in the field 'Consumer storage instructions' including the unit of measurement.
</t>
  </si>
  <si>
    <t>Enter the unit of measurement in a separate field.</t>
  </si>
  <si>
    <t>VR_FMCGB2B_0107, VR_FMCGB2B_0361</t>
  </si>
  <si>
    <t>Verplicht voor bijzondere voedingsmiddelen, medische hulpmiddelen, voedingssupplementen, zelfzorggeneesmiddelen, gezondheidsproducten, cosmetica en persoonlijke verzorgingsproducten als dit op het etiket/de verpakking van de consumenteneenheid staat.</t>
  </si>
  <si>
    <t>si mentionné sur l’emballage.</t>
  </si>
  <si>
    <t>Mandatory if mentioned on the packaging.</t>
  </si>
  <si>
    <t>/catalogue_item_notification:catalogueItemNotificationMessage/transaction/documentCommand/catalogue_item_notification:catalogueItemNotification/catalogueItem/tradeItem/tradeItemInformation/extension/*[namespace-uri()='urn:gs1:gdsn:trade_item_lifespan:xsd:3' and local-name()='tradeItemLifespanModule']/tradeItemLifespan/itemPeriodSafeToUseAfterOpening</t>
  </si>
  <si>
    <t>tradeItemLifespan.shelfLivesForACustomerAfterOpening.value</t>
  </si>
  <si>
    <t>Periode te gebruiken na opening eenheid</t>
  </si>
  <si>
    <t>Durée d'utilisation après ouverture de l'unité</t>
  </si>
  <si>
    <t>Usage period after opening UOM</t>
  </si>
  <si>
    <t>itemPeriodSafeToUseAfterOpening/@timeMeasurementUnitCode</t>
  </si>
  <si>
    <t>DA_FMCGB2B_0124</t>
  </si>
  <si>
    <t>Code unité de mesure en temps</t>
  </si>
  <si>
    <t>VR_FMCGB2B_0026, VR_FMCGB2B_0117</t>
  </si>
  <si>
    <t>Verplicht als het veld ‘Houdbaarheid voor een klant na opening’ is ingevuld bij de consumenteneenheid.</t>
  </si>
  <si>
    <t>Verplicht als het veld ‘Periode te gebruiken na opening’ is ingevuld bij de consumenteneenheid.</t>
  </si>
  <si>
    <t>Obligatoire si le champ "durée de conservation pour un client après ouverture" est renseigné pour l'unité consommateur.</t>
  </si>
  <si>
    <t>Mandatory if 'Shelf life for a customer after opening' is populated.</t>
  </si>
  <si>
    <t>Mandatory if 'Usage period after opening' is populated.</t>
  </si>
  <si>
    <t>Verplicht als het veld ‘Houdbaarheid voor een klant na opening’ is ingevuld bij de handelseenheid.</t>
  </si>
  <si>
    <t>Verplicht als het veld ‘Periode te gebruiken na opening’ is ingevuld bij de handelseenheid.</t>
  </si>
  <si>
    <t>Obligatoire, si le champ "Durée de conservation pour un client après ouverture" est renseigné dans l'unité commerciale.</t>
  </si>
  <si>
    <t>If 'Shelf life for a customer after opening' is populated.</t>
  </si>
  <si>
    <t>Verplicht als het veld ‘Houdbaarheid voor een klant na opening’ is ingevuld bij de pallet.</t>
  </si>
  <si>
    <t>Verplicht als het veld ‘Periode te gebruiken na opening’ is ingevuld bij de pallet.</t>
  </si>
  <si>
    <t>Obligatoire si le champ "Durée de conservation pour un client après ouverture" est renseigné à la palette.</t>
  </si>
  <si>
    <t>if 'Shelf life for a customer after opening' is populated.</t>
  </si>
  <si>
    <t>if 'Usage period after opening' is populated.</t>
  </si>
  <si>
    <t>/catalogue_item_notification:catalogueItemNotificationMessage/transaction/documentCommand/catalogue_item_notification:catalogueItemNotification/catalogueItem/tradeItem/tradeItemInformation/extension/*[namespace-uri()='urn:gs1:gdsn:trade_item_lifespan:xsd:3' and local-name()='tradeItemLifespanModule']/tradeItemLifespan/itemPeriodSafeToUseAfterOpening/@timeMeasurementUnitCode</t>
  </si>
  <si>
    <t>tradeItemLifespan.shelfLivesForACustomerAfterOpening.measurementUnitCode</t>
  </si>
  <si>
    <t>Code type dispenser</t>
  </si>
  <si>
    <t>Code du type de distributeur</t>
  </si>
  <si>
    <t>Dispenser type Code</t>
  </si>
  <si>
    <t>Type of dispenser code</t>
  </si>
  <si>
    <t>dispenserTypeCode</t>
  </si>
  <si>
    <t>DA_EXTRA_INSTRUCTIONS_0011</t>
  </si>
  <si>
    <t>Een code voor het mechanisme of de methode waarmee het product uit de verpakking wordt aangebracht.</t>
  </si>
  <si>
    <t>Le mécanisme ou la méthode par laquelle le produit est distribué à partir de son récipient.</t>
  </si>
  <si>
    <t>The mechanism or method by which the product is dispensed from its container.</t>
  </si>
  <si>
    <t>ROLLER (Roller), STICK (Stick)</t>
  </si>
  <si>
    <t>ROLLER (Rouleau), STICK (Bâton)</t>
  </si>
  <si>
    <t>ROLLER , STICK</t>
  </si>
  <si>
    <t>Kies hier een code uit de codelijst ‘dispenserTypeCode’ die hoort bij het type dispenser waarmee het schoonmaakmiddel uit de verpakking wordt aangebracht.</t>
  </si>
  <si>
    <t>Kies hier een code uit de codelijst ‘dispenserTypeCode’ die hoort bij het type dispenser waarmee het product uit de verpakking wordt aangebracht.</t>
  </si>
  <si>
    <t>Indiquez ici un code de la liste de codes "dispenserTypeCode" qui correspond au type de distributeur par lequel le produit de nettoyage est distribué.</t>
  </si>
  <si>
    <t>Enter here a code from the code list ‘dispenserTypeCode’ that corresponds to the type of dispenser by which the cleaning product is dispensed.</t>
  </si>
  <si>
    <t>Enter here a code from the code list ‘dispenserTypeCode’ that corresponds to the type of dispenser by which the product is dispensed.</t>
  </si>
  <si>
    <t>DispenserTypeCode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local-name()='productInformationModule']/productInformationDetail/dispenserTypeCode</t>
  </si>
  <si>
    <t>productSpecificInformation.productInformationDetails.dispenserTypeCode</t>
  </si>
  <si>
    <t>Code type wasmiddel</t>
  </si>
  <si>
    <t>Laundry detergent type Code</t>
  </si>
  <si>
    <t>Type of laundry detergent code</t>
  </si>
  <si>
    <t>laundryDetergentTypeCode</t>
  </si>
  <si>
    <t>DA_EXTRA_INSTRUCTIONS_0012</t>
  </si>
  <si>
    <t>Een code die het type wasmiddel/zeep voor wasgoed onderscheidt naar kleurtype, weefseltype of wastechniek.</t>
  </si>
  <si>
    <t>Un code permettant de différencier le détergent/savon utilisé pour le linge par type de couleur, type de tissu ou technique de lavage.</t>
  </si>
  <si>
    <t>A code differentiating the detergent/soap used for laundry by colour type, fabric type, or washing technique.</t>
  </si>
  <si>
    <t>WHITE_WASH (Witte was), UNIVERSAL_WASH (Universeel)</t>
  </si>
  <si>
    <t>WHITE_WASH (Lavage blanche), UNIVERSAL_WASH (Lavage universel)</t>
  </si>
  <si>
    <t>WHITE_WASH, UNIVERSAL_WASH</t>
  </si>
  <si>
    <t>Kies hier een code uit de codelijst ‘laundryDetergentTypeCode’ die hoort bij het type was waar het wasmiddel voor is bedoeld.</t>
  </si>
  <si>
    <t>Enter here a code from the code list ‘laundryDetergentTypeCode’ that corresponds to the type of laundry detergent for which the product is intended.</t>
  </si>
  <si>
    <t>LaundryDetergentTypeCode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local-name()='productInformationModule']/productInformationDetail/householdAndOfficeFurnishingInformation/cleaningAidsInformation/laundryDetergentTypeCode</t>
  </si>
  <si>
    <t>productSpecificInformation.productInformationDetails.cleaningAidsInformation.laundryDetergentTypeCodes</t>
  </si>
  <si>
    <t>Code type huishoudelijk schoonmaakmiddel</t>
  </si>
  <si>
    <t>Code du type de détergent ménager</t>
  </si>
  <si>
    <t>household cleaning product type Code</t>
  </si>
  <si>
    <t>Type of household cleaning product code</t>
  </si>
  <si>
    <t>householdCleaningProductTypeCode</t>
  </si>
  <si>
    <t>DA_EXTRA_INSTRUCTIONS_0013</t>
  </si>
  <si>
    <t>Een code om huishoudelijke schoonmaakmiddelen van elkaar te onderscheiden. De codes omvatten de ruimte waarin het product moet worden gebruikt, de oppervlakken die het moet reinigen of het soort substantie dat het product moet verwijderen.</t>
  </si>
  <si>
    <t>A code to differentiate household cleaning products from one another. The codes include, but are not limited to, the room the product is to be used in, the surfaces it's intended to clean, or the type of substance the product is meant to eliminate.</t>
  </si>
  <si>
    <t>ALL_PURPOSE_CLEANER (Allesreiniger)
KITCHEN_CLEANER (Keukenreiniger)</t>
  </si>
  <si>
    <t>ALL_PURPOSE_CLEANER (Nettoyant tout usage), KITCHEN_CLEANER (</t>
  </si>
  <si>
    <t>ALL_PURPOSE_CLEANER, KITCHEN_CLEANER</t>
  </si>
  <si>
    <t>Kies hier een code uit de codelijst ‘householdCleaningProductTypeCode’ die hoort bij het type huishoudelijk schoonmaakmiddel dat het product is.</t>
  </si>
  <si>
    <t>Enter here a code from the code list ‘householdCleaningProductTypeCode’ that belongs to the type of cleaning product that your product is.</t>
  </si>
  <si>
    <t>HouseholdCleaningProductTypeCode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local-name()='productInformationModule']/productInformationDetail/householdAndOfficeFurnishingInformation/cleaningAidsInformation/householdCleaningProductTypeCode</t>
  </si>
  <si>
    <t>productSpecificInformation.productInformationDetails.cleaningAidsInformation.householdCleaningProductTypeCode</t>
  </si>
  <si>
    <t>Code type doeloppervlak</t>
  </si>
  <si>
    <t>Code du type de traitement de surface</t>
  </si>
  <si>
    <t>Target surface type Code</t>
  </si>
  <si>
    <t>Type of target surface code</t>
  </si>
  <si>
    <t>targetSurfaceTypeCode</t>
  </si>
  <si>
    <t>DA_EXTRA_INSTRUCTIONS_0014</t>
  </si>
  <si>
    <t>Een code voor de oppervlakken waarvoor een product is bedoeld. Sommige fabrikanten wijzen een of meer oppervlaktetypes uit deze lijst aan om consumenten te helpen de producttoepassing te begrijpen.</t>
  </si>
  <si>
    <t>Les surfaces sur lesquelles le produit est destiné à être utilisé. Certains fabricants désignent un ou plusieurs types de surfaces spécifiques de cette liste pour aider les consommateurs à comprendre l'application du produit.</t>
  </si>
  <si>
    <t>The surfaces a product is intended to be used upon. Some manufacturers designate one or more specific surface types from this list to help consumers understand product application.</t>
  </si>
  <si>
    <t>CORK (Kurk), NATURAL_STONE (Natuursteen)</t>
  </si>
  <si>
    <t>CORK (Liège), NATURAL_STONE (Pierre naturelle)</t>
  </si>
  <si>
    <t>CORK, NATURAL_STONE</t>
  </si>
  <si>
    <t>Kies hier een code uit de codelijst ‘targetSurfaceTypeCode’ die overeenstemt met het type oppervlak waarvoor het product is bedoeld.</t>
  </si>
  <si>
    <t>Enter here a code from the code list ‘targetSurfaceTypeCode’ that corresponds to the type of surface for which the product is intended.</t>
  </si>
  <si>
    <t>TargetSurfaceTypeCode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local-name()='productInformationModule']/productInformationDetail/targetSurfaceTypeCode</t>
  </si>
  <si>
    <t>productSpecificInformation.productInformationDetails.targetSurfaceTypeCodes</t>
  </si>
  <si>
    <t>Code type wasophanghulpmiddel</t>
  </si>
  <si>
    <t>Code du type de détergent</t>
  </si>
  <si>
    <t>Laundry hanging aid type code</t>
  </si>
  <si>
    <t>Type of laundry hanging aid code</t>
  </si>
  <si>
    <t>laundryHangingAidTypeCode</t>
  </si>
  <si>
    <t>DA_EXTRA_INSTRUCTIONS_0015</t>
  </si>
  <si>
    <t>Een code voor verschillende accessoires/hulpmiddelen die worden gebruikt om kleding op te hangen voor opslag, uitstalling of voor het wassen.</t>
  </si>
  <si>
    <t>Un code décrivant divers accessoires/aides utilisés pour suspendre les vêtements à des fins de stockage, d'exposition ou de lavage.</t>
  </si>
  <si>
    <t>A code describing various accessories/aids used to hang clothing for storage, display, or laundering purposes.</t>
  </si>
  <si>
    <t>CLOTHES_LINE (Waslijn), DRYING_RACK (Droogrek)</t>
  </si>
  <si>
    <t>CLOTHES_LINE (Corde à linge), DRYING_RACK (Support de séchage)</t>
  </si>
  <si>
    <t>CLOTHES_LINE, DRYING_RACK</t>
  </si>
  <si>
    <t>Kies hier een code uit de codelijst ‘laundryHangingAidTypeCode’ die hoort bij het type hulpmiddel om de was op te hangen die hoort bij het product.</t>
  </si>
  <si>
    <t>Saisissez ici un code de la liste de codes "laundryHangingAidTypeCode" qui correspond au type d'accessoire d'étendage du linge que votre produit est.</t>
  </si>
  <si>
    <t>Enter here a code from the code list ‘laundryHangingAidTypeCode’ that corresponds to the type of laundry hanging aid your product is.</t>
  </si>
  <si>
    <t>LaundryHangingAidTypeCode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local-name()='productInformationModule']/productInformationDetail/householdAndOfficeFurnishingInformation/cleaningAidsInformation/laundryHangingAidTypeCode</t>
  </si>
  <si>
    <t>productSpecificInformation.productInformationDetails.cleaningAidsInformation.laundryHangingAidTypeCode</t>
  </si>
  <si>
    <t>Code type poetsdoek</t>
  </si>
  <si>
    <t>Code du type de chiffon de nettoyage</t>
  </si>
  <si>
    <t>Cleaning cloth type code</t>
  </si>
  <si>
    <t>Type of cleaning cloth code</t>
  </si>
  <si>
    <t>cleaningClothTypeCode</t>
  </si>
  <si>
    <t>DA_EXTRA_INSTRUCTIONS_0016</t>
  </si>
  <si>
    <t>Een code die poetsdoeken onderscheidt naar stof of beoogd gebruik.</t>
  </si>
  <si>
    <t>Un code descriptif différenciant les chiffons de nettoyage par tissu ou par usage prévu.</t>
  </si>
  <si>
    <t>A descriptive code differentiating cleaning cloths by fabric or intended use.</t>
  </si>
  <si>
    <t>DISHCLOTH (Vaatdoek), SQUEEGEE_CLOTH (Dweil)</t>
  </si>
  <si>
    <t>DISHCLOTH (Chiffon), SQUEEGEE_CLOTH (Serpillière)</t>
  </si>
  <si>
    <t>DISHCLOTH, SQUEEGEE_CLOTH</t>
  </si>
  <si>
    <t>Kies hier een code uit de codelijst ‘cleaningClothTypeCode’ die hoort bij het type poetsdoek dat het product is.</t>
  </si>
  <si>
    <t>Entrez ici un code de la liste de codes "cleaningClothTypeCode" qui correspond au type de chiffon de nettoyage de votre produit.</t>
  </si>
  <si>
    <t>Enter here a code from the code list ‘cleaningClothTypeCode’ that corresponds to the type of cleaning cloth your product is.</t>
  </si>
  <si>
    <t>CleaningClothTypeCode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local-name()='productInformationModule']/productInformationDetail/householdAndOfficeFurnishingInformation/cleaningAidsInformation/cleaningClothTypeCode</t>
  </si>
  <si>
    <t>productSpecificInformation.productInformationDetails.cleaningAidsInformation.cleaningClothTypeCode</t>
  </si>
  <si>
    <t>Code type bezem/borstel</t>
  </si>
  <si>
    <t>Code du type balai/brosse</t>
  </si>
  <si>
    <t>Brush broom type code</t>
  </si>
  <si>
    <t>Type of broom/brush code</t>
  </si>
  <si>
    <t>brushBroomTypeCode</t>
  </si>
  <si>
    <t>DA_EXTRA_INSTRUCTIONS_0017</t>
  </si>
  <si>
    <t>Een code die borstel-, bezem- en afstofgereedschap van elkaar onderscheidt op basis van onder andere de oppervlakken die ze reinigen of de accessoires waarmee ze worden verpakt.</t>
  </si>
  <si>
    <t>Un code différenciant les brosses, balais et outils de dépoussiérage les uns des autres par des concepts tels que les surfaces qu'ils nettoient ou les accessoires avec lesquels ils sont emballés.</t>
  </si>
  <si>
    <t>A code differentiating brush, broom, and dusting tools from one another by concepts such as the surfaces they clean or the accessories they're packaged with.</t>
  </si>
  <si>
    <t>FLOOR_SCRUB_BRUSH (Luiwagen), DUSTER (Plumeau)</t>
  </si>
  <si>
    <t>FLOOR_SCRUB_BRUSH (Brosse à plancher), DUSTER (Plumeau)</t>
  </si>
  <si>
    <t>FLOOR_SCRUB_BRUSH, DUSTER</t>
  </si>
  <si>
    <t>Kies hier een code uit de codelijst ‘brushBroomTypeCode’ die hoort bij het type bezem of borstel dat het product is.</t>
  </si>
  <si>
    <t>Entrez ici un code de la liste de codes "brushBroomTypeCode" qui correspond au type de balai ou de brosse de votre produit.</t>
  </si>
  <si>
    <t>Enter here a code from the code list ‘brushBroomTypeCode’ that corresponds to the type of broom or brush your product is.</t>
  </si>
  <si>
    <t>BrushBroomTypeCode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local-name()='productInformationModule']/productInformationDetail/householdAndOfficeFurnishingInformation/cleaningAidsInformation/brushBroomTypeCode</t>
  </si>
  <si>
    <t>productSpecificInformation.productInformationDetails.cleaningAidsInformation.brushBroomTypeCode</t>
  </si>
  <si>
    <t>Code type schoonmaakspons</t>
  </si>
  <si>
    <t>Code du type d'éponge de nettoyage</t>
  </si>
  <si>
    <t>Sponge scourer type code</t>
  </si>
  <si>
    <t>Type of sponge/scourer for cleaning purposes code</t>
  </si>
  <si>
    <t>spongeScourerTypeCode</t>
  </si>
  <si>
    <t>DA_EXTRA_INSTRUCTIONS_0018</t>
  </si>
  <si>
    <t>Een code die schoonmaaksponzen of schuursponsjes van elkaar onderscheidt.</t>
  </si>
  <si>
    <t>Un code descriptif permettant de différencier les éponges de nettoyage ou les lavettes les unes des autres.</t>
  </si>
  <si>
    <t>A descriptive code differentiating cleaning sponges or scourers from one another.</t>
  </si>
  <si>
    <t>CHAMOIS_SPONGE (Zeemspons), SCRUB_SPONGE (Schuurspons)</t>
  </si>
  <si>
    <t>CHAMOIS_SPONGE (Éponge en peau de chamois), SCRUB_SPONGE (éponge à récurer)</t>
  </si>
  <si>
    <t>CHAMOIS_SPONGE, SCRUB_SPONGE</t>
  </si>
  <si>
    <t>Kies hier een code uit de codelijst ‘spongeScourerTypeCode’ die hoort bij het type schoonmaakspons dat het product is.</t>
  </si>
  <si>
    <t>Entrez ici un code de la liste de codes "spongeScourerTypeCode" qui correspond au type d'éponge de nettoyage de votre produit.</t>
  </si>
  <si>
    <t>Enter here a code from the code list ‘spongeScourerTypeCode’ that corresponds to the type of sponge for cleaning purposes your product is.</t>
  </si>
  <si>
    <t>SpongeScourerTypeCode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local-name()='productInformationModule']/productInformationDetail/householdAndOfficeFurnishingInformation/cleaningAidsInformation/spongeScourerTypeCode</t>
  </si>
  <si>
    <t>productSpecificInformation.productInformationDetails.cleaningAidsInformation.spongeScourerTypeCode</t>
  </si>
  <si>
    <t>Code soort diervoeder</t>
  </si>
  <si>
    <t>Code du type d'alimenation animale</t>
  </si>
  <si>
    <t>Pet food or animal feed type code</t>
  </si>
  <si>
    <t>feedType</t>
  </si>
  <si>
    <t>DA_ANIMAL_FEEDING_0001</t>
  </si>
  <si>
    <t>Animal nutrition</t>
  </si>
  <si>
    <t>Soort diervoeder of voedsel gegeven aan wilde of gedomesticeerde dieren gedurende hun leven in de veehouderij, bijvoorbeeld voedermiddel, volledig diervoeder, aanvullend diervoeder.</t>
  </si>
  <si>
    <t>Nourriture donnée aux animaux sauvages ou domestiques au cours de l'élevage. Le fourrage se réfère en particulier à la nourriture donnée aux animaux (y compris les plantes coupées et portées sur eux), plutôt que celle qu'ils recherchent eux-mêmes. Il comprend du foin, de la paille, de l'ensilage, des aliments comprimés et granulés, des huiles et des rations mélangées ainsi que des graines germées et des légumineuses.</t>
  </si>
  <si>
    <t>Type of pet food or feed given to wild or domestic animals in the course of animal husbandry, e.g. feed material, complete feed, complementary feed.</t>
  </si>
  <si>
    <t>COMPLETE</t>
  </si>
  <si>
    <t>Kies een code uit de codelijst 'feedTypeCode' om aan te geven om wat voor een soort diervoeder het gaat. Zie de link in Procesbeschrijving naar het document Toelichting voor een voorbeeldetiket met het soort diervoeder daarop.</t>
  </si>
  <si>
    <t>Choisissez le code correct dans la liste de codes feedTypeCode pour le type d'aliment indiqué sur l'étiquette. Voir le document explicatif pour un exemple d'étiquette avec le type d'alimentation animale sur celui-ci.</t>
  </si>
  <si>
    <t>Select the correct code(s) from the feedTypeCode code list to indicate the type of feed that is mentioned on the label/packaging. For an example of a label with the type of feed included, please refer to the link below in Process Description to the explanatory document.</t>
  </si>
  <si>
    <t>Les noms des types d'aliments pour animaux sont: "matériaux alimentaires" (code: FEED_MATERIALS), "aliment complet" (code: COMPLETE), "aliment complémentaire" (code: COMPLEMENTARY), "remplaçant de lait" (code: COMPLETE + code: MILK_REPLACER), "minéraux" (code: MINERAL), "remplaçant de lait supplémentaire" (code: COMPLEMENTARY + code: MILK_REPLACER), "aliment composé" (code: COMPOUND).</t>
  </si>
  <si>
    <t>Names of type of feed are: ‘voedermiddel’ (code: FEED_MATERIALS), ‘volledig diervoeder’ (code: COMPLETE), ‘aanvullend diervoeder’ (code: COMPLEMENTARY), ‘volledige melkvervanger’ (code: COMPLETE + code: MILK_REPLACER), ‘mineraalvoeder’ (code: MINERAL), ‘aanvullende melkvervanger’ (code: COMPLEMENTARY + code: MILK_REPLACER), ‘mengvoeder’ (code: COMPOUND).</t>
  </si>
  <si>
    <t>VR_ANIMAL_FEEDING_0051, VR_ANIMAL_FEEDING_0060, VR_ANIMAL_FEEDING_0066, VR_DIY_01246, VR_DIY_14225</t>
  </si>
  <si>
    <t>500.478</t>
  </si>
  <si>
    <t>Verplicht voor diervoeder.</t>
  </si>
  <si>
    <t>Obligatoire pour l'alimentation animale</t>
  </si>
  <si>
    <t>Mandatory for animal nutrition.</t>
  </si>
  <si>
    <t>FeedTypeCode</t>
  </si>
  <si>
    <t>/catalogue_item_notification:catalogueItemNotificationMessage/transaction/documentCommand/catalogue_item_notification:catalogueItemNotification/catalogueItem/tradeItem/tradeItemInformation/extension/*[namespace-uri()='urn:gs1:gdsn:animal_feeding:xsd:3' and local-name()='animalFeedingModule']/feedType</t>
  </si>
  <si>
    <t>animalFeedingInformation.feedTypes</t>
  </si>
  <si>
    <t>Code voer bedoeld voor diersoort</t>
  </si>
  <si>
    <t>Code de l'alimentation pour les catégories d'animaux</t>
  </si>
  <si>
    <t>Animal feed designed for code</t>
  </si>
  <si>
    <t>targetedConsumptionBy</t>
  </si>
  <si>
    <t>DA_ANIMAL_FEEDING_0002</t>
  </si>
  <si>
    <t>Het soort dier waarvoor het voedsel bedoeld is.</t>
  </si>
  <si>
    <t>Le type d'animal par qui cet aliment est destiné à être consommé, par exemple Lapin.</t>
  </si>
  <si>
    <t>The type of animal this food is intended to be consumed by for example RABBIT.</t>
  </si>
  <si>
    <t>CAT</t>
  </si>
  <si>
    <t>Kies een code uit de codelijst 'targetedConsumptionByCode' om het soort dier aan te geven waarvoor het voeder is bedoeld. Zie de link in Procesbeschrijving naar het document Toelichting voor een voorbeeldetiket met het soort dier daarop.</t>
  </si>
  <si>
    <t>Choisissez le code correct dans la liste de codes targetedConsumptionByCode pour le type d'animal auquel l'aliment est destiné. Voir le document explicatif pour un exemple d'étiquette avec le type d'animal dessus.</t>
  </si>
  <si>
    <t>Select the correct code(s) from the targetedConsumptionByCode code list to indicate the type of animal the feed is designed for. For an example of a label with the type of animal the feed is designed for included, please refer to the link below in Process Description to the explanatory document.</t>
  </si>
  <si>
    <t xml:space="preserve">BE tax manual ( https://www.gs1belu.org/nl/documentatie/handleiding-taksinformatie) 
</t>
  </si>
  <si>
    <t>VR_ANIMAL_FEEDING_0052, VR_ANIMAL_FEEDING_0067, VR_DIY_01247, VR_DIY_14226</t>
  </si>
  <si>
    <t>500.477</t>
  </si>
  <si>
    <t>TargetedConsumptionByCode</t>
  </si>
  <si>
    <t>/catalogue_item_notification:catalogueItemNotificationMessage/transaction/documentCommand/catalogue_item_notification:catalogueItemNotification/catalogueItem/tradeItem/tradeItemInformation/extension/*[namespace-uri()='urn:gs1:gdsn:animal_feeding:xsd:3' and local-name()='animalFeedingModule']/targetedConsumptionBy</t>
  </si>
  <si>
    <t>animalFeedingInformation.targetedConsumptionsBy</t>
  </si>
  <si>
    <t>Samenstelling diervoeder</t>
  </si>
  <si>
    <t>Composition de l’alimentation animale</t>
  </si>
  <si>
    <t>Feed composition statement</t>
  </si>
  <si>
    <t>feedCompositionStatement</t>
  </si>
  <si>
    <t>DA_ANIMAL_FEEDING_0010</t>
  </si>
  <si>
    <t xml:space="preserve">Samenstelling van het diervoeder, gebaseerd op de ingrediënten waar het voeder uit bestaat, zoals door lokale regels en wetgeving bepaald.
</t>
  </si>
  <si>
    <t xml:space="preserve">Liste des données sur la composition des aliments pour animaux, en fonction des ingrédients contenus dans les aliments, conformément aux règles et règlements locaux.
</t>
  </si>
  <si>
    <t xml:space="preserve">List of the animal feed composition data, based on the ingredients contained in the feed, as governed by local rules and regulations.
</t>
  </si>
  <si>
    <t xml:space="preserve">Samenstelling: vlees en dierlijke bijproducten (kip 4%), granen, groenten 4% (erwt, wortel), mineralen, suiker.
Samenstelling: gedehydreerde gevogelte-eiwitten, rijst, dierlijke vetten, tarwe, maïsmeel, tarwemeel, isolaat van plantaardige eiwitten*, hydrolysaat van dierlijke eiwitten, maïsgluten, maïs, plantaardige vezels, mineralen, bietenpulp, visolie, gist, sojaolie, psylliumschil en psylliumzade, fructo-oligo-sacchariden, bernagieolie, Tagetes (Afrikaan) extract (bron van luteïne), extracten uit groene thee en druiven (bron van polyfenolen), hydrolysaat van schaaldieren (bron van glucosamine), hydrolysaat van kraakbeen (bron chondroïtine). *L.I.P.: eiwitten geselecteerd vanwege hun zeer hoge verteerbaarheid.
</t>
  </si>
  <si>
    <t xml:space="preserve">Composition: Protéines de volaille séchées * (y compris 18% de poulet), blé, farine de maïs, protéines de soja, protéines de cretons, graisse de volaille, protéines de maïs, farine de soja, riz (4%), foie hydrolysé, levure, chlorure de sodium , huile de tournesol (0,4%), huile de poisson ** (0,25%). * Source naturelle de glucosamine. ** Source naturelle d'acides gras oméga-3.
</t>
  </si>
  <si>
    <t xml:space="preserve">Samenstelling: vlees en dierlijke bijproducten (kip 4%), granen, groenten 4% (erwt, wortel), mineralen, suiker.
Samenstelling: gedehydreerde gevogelte-eiwitten, rijst, dierlijke vetten, tarwe, maïsmeel, tarwemeel, isolaat van plantaardige eiwitten*, hydrolysaat van dierlijke eiwitten, maïsgluten, maïs, plantaardige vezels, mineralen, bietenpulp, visolie, gist, sojaolie, psylliumschil en psylliumzade, fructo-oligo-sacchariden, bernagieolie, Tagetes (Afrikaan) extract (bron van luteïne), extracten uit groene thee en druiven (bron van polyfenolen), hydrolysaat van schaaldieren (bron van glucosamine), hydrolysaat van kraakbeen (bron chondroïtine). *L.I.P.: eiwitten geselecteerd vanwege hun zeer hoge verteerbaarheid.
</t>
  </si>
  <si>
    <t>Vul in dit veld de informatie in die onder het kopje 'samenstelling' op het etiket staat, inclusief het woord 'samenstelling'. Gebruik dezelfde schrijfwijze en volgorde. Neem ook eventuele percentages over uit de lijst op het etiket, net als eventuele sterverwijzingen. Zie de link in Procesbeschrijving naar het document Toelichting voor een voorbeeldetiket met de samenstelling daarop.
Voor multi-packs: neem alle lijsten met samenstellingen over die op de verpakking staan.</t>
  </si>
  <si>
    <t>Vul in dit veld de informatie in die onder het kopje 'Samenstelling:' op het etiket staat, inclusief het woord 'Samenstelling:'. Gebruik dezelfde schrijfwijze en volgorde. Neem ook eventuele percentages over uit de lijst op het etiket, net als eventuele sterverwijzingen. Zie de link in Procesbeschrijving naar het document Toelichting voor een voorbeeldetiket met de samenstelling daarop.
Voor multi-packs: neem alle lijsten met samenstellingen over die op de verpakking staan.</t>
  </si>
  <si>
    <t xml:space="preserve">Entrez dans ce champ les informations sous la rubrique "composition" sur l'étiquette, y compris le mot "composition". Utilisez la même manière et l'ordre. Incluez également tous les pourcentages de la liste sur l'étiquette, ainsi que toute référence d'étoile. Voir le document explicatif pour un exemple d'étiquette avec la composition dessus. Multi-packs: encodez toutes les listes de compositions qui sont sur l'emballage.
</t>
  </si>
  <si>
    <t>Populate the list of individual feed materials of which the feed is composed, bearing the heading 'Samenstelling:'. Use the same spelling and wording as on the label. Also add any percentages included in the list on the label/packaging. Additionally, include any clarifications at the end of the list, indicated by for example a star or a number at the start of the clarification. For an example of a label with the feed composition included, please refer to the link below in Process Description to the explanatory document.
Multi packs: copy all lists with the composition that are mentioned on the label/packaging.</t>
  </si>
  <si>
    <t>The composition that has to be filled in this field has to be preceded by the word 'Samenstelling:'.</t>
  </si>
  <si>
    <t>VR_ANIMAL_FEEDING_0009, VR_ANIMAL_FEEDING_0022</t>
  </si>
  <si>
    <t>500.344</t>
  </si>
  <si>
    <t>Verplicht voor diervoeder indien het op het etiket staat.</t>
  </si>
  <si>
    <t>Obligatoire pour l'alimentation animale, si ça figure sur l'étiquette</t>
  </si>
  <si>
    <t>Mandatory for animal nutrition if mentioned on the label.</t>
  </si>
  <si>
    <t>/catalogue_item_notification:catalogueItemNotificationMessage/transaction/documentCommand/catalogue_item_notification:catalogueItemNotification/catalogueItem/tradeItem/tradeItemInformation/extension/*[namespace-uri()='urn:gs1:gdsn:animal_feeding:xsd:3' and local-name()='animalFeedingModule']/feedCompositionStatement</t>
  </si>
  <si>
    <t>animalFeedingInformation.feedCompositionStatements.value</t>
  </si>
  <si>
    <t>Samenstelling diervoeder taalcode</t>
  </si>
  <si>
    <t>Langue de la déclaration de composition de l'alimentation</t>
  </si>
  <si>
    <t>Feed composition statement language code</t>
  </si>
  <si>
    <t>feedCompositionStatement/@languageCode</t>
  </si>
  <si>
    <t>DA_ANIMAL_FEEDING_0011</t>
  </si>
  <si>
    <t>VR_ANIMAL_FEEDING_0023, VR_ANIMAL_FEEDING_0040</t>
  </si>
  <si>
    <t>Verplicht als het veld 'Samenstelling diervoeder' is ingevuld bij de consumenteneenheid.</t>
  </si>
  <si>
    <t>Obligatoire si le champ 'Composition de l’alimentation animale' est rempli.</t>
  </si>
  <si>
    <t>Mandatory in case 'Feed composition statement' is populated for a consumer unit.</t>
  </si>
  <si>
    <t>Verplicht als het veld 'Samenstelling diervoeder' is ingevuld bij de handelseenheid.</t>
  </si>
  <si>
    <t>Mandatory in case the 'Feed composition statement' field is populated.</t>
  </si>
  <si>
    <t>Verplicht als het veld 'Samenstelling diervoeder' is ingevuld bij de logistieke eenheid.</t>
  </si>
  <si>
    <t>/catalogue_item_notification:catalogueItemNotificationMessage/transaction/documentCommand/catalogue_item_notification:catalogueItemNotification/catalogueItem/tradeItem/tradeItemInformation/extension/*[namespace-uri()='urn:gs1:gdsn:animal_feeding:xsd:3' and local-name()='animalFeedingModule']/feedCompositionStatement/@languageCode</t>
  </si>
  <si>
    <t>animalFeedingInformation.feedCompositionStatements.languageCode</t>
  </si>
  <si>
    <t>Analytische bestanddelen diervoeder</t>
  </si>
  <si>
    <t>Constituants analytiques pour l'alimentation animale</t>
  </si>
  <si>
    <t>Feed analytical constituents statement</t>
  </si>
  <si>
    <t>feedAnalyticalConstituentsStatement</t>
  </si>
  <si>
    <t>DA_ANIMAL_FEEDING_0007</t>
  </si>
  <si>
    <t xml:space="preserve">Lijst van de analytische bestanddelen of gegarandeerde analyse van het diervoeder, gebaseerd op de nutriëntanalyse van het voltooide product, zoals door lokale regels en wetgeving bepaald.
</t>
  </si>
  <si>
    <t xml:space="preserve">Liste des constituants analytiques ou analyse garantie de l'aliment, basée sur l'analyse des nutriments du produit fini, régie par les règles et réglementations locales.
</t>
  </si>
  <si>
    <t xml:space="preserve">Listing of the analytical constituents or guaranteed analysis of the feed, based on the nutrient analysis of the finished product, as governed by local rules and regulations.
</t>
  </si>
  <si>
    <t xml:space="preserve">Analytische bestanddelen (%): Eiwit 38 / Vet 13 / As 8,5 / Vezels 1,9 / Calcium 0,89 / Fosfor 0,94. Energie: 390 kcal / 100g.
</t>
  </si>
  <si>
    <t xml:space="preserve">Composants analytiques (%): Protéine 38 / Matière grasse 13 / Frêne 8,5 / Fibre 1,9 / Calcium 0,89 / Phosphore 0,94. énergie: 390 kcal / 100 g. Remarque: les informations sur l'énergie sont facultatives. Elle ne fait pas partie des constituants analytiques mais peut être ajouté en tant qu'information facultative à la fin du feedAnalyticalConstituentsStatement si elle est indiquée sur le paquet.
</t>
  </si>
  <si>
    <t>Vul de analytische bestanddelen in (vochtgehalte, eiwit, vet) inclusief de hoeveelheid zoals op de verpakking staat. Zie het document met toelichtingen voor een voorbeeldetiket met de analytische bestanddelen daarop.
Informatie over energie-inhoud van het diervoeder is optioneel (zie voorbeeld hiervan in het document met toelichtingen). Het is geen onderdeel van de analytische bestanddelen. Wanneer het voorkomt op de verpakking, kan het als optionele informatie worden toegevoegd na de opsomming van analytische bestanddelen. Vul in dat geval de energiewaarde met de meeteenheid en de referentiewaarde waartegen het wordt afgezet (meestal 100g) in zoals op de verpakking staat.
Voor multi-packs: neem alle lijsten met analytische bestanddelen over die op de verpakking staan.</t>
  </si>
  <si>
    <t xml:space="preserve">Entrez les ingrédients analytiques (teneur en eau, protéines, matières grasses), y compris la quantité indiquée sur l'emballage. Voir le document explicatif pour un exemple d'étiquette avec les ingrédients analytiques dessus. Les informations sur le contenu énergétique de l'aliment sont facultatives (voir l'exemple dans le document avec des explications). Cela ne fait pas partie des composants analytiques. Lorsque cela apparaît sur l'emballage, cela peut être ajouté en tant qu'information facultative après le dénombrement des constituants analytiques. Dans ce cas, entrez la valeur énergétique avec l'unité de mesure et la valeur de référence pour laquelle elle est déclarée (généralement 100g) comme indiqué sur l'emballage. Multi-packs: prenez en charge toutes les listes d'ingrédients analytiques qui sont sur l'emballage.
</t>
  </si>
  <si>
    <t xml:space="preserve">Populate the analytical constituents (moisture content, protein, fat) including the quantity as labelled on the pack. For an example of a label with the feed analytical constituents included, please refer to the link below in Process Description to the explanatory document.
Note: Information about the energy content is optional information (please refer to the explanatory document for an example). It is not part of the analytical constituents. If labelled on the pack, this information may be added at the end of the feed analytical constituents statement. In this case populate the value with unit of measurement and the base amount of the energy contained is measured against (usually 100 g), as labelled on the pack.
Multi packs: copy all listings of analytical constituents as mentioned on the label/packaging.
</t>
  </si>
  <si>
    <t>VR_ANIMAL_FEEDING_0008, VR_ANIMAL_FEEDING_0020</t>
  </si>
  <si>
    <t>/catalogue_item_notification:catalogueItemNotificationMessage/transaction/documentCommand/catalogue_item_notification:catalogueItemNotification/catalogueItem/tradeItem/tradeItemInformation/extension/*[namespace-uri()='urn:gs1:gdsn:animal_feeding:xsd:3' and local-name()='animalFeedingModule']/feedAnalyticalConstituentsStatement</t>
  </si>
  <si>
    <t>animalFeedingInformation.feedAnalyticalConstituentsStatements.value</t>
  </si>
  <si>
    <t>Analytische bestanddelen diervoeder taalcode</t>
  </si>
  <si>
    <t>Langue de la déclaration des constitutants analytiques de l'alimentation</t>
  </si>
  <si>
    <t>Feed analytical constituents statement language code</t>
  </si>
  <si>
    <t>feedAnalyticalConstituentsStatement/@languageCode</t>
  </si>
  <si>
    <t>DA_ANIMAL_FEEDING_0008</t>
  </si>
  <si>
    <t>VR_ANIMAL_FEEDING_0021, VR_ANIMAL_FEEDING_0041</t>
  </si>
  <si>
    <t>Verplicht als het veld 'Analytische bestanddelen diervoeder' is ingevuld bij de consumenteneenheid.</t>
  </si>
  <si>
    <t>Obligatoire si le champ 'Constituants analytiques pour l'alimentation animale' est rempli.</t>
  </si>
  <si>
    <t>Mandatory in case 'Feed analytical constituents statement' is populated for a consumer unit.</t>
  </si>
  <si>
    <t>Verplicht als het veld 'Analytische bestanddelen diervoeder' is ingevuld bij de handelseenheid.</t>
  </si>
  <si>
    <t>Mandatory in case 'Feed analytical constituents statement' is populated for a trade unit.</t>
  </si>
  <si>
    <t>Verplicht als het veld 'Analytische bestanddelen diervoeder' is ingevuld bij de logistieke eenheid.</t>
  </si>
  <si>
    <t>Mandatory in case 'Feed analytical constituents statement' is populated for a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local-name()='animalFeedingModule']/feedAnalyticalConstituentsStatement/@languageCode</t>
  </si>
  <si>
    <t>animalFeedingInformation.feedAnalyticalConstituentsStatements.languageCode</t>
  </si>
  <si>
    <t>Toevoegingsmiddelen diervoeder</t>
  </si>
  <si>
    <t>Déclaration d’additifs pour l’alimentation animale</t>
  </si>
  <si>
    <t>Feed additive statement</t>
  </si>
  <si>
    <t>feedAdditiveStatement</t>
  </si>
  <si>
    <t>DA_ANIMAL_FEEDING_0004</t>
  </si>
  <si>
    <t xml:space="preserve">Lijst van stoffen die tijdens de bewerking van het diervoeder worden toegevoegd voor conservering, kleuring of stabilisering, zoals door lokale regels en wetgeving bepaald.
</t>
  </si>
  <si>
    <t xml:space="preserve">Listing of substances added to feed during processing, for preservation, colouring, or stabilization as governed by local rules and regulations.
</t>
  </si>
  <si>
    <t xml:space="preserve">Toevoegingsmiddelen (/kg): Nutritionele toevoegingsmiddelen: Vitamine A (22400 IE), Vitamine D3 (1000 IE), E1 (IJzer) (46 mg), E2 (Jodium) (4,6 mg) - Technologische toevoegingsmiddelen: Natriumtripolyfosfaat (3,5 g) - Conserveermiddelen - Antioxidanten
</t>
  </si>
  <si>
    <t xml:space="preserve">Additifs par kg: Additifs nutritionnels: Vitamine A (9181 UI), vitamine C (535 mg), vitamine D3 (1013 UI), vitamine E (1350 mg), biotine (0,49 mg), sulfate de cuivre pentahydraté (22,8 mg), L-carnitine (220 mg), monohydrate de manganèse- (II) -sulfate (159 mg), iodure de potassium (1,9 mg), sélénite de sodium (0,43 mg), taurine (4216 mg), sulfate de zinc monohydraté (425 mg).
</t>
  </si>
  <si>
    <t>Vul hier de stoffen in die onder het kopje ‘Toevoegingsmiddelen’, ‘Additieven’ (soms met de toevoeging ‘nutritionele’, ‘technologische’ of ‘sensoriële’ ervoor) of een vergelijkbare term op het etiket of de verpakking staat inclusief het kopje. 
Als er geen kopje is, begin dan direct met de lijst van stoffen Hou de volgorde van de stoffen aan die op het etiket of de verpakking staat. 
Zie de link in Procesbeschrijving naar het document ‘Toelichting op velden’ waar een voorbeeldetiket met de toevoegingsmiddelen daarop in staat.</t>
  </si>
  <si>
    <t>Vul hier de stoffen in die onder het kopje ‘Toevoegingsmiddelen’ of ‘Additieven’ op het etiket/verpakking staan (soms met de toevoeging ‘nutritionele’, ‘technologische’ of ‘sensoriële’ ervoor) of een vergelijkbare term op het etiket of de verpakking staan, inclusief het kopje. Als er geen kopje is, begin dan direct met de lijst van stoffen. Houd de volgorde aan zoals die op het etiket of de verpakking staat. Let op: soms staan de toevoegingsmiddelen op verschillende plekken op het etiket, vul deze allemaal in dit veld in. In het document 'Toelichting op velden' staat een voorbeeldetiket met de toevoegingsmiddelen.</t>
  </si>
  <si>
    <t>Populate the list of additives which are declared on the label or packaging preceded by the heading ‘additieven’, or ‘toevoegingsmiddelen’, (sometimes preceded by the words ‘nutritionele’, ‘technologische’ or ‘sensoriële’) or a similar term. Also include the heading. If there is no heading, start directly with the list of additives. Use the same sequence of additives as on the label/packaging. Note: in some cases the additives are mentioned at different places on the label/packaging, they all have to be filled in this field.
The document 'Explanation of fields' contains a example label with additives.</t>
  </si>
  <si>
    <t>VR_ANIMAL_FEEDING_0007, VR_ANIMAL_FEEDING_0018</t>
  </si>
  <si>
    <t>Verplicht voor diervoeder als het op het etiket staat.</t>
  </si>
  <si>
    <t>/catalogue_item_notification:catalogueItemNotificationMessage/transaction/documentCommand/catalogue_item_notification:catalogueItemNotification/catalogueItem/tradeItem/tradeItemInformation/extension/*[namespace-uri()='urn:gs1:gdsn:animal_feeding:xsd:3' and local-name()='animalFeedingModule']/feedAdditiveStatement</t>
  </si>
  <si>
    <t>animalFeedingInformation.feedAdditiveStatements.value</t>
  </si>
  <si>
    <t>Toevoegingsmiddelen diervoeder taalcode</t>
  </si>
  <si>
    <t>Langue de la déclaration d'additifs alimentaires</t>
  </si>
  <si>
    <t>Feed additives statement language code</t>
  </si>
  <si>
    <t>feedAdditiveStatement/@languageCode</t>
  </si>
  <si>
    <t>DA_ANIMAL_FEEDING_0005</t>
  </si>
  <si>
    <t>VR_ANIMAL_FEEDING_0019, VR_ANIMAL_FEEDING_0042</t>
  </si>
  <si>
    <t>Verplicht als het veld 'Toevoegingsmiddelen diervoeder' is ingevuld bij de consumenteneenheid.</t>
  </si>
  <si>
    <t>Obligatoire si le champ 'Déclaration d’additifs pour l’alimentation animale' est rempli.</t>
  </si>
  <si>
    <t>Mandatory in case 'Feed additive statement' is populated for a consumer unit.</t>
  </si>
  <si>
    <t>Verplicht als het veld 'Toevoegingsmiddelen diervoeder' is ingevuld bij de handelseenheid.</t>
  </si>
  <si>
    <t>Mandatory in case 'Feed additive statement' is populated for a trade unit.</t>
  </si>
  <si>
    <t>Verplicht als het veld 'Toevoegingsmiddelen diervoeder' is ingevuld bij de logistieke eenheid.</t>
  </si>
  <si>
    <t>Mandatory in case 'Feed additive statement' is populated for a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local-name()='animalFeedingModule']/feedAdditiveStatement/@languageCode</t>
  </si>
  <si>
    <t>animalFeedingInformation.feedAdditiveStatements.languageCode</t>
  </si>
  <si>
    <t>Diervoeder beoogde levensfase/leeftijd</t>
  </si>
  <si>
    <t>Stade de vie/âge prévu de l'alimentation animale</t>
  </si>
  <si>
    <t>Animal feed target life stage</t>
  </si>
  <si>
    <t>feedLifestage</t>
  </si>
  <si>
    <t>DA_ANIMAL_FEEDING_0017</t>
  </si>
  <si>
    <t xml:space="preserve">Geeft de levensfase van het dier waarvoor het product is ontworpen aan, bijvoorbeeld volwassen.
</t>
  </si>
  <si>
    <t xml:space="preserve">Identifie le stade de vie de l'animal pour lequel un produit a été conçu, par exemple Adulte.
</t>
  </si>
  <si>
    <t xml:space="preserve">Identifies the life stage of the animal for which a trade item has been designed, for example adult.
</t>
  </si>
  <si>
    <t xml:space="preserve">Levensfase per kolom/rij van voedingstabel (u hoeft alleen het gedeelte na ':' in te vullen in dit veld):
1e kolom/rij: Junior
2e kolom/rij: Adult 5+
3e kolom/rij: Senior
</t>
  </si>
  <si>
    <t xml:space="preserve">Stade de vie par colonne / rangée de table nutritionnelle: 1er tour: Junior 2è tour: Adult 5+ 3è tour: Senior
</t>
  </si>
  <si>
    <t xml:space="preserve">Life stage per column/row of the feeding table (you only need to fill in the part after ':' in this field):
1st loop: Junior
2nd loop: Adult 5+
3rd loop: Senior
</t>
  </si>
  <si>
    <t xml:space="preserve">Vul de levensfase of leeftijd van het dier in waarvoor het product is bedoeld, doe dit alleen als de leeftijd/levensfase onderdeel is van de voedingstabel (zie ook opmerking). In sommige gevallen is het product voor meerdere levensfasen/leeftijden bedoeld. Dan is de voedingstabel op het etiket ingedeeld per leeftijd/levensfase. In die gevallen herhaalt u dit voor elke leeftijd/levensfase. U begint bij de eerste kolom/rij. Zie de link in Procesbeschrijving naar het document Toelichting voor een uitgebreide uitleg over hoe de voedingstabel ingevuld moet worden.
</t>
  </si>
  <si>
    <t>Voir le lien dans la description du procédé vers le document "Explication des champs" où l'on trouve un exemple d'étiquette avec les additifs."</t>
  </si>
  <si>
    <t xml:space="preserve">Populate the life stage or age of the animal for which a trade item has been designed. Do this only when the life stage/age is part of the feeding table (see also the remark). In some cases the trade item has been designed for multiple life stages/ages. In that case, the feeding table is divided by life stage/age. Consequently, you have to repeat this field for each life stage/age, starting with the first column/row. For an extensive explanation how to enter information from the feeding table, please refer to the link below in Process Description to the explanatory document.
</t>
  </si>
  <si>
    <t>Note: Usually, animal nutrition is targeted at animals of a specific age and in a specific life stage. Consequently age/life stage is not part of the feeding table. In those cases, it is not required to fill in this field. Only populate the life stage/age as part of the feeding table, if the recommendation for the quantity of feed differentiates for different life stages/ages. However, for each new loop of the feeding table all fields of the feeding table should be repeated starting with 'Life stage animal' (even if that field can stay empty).</t>
  </si>
  <si>
    <t>VR_ANIMAL_FEEDING_0011, VR_ANIMAL_FEEDING_0026</t>
  </si>
  <si>
    <t>Verplicht als de leeftijd/levensfase onderdeel uitmaakt van de voedingstabel op het etiket. Als de voedingstabel te complex is en alleen via een afbeelding kan worden meegeleverd, laat dit veld dan leeg.</t>
  </si>
  <si>
    <t>Obligatoire si l'âge/le stade de vie fait partie du tableau nutritionnel sur l'étiquette. Si le tableau nutritionnel est trop complexe et ne peut être fourni que sous forme d'image, laissez ce champ vide.</t>
  </si>
  <si>
    <t>Mandatory if an intended life stage of an animal is provided as part of a feeding table on the product packaging (label). If the feeding table is so complex that it can only be provided as an attached image, this field can be left empty.</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local-name()='animalFeedingModule']/animalFeeding/feedLifestage</t>
  </si>
  <si>
    <t>animalFeedingInformation.animalFeedings.lifeStagesAnimal.value</t>
  </si>
  <si>
    <t>Diervoeder beoogde levensfase/leeftijd taalcode</t>
  </si>
  <si>
    <t>Code linguistique du stade de vie/âge prévu de l'alimentation animale</t>
  </si>
  <si>
    <t>Animal feed target life stage language code</t>
  </si>
  <si>
    <t>feedLifestage/@languageCode</t>
  </si>
  <si>
    <t>DA_ANIMAL_FEEDING_0018</t>
  </si>
  <si>
    <t>VR_ANIMAL_FEEDING_0027, VR_ANIMAL_FEEDING_0043</t>
  </si>
  <si>
    <t>Verplicht als het veld 'Diervoeder beoogde levensfase/leeftijd' is ingevuld bij de consumenteneenheid.</t>
  </si>
  <si>
    <t>Obligatoire si le champ 'Stade de vie de l'animal' est rempli.</t>
  </si>
  <si>
    <t>Mandatory in case 'Life stage animal' is populated for a consumer unit.</t>
  </si>
  <si>
    <t>Mandatory in case 'Animal feed target life stage' is populated for a consumer unit.</t>
  </si>
  <si>
    <t>Verplicht als het veld 'Diervoeder beoogde levensfase/leeftijd' is ingevuld bij de handelseenheid.</t>
  </si>
  <si>
    <t>Mandatory in case 'Life stage animal' is populated for a trade unit.</t>
  </si>
  <si>
    <t>Mandatory in case 'Animal feed target life stage' is populated for a trade unit.</t>
  </si>
  <si>
    <t>Verplicht als het veld 'Diervoeder beoogde levensfase/leeftijd' is ingevuld bij de pallet.</t>
  </si>
  <si>
    <t>Mandatory in case 'Life stage animal' is populated for a logistic unit.</t>
  </si>
  <si>
    <t>Mandatory in case 'Animal feed target life stage' is populated for a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local-name()='animalFeedingModule']/animalFeeding/feedLifestage/@languageCode</t>
  </si>
  <si>
    <t>animalFeedingInformation.animalFeedings.lifeStagesAnimal.languageCode</t>
  </si>
  <si>
    <t>Minimale gewicht van het dier</t>
  </si>
  <si>
    <t>Poids minimum de l'animal</t>
  </si>
  <si>
    <t>Minimum weight of animal being fed</t>
  </si>
  <si>
    <t>minimumWeightOfAnimalBeingFed</t>
  </si>
  <si>
    <t>DA_ANIMAL_FEEDING_0023</t>
  </si>
  <si>
    <t xml:space="preserve">Het laagste gewicht (in een gewichtsklasse) van het dier dat met dit product wordt gevoerd. Deze waarde bepaalt de hoeveelheid voedsel die nodig is voor die leeftijd.
</t>
  </si>
  <si>
    <t xml:space="preserve">Le poids le plus faible (dans une gamme de poids) de l'animal devant être nourri par le produit. Cette valeur qualifie la quantité de nourriture pour le cycle de vie de l'aliment.
</t>
  </si>
  <si>
    <t xml:space="preserve">The lowest weight (in a weight range) of the animal to be fed by the trade item. This value qualifies the quantity of feed for the feed life stage.
</t>
  </si>
  <si>
    <t xml:space="preserve">3
</t>
  </si>
  <si>
    <t xml:space="preserve">Vul het laagste gewicht (in een gewichtsklasse) in waarvoor de aanbevolen hoeveelheid diervoeder is bedoeld. In sommige gevallen is de voedingstabel gestructureerd per gewichtsklasse (3-4 kg; 4-5 kg enz.). Dan verschilt de voorgeschreven hoeveelheid voedsel per gewichtsklasse. In die gevallen herhaalt u dit veld voor elke gewichtsklasse. U begint met de eerste kolom/rij. Zie de link in Procesbeschrijving naar het document Toelichting voor een uitgebreide uitleg over hoe de voedingstabel ingevuld moet worden.
Vul de gewichtseenheid in een apart veld in.
</t>
  </si>
  <si>
    <t xml:space="preserve">Populate the 'lowest' value for the weight range the recommended feeding amount is stated for. In some cases the feeding table is classified by weight range (3-4 kg; 4-5 kg etc.). Consequently, the recommended feeding amount differs per weight range. In those cases, you need to repeat this field for each weight range, starting with the first column/row. For an extensive explanation how to enter information from the feeding table, please refer to the link below in Process Description to the explanatory document.
Enter the unit of measurement in a separate field.
</t>
  </si>
  <si>
    <t>Note: If an exact animal weight is stated in the feeding table instead of a weight range, populate only 'Maximum weight of animal being fed' and leave this field empty.</t>
  </si>
  <si>
    <t>VR_ANIMAL_FEEDING_0013, VR_ANIMAL_FEEDING_0030, VR_ANIMAL_FEEDING_0062, VR_DIY_14524</t>
  </si>
  <si>
    <t>Verplicht als er een minimumgewicht staat in de voedingstabel op het etiket. Als de voedingstabel te complex is en alleen via een afbeelding kan worden meegeleverd, laat dit veld dan leeg.</t>
  </si>
  <si>
    <t>Obligatoire s'il y a un poids minimum dans le tableau des aliments sur l'étiquette. Si le tableau nutritionnel est trop complexe et ne peut être fourni que sous forme d'image, laissez ce champ vide.</t>
  </si>
  <si>
    <t>Mandatory if a minimum weight of an animal being fed is provided as part of a feeding table on the product packaging (label). If the feeding table is so complex that it can only be provided as an attached image, this field can be left empty.</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local-name()='animalFeedingModule']/animalFeeding/minimumWeightOfAnimalBeingFed</t>
  </si>
  <si>
    <t>animalFeedingInformation.animalFeedings.minimumWeightsOfAnimalBeingFed.value</t>
  </si>
  <si>
    <t>Eenheid minimumgewicht van het dier</t>
  </si>
  <si>
    <t>Eenheid minimale gewicht van het dier</t>
  </si>
  <si>
    <t>Poids minimum de l'animal nourri (unité de mesure)</t>
  </si>
  <si>
    <t>Minimum weight of animal being fed UOM</t>
  </si>
  <si>
    <t>minimumWeightOfAnimalBeingFed/@measurementUnitCode</t>
  </si>
  <si>
    <t>DA_ANIMAL_FEEDING_0024</t>
  </si>
  <si>
    <t>Toute unité normalisée et reproductible pouvant être utilisée pour mesurer n'importe quelle propriété physique.</t>
  </si>
  <si>
    <t>Veuillez sélectionner une valeur correcte dans la liste de codes ‘measurementUnitCode’.</t>
  </si>
  <si>
    <t>VR_ANIMAL_FEEDING_0031, VR_ANIMAL_FEEDING_0046</t>
  </si>
  <si>
    <t>Verplicht als het veld 'Minimale gewicht van het dier' is ingevuld bij de consumenteneenheid.</t>
  </si>
  <si>
    <t>Obligatoire si 'Poids minimum de l'animal nourri' est rempli.</t>
  </si>
  <si>
    <t>Mandatory in case 'Minimum weight of animal being fed' is populated for a consumer unit.</t>
  </si>
  <si>
    <t>Verplicht als het veld 'Minimale gewicht van het dier' is ingevuld bij de handelseenheid.</t>
  </si>
  <si>
    <t>Mandatory in case 'Minimum weight of animal being fed' is populated for a trade unit.</t>
  </si>
  <si>
    <t>Verplicht als het veld 'Minimale gewicht van het dier' is ingevuld bij de logistieke eenheid.</t>
  </si>
  <si>
    <t>Mandatory in case 'Minimum weight of animal being fed' is populated for a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local-name()='animalFeedingModule']/animalFeeding/minimumWeightOfAnimalBeingFed/@measurementUnitCode</t>
  </si>
  <si>
    <t>animalFeedingInformation.animalFeedings.minimumWeightsOfAnimalBeingFed.measurementUnitCode</t>
  </si>
  <si>
    <t>Maximale gewicht van het dier</t>
  </si>
  <si>
    <t>Poids maximal de l'animal</t>
  </si>
  <si>
    <t>Maximum weight of animal being fed</t>
  </si>
  <si>
    <t>maximumWeightOfAnimalBeingFed</t>
  </si>
  <si>
    <t>DA_ANIMAL_FEEDING_0020</t>
  </si>
  <si>
    <t xml:space="preserve">Het hoogste gewicht (in een gewichtsklasse) van het dier dat met dit product wordt gevoed. Deze waarde bepaalt de hoeveelheid voedsel die nodig is voor die leeftijd.
</t>
  </si>
  <si>
    <t xml:space="preserve">Le poids le plus élevé (dans une gamme de poids) de l'animal devant être nourri par le produit. Cette valeur qualifie la quantité de flux pour la phase de vie de la chaîne.
</t>
  </si>
  <si>
    <t xml:space="preserve">The highest weight (in a weight range) of the animal to be fed by the trade item. This value qualifies the quantity of feed for the feed life stage.
</t>
  </si>
  <si>
    <t xml:space="preserve">Voor het voorbeeld zie de link in Procesbeschrijving naar het document Toelichting (u hoeft alleen het gedeelte na ':' in te vullen in dit veld):
1e ronde: 3
2e ronde: 4
3e ronde: 5
</t>
  </si>
  <si>
    <t xml:space="preserve">Pour l'exemple dans le document explicatif: 1er tour: 3 2è tour: 4 3è tour: 5
</t>
  </si>
  <si>
    <t xml:space="preserve">Maximum weight of animal being fed per column/row of the feeding table (you only need to fill in the part after ':' in this field):
1st loop: 45 [for cat. 3 kg]
2nd loop: 55 [for cat. 4 kg]
3rd loop: 60 [for cat. 5 kg]
</t>
  </si>
  <si>
    <t xml:space="preserve">Vul het hoogste gewicht (in een gewichtsklasse) in waarvoor de aanbevolen hoeveelheid diervoeder is bedoeld. In sommige gevallen is de voedingstabel gestructureerd per gewicht (3 kg; 4 kg enz.) of per gewichtsklasse (3-4 kg; 4-5 kg enz.). Dan verschilt de voorgeschreven hoeveelheid voedsel per gewicht of gewichtsklasse. In die gevallen herhaalt u dit veld voor elk gewicht of gewichtsklasse. U begint met de eerste kolom/rij. Zie de link in Procesbeschrijving naar het document Toelichting voor een uitgebreide uitleg over hoe de voedingstabel ingevuld moet worden.
Vul de gewichtseenheid in een apart veld in.
</t>
  </si>
  <si>
    <t xml:space="preserve">Entrez le poids le plus élevé (dans une catégorie de poids) pour lequel la quantité de nourriture recommandée est prévue. Dans certains cas, le tableau nutritionnel est structuré par classe de poids (3-4 kg, 4-5 kg, etc.). Ensuite, la quantité de nourriture prescrite diffère selon la catégorie de poids. Dans ce cas, vous devez répéter ce champ pour chaque classe de poids, en commençant par la première colonne/ligne. Voir le document explicatif pour une explication détaillée de la façon de remplir le tableau nutritionnel. Entrez l'unité dans un champ séparé.
</t>
  </si>
  <si>
    <t xml:space="preserve">Populate the 'upper' value for the weight range, the recommended feeding amount is stated for. In some cases the feeding table is classified by weight range (3-4 kg; 4-5 kg etc.). Consequently, the recommended feeding amount differs per weight range. In those cases, you have to repeat this field for each weight range, starting with the first column/row. For an extensive explanation how to enter information from the feeding table, please refer to the link below in Process Description to the explanatory document.
Enter the unit of measurement in a separate field.
</t>
  </si>
  <si>
    <t>Note: If an exact animal weight is stated in the feeding table instead of a weight range, populate only this field and leave 'Minimum weight of animal being fed' field empty.</t>
  </si>
  <si>
    <t>VR_ANIMAL_FEEDING_0012, VR_ANIMAL_FEEDING_0028, VR_ANIMAL_FEEDING_0061, VR_DIY_14523</t>
  </si>
  <si>
    <t>Verplicht als er een maximumgewicht staat in de voedingstabel op het etiket. Als de voedingstabel te complex is en alleen via een afbeelding kan worden meegeleverd, laat dit veld dan leeg.</t>
  </si>
  <si>
    <t>Obligatoire s'il y a un poids maximum dans le tableau des aliments sur l'étiquette. Si le tableau d'alimentation est trop complexe et ne peut être fourni que sous forme d'image, laissez ce champ vide.</t>
  </si>
  <si>
    <t>Mandatory if a maximum weight of an animal being fed is provided as part of a feeding table on the product packaging (label). If the feeding table is so complex that it can only be provided as an attached image, this field can be left empty.</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local-name()='animalFeedingModule']/animalFeeding/maximumWeightOfAnimalBeingFed</t>
  </si>
  <si>
    <t>animalFeedingInformation.animalFeedings.maximumWeightsOfAnimalBeingFed.value</t>
  </si>
  <si>
    <t>Eenheid maximumgewicht van het dier</t>
  </si>
  <si>
    <t>Eenheid maximale gewicht van het dier</t>
  </si>
  <si>
    <t>Poids maximum de l'animal nourri (unité de mesure)</t>
  </si>
  <si>
    <t>Maximum weight of animal being fed UOM</t>
  </si>
  <si>
    <t>maximumWeightOfAnimalBeingFed/@measurementUnitCode</t>
  </si>
  <si>
    <t>DA_ANIMAL_FEEDING_0021</t>
  </si>
  <si>
    <t>VR_ANIMAL_FEEDING_0029, VR_ANIMAL_FEEDING_0047</t>
  </si>
  <si>
    <t>Verplicht als het veld 'Maximale gewicht van het dier' is ingevuld bij de consumenteneenheid.</t>
  </si>
  <si>
    <t>Obligatoire si 'Poids maximum de l'animal nourri' est rempli.</t>
  </si>
  <si>
    <t>Mandatory in case 'Maximum weight of animal being fed' is populated for a consumer unit.</t>
  </si>
  <si>
    <t>Verplicht als het veld 'Maximale gewicht van het dier' is ingevuld bij de handelseenheid.</t>
  </si>
  <si>
    <t>Mandatory in case 'Maximum weight of animal being fed' is populated for a trade unit.</t>
  </si>
  <si>
    <t>Verplicht als het veld 'Maximale gewicht van het dier' is ingevuld bij de logistieke eenheid.</t>
  </si>
  <si>
    <t>Mandatory in case 'Maximum weight of animal being fed' is populated for a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local-name()='animalFeedingModule']/animalFeeding/maximumWeightOfAnimalBeingFed/@measurementUnitCode</t>
  </si>
  <si>
    <t>animalFeedingInformation.animalFeedings.maximumWeightsOfAnimalBeingFed.measurementUnitCode</t>
  </si>
  <si>
    <t>Hoeveelheid diervoeder</t>
  </si>
  <si>
    <t>Quantité de nourriture</t>
  </si>
  <si>
    <t>Feeding amount</t>
  </si>
  <si>
    <t>feedingAmount</t>
  </si>
  <si>
    <t>DA_ANIMAL_FEEDING_0027</t>
  </si>
  <si>
    <t xml:space="preserve">De hoeveelheid diervoeder afgestemd op de leeftijd en het gewicht van het dier dat met dit product wordt gevoerd.
</t>
  </si>
  <si>
    <t xml:space="preserve">La quantité d'aliment spécifiée pour la durée de vie de l'aliment et qualifiée par le poids de l'animal nourri.
</t>
  </si>
  <si>
    <t xml:space="preserve">The amount of feed which is specified for the feed life stage and qualified by the weight of animal being fed.
</t>
  </si>
  <si>
    <t xml:space="preserve">Voor het voorbeeld zie de link in Procesbeschrijving naar het document Toelichting (u hoeft alleen het gedeelte na ':' in te vullen in dit veld):
1e ronde: 45 GRM
2e ronde: 55 GRM
3e ronde: 60 GRM
</t>
  </si>
  <si>
    <t xml:space="preserve">Pour l'exemple dans le document explicatif: 1er tour: 45 GRM 2e tour: 55 GRM 3è tour: 60 GRM
</t>
  </si>
  <si>
    <t xml:space="preserve">Feeding amount per column/row of the feeding table (you only need to fill in the part after ':' in this field):
1st loop: 45 GRM
2nd loop: 55 GRM
3rd loop: 60 GRM
</t>
  </si>
  <si>
    <t xml:space="preserve">Vul de 'exacte' hoeveelheid diervoeder in voor het aangegeven gewicht van het dier. Als de hoeveelheid diervoeder verschilt per gewicht of leeftijd, dan herhaalt u dit veld voor elke hoeveelheid diervoeder. U begint met de eerste kolom/rij. Zie de link in Procesbeschrijving naar het document Toelichting voor een uitgebreide uitleg over hoe de voedingstabel ingevuld moet worden.
Vul de eenheid in een apart veld in.
</t>
  </si>
  <si>
    <t xml:space="preserve">Entrez la quantité "exacte" d'aliment pour le poids indiqué de l'animal. Si la quantité de nourriture varie en fonction du poids ou de l'âge, vous devez répéter ce champ pour chaque quantité d'aliment en commençant par la première colonne/rangée. Voir le document explicatif pour une explication détaillée de la façon de remplir le tableau nutritionnel. Entrez l'unité dans un champ séparé.
</t>
  </si>
  <si>
    <t xml:space="preserve">Indicate the 'exact' amount of feed for the indicated weight of animal and frequency of feeding. In case the amount of feed differs per weight or age, you have to repeat this field for each amount of feed starting with the first column/row. For an extensive explanation how to enter the information of the feeding table, please refer to the link below in Process Description to the explanatory document.
Enter the unit of measurement in a separate field.
</t>
  </si>
  <si>
    <t>Populate the exact feeding amount in this field. Does the packaging state a minimum and maximum feeding amount? Then enter this information in the fields 'Minimum feeding amount' and 'Maximum feeding amount' and leave this field empty.</t>
  </si>
  <si>
    <t>VR_ANIMAL_FEEDING_0014, VR_ANIMAL_FEEDING_0032, VR_ANIMAL_FEEDING_0063, VR_DIY_14525</t>
  </si>
  <si>
    <t>Verplicht als er een exacte hoeveelheid diervoeder in de voedingstabel staat op het etiket. Als de voedingstabel te complex is en alleen via een afbeelding kan worden meegeleverd, laat dit veld dan leeg.</t>
  </si>
  <si>
    <t>Obligatoire s'il y a une quantité exacte d'aliments dans le tableau des aliments sur l'étiquette. Si le tableau d'alimentation est trop complexe et ne peut être fourni que par une image, laissez ce champ vide.</t>
  </si>
  <si>
    <t>Mandatory if the amount of feed is provided as part of a feeding table on the product packaging (label). If the feeding table is so complex that it can only be provided as an attached image, this field can be left empty.</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local-name()='animalFeedingModule']/animalFeeding/animalFeedingDetail/feedingAmount</t>
  </si>
  <si>
    <t>animalFeedingInformation.animalFeedings.details.feedingAmounts.value</t>
  </si>
  <si>
    <t>Eenheid hoeveelheid diervoeder</t>
  </si>
  <si>
    <t>Quantité de nourriture(unité de mesure)</t>
  </si>
  <si>
    <t>Feeding amount UOM</t>
  </si>
  <si>
    <t>feedingAmount/@measurementUnitCode</t>
  </si>
  <si>
    <t>DA_ANIMAL_FEEDING_0028</t>
  </si>
  <si>
    <t>VR_ANIMAL_FEEDING_0033, VR_ANIMAL_FEEDING_0048</t>
  </si>
  <si>
    <t>Verplicht als het veld 'Hoeveelheid diervoeder' is ingevuld bij de consumenteneenheid.</t>
  </si>
  <si>
    <t>Obligatoire si 'Quantité de nourriture' est rempli.</t>
  </si>
  <si>
    <t>Mandatory in case 'Feeding amount' is populated for a consumer unit.</t>
  </si>
  <si>
    <t>Verplicht als het veld 'Hoeveelheid diervoeder' is ingevuld bij de handelseenheid.</t>
  </si>
  <si>
    <t>Mandatory in case 'Feeding amount' is populated for a trade unit.</t>
  </si>
  <si>
    <t>Verplicht als het veld 'Hoeveelheid diervoeder' is ingevuld bij de logistieke eenheid.</t>
  </si>
  <si>
    <t>Mandatory in case 'Feeding amount' is populated for a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local-name()='animalFeedingModule']/animalFeeding/animalFeedingDetail/feedingAmount/@measurementUnitCode</t>
  </si>
  <si>
    <t>animalFeedingInformation.animalFeedings.details.feedingAmounts.measurementUnitCode</t>
  </si>
  <si>
    <t>Minimale hoeveelheid diervoeder</t>
  </si>
  <si>
    <t>Quantité minimale d'aliments pour animaux</t>
  </si>
  <si>
    <t>Minimum feeding amount</t>
  </si>
  <si>
    <t>minimumFeedingAmount</t>
  </si>
  <si>
    <t>DA_ANIMAL_FEEDING_0033</t>
  </si>
  <si>
    <t xml:space="preserve">De minimumhoeveelheid diervoeder afgestemd op de leeftijd en het gewicht van het dier dat met dit product wordt gevoerd.
</t>
  </si>
  <si>
    <t xml:space="preserve">La quantité minimale d'aliment spécifiée pour la durée de vie de l'aliment et qualifiée par le poids de l'animal nourri.
</t>
  </si>
  <si>
    <t xml:space="preserve">The minimum amount of feed which is specified for the feed life stage and qualified by the weight of animal being fed.
</t>
  </si>
  <si>
    <t xml:space="preserve">100
</t>
  </si>
  <si>
    <t xml:space="preserve">Vul de minimumhoeveelheid diervoeder in voor het aangegeven gewicht van het dier. U vult ook het veld 'Maximumhoeveelheid diervoeder' in. Als de minimumhoeveelheid diervoeder verschilt per gewicht of leeftijd, dan herhaalt u dit veld voor elke minimumhoeveelheid diervoeder. U begint met de eerste kolom/rij. Zie de link in Procesbeschrijving naar het document Toelichting voor een uitgebreide uitleg over hoe de voedingstabel ingevuld moet worden.
Vul de eenheid in een apart veld in.
</t>
  </si>
  <si>
    <t xml:space="preserve">Entrez la quantité "minimale" d'aliments pour animaux pour le poids indiqué de l'animal. Vous devez également remplir le champ 'Quantité maximale de nourriture'. Si la quantité minimale de nourriture diffère selon le poids ou l'âge, vous devez répéter ce champ pour chaque quantité minimale de nourriture en commençant par la première colonne/rangée. Voir le document explicatif pour une explication détaillée de la façon de remplir le tableau nutritionnel. Remplissez les unités de mesure dans le champ distinct.
</t>
  </si>
  <si>
    <t xml:space="preserve">Indicate the 'minimum' amount of feed for the indicated weight and frequency of feeding. You also have to populate the 'Maximum feeding amount' field. In case the minimum amount of feed differs per weight or age, you have to repeat this field for each minimum amount of feed starting with the first column/row. For an extensive explanation how to enter the information of the feeding table, please refer to the link below in Process Description to the explanatory document.
Enter the unit of measurement in a separate field.
</t>
  </si>
  <si>
    <t xml:space="preserve">Remplissez ce qui est d'application: soit une quantité exacte (champ 'Quantité de nourriture'), ou une quantité minimum et maximum (dans ce champ et dans 'Quantité maximale de nourriture').
</t>
  </si>
  <si>
    <t>Populate the minimum feeding amount. Does the packaging state an exact feeding amount? Enter this in the field 'Feeding amount' and leave this field empty.</t>
  </si>
  <si>
    <t>VR_ANIMAL_FEEDING_0016, VR_ANIMAL_FEEDING_0036, VR_ANIMAL_FEEDING_0065, VR_DIY_14527</t>
  </si>
  <si>
    <t>Verplicht als er een minimumhoeveelheid diervoeder in de voedingstabel staat op het etiket. Als de voedingstabel te complex is en alleen via een afbeelding kan worden meegeleverd, laat dit veld dan leeg.</t>
  </si>
  <si>
    <t>Verplicht als er een minimale hoeveelheid diervoeder in de voedingstabel staat op het etiket. Als de voedingstabel te complex is en alleen via een afbeelding kan worden meegeleverd, laat dit veld dan leeg.</t>
  </si>
  <si>
    <t>Obligatoire s'il y a une quantité minimale d'aliments dans le tableau diététique sur l'étiquette. Si le tableau d'alimentation est trop complexe et ne peut être fourni que par une image, laissez ce champ vide.</t>
  </si>
  <si>
    <t>Mandatory if the least amount of the product specified for the animal being fed is provided as part of a feeding table on the packaging. If the feeding table is so complex that it can only be provided as an attached image, this field can be left empty.</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local-name()='animalFeedingModule']/animalFeeding/animalFeedingDetail/minimumFeedingAmount</t>
  </si>
  <si>
    <t>animalFeedingInformation.animalFeedings.details.minimumFeedingAmounts.value</t>
  </si>
  <si>
    <t>Eenheid minimumhoeveelheid diervoeder</t>
  </si>
  <si>
    <t>Eenheid minimale hoeveelheid diervoeder</t>
  </si>
  <si>
    <t>Quantité minimale de nourriture (unité de mesure)</t>
  </si>
  <si>
    <t>Minimum feeding amount UOM</t>
  </si>
  <si>
    <t>minimumFeedingAmount/@measurementUnitCode</t>
  </si>
  <si>
    <t>DA_ANIMAL_FEEDING_0034</t>
  </si>
  <si>
    <t>VR_ANIMAL_FEEDING_0037, VR_ANIMAL_FEEDING_0049</t>
  </si>
  <si>
    <t>Verplicht als het veld 'Minimale hoeveelheid diervoeder' is ingevuld bij de consumenteneenheid.</t>
  </si>
  <si>
    <t>Obligatoire si 'Quantité minimale de nourriture' est rempli.</t>
  </si>
  <si>
    <t>Mandatory in case 'Minimum feeding amount' is populated for a consumer unit.</t>
  </si>
  <si>
    <t>Verplicht als het veld 'Minimale hoeveelheid diervoeder' is ingevuld bij de handelseenheid.</t>
  </si>
  <si>
    <t>Mandatory in case 'Minimum feeding amount' is populated for a trade unit.</t>
  </si>
  <si>
    <t>Verplicht als het veld 'Minimale hoeveelheid diervoeder' is ingevuld bij de logistieke eenheid.</t>
  </si>
  <si>
    <t>Mandatory in case 'Minimum feeding amount' is populated for a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local-name()='animalFeedingModule']/animalFeeding/animalFeedingDetail/minimumFeedingAmount/@measurementUnitCode</t>
  </si>
  <si>
    <t>animalFeedingInformation.animalFeedings.details.minimumFeedingAmounts.measurementUnitCode</t>
  </si>
  <si>
    <t>Maximale hoeveelheid diervoeder</t>
  </si>
  <si>
    <t>Quantité maximale des aliments pour animaux</t>
  </si>
  <si>
    <t>Maximum feeding amount</t>
  </si>
  <si>
    <t>maximumFeedingAmount</t>
  </si>
  <si>
    <t>DA_ANIMAL_FEEDING_0030</t>
  </si>
  <si>
    <t xml:space="preserve">De maximumhoeveelheid diervoeder afgestemd op de leeftijd en het gewicht van het dier dat met dit product wordt gevoerd.
</t>
  </si>
  <si>
    <t xml:space="preserve">La quantité maximale d'aliment spécifiée pour la durée de vie de l'aliment et qualifiée par le poids de l'animal nourri.
</t>
  </si>
  <si>
    <t xml:space="preserve">The maximum amount of feed which is specified for the feed life stage and qualified by the weight of animal being fed.
</t>
  </si>
  <si>
    <t xml:space="preserve">120
</t>
  </si>
  <si>
    <t xml:space="preserve">Vul de maximumhoeveelheid diervoeder in voor het aangegeven gewicht van het dier. U vult ook het veld 'Minimumhoeveelheid diervoeder' in. Als de maximumhoeveelheid diervoeder verschilt per gewicht of leeftijd, dan herhaalt u dit veld voor elke maximumhoeveelheid diervoeder. U begint met de eerste kolom/rij. Zie de link in Procesbeschrijving naar het document Toelichting voor een uitgebreide uitleg over hoe de voedingstabel ingevuld moet worden.
Vul de eenheid in een apart veld in.
</t>
  </si>
  <si>
    <t xml:space="preserve">Entrez la quantité "maximale" d'aliments pour animaux pour le poids indiqué de l'animal. Vous devez également remplir le champ 'Quantité minimale de nourriture'. Si la quantité maximale de nourriture diffère selon le poids ou l'âge, vous devez répéter ce champ pour chaque quantité maximale de nourriture en commençant par la première colonne/rangée. Voir le document explicatif pour une explication détaillée de la façon de remplir le tableau nutritionnel. Remplissez les unités de mesure dans le champ distinct.
</t>
  </si>
  <si>
    <t xml:space="preserve">Indicate the 'maximum' amount of feed for the indicated weight and frequency of feeding. You also have to populate the 'Minimum feeding amount' field. In case the maximum amount of feed differs per weight or age, you have to repeat this field for each maximum amount of feed starting with the first column/row. For an extensive explanation how to enter the information of the feeding table, please refer to the link below in Process Description to the explanatory document.
Enter the unit of measurement in a separate field.
</t>
  </si>
  <si>
    <t xml:space="preserve">Remplissez ce qui est d'application: soit une quantité exacte (champ 'Quantité de nourriture'), ou une quantité minimum et maximum (dans 'Quantité minimale de nourriture' et dans ce champ).
</t>
  </si>
  <si>
    <t>Populate the maximum feeding amount. Does the packaging state an exact feeding amount? Enter this in the field 'Feeding amount' and leave this field empty.</t>
  </si>
  <si>
    <t>VR_ANIMAL_FEEDING_0015, VR_ANIMAL_FEEDING_0034, VR_ANIMAL_FEEDING_0064, VR_DIY_14526</t>
  </si>
  <si>
    <t>Verplicht als er een maximumhoeveelheid diervoeder in de voedingstabel staat op het etiket. Als de voedingstabel te complex is en alleen via een afbeelding kan worden meegeleverd, laat dit veld dan leeg.</t>
  </si>
  <si>
    <t>Verplicht als er een maximale hoeveelheid diervoeder in de voedingstabel staat op het etiket. Als de voedingstabel te complex is en alleen via een afbeelding kan worden meegeleverd, laat dit veld dan leeg.</t>
  </si>
  <si>
    <t>Obligatoire s'il existe une quantité maximale d'aliments dans le tableau diététique de l'étiquette. Si le tableau d'alimentation est trop complexe et ne peut être fourni que par une image, laissez ce champ vide.</t>
  </si>
  <si>
    <t>Mandatory if the highest amount of the product specified for the animal being fed is provided as part of a feeding table on the packaging. If the feeding table is so complex that it can only be provided as an attached image, this field can be left empty.</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local-name()='animalFeedingModule']/animalFeeding/animalFeedingDetail/maximumFeedingAmount</t>
  </si>
  <si>
    <t>animalFeedingInformation.animalFeedings.details.maximumFeedingAmounts.value</t>
  </si>
  <si>
    <t>Eenheid maximumhoeveelheid diervoeder</t>
  </si>
  <si>
    <t>Eenheid maximale hoeveelheid diervoeder</t>
  </si>
  <si>
    <t>Quantité maximale de nourriture (unité de mesure)</t>
  </si>
  <si>
    <t>Maximum feeding amount UOM</t>
  </si>
  <si>
    <t>maximumFeedingAmount/@measurementUnitCode</t>
  </si>
  <si>
    <t>DA_ANIMAL_FEEDING_0031</t>
  </si>
  <si>
    <t>VR_ANIMAL_FEEDING_0035, VR_ANIMAL_FEEDING_0050</t>
  </si>
  <si>
    <t>Verplicht als het veld 'Maximale hoeveelheid diervoeder' is ingevuld bij de consumenteneenheid.</t>
  </si>
  <si>
    <t>Obligatoire si 'Quantité maximale de nourriture' est rempli.</t>
  </si>
  <si>
    <t>Mandatory in case 'Maximum Feeding Amount' is populated for a consumer unit.</t>
  </si>
  <si>
    <t>Verplicht als het veld 'Maximale hoeveelheid diervoeder' is ingevuld bij de handelseenheid.</t>
  </si>
  <si>
    <t>Mandatory in case 'Maximum Feeding Amount' is populated for a trade unit.</t>
  </si>
  <si>
    <t>Verplicht als het veld 'Maximale hoeveelheid diervoeder' is ingevuld bij de logistieke eenheid.</t>
  </si>
  <si>
    <t>Mandatory in case 'Maximum Feeding Amount' is populated for a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local-name()='animalFeedingModule']/animalFeeding/animalFeedingDetail/maximumFeedingAmount/@measurementUnitCode</t>
  </si>
  <si>
    <t>animalFeedingInformation.animalFeedings.details.maximumFeedingAmounts.measurementUnitCode</t>
  </si>
  <si>
    <t>Aanbeveling aantal keren voeren</t>
  </si>
  <si>
    <t>Fréquence recommandée d'alimentation</t>
  </si>
  <si>
    <t>Recommended frequency of feeding</t>
  </si>
  <si>
    <t>Feeding frequency</t>
  </si>
  <si>
    <t>recommendedFrequencyOfFeeding</t>
  </si>
  <si>
    <t>DA_ANIMAL_FEEDING_0036</t>
  </si>
  <si>
    <t xml:space="preserve">De aanbeveling over hoe vaak een dier de aanbevolen hoeveelheid eten moet krijgen binnen een bepaalde tijdsperiode en voor een bepaalde leeftijd of levensfase van het dier. Voorbeelden: twee maaltijden per dag, maximaal 2 kauwstokjes en/of 2 porties per dag.
</t>
  </si>
  <si>
    <t xml:space="preserve">Combien de fois il est recommandé d'alimenter un animal avec la quantité d'aliments dans un délai correspondant à la durée de vie spécifiée. Exemples: 2 tétées par jour, maximum 2 bâtonnets à mâcher et / ou 2 portions par jour.
</t>
  </si>
  <si>
    <t xml:space="preserve">The recommended frequency to feed an animal the quantity of feed within a time period for the specified feed life stage. Examples: 2 feedings per day, maximum 2 chew sticks and/or 2 portions per day.
</t>
  </si>
  <si>
    <t xml:space="preserve">Maximaal 2 stokjes per week
Per dag 24h
</t>
  </si>
  <si>
    <t xml:space="preserve">Max. 2 batonnets par semaine par jour 24 h
</t>
  </si>
  <si>
    <t xml:space="preserve">Max. 2 stokjes per week
Per dag 24h
</t>
  </si>
  <si>
    <t xml:space="preserve">De aanbeveling voor het aantal keren voeren kan op twee manieren op het etiket staan:
1. Er staat hoe vaak het wordt aanbevolen het dier de aanbevolen hoeveelheid eten (voor de specifieke gewichtsklasse van het dier) te geven, bijvoorbeeld per dag.
2. Er staat een periode waarbinnen het dier de aanbevolen hoeveelheid eten (voor de specifieke gewichtsklasse van het dier) moet krijgen, bijvoorbeeld 24h.
Als er een voedingstabel op het etiket staat waarbij de aanbevolen hoeveelheid diervoeder verschilt per leeftijd en/of gewicht, dan herhaalt u dit veld voor elke hoeveelheid diervoeder (ook al blijft de aanbeveling hoe vaak het dier te eten te geven gelijk). Zie de link in Procesbeschrijving naar het document Toelichting voor een uitgebreide uitleg over hoe de voedingstabel ingevuld moet worden.
</t>
  </si>
  <si>
    <t xml:space="preserve">La recommandation pour la fréquence d'alimentation peut être indiquée sur l'étiquette de deux façons. 1. Il est indiqué sur l'étiquette à quelle fréquence il est recommandé de donner à l'animal la quantité de nourriture recommandée (pour la classe de poids spécifique de l'animal), par exemple par jour. 2. Il y a une période sur l'étiquette dans laquelle l'animal devrait recevoir la quantité recommandée (pour la classe de poids spécifique de l'animal), par exemple 24h. S'il y a un tableau nutritionnel sur l'étiquette où la quantité recommandée d'aliments varie selon l'âge et/ou le poids, ce champ doit également être répété pour chaque quantité d'aliments (même si la fréquence d'alimentation est la même). Voir le document explicatif pour une explication détaillée de la façon de remplir le tableau nutritionnel.
</t>
  </si>
  <si>
    <t xml:space="preserve">The recommended frequency of feeding can be indicated on the label in two ways.
1. It is indicated on the label how often it is recommended to give the recommended amount of food to the animal (taking the weight range of the animal into account), for example daily.
2. A period is indicated on the label within which the animal has to receive the recommended amount of feed (taking the weight range of the animal into account), for example 24h.
In case a feeding table is on the label in which the recommended amount of feed differs per age and/or weight, you have to repeat this field each time you enter a recommended amount of food (even though the frequency of recommended feeding stays the same). For an extensive explanation how to enter the information of the feeding table, please refer to the link below in Process Description to the explanatory document.
</t>
  </si>
  <si>
    <t>VR_ANIMAL_FEEDING_0017, VR_ANIMAL_FEEDING_0038</t>
  </si>
  <si>
    <t>Verplicht als er in de voedingstabel een aanbeveling staat voor het aantal keren voeren op het etiket. Als de voedingstabel te complex is en alleen via een afbeelding kan worden meegeleverd, laat dit veld dan leeg.</t>
  </si>
  <si>
    <t>Obligatoire s'il existe une recommandation concernant le nombre de repas sur l'étiquette dans le tableau d'alimentation. Si le tableau d'alimentation est trop complexe et ne peut être fourni que par une image, laissez ce champ vide.</t>
  </si>
  <si>
    <t>Mandatory if a recommended frequency to feed an animal is provided on the product packaging (label). If the feeding table is so complex that it can only be provided as an attached image, this field can be left empty.</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local-name()='animalFeedingModule']/animalFeeding/animalFeedingDetail/recommendedFrequencyOfFeeding</t>
  </si>
  <si>
    <t>animalFeedingInformation.animalFeedings.details.recommendedFrequenciesOfFeeding.value</t>
  </si>
  <si>
    <t>Aanbeveling aantal keren voeren taalcode</t>
  </si>
  <si>
    <t>Langue de la fréquence recommandée d'alimentation</t>
  </si>
  <si>
    <t>Recommended frequency of feeding language code</t>
  </si>
  <si>
    <t>Feeding frequency language code</t>
  </si>
  <si>
    <t>recommendedFrequencyOfFeeding/@languageCode</t>
  </si>
  <si>
    <t>DA_ANIMAL_FEEDING_0037</t>
  </si>
  <si>
    <t>VR_ANIMAL_FEEDING_0039, VR_ANIMAL_FEEDING_0044</t>
  </si>
  <si>
    <t>Verplicht als het veld 'Aanbeveling aantal keren voeren' is ingevuld bij de consumenteneenheid.</t>
  </si>
  <si>
    <t>Obligatoire si 'Fréquence recommandée d'alimentation' est rempli.</t>
  </si>
  <si>
    <t>Mandatory in case 'Recommended frequency of feeding' is populated for the consumer unit.</t>
  </si>
  <si>
    <t>Verplicht als het veld 'Aanbeveling aantal keren voeren' is ingevuld bij de handelseenheid.</t>
  </si>
  <si>
    <t>Mandatory in case 'Recommended frequency of feeding' is populated for the trade unit.</t>
  </si>
  <si>
    <t>Verplicht als het veld 'Aanbeveling aantal keren voeren' is ingevuld bij de pallet.</t>
  </si>
  <si>
    <t>Mandatory in case 'Recommended frequency of feeding' is populated for the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local-name()='animalFeedingModule']/animalFeeding/animalFeedingDetail/recommendedFrequencyOfFeeding/@languageCode</t>
  </si>
  <si>
    <t>animalFeedingInformation.animalFeedings.details.recommendedFrequenciesOfFeeding.languageCode</t>
  </si>
  <si>
    <t>Voedingsadvies</t>
  </si>
  <si>
    <t>Instructions pour l’alimentation animale</t>
  </si>
  <si>
    <t>Feeding instructions</t>
  </si>
  <si>
    <t>feedingInstructions</t>
  </si>
  <si>
    <t>DA_ANIMAL_FEEDING_0013</t>
  </si>
  <si>
    <t xml:space="preserve">Alle instructies die in tekst beschrijven hoe (bijvoorbeeld welke hoeveelheid of hoe vaak) het dier te eten moet krijgen gebaseerd op de leeftijd, het gewicht, het dieet of andere variabelen. Informatie die in dit veld staat moet overeenkomen met de tekst op het etiket/verpakking.
</t>
  </si>
  <si>
    <t xml:space="preserve">Toutes les instructions décrivant comment (par exemple dans quelles quantités ou à quelle fréquence) l'animal doit être nourri en fonction de l'âge, du poids, de l'alimentation ou d'autres variables, exprimées en texte libre. Les informations fournies doivent être identiques à celles de l'étiquette ou du paquet.
</t>
  </si>
  <si>
    <t xml:space="preserve">All instructions describing how the animal should be fed (e.g. amounts and frequency) based on the age, weight, diet or other variables, expressed as a free text. Information provided shall be identical as on the label or pack.
</t>
  </si>
  <si>
    <t xml:space="preserve">1) Dit product is geen vervanging van de dagelijkse voeding. Met het oog op de extra energie-inname beperkt voeren. Altijd voldoende vers water ter beschikking stellen. Niet geschikt voor puppy's jonger dan 4 maanden. Tijdens het voeren dienen honden altijd onder toezicht te staan.
2) Voedingsadvies: Voor kleine honden van 7 tot 12 kg: 1 stick per dag. Zorg dat er altijd vers drinkwater beschikbaar is. Blijf in de buurt wanneer u uw hond de snack geeft. Voor de gezondheid van uw hond, respecteer de maximale dagelijkse hoeveelheden en doe dagelijks oefeningen.
3) Voedingsadvies: Wanneer de volwassen leeftijd bereikt wordt, kunt u geleidelijk aan overschakelen naar Adult voeding. Het is aanbevolen om de hoeveelheid van de voeding aan te passen aan de mate van activiteit, het ras en de leeftijd van uw hond. Hoe uw puppy te voeden? Bezoek de website of neem contact op met de consumentendienst. Zorg dat er altijd vers drinkwater beschikbaar is. De behoeften van uw huisdier wat betreft voeding zullen verschillen overeenkomstig leeftijd, gewicht, geslacht, ras en activiteit. Aangezien het belangrijk is dat uw huisdier de juiste hoeveelheid voeding krijgt, raadpleeg het etiket/verpakking voor het complete, gedetailleerde voedingsadvies.
</t>
  </si>
  <si>
    <t xml:space="preserve">1) Instructions d'alimentation: Permettre une phase de transition lors du changement de régime et ajuster les quantités en fonction des besoins de votre animal. Pour les chats en surpoids, réduisez la quantité quotidienne. Comment? Visitez notre site Web ou appelez notre Consumer Careline. L'eau fraîche devrait toujours être disponible. 2) Instructions d'alimentation: Petits chiens, par ex. Teckels, jusqu'à 5 bâtonnets par semaine. Chiens de taille moyenne, par ex. Cocker spaniel, jusqu'à 9 bâtons par semaine. Les grands chiens, par ex. Labrador, jusqu'à 19 bâtons par semaine. Réduisez l'alimentation complète en conséquence. Un bol supplémentaire avec de l'eau potable devrait toujours être disponible. 3) Instructions d'alimentation: Une fois l'age adulte atteint, commencez progressivement à introduire des aliments pour adultes. Vous devrez peut-être ajuster la quantité de nourriture en fonction du niveau d'activité, de la race et de l'âge de votre chien. Pour plus d'informations sur l'alimentation de votre chiot, veuillez contacter notre Consumer Careline. L'eau fraîche devrait toujours être disponible. Les besoins alimentaires de votre animal varient selon l'âge, le poids, la race, le sexe et le niveau d'activité. Comme il est important que votre animal reçoive la bonne quantité de nourriture, veuillez consulter le paquet pour obtenir des instructions détaillées sur l'alimentation.
</t>
  </si>
  <si>
    <t xml:space="preserve">Als u het voedingsadvies op een gestructureerde manier invult door gebruik te maken van bijvoorbeeld de velden 'Leeftijd/Levensfase dier', 'Minimumgewicht van het dier', 'Hoeveelheid diervoeder' enz., gebruik dan dit tekstveld als aanvulling om meer algemene informatie in te vullen (zie voorbeeld 1 hier en in het document met toelichtingen).
Voor producten zonder voedingstabel maar met een tekstueel voedingsadvies op de verpakking, vul het voedingsadvies in zoals op de verpakking (zie voorbeeld 2 hier en in het document met toelichtingen). Begin met de specifieke informatie voor het product, gevolgd door meer algemene informatie.
Als de voedingstabel te complex is en daarom niet op een gestructureerde manier kan worden weergegeven, geef dit dan aan door hier deze zin in te vullen: 'De behoeften van uw huisdier wat betreft voeding zullen verschillen overeenkomstig leeftijd, gewicht, geslacht, ras en activiteit. Aangezien het belangrijk is dat uw huisdier de juiste hoeveelheid voeding krijgt, raadpleeg het etiket/verpakking voor het complete, gedetailleerde voedingsadvies.' (zie voorbeeld 3 hier en in het document met toelichtingen).
Let op: Maak van dit laatste alleen gebruik in uitzonderlijke gevallen en wees u ervan bewust dat dit tot gevolg heeft dat de gegevens niet beschikbaar zijn voor de ontvanger, website, enzovoort.
Zie de link in Procesbeschrijving naar het document Toelichting voor een uitgebreide uitleg over hoe de voedingstabel ingevuld moet worden.
</t>
  </si>
  <si>
    <t>Als u het voedingsadvies op een gestructureerde manier invult door gebruik te maken van bijvoorbeeld de velden ‘Diervoeder beoogde levensfase/leeftijd’, ‘Minimale gewicht van het dier’, ‘Hoeveelheid diervoeder’ enz., gebruik dan dit tekstveld als aanvulling om meer algemene informatie in te vullen (zie voorbeeld 1 hier en in het document met toelichtingen).
Voor producten zonder voedingstabel maar met een tekstueel voedingsadvies op de verpakking, vul het voedingsadvies in zoals op de verpakking (zie voorbeeld 2 hier en in het document met toelichtingen). Begin met de specifieke informatie voor het product, gevolgd door meer algemene informatie.
Als de voedingstabel te complex is en daarom niet op een gestructureerde manier kan worden weergegeven, geef dit dan aan door hier deze zin in te vullen: ‘De behoeften van uw huisdier wat betreft voeding zullen verschillen overeenkomstig leeftijd, gewicht, geslacht, ras en activiteit. Aangezien het belangrijk is dat uw huisdier de juiste hoeveelheid voeding krijgt, raadpleeg het etiket/verpakking voor het complete, gedetailleerde voedingsadvies.’ (zie voorbeeld 3 hier en in het document met toelichtingen).
Let op: Maak van dit laatste alleen gebruik in uitzonderlijke gevallen en wees u ervan bewust dat dit tot gevolg heeft dat de gegevens niet beschikbaar zijn voor de ontvanger, website, enzovoort.
Zie de link in Procesbeschrijving naar het document Toelichting voor een uitgebreide uitleg over hoe de voedingstabel ingevuld moet worden.</t>
  </si>
  <si>
    <t xml:space="preserve">Si vous remplissez les instructions de manière structurée en utilisant, par exemple, " Poids minimum de l'animal nourri " , " Quantité de nourriture ", " Stade de vie de l'animal ", utilisez ce champ pour fournir un complément d'information plus général (voir l'exemple 1 ici et dans le document explicatif). Pour les produits sans table nutritionnelle mais avec un conseil nutritionnel textuel sur l'emballage, renseigner le conseil nutritionnel comme sur l'emballage (voir exemple 2 ici et dans le document avec explications). Commencez par les informations spécifiques au produit, suivies d'informations plus générales. Si le tableau nutritionnel est trop complexe et ne peut donc pas être affiché de manière structurée, indiquez-le en remplissant cette phrase: "Les besoins nutritionnels de votre animal varieront selon l'âge, le poids, le sexe, la race et l'activité . Comme il est important que votre animal reçoive la bonne quantité de nourriture, consultez l'étiquette/l'emballage pour obtenir les conseils diététiques détaillés complets (voir l'exemple 3 ici et dans le document explicatif). Note: N'utilisez ce dernier que dans des cas exceptionnels et sachez que les données ne seront pas disponibles pour le destinataire, le site web, etc. Voir le document explicatif pour une explication détaillée de la façon de remplir le tableau nutritionnel.
</t>
  </si>
  <si>
    <t xml:space="preserve">When populating the feeding instructions in a structured way by using for example 'Life stage animal', 'Minimum weight of animal being fed', 'Feeding amount' etc., use this text field in addition to populate the more general information (see example 1 here and in the explanatory document).
For products with a textual feeding instruction on the label/packaging instead of a feeding table, populate the feeding instruction or advice as labelled on the pack (see example 2 here and in the explanatory document). Start with the specific information considering only the GTIN specified, followed by the more general information.
If a feeding table is too complex to use the structured representation, solve this by indicating here: 'Your animal's needs for food will vary according to age, weight, breed, sex and activity level. As it is important that your pet receives the correct amount of food, please consult the pack for complete detailed feeding instructions' (see example 3 here and in the explanatory document).
Note: Please only use this in absolutely exceptional cases and be aware that this has the consequence of data not being available to the recipient, for eContent, etc.
For an extensive explanation how to enter the information of the feeding table, please refer to the link below in Process Description to the explanatory document.
</t>
  </si>
  <si>
    <t xml:space="preserve">When populating the feeding instructions in a structured way by using for example 'Animal feed target life stage', 'Minimum weight of animal being fed', 'Feeding amount' etc., use this text field in addition to populate the more general information (see example 1 here and in the explanatory document).
For products with a textual feeding instruction on the label/packaging instead of a feeding table, populate the feeding instruction or advice as labelled on the pack (see example 2 here and in the explanatory document). Start with the specific information considering only the GTIN specified, followed by the more general information.
If a feeding table is too complex to use the structured representation, solve this by indicating here: 'Your animal's needs for food will vary according to age, weight, breed, sex and activity level. As it is important that your pet receives the correct amount of food, please consult the pack for complete detailed feeding instructions' (see example 3 here and in the explanatory document).
Note: Please only use this in absolutely exceptional cases and be aware that this has the consequence of data not being available to the recipient, for eContent, etc.
For an extensive explanation how to enter the information of the feeding table, please refer to the link below in Process Description to the explanatory document.
</t>
  </si>
  <si>
    <t>VR_ANIMAL_FEEDING_0010, VR_ANIMAL_FEEDING_0024</t>
  </si>
  <si>
    <t>/catalogue_item_notification:catalogueItemNotificationMessage/transaction/documentCommand/catalogue_item_notification:catalogueItemNotification/catalogueItem/tradeItem/tradeItemInformation/extension/*[namespace-uri()='urn:gs1:gdsn:animal_feeding:xsd:3' and local-name()='animalFeedingModule']/feedingInstructions</t>
  </si>
  <si>
    <t>animalFeedingInformation.feedingInstructions.value</t>
  </si>
  <si>
    <t>Voedingsadvies taalcode</t>
  </si>
  <si>
    <t>Langue des instructions d'alimentation</t>
  </si>
  <si>
    <t>Feeding instructions language code</t>
  </si>
  <si>
    <t>feedingInstructions/@languageCode</t>
  </si>
  <si>
    <t>DA_ANIMAL_FEEDING_0014</t>
  </si>
  <si>
    <t>VR_ANIMAL_FEEDING_0025, VR_ANIMAL_FEEDING_0045</t>
  </si>
  <si>
    <t>Verplicht als het veld 'Voedingsadvies' is ingevuld bij de consumenteneenheid.</t>
  </si>
  <si>
    <t>Obligatoire si le champ 'Instructions pour l’alimentation animale' est rempli.</t>
  </si>
  <si>
    <t>Mandatory in case 'Feeding instructions' is populated for a consumer unit.</t>
  </si>
  <si>
    <t>Verplicht als het veld 'Voedingsadvies' is ingevuld bij de handelseenheid.</t>
  </si>
  <si>
    <t>Mandatory in case 'Feeding instructions' is populated for a trade unit.</t>
  </si>
  <si>
    <t>Verplicht als het veld 'Voedingsadvies' is ingevuld bij de logistieke eenheid.</t>
  </si>
  <si>
    <t>Mandatory in case 'Feeding instructions' is populated for a logistic unit.</t>
  </si>
  <si>
    <t>/catalogue_item_notification:catalogueItemNotificationMessage/transaction/documentCommand/catalogue_item_notification:catalogueItemNotification/catalogueItem/tradeItem/tradeItemInformation/extension/*[namespace-uri()='urn:gs1:gdsn:animal_feeding:xsd:3' and local-name()='animalFeedingModule']/feedingInstructions/@languageCode</t>
  </si>
  <si>
    <t>animalFeedingInformation.feedingInstructions.languageCode</t>
  </si>
  <si>
    <t>Indicator accu's/batterijen inbegrepen</t>
  </si>
  <si>
    <t>Indicateur accu/batterie inclus</t>
  </si>
  <si>
    <t>Batteries included indicator</t>
  </si>
  <si>
    <t>areBatteriesIncluded</t>
  </si>
  <si>
    <t>DA_ELECTRONIC_DEVICES_0001</t>
  </si>
  <si>
    <t xml:space="preserve">Waarde die aangeeft of de accu of batterij bij het product wordt meegeleverd.
</t>
  </si>
  <si>
    <t xml:space="preserve">La valeur booléenne indiquant si le produit est livré avec une pile ou une batterie.
</t>
  </si>
  <si>
    <t xml:space="preserve">Value indicating whether the battery/rechargeable battery is included with the product.
</t>
  </si>
  <si>
    <t xml:space="preserve">Indien van toepassing moeten leveranciers deze informatie aanleveren, zodat retailers de BEBAT/STIBAT-informatie kunnen bepalen. Voer 'TRUE' in als bij het artikel batterijen zijn inbegrepen, en 'FALSE' als de batterijen afzonderlijk worden verkocht.
</t>
  </si>
  <si>
    <t xml:space="preserve">Le cas échéant, les fournisseurs doivent fournir cette information afin que les détaillants puissent déterminer les informations BEBAT.  Entrez "Vrai" si les piles sont incluses avec le produit ou "Faux" si les piles sont vendues séparément.
</t>
  </si>
  <si>
    <t xml:space="preserve">If applicable, suppliers should provide this information so that retailers can determine the BEBAT information. Enter 'TRUE' if the batteries are included with the product or 'FALSE' if the batteries are sold separately.
</t>
  </si>
  <si>
    <t>VR_DIY_01403, VR_DIY_15340, , VR_DIY_15991, VR_DIY_16022, VR_DIY_16025, VR_DIY_B2B_0041, VR_DIY_B2B_0049</t>
  </si>
  <si>
    <t>Verplicht als het veld ‘Zijn accu's/batterijen vereist’ is ingevuld met de waarde ‘TRUE’.</t>
  </si>
  <si>
    <t>Verplicht als het veld ‘Indicator accu's/batterijen vereist’ is ingevuld met de waarde ‘TRUE’.</t>
  </si>
  <si>
    <t>Obligatoire si le champ "Batteries requises" est rempli avec la valeur "TRUE".</t>
  </si>
  <si>
    <t>Mandatory if 'Are batteries required' is set to 'True'.</t>
  </si>
  <si>
    <t>Mandatory if 'Batteries required indicator' is set to 'True'.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local-name()='batteryInformationModule']/areBatteriesIncluded</t>
  </si>
  <si>
    <t>batteryInformation.areBatteriesIncluded</t>
  </si>
  <si>
    <t>Indicator accu's/batterijen vereist</t>
  </si>
  <si>
    <t>Indicateur accu/batterie requis</t>
  </si>
  <si>
    <t>Batteries required indicator</t>
  </si>
  <si>
    <t>areBatteriesRequired</t>
  </si>
  <si>
    <t>DA_ELECTRONIC_DEVICES_0002</t>
  </si>
  <si>
    <t>Waarde die aangeeft of de accu of batterij bij het gebruik van het product noodzakelijk zijn.</t>
  </si>
  <si>
    <t>La valeur booléenne indiquant si le produit nécessite une pile ou une batterie.</t>
  </si>
  <si>
    <t xml:space="preserve">Value indicating whether the battery/rechargeable battery is required for the product.
</t>
  </si>
  <si>
    <t>Sélectionnez "Vrai" ou "Faux".</t>
  </si>
  <si>
    <t>VR_DIY_01406, VR_DIY_15341, VR_DIY_15341, VR_DIY_16004</t>
  </si>
  <si>
    <t>Verplicht als BEBAT van toepassing is.</t>
  </si>
  <si>
    <t>Si BEBAT d'application.</t>
  </si>
  <si>
    <t>Mandatory if BEBAT applies.</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local-name()='batteryInformationModule']/areBatteriesRequired</t>
  </si>
  <si>
    <t>batteryInformation.areBatteriesRequired</t>
  </si>
  <si>
    <t>Indicator accu's/batterijen ingebouwd</t>
  </si>
  <si>
    <t>Indicateur accu/batterie intégré</t>
  </si>
  <si>
    <t>Batteries built in indicator</t>
  </si>
  <si>
    <t>areBatteriesBuiltIn</t>
  </si>
  <si>
    <t>DA_ELECTRONIC_DEVICES_0004</t>
  </si>
  <si>
    <t xml:space="preserve">Waarde die aangeeft of de accu of batterij is geïntegreerd in het product.
</t>
  </si>
  <si>
    <t xml:space="preserve">La valeur booléenne indiquant si la batterie ou la pile est intégrée dans le produit.
</t>
  </si>
  <si>
    <t xml:space="preserve">Value indicating whether the battery/rechargeable battery is integrated in the product.
</t>
  </si>
  <si>
    <t xml:space="preserve">Vul 'TRUE' in als de batterijen in het artikel zijn ingebouwd en niet kunnen worden verwijderd.
</t>
  </si>
  <si>
    <t xml:space="preserve">Entrez "Vrai" si les piles dans le produit sont intégrées et ne peuvent pas être enlevées.
</t>
  </si>
  <si>
    <t xml:space="preserve">Enter 'TRUE' if the batteries in the product are built in and cannot be removed.
</t>
  </si>
  <si>
    <t>Als hier de waarde ‘TRUE’ is ingevuld, dan vult u ook de velden ‘Aantal ingebouwde accu's/batterijen’, ‘Gewicht accu/batterij’, ‘Code type materiaal accu/batterij’ en ‘Code type accu/batterij’ in.</t>
  </si>
  <si>
    <t>When the value 'TRUE' is entered in this field, populate the 'Quantity of batteries built in', 'Battery weight', 'Battery technology type code' and 'Battery type code' fields as well.</t>
  </si>
  <si>
    <t>VR_DIY_01898, VR_DIY_B2B_0011, VR_DIY_B2B_0012, VR_ELECTRONIC_DEVICES_0027</t>
  </si>
  <si>
    <t>500.392, 500.394, 500.395, 500.397, 520.576, 520.577</t>
  </si>
  <si>
    <t>Verplicht als het veld 'Zijn accu's/batterijen inbegrepen' is ingevuld.</t>
  </si>
  <si>
    <t>Verplicht als het veld 'Indicator accu's/batterijen inbegrepen' is ingevuld.</t>
  </si>
  <si>
    <t>Obligatoire si le champ "Piles incluses" est rempli.</t>
  </si>
  <si>
    <t>Mandatory if 'Are batteries included' is populated.</t>
  </si>
  <si>
    <t>Mandatory if 'Batteries included indicator' is populated.</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local-name()='batteryInformationModule']/batteryDetail/areBatteriesBuiltIn</t>
  </si>
  <si>
    <t>batteryInformation.batteryDetails.areBatteriesBuiltIn</t>
  </si>
  <si>
    <t>Code type materiaal accu/batterij</t>
  </si>
  <si>
    <t>Code du type de matériau accu/batterie</t>
  </si>
  <si>
    <t>Battery technology type code</t>
  </si>
  <si>
    <t>Battery material type code</t>
  </si>
  <si>
    <t>batteryTechnologyTypeCode</t>
  </si>
  <si>
    <t>DA_ELECTRONIC_DEVICES_0031</t>
  </si>
  <si>
    <t>Het type accu/batterij (bijv. lithium, NiMH) of accu's/batterijen die door het artikel worden gebruikt.</t>
  </si>
  <si>
    <t>Le type de la famille (par exemple au lithium, NiMH) des batteries utilisées par le produit.</t>
  </si>
  <si>
    <t>The type of battery family (e.g. Lithium, NiMH) of batteries used by the product.</t>
  </si>
  <si>
    <t>ALKALINE</t>
  </si>
  <si>
    <t>ALCALIN</t>
  </si>
  <si>
    <t>Selecteer de juiste waarde uit de codelijst ‘batteryTechnologyTypeCode’.</t>
  </si>
  <si>
    <t>Select the correct value from the 'Battery Technology Type Code' code list.</t>
  </si>
  <si>
    <t>VR_DIY_14227, VR_ELECTRONIC_DEVICES_0035</t>
  </si>
  <si>
    <t>500.388</t>
  </si>
  <si>
    <t>Verplicht als een product een specifiek type accu/batterij nodig heeft om te kunnen werken of als de accu's/batterijen zijn meegeleverd met of ingebouwd in het product.</t>
  </si>
  <si>
    <t>Obligatoire si un produit nécessite un type spécifique de piles pour fonctionner ou si des piles sont incluses ou intégrées dans le produit.</t>
  </si>
  <si>
    <t>Mandatory if the product requires a specific battery technology type to operate or the batteries are included with or built into the product.</t>
  </si>
  <si>
    <t>BatteryTechnologyTypeCode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local-name()='batteryInformationModule']/batteryDetail/batteryTechnologyTypeCode</t>
  </si>
  <si>
    <t>batteryInformation.batteryDetails.batteryTechnologyTypeCodes</t>
  </si>
  <si>
    <t>Code type accu/batterij</t>
  </si>
  <si>
    <t>Code du type accu/batterie</t>
  </si>
  <si>
    <t>Battery size type code</t>
  </si>
  <si>
    <t>batteryTypeCode</t>
  </si>
  <si>
    <t>DA_ELECTRONIC_DEVICES_0032</t>
  </si>
  <si>
    <t xml:space="preserve">Code waarmee het type accu of batterij wordt aangegeven.
</t>
  </si>
  <si>
    <t xml:space="preserve">Le code indique quel est le type de batterie ou pile.
</t>
  </si>
  <si>
    <t xml:space="preserve">Code indicating the type of battery.
</t>
  </si>
  <si>
    <t xml:space="preserve">AA
</t>
  </si>
  <si>
    <t xml:space="preserve">Als dit van toepassing is moeten leveranciers deze informatie aanleveren, zodat de retailers de BEBAT-of STIBAT-informatie kunnen bepalen. Voer het type accu's/batterijen in dat nodig is om het artikel te gebruiken.
</t>
  </si>
  <si>
    <t xml:space="preserve">Le cas échéant, les fournisseurs doivent fournir cette information afin que les détaillants peuvent déterminer les informations BEBAT où STIBAT.  Indiquez le nombre de batteries nécessaires pour faire fonctionner l'élément.
</t>
  </si>
  <si>
    <t xml:space="preserve">If applicable, suppliers should provide this information so the retailers can determine the BEBAT or STIBAT information. Indicate the type of batteries.
</t>
  </si>
  <si>
    <t>VR_DIY_14185, VR_DIY_14288, VR_DIY_16000, VR_DIY_16007, VR_DIY_16036, VR_DIY_B2B_0014, VR_ELECTRONIC_DEVICES_0036</t>
  </si>
  <si>
    <t>500.397, 520.504, 520.577, 520.616</t>
  </si>
  <si>
    <t>Verplicht voor accu's/batterijen.</t>
  </si>
  <si>
    <t>si BEBAT/STIBAT s'applique</t>
  </si>
  <si>
    <t>Mandatory for batteries.</t>
  </si>
  <si>
    <t>BatteryTypeCode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local-name()='batteryInformationModule']/batteryDetail/batteryTypeCode</t>
  </si>
  <si>
    <t>batteryInformation.batteryDetails.batteryTypeCode</t>
  </si>
  <si>
    <t>Batterij gewicht</t>
  </si>
  <si>
    <t>Gewicht accu/batterij</t>
  </si>
  <si>
    <t>Poids de la batterie</t>
  </si>
  <si>
    <t>Battery weight</t>
  </si>
  <si>
    <t>batteryWeight</t>
  </si>
  <si>
    <t>DA_ELECTRONIC_DEVICES_0006</t>
  </si>
  <si>
    <t xml:space="preserve">Getal dat het gewicht van elke (oplaadbare) batterij of accu in het product aangeeft.
</t>
  </si>
  <si>
    <t xml:space="preserve">Le nombre indiquant le poids de chaque pile (rechargeable) ou accumulateur dans le produit.
</t>
  </si>
  <si>
    <t xml:space="preserve">Number indicating the weight of each (rechargeable) battery or accumulator in the product.
</t>
  </si>
  <si>
    <t xml:space="preserve">50 (GRM)
</t>
  </si>
  <si>
    <t xml:space="preserve">Voer een geldig gewicht in gram of kilogram in en vul de meeteenheid in het veld 'Eenheid gewicht accu/batterij' in.
</t>
  </si>
  <si>
    <t xml:space="preserve">Entrer un poids valide exprimé dans l'unité de mesure indiquée dans le champ suivant.
</t>
  </si>
  <si>
    <t xml:space="preserve">Enter a valid weight expressed in gram or kilogram and enter the unit of measurement in the 'Battery weight UOM' field.
</t>
  </si>
  <si>
    <t>VR_DIY_15101, VR_ELECTRONIC_DEVICES_0003, VR_ELECTRONIC_DEVICES_0013, VR_ELECTRONIC_DEVICES_0076</t>
  </si>
  <si>
    <t>500.395, 520.505</t>
  </si>
  <si>
    <t>Verplicht voor accu's/batterijen of als een product een specifiek type accu/batterij nodig heeft om te kunnen werken en als de accu's/batterijen zijn meegeleverd met of ingebouwd in het product.</t>
  </si>
  <si>
    <t>Obligatoire pour les piles ou lorsqu'un produit nécessite un type de pile spécifique pour fonctionner et que les piles sont incluses ou intégrées au produit.</t>
  </si>
  <si>
    <t>Mandatory for batteries or if the product requires batteries to operate and the batteries are included with or built into the product.</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local-name()='batteryInformationModule']/batteryDetail/batteryWeight</t>
  </si>
  <si>
    <t>batteryInformation.batteryDetails.batteryWeight.value</t>
  </si>
  <si>
    <t>Batterij gewicht meeteenheid</t>
  </si>
  <si>
    <t>Eenheid gewicht accu/batterij</t>
  </si>
  <si>
    <t>Unité de mesure du poids de la batterie</t>
  </si>
  <si>
    <t>Battery weight UOM</t>
  </si>
  <si>
    <t>batteryWeight/@measurementUnitCode</t>
  </si>
  <si>
    <t>DA_ELECTRONIC_DEVICES_0007</t>
  </si>
  <si>
    <t xml:space="preserve">Any standardized, reproducible unit that can be used to measure any physical property.
</t>
  </si>
  <si>
    <t xml:space="preserve">Sélectionnez la valeur de la liste des codes MeasurementUnitCode.
</t>
  </si>
  <si>
    <t xml:space="preserve">Select the correct value from the code list 'MeasurementUnitCode'.
</t>
  </si>
  <si>
    <t>VR_ELECTRONIC_DEVICES_0004, VR_ELECTRONIC_DEVICES_0022, VR_ELECTRONIC_DEVICES_0077</t>
  </si>
  <si>
    <t>Verplicht als het veld ‘Gewicht accu/batterij’ is ingevuld bij de consumenteneenheid.</t>
  </si>
  <si>
    <t>Si 'Poids de la batterie' est rempli.</t>
  </si>
  <si>
    <t>Mandatory if 'Battery weight' is populated.</t>
  </si>
  <si>
    <t>Verplicht als het veld ‘Gewicht accu/batterij’ is ingevuld bij de handelseenheid.</t>
  </si>
  <si>
    <t>if 'Battery weight' is populated</t>
  </si>
  <si>
    <t>Verplicht als het veld ‘Gewicht accu/batterij’ is ingevuld bij de pallet.</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local-name()='batteryInformationModule']/batteryDetail/batteryWeight/@measurementUnitCode</t>
  </si>
  <si>
    <t>batteryInformation.batteryDetails.batteryWeight.measurementUnitCode</t>
  </si>
  <si>
    <t>Aantal ingebouwde batterijen</t>
  </si>
  <si>
    <t>Aantal ingebouwde accu’s/batterijen</t>
  </si>
  <si>
    <t>Quantité de batteries intégrées</t>
  </si>
  <si>
    <t>Number of batteries built in</t>
  </si>
  <si>
    <t>quantityOfBatteriesBuiltIn</t>
  </si>
  <si>
    <t>DA_ELECTRONIC_DEVICES_0008</t>
  </si>
  <si>
    <t xml:space="preserve">Getal dat het aantal accu's of batterijen aangeeft dat geïntegreerd is in het product. Is het product voorzien van een vast gemonteerde batterij, dan valt het product niet onder de ADR gevaarlijke stoffen regelgeving.
</t>
  </si>
  <si>
    <t xml:space="preserve">Le nombre indiquant le nombre de batteries ou de piles intégré dans le produit. Si le produit est équipé d'une batterie installée de manière fixe dans le produit, ce dernier n'est pas soumis à la réglementation ADR relative au transport de substances dangereuses.
</t>
  </si>
  <si>
    <t xml:space="preserve">Number indicating the number of batteries/rechargeable batteries integrated in the product. If the product has a permanently fitted battery, the product does not fall under the ADR dangerous goods regulations.
</t>
  </si>
  <si>
    <t xml:space="preserve">2
</t>
  </si>
  <si>
    <t xml:space="preserve">Als dit van toepassing is, vul dan het aantal ingebouwde accu's/batterijen in.
</t>
  </si>
  <si>
    <t xml:space="preserve">Le cas échéant, indiquer le nombre de batteries intégrées.
</t>
  </si>
  <si>
    <t xml:space="preserve">If applicable, indicate the number of batteries built in.
</t>
  </si>
  <si>
    <t>When you populate this field, do also populate the 'Are batteries built in', 'Battery weight', 'Battery technology type code' and 'Battery type code' fields.</t>
  </si>
  <si>
    <t>VR_DIY_15999, VR_DIY_B2B_0012, VR_ELECTRONIC_DEVICES_0014, VR_ELECTRONIC_DEVICES_0073</t>
  </si>
  <si>
    <t>500.394, 520.576</t>
  </si>
  <si>
    <t>Verplicht, als het veld ‘Zijn accu's/batterijen ingebouwd’ is gevuld met de waarde ‘TRUE’.</t>
  </si>
  <si>
    <t>Verplicht, als het veld ‘Indicator accu's/batterijen ingebouwd’ is gevuld met de waarde ‘TRUE’.</t>
  </si>
  <si>
    <t>Obligatoire, si le champ "Batteries intégrées" est rempli avec la valeur "VRAI".</t>
  </si>
  <si>
    <t>Mandatory if 'Are batteries built in' is populated with the value 'True'.</t>
  </si>
  <si>
    <t>Mandatory if 'Batteries built in indicator' is populated with the value 'True'.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local-name()='batteryInformationModule']/batteryDetail/quantityOfBatteriesBuiltIn</t>
  </si>
  <si>
    <t>batteryInformation.batteryDetails.quantityOfBatteriesBuiltIn</t>
  </si>
  <si>
    <t>Aantal vereiste batterijen</t>
  </si>
  <si>
    <t>Aantal vereiste accu’s/batterijen</t>
  </si>
  <si>
    <t>Quantité de batteries requises</t>
  </si>
  <si>
    <t>Number of batteries required</t>
  </si>
  <si>
    <t>quantityOfBatteriesRequired</t>
  </si>
  <si>
    <t>DA_ELECTRONIC_DEVICES_0033</t>
  </si>
  <si>
    <t xml:space="preserve">Getal dat het aantal accu's of batterijen aangeeft dat nodig is om het artikel te gebruiken.
</t>
  </si>
  <si>
    <t xml:space="preserve">Le nombre indiquant le nombre de batteries ou de piles nécessaires au fonctionnement du produit.
</t>
  </si>
  <si>
    <t xml:space="preserve">Number indicating the number of batteries/rechargeable batteries needed to make the product operational.
</t>
  </si>
  <si>
    <t xml:space="preserve">Als dit van toepassing is dan moeten leveranciers deze informatie aanleveren, zodat de retailers de BEBAT/STIBAT-informatie kunnen bepalen. Voer indien van toepassing het aantal vereiste accu's/batterijen in.
</t>
  </si>
  <si>
    <t xml:space="preserve">Le cas échéant, les fournisseurs doivent fournir cette information afin que les détaillants peuvent déterminer les informations BEBAT.
</t>
  </si>
  <si>
    <t xml:space="preserve">If applicable, suppliers should provide this information so the retailers can determine the BEBAT information. Enter here when applicable the number of batteries required to operate the trade item.
</t>
  </si>
  <si>
    <t>VR_DIY_14197, VR_DIY_15989, VR_ELECTRONIC_DEVICES_0037, VR_ELECTRONIC_DEVICES_0074</t>
  </si>
  <si>
    <t>500.391, 520.566</t>
  </si>
  <si>
    <t>Verplicht als het veld ‘Zijn accu's/batterijen vereist’ is ingevuld met de waarde TRUE’.</t>
  </si>
  <si>
    <t>Verplicht als het veld ‘Indicator accu's/batterijen vereist’ is ingevuld met de waarde TRUE’.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local-name()='batteryInformationModule']/batteryDetail/quantityOfBatteriesRequired</t>
  </si>
  <si>
    <t>batteryInformation.batteryDetails.quantityOfBatteriesRequired</t>
  </si>
  <si>
    <t>Aantal inbegrepen accu’s/batterijen</t>
  </si>
  <si>
    <t>Nombre de piles/batteries inclues</t>
  </si>
  <si>
    <t>Number of batteries included</t>
  </si>
  <si>
    <t>quantityOfBatteriesIncluded</t>
  </si>
  <si>
    <t>DA_ELECTRONIC_DEVICES_0061</t>
  </si>
  <si>
    <t xml:space="preserve">Om het aantal gespecificeerde batterijen in de verpakking en/of ingebouwd in het product te identificeren.
</t>
  </si>
  <si>
    <t>Nombre indiquant le nombre de piles/batteries inclues.</t>
  </si>
  <si>
    <t xml:space="preserve">To identify the number of the specified batteries in the package and/or built in the product.
</t>
  </si>
  <si>
    <t xml:space="preserve">Vul in dit veld het aantal batterijen in, dat in de verpakking of in het product zit.
</t>
  </si>
  <si>
    <t>Dans ce champ, entrez le nombre de piles incluses dans l'emballage ou dans le produit.</t>
  </si>
  <si>
    <t xml:space="preserve">Enter in this field the number of batteries in the package or in the product.
</t>
  </si>
  <si>
    <t>VR_DIY_14302, VR_DIY_15259, VR_DIY_15998, VR_ELECTRONIC_DEVICES_0070, VR_ELECTRONIC_DEVICES_0075</t>
  </si>
  <si>
    <t>500.390, 520.575</t>
  </si>
  <si>
    <t>Verplicht, als het veld ‘Zijn accu's/batterijen inbegrepen’ is gevuld met de waarde ‘TRUE’</t>
  </si>
  <si>
    <t>Verplicht, als het veld ‘Indicator accu's/batterijen inbegrepen’ is gevuld met de waarde ‘TRUE’</t>
  </si>
  <si>
    <t>Obligatoire si le champ "Piles incluses" a été rempli avec la valeur "VRAI".</t>
  </si>
  <si>
    <t>Mandatory, in case the ‘Are batteries included’ field is populated with the value ‘TRUE’.</t>
  </si>
  <si>
    <t>Mandatory, in case the ‘Batteries included indicator’ field is populated with the value ‘TRUE’.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local-name()='batteryInformationModule']/batteryDetail/quantityOfBatteriesIncluded</t>
  </si>
  <si>
    <t>batteryInformation.batteryDetails.quantityOfBatteriesIncluded</t>
  </si>
  <si>
    <t>Materiaalcode</t>
  </si>
  <si>
    <t>Code matériau</t>
  </si>
  <si>
    <t>Material code</t>
  </si>
  <si>
    <t>materialCode</t>
  </si>
  <si>
    <t>DA_ELECTRONIC_DEVICES_0012</t>
  </si>
  <si>
    <t>The code indicating the material used in the composition of the product.</t>
  </si>
  <si>
    <t xml:space="preserve">Pb
</t>
  </si>
  <si>
    <t xml:space="preserve">For batteries and light bulbs: populate this field with a material code if a border value for the material in the product is exceeded (see below for the border values). In case multiple materials exceed the border values, you consequently populate this field multiple times.
For batteries:
• More than 0,004% lead -&gt; Pb
• More than 0,0005% mercury -&gt; Hg
• More than 0,002% cadmium -&gt; Ca
• Lithium present -&gt; Li
For light bulbs: Mercury present -&gt; Hg
By using this field you can indicate whether the above mentioned is true.
Use the local code list 'BNL_BatteryMaterialCode'.
</t>
  </si>
  <si>
    <t xml:space="preserve">Vul het veld materialAgencyCode in met de waarde 'GS1'.
</t>
  </si>
  <si>
    <t xml:space="preserve">Vous devez remplir l'attribut materialAgencyCode avec la valeur 'GS1'.
</t>
  </si>
  <si>
    <t xml:space="preserve">Populate materialAgencyCode with the value 'GS1'.
</t>
  </si>
  <si>
    <t>VR_ELECTRONIC_DEVICES_0029, VR_ELECTRONIC_DEVICES_0031</t>
  </si>
  <si>
    <t>510.012</t>
  </si>
  <si>
    <t>Verplicht als de grenswaarden van de materialen lood, kwik, cadmium en lithium voor batterijen worden overschreden.</t>
  </si>
  <si>
    <t>Obligatoire si les valeurs limites des matériaux plomb, mercure, cadmium et lithium pour les batteries sont dépassées.</t>
  </si>
  <si>
    <t>Mandatory if the treshold values of the material lead, mercury, cadmium and lithium for batteries are exceeded.</t>
  </si>
  <si>
    <t>BNL_BatteryMaterialcode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local-name()='batteryInformationModule']/batteryDetail/batteryMaterials/tradeItemMaterialComposition/materialCode</t>
  </si>
  <si>
    <t>batteryInformation.batteryDetails.batteryMaterials.tradeItemMaterialsCompositions.materialCode</t>
  </si>
  <si>
    <t>Beheersorganisatie voor materiaalcodes</t>
  </si>
  <si>
    <t>Code agence matériau</t>
  </si>
  <si>
    <t>Material agency code</t>
  </si>
  <si>
    <t>materialAgencyCode</t>
  </si>
  <si>
    <t>DA_ELECTRONIC_DEVICES_0010</t>
  </si>
  <si>
    <t>De beheersorganisatie die de materiaalcodes beheert.</t>
  </si>
  <si>
    <t>This element indicates the agency that is maintaining the Trade Item Material codes.</t>
  </si>
  <si>
    <t>GS1</t>
  </si>
  <si>
    <t>Vul hier altijd de waarde ‘GS1’ in.</t>
  </si>
  <si>
    <t>Remplissez ici toujours la valeur ‘GS1’.</t>
  </si>
  <si>
    <t>You should populate this field with the value ‘GS1’.</t>
  </si>
  <si>
    <t>VR_DIY_15254, VR_ELECTRONIC_DEVICES_0030, VR_ELECTRONIC_DEVICES_0032</t>
  </si>
  <si>
    <t>Verplicht als het veld 'Materiaalcode' is ingevuld bij de consumenteneenheid.</t>
  </si>
  <si>
    <t>si le champ 'Code matériau' est rempli.</t>
  </si>
  <si>
    <t>Mandatory if 'Material code' is populated for a consumer unit.</t>
  </si>
  <si>
    <t>Verplicht als het veld 'Materiaalcode' is ingevuld bij de handelseenheid.</t>
  </si>
  <si>
    <t>if 'Material code' is populated for a trade unit.</t>
  </si>
  <si>
    <t>Verplicht als het veld 'Materiaalcode' is ingevuld bij de pallet.</t>
  </si>
  <si>
    <t>if 'Material code' is populated for a logistic unit.</t>
  </si>
  <si>
    <t>MaterialAgencyCode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local-name()='batteryInformationModule']/batteryDetail/batteryMaterials/materialAgencyCode</t>
  </si>
  <si>
    <t>batteryInformation.batteryDetails.batteryMaterials.materialAgencyCode</t>
  </si>
  <si>
    <t>Is accu/batterij oplaadbaar</t>
  </si>
  <si>
    <t>La pile/batterie est-elle rechargeable</t>
  </si>
  <si>
    <t>Is battery rechargeable</t>
  </si>
  <si>
    <t>isBatteryRechargeable</t>
  </si>
  <si>
    <t>DA_ELECTRONIC_DEVICES_0060</t>
  </si>
  <si>
    <t>Indicateur pour montrer si la pile/batterie peut être rechargée. Une pile/batterie rechargeable est un type de pile/batterie qui peut être chargée, déchargée et rechargée plusieurs fois.</t>
  </si>
  <si>
    <t>An indicator to show if the battery can be recharged. A rechargeable battery is a type of battery which can be charged, discharged, and recharged many times.</t>
  </si>
  <si>
    <t xml:space="preserve">Geef hier aan of de batterij oplaadbaar is of niet. Selecteer de juiste waarde uit de codelijst 'NonBinaryLogicEnumeration'.
</t>
  </si>
  <si>
    <t>Indiquez ici si la batterie est rechargeable ou non. Sélectionnez la valeur correcte dans la liste de codes "NonBinaryLogicEnumeration</t>
  </si>
  <si>
    <t xml:space="preserve">Indicate in this field if the battery is rechargeable or not. Select the correct value from the code list 'NonBinaryLogicEnumeration'.
</t>
  </si>
  <si>
    <t>VR_DIY_14301, VR_DIY_16006, VR_DIY_17728, VR_ELECTRONIC_DEVICES_0069</t>
  </si>
  <si>
    <t>520.583</t>
  </si>
  <si>
    <t>Verplicht voor oplaadbare batterijen.</t>
  </si>
  <si>
    <t>Obligatoire pour les piles rechargeables.</t>
  </si>
  <si>
    <t>Mandatory for rechargeable batteries.</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local-name()='batteryInformationModule']/batteryDetail/isBatteryRechargeable</t>
  </si>
  <si>
    <t>batteryInformation.batteryDetails.isBatteryRechargeable</t>
  </si>
  <si>
    <t>Capaciteit accu/batterij</t>
  </si>
  <si>
    <t>Capacité de la pile/batterie</t>
  </si>
  <si>
    <t>Battery capacity</t>
  </si>
  <si>
    <t>batteryCapacity</t>
  </si>
  <si>
    <t>DA_ELECTRONIC_DEVICES_0058</t>
  </si>
  <si>
    <t xml:space="preserve">De capaciteit van een batterij staat voor de maximale hoeveelheid energie die onder bepaalde gespecificeerde omstandigheden uit de batterij kan worden gehaald. Deze capaciteit is een maat voor de lading die door de batterij wordt opgeslagen en wordt bepaald door de hoeveelheid actief materiaal in de batterij. Wordt uitgedrukt in Ampère uur, milliampère uur, etc.
</t>
  </si>
  <si>
    <t xml:space="preserve">The capacity of a battery represents the maximum amount of energy that can be extracted from the battery under certain specified conditions. This capacity is a measure of the charge stored by the battery, and is determined by the mass of active material contained in the battery. Example Ampere hour, Milliampere hour, etc.
</t>
  </si>
  <si>
    <t xml:space="preserve">3 (Ah)
</t>
  </si>
  <si>
    <t xml:space="preserve">Vul in dit veld de capaciteit van de accu/batterij in, uitgedrukt in ampère-uur (Ah) of milliampère-uur (mAh).
</t>
  </si>
  <si>
    <t>Entrez la capacité de la batterie dans ce champ, exprimée en ampères-heures (Ah) ou en milliampères-heures (mAh).</t>
  </si>
  <si>
    <t xml:space="preserve">Enter the capacity of the battery in this field, expressed in ampere-hours (Ah) or milliampere-hours (mAh).
</t>
  </si>
  <si>
    <t>VR_ELECTRONIC_DEVICES_0068, VR_ELECTRONIC_DEVICES_0072</t>
  </si>
  <si>
    <t>520.789</t>
  </si>
  <si>
    <t>Verplicht voor batterijen als het op de verpakking/het etiket staat.</t>
  </si>
  <si>
    <t>Obligatoire pour les piles si cela est indiqué sur l'emballage/l'étiquette.</t>
  </si>
  <si>
    <t>Mandatory for batteries if it is stated on the label/packaging.</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local-name()='batteryInformationModule']/batteryDetail/batteryCapacity</t>
  </si>
  <si>
    <t>batteryInformation.batteryDetails.batteryCapacity.value</t>
  </si>
  <si>
    <t>Eenheid capaciteit accu/batterij</t>
  </si>
  <si>
    <t>Unité de mesure capacité de la pile/batterie</t>
  </si>
  <si>
    <t>Battery capacity UOM</t>
  </si>
  <si>
    <t>batteryCapacity/@measurementUnitCode</t>
  </si>
  <si>
    <t>DA_ELECTRONIC_DEVICES_0059</t>
  </si>
  <si>
    <t xml:space="preserve">Code die een meeteenheid aangeeft. Toegestane codewaarden zijn vermeld in de GS1 codelijst 'MeasurementUnitCode'.
</t>
  </si>
  <si>
    <t>Unité de mesure</t>
  </si>
  <si>
    <t xml:space="preserve">E09 (milliampere hour)
AMH (ampere hour)
</t>
  </si>
  <si>
    <t xml:space="preserve">Selecteer de juiste waarde uit de codelijst 'MeasurementUnitCode'.
</t>
  </si>
  <si>
    <t>Sélectionnez la valeur appropriée dans la liste de codes 'MeasurementUnitCode</t>
  </si>
  <si>
    <t>VR_ELECTRONIC_DEVICES_0066, VR_ELECTRONIC_DEVICES_0067</t>
  </si>
  <si>
    <t>510.019</t>
  </si>
  <si>
    <t>Verplicht als het veld 'Capaciteit accu/batterij’ is ingevuld bij de consumenteneenheid.</t>
  </si>
  <si>
    <t>Obligatoire si le champ "Capacité de la batterie" est renseigné dans l'unité consommateur.</t>
  </si>
  <si>
    <t>Mandatory if the 'Battery capacity' field is populated.</t>
  </si>
  <si>
    <t>Verplicht als het veld 'Capaciteit accu/batterij' is ingevuld bij de handelseenheid</t>
  </si>
  <si>
    <t>Obligatoire, si le champ "Capacité de la batterie" a été rempli dans l'unité commerciale.</t>
  </si>
  <si>
    <t>if the 'Battery capacity' field is populated.</t>
  </si>
  <si>
    <t>Verplicht als het veld 'Capaciteit accu/batterij' is ingevuld bij de pallet.</t>
  </si>
  <si>
    <t>Obligatoire, si le champ "Capacité de la batterie" a été rempli pour la palette.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local-name()='batteryInformationModule']/batteryDetail/batteryCapacity/@measurementUnitCode</t>
  </si>
  <si>
    <t>batteryInformation.batteryDetails.batteryCapacity.measurementUnitCode</t>
  </si>
  <si>
    <t>Voltage</t>
  </si>
  <si>
    <t>Voltage de l'accu/batterie</t>
  </si>
  <si>
    <t>Battery voltage</t>
  </si>
  <si>
    <t>batteryVoltage</t>
  </si>
  <si>
    <t>DA_ELECTRONIC_DEVICES_0055</t>
  </si>
  <si>
    <t xml:space="preserve">De spanning van een batterij is het elektrisch potentiaalverschil tussen de positieve en negatieve pool van de batterij, en wordt gemeten in volt.
</t>
  </si>
  <si>
    <t xml:space="preserve">The voltage of a battery is the difference in electric potential between the positive and negative terminals of the battery and is measured in volts.
</t>
  </si>
  <si>
    <t xml:space="preserve">9 (V)
</t>
  </si>
  <si>
    <t xml:space="preserve">Vul in dit veld het voltage/de spanning van de batterij in, uitgedrukt in Volt.
</t>
  </si>
  <si>
    <t>Entrez dans ce champ la tension de la batterie, exprimée en Volts.</t>
  </si>
  <si>
    <t xml:space="preserve">Enter the voltage of the battery in this field, expressed in volts.
</t>
  </si>
  <si>
    <t>VR_ELECTRONIC_DEVICES_0065, VR_ELECTRONIC_DEVICES_0071</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local-name()='batteryInformationModule']/batteryDetail/batteryVoltage</t>
  </si>
  <si>
    <t>batteryInformation.batteryDetails.batteryVoltage.value</t>
  </si>
  <si>
    <t>Eenheid voltage</t>
  </si>
  <si>
    <t>Unité de mesure Voltage de l'accu/batterie</t>
  </si>
  <si>
    <t>Battery voltage UOM</t>
  </si>
  <si>
    <t>batteryVoltage/@measurementUnitCode</t>
  </si>
  <si>
    <t>DA_ELECTRONIC_DEVICES_0056</t>
  </si>
  <si>
    <t xml:space="preserve">2H
</t>
  </si>
  <si>
    <t>VR_ELECTRONIC_DEVICES_0063, VR_ELECTRONIC_DEVICES_0064</t>
  </si>
  <si>
    <t>510.018</t>
  </si>
  <si>
    <t>Verplicht als het veld 'Voltage' is ingevuld bij de consumenteneenheid.</t>
  </si>
  <si>
    <t>Obligatoire si le champ "Tension" est renseigné au niveau de l'unité consommateur.</t>
  </si>
  <si>
    <t>Mandatory if 'Voltage' is populated.</t>
  </si>
  <si>
    <t>Verplicht als het veld 'Voltage' is ingevuld bij de handelseenheid.</t>
  </si>
  <si>
    <t>Obligatoire si le champ "Tension" est rempli dans l'unité commerciale.</t>
  </si>
  <si>
    <t>if the 'Voltage' field is populated.</t>
  </si>
  <si>
    <t>Verplicht als het veld 'Voltage' is ingevuld bij de pallet.</t>
  </si>
  <si>
    <t>Obligatoire si le champ "Tension" a été rempli pour la palette.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local-name()='batteryInformationModule']/batteryDetail/batteryVoltage/@measurementUnitCode</t>
  </si>
  <si>
    <t>batteryInformation.batteryDetails.batteryVoltage.measurementUnitCode</t>
  </si>
  <si>
    <t>Type lampfitting</t>
  </si>
  <si>
    <t>Type de montage de la lampe</t>
  </si>
  <si>
    <t>Light bulb base type</t>
  </si>
  <si>
    <t>lightBulbBaseType</t>
  </si>
  <si>
    <t>DA_ELECTRONIC_DEVICES_0017</t>
  </si>
  <si>
    <t xml:space="preserve">Gloeilampfittingen, lampfittingen en lamphouders leveren een elektronische verbinding en ondersteuning van een lamp voor verlichtingsarmatuur.
</t>
  </si>
  <si>
    <t xml:space="preserve">La prise d'ampoule fournit la connexion électrique à la lampe.
</t>
  </si>
  <si>
    <t xml:space="preserve">Light bulb sockets, lamp sockets or lamp holders provide electrical connections to the lighting fixture and support it in the lighting fixture.
</t>
  </si>
  <si>
    <t xml:space="preserve">E27
GU5.3
</t>
  </si>
  <si>
    <t>E27
GU5.3</t>
  </si>
  <si>
    <t>Vul het type lampfitting in, zoals aangegeven op de verpakking. Je kan hier ook informatie over het type stroomvoorziening invoeren als dit op het etiket staat.</t>
  </si>
  <si>
    <t xml:space="preserve">Vul het type lampfitting in, zoals aangegeven op de verpakking. Als dit op het etiket staat, dan kan je hier ook informatie over het type stroomvoorziening invoeren.
</t>
  </si>
  <si>
    <t>Remplissez le type de prise d'ampoule, tel qu'indiqué sur le produit. Vous pouvez également saisir ici des informations sur le type d'alimentation électrique si cela est indiqué sur l'étiquette.</t>
  </si>
  <si>
    <t>Fill in the type of light bulb socket, as indicated on the packaging. You can also enter information about the type of power supply in this field if it is on the label.</t>
  </si>
  <si>
    <t>Fill in the type of light bulb socket, as indicated on the packaging. If it is on the label, you can also enter information about the type of power supply in this field.</t>
  </si>
  <si>
    <t>VR_ELECTRONIC_DEVICES_0016</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local-name()='lightingDeviceModule']/lightBulbInformation/lightBulbBaseType</t>
  </si>
  <si>
    <t>lightBulbInformations.lightBulbBaseType</t>
  </si>
  <si>
    <t>Nuttige lichtstroom</t>
  </si>
  <si>
    <t>Lumière visible</t>
  </si>
  <si>
    <t>Visible light</t>
  </si>
  <si>
    <t>visibleLight</t>
  </si>
  <si>
    <t>DA_ELECTRONIC_DEVICES_0025</t>
  </si>
  <si>
    <t>Totale hoeveelheid zichtbaar licht die een lichtbron uitstraalt.</t>
  </si>
  <si>
    <t>Quantité totale de lumière visible émise par une source lumineuse</t>
  </si>
  <si>
    <t>Total quantity of visible light emitted by a light source.</t>
  </si>
  <si>
    <t>970 (lumen)</t>
  </si>
  <si>
    <t>Vul in dit veld de nominale nuttige lichtstroom/ lichtopbrengst in zoals op de verpakking staat.</t>
  </si>
  <si>
    <t>Indiquez le flux lumineux utile nominal indiqué sur l'étiquette.</t>
  </si>
  <si>
    <t>Fill in the nominal useful luminous flux, as indicated on the packaging.</t>
  </si>
  <si>
    <t>Als je dit veld invult, vul dan ook verplicht het veld ‘Code type lichtbundel’ in.</t>
  </si>
  <si>
    <t>Als je dit veld invult, vul dan ook het veld ‘Code type lichtbundel’ in.</t>
  </si>
  <si>
    <t>Si vous remplissez ce champ, il est obligatoire de remplir également le champ "Code du type de faisceau lumineux".</t>
  </si>
  <si>
    <t>When you populate this field, it is mandatory to also populate the ‘Light beam type code’ field.</t>
  </si>
  <si>
    <t>VR_DIY_15105, VR_ELECTRONIC_DEVICES_0009, VR_ELECTRONIC_DEVICES_0019, VR_ELECTRONIC_DEVICES_0080</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local-name()='lightingDeviceModule']/lightBulbInformation/visibleLight</t>
  </si>
  <si>
    <t>lightBulbInformations.visibleLights.value</t>
  </si>
  <si>
    <t>Eenheid nuttige lichtstroom</t>
  </si>
  <si>
    <t>Unité de mesure lumière visible</t>
  </si>
  <si>
    <t>Visible light UOM</t>
  </si>
  <si>
    <t>visibleLight/@measurementUnitCode</t>
  </si>
  <si>
    <t>DA_ELECTRONIC_DEVICES_0026</t>
  </si>
  <si>
    <t>Toute unité normalisée et reproductible qui peut être utilisée pour mesurer n'importe quelle propriété physique.</t>
  </si>
  <si>
    <t>LUM</t>
  </si>
  <si>
    <t>VR_ELECTRONIC_DEVICES_0010, VR_ELECTRONIC_DEVICES_0023</t>
  </si>
  <si>
    <t>Verplicht als het veld 'Nuttige lichtstroom' is ingevuld bij de consumenteneenheid.</t>
  </si>
  <si>
    <t>si le champ 'Lumière visible' est rempli.</t>
  </si>
  <si>
    <t>Mandatory if 'Visible light' is populated for a consumer unit.</t>
  </si>
  <si>
    <t>Verplicht als het veld 'Nuttige lichtstroom' is ingevuld bij de handelseenheid.</t>
  </si>
  <si>
    <t>if 'Visible light' is populated for a trade unit.</t>
  </si>
  <si>
    <t>Verplicht als het veld 'Nuttige lichtstroom' is ingevuld bij de pallet.</t>
  </si>
  <si>
    <t>if 'Visible light' is populated for a logistic unit.</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local-name()='lightingDeviceModule']/lightBulbInformation/visibleLight/@measurementUnitCode</t>
  </si>
  <si>
    <t>lightBulbInformations.visibleLights.measurementUnitCode</t>
  </si>
  <si>
    <t>Kleurtemperatuur</t>
  </si>
  <si>
    <t>Température de couleur</t>
  </si>
  <si>
    <t>Colour temperature</t>
  </si>
  <si>
    <t>colourTemperature</t>
  </si>
  <si>
    <t>DA_FMCGB2B_0196</t>
  </si>
  <si>
    <t xml:space="preserve">Kleurtemperatuur is een manier om de uitstraling van de lamp te beschrijven, uitgedrukt in Kelvin.
</t>
  </si>
  <si>
    <t xml:space="preserve">La température de couleur est une façon de décrire l'apparence de la lumière fournie par une ampoule.
</t>
  </si>
  <si>
    <t xml:space="preserve">Colour temperature is a way to describe the light appearance provided by a light bulb, expressed in Kelvin.
</t>
  </si>
  <si>
    <t xml:space="preserve">3000 (K)
</t>
  </si>
  <si>
    <t xml:space="preserve">3000 (k)
</t>
  </si>
  <si>
    <t xml:space="preserve">Vul hier de waarde in van de kleurtemperatuur van de lamp, zoals vermeld op de verpakking.
</t>
  </si>
  <si>
    <t xml:space="preserve">Remplissez la temperature de couleur de l'ampoule, telle qu'indiquée sur l'emballage.
</t>
  </si>
  <si>
    <t xml:space="preserve">Enter the colour temperature of the light bulb, as indicated on the packaging.
</t>
  </si>
  <si>
    <t>VR_FMCGB2B_0323</t>
  </si>
  <si>
    <t>500.419</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local-name()='lightingDeviceModule']/lightBulbInformation/colourTemperature</t>
  </si>
  <si>
    <t>lightBulbInformations.colourTemperatures.value</t>
  </si>
  <si>
    <t>Eenheid kleurtemperatuur</t>
  </si>
  <si>
    <t>Unité de mesure température de couleur</t>
  </si>
  <si>
    <t>Colour temperature UOM</t>
  </si>
  <si>
    <t>colourTemperature/@temperatureMeasurementUnitCode</t>
  </si>
  <si>
    <t>DA_FMCGB2B_0197</t>
  </si>
  <si>
    <t>KEL (Kelvin)</t>
  </si>
  <si>
    <t>K</t>
  </si>
  <si>
    <t>VR_FMCGB2B_0322, VR_FMCGB2B_0324</t>
  </si>
  <si>
    <t>Verplicht als het veld 'Kleurtemperatuur' is ingevuld bij de consumenteneenheid.</t>
  </si>
  <si>
    <t>si le champ 'Température de couleur' est rempli.</t>
  </si>
  <si>
    <t>Mandatory if 'Colour temperature' is populated for a consumer unit.</t>
  </si>
  <si>
    <t>Verplicht als het veld 'Kleurtemperatuur' is ingevuld bij de handelseenheid.</t>
  </si>
  <si>
    <t>if 'Colour temperature' is populated for a trade unit.</t>
  </si>
  <si>
    <t>Verplicht als het veld 'Kleurtemperatuur' is ingevuld bij de pallet.</t>
  </si>
  <si>
    <t>if 'Colour temperature' is populated for a logistic unit.</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local-name()='lightingDeviceModule']/lightBulbInformation/colourTemperature/@temperatureMeasurementUnitCode</t>
  </si>
  <si>
    <t>lightBulbInformations.colourTemperatures.measurementUnitCode</t>
  </si>
  <si>
    <t>Minimum kleurtemperatuur</t>
  </si>
  <si>
    <t>Minimum colour temperature</t>
  </si>
  <si>
    <t>minimumColourTemperature</t>
  </si>
  <si>
    <t>DA_ELECTRONIC_DEVICES_0035</t>
  </si>
  <si>
    <t xml:space="preserve">Geeft de minimum kleurtemperatuur aan en beschrijft de minimum uitstraling van de lamp uitgedrukt in Kelvin.
</t>
  </si>
  <si>
    <t xml:space="preserve">Indicates the minimum colour temperature that is a way to describe the minimum light appearance provided by a light bulb, expressed in Kelvin.
</t>
  </si>
  <si>
    <t xml:space="preserve">1800
</t>
  </si>
  <si>
    <t xml:space="preserve">Vul de minimum kleurtemperatuur in zoals aangegeven op de verpakking.
</t>
  </si>
  <si>
    <t>Entrez la température de couleur minimale indiquée sur l'emballage.</t>
  </si>
  <si>
    <t xml:space="preserve">Enter the minimum colour temperature as indicated on the package.
</t>
  </si>
  <si>
    <t>VR_DIY_15740, VR_DIY_15813, VR_ELECTRONIC_DEVICES_0038</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local-name()='lightingDeviceModule']/lightBulbInformation/minimumColourTemperature</t>
  </si>
  <si>
    <t>lightBulbInformations.minimumColourTemperatures.value</t>
  </si>
  <si>
    <t>Minimum kleurtemperatuur eenheid</t>
  </si>
  <si>
    <t>Unité de mesure Température de couleur minimale</t>
  </si>
  <si>
    <t>Minimum colour temperature UOM</t>
  </si>
  <si>
    <t>minimumColourTemperature/@temperatureMeasurementUnitCode</t>
  </si>
  <si>
    <t>DA_ELECTRONIC_DEVICES_0036</t>
  </si>
  <si>
    <t>Selecteer de juiste waarde uit de codelijst ‘TemperatureMeasurementUnitCode’.</t>
  </si>
  <si>
    <t>Sélectionnez la valeur correcte dans la liste de codes "TemperatureMeasurementUnitCode".</t>
  </si>
  <si>
    <t>Select the right value from the ‘TemperatureMeasurementUnitCode’ codelist.</t>
  </si>
  <si>
    <t>VR_DIY_15778, VR_ELECTRONIC_DEVICES_0039, VR_ELECTRONIC_DEVICES_0044</t>
  </si>
  <si>
    <t>Verplicht als het veld 'Minimum kleurtemperatuur' is gevuld.</t>
  </si>
  <si>
    <t>Obligatoire si le champ "Température minimale de la couleur" a été rempli.</t>
  </si>
  <si>
    <t>Mandatory if 'Minimum colour temperature' is populated.</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local-name()='lightingDeviceModule']/lightBulbInformation/minimumColourTemperature/@temperatureMeasurementUnitCode</t>
  </si>
  <si>
    <t>lightBulbInformations.minimumColourTemperatures.measurementUnitCode</t>
  </si>
  <si>
    <t>Maximum kleurtemperatuur</t>
  </si>
  <si>
    <t>Maximum colour temperature</t>
  </si>
  <si>
    <t>maximumColourTemperature</t>
  </si>
  <si>
    <t>DA_ELECTRONIC_DEVICES_0038</t>
  </si>
  <si>
    <t xml:space="preserve">Geeft de maximum kleurtemperatuur aan en beschrijft de maximum uitstraling van de lamp uitgedrukt in Kelvin.
</t>
  </si>
  <si>
    <t>Nombre indiquant la température de couleur maximale et décrit la radiation maximum de la lampe en Kelvin.</t>
  </si>
  <si>
    <t xml:space="preserve">Indicates the maximum colour temperature that is a way to describe the maximum light appearance provided by a light bulb, expressed in Kelvin.
</t>
  </si>
  <si>
    <t xml:space="preserve">2700
</t>
  </si>
  <si>
    <t xml:space="preserve">Vul de maximum kleurtemperatuur in zoals aangegeven op de verpakking.
</t>
  </si>
  <si>
    <t>Remplissez la température maximale de la couleur comme indiqué sur l'emballage.</t>
  </si>
  <si>
    <t xml:space="preserve">Enter the maximum colour temperature as indicated on the package.
</t>
  </si>
  <si>
    <t>VR_DIY_15741, VR_DIY_15814, VR_ELECTRONIC_DEVICES_0040</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local-name()='lightingDeviceModule']/lightBulbInformation/maximumColourTemperature</t>
  </si>
  <si>
    <t>lightBulbInformations.maximumColourTemperatures.value</t>
  </si>
  <si>
    <t>Maximum kleurtemperatuur eenheid</t>
  </si>
  <si>
    <t>Unité de mesure Température de couleur maximale</t>
  </si>
  <si>
    <t>Maximum colour temperature UOM</t>
  </si>
  <si>
    <t>maximumColourTemperature/@temperatureMeasurementUnitCode</t>
  </si>
  <si>
    <t>DA_ELECTRONIC_DEVICES_0039</t>
  </si>
  <si>
    <t>VR_DIY_15779, VR_ELECTRONIC_DEVICES_0041, VR_ELECTRONIC_DEVICES_0045</t>
  </si>
  <si>
    <t>Verplicht als het veld 'Maximum kleurtemperatuur' is gevuld.</t>
  </si>
  <si>
    <t>Obligatoire si le champ "Température maximale de la couleur" a été rempli.</t>
  </si>
  <si>
    <t>Mandatory if 'Maximum colour temperature' is populated.</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local-name()='lightingDeviceModule']/lightBulbInformation/maximumColourTemperature/@temperatureMeasurementUnitCode</t>
  </si>
  <si>
    <t>lightBulbInformations.maximumColourTemperatures.measurementUnitCode</t>
  </si>
  <si>
    <t>Lampdiameter</t>
  </si>
  <si>
    <t>Diamètre de l'ampoule</t>
  </si>
  <si>
    <t>Light bulb diameter value</t>
  </si>
  <si>
    <t>lightBulbDiameterValue</t>
  </si>
  <si>
    <t>DA_ELECTRONIC_DEVICES_0019</t>
  </si>
  <si>
    <t>De maximale diameter van de lamp, hetzij in 1/8 inch, hetzij in millimeter, afhankelijk van de vorm en de regio.</t>
  </si>
  <si>
    <t>Le diamètre maximal de l'ampoule, soit en 1/8 de pouce, soit en millimètres, selon la forme et la région.</t>
  </si>
  <si>
    <t>The maximum diameter of the light bulb, either in 1/8 of an inch, or in millimetres, depending on the shape and the region.</t>
  </si>
  <si>
    <t>52 (mm)</t>
  </si>
  <si>
    <t>Vul hier de maximale diameter van de lamp in millimeter in, zoals aangeduid op de verpakking.</t>
  </si>
  <si>
    <t>Indiquer le diamètre maximal de l'ampoule en millimètres, comme indiqué sur l'emballage.</t>
  </si>
  <si>
    <t>Fill in the maximum diameter of the lightbulb in millimeters, as indicated on the packaging.</t>
  </si>
  <si>
    <t>Reflectoren van 63 mm worden bijvoorbeeld aangeduid als R63, maar in de VS staan ze bekend als R20 (2,5 in). In beide regio's staat een PAR38-reflector echter bekend als PAR38.</t>
  </si>
  <si>
    <t>Par exemple, les réflecteurs de 63 mm sont appelés R63, mais aux États-Unis, ils sont appelés R20 (2,5 po). Cependant, dans les deux régions, un réflecteur PAR38 est connu sous le nom de PAR38.</t>
  </si>
  <si>
    <t>For example, 63 mm reflectors are designated R63, but in the US, they are known as R20 (2.5 in). However, in both regions, a PAR38 reflector is known as PAR38.</t>
  </si>
  <si>
    <t>VR_DIY_15103, VR_ELECTRONIC_DEVICES_0005, VR_ELECTRONIC_DEVICES_0017, VR_ELECTRONIC_DEVICES_0079</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local-name()='lightingDeviceModule']/lightBulbInformation/lightBulbDiameterValue</t>
  </si>
  <si>
    <t>lightBulbInformations.lightBulbDiameters.value</t>
  </si>
  <si>
    <t>Eenheid lampdiameter</t>
  </si>
  <si>
    <t>Unité de mesure du diamètre de l'ampoule</t>
  </si>
  <si>
    <t>Light bulb diameter UOM</t>
  </si>
  <si>
    <t>lightBulbDiameterValue/@measurementUnitCode</t>
  </si>
  <si>
    <t>DA_ELECTRONIC_DEVICES_0020</t>
  </si>
  <si>
    <t>VR_ELECTRONIC_DEVICES_0006, VR_ELECTRONIC_DEVICES_0024</t>
  </si>
  <si>
    <t>Verplicht als het veld 'Lampdiameter' is ingevuld bij de consumenteneenheid.</t>
  </si>
  <si>
    <t>si le champ 'Diamètre de l'ampoule' est rempli.</t>
  </si>
  <si>
    <t>Mandatory if 'Light bulb diameter value' is populated for a consumer unit.</t>
  </si>
  <si>
    <t>Verplicht als het veld 'Lampdiameter' is ingevuld bij de handelseenheid.</t>
  </si>
  <si>
    <t>if 'Light bulb diameter value' is populated for a trade unit.</t>
  </si>
  <si>
    <t>Verplicht als het veld 'Lampdiameter' is ingevuld bij de pallet.</t>
  </si>
  <si>
    <t>if 'Light bulb diameter value' is populated for a logistic unit.</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local-name()='lightingDeviceModule']/lightBulbInformation/lightBulbDiameterValue/@measurementUnitCode</t>
  </si>
  <si>
    <t>lightBulbInformations.lightBulbDiameters.measurementUnitCode</t>
  </si>
  <si>
    <t>Waarde van de afmeting</t>
  </si>
  <si>
    <t>Dimension de la taille</t>
  </si>
  <si>
    <t>Size dimension</t>
  </si>
  <si>
    <t>sizeDimension</t>
  </si>
  <si>
    <t>DA_DIY_B2C_0014</t>
  </si>
  <si>
    <t xml:space="preserve">De numerieke waarde van de meting, bepaald door het formaattype.
</t>
  </si>
  <si>
    <t xml:space="preserve">La mesure numérique de la taille de la dimension spécifiée par le type de taille.
</t>
  </si>
  <si>
    <t xml:space="preserve">The numerical size measurement of the size dimension specified by the size type.
</t>
  </si>
  <si>
    <t xml:space="preserve">36(°)
</t>
  </si>
  <si>
    <t xml:space="preserve">Neem de waarde van de afmeting over zoals deze op de verpakking staat.
Voor lampen geldt: Vul in dit veld de nominale hoek van de lichtbundel in (in graden). Dit is alleen van toepassing voor gerichte lampen, en staat vaak als icoon op de verpakking.
</t>
  </si>
  <si>
    <t xml:space="preserve">Indiquez ici la valeur de l'angle du faisceau lumineux. Indiquer les 'degrés' dans l''Unité de mesure du faisceau lumineux'.
</t>
  </si>
  <si>
    <t xml:space="preserve">Enter the value of the size as shown on the label.
For light bulbs: Enter the nominal angle of the light beam (in degrees) in this field. This applies only for directional lamps, and often appears as an icon on the packaging.
</t>
  </si>
  <si>
    <t xml:space="preserve">Als u dit veld invult, vul dan ook de velden 'Code type afmeting' en 'Eenheid waarde van de afmeting' in.
</t>
  </si>
  <si>
    <t xml:space="preserve">When you populate this field, then also do populate the fields 'Size type code' and 'Size dimension measurement unit code'.
</t>
  </si>
  <si>
    <t>VR_DIY_B2C_0021, VR_DIY_B2C_0025</t>
  </si>
  <si>
    <t>/catalogue_item_notification:catalogueItemNotificationMessage/transaction/documentCommand/catalogue_item_notification:catalogueItemNotification/catalogueItem/tradeItem/tradeItemInformation/extension/*[namespace-uri()='urn:gs1:gdsn:trade_item_size:xsd:3' and local-name()='tradeItemSizeModule']/nonPackagedSizeDimension/sizeDimension</t>
  </si>
  <si>
    <t>nonPackagedSizeDimensions.sizeDimensions.value</t>
  </si>
  <si>
    <t>Waarde van de afmeting eenheid</t>
  </si>
  <si>
    <t>Eenheid waarde van de afmeting</t>
  </si>
  <si>
    <t>Unité de mesure de la Dimension de la taille</t>
  </si>
  <si>
    <t>Size dimension UOM</t>
  </si>
  <si>
    <t>Size dimension measurement unit code</t>
  </si>
  <si>
    <t>sizeDimension/@measurementUnitCode</t>
  </si>
  <si>
    <t>DA_DIY_B2C_0015</t>
  </si>
  <si>
    <t xml:space="preserve">Toute unité normalisée et reproductible qui peut être utilisée pour mesurer n'importe quelle propriété physique.
</t>
  </si>
  <si>
    <t xml:space="preserve">DD
</t>
  </si>
  <si>
    <t xml:space="preserve">Veuillez sélectionner une valeur correcte dans la liste de codes 'measurementUnitCode'.
</t>
  </si>
  <si>
    <t>VR_DIY_B2C_0022, VR_DIY_B2C_0023</t>
  </si>
  <si>
    <t>Verplicht als het veld 'Waarde van de afmeting' is ingevuld bij de consumenteneenheid.</t>
  </si>
  <si>
    <t>si le champ 'Angle nominal du faisceau lumineux' est rempli.</t>
  </si>
  <si>
    <t>Mandatory if 'Size dimension' is populated for a consumer unit.</t>
  </si>
  <si>
    <t>Verplicht als het veld 'Waarde van de afmeting' is ingevuld bij de handelseenheid</t>
  </si>
  <si>
    <t>if 'Size dimension' is populated for a trade unit.</t>
  </si>
  <si>
    <t>Verplicht als het veld 'Waarde van de afmeting' is ingevuld bij de pallet.</t>
  </si>
  <si>
    <t>if 'Size dimension' is populated for a logistic unit.</t>
  </si>
  <si>
    <t>/catalogue_item_notification:catalogueItemNotificationMessage/transaction/documentCommand/catalogue_item_notification:catalogueItemNotification/catalogueItem/tradeItem/tradeItemInformation/extension/*[namespace-uri()='urn:gs1:gdsn:trade_item_size:xsd:3' and local-name()='tradeItemSizeModule']/nonPackagedSizeDimension/sizeDimension/@measurementUnitCode</t>
  </si>
  <si>
    <t>nonPackagedSizeDimensions.sizeDimensions.measurementUnitCode</t>
  </si>
  <si>
    <t>Code type afmeting</t>
  </si>
  <si>
    <t>Code type de dimension de la taille</t>
  </si>
  <si>
    <t>Size typecode</t>
  </si>
  <si>
    <t>Size type code</t>
  </si>
  <si>
    <t>sizeTypeCode</t>
  </si>
  <si>
    <t>DA_DIY_B2C_0016</t>
  </si>
  <si>
    <t>The type of size dimension for the size measurement or size description.</t>
  </si>
  <si>
    <t xml:space="preserve">LIGHT_BEAM_ANGLE
</t>
  </si>
  <si>
    <t xml:space="preserve">Selecteer de juiste waarde uit de codelijst 'SizeTypeCode' die hoort bij het type meting dat u invult in het veld 'Waarde van de afmeting'.
Voor lampen geldt: Vul in dit veld de code voor de hoek van de lichtbundel in: 'LIGHT_BEAM_ANGLE'. Dit geldt alleen voor gerichte lampen en staat vaak als icoon op de verpakking.
</t>
  </si>
  <si>
    <t xml:space="preserve">Indiquez le type de dimension, pour les ampoules, utilisez toujours la valeur LIGHT_BEAM_ANGLE.
</t>
  </si>
  <si>
    <t xml:space="preserve">Select the correct value from the 'SizeTypeCode' code list that corresponds to the type of size dimension that you want to populate in the 'Size dimension' field.
For light bulbs: Enter the code for the angle of the light beam in this field, which is LIGHT_BEAM_ANGLE. This applies only for directional lamps, and often appears as an icon on the packaging.
</t>
  </si>
  <si>
    <t xml:space="preserve">Als u dit veld invult, vul dan ook de velden 'Waarde van de afmeting' en 'Eenheid waarde van de afmeting' in.
</t>
  </si>
  <si>
    <t xml:space="preserve">When you populate this field, then also do populate the fields 'Size dimension' and 'Size dimension measurement unit code'.
</t>
  </si>
  <si>
    <t>VR_DIY_B2C_0024, VR_DIY_B2C_0026</t>
  </si>
  <si>
    <t>Mandatory if the field 'Size dimension' is populated for a consumer unit.</t>
  </si>
  <si>
    <t>SizeTypeCode</t>
  </si>
  <si>
    <t>/catalogue_item_notification:catalogueItemNotificationMessage/transaction/documentCommand/catalogue_item_notification:catalogueItemNotification/catalogueItem/tradeItem/tradeItemInformation/extension/*[namespace-uri()='urn:gs1:gdsn:trade_item_size:xsd:3' and local-name()='tradeItemSizeModule']/nonPackagedSizeDimension/sizeTypeCode</t>
  </si>
  <si>
    <t>nonPackagedSizeDimensions.sizeTypeCode</t>
  </si>
  <si>
    <t>Type lamp</t>
  </si>
  <si>
    <t>Type de lampe</t>
  </si>
  <si>
    <t>Light bulb lamp type code</t>
  </si>
  <si>
    <t>lightBulbLampTypeCode</t>
  </si>
  <si>
    <t>DA_FMCGB2B_0022</t>
  </si>
  <si>
    <t>Een code die het type lamp beschrijft, of dit nu het artikel is of zich in het artikel bevindt, bijvoorbeeld LED.</t>
  </si>
  <si>
    <t>Un code décrivant le type d’ampoule, qu’il s’agisse de l’élément commercial ou dans l’élément commercial, par exemple HALOGEN ou LED.</t>
  </si>
  <si>
    <t>A code describing the type of light bulb whether it is the trade item or is contained in the trade item for example HALOGEN or LED.</t>
  </si>
  <si>
    <t>HALOGEN</t>
  </si>
  <si>
    <t>Vul het type gloeilamp of lamp in, zoals aangegeven op de verpakking.
Selecteer de waarde uit de codelijst 'LightBulbLampTypeCode'.</t>
  </si>
  <si>
    <t>Indiquez le type d’ampoule ou de lampe indiqué sur l’emballage.
Sélectionnez la valeur dans la liste de codes 'LightBulbLampTypeCode'.</t>
  </si>
  <si>
    <t>Fill in the type of light bulb or lamp, as indicated on the packaging.
Select the value from the 'LightBulbLampTypeCode' code list.</t>
  </si>
  <si>
    <t>VR_FMCGB2B_0066</t>
  </si>
  <si>
    <t>LightBulbLampTypeCode</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local-name()='lightingDeviceModule']/lightBulbInformation/lightBulbLampTypeCode</t>
  </si>
  <si>
    <t>lightBulbInformations.lightBulbLampTypeCode</t>
  </si>
  <si>
    <t>Aanduiding gebruik</t>
  </si>
  <si>
    <t>Indication d'utilisation</t>
  </si>
  <si>
    <t>Recommended usage location</t>
  </si>
  <si>
    <t>recommendedUsageLocation</t>
  </si>
  <si>
    <t>DA_EXTRA_INSTRUCTIONS_0002</t>
  </si>
  <si>
    <t>De primaire locatie die wordt aanbevolen voor het gebruik van het artikel, bijvoorbeeld binnen, buiten, binnen / buiten, voertuig, keuken, etc.</t>
  </si>
  <si>
    <t>L'emplacement principal recommandé pour l'utilisation de l'article, par exemple intérieur, extérieur, intérieur/extérieur, véhicule, cuisine, etc.</t>
  </si>
  <si>
    <t>The primary location recommended for the item's use for example indoor, outdoor, indoor/outdoor, vehicle, kitchen, etc.</t>
  </si>
  <si>
    <t>Bestemd voor gebruik buitenshuis.</t>
  </si>
  <si>
    <t>Pour l'extérieur</t>
  </si>
  <si>
    <t>Vul in dit veld de aanbevolen locatie voor het gebruik van het artikel in, zoals aangegeven op de verpakking.</t>
  </si>
  <si>
    <t>Indiquez l'endroit recommandé pour l'utilisation de l'article, tel qu'indiqué sur l'étiquette.</t>
  </si>
  <si>
    <t>Fill in the recommended location for the item’s use, as indicated on the packaging.</t>
  </si>
  <si>
    <t>VR_EXTRA_INSTRUCTIONS_0001, VR_EXTRA_INSTRUCTIONS_0003</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local-name()='consumerInstructionsModule']/consumerInstructions/recommendedUsageLocation</t>
  </si>
  <si>
    <t>consumerInstructions.recommendedUsageLocations.value</t>
  </si>
  <si>
    <t>Aanduiding gebruik taalcode</t>
  </si>
  <si>
    <t>Langue de l'indication d'utilisation</t>
  </si>
  <si>
    <t>Recommended usage location language code</t>
  </si>
  <si>
    <t>recommendedUsageLocation/@languageCode</t>
  </si>
  <si>
    <t>DA_EXTRA_INSTRUCTIONS_0003</t>
  </si>
  <si>
    <t>VR_EXTRA_INSTRUCTIONS_0002, VR_EXTRA_INSTRUCTIONS_0004, VR_FMCGB2B_0015</t>
  </si>
  <si>
    <t>Verplicht als het veld 'Aanduiding gebruik' is ingevuld bij de consumenteneenheid.</t>
  </si>
  <si>
    <t>si le champ 'Indication d'utilisation' est rempli.</t>
  </si>
  <si>
    <t>Mandatory if 'Recommended usage location' is populated for a consumer unit.</t>
  </si>
  <si>
    <t>Verplicht als het veld 'Aanduiding gebruik' is ingevuld bij de handelseenheid.</t>
  </si>
  <si>
    <t>if 'Recommended usage location' is populated for a trade unit.</t>
  </si>
  <si>
    <t>Verplicht als het veld 'Aanduiding gebruik' is ingevuld bij de pallet.</t>
  </si>
  <si>
    <t>if 'Recommended usage location' is populated for a logistic unit.</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local-name()='consumerInstructionsModule']/consumerInstructions/recommendedUsageLocation/@languageCode</t>
  </si>
  <si>
    <t>consumerInstructions.recommendedUsageLocations.languageCode</t>
  </si>
  <si>
    <t>Indicatie accentverlichting</t>
  </si>
  <si>
    <t>L'ampoule convient-elle à un éclairage d'accentuation</t>
  </si>
  <si>
    <t>Is light bulb suitable for accent lighting</t>
  </si>
  <si>
    <t>isLightBulbSuitableForAccentLighting</t>
  </si>
  <si>
    <t>DA_ELECTRONIC_DEVICES_0053</t>
  </si>
  <si>
    <t>Geeft aan of de lamp wel/niet geschikt is voor accentverlichting. Alleen voor gerichte lampen en als de hoek van de lichtbundel van de lamp ≥ 90 ° is en de nuttige lichtstroom ervan moet worden gemeten in een kegel van 120°.</t>
  </si>
  <si>
    <t>Code indiquant le temps maximal en secondes pendant lequel l'ampoule est chauffée jusqu'à 60 % de sa puissance lumineuse maximale.</t>
  </si>
  <si>
    <t>Indicates the light bulb is suitable for accent lighting. For directional lamps only, and if the angle of the light beam of the lamp ≥ 90 ° and its useful luminous flux must be measured in a cone of 120°</t>
  </si>
  <si>
    <t>Selecteer ‘TRUE’ als de lamp geschikt is voor accentverlichting, en ‘FALSE’ bij een gerichte lamp die niet geschikt is voor accentverlichting.</t>
  </si>
  <si>
    <t>Sélectionnez "VRAI" si la lampe convient à un éclairage d'accentuation et "FAUX" pour une lampe directionnelle qui ne convient pas à un éclairage d'accentuation.</t>
  </si>
  <si>
    <t>Select ‘TRUE’ if the light bulb is suitable for accent lighting and select ‘FALSE’ for a directional light bulb not suitable for accent lighting.</t>
  </si>
  <si>
    <t>VR_ELECTRONIC_DEVICES_0059</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local-name()='lightingDeviceModule']/lightBulbInformation/isLightBulbSuitableForAccentLighting</t>
  </si>
  <si>
    <t>lightBulbInformations.isLightBulbSuitableForAccentLighting</t>
  </si>
  <si>
    <t>Opgegeven vermogen</t>
  </si>
  <si>
    <t>Declared power</t>
  </si>
  <si>
    <t>declaredPower</t>
  </si>
  <si>
    <t>DA_ELECTRONIC_DEVICES_0044</t>
  </si>
  <si>
    <t>Het vermogen dat aangeeft hoeveel elektriciteit de lamp kan omzetten naar licht en warmte binnen een bepaalde tijd. Een 25 Watt lamp zal, als deze aanstaat, 25 Watt-uren aan energie gebruiken binnen 1 uur.</t>
  </si>
  <si>
    <t>The declared power of a light bulb defines how much electricity the bulb can transform into light and heat over a given amount of time. If left on for one hour, a 25 Watt light bulb will use 25 Watt-hours (Wh) of energy.</t>
  </si>
  <si>
    <t>15</t>
  </si>
  <si>
    <t>Vul het vermogen in van de lamp, tot 0,1 Watt nauwkeurig, zoals aangegeven op de verpakking.</t>
  </si>
  <si>
    <t>Indiquez la puissance de la lampe, avec une précision de 0,1 Watt, comme indiqué sur l'emballage.</t>
  </si>
  <si>
    <t>Enter the power of the light bulb, up to 0,1 Watt accurate, as indicated on the package.</t>
  </si>
  <si>
    <t>VR_DIY_15743, VR_DIY_15816, VR_ELECTRONIC_DEVICES_0050, VR_ELECTRONIC_DEVICES_0082</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local-name()='lightingDeviceModule']/lightBulbInformation/declaredPower</t>
  </si>
  <si>
    <t>lightBulbInformations.declaredPowers.value</t>
  </si>
  <si>
    <t>Opgegeven vermogen eenheid</t>
  </si>
  <si>
    <t>Unité de mesure Puissance déclarée</t>
  </si>
  <si>
    <t>Declared power UOM</t>
  </si>
  <si>
    <t>declaredPower/@measurementUnitCode</t>
  </si>
  <si>
    <t>DA_ELECTRONIC_DEVICES_0045</t>
  </si>
  <si>
    <t xml:space="preserve">WTT (Watt)
</t>
  </si>
  <si>
    <t>VR_DIY_15781, VR_ELECTRONIC_DEVICES_0051, VR_ELECTRONIC_DEVICES_0056</t>
  </si>
  <si>
    <t>Verplicht als het veld 'Opgegeven vermogen' is gevuld.</t>
  </si>
  <si>
    <t>Obligatoire si le champ "Puissance spécifiée" a été rempli.</t>
  </si>
  <si>
    <t>Mandatory if 'Declared power' is populated.</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local-name()='lightingDeviceModule']/lightBulbInformation/declaredPower/@measurementUnitCode</t>
  </si>
  <si>
    <t>lightBulbInformations.declaredPowers.measurementUnitCode</t>
  </si>
  <si>
    <t>Lampvermogen equivalent</t>
  </si>
  <si>
    <t>Equivalent light bulb power</t>
  </si>
  <si>
    <t>equivalentLightBulbPower</t>
  </si>
  <si>
    <t>DA_ELECTRONIC_DEVICES_0047</t>
  </si>
  <si>
    <t>Geeft het equivalente lampvermogen aan dat gedefinieerd is als het vermogen van de vervangen lamp, als de lamp beschouwd wordt als equivalent van het vervangen lamptype.</t>
  </si>
  <si>
    <t>Code indiquant la puissance équivalente de l'ampoule qui est définie comme la puissance de l'ampoule remplacée, si l'ampoule est déclarée équivalente à l'ampoule remplacée.</t>
  </si>
  <si>
    <t>Indicates the equivalent light bulb power that is defined as the power of the replaced light bulb, if the light bulb is claimed to be equivalent to the replaced light bulbtype.</t>
  </si>
  <si>
    <t>Vul in dit veld het vermogen in dat overeenkomt met het vermogen van het lamptype dat vervangen wordt.</t>
  </si>
  <si>
    <t>Enter the power of the light bulb equivalent to the power of the replaced light bulb type.</t>
  </si>
  <si>
    <t>VR_ELECTRONIC_DEVICES_0052, VR_ELECTRONIC_DEVICES_0083</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local-name()='lightingDeviceModule']/lightBulbInformation/equivalentLightBulbPower</t>
  </si>
  <si>
    <t>lightBulbInformations.equivalentLightBulbPowers.value</t>
  </si>
  <si>
    <t>Lampvermogen equivalent eenheid</t>
  </si>
  <si>
    <t>Unité de mesure Puissance équivalente de l'ampoule</t>
  </si>
  <si>
    <t>Equivalent light bulb power UOM</t>
  </si>
  <si>
    <t>equivalentLightBulbPower/@measurementUnitCode</t>
  </si>
  <si>
    <t>DA_ELECTRONIC_DEVICES_0048</t>
  </si>
  <si>
    <t>Please note that you should never reuse GS1 article codes (GTINs) of articles that you have already used/published. For the GTIN (GS1 article code) Management rules, see: https://www.gs1.org/1/gtinrules/en.</t>
  </si>
  <si>
    <t>VR_ELECTRONIC_DEVICES_0053, VR_ELECTRONIC_DEVICES_0057</t>
  </si>
  <si>
    <t>Verplicht als het veld 'Lampvermogen equivalent' is gevuld.</t>
  </si>
  <si>
    <t>Obligatoire si le champ "Puissance équivalente de la lampe" a été rempli.</t>
  </si>
  <si>
    <t>Mandatory if 'Equivalent light bulb power' is populated.</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local-name()='lightingDeviceModule']/lightBulbInformation/equivalentLightBulbPower/@measurementUnitCode</t>
  </si>
  <si>
    <t>lightBulbInformations.equivalentLightBulbPowers.measurementUnitCode</t>
  </si>
  <si>
    <t>Kleurweergave-index (CRI)</t>
  </si>
  <si>
    <t>Indice de rendu des couleurs (IRC)</t>
  </si>
  <si>
    <t>Colour rendering index (CRI)</t>
  </si>
  <si>
    <t>productCharacteristicValueMeasurement</t>
  </si>
  <si>
    <t>DA_ELECTRONIC_DEVICES_0071</t>
  </si>
  <si>
    <t>The colouring rendering index of a light bulb.</t>
  </si>
  <si>
    <t>33</t>
  </si>
  <si>
    <t>Use this attribute to indicate the number representing the colour rendering index (CRI). Enter the colour rendering index rounded to the nearest whole number. Use unit P1 (percent) as UOM. For the field ‘productCharacteristicCode’, enter the code ‘colourRenderingIndexMin’.</t>
  </si>
  <si>
    <t>VR_DIY_15745, VR_DIY_15818, VR_ELECTRONIC_DEVICES_0054, VR_ELECTRONIC_DEVICES_0084</t>
  </si>
  <si>
    <t>/catalogue_item_notification:catalogueItemNotificationMessage/transaction/documentCommand/catalogue_item_notification:catalogueItemNotification/catalogueItem/tradeItem/tradeItemInformation/extension/*[namespace-uri()='urn:gs1:gdsn:product_characteristics:xsd:3' and local-name()='productCharacteristicsModule']/productCharacteristics/productCharacteristicValueMeasurement</t>
  </si>
  <si>
    <t>productSpecificInformation.colourRenderingIndexes.colourRenderingIndex</t>
  </si>
  <si>
    <t>Colour rendering index (CRI) UOM</t>
  </si>
  <si>
    <t>productCharacteristicValueMeasurement/@measurementUnitCode</t>
  </si>
  <si>
    <t>Not present in my Product Manager (not visible, automatically filled in with value 'P1')</t>
  </si>
  <si>
    <t xml:space="preserve">P1
</t>
  </si>
  <si>
    <t>Indicate the unit for the colour rendering index. For the Benelux, enter unit P1 (percent).</t>
  </si>
  <si>
    <t>VR_DIY_15783, VR_DIY_15848, VR_ELECTRONIC_DEVICES_0055, VR_ELECTRONIC_DEVICES_0058</t>
  </si>
  <si>
    <t>Verplicht als het veld 'Waarde productkenmerk' is ingevuld.</t>
  </si>
  <si>
    <t>Mandatory if 'Product characteristic value' is populated.</t>
  </si>
  <si>
    <t>/catalogue_item_notification:catalogueItemNotificationMessage/transaction/documentCommand/catalogue_item_notification:catalogueItemNotification/catalogueItem/tradeItem/tradeItemInformation/extension/*[namespace-uri()='urn:gs1:gdsn:product_characteristics:xsd:3' and local-name()='productCharacteristicsModule']/productCharacteristics/productCharacteristicValueMeasurement/@measurementUnitCode</t>
  </si>
  <si>
    <t>Aantal schakelcycli voor defect</t>
  </si>
  <si>
    <t>Aantal schakelcycli voor defect (productCharacteristicValueInteger + ProductCharacteristicCode)</t>
  </si>
  <si>
    <t>Number of switching cycles before defect</t>
  </si>
  <si>
    <t>Number of switching cycles before defect (productCharacteristicValueInteger + ProductCharacteristicCode)</t>
  </si>
  <si>
    <t>productCharacteristicValueInteger</t>
  </si>
  <si>
    <t>DA_ELECTRONIC_DEVICES_0052</t>
  </si>
  <si>
    <t>Aantal schakelcycli voor een voortijdig defect optreedt, een manier om een levensduur van een lamp aan te duiden.</t>
  </si>
  <si>
    <t>Nombre de cycles de commutation avant un défaut prématuré, méthode spécifiant le cycle de vie d'une ampoule.</t>
  </si>
  <si>
    <t>Number of switching cycles before a premature defect, a method of specifying the life cycle of a light bulb.</t>
  </si>
  <si>
    <t>6000</t>
  </si>
  <si>
    <t>Vul hier het aantal schakelcycli voor een defect in, zoals aangegeven op de verpakking. Vul bij ‘productCharacteristicCode’ de code ‘numberOfSwitches’ in.</t>
  </si>
  <si>
    <t>Indiquez le nombre de cycles de commutation pour un défaut, comme indiqué sur l'emballage. Entrez le code 'numberOfSwitches' dans 'productCharacteristicCode'.</t>
  </si>
  <si>
    <t>Enter the number of switching cycles before a premature defect, as indicated on the package.
Select the code ‘numberOfSwitches’ in the field productCharacteristicCode.</t>
  </si>
  <si>
    <t>VR_DIY_15474, VR_DIY_15738, VR_ELECTRONIC_DEVICES_0086</t>
  </si>
  <si>
    <t>520.699</t>
  </si>
  <si>
    <t>/catalogue_item_notification:catalogueItemNotificationMessage/transaction/documentCommand/catalogue_item_notification:catalogueItemNotification/catalogueItem/tradeItem/tradeItemInformation/extension/*[namespace-uri()='urn:gs1:gdsn:product_characteristics:xsd:3' and local-name()='productCharacteristicsModule']/productCharacteristics/productCharacteristicValueInteger</t>
  </si>
  <si>
    <t>productSpecificInformation.numberOfSwitchingCyclesBeforeDefect</t>
  </si>
  <si>
    <t>Opwarmtijd tot 60%</t>
  </si>
  <si>
    <t>Temps de préchauffage de l'ampoule jusqu'à 60%.</t>
  </si>
  <si>
    <t>Light bulb warm up time until 60%</t>
  </si>
  <si>
    <t>Light bulb warm up time</t>
  </si>
  <si>
    <t>lightBulbWarmUpTime</t>
  </si>
  <si>
    <t>DA_ELECTRONIC_DEVICES_0041</t>
  </si>
  <si>
    <t>Geeft de maximale duur in seconden aan die nodig is voor de lamp om tot 60% van het volle vermogen te komen.</t>
  </si>
  <si>
    <t>Indicates the maximum time in seconds the light bulb is warmed up to 60% of the full light output.</t>
  </si>
  <si>
    <t>5</t>
  </si>
  <si>
    <t>Vul hier de opwarmingstijd tot 60% van de volledige lichtopbrengst in, zoals aangegeven op de verpakking. Dit kan op de verpakking aangegeven zijn als ‘direct vol licht’ als dit in minder dan 1 seconde is. Dit staat vaak als icoon op de verpakking.</t>
  </si>
  <si>
    <t>Remplissez le temps de préchauffage à 60 % de la pleine puissance lumineuse, comme indiqué sur l'emballage. L'emballage peut indiquer qu'il s'agit d'une "lumière complète instantanée" si cela se produit en moins d'une seconde. Elle est souvent représentée par une icône sur l'emballage.</t>
  </si>
  <si>
    <t>Enter the warm up time up to 60% of the full light output, as indicated on the package. This may be specified as "direct full light" if less than 1 second. Often expressed with an icon.</t>
  </si>
  <si>
    <t>VR_DIY_15742, VR_DIY_15815, VR_ELECTRONIC_DEVICES_0042, VR_ELECTRONIC_DEVICES_0085</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local-name()='lightingDeviceModule']/lightBulbInformation/lightBulbWarmUpTime</t>
  </si>
  <si>
    <t>lightBulbInformations.lightBulbWarmUpTimes.value</t>
  </si>
  <si>
    <t>Opwarmtijd tot 60% eenheid</t>
  </si>
  <si>
    <t>Unité de mesure Temps de préchauffage de l'ampoule jusqu'à 60%</t>
  </si>
  <si>
    <t>Light bulb warm up time until 60% UOM</t>
  </si>
  <si>
    <t>Light bulb warm up time UOM</t>
  </si>
  <si>
    <t>lightBulbWarmUpTime/@measurementUnitCode</t>
  </si>
  <si>
    <t>DA_ELECTRONIC_DEVICES_0042</t>
  </si>
  <si>
    <t>SEC (seconde)</t>
  </si>
  <si>
    <t>VR_DIY_15780, VR_DIY_15847, VR_ELECTRONIC_DEVICES_0043, VR_ELECTRONIC_DEVICES_0046</t>
  </si>
  <si>
    <t>Verplicht als het veld 'Opwarmtijd tot 60%' is gevuld.</t>
  </si>
  <si>
    <t>Obligatoire si le champ "Temps d'échauffement jusqu'à 60 %" a été rempli.</t>
  </si>
  <si>
    <t>Mandatory if 'Light bulb warm up time' is populated.</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local-name()='lightingDeviceModule']/lightBulbInformation/lightBulbWarmUpTime/@measurementUnitCode</t>
  </si>
  <si>
    <t>lightBulbInformations.lightBulbWarmUpTimes.measurementUnitCode</t>
  </si>
  <si>
    <t>Gewicht materiaal</t>
  </si>
  <si>
    <t>Poids du matériau</t>
  </si>
  <si>
    <t>Material weight</t>
  </si>
  <si>
    <t>materialWeight</t>
  </si>
  <si>
    <t>DA_ELECTRONIC_DEVICES_0014</t>
  </si>
  <si>
    <t>Het gemeten gewicht van het materiaal.</t>
  </si>
  <si>
    <t>Le poids mesuré du matériau.</t>
  </si>
  <si>
    <t>The measured weight of the material.</t>
  </si>
  <si>
    <t>2.5</t>
  </si>
  <si>
    <t>Indien de gloeilamp kwik bevat, voer hier de hoeveelheid kwik in.</t>
  </si>
  <si>
    <t>Entrez la quantité de mercure de l'ampoule.</t>
  </si>
  <si>
    <t>Enter the amount of mercury of the lightbulb.</t>
  </si>
  <si>
    <t>VR_DIY_15102, VR_ELECTRONIC_DEVICES_0011, VR_ELECTRONIC_DEVICES_0015, VR_ELECTRONIC_DEVICES_0078</t>
  </si>
  <si>
    <t>Verplicht indien de gloeilamp kwik bevat.</t>
  </si>
  <si>
    <t>si l'ampoule contient du mercure.</t>
  </si>
  <si>
    <t>Mandatory if the lightbulb contains mercury.</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local-name()='batteryInformationModule']/batteryDetail/batteryMaterials/tradeItemMaterialComposition/materialWeight</t>
  </si>
  <si>
    <t>batteryInformation.batteryDetails.batteryMaterials.tradeItemMaterialsCompositions.materialWeights.value</t>
  </si>
  <si>
    <t>Eenheid gewicht materiaal</t>
  </si>
  <si>
    <t>Unité de mesure du poids du matériau</t>
  </si>
  <si>
    <t>Material weight UOM</t>
  </si>
  <si>
    <t>materialWeight/@measurementUnitCode</t>
  </si>
  <si>
    <t>DA_ELECTRONIC_DEVICES_0015</t>
  </si>
  <si>
    <t>MGM</t>
  </si>
  <si>
    <t>VR_ELECTRONIC_DEVICES_0012, VR_ELECTRONIC_DEVICES_0026</t>
  </si>
  <si>
    <t>Verplicht als het veld 'gewicht materiaal' is ingevuld bij de consumenteneenheid.</t>
  </si>
  <si>
    <t>si le champ 'Poids du matériau' est rempli.</t>
  </si>
  <si>
    <t>Mandatory if 'Material weight' is populated for a consumer unit.</t>
  </si>
  <si>
    <t>Verplicht als het veld 'gewicht materiaal' is ingevuld bij de handelseenheid.</t>
  </si>
  <si>
    <t>if 'Material weight' is populated for a trade unit.</t>
  </si>
  <si>
    <t>Verplicht als het veld 'gewicht materiaal' is ingevuld bij de logistiek eenheid.</t>
  </si>
  <si>
    <t>if 'Material weight' is populated for a logistic unit.</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local-name()='batteryInformationModule']/batteryDetail/batteryMaterials/tradeItemMaterialComposition/materialWeight/@measurementUnitCode</t>
  </si>
  <si>
    <t>batteryInformation.batteryDetails.batteryMaterials.tradeItemMaterialsCompositions.materialWeights.measurementUnitCode</t>
  </si>
  <si>
    <t>Code type lichtbundel</t>
  </si>
  <si>
    <t>Code du type de faisceau lumineux</t>
  </si>
  <si>
    <t>Light beam type code</t>
  </si>
  <si>
    <t>lightBeamTypeCode</t>
  </si>
  <si>
    <t>DA_ELECTRONIC_DEVICES_0062</t>
  </si>
  <si>
    <t>De lichtbundel van een lamp kan in verschillende types voorkomen. Volgens EU-verordening 2019/2020 is het verplicht om het type lichtbundel aan te geven als de nuttige lichtstroom op de verpakking staat.</t>
  </si>
  <si>
    <t>Le faisceau d'une ampoule peut être de différents types. Le règlement européen 2019/2020 stipule qu'il est obligatoire de fournir le type de ce faisceau lumineux lorsqu'une valeur de lumière visible a été fournie.</t>
  </si>
  <si>
    <t>The beam of a light bulb can occur in different types. EU regulation 2019/2020 states that is mandatory to supply the type of this light beam in case a value of visible light has been provided.</t>
  </si>
  <si>
    <t>SPHERE (360 graden)</t>
  </si>
  <si>
    <t>SPHERE (360 degrés)</t>
  </si>
  <si>
    <t>SPHERE (360 degrees)</t>
  </si>
  <si>
    <t>Kies één van de codes uit de codelijst ‘lightBeamTypeCode’ als je het veld ‘Nuttige lichtstroom’ hebt ingevuld.</t>
  </si>
  <si>
    <t>Sélectionnez l'un des codes de la liste de codes "LightBeamTypeCode" si vous avez rempli le champ "Lumière visible".</t>
  </si>
  <si>
    <t>Select one of the codes form the code list ‘LightBeamTypeCode’ if you populated the ‘Visible light’ field.</t>
  </si>
  <si>
    <t>VR_ELECTRONIC_DEVICES_0087, VR_ELECTRONIC_DEVICES_0096</t>
  </si>
  <si>
    <t>500.471</t>
  </si>
  <si>
    <t>verplicht, als het veld ‘Nuttige lichtstroom’ is ingevuld.</t>
  </si>
  <si>
    <t>Verplicht, als het veld ‘Nuttige lichtstroom’ is ingevuld.</t>
  </si>
  <si>
    <t>obligatoire si le champ "Lumière visible" est renseigné.</t>
  </si>
  <si>
    <t>mandatory if the ‘Visible light’ field is populated.</t>
  </si>
  <si>
    <t>Mandatory if the ‘Visible light’ field is populated.</t>
  </si>
  <si>
    <t>LightBeamTypeCode</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local-name()='lightingDeviceModule']/lightBulbInformation/lightBeamTypeCode</t>
  </si>
  <si>
    <t>lightBulbInformations.lightBeamTypeCode</t>
  </si>
  <si>
    <t>Code type energiebron</t>
  </si>
  <si>
    <t>Code du type de source d'énergie</t>
  </si>
  <si>
    <t>Physical resource type code</t>
  </si>
  <si>
    <t>physicalResourceTypeCode</t>
  </si>
  <si>
    <t>DA_ELECTRONIC_DEVICES_0063</t>
  </si>
  <si>
    <t>Een code die het type energiebron weergeeft, bijvoorbeeld: elektriciteit, gas.</t>
  </si>
  <si>
    <t>Un code indiquant le type de source d'énergie, par exemple : électricité, gaz.</t>
  </si>
  <si>
    <t>A code depicting the type of physical resource being measured for usage, for example: electricity, gas.</t>
  </si>
  <si>
    <t>ELECTRICITY</t>
  </si>
  <si>
    <t>Vul voor lampen hier de code ‘ELECTRICITY’ in.</t>
  </si>
  <si>
    <t>Populate this field with the code ‘ELECTRICITY’ for light bulbs.</t>
  </si>
  <si>
    <t>VR_ELECTRONIC_DEVICES_0088, VR_ELECTRONIC_DEVICES_0095</t>
  </si>
  <si>
    <t>PhysicalResourceTypeCode</t>
  </si>
  <si>
    <t>/catalogue_item_notification:catalogueItemNotificationMessage/transaction/documentCommand/catalogue_item_notification:catalogueItemNotification/catalogueItem/tradeItem/tradeItemInformation/extension/*[namespace-uri()='urn:gs1:gdsn:physical_resource_usage:xsd:3' and local-name()='physicalResourceUsageInformationModule']/physicalResourceUsageInformation/physicalResourceTypeCode</t>
  </si>
  <si>
    <t>physicalResourceUsageInformations.physicalResourceTypeCode</t>
  </si>
  <si>
    <t>Code meettype gebruik van energiebron</t>
  </si>
  <si>
    <t>Code du type de mesure de l'utilisation de source d'énergie</t>
  </si>
  <si>
    <t>Physical resource usage measurement type code</t>
  </si>
  <si>
    <t>physicalResourceUsageMeasurementTypeCode</t>
  </si>
  <si>
    <t>DA_ELECTRONIC_DEVICES_0072</t>
  </si>
  <si>
    <t>Een code die aangeeft of het gebruik van de energiebron maximaal, gemiddeld of minimaal is.</t>
  </si>
  <si>
    <t>Un code indiquant si l'utilisation de la source d'énergie est maximale, moyenne ou minimale.</t>
  </si>
  <si>
    <t>A qualifier determining whether the resource usage is maximum, average, minimum, etc.</t>
  </si>
  <si>
    <t>AVERAGE (Gemiddeld)</t>
  </si>
  <si>
    <t>AVERAGE</t>
  </si>
  <si>
    <t>AVERAGE (Moyenne)</t>
  </si>
  <si>
    <t>Selecteer de juiste waarde uit de codelijst 'PhysicalResourceUsageMeasurementTypeCode'.</t>
  </si>
  <si>
    <t>Sélectionnez la valeur appropriée dans la liste de codes 'PhysicalResourceUsageMeasurementTypeCode'.</t>
  </si>
  <si>
    <t>Select the correct value from the 'PhysicalResourceUsageMeasurementTypeCode' code list.</t>
  </si>
  <si>
    <t>VR_ELECTRONIC_DEVICES_0100, VR_ELECTRONIC_DEVICES_0101</t>
  </si>
  <si>
    <t>Verplicht als 'Gebruik van energiebron' of 'Code gebruiksmodus apparaat' is ingevuld.</t>
  </si>
  <si>
    <t>Obligatoire quand 'Utilisation de source d'énergie' ou 'Code du mode de fonctionnement de l'appareil' est rempli.</t>
  </si>
  <si>
    <t>Mandatory when 'Physical resource usage' or 'Run mode code' is used.</t>
  </si>
  <si>
    <t>PhysicalResourceUsageMeasurementTypeCode</t>
  </si>
  <si>
    <t>/catalogue_item_notification:catalogueItemNotificationMessage/transaction/documentCommand/catalogue_item_notification:catalogueItemNotification/catalogueItem/tradeItem/tradeItemInformation/extension/*[namespace-uri()='urn:gs1:gdsn:physical_resource_usage:xsd:3' and local-name()='physicalResourceUsageInformationModule']/physicalResourceUsageInformation/physicalResourceUsage/physicalResourceUsageMeasurementTypeCode</t>
  </si>
  <si>
    <t>physicalResourceUsageInformations.physicalResourceUsages.physicalResourceUsageMeasurementTypeCode</t>
  </si>
  <si>
    <t>Code gebruiksmodus apparaat</t>
  </si>
  <si>
    <t>Code du mode de fonctionnement de l'appareil</t>
  </si>
  <si>
    <t>Run mode code</t>
  </si>
  <si>
    <t>runModeCode</t>
  </si>
  <si>
    <t>DA_ELECTRONIC_DEVICES_0064</t>
  </si>
  <si>
    <t>De gebruiksmodus van een apparaat weergegeven als een code, bijvoorbeeld ON, SLEEP of STANDBY. De gebruiksmodus van apparaten wordt gedefinieerd door verschillende richtlijnen, bijvoorbeeld de ENERGY STAR-richtlijn.</t>
  </si>
  <si>
    <t>Le mode de fonctionnement d'un appareil affiché sous forme de code, par exemple ON, SLEEP ou STANDBY. Le mode de fonctionnement des appareils est défini par diverses directives, par exemple ENERGY STAR.</t>
  </si>
  <si>
    <t>The functional mode of a device expressed as a code for example ‘ON’, ‘SLEEP’ or ‘STANDBY’. Run modes are defined by various guidelines for example the ENERGY STAR guideline.</t>
  </si>
  <si>
    <t>ON
STANDBY</t>
  </si>
  <si>
    <t>Voor lampen: vul hier ‘ON’ in voor het gebruikte vermogen van de lamp in gebruiksmodus. Vul hier ‘STANDBY’ in voor het gebruikte vermogen van de lamp in stand-by modus.</t>
  </si>
  <si>
    <t>Pour les lampes : indiquez "ON" pour la puissance utilisée par la lampe en mode de fonctionnement. Pour les lampes : Remplissez "STANDBY" pour la puissance utilisée de la lampe en mode veille.</t>
  </si>
  <si>
    <t>For light bulbs: enter the code ‘ON’ if you want to declare the power in on-mode. Enter the code ‘STANDBY’ if you want to declare the power in standby mode.</t>
  </si>
  <si>
    <t>Als je dit veld invult, dan vul je ook de velden ‘Code type energiebron’ en ‘Gebruik van energiebron’ in.</t>
  </si>
  <si>
    <t>Si vous remplissez ce champ, vous remplissez également les champs "Code du type de source d'énergie" et "Utilisation de source d'énergie".</t>
  </si>
  <si>
    <t>When you populate this field, you have to populate the fields ‘Physical resource type code’ and ‘Physical resource usage’ as well.</t>
  </si>
  <si>
    <t>VR_ELECTRONIC_DEVICES_0089, VR_ELECTRONIC_DEVICES_0097</t>
  </si>
  <si>
    <t>500.472</t>
  </si>
  <si>
    <t>RunModeCode</t>
  </si>
  <si>
    <t>/catalogue_item_notification:catalogueItemNotificationMessage/transaction/documentCommand/catalogue_item_notification:catalogueItemNotification/catalogueItem/tradeItem/tradeItemInformation/extension/*[namespace-uri()='urn:gs1:gdsn:physical_resource_usage:xsd:3' and local-name()='physicalResourceUsageInformationModule']/physicalResourceUsageInformation/physicalResourceUsage/runModeCode</t>
  </si>
  <si>
    <t>physicalResourceUsageInformations.physicalResourceUsages.runModeCode</t>
  </si>
  <si>
    <t>Gebruik van energiebron</t>
  </si>
  <si>
    <t>Utilisation de source d'énergie</t>
  </si>
  <si>
    <t>Physical resource usage</t>
  </si>
  <si>
    <t>physicalResourceUsage</t>
  </si>
  <si>
    <t>DA_ELECTRONIC_DEVICES_0066</t>
  </si>
  <si>
    <t>De hoeveelheid energiebronnen die door een apparaat wordt gebruikt of gegenereerd.</t>
  </si>
  <si>
    <t>La quantité de ressources énergétiques utilisées ou générées par un appareil.</t>
  </si>
  <si>
    <t>The amount of resources used or generated by a device.</t>
  </si>
  <si>
    <t>Vul het vermogen van de lamp in gebruiksmodus en/of stand-by modus in, zoals op de verpakking staat.</t>
  </si>
  <si>
    <t>Indiquez la puissance de la lampe en mode de fonctionnement et/ou en mode veille, comme indiqué sur l'emballage.</t>
  </si>
  <si>
    <t>Enter the power of the light bulb in on-mode and/or standby mode, as indicated on the package.</t>
  </si>
  <si>
    <t>Als je dit veld invult, vul dan ook de velden ‘Code type energiebron’ en ‘Code gebruiksmodus apparaat’ in.</t>
  </si>
  <si>
    <t>Si vous remplissez ce champ, vous remplissez également les champs "Code du type de source d'énergie" et "Code du mode de fonctionnement de l'appareil".</t>
  </si>
  <si>
    <t>When you populate this field, you have to populate the fields ‘Physical resource type code’ and ‘Run mode code’ as well.</t>
  </si>
  <si>
    <t>VR_ELECTRONIC_DEVICES_0091, VR_ELECTRONIC_DEVICES_0093</t>
  </si>
  <si>
    <t>/catalogue_item_notification:catalogueItemNotificationMessage/transaction/documentCommand/catalogue_item_notification:catalogueItemNotification/catalogueItem/tradeItem/tradeItemInformation/extension/*[namespace-uri()='urn:gs1:gdsn:physical_resource_usage:xsd:3' and local-name()='physicalResourceUsageInformationModule']/physicalResourceUsageInformation/physicalResourceUsage/physicalResourceUsage</t>
  </si>
  <si>
    <t>physicalResourceUsageInformations.physicalResourceUsages.physicalResourceUsage.value</t>
  </si>
  <si>
    <t>Eenheid gebruik van energiebron</t>
  </si>
  <si>
    <t>Unité de mesure d'utilisation de source d'énergie</t>
  </si>
  <si>
    <t>Physical resource usage UOM</t>
  </si>
  <si>
    <t>physicalResourceUsage/@measurementUnitCode</t>
  </si>
  <si>
    <t>DA_ELECTRONIC_DEVICES_0067</t>
  </si>
  <si>
    <t>VR_ELECTRONIC_DEVICES_0090, VR_ELECTRONIC_DEVICES_0092</t>
  </si>
  <si>
    <t>verplicht als het veld ‘Gebruik van energiebron’ is ingevuld.</t>
  </si>
  <si>
    <t>Verplicht als het veld ‘Gebruik van energiebron’ is ingevuld bij de consumenteneenheid.</t>
  </si>
  <si>
    <t>mandatory if ‘Physical resource usage’ is populated.</t>
  </si>
  <si>
    <t>Mandatory if ‘Physical resource usage’ is populated for a consumer unit.</t>
  </si>
  <si>
    <t>Verplicht als het veld ‘Gebruik van energiebron’ is ingevuld bij de handelseenheid.</t>
  </si>
  <si>
    <t>obligatoire si le champ "Utilisation de source d'énergie" est rempli.</t>
  </si>
  <si>
    <t>Mandatory if ‘Physical resource usage’ is populated.</t>
  </si>
  <si>
    <t>Mandatory if ‘Physical resource usage’ is populated for a trade unit.</t>
  </si>
  <si>
    <t>Verplicht als het veld ‘Gebruik van energiebron’ is ingevuld bij de pallet.</t>
  </si>
  <si>
    <t>Mandatory if ‘Physical resource usage’ is populated for a logistic unit.</t>
  </si>
  <si>
    <t>/catalogue_item_notification:catalogueItemNotificationMessage/transaction/documentCommand/catalogue_item_notification:catalogueItemNotification/catalogueItem/tradeItem/tradeItemInformation/extension/*[namespace-uri()='urn:gs1:gdsn:physical_resource_usage:xsd:3' and local-name()='physicalResourceUsageInformationModule']/physicalResourceUsageInformation/physicalResourceUsage/physicalResourceUsage/@measurementUnitCode</t>
  </si>
  <si>
    <t>physicalResourceUsageInformations.physicalResourceUsages.physicalResourceUsage.measurementUnitCode</t>
  </si>
  <si>
    <t>Average life</t>
  </si>
  <si>
    <t>averageLife</t>
  </si>
  <si>
    <t>DA_DIY_B2B_0027</t>
  </si>
  <si>
    <t>The period of time during which the trade item is expected to remain functional and perform its intended purpose before it needs replacement or major repairs, e.g., for a light bulb with an average life of 1700 hours, a candle with an average life of 8 hours.</t>
  </si>
  <si>
    <t>1700</t>
  </si>
  <si>
    <t>Indicate the number that specifies the lifespan of a product. Enter the average life of the product in the unit of measure as indicated on the package.</t>
  </si>
  <si>
    <t>Max. 30 pre-decimal places and max. 39 decimal places. Value must be greater or equal 0.</t>
  </si>
  <si>
    <t>/catalogue_item_notification:catalogueItemNotificationMessage/transaction/documentCommand/catalogue_item_notification:catalogueItemNotification/catalogueItem/tradeItem/tradeItemInformation/extension/*[namespace-uri()='urn:gs1:gdsn:trade_item_lifespan:xsd:3' and local-name()='tradeItemLifespanModule']/tradeItemLifespan/averageLife</t>
  </si>
  <si>
    <t>tradeItemLifespan.targetMarketTradeItemLifespans.tradeItemLifespan.averageLives.value</t>
  </si>
  <si>
    <t>21/02/2026</t>
  </si>
  <si>
    <t>Average life UOM</t>
  </si>
  <si>
    <t>averageLife/@timeMeasurementUnitCode</t>
  </si>
  <si>
    <t>DA_DIY_B2B_0028</t>
  </si>
  <si>
    <t>HOURS</t>
  </si>
  <si>
    <t>Select the correct value from the 'TimeMeasurementUnitCode' code list.</t>
  </si>
  <si>
    <t>Mandatory if 'Average life' is populated.</t>
  </si>
  <si>
    <t>/catalogue_item_notification:catalogueItemNotificationMessage/transaction/documentCommand/catalogue_item_notification:catalogueItemNotification/catalogueItem/tradeItem/tradeItemInformation/extension/*[namespace-uri()='urn:gs1:gdsn:trade_item_lifespan:xsd:3' and local-name()='tradeItemLifespanModule']/tradeItemLifespan/averageLife/@timeMeasurementUnitCode</t>
  </si>
  <si>
    <t>tradeItemLifespan.targetMarketTradeItemLifespans.tradeItemLifespan.averageLives.measurementUnitCode</t>
  </si>
  <si>
    <t>Sustainability information</t>
  </si>
  <si>
    <t>Cfp waarde verificatiecode</t>
  </si>
  <si>
    <t>Code de vérification de la valeur de l'empreinte carbone</t>
  </si>
  <si>
    <t>Cfp value verification code</t>
  </si>
  <si>
    <t>cfpValueVerificationCode</t>
  </si>
  <si>
    <t>DA_DIY_B2B_0010</t>
  </si>
  <si>
    <t>Sustainability</t>
  </si>
  <si>
    <t>De code die aangeeft hoe de berekende CO2-voetafdrukwaarde wordt geverifieerd.</t>
  </si>
  <si>
    <t>Le code indiquant comment la valeur calculée de l’empreinte carbone est vérifiée.</t>
  </si>
  <si>
    <t>The code indicating how the calculated carbon footprint value is verified.</t>
  </si>
  <si>
    <t>EXTERNAL_VERIFICATION: De waarden zijn geverifieerd door een externe partij.
NOT_VERIFIED: de waarden zijn berekend volgens de gerapporteerde berekeningsmethode, maar zijn niet geverifieerd.</t>
  </si>
  <si>
    <t>EXTERNAL_VERIFICATION: The values have been verified by an external party.
NOT_VERIFIED: The values have been calculated according to the reported calculation method, but have not been verified.</t>
  </si>
  <si>
    <t>Voer de code in die aangeeft hoe de waarde wordt geverifieerd.</t>
  </si>
  <si>
    <t>Saisir le code indiquant comment la valeur est vérifiée.</t>
  </si>
  <si>
    <t>Enter the code indicating how the value is verified.</t>
  </si>
  <si>
    <t>Wordt gebruikt door de verkoper en de koper om de verificatie te identificeren die wordt gebruikt om de CO2-voetafdrukwaarden te berekenen.</t>
  </si>
  <si>
    <t>Utilisé par le vendeur et l'acheteur pour identifier la vérification utilisée pour calculer les valeurs de l'empreinte carbone.</t>
  </si>
  <si>
    <t>Used by the seller and the buyer to identify the verification used to calculate the carbon footprint values.</t>
  </si>
  <si>
    <t>CfpValueVerificationCode</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local-name()='sustainabilityModule']/carbonFootprintHeader/cfpValueVerificationCode</t>
  </si>
  <si>
    <t>carbonFootprintHeaders.cfpValueVerificationCode</t>
  </si>
  <si>
    <t>Cfp waarde eenheid</t>
  </si>
  <si>
    <t>Valeur de l'empreinte carbone unite de measure</t>
  </si>
  <si>
    <t>Cfp value unit of measure</t>
  </si>
  <si>
    <t>cfpValue/@measurementUnitCode</t>
  </si>
  <si>
    <t>DA_DIY_B2B_0016</t>
  </si>
  <si>
    <t>Code unité de mesure en temps.</t>
  </si>
  <si>
    <t>EUR_CO2_EQ_PER_KG</t>
  </si>
  <si>
    <t>Enter the Unit Of Measurement that corresponds to the used cfpValue.</t>
  </si>
  <si>
    <t>Verplicht als het veld 'Cfp waarde' is ingevuld bij de consumenteneenheid.</t>
  </si>
  <si>
    <t>Mandatory in case the 'Cfp value' field is populated.</t>
  </si>
  <si>
    <t>Verplicht als het veld 'Cfp waarde' is ingevuld bij de handelsneenheid.</t>
  </si>
  <si>
    <t>Verplicht als het veld 'Cfp waarde' is ingevuld bij de pallet.</t>
  </si>
  <si>
    <t>CfpValue</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local-name()='sustainabilityModule']/carbonFootprintHeader/carbonFootprintDetail/cfpValue/@measurementUnitCode</t>
  </si>
  <si>
    <t>carbonFootprintHeaders.carbonFootprintDetails.cfpValue.measurementUnitCode</t>
  </si>
  <si>
    <t>Cfp waarde</t>
  </si>
  <si>
    <t>Valeur de l'empreinte carbone</t>
  </si>
  <si>
    <t>Cfp value</t>
  </si>
  <si>
    <t>cfpValue</t>
  </si>
  <si>
    <t>DA_DIY_B2B_0015</t>
  </si>
  <si>
    <t>De emissiewaarde, d.w.z. de CO2-voetafdruk, voor een specifieke grensinstelling.</t>
  </si>
  <si>
    <t>La valeur des émissions, c'est-à-dire l'empreinte carbone, pour un paramètre de limite spécifique.</t>
  </si>
  <si>
    <t>The emissions value, i.e., carbon footprint, for a specific boundary setting.</t>
  </si>
  <si>
    <t>Voor een wasdroger:
CFP-grenscode = GEBRUIK
CFP-waarde = 1,7 KG_CO2_EQ_PER_FU (kilogram CO2-equivalent per functionele eenheid)
Voor een plastic fles:
CFP-grenscode = PRODUCTIE
CFP-waarde = 8,28 KG_CO2_EQ_PER_100G (kilogram CO2-equivalent per 100 gram)</t>
  </si>
  <si>
    <t>For a clothes dryer:
CFP Boundaries Code = USE
CFP Value = 1.7 KG_CO2_EQ_PER_FU (Kilogram CO2 equivalent per functional unit)
For a plastic bottle:
CFP Boundaries Code = MANUFACTURING
CFP Value = 8.28 KG_CO2_EQ_PER_100G (Kilogram CO2 equivalent per 100 gram)</t>
  </si>
  <si>
    <t>Voer de waarde in voor de CO2-voetafdruk die overeenkomt met de grenscode gebruikt in attribuut cfpBoundariesCode</t>
  </si>
  <si>
    <t>Entrez la valeur de l'empreinte carbone qui correspond au code de délimitation utilisé dans l'attribut cfpBoundariesCode.</t>
  </si>
  <si>
    <t>Enter the value for the carbon foot print that corresponds to the boundaries code used in attribute cfpBoundariesCode.</t>
  </si>
  <si>
    <t>Gebruikt door de verkoper en de koper om de emissiewaarde per grensinstelling te vermelden (gespecificeerd door de CFP Boundaries Code).
Gebruikt door consumenten die zich zorgen maken over het milieu, voor zoeken en ontdekken, om te helpen bij de selectie van producten met een lagere CO2-voetafdruk.</t>
  </si>
  <si>
    <t>Utilisé par le vendeur et l'acheteur pour indiquer la valeur des émissions par définition de limite (spécifiée par le Code des limites du CFP).
Utilisé par les consommateurs soucieux de l'environnement à des fins de recherche et de découverte pour les aider à sélectionner des produits à plus faible empreinte carbone.</t>
  </si>
  <si>
    <t>Used by the seller and the buyer to state the emissions value per boundary setting (specified by the CFP Boundaries Code).
Used by consumers who are concerned about the environment for search and discovery to assist in the selection of products with lower carbon footprints.</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local-name()='sustainabilityModule']/carbonFootprintHeader/carbonFootprintDetail/cfpValue</t>
  </si>
  <si>
    <t>carbonFootprintHeaders.carbonFootprintDetails.cfpValue.value</t>
  </si>
  <si>
    <t>Cfp methodologie code</t>
  </si>
  <si>
    <t>Code de méthodologie Cfp</t>
  </si>
  <si>
    <t>Cfp methodology code</t>
  </si>
  <si>
    <t>cfpMethodologyCode</t>
  </si>
  <si>
    <t>DA_DIY_B2B_0020</t>
  </si>
  <si>
    <t>De code die de methode specificeert die wordt gebruikt om de milieu-impact van het product in termen van CO2-voetafdruk te beoordelen en te communiceren.</t>
  </si>
  <si>
    <t>Le code précisant la méthode utilisée pour évaluer et communiquer l’impact environnemental du produit en termes d’empreinte carbone.</t>
  </si>
  <si>
    <t>The code specifying the method used to assess and communicate the environmental impact of the product in terms of carbon footprint.</t>
  </si>
  <si>
    <t>CARBON_FOOTPRINT_STANDARD: Productspecifieke waarde, gebaseerd op de CO2-voetafdrukstandaard (ISO 14067).
PEF: De PEF-methodologie wordt uitgevoerd volgens de PEF-richtlijnen gepubliceerd door de Europese Commissie en, indien beschikbaar, specifieke categorieregels (PEFCR's).</t>
  </si>
  <si>
    <t>CARBON_FOOTPRINT_STANDARD: Product-specific value, based on carbon footprint standard (ISO 14067).
PEF: The PEF methodology is performed following the PEF guidelines published by the European Commission and, if available, specific category rules (PEFCRs).</t>
  </si>
  <si>
    <t>Gebruik de code om de berekeningsmethode op te geven die wordt gebruikt om de CFP-waarden te berekenen.</t>
  </si>
  <si>
    <t>Ce code permet de spécifier la méthode de calcul utilisée pour calculer les valeur de l'empreinte carbone.</t>
  </si>
  <si>
    <t>Use the code to specify the calculation method that is used to calculate the CFP values.</t>
  </si>
  <si>
    <t>Gebruikt door de verkoper en de koper om de methodologie te identificeren die wordt gebruikt om de CO2-voetafdruk te berekenen.</t>
  </si>
  <si>
    <t>Utilisé par le vendeur et l'acheteur pour identifier la méthodologie utilisée pour calculer l'empreinte carbone.</t>
  </si>
  <si>
    <t>Used by the seller and the buyer to identify the methodology used to calculate the carbon footprint.</t>
  </si>
  <si>
    <t>CfpMethodologyCode</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local-name()='sustainabilityModule']/carbonFootprintHeader/carbonFootprintDetail/cfpMethodologyCode</t>
  </si>
  <si>
    <t>carbonFootprintHeaders.carbonFootprintDetails.cfpMethodologyCode</t>
  </si>
  <si>
    <t>Cfp grenscode</t>
  </si>
  <si>
    <t>Code des limites de l'empreinte carbone</t>
  </si>
  <si>
    <t>Cfp boundaries code</t>
  </si>
  <si>
    <t>cfpBoundariesCode</t>
  </si>
  <si>
    <t>DA_DIY_B2B_0013</t>
  </si>
  <si>
    <t>De code die de levenscyclusfase identificeert waarnaar de CO2-voetafdrukwaarde van het product verwijst. De vaststelling van de grenzen kan variëren, afhankelijk van het doel van de beoordeling van de CO2-voetafdruk van het product.</t>
  </si>
  <si>
    <t>Code identifiant l'étape du cycle de vie à laquelle la valeur de l'empreinte carbone du produit fait référence. La définition des limites peut varier en fonction de l’objectif de l’évaluation de l’empreinte carbone du produit.</t>
  </si>
  <si>
    <t>The code identifying the life cycle stage that the product carbon footprint value refers to. The boundary setting may vary depending on the purpose of the product carbon footprint assessment.</t>
  </si>
  <si>
    <t>RAW_MATERIALS: De emissies die voortvloeien uit de productie/winning, verpakking, opslag, opslag en transport van grondstoffen.
USE: De totale CO2-voetafdruk gedurende de levensduur van het product, inclusief het verwachte gebruik door de consument.</t>
  </si>
  <si>
    <t>RAW_MATERIALS: The emissions resulting from the production/extraction, packaging, storage, warehousing and transportation of raw materials.
USE: The total carbon footprint over the life of the product, including the expected use by the consumer.</t>
  </si>
  <si>
    <t>Voer de code in die staat voor de fase waarop de CO2-voetafdrukwaarde betrekking heeft. Deze waarde moet worden herhaald als er informatie over meerdere stadia beschikbaar is. Gebruik alleen de stadia die overeenkomen met uw LCA-rapport (levenscyclusanalyse).</t>
  </si>
  <si>
    <t>Saisissez le code qui représente l'étape à laquelle la valeur de l'empreinte carbone se réfère. Cette valeur doit être répétée si des informations sur plusieurs étapes sont disponibles. N'utilisez que les étapes correspondant à votre rapport d'analyse du cycle de vie (ACV).</t>
  </si>
  <si>
    <t>Enter the code that represents the stage that the carbon footprint value refers to. This value should be repeated in case information of several stages is available. Only use the stages that correspond with your Life Cycle Assessment (LCA) report.</t>
  </si>
  <si>
    <t>Gebruikt door de verkoper en de koper om de levenscyclusfase te identificeren waarnaar de CO2-voetafdrukwaarde (gespecificeerd in het attribuut CFP-waarde) verwijst. Er kunnen meerdere exemplaren van het attribuut CFP Boundaries Code voorkomen in gevallen zoals:
• Er wordt één enkele CO2-waarde opgegeven voor meerdere levenscyclusfasen (bijvoorbeeld transport en productie), waarbij het kenmerk wordt herhaald.
• Voor elke fase van de levenscyclus (bijvoorbeeld productie en consumentengebruik) wordt een andere CO2-waarde gegeven, waarbij de hele CO2-voetafdrukgroep (klasse) van kenmerken wordt herhaald.</t>
  </si>
  <si>
    <t>Utilisé par le vendeur et l'acheteur pour identifier l'étape du cycle de vie à laquelle la valeur de l'empreinte carbone (spécifiée dans l'attribut Valeur CFP) fait référence. Il peut y avoir plusieurs instances de l'attribut Code des limites CFP dans les cas suivants :
• Une seule valeur de CO2 est fournie pour couvrir plusieurs étapes du cycle de vie (par exemple, le transport et la fabrication), où l'attribut est répété.
• Une valeur CO2 différente est fournie pour chaque étape du cycle de vie (par exemple, fabrication et utilisation par le consommateur), où l'ensemble du groupe (classe) d'attributs de l'empreinte carbone est répété.</t>
  </si>
  <si>
    <t>Used by the seller and the buyer to identify the life cycle stage that the carbon footprint value (specified in the CFP Value attribute) refers to. There may be multiple instances of the CFP Boundaries Code attribute in cases such as:
• A single CO2 value is provided to cover multiple life cycle stages (for example, transport and manufacturing), where the attribute is repeated.
• A different CO2 value is provided for each life cycle stages (for example, manufacturing and consumer use), where the entire carbon footprint group (class) of attributes is repeated.</t>
  </si>
  <si>
    <t>CfpBoundariesCode</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local-name()='sustainabilityModule']/carbonFootprintHeader/carbonFootprintDetail/cfpBoundariesCode</t>
  </si>
  <si>
    <t>carbonFootprintHeaders.carbonFootprintDetails.cfpBoundariesCodes</t>
  </si>
  <si>
    <t>Cfp functionele eenheid waarde</t>
  </si>
  <si>
    <t>Cfp valeur unitaire fonctionnelle</t>
  </si>
  <si>
    <t>Cfp functional unit value</t>
  </si>
  <si>
    <t>cfpFunctionalUnit</t>
  </si>
  <si>
    <t>DA_DIY_B2B_0018</t>
  </si>
  <si>
    <t>De functionele eenheid beschrijft de hoeveelheid en/of prestatiekenmerken van een product zoals het door de eindgebruiker wordt gebruikt, wat de basis vormt voor het berekenen van de emissiewaarde (d.w.z. de CO2-voetafdruk) en kan worden gebruikt voor vergelijking met andere soortgelijke producten.</t>
  </si>
  <si>
    <t>L'unité fonctionnelle décrit la quantité et/ou les caractéristiques de performance d'un produit tel qu'il est utilisé par l'utilisateur final, qui constitue la base du calcul de la valeur des émissions (c'est-à-dire l'empreinte carbone) et peut être utilisée à des fins de comparaison avec d'autres produits similaires.</t>
  </si>
  <si>
    <t>The functional unit describes the quantity and/or performance characteristics of a product as it is used by the end-user, which forms the basis for calculating the emissions value (i.e., carbon footprint), and can be used for comparison to other similar products.</t>
  </si>
  <si>
    <t>Voor een wasmachine:
CFP Functional Unit = 'Wasmachine met een capaciteit om 10 kg wasgoed te wassen op 60 graden'.
Voor een plastic boodschappentas:
CFP Functional Unit = 'Boodschappentas met een inhoud van 22 liter, kan een maximaal gewicht van 12 kilogram dragen.</t>
  </si>
  <si>
    <t>For a washing machine:
CFP Functional Unit = 'Washing machine with a capacity to wash 10 kg of laundry at 60 degrees'.
For a plastic shopping bag:
CFP Functional Unit = 'Shopping bag with a volume of 22 liters, can carry a maximum weight of 12 kilograms'.</t>
  </si>
  <si>
    <t>Geef de functionele eenheid op (in tekst) als je de cfpValueUom hebt geselecteerd “KG_CO2_EQ_PER_FU” hebt geselecteerd. Als je een andere UOM hebt geselecteerd, moet dit kenmerk niet worden gebruikt.</t>
  </si>
  <si>
    <t>Spécifiez l'unité fonctionnelle (en texte) si vous avez sélectionné l'option cfpValueUom « KG_CO2_EQ_PER_FU ». Si vous avez sélectionné une autre UOM, cet attribut ne doit pas être utilisé</t>
  </si>
  <si>
    <t>Specify the Functional Unit (in text) in case you have selected the cfpValueUom “KG_CO2_EQ_PER_FU”. If you have selected another UOM this attribute should not be used.</t>
  </si>
  <si>
    <t xml:space="preserve">Wordt gebruikt door de verkoper en de koper om inzicht te krijgen in de gebruiksbasis waarvoor het attribuut CFP-waarde wordt berekend, wanneer de waarde van het attribuut CFP Boundaries Code 'USE' is, wat de emissies aangeeft die verband houden met het gebruik van het artikel door de consument.
</t>
  </si>
  <si>
    <t>Utilisé par le vendeur et l'acheteur pour comprendre la base d'utilisation pour laquelle l'attribut Valeur CFP est calculé, lorsque la valeur de l'attribut CFP Boundaries Code est « USE », indiquant les émissions liées à l'utilisation de l'article par le consommateur.</t>
  </si>
  <si>
    <t>Used by the seller and the buyer to understand the basis of use for which the CFP Value attribute is calculated, when the attribute CFP Boundaries Code value is 'USE', indicating emissions related to the use of the item by the consumer.</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local-name()='sustainabilityModule']/carbonFootprintHeader/carbonFootprintDetail/cfpFunctionalUnit</t>
  </si>
  <si>
    <t>carbonFootprintHeaders.carbonFootprintDetails.cfpFunctionalUnit.value</t>
  </si>
  <si>
    <t>Cfp functionele eenheid taalcode</t>
  </si>
  <si>
    <t>Unité fonctionnelle Cfp code langue</t>
  </si>
  <si>
    <t>Cfp functional unit language code</t>
  </si>
  <si>
    <t>cfpFunctionalUnit/@languageCode</t>
  </si>
  <si>
    <t>DA_DIY_B2B_0019</t>
  </si>
  <si>
    <t>Verplicht als het veld 'Cfp functionele eenheid waarde' is ingevuld bij de consumenteneenheid.</t>
  </si>
  <si>
    <t>Mandatory in case the 'Cfp functional unit value' field is populated.</t>
  </si>
  <si>
    <t>Verplicht als het veld 'Cfp functionele eenheid waarde' is ingevuld bij de handelsneenheid.</t>
  </si>
  <si>
    <t>Verplicht als het veld 'Cfp functionele eenheid waarde' is ingevuld bij de pallet.</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local-name()='sustainabilityModule']/carbonFootprintHeader/carbonFootprintDetail/cfpFunctionalUnit/@languageCode</t>
  </si>
  <si>
    <t>carbonFootprintHeaders.carbonFootprintDetails.cfpFunctionalUnit.languageCode</t>
  </si>
  <si>
    <t>Cfp doelmarkt code</t>
  </si>
  <si>
    <t>Cfp code du marché cible</t>
  </si>
  <si>
    <t>Cfp target market code</t>
  </si>
  <si>
    <t>cfpCountryCode</t>
  </si>
  <si>
    <t>DA_DIY_B2B_0009</t>
  </si>
  <si>
    <t>De code die een doelmarkt specificeert waarvoor de CO2-voetafdrukwaarden zijn berekend. De emissies van vervoer kunnen sterk variëren van land tot land.</t>
  </si>
  <si>
    <t>Le code précisant un marché cible pour lequel les valeurs de l'empreinte carbone ont été calculées. Les émissions des transports peuvent varier considérablement d’un pays à l’autre.</t>
  </si>
  <si>
    <t>The code specifying a target market for which the carbon footprint values have been calculated. Transportation emissions can greatly vary from country to country.</t>
  </si>
  <si>
    <t>528' (Netherlands)</t>
  </si>
  <si>
    <t>528' (Pays-Bas)</t>
  </si>
  <si>
    <t>Vul de landcode in waarvoor de waarden zijn berekend.</t>
  </si>
  <si>
    <t>Renseigner le code pays pour lequel les valeurs ont été calculées.</t>
  </si>
  <si>
    <t>Populate the country code for which the values have been calculated.</t>
  </si>
  <si>
    <t>Wordt gebruikt door de verkoper en de koper om het land te identificeren waarvoor de CO2-voetafdrukgegevens zijn berekend.</t>
  </si>
  <si>
    <t>Utilisé par le vendeur et l'acheteur pour identifier le pays pour lequel les données d'empreinte carbone ont été calculées.</t>
  </si>
  <si>
    <t>Used by the seller and the buyer to identify the country for which the carbon footprint data has been calculated.</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local-name()='sustainabilityModule']/carbonFootprintHeader/cfpCountryCode</t>
  </si>
  <si>
    <t>carbonFootprintHeaders.cfpCountryCodes</t>
  </si>
  <si>
    <t>Cfp datum</t>
  </si>
  <si>
    <t>Cfp date</t>
  </si>
  <si>
    <t>cfpDate</t>
  </si>
  <si>
    <t>DA_DIY_B2B_0011</t>
  </si>
  <si>
    <t>De datum waarop de beoordeling van de CO2-voetafdruk van het product is uitgevoerd.</t>
  </si>
  <si>
    <t>La date à laquelle l’évaluation de l’empreinte carbone du produit a été réalisée.</t>
  </si>
  <si>
    <t>The date on which the product carbon footprint assessment was conducted.</t>
  </si>
  <si>
    <t>2024-05-31T00:00:00</t>
  </si>
  <si>
    <t>Voer de datum in waarop de CO2-voetafdrukbeoordeling van het product is uitgevoerd.</t>
  </si>
  <si>
    <t>Indiquez la date à laquelle l'évaluation de l'empreinte carbone du produit a été réalisée.</t>
  </si>
  <si>
    <t>Enter the date on which the product carbon footprint assessment was conducted.</t>
  </si>
  <si>
    <t>Wordt gebruikt door de verkoper en de koper om de datum van de berekende CO2-voetafdrukwaarden te identificeren.</t>
  </si>
  <si>
    <t>Utilisé par le vendeur et l'acheteur pour identifier la date des valeurs d'empreinte carbone calculées.</t>
  </si>
  <si>
    <t>Used by the seller and the buyer to identify the date of the calculated carbon footprint values.</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local-name()='sustainabilityModule']/carbonFootprintHeader/cfpDate</t>
  </si>
  <si>
    <t>carbonFootprintHeaders.cfpDate</t>
  </si>
  <si>
    <t>Cfp boekhoudkundige code</t>
  </si>
  <si>
    <t>Code de comptabilité Cfp</t>
  </si>
  <si>
    <t>Cfp accounting code</t>
  </si>
  <si>
    <t>cfpAccountingCode</t>
  </si>
  <si>
    <t>DA_DIY_B2B_0021</t>
  </si>
  <si>
    <t>De code die aangeeft welke methode wordt gebruikt voor het uitvoeren van de levenscyclusanalyse voor de berekening van de CO2-voetafdruk.</t>
  </si>
  <si>
    <t>Le code indiquant la méthode utilisée pour effectuer l'analyse du cycle de vie pour le calcul de l'empreinte carbone.</t>
  </si>
  <si>
    <t>The code indicating which method is used to conduct the lifecycle assessment for carbon footprint calculation.</t>
  </si>
  <si>
    <t>CONSEQUENTIAL: Een consequentiële levenscyclusanalyse (CLCA) heeft tot doel te beschrijven, beoordelen en kwantificeren hoe voor het milieu relevante stromen zullen veranderen als reactie op mogelijke beslissingen. 
ATTRIBUTIONAL: Een attributieve levenscyclusanalyse (ALCA) heeft tot doel de voor het milieu relevante fysieke stromen van en naar een levenscyclus en zijn subsystemen te beschrijven, beoordelen en kwantificeren.</t>
  </si>
  <si>
    <t>CONSEQUENTIAL: A consequential life cycle assessment (CLCA) aim to describe, assess and quantify how environmentally relevant flows will change in response to possible decisions. 
ATTRIBUTIONAL: An attributional life cycle assessment (ALCA) aim to describe, assess and quantify the environmentally relevant physical flows to and from a life cycle and its subsystems.</t>
  </si>
  <si>
    <t>Gebruik de code die overeenkomt met de gebruikte methode.</t>
  </si>
  <si>
    <t>Utilisez le code correspondant à la méthode utilisée.</t>
  </si>
  <si>
    <t>Use the code that corresponds to the method that is used.</t>
  </si>
  <si>
    <t>Gebruikt door de verkoper en de koper om te identificeren welke activiteiten worden weergegeven door de CO2-voetafdrukwaarden.</t>
  </si>
  <si>
    <t>Utilisé par le vendeur et l'acheteur pour identifier quelles activités sont représentées par les valeurs de l'empreinte carbone.</t>
  </si>
  <si>
    <t>Used by the seller and the buyer to identify what activities are represented by the carbon footprint values.</t>
  </si>
  <si>
    <t>CfpAccountingCode</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local-name()='sustainabilityModule']/carbonFootprintHeader/carbonFootprintDetail/cfpAccountingCode</t>
  </si>
  <si>
    <t>carbonFootprintHeaders.carbonFootprintDetails.cfpAccountingCode</t>
  </si>
  <si>
    <t>Sustainability Program Code</t>
  </si>
  <si>
    <t>sustainabilityProgramCode</t>
  </si>
  <si>
    <t>DA_DIY_B2B_0032</t>
  </si>
  <si>
    <t>The code identifying the sustainability program, against which the product was evaluated.</t>
  </si>
  <si>
    <t>REPAIRABILITY_INDEX</t>
  </si>
  <si>
    <t>Select the appropriate sustainability program from the code list when you want to share sustainability program information about the product. Also use the attributes ‘Sustainability Value’ and/or ‘Sustainability Score’ to provide the product‑specific values of the selected sustainability program.
For products for Belgian target market to which the repairability index applies (Royal Decree of 25 May 2024 determining the goods to which the repairability index applies : front‑loading washing machines, smartphones, laptops, televisions and electric lawnmowers, ...) select code value 'REPAIRABILITY_INDEX' and supply following sustainability program information:
1. Fill the 'Sustainability Score' (7248) with the repairability index which is a value between 0.0 and 10.0. Value 0.0 represents the lowest repairability and value 10.0 represents the highest repairability.
2. The detailed calculation sheet of the repairability index must also be provided (PDF or JPEG). Use the following attributes for this:
- referencedFileTypeCode (2999) → code value: ‘REPAIRABILITY_INDEX_TABLE_DETAILS’
- fileName (2995) → format: ‘[GTIN]_REPAIRABILITY_INDEX_TABLE_DETAILS’
- uniformResourceIdentifier (3000) → link or file location
3. If the logo with the calculated repairability index is displayed on the label, fill the attribute packagingMarkedLabelAccreditationCode (2312) with the value ‘REPAIRABILITY_INDEX’.</t>
  </si>
  <si>
    <t>Mandatory for the Belgian target market for products defined by the Royal Decree of 25 May 2024 determining the goods to which the repairability index applies.</t>
  </si>
  <si>
    <t>SustainabilityProgramCode</t>
  </si>
  <si>
    <t>/catalogue_item_notification:catalogueItemNotificationMessage/transaction/documentCommand/catalogue_item_notification:catalogueItemNotification/catalogueItem/tradeItem/tradeItemInformation/extension/*[namespace-uri()='urn:gs1:gdsn:sustainability_module:xsd:3' and local-name()='sustainabilityModule']/sustainabilityInformation/sustainabilityProgramInformation/sustainabilityProgramCode</t>
  </si>
  <si>
    <t>productSpecificInformation.sustainabilityProgramInformations.sustainabilityProgramCode</t>
  </si>
  <si>
    <t>16/05/2026</t>
  </si>
  <si>
    <t>Sustainability Score</t>
  </si>
  <si>
    <t>sustainabilityScore</t>
  </si>
  <si>
    <t>DA_DIY_B2B_0034</t>
  </si>
  <si>
    <t>The score, using points or a rating system, assigned to a product by the associated sustainability program. Please refer to any local regulations concerning score.</t>
  </si>
  <si>
    <t>A</t>
  </si>
  <si>
    <t>Enter in this attribute the score assigned to the product by the relevant sustainability programme.
If the sustainability program REPAIRABILITY_INDEX is used, this attribute 'Sustainability Score' must bepopulated. Following instructions apply:
- The 'Sustainability Score' must have a value between 0.0 inclusive and 10.0 inclusive. Value 0.0 being the lowest repairability rating and value 10.0 being the highest.
- Enter the value as a number.
Use a ‘.’ (dot) as the decimal separator.
The repairability index may only have one decimal place after the decimal dot. The supplier/manufacturer must round the value before transmitting it in the GS1 Product Sheet (if the second decimal is 0, ... 4, round down and if the second decimal is 5, ... 9, round up).</t>
  </si>
  <si>
    <t>On 13 June 2024, an European directive was adopted on repair goods. It has been in force in France since 1 January 2021 and in Belgium since 2 May 2025. Used to comply with anti-waste legislation and inform consumers about the repairability of their products.
This tool, provided for by the anti-waste law for a circular economy, aims to better inform consumers about the more or less repairable nature of their purchases. By displaying a score out of 10, this index informs consumers about the more or less repairable nature of the products concerned. Initially, it concerns the following categories: window washing machines, smartphones, laptops, televisions and electric lawn mowers.</t>
  </si>
  <si>
    <t>Mandatory if field 'Sustainability Program Code' equals 'REPAIRABILITY_INDEX'.</t>
  </si>
  <si>
    <t>/catalogue_item_notification:catalogueItemNotificationMessage/transaction/documentCommand/catalogue_item_notification:catalogueItemNotification/catalogueItem/tradeItem/tradeItemInformation/extension/*[namespace-uri()='urn:gs1:gdsn:sustainability_module:xsd:3' and local-name()='sustainabilityModule']/sustainabilityInformation/sustainabilityProgramInformation/sustainabilityScore</t>
  </si>
  <si>
    <t>productSpecificInformation.sustainabilityProgramInformations.sustainabilityScore</t>
  </si>
  <si>
    <t>Sustainability Value</t>
  </si>
  <si>
    <t>sustainabilityValue</t>
  </si>
  <si>
    <t>DA_DIY_B2B_0033</t>
  </si>
  <si>
    <t>The numeric value assigned to a product by the associated sustainability program. Please refer to any local regulations concerning the value.</t>
  </si>
  <si>
    <t>5.0</t>
  </si>
  <si>
    <t>Enter in this attribute the numerical value assigned to the product by the relevant sustainability programme.</t>
  </si>
  <si>
    <t>/catalogue_item_notification:catalogueItemNotificationMessage/transaction/documentCommand/catalogue_item_notification:catalogueItemNotification/catalogueItem/tradeItem/tradeItemInformation/extension/*[namespace-uri()='urn:gs1:gdsn:sustainability_module:xsd:3' and local-name()='sustainabilityModule']/sustainabilityInformation/sustainabilityProgramInformation/sustainabilityValue</t>
  </si>
  <si>
    <t>productSpecificInformation.sustainabilityProgramInformations.sustainabilityValue</t>
  </si>
  <si>
    <t>Warranty</t>
  </si>
  <si>
    <t>Warranty Duration</t>
  </si>
  <si>
    <t>warrantyDuration</t>
  </si>
  <si>
    <t>DA_DIY_B2B_0041</t>
  </si>
  <si>
    <t>The time period that the warranty is valid within.</t>
  </si>
  <si>
    <t>Enter years as an integer, i.e. without a decimal separator. 
Enter 'ANN' as the UOM in MeasurementUnitCode.</t>
  </si>
  <si>
    <t>VR_DIY_B2B_0142</t>
  </si>
  <si>
    <t>Mandatory if attribute 'Warranty Type' is filled in with the value 'GARAN'.</t>
  </si>
  <si>
    <t>/catalogue_item_notification:catalogueItemNotificationMessage/transaction/documentCommand/catalogue_item_notification:catalogueItemNotification/catalogueItem/tradeItem/tradeItemInformation/extension/*[namespace-uri()='urn:gs1:gdsn:warranty_information:xsd:3' and local-name()='warrantyInformationModule']/warrantyInformation/warrantyConditions/warrantyDuration</t>
  </si>
  <si>
    <t>warrantyInformations.warrantyConditions.warrantyDuration.value</t>
  </si>
  <si>
    <t>v19</t>
  </si>
  <si>
    <t>v20</t>
  </si>
  <si>
    <t>Warranty Duration UOM</t>
  </si>
  <si>
    <t>warrantyDuration/@measurementUnitCode</t>
  </si>
  <si>
    <t>DA_DIY_B2B_0040</t>
  </si>
  <si>
    <t>Mandatory if attribute 'Warranty Duration' is populated.</t>
  </si>
  <si>
    <t>/catalogue_item_notification:catalogueItemNotificationMessage/transaction/documentCommand/catalogue_item_notification:catalogueItemNotification/catalogueItem/tradeItem/tradeItemInformation/extension/*[namespace-uri()='urn:gs1:gdsn:warranty_information:xsd:3' and local-name()='warrantyInformationModule']/warrantyInformation/warrantyConditions/warrantyDuration/@measurementUnitcode</t>
  </si>
  <si>
    <t>warrantyInformations.warrantyConditions.warrantyDuration.measurementUnitCode</t>
  </si>
  <si>
    <t>Warranty Type</t>
  </si>
  <si>
    <t>warrantyType</t>
  </si>
  <si>
    <t>DA_DIY_B2B_0042</t>
  </si>
  <si>
    <t>The type of warranty available for the trade item for example labour, distance, extended service.</t>
  </si>
  <si>
    <t>GARAN</t>
  </si>
  <si>
    <t>Select the type of warranty that is available for the item.
If ‘GARAN’ is selected, the following must be completed:
- ‘Warranty Duration’ must be entered (PLEASE NOTE: Enter the period stated on the 'GARAN' label here);
- ‘Warranty Duration UOM’ must be entered with the value ‘ANN’;
- ‘Referenced file type code’ must contain the value ‘WARRANTY_INFORMATION’;
- ‘Uniform resource identifier’ must contain the URL to the warranty information.</t>
  </si>
  <si>
    <t>VR_DIY_B2B_0142, VR_DIY_B2B_0143</t>
  </si>
  <si>
    <t>Mandatory if the ‘GARAN’ commercial warranty is offered for the item.</t>
  </si>
  <si>
    <t>BNL_WarrantyTypeCodeList</t>
  </si>
  <si>
    <t>/catalogue_item_notification:catalogueItemNotificationMessage/transaction/documentCommand/catalogue_item_notification:catalogueItemNotification/catalogueItem/tradeItem/tradeItemInformation/extension/*[namespace-uri()='urn:gs1:gdsn:warranty_information:xsd:3' and local-name()='warrantyInformationModule']/warrantyInformation/warrantyType</t>
  </si>
  <si>
    <t>warrantyInformations.warrantyType</t>
  </si>
  <si>
    <t>NL</t>
  </si>
  <si>
    <t>EN</t>
  </si>
  <si>
    <t>Algemene en logistieke informatie</t>
  </si>
  <si>
    <t>Informations générales et logistiques</t>
  </si>
  <si>
    <t>General and logistic information</t>
  </si>
  <si>
    <t>Etiketinformatie</t>
  </si>
  <si>
    <t>Informations sur l'étiquette</t>
  </si>
  <si>
    <t>Label information</t>
  </si>
  <si>
    <t>Hiérarchie</t>
  </si>
  <si>
    <t>Palletinformatie</t>
  </si>
  <si>
    <t>Informatie over duurzaamheid</t>
  </si>
  <si>
    <t>Informations sur le développement durable</t>
  </si>
  <si>
    <t>Verpakking</t>
  </si>
  <si>
    <t>Emballage</t>
  </si>
  <si>
    <t>Product Beschrijvingen</t>
  </si>
  <si>
    <t>Descriptions produit</t>
  </si>
  <si>
    <t>Identificatie</t>
  </si>
  <si>
    <t>Inhoud</t>
  </si>
  <si>
    <t>Contenu</t>
  </si>
  <si>
    <t>Dimensions</t>
  </si>
  <si>
    <t>Afmetingen</t>
  </si>
  <si>
    <t>Foto's en documenten</t>
  </si>
  <si>
    <t>Photos et documents</t>
  </si>
  <si>
    <t>Levering aanschaf</t>
  </si>
  <si>
    <t>Livraison et commande</t>
  </si>
  <si>
    <t>Coordonnées de contact</t>
  </si>
  <si>
    <t>Voedingswaarden</t>
  </si>
  <si>
    <t>Information nutritionnelle</t>
  </si>
  <si>
    <t>Allergenen</t>
  </si>
  <si>
    <t>Allergènes</t>
  </si>
  <si>
    <t>Ingrediënten</t>
  </si>
  <si>
    <t>Ingrédients</t>
  </si>
  <si>
    <t>Instructies voor de consument</t>
  </si>
  <si>
    <t>Instructions pour le consommateur</t>
  </si>
  <si>
    <t>Oorsprong</t>
  </si>
  <si>
    <t>Origine</t>
  </si>
  <si>
    <t>Verklaringen/claims</t>
  </si>
  <si>
    <t>Déclarations/Allégations</t>
  </si>
  <si>
    <t>Temperaturen</t>
  </si>
  <si>
    <t>Températures</t>
  </si>
  <si>
    <t>Belastingen</t>
  </si>
  <si>
    <t>Hiërarchie</t>
  </si>
  <si>
    <t>Information palette</t>
  </si>
  <si>
    <t>Gevaarlijke stoffen</t>
  </si>
  <si>
    <t>Produits dangereux</t>
  </si>
  <si>
    <t>Dierenvoeding</t>
  </si>
  <si>
    <t>Alimentation animale</t>
  </si>
  <si>
    <t>Certificaat</t>
  </si>
  <si>
    <t>Productspecifiek</t>
  </si>
  <si>
    <t>Spécifique au produit</t>
  </si>
  <si>
    <t>Gezondheids- en schoonheidsproducten</t>
  </si>
  <si>
    <t>Produits de santé et de beauté</t>
  </si>
  <si>
    <t>Promotionele informatie</t>
  </si>
  <si>
    <t>Information promotionnelle</t>
  </si>
  <si>
    <t>Healthcare</t>
  </si>
  <si>
    <t>Gezondheidszorg</t>
  </si>
  <si>
    <t>Soins de santé</t>
  </si>
  <si>
    <t>Anderen</t>
  </si>
  <si>
    <t>Autres</t>
  </si>
  <si>
    <t>N/A, ingevuld door  MPM</t>
  </si>
  <si>
    <t>N/A, rempli par MPM</t>
  </si>
  <si>
    <t>0</t>
  </si>
  <si>
    <t>Local Attribute name</t>
  </si>
  <si>
    <t>GDSN name</t>
  </si>
  <si>
    <t>BMS ID</t>
  </si>
  <si>
    <t>TC Field ID</t>
  </si>
  <si>
    <t>My Product Manager code</t>
  </si>
  <si>
    <t>My Product Manager UI module</t>
  </si>
  <si>
    <t>Definition</t>
  </si>
  <si>
    <t>Example</t>
  </si>
  <si>
    <t>Instructions</t>
  </si>
  <si>
    <t>Usage Notes</t>
  </si>
  <si>
    <t>In BelgiLux Audit program?</t>
  </si>
  <si>
    <t>DMS Controle</t>
  </si>
  <si>
    <t>DMS Check</t>
  </si>
  <si>
    <t>Process Description</t>
  </si>
  <si>
    <t>Local BELU validation rules</t>
  </si>
  <si>
    <t>Consumer Units Level</t>
  </si>
  <si>
    <t>Consumer Units Description</t>
  </si>
  <si>
    <t>Trade Units Level</t>
  </si>
  <si>
    <t>Trade Units Description</t>
  </si>
  <si>
    <t>Logistics Units Level</t>
  </si>
  <si>
    <t>Logistics Units Description</t>
  </si>
  <si>
    <t>Data Type</t>
  </si>
  <si>
    <t>DataType</t>
  </si>
  <si>
    <t>CodeList</t>
  </si>
  <si>
    <t>Field Size Max</t>
  </si>
  <si>
    <t>FieldSizeMax</t>
  </si>
  <si>
    <t>Model layer</t>
  </si>
  <si>
    <t>3</t>
  </si>
  <si>
    <t>Present in model(s)</t>
  </si>
  <si>
    <t>Dairy, Refrigerated &amp; Frozen</t>
  </si>
  <si>
    <t>Deli &amp; Prepared</t>
  </si>
  <si>
    <t>Fresh Meat</t>
  </si>
  <si>
    <t>Fresh Fish</t>
  </si>
  <si>
    <t>Fresh Fruits &amp; Vegetables</t>
  </si>
  <si>
    <t>Beauty &amp; Personal Care</t>
  </si>
  <si>
    <t>Pet Food</t>
  </si>
  <si>
    <t>Alcoholic Beverages</t>
  </si>
  <si>
    <t>GDSN Xpath</t>
  </si>
  <si>
    <t>My Product Manager API path</t>
  </si>
  <si>
    <t>Available in API version</t>
  </si>
  <si>
    <t>Available in XSD version</t>
  </si>
  <si>
    <t>Active since</t>
  </si>
  <si>
    <t>Laatst gewijzigd op</t>
  </si>
  <si>
    <t>Last Modified On</t>
  </si>
  <si>
    <t>1. Comment puis-je identifier cet attribut?</t>
  </si>
  <si>
    <t>1. How can I identify this attribute?</t>
  </si>
  <si>
    <t>2. À quelle caractéristique du produit cet attribut se réfère-t-il et comment et quand doit-il être rempli?</t>
  </si>
  <si>
    <t>2. What is this attribute about and how/when to complete it?</t>
  </si>
  <si>
    <t>3. Welk type gegevens kan ik voor dit kenmerk aanleveren?</t>
  </si>
  <si>
    <t>3. What type of data can I supply for this attribute</t>
  </si>
  <si>
    <t>4. Is this attribute relevant for my business, the type of products that I sell / buy?</t>
  </si>
  <si>
    <t>5. What additional info is needed for technical mapping of the attribute?</t>
  </si>
  <si>
    <t>NL1. Hoe kan ik dit attribuut identificeren?</t>
  </si>
  <si>
    <t>NL1. How can I identify this attribute?</t>
  </si>
  <si>
    <t>2. Op welk product kenmerk heeft dit attribuut betrekking en hoe en wanneer moet het worden ingevuld?</t>
  </si>
  <si>
    <t>NL2. Op welk product kenmerk heeft dit attribuut betrekking en hoe/wanneer moet het worden ingevuld?</t>
  </si>
  <si>
    <t>2. What is this attribute about and how and when to complete it?</t>
  </si>
  <si>
    <t>NL2. What is this attribute about and how/when to complete it?</t>
  </si>
  <si>
    <t>NL3. Welk type gegevens kan ik voor dit kenmerk aanleveren?</t>
  </si>
  <si>
    <t>4. Is dit attribuut relevant voor mijn bedrijf, het soort producten dat ik verkoop/inkoop?
4. Cet attribut est-il pertinent pour mon entreprise, le type de produits que je vends/achète?
4. Is this attribute relevant for my business, the type of products that I   sell / buy?</t>
  </si>
  <si>
    <t>NL4. Is dit attribuut relevant voor mijn bedrijf, het soort producten dat ik verkoop/inkoop?</t>
  </si>
  <si>
    <t>5. Welke aanvullende informatie is nodig voor de technische mapping van het attribuut?
5. Quelles informations supplémentaires sont nécessaires pour le mapping technique de l'attribut?
5. What additional info is needed for technical mapping of the attribute?</t>
  </si>
  <si>
    <t>display</t>
  </si>
  <si>
    <t>Local Attribute name NL</t>
  </si>
  <si>
    <t>Lokale attribuutnaam NL</t>
  </si>
  <si>
    <t>Diff Local Attribute name NL</t>
  </si>
  <si>
    <t>Local Attribute name FR</t>
  </si>
  <si>
    <t>Local Attribute name ENG</t>
  </si>
  <si>
    <t>NL - Local Attribute name ENG2</t>
  </si>
  <si>
    <t>Diff Local Attribute name ENG</t>
  </si>
  <si>
    <t>MPM ID</t>
  </si>
  <si>
    <t>MPM UI module NL</t>
  </si>
  <si>
    <t>MPM UI module FR</t>
  </si>
  <si>
    <t>MPM UI module ENG</t>
  </si>
  <si>
    <t>02</t>
  </si>
  <si>
    <t>Definition - NL</t>
  </si>
  <si>
    <t>Definitie - NL</t>
  </si>
  <si>
    <t>Definition - FRA</t>
  </si>
  <si>
    <t>Definition - ENG</t>
  </si>
  <si>
    <t>Definition - ENG4</t>
  </si>
  <si>
    <t>Example - NL</t>
  </si>
  <si>
    <t>Voorbeeld - NL</t>
  </si>
  <si>
    <t>Example - FRA</t>
  </si>
  <si>
    <t>Example - ENG</t>
  </si>
  <si>
    <t>Example - ENG5</t>
  </si>
  <si>
    <t>Instructions - NL</t>
  </si>
  <si>
    <t>Instructies - NL</t>
  </si>
  <si>
    <t>Instructions - FRA</t>
  </si>
  <si>
    <t>Instructions - ENG</t>
  </si>
  <si>
    <t>Instructions - ENG6</t>
  </si>
  <si>
    <t>UsageNotes - NL</t>
  </si>
  <si>
    <t>Opmerkingen - NL</t>
  </si>
  <si>
    <t>UsageNotes - FRA</t>
  </si>
  <si>
    <t>UsageNotes - ENG</t>
  </si>
  <si>
    <t>UsageNotes - ENG7</t>
  </si>
  <si>
    <t>Part of BelgiLux Audit?</t>
  </si>
  <si>
    <t>ProcessDescription - NL</t>
  </si>
  <si>
    <t>Procesbeschrijving - NL</t>
  </si>
  <si>
    <t>ProcessDescription - FRA</t>
  </si>
  <si>
    <t>ProcessDescription - ENG</t>
  </si>
  <si>
    <t>ProcessDescription - ENG8</t>
  </si>
  <si>
    <t>Local BELU validations</t>
  </si>
  <si>
    <t>Local NL Validation Rules
Lokale NL Validatie Regels</t>
  </si>
  <si>
    <t>ConsumerUnitsLevel</t>
  </si>
  <si>
    <t>ConsumerUnitsLevel
Consumenteneenheden</t>
  </si>
  <si>
    <t>ConsumerUnitsDescription - NL</t>
  </si>
  <si>
    <t>Omschrijving Consumenteneenheden - NL</t>
  </si>
  <si>
    <t>ConsumerUnitsDescription - FRA</t>
  </si>
  <si>
    <t>ConsumerUnitsDescription - ENG</t>
  </si>
  <si>
    <t>ConsumerUnitsDescription - ENG9</t>
  </si>
  <si>
    <t>TradeUnitsLevel</t>
  </si>
  <si>
    <t>TradeUnitsLevel
Handelseenheden</t>
  </si>
  <si>
    <t>TradeUnitsDescription - NL</t>
  </si>
  <si>
    <t>Omschrijving Handelseenheden - NL</t>
  </si>
  <si>
    <t>TradeUnitsDescription - FRA</t>
  </si>
  <si>
    <t>TradeUnitsDescription - ENG</t>
  </si>
  <si>
    <t>TradeUnitsDescription - ENG10</t>
  </si>
  <si>
    <t>LogisticsUnitsLevel</t>
  </si>
  <si>
    <t>LogisticsUnitsLevel
Logistieke eenheden</t>
  </si>
  <si>
    <t>LogisticsUnitsDescription - NL</t>
  </si>
  <si>
    <t>Omschrijving Logistieke eenheden - NL</t>
  </si>
  <si>
    <t>LogisticsUnitsDescription - FRA</t>
  </si>
  <si>
    <t>LogisticsUnitsDescription - ENG</t>
  </si>
  <si>
    <t>LogisticsUnitsDescription - ENG11</t>
  </si>
  <si>
    <t>DataType13</t>
  </si>
  <si>
    <t>CodeList14</t>
  </si>
  <si>
    <t>FieldSizeMax15</t>
  </si>
  <si>
    <t>16</t>
  </si>
  <si>
    <t>Model layer17</t>
  </si>
  <si>
    <t>Dairy, Refrigerated &amp; Frozen18</t>
  </si>
  <si>
    <t>Diff27</t>
  </si>
  <si>
    <t>Deli &amp; Prepared19</t>
  </si>
  <si>
    <t>Diff28</t>
  </si>
  <si>
    <t>MPM API TagName</t>
  </si>
  <si>
    <t>MPM API path</t>
  </si>
  <si>
    <t>LastModifiedOn</t>
  </si>
  <si>
    <t>LastModifiedOn21</t>
  </si>
  <si>
    <t>Diff29</t>
  </si>
  <si>
    <t xml:space="preserve">   Algemene informatie</t>
  </si>
  <si>
    <t xml:space="preserve">    Informations générales</t>
  </si>
  <si>
    <t xml:space="preserve">    General information</t>
  </si>
  <si>
    <t xml:space="preserve">Informatieverstrekker GLN </t>
  </si>
  <si>
    <t xml:space="preserve">Enter the unique GLN (Global Location Number) identifying the party providing the information about the trade item in GDSN.
It is recommended to use the same GLN as that used for EDI purposes. </t>
  </si>
  <si>
    <t>v13; v14</t>
  </si>
  <si>
    <t>v7; v10; v14; v15</t>
  </si>
  <si>
    <t>Productgegevens</t>
  </si>
  <si>
    <t>Données produit</t>
  </si>
  <si>
    <t>Product Data</t>
  </si>
  <si>
    <r>
      <t xml:space="preserve">De combinatie van de GS1 locatiecode (GLN) van de dataleverancier, de GS1 artikelcode (GTIN) en de doelmarkt identificeert een unieke set kenmerken voor een artikel.
Gebruik geen interne code (beginnend met 20-29) als artikelcode, gebruik hiervoor een unieke GS1 artikelcode (GTIN).
Als u lege emballage/herbruikbare artikelen moet invoeren (bijv. een ladingdrager of krat) in de GDSN datapool, voeg dan een voorloopnul toe aan de bestaande code die bestaat uit 13 cijfers. Bekijk voor meer informatie over codes voor emballage/herbruikbare artikelen de BENELUX-codelijst:
</t>
    </r>
    <r>
      <rPr>
        <strike/>
        <sz val="8"/>
        <color rgb="FF002C6C"/>
        <rFont val="Verdana"/>
        <family val="2"/>
      </rPr>
      <t xml:space="preserve"> https://www.gs1.nl/sectorafspraken-over-standaarden/betrouwbare-productdata-levensmiddelen-en-drogisterij-agf-en/gs1-15 ,  https://www.gs1.nl/sectorafspraken-over-standaarden/betrouwbare-productdata-levensmiddelen-en-drogisterij-agf-en/gs1-15</t>
    </r>
    <r>
      <rPr>
        <sz val="8"/>
        <color rgb="FF002C6C"/>
        <rFont val="Verdana"/>
        <family val="2"/>
      </rPr>
      <t xml:space="preserve">  https://www.gs1.nl/kennisbank/gs1-data-source/levensmiddelen-drogisterij/codelijsten/codes-voor-emballage/  (document 'Emballagecodes').</t>
    </r>
  </si>
  <si>
    <r>
      <t xml:space="preserve">La combinaison du GLN du fournisseur d'informations, du GTIN du produit et du marché cible crée une clé d'identification unique pour la fiche de votre unité commerciale.
Vous devez utiliser un GTIN unique. N'utilisez pas de code interne (qui commence par 20-29) comme GTIN, utilisez pour ceci un code d'article unique.
Si vous devez entrer un emballage réutilisable vide dans GDSN, placez un zéro de tête avant le numéro à 13 chiffres. Pour plus d'informations sur les emballages réutilisables, voyez la liste de codes BENELUX: </t>
    </r>
    <r>
      <rPr>
        <strike/>
        <sz val="8"/>
        <color rgb="FF002C6C"/>
        <rFont val="Verdana"/>
        <family val="2"/>
      </rPr>
      <t>https://www.gs1.nl/sectorafspraken-over-standaarden/betrouwbare-productdata-levensmiddelen-en-drogisterij-agf-en/gs1-15</t>
    </r>
    <r>
      <rPr>
        <sz val="8"/>
        <color rgb="FF002C6C"/>
        <rFont val="Verdana"/>
        <family val="2"/>
      </rPr>
      <t xml:space="preserve"> https://www.gs1.nl/kennisbank/gs1-data-source/levensmiddelen-drogisterij/codelijsten/codes-voor-emballage/ </t>
    </r>
  </si>
  <si>
    <r>
      <t xml:space="preserve">The combination of the information provider GLN (Global Location Number), GTIN (Global Trade Item Number) and target market identifies a unique set of attributes for a trade item.
Do not use an internal code (starting with 20-29) as a GTIN. You must use a unique GTIN.
If you need to enter empty returnable packaging (e.g. a load carrier or crate) in the GDSN data pool, prefix the 13-digit code for that item with a leading zero. For more information on returnable packaging codes see 'the BENELUX list of returnable trade item codes':
</t>
    </r>
    <r>
      <rPr>
        <strike/>
        <sz val="8"/>
        <color rgb="FF002C6C"/>
        <rFont val="Verdana"/>
        <family val="2"/>
      </rPr>
      <t xml:space="preserve"> https://www.gs1.nl/en/industries/reliable-product-data-food-health-and-beauty/gs1-data-source-for-the-exchange-of-2-2 ,  https://www.gs1.nl/en/industries/reliable-product-data-food-health-and-beauty/gs1-data-source-for-the-exchange-of-2-2 (document 'Benelux RTI list').</t>
    </r>
    <r>
      <rPr>
        <sz val="8"/>
        <color rgb="FF002C6C"/>
        <rFont val="Verdana"/>
        <family val="2"/>
      </rPr>
      <t xml:space="preserve"> https://www.gs1.nl/kennisbank/gs1-data-source/levensmiddelen-drogisterij/codelijsten/codes-voor-emballage/ (document 'Benelux RTI list').</t>
    </r>
  </si>
  <si>
    <t>Zie voor aanvullende toelichting  https://www.gs1.nl/sectorafspraken-over-standaarden/productdata-levensmiddelen-drogisterij-agf-en-foodservice/gs1-5-7 , https://www.gs1.nl/sectorafspraken-over-standaarden/productdata-levensmiddelen-drogisterij-agf-en-foodservice/gs1-5-7</t>
  </si>
  <si>
    <t>For additional explanation see:  https://www.gs1.nl/en/industries/food-health-and-beauty/gs1-data-source/entering-data/attribute-explorer-attributes-list , https://www.gs1.nl/en/industries/food-health-and-beauty/gs1-data-source/entering-data/attribute-explorer-attributes-list</t>
  </si>
  <si>
    <t>500.375, 500.436, 500.464, 500.465, 500.542, 500.564, 500.577, 500.586, 500.588, 510.023, 510.026, 510.027, 510.028, 840.017</t>
  </si>
  <si>
    <r>
      <t xml:space="preserve">Selecteer de correcte GPC-classificatiecode, gebruik als hulpmiddel de GPC browser </t>
    </r>
    <r>
      <rPr>
        <strike/>
        <sz val="8"/>
        <color rgb="FF002C6C"/>
        <rFont val="Verdana"/>
        <family val="2"/>
      </rPr>
      <t>(https://www.gs1.org/services/gpc-browser , https://www.gs1.org/services/gpc-browser)</t>
    </r>
    <r>
      <rPr>
        <sz val="8"/>
        <color rgb="FF002C6C"/>
        <rFont val="Verdana"/>
        <family val="2"/>
      </rPr>
      <t xml:space="preserve"> (https://gpc-browser.gs1.org/) Staat de classificatiecode die u zoekt hier niet in? Gebruik dan de code die de artikelcategorie het dichtst benadert.
De code 99999999 mag niet worden gebruikt.
In het geval van een samengesteld artikel (zie voor een definitie de link in Procesbeschrijving naar het document Toelichting) dat bestaat uit meerdere artikelen met elk hun eigen GS1 artikelcode (GTIN), geef dan elk afzonderlijk artikel een GPC-code. Daarnaast voorziet u het samengestelde artikel zelf ook van een GPC-code. Wanneer de losse artikelen binnen het samengesteld artikel verschillende GPC-codes hebben, kunt u voor het samengestelde artikel niet kiezen voor een specifieke GPC-code. U moet dan kiezen voor een zogenaamde 'assortiment GPC-code' of de segmentoverstijgende code.
Voor een assortiment GPC-code (producten vallen in dat geval binnen hetzelfde segment) kiest u bijvoorbeeld als u een samengesteld artikel hebt dat bestaat uit een fles gin en een fles tonic. Kies dan voor de GPC-code: Brick: 10000623 - Dranken - Assortimenten.
Voor de segmentoverstijgende code kiest u bijvoorbeeld als u een samengesteld artikel hebt met een paar flesjes bier (segment is 'Levensmiddelen/Dranken/Rookwaren') en een bierglas (segment is 'Keuken-/Huishoudbenodigdheden'). In dit geval kiest u voor de GPC-code: Brick: 10000624 - Segmentoverstijgende Classificatie - Assortimenten.
</t>
    </r>
  </si>
  <si>
    <r>
      <t xml:space="preserve">Select the correct GPC classification code, use the GPC-browser tool for this </t>
    </r>
    <r>
      <rPr>
        <strike/>
        <sz val="8"/>
        <color rgb="FF002C6C"/>
        <rFont val="Verdana"/>
        <family val="2"/>
      </rPr>
      <t>(https://www.gs1.org/services/gpc-browser , https://www.gs1.org/services/gpc-browser)</t>
    </r>
    <r>
      <rPr>
        <sz val="8"/>
        <color rgb="FF002C6C"/>
        <rFont val="Verdana"/>
        <family val="2"/>
      </rPr>
      <t xml:space="preserve">        (https://gpc-browser.gs1.org/). Can you not find the appropriate GPC classification code for your product? Use in that case the GPC classification code that most closely approximates the product category.
The code 99999999 must not be used.
In the case of an article that is composed of several articles (composite article, for more information, please refer to the link below in Process Description to the explanatory document), you must enter for each article the GPC code that applies for that specific article. The composite article itself must also have a GPC code. Enter for the composite article the code of the applicable assortment or the cross-segment code.
</t>
    </r>
  </si>
  <si>
    <r>
      <t>Om een GPC-classificatiecode te zoeken, gaat u naar:</t>
    </r>
    <r>
      <rPr>
        <strike/>
        <sz val="8"/>
        <color rgb="FF002C6C"/>
        <rFont val="Verdana"/>
        <family val="2"/>
      </rPr>
      <t xml:space="preserve"> https://www.gs1.org/services/gpc-browser , https://www.gs1.org/services/gpc-browser.</t>
    </r>
    <r>
      <rPr>
        <sz val="8"/>
        <color rgb="FF002C6C"/>
        <rFont val="Verdana"/>
        <family val="2"/>
      </rPr>
      <t xml:space="preserve">
https://gpc-browser.gs1.org/
Dit veld wordt in Nederland gecontroleerd in het kader van het datakwaliteitsprogramma.
</t>
    </r>
  </si>
  <si>
    <r>
      <t xml:space="preserve">Si vous devez rechercher un code de classification GPC, consultez </t>
    </r>
    <r>
      <rPr>
        <strike/>
        <sz val="8"/>
        <color rgb="FF002C6C"/>
        <rFont val="Verdana"/>
        <family val="2"/>
      </rPr>
      <t>https://www.gs1.org/services/gpc-browser</t>
    </r>
    <r>
      <rPr>
        <sz val="8"/>
        <color rgb="FF002C6C"/>
        <rFont val="Verdana"/>
        <family val="2"/>
      </rPr>
      <t xml:space="preserve"> https://gpc-browser.gs1.org/ GS1 Pays-Bas prend en compte ce champ dans son programme de qualité des données.
</t>
    </r>
  </si>
  <si>
    <r>
      <t xml:space="preserve">If you need to search for a GPC classification code, see  </t>
    </r>
    <r>
      <rPr>
        <strike/>
        <sz val="8"/>
        <color rgb="FF002C6C"/>
        <rFont val="Verdana"/>
        <family val="2"/>
      </rPr>
      <t>https://www.gs1.org/services/gpc-browser , https://www.gs1.org/services/gpc-browser.</t>
    </r>
    <r>
      <rPr>
        <sz val="8"/>
        <color rgb="FF002C6C"/>
        <rFont val="Verdana"/>
        <family val="2"/>
      </rPr>
      <t xml:space="preserve">
https://gpc-browser.gs1.org/
This field is checked in the context of the Dutch data quality program.</t>
    </r>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500.022, 500.158, 500.172, 500.173, 500.176, 500.193, 500.199, 500.200, 500.201, 500.202, 500.203, 500.204, 500.205, 500.211, 500.215, 500.220, 500.222, 500.223, 500.230, 500.240, 500.254, 500.255, 500.256, 500.257, 500.258, 500.259, 500.260, 500.265, 500.266, 500.276, 500.277, 500.278, 500.287, 500.288, 500.316, 500.317, 500.319, 500.330, 500.331, 500.332, 500.333, 500.334, 500.344, 500.345, 500.346, 500.347, 500.348, 500.354, 500.356, 500.374, 500.375, 500.379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500.022, 500.158, 500.172, 500.173, 500.176, 500.193, 500.199, 500.200, 500.201, 500.202, 500.203, 500.204, 500.205, 500.211, 500.215, 500.220, 500.222, 500.223, 500.230, 500.240, 500.254, 500.255, 500.256, 500.257, 500.258, 500.259, 500.260, 500.265, 500.266, 500.276, 500.277, 500.278, 500.287, 500.288, 500.316, 500.317, 500.319, 500.330, 500.331, 500.332, 500.333, 500.334, 500.344, 500.345, 500.346, 500.347, 500.348, 500.354, 500.356, 500.374, 500.375, 500.379
</t>
  </si>
  <si>
    <t>500.022, 500.158, 500.172, 500.176, 500.193, 500.201, 500.202, 500.203, 500.204, 500.205, 500.211, 500.215, 500.222, 500.230, 500.240, 500.254, 500.255, 500.256, 500.258, 500.259, 500.267, 500.273, 500.277, 500.278, 500.286, 500.288, 500.305, 500.317, 500.319, 500.324, 500.331, 500.332, 500.333, 500.344, 500.345, 500.347, 500.348, 500.354, 500.356, 500.357, 500.358, 500.359, 500.360, 500.361, 500.362, 500.363, 500.364, 500.365, 500.366, 500.367, 500.370, 500.371, 500.373, 500.374, 500.375, 500.379, 500.398, 500.418, 500.421, 500.422, 500.423, 500.424, 500.426, 500.436, 500.439, 500.440, 500.460, 500.461, 500.462, 500.464, 500.465, 500.466, 500.467, 500.469, 500.470, 500.476, 500.477, 500.478, 500.482, 500.487, 500.492, 500.502, 500.518, 500.519, 500.531, 500.536, 500.540, 500.563, 500.567, 500.576, 500.577, 500.578, 500.579, 500.585, 500.586, 500.587, 500.588, 500.589, 500.590, 520.013, 520.014, 520.015, 520.016, 520.993, 520.995, 840.017</t>
  </si>
  <si>
    <t xml:space="preserve">Selecteer een waarde uit de codelijst 'TradeItemUnitDescriptorList'.
</t>
  </si>
  <si>
    <t xml:space="preserve">Select a value from the 'TradeItemUnitDescriptorList' code list.
</t>
  </si>
  <si>
    <r>
      <t xml:space="preserve">Voor uitgebreide voorbeelden van het hiërarchisch niveau en van de hiërarchische opbouw bekijkt u sectie 4 in het document 'GDSN Trade Item Implementation Guide' </t>
    </r>
    <r>
      <rPr>
        <strike/>
        <sz val="8"/>
        <color rgb="FF002C6C"/>
        <rFont val="Verdana"/>
        <family val="2"/>
      </rPr>
      <t xml:space="preserve">( https://www.gs1.org/gdsn/trade_implementation_guide , https://www.gs1.org/gdsn/trade_implementation_guide) </t>
    </r>
    <r>
      <rPr>
        <sz val="8"/>
        <color rgb="FF002C6C"/>
        <rFont val="Verdana"/>
        <family val="2"/>
      </rPr>
      <t>https://ref.gs1.org/guidelines/tiig/</t>
    </r>
  </si>
  <si>
    <r>
      <t xml:space="preserve">Pour des exemples détaillés de types de produits et de structures hiérarchiques, voyez la section 4 du document GS1 GDSN Trade Idem Implementation Guide </t>
    </r>
    <r>
      <rPr>
        <strike/>
        <sz val="8"/>
        <color rgb="FF002C6C"/>
        <rFont val="Verdana"/>
        <family val="2"/>
      </rPr>
      <t>(https://www.gs1.org/gdsn/trade_implementation_guide)</t>
    </r>
    <r>
      <rPr>
        <sz val="8"/>
        <color rgb="FF002C6C"/>
        <rFont val="Verdana"/>
        <family val="2"/>
      </rPr>
      <t xml:space="preserve"> https://ref.gs1.org/guidelines/tiig/
</t>
    </r>
  </si>
  <si>
    <r>
      <t xml:space="preserve">For detailed examples of product types and the hierarchical structure see Section 4 of the document 'GDSN Trade Item Implementation Guide' </t>
    </r>
    <r>
      <rPr>
        <strike/>
        <sz val="8"/>
        <color rgb="FF002C6C"/>
        <rFont val="Verdana"/>
        <family val="2"/>
      </rPr>
      <t>( https://www.gs1.org/gdsn/trade_implementation_guide , https://www.gs1.org/gdsn/trade_implementation_guide).</t>
    </r>
    <r>
      <rPr>
        <sz val="8"/>
        <color rgb="FF002C6C"/>
        <rFont val="Verdana"/>
        <family val="2"/>
      </rPr>
      <t xml:space="preserve"> https://ref.gs1.org/guidelines/tiig/</t>
    </r>
  </si>
  <si>
    <r>
      <rPr>
        <strike/>
        <sz val="8"/>
        <color rgb="FF002C6C"/>
        <rFont val="Verdana"/>
        <family val="2"/>
      </rPr>
      <t xml:space="preserve">https://www.gs1.org/gdsn/trade_implementation_guide , https://www.gs1.org/gdsn/trade_implementation_guide (Trade Item Implementation Guide) </t>
    </r>
    <r>
      <rPr>
        <sz val="8"/>
        <color rgb="FF002C6C"/>
        <rFont val="Verdana"/>
        <family val="2"/>
      </rPr>
      <t xml:space="preserve">https://ref.gs1.org/guidelines/tiig/ (Trade Item Implementation Guide)
Lokale in Nederland gebruikte validatieregels zijn: 500.137, 500.139, 500.141, 500.142, 500.143, 500.144, 500.145, 500.146, 500.147, 500.176, 500.269, 500.270, 500.278, 500.284, 500.306, 500.321, 500.335, 500.376
</t>
    </r>
  </si>
  <si>
    <r>
      <rPr>
        <strike/>
        <sz val="8"/>
        <color rgb="FF002C6C"/>
        <rFont val="Verdana"/>
        <family val="2"/>
      </rPr>
      <t xml:space="preserve">https://www.gs1.org/gdsn/trade_implementation_guide , https://www.gs1.org/gdsn/trade_implementation_guide </t>
    </r>
    <r>
      <rPr>
        <sz val="8"/>
        <color rgb="FF002C6C"/>
        <rFont val="Verdana"/>
        <family val="2"/>
      </rPr>
      <t xml:space="preserve">https://ref.gs1.org/guidelines/tiig/ (Trade Item Implementation Guide)
Local Dutch applicable validation rules are: 500.137, 500.139, 500.141, 500.142, 500.143, 500.144, 500.145, 500.146, 500.147, 500.176, 500.269, 500.270, 500.278, 500.284, 500.306, 500.321, 500.335, 500.376
</t>
    </r>
  </si>
  <si>
    <t>500.142, 500.269, 500.270, 500.278, 500.284, 500.306, 500.311, 500.321, 500.535</t>
  </si>
  <si>
    <t>TradeItemUnitDescriptorCodes</t>
  </si>
  <si>
    <t>Lokale in Nederland gebruikte validatieregels zijn: 500.244, 500.268, 500.269, 500.270</t>
  </si>
  <si>
    <t>Local Dutch applicable validation rules are: 500.244, 500.268, 500.269, 500.270</t>
  </si>
  <si>
    <t>500.541</t>
  </si>
  <si>
    <t xml:space="preserve">Als u voorverpakte artikelen met een variabel gewicht of prijscodes op uw product gebruikt, dan voert u deze codes hier in. U vult dan de code 'FOR_INTERNAL_USE_1' in bij het veld 'Aanvullende artikelidentificatie type'. Gebruik altijd voorloopnullen om ervoor te zorgen dat de code uit 14 cijfers bestaat. Zie voor meer informatie over het gebruik van voorloopnullen hoofdstuk 33 van de 'GDSN Trade Item Implementation Guide' ( https://www.gs1.org/gdsn/trade_implementation_guide , https://www.gs1.org/gdsn/trade_implementation_guide).
Als u dit veld invult, dan moet u ook het veld 'Aanvullende artikelidentificatie type' invullen. Dit veld kan als het nodig is meer dan eens worden gebruikt. De GS1 artikelcode (GTIN) is altijd leidend voor de identificatie.
Voor zelfzorggeneesmiddelen: Vul hier het RVG-nummer (zelfzorggeneesmiddelen), RVH-nummer (homeopathische middelen) of het EU-registratienummer in. Alleen de waarden RVG, RVH en EU_MEDICAL_PRODUCT_NUMBER uit de codelijst additionalTradeItemIdentificationTypeCode zijn toegestaan.
Voor AGF-producten: vul hier de 4-cijferige PLU (Price Look-Up)-code van het product in. Hiermee geeft u aan om wat voor ras (variëteit) het gaat. Deze codes vindt u op de website van IFPS Global. Naast dit veld vult u dan ook het veld 'Aanvullende artikelidentificatie type' in met type PLU.
</t>
  </si>
  <si>
    <t xml:space="preserve">If you use pre-packed variable weight or price codes on your products, enter them here, using the code 'FOR_INTERNAL_USE_1'. Always use leading zeroes to pad the number of digits out to 14. For more information about the use of leading zeroes please refer to chapter 33 of the 'GDSN Trade Item Implementation Guide' ( https://www.gs1.org/gdsn/trade_implementation_guide , https://www.gs1.org/gdsn/trade_implementation_guide).
If you populate this field, you should also populate the 'Additional Trade Item Identification Type' field. This field can be used more than once, if necessary. Identification is always based on the GTIN (Global Trade Item Number).
For self-care medicines: enter the RVG number' (self-care medicinal items), the RVH number (homeopathic self-care medicinal items) or the EU registration number here. Only the values 'RVG', 'RVH' and 'EU_MEDICAL_PRODUCT_NUMBER' from the code list additionalTradeItemIdentificationTypeCode are allowed.
For fresh fruit and vegetables: you can enter the four-digit PLU (Price Look-Up) code of the product here. This code indicates the variety of the product. You can find these codes on the website of IFPS Global ( http://www.ifpsglobal.com/Identification/PLU-Codes/PLU-codes-Search , http://www.ifpsglobal.com/Identification/PLU-Codes/PLU-codes-Search). If you enter the PLU code in this field, also enter the value 'PLU' in the 'Additional trade item identification type' field.
</t>
  </si>
  <si>
    <t xml:space="preserve">Codes voor artikelen met een variabel gewicht en prijscodes worden alleen in de winkel gebruikt, bijvoorbeeld om het gewicht of de prijs van het artikel aan te geven. Deze codes beginnen met 20, 21, 22, 23 of 28.
Dit veld wordt in Nederland gecontroleerd in het kader van het datakwaliteitsprogramma.
</t>
  </si>
  <si>
    <t xml:space="preserve">Les codes de poids et de prix variables de produits pré-emballés ne sont utilisés en magasin que pour indiquer le poids ou le prix du produit. Ces codes débutent par 20, 21, 22, 23 ou 28.
GS1 Pays-Bas prend en compte ce champ dans son programme de qualité des données.
</t>
  </si>
  <si>
    <t xml:space="preserve">Pre-packed variable weight and price codes are only used in store to indicate the weight or price of the product, for instance. These codes start with 20, 21, 22, 23 or 28.
This field is checked in the context of the Dutch data quality program.
</t>
  </si>
  <si>
    <t xml:space="preserve">Pre-packed variable weight and price codes are only used in store to indicate the weight or price of the product, for instance. These codes start with 20, 21, 22, 23 or 28.
</t>
  </si>
  <si>
    <r>
      <rPr>
        <strike/>
        <sz val="8"/>
        <color rgb="FF002C6C"/>
        <rFont val="Verdana"/>
        <family val="2"/>
      </rPr>
      <t xml:space="preserve"> https://www.gs1.org/gdsn/trade_implementation_guide , https://www.gs1.org/gdsn/trade_implementation_guide (Trade Item Implementation Guide)</t>
    </r>
    <r>
      <rPr>
        <sz val="8"/>
        <color rgb="FF002C6C"/>
        <rFont val="Verdana"/>
        <family val="2"/>
      </rPr>
      <t xml:space="preserve">  https://ref.gs1.org/guidelines/tiig/
Lokale in Nederland gebruikte validatieregels zijn: 500.018, 500.176, 500.280, 500.281
</t>
    </r>
  </si>
  <si>
    <r>
      <rPr>
        <strike/>
        <sz val="8"/>
        <color rgb="FF002C6C"/>
        <rFont val="Verdana"/>
        <family val="2"/>
      </rPr>
      <t xml:space="preserve">https://www.gs1.org/gdsn/trade_implementation_guide , https://www.gs1.org/gdsn/trade_implementation_guide (Trade Item Implementation Guide) 
</t>
    </r>
    <r>
      <rPr>
        <sz val="8"/>
        <color rgb="FF002C6C"/>
        <rFont val="Verdana"/>
        <family val="2"/>
      </rPr>
      <t xml:space="preserve">https://ref.gs1.org/guidelines/tiig/
Local Dutch applicable validation rules are: 500.018, 500.176, 500.280, 500.281
</t>
    </r>
  </si>
  <si>
    <t>value</t>
  </si>
  <si>
    <t xml:space="preserve">Code die de aanvullende artikelidentificatie weergeeft.
</t>
  </si>
  <si>
    <t xml:space="preserve">Code die de aanvullende productidentificatie weergeeft.
</t>
  </si>
  <si>
    <t xml:space="preserve">Code spécifiant le type d'identification alternative de l'unité commerciale.
</t>
  </si>
  <si>
    <t xml:space="preserve">Code specifying the 'Additional Trade Item Identification'.
</t>
  </si>
  <si>
    <t>Als u dit veld invult, vul dan ook het veld 'Aanvullende artikelidentificatie' in. Dit veld kan als het nodig is meer dan eens worden gebruikt.
Dit veld wordt in Nederland gecontroleerd in het kader van het datakwaliteitsprogramma.</t>
  </si>
  <si>
    <t xml:space="preserve">Si vous remplissez ce champ, vous devriez également remplir le champ 'Identification alternative de l'unité commerciale'. Ce champ peut être répété si nécessaire.
GS1 Pays-Bas prend en compte ce champ dans son programme de qualité des données.
</t>
  </si>
  <si>
    <t>If you populate this field, you should also populate the 'Additional Trade Item Identification' field. This field can be used more than once, if necessary.
This field is checked in the context of the Dutch data quality program.</t>
  </si>
  <si>
    <t xml:space="preserve">Lokale in Nederland gebruikte validatieregels zijn: 500.018, 500.199, 500.200, 500.201, 500.202, 500.203, 500.204, 500.205, 500.220, 500.223
</t>
  </si>
  <si>
    <t xml:space="preserve">Local Dutch applicable validation rules are: 500.018, 500.199, 500.200, 500.201, 500.202, 500.203, 500.204, 500.205, 500.220, 500.223
</t>
  </si>
  <si>
    <t>500.018, 500.176, 500.201, 500.202, 500.203, 500.204, 500.205, 500.279, 500.280, 500.281, 500.358, 500.470, 500.475, 500.480, 500.486, 500.526, 500.575</t>
  </si>
  <si>
    <t xml:space="preserve">Verplicht als het veld 'Aanvullende artikelidentificatie' is ingevuld bij de consumenteneenheid. </t>
  </si>
  <si>
    <t xml:space="preserve">Mandatory in case the field 'Additional trade item identification' is populated. </t>
  </si>
  <si>
    <t xml:space="preserve">in case the field 'Additional trade item identification' is populated. </t>
  </si>
  <si>
    <t>typeCode</t>
  </si>
  <si>
    <t xml:space="preserve">Verplicht als het veld 'Type verwijzing naar GS1 artikelcode (GTIN)' is ingevuld bij de consumenteneenheid. </t>
  </si>
  <si>
    <t xml:space="preserve">Verplicht als het veld 'Type verwijzing naar GS1 artikelcode (GTIN)' is ingevuld bij de handelseenheid. </t>
  </si>
  <si>
    <t xml:space="preserve">Verplicht als het veld 'Type verwijzing naar GS1 artikelcode (GTIN)' is ingevuld bij de pallet. </t>
  </si>
  <si>
    <r>
      <t xml:space="preserve">De waarde die u invult, wordt niet gecontroleerd. Zie voor de actuele lijst met Intrastat-codes voor Nederland:  </t>
    </r>
    <r>
      <rPr>
        <strike/>
        <sz val="8"/>
        <color rgb="FF002C6C"/>
        <rFont val="Verdana"/>
        <family val="2"/>
      </rPr>
      <t>https://www.cbs.nl/nl-nl/deelnemers-enquetes/deelnemers-enquetes/bedrijven/onderzoek/internationale-handel-in-goederen/codelijsten-ihg ,</t>
    </r>
    <r>
      <rPr>
        <sz val="8"/>
        <color rgb="FF002C6C"/>
        <rFont val="Verdana"/>
        <family val="2"/>
      </rPr>
      <t xml:space="preserve"> https://www.cbs.nl/nl-nl/deelnemers-enquetes/deelnemers-enquetes/bedrijven/onderzoek/internationale-handel-in-goederen/codelijsten-ihg. Kies voor het overzicht met goederencodes en zoek uw product. Vul de codes zonder spaties in GS1 Data Source in.
Zie voor de actuele lijst met Intrastat-codes voor België en Luxemburg:  </t>
    </r>
    <r>
      <rPr>
        <strike/>
        <sz val="8"/>
        <color rgb="FF002C6C"/>
        <rFont val="Verdana"/>
        <family val="2"/>
      </rPr>
      <t>https://www.nbb.be/fr/statistiques/commerce-exterieur/nomenclatures , https://www.nbb.be/fr/statistiques/commerce-exterieur/nomenclatures.</t>
    </r>
    <r>
      <rPr>
        <sz val="8"/>
        <color rgb="FF002C6C"/>
        <rFont val="Verdana"/>
        <family val="2"/>
      </rPr>
      <t xml:space="preserve"> https://www.nbb.be/nl/statistieken/buitenlandse-handel/nomenclatuur-en-codes/ Kies voor het document 'la nomenclature 2020 au format PDF' en zoek uw product. Vul de bijbehorende code zonder spaties in CDB in. </t>
    </r>
  </si>
  <si>
    <t>De waarde die u invult, wordt niet gecontroleerd. Zie voor de actuele lijst met Intrastat-codes voor Nederland: https://www.cbs.nl/nl-nl/deelnemers-enquetes/deelnemers-enquetes/bedrijven/onderzoek/internationale-handel-in-goederen/codelijsten-ihg. Kies voor het overzicht met goederencodes en zoek uw product. Vul de codes zonder spaties in GS1 Data Source in.
Zie voor de actuele lijst met Intrastat-codes voor België en Luxemburg: https://www.nbb.be/nl/statistieken/buitenlandse-handel/nomenclatuur-en-codes/ Kies voor het document 'la nomenclature 2020 au format PDF' en zoek uw product. Vul de bijbehorende code zonder spaties in CDB in.</t>
  </si>
  <si>
    <r>
      <t xml:space="preserve">Pour la liste actuelle des codes intrastat, pour la Belgique et le Luxembourg, référez-vous à: </t>
    </r>
    <r>
      <rPr>
        <strike/>
        <sz val="8"/>
        <color rgb="FF002C6C"/>
        <rFont val="Verdana"/>
        <family val="2"/>
      </rPr>
      <t>https://www.nbb.be/fr/statistiques/commerce-exterieur/nomenclatures</t>
    </r>
    <r>
      <rPr>
        <sz val="8"/>
        <color rgb="FF002C6C"/>
        <rFont val="Verdana"/>
        <family val="2"/>
      </rPr>
      <t xml:space="preserve"> https://www.nbb.be/fr/statistiques/commerce-exterieur/nomenclature-et-codes/ Choisissez la nomenclature 2018 au format PDF et recherchez votre produit. Entrez le code correspondant sans espace dans la CDB. Pour les Pays-Bas référez-vous à https://www.cbs.nl/nl-nl/deelnemers-enquetes/deelnemers-enquetes/bedrijven/onderzoek/internationale-handel-in-goederen/codelijsten-ihg. Choisissez la vue d'ensemble avec les codes marchandises ('goederencodes') et choisissez votre produit. Entrez le code correspondant sans espace dans GS1 Data Source.</t>
    </r>
  </si>
  <si>
    <r>
      <t xml:space="preserve">The value that is populated, is not being checked. For the current list of Intrastat codes see for the Netherlands:  https://www.cbs.nl/nl-nl/deelnemers-enquetes/deelnemers-enquetes/bedrijven/onderzoek/internationale-handel-in-goederen/codelijsten-ihg , </t>
    </r>
    <r>
      <rPr>
        <strike/>
        <sz val="8"/>
        <color rgb="FF002C6C"/>
        <rFont val="Verdana"/>
        <family val="2"/>
      </rPr>
      <t>https://www.cbs.nl/nl-nl/deelnemers-enquetes/deelnemers-enquetes/bedrijven/onderzoek/internationale-handel-in-goederen/codelijsten-ihg.</t>
    </r>
    <r>
      <rPr>
        <sz val="8"/>
        <color rgb="FF002C6C"/>
        <rFont val="Verdana"/>
        <family val="2"/>
      </rPr>
      <t xml:space="preserve"> Select the list with 'goederencodes' and search for your product. Enter the codes without spaces in GS1 Data Source.
For the current list of Intrastat codes see for Belgium and Luxembourg:  </t>
    </r>
    <r>
      <rPr>
        <strike/>
        <sz val="8"/>
        <color rgb="FF002C6C"/>
        <rFont val="Verdana"/>
        <family val="2"/>
      </rPr>
      <t>https://www.nbb.be/fr/statistiques/commerce-exterieur/nomenclatures , https://www.nbb.be/fr/statistiques/commerce-exterieur/nomenclatures</t>
    </r>
    <r>
      <rPr>
        <sz val="8"/>
        <color rgb="FF002C6C"/>
        <rFont val="Verdana"/>
        <family val="2"/>
      </rPr>
      <t>. https://www.nbb.be/en/statistics/foreign-trade/nomenclature-and-codes/ Select the list 'la nomenclature 2020 au format PDF' and search for your product. Enter the corresponding code without spaces in CDB.</t>
    </r>
  </si>
  <si>
    <t>The value that is populated, is not being checked. For the current list of Intrastat codes see for the Netherlands: https://www.cbs.nl/nl-nl/deelnemers-enquetes/deelnemers-enquetes/bedrijven/onderzoek/internationale-handel-in-goederen/codelijsten-ihg. Select the list with 'goederencodes' and search for your product. Enter the codes without spaces in GS1 Data Source.
For the current list of Intrastat codes see for Belgium and Luxembourg: https://www.nbb.be/en/statistics/foreign-trade/nomenclature-and-codes. Select the list 'la nomenclature 2020 au format PDF' and search for your product. Enter the corresponding code without spaces in CDB.</t>
  </si>
  <si>
    <r>
      <t xml:space="preserve">https://www.cbs.nl/nl-nl/deelnemers-enquetes/deelnemers-enquetes/bedrijven/onderzoek/internationale-handel-in-goederen/codelijsten-ihg , </t>
    </r>
    <r>
      <rPr>
        <strike/>
        <sz val="8"/>
        <color rgb="FF002C6C"/>
        <rFont val="Verdana"/>
        <family val="2"/>
      </rPr>
      <t xml:space="preserve">https://www.cbs.nl/nl-nl/deelnemers-enquetes/deelnemers-enquetes/bedrijven/onderzoek/internationale-handel-in-goederen/codelijsten-ihg </t>
    </r>
    <r>
      <rPr>
        <sz val="8"/>
        <color rgb="FF002C6C"/>
        <rFont val="Verdana"/>
        <family val="2"/>
      </rPr>
      <t xml:space="preserve">
</t>
    </r>
    <r>
      <rPr>
        <strike/>
        <sz val="8"/>
        <color rgb="FF002C6C"/>
        <rFont val="Verdana"/>
        <family val="2"/>
      </rPr>
      <t>https://www.nbb.be/fr/statistiques/commerce-exterieur/nomenclatures , https://www.nbb.be/fr/statistiques/commerce-exterieur/nomenclatures.</t>
    </r>
    <r>
      <rPr>
        <sz val="8"/>
        <color rgb="FF002C6C"/>
        <rFont val="Verdana"/>
        <family val="2"/>
      </rPr>
      <t xml:space="preserve"> https://www.nbb.be/nl/statistieken/buitenlandse-handel/nomenclatuur-en-codes
Lokale in Nederland gebruikte validatieregels zijn: 500.164, 500.229</t>
    </r>
  </si>
  <si>
    <t xml:space="preserve">https://www.cbs.nl/nl-nl/deelnemers-enquetes/deelnemers-enquetes/bedrijven/onderzoek/internationale-handel-in-goederen/codelijsten-ihg 
 https://www.nbb.be/nl/statistieken/buitenlandse-handel/nomenclatuur-en-codes. 
</t>
  </si>
  <si>
    <r>
      <t xml:space="preserve">https://www.cbs.nl/nl-nl/deelnemers-enquetes/deelnemers-enquetes/bedrijven/onderzoek/internationale-handel-in-goederen/codelijsten-ihg , https://www.cbs.nl/nl-nl/deelnemers-enquetes/deelnemers-enquetes/bedrijven/onderzoek/internationale-handel-in-goederen/codelijsten-ihg
</t>
    </r>
    <r>
      <rPr>
        <strike/>
        <sz val="8"/>
        <color rgb="FF002C6C"/>
        <rFont val="Verdana"/>
        <family val="2"/>
      </rPr>
      <t>https://www.nbb.be/fr/statistiques/commerce-exterieur/nomenclatures , https://www.nbb.be/fr/statistiques/commerce-exterieur/nomenclatures.</t>
    </r>
    <r>
      <rPr>
        <sz val="8"/>
        <color rgb="FF002C6C"/>
        <rFont val="Verdana"/>
        <family val="2"/>
      </rPr>
      <t xml:space="preserve">
https://www.nbb.be/en/statistics/foreign-trade/nomenclature-and-codes
Local Dutch applicable validation rules are: 500.164, 500.229</t>
    </r>
  </si>
  <si>
    <t>importClassifications.value</t>
  </si>
  <si>
    <t>Select the correct value from the 'importClassificationTypeCode' code list. If you fill in this field, you should also fill in the 'Import Classification Value' field. This field can be filled in more than once, if necessary. At least one instance of this field should have the value INTRASTAT. The value 'INTRASTAT' may be used only once in this field.</t>
  </si>
  <si>
    <t xml:space="preserve">Lokale in Nederland gebruikte validatieregels zijn: 500.148, 500.164, 500.229
</t>
  </si>
  <si>
    <t xml:space="preserve">Local Dutch applicable validation rules are: 500.148, 500.164, 500.229
</t>
  </si>
  <si>
    <t>importClassifications.typeCode</t>
  </si>
  <si>
    <t xml:space="preserve">Dit veld kan meerdere keren voorkomen. Zie voor meer informatie over het gebruik van het land van oorsprong sectie 10 van de 'Trade Item Implementation Guide' op de internationale website van GS1 ( https://www.gs1.org/gdsn/trade_implementation_guide , https://www.gs1.org/gdsn/trade_implementation_guide). De ISO-landenlijst bevat geen codes voor regio's (bijvoorbeeld: EU), GS1 heeft hiervoor zelf een codelijst beschikbaar. De codelijst die gepubliceerd is bij dit veld bevat zowel de codes van de ISO-landenlijst als de GS1 codelijst.
</t>
  </si>
  <si>
    <t xml:space="preserve">The field may occur multiple times. For more information on how to use country of origin see Section 10 of the 'Trade Item Implementation Guide' on the international website of GS1 ( https://www.gs1.org/gdsn/trade_implementation_guide , https://www.gs1.org/gdsn/trade_implementation_guide). The ISO country code list (ISO 3166-1) does not contain codes for regions (for example: EU), GS1 has created a separate codelist for this. The codelist attached to this attribute contains the codes from the ISO country code list and the GS1 codelist.
</t>
  </si>
  <si>
    <t xml:space="preserve">The field may occur multiple times. For more information on how to use country of origin see Section 10 of the 'Trade Item Implementation Guide' on the international website of GS1 (https://www.gs1.org/gdsn/trade_implementation_guide). The ISO country code list (ISO 3166-1) does not contain codes for regions (for example: EU), GS1 has created a separate codelist for this. The codelist attached to this attribute contains the codes from the ISO country code list and the GS1 codelist.
</t>
  </si>
  <si>
    <r>
      <rPr>
        <strike/>
        <sz val="8"/>
        <color rgb="FF002C6C"/>
        <rFont val="Verdana"/>
        <family val="2"/>
      </rPr>
      <t xml:space="preserve"> https://www.gs1.org/gdsn/trade_implementation_guide , https://www.gs1.org/gdsn/trade_implementation_guide (Trade Item Implementation Guide) 
</t>
    </r>
    <r>
      <rPr>
        <sz val="8"/>
        <color rgb="FF002C6C"/>
        <rFont val="Verdana"/>
        <family val="2"/>
      </rPr>
      <t xml:space="preserve">https://ref.gs1.org/guidelines/tiig/
Lokale in Nederland gebruikte validatieregels zijn: 500.271
</t>
    </r>
  </si>
  <si>
    <r>
      <rPr>
        <strike/>
        <sz val="8"/>
        <color rgb="FF002C6C"/>
        <rFont val="Verdana"/>
        <family val="2"/>
      </rPr>
      <t xml:space="preserve">https://www.gs1.org/gdsn/trade_implementation_guide , https://www.gs1.org/gdsn/trade_implementation_guide (Trade Item Implementation Guide) 
</t>
    </r>
    <r>
      <rPr>
        <sz val="8"/>
        <color rgb="FF002C6C"/>
        <rFont val="Verdana"/>
        <family val="2"/>
      </rPr>
      <t xml:space="preserve">https://ref.gs1.org/guidelines/tiig/
Local Dutch applicable validation rules are: 500.271
</t>
    </r>
  </si>
  <si>
    <t>500.271</t>
  </si>
  <si>
    <t xml:space="preserve">Verplicht in Nederland alleen voor verpakte verse AGF-producten </t>
  </si>
  <si>
    <t xml:space="preserve"> Mandatory for the Netherlands only for packed fresh fruits and vegetables</t>
  </si>
  <si>
    <t>countriesOfOrigin</t>
  </si>
  <si>
    <t xml:space="preserve">Zie voor aanvullende toelichting  https://www.gs1.nl/sectorafspraken-over-standaarden/productdata-levensmiddelen-drogisterij-agf-en-foodservice/gs1-5-7 , https://www.gs1.nl/sectorafspraken-over-standaarden/productdata-levensmiddelen-drogisterij-agf-en-foodservice/gs1-5-7
</t>
  </si>
  <si>
    <t>For additional explanation see  https://www.gs1.nl/en/industries/food-health-and-beauty/gs1-data-source/entering-data/attribute-explorer-attributes-list , https://www.gs1.nl/en/industries/food-health-and-beauty/gs1-data-source/entering-data/attribute-explorer-attributes-list</t>
  </si>
  <si>
    <t xml:space="preserve">Dit veld vult u in als het veld ‘Status artikelinformatie’ is ingevuld. Als de code in het veld ‘Status artikelinformatie’ de waarde ‘PRELIMINARY’ heeft, dan moet de datum in de toekomst liggen. </t>
  </si>
  <si>
    <t xml:space="preserve">Should be provided if 'preliminaryItemStatusCode' is populated. If the status is PRELIMINARY, the date should be in the future. </t>
  </si>
  <si>
    <t xml:space="preserve">Verplicht als het veld 'Status artikelinformatie' is ingevuld bij de consumenteneenheid. </t>
  </si>
  <si>
    <t xml:space="preserve">Dit veld wordt in Nederland gecontroleerd in het kader van het datakwaliteitsprogramma.
</t>
  </si>
  <si>
    <t xml:space="preserve">GS1 Pays-Bas prend en compte ce champ dans son programme de qualité des données.
</t>
  </si>
  <si>
    <t xml:space="preserve">This field is checked in the context of the Dutch data quality program.
</t>
  </si>
  <si>
    <t>specialItemCodes</t>
  </si>
  <si>
    <t>stringAVP/@attributeName</t>
  </si>
  <si>
    <t xml:space="preserve">Your GLN has already been classified by GS1 for the primary sector you are publishing in. If this is the only sector you are publishing in, you don't need to populate this field. </t>
  </si>
  <si>
    <t>500.589, 500.590</t>
  </si>
  <si>
    <t xml:space="preserve">Local </t>
  </si>
  <si>
    <t>/catalogue_item_notification:catalogueItemNotificationMessage/transaction/documentCommand/catalogue_item_notification:catalogueItemNotification/catalogueItem/tradeItem/avpList/stringAVP/@attributeName</t>
  </si>
  <si>
    <t>Indeling van een artikel (als verdere afbakening van het type product) naar distributietype en het handelskanaal. Bijvoorbeeld: Bulk</t>
  </si>
  <si>
    <t>Indeling van een artikel (als verdere afbakening van het type product) naar distributietype en het handelskanaal. Bijvoorbeeld: Bulk, Private label en Custom Label.</t>
  </si>
  <si>
    <t xml:space="preserve">Catégorisation de l'article commercial pour aider à délimiter davantage le type de produit avec le type de distribution et le canal commercial. Par exemple : Vrac, étiquette privée et étiquette personnalisée. </t>
  </si>
  <si>
    <t>brandDistributionTradeItemTypeCodes</t>
  </si>
  <si>
    <t xml:space="preserve">   Omschrijvingsvelden</t>
  </si>
  <si>
    <t xml:space="preserve">    Descriptions</t>
  </si>
  <si>
    <t xml:space="preserve">Lokale in Nederland gebruikte validatieregels zijn: 500.156
</t>
  </si>
  <si>
    <t xml:space="preserve">Local Dutch applicable validation rules are: 500.156
</t>
  </si>
  <si>
    <t>descriptions.value</t>
  </si>
  <si>
    <t>nl-BE</t>
  </si>
  <si>
    <t>Sélectionnez la valeur correcte de la liste de codes ISO 639-1 (2-alpha).</t>
  </si>
  <si>
    <t>Select the correct value from the 'ISO 639-1 (2-alpha)' code list.</t>
  </si>
  <si>
    <t>Dit veld wordt in Nederland gecontroleerd in het kader van het datakwaliteitsprogramma.</t>
  </si>
  <si>
    <t>GS1 Pays-Bas prend en compte ce champ dans son programme de qualité des données.</t>
  </si>
  <si>
    <t>This field is checked in the context of the Dutch data quality program.</t>
  </si>
  <si>
    <t xml:space="preserve">- Voor het terugvinden van taalcodes zie:  http://www.loc.gov/standards/iso639-2/php/code_list.php , http://www.loc.gov/standards/iso639-2/php/code_list.php 
Lokale in Nederland gebruikte validatieregels zijn: 500.156 </t>
  </si>
  <si>
    <t xml:space="preserve">- To find the applicable language codes, see:  http://www.loc.gov/standards/iso639-2/php/code_list.php , http://www.loc.gov/standards/iso639-2/php/code_list.php 
Local Dutch applicable validation rules are: 500.156 </t>
  </si>
  <si>
    <t>lang</t>
  </si>
  <si>
    <t>descriptions.lang</t>
  </si>
  <si>
    <t xml:space="preserve">Lokale in Nederland gebruikte validatieregels zijn: 500.249
</t>
  </si>
  <si>
    <t xml:space="preserve">Local Dutch applicable validation rules are: 500.249
</t>
  </si>
  <si>
    <t xml:space="preserve">Zie voor aanvullende toelichting  https://www.gs1.nl/sectorafspraken-over-standaarden/productdata-levensmiddelen-drogisterij-agf-en-foodservice/gs1-5-7 , https://www.gs1.nl/sectorafspraken-over-standaarden/productdata-levensmiddelen-drogisterij-agf-en-foodservice/gs1-5-7 
- Voor het terugvinden van taalcodes zie:  http://www.loc.gov/standards/iso639-2/php/code_list.php , http://www.loc.gov/standards/iso639-2/php/code_list.php 
Lokale in Nederland gebruikte validatieregels zijn: 500.249 </t>
  </si>
  <si>
    <t>For additional explanation see  https://www.gs1.nl/en/industries/food-health-and-beauty/gs1-data-source/entering-data/attribute-explorer-attributes-list , https://www.gs1.nl/en/industries/food-health-and-beauty/gs1-data-source/entering-data/attribute-explorer-attributes-list 
- To find the applicable language codes, see:  http://www.loc.gov/standards/iso639-2/php/code_list.php , http://www.loc.gov/standards/iso639-2/php/code_list.php 
Local Dutch applicable validation rules are:
500.249</t>
  </si>
  <si>
    <t>descriptionsShort.lang</t>
  </si>
  <si>
    <t xml:space="preserve">Vrij tekstveld dat wordt gebruikt om de variant van het artikel aan te geven. Varianten zijn de kenmerken die artikelen van hetzelfde merk en formaat van elkaar onderscheiden, zoals bijvoorbeeld smaak of geur.
</t>
  </si>
  <si>
    <t xml:space="preserve">Vrij tekstveld dat wordt gebruikt om de productvariant van het artikel aan te geven. Productvarianten zijn de kenmerken die artikelen van hetzelfde merk en formaat van elkaar onderscheiden, zoals bijvoorbeeld smaak of geur.
</t>
  </si>
  <si>
    <t xml:space="preserve">Champ de texte libre utilisé pour identifier la variante du produit. Les variantes sont les caractéristiques distinctives qui différencient les produits avec la même marque et la même taille, y compris des choses telles que la saveur particulière, le parfum, le goût.
</t>
  </si>
  <si>
    <t xml:space="preserve">Free text field used to identify the variant of the product. Variants are the distinguishing characteristics that differentiate products with the same brand and size including such things as the particular flavor, fragrance, taste.
</t>
  </si>
  <si>
    <t xml:space="preserve">Functionele productnaam: Kauwgom, Variant: peppermint.
Functionele productnaam: Soep , Variant: kip, tomaat
Functionele productnaam: Shampoo, Variant: antiroos
Functionele productnaam: Wasmiddel, Variant: lentebries, zeebries
Functionele productnaam: rijst, Variant: pandan, basmati
Voorbeeld gebruikt in 'Volledige omschrijving':
Nutricia Nutrilon opvolgmelk standaard2 850 gram bus
Merknaam: Nutricia,
Submerk: Nutrilon,
Functionele productnaam: opvolgmelk,
Variant: standaard2,
Netto inhoud &amp; eenheid: 850 gram en
Verpakkingstype: bus.
</t>
  </si>
  <si>
    <t>Samen met de functionele productnaam omschrijft dit veld het artikel specifiek. Het moet gelijk zijn aan de variant die op de verpakking staat.
Dit veld wordt in Nederland gecontroleerd in het kader van het datakwaliteitsprogramma.</t>
  </si>
  <si>
    <t xml:space="preserve">Avec le nom du produit fonctionnel, ce champ décrit l'article spécifiquement. L'information doit correspondre à la variante indiquée sur l'emballage. GS1 Pays-Bas prend en compte ce champ dans son programme de qualité des données.
</t>
  </si>
  <si>
    <t>Together with the functional name, this field describes the product specifically. Should be the same as the variant shown on the actual product packaging.
This field is checked in the context of the Dutch data quality program.</t>
  </si>
  <si>
    <t xml:space="preserve">Zie voor aanvullende toelichting  https://www.gs1.nl/sectorafspraken-over-standaarden/productdata-levensmiddelen-drogisterij-agf-en-foodservice/gs1-5-7 , https://www.gs1.nl/sectorafspraken-over-standaarden/productdata-levensmiddelen-drogisterij-agf-en-foodservice/gs1-5-7 
- Voor het terugvinden van taalcodes zie:  http://www.loc.gov/standards/iso639-2/php/code_list.php , http://www.loc.gov/standards/iso639-2/php/code_list.php </t>
  </si>
  <si>
    <t xml:space="preserve">For additional explanation see  https://www.gs1.nl/en/industries/food-health-and-beauty/gs1-data-source/entering-data/attribute-explorer-attributes-list , https://www.gs1.nl/en/industries/food-health-and-beauty/gs1-data-source/entering-data/attribute-explorer-attributes-list 
- To find the applicable language codes, see:  http://www.loc.gov/standards/iso639-2/php/code_list.php , http://www.loc.gov/standards/iso639-2/php/code_list.php </t>
  </si>
  <si>
    <t xml:space="preserve">Verplicht als het veld 'Variant' is ingevuld bij de consumenteneenheid. </t>
  </si>
  <si>
    <t xml:space="preserve">Verplicht als het veld 'Variant' is ingevuld bij de handelseenheid. </t>
  </si>
  <si>
    <t xml:space="preserve">Verplicht als het veld 'Variant' is ingevuld bij de pallet. </t>
  </si>
  <si>
    <t>variantDescriptions.lang</t>
  </si>
  <si>
    <t>In this field you optionally enter the entire H-phrase or EUH-phrase. If it is EUH208, it is mandatory to do so. EUH208 is 'Contains &lt;...&gt;. May cause an allergic reaction'.  You fill in the whole sentence, including the free-fill text. 
If a safety data sheet (SDS) is present, the value must match the additional description of the hazard designation code in chapter 2.1 or 2.2 of the SDS.</t>
  </si>
  <si>
    <t xml:space="preserve">Mandatory, when the H phrases or EUH phrases that you entered in the ‘Hazard designations (Hazard)’ field need an addition.  </t>
  </si>
  <si>
    <t>safetyDataSheetInformations.hazardStatements.hazardStatementsDescriptions.value</t>
  </si>
  <si>
    <t>Validatie : verplicht als er in precautionaryStatementsCode de P-zinnen zijn gebruikt: (P230, P231, P241, P250, P260, P261, P264, P280, P282, P310, P311, P312, P320, P321, P352, P378, P390, P391, P401, P406,  P411, P413, P501, P503).</t>
  </si>
  <si>
    <t>safetyDataSheetInformations.precautionaryStatements.safetyRecommendationAdditionalDescriptions.value</t>
  </si>
  <si>
    <t xml:space="preserve">Verplicht als het veld 'Aanvullende omschrijving' is ingevuld bij de consumenteneenheid. </t>
  </si>
  <si>
    <t xml:space="preserve">Verplicht als het veld 'Aanvullende omschrijving' is ingevuld bij de handelseenheid. </t>
  </si>
  <si>
    <t xml:space="preserve">Verplicht als het veld 'Aanvullende omschrijving' is ingevuld bij de pallet. </t>
  </si>
  <si>
    <t>additionalTradeItemDescriptions.lang</t>
  </si>
  <si>
    <t>Sélectionner la valeur correcte de la liste de codes ISO 639-1 (2-alpha).</t>
  </si>
  <si>
    <t xml:space="preserve">- Voor het terugvinden van taalcodes zie:  http://www.loc.gov/standards/iso639-2/php/code_list.php , http://www.loc.gov/standards/iso639-2/php/code_list.php </t>
  </si>
  <si>
    <t>Verplicht als 'Gevarenaanduidingen  (Hazard) - aanvullende omschrijving' is gevuld bij de handelseenheid.</t>
  </si>
  <si>
    <t>Verplicht als 'Gevarenaanduidingen  (Hazard) - aanvullende omschrijving' is gevuld bij de pallet.</t>
  </si>
  <si>
    <t>safetyDataSheetInformations.hazardStatements.hazardStatementsDescriptions.lang</t>
  </si>
  <si>
    <t>De merknaam staat op de verpakking en moet op alle niveaus van de artikelhiërarchie precies hetzelfde zijn.
Dit veld wordt in Nederland gecontroleerd in het kader van het datakwaliteitsprogramma.</t>
  </si>
  <si>
    <t xml:space="preserve">Le nom de la marque doit apparaître sur l'emballage et être exactement le même à tous les niveaux de la hiérarchie produit. GS1 Pays-Bas prend en compte ce champ dans son programme de qualité des données.
</t>
  </si>
  <si>
    <t xml:space="preserve">The brand name must be shown on the actual packaging and should be identical on all levels of the product hierarchy.
This field is checked in the context of the Dutch data quality program.
</t>
  </si>
  <si>
    <t xml:space="preserve">Lokale in Nederland gebruikte validatieregels zijn: 500.289, 500.290
</t>
  </si>
  <si>
    <t xml:space="preserve">Local Dutch applicable validation rules are: 500.289, 500.290
</t>
  </si>
  <si>
    <t>De submerknaam moet op de daadwerkelijke artikelverpakking voorkomen en op alle niveaus van de artikelhiërarchie precies hetzelfde zijn. U kunt dit veld alleen gebruiken als het veld 'Merknaam' ook wordt gebruikt.
Dit veld wordt in Nederland gecontroleerd in het kader van het datakwaliteitsprogramma.</t>
  </si>
  <si>
    <t xml:space="preserve">La sous-marque doit apparaître sur l'emballage et être exactement la même à tous les niveaux de la hiérarchie des articles. Vous ne pouvez utiliser ce champ que si le champ "Marque" est également utilisé. GS1 Pays-Bas prend en compte ce champ dans son programme de qualité des données.
</t>
  </si>
  <si>
    <t>The sub brand must be shown on the actual packaging and should be identical on all levels of the product hierarchy. You can only use this field if the 'Brand Name' field is also used.
This field is checked in the context of the Dutch data quality program.</t>
  </si>
  <si>
    <t xml:space="preserve">Lokale in Nederland gebruikte validatieregels zijn: 500.289, 500.291
</t>
  </si>
  <si>
    <t xml:space="preserve">Local Dutch applicable validation rules are: 500.289, 500.291
</t>
  </si>
  <si>
    <t>Het doel van de velden 'Functionele productnaam' en 'Variant' is om het product zo uniek mogelijk te beschrijven. Hiervoor vult u het veld zo rijk en specifiek mogelijk in. Als er varianten van het artikel bestaan, dan vult u deze in het veld 'Variant' in.
Dit veld wordt in Nederland gecontroleerd in het kader van het datakwaliteitsprogramma.</t>
  </si>
  <si>
    <t xml:space="preserve">Het doel van de velden 'Functionele productnaam' en 'Productvariant' is om het product zo uniek mogelijk te beschrijven. Hiervoor vult u het veld zo rijk en specifiek mogelijk in. Als er varianten van het artikel bestaan, dan vult u deze in het veld 'Productvariant' in.
</t>
  </si>
  <si>
    <t xml:space="preserve">Le nom fonctionnel du produit et sa variante ont pour but de décrire le produit de la manière la plus unique possible. Pour cela, le champ doit être rempli aussi richement et spécifiquement que possible. S'il existe des variantes de l'article, entrez-les dans le champ 'Variante'. GS1 Pays-Bas prend en compte ce champ dans son programme de qualité des données.
</t>
  </si>
  <si>
    <t>The 'Functional name' and 'Variant' fields should be used to uniquely describe the product. Consequently, the information entered in this field should be as specific and detailed as possible. If variants of the product exist, enter these variants in the 'Variant' field.
This field is checked in the context of the Dutch data quality program.</t>
  </si>
  <si>
    <t xml:space="preserve">The 'Functional name' and 'Variant' fields should be used to uniquely describe the product. Consequently, the information entered in this field should be as specific and detailed as possible. If variants of the product exist, enter these variants in the 'Variant' field.
</t>
  </si>
  <si>
    <t>500.360</t>
  </si>
  <si>
    <t>functionalNames.lang</t>
  </si>
  <si>
    <t>colours.colourDescriptions.value</t>
  </si>
  <si>
    <t>Sélectionnez la valeur correcte dans la liste de codes "ISO 639-1 (2-alpha)".</t>
  </si>
  <si>
    <t>colours.colourDescriptions.lang</t>
  </si>
  <si>
    <t xml:space="preserve">   Artikelhiërarchie</t>
  </si>
  <si>
    <t xml:space="preserve">    Hiérarchie</t>
  </si>
  <si>
    <t xml:space="preserve">    Hierarchy</t>
  </si>
  <si>
    <t xml:space="preserve">Number indicating the quantity of the kind of trade items (Global Trade Item Numbers (GTINs)) in the hierarchy.  </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500.006, 500.158, 500.159, 500.160, 500.161, 500.162, 500.164, 500.165, 500.166, 500.254, 500.290, 500.291, 500.292, 500.293, 500.294, 500.342, 500.343</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500.006, 500.158, 500.159, 500.160, 500.161, 500.162, 500.164, 500.165, 500.166, 500.254, 500.290, 500.291, 500.292, 500.293, 500.294, 500.342, 500.343</t>
  </si>
  <si>
    <t>500.006, 500.158, 500.159, 500.160, 500.161, 500.162, 500.164, 500.254, 500.290, 500.291, 500.292, 500.293, 500.294, 500.541</t>
  </si>
  <si>
    <t>#N.A</t>
  </si>
  <si>
    <t xml:space="preserve">Nombre indiquant la quantité totale d'unités commerciales dans la hiérarchie. </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500.321</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500.321</t>
  </si>
  <si>
    <t xml:space="preserve">Zie voor aanvullende toelichting https://gs1.nl/kennisbank/gs1-data-source/levensmiddelen-drogisterij/welke-data/datamodel/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500.006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500.006
</t>
  </si>
  <si>
    <t>quantity</t>
  </si>
  <si>
    <t>nextLowerLevelTradeItems.quantity</t>
  </si>
  <si>
    <t xml:space="preserve">   Producteigenaarinformatie</t>
  </si>
  <si>
    <t xml:space="preserve">    Informations sur le propriétaire du produit</t>
  </si>
  <si>
    <t xml:space="preserve">    Productowner information</t>
  </si>
  <si>
    <t xml:space="preserve">Bent u de merkhouder? Laat dit veld dan leeg.
Bent u een huismerkleverancier? Vul dan in dit veld de GS1 locatiecode (GLN) van uw afnemer (merkhouder) in.
Bent u een groothandelaar en handelt u in merkartikelen van een merkhouder? Vul dan in dit veld de GS1 locatiecode (GLN) van uw leverancier (merkhouder) in.
Dit veld wordt in Nederland gecontroleerd in het kader van het datakwaliteitsprogramma.
</t>
  </si>
  <si>
    <t xml:space="preserve">Important: si vous êtes le propriétaire de la marque, vous pouvez laisser ce champ vide. Si vous êtes un fournisseur private label, remplissez ce champ avec le GLN de votre acheteur (propriétaire de la marque). Si vous êtes un grossiste et faites le commerce de produits d'un propriétaire de marque, remplissez ce champ avec le GLN de votre fournisseur (propriétaire de la marque). Le GLN de l'acheteur ne doit être saisi ici que dans le cas des produits de la marque de l'acheteur. GS1 Pays-Bas prend en compte ce champ dans son programme de qualité des données.
</t>
  </si>
  <si>
    <t xml:space="preserve">Are you the brand owner? You can leave this field empty.
Are you a private label supplier? Fill this field with the GLN (Global Location Number) of your buyer (brand owner).
Are you a wholesaler and do you trade products of a brand owner, fill this field with the GLN of your supplier (brand owner).
This field is checked in the context of the Dutch data quality program.
</t>
  </si>
  <si>
    <t xml:space="preserve">Are you the brand owner? Do not fill in this field.
Are you a private label supplier? Populate this field with the GLN (Global Location Number) of your buyer (brand owner).
Are you a wholesaler and do you trade products of a brand owner, populate this field with the GLN of your supplier (brand owner). </t>
  </si>
  <si>
    <t xml:space="preserve">Lokale in Nederland gebruikte validatieregels zijn: 500.171, 500.172, 500.176, 500.222, 500.230, 500.240, 500.267, 500.292, 500.293, 500.331, 500.344, 500.345, 500.346, 500.347, 500.375, 500.395, 500.396, 500.397
</t>
  </si>
  <si>
    <t xml:space="preserve">Local Dutch applicable validation rules are: 500.171, 500.172, 500.176, 500.222, 500.230, 500.240, 500.267, 500.292, 500.293, 500.331, 500.344, 500.345, 500.346, 500.347, 500.375, 500.395, 500.396, 500.397
</t>
  </si>
  <si>
    <t>500.172, 500.176, 500.222, 500.230, 500.240, 500.267, 500.279, 500.292, 500.331, 500.333, 500.344, 500.345, 500.346, 500.347, 500.374, 500.375, 500.395, 500.397, 500.423, 500.424, 500.469, 500.471, 500.472, 500.475, 500.477, 500.478, 500.481, 500.482, 500.486, 500.585</t>
  </si>
  <si>
    <t>brandOwner</t>
  </si>
  <si>
    <t>Lokale in Nederland gebruikte validatieregels zijn: 500.293</t>
  </si>
  <si>
    <t>Local Dutch applicable validation rules are: 500.293</t>
  </si>
  <si>
    <t>brandOwnerPartyName</t>
  </si>
  <si>
    <t xml:space="preserve">Vul hier de GS1 locatiecode (GLN) van de producent in.
Een GLN bestaat altijd uit 13 cijfers. </t>
  </si>
  <si>
    <t xml:space="preserve">Enter in this field the GLN of the manufacturer.
A GLN always comprises 13 characters. </t>
  </si>
  <si>
    <t xml:space="preserve">Mandatory for Belux if the product is an alcoholic beer (GPC code = 10000159).
Enter the name of the manufacturer of this beer. </t>
  </si>
  <si>
    <t xml:space="preserve">   Transactie-informatie</t>
  </si>
  <si>
    <t xml:space="preserve">    Informations transactionnelles</t>
  </si>
  <si>
    <t xml:space="preserve">    Transactional information</t>
  </si>
  <si>
    <t>TRUE</t>
  </si>
  <si>
    <t>Selecteer  ‘TRUE’ of  ‘FALSE’.
Vul de waarde ‘TRUE’ in voor de laagste (kleinste) eenheid in de hiërarchie. De basiseenheid is de kleinste eenheid in de artikelhiërarchie. Dit kan een consumenteneenheid zijn, maar dat hoeft niet.</t>
  </si>
  <si>
    <t>Lokale in Nederland gebruikte validatieregels zijn: 500.158, 500.159, 500.160, 500.161, 500.162, 500.164, 500.165, 500.166, 500.254, 500.273, 500.290, 500.291, 500.292, 500.293, 500.294, 500.331</t>
  </si>
  <si>
    <t>Local Dutch applicable validation rules are: 500.158, 500.159, 500.160, 500.161, 500.162, 500.164, 500.165, 500.166, 500.254, 500.273, 500.290, 500.291, 500.292, 500.293, 500.294, 500.331</t>
  </si>
  <si>
    <t>500.158, 500.159, 500.160, 500.161, 500.162, 500.164, 500.254, 500.290, 500.291, 500.292, 500.293, 500.294, 500.366, 500.367, 500.371, 500.373, 500.426, 500.436, 500.440, 500.463, 500.464, 500.465, 500.466, 500.467, 500.492, 500.536, 500.541, 500.564, 500.576, 500.577, 500.578, 500.587</t>
  </si>
  <si>
    <r>
      <t xml:space="preserve">Hoe de meetregels worden toegepast, is afhankelijk van wat er in dit veld is geselecteerd (zie het document  https://www.gs1.nl/sectoren/levensmiddelen-en-drogisterij/gs1-data-source/meten , </t>
    </r>
    <r>
      <rPr>
        <strike/>
        <sz val="8"/>
        <color rgb="FF002C6C"/>
        <rFont val="Verdana"/>
        <family val="2"/>
      </rPr>
      <t>https://www.gs1.nl/sectoren/levensmiddelen-en-drogisterij/gs1-data-source/meten)</t>
    </r>
    <r>
      <rPr>
        <sz val="8"/>
        <color rgb="FF002C6C"/>
        <rFont val="Verdana"/>
        <family val="2"/>
      </rPr>
      <t xml:space="preserve"> https://www.gs1.org/standards/gs1-package-and-product-measurement-standard/current-standard</t>
    </r>
  </si>
  <si>
    <r>
      <t xml:space="preserve">La manière dont les règles de mesure sont appliquées dépend de ce qui est sélectionné dans ce champ (voir le document </t>
    </r>
    <r>
      <rPr>
        <strike/>
        <sz val="8"/>
        <color rgb="FF002C6C"/>
        <rFont val="Verdana"/>
        <family val="2"/>
      </rPr>
      <t>https://www.gs1.org/docs/GDSN/3.1/GDSN_Package_Measurement_Rules.pdf).</t>
    </r>
    <r>
      <rPr>
        <sz val="8"/>
        <color rgb="FF002C6C"/>
        <rFont val="Verdana"/>
        <family val="2"/>
      </rPr>
      <t xml:space="preserve">
https://www.gs1.org/standards/gs1-package-and-product-measurement-standard/current-standard</t>
    </r>
  </si>
  <si>
    <r>
      <t xml:space="preserve">How the measurement rules are applied depends on what is selected in this field (see the document </t>
    </r>
    <r>
      <rPr>
        <strike/>
        <sz val="8"/>
        <color rgb="FF002C6C"/>
        <rFont val="Verdana"/>
        <family val="2"/>
      </rPr>
      <t xml:space="preserve"> https://www.gs1.org/standards/gs1-package-measurement-rules-standard ,</t>
    </r>
    <r>
      <rPr>
        <sz val="8"/>
        <color rgb="FF002C6C"/>
        <rFont val="Verdana"/>
        <family val="2"/>
      </rPr>
      <t xml:space="preserve"> </t>
    </r>
    <r>
      <rPr>
        <strike/>
        <sz val="8"/>
        <color rgb="FF002C6C"/>
        <rFont val="Verdana"/>
        <family val="2"/>
      </rPr>
      <t xml:space="preserve">https://www.gs1.org/standards/gs1-package-measurement-rules-standard) </t>
    </r>
    <r>
      <rPr>
        <sz val="8"/>
        <color rgb="FF002C6C"/>
        <rFont val="Verdana"/>
        <family val="2"/>
      </rPr>
      <t>https://www.gs1.org/standards/gs1-package-and-product-measurement-standard/current-standard</t>
    </r>
  </si>
  <si>
    <r>
      <t xml:space="preserve">Zie voor het document met meetregels:  </t>
    </r>
    <r>
      <rPr>
        <strike/>
        <sz val="8"/>
        <color rgb="FF002C6C"/>
        <rFont val="Verdana"/>
        <family val="2"/>
      </rPr>
      <t xml:space="preserve">https://www.gs1.nl/sectoren/levensmiddelen-en-drogisterij/gs1-data-source/meten , https://www.gs1.nl/sectoren/levensmiddelen-en-drogisterij/gs1-data-source/meten </t>
    </r>
    <r>
      <rPr>
        <sz val="8"/>
        <color rgb="FF002C6C"/>
        <rFont val="Verdana"/>
        <family val="2"/>
      </rPr>
      <t xml:space="preserve">https://www.gs1.org/standards/gs1-package-and-product-measurement-standard/current-standard
Lokale in Nederland gebruikte validatieregels zijn: 500.001, 500.148, 500.171, 500.172, 500.193, 500.199, 500.200, 500.201, 500.202, 500.203, 500.204, 500.205, 500.211, 500.215, 500.220, 500.222, 500.223, 500.230, 500.231, 500.232, 500.233, 500.234, 500.235, 500.236, 500.240, 500.267, 500.271, 500.276, 500.288, 500.330, 500.342, 500.343, 500.344, 500.345, 500.346, 500.347, 500.348, 500.349, 500.350, 500.351, 500.352, 500.356, 500.374, 500.375, 500.376, 500.379, 500.380, 500.381, 500.382, 500.383, 500.384, 500.385, 500.386, 500.387, 500.389, 500.390, 500.391, 500.392, 500.393, 500.394, 500.395, 500.396, 500.397, 500.398, 500.399, 500.400, 500.401, 500.402, 500.403, 500.404, 500.406, 500.407, 500.408, 500.409, 500.410, 500.411, 500.413, 500.414 
</t>
    </r>
  </si>
  <si>
    <r>
      <t xml:space="preserve">See for the measurement rules:  </t>
    </r>
    <r>
      <rPr>
        <strike/>
        <sz val="8"/>
        <color rgb="FF002C6C"/>
        <rFont val="Verdana"/>
        <family val="2"/>
      </rPr>
      <t xml:space="preserve">https://www.gs1.org/standards/gs1-package-measurement-rules-standard , https://www.gs1.org/standards/gs1-package-measurement-rules-standard </t>
    </r>
    <r>
      <rPr>
        <sz val="8"/>
        <color rgb="FF002C6C"/>
        <rFont val="Verdana"/>
        <family val="2"/>
      </rPr>
      <t xml:space="preserve">
https://www.gs1.org/standards/gs1-package-and-product-measurement-standard/current-standard
Local Dutch applicable validation rules are: 500.001, 500.148, 500.171, 500.172, 500.193, 500.199, 500.200, 500.201, 500.202, 500.203, 500.204, 500.205, 500.211, 500.215, 500.220, 500.222, 500.223, 500.230, 500.231, 500.232, 500.233, 500.234, 500.235, 500.236, 500.240, 500.267, 500.271, 500.276, 500.288, 500.330, 500.342, 500.343, 500.344, 500.345, 500.346, 500.347, 500.348, 500.349, 500.350, 500.351, 500.352, 500.356, 500.374, 500.375, 500.376, 500.379, 500.380, 500.381, 500.382, 500.383, 500.384, 500.385, 500.386, 500.387, 500.389, 500.390, 500.391, 500.392, 500.393, 500.394, 500.395, 500.396, 500.397, 500.398, 500.399, 500.400, 500.401, 500.402, 500.403, 500.404, 500.406, 500.407, 500.408, 500.409, 500.410, 500.411, 500.413, 500.414 
</t>
    </r>
  </si>
  <si>
    <t xml:space="preserve">See for the measurement rules: https://www.gs1.org/standards/gs1-package-and-product-measurement-standard/current-standard
</t>
  </si>
  <si>
    <t>500.172, 500.176, 500.193, 500.201, 500.202, 500.203, 500.204, 500.205, 500.211, 500.215, 500.222, 500.230, 500.231, 500.232, 500.233, 500.235, 500.240, 500.249, 500.259, 500.267, 500.271, 500.273, 500.279, 500.288, 500.331, 500.333, 500.344, 500.345, 500.346, 500.347, 500.348, 500.356, 500.360, 500.364, 500.370, 500.374, 500.375, 500.379, 500.380, 500.381, 500.382, 500.390, 500.391, 500.392, 500.394, 500.395, 500.397, 500.398, 500.400, 500.401, 500.406, 500.407, 500.408, 500.411, 500.414, 500.415, 500.420, 500.421, 500.422, 500.423, 500.424, 500.425, 500.442, 500.460, 500.461, 500.462, 500.469, 500.470, 500.471, 500.472, 500.475, 500.476, 500.477, 500.478, 500.480, 500.481, 500.482, 500.486, 500.495, 500.496, 500.497, 500.498, 500.500, 500.501, 500.502, 500.503, 500.506, 500.507, 500.508, 500.509, 500.513, 500.517, 500.518, 500.519, 500.525, 500.531, 500.540, 500.545, 500.551, 500.552, 500.553, 500.554, 500.563, 500.565, 500.566, 500.567, 500.575, 500.579, 500.585, 520.001</t>
  </si>
  <si>
    <t>Selecteer  ‘TRUE’ of  ‘FALSE’.
Vermeld minimaal één besteleenheid voor elke artikelhiërarchie (u kunt er meer dan één invullen).</t>
  </si>
  <si>
    <t>500.539</t>
  </si>
  <si>
    <t>Selecteer  ‘TRUE’ of  ‘FALSE’.
Vermeld minimaal één levereenheid voor elke artikelhiërarchie (u kunt er meer dan één invullen).</t>
  </si>
  <si>
    <t>Selecteer  ‘TRUE’ of  ‘FALSE’.</t>
  </si>
  <si>
    <t>Lokale in Nederland gebruikte validatieregels zijn: 500.280</t>
  </si>
  <si>
    <t>Local Dutch applicable validation rules are: 500.280</t>
  </si>
  <si>
    <t>Selecteer  ‘TRUE’ of  ‘FALSE’.
Als de waarde = TRUE, dan wordt het veld ‘Type display’ verplicht.</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500.244, 500.268, 500.278</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500.244, 500.268, 500.278</t>
  </si>
  <si>
    <t xml:space="preserve">Should be 'TRUE' if applicable on base unit level. If not applicable, the field can be left empty. If a product is indicated as seasonal (isTradeItemSeasonal = TRUE), the information provider should use the attributes start and end availability date time to communicate the availability of the product. </t>
  </si>
  <si>
    <t xml:space="preserve">De datum kan in het verleden of in de toekomst liggen. Let op: het artikel is sinds of vanaf deze datum ook beschikbaar voor controle voor het DatakwaliTijd 2.0 programma voor de Nederlandse doelmarkt. </t>
  </si>
  <si>
    <t>Vul deze datum in als bekend is vanaf wanneer het artikel niet meer wordt geproduceerd of tijdelijk niet kan worden geleverd. Doe dit voor artikelen die permanent uit het assortiment worden gehaald of voor seizoensartikelen als het seizoen afloopt. De datum moet in de toekomst liggen en kan niet voor de ‘Startdatum/tijd beschikbaarheid’ vallen. Als de consumenteneenheid met een 'Einddatum/tijd beschikbaarheid' is opgenomen in een homogene handelseenheid, moet ook die handelseenheid zijn voorzien van een 'Einddatum/tijd beschikbaarheid'.
Let op: volg hierbij de 'GTIN Management regels': iedere bovenliggende GS1 artikelcode (GTIN) in de artikelhiërarchie moet een einddatum/tijd beschikbaarheid hebben.</t>
  </si>
  <si>
    <t xml:space="preserve">La date doit être dans le futur et ne peut pas être antérieure à 'Première date de disponibilité'. Dans le cas d'articles saisonniers, encodez la date de la fin de la saison.
</t>
  </si>
  <si>
    <t>Populate the date if it is known from when the product is no longer available for order or when the product cannot be ordered temporarily. Do this for items that are permanently discontinued or for seasonal items when the season ends.
The date must be in the future and must not be before the 'Start availability date time'. If the consumer unit has an 'End availability date time' and is part of a homogeneous trading unit, that trading unit should also be provided with an 'End availability date time'.
Note: follow the 'GTIN Management Rules': each higher level packaging GTIN needs to have an end availability date time as well.</t>
  </si>
  <si>
    <r>
      <t xml:space="preserve">De stappen zijn als volgt:
1. Zorg ervoor dat de publicatie succesvol en actief is.
2. Voer de 'Einddatum/tijd beschikbaarheid' in en sla deze op.
3. Als u een artikel tijdelijk wilt beëindigen, doet u verder niets. Als u een artikel permanent wilt beëindigen, wacht u tot de afnemer alle facturen heeft betaald en de ‘Einddatum/tijd beschikbaarheid’ 24 uur is verlopen. Daarna kunt u de publicatie verwijderen.
Let op: GS1 artikelcodes (GTIN’s) van artikelen die u al heeft gebruikt/gepubliceerd, mag u nooit hergebruiken. Zie voor de GTIN (GS1 artikelcode) Management regels: </t>
    </r>
    <r>
      <rPr>
        <strike/>
        <sz val="8"/>
        <color rgb="FF002C6C"/>
        <rFont val="Verdana"/>
        <family val="2"/>
      </rPr>
      <t>https://www.gs1.org/1/gtinrules//en/.</t>
    </r>
    <r>
      <rPr>
        <sz val="8"/>
        <color rgb="FF002C6C"/>
        <rFont val="Verdana"/>
        <family val="2"/>
      </rPr>
      <t xml:space="preserve"> https://www.gs1.org/1/gtinrules/en</t>
    </r>
  </si>
  <si>
    <t xml:space="preserve">Les étapes sont les suivantes: 1. Assurez-vous que la publication est réussie et active. 2. Entrez l'heure de fin de disponibilité, sauvez et faites un release. 3. Si vous souhaitez interrompre définitivement l'article, utilisez le champ "Date de fin de l'article". Veuillez noter que vous ne devez jamais réutiliser les codes d'articles GS1 (GTIN) des articles que vous avez déjà utilisés/publiés. Pour le GTIN (code article GS1), voir Règles de gestion: https://www.gs1.org/1/gtinrules/en
</t>
  </si>
  <si>
    <r>
      <t xml:space="preserve">The steps are as follows:
1. Make sure the publication is successful and active.
2. Enter the ‘End Availability Date Time’ and save it.
3. If you want to temporarily discontinue a trade item, do nothing else. If you want to permanently discontinue a trade item, wait until the buyer has paid all invoices and the ‘End availability date time’ has expired for 24 hours, after which you can delete the publication.
Important: GTINs that have been used/published may never be reused. For the GTIN Management Rules, see </t>
    </r>
    <r>
      <rPr>
        <strike/>
        <sz val="8"/>
        <color rgb="FF002C6C"/>
        <rFont val="Verdana"/>
        <family val="2"/>
      </rPr>
      <t>https://www.gs1.org/1/gtinrules//en/.</t>
    </r>
    <r>
      <rPr>
        <sz val="8"/>
        <color rgb="FF002C6C"/>
        <rFont val="Verdana"/>
        <family val="2"/>
      </rPr>
      <t xml:space="preserve">  https://www.gs1.org/1/gtinrules/en</t>
    </r>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500.261, 500.272, 500.342
</t>
  </si>
  <si>
    <t xml:space="preserve">NL: zie de lokale codelijst Duty Fee Tax Type Code (https://www.gs1.org/standards/gdsn/3-x)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500.261, 500.272, 500.342
</t>
  </si>
  <si>
    <t xml:space="preserve">NL: see local code list Duty Fee Tax Type Code (https://www.gs1.org/standards/gdsn/3-x) </t>
  </si>
  <si>
    <r>
      <t xml:space="preserve">VR_BASIC_0068, VR_DIY_16530, VR_FMCGB2B_0137, </t>
    </r>
    <r>
      <rPr>
        <strike/>
        <sz val="8"/>
        <color rgb="FF002C6C"/>
        <rFont val="Verdana"/>
        <family val="2"/>
      </rPr>
      <t>VR_GDSN_0286</t>
    </r>
  </si>
  <si>
    <t>DA_FMCGB2B_0065</t>
  </si>
  <si>
    <t>Selecteer ‘TRUE’ of  ‘FALSE’.</t>
  </si>
  <si>
    <t>'Vrai' ne signifie pas automatiquement que le prix de détail est également renseigné. Cela peut n'être qu'un signal pour les process internes.</t>
  </si>
  <si>
    <t>'TRUE' does not automatically mean that the retail price is also populated. It may be just a signal for internal processes only.</t>
  </si>
  <si>
    <t xml:space="preserve">2. 'Additional trade item classification code value' (additionalTradeItemClassificationCodeValue) - This atribute needs to have the fixed value 'SUP'. </t>
  </si>
  <si>
    <t>Lokale in Nederland gebruikte validatieregels zijn: 500.058</t>
  </si>
  <si>
    <t>Local Dutch applicable validation rules are: 500.058</t>
  </si>
  <si>
    <t>targetMarketSuggestedRetailPrices.suggestedRetailPrices.value</t>
  </si>
  <si>
    <t xml:space="preserve">Verplicht als het veld 'Adviesverkoopprijs' is ingevuld. </t>
  </si>
  <si>
    <t xml:space="preserve">Verplicht als het veld 'Adviesverkoopprijs' is ingevuld bij de handelseenheid. </t>
  </si>
  <si>
    <t xml:space="preserve">Verplicht als het veld 'Adviesverkoopprijs' is ingevuld bij de pallet. </t>
  </si>
  <si>
    <t>currencyCode</t>
  </si>
  <si>
    <t>targetMarketSuggestedRetailPrices.suggestedRetailPrices.currencyCode</t>
  </si>
  <si>
    <t xml:space="preserve">   Belastinginformatie</t>
  </si>
  <si>
    <t xml:space="preserve">    Informations fiscales</t>
  </si>
  <si>
    <t xml:space="preserve">    Tax information</t>
  </si>
  <si>
    <t xml:space="preserve">The value of this field can be changed depending on the target market.
For target market 056 (Belgium) and target market 442 (Luxembourg): the code 'VAT' should always be provided. for tax information. This field is also used to communicate excise, Auvibel, RECUPEL and ECOTREL information.
For target market 528 (Netherlands): enter the value ‘BTW’ or ‘VAT’. You also use this field to enter excise and consumption taxes for alcohol and tobacco.
The entered value is validated by the data pool.
</t>
  </si>
  <si>
    <r>
      <t xml:space="preserve">BE: taks handleiding ( https://www.gs1belu.org/nl/documentatie/handleiding-taksinformatie , https://www.gs1belu.org/nl/documentatie/handleiding-taksinformatie) 
 NL: zie de lokale codelijst Duty Fee Tax Type Code </t>
    </r>
    <r>
      <rPr>
        <strike/>
        <sz val="8"/>
        <color rgb="FF002C6C"/>
        <rFont val="Verdana"/>
        <family val="2"/>
      </rPr>
      <t xml:space="preserve">( https://www.gs1.org/gdsn/3-x , https://www.gs1.org/gdsn/3-x) </t>
    </r>
    <r>
      <rPr>
        <sz val="8"/>
        <color rgb="FF002C6C"/>
        <rFont val="Verdana"/>
        <family val="2"/>
      </rPr>
      <t xml:space="preserve">
(https://www.gs1.org/standards/gdsn/3-x)
Lokale in Nederland gebruikte validatieregels zijn: 500.032
</t>
    </r>
  </si>
  <si>
    <t xml:space="preserve">BE taks handleiding (https://www.gs1belu.org/nl/documentatie/handleiding-taksinformatie) 
NL: zie de lokale codelijst Duty Fee Tax Type Code (https://www.gs1.org/standards/gdsn/3-x) 
</t>
  </si>
  <si>
    <r>
      <t xml:space="preserve">BE: tax manual ( https://www.gs1belu.org/nl/documentatie/handleiding-taksinformatie , https://www.gs1belu.org/nl/documentatie/handleiding-taksinformatie) 
NL: see local code list Duty Fee Tax Type Code </t>
    </r>
    <r>
      <rPr>
        <strike/>
        <sz val="8"/>
        <color rgb="FF002C6C"/>
        <rFont val="Verdana"/>
        <family val="2"/>
      </rPr>
      <t>( https://www.gs1.org/gdsn/3-x , https://www.gs1.org/gdsn/3-x)</t>
    </r>
    <r>
      <rPr>
        <sz val="8"/>
        <color rgb="FF002C6C"/>
        <rFont val="Verdana"/>
        <family val="2"/>
      </rPr>
      <t xml:space="preserve"> https://www.gs1.org/standards/gdsn/3-x
Local Dutch applicable validation rules are: 500.032
</t>
    </r>
  </si>
  <si>
    <t xml:space="preserve">BE tax manual ( https://www.gs1belu.org/nl/documentatie/handleiding-taksinformatie) 
NL: see local code list Duty Fee Tax Type Code (https://www.gs1.org/standards/gdsn/3-x) 
</t>
  </si>
  <si>
    <t>500.032, 500.542, 510.001</t>
  </si>
  <si>
    <t>Gebruik voor de Nederlandse doelmarkt uitsluitend ‘HIGH’ (hoog), ‘LOW’ (laag), ‘ZERO’ (nul) of ‘EXEMPT’ (uitgezonderd). De code ‘EXEMPT’ wordt gebruikt voor emballageartikelen waarop geen belastingtarieven van toepassing zijn. Zie ook: https://www.belastingdienst.nl/wps/wcm/connect/bldcontentnl/belastingdienst/zakelijk/btw/btw_berekenen_aan_uw_klanten/btw_berekenen/btw_tarief/btw_tarief.
Gebruik voor btw in de Belgische doelmarkt 'ZERO' (= 0%), ‘LOW’ (= 6%), ‘MEDIUM’ (= 12%) of ‘STANDARD’ (=21%). Voor BTW in Luxemburg gebruikt de markt ZERO (= 0%), LOW (=3 %), MEDIUM (=8 %), HIGH (= 14%) en STANDARD (= 17%). Zie ook: https://guichet.public.lu/en/entreprises/fiscalite/tva/notions/tva.html#bloub-5. Gebruik de code ‘EXEMPT’ in het geval van herbruikbare artikelen waarop geen belastingtarieven van toepassing zijn.
Voor alle overige type belasting gebruik je de code: 'APPLICABLE'
Dit veld wordt in Nederland gecontroleerd in het kader van het datakwaliteitsprogramma.</t>
  </si>
  <si>
    <t xml:space="preserve">Gebruik voor de Nederlandse doelmarkt uitsluitend ‘HIGH’ (hoog), ‘LOW’ (laag), ‘ZERO’ (nul) of ‘EXEMPT’ (uitgezonderd). De code ‘EXEMPT’ wordt gebruikt voor emballageartikelen waarop geen belastingtarieven van toepassing zijn. Zie ook: https://www.belastingdienst.nl/wps/wcm/connect/bldcontentnl/belastingdienst/zakelijk/btw/btw_berekenen_aan_uw_klanten/btw_berekenen/btw_tarief/btw_tarief.
Gebruik voor btw in doelmarkt België 'ZERO' (=0%), ‘LOW’ (= 6%), ‘MEDIUM’ (= 12%) of ‘STANDARD’ (=21%). Voor BTW in Luxemburg gebruikt de markt 'ZERO' (=0%), 'LOW' (=3%), 'MEDIUM' (=8%), 'HIGH' (=14%) en 'STANDARD' (=17%). Zie ook: https://guichet.public.lu/en/entreprises/fiscalite/tva/notions/tva.html#bloub-5. Gebruik de code ‘EXEMPT’ in het geval van herbruikbare artikelen waarop geen belastingtarieven van toepassing zijn.
Voor alle overige type belasting gebruik je de code 'APPLICABLE'.
</t>
  </si>
  <si>
    <t xml:space="preserve">Pour la TVA aux Pays-Bas, le marché cible n'utilise que High (haut), Low (bas), Zero (nul) ou Exempt (exempté). Le code 'Exempt' est utilisé pour les emballages consignés pour lesquels aucune taxe n'est applicable: https://www.belastingdienst.nl/wps/wcm/connect/bldcontentnl/belastingdienst/zakelijk/btw/btw_berekenen_aan_uw_klanten/btw_berekenen/btw_tarief/btw_tarief 
Pour la TVA en Belgique, le marché cible utilise ZERO (= 0%), LOW (= 6%), MEDIUM (= 12%) et STANDARD (= 21%). Pour la TVA en Luxembourg, le marché cible utilise ZERO (= 0%), LOW (= 3%), MEDIUM (= 8%), HIGH (= 14%) et STANDARD (= 17%).
Voir aussi: https://guichet.public.lu/en/entreprises/fiscalite/tva/notions/tva.html#bloub-5.
Pour tous les autres types de charge, utilisez le code  'APPLICABLE'.
Pour les emballages consignés pour lesquels aucune taxe ne s'applique, utilisez le code EXEMPT.
GS1 Pays-Bas prend en compte ce champ dans son programme de qualité des données.
</t>
  </si>
  <si>
    <t>For btw in the Netherlands target market: use only High (hoog), Low (laag), Zero (nul) or Exempt (uitgezonderd). The code 'Exempt' is used in case of returnable packaging for which no tax applies.
For VAT in the Belgium target market use ZERO (= 0%), LOW (= 6%), MEDIUM (= 12%) and STANDARD (=21%). For returnable packaging for which no tax applies use code 'EXEMPT'. 
For VAT/TVA in Luxembourg target market use ZERO (0%), LOW (3%), MEDIUM (8%), HIGH (14%) or STANDARD (17%).
For other types of taxes use the code 'APPLICABLE'.
This field is being checked in the Netherlands as part of the data quality programme.</t>
  </si>
  <si>
    <t xml:space="preserve">For VAT in the Netherlands target market: use only ‘HIGH’ (hoog), ‘LOW’ (laag), ‘ZERO’ (nul) of ‘EXEMPT’ (uitgezonderd). The code 'Exempt' is used in case of returnable packaging for which no tax applies. See also: https://www.belastingdienst.nl/wps/wcm/connect/bldcontentnl/belastingdienst/zakelijk/btw/btw_berekenen_aan_uw_klanten/btw_berekenen/btw_tarief/btw_tarief.
For VAT in the Belgium target market use 'ZERO' (=0%), ‘LOW’ (= 6%), ‘MEDIUM’ (= 12%) of ‘STANDARD’ (=21%). For other types of taxes in Belgium target market: use code 'APPLICABLE' or for returnable packaging for which no tax applies use code 'EXEMPT'. For VAT/TVA in the Luxembourg target market use 'ZERO' (=0%), 'LOW' (=3%), 'MEDIUM' (=8%), 'HIGH' (=14%) en 'STANDARD' (=17%). See also: https://guichet.public.lu/en/entreprises/fiscalite/tva/notions/tva.html#bloub-5. For returnable packaging for which no tax applies use code 'EXEMPT'. 
For other types of taxes use the code 'APPLICABLE'.
</t>
  </si>
  <si>
    <t xml:space="preserve">Zie voor aanvullende toelichting  https://www.gs1.nl/sectorafspraken-over-standaarden/productdata-levensmiddelen-drogisterij-agf-en-foodservice/gs1-5-7 , https://www.gs1.nl/sectorafspraken-over-standaarden/productdata-levensmiddelen-drogisterij-agf-en-foodservice/gs1-5-7
- BE taks handleiding ( https://www.gs1belu.org/nl/documentatie/handleiding-taksinformatie , https://www.gs1belu.org/nl/documentatie/handleiding-taksinformatie) 
Lokale in Nederland gebruikte validatieregels zijn: 500.294, 500.348
</t>
  </si>
  <si>
    <t xml:space="preserve">For additional explanation see  https://www.gs1.nl/en/industries/food-health-and-beauty/gs1-data-source/entering-data/attribute-explorer-attributes-list , https://www.gs1.nl/en/industries/food-health-and-beauty/gs1-data-source/entering-data/attribute-explorer-attributes-list
- BE tax manual ( https://www.gs1belu.org/nl/documentatie/handleiding-taksinformatie , https://www.gs1belu.org/nl/documentatie/handleiding-taksinformatie) 
Local Dutch applicable validation rules are: 500.294, 500.348
</t>
  </si>
  <si>
    <t xml:space="preserve">For additional explanation see: https://gs1.nl/en/knowledge-base/gs1-data-source/food-health-beauty/what-data/data-model/
BE tax manual ( https://www.gs1belu.org/nl/documentatie/handleiding-taksinformatie) 
</t>
  </si>
  <si>
    <t>500.032, 500.294, 500.348, 500.460, 500.461, 500.462, 500.476, 500.542</t>
  </si>
  <si>
    <r>
      <t xml:space="preserve">Dit attribuut moet worden gebruikt als het product onderworpen is aan een Auvibel-vergoeding (enkel van toepassing voor doelmarkt België). Voer in dit attribuut het bedrag van de vergoeding in die van toepassing is op het product, voor het actuele overzicht van de tarieven kunt u de website van Auvibel raadplegen: </t>
    </r>
    <r>
      <rPr>
        <strike/>
        <sz val="8"/>
        <color rgb="FF002C6C"/>
        <rFont val="Verdana"/>
        <family val="2"/>
      </rPr>
      <t>https://www.auvibel.be/nl/vergoeding/tarieven-van-de-onderworpen-goederen/</t>
    </r>
    <r>
      <rPr>
        <sz val="8"/>
        <color rgb="FF002C6C"/>
        <rFont val="Verdana"/>
        <family val="2"/>
      </rPr>
      <t xml:space="preserve"> https://www.auvibel.be/nl/vergoeding/tarieven-definities/</t>
    </r>
  </si>
  <si>
    <r>
      <t xml:space="preserve">Cet attribut doit être utilisé si le produit est soumis à une rémunération Auvibel (uniquement applicable au marché cible Belgique). Entrez le montant de la rémunération qui est applicable au produit dans cet attribut. Pour l'aperçu actuel des tarifs, veuillez consulter le site web d'Auvibel : </t>
    </r>
    <r>
      <rPr>
        <strike/>
        <sz val="8"/>
        <color rgb="FF002C6C"/>
        <rFont val="Verdana"/>
        <family val="2"/>
      </rPr>
      <t xml:space="preserve">https://www.auvibel.be/fr/remuneration/tarifs-et-definitions-des-produits-soumis/  </t>
    </r>
    <r>
      <rPr>
        <sz val="8"/>
        <color rgb="FF002C6C"/>
        <rFont val="Verdana"/>
        <family val="2"/>
      </rPr>
      <t>https://www.auvibel.be/fr/remuneration/tarifs-et-definitions/</t>
    </r>
  </si>
  <si>
    <r>
      <t xml:space="preserve">The attribute should be used if the product is subject to pay Auvibel remuneration (only applicable for target market Belgium). Enter the amount of remuneration that is applicable to the product in this attribute, for the actual overview of tariffs please consult the Auvibel website: </t>
    </r>
    <r>
      <rPr>
        <strike/>
        <sz val="8"/>
        <color rgb="FF002C6C"/>
        <rFont val="Verdana"/>
        <family val="2"/>
      </rPr>
      <t>https://www.auvibel.be/en/remuneration/tariffs-and-definitions-of-the-goods-subject-to-the-remuneration/</t>
    </r>
    <r>
      <rPr>
        <sz val="8"/>
        <color rgb="FF002C6C"/>
        <rFont val="Verdana"/>
        <family val="2"/>
      </rPr>
      <t xml:space="preserve">  https://www.auvibel.be/en/renumeration/tariffs-and-definitions/</t>
    </r>
  </si>
  <si>
    <t xml:space="preserve">Verplicht als het veld 'Heffing belastingbedrag' is ingevuld. </t>
  </si>
  <si>
    <t xml:space="preserve">VR_FMCGB2B_0402, </t>
  </si>
  <si>
    <t>500.570, 510.028</t>
  </si>
  <si>
    <t xml:space="preserve">   Afmetingen en gewichten</t>
  </si>
  <si>
    <t xml:space="preserve">    Mesures et poids</t>
  </si>
  <si>
    <t xml:space="preserve">    Measures and Weights</t>
  </si>
  <si>
    <r>
      <t xml:space="preserve">Vul een geldige meting in. Gebruik bij voorkeur de eenheid MMT (millimeter), afgerond naar boven (bijvoorbeeld 99,3 mm wordt afgerond naar 100 mm). Zie de 'internationale meetregels' voor de juiste meetregels: </t>
    </r>
    <r>
      <rPr>
        <strike/>
        <sz val="8"/>
        <color rgb="FF002C6C"/>
        <rFont val="Verdana"/>
        <family val="2"/>
      </rPr>
      <t>( https://www.gs1.nl/sectoren/levensmiddelen-en-drogisterij/gs1-data-source/meten , https://www.gs1.nl/sectoren/levensmiddelen-en-drogisterij/gs1-data-source/meten)</t>
    </r>
    <r>
      <rPr>
        <sz val="8"/>
        <color rgb="FF002C6C"/>
        <rFont val="Verdana"/>
        <family val="2"/>
      </rPr>
      <t xml:space="preserve">.  https://www.gs1.org/standards/gs1-package-and-product-measurement-standard/current-standard
</t>
    </r>
  </si>
  <si>
    <r>
      <t xml:space="preserve">Entrez une mesure valide, exprimée de préférence en millimètres (MMT), arrondie au nombre entier le plus proche, si possible. Référez-vous au règles internationales de mesure: </t>
    </r>
    <r>
      <rPr>
        <strike/>
        <sz val="8"/>
        <color rgb="FF002C6C"/>
        <rFont val="Verdana"/>
        <family val="2"/>
      </rPr>
      <t xml:space="preserve">https://www.gs1.org/docs/gdsn/3.1/GDSN_Package_Measurement_Rules.pdf. </t>
    </r>
    <r>
      <rPr>
        <sz val="8"/>
        <color rgb="FF002C6C"/>
        <rFont val="Verdana"/>
        <family val="2"/>
      </rPr>
      <t xml:space="preserve"> https://www.gs1.org/standards/gs1-package-and-product-measurement-standard/current-standard
</t>
    </r>
  </si>
  <si>
    <r>
      <t>Enter a valid measurement expressed in preferably the unit of measurement MMT (millimetres) rounded up to an integer if possible (for example 99.3 mm will rounded up to 100 mm). Check the international measurement rules for the correct measurement rules</t>
    </r>
    <r>
      <rPr>
        <strike/>
        <sz val="8"/>
        <color rgb="FF002C6C"/>
        <rFont val="Verdana"/>
        <family val="2"/>
      </rPr>
      <t xml:space="preserve"> ( https://www.gs1.org/standards/gs1-package-measurement-rules-standard , https://www.gs1.org/standards/gs1-package-measurement-rules-standard). </t>
    </r>
    <r>
      <rPr>
        <sz val="8"/>
        <color rgb="FF002C6C"/>
        <rFont val="Verdana"/>
        <family val="2"/>
      </rPr>
      <t xml:space="preserve">  https://www.gs1.org/standards/gs1-package-and-product-measurement-standard/current-standard</t>
    </r>
  </si>
  <si>
    <t>Gebruik voor alle afmetingen dezelfde meeteenheid. Gebruik bij voorkeur millimeter als meeteenheid.
Dit veld wordt in Nederland gecontroleerd in het kader van het datakwaliteitsprogramma.</t>
  </si>
  <si>
    <t xml:space="preserve">Utilisez la même unité de mesure pour toutes les dimensions. Pays-Bas+Belgique+Luxembourg: utiliser de préférence des millimètres comme unité de mesure. GS1 Pays-Bas prend en compte ce champ dans son programme de qualité des données.
</t>
  </si>
  <si>
    <t xml:space="preserve">Use the same unit of measurement for all dimensions. Use preferably millimetres as the unit of measurement.
This field is checked in the context of the Dutch data quality program.
</t>
  </si>
  <si>
    <r>
      <t xml:space="preserve">Zie voor het document met meetregels:  </t>
    </r>
    <r>
      <rPr>
        <strike/>
        <sz val="8"/>
        <color rgb="FF002C6C"/>
        <rFont val="Verdana"/>
        <family val="2"/>
      </rPr>
      <t>https://www.gs1.nl/sectoren/levensmiddelen-en-drogisterij/gs1-data-source/meten , https://www.gs1.nl/sectoren/levensmiddelen-en-drogisterij/gs1-data-source/meten</t>
    </r>
    <r>
      <rPr>
        <sz val="8"/>
        <color rgb="FF002C6C"/>
        <rFont val="Verdana"/>
        <family val="2"/>
      </rPr>
      <t xml:space="preserve">  https://www.gs1.org/standards/gs1-package-and-product-measurement-standard/current-standard
Lokale in Nederland gebruikte validatieregels zijn: 500.001, 500.169
</t>
    </r>
  </si>
  <si>
    <t xml:space="preserve">Zie voor het document met meetregels: https://www.gs1.org/standards/gs1-package-and-product-measurement-standard/current-standard
</t>
  </si>
  <si>
    <r>
      <t xml:space="preserve">See for the measurement rules:  </t>
    </r>
    <r>
      <rPr>
        <strike/>
        <sz val="8"/>
        <color rgb="FF002C6C"/>
        <rFont val="Verdana"/>
        <family val="2"/>
      </rPr>
      <t>https://www.gs1.org/standards/gs1-package-measurement-rules-standard , https://www.gs1.org/standards/gs1-package-measurement-rules-standard</t>
    </r>
    <r>
      <rPr>
        <sz val="8"/>
        <color rgb="FF002C6C"/>
        <rFont val="Verdana"/>
        <family val="2"/>
      </rPr>
      <t xml:space="preserve"> https://www.gs1.org/standards/gs1-package-and-product-measurement-standard/current-standard
Local Dutch applicable validation rules are: 500.001, 500.169
</t>
    </r>
  </si>
  <si>
    <t>depth.quantity</t>
  </si>
  <si>
    <t>Lokale in Nederland gebruikte validatieregels zijn: 500.011</t>
  </si>
  <si>
    <t>Local Dutch applicable validation rules are: 500.011</t>
  </si>
  <si>
    <t>uom</t>
  </si>
  <si>
    <t>depth.uom</t>
  </si>
  <si>
    <r>
      <t xml:space="preserve">Vul een geldige meting in. Gebruik bij voorkeur de eenheid MMT (millimeter), afgerond naar boven (bijvoorbeeld 99,3 mm wordt afgerond naar 100 mm). Zie de 'internationale meetregels' voor de juiste meetregels </t>
    </r>
    <r>
      <rPr>
        <strike/>
        <sz val="8"/>
        <color rgb="FF002C6C"/>
        <rFont val="Verdana"/>
        <family val="2"/>
      </rPr>
      <t>(https://www.gs1.nl/sectoren/levensmiddelen-en-drogisterij/gs1-data-source/meten , https://www.gs1.nl/sectoren/levensmiddelen-en-drogisterij/gs1-data-source/meten)</t>
    </r>
    <r>
      <rPr>
        <sz val="8"/>
        <color rgb="FF002C6C"/>
        <rFont val="Verdana"/>
        <family val="2"/>
      </rPr>
      <t xml:space="preserve"> https://www.gs1.org/standards/gs1-package-and-product-measurement-standard/current-standard
</t>
    </r>
  </si>
  <si>
    <r>
      <t xml:space="preserve">Entrez une mesure valide, exprimée de préférence en millimètres (MMT), arrondie au nombre entier le plus proche, si possible. Référez-vous au règles internationales de mesure: </t>
    </r>
    <r>
      <rPr>
        <strike/>
        <sz val="8"/>
        <color rgb="FF002C6C"/>
        <rFont val="Verdana"/>
        <family val="2"/>
      </rPr>
      <t>https://www.gs1.org/docs/gdsn/3.1/GDSN_Package_Measurement_Rules.pdf.</t>
    </r>
    <r>
      <rPr>
        <sz val="8"/>
        <color rgb="FF002C6C"/>
        <rFont val="Verdana"/>
        <family val="2"/>
      </rPr>
      <t xml:space="preserve"> https://www.gs1.org/standards/gs1-package-and-product-measurement-standard/current-standard
</t>
    </r>
  </si>
  <si>
    <r>
      <t xml:space="preserve">Enter a valid measurement expressed in preferably the unit of measurement MMT (millimetres) rounded up to an integer if possible (for example 99.3 mm will rounded up to 100 mm). Check the international measurement rules for the correct measurement rules </t>
    </r>
    <r>
      <rPr>
        <strike/>
        <sz val="8"/>
        <color rgb="FF002C6C"/>
        <rFont val="Verdana"/>
        <family val="2"/>
      </rPr>
      <t xml:space="preserve">( https://www.gs1.org/standards/gs1-package-measurement-rules-standard , https://www.gs1.org/standards/gs1-package-measurement-rules-standard) </t>
    </r>
    <r>
      <rPr>
        <sz val="8"/>
        <color rgb="FF002C6C"/>
        <rFont val="Verdana"/>
        <family val="2"/>
      </rPr>
      <t>https://www.gs1.org/standards/gs1-package-and-product-measurement-standard/current-standard</t>
    </r>
  </si>
  <si>
    <t>Use the same unit of measurement for all dimensions. Use preferably millimetres as the unit of measurement.
This field is checked in the context of the Dutch data quality program.</t>
  </si>
  <si>
    <r>
      <t xml:space="preserve">Zie voor het document met meetregels:  </t>
    </r>
    <r>
      <rPr>
        <strike/>
        <sz val="8"/>
        <color rgb="FF002C6C"/>
        <rFont val="Verdana"/>
        <family val="2"/>
      </rPr>
      <t xml:space="preserve">https://www.gs1.nl/sectoren/levensmiddelen-en-drogisterij/gs1-data-source/meten , https://www.gs1.nl/sectoren/levensmiddelen-en-drogisterij/gs1-data-source/meten </t>
    </r>
    <r>
      <rPr>
        <sz val="8"/>
        <color rgb="FF002C6C"/>
        <rFont val="Verdana"/>
        <family val="2"/>
      </rPr>
      <t xml:space="preserve">https://www.gs1.org/standards/gs1-package-and-product-measurement-standard/current-standard
Lokale in Nederland gebruikte validatieregels zijn: 500.167
</t>
    </r>
  </si>
  <si>
    <t xml:space="preserve">Zie voor het document met meetregels: https://www.gs1.org/standards/gs1-package-and-product-measurement-standard/current-standard
</t>
  </si>
  <si>
    <r>
      <t xml:space="preserve">See for the measurement rules:  </t>
    </r>
    <r>
      <rPr>
        <strike/>
        <sz val="8"/>
        <color rgb="FF002C6C"/>
        <rFont val="Verdana"/>
        <family val="2"/>
      </rPr>
      <t xml:space="preserve">https://www.gs1.org/standards/gs1-package-measurement-rules-standard , https://www.gs1.org/standards/gs1-package-measurement-rules-standard </t>
    </r>
    <r>
      <rPr>
        <sz val="8"/>
        <color rgb="FF002C6C"/>
        <rFont val="Verdana"/>
        <family val="2"/>
      </rPr>
      <t xml:space="preserve">
https://www.gs1.org/standards/gs1-package-and-product-measurement-standard/current-standard
Local Dutch applicable validation rules are: 500.167
</t>
    </r>
  </si>
  <si>
    <t>height.quantity</t>
  </si>
  <si>
    <t>height.uom</t>
  </si>
  <si>
    <r>
      <t xml:space="preserve">Vul een geldige meting in. Gebruik bij voorkeur de eenheid MMT (millimeter), afgerond naar boven (bijvoorbeeld 99,3 mm wordt afgerond naar 100 mm). Zie de internationale meetregels voor de juiste meetregels </t>
    </r>
    <r>
      <rPr>
        <strike/>
        <sz val="8"/>
        <color rgb="FF002C6C"/>
        <rFont val="Verdana"/>
        <family val="2"/>
      </rPr>
      <t>( https://www.gs1.nl/sectoren/levensmiddelen-en-drogisterij/gs1-data-source/meten , https://www.gs1.nl/sectoren/levensmiddelen-en-drogisterij/gs1-data-source/meten).</t>
    </r>
    <r>
      <rPr>
        <sz val="8"/>
        <color rgb="FF002C6C"/>
        <rFont val="Verdana"/>
        <family val="2"/>
      </rPr>
      <t xml:space="preserve"> https://www.gs1.org/standards/gs1-package-and-product-measurement-standard/current-standard
</t>
    </r>
  </si>
  <si>
    <r>
      <t xml:space="preserve">Enter a valid measurement expressed in preferably the unit of measurement MMT (millimetres) rounded up to an integer if possible (for example 99.3 mm will rounded up to 100 mm). Check the international measurement rules for the correct measurement rules </t>
    </r>
    <r>
      <rPr>
        <strike/>
        <sz val="8"/>
        <color rgb="FF002C6C"/>
        <rFont val="Verdana"/>
        <family val="2"/>
      </rPr>
      <t>( https://www.gs1.org/standards/gs1-package-measurement-rules-standard , https://www.gs1.org/standards/gs1-package-measurement-rules-standard)</t>
    </r>
    <r>
      <rPr>
        <sz val="8"/>
        <color rgb="FF002C6C"/>
        <rFont val="Verdana"/>
        <family val="2"/>
      </rPr>
      <t xml:space="preserve"> https://www.gs1.org/standards/gs1-package-and-product-measurement-standard/current-standard</t>
    </r>
  </si>
  <si>
    <r>
      <t xml:space="preserve">Zie voor het document met meetregels: </t>
    </r>
    <r>
      <rPr>
        <strike/>
        <sz val="8"/>
        <color rgb="FF002C6C"/>
        <rFont val="Verdana"/>
        <family val="2"/>
      </rPr>
      <t xml:space="preserve"> https://www.gs1.nl/sectoren/levensmiddelen-en-drogisterij/gs1-data-source/meten , https://www.gs1.nl/sectoren/levensmiddelen-en-drogisterij/gs1-data-source/meten</t>
    </r>
    <r>
      <rPr>
        <sz val="8"/>
        <color rgb="FF002C6C"/>
        <rFont val="Verdana"/>
        <family val="2"/>
      </rPr>
      <t xml:space="preserve"> https://www.gs1.org/standards/gs1-package-and-product-measurement-standard/current-standard
Lokale in Nederland gebruikte validatieregels zijn: 500.001, 500.168
</t>
    </r>
  </si>
  <si>
    <r>
      <t xml:space="preserve">See for the measurement rules:  </t>
    </r>
    <r>
      <rPr>
        <strike/>
        <sz val="8"/>
        <color rgb="FF002C6C"/>
        <rFont val="Verdana"/>
        <family val="2"/>
      </rPr>
      <t xml:space="preserve">https://www.gs1.org/standards/gs1-package-measurement-rules-standard , https://www.gs1.org/standards/gs1-package-measurement-rules-standard </t>
    </r>
    <r>
      <rPr>
        <sz val="8"/>
        <color rgb="FF002C6C"/>
        <rFont val="Verdana"/>
        <family val="2"/>
      </rPr>
      <t xml:space="preserve">
https://www.gs1.org/standards/gs1-package-and-product-measurement-standard/current-standard
Local Dutch applicable validation rules are: 500.001, 500.168
</t>
    </r>
  </si>
  <si>
    <t xml:space="preserve">See for the measurement rules: https://www.gs1.org/standards/gs1-package-and-product-measurement-standard/current-standard
</t>
  </si>
  <si>
    <t>width.quantity</t>
  </si>
  <si>
    <t>width.uom</t>
  </si>
  <si>
    <t xml:space="preserve">Voer een geldig gewicht in de meeteenheid KGM (kilogram) of GRM (gram) in. </t>
  </si>
  <si>
    <t xml:space="preserve">Enter a valid weight expressed in the unit of measurement KGM (kilograms) or GRM (grams). </t>
  </si>
  <si>
    <r>
      <t xml:space="preserve">Zie voor het document met meetregels:  </t>
    </r>
    <r>
      <rPr>
        <strike/>
        <sz val="8"/>
        <color rgb="FF002C6C"/>
        <rFont val="Verdana"/>
        <family val="2"/>
      </rPr>
      <t>https://www.gs1.nl/sectoren/levensmiddelen-en-drogisterij/gs1-data-source/meten , https://www.gs1.nl/sectoren/levensmiddelen-en-drogisterij/gs1-data-source/meten</t>
    </r>
    <r>
      <rPr>
        <sz val="8"/>
        <color rgb="FF002C6C"/>
        <rFont val="Verdana"/>
        <family val="2"/>
      </rPr>
      <t xml:space="preserve"> https://www.gs1.org/standards/gs1-package-and-product-measurement-standard/current-standard
Lokale in Nederland gebruikte validatieregels zijn:
500.006, 500.007, 500.008, 500.137, 500.299, 500.303, 500.304 </t>
    </r>
  </si>
  <si>
    <r>
      <t xml:space="preserve">See for the measurement rules:  </t>
    </r>
    <r>
      <rPr>
        <strike/>
        <sz val="8"/>
        <color rgb="FF002C6C"/>
        <rFont val="Verdana"/>
        <family val="2"/>
      </rPr>
      <t xml:space="preserve">https://www.gs1.org/standards/gs1-package-measurement-rules-standard , https://www.gs1.org/standards/gs1-package-measurement-rules-standard </t>
    </r>
    <r>
      <rPr>
        <sz val="8"/>
        <color rgb="FF002C6C"/>
        <rFont val="Verdana"/>
        <family val="2"/>
      </rPr>
      <t xml:space="preserve">
https://www.gs1.org/standards/gs1-package-and-product-measurement-standard/current-standard
Local Dutch applicable validation rules are:
500.006, 500.007, 500.008, 500.137, 500.299, 500.303, 500.304 </t>
    </r>
  </si>
  <si>
    <t>500.006, 500.008, 500.299, 500.303, 500.441, 500.463</t>
  </si>
  <si>
    <t>grossWeight.quantity</t>
  </si>
  <si>
    <t>Lokale in Nederland gebruikte validatieregels zijn: 500.008</t>
  </si>
  <si>
    <t>Local Dutch applicable validation rules are: 500.008</t>
  </si>
  <si>
    <t>grossWeight.uom</t>
  </si>
  <si>
    <t>De netto-inhoud kan met verschillende meeteenheden op de verpakking zijn weergegeven. Voer alle varianten die op de verpakking staan in dit veld in. Als bijvoorbeeld zowel het aantal stuks als het gewicht worden genoemd, dan voert u beide in (beginnend met het aantal stuks). Gebruik ten minste één van de volgende meeteenheden: CMT (centimeter), MMT (millimeter), KGM (kilogram), GRM (gram), LTR (liter), CLT (centiliter), MLT (milliliter), H87 (stuks), EA (stuks) of MTR (meter). Het gebruik van andere meeteenheden naast de hierboven vermelde is ook toegestaan.
Voor meervoudige artikelen:
- Als een artikel een multipack is (bijvoorbeeld een sixpack), dan voert u altijd het totale aantal stuks in (ook als dat niet op de verpakking staat). Vervolgens vult u het veld 'Specificatie van de netto-inhoud' in. Bij multipacks worden de onderliggende artikelen ook in de hiërarchie opgenomen.
- Als een artikel uit meerdere deelverpakkingen bestaat (bijvoorbeeld afzonderlijk verpakte mueslirepen in een verpakking) voert u altijd het totale aantal stuks in (ook als dat niet op de verpakking staat). Dit is ook van toepassing op promotieartikelen (bijv. een verpakking met vier flesjes bier en een bierglas). Het veld 'Specificatie van de netto-inhoud' moet ook worden ingevuld.
- Als een artikel uit meerdere componenten bestaat (bijvoorbeeld een insectenbestrijdingspakket of een wereldgerecht), dan geeft u slechts 1 stuks aan.
Voer het totale gewicht of volume alleen in als dit op de verpakking staat vermeld en voer geen informatie in die is gebaseerd op uw eigen berekeningen.
Als het gewicht op het etiket is vermeld in combinatie met een 'geschat'-symbool (℮, ook wel e-teken genoemd) kunt u het veld 'Type verordening/richtlijn' gebruiken om het e-teken toe te voegen.
Voor gebaksproducten waarbij het gewicht sterk kan fluctueren, is het mogelijk om bij netto-inhoud alleen het aantal stuks in te voeren, ook als het gewicht op de verpakking staat.
Voor detergenten: Vul hier aanvullend voor wasmiddelen het aantal standaard wasmachineladingen in. Vul dan ook het veld 'Eenheid netto-eenheid', gebruik daarvoor de code 'E55', die geeft het aantal keren dat het object gebruikt wordt aan.
Als de Eenheid netto-inhoud en de Eenheid netto gewicht dezelfde measurementUnitCode bevatten ('KGM' of 'GRM'), moeten de Netto-inhoud en Netto gewicht dezelfde waarde bevatten. Tenzij de verpakking een '℮'-symbool (ook wel e-teken genoemd) bevat, in dat geval vul je in het veld 'Type verordening/richtlijn' de waarde 'E_MARK' in en hoeven Netto-inhoud en Netto gewicht niet gelijk aan elkaar te zijn.</t>
  </si>
  <si>
    <t>Le contenu net peut être représenté par plusieurs unités de mesure sur l'emballage. Entrez toutes les variantes mentionnées sur l'emballage dans ce champ. Par exemple, lorsque le nombre de pièces et le poids sont mentionnés, entrez les deux (en commenc;ant par le nombre de pièces). Utilisez au moins l'une des unités de mesure suivantes: CMT (centimètres), MMT (millimètres), KGM (kilogrammes), GRM (grammes), LTR (litres), CLT (centilitres), MLT (millilitres), H87 (morceaux) , EA (pièces) ou MTR (mètres). Il est également permis d'utiliser d'autres unités de mesure en plus de celles mentionnées ici. 
Pour les produits composés de plusieurs composants: 
- Si un article est un emballage multiple (par exemple un emballage de six), indiquez toujours le nombre total de pièces (même s'il ne se trouve pas sur l'emballage). Remplissez également le champ 'Déclaration de contenu net'. 
Les unités de niveau inférieur suivantes doivent être insérées dans la hiérarchie dans le cas de multi-packs. 
- Lorsqu'un article est constitué de plusieurs sous-paquets (par exemple plusieurs barres de muesli emballées séparément dans un emballage), entrez toujours le nombre total de pièces (même s'il ne se trouve pas sur l'emballage). Ceci s'applique également aux articles promotionnels (comme un paquet contenant 4 bouteilles de bière + un verre à bière). Le champ 'Déclaration de contenu net' peut également être rempli, c'est optionnel. 
- Si un article est composé de plusieurs composants différents les uns des autres (par exemple un article de lutte contre les insectes ou un kit de tacos), indiquer seulement 1 nombre de pièces. Entrez le poids total ou le volume seulement si cela est indiqué sur l'emballage et ne saisissez pas d'informations basées sur vos propres calculs. Si le poids est indiqué sur l'étiquette avec un signe ℮, également appelé e-mark, vous pouvez utiliser le champ 'Code de type de règlement' pour ajouter l'e-mark. Pour les détergents, entrez supplémentaire le nombre de charges standard de la machine à laver. Remplissez l'unité de mesure en utilisant le code 'E55', qui indique le nombre de fois que l'objet est utilisé.
Si l'unité de mesure est le même pour le contenu net et pour le poids net, alors leur valeur doit être identique. Exception: si le colis contient le symbole '℮' (également connu sous le nom de 'signe-e'), alors vous devez saisir la valeur 'E_MARK' dans le champ XYZ (?) . Dans ce cas-là, le contenu net et le poids net peuvent être différent.</t>
  </si>
  <si>
    <t>The net content can be represented by several units of measurement on the packaging. Enter all variants mentioned on the packaging in this field. For example, when both the number of pieces and the weight are mentioned, enter both (starting with the number of pieces). Use at least one of the following units of measurement: CMT (centimetres), MMT (millimetres), KGM (kilograms), GRM (grams), LTR (litres), CLT (centilitres), MLT (millilitres), H87 (pieces), EA (pieces) or MTR (metres). It is also permitted to use other units of measurement in addition to those mentioned here.
For products composed of several components:
- Where an item is a multi-pack (for example a six-pack), always enter the total number of pieces (even if it is not on the packaging). Consequently, fill the 'Net content statement' field. The next lower level units must be inserted in the hierarchy in the case of multi-packs.
- When an item consists of multiple sub packages (for example multiple muesli bars separately packaged inside a packaging), always enter the total number of pieces (also when this is not stated on the label). This also applies to promotional items (such as a pack containing 4 bottles of beer + a beer glass). The 'Net content statement' field must also be populated.
- If an item consists of multiple components differing from each other (for example an insect control package or a taco kit), state only 1 number of pieces.
Enter the total weight or volume only if this is stated on the packaging and do not enter information based on your own calculations.
If the weight is stated on the label together with an estimated sign, ℮, also referred to as the e-mark, you can use the field 'Regulation Type Code' to add the e-mark.
For pastry products, where weights can fluctuate, it is possible to enter pieces only, even if the weight is stated on the label.
For detergents: Additionally, populate the number of standard washing machine loads for detergents. Use the code 'E55' in the field 'Net content UOM', this indicates the number of times the object is used.
If Net content UOM and Net weight UOM contain the same measurementUnitCode, Net Content and Net Weight must be equal to each other. Unless the package contains a '℮' symbol (also known as e-sign), in which case you should enter the value 'E_MARK' in the 'Regulation type code' field and Net Content and Net Weight do not have to be the same.</t>
  </si>
  <si>
    <t xml:space="preserve">
</t>
  </si>
  <si>
    <r>
      <t xml:space="preserve">Zie voor aanvullende toelichting  </t>
    </r>
    <r>
      <rPr>
        <strike/>
        <sz val="8"/>
        <color rgb="FF002C6C"/>
        <rFont val="Verdana"/>
        <family val="2"/>
      </rPr>
      <t xml:space="preserve">https://www.gs1.nl/sectorafspraken-over-standaarden/productdata-levensmiddelen-drogisterij-agf-en-foodservice/gs1-5-7 , https://www.gs1.nl/sectorafspraken-over-standaarden/productdata-levensmiddelen-drogisterij-agf-en-foodservice/gs1-5-7 </t>
    </r>
    <r>
      <rPr>
        <sz val="8"/>
        <color rgb="FF002C6C"/>
        <rFont val="Verdana"/>
        <family val="2"/>
      </rPr>
      <t xml:space="preserve">
GDSN Trade Item Implementation Guideline:  </t>
    </r>
    <r>
      <rPr>
        <strike/>
        <sz val="8"/>
        <color rgb="FF002C6C"/>
        <rFont val="Verdana"/>
        <family val="2"/>
      </rPr>
      <t xml:space="preserve">https://www.gs1.org/gdsn/trade_implementation_guide , https://www.gs1.org/gdsn/trade_implementation_guide </t>
    </r>
    <r>
      <rPr>
        <sz val="8"/>
        <color rgb="FF002C6C"/>
        <rFont val="Verdana"/>
        <family val="2"/>
      </rPr>
      <t xml:space="preserve">
https://ref.gs1.org/guidelines/tiig/
Lokale in Nederland gebruikte validatieregels zijn: 500.014, 500.016, 500.150, 500.300 
</t>
    </r>
  </si>
  <si>
    <t xml:space="preserve">Zie voor aanvullende toelichting https://gs1.nl/kennisbank/gs1-data-source/levensmiddelen-drogisterij/welke-data/datamodel/ 
GDSN Trade Item Implementation Guideline: 
https://ref.gs1.org/guidelines/tiig/
</t>
  </si>
  <si>
    <r>
      <t xml:space="preserve">For additional explanation see </t>
    </r>
    <r>
      <rPr>
        <strike/>
        <sz val="8"/>
        <color rgb="FF002C6C"/>
        <rFont val="Verdana"/>
        <family val="2"/>
      </rPr>
      <t xml:space="preserve"> https://www.gs1.nl/en/industries/food-health-and-beauty/gs1-data-source/entering-data/attribute-explorer-attributes-list , https://www.gs1.nl/en/industries/food-health-and-beauty/gs1-data-source/entering-data/attribute-explorer-attributes-list </t>
    </r>
    <r>
      <rPr>
        <sz val="8"/>
        <color rgb="FF002C6C"/>
        <rFont val="Verdana"/>
        <family val="2"/>
      </rPr>
      <t xml:space="preserve">
GDSN Trade Item Implementation Guideline:  </t>
    </r>
    <r>
      <rPr>
        <strike/>
        <sz val="8"/>
        <color rgb="FF002C6C"/>
        <rFont val="Verdana"/>
        <family val="2"/>
      </rPr>
      <t>https://www.gs1.org/gdsn/trade_implementation_guide , https://www.gs1.org/gdsn/trade_implementation_guide</t>
    </r>
    <r>
      <rPr>
        <sz val="8"/>
        <color rgb="FF002C6C"/>
        <rFont val="Verdana"/>
        <family val="2"/>
      </rPr>
      <t xml:space="preserve"> https://ref.gs1.org/guidelines/tiig/ 
Local Dutch applicable validation rules are: 500.014, 500.016, 500.150, 500.300, 500.347 
</t>
    </r>
  </si>
  <si>
    <t>500.014, 500.016, 500.300, 500.347, 500.364, 500.379, 500.511</t>
  </si>
  <si>
    <t>netContents.quantity</t>
  </si>
  <si>
    <t>Lokale in Nederland gebruikte validatieregels zijn: 500.014, 500.016, 500.150, 500.347, 500.379</t>
  </si>
  <si>
    <t>Local Dutch applicable validation rules are: 500.014, 500.016, 500.150, 500.347, 500.379</t>
  </si>
  <si>
    <t>500.014, 500.016, 500.347, 500.364, 500.379, 500.511</t>
  </si>
  <si>
    <t>netContents.uom</t>
  </si>
  <si>
    <t>Het uitlekgewicht mag niet groter zijn dan het nettogewicht in dezelfde meeteenheid.
Dit veld wordt in Nederland gecontroleerd in het kader van het datakwaliteitsprogramma.</t>
  </si>
  <si>
    <t xml:space="preserve">Le poids égoutté ne doit pas dépasser le poids net, exprimé dans la même unité de mesure. GS1 Pays-Bas prend en compte ce champ dans son programme de qualité des données.
</t>
  </si>
  <si>
    <t>The drained weight must not exceed the net weight, expressed in the same unit of measurement.
This field is checked in the context of the Dutch data quality program.</t>
  </si>
  <si>
    <t xml:space="preserve">Lokale in Nederland gebruikte validatieregels zijn: 500.014, 500.194, 500.301, 500.302
</t>
  </si>
  <si>
    <t xml:space="preserve">Local Dutch applicable validation rules are: 500.014, 500.194, 500.301, 500.302
</t>
  </si>
  <si>
    <t>500.014, 500.305</t>
  </si>
  <si>
    <t>drainedWeight.quantity</t>
  </si>
  <si>
    <t>Lokale in Nederland gebruikte validatieregels zijn: 500.014, 500.194</t>
  </si>
  <si>
    <t>Local Dutch applicable validation rules are: 500.014, 500.194</t>
  </si>
  <si>
    <t>drainedWeight.uom</t>
  </si>
  <si>
    <t xml:space="preserve">Use the unit of measurement KGM (kilograms) or GRM (grams). In the case of next lower level units, do not take into account the weights of the packaging of these next lower level units. If a product is composed of several components (e.g. an insect control package or a taco kit), add the individual net weights.
If Net content UOM and Net weight UOM contain the same measurementUnitCode, Net Content and Net Weight must be equal to each other. Unless the package contains a '℮' symbol (also known as e-sign), in which case you should enter the value 'E_MARK' in the 'Regulation type code' field and Net Content and Net Weight do not have to be the same.
</t>
  </si>
  <si>
    <t>Lokale in Nederland gebruikte validatieregels zijn: 500.150, 500.273, 500.274, 500.299, 500.303, 500.304</t>
  </si>
  <si>
    <t>Local Dutch applicable validation rules are: 500.150, 500.273, 500.274, 500.299, 500.303, 500.304</t>
  </si>
  <si>
    <t>500.273, 500.274, 500.299, 500.303, 500.305, 500.463, 500.511</t>
  </si>
  <si>
    <t>netWeight.quantity</t>
  </si>
  <si>
    <t>Lokale in Nederland gebruikte validatieregels zijn: 500.274</t>
  </si>
  <si>
    <t>Local Dutch applicable validation rules are: 500.274</t>
  </si>
  <si>
    <t>500.274</t>
  </si>
  <si>
    <t>netWeight.uom</t>
  </si>
  <si>
    <t xml:space="preserve">Als het relevant is om aanvullende afmetingen op te geven, dan moet u aangeven welke soort aanvullende metingen dit zijn. </t>
  </si>
  <si>
    <t xml:space="preserve">If it is relevant to provide additional dimensions, indicate what type of additional dimensions are provided. </t>
  </si>
  <si>
    <t>500.518, 500.519</t>
  </si>
  <si>
    <t>additionalTradeItemDimensions.dimensionTypeCode</t>
  </si>
  <si>
    <r>
      <t xml:space="preserve">Zie voor het document met meetregels:  </t>
    </r>
    <r>
      <rPr>
        <strike/>
        <sz val="8"/>
        <color rgb="FF002C6C"/>
        <rFont val="Verdana"/>
        <family val="2"/>
      </rPr>
      <t xml:space="preserve">https://www.gs1.nl/sectoren/levensmiddelen-en-drogisterij/gs1-data-source/meten , https://www.gs1.nl/sectoren/levensmiddelen-en-drogisterij/gs1-data-source/meten </t>
    </r>
    <r>
      <rPr>
        <sz val="8"/>
        <color rgb="FF002C6C"/>
        <rFont val="Verdana"/>
        <family val="2"/>
      </rPr>
      <t xml:space="preserve">
https://www.gs1.org/standards/gs1-package-and-product-measurement-standard/current-standard Lokale in Nederland gebruikte validatieregels zijn: 500.297 </t>
    </r>
  </si>
  <si>
    <r>
      <t xml:space="preserve">See for the measurement rules:  </t>
    </r>
    <r>
      <rPr>
        <strike/>
        <sz val="8"/>
        <color rgb="FF002C6C"/>
        <rFont val="Verdana"/>
        <family val="2"/>
      </rPr>
      <t xml:space="preserve">https://www.gs1.org/standards/gs1-package-measurement-rules-standard , https://www.gs1.org/standards/gs1-package-measurement-rules-standard </t>
    </r>
    <r>
      <rPr>
        <sz val="8"/>
        <color rgb="FF002C6C"/>
        <rFont val="Verdana"/>
        <family val="2"/>
      </rPr>
      <t xml:space="preserve">
https://www.gs1.org/standards/gs1-package-and-product-measurement-standard/current-standard 
Local Dutch applicable validation rules are: 500.297 </t>
    </r>
  </si>
  <si>
    <t>500.297</t>
  </si>
  <si>
    <t>additionalTradeItemDimensions.height.quantity</t>
  </si>
  <si>
    <t xml:space="preserve">Verplicht als het veld 'Aanvullende afmetingen: Hoogte' is ingevuld bij de consumenteneenheid. </t>
  </si>
  <si>
    <t xml:space="preserve">Verplicht als het veld 'Aanvullende afmetingen: Hoogte' is ingevuld bij de handelseenheid. </t>
  </si>
  <si>
    <t xml:space="preserve">Verplicht als het veld 'Aanvullende afmetingen: Hoogte' is ingevuld bij de pallet. </t>
  </si>
  <si>
    <t>additionalTradeItemDimensions.height.uom</t>
  </si>
  <si>
    <r>
      <t>Zie voor het document met meetregels:  h</t>
    </r>
    <r>
      <rPr>
        <strike/>
        <sz val="8"/>
        <color rgb="FF002C6C"/>
        <rFont val="Verdana"/>
        <family val="2"/>
      </rPr>
      <t>ttps://www.gs1.nl/sectoren/levensmiddelen-en-drogisterij/gs1-data-source/meten , https://www.gs1.nl/sectoren/levensmiddelen-en-drogisterij/gs1-data-source/meten</t>
    </r>
    <r>
      <rPr>
        <sz val="8"/>
        <color rgb="FF002C6C"/>
        <rFont val="Verdana"/>
        <family val="2"/>
      </rPr>
      <t xml:space="preserve"> https://www.gs1.org/standards/gs1-package-and-product-measurement-standard/current-standard
Lokale in Nederland gebruikte validatieregels zijn: 500.298 </t>
    </r>
  </si>
  <si>
    <r>
      <t xml:space="preserve">See for the measurement rules:  </t>
    </r>
    <r>
      <rPr>
        <strike/>
        <sz val="8"/>
        <color rgb="FF002C6C"/>
        <rFont val="Verdana"/>
        <family val="2"/>
      </rPr>
      <t xml:space="preserve">https://www.gs1.org/standards/gs1-package-measurement-rules-standard , https://www.gs1.org/standards/gs1-package-measurement-rules-standard </t>
    </r>
    <r>
      <rPr>
        <sz val="8"/>
        <color rgb="FF002C6C"/>
        <rFont val="Verdana"/>
        <family val="2"/>
      </rPr>
      <t xml:space="preserve">
https://www.gs1.org/standards/gs1-package-and-product-measurement-standard/current-standard
Local Dutch applicable validation rules are: 500.298 </t>
    </r>
  </si>
  <si>
    <t xml:space="preserve">See for the measurement rules: https://www.gs1.org/standards/gs1-package-and-product-measurement-standard/current-standard
</t>
  </si>
  <si>
    <t>500.298</t>
  </si>
  <si>
    <t>additionalTradeItemDimensions.width.quantity</t>
  </si>
  <si>
    <t xml:space="preserve">Verplicht als het veld 'Aanvullende afmetingen: Breedte' is ingevuld bij de consumenteneenheid. </t>
  </si>
  <si>
    <t xml:space="preserve">Verplicht als het veld 'Aanvullende afmetingen: Breedte' is ingevuld bij de handelseenheid. </t>
  </si>
  <si>
    <t xml:space="preserve">Verplicht als het veld 'Aanvullende afmetingen: Breedte' is ingevuld bij de pallet. </t>
  </si>
  <si>
    <t>additionalTradeItemDimensions.width.uom</t>
  </si>
  <si>
    <t>If it is relevant to provide additional dimensions, indicate the depth corresponding to the value in the  'Dimension type code' field.</t>
  </si>
  <si>
    <r>
      <t xml:space="preserve">Zie voor het document met meetregels: </t>
    </r>
    <r>
      <rPr>
        <strike/>
        <sz val="8"/>
        <color rgb="FF002C6C"/>
        <rFont val="Verdana"/>
        <family val="2"/>
      </rPr>
      <t xml:space="preserve"> https://www.gs1.nl/sectoren/levensmiddelen-en-drogisterij/gs1-data-source/meten , https://www.gs1.nl/sectoren/levensmiddelen-en-drogisterij/gs1-data-source/meten </t>
    </r>
    <r>
      <rPr>
        <sz val="8"/>
        <color rgb="FF002C6C"/>
        <rFont val="Verdana"/>
        <family val="2"/>
      </rPr>
      <t xml:space="preserve">https://www.gs1.org/standards/gs1-package-and-product-measurement-standard/current-standard
Lokale in Nederland gebruikte validatieregels zijn: 500.296 </t>
    </r>
  </si>
  <si>
    <r>
      <t xml:space="preserve">See for the measurement rules: </t>
    </r>
    <r>
      <rPr>
        <strike/>
        <sz val="8"/>
        <color rgb="FF002C6C"/>
        <rFont val="Verdana"/>
        <family val="2"/>
      </rPr>
      <t xml:space="preserve"> https://www.gs1.org/standards/gs1-package-measurement-rules-standard , https://www.gs1.org/standards/gs1-package-measurement-rules-standard</t>
    </r>
    <r>
      <rPr>
        <sz val="8"/>
        <color rgb="FF002C6C"/>
        <rFont val="Verdana"/>
        <family val="2"/>
      </rPr>
      <t xml:space="preserve"> https://www.gs1.org/standards/gs1-package-and-product-measurement-standard/current-standard 
Local Dutch applicable validation rules are: 500.296 </t>
    </r>
  </si>
  <si>
    <t>500.296</t>
  </si>
  <si>
    <t>additionalTradeItemDimensions.depth.quantity</t>
  </si>
  <si>
    <t xml:space="preserve">Verplicht als het veld 'Aanvullende afmetingen: Diepte' is ingevuld bij de consumenteneenheid. </t>
  </si>
  <si>
    <t xml:space="preserve">Verplicht als het veld 'Aanvullende afmetingen: Diepte' is ingevuld bij de handelseenheid. </t>
  </si>
  <si>
    <t xml:space="preserve">Verplicht als het veld 'Aanvullende afmetingen: Diepte' is ingevuld bij de pallet. </t>
  </si>
  <si>
    <t>additionalTradeItemDimensions.depth.uom</t>
  </si>
  <si>
    <t>Het aantal kinderen dat van voor naar achteren geteld in een handelseenheid is verpakt. Deze informatie wordt gebruikt bij het space management proces, met name bij het toekennen van hele handelseenheden (omverpakkingen) aan een schap. Dit is nodig voor ‘shelf ready packaged’ (SRP) artikelen.</t>
  </si>
  <si>
    <t>Het aantal verschillende producten dat van voor naar achteren geteld in een handelseenheid is verpakt. Deze informatie wordt gebruikt bij het space management proces, met name bij het toekennen van hele handelseenheden (omverpakkingen) aan een schap. Dit is nodig voor ‘shelf ready packaged’ (SRP) artikelen.</t>
  </si>
  <si>
    <t>The number of child items that are packaged from front to back in a trade unit. This information is used in the space process, especially when allocating whole trade units (intermediate) into the shelf. This is needed for shelf ready packaged (SRP) products.</t>
  </si>
  <si>
    <t xml:space="preserve">Vul het aantal kinderen in dat van voor naar achteren geteld in een handelseenheid is verpakt. Deze informatie wordt gebruikt tijdens het space management proces, met name bij het toekennen van hele handelseenheden (omverpakkingen) aan een schap. Dit is nodig voor ‘shelf ready packaged’ (SRP) artikelen. </t>
  </si>
  <si>
    <t>tradeItemCompositionDepth.quantity</t>
  </si>
  <si>
    <t xml:space="preserve">  in case the 'Trade item composition depth' field is populated.</t>
  </si>
  <si>
    <t>tradeItemCompositionDepth.uom</t>
  </si>
  <si>
    <t>Het aantal kinderen dat naast elkaar in een handelseenheid is verpakt (aan de kant die naar de consument is gericht). Deze informatie wordt gebruikt tijdens het space management proces, met name bij het toekennen van hele handelseenheden (omverpakkingen) aan een schap. De spacemanager wijst altijd basiseenheden toe aan het schap. Meestal zijn er geen afbeeldingen van handelseenheden beschikbaar, en hypermarkten/grote supermarkten moeten hele handelseenheden aan de schappen kunnen toekennen.</t>
  </si>
  <si>
    <t>Le nombre d'articles enfants qui sont emballés côte à côté dans l'unité commerciale (du côté faisant face au consommateur). Cette information est utilisée dans le processus d'espacement, surtout lors de l'allocation d'espace pour l'unité commerciale dans les rayons. The gestionnaire d'espace alloue toujours les unités de base au rayon. Généralement il n'y a pas d'images disponibles des unités commerciales et pour les hyper/supermarchés il y a besoin d'allouer des unités commerciales complètes aux rayons.</t>
  </si>
  <si>
    <t>The number of child items that are packaged beside each other in a trade unit (on the consumer facing side). This information is used in the space process, especially when allocating whole trade units (intermediate) to the shelf. The space manager always allocates base units to the shelf. Usually there are no pictures of trade units available and for hypermarkets/large supermarkets there is a need to allocate whole trade units to the shelves.</t>
  </si>
  <si>
    <t>tradeItemCompositionWidth.quantity</t>
  </si>
  <si>
    <t>tradeItemCompositionWidth.uom</t>
  </si>
  <si>
    <t xml:space="preserve">   Afhandelingsinformatie</t>
  </si>
  <si>
    <t xml:space="preserve">    Informations sur le traitement</t>
  </si>
  <si>
    <t xml:space="preserve">    Handling informatie</t>
  </si>
  <si>
    <t>Als de minimale houdbaarheid vanaf productie (in dagen) niet bekend is, dan laat je dit veld leeg moet dit veld leeg blijven. Vul geen dummywaarden in.
Van samengestelde artikelen en displays voorzie je de afzonderlijke GS1 artikelcodes (GTIN’s) van onderliggende eenheden van de juiste minimale houdbaarheid. Het samengestelde artikel of de display zelf voorzie je van de kortste minimale houdbaarheid van de onderliggende eenheden.
De dag van productie geldt als dag nul, neem deze niet mee in de berekening.</t>
  </si>
  <si>
    <t>Lokale in Nederland gebruikte validatieregels zijn: 500.161</t>
  </si>
  <si>
    <t>Local Dutch applicable validation rules are: 500.161</t>
  </si>
  <si>
    <t>targetMarketTradeItemLifespans.minimumTradeItemLifespanFromTimeOfProduction</t>
  </si>
  <si>
    <t>Als de verpakking van het product geen 'BEST_BEFORE_DATE' of 'EXPIRATION_DATE' bevat en de minimale houdbaarheid bij aankomst (in dagen) niet bekend is, dan laat je dit veld leeg moet dit veld leeg blijven. Vul geen dummywaarden in.
Van samengestelde artikelen en displays voorzie je de afzonderlijke GS1 artikelcodes (GTIN’s) van onderliggende eenheden van de minimale houdbaarheid in dagen. Het samengestelde artikel of de display zelf voorzie je van de kortste minimale houdbaarheid in dagen van de onderliggende GTIN’s.
De dag van levering geldt als dag nul, neem deze niet mee in de berekening.</t>
  </si>
  <si>
    <t>Lokale in Nederland gebruikte validatieregels zijn: 500.162</t>
  </si>
  <si>
    <t>Local Dutch applicable validation rules are: 500.162</t>
  </si>
  <si>
    <t>Verplicht indien veld 'Code type datum op verpakking' waarde 'BEST_BEFORE_DATE' en of 'EXPIRATION_DATE' bevat.</t>
  </si>
  <si>
    <t>targetMarketTradeItemLifespans.minimumTradeItemLifespanFromTimeOfArrival</t>
  </si>
  <si>
    <t xml:space="preserve">If indicated on the packaging, indicate the lifespan in days after opening. </t>
  </si>
  <si>
    <t>targetMarketTradeItemLifespans.openedTradeItemLifespan</t>
  </si>
  <si>
    <t xml:space="preserve">Lokale in Nederland gebruikte validatieregels zijn: 500.159, 500.247
</t>
  </si>
  <si>
    <t xml:space="preserve">Local Dutch applicable validation rules are: 500.159, 500.247
</t>
  </si>
  <si>
    <t>500.159, 500.247</t>
  </si>
  <si>
    <t>temperatureInformations.minimumTemperature.quantity</t>
  </si>
  <si>
    <t>Lokale in Nederland gebruikte validatieregels zijn: 500.159, 500.247</t>
  </si>
  <si>
    <t>Local Dutch applicable validation rules are: 500.159, 500.247</t>
  </si>
  <si>
    <t>temperatureInformations.minimumTemperature.uom</t>
  </si>
  <si>
    <t>Lokale in Nederland gebruikte validatieregels zijn: 500.160, 500.248, 500.319</t>
  </si>
  <si>
    <t>Local Dutch applicable validation rules are: 500.160, 500.248, 500.319</t>
  </si>
  <si>
    <t>500.160, 500.248, 500.319</t>
  </si>
  <si>
    <t xml:space="preserve"> Mandatory if the product is temperature sensitive and maximum temperature is stated on the packaging.</t>
  </si>
  <si>
    <t>temperatureInformations.maximumTemperature.quantity</t>
  </si>
  <si>
    <t>Lokale in Nederland gebruikte validatieregels zijn: 500.160, 500.248</t>
  </si>
  <si>
    <t>Local Dutch applicable validation rules are: 500.160, 500.248</t>
  </si>
  <si>
    <t>temperatureInformations.maximumTemperature.uom</t>
  </si>
  <si>
    <t>Select the correct value from the values 'STORAGE_HANDLING' and 'TRANSPORTATION'. 
If you fill in this field, you must also fill in the 'Minimum temperature' and/or 'Maximum temperature' field. 
Only enter 'TRANSPORTATION' and the corresponding temperatures if the temperatures differ from those for 'STORAGE_HANDLING', for example: frozen bread that defrosts during transport.</t>
  </si>
  <si>
    <t xml:space="preserve">Lokale in Nederland gebruikte validatieregels zijn: 500.159, 500.160, 500.242, 500.247, 500.248, 500.319
</t>
  </si>
  <si>
    <t xml:space="preserve">Local Dutch applicable validation rules are: 500.159, 500.160, 500.242, 500.247, 500.248, 500.319
</t>
  </si>
  <si>
    <t>500.159, 500.160, 500.242, 500.247, 500.248, 500.319, 500.487</t>
  </si>
  <si>
    <t>temperatureInformations.temperatureQualifierCode</t>
  </si>
  <si>
    <t xml:space="preserve">Voer de veelvouden in waarin het artikel kan worden besteld. </t>
  </si>
  <si>
    <t xml:space="preserve">Enter the quantity multiple in which the product can be ordered. </t>
  </si>
  <si>
    <t xml:space="preserve">   Verpakkingsinformatie</t>
  </si>
  <si>
    <t xml:space="preserve">    Informations sur l'emballage</t>
  </si>
  <si>
    <t xml:space="preserve">    Packaging information</t>
  </si>
  <si>
    <t>Voor een beschrijving van de codes, zie de handleiding 'Verpakkingstypes' op de website van GS1 Nederland ( https://www.gs1.nl/sites/default/files/so_gs1das_richtlijnverpakkingstype.pdf , https://www.gs1.nl/sites/default/files/so_gs1das_richtlijnverpakkingstype.pdf). Als er meerdere verpakkingen om het product zitten, dan bepaalt u wat de meest essentiële verpakking is en gebruikt u die code. De volgende kenmerken helpen bij het bepalen of een verpakking essentieel is. Als de verpakking:
- Het product zijn vorm geeft
- De grootste verpakking is rondom het product
- Het overgrote deel van de informatie en afbeeldingen over het product bevat
- Essentieel is voor het intact houden van de inhoud van een verpakking
In sommige gevallen heeft een product meer dan 1 verpakking die als essentieel beschouwd kan worden. In dat geval mag u meerdere verpakkingstypes invullen. Bijvoorbeeld een plastic pot met yoghurt of roomkaas die omhuld is door een kartonnen huls. Deze heeft twee hoofd verpakkingselementen: de pot en de huls. In dit geval voert u voor beide hoofd verpakkingselementen een code verpakkingstype op: pot='PT' en huls='SY'.
Als een product bestaat uit meerdere verpakkingselementen, zoals vaak het geval is, geef dan alleen het hoofdelement aan met een specifieke code. De andere verpakkingselementen DIE LOSGEMAAKT kunnen worden van het hoofdelement, zoals labels, folie of tape geeft u ook een code, maar dan als code verpakkingstype 'PUG' (geen specificatie). Let op, een uitzondering op deze regel zijn doppen van flessen van hetzelfde materiaal als de fles zelf (bv. PET), deze moet u benoemen onder dezelfde code verpakkingstype (packagingTypeCode): 'BO'. Alleen als ze gemaakt zijn van ander materiaal (bv. METAAL) vermeldt u de doppen onder het verpakkingstype 'PUG'.
Als je de code 'CR' in dit veld invult, vul dan ook het veld 'Indicator emballageartikel/herbruikbaar artikel' (isPackagingMarkedReturnable) in.</t>
  </si>
  <si>
    <t xml:space="preserve">Voor een beschrijving van de codes, zie de handleiding 'Verpakkingstypes' op de website van GS1 Nederland (https://www.gs1.nl/kennisbank/gs1-datapools-overzicht/codes-voor-verpakkingstypes/). Als er meerdere verpakkingen om het product zitten, dan bepaalt u wat de meest essentiële verpakking is en gebruikt u die code. De volgende kenmerken helpen bij het bepalen of een verpakking essentieel is. Als de verpakking:
- Het product zijn vorm geeft
- De grootste verpakking is rondom het product
- Het overgrote deel van de informatie en afbeeldingen over het product bevat
- Essentieel is voor het intact houden van de inhoud van een verpakking
In sommige gevallen heeft een product meer dan 1 verpakking die als essentieel beschouwd kan worden. In dat geval mag u meerdere verpakkingstypes invullen. Bijvoorbeeld een plastic pot met yoghurt of roomkaas die omhuld is door een kartonnen huls. Deze heeft twee hoofd verpakkingselementen: de pot en de huls. In dit geval voert u voor beide hoofd verpakkingselementen een code verpakkingstype op: pot=’PT’ en huls=’SY’.
Als een product bestaat uit meerdere verpakkingselementen, zoals vaak het geval is, geef dan alleen het hoofdelement aan met een specifieke code. De andere verpakkingselementen DIE LOSGEMAAKT kunnen worden van het hoofdelement, zoals labels, folie of tape geeft u ook een code, maar dan als code verpakkingstype 'PUG' (geen specificatie). Let op, een uitzondering op deze regel zijn doppen van flessen van hetzelfde materiaal als de fles zelf (bv. PET), deze moet u benoemen onder dezelfde code verpakkingstype (packagingTypeCode): ‘BO’. Alleen als ze gemaakt zijn van ander materiaal (bv. METAAL) vermeldt u de doppen onder het verpakkingstype ‘PUG’.
Als je de code 'CR' in dit veld invult, vul dan ook het veld 'Indicator emballageartikel/herbruikbaar artikel' (isPackagingMarkedReturnable) in.
</t>
  </si>
  <si>
    <t xml:space="preserve">Pour sélectionner la valeur correcte, voir le document'Code List for Packaging Types' sur le site web de GS1 Netherlands (https://www.gs1.nl/sites/default/files/so_gs1das_richtlijnverpakkingstype.pdf). Si le produit est entouré de plusieurs types d'emballage, vous déterminez le type d'emballage principal et utilisez le code de ce type d'emballage. Afin de sélectionner le type d'emballage principal d'un article commercial, il est nécessaire de rechercher le type d'emballage prédominant présent. L'emballage prédominant peut être défini comme la partie de l'emballage qui répond à un ou plusieurs des critères suivants : - Donne la forme structurelle a l'article - Est le plus grand élément d'emballage individuel - Contient l'essentiel de l'information et de l'imagerie de l'article - Est essentiel à la préservation de l'intégrité de l'article Dans certains cas, un produit peut avoir plus d'un emballage qui peut être principal. Dans ce cas, il est permis de remplir plusieurs types d'emballage. Par exemple, un pot en plastique de yaourt ou de fromage à la crème enveloppé d'une enveloppe en carton a deux types d'emballage prédominants : le pot et le carton. Vous indiquez ici les deux types d'emballages courants avec leur packagingTypeCode : pot ='PT' et sleeve ='SY'. Si un produit se compose de plusieurs éléments d'emballage, comme c'est souvent le cas, seul l'élément principal doit être spécifié avec un code spécifique. Les autres éléments d'emballage QUI PEUVENT êTRE DéTACHéS de l'élément principal, tels que les étiquettes, les feuilles ou le ruban adhésif, devraient également être indiqués, mais avec le code de type d'emballage "PUG" (= non spécifié). Toutefois, les bouchons de bouteilles qui sont dans le même matériau que la bouteille elle-même (par exemple en PET) doivent être mentionnés sous le même type d'emballage ("BO"). Ce n'est que s'ils sont fabriqués à partir d'autres matériaux (par exemple METAL) qu'ils doivent être répertoriés dans un emballage séparé, avec le packagingTypeCode 'PUG'.
Si le code ‘CR’ est saisi dans ce champ, vous devez également remplir le champ ‘Indicateur d'article d'emballage/article réutilisable’.
</t>
  </si>
  <si>
    <t>To select the correct value, see the document 'Code List for Packaging Types' on the website of GS1 Netherlands ( https://www.gs1.nl/sites/default/files/so_gs1das_richtlijnverpakkingstype.pdf , https://www.gs1.nl/sites/default/files/so_gs1das_richtlijnverpakkingstype.pdf). If the product has multiple types of packaging around it, you determine the principal packaging type and use the code from that packaging type. In order to select the principal packaging type of a trade item, it is necessary to look for the prevalent type of packaging present. Prevalent can be defined as the part of the packaging that fulfils one or more of the following traits:
- Gives the trade item structural form or shape
- Is the largest single packaging element in the item
- Contains the bulk of the trade item's information and imaging
- Is essential for the preservation of the trade item's integrity
In some cases a product can have more than one packaging that can be of a prevalent type. In that case, it is allowed to populate multiple packaging types. E.g. a plastic pot of yoghurt or cream cheese which is enveloped by a carboard sleeve has two prevalent packaging types: the pot and the sleeve. Here you indicate both prevalent packagings with their packagingTypeCode: pot = 'PT' and sleeve = 'SY'.
If a product consists of multiple packaging elements, as most do, only the main element should be specified with a specific code. The other packaging elements THAT CAN BE DETACHED from the main element, such as labels, foils or tape, should also be indicated, but with the packaging type code 'PUG' (=unspecified). However, caps of bottles that are of the same material as the bottle itself (e.g. PET) should be mentioned under the same packagingTypeCode ('BO'). Only if they are made out of other materials (e.g. METAL), they should be listed under a separate packagingTypeCode 'PUG'.
If you fill in the code 'CR' in this field, then also fill in the 'Packaging marked returnable indicator' (isPackagingMarkedReturnable) field.</t>
  </si>
  <si>
    <t xml:space="preserve">To select the correct value, see the document 'Code List for Packaging Types' on the website of GS1 Netherlands (https://www.gs1.nl/en/knowledge-base/gs1-datapools-overview/codes-for-types-of-packaging/). If the product has multiple types of packaging around it, you determine the principal packaging type and use the code from that packaging type. In order to select the principal packaging type of a trade item, it is necessary to look for the prevalent type of packaging present. Prevalent can be defined as the part of the packaging that fulfils one or more of the following traits:
- Gives the trade item structural form or shape
- Is the largest single packaging element in the item
- Contains the bulk of the trade item's information and imaging
- Is essential for the preservation of the trade item's integrity
In some cases a product can have more than one packaging that can be of a prevalent type. In that case, it is allowed to populate multiple packaging types. E.g. a plastic pot of yoghurt or cream cheese which is enveloped by a carboard sleeve has two prevalent packaging types: the pot and the sleeve. Here you indicate both prevalent packagings with their packagingTypeCode: pot = 'PT' and sleeve = 'SY'.
If a product consists of multiple packaging elements, as most do, only the main element should be specified with a specific code. The other packaging elements THAT CAN BE DETACHED from the main element, such as labels, foils or tape, should also be indicated, but with the packaging type code 'PUG' (=unspecified). However, caps of bottles that are of the same material as the bottle itself (e.g. PET) should be mentioned under the same packagingTypeCode ('BO'). Only if they are made out of other materials (e.g. METAL), they should be listed under a separate packagingTypeCode 'PUG'.
If you fill in the code 'CR' in this field, then also fill in the 'Packaging marked returnable indicator' (isPackagingMarkedReturnable) field.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500.061, 500.185, 500.265, 500.302, 500.303, 500.304, 500.306, 500.335
</t>
  </si>
  <si>
    <t>- Notes explicatives sur le data model Benelux</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500.061, 500.185, 500.265, 500.302, 500.303, 500.304, 500.306, 500.335
</t>
  </si>
  <si>
    <t>500.061, 500.303, 500.306, 500.518, 500.519, 500.572, 500.579, 520.003</t>
  </si>
  <si>
    <t>PackagingTypeCode</t>
  </si>
  <si>
    <t xml:space="preserve">PackageTypeCode </t>
  </si>
  <si>
    <t>packagings.packagingTypeCode</t>
  </si>
  <si>
    <t>Geef een gedetailleerde beschrijving van de verpakking van het gehele product en alle verpakkingselementen. Als er meerdere hoofdverpakkingselementen zijn, geef dan een aparte gedetailleerde beschrijving per hoofdverpakkingselement, bij de ingevulde code verpakkingstype.</t>
  </si>
  <si>
    <t>Fournissez une description détaillée de l'emballage de l'ensemble du produit avec tous ses éléments d'emballage. Dans le cas où plusieurs types d'emballage principal sont présents, fournissez une description détaillée distincte pour chaque type emballage principal.</t>
  </si>
  <si>
    <t>Provide a detailed description of the packaging of the entire product with al it’s packaging elements. In case of several principal packaging types, provide a separate detailed description at, and for every principal packaging type.</t>
  </si>
  <si>
    <t>packagings.packagingTypeDescriptions.value</t>
  </si>
  <si>
    <t>packagings.packagingTypeDescriptions.lang</t>
  </si>
  <si>
    <t>packagings.packagingLevel</t>
  </si>
  <si>
    <t>If there is a date on the product packaging (label), and there is an indication of the type of date, then select the correct date type code from the codelist.
For food products for which it is legally required to indacte a best before date on the pack, be sure the select 'BEST_BEFORE_DATE' and/or 'EXPIRATION_DATE' from the code list. If there is no date on the label for these products, select 'NO_DATE_MARKED'.
Is there no date marked on the label? Then select 'NO_DATE_MARKED' from the code list.</t>
  </si>
  <si>
    <t>Dit veld wordt gecontroleerd in het kader van het Nederlandse en Belgilux-datakwaliteitsprogramma.</t>
  </si>
  <si>
    <t>Ce champ est contrôlé dans le cadre du programme de qualité des données des Pays-Bas et de Belgilux.</t>
  </si>
  <si>
    <t>This field is being checked in the context of the Dutch and Belgilux data quality program.</t>
  </si>
  <si>
    <t xml:space="preserve">Mandatory if on the packaging. </t>
  </si>
  <si>
    <t>dateOnPackagingTypeCode</t>
  </si>
  <si>
    <t>datesOnPackaging.dateOnPackagingTypeCode</t>
  </si>
  <si>
    <t>State here the type of material from which the recyclable parts of the packaging are made. Choose the corresponding code from the code list ‘packagingRecyclingSchemeCode’. Repeat this field if multiple materials of your product are recyclable. 
For example Pringles exists of the following parts:
- Metal bottom
- Cardboard container
- Metal layer in cardboard container
- Plastic cover
- Metal sealing foil
If all materials can be recycled, then enter the following codes:
- 41 (Aluminium)
- 20 (Cardboard)
- 4 (Low-density Polyethylenes).</t>
  </si>
  <si>
    <t>packagingRecyclingSchemeCodes</t>
  </si>
  <si>
    <t>packagings.packagingRecyclingSchemeCodes</t>
  </si>
  <si>
    <t>FALSE</t>
  </si>
  <si>
    <t>Voor voedingsmiddelen waarbij het wettelijk verplicht is om een houdbaarheidsdatum op de verpakking te vermelden, moet je 'BEST_BEFORE_DATE' en/of 'EXPIRATION_DATE' selecteren. Als er voor deze producten geen datum op het etiket staat, selecteer dan 'NO_DATE_MARKED'.</t>
  </si>
  <si>
    <t xml:space="preserve">Als op de verpakking een logo staat dat voorkomt in de codelijst van het veld ‘Overige keurmerken’, moet u dat tevens in Overige keurmerken aangeven. </t>
  </si>
  <si>
    <t xml:space="preserve">Si l'emballage contient un logo qui figure dans la liste de codes du champ "Code d'accréditation marqué sur l'emballage", vous devez également l'indiquer dans Code d'accréditation marqué sur l'emballage. </t>
  </si>
  <si>
    <t>mandatory for fruits and vegetables and meat if ‘s trade item a variable unit’ is populated with ‘true’.</t>
  </si>
  <si>
    <t>VariableTradeItemTypes</t>
  </si>
  <si>
    <t xml:space="preserve">   Verpakkingsmateriaal</t>
  </si>
  <si>
    <t xml:space="preserve">    Matériel d'emballage</t>
  </si>
  <si>
    <t xml:space="preserve">    Packaging material</t>
  </si>
  <si>
    <t xml:space="preserve">Gebruik de 'packagingMaterialTypeCode' codelijst.
De codes 'METAL_STAINLESS_STEEL', 'METAL_STEEL' en 'METAL_ALUMINUM' mogen alleen gebruikt worden als de verpakkingsmaterialen uit meer dan 50% in gewicht uit staal of aluminium bestaan.
Gebruik geen 'PLASTIC_BIO_PLASTIC', 'PLASTIC_OTHER' of 'PLASTIC_THERMOPLASTICS'. Gebruik in plaats daarvan een van de POLYMER-codes.
Als je dit veld gebruikt, vul dan ook het veld 'Hoeveelheid verpakkingsmateriaal'.
Als het materiaal een samengesteld materiaal is (= een materiaal gemaakt van twee of meer samenstellende materialen met significant verschillende eigenschappen die, wanneer ze gecombineerd worden, een materiaal produceren met eigenschappen die verschillen van die van de individuele componenten), moet de PackagingMaterialTypeCode “COMPOSITE” zijn. In dit geval voert u niet de hierboven vermelde “Hoeveelheid verpakkingsmateriaal” in, maar “Samengestelde verpakking: Packaging Type Code' en 'Hoeveelheid verpakkingsmateriaal' in.
Let op: voor drankenkartons geldt een uitzondering. Vul voor drankenkartons het veld 'Code verpakkingsmateriaal' (packagingMaterialTypeCode) in met de code 'LAMINATED_CARTON'.
Vul in het veld “Samengesteld verpakkingsmateriaal - Code verpakkingsmateriaal” (compositeMaterialDetail.packagingMaterialTypeCode) de materialen in waaruit het samengestelde verpakkingselement bestaat. Herhaal het veld voor elk materiaal. 
Eco-score:
Indien GDSN wordt gebruikt om productinformatie te delen die vereist is om de ecoscore van producten te berekenen overeenkomstig de “Eco-score”-methodologie van het “Eco-score Collective”, moet de standaardinformatie die vereist is op de verpakking van de consumenteneenheid zoals die in het schap wordt weergegeven, worden verstrekt overeenkomstig de huidige instructies.
In aanvulling op de huidige instructies moet het attribuut “Packaging Material Type Code” worden gebruikt om het materiaaltype te specificeren voor alle verpakkingstypes die worden vermeld in “Packaging Type Code”.  Als de “Code soort verpakkingsmateriaal” gelijk is aan “COMPOSITE” of “LAMINATED_CARTON”, gebruik dan het attribuut “Samengestelde verpakking: Code verpakkingstype” om het type verpakkingsmateriaal te definiëren.
Voor meer informatie over het delen van Eco-score informatie in het GDSN, zie “Eco-score product information provision manual”. </t>
  </si>
  <si>
    <t>Gebruik de 'packagingMaterialTypeCode' codelijst.
De codes 'METAL_STAINLESS_STEEL', 'METAL_STEEL' en 'METAL_ALUMINUM' mogen alleen gebruikt worden als de verpakkingsmaterialen uit meer dan 50% in gewicht uit staal of aluminium bestaan.
Gebruik geen 'PLASTIC_BIO_PLASTIC', 'PLASTIC_OTHER' of 'PLASTIC_THERMOPLASTICS'. Gebruik in plaats daarvan een van de POLYMER-codes.
Als je dit veld gebruikt, vul dan ook het veld 'Hoeveelheid verpakkingsmateriaal'.
Als het materiaal een samengesteld verpakkingsmateriaal is (= een materiaal bestaand uit twee of meer type materialen met verschillende eigenschappen, die, eenmaal samengevoegd, een materiaal met eigen kenmerken wordt, dat anders is dan de individuele onderdelen), gebruik dan als packagingMaterialTypeCode (veld 'Code verpakkingsmateriaal') 'COMPOSITE'.Gebruik de velden 'Samengesteld verpakkingsmateriaal - Code verpakkingsmateriaal' (CompositeMaterialDetail.packagingMaterialTypeCode) en 'Samengesteld verpakkingsmateriaal - Hoeveelheid verpakkingsmateriaal' (CompositeMaterialDetail.packagingMaterialCompositionQuantity) +UOM om de hoeveelheid aan te geven. Let op: voor drankenkartons geldt een uitzondering. Vul voor drankenkartons het veld ‘Code verpakkingsmateriaal’ (packagingMaterialTypeCode) met de code ‘LAMINATED_CARTON’. Geef in het veld ‘Samengesteld verpakkingsmateriaal – Code verpakkingsmateriaal’ (compositeMaterialDetail.packagingMaterialTypeCode) aan uit welke materialen het samengesteld verpakkingselement bestaat, herhaal het veld per materiaal.
Eco_score:
Wanneer GDSN wordt gebruikt op product informatie te delen die nodig is om de Eco-score van het product te berekenen conform de 'Eco-score' methodolgie van het 'Eco-score Collective', moet standaard verpakkings informatie van de consumenteneenheid zoals deze in de handel wordt aangeboden aan de consument aangeleverd worden in lijn met de bestaande richtlijnen.
Tevens is het noodzakelijk om voor alle verpakkingstypes 'Code verpakkingsmateriaal' in te vullen. Wanneer 'Code verpakkingsmateriaal' gelijk is aan 'COMPOSITE' of ‘LAMINATED_CARTON’ gebruik dan attribuut 'Samengesteld verpakkingsmateriaal - Code verpakkingsmateriaal' om het verpakkingsmateriaal te definiëren. 
Raadpleeg 'Handleiding aanlevering Eco-score gerelateerde product informatie' voor meer informatie over het delen van Eco-score relevante productinformatie in GDSN: https://www.gs1belu.org/nl/documentatie/handleiding-aanlevering-eco-score-gerelateerde-product-informatie</t>
  </si>
  <si>
    <t xml:space="preserve">Utilisez la liste de codes 'packagingMaterialTypeCode'.
Les codes METAL_STAINLESS_STEEL, METAL_STEEL et METAL_ALUMINUM ne doivent être utilisés que si le matériau d'emballage est composé de plus de 50% d'acier ou d'aluminium (en poids).
Ne pas utiliser 'PLASTIC_BIO_PLASTIC', 'PLASTIC_OTHER' ou 'PLASTIC_THERMOPLASTICS'. Utilisez plutôt l'un des codes POLYMER.
Si vous utilisez cet attribut, saisissez également 'Quantité de matériau d'emballage'. Si le matériau est un matériau composite (= un matériau fait de deux ou plusieurs matériaux constitutifs ayant des propriétés significativement différentes qui, lorsqu'ils sont combinés, produisent un matériau ayant des caractéristiques différentes de celles des composants individuels), le PackagingMaterialTypeCode doit être 'COMPOSITE'. Dans ce cas, vous n'entrez pas la 'Quantité de matériau d'emballage' mentionnée précédemment, mais vous entrez 'Emballage composite: Code de type d'emballage' et 'Quantité de matériau d'emballage'.
Veuillez noter qu'une exception s'applique aux cartons à boissons. Pour les cartons à boissons, remplissez le champ "Code du matériau d'emballage" (packagingMaterialTypeCode) avec le code "LAMINATED_CARTON".
Dans le champ "Matériau d'emballage composite - Code du matériau d'emballage" (compositeMaterialDetail.packagingMaterialTypeCode), indiquez les matériaux dont se compose l'élément d'emballage composite. Répétez le champ pour chaque matériau. 
Eco-score:
Si GDSN est utilisé pour partager les informations des produits nécessaires au calcul de l'écoscore des produits conformément à la méthodologie 'Eco-score' du 'Collectif Eco-score', les informations standard requises sur l'emballage de l'unité consommateur telle que présentée en rayon doivent être fournies conformément aux instructions actuelles.
En plus des instructions actuelles, l'attribut 'Code de type de matériau d'emballage' doit être utilisé pour spécifier le type de matériau pour tous les types d'emballage énumérés dans 'Code du type d'emballage'.  Si le 'Code de type de matériau d'emballage' est égal à 'COMPOSITE' ou 'LAMINATED_CARTON', utilisez l'attribut 'Emballage composite: Code de type d'emballage' pour définir le type de matériau d'emballage.
Pour plus d'informations sur la manière de partager les informations relatives à l'Eco-score dans le GDSN, consultez 'Manuel sur la fourniture d'informations de produits liés à l'Eco-score'. </t>
  </si>
  <si>
    <t>Use the 'packagingMaterialTypeCode' code list.
The codes 'METAL_STAINLESS_STEEl', 'METAL_STEEl' and 'METAL_ALUMINUM' should only be used if the packaging material consists of more than 50% steel or aluminum (in weight).
Do not use 'PLASTIC_BIO_PLASTIC', 'PLASTIC_OTHER' or 'PLASTIC_THERMOPLASTICS'. Instead use one of the POLYMER codes.
If you use this attribute, also enter 'Packaging material quantity'.
If the material is a composite material (= a material made from two or more constituent materials with significantly different properties that, when combined, produce a material with characteristics different from the individual components), the PackagingMaterialTypeCode should be 'COMPOSITE'. Populate the attributes 'Composite material detail packaging material type code' and 'Composite material detail packaging material composition quantity'.
Please note: an exception applies to beverage cartons. For beverage cartons, fill in the 'PackagingMaterialTypeCode' attribute with the code 'LAMINATED_CARTON'.
indicate  in the attribute 'Composite packaging material – Packaging material code' (compositeMaterialDetail.packagingMaterialTypeCode) which materials the composite packaging element consists of, repeat the attribute per material.
Eco_score:
In case GDSN is used to share product information required to calculate the products Eco-score in line with the 'Eco-score' methodology of 'Eco-score Collective', standard required packaging info of the consumer unit as presented on shelf needs to be supplied in line with current instructions.
In addition to the current instructions attribute “Packaging material type code” needs to be used to specify the material type for all packaging types listed in ' Packaging type code '. In case “Packaging material type code” equals 'COMPOSITE' or 'LAMINATED_CARTON' use attribute “Composite material detail packaging material type code” to define the packaging material type.
For more information on how to share Eco-score relevant information in GDSN check out 'Manual on delivery of Eco-score related product information':</t>
  </si>
  <si>
    <t>Use the 'packagingMaterialTypeCode' code list.
The codes 'METAL_STAINLESS_STEEl', 'METAL_STEEl' and 'METAL_ALUMINUM' should only be used if the packaging material consists of more than 50% steel or aluminum (in weight).
Do not use 'PLASTIC_BIO_PLASTIC', 'PLASTIC_OTHER' or 'PLASTIC_THERMOPLASTICS'. Instead use one of the POLYMER codes.
If you use this attribute, also enter 'Packaging material quantity'.
If the material is a composite material (= a material made from two or more constituent materials with significantly different properties that, when combined, produce a material with characteristics different from the individual components), the PackagingMaterialTypeCode should be 'COMPOSITE'. Populate the attributes 'Composite material detail packaging material type code' and 'Composite material detail packaging material composition quantity'.
Please note: an exception applies to beverage cartons. For beverage cartons, fill in the 'PackagingMaterialTypeCode' attribute with the code 'LAMINATED_CARTON'.
indicate in the attribute 'Composite packaging material – Packaging material code' (compositeMaterialDetail.packagingMaterialTypeCode) which materials the composite packaging element consists of, repeat the attribute per material.
Eco_score:
In case GDSN is used to share product information required to calculate the products Eco-score in line with the 'Eco-score' methodology of 'Eco-score Collective', standard required packaging info of the consumer unit as presented on shelf needs to be supplied in line with current instructions.
In addition to the current instructions attribute “Packaging material type code” needs to be used to specify the material type for all packaging types listed in ' Packaging type code '. In case “Packaging material type code” equals 'COMPOSITE' or 'LAMINATED_CARTON' use attribute “Composite material detail packaging material type code” to define the packaging material type.
For more information on how to share Eco-score relevant information in GDSN check out 'Manual on delivery of Eco-score related product information': https://www.gs1belu.org/nl/documentatie/handleiding-aanlevering-eco-score-gerelateerde-product-informatie</t>
  </si>
  <si>
    <t>Idealiter wordt dit veld slechts één keer per verpakkingselement ingevuld.
Dit veld kan als het nodig is meer dan eens worden ingevuld, in combinatie met 'Hoeveelheid verpakkingsmateriaal'.</t>
  </si>
  <si>
    <t>Idéalement, ce champs devrait être rempli qu'une fois par élément d'emballage.
Ce champ peut être rempli plus d'une fois si nécessaire, en combinaison avec packagingMaterialCompositionQuantity.</t>
  </si>
  <si>
    <t>Ideally, this field should be entered only once per packaging element.
This field can be filled in more than once, in combination with 'packagingMaterialCompositionQuantity'.</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500.068, 500.185, 500.299, 500.335, 500.336, 500.337, 500.338, 500.339, 500.353
</t>
  </si>
  <si>
    <t>- Liste de codes du GDD - Notes explicatives sur le data model Benelux</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500.068, 500.185, 500.299, 500.335, 500.336, 500.337, 500.338, 500.339, 500.353
</t>
  </si>
  <si>
    <t>500.068, 500.299, 500.336, 500.337, 500.339, 500.463, 500.485, 500.517, 500.521, 500.568, 520.003, 520.007, 520.011</t>
  </si>
  <si>
    <t>Verplicht wanneer product informatie die nodig is om de Eco-score van het product te berekenen conform de 'Eco-score' methodolgie van het 'Eco-score Collective' gedeeld wordt via GDSN.
Verplicht voor NL-doelmarkt indien 'Code verpakkingstype' niet gelijk is aan NE (Onverpakt).</t>
  </si>
  <si>
    <t>Obligatoire si GDSN est utilisé pour partager les informations sur les produits nécessaires au calcul de l'Eco-score d'un produit conformément à la méthodologie de l'Eco-score du collectif Eco-score.
Obligatoire pour le marché cible NL si "Code du type d'emballage" n'est pas égal à 'NE' (Non emballé).</t>
  </si>
  <si>
    <t>Mandatory in case product information required to calculate the products Eco-score in line with the 'Eco-score' methodology of 'Eco-score Collective' is supplied via GDSN.
Mandatory for NL target market if 'Packaging type code' is not equal to NE (Not packed).</t>
  </si>
  <si>
    <t>packagings.packagingMaterials.packagingMaterialTypeCode</t>
  </si>
  <si>
    <t xml:space="preserve">Vul dit veld in voor ieder type materiaal van de verpakking. Vermeld de hoeveelheid zo nauwkeurig mogelijk, in 3 decimalen achter de komma. U kunt dit veld meerdere keren gebruiken, in combinatie met het veld 'Code verpakkingsmateriaal'
</t>
  </si>
  <si>
    <t xml:space="preserve">Vul dit veld in voor ieder type materiaal van de verpakking. Vermeld de hoeveelheid zo nauwkeurig mogelijk, in drie decimalen achter de komma. Dit veld mag maar één keer ingevuld worden per verpakkingsmateriaal.
</t>
  </si>
  <si>
    <t xml:space="preserve">Remplissez ce champ pour chaque type de matériau de l'emballage. Si nécessaire, ce champ peut être rempli plus d'une fois, en combinaison avec "Code de type de matériau d'emballage".
</t>
  </si>
  <si>
    <t xml:space="preserve">Fill in this field for each type of material in the packaging. Use 3 decimal places to describe the quantity as accurate as possible. If necessary, this field can be filled in more than once, in combination with 'Packaging material type code'.
</t>
  </si>
  <si>
    <t>Fill in this field for each type of material in the packaging. Use three decimal places to describe the quantity as accurate as possible. This field may only be filled in once per packaging material.</t>
  </si>
  <si>
    <t xml:space="preserve">Als er een waarde is ingevuld voor de hoeveelheid verpakkingsmateriaal, dan moet er een meeteenheid worden geselecteerd die een gewicht aangeeft (kilogram of gram).
</t>
  </si>
  <si>
    <t xml:space="preserve">Si une valeur est sélectionnée pour ce champ, une unité de mesure de poids (kilogrammes ou grammes) doit petre sélectionnée.
</t>
  </si>
  <si>
    <t xml:space="preserve">If a value has been entered for the packaging material composition quantity, a weight (kilogram, gram) unit of measurement must be selected.
</t>
  </si>
  <si>
    <t xml:space="preserve">If a value has been entered for the 'Packaging material quantity', a weight (kilogram, gram) unit of measurement must be selected.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500.068
</t>
  </si>
  <si>
    <t xml:space="preserve">Zie voor aanvullende toelichting https://gs1.nl/kennisbank/gs1-data-source/levensmiddelen-drogisterij/welke-data/datamodel/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500.068
</t>
  </si>
  <si>
    <t>500.068, 500.463, 500.521, 500.559, 520.005</t>
  </si>
  <si>
    <t>packagings.packagingMaterials.packagingMaterialCompositionQuantities.quantity</t>
  </si>
  <si>
    <t>packagings.packagingMaterials.packagingMaterialCompositionQuantities.uom</t>
  </si>
  <si>
    <t>Vul een geldige waarde in, samen met het veld voor de meeteenheid. De aanbevolen meeteenheid is micrometer (4H).</t>
  </si>
  <si>
    <t>Entrez une mesure valide exprimée dans l'unité de mesure spécifiée pour le champ "Épaisseur du matériau d'emballage UOM". L'unité de mesure recommandée est le micromètre (4H).</t>
  </si>
  <si>
    <t>Enter a valid measurement expressed in the unit of measurement specified for the ‘Packaging material thickness UOM’ field. The recommended unit of measurement is micrometer (4H).</t>
  </si>
  <si>
    <t>Alleen relevant als het materiaal ‘METAL_ALUMINUM’ is.</t>
  </si>
  <si>
    <t>Ne s'applique que si le matériau composite est 'METAL_ALUMINUM'.</t>
  </si>
  <si>
    <t>Only relevant if the packaging material is made of ‘METAL_ALUMINUM’.</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500.339</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500.339</t>
  </si>
  <si>
    <t>500.339</t>
  </si>
  <si>
    <t>Verplicht als 'Code verpakkingsmateriaal' gelijk is aan METAL_ALUMINUM.</t>
  </si>
  <si>
    <t xml:space="preserve">Si 'Code de matériau d'emballage' est égal à METAL_ALUMINUM </t>
  </si>
  <si>
    <t>Mandatory if 'Packaging material thickness' equals ‘METAL_ALUMINUM’.</t>
  </si>
  <si>
    <t>Mandatory if 'Packaging material type code' is equal to METAL_ALUMINUM.</t>
  </si>
  <si>
    <t>packagings.packagingMaterials.packagingMaterialThickness.quantity</t>
  </si>
  <si>
    <t xml:space="preserve">Fournir l'unité de mesure dans laquelle l'épaisseur est spécifiée.
</t>
  </si>
  <si>
    <t xml:space="preserve">Select the correct value from the 'measurementUnitCode' code list.
</t>
  </si>
  <si>
    <t xml:space="preserve">Vermeld de hoeveelheid zo nauwkeurig mogelijk, in 3 decimalen achter de komma.
</t>
  </si>
  <si>
    <t>Donnez la quantité aussi précisément que possible, avec 3 décimales.</t>
  </si>
  <si>
    <t xml:space="preserve">Use 3 decimal places to describe the quantity as accurate as possible.
</t>
  </si>
  <si>
    <t>packagings.packagingMaterials.packagingMaterialThickness.uom</t>
  </si>
  <si>
    <t>DA_FMCGB2B_0239</t>
  </si>
  <si>
    <t xml:space="preserve">Als het verpakkingsmateriaal van het verpakkingselement bestaat uit een plastic (POLYMER…) geef je in dit veld aan of het een vormvast (hard) of flexibel materiaal betreft. </t>
  </si>
  <si>
    <t>Als het verpakkingsmateriaal van het verpakkingselement bestaat uit een plastic (POLYMER…) geef je in dit veld aan of het een vormvast (hard) of flexibel materiaal betreft.</t>
  </si>
  <si>
    <t>Si le matériau d'emballage consiste en un plastique (POLYMER...), indiquez dans ce champ s'il s'agit d'un matériau rigide (dur) ou flexible.</t>
  </si>
  <si>
    <t>If the packaging material of the packaging element consists of a plastic (POLYMER...) then please indicate whether it is a rigid or flexible packaging using this field.</t>
  </si>
  <si>
    <t>500.568, 510.030</t>
  </si>
  <si>
    <t>Si le champ 'Code de matériau d'emballage' est un POLYMER</t>
  </si>
  <si>
    <t>Mandatory if the field 'Packaging material type code' is populated with a POLYMER</t>
  </si>
  <si>
    <t>packagings.packagingMaterials.packagingMaterialClassificationCodeReference</t>
  </si>
  <si>
    <t xml:space="preserve">TRANSPARENT_BLUE </t>
  </si>
  <si>
    <t>Select the correct value from the following codes: 'TRANSPARENT_OTHER', 'NON_TRANSPARENT_BLACK', 'NON_TRANSPARENT_OTHER', 'TRANSPARENT_COLOURLESS', 'TRANSPARENT_GREEN', 'TRANSPARENT_BROWN', 'TRANSPARENT_BLACK' or 'TRANSPARENT_BLUE'.</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500.338</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500.338</t>
  </si>
  <si>
    <t>PackagingMaterialColourCodeReference</t>
  </si>
  <si>
    <t>PackagingMaterialColourCode</t>
  </si>
  <si>
    <t>packagings.packagingMaterials.packagingMaterialColourCodeReference</t>
  </si>
  <si>
    <t xml:space="preserve">Als u bij ‘Code verpakkingsmateriaal’ als waarde ‘GLASS’ of ‘GLASS_COLOURED’ heeft ingevuld, dan geeft u hier aan of het verpakkingsmateriaal recyclebaar is. </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500.337</t>
  </si>
  <si>
    <t xml:space="preserve">Zie voor aanvullende toelichting https://gs1.nl/kennisbank/gs1-data-source/levensmiddelen-drogisterij/welke-data/datamodel/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500.337</t>
  </si>
  <si>
    <t>500.337</t>
  </si>
  <si>
    <t>Verplicht als 'Code verpakkingsmateriaal' gelijk is aan GLASS, GLASS_BOROSILICATE, GLASS_CRYSTAL of GLASS_COLOURED</t>
  </si>
  <si>
    <t>packagings.packagingMaterials.isPackagingMaterialRecoverable</t>
  </si>
  <si>
    <t>Samengesteld verpakkingsmateriaal is opgebouwd uit verschillende soorten, niet te scheiden materialen. Als er sprake is van samengesteld verpakkingsmateriaal (packagingMaterialTypeCode = COMPOSITE), geef dan de materialen aan waaruit de samenstelling bestaat. Gebruik daarvoor de 'packagingMaterialTypeCode' codelijst.
Gebruik 'PLASTIC_BIO_PLASTIC', 'PLASTIC_OTHER' of 'PLASTIC_THERMOPLASTICS niet'. Gebruik in plaats daarvan een van de POLYMER-codes.
De codes ‘METAL_STAINLESS_STEEL’ of ‘METAL_STEEL’ of ‘METAL_ALUMINUM’ gebruik je hier alleen als het verpakkingsmateriaal voor meer dan 50% van het gewicht uit staal of aluminium bestaat.
Als voorbeeld:
• Het verpakkingsmateriaal is een composiet (samengesteld materiaal). Het composiet bestaat voor meer dan 50% van het gewicht uit het materiaal aluminium/staal en daarnaast uit plastic. Gebruik dan de code COMPOSITE in het veld ‘Code verpakkingsmateriaal’ en vul vervolgens in dit veld de codes in van de materialen waaruit het composiet bestaat. Voor het materiaal aluminium/staal vul je daarnaast de dikte in het veld ‘Samengesteld verpakkingsmateriaal – Verpakkingsmateriaal dikte’ in.
• Bestaat het composiet uit twee materialen (waaronder aluminium/staal) maar het materiaal aluminium/staal is minder dan 50% van het gewicht van het verpakkingsmateriaal? Dan is het materiaal niet als composiet en vul je dit veld niet in. Vul dan alleen de gegevens van het andere materiaal in zoals voor andere verpakkingsmaterialen die uit 1 materiaal bestaan. Het gewicht van het aluminium/staal tel je op bij het andere materiaal. Ook de dikte van het aluminium/staal vul je niet in.
• Bestaat het composiet uit meerdere materialen (naast het materiaal aluminium/staal) en is het materiaal aluminium/staal minder dan 50% van het gewicht van het verpakkingsmateriaal? Dan vul je het veld ‘Code verpakkingsmateriaal’ met de code ‘COMPOSITE’ en in dit veld vul je de gegevens van de andere materialen in. Het gewicht van het aluminium/staal tel je op bij dat van het materiaal met het hoogste gewicht. De dikte van het aluminium/staal vul je niet in.
Let op: voor drankenkartons geldt een uitzondering. Vul voor drankenkartons het veld ‘Code verpakkingsmateriaal’ (packagingMaterialTypeCode) met de code ‘LAMINATED_CARTON’.
Geef in het veld ‘Samengesteld verpakkingsmateriaal – Code verpakkingsmateriaal’ (compositeMaterialDetail.packagingMaterialTypeCode) aan uit welke materialen het samengesteld verpakkingselement bestaat, herhaal het veld per materiaal.</t>
  </si>
  <si>
    <t>Le matériau d'emballage composite est composé de différents types de matériaux inséparables. S'il existe un matériau d'emballage composite (packagingMaterialTypeCode = COMPOSITE), indiquez les matériaux qui le composent. Utilisez la liste de codes "packagingMaterialTypeCode" à cette fin.
Ne pas utiliser "PLASTIC_BIO_PLASTIC", "PLASTIC_OTHER" ou "PLASTIC_THERMOPLASTICS". Utilisez plutôt l'un des codes POLYMER.
Les codes "METAL_STAINLESS_STEEL" ou "METAL_STEEL" ou "METAL_ALUMINUM" ne sont utilisés ici que si le matériau d'emballage est composé d'acier ou d'aluminium pour plus de 50 % de son poids.
A titre d'exemple :
- Le matériau d'emballage est un composite (matériau composite). Plus de 50 % du poids du matériau composite est constitué d'aluminium/acier et de plastique. Utilisez le code COMPOSITE dans le champ "Code du matériau d'emballage" et indiquez ensuite les codes des matériaux composant le composite dans ce champ. En outre, pour le matériau aluminium/acier, indiquez l'épaisseur dans le champ "Matériau d'emballage composite - Epaisseur du matériau d'emballage".
- Le matériau composite est-il constitué de deux matériaux (dont l'aluminium/acier) mais le matériau aluminium/acier représente moins de 50 % du poids du matériau d'emballage ? Dans ce cas, le matériau n'est pas composite et il n'y a pas lieu de remplir ce champ. Dans ce cas, ne remplissez que les détails de l'autre matériau comme pour les autres matériaux d'emballage composés d'un seul matériau. Ajoutez le poids de l'aluminium/de l'acier à celui de l'autre matériau. N'indiquez pas non plus l'épaisseur de l'aluminium/de l'acier.
- Le composite est-il constitué de plusieurs matériaux (en plus de l'aluminium/acier) et le matériau aluminium/acier représente-t-il moins de 50 % du poids du matériau d'emballage ? Remplissez alors le champ "Code du matériau d'emballage" avec le code "COMPOSITE" et indiquez dans ce champ les détails des autres matériaux. Ajoutez le poids de l'aluminium/de l'acier à celui du matériau ayant le poids le plus élevé. N'indiquez pas l'épaisseur de l'aluminium/de l'acier.
Remarque : il existe une exception pour les cartons à boissons. Pour les cartons à boissons, remplissez le champ "Code du matériau d'emballage" (packagingMaterialTypeCode) avec le code "LAMINATED_CARTON".
Dans le champ "Matériau d'emballage composite - Code du matériau d'emballage" (compositeMaterialDetail.packagingMaterialTypeCode), indiquez les matériaux dont se compose l'élément d'emballage composite, en répétant le champ pour chaque matériau".</t>
  </si>
  <si>
    <t>Composite packaging material is made up of different types of materials that cannot be separated. If the material is a composite of different materials (packagingMaterialTypeCode = COMPOSITE or LAMINATED_CARTON), indicate the materials that make up the composite. Use the 'packagingMaterialTypeCode' code list.
Do not use 'PLASTIC_BIO_PLASTIC', 'PLASTIC_OTHER' or 'PLASTIC_THERMOPLASTICS'. Instead use one of the POLYMER codes.
The codes 'METAL_STAINLESS_STEEL', 'METAL_STEEL' and 'METAL_ALUMINUM' should only be used here if the packaging material consists of more than 50% steel or aluminum (in weight).
As an example:
- The packaging material is a composite. More than 50% of the weight of the composite consists of aluminum/steel, the rest is plastic. You use the code COMPOSITE in the ‘Packaging material type code’ attribute and then populate the codes of the materials in this attribute. For the aluminum/steel material, you also enter the thickness in the ‘Composite Material detail packaging material thickness’ attribute.
- Does your composite consist of two materials (of which one is aluminum/steel) and is the material aluminum/steel less than 50% of the weight of the packaging material? Then do NOT treat this packaging material as a composite and leave this attribute empty. You only enter the data of the other material like you would do for packaging materials that consist of one material. The weight of the aluminum/steel you add to the weight of the other material. You do not enter the thickness of the aluminum/steel.
- Does your composite consists of several materials in addition to aluminum/steel and is the aluminum/steel material less than 50% of the weight of the packaging material? Then fill in the ‘Packaging material type code’ attribute with the code 'COMPOSITE' and populate in this attribute the details of the other materials. Add the weight of the aluminum/steel to that of the material with the highest weight. You do not enter the thickness of the aluminum/steel.</t>
  </si>
  <si>
    <t>Use the 'packagingMaterialTypeCode' code list.
The codes 'METAL_STAINLESS_STEEL', 'METAL_STEEL' and 'METAL_ALUMINUM' should only be used if the packaging material consists of more than 50% steel or aluminum (in weight).
If you use this attribute, also enter 'Packaging material quantity'.
If the material is a composite material (= a material made from two or more constituent materials with significantly different properties that, when combined, produce a material with characteristics different from the individual components), the PackagingMaterialTypeCode should be 'COMPOSITE'. Populate the attributes 'Composite material detail packaging material type code' and 'Composite material detail packaging material composition quantity'.
Please note: an exception applies to beverage cartons. For beverage cartons, fill in the 'PackagingMaterialTypeCode' field with the code 'LAMINATED_CARTON'.
In the field 'Composite packaging material – Packaging material code' (compositeMaterialDetail.packagingMaterialTypeCode) indicate which materials the composite packaging element consists of, repeat the field per material.
Eco_score:
In case GDSN is used to share product information required to calculate the products Eco-score in line with the 'Eco-score' methodology of 'Eco-score Collective', standard required packaging info of the consumer unit as presented on shelf needs to be supplied in line with current instructions.
In addition to the current instructions attribute “Packaging material type code” needs to be used to specify the material type for all packaging types listed in ' Packaging type code '. In case “Packaging material type code” equals 'COMPOSITE' or 'LAMINATED_CARTON' use attribute “Composite material detail packaging material type code” to define the packaging material type.
For more information on how to share Eco-score relevant information in GDSN check out 'Manual on delivery of Eco-score related product information': https://www.gs1belu.org/nl/documentatie/handleiding-aanlevering-eco-score-gerelateerde-product-informatie</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500.336, 500.340, 500.341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500.336, 500.340, 500.341
</t>
  </si>
  <si>
    <t>500.336, 500.340, 500.341, 500.488, 500.515, 500.592, 520.006, 520.008, 520.012</t>
  </si>
  <si>
    <t>Verplicht als 'Code verpakkingsmateriaal' gelijk is aan COMPOSITE of LAMINATED_CARTON</t>
  </si>
  <si>
    <t>packagings.packagingMaterials.compositeMaterialDetails.packagingMaterialTypeCode</t>
  </si>
  <si>
    <t>In dit veld geef je de hoeveelheid van het samengestelde materiaal op. Vermeld de hoeveelheid zo nauwkeurig mogelijk, in drie decimalen achter de komma. Dit kan in gewicht, volume of oppervlak zijn aangegeven en per land verschillen. Dit veld mag maar één keer ingevuld worden per verpakkingsmateriaal.
Als het veld “Code verpakkingsmateriaal” de waarden ‘COMPOSITE' of 'LAMINATED_CARTON’ bevat dan moet de waarde van het veld “Hoeveelheid verpakkingsmateriaal” overeenkomen met de totale som van alle waarden in het veld “Samengesteld verpakkingsmateriaal - Hoeveelheid verpakkingsmateriaal”.</t>
  </si>
  <si>
    <t>In dit veld geef je de hoeveelheid van het samengestelde materiaal op. Vermeld de hoeveelheid zo nauwkeurig mogelijk, in drie decimalen achter de komma. Dit kan in gewicht, volume of oppervlak zijn aangegeven en per land verschillen. Dit veld mag maar één keer ingevuld worden per verpakkingsmateriaal.
Als het veld 'Code verpakkingsmateriaal' de waarden ‘COMPOSITE' of 'LAMINATED_CARTON’ bevat dan moet de waarde van het veld 'Hoeveelheid verpakkingsmateriaal' overeenkomen met de totale som van alle waarden in het veld 'Samengesteld verpakkingsmateriaal - Hoeveelheid verpakkingsmateriaal'.</t>
  </si>
  <si>
    <t>Dans ce champ, indiquez la quantité de matériau composite. Indiquez la quantité le plus précisément possible, avec trois décimales. Elle peut être exprimée en poids, en volume ou en surface et peut varier d'un pays à l'autre. Ce champ ne peut être rempli qu'une seule fois par materiau d'emballage.
Si le champ "Code de matériau d'emballage" contient les valeurs "COMPOSITE" ou "LAMINATED_CARTON", la valeur du champ "Quantité de matériau d'emballage" doit correspondre à la somme totale de toutes les valeurs du champ "Matériau d’emballage composite : Quantité matériau d'emballage".</t>
  </si>
  <si>
    <t xml:space="preserve">Indicate the quantity of the materials that make up the composite material. Use 3 decimal places to describe the quantity as accurate as possible. This can be indicated in weight, volume or surface and vary by country. This field may only be filled in once per packaging material.
If the "Packaging Material Code" field contains the values 'COMPOSITE' or 'LAMINATED_CARTON' then the value of the "Quantity of Packaging Material" field must match the total sum of all values in the "Composite Packaging Material - Quantity of Packaging Material" field.
</t>
  </si>
  <si>
    <t>Indicate the quantity of the materials that make up the composite material. Use 3 decimal places to describe the quantity as accurate as possible. This can be indicated in weight, volume or surface and vary by country. This field may only be filled in once per packaging material.
If the 'Packaging Material Code' field contains the values 'COMPOSITE' or 'LAMINATED_CARTON' then the value of the 'Quantity of Packaging Material' field must match the total sum of all values in the 'Composite Packaging Material - Quantity of Packaging Material' field.</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500.340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500.340
</t>
  </si>
  <si>
    <t>500.340, 500.463, 500.521, 500.560, 520.006</t>
  </si>
  <si>
    <t>packagings.packagingMaterials.compositeMaterialDetails.packagingMaterialCompositionQuantities.quantity</t>
  </si>
  <si>
    <t xml:space="preserve">Entrer l'unité de mesure servant à indiquer la quantité des matériaux composites.
</t>
  </si>
  <si>
    <t>packagings.packagingMaterials.compositeMaterialDetails.packagingMaterialCompositionQuantities.uom</t>
  </si>
  <si>
    <t>Als het veld “Code verpakkingsmateriaal” de waarden ‘COMPOSITE' of 'LAMINATED_CARTON’ bevat dan moet de waarde van het veld “Hoeveelheid verpakkingsmateriaal” overeenkomen met de totale som van alle waarden in het veld “Samengesteld verpakkingsmateriaal - Hoeveelheid verpakkingsmateriaal”.</t>
  </si>
  <si>
    <t>Geeft de verpakkingsmateriaal dikte van het samengesteld materiaal aan. Vul de correcte waarde in, samen met het veld voor meeteenheid. De aanbevolen meeteenheid is micrometer (4H).</t>
  </si>
  <si>
    <t>Indique l'épaisseur des matériaux qui composent le matériau composite.
Entrez une mesure valide exprimée dans l'unité de mesure spécifiée dans le champ "Epaisseur du matériau d'emballage composite UOM". L'unité de mesure recommandée est le micromètre (4H).</t>
  </si>
  <si>
    <t>Indicates the thickness of the materials that make up the composite material.
Enter a valid measurement expressed in the unit of measurement specified for the ‘Composite material detail packaging material thickness UOM’ field. The recommended unit of measurement is micrometer (4H).</t>
  </si>
  <si>
    <t>Alleen relevant als het samengestelde materiaal ‘METAL_ALUMINUM’ is.</t>
  </si>
  <si>
    <t>Only relevant if the composite material is made of ‘METAL_ALUMINUM’.</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500.341</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500.341</t>
  </si>
  <si>
    <t>500.341</t>
  </si>
  <si>
    <t>Verplicht als ‘Samengesteld verpakkingsmateriaal – Code verpakkingsmateriaal’ gelijk is aan METAL_ALUMINUM.</t>
  </si>
  <si>
    <t>Si 'Emballage composite: Code de type d'emballage' est égal à METAL_ALUMINUM</t>
  </si>
  <si>
    <t>Mandatory if 'Composite material detail packaging material type code' equals ‘METAL_ALUMINUM’.</t>
  </si>
  <si>
    <t>Mandatory if 'Composite material detail packaging material type code' equals METAL_ALUMINUM.</t>
  </si>
  <si>
    <t>packagings.packagingMaterials.compositeMaterialDetails.packagingMaterialThickness.quantity</t>
  </si>
  <si>
    <t>Entrer l'unité de mesure utilisée pour indiquer l'épaisseur des matériaux qui constituent le matériau composite.</t>
  </si>
  <si>
    <t>Select the correct value from the ‘measurementUnitCode’ code list.</t>
  </si>
  <si>
    <t>Zie voor aanvullende toelichting:  https://www.gs1.nl/sectorafspraken-over-standaarden/productdata-levensmiddelen-drogisterij-agf-en-foodservice/gs1-5-7 , https://www.gs1.nl/sectorafspraken-over-standaarden/productdata-levensmiddelen-drogisterij-agf-en-foodservice/gs1-5-7</t>
  </si>
  <si>
    <t>packagings.packagingMaterials.compositeMaterialDetails.packagingMaterialThickness.uom</t>
  </si>
  <si>
    <t>Als het samengestelde verpakkingsmateriaal van het verpakkingselement bestaat uit een plastic (POLYMER…) geef je in dit veld aan of het een vormvast (hard) of flexibel materiaal betreft.</t>
  </si>
  <si>
    <t>Si le matériau d'emballage composite consiste en un plastique (POLYMER...), indiquez dans ce champ s'il s'agit d'un matériau rigide (dur) ou flexible.</t>
  </si>
  <si>
    <t>If the composite packaging material of the packaging element consists of a plastic (POLYMER...) then please indicate whether it is a rigid or flexible packaging using this field.</t>
  </si>
  <si>
    <t>packagings.packagingMaterials.compositeMaterialDetails.packagingMaterialClassificationCodeReference</t>
  </si>
  <si>
    <t xml:space="preserve">Le code décrivant le type de matériau brut ou recyclé à partir duquel le matériau d'emballage du produit est fabriqué. </t>
  </si>
  <si>
    <t xml:space="preserve">The code describing the type of raw or recycled material the product packaging material is made from. </t>
  </si>
  <si>
    <t>Vermeld bij het verstrekken van informatie over het verpakkingsmateriaal voor elk materiaal van elk verpakkingselement het percentage gerecycled materiaal waarvan het is gemaakt met de code 'RECYCLED' en het percentage kunststof van biologische oorsprong waarvan het is gemaakt met de code 'BIOLOGICAL_PLASTIC'. 
Als je in het veld 'Code verpakkingsmateriaal' (packagingMaterialTypeCode) een polymeer- of plasticwaarde hebt ingevuld, dan vul je in het veld 'Code grondstof in de verpakking' (packagingRawMaterialCode) de code 'RECYCLED' in. 
Als je dit veld invult, dan moet ook het veld 'Percentage grondstof in de verpakking' (packagingRawMaterialContentPercentage) worden ingevuld.
Eco-score:
Wanneer GDSN wordt gebruikt om productinformatie te delen die vereist is voor het bereken van de Eco-sore van een product conform de 'Eco-score' methodologie van het 'Eco-score Collective' is de volgende instructie van toepassing:
Als je in het veld 'Code verpakkingsmateriaal' (packagingMaterialTypeCode) een van de volgende waarden hebt ingevuld: CORRUGATED_BOARD_DOUBLE_WALL, CORRUGATED_BOARD_OTHER, CORRUGATED_BOARD_SINGLE_WALL, CORRUGATED_BOARD_TRIPLE_WALL, PAPER_MOLDED_PULP, PAPER_OTHER, PAPER_PAPER, PAPER_PAPERBOARD, dan vul je de code 'RECYCLED' in het veld 'Code grondstof in de verpakking' (packagingRawMaterialCode) in.
Raadpleeg de 'Handleiding aanlevering Eco-score gerelateerde product informatie' voor meer informatie over het delen van Eco-score relevante productinformatie in GDSN: https://www.gs1belu.org/nl/documentatie/handleiding-aanlevering-eco-score-gerelateerde-product-informatie</t>
  </si>
  <si>
    <t>Lorsque vous fournissez des informations sur les matériaux d'emballage, indiquez pour chaque matériau de chaque élément d'emballage le pourcentage de matériau recyclé dont il est constitué en utilisant la valeur de code "RECYCLED" et le pourcentage de plastique biosourcé dont il est constitué en utilisant la valeur de code "BIOLOGICAL_PLASTIC".
Si le 'Code de type de matériau d'emballage' est égal à l'une des valeurs polymère ou plastique, le code 'RECYCLED' doit être indiqué dans l'attribut "Code matière première de l'emballage".
Lorsque cet attribut est utilisé, il faut également remplir l'attribut 'Pourcentage de la matière première dans l'emballage'
Eco-score:
Si GDSN est utilisé pour partager les informations des produits nécessaires au calcul de l'écoscore des produits conformément à la méthodologie 'Eco-score' du 'Collectif Eco-score', l'instruction suivante s'applique.
Si le 'Code de type de matériau d'emballage' est égal à l'une des valeurs suivantes (CORRUGATED_BOARD_DOUBLE_WALL, CORRUGATED_BOARD_OTHER, CORRUGATED_BOARD_SINGLE_WALL, CORRUGATED_BOARD_TRIPLE_WALL, PAPER_MOLDED_PULP, PAPER_OTHER, PAPER_PAPER, PAPER_PAPERBOARD), l'attribut 'Code de matière première d'emballage' doit être complété par la valeur 'RECYCLED'. 
Pour plus d'informations sur la manière de partager les informations relatives à l'Eco-score dans le GDSN, consultez 'Manuel sur la fourniture d'informations de produits liés à l'Eco-score'.</t>
  </si>
  <si>
    <t>When providing packaging material information, indicate for each material of every packaging element the percentage of recycled material it is made of by using the code value 'RECYCLED', and the percentage of biosourced plastic it is made of by using the code value 'BIOLOGICAL_PLASTIC'.
If you filled out a polymer- or plastic value in the attribute 'Packaging material type code' (packagingMaterialTypeCode), then fill out the code 'RECYCLED' in the attribute 'Packaging raw material code' (packagingRawMaterialCode).
When you filled out this attribute, please also fill out the attribute 'Packaging raw material content percentage' (packagingRawMaterialContentPercentage).
Eco-score: 
In case GDSN is used to share product information required to calculate the product's Eco-score in line with the 'Eco-score' methodology of 'Eco-score Collective' the following instruction applies:
If you filled out one of the values (CORRUGATED_BOARD_DOUBLE_WALL, CORRUGATED_BOARD_OTHER, CORRUGATED_BOARD_SINGLE_WALL, CORRUGATED_BOARD_TRIPLE_WALL, PAPER_MOLDED_PULP, PAPER_OTHER, PAPER_PAPER, PAPER_PAPERBOARD) in the attribute 'Packaging material type code' (packagingMaterialTypeCode), then also fill out the code value 'RECYCLED' in the attribute 'Packaging raw material code' (packagingRawMaterialCode).
For more information on how to share Eco-score relevant information in GDSN check out 'Manual on delivery of Eco-score related product information': https://www.gs1belu.org/nl/documentatie/handleiding-aanlevering-eco-score-gerelateerde-product-informatie</t>
  </si>
  <si>
    <t>520.007, 520.009</t>
  </si>
  <si>
    <t>Verplicht wanneer product informatie die nodig is om de Eco-score van het product te berekenen of wanneer de herkomst van het verpakkingsmateriaal moet worden gedeeld.
Verplicht voor NL doelmarkt als het verpakkingselement gerecycled materiaal bevat of van biologische oorsprong is.</t>
  </si>
  <si>
    <t>Obligatoire dans le cas où les informations sur le produit sont nécessaires pour calculer l'Eco-score du produit ou lorsque l'origine du matériau d'emballage doit être communiquée.
Obligatoire pour le marché cible NL si l'élément d'emballage contient des matériaux recyclés ou est d'origine biologique.</t>
  </si>
  <si>
    <t>Mandatory in case product information required to calculate the products Eco-score or when the origin of the packaging material must be shared.
Mandatory for NL target market if the packaging element contains recycled material or is of organic origin.</t>
  </si>
  <si>
    <t>Verplicht voor NL doelmarkt als het verpakkingselement gerecycled materiaal bevat of van biologische oorsprong is.</t>
  </si>
  <si>
    <t>Obligatoire pour le marché cible NL si l'élément d'emballage contient des matériaux recyclés ou est d'origine biologique.</t>
  </si>
  <si>
    <t>Mandatory for NL target market if the packaging element contains recycled material or is of organic origin.</t>
  </si>
  <si>
    <t>packagings.packagingMaterials.packagingRawMaterialInformations.packagingRawMaterialCode</t>
  </si>
  <si>
    <t>DA_FMCGB2B_0218</t>
  </si>
  <si>
    <t>Vul het percentage in van de bijbehorende 'Code grondstof in verpakkingsmateriaal'.
Vermeld bij het verstrekken van informatie over verpakkingsmateriaal voor elk materiaal van elk verpakkingselement het percentage gerecycled materiaal waarvan het gemaakt is en het percentage kunststof van biologische oorsprong.
Wanneer dit veld wordt gebruikt, moet ook de 'code grondstof in verpakking' worden vermeld.
Eco-score:
Wanneer GDSN wordt gebruikt om productinformatie te delen die vereist is voor het bereken van de Eco-sore van een product conform de 'Eco-score' methodologie van het 'Eco-score Collective' is de volgende instructie van toepassing.
Wanneer 'Code grondstof in de verpakking' gelijk is aan 'RECYCLED', dient attribuut 'Percentage grondstof in de verpakking' ingevuld te worden. Vul het % gerecylceerd materiaal in dat werd gebruikt.
Raadpleeg 'Handleiding aanlevering Eco-score gerelateerde product informatie' voor meer informatie over het delen van Eco-sore relevante productinformatie in GDSN.</t>
  </si>
  <si>
    <t>Vul het percentage in van de bijbehorende 'Code grondstof in verpakkingsmateriaal'.
Vermeld bij het verstrekken van informatie over verpakkingsmateriaal voor elk materiaal van elk verpakkingselement het percentage gerecycled materiaal waarvan het gemaakt is en het percentage kunststof van biologische oorsprong.
Wanneer dit veld wordt gebruikt, moet ook de 'code grondstof in verpakking' worden vermeld.
Eco-score:
Wanneer GDSN wordt gebruikt om productinformatie te delen die vereist is voor het bereken van de Eco-sore van een product conform de 'Eco-score' methodologie van het 'Eco-score Collective' is de volgende instructie van toepassing.
Wanneer 'Code grondstof in de verpakking' gelijk is aan 'RECYCLED', dient attribuut 'Percentage grondstof in de verpakking' ingevuld te worden. Vul het % gerecylceerd materiaal in dat werd gebruikt.
Raadpleeg 'Handleiding aanlevering Eco-score gerelateerde product informatie' voor meer informatie over het delen van Eco-sore relevante productinformatie in GDSN: https://www.gs1belu.org/nl/documentatie/handleiding-aanlevering-eco-score-gerelateerde-product-informatie</t>
  </si>
  <si>
    <t>Indiquer le pourcentage du "Code de la matière première dans l'emballage" associé.
Lorsque vous fournissez des informations sur les matériaux d'emballage, indiquez pour chaque matériau de chaque élément d'emballage le pourcentage de matériau recyclé dont il est constitué et le pourcentage de plastique biosourcé dont il est constitué.
Lorsque cet attribut est utilisé, indiquer également le "Code de la matière première dans l'emballage".
Indiquer le pourcentage du "code de matériau composite brut d'emballage" associé.
Lorsque vous fournissez des informations sur les matériaux d'emballage, indiquez pour chaque matériau de chaque élément d'emballage le pourcentage de matériau recyclé dont il est constitué et le pourcentage de plastique biosourcé dont il est constitué.
Lorsque cet attribut est utilisé, indiquer également le "code de la matière première d'emballage".</t>
  </si>
  <si>
    <t>Enter the percentage of the associated 'Packaging raw composite material code'.
When providing packaging material information, indicate for each material of every packaging element the percentage of recycled material it is made of and the percentage of biosourced plastic it is made of.
When this attribute is used, also enter 'Packaging raw material code'.
Eco-score: 
In case GDSN is used to share product information required to calculate the product's Eco-score in line with the 'Eco-score' methodology of 'Eco-score Collective' the following instruction applies. 
If 'Packaging raw composite material code' equals 'RECYCLED', 'Packaging raw composite material content percentage' needs to be entered. Fill in the % of recycled material that is used.
For more information on how to share Eco-score relevant information in GDSN check out 'Manual on delivery of Eco-score related product information'.</t>
  </si>
  <si>
    <t>Enter the percentage of the associated 'Packaging raw composite material code'.
When providing packaging material information, indicate for each material of every packaging element the percentage of recycled material it is made of and the percentage of biosourced plastic it is made of.
When this attribute is used, also enter 'Packaging raw material code'.
Eco-score: 
In case GDSN is used to share product information required to calculate the product's Eco-score in line with the 'Eco-score' methodology of 'Eco-score Collective' the following instruction applies. 
If 'Packaging raw material code' equals 'RECYCLED', then attribute 'Packaging raw material content percentage' needs to be entered. Fill in the % of recycled material that is used.
For more information on how to share Eco-score relevant information in GDSN check out 'Manual on delivery of Eco-score related product information: https://www.gs1belu.org/nl/documentatie/handleiding-aanlevering-eco-score-gerelateerde-product-informatie</t>
  </si>
  <si>
    <t>520.009, 520.011</t>
  </si>
  <si>
    <t>Verplicht wanneer product informatie die nodig is om de Eco-score van het product te berekenen of wanneer de herkomst van het verpakkingsmateriaal moet worden gedeeld.
Verplicht voor NL doelmarkt als het veld 'Code grondstof in de verpakking' is ingevuld.</t>
  </si>
  <si>
    <t>Obligatoire dans le cas où les informations sur le produit sont nécessaires pour calculer l'Eco-score du produit ou lorsque l'origine du matériau d'emballage doit être communiquée.
Obligatoire pour le marché cible NL si le champ "Code de la matière première dans l'emballage" est renseigné.</t>
  </si>
  <si>
    <t>Mandatory in case product information required to calculate the products Eco-score or when the origin of the packaging material must be shared.
Mandatory for NL target market if the field ‘Packaging raw material code’ is populated.</t>
  </si>
  <si>
    <t>packagings.packagingMaterials.packagingRawMaterialInformations.packagingRawMaterialContentPercentage</t>
  </si>
  <si>
    <t>Vermeld bij het verstrekken van informatie over het verpakkingsmateriaal voor elk materiaal van elk verpakkingselement het percentage gerecycled materiaal waarvan het is gemaakt met de code 'RECYCLED' en het percentage kunststof van biologische oorsprong waarvan het is gemaakt met de code 'BIOLOGICAL_PLASTIC'.
Als je in het veld 'Samengesteld verpakkingsmateriaal - Code verpakkingsmateriaal' (packagingMaterialTypeCode) een polymeer- of plasticwaarde hebt ingevuld, dan vul je in het veld 'Code composiet grondstof in de verpakking' (packagingRawMaterialCode) de code 'RECYCLED' in.
Als je dit veld invult, dan moet ook het veld 'Percentage composiet grondstof in de verpakking' (packagingRawMaterialContentPercentage) worden ingevuld.
Eco-score:
Wanneer GDSN wordt gebruikt om productinformatie te delen die vereist is voor het bereken van de Eco-sore van een product conform de 'Eco-score' methodologie van het 'Eco-score Collective' is de volgende instructie van toepassing:
Als je in het veld 'Samengesteld verpakkingsmateriaal - Code verpakkingsmateriaal' (packagingMaterialTypeCode) een van de volgende waarden hebt ingevuld: CORRUGATED_BOARD_DOUBLE_WALL, CORRUGATED_BOARD_OTHER, CORRUGATED_BOARD_SINGLE_WALL, CORRUGATED_BOARD_TRIPLE_WALL, PAPER_MOLDED_PULP, PAPER_OTHER, PAPER_PAPER, PAPER_PAPERBOARD, dan vul je de code 'RECYCLED' in het veld 'Code composiet grondstof in de verpakking' (packagingRawMaterialCode) in.
Raadpleeg de 'Handleiding aanlevering Eco-score gerelateerde product informatie' voor meer informatie over het delen van Eco-score relevante productinformatie in GDSN: https://www.gs1belu.org/nl/documentatie/handleiding-aanlevering-eco-score-gerelateerde-product-informatie</t>
  </si>
  <si>
    <t xml:space="preserve">Lorsque vous fournissez des informations sur les matériaux d'emballage, indiquez pour chaque matériau de chaque élément d'emballage le pourcentage de matériau recyclé dont il est constitué en utilisant la valeur de code "RECYCLED" et le pourcentage de plastique biosourcé dont il est constitué en utilisant la valeur de code "BIOLOGICAL_PLASTIC".
Si le 'Emballage composite: Code de type d'emballage' est égal à l'une des valeurs polymère ou plastique, le code 'RECYCLED' doit être indiqué dans l'attribut "Code matière première de l'emballage".
Lorsque cet attribut est utilisé, il faut également remplir l'attribut 'Pourcentage de la matière première composite dans l'emballage'.
Eco-score:
Si GDSN est utilisé pour partager les informations des produits nécessaires au calcul de l'écoscore des produits conformément à la méthodologie 'Eco-score' du 'Collectif Eco-score',  l'instruction suivante s'applique.
Si le 'Emballage composite: Code de type d'emballage' est égal à l'une des valeurs suivantes (CORRUGATED_BOARD_DOUBLE_WALL, CORRUGATED_BOARD_OTHER, CORRUGATED_BOARD_SINGLE_WALL, CORRUGATED_BOARD_TRIPLE_WALL, PAPER_MOLDED_PULP, PAPER_OTHER, PAPER_PAPER, PAPER_PAPERBOARD), l'attribut 'Code de la matière première composite dans l'emballage' doit être complété par la valeur 'RECYCLED'.
Pour plus d'informations sur la manière de partager les informations relatives à l'Eco-score dans le GDSN, consultez 'Manuel sur la fourniture d'informations de produits liés à l'Eco-score'. </t>
  </si>
  <si>
    <t>When providing packaging material information, indicate for each material of every packaging element the percentage of recycled material it is made of by using the code value 'RECYCLED', and the percentage of biosourced plastic it is made of by using the code value 'BIOLOGICAL_PLASTIC'.
If you filled out a polymer- or plastic value in the attribute 'Composite packaging material type code' (packagingMaterialTypeCode), then fill out the code 'RECYCLED' in the attribute 'Packaging raw composite material code' (packagingRawMaterialCode).
When you filled out this attribute, also fill out the attribute 'Packaging raw composite material content percentage' (packagingRawMaterialContentPercentage).
Eco-score:
In case GDSN is used to share product information required to calculate the product's Eco-score in line with the 'Eco-score' methodology of 'Eco-score Collective' the following instruction applies:
If you filled out one of the values (CORRUGATED_BOARD_DOUBLE_WALL, CORRUGATED_BOARD_OTHER, CORRUGATED_BOARD_SINGLE_WALL, CORRUGATED_BOARD_TRIPLE_WALL, PAPER_MOLDED_PULP, PAPER_OTHER, PAPER_PAPER, PAPER_PAPERBOARD) in the attribute 'Composite packaging material type code' (packagingMaterialTypeCode), then also fill out the code value 'RECYLED' in the attribute 'Packaging raw composite material code' (packagingRawMaterialCode).
For more information on how to share Eco-score relevant information in GDSN check out 'Manual on delivery of Eco-score related product information':https://www.gs1belu.org/nl/documentatie/handleiding-aanlevering-eco-score-gerelateerde-product-informatie</t>
  </si>
  <si>
    <t>520.008, 520.010</t>
  </si>
  <si>
    <t>Mandatory in case product information required to calculate the products Eco-score or when the origin of the packaging material must be shared.
Mandatory for NL targetmarket if the packaging element contains recycled material or is of organic origin.</t>
  </si>
  <si>
    <t>packagings.packagingMaterials.compositeMaterialDetails.packagingRawMaterialInformations.packagingRawMaterialCode</t>
  </si>
  <si>
    <t>DA_FMCGB2B_0221</t>
  </si>
  <si>
    <t>Vul het percentage in van de bijbehorende 'Code composiet grondstof in de verpakking'.
Vermeld bij het verstrekken van informatie over verpakkingsmateriaal voor elk materiaal van elk verpakkingselement het percentage gerecycled materiaal waarvan het gemaakt is en het percentage kunststof van biologische oorsprong.
Wanneer dit veld wordt gebruikt, moet ook de 'Code composiet grondstof in de verpakking' worden vermeld.
Eco-score:
Wanneer GDSN wordt gebruikt om productinformatie te delen die vereist is voor het bereken van de Eco-sore van een product conform de 'Eco-score' methodologie van het 'Eco-score Collective' is de volgende instructie van toepassing.
Wanneer 'Code composiet grondstof in de verpakking' gelijk is aan 'RECYCLED', dient attribuut 'Percentage composiet grondstof in de verpakking' ingevuld te worden. Vul het % gerecylceerd materiaal in dat werd gebruikt.
Raadpleeg 'Handleiding aanlevering Eco-score gerelateerde product informatie' voor meer informatie over het delen van Eco-sore relevante productinformatie in GDSN.</t>
  </si>
  <si>
    <t>Vermeld bij het verstrekken van informatie over het verpakkingsmateriaal voor elk materiaal van elk verpakkingselement het percentage gerecycled materiaal waarvan het is gemaakt met de code 'RECYCLED' en het percentage kunststof van biologische oorsprong waarvan het is gemaakt met de code 'BIOLOGICAL_PLASTIC'.
Wanneer dit kenmerk wordt gebruikt, moet ook 'Percentage composiet grondstof in de verpakking' worden ingevuld.
Eco-score:
Wanneer GDSN wordt gebruikt om productinformatie te delen die vereist is voor het bereken van de Eco-sore van een product conform de 'Eco-score' methodologie van het 'Eco-score Collective' is de volgende instructie van toepassing.
Wanneer 'Code composiet grondstof in de verpakking' gelijk is aan 'RECYCLED', dient attribuut 'Percentage composiet grondstof in de verpakking' ingevuld te worden. Vul het % gerecylceerd materiaal in dat werd gebruikt.
Raadpleeg 'Handleiding aanlevering Eco-score gerelateerde product informatie' voor meer informatie over het delen van Eco-sore relevante productinformatie in GDSN: https://www.gs1belu.org/nl/documentatie/handleiding-aanlevering-eco-score-gerelateerde-product-informatie</t>
  </si>
  <si>
    <t xml:space="preserve">Indiquer le pourcentage du "Code de la matière première composite dans l'emballage" associé.
Lorsque vous fournissez des informations sur les matériaux d'emballage, indiquez pour chaque matériau de chaque élément d'emballage le pourcentage de matériau recyclé dont il est constitué et le pourcentage de plastique biosourcé dont il est constitué.
Lorsque cet attribut est utilisé, indiquer également le "Code de la matière première composite dans l'emballage".
Eco-score:
Si GDSN est utilisé pour partager les informations des produits nécessaires au calcul de l'écoscore des produits conformément à la méthodologie 'Eco-score' du 'Collectif Eco-score',  l'instruction suivante s'applique.
Si  l'attribut 'Code de la matière première composite dans l'emballage' est égal à 'RECYCLED', il faut également remplir l'attribut 'Pourcentage de la matière première composite dans l'emballage'. Indiquez le pourcentage de matériaux recyclés qui ont été utilisés.
Pour plus d'informations sur la manière de partager les informations relatives à l'Eco-score dans le GDSN, consultez 'Manuel sur la fourniture d'informations de produits liés à l'Eco-score'. </t>
  </si>
  <si>
    <t>Enter the percentage of the associated 'Packaging raw composite material code'.
When providing packaging material information, indicate for each material of every packaging element the percentage of recycled material it is made of and the percentage of biosourced plastic it is made of.
When this attribute is used, also enter 'Packaging raw material code'.
Eco-score: 
In case GDSN is used to share product information required to calculate the product's Eco-score in line with the 'Eco-score' methodology  of  'Eco-score Collective' the following instruction applies. 
If 'Packaging raw composite material code' equals 'RECYCLED', 'Packaging raw composite material content percentage' needs to be entered. Fill in the % of recycled material that is used.
For more information on how to share Eco-score relevant information in GDSN check out 'Manual on delivery of Eco-score related product information'.</t>
  </si>
  <si>
    <t>Enter the percentage of the associated 'Packaging raw composite material code'.
When providing packaging material information, indicate for each material of every packaging element the percentage of recycled material it is made of and the percentage of biosourced plastic it is made of.
When this attribute is used, also enter 'Packaging raw material code'.
Eco-score:
In case GDSN is used to share product information required to calculate the product's Eco-score in line with the 'Eco-score' methodology of 'Eco-score Collective' the following instruction applies.
If 'Packaging raw composite material code' equals 'RECYCLED', 'Packaging raw composite material content percentage' needs to be entered. Fill in the % of recycled material that is used.
For more information on how to share Eco-score relevant information in GDSN check out 'Manual on delivery of Eco-score related product information': https://www.gs1belu.org/nl/documentatie/handleiding-aanlevering-eco-score-gerelateerde-product-informatie.</t>
  </si>
  <si>
    <t>520.010, 520.012</t>
  </si>
  <si>
    <t>Verplicht wanneer product informatie die nodig is om de Eco-score van het product te berekenen of wanneer de herkomst van het verpakkingsmateriaal moet worden gedeeld.
Verplicht voor de NL doelmarkt als het veld 'Code grondstof in de verpakking' is ingevuld.</t>
  </si>
  <si>
    <t>Obligatoire dans le cas où les informations sur le produit sont nécessaires pour calculer l'Eco-score du produit ou lorsque l'origine du matériau d'emballage doit être communiquée.
Obligatoire pour le marché cible NL si le champ "Code de la matière première composite dans l'emballage" est renseigné.</t>
  </si>
  <si>
    <t>packagings.packagingMaterials.compositeMaterialDetails.packagingRawMaterialInformations.packagingRawMaterialContentPercentage</t>
  </si>
  <si>
    <t xml:space="preserve">SUP indicator (Single Use Plastics) </t>
  </si>
  <si>
    <t>Indicate here if a product is classified as a Single Use Plastic (SUP), select ‘True’ or ‘False’.</t>
  </si>
  <si>
    <t>Dit veld valt onder de modules (additionalTradeItemClassificationCodeValue en daarna additionalTradeItemClassificationProperty) die niet verplicht zijn, maar als je ze gebruikt zijn de velden additionalTradeItemClassificationCodeValue &amp; additionalTradeItemClassificationPropertyCode wel verplicht</t>
  </si>
  <si>
    <t xml:space="preserve">To be able to use this new attribute, it is necessary to also implement and populate the following two attributes:
1. 'Additional trade item classification system code' (additionalTradeItemClassificationSystemCode) - This attribute needs to have the fixed value '8' (which stands for 'A Manufacturer's own codification system').
2. 'Additional trade item classification code value' (additionalTradeItemClassificationCodeValue) - This atribute needs to have the fixed value 'SUP'. </t>
  </si>
  <si>
    <t>500.570, 500.590, 510.026, 520.013, 520.014, 520.015, 520.016, 520.216, 520.217, 520.223, 520.224, 520.225, 520.226, 520.227, 520.228, 520.229, 520.230, 520.233, 520.234, 520.235, 520.236, 520.237, 520.238, 520.239, 520.240, 520.241, 520.242, 520.243, 520.244, 520.245, 520.246, 520.247, 520.248, 520.249, 520.250, 520.251, 520.252, 520.253, 520.254, 520.255, 520.256, 520.257, 520.263, 520.264, 520.265, 520.266, 520.267, 520.268, 520.269, 520.270, 520.271, 520.272, 520.273, 520.274, 520.275, 520.276, 520.278, 520.279, 520.280, 520.281, 520.282, 520.289, 520.291, 520.295, 520.299, 520.300, 520.301, 520.302, 520.303, 520.304, 520.305, 520.306, 520.307, 520.308, 520.309, 520.310, 520.311, 520.312, 520.313, 520.314, 520.315, 520.316, 520.317, 520.318, 520.319, 520.320, 520.321, 520.322, 520.323, 520.324, 520.325, 520.326, 520.327, 520.328, 520.329, 520.330, 520.331, 520.332, 520.333, 520.334, 520.335, 520.336, 520.337, 520.338, 520.339, 520.340, 520.341, 520.342, 520.343, 520.344, 520.345, 520.346, 520.347, 520.348, 520.502, 520.506, 520.507, 520.508, 520.509, 520.511, 520.512, 520.513, 520.525, 520.526, 520.527, 520.529, 520.530, 520.531, 520.532, 520.538, 520.539, 520.540, 520.541, 520.550, 520.554, 520.556, 520.557, 520.558, 520.559, 520.560, 520.561, 520.562, 520.563, 520.564, 520.565, 520.567, 520.578, 520.579, 520.580, 520.581, 520.586, 520.587, 520.591, 520.592, 520.593, 520.594, 520.595, 520.596, 520.598, 520.601, 520.602, 520.603, 520.604, 520.605, 520.609, 520.610, 520.612, 520.613, 520.614, 520.618, 520.619, 520.620, 520.621, 520.622, 520.623, 520.624, 520.625, 520.626, 520.627, 520.628, 520.629, 520.630, 520.631, 520.633, 520.634, 520.635, 520.636, 520.637, 520.638, 520.639, 520.640, 520.641, 520.642, 520.643, 520.645, 520.658, 520.659, 520.660, 520.661, 520.662, 520.663, 520.664, 520.665, 520.666, 520.667, 520.668, 520.669, 520.670, 520.671, 520.672, 520.673, 520.674, 520.676, 520.677, 520.678, 520.679, 520.681, 520.682, 520.683, 520.684, 520.685, 520.686, 520.687, 520.688, 520.689, 520.690, 520.691, 520.692, 520.693, 520.694, 520.695, 520.696, 520.697, 520.700, 520.701, 520.705, 520.706, 520.707, 520.708, 520.712, 520.713, 520.714, 520.715, 520.716, 520.717, 520.718, 520.719, 520.720, 520.721, 520.722, 520.723, 520.725, 520.726, 520.727, 520.728, 520.729, 520.730, 520.731, 520.732, 520.733, 520.734, 520.735, 520.736, 520.737, 520.738, 520.739, 520.740, 520.741, 520.742, 520.743, 520.744, 520.745, 520.746, 520.747, 520.748, 520.749, 520.750, 520.751, 520.752, 520.753, 520.754, 520.755, 520.756, 520.757, 520.758, 520.759, 520.760, 520.761, 520.762, 520.763, 520.764, 520.765, 520.766, 520.767, 520.768, 520.769, 520.771, 520.772, 520.773, 520.775, 520.776, 520.777, 520.778, 520.779, 520.780, 520.781, 520.782, 520.783, 520.784, 520.785, 520.786, 520.787, 520.788, 520.790, 520.791, 520.792, 520.793, 520.794, 520.795, 520.796, 520.797, 520.798, 520.799, 520.800, 520.801, 520.802, 520.803, 520.804, 520.805, 520.806, 520.807, 520.808</t>
  </si>
  <si>
    <t>supIndicator</t>
  </si>
  <si>
    <t>Enter here how many Single Use Plastics (SUP) the consumer unit contains.</t>
  </si>
  <si>
    <t>500.570, 520.016, 520.571, 520.574</t>
  </si>
  <si>
    <t>numberOfSup</t>
  </si>
  <si>
    <t>Code die de meeteenheid aangeeft voor 'Aantal SUP'.</t>
  </si>
  <si>
    <t>Code indiquant l'unité de mesure pour 'Nombre de SUP'.</t>
  </si>
  <si>
    <t>Code indicating the measurement unit for 'Number of SUP'.</t>
  </si>
  <si>
    <t>A code indicating the measurement unit for 'Number of SUP'.</t>
  </si>
  <si>
    <t>N/A</t>
  </si>
  <si>
    <t>N.A</t>
  </si>
  <si>
    <t>Vul hier de SUP categorie in die hoort bij het product. Kies 1 van de codes uit de lijst ‘SUP categorie’
Codelijst SUP categorie:
CUP
CONTAINER
WRAPPER
BAG
BOTTLE
LID
CONSUMPTION_UTENSIL
STIRRER
STRAW</t>
  </si>
  <si>
    <t>Vul hier de Single Use Plastic (SUP) categorie in die hoort bij het product. Kies 1 van de codes uit de lijst ‘SUP categorie’.
Codelijst SUP categorie:
BEVERAGE_CARTON
CUP
CONTAINER
WRAPPER
BAG
BOTTLE
LID
CONSUMPTION_UTENSIL
STIRRER
STRAW</t>
  </si>
  <si>
    <t>Indiquez ici la catégorie SUP associée au produit. Choisissez un des codes de la liste "Catégorie SUP".
Liste de codes Catégorie SUP :
CUP
CONTAINER
WRAPPER
BAG
BOTTLE
LID
CONSUMPTION_UTENSIL
STIRRER
STRAW</t>
  </si>
  <si>
    <t>Enter the SUP category associated with the product here. Choose 1 of the codes from the 'SUP category' list
Code list SUP category:
CUP
CONTAINER
WRAPPER
BAG
BOTTLE
LID
CONSUMPTION_UTENSIL
STIRRER
STRAW</t>
  </si>
  <si>
    <t>Enter the Single Use Plastic (SUP) category associated with the product here. Choose 1 of the codes from the 'SUP category' list
Code list SUP category:
BEVERAGE_CARTON
CUP
CONTAINER
WRAPPER
BAG
BOTTLE
LID
CONSUMPTION_UTENSIL
STIRRER
STRAW</t>
  </si>
  <si>
    <t>500.570, 510.027</t>
  </si>
  <si>
    <t>SupCategoryCode</t>
  </si>
  <si>
    <t>Code die de taal aangeeft voor 'SUP Categorie'.</t>
  </si>
  <si>
    <t>Code indiquant l'unité de mesure pour 'Catégorie de SUP'.</t>
  </si>
  <si>
    <t>Code specifying a language for 'SUP Category'.</t>
  </si>
  <si>
    <t>A code specifying a language for 'SUP Category'.</t>
  </si>
  <si>
    <t xml:space="preserve">   Emballage-informatie</t>
  </si>
  <si>
    <t xml:space="preserve">    Paquet retournable</t>
  </si>
  <si>
    <t xml:space="preserve">    Returnable package</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500.255, 500.257, 500.265, 500.277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500.255, 500.257, 500.265, 500.277
</t>
  </si>
  <si>
    <r>
      <t xml:space="preserve">Selecteer een code uit het document 'BENELUX RTI List' op de website van GS1 Nederland of GS1 België en Luxemburg. Voeg altijd een voorloopnul toe aan de code van 13 cijfers voor het emballageartikel/het herbruikbare artikel. De code moet de unieke GS1 artikelcode (GTIN) van het lege emballageartikel/herbruikbare artikel zijn.
De 30 cl 'Bruin Nederlands Retour CBK-fles'- de BNR-fles- is ook toegevoegd aan beide datapools (zowel in Nederland als in België en Luxemburg), als GTIN 08715079031979. Naast deze fles zijn andere standaard flessen toegevoegd als keuze aan de datapools. Deze kunt u terugvinden in het toelichtingendocument dat op de GS1-website staat:  </t>
    </r>
    <r>
      <rPr>
        <strike/>
        <sz val="8"/>
        <color rgb="FF002C6C"/>
        <rFont val="Verdana"/>
        <family val="2"/>
      </rPr>
      <t>https://www.gs1.nl/sectorafspraken-over-standaarden/productdata-levensmiddelen-drogisterij-agf-en-foodservice/gs1-5-7 , https://www.gs1.nl/sectorafspraken-over-standaarden/productdata-levensmiddelen-drogisterij-agf-en-foodservice/gs1-5-7</t>
    </r>
    <r>
      <rPr>
        <sz val="8"/>
        <color rgb="FF002C6C"/>
        <rFont val="Verdana"/>
        <family val="2"/>
      </rPr>
      <t xml:space="preserve"> https://www.gs1.nl/kennisbank/gs1-data-source/levensmiddelen-drogisterij/welke-data/datamodel/ </t>
    </r>
    <r>
      <rPr>
        <strike/>
        <sz val="8"/>
        <color rgb="FF002C6C"/>
        <rFont val="Verdana"/>
        <family val="2"/>
      </rPr>
      <t>(titel document is 'Toelichting op velden', paragraaf 7.1).</t>
    </r>
    <r>
      <rPr>
        <sz val="8"/>
        <color rgb="FF002C6C"/>
        <rFont val="Verdana"/>
        <family val="2"/>
      </rPr>
      <t xml:space="preserve"> Leveranciers die hun bier in één van deze flessen leveren, kunnen de code voor hun emballageartikel/herbruikbare artikel kiezen.
Als u uw eigen emballageartikel/herbruikbare artikel toevoegt die u niet wilt toevoegen aan bovengenoemde lijst, dan moet u uw eigen, unieke GTIN toekennen aan het emballageartikel/herbruikbaar artikel en de bijbehorende informatie toevoegen aan de GDSN datapool. Ook aan deze zelf toegekende 13-cijferige code voegt u altijd een voorloopnul toe. U voert deze code in dit veld in.
Op het niveau van consumenteneenheden moet dit veld worden gebruikt om aan te geven welk soort lege verpakking de consument kan retourneren naar de retailer. Zie voor meer informatie over het gebruik van emballageartikelen/herbruikbare artikelen de link in Procesbeschrijving naar het document Toelichting. Deze aanpak geldt ook voor lege retourneerbare verpakkingen van consumenteneenheden.</t>
    </r>
  </si>
  <si>
    <r>
      <t xml:space="preserve">Sélectionnez un code de la liste Benelux des unités commerciales consignées sur le site GS1. Ajoutez toujours un zéro de tête au code à 13 chiffres pour cet actif consigné. Le code doit être le GTIN unique de l'unité commerciale consignée vide.
La bouteille BNR de 30 cl (" Bruin Nederlands Retour CBK-fles ") a également été ajoutée aux data pools GDSN de Belgilux et des Bays-Bas sous le GTIN 08715079031979. En plus de cette bouteille, d'autres bouteilles standard ont également été ajoutées comme choix aux data pools. Vous pouvez les trouver dans le document explicatif, disponible sur le site GS1: </t>
    </r>
    <r>
      <rPr>
        <strike/>
        <sz val="8"/>
        <color rgb="FF002C6C"/>
        <rFont val="Verdana"/>
        <family val="2"/>
      </rPr>
      <t>https://www.gs1.nl/sectorafspraken-over-standaarden/betrouwbare-productdata-levensmiddelen-en-drogisterij-agf-en/gs1-10" style="color:#0563c1; text-decoration:underline"&gt;https://www.gs1.nl/sectorafspraken-over-standaarden/betrouwbare-productdata-levensmiddelen-en-drogisterij-agf-en/gs1-10 (le titre du document est "Toelichting op velden", section 7.1)</t>
    </r>
    <r>
      <rPr>
        <sz val="8"/>
        <color rgb="FF002C6C"/>
        <rFont val="Verdana"/>
        <family val="2"/>
      </rPr>
      <t xml:space="preserve"> https://www.gs1.nl/kennisbank/gs1-data-source/levensmiddelen-drogisterij/welke-data/datamodel/ Les fournisseurs qui livrent leur bière dans une de ces bouteilles peuvent choisir ce code pour leur emballage consigné.
Si vous ajoutez votre propre emballage consigné qui ne sera pas ajouté à la liste mentionnée ci-dessus, vous devez affecter vos propres GTINs uniques à l'emballage consigné et ajouter les informations correspondantes dans le data pool GDSN. Ajoutez également un zéro de tête à ces GTIN à 13 chiffres. Veuillez entrer le GTIN dans ce champ. Sur le niveau de l'unité consommateur cet attribut doit être utilisé pour indiquer quel type d'article vide peut être retourné par le consommateur au détaillant.    Les emballages d'unités consommateurs vides devraient aussi être créés dans GDSN avec des GTINs administratifs et liés aux GTINs des produits remplis.
</t>
    </r>
  </si>
  <si>
    <r>
      <t xml:space="preserve">Select a code from the 'BENELUX Returnable Trade Item List' on the website of GS1 Netherlands or GS1 Belgium and Luxembourg ( https://www.gs1.nl/en/industries/reliable-product-data-food-health-and-beauty/gs1-data-source-for-the-exchange-of-2-2 , https://www.gs1.nl/en/industries/reliable-product-data-food-health-and-beauty/gs1-data-source-for-the-exchange-of-2-2). Always add a leading zero to the 13-digit code for that returnable asset. The code must be the unique GTIN of the empty returnable trade item.
The 30 cl 'Bruin Nederlands Retour CBK-fles'- the BNR bottle- has been added to both data pools (both in the Netherlands and in Belgium and Luxembourg) as GTIN 08715079031979. In addition to this bottle other standard bottles have been added to the data pools. You can find these in a document that is on the GS1 website:  </t>
    </r>
    <r>
      <rPr>
        <strike/>
        <sz val="8"/>
        <color rgb="FF002C6C"/>
        <rFont val="Verdana"/>
        <family val="2"/>
      </rPr>
      <t>https://www.gs1.nl/en/industries/reliable-product-data-food-health-and-beauty/gs1-data-source-for-the-exchange-of-2-0 , https://www.gs1.nl/en/industries/reliable-product-data-food-health-and-beauty/gs1-data-source-for-the-exchange-of-2-0</t>
    </r>
    <r>
      <rPr>
        <sz val="8"/>
        <color rgb="FF002C6C"/>
        <rFont val="Verdana"/>
        <family val="2"/>
      </rPr>
      <t xml:space="preserve">  https://www.gs1.nl/en/knowledge-base/gs1-data-source/food-health-beauty/what-data/data-model/ </t>
    </r>
    <r>
      <rPr>
        <strike/>
        <sz val="8"/>
        <color rgb="FF002C6C"/>
        <rFont val="Verdana"/>
        <family val="2"/>
      </rPr>
      <t xml:space="preserve">(title document is 'Explanation on attributes', paragraph 7.1) </t>
    </r>
    <r>
      <rPr>
        <sz val="8"/>
        <color rgb="FF002C6C"/>
        <rFont val="Verdana"/>
        <family val="2"/>
      </rPr>
      <t>.Suppliers that deliver their beer in one of these bottles can choose the code for their returnable packaging.
If you add your own (proprietary) returnable packaging that will not be added to the above-mentioned list, you need to assign your own, unique GTIN to the returnable packaging and add corresponding information to the data pool. Also add a leading zero to these 13-digit GTINs. You enter the GTIN in this field.
On consumer unit levels this attribute should be used to indicate which type of consumer empty can be returned by the consumer to the retailer. For more information about the use of returnable trade items please refer to the link below in Process Description to the explanatory document. This method also applies to empty returnable packaging of consumer units.</t>
    </r>
  </si>
  <si>
    <t>Select a code from the 'BENELUX Returnable Trade Item List' on the website of GS1 Netherlands or GS1 Belgium and Luxembourg. Always add a leading zero to the 13-digit code for that returnable asset. The code must be the unique GTIN of the empty returnable trade item.
The 30 cl 'Bruin Nederlands Retour CBK-fles'- the BNR bottle- has been added to both data pools (both in the Netherlands and in Belgium and Luxembourg) as GTIN 08715079031979. In addition to this bottle other standard bottles have been added to the data pools. You can find these in a document that is on the GS1 website: https://www.gs1.nl/en/knowledge-base/gs1-data-source/food-health-beauty/what-data/data-model/ (title document is 'Explanation on attributes', paragraph 7.1). Suppliers that deliver their beer in one of these bottles can choose the code for their returnable packaging.
If you add your own (proprietary) returnable packaging that will not be added to the above-mentioned list, you need to assign your own, unique GTIN to the returnable packaging and add corresponding information to the data pool. Also add a leading zero to these 13-digit GTINs. You enter the GTIN in this field.
On consumer unit levels this attribute should be used to indicate which type of consumer empty can be returned by the consumer to the retailer. For more information about the use of returnable trade items please refer to the link below in Process Description to the explanatory document. This method also applies to empty returnable packaging of consumer units.</t>
  </si>
  <si>
    <t xml:space="preserve">For more information about the use of leading zeroes, please refer to chapter 33 of the 'Trade Item Implementation Guide'.
</t>
  </si>
  <si>
    <t xml:space="preserve">Zie voor aanvullende toelichting  https://www.gs1.nl/sectorafspraken-over-standaarden/productdata-levensmiddelen-drogisterij-agf-en-foodservice/gs1-5-7 , https://www.gs1.nl/sectorafspraken-over-standaarden/productdata-levensmiddelen-drogisterij-agf-en-foodservice/gs1-5-7
- Benelux RTI lijst ( https://www.gs1.nl/sectorafspraken-over-standaarden/productdata-levensmiddelen-drogisterij-agf-en-foodservice/gs1-5-7 , https://www.gs1.nl/sectorafspraken-over-standaarden/productdata-levensmiddelen-drogisterij-agf-en-foodservice/gs1-5-7) 
- GDSN Trade Item Implementation Guideline ( https://www.gs1.org/gdsn/trade_implementation_guide , https://www.gs1.org/gdsn/trade_implementation_guide)
Lokale in Nederland gebruikte validatieregels zijn: 500.153, 500.157, 500.255, 500.258, 500.260, 500.277
</t>
  </si>
  <si>
    <t xml:space="preserve">Zie voor aanvullende toelichting: https://gs1.nl/kennisbank/gs1-data-source/levensmiddelen-drogisterij/welke-data/datamodel/
Benelux RTI lijst: https://gs1.nl/kennisbank/gs1-data-source/levensmiddelen-drogisterij/codelijsten/codes-voor-emballage/
GDSN Trade Item Implementation Guideline: https://ref.gs1.org/guidelines/tiig/
</t>
  </si>
  <si>
    <t xml:space="preserve">For additional explanation see  https://www.gs1.nl/en/industries/food-health-and-beauty/gs1-data-source/entering-data/attribute-explorer-attributes-list , https://www.gs1.nl/en/industries/food-health-and-beauty/gs1-data-source/entering-data/attribute-explorer-attributes-list
- Benelux RTI lijst ( https://www.gs1.nl/en/industries/reliable-product-data-food-health-and-beauty/gs1-data-source-for-the-exchange-of-2-2 , https://www.gs1.nl/en/industries/reliable-product-data-food-health-and-beauty/gs1-data-source-for-the-exchange-of-2-2) 
- GDSN Trade Item Implementation Guideline ( https://www.gs1.org/gdsn/trade_implementation_guide , https://www.gs1.org/gdsn/trade_implementation_guide) 
Local Dutch applicable validation rules are: 500.153, 500.157, 500.255, 500.258, 500.260, 500.277
</t>
  </si>
  <si>
    <t xml:space="preserve">For additional explanation see: https://gs1.nl/en/knowledge-base/gs1-data-source/food-health-beauty/what-data/data-model/
Benelux RTI lijst: https://gs1.nl/en/knowledge-base/gs1-data-source/food-health-beauty/code-lists/codes-for-returnable-trade-items-rti/) 
GDSN Trade Item Implementation Guideline: https://ref.gs1.org/guidelines/tiig/
</t>
  </si>
  <si>
    <t>packagings.returnablePackageDepositIdentification</t>
  </si>
  <si>
    <t>Only fill in this field in the case of returnable items ('empty' units). For crates, make sure that you only enter the reusable packaging deposit value of the empty crate.</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500.256, 500.259</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500.256, 500.259</t>
  </si>
  <si>
    <t>packagings.targetMarketReturnablePackageDepositAmounts.returnablePackageDepositAmount.value</t>
  </si>
  <si>
    <t>packagings.targetMarketReturnablePackageDepositAmounts.returnablePackageDepositAmount.currencyCode</t>
  </si>
  <si>
    <t xml:space="preserve">   Palletinformatie</t>
  </si>
  <si>
    <t xml:space="preserve">    Informations sur les palettes</t>
  </si>
  <si>
    <t xml:space="preserve">    Pallet information</t>
  </si>
  <si>
    <t xml:space="preserve">Select a code from the 'Platform Type' code list.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500.308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500.308
</t>
  </si>
  <si>
    <t>packagings.platformTypeCode</t>
  </si>
  <si>
    <t xml:space="preserve">Als de leverancier verschillende pallets voor verschillende klanten gebruikt, dan moet elke soort pallet worden geïdentificeerd met een afzonderlijke GS1 artikelcode (GTIN). Op dit specifieke niveau moet de palletinformatie worden ingevuld. </t>
  </si>
  <si>
    <t>packagings.platformTermsAndConditionsCode</t>
  </si>
  <si>
    <t>Facteur d'empilage</t>
  </si>
  <si>
    <t>Een factor die de maximale stapelhoogte voor het artikel bepaalt. Geeft het aantal lagen aan waarin het artikel mag worden gestapeld.</t>
  </si>
  <si>
    <t>Un facteur qui détermine l'empilement maximal pour le produit. Indique le nombre de niveaux sur lesquels peuvent être empilés le produit.</t>
  </si>
  <si>
    <t>A factor that determines the maximum stacking for the product. Indicates the number of levels in which the product may be stacked.</t>
  </si>
  <si>
    <t xml:space="preserve">If a supplier has different palletisations for different customers, each palletisation needs to be identified with a separate GTIN (Global Trade Item Number). On this specific level, the pallet information needs to be provided. </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500.253, 500.284, 500.322</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500.253, 500.284, 500.322</t>
  </si>
  <si>
    <t>tradeItemStackings.stackingFactor</t>
  </si>
  <si>
    <t>Code du type de facteur d'empillage</t>
  </si>
  <si>
    <t>Gebruik dit veld alleen als u het veld 'Maximale stapelfactor' heeft ingevuld. Als de leverancier verschillende pallets voor verschillende klanten gebruikt, dan moet elke soort pallet worden geïdentificeerd met een afzonderlijke GS1 artikelcode (GTIN). Op dit specifieke niveau moet de palletinformatie worden ingevuld.</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500.252, 500.253, 500.322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500.252, 500.253, 500.322
</t>
  </si>
  <si>
    <t>tradeItemStackings.stackingFactorTypeCode</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500.141, 500.146, 500.284, 500.308</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500.141, 500.146, 500.284, 500.308</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500.142, 500.147, 500.308, 500.310, 500.321</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500.142, 500.147, 500.308, 500.310, 500.321</t>
  </si>
  <si>
    <t xml:space="preserve">Het aantal artikelen op een pallet. Wordt alleen gebruikt als de pallet geen GS1 artikelcode (GTIN) heeft. Geeft het aantal artikelen aan dat volgens de voorkeuren van de leverancier of retailer op een pallet wordt geplaatst.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500.143, 500.145, 500.308, 500.416, 500.417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500.143, 500.145, 500.308, 500.416, 500.417</t>
  </si>
  <si>
    <t>500.308, 500.311, 500.535</t>
  </si>
  <si>
    <t>Mandatory for fruits and vegetables, if this is the largest unit within the hierarchy</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500.144, 500.285, 500.308, 500.311, 500.377, 500.416, 500.417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500.144, 500.285, 500.308, 500.311, 500.377, 500.416, 500.417</t>
  </si>
  <si>
    <t>500.285, 500.308, 500.311</t>
  </si>
  <si>
    <t>Mandatory if this is the largest unit within the hierarchy.</t>
  </si>
  <si>
    <t>if this is the largest unit within the hierarchy</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500.145, 500.308, 500.311, 500.378, 500.416, 500.417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500.145, 500.308, 500.311, 500.378, 500.416, 500.417</t>
  </si>
  <si>
    <t>500.308, 500.311, 500.312</t>
  </si>
  <si>
    <t>Mandatory for fruits and vegetables if this is the largest unit within the hierarchy.</t>
  </si>
  <si>
    <t>for fruits and vegetables if this is the largest unit within the hierarchy</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500.139, 500.311, 500.416, 500.417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500.139, 500.311, 500.416, 500.417</t>
  </si>
  <si>
    <t>nonGtinPalletHeight.quantity</t>
  </si>
  <si>
    <t>nonGtinPalletHeight.uom</t>
  </si>
  <si>
    <t xml:space="preserve">if this is the largest unit within the hierarchy. </t>
  </si>
  <si>
    <t>nonGtinPalletWidth.quantity</t>
  </si>
  <si>
    <t>nonGtinPalletWidth.uom</t>
  </si>
  <si>
    <t xml:space="preserve">Voer de totale diepte van de palletconfiguratie in, inclusief het verzendingsplatform zelf. Gebruik dit alleen voor palletconfiguraties zonder GS1 artikelcode (GTIN). Vul een geldige meting in. Gebruik bij voorkeur de eenheid MMT (millimeter), afgerond naar boven (bijvoorbeeld 99,3 mm wordt afgerond naar 100 mm). </t>
  </si>
  <si>
    <t xml:space="preserve">Verplicht als de handelseenheid de hoogste eenheid binnen de hiërarchie is. </t>
  </si>
  <si>
    <t>nonGtinPalletDepth.quantity</t>
  </si>
  <si>
    <t>nonGtinPalletDepth.uom</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500.137, 500.311, 500.313, 500.314, 500.416, 500.417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500.137, 500.311, 500.313, 500.314, 500.416, 500.417</t>
  </si>
  <si>
    <t>nonGtinPalletGrossWeight.quantity</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500.314</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500.314</t>
  </si>
  <si>
    <t>nonGtinPalletGrossWeight.uom</t>
  </si>
  <si>
    <t>De stapelfactor van zowel de ladingeenheden (inhoud) als het platform waarop de goederen worden vervoerd (indien aanwezig). De stapelfactor bepaalt de maximale stapelhoogte voor het artikel. Deze geeft het aantal lagen aan waarin het artikel mag worden gestapeld.</t>
  </si>
  <si>
    <t>Le coefficient d'empilement de la charge utile (contenu) et de la plateforme sur laquelle les marchandises sont transportées, s'il y en a une. Un coefficient d'empilement détermine l'empilement maximal pour le produit. Il indique le nombre de niveaux sur lesquels le produit peut être empilé.</t>
  </si>
  <si>
    <t>The stacking factor of both the unit load (content) and the platform on which the goods are carried, if there is one. A stacking factor determines the maximum stacking for the product. It indicates the number of levels the product may be stacked.</t>
  </si>
  <si>
    <t xml:space="preserve">Voer het maximale aantal lagen in waarin het artikel kan worden gestapeld zonder dat dit schade aan het artikel toebrengt. Gebruik dit alleen voor palletconfiguraties zonder GS1 artikelcode (GTIN). </t>
  </si>
  <si>
    <t xml:space="preserve">Enter the maximum number of layers in which the product can be stacked without causing damage to the product. Only use this for pallet configurations without a GTIN (Global Trade Item Number). </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500.285</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500.285</t>
  </si>
  <si>
    <t xml:space="preserve">Verplicht als de consumenteneenheid de hoogste eenheid binnen de hiërarchie is. </t>
  </si>
  <si>
    <t>if this is the largest unit within the hierarchy.</t>
  </si>
  <si>
    <t xml:space="preserve">Si un GTIN a été alloué à la configuration de la palette et que la palette est packagée de façon irrégulière (par exemple une couche de 7 cartons et une couche adjacente de 8 cartons) pour stabiliser l'unité, vous pouvez l'indiquer ici.    Choisissez l'une des valeurs suivantes:  - TRUE: la palette est packagée de façon irrégulière.  - FALSE: la palette est emballée régulièrement (chaque couche a un nombre égal de cartons) et le nombre de couches est le même partout.    Ajoutez également le nombre total de cartons sur une palette, dans "Nombre d'unités commerciales du niveau inférieur".
</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500.321</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500.321
</t>
  </si>
  <si>
    <t xml:space="preserve">   Gevaarlijkestoffeninformatie</t>
  </si>
  <si>
    <t xml:space="preserve">    Informations sur les marchandises dangereuses</t>
  </si>
  <si>
    <t xml:space="preserve">    Dangerous goods information</t>
  </si>
  <si>
    <t>Lokale in Nederland gebruikte validatieregels zijn: 500.398, 500.402, 500.403, 500.404</t>
  </si>
  <si>
    <t>Local Dutch applicable validation rules are: 500.398, 500.402, 500.403, 500.404</t>
  </si>
  <si>
    <t>500.398, 500.421, 500.496</t>
  </si>
  <si>
    <t>hazardousSubstancesClassificationSystem</t>
  </si>
  <si>
    <t>regulatedTransportationModes.hazardousInformationHeaders.hazardousSubstancesClassificationSystem</t>
  </si>
  <si>
    <t xml:space="preserve">Lokale in Nederland gebruikte validatieregels zijn: 500.399, 500.400, 500.401, 500.409, 500.411
</t>
  </si>
  <si>
    <t xml:space="preserve">Local Dutch applicable validation rules are: 500.399, 500.400, 500.401, 500.409, 500.411
</t>
  </si>
  <si>
    <t>Mandatory if a UN number is entered in the unitedNationsDangerousGoodsNumber field</t>
  </si>
  <si>
    <t>AdrClass</t>
  </si>
  <si>
    <t>adrClass</t>
  </si>
  <si>
    <t>regulatedTransportationModes.hazardousInformationHeaders.hazardousInformationDetails.adrClass</t>
  </si>
  <si>
    <t xml:space="preserve">Het gevarentype ADR (ook wel bekend als gevaarsidentificatienummer) dat op het voertuig moet worden toegepast wanneer dit product (gevaarlijke stof) per weg of spoor wordt vervoerd om de politie, brandweer en anderen in geval van een ongeval te informeren over het soort gevaar dat de lading oplevert. </t>
  </si>
  <si>
    <t xml:space="preserve">The hazard type ADR (also known as hazard identification number) to be applied to the vehicle when this product (hazardous substance) is transported by road or rail in order to inform the police, fire department and others of the type of hazard posed by the load in case of an accident. </t>
  </si>
  <si>
    <t xml:space="preserve">The hazard type ADR (also known as hazard identification number) to be applied to the vehicle when this product (hazardous substance) is transported by road or rail in order to inform the police, fire department and others of the type of hazard posed by the load in case of an accident.
</t>
  </si>
  <si>
    <t>Je kunt hier informatie over het ADR-gevarentype invoeren en informatie over de BRZO/Seveso gevarencategorie. Als je informatie invoert voor het ADR-gevarentype en je hebt een veiligheidsblad (SDS), dan moet de code overeenkomen met het gevarentype in hoofdstuk 14 van het SDS en uit het deel komen voor RID/ADR (wegtransport). Voor de BRZO/Seveso gevarencategorie vul je hier de gevarencategorie in die overeenkomstig is met verordening (EG) nr. 1272/2008 (CLP). Vul ook het attribuut ‘Gevarentype regelgevende instantie’ in ter duiding of het hier gaat om een ADR of een BRZO/Seveso code.</t>
  </si>
  <si>
    <t>Saisir un type de danger de la picklist.
Pour les substances dangereuses avec une fiche de sécurité (FDS), le code doit correspondre au type de danger au chapitre 14 de la fiche de données de sécurité (FDS) et venir de la section RID / ADR (transport routier).</t>
  </si>
  <si>
    <t>You can enter ADR hazard type information and BRZO/Seveso hazard category information here. If you enter information for the ADR hazard type and you have a safety data sheet (SDS), the code must match the hazard type in chapter 14 of the SDS and come from the section for RID/ADR (road transport). For the BRZO/Seveso hazard category, enter here the hazard category that is in accordance with Regulation (EC) No. 1272/2008 (CLP). Also enter the attribute 'Hazard type regulatory authority' to indicate whether this is an ADR or a BRZO/Seveso code.</t>
  </si>
  <si>
    <t xml:space="preserve">Lokale in Nederland gebruikte validatieregels zijn: 500.399
</t>
  </si>
  <si>
    <t xml:space="preserve">Local Dutch applicable validation rules are: 500.399
</t>
  </si>
  <si>
    <t>DangerousGoodsHazardousCode</t>
  </si>
  <si>
    <t>hazardTypeAdr</t>
  </si>
  <si>
    <t>Dangerous Goods</t>
  </si>
  <si>
    <t xml:space="preserve">Si une catégorie de danger (BRZO/Seveso) ou une classe de danger (ADR) est pertinente pour le produit, indiquez la valeur correcte dans la liste des valeurs. </t>
  </si>
  <si>
    <t>DangerousGoodsRegulationAgency</t>
  </si>
  <si>
    <t>DangerousGoodsRegulationAgencyCode</t>
  </si>
  <si>
    <t>regulatedTransportationModes.hazardousInformationHeaders.dangerousGoodsRegulationAgency</t>
  </si>
  <si>
    <t xml:space="preserve">Nummer van vier cijfers, door het Committee of Experts on the Transport of Dangerous Goods van de Verenigde Naties toegekend om een stof of bepaalde groep stoffen te classificeren. Afkorting: UN-nummer.
Adviseer om codes te gebruiken die vermeld staan in de meest recente uitgave van de VN-aanbevelingen voor het vervoer van gevaarlijke goederen.
</t>
  </si>
  <si>
    <t xml:space="preserve">The four-digit number assigned by the United Nations Committee of Experts on the Transport of Dangerous Goods to classify a substance or a particular groups of substances. Abbreviation: UNDG Number.
Recommend to use codes listed in the latest edition of the UN Recommendations on the Transport of Dangerous Goods.
</t>
  </si>
  <si>
    <t xml:space="preserve">Als er H-zinnen aan dit product gekoppeld zijn zal er (meestal) sprake zijn van een UN nummer. Is er ook een veiligheidsblad (SDS) aanwezig? Dan moet de waarde overeenkomen met het UN nummer in hoofdstuk 14 van het SDS en uit het deel komen voor ADR (wegtransport). </t>
  </si>
  <si>
    <t xml:space="preserve">If there are H-phrases associated with this product there will (usually) be a UN number. If there is also a safety data sheet (SDS) present then the value must match the UN number in chapter 14 of the SDS and come from the section for ADR (road transport). </t>
  </si>
  <si>
    <t>Lokale in Nederland gebruikte validatieregels zijn: 500.400</t>
  </si>
  <si>
    <t>Local Dutch applicable validation rules are: 500.400</t>
  </si>
  <si>
    <t>unNumber</t>
  </si>
  <si>
    <t>regulatedTransportationModes.hazardousInformationHeaders.hazardousInformationDetails.unNumber</t>
  </si>
  <si>
    <t xml:space="preserve">Groupe d'emballage de produits dangereux </t>
  </si>
  <si>
    <t xml:space="preserve"> https://www.unece.org/trans/danger/publi/adr/adr2015/15contentse.html , https://www.unece.org/trans/danger/publi/adr/adr2015/15contentse.html
</t>
  </si>
  <si>
    <t xml:space="preserve"> https://www.unece.org/trans/danger/publi/adr/adr2015/15contentse.html , https://www.unece.org/trans/danger/publi/adr/adr2015/15contentse.html</t>
  </si>
  <si>
    <t xml:space="preserve">https://www.unece.org/trans/danger/publi/adr/adr2015/15contentse.html
</t>
  </si>
  <si>
    <t>adrPackingGroup</t>
  </si>
  <si>
    <t>regulatedTransportationModes.hazardousInformationHeaders.hazardousInformationDetails.adrPackingGroup</t>
  </si>
  <si>
    <t>U kunt meerdere symbolen invullen, met een maximum van 9. U begint het veld met een volgnummer, beginnend met 1 (oplopend). In Annex 1 van de 'Globally Harmonized System of Classification and Labelling of Chemicals (GHS) fifth revised' (editie 2013) staat een totaaltabel met daarin alle pictogrammen (zie onderin het veld procesbeschrijving).
U kunt meerdere waarden kiezen.
Dit veld wordt in Nederland gecontroleerd in het kader van het datakwaliteitsprogramma.</t>
  </si>
  <si>
    <t>Multiple symbols can occur with each a sequential number (starting at 1 and ascending). There is a maximum of 9 pictograms per product. In Annex 1 of the 'Globally Harmonized System of Classification and Labelling of Chemicals (GHS) Fifth revised' edition 2013 is a table containing all the pictograms. See below in the field 'Procesbeschrijving'.
You can select multiple values.
This field is checked in the context of the Dutch data quality program.</t>
  </si>
  <si>
    <t xml:space="preserve"> https://www.unece.org/trans/danger/publi/ghs/pictograms.html ,https://www.unece.org/trans/danger/publi/ghs/pictograms.html
Lokale in Nederland gebruikte validatieregels zijn: 500.401
</t>
  </si>
  <si>
    <t xml:space="preserve">https://www.unece.org/trans/danger/publi/ghs/pictograms.html
</t>
  </si>
  <si>
    <t xml:space="preserve"> https://www.unece.org/trans/danger/publi/ghs/pictograms.html ,https://www.unece.org/trans/danger/publi/ghs/pictograms.html
Local Dutch applicable validation rules are: 500.401
</t>
  </si>
  <si>
    <t>ghsPictogramCodes</t>
  </si>
  <si>
    <t>safetyDataSheetInformations.ghsPictogramCodes</t>
  </si>
  <si>
    <t>Gevaarlijke stoffen kunnen schadelijk zijn voor mens en/of milieu. De omschrijving van de signaalwoordencode (het signaalwoord) wordt gebruikt om aan te geven of dit artikel gevaarlijk is, met zorg moet worden behandeld of niet gevaarlijk is. U vindt deze op het etiket. Mogelijke signaalwoorden zijn 'Gevaarlijk', 'Waarschuwing' en 'Niet gevaarlijk'.
Dit veld wordt in Nederland gecontroleerd in het kader van het datakwaliteitsprogramma.</t>
  </si>
  <si>
    <t xml:space="preserve">Gevaarlijke stoffen kunnen schadelijk zijn voor mens en/of milieu. De omschrijving van de signaalwoordencode (het signaalwoord) wordt gebruikt om aan te geven of dit artikel gevaarlijk is, met zorg moet worden behandeld of niet gevaarlijk is. U vindt deze op het etiket. Mogelijke signaalwoorden zijn 'Gevaarlijk', 'Waarschuwing'.
</t>
  </si>
  <si>
    <t>Dangerous goods can be detrimental to humans or the environment. The description of the signal word code (the signal word) is used to indicate whether this product really is dangerous, needs to be handled with care or is not dangerous at all. It is mentioned on the label in the same language as the language of the other text on the label. Possible English signal words are 'dangerous', 'warning' and 'not dangerous'.
This field is checked in the context of the Dutch data quality program.</t>
  </si>
  <si>
    <t xml:space="preserve">Dangerous goods can be detrimental to humans or the environment. The description of the signal word code (the signal word) is used to indicate whether this product really is dangerous, needs to be handled with care or is not dangerous at all. It is mentioned on the label in the same language as the language of the other text on the label. Possible English signal words are 'dangerous', 'warning' and 'not dangerous'.
</t>
  </si>
  <si>
    <t>Lokale in Nederland gebruikte validatieregels zijn: 500.401</t>
  </si>
  <si>
    <t>Local Dutch applicable validation rules are: 500.401</t>
  </si>
  <si>
    <t>ghsSignalWordsCode</t>
  </si>
  <si>
    <t>safetyDataSheetInformations.ghsSignalWordsCode</t>
  </si>
  <si>
    <t>Lokale in Nederland gebruikte validatieregels zijn: 500.402</t>
  </si>
  <si>
    <t>Local Dutch applicable validation rules are: 500.402</t>
  </si>
  <si>
    <t>NL_HazardStatementsCodeList</t>
  </si>
  <si>
    <t>hazardStatements</t>
  </si>
  <si>
    <t>safetyDataSheetInformations.hazardStatements.hazardStatementsCode</t>
  </si>
  <si>
    <t>Lokale in Nederland gebruikte validatieregels zijn: 500.403</t>
  </si>
  <si>
    <t>Local Dutch applicable validation rules are: 500.403</t>
  </si>
  <si>
    <t>500.506, 500.507, 510.007</t>
  </si>
  <si>
    <t>SafetyRecommendationsPrecautionary</t>
  </si>
  <si>
    <t>SafetyRecommendations</t>
  </si>
  <si>
    <t>safetyRecommendation</t>
  </si>
  <si>
    <t>safetyDataSheetInformations.precautionaryStatements.safetyRecommendation</t>
  </si>
  <si>
    <t>safetyDataSheetInformations.precautionaryStatements.safetyRecommendationAdditionalDescriptions.lang</t>
  </si>
  <si>
    <t>Lokale in Nederland gebruikte validatieregels zijn: 500.275, 500.406, 500.407, 500.408</t>
  </si>
  <si>
    <t>Local Dutch applicable validation rules are: 500.275, 500.406, 500.407, 500.408</t>
  </si>
  <si>
    <t>500.406, 500.407, 500.408, 500.502, 500.503, 520.551</t>
  </si>
  <si>
    <t xml:space="preserve">Mandatory in case 'Hazardous statements code' is populated </t>
  </si>
  <si>
    <t>fileTypeCode</t>
  </si>
  <si>
    <t>sdsReferencedFiles.fileTypeCode</t>
  </si>
  <si>
    <t xml:space="preserve">Vul in dit veld een internetadres in dat naar de juiste locatie van het veiligheidsblad in de betreffende taal van het product verwijst. 
Vul dit veld in als u in het veld ‘Type verordening/richtlijn’ de waarde ‘SAFETY_DATA_SHEET_REQUIRED’ heeft ingevuld. </t>
  </si>
  <si>
    <t>Vermeld een geldig internetadres dat naar de juiste locatie van het veiligheidsblad in de betreffende taal van het product verwijst. Dit attribuut is verplicht als in 'Code SDS / Type externe bron’ de waarde 'SAFETY_DATA_SHEET' is ingevuld.</t>
  </si>
  <si>
    <t>Mentionnez une adresse internet valide faisant référence au bon emplacement de la fiche de données de sécurité (FDS) dans la langue du produit.
Ce champ est obligatoire si le champ de données 'Indication FDS requis par la loi' contient la valeur «TRUE».</t>
  </si>
  <si>
    <t>Please fill in a valid internet address that refers to the correct location of the safety data sheet (SDS) in the relevant language of the product.
It is mandatory to fill in this field if the 'Regulation type code' field contains the value 'SAFETY_DATA_SHEET_REQUIRED'.</t>
  </si>
  <si>
    <t>Please fill in a valid internet address that refers to the correct location of the safety data sheet (SDS) in the relevant language of the product. 
This field is mandatory if the ‘SDS code' field contains the value 'SAFETY_DATA_SHEET'.</t>
  </si>
  <si>
    <t xml:space="preserve">Als u de SDS in meerdere talen wilt invoeren, dan maakt u een tweede groepering aan waarbij u dit veld opnieuw invult met de link naar de SDS, maar dan in een andere taal. </t>
  </si>
  <si>
    <t>Lokale in Nederland gebruikte validatieregels zijn: 500.275</t>
  </si>
  <si>
    <t>Local Dutch applicable validation rules are: 500.275</t>
  </si>
  <si>
    <t xml:space="preserve"> Verplicht als er in het veld 'Code SDS / Type externe bron’ de waarde 'SAFETY_DATA_SHEET' is ingevuld</t>
  </si>
  <si>
    <t>uri</t>
  </si>
  <si>
    <r>
      <t xml:space="preserve">VR_DANGEROUS_GOODS_0017, </t>
    </r>
    <r>
      <rPr>
        <strike/>
        <sz val="8"/>
        <color rgb="FF002C6C"/>
        <rFont val="Verdana"/>
        <family val="2"/>
      </rPr>
      <t>VR_DANGEROUS_GOODS_0123</t>
    </r>
    <r>
      <rPr>
        <sz val="8"/>
        <color rgb="FF002C6C"/>
        <rFont val="Verdana"/>
        <family val="2"/>
      </rPr>
      <t>, VR_DIY_15329</t>
    </r>
  </si>
  <si>
    <t>sdsReferencedFiles.fileName</t>
  </si>
  <si>
    <t>Lokale in Nederland gebruikte validatieregels zijn: 500.406</t>
  </si>
  <si>
    <t>Local Dutch applicable validation rules are: 500.406</t>
  </si>
  <si>
    <t>dateOfLastRevision</t>
  </si>
  <si>
    <t>sdsReferencedFiles.dateOfLastRevision</t>
  </si>
  <si>
    <t>Selecteer de correcte waarde uit de 'ISO 639-1 (2-alpha)' codelijst. 
Vul dit veld in als u in het veld ‘Type verordening/richtlijn’ de waarde ‘SAFETY_DATA_SHEET_REQUIRED’ heeft ingevuld.</t>
  </si>
  <si>
    <t>Selecteer de correcte waarde uit de 'ISO 639-1 (2-alpha)' codelijst. 
Dit attribuut is verplicht als in 'Code SDS / Type externe bron’ de waarde 'SAFETY_DATA_SHEET' is ingevuld.</t>
  </si>
  <si>
    <t>Sélectionnez la valeur correcte dans la liste de codes «ISO 639-1 (2 alpha)». Ce champ est obligatoire si le champ de données «Indication FDS requis par la loi» contient la valeur «TRUE».</t>
  </si>
  <si>
    <t>Select the correct value from the 'ISO 639-1 (2-Alpha)' code list.
It is mandatory to fill in this field if the 'Regulation type code' field contains the value 'SAFETY_DATA_SHEET_REQUIRED'.</t>
  </si>
  <si>
    <t>Select the correct value from the 'ISO 639-1 (2-Alpha)' code list.
This field is mandatory if the field 'SDS code' contains the value 'SAFETY_DATA_SHEET'.</t>
  </si>
  <si>
    <t xml:space="preserve">- Voor het terugvinden van taalcodes zie:  http://www.loc.gov/standards/iso639-2/php/code_list.php , http://www.loc.gov/standards/iso639-2/php/code_list.php 
Lokale in Nederland gebruikte validatieregels zijn: 500.407 </t>
  </si>
  <si>
    <t xml:space="preserve">- To find the applicable language codes, see:  http://www.loc.gov/standards/iso639-2/php/code_list.php , http://www.loc.gov/standards/iso639-2/php/code_list.php 
Local Dutch applicable validation rules are: 500.407 </t>
  </si>
  <si>
    <t>500.407</t>
  </si>
  <si>
    <t>sdsReferencedFiles.lang</t>
  </si>
  <si>
    <t>Tekst die op de titelpagina van het veiligheidsblad is vermeld.</t>
  </si>
  <si>
    <t>Le texte mentionné sur la page de titre de la fiche de données de sécurité.</t>
  </si>
  <si>
    <t xml:space="preserve">This trade name could be the same as the description of the UN number (see 'UN number' field) for products with an SDS.
</t>
  </si>
  <si>
    <t xml:space="preserve">This trade name could be the same as the description of the united nations dangerous goods number (see 'United nations dangerous goods number' field) for products with an SDS.
</t>
  </si>
  <si>
    <t>Lokale in Nederland gebruikte validatieregels zijn: 500.408</t>
  </si>
  <si>
    <t>Local Dutch applicable validation rules are: 500.408</t>
  </si>
  <si>
    <t>sdsReferencedFiles.contentDescriptions.value</t>
  </si>
  <si>
    <t xml:space="preserve">- To find the applicable language codes, see:  http://www.loc.gov/standards/iso639-2/php/code_list.php , http://www.loc.gov/standards/iso639-2/php/code_list.php </t>
  </si>
  <si>
    <t>sdsReferencedFiles.contentDescriptions.lang</t>
  </si>
  <si>
    <t xml:space="preserve">Pour les substances dangereuses disposant d'une fiche de données de sécurité (FDS), sélectionner la valeur du volume en quantité limitée dans la section 14 de la FDS. </t>
  </si>
  <si>
    <t>regulatedTransportationModes.hazardousInformationHeaders.hazardousInformationDetails.dangerousGoodsLimitedQuantityIndex.quantity</t>
  </si>
  <si>
    <t>MeasurementUnitCodes (MLT,LTR,KGM)</t>
  </si>
  <si>
    <t>regulatedTransportationModes.hazardousInformationHeaders.hazardousInformationDetails.dangerousGoodsLimitedQuantityIndex.uom</t>
  </si>
  <si>
    <t>Lokale in Nederland gebruikte validatieregels zijn: 500.411</t>
  </si>
  <si>
    <t>Local Dutch applicable validation rules are: 500.411</t>
  </si>
  <si>
    <t>adrTunnelRestrictionCodes</t>
  </si>
  <si>
    <t>regulatedTransportationModes.hazardousInformationHeaders.adrTunnelRestrictionCodes</t>
  </si>
  <si>
    <t xml:space="preserve">TF
</t>
  </si>
  <si>
    <t>Always complete this field if a UN number is entered. If a Safety Data Sheet (SDS) is also present make sure the code matches the tunnel restriction code in chapter 14 of the SDS and is from the section for ADR (road transport). If a safety data sheet (SDS) is also present make sure that the code matches the ADR classification code in chapter 14 of the SDS and comes from the section for ADR (road transport).</t>
  </si>
  <si>
    <t xml:space="preserve">De waarde van de classificatiecode (ADR) is afhankelijk van de waarde van het veld 'ADR klasse' overeenkomstig het ADR-verdrag. Een classificatiecode kan niet voor alle ADR-klassen worden bepaald. Vul een classificatiecode in als die op het veiligheidsblad staat.
</t>
  </si>
  <si>
    <t xml:space="preserve">La valeur du code de classification (ADR) dépend de la valeur du champ de données Classe ADR conformément à la convention ADR. Un code de classification ne peut pas être déterminé pour toutes les classes ADR. Si un code de classification est mentionné sur la fiche de données de sécurité, il doit également être inclus.
</t>
  </si>
  <si>
    <t xml:space="preserve">The value of the classification code (ADR) depends on the value of the 'ADR class' field in accordance with the ADR treaty. A classification code cannot be determined for all ADR classes. If a classification code is listed on the safety data sheet (SDS), it must also be entered.
</t>
  </si>
  <si>
    <t>AdrClassificationCode</t>
  </si>
  <si>
    <t>ADRClassificationCode</t>
  </si>
  <si>
    <t>adrClassificationCode</t>
  </si>
  <si>
    <t>regulatedTransportationModes.hazardousInformationHeaders.hazardousInformationDetails.adrClassificationCode</t>
  </si>
  <si>
    <t>DA_DANGEROUS_GOODS_0067</t>
  </si>
  <si>
    <t>Herhaal dit veld om de aanvulling op de vervoersnaam in een andere taal op te nemen.</t>
  </si>
  <si>
    <t>regulatedTransportationModes.hazardousInformationHeaders.hazardousInformationDetails.dangerousGoodsShippingNames.value</t>
  </si>
  <si>
    <t xml:space="preserve">Verplicht als het veld 'Vervoersnaam gevaarlijke goederen' is ingevuld. </t>
  </si>
  <si>
    <t>regulatedTransportationModes.hazardousInformationHeaders.hazardousInformationDetails.dangerousGoodsShippingNames.lang</t>
  </si>
  <si>
    <t xml:space="preserve">Hazard label nummer </t>
  </si>
  <si>
    <t>hazardousLabelNumber</t>
  </si>
  <si>
    <t>regulatedTransportationModes.hazardousInformationHeaders.hazardousInformationDetails.dangerousHazardousLabels.hazardousLabelNumber</t>
  </si>
  <si>
    <t xml:space="preserve">Hazard label nummer - volgnummer </t>
  </si>
  <si>
    <t>hazardousLabelSequenceNumber</t>
  </si>
  <si>
    <t>regulatedTransportationModes.hazardousInformationHeaders.hazardousInformationDetails.dangerousHazardousLabels.hazardousLabelSequenceNumber</t>
  </si>
  <si>
    <t xml:space="preserve">Vlampunt - minimum </t>
  </si>
  <si>
    <t>Vul in dit veld het vlampunt in. 
Wordt er een exact vlampunt vermeld? Vul dan alleen dit veld in.
Wil je twee waardes vermelden (minimum en maximum)? Vul dan dit veld in en het veld 'Vlampunt - maximum'.
Vul alleen hele graden in 'CEL' in, zonder decimalen. Vul de eenheid van de temperatuur ('CEL') in volgens de codelijst 'temperatureMeasurementUnitCode' in het veld 'Eenheid vlampunt - minimum'.
Als het exacte vlampunt of de reeks niet kan worden bepaald, vul dan in dit veld de waarde '999' in.
Vul dit veld altijd in als GHS symbolen GHS01, GHS02, GHS03, GHS04 ingevuld zijn.
Voor producten met een veiligheidsblad (SDS): vermeld de vlampuntreeks zoals deze in hoofdstuk 9 in het SDS voorkomt.</t>
  </si>
  <si>
    <t>safetyDataSheetInformations.flashPoints.flashPointTemperaturesMinimum.quantity</t>
  </si>
  <si>
    <t>safetyDataSheetInformations.flashPoints.flashPointTemperaturesMinimum.uom</t>
  </si>
  <si>
    <t xml:space="preserve">Vlampunt - maximum </t>
  </si>
  <si>
    <t>Vul in dit veld het maximale vlampunt in. De waarde moet groter zijn dan het vlampunt - minimum. 
Wordt er een exact vlampunt vermeld? Vul dan een waarde in het veld 'Vlampunt minimum in' en laat dit veld leeg.
Wil je twee waardes vermelden (minimum en maximum)? Vul dan dit veld in en het veld 'Vlampunt - minimum'.
Vul alleen hele graden in 'CEL' in, zonder decimalen. Vul de eenheid van de temperatuur ('CEL') in volgens de codelijst 'temperatureMeasurementUnitCode' in het veld 'Eenheid vlampunt - maximum'.
Als het exacte vlampunt of de reeks niet kan worden bepaald, vul dan in dit veld de waarde '999' in.
Voor producten met een veiligheidsblad (SDS): vermeld de vlampuntreeks zoals deze in hoofdstuk 9 in het SDS voorkomt.</t>
  </si>
  <si>
    <t>safetyDataSheetInformations.flashPoints.flashPointTemperaturesMaximum.quantity</t>
  </si>
  <si>
    <t xml:space="preserve">Mandatory in case the 'Flashpoint - maximum' field is populated. </t>
  </si>
  <si>
    <t xml:space="preserve">in case the 'Flashpoint - maximum' field is populated. </t>
  </si>
  <si>
    <t>safetyDataSheetInformations.flashPoints.flashPointTemperaturesMaximum.uom</t>
  </si>
  <si>
    <t>packagings.packagingFunctionCodes</t>
  </si>
  <si>
    <t xml:space="preserve">Select 'TRUE' if the viscosity is high. For products with a safety data sheet (SDS), you can find this in section 9 of your SDS. </t>
  </si>
  <si>
    <t>NL_SpecialPermitOrExemptionIdentificationcode</t>
  </si>
  <si>
    <t>SpecialPermitOrExemptionIdentification</t>
  </si>
  <si>
    <t>regulatedTransportationModes.viscosityExceptionIndicators.value</t>
  </si>
  <si>
    <t xml:space="preserve">   Precursoren</t>
  </si>
  <si>
    <t xml:space="preserve">    Précurseurs</t>
  </si>
  <si>
    <t xml:space="preserve">    Precursors</t>
  </si>
  <si>
    <t>De indicator die aangeeft of het product voldoet aan, niet voldoet aan of niet van toepassing is op het voorschrift dat hoort bij het Type verordening/richtlijn.</t>
  </si>
  <si>
    <t>L'indicateur qui spécifie si le produit est conforme à, n'est pas conforme à, ou n'est pas d'application à l'ordonnance qui va avec le type de réglementation spécifique.</t>
  </si>
  <si>
    <t>The indicator specifying whether the product is compliant, not compliant or not applicable to the regulation associated with the Regulation Type Code.</t>
  </si>
  <si>
    <t>Selecteer de juiste waarde uit de codelijst.
Vul dit veld voor producten waar precursoren (grondstoffen) voor explosieven in zitten in per waarde die u bij ‘Type verordening/richtlijn’ hebt ingevuld. Kies daarbij uit ‘TRUE’ of ‘NOT_APPLICABLE’. U kiest voor ‘TRUE’ bij ‘EXPLOSIVES_PRECURSORS_REGISTRATION’ (waarde uit veld ‘Type verordening/richtlijn’) als het product stoffen bevat die in Annex I staan in EU-wetgeving 2019/1148. Bij ‘EXPLOSIVES_PRECURSORS_REPORTING’ kiest u voor ‘TRUE’ als het product stoffen bevat die in Annex II staan in EU-wetgeving 2019/1148. Voor ‘NOT_APPLICABLE’ kiest u als er geen stoffen in zitten die in Annex I of II staan in de EU-wetgeving 2019/1148.</t>
  </si>
  <si>
    <t>Sélectionnez la valeur correcte dans la liste.</t>
  </si>
  <si>
    <t>Select the correct value from the list.
Populate this field for products that contain precursors for explosives for each value you entered in ‘Regulation type code’. Choose from ‘TRUE’ or ‘NOT_APPLICABLE’. You enter ‘TRUE’ for ‘EXPLOSIVES_PRECURSORS_REGISTRATION’ (value from ‘Regulation type code’) when the product contains substances that are listed in Annex I in EU regulation 2019/1148. For ‘EXPLOSIVES_PRECURSORS_REPORTING’ you populate ‘TRUE’ when the product contains substances that are listed in Annex II in EU regulation 2019/1148. You enter ‘NOT_APPLICABLE’ when the product does not contains substances that are listed in Annex I or II in EU regulation 2019/1148.</t>
  </si>
  <si>
    <t>Select the correct value from the list.
Populate this field for products that contain precursors for explosives for each value you entered in ‘Regulation type code’. Choose from ‘TRUE’ or ‘NOT_APPLICABLE’. You enter ‘TRUE’ for ‘EXPLOSIVES_PRECURSORS_REGISTRATION’ (value from ‘Regulation type code’) when the product contains substances that are listed in Annex I in EU regulation 2019/1148. For ‘EXPLOSIVES_PRECURSORS_REPORTING’ you populate ‘TRUE’ when the product contains substances that are listed in Annex II in EU regulation 2019/1148. You enter ‘NOT_APPLICABLE’ when the product does not contains substances that are listed in Annex I or II in EU regulation 2019/1148.</t>
  </si>
  <si>
    <t>Als het artikel is behandeld met biociden dan gebruikt u de waarde BIOCIDE_REGULATION (in het veld ‘Type verordening/richtlijn’) + ‘TRUE’ in dit veld.</t>
  </si>
  <si>
    <t>Si le produit a été traité avec des produits biocides, utilisez la valeur BIOCIDE_REGULATION + isTradeItemRegulationCompliant = TRUE.</t>
  </si>
  <si>
    <t>If the product has been treated with biocidal products, use the value 'BIOCIDE_REGULATION' ('Regulation type code' field) + 'TRUE' in this field.</t>
  </si>
  <si>
    <t>regulatoryInformations.isTradeItemRegulationCompliant</t>
  </si>
  <si>
    <t>Code die de hoeveelheid van het product of de samenstelling ervan vergelijkt met drempelwaardes die zijn gedefinieerd door een verordening die is  ingevoerd in het veld ‘Type verordening/richtlijn’. Dit kan per regelgeving, markt of regio verschillen. Bijvoorbeeld de concentratielimiet voor precursoren voor explosieven waarvoor een beperking geldt, gedefinieerd in EU-verordening 2019/1148.</t>
  </si>
  <si>
    <t>regulatoryInformations.regulatoryActComplianceLevelCode</t>
  </si>
  <si>
    <t>ExplosivePrecursorCode</t>
  </si>
  <si>
    <t>regulationLevelCodeReferences</t>
  </si>
  <si>
    <t>regulatoryInformations.regulationLevelCodeReferences</t>
  </si>
  <si>
    <t>Type beheerde lijst met chemische ingredienten</t>
  </si>
  <si>
    <t>safetyDataSheetInformations.chemicalInformations.chemicalIngredientScheme</t>
  </si>
  <si>
    <t xml:space="preserve">Identificatie chemisch ingrediënt </t>
  </si>
  <si>
    <t xml:space="preserve">Chemical ingredient identification </t>
  </si>
  <si>
    <t xml:space="preserve">VOS=Vluchtige Organische Stof (Néerlandais) VOM = Volatile Organic Matter (Anglais) COV= Composé Organique Volatil (Franc;ais) Différents types de peinture ont différents effets sur l'environnement. Avec ce code, la concentration maximale admissible en composés organiques volatils doit être spécifiée pour ce produit. Dans le monde entier, les gouvernements tentent de réduire l'utilisation de telles substances d'un point de vue environnemental et climatique. Les lois et réglementations concernant ces substances doivent réduire leurs niveaux dans l'air.
</t>
  </si>
  <si>
    <t>Lokale in Nederland gebruikte validatieregels zijn: 500.414</t>
  </si>
  <si>
    <t>Local Dutch applicable validation rules are: 500.414</t>
  </si>
  <si>
    <t>safetyDataSheetInformations.chemicalInformations.chemicalIngredients.chemicalIngredientIdentification</t>
  </si>
  <si>
    <t xml:space="preserve">Concentratie chemisch ingrediënt </t>
  </si>
  <si>
    <t>Voor producten die precursoren voor explosieven bevatten, vul je in dit veld de concentratie (in procenten) in van de precursoren die het product bevat. Vul daarnaast het veld 'Concentratie chemisch ingrediënt eenheid' in met de code 'P1' (procenten).</t>
  </si>
  <si>
    <t>Pour les produits qui contiennent des précurseurs d'explosifs, remplisser ce champ avec la concentration (en pourcentage) du précurseur d'explosif contenu dans le produit.</t>
  </si>
  <si>
    <t>For products that contain precursors for explosives, populate this field with the concentration (in percentages) of the explosive precursor contained in the product. You also have to populate the 'Chemical ingredient concentration UOM' field with the value 'P1' for percentages.</t>
  </si>
  <si>
    <t xml:space="preserve">For products that contain precursors for explosives, populate this field with the concentration (in percentages) of the explosive precursor contained in the product. You also have to populate the 'Chemical ingredient concentration UOM' field with the value 'P1' for percentages. </t>
  </si>
  <si>
    <t>safetyDataSheetInformations.chemicalInformations.chemicalIngredients.chemicalIngredientConcentration.quantity</t>
  </si>
  <si>
    <t xml:space="preserve">Eenheid Concentratie chemisch ingrediënt </t>
  </si>
  <si>
    <t>safetyDataSheetInformations.chemicalInformations.chemicalIngredients.chemicalIngredientConcentration.uom</t>
  </si>
  <si>
    <t xml:space="preserve">   Certificaten</t>
  </si>
  <si>
    <t xml:space="preserve">    Certificats</t>
  </si>
  <si>
    <t xml:space="preserve">    Certificates</t>
  </si>
  <si>
    <t>Voer de naam van de certificerende instantie in.
Voor voedingssupplementen, medische hulpmiddelen en gezondheidsproducten voor de Nederlandse doelmarkt: het is verplicht om de vaste waarde 'KOAG KAG' hier minstens één keer in te vullen als er een KOAG KAG nummer beschikbaar is op het etiket of de bijsluiter.
Voor voedingssupplementen in de Belux is het verplicht om het NUT-nummer op te geven. Voer in dit veld als naam certificerende instantie 'FAVV/AFSCA' in.
Eco-score
Om de Eco-score van voedingsproducten berekend door de data provider conform de 'Eco-score' methodolgie van het 'Eco-score Collective' te delen, geef je  'Eco-score Collective' in als naam van de organisatie die de norm bepaald. 
Vul ook zeker de volgende Eco-score gerelateerde attributen 'Certificerings standaard' en 'Certificeringsnummer' in. 
Raadpleeg 'Handleiding aanlevering Eco-score gerelateerde product informatie' voor meer informatie over het delen van Eco-sore relevante productinformatie in GDSN.</t>
  </si>
  <si>
    <t>Voer de naam van de certificerende instantie in.
Voor voedingssupplementen, medische hulpmiddelen en gezondheidsproducten voor de Nederlandse doelmarkt: het is verplicht om de vaste waarde 'KOAG KAG' hier minstens één keer in te vullen als er een KOAG KAG nummer beschikbaar is op het etiket of de bijsluiter.
Voor voedingssupplementen in de Belux is het verplicht om het NUT-nummer op te geven. Voer in dit veld als naam certificerende instantie 'FAVV/AFSCA' in.
Eco-score
Om de Eco-score van voedingsproducten berekend door de data provider conform de 'Eco-score' methodolgie van het 'Eco-score Collective' te delen, geef je 'Eco-score Collective' in als naam van de organisatie die de norm bepaald. 
Vul ook zeker de volgende Eco-score gerelateerde attributen 'Certificerings standaard' en 'Certificeringsnummer' in. 
Raadpleeg 'Handleiding aanlevering Eco-score gerelateerde product informatie' voor meer informatie over het delen van Eco-score relevante productinformatie in GDSN: https://www.gs1belu.org/nl/documentatie/handleiding-aanlevering-eco-score-gerelateerde-product-informatie</t>
  </si>
  <si>
    <t xml:space="preserve">Entrez le nom de l'organisme de certification tel qu'indiqué sur le certificat. Pour les compléments alimentaires et les produits de soins de santé: il est obligatoire de remplir la valeur 'KOAG KAG' au moins une fois. Pour les compléments alimentaires dans le Belux, il est obligatoire d'entrer le numéro NUT. Entrez 'AFSCA / AFSCA' comme nom de l'autorité de certification dans ce champ.
Eco-score:
Pour partager l'Eco-score des produits alimentaires calculé par le fournisseur de données selon la méthodologie 'Eco-score' du 'Collectif Eco-score', entrez 'Collectif Eco-score' comme nom de l'organisme  qui détermine  la norme . 
Veillez à inclure les attributs suivants liés à l'Eco-score : 'Norme de certification' et 'Valeur de certification'. 
Pour plus d'informations sur la manière de partager les informations relatives à l'Eco-score dans le GDSN, consultez 'Manuel sur la fourniture d'informations de produits liés à l'Eco-score'. 
</t>
  </si>
  <si>
    <t xml:space="preserve">Enter the name of the certification agency.
For food supplements, medical devices and health care products for the Dutch target market: it is mandatory to populate the fixed value 'KOAG KAG' at least once when the KOAG KAG number is available.
For Belux food supplements it is mandatory to specify the NUT number. Use in this field as certification agency: 'FAVV/AFSCA'.
Eco-score
In order to share the  Eco-score of foodproducts calculated by the data provider  in line with the 'Eco-score' methodolgy  of  'Eco-score Collective', do enter 'Eco-score Collective ' as name of organisation issuing the standard. 
Please do make sure to also enter related Eco-score info in attributes 'Certification standard ' and 'Certification value'. 
For more information on how to share Eco-score relevant information in GDSN check out 'Manual on delivery of Eco-score related product information'. 
</t>
  </si>
  <si>
    <t>Enter the name of the certification agency. 
For food supplements, medical devices and health care products for the Dutch target market: it is mandatory to populate the fixed value 'KOAG KAG' at least once when the KOAG KAG number is available.
For Belux food supplements it is mandatory to specify the NUT number. Use in this field as certification agency: 'FAVV/AFSCA'.
Eco-score
In order to share the  Eco-score of foodproducts calculated by the data provider in line with the 'Eco-score' methodolgy  of  'Eco-score Collective', do enter 'Eco-score Collective ' as name of organisation issuing the standard.
Please do make sure to also enter related Eco-score info in attributes 'Certification standard ' and 'Certification value'. 
For more information on how to share Eco-score relevant information in GDSN check out 'Manual on delivery of Eco-score related product information': https://www.gs1belu.org/nl/documentatie/handleiding-aanlevering-eco-score-gerelateerde-product-informatie</t>
  </si>
  <si>
    <t>500.425, 500.467</t>
  </si>
  <si>
    <t xml:space="preserve">De naam van de certificeringsstandaard of het type certificering, bv. product, proces, bedrijf, verpakking of conformiteit.﻿
</t>
  </si>
  <si>
    <t>Voer de naam van de certificeringsstandaard in zoals die op het certificaat is vermeld.
Voor voedingssupplementen, medische hulpmiddelen en gezondheidsproducten voor de Nederlandse doelmarkt : het is verplicht om de vaste waarde 'KAG code' hier minstens één keer in te vullen als het KOAG KAG nummer beschikbaar is.
Voor voedingssupplementen in de Belux is het verplicht om het NUT-nummer op te geven. Voer in dit veld als certificeringsstandaard 'NUT-nummer' in.
Eco-score
Om de Eco-score van voedingsproducten berekend door de data provider conform de 'Eco-score' methodolgie van het 'Eco-score Collective' te delen, geef je  'Eco-score' in als naam van de Certificerings standaard.
Vul ook zeker de volgende Eco-score gerelateerde attributen 'Naam certificerende instantie ' en 'Certificeringsnummer' in. 
Raadpleeg 'Handleiding aanlevering Eco-score gerelateerde product informatie' voor meer informatie over het delen van Eco-sore relevante productinformatie in GDSN.</t>
  </si>
  <si>
    <t>Voer de naam van de certificeringsstandaard in zoals die op het certificaat is vermeld.
Voor voedingssupplementen, medische hulpmiddelen en gezondheidsproducten voor de Nederlandse doelmarkt : het is verplicht om de vaste waarde 'KAG code' hier minstens één keer in te vullen als het KOAG KAG nummer beschikbaar is.
Voor voedingssupplementen in de Belux is het verplicht om het NUT-nummer op te geven. Voer in dit veld als certificeringsstandaard 'NUT-nummer' in.
Eco-score
Om de Eco-score van voedingsproducten berekend door de data provider conform de 'Eco-score' methodolgie van het 'Eco-score Collective' te delen, geef je 'Eco-score' in als naam van de Certificerings standaard.
Vul ook zeker de volgende Eco-score gerelateerde attributen 'Naam certificerende instantie ' en 'Certificeringsnummer' in. 
Raadpleeg 'Handleiding aanlevering Eco-score gerelateerde product informatie' voor meer informatie over het delen van Eco-score relevante productinformatie in GDSN: https://www.gs1belu.org/nl/documentatie/handleiding-aanlevering-eco-score-gerelateerde-product-informatie</t>
  </si>
  <si>
    <t xml:space="preserve">Entrez le nom de la norme de certification comme indiqué sur le certificat. Pour les compléments alimentaires et les produits de soins de santé aux Pays-Bas: il est obligatoire de remplir la valeur fixe 'code KAG' au moins une fois. Pour les compléments alimentaires dans le Belux, il est obligatoire d'entrer le numéro NUT. Entrez 'Numéro NUT ' comme norme de certification dans ce champ.
Eco-score:
Pour partager l'Eco-score des produits alimentaires calculé par le fournisseur de données selon la méthodologie 'Eco-score' du 'Collectif Eco-score', entrez  'Eco-score' comme norme de certification.
Veillez à inclure les attributs suivants liés à l'Eco-score : 'Organisme de certification' et 'Valeur de certification'. 
Pour plus d'informations sur la manière de partager les informations relatives à l'Eco-score dans le GDSN, consultez 'Manuel sur la fourniture d'informations de produits liés à l'Eco-score'. </t>
  </si>
  <si>
    <t xml:space="preserve">Enter the name of the certification standard as shown on the certificate.
For food supplements, medical devices and health care products for the Dutch target market: it is mandatory to populate the fixed value 'KAG code' at least once when the KOAG KAG number is available.
For Belux food supplements it is mandatory to specify the NUT number. Fill in this field NUT number in as certification standard.
Eco-score:
In order to share the  Eco-score of foodproducts calculated in line with the 'Eco-score' methodolgy  of  'Eco-score Collective', do enter 'Eco-score' as name of the certification standard. 
Please do make sure to also enter related Eco-score info in attributes 'Certification agency' and 'Certification value'. 
For more information on how to share Eco-score relevant information in GDSN check out 'Manual on delivery of Eco-score related product information'. 
</t>
  </si>
  <si>
    <t>Copy the certificate number for this product. 
For food supplements, medical devices and health care products for the Dutch target market: it is mandatory to populate the KOAG KAG number of the product if available on the packaging or instructions for use.
For Belux food supplements it is mandatory to specify the NUT number. Use this field to enter the actual number.
Important: only enter the fixed value 'VALID' here for fresh fruit and vegetable products.
Eco-score:
In order to share the  Eco-score of foodproducts calculated in line with the 'Eco-score' methodolgy  of  'Eco-score Collective', do enter the value of  the calculated score 'A', 'B', 'C', 'D' or 'E'. 
Please do make sure to also enter related Eco-score info in attributes 'Certification agency' and 'Certification standard '. 
If the trade item has received recognition, endorsement or certification as a result of following guidelines from one of label issuing agencies recognised by the 'Eco-score Collective', and this label is not marked on the packaging, do fill in related code from 'PackagingMarkedLabelAccreditationCode' code list. In case the label is marked on the pack, use attribute 'Third party accreditation symbol on product package code'.
For more information on how to share Eco-score relevant information in GDSN check out 'Manual on delivery of Eco-score related product information': https://www.gs1belu.org/nl/documentatie/handleiding-aanlevering-eco-score-gerelateerde-product-informatie</t>
  </si>
  <si>
    <t>Neem het certificaatnummer van dit artikel over.
Voor voedingssupplementen, medische hulpmiddelen en gezondheidsproducten voor de Nederlandse doelmarkt : u vult hier verplicht het KOAG KAG nummer van het artikel in als dit beschikbaar is op het etiket of de bijsluiter.
Voor voedingssupplementen in de Belux geeft u verplicht het NUT-nummer op, vul dit nummer in dit veld in.
Let op: vul hier alleen de vaste waarde 'VALID' in voor AGF-producten.
Eco-score:
Om te Eco-score van voedingsproducten berekend door de data provider conform de 'Eco-score' methodolgie van het 'Eco-score Collective' te delen,  geef de waarde van de berekende score 'A', 'B', 'C', 'D' or 'E' in.
Vul ook zeker de volgende Eco-score gerelateerde attributen 'Naam certificerende instantie ' en 'Certificeringsstandaard' in. 
Indien het artikel erkenning  goedkeuring of certificatie heeft ontvangen naar aanleiding van het opvolgen van richtlijnen van de instantie die een keurmerk uitgeeft dat erkend wordt door het 'Eco-score Collective', en dit keurmerk is niet vermeld op de verpakkking, geef dan de overeenstemmende code van het label uit 'PackagingMarkedLabelAccreditationCode' code lijst in. Indien het keurmerk wel vermeld is op de verpakking, gebruik dan attribuut 'Code accreditatielogo/-keurmerk op verpakking'.
Raadpleeg 'Handleiding aanlevering Eco-score gerelateerde product informatie' voor meer informatie over het delen van Eco-sore relevante productinformatie in GDSN.</t>
  </si>
  <si>
    <t>Neem het certificaatnummer van dit artikel over.
Voor voedingssupplementen, medische hulpmiddelen en gezondheidsproducten voor de Nederlandse doelmarkt : u vult hier verplicht het KOAG KAG nummer van het artikel in als dit beschikbaar is op het etiket of de bijsluiter.
Voor voedingssupplementen in de Belux geeft u verplicht het NUT-nummer op, vul dit nummer in dit veld in.
Let op: vul hier alleen de vaste waarde 'VALID' in voor AGF-producten.
Eco-score:
Om te Eco-score van voedingsproducten berekend door de data provider conform de 'Eco-score' methodolgie van het 'Eco-score Collective' te delen, geef de waarde van de berekende score 'A', 'B', 'C', 'D' or 'E' in.
Vul ook zeker de volgende Eco-score gerelateerde attributen 'Naam certificerende instantie ' en 'Certificeringsstandaard' in. 
Indien het artikel erkenning goedkeuring of certificatie heeft ontvangen naar aanleiding van het opvolgen van richtlijnen van de instantie die een keurmerk uitgeeft dat erkend wordt door het 'Eco-score Collective', en dit keurmerk is niet vermeld op de verpakkking, geef dan de overeenstemmende code van het label uit 'PackagingMarkedLabelAccreditationCode' code lijst in. Indien het keurmerk wel vermeld is op de verpakking, gebruik dan attribuut 'Code accreditatielogo/-keurmerk op verpakking'.
Raadpleeg 'Handleiding aanlevering Eco-score gerelateerde product informatie' voor meer informatie over het delen van Eco-score relevante productinformatie in GDSN: https://www.gs1belu.org/nl/documentatie/handleiding-aanlevering-eco-score-gerelateerde-product-informatie</t>
  </si>
  <si>
    <t xml:space="preserve">Copiez le numéro de certificat pour ce produit. 
Pour les compléments alimentaires et les produits de soins de santé aux Pays-Bas: il est obligatoire de remplir le numéro KOAG KAG du produit. 
Pour les compléments alimentaires dans le Belux, il est obligatoire d'entrer le numéro NUT. Entrez le numéro dans ce champ. Remarque : n'entrez que la valeur fixe 'VALIDE' pour les produits fruits et légumes.
Eco-score:
Pour partager l'Eco-score des produits alimentaires calculé par le fournisseur de données selon la méthodologie 'Eco-score' du 'Collectif Eco-score', entrez le score caluclé 'Eco-score':  'A', 'B', 'C', 'D' or 'E'. 
Veillez à inclure les attributs suivants liés à l'Eco-score : 'Organisme de certification' et 'Norme de certification'. 
Si l'unité commercial a reçu la reconnaissance, l'approbation ou une certification en raison du respect des directives de l'organisme émetteur d'un label reconnues par le 'Collectif Eco-score', est cette label n'est pas marqué sur l'emballage, entrez le code correspondant de la liste de codes 'PackagingMarkedLabelAccreditationCode'. Si le label est marqué sur l'emballage, utiliser l'attribut 'Code du logo d'accréditation/label de qualité sur l'emballage'.
Pour plus d'informations sur la manière de partager les informations relatives à l'Eco-score dans le GDSN, consultez 'Manuel sur la fourniture d'informations de produits liés à l'Eco-score'. </t>
  </si>
  <si>
    <t xml:space="preserve">Copy the certificate number for this product.
For food supplements, medical devices and health care products for the Dutch target market: it is mandatory to populate the KOAG KAG number of the product if available on the packaging or instructions for use.
For Belux food supplements it is mandatory to specify the NUT number. Use this field to enter the actual number.
Important: only enter the fixed value 'VALID' here for fresh fruit and vegetable products.
Eco-score:
In order to share the  Eco-score of foodproducts calculated in line with the 'Eco-score' methodolgy  of  'Eco-score Collective', do enter the value of  the calculated score 'A', 'B', 'C', 'D' or 'E'. 
Please do make sure to also enter related Eco-score info in attributes 'Certification agency' and 'Certification standard '. 
If the trade item has received recognition, endorsement or certification as a result of following guidelines from one of label issuing agencies recognised by the 'Eco-score Collective', and this label is not marked on the packaging, do fill in related code from 'PackagingMarkedLabelAccreditationCode' code list. In case the label is marked on the pack, use attribute 'Third party accreditation symbol on product package code'.
For more information on how to share Eco-score relevant information in GDSN check out 'Manual on delivery of Eco-score related product information'. 
</t>
  </si>
  <si>
    <t>KOAG KAG nummer: data-afnemers zien aan dit nummer of het etiket is goedgekeurd door de KOAG KAG. Dat gebruiken zij als input voor op hun website.
Dit veld wordt in Nederland gecontroleerd in het kader van het datakwaliteitsprogramma.</t>
  </si>
  <si>
    <t xml:space="preserve">Numéro KOAG KAG: Ce numéro informe les preneurs de données si l'étiquette est approuvée par le KOAG KAG. En utilisant ce numéro, ils peuvent déterminer comment afficher les informations sur leur site web. GS1 Pays-Bas prend en compte ce champ dans son programme de qualité des données.
</t>
  </si>
  <si>
    <t>KOAG KAG number: this number informs data receivers whether the label is approved by the KOAG KAG. Using this number, they can determine how to show the information on their website.
This field is checked in the context of the Dutch data quality program.</t>
  </si>
  <si>
    <t>Lokale in Nederland gebruikte validatieregels zijn: 500.220, 500.425</t>
  </si>
  <si>
    <t>Local Dutch applicable validation rules are: 500.220, 500.425</t>
  </si>
  <si>
    <t>500.425, 500.436, 520.793</t>
  </si>
  <si>
    <t xml:space="preserve">Voer de datum en tijd in tot wanneer een certificaat geldig is. </t>
  </si>
  <si>
    <t xml:space="preserve">Enter a correct date and time until when the certificate is valid.
 </t>
  </si>
  <si>
    <t>500.436</t>
  </si>
  <si>
    <t xml:space="preserve">   Bestanden en afbeeldingen</t>
  </si>
  <si>
    <t xml:space="preserve">    Fichiers et images</t>
  </si>
  <si>
    <t xml:space="preserve">    Files and images</t>
  </si>
  <si>
    <t>Soort document (Afbeelding, veiligheidsinformatieblad, montage instructies, enz.)</t>
  </si>
  <si>
    <t>Type de document (Image, fiche de données de sécurité, instructions de montage, etc.)</t>
  </si>
  <si>
    <t>Type of document (Image, safety data sheet, assembly Instructions, etc.)</t>
  </si>
  <si>
    <t>PRODUCT_IMAGE (link naar een bestand met daarin een visuele weergave van het artikel)
MOBILE_READY_HERO_IMAGE
IFU (Instructions For Use)
WEBSITE
DISPOSAL_INSTRUCTION
DECLARATION_OF_CONFORMITY</t>
  </si>
  <si>
    <t xml:space="preserve">PRODUCT_IMAGE (lien vers un fichier contenant une représentation visuelle du produit)
MOBILE_READY_HERO_IMAGE
IFU (Instructions For Use)
WEBSITE
DISPOSAL_INSTRUCTION
DECLARATION_OF_CONFORMITY
</t>
  </si>
  <si>
    <t>PRODUCT_IMAGE (link to a file containing a visual representation of the product)
MOBILE_READY_HERO_IMAGE
IFU (Instructions For Use)
WEBSITE
DISPOSAL_INSTRUCTION
DECLARATION_OF_CONFORMITY</t>
  </si>
  <si>
    <t xml:space="preserve">Haal de benodigde waarde op uit de GDSN codelijst referencedFileTypeCode.
Voor productafbeeldingen gebruikt u de code 'PRODUCT_IMAGE'. Let op: U bent verplicht tenminste één productafbeelding voor elke nieuwe of gewijzigde consumenteneenheid toe te voegen voor alle producten. Voor tabaksproducten is slechts één productafbeelding toegestaan. Indien u naast de productafbeelding ook een 'hero' afbeelding wilt toevoegen, moet u hiervoor de code 'MOBILE_READY_HERO_IMAGE' gebruiken.
Drogisterij: Gebruik de code IFU voor het aanduiden van de bijsluiter/gebruiksaanwijziging.
Voor lampen gebruikt u de code 'DISPOSAL_INSTRUCTION' om aan te geven hoe u deze producten moet opruimen bijv. in het geval van een gebroken kwiklamp.
Voor medische hulpmiddelen kunt u de conformiteitsverklaring toevoegen zoals gevraagd door de EU Medical Device Regulation door de code 'DECLARATION_OF_CONFORMITY' te gebruiken.
</t>
  </si>
  <si>
    <t xml:space="preserve">Obtenez la valeur requise à partir de la liste de codes GDSN namedFileTypeCode. Pour les images de produit, utilisez le code 'PRODUCT_IMAGE'. Une seule image de produit est autorisée pour les produits du tabac. Si vous souhaitez ajouter une image héros en plus de l'image produit, vous devez utiliser le code 'MOBILE_READY_HERO_IMAGE'. Pharmacie: seul le code 'IFU' est autorisé pour l'indication de la notice  / les instructions d'utilisation. Remarque: Vous devez ajouter au moins une image de produit pour chaque unité de consommation nouvelle ou modifiée pour chaque les produits.  Pour les lampes, utilisez le code 'DISPOSAL_INSTRUCTION' pour indiquer comment éliminer ces produits, par exemple dans le cas d'une lampe au mercure cassée.
</t>
  </si>
  <si>
    <t xml:space="preserve">Look for the required value in the 'referencedFileTypeCode' code list which is linked to this field.
Product images: Use the 'PRODUCT_IMAGE' code. Note: you need to add at least one product image for every new or changed consumer unit. For tobacco products only one product image is permitted. If you also want to add a so-called hero image in addition to the product image, you must use the code 'MOBILE_READY_HERO_IMAGE'.
Self-care medicines: Use IFU for the package leaflet / instructions for use.
For lamps, use the code 'DISPOSAL_INSTRUCTION' in case there is a reference to a website or video on e.g. how to clean up a broken mercury lamp.
For medical devices you can add the declaration of conformity as requested by the EU Medical Device Regulation by using the code 'DECLARATION_OF_CONFORMITY'.
</t>
  </si>
  <si>
    <t xml:space="preserve">Productafbeeldingen: als u dit veld gebruikt, dan moet u tevens de velden 'Link naar extern bestand' en 'Naam van extern bestand' invullen. Dit moet u doen voor de datum die in het veld Startdatum/tijd beschikbaarheid is ingevoerd.
Bijsluiter of gebruiksaanwijzing: als u dit veld gebruikt, dan moet u tevens het veld 'Link naar extern bestand' invullen.
U kunt deze groep van velden meerdere keren gebruiken.
Dit veld wordt in Nederland gecontroleerd in het kader van het datakwaliteitsprogramma.
</t>
  </si>
  <si>
    <t xml:space="preserve">Pour les images de produit, utilisez ce champ en combinaison avec les champs 'Identificateur uniforme de ressource', 'Nom du format du fichier' et 'Nom du fichier'. Vous devez le faire avant la date entrée dans le champ Première date de disponibilité. Pour la notice de médicaments, utilisez ce champ en combinaison avec le champ 'Identificateur uniforme de ressource'. Vous pouvez utiliser cette combinaison de champs plusieurs fois. GS1 Pays-Bas prend en compte ce champ dans son programme de qualité des données.
</t>
  </si>
  <si>
    <t xml:space="preserve">Product images: use this field in combination with the fields 'Uniform resource identifier', and 'File name'. This should be done before the date given in start availability date time.
Instructions for use: use this field in combination with the field 'Uniform resource identifier'.
This field is checked in the context of the Dutch data quality program.
</t>
  </si>
  <si>
    <t xml:space="preserve">Zie voor aanvullende toelichting  https://www.gs1.nl/sectorafspraken-over-standaarden/productdata-levensmiddelen-drogisterij-agf-en-foodservice/gs1-5-7 , https://www.gs1.nl/sectorafspraken-over-standaarden/productdata-levensmiddelen-drogisterij-agf-en-foodservice/gs1-5-7
- Belgilux image specifications:  https://gs1belu.org/nl/documentatie/handleiding-productafbeeldingspecificaties , https://gs1belu.org/nl/documentatie/handleiding-productafbeeldingspecificaties
- NL Productafbeelding Specificaties:  https://www.gs1.nl/sites/default/files/so_productafbeeldingen_specificatiesengebruiksregels.pdf , https://www.gs1.nl/sites/default/files/so_productafbeeldingen_specificatiesengebruiksregels.pdf
Lokale in Nederland gebruikte validatieregels zijn: 500.204, 500.267, 500.275
</t>
  </si>
  <si>
    <t xml:space="preserve">Zie voor aanvullende toelichting https://gs1.nl/kennisbank/gs1-data-source/levensmiddelen-drogisterij/welke-data/datamodel/
Belgilux image specifications: https://gs1belu.org/nl/documentatie/handleiding-productafbeeldingspecificaties
NL Productafbeelding Specificaties: https://gs1.nl/kennisbank/gs1-datapools-overzicht/productafbeeldingen-toevoegen/
</t>
  </si>
  <si>
    <t xml:space="preserve">For additional explanation see  https://www.gs1.nl/en/industries/food-health-and-beauty/gs1-data-source/entering-data/attribute-explorer-attributes-list , https://www.gs1.nl/en/industries/food-health-and-beauty/gs1-data-source/entering-data/attribute-explorer-attributes-list
- Belgilux image specifications:  https://gs1belu.org/nl/documentatie/handleiding-productafbeeldingspecificaties , https://gs1belu.org/nl/documentatie/handleiding-productafbeeldingspecificaties
- NL Productafbeelding Specificaties:  https://www.gs1.nl/sites/default/files/so_productafbeeldingen_specificatiesengebruiksregels.pdf , https://www.gs1.nl/sites/default/files/so_productafbeeldingen_specificatiesengebruiksregels.pdf
Local Dutch applicable validation rules are: 500.204, 500.267, 500.275
</t>
  </si>
  <si>
    <t>500.204, 500.267, 500.275, 500.464, 500.465, 500.466, 500.467, 500.578, 520.552</t>
  </si>
  <si>
    <t>referencedFiles.fileTypeCode</t>
  </si>
  <si>
    <t>Link/URL</t>
  </si>
  <si>
    <t>Lien/URL</t>
  </si>
  <si>
    <t>Vul hier het volledige internetadres in, dat leidt naar de locatie waar afbeelding, video, geluidsfragment of document is opgeslagen, inclusief de bestandsnaam en de bestandsextensie.
Voor lampen die kwik bevatten: Vul hier de link in naar de website die moet worden geraadpleegd als de lamp per ongeluk breekt, voor instructies over hoe de brokstukken van de lamp moeten worden opgeruimd.</t>
  </si>
  <si>
    <t xml:space="preserve">Entrez l'adresse Internet complète, qui mène à l'emplacement où l'image, la vidéo, le clip audio ou le document est stocké, y compris le nom du fichier et son extension. Cela peut être le DAM de GS1 Belgilux ou un autre serveur accessible au public. Voir les spécifications d'images Belgilux et Pays-Bas pour plus d'informations. Pour les lampes contenant du mercure : Entrez ici le lien vers le site Web à consulter en cas de bris accidentel de la lampe, pour obtenir des instructions sur la fac;on de nettoyer les débris de la lampe.
</t>
  </si>
  <si>
    <t xml:space="preserve">Use the URL that directs to the location where the image, video, sound fragment or document is stored, together with the filename and extension. For documents only PDF-format is accepted.
For light bulbs containing mercury: Refer to the website that must be consulted if the lamp breaks accidentally, for instructions on how to clean up the fragments of the lamp.
</t>
  </si>
  <si>
    <t xml:space="preserve">Productafbeeldingen: als u dit veld gebruikt, dan moet u tevens de velden 'Type extern bestand', 'Naam van extern bestand' invullen. Dit moet u doen voor de datum die in het veld Startdatum/tijd beschikbaarheid is ingevoerd.
Bijsluiter en gebruiksaanwijzing: als u dit veld gebruikt, dan moet u tevens het veld 'Type extern bestand invullen. Verwijs naar de bijsluiter die het CBG (College ter Beoordeling van Geneesmiddelen) heeft goedgekeurd.
U kunt deze groep van velden meerdere keren gebruiken.
Dit veld wordt in Nederland gecontroleerd in het kader van het datakwaliteitsprogramma.
</t>
  </si>
  <si>
    <t xml:space="preserve">Pour les images de produit, utilisez ce champ en combinaison avec les champs 'Code de type de fichier référencé', 'Nom du format du fichier' et 'Nom du fichier'. Vous devez le faire avant la date entrée dans le champ Première date de disponibilité. Pour la notice de médicaments, utilisez ce champ en combinaison avec le champ 'Code de type de fichier référencé'. Se référer à la notice approuvée par le MEB (Medicines Evaluation Board). GS1 Pays-Bas prend en compte ce champ dans son programme de qualité des données.
</t>
  </si>
  <si>
    <t xml:space="preserve">Product images: use this field in combination with the fields 'Referenced file type code', ' and 'File name'. This should be done before the date given in start availability date time.
Instructions for use: use this field in combination with the field 'Referenced file type code'. Refer to the package leaflet approved by the CBG (College ter beoordeling van geneesmiddelen).
You can use these fields multiple times.
This field is checked in the context of the Dutch data quality program.
</t>
  </si>
  <si>
    <t xml:space="preserve">Zie voor aanvullende toelichting  https://www.gs1.nl/sectorafspraken-over-standaarden/productdata-levensmiddelen-drogisterij-agf-en-foodservice/gs1-5-7 , https://www.gs1.nl/sectorafspraken-over-standaarden/productdata-levensmiddelen-drogisterij-agf-en-foodservice/gs1-5-7 
- Belgilux image specifications:  https://gs1belu.org/nl/documentatie/handleiding-productafbeeldingspecificaties , https://gs1belu.org/nl/documentatie/handleiding-productafbeeldingspecificaties 
- NL Productafbeelding Specificaties:  https://www.gs1.nl/sites/default/files/so_productafbeeldingen_specificatiesengebruiksregels.pdf , https://www.gs1.nl/sites/default/files/so_productafbeeldingen_specificatiesengebruiksregels.pdf 
Lokale in Nederland gebruikte validatieregels zijn: 500.267, 500.275
</t>
  </si>
  <si>
    <t xml:space="preserve">Zie voor aanvullende toelichting https://gs1.nl/kennisbank/gs1-data-source/levensmiddelen-drogisterij/welke-data/datamodel/
Belgilux image specifications: https://gs1belu.org/nl/documentatie/handleiding-productafbeeldingspecificaties 
NL Productafbeelding Specificaties: https://gs1.nl/kennisbank/gs1-datapools-overzicht/productafbeeldingen-toevoegen/ 
</t>
  </si>
  <si>
    <t xml:space="preserve">For additional explanation see  https://www.gs1.nl/en/industries/food-health-and-beauty/gs1-data-source/entering-data/attribute-explorer-attributes-list , https://www.gs1.nl/en/industries/food-health-and-beauty/gs1-data-source/entering-data/attribute-explorer-attributes-list 
- Belgilux image specifications:  https://gs1belu.org/nl/documentatie/handleiding-productafbeeldingspecificaties , https://gs1belu.org/nl/documentatie/handleiding-productafbeeldingspecificaties 
- NL Productafbeelding Specificaties:  https://www.gs1.nl/sites/default/files/so_productafbeeldingen_specificatiesengebruiksregels.pdf , https://www.gs1.nl/sites/default/files/so_productafbeeldingen_specificatiesengebruiksregels.pdf 
Local Dutch applicable validation rules are: 500.267, 500.275
</t>
  </si>
  <si>
    <t>500.267, 500.275, 500.464, 500.465, 500.466, 500.467, 500.578</t>
  </si>
  <si>
    <t>referencedFiles.uri</t>
  </si>
  <si>
    <r>
      <t xml:space="preserve">Zie voor aanvullende toelichting </t>
    </r>
    <r>
      <rPr>
        <strike/>
        <sz val="8"/>
        <color rgb="FF002C6C"/>
        <rFont val="Verdana"/>
        <family val="2"/>
      </rPr>
      <t xml:space="preserve"> https://www.gs1.nl/sectorafspraken-over-standaarden/productdata-levensmiddelen-drogisterij-agf-en-foodservice/gs1-5-7 , https://www.gs1.nl/sectorafspraken-over-standaarden/productdata-levensmiddelen-drogisterij-agf-en-foodservice/gs1-5-7</t>
    </r>
    <r>
      <rPr>
        <sz val="8"/>
        <color rgb="FF002C6C"/>
        <rFont val="Verdana"/>
        <family val="2"/>
      </rPr>
      <t xml:space="preserve">
- Belgilux image specifications:  </t>
    </r>
    <r>
      <rPr>
        <strike/>
        <sz val="8"/>
        <color rgb="FF002C6C"/>
        <rFont val="Verdana"/>
        <family val="2"/>
      </rPr>
      <t>https://gs1belu.org/nl/documentatie/handleiding-productafbeeldingspecificaties ,</t>
    </r>
    <r>
      <rPr>
        <sz val="8"/>
        <color rgb="FF002C6C"/>
        <rFont val="Verdana"/>
        <family val="2"/>
      </rPr>
      <t xml:space="preserve"> https://gs1belu.org/nl/documentatie/handleiding-productafbeeldingspecificaties 
- NL Productafbeelding Specificaties:  </t>
    </r>
    <r>
      <rPr>
        <strike/>
        <sz val="8"/>
        <color rgb="FF002C6C"/>
        <rFont val="Verdana"/>
        <family val="2"/>
      </rPr>
      <t xml:space="preserve">https://www.gs1.nl/sites/default/files/so_productafbeeldingen_specificatiesengebruiksregels.pdf , https://www.gs1.nl/sites/default/files/so_productafbeeldingen_specificatiesengebruiksregels.pdf image specifications: </t>
    </r>
    <r>
      <rPr>
        <sz val="8"/>
        <color rgb="FF002C6C"/>
        <rFont val="Verdana"/>
        <family val="2"/>
      </rPr>
      <t xml:space="preserve">https://www.gs1.nl/kennisbank/gs1-datapools-overzicht/productafbeeldingen-toevoegen/
Lokale in Nederland gebruikte validatieregels zijn: NL-V267
</t>
    </r>
  </si>
  <si>
    <t xml:space="preserve">Zie voor aanvullende toelichting https://gs1.nl/kennisbank/gs1-data-source/levensmiddelen-drogisterij/welke-data/datamodel/
Belgilux image specifications: https://gs1belu.org/nl/documentatie/handleiding-productafbeeldingspecificaties 
NL Productafbeelding Specificaties: https://www.gs1.nl/kennisbank/gs1-datapools-overzicht/productafbeeldingen-toevoegen/
</t>
  </si>
  <si>
    <r>
      <t xml:space="preserve">For additional explanation see  </t>
    </r>
    <r>
      <rPr>
        <strike/>
        <sz val="8"/>
        <color rgb="FF002C6C"/>
        <rFont val="Verdana"/>
        <family val="2"/>
      </rPr>
      <t xml:space="preserve">https://www.gs1.nl/en/industries/food-health-and-beauty/gs1-data-source/entering-data/attribute-explorer-attributes-list , https://www.gs1.nl/en/industries/food-health-and-beauty/gs1-data-source/entering-data/attribute-explorer-attributes-list </t>
    </r>
    <r>
      <rPr>
        <sz val="8"/>
        <color rgb="FF002C6C"/>
        <rFont val="Verdana"/>
        <family val="2"/>
      </rPr>
      <t xml:space="preserve">
- Belgilux image specifications:  https://gs1belu.org/nl/documentatie/handleiding-productafbeeldingspecificaties , https://gs1belu.org/nl/documentatie/handleiding-productafbeeldingspecificaties 
- NL Image specifications </t>
    </r>
    <r>
      <rPr>
        <strike/>
        <sz val="8"/>
        <color rgb="FF002C6C"/>
        <rFont val="Verdana"/>
        <family val="2"/>
      </rPr>
      <t>https://www.gs1.nl/sites/default/files/so_productafbeeldingen_specificatiesengebruiksregels.pdf , https://www.gs1.nl/sites/default/files/so_productafbeeldingen_specificatiesengebruiksregels.pdf</t>
    </r>
    <r>
      <rPr>
        <sz val="8"/>
        <color rgb="FF002C6C"/>
        <rFont val="Verdana"/>
        <family val="2"/>
      </rPr>
      <t xml:space="preserve"> 
https://www.gs1.nl/en/knowledge-base/gs1-datapools-overview/product-images/
Local Dutch applicable validation rules are: NL-V267
</t>
    </r>
  </si>
  <si>
    <t xml:space="preserve">For additional explanation see: https://gs1.nl/en/knowledge-base/gs1-data-source/food-health-beauty/what-data/data-model/
Belgilux image specifications: https://gs1belu.org/nl/documentatie/handleiding-productafbeeldingspecificaties
NL product image specifications: https://www.gs1.nl/en/knowledge-base/gs1-datapools-overview/product-images/
</t>
  </si>
  <si>
    <t>500.267, 500.464, 500.465, 500.466, 500.467, 500.578</t>
  </si>
  <si>
    <t xml:space="preserve">Le code indiquant la langue du texte du document externe, encodé selon la norme ISO 639-1 </t>
  </si>
  <si>
    <t>referencedFiles.lang</t>
  </si>
  <si>
    <t>De datum waarop het doelbestand van deze externe link van kracht wordt.</t>
  </si>
  <si>
    <t>La date à laquelle la cible de ce lien externe commence à être utilisable.</t>
  </si>
  <si>
    <t>The date upon which the target of this external link begins to be effective for use.</t>
  </si>
  <si>
    <t xml:space="preserve">Voer de juiste datum en tijd in. </t>
  </si>
  <si>
    <t xml:space="preserve">Enter a correct date and time. </t>
  </si>
  <si>
    <t xml:space="preserve">   Naam- en contactgegevens</t>
  </si>
  <si>
    <t xml:space="preserve">    Nom et coordonnées</t>
  </si>
  <si>
    <t xml:space="preserve">    Name and contact details</t>
  </si>
  <si>
    <t xml:space="preserve">Voer de wettelijke benaming van het artikel in, zoals vermeld op het etiket. Toevoegingen zoals 'met zoetstoffen', 'met suiker(s) en zoetstoffen', 'bereid met ...g vruchten per 100 g', 'totaal gehalte aan suikers ...g per 100g', percentage vetvrije stof zijn onderdeel van de wettelijke benaming en vult u ook in. Zie hiervoor ook bijlages III (voor de achtergrond van de genoemde voorbeelden) &amp; VI (voor andere toevoegingen) van 'Verordening 1169/2011'.
Voor voedingssupplementen vult u in ieder geval 'Voedingssupplement' in. Daarnaast kan een aanduiding van de categorie nutriënten ook onderdeel zijn van de wettelijke benaming voor voedingssupplementen. Bijvoorbeeld: vitamines, mineralen, aminozuren, vetzuren of kruidenpreparaat.
Voor België zijn Nederlands en Frans verplicht; voor Luxemburg Duits en Frans.
Voor diervoeding geldt 'Verordening 767/2009'. Om hieraan te voldoen vult u de officiële, wettelijke naam in zoals deze op de verpakking voorkomt. De wettelijke naam bevat informatie over het soort diervoeder, het soort dier en in sommige gevallen de levensfase van het dier waarvoor het voedsel is bedoeld. In het document met toelichtingen (zie de link in Procesbeschrijving naar het document) vindt u een voorbeeldetiket.
</t>
  </si>
  <si>
    <t>Diervoeding (uit 767/2009): In de wettelijke benaming moet altijd één van de volgende begrippen voorkomen: 'voedermiddel', 'volledig diervoeder', 'aanvullend diervoeder', 'volledige melkvervanger', 'mineraalvoeder', 'aanvullende melkvervanger', 'mengvoeder', 'samengesteld voeder'. Ondanks dat het soort diervoeder, het soort dier en in sommige gevallen de levensfase onderdeel zijn van de wettelijke benaming, vult u deze informatie ook in de velden 'Soort diervoeder', 'Voer bedoeld voor diersoort' en 'Leeftijd/Levensfase dier' in. Met deze informatie kunnen retailers filters aanmaken, bijvoorbeeld voor informatie op websites.
Dit veld wordt in Nederland gecontroleerd in het kader van het datakwaliteitsprogramma.</t>
  </si>
  <si>
    <t xml:space="preserve">Diervoeding (uit 767/2009): In de wettelijke benaming moet altijd één van de volgende begrippen voorkomen: 'voedermiddel', 'volledig diervoeder', 'aanvullend diervoeder', 'volledige melkvervanger', 'mineraalvoeder', 'aanvullende melkvervanger', 'mengvoeder', 'samengesteld voeder'. Ondanks dat het soort diervoeder, het soort dier en in sommige gevallen de levensfase onderdeel zijn van de wettelijke benaming, vult u deze informatie ook in de velden 'Code soort diervoeder', 'Code voer bedoeld voor diersoort' en 'Diervoeder beoogde levensfase/leeftijd' in. Met deze informatie kunnen retailers filters aanmaken, bijvoorbeeld voor informatie op websites.
</t>
  </si>
  <si>
    <t xml:space="preserve">Nutrition animale (à partir de 767/2009): Le nom légal comprend toujours l'un des termes suivants: 'matière première', 'aliment complet', 'complément', 'substitut complet du lait', 'aliment minéral', 'complément de lait', 'aliments composés', 'aliments composés'. Bien que le type d'aliment pour animaux, le type d'animal et, dans certains cas, la phase de vie font partie du nom légal, vous devez entrer ces informations dans les champs 'Type d'aliment', 'Type d'animal' et 'Age (animaux)'. Cela permet aux détaillants de créer des filtres, par exemple pour des informations sur des sites Web. GS1 Pays-Bas prend en compte ce champ dans son programme de qualité des données.
</t>
  </si>
  <si>
    <t>Animal nutrition (from 767/2009): One of the following names should always be present in the regulated product name: 'voedermiddel', 'volledig diervoeder', 'aanvullend diervoeder', 'volledige melkvervanger', 'mineraalvoeder', 'aanvullende melkvervanger', 'mengvoeder', 'samengesteld voeder'. Although the type of feed, type of animal and in some cases the life stage are part of the regulated product name, it is usually expected that this information is also specified in encoded form in the fields 'Type of feed', 'Type of animal the feed is targeted for' and 'Life stage animal'. This allows the recipient to use this information for filtering, for example for webpages.
This field is checked in the context of the Dutch data quality program.</t>
  </si>
  <si>
    <t xml:space="preserve">Animal nutrition (from 767/2009): One of the following names should always be present in the regulated product name: 'voedermiddel', 'volledig diervoeder', 'aanvullend diervoeder', 'volledige melkvervanger', 'mineraalvoeder', 'aanvullende melkvervanger', 'mengvoeder', 'samengesteld voeder'. Although the type of feed, type of animal and in some cases the life stage are part of the regulated product name, it is usually expected that this information is also specified in encoded form in the fields 'Pet food or animal feed type code', 'Animal feed designed for code' and 'Animal feed target life stage'. This allows the recipient to use this information for filtering, for example for webpages.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500.173, 500.215, 500.220, 500.222, 500.230, 500.276, 500.45, 500.349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500.173, 500.215, 500.220, 500.222, 500.230, 500.276, 500.45, 500.349
</t>
  </si>
  <si>
    <t>500.215, 500.222, 500.230, 500.345</t>
  </si>
  <si>
    <t>nl
fr</t>
  </si>
  <si>
    <t>500.230, 500.345</t>
  </si>
  <si>
    <t>regulatedProductNames.lang</t>
  </si>
  <si>
    <t>sequenceNumber</t>
  </si>
  <si>
    <t>DA_FMCGB2B_0040</t>
  </si>
  <si>
    <t>tradeItemFeatureBenefits.sequenceNumber</t>
  </si>
  <si>
    <t xml:space="preserve">De naam van het bedrijf of de persoon behorend bij het communicatieadres. </t>
  </si>
  <si>
    <t xml:space="preserve">The name of the company or person associated with the communication address. </t>
  </si>
  <si>
    <r>
      <t xml:space="preserve">Voor diervoeding: de naam van de exploitant van het diervoederbedrijf kan de naam van de merkeigenaar en/of producent zijn, maar het kan ook de naam van de distributeur/importeur zijn.
Met het ingaan van de General Product Safety Regulation (GPSR) moet dit veld sinds 13 december 2024 moet dit veld ook voor non-food consumentenproducten worden ingevuld. Wat dit veld van toepassing maakt voor alle producten binnen levensmiddelen &amp; drogisterij.
</t>
    </r>
    <r>
      <rPr>
        <strike/>
        <sz val="8"/>
        <color rgb="FF002C6C"/>
        <rFont val="Verdana"/>
        <family val="2"/>
      </rPr>
      <t xml:space="preserve">Dit veld wordt in Nederland gecontroleerd in het kader van het datakwaliteitsprogramma.
</t>
    </r>
  </si>
  <si>
    <t xml:space="preserve">Pour l'alimentation animale: le nom de l'exploitant du secteur de l'alimentation animale peut être le nom du propriétaire de la marque et/ou du producteur, mais il peut aussi s'agir du nom du distributeur/importateur. GS1 Pays-Bas prend en compte ce champ dans son programme de qualité des données.
</t>
  </si>
  <si>
    <t>Animal nutrition: The name of the feed business operator can be the same as the brand owner and/or manufacturer, but can also be the name of the party that has the right to distribute/import it.
With the passage of the General Product Safety Regulation (GPSR), since Dec. 13, 2024, this field must also be completed for non-food consumer products. Which makes this field applicable for all products within FMCG.</t>
  </si>
  <si>
    <t xml:space="preserve">Zie website:  https://www.gs1.nl/sectorafspraken-over-standaarden/productdata-levensmiddelen-drogisterij-agf-en-foodservice/gs1-5-7 , https://www.gs1.nl/sectorafspraken-over-standaarden/productdata-levensmiddelen-drogisterij-agf-en-foodservice/gs1-5-7
Lokale in Nederland gebruikte validatieregels zijn: 500.172, 500.346, 500.374
</t>
  </si>
  <si>
    <t xml:space="preserve">See document:  https://www.gs1.nl/en/industries/food-health-and-beauty/gs1-data-source/entering-data/attribute-explorer-attributes-list , https://www.gs1.nl/en/industries/food-health-and-beauty/gs1-data-source/entering-data/attribute-explorer-attributes-list
Local Dutch applicable validation rules are: 500.172, 500.346, 500.374
</t>
  </si>
  <si>
    <t>500.172, 500.346, 500.374, 500.524</t>
  </si>
  <si>
    <r>
      <rPr>
        <strike/>
        <sz val="8"/>
        <color rgb="FF002C6C"/>
        <rFont val="Verdana"/>
        <family val="2"/>
      </rPr>
      <t>Dit veld wordt in Nederland gecontroleerd in het kader van het datakwaliteitsprogramma.</t>
    </r>
    <r>
      <rPr>
        <sz val="8"/>
        <color rgb="FF002C6C"/>
        <rFont val="Verdana"/>
        <family val="2"/>
      </rPr>
      <t xml:space="preserve">
Met het ingaan van de General Product Safety Regulation (GPSR) moet dit veld sinds 13 december 2024 moet dit veld ook voor non-food consumentenproducten worden ingevuld. Wat dit veld van toepassing maakt voor alle producten binnen levensmiddelen &amp; drogisterij.</t>
    </r>
  </si>
  <si>
    <r>
      <rPr>
        <strike/>
        <sz val="8"/>
        <color rgb="FF002C6C"/>
        <rFont val="Verdana"/>
        <family val="2"/>
      </rPr>
      <t>This field is checked in the context of the Dutch data quality program.</t>
    </r>
    <r>
      <rPr>
        <sz val="8"/>
        <color rgb="FF002C6C"/>
        <rFont val="Verdana"/>
        <family val="2"/>
      </rPr>
      <t xml:space="preserve">
With the passage of the General Product Safety Regulation (GPSR), since Dec. 13, 2024, this field must also be completed for non-food consumer products. Which makes this field applicable for all products within FMCG.</t>
    </r>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500.230, 500.346, 500.374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500.230, 500.346, 500.374
</t>
  </si>
  <si>
    <t>500.230, 500.346, 500.374, 500.524</t>
  </si>
  <si>
    <t>Verplicht als het communicatieadres op het etiket staat en/of om wettelijke redenen vereist is (bijv. EU/116 of GPSR-wetgeving).</t>
  </si>
  <si>
    <r>
      <t xml:space="preserve">Dit veld kan meerdere keren worden gebruikt.
</t>
    </r>
    <r>
      <rPr>
        <strike/>
        <sz val="8"/>
        <color rgb="FF002C6C"/>
        <rFont val="Verdana"/>
        <family val="2"/>
      </rPr>
      <t>Dit veld wordt in Nederland gecontroleerd in het kader van het datakwaliteitsprogramma.</t>
    </r>
    <r>
      <rPr>
        <sz val="8"/>
        <color rgb="FF002C6C"/>
        <rFont val="Verdana"/>
        <family val="2"/>
      </rPr>
      <t xml:space="preserve">
Met het ingaan van de General Product Safety Regulation (GPSR) moet dit veld sinds 13 december 2024 moet dit veld ook voor non-food consumentenproducten worden ingevuld. Wat dit veld van toepassing maakt voor alle producten binnen levensmiddelen &amp; drogisterij.</t>
    </r>
  </si>
  <si>
    <t xml:space="preserve">Ce champ peut être utilisé plus d'une fois. GS1 Pays-Bas prend en compte ce champ dans son programme de qualité des données. GS1 Pays-Bas prend en compte ce champ dans son programme de qualité des données.
</t>
  </si>
  <si>
    <r>
      <t xml:space="preserve">This field can be used more than once.
</t>
    </r>
    <r>
      <rPr>
        <strike/>
        <sz val="8"/>
        <color rgb="FF002C6C"/>
        <rFont val="Verdana"/>
        <family val="2"/>
      </rPr>
      <t>This field is checked in the context of the Dutch data quality program.</t>
    </r>
    <r>
      <rPr>
        <sz val="8"/>
        <color rgb="FF002C6C"/>
        <rFont val="Verdana"/>
        <family val="2"/>
      </rPr>
      <t xml:space="preserve">
With the passage of the General Product Safety Regulation (GPSR), since Dec. 13, 2024, this field must also be completed for non-food consumer products. Which makes this field applicable for all products within FMCG.</t>
    </r>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500.172, 500.230, 500.374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500.172, 500.230, 500.374
</t>
  </si>
  <si>
    <t>500.172, 500.230, 500.346, 500.374, 500.524, 500.585</t>
  </si>
  <si>
    <t>Communication channel</t>
  </si>
  <si>
    <t xml:space="preserve">Code die het type communicatiekanaal aangeeft, bijvoorbeeld TELEPHONE.
</t>
  </si>
  <si>
    <t xml:space="preserve">Code die het soort contactgegevens aangeeft, bijvoorbeeld TELEPHONE.
</t>
  </si>
  <si>
    <t xml:space="preserve">Code spécifiant le type de canal de communication, par exemple TéLéPHONE.
</t>
  </si>
  <si>
    <t xml:space="preserve">Code specifying the type of communication channel, for example TELEPHONE.
</t>
  </si>
  <si>
    <t xml:space="preserve">Als u dit veld invult, vul dan ook het veld 'Gegevens communicatiekanaal' in.
Dit veld wordt in Nederland gecontroleerd in het kader van het datakwaliteitsprogramma.
</t>
  </si>
  <si>
    <t xml:space="preserve">Lorsque vous remplissez ce champ, remplissez également le champ "Valeur du canal de communication". GS1 Pays-Bas prend en compte ce champ dans son programme de qualité des données.
</t>
  </si>
  <si>
    <t xml:space="preserve">When you populate this field, also fill in the 'Communication value' field.
This field is checked in the context of the Dutch data quality program.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500.374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500.374
</t>
  </si>
  <si>
    <t>500.374</t>
  </si>
  <si>
    <t>code</t>
  </si>
  <si>
    <t xml:space="preserve">Als u dit veld invult, vul dan ook het veld 'Type communicatiekanaal' in.
Dit veld wordt in Nederland gecontroleerd in het kader van het datakwaliteitsprogramma.
</t>
  </si>
  <si>
    <t xml:space="preserve">Als u dit veld invult, vul dan ook het veld 'Code soort contactgegevens' in.
</t>
  </si>
  <si>
    <t xml:space="preserve">Lorsque vous remplissez ce champ, remplissez également le champ 'Type de canal de communication'. GS1 Pays-Bas prend en compte ce champ dans son programme de qualité des données.
</t>
  </si>
  <si>
    <t xml:space="preserve">When you populate this field, also fill in the 'Communication channel code' field.
This field is checked in the context of the Dutch data quality program.
</t>
  </si>
  <si>
    <t xml:space="preserve">When you populate this field, also fill in the 'Communication channel code' field.
</t>
  </si>
  <si>
    <t xml:space="preserve">Lokale in Nederland gebruikte validatieregels zijn: 500.374
</t>
  </si>
  <si>
    <t xml:space="preserve">Local Dutch applicable validation rules are: 500.374
</t>
  </si>
  <si>
    <t>500.374, 500.524</t>
  </si>
  <si>
    <t>Verplicht voor diervoeding en detergenten indien op etiket/verpakkking.</t>
  </si>
  <si>
    <t>Pour l'alimentation animale et les détergents, si ça figure sur l'étiquette</t>
  </si>
  <si>
    <t>Mandatory for animal nutrition and detergents if on the packaging.</t>
  </si>
  <si>
    <t>TBA</t>
  </si>
  <si>
    <t>Gebruik dit veld om aan te geven of de contactinformatie op de verpakking vermeld staat.</t>
  </si>
  <si>
    <t>Utilisez ce champ pour indiquer si les informations de contact figurent sur l'emballage.</t>
  </si>
  <si>
    <t>Use this field to indicate if the contact information is listed on the package.</t>
  </si>
  <si>
    <t>Conditionally mandatory</t>
  </si>
  <si>
    <t>v14</t>
  </si>
  <si>
    <t>v15</t>
  </si>
  <si>
    <t>Gebruik dit veld om aan te geven of de informatie over het communicatiekanaal op de verpakking vermeld staat.</t>
  </si>
  <si>
    <t>Ce champ permet d'indiquer si les informations relatives au canal de communication figurent sur l'emballage.</t>
  </si>
  <si>
    <t>Use this field to indicate whether the communication channel information is listed on the package.</t>
  </si>
  <si>
    <t xml:space="preserve">   Informatie over de inhoud</t>
  </si>
  <si>
    <t xml:space="preserve">    Informations sur le contenu</t>
  </si>
  <si>
    <t xml:space="preserve">    Content information</t>
  </si>
  <si>
    <t>DA_FMCGB2C_0096</t>
  </si>
  <si>
    <t xml:space="preserve">Een omschrijving van alle vanuit de wet verplichte vermeldingen op het artikel.
</t>
  </si>
  <si>
    <t xml:space="preserve">Een omschrijving van alle vanuit de wet aanvullende verplichte productinformatie op het artikel.
</t>
  </si>
  <si>
    <t xml:space="preserve">Une description de toutes les informations sur le produit qui sont légalement obligatoires.
</t>
  </si>
  <si>
    <t xml:space="preserve">A description of any compulsory label information on the product. For example, the German additives regulation (ZzulV) for products such as meats and sausages, meat products, bread and bread products is needed for the serving counter.
</t>
  </si>
  <si>
    <t xml:space="preserve">Voedingsmiddelen:
Verpakt onder beschermende atmosfeer.
Drogisterij:
Lees voor gebruik de bijgevoegde gebruiksaanwijzing.
Lees voor gebruik de bijsluiter.
Een gezonde levensstijl is belangrijk, evenals een gevarieerde, evenwichtige voeding waarvoor voedingssupplementen geen vervanging zijn (verplichte vermelding voor voedingssupplementen).
Buiten het bereik en zicht van kinderen bewaren (GEEN verplichte vermelding voor 'bijzondere voedingsmiddelen', voor dat type product is deze zin een bewaarinstructie)
</t>
  </si>
  <si>
    <t xml:space="preserve">Emballé dans une atmosphère protectrice
</t>
  </si>
  <si>
    <t xml:space="preserve">Food:
Packaged in a protective atmosphere.
Health and beauty:
Read the instructions before use
A healthy lifestyle is important, just as a varied, balanced diet for which food supplements are no substitute (compulsory additive label information for food supplements).
Keep out of reach and sight of children (NOT a compulsory additive label information for 'special foods', for this type of products this sentence is a 'Consumer storage instruction')
</t>
  </si>
  <si>
    <t>Food:
Packaged in a protective atmosphere.
Health and beauty:
Read the instructions before use
A healthy lifestyle is important, just as a varied, balanced diet for which food supplements are no substitute (Additional legal product information for food supplements).
Keep out of reach and sight of children (NOT a 'Additional legal product information' for special foods, for this type of products this sentence is a 'Consumer storage instruction')</t>
  </si>
  <si>
    <t>Voer de algemene verplichte vermeldingen in, zoals deze zijn aangegeven in de wetgeving voor het product (zie voor een overzicht van deze vermeldingen de link in Procesbeschrijving naar het document Toelichting). Kwalificaties als 'met zoetstoffen' of 'met suiker(s) en zoetstoffen' zijn onderdeel van de 'Wettelijke benaming'.
De informatie in dit veld moet in dezelfde talen als op het productetiket worden ingevuld.</t>
  </si>
  <si>
    <t xml:space="preserve">Entrez les informations obligatoires figurant à l'annexe 3 de la loi 1169/2011 ici. Les qualificatifs tels que 'avec des édulcorants artificiels' ou 'avec sucre (s) et les édulcorants artificiels' font partie du champ 'nom du produit réglementé'. Ils doivent être fournis dans les mêmes langues que celles sur l'étiquette du produit.
</t>
  </si>
  <si>
    <t>Enter the mandatory information as listed in the legislation that applies for the specific product (please refer to the link below in Process Description to the explanatory document for a list of regulations with legally required statements). Qualifications such as 'with artificial sweeteners' or 'with sugar(s) and artificial sweeteners' are part of the 'Regulated product name'. 
The information in this field should be provided in the same languages as those on the product label.</t>
  </si>
  <si>
    <t>"In dit veld mogen ook disclaimers (juridische vrijwaringen van aansprakelijkheid of garantie) worden ingevuld. Bijvoorbeeld: Firma de Noorderzon is niet aansprakelijk voor enige schade ten gevolge van het onjuist interpreteren van deze tekst.
Voor geneesmiddelen, medische hulpmiddelen en gezondheidsproducten geldt: neem waarschuwingen op in het veld 'Waarschuwingen en gebruiksbeperkingen'.
Voor dranken en cosmetica: vul informatie in over de gevarenaanduidingen en voorzorgsmaatregelen."</t>
  </si>
  <si>
    <t xml:space="preserve">In dit veld mogen ook disclaimers (juridische vrijwaringen van aansprakelijkheid of garantie) worden ingevuld. Bijvoorbeeld: Firma de Noorderzon is niet aansprakelijk voor enige schade ten gevolge van het onjuist interpreteren van deze tekst.
Voor geneesmiddelen, medische hulpmiddelen en gezondheidsproducten geldt: neem waarschuwingen op in het veld 'Waarschuwingen en gebruiksbeperkingen'.
Voor dranken en cosmetica: vul informatie in over de gevarenaanduidingen en voorzorgsmaatregelen.
</t>
  </si>
  <si>
    <t>"Ce champ comprend également des disclaimers (phrase juridique qui réduit ou rejette la responsabilité ou les garanties). Par exemple: la Société Contreplaqué décline toute responsabilité pour tout dommage causé par l'interprétation erronée de ce texte. 
Pour les produits pharmaceutiques, les dispositifs médicaux et des produits de santé: les avertissements de l'Etat dans le champ 'Effets secondaires du médicament et avertissements'. GS1 Pays-Bas prend en compte ce champ dans son programme de qualité des données.
Pour les boissons et les cosmétiques: renseigner les informations sur les mentions de danger et les précautions."</t>
  </si>
  <si>
    <t>"This field also includes disclaimers (legal phrase which reduces or rejects liability or guarantees). For example: the Plywood Company is not liable for any damage caused by the incorrect interpretation of this text.
For pharmaceuticals, medical devices and health products: fill out warnings in the 'Drug or supplement side effects and warnings' field.
For beverages and cosmetics: use this field to fill out information regarding the hazard- and precautionary statements."</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500.203, 500.211, 500.215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500.203, 500.211, 500.215
</t>
  </si>
  <si>
    <t>500.203, 500.211, 500.215, 500.567</t>
  </si>
  <si>
    <t xml:space="preserve">Si ça figure sur l'étiquette. </t>
  </si>
  <si>
    <t xml:space="preserve">Mandatory required if mentioned on the label. </t>
  </si>
  <si>
    <t>compulsoryAdditiveLabelInformations.value</t>
  </si>
  <si>
    <t xml:space="preserve">Code linguistique des informations légales supplémentaires sur les produits </t>
  </si>
  <si>
    <t>compulsoryAdditiveLabelInformations.lang</t>
  </si>
  <si>
    <t xml:space="preserve">Utiliser ce champ pour les articles emballés comprenant deux ou plusieurs articles emballés individuellement. Vous pouvez également saisir la déclaration de contenu net pour les autres produits composites (veuillez vous référer au "Glossaire" pour la définition des produits composites).
</t>
  </si>
  <si>
    <t>For pharmaceuticals, medical devices and health products: fill out warnings in the 'Drug or supplement side effects and warnings' field.</t>
  </si>
  <si>
    <t>netContentStatements.lang</t>
  </si>
  <si>
    <t>For beverages and cosmetics: use this field to fill out information regarding the hazard- and precautionary statements.</t>
  </si>
  <si>
    <t xml:space="preserve">Lokale in Nederland gebruikte validatieregels zijn: 500.179, 500.180
</t>
  </si>
  <si>
    <t xml:space="preserve">Local Dutch applicable validation rules are: 500.179, 500.180
</t>
  </si>
  <si>
    <t>De code die aangeeft of de op de verpakking aangegeven aantal porties per verpakking bij benadering is.</t>
  </si>
  <si>
    <t>Le code indiquant si la portion spécifiée par produit est approximative comme indiqué sur l'emballage du produit.</t>
  </si>
  <si>
    <t>The code indicating whether the specified serving per product is approximate as shown on the product package.</t>
  </si>
  <si>
    <t xml:space="preserve"> Nombre de portions par produit  Vous utilisez ce champ pour communiquer la précision de mesure du nombre de portions que contient le produit. Si le "nombre de portions par paquet" indiqué sur l'emballage n'est pas exactement ce nombre, mais approximatif, vous utilisez le code APPROXIMATIQUEMENT.</t>
  </si>
  <si>
    <t>You use this to communicate the measurement accuracy of the number of servings the product contains. If the ‘Number of servings per package’ according to the packaging is not exactly that number, but approximate, you use the code APPROXIMATELY.
Select the correct code from the ‘measurementPrecisionCode’ code list.
You use this attribute in combination with ‘Number of servings per package’.</t>
  </si>
  <si>
    <t>You use this to communicate the measurement accuracy of the number of servings the product contains. If the servings per product according to the packaging is not exactly that number, but approximate, you use the code APPROXIMATELY.
Select the correct code from the ‘measurementPrecisionCode’ code list.
You use this attribute in combination with ‘Servings per product’.</t>
  </si>
  <si>
    <t>U gebruikt dit veld niet als u ‘Minimum aantal porties per verpakking’ (numberOfSmallestUnitsPerPackage) en ‘Maximum aantal porties per verpakking’ (maximumNumberOfSmallestUnitsPerPackage) gebruikt. 
Dit veld wordt in Nederland gecontroleerd in het kader van het datakwaliteitsprogramma.</t>
  </si>
  <si>
    <t xml:space="preserve">U gebruikt dit veld niet als u ‘Minimum aantal porties per verpakking’ (numberOfSmallestUnitsPerPackage) en ‘Maximum aantal porties per verpakking’ (maximumNumberOfSmallestUnitsPerPackage) gebruikt. 
</t>
  </si>
  <si>
    <t>You do not use this attribute if you use attributes ‘Number of smallest units per package’ (numberOfSmallestUnitsPerPackage) and ‘Maximum number of smallest units per package’ (maximumNumberOfSmallestUnitsPerPackage)
This field is checked in the context of the Dutch data quality program.</t>
  </si>
  <si>
    <t xml:space="preserve">Als op de verpakking geen exact aantal porties staat vermeld, maar een minimum en een maximum aantal (bijv. 4-6 porties), dan gebruikt u dit veld in combinatie met 'Maximum aantal porties per verpakking'. Voer hier het kleinste aantal in. Dit veld kan niet gevuld worden in combinatie met het veld ‘Aantal porties verpakking’. </t>
  </si>
  <si>
    <t xml:space="preserve">Mandatory if the number of units per package is a range. If the package does not state a precise number of servings but a minimum and maximum number (e.g. 4-6 servings), use this field in conjunction with 'Maximum number of smallest units per package'. Enter the lowest number here. This field cannot be combined with the ‘Number of servings per package’ field. </t>
  </si>
  <si>
    <t>Lokale in Nederland gebruikte validatieregels zijn: 500.180, 500.316</t>
  </si>
  <si>
    <t>Local Dutch applicable validation rules are: 500.180, 500.316</t>
  </si>
  <si>
    <t>Mandatory if the number of units per package is a range. If the package does not state a precise number of servings but a minimum and maximum number (e.g. 4-6 servings), enter the highest number here. Next to this, fill in the 'Number of smallest units per package' field. This field cannot be combined with the ‘Number of servings per package’ field.</t>
  </si>
  <si>
    <t>Lokale in Nederland gebruikte validatieregels zijn: 500.180, 500.317</t>
  </si>
  <si>
    <t>Local Dutch applicable validation rules are: 500.180, 500.317</t>
  </si>
  <si>
    <t xml:space="preserve">   Lijst met ingrediënten</t>
  </si>
  <si>
    <t xml:space="preserve">    Liste des ingrédients</t>
  </si>
  <si>
    <t xml:space="preserve">    List of ingredients</t>
  </si>
  <si>
    <t xml:space="preserve">Aliments: Ingrédients: légumes (tomate (10%), le poireau (5%)), l'oignon, la farine de BLé, poudre de petit-lait (LAIT), des épices (sol MOUTARDE, le paprika au sol), des arômes (contiennent SOJA), l'amidon, les herbes (ail, la ciboulette , persil), exhausteurs de goût (E621), acide alimentaire (acide citrique). Peut contenir des traces de noix.     Santé &amp; Beauté:   Chaque comprimé contient de la pénicilline V potassium équivalent à 500 mg (800.000 unités) de pénicilline V. Pour détergents: Ingrédients : &gt;30% Tensioactifs aniogéniques, 5-15% Tensioactifs non ioniques, Savon, &lt;5% Phosphanates, Enzymes, décolorants optiques, Parfums, Alpha-isométhyl ionène, Salicylate de benzyle, Citronellolm, Coumarine, Eugénol, Geraniol, Hexyl cinnamal, Limonene, Linalool
</t>
  </si>
  <si>
    <t>Vul in dit veld voor levensmiddelen, bijzondere voedingsmiddelen en voedingssupplementen de ingrediëntendeclaratie in, plus eventuele kruisbesmettingen die op het etiket/de verpakking staan. Ook de ingrediëntendeclaratie die op een online etiket staat, vul je hier in, bijvoorbeeld voor wijn en sterke drank. Vermeld alle informatie over ingrediënten en kruisbesmettingen die op het etiket/de verpakking staat, ook als dat niet wettelijk verplicht is. Laat dit veld leeg als er geen ingrediëntendeclaratie op het (online) etiket/de verpakking staat.</t>
  </si>
  <si>
    <t xml:space="preserve">Utilisez ce champ pour entrer la liste des ingrédients, allergènes et possibles contaminations croisées qui sont indiqués sur l'étiquette ou l'étiquette en ligne (pour les vins et spiritueux). Listez toutes les informations sur les composants et les contaminations croisées sur l'étiquette (en ligne), même si ce n'est pas obligatoire par la loi. Ne pas remplir ce champ s'il n'y a pas de déclaration d'ingrédients sur l'étiquette( en ligne).    Note: s'il n'y a pas de déclaration ingrédients sur l'étiquette, mais un ou plusieurs allergènes sont mentionnés sur l'étiquette, entrez ces allergènes ici. Un exemple est le vin rouge, où l'étiquette indique: 'Contient des sulfites'.    Comment entrer la déclaration des ingrédients:  - Commencez par le texte qui précède la liste des ingrédients: 'Ingrédients:', 'Excipients:' ou 'Contient', comme indiqué sur l'étiquette.  - Utilisez la même orthographe et ordre des mots que sur l'étiquette.  - Est-ce que l'étiquette contient des pourcentages? Copiez le libellé de l'étiquette.  - Y a-t-il des ingrédients (allergènes) indiqués en caractères gras ou en italique (ou de toute autre manière distincte des autres ingrédients) sur l'étiquette? Dans ce cas, veuillez entrer ces éléments en lettres majuscules (voir aussi l'exemple ci-dessous).  - Parfois, certaines parties de la déclaration des ingrédients sont clarifiées en ajoutant une phrase au bas de la déclaration des ingrédients sur l'étiquette. Ceci est fait par exemple avec un astérisque ou un nombre ou une abréviation dans la déclaration des ingrédients. Toutes ces clarifications ainsi que d'autres clarifications peuvent être saisies dans ce champ si elles concernent les ingrédients. l'information sur les ingrédients ne figure pas dans la déclaration des ingrédients ou directement en-dessous, mais ailleurs sur l'étiquette ? Vous pouvez alors remplir l'information de deux fac;ons: 1. Informations obligatoires Dans le champ 'Déclarations additionnelles obligatoires ', vous remplissez les informations obligatoires selon la réglementation 'EU 1169/2011' ou selon une autre législation. Une liste des informations obligatoires figure à l'annexe A.2 du document 'Explications sur le modèle de données Benelux'. 2. Informations marketing Toutes les autres informations sur les ingrédients doivent s'encoder dans le champ 'Message marketing de l'unité commerciale'. Par exemple : ' Tous les ingrédients sont cueillis à la main '.   Comment entrer les contaminations croisées: Insérer le texte sur les contaminations croisées (par exemple 'Peut contenir des traces de noix') après la liste des ingrédients.     Situations particulières:   - Articles composé: copier toutes les listes d'ingrédients sur l'emballage.   - Produits pharmaceutiques, dispositifs medicaux  et compléments alimentaires: la composition est également indiquée sur l'étiquette. La composition est une liste des ingredients actifs. Celle-ci doit être inscrit dans le champ 'Liste d'ingrédients non alimentaires'. Vous entrez pour les médicaments auto-administrés et les dispositifs medicaux la liste des excipients de ce champ et pour les compléments alimentaires la liste des ingredients. Remarque: cela ne concerne pas les autres groupes de produits dans les produits de santé et de beauté. Pour les détergents : Indiquer les ingrédients s'ils ont été ajoutés sur l'étiquette y compris le texte précédent (par exemple, 'Ce produit contient les ingrédients suivants:'). Les parfums allergènes doivent également être énumérés ici, comme indiqué sur l'étiquette.
</t>
  </si>
  <si>
    <t>Use this field to enter for food, special food and food supplements the ingredient statement and possible cross-contaminations that are stated on your label or online label (for wine and spirits). List all information on ingredients and cross-contaminations on the (online) label, even if it is not mandatory by law. Do not fill in this field if there is no ingredient statement on the (online) label.
Note: if there is no ingredient statement on the label, but one or more allergens are mentioned on the label, enter these allergens here. 
How to enter the ingredient statement:
- Start with the text that precedes the list of ingredients: 'Ingredients:' or 'Contains', as stated on the label.
- Use the same spelling and word order as on the label.
- Does the label contain percentages? Copy the label's wording.
- Are there any ingredients (allergens) shown in bold type or italics (or in any other way distinctive from other ingredients) on the label? In this case, you enter those ingredients in capitals in this field (see also the example below).
- In some cases, parts of the ingredient statement are clarified by adding a sentence at the bottom of the ingredient statement. You can recognize these clarifications by, for example, a star or a number at the start of the clarification. In other cases, an abbreviation in the ingredient statement is written down at the bottom of the ingredient statement. All these and other clarifications can be entered in this field, as long as they are related to the ingredients.
Does the label contain information about ingredients that is not part of the ingredient statement or stated directly below? Depending on the kind of subject, enter this information as:
1. Additional legal product information: enter the additional legal product information according to the EU regulation 1169 or other legislation in the field 'Additional legal product information'. Find an overview of regulations, guidelines and directives in which the specific additional legal product information is included in the appendix of the document 'Explanatory notes on the Benelux model' (please refer to the link below in Process Description to the explanatory document).
2. Marketing fields: enter all other information about ingredients in the fields 'Product marketing message', ‘Features and benefits’ or ‘Search key words for product’. An example: 'all ingredients are handpicked'.How to enter cross-contaminations: Insert text about cross-contaminations (e.g. 'May contain traces of nuts') after the list of ingredients.
Special situations:
- Variety pack (see explanatory document for definition): copy all the ingredients lists on the packaging according to the procedure mentioned above.
- Food supplements: the composition is also stated on the label. The composition is a list with active substances. This must be entered in the 'Non-food ingredient statement' field. You enter for food supplements the ingredient list here.</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500.230, 500.288, 500.331, 500.374, 500.375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500.230, 500.288, 500.331, 500.375</t>
  </si>
  <si>
    <t>ingredientStatements.value</t>
  </si>
  <si>
    <t>Let op: als er geen ingrediëntendeclaratie op het etiket/de verpakking staat, maar er staan wel een of meer allergenen op, dan vul je die hier in.</t>
  </si>
  <si>
    <t>ingredientStatements.lang</t>
  </si>
  <si>
    <t>Eco-score:
Wanneer GDSN wordt gebruikt om productinformatie te delen die vereist is voor het berekenen van de Eco-sore van een product conform de 'Eco-score' methodologie van het 'Eco-score Collective' is de volgende instructie van toepassing.
Ingredient specifieke informatie van primaire ingrediënten opgelijst in de ingrediëntenlijst, die samen ten minste 85% van het volledige product vertegenwoordigen, dient gedeeld te worden via ingrediënt specifieke attributen: Ingrediëntenvolgorde, Ingrediëntnaam, Ingrediënt percentage, Code land van oorsprong van het ingredient en Oorsprongsverklaring van het ingredient. Wanneer er meer dan 6 ingrediënten nodig zijn om de drempel van 85% te bereiken, dient enkel informatie aangeleverd te worden van de 6 ingrediënten met het hoogste %.
Gebruik attribuut 'Ingrediëntenvolgorde' om de volgorde (01, 02, 03…) van de ingrediënten aan te duiden in lijn met de plaatst die ze innemen in de ingrediëntenlijst. 
Raadpleeg 'Handleiding aanlevering Eco-score gerelateerde product informatie' voor meer informatie over het delen van Eco-sore relevante productinformatie in GDSN: https://www.gs1belu.org/nl/documentatie/handleiding-aanlevering-eco-score-gerelateerde-product-informatie</t>
  </si>
  <si>
    <t xml:space="preserve">Eco-score:
Si GDSN est utilisé pour partager les informations des produits nécessaires au calcul de l'écoscore des produits conformément à la méthodologie 'Eco-score' du 'Collectif Eco-score',  l'instruction suivante s'applique.
Les informations spécifiques aux ingrédients primaires figurant dans la liste des ingrédients, représentant au moins 85% du produit entier, doivent être partagées via des attributs spécifiques aux ingrédients : ‘Ordre des ingrédients’, ‘Nom de l'ingrédient’, ‘Pourcentage du contenu de l'ingrédient’, ‘Code du pays d'origine de l'ingrédient’ et ‘Déclaration de l'origine de l'ingrédient’. Lorsque plus de 6 ingrédients sont nécessaires pour atteindre le seuil de 85 %, seules les informations relatives aux 6 ingrédients présentant le pourcentage le plus élevé doivent être fournies.
Utilisez l'attribut 'Ordre des ingrédients' pour indiquer l'ordre (01, 02, 03...) des ingrédients en fonction de la place qu'ils occupent dans la liste des ingrédients. 
Pour plus d'informations sur la manière de partager les informations relatives à l'Eco-score dans le GDSN, consultez 'Manuel sur la fourniture d'informations de produits liés à l'Eco-score'. </t>
  </si>
  <si>
    <t xml:space="preserve">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Fill in the Incremental value (01, 02, 03…) of ingredients taken into account to calculate the product's Eco-score, indicating the ingredient order as listed in the ingredient statement. 
For more information on how to share Eco-score relevant information in GDSN check out 'Manual on delivery of Eco-score related product information'. </t>
  </si>
  <si>
    <t>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Fill in the Incremental value (01, 02, 03…) of ingredients taken into account to calculate the product's Eco-score, indicating the ingredient order as listed in the ingredient statement. 
For more information on how to share Eco-score relevant information in GDSN check out 'Manual on delivery of Eco-score related product information'.</t>
  </si>
  <si>
    <t>Verplicht als het veld ‘Ingrediëntnaam’  is ingevuld bij de consumenteneenheid.</t>
  </si>
  <si>
    <t>Verplicht als het veld ‘Ingrediëntnaam’  is ingevuld bij de handelseenheid.</t>
  </si>
  <si>
    <t>Verplicht als het veld ‘Ingrediëntnaam’  is ingevuld bij de pallet.</t>
  </si>
  <si>
    <t>Mandatory if 'Ingredient name' is populated  for a logistic unit.</t>
  </si>
  <si>
    <t>ingredientinformations.ingredientSequence</t>
  </si>
  <si>
    <t>Eco-score:
Wanneer GDSN wordt gebruikt om productinformatie te delen die vereist is voor het berekenen van de Eco-sore van een product conform de 'Eco-score' methodologie van het 'Eco-score Collective' is de volgende instructie van toepassing.
Ingredient specifieke informatie van primaire ingrediënten opgelijst in de ingrediëntenlijst, die samen ten minste 85% van het volledige product vertegenwoordigen, dient gedeeld te worden via ingrediënt specifieke attributen: Ingrediëntenvolgorde, Ingrediëntnaam, Ingrediënt percentage, Code land van oorsprong van het ingredient en Oorsprongsverklaring van het ingredient. Wanneer er meer dan 6 ingrediënten nodig zijn om de drempel van 85% te bereiken, dient enkel informatie aangeleverd te worden van de 6 ingrediënten met het hoogste %.
Gebruik attribuut 'Ingrediëntnaam' om de naam van de ingrediënten die in aanmerking worden genomen voor de berekening van de Eco-score van het product aan te geven. Vb. Tomaten
Voor visingrediënten moet je ook de bijbehorende wetenschappelijke naam van de vis tussen haakjes opgeven, vb.: Makreel (Scomber Scombrus).
De naam van het ingrediënt hoeft slechts in één taal te worden ingevuld. Gebruik één van de talen gebruikt om de ingrediëntenlijst in te vullen. Gebruik attribuut 'Ingrediëntnaam taalcode' om de taal aan te geven.
Raadpleeg 'Handleiding aanlevering Eco-score gerelateerde product informatie' voor meer informatie over het delen van Eco-sore relevante productinformatie in GDSN: https://www.gs1belu.org/nl/documentatie/handleiding-aanlevering-eco-score-gerelateerde-product-informatie</t>
  </si>
  <si>
    <t xml:space="preserve">Eco-score:
Si GDSN est utilisé pour partager les informations des produits nécessaires au calcul de l'écoscore des produits conformément à la méthodologie 'Eco-score' du 'Collectif Eco-score',  l'instruction suivante s'applique.
Les informations spécifiques aux ingrédients primaires figurant dans la liste des ingrédients, représentant au moins 85% du produit entier, doivent être partagées via des attributs spécifiques aux ingrédients : ‘Ordre des ingrédients’, ‘Nom de l'ingrédient’, ‘Pourcentage du contenu de l'ingrédient’, ‘Code du pays d'origine de l'ingrédient’ et ‘Déclaration de l'origine de l'ingrédient’. Lorsque plus de 6 ingrédients sont nécessaires pour atteindre le seuil de 85 %, seules les informations relatives aux 6 ingrédients présentant le pourcentage le plus élevé doivent être fournies.
Utilisez l'attribut ''Nom de l'ingrédient' pour indiquer le nom des ingrédients pris en compte dans le calcul de l'écoscore du produit.  Eg. Tomates
Pour les ingrédients à base de poisson, indiquez également le nom scientifique correspondant du poisson entre parenthèses, par exemple : Maquereau (Scomber Scombrus).
Le nom de l'ingrédient ne doit être saisi que dans une seule langue. Utilisez l'une des langues utilisées pour remplir la liste des ingrédients. Utilisez l'attribut 'Code linguistique du nom de l'ingrédient' pour spécifier la langue.
Pour plus d'informations sur la manière de partager les informations relatives à l'Eco-score dans le GDSN, consultez 'Manuel sur la fourniture d'informations de produits liés à l'Eco-score'. </t>
  </si>
  <si>
    <t xml:space="preserve">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Fill in the name, as listed in the ingredient statement, of the ingredients taken into account to calculate the product's Eco-score.  Ex.: Tomatoes
For fish ingredients make sure to also supply the related Fish Scientific Name between brackers. ex.: Mackerel (Scomber Scombrus).
The ingredient name only needs to be supplied in a single language. Use one of the languages applied to populate the ingredient statment. Use attribute 'Ingredient name language code' to indicate the language.
For more information on how to share Eco-score relevant information in GDSN check out 'Manual on delivery of Eco-score related product information'. </t>
  </si>
  <si>
    <t>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Fill in the name, as listed in the ingredient statement, of the ingredients taken into account to calculate the product's Eco-score. Ex.: Tomatoes
For fish ingredients make sure to also supply the related Fish Scientific Name between brackers. ex.: Mackerel (Scomber Scombrus).
The ingredient name only needs to be supplied in a single language. Use one of the languages applied to populate the ingredient statment. Use attribute 'Ingredient name language code' to indicate the language.
For more information on how to share Eco-score relevant information in GDSN check out 'Manual on delivery of Eco-score related product information': https://www.gs1belu.org/nl/documentatie/handleiding-aanlevering-eco-score-gerelateerde-product-informatie</t>
  </si>
  <si>
    <t>Verplicht wanneer product informatie die nodig is om de Eco-score van het product te berekenen conform de 'Eco-score' methodolgie van het 'Eco-score Collective' gedeeld wordt via GDSN.</t>
  </si>
  <si>
    <t xml:space="preserve">Obligatoire si GDSN est utilisé pour partager les informations sur les produits nécessaires au calcul de l'Eco-score d'un produit conformément à la méthodologie de l'Eco-score du collectif Eco-score, </t>
  </si>
  <si>
    <t>Mandatory in case product information required to calculate the products Eco-score in line with the 'Eco-score' methodology  of  'Eco-score Collective' is supplied via GDSN.</t>
  </si>
  <si>
    <t>Mandatory in case product information required to calculate the products Eco-score in line with the 'Eco-score' methodology of 'Eco-score Collective' is supplied via GDSN.</t>
  </si>
  <si>
    <t>ingredientinformations.ingredientNames.value</t>
  </si>
  <si>
    <t>ingredientinformations.ingredientNames.lang</t>
  </si>
  <si>
    <t>Vul de ingrediëntendeclaratie als volgt in:</t>
  </si>
  <si>
    <t xml:space="preserve">Eco-score: 
Wanneer GDSN wordt gebruikt om productinformatie te delen die vereist is voor het berekenen van de Eco-sore van een product conform de 'Eco-score' methodologie van het 'Eco-score Collective' is de volgende instructie van toepassing.
Ingredient specifieke informatie van primaire ingrediënten opgelijst in de ingrediëntenlijst, die samen ten minste 85% van het volledige product vertegenwoordigen, dient gedeeld te worden via ingrediënt specifieke attributen: Ingrediëntenvolgorde, Ingrediëntnaam, Ingrediënt percentage, Code land van oorsprong van het ingredient en Oorsprongsverklaring van het ingredient. Wanneer er meer dan 6 ingrediënten nodig zijn om de drempel van 85% te bereiken, dient enkel informatie aangeleverd te worden van de 6 ingrediënten met het hoogste %. 
Gebruik attribuut 'Ingrediënt percentage' om het % aan te geven van alle ingrediënten die in aanmerking worden genomen voor het het berekenen van de Eco-score. Indien het % van een ingredient ook vermeld is in de ingrediëntenlijst dienen % consistent ingevuld te worden.
Raadpleeg 'Handleiding aanlevering Eco-score gerelateerde product informatie' voor meer informatie over het delen van Eco-sore relevante productinformatie in GDSN: https://www.gs1belu.org/nl/documentatie/handleiding-aanlevering-eco-score-gerelateerde-product-informatie.
Dierlijke en plantaardige eiwitten:
Gebruik dit veld om de hoeveelheid dierlijke en plantaardige eiwitten in het product te vermelden, vul hiervoor het percentage van het eiwittype (plantaardig of dierlijk) in dat is geselecteerd in het veld 'ingredientCode'. </t>
  </si>
  <si>
    <t>Eco-score:
Si GDSN est utilisé pour partager les informations des produits nécessaires au calcul de l'écoscore des produits conformément à la méthodologie 'Eco-score' du 'Collectif Eco-score',  l'instruction suivante s'applique.
Les informations spécifiques aux ingrédients primaires figurant dans la liste des ingrédients, représentant au moins 85% du produit entier, doivent être partagées via des attributs spécifiques aux ingrédients : ‘Ordre des ingrédients’, ‘Nom de l'ingrédient’, ‘Pourcentage du contenu de l'ingrédient’, ‘Code du pays d'origine de l'ingrédient’ et ‘Déclaration de l'origine de l'ingrédient’. Lorsque plus de 6 ingrédients sont nécessaires pour atteindre le seuil de 85 %, seules les informations relatives aux 6 ingrédients présentant le pourcentage le plus élevé doivent être fournies.
Utilisez l'attribut 'Pourcentage du contenu de l'ingrédient' pour indiquer le pourcentage de tous les ingrédients pris en compte dans le calcul de l'écoscore.  Si le % d'un ingrédient est également indiqué dans la liste des ingrédients, le % doit être saisi de manière cohérente.
Pour plus d'informations sur la manière de partager les informations relatives à l'Eco-score dans le GDSN, consultez 'Manuel sur la fourniture d'informations de produits liés à l'Eco-score'. 
Protéines d'origine animale et végétale :
Lorsqu'il est utilisé pour indiquer la quantité de protéines d'origine animale et végétale dans le produit, le pourcentage du type de protéines (d'origine végétale ou animale) sélectionné dans le code de l'ingrédient doit être indiqué. Il s'agit du pourcentage total du type de protéine contenu dans le poids net du produit.</t>
  </si>
  <si>
    <t>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For each ingredient taken into account to calculate the product's Eco-score, fill in the percentage of the ingredient contained in the product. In case the % of a specific ingredient is listed in the on pack ingredient statement, make sure the entered % is consistent.
For more information on how to share Eco-score relevant information in GDSN check out 'Manual on delivery of Eco-score related product information'. 
Animal-based and plant-based protein:
Use this field to fill out the quantity of animal-based and plant-based protein in the product, therefore provide the percentage of protein type (plant-based or animal-based) selected in the field 'ingredientCode'. It needs to be the total percentage of the protein type contained in the product‘s net weight.​</t>
  </si>
  <si>
    <t>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For each ingredient taken into account to calculate the product's Eco-score, fill in the percentage of the ingredient contained in the product. In case the % of a specific ingredient is listed in the on pack ingredient statement, make sure the entered % is consistent.
For more information on how to share Eco-score relevant information in GDSN check out 'Manual on delivery of Eco-score related product information': https://www.gs1belu.org/nl/documentatie/handleiding-aanlevering-eco-score-gerelateerde-product-informatie
Animal-based and plant-based protein:
Use this field to fill out the quantity of animal-based and plant-based protein in the product, therefore provide the percentage of protein type (plant-based or animal-based) selected in the field 'ingredientCode'.</t>
  </si>
  <si>
    <t>Verplicht wanneer product informatie die nodig is om de Eco-score van het product te berekenen conform de 'Eco-score' methodolgie van het 'Eco-score Collective' gedeeld wordt via GDSN  en wanneer attribuut 'Ingrediëntnaam' is ingevuld.</t>
  </si>
  <si>
    <t xml:space="preserve">Obligatoire si GDSN est utilisé pour partager les informations sur les produits nécessaires au calcul de l'Eco-score d'un produit conformément à la méthodologie de l'Eco-score du collectif Eco-score et lorsque l'attribut  'Nom de l'ingrédient' est rempli. </t>
  </si>
  <si>
    <t>Mandatory in case product information required to calculate the products Eco-score in line with the 'Eco-score' methodology  of  'Eco-score Collective' is supplied via GDSN and if attribute 'Ingredient name' is popluated.</t>
  </si>
  <si>
    <t>ingredientinformations.ingredientContentPercentage</t>
  </si>
  <si>
    <t>- Begin met de tekst voorafgaand aan de lijst met ingrediënten: 'Ingrediënten:' of 'Bevat', zoals het op het (online) etiket/de verpakking staat.</t>
  </si>
  <si>
    <t>Eco-score:
Wanneer GDSN wordt gebruikt om productinformatie te delen die vereist is voor het berekenen van de Eco-sore van een product conform de 'Eco-score' methodologie van het 'Eco-score Collective' is de volgende instructie van toepassing.
Ingredient specifieke informatie van primaire ingrediënten opgelijst in de ingrediëntenlijst, die samen ten minste 85% van het volledige product vertegenwoordigen, dient gedeeld te worden via ingrediënt specifieke attributen: Ingrediëntenvolgorde, Ingrediëntnaam, Ingrediënt percentage, Code land van oorsprong van het ingredient en Oorsprongsverklaring van het ingredient. Wanneer er meer dan 6 ingrediënten nodig zijn om de drempel van 85% te bereiken, dient enkel informatie aangeleverd te worden van de 6 ingrediënten met het hoogste %.
Gebruik attribuut 'Code land van oorsprong van het ingredient' om oorsprong aan te geven van alle ingrediënten (behalve visingrediënten gevangen op zee) die in aanmerking worden genomen voor de berekening van de Eco-score van het product. Wanneer het ingrediënt uit meerdere landen komt of de oorsprong variabel (vb.: seizoensgebonden) is, selecteer dan alle landen van oorsprong uit de codelijst.
Gebruik attribuut 'Code land van oorsprong van het ingredient' niet om de oorsprong aan te geven van visingrediënten die gevangen zijn op zee. Gebruik hiervoor attribuut 'Oorsprongsverklaring van het ingredient'.
Raadpleeg 'Handleiding aanlevering Eco-score gerelateerde product informatie' voor meer informatie over het delen van Eco-sore relevante productinformatie in GDSN: https://www.gs1belu.org/nl/documentatie/handleiding-aanlevering-eco-score-gerelateerde-product-informatie</t>
  </si>
  <si>
    <t xml:space="preserve">Eco-score:
Si GDSN est utilisé pour partager les informations des produits nécessaires au calcul de l'écoscore des produits conformément à la méthodologie 'Eco-score' du 'Collectif Eco-score',  l'instruction suivante s'applique.
Les informations spécifiques aux ingrédients primaires figurant dans la liste des ingrédients, représentant au moins 85% du produit entier, doivent être partagées via des attributs spécifiques aux ingrédients : ‘Ordre des ingrédients’, ‘Nom de l'ingrédient’, ‘Pourcentage du contenu de l'ingrédient’, ‘Code du pays d'origine de l'ingrédient’ et ‘Déclaration de l'origine de l'ingrédient’. Lorsque plus de 6 ingrédients sont nécessaires pour atteindre le seuil de 85 %, seules les informations relatives aux 6 ingrédients présentant le pourcentage le plus élevé doivent être fournies.
Pour chaque ingrédient (à l'exception des ingrédients à base de poisson marin = poisson pêché en mer) pris en compte pour calculer l'Eco-score du produit, sélectionnez le pays d'origine de l'ingédient dans la liste de codes pour identifier le pays d'où provient l'ingrédient. Si le pays d'origine d'un ingrédient varie (ex. : en raison de la saisonnalité), sélectionnez tous les code du pays d'origine pertinents.
N'utilisez PAS l'attribut 'Code du pays d'origine de l'ingrédient' pour indiquer le pays d'origine des ingrédients de poissons marins. Utilisez plutôt l'attribut 'Déclaration de l'origine de l'ingrédient'.
Pour plus d'informations sur la manière de partager les informations relatives à l'Eco-score dans le GDSN, consultez 'Manuel sur la fourniture d'informations de produits liés à l'Eco-score'. </t>
  </si>
  <si>
    <t xml:space="preserve">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For each ingredient (except marine fish ingredients = fish caught at sea) taken into account to calculate the product's Eco-score, select country of origin from the code list to identify from which country the ingredient originates from. In case the country of origin of an ingredient varies (ex.: due to seasonality), select all relevant countries of origin.
Do NOT use attribute “Ingredient Country Of Origin Code” to indicate country of origin of marine fish ingredients. Use Attribute 'Ingredient origin declaration' instead.
For more information on how to share Eco-score relevant information in GDSN check out 'Manual on delivery of Eco-score related product information'.  </t>
  </si>
  <si>
    <t>Eco-score:&lt;/br&gt;
In case GDSN is used to share product information required to calculate the product's Eco-score in line with the 'Eco-score' methodology of 'Eco-score Collective' the following instruction applies.&lt;/br&gt;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shared.&lt;/br&gt;
For each ingredient (except marine fish ingredients = fish caught at sea) taken into account to calculate the product's Eco-score, select country of origin from the code list to identify from which country the ingredient originates from. In case the country of origin of an ingredient varies (ex.: due to seasonality), select all relevant countries of origin.&lt;/br&gt;
Do NOT use attribute “Ingredient Country Of Origin Code” to indicate country of origin of marine fish ingredients. Use Attribute 'Ingredient origin declaration' instead.&lt;/br&gt;
For more information on how to share Eco-score relevant information in GDSN check out 'Manual on delivery of Eco-score related product information': https://www.gs1belu.org/nl/documentatie/handleiding-aanlevering-eco-score-gerelateerde-product-informatie</t>
  </si>
  <si>
    <t>Verplicht wanneer product informatie die nodig is om de Eco-score van het product te berekenen conform de 'Eco-score' methodolgie van het 'Eco-score Collective' gedeeld wordt via GDSN en wanneer attribuut 'Ingrediëntnaam' is ingevuld  met de naam van een ingredient dat niet een visingrediënt is dat op zee werd gevangen.</t>
  </si>
  <si>
    <t xml:space="preserve">Obligatoire si GDSN est utilisé pour partager les informations sur les produits nécessaires au calcul de l'Eco-score d'un produit conformément à la méthodologie de l'Eco-score du collectif Eco-score et lorsque l'attribut  'Nom de l'ingrédient' est  populé avec le nom d'un ingrédient qui n'est pas de poisson marin. </t>
  </si>
  <si>
    <t>Mandatory in case product information required to calculate the products Eco-score in line with the 'Eco-score' methodology  of  'Eco-score Collective' is supplied via GDSN and if attribute 'Ingredient name' is popluated with the name a non marine fish ingredient.</t>
  </si>
  <si>
    <t>ingredientCountryOfOrigin</t>
  </si>
  <si>
    <t>ingredientinformations.ingredientPlaceOfActivityInformations.ingredientCountryOfOrigin</t>
  </si>
  <si>
    <t>- Houd dezelfde schrijfwijze en woordvolgorde aan als op het (online) etiket/de verpakking.</t>
  </si>
  <si>
    <t>Eco-score:
Wanneer GDSN wordt gebruikt om productinformatie te delen die vereist is voor het berekenen van de Eco-sore van een product conform de 'Eco-score' methodologie van het 'Eco-score Collective' is de volgende instructie van toepassing.
Ingredient specifieke informatie van primaire ingrediënten opgelijst in de ingrediëntenlijst, die samen ten minste 85% van het volledige product vertegenwoordigen, dient gedeeld te worden via ingrediënt specifieke attributen: Ingrediëntenvolgorde, Ingrediëntnaam, Ingrediënt percentage, Code land van oorsprong van het ingredient en Oorsprongsverklaring van het ingredient. Wanneer er meer dan 6 ingrediënten nodig zijn om de drempel van 85% te bereiken, dient enkel informatie aangeleverd te worden van de 6 ingrediënten met het hoogste %.
Gebruik attribuut 'Oorsprongsverklaring van het ingredient' om het vangstgebied en de vangstmethode in te geven voor alle visingrediënten gevangen op zee en die in aanmerking worden genomen voor de berekening van de Eco-score. 
Gebruik het attribuut 'Oorsprongsverklaring van het ingredient' éénmaal om aan te geven waar de vis gevangen werd. Selecteer hiervoor het juiste FAO vangstgebied uit code lijst 'CatchZones'. Zorg ervoor dat tekst 'Gevangen in' voorafgaat aan de geslecteerde code. vb.: Gevangen in de Noordelijke IJszee (18)
Gebruik het attribuut 'Oorsprongsverklaring van het ingredient' éénmaal om aan te geven hoe de vis gevangen werd. Selecteer hiervoor het juiste vangstmethode uit code lijst 'CatchMethodCodes'. Zorg ervoor dat tekst 'Gevangen met' voorafgaat aan de geslecteerde code. vb.: Gevangen met sleeplijnen - Vanaf een schip bediende korren (DRB).
Het vangstgebied en de vangstmethode van het ingrediënt hoeft slechts in één taal te worden ingevuld. Gebruik hiervoor één van de talen gebruikt om de ingrediëntenlijst in te vullen. Gebruik attribuut 'Taalcode oorsprongsverklaring van het ingrediënt' om de taal aan te geven.
Raadpleeg 'Handleiding aanlevering Eco-score gerelateerde product informatie' voor meer informatie over het delen van Eco-sore relevante productinformatie in GDSN.</t>
  </si>
  <si>
    <t xml:space="preserve">Eco-score:
Si GDSN est utilisé pour partager les informations des produits nécessaires au calcul de l'écoscore des produits conformément à la méthodologie 'Eco-score' du 'Collectif Eco-score',  l'instruction suivante s'applique.
Les informations spécifiques aux ingrédients primaires figurant dans la liste des ingrédients, représentant au moins 85% du produit entier, doivent être partagées via des attributs spécifiques aux ingrédients : ‘Ordre des ingrédients’, ‘Nom de l'ingrédient’, ‘Pourcentage du contenu de l'ingrédient’, ‘Code du pays d'origine de l'ingrédient’ et ‘Déclaration de l'origine de l'ingrédient’. Lorsque plus de 6 ingrédients sont nécessaires pour atteindre le seuil de 85 %, seules les informations relatives aux 6 ingrédients présentant le pourcentage le plus élevé doivent être fournies.
Utilisez l'attribut 'Déclaration de l'origine des ingrédients' pour indiquer la zone et la méthode de pêche de tous les ingrédients de poisson pêchées en mer et pris en compte dans le calcul de l'Eco-score. 
Utilisez l'attribut 'Déclaration de l'origine de l'ingrédient' une fois pour indiquer où le poisson a été pêché. Pour ce faire, sélectionnez la zone de capture FAO appropriée dans la liste de codes 'CatchZones'.  Assurez-vous que le texte 'Pêché en' précède le code sélectionné, par exemple: Pêché en la mer Arctique (18).
Utilisez l'attribut 'Déclaration d'origine de l'ingrédient' une fois pour indiquer comment le poisson a été pêché. Pour ce faire, sélectionnez la méthode de capture appropriée dans la liste de codes 'CatchMethodCodes'.  Assurez-vous que le texte 'Pêché avec' précède le code sélectionné, par exemple: Pêché avec Dragues de bateaux (DRB).
La zone et la méthode de pêchee de l'ingrédient ne doivent être saisies que dans une seule langue. Utilisez l'une des langues utilisées pour remplir la liste des ingrédients. Utilisez l'attribut 'Code linguistique de la déclaration de l'origine de l'ingrédient' pour spécifier la langue.
Pour plus d'informations sur la manière de partager les informations relatives à l'Eco-score dans le GDSN, consultez 'Manuel sur la fourniture d'informations de produits liés à l'Eco-score'. </t>
  </si>
  <si>
    <t xml:space="preserve">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Use attribute Ingredient origin declaration to indicate origin and catch method for all marine fish ingredients taken into account to calculate the product's Eco-score. 
Use one instance of Ingredient origin declaration to indicate the origin of the marine fish ingredient by selecting the correct FAO catch zone from code list “CatchZones”. Make sure to fill text 'Caught in' to proceed the selected code. ex.: Caught in Arctic Sea (18).
Use one instance of 'Ingredient origin declaration' to indicate the cath method of the marine fish ingredient by selecting the correct catch metod from code list “CatchMethodCodes”. Make sure to fill text 'Caught with' to proceed the selected catch method. ex.: Caught with boat dredges (DRB).
The marine fish ingredients origin and catch method only need to be supplied in a single language. Use one of the languages applied to populate the ingredient statement. Use attribute 'Ingredient origin declaration language code' to indicate the language.
For more information on how to share Eco-score relevant information in GDSN check out 'Manual on delivery of Eco-score related product information'.  
</t>
  </si>
  <si>
    <t>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Use attribute Ingredient origin declaration to indicate origin and catch method for all marine fish ingredients taken into account to calculate the product's Eco-score. 
Use one instance of Ingredient origin declaration to indicate the origin of the marine fish ingredient by selecting the correct FAO catch zone from code list “CatchZones”. Make sure to fill text 'Caught in' to proceed the selected code. ex.: Caught in Arctic Sea (18).
Use one instance of 'Ingredient origin declaration' to indicate the cath method of the marine fish ingredient by selecting the correct catch metod from code list “CatchMethodCodes”. Make sure to fill text 'Caught with' to proceed the selected catch method. ex.: Caught with boat dredges (DRB).
The marine fish ingredients origin and catch method only need to be supplied in a single language. Use one of the languages applied to populate the ingredient statement. Use attribute 'Ingredient origin declaration language code' to indicate the language.
For more information on how to share Eco-score relevant information in GDSN check out 'Manual on delivery of Eco-score related product information': https://www.gs1belu.org/nl/documentatie/handleiding-aanlevering-eco-score-gerelateerde-product-informatie</t>
  </si>
  <si>
    <t>Verplicht wanneer product informatie die nodig is om de Eco-score van het product te berekenen conform de 'Eco-score' methodolgie van het 'Eco-score Collective' gedeeld wordt via GDSN  en wanneer attribuut 'Ingrediëntnaam' is ingevuld  met de naam van  een visingrediënt is dat op zee werd gevangen.</t>
  </si>
  <si>
    <t xml:space="preserve">Obligatoire si GDSN est utilisé pour partager les informations sur les produits nécessaires au calcul de l'Eco-score d'un produit conformément à la méthodologie de l'Eco-score du collectif Eco-score et lorsque l'attribut  'Nom de l'ingrédient' est poplué avec le nom d'un ingrédient de poisson marin. </t>
  </si>
  <si>
    <t>Mandatory in case product information required to calculate the products Eco-score in line with the 'Eco-score' methodology  of  'Eco-score Collective' is supplied via GDSN and if attribute 'Ingredient name' is popluated with the name a  marine fish ingredient.</t>
  </si>
  <si>
    <t>Mandatory in case product information required to calculate the products Eco-score</t>
  </si>
  <si>
    <t>ingredientinformations.ingredientPlaceOfActivityInformations.ingredientProvenanceStatements.value</t>
  </si>
  <si>
    <t xml:space="preserve">Taalcode oorsprongsverklaring van het ingrediënt </t>
  </si>
  <si>
    <t>- Als er percentages in de ingrediëntendeclaratie staan dan neem je deze over zoals op het (online) etiket/de verpakking staat.</t>
  </si>
  <si>
    <t>Verplicht als het veld ‘Oorsprongsverklaring van het ingrediënt’  is ingevuld bij de consumenteneenheid.</t>
  </si>
  <si>
    <t>Verplicht als het veld ‘Oorsprongsverklaring van het ingrediënt’  is ingevuld bij de handelseenheid.</t>
  </si>
  <si>
    <t>Verplicht als het veld ‘Oorsprongsverklaring van het ingrediënt’  is ingevuld bij de pallet.</t>
  </si>
  <si>
    <t>Mandatory if 'Ingredient origin declaration language code' is populated  for a logistic unit.</t>
  </si>
  <si>
    <t>ingredientinformations.ingredientPlaceOfActivityInformations.ingredientProvenanceStatements.lang</t>
  </si>
  <si>
    <t xml:space="preserve">De code die aangeeft of een ingrediënt een dierlijk of een plantaardig eiwit is. </t>
  </si>
  <si>
    <t>- Zijn op het (online) etiket/de verpakking bepaalde ingrediënten (allergenen) vet- of schuingedrukt (of op een andere manier die deze van de andere ingrediënten onderscheidt) weergegeven? Vul deze ingrediënten in dit veld in hoofdletters in (zie ook het voorbeeld). </t>
  </si>
  <si>
    <t>Animal-based and plant-based protein:
When de code euSustainabilityReporting is used at ingredientCode/@codeListName, indicate if the reported percentage is about the total Plant based or Total Animals based protein.</t>
  </si>
  <si>
    <t>ingredientinformations.ingredientCode.code</t>
  </si>
  <si>
    <t>De naam van de codelijst die de codewaarde geeft.</t>
  </si>
  <si>
    <t>- Soms worden onderdelen van de ingrediëntendeclaratie verduidelijkt door een zin onderaan de ingrediëntendeclaratie op het (online) etiket/de verpakking toe te voegen. Dit wordt bijvoorbeeld aangegeven met een sterretje of een getal of een afkorting in de ingrediëntendeclaratie wordt onderaan uitgeschreven. Al deze verduidelijkingen en ook andere verduidelijkingen vul je in dit veld in, als ze betrekking hebben op de ingrediënten.</t>
  </si>
  <si>
    <t>Animal-based and plant-based protein:
When used to indicate animal and plant protein in the product, use codeListName: euSustainabilityReporting.</t>
  </si>
  <si>
    <t>codelistName</t>
  </si>
  <si>
    <t>ingredientinformations.ingredientCode.codelistName</t>
  </si>
  <si>
    <t>Een beschrijving van het primaire doel dat een ingrediënt dient.</t>
  </si>
  <si>
    <t>Une description de l'objectif primaire d'un ingrédient.</t>
  </si>
  <si>
    <t>A description of the primary purpose that an ingredient serves.</t>
  </si>
  <si>
    <t>ADDED</t>
  </si>
  <si>
    <t>Animal-based and plant-based protein:
This attribute (with codelist) can be used to indicate if the protein has been added to the product or if it is naturally present.</t>
  </si>
  <si>
    <t xml:space="preserve">Animal-based and plant-based protein: 
This attribute (with codelist) can be used to indicate if the protein has been added to the product or if it is naturally present. </t>
  </si>
  <si>
    <t>NL_IngredientPurposeCodeList</t>
  </si>
  <si>
    <t>ingredientinformations.ingredientPurpose</t>
  </si>
  <si>
    <t xml:space="preserve">   Informatie over allergenen</t>
  </si>
  <si>
    <t xml:space="preserve">    Informations sur les allergènes</t>
  </si>
  <si>
    <t xml:space="preserve">    Allergen information</t>
  </si>
  <si>
    <t xml:space="preserve">Indiquez toujours quels allergènes le produit contient, ne contient pas ou peut contenir si cela est mentionné dans la liste des ingrédients ou dans le nom du produit réglementé. Vous pouvez reconnaître les allergènes par exemple à la fac;on dont ils sont marqués dans la liste des ingrédients, par exemple écrits en gras ou majuscules. Inscrivez également toujours les contaminations croisées dans ce champ lorsqu'elles sont indiquées ailleurs (et non dans l'énoncé des ingrédients ou le nom du produit réglementé) sur l'étiquette. Utilisez la liste de codes d'allergènes pour trouver le bon code pour l'allergène concerné et entrez ce code dans ce champ. Ne pas dupliquer les codes. Dans le cas d'articles composés, listez tous les allergènes.    Remarque:  Il existe deux catégories d'allergènes:  - allergènes obligatoires: la Food Information Regulation (FIR) no. 1169/2011 annexe II précise que quatorze types d'allergènes doivent être indiqués si ils sont présents dans le produit. Vous pouvez trouver ces quatorze types d'allergènes dans l'annexe intitulée 'Liste de codes d'allergènes'.  - allergènes non obligatoires: lorsque ces types d'allergènes sont mis en évidence dans la liste des ingrédients ou dans le nom du produit réglementé (par exemple parce qu'ils sont imprimés en caractères gras), vous les entrez dans ce champ. Quand ils sont indiqués sur l'étiquette, mais pas souligné, vous pouvez choisir de les entrer dans ce champ. Le groupe d'allergènes non obligatoires comprend une sous-catégorie pour laquelle des règles particulières s'appliquent: les allergènes qui sont à un niveau plus détaillé des allergènes obligatoires.   Ci-dessous une instruction indiquant ce qu'il faut faire lorsque vous voulez saisir les allergènes en général, mais aussi lorsque vous voulez saisir des allergènes qui sont sur un niveau plus détaillé des allergènes obligatoires.    Saisie allergènes:  - Consulter l'allergène concerné dans l'annexe 'Liste de codes d'allergènes'.  - Vérifiez s'il y a un code dans la dernière colonne du tableau dans la même ligne que l'allergène concerné. Si oui, entrez ce code (même si l'allergène appartenant à ce code ne figure pas sur l'étiquette). En plus de cela, entrez le code de l'allergène concerné si il est spécialement indiqué. Si il n'est pas spécialement marqué, vous pouvez l'entrer, mais ce n'est pas obligatoire de le faire. Entrer un allergène obligatoire ne doit pas être en conflit avec les allergènes mentionnés dans la liste des ingrédients ou le nom réglementé. Il est possible qu'un niveau de contenance pour un allergène obligatoire soit différent du niveau de contenance pour un allergène d'un niveau plus détaillé. Cf exemple pour le blé sans gluten ci-dessous. De plus, entrez le code de l'allergène si il est spécifiquement indiqué. Sinon, vous pouvez l'encoder, mais ce n'est pas obligatoire.  - Si la dernière colonne est vide, entrez le code de l'allergène concerné.    Deux exemples: - Dans le cas du thon (qui n'est pas spécialement marqué), vous devez entrer le code obligatoire pour 'Poissons et produits à base de poisson (AF)', et vous pouvez ajouter le détail 'Tuna and its derivatives (ABD)'. - Un autre exemple est le blé sans gluten : le code allergène ' Céréales contenant des glutens (AW)' doit être indiqué (comme pour toute céréale contenant normalement du gluten), avec dans ce cas le code du niveau de contenance 'FREE_FROM'. En outre, vous devez ajouter le code 'Blé et dérivés (UW)' avec le code de niveau de confinement 'CONTIENT'.
</t>
  </si>
  <si>
    <t xml:space="preserve">Enter always which allergens the product contains, does not contain or may contain if this is mentioned in the ingredient statement or regulated product name. You can recognise allergens for example by the way they are marked in the 'ingredient statement', for example written in bold. Enter cross-contaminations (may contain) also always in this field when they are stated somewhere else (not in the ingredient statement or regulated product name) on the label.
Use the 'AllergenTypeCode' code list (please refer to the link below in 'Process Description' to the explanatory document for the code list) to find the right code for the allergen concerned and enter that code in this field. Do not duplicate codes.
In the case of variety packs, list all the allergens.
Note: there are two categories of allergens:
- Mandatory allergens: the Food Information Regulation (FIR) no. 1169/2011 appendix II specifies that fourteen types of allergens must be stated if they are present in the product. You can find these fourteen types of allergens in the 'Allergen code list' in the explanatory document. These are also indicated in the code list itself: the code name is preceded by (M). You can select these by pressing on 'Code Name' in the code list header; the fourteen mandatory allergens are then on top of the list. Mandatory allergens MUST be entered when they are marked in the 'ingredient statement' or when they are stated in the regulated product name. Mandatory allergens that are NOT marked may be entered, but this is not mandatory.
- Non-mandatory allergens: when these type of allergens are emphasised in the ingredient statement or regulated product name (for example because they are printed in bold), you enter them in this field. When they are stated on the label but not emphasised, you can choose whether to enter them in this field. There is one exception, lactose must always be entered if it is mentioned in the ingredient statement or regulated product name. The group of non-mandatory allergens includes a subcategory for which special rules apply: allergens that are on a more detailed level of the mandatory allergens. Below is an instruction stating what to do when you want to enter allergens in general, but also when you want to enter allergens that are on a more detailed level of the mandatory allergens.
How to fill in allergens:
1. Look up the allergen concerned in the 'Allergen code list' in the explanatory document.
2. Check whether there is a code entered in the last column of the table (Annex A1 of the explanatory document, please refer to the link below in 'Process description') in the same row as the allergen concerned. In that case, enter this code (even if the allergen belonging to this code is not mentioned on the label). It is possible that the level of containment code (see field 'Level of containment code') for the mandatory allergen is different from the level of containment code for the allergen that is on a more detailed level. Find an example of this for gluten-free wheat below. In addition to this, enter the code of the allergen concerned if it is specially marked in the ingredient statement/regulated product name. If it is not specially marked, you may enter it, but it is not mandatory to do so.
3. If the last column is empty, enter the code of the allergen concerned.
Two examples: 
- In the case of tuna (that is not specially marked) you need to enter the mandatory code for 'Fish and their derivatives (AF)', and you can add the detail 'Tuna and its Derivatives (ABD)'.
- Another example is gluten-free wheat: the allergen code 'Cereals and their derivatives (AW)' must be entered (as with any cereal that normally contains gluten), with in this case the level of containment code (see field 'Level of containment code') 'FREE_FROM'. Furthermore, you must add the code 'Wheat and their derivatives (UW)' with level of containment code 'CONTAINS'.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500.182, 500.231, 500.232, 500.233, 500.234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500.182, 500.231, 500.232, 500.233, 500.234
</t>
  </si>
  <si>
    <t>allergens.allergenTypeCode</t>
  </si>
  <si>
    <t>Staat de informatie over ingrediënten niet in de ingrediëntendeclaratie of direct daaronder, maar wel ergens anders op het (online) etiket/de verpakking? Afhankelijk van het type informatie vul je deze in bij:</t>
  </si>
  <si>
    <t>Dit veld vult u in als het veld 'Type allergeen' is ingevuld. Vermeld hier of het allergeen dat u bij 'Type allergeen' heeft ingevoerd in het artikel aanwezig is, aanwezig kan zijn of niet aanwezig is. Gebruik de codelijst 'LevelOfContainmentCode', deze biedt de volgende opties:
1. CONTAINS: bewust in het artikel opgenomen.
2. FREE_FROM: het artikel is vrij van het genoemde allergeen (volgens receptuur).
3. MAY_CONTAIN: het allergeen is niet bewust opgenomen, maar het artikel kan als gevolg van gedeelde productiefaciliteiten of andere oorzaken het allergeen wel bevatten.
Let op:
■ Er zijn producten waarbij in de tekst op het etiket staat dat het 'glutenvrij' is, maar waar een graanproduct in is verwerkt dat 'normaal' wel gluten bevat. Bijvoorbeeld glutenvrij havermeel:
○ Vul dit veld in om aan te geven dat het product (in het geval van dit voorbeeld) haver bevat: haver en haverproducten (glutenbevattend graan).
○ Vul dit veld vervolgens nogmaals in met de code 'FREE_FROM' voor het Code type allergeen 'Glutenbevattende granen (AW)' om aan te geven dat het product geen gluten bevat.
Het is wettelijk verplicht om alle glutenbevattende granen te vermelden (in vet of hoofdletters), ook als deze geen gluten meer bevatten. Niet alleen de gluten kunnen een ‘allergische reactie’ oproepen, maar ook andere eiwitten in het graan.
Dezelfde regels gelden voor 'Code type allergeen': Als een allergeen hier niet is vermeld, betekent dat niet dat het artikel 'X-vrij' is. De informatie moet identiek zijn aan wat er op het etiket staat. Het is niet toegestaan om informatie aan GDSN toe te voegen die niet op het etiket staat.</t>
  </si>
  <si>
    <t>Cet attribut doit être saisi si 'Code du type d'allergène' est fourni.  Indiquer si un allergène est présent ou peut être présent dans le produit ou si le produit ne contient pas d'allergène, si cette information est clairement quelque part sur le produit (cela vaut aussi si vous avez entré des informations d'allergène dans 'déclaration des ingrédients). Utilisez un des codes suivants:  1. CONTIENT: Intentionnellement inclus dans le produit.  2. FREE_FROM: Le produit est exempt de la substance indiquée.  3. MAY_CONTAIN: La substance n'est pas présente pas intentionnellement, mais peut l'être, en raison des installations de production communes ou d'autres raisons.    Important:  ■ Certains types d'étiquettes de produit contiennent du texte indiquant que le produit est 'sans gluten', bien que le produit contient un type de céréales qui 'habituellement' contient du gluten.   Exemple de flocons d'avoine sans gluten: - Remplissez cet attribut pour indiquer que le produit (dans cet exemple) contient des flocons d'avoine: produits d'avoine et d'avoine (céréales contenant du gluten); - Remplissez l'attribut 'message marketing' pour indiquer que le produit est exempt de gluten. - Remplissez à nouveau ce champ avec le code 'FREE_FROM' pour l'allergène AW (Céréales contenant des glutens) pour indiquer que le produit ne contient pas de gluten.  ■ Certaines étiquettes de produits contiennent une marque d'emballage allergène alimentaire indiquant que le produit est exempt de gluten, bien que le produit contient un type de céréales que 'habituellement' ne contient du gluten.  Exemple de flocons d'avoine sans gluten: - Remplissez cet attribut pour indiquer que le produit (dans cet exemple) contient des flocons d'avoine: produits d'avoine et d'avoine (céréales contenant du gluten); - Remplissez à nouveau ce champ avec le code 'FREE_FROM' pour l'allergène AW (Céréales contenant des glutens) pour indiquer que le produit ne contient pas de gluten.  Il est requis par la loi d'indiquer tous les allergènes (gluten et contenant des céréales), en gras ou en majuscules, même si ces céréales ne contiennent plus de gluten. Outre le gluten, d'autres protéines dans les céréales peuvent également déclencher une 'réaction allergique'.    Les mêmes règles sont applicables au 'Code de type d'allergène': Si un allergène n'est pas mentionné ici, cela ne signifie pas que le produit est 'sans X'.  Les informations doivent être identiques à ce qui est sur l'étiquette. Il est interdit de fournir plus d'informations dans GDSN si cela ne figure pas sur l'étiquette.</t>
  </si>
  <si>
    <t>This attribute must be entered if the attribute 'Allergen type code' is provided. State in this field whether the allergen that is entered in 'Allergen type code' is present or may be present in the product or whether the product does not contain an allergen. Use the Level of Containment Code code list that has the following possibilities:
1. CONTAINS: intentionally included in the product.
2. FREE_FROM: the product is free from the indicated substance.
3. MAY_CONTAIN: the substance is not intentionally included, but due to shared production facilities or other reasons the product may contain the substance.
Important:
■ Some types of product label contain text indicating the product is 'gluten-free', although the product contains a type of cereal that 'usually' does contain gluten. Example of gluten-free oatmeal:
○ Populate this attribute to indicate that the product (in this example) contains oatmeal: oat and oat products (gluten containing cereal);
○ Populate this attribute another time now with the code 'FREE_FROM' for the allergen type code 'Cereals and their derivatives (AW)' to indicate that the product does not contain gluten;
It is required by law to indicate all gluten containing cereals, in bold or in upper case, even if these cereals no longer contain gluten. Besides the allergen gluten, other proteins in cereal can also trigger an 'allergic reaction'.
The same rules apply to 'Allergen type code': If an allergen is not mentioned here, this does not mean the product is 'X-free'. The information must be identical to what is on the label. It is not permitted to provide more information in GDSN if this is not indicated on the label.</t>
  </si>
  <si>
    <t>This attribute must be entered if the attribute 'Allergen type code' is provided. State in this field whether the allergen that is entered in 'Allergen type code' is present or may be present in the product or whether the product does not contain an allergen. Use the LevelOfContainmentCode code list that has the following possibilities:
1. CONTAINS: intentionally included in the product.
2. FREE_FROM: the product is free from the indicated substance.
3. MAY_CONTAIN: the substance is not intentionally included, but due to shared production facilities or other reasons the product may contain the substance.
Important:
■ Some types of product label contain text indicating the product is 'gluten-free', although the product contains a type of cereal that 'usually' does contain gluten. Example of gluten-free oatmeal:
○ Populate this attribute to indicate that the product (in this example) contains oatmeal: oat and oat products (gluten containing cereal);
○ Populate this attribute another time now with the code 'FREE_FROM' for the allergen type code 'Cereals and their derivatives (AW)' to indicate that the product does not contain gluten;
It is required by law to indicate all gluten containing cereals, in bold or in upper case, even if these cereals no longer contain gluten. Besides the allergen gluten, other proteins in cereal can also trigger an 'allergic reaction'.
The same rules apply to 'Allergen type code': If an allergen is not mentioned here, this does not mean the product is 'X-free'. The information must be identical to what is on the label. It is not permitted to provide more information in GDSN if this is not indicated on the label.</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500.114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500.114
</t>
  </si>
  <si>
    <t xml:space="preserve">Mandatory if the 'Allergen type code' field is populated. </t>
  </si>
  <si>
    <t xml:space="preserve">if the 'Allergen type code' field is populated. </t>
  </si>
  <si>
    <t>allergens.levelOfContainmentCode</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500.288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500.288
</t>
  </si>
  <si>
    <t xml:space="preserve">   Informatie over nutriënten</t>
  </si>
  <si>
    <t xml:space="preserve">    Informations sur les nutriments</t>
  </si>
  <si>
    <t xml:space="preserve">    Nutrients information</t>
  </si>
  <si>
    <t xml:space="preserve">Lokale in Nederland gebruikte validatieregels zijn: 500.079, 500.170, 500.323, 500.349, 500.355
</t>
  </si>
  <si>
    <t xml:space="preserve">Local Dutch applicable validation rules are: 500.079, 500.170, 500.323, 500.349, 500.355
</t>
  </si>
  <si>
    <t>nutrientHeaders.preparationStateCode</t>
  </si>
  <si>
    <t>1. Aanvullende wettelijk verplichte productinformatie: in het veld 'Aanvullende wettelijk verplichte productinformatie' vult u de verplichte informatie in volgens de '1169-wetgeving' of andere wetgevingen. Een lijst met de aanvullende wettelijk verplichte productinformatie staat in de bijlage van het document 'Toelichting op het Benelux datamodel' (zie de link in Procesbeschrijving naar het document Toelichting). Om de pH-waarde aan te geven vul je het veld 'Exacte pH-waarde' in en kies je niet de code 'PH' uit de codelijst.</t>
  </si>
  <si>
    <t xml:space="preserve">Go to the NutrientTypeCode code list and select the correct code for the nutrients shown on the label or online label (for wine and spirits). Nutrients must be entered in the sequence defined in appendix XV in EU Regulation 1169/2011. Fibers (code ‘FIBTG’) can also be populated even when they are not stated on the label. To indicate the pH value you should fill in the attribute 'Exact pH Value'. Do not choose the code 'PH' in the code list. </t>
  </si>
  <si>
    <t xml:space="preserve">Go to the 'NutrientTypeCode' code list and select the correct code for the nutrients shown on the label or online label (for wine and spirits). Nutrients must be entered in the sequence defined in appendix XV in EU Regulation 1169/2011. Fibers (code ‘FIBTG’) can also be populated even when they are not stated on the label. 
To indicate the pH value you should fill in the attribute 'Exact pH Value'. Do not select the code 'PH' in the code list. </t>
  </si>
  <si>
    <t xml:space="preserve">Bevat een voedingssupplement en/of bijzonder voedingsmiddel nutriënten die niet in de codelijst nutriënten staan? Vult dan alle nutriënten (ook degene waarvan wel een code is) in het veld 'Samenstelling/Ingrediënten' in. Doe dit volgens de instructie (splits kolommen met puntkomma's en geef regeleinden aan met een hekje).
Dit veld wordt in Nederland gecontroleerd in het kader van het datakwaliteitsprogramma.
</t>
  </si>
  <si>
    <t xml:space="preserve">Bevat een voedingssupplement en/of bijzonder voedingsmiddel nutriënten die niet in de codelijst nutriënten staan? Vult dan alle nutriënten (ook degene waarvan wel een code is) in het veld 'Samenstelling/Ingrediënten' in. Doe dit volgens de instructie (splits kolommen met puntkomma's en geef regeleinden aan met een hekje).
</t>
  </si>
  <si>
    <t xml:space="preserve">Un complément alimentaire et/ou un aliment spécial contient-il des nutriments qui ne figurent pas dans la liste des codes des nutriments ? Saisissez ensuite la liste complète dans le champ 'Déclaration d'ingrédients non alimentaires'. Vous saisissez cette liste conformément aux instructions mentionnées dans ce champ (séparez les colonnes par des points-virgules et indiquez les retours à la ligne par un croisillon). GS1 Pays-Bas prend en compte ce champ dans son programme de qualité des données.
</t>
  </si>
  <si>
    <t xml:space="preserve">Does a food supplement and/or special food contain nutrients that are not listed in the nutrients code list? Then enter the complete list in the 'Non food ingredient statement' field. You enter this list according to the instructions mentioned in this field (separate columns with semicolumns and indicate line breaks with a hash).
This field is checked in the context of the Dutch data quality program.
</t>
  </si>
  <si>
    <t xml:space="preserve">Lokale in Nederland gebruikte validatieregels zijn: 500.080, 500.081, 500.083, 500.087, 500.088, 500.089, 500.090, 500.091, 500.092, 500.093, 500.094, 500.170, 500.177, 500.178, 500.187, 500.188, 500.189, 500.190, 500.191, 500.192, 500.224, 500.235, 500.236, 500.240, 500.251, 500.320, 500.324, 500.325, 500.355, 500.356
</t>
  </si>
  <si>
    <t xml:space="preserve">Local Dutch applicable validation rules are: 500.080, 500.081, 500.083, 500.087, 500.088, 500.089, 500.090, 500.091, 500.092, 500.093, 500.094, 500.170, 500.177, 500.178, 500.187, 500.188, 500.189, 500.190, 500.191, 500.192, 500.224, 500.235, 500.236, 500.240, 500.251, 500.320, 500.324, 500.325, 500.355, 500.356
</t>
  </si>
  <si>
    <t>NutrientTypeCodes</t>
  </si>
  <si>
    <t>NutrientTypeCode</t>
  </si>
  <si>
    <t>nutrientHeaders.nutrientDetails.nutrientTypeCode</t>
  </si>
  <si>
    <t xml:space="preserve">Als er sprake is van 'sporen van' een nutriënt, voert u 'LESS THAN' in als meetnauwkeurigheid en '0 GRM' als 'Hoeveelheid nutriënt'. Soms komt het voor dat op etiketten/verpakkingen de waarde van een nutriënt wordt aangegeven als verwaarloosbaar. In dat geval doet u hetzelfde als wanneer u 'sporen van' of 'traces' invult: als code gebruikt u 'minder dan' en als hoeveelheid nutriënt vult u 0 gram in.
Dit veld wordt in Nederland gecontroleerd in het kader van het datakwaliteitsprogramma.
</t>
  </si>
  <si>
    <t xml:space="preserve">N.B. s'il y a des 'traces', entrez 'LESS THAN' comme code de précision de mesure et '0 GRM' comme la quantité contenue. GS1 Pays-Bas prend en compte ce champ dans son programme de qualité des données.
</t>
  </si>
  <si>
    <t xml:space="preserve">N.B. if there are 'traces', enter 'LESS THAN' as the 'Measurement precision code' and '0 GRM' as the 'Quantity contained'. If the label states that a product contains 'negligible' amounts of a nutrient, follow the same method by entering 'LESS THAN' as the 'Measurement precision code' and '0 GRM' as the 'Quantity contained'.
This field is checked in the context of the Dutch data quality program.
</t>
  </si>
  <si>
    <t xml:space="preserve">Lokale in Nederland gebruikte validatieregels zijn: 500.082, 500.224, 500.235, 500.236, 500.355
</t>
  </si>
  <si>
    <t xml:space="preserve">Local Dutch applicable validation rules are: 500.082, 500.224, 500.235, 500.236, 500.355
</t>
  </si>
  <si>
    <t>nutrientHeaders.nutrientDetails.measurementPrecisionCode</t>
  </si>
  <si>
    <t xml:space="preserve">Entrez la quantité d'éléments nutritifs pour l'unité indiquée comme taille de portion. l'unité de mesure est inscrite dans un champ séparé. Utilisez les mêmes valeurs qu'indiquées sur l'étiquette. La quantité de l'élément nutritif contenu doit être indiqué au moins par 100 g, 100 ml ou 1000 ml pour la nourriture. Important: il est possible d'entrer des quantités de nutriments dans deux unités de mesure pour le nutriment 'énergie', kcal et kj (utilisez une seule unité de mesure pour d'autres nutriments). Si possible, vous devriez encoder le code de nutriment énergétique deux fois, chacune avec sa propre unité de mesure, plutôt que de l'encoder une seule fois avec des unités de mesure.  Exemple: Premier nutriment 'énergie' avec une seule unité de mesure: énergie 477 kilojoules. Deuxième instance du même nutriment avec une seule unité de mesure: énergie 114 kilocalories.    Pour les suppléments alimentaires encodez les quantités nutritionnelles par portion si c'est la seule unité de mesure sur l'emballage. Voir aussi le commentaire.  Si le 'Code de type de nutriment' est égal à l'une des valeurs suivantes: 'FAT', 'FASAT', 'FAMSCIS', 'FAPUCIS', 'CHOAVl', 'PRO-', 'FIBTG', 'SUGAR-', 'SALTEQ', 'POLYL' ou 'STARCH', l'unité de mesure GRM (grammes) est utilisée.
</t>
  </si>
  <si>
    <t>Vermeld voor samengestelde artikelen de voedingswaarden van de artikelen in het samengestelde artikel. Een samengesteld artikel kan een variety pack zijn of een artikel dat verschillende componenten bevat (zie de link in Procesbeschrijving naar het document Toelichting voor definities van samengestelde artikelen). De onderliggende onderdelen van een variety pack geeft u elk een eigen GS1 artikelcode (GTIN), zodat u de nutriënten kunt invoeren op het niveau van de onderliggende eenheid.
Bevat een voedingssupplement en/of bijzonder voedingsmiddel nutriënten die niet in de codelijst nutriënten staan? Vult dan alle nutriënten (ook degene waarvan wel een code is) in het veld 'Samenstelling/Ingrediënten' in. Doe dit volgens de instructie (splits kolommen met puntkomma's en geef regeleinden aan met een hekje).
Dit veld wordt in Nederland gecontroleerd in het kader van het datakwaliteitsprogramma.</t>
  </si>
  <si>
    <t xml:space="preserve">Dans le cas des produits composites, indiquer la valeur nutritionnelle des produits dans le produit. Un produit composite peut être un multi-pack ou un produit contenant différents composants (veuillez consulter les définitions des produits composites dans le glossaire). Les différentes parties dans un multi-pack ont un GTIN attribué, auquel cas les éléments nutritifs peuvent être saisies au niveau des composants. Un complément alimentaire et/ou un aliment spécial contient-il des nutriments qui ne figurent pas dans la liste des codes des nutriments ? Saisissez ensuite la liste complète dans le champ 'Déclaration d'ingrédients non alimentaires'. Vous saisissez cette liste conformément aux instructions mentionnées dans ce champ (séparez les colonnes par des points-virgules et indiquez les retours à la ligne par un croisillon). GS1 Pays-Bas prend en compte ce champ dans son programme de qualité des données.
</t>
  </si>
  <si>
    <t xml:space="preserve">In the case of composite products, state the nutritional value of the products in the product. A composite product can be a variety pack or a product containing different components (please refer to the link below in Process Description to the explanatory document for definitions of composite products). The various parts in a variety pack have a GTIN (Global Trade Item Number) assigned, in which case the nutrients can be entered at the 'part' level.
Does a food supplement and/or special food contain nutrients that are not listed in the nutrients code list? Then enter the complete list in the 'Non food ingredient statement' field. You enter this list according to the instructions mentioned in this field (separate columns with semicolumns and indicate line breaks with a hash).
This field is checked in the context of the Dutch data quality program.
</t>
  </si>
  <si>
    <t xml:space="preserve">In the case of composite products, state the nutritional value of the products in the product. A composite product can be a variety pack or a product containing different components (please refer to the link below in Process Description to the explanatory document for definitions of composite products). The various parts in a variety pack have a GTIN (Global Trade Item Number) assigned, in which case the nutrients can be entered at the 'part' level.
Does a food supplement and/or special food contain nutrients that are not listed in the nutrients code list? Then enter the complete list in the 'Non-food ingredient statement' field. You enter this list according to the instructions mentioned in this field (separate columns with semicolumns and indicate line breaks with a hash).
</t>
  </si>
  <si>
    <t xml:space="preserve">Lokale in Nederland gebruikte validatieregels zijn: 500.081, 500.087, 500.088, 500.089, 500.090, 500.091, 500.092, 500.093, 500.094, 500.177, 500.235, 500.236. 500.325, 500.355
</t>
  </si>
  <si>
    <t xml:space="preserve">Local Dutch applicable validation rules are: 500.081, 500.087, 500.088, 500.089, 500.090, 500.091, 500.092, 500.093, 500.094, 500.177, 500.235, 500.236. 500.325, 500.355
</t>
  </si>
  <si>
    <t>nutrientHeaders.nutrientDetails.quantitiesContained.quantity</t>
  </si>
  <si>
    <t xml:space="preserve">Lokale in Nederland gebruikte validatieregels zijn: 500.081, 500.087, 500.094, 500.325, 500.355
</t>
  </si>
  <si>
    <t xml:space="preserve">Local Dutch applicable validation rules are: 500.081, 500.087, 500.094, 500.325, 500.355
</t>
  </si>
  <si>
    <t>nutrientHeaders.nutrientDetails.quantitiesContained.uom</t>
  </si>
  <si>
    <t>2. Marketingvelden: alle overige informatie over de ingrediënten neemt u op in de velden 'Marketinginformatie product', ‘Unique selling point van het product’ of ‘Zoekwoorden voor product’. Bijvoorbeeld: alle ingrediënten zijn met de hand geplukt.</t>
  </si>
  <si>
    <t xml:space="preserve">Voor voedingssupplementen die nutriënten bevatten die niet in de 'codelijst nutriënten' (zie codelijst bij het veld 'Code nutriënttype') staan, voert u de volledige lijst in het veld 'Samenstelling/Ingrediënten' in.
Dit veld wordt in Nederland gecontroleerd in het kader van het datakwaliteitsprogramma.
</t>
  </si>
  <si>
    <t xml:space="preserve">Voor voedingssupplementen die nutriënten bevatten die niet in de 'codelijst nutriënten' (zie codelijst bij het veld 'Code nutriënttype') staan, voert u de volledige lijst in het veld 'Samenstelling/Ingrediënten' in.
</t>
  </si>
  <si>
    <t xml:space="preserve">Dans le cas des compléments alimentaires avec des nutriments qui ne figurent pas dans la liste des codes de nutriments, entrez la liste complète dans le champ 'Enumeration des ingrédients non alimentaires'. GS1 Pays-Bas prend en compte ce champ dans son programme de qualité des données.
</t>
  </si>
  <si>
    <t xml:space="preserve">In the case of food supplements with nutrients that are not listed in the 'Nutrients code list' (see code list for the 'Nutrient type code (UN INFOODS code)' field), enter the complete list in the 'Non food ingredient statement' field.
This field is checked in the context of the Dutch data quality program.
</t>
  </si>
  <si>
    <t xml:space="preserve">In the case of food supplements with nutrients that are not listed in the 'Nutrients code list' (see code list for the 'Nutrient code' field), enter the complete list in the ‘Non-food ingredient statement’ field.
</t>
  </si>
  <si>
    <t xml:space="preserve">Lokale in Nederland gebruikte validatieregels zijn: 500.083, 500.178
</t>
  </si>
  <si>
    <t xml:space="preserve">Local Dutch applicable validation rules are: 500.083, 500.178
</t>
  </si>
  <si>
    <t>nutrientHeaders.nutrientDetails.dailyValueIntakePercent</t>
  </si>
  <si>
    <t xml:space="preserve">Code die aangeeft of de gespecificeerde inhoud aan nutriënten voor '% referentie-inname' exact, bij benadering, minder dan, etc. is. Bij het selecteren van een nauwkeurigheid moeten lokale wettelijke richtlijnen worden gevolgd.
</t>
  </si>
  <si>
    <t xml:space="preserve">Code die aangeeft of de gespecificeerde inhoud aan nutriënten voor 'Dagelijkse referentie-inname %' exact, bij benadering, minder dan, etc. is. Bij het selecteren van een nauwkeurigheid moeten lokale wettelijke richtlijnen worden gevolgd.
</t>
  </si>
  <si>
    <t xml:space="preserve">Code indiquant si la teneur en éléments nutritifs spécifié pour le 'Pourcentage des apports journaliers conseillés' est exacte ou approximative ou moins, etc.Les réglementations locales doivent être respectées lors de la sélection d'une précision.
</t>
  </si>
  <si>
    <t xml:space="preserve">Code indicating whether the specified nutrient content for the 'Daily value intake percentage' is exact or approximate or less than, etc. Local regulatory guidelines should be followed when selecting a precision.
</t>
  </si>
  <si>
    <t>If one of the following signs for the daily nutrient value percentage is listed on the label, then enter the corresponding code shown in brackets here: “&lt;” (LESS_THAN), “&lt;=” (LESS_THAN_OR_EQUAL), “&gt;” (GREATER_THAN), “&gt;=” (GREATER_THAN_OR_EQUAL). 
'APPROXIMATELY' can be used when a percentage is populated in ‘Daily nutrient value percentage’ and no sign is listed next to the percentage. Other options are not used.</t>
  </si>
  <si>
    <t>nutrientHeaders.nutrientDetails.dailyValueIntakePercentMeasurementPrecisionCode</t>
  </si>
  <si>
    <t xml:space="preserve">Lokale in Nederland gebruikte validatieregels zijn: 500.178
</t>
  </si>
  <si>
    <t xml:space="preserve">Local Dutch applicable validation rules are: 500.178
</t>
  </si>
  <si>
    <t>nutrientHeaders.dailyValueIntakeReferences.value</t>
  </si>
  <si>
    <t>nutrientHeaders.dailyValueIntakeReferences.lang</t>
  </si>
  <si>
    <r>
      <t xml:space="preserve">Zout is enkel afkomstig uit natuurlijk voorkomend natrium
</t>
    </r>
    <r>
      <rPr>
        <strike/>
        <sz val="8"/>
        <color rgb="FF002C6C"/>
        <rFont val="Verdana"/>
        <family val="2"/>
      </rPr>
      <t>Bevat van nature aanwezige suikers</t>
    </r>
  </si>
  <si>
    <t>Zout is enkel afkomstig uit natuurlijk voorkomend natrium</t>
  </si>
  <si>
    <r>
      <t xml:space="preserve">Le sel provient uniquement du sodium d'origine naturelle.
</t>
    </r>
    <r>
      <rPr>
        <strike/>
        <sz val="8"/>
        <color rgb="FF002C6C"/>
        <rFont val="Verdana"/>
        <family val="2"/>
      </rPr>
      <t>Contient des sucres naturels</t>
    </r>
    <r>
      <rPr>
        <sz val="8"/>
        <color rgb="FF002C6C"/>
        <rFont val="Verdana"/>
        <family val="2"/>
      </rPr>
      <t xml:space="preserve">
</t>
    </r>
  </si>
  <si>
    <r>
      <t xml:space="preserve">Zout is enkel afkomstig uit natuurlijk voorkomend natrium
</t>
    </r>
    <r>
      <rPr>
        <strike/>
        <sz val="8"/>
        <color rgb="FF002C6C"/>
        <rFont val="Verdana"/>
        <family val="2"/>
      </rPr>
      <t xml:space="preserve">Bevat van nature aanwezige suikers
</t>
    </r>
  </si>
  <si>
    <t>Zo vul je de kruisbesmettingen in: Neem de tekst die gaat over kruisbesmettingen (bijvoorbeeld: 'kan sporen van noten bevatten') over van het (online) etiket/de verpakking, NA de opsomming van de ingrediënten.</t>
  </si>
  <si>
    <t xml:space="preserve">Vul dit veld alleen in als u ook het veld 'Code nutriënttype' met het bijbehorende nutriënt heeft gevuld.
Dit veld wordt in Nederland gecontroleerd in het kader van het datakwaliteitsprogramma.
</t>
  </si>
  <si>
    <t xml:space="preserve">Vul dit veld alleen in als u ook het veld 'Code nutriënttype' met het bijbehorende nutriënt heeft gevuld.
</t>
  </si>
  <si>
    <t xml:space="preserve">Only populate this field if the 'Nutrient type code (UN INFOODS code)' field is populated with the corresponding nutrient. 
This field is checked in the context of the Dutch data quality program.
</t>
  </si>
  <si>
    <t xml:space="preserve">Only populate this field if the 'Nutrient code' field is populated with the corresponding nutrient. 
</t>
  </si>
  <si>
    <t xml:space="preserve">For additional explanation see  https://www.gs1.nl/en/industries/food-health-and-beauty/gs1-data-source/entering-data/attribute-explorer-attributes-list , https://www.gs1.nl/en/industries/food-health-and-beauty/gs1-data-source/entering-data/attribute-explorer-attributes-list
</t>
  </si>
  <si>
    <t>nutrientHeaders.nutrientDetails.nutrientSources.value</t>
  </si>
  <si>
    <t>nutrientHeaders.nutrientDetails.nutrientSources.lang</t>
  </si>
  <si>
    <t xml:space="preserve">Voor enkele productgroepen geldt afwijkende wetgeving waardoor de referentie portiegrootte met een andere eenheid moet worden ingevoerd. Zo geldt bijvoorbeeld voor mineraalwater een verplichte referentie portiegrootte van 1 liter (LTR) of 1000 MLT.
Voor voedingssupplementen: als alleen per portie een tabel op het etiket staat, vul deze portie hier dan in.
Vul de meeteenheid in een afzonderlijk veld in.
Dit veld wordt in Nederland gecontroleerd in het kader van het datakwaliteitsprogramma.
</t>
  </si>
  <si>
    <t xml:space="preserve">Pour les suppléments alimentaires, si le tableau nutritif n'est donné que par portion, alors indiquez cette portion dans ce champ. Indiquez l'unité de mesure dans le champ à part. GS1 Pays-Bas prend en compte ce champ dans son programme de qualité des données.
</t>
  </si>
  <si>
    <t xml:space="preserve">In some product groups the serving size has to be entered in a different unit of measure: e.g. the serving size for mineral water is 1 litre (LTR) or 1000 MLT.
If for food supplements the table on the label is given only per portion, enter this portion in this field.
For the unit of measure a separate field has to be populated.
This field is checked in the context of the Dutch data quality program.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500.178, 500.323, 500.324, 500.325, 500.356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500.178, 500.323, 500.324, 500.325, 500.356
</t>
  </si>
  <si>
    <t>nutrientHeaders.nutrientBasisQuantity.quantity</t>
  </si>
  <si>
    <t xml:space="preserve">Lokale in Nederland gebruikte validatieregels zijn: 500.324, 500.325
</t>
  </si>
  <si>
    <t xml:space="preserve">Local Dutch applicable validation rules are: 500.324, 500.325
</t>
  </si>
  <si>
    <t>nutrientHeaders.nutrientBasisQuantity.uom</t>
  </si>
  <si>
    <t xml:space="preserve">1 portie is 18 gram
1 biscuit
Snickers
</t>
  </si>
  <si>
    <t xml:space="preserve">1 portie is 18 gram
1 biscuit 
Snickers
</t>
  </si>
  <si>
    <t xml:space="preserve">1 portion is 18 gram
1 biscuit
Snickers
</t>
  </si>
  <si>
    <t xml:space="preserve">1 portion is 18 gram
1 biscuit 
Snickers
</t>
  </si>
  <si>
    <t>Afwijkende situaties:</t>
  </si>
  <si>
    <t xml:space="preserve">Vul dit veld in dezelfde talen in als op het etiket staan.
Dit veld wordt in Nederland gecontroleerd in het kader van het datakwaliteitsprogramma.
</t>
  </si>
  <si>
    <t xml:space="preserve">Should be entered in the same languages as mentioned on the label.
This field is checked in the context of the Dutch data quality program.
</t>
  </si>
  <si>
    <t>nutrientHeaders.nutrientBasisQuantityDescriptions.value</t>
  </si>
  <si>
    <t>- Samengestelde producten (zie definitie in document met toelichtingen): neem alle ingrediëntendeclaraties over die op het (online) etiket/de verpakking staan volgens de hierboven beschreven procedure.</t>
  </si>
  <si>
    <t xml:space="preserve">Selecteer de correcte waarde uit de 'ISO 639-1 (2-alpha)' codelijst.
</t>
  </si>
  <si>
    <t xml:space="preserve">Sélectionner la valeur correcte de la liste de codes ISO 639-1 (2-alpha).
</t>
  </si>
  <si>
    <t xml:space="preserve">Select the correct value from the 'ISO 639-1 (2-alpha)' code list.
</t>
  </si>
  <si>
    <t>nutrientHeaders.nutrientBasisQuantityDescriptions.lang</t>
  </si>
  <si>
    <t>5.5</t>
  </si>
  <si>
    <t xml:space="preserve">Remplissez la mesure du pH exacte du produit. Par exemple, si le produit a un pH de 5,5 (légèrement acide), veuillez encoder '5,5' dans le champs </t>
  </si>
  <si>
    <t xml:space="preserve">   Alcoholische productinformatie</t>
  </si>
  <si>
    <t xml:space="preserve">    Informations sur les produits alcoolisés</t>
  </si>
  <si>
    <t xml:space="preserve">    Alcoholic product information</t>
  </si>
  <si>
    <t>- Voedingssupplementen: Voor deze productgroep staat ook een samenstelling op het etiket/de verpakking. De samenstelling is een lijst met werkzame stoffen. Deze vul je in het veld ‘Samenstelling/ingrediënten non-food’ in en niet hier. In dit veld vul je voor voedingssupplementen de lijst met ingrediënten in.</t>
  </si>
  <si>
    <t>Voor alcoholische producten met een alcoholpercentage &lt;1,2% zijn ingrediënten en voedingswaarden wettelijk verplicht.
Dit veld wordt in Nederland gecontroleerd in het kader van het datakwaliteitsprogramma.</t>
  </si>
  <si>
    <t xml:space="preserve">Voor alcoholische producten met een alcoholpercentage &lt;1,2% zijn ingrediënten en voedingswaarden wettelijk verplicht.
</t>
  </si>
  <si>
    <t xml:space="preserve">Pour les produits alcoolisés avec un pourcentage d'alcool &lt;1,2%, la loi impose des ingrédients et des valeurs nutritionnelles. GS1 Pays-Bas prend en compte ce champ dans son programme de qualité des données.
</t>
  </si>
  <si>
    <t>For alcoholic products with an alcohol percentage &lt;1,2% ingredients and nutrients are legally required.
This field is checked in the context of the Dutch data quality program.</t>
  </si>
  <si>
    <t xml:space="preserve">Lokale in Nederland gebruikte validatieregels zijn: 500.165, 500.193, 500.331
</t>
  </si>
  <si>
    <t xml:space="preserve">Local Dutch applicable validation rules are: 500.165, 500.193, 500.331
</t>
  </si>
  <si>
    <t>500.193, 500.331, 500.461, 500.462</t>
  </si>
  <si>
    <t xml:space="preserve"> then this attribute is mandatory.</t>
  </si>
  <si>
    <t>Lokale in Nederland gebruikte validatieregels zijn: 500.166, 500.193</t>
  </si>
  <si>
    <t>Local Dutch applicable validation rules are: 500.166, 500.193</t>
  </si>
  <si>
    <t>DA_FMCGB2B_0019</t>
  </si>
  <si>
    <t>vintages</t>
  </si>
  <si>
    <t>alcoholBeverageAge.quantity</t>
  </si>
  <si>
    <t>v10; v14; v15</t>
  </si>
  <si>
    <t xml:space="preserve">Alcohol beverage age UOM </t>
  </si>
  <si>
    <t>alcoholBeverageAge.uom</t>
  </si>
  <si>
    <t xml:space="preserve">   Informatie over oorsprong</t>
  </si>
  <si>
    <t xml:space="preserve">    Informations sur l'origine</t>
  </si>
  <si>
    <t xml:space="preserve">    Origin information</t>
  </si>
  <si>
    <t>Voer hier alle vermelde informatie over de herkomst in, zoals op het etiket/de verpakking staat. Ook als er verschillende informatie over herkomst staat, bijvoorbeeld waar het dier geslacht is en dat afwijkt van de informatie over herkomst van het gehele product, voert u dat hier in.
Voor natuurlijk mineraalwater en bronwater is vermelding van de bron onderdeel van de informatie over herkomst (Richtlijn 2009/54/EG).
Informatie over de herkomst van het artikel in de ingrediëntendeclaratie vult u niet hier in, maar in het veld ‘Ingrediëntendeclaratie’. Een aparte claim over informatie over herkomst die aan het eind van de ingrediëntendeclaratie staat vult u wél in dit veld in. Staat er informatie over de herkomst van het hele artikel én van een specifiek ingrediënt op het etiket? Begin dan met de algemene informatie over de herkomst gevolgd door die van het ingrediënt.
Voor vis en schelp- en schaaldieren vult u ook aanvullende velden in met informatie over de herkomst:
• Voor vis en schelp- en schaaldieren vult u ook de velden 'Code vangstgebied', ‘Productiemethode voor vis’, ‘Code ingevroren vis’ en ‘Vangstmethode' in. Dit geldt NIET voor kweekvis, gekweekte schelp- en schaaldieren, daarvoor vult u alleen dit veld (‘Informatie over herkomst’) in.</t>
  </si>
  <si>
    <t>Voer hier alle vermelde informatie over de herkomst in, zoals op het etiket/de verpakking staat. Ook als er verschillende informatie over herkomst staat, bijvoorbeeld waar het dier geslacht is en dat afwijkt van de informatie over herkomst van het gehele product, voert u dat hier in.
Voor natuurlijk mineraalwater en bronwater is vermelding van de bron onderdeel van de informatie over herkomst (Richtlijn 2009/54/EG).
Informatie over de herkomst van het artikel in de ingrediëntendeclaratie vult u niet hier in, maar in het veld ‘Ingrediëntendeclaratie’. Een aparte claim over informatie over herkomst die aan het eind van de ingrediëntendeclaratie staat vult u wél in dit veld in. Staat er informatie over de herkomst van het hele artikel én van een specifiek ingrediënt op het etiket? Begin dan met de algemene informatie over de herkomst gevolgd door die van het ingrediënt.
Voor vis en schelp- en schaaldieren vult u ook aanvullende velden in met informatie over de herkomst:
• Voor vis en schelp- en schaaldieren vult u ook de velden 'Code vangstgebied', ‘Code productiemethode voor vis’, ‘Code ingevroren vis’ en ‘Code vangstmethode' in. Dit geldt NIET voor kweekvis, gekweekte schelp- en schaaldieren, daarvoor vult u alleen dit veld (‘Informatie over herkomst’) in.</t>
  </si>
  <si>
    <t xml:space="preserve">Vous devez saisir toutes les informations sur l'origine du produit figurant sur l'étiquette ici. Pour certains groupes de produits (p.ex. les poissons) vous devez remplir également les champs additionnels avec les informations sur l'origine: - Pour le poisson, remplissez également les champs 'Code de type d'activité du produit' (productActivityTypeCode), 'Code de la région de capture du poisson' (enumerationValue) et 'Méthode de capture' (catchMethodCode). - Pour la viande et les Œufs, remplissez également le champ 'Code de type d'activité du produit' si votre étiquette indique une origine différente pour l'une de ces activités (LAST_PROCESSING, BIRTH, REARING, SLAUGHTER). Remplissez dans ce cas également le champ 'Description de la région d'activité de l'article' (productActivityRegionDescription) ou 'Pays du dernier traitement avant l'import' (countryCode). - Pour les produits eau minérale naturelle et eau de source, la source fait partie des informations sur l'origine à mentionner.
</t>
  </si>
  <si>
    <t>You should enter all the information listed on origin as stated on the label here. When there is different information about origin, for example if it is stated where the animal was born and if this differs from the information about origin of the entire product, you should also enter this information here. 
For natural mineral water and mineral water, the indication of the source is part of the provenance statement (Directive 2009/54/EC).
When information about the origin is part of the ingredient statement, do not populate it in this field, but in the ‘Ingredient statement’ field. In case there is a separate claim about origin at the end of the ingredient statement, please do enter this information in this field. When information about origin for the whole product and for a specific ingredient is stated, start with the information for the whole product, followed by the information of the ingredient.
For fish, shellfish and crustaceans also use additional fields that provide information on provenance:
• For fish, shellfish and crustaceans also fill in the fields ‘Catch area code’, ‘Fish production method code’, ‘Fish storage state code’ and ‘Catch method’. This does not apply for farmed fish, cultured shellfish and crustaceans, use only this field (‘Provenance statement’) for farmed fish, cultured shellfish and crustaceans.</t>
  </si>
  <si>
    <t>You should enter all the information listed on origin as stated on the label here. When there is different information about origin, for example if it is stated where the animal was born and if this differs from the information about origin of the entire product, you should also enter this information here. 
For natural mineral water and mineral water, the indication of the source is part of the origin declaration (Directive 2009/54/EC).
When information about the origin is part of the ingredient statement, do not populate it in this field, but in the ‘Ingredient statement’ field. In case there is a separate claim about origin at the end of the ingredient statement, please do enter this information in this field. When information about origin for the whole product and for a specific ingredient is stated, start with the information for the whole product, followed by the information of the ingredient.
For fish, shellfish and crustaceans also use additional fields that provide information on provenance:
• For fish, shellfish and crustaceans also fill in the fields ‘Catch area code’, ‘Fish production method code’, ‘Fish storage state code’ and ‘Fishing gear code’. This does not apply for farmed fish, cultured shellfish and crustaceans, use only this field (‘Origin declaration’) for farmed fish, cultured shellfish and crustaceans.</t>
  </si>
  <si>
    <t xml:space="preserve">Lokale in Nederland gebruikte validatieregels zijn: 500.173
</t>
  </si>
  <si>
    <t xml:space="preserve">Local Dutch applicable validation rules are: 500.173
</t>
  </si>
  <si>
    <t xml:space="preserve">Zie voor aanvullende toelichting  https://www.gs1.nl/sectorafspraken-over-standaarden/productdata-levensmiddelen-drogisterij-agf-en-foodservice/gs1-5-7 , https://www.gs1.nl/sectorafspraken-over-standaarden/productdata-levensmiddelen-drogisterij-agf-en-foodservice/gs1-5-7 
- Voor het terugvinden van taalcodes zie:  http://www.loc.gov/standards/iso639-2/php/code_list.php , http://www.loc.gov/standards/iso639-2/php/code_list.php 
Lokale in Nederland gebruikte validatieregels zijn:
500.173 </t>
  </si>
  <si>
    <t xml:space="preserve">For additional explanation see  https://www.gs1.nl/en/industries/food-health-and-beauty/gs1-data-source/entering-data/attribute-explorer-attributes-list , https://www.gs1.nl/en/industries/food-health-and-beauty/gs1-data-source/entering-data/attribute-explorer-attributes-list 
- To find the applicable language codes, see:  http://www.loc.gov/standards/iso639-2/php/code_list.php , http://www.loc.gov/standards/iso639-2/php/code_list.php 
Local Dutch applicable validation rules are:
500.173 </t>
  </si>
  <si>
    <t>provenanceStatements.lang</t>
  </si>
  <si>
    <t xml:space="preserve">Voor kweekvis (en gekweekte schaal- en schelpdieren) is het vangstgebied niet van toepassing.
Dit veld wordt in Nederland gecontroleerd in het kader van het datakwaliteitsprogramma.
</t>
  </si>
  <si>
    <t>For farmed fish (and cultured shellfish and crustaceans) the catch area does not apply.
This field is checked in the context of the Dutch data quality program.</t>
  </si>
  <si>
    <t xml:space="preserve">For farmed fish (and cultured shellfish and crustaceans) the catch area does not apply.
</t>
  </si>
  <si>
    <t xml:space="preserve">Lokale in Nederland gebruikte validatieregels zijn: 500.287
</t>
  </si>
  <si>
    <t xml:space="preserve">Local Dutch applicable validation rules are: 500.287
</t>
  </si>
  <si>
    <r>
      <t xml:space="preserve">VR_FMCGB2C_0277, VR_FMCGB2C_0311, VR_FMCGB2C_0339, </t>
    </r>
    <r>
      <rPr>
        <strike/>
        <sz val="8"/>
        <color rgb="FF002C6C"/>
        <rFont val="Verdana"/>
        <family val="2"/>
      </rPr>
      <t>VR_GDSN_0281</t>
    </r>
    <r>
      <rPr>
        <sz val="8"/>
        <color rgb="FF002C6C"/>
        <rFont val="Verdana"/>
        <family val="2"/>
      </rPr>
      <t>, VR_GDSN_0322</t>
    </r>
  </si>
  <si>
    <t>CatchAreaCode</t>
  </si>
  <si>
    <t>catchAreaCodes</t>
  </si>
  <si>
    <t xml:space="preserve">Kies een code die overeenkomt met wat op het etiket/de verpakking staat. Gebruik hiervoor de FAO-codes, de complete lijst vindt u in de codelijst bij dit veld. U vindt de codes ook op de website van de FAO:  http://www.fao.org/fishery/geartype/search/en , http://www.fao.org/fishery/geartype/search/en.
Vul altijd eerst een code uit de reeks 01- 09 in. Daarna kunt u een code toevoegen die een specifieke methode aanduidt, zoals LHM (Haken en lijnen - Handlijnen en hengelsnoeren (machinaal) (EU)).
</t>
  </si>
  <si>
    <t xml:space="preserve">Choose a code in accordance with the statement on the product. Use the issued 'FAO' codes for this, you can find the complete list in the code list added to this field. These FAO codes can also be found on the website of FAO:  http://www.fao.org/fishery/geartype/search/en , http://www.fao.org/fishery/geartype/search/en.
Always enter a code from the range 01 - 09 first. Then you can add a code that specifies a specific method, such as LHM (Handlines and pole-lines (mechanized)).
</t>
  </si>
  <si>
    <t xml:space="preserve">Voor kweekvis (en gekweekte schaal- en schelpdieren) is de vangstmethode niet van toepassing.
Dit veld wordt in Nederland gecontroleerd in het kader van het datakwaliteitsprogramma.
</t>
  </si>
  <si>
    <t xml:space="preserve">Voor kweekvis (en gekweekte schaal- en schelpdieren) is de vangstmethode niet van toepassing.
</t>
  </si>
  <si>
    <t xml:space="preserve">For farmed fish (and cultured shellfish and crustaceans) the catch method does not apply.
This field is checked in the context of the Dutch data quality program.
</t>
  </si>
  <si>
    <t xml:space="preserve">Lokale in Nederland gebruikte validatieregels zijn: 500.333, 500.334
</t>
  </si>
  <si>
    <t xml:space="preserve">Local Dutch applicable validation rules are: 500.333, 500.334
</t>
  </si>
  <si>
    <t xml:space="preserve">For additional explanation see: https://gs1.nl/en/knowledge-base/gs1-data-source/food-health-beauty/what-data/data-model/
To find the applicable language codes, see: http://www.loc.gov/standards/iso639-2/php/code_list.php
</t>
  </si>
  <si>
    <r>
      <t xml:space="preserve">VR_FMCGB2C_0059, VR_FMCGB2C_0118, </t>
    </r>
    <r>
      <rPr>
        <strike/>
        <sz val="8"/>
        <color rgb="FF002C6C"/>
        <rFont val="Verdana"/>
        <family val="2"/>
      </rPr>
      <t>VR_FMCGB2C_0330</t>
    </r>
  </si>
  <si>
    <t>catchMethodCodes</t>
  </si>
  <si>
    <t xml:space="preserve">   Bereiding en gebruik</t>
  </si>
  <si>
    <t xml:space="preserve">    Informations sur la préparation et l'utilisation</t>
  </si>
  <si>
    <t xml:space="preserve">    Preparation and usage information</t>
  </si>
  <si>
    <t>Instructie in tekst over de bereiding van het artikel voor consumptie.</t>
  </si>
  <si>
    <t>Instructions textuelles sur comment préparer le produit avant le service.</t>
  </si>
  <si>
    <t>Textual instruction on how to prepare the product before serving.</t>
  </si>
  <si>
    <t>Lokale in Nederland gebruikte validatieregels zijn: 500.170</t>
  </si>
  <si>
    <t>Local Dutch applicable validation rules are: 500.170</t>
  </si>
  <si>
    <t>preparationServings.preparationInstructions.value</t>
  </si>
  <si>
    <t xml:space="preserve">Zie voor aanvullende toelichting  https://www.gs1.nl/sectorafspraken-over-standaarden/productdata-levensmiddelen-drogisterij-agf-en-foodservice/gs1-5-7 , https://www.gs1.nl/sectorafspraken-over-standaarden/productdata-levensmiddelen-drogisterij-agf-en-foodservice/gs1-5-7 
- Voor het terugvinden van taalcodes zie:  http://www.loc.gov/standards/iso639-2/php/code_list.php , http://www.loc.gov/standards/iso639-2/php/code_list.php 
Lokale in Nederland gebruikte validatieregels zijn:
500.170 </t>
  </si>
  <si>
    <t xml:space="preserve">For additional explanation see  https://www.gs1.nl/en/industries/food-health-and-beauty/gs1-data-source/entering-data/attribute-explorer-attributes-list , https://www.gs1.nl/en/industries/food-health-and-beauty/gs1-data-source/entering-data/attribute-explorer-attributes-list 
- To find the applicable language codes, see:  http://www.loc.gov/standards/iso639-2/php/code_list.php , http://www.loc.gov/standards/iso639-2/php/code_list.php 
Local Dutch applicable validation rules are:
500.170 </t>
  </si>
  <si>
    <t>preparationServings.preparationInstructions.lang</t>
  </si>
  <si>
    <t>Code die de techniek aangeeft die wordt gebruikt om het product klaar te maken voor consumptie. Bijvoorbeeld: bakken, koken.</t>
  </si>
  <si>
    <t>A code specifying the technique used to make the product ready for consumption. For example: baking, boiling.</t>
  </si>
  <si>
    <t xml:space="preserve">Vul hier de methode in die gebruikt kan worden om het product klaar te maken voor consumptie. Selecteer de juiste waarde uit de codelijst ‘preparationTypeCode’. </t>
  </si>
  <si>
    <t>Voor bulkartikelen: vul dit veld in als het bulkartikel op het verkooppunt wordt bereid en er een bereidingsinstructie op de handelseenheid staat vermeld.</t>
  </si>
  <si>
    <t>Indiquez la technique utilisée pour rendre le produit prêt à la consommation. Sélectionnez la valeur correcte dans la liste de codes 'preparationTypeCode'.</t>
  </si>
  <si>
    <t>Populate the technique that is used to make the product ready for consumption. Select the correct value from the ‘preparationTypeCode’ code list.</t>
  </si>
  <si>
    <t>Populate the technique that is used to make the product ready for consumption. Select the correct value from the ‘preparationTypeCode’ code list.If there are several ways it can be prepared, list all of them, for example in the oven (BAKE) or microwave (MICROWAVE). If several steps are required for the prepared product, use the code MULTIPLE_SEE_INSTRUCTIONS.</t>
  </si>
  <si>
    <t>Het is mogelijk om dit veld meerdere keren te gebruiken.
Dit veld wordt in Nederland gecontroleerd in het kader van het datakwaliteitsprogramma.</t>
  </si>
  <si>
    <t xml:space="preserve">Het is mogelijk om dit veld meerdere keren te gebruiken.
</t>
  </si>
  <si>
    <t>This field might be used more than once.
This field is checked in the context of the Dutch data quality program.</t>
  </si>
  <si>
    <t>preparationServings.preparationTypeCode</t>
  </si>
  <si>
    <t>8-12 year (Lego  Star Wars)
6+ (It’s so me! Scrunchie maker)
This product is not indicated for use in children under 6 years of age unless it is advised by a physician.</t>
  </si>
  <si>
    <t>Vul hier de aanvullende tekst in die behoort bij de leeftijdsindicatie. In dit veld vult u de tekst in die aangeeft vanaf welke leeftijd een product (mogelijk) gebruikt kan worden (meestal onder de voorwaarde dat een arts dit heeft geadviseerd). 
Voor zelfzorggeneesmiddelen: Vul dit veld alleen in als u het/de veld(en) 'Leeftijdsindicatie vanaf' en/of 'Leeftijdsindicatie tot' ook heeft ingevuld. De tekst die waarschuwt dat een product onder een bepaalde leeftijd niet gebruikt mag worden, vult u in het veld 'Waarschuwingen en gebruiksbeperkingen' in.</t>
  </si>
  <si>
    <t xml:space="preserve"> Saisissez ici le texte supplémentaire qui appartient à l'indication d'âge. Saisissez les descriptions de l'âge d'utilisation du produit de santé (généralement à la condition qu'un médecin l'ait conseillé). 
Pour les médicaments à prendre soi-même : Ne remplissez ce champ que lorsque vous avez rempli les champs  Âge minimum d'utilisation de l'article de santé " et/ou " Âge maximum d'utilisation de l'article de santé ". Saisissez les textes qui vous avertissent qu'un produit ne peut pas être utilisé avant un âge spécifique, dans le champ "Effets secondaires et avertissements des médicaments"."</t>
  </si>
  <si>
    <t>Enter here the additional text that belongs to the age indication. Enter descriptions of the target consumer usage age (usually under the condition that a doctor has advised this). 
For self-care medicines: Only populate this field when you have populated the fields ‘Target consumer minimum usage’ and/or ‘Target consumer maximum usage’. Enter texts that warn you that a product cannot be used under a specific age, in the field ‘Drug or supplement side effects and warnings’.</t>
  </si>
  <si>
    <t>targetConsumerAges.value</t>
  </si>
  <si>
    <t>targetConsumerAges.lang</t>
  </si>
  <si>
    <t>Usage instruction</t>
  </si>
  <si>
    <t xml:space="preserve">Voedingsmiddelen: 
Door en door verhitten
Let op: kleine kinderen kunnen zich in noten en pinda's verslikken.
Door gebruik van echt vruchtensap kan er bezinksel op de bodem voorkomen.
Hersluitbaar. Gekoeld serveren.
Drogisterij en zelfzorggeneesmiddelen:
Goed schudden voor gebruik.
Cosmetica en persoonlijke verzorgingsproducten:
Enkel gebruiken in een goed geventileerde ruimte. Kort drukken zonder langdurig te verstuiven. Alleen voor beoogd doel gebruiken.
Wasmiddelen:
1 tab: voor standaardwasmachinelading 2 tabs: hard water / zwaar bevuilde was, hard water / 6kg+
Biociden:
Het middel spaarzaam en zorgvuldig aanbrengen op onbedekte lichaamsdelen; verdeel het middel gelijkmatig over de huid. Draag een lange broek en/of shirt met lange mouwen. Niet toepassen onder kleding. Houd de sproeier tenminste 15cm van de huid, niet direct in het gezicht spuiten. Wanneer het product wordt gebruikt in combinatie met zonnebrand, dan de zonnebrand eerst aanbrengen en 30 minuten wachten voor het aanbrengen van het middel. Om het gezicht te beschermen tegen beten, eerst wat middel in de handpalm aanbrengen en dan uitsmeren over het gezicht. Niet gebruiken bij kinderen jonger dan dertien jaar. Niet meer dan eenmaal per dag gebruiken. Vermijd contact met ogen, slijmvliezen, neus en lippen en beschadigde huid. Het middel niet aanbrengen op plekken waar door buiging van gewrichten, veelvuldige buiging van de huid normaal is, dus niet aanbrengen in knieholte en de elleboogholte. Vermijd contact met voedsel. Was de handen grondig met water en zeep voor het eten of drinken. Gebruik van het middel wordt niet geadviseerd voor kwetsbare groepen, zoals zwangere vrouwen. Was de behandelde huid wanneer bescherming tegen bijtende muggen of teken niet langer nodig is of wanneer irritatie optreed. Bij het gebruik van DEET door reizigers in het buitenland dient rekening gehouden te worden met de richtlijnen die door het Landelijk Coördinatiecentrum Reizigersadvisering (LCR) zijn uitgevaardigd.
Lampen: omgevingstemperatuur Ta ≠ 25 °C
</t>
  </si>
  <si>
    <t xml:space="preserve">Voedingsmiddelen: 
Door en door verhitten 
Let op: kleine kinderen kunnen zich in noten en pinda's verslikken.
Door gebruik van echt vruchtensap kan er bezinksel op de bodem voorkomen.
Hersluitbaar. Gekoeld serveren.
Drogisterij en zelfzorggeneesmiddelen:
Goed schudden voor gebruik.
Cosmetica en persoonlijke verzorgingsproducten:
Enkel gebruiken in een goed geventileerde ruimte. Kort drukken zonder langdurig te verstuiven. Alleen voor beoogd doel gebruiken.
Wasmiddelen:
1 tab: voor standaardwasmachinelading 2 tabs: hard water / zwaar bevuilde was, hard water / 6kg+
Biociden:
Het middel spaarzaam en zorgvuldig aanbrengen op onbedekte lichaamsdelen; verdeel het middel gelijkmatig over de huid. Draag een lange broek en/of shirt met lange mouwen. Niet toepassen onder kleding. Houd de sproeier tenminste 15cm van de huid, niet direct in het gezicht spuiten. Wanneer het product wordt gebruikt in combinatie met zonnebrand, dan de zonnebrand eerst aanbrengen en 30 minuten wachten voor het aanbrengen van het middel. Om het gezicht te beschermen tegen beten, eerst wat middel in de handpalm aanbrengen en dan uitsmeren over het gezicht. Niet gebruiken bij kinderen jonger dan dertien jaar. Niet meer dan eenmaal per dag gebruiken. Vermijd contact met ogen, slijmvliezen, neus en lippen en beschadigde huid. Het middel niet aanbrengen op plekken waar door buiging van gewrichten, veelvuldige buiging van de huid normaal is, dus niet aanbrengen in knieholte en de elleboogholte. Vermijd contact met voedsel. Was de handen grondig met water en zeep voor het eten of drinken. Gebruik van het middel wordt niet geadviseerd voor kwetsbare groepen, zoals zwangere vrouwen. Was de behandelde huid wanneer bescherming tegen bijtende muggen of teken niet langer nodig is of wanneer irritatie optreed. Bij het gebruik van DEET door reizigers in het buitenland dient rekening gehouden te worden met de richtlijnen die door het Landelijk Coördinatiecentrum Reizigersadvisering (LCR) zijn uitgevaardigd.
Lampen: omgevingstemperatuur Ta ≠ 25 °C
</t>
  </si>
  <si>
    <t>Food:
Heat thoroughly
Caution: small children can choke on nuts and peanuts.
The use of real fruit juice can cause sedimentation on the bottom
Resealable. Serve chilled.
Health and beauty products and self-care medicines:
Shake well before use.
Cosmetics and personal care products:
Only use in a well-ventilated room
Press briefly without spraying for a long time
Use only for the intended purpose
Laundry detergents:
1 tab: voor standaardwasmachinelading 2 tabs: hard water / zwaar bevuilde was, hard water / 6kg+</t>
  </si>
  <si>
    <t>Voer de etiketinformatie in die verband houdt met het gebruik van het artikel. Als de instructies grafisch zijn weergegeven, vertaal deze dan naar tekst. Tenzij
het een standaardlogo's/pictogram betreft die door een instantie is uitgegeven (bijvoorbeeld pictogrammen voor verantwoord alcoholgebruik en A.I.S.E.-pictogrammen voor veilig gebruik van huishoudelijke was-, schoonmaak- en onderhoudsproducten). Vul deze in het veld 'Code Logo/Pictogram Gebruiksinformatie' in.
Neem voor voedingsmiddelen ook eventuele vrijwillige waarschuwingen mee die betrekking hebben op het gebruik van het voedingsmiddel.
Voor drogisterijartikelen, cosmetica en persoonlijke verzorgingsproducten: voer ook de leeftijd in waarvoor het artikel geschikt is. Neem specifieke waarschuwingen, interacties en contra-indicaties op in het veld 'Waarschuwingen en gebruiksbeperkingen'. Vul voor zelfzorggeneesmiddelen aanvullend de velden 'Leeftijdsindicatie vanaf' en 'Leeftijdsindicatie tot' in en eventueel het veld 'Aanvullende leeftijdsindicatie'. De indicaties tegen welke kwaal het middel gebruikt kan worden vult u in het veld 'Gezondheidsclaim' (zowel de verkorte als de uitgebreide indicatie) in.
Voor wasmiddelen: vul hier de aanbevolen hoeveelheden en/of doseringsvoorschriften in, zoals aangegeven op de verpakking.
Voor biociden: Vul het volgende in als dit op de verpakking staat (informatie uit de bijsluiter hoeft niet te worden overgenomen):
- Gebruiksaanwijzing, toedieningsfrequentie en dosering.
- Bijzonderheden over mogelijke bijwerkingen en aanwijzingen voor verlenen van eerste hulp.
- Hoe de biocide of zijn verpakking veilig weggegooid kan worden en een eventueel verbod op hergebruik van de verpakking.
- De zin 'Voor gebruik de bijgevoegde gebruiksaanwijzing lezen' en waarschuwingen voor kwetsbare groepen.
- Wat u moet doen nadat u de biocide heeft gebruikt (bijvoorbeeld wanneer u de biocide opnieuw kunt gebruiken of wanneer u de behandelde ruimte weer mag betreden).
- De categorieën gebruikers die de biocide mogen gebruiken
- De gevaren voor het milieu die het gebruik van de biocide met zich meebrengt.
Voor lampen: vul hier bijzonderheden in rondom het gebruik als die vermeld worden op de verpakking. Bijvoorbeeld: wanneer specifiek temperatuurbeheer vereist is.
De instructies moeten in dezelfde taal worden vermeld als op de fysieke verpakking: voor België in ieder geval in het Nederlands en het Frans; voor Luxemburg in ieder geval in het Duits en het Frans.</t>
  </si>
  <si>
    <t>Voer de etiketinformatie in die verband houdt met het gebruik van het artikel. Als de instructies grafisch zijn weergegeven, vertaal deze dan naar tekst. Tenzij het een standaardlogo/pictogram betreft die door een instantie is uitgegeven (bijvoorbeeld pictogrammen voor verantwoord alcoholgebruik en A.I.S.E.-pictogrammen voor veilig gebruik van huishoudelijke was-, schoonmaak- en onderhoudsproducten). Vul deze in het veld 'Code Logo/Pictogram Gebruiksinformatie' in.
Neem voor voedingsmiddelen ook eventuele vrijwillige waarschuwingen mee die betrekking hebben op het gebruik van het voedingsmiddel.
Voor drogisterijartikelen, cosmetica en persoonlijke verzorgingsproducten: voer ook de leeftijd in waarvoor het artikel geschikt is. Neem specifieke waarschuwingen, interacties en contra-indicaties op in het veld 'Waarschuwingen en gebruiksbeperkingen'. Vul voor zelfzorggeneesmiddelen aanvullend de velden 'Leeftijdsindicatie vanaf' en 'Leeftijdsindicatie tot' in en eventueel het veld 'Aanvullende leeftijdsindicatie'. De indicaties tegen welke kwaal het middel gebruikt kan worden vult u in het veld 'Gezondheidsclaim' (zowel de verkorte als de uitgebreide indicatie) in.
Voor wasmiddelen: vul hier de aanbevolen hoeveelheden en/of doseringsvoorschriften in, zoals aangegeven op de verpakking.
Voor biociden: Vul het volgende in als dit op de verpakking staat (informatie uit de bijsluiter hoeft niet te worden overgenomen):
- Gebruiksaanwijzing, toedieningsfrequentie en dosering.
- Bijzonderheden over mogelijke bijwerkingen en aanwijzingen voor verlenen van eerste hulp.
- Hoe de biocide of zijn verpakking veilig weggegooid kan worden en een eventueel verbod op hergebruik van de verpakking.
- De zin 'Voor gebruik de bijgevoegde gebruiksaanwijzing lezen' en waarschuwingen voor kwetsbare groepen.
- Wat u moet doen nadat u de biocide heeft gebruikt (bijvoorbeeld wanneer u de biocide opnieuw kunt gebruiken of wanneer u de behandelde ruimte weer mag betreden).
- De categorieën gebruikers die de biocide mogen gebruiken
- De gevaren voor het milieu die het gebruik van de biocide met zich meebrengt.
Voor lampen: vul hier bijzonderheden in rondom het gebruik als die vermeld worden op de verpakking. Bijvoorbeeld: wanneer specifiek temperatuurbeheer vereist is.
De instructies moeten in dezelfde taal worden vermeld als op de fysieke verpakking: voor België in ieder geval in het Nederlands en het Frans; voor Luxemburg in ieder geval in het Duits en het Frans.</t>
  </si>
  <si>
    <t>Entrez les informations relatives à l'utilisation du produit. Si les instructions contiennent des symboles, entrez les sous forme textuelle.
Cette dernière disposition ne s'applique pas aux logos/pictogrammes standard émis par des agences (par exemple, les pictogrammes pour la consommation responsable d'alcool et les pictogrammes A.I.S.E. pour l'utilisation en toute sécurité des détergents ménagers, des produits de nettoyage et d'entretien). Indiquez-les dans le champ "Code du Logo/Pictogramme d’Utilisation du Produit".
Pour les produits alimentaires, incluez tous les avertissements volontaires concernant l'utilisation des produits. Pour les produits santé et beauté: entrez l'age à partir duquel le produit convient. Entrez les avertissements spécifiques, interactions et contre-indications dans le champ 'Effets secondaires du médicament et avertissements'.
Remplir pour les médicaments auto-administrés, les champs d'indication d'âge maximum et minimum d'utilisation et le cas échéant, le champ 'Indications supplémentaires sur l'age d'utilisation'. Vous pouvez entrer les indications contre lesquelles le médicament peut être utilisé dans le champ 'Allégations de santé' (à la fois l'indication abrégée et l'indication étendue).
Pour les lessives: remplissez les quantités recommandées et/ou les instructions de dosage comme indiqué sur l'étiquette.
Pour les biocides : Si cela est indiqué sur l'étiquette/l'emballage, veuillez remplir ce qui suit (il n'est pas nécessaire de copier les informations figurant sur la notice) : - Mode d'emploi, fréquence d'administration et posologie - Détails sur les effets secondaires possibles et instructions de premiers soins - Comment le biocide ou son emballage peuvent être éliminés en toute sécurité et une éventuelle interdiction de réutilisation de l'emballage. - La phrase 'Lire le mode d'emploi ci-joint avant utilisation' et les mises en garde pour les groupes vulnérables. - Que faire après avoir utilisé le biocide (p. ex. lorsque vous pouvez réutiliser le biocide ou lorsque vous pouvez pénétrer à nouveau dans la zone traitée) ? - Catégories d'utilisateurs autorisés à utiliser le produit biocide - Les dangers pour l'environnement résultant de l'utilisation du produit biocide Les instructions devraient être fournies dans la même langue que sur l'emballage physique: pour la Belgique, au moins le néerlandais et le français; pour le Luxembourg, au moins l'allemand et le français.</t>
  </si>
  <si>
    <t>Enter the label information relating to the usage of the product. If the instructions include symbols, enter them in text form. Unless it is a standard logos/pictogram that is being issued by an agency (e.g. pictograms for responsible use of alcohol and A.I.S.E. pictograms for safe use of household detergents, cleaning and maintenance products). Enter these in the 'Consumer Usage Label Code' field.
For food products, include any voluntary warnings that concern the usage of the products.
For health and beauty products, cosmetics and personal care products: enter the age for which the product is suitable. Enter specific warnings, interactions and contraindications in the 'Drug side effects and warnings' field.
For self-care medicines: additionally fill in the fields 'Healthcare item minimum usage age' and 'Healthcare item maximum usage age' and possibly the field 'Healthcare item usage age description'. For self-care medicines, complete the indications against which ailment the product can be used in the 'Health claim description' field (both the shortened and the extended indication).
For laundry detergents: fill in the recommended quantities or dosage requirements, as indicated on the packaging.
Biocides: Populate this field with the following as stated on the packaging (information from the instructions for use do not have to be populated here):
- Directions for use, frequency of application and the dosage.
- Particulars of possible side effects and directions for first aid.
- Directions for safe disposal of the biocidal product and its packaging and any prohibition on reuse of the packaging.
- The sentence 'Read attached instructions before use' and warnings for vulnerable groups.
- What to do after you used the biocidal product (for example when you can use the biocide again or when you can access the area again where the biocide was used).
- The categories of users to which the biocidal product is restricted.
- The specific danger to the environment.
For light bulbs: enter special information about the use when indicated on the package, for example: specific temperature management is required.
The instructions should be provided in the same languages as on the physical package: for Belgium, at least in Dutch and French; for Luxembourg, at least in German and French.</t>
  </si>
  <si>
    <t xml:space="preserve">Lokale in Nederland gebruikte validatieregels zijn: 500.382
</t>
  </si>
  <si>
    <t>Local Dutch applicable validation rules are: 500.382</t>
  </si>
  <si>
    <t xml:space="preserve">Local Dutch applicable validation rules are: 500.382
</t>
  </si>
  <si>
    <t>Verplicht voor voedingsmiddelen, voedingssupplementen, bijzondere voedingsmiddelen, zelfzorggeneesmiddelen, gezondheidsproducten, cosmetica en persoonlijke verzorgingsproducten, diervoeding, detergenten en biociden.</t>
  </si>
  <si>
    <t>Si pour la nourriture, les compléments alimentaires et les aliments spéciaux, et les médicaments auto-administrés, les produits de santé, cosmétiques et les produits de soins personnels, les lessives et les biocides si ça figure sur l'étiquette.</t>
  </si>
  <si>
    <t>Mandatory if on the label: for food, food supplements, special foods, self-care medicines, healthcare products, cosmetics and personal care products, pet food, laundry detergents and biocides.</t>
  </si>
  <si>
    <t xml:space="preserve">Zie voor aanvullende toelichting  https://www.gs1.nl/sectorafspraken-over-standaarden/productdata-levensmiddelen-drogisterij-agf-en-foodservice/gs1-5-7 , https://www.gs1.nl/sectorafspraken-over-standaarden/productdata-levensmiddelen-drogisterij-agf-en-foodservice/gs1-5-7 
- Voor het terugvinden van taalcodes zie:  http://www.loc.gov/standards/iso639-2/php/code_list.php , http://www.loc.gov/standards/iso639-2/php/code_list.php 
Lokale in Nederland gebruikte validatieregels zijn: 500.382 </t>
  </si>
  <si>
    <t xml:space="preserve">For additional explanation see  https://www.gs1.nl/en/industries/food-health-and-beauty/gs1-data-source/entering-data/attribute-explorer-attributes-list , https://www.gs1.nl/en/industries/food-health-and-beauty/gs1-data-source/entering-data/attribute-explorer-attributes-list 
- To find the applicable language codes, see:  http://www.loc.gov/standards/iso639-2/php/code_list.php , http://www.loc.gov/standards/iso639-2/php/code_list.php 
Local Dutch applicable validation rules are: 500.382 </t>
  </si>
  <si>
    <t>consumerUsageInstructions.lang</t>
  </si>
  <si>
    <t>consumerUsageLabelCodes.values</t>
  </si>
  <si>
    <t>consumerUsageLabelCodes.agencyName</t>
  </si>
  <si>
    <t xml:space="preserve">verplicht als er een serveersuggestie in tekst op het etiket staat. </t>
  </si>
  <si>
    <t>preparationServings.servingSuggestions.value</t>
  </si>
  <si>
    <t>For additional explanation see: https://gs1.nl/en/knowledge-base/gs1-data-source/food-health-beauty/what-data/data-model/br /&gt;
To find the applicable language codes, see: http://www.loc.gov/standards/iso639-2/php/code_list.php</t>
  </si>
  <si>
    <t>preparationServings.servingSuggestions.lang</t>
  </si>
  <si>
    <t xml:space="preserve">Consumer storage instructions </t>
  </si>
  <si>
    <t>Voedingsmiddelen:
Koel en droog bewaren (verplicht op verpakking).
Houd rauwe voedingsmiddelen gescheiden van kant-en-klare producten en gaar voedsel (optioneel op verpakking).
Drogisterij en Zelfzorggeneesmiddelen:
Eenmaal geopend, in de koelkast bewaren en binnen 2 dagen gebruiken.
Gesloten en bij kamertemperatuur (15-25 °C) op een droge en donkere plaats bewaren.
Bewaar de pleisterstrips in de oorspronkelijke verpakking, een verbanddoos of verbandtas.
Diervoeding:
Dit product dient op een koele en droge plaats bewaard te worden. Houd gesloten voor maximaal kauwplezier. Om verstikking te voorkomen, gelieve de verpakking altijd buiten het bereik van baby's, kleine kinderen en huisdieren te houden.</t>
  </si>
  <si>
    <t>Aliments: 
à conserver dans un endroit frais et sec. (obligatoire sur l'emballage) 
Séparer les aliments crus des produits prêts à consommer et des aliments cuits. (volontaire sur l'emballage)
Santé &amp; Beauté, médicaments auto-administrés: 
Une fois ouvert, conserver au réfrigérateur et utiliser dans les 2 jours. Stocker des pansements adhésifs, dans des conditions sèches et sombres à température ambiante (15-25 °C). 
Nutrition animale: 
Ce produit doit être stocké dans un endroit frais et sec. Gardez fermé pour un maximum de plaisir à mâcher. Pour éviter l'étouffement, gardez toujours l'emballage hors de portée des bébés, des jeunes enfants et des animaux domestiques.</t>
  </si>
  <si>
    <t>Food:
Store in a cool dry place. (mandatory on packaging)
Keep raw foods separate from ready-to-eat products and cooked foods. (voluntary on packaging)
Health &amp; Beauty and Self-care medicines:
Once opened, keep refrigerated and use within 2 days.
Store adhesive bandages under dry and dark conditions at room temperature (15-25 °C).
Animal nutrition:
This product should be stored in a cool and dry place. Keep closed for maximum chewing pleasure. To prevent suffocation, always keep the packaging out of the reach of babies, little children and pets</t>
  </si>
  <si>
    <t xml:space="preserve">Voor drogisterijartikelen, cosmetica en persoonlijke verzorgingsproducten neemt u specifieke waarschuwingen, interacties en contra-indicaties op in het veld 'Waarschuwingen en gebruiksbeperkingen'.
Voor zelfzorggeneesmiddelen: vul risicowaarschuwingen, contra-indicaties en gebruiksbeperkingen in het veld 'Waarschuwingen en gebruiksbeperkingen' in.
Voor drogisterijartikelen, cosmetica en persoonlijke verzorgingsproducten: vul in dit veld ook instructies in voor het weggooien van het product. Begin deze tekst met 'Verwijder:' om deze te onderscheiden van de tekst over bewaren.
Dit veld wordt in Nederland gecontroleerd in het kader van het datakwaliteitsprogramma.
</t>
  </si>
  <si>
    <t xml:space="preserve">Voor drogisterijartikelen, cosmetica en persoonlijke verzorgingsproducten neemt u specifieke waarschuwingen, interacties en contra-indicaties op in het veld 'Waarschuwingen en gebruiksbeperkingen'.
Voor zelfzorggeneesmiddelen: vul risicowaarschuwingen, contra-indicaties en gebruiksbeperkingen in het veld 'Waarschuwingen en gebruiksbeperkingen' in.
Voor drogisterijartikelen, cosmetica en persoonlijke verzorgingsproducten: vul in dit veld ook instructies in voor het weggooien van het product. Begin deze tekst met 'Verwijder:' om deze te onderscheiden van de tekst over bewaren.
</t>
  </si>
  <si>
    <t xml:space="preserve">Pour les produits de pharmacie, les cosmétiques et les produits de soins personnels, inclure des mises en garde, interactions et contre-indications spécifiques dans le champ 'Effets secondaires du médicament et avertissements'. Pour les produits santé et beauté, les cosmétiques et les produits de soins personnels, les consignes d'élimination doivent également être indiquées dans ce champ. Démarrez ce texte avec 'Elimination:' pour le distinguer des textes de stockage. Pour les médicaments auto-administrés: Dans le champ ' Effets secondaires du médicament et avertissements ', indiquer les mises en garde contre les risques, les contre-indications et les restrictions concernant l'utilisation des médicaments auto-administrés. GS1 Pays-Bas prend en compte ce champ dans son programme de qualité des données.
</t>
  </si>
  <si>
    <t xml:space="preserve">For health &amp; beauty products, cosmetics and personal care products, enter specific warnings, interactions and contraindications in the 'Drug side effects and warnings' field.
For self-care medicines: Enter risk warnings, contraindications and use restrictions in the 'Drug side effects and warnings' field.
For health &amp; beauty products, cosmetics and personal care products, disposal instructions should also be entered in this field. Start this text with 'Disposal:' to distinguish it from the storage texts.
This field is checked in the context of the Dutch data quality program.
</t>
  </si>
  <si>
    <t xml:space="preserve">For health &amp; beauty products, cosmetics and personal care products, enter specific warnings, interactions and contraindications in the 'Drug or supplement side effects and warnings' field.
For self-care medicines: Enter risk warnings, contraindications and use restrictions in the 'Drug or supplement side effects and warnings' field.
For health &amp; beauty products, cosmetics and personal care products, disposal instructions should also be entered in this field. Start this text with 'Disposal:' to distinguish it from the storage texts.
</t>
  </si>
  <si>
    <t xml:space="preserve">Verplicht als op het etiket/de verpakking instructies en informatie voor de consument staan over het goed bewaren van het product. </t>
  </si>
  <si>
    <t xml:space="preserve">Mandatory if the product packaging (label) mentions instructions and information to the consumer about proper storage of the product. </t>
  </si>
  <si>
    <t>consumerStorageInstructions.lang</t>
  </si>
  <si>
    <t xml:space="preserve">   Claims / labels / logo's</t>
  </si>
  <si>
    <t xml:space="preserve">    Revendications / étiquettes / logos</t>
  </si>
  <si>
    <t xml:space="preserve">    Claims / labels / logo's</t>
  </si>
  <si>
    <t xml:space="preserve">Een keurmerk waaruit blijkt dat het artikel erkenning, goedkeuring of certificatie heeft ontvangen naar aanleiding van het opvolgen van richtlijnen van de instantie die het keurmerk uitgeeft. Dit heeft geen betrekking op claims op artikelen met een wettelijk bepaalde betekenis, zoals 'vrij van'-keurmerken.
</t>
  </si>
  <si>
    <t xml:space="preserve">Un marquage indiquant que l'unité commerciale a rec;u la reconnaissance, l'approbation ou une certification en raison du respect des directives de l'organisme émetteur du label. Cela ne représente pas les déclarations à des fins réglementaires sur les produits tels que 'Exempt de marques'.
</t>
  </si>
  <si>
    <t xml:space="preserve">A marking stating that the trade item has received recognition, endorsement or certification as a result of following guidelines from the label issuing agency. This does not represent claims for regulatory purposes on products such as free from markings.
</t>
  </si>
  <si>
    <t xml:space="preserve">Als er een keurmerk op het etiket of de verpakking staat dat deel uitmaakt van de codelijst 'packagingMarkedLabelAccreditationCode', dan vult u dat hier in. Zie daarvoor de internationale keurmerkenlijst (Packaging Label Guide) op onze website: ( https://www.gs1.nl/sectorafspraken-over-standaarden/productdata-levensmiddelen-drogisterij-agf-en-foodservice/gs1-5-5 , https://www.gs1.nl/sectorafspraken-over-standaarden/productdata-levensmiddelen-drogisterij-agf-en-foodservice/gs1-5-5.
</t>
  </si>
  <si>
    <t>Als er een keurmerk op het etiket of de verpakking staat dat deel uitmaakt van de codelijst 'packagingMarkedLabelAccreditationCode', dan vult u dat hier in. Zie daarvoor de internationale keurmerkenlijst (Packaging Label Guide) op onze website:  https://www.gs1.nl/kennisbank/gs1-data-source/levensmiddelen-drogisterij/codelijsten/codes-voor-internationale-keurmerken/.</t>
  </si>
  <si>
    <t xml:space="preserve">S'il y a une indication sur l'étiquette ou l'emballage qui fait partie de la liste des codes, vous devez l'entrer ici. Pour cette liste aller à la liste des codes des marques de commerce international sur notre site Web (https://www.gs1.nl/sectoren/levensmiddelen-en-drogisterij/gs1-data-source/gegevens-invoeren/codelijsten).
</t>
  </si>
  <si>
    <t xml:space="preserve">If there is a mark on the packaging that is part of the 'Packaging Label Guide' code list, you must enter it here. For this list go to the international trade marks code list (Packaging Label Guide) on our website ( https://www.gs1.nl/sectoren/levensmiddelen-en-drogisterij/gs1-data-source/gegevens-invoeren/codelijsten ,  https://www.gs1.nl/sectoren/levensmiddelen-en-drogisterij/gs1-data-source/gegevens-invoeren/codelijsten).
</t>
  </si>
  <si>
    <t>If there is a mark on the packaging that is part of the 'Packaging Label Guide' code list, you must enter it here. For this list go to the international trade marks code list (Packaging Label Guide) on our website (https://www.gs1.nl/en/knowledge-base/gs1-data-source/food-health-beauty/code-lists/codes-for-international-packaging-marks/).</t>
  </si>
  <si>
    <t xml:space="preserve">Het is mogelijk om dit veld meer dan eens in te vullen, maar een waarde mag slechts één keer worden gebruikt.
Dit veld wordt in Nederland gecontroleerd in het kader van het datakwaliteitsprogramma.
</t>
  </si>
  <si>
    <t xml:space="preserve">Het is mogelijk om dit veld meer dan eens in te vullen, maar een waarde mag slechts één keer worden gebruikt.
</t>
  </si>
  <si>
    <t xml:space="preserve">Il est possible de remplir ce champ plus d'une fois, mais une valeur ne peut être utilisée qu'une seule fois. GS1 Pays-Bas prend en compte ce champ dans son programme de qualité des données.
</t>
  </si>
  <si>
    <t xml:space="preserve">It is possible to fill in this field more than once, but a value may only be used once.
This field is checked in the context of the Dutch data quality program.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500.184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500.184
</t>
  </si>
  <si>
    <t>VR_FMCGB2C_0352, VR_HC&amp;B2C_0007, VR_HC&amp;B2C_0008, VR_HC&amp;B2C_0009, VR_STATEMENTS_0030, VR_STATEMENTS_0031, VR_STATEMENTS_0035</t>
  </si>
  <si>
    <t>500.513, 500.546, 500.558, 500.573</t>
  </si>
  <si>
    <t>Verplicht als er een keurmerk op de verpakking staat (of online etiket voor wijn en sterke drank) van de consumenteneenheid die voorkomt in de internationale keurmerkenlijst, optioneel voor detergenten en biociden.</t>
  </si>
  <si>
    <t>S'il y a un sigle sur l'étiquette (ou étiquette en ligne pour les vins et spiritueux) qui appartient à la liste internationales des marques de qualité, optionnel pour les détergents et les biocides.</t>
  </si>
  <si>
    <t>Mandatory if there is a mark on the packaging (or online label for wine and spirits) that is part of the Packaging Label Guide code list, optional for detergents and biocides.</t>
  </si>
  <si>
    <t xml:space="preserve">Het is mogelijk om dit veld meer dan eens in te vullen, maar u mag een waarde slechts één keer gebruiken. 
Dit is een veld dat tijdelijk gebruikt kan worden voor aanvullende logo's op de verpakking die nog niet in de codelijst 'PackagingMarkedLabelAccreditationCode' voorkomen.
</t>
  </si>
  <si>
    <t xml:space="preserve">You may fill in this field more than once, but a value may only be used once.
This is a field that can be temporarily used for additional logos on the packaging that do not yet exist in the 'PackagingMarkedLabelAccreditationCode' code list.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500.250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500.250
</t>
  </si>
  <si>
    <t>Verplicht als het aanvulldende logo op het etiket/de verpakking staat maar de code nog niet voorkomt in de codelijst 'PackagingMarkedLabelAccreditationCode'.</t>
  </si>
  <si>
    <t>AdditionalLogoOnProductPackaging</t>
  </si>
  <si>
    <t>localPackagingMarkedLabelAccreditationCodeReferences</t>
  </si>
  <si>
    <t>Code de l'Elément d'Allégation</t>
  </si>
  <si>
    <t>Element Claim Code</t>
  </si>
  <si>
    <t xml:space="preserve">claimElementCode </t>
  </si>
  <si>
    <t>Het type nutriënt, ingrediënt, vitaminen en mineralen waarop de voedingsclaim betrekking heeft, bijvoorbeeld vet, koper, melk, parabenen, BHA.</t>
  </si>
  <si>
    <t>De code om te verwijzen naar een specifiek bestanddeel in een product waarop een claim betrekking heeft.</t>
  </si>
  <si>
    <t>Le type de nutriment, d'ingrédient, de vitamines et de minéraux auquel l'allégation nutritionnelle fait référence, par exemple la graisse, le cuivre, le lait, le parabène, le BHA.</t>
  </si>
  <si>
    <t>The type of nutrient, ingredient, vitamins and minerals that the nutritional claim is in reference to for example fat, copper, milk, paraben, BHA.</t>
  </si>
  <si>
    <t>The code used to reference a specific element claim about the product.</t>
  </si>
  <si>
    <t>Voer in dit veld in op welk bestanddeel van een product een bepaalde claim van toepassing is, dit kan zowel grafisch als in tekst op het product staan. Selecteer de juiste waarde uit de codelijst ‘ClaimElementCode’.</t>
  </si>
  <si>
    <t>Remplissez ce champ pour l'élément d'un produit auquel s'applique une allégation spécifique, cela peut être indiqué dans le texte ou les graphiques sur l'étiquette. Sélectionnez la valeur correcte dans la liste de codes ‘ClaimElementCode’.</t>
  </si>
  <si>
    <t>Populate this field for the element of a product that a specific claim applies to, this can be marked in text or graphics on the label. Select the correct value from the ‘ClaimElementCode’ code list.</t>
  </si>
  <si>
    <t>Populate this field for the element of a product that a specific claim applies to, this can be marked in text or graphics on the label. Select the correct value from the ‘ClaimElementCode’ code list. If there is no matching code available, use the attribute Claim description (claimDescription).</t>
  </si>
  <si>
    <t>Vul ook het veld ‘Code type claim’ in.
U kunt de combinatie van deze twee velden meerdere keren gebruiken.
Dit veld wordt in Nederland gecontroleerd in het kader van het datakwaliteitsprogramma.</t>
  </si>
  <si>
    <t xml:space="preserve">Vul ook het veld ‘Code type claim’ in.
U kunt de combinatie van deze twee velden meerdere keren gebruiken.
</t>
  </si>
  <si>
    <t>Remplissez également le champ "Code de type d'allégation".
Vous pouvez utiliser plusieurs fois la combinaison de ces deux champs.
Ce champ est contrôlé aux Pays-Bas dans le cadre du programme de qualité des données.</t>
  </si>
  <si>
    <t>You should also use the field ‘Claim type code’.
You may use the combination of these two fields more than once.
This field is checked in the context of the Dutch data quality program.</t>
  </si>
  <si>
    <t xml:space="preserve">You should also use the field ‘Claim type code’.
You may use the combination of these two fields more than once.
</t>
  </si>
  <si>
    <t>nutritionalClaimDetails.nutritionalClaimNutrientElementCode</t>
  </si>
  <si>
    <t>Code de type d'allégation</t>
  </si>
  <si>
    <t>Claim Type Code</t>
  </si>
  <si>
    <t>De code die het type claim aangeeft dat van toepassing is op het product. De code kan alleen worden gebruikt, of in combinatie met de 'Claim Element Code' om een specifiek element te identificeren, zoals een voedselingrediënt, chemische verbinding of duurzaamheidsfactor, waarop het claimtype van toepassing is.</t>
  </si>
  <si>
    <t>Code indiquant le type d'allégation applicable au produit. Il peut être utilisé seul ou en combinaison avec le 'Code de l'élément d'allégation' pour identifier un élément spécifique, tel qu'un ingrédient alimentaire, un composé chimique ou un facteur de durabilité, auquel le type d'allégation s'applique.</t>
  </si>
  <si>
    <t>The code that states the type of claim applicable to the product. It may be used alone, or in combination with 'Claim Element Code' to identify a specific element, such as a food ingredient, chemical compound or sustainability factor, to which the claim type applies.</t>
  </si>
  <si>
    <t>FREE_FROM
NO_ADDED</t>
  </si>
  <si>
    <t>Vul in dit veld in wat er geclaimd wordt voor het bestanddeel dat u in het veld ‘Code bestanddeelclaim’ heeft ingevoerd. Selecteer de juiste waarde uit de codelijst ‘ClaimTypeCode’.</t>
  </si>
  <si>
    <t>Entrez dans ce champ ce qui est revendiqué pour l'élément que vous avez rempli dans le champ "Code de l'Elément d'Allégation". Sélectionnez la valeur correcte dans la liste de codes ‘ClaimTypeCode’.</t>
  </si>
  <si>
    <t>Enter in this field what is claimed for the element that you populated in the ‘Element claim code’ field. Select the correct value from the ‘ClaimTypeCode’ code list.</t>
  </si>
  <si>
    <t>Vul ook het veld ‘Code bestanddeelclaim’ in.
U kunt de combinatie van deze twee velden meerdere keren gebruiken.
Dit veld wordt in Nederland gecontroleerd in het kader van het datakwaliteitsprogramma.</t>
  </si>
  <si>
    <t xml:space="preserve">Vul ook het veld ‘Code bestanddeelclaim’ in.
U kunt de combinatie van deze twee velden meerdere keren gebruiken.
</t>
  </si>
  <si>
    <t>Veuillez également remplir le champ "Code de l'Elément d'Allégation".
Vous pouvez utiliser plusieurs fois la combinaison de ces deux champs.
Ce champ est contrôlé aux Pays-Bas dans le cadre du programme de qualité des données.</t>
  </si>
  <si>
    <t>You should also use the field ‘Element claim code’.
You may use the combination of these two fields more than once.
This field is checked in the context of the Dutch data quality program.</t>
  </si>
  <si>
    <t xml:space="preserve">You should also use the field ‘Element claim code’.
You may use the combination of these two fields more than once.
</t>
  </si>
  <si>
    <t xml:space="preserve">Verplicht als het veld ‘Code bestanddeelclaim’ is gevuld. Verplicht als het claimtype los wordt gebruikt (b.v. NON_ALCOHOLIC) en op het etiket/de verpakking staat de claim vermeld of de leverancier wil de claim communiceren. </t>
  </si>
  <si>
    <t>Verplicht als het veld ‘Code bestanddeelclaim’ is gevuld. Verplicht als het claimtype los wordt gebruikt (b.v. NON_ALCOHOLIC) en op het etiket/de verpakking staat de claim vermeld of de leverancier wil de claim communiceren.</t>
  </si>
  <si>
    <t>Si le "Code de l'Elément d'Allégation" est utilisé, cet attribut est obligatoire. Si le type d'allégation est utilisé de manière autonome (par exemple, NON_ALCOOLIQUE) et que l'étiquette du produit mentionne l'allégation ou que le vendeur a accepté de communiquer l'allégation ou souhaite le faire, cet attribut est obligatoire.</t>
  </si>
  <si>
    <t>If 'Element Claim Code' is used, then this attribute is Mandatory. If the claim type is being used as stand alone (e.g., NON_ALCOHOLIC) and the product label states the claim or the seller has agreed to/wants to communicate the claim, this attribute is mandatory.</t>
  </si>
  <si>
    <t>If Element Claim Code is used, then this attribute is MANDATORY. If the claim type is being used as stand alone (e.g., NON_ALCOHOLIC) and the product label states the claim or the seller wants to communicate the claim, this attribute is MANDATORY.</t>
  </si>
  <si>
    <t>nutritionalClaimDetails.nutritionalClaimTypeCode</t>
  </si>
  <si>
    <t>Indicatie claim bestanddeel op verpakking</t>
  </si>
  <si>
    <t>Claim marked on package?</t>
  </si>
  <si>
    <t>Claim marked on package</t>
  </si>
  <si>
    <t xml:space="preserve">L'allégation spécifiée par Nutritional Claim Type Code combinée avec Nutritional Claim Nutrient Element Code est-elle marquée sur l'emballage du produit. </t>
  </si>
  <si>
    <t>Indiquez si l'allégation remplie dans le champ "Element claim code" est marquée sur l'emballage ou non.</t>
  </si>
  <si>
    <t>Obligatoire si l'allégation remplie dans le champ "Code d'allégation de l'ingrédient" ne figure pas sur l'emballage.</t>
  </si>
  <si>
    <t>nutritionalClaimDetails.claimMarkedOnPackage</t>
  </si>
  <si>
    <t xml:space="preserve">Verplicht als de leverancier wil communiceren dat het product geschikt is voor een bepaald dieet. </t>
  </si>
  <si>
    <t xml:space="preserve">Requis si le fournisseur veut communiquer que le produit est adapté à un régime particulier. </t>
  </si>
  <si>
    <t>Code du programme de nutrition</t>
  </si>
  <si>
    <t>500.468</t>
  </si>
  <si>
    <t>nutritionalPrograms</t>
  </si>
  <si>
    <t>nutritionalPrograms.nutritionalProgramCode</t>
  </si>
  <si>
    <t>Code Nutri-Score</t>
  </si>
  <si>
    <t>Score au programme nutritionnel</t>
  </si>
  <si>
    <t>Nutritional Score</t>
  </si>
  <si>
    <t>Kies een van de waarden: A, B, C, D of E.</t>
  </si>
  <si>
    <t>Choisissez l'une des valeurs : A, B, C, D ou E.</t>
  </si>
  <si>
    <t>Select one of the values A, B, C, D of E.</t>
  </si>
  <si>
    <t>U kunt alleen de waarden ‘A’, ‘B’, ‘C’, ‘D’ of ‘E’ invullen als u in het veld ‘Code voedingsprogramma’ als waarde ‘8’ hebt gekozen.</t>
  </si>
  <si>
    <t xml:space="preserve">U kunt alleen de waarden ‘A’, ‘B’, ‘C’, ‘D’ of ‘E’ invullen als u in het veld ‘Code voedingsprogramma’ als waarde ‘8’ hebt gekozen.
</t>
  </si>
  <si>
    <t>Vous ne pouvez saisir les valeurs "A", "B", "C", "D" ou "E" que si vous avez sélectionné "8" comme valeur dans le champ "Code du programme de nutrition (nutritionalProgramCode)".</t>
  </si>
  <si>
    <t>You can only enter the values ‘A’, ‘B’, ‘C’, ‘D’ or ‘E’ if you have selected '8' as the value in the 'Nutritional program code' field.</t>
  </si>
  <si>
    <t xml:space="preserve">You can only enter the values ‘A’, ‘B’, ‘C’, ‘D’ or ‘E’ if you have selected '8' as the value in the 'Nutritional program code' field.
</t>
  </si>
  <si>
    <t>nutrionalScore</t>
  </si>
  <si>
    <t>nutritionalPrograms.nutritionalScores.nutritionalScore</t>
  </si>
  <si>
    <t>Vul hier in of het voedingsprogramma, bijvoorbeeld de Nutri-Score, al geregistreerd is (REGISTERED), al geregistreerd is maar nog niet op de verpakking staat (REGISTERED_NOT_ACTIVE) of nog niet geregistreerd is (NOT_REGISTERED). Voor de Benelux is alleen ‘REGISTERED_NOT_ACTIVE’ relevant.</t>
  </si>
  <si>
    <t>Vul in dit veld een van de volgende opties in: of het voedingsprogramma (bijvoorbeeld de Nutri-Score) al geregistreerd is (REGISTERED), al geregistreerd is, maar nog niet op de verpakking staat (REGISTERED_NOT_ACTIVE) of nog niet geregistreerd is (NOT_REGISTERED). Voor de Benelux is alleen ‘REGISTERED_NOT_ACTIVE’ relevant.</t>
  </si>
  <si>
    <t>Veuillez indiquer ici si le programme de nutrition, par exemple Nutri-Score, est déjà enregistré (REGISTERED), s'il est déjà enregistré mais pas encore sur l'emballage (REGISTERED_NOT_ACTIVE) ou s'il n'est pas encore enregistré (NOT_REGISTERED). Pour le Benelux, seul "REGISTERED_NOT_ACTIVE" est pertinent.</t>
  </si>
  <si>
    <t>Use this field to indicate on the following options: if the nutritional program (for example Nutri-Score) is registered (REGISTERED), registered but not yet on the label (REGISTERED_NOT_ACTIVE) or not yet registered (NOT_REGISTERED). In the Benelux only ‘REGISTERED_NOT_ACTIVE’ is relevant.</t>
  </si>
  <si>
    <t>nutritionalPrograms.nutritionalScores.nutritionalProgramStatusCode</t>
  </si>
  <si>
    <t>v14;v15</t>
  </si>
  <si>
    <t xml:space="preserve">Information providing more detail as to the level or value relevant for the nutritionalProgramCode. For example, 5 points as applicable to the Weight Watchers program. This value should be expressed as text and be as is presented on the item or its packaging. </t>
  </si>
  <si>
    <t>Vul in dit veld de naam of omschrijving in van het individuele artikel van de variety pack. Staat deze naam bij het Nutri-Score logo? Gebruik dan deze naam. Is dit niet het geval? Gebruik dan bijvoorbeeld de naam die op de individuele verpakking staat. Met deze tekst of naam maakt u duidelijk welk artikel van toepassing is.</t>
  </si>
  <si>
    <t>nutritionalPrograms.nutritionalScores.nutritionalProgramDetails.value</t>
  </si>
  <si>
    <t>nutritionalPrograms.nutritionalScores.nutritionalProgramDetails.lang</t>
  </si>
  <si>
    <t xml:space="preserve"> Pour le Nutri-Score, utilisez le code FRUITS_VEGETABLES_LEGUMES_ET_NUTS pour indiquer la quantité de fruits, légumes, légumineuses et noix que contient la recette du produit.
Utilisez cet attribut avec le champ Quantité d'ingrédients du programme alimentaire"."</t>
  </si>
  <si>
    <t>For the Nutri-Score, use the code FRUITS_VEGETABLES_LEGUMES_AND_NUTS to identify the quantity of fruits, vegetables, legumes and nuts contained in the recipe of the product. 
Use this attribute together with ‘Nutritional program ingredient measurement’.</t>
  </si>
  <si>
    <t>Lokale in Nederland gebruikte validatieregels zijn: 500.433</t>
  </si>
  <si>
    <t>Local Dutch applicable validation rules are: 500.433</t>
  </si>
  <si>
    <t>NutritionalProgramIngredientTypeCodes</t>
  </si>
  <si>
    <t>DA_FMCGB2C_0148</t>
  </si>
  <si>
    <t xml:space="preserve"> Utilisez ce champ dans le contexte du Nutri-Score pour indiquer le pourcentage de fruits, légumes, légumineuses et noix dans le produit, par exemple la valeur 80 et l'unité de mesure P1 (= Pourcentage). Utilisez toujours l'unité de mesure P1.
Saisissez soit la valeur exacte, soit la valeur de la liste suivante qui est plus petite que la valeur réelle et qui s'en rapproche le plus : 0% / 40,1% / 60,1% / 80,1%..
Utilisez ces champs conjointement avec le champ Type d'ingrédient du programme alimentaire"."</t>
  </si>
  <si>
    <t>Lokale in Nederland gebruikte validatieregels zijn: 500.433, 500.435</t>
  </si>
  <si>
    <t>Local Dutch applicable validation rules are: 500.433, 500.435</t>
  </si>
  <si>
    <t>percentageOfFruitsVegetablesLegumesNuts</t>
  </si>
  <si>
    <t>Lokale in Nederland gebruikte validatieregels zijn: 500.434</t>
  </si>
  <si>
    <t>Local Dutch applicable validation rules are: 500.434</t>
  </si>
  <si>
    <t>VOEDINGSCLAIMS 
Rijk aan eiwitten.
Dit product bevat 35% minder kcal dan de basisvariant van het product.
Bron van vitamine C
Bewezen: verlaagt het cholesterolgehalte significant
Eiwitten zijn nodig voor een normale groei en ontwikkeling van het beendergestel van kinderen
GEZONDHEIDSCLAIMS
Drogisterij:
Vitamine C verbetert de opname van ijzer
Vitamine C verhoogt uw weerstand
Verbetert uw stemming
Geeft extra energie wanneer u moe bent
Goed voor de werking van spieren en het zenuwstelsel
Disclaimer:
Gezondheidsclaim in afwachting van Europese toelating.
Evaluatie gezondheidsclaim loopt nog.
Zelfzorggeneesmiddelen:
Bij griep.
Bij misselijkheid, opgeblazen gevoel en zure oprispingen.#Te gebruiken bij: volwassenen - behandeling van de symptomen van misselijkheid en braken - bij een opgeblazen gevoel en oprispingen van de maaginhoud. Kinderen ouder dan 12 jaar en met een lichaamsgewicht van 35 kg of meer - behandeling van de symptomen van misselijkheid en braken.
Acetylcysteïne 600 mg bruistabletten kan worden gebruikt bij aandoeningen van de luchtwegen, zoals astma, bronchitis (ontsteking van het slijmvlies van de luchtpijp), emfyseem, mucoviscidose (taaislijmziekte) en bij bronchiëctasieën (langdurige verwijding van een vertakking van de luchtpijp).</t>
  </si>
  <si>
    <t>ALLÉGATIONS NUTRITIONNELLES 
Riche en protéines.
Ce produit contient 35% de kcal en moins que la version de base du produit.
Source de vitamine C
Prouvé : baisse significative du taux de cholestérol
Les protéines sont nécessaires à la croissance et au développement normaux des os des enfants.
ALLÉGATIONS SANTÉ
Pharmacie :
La vitamine C améliore l'absorption du fer
La vitamine C augmente votre résistance
Améliore l'humeur
Donne de l'énergie supplémentaire en cas de fatigue
Favorise le fonctionnement des muscles et du système nerveux
Clause de non-responsabilité :
Allégation de santé en attente d'autorisation européenne.
L'évaluation de l'allégation de santé est en cours.
Médicaments d'automédication :
Pour la grippe.
Pour les nausées, les ballonnements et les régurgitations acides. A utiliser chez : les adultes - traitement des symptômes de nausées et de vomissements - pour les ballonnements et les régurgitations du contenu de l'estomac. Enfants de plus de 12 ans et d'un poids corporel de 35 kg ou plus - traitement des symptômes de nausées et de vomissements.
Les comprimés effervescents d'acétylcystéine 600 mg peuvent être utilisés dans les affections respiratoires telles que l'asthme, la bronchite (inflammation de la paroi de la trachée), l'emphysème, la fibrose kystique (mucoviscidose) et la bronchectasie (dilatation prolongée d'une branche de la trachée).</t>
  </si>
  <si>
    <t>Food:
Rich in proteins.
Source of vitamin C.
Proven to significantly reduce cholesterol
Helps strengthen your body's defences
Health &amp; Beauty:
Vitamin C increases iron absorption
Vitamin C enhances resistance
Enhances mood
Provides extra energy when you are tired
Enhances muscle and nervous system performance
Disclaimer:
Health claim awaiting European authorization.
Evaluation of health claim is ongoing.
Self-care medicines:
For influenza
In case of nausea, bloating and acid regurgitation#To be used for: Adults - treatment of the symptoms of nausea and vomiting - bloating and regurgitation of stomach contents. Children older than 12 years and with a body weight of 35 kg or more - treatment of the symptoms of nausea and vomiting.
Acetylcysteine 600 mg effervescent tablets can be used in diseases of the respiratory tract, such as asthma, bronchitis (inflammation of the mucosa of the trachea), emphysema, cystic fibrosis (cystic fibrosis) and in bronchiectasis (prolonged dilation of a branch of the trachea).</t>
  </si>
  <si>
    <t>VOEDINGSCLAIMS
Als er voedingsclaims op het etiket staan, vult u deze hier in. Gebruik één van de geautoriseerde claims van: https://ec.europa.eu/food/safety/labelling_nutrition/claims/register/public/?event=register.home. Of zie de bijlage van verordening (EG) nr. 1924/2006 ( https://eur-lex.europa.eu/legal-content/NL/TXT/PDF/?uri=CELEX:32006R1924&amp;qid=1648628735190&amp;from=EN).
Als de zin 'Dit product bevat van nature aanwezige suikers' op het etiket staat, dan mag u deze in dit veld opvoeren bij de bijbehorende claim 'zonder toegevoegde suikers' of in het veld 'Aanvullende wettelijk verplichte productinformatie' opnemen.
GEZONDHEIDSCLAIMS
Staan er gezondheidsclaims op het etiket? Vermeld deze dan hier. In dit veld kunt u maximaal 1000 posities invullen. Als dit niet voldoende is, herhaal dit veld dan.
Voor voedingsmiddelen: gezondheidsclaims op het etiket vereisen dat er bepaalde informatie bij wordt vermeld (zie wetgeving 1924/2006 artikel 10 a, b, c, d). U vult deze informatie als die op het etiket staat in dit veld in of in het veld 'Aanvullende wettelijk verplichte productinformatie'.
Voor medische hulpmiddelen, voedingssupplementen, bijzondere voedingsmiddelen: Als er twee claims staan in een net iets andere bewoording, neem dan de claim van de voorkant van het product over. De claim op de achterkant mag bij 'Marketingformatie product' of ‘Unique selling point van het product’. Als een claim alleen op een deel van de verpakking staat die niet de voorkant is, moet deze ook in dit veld worden opgenomen.
Let op: Staat er bij een voedingssupplement of levensmiddel een disclaimer op het etiket die aangeeft dat de gezondheidsclaim nog niet is goedgekeurd? Voer dan de tekst van de disclaimer hier ook in.
Voor zelfzorggeneesmiddelen: Gebruik dit veld ook voor medische claims of indicaties die op de verpakking van een zelfzorggeneesmiddel voorkomen. De verkorte indicatie staat vaak op de voorzijde van de verpakking en de uitgebreide indicatie op de achterzijde van de verpakking. In dat geval vult u eerst de verkorte indicatie in, dan een #-teken, en daarna de uitgebreide indicatie. Als er alleen een uitgebreide indicatie is, vult u eerst een #-teken in, gevolgd door de uitgebreide indicatie.
Voor cosmetica en persoonlijke verzorgingsproducten: in dit veld vult u gezondheidsclaims in. Als er twee claims staan in een net iets andere bewoording, neem dan de claim van de voorkant van het product over. De claim op de achterkant mag bij 'Marketingformatie product' of ‘Unique selling point van het product’. Als een claim alleen op een deel van de verpakking staat die niet de voorkant is, moet deze ook in dit veld worden opgenomen.</t>
  </si>
  <si>
    <t>VOEDINGSCLAIMS
Als er voedingsclaims op het etiket staan, vult u deze hier in. Gebruik één van de geautoriseerde claims van: https://ec.europa.eu/food/safety/labelling_nutrition/claims/register/public/?event=register.home. Of zie de bijlage van verordening (EG) nr. 1924/2006 ( https://eur-lex.europa.eu/legal-content/NL/TXT/PDF/?uri=CELEX:32006R1924&amp;qid=1648628735190&amp;from=EN).
Als de zin 'Dit product bevat van nature aanwezige suikers' op het etiket staat, dan mag u deze in dit veld opvoeren bij de bijbehorende claim 'zonder toegevoegde suikers' of in het veld 'Aanvullende wettelijk verplichte productinformatie' opnemen.
GEZONDHEIDSCLAIMS
Staan er gezondheidsclaims op het etiket? Vermeld deze dan hier. In dit veld kunt u maximaal 1000 posities invullen. Als dit niet voldoende is, herhaal dit veld dan.
Voor voedingsmiddelen: gezondheidsclaims op het etiket vereisen dat er bepaalde informatie bij wordt vermeld (zie wetgeving 1924/2006 artikel 10 a, b, c, d). U vult deze informatie als die op het etiket staat in dit veld in of in het veld 'Aanvullende wettelijk verplichte productinformatie'.
Let op: Staat er bij een voedingssupplement of levensmiddel een disclaimer op het etiket die aangeeft dat de gezondheidsclaim nog niet is goedgekeurd? Voer dan de tekst van de disclaimer hier ook in.
Voor medische hulpmiddelen, voedingssupplementen, bijzondere voedingsmiddelen: Als er twee claims staan in een net iets andere bewoording, neem dan de claim van de voorkant van het product over. De claim op de achterkant mag bij 'Marketingformatie product' of ‘Unique selling point van het product’. Als een claim alleen op een deel van de verpakking staat die niet de voorkant is, moet deze ook in dit veld worden opgenomen.
Voor zelfzorggeneesmiddelen: Gebruik dit veld ook voor medische claims of indicaties die op de verpakking van een zelfzorggeneesmiddel voorkomen. De verkorte indicatie staat vaak op de voorzijde van de verpakking en de uitgebreide indicatie op de achterzijde van de verpakking. In dat geval vult u eerst de verkorte indicatie in, dan een #-teken, en daarna de uitgebreide indicatie. Als er alleen een uitgebreide indicatie is, vult u eerst een #-teken in, gevolgd door de uitgebreide indicatie.
Voor cosmetica en persoonlijke verzorgingsproducten: in dit veld vult u gezondheidsclaims in. Als er twee claims staan in een net iets andere bewoording, neem dan de claim van de voorkant van het product over. De claim op de achterkant mag bij 'Marketingformatie product' of ‘Unique selling point van het product’. Als een claim alleen op een deel van de verpakking staat die niet de voorkant is, moet deze ook in dit veld worden opgenomen.</t>
  </si>
  <si>
    <t>ALLÉGATIONS NUTRITIONNELLES
Si l'étiquette comporte des allégations nutritionnelles, indiquez-les ici. Utilisez l'une des allégations autorisées à l'adresse suivante : https://ec.europa.eu/food/safety/labelling_nutrition/claims/register/public/?event=register.home. Ou consultez l'annexe du règlement (CE) n° 1924/2006 ( https://eur-lex.europa.eu/legal-content/NL/TXT/PDF/?uri=CELEX:32006R1924&amp;qid=1648628735190&amp;from=EN).
Si la phrase "Ce produit contient des sucres naturellement présents" figure sur l'étiquette, vous pouvez l'indiquer dans ce champ avec l'allégation correspondante "sans sucres ajoutés" ou l'inclure dans le champ "Informations supplémentaires légalement requises sur le produit".
ALLÉGATIONS DE SANTÉ
L'étiquette comporte-t-elle des allégations de santé ? Si oui, indiquez-les ici. Vous pouvez saisir un maximum de 1 000 positions dans ce champ. Si cela n'est pas suffisant, répétez ce champ.
Pour les denrées alimentaires : les allégations de santé sur l'étiquette requièrent l'inclusion de certaines informations (voir la législation 1924/2006, article 10 a, b, c, d). Vous devez saisir ces informations si elles figurent sur l'étiquette dans ce champ ou dans le champ "Informations supplémentaires légalement requises sur le produit".
Pour les dispositifs médicaux, les compléments alimentaires et les aliments spéciaux : S'il existe deux allégations formulées de manière légèrement différente, copiez l'allégation figurant sur la face avant du produit. L'allégation figurant au verso peut être placée dans le champ "Produit de formation marketing" ou "Argument de vente unique du produit". Si une allégation figure uniquement sur une partie de l'emballage qui n'est pas la face avant, elle doit également être incluse dans ce champ.
Note : Pour un complément alimentaire ou un produit alimentaire, l'étiquette comporte-t-elle une clause de non-responsabilité indiquant que l'allégation de santé n'a pas encore été approuvée ? Dans ce cas, indiquez également le texte de la clause de non-responsabilité dans ce champ.
Pour les médicaments d'automédication : Utilisez également ce champ pour les allégations médicales ou les indications qui figurent sur l'emballage d'un médicament d'automédication. L'indication abrégée figure souvent sur le devant de l'emballage et l'indication étendue au dos de l'emballage. Dans ce cas, saisissez d'abord l'indication abrégée, puis le signe #, et enfin l'indication étendue. S'il n'y a qu'une indication étendue, indiquez d'abord le signe #, puis l'indication étendue.
Pour les cosmétiques et les produits de soins personnels : indiquez les allégations de santé dans ce champ. S'il y a deux allégations avec un libellé légèrement différent, copiez l'allégation figurant sur la face avant du produit. L'allégation au verso peut figurer sous "Marketing du produit" ou "Argument de vente unique du produit". Si une allégation figure uniquement sur une partie de l'emballage qui n'est pas la face avant, elle doit également être mentionnée dans ce champ".</t>
  </si>
  <si>
    <t>NUTRITIONAL CLAIMS 
If the label contains nutritional claims, list them here. Use one of the authorised claims from https://ec.europa.eu/food/safety/labelling_nutrition/claims/register/public/?event=register.home. Or check the appendix of EU directive nr. 1924/2006 ( https://eur-lex.europa.eu/LexUriServ/LexUriServ.do?uri=OJ:L:2006:404:0009:0025:EN:PDF).
When the sentence 'Contains naturally occurring sugars' is stated on the label, enter this sentence in this attribute together with the corresponding claim 'with no added sugar' or enter it in the 'Additional legal product information' attribute.
HEALTH CLAIMS
If the label contains health claims, list them here. This attribute is limited to 1,000 characters. If that is not sufficient, repeat this attribute.
- For food: when health claims are stated on the label, certain information must be included (see legislation 1924/2006 article 10 a, b, c, d). Enter this information, if it is stated on the label, in this attribute, or in the  'Additional legal product information' attribute.
- For medical devices, food supplements and special food: If there are two claims in slightly different terms, copy the claim from the front of the product. The claim on the back can go to 'Product marketing message' or ‘Features and benefits’. If a claim is only on a part of the package that is not the front, it must also be included in this attribute.
Note: If a food supplement or food has a disclaimer on the label indicating that the health claim has not yet been approved, then enter the text of the disclaimer here as well.
- For self-care medicines: This attribute also applies to medical claims or the short indication on the frontside and the extended indication on the backside off self-care medicines. In the latter case, enter the abbreviated indication first, then a # sign, and then the extended indication. If there is only a extended indication, enter a # sign first, followed by the extended indication.
- For cosmetics and personal care products: enter health claims in this attribute. If there are two claims in slightly different terms, copy the claim from the front of the product. The claim on the back can go to 'Product marketing message' or ‘Features and benefits’. If a claim is only on a part of the package that is not the front, it must also be included in this attribute.</t>
  </si>
  <si>
    <t>NUTRITIONAL CLAIMS
If the label contains nutritional claims, list them here. Use one of the authorised claims from https://ec.europa.eu/food/safety/labelling_nutrition/claims/register/public/?event=register.home. Or check the appendix of EU directive nr. 1924/2006 ( https://eur-lex.europa.eu/LexUriServ/LexUriServ.do?uri=OJ:L:2006:404:0009:0025:EN:PDF).
When the sentence 'Contains naturally occurring sugars' is stated on the label, enter this sentence in this field together with the corresponding claim 'with no added sugar' or enter it in the 'Additional legal product information' field.
HEALTH CLAIMS
If the label contains health claims, list them here. This field is limited to 1,000 characters. If that is not sufficient, repeat this field.
- For food: when health claims are stated on the label, certain information must be included (see legislation 1924/2006 article 10 a, b, c, d). Enter this information, if it is stated on the label, in this field, or in the 'Additional legal product information' field.
Note: If a food supplement or food has a disclaimer on the label indicating that the health claim has not yet been approved, then enter the text of the disclaimer here as well.
- For medical devices, food supplements and special food: If there are two claims in slightly different terms, copy the claim from the front of the product. The claim on the back can go to 'Product marketing message' or ‘Features and benefits’. If a claim is only on a part of the package that is not the front, it must also be included in this field.
- For self-care medicines: This field also applies to medical claims or the short indication on the frontside and the extended indication on the backside off self-care medicines. In the latter case, enter the abbreviated indication first, then a # sign, and then the extended indication. If there is only a extended indication, enter a # sign first, followed by the extended indication.
- For cosmetics and personal care products: enter health claims in this field. If there are two claims in slightly different terms, copy the claim from the front of the product. The claim on the back can go to 'Product marketing message' or ‘Features and benefits’. If a claim is only on a part of the package that is not the front, it must also be included in this field.</t>
  </si>
  <si>
    <r>
      <t xml:space="preserve">Zelfzorggeneesmiddelen: de verkorte indicatie is voor gebruik in mobiele apps, de uitgebreide indicatie is bedoeld voor bijvoorbeeld websites of andere toepassingen.
Voorbeelden van alternatieve bewoordingen van toegestane gezondheidsclaims voor voedingsmiddelen, bijzondere voedingsmiddelen en voedingssupplementen staan op: </t>
    </r>
    <r>
      <rPr>
        <strike/>
        <sz val="8"/>
        <color rgb="FF002C6C"/>
        <rFont val="Verdana"/>
        <family val="2"/>
      </rPr>
      <t xml:space="preserve">https://www.keuringsraad.nl/gezondheidsproducten/claimsdatabase. </t>
    </r>
    <r>
      <rPr>
        <sz val="8"/>
        <color rgb="FF002C6C"/>
        <rFont val="Verdana"/>
        <family val="2"/>
      </rPr>
      <t>https://keuringsraad.nl/claims-database/
Dit veld wordt in Nederland gecontroleerd in het kader van het datakwaliteitsprogramma.</t>
    </r>
  </si>
  <si>
    <r>
      <t xml:space="preserve">Médicaments d'automédication : l'indication abrégée est destinée à être utilisée dans des applications mobiles, l'indication étendue est destinée par exemple à des sites web ou à d'autres applications.
Des exemples de libellés alternatifs d'allégations de santé autorisées pour les denrées alimentaires, les aliments spéciaux et les compléments alimentaires peuvent être consultés à l'adresse suivante : </t>
    </r>
    <r>
      <rPr>
        <strike/>
        <sz val="8"/>
        <color rgb="FF002C6C"/>
        <rFont val="Verdana"/>
        <family val="2"/>
      </rPr>
      <t xml:space="preserve">https://www.keuringsraad.nl/gezondheidsproducten/claimsdatabase. </t>
    </r>
    <r>
      <rPr>
        <sz val="8"/>
        <color rgb="FF002C6C"/>
        <rFont val="Verdana"/>
        <family val="2"/>
      </rPr>
      <t>https://keuringsraad.nl/claims-database/
Ce domaine est contrôlé aux Pays-Bas dans le cadre du programme de qualité des données.</t>
    </r>
  </si>
  <si>
    <r>
      <t xml:space="preserve">Self-care medicines: The short indication is intended for use in mobile apps, the extended indication is intended for example for the website or other applications.
Examples of alternative wording of permitted health claims for food, special foods and food supplements can be found at: </t>
    </r>
    <r>
      <rPr>
        <strike/>
        <sz val="8"/>
        <color rgb="FF002C6C"/>
        <rFont val="Verdana"/>
        <family val="2"/>
      </rPr>
      <t xml:space="preserve">https://www.keuringsraad.nl/gezondheidsproducten/claimsdatabase. </t>
    </r>
    <r>
      <rPr>
        <sz val="8"/>
        <color rgb="FF002C6C"/>
        <rFont val="Verdana"/>
        <family val="2"/>
      </rPr>
      <t>https://keuringsraad.nl/claims-database/
This attribute is checked in the context of the Dutch data quality program.</t>
    </r>
  </si>
  <si>
    <t xml:space="preserve">Mandatory if the label of a food, special food or food supplement contains nutritional claims, health claims and/or medical claims. </t>
  </si>
  <si>
    <t>nutritionalClaims.value</t>
  </si>
  <si>
    <t>nutritionalClaims.lang</t>
  </si>
  <si>
    <t>Geef de textuur of dikte van het ingesloten product op als een code.</t>
  </si>
  <si>
    <t>Spécifier la texture ou l'épaisseur du produit contenu sous forme de code.</t>
  </si>
  <si>
    <t>Code die de consistentie of textuurdikte van het product aanduidt.  Als je "Code van Product Consistentie" invult, vul dan ook "Code van de Beheersorganisatie voor Product Consistentie" in.</t>
  </si>
  <si>
    <t>Verplicht als het veld  'Code van de Beheersorganisatie voor Product Consistentie' is ingevuld</t>
  </si>
  <si>
    <t>productPreparationTextureInformations.productTextureCode</t>
  </si>
  <si>
    <t>IDSSI</t>
  </si>
  <si>
    <t>Verplicht als het veld  'Code van Product Consistentie' is ingevuld</t>
  </si>
  <si>
    <t>productPreparationTextureInformations.productTextureAgencyCode</t>
  </si>
  <si>
    <t xml:space="preserve">   E-commerce-informatie</t>
  </si>
  <si>
    <t xml:space="preserve">    Informations sur le commerce électronique</t>
  </si>
  <si>
    <t xml:space="preserve">    E-commerce information</t>
  </si>
  <si>
    <t xml:space="preserve">Ce champ fournit des avantages supplémentaires du produit au consommateur. Pour cette raison, il est recommandé de le remplir. Les retailers le recommandent également fortement. Ces informations sont destinées aux retailers afin qu'ils puissent décrire le produit sur leur site web.
</t>
  </si>
  <si>
    <t>tradeItemMarketingMessages.value</t>
  </si>
  <si>
    <t>tradeItemMarketingMessages.lang</t>
  </si>
  <si>
    <t>tradeItemMarketingMessages.sequenceNumber</t>
  </si>
  <si>
    <t>tradeItemKeyWords.value</t>
  </si>
  <si>
    <t>Veuillez sélectionner une valeur correcte de la liste de codes 'ISO 639-1 (2-alpha)'.</t>
  </si>
  <si>
    <t>tradeItemKeyWords.lang</t>
  </si>
  <si>
    <t>Selecteer de juiste code uit de codelijst ‘packagingFeatureCode’.
Voor wijn: Vul hier de code in die hoort bij het type sluiting van de fles. Kies hiervoor een code uit de codelijst ‘packagingFeatureCode’.
Eco-score:
Wanneer GDSN wordt gebruikt op product informatie te delen die nodig is om de Eco-score van het product te berekenen conform de 'Eco-score' methodolgie van het 'Eco-score Collective',  moet standaard verpakkings informatie van de consumenteneenheid zoals deze in de handel wordt aangeboden aan de consument aangeleverd worden in lijn met de bestaande richtlijnen. 
Tevens dient  voor verpakkingen waar attribuut 'Code verpakkingstype' gelijk is aan 'PUG' (Verpakt, geen specificatie) attribuut 'Code verpakkingskenmerk' gebruikt te worden.  Selecteer de juiste code uit de codelijst ‘packagingFeatureCode’.
Raadpleeg 'Handleiding aanlevering Eco-score gerelateerde product informatie' voor meer informatie over het delen van Eco-sore relevante productinformatie in GDSN.</t>
  </si>
  <si>
    <t>Selecteer de juiste code uit de codelijst ‘packagingFeatureCode’.
Voor wijn: Vul hier de code in die hoort bij het type sluiting van de fles. Kies hiervoor een code uit de codelijst ‘packagingFeatureCode’.
Eco-score:
Wanneer GDSN wordt gebruikt op product informatie te delen die nodig is om de Eco-score van het product te berekenen conform de 'Eco-score' methodolgie van het 'Eco-score Collective', moet standaard verpakkings informatie van de consumenteneenheid zoals deze in de handel wordt aangeboden aan de consument aangeleverd worden in lijn met de bestaande richtlijnen. 
Tevens dient voor verpakkingen waar attribuut 'Code verpakkingstype' gelijk is aan 'PUG' (Verpakt, geen specificatie) attribuut 'Code verpakkingskenmerk' gebruikt te worden. Selecteer de juiste code uit de codelijst ‘packagingFeatureCode’.
Raadpleeg 'Handleiding aanlevering Eco-score gerelateerde product informatie' voor meer informatie over het delen van Eco-score relevante productinformatie in GDSN.</t>
  </si>
  <si>
    <t xml:space="preserve"> Sélectionnez le code correct dans la liste de codes 'packagingFeatureCode'.
Pour le vin : Sélectionnez le code correct qui correspond au type de fermeture de la bouteille. Pour ce faire, choisissez un code dans la liste de codes 'packagingFeatureCode'.
Eco-score: 
Si GDSN est utilisé pour partager les informations des produits nécessaires au calcul de l'écoscore des produits conformément à la méthodologie 'Eco-score' du 'Collectif Eco-score', les informations standard requises sur l'emballage de l'unité consommateur telle que présentée en rayon doivent être fournies conformément aux instructions actuelles.
En plus des instructions actuelles, l'attribut 'Fonctionnalité de l'emballage' doit être utilisé lorsque le 'Code du type d'emballage' est spécifié comme 'PUG'. Il convient de sélectionner le code correct dans la liste de codes 'PackagingFeatureCodes'.
Pour plus d'informations sur la manière de partager les informations relatives à l'Eco-score dans le GDSN, consultez 'Manuel sur la fourniture d'informations de produits liés à l'Eco-score'. </t>
  </si>
  <si>
    <t xml:space="preserve">Select the correct code from the ‘packagingFeatureCode’ code list.
For wine: Select the correct code that corresponds with the type of closure the bottle has. To do so, choose a code from the ‘packagingFeatureCode’ code list.
Eco-score: 
In case GDSN is used to share product information required to calculate the products Eco-score in line with the 'Eco-score' methodology  of  'Eco-score Collective',  standard required packaging info of the consumer unit as presented on shelf needs to be supplied in line with current instructions.
In addition to the current instructions attribute “Packaging feature code” needs to be used when “Packaging type code” is specified as “PUG”. Do select the correct code from the 'PackagingFeatureCodes” code list.
For more information on how to share Eco-score relevant information in GDSN check out 'Manual on delivery of Eco-score related product information'.
</t>
  </si>
  <si>
    <t xml:space="preserve">Select the correct code from the ‘packagingFeatureCode’ code list.
For wine: Select the correct code that corresponds with the type of closure the bottle has. To do so, choose a code from the ‘packagingFeatureCode’ code list.
Eco-score: 
In case GDSN is used to share product information required to calculate the products Eco-score in line with the 'Eco-score' methodology of 'Eco-score Collective', standard required packaging info of the consumer unit as presented on shelf needs to be supplied in line with current instructions.
In addition to the current instructions attribute “Packaging feature code” needs to be used when “Packaging type code” is specified as “PUG”. Do select the correct code from the 'PackagingFeatureCodes” code list.
For more information on how to share Eco-score relevant information in GDSN check out 'Manual on delivery of Eco-score related product information': https://www.gs1belu.org/nl/documentatie/handleiding-aanlevering-eco-score-gerelateerde-product-informatie.
</t>
  </si>
  <si>
    <t>Verplicht wanneer product informatie die nodig is om de Eco-score van het product te berekenen conform de 'Eco-score' methodolgie van het 'Eco-score Collective' gedeeld wordt via GDSN en wanneer  attribuut 'Code verpakkingstype' gelijk is aan 'PUG' (Verpakt, geen specificatie).</t>
  </si>
  <si>
    <t>Obligatoire si GDSN est utilisé pour partager les informations sur les produits nécessaires au calcul de l'Eco-score d'un produit conformément à la méthodologie de l'Eco-score du collectif Eco-score, et lorsque le 'Code du type d'emballage' est spécifié comme 'PUG'</t>
  </si>
  <si>
    <t>Mandatory in case product information required to calculate the products Eco-score in line with the 'Eco-score' methodology  of  'Eco-score Collective' is supplied via GDSN and if 'Packaging type code' is specified as 'PUG'.</t>
  </si>
  <si>
    <t>packagingFeatureCodes</t>
  </si>
  <si>
    <t>packagings.packagingFeatureCodes</t>
  </si>
  <si>
    <t xml:space="preserve">De retailer kan de informatie uit dit veld gebruiken om het product op hun website te beschrijven. Er kan overlap zitten tussen de unique selling points en de sleutelwoorden van het product.
</t>
  </si>
  <si>
    <t xml:space="preserve">De retailer kan de informatie uit dit veld gebruiken om het product op hun website te beschrijven. Er kan overlap zitten tussen de unique selling points en de zoekwoorden van het product.
</t>
  </si>
  <si>
    <t>Mandatory if 'Trade item feature benefit' is populated for a consumer  unit.</t>
  </si>
  <si>
    <t>tradeItemFeatureBenefits.lang</t>
  </si>
  <si>
    <t xml:space="preserve">Kwaliteitsstandaarden zorgen voor een gemeenschappelijke taal tussen kopers en verkopers, waardoor voor de consument de kwaliteit van het product verzekerd is.
Dit veld wordt in Nederland gecontroleerd in het kader van het datakwaliteitsprogramma.
</t>
  </si>
  <si>
    <t xml:space="preserve">Kwaliteitsstandaarden zorgen voor een gemeenschappelijke taal tussen kopers en verkopers, waardoor voor de consument de kwaliteit van het product verzekerd is.
</t>
  </si>
  <si>
    <t xml:space="preserve">Quality standards provide a common language among buyers and sellers, which in turn assures consistent quality for consumers.
This field is checked in the context of the Dutch data quality program.
</t>
  </si>
  <si>
    <t>gradeCodeReferences.value</t>
  </si>
  <si>
    <t>Fill out 'fruitsVegetablesGradeCodes' or 'WeightClassForEggs'. These are the only allowed values.</t>
  </si>
  <si>
    <t>Verplicht als attribuut 'Kwaliteitscode' is ingevuld.</t>
  </si>
  <si>
    <t>gradeCodeReferenceCodeListName</t>
  </si>
  <si>
    <t>codeListName</t>
  </si>
  <si>
    <t>gradeCodeReferences.codeListName</t>
  </si>
  <si>
    <t>SkinProductFunctionOrTreatmentCodes</t>
  </si>
  <si>
    <t>skinProductFunctionOrTreatmentCodes</t>
  </si>
  <si>
    <t>productInformationDetails.skinProductInformations.skinProductFunctionOrTreatmentCodes</t>
  </si>
  <si>
    <t>Geeft de beschrijvende term aan, gebaseerd op productpromotie, etikettering of verpakking, die door de productfabrikant wordt gebruikt om het huidtype waarvoor het product bedoeld is te identificeren.</t>
  </si>
  <si>
    <t>Indique le terme descriptif, basé sur la promotion du produit, l'étiquetage ou l'emballage, utilisé par le fabricant du produit pour identifier le type de peau auquel le produit est destiné.</t>
  </si>
  <si>
    <t>Indicates, with reference to the product branding, labelling or packaging, the descriptive term that is used by the product manufacturer to identify different types of skin the product is intended for.</t>
  </si>
  <si>
    <t>TargetSkinTypeCodes</t>
  </si>
  <si>
    <t>targetSkinTypeCodes</t>
  </si>
  <si>
    <t>productInformationDetails.skinProductInformations.targetSkinTypeCodes</t>
  </si>
  <si>
    <t>Enter here the functions or treatments for which the hair product  can be used. Use the code list ‘HairProductFunctionOrTreatmentCode’.</t>
  </si>
  <si>
    <t>HairProductFunctionOrTreatmentCodes</t>
  </si>
  <si>
    <t>hairProductFunctionOrTreatmentCodes</t>
  </si>
  <si>
    <t>productInformationDetails.hairProductInformations.hairProductFunctionOrTreatmentCodes</t>
  </si>
  <si>
    <t>TargetHairTypeCodes</t>
  </si>
  <si>
    <t>targetHairTypeCodes</t>
  </si>
  <si>
    <t>productInformationDetails.hairProductInformations.targetHairTypeCodes</t>
  </si>
  <si>
    <t>NaturalHairColourCodes</t>
  </si>
  <si>
    <t>naturalHairColourCodes</t>
  </si>
  <si>
    <t>productInformationDetails.hairProductInformations.naturalHairColourCodes</t>
  </si>
  <si>
    <t>DentalProductFunctionCodes</t>
  </si>
  <si>
    <t>dentalProductFunctionCodes</t>
  </si>
  <si>
    <t>productInformationDetails.dentalProductFunctionCodes</t>
  </si>
  <si>
    <t>TimeOfApplicationCodes</t>
  </si>
  <si>
    <t>timeOfApplicationCodes</t>
  </si>
  <si>
    <t>productInformationDetails.timeOfApplicationCodes</t>
  </si>
  <si>
    <t>TargetConsumerGenderCodes</t>
  </si>
  <si>
    <t>TargetConsumerAgeGroupCodes</t>
  </si>
  <si>
    <t>targetConsumerAgeGroupCodes</t>
  </si>
  <si>
    <t>formationTypeCodes</t>
  </si>
  <si>
    <t>productInformationDetails.formationTypeCodes</t>
  </si>
  <si>
    <t>AlcoholicBeverageColourCodes</t>
  </si>
  <si>
    <t>AlcoholBeverageTypeCodes</t>
  </si>
  <si>
    <t>alcoholBeverageTypeCodes</t>
  </si>
  <si>
    <t xml:space="preserve">De term die door de leverancier wordt gebruikt om een specifiek niveau van zoetheid van een alcoholische drank aan te geven. </t>
  </si>
  <si>
    <t>SweetnessLevelOfAlcoholicBeverageCodes</t>
  </si>
  <si>
    <t xml:space="preserve">Vul hier de code in die hoort bij de wijnregio waarin het product is geproduceerd. Kies hiervoor een code uit de codelijst ‘originOfWineCode’. </t>
  </si>
  <si>
    <t>grapeVarietyCodes</t>
  </si>
  <si>
    <t>ingredientinformations.grapeVarietyCodes</t>
  </si>
  <si>
    <t>EARTHY (aards), RICH (rijk)</t>
  </si>
  <si>
    <t>brandMarketingDescriptions.value</t>
  </si>
  <si>
    <t>brandMarketingDescriptions.lang</t>
  </si>
  <si>
    <t>TypeOfBasicTasteCodes</t>
  </si>
  <si>
    <t>basicTasteInformations.typeOfBasicTasteCode</t>
  </si>
  <si>
    <t>StrongnessOfBasicTasteCodes</t>
  </si>
  <si>
    <t>basicTasteInformations.strongnessOfBasicTasteCode</t>
  </si>
  <si>
    <t>bitternessOfBeerMeasurements.value</t>
  </si>
  <si>
    <t>bitternessOfBeerMeasurements.uom</t>
  </si>
  <si>
    <t xml:space="preserve">   Informatie over aardappelen, groente en fruit (vers)</t>
  </si>
  <si>
    <t xml:space="preserve">    Fruits et légumes frais</t>
  </si>
  <si>
    <t xml:space="preserve">    Fresh Fruit and Vegetables</t>
  </si>
  <si>
    <t>nonPackagedSizeDimensions.descriptiveSizes.value</t>
  </si>
  <si>
    <t>nonPackagedSizeDimensions.descriptiveSizes.lang</t>
  </si>
  <si>
    <t>Niet aanwezig in MPM</t>
  </si>
  <si>
    <t>Ne pas présent en MPM</t>
  </si>
  <si>
    <r>
      <t xml:space="preserve">Met een GPC-attribuut en GPC-attribuutwaarde geeft u nog specifieker aan om wat voor product het gaat, bijvoorbeeld door het land/regio van oorsprong aan te geven, de teeltwijze of de kwaliteit van een product. Het GPC-attribuut geeft de categorie (bijv. de teeltwijze) aan en met de GPC-attribuutwaarde geeft u aan welke waarde uw product heeft binnen die categorie (bijvoorbeeld biologisch; het product wordt op biologische wijze geteeld).
Zoek de juiste GPC-attribuutcode via  </t>
    </r>
    <r>
      <rPr>
        <strike/>
        <sz val="8"/>
        <color rgb="FF002C6C"/>
        <rFont val="Verdana"/>
        <family val="2"/>
      </rPr>
      <t>https://www.gs1.org/gpc/browser , https://www.gs1.org/gpc/browser.</t>
    </r>
    <r>
      <rPr>
        <sz val="8"/>
        <color rgb="FF002C6C"/>
        <rFont val="Verdana"/>
        <family val="2"/>
      </rPr>
      <t xml:space="preserve">  https://gpc-browser.gs1.org/ U kunt alleen kiezen uit GPC-attribuutcodes die onder de code GPC Classificatie van uw product vallen. Zoek daarom eerst uw GPC-code op en kijk welke GPC-attribuutcodes daarbij horen. Staat de GPC-attribuutcode die u zoekt hier niet bij? Laat dit veld dan leeg.
</t>
    </r>
  </si>
  <si>
    <t>Met een GPC-attribuut en GPC-attribuutwaarde geeft u nog specifieker aan om wat voor product het gaat, bijvoorbeeld door het land/regio van oorsprong aan te geven, de teeltwijze of de kwaliteit van een product. Het GPC-attribuut geeft de categorie (bijv. de teeltwijze) aan en met de GPC-attribuutwaarde geeft u aan welke waarde uw product heeft binnen die categorie (bijvoorbeeld biologisch; het product wordt op biologische wijze geteeld).
Zoek de juiste GPC-attribuutcode via https://gpc-browser.gs1.org/. U kunt alleen kiezen uit GPC-attribuutcodes die onder de code GPC Classificatie van uw product vallen. Zoek daarom eerst uw GPC-code op en kijk welke GPC-attribuutcodes daarbij horen. Staat de GPC-attribuutcode die u zoekt hier niet bij? Laat dit veld dan leeg.</t>
  </si>
  <si>
    <r>
      <t xml:space="preserve">Avec un attribut GPC et la valeur d'attribut GPC, vous pouvez indiquer plus précisément de quel type de produit il s'agit, par exemple en indiquant le pays/la région d'origine, la méthode de culture ou la qualité d'un produit. L'attribut GPC indique la catégorie (par exemple la méthode de culture) et avec la valeur d'attribut GPC vous indiquez quelle valeur votre produit a dans cette catégorie (par exemple biologique, le produit est cultivé biologiquement). Trouvez le code d'attribut GPC correct via </t>
    </r>
    <r>
      <rPr>
        <strike/>
        <sz val="8"/>
        <color rgb="FF002C6C"/>
        <rFont val="Verdana"/>
        <family val="2"/>
      </rPr>
      <t>https://www.gs1.org/gpc/browser</t>
    </r>
    <r>
      <rPr>
        <sz val="8"/>
        <color rgb="FF002C6C"/>
        <rFont val="Verdana"/>
        <family val="2"/>
      </rPr>
      <t xml:space="preserve">  https://gpc-browser.gs1.org/. Vous pouvez uniquement choisir parmi les codes d'attribut GPC qui correspondent à la classification Code GPC de votre produit. Recherchez d'abord votre code GPC et identifiez les codes d'attributs GPC qui lui appartiennent. Le code d'attribut GPC que vous recherchez n'est pas répertorié ici? Laissez alors ce champ vide.
</t>
    </r>
  </si>
  <si>
    <r>
      <t>By using a GPC attribute type code and a GPC attribute value code you can be very precise in indicating the product type, for example by indicating the country/zone of origin, the growing method or the quality of the product. The GPC attribute type code indicates the category (for example the growing method); the GPC attribute value code indicates which value your product has within that specific category (for example organic; the product has been grown organically).
To find the correct GPC attribute type code, use  https://www.gs1.org/gpc/browser ,</t>
    </r>
    <r>
      <rPr>
        <strike/>
        <sz val="8"/>
        <color rgb="FF002C6C"/>
        <rFont val="Verdana"/>
        <family val="2"/>
      </rPr>
      <t xml:space="preserve"> https://www.gs1.org/gpc/browser</t>
    </r>
    <r>
      <rPr>
        <sz val="8"/>
        <color rgb="FF002C6C"/>
        <rFont val="Verdana"/>
        <family val="2"/>
      </rPr>
      <t xml:space="preserve">  https://gpc-browser.gs1.org/ You may only select the GPC attribute type codes that are linked to the GPC code of your product. Look up your GPC code first to find out which GPC attribute type codes are linked to it. Is the GPC attribute type code you are looking for missing? Then leave this field empty.
</t>
    </r>
  </si>
  <si>
    <t xml:space="preserve">Als u dit veld invult, vul dan ook het veld GPC-attribuutwaarde in.
</t>
  </si>
  <si>
    <t xml:space="preserve">Als u dit veld invult, vul dan ook het veld 'Code attribuutwaarde Global Product Category (GPC)' in.
</t>
  </si>
  <si>
    <r>
      <t xml:space="preserve">Met een GPC-attribuut en de GPC-attribuutwaarde geeft u nog specifieker aan om wat voor product het gaat, bijvoorbeeld door het land/regio van oorsprong aan te geven, de teeltwijze of de kwaliteit. Het GPC-attribuut geeft de categorie (bijv. de teeltwijze) aan en met de GPC-attribuutwaarde geeft u aan welke waarde uw product heeft binnen die categorie (bijvoorbeeld biologisch; het product wordt op biologische wijze geteeld).
Zoek de juiste GPC-attribuutwaarde via  </t>
    </r>
    <r>
      <rPr>
        <strike/>
        <sz val="8"/>
        <color rgb="FF002C6C"/>
        <rFont val="Verdana"/>
        <family val="2"/>
      </rPr>
      <t>https://www.gs1.org/gpc/browser , https://www.gs1.org/gpc/browser</t>
    </r>
    <r>
      <rPr>
        <sz val="8"/>
        <color rgb="FF002C6C"/>
        <rFont val="Verdana"/>
        <family val="2"/>
      </rPr>
      <t xml:space="preserve"> https://gpc-browser.gs1.org/ U kunt alleen kiezen uit GPC-attribuutwaardes die vallen onder het bijbehorende GPC-attribuut.
</t>
    </r>
  </si>
  <si>
    <t xml:space="preserve">Met een GPC-attribuut en de GPC-attribuutwaarde geeft u nog specifieker aan om wat voor product het gaat, bijvoorbeeld door het land/regio van oorsprong aan te geven, de teeltwijze of de kwaliteit. Het GPC-attribuut geeft de categorie (bijv. de teeltwijze) aan en met de GPC-attribuutwaarde geeft u aan welke waarde uw product heeft binnen die categorie (bijvoorbeeld biologisch; het product wordt op biologische wijze geteeld).
Zoek de juiste GPC-attribuutwaarde via https://gpc-browser.gs1.org/. U kunt alleen kiezen uit GPC-attribuutwaardes die vallen onder het bijbehorende GPC-attribuut.
</t>
  </si>
  <si>
    <r>
      <t xml:space="preserve">Avec un attribut GPC et la valeur d'attribut GPC, vous pouvez indiquer plus précisément de quel type de produit il s'agit, par exemple en indiquant le pays/la région d'origine, la méthode de culture ou la qualité d'un produit. L'attribut GPC indique la catégorie (par exemple la méthode de culture) et avec la valeur d'attribut GPC vous indiquez quelle valeur votre produit a dans cette catégorie (par exemple biologique, le produit est cultivé biologiquement). Trouvez le code d'attribut GPC correct via </t>
    </r>
    <r>
      <rPr>
        <strike/>
        <sz val="8"/>
        <color rgb="FF002C6C"/>
        <rFont val="Verdana"/>
        <family val="2"/>
      </rPr>
      <t>https://www.gs1.org/gpc/browser</t>
    </r>
    <r>
      <rPr>
        <sz val="8"/>
        <color rgb="FF002C6C"/>
        <rFont val="Verdana"/>
        <family val="2"/>
      </rPr>
      <t xml:space="preserve"> https://gpc-browser.gs1.org/. Vous pouvez uniquement choisir parmi les codes d'attribut GPC qui correspondent à la classification Code GPC de votre produit.
</t>
    </r>
  </si>
  <si>
    <r>
      <t xml:space="preserve">By using a GPC attribute type code and a GPC attribute value code you can be very precise in indicating the product type, for example by indicating the country/zone of origin, the growing method or the quality of the product. The GPC attribute type code indicates the category (for example the growing method) and the GPC attribute value code indicates which value your product has within that specific category (for example organic; the product has been grown organically).
To find the correct GPC attribute value code, use  </t>
    </r>
    <r>
      <rPr>
        <strike/>
        <sz val="8"/>
        <color rgb="FF002C6C"/>
        <rFont val="Verdana"/>
        <family val="2"/>
      </rPr>
      <t xml:space="preserve">https://www.gs1.org/gpc/browser ,  https://www.gs1.org/gpc/browser  </t>
    </r>
    <r>
      <rPr>
        <sz val="8"/>
        <color rgb="FF002C6C"/>
        <rFont val="Verdana"/>
        <family val="2"/>
      </rPr>
      <t xml:space="preserve">https://gpc-browser.gs1.org/ You can only select the GPC attribute value codes that are linked to the corresponding GPC attribute type code.
</t>
    </r>
  </si>
  <si>
    <t xml:space="preserve">Taxon that has been selected for a particular attribute or combination of attributes, and is clearly distinct, uniform, and stable in its characteristics and when propagated by appropriate means, retains those characteristics. In some particular cases, the term "cultivar" is equivalent to "variety" which is a single botanic taxon of the lowest known rank. Varieties are recognised for their unique characteristics by authorities for variety protection. They may have been derived by mutation or hybridization.
</t>
  </si>
  <si>
    <t xml:space="preserve">Taxon that has been selected for a particular attribute or combination of attributes, and is clearly distinct, uniform, and stable in its characteristics and when propagated by appropriate means, retains those characteristics. In some particular cases, the term &amp;ldquo;cultivar&amp;rdquo; is equivalent to &amp;ldquo;variety&amp;rdquo; which is a single botanic taxon of the lowest known rank. Varieties are recognised for their unique characteristics by authorities for variety protection. They may have been derived by mutation or hybridization.
</t>
  </si>
  <si>
    <t xml:space="preserve">Voor de AGF-sector geldt: namen van rassen vindt u op de site van de UN/ECE standaards:  http://www.unece.org/trade/agr/standard/fresh/ffv-standardse.html ,  http://www.unece.org/trade/agr/standard/fresh/ffv-standardse.html. Daarnaast vindt u voor appels en peren ook onder de GPC-attribuutcode voor ras een opsomming van alle namen van rassen.
</t>
  </si>
  <si>
    <t xml:space="preserve">Voor de AGF-sector geldt: namen van rassen vindt u op de site van de UN/ECE standaards: http://www.unece.org/trade/agr/standard/fresh/ffv-standardse.html. Daarnaast vindt u voor appels en peren ook onder de GPC-attribuutcode voor ras een opsomming van alle namen van rassen.
</t>
  </si>
  <si>
    <t xml:space="preserve">Check the UN/ECE standards organization website to find names of varieties of fruit and vegetables:  http://www.unece.org/trade/agr/standard/fresh/ffv-standardse.html ,  http://www.unece.org/trade/agr/standard/fresh/ffv-standardse.html. In addition, for apples and pears you can find a listing of varieties in the GPC attribute type code for variety.
</t>
  </si>
  <si>
    <t xml:space="preserve">Check the UN/ECE standards organization website to find names of varieties of fruit and vegetables: http://www.unece.org/trade/agr/standard/fresh/ffv-standardse.html. In addition, for apples and pears you can find a listing of varieties in the GPC attribute type code for variety.
</t>
  </si>
  <si>
    <t>produceVarietyTypes.value</t>
  </si>
  <si>
    <t>Sélectionnez la valeur correcte dans la liste de codes 'ISO 639-1 (2-alpha)'.</t>
  </si>
  <si>
    <t>produceVarietyTypes.lang</t>
  </si>
  <si>
    <t xml:space="preserve">In this field, you may indicate by which process the product has been grown, cultivated, reared and/or raised. Select the correct code from the 'GrowingMethodCode' code list. It is mandatory for fruits and vegetables to select one of the following codes: CONVENTIONAL, FIELD_GROWN, GREENHOUSE, HYDROPONIC, INTEGRATED_PEST_MANAGEMENT, ORGANIC, SHADE_GROWN or WILD.
</t>
  </si>
  <si>
    <t xml:space="preserve">Si vous choisissez 'ORGANIC' (Bio), alors vous devez également remplir les champs 'Organisme de certification biologique' et 'Code article biologique'.
</t>
  </si>
  <si>
    <t xml:space="preserve">In case you select the 'ORGANIC' code, you have to indicate an organic claim agency and populate the 'Organic trade item code' field.
Use for fish the ‘Fish production method code’ field instead.
</t>
  </si>
  <si>
    <t xml:space="preserve">In case you select the 'ORGANIC' code, you have to indicate an organic claim agency and populate the 'Organic level code' field.
Use for fish the ‘Fish production method code’ field instead.
</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local-name()='farmingAndProcessingInformationModule']/tradeItemFarmingAndProcessing/growingMethodCode</t>
  </si>
  <si>
    <t>growingMethodCodes</t>
  </si>
  <si>
    <t>organismClassifications.genus</t>
  </si>
  <si>
    <t xml:space="preserve">Malus (pomme)
Equus (cheval)
domestica (pomme)
caballus (cheval) </t>
  </si>
  <si>
    <t>organismClassifications.species</t>
  </si>
  <si>
    <t>tradeItemFormCodes</t>
  </si>
  <si>
    <t xml:space="preserve">In this field enter the governing body responsible for issuing and managing the organic trade mark that is printed on your label/packaging. Select the correct code out of the 'OrganicClaimAgencyCode' code list. Examples are '6- USDA (US Department of Agriculture)' and '22- EU commission'.
</t>
  </si>
  <si>
    <t>organicClaimAgencyCodes</t>
  </si>
  <si>
    <t>organicClaims.organicClaimAgencyCodes</t>
  </si>
  <si>
    <t xml:space="preserve">1- 100% Organic
5- Not Organic
</t>
  </si>
  <si>
    <t xml:space="preserve">1- 100% Organic 5- Not Organic
</t>
  </si>
  <si>
    <t xml:space="preserve">Via dit veld geeft u aan wat de biologische status is van uw product. Kies daarvoor een code uit de codelijst 'OrganicTradeItemCode'. Voorbeelden zijn '1- 100% Organic', '5- Not Organic' en '6- In conversion'.
</t>
  </si>
  <si>
    <t xml:space="preserve">By using this field you can indicate the organic status of your product. Select the correct code from the 'OrganicTradeItemCode' code list. Examples are '1- 100% Organic', '5- Not Organic' and '6- In conversion'.
</t>
  </si>
  <si>
    <t>organicClaims.organicTradeItemCode</t>
  </si>
  <si>
    <t xml:space="preserve">Voer voor biologische producten de herkomstlocatie in die op de verpakking staat door middel van een code uit de codelijst organicProductPlaceOfFarmingCode. Als alle grondstoffen van het biologische product uit één land komen gebruikt u de code 'FARMING_COUNTRY_OF_ORIGIN'. </t>
  </si>
  <si>
    <t>postHarvestTreatmentChemicalCodes</t>
  </si>
  <si>
    <t>FR-BIO-15, AT-BIO-301</t>
  </si>
  <si>
    <t>organicClaims.OrganicCertifications.organicCertificationIdentification</t>
  </si>
  <si>
    <t>Mandatory if 'Organic product place of farming code' equals  'FARMING_COUNTRY_OF_ORIGIN'.</t>
  </si>
  <si>
    <t>productActivityDetails.productActivityTypeCode</t>
  </si>
  <si>
    <t>productActivityDetails.countriesOfActivity</t>
  </si>
  <si>
    <t xml:space="preserve">   Informatie over drogisterijartikelen</t>
  </si>
  <si>
    <t xml:space="preserve">    Santé et beauté</t>
  </si>
  <si>
    <t xml:space="preserve">    Health &amp; Beauty</t>
  </si>
  <si>
    <t xml:space="preserve">- Prendre 1 capsule avec de l'eau 3 fois par jour avant les repas. Au fil du temps peut être commuté à une dose d'entretien de deux capsules par jour. - Ne prenez pas plus de 6 comprimés par jour. - Prenez jusqu'à 3 comprimés dans 24 heures. - Ne pas dépasser la dose recommandée. - La dose maximale par jour est de 20 à 30 mg d'ibuprofène par kg de poids corporel, répartis sur 3 ou 4 prises.
</t>
  </si>
  <si>
    <t xml:space="preserve">Take 1 capsule with water 3 times a day before meals. Over time can be switched to a maintenance dose of two capsules per day.
Do not take more than 6 tablets per day.
Take up to 3 tablets in 24 hours.
Do not exceed the recommended dose.
</t>
  </si>
  <si>
    <t xml:space="preserve">Fill in the recommended dosage including the maximum dosage and the dosage limit as printed on the packaging or on the label, and/or the method of use.
</t>
  </si>
  <si>
    <t xml:space="preserve">Dit veld is niet hetzelfde als het veld 'Samenstelling/Ingrediënten'.
Dit veld wordt in Nederland gecontroleerd in het kader van het datakwaliteitsprogramma.
</t>
  </si>
  <si>
    <t xml:space="preserve">Dit veld is niet hetzelfde als het veld 'Samenstelling/Ingrediënten'.
</t>
  </si>
  <si>
    <t xml:space="preserve">Ce champ est pas le même que le champ 'Déclaration d'ingrédient non alimentaire'. GS1 Pays-Bas prend en compte ce champ dans son programme de qualité des données.
</t>
  </si>
  <si>
    <t xml:space="preserve">This field is not the same as the 'Non food ingredient statement' field.
This field is checked in the context of the Dutch data quality program.
</t>
  </si>
  <si>
    <t xml:space="preserve">This field is not the same as the 'Non food ingredient statement' field.
</t>
  </si>
  <si>
    <t xml:space="preserve">Lokale in Nederland gebruikte validatieregels zijn: 500.199
</t>
  </si>
  <si>
    <t xml:space="preserve">Local Dutch applicable validation rules are: 500.199
</t>
  </si>
  <si>
    <t>Mandatory for special foods, medical devices, food supplements, self-care medicines, healthcare products and cosmetics and personal care products if on the packaging.  Optional for the Belgian target market.</t>
  </si>
  <si>
    <t>dosages.dosageRecommendations.value</t>
  </si>
  <si>
    <t>dosages.dosageRecommendations.lang</t>
  </si>
  <si>
    <t>Waarschuwingen en gebruiksbeperkingen</t>
  </si>
  <si>
    <t>Effets secondaires du médicament et avertissements</t>
  </si>
  <si>
    <t xml:space="preserve">Information on the side effects of the drug or supplement. This may be pre-labelled on the product or may have to be labelled in accordance with target market regulations. Examples include: 'Could make you drowsy', 'Do not operate machinery', 'Do not take if you are pregnant', etc.
</t>
  </si>
  <si>
    <t xml:space="preserve">- Kan duizeligheid veroorzaken.
- Niet gebruiken in combinatie met alcohol.
- Niet gebruiken bij ernstige lever- of nierziekte.
- Niet gebruiken bij zwangerschap of borstvoeding.
- VOORZORGSMAATREGELEN: Niet spuiten op een afstand kleiner dan 15 cm van het lichaam. Vermijd opzettelijk inademen. Niet in de richting van de ogen spuiten. Niet op beschadigde huid spuiten.
- Restjes niet opnieuw gebruiken.
</t>
  </si>
  <si>
    <t xml:space="preserve">- Peut causer des étourdissements. - Ne pas utiliser en combinaison avec l'alcool. - Ne pas utiliser en cas de grossesse et/ou d'allaitement. - Ne pas utiliser en cas de maladie hépatique ou rénale grave. - Mesures de precaution: ne pas pulvériser à moins de 15 cm du corps. éviter l'inhalation intentionnelle. Ne pas pulvériser dans la direction des yeux. Ne pas vaporiser sur la peau endommagée.
</t>
  </si>
  <si>
    <t xml:space="preserve">May cause dizziness.
Do not use in combination with alcohol.
Do not use in case of severe liver or kidney disease.
PRECAUTIONS: Do not spray at a distance of less than 15 cm from the body. Avoid intentionally inhaling. Do not spray in the direction of the eyes. Do not spray on damaged skin. Do not use leftovers again
</t>
  </si>
  <si>
    <t>Gebruiks- en bewaarinstructies vul je in de velden 'Gebruiksinstructies' en 'Bewaarinstructies' in.
Voor zelfzorggeneesmiddelen: vul informatie die gaat over wanneer een product mogelijk gebruikt mag worden in het veld 'Aanvulling leeftijdsindicatie' in. Zoals bijvoorbeeld: 'Niet gebruiken onder de 5 jaar tenzij een arts dit heeft geadviseerd'.
Voor cosmetica: vul informatie over de gevarenaanduidingen en voorzorgsmaatregelen in het veld 'Aanvullende wettelijk verplichte productinformatie' in.</t>
  </si>
  <si>
    <t xml:space="preserve">Gebruiks- en bewaarinstructies vul je in de velden 'Gebruiksinstructies' en 'Bewaarinstructies' in.
Voor zelfzorggeneesmiddelen: vul informatie die gaat over wanneer een product mogelijk gebruikt mag worden in het veld 'Aanvulling leeftijdsindicatie' in. Zoals bijvoorbeeld: 'Niet gebruiken onder de 5 jaar tenzij een arts dit heeft geadviseerd'.
Voor cosmetica: vul informatie over de gevarenaanduidingen en voorzorgsmaatregelen in het veld 'Aanvullende wettelijk verplichte productinformatie' in.
</t>
  </si>
  <si>
    <t xml:space="preserve">Usage and storage instructions should be entered in the 'Consumer usage instructions' and 'Consumer storage instructions' fields. Enter the 'Compulsory additives label information' in that field (please refer to the link below in Process Description to the explanatory document for a list with these statements).
For self-care medicines you enter information about when the product possibly can be used in the field 'Healthcare item usage age description'. For example: 'Do not use under 5 years of age unless a doctor has advised to do so'.
This field is checked in the context of the Dutch data quality program.
</t>
  </si>
  <si>
    <t>Verplicht voor bijzondere voedingsmiddelen, medische hulpmiddelen, voedingssupplementen, zelfzorggeneesmiddelen, gezondheidsproducten en persoonlijke verzorgingsproducten als dit op het etiket/de verpakking staat. Niet voor België.</t>
  </si>
  <si>
    <t>pour les aliments spéciaux, les dispositifs medicaux, les compléments alimentaires, les médicaments auto-administrés, les produits de santé et de soins personnels si sur l'étiquette. Optionnel pour le marché cible belge.</t>
  </si>
  <si>
    <t>Mandatory for special foods, medical devices, food supplements, self-care medicines, healthcare products and personal care products if on the packaging.  Optional for the Belgian target market.</t>
  </si>
  <si>
    <t>Mandatory for special foods, medical devices, food supplements, self-care medicines, healthcare products and personal care products if on the packaging. Optional for the Belgian target market.</t>
  </si>
  <si>
    <t>Waarschuwingen en gebruiksbeperkingen taalcode</t>
  </si>
  <si>
    <t>Langue des effets secondaires du médicament et avertissements</t>
  </si>
  <si>
    <t>drugSideEffectsAndWarnings.lang</t>
  </si>
  <si>
    <t xml:space="preserve">De samenstelling van het artikel, opgesplitst in de naam van het ingrediënt, de hoeveelheid, de meeteenheid voor de hoeveelheid en het percentage ingrediënt. </t>
  </si>
  <si>
    <t>Drogisterijartikelen:: 
Samenstelling:# Per dagelijkse dosis:# Vitamine B6;1,4;mg;100%# Vitamine B2 (Riboflavine);3,4 - 5,1;mg;242% - 364%# Echinacea purpurea;150;mg# Omeprazol;20;mg# % gebaseerd op de dagelijkse referentie-inname
Samenstelling: Een dagdosering van 12-20 sprays bevat de inhoudsstoffen van 3534-5891 mg extract van de in de ingredi&amp;euml;ntenlijst genoemde planten (Echinacea purpurea herba en radix en Salvia officinalis).
Samenstelling: Arnica Spierbalsem bestaat uit alcoholische extracten van alruin, Arnica (Valkruid), berkenblad en etherische olie van rozemarijn in een zalfbasis van sesamolie, bijenwas, wolvetalcoholen, wolvet en water.
Samenstelling: SAMENSTELLING PER 2 TABLETTEN: 100 mg Ruscus aculeatus (Muizendoorn) extract met 10% Ruscogenin en 45 mcg vitamine K2 als gepatenteerd UniK2 vitamine K2 MK7 0,2% (60% ADH), vitamine C 12 mg (15% ADH). Bevat geen gluten, lactose of smaakstoffen.
Biociden:
Actieve stof gehalte: Diethyl-m-toluamide (DEET) 40% g/g.
Detergenten:
Ingrediënten: &gt;30% Aniogene oppervlakteactieve stoffen, 5-15% Niet-ionogene oppervlakteactieve stoffen, Zeep, &lt;5% Fosfanaten, Enzymen, Optische bleekmiddelen, Parfums, Alpha-isomethyl ionene, Benzyl salicylate, Citronellolm, Coumarin, Eugenol, Geraniol, Hexyl cinnamal, Limonene, Linalool</t>
  </si>
  <si>
    <t xml:space="preserve">Ce champ est spécifique à des compléments alimentaires et des produits pharmaceutiques, dont la composition de l'ingrédient actif est représenté en termes de dosage journalier (produits pharmaceutiques par dose unitaire, par exemple comprimé), si présent sur l'emballage. Cela vient compléter la déclaration des ingrédients. Certains produits de santé, médicaments auto-administrés et des dispositifs médicaux viennent avec une description des ingrédients actifs sur l'étiquette. Cette description doit également figurer ici.   Vous remplissez la composition comme suit: - Vous commencez le champ par le mot 'Composition: '. - Si la composition est en texte sur l'étiquette, conservez la même orthographe et le même ordre que sur l'étiquette lors de la saisie de la composition. - Divisez les champs de la composition lorsqu'ils apparaissent sur l'étiquette sous forme de tableau en divisant sur: - Nom de l'ingrédient - Quantité - Unité de mesure utilisée pour la quantité - Pourcentage (pour les vitamines et les minéraux) Iindiquez le saut de ligne avec le symbole '#'. Pour les cosmétiques et les produits de soins personnels : remplissez la liste d'ingrédients ici. Commencez par le mot 'Ingrédients'. Remplissez au moins la liste INCI. C'est une liste avec les ingrédients en Anglais et Latin.
</t>
  </si>
  <si>
    <t>This field has to be used for all non-food products: self-care medicines, medical devices, food supplements, healthcare products, cosmetics and personal care products, detergents and biocides. 
This field is specific for food supplements and self-care medicines, whose active ingredient composition is shown on the label in terms of daily dosage (self-care medicines by dosage unit, e.g. tablet). This supplements the ingredient statement for food supplements. Some self-care medicines, health products and medical devices come with a description of the active ingredients on the label. This description should also be included here. Furthermore, enter the list with excipients here for self-care medicines and medical devices.
You populate for self-care medicines, medical devices, healthcare products and food supplements the field 'Non food ingredient statement' as follows:
You start the field with the word 'Composition:' .
If the composition statement is in text on the label, keep the same spelling and order as on the label when entering the composition statement.
Divide the fields of the composition statement when they appear on the label in tabular form with semicolons in:
Ingredient name,
Quantity,
Unit of measurement for quantity,
Percentage (in the case of vitamins and minerals).
Mark the end of the line with the '#' symbol.
For cosmetics and personal care products: enter the list of ingredients in this field. Start the list with the word 'Ingredients'. If there are more ingredient lists on the label, populate at least the so called INCI list. This is a list with all the ingredients mentioned in English or Latin.
For biocides: enter the list of active substances including their concentration with measurement unit. Start with the text that is in front of the active substances on the packaging, like 'Active substances:'.
For detergents: Fill in the components/ingredients that are declared on the packaging including the preceding text (for example, 'This product contains the following ingredients:'). Allergic fragrances must be indicated, as indicated on the packaging.</t>
  </si>
  <si>
    <t xml:space="preserve">Lokale in Nederland gebruikte validatieregels zijn: 500.205, 500.381
</t>
  </si>
  <si>
    <t xml:space="preserve">Local Dutch applicable validation rules are: 500.205, 500.381
</t>
  </si>
  <si>
    <t>nonfoodIngredientStatements.value</t>
  </si>
  <si>
    <t xml:space="preserve">Zie voor aanvullende toelichting  https://www.gs1.nl/sectorafspraken-over-standaarden/productdata-levensmiddelen-drogisterij-agf-en-foodservice/gs1-5-7 , https://www.gs1.nl/sectorafspraken-over-standaarden/productdata-levensmiddelen-drogisterij-agf-en-foodservice/gs1-5-7 
- Voor het terugvinden van taalcodes zie:  http://www.loc.gov/standards/iso639-2/php/code_list.php , http://www.loc.gov/standards/iso639-2/php/code_list.php 
Lokale in Nederland gebruikte validatieregels zijn: 500.381 </t>
  </si>
  <si>
    <t xml:space="preserve">For additional explanation see  https://www.gs1.nl/en/industries/food-health-and-beauty/gs1-data-source/entering-data/attribute-explorer-attributes-list , https://www.gs1.nl/en/industries/food-health-and-beauty/gs1-data-source/entering-data/attribute-explorer-attributes-list 
- To find the applicable language codes, see:  http://www.loc.gov/standards/iso639-2/php/code_list.php , http://www.loc.gov/standards/iso639-2/php/code_list.php 
Local Dutch applicable validation rules are: 500.381 </t>
  </si>
  <si>
    <t>Mandatory if 'Non food ingredient statement' is populated.</t>
  </si>
  <si>
    <t>nonfoodIngredientStatements.lang</t>
  </si>
  <si>
    <t>Mandatory if 'Non food ingredient statement' is used more than once for the same language code.</t>
  </si>
  <si>
    <t>nonfoodIngredientStatements.sequenceNumber</t>
  </si>
  <si>
    <t>Voor geneesmiddelen, voer de code voor verkoopsvoorwaarden in:
1 = UR (een uitsluitend op recept verkrijgbaar middel)
2 = UA (een uitsluitend in apotheek verkrijgbaar middel)
3 = UAD (een uitsluitend in apotheek en drogisterij verkrijgbaar middel)
UNRESTRICTED = AV (een algemeen verkrijgbaar middel)
Indien relevant, zoals voor alcohol, tabak of andere producten (vb.: vuurwerk, slagroompatronen) voer de code in voor de minimumleeftijd van de consument aan wie het product verkocht mag worden.
vb:
RESTRICTED_TO_SELL_12: Niet toegestaan te verkopen aan personen jonger dan 12 jaar
RESTRICTED_TO_SELL_16: Niet toegestaan te verkopen aan personen jonger dan 16 jaar
RESTRICTED_TO_SELL_18: Niet toegestaan te verkopen aan personen jonger dan 18 jaar
RESTRICTED_TO_SELL_21: Niet toegestaan te verkopen aan personen jonger dan 21 jaar</t>
  </si>
  <si>
    <t>For self-care medicins. Enter the code for the Consumer Sales Condition. The possible codes are:
1 = UR (product available only on prescription)
2 = UA (product available only from a pharmacy)
3 = UAD (product available only from a pharmacy or drugstore) UNRESTRICTED = AV (product on general sale)
If relevant, such as for alcohol, tobacco or other products (e.g.: fireworks, whipped cream cartridges), enter the code for the minimum  age of the consumer to whom the product can be sold.
e.g.:
RESTRICTED_TO_SELL_12: Restricted to sell to persons not younger than 12 years
RESTRICTED_TO_SELL_16: Restricted to sell to persons not younger than 16 years
RESTRICTED_TO_SELL_18: Restricted to sell to persons not younger than 18 years
RESTRICTED_TO_SELL_21: Restricted to sell to persons not younger than 21 years</t>
  </si>
  <si>
    <t xml:space="preserve">Voor zelfzorggeneesmiddelen zijn alleen UAD en AV toegestaan.
Dit veld wordt in Nederland gecontroleerd in het kader van het datakwaliteitsprogramma.
</t>
  </si>
  <si>
    <t xml:space="preserve">Voor zelfzorggeneesmiddelen zijn alleen UAD en AV toegestaan.
</t>
  </si>
  <si>
    <t xml:space="preserve">Pour les médicaments auto-administrés, seuls UAD et AV sont autorisés. GS1 Pays-Bas prend en compte ce champ dans son programme de qualité des données.
</t>
  </si>
  <si>
    <t xml:space="preserve">For self-care medicines only 'UAd' and 'AV' are allowed.
This field is checked in the context of the Dutch data quality program.
</t>
  </si>
  <si>
    <t xml:space="preserve">For self-care medicines only 'UAd' and 'AV' are allowed.
</t>
  </si>
  <si>
    <t xml:space="preserve">Lokale in Nederland gebruikte validatieregels zijn: 500.200, 500.201
</t>
  </si>
  <si>
    <t>Les règles de validation locales appliquées pour les Pays-Bas sont: 500.200, 500.201</t>
  </si>
  <si>
    <t xml:space="preserve">Local Dutch applicable validation rules are: 500.200, 500.201
</t>
  </si>
  <si>
    <t>VR_FMCGB2B_0054, VR_FMCGB2B_0399, VR_FMCGB2B_0510, VR_FMCGB2B_0510, VR_FMCGB2B_0510B, VR_FMCGB2B_0510B, VR_FMCGB2B_0510B, VR_FMCGB2B_0510B, VR_HC&amp;B2B_0001</t>
  </si>
  <si>
    <t>consumerSalesConditionCodes</t>
  </si>
  <si>
    <t xml:space="preserve">Vanwege de grote verscheidenheid aan toedieningsvormen is dit een vrij tekstveld.
Dit veld wordt in Nederland gecontroleerd in het kader van het datakwaliteitsprogramma.
</t>
  </si>
  <si>
    <t xml:space="preserve">Vanwege de grote verscheidenheid aan toedieningsvormen is dit een vrij tekstveld.
</t>
  </si>
  <si>
    <t xml:space="preserve">En raison de la grande variété de types de doses, c'est un champ de texte libre. GS1 Pays-Bas prend en compte ce champ dans son programme de qualité des données.
</t>
  </si>
  <si>
    <t xml:space="preserve">Because of the wide variety of dosage form types, this is a free-form text field.
This field is checked in the context of the Dutch data quality program.
</t>
  </si>
  <si>
    <t xml:space="preserve">Because of the wide variety of medication or supplement form types, this is a free-form text field.
</t>
  </si>
  <si>
    <t>Lokale in Nederland gebruikte validatieregels zijn: 500.202</t>
  </si>
  <si>
    <t xml:space="preserve">Local Dutch applicable validation rules are: 500.202
</t>
  </si>
  <si>
    <t>Mandatory for special foods, medical devices, food supplement and self-care medicines if stated on the package.  Optional for the Belgian target market.</t>
  </si>
  <si>
    <t>dosages.dosageFormTypeCodeReference</t>
  </si>
  <si>
    <t>Een code die aangeeft dat een artikel voldoet aan specifiek geldende overheidsvoorschriften. Verschillende landen vereisen deze code op artikelen die daar geïmporteerd of verkocht worden.</t>
  </si>
  <si>
    <t xml:space="preserve">Un code qui indique qu'une unité commerciale est conforme aux réglementations gouvernementales spécifiques. Plusieurs pays ont besoin de ce code sur des objets qui y sont importés ou vendus.
</t>
  </si>
  <si>
    <t>A code that indicates that a trade item complies with specific applicable government regulations. Several countries require this code on items that are imported or sold there.</t>
  </si>
  <si>
    <t>Voor de verschillende productgroepen kun je in ieder geval, voor sommige productgroepen is het verplicht, de volgende codes gebruiken:
• Voor voedingsmiddelen waar er een e-teken op de verpakking staat: deze geef je weer door middel van de waarde 'E_MARK'.
• Voor voedingsmiddelen waar er een EG-erkenningsnummer op de verpakking staat: deze geef je weer door middel van de waarde 'ANIMAL_ID_HEALTH_MARK'.
• Voor een spuitbus waar het omgekeerde epsilon-teken op staat: deze geef je weer door middel van de waarde 'AEROSOL_REVERSE_EPSILON'.
• Voor medische hulpmiddelen gebruik je VERPLICHT de waarde 'CE' (Conformité Européenne).
• Voor diervoeding vul je VERPLICHT de waarde 'FEED_SAFETY_REGULATION' in. Hieraan herkennen afnemers dat het om een diervoederproduct gaat.
• Voor biociden: als het artikel is behandeld met biociden gebruik je VERPLICHT de waarde 'BIOCIDE_REGULATION'. Voer daarnaast voor België en Luxemburg nog 'TRUE' in het veld 'Indicator artikel conform regelgeving' in.
• Voor producten waar precursoren (grondstoffen) voor explosieven in zitten, vul je VERPLICHT ‘EXPLOSIVES_PRECURSORS_REGISTRATION’ (voor stoffen die in bijlage I van 2019/1148 staan) en/of ‘EXPLOSIVES_PRECURSORS_REPORTING’ (voor stoffen die in bijlage II van 2019/1148 staan) in. Daarnaast vul je het veld ‘Indicator artikel conform regelgeving’ in om aan te geven of die precursoren in het product zitten.
• Voor producten met een SDS-blad: Vul voor elk product waar wettelijk een veiligheidsblad (SDS) vereist is hier VERPLICHT de code ‘SAFETY_DATA_SHEET_REQUIRED’ in.</t>
  </si>
  <si>
    <t xml:space="preserve">Vous pouvez utiliser les codes suivants pour les différents groupes de produits (pour certains, c'est obligatoire) : 
• Pour les aliments où il y a un symbole électronique sur l'emballage : vous pouvez l'afficher en utilisant la valeur 'E_MARK'. 
• Pour les denrées alimentaires dont l'emballage porte un numéro d'identification CE : vous pouvez l'afficher en utilisant la valeur 'ANIMAL_ID_HEALTH_MARK'. 
• Pour une bombe aérosol contenant le signe epsilon inversé : vous pouvez l'afficher en utilisant la valeur 'AEROSOL_REVERSE_EPSILON'. 
• Pour les dispositifs médicaux, utiliser la valeur 'CE' (Conformité Européenne). • Pour les aliments pour animaux, saisissez la valeur 'FEED_SAFETY_REGULATION'. Les clients peuvent ainsi savoir qu'il s'agit d'un produit destiné à l'alimentation animale. 
• Pour la Belgique et le Luxembourg : si l'article a été traité avec des biocides, utilisez la valeur 'BIOCIDE_REGULATION' et entrez 'TRUE' dans le champ 'Article conforme à la réglementation'. </t>
  </si>
  <si>
    <t>For the different product groups you can use at least the following codes (please note: for some product groups it is mandatory):
• For food products with an E-mark on the packaging: use value 'E_MARK'.
• For food products with an EC identification and health mark (oval-shaped marking) on the packaging: use the value 'ANIMAL_ID_HEALTH_MARK'.
• For an aerosol with the reverse epsilon mark on the packaging: use the value 'AEROSOL_REVERSE_EPSILON'.
• For medical devices it is MANDATORY to use the value 'CE' (Conformité Européenne).
• For animal nutrition it is MANDATORY to use the value 'FEED_SAFETY_REGULATION'. This information helps data recipients to identify feed products.
• For biocidal products: if the product has been treated with biocidal products, use (this is MANDATORY) the value 'BIOCIDE_REGULATION'. For Belgium and Luxembourg, enter 'TRUE' in the 'Regulation compliance indicator' field.
• For products that contain precursors for explosives, it is MANDATORY to populate ‘EXPLOSIVES_PRECURSORS_REGISTRATION’ (for precursors that are mentioned in annex I from 2019/1148) and/or ‘EXPLOSIVES_PRECURSORS_REPORTING’ (for precursors that are mentioned in annex II from 2019/1148). Also populate the ‘Regulation compliance indicator’ field to indicate if precursors are present in the product.</t>
  </si>
  <si>
    <t xml:space="preserve">Gebruik voor medische hulpmiddelen alleen de code 'CE'. Als er twee CE-nummers op het etiket staan, dan voert u alleen de CE van het hoofdartikel in.
Dit veld wordt in Nederland gecontroleerd in het kader van het datakwaliteitsprogramma.
</t>
  </si>
  <si>
    <t xml:space="preserve">Gebruik voor medische hulpmiddelen alleen de code 'CE'. Als er twee CE-nummers op het etiket staan, dan voert u alleen de CE van het hoofdartikel in.
</t>
  </si>
  <si>
    <t xml:space="preserve">Le code 'CE' est le seul code dans la liste des codes autorisés dans le secteur de la santé et de la beauté pour les dispositifs médicaux. ;S'il y a 2 numéros CE sur l'étiquette, seul le CE du produit principal doit être saisi. GS1 Pays-Bas prend en compte ce champ dans son programme de qualité des données.
</t>
  </si>
  <si>
    <t xml:space="preserve">The 'CE' code is the only code in the code list permitted in the health &amp; beauty sector for medical devices. If there are 2 CE numbers on the label, only the CE of the main product needs to be entered.
This field is checked in the context of the Dutch data quality program.
</t>
  </si>
  <si>
    <t xml:space="preserve">The 'CE' code is the only code in the code list permitted in the health &amp; beauty sector for medical devices. If there are 2 CE numbers on the label, only the CE of the main product needs to be entered.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500.211, 500.220, 500.380, 500.381, 500.382, 500.424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500.211, 500.220, 500.380, 500.381, 500.382, 500.424
</t>
  </si>
  <si>
    <t>500.211, 500.357, 500.358, 500.359, 500.360, 500.362, 500.363, 500.365, 500.366, 500.367, 500.370, 500.371, 500.373, 500.380, 500.381, 500.382, 500.422, 500.423, 500.424, 500.426, 500.436, 500.439, 500.440, 500.464, 500.465, 500.466, 500.467, 500.487, 500.492, 500.511, 500.525, 500.536, 500.564, 500.576, 500.577, 500.578, 500.586, 500.587, 500.588, 520.551, 520.552, 520.652, 520.653, 520.654</t>
  </si>
  <si>
    <t>regulationTypeCodes</t>
  </si>
  <si>
    <t>regulatoryInformations.regulationTypeCodes</t>
  </si>
  <si>
    <t xml:space="preserve">• Pour les aliments où il y a un symbole électronique sur l'emballage : vous pouvez l'afficher en utilisant la valeur 'E_MARK'. </t>
  </si>
  <si>
    <t xml:space="preserve">Enter the regulatory permit identification (as shown on the label) of the agency involved in regulation.
Animal nutrition: Populate the establishment approval number(s) (also called FIN = Factory Identification Number) of the person responsible for the labelling granted (according to Regulation (EC) No 767/2009). In the explanatory document (please refer to the link below in Process Description to the explanatory document) you can find an example how to recognize an establishment approval number on the label/packaging.
Biocides: enter the authorization number of your product in this field and populate the 'Regulation type code' field with the code 'BIOCIDE_REGULATION'.
You can populate this field multiple times.
</t>
  </si>
  <si>
    <t xml:space="preserve">Dit nummer voert u alleen in als het veld 'Richtlijn' ook is ingevuld.
Voor diervoeding geldt: herhaal dit veld om aan te geven welke verschillende fabrieken het product produceren. Vul alle nummers in die van toepassing zijn, u vindt deze bijvoorbeeld op het deksel of de achterkant van de verpakking.
Voor drogisterijartikelen geldt: als er twee CE-nummers op het etiket staan, dan voert u alleen de CE van het hoofdartikel in.
Dit veld wordt in Nederland gecontroleerd in het kader van het datakwaliteitsprogramma.
</t>
  </si>
  <si>
    <t xml:space="preserve">Dit nummer voert u alleen in als het veld 'Type verordening/richtlijn' ook is ingevuld.
Voor diervoeding geldt: herhaal dit veld om aan te geven welke verschillende fabrieken het product produceren. Vul alle nummers in die van toepassing zijn, u vindt deze bijvoorbeeld op het deksel of de achterkant van de verpakking.
Voor drogisterijartikelen geldt: als er twee CE-nummers op het etiket staan, dan voert u alleen de CE van het hoofdartikel in.
</t>
  </si>
  <si>
    <t xml:space="preserve">S'il y a 2 numéros CE sur l'étiquette, seul le CE du principal produit doit être saisi.  Ce nombre ne peut être saisi à moins que le champ 'Code de type de réglementation' est rempli. Nutrition animale: répétez ce champ pour indiquer quelles usines différentes produisent le produit. Remplissez tous les numéros qui s'appliquent, par exemple, sur le couvercle ou sur le dos de l'emballage. GS1 Pays-Bas prend en compte ce champ dans son programme de qualité des données.
</t>
  </si>
  <si>
    <t xml:space="preserve">This number cannot be entered unless the 'Regulation type code' field is filled in.
For animal nutrition: Attribute is repeatable as there can be several factories producing the feed item. Indicate all applicable numbers. The number of the individual item can be found on the lid/back of pack etc. of the item.
For health &amp; beauty: If there are 2 CE numbers on the label, only the CE of the main product needs to be entered.
This field is checked in the context of the Dutch data quality program.
</t>
  </si>
  <si>
    <t xml:space="preserve">This number cannot be entered unless the 'Regulation type code' field is filled in.
For animal nutrition: Attribute is repeatable as there can be several factories producing the feed item. Indicate all applicable numbers. The number of the individual item can be found on the lid/back of pack etc. of the item.
For health &amp; beauty: If there are 2 CE numbers on the label, only the CE of the main product needs to be entered.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500.380, 500.423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500.380, 500.423
</t>
  </si>
  <si>
    <t>500.380, 500.423, 520.652, 520.654</t>
  </si>
  <si>
    <t>Verplicht voor medische hulpmiddelen klasse IIa, IIb en III (optioneel voor de Belgische doelmarkt), diervoeding en biociden indien de indicatie consumenteneenheid 'TRUE' is ingevuld.</t>
  </si>
  <si>
    <t xml:space="preserve">Mandatory for Class IIa, IIb and III medical devices (optional for the Belgian target market), animal nutrition and biocides. </t>
  </si>
  <si>
    <t>regulatoryInformations.permitIdentifications.regulatoryPermitIdentification</t>
  </si>
  <si>
    <t xml:space="preserve">• Pour les denrées alimentaires dont l'emballage porte un numéro d'identification CE : vous pouvez l'afficher en utilisant la valeur 'ANIMAL_ID_HEALTH_MARK'. </t>
  </si>
  <si>
    <t xml:space="preserve">La date d'expiration de la licence n'est généralement pas indiquée sur l'étiquette._x000D_
</t>
  </si>
  <si>
    <t>500.588, 520.653</t>
  </si>
  <si>
    <t>regulatoryInformations.permitIdentifications.permitEndDateTime</t>
  </si>
  <si>
    <t>Vul hier het type criterium voor gebruik in door een waarde te selecteren uit de codelijst ‘TargetConsumerUsageTypeCode’. Voor gebruik bij de velden ‘Leeftijdsindicatie vanaf’ en ‘Leeftijdsindicatie tot’ kiest u de waarde ‘AGE’.</t>
  </si>
  <si>
    <t>Vul hier het type criterium voor gebruik in door een waarde te selecteren uit de codelijst ‘TargetConsumerUsageTypeCode’.
Voor gebruik bij de velden ‘Leeftijdsindicatie vanaf’ en ‘Leeftijdsindicatie tot’ kiest u de waarde ‘AGE’.</t>
  </si>
  <si>
    <t>Indicate here the type of usage criteria by selecting a value from the code list ‘TargetConsumerUsageTypeCode’. For use with the fields ‘Target consumer minimum usage’ and ‘Target consumer maximum usage’ select the value ‘AGE’.</t>
  </si>
  <si>
    <t>verplicht als het veld ‘Leeftijdsindicatie vanaf’ en/of ‘Leeftijdsindicatie tot’ is ingevuld.</t>
  </si>
  <si>
    <t>Verplicht als het veld ‘Leeftijdsindicatie vanaf’ en/of ‘Leeftijdsindicatie tot’ is ingevuld.</t>
  </si>
  <si>
    <t>mandatory if the field ‘Target consumer minimum usage’ and/or ‘Target consumer maximum usage’ is used.</t>
  </si>
  <si>
    <t>Mandatory if the field ‘Target consumer minimum usage’ and/or ‘Target consumer maximum usage’ is used.</t>
  </si>
  <si>
    <t>targetConsumerUsages.targetConsumerUsageTypeCode</t>
  </si>
  <si>
    <t xml:space="preserve">Leeftijdsindicatie vanaf </t>
  </si>
  <si>
    <t>Leeftijdsindicatie vanaf</t>
  </si>
  <si>
    <t>Age minimum d'utilisation de l'article</t>
  </si>
  <si>
    <t>Target consumer minimum usage</t>
  </si>
  <si>
    <t>Measurement of the minimum usage criteria for the target</t>
  </si>
  <si>
    <t xml:space="preserve">Vul hier de leeftijd in vanaf wanneer het zelfzorggeneesmiddel ingenomen mag worden. Als er staat 'voor volwassenen' dan vult u hier 18 in. Staat er 'voor kinderen en volwassenen'? Vul dan 3 in.
Als er geen exacte leeftijd op het etiket staat, dan geldt de volgende tabel als indicatie voor de leeftijden die ingevuld moeten worden voor kinderen:
- Baby 0 tot en met 2
- Peuter 2 tot en met 4
- Kleuter 3 tot en met 5
- Kinderen 3 tot 18
Vul hiernaast verplicht het veld ‘Type criterium voor gebruik’ in met de waarde ‘AGE’. 
Staat op het etiket een zin aangegeven met de strekking 'Geef dit middel niet aan kinderen onder de 3 jaar, tenzij een arts dit heeft geadviseerd'? Vul dan 3 in en vul daarnaast ook het veld 'Beoogde consumentenleeftijd' ' in met de verduidelijking.
</t>
  </si>
  <si>
    <t>Enter the age from which the self-care medicine can be taken. If it says 'for adults' enter 18 here with years as a measurement unit. If it says 'for children and adults' enter 3 here with years as a measurement unit.
If there is no exact indication of age on the label, use the following table as guidance for indication of the ages for children:  
Baby 0 up to 2
Toddler 2 up to 4
Preschooler 3 up to 5
Children 3 to 18
When you populate this field, you also have to populate the ‘Target consumer usage type code’ field with the value ‘AGE’. 
Does the label contain (a) sentence(s) stating that 'This product is not indicated for use in children under 3 years of age unless it is advised by a physician.'? Populate this field with '3' and use the field 'Target consumer age' as clarification.</t>
  </si>
  <si>
    <t xml:space="preserve">Vul de eenheid (bijvoorbeeld maand of jaar) in een apart veld in. De eenheid hoeft niet dezelfde te zijn als in het veld 'Leeftijdsindicatie tot'. Wanneer er op de verpakking verschillende vermeldingen staan over vanaf wanneer een product gebruikt mag worden, dan maakt u de keuze welke u het meest relevant vindt. U kunt er maar één invoeren.
Dit veld wordt in Nederland gecontroleerd in het kader van het datakwaliteitsprogramma.
</t>
  </si>
  <si>
    <t xml:space="preserve">Vul de eenheid (bijvoorbeeld maand of jaar) in een apart veld in. De eenheid hoeft niet dezelfde te zijn als in het veld 'Leeftijdsindicatie tot'. Wanneer er op de verpakking verschillende vermeldingen staan over vanaf wanneer een product gebruikt mag worden, dan maakt u de keuze welke u het meest relevant vindt. U kunt er maar één invoeren.
</t>
  </si>
  <si>
    <t xml:space="preserve">Entrez l'unité (par ex. mois ou année) dans un champ séparé. Il n'est pas nécessaire que l'unité soit la même que dans le champ 'Age maximum d'utilisation de l'article'. Si l'emballage comporte différentes mentions sur l'âge à partir duquel un produit peut être utilisé, vous choisissez l'âge qui vous semble le plus pertinent. Une seule peut être ajoutée. GS1 Pays-Bas prend en compte ce champ dans son programme de qualité des données.
</t>
  </si>
  <si>
    <t>Enter the measurement unit (e.g. month or year) in a separate field. The measurement unit does not have to be the same as in the 'Target consumer maximum UoM' field.
If there are different statements on the packaging about from which age a product may be used, you choose the age that you find most relevant. Only one can be added.
This field is checked in the context of the Dutch data quality program.</t>
  </si>
  <si>
    <t xml:space="preserve">Enter the measurement unit (e.g. month or year) in a separate field. The measurement unit does not have to be the same as in the 'Target consumer maximum usage UoM' field.
If there are different statements on the packaging about from which age a product may be used, you choose the age that you find most relevant. Only one can be added.
</t>
  </si>
  <si>
    <t>targetConsumerUsages.targetConsumerMinimumUsage.quantity</t>
  </si>
  <si>
    <t>Eenheid leeftijdsindicatie vanaf</t>
  </si>
  <si>
    <t>Age minimum d'utilisation de l'article (unité de mesure)</t>
  </si>
  <si>
    <t>Target consumer minimum usage UoM</t>
  </si>
  <si>
    <t>Target consumer minimum usage UOM</t>
  </si>
  <si>
    <t xml:space="preserve">targetConsumerMinimumUsage/@measurementUnitCode </t>
  </si>
  <si>
    <t xml:space="preserve">Verplicht als het veld 'Leeftijdsindicatie vanaf' is ingevuld bij de consumenteneenheid. </t>
  </si>
  <si>
    <t>Verplicht als het veld 'Leeftijdsindicatie vanaf' is ingevuld bij de consumenteneenheid.</t>
  </si>
  <si>
    <t>Mandatory in case Target consumer minimum usage' is populated for a consumer unit.</t>
  </si>
  <si>
    <t>Mandatory in case 'Target consumer minimum usage' is populated for a consumer unit.</t>
  </si>
  <si>
    <t>Verplicht als het veld 'Leeftijdsindicatie vanaf' is ingevuld bij de handelseenheid.</t>
  </si>
  <si>
    <t>Mandatory in case 'Target consumer minimum usage' is populated for a trade unit.</t>
  </si>
  <si>
    <t xml:space="preserve">Verplicht als het veld 'Leeftijdsindicatie vanaf' is ingevuld bij de logistieke eenheid. </t>
  </si>
  <si>
    <t>Verplicht als het veld 'Leeftijdsindicatie vanaf' is ingevuld bij de logistieke eenheid.</t>
  </si>
  <si>
    <t>Mandatory in case 'Target consumer minimum usage' is populated for a logistics unit.</t>
  </si>
  <si>
    <t>targetConsumerUsages.targetConsumerMinimumUsage.uom</t>
  </si>
  <si>
    <t>Leeftijdsindicatie tot</t>
  </si>
  <si>
    <t>Age maximum d'utilisation de l'article</t>
  </si>
  <si>
    <t>Target consumer maximum usage</t>
  </si>
  <si>
    <t>Measurement of the maximum usage criteria for the target</t>
  </si>
  <si>
    <t>Vul hier de leeftijd in tot wanneer het zelfzorggeneesmiddel genomen mag worden. Staat er alleen een 'vanaf leeftijd', bijvoorbeeld 'Te gebruiken door kinderen vanaf 12 jaar'? Dan laat u het veld 'Leeftijdsindicatie tot' leeg. Als er geen exacte leeftijd op het etiket staat, dan geldt de volgende tabel als indicatie voor de leeftijden die ingevuld moeten worden voor kinderen:
- Baby 0 tot en met 2
- Peuter 2 tot en met 4
- Kleuter 3 tot en met 5
- Kinderen Vanaf 3 tot 18</t>
  </si>
  <si>
    <t>Vul hier de leeftijd in tot wanneer het zelfzorggeneesmiddel genomen mag worden. Staat er alleen een 'vanaf leeftijd', bijvoorbeeld 'Te gebruiken door kinderen vanaf 12 jaar'? Dan laat u het veld 'Leeftijdsindicatie tot' leeg. Als er geen exacte leeftijd op het etiket staat, dan geldt de volgende tabel als indicatie voor de leeftijden die ingevuld moeten worden voor kinderen:
- Baby 0 tot en met 2
- Peuter 2 tot en met 4
- Kleuter 3 tot en met 5
- Kinderen Vanaf 3 tot 18
Vul hiernaast verplicht het veld ‘Type criterium voor gebruik’ in met de waarde ‘AGE’.</t>
  </si>
  <si>
    <t xml:space="preserve">Enter the age until the self-care medicine can be taken. If there is only the minimum age, for example 'To be used by children from 12 years', or if there is no age, you must leave this field blank.
If there is no exact indication of age on the label, use the following table as guidance for indication of the ages for children:
Baby 0 up to 2
Toddler 2 up to 4
Preschooler 3 up to 5
Children 3 to 18
When you populate this field, you also have to populate the ‘Target consumer usage type code’ field with the value ‘AGE’. </t>
  </si>
  <si>
    <t xml:space="preserve">Vul de eenheid (bijvoorbeeld maand of jaar) in een apart veld in. De eenheid hoeft niet dezelfde te zijn als bij het veld 'Leeftijdsindicatie vanaf'. Wanneer er op de verpakking verschillende vermeldingen staan over tot wanneer een product gebruikt mag worden, dan maakt u de keuze welke u het meest relevant vindt. U kunt er maar een invoeren.
Dit veld wordt in Nederland gecontroleerd in het kader van het datakwaliteitsprogramma.
</t>
  </si>
  <si>
    <t xml:space="preserve">Vul de eenheid (bijvoorbeeld maand of jaar) in een apart veld in. De eenheid hoeft niet dezelfde te zijn als bij het veld 'Leeftijdsindicatie vanaf'. Wanneer er op de verpakking verschillende vermeldingen staan over tot wanneer een product gebruikt mag worden, dan maakt u de keuze welke u het meest relevant vindt. U kunt er maar een invoeren.
</t>
  </si>
  <si>
    <t xml:space="preserve">Entrez l'unité (par ex. mois ou année) dans un champ séparé. l'unité ne doit pas nécessairement être la même que dans le champ 'Age minimum d'utilisation de l'article'. Si l'emballage comporte différentes mentions sur l'âge auquel un produit peut être utilisé, vous choisissez l'âge qui vous semble le plus pertinent. Une seule peut être ajoutée. GS1 Pays-Bas prend en compte ce champ dans son programme de qualité des données.
</t>
  </si>
  <si>
    <t>You must enter the measurement unit (e.g. month or year) in a separate. The measurementtime unit does not have to be the same as in the 'Target consumer minimum usage UoM' field. If there are different statements on the packaging about until what age a product may be used, you choose the age that you find most relevant. Only one can be added.
This field is checked in the context of the Dutch data quality program.</t>
  </si>
  <si>
    <t xml:space="preserve">You must enter the measurement unit (e.g. month or year) in a separate field. The measurement unit does not have to be the same as in the 'Target consumer minimum usage UoM' field. If there are different statements on the packaging about until what age a product may be used, you choose the age that you find most relevant. Only one can be added.
</t>
  </si>
  <si>
    <t>targetConsumerUsages.targetConsumerMaximumUsage.quantity</t>
  </si>
  <si>
    <t>Eenheid leeftijdsindicatie tot</t>
  </si>
  <si>
    <t>Age maximum d'utilisation de l'article (unité de mesure)</t>
  </si>
  <si>
    <t>Target consumer maximum usage UoM</t>
  </si>
  <si>
    <t>Target consumer maximum usage UOM</t>
  </si>
  <si>
    <t xml:space="preserve">targetConsumerMaximumUsage/@measurementUnitCode </t>
  </si>
  <si>
    <t xml:space="preserve">Verplicht als het veld 'Leeftijdsindicatie tot' is ingevuld bij de consumenteneenheid. </t>
  </si>
  <si>
    <t>Verplicht als het veld 'Leeftijdsindicatie tot' is ingevuld bij de consumenteneenheid.</t>
  </si>
  <si>
    <t>Mandatory in case ‘Target consumer maximum usage' is populated for a consumer unit.</t>
  </si>
  <si>
    <t>Mandatory in case 'Target consumer maximum usage' is populated for a consumer unit.</t>
  </si>
  <si>
    <t xml:space="preserve">Verplicht als het veld 'Leeftijdsindicatie tot' is ingevuld bij de handelseenheid. </t>
  </si>
  <si>
    <t>Verplicht als het veld 'Leeftijdsindicatie tot' is ingevuld bij de handelseenheid.</t>
  </si>
  <si>
    <t>Mandatory in case 'Target consumer maximum usage' is populated for a trade unit.</t>
  </si>
  <si>
    <t xml:space="preserve">Verplicht als het veld 'Leeftijdsindicatie tot' is ingevuld bij de logistieke eenheid. </t>
  </si>
  <si>
    <t>Verplicht als het veld 'Leeftijdsindicatie tot' is ingevuld bij de logistieke eenheid.</t>
  </si>
  <si>
    <t>Mandatory in case 'Target consumer maximum usage' is populated for a logistics unit.</t>
  </si>
  <si>
    <t>targetConsumerUsages.targetConsumerMaximumUsage.uom</t>
  </si>
  <si>
    <r>
      <rPr>
        <strike/>
        <sz val="8"/>
        <color rgb="FF002C6C"/>
        <rFont val="Verdana"/>
        <family val="2"/>
      </rPr>
      <t xml:space="preserve">MOGELIJK  </t>
    </r>
    <r>
      <rPr>
        <sz val="8"/>
        <color rgb="FF002C6C"/>
        <rFont val="Verdana"/>
        <family val="2"/>
      </rPr>
      <t xml:space="preserve">NIET ALTIJD MOGELIJK, LEES DE BIJSLUITER
</t>
    </r>
  </si>
  <si>
    <r>
      <t xml:space="preserve">POSSIBLE   </t>
    </r>
    <r>
      <rPr>
        <sz val="8"/>
        <color rgb="FF002C6C"/>
        <rFont val="Verdana"/>
        <family val="2"/>
      </rPr>
      <t>PAS TOUJOURS POSSIBLE, LISEZ LA NOTICE</t>
    </r>
    <r>
      <rPr>
        <strike/>
        <sz val="8"/>
        <color rgb="FF002C6C"/>
        <rFont val="Verdana"/>
        <family val="2"/>
      </rPr>
      <t xml:space="preserve">
</t>
    </r>
  </si>
  <si>
    <r>
      <t xml:space="preserve">POSSIBLE </t>
    </r>
    <r>
      <rPr>
        <sz val="8"/>
        <color rgb="FF002C6C"/>
        <rFont val="Verdana"/>
        <family val="2"/>
      </rPr>
      <t xml:space="preserve"> POSSIBLY</t>
    </r>
    <r>
      <rPr>
        <strike/>
        <sz val="8"/>
        <color rgb="FF002C6C"/>
        <rFont val="Verdana"/>
        <family val="2"/>
      </rPr>
      <t xml:space="preserve">
</t>
    </r>
  </si>
  <si>
    <r>
      <t xml:space="preserve">Kies een van de volgende waarden uit codelijst AllowedUsageCode. De toegestane codes zijn:
NEE: het product mag niet tijdens zwangerschap gebruikt worden.
</t>
    </r>
    <r>
      <rPr>
        <strike/>
        <sz val="8"/>
        <color rgb="FF002C6C"/>
        <rFont val="Verdana"/>
        <family val="2"/>
      </rPr>
      <t xml:space="preserve">MOGELIJK:  </t>
    </r>
    <r>
      <rPr>
        <sz val="8"/>
        <color rgb="FF002C6C"/>
        <rFont val="Verdana"/>
        <family val="2"/>
      </rPr>
      <t xml:space="preserve">NIET ALTIJD MOGELIJK, LEES DE BIJSLUITER: het product kan mogelijkerwijs gebruikt worden tijdens de gehele zwangerschap, maar wij raden aan om eerste de bijsluiter goed te lezen.
NIET VAN TOEPASSING: het product is niet van toepassing bij zwangerschap, bijvoorbeeld omdat dit alleen voor mannen of voor kinderen onder de 6 jaar is bedoeld.
Staat er op het etiket dat het gedurende een deel van de zwangerschap niet mogelijk is om het product te gebruiken? Dan kiest u alsnog voor </t>
    </r>
    <r>
      <rPr>
        <strike/>
        <sz val="8"/>
        <color rgb="FF002C6C"/>
        <rFont val="Verdana"/>
        <family val="2"/>
      </rPr>
      <t xml:space="preserve">'MOGELIJK' </t>
    </r>
    <r>
      <rPr>
        <sz val="8"/>
        <color rgb="FF002C6C"/>
        <rFont val="Verdana"/>
        <family val="2"/>
      </rPr>
      <t>'NIET ALTIJD MOGELIJK, LEES DE BIJSLUITER'. Bijvoorbeeld: gebruik dit middel niet in de laatste 3 maanden van de zwangerschap.</t>
    </r>
  </si>
  <si>
    <r>
      <t xml:space="preserve">Choisissez une valeur dans la liste de codes AllowedUsageCode. Les codes autorisés sont:
NON: le produit ne peut pas être utilisé pendant la grossesse.
</t>
    </r>
    <r>
      <rPr>
        <strike/>
        <sz val="8"/>
        <color rgb="FF002C6C"/>
        <rFont val="Verdana"/>
        <family val="2"/>
      </rPr>
      <t>POSSIBLE:</t>
    </r>
    <r>
      <rPr>
        <sz val="8"/>
        <color rgb="FF002C6C"/>
        <rFont val="Verdana"/>
        <family val="2"/>
      </rPr>
      <t xml:space="preserve"> PAS TOUJOURS POSSIBLE, LISEZ LA NOTICE: le produit peut être utilisé pendant la grossesse, mais nous vous recommandons de lire attentivement la notice.
PAS APPLICABLE: le produit ne s'applique pas pendant la grossesse, par exemple parce qu'il est destiné uniquement aux hommes ou aux enfants de moins de 6 ans. 
L'étiquette mentionne-t-elle qu'il n'est pas possible d'utiliser le produit pendant une partie de la grossesse? Choisissez alors l'option </t>
    </r>
    <r>
      <rPr>
        <strike/>
        <sz val="8"/>
        <color rgb="FF002C6C"/>
        <rFont val="Verdana"/>
        <family val="2"/>
      </rPr>
      <t>'POSSIBLY'</t>
    </r>
    <r>
      <rPr>
        <sz val="8"/>
        <color rgb="FF002C6C"/>
        <rFont val="Verdana"/>
        <family val="2"/>
      </rPr>
      <t xml:space="preserve"> 'PAS TOUJOURS POSSIBLE, LISEZ LA NOTICE'. Par exemple : ne pas utiliser ce médicament au cours des 3 derniers mois de la grossesse.</t>
    </r>
  </si>
  <si>
    <r>
      <t xml:space="preserve">Select the correct value from code list AllowedUsageCode. The allowed codes are:
NO: the product may not be used during pregnancy.
</t>
    </r>
    <r>
      <rPr>
        <strike/>
        <sz val="8"/>
        <color rgb="FF002C6C"/>
        <rFont val="Verdana"/>
        <family val="2"/>
      </rPr>
      <t xml:space="preserve">POSSIBLE: </t>
    </r>
    <r>
      <rPr>
        <sz val="8"/>
        <color rgb="FF002C6C"/>
        <rFont val="Verdana"/>
        <family val="2"/>
      </rPr>
      <t xml:space="preserve">POSSIBLY: the product may be used during pregnancy, but it is recommended to first read the leaflet carefully.
NOT APPLICABLE: the product does not apply during pregnancy, for example because it is only intended for men or for children under 6 years of age.
Is stated on the label that it is not possible to use the product during part of the pregnancy? Then choose the option </t>
    </r>
    <r>
      <rPr>
        <strike/>
        <sz val="8"/>
        <color rgb="FF002C6C"/>
        <rFont val="Verdana"/>
        <family val="2"/>
      </rPr>
      <t>'POSSIBLE'</t>
    </r>
    <r>
      <rPr>
        <sz val="8"/>
        <color rgb="FF002C6C"/>
        <rFont val="Verdana"/>
        <family val="2"/>
      </rPr>
      <t xml:space="preserve"> 'POSSIBLY'. For example: do not use this medicine in the last 3 months of pregnancy.</t>
    </r>
  </si>
  <si>
    <t xml:space="preserve">Retailers moeten daarnaast op hun website de consumenten er op wijzen dat bij zwangerschap het altijd wordt aanbevolen om een arts te raadplegen, en dat het belangrijk is dat de consument alle informatie leest, ook de bijsluiter.
Dit veld wordt in Nederland gecontroleerd in het kader van het datakwaliteitsprogramma.
</t>
  </si>
  <si>
    <t xml:space="preserve">Retailers moeten daarnaast op hun website de consumenten er op wijzen dat bij zwangerschap het altijd wordt aanbevolen om een arts te raadplegen, en dat het belangrijk is dat de consument alle informatie leest, ook de bijsluiter.
</t>
  </si>
  <si>
    <t xml:space="preserve">Les retailers sont tenus d'informer les consommateurs sur leur site web qu'il est toujours recommandé de consulter un médecin en cas de grossesse, et qu'il est important que le consommateur lise toutes les informations, y compris la notice. GS1 Pays-Bas prend en compte ce champ dans son programme de qualité des données.
</t>
  </si>
  <si>
    <t xml:space="preserve">Retailers should also point out on their website to consumers that in case of pregnancy it is always recommended to consult a doctor, and that it is important that the consumer reads all information, including the leaflet.
This field is checked in the context of the Dutch data quality program.
</t>
  </si>
  <si>
    <t xml:space="preserve">POSSIBLE
</t>
  </si>
  <si>
    <t xml:space="preserve">POSSIBLY
</t>
  </si>
  <si>
    <t xml:space="preserve">Kies een van de volgende waarden uit codelijst AllowedUsageCode. De toegestane codes zijn:
NEE: het product mag niet tijdens borstvoeding gebruikt worden.
NIET ALTIJD MOGELIJK, LEES DE BIJSLUITER: het product kan mogelijkerwijs gebruikt worden tijdens de borstvoeding, maar wij raden aan om eerste de bijsluiter goed te lezen.
NIET VAN TOEPASSING: het product is niet van toepassing bij borstvoeding, bij voorbeeld omdat dit alleen voor mannen of voor kinderen onder de 6 jaar is bedoeld.
</t>
  </si>
  <si>
    <t xml:space="preserve">Retailers moeten daarnaast op hun website de consumenten er op wijzen dat bij het geven van borstvoeding het altijd wordt aanbevolen om een arts te raadplegen, en dat het belangrijk is dat de consument alle informatie leest, ook de bijsluiter.
Dit veld wordt in Nederland gecontroleerd in het kader van het datakwaliteitsprogramma.
</t>
  </si>
  <si>
    <t xml:space="preserve">Retailers moeten daarnaast op hun website de consumenten er op wijzen dat bij het geven van borstvoeding het altijd wordt aanbevolen om een arts te raadplegen, en dat het belangrijk is dat de consument alle informatie leest, ook de bijsluiter.
</t>
  </si>
  <si>
    <t xml:space="preserve">Les retailers doivent également signaler aux consommateurs sur leur site web qu'il est toujours recommandé de consulter un médecin lors de l'allaitement et qu'il est important que le consommateur lise toutes les informations, y compris la notice. GS1 Pays-Bas prend en compte ce champ dans son programme de qualité des données.
</t>
  </si>
  <si>
    <t xml:space="preserve">Retailers should also point out on their website to consumers that in case of breast feeding it is always recommended to consult a doctor, and that it is important that the consumer reads all information, including the leaflet.
This field is checked in the context of the Dutch data quality program.
</t>
  </si>
  <si>
    <r>
      <t xml:space="preserve">25 (pour les médicaments auto-administrés)
</t>
    </r>
    <r>
      <rPr>
        <strike/>
        <sz val="8"/>
        <color rgb="FF002C6C"/>
        <rFont val="Verdana"/>
        <family val="2"/>
      </rPr>
      <t>64</t>
    </r>
    <r>
      <rPr>
        <sz val="8"/>
        <color rgb="FF002C6C"/>
        <rFont val="Verdana"/>
        <family val="2"/>
      </rPr>
      <t xml:space="preserve">
76 (pour les dispositifs médicaux, si ils font parti de la nouvelle législation européenne)
85 (pour les dispositifs médicaux, si ils font parti de l'ancienne directive européenne)</t>
    </r>
  </si>
  <si>
    <t>Voor zelfzorggeneesmiddelen: vul in dit veld de vaste waarde '25' (ATC) uit de codelijst 'AdditionalTradeItemClassificationCodeListCode' in.
Voor medische hulpmiddelen:
- vul in dit veld de waarde '76' uit de codelijst 'AdditionalTradeItemClassificationCodeListCode' in, als het valt onder de Medical Devices Regulation (EU MDR 2017/745) of In vitro Diagnostics Regulation (EU IVDR 2017/746).
- vul in dit veld de waarde '85' uit de codelijst 'AdditionalTradeItemClassificationCodeListCode' in, als het valt onder de Medical Devices Directive (MDD 93/42/EEC), Active Implantable Medical Devices Directive (90/385/EEC) of In vitro Diagnostic Medical Devices Directive (IVDD 98/79/EC).</t>
  </si>
  <si>
    <r>
      <t xml:space="preserve">Pour les médicaments auto-administrés: Encodez la valeur '25' (ATC) de la liste de codes AdditionalTradeItemClassificationCodeListCode. </t>
    </r>
    <r>
      <rPr>
        <strike/>
        <sz val="8"/>
        <color rgb="FF002C6C"/>
        <rFont val="Verdana"/>
        <family val="2"/>
      </rPr>
      <t>Pour les substances dangereuses: Encodez la valeur '64' (CORE_DIY) de la liste de codes AdditionalTradeItemClassificationCodeListCode.</t>
    </r>
    <r>
      <rPr>
        <sz val="8"/>
        <color rgb="FF002C6C"/>
        <rFont val="Verdana"/>
        <family val="2"/>
      </rPr>
      <t xml:space="preserve">
Pour les dispositifs médicaux:
- encodez dans ce champ la valeur '76' de la liste 'AdditionalTradeItemClassificationCodeListCode', si il est soumis au Medical Devices Regulation (EU MDR 2017/745) ou au In-Vitro Diagnostics Regulation (EU IVDR 2017/746)
- encodez dans ce champ la valeur '85' de la liste 'AdditionalTradeItemClassificationCodeListCode', si il est soumis au Medical Devices Directive (MDD 93/42/EEC), Active Implantable Medical Devices Directive (AIMDD 90/385/EEC) ou au In-Vitro Diagnostics Directive (IVDD 98/79/EC)
</t>
    </r>
  </si>
  <si>
    <t xml:space="preserve">Als u dit veld invult, vul dan ook het veld 'Aanvullend classificatiesysteem waarde' in.
Voor zelfzorggeneesmiddelen: de code 25 is de enige toegestane code uit de codelijst.
</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500.279, 500.422</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500.279, 500.422</t>
  </si>
  <si>
    <t>500.279, 500.373, 500.422, 500.436, 500.464, 500.465, 500.475, 500.486, 500.492, 500.525, 500.538, 500.564, 500.581</t>
  </si>
  <si>
    <t xml:space="preserve">Verplicht als het veld 'Aanvullend classificatiesysteem waarde' is ingevuld bij de consumenteneenheid. </t>
  </si>
  <si>
    <t>Obligatoire si 'Système de classification additionnelle de l'article (valeur)'  indiqué pour l'unité consommateur.</t>
  </si>
  <si>
    <t>additionalTradeItemClassifications.additionalTradeItemClassificationSystemCode</t>
  </si>
  <si>
    <t xml:space="preserve">Valeur supplémentaire de la classification du produit </t>
  </si>
  <si>
    <r>
      <t xml:space="preserve">"Voor zelfzorggeneesmiddelen: Kies de ATC-code die bij het zelfzorggeneesmiddel hoort uit de lijst vermeld in Appendix A3 van het document 'Toelichting op velden in Attribute Explorer'. Deze code gebruikt u om de bijbehorende risicowaarschuwingen en/of verwijzing naar de huisarts te tonen. Als u de juiste ATC-code invoert, kunnen retailers de informatie gebruiken voor bijvoorbeeld een website.
</t>
    </r>
    <r>
      <rPr>
        <strike/>
        <sz val="8"/>
        <color rgb="FF002C6C"/>
        <rFont val="Verdana"/>
        <family val="2"/>
      </rPr>
      <t>Voor medische hulpmiddelen: kies de juiste klasse van het medische hulpmiddel uit de van toepassing zijnde lokale codelijst 'DeviceRiskClass'. U vindt deze op de website van Global Office ( https://www.gs1.org/standards/gdsn/3-x&gt;https://www.gs1.org/standards/gdsn/3-x) onder het kopje 'EUDAMED'."</t>
    </r>
    <r>
      <rPr>
        <sz val="8"/>
        <color rgb="FF002C6C"/>
        <rFont val="Verdana"/>
        <family val="2"/>
      </rPr>
      <t xml:space="preserve">
Voor medische hulpmiddelen: indien voor aanvullende productclassificatie gelijk is aan '76' (MDR/IVDR Risicoklasse), kies de juiste klasse uit één van deze waarden: 'EU_CLASS_I',  'EU_CLASS_IIA', 'EU_CLASS_IIB', 'EU_CLASS_III', 'EU_CLASS_A', 'EU_CLASS_B', 'EU_CLASS_C', of 'EU_CLASS_D'</t>
    </r>
  </si>
  <si>
    <t>Voor zelfzorggeneesmiddelen: Kies de ATC-code die bij het zelfzorggeneesmiddel hoort uit de lijst vermeld in Appendix A3 van het document 'Toelichting op velden in Attribute Explorer'. Deze code gebruikt u om de bijbehorende risicowaarschuwingen en/of verwijzing naar de huisarts te tonen. Als u de juiste ATC-code invoert, kunnen retailers de informatie gebruiken voor bijvoorbeeld een website.
Voor medische hulpmiddelen: indien voor aanvullende productclassificatie
gelijk is aan '76' (MDR/IVDR Risicoklasse), kies de juiste klasse uit één van deze waarden: 'EU_CLASS_I',  'EU_CLASS_IIA', 'EU_CLASS_IIB', 'EU_CLASS_III', 'EU_CLASS_A', 'EU_CLASS_B', 'EU_CLASS_C', of 'EU_CLASS_D'</t>
  </si>
  <si>
    <r>
      <t>Pour les médicaments auto-administrés: Sélectionnez le code ATC correspondant au médicament auto-administré dans la liste de l'annexe A3. Ce code est utilisé pour montrer les avertissements de risque associés et / ou la référence au médecin généraliste. Si le fournisseur saisit le code ATC correct ici, les détaillants peuvent afficher ces textes automatiquement, et ils peuvent être utilisés pour un site web, par exemple.</t>
    </r>
    <r>
      <rPr>
        <strike/>
        <sz val="8"/>
        <color rgb="FF002C6C"/>
        <rFont val="Verdana"/>
        <family val="2"/>
      </rPr>
      <t xml:space="preserve"> Pour les substances dangereuses: Sélectionnez la valeur fixe '0'.</t>
    </r>
    <r>
      <rPr>
        <sz val="8"/>
        <color rgb="FF002C6C"/>
        <rFont val="Verdana"/>
        <family val="2"/>
      </rPr>
      <t xml:space="preserve">
Pour les dispositifs médicaux: Si le code pour la classification supplémentaire du produit est égal à '76' (Classe de risque MDR/IVDR), sélectionner la classe correcte à partir des valeurs suivantes: 'EU_CLASS_I',  'EU_CLASS_IIA', 'EU_CLASS_IIB', 'EU_CLASS_III', 'EU_CLASS_A', 'EU_CLASS_B', 'EU_CLASS_C', of 'EU_CLASS_D'
</t>
    </r>
  </si>
  <si>
    <r>
      <t xml:space="preserve">For self-care medicines: select the ATC code corresponding to the self-care medicine from the list in Appendix A3 of the document 'Explanation on attributes'. This code is used to show the associated risk warnings and / or referral to the general practitioner. If the supplier enters the correct ATC code here, the retailer can show these texts automatically to be used e.g. for a website.
</t>
    </r>
    <r>
      <rPr>
        <strike/>
        <sz val="8"/>
        <color rgb="FF002C6C"/>
        <rFont val="Verdana"/>
        <family val="2"/>
      </rPr>
      <t>For medical devices: select the proper medical device class from the applicable local code list DeviceRiskClass on the website of Global Office ( https://www.gs1.org/standards/gdsn/3-x&gt;https://www.gs1.org/standards/gdsn/3-x) under EUDAMED.</t>
    </r>
    <r>
      <rPr>
        <sz val="8"/>
        <color rgb="FF002C6C"/>
        <rFont val="Verdana"/>
        <family val="2"/>
      </rPr>
      <t xml:space="preserve">
For medical devices: if Additional Trade Item Classification System Code equals '76' (RiskClass MDR/IVDR), select the correct class from the following values: 'EU_CLASS_I',  'EU_CLASS_IIA', 'EU_CLASS_IIB', 'EU_CLASS_III', 'EU_CLASS_A', 'EU_CLASS_B', 'EU_CLASS_C', or 'EU_CLASS_D'</t>
    </r>
  </si>
  <si>
    <t xml:space="preserve">Als dit veld is ingevuld, dan moet u ook het veld 'Aanvullend classificatiesysteem' invullen.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500.279, 500.376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500.279, 500.376
</t>
  </si>
  <si>
    <t>500.279, 500.373, 500.436, 500.464, 500.465, 500.475, 500.538, 500.581</t>
  </si>
  <si>
    <t>additionalTradeItemClassifications.additionalTradeItemClassificationValues.additionalTradeItemClassificationCodeValue</t>
  </si>
  <si>
    <t>Een code die een karakteristieke functionaliteit aanduidt, die vermeld wordt als een bijzondere en aantrekkelijke eigenschap voor het product, bijvoorbeeld BUILT_IN_ALARM_CLOCK. Gebruik de codelijst 'FeatureCode'.</t>
  </si>
  <si>
    <t xml:space="preserve">Un code décrivant une fonctionnalité distincte offerte avec le produit, par exemple 'BUILT_IN_ALARM_CLOCK'. Utilisez la liste de codes 'FeatureCode'.
</t>
  </si>
  <si>
    <t>A code depicting a distinctive functionality offered as a special attraction to the trade item for example BUILT_IN_ALARM_CLOCK. Use the code list 'FeatureCode'.</t>
  </si>
  <si>
    <t>Vul dit veld voor medische hulpmiddelen met de code 'STERILE' uit de codelijst 'FeatureCode' om aan te geven dat het een steriel product betreft.
Voor watervaste producten kiest u de code ‘WATERPROOF.
Voor lampen geeft u in dit veld met de code 'DIMMABLE' aan dat een lamp gedimd kan worden.
Voor schoonmaakproducten en schoonmaakhulpmiddelen: kies hier een  code uit de codelijst ‘FeatureCode’ in die hoort bij het onderscheidende kenmerk van het product.</t>
  </si>
  <si>
    <t xml:space="preserve">Als de sterilisatiemethode op de verpakking staat, dan vult u ook het veld 'Type sterilisatie gebruikt door fabrikant' in.
Dit veld wordt in Nederland gecontroleerd in het kader van het datakwaliteitsprogramma.
</t>
  </si>
  <si>
    <t xml:space="preserve">Als de sterilisatiemethode op de verpakking staat, dan vult u ook het veld 'Type sterilisatie gebruikt door fabrikant' in.
</t>
  </si>
  <si>
    <t xml:space="preserve">Si la méthode de stérilisation est indiquée, veuillez également remplir le champ 'Type de sérilisation'.
</t>
  </si>
  <si>
    <t>In case the sterilisation method is given on the packaging, you also populate the ‘Type of sterilisation ex works’ field.
This field is checked in the context of the Dutch data quality program.</t>
  </si>
  <si>
    <t xml:space="preserve">For medical devices: in case the sterilisation method is given on the packaging, you also populate the ‘Initial manufacturer sterilisation code’ field.
</t>
  </si>
  <si>
    <t>featureCodes</t>
  </si>
  <si>
    <t>DA_PHARMA_0005</t>
  </si>
  <si>
    <t>health and beauty products</t>
  </si>
  <si>
    <t>SterilisationTypeCodes</t>
  </si>
  <si>
    <t>initialManufacturerSterilisationCodes</t>
  </si>
  <si>
    <t xml:space="preserve">Het is mogelijk dat op de voorkant van een product niet de SPF staat, maar wel een term als 'High' of 'Medium'. Deze informatie vult u naar keuze in het veld 'Marketinginformatie', 'Unique selling point van het product' of 'Sleutelwoorden van het product' in. Op een andere zijde van het product (vaak de achterkant) vindt u dan de SPF.
Dit veld wordt in Nederland gecontroleerd in het kader van het datakwaliteitsprogramma.
</t>
  </si>
  <si>
    <t xml:space="preserve">Het is mogelijk dat op de voorkant van een product niet de SPF staat, maar wel een term als 'High' of 'Medium'. Deze informatie vult u naar keuze in het veld 'Marketinginformatie', 'Unique selling point van het product' of 'Sleutelwoorden van het product' in. Op een andere zijde van het product (vaak de achterkant) vindt u dan de SPF.
</t>
  </si>
  <si>
    <t xml:space="preserve">It may occur that the SPF is not mentioned on the front face of the product, but a value like 'High' or 'Medium' is. Enter this information optionally in the 'Trade item marketing message' field, 'Trade item feature benefit' field or 'Trade item key words' field On one of the others sides of the packaging (often the back) you will find the SPF value.
This field is checked in the context of the Dutch data quality program.
</t>
  </si>
  <si>
    <t xml:space="preserve">It may occur that the SPF is not mentioned on the front face of the product, but a value like 'High' or 'Medium' is. Enter this information optionally in the 'Product marketing message' field, 'Features and benefits' field or 'Search key words for product' field On one of the others sides of the packaging (often the back) you will find the SPF value.
</t>
  </si>
  <si>
    <t xml:space="preserve">Lokale in Nederland gebruikte validatieregels zijn: 500.286, 500.354
</t>
  </si>
  <si>
    <t xml:space="preserve">Local Dutch applicable validation rules are: 500.286, 500.354
</t>
  </si>
  <si>
    <t xml:space="preserve">De eenheid vult u in een apart veld in.
Dit veld wordt in Nederland gecontroleerd in het kader van het datakwaliteitsprogramma.
</t>
  </si>
  <si>
    <t xml:space="preserve">De eenheid vult u in een apart veld in.
</t>
  </si>
  <si>
    <t xml:space="preserve">Entrez les unités de mesure dans un champ à part.
</t>
  </si>
  <si>
    <t>Enter the unit of measurement in a separate field.
This field is checked in the context of the Dutch data quality program.</t>
  </si>
  <si>
    <t xml:space="preserve">Enter the unit of measurement in a separate field.
</t>
  </si>
  <si>
    <t>shelfLivesForACustomerAfterOpening.quantity</t>
  </si>
  <si>
    <t>shelfLivesForACustomerAfterOpening.uom</t>
  </si>
  <si>
    <t xml:space="preserve">Dispenser type Code </t>
  </si>
  <si>
    <t>productInformationDetails.dispenserTypeCode</t>
  </si>
  <si>
    <t xml:space="preserve">Code type wasmiddel </t>
  </si>
  <si>
    <t xml:space="preserve">Code du type de détergent pour le linge </t>
  </si>
  <si>
    <t xml:space="preserve">Laundry detergent type Code </t>
  </si>
  <si>
    <t xml:space="preserve">Indiquez ici un code de la liste de codes "laundryDetergentTypeCode" qui correspond au type de détergent pour le linge auquel le produit est destiné. </t>
  </si>
  <si>
    <t xml:space="preserve">Enter here a code from the code list ‘laundryDetergentTypeCode’ that corresponds to the type of laundry detergent for which the product is intended. </t>
  </si>
  <si>
    <t>productInformationDetails.cleaningAidsInformation.laundryDetergentTypeCodes</t>
  </si>
  <si>
    <t xml:space="preserve">household cleaning product type Code </t>
  </si>
  <si>
    <t xml:space="preserve">Un code permettant de différencier les produits d'entretien ménager les uns des autres. Les codes comprennent, sans s'y limiter, la pièce dans laquelle le produit doit être utilisé, les surfaces qu'il est censé nettoyer ou le type de substance que le produit est censé éliminer. </t>
  </si>
  <si>
    <t xml:space="preserve">A code to differentiate household cleaning products from one another. The codes include, but are not limited to, the room the product is to be used in, the surfaces it's intended to clean, or the type of substance the product is meant to eliminate. </t>
  </si>
  <si>
    <t xml:space="preserve">Saisissez ici un code de la liste de codes "householdCleaningProductTypeCode" qui correspond au type de produit de nettoyage auquel votre produit est destiné. </t>
  </si>
  <si>
    <t xml:space="preserve">Enter here a code from the code list ‘householdCleaningProductTypeCode’ that belongs to the type of cleaning product that your product is. </t>
  </si>
  <si>
    <t>productInformationDetails.cleaningAidsInformation.householdCleaningProductTypeCode</t>
  </si>
  <si>
    <t xml:space="preserve">Target surface type Code </t>
  </si>
  <si>
    <t xml:space="preserve">Saisissez ici un code de la liste de codes "targetSurfaceTypeCode" qui correspond au type de surface auquel le produit est destiné.  </t>
  </si>
  <si>
    <t xml:space="preserve">Enter here a code from the code list ‘targetSurfaceTypeCode’ that corresponds to the type of surface for which the product is intended.  </t>
  </si>
  <si>
    <t>productInformationDetails.targetSurfaceTypeCodes</t>
  </si>
  <si>
    <t xml:space="preserve">Laundry hanging aid type code </t>
  </si>
  <si>
    <t>productInformationDetails.cleaningAidsInformation.laundryHangingAidTypeCode</t>
  </si>
  <si>
    <t xml:space="preserve">Cleaning cloth type code </t>
  </si>
  <si>
    <t>productInformationDetails.cleaningAidsInformation.cleaningClothTypeCode</t>
  </si>
  <si>
    <t xml:space="preserve">Brush broom type code </t>
  </si>
  <si>
    <t>productInformationDetails.cleaningAidsInformation.brushBroomTypeCode</t>
  </si>
  <si>
    <t xml:space="preserve">Sponge scourer type code </t>
  </si>
  <si>
    <t>productInformationDetails.cleaningAidsInformation.spongeScourerTypeCode</t>
  </si>
  <si>
    <t xml:space="preserve">   Diervoeding</t>
  </si>
  <si>
    <t xml:space="preserve">    Aliments pour animaux de compagnie</t>
  </si>
  <si>
    <t xml:space="preserve">    Petfood</t>
  </si>
  <si>
    <t>Animal Nutrition</t>
  </si>
  <si>
    <t>Namen van soorten diervoeder zijn: ‘voedermiddel’ (code: FEED_MATERIALS), ‘volledig diervoeder’ (code: COMPLETE), ‘aanvullend diervoeder’ (code: COMPLEMENTARY), ‘volledige melkvervanger’ (code: COMPLETE + code: MILK_REPLACER), ‘mineraalvoeder’ (code: MINERAL), ‘aanvullende melkvervanger’ (code: COMPLEMENTARY + code: MILK_REPLACER), ‘mengvoeder’ (code: COMPOUND).
Dit veld wordt in Nederland gecontroleerd in het kader van het datakwaliteitsprogramma.</t>
  </si>
  <si>
    <t xml:space="preserve">Namen van soorten diervoeder zijn: ‘voedermiddel’ (code: FEED_MATERIALS), ‘volledig diervoeder’ (code: COMPLETE), ‘aanvullend diervoeder’ (code: COMPLEMENTARY), ‘volledige melkvervanger’ (code: COMPLETE + code: MILK_REPLACER), ‘mineraalvoeder’ (code: MINERAL), ‘aanvullende melkvervanger’ (code: COMPLEMENTARY + code: MILK_REPLACER), ‘mengvoeder’ (code: COMPOUND).
</t>
  </si>
  <si>
    <t>Names of type of feed are: ‘voedermiddel’ (code: FEED_MATERIALS), ‘volledig diervoeder’ (code: COMPLETE), ‘aanvullend diervoeder’ (code: COMPLEMENTARY), ‘volledige melkvervanger’ (code: COMPLETE + code: MILK_REPLACER), ‘mineraalvoeder’ (code: MINERAL), ‘aanvullende melkvervanger’ (code: COMPLEMENTARY + code: MILK_REPLACER), ‘mengvoeder’ (code: COMPOUND).
This field is checked in the context of the Dutch data quality program.</t>
  </si>
  <si>
    <t xml:space="preserve">Names of pet food or animal feed type are: ‘voedermiddel’ (code: FEED_MATERIALS), ‘volledig diervoeder’ (code: COMPLETE), ‘aanvullend diervoeder’ (code: COMPLEMENTARY), ‘volledige melkvervanger’ (code: COMPLETE + code: MILK_REPLACER), ‘mineraalvoeder’ (code: MINERAL), ‘aanvullende melkvervanger’ (code: COMPLEMENTARY + code: MILK_REPLACER), ‘mengvoeder’ (code: COMPOUND).
</t>
  </si>
  <si>
    <t>feedTypes</t>
  </si>
  <si>
    <t>Select the correct code(s) from the targetedConsumptionByCode code list to indicate the type of animal the feed is targeted for. For an example of a label with the type of animal the feed is targeted for included, please refer to the link below in Process Description to the explanatory document.</t>
  </si>
  <si>
    <t>targetedConsumptionsBy</t>
  </si>
  <si>
    <t xml:space="preserve">Samenstelling diervoeder </t>
  </si>
  <si>
    <t xml:space="preserve">Populate the list of individual feed materials of which the feed is composed, bearing the heading 'samenstelling'. Use the same spelling and wording as on the label. Also add any percentages included in the list on the label/packaging. Additionally, include any clarifications at the end of the list, indicated by for example a star or a number at the start of the clarification. For an example of a label with the feed composition included, please refer to the link below in Process Description to the explanatory document.
Multi packs: copy all lists with the composition that are mentioned on the label/packaging.
</t>
  </si>
  <si>
    <t xml:space="preserve">Begin de informatie die u hier invoert als volgt: 'Samenstelling:'.
Dit veld wordt in Nederland gecontroleerd in het kader van het datakwaliteitsprogramma.
</t>
  </si>
  <si>
    <t xml:space="preserve">Begin de informatie die u hier invoert als volgt: 'Samenstelling:'.
</t>
  </si>
  <si>
    <t xml:space="preserve">La composition figurant dans ce champ doit être précédée du mot "Composition:".
</t>
  </si>
  <si>
    <t xml:space="preserve">The composition that has to be filled in this field has to be preceded by the word 'Samenstelling:'.
This field is checked in the context of the Dutch data quality program.
</t>
  </si>
  <si>
    <t xml:space="preserve">The composition that has to be filled in this field has to be preceded by the word 'Samenstelling:'.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500.344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500.344
</t>
  </si>
  <si>
    <t>feedCompositionStatements.value</t>
  </si>
  <si>
    <t xml:space="preserve">Verplicht als het veld 'Samenstelling diervoeder' is ingevuld bij de consumenteneenheid. </t>
  </si>
  <si>
    <t xml:space="preserve">Verplicht als het veld 'Samenstelling diervoeder' is ingevuld bij de handelseenheid. </t>
  </si>
  <si>
    <t xml:space="preserve">Verplicht als het veld 'Samenstelling diervoeder' is ingevuld bij de logistieke eenheid. </t>
  </si>
  <si>
    <t>feedCompositionStatements.lang</t>
  </si>
  <si>
    <t xml:space="preserve">Analytische bestanddelen diervoeder </t>
  </si>
  <si>
    <t>feedAnalyticalConstituentsStatements.value</t>
  </si>
  <si>
    <t xml:space="preserve">Verplicht als het veld 'Analytische bestanddelen diervoeder' is ingevuld bij de consumenteneenheid. </t>
  </si>
  <si>
    <t xml:space="preserve">Verplicht als het veld 'Analytische bestanddelen diervoeder' is ingevuld bij de handelseenheid. </t>
  </si>
  <si>
    <t xml:space="preserve">Verplicht als het veld 'Analytische bestanddelen diervoeder' is ingevuld bij de logistieke eenheid. </t>
  </si>
  <si>
    <t>feedAnalyticalConstituentsStatements.lang</t>
  </si>
  <si>
    <t xml:space="preserve">Indiquez ici les substances qui figurent sous la rubrique Additifs" (parfois précédée de l'ajout "nutritionnel", "technologique" ou "sensoriel") ou un terme similaire sur l'étiquette ou l'emballage, y compris la rubrique. </t>
  </si>
  <si>
    <t>Populate the list of additives which are declared on the label or packaging preceded by the heading ‘additieven’, or ‘toevoegingsmiddelen’, (sometimes preceded by the words ‘nutritionele’, ‘technologische’ or ‘sensoriële’) or a similar term. Also include the heading. If there is no heading, start directly with the list of additives. Use the same sequence of additives as on the label/packaging. Note: in some cases the additives are mentioned at different places on the label/packaging, they all have to be filled in this field.
The document 'Explanation of fields' contains a example label with additives, view it via the link.</t>
  </si>
  <si>
    <t>Begin de toevoegingsmiddelen door het woord ‘Toevoegingsmiddelen’ of een vergelijkbare term, als dat op het etiket staat. Als het een ‘nutritionele toevoegingsmiddelen’ gaat dan vul je die term in.
Let op: soms staan de toevoegingsmiddelen op verschillende plekken op het etiket, vul deze allemaal in dit veld in.
Dit veld wordt in Nederland gecontroleerd in het kader van het datakwaliteitsprogramma.</t>
  </si>
  <si>
    <t>Ce champ est vérifié dans le cadre du programme néerlandais de qualité des données.</t>
  </si>
  <si>
    <t>feedAdditiveStatements.value</t>
  </si>
  <si>
    <t xml:space="preserve">S'il n'y a pas de titre, commencez directement par la liste des substances. </t>
  </si>
  <si>
    <t xml:space="preserve">Verplicht als het veld 'Toevoegingsmiddelen diervoeder' is ingevuld bij de consumenteneenheid. </t>
  </si>
  <si>
    <t xml:space="preserve">Verplicht als het veld 'Toevoegingsmiddelen diervoeder' is ingevuld bij de handelseenheid. </t>
  </si>
  <si>
    <t xml:space="preserve">Verplicht als het veld 'Toevoegingsmiddelen diervoeder' is ingevuld bij de logistieke eenheid. </t>
  </si>
  <si>
    <t>feedAdditiveStatements.lang</t>
  </si>
  <si>
    <t xml:space="preserve">Vul dit veld alleen in als leeftijd een categorie is in de voedingstabel. Echter, voor elke nieuwe ronde van de voedingstabel moeten alle velden van de voedingstabel herhaald worden beginnend met het veld 'Leeftijd/Levensfase dier' (ook als dat veld zelf leeg kan blijven).
Let op: als informatie over een levensfase of de leeftijd geen onderdeel van de voedingstabel is dan laat u dit veld leeg.
Dit veld wordt in Nederland gecontroleerd in het kader van het datakwaliteitsprogramma.
</t>
  </si>
  <si>
    <t xml:space="preserve">Vul dit veld alleen in als leeftijd een categorie is in de voedingstabel. Echter, voor elke nieuwe ronde van de voedingstabel moeten alle velden van de voedingstabel herhaald worden beginnend met het veld 'Diervoeder beoogde levensfase/leeftijd' (ook als dat veld zelf leeg kan blijven).
Let op: als informatie over een levensfase of de leeftijd geen onderdeel van de voedingstabel is dan laat u dit veld leeg.
</t>
  </si>
  <si>
    <t xml:space="preserve">Note: Les aliments pour animaux sont souvent fabriqués spécialement pour les animaux d'un certain âge ou dans une certaine phase de la vie et ne font donc pas partie du tableau nutritionnel. Dans ce cas, vous n'avez pas à remplir ce champ. Vous entrez uniquement ce champ si l'âge est une catégorie dans le tableau nutritionnel. Ensuite, vous créez un nouveau tour pour chaque catégorie d'âge. (6) Le stade de vie fait partie du nom légal du produit. (7) à des fins de classification et pour avoir des critères de filtrage clairs, le stade de vie peut être communiqué par l'attribut et la valeur brique GPC.
</t>
  </si>
  <si>
    <t xml:space="preserve">Note: Usually, animal nutrition is targeted at animals of a specific age and in a specific life stage. Consequently age/life stage is not part of the feeding table. In those cases, it is not required to fill in this field. Only populate the life stage/age as part of the feeding table, if the recommendation for the quantity of feed differentiates for different life stages/ages. However, for each new loop of the feeding table all fields of the feeding table should be repeated starting with 'Life stage animal' (even if that field can stay empty).
This field is checked in the context of the Dutch data quality program.
</t>
  </si>
  <si>
    <t xml:space="preserve">Note: Usually, animal nutrition is targeted at animals of a specific age and in a specific life stage. Consequently age/life stage is not part of the feeding table. In those cases, it is not required to fill in this field. Only populate the life stage/age as part of the feeding table, if the recommendation for the quantity of feed differentiates for different life stages/ages. However, for each new loop of the feeding table all fields of the feeding table should be repeated starting with 'Animal feed target life stage' (even if that field can stay empty).
</t>
  </si>
  <si>
    <t>animalFeedings.lifeStagesAnimal.value</t>
  </si>
  <si>
    <t xml:space="preserve"> For additional explanation see  https://www.gs1.nl/en/industries/food-health-and-beauty/gs1-data-source/entering-data/attribute-explorer-attributes-list , https://www.gs1.nl/en/industries/food-health-and-beauty/gs1-data-source/entering-data/attribute-explorer-attributes-list 
- To find the applicable language codes, see:  http://www.loc.gov/standards/iso639-2/php/code_list.php , http://www.loc.gov/standards/iso639-2/php/code_list.php </t>
  </si>
  <si>
    <t xml:space="preserve">Verplicht als het veld 'Leeftijd/Levensfase dier' is ingevuld bij de consumenteneenheid. </t>
  </si>
  <si>
    <t xml:space="preserve">Verplicht als het veld 'Leeftijd/Levensfase dier' is ingevuld bij de handelseenheid. </t>
  </si>
  <si>
    <t xml:space="preserve">Verplicht als het veld 'Leeftijd/Levensfase dier' is ingevuld bij de pallet. </t>
  </si>
  <si>
    <t>animalFeedings.lifeStagesAnimal.lang</t>
  </si>
  <si>
    <t xml:space="preserve">Let op: Wanneer er geen gewichtsklasse maar een exact gewicht staat vermeld in de voedingstabel, vul dan alleen het veld 'Maximumgewicht van het dier' in en laat dit veld leeg.
Dit veld wordt in Nederland gecontroleerd in het kader van het datakwaliteitsprogramma.
</t>
  </si>
  <si>
    <t xml:space="preserve">Let op: Wanneer er geen gewichtsklasse maar een exact gewicht staat vermeld in de voedingstabel, vul dan alleen het veld 'Maximale gewicht van het dier' in en laat dit veld leeg.
</t>
  </si>
  <si>
    <t xml:space="preserve">Note: S'il n'y a pas de fourchette de poids indiquée sur l'étiquette mais un poids exact, remplissez alors le champs 'Poids maximum de l'animal nourri' et laissez ce champ-ci vide.
</t>
  </si>
  <si>
    <t xml:space="preserve">Note: If an exact animal weight is stated in the feeding table instead of a weight range, populate only 'Maximum weight of animal being fed' and leave this field empty.
This field is checked in the context of the Dutch data quality program.
</t>
  </si>
  <si>
    <t xml:space="preserve">Note: If an exact animal weight is stated in the feeding table instead of a weight range, populate only 'Maximum weight of animal being fed' and leave this field empty.
</t>
  </si>
  <si>
    <t>animalFeedings.minimumWeightsOfAnimalBeingFed.quantity</t>
  </si>
  <si>
    <t xml:space="preserve">Verplicht als het veld 'Minimumgewicht van het dier' is ingevuld bij de consumenteneenheid. </t>
  </si>
  <si>
    <t xml:space="preserve">Verplicht als het veld 'Minimumgewicht van het dier' is ingevuld bij de handelseenheid. </t>
  </si>
  <si>
    <t xml:space="preserve">Verplicht als het veld 'Minimumgewicht van het dier' is ingevuld bij de logistieke eenheid. </t>
  </si>
  <si>
    <t>animalFeedings.minimumWeightsOfAnimalBeingFed.uom</t>
  </si>
  <si>
    <t xml:space="preserve">Let op: Wanneer er geen gewichtsklasse maar een exact gewicht wordt gegeven in de voedingstabel, vul dan alleen dit veld in en laat het veld 'Minimumgewicht van het dier' leeg.
Dit veld wordt in Nederland gecontroleerd in het kader van het datakwaliteitsprogramma.
</t>
  </si>
  <si>
    <t xml:space="preserve">Let op: Wanneer er geen gewichtsklasse maar een exact gewicht wordt gegeven in de voedingstabel, vul dan alleen dit veld in en laat het veld 'Minimale gewicht van het dier' leeg.
</t>
  </si>
  <si>
    <t xml:space="preserve">Note: S'il n'y a pas de fourchette de poids indiquée sur l'étiquette mais un poids exact, remplissez alors uniquement ce champ-ci et laissez 'Poids minimum de l'animal nourri' vide.
</t>
  </si>
  <si>
    <t xml:space="preserve">Note: If an exact animal weight is stated in the feeding table instead of a weight range, populate only this field and leave 'Minimum weight of animal being fed' field empty.
This field is checked in the context of the Dutch data quality program.
</t>
  </si>
  <si>
    <t xml:space="preserve">Note: If an exact animal weight is stated in the feeding table instead of a weight range, populate only this field and leave 'Minimum weight of animal being fed' field empty.
</t>
  </si>
  <si>
    <t>animalFeedings.maximumWeightsOfAnimalBeingFed.quantity</t>
  </si>
  <si>
    <t xml:space="preserve">Verplicht als het veld 'Maximumgewicht van het dier' is ingevuld bij de consumenteneenheid. </t>
  </si>
  <si>
    <t xml:space="preserve">Verplicht als het veld 'Maximumgewicht van het dier' is ingevuld bij de handelseenheid. </t>
  </si>
  <si>
    <t xml:space="preserve">Verplicht als het veld 'Maximumgewicht van het dier' is ingevuld bij de logistieke eenheid. </t>
  </si>
  <si>
    <t>animalFeedings.maximumWeightsOfAnimalBeingFed.uom</t>
  </si>
  <si>
    <t xml:space="preserve">Vul een exacte hoeveelheid diervoeder in dit veld in. Staat een minimum- en maximumhoeveelheid diervoeder op de verpakking? Vul deze in de velden 'Minimumhoeveelheid diervoeder' en 'Maximumhoeveelheid diervoeder' in en laat dit veld leeg.
Dit veld wordt in Nederland gecontroleerd in het kader van het datakwaliteitsprogramma.
</t>
  </si>
  <si>
    <t xml:space="preserve">Vul een exacte hoeveelheid diervoeder in dit veld in. Staat een minimum- en maximum hoeveelheid diervoeder op de verpakking? Vul deze in de velden 'Minimale hoeveelheid diervoeder' en 'Maximale hoeveelheid diervoeder' in en laat dit veld leeg.
</t>
  </si>
  <si>
    <t xml:space="preserve">Remplissez ce qui est d'application: soit une quantité exacte (dans ce champ), ou une quantité minimum et maximum (dans les champs 'Quantité minimale de nourriture' et 'Quantité maximale de nourriture').
</t>
  </si>
  <si>
    <t xml:space="preserve">Populate the exact feeding amount in this field. Does the packaging state a minimum and maximum feeding amount? Then enter this information in the fields 'Minimum feeding amount' and 'Maximum feeding amount' and leave this field empty.
This field is checked in the context of the Dutch data quality program.
</t>
  </si>
  <si>
    <t xml:space="preserve">Populate the exact feeding amount in this field. Does the packaging state a minimum and maximum feeding amount? Then enter this information in the fields 'Minimum feeding amount' and 'Maximum feeding amount' and leave this field empty.
</t>
  </si>
  <si>
    <t>animalFeedings.details.feedingAmounts.quantity</t>
  </si>
  <si>
    <t xml:space="preserve">Verplicht als het veld 'Hoeveelheid diervoeder' is ingevuld bij de consumenteneenheid. </t>
  </si>
  <si>
    <t xml:space="preserve">Verplicht als het veld 'Hoeveelheid diervoeder' is ingevuld bij de handelseenheid. </t>
  </si>
  <si>
    <t xml:space="preserve">Verplicht als het veld 'Hoeveelheid diervoeder' is ingevuld bij de logistieke eenheid. </t>
  </si>
  <si>
    <t>animalFeedings.details.feedingAmounts.uom</t>
  </si>
  <si>
    <t xml:space="preserve">Vul een minimumhoeveelheid diervoeder in dit veld in. Staat een exacte hoeveelheid diervoeder op de verpakking? Vul deze in het veld 'Hoeveelheid diervoeder' in en laat dit veld leeg.
Dit veld wordt in Nederland gecontroleerd in het kader van het datakwaliteitsprogramma.
</t>
  </si>
  <si>
    <t xml:space="preserve">Vul een minimumhoeveelheid diervoeder in dit veld in. Staat een exacte hoeveelheid diervoeder op de verpakking? Vul deze in het veld 'Hoeveelheid diervoeder' in en laat dit veld leeg.
</t>
  </si>
  <si>
    <t xml:space="preserve">Populate the minimum feeding amount. Does the packaging state an exact feeding amount? Enter this in the field 'Feeding amount' and leave this field empty.
This field is checked in the context of the Dutch data quality program.
</t>
  </si>
  <si>
    <t xml:space="preserve">Populate the minimum feeding amount. Does the packaging state an exact feeding amount? Enter this in the field 'Feeding amount' and leave this field empty.
</t>
  </si>
  <si>
    <t>animalFeedings.details.minimumFeedingAmounts.quantity</t>
  </si>
  <si>
    <t xml:space="preserve">Verplicht als het veld 'Minimumhoeveelheid diervoeder' is ingevuld bij de consumenteneenheid. </t>
  </si>
  <si>
    <t xml:space="preserve">Verplicht als het veld 'Minimumhoeveelheid diervoeder' is ingevuld bij de handelseenheid. </t>
  </si>
  <si>
    <t xml:space="preserve">Verplicht als het veld 'Minimumhoeveelheid diervoeder' is ingevuld bij de logistieke eenheid. </t>
  </si>
  <si>
    <t>animalFeedings.details.minimumFeedingAmounts.uom</t>
  </si>
  <si>
    <t xml:space="preserve">Vul een maximumhoeveelheid diervoeder in dit veld in. Staat een exacte hoeveelheid diervoeder op de verpakking? Vul deze in het veld 'Hoeveelheid diervoeder' in en laat dit veld leeg.
Dit veld wordt in Nederland gecontroleerd in het kader van het datakwaliteitsprogramma.
</t>
  </si>
  <si>
    <t xml:space="preserve">Vul een maximumhoeveelheid diervoeder in dit veld in. Staat een exacte hoeveelheid diervoeder op de verpakking? Vul deze in het veld 'Hoeveelheid diervoeder' in en laat dit veld leeg.
</t>
  </si>
  <si>
    <t xml:space="preserve">Populate the maximum feeding amount. Does the packaging state an exact feeding amount? Enter this in the field 'Feeding amount' and leave this field empty.
This field is checked in the context of the Dutch data quality program.
</t>
  </si>
  <si>
    <t xml:space="preserve">Populate the maximum feeding amount. Does the packaging state an exact feeding amount? Enter this in the field 'Feeding amount' and leave this field empty.
</t>
  </si>
  <si>
    <t>Mandatory if the largest amount of the product specified for the animal being fed is provided as part of a feeding table on the packaging. If the feeding table is so complex that it can only be provided as an attached image, this field can be left empty.</t>
  </si>
  <si>
    <t>animalFeedings.details.maximumFeedingAmounts.quantity</t>
  </si>
  <si>
    <t xml:space="preserve">Verplicht als het veld 'Maximumhoeveelheid diervoeder' is ingevuld bij de consumenteneenheid. </t>
  </si>
  <si>
    <t xml:space="preserve">Verplicht als het veld 'Maximumhoeveelheid diervoeder' is ingevuld bij de handelseenheid. </t>
  </si>
  <si>
    <t xml:space="preserve">Verplicht als het veld 'Maximumhoeveelheid diervoeder' is ingevuld bij de logistieke eenheid. </t>
  </si>
  <si>
    <t>animalFeedings.details.maximumFeedingAmounts.uom</t>
  </si>
  <si>
    <t xml:space="preserve">Aanbeveling aantal keren voeren </t>
  </si>
  <si>
    <t>animalFeedings.details.recommendedFrequenciesOfFeeding.value</t>
  </si>
  <si>
    <t xml:space="preserve">Verplicht als het veld 'Aanbeveling aantal keren voeren' is ingevuld bij de consumenteneenheid. </t>
  </si>
  <si>
    <t xml:space="preserve">Verplicht als het veld 'Aanbeveling aantal keren voeren' is ingevuld bij de handelseenheid. </t>
  </si>
  <si>
    <t xml:space="preserve">Verplicht als het veld 'Aanbeveling aantal keren voeren' is ingevuld bij de pallet. </t>
  </si>
  <si>
    <t>animalFeedings.details.recommendedFrequenciesOfFeeding.lang</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500.344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500.344</t>
  </si>
  <si>
    <t>feedingInstructions.value</t>
  </si>
  <si>
    <t xml:space="preserve">Verplicht als het veld 'Voedingsadvies' is ingevuld bij de consumenteneenheid. </t>
  </si>
  <si>
    <t xml:space="preserve">Verplicht als het veld 'Voedingsadvies' is ingevuld bij de handelseenheid. </t>
  </si>
  <si>
    <t xml:space="preserve">Verplicht als het veld 'Voedingsadvies' is ingevuld bij de logistieke eenheid. </t>
  </si>
  <si>
    <t>feedingInstructions.lang</t>
  </si>
  <si>
    <t xml:space="preserve">   Batterijen</t>
  </si>
  <si>
    <t xml:space="preserve">    Piles</t>
  </si>
  <si>
    <t xml:space="preserve">    Batteries</t>
  </si>
  <si>
    <t>Lokale in Nederland gebruikte validatieregels zijn: 500.390,  500.392,  500.393, 500.415</t>
  </si>
  <si>
    <t>Local Dutch applicable validation rules are: 500.390,  500.392,  500.393, 500.415</t>
  </si>
  <si>
    <r>
      <t xml:space="preserve">VR_DIY_01403, VR_DIY_15340, </t>
    </r>
    <r>
      <rPr>
        <strike/>
        <sz val="8"/>
        <color rgb="FF002C6C"/>
        <rFont val="Verdana"/>
        <family val="2"/>
      </rPr>
      <t>VR_DIY_15340</t>
    </r>
    <r>
      <rPr>
        <sz val="8"/>
        <color rgb="FF002C6C"/>
        <rFont val="Verdana"/>
        <family val="2"/>
      </rPr>
      <t>, VR_DIY_15991, VR_DIY_16022, VR_DIY_16025, VR_DIY_B2B_0041, VR_DIY_B2B_0049</t>
    </r>
  </si>
  <si>
    <t>500.390, 500.392, 500.415, 520.504, 520.505, 520.568, 520.569, 520.570, 520.571, 520.572, 520.573, 520.574, 520.575, 520.583, 520.789</t>
  </si>
  <si>
    <t xml:space="preserve">Lokale in Nederland gebruikte validatieregels zijn: 500.391,  500.393 </t>
  </si>
  <si>
    <t xml:space="preserve">Local Dutch applicable validation rules are: 500.391,  500.393 </t>
  </si>
  <si>
    <t>500.391, 520.566, 520.567, 520.568, 520.616</t>
  </si>
  <si>
    <t xml:space="preserve">Als hier de waarde 'TRUE' is ingevuld, dan vult u ook de velden 'Aantal ingebouwde accu's/batterijen', 'Gewicht accu/batterij', 'Accu/batterij technologie code' en 'Type accu/batterij' in.
</t>
  </si>
  <si>
    <t xml:space="preserve"> Si la valeur "TRUE" est saisie ici, remplissez également les champs "Nombre de batteries/batteries intégrées", "Poids de la batterie/batterie", "Code de technologie de la batterie/batterie" et "Type de batterie/batterie".</t>
  </si>
  <si>
    <t xml:space="preserve">When the value 'TRUE' is entered in this field, populate the 'Quantity of batteries built in', 'Battery weight', 'Battery technology type code' and 'Battery type code' fields as well.
</t>
  </si>
  <si>
    <t xml:space="preserve">When the value 'TRUE' is entered in this field, populate the 'Number of batteries built in', 'Battery weight', 'Battery technology type code' and 'Battery type code' fields as well.
</t>
  </si>
  <si>
    <t xml:space="preserve">Lokale in Nederland gebruikte validatieregels zijn: 500.392,  500.394,  500.395,  500.396,  500.397 </t>
  </si>
  <si>
    <t xml:space="preserve">Local Dutch applicable validation rules are: 500.392,  500.394,  500.395,  500.396,  500.397 </t>
  </si>
  <si>
    <t>batteryDetails.areBatteriesBuiltIn</t>
  </si>
  <si>
    <t>Lokale in Nederland gebruikte validatieregels zijn: 500.388, 500.396</t>
  </si>
  <si>
    <t>Local Dutch applicable validation rules are: 500.388, 500.396</t>
  </si>
  <si>
    <t>batteryTechnologyTypeCodes</t>
  </si>
  <si>
    <t>batteryDetails.batteryTechnologyTypeCodes</t>
  </si>
  <si>
    <t>Lokale in Nederland gebruikte validatieregels zijn: 500.397</t>
  </si>
  <si>
    <t>Local Dutch applicable validation rules are: 500.397</t>
  </si>
  <si>
    <t>batteryDetails.batteryTypeCode</t>
  </si>
  <si>
    <t xml:space="preserve">Lokale in Nederland gebruikte validatieregels zijn: 500.386,  500.387, 500.395 </t>
  </si>
  <si>
    <t xml:space="preserve">Local Dutch applicable validation rules are: 500.386,  500.387, 500.395 </t>
  </si>
  <si>
    <t>batteryDetails.batteryWeight.quantity</t>
  </si>
  <si>
    <t>Lokale in Nederland gebruikte validatieregels zijn: 500.387</t>
  </si>
  <si>
    <t>Local Dutch applicable validation rules are: 500.387</t>
  </si>
  <si>
    <t>batteryDetails.batteryWeight.uom</t>
  </si>
  <si>
    <t xml:space="preserve">Als dit veld is ingevoerd, vul dan ook de velden 'Zijn accu's/batterijen ingebouwd', 'Gewicht accu/batterij', 'Accu/batterij technologie code' en 'Type accu/batterij' in.
</t>
  </si>
  <si>
    <t xml:space="preserve">Als dit veld is ingevoerd, vul dan ook de velden 'Indicator accu's/batterijen ingebouwd', 'Gewicht accu/batterij', 'Code type materiaal accu/batterij' en 'Code type accu/batterij' in.
</t>
  </si>
  <si>
    <t xml:space="preserve"> Si ce champ est rempli, remplissez également les champs  Les batteries/piles sont-elles intégrées ? ", " Poids de la batterie/pile ", " Code technologique de la batterie/pile " et " Type de batterie/pile ".</t>
  </si>
  <si>
    <t xml:space="preserve">When you populate this field, do also populate the 'Are batteries built in', 'Battery weight', 'Battery technology type code' and 'Battery type code' fields.
</t>
  </si>
  <si>
    <t xml:space="preserve">When you populate this field, do also populate the 'Batteries built in indicator', 'Battery weight', 'Battery technology type code' and 'Battery type code' fields.
</t>
  </si>
  <si>
    <t xml:space="preserve">Lokale in Nederland gebruikte validatieregels zijn: 500.383,  500.394,  500.395,  500.396,  500.397 </t>
  </si>
  <si>
    <t xml:space="preserve">Local Dutch applicable validation rules are: 500.383,  500.394,  500.395,  500.396,  500.397 </t>
  </si>
  <si>
    <t>batteryDetails.quantityOfBatteriesBuiltIn</t>
  </si>
  <si>
    <t xml:space="preserve">Lokale in Nederland gebruikte validatieregels zijn: 500.385,  500.391 </t>
  </si>
  <si>
    <t xml:space="preserve">Local Dutch applicable validation rules are: 500.385,  500.391 </t>
  </si>
  <si>
    <t>batteryDetails.quantityOfBatteriesRequired</t>
  </si>
  <si>
    <t xml:space="preserve">Lokale in Nederland gebruikte validatieregels zijn: 500.384,  500.390 </t>
  </si>
  <si>
    <t xml:space="preserve">Local Dutch applicable validation rules are: 500.384,  500.390 </t>
  </si>
  <si>
    <t>batteryDetails.quantityOfBatteriesIncluded</t>
  </si>
  <si>
    <t xml:space="preserve">Met een materiaalcode geeft u aan welk materiaal in uw product zit.
</t>
  </si>
  <si>
    <t xml:space="preserve">Permet d'indiquer quels matériaux se trouvent dans votre produit au moyen d'un code de matériau
</t>
  </si>
  <si>
    <t xml:space="preserve">This element indicates the product material code that gives the composition of the trade item's first main material up to six material short codes that can be given in descending order of their respective percentages.
</t>
  </si>
  <si>
    <t xml:space="preserve">Voor batterijen en lampen: vul dit veld in met een materiaalcode als het materiaal in het product een grenswaarde overschrijdt (zie hieronder). Als meerdere materialen de grenswaarde overschrijden vult u dit veld dus meerdere keren in.
Voor batterijen geldt:
• Meer dan 0,004% lood -&gt; Pb
• Meer dan 0,0005% kwik -&gt; Hg
• Meer dan 0,002% cadmium -&gt; Ca
• Lithium aanwezig -&gt; Li
Voor lampen geldt:
• Kwik aanwezig -&gt; Hg
Met dit veld geeft u een indicatie of bovenstaande het geval is. Gebruikt de lokale codelijst 'Materiaalcode'.
</t>
  </si>
  <si>
    <t xml:space="preserve">Pour les piles et les lampes : Vous devez remplir cet attribut avec un code de matériau si le matériau du produit dépasse une valeur limite (voir ci-dessous). Si plus d'un matériau dépasse la valeur limite, remplissez cet attribut plusieurs fois. Ceci s'applique aux batteries : - Plus de 0,004% de plomb -&gt; Pb - Plus de 0,0005% mercure -&gt; Hg - Plus de 0,002 % de cadmium -&gt; Ca - Présence de lithium -&gt; Li Pour les lampes: - Mercure présent -&gt; Hg Avec ce champ, vous pouvez indiquer si c'est le cas. Utilisez la liste de codes locaux 'MaterialCode'.
</t>
  </si>
  <si>
    <t xml:space="preserve">For batteries and light bulbs: populate this field with a material code if a border value for the material in the product is exceeded (see below for the border values). In case multiple materials exceed the border values, you consequently populate this field multiple times.
For batteries:
• More than 0,004% lead -&gt; Pb
• More than 0,0005% mercury -&gt; Hg
• More than 0,002% cadmium -&gt; Ca
• Lithium present -&gt; Li
For light bulbs: Mercury present -&gt; Hg
By using this field you can indicate whether the above mentioned is true.
Use the local code list 'MaterialCode'.
</t>
  </si>
  <si>
    <t>MaterialCode</t>
  </si>
  <si>
    <t>batteryDetails.batteryMaterials.tradeItemMaterialsCompositions.materialCode</t>
  </si>
  <si>
    <t xml:space="preserve">L’agence de gestion qui gère les codes de matériaux. </t>
  </si>
  <si>
    <t xml:space="preserve">This element indicates the agency that is maintaining the Trade Item Material codes. </t>
  </si>
  <si>
    <t xml:space="preserve">You should populate this field with the value ‘GS1’. </t>
  </si>
  <si>
    <t>batteryDetails.batteryMaterials.materialAgencyCode</t>
  </si>
  <si>
    <t xml:space="preserve">Een indicator die aangeeft of de batterij kan worden opgeladen. Een oplaadbare batterij is een type batterij dat vele malen kan worden opgeladen, ontladen en opnieuw opgeladen.
</t>
  </si>
  <si>
    <t xml:space="preserve">Een indicator die aangeeft of de accu/batterij kan worden opgeladen. Een oplaadbare batterij is een type accu/batterij dat vele malen kan worden opgeladen, ontladen en opnieuw opgeladen.
</t>
  </si>
  <si>
    <t xml:space="preserve">An indicator to show if the battery can be recharged. A rechargeable battery is a type of battery which can be charged, discharged, and recharged many times.
</t>
  </si>
  <si>
    <t>batteryDetails.isBatteryRechargeable</t>
  </si>
  <si>
    <t xml:space="preserve">La capacité d'une pile/batterie représente la quantité maximale d'énergie qui peut être extraite de celle-ci dans certaines conditions spécifiques. Cette capacité est une mesure de la charge stockée par la batterie, et est déterminée par la masse de matière active contenue dans celle-ci. Exemple Ampère-heure, milliampère-heure, etc. </t>
  </si>
  <si>
    <t>batteryDetails.batteryCapacity.quantity</t>
  </si>
  <si>
    <t>batteryDetails.batteryCapacity.uom</t>
  </si>
  <si>
    <t xml:space="preserve">Le voltage/la tension d'une batterie est la différence de potentiel électrique entre les bornes positive et négative de la batterie et est mesurée en Volts. </t>
  </si>
  <si>
    <t>batteryDetails.batteryVoltage.quantity</t>
  </si>
  <si>
    <t>batteryDetails.batteryVoltage.uom</t>
  </si>
  <si>
    <t xml:space="preserve">   Lampen</t>
  </si>
  <si>
    <t xml:space="preserve">    Lampes</t>
  </si>
  <si>
    <t xml:space="preserve">    Lamps</t>
  </si>
  <si>
    <t>E27, GU5.3</t>
  </si>
  <si>
    <t xml:space="preserve">Total quantity of visible light emitted by a light source. </t>
  </si>
  <si>
    <t xml:space="preserve">Vul in dit veld de nominale nuttige lichtstroom/ lichtopbrengst in zoals op de verpakking staat. </t>
  </si>
  <si>
    <t>lightBulbInformations.visibleLights.quantity</t>
  </si>
  <si>
    <t>lightBulbInformations.visibleLights.uom</t>
  </si>
  <si>
    <t xml:space="preserve">Lokale in Nederland gebruikte validatieregels zijn: 500.419
</t>
  </si>
  <si>
    <t xml:space="preserve">Local Dutch applicable validation rules are:500.419
</t>
  </si>
  <si>
    <t>lightBulbInformations.colourTemperatures.quantity</t>
  </si>
  <si>
    <t>lightBulbInformations.colourTemperatures.uom</t>
  </si>
  <si>
    <t xml:space="preserve">Température de couleur minimale </t>
  </si>
  <si>
    <t xml:space="preserve">Minimum colour temperature </t>
  </si>
  <si>
    <t>lightBulbInformations.minimumColourTemperatures.quantity</t>
  </si>
  <si>
    <t>lightBulbInformations.minimumColourTemperatures.uom</t>
  </si>
  <si>
    <t xml:space="preserve">Température de couleur maximale </t>
  </si>
  <si>
    <t xml:space="preserve">Maximum colour temperature </t>
  </si>
  <si>
    <t>lightBulbInformations.maximumColourTemperatures.quantity</t>
  </si>
  <si>
    <t>lightBulbInformations.maximumColourTemperatures.uom</t>
  </si>
  <si>
    <t xml:space="preserve">De maximale diameter van de lamp, hetzij in 1/8 inch, hetzij in millimeter, afhankelijk van de vorm en de regio. </t>
  </si>
  <si>
    <t xml:space="preserve">The maximum diameter of the light bulb, either in 1/8 of an inch, or in millimetres, depending on the shape and the region. </t>
  </si>
  <si>
    <t>lightBulbInformations.lightBulbDiameters.quantity</t>
  </si>
  <si>
    <t xml:space="preserve">Verplicht als het veld 'Lampdiameter' is ingevuld bij de consumenteneenheid. </t>
  </si>
  <si>
    <t>lightBulbInformations.lightBulbDiameters.uom</t>
  </si>
  <si>
    <t xml:space="preserve"> Si ce champ est rempli, remplissez également les champs " code du type de taille " et " valeur unitaire de la taille ".</t>
  </si>
  <si>
    <t>nonPackagedSizeDimensions.sizeDimensions.quantity</t>
  </si>
  <si>
    <t>nonPackagedSizeDimensions.sizeDimensions.uom</t>
  </si>
  <si>
    <t xml:space="preserve">Code om het type afmeting aan te duiden dat relevant is voor het gebruik van het artikel.
</t>
  </si>
  <si>
    <t xml:space="preserve">Le type de dimension de la taille spécifiée par la mesure de la taille.
</t>
  </si>
  <si>
    <t xml:space="preserve">The type of size dimension being specified by the size measurement.
</t>
  </si>
  <si>
    <t xml:space="preserve"> Si vous remplissez ce champ, veuillez également remplir les champs " valeur de la taille " et " unité de valeur de la taille ".</t>
  </si>
  <si>
    <t>recommendedUsageLocations.value</t>
  </si>
  <si>
    <t>recommendedUsageLocations.lang</t>
  </si>
  <si>
    <t>Selecteer ‘TRUE’  als de lamp geschikt is voor accentverlichting, en ‘FALSE’ bij een gerichte lamp die niet geschikt is voor accentverlichting.</t>
  </si>
  <si>
    <t>Select ‘TRUE’  if the light bulb is suitable for accent lighting and select ‘FALSE’ for a directional light bulb not suitable for accent lighting.</t>
  </si>
  <si>
    <t xml:space="preserve">Puissance déclarée </t>
  </si>
  <si>
    <t xml:space="preserve">Declared power </t>
  </si>
  <si>
    <t xml:space="preserve">La puissance déclarée d'une ampoule définit la quantité d'électricité que l'ampoule peut transformer en lumière et en chaleur pendant une durée donnée. Si elle reste allumée pendant une heure, une ampoule de 25 watts utilisera 25 wattheures </t>
  </si>
  <si>
    <t>lightBulbInformations.declaredPowers.quantity</t>
  </si>
  <si>
    <t>lightBulbInformations.declaredPowers.uom</t>
  </si>
  <si>
    <t xml:space="preserve">Puissance équivalente d'une ampoule </t>
  </si>
  <si>
    <t xml:space="preserve">Equivalent light bulb power </t>
  </si>
  <si>
    <t xml:space="preserve">Vul in dit veld het vermogen in dat overeenkomt met het vermogen van het lamptype dat vervangen wordt. </t>
  </si>
  <si>
    <t xml:space="preserve">Entrez dans ce champ la puissance correspondant à la puissance du type de lampe à remplacer. </t>
  </si>
  <si>
    <t>lightBulbInformations.equivalentLightBulbPowers.quantity</t>
  </si>
  <si>
    <t>lightBulbInformations.equivalentLightBulbPowers.uom</t>
  </si>
  <si>
    <t>Levensduur lamp</t>
  </si>
  <si>
    <t>Waarde productkenmerk (productCharacteristicValueMeasurement + ProductCharacteristicCode)</t>
  </si>
  <si>
    <t xml:space="preserve">Durée de vie moyenne de l'ampoule </t>
  </si>
  <si>
    <t xml:space="preserve">Average life light bulb </t>
  </si>
  <si>
    <t>Product characteristic value measurement (productCharacteristicValueMeasurement + ProductCharacteristicCode)</t>
  </si>
  <si>
    <t>DA_ELECTRONIC_DEVICES_0050</t>
  </si>
  <si>
    <t>Nominale levensduur van de lamp in uur.</t>
  </si>
  <si>
    <t>De waarde van het productkenmerk uitgedrukt als een maat (getal met meeteenheid).</t>
  </si>
  <si>
    <t>Code indiquant la durée de vie nominale de l'ampoule en heures.</t>
  </si>
  <si>
    <t>Nominal light bulb life in hours.</t>
  </si>
  <si>
    <t>The product characteristic value expressed as a measurement (float with unit of measure).</t>
  </si>
  <si>
    <t>6000
33</t>
  </si>
  <si>
    <t>Vul de levensduur van de lamp in aantal uren in, zoals aangegeven op de verpakking. Vul bij ‘productCharacteristicCode’ de code ‘averageLife’ in.</t>
  </si>
  <si>
    <t>Vul hier de levensduur, kleurweergave-index (CRI) en/of het bereik van CRI-waarden van een lamp in. 
Levensduur lamp: vul hier de levensduur van de lamp in het aantal uren in, zoals op de verpakking staat. Vul bij ‘productCharacteristicCode’ de code ‘averageLife’ in.
Kleurweergave-index (CRI) of bereik CRI-waarden: vul hier de kleurweergave-index in afgerond naar het dichtstbijzijnde gehele getal. Of, als de kleurweergave-index kan worden ingesteld, het bereik van de CRI-waarden. Vul als eenheid P1 (procenten) in. Vul bij ‘productCharacteristicCode’ de code ‘colourRenderingIndexMin’ in.</t>
  </si>
  <si>
    <t>Entrez la durée de vie de la lampe en nombre d'heures, comme indiqué sur l'emballage. Entrez le code "averageLife" dans le champ "productCharacteristicCode".</t>
  </si>
  <si>
    <t>Enter the average life of the light bulb in hours, as indicated on the package. Select the code ‘averageLife’ in the field productCharacteristicCode.</t>
  </si>
  <si>
    <t>Enter here the average life of a light bulb and/or the colouring rendering index/range of CRI-values of a light bulb.
Average life light bulb: enter the average life of the light bulb in hours, as indicated on the package. Select the code ‘averageLife’ in the field ‘productCharacteristicCode’.
Colouring rendering index (CRI) or range of CRI-values: enter here the colour rendering index, rounded to the nearest integer. Or, if the colouring rendering index can be set, the range of CRI-values. Use the measurement unit P1 (percent). Select the code ‘colourRenderingIndexMin’ in the field ‘productCharacteristicCode’.</t>
  </si>
  <si>
    <t>520.698</t>
  </si>
  <si>
    <t>averageLifesLightBulb.uom</t>
  </si>
  <si>
    <t>Levensduur lamp eenheid</t>
  </si>
  <si>
    <t>Eenheid waarde productkenmerk</t>
  </si>
  <si>
    <t>Unité de mesure Durée de vie moyenne de l'ampoule</t>
  </si>
  <si>
    <t>Average life light bulb UOM</t>
  </si>
  <si>
    <t>Product characteristic value measurement UOM</t>
  </si>
  <si>
    <t>DA_ELECTRONIC_DEVICES_0051</t>
  </si>
  <si>
    <t>HUR (uur)</t>
  </si>
  <si>
    <t>HUR (uur)
P1 (percent)</t>
  </si>
  <si>
    <t>Verplicht als het veld 'Levensduur lamp' is ingevuld.</t>
  </si>
  <si>
    <t>Obligatoire si le champ "Durée de vie de la lampe" a été rempli.</t>
  </si>
  <si>
    <t>Mandatory if 'Average life light bulb' is populated.</t>
  </si>
  <si>
    <t>Mandatory if 'Product characteristic value measurement is populated.</t>
  </si>
  <si>
    <t>averageLifesLightBulb.quantity</t>
  </si>
  <si>
    <t xml:space="preserve">Nombre de cycles de commutation avant défaut </t>
  </si>
  <si>
    <t xml:space="preserve">Number of switching cycles before defect </t>
  </si>
  <si>
    <t>numberOfSwitchingCyclesBeforeDefect</t>
  </si>
  <si>
    <t>lightBulbInformations.lightBulbWarmUpTimes.quantity</t>
  </si>
  <si>
    <t>lightBulbInformations.lightBulbWarmUpTimes.uom</t>
  </si>
  <si>
    <t>batteryDetails.batteryMaterials.tradeItemMaterialsCompositions.materialWeight.quantity</t>
  </si>
  <si>
    <t xml:space="preserve">Verplicht als het veld 'gewicht materiaal' is ingevuld bij de consumenteneenheid. </t>
  </si>
  <si>
    <t xml:space="preserve">Verplicht als het veld 'gewicht materiaal' is ingevuld bij de handelseenheid. </t>
  </si>
  <si>
    <t xml:space="preserve">Verplicht als het veld 'gewicht materiaal' is ingevuld bij de logistiek eenheid. </t>
  </si>
  <si>
    <t>batteryDetails.batteryMaterials.tradeItemMaterialsCompositions.materialWeight.uom</t>
  </si>
  <si>
    <t xml:space="preserve">Kies één van de codes uit de codelijst ‘lightBeamTypeCode’ als je het veld ‘Nuttige lichtstroom’ hebt ingevuld. </t>
  </si>
  <si>
    <t xml:space="preserve">Vul voor lampen hier de code ‘ELECTRICITY’ in. </t>
  </si>
  <si>
    <t xml:space="preserve">Pour les lampes, entrez le code "ELECTRICITE" ici. </t>
  </si>
  <si>
    <t xml:space="preserve">Populate this field with the code ‘ELECTRICITY’ for light bulbs. </t>
  </si>
  <si>
    <t>ON, STANDBY</t>
  </si>
  <si>
    <t>physicalResourceUsageInformations.physicalResourceUsages.physicalResourceUsage.quantity</t>
  </si>
  <si>
    <t>physicalResourceUsageInformations.physicalResourceUsages.physicalResourceUsage.uom</t>
  </si>
  <si>
    <t>Colour Rendering Index (CRI)</t>
  </si>
  <si>
    <t>De kleurweergave-index (CRI) of het bereik van CRI-waarden van een lamp.</t>
  </si>
  <si>
    <t>L'indice de rendu des couleurs (IRC) ou la plage des valeurs IRC d'une lampe.</t>
  </si>
  <si>
    <t>The colouring rendering index/range of CRI-values of a light bulb.</t>
  </si>
  <si>
    <t>Vul hier de kleurweergave-index (CRI) of het bereik van CRI-waarden van een lamp in.
Kleurweergave-index (CRI) of bereik CRI-waarden: vul hier de kleurweergave-index in afgerond naar het dichtstbijzijnde gehele getal of als de kleurweergave-index kan worden ingesteld het bereik van de CRI-waarden. GDSN: Vul als eenheid P1 (procenten) in. Vul bij ‘productCharacteristicCode’ de code ‘colourRenderingIndexMin’ in.</t>
  </si>
  <si>
    <t>Saisissez ici l'indice de rendu des couleurs (IRC) ou la plage des valeurs IRC d'une lampe.</t>
  </si>
  <si>
    <t xml:space="preserve">Enter here the colouring rendering index/range of CRI-values of a light bulb.
Colouring rendering index (CRI) or range of CRI-values: enter here the colour rendering index, rounded to the nearest integer. Or, if the colouring rendering index can be set, the range of CRI-values.
GDSN: Use the measurement unit P1 (percent). Select the code ‘colourRenderingIndexMin’ in the field ‘productCharacteristicCode’. </t>
  </si>
  <si>
    <t>VR_ELECTRONIC_DEVICES_0094, VR_ELECTRONIC_DEVICES_0099</t>
  </si>
  <si>
    <t>range = [0,100]. No decimals</t>
  </si>
  <si>
    <t>colourRenderingIndex</t>
  </si>
  <si>
    <t>colourRenderingIndexes.colourRenderingIndex</t>
  </si>
  <si>
    <t>duurzaamheid</t>
  </si>
  <si>
    <t>développement durable</t>
  </si>
  <si>
    <t>• EXTERNAL_VERIFICATION: De waarden zijn geverifieerd door een externe partij.
• NOT_VERIFIED: de waarden zijn berekend volgens de gerapporteerde berekeningsmethode, maar zijn niet geverifieerd.</t>
  </si>
  <si>
    <t>• EXTERNAL_VERIFICATION : les valeurs ont été vérifiées par un tiers externe.
• NOT_VERIFIED : Les valeurs ont été calculées selon la méthode de calcul indiquée, mais n'ont pas été vérifiées.</t>
  </si>
  <si>
    <t>• EXTERNAL_VERIFICATION: The values have been verified by an external party.
• NOT_VERIFIED: The values have been calculated according to the reported calculation method, but have not been verified.</t>
  </si>
  <si>
    <t>cfpHeader.cfpValueVerificationCode</t>
  </si>
  <si>
    <t xml:space="preserve"> </t>
  </si>
  <si>
    <t>cfpDetails.cfpValue/@measurementUnitCode</t>
  </si>
  <si>
    <t>• Voor een wasdroger:
CFP-grenscode = GEBRUIK
CFP-waarde = 1,7 KG_CO2_EQ_PER_FU (kilogram CO2-equivalent per functionele eenheid)
• Voor een plastic fles:
CFP-grenscode = PRODUCTIE
CFP-waarde = 8,28 KG_CO2_EQ_PER_100G (kilogram CO2-equivalent per 100 gram)</t>
  </si>
  <si>
    <t>• Pour un sèche-linge :
Code des limites CFP = UTILISER
Valeur CFP = 1,7 KG_CO2_EQ_PER_FU (kilogramme équivalent CO2 par unité fonctionnelle)
• Pour une bouteille en plastique :
Code des limites CFP = FABRICATION
Valeur CFP = 8,28 KG_CO2_EQ_PER_100G (kilogramme équivalent CO2 pour 100 grammes)</t>
  </si>
  <si>
    <t>• For a clothes dryer:
CFP Boundaries Code = USE
CFP Value = 1.7 KG_CO2_EQ_PER_FU (Kilogram CO2 equivalent per functional unit)
• For a plastic bottle:
CFP Boundaries Code = MANUFACTURING
CFP Value = 8.28 KG_CO2_EQ_PER_100G (Kilogram CO2 equivalent per 100 gram)</t>
  </si>
  <si>
    <t>cfpDetails.cfpValue</t>
  </si>
  <si>
    <t>• CARBON_FOOTPRINT_STANDARD: Productspecifieke waarde, gebaseerd op de CO2-voetafdrukstandaard (ISO 14067).
• PEF: De PEF-methodologie wordt uitgevoerd volgens de PEF-richtlijnen gepubliceerd door de Europese Commissie en, indien beschikbaar, specifieke categorieregels (PEFCR's).</t>
  </si>
  <si>
    <t>• CARBON_FOOTPRINT_STANDARD : Valeur spécifique au produit, basée sur la norme d'empreinte carbone (ISO 14067).
• PEF : La méthodologie PEF est réalisée conformément aux lignes directrices PEF publiées par la Commission européenne et, si disponibles, aux règles de catégorie spécifiques (PEFCR).</t>
  </si>
  <si>
    <t>• CARBON_FOOTPRINT_STANDARD: Product-specific value, based on carbon footprint standard (ISO 14067).
• PEF: The PEF methodology is performed following the PEF guidelines published by the European Commission and, if available, specific category rules (PEFCRs).</t>
  </si>
  <si>
    <t>cfpDetails.cfpMethodologyCode</t>
  </si>
  <si>
    <t>• RAW_MATERIALS: De emissies die voortvloeien uit de productie/winning, verpakking, opslag, opslag en transport van grondstoffen.
• USE: De totale CO2-voetafdruk gedurende de levensduur van het product, inclusief het verwachte gebruik door de consument.</t>
  </si>
  <si>
    <t>• RAW_MATERIALS : Les émissions résultant de la production/extraction, du conditionnement, du stockage, de l'entreposage et du transport des matières premières.
• USE : L'empreinte carbone totale sur la durée de vie du produit, y compris l'utilisation attendue par le consommateur.</t>
  </si>
  <si>
    <t>• RAW_MATERIALS: The emissions resulting from the production/extraction, packaging, storage, warehousing and transportation of raw materials.
• USE: The total carbon footprint over the life of the product, including the expected use by the consumer.</t>
  </si>
  <si>
    <t>cfpDetails.cfpBoundariesCode</t>
  </si>
  <si>
    <t>• Voor een wasmachine:
CFP Functional Unit = 'Wasmachine met een capaciteit om 10 kg wasgoed te wassen op 60 graden'.
• Voor een plastic boodschappentas:
CFP Functional Unit = 'Boodschappentas met een inhoud van 22 liter, kan een maximaal gewicht van 12 kilogram dragen.</t>
  </si>
  <si>
    <t>• Pour une machine à laver :
Unité Fonctionnelle CFP = 'Machine à laver avec une capacité de laver 10 kg de linge à 60 degrés'.
• Pour un sac de courses en plastique :
Unité Fonctionnelle CFP = 'Sac shopping d'un volume de 22 litres, peut transporter un poids maximum de 12 kilogrammes'.</t>
  </si>
  <si>
    <t>• For a washing machine:
CFP Functional Unit = 'Washing machine with a capacity to wash 10 kg of laundry at 60 degrees'.
• For a plastic shopping bag:
CFP Functional Unit = 'Shopping bag with a volume of 22 liters, can carry a maximum weight of 12 kilograms'.</t>
  </si>
  <si>
    <t>cfpDetails.cfpFunctionalUnit</t>
  </si>
  <si>
    <t>cfpDetails.cfpFunctionalUnit/@languageCode</t>
  </si>
  <si>
    <t>'528' (Netherlands)</t>
  </si>
  <si>
    <t>cfpHeader.cfpCountryCode</t>
  </si>
  <si>
    <t>cfpHeader.cfpDate</t>
  </si>
  <si>
    <t>• CONSEQUENTIAL: Een consequentiële levenscyclusanalyse (CLCA) heeft tot doel te beschrijven, beoordelen en kwantificeren hoe voor het milieu relevante stromen zullen veranderen als reactie op mogelijke beslissingen. 
• ATTRIBUTIONAL: Een attributieve levenscyclusanalyse (ALCA) heeft tot doel de voor het milieu relevante fysieke stromen van en naar een levenscyclus en zijn subsystemen te beschrijven, beoordelen en kwantificeren.</t>
  </si>
  <si>
    <t>• CONSEQUENTIAL : Une évaluation consécutive du cycle de vie (CLCA) vise à décrire, évaluer et quantifier la manière dont les flux pertinents pour l'environnement changeront en réponse à d'éventuelles décisions. 
• ATTRIBUTIONAL : Une analyse attributionnelle du cycle de vie (ALCA) vise à décrire, évaluer et quantifier les flux physiques pertinents pour l'environnement vers et depuis un cycle de vie et ses sous-systèmes.</t>
  </si>
  <si>
    <t>• CONSEQUENTIAL: A consequential life cycle assessment (CLCA) aim to describe, assess and quantify how environmentally relevant flows will change in response to possible decisions. 
• ATTRIBUTIONAL: An attributional life cycle assessment (ALCA) aim to describe, assess and quantify the environmentally relevant physical flows to and from a life cycle and its subsystems.</t>
  </si>
  <si>
    <t>cfpDetails.cfpAccountingCode</t>
  </si>
  <si>
    <t>GXS</t>
  </si>
  <si>
    <t>CCG</t>
  </si>
  <si>
    <t>100</t>
  </si>
  <si>
    <t>GS1 Tsjechië</t>
  </si>
  <si>
    <t>GS1 Czech Republic</t>
  </si>
  <si>
    <t>101</t>
  </si>
  <si>
    <t>SIRIS - Swiss Implant Registry</t>
  </si>
  <si>
    <t>102</t>
  </si>
  <si>
    <t>Toegekend door de afnemer</t>
  </si>
  <si>
    <t>Attribué par l'acheteur</t>
  </si>
  <si>
    <t>Buyer assigned</t>
  </si>
  <si>
    <t>103</t>
  </si>
  <si>
    <t>BK04</t>
  </si>
  <si>
    <t>11</t>
  </si>
  <si>
    <t>EANFIN</t>
  </si>
  <si>
    <t>CFIA (Canadian Food Inspection Agency) lijst voor vis</t>
  </si>
  <si>
    <t>ACIA (Agence canadienne d'inspection des aliments) liste de poissons</t>
  </si>
  <si>
    <t>CFIA (Canadian Food Inspection Agency) fish list</t>
  </si>
  <si>
    <t>13</t>
  </si>
  <si>
    <t>IFLS5</t>
  </si>
  <si>
    <t>14</t>
  </si>
  <si>
    <t>CBL</t>
  </si>
  <si>
    <t>JICFS</t>
  </si>
  <si>
    <t>European Union</t>
  </si>
  <si>
    <t>17</t>
  </si>
  <si>
    <t>GS1 Spain</t>
  </si>
  <si>
    <t>18</t>
  </si>
  <si>
    <t>GS1 Poland</t>
  </si>
  <si>
    <t>19</t>
  </si>
  <si>
    <t>Federal Agency on Technical Regulating and Metrology of the Russia Federation</t>
  </si>
  <si>
    <t>IRI</t>
  </si>
  <si>
    <t>ECR</t>
  </si>
  <si>
    <t>21</t>
  </si>
  <si>
    <t>GS1 Italy</t>
  </si>
  <si>
    <t>22</t>
  </si>
  <si>
    <t>CPV</t>
  </si>
  <si>
    <t>23</t>
  </si>
  <si>
    <t>IFDA</t>
  </si>
  <si>
    <t>24</t>
  </si>
  <si>
    <t>AHFS</t>
  </si>
  <si>
    <t>ATC</t>
  </si>
  <si>
    <t>26</t>
  </si>
  <si>
    <t>ClaDiMed</t>
  </si>
  <si>
    <t>27</t>
  </si>
  <si>
    <t>CMDR</t>
  </si>
  <si>
    <t>28</t>
  </si>
  <si>
    <t>CND</t>
  </si>
  <si>
    <t>AC Nielsen</t>
  </si>
  <si>
    <t>UKDM&amp;D</t>
  </si>
  <si>
    <t>31</t>
  </si>
  <si>
    <t>eCl@ss</t>
  </si>
  <si>
    <t>32</t>
  </si>
  <si>
    <t>EDMA</t>
  </si>
  <si>
    <t>EGAR</t>
  </si>
  <si>
    <t>34</t>
  </si>
  <si>
    <t>IMS</t>
  </si>
  <si>
    <t>GMDN</t>
  </si>
  <si>
    <t>36</t>
  </si>
  <si>
    <t>GPI</t>
  </si>
  <si>
    <t>37</t>
  </si>
  <si>
    <t>HCPCS</t>
  </si>
  <si>
    <t>38</t>
  </si>
  <si>
    <t>ICPS</t>
  </si>
  <si>
    <t>39</t>
  </si>
  <si>
    <t>MedDRA</t>
  </si>
  <si>
    <t>GS1 Canada ECCnet</t>
  </si>
  <si>
    <t>40</t>
  </si>
  <si>
    <t>Medical Columbus</t>
  </si>
  <si>
    <t>41</t>
  </si>
  <si>
    <t>NAPCS</t>
  </si>
  <si>
    <t>42</t>
  </si>
  <si>
    <t>NHS-eClass</t>
  </si>
  <si>
    <t>43</t>
  </si>
  <si>
    <t>US FDA PCCD</t>
  </si>
  <si>
    <t>44</t>
  </si>
  <si>
    <t>SHPA</t>
  </si>
  <si>
    <t>45</t>
  </si>
  <si>
    <t>SNOMED CT</t>
  </si>
  <si>
    <t>46</t>
  </si>
  <si>
    <t>UMDNS</t>
  </si>
  <si>
    <t>47</t>
  </si>
  <si>
    <t>DTB</t>
  </si>
  <si>
    <t>FEDAS PCK</t>
  </si>
  <si>
    <t>49</t>
  </si>
  <si>
    <t>EAS</t>
  </si>
  <si>
    <t>UNSPSC</t>
  </si>
  <si>
    <t>50</t>
  </si>
  <si>
    <t>Australian TGA Type</t>
  </si>
  <si>
    <t>51</t>
  </si>
  <si>
    <t>Australian Medicines and Poisons Schedule Code</t>
  </si>
  <si>
    <t>52</t>
  </si>
  <si>
    <t>Australian Pharmaceutical Benefits Scheme</t>
  </si>
  <si>
    <t>53</t>
  </si>
  <si>
    <t>Australian TGA Risk Classification</t>
  </si>
  <si>
    <t>54</t>
  </si>
  <si>
    <t>MIV-C</t>
  </si>
  <si>
    <t>MIV-D</t>
  </si>
  <si>
    <t>56</t>
  </si>
  <si>
    <t>BTE</t>
  </si>
  <si>
    <t>57</t>
  </si>
  <si>
    <t>REV</t>
  </si>
  <si>
    <t>58</t>
  </si>
  <si>
    <t>FDA Premarket Submission Number</t>
  </si>
  <si>
    <t>59</t>
  </si>
  <si>
    <t>ETIM</t>
  </si>
  <si>
    <t>ECCMA</t>
  </si>
  <si>
    <t>60</t>
  </si>
  <si>
    <t>G-DRG</t>
  </si>
  <si>
    <t>61</t>
  </si>
  <si>
    <t>ICD-GM</t>
  </si>
  <si>
    <t>62</t>
  </si>
  <si>
    <t>OPS-G</t>
  </si>
  <si>
    <t>63</t>
  </si>
  <si>
    <t>NCM</t>
  </si>
  <si>
    <t>64</t>
  </si>
  <si>
    <t>CORE DIY</t>
  </si>
  <si>
    <t>65</t>
  </si>
  <si>
    <t>FDA Preferred Term Code</t>
  </si>
  <si>
    <t>FDA Preferred Term Code,</t>
  </si>
  <si>
    <t>Medsafe Risk Classification</t>
  </si>
  <si>
    <t>67</t>
  </si>
  <si>
    <t>Medsafe Regulatory Classification</t>
  </si>
  <si>
    <t>68</t>
  </si>
  <si>
    <t>LPRR</t>
  </si>
  <si>
    <t>69</t>
  </si>
  <si>
    <t>INN</t>
  </si>
  <si>
    <t>7</t>
  </si>
  <si>
    <t>EAN Norges Multibransje Varegruppestandard</t>
  </si>
  <si>
    <t>VBN</t>
  </si>
  <si>
    <t>71</t>
  </si>
  <si>
    <t>Groupement d'Etude des Marchés en Restauration Collective et de Nutrition</t>
  </si>
  <si>
    <t>72</t>
  </si>
  <si>
    <t>European Community School Milk</t>
  </si>
  <si>
    <t>73</t>
  </si>
  <si>
    <t>OKPD2 Russian Classification of Product by Economic Activities.</t>
  </si>
  <si>
    <t>74</t>
  </si>
  <si>
    <t>French Ministry of Health</t>
  </si>
  <si>
    <t>75</t>
  </si>
  <si>
    <t>GS1 Sweden Alcoholic Beverages</t>
  </si>
  <si>
    <t>76</t>
  </si>
  <si>
    <t>EU-verordening (MDR/IVDR) Risicoklasse</t>
  </si>
  <si>
    <t>Règlement de l'UE (MDR/IVDR) Classe de risque</t>
  </si>
  <si>
    <t>EU Regulation (MDR/IVDR) Risk class</t>
  </si>
  <si>
    <t>77</t>
  </si>
  <si>
    <t>MiGeL Position number</t>
  </si>
  <si>
    <t>78</t>
  </si>
  <si>
    <t>Swissmedic dispensing category</t>
  </si>
  <si>
    <t>79</t>
  </si>
  <si>
    <t>DE_Hilfsmittelnummer</t>
  </si>
  <si>
    <t>Supplier Assigned</t>
  </si>
  <si>
    <t>Valvira Packaging Code</t>
  </si>
  <si>
    <t>81</t>
  </si>
  <si>
    <t>Valvira Product Category Code</t>
  </si>
  <si>
    <t>82</t>
  </si>
  <si>
    <t>Valvira Quality Class Code for wines</t>
  </si>
  <si>
    <t>83</t>
  </si>
  <si>
    <t>BNN</t>
  </si>
  <si>
    <t>84</t>
  </si>
  <si>
    <t>Brazilian Specification Code for Tax Substitution (CEST)</t>
  </si>
  <si>
    <t>85</t>
  </si>
  <si>
    <t>EU-richtlijn (MDD/AIMDD/IVDD) Risicoklasse</t>
  </si>
  <si>
    <t>EU Directive (MDD/AIMDD/IVDD) Risk class</t>
  </si>
  <si>
    <t>Directive européenne (MDD/AIMDD/IVDD) Classe de risque</t>
  </si>
  <si>
    <t>86</t>
  </si>
  <si>
    <t>China National Healthcare Security Administration.</t>
  </si>
  <si>
    <t>87</t>
  </si>
  <si>
    <t>China National Medical Products Administration.</t>
  </si>
  <si>
    <t>88</t>
  </si>
  <si>
    <t>European Medical Device Nomenclature (EMDN)</t>
  </si>
  <si>
    <t>89</t>
  </si>
  <si>
    <t>COFEPRIS (Mexico)</t>
  </si>
  <si>
    <t>9</t>
  </si>
  <si>
    <t>AMECE</t>
  </si>
  <si>
    <t>90</t>
  </si>
  <si>
    <t>Czech State Veterinary Administration</t>
  </si>
  <si>
    <t>91</t>
  </si>
  <si>
    <t>Tsjechische algemene ziekteverzekeringswet (VZP)</t>
  </si>
  <si>
    <t>Code de la Caisse Générale d'Assurance Maladie Tchèque (VZP)</t>
  </si>
  <si>
    <t>Czech General Health Insurance Code (VZP)</t>
  </si>
  <si>
    <t>93</t>
  </si>
  <si>
    <t>Sailab Fennica</t>
  </si>
  <si>
    <t>99</t>
  </si>
  <si>
    <t>Verenigd Koninkrijk (UK) Rijk aan vet, zout en suiker (HFSS)</t>
  </si>
  <si>
    <t>Royaume-Uni (UK) Riche en graisse, sel et sucre (HFSS)</t>
  </si>
  <si>
    <t>United Kingdom (UK) High in Fat Salt and Sugar (HFSS)</t>
  </si>
  <si>
    <t>ADMDM</t>
  </si>
  <si>
    <t>Agence du Médicament de Madagascar</t>
  </si>
  <si>
    <t>AE_MOHAP</t>
  </si>
  <si>
    <t>Ministerie van Volksgezondheid en Preventie (MOHAP) - Verenigde Arabische Emiraten</t>
  </si>
  <si>
    <t>Ministère de la Santé et de la Prévention (MOHAP) - les Emirats Arabes Unis</t>
  </si>
  <si>
    <t>Ministry of Health and Prevention (MOHAP) - United Arab Emirates</t>
  </si>
  <si>
    <t>AIG</t>
  </si>
  <si>
    <t>Active Ingredient Number (by Health Canada)</t>
  </si>
  <si>
    <t>ANATEL</t>
  </si>
  <si>
    <t>ANDA</t>
  </si>
  <si>
    <t>FDA Abbreviated New Drug Application (ANDA) Number</t>
  </si>
  <si>
    <t>ANVISA</t>
  </si>
  <si>
    <t>National Health Surveillance Agency (ANVISA)</t>
  </si>
  <si>
    <t>AO_DNME</t>
  </si>
  <si>
    <t>Angola Direcção Nacional de Medicamentos e Equipamentos (DNME)</t>
  </si>
  <si>
    <t>ARFA</t>
  </si>
  <si>
    <t>Agência de Regulação e Supervisão dos Produtos Farmacêuticos e Alimentares (ARFA)</t>
  </si>
  <si>
    <t>ARTG_ID</t>
  </si>
  <si>
    <t>Australische register van Therapeutic Goods (ARTG)</t>
  </si>
  <si>
    <t>Australian Register of Therapeutic Goods (ARTG)</t>
  </si>
  <si>
    <t>AU_PROSTHESES_REBATE_CODE</t>
  </si>
  <si>
    <t>Kortingscode voor prothesen uitgegeven door het Australische Department of Health and Ageing (gebruikt voor het aanvragen van korting)</t>
  </si>
  <si>
    <t>Prostheses Rebate Code by the Australian Department of Health and Ageing (used for rebate request)</t>
  </si>
  <si>
    <t>BB_DS</t>
  </si>
  <si>
    <t>Barbados Drug Service (DS)</t>
  </si>
  <si>
    <t>BE_FAMHP</t>
  </si>
  <si>
    <t>Federaal Agentschap voor Geneesmiddelen en Gezondheidsproducten (FAGG) van België: CNK-nummer</t>
  </si>
  <si>
    <t>Agence fédérale des médicaments et des produits de santé (AFMPS) de Belgique : Numéro CNK</t>
  </si>
  <si>
    <t>Belgium Federal Agency for Medicines and Health Products (FAMHP) : CNK Number</t>
  </si>
  <si>
    <t>BE_FAMHP_NN</t>
  </si>
  <si>
    <t>Federaal Agentschap voor Geneesmiddelen en Gezondheidsproducten (FAGG) van België: Notificatie nummer (medische hulpmiddelen)</t>
  </si>
  <si>
    <t>Agence fédérale des médicaments et des produits de santé (AFMPS) de Belgique : Numéro de notification</t>
  </si>
  <si>
    <t>Belgium Federal Agency for Medicines and Health Products (FAMHP) : Notification number</t>
  </si>
  <si>
    <t>BFR</t>
  </si>
  <si>
    <t>Nummer van het Duitse Federale Instituut voor Risk Assessment (BFR) op het gebied van bescherming van de gezondheid van de consument</t>
  </si>
  <si>
    <t>Numéro de l'Institut fédéral allemand pour l'évaluation des risques (BFR) - Allemagne</t>
  </si>
  <si>
    <t>Number of the German Federal Institute for Risk Assessment (BFR) - Germany</t>
  </si>
  <si>
    <t>BG_BDA</t>
  </si>
  <si>
    <t>Bulgaars Geneesmiddelenbureau (BDA)</t>
  </si>
  <si>
    <t>Agence bulgare des médicaments (BDA)</t>
  </si>
  <si>
    <t>Bulgarian Drug Agency (BDA)</t>
  </si>
  <si>
    <t>BI_ABREMA</t>
  </si>
  <si>
    <t>Burundi l’Autorité Burundaise de Régulation des Médicaments et des Aliments (ABREMA)</t>
  </si>
  <si>
    <t>BJ_DPMED</t>
  </si>
  <si>
    <t>Benin Direction de la Pharmacie, du Medicament et des Explorations Diagnostiques (DPMED)</t>
  </si>
  <si>
    <t>BNDA</t>
  </si>
  <si>
    <t>Bahamas National Drug Agency (BNDA)</t>
  </si>
  <si>
    <t>BUYER_ASSIGNED</t>
  </si>
  <si>
    <t>Buyer Assigned</t>
  </si>
  <si>
    <t>BUYER_ASSIGNED_USED_BY_THIRD_PARTY</t>
  </si>
  <si>
    <t>Buyer Assigned used by Third Party</t>
  </si>
  <si>
    <t>BW_BOMRA</t>
  </si>
  <si>
    <t>Botswana Medicines Regulatory Authority (BoMRA)</t>
  </si>
  <si>
    <t>CDSCO</t>
  </si>
  <si>
    <t>India Central Drugs Standard Control Organization (CDSCO)</t>
  </si>
  <si>
    <t>CL_ISP</t>
  </si>
  <si>
    <t>Chile Instituto de Salud Pública (ISP)</t>
  </si>
  <si>
    <t>CM_LANACOME</t>
  </si>
  <si>
    <t>Cameroon Laboratoire National de Contrôle de Qualité des Médicaments et d’Expertise (LANACOME)</t>
  </si>
  <si>
    <t>CPNP</t>
  </si>
  <si>
    <t>Referentie van het Cosmetic Products Notification Portal (CPNP)</t>
  </si>
  <si>
    <t>Référence du portail de notification des produits cosmétiques (CPNP)</t>
  </si>
  <si>
    <t>Cosmetic Products Notification Portal (CPNP) reference</t>
  </si>
  <si>
    <t>CZ_SUKL</t>
  </si>
  <si>
    <t>SUKL-code (Tsjechië)</t>
  </si>
  <si>
    <t>SUKL code (République tchèque)</t>
  </si>
  <si>
    <t>SUKL code (Czech Republic)</t>
  </si>
  <si>
    <t>DAV</t>
  </si>
  <si>
    <t>Vietnam Drug Administration of Vietnam (DAV)</t>
  </si>
  <si>
    <t>DDA_NP</t>
  </si>
  <si>
    <t>Nepal Department of Drug Administration (DDA)</t>
  </si>
  <si>
    <t>DDF_KH</t>
  </si>
  <si>
    <t>Cambodia Department of Drugs and Food (DDF)</t>
  </si>
  <si>
    <t>DDSME</t>
  </si>
  <si>
    <t>Kyrgyzstan Department of Drug Supply and Medical Equipment</t>
  </si>
  <si>
    <t>DE_BFARM</t>
  </si>
  <si>
    <t>Germany Federal Institute for Drugs and Medical Devices (BfArM)</t>
  </si>
  <si>
    <t>DGDA</t>
  </si>
  <si>
    <t>Bangladesh Directorate General of Drug Administration (DGDA)</t>
  </si>
  <si>
    <t>DGPML_BF</t>
  </si>
  <si>
    <t>Burkina Faso Direction Générale de la Pharmacie, du Médicament et des Laboratoires (DGPML)</t>
  </si>
  <si>
    <t>DGPML_BJ</t>
  </si>
  <si>
    <t>Benin Direction General of Pharmacy, Medicine and Pharmacy Laboratories (DGPML)</t>
  </si>
  <si>
    <t>DGRS</t>
  </si>
  <si>
    <t>Honduras Direccion General de Regulacion Sanitaria (DGRS)</t>
  </si>
  <si>
    <t>DIGEMID_MINSA</t>
  </si>
  <si>
    <t>Peru Dirección General de Medicamentos (DIGEMID-MINSA)</t>
  </si>
  <si>
    <t>DIN</t>
  </si>
  <si>
    <t>Drug Identification Number (DIN) - Canada</t>
  </si>
  <si>
    <t>DIN_HM</t>
  </si>
  <si>
    <t>Drug Identification Number - Homeopathic Medicine (DIN HM) - Canada</t>
  </si>
  <si>
    <t>DISTRIBUTOR_ASSIGNED</t>
  </si>
  <si>
    <t>Artikelnummer toegewezen door een distributeur die de goederen verdeelt</t>
  </si>
  <si>
    <t>Attribué par le distributeur</t>
  </si>
  <si>
    <t>Item number assigned by a distributor who redistributes the goods</t>
  </si>
  <si>
    <t>DLP</t>
  </si>
  <si>
    <t>Direction des Laboratoires et des Pharmacies</t>
  </si>
  <si>
    <t>DNM_SV</t>
  </si>
  <si>
    <t>El Salvador Dirección Nacional de Medicamentos (DNM)</t>
  </si>
  <si>
    <t>DNPL</t>
  </si>
  <si>
    <t>Guinea Direction Nationale de la Pharmacie et du Laboratoire</t>
  </si>
  <si>
    <t>DPL</t>
  </si>
  <si>
    <t>Direction de la Pharmacie et des Laboratoires</t>
  </si>
  <si>
    <t>Senegal Direction de la Pharmacie et des Laboratoires</t>
  </si>
  <si>
    <t>DPLMT</t>
  </si>
  <si>
    <t>Direction des Dervices Pharmaceutiques des Laboratoires et de la Médecine Traditionnelle</t>
  </si>
  <si>
    <t>DPM_CD</t>
  </si>
  <si>
    <t>Democratic Republic of Congo Direction de la Pharmacie et du Médicament DPM</t>
  </si>
  <si>
    <t>DPM_CI</t>
  </si>
  <si>
    <t>Direction de la Pharmacie et du Médicament DPM Côte d'Ivoire</t>
  </si>
  <si>
    <t>DPM_ML</t>
  </si>
  <si>
    <t>Mali Direction de la Pharmacie et du Médicament</t>
  </si>
  <si>
    <t>DPML</t>
  </si>
  <si>
    <t>Cote d'Ivoire Direction de la Pharmacie, du Médicament et des Laboratoires (DPML)</t>
  </si>
  <si>
    <t>DPMLMOH</t>
  </si>
  <si>
    <t>Burundi Department of Pharmacy, Medicines and Laboratory, Ministry of Health</t>
  </si>
  <si>
    <t>DRA_BT</t>
  </si>
  <si>
    <t>Drug Regulatory Authority (DRA)</t>
  </si>
  <si>
    <t>DRAP</t>
  </si>
  <si>
    <t>Drug Regulatory Authority of Pakistan (DRAP)</t>
  </si>
  <si>
    <t>DTAMOH</t>
  </si>
  <si>
    <t>Directorate of Technical Affairs in the Ministry of Health</t>
  </si>
  <si>
    <t>EC_ANRCVS</t>
  </si>
  <si>
    <t>Ecuador Agencia Nacional de Regulación, Control, y Vigilancia Sanitaria (ANRCVS)</t>
  </si>
  <si>
    <t>EDA</t>
  </si>
  <si>
    <t>Egyptian Drug Authority (EDA)</t>
  </si>
  <si>
    <t>EPD</t>
  </si>
  <si>
    <t>Artikelnummer in de 'Electronisk Produkt Database', Tradesolution AS</t>
  </si>
  <si>
    <t>Item number in the 'Electronisk Produkt Database', Tradesolution AS</t>
  </si>
  <si>
    <t>EPREL</t>
  </si>
  <si>
    <t>EPREL registratienummer</t>
  </si>
  <si>
    <t>Numéro d'enregistrement EPREL</t>
  </si>
  <si>
    <t>EPREL Registration Number</t>
  </si>
  <si>
    <t>ET_EFDA</t>
  </si>
  <si>
    <t>Ethiopian Food and Drug Administration (EFDA)</t>
  </si>
  <si>
    <t>EU_MEDICAL_PRODUCT_NUMBER</t>
  </si>
  <si>
    <t>EU Medical Product Number</t>
  </si>
  <si>
    <t>EU medicinal product number</t>
  </si>
  <si>
    <t>EUDAMED</t>
  </si>
  <si>
    <t>EUDAMED-apparaatidentificatiesymbool</t>
  </si>
  <si>
    <t>EUDAMED Identificateur de dispositif</t>
  </si>
  <si>
    <t>EUDAMED Device Identifier</t>
  </si>
  <si>
    <t>FDA_MEDICAL_DEVICE_LISTING</t>
  </si>
  <si>
    <t>FDA Medical Device Listing (USA)</t>
  </si>
  <si>
    <t>FDA_MM</t>
  </si>
  <si>
    <t>Food and Drug Administration (FDA)  Myanmar</t>
  </si>
  <si>
    <t>FDA_NDC_10</t>
  </si>
  <si>
    <t>10-cijferige Nationale Drug Code van de VS.</t>
  </si>
  <si>
    <t>10-digit National Drug Code of the USA</t>
  </si>
  <si>
    <t>FDA_NDC_11</t>
  </si>
  <si>
    <t>11-cijferige Nationale Drug Code van de VS.</t>
  </si>
  <si>
    <t>11-digit National Drug Code of the USA</t>
  </si>
  <si>
    <t>FDA_PH</t>
  </si>
  <si>
    <t>Food and Drug Administration (FDA) Philippines</t>
  </si>
  <si>
    <t>FDA_PRODUCT_CODE</t>
  </si>
  <si>
    <t>FDA Product Code (USA)</t>
  </si>
  <si>
    <t>FDA_TH</t>
  </si>
  <si>
    <t>Thai Food and Drug Administration (Thai FDA)</t>
  </si>
  <si>
    <t>FDB</t>
  </si>
  <si>
    <t>Ghana Food and Drugs Board (FDB)</t>
  </si>
  <si>
    <t>FDD</t>
  </si>
  <si>
    <t>Lao Food and Drug Department</t>
  </si>
  <si>
    <t>FMHACA_ET</t>
  </si>
  <si>
    <t>Food, Medicine and Health Care Administration and Control of Ethiopia (FMHACA)</t>
  </si>
  <si>
    <t>FOR_INTERNAL_USE_1</t>
  </si>
  <si>
    <t>Voor intern gebruik 1</t>
  </si>
  <si>
    <t>Pour usage interne 1</t>
  </si>
  <si>
    <t>For internal use 1</t>
  </si>
  <si>
    <t>FOR_INTERNAL_USE_10</t>
  </si>
  <si>
    <t>Voor intern gebruik 10</t>
  </si>
  <si>
    <t>Pour usage interne 10</t>
  </si>
  <si>
    <t>For internal use 10</t>
  </si>
  <si>
    <t>FOR_INTERNAL_USE_11</t>
  </si>
  <si>
    <t>Voor intern gebruik 11</t>
  </si>
  <si>
    <t>Pour usage interne 11</t>
  </si>
  <si>
    <t>For internal use 11</t>
  </si>
  <si>
    <t>FOR_INTERNAL_USE_12</t>
  </si>
  <si>
    <t>Voor intern gebruik 12</t>
  </si>
  <si>
    <t>Pour usage interne 12</t>
  </si>
  <si>
    <t>For internal use 12</t>
  </si>
  <si>
    <t>FOR_INTERNAL_USE_13</t>
  </si>
  <si>
    <t>Voor intern gebruik 13</t>
  </si>
  <si>
    <t>Pour usage interne 13</t>
  </si>
  <si>
    <t>For internal use 13</t>
  </si>
  <si>
    <t>FOR_INTERNAL_USE_14</t>
  </si>
  <si>
    <t>Voor intern gebruik 14</t>
  </si>
  <si>
    <t>Pour usage interne 14</t>
  </si>
  <si>
    <t>For internal use 14</t>
  </si>
  <si>
    <t>FOR_INTERNAL_USE_15</t>
  </si>
  <si>
    <t>Voor intern gebruik 15</t>
  </si>
  <si>
    <t>Pour usage interne 15</t>
  </si>
  <si>
    <t>For internal use 15</t>
  </si>
  <si>
    <t>FOR_INTERNAL_USE_16</t>
  </si>
  <si>
    <t>Voor intern gebruik 16</t>
  </si>
  <si>
    <t>Pour usage interne 16</t>
  </si>
  <si>
    <t>For internal use 16</t>
  </si>
  <si>
    <t>FOR_INTERNAL_USE_17</t>
  </si>
  <si>
    <t>Voor intern gebruik 17</t>
  </si>
  <si>
    <t>Pour usage interne 17</t>
  </si>
  <si>
    <t>For internal use 17</t>
  </si>
  <si>
    <t>FOR_INTERNAL_USE_18</t>
  </si>
  <si>
    <t>Voor intern gebruik 18</t>
  </si>
  <si>
    <t>Pour usage interne 18</t>
  </si>
  <si>
    <t>For internal use 18</t>
  </si>
  <si>
    <t>FOR_INTERNAL_USE_19</t>
  </si>
  <si>
    <t>Voor intern gebruik 19</t>
  </si>
  <si>
    <t>Pour usage interne 19</t>
  </si>
  <si>
    <t>For internal use 19</t>
  </si>
  <si>
    <t>FOR_INTERNAL_USE_2</t>
  </si>
  <si>
    <t>Voor intern gebruik 2</t>
  </si>
  <si>
    <t>Pour usage interne 2</t>
  </si>
  <si>
    <t>For internal use 2</t>
  </si>
  <si>
    <t>FOR_INTERNAL_USE_20</t>
  </si>
  <si>
    <t>Voor intern gebruik 20</t>
  </si>
  <si>
    <t>Pour usage interne 20</t>
  </si>
  <si>
    <t>For internal use 20</t>
  </si>
  <si>
    <t>FOR_INTERNAL_USE_3</t>
  </si>
  <si>
    <t>Voor intern gebruik 3</t>
  </si>
  <si>
    <t>Pour usage interne 3</t>
  </si>
  <si>
    <t>For internal use 3</t>
  </si>
  <si>
    <t>FOR_INTERNAL_USE_4</t>
  </si>
  <si>
    <t>Voor intern gebruik 4</t>
  </si>
  <si>
    <t>Pour usage interne 4</t>
  </si>
  <si>
    <t>For internal use 4</t>
  </si>
  <si>
    <t>FOR_INTERNAL_USE_5</t>
  </si>
  <si>
    <t>Voor intern gebruik 5</t>
  </si>
  <si>
    <t>Pour usage interne 5</t>
  </si>
  <si>
    <t>For internal use 5</t>
  </si>
  <si>
    <t>FOR_INTERNAL_USE_6</t>
  </si>
  <si>
    <t>Voor intern gebruik 6</t>
  </si>
  <si>
    <t>Pour usage interne 6</t>
  </si>
  <si>
    <t>For internal use 6</t>
  </si>
  <si>
    <t>FOR_INTERNAL_USE_7</t>
  </si>
  <si>
    <t>Voor intern gebruik 7</t>
  </si>
  <si>
    <t>Pour usage interne 7</t>
  </si>
  <si>
    <t>For internal use 7</t>
  </si>
  <si>
    <t>FOR_INTERNAL_USE_8</t>
  </si>
  <si>
    <t>Voor intern gebruik 8</t>
  </si>
  <si>
    <t>Pour usage interne 8</t>
  </si>
  <si>
    <t>For internal use 8</t>
  </si>
  <si>
    <t>FOR_INTERNAL_USE_9</t>
  </si>
  <si>
    <t>Voor intern gebruik 9</t>
  </si>
  <si>
    <t>Pour usage interne 9</t>
  </si>
  <si>
    <t>For internal use 9</t>
  </si>
  <si>
    <t>GA_DMP</t>
  </si>
  <si>
    <t>Gabon Direction Médicament et de la Pharmacie</t>
  </si>
  <si>
    <t>GA_MS</t>
  </si>
  <si>
    <t>Ministerie van Volksgezondheid van Gabon</t>
  </si>
  <si>
    <t>Gabon Ministry of Health</t>
  </si>
  <si>
    <t>GDPA</t>
  </si>
  <si>
    <t>Afghanistan General Directorate of Pharmaceutical Affairs (GDPA)</t>
  </si>
  <si>
    <t>GH_FDA</t>
  </si>
  <si>
    <t>Ghana Food and Drugs Authority (FDA)</t>
  </si>
  <si>
    <t>GN_DNPM</t>
  </si>
  <si>
    <t>Guinea Direction Nationale de la Pharmacie et du Médicament (DNPM)</t>
  </si>
  <si>
    <t>GSA_SIN</t>
  </si>
  <si>
    <t>US General Services Administration Special Item Number (SIN)</t>
  </si>
  <si>
    <t>GTIN_12</t>
  </si>
  <si>
    <t>GTIN: 12 cijfers</t>
  </si>
  <si>
    <t>GTIN: 12 chiffres</t>
  </si>
  <si>
    <t>12-digit GS1 Global Trade Item Identification Number</t>
  </si>
  <si>
    <t>GTIN_13</t>
  </si>
  <si>
    <t>GTIN: 13 cijfers</t>
  </si>
  <si>
    <t>GTIN: 13 chiffres</t>
  </si>
  <si>
    <t>13-digit GS1 Global Trade Item Identification Number</t>
  </si>
  <si>
    <t>GTIN_14</t>
  </si>
  <si>
    <t>GTIN: 14 cijfers</t>
  </si>
  <si>
    <t>GTIN: 14 chiffres</t>
  </si>
  <si>
    <t>14-digit GS1 Global Trade Item Identification Number</t>
  </si>
  <si>
    <t>GTIN_8</t>
  </si>
  <si>
    <t>GTIN: 8 cijfers</t>
  </si>
  <si>
    <t>GTIN: 8 chiffres</t>
  </si>
  <si>
    <t>8-digit GS1 Global Trade Item Identification Number</t>
  </si>
  <si>
    <t>GY_GA-FDD</t>
  </si>
  <si>
    <t>Guyana Government Analyst - Food and Drug Department (GA-FDD)</t>
  </si>
  <si>
    <t>HIBC</t>
  </si>
  <si>
    <t>HIBC - Health Industry Business Communication Barcode</t>
  </si>
  <si>
    <t>HN_ARSA</t>
  </si>
  <si>
    <t>Honduras Agencia de Regulación Sanitaria (ARSA)</t>
  </si>
  <si>
    <t>HT_DPMMT</t>
  </si>
  <si>
    <t>Haiti Direction de la Pharmacie, du Médicament et de la Médecine Traditionnelle</t>
  </si>
  <si>
    <t>ICCBBA</t>
  </si>
  <si>
    <t>ICCBBA (ISBT 128)</t>
  </si>
  <si>
    <t>ICCBBA - manages ISBT 128, the internat. standard for medical products of human origin</t>
  </si>
  <si>
    <t>IEHPRA</t>
  </si>
  <si>
    <t>Product Authorisation Number</t>
  </si>
  <si>
    <t>INDUSTRY_ASSIGNED</t>
  </si>
  <si>
    <t>Toegekend door de sector</t>
  </si>
  <si>
    <t>Attribué par l'industrie</t>
  </si>
  <si>
    <t>Industry Assigned</t>
  </si>
  <si>
    <t>INMETRO</t>
  </si>
  <si>
    <t>INVIMA</t>
  </si>
  <si>
    <t>Nationaal instituut voor de monitoring van medicijnen en voedsel voor Columbia.</t>
  </si>
  <si>
    <t>Instituto Nacional de Vigilancia de Medicamentos y Alimentos (INVIMA)</t>
  </si>
  <si>
    <t>National Institute of Surveillance of Medications and Foods for Colombia</t>
  </si>
  <si>
    <t>ISBN_NUMBER</t>
  </si>
  <si>
    <t>ISBN: International Standard Book Number</t>
  </si>
  <si>
    <t>ISBN - International Standard Book Number</t>
  </si>
  <si>
    <t>ISSN_NUMBER</t>
  </si>
  <si>
    <t>ISSN: International Standard Serial Number</t>
  </si>
  <si>
    <t>ISSN - International Standard Serial Number</t>
  </si>
  <si>
    <t>JFDA</t>
  </si>
  <si>
    <t>Jordan Food and Drug Administration</t>
  </si>
  <si>
    <t>JM_MOHW</t>
  </si>
  <si>
    <t>Jamaica Ministry of Health and Wellness, Pharmaceutical and Regulatory Affairs (MOHW)</t>
  </si>
  <si>
    <t>KZ_NCE</t>
  </si>
  <si>
    <t>Kazakhstan National Center for Expertise of Medicines and Medical Devices (NCE)</t>
  </si>
  <si>
    <t>LMHPRA</t>
  </si>
  <si>
    <t>Liberia Medicines and Health Products Regulatory Authority</t>
  </si>
  <si>
    <t>LOTTERY_GAME_NUMBER</t>
  </si>
  <si>
    <t>Loterijspelnummer</t>
  </si>
  <si>
    <t>Numéro de lotterie</t>
  </si>
  <si>
    <t>Lottery Game Number</t>
  </si>
  <si>
    <t>LOTTERY_PACK_BOOK_NUMBER</t>
  </si>
  <si>
    <t>Loterijboeknummer</t>
  </si>
  <si>
    <t>Lottery pack book number</t>
  </si>
  <si>
    <t>MANUFACTURER_PART_NUMBER</t>
  </si>
  <si>
    <t>Onderdeelnummer van de fabrikant</t>
  </si>
  <si>
    <t>Identifiant unique d'une pièce utilisée par le fabrikan</t>
  </si>
  <si>
    <t>Manufacturer Part Number</t>
  </si>
  <si>
    <t>MAPA</t>
  </si>
  <si>
    <t>MCAZ</t>
  </si>
  <si>
    <t>Medicines Control Authority of Zimbabwe (MCAZ)</t>
  </si>
  <si>
    <t>MCC</t>
  </si>
  <si>
    <t>South Africa Medicines Control Council (MCC)</t>
  </si>
  <si>
    <t>MDL</t>
  </si>
  <si>
    <t>The Canadian Medical Device License (MDL).</t>
  </si>
  <si>
    <t>Canadian Medical Device License</t>
  </si>
  <si>
    <t>MINSA</t>
  </si>
  <si>
    <t>Nicaragua Ministerio de Salud - Direccion de Farmacias (MINSA)</t>
  </si>
  <si>
    <t>MISAU</t>
  </si>
  <si>
    <t>Mozambique Ministerie van Volksgezondheid Farmaceutische afdeling</t>
  </si>
  <si>
    <t>Mozambique Departamento Farmacêutico-MISAU</t>
  </si>
  <si>
    <t>Mozambique Ministry of Health Pharmaceutical Department</t>
  </si>
  <si>
    <t>MODEL_NUMBER</t>
  </si>
  <si>
    <t>Model Number</t>
  </si>
  <si>
    <t>MOH_AO</t>
  </si>
  <si>
    <t>Ministry of Health (MOH) Angola</t>
  </si>
  <si>
    <t>MOH_BB</t>
  </si>
  <si>
    <t>Ministry of Health (MOH)  Barbados</t>
  </si>
  <si>
    <t>MOH_BW</t>
  </si>
  <si>
    <t>Botswana Drugs Regulatory Unit (DRU) of the Ministry of Health (MOH)</t>
  </si>
  <si>
    <t>MOH_GY</t>
  </si>
  <si>
    <t>Ministry of Health - Guyana</t>
  </si>
  <si>
    <t>MOH_MA</t>
  </si>
  <si>
    <t>Ministry of Health - Morocco</t>
  </si>
  <si>
    <t>MOH_MR</t>
  </si>
  <si>
    <t>Mauritania Ministry of Health: Pharmacy and Laboratory</t>
  </si>
  <si>
    <t>MOH_RW</t>
  </si>
  <si>
    <t>Ministry of Health - Rwanda</t>
  </si>
  <si>
    <t>MOH_SZ</t>
  </si>
  <si>
    <t>Ministry of Health (MOH) Swaziland</t>
  </si>
  <si>
    <t>MOH_TJ</t>
  </si>
  <si>
    <t>Ministry of Health - Tajikistan</t>
  </si>
  <si>
    <t>MOH_TT</t>
  </si>
  <si>
    <t>Trinidad &amp; Tobago Chemistry Food and Drugs Division/Ministry of Health (CFFD/MOH)</t>
  </si>
  <si>
    <t>MOH_UG</t>
  </si>
  <si>
    <t>Uganda National Drug Authority</t>
  </si>
  <si>
    <t>MOH_UZ</t>
  </si>
  <si>
    <t>Ministry of Health - Uzbekistan</t>
  </si>
  <si>
    <t>MOHSW</t>
  </si>
  <si>
    <t>Ministry of Health &amp; Social Welfare</t>
  </si>
  <si>
    <t>MOPH_NE</t>
  </si>
  <si>
    <t>Niger Ministry of Public Health</t>
  </si>
  <si>
    <t>MOPH_TD</t>
  </si>
  <si>
    <t>Minister of Public Health: Direction de la Pharmacie, du Médicament et des Laboratoires</t>
  </si>
  <si>
    <t>MRA</t>
  </si>
  <si>
    <t>Medicines Regulatory Authority (MRA) Palestine</t>
  </si>
  <si>
    <t>MRA_PG</t>
  </si>
  <si>
    <t>Medicines Regulatory Authority (MRA) Papua New Guinea</t>
  </si>
  <si>
    <t>MRA_SS</t>
  </si>
  <si>
    <t>Medicines Regulatory Authority (MRA) South Sudan</t>
  </si>
  <si>
    <t>MSD</t>
  </si>
  <si>
    <t>Bolivia Unidad de Medicamentos y Tecnología en Salud (MSD)</t>
  </si>
  <si>
    <t>MSP</t>
  </si>
  <si>
    <t>Dominican Republic Direccion General de Drogas y Farmacias del Ministerio de Salud Pública (DGDF/MSP)</t>
  </si>
  <si>
    <t>MSPAS_CG</t>
  </si>
  <si>
    <t>Ministère de la Santé Publique et des Affairs Sociales: Direction des Pharmacies, du Médicament et des Laboratoires</t>
  </si>
  <si>
    <t>MSPAS_GT</t>
  </si>
  <si>
    <t>Guatemala Ministerio de Salud Publica y Asistencia Social/Departamento de Regulación y Control de Productos Farmacéuticos y Afines (MSPAS)</t>
  </si>
  <si>
    <t>MSPBS</t>
  </si>
  <si>
    <t>Ministerio de Salud Pública y Bienestar Social (MSPBS)</t>
  </si>
  <si>
    <t>MW_PMRA</t>
  </si>
  <si>
    <t>Malawi Pharmacy and Medicines Regulatory Authority (PMRA)</t>
  </si>
  <si>
    <t>MZ_ANARME</t>
  </si>
  <si>
    <t>Mozambique Nationale Regelgevende Autoriteit Geneesmiddelen</t>
  </si>
  <si>
    <t>Mozambique National Medicines Regulatory Authority</t>
  </si>
  <si>
    <t>NABCA_PRODUCT_CODE</t>
  </si>
  <si>
    <t>A product code issued by the National Alcohol Beverage Control Association in the United States.</t>
  </si>
  <si>
    <t>Product code of the National Alcohol Beverage Control Association of the USA</t>
  </si>
  <si>
    <t>NADFC</t>
  </si>
  <si>
    <t>National Agency of Drug and Food Control (NADFC)</t>
  </si>
  <si>
    <t>NAFDAC_NG</t>
  </si>
  <si>
    <t>Nigeria National Agency for Food and Drug Administration and Control (NAFDAC)</t>
  </si>
  <si>
    <t>NAN</t>
  </si>
  <si>
    <t>NAN - Nordic Article Number</t>
  </si>
  <si>
    <t>Nordic Article Number for pharmaceuticals licensed in Sweden (valid in Scandinavian countries)</t>
  </si>
  <si>
    <t>NAPALSN</t>
  </si>
  <si>
    <t>National Allowance Pricing Agreement Lokaal Voorraadnummer</t>
  </si>
  <si>
    <t>Numéro de stock local (National Allowance Pricing Agreement)</t>
  </si>
  <si>
    <t>National Allowance Pricing Agreement Local Stock Number</t>
  </si>
  <si>
    <t>NAPPI</t>
  </si>
  <si>
    <t>National Pharmaceutical Product Index</t>
  </si>
  <si>
    <t>National Pharmaceutical Product Index (NAPPI)</t>
  </si>
  <si>
    <t>Kazakhstan National Center for Medicines, Medical Devices and Medical Equipment Expertise</t>
  </si>
  <si>
    <t>NIIN</t>
  </si>
  <si>
    <t>NATO Item Identification Number</t>
  </si>
  <si>
    <t>NMFA</t>
  </si>
  <si>
    <t>National Medicines and Food Administration</t>
  </si>
  <si>
    <t>NMPA</t>
  </si>
  <si>
    <t>China National Medical Products Administration Nationaal beheer medische producten van China)</t>
  </si>
  <si>
    <t>Administration nationale chinoise des produits médicaux.</t>
  </si>
  <si>
    <t>NMPB_SD</t>
  </si>
  <si>
    <t>National Medicines and Poisons Board (NMPB)</t>
  </si>
  <si>
    <t>NMRA_LK</t>
  </si>
  <si>
    <t>National Medicines Regulatory Authority (NMRA)</t>
  </si>
  <si>
    <t>NMRC</t>
  </si>
  <si>
    <t>Namibia Medicines Regulatory Council</t>
  </si>
  <si>
    <t>NN_CA</t>
  </si>
  <si>
    <t>Veterinary Notification Number (NN) - Canada</t>
  </si>
  <si>
    <t>NPN</t>
  </si>
  <si>
    <t>Natural Health Product Number (NPN) - Canada</t>
  </si>
  <si>
    <t>NSN</t>
  </si>
  <si>
    <t>NSN - National Stock Number</t>
  </si>
  <si>
    <t>National Stock Number of the federal government for supply, equipment and material</t>
  </si>
  <si>
    <t>NUMERO_RDN</t>
  </si>
  <si>
    <t>Nationaal identificatienummer voor medische hulpmiddelen in Italië</t>
  </si>
  <si>
    <t>National identification number for medical devices in Italy</t>
  </si>
  <si>
    <t>NZ_MEDICINES_TERMINOLOGY_CODE</t>
  </si>
  <si>
    <t>NZ Mediciijn Terminologiecode (Nieuw Zeeland)</t>
  </si>
  <si>
    <t>NZ Medicines Terminology Code (New Zealand)</t>
  </si>
  <si>
    <t>PBSL</t>
  </si>
  <si>
    <t>Pharmacy Board of Sierra Leone</t>
  </si>
  <si>
    <t>PCOJ</t>
  </si>
  <si>
    <t>Pharmacy Council of Jamaica (PCoJ)</t>
  </si>
  <si>
    <t>PG_PSSB</t>
  </si>
  <si>
    <t>Papua New Guinea Pharmaceutical Services Standards Branch (PSSB)</t>
  </si>
  <si>
    <t>PHARMACODE_CH</t>
  </si>
  <si>
    <t>Farmaciecode CH (Zwitserland)</t>
  </si>
  <si>
    <t>Pharmacode CH (Switzerland)</t>
  </si>
  <si>
    <t>PIRC</t>
  </si>
  <si>
    <t>Suriname Pharmaceutical Inspectorate and the Registration Committee</t>
  </si>
  <si>
    <t>PLU</t>
  </si>
  <si>
    <t>Price Lookup (PLU) for Variable Measure</t>
  </si>
  <si>
    <t>PMPB</t>
  </si>
  <si>
    <t>Malawi Pharmacy, Medicines and Poisons Board</t>
  </si>
  <si>
    <t>PPB</t>
  </si>
  <si>
    <t>Kenya Pharmacy and Poisons Board</t>
  </si>
  <si>
    <t>PPN</t>
  </si>
  <si>
    <t>Apotheekproductnummer</t>
  </si>
  <si>
    <t>Numéro de produit pharmaceutique</t>
  </si>
  <si>
    <t>Pharmacy Product Number</t>
  </si>
  <si>
    <t>PZN</t>
  </si>
  <si>
    <t>Central Pharmaceutical Number</t>
  </si>
  <si>
    <t>RVG</t>
  </si>
  <si>
    <t>RVG - Register Verpakte Geneesmiddelen</t>
  </si>
  <si>
    <t>Register Verpakte Geneesmiddelen - Identification number for drugs in the Netherlands</t>
  </si>
  <si>
    <t>RVH</t>
  </si>
  <si>
    <t>RVH - Register Verpakte Homeopatische Geneesmiddelen</t>
  </si>
  <si>
    <t>Register Verpakte Homeopatische Geneesmiddelen - Identification number for homeopathic drugs in the Netherlands</t>
  </si>
  <si>
    <t>RW_FDA</t>
  </si>
  <si>
    <t>Rwanda Food and Drugs Authority (FDA)</t>
  </si>
  <si>
    <t>SA_SFDA</t>
  </si>
  <si>
    <t>Saoedische voedsel- en geneesmiddelenautoriteit (SFDA)</t>
  </si>
  <si>
    <t>Autorité saoudienne des aliments et des médicaments (SFDA)</t>
  </si>
  <si>
    <t>Saudi Food and Drug Authority (SFDA)</t>
  </si>
  <si>
    <t>SAN_4</t>
  </si>
  <si>
    <t>Een nationaal vastgesteld artikelnummer voor variabele artikelen.</t>
  </si>
  <si>
    <t>Nationally set standard trade item number for a variable measure trade item</t>
  </si>
  <si>
    <t>SBDMA</t>
  </si>
  <si>
    <t>Yemen Supreme Board for Drugs &amp; Medical Appliances</t>
  </si>
  <si>
    <t>SCDMTE</t>
  </si>
  <si>
    <t>The Scientific Centre of Drug and Medical Technologies Expertise (SCDMTE)</t>
  </si>
  <si>
    <t>SFDA</t>
  </si>
  <si>
    <t>China State Food Drug Administration (SFDA)</t>
  </si>
  <si>
    <t>SG_HAS</t>
  </si>
  <si>
    <t>Singapore Autoriteit voor gezondheidswetenschappen (HAS)</t>
  </si>
  <si>
    <t>Singapore Autorité des sciences de la santé (HAS)</t>
  </si>
  <si>
    <t>Singapore Health Sciences Authority (HAS)</t>
  </si>
  <si>
    <t>SK_SUKL</t>
  </si>
  <si>
    <t>SUKL-code (Slowakije)</t>
  </si>
  <si>
    <t>SUKL code (Slovaquie)</t>
  </si>
  <si>
    <t>SUKL code (Slovakia)</t>
  </si>
  <si>
    <t>SMDC_UA</t>
  </si>
  <si>
    <t>State Service of Ukraine on Medicines and Drugs Control (SMDC)</t>
  </si>
  <si>
    <t>SN_DPM</t>
  </si>
  <si>
    <t>Senegal La Direction de la Pharmacie et du Médicament (DPM)</t>
  </si>
  <si>
    <t>SRAMA</t>
  </si>
  <si>
    <t>State Regulatory Agency for Medical Activities</t>
  </si>
  <si>
    <t>SS_MOH</t>
  </si>
  <si>
    <t>South Sudan Ministry of Health (MOH) - Republic of South Sudan (RSS)</t>
  </si>
  <si>
    <t>SUPPLIER_ASSIGNED</t>
  </si>
  <si>
    <t>Toegekend door de leverancier</t>
  </si>
  <si>
    <t>Attribué par le fournisseur</t>
  </si>
  <si>
    <t>SWISSMEDIC_NUMBER</t>
  </si>
  <si>
    <t>Swissmedic Number</t>
  </si>
  <si>
    <t>Numéro Swissmedic</t>
  </si>
  <si>
    <t>SZ_MOH</t>
  </si>
  <si>
    <t>Ministerie van Volksgezondheid (MOH) Eswatini</t>
  </si>
  <si>
    <t>Ministère de la santé (MOH) Eswatini</t>
  </si>
  <si>
    <t>Ministry of Health (MOH) Eswatini</t>
  </si>
  <si>
    <t>TFDA</t>
  </si>
  <si>
    <t>Tanzania Food and Drugs Authority (TFDA)</t>
  </si>
  <si>
    <t>TG_DPML</t>
  </si>
  <si>
    <t>Togo Direction de la pharmacie, du Médicament et des Laboratoires (DPML)</t>
  </si>
  <si>
    <t>TZ_TMDA</t>
  </si>
  <si>
    <t>Tanzania Medicines &amp; Medical Devices Authority (TMDA)</t>
  </si>
  <si>
    <t>UG_NDA</t>
  </si>
  <si>
    <t>Uganda National Drug Authority (NDA)</t>
  </si>
  <si>
    <t>US_CMS_NDC</t>
  </si>
  <si>
    <t>US Centers for Medicare and Medicaid Services National Drug Code</t>
  </si>
  <si>
    <t>Code national des médicaments des Centers for Medicare and Medicaid Services (États-Unis)</t>
  </si>
  <si>
    <t>US_FDA_NDC</t>
  </si>
  <si>
    <t>US Federal Food, Drug National Drug Code</t>
  </si>
  <si>
    <t>Code national des médicaments de l'US Federal Food, Drug</t>
  </si>
  <si>
    <t>WAND_NUMBER</t>
  </si>
  <si>
    <t>WAND Nummer (Web Assisted Notification of Devices)</t>
  </si>
  <si>
    <t>WAND Number (Web Assisted Notification of Devices)</t>
  </si>
  <si>
    <t>WHOPQN</t>
  </si>
  <si>
    <t>WHO PreQualification Number</t>
  </si>
  <si>
    <t>Z_INDEX</t>
  </si>
  <si>
    <t>Z-Index nummer. Een extra identificatienummer dat wordt gebruikt voor alle medische benodigdheden en medicijnen in Nederland.</t>
  </si>
  <si>
    <t>Additional identification number for Healthcare products in the Netherlands assigned by Z-Index (reimbursement management)</t>
  </si>
  <si>
    <t>ZAMRA</t>
  </si>
  <si>
    <t>Zambia Medicines Regulatory Authority (ZAMRA)</t>
  </si>
  <si>
    <t>DK_DB</t>
  </si>
  <si>
    <t>DB-nummer (Denemarken)</t>
  </si>
  <si>
    <t>Numéro DB (Danemark)</t>
  </si>
  <si>
    <t>DB number (Denmark)</t>
  </si>
  <si>
    <t>NO_NOBB</t>
  </si>
  <si>
    <t>NOBB-nummer (Noorwegen)</t>
  </si>
  <si>
    <t>Numéro NOBB (Norvège)</t>
  </si>
  <si>
    <t>NOBB number (Norway)</t>
  </si>
  <si>
    <t>SE_EN</t>
  </si>
  <si>
    <t>E-nummer (Zweden)</t>
  </si>
  <si>
    <t>Numéro E (Suède)</t>
  </si>
  <si>
    <t>E-number (Sweden)</t>
  </si>
  <si>
    <t>SE_RSK</t>
  </si>
  <si>
    <t>RSK-nummer (Zweden)</t>
  </si>
  <si>
    <t>Numéro RSK (Suède)</t>
  </si>
  <si>
    <t>RSK number (Sweden)</t>
  </si>
  <si>
    <t>SE_VB</t>
  </si>
  <si>
    <t>VilmaBas-nummer (Zweden)</t>
  </si>
  <si>
    <t>Numéro VilmaBas (Suède)</t>
  </si>
  <si>
    <t>VilmaBas number (Sweden)</t>
  </si>
  <si>
    <t>I</t>
  </si>
  <si>
    <t>I, zeer gevaarlijk</t>
  </si>
  <si>
    <t>I, matières très dangereuses</t>
  </si>
  <si>
    <t>I (I, very hazardous)</t>
  </si>
  <si>
    <t>II, gevaarlijk</t>
  </si>
  <si>
    <t>II, matières moyennement dangereuses</t>
  </si>
  <si>
    <t>II (II, hazardous)</t>
  </si>
  <si>
    <t>III</t>
  </si>
  <si>
    <t>III, minder gevaarlijk</t>
  </si>
  <si>
    <t>III, matières faiblement dangereuses</t>
  </si>
  <si>
    <t>III (III, less hazardous)</t>
  </si>
  <si>
    <t>NA</t>
  </si>
  <si>
    <t>Niet van toepassing</t>
  </si>
  <si>
    <t>Non applicable</t>
  </si>
  <si>
    <t>Not applicable</t>
  </si>
  <si>
    <t>Doorvoer toegestaan door alle tunnels (voor UN-nummers 2919 en 3331 zie paragraaf 8.6.3.1).</t>
  </si>
  <si>
    <t>Transit par tous les tunnels autorisés (pour les numéros ONU 2919 et 3331, voir paragraphe 8.6.3.1).</t>
  </si>
  <si>
    <t>Transit through all tunnel permitted (for UN numbers 2919 and 3331 see subsection 8.6.3.1).</t>
  </si>
  <si>
    <t>B</t>
  </si>
  <si>
    <t>Doorvoer door tunnels van categorie B, C, D en E verboden.</t>
  </si>
  <si>
    <t>Transit par des tunnels de catégorie B, C, D et E interdit.</t>
  </si>
  <si>
    <t>Transit through tunnel category B, C, D and E prohibited.</t>
  </si>
  <si>
    <t>B/D</t>
  </si>
  <si>
    <t>Vervoer in tanks: Doorvoer via tunnels van categorie B, C, D en E verboden. Overige transport: Doorvoer via tunnels van categorie D en E verboden.</t>
  </si>
  <si>
    <t>Transport en citernes : Transit par des tunnels de catégorie B, C, D et E interdit. Autre transport : Transit par des tunnels de catégorie D et E interdit.</t>
  </si>
  <si>
    <t>Transport in tanks: Transit through tunnel category B, C, D and E prohibited. Other transport: Transit through tunnel category D and E prohibited.</t>
  </si>
  <si>
    <t>B/E</t>
  </si>
  <si>
    <t>Vervoer in tanks: Doorvoer via tunnels van categorie B, C, D en E verboden. Overige transport: Doorvoer via tunnels van categorie E verboden.</t>
  </si>
  <si>
    <t>Transport en citernes : Transit par des tunnels de catégorie B, C, D et E interdit. Autre transport : Transit par des tunnels de catégorie E interdit.</t>
  </si>
  <si>
    <t>Transport in tanks: Transit through tunnel category B, C, D and E prohibited. Other transport: Transit through tunnel category E prohibited.</t>
  </si>
  <si>
    <t>B1000C</t>
  </si>
  <si>
    <t>Vervoer met een netto explosieve massa van de stof per eenheid: meer dan 1000 kg: Doorvoer via tunnels van categorie B. C. D en E verboden; niet meer bedragen dan 1000 kg: Doorvoer via tunnels van categorie C. D en E verboden.</t>
  </si>
  <si>
    <t>Transport avec une masse nette de masse explosive par unité : plus de 1 000 kg Transit par des tunnels de catégorie B, C, D et E interdit ; n’excède pas 1 000 kg : Transit par des tunnels de catégorie C, D et E interdit.</t>
  </si>
  <si>
    <t>Transport with net explosive mass of substance per unit: exceeds 1000 kg: Transit through tunnel category B, C, D and E prohibited; does not exceed 1000 kg: Transit through tunnel category C, D and E prohibited.</t>
  </si>
  <si>
    <t>Doorvoer door tunnels van categorie C, D en E verboden.</t>
  </si>
  <si>
    <t>Transit par des tunnels de catégorie C, D et E interdit.</t>
  </si>
  <si>
    <t>Transit through tunnel category C, D and E prohibited.</t>
  </si>
  <si>
    <t>C/D</t>
  </si>
  <si>
    <t>Vervoer in tanks: Doorvoer via tunnels van categorie C, D en E verboden. Overige transport: Doorvoer via tunnels van categorie D en E verboden.</t>
  </si>
  <si>
    <t>Transport en citernes : Transit par des tunnels de catégorie C, D et E interdit. Autre transport : Transit par des tunnels de catégorie D et E interdit.</t>
  </si>
  <si>
    <t>Transport in tanks: Transit through tunnel category C, D and E prohibited. Other transport: Transit through tunnel category D and E prohibited.</t>
  </si>
  <si>
    <t>C/E</t>
  </si>
  <si>
    <t>Vervoer in tanks: Doorvoer via tunnels van categorie C, D en E verboden. Overige transport: Doorvoer via tunnels van categorie E verboden.</t>
  </si>
  <si>
    <t>Transport en citernes : Transit par des tunnels de catégorie C, D et E interdit. Autre transport : Transit par des tunnels de catégorie E interdit.</t>
  </si>
  <si>
    <t>Transport in tanks: Transit through tunnel category C, D and E prohibited. Other transport: Transit through tunnel category E prohibited.</t>
  </si>
  <si>
    <t>C5000D</t>
  </si>
  <si>
    <t>Transport met netto explosieve massa van de stof per eenheid hoger is dan 5000 kg: Doorvoer via tunnels van categorie C. D en E verboden; niet meer dan 5000 kg: Doorvoer via Tunell categorie D en E verboden.</t>
  </si>
  <si>
    <t>Transport avec une masse nette de masse explosive par unité : plus de 5 000 kg Transit par des tunnels de catégorie C, D et E interdit, pas plus de 5 000kg. Transit par un tunnel de catégorie D et E interdit.</t>
  </si>
  <si>
    <t>Transport with net explosive mass of substance per unit exceeds 5000 kg: Transit through tunnel category C, D and E prohibited; does not exceed 5000 kg: Transit through tunnel category D and E prohibited.</t>
  </si>
  <si>
    <t>D</t>
  </si>
  <si>
    <t>Doorvoer door tunnels van categorie D en E verboden.</t>
  </si>
  <si>
    <t>Transit par des tunnels de catégorie D et E interdit.</t>
  </si>
  <si>
    <t>Transit through tunnel category D and E prohibited.</t>
  </si>
  <si>
    <t>D/E</t>
  </si>
  <si>
    <t>Vervoer in bulk goederen of het vervoer in tanks: Doorvoer via tunnels van categorie D en E verboden. Overige transport: Doorvoer via tunnels van categorie E verboden.</t>
  </si>
  <si>
    <t>Transport de produits en vrac ou transport en citernes : Transit par des tunnels de catégorie D et E interdit. Autre transport : Transit par des tunnels de catégorie E interdit.</t>
  </si>
  <si>
    <t>Transport as bulk goods or transport in tanks: Transit through tunnel category D and E prohibited. Other transport: Transit through tunnel category E prohibited.</t>
  </si>
  <si>
    <t>E</t>
  </si>
  <si>
    <t>Doorvoer door tunnels van categorie E verboden.</t>
  </si>
  <si>
    <t>Transit par des tunnels de catégorie E interdit.</t>
  </si>
  <si>
    <t>Transit through tunnel category E prohibited.</t>
  </si>
  <si>
    <t>ALCOHOLIC_PRE_MIXED_DRINK_LIQUEUR_BASED</t>
  </si>
  <si>
    <t>Alcoholische mixdrank - op basis van likeur</t>
  </si>
  <si>
    <t>Boisson alcoolisée prémélangée - à base de liqueur</t>
  </si>
  <si>
    <t>Alcoholic Pre-mixed Drink-Liqueur Based</t>
  </si>
  <si>
    <t>ALCOHOLIC_PRE_MIXED_DRINK_MALT_BASED</t>
  </si>
  <si>
    <t>Alcoholische mixdrank - op basis van mout</t>
  </si>
  <si>
    <t>Boisson alcoolisée prémélangée - à base de malt</t>
  </si>
  <si>
    <t>Alcoholic Pre-mixed Drink-Malt Based</t>
  </si>
  <si>
    <t>ALCOHOLIC_PRE_MIXED_DRINK_SPIRIT_BASED</t>
  </si>
  <si>
    <t>Alcoholische mixdrank - op basis van sterke drank</t>
  </si>
  <si>
    <t>Boisson alcoolisée prémélangée - à base de spiritueux</t>
  </si>
  <si>
    <t>Alcoholic Pre-mixed Drink-Spirit Based</t>
  </si>
  <si>
    <t>ALCOHOLIC_PRE_MIXED_DRINK_WINE_BASED</t>
  </si>
  <si>
    <t>Alcoholische mixdrank - op basis van wijn</t>
  </si>
  <si>
    <t>Boisson alcoolisée prémélangée - à base de vin</t>
  </si>
  <si>
    <t>Alcoholic Pre-mixed Drink-Wine Based</t>
  </si>
  <si>
    <t>ALCOHOLIC_PRE_MIXED_DRINKS_OTHER</t>
  </si>
  <si>
    <t>Alcoholische mixdrank - Overig</t>
  </si>
  <si>
    <t>Boisson alcoolisée prémélangée - Autre</t>
  </si>
  <si>
    <t>Alcoholic Pre-Mixed Drinks-Other</t>
  </si>
  <si>
    <t>ALCOHOLIC_SYRUP_OR_BITTERS_BEAN_KERNEL_BASED</t>
  </si>
  <si>
    <t>Alcoholische siroop of bitters - op basis van bonen/pitten</t>
  </si>
  <si>
    <t>Syrop alcoolisé ou Amers - à base de grains</t>
  </si>
  <si>
    <t>Alcoholic Syrup or Bitters-Bean/Kernel Based</t>
  </si>
  <si>
    <t>ALCOHOLIC_SYRUP_OR_BITTERS_HERB_BASED</t>
  </si>
  <si>
    <t>Alcoholische siroop of bitters - op basis van kruiden</t>
  </si>
  <si>
    <t>Syrop alcoolisé ou Amers - à base de plantes</t>
  </si>
  <si>
    <t>Alcoholic Syrup or Bitters-Herb Based</t>
  </si>
  <si>
    <t>BEER_ABBEY_TRAPPIST</t>
  </si>
  <si>
    <t>Bier – Abdij/Trappist</t>
  </si>
  <si>
    <t>Bière - Trappiste ou bière d'abbaye</t>
  </si>
  <si>
    <t>Beer-Abbey/Trappist</t>
  </si>
  <si>
    <t>BEER_ALE_BITTER</t>
  </si>
  <si>
    <t>Bier – Ale/Bitter</t>
  </si>
  <si>
    <t>Bière - Ale/Bitter</t>
  </si>
  <si>
    <t>Beer-Ale/Bitter</t>
  </si>
  <si>
    <t>BEER_BOCK</t>
  </si>
  <si>
    <t>Bockbier</t>
  </si>
  <si>
    <t>Bière Bock</t>
  </si>
  <si>
    <t>Bock beer</t>
  </si>
  <si>
    <t>BEER_INDIA_PALE_ALE</t>
  </si>
  <si>
    <t>Bier-India pale ale</t>
  </si>
  <si>
    <t>Bière - India Pale Ale</t>
  </si>
  <si>
    <t>Beer-India Pale Ale</t>
  </si>
  <si>
    <t>BEER_LAGER</t>
  </si>
  <si>
    <t>Bier-Lager</t>
  </si>
  <si>
    <t>Bière - Bière blonde</t>
  </si>
  <si>
    <t>Beer-Lager</t>
  </si>
  <si>
    <t>BEER_OTHER</t>
  </si>
  <si>
    <t>Bier – Overig</t>
  </si>
  <si>
    <t>Bière - Autre</t>
  </si>
  <si>
    <t>Beer-Other</t>
  </si>
  <si>
    <t>BEER_SOUR</t>
  </si>
  <si>
    <t>Bier-Sour</t>
  </si>
  <si>
    <t>Bière - Aigre</t>
  </si>
  <si>
    <t>Beer-Sour</t>
  </si>
  <si>
    <t>BEER_STOUT_PORTER</t>
  </si>
  <si>
    <t>Bier-Stout/Porter</t>
  </si>
  <si>
    <t>Bière - Bière forte</t>
  </si>
  <si>
    <t>Beer-Stout/Porter</t>
  </si>
  <si>
    <t>BEER_WHEAT_BEER</t>
  </si>
  <si>
    <t>Bier – Tarwebier/Witbier/Weizen</t>
  </si>
  <si>
    <t>Bière blanche</t>
  </si>
  <si>
    <t>Beer-Wheat Beer</t>
  </si>
  <si>
    <t>FLAVOURED_BEER</t>
  </si>
  <si>
    <t>Bier – Gearomatiseerd bier</t>
  </si>
  <si>
    <t>Bière parfumée</t>
  </si>
  <si>
    <t>Flavoured beer</t>
  </si>
  <si>
    <t>FORTIFIED_WINE_ICE_WINE</t>
  </si>
  <si>
    <t>Versterkte wijn - IJswijn</t>
  </si>
  <si>
    <t>Vin Viné - Vin de glace</t>
  </si>
  <si>
    <t>Fortified Wine-Ice Wine</t>
  </si>
  <si>
    <t>FORTIFIED_WINE_MADEIRA</t>
  </si>
  <si>
    <t>Versterkte wijn-Madeira</t>
  </si>
  <si>
    <t>Vin Viné - Madeira</t>
  </si>
  <si>
    <t>Fortified Wine-Madeira</t>
  </si>
  <si>
    <t>FORTIFIED_WINE_MALAGA</t>
  </si>
  <si>
    <t>Versterkte wijn-Malaga</t>
  </si>
  <si>
    <t>Vin Viné - Malaga</t>
  </si>
  <si>
    <t>Fortified Wine-Malaga</t>
  </si>
  <si>
    <t>FORTIFIED_WINE_MARSALA</t>
  </si>
  <si>
    <t>Versterkte wijn-Marsala</t>
  </si>
  <si>
    <t>Vin Viné - Marsala</t>
  </si>
  <si>
    <t>Fortified Wine-Marsala</t>
  </si>
  <si>
    <t>FORTIFIED_WINE_MOSCATEL</t>
  </si>
  <si>
    <t>Versterkte wijn-Moscatel</t>
  </si>
  <si>
    <t>Vin Viné - Moscatel</t>
  </si>
  <si>
    <t>Fortified Wine-Moscatel</t>
  </si>
  <si>
    <t>FORTIFIED_WINE_MUSCAT_DE_BEAUMES_DE_VENISE</t>
  </si>
  <si>
    <t>Versterkte wijn-Muscat de Beaumes de Venise</t>
  </si>
  <si>
    <t>Vin Viné - Muscat de Beaumes de Venise</t>
  </si>
  <si>
    <t>Fortified Wine-Muscat de Beaumes de Venise</t>
  </si>
  <si>
    <t>FORTIFIED_WINE_MUSCAT_DE_FRONTIGNAN</t>
  </si>
  <si>
    <t>Versterkte wijn-Muscat de Frontignan</t>
  </si>
  <si>
    <t>Vin Viné - Muscat de Frontignan</t>
  </si>
  <si>
    <t>Fortified Wine-Muscat de Frontignan</t>
  </si>
  <si>
    <t>FORTIFIED_WINE_MUSCAT_DE_LUNEL</t>
  </si>
  <si>
    <t>Versterkte wijn-Muscat de Lunel</t>
  </si>
  <si>
    <t>Vin Viné - Muscat de Lunel</t>
  </si>
  <si>
    <t>Fortified Wine-Muscat de Lunel</t>
  </si>
  <si>
    <t>FORTIFIED_WINE_MUSCAT_DE_MIREVAL</t>
  </si>
  <si>
    <t>Versterkte wijn-Muscat de Mireval</t>
  </si>
  <si>
    <t>Vin Viné - Muscat de Mireval</t>
  </si>
  <si>
    <t>Fortified Wine-Muscat de Mireval</t>
  </si>
  <si>
    <t>FORTIFIED_WINE_MUSCAT_DE_RIVESALTES</t>
  </si>
  <si>
    <t>Versterkte wijn-Muscat de Rivesaltes</t>
  </si>
  <si>
    <t>Vin Viné - Muscat de Rivesaltes</t>
  </si>
  <si>
    <t>Fortified Wine-Muscat de Rivesaltes</t>
  </si>
  <si>
    <t>FORTIFIED_WINE_MUSCAT_DE_ST_JEAN_DE_MINERVOIS</t>
  </si>
  <si>
    <t>Versterkte wijn-Muscat de St Jean de Minervois</t>
  </si>
  <si>
    <t>Vin Viné - Muscat de St Jean de Minervois</t>
  </si>
  <si>
    <t>Fortified Wine-Muscat de St Jean de Minervois</t>
  </si>
  <si>
    <t>FORTIFIED_WINE_OTHER</t>
  </si>
  <si>
    <t>Versterkte wijn overig</t>
  </si>
  <si>
    <t>Vin Viné - Autre</t>
  </si>
  <si>
    <t>Fortified wine other</t>
  </si>
  <si>
    <t>FORTIFIED_WINE_PORT</t>
  </si>
  <si>
    <t>Versterkte wijn-Port</t>
  </si>
  <si>
    <t>Vin Viné - Port</t>
  </si>
  <si>
    <t>Fortified Wine-Port</t>
  </si>
  <si>
    <t>FORTIFIED_WINE_SHERRY</t>
  </si>
  <si>
    <t>Versterkte wijn-Sherry</t>
  </si>
  <si>
    <t>Vin Viné - Sherry</t>
  </si>
  <si>
    <t>Fortified Wine-Sherry</t>
  </si>
  <si>
    <t>FORTIFIED_WINE_VERMOUTH</t>
  </si>
  <si>
    <t>Versterkte wijn-Vermouth</t>
  </si>
  <si>
    <t>Vin Viné - Vermouth</t>
  </si>
  <si>
    <t>Fortified Wine-Vermouth</t>
  </si>
  <si>
    <t>FORTIFIED_WINE_VIN_DOUX_NATURELS_VDN</t>
  </si>
  <si>
    <t>Versterkte wijn-Vin Doux Naturels (VDN)</t>
  </si>
  <si>
    <t>Vin Viné - Vin Doux Naturels (VDN)</t>
  </si>
  <si>
    <t>Fortified Wine-Vin Doux Naturels (VDN)</t>
  </si>
  <si>
    <t>LIQUEUR_BEAN_FLAVOURED</t>
  </si>
  <si>
    <t>Likeur - gearomatiseerd met bonen</t>
  </si>
  <si>
    <t>Liqueur - Parfumée aux graines</t>
  </si>
  <si>
    <t>Liqueur-Bean Flavoured</t>
  </si>
  <si>
    <t>LIQUEUR_CHOCOLATE_FLAVOURED</t>
  </si>
  <si>
    <t>Likeur - gearomatiseerd met chocola</t>
  </si>
  <si>
    <t>Liqueur - Parfumée au chocolat</t>
  </si>
  <si>
    <t>Liqueur-Chocolate Flavoured</t>
  </si>
  <si>
    <t>LIQUEUR_COFFEE_FLAVOURED</t>
  </si>
  <si>
    <t>Likeur - met koffie gearomatiseerd</t>
  </si>
  <si>
    <t>Liqueur - Parfumée au café</t>
  </si>
  <si>
    <t>Liqueur-Coffee Flavoured</t>
  </si>
  <si>
    <t>LIQUEUR_COMBINATION</t>
  </si>
  <si>
    <t>Likeur - combinatie</t>
  </si>
  <si>
    <t>Liqueur - Combinaison</t>
  </si>
  <si>
    <t>Liqueur-Combination</t>
  </si>
  <si>
    <t>LIQUEUR_DAIRY_FLAVOURED</t>
  </si>
  <si>
    <t>Likeur - gearomatiseerd met zuivel</t>
  </si>
  <si>
    <t>Liqueur - Parfumée au lait</t>
  </si>
  <si>
    <t>Liqueur-Dairy Flavoured</t>
  </si>
  <si>
    <t>LIQUEUR_EGG_FLAVOURED</t>
  </si>
  <si>
    <t>Likeur - gearomatiseerd met ei</t>
  </si>
  <si>
    <t>Liqueur - Parfumée aux oeufs</t>
  </si>
  <si>
    <t>Liqueur-Egg Flavoured</t>
  </si>
  <si>
    <t>LIQUEUR_FLORAL_FLAVOURED</t>
  </si>
  <si>
    <t>Likeur - gearomatiseerd met bloemen</t>
  </si>
  <si>
    <t>Liqueur - Parfumée aux fleurs</t>
  </si>
  <si>
    <t>Liqueur-Floral Flavoured</t>
  </si>
  <si>
    <t>LIQUEUR_FRUIT_FLAVOURED</t>
  </si>
  <si>
    <t>Likeur - gearomatiseerd met fruit</t>
  </si>
  <si>
    <t>Liqueur - Parfumée aux fruits</t>
  </si>
  <si>
    <t>Liqueur-Fruit Flavoured</t>
  </si>
  <si>
    <t>LIQUEUR_HERB_FLAVOURED</t>
  </si>
  <si>
    <t>Likeur - gearomatiseerd met kruiden</t>
  </si>
  <si>
    <t>Liqueur - Parfumée aux herbes</t>
  </si>
  <si>
    <t>Liqueur-Herb Flavoured</t>
  </si>
  <si>
    <t>LIQUEUR_HERB_SPICE_FLAVOURED</t>
  </si>
  <si>
    <t>Likeur - gearomatiseerd met kruiden en specerijen</t>
  </si>
  <si>
    <t>Liqueur - Parfumée aux herbes/épices</t>
  </si>
  <si>
    <t>Liqueur-Herb/Spice Flavoured</t>
  </si>
  <si>
    <t>LIQUEUR_HONEY_FLAVOURED</t>
  </si>
  <si>
    <t>Likeur - gearomatiseerd met honing</t>
  </si>
  <si>
    <t>Liqueur - Parfumée au miel</t>
  </si>
  <si>
    <t>Liqueur-Honey Flavoured</t>
  </si>
  <si>
    <t>LIQUEUR_MINT_FLAVOURED</t>
  </si>
  <si>
    <t>Likeur - gearomatiseerd met munt</t>
  </si>
  <si>
    <t>Liqueur - Parfumée à la menthe</t>
  </si>
  <si>
    <t>Liqueur-Mint Flavoured</t>
  </si>
  <si>
    <t>LIQUEUR_NUT_FLAVOURED</t>
  </si>
  <si>
    <t>Likeur - gearomatiseerd met noten</t>
  </si>
  <si>
    <t>Liqueur - Parfumée aux noisettes</t>
  </si>
  <si>
    <t>Liqueur-Nut Flavoured</t>
  </si>
  <si>
    <t>LIQUEUR_OTHER</t>
  </si>
  <si>
    <t>Likeur - Overig</t>
  </si>
  <si>
    <t>Liqueur - Autre</t>
  </si>
  <si>
    <t>Liqueur-Other</t>
  </si>
  <si>
    <t>LIQUEUR_SEED_SPICE_FLAVOURED</t>
  </si>
  <si>
    <t>Likeur - gearomatiseerd met zaden en specerijen</t>
  </si>
  <si>
    <t>Liqueur - Parfumée aux graines/épices</t>
  </si>
  <si>
    <t>Liqueur-Seed/Spice Flavoured</t>
  </si>
  <si>
    <t>LIQUEUR_SOUR_FLAVOURED</t>
  </si>
  <si>
    <t>Likeur - gearomatiseerd met zuren</t>
  </si>
  <si>
    <t>Liqueur - Parfumée aigre</t>
  </si>
  <si>
    <t>Liqueur-Sour Flavoured</t>
  </si>
  <si>
    <t>LIQUEUR_SWEET_FLAVOURED</t>
  </si>
  <si>
    <t>Likeur - gearomatiseerd met zoete elementen</t>
  </si>
  <si>
    <t>Liqueur - Parfumée sucré</t>
  </si>
  <si>
    <t>Liqueur-Sweet Flavoured</t>
  </si>
  <si>
    <t>LIQUEUR_VEGETABLE_FLAVOURED</t>
  </si>
  <si>
    <t>Likeur - gearomatiseerd met groenten</t>
  </si>
  <si>
    <t>Liqueur - Parfumée aux légumes</t>
  </si>
  <si>
    <t>Liqueur-Vegetable Flavoured</t>
  </si>
  <si>
    <t>NON_GRAPE_FERMENTED_ALCOHOLIC_BEVERAGE_BERRY_BASED</t>
  </si>
  <si>
    <t>Alcoholische drank niet gefermenteerd op basis van druiven  - op basis van bessen</t>
  </si>
  <si>
    <t>Boissons Alcoolisées Fermentées Sans Raisins - à base de baies</t>
  </si>
  <si>
    <t>Non Grape Fermented Alcoholic Beverage-Berry Based</t>
  </si>
  <si>
    <t>NON_GRAPE_FERMENTED_ALCOHOLIC_BEVERAGE_FRUIT_BASED_NON_BERRY_GRAPE</t>
  </si>
  <si>
    <t>Alcoholische drank niet gefermenteerd op basis van druiven  - op basis van fruit (geen bessen of druiven)</t>
  </si>
  <si>
    <t>Boissons Alcoolisées Fermentées Sans Raisins - à base de fruits (Ni Baies, Ni Raisins)</t>
  </si>
  <si>
    <t>Non Grape Fermented Alcoholic Beverage-Fruit Based (Non-Berry/Grape)</t>
  </si>
  <si>
    <t>NON_GRAPE_FERMENTED_ALCOHOLIC_BEVERAGE_GRAIN_BASED</t>
  </si>
  <si>
    <t>Alcoholische drank niet gefermenteerd op basis van druiven  - op basis van granen</t>
  </si>
  <si>
    <t>Boissons Alcoolisées Fermentées Sans Raisins - à base de graines</t>
  </si>
  <si>
    <t>Non Grape Fermented Alcoholic Beverage-Grain Based</t>
  </si>
  <si>
    <t>NON_GRAPE_FERMENTED_ALCOHOLIC_BEVERAGE_HONEY_BASED</t>
  </si>
  <si>
    <t>Alcoholische drank niet gefermenteerd op basis van druiven  - op basis van honing</t>
  </si>
  <si>
    <t>Boissons Alcoolisées Fermentées Sans Raisins - à base de miel</t>
  </si>
  <si>
    <t>Non Grape Fermented Alcoholic Beverage-Honey Based</t>
  </si>
  <si>
    <t>NON_GRAPE_FERMENTED_ALCOHOLIC_BEVERAGE_OTHER</t>
  </si>
  <si>
    <t>Alcoholische drank niet gefermenteerd op basis van druiven  - overig</t>
  </si>
  <si>
    <t>Boissons Alcoolisées Fermentées Sans Raisins - Autre</t>
  </si>
  <si>
    <t>Non Grape Fermented Alcoholic Beverage-Other</t>
  </si>
  <si>
    <t>NON_GRAPE_FERMENTED_ALCOHOLIC_BEVERAGE_VEGETABLE_BASED</t>
  </si>
  <si>
    <t>Alcoholische drank niet gefermenteerd op basis van druiven  - op basis van groenten</t>
  </si>
  <si>
    <t>Boissons Alcoolisées Fermentées Sans Raisins - à base de légumes</t>
  </si>
  <si>
    <t>Non Grape Fermented Alcoholic Beverage-Vegetable Based</t>
  </si>
  <si>
    <t>SPARKLING_WINE_ASTI_SPUMANTE</t>
  </si>
  <si>
    <t>Mousserende wijn - Asti Spumante</t>
  </si>
  <si>
    <t>Vin Pétillant - Asti Spumante</t>
  </si>
  <si>
    <t>Sparkling Wine-Asti Spumante</t>
  </si>
  <si>
    <t>SPARKLING_WINE_BLANQUETTE_DE_LIMOUX</t>
  </si>
  <si>
    <t>Mousserende wijn - Blanquette de Limoux</t>
  </si>
  <si>
    <t>Vin Pétillant - Blanquette de Limoux</t>
  </si>
  <si>
    <t>Sparkling Wine-Blanquette de Limoux</t>
  </si>
  <si>
    <t>SPARKLING_WINE_CAVA</t>
  </si>
  <si>
    <t>Mousserende wijn - Cava</t>
  </si>
  <si>
    <t>Vin Pétillant - Cava</t>
  </si>
  <si>
    <t>Sparkling Wine-Cava</t>
  </si>
  <si>
    <t>SPARKLING_WINE_CHAMPAGNE</t>
  </si>
  <si>
    <t>Mousserende wijn - Champagne</t>
  </si>
  <si>
    <t>Vin Pétillant - Champagne</t>
  </si>
  <si>
    <t>Sparkling Wine-Champagne</t>
  </si>
  <si>
    <t>SPARKLING_WINE_CLAIRETTE_DE_DIE</t>
  </si>
  <si>
    <t>Mousserende wijn - Clairette de Die</t>
  </si>
  <si>
    <t>Vin Pétillant - Clairette de Die</t>
  </si>
  <si>
    <t>Sparkling Wine-Clairette de Die</t>
  </si>
  <si>
    <t>SPARKLING_WINE_CRÉMANT_DE_BORDEAUX</t>
  </si>
  <si>
    <t>Mousserende wijn - Crémant de Bordeaux</t>
  </si>
  <si>
    <t>Vin Pétillant - Crémant de Bordeaux</t>
  </si>
  <si>
    <t>Sparkling Wine-Crémant de Bordeaux</t>
  </si>
  <si>
    <t>SPARKLING_WINE_CRÉMANT_DE_BOURGOGNE</t>
  </si>
  <si>
    <t>Mousserende wijn - Crémant de Bourgogne</t>
  </si>
  <si>
    <t>Vin Pétillant - Crémant de Bourgogne</t>
  </si>
  <si>
    <t>Sparkling Wine-Crémant de Bourgogne</t>
  </si>
  <si>
    <t>SPARKLING_WINE_CRÉMANT_DE_DIE</t>
  </si>
  <si>
    <t>Mousserende wijn - Crémant de Die</t>
  </si>
  <si>
    <t>Vin Pétillant - Crémant de Die</t>
  </si>
  <si>
    <t>Sparkling Wine-Crémant de Die</t>
  </si>
  <si>
    <t>SPARKLING_WINE_CRÉMANT_DE_JURA</t>
  </si>
  <si>
    <t>Mousserende wijn - Crémant de Jura</t>
  </si>
  <si>
    <t>Vin Pétillant - Crémant de Jura</t>
  </si>
  <si>
    <t>Sparkling Wine-Crémant de Jura</t>
  </si>
  <si>
    <t>SPARKLING_WINE_CRÉMANT_DE_LIMOUX</t>
  </si>
  <si>
    <t>Mousserende wijn - Crémant de Limoux</t>
  </si>
  <si>
    <t>Vin Pétillant - Crémant de Limoux</t>
  </si>
  <si>
    <t>Sparkling Wine-Crémant de Limoux</t>
  </si>
  <si>
    <t>SPARKLING_WINE_CRÉMANT_DE_LOIRE</t>
  </si>
  <si>
    <t>Mousserende wijn - Crémant de Loire</t>
  </si>
  <si>
    <t>Vin Pétillant - Crémant de Loire</t>
  </si>
  <si>
    <t>Sparkling Wine-Crémant de Loire</t>
  </si>
  <si>
    <t>SPARKLING_WINE_FRIZZANTE</t>
  </si>
  <si>
    <t>Mousserende wijn - Frizzante</t>
  </si>
  <si>
    <t>Vin Pétillant - Frizzante</t>
  </si>
  <si>
    <t>Sparkling Wine-Frizzante</t>
  </si>
  <si>
    <t>SPARKLING_WINE_ICE_WINE</t>
  </si>
  <si>
    <t>Mousserende wijn - IJswijn</t>
  </si>
  <si>
    <t>Vin Pétillant - Vin de glace</t>
  </si>
  <si>
    <t>Sparkling Wine-Ice Wine</t>
  </si>
  <si>
    <t>SPARKLING_WINE_OTHER</t>
  </si>
  <si>
    <t>Mousserende wijn - Overig</t>
  </si>
  <si>
    <t>Vin Pétillant - Other</t>
  </si>
  <si>
    <t>Sparkling Wine-Other</t>
  </si>
  <si>
    <t>SPARKLING_WINE_PROSECCO</t>
  </si>
  <si>
    <t>Mousserende wijn - Prosecco</t>
  </si>
  <si>
    <t>Vin Pétillant - Prosecco</t>
  </si>
  <si>
    <t>Sparkling Wine-Prosecco</t>
  </si>
  <si>
    <t>SPARKLING_WINE_SEKT</t>
  </si>
  <si>
    <t>Mousserende wijn - Sekt</t>
  </si>
  <si>
    <t>Vin Pétillant - Sekt</t>
  </si>
  <si>
    <t>Sparkling Wine-Sekt</t>
  </si>
  <si>
    <t>SPARKLING_WINE_SEMI_SPARKLING_WINE</t>
  </si>
  <si>
    <t>Mousserende wijn - Parelwijn</t>
  </si>
  <si>
    <t>Vin Pétillant - Vin demi-pétillant</t>
  </si>
  <si>
    <t>Sparkling Wine-Semi-Sparkling Wine</t>
  </si>
  <si>
    <t>SPIRIT_ABSINTHE</t>
  </si>
  <si>
    <t>Sterke drank - Absint</t>
  </si>
  <si>
    <t>Spiritueux - Absinthe</t>
  </si>
  <si>
    <t>Spirit-Absinthe</t>
  </si>
  <si>
    <t>SPIRIT_APPLEJACK_APPLE_BRANDY</t>
  </si>
  <si>
    <t>Sterke drank - Applejack/Appelbrandewijn</t>
  </si>
  <si>
    <t>Spiritueux - Applejack/Apple Brandy</t>
  </si>
  <si>
    <t>Spirit-Applejack/Apple Brandy</t>
  </si>
  <si>
    <t>SPIRIT_ARAK</t>
  </si>
  <si>
    <t>Sterke drank - Arak</t>
  </si>
  <si>
    <t>Spiritueux - Arak</t>
  </si>
  <si>
    <t>Spirit-Arak</t>
  </si>
  <si>
    <t>SPIRIT_ARMAGNAC</t>
  </si>
  <si>
    <t>Sterke drank - Armagnac</t>
  </si>
  <si>
    <t>Spiritueux - Armagnac</t>
  </si>
  <si>
    <t>Spirit-Armagnac</t>
  </si>
  <si>
    <t>SPIRIT_BAIJIU</t>
  </si>
  <si>
    <t>Sterke drank - Baijiu</t>
  </si>
  <si>
    <t>Spiritueux - Baijiu</t>
  </si>
  <si>
    <t>Spirit-Baijiu</t>
  </si>
  <si>
    <t>SPIRIT_BOURBON</t>
  </si>
  <si>
    <t>Sterke drank - Bourbon</t>
  </si>
  <si>
    <t>Spiritueux - Bourbon</t>
  </si>
  <si>
    <t>Spirit-Bourbon</t>
  </si>
  <si>
    <t>SPIRIT_BOURBON,_FLAVOURED</t>
  </si>
  <si>
    <t>Sterke drank - Bourbon, gearomatiseerd</t>
  </si>
  <si>
    <t>Spiritueux - Bourbon, parfumé</t>
  </si>
  <si>
    <t>Spirit-Bourbon, Flavoured</t>
  </si>
  <si>
    <t>SPIRIT_BRANDY</t>
  </si>
  <si>
    <t>Sterke drank - Brandy</t>
  </si>
  <si>
    <t>Spiritueux - Brandy</t>
  </si>
  <si>
    <t>Spirit-Brandy</t>
  </si>
  <si>
    <t>SPIRIT_BRANDY,_FLAVOURED</t>
  </si>
  <si>
    <t>Sterke drank - Brandy, gearomatiseerd</t>
  </si>
  <si>
    <t>Spiritueux - Brandy, parfumé</t>
  </si>
  <si>
    <t>Spirit-Brandy, Flavoured</t>
  </si>
  <si>
    <t>SPIRIT_CACHACA</t>
  </si>
  <si>
    <t>Sterke drank - Cachaca</t>
  </si>
  <si>
    <t>Spiritueux - Cachaca</t>
  </si>
  <si>
    <t>Spirit-Cachaca</t>
  </si>
  <si>
    <t>SPIRIT_CALVADOS</t>
  </si>
  <si>
    <t>Sterke drank - Calvados</t>
  </si>
  <si>
    <t>Spiritueux - Calvados</t>
  </si>
  <si>
    <t>Spirit-Calvados</t>
  </si>
  <si>
    <t>SPIRIT_CANADIAN_WHISKY_WHISKEY</t>
  </si>
  <si>
    <t>Sterke drank - Canadese whisky</t>
  </si>
  <si>
    <t>Spiritueux - Whisky canadien</t>
  </si>
  <si>
    <t>Spirit-Canadian Whisky/Whiskey</t>
  </si>
  <si>
    <t>SPIRIT_CANE_SPIRIT</t>
  </si>
  <si>
    <t>Sterke drank - Cane spirit</t>
  </si>
  <si>
    <t>Spiritueux - Eau de vie de canne à sucre brésilienne</t>
  </si>
  <si>
    <t>Spirit-Cane Spirit</t>
  </si>
  <si>
    <t>SPIRIT_CIDER</t>
  </si>
  <si>
    <t>Sterke drank - Cider</t>
  </si>
  <si>
    <t>Spiritueux - Cider</t>
  </si>
  <si>
    <t>Spirit-Cider</t>
  </si>
  <si>
    <t>SPIRIT_COGNAC</t>
  </si>
  <si>
    <t>Sterke drank - Cognac</t>
  </si>
  <si>
    <t>Spiritueux - Cognac</t>
  </si>
  <si>
    <t>Spirit-Cognac</t>
  </si>
  <si>
    <t>SPIRIT_FRUIT_SPIRIT</t>
  </si>
  <si>
    <t>Sterke drank - Vruchtenbrandewijn</t>
  </si>
  <si>
    <t>Spiritueux - Eau de vie à base de fruits</t>
  </si>
  <si>
    <t>Spirit-Fruit Spirit</t>
  </si>
  <si>
    <t>SPIRIT_GENEVER</t>
  </si>
  <si>
    <t>Sterke drank - Jenever</t>
  </si>
  <si>
    <t>Spiritueux - Genièvre</t>
  </si>
  <si>
    <t>Spirit-Genever</t>
  </si>
  <si>
    <t>SPIRIT_GIN</t>
  </si>
  <si>
    <t>Sterke drank - Gin</t>
  </si>
  <si>
    <t>Spiritueux - Gin</t>
  </si>
  <si>
    <t>Spirit-Gin</t>
  </si>
  <si>
    <t>SPIRIT_GRAPPA</t>
  </si>
  <si>
    <t>Sterke drank - Grappa</t>
  </si>
  <si>
    <t>Spiritueux - Grappa</t>
  </si>
  <si>
    <t>Spirit-Grappa</t>
  </si>
  <si>
    <t>SPIRIT_HUANGIJU</t>
  </si>
  <si>
    <t>Sterke drank - Huangiju</t>
  </si>
  <si>
    <t>Spiritueux - Huangiju</t>
  </si>
  <si>
    <t>Spirit-Huangiju</t>
  </si>
  <si>
    <t>SPIRIT_IRISH_WHISKY_WHISKEY</t>
  </si>
  <si>
    <t>Sterke drank - Ierse whisky</t>
  </si>
  <si>
    <t>Spiritueux - Whisky irlandais</t>
  </si>
  <si>
    <t>Spirit-Irish Whisky/Whiskey</t>
  </si>
  <si>
    <t>SPIRIT_JAPANESE_WHISKY_WHISKEY</t>
  </si>
  <si>
    <t>Sterke drank - Japanse whisky</t>
  </si>
  <si>
    <t>Spiritueux - Whisky japonais</t>
  </si>
  <si>
    <t>Spirit-Japanese Whisky/Whiskey</t>
  </si>
  <si>
    <t>SPIRIT_KORN_KORNBRAND</t>
  </si>
  <si>
    <t>Sterke drank - Korn/Kornbrand</t>
  </si>
  <si>
    <t>Spiritueux - Korn/Kornbrand</t>
  </si>
  <si>
    <t>Spirit-Korn/Kornbrand</t>
  </si>
  <si>
    <t>SPIRIT_MEZCAL_MESCAL</t>
  </si>
  <si>
    <t>Sterke drank - Mezcal/Mescal</t>
  </si>
  <si>
    <t>Spiritueux - Mezcal/Mescal</t>
  </si>
  <si>
    <t>Spirit-Mezcal/Mescal</t>
  </si>
  <si>
    <t>SPIRIT_MOONSHINE</t>
  </si>
  <si>
    <t>Sterke drank - Moonshine</t>
  </si>
  <si>
    <t>Spiritueux - Moonshine</t>
  </si>
  <si>
    <t>Spirit-Moonshine</t>
  </si>
  <si>
    <t>SPIRIT_ORUJO</t>
  </si>
  <si>
    <t>Sterke drank - Orujo</t>
  </si>
  <si>
    <t>Spiritueux - Orujo</t>
  </si>
  <si>
    <t>Spirit-Orujo</t>
  </si>
  <si>
    <t>SPIRIT_OTHER</t>
  </si>
  <si>
    <t>Sterke drank - Overig</t>
  </si>
  <si>
    <t>Spiritueux - Autre</t>
  </si>
  <si>
    <t>Spirit-Other</t>
  </si>
  <si>
    <t>SPIRIT_OUZO</t>
  </si>
  <si>
    <t>Sterke drank - Ouzo</t>
  </si>
  <si>
    <t>Spiritueux - Ouzo</t>
  </si>
  <si>
    <t>Spirit-Ouzo</t>
  </si>
  <si>
    <t>SPIRIT_PASTIS_ANISE</t>
  </si>
  <si>
    <t>Sterke drank - Pastis</t>
  </si>
  <si>
    <t>Spiritueux - Pastis/Anise</t>
  </si>
  <si>
    <t>Spirit-Pastis/Anise</t>
  </si>
  <si>
    <t>SPIRIT_PISCO</t>
  </si>
  <si>
    <t>Sterke drank - Pisco</t>
  </si>
  <si>
    <t>Spiritueux - Pisco</t>
  </si>
  <si>
    <t>Spirit-Pisco</t>
  </si>
  <si>
    <t>SPIRIT_RAKI</t>
  </si>
  <si>
    <t>Sterke drank - Raki</t>
  </si>
  <si>
    <t>Spiritueux - Raki</t>
  </si>
  <si>
    <t>Spirit-Raki</t>
  </si>
  <si>
    <t>SPIRIT_RAKIA_RAKIJA</t>
  </si>
  <si>
    <t>Sterke drank - Rakia/Rakija</t>
  </si>
  <si>
    <t>Spiritueux - Rakia/Rakija</t>
  </si>
  <si>
    <t>Spirit-Rakia/Rakija</t>
  </si>
  <si>
    <t>SPIRIT_RUM</t>
  </si>
  <si>
    <t>Sterke drank - Rum</t>
  </si>
  <si>
    <t>Spiritueux - Rhum</t>
  </si>
  <si>
    <t>Spirit-Rum</t>
  </si>
  <si>
    <t>SPIRIT_RUM._FLAVOURED</t>
  </si>
  <si>
    <t>Sterke drank - Rum, gearomatiseerd</t>
  </si>
  <si>
    <t>Spiritueux - Rhum, parfumé</t>
  </si>
  <si>
    <t>Spirit-Rum. Flavoured</t>
  </si>
  <si>
    <t>SPIRIT_RUM_AGRICOLE_RHUM_AGRICOLE</t>
  </si>
  <si>
    <t>Sterke drank - Rhum Agricole</t>
  </si>
  <si>
    <t>Spiritueux - Rhum Agricole</t>
  </si>
  <si>
    <t>Spirit-Rum Agricole/Rhum Agricole</t>
  </si>
  <si>
    <t>SPIRIT_RYE_WHISKY_WHISKEY</t>
  </si>
  <si>
    <t>Sterke drank - Rye whisky</t>
  </si>
  <si>
    <t>Spiritueux - Whisky de seigle</t>
  </si>
  <si>
    <t>Spirit-Rye Whisky/Whiskey</t>
  </si>
  <si>
    <t>SPIRIT_SAKE</t>
  </si>
  <si>
    <t>Sterke drank - Sake</t>
  </si>
  <si>
    <t>Spiritueux - Saké</t>
  </si>
  <si>
    <t>Spirit-Sake</t>
  </si>
  <si>
    <t>SPIRIT_SAMBUCA</t>
  </si>
  <si>
    <t>Sterke drank - Sambuca</t>
  </si>
  <si>
    <t>Spiritueux - Sambuca</t>
  </si>
  <si>
    <t>Spirit-Sambuca</t>
  </si>
  <si>
    <t>SPIRIT_SCHNAPPS_AQUAVIT</t>
  </si>
  <si>
    <t>Sterke drank - Schnapps/Aquavit</t>
  </si>
  <si>
    <t>Spiritueux - Schnapps/Aquavit</t>
  </si>
  <si>
    <t>Spirit-Schnapps/Aquavit</t>
  </si>
  <si>
    <t>SPIRIT_SCOTCH_WHISKY_WHISKEY</t>
  </si>
  <si>
    <t>Sterke drank - Schotse Whisky</t>
  </si>
  <si>
    <t>Spiritueux - Scotch Whisky</t>
  </si>
  <si>
    <t>Spirit-Scotch Whisky/Whiskey</t>
  </si>
  <si>
    <t>SPIRIT_SHOCHU</t>
  </si>
  <si>
    <t>Sterke drank - Shochu</t>
  </si>
  <si>
    <t>Spiritueux - Shochu</t>
  </si>
  <si>
    <t>Spirit-Shochu</t>
  </si>
  <si>
    <t>SPIRIT_SOJU</t>
  </si>
  <si>
    <t>Sterke drank - Soju</t>
  </si>
  <si>
    <t>Spiritueux - Soju</t>
  </si>
  <si>
    <t>Spirit-Soju</t>
  </si>
  <si>
    <t>SPIRIT_SPIKED_SELTZERS</t>
  </si>
  <si>
    <t>Sterke drank - Spiked seltzers</t>
  </si>
  <si>
    <t>Spiritueux - Eau gazeuse alcolisée</t>
  </si>
  <si>
    <t>Spirit-Spiked Seltzers</t>
  </si>
  <si>
    <t>SPIRIT_TENNESSEE_WHISKY_WHISKEY</t>
  </si>
  <si>
    <t>Sterke drank - Tennessee whisky</t>
  </si>
  <si>
    <t>Spiritueux - Whisky de Tennessee</t>
  </si>
  <si>
    <t>Spirit-Tennessee Whisky/Whiskey</t>
  </si>
  <si>
    <t>SPIRIT_TEQUILA</t>
  </si>
  <si>
    <t>Sterke drank - Tequila</t>
  </si>
  <si>
    <t>Spiritueux - Tequila</t>
  </si>
  <si>
    <t>Spirit-Tequila</t>
  </si>
  <si>
    <t>SPIRIT_VODKA</t>
  </si>
  <si>
    <t>Sterke drank - Wodka</t>
  </si>
  <si>
    <t>Spiritueux - Vodka</t>
  </si>
  <si>
    <t>Spirit-Vodka</t>
  </si>
  <si>
    <t>SPIRIT_VODKA,_FLAVOURED</t>
  </si>
  <si>
    <t>Sterke drank - Wodka, gearomatiseerd</t>
  </si>
  <si>
    <t>Spiritueux - Vodka, parfumé</t>
  </si>
  <si>
    <t>Spirit-Vodka, Flavoured</t>
  </si>
  <si>
    <t>SPIRIT_WHISKY_WHISKEY</t>
  </si>
  <si>
    <t>Sterke drank - Whisky</t>
  </si>
  <si>
    <t>Spiritueux - Whisky</t>
  </si>
  <si>
    <t>Spirit-Whisky/Whiskey</t>
  </si>
  <si>
    <t>SPIRIT_WHISKY_WHISKEY,_FLAVOURED</t>
  </si>
  <si>
    <t>Sterke drank - Whisky, gearomatiseerd</t>
  </si>
  <si>
    <t>Spiritueux - Whisky, parfumé</t>
  </si>
  <si>
    <t>Spirit-Whisky/Whiskey, Flavoured</t>
  </si>
  <si>
    <t>SPIRIT_WINE_SPIRIT</t>
  </si>
  <si>
    <t>Sterke drank - Versterkte wijn</t>
  </si>
  <si>
    <t>Spiritueux - Vin spiritueux</t>
  </si>
  <si>
    <t>Spirit-Wine Spirit</t>
  </si>
  <si>
    <t>STILL_WINE_DENOMINACION_DE_ORIGEN_</t>
  </si>
  <si>
    <t>Niet-mousserende wijn - Denominacion de Origen</t>
  </si>
  <si>
    <t>Vin Tranquille - Denominacion de Origen Calificada</t>
  </si>
  <si>
    <t>Still Wine-Denominacion de Origen</t>
  </si>
  <si>
    <t>STILL_WINE_DENOMINACION_DE_ORIGEN_CALIFICADA</t>
  </si>
  <si>
    <t>Niet-mousserende wijn - Denominacion de Origen Calificada</t>
  </si>
  <si>
    <t>Still Wine-Denominacion de Origen Calificada</t>
  </si>
  <si>
    <t>STILL_WINE_DENOMINAZIONE_DI_ORIGINE_CONTROLLATA</t>
  </si>
  <si>
    <t>Niet-mousserende wijn - Denominazione di Origine Controllata</t>
  </si>
  <si>
    <t>Vin Tranquille - Denominazione di Origine Controllata</t>
  </si>
  <si>
    <t>Still Wine-Denominazione di Origine Controllata</t>
  </si>
  <si>
    <t>STILL_WINE_DENOMINAZIONE_DI_ORIGINE_CONTROLLATA_E_GUARANTITA</t>
  </si>
  <si>
    <t>Niet-mousserende wijn - Denominazione di Origine Controllata e Guarantita</t>
  </si>
  <si>
    <t>Vin Tranquille - Denominazione di Origine Controllata e Guarantita</t>
  </si>
  <si>
    <t>Still Wine-Denominazione di Origine Controllata e Guarantita</t>
  </si>
  <si>
    <t>STILL_WINE_DENOMINAZIONE_DI_ORIGINE_PROETTA_DOP</t>
  </si>
  <si>
    <t>Niet-mousserende wijn - Denominazione di Origine Proetta (DOP)</t>
  </si>
  <si>
    <t>Vin Tranquille - Denominazione di Origine Proetta (DOP)</t>
  </si>
  <si>
    <t>Still Wine-Denominazione di Origine Proetta (DOP)</t>
  </si>
  <si>
    <t>STILL_WINE_ICE_WINE</t>
  </si>
  <si>
    <t>Niet-mousserende wijn - IJswijn</t>
  </si>
  <si>
    <t>Vin Tranquille - Vin de glace</t>
  </si>
  <si>
    <t>Still Wine-Ice Wine</t>
  </si>
  <si>
    <t>STILL_WINE_INDICATION_GEOGRAPHIQUE_PROTEGEE</t>
  </si>
  <si>
    <t>Niet-mousserende wijn - Indication Geographique Protegee</t>
  </si>
  <si>
    <t>Vin Tranquille - Indication Geographique Protegee</t>
  </si>
  <si>
    <t>Still Wine-Indication Geographique Protegee</t>
  </si>
  <si>
    <t>STILL_WINE_INDICAZIONE_GEOGRAPHIE_TIPICA</t>
  </si>
  <si>
    <t>Niet-mousserende wijn - Indicazione Geographie Tipica</t>
  </si>
  <si>
    <t>Vin Tranquille - Indicazione Geographie Tipica</t>
  </si>
  <si>
    <t>Still Wine-Indicazione Geographie Tipica</t>
  </si>
  <si>
    <t>STILL_WINE_LANDWEIN</t>
  </si>
  <si>
    <t>Niet-mousserende wijn - Landwein</t>
  </si>
  <si>
    <t>Vin Tranquille - Landwein</t>
  </si>
  <si>
    <t>Still Wine - Landwein</t>
  </si>
  <si>
    <t>STILL_WINE_QBA</t>
  </si>
  <si>
    <t>Niet-mousserende wijn - QBA</t>
  </si>
  <si>
    <t>Vin Tranquille - QBA</t>
  </si>
  <si>
    <t>Still Wine-QBA</t>
  </si>
  <si>
    <t>STILL_WINE_QMP</t>
  </si>
  <si>
    <t>Niet-mousserende wijn - QMP</t>
  </si>
  <si>
    <t>Vin Tranquille - QMP</t>
  </si>
  <si>
    <t>Still Wine-QMP</t>
  </si>
  <si>
    <t>STILL_WINE_TAFELWEIN</t>
  </si>
  <si>
    <t>Niet-mousserende wijn - Tafelwein</t>
  </si>
  <si>
    <t>Vin Tranquille - Tafelwein</t>
  </si>
  <si>
    <t>Still Wine - Tafelwein</t>
  </si>
  <si>
    <t>STILL_WINE_VERBAND_DEUTSCHER_PRAEDIKATSWEINGUETER_VDP</t>
  </si>
  <si>
    <t>Niet-mousserende wijn - Verband Deutscher Praedikatsweingueter (VDP)</t>
  </si>
  <si>
    <t>Vin Tranquille - Verband Deutscher Praedikatsweingueter (VDP)</t>
  </si>
  <si>
    <t>Still Wine-Verband Deutscher Praedikatsweingueter (VDP)</t>
  </si>
  <si>
    <t>STILL_WINE_VIN_DE_PAYS</t>
  </si>
  <si>
    <t>Niet-mousserende wijn - Vin de Pays</t>
  </si>
  <si>
    <t>Vin Tranquille - Vin de Pays</t>
  </si>
  <si>
    <t>Still Wine-Vin de Pays</t>
  </si>
  <si>
    <t>STILL_WINE_VIN_DE_TABLE</t>
  </si>
  <si>
    <t>Niet-mousserende wijn - Vin de Table</t>
  </si>
  <si>
    <t>Vin Tranquille - Vin de Table</t>
  </si>
  <si>
    <t>Still Wine - Vin de Table</t>
  </si>
  <si>
    <t>STILL_WINE_VINHO_DE_MESA</t>
  </si>
  <si>
    <t>Niet-mousserende wijn - Vinho de Mesa</t>
  </si>
  <si>
    <t>Vin Tranquille - Vinho de Mesa</t>
  </si>
  <si>
    <t>Still Wine - Vinho de Mesa</t>
  </si>
  <si>
    <t>STILL_WINE_VINHO_DE_QUALIDADE</t>
  </si>
  <si>
    <t>Niet-mousserende wijn - Vinho de Qualidade</t>
  </si>
  <si>
    <t>Vin Tranquille - Vinho de Qualidade</t>
  </si>
  <si>
    <t>Still Wine-Vinho de Qualidade</t>
  </si>
  <si>
    <t>STILL_WINE_VINHO_REGIONAL</t>
  </si>
  <si>
    <t>Niet-mousserende wijn - Vinho Regional</t>
  </si>
  <si>
    <t>Vin Tranquille - Vinho Regional</t>
  </si>
  <si>
    <t>Still Wine-Vinho Regional</t>
  </si>
  <si>
    <t>STILL_WINE_VINO_DA_TAVOLA</t>
  </si>
  <si>
    <t>Niet-mousserende wijn - Vino da Tavola</t>
  </si>
  <si>
    <t>Vin Tranquille - Vino da Tavola</t>
  </si>
  <si>
    <t>Still Wine - Vino da Tavola</t>
  </si>
  <si>
    <t>STILL_WINE_VINO_DE_LA_TIERRA</t>
  </si>
  <si>
    <t>Niet-mousserende wijn - Vino de la Tierra</t>
  </si>
  <si>
    <t>Vin Tranquille - Vino de la Tierra</t>
  </si>
  <si>
    <t>Still Wine-Vino de la Tierra</t>
  </si>
  <si>
    <t>STILL_WINE_VINO_DE_MESA</t>
  </si>
  <si>
    <t>Niet-mousserende wijn - Vino de Mesa</t>
  </si>
  <si>
    <t>Vin Tranquille - Vino de Mesa</t>
  </si>
  <si>
    <t>Still Wine-Vino de Mesa</t>
  </si>
  <si>
    <t>STILL_WINE_VINTNER_QUALITY_ALLIANCE</t>
  </si>
  <si>
    <t>Niet-mousserende wijn - Vintner Quality Alliance</t>
  </si>
  <si>
    <t>Vin Tranquille - Vintner Quality Alliance</t>
  </si>
  <si>
    <t>Still Wine-Vintner Quality Alliance</t>
  </si>
  <si>
    <t>WINE_OTHER</t>
  </si>
  <si>
    <t>Wijn - Overig</t>
  </si>
  <si>
    <t>Vin - Autre</t>
  </si>
  <si>
    <t>Wine-Other</t>
  </si>
  <si>
    <t>ACCESSIBLE</t>
  </si>
  <si>
    <t>Toegankelijk</t>
  </si>
  <si>
    <t>Accessible</t>
  </si>
  <si>
    <t>CLASSIC</t>
  </si>
  <si>
    <t>Klassiek</t>
  </si>
  <si>
    <t>Classique</t>
  </si>
  <si>
    <t>Classic</t>
  </si>
  <si>
    <t>COMPLEX</t>
  </si>
  <si>
    <t>Complex</t>
  </si>
  <si>
    <t>Complexe</t>
  </si>
  <si>
    <t>CONCENTRATED</t>
  </si>
  <si>
    <t>Geconcentreerd</t>
  </si>
  <si>
    <t>Concentré</t>
  </si>
  <si>
    <t>Concentrated</t>
  </si>
  <si>
    <t>DRY</t>
  </si>
  <si>
    <t>Droog</t>
  </si>
  <si>
    <t>Sec</t>
  </si>
  <si>
    <t>Dry</t>
  </si>
  <si>
    <t>EARTHY</t>
  </si>
  <si>
    <t>Aards</t>
  </si>
  <si>
    <t>Terreux</t>
  </si>
  <si>
    <t>Earthy</t>
  </si>
  <si>
    <t>ELEGANT</t>
  </si>
  <si>
    <t>Elegant</t>
  </si>
  <si>
    <t>Élégant</t>
  </si>
  <si>
    <t>EXPRESSIVE</t>
  </si>
  <si>
    <t>Expressief</t>
  </si>
  <si>
    <t>Expressif</t>
  </si>
  <si>
    <t>Expressive</t>
  </si>
  <si>
    <t>FIRM</t>
  </si>
  <si>
    <t>Stevig</t>
  </si>
  <si>
    <t>Ferme</t>
  </si>
  <si>
    <t>Firm</t>
  </si>
  <si>
    <t>FLORAL</t>
  </si>
  <si>
    <t>Bloemig</t>
  </si>
  <si>
    <t>Floral</t>
  </si>
  <si>
    <t>FRAGRANT</t>
  </si>
  <si>
    <t>Aromatisch</t>
  </si>
  <si>
    <t>Aromatique</t>
  </si>
  <si>
    <t>Fragrant</t>
  </si>
  <si>
    <t>FRESH</t>
  </si>
  <si>
    <t>Fris</t>
  </si>
  <si>
    <t>Frais</t>
  </si>
  <si>
    <t>Fresh</t>
  </si>
  <si>
    <t>FRUITY</t>
  </si>
  <si>
    <t>Fruitig</t>
  </si>
  <si>
    <t>Fruité</t>
  </si>
  <si>
    <t>Fruity</t>
  </si>
  <si>
    <t>FULL</t>
  </si>
  <si>
    <t>Vol</t>
  </si>
  <si>
    <t>Complet</t>
  </si>
  <si>
    <t>Full</t>
  </si>
  <si>
    <t>INTENSE</t>
  </si>
  <si>
    <t>Intens</t>
  </si>
  <si>
    <t>Intense</t>
  </si>
  <si>
    <t>JUICY</t>
  </si>
  <si>
    <t>Sappig</t>
  </si>
  <si>
    <t>Juteux</t>
  </si>
  <si>
    <t>Juicy</t>
  </si>
  <si>
    <t>LIGHT</t>
  </si>
  <si>
    <t>Licht</t>
  </si>
  <si>
    <t>Léger</t>
  </si>
  <si>
    <t>Light</t>
  </si>
  <si>
    <t>LIVELY</t>
  </si>
  <si>
    <t>Levendig</t>
  </si>
  <si>
    <t>Vivant</t>
  </si>
  <si>
    <t>Lively</t>
  </si>
  <si>
    <t>LUSH</t>
  </si>
  <si>
    <t>Weelderig</t>
  </si>
  <si>
    <t>Lush</t>
  </si>
  <si>
    <t>MILD</t>
  </si>
  <si>
    <t>Mild</t>
  </si>
  <si>
    <t>Doux</t>
  </si>
  <si>
    <t>MINERALS</t>
  </si>
  <si>
    <t>Mineralen</t>
  </si>
  <si>
    <t>Minéral</t>
  </si>
  <si>
    <t>Minerals</t>
  </si>
  <si>
    <t>POWERFUL</t>
  </si>
  <si>
    <t>Krachtig</t>
  </si>
  <si>
    <t>Puissant</t>
  </si>
  <si>
    <t>Powerful</t>
  </si>
  <si>
    <t>REFINED</t>
  </si>
  <si>
    <t>Verfijnd</t>
  </si>
  <si>
    <t>Raffiné</t>
  </si>
  <si>
    <t>Refined</t>
  </si>
  <si>
    <t>REFRESHING</t>
  </si>
  <si>
    <t>Verfrissend</t>
  </si>
  <si>
    <t>Rafraîchissant</t>
  </si>
  <si>
    <t>Refreshing</t>
  </si>
  <si>
    <t>RICH</t>
  </si>
  <si>
    <t>Rijk</t>
  </si>
  <si>
    <t>Rich</t>
  </si>
  <si>
    <t>RIPE</t>
  </si>
  <si>
    <t>Rijp</t>
  </si>
  <si>
    <t>Mûr</t>
  </si>
  <si>
    <t>Ripe</t>
  </si>
  <si>
    <t>ROBUST</t>
  </si>
  <si>
    <t>Robuust</t>
  </si>
  <si>
    <t>Robuste</t>
  </si>
  <si>
    <t>Robust</t>
  </si>
  <si>
    <t>Rond</t>
  </si>
  <si>
    <t>Ronde</t>
  </si>
  <si>
    <t>Round</t>
  </si>
  <si>
    <t>SLIGHTLY SWEET</t>
  </si>
  <si>
    <t>Lichtzoet</t>
  </si>
  <si>
    <t>Légèrement sucré</t>
  </si>
  <si>
    <t>Slightly sweet</t>
  </si>
  <si>
    <t>SMOOTH</t>
  </si>
  <si>
    <t>Soepel</t>
  </si>
  <si>
    <t>Lisse</t>
  </si>
  <si>
    <t>Smooth</t>
  </si>
  <si>
    <t>SOFT</t>
  </si>
  <si>
    <t>Zacht</t>
  </si>
  <si>
    <t>Tendre</t>
  </si>
  <si>
    <t>Soft</t>
  </si>
  <si>
    <t>SPICY</t>
  </si>
  <si>
    <t>Kruidig</t>
  </si>
  <si>
    <t>Épicé</t>
  </si>
  <si>
    <t>Spicy</t>
  </si>
  <si>
    <t>SWEET</t>
  </si>
  <si>
    <t>Zoet</t>
  </si>
  <si>
    <t>Sucré</t>
  </si>
  <si>
    <t>Sweet</t>
  </si>
  <si>
    <t>AMBER</t>
  </si>
  <si>
    <t>Amber (20-29 EBC)</t>
  </si>
  <si>
    <t>Ambre</t>
  </si>
  <si>
    <t>Amber</t>
  </si>
  <si>
    <t>BLACK</t>
  </si>
  <si>
    <t>Zwart (120+ EBC)</t>
  </si>
  <si>
    <t>Noir</t>
  </si>
  <si>
    <t>Black</t>
  </si>
  <si>
    <t>BLUE</t>
  </si>
  <si>
    <t>Blauw</t>
  </si>
  <si>
    <t>Bleu</t>
  </si>
  <si>
    <t>Blue</t>
  </si>
  <si>
    <t>BROWN</t>
  </si>
  <si>
    <t>Bruin (45-74 EBC)</t>
  </si>
  <si>
    <t>Brun</t>
  </si>
  <si>
    <t>Brown</t>
  </si>
  <si>
    <t>CHARTREUSE</t>
  </si>
  <si>
    <t>Chartreuse (groengeel)</t>
  </si>
  <si>
    <t>Chartreuse</t>
  </si>
  <si>
    <t>CLEAR</t>
  </si>
  <si>
    <t>Helder/Doorzichtig</t>
  </si>
  <si>
    <t>Clair</t>
  </si>
  <si>
    <t>Clear</t>
  </si>
  <si>
    <t>COPPER</t>
  </si>
  <si>
    <t>Koper (30-44 EBC)</t>
  </si>
  <si>
    <t>Cuivre</t>
  </si>
  <si>
    <t>Copper</t>
  </si>
  <si>
    <t>DARK_BROWN</t>
  </si>
  <si>
    <t>Donkerbruin (75-119 EBC)</t>
  </si>
  <si>
    <t>Brun foncé</t>
  </si>
  <si>
    <t>Dark brown</t>
  </si>
  <si>
    <t>GREEN</t>
  </si>
  <si>
    <t>Groen</t>
  </si>
  <si>
    <t>Vert</t>
  </si>
  <si>
    <t>Green</t>
  </si>
  <si>
    <t>ORANGE</t>
  </si>
  <si>
    <t>Oranje</t>
  </si>
  <si>
    <t>Orange</t>
  </si>
  <si>
    <t>OTHER</t>
  </si>
  <si>
    <t>Anders</t>
  </si>
  <si>
    <t>Autre</t>
  </si>
  <si>
    <t>PALE_OR_LIGHT_BLOND</t>
  </si>
  <si>
    <t>Bleek/Lichtblond (2-9 EBC)</t>
  </si>
  <si>
    <t>Pale ou Blonde légère</t>
  </si>
  <si>
    <t>Pale or light blond</t>
  </si>
  <si>
    <t>PINK</t>
  </si>
  <si>
    <t>Roze</t>
  </si>
  <si>
    <t>Rose</t>
  </si>
  <si>
    <t>Pink</t>
  </si>
  <si>
    <t>PURPLE</t>
  </si>
  <si>
    <t>Paars</t>
  </si>
  <si>
    <t>Pourpre</t>
  </si>
  <si>
    <t>Purple</t>
  </si>
  <si>
    <t>RED</t>
  </si>
  <si>
    <t>Rood</t>
  </si>
  <si>
    <t>Rouge</t>
  </si>
  <si>
    <t>Red</t>
  </si>
  <si>
    <t>ROSE</t>
  </si>
  <si>
    <t>Rosé</t>
  </si>
  <si>
    <t>TAWNY</t>
  </si>
  <si>
    <t>Tawny (geelbruin)</t>
  </si>
  <si>
    <t>Fauve</t>
  </si>
  <si>
    <t>Tawny</t>
  </si>
  <si>
    <t>WHITE</t>
  </si>
  <si>
    <t>Wit</t>
  </si>
  <si>
    <t>Blanc</t>
  </si>
  <si>
    <t>White</t>
  </si>
  <si>
    <t>YELLOW_BLOND_OR_GOLD</t>
  </si>
  <si>
    <t>Geel blond/Goud (10-19 EBC)</t>
  </si>
  <si>
    <t>Blond jaunâtre ou Or</t>
  </si>
  <si>
    <t>Yellow blond or gold</t>
  </si>
  <si>
    <t>AA</t>
  </si>
  <si>
    <t>Amylkaneelalcohol</t>
  </si>
  <si>
    <t>Amylcinnamyl Alcohol</t>
  </si>
  <si>
    <t>AAT</t>
  </si>
  <si>
    <t>Alfa-terpineen</t>
  </si>
  <si>
    <t>Alpha-terpinene</t>
  </si>
  <si>
    <t>ABD</t>
  </si>
  <si>
    <t>Tonijn en producten op basis van tonijn</t>
  </si>
  <si>
    <t>Tuna and its Derivatives</t>
  </si>
  <si>
    <t>ABE</t>
  </si>
  <si>
    <t>Snoekbaars en producten op basis van snoekbaars</t>
  </si>
  <si>
    <t>Walleye and its Derivatives</t>
  </si>
  <si>
    <t>ABF</t>
  </si>
  <si>
    <t>Eendenmossel en producten op basis van eendenmossel</t>
  </si>
  <si>
    <t>Barnacle and its Derivatives</t>
  </si>
  <si>
    <t>ABG</t>
  </si>
  <si>
    <t>Krab en producten op basis van krab</t>
  </si>
  <si>
    <t>Crab and its Derivatives</t>
  </si>
  <si>
    <t>ABH</t>
  </si>
  <si>
    <t>Rivierkreeft en producten op basis van rivierkreeft</t>
  </si>
  <si>
    <t>Crawfish and its Derivatives</t>
  </si>
  <si>
    <t>ABI</t>
  </si>
  <si>
    <t>Krill en producten op basis van krill</t>
  </si>
  <si>
    <t>Krill and its Derivatives</t>
  </si>
  <si>
    <t>ABJ</t>
  </si>
  <si>
    <t>Kreeft en producten op basis van kreeft</t>
  </si>
  <si>
    <t>Lobster and its Derivatives</t>
  </si>
  <si>
    <t>ABK</t>
  </si>
  <si>
    <t>Garnaal en producten op basis van garnaal (Engels: Prawn; Dendrobranchiata)</t>
  </si>
  <si>
    <t>Prawns and their Derivatives</t>
  </si>
  <si>
    <t>ABL</t>
  </si>
  <si>
    <t>Garnaal en producten op basis van garnaal (Engels: shrimp; Pleocyemata)</t>
  </si>
  <si>
    <t>Shrimp and its Derivatives</t>
  </si>
  <si>
    <t>ABN</t>
  </si>
  <si>
    <t>Zeeoor en producten op basis van zeeoor</t>
  </si>
  <si>
    <t>Abalone and its Derivatives</t>
  </si>
  <si>
    <t>AC</t>
  </si>
  <si>
    <t>(M) Schaaldieren en producten op basis van schaaldieren</t>
  </si>
  <si>
    <t>(M) Crustaceans and Their Derivatives</t>
  </si>
  <si>
    <t>ACP</t>
  </si>
  <si>
    <t>Karper en producten op basis van karper</t>
  </si>
  <si>
    <t>Carp and its Derivatives</t>
  </si>
  <si>
    <t>AD</t>
  </si>
  <si>
    <t>3-amino-2,4-dichloorfenol</t>
  </si>
  <si>
    <t>3-Amino-2,4-dichlorophenol</t>
  </si>
  <si>
    <t>ADB</t>
  </si>
  <si>
    <t>Zeebaars en producten op basis van zeebaars</t>
  </si>
  <si>
    <t>Bass and its Derivatives</t>
  </si>
  <si>
    <t>ADC</t>
  </si>
  <si>
    <t>Ansjovis en producten op basis van ansjovis</t>
  </si>
  <si>
    <t>Anchovy and its Derivatives</t>
  </si>
  <si>
    <t>ADE</t>
  </si>
  <si>
    <t>Meerval en producten op basis van meerval</t>
  </si>
  <si>
    <t>Catfish and its Derivatives</t>
  </si>
  <si>
    <t>ADF</t>
  </si>
  <si>
    <t>Kabeljauw en producten op basis van kabeljauw</t>
  </si>
  <si>
    <t>Cod and its Derivatives</t>
  </si>
  <si>
    <t>ADG</t>
  </si>
  <si>
    <t>Bot en producten op basis van bot</t>
  </si>
  <si>
    <t>Flounder and its Derivatives</t>
  </si>
  <si>
    <t>ADH</t>
  </si>
  <si>
    <t>Tandbaars en producten op basis van tandbaars</t>
  </si>
  <si>
    <t>Grouper and its Derivatives</t>
  </si>
  <si>
    <t>ADI</t>
  </si>
  <si>
    <t>Schelvis en producten op basis van schelvis</t>
  </si>
  <si>
    <t>Haddock and its Derivatives</t>
  </si>
  <si>
    <t>ADJ</t>
  </si>
  <si>
    <t>Heek en producten op basis van heek</t>
  </si>
  <si>
    <t>Hake and its Derivatives</t>
  </si>
  <si>
    <t>ADK</t>
  </si>
  <si>
    <t>Heilbot en producten op basis van heilbot</t>
  </si>
  <si>
    <t>Halibut and its Derivatives</t>
  </si>
  <si>
    <t>ADL</t>
  </si>
  <si>
    <t>Haring en producten op basis van haring</t>
  </si>
  <si>
    <t>Herring and its Derivatives</t>
  </si>
  <si>
    <t>ADM</t>
  </si>
  <si>
    <t>Goudmakreel en producten op basis van goudmakreel</t>
  </si>
  <si>
    <t>Mahi mahi and its Derivatives</t>
  </si>
  <si>
    <t>ADP</t>
  </si>
  <si>
    <t>Snoek en producten op basis van snoek</t>
  </si>
  <si>
    <t>Pike and its Derivatives</t>
  </si>
  <si>
    <t>ADQ</t>
  </si>
  <si>
    <t>Koolvis en producten op basis van Koolvis</t>
  </si>
  <si>
    <t>Pollock and its Derivatives</t>
  </si>
  <si>
    <t>ADR</t>
  </si>
  <si>
    <t>Zalm en producten op basis van zalm</t>
  </si>
  <si>
    <t>Salmon and its Derivatives</t>
  </si>
  <si>
    <t>ADS</t>
  </si>
  <si>
    <t>Snapper en producten op basis van snapper</t>
  </si>
  <si>
    <t>Snapper and its Derivatives</t>
  </si>
  <si>
    <t>ADT</t>
  </si>
  <si>
    <t>Tong en producten op basis van tong</t>
  </si>
  <si>
    <t>Sole and its Derivatives</t>
  </si>
  <si>
    <t>ADU</t>
  </si>
  <si>
    <t>Zwaardvis en producten op basis van zwaardvis</t>
  </si>
  <si>
    <t>Swordfish and its Derivatives</t>
  </si>
  <si>
    <t>ADV</t>
  </si>
  <si>
    <t>Tilapia en producten op basis van tilapia</t>
  </si>
  <si>
    <t>Tilapia and its Derivatives</t>
  </si>
  <si>
    <t>ADW</t>
  </si>
  <si>
    <t>Forel en producten op basis van forel</t>
  </si>
  <si>
    <t>Trout and its Derivatives</t>
  </si>
  <si>
    <t>AE</t>
  </si>
  <si>
    <t>(M) Eieren en producten op basis van eieren</t>
  </si>
  <si>
    <t>(M) Eggs and Their Derivatives</t>
  </si>
  <si>
    <t>AF</t>
  </si>
  <si>
    <t>(M) Vis en producten op basis van vis</t>
  </si>
  <si>
    <t>(M) Fish and Their Derivatives</t>
  </si>
  <si>
    <t>AH</t>
  </si>
  <si>
    <t>Anijsalcohol</t>
  </si>
  <si>
    <t>Anise Alcohol</t>
  </si>
  <si>
    <t>AI</t>
  </si>
  <si>
    <t>Alfa-isomethylionon</t>
  </si>
  <si>
    <t>Alpha-Isomethyl Ionone</t>
  </si>
  <si>
    <t>AJF</t>
  </si>
  <si>
    <t>Amberjack fish and its derivatives</t>
  </si>
  <si>
    <t>AL</t>
  </si>
  <si>
    <t>Alpha-amylcinnamaldehyde</t>
  </si>
  <si>
    <t>Amyl Cinnamal</t>
  </si>
  <si>
    <t>ALS</t>
  </si>
  <si>
    <t>Amylsalicylaat</t>
  </si>
  <si>
    <t>Amyl salicylate</t>
  </si>
  <si>
    <t>AM</t>
  </si>
  <si>
    <t>(M) Melk en producten op basis van melk</t>
  </si>
  <si>
    <t>(M) Milk and its Derivatives</t>
  </si>
  <si>
    <t>AN</t>
  </si>
  <si>
    <t>(M) Noten en producten op basis van noten</t>
  </si>
  <si>
    <t>(M) Tree Nuts and Their Derivatives</t>
  </si>
  <si>
    <t>ANE</t>
  </si>
  <si>
    <t>Anethol</t>
  </si>
  <si>
    <t>Anethole</t>
  </si>
  <si>
    <t>ANO</t>
  </si>
  <si>
    <t>Baars en producten op basis van baars</t>
  </si>
  <si>
    <t>Perch and its derivatives</t>
  </si>
  <si>
    <t>AP</t>
  </si>
  <si>
    <t>(M) Pinda's (aardnoten) en producten op basis van pinda's</t>
  </si>
  <si>
    <t>(M) Peanuts and Their Derivatives</t>
  </si>
  <si>
    <t>APL</t>
  </si>
  <si>
    <t>Appel en producten op basis van appel</t>
  </si>
  <si>
    <t>Apple and its derivatives</t>
  </si>
  <si>
    <t>AS</t>
  </si>
  <si>
    <t>(M) Sesamzaad en producten op basis van sesamzaad</t>
  </si>
  <si>
    <t>(M) Sesame Seeds and Their Derivatives</t>
  </si>
  <si>
    <t>ASD</t>
  </si>
  <si>
    <t>Aspartaam en aspartaam-acesulfaamzout en producten op basis van aspartaam en aspartaam-acesulfaamzout</t>
  </si>
  <si>
    <t>Aspartame and aspartame-acesulfame salt and its derivatives</t>
  </si>
  <si>
    <t>AU</t>
  </si>
  <si>
    <t>(M) Zwaveldioxide en sulfieten (E220-E228)</t>
  </si>
  <si>
    <t>(M) Sulfur Dioxide and Sulfits (E220-E228)</t>
  </si>
  <si>
    <t>AW</t>
  </si>
  <si>
    <t>(M) Glutenbevattende granen</t>
  </si>
  <si>
    <t>(M) Cereals containing gluten and their derivatives</t>
  </si>
  <si>
    <t>AWF</t>
  </si>
  <si>
    <t>Witvis en producten op basis van witvis</t>
  </si>
  <si>
    <t>Whitefish and its Derivatives</t>
  </si>
  <si>
    <t>AY</t>
  </si>
  <si>
    <t>(M) Soja en producten op basis van soja</t>
  </si>
  <si>
    <t>(M) Soybean and its Derivatives</t>
  </si>
  <si>
    <t>AYC</t>
  </si>
  <si>
    <t>Acetylcedreen</t>
  </si>
  <si>
    <t>Acetyl cedrene</t>
  </si>
  <si>
    <t>BA</t>
  </si>
  <si>
    <t>Benzylalcohol</t>
  </si>
  <si>
    <t>Benzyl Alcohol</t>
  </si>
  <si>
    <t>BAS</t>
  </si>
  <si>
    <t>Basa (Pangasius bocourti) en producten op basis van basa</t>
  </si>
  <si>
    <t>Basa and its Derivatives</t>
  </si>
  <si>
    <t>BB</t>
  </si>
  <si>
    <t>Benzylbenzoaat</t>
  </si>
  <si>
    <t>Benzyl Benzoate</t>
  </si>
  <si>
    <t>BC</t>
  </si>
  <si>
    <t>(M) Selderij en producten op basis van selderij</t>
  </si>
  <si>
    <t>(M) Celery and its Derivatives</t>
  </si>
  <si>
    <t>BCP</t>
  </si>
  <si>
    <t>Bèta-caryofylleen</t>
  </si>
  <si>
    <t>Beta-caryophyllene</t>
  </si>
  <si>
    <t>BE</t>
  </si>
  <si>
    <t>Lillial (Butylfenyl methylpropional)</t>
  </si>
  <si>
    <t>2 (4-tert-Butylbenzyl)  (Butylphenyl methylpropionate)</t>
  </si>
  <si>
    <t>BEZ</t>
  </si>
  <si>
    <t>Benzaldehyde</t>
  </si>
  <si>
    <t>BF</t>
  </si>
  <si>
    <t>Rundvlees en rundvleesproducten</t>
  </si>
  <si>
    <t>Beef and its Derivatives</t>
  </si>
  <si>
    <t>BFD</t>
  </si>
  <si>
    <t>Grootbekken en producten op basis van grootbekken</t>
  </si>
  <si>
    <t>Butterfish and its derivatives</t>
  </si>
  <si>
    <t>BFH</t>
  </si>
  <si>
    <t>Bonito (Scombridae) en producten op basis van bonito</t>
  </si>
  <si>
    <t>Bonito fish and its derivatives</t>
  </si>
  <si>
    <t>BI</t>
  </si>
  <si>
    <t>Benzylcinnamaat</t>
  </si>
  <si>
    <t>Benzyl Cinnamate</t>
  </si>
  <si>
    <t>BLF</t>
  </si>
  <si>
    <t>Blauwvis en producten op basis van blauwvis</t>
  </si>
  <si>
    <t>Bluefish and its Derivatives</t>
  </si>
  <si>
    <t>BM</t>
  </si>
  <si>
    <t>(M) Mosterd en producten op basis van mosterd</t>
  </si>
  <si>
    <t>(M) Mustard and its Derivatives</t>
  </si>
  <si>
    <t>BN</t>
  </si>
  <si>
    <t>Isoeugenol</t>
  </si>
  <si>
    <t>BND</t>
  </si>
  <si>
    <t>Banaan en producten op basis van banaan</t>
  </si>
  <si>
    <t>Banana and its derivatives</t>
  </si>
  <si>
    <t>BO</t>
  </si>
  <si>
    <t>d-Limoneen</t>
  </si>
  <si>
    <t>d-Limonene</t>
  </si>
  <si>
    <t>BP</t>
  </si>
  <si>
    <t>Linalool</t>
  </si>
  <si>
    <t>BPN</t>
  </si>
  <si>
    <t>Bijenpollen</t>
  </si>
  <si>
    <t>Bee pollen</t>
  </si>
  <si>
    <t>BQ</t>
  </si>
  <si>
    <t>Methylheptinecarbonaat</t>
  </si>
  <si>
    <t>Methyl Heptin Carbonate</t>
  </si>
  <si>
    <t>BR</t>
  </si>
  <si>
    <t>1,3-bis-(2,4-diaminofenoxy)propaan</t>
  </si>
  <si>
    <t>1,3-Bis-(2,4-diaminophenoxy)propane</t>
  </si>
  <si>
    <t>BRC</t>
  </si>
  <si>
    <t>Barracuda en producten op basis van barracuda</t>
  </si>
  <si>
    <t>Barracuda and its derivatives</t>
  </si>
  <si>
    <t>BRM</t>
  </si>
  <si>
    <t>Brasem en producten op basis van brasem</t>
  </si>
  <si>
    <t>Bream and its Derivatives</t>
  </si>
  <si>
    <t>BS</t>
  </si>
  <si>
    <t>Benzylsalicylaat</t>
  </si>
  <si>
    <t>Benzyl Salicylate</t>
  </si>
  <si>
    <t>BWD</t>
  </si>
  <si>
    <t>Boekweit en producten op basis van boekweit</t>
  </si>
  <si>
    <t>Buckwheat and its derivatives</t>
  </si>
  <si>
    <t>CA</t>
  </si>
  <si>
    <t>Kaneelalcohol (Cinnamylalcohol)</t>
  </si>
  <si>
    <t>Cinnamyl Alcohol</t>
  </si>
  <si>
    <t>CAE</t>
  </si>
  <si>
    <t>Cedrus atlantica olie/extract</t>
  </si>
  <si>
    <t>Cedrus atlantica oil/extract</t>
  </si>
  <si>
    <t>CAF</t>
  </si>
  <si>
    <t>Citrus aurantium bloemolie</t>
  </si>
  <si>
    <t>Citrus aurantium flower oil</t>
  </si>
  <si>
    <t>CAP</t>
  </si>
  <si>
    <t>Citrus aurantium schilolie</t>
  </si>
  <si>
    <t>Citrus aurantium peel oil</t>
  </si>
  <si>
    <t>CBP</t>
  </si>
  <si>
    <t>Citrus aurantium bergamia schilolie</t>
  </si>
  <si>
    <t>Citrus aurantium bergamia peel oil</t>
  </si>
  <si>
    <t>CCL</t>
  </si>
  <si>
    <t>Cinnamomum cassia blad olie</t>
  </si>
  <si>
    <t>Cinnamomum cassia leaf oil</t>
  </si>
  <si>
    <t>CFD</t>
  </si>
  <si>
    <t>Haarstaarten en producten op basis van haarstaarten</t>
  </si>
  <si>
    <t>Cutlassfish and its derivatives</t>
  </si>
  <si>
    <t>CFH</t>
  </si>
  <si>
    <t>Knorrepos en producten op basis van knorrepos</t>
  </si>
  <si>
    <t>Croaker fish and its derivatives</t>
  </si>
  <si>
    <t>CHB</t>
  </si>
  <si>
    <t>Kopvoorn en producten op basis van kopvoorn</t>
  </si>
  <si>
    <t>Chub and its Derivatives</t>
  </si>
  <si>
    <t>CHR</t>
  </si>
  <si>
    <t>Trekzalm en producten op basis van trekzalm</t>
  </si>
  <si>
    <t>Char and its Derivatives</t>
  </si>
  <si>
    <t>CKF</t>
  </si>
  <si>
    <t>Lom en producten op basis van lom</t>
  </si>
  <si>
    <t>Cusk fish and its derivatives</t>
  </si>
  <si>
    <t>CL</t>
  </si>
  <si>
    <t>Kaneelaldehyde (Cinnamal)</t>
  </si>
  <si>
    <t>Cinnamal</t>
  </si>
  <si>
    <t>CLM</t>
  </si>
  <si>
    <t>Mosselen (Engels: clams) en producten op basis van mosselen</t>
  </si>
  <si>
    <t>Clam and its Derivatives</t>
  </si>
  <si>
    <t>CLP</t>
  </si>
  <si>
    <t>Citrus limon schilolie</t>
  </si>
  <si>
    <t>Citrus limon peel oil</t>
  </si>
  <si>
    <t>CM</t>
  </si>
  <si>
    <t>Kippenvlees en kippenvleesproducten</t>
  </si>
  <si>
    <t>Chicken Meat and its Derivatives</t>
  </si>
  <si>
    <t>CN</t>
  </si>
  <si>
    <t>Citronellol</t>
  </si>
  <si>
    <t>CNK</t>
  </si>
  <si>
    <t>Kolanoot</t>
  </si>
  <si>
    <t>Cola nut/kola nut</t>
  </si>
  <si>
    <t>CO</t>
  </si>
  <si>
    <t>Coumarine</t>
  </si>
  <si>
    <t>Coumarin</t>
  </si>
  <si>
    <t>COE</t>
  </si>
  <si>
    <t>Cananga odorata olie/extract</t>
  </si>
  <si>
    <t>Cananga odorata oil/extract</t>
  </si>
  <si>
    <t>COK</t>
  </si>
  <si>
    <t>Kokkels en producten op basis van kokkels</t>
  </si>
  <si>
    <t>Cockle and its Derivatives</t>
  </si>
  <si>
    <t>CON</t>
  </si>
  <si>
    <t>Hoornslakken en producten op basis an hoornslakken</t>
  </si>
  <si>
    <t>Conch and its Derivatives</t>
  </si>
  <si>
    <t>CPR</t>
  </si>
  <si>
    <t>Kamfer</t>
  </si>
  <si>
    <t>Camphor</t>
  </si>
  <si>
    <t>CRV</t>
  </si>
  <si>
    <t>Carvon</t>
  </si>
  <si>
    <t>Carvone</t>
  </si>
  <si>
    <t>CS</t>
  </si>
  <si>
    <t>Katoenzaad en katoenzaadproducten</t>
  </si>
  <si>
    <t>Cotton Seeds and Their Derivatives</t>
  </si>
  <si>
    <t>CSC</t>
  </si>
  <si>
    <t>Cisco en producten op basis van cisco</t>
  </si>
  <si>
    <t>Cisco and its Derivatives</t>
  </si>
  <si>
    <t>CT</t>
  </si>
  <si>
    <t>Citral</t>
  </si>
  <si>
    <t>CTA</t>
  </si>
  <si>
    <t>Citroenzuur</t>
  </si>
  <si>
    <t>Citric acid</t>
  </si>
  <si>
    <t>CZK</t>
  </si>
  <si>
    <t>Cinnamomum zeylanicum schorsolie</t>
  </si>
  <si>
    <t>Cinnamomum zeylanicum bark oil</t>
  </si>
  <si>
    <t>DA</t>
  </si>
  <si>
    <t>2,6-dimethoxy-3,5-pyridinediamine HCl</t>
  </si>
  <si>
    <t>2,6-Dimethoxy-3,5-pyridinediamine HCl</t>
  </si>
  <si>
    <t>DMF</t>
  </si>
  <si>
    <t>Ombervissen (Aplodinotus grunniens) en producten op basis van ombervissen</t>
  </si>
  <si>
    <t>Drum fish and its derivatives</t>
  </si>
  <si>
    <t>DP</t>
  </si>
  <si>
    <t>Diaminofenol</t>
  </si>
  <si>
    <t>Diaminophenols</t>
  </si>
  <si>
    <t>DPA</t>
  </si>
  <si>
    <t>Dimethyl fenylacetaat</t>
  </si>
  <si>
    <t>Dimethyl phenethyl acetate</t>
  </si>
  <si>
    <t>DYF</t>
  </si>
  <si>
    <t>Zonnevis en producten op basis van zonnevis</t>
  </si>
  <si>
    <t>Dory fish and its derivatives</t>
  </si>
  <si>
    <t>ECO</t>
  </si>
  <si>
    <t>Eugenia caryophyllus olie</t>
  </si>
  <si>
    <t>Eugenia caryophyllus oil</t>
  </si>
  <si>
    <t>EEL</t>
  </si>
  <si>
    <t>Paling en producten op basis van paling</t>
  </si>
  <si>
    <t>Eel and its Derivatives</t>
  </si>
  <si>
    <t>EG</t>
  </si>
  <si>
    <t>Eugenol</t>
  </si>
  <si>
    <t>EGA</t>
  </si>
  <si>
    <t>Acetyleugenol</t>
  </si>
  <si>
    <t>Eugenyl acetate</t>
  </si>
  <si>
    <t>EGO</t>
  </si>
  <si>
    <t>Eucalyptus globulus olie</t>
  </si>
  <si>
    <t>Eucalyptus globulus oil</t>
  </si>
  <si>
    <t>EOD</t>
  </si>
  <si>
    <t>Escolar en producten op basis van escolar</t>
  </si>
  <si>
    <t>Escolar and its derivatives</t>
  </si>
  <si>
    <t>EP</t>
  </si>
  <si>
    <t>Eikenmosextract (Evernia prunastri)</t>
  </si>
  <si>
    <t>Oak moss extract (Evernia prunastri)</t>
  </si>
  <si>
    <t>EV</t>
  </si>
  <si>
    <t>Boommosextract (Evernia furfuracea)</t>
  </si>
  <si>
    <t>Treemoss extract (Evernia furfuracea)</t>
  </si>
  <si>
    <t>FA</t>
  </si>
  <si>
    <t>Farnesol</t>
  </si>
  <si>
    <t>FH</t>
  </si>
  <si>
    <t>4-hydroxy-propylamino-3-nitrofenol</t>
  </si>
  <si>
    <t>4-Hydroxy-propylamino-3-nitrophenol</t>
  </si>
  <si>
    <t>FT</t>
  </si>
  <si>
    <t>4-amino-3-nitrofenol</t>
  </si>
  <si>
    <t>4-Amino-3-nitrophenol</t>
  </si>
  <si>
    <t>GAT</t>
  </si>
  <si>
    <t>Geranyl-acetaat</t>
  </si>
  <si>
    <t>Geranyl acetate</t>
  </si>
  <si>
    <t>GB</t>
  </si>
  <si>
    <t>Gerst en gerstproducten (glutenbevattend graan)</t>
  </si>
  <si>
    <t>Barley  and barley products(glutencontaining grain)</t>
  </si>
  <si>
    <t>GE</t>
  </si>
  <si>
    <t>Geraniol</t>
  </si>
  <si>
    <t>GK</t>
  </si>
  <si>
    <t>Khorasantarwe en producten op basis van khorasantarwe (glutenbevattend graan)</t>
  </si>
  <si>
    <t>Khorasan wheat and its derivatives (gluten-containing grain)</t>
  </si>
  <si>
    <t>GL</t>
  </si>
  <si>
    <t>Glutamaat en glutamaatproducten</t>
  </si>
  <si>
    <t>Glutamate and Their Derivatives</t>
  </si>
  <si>
    <t>GO</t>
  </si>
  <si>
    <t>Haver en haverproducten (glutenbevattend graan)</t>
  </si>
  <si>
    <t>Oats and oat products (gluten containing grain)</t>
  </si>
  <si>
    <t>GOM</t>
  </si>
  <si>
    <t>Geitenmelk</t>
  </si>
  <si>
    <t>Goat Milk</t>
  </si>
  <si>
    <t>GS</t>
  </si>
  <si>
    <t>Spelt en speltproducten (glutenbevattend graan)</t>
  </si>
  <si>
    <t>Spelt and Spelt Products</t>
  </si>
  <si>
    <t>GTD</t>
  </si>
  <si>
    <t>Gelatine en producten op basis van gelatine</t>
  </si>
  <si>
    <t>Gelatine and its derivatives</t>
  </si>
  <si>
    <t>HB</t>
  </si>
  <si>
    <t>HC Blue No 12</t>
  </si>
  <si>
    <t>HC</t>
  </si>
  <si>
    <t>Lyral (Hydroxyisohexyl 3-cyclohexeen carboxaldehyde)</t>
  </si>
  <si>
    <t>Hydroxyisohexyl 3-Cyclohexene Carboxaldehyde</t>
  </si>
  <si>
    <t>HD</t>
  </si>
  <si>
    <t>HC Blue No 11</t>
  </si>
  <si>
    <t>HE</t>
  </si>
  <si>
    <t>Hydroxybenzomorfoline</t>
  </si>
  <si>
    <t>Hydroxybenzomorpholine</t>
  </si>
  <si>
    <t>HH</t>
  </si>
  <si>
    <t>Hydroxypropyl-bis(N-hydroxyethyl-p-fenyldiamine) HCl</t>
  </si>
  <si>
    <t>Hydroxypropyl bis(N-hydroxyethyl-p-phenyldiamine) HCl</t>
  </si>
  <si>
    <t>HN</t>
  </si>
  <si>
    <t>Hydroxyethyl-2-nitro-p-toluidine</t>
  </si>
  <si>
    <t>HP</t>
  </si>
  <si>
    <t>2-hydroxyethyl-picraminezuur</t>
  </si>
  <si>
    <t>2-Hydroxyethyl-picramic Acid</t>
  </si>
  <si>
    <t>HTP</t>
  </si>
  <si>
    <t>Hexamethylindanopyran</t>
  </si>
  <si>
    <t>HX</t>
  </si>
  <si>
    <t>Hexylkaneelaldehyde (Hexylcinnamaldehyde)</t>
  </si>
  <si>
    <t>Hexyl Cinnamaldehyde</t>
  </si>
  <si>
    <t>HXL</t>
  </si>
  <si>
    <t>Hexadecanolacton</t>
  </si>
  <si>
    <t>Hexadecanolactone</t>
  </si>
  <si>
    <t>HY</t>
  </si>
  <si>
    <t>Hydroxycitronellal</t>
  </si>
  <si>
    <t>IGA</t>
  </si>
  <si>
    <t>Isoeugenylacetaat</t>
  </si>
  <si>
    <t>Isoeugenyl acetate</t>
  </si>
  <si>
    <t>JCH</t>
  </si>
  <si>
    <t>Japanse paardenkastanje (Aesculus turbinata) en producten op basis van Japanse paardenkastanje (Aesculus turbinata)</t>
  </si>
  <si>
    <t>Japanese horse chestnut (Aesculus turbinata) and its derivatives</t>
  </si>
  <si>
    <t>JFD</t>
  </si>
  <si>
    <t>Paardmakreel en producten op basis van paardmakreel</t>
  </si>
  <si>
    <t>Jack fish and its derivatives</t>
  </si>
  <si>
    <t>JOE</t>
  </si>
  <si>
    <t>Jasmijn olie/extract</t>
  </si>
  <si>
    <t>Jasmine oil/extract</t>
  </si>
  <si>
    <t>JVO</t>
  </si>
  <si>
    <t>Juniperus virginiana olie</t>
  </si>
  <si>
    <t>Juniperus virginiana oil</t>
  </si>
  <si>
    <t>KWD</t>
  </si>
  <si>
    <t>Kiwi en producten op basis van kiwi</t>
  </si>
  <si>
    <t>Kiwi and its derivatives</t>
  </si>
  <si>
    <t>LCA</t>
  </si>
  <si>
    <t>Lippia citriodora absoluut</t>
  </si>
  <si>
    <t>Lippia citriodora absolute</t>
  </si>
  <si>
    <t>LDO</t>
  </si>
  <si>
    <t>Lavandula olie/extract</t>
  </si>
  <si>
    <t>Lavandula oil/extract</t>
  </si>
  <si>
    <t>LGD</t>
  </si>
  <si>
    <t>Ophiodon elongatus en producten op basis van Ophiodon elongatus</t>
  </si>
  <si>
    <t>Lingcod and its derivatives</t>
  </si>
  <si>
    <t>LGO</t>
  </si>
  <si>
    <t>Citroengrasolie</t>
  </si>
  <si>
    <t>Lemongrass oil</t>
  </si>
  <si>
    <t>LMT</t>
  </si>
  <si>
    <t>Zeeslakken en producten op basis van zeeslakken</t>
  </si>
  <si>
    <t>Limpets and its Derivatives</t>
  </si>
  <si>
    <t>LNL</t>
  </si>
  <si>
    <t>Laurus nobilis bladolie</t>
  </si>
  <si>
    <t>Laurus nobilis leaf oil</t>
  </si>
  <si>
    <t>LSN</t>
  </si>
  <si>
    <t>Slakken (escargots) en producten op basis van slakken</t>
  </si>
  <si>
    <t>Land and sea snails (Escargot) and its Derivatives</t>
  </si>
  <si>
    <t>LX</t>
  </si>
  <si>
    <t>Latex</t>
  </si>
  <si>
    <t>LYA</t>
  </si>
  <si>
    <t>Linalylacetaat</t>
  </si>
  <si>
    <t>Linalyl acetate</t>
  </si>
  <si>
    <t>MAC</t>
  </si>
  <si>
    <t>Makreel en producten op basis van makreel</t>
  </si>
  <si>
    <t>Mackerel and its Derivatives</t>
  </si>
  <si>
    <t>MAL</t>
  </si>
  <si>
    <t>Marlijn en producten op basis van marlijn</t>
  </si>
  <si>
    <t>Marlin and its Derivatives</t>
  </si>
  <si>
    <t>MFD</t>
  </si>
  <si>
    <t>Bandeng en producten op basis van bandeng</t>
  </si>
  <si>
    <t>Milkfish and its derivatives</t>
  </si>
  <si>
    <t>MH</t>
  </si>
  <si>
    <t>2-methyl-5-hydroxyethylaminofenol</t>
  </si>
  <si>
    <t>2-Methyl-5-hydroxyethylaminophenol</t>
  </si>
  <si>
    <t>MKF</t>
  </si>
  <si>
    <t>Zeeduivel en producten op basis van zeeduivel</t>
  </si>
  <si>
    <t>Monkfish (Anglerfish, Lotte) and its Derivatives</t>
  </si>
  <si>
    <t>ML</t>
  </si>
  <si>
    <t>Lactose (melksuiker)</t>
  </si>
  <si>
    <t>Lactose (milk sugar)</t>
  </si>
  <si>
    <t>MLC</t>
  </si>
  <si>
    <t>6-Methylcumarine</t>
  </si>
  <si>
    <t>6-Methyl coumarin</t>
  </si>
  <si>
    <t>MM</t>
  </si>
  <si>
    <t>Melatonine</t>
  </si>
  <si>
    <t>Melatonin</t>
  </si>
  <si>
    <t>MMD</t>
  </si>
  <si>
    <t>Matsutake-paddenstoel en producten op basis van Matsutake-paddenstoel</t>
  </si>
  <si>
    <t>Matsutake mushroom and its derivatives</t>
  </si>
  <si>
    <t>MOD</t>
  </si>
  <si>
    <t>Mango en producten op basis van mango</t>
  </si>
  <si>
    <t>Mango and its derivatives</t>
  </si>
  <si>
    <t>MPO</t>
  </si>
  <si>
    <t>Myroxylon pereirae olie/extract</t>
  </si>
  <si>
    <t>Myroxylon pereirae oil/extract</t>
  </si>
  <si>
    <t>MPP</t>
  </si>
  <si>
    <t>Mentha piperita olie</t>
  </si>
  <si>
    <t>Mentha piperita oil</t>
  </si>
  <si>
    <t>MSS</t>
  </si>
  <si>
    <t>Mosselen en producten op basis van mosselen</t>
  </si>
  <si>
    <t>Mussels and its Derivatives</t>
  </si>
  <si>
    <t>MSY</t>
  </si>
  <si>
    <t>Methylsalicylaat</t>
  </si>
  <si>
    <t>Methyl salicylate</t>
  </si>
  <si>
    <t>MTH</t>
  </si>
  <si>
    <t>Menthol</t>
  </si>
  <si>
    <t>MVL</t>
  </si>
  <si>
    <t>Mentha viridis bladolie</t>
  </si>
  <si>
    <t>Mentha viridis leaf oil</t>
  </si>
  <si>
    <t>NC</t>
  </si>
  <si>
    <t>Cacao en producten op basis van cacao</t>
  </si>
  <si>
    <t>Cocoa and its Derivatives</t>
  </si>
  <si>
    <t>NE</t>
  </si>
  <si>
    <t>Erwten en producten op basis van erwten</t>
  </si>
  <si>
    <t>Peas and Pea Products</t>
  </si>
  <si>
    <t>NK</t>
  </si>
  <si>
    <t>Koriander en producten op basis van koriander</t>
  </si>
  <si>
    <t>Coriander and its Derivatives</t>
  </si>
  <si>
    <t>(M) Lupine en producten op basis van lupine</t>
  </si>
  <si>
    <t>(M) Lupine and its Derivatives</t>
  </si>
  <si>
    <t>NM</t>
  </si>
  <si>
    <t>Maïs en producten op basis van maïs</t>
  </si>
  <si>
    <t>Corn and Its Derivatives</t>
  </si>
  <si>
    <t>NP</t>
  </si>
  <si>
    <t>Peulvruchten en producten op basis van peulvruchten</t>
  </si>
  <si>
    <t>Pod Fruits and Their Derivatives</t>
  </si>
  <si>
    <t>NR</t>
  </si>
  <si>
    <t>Rogge en producten op basis van rogge</t>
  </si>
  <si>
    <t>Rye and Their Derivatives</t>
  </si>
  <si>
    <t>NRE</t>
  </si>
  <si>
    <t>Narcissus extract</t>
  </si>
  <si>
    <t>NW</t>
  </si>
  <si>
    <t>Wortel en producten op basis van wortel</t>
  </si>
  <si>
    <t>Carrots and Their Derivatives</t>
  </si>
  <si>
    <t>OCT</t>
  </si>
  <si>
    <t>Octopus en producten op basis van octopus</t>
  </si>
  <si>
    <t>Octopus and its Derivatives</t>
  </si>
  <si>
    <t>OFD</t>
  </si>
  <si>
    <t>Olievis en producten op basis van olievis</t>
  </si>
  <si>
    <t>Oilfish and its derivatives</t>
  </si>
  <si>
    <t>OGD</t>
  </si>
  <si>
    <t>Sinaasappel en producten op basis van sinaasappel</t>
  </si>
  <si>
    <t>Orange and its derivatives</t>
  </si>
  <si>
    <t>ON</t>
  </si>
  <si>
    <t>1-nafthol</t>
  </si>
  <si>
    <t>1-Naphthol</t>
  </si>
  <si>
    <t>ORR</t>
  </si>
  <si>
    <t>Keizerbaars en producten op basis van keizerbaars</t>
  </si>
  <si>
    <t>Orange roughy and its Derivatives</t>
  </si>
  <si>
    <t>OYS</t>
  </si>
  <si>
    <t>Oesters en producten op basis van oesters</t>
  </si>
  <si>
    <t>Oysters and its Derivatives</t>
  </si>
  <si>
    <t>PCO</t>
  </si>
  <si>
    <t>Pogostemon cablin olie</t>
  </si>
  <si>
    <t>Pogostemon cablin oil</t>
  </si>
  <si>
    <t>PER</t>
  </si>
  <si>
    <t>Alikruik en producten op basis van alikruik</t>
  </si>
  <si>
    <t>Periwinkle and its Derivatives</t>
  </si>
  <si>
    <t>PFD</t>
  </si>
  <si>
    <t>Kogelvis en producten op basis van kogelvis</t>
  </si>
  <si>
    <t>Puffer fish and its derivatives</t>
  </si>
  <si>
    <t>PGF</t>
  </si>
  <si>
    <t>Pelargonium graveolens bloemolie</t>
  </si>
  <si>
    <t>Pelargonium graveolens flower oil</t>
  </si>
  <si>
    <t>PGT</t>
  </si>
  <si>
    <t>Antarctische diepzeeheek en producten op basis van Antarctische diepzeeheek</t>
  </si>
  <si>
    <t>Patagonian Toothfish and its derivatives</t>
  </si>
  <si>
    <t>PHD</t>
  </si>
  <si>
    <t>Perzik en producten op basis van perzik</t>
  </si>
  <si>
    <t>Peach and its derivatives</t>
  </si>
  <si>
    <t>PIN</t>
  </si>
  <si>
    <t>Pineen</t>
  </si>
  <si>
    <t>Pinene</t>
  </si>
  <si>
    <t>PLC</t>
  </si>
  <si>
    <t>Schol en producten op basis van schol</t>
  </si>
  <si>
    <t>Plaice and its Derivatives</t>
  </si>
  <si>
    <t>PM</t>
  </si>
  <si>
    <t>p-methylaminofenol</t>
  </si>
  <si>
    <t>p-Methylaminophenol</t>
  </si>
  <si>
    <t>PMN</t>
  </si>
  <si>
    <t>Palmpit</t>
  </si>
  <si>
    <t>Palm nut</t>
  </si>
  <si>
    <t>PN</t>
  </si>
  <si>
    <t>Pijnboompitten en pijnboompitproducten</t>
  </si>
  <si>
    <t>Pine Nut and Their Derivatives</t>
  </si>
  <si>
    <t>PO</t>
  </si>
  <si>
    <t>Varkensvlees en varkensvleesproducten</t>
  </si>
  <si>
    <t>Pork and its Derivatives</t>
  </si>
  <si>
    <t>POM</t>
  </si>
  <si>
    <t>Pompano (trachinotus) en producten op basis van pompano</t>
  </si>
  <si>
    <t>Pompano and its Derivatives</t>
  </si>
  <si>
    <t>PP</t>
  </si>
  <si>
    <t>p-fenylenediamine</t>
  </si>
  <si>
    <t>p-Phenylenediamine</t>
  </si>
  <si>
    <t>PPA</t>
  </si>
  <si>
    <t>Pinus pumila</t>
  </si>
  <si>
    <t>PRG</t>
  </si>
  <si>
    <t>Zeebrasem en producten op basis van zeebrasem</t>
  </si>
  <si>
    <t>Porgy and its Derivatives</t>
  </si>
  <si>
    <t>PRS</t>
  </si>
  <si>
    <t>Propolis</t>
  </si>
  <si>
    <t>PS</t>
  </si>
  <si>
    <t>Maanzaad en maanzaadproducten</t>
  </si>
  <si>
    <t>Poppy Seeds and Their Derivatives</t>
  </si>
  <si>
    <t>PSM</t>
  </si>
  <si>
    <t>Pinus mugo</t>
  </si>
  <si>
    <t>PYP</t>
  </si>
  <si>
    <t>3-propylideenftalide</t>
  </si>
  <si>
    <t>3-Propylidenephthalide</t>
  </si>
  <si>
    <t>QUA</t>
  </si>
  <si>
    <t>Amerikaanse venusschelp en producten op basis van Amerikaanse venusschelp</t>
  </si>
  <si>
    <t>Quahaugs and its Derivatives</t>
  </si>
  <si>
    <t>RFO</t>
  </si>
  <si>
    <t>Rozenbloemolie/extract</t>
  </si>
  <si>
    <t>Rose flower oil/extract</t>
  </si>
  <si>
    <t>RJY</t>
  </si>
  <si>
    <t>Koninginnengelei</t>
  </si>
  <si>
    <t>Royal jelly</t>
  </si>
  <si>
    <t>ROF</t>
  </si>
  <si>
    <t>Sebastes en producten op basis van sebastes</t>
  </si>
  <si>
    <t>Rockfish and its Derivatives</t>
  </si>
  <si>
    <t>RSK</t>
  </si>
  <si>
    <t>Roze ketonen</t>
  </si>
  <si>
    <t>Rose ketones</t>
  </si>
  <si>
    <t>SA</t>
  </si>
  <si>
    <t>Amandel en amandelproducten</t>
  </si>
  <si>
    <t>Almond and Almond Products</t>
  </si>
  <si>
    <t>SAD</t>
  </si>
  <si>
    <t>Sapucaianoot (Lecythis zabucajo) en producten op basis van sapucaianoot</t>
  </si>
  <si>
    <t>Sapucaia nut (Lecythis zabucajo) and its derivatives</t>
  </si>
  <si>
    <t>SAO</t>
  </si>
  <si>
    <t>Santalum album olie</t>
  </si>
  <si>
    <t>Santalum album oil</t>
  </si>
  <si>
    <t>SAR</t>
  </si>
  <si>
    <t>Sardine en producten op basis van sardine</t>
  </si>
  <si>
    <t>Sardine and its Derivatives</t>
  </si>
  <si>
    <t>SB</t>
  </si>
  <si>
    <t>Zaadproducten</t>
  </si>
  <si>
    <t>Seed Products</t>
  </si>
  <si>
    <t>SC</t>
  </si>
  <si>
    <t>Cashewnoot en cashewnootproducten</t>
  </si>
  <si>
    <t>Cashew and Cashew Products</t>
  </si>
  <si>
    <t>SCA</t>
  </si>
  <si>
    <t>Jacobsschelp en producten op basis van Jacobsschelp</t>
  </si>
  <si>
    <t>Scallops and its Derivatives</t>
  </si>
  <si>
    <t>SCL</t>
  </si>
  <si>
    <t>Sclareol</t>
  </si>
  <si>
    <t>SD</t>
  </si>
  <si>
    <t>Beukenoot en beukenootproducten</t>
  </si>
  <si>
    <t>Beech Nuts and Their Derivatives</t>
  </si>
  <si>
    <t>SDF</t>
  </si>
  <si>
    <t>Horsmakrelen en producten op basis van horsmakrelen</t>
  </si>
  <si>
    <t>Scad fish and its derivatives</t>
  </si>
  <si>
    <t>SE</t>
  </si>
  <si>
    <t>Boternoot en boternootproducten</t>
  </si>
  <si>
    <t>Butternuts and Their Derivatives</t>
  </si>
  <si>
    <t>SF</t>
  </si>
  <si>
    <t>Chinquapin-noot en chinquapin-nootproducten</t>
  </si>
  <si>
    <t>Chinquapins and Their Derivatives</t>
  </si>
  <si>
    <t>SFD</t>
  </si>
  <si>
    <t>Swai fish and its derivatives</t>
  </si>
  <si>
    <t>SFT</t>
  </si>
  <si>
    <t>Spinefoot fish and its derivatives</t>
  </si>
  <si>
    <t>SG</t>
  </si>
  <si>
    <t>Ginkgonoot en ginkgonootproducten</t>
  </si>
  <si>
    <t>Ginkgo Nuts and Their Derivatives</t>
  </si>
  <si>
    <t>SH</t>
  </si>
  <si>
    <t>Hazelnoot en hazelnootproducten</t>
  </si>
  <si>
    <t>Hazelnut and Hazelnut Products</t>
  </si>
  <si>
    <t>SHD</t>
  </si>
  <si>
    <t>Schaapskopbrasem en producten op basis van schaapskopbrasem</t>
  </si>
  <si>
    <t>Sheephead fish and its derivatives</t>
  </si>
  <si>
    <t>SHK</t>
  </si>
  <si>
    <t>Haai en producten op basis van haai</t>
  </si>
  <si>
    <t>Shark and its Derivatives</t>
  </si>
  <si>
    <t>SI</t>
  </si>
  <si>
    <t>Okkernoot en okkernootproducten</t>
  </si>
  <si>
    <t>Hickory Nuts and Their Derivatives</t>
  </si>
  <si>
    <t>SJ</t>
  </si>
  <si>
    <t>Sheanoot en sheanootproducten</t>
  </si>
  <si>
    <t>Shea Nuts and Their Derivatives</t>
  </si>
  <si>
    <t>SK</t>
  </si>
  <si>
    <t>Pilinoot en pilinootproducten</t>
  </si>
  <si>
    <t>Pili Nuts and Their Derivatives</t>
  </si>
  <si>
    <t>SL</t>
  </si>
  <si>
    <t>Lycheenoot en lycheenootproducten</t>
  </si>
  <si>
    <t>Lichee Nuts and Their Derivatives</t>
  </si>
  <si>
    <t>SM</t>
  </si>
  <si>
    <t>Macadamianoot en macadamianootproducten</t>
  </si>
  <si>
    <t>Macadamia Nut and Macadamia Nut Products</t>
  </si>
  <si>
    <t>SMF</t>
  </si>
  <si>
    <t>Schoolmeester en producten op basis van schoolmeester</t>
  </si>
  <si>
    <t>Schoolmaster fish and its derivatives</t>
  </si>
  <si>
    <t>SMR</t>
  </si>
  <si>
    <t>Zalmkuit</t>
  </si>
  <si>
    <t>Salmon roe</t>
  </si>
  <si>
    <t>SMT</t>
  </si>
  <si>
    <t>Spiering en producten op basis van spiering</t>
  </si>
  <si>
    <t>Smelt and its Derivatives</t>
  </si>
  <si>
    <t>SN</t>
  </si>
  <si>
    <t>Kastanje en kastanjeproducten</t>
  </si>
  <si>
    <t>Chestnuts and Their Derivatives</t>
  </si>
  <si>
    <t>SO</t>
  </si>
  <si>
    <t>Kokosnoot of kokosnootproducten</t>
  </si>
  <si>
    <t>Coconuts and Their Derivatives</t>
  </si>
  <si>
    <t>SP</t>
  </si>
  <si>
    <t>Pecannoot en pecannootproducten</t>
  </si>
  <si>
    <t>Pecan Nut and Pecan Nut Products</t>
  </si>
  <si>
    <t>SPF</t>
  </si>
  <si>
    <t>Schorpioenvis en producten op basis van schorpioenvis</t>
  </si>
  <si>
    <t>Scorpionfish and its derivatives</t>
  </si>
  <si>
    <t>SQU</t>
  </si>
  <si>
    <t>Inktvis (Calimari) en producten op basis van inktvis</t>
  </si>
  <si>
    <t>Squid (Calamari) and its Derivatives</t>
  </si>
  <si>
    <t>SR</t>
  </si>
  <si>
    <t>Paranoot en paranootproducten</t>
  </si>
  <si>
    <t>Brazil Nut and Brazil Nut Products</t>
  </si>
  <si>
    <t>SS</t>
  </si>
  <si>
    <t>Zonnebloemzaad en zonnebloemzaadpro­ducten</t>
  </si>
  <si>
    <t>Sunflower Seeds and Their Derivatives</t>
  </si>
  <si>
    <t>ST</t>
  </si>
  <si>
    <t>Pistachenoot en pistachenootproducten</t>
  </si>
  <si>
    <t>Pistachio and Pistachio Products</t>
  </si>
  <si>
    <t>STG</t>
  </si>
  <si>
    <t>Steur en producten op basis van steur</t>
  </si>
  <si>
    <t>Sturgeon and its Derivatives</t>
  </si>
  <si>
    <t>STL</t>
  </si>
  <si>
    <t>Santalol</t>
  </si>
  <si>
    <t>SU</t>
  </si>
  <si>
    <t>Salicylaat</t>
  </si>
  <si>
    <t>Salicylate</t>
  </si>
  <si>
    <t>SW</t>
  </si>
  <si>
    <t>Walnoot en walnootproducten</t>
  </si>
  <si>
    <t>Walnut and Walnut Products</t>
  </si>
  <si>
    <t>SX</t>
  </si>
  <si>
    <t>Peulvruchten</t>
  </si>
  <si>
    <t>Pulses</t>
  </si>
  <si>
    <t>SYH</t>
  </si>
  <si>
    <t>Salicylaldehyde</t>
  </si>
  <si>
    <t>TA</t>
  </si>
  <si>
    <t>3-aminofenol</t>
  </si>
  <si>
    <t>3-Aminophenol</t>
  </si>
  <si>
    <t>TBP</t>
  </si>
  <si>
    <t>Trimethylbenzeenpropanol</t>
  </si>
  <si>
    <t>Trimethylbenzenepropanol</t>
  </si>
  <si>
    <t>TCM</t>
  </si>
  <si>
    <t>Trimethylcyclopentenyl methylisopentenol</t>
  </si>
  <si>
    <t>TD</t>
  </si>
  <si>
    <t>Tolueen-2,5-diamine</t>
  </si>
  <si>
    <t>Toluene-2,5-diamine</t>
  </si>
  <si>
    <t>TEP</t>
  </si>
  <si>
    <t>Terpineen</t>
  </si>
  <si>
    <t>Terpinolene</t>
  </si>
  <si>
    <t>TFD</t>
  </si>
  <si>
    <t>Tegelvis en producten op basis van tegelvis</t>
  </si>
  <si>
    <t>Tilefish and its derivatives</t>
  </si>
  <si>
    <t>TPL</t>
  </si>
  <si>
    <t>Terpineol</t>
  </si>
  <si>
    <t>TPT</t>
  </si>
  <si>
    <t>Terpentijn</t>
  </si>
  <si>
    <t>Turpentine</t>
  </si>
  <si>
    <t>TR</t>
  </si>
  <si>
    <t>Triticale en triticaleproducten</t>
  </si>
  <si>
    <t>Triticale and Their Derivatives</t>
  </si>
  <si>
    <t>TTD</t>
  </si>
  <si>
    <t>Tomaten en producten op basis van tomaten</t>
  </si>
  <si>
    <t>Tomato and its derivatives</t>
  </si>
  <si>
    <t>TUR</t>
  </si>
  <si>
    <t>Tarbot en producten op basis van tarbot</t>
  </si>
  <si>
    <t>Turbot and its Derivatives</t>
  </si>
  <si>
    <t>TYA</t>
  </si>
  <si>
    <t>Tetramethylacetyloctahydronaftalenen </t>
  </si>
  <si>
    <t>Tetramethyl acetyloctahydronaphthalenes</t>
  </si>
  <si>
    <t>UM</t>
  </si>
  <si>
    <t>(M) Weekdieren en producten op basis van weekdieren</t>
  </si>
  <si>
    <t>(M) Molluscs and Their Derivatives</t>
  </si>
  <si>
    <t>UN</t>
  </si>
  <si>
    <t>Schaal- en schelpdieren en producten op basis van schaal- en schelpdieren</t>
  </si>
  <si>
    <t>Shellfish and their Derivatives</t>
  </si>
  <si>
    <t>UW</t>
  </si>
  <si>
    <t>Tarwe en producten op basis van tarwe</t>
  </si>
  <si>
    <t>Wheat and Their Derivatives</t>
  </si>
  <si>
    <t>VLN</t>
  </si>
  <si>
    <t>Vanilline</t>
  </si>
  <si>
    <t>Vanillin</t>
  </si>
  <si>
    <t>WFD</t>
  </si>
  <si>
    <t>Zeewolf en producten op basis van zeewolf</t>
  </si>
  <si>
    <t>Wolffish and its derivatives</t>
  </si>
  <si>
    <t>WHK</t>
  </si>
  <si>
    <t>Wulk en producten op basis van wulk</t>
  </si>
  <si>
    <t>Whelks and its Derivatives</t>
  </si>
  <si>
    <t>WHT</t>
  </si>
  <si>
    <t>Wijting en producten op basis van wijting</t>
  </si>
  <si>
    <t>Whiting and its Derivatives</t>
  </si>
  <si>
    <t>YMD</t>
  </si>
  <si>
    <t>Yam en producten op basis van yam</t>
  </si>
  <si>
    <t>Yam and its derivatives</t>
  </si>
  <si>
    <t>Alcool amylcinnamylique</t>
  </si>
  <si>
    <t>Alpha-terpinène</t>
  </si>
  <si>
    <t>Thon et ses dérivés</t>
  </si>
  <si>
    <t>Doré et ses dérivés</t>
  </si>
  <si>
    <t>Balanes et ses dérivés</t>
  </si>
  <si>
    <t>Crabe et ses dérivés</t>
  </si>
  <si>
    <t>Écrevisse et ses dérivés</t>
  </si>
  <si>
    <t>Krill et ses dérivés</t>
  </si>
  <si>
    <t>Homard et ses dérivés</t>
  </si>
  <si>
    <t>Crevettes roses et ses dérivés</t>
  </si>
  <si>
    <t>Crevettes grises et ses dérivés</t>
  </si>
  <si>
    <t>Ormeau et ses dérivés</t>
  </si>
  <si>
    <t>Crustacés et ses dérivés</t>
  </si>
  <si>
    <t>Carpe et ses dérivés</t>
  </si>
  <si>
    <t>3-Amino-2,4-dichlorophénol</t>
  </si>
  <si>
    <t>Bar et ses dérivés</t>
  </si>
  <si>
    <t>Anchois et ses dérivés</t>
  </si>
  <si>
    <t>Poisson-chat et ses dérivés</t>
  </si>
  <si>
    <t>Morue et ses dérivés</t>
  </si>
  <si>
    <t>Flet et ses dérivés</t>
  </si>
  <si>
    <t>Mérou et ses dérivés</t>
  </si>
  <si>
    <t>Aiglefin et ses dérivés</t>
  </si>
  <si>
    <t>Merlu et ses dérivés</t>
  </si>
  <si>
    <t>Flétan et ses dérivés</t>
  </si>
  <si>
    <t>Hareng et ses dérivés</t>
  </si>
  <si>
    <t>Coryphène (Mahi mahi) et ses dérivés</t>
  </si>
  <si>
    <t>Brochet et ses dérivés</t>
  </si>
  <si>
    <t>Lieu jaune et ses dérivés</t>
  </si>
  <si>
    <t>Saumon et ses dérivés</t>
  </si>
  <si>
    <t>Vivaneau et ses dérivés</t>
  </si>
  <si>
    <t>Sole et ses dérivés</t>
  </si>
  <si>
    <t>Espadon et ses dérivés</t>
  </si>
  <si>
    <t>Tilapia et ses dérivés</t>
  </si>
  <si>
    <t>Truite et ses dérivés</t>
  </si>
  <si>
    <t>Oeufs et ses dérivés</t>
  </si>
  <si>
    <t>Poissons et ses dérivés</t>
  </si>
  <si>
    <t>Alcool d'anis</t>
  </si>
  <si>
    <t>Alpha-isométhylionone</t>
  </si>
  <si>
    <t>Seriola en producten op basis van seriola</t>
  </si>
  <si>
    <t>Sériole et ses dérivés</t>
  </si>
  <si>
    <t>Amyl cannelle</t>
  </si>
  <si>
    <t>Salicylate d'amyle</t>
  </si>
  <si>
    <t>Lait et ses dérivés</t>
  </si>
  <si>
    <t>Noix (fruits à coque) et ses dérivés</t>
  </si>
  <si>
    <t>Anéthole</t>
  </si>
  <si>
    <t>Perche et ses dérivés</t>
  </si>
  <si>
    <t>Arachides et ses dérivés</t>
  </si>
  <si>
    <t>Pomme et ses dérivés</t>
  </si>
  <si>
    <t>Graines de sésame et ses dérivés</t>
  </si>
  <si>
    <t>Aspartame et sel d'aspartame-acésulfame et ses dérivés</t>
  </si>
  <si>
    <t>Dioxyde de soufre et sulfites</t>
  </si>
  <si>
    <t>Céréales et ses dérivés</t>
  </si>
  <si>
    <t>Poisson blanc et ses dérivés</t>
  </si>
  <si>
    <t>Soja et ses dérivés</t>
  </si>
  <si>
    <t>Acétylcédrène</t>
  </si>
  <si>
    <t>Alcool benzylique</t>
  </si>
  <si>
    <t>Basa et ses dérivés</t>
  </si>
  <si>
    <t>Benzoate de benzyle</t>
  </si>
  <si>
    <t>Céleri et ses dérivés</t>
  </si>
  <si>
    <t>Bêta-caryophyllène</t>
  </si>
  <si>
    <t>2 (4-tert-butylbenzyle)</t>
  </si>
  <si>
    <t>Benzaldéhyde</t>
  </si>
  <si>
    <t>Boeuf et ses dérivés</t>
  </si>
  <si>
    <t>Poisson beurre et ses dérivés</t>
  </si>
  <si>
    <t>Bonite et ses dérivés</t>
  </si>
  <si>
    <t>Cinnamate de benzyle</t>
  </si>
  <si>
    <t>Tassergal et ses dérivés</t>
  </si>
  <si>
    <t>Moutarde et ses dérivés</t>
  </si>
  <si>
    <t>Banane et ses dérivés</t>
  </si>
  <si>
    <t>Pollen d'abeille</t>
  </si>
  <si>
    <t>Méthyle carbonate d'heptine</t>
  </si>
  <si>
    <t>1,3-Bis- (2,4-diaminophénoxy) propane</t>
  </si>
  <si>
    <t>Barracuda et ses dérivés</t>
  </si>
  <si>
    <t>Dorade et ses dérivés</t>
  </si>
  <si>
    <t>Salicylate de benzyle</t>
  </si>
  <si>
    <t>Sarrasin et ses dérivés</t>
  </si>
  <si>
    <t>Alcool de cannelle (alcool cinnamique)</t>
  </si>
  <si>
    <t>Huile/extrait de Cedrus atlantica</t>
  </si>
  <si>
    <t>Huile de fleur de Citrus aurantium</t>
  </si>
  <si>
    <t>Huile d'écorce de Citrus Aurantium</t>
  </si>
  <si>
    <t>Huile d'écorce de Citrus aurantium bergamia</t>
  </si>
  <si>
    <t>Huile de feuille de cannelle cassia</t>
  </si>
  <si>
    <t>Sabre et ses dérivés</t>
  </si>
  <si>
    <t>Croaker et ses dérivés</t>
  </si>
  <si>
    <t>Chub et ses dérivés</t>
  </si>
  <si>
    <t>Omble et ses dérivés</t>
  </si>
  <si>
    <t>Brosme et ses dérivés</t>
  </si>
  <si>
    <t>Aldéhyde cinnamique (Cinnamal)</t>
  </si>
  <si>
    <t>Palourde et ses dérivés</t>
  </si>
  <si>
    <t>Huile d'écorce d'agrumes et de citron</t>
  </si>
  <si>
    <t>Viande de poulet et ses dérivés</t>
  </si>
  <si>
    <t>Noix de cola/noix de kola</t>
  </si>
  <si>
    <t>Huile/extrait de Cananga odorata</t>
  </si>
  <si>
    <t>Cockle et ses dérivés</t>
  </si>
  <si>
    <t>Conque et ses dérivés</t>
  </si>
  <si>
    <t>Camphre</t>
  </si>
  <si>
    <t>Graines de coton et ses dérivés</t>
  </si>
  <si>
    <t>Cisco et ses dérivés</t>
  </si>
  <si>
    <t>Acide citrique</t>
  </si>
  <si>
    <t>Huile d'écorce de Cinnamomum zeylanicum</t>
  </si>
  <si>
    <t>2,6-diméthoxy-3,5-pyridinediamine HCl</t>
  </si>
  <si>
    <t>Tambour et ses dérivés</t>
  </si>
  <si>
    <t>Diaminophénols</t>
  </si>
  <si>
    <t>Phénylacétate de diméthyle</t>
  </si>
  <si>
    <t>Dorés et ses dérivés</t>
  </si>
  <si>
    <t>Huile d'Eugenia caryophyllus</t>
  </si>
  <si>
    <t>Anguille et ses dérivés</t>
  </si>
  <si>
    <t>Acétyleugénol</t>
  </si>
  <si>
    <t>Huile d'eucalyptus globulus</t>
  </si>
  <si>
    <t>Escolar et ses dérivés</t>
  </si>
  <si>
    <t>Extrait de mousse de chêne (Evernia furfuracea)</t>
  </si>
  <si>
    <t>Extrait de mousse d'arbre (Evernia furfuracea)</t>
  </si>
  <si>
    <t>4-hydroxy-propylamino-3-nitrophénol</t>
  </si>
  <si>
    <t>4-amino-3-nitrophénol</t>
  </si>
  <si>
    <t>Acétate de géranyle</t>
  </si>
  <si>
    <t>Produits d'orge et orge</t>
  </si>
  <si>
    <t>Blé de Khorassan et ses dérivés (graines contenant du gluten)</t>
  </si>
  <si>
    <t>Glutamate et ses dérivés</t>
  </si>
  <si>
    <t>Avoine et produits à base d'avoine</t>
  </si>
  <si>
    <t>Lait de chèvre</t>
  </si>
  <si>
    <t>Epeautre et produits à base d'épeautre</t>
  </si>
  <si>
    <t>Gélatine et ses dérivés</t>
  </si>
  <si>
    <t>HC Bleu No 12</t>
  </si>
  <si>
    <t>Hydroxyisohexyl 3-cyclohexène carboxaldéhyde</t>
  </si>
  <si>
    <t>HC Bleu No 11</t>
  </si>
  <si>
    <t>Hydroxypropyl bis (N-hydroxyéthyl-p-phényldiamine) HCl</t>
  </si>
  <si>
    <t>Hydroxyéthyl-2-nitro-p-toluidine</t>
  </si>
  <si>
    <t>Acide 2-hydroxyéthyl-picramique</t>
  </si>
  <si>
    <t>Hexaméthylindanopyrane</t>
  </si>
  <si>
    <t>Hexyl cinnamaldéhyde</t>
  </si>
  <si>
    <t>Hexadécanolactone</t>
  </si>
  <si>
    <t>Acétate d'isoeugényle</t>
  </si>
  <si>
    <t>Marronnier d'Inde (Aesculus turbinata) et ses dérivés</t>
  </si>
  <si>
    <t>Carangue et ses dérivés</t>
  </si>
  <si>
    <t>Huile/extrait de jasmin</t>
  </si>
  <si>
    <t>Huile de genévrier de Virginie</t>
  </si>
  <si>
    <t>Kiwi et ses dérivés</t>
  </si>
  <si>
    <t>Lippia citriodora absolument</t>
  </si>
  <si>
    <t>Huile/extrait de lavande</t>
  </si>
  <si>
    <t>Morue-lingue et ses dérivés</t>
  </si>
  <si>
    <t>Huile de citronnelle</t>
  </si>
  <si>
    <t>Patelles et ses dérivés</t>
  </si>
  <si>
    <t>Huile de feuille de Laurus nobilis</t>
  </si>
  <si>
    <t>Escargots terrestres et de mer (Escargot) et ses dérivés</t>
  </si>
  <si>
    <t>Acétate de linalyle</t>
  </si>
  <si>
    <t>Maquereau et ses dérivés</t>
  </si>
  <si>
    <t>Marlin et ses dérivés</t>
  </si>
  <si>
    <t>Poisson-lait et ses dérivés</t>
  </si>
  <si>
    <t>2-méthyl-5-hydroxyéthylaminophénol</t>
  </si>
  <si>
    <t>Baudroie (baudroie, Lotte) et ses dérivés</t>
  </si>
  <si>
    <t>Lactose</t>
  </si>
  <si>
    <t>6-méthylcoumarine</t>
  </si>
  <si>
    <t>Mélatonine</t>
  </si>
  <si>
    <t>Champignon Matsutake et ses dérivés</t>
  </si>
  <si>
    <t>Mangue et ses dérivés</t>
  </si>
  <si>
    <t>Huile/extrait de Myroxylon pereirae</t>
  </si>
  <si>
    <t>Huile de mentha piperita</t>
  </si>
  <si>
    <t>Moules et ses dérivés</t>
  </si>
  <si>
    <t>Le salicylate de méthyle</t>
  </si>
  <si>
    <t>Huile de feuille de Mentha viridis</t>
  </si>
  <si>
    <t>Cacao et ses dérivés</t>
  </si>
  <si>
    <t>Pois et produits de pois</t>
  </si>
  <si>
    <t>Coriandre et ses dérivés</t>
  </si>
  <si>
    <t>Lupin et ses dérivés</t>
  </si>
  <si>
    <t>Maïs et ses dérivés</t>
  </si>
  <si>
    <t>Fruits à gousses et ses dérivés</t>
  </si>
  <si>
    <t>Seigle et ses dérivés</t>
  </si>
  <si>
    <t>Extrait de Narcisse</t>
  </si>
  <si>
    <t>Carottes et ses dérivés</t>
  </si>
  <si>
    <t>Pieuvre et ses dérivés</t>
  </si>
  <si>
    <t>Escolier (Rouvet) (Ruvettus pretiosus) ses dérivés</t>
  </si>
  <si>
    <t>Orange et ses dérivés</t>
  </si>
  <si>
    <t>1-naphtol</t>
  </si>
  <si>
    <t>Hoplostète orange et ses dérivés</t>
  </si>
  <si>
    <t>Huîtres et ses dérivés</t>
  </si>
  <si>
    <t>Huile de cabine Pogostemon</t>
  </si>
  <si>
    <t>Pervenche et ses dérivés</t>
  </si>
  <si>
    <t>Poisson-globe et ses dérivés</t>
  </si>
  <si>
    <t>Huile de fleur de Pélargonium graveolens</t>
  </si>
  <si>
    <t>Légine de Patagonie et ses dérivés</t>
  </si>
  <si>
    <t>Pêche et ses dérivés</t>
  </si>
  <si>
    <t>Plie et ses dérivés</t>
  </si>
  <si>
    <t>p-méthylaminophénol</t>
  </si>
  <si>
    <t>Noix de palme</t>
  </si>
  <si>
    <t>Noix de pin et ses dérivés</t>
  </si>
  <si>
    <t>Porc et ses dérivés</t>
  </si>
  <si>
    <t>Pompano et ses dérivés</t>
  </si>
  <si>
    <t>p-phénylènediamine</t>
  </si>
  <si>
    <t>Porgy et ses dérivés</t>
  </si>
  <si>
    <t>Graines de pavot et ses dérivés</t>
  </si>
  <si>
    <t>3-propylidènephtalide</t>
  </si>
  <si>
    <t>Quahaugs et ses dérivés</t>
  </si>
  <si>
    <t>Huile/extrait de fleur de rose</t>
  </si>
  <si>
    <t>Gelée royale</t>
  </si>
  <si>
    <t>Sébaste et ses dérivés</t>
  </si>
  <si>
    <t>Cétones roses</t>
  </si>
  <si>
    <t>Amandes et produits à base d'amandes</t>
  </si>
  <si>
    <t>Noix de sapucaia (Lecythis zabucajo) et ses dérivés</t>
  </si>
  <si>
    <t>Huile d'album Santalum</t>
  </si>
  <si>
    <t>Sardine et ses dérivés</t>
  </si>
  <si>
    <t>Produits de semences</t>
  </si>
  <si>
    <t>Noix de cajou et produits à base de noix de cajou</t>
  </si>
  <si>
    <t>Coquilles Saint-Jacques et ses dérivés</t>
  </si>
  <si>
    <t>Sclaréol</t>
  </si>
  <si>
    <t>Noix de hêtre et ses dérivés</t>
  </si>
  <si>
    <t>Scad et ses dérivés</t>
  </si>
  <si>
    <t>Butternuts et ses dérivés</t>
  </si>
  <si>
    <t>Chinquapines et ses dérivés</t>
  </si>
  <si>
    <t>Pangasius en producten op basis van Pangasius</t>
  </si>
  <si>
    <t>Panga (Swai) et ses dérivés</t>
  </si>
  <si>
    <t>Siganus (sigan) et ses dérivés</t>
  </si>
  <si>
    <t>Noix de ginkgo et ses dérivés</t>
  </si>
  <si>
    <t>Noisettes et produits à base de noisettes</t>
  </si>
  <si>
    <t>Rondeau mouton (spare tête-de-mouton) et ses dérivés</t>
  </si>
  <si>
    <t>Requin et ses dérivés</t>
  </si>
  <si>
    <t>Noix de caryer et ses dérivés</t>
  </si>
  <si>
    <t>Noix de karité et ses dérivés</t>
  </si>
  <si>
    <t>Noix de piments et ses dérivés</t>
  </si>
  <si>
    <t>Noix de litchi et ses dérivés</t>
  </si>
  <si>
    <t>Noix de macadamia et produits à base de noix de macadamia</t>
  </si>
  <si>
    <t>Vivaneau dents-de-chien et ses dérivés</t>
  </si>
  <si>
    <t>Œufs de saumon</t>
  </si>
  <si>
    <t>Eperlan et ses dérivés</t>
  </si>
  <si>
    <t>Châtaignes et ses dérivés</t>
  </si>
  <si>
    <t>Matières sujettes à l'inflammation spontanée, comburantes</t>
  </si>
  <si>
    <t>Noix de pécan et produits à base de noix de pécan</t>
  </si>
  <si>
    <t>Poisson scorpion (rascasse) et ses dérivés</t>
  </si>
  <si>
    <t>Calmar (calamar) et ses dérivés</t>
  </si>
  <si>
    <t>Noix du Brésil et noix du Brésil</t>
  </si>
  <si>
    <t>Graines de tournesol et ses dérivés</t>
  </si>
  <si>
    <t>Pistaches et produits à base de pistaches</t>
  </si>
  <si>
    <t>Esturgeon et ses dérivés</t>
  </si>
  <si>
    <t>Noyer et produits à base de noix</t>
  </si>
  <si>
    <t>Légumineuses</t>
  </si>
  <si>
    <t>Salicylaldéhyde</t>
  </si>
  <si>
    <t>3-aminophénol</t>
  </si>
  <si>
    <t>Triméthylbenzènepropanol</t>
  </si>
  <si>
    <t>Triméthylcyclopenténylméthylisopenténol</t>
  </si>
  <si>
    <t>Toluène-2,5-diamine</t>
  </si>
  <si>
    <t>Terpinène</t>
  </si>
  <si>
    <t>Malacanthidae et ses dérivés</t>
  </si>
  <si>
    <t>Terpinéol</t>
  </si>
  <si>
    <t>Essence de térébenthine</t>
  </si>
  <si>
    <t>Triticale et ses dérivés</t>
  </si>
  <si>
    <t>Tomate et ses dérivés</t>
  </si>
  <si>
    <t>Turbot et ses dérivés</t>
  </si>
  <si>
    <t>Tétraméthylacétyloctahydronaphtalènes</t>
  </si>
  <si>
    <t>Mollusques et ses dérivés</t>
  </si>
  <si>
    <t>Coquillages et ses dérivés</t>
  </si>
  <si>
    <t>Blé et ses dérivés</t>
  </si>
  <si>
    <t>Poisson-loup et ses dérivés</t>
  </si>
  <si>
    <t>Buccins et ses dérivés</t>
  </si>
  <si>
    <t>Merlan et ses dérivés</t>
  </si>
  <si>
    <t>Igname et ses dérivés</t>
  </si>
  <si>
    <t>NO</t>
  </si>
  <si>
    <t>Nee</t>
  </si>
  <si>
    <t>Non</t>
  </si>
  <si>
    <t>NOT_APPLICABLE</t>
  </si>
  <si>
    <t>Pas d'application</t>
  </si>
  <si>
    <t>Mogelijk  Niet altijd mogelijk, lees de bijsluiter</t>
  </si>
  <si>
    <t>Peut-être  Pas toujours possible, lisez la notice</t>
  </si>
  <si>
    <t>Possibly</t>
  </si>
  <si>
    <t>Ja</t>
  </si>
  <si>
    <t>Oui</t>
  </si>
  <si>
    <t>Alkaline</t>
  </si>
  <si>
    <t>Alcaline - Pile dépendant de la réaction entre le zinc et le dioxyde de manganèse</t>
  </si>
  <si>
    <t>Alkaline - Battery dependent upon the reaction between zinc and manganese dioxide</t>
  </si>
  <si>
    <t>CARBON_MONOFLUORIDE_LITHIUM</t>
  </si>
  <si>
    <t>Koolstofmonofluoride lithium</t>
  </si>
  <si>
    <t>Carbon monofluoride lithium</t>
  </si>
  <si>
    <t>CARBON_ZINC</t>
  </si>
  <si>
    <t>Zink-koolstof</t>
  </si>
  <si>
    <t>Carbone-Zinc - Pile conditionnée dans une boîte en zinc qui sert à la fois de conteneur et de terminal négatif.</t>
  </si>
  <si>
    <t>Carbon-Zinc - A battery packaged in a zinc can that serves as both a container and negative terminal</t>
  </si>
  <si>
    <t>LEAD_ACID</t>
  </si>
  <si>
    <t>Loodzuur</t>
  </si>
  <si>
    <t>Acide de plomb</t>
  </si>
  <si>
    <t>Lead acid</t>
  </si>
  <si>
    <t>LEAD_CALCIUM</t>
  </si>
  <si>
    <t>Lood-calcium</t>
  </si>
  <si>
    <t>Plomb-calcium</t>
  </si>
  <si>
    <t>Lead calcium</t>
  </si>
  <si>
    <t>LITHIUM_AIR</t>
  </si>
  <si>
    <t>Lithium-lucht</t>
  </si>
  <si>
    <t>Lithium air</t>
  </si>
  <si>
    <t>LITHIUM_COBALT</t>
  </si>
  <si>
    <t>Lithium-kobalt</t>
  </si>
  <si>
    <t>Lithium cobalt</t>
  </si>
  <si>
    <t>LITHIUM_ION</t>
  </si>
  <si>
    <t>Lithium-ion</t>
  </si>
  <si>
    <t>Lithium ion</t>
  </si>
  <si>
    <t>LITHIUM_ION_POLYMER</t>
  </si>
  <si>
    <t>Lithium-ion-polymeer</t>
  </si>
  <si>
    <t>Ions de lithium - Type de pile dans laquelle les ions de lithium se déplacent de l'anode à la cathode pendant la décharge, et de la cathode à l'anode pendant la charge.</t>
  </si>
  <si>
    <t>Lithium Ions - A type of battery in which lithium ions move from the anode to the cathode during discharge, and from the cathode to the anode when charged</t>
  </si>
  <si>
    <t>LITHIUM_MANGANESE_OXIDE</t>
  </si>
  <si>
    <t>Lithium-mangaanoxide</t>
  </si>
  <si>
    <t>Lithium manganese oxide</t>
  </si>
  <si>
    <t>LITHIUM_NICKEL</t>
  </si>
  <si>
    <t>Lithium-nikkel</t>
  </si>
  <si>
    <t>Lithium nickel</t>
  </si>
  <si>
    <t>LITHIUM_PHOSPHATE</t>
  </si>
  <si>
    <t>Lithiumfosfaat</t>
  </si>
  <si>
    <t>Phosphate de lithium</t>
  </si>
  <si>
    <t>Lithium phosphate</t>
  </si>
  <si>
    <t>LITHIUM_THIONYL_CHLORIDE</t>
  </si>
  <si>
    <t>Lithium-thionylchloride</t>
  </si>
  <si>
    <t>Chlorure de lithium thionyle</t>
  </si>
  <si>
    <t>Lithium thionyl chloride</t>
  </si>
  <si>
    <t>LITHIUM_TITANATE</t>
  </si>
  <si>
    <t>Lithiumtitanaat</t>
  </si>
  <si>
    <t>Titanate de lithium</t>
  </si>
  <si>
    <t>Lithium titanate</t>
  </si>
  <si>
    <t>MERCURY_OXIDE</t>
  </si>
  <si>
    <t>Kwikoxide</t>
  </si>
  <si>
    <t>Oxyde de mercure</t>
  </si>
  <si>
    <t>Mercury oxide</t>
  </si>
  <si>
    <t>METAL_LITHIUM</t>
  </si>
  <si>
    <t>Lithium-metaal</t>
  </si>
  <si>
    <t>Métal-Lithium - Une batterie au lithium qui utilise du lithium métallique comme anode.</t>
  </si>
  <si>
    <t>Metal-Lithium - A lithium battery that uses metallic lithium as anode</t>
  </si>
  <si>
    <t>NICKEL_CADMIUM</t>
  </si>
  <si>
    <t>Nikkel-cadmium</t>
  </si>
  <si>
    <t>Nickel-Cadmium - Batterie rechargeable utilisant de l'oxyde de nickel hydroxyde et du cadmium métallique comme électrodes.</t>
  </si>
  <si>
    <t>Nickel-Cadmium - Rechargeable battery using nickel oxide hydroxide and metallic cadmium as electrodes</t>
  </si>
  <si>
    <t>NICKEL_METAL_HYDRIDE</t>
  </si>
  <si>
    <t>Nikkel-metaalhydride</t>
  </si>
  <si>
    <t>Nickel-Métal-Hybride - Un type de pile électrochimique secondaire similaire à la pile nickel-hydrogène.</t>
  </si>
  <si>
    <t>Nickel-Metal-Hybride - A type of secondary electrochemical cell similar to nickel hydrogen cell</t>
  </si>
  <si>
    <t>NICKEL_OXIDE</t>
  </si>
  <si>
    <t>Nikkeloxide</t>
  </si>
  <si>
    <t>Oxyde de nickel</t>
  </si>
  <si>
    <t>Nickel oxide</t>
  </si>
  <si>
    <t>NICKEL_OXYHYDROXIDE</t>
  </si>
  <si>
    <t>Nikkel-oxyhydroxide</t>
  </si>
  <si>
    <t>Oxyhydroxyde de nickel</t>
  </si>
  <si>
    <t>Nickel oxyhydroxide</t>
  </si>
  <si>
    <t>NICKEL_ZINC</t>
  </si>
  <si>
    <t>Nikkel-zink</t>
  </si>
  <si>
    <t>Nickel zinc</t>
  </si>
  <si>
    <t>Autre - Une technologie de batterie qui ne figure pas dans cette liste.</t>
  </si>
  <si>
    <t>Other - A battery technology not otherwise on this list</t>
  </si>
  <si>
    <t>SILVER_CALCIUM</t>
  </si>
  <si>
    <t>Zilver-calcium</t>
  </si>
  <si>
    <t>Silver calcium</t>
  </si>
  <si>
    <t>SILVER_OXIDE</t>
  </si>
  <si>
    <t>Zilveroxide</t>
  </si>
  <si>
    <t>Silver-Oxide - A type of silver–zinc battery</t>
  </si>
  <si>
    <t>SILVER_ZINC_OXIDE</t>
  </si>
  <si>
    <t>Zilver-zinkoxide</t>
  </si>
  <si>
    <t>Silver zinc oxide</t>
  </si>
  <si>
    <t>ZINC_AIR</t>
  </si>
  <si>
    <t>Zink-lucht</t>
  </si>
  <si>
    <t>Zinc air</t>
  </si>
  <si>
    <t>ZINC_CHLORIDE</t>
  </si>
  <si>
    <t>Zink-chloride</t>
  </si>
  <si>
    <t>Zinc chloride</t>
  </si>
  <si>
    <t>15F15</t>
  </si>
  <si>
    <t>Zn/MnO2 batterij, IEC naam 15F15, andere algemene naam: NEDA 221 BLR155</t>
  </si>
  <si>
    <t>Zn/MnO2 battery, IEC name 15F15, other common names: NEDA 221 BLR155</t>
  </si>
  <si>
    <t>15F20</t>
  </si>
  <si>
    <t>Zn/MnO2 niet-rond meervoudige celbatterij, IEC naam 15F20, andere algemene naam: 22½-volt</t>
  </si>
  <si>
    <t>Zn/MnO2 non-round multiple cell battery, IEC name 15F20, other common names: 22½-volt</t>
  </si>
  <si>
    <t>1604LC</t>
  </si>
  <si>
    <t>18650</t>
  </si>
  <si>
    <t>ISR-18650 Lithium Ion</t>
  </si>
  <si>
    <t>20F20</t>
  </si>
  <si>
    <t>Zn/MnO2 niet-rond meervoudige celbatterij, algemene naam 30-volt</t>
  </si>
  <si>
    <t>Zn/MnO2 non-round multiple cell battery, common name 30-volt</t>
  </si>
  <si>
    <t>2CR1_3N</t>
  </si>
  <si>
    <t>Lithium knoopcellen - munt, horloge, micro, miniatuur door IEC geïdentificeerd met de naam 2CR1/3N, geen andere algemene naam</t>
  </si>
  <si>
    <t>6V round lithium battery, IEC name 2CR11108, other common names: PX28LBPK, PX-28LB,28L, L28PX</t>
  </si>
  <si>
    <t>Lithium button cells - coin, watch, micro, miniature, IEC name 2CR1/3N, no other common name</t>
  </si>
  <si>
    <t>2CR11108</t>
  </si>
  <si>
    <t>6V ronde lithium batterij, IEC naam 2CR11108, andere algemene naam: PX28LBPK, PX-28LB,28L, L28PX</t>
  </si>
  <si>
    <t>2CR5</t>
  </si>
  <si>
    <t>Lithium camera cel/batterijen, IEC naam 2CR5, andere algemene naam: EL2CR5, DL245, RL2CR5, 6135-99-577-2940</t>
  </si>
  <si>
    <t>Lithium camera cell/batteries, IEC name 2CR5, other common names: EL2CR5, DL245, RL2CR5, 6135-99-577-2940</t>
  </si>
  <si>
    <t>2HRM14_57</t>
  </si>
  <si>
    <t>2HRM14/57</t>
  </si>
  <si>
    <t>2R10</t>
  </si>
  <si>
    <t>Zink-koolstof ronde meervoudige cel, IEC naam 2R10, andere algemene naam: Duplex, Ever Ready No. 8</t>
  </si>
  <si>
    <t>Carbon-zinc round multiple cell, IEC name 2R10, other common names: Duplex, Ever Ready No. 8</t>
  </si>
  <si>
    <t>3LR12</t>
  </si>
  <si>
    <t>Alkaline niet-ronde batterijen, IEC naam 3LR12, andere algemene naam: 4.5-volt, kleine batterij, 1203, 4.5 V, Type 3336 (Soviet Union/Russian Federation), 6135-99-738-4038</t>
  </si>
  <si>
    <t>Alkaline non-round batteries, IEC name 3LR12, other common names: 4.5-volt, Pocketable Battery, 1203, 4.5 V, Type 3336 (Soviet Union/Russian Federation), 6135-99-738-4038</t>
  </si>
  <si>
    <t>3R12</t>
  </si>
  <si>
    <t>Zink-koolstof niet-ronde batterijen, IEC naam 3R12, andere algemene naam: 4.5-volt, kleine batterij, 1203, 4.5 V, Type 3336 (Soviet Union/Russian Federation), 6135-99-738-4038</t>
  </si>
  <si>
    <t>Carbon-zinc non-round batteries, IEC name 3R12, other common names: 4.5-volt, Pocketable Battery, 1203, 4.5 V, Type 3336 (Soviet Union/Russian Federation), 6135-99-738-4038</t>
  </si>
  <si>
    <t>3R20</t>
  </si>
  <si>
    <t>3R8</t>
  </si>
  <si>
    <t>4LR25</t>
  </si>
  <si>
    <t>4LR44</t>
  </si>
  <si>
    <t>Alkaline ronde meervoudige cel, IEC naam 4LR44, andere algemene naam: 4SR44, PX28A, A544, K28A, V34PX</t>
  </si>
  <si>
    <t>Alkaline round multiple cell, IEC name 4LR44, other common names: 4SR44, PX28A, A544, K28A, V34PX</t>
  </si>
  <si>
    <t>4R25</t>
  </si>
  <si>
    <t>6F22</t>
  </si>
  <si>
    <t>Zink-koolstof niet-ronde batterijen, IEC naam 6F22, andere algemene naam: 4LR449-volt, PP3, radiobatterij, rookalarm (UK/US), MN1604, vierkante batterij, Krona (SovietUnion/Russian Federation), Transistor, 6135-99-634-8080</t>
  </si>
  <si>
    <t>Carbon-zinc non-round batteries, IEC name 6F22, other common names: 4LR449-volt, PP3, Radio battery, Smoke Alarm (UK/US), MN1604, Square battery, Krona (SovietUnion/Russian Federation), Transistor, 6135-99-634-8080</t>
  </si>
  <si>
    <t>8LR932</t>
  </si>
  <si>
    <t>Alkaline ronde meervoudige cel, IEC naam 8LR932, andere algemene naam: A23, V23GA, 23A, 23AE, MN21, L1028, 8LR23, LRV08</t>
  </si>
  <si>
    <t>Alkaline round multiple cell, IEC name 8LR932, other common names: A23, V23GA, 23A, 23AE, MN21, L1028, 8LR23, LRV08</t>
  </si>
  <si>
    <t>9_VOLT</t>
  </si>
  <si>
    <t>Een vierkante prismavormig met  afgeronde hoeken en een gepolariseerd snap connector bovenop, IEC naam: 6LR61 (alkaline), 6F22 (zink-koolstof), 6KR61 (NiCd), 6HR61 (NiMh)</t>
  </si>
  <si>
    <t>A rectangular prism shape with rounded edges and a polarized snap connector at the top, IEC names: 6LR61 (alkaline), 6F22 (Carbon-Zinc), 6KR61 (NiCd), 6HR61 (NiMh)</t>
  </si>
  <si>
    <t>Type A: meer algemeen als een NiCd of NiMH celafmeting dan een primaire afmeting, populair in oudere laptopbatterijen en hobby batterijpakket</t>
  </si>
  <si>
    <t>Type A: More common as a NiCd or NiMH cell size than a primary size, popular in older laptop batteries and hobby battery packs</t>
  </si>
  <si>
    <t>Type A: More common als een NiCd or NiMH cell size than a primary size, popular in older laptop batteries and hobby battery packs</t>
  </si>
  <si>
    <t>Type AA (Mignon): Een standaardafmeting batterij. Batterijen van deze grootte zijn de meest algemeen gebruikte types in draagbare elektrische apparaten</t>
  </si>
  <si>
    <t>Type AA (Mignon): A standard size of battery. Batteries of this size are the most commonly used type in portable electronic devices</t>
  </si>
  <si>
    <t>AAA</t>
  </si>
  <si>
    <t>Type AAA: Een standaardafmeting droge celbatterij, algemeen gebruikt in draagbare elektrische apparaten</t>
  </si>
  <si>
    <t>Type AAA: A standard size of dry cell battery commonly used in portable electronic devices</t>
  </si>
  <si>
    <t>AAAA</t>
  </si>
  <si>
    <t>Type B (oude type met  67.5 volt): batterij gebruikt voor het basis voltage van een vacuümbuis</t>
  </si>
  <si>
    <t>Type B (old type with 67.5 volt): Battery used to provide the plate voltage of a vacuum tube</t>
  </si>
  <si>
    <t>Type C (baby cel): Een standaardafmeting batterij vaak gebruikt in medium-afname toepassingen zoals speelgoed en muziekinstrumenten</t>
  </si>
  <si>
    <t>Type C (baby cell): A standard size of battery typically used in medium-drain applications such as toys and musical instruments</t>
  </si>
  <si>
    <t>CR1025</t>
  </si>
  <si>
    <t>Lithium knoopcellen, IEC naam CR1025, algemene naam 5033LC</t>
  </si>
  <si>
    <t>Lithium button cells, IEC name CR1025, common name 5033LC</t>
  </si>
  <si>
    <t>CR1216</t>
  </si>
  <si>
    <t>Lithium knoopcellen, IEC naam CR1216, algemene naam 5034LC</t>
  </si>
  <si>
    <t>Lithium button cells, IEC name CR1216, common name 5034LC</t>
  </si>
  <si>
    <t>CR1220</t>
  </si>
  <si>
    <t>Lithium knoopcellen, IEC naam CR1220, algemene naam 5012LC</t>
  </si>
  <si>
    <t>Lithium button cells, IEC name CR1220, common name 5012LC</t>
  </si>
  <si>
    <t>CR1225</t>
  </si>
  <si>
    <t>Lithium knoopcellen, IEC naam CR1225, algemene naam 5020LC</t>
  </si>
  <si>
    <t>Lithium button cells, IEC name CR1225, common name 5020LC</t>
  </si>
  <si>
    <t>CR123A</t>
  </si>
  <si>
    <t>Lithium camerabatterij, IEC naam CR1734, algemene naam: 2/3A, 123, CR123, 17345, 16340, CR123A, 6135-99-851-1379 (NSN)</t>
  </si>
  <si>
    <t>Lithium camera battery, IEC name CR1734, common names: 2/3A, 123, CR123, 17345, 16340, CR123A, 6135-99-851-1379 (NSN)</t>
  </si>
  <si>
    <t>CR12600</t>
  </si>
  <si>
    <t>CR1612</t>
  </si>
  <si>
    <t>CR1616</t>
  </si>
  <si>
    <t>Lithium knoopcellen, IEC naam CR1225</t>
  </si>
  <si>
    <t>Lithium button cells, IEC name CR1616</t>
  </si>
  <si>
    <t>CR1620</t>
  </si>
  <si>
    <t>Lithium knoopcellen, IEC naam CR1620, algemene naam 5009LC</t>
  </si>
  <si>
    <t>Lithium button cells, IEC name CR1620, common name 5009LC</t>
  </si>
  <si>
    <t>CR1632</t>
  </si>
  <si>
    <t>Lithium knoopcellen, IEC naam CR1632</t>
  </si>
  <si>
    <t>Lithium button cells, IEC name CR1632</t>
  </si>
  <si>
    <t>CR17450</t>
  </si>
  <si>
    <t>CR2</t>
  </si>
  <si>
    <t>Lithium camera cel/batterijen, IEC naam CR17355, andere algemene naam: 15270 (Li-Ion oplaadbaar), 6135-99-606-3982 (NSN)</t>
  </si>
  <si>
    <t>Lithium camera cell/batteries, IEC name CR17355, other common names: 15270 (Li-Ion Rechargeable), 6135-99-606-3982 (NSN)</t>
  </si>
  <si>
    <t>CR2012</t>
  </si>
  <si>
    <t>Lithium knoopcellen, IEC naam CR2012</t>
  </si>
  <si>
    <t>Lithium button cells, IEC name CR2012</t>
  </si>
  <si>
    <t>CR2016</t>
  </si>
  <si>
    <t>Lithium knoopcellen, IEC naam CR2016, algemene naam 5000LC</t>
  </si>
  <si>
    <t>Lithium button cells, IEC name CR2016, common name 5000LC</t>
  </si>
  <si>
    <t>CR2025</t>
  </si>
  <si>
    <t>Lithium knoopcellen, IEC naam CR2025, algemene naam 5003LC</t>
  </si>
  <si>
    <t>Lithium button cells, IEC name CR2025, common name 5003LC</t>
  </si>
  <si>
    <t>CR2032</t>
  </si>
  <si>
    <t>Lithium knoopcellen, IEC naam CR2032, algemene naam 5004LC</t>
  </si>
  <si>
    <t>Lithium button cells, IEC name CR2032, common name 5004LC</t>
  </si>
  <si>
    <t>CR2034</t>
  </si>
  <si>
    <t>CR2320</t>
  </si>
  <si>
    <t>CR2330</t>
  </si>
  <si>
    <t>Lithium knoopcellen, IEC naam CR2330</t>
  </si>
  <si>
    <t>Lithium button cells, IEC name CR2330</t>
  </si>
  <si>
    <t>CR23500</t>
  </si>
  <si>
    <t>CR2354</t>
  </si>
  <si>
    <t>Lithium knoopcellen, IEC naam CR2354</t>
  </si>
  <si>
    <t>Lithium button cells, IEC name CR2354</t>
  </si>
  <si>
    <t>CR2430</t>
  </si>
  <si>
    <t>Lithium knoopcellen, IEC naam CR2430, algemene naam 5011LC</t>
  </si>
  <si>
    <t>Lithium button cells, IEC name CR2430, common name 5011LC</t>
  </si>
  <si>
    <t>CR2450</t>
  </si>
  <si>
    <t>Lithium knoopcellen, IEC naam CR2450, algemene naam 5029LC</t>
  </si>
  <si>
    <t>Lithium button cells, IEC name CR2450, common name 5029LC</t>
  </si>
  <si>
    <t>CR2477</t>
  </si>
  <si>
    <t>Lithium knoopcellen, IEC naam CR2477</t>
  </si>
  <si>
    <t>Lithium button cells, IEC name CR2477</t>
  </si>
  <si>
    <t>CR3032</t>
  </si>
  <si>
    <t>Lithium knoopcellen, IEC naam CR3032</t>
  </si>
  <si>
    <t>Lithium button cells, IEC name CR3032</t>
  </si>
  <si>
    <t>CR6362</t>
  </si>
  <si>
    <t>Lithium knoopcellen, IEC naam CR636-2</t>
  </si>
  <si>
    <t>Lithium button cells, IEC name CR636-2</t>
  </si>
  <si>
    <t>CR7362</t>
  </si>
  <si>
    <t>Lithium knoopcellen, IEC naam CR736-2</t>
  </si>
  <si>
    <t>Lithium button cells, IEC name CR736-2</t>
  </si>
  <si>
    <t>CR927</t>
  </si>
  <si>
    <t>Lithium knoopcellen, IEC naam CR927</t>
  </si>
  <si>
    <t>Lithium button cells, IEC name CR927</t>
  </si>
  <si>
    <t>CRP2</t>
  </si>
  <si>
    <t>Lithium camera cel/batterijen, IEC naam CR-P2, algemene naam: CR927, BR-P2, 223A, CR17-33, 5024LC</t>
  </si>
  <si>
    <t>Lithium camera Cell/Batteries, IEC name CR-P2, common names: CR927, BR-P2, 223A, CR17-33, 5024LC</t>
  </si>
  <si>
    <t>CRV3</t>
  </si>
  <si>
    <t>Lithium camera cel/batterijen, IEC naam CRV3</t>
  </si>
  <si>
    <t>Lithium camera Cell/Batteries, IEC name CRV3</t>
  </si>
  <si>
    <t>Type D (Mono): Een cylindrische batterij met  elektrische contacten aan beide uiteinden; de positieve kant met een knop of bobbel</t>
  </si>
  <si>
    <t>Type D (Mono) : Une batterie cylindrique avec des contacts électriques à chaque extrémité.</t>
  </si>
  <si>
    <t>Type D (Mono): A cylindrical battery with electrical contacts at each end</t>
  </si>
  <si>
    <t>FR03</t>
  </si>
  <si>
    <t>FR6</t>
  </si>
  <si>
    <t>HR03</t>
  </si>
  <si>
    <t>HR11_43</t>
  </si>
  <si>
    <t>HR11/43</t>
  </si>
  <si>
    <t>HR11_44</t>
  </si>
  <si>
    <t>HR11/44</t>
  </si>
  <si>
    <t>HR11_45</t>
  </si>
  <si>
    <t>HR11/45</t>
  </si>
  <si>
    <t>HR14</t>
  </si>
  <si>
    <t>HR15_43</t>
  </si>
  <si>
    <t>HR15/43</t>
  </si>
  <si>
    <t>HR15_50</t>
  </si>
  <si>
    <t>HR15/50</t>
  </si>
  <si>
    <t>HR15_51_071P2</t>
  </si>
  <si>
    <t>HR15/51 071P2</t>
  </si>
  <si>
    <t>HR15_51_70AA</t>
  </si>
  <si>
    <t>HR15/51 70AA</t>
  </si>
  <si>
    <t>HR15_51_AAUB</t>
  </si>
  <si>
    <t>HR15/51 AAUB</t>
  </si>
  <si>
    <t>HR15_51_AAUV</t>
  </si>
  <si>
    <t>HR15/51 AAUV</t>
  </si>
  <si>
    <t>HR17_43</t>
  </si>
  <si>
    <t>HR17/43</t>
  </si>
  <si>
    <t>HR20</t>
  </si>
  <si>
    <t>HR22</t>
  </si>
  <si>
    <t>HR6</t>
  </si>
  <si>
    <t>IFPR15_50</t>
  </si>
  <si>
    <t>IMR14_50</t>
  </si>
  <si>
    <t>IMR14/50</t>
  </si>
  <si>
    <t>IMR19_50</t>
  </si>
  <si>
    <t>IMR19/50</t>
  </si>
  <si>
    <t>INR14_50</t>
  </si>
  <si>
    <t>INR14/50</t>
  </si>
  <si>
    <t>INR15_50</t>
  </si>
  <si>
    <t>INR15/50</t>
  </si>
  <si>
    <t>INR15_65</t>
  </si>
  <si>
    <t>INR15/65</t>
  </si>
  <si>
    <t>INR19_50</t>
  </si>
  <si>
    <t>INR19_66</t>
  </si>
  <si>
    <t>INR19/66</t>
  </si>
  <si>
    <t>J</t>
  </si>
  <si>
    <t>Alkaline niet-ronde meervoudige cel, IEC naam 4LR61, ANSI naam J en andere algemene naam 7K67</t>
  </si>
  <si>
    <t>Alkaline non-round multiple cell, IEC name 4LR61, ANSI Name J and other common name 7K67</t>
  </si>
  <si>
    <t>KR15_51</t>
  </si>
  <si>
    <t>KR15/51</t>
  </si>
  <si>
    <t>KR6</t>
  </si>
  <si>
    <t>LANTERN_BIG</t>
  </si>
  <si>
    <t>Algemene niet-rond batterijen, IEC naam 4R25-2 (zink-koolstof) of 4LR25-2 (alkaline), algemene naam: 918, R25-2, Big Lantern, Double Lantern, MN918, Energizer 521</t>
  </si>
  <si>
    <t>Common non-round batteries, IEC name 4R25-2 (carbon?zinc) or 4LR25-2 (alkaline), common names: 918, R25-2, Big Lantern, Double Lantern, MN918, Energizer 521</t>
  </si>
  <si>
    <t>LANTERN_SCREW</t>
  </si>
  <si>
    <t>Niet-ronde meervoudige cel, IEC naam 4R25X (zink-koolstof) of 4LR25X (alkaline), andere algemene naam: Lantern Screw, Lantern, 6 volt, Screw Top, 6135-99-645-6443 (NSN)</t>
  </si>
  <si>
    <t>Non round multiple cell, IEC name 4R25X (carbon?zinc) or 4LR25X (alkaline), other common names: Lantern Screw, Lantern, 6 volt, Screw Top, 6135-99-645-6443 (NSN)</t>
  </si>
  <si>
    <t>LANTERN_SPRING</t>
  </si>
  <si>
    <t>Algemene niet-rond batterijen, IEC naam 4LR25Y (alkaline) of 4R25 (zink-koolstof), andere algemene naam: Lantern, 6 volt, Spring Top, MN908 (UK), 996 of PJ996, Energizer 529, 6135-99-910-1145 (NSN), 908A</t>
  </si>
  <si>
    <t>Common non-round batteries, IEC name 4LR25Y (alkaline) or 4R25 (carbon?zinc), other common names: Lantern, 6 volt, Spring Top, MN908 (UK), 996 or PJ996, Energizer 529, 6135-99-910-1145 (NSN), 908A</t>
  </si>
  <si>
    <t>LR03</t>
  </si>
  <si>
    <t>Algemene alkaline ronde cel, IEC naam LR03, andere algemene naam: AAA, U16 of HP16 (Britain till 1980s), Micro, Microlight, MN2400, MX2400, Type 286 (Sov.Union/Russia), UM 4 (JIS), #7 (China), 6135-99-117-3143</t>
  </si>
  <si>
    <t>Common alkaline round cell, IEC name LR03, other common names: AAA, U16 or HP16 (Britain till 1980s), Micro, Microlight, MN2400, MX2400, Type 286 (Sov.Union/Russia), UM 4 (JIS), #7 (China), 6135-99-117-3143</t>
  </si>
  <si>
    <t>LR09</t>
  </si>
  <si>
    <t>Niet algemene niet ronde 1.5V alkaline batterij</t>
  </si>
  <si>
    <t>Non common non round 1.5V alkaline battery</t>
  </si>
  <si>
    <t>LR1</t>
  </si>
  <si>
    <t>Alkaline ronde single-cel, IEC naam LR1, andere algemene naam: N, Lady, MN9100, UM-5 (JIS), E90, 6135-99-661-4958 (NSN)</t>
  </si>
  <si>
    <t>Alkaline round single-cell, IEC name LR1, other common names: N, Lady, MN9100, UM-5 (JIS), E90, 6135-99-661-4958 (NSN)</t>
  </si>
  <si>
    <t>LR14</t>
  </si>
  <si>
    <t>Alkaline ronde cel, IEC: LR14, algemene naam: C, U11 of HP11 (Britain till 1980s), MN1400, MX1400, Baby, Type 343 (Sov.Un./Russia), BA-42 (US Mil. Spec WWII–1980s), UM 2 (JIS), #2 (China), 6135-99-199-4779 (NSN) (zink-koolstof), 6135-99-117-3212 (NSN)</t>
  </si>
  <si>
    <t>Alkaline round cell, IEC: LR14, common names: C, U11 or HP11 (Britain till 1980s), MN1400, MX1400, Baby, Type 343 (Sov.Un./Russia), BA-42 (US Mil. Spec WWII–1980s), UM 2 (JIS), #2 (China), 6135-99-199-4779 (NSN) (carbon-zinc), 6135-99-117-3</t>
  </si>
  <si>
    <t>Alkaline round cell, IEC: LR14, common names: C, U11 or HP11 (Britain till 1980s), MN1400, MX1400, Baby, Type 343 (Sov.Un./Russia), BA-42 (US Mil. Spec WWII–1980s), UM 2 (JIS), #2 (China), 6135-99-199-4779 (NSN) (carbon-zinc), 6135-99-117-3212 (NSN)</t>
  </si>
  <si>
    <t>LR20</t>
  </si>
  <si>
    <t>Alkaline ronde cel, IEC: LR20, algemene naam: D, U2 of HP2 (Britain till 1980s), zaklantaarnbatterij, MN1300, MX1300, Mono, Goliath, Type 373 (Sov.Union/Russia), BA-30 (US Mil. Spec WWII–1980s), UM 1 (JIS), #1 (China), 6135-99-464-1938 (NSN) (zink-koolstof)</t>
  </si>
  <si>
    <t>Alkaline round cell, IEC: LR20, common names: D, U2 or HP2 (Britain till 1980s), Flashlight Battery, MN1300, MX1300, Mono, Goliath, Type 373 (Sov.Union/Russia), BA-30 (US Mil. Spec WWII–1980s), UM 1 (JIS), #1 (China), 6135-99-464-1938 (NSN)</t>
  </si>
  <si>
    <t>Alkaline round cell, IEC: LR20, common names: D, U2 or HP2 (Britain till 1980s), Flashlight Battery, MN1300, MX1300, Mono, Goliath, Type 373 (Sov.Union/Russia), BA-30 (US Mil. Spec WWII–1980s), UM 1 (JIS), #1 (China), 6135-99-464-1938 (NSN) (carbon-zinc)</t>
  </si>
  <si>
    <t>LR25</t>
  </si>
  <si>
    <t>Alkaline ronde single-cel, IEC naam LR25, andere algemene naam F</t>
  </si>
  <si>
    <t>Alkaline round single-cell, IEC name LR25, other common name F</t>
  </si>
  <si>
    <t>LR41</t>
  </si>
  <si>
    <t>Alkaline knoopcellen, IEC naam LR736, andere algemene naam: LR41, AG3/SG3/G3-A, 192/384/392, 6135-99-949-0402 (NSN)(S)</t>
  </si>
  <si>
    <t>Alkaline button cells, IEC name LR736, other common names: LR41, AG3/SG3/G3-A, 192/384/392, 6135-99-949-0402 (NSN)(S)</t>
  </si>
  <si>
    <t>LR42</t>
  </si>
  <si>
    <t>Alkaline knoopcellen, IEC naam LR1136, andere algemene naam LR42</t>
  </si>
  <si>
    <t>Alkaline button cells, IEC name LR1136, other common name LR42</t>
  </si>
  <si>
    <t>LR43</t>
  </si>
  <si>
    <t>Alkaline knoopcellen, IEC naam LR1142, andere algemene naam: LR43, AG12/SG12, L1142, 186/301/386, 6135-99-547-0573 (NSN)(S), VINNIC</t>
  </si>
  <si>
    <t>Alkaline button cells, IEC name LR1142, other common names: LR43, AG12/SG12, L1142, 186/301/386, 6135-99-547-0573 (NSN)(S), VINNIC</t>
  </si>
  <si>
    <t>LR44</t>
  </si>
  <si>
    <t>Alkaline knoopcellen, IEC naam LR1154, algemene naam: LR44, AG13/SG13, LR44/LR154, 6135-99-792-8475 (NSN) (alkaline), 6135-99-651-3240 (NSN)(S), A76/S76/EPX76, 157/303/357, 1128MP, 208-904, A-76, A613, AG14, AG-14, A18, CA19, CR44, D76A (en anderen)</t>
  </si>
  <si>
    <t>Alkaline button cells, IEC name LR1154, common names: LR44, AG13/SG13, LR44/LR154, 6135-99-792-8475 (NSN) (alkaline), 6135-99-651-3240 (NSN)(S), A76/S76/EPX76, 157/303/357, 1128MP, 208-904, A-76, A613, AG14, AG-14, A18, CA19, CR44, D76A (an</t>
  </si>
  <si>
    <t>Alkaline button cells, IEC name LR1154, common names: LR44, AG13/SG13, LR44/LR154, 6135-99-792-8475 (NSN) (alkaline), 6135-99-651-3240 (NSN)(S), A76/S76/EPX76, 157/303/357, 1128MP, 208-904, A-76, A613, AG14, AG-14, A18, CA19, CR44, D76A (and others)</t>
  </si>
  <si>
    <t>LR48</t>
  </si>
  <si>
    <t>Alkaline knoopcellen, IEC naam LR754 en andere algemene naam: AG5/SG5, LR48, 193/309/393</t>
  </si>
  <si>
    <t>Alkaline button cells, IEC name LR754 and other common names: AG5/SG5, LR48, 193/309/393</t>
  </si>
  <si>
    <t>LR54</t>
  </si>
  <si>
    <t>Alkaline knoopcellen, IEC naam LR1131 en andere algemene naam: LR54, AG10/SG10, 189/387/389/390, LR1130/SR1130, 6135-99-796-0471 (NSN)(S)</t>
  </si>
  <si>
    <t>Alkaline button cells, IEC name LR1131 and other common names: LR54, AG10/SG10, 189/387/389/390, LR1130/SR1130, 6135-99-796-0471 (NSN)(S)</t>
  </si>
  <si>
    <t>LR55</t>
  </si>
  <si>
    <t>Alkaline knoopcellen, IEC naam LR1121 en andere algemene naam LR55, AG8/SG8, 191/381/391, LR1120</t>
  </si>
  <si>
    <t>Alkaline button cells, IEC name LR1121 and other common names LR55, AG8/SG8, 191/381/391, LR1120</t>
  </si>
  <si>
    <t>LR57</t>
  </si>
  <si>
    <t>Alkaline knoopcellen, IEC naam LR926 en andere algemene naam LR57, AG7/SG7, LR57, 195/395/399, LR927/SR927, SR927W/GR927, 6135-99-796-0471 (NSN)(S)</t>
  </si>
  <si>
    <t>Alkaline button cells, IEC name LR926 and other common names LR57, AG7/SG7, LR57, 195/395/399, LR927/SR927, SR927W/GR927, 6135-99-796-0471 (NSN)(S)</t>
  </si>
  <si>
    <t>LR58</t>
  </si>
  <si>
    <t>Alkaline knoopcellen, IEC naam LR721, andere algemene naam: LR58, AG11/SG11, 162/361/362</t>
  </si>
  <si>
    <t>Alkaline button cells, IEC name LR721, other common name: LR58, AG11/SG11, 162/361/362</t>
  </si>
  <si>
    <t>LR59</t>
  </si>
  <si>
    <t>Alkaline knoopcellen, IEC naam LR726 en andere algemene naam LR59, AG2/SG2, 196/396/397</t>
  </si>
  <si>
    <t>Alkaline button cells, IEC name LR726 and other common names LR59, AG2/SG2, 196/396/397</t>
  </si>
  <si>
    <t>LR6</t>
  </si>
  <si>
    <t>Alkaline ronde cel, IEC: LR6, algemene naam: AA, D14 of HP7 (Britain till 1980s), Pencil-sized, Penlight, Mignon, MN1500, MX1500 Type 316 (Sov.Union/Russia), UM 3 (JIS), #5 (China), 6135-99-052-0009 (NSN )(zink-koolstof), 6135-99-195-6708 (NSN)(alkaline)</t>
  </si>
  <si>
    <t>Alkaline round cell, IEC: LR6, common names: AA, D14 or HP7 (Britain till 1980s), Pencil-sized, Penlight, Mignon, MN1500, MX1500 Type 316 (Sov.Union/Russia), UM 3 (JIS), #5 (China), 6135-99-052-0009 (NSN )(carbon-zinc), 6135-99-195-6708 (NS</t>
  </si>
  <si>
    <t>Alkaline round cell, IEC: LR6, common names: AA, D14 or HP7 (Britain till 1980s), Pencil-sized, Penlight, Mignon, MN1500, MX1500 Type 316 (Sov.Union/Russia), UM 3 (JIS), #5 (China), 6135-99-052-0009 (NSN )(carbon-zinc), 6135-99-195-6708 (NSN)(alkaline)</t>
  </si>
  <si>
    <t>LR60</t>
  </si>
  <si>
    <t>Alkaline knoopcellen, IEC naam LR621, andere algemene naam: LR60, AG1/SG1, LR60, 164/364</t>
  </si>
  <si>
    <t>Alkaline button cells, IEC name LR621, other common names: LR60, AG1/SG1, LR60, 164/364</t>
  </si>
  <si>
    <t>LR61</t>
  </si>
  <si>
    <t>Alkaline ronde cel, IEC naam LR8D425 en andere algemene naam: AAAA</t>
  </si>
  <si>
    <t>Alkaline round cell, IEC name LR8D425 and other common name: AAAA</t>
  </si>
  <si>
    <t>LR63</t>
  </si>
  <si>
    <t>Alkaline knoopcel, IEC naam LR521, andere algemene naam: LR63, AG0/SG0, LR63, 379</t>
  </si>
  <si>
    <t>Alkaline button cell, IEC name LR521, other common names: LR63, AG0/SG0, LR63, 379</t>
  </si>
  <si>
    <t>LR68</t>
  </si>
  <si>
    <t>Alkaline knoopcel, IEC naam LR916, andere algemene naam: LR68, SR916SW, 373</t>
  </si>
  <si>
    <t>Alkaline button cell, IEC name LR916, other common names: LR68, SR916SW, 373</t>
  </si>
  <si>
    <t>LR69</t>
  </si>
  <si>
    <t>Alkaline knoopcel, IEC naam LR921, algemene naam: LR69, AG6/SG6, 171/371, LR920/SR920</t>
  </si>
  <si>
    <t>Alkaline button cell, IEC name LR921, common names: LR69, AG6/SG6, 171/371, LR920/SR920</t>
  </si>
  <si>
    <t>N</t>
  </si>
  <si>
    <t>Ronde cel, IEC naam R1 (zink-koolstof), LR1 (alkaline), KR1 (NiCd), HR1 (NiMH). andere algemene naam: Lady, MN9100, UM-5 (JIS), E90, 6135-99-661-4958 (NSN), N</t>
  </si>
  <si>
    <t>Round cell, IEC name R1 (carbon-zinc), LR1 (alkaline), KR1 (NiCd), HR1 (NiMH). Other common names: Lady, MN9100, UM-5 (JIS), E90, 6135-99-661-4958 (NSN), N</t>
  </si>
  <si>
    <t>NONSTANDARD</t>
  </si>
  <si>
    <t>Niet-standaard batterij</t>
  </si>
  <si>
    <t>Batterie non standard</t>
  </si>
  <si>
    <t>Nonstandard battery</t>
  </si>
  <si>
    <t>NR50</t>
  </si>
  <si>
    <t>Cameraknoopbatterij, IEC naam NR50</t>
  </si>
  <si>
    <t>Camera button battery, IEC name NR50</t>
  </si>
  <si>
    <t>NR52</t>
  </si>
  <si>
    <t>Cameraknoopbatterij, IEC naam NR52</t>
  </si>
  <si>
    <t>Camera button battery, IEC name NR52</t>
  </si>
  <si>
    <t>Ander type batterij</t>
  </si>
  <si>
    <t>Other type of battery</t>
  </si>
  <si>
    <t>PR41</t>
  </si>
  <si>
    <t>Zink-luchtknoopcellen, IEC naam PR41, andere naam: 312, brown tab, 6135-99-752-3528 (NSN)</t>
  </si>
  <si>
    <t>Zinc air button cells, IEC name PR41, other names: 312, brown tab, 6135-99-752-3528 (NSN)</t>
  </si>
  <si>
    <t>PR43</t>
  </si>
  <si>
    <t>Zink-luchtknoopcellen, IEC naam PR43, andere naam: AC41E</t>
  </si>
  <si>
    <t>Zinc air button cells, IEC name PR43, other name: AC41E</t>
  </si>
  <si>
    <t>PR44</t>
  </si>
  <si>
    <t>Zink-luchtknoopcellen, IEC naam PR44, andere naam: 675, blauwe tab</t>
  </si>
  <si>
    <t>Zinc air button cells, IEC name PR44, other names: 675, blue tab</t>
  </si>
  <si>
    <t>PR48</t>
  </si>
  <si>
    <t>Zink-luchtknoopcellen, IEC naam PR48, andere naam: 13, oranje tab</t>
  </si>
  <si>
    <t>Zinc air button cells, IEC name PR48, other names: 13, orange tab</t>
  </si>
  <si>
    <t>PR70</t>
  </si>
  <si>
    <t>Zink-luchtknoopcellen, IEC naam PR70, andere naam: 10, gele tab</t>
  </si>
  <si>
    <t>Zinc air button cells, IEC name PR70, other names: 10, yellow tab</t>
  </si>
  <si>
    <t>PRODUCT_SPECIFIC</t>
  </si>
  <si>
    <t>R03</t>
  </si>
  <si>
    <t>Zink-koolstof algemeen rond, IEC naam R03, andere algemene naam: AAA, U16 of HP16 (Britain till 1980s), Micro, Microlight, MN2400, MX2400, Type 286 (Sov.Union/Russia), UM 4 (JIS)[2], #7 (China), 6135-99-117-3143</t>
  </si>
  <si>
    <t>Carbon-zinc common round, IEC name R03, other common names: AAA, U16 or HP16 (Britain till 1980s), Micro, Microlight, MN2400, MX2400, Type 286 (Sov.Union/Russia), UM 4 (JIS)[2], #7 (China), 6135-99-117-3143</t>
  </si>
  <si>
    <t>R14</t>
  </si>
  <si>
    <t>R14C</t>
  </si>
  <si>
    <t>Zink-koolstof algemene ronde cel, IEC naam R14C</t>
  </si>
  <si>
    <t>Carbon-zinc common round cell, IEC name R14C</t>
  </si>
  <si>
    <t>R14S</t>
  </si>
  <si>
    <t>Zink-koolstof algemene ronde cel, IEC naam R14S</t>
  </si>
  <si>
    <t>Carbon-zinc common round cell, IEC name R14S</t>
  </si>
  <si>
    <t>R20</t>
  </si>
  <si>
    <t>R20C</t>
  </si>
  <si>
    <t>Zink-koolstof algemene ronde cel, IEC naam R20C</t>
  </si>
  <si>
    <t>Carbon-zinc common round cell, IEC name R20C</t>
  </si>
  <si>
    <t>R20S</t>
  </si>
  <si>
    <t>Zink-koolstof algemene ronde cel, IEC naam R20S</t>
  </si>
  <si>
    <t>Carbon-zinc common round cell, IEC name R20S</t>
  </si>
  <si>
    <t>R25</t>
  </si>
  <si>
    <t>Zink-koolstof algemene ronde cel, IEC naam R25 en de andere naam N</t>
  </si>
  <si>
    <t>Carbon-zinc common round cell, IEC name R25 and the other name N</t>
  </si>
  <si>
    <t>R40</t>
  </si>
  <si>
    <t>Zink-koolstof ronde cel, IEC naam R40 en de andere naam: No. 6</t>
  </si>
  <si>
    <t>Carbon-zinc round cell, IEC name R40 and the other name: No. 6</t>
  </si>
  <si>
    <t>R6</t>
  </si>
  <si>
    <t>R6C</t>
  </si>
  <si>
    <t>Zink-koolstof algemene ronde cel, IEC naam R6C</t>
  </si>
  <si>
    <t>Carbon-zinc common round cell, IEC name R6C</t>
  </si>
  <si>
    <t>R6S</t>
  </si>
  <si>
    <t>Zink-koolstof algemene ronde cel, IEC naam R6S</t>
  </si>
  <si>
    <t>Carbon-zinc common round cell, IEC name R6S</t>
  </si>
  <si>
    <t>RCRV3</t>
  </si>
  <si>
    <t>Li-ion camera cel/batterij, IEC naam CR-V3, andere algemene naam: CRV3, RCR-V3</t>
  </si>
  <si>
    <t>Li-ion camera cell/battery, IEC name CR-V3, other common names: CRV3, RCR-V3</t>
  </si>
  <si>
    <t>SR1116</t>
  </si>
  <si>
    <t>SR1156</t>
  </si>
  <si>
    <t>SR41</t>
  </si>
  <si>
    <t>Zilveroxide knoopcellen, IEC naam SR736, andere algemene naam: SR41, AG3/SG3/G3-A, 192/384/392, 6135-99-949-0402 (NSN)(S)</t>
  </si>
  <si>
    <t>Silver oxide button cells, IEC name SR736, other common names: SR41, AG3/SG3/G3-A, 192/384/392, 6135-99-949-0402 (NSN)(S)</t>
  </si>
  <si>
    <t>SR416</t>
  </si>
  <si>
    <t>SR42</t>
  </si>
  <si>
    <t>Zilveroxide knoopcellen, IEC naam SR1136, andere algemene naam SR42</t>
  </si>
  <si>
    <t>Silver oxide button cells, IEC name SR1136, other common name SR42</t>
  </si>
  <si>
    <t>SR43</t>
  </si>
  <si>
    <t>Zilveroxide knoopcellen, IEC naam SR1142, andere algemene naam: SR43, AG12/SG12, L1142, 186/301/386, 6135-99-547-0573 (NSN)(S), VINNIC</t>
  </si>
  <si>
    <t>Silver oxide button cells, IEC name SR1142, other common names: SR43, AG12/SG12, L1142, 186/301/386, 6135-99-547-0573 (NSN)(S), VINNIC</t>
  </si>
  <si>
    <t>SR44</t>
  </si>
  <si>
    <t>Zilveroxide knoopcellen, IEC naam SR1154, andere algemene naam: AG13/SG13, SR44, 6135-99-792-8475 (NSN)(alkaline), 6135-99-651-3240 (NSN)(S), A76/S76/EPX76, 157/303/357, 1128MP, 208-904, A-76, A613, AG14, AG-14, CA18, CA19, CR44, D76A, G13A (en anderen)</t>
  </si>
  <si>
    <t>Silver oxide button cells, IEC name SR1154, other common names: AG13/SG13, SR44, 6135-99-792-8475 (NSN)(alkaline), 6135-99-651-3240 (NSN)(S), A76/S76/EPX76, 157/303/357, 1128MP, 208-904, A-76, A613, AG14, AG-14, CA18, CA19, CR44, D76A, G13A</t>
  </si>
  <si>
    <t>Silver oxide button cells, IEC name SR1154, other common names: AG13/SG13, SR44, 6135-99-792-8475 (NSN)(alkaline), 6135-99-651-3240 (NSN)(S), A76/S76/EPX76, 157/303/357, 1128MP, 208-904, A-76, A613, AG14, AG-14, CA18, CA19, CR44, D76A, G13A (and others)</t>
  </si>
  <si>
    <t>SR45</t>
  </si>
  <si>
    <t>Zilveroxide knoopcellen, IEC naam SR936, andere naam AG9/SG9, SR45, 194/394, 135-99-782-4675 (NSN)(S)</t>
  </si>
  <si>
    <t>Silver oxide button cells, IEC name SR936, other names AG9/SG9, SR45, 194/394, 135-99-782-4675 (NSN)(S)</t>
  </si>
  <si>
    <t>SR48</t>
  </si>
  <si>
    <t>Zilveroxide knoopcellen, IEC naam SR754, andere naam SR48, AG5/SG5, 193/309/393</t>
  </si>
  <si>
    <t>Silver oxide button cells, IEC name SR754, other name SR48, AG5/SG5, 193/309/393</t>
  </si>
  <si>
    <t>SR54</t>
  </si>
  <si>
    <t>Zilveroxide knoopcel, IEC naam SR1131, andere naam SR54, AG10/SG10, 189/387/389/390, SR1130, 6135-99-796-0471 (NSN)(S)</t>
  </si>
  <si>
    <t>Silver oxide button cell, IEC name SR1131, other names SR54, AG10/SG10, 189/387/389/390, SR1130, 6135-99-796-0471 (NSN)(S)</t>
  </si>
  <si>
    <t>SR55</t>
  </si>
  <si>
    <t>Zilveroxide knoopcel, IEC naam SR1121, andere algemene naam: AG8/SG8, SR55, 191/381/391, SR1120</t>
  </si>
  <si>
    <t>Silver oxide button cell, IEC name SR1121, other common names: AG8/SG8, SR55, 191/381/391, SR1120</t>
  </si>
  <si>
    <t>SR57</t>
  </si>
  <si>
    <t>Zilveroxide knoopcellen, IEC naam SR926, andere algemene naam: SR57, AG7/SG7, 195/395/399, SR927, SR927W, 6135-99-796-0471 (NSN)(S)</t>
  </si>
  <si>
    <t>Silver oxide button cells, IEC name SR926, other common names: SR57, AG7/SG7, 195/395/399, SR927, SR927W, 6135-99-796-0471 (NSN)(S)</t>
  </si>
  <si>
    <t>SR58</t>
  </si>
  <si>
    <t>Zilveroxide knoopcel, IEC naam SR721, andere algemene naam SR58, AG11/SG11, 162/361/362</t>
  </si>
  <si>
    <t>Silver oxide button cell, IEC name SR721, other common names SR58, AG11/SG11, 162/361/362</t>
  </si>
  <si>
    <t>SR59</t>
  </si>
  <si>
    <t>Zilveroxide knoopcellen, IEC naam SR726, andere algemene naam SR59, AG2/SG2, 196/396/397</t>
  </si>
  <si>
    <t>Silver oxide button cells, IEC name SR726, other common names SR59, AG2/SG2, 196/396/397</t>
  </si>
  <si>
    <t>SR60</t>
  </si>
  <si>
    <t>Zilveroxide knoopcellen, IEC naam SR621, andere algemene naam: AG1/SG1, SR60, 164/364</t>
  </si>
  <si>
    <t>Silver oxide button cells, IEC name SR621, other common names: AG1/SG1, SR60, 164/364</t>
  </si>
  <si>
    <t>SR61</t>
  </si>
  <si>
    <t>SR610</t>
  </si>
  <si>
    <t>SR614</t>
  </si>
  <si>
    <t>SR62</t>
  </si>
  <si>
    <t>SR62, SR516</t>
  </si>
  <si>
    <t>23/08/2025</t>
  </si>
  <si>
    <t>SR63</t>
  </si>
  <si>
    <t>Zilveroxide knoopcellen, IEC naam SR521, andere algemene naam: AG0/SG0, SR63, 379</t>
  </si>
  <si>
    <t>Silver oxide button cells, IEC name SR521, other common names: AG0/SG0, SR63, 379</t>
  </si>
  <si>
    <t>SR64</t>
  </si>
  <si>
    <t>SR65</t>
  </si>
  <si>
    <t>SR66</t>
  </si>
  <si>
    <t>Zilveroxide knoopcellen, IEC naam SR626, andere algemene naam: AG4/SG4, SR66, 177/376/377, SR626SW</t>
  </si>
  <si>
    <t>Silver oxide button cells, IEC name SR626, other common names: AG4/SG4, SR66, 177/376/377, SR626SW</t>
  </si>
  <si>
    <t>SR67</t>
  </si>
  <si>
    <t>SR68</t>
  </si>
  <si>
    <t>Zilveroxide knoopcellen, IEC naam SR916, andere algemene naam: SR68, SR916SW, 373</t>
  </si>
  <si>
    <t>Silver oxide button cells, IEC name SR916, other common names: SR68, SR916SW, 373</t>
  </si>
  <si>
    <t>SR69</t>
  </si>
  <si>
    <t>Zilveroxide knoopcellen, IEC naam SR921, andere algemene naam: SR69, AG6/SG6, 171/371, LR920/SR920</t>
  </si>
  <si>
    <t>Silver oxide button cells, IEC name SR921, other common names: SR69, AG6/SG6, 171/371, LR920/SR920</t>
  </si>
  <si>
    <t>SR731</t>
  </si>
  <si>
    <t>SR910</t>
  </si>
  <si>
    <t>SUB_C</t>
  </si>
  <si>
    <t>Ronde single cel, IEC naam KR22C429 (NiCd) en HR22C429 (NiMH)</t>
  </si>
  <si>
    <t>Round single cell, IEC name KR22C429 (NiCd) and HR22C429 (NiMH)</t>
  </si>
  <si>
    <t>SUP Meerprijs van toepassing</t>
  </si>
  <si>
    <t>Supplément SUP applicable</t>
  </si>
  <si>
    <t>SUP Fee Applicable</t>
  </si>
  <si>
    <t>SUP_FEE_NOT_APPLICABLE</t>
  </si>
  <si>
    <t>SUP Meerprijs niet van toepassing</t>
  </si>
  <si>
    <t>Supplément SUP non applicable</t>
  </si>
  <si>
    <t>SUP Fee Not Applicable</t>
  </si>
  <si>
    <t>Niet waar</t>
  </si>
  <si>
    <t>Faux</t>
  </si>
  <si>
    <t>Waar</t>
  </si>
  <si>
    <t>Vrai</t>
  </si>
  <si>
    <t>European Bitterness Units</t>
  </si>
  <si>
    <t>Unité européenne d'amertume (EBU)</t>
  </si>
  <si>
    <t>IBU</t>
  </si>
  <si>
    <t>International Bitterness Units</t>
  </si>
  <si>
    <t>Unité internationale d'amertume (IBU)</t>
  </si>
  <si>
    <t>SEVESO: Ammoniumnitraat (zie aantekening 13)</t>
  </si>
  <si>
    <t>SEVESO: Nitrate d'ammonium (voir note 13)</t>
  </si>
  <si>
    <t>SEVESO: Ammonium nitrate (see note 13)</t>
  </si>
  <si>
    <t>SEVESO: Chloor</t>
  </si>
  <si>
    <t>SEVESO: Chlore</t>
  </si>
  <si>
    <t>SEVESO: Chlorine</t>
  </si>
  <si>
    <t>SEVESO: Inhaleerbare poedervormige nikkelverbindingen: nikkelmonoxide, nikkeldioxide, nikkelsulfide, trinikkeldisulfide, dinikkeltrioxide</t>
  </si>
  <si>
    <t>SEVESO: Composés de nickel sous forme pulvérulente inhalable : monoxyde de nickel, dioxyde de nickel, sulfure de nickel, disulfure de trinickel, trioxyde de dinickel</t>
  </si>
  <si>
    <t>SEVESO: Nickel compounds in inhalable powder form: nickel monoxide, nickel dioxide, nickel sulphide, trinickel disulphide, dinickel trioxide</t>
  </si>
  <si>
    <t>SEVESO: Ethyleenimine</t>
  </si>
  <si>
    <t>SEVESO: Éthylèneimine</t>
  </si>
  <si>
    <t>SEVESO: Ethyleneimine</t>
  </si>
  <si>
    <t>SEVESO: Fluor</t>
  </si>
  <si>
    <t>SEVESO: Fluorine</t>
  </si>
  <si>
    <t>SEVESO: Formaldehyde (concentratie ≥ 90 %)</t>
  </si>
  <si>
    <t>SEVESO: Formaldéhyde (concentration ≥ 90 %)</t>
  </si>
  <si>
    <t>SEVESO: Formaldehyde (concentration ≥ 90 %)</t>
  </si>
  <si>
    <t>SEVESO: Waterstof</t>
  </si>
  <si>
    <t>SEVESO: Hydrogène</t>
  </si>
  <si>
    <t>SEVESO: Hydrogen</t>
  </si>
  <si>
    <t>SEVESO: Chloorwaterstof (vloeibaar gas)</t>
  </si>
  <si>
    <t>SEVESO: Acide chlorhydrique (gaz liquéfié)</t>
  </si>
  <si>
    <t>SEVESO: Hydrogen chloride (liquefied gas)</t>
  </si>
  <si>
    <t>SEVESO: Loodalkylen</t>
  </si>
  <si>
    <t>SEVESO: Plomb alkyles</t>
  </si>
  <si>
    <t>SEVESO: Lead alkyls</t>
  </si>
  <si>
    <t>SEVESO: Ontvlambare vloeibare gassen, categorie 1 of 2 (inclusief lpg) en aardgas (zie aantekening 19)</t>
  </si>
  <si>
    <t>SEVESO: Gaz liquéfiés inflammables, catégorie 1 ou 2 (y compris GPL), et gaz naturel (voir note 19)</t>
  </si>
  <si>
    <t>SEVESO: Liquefied flammable gases, Category 1 or 2 (including LPG) and natural gas (see note 19)</t>
  </si>
  <si>
    <t>SEVESO: Acetyleen</t>
  </si>
  <si>
    <t>SEVESO: Acétylène</t>
  </si>
  <si>
    <t>SEVESO: Acetylene</t>
  </si>
  <si>
    <t>SEVESO: Ammoniumnitraat (zie aantekening 14)</t>
  </si>
  <si>
    <t>SEVESO: Nitrate d'ammonium (voir note 14)</t>
  </si>
  <si>
    <t>SEVESO: Ammonium nitrate (see note 14)</t>
  </si>
  <si>
    <t>ADR/SEVESO: ADR-Verstikkend gas of gas dat geen bijkomend gevaar vertoont/SEVESO-Ethyleenoxide</t>
  </si>
  <si>
    <t>ADR/SEVESO: ADR-Gaz inerte/SEVESO-Oxyde d'éthylène</t>
  </si>
  <si>
    <t>ADR/SEVESO: ADR-Asphyxiant gas or gas with no subsidiary risk/SEVESO-Ethylene oxide</t>
  </si>
  <si>
    <t>SEVESO: Propyleenoxide</t>
  </si>
  <si>
    <t>SEVESO: Oxyde de propylène</t>
  </si>
  <si>
    <t>SEVESO: Propylene oxide</t>
  </si>
  <si>
    <t>ADR/SEVESO: ADR-Sterk gekoeld, vloeibaar gemaakt gas, verstikkend/SEVESO-Methanol</t>
  </si>
  <si>
    <t>ADR/SEVESO: ADR-Gaz réfrigéré/SEVESO-Méthanol</t>
  </si>
  <si>
    <t>ADR/SEVESO: ADR-Refrigerated liquefied gas, asphyxiant/SEVESO-Methanol</t>
  </si>
  <si>
    <t>223</t>
  </si>
  <si>
    <t>ADR: Sterk gekoeld vloeibaar gemaakt gas, brandbaar</t>
  </si>
  <si>
    <t>ADR: Gaz inflammable réfrigéré</t>
  </si>
  <si>
    <t>ADR: Refrigerated liquefied gas, flammable</t>
  </si>
  <si>
    <t>225</t>
  </si>
  <si>
    <t>ADR: Sterk gekoeld vloeibaar gemaakt gas, oxiderend (verbranding bevorderend)</t>
  </si>
  <si>
    <t>ADR: Gaz comburant réfrigéré</t>
  </si>
  <si>
    <t>ADR: Refrigerated liquefied gas, oxidizing (fire-intensifying)</t>
  </si>
  <si>
    <t>ADR/SEVESO: ADR-Brandbaar gas/SEVESO-4,4′-Methyleen bis(2-chlooraniline) en/of zouten daarvan, poedervormig</t>
  </si>
  <si>
    <t>ADR/SEVESO: ADR-Gaz liquéfié inflammable/SEVESO-4,4′-méthylène bis (2-chloraniline) et/ou ses sels, sous forme pulvérulente</t>
  </si>
  <si>
    <t>ADR/SEVESO: ADR-Flammable gas/SEVESO-4, 4′-Methylene bis (2-chloraniline) and/or salts, in powder form</t>
  </si>
  <si>
    <t>238</t>
  </si>
  <si>
    <t>ADR: Gas, brandbaar, bijtend</t>
  </si>
  <si>
    <t>ADR: Gaz inflammable corrosif</t>
  </si>
  <si>
    <t>ADR: Gas, flammable corrosive</t>
  </si>
  <si>
    <t>239</t>
  </si>
  <si>
    <t>ADR: Brandbaar gas, dat aanleiding kan geven tot een spontane heftige reactie</t>
  </si>
  <si>
    <t>ADR: Gaz inflammable pouvant produire spontanément une réaction violente</t>
  </si>
  <si>
    <t>ADR: Flammable gas, which can spontaneously lead to violent reaction</t>
  </si>
  <si>
    <t>SEVESO: Methylisocyanaat</t>
  </si>
  <si>
    <t>SEVESO: Isocyanate de méthyle</t>
  </si>
  <si>
    <t>SEVESO: Methylisocyanate</t>
  </si>
  <si>
    <t>ADR/SEVESO: ADR-Oxiderend (verbranding bevorderend) gas/SEVESO-Zuurstof</t>
  </si>
  <si>
    <t>ADR/SEVESO: ADR-Gaz comburant/SEVESO-Oxygène</t>
  </si>
  <si>
    <t>ADR/SEVESO: ADR-Oxidizing (fire-intensifying) gas/SEVESO-Oxygen</t>
  </si>
  <si>
    <t>ADR/SEVESO: ADR-Giftig gas/SEVESO-2,4-Tolueendiisocyanaat en 2,6-Tolueendiisocyanaat</t>
  </si>
  <si>
    <t>ADR/SEVESO: ADR-Gas toxique/SEVESO-2,4-diisocyanate de toluène ou 2,6-diisocyanate de toluène</t>
  </si>
  <si>
    <t>ADR/SEVESO: ADR-Toxic gas/SEVESO-2,4 -Toluene diisocyanate or 2,6 -Toluene diisocyanate</t>
  </si>
  <si>
    <t>263</t>
  </si>
  <si>
    <t>ADR: Giftig gas, brandbaar</t>
  </si>
  <si>
    <t>ADR: Gaz toxique et inflammable</t>
  </si>
  <si>
    <t>ADR: Toxic gas, flammable</t>
  </si>
  <si>
    <t>265</t>
  </si>
  <si>
    <t>ADR: Giftig gas, oxiderend (verbranding bevorderend)</t>
  </si>
  <si>
    <t>ADR: Gaz toxique comburant</t>
  </si>
  <si>
    <t>ADR: Toxic gas, oxidizing (fire-intensifying)</t>
  </si>
  <si>
    <t>268</t>
  </si>
  <si>
    <t>ADR: Giftig gas, bijtend</t>
  </si>
  <si>
    <t>ADR: Gaz toxique et corrosif</t>
  </si>
  <si>
    <t>ADR: Toxic gas, corrosive</t>
  </si>
  <si>
    <t>SEVESO: Carbonylchloride (fosgeen)</t>
  </si>
  <si>
    <t>SEVESO: Dichlorure de carbonyle (phosgène)</t>
  </si>
  <si>
    <t>SEVESO: Carbonyl dichloride (phosgene)</t>
  </si>
  <si>
    <t>ADR/SEVESO: ADR-Bijtend gas/SEVESO-Arsine (arseentrihydride)</t>
  </si>
  <si>
    <t>ADR/SEVESO: ADR-Gaz corrosif/SEVESO-Arsine (trihydrure d'arsenic)</t>
  </si>
  <si>
    <t>ADR/SEVESO: ADR-Gas, corrosive/SEVESO-Arsine (arsenic trihydride)</t>
  </si>
  <si>
    <t>29</t>
  </si>
  <si>
    <t>SEVESO: Fosfine (fosfortrihydride)</t>
  </si>
  <si>
    <t>SEVESO: Phosphine (trihydrure de phosphore)</t>
  </si>
  <si>
    <t>SEVESO: Phosphine (phosphorus trihydride)</t>
  </si>
  <si>
    <t>SEVESO: Ammoniumnitraat (zie aantekening 15)</t>
  </si>
  <si>
    <t>SEVESO: Nitrate d'ammonium (voir note 15)</t>
  </si>
  <si>
    <t>SEVESO: Ammonium nitrate (see note 15)</t>
  </si>
  <si>
    <t>ADR/SEVESO: ADR-Brandbare vloeistof (vlampunt tussen 23 °C carcinogeen en 60 °C, grenswaarden inbegrepen), of brandbare vloeistof of vaste stof in gesmolten toestand met een vlampunt hoger dan 60 °C, die verwarmd is tot een temperatuur gelijk aan of boven zijn vlampunt, of voor zelfverhitting vatbare vloeistof/SEVESO-Zwaveldichloride</t>
  </si>
  <si>
    <t>ADR/SEVESO: ADR-Liquide inflammable/SEVESO-Dichlorure de soufre</t>
  </si>
  <si>
    <t>ADR/SEVESO: ADR-Flammable liquid (flash-point between 23 °C and 61 °C, inclusive) or flammable liquid or solid in the molten state with a flash point above 60°C, heated to a temperature equal to or above its flash point, or self-heating liquid/SEVESO-Sulphur dichloride</t>
  </si>
  <si>
    <t>SEVESO: Zwaveltrioxide</t>
  </si>
  <si>
    <t>SEVESO: Trioxyde de soufre</t>
  </si>
  <si>
    <t>SEVESO: Sulphur trioxide</t>
  </si>
  <si>
    <t>SEVESO: Polychloordibenzofuranen en polychloordibenzodioxinen (inclusief TCDD) uitgedrukt in TCDD-equivalent (zie aantekening 20)</t>
  </si>
  <si>
    <t>SEVESO: Polychlorodibenzofuranes et polychlorodibenzodioxines (y compris TCDD), calculées en équivalent TCDD (voir note 20)</t>
  </si>
  <si>
    <t>SEVESO: Polychlorodibenzofurans and polychlorodibenzodioxins (including TCDD), calculated in TCDD equivalent (see note 20)</t>
  </si>
  <si>
    <t>323</t>
  </si>
  <si>
    <t>ADR: Brandbare vloeistof, die met water reageert onder ontwikkeling van brandbare gassen</t>
  </si>
  <si>
    <t>ADR: Liquide inflammable réagissant avec l’eau en dégageant des vapeurs inflammables</t>
  </si>
  <si>
    <t>ADR: Flammable liquid which reacts with water, emitting flammable gases</t>
  </si>
  <si>
    <t>ADR/SEVESO: ADR-Zeer brandbare vloeistof (vlampunt lager dan 23 °C)/SEVESO-De volgende CARCINOGENEN of de mengsels die de volgende carcinogenen in concentraties van meer dan 5 gewichtsprocent bevatten: 4-aminobifenyl en/of zouten daarvan, benzotrichloride, benzidine en/of zouten daarvan, di(chloormethyl)ether, chloormethylether, 1,2-dibroomethaan, diethylsulfaat, dimethylsulfaat, dimethylcarbamoylchloride, 1,2-dibroom-3- chloorpropaan, 1,2-dimethylhydrazine, dimethylnitrosamine, hexamethylfosforzuurtriamide, hydrazine, 2-naftylamine en/of zouten daarvan, 4-nitrodifenyl en 1,3-propaansulton</t>
  </si>
  <si>
    <t>ADR/SEVESO: ADR-Liquide très inflammable/SEVESO-Les CANCÉROGÈNES suivants ou les mélanges contenant les cancérogènes suivants en concentration supérieure à 5 % en poids : 4-aminobiphényle et/ou ses sels, benzotrichlorure, benzidine et/ou ses sels, oxyde de bis (chlorométhyle)éther, oxyde de chlorométhyle et de méthyle, 1,2-dibromoéthane, sulfate de diéthyle, sulfate de diméthyle, chlorure de diméthylcarbamoyle, 1,2-dibromo-3-chloropropane, 1,2-diméthylhydrazine, diméthylnitrosamine, triamide hexaméthylphosphorique, hydrazine, 2-naphthylamine et/ou ses sels, 4-nitrodiphényle et 1,3-propanesulfone</t>
  </si>
  <si>
    <t>ADR/SEVESO: ADR-Highly flammable liquid (flash-point below 23 °C)/SEVESO-The following CARCINOGENS or the mixtures containing the following carcinogens at concentrations above 5 % by weight: 4-Aminobiphenyl and/or its salts, Benzotrichloride, Benzidine and/or salts, Bis (chloromethyl) ether, Chloromethyl methyl ether, 1,2-Dibromoethane, Diethyl sulphate, Dimethyl sulphate, Dimethylcarbamoyl chloride, 1,2-Dibromo-3-chloropropane, 1,2-Dimethylhydrazine, Dimethylnitrosamine, Hexamethylphosphoric triamide, Hydrazine, 2- Naphthylamine and/or salts, 4-Nitrodiphenyl, and 1,3 Propanesultone</t>
  </si>
  <si>
    <t>333</t>
  </si>
  <si>
    <t>ADR: Pyrofore vloeistof</t>
  </si>
  <si>
    <t>ADR: Liquide pyrophorique</t>
  </si>
  <si>
    <t>ADR: Pyrophoric liquid</t>
  </si>
  <si>
    <t>336</t>
  </si>
  <si>
    <t>ADR: Zeer brandbare vloeistof, giftig</t>
  </si>
  <si>
    <t>ADR: Liquide très inflammable et toxique</t>
  </si>
  <si>
    <t>ADR: Highly flammable liquid, toxic</t>
  </si>
  <si>
    <t>338</t>
  </si>
  <si>
    <t>ADR: Zeer brandbare vloeistof, bijtend</t>
  </si>
  <si>
    <t>ADR: Liquide très inflammable et corrosif</t>
  </si>
  <si>
    <t>ADR: Highly flammable liquid, corrosive</t>
  </si>
  <si>
    <t>339</t>
  </si>
  <si>
    <t>ADR: Zeer brandbare vloeistof, die aanleiding kan geven tot een spontane heftige reactie</t>
  </si>
  <si>
    <t>ADR: Liquide très inflammable pouvant produire spontanément une réaction violente</t>
  </si>
  <si>
    <t>ADR: Highly flammable liquid which can spontaneously lead to violent reaction</t>
  </si>
  <si>
    <t>SEVESO: Aardolieproducten en alternatieve brandstoffen : a) benzines en nafta's, b) kerosines (inclusief vliegtuigbrandstoffen), c) gasoliën (inclusief diesel, huisbrandolie en gasoliemengstromen), d) zware stookolie, e) alternatieve brandstoffen met dezelfde toepassing en met gelijkaardige eigenschappen op het vlak van ontvlambaarheid en milieugevaren als de onder a) tot en met d) bedoelde producten</t>
  </si>
  <si>
    <t>SEVESO: Produits dérivés du pétrole et carburants de substitution: a) essences et naphtes, b) kérosènes (carburants d'aviation compris), c) gazoles (gazole diesel, gazole de chauffage domestique et mélanges de gazoles compris), d) fiouls lourds, e) carburants de substitution utilisés aux mêmes fins et présentant des propriétés similaires en termes d'inflammabilité et de dangers environnementaux que les produits visés aux points a) à d).</t>
  </si>
  <si>
    <t>SEVESO: Petroleum products and alternative fuels: (a) gasolines and naphthas, (b) kerosenes (including jet fuels), (c) gas oils (including diesel fuels, home heating oils and gas oil blending streams), (d) heavy fuel oils, (e) alternative fuels serving the same purposes and with similar properties as regards flammability and environmental hazards as the products referred to in points (a) to (d)</t>
  </si>
  <si>
    <t>SEVESO: Watervrije ammoniak</t>
  </si>
  <si>
    <t>SEVESO: Ammoniac anhydre</t>
  </si>
  <si>
    <t>SEVESO: Anhydrous ammonia</t>
  </si>
  <si>
    <t>ADR/SEVESO: ADR-Brandbare vloeistof (vlampunt tussen 23 °C en 60 °C, grenswaarden inbegrepen), zwak giftig, of voor zelfverhitting vatbare vloeistof, giftig/SEVESO-Boortrifluoride</t>
  </si>
  <si>
    <t>ADR/SEVESO: ADR-Liquide auto-échauffant et toxique/SEVESO-Trifluorure de bore</t>
  </si>
  <si>
    <t>ADR/SEVESO: ADR-Flammable liquid (flash-point between 23 °C and 61 °C, inclusive), slightly toxic or self-heating liquid toxic/SEVESO-Boron trifluoride</t>
  </si>
  <si>
    <t>362</t>
  </si>
  <si>
    <t>ADR: Brandbare, giftige vloeistof, die met water reageert onder ontwikkeling van brandbare gassen</t>
  </si>
  <si>
    <t>ADR: Liquide inflammable et toxique, réagissant avec l’eau en dégageant des vapeurs inflammables</t>
  </si>
  <si>
    <t>ADR: Flammable liquid, toxic, which reacts with water, emitting flammable gases</t>
  </si>
  <si>
    <t>368</t>
  </si>
  <si>
    <t>ADR: Brandbare vloeistof, giftig, bijtend</t>
  </si>
  <si>
    <t>ADR: Liquide inflammable, toxique et corrosif</t>
  </si>
  <si>
    <t>ADR: Flammable liquid, toxic, corrosive</t>
  </si>
  <si>
    <t>SEVESO: Waterstofsulfide</t>
  </si>
  <si>
    <t>SEVESO: Sulfure d'hydrogène</t>
  </si>
  <si>
    <t>SEVESO: Hydrogen sulphide</t>
  </si>
  <si>
    <t>ADR/SEVESO: ADR-Brandbare vloeistof (vlampunt tussen 23 °C en 60 °C, grenswaarden inbegrepen), zwak bijtend of voor zelfverhitting vatbare vloeistof, bijtend/SEVESO-Piperidine</t>
  </si>
  <si>
    <t>ADR/SEVESO: ADR-Liquide auto-échauffant et corrosif/SEVESO-Pipéridine</t>
  </si>
  <si>
    <t>ADR/SEVESO: ADR-Flammable liquid (flash-point between 23 °C and 61 °C, inclusive), slightly corrosive or self-heating liquid, corrosive/SEVESO-Piperidine</t>
  </si>
  <si>
    <t>382</t>
  </si>
  <si>
    <t>ADR: Brandbare vloeistof, bijtend, die met water reageert onder ontwikkeling van brandbare gassen.</t>
  </si>
  <si>
    <t>ADR: Liquide inflammable et corrosif, réagissant avec l’eau en dégageant des vapeurs inflammables</t>
  </si>
  <si>
    <t>ADR: Flammable liquid, corrosive, which reacts with water, emitting flammable gases</t>
  </si>
  <si>
    <t>ADR/SEVESO: ADR-Brandbare vloeistof, die aanleiding kan geven tot een spontane heftige reactie/SEVESO-Bis(2-dimethylaminoethyl) (methyl)amine</t>
  </si>
  <si>
    <t>ADR/SEVESO: ADR-Liquide inflammable pouvant produire spontanément une réaction violente/SEVESO-Bis(2-diméthylaminoéthyl) (méthyl)amine</t>
  </si>
  <si>
    <t>ADR/SEVESO: ADR-Flammable liquid, which can spontaneously lead to violent reaction/SEVESO-Bis(2-dimethylaminoethyl) (methyl)amin</t>
  </si>
  <si>
    <t>SEVESO: Ammoniumnitraat (zie aantekening 16)</t>
  </si>
  <si>
    <t>SEVESO: Nitrate d'ammonium (voir note 16)</t>
  </si>
  <si>
    <t>SEVESO: Ammonium nitrate (see note 16)</t>
  </si>
  <si>
    <t>ADR/SEVESO: ADR-Brandbare vaste stof, of zelfontledende stof, of voor zelfverhitting vatbare stof, of polymeriserende stof/SEVESO-3-(2-Ethylhexyloxy)propylamine</t>
  </si>
  <si>
    <t>ADR/SEVESO: ADR-Solide inflammable/SEVESO-3-(2-Éthylhexyloxy)propylamine</t>
  </si>
  <si>
    <t>ADR/SEVESO: ADR-Flammable solid, or self-reactive substance, or self-heating substance/SEVESO-3-(2-Ethylhexyloxy)propylamin</t>
  </si>
  <si>
    <t>SEVESO: Mengsels (*) van natriumhypochloriet die zijn ingedeeld als aquatisch acuut categorie 1 [H400] die minder dan 5 % actief chloor bevatten en niet vallen onder de in deel 1 van bijlage I opgenomen andere gevarencategorieën.</t>
  </si>
  <si>
    <t>SEVESO: Les mélanges (*) d'hypochlorite de sodium classés dans la catégorie de toxicité aquatique aiguë 1 [H400] contenant moins de 5 % de chlore actif et non classés dans l’une des autres catégories de danger de l'annexe I, partie 1.</t>
  </si>
  <si>
    <t>SEVESO: Mixtures (*) of sodium hypochlorite classified as Aquatic Acute Category 1 [H400] containing less than 5 % active chlorine and not classified under any of the other hazard categories in Part 1 of Annex I.</t>
  </si>
  <si>
    <t>SEVESO: Propylamine (zie aantekening 21)</t>
  </si>
  <si>
    <t>SEVESO: Propylamine (voir note 21)</t>
  </si>
  <si>
    <t>SEVESO: Propylamine (see note 21)</t>
  </si>
  <si>
    <t>423</t>
  </si>
  <si>
    <t>ADR: Vaste stof, die met water reageert onder ontwikkeling van brandbare gassen, of brandbare vaste stof, die met water reageert onder ontwikkeling van brandbare gassen, of voor zelfverhitting vatbare vaste stof, die met water reageert onder ontwikkeling van brandbare gassen</t>
  </si>
  <si>
    <t>ADR: Solide réagissant avec l’eau en dégageant des vapeurs inflammables</t>
  </si>
  <si>
    <t>ADR: Solid which reacts with water, emitting flammable gases</t>
  </si>
  <si>
    <t>ADR/SEVESO: ADR-Voor zelfontbranding vatbare (pyrofore) vaste stof/SEVESO-Tert-butylacrylaat (zie aantekening 21)</t>
  </si>
  <si>
    <t>ADR/SEVESO: ADR-Solide spontanément inflammable, réputé pyrophorique/SEVESO-Acrylate de tert-butyl (voir note 21)</t>
  </si>
  <si>
    <t>ADR/SEVESO: ADR-Spontaneously flammable (pyrophoric) solid/SEVESO-Tert-butyl acrylate (see note 21)</t>
  </si>
  <si>
    <t>ADR/SEVESO: ADR-Brandbare vaste stof, in gesmolten toestand bij verhoogde temperatuur/SEVESO-2-Methyl-3-buteennitrile (zie aantekening 21)</t>
  </si>
  <si>
    <t>ADR/SEVESO: ADR-Solide inflammable qui, à température élevée, est à l’état fondu/SEVESO-2-Méthyl-3-butènenitrile (voir note 21)</t>
  </si>
  <si>
    <t>ADR/SEVESO: ADR-Flammable solid, in the molten state at an elevated temperature/SEVESO-2-Methyl-3-butenenitrile (see note 21)</t>
  </si>
  <si>
    <t>446</t>
  </si>
  <si>
    <t>ADR: Brandbare vaste stof, giftig, in gesmolten toestand bij verhoogde temperatuur</t>
  </si>
  <si>
    <t>ADR: Solide inflammable et toxique qui, à température élevée, se trouve à l’état liquide</t>
  </si>
  <si>
    <t>ADR: Flammable solid, toxic, in the molten state, at an elevated temperature</t>
  </si>
  <si>
    <t>SEVESO: Tetrahydro-3,5-dimethyl-1,3,5-thiadiazine-2-thion (Dazomet) (zie aantekening 21)</t>
  </si>
  <si>
    <t>SEVESO: Tétrahydro-3,5-diméthyl-1,3,5,thiadiazine-2-thione (dazomet) (voir note 21)</t>
  </si>
  <si>
    <t>SEVESO: Tetrahydro-3,5-dimethyl-1,3,5,-thiadiazine-2-thione (Dazomet) (see note 21)</t>
  </si>
  <si>
    <t>ADR/SEVESO: ADR-Brandbare of voor zelfverhitting vatbare vaste stof, giftig/SEVESO-Methylacrylaat (zie aantekening 21)</t>
  </si>
  <si>
    <t>ADR/SEVESO: ADR-Solide inflammable et toxique/SEVESO-Acrylate de méthyle (voir note 21)</t>
  </si>
  <si>
    <t>ADR/SEVESO: ADR-Flammable or self-heating solid, toxic/SEVESO-Methyl acrylate (see note 21)</t>
  </si>
  <si>
    <t>462</t>
  </si>
  <si>
    <t>ADR: Giftige vaste stof, die met water reageert onder ontwikkeling van brandbare gassen</t>
  </si>
  <si>
    <t>ADR: Solide réagissant dangereusement avec l’eau en dégageant des vapeurs toxiques</t>
  </si>
  <si>
    <t>ADR: Toxic solid which reacts with water, emitting flammable gases</t>
  </si>
  <si>
    <t>SEVESO: 3-Methylpyridine (zie aantekening 21)</t>
  </si>
  <si>
    <t>SEVESO: 3-Méthylpyridine (voir note 21)</t>
  </si>
  <si>
    <t>SEVESO: 3-Methylpyridine (see note 21)</t>
  </si>
  <si>
    <t>ADR/SEVESO: ADR-Brandbare of voor zelfverhitting vatbare vaste stof, bijtend/SEVESO-1-Broom-3-chloorpropaan (zie aantekening 21)</t>
  </si>
  <si>
    <t>ADR/SEVESO: ADR-Solide auto-échauffant corrosif/SEVESO-1-Bromo-3-chloropropane (voir note 21)</t>
  </si>
  <si>
    <t>ADR/SEVESO: ADR-Flammable or self-heating solid, corrosive/SEVESO-1-Bromo-3-chloropropane (see note 21)</t>
  </si>
  <si>
    <t>482</t>
  </si>
  <si>
    <t>ADR: Bijtende vaste stof, die met water reageert onder ontwikkeling van brandbare gassen</t>
  </si>
  <si>
    <t>ADR: Solide corrosif réagissant avec l’eau en dégageant des vapeurs inflammables</t>
  </si>
  <si>
    <t>ADR: Corrosive solid which reacts with water, emitting flammable gases</t>
  </si>
  <si>
    <t>SEVESO: Kaliumnitraat (zie aantekening 17)</t>
  </si>
  <si>
    <t>SEVESO: Nitrate de potassium (voir note 17)</t>
  </si>
  <si>
    <t>SEVESO: Potassium nitrate (see note 17)</t>
  </si>
  <si>
    <t>ADR: Oxiderende (verbranding bevorderende) stof</t>
  </si>
  <si>
    <t>ADR: Matière comburante</t>
  </si>
  <si>
    <t>ADR: Oxidizing (fire-intensifying) substance</t>
  </si>
  <si>
    <t>539</t>
  </si>
  <si>
    <t>ADR: Brandbaar organisch peroxide</t>
  </si>
  <si>
    <t>ADR: Peroxyde organique inflammable</t>
  </si>
  <si>
    <t>ADR: Flammable organic peroxide</t>
  </si>
  <si>
    <t>ADR: Sterk oxiderende (verbranding bevorderende) stof.</t>
  </si>
  <si>
    <t>ADR: Matière très comburante</t>
  </si>
  <si>
    <t>ADR: Strongly oxidizing (fire-intensifying) substance</t>
  </si>
  <si>
    <t>556</t>
  </si>
  <si>
    <t>ADR: Sterk oxiderende (verbranding bevorderende) stof, giftig</t>
  </si>
  <si>
    <t>ADR: Matière très comburante et toxique</t>
  </si>
  <si>
    <t>ADR: Strongly oxidizing (fire-intensifying) substance, toxic</t>
  </si>
  <si>
    <t>558</t>
  </si>
  <si>
    <t>ADR: Sterk oxiderende (verbranding bevorderende) stof, bijtend</t>
  </si>
  <si>
    <t>ADR: Matière très comburante corrosive</t>
  </si>
  <si>
    <t>ADR: Strongly oxidizing (fire-intensifying) substance, corrosive</t>
  </si>
  <si>
    <t>559</t>
  </si>
  <si>
    <t>ADR: Sterk oxiderende (verbranding bevorderende) stof, die aanleiding kan geven tot een spontane heftige reactie</t>
  </si>
  <si>
    <t>ADR: Matière très comburante pouvant produire spontanément une réaction violente</t>
  </si>
  <si>
    <t>ADR: Strongly oxidizing (fire-intensifying) substance, which can spontaneously lead to violent rea...</t>
  </si>
  <si>
    <t>ADR: Oxiderende (verbranding bevorderende) stof, giftig</t>
  </si>
  <si>
    <t>ADR: Matière comburante et toxique</t>
  </si>
  <si>
    <t>ADR: Oxidizing substance (fire-intensifying), toxic</t>
  </si>
  <si>
    <t>568</t>
  </si>
  <si>
    <t>ADR: Oxiderende (verbranding bevorderende) stof, giftig, bijtend</t>
  </si>
  <si>
    <t>ADR: Matière comburante, toxique et corrosive</t>
  </si>
  <si>
    <t>ADR: Oxidizing substance (fire-intensifying), toxic, corrosive</t>
  </si>
  <si>
    <t>ADR: Oxiderende (verbranding bevorderende) stof, bijtend</t>
  </si>
  <si>
    <t>ADR: Matière comburante et corrosive</t>
  </si>
  <si>
    <t>ADR: Oxidizing substance (fire-intens ifying), corrosive</t>
  </si>
  <si>
    <t>ADR: Oxiderende (verbranding bevorderende) stof, die aanleiding kan geven tot een spontane heftige reactie</t>
  </si>
  <si>
    <t>ADR: Matière comburante pouvant produire spontanément une réaction violente</t>
  </si>
  <si>
    <t>ADR: Oxidizing substance (fire-intensifying) which can spontaneously lead to violent reaction</t>
  </si>
  <si>
    <t>SEVESO: Kaliumnitraat (zie aantekening 18)</t>
  </si>
  <si>
    <t>SEVESO: Nitrate de potassium (voir note 18)</t>
  </si>
  <si>
    <t>SEVESO: Potassium nitrate (see note 18)</t>
  </si>
  <si>
    <t>ADR: Giftige of zwak giftige stof</t>
  </si>
  <si>
    <t>ADR: Matière toxique</t>
  </si>
  <si>
    <t>ADR: Toxic or slightly toxic substance</t>
  </si>
  <si>
    <t>606</t>
  </si>
  <si>
    <t>ADR: Infectueuze stof</t>
  </si>
  <si>
    <t>ADR: Matière infectieuse</t>
  </si>
  <si>
    <t>ADR: Infectious substance</t>
  </si>
  <si>
    <t>623</t>
  </si>
  <si>
    <t>ADR: Giftige vloeistof, die met water reageert onder ontwikkeling van brandbare gassen</t>
  </si>
  <si>
    <t>ADR: Toxique liquide réagissant avec l’eau en dégageant des vapeurs inflammables</t>
  </si>
  <si>
    <t>ADR: Toxic liquid, which reacts with water, emitting flammable gases</t>
  </si>
  <si>
    <t>ADR: Giftige stof, brandbaar (vlampunt tussen 23 °C en 60 °C, grenswaarden inbegrepen)</t>
  </si>
  <si>
    <t>ADR: Matière toxique et inflammable</t>
  </si>
  <si>
    <t>ADR: Toxic substance, flammable (flash-point between 23 °C and 61 °C, inclusive)</t>
  </si>
  <si>
    <t>638</t>
  </si>
  <si>
    <t>ADR: Giftige stof, brandbaar (vlampunt tussen 23 °C en 60 °C, grenswaarden inbegrepen), bijtend</t>
  </si>
  <si>
    <t>ADR: Matière toxique inflammable et corrosive</t>
  </si>
  <si>
    <t>ADR: Toxic substance, flammable (flash-point between 23 °C and 61 °C, inclusive), corrosive</t>
  </si>
  <si>
    <t>639</t>
  </si>
  <si>
    <t>ADR: Giftige stof, brandbaar (vlampunt niet hoger dan 60 °C), die aanleiding kan geven tot een spontane heftige reactie</t>
  </si>
  <si>
    <t>ADR: Matière toxique inflammable pouvant produire spontanément une réaction violente</t>
  </si>
  <si>
    <t>ADR: Toxic substance, flammable (flash-point not above 61 °C) which can spontaneously lead to violent reaction</t>
  </si>
  <si>
    <t>ADR: Giftige vaste stof, brandbaar of voor zelfverhitting vatbaar</t>
  </si>
  <si>
    <t>ADR: Toxique solide</t>
  </si>
  <si>
    <t>ADR: Toxic solid, flammable or self-heating</t>
  </si>
  <si>
    <t>642</t>
  </si>
  <si>
    <t>ADR: Toxique solide réagissant avec l’eau en dégageant des vapeurs inflammables</t>
  </si>
  <si>
    <t>ADR: Toxic solid, which reacts with water, emitting flammable gases</t>
  </si>
  <si>
    <t>ADR: Giftige stof, oxiderend (verbranding bevorderend)</t>
  </si>
  <si>
    <t>ADR: Matière toxique et comburante</t>
  </si>
  <si>
    <t>ADR: Toxic substance, oxidizing (fire-intensifying)</t>
  </si>
  <si>
    <t>ADR: Zeer giftige stof</t>
  </si>
  <si>
    <t>ADR: Matière très toxique</t>
  </si>
  <si>
    <t>ADR: Highly toxic substance</t>
  </si>
  <si>
    <t>663</t>
  </si>
  <si>
    <t>ADR: Zeer giftige stof, brandbaar (vlampunt niet hoger dan 60 °C)</t>
  </si>
  <si>
    <t>ADR: Matière très toxique et inflammable</t>
  </si>
  <si>
    <t>ADR: Highly toxic substance, flammable (flash-point not above 61 °C)</t>
  </si>
  <si>
    <t>664</t>
  </si>
  <si>
    <t>ADR: Zeer giftige vaste stof, brandbaar of voor zelfverhitting vatbaar</t>
  </si>
  <si>
    <t>ADR: Solide très toxique</t>
  </si>
  <si>
    <t>ADR: Highly toxic solid, flammable or self-heating</t>
  </si>
  <si>
    <t>665</t>
  </si>
  <si>
    <t>ADR: Zeer giftige stof, oxiderend (verbranding bevorderend)</t>
  </si>
  <si>
    <t>ADR: Matière très toxique et comburante</t>
  </si>
  <si>
    <t>ADR: Highly toxic substance, oxidizing (fire-intensifying)</t>
  </si>
  <si>
    <t>668</t>
  </si>
  <si>
    <t>ADR: Zeer giftige stof, bijtend</t>
  </si>
  <si>
    <t>ADR: Matière très toxique et corrosive</t>
  </si>
  <si>
    <t>ADR: Highly toxic substance, corrosive</t>
  </si>
  <si>
    <t>669</t>
  </si>
  <si>
    <t>ADR: Zeer giftige stof, die aanleiding kan geven tot een spontane heftige reactie</t>
  </si>
  <si>
    <t>ADR: Matière très toxique pouvant produire spontanément une réaction violente</t>
  </si>
  <si>
    <t>ADR: Highly toxic substance which can spontaneously lead to violent reaction</t>
  </si>
  <si>
    <t>ADR: Giftige stof, bijtend</t>
  </si>
  <si>
    <t>ADR: Matière toxique et corrosive</t>
  </si>
  <si>
    <t>ADR: Toxic substance, corrosive</t>
  </si>
  <si>
    <t>ADR: Giftige of zwak giftige stof, die aanleiding kan geven tot een spontane heftige reactie</t>
  </si>
  <si>
    <t>ADR: Matière toxique pouvant produire spontanément une réaction violente</t>
  </si>
  <si>
    <t>ADR: Toxic or slightly toxic substance, which can spontaneously lead to violent reaction</t>
  </si>
  <si>
    <t>SEVESO: Diarseenpentoxide, aarseen(V)zuur en/of zouten daarvan</t>
  </si>
  <si>
    <t>SEVESO: Pentoxyde d'arsenic, acide (V) arsénique et/ou ses sels</t>
  </si>
  <si>
    <t>SEVESO: Arsenic pentoxide, arsenic (V) acid and/or salts</t>
  </si>
  <si>
    <t>ADR: Radioactief materiaal</t>
  </si>
  <si>
    <t>ADR: Matière radioactive</t>
  </si>
  <si>
    <t>ADR: Radioactive material</t>
  </si>
  <si>
    <t>768</t>
  </si>
  <si>
    <t>ADR: Radioactieve stof, giftig, bijtend</t>
  </si>
  <si>
    <t>ADR: Matière radioactive, toxique, corrosif</t>
  </si>
  <si>
    <t>ADR: Radioactive material, toxic, corrosive</t>
  </si>
  <si>
    <t>ADR: Radioactief materiaal, bijtend</t>
  </si>
  <si>
    <t>ADR: Matière radioactive corrosive</t>
  </si>
  <si>
    <t>ADR: Radioactive material, corrosive</t>
  </si>
  <si>
    <t>SEVESO: Diarseentrioxide, aarseen(III)zuur en/of zouten daarvan</t>
  </si>
  <si>
    <t>SEVESO: Trioxyde d'arsenic, acide (III) arsénique et/ou ses sels</t>
  </si>
  <si>
    <t>SEVESO: Arsenic trioxide, arsenious (III) acid and/or salts</t>
  </si>
  <si>
    <t>ADR: Bijtende of zwak bijtende stof</t>
  </si>
  <si>
    <t>ADR: Matière corrosive</t>
  </si>
  <si>
    <t>ADR: Corrosive or slightly corrosive substance</t>
  </si>
  <si>
    <t>823</t>
  </si>
  <si>
    <t>ADR: Bijtende vloeistof, die met water reageert onder ontwikkeling van brandbare gassen</t>
  </si>
  <si>
    <t>ADR: Liquide corrosif réagissant avec l’eau en dégageant des vapeurs inflammables</t>
  </si>
  <si>
    <t>ADR: Corrosive liquid which reacts with water, emitting flammable gases</t>
  </si>
  <si>
    <t>ADR: Bijtende of zwak bijtende stof, brandbaar (vlampunt tussen 23 °C en 60 °C, grenswaarden inbegrepen)</t>
  </si>
  <si>
    <t>ADR: Matière corrosive inflammable</t>
  </si>
  <si>
    <t>ADR: Corrosive or slightly corrosive substance, flammable (flash-point between 23 °C and 61 °C, inclusive)</t>
  </si>
  <si>
    <t>839</t>
  </si>
  <si>
    <t>ADR: Bijtende of zwak bijtende stof, brandbaar (vlampunt tussen 23 °C en 60 °C, grenswaarden inbegrepen), die aanleiding kan geven tot een spontane heftige reactie</t>
  </si>
  <si>
    <t>ADR: Matière corrosive inflammable pouvant produire spontanément une réaction violente</t>
  </si>
  <si>
    <t>ADR: Corrosive or slightly corrosive substance, flammable (flash-point between 23 °C and 61 °C inclusive), which can spontaneously lead to violent reaction</t>
  </si>
  <si>
    <t>ADR: Bijtende vaste stof, brandbaar of voor zelfverhitting vatbaar</t>
  </si>
  <si>
    <t>ADR: Solide corrosif auto-échauffant</t>
  </si>
  <si>
    <t>ADR: Corrosive solid, flammable or self-heating</t>
  </si>
  <si>
    <t>842</t>
  </si>
  <si>
    <t>ADR: Bijtende of zwak bijtende stof, oxiderend (verbranding bevorderend)</t>
  </si>
  <si>
    <t>ADR: Matière corrosive et comburante</t>
  </si>
  <si>
    <t>ADR: Corrosive or slightly corrosive substance, oxidizing (fire-intensifying)</t>
  </si>
  <si>
    <t>856</t>
  </si>
  <si>
    <t>ADR: Bijtende of zwak bijtende stof, oxiderend (verbranding bevorderend) en giftig</t>
  </si>
  <si>
    <t>ADR: Matière corrosive comburante et toxique</t>
  </si>
  <si>
    <t>ADR: Corrosive or slightly corrosive substance, oxidizing (fire-intensifying) and toxic</t>
  </si>
  <si>
    <t>ADR: Bijtende of zwak bijtende stof, giftig</t>
  </si>
  <si>
    <t>ADR: Matière corrosive et toxique</t>
  </si>
  <si>
    <t>ADR: Corrosive or slightly corrosive substance, toxic</t>
  </si>
  <si>
    <t>ADR: Sterk bijtende stof</t>
  </si>
  <si>
    <t>ADR: Matière très corrosive</t>
  </si>
  <si>
    <t>ADR: Highly corrosive substance</t>
  </si>
  <si>
    <t>883</t>
  </si>
  <si>
    <t>ADR: Sterk bijtende stof, brandbaar (vlampunt tussen 23 °C en 60 °C, grenswaarden inbegrepen)</t>
  </si>
  <si>
    <t>ADR: Matière très corrosive et inflammable</t>
  </si>
  <si>
    <t>ADR: Highly corrosive substance, flammable (flash-point between 23 °C and 61 °C inclusive)</t>
  </si>
  <si>
    <t>884</t>
  </si>
  <si>
    <t>ADR: Sterk bijtende vaste stof, brandbaar of voor zelfverhitting vatbaar</t>
  </si>
  <si>
    <t>ADR: Solide très corrosive auto-échauffant</t>
  </si>
  <si>
    <t>ADR: Highly corrosive solid, flammable or self-heating</t>
  </si>
  <si>
    <t>885</t>
  </si>
  <si>
    <t>ADR: Sterk bijtende stof, oxiderend (verbranding bevorderend)</t>
  </si>
  <si>
    <t>ADR: Matière très corrosive et comburante</t>
  </si>
  <si>
    <t>ADR: Highly corrosive substance, oxidizing (fire-intensifying)</t>
  </si>
  <si>
    <t>886</t>
  </si>
  <si>
    <t>ADR: Sterk bijtende stof, giftig</t>
  </si>
  <si>
    <t>ADR: Matière très corrosive et toxique</t>
  </si>
  <si>
    <t>ADR: Highly corrosive substance, toxic</t>
  </si>
  <si>
    <t>ADR: Bijtende of zwak bijtende stof, die aanleiding kan geven tot een spontane heftige reactie</t>
  </si>
  <si>
    <t>ADR: Matière corrosive pouvant produire spontanément une réaction violente</t>
  </si>
  <si>
    <t>ADR: Corrosive or slightly corrosive substance, which can spontaneously lead to violent reaction</t>
  </si>
  <si>
    <t>SEVESO: Broom</t>
  </si>
  <si>
    <t>SEVESO: Brome</t>
  </si>
  <si>
    <t>SEVESO: Bromine</t>
  </si>
  <si>
    <t>ADR: Milieugevaarlijke stof, of diverse gevaarlijke stoffen</t>
  </si>
  <si>
    <t>ADR: Matière ou objet dangereux pour l’environnement</t>
  </si>
  <si>
    <t>ADR: Environmentally hazardous substance</t>
  </si>
  <si>
    <t>ADR: Diverse gevaarlijke stoffen, vervoerd in verwarmde toestand</t>
  </si>
  <si>
    <t>ADR: Matières dangereuses diverses transportées à chaud</t>
  </si>
  <si>
    <t>ADR: Miscellaneous dangerous substance carried at an elevated temperature.</t>
  </si>
  <si>
    <t>E1</t>
  </si>
  <si>
    <t>SEVESO: Aquatisch gevaar, categorie acuut 1 chronisch 2</t>
  </si>
  <si>
    <t>SEVESO: Catégorie de danger aquatique aiguë 1 chronique 2</t>
  </si>
  <si>
    <t>SEVESO: Aquatic hazard, category acute 1 chronic 2</t>
  </si>
  <si>
    <t>E2</t>
  </si>
  <si>
    <t>SEVESO: Aquatisch gevaar, categorie chronisch 2</t>
  </si>
  <si>
    <t>SEVESO: Catégorie de danger aquatique chronique 2</t>
  </si>
  <si>
    <t>SEVESO: Aquatic hazard, category chronic 2</t>
  </si>
  <si>
    <t>H1</t>
  </si>
  <si>
    <t>SEVESO: Acuut toxisch, categorie 1</t>
  </si>
  <si>
    <t>SEVESO: Toxicité aiguë, catégorie 1</t>
  </si>
  <si>
    <t>SEVESO: Acute toxic, category 1</t>
  </si>
  <si>
    <t>H2</t>
  </si>
  <si>
    <t>SEVESO: Acuut toxisch, categorie 2 en 3</t>
  </si>
  <si>
    <t>SEVESO: Toxicité aiguë, catégorie 2 et 3</t>
  </si>
  <si>
    <t>SEVESO: Acute toxic, category 2 and 3</t>
  </si>
  <si>
    <t>NONE</t>
  </si>
  <si>
    <t>ADR: Geen</t>
  </si>
  <si>
    <t>ADR: Aucun</t>
  </si>
  <si>
    <t>ADR: None</t>
  </si>
  <si>
    <t>ADR/SEVESO: Niet van toepassing</t>
  </si>
  <si>
    <t>ADR/SEVESO: Non applicable</t>
  </si>
  <si>
    <t>ADR/SEVESO: Not applicable</t>
  </si>
  <si>
    <t>O1</t>
  </si>
  <si>
    <t>SEVESO: Stoffen met EUH014</t>
  </si>
  <si>
    <t>SEVESO: Substances avec EUH014</t>
  </si>
  <si>
    <t>SEVESO: Substances with EUH014</t>
  </si>
  <si>
    <t>O2</t>
  </si>
  <si>
    <t>SEVESO: Stoffen met water ontvlambaar via gas</t>
  </si>
  <si>
    <t>SEVESO: Substances avec de l'eau inflammable par gaz</t>
  </si>
  <si>
    <t>SEVESO: Substances with water flammable via gas</t>
  </si>
  <si>
    <t>O3</t>
  </si>
  <si>
    <t>SEVESO: Stoffen met EUH029</t>
  </si>
  <si>
    <t>SEVESO: Substances avec EUH029</t>
  </si>
  <si>
    <t>SEVESO: Substances with EUH029</t>
  </si>
  <si>
    <t>P1a</t>
  </si>
  <si>
    <t>SEVESO: Ontplofbare stoffen m.u.v. subklasse 1.4</t>
  </si>
  <si>
    <t>SEVESO: Matières explosives excluant la sous-classe 1.4</t>
  </si>
  <si>
    <t>SEVESO: Explosive substances excluding subclass 1.4</t>
  </si>
  <si>
    <t>P1b</t>
  </si>
  <si>
    <t>SEVESO: Ontplofbare stoffen subklasse 1.4</t>
  </si>
  <si>
    <t>SEVESO: Matières explosives sous-classe 1.4</t>
  </si>
  <si>
    <t>SEVESO: Explosive substances subclass 1.4</t>
  </si>
  <si>
    <t>P2</t>
  </si>
  <si>
    <t>SEVESO: Ontvlambare gassen</t>
  </si>
  <si>
    <t>SEVESO: Gaz inflammables</t>
  </si>
  <si>
    <t>SEVESO: Flammable gases</t>
  </si>
  <si>
    <t>P3a</t>
  </si>
  <si>
    <t>SEVESO: Ontvlambare aerosolen, categorie 1 of 2 zonder  gas &amp; vloeistof</t>
  </si>
  <si>
    <t>SEVESO: Aérosols inflammables, catégorie 1 ou 2 sans gaz et liquide</t>
  </si>
  <si>
    <t>SEVESO: Flammable aerosols, category 1 or 2 without gas &amp; liquid</t>
  </si>
  <si>
    <t>P3b</t>
  </si>
  <si>
    <t>SEVESO: Ontvlambare aerosolen, categorie 1 of 2 met  gas &amp; vloeistof</t>
  </si>
  <si>
    <t>SEVESO: Aérosols inflammables, catégorie 1 ou 2 avec gaz et liquide</t>
  </si>
  <si>
    <t>SEVESO: Flammable aerosols, category 1 or 2 with gas &amp; liquid</t>
  </si>
  <si>
    <t>P4</t>
  </si>
  <si>
    <t>SEVESO: Oxiderende gassen</t>
  </si>
  <si>
    <t>SEVESO: Gaz comburants</t>
  </si>
  <si>
    <t>SEVESO: Oxidizing gases</t>
  </si>
  <si>
    <t>P5a</t>
  </si>
  <si>
    <t>SEVESO: Ontvlambare vloeistoffen, categorie 1</t>
  </si>
  <si>
    <t>SEVESO: Liquides inflammables, catégorie 1</t>
  </si>
  <si>
    <t>SEVESO: Flammable liquids, category 1</t>
  </si>
  <si>
    <t>P5b</t>
  </si>
  <si>
    <t>SEVESO: Ontvlambare vloeistoffen, categorie 2 of 3</t>
  </si>
  <si>
    <t>SEVESO: Liquides inflammables, catégorie 2 ou 3</t>
  </si>
  <si>
    <t>SEVESO: Flammable liquids, category 2 or 3</t>
  </si>
  <si>
    <t>P5c</t>
  </si>
  <si>
    <t>SEVESO: Ontvlambare vloeistoffen, niet vallend onder P5a of b</t>
  </si>
  <si>
    <t>SEVESO: Liquides inflammables non couverts par les catégories P5a et P5b</t>
  </si>
  <si>
    <t>SEVESO: Flammable liquids, not being in P5a and b</t>
  </si>
  <si>
    <t>P6a</t>
  </si>
  <si>
    <t>SEVESO: Zelfontledende stoffen en peroxiden, type A of B</t>
  </si>
  <si>
    <t>SEVESO: Substances de décomposition et peroxydes, type A ou B</t>
  </si>
  <si>
    <t>SEVESO: Decomposition substances and peroxides, type A or B</t>
  </si>
  <si>
    <t>P6b</t>
  </si>
  <si>
    <t>SEVESO: Zelfontledende stoffen en peroxiden, type C t/m F</t>
  </si>
  <si>
    <t>SEVESO: Substances et peroxydes, type C à F</t>
  </si>
  <si>
    <t>SEVESO: Substances and peroxides, type C through F</t>
  </si>
  <si>
    <t>P7</t>
  </si>
  <si>
    <t>SEVESO: Pyrofore vloeistoffen en vaste stoffen</t>
  </si>
  <si>
    <t>SEVESO: Pyrophoriques liquides et solides</t>
  </si>
  <si>
    <t>SEVESO: Pyrophoric liquids and solid</t>
  </si>
  <si>
    <t>P8</t>
  </si>
  <si>
    <t>SEVESO: Oxiderende vloeistoffen en vaste stoffen</t>
  </si>
  <si>
    <t>SEVESO: Liquides et solides oxydants</t>
  </si>
  <si>
    <t>SEVESO: Oxidizing liquids and solid</t>
  </si>
  <si>
    <t>X323</t>
  </si>
  <si>
    <t>ADR: Brandbare vloeistof, die op gevaarlijke wijze met water reageert onder ontwikkeling van brandbare gassen.</t>
  </si>
  <si>
    <t>ADR: Liquide inflammable réagissant dangereusement avec l’eau en dégageant des vapeurs inflammables</t>
  </si>
  <si>
    <t>ADR: Flammable liquid which reacts dangerously with water, emitting flammable gases</t>
  </si>
  <si>
    <t>X333</t>
  </si>
  <si>
    <t>ADR: Pyrofore vloeistof, die op gevaarlijke wijze met water reageert.</t>
  </si>
  <si>
    <t>ADR: Liquide spontanément inflammable réagissant dangereusement avec l’eau</t>
  </si>
  <si>
    <t>ADR: Pyrophoric liquid which reacts dangerously with water</t>
  </si>
  <si>
    <t>X338</t>
  </si>
  <si>
    <t>ADR: Zeer brandbare, bijtende vloeistof, die op gevaarlijke wijze met water reageert.</t>
  </si>
  <si>
    <t>ADR: Liquide très inflammable et corrosif réagissant dangereusement avec l’eau</t>
  </si>
  <si>
    <t>ADR: Highly flammable liquid, corrosive, which reacts dangerously with water</t>
  </si>
  <si>
    <t>X362</t>
  </si>
  <si>
    <t>ADR: Brandbare, giftige vloeistof die op gevaarlijke wijze met water reageert onder ontwikkeling van brandbare gassen.</t>
  </si>
  <si>
    <t>ADR: Liquide inflammable et toxique, réagissant dangereusement avec l’eau en dégageant des vapeurs inflammables</t>
  </si>
  <si>
    <t>ADR: Flammable liquid toxic, which reacts dangerously with water, emitting flammable gases</t>
  </si>
  <si>
    <t>X382</t>
  </si>
  <si>
    <t>ADR: Brandbare, bijtende vloeistof die op gevaarlijke wijze met water reageert onder ontwikkeling van brandbare gassen</t>
  </si>
  <si>
    <t>ADR: Liquide inflammable et corrosif, réagissant dangereusement avec l’eau en dégageant des vapeurs inflammables</t>
  </si>
  <si>
    <t>ADR: Flammable liquid, corrosive, which reacts dangerously with water, emitting flammable gases</t>
  </si>
  <si>
    <t>X423</t>
  </si>
  <si>
    <t>ADR: Vaste stof, die op gevaarlijke wijze met water reageert onder ontwikkeling van brandbare gassen, of brandbare vaste stof,  die met water reageert onder ontwikkeling van brandbare gassen, of voor zelfverhitting vatbare vaste stof, die met water reageert onder ontwikkeling van brandbare gassen.</t>
  </si>
  <si>
    <t>ADR: Solide réagissant dangereusement avec l’eau en dégageant des gaz inflammables</t>
  </si>
  <si>
    <t>ADR: Flammable solid which reacts dangerously with water, emitting flammable gases</t>
  </si>
  <si>
    <t>X432</t>
  </si>
  <si>
    <t>ADR: Voor zelfontbranding vatbare (pyrofore) vaste stof, die op gevaarlijke wijze met water reageert onder ontwikkeling van brandbare gassen.</t>
  </si>
  <si>
    <t>ADR: Solide spontanément inflammable (pyrophorique) réagissant dangereusement avec l'eau en dégageant des gaz inflammables</t>
  </si>
  <si>
    <t>ADR: Spontaneously flammable (pyrophoric) solid that reacts dangerously with water, emitting flammable gases</t>
  </si>
  <si>
    <t>X462</t>
  </si>
  <si>
    <t>ADR: Vaste stof, die op gevaarlijke wijze met water reageert onder ontwikkeling van giftige gassen.</t>
  </si>
  <si>
    <t>ADR: Solid which reacts dangerously with water, emitting toxic gases</t>
  </si>
  <si>
    <t>X482</t>
  </si>
  <si>
    <t>ADR: Vaste stof, die op gevaarlijke wijze met water reageert onder ontwikkeling van bijtende gassen.</t>
  </si>
  <si>
    <t>ADR: Solide corrosif réagissant dangereusement avec l’eau en dégageant des vapeurs inflammables</t>
  </si>
  <si>
    <t>ADR: Solid which reacts dangerously with water, emitting corrosive gases</t>
  </si>
  <si>
    <t>X668</t>
  </si>
  <si>
    <t>ADR: Zeer giftige stof, bijtend, die op gevaarlijke wijze met water reageert.</t>
  </si>
  <si>
    <t>ADR: Matière très toxique et corrosive réagissant dangereusement avec l'eau</t>
  </si>
  <si>
    <t>ADR: Highly toxic substance, corrosive, which reacts dangerously with water</t>
  </si>
  <si>
    <t>X80</t>
  </si>
  <si>
    <t>ADR: Bijtende of zwak bijtende stof, die op gevaarlijke wijze met water reageert.</t>
  </si>
  <si>
    <t>ADR: Matière corrosive réagissant violemment avec l’eau</t>
  </si>
  <si>
    <t>ADR: Corrosive or slightly corrosive substance, which reacts dangerously with water</t>
  </si>
  <si>
    <t>X83</t>
  </si>
  <si>
    <t>ADR: Bijtende of zwak bijtende stof, brandbaar (vlampunt tussen 23 °C en 60 °C, grenswaarden inbegrepen), die op gevaarlijke wijze met water reageert.</t>
  </si>
  <si>
    <t>ADR: Matière corrosive inflammable réagissant dangereusement avec l’eau</t>
  </si>
  <si>
    <t>ADR: Corrosive or slightly corrosive substance, flammable, (flash-point between 23 °C and 61 °C, inclusive), which reacts dangerously with water</t>
  </si>
  <si>
    <t>X839</t>
  </si>
  <si>
    <t>ADR: Bijtende of zwak bijtende stof, brandbaar (vlampunt tussen 23 °C en 60 °C, grenswaarden inbegrepen), die aanleiding kan geven tot een spontane heftige reactie en die op gevaarlijke wijze met water reageert.</t>
  </si>
  <si>
    <t>ADR: Matière corrosive inflammable pouvant produire spontanément une réaction violente et réagissant violemment avec l’eau</t>
  </si>
  <si>
    <t>ADR: Corrosive or slightly corrosive substance, flammable (flash-point between 23 °C and 61 °C inclusive), which can spontaneously lead to violent reaction and which reacts dangerously with water</t>
  </si>
  <si>
    <t>X88</t>
  </si>
  <si>
    <t>ADR: Sterk bijtende stof die op gevaarlijke wijze met water reageert.</t>
  </si>
  <si>
    <t>ADR: Matière très corrosive réagissant violemment avec l’eau</t>
  </si>
  <si>
    <t>ADR: Highly corrosive substance, which reacts dangerously with water</t>
  </si>
  <si>
    <t>X886</t>
  </si>
  <si>
    <t>ADR: Sterk bijtende stof, giftig, die op gevaarlijke wijze met water reageert.</t>
  </si>
  <si>
    <t>ADR: Matière très corrosive et toxique réagissant violemment avec l’eau</t>
  </si>
  <si>
    <t>ADR: Highly corrosive substance, toxic, which reacts dangerously with water</t>
  </si>
  <si>
    <t>AAE-</t>
  </si>
  <si>
    <t>Aminozuren, totaal essentieel</t>
  </si>
  <si>
    <t>Acides aminés</t>
  </si>
  <si>
    <t>Amino Acids, Total Essentia</t>
  </si>
  <si>
    <t>ALC</t>
  </si>
  <si>
    <t>Alcohol</t>
  </si>
  <si>
    <t>De l'alcool</t>
  </si>
  <si>
    <t>ASH</t>
  </si>
  <si>
    <t>Droogrest/Droogstof</t>
  </si>
  <si>
    <t>Résidu sec</t>
  </si>
  <si>
    <t>Dry residue</t>
  </si>
  <si>
    <t>BIOT</t>
  </si>
  <si>
    <t>Biotine (Vitamine H)</t>
  </si>
  <si>
    <t>Biotin (Vitamin H)</t>
  </si>
  <si>
    <t>Calcium</t>
  </si>
  <si>
    <t>CAFFN</t>
  </si>
  <si>
    <t>Cafeïne</t>
  </si>
  <si>
    <t>Caffeine</t>
  </si>
  <si>
    <t>CASN</t>
  </si>
  <si>
    <t>Caseïne</t>
  </si>
  <si>
    <t>Caséine</t>
  </si>
  <si>
    <t>Casein</t>
  </si>
  <si>
    <t>CHO-</t>
  </si>
  <si>
    <t>Totaal koolhydraten (analysemethode onbekend of variërend)* (* = Voor gebruik in buitenlandse markten (niet van toepassing in de Benelux))</t>
  </si>
  <si>
    <t>Glucides, total; méthode de détermination inconnue ou variable</t>
  </si>
  <si>
    <t>Carbohydrate, total; method of determination unknown or variable* (* = Not used in the Benelux but applicable in other countries)</t>
  </si>
  <si>
    <t>CHOAVL</t>
  </si>
  <si>
    <t>Koolhydraten</t>
  </si>
  <si>
    <t>Glucides</t>
  </si>
  <si>
    <t>Carbohydrate</t>
  </si>
  <si>
    <t>CHOCAL</t>
  </si>
  <si>
    <t>Cholecalciferol (Vitamine D3)</t>
  </si>
  <si>
    <t>Cholécalciférol (Vitamine D3)</t>
  </si>
  <si>
    <t>Cholecalciferol (Vitamin D3)</t>
  </si>
  <si>
    <t>CHOCSM</t>
  </si>
  <si>
    <t>Koolhydraten, totaal, bepaald door berekening</t>
  </si>
  <si>
    <t>Total des glucides: la somme des sucres, des amidons, des oligosaccharides et des fibres alimentaires glucidiques.</t>
  </si>
  <si>
    <t>Carbohydrate, total, determined by calculation</t>
  </si>
  <si>
    <t>CHOL-</t>
  </si>
  <si>
    <t>Cholesterol (analysemethode onbekend of variërend)</t>
  </si>
  <si>
    <t>Cholestérol</t>
  </si>
  <si>
    <t>Cholesterol</t>
  </si>
  <si>
    <t>CHOLN</t>
  </si>
  <si>
    <t>Choline</t>
  </si>
  <si>
    <t>CITAC</t>
  </si>
  <si>
    <t>Acide Citrique</t>
  </si>
  <si>
    <t>Citric Acid</t>
  </si>
  <si>
    <t>CLD</t>
  </si>
  <si>
    <t>Chloride</t>
  </si>
  <si>
    <t>Chlorure</t>
  </si>
  <si>
    <t>CR</t>
  </si>
  <si>
    <t>Chroom</t>
  </si>
  <si>
    <t>Chrome</t>
  </si>
  <si>
    <t>Chromium</t>
  </si>
  <si>
    <t>CU</t>
  </si>
  <si>
    <t>Koper</t>
  </si>
  <si>
    <t>ENER-</t>
  </si>
  <si>
    <t>Energie (geef bij de meeteenheid aan of het kJ (code KJO) of kcal (code E14) betreft)</t>
  </si>
  <si>
    <t>Énergie</t>
  </si>
  <si>
    <t>Energy in kJ and kcal (use this code twice. Enter for the unit of measure kJ or kcal.)</t>
  </si>
  <si>
    <t>ENERA</t>
  </si>
  <si>
    <t>Bruto energie; bepaald door directe analyse met bomcalorimetrie* (* = Voor gebruik in buitenlandse markten (niet van toepassing in de Benelux))</t>
  </si>
  <si>
    <t>Énergie brute, déterminé par analyse directe à l'aide de la calorimétrie à la bombe</t>
  </si>
  <si>
    <t>Energy, gross; determined by direct analysis using bomb calorimetry*(* = Not used in the Benelux but applicable in other countries)</t>
  </si>
  <si>
    <t>ENERSF</t>
  </si>
  <si>
    <t>Calorieën uit verzadigd vet</t>
  </si>
  <si>
    <t>Calories de gras saturés</t>
  </si>
  <si>
    <t>Calories From Saturated Fat</t>
  </si>
  <si>
    <t>ERGCAL</t>
  </si>
  <si>
    <t>Ergocalciferol (Vitamin D2)</t>
  </si>
  <si>
    <t>Ergocalciférol (Vitamine D2)</t>
  </si>
  <si>
    <t>F16D0</t>
  </si>
  <si>
    <t>Palmitinezuur</t>
  </si>
  <si>
    <t>L'acide palmitique</t>
  </si>
  <si>
    <t>Palmitic acid</t>
  </si>
  <si>
    <t>F18D2CN6</t>
  </si>
  <si>
    <t>Linolzuur</t>
  </si>
  <si>
    <t>L'acide linoléique</t>
  </si>
  <si>
    <t>Linoleic acid</t>
  </si>
  <si>
    <t>F18D3N3</t>
  </si>
  <si>
    <t>Alfa-linoleenzuur</t>
  </si>
  <si>
    <t>Acide alpha-linolénique</t>
  </si>
  <si>
    <t>Alpha-linolenic acid</t>
  </si>
  <si>
    <t>F20D4</t>
  </si>
  <si>
    <t>Arachidonzuur</t>
  </si>
  <si>
    <t>Acide arachidonique</t>
  </si>
  <si>
    <t>Arachidonic acid</t>
  </si>
  <si>
    <t>F20D5N3</t>
  </si>
  <si>
    <t>Vet (vetzuur 20:5 n-3); EPA</t>
  </si>
  <si>
    <t>Acide eicosapentaénoïque</t>
  </si>
  <si>
    <t>Fat (fatty acid 20:5 n-3); EPA</t>
  </si>
  <si>
    <t>F22D6N3</t>
  </si>
  <si>
    <t>Vet (vetzuur 22:6 n-3); DHA</t>
  </si>
  <si>
    <t>Acide docosahexaénoïque</t>
  </si>
  <si>
    <t>Fat (fatty acid 22:6 n-3); DHA</t>
  </si>
  <si>
    <t>FACN9</t>
  </si>
  <si>
    <t>Omega 9-vetzuren, totaal, som van de individuele vetzuren van cis-isomeren n-9</t>
  </si>
  <si>
    <t>Fat (FA, total, cis n-9)</t>
  </si>
  <si>
    <t>Omega 9 fatty acids, total, sum of the individual fatty acids of cis-isomers n-9</t>
  </si>
  <si>
    <t>False</t>
  </si>
  <si>
    <t>FAMSCIS</t>
  </si>
  <si>
    <t>Vetzuren, enkelvoudig onverzadigd</t>
  </si>
  <si>
    <t>Acides gras monoinsaturés</t>
  </si>
  <si>
    <t>Fatty acids, monounsaturated</t>
  </si>
  <si>
    <t>FAPUCIS</t>
  </si>
  <si>
    <t>Vetzuren, meervoudig onverzadigd</t>
  </si>
  <si>
    <t>Acides gras, polyinsaturés</t>
  </si>
  <si>
    <t>Fatty acids, polyunsaturated</t>
  </si>
  <si>
    <t>FAPUN3</t>
  </si>
  <si>
    <t>Omega 3-vetzuren</t>
  </si>
  <si>
    <t>Acides gras, total n-3 polyinsaturés</t>
  </si>
  <si>
    <t>Fatty acids, total n-3 polyunsaturated</t>
  </si>
  <si>
    <t>FAPUN6</t>
  </si>
  <si>
    <t>Omega 6-vetzuren</t>
  </si>
  <si>
    <t>Acides gras, total n-6 polyinsaturés</t>
  </si>
  <si>
    <t>Fatty acids, total n-6 polyunsaturated</t>
  </si>
  <si>
    <t>FASAT</t>
  </si>
  <si>
    <t>Vetzuren, totaal verzadigd</t>
  </si>
  <si>
    <t>Acides gras, saturés</t>
  </si>
  <si>
    <t>Fatty acids, total saturated</t>
  </si>
  <si>
    <t>FAT</t>
  </si>
  <si>
    <t>Vetten</t>
  </si>
  <si>
    <t>Graisse</t>
  </si>
  <si>
    <t>Fat</t>
  </si>
  <si>
    <t>FATRN</t>
  </si>
  <si>
    <t>Transvetzuren</t>
  </si>
  <si>
    <t>Acides gras</t>
  </si>
  <si>
    <t>Fatty acids</t>
  </si>
  <si>
    <t>FD</t>
  </si>
  <si>
    <t>Fluoride</t>
  </si>
  <si>
    <t>Fluorure</t>
  </si>
  <si>
    <t>FE</t>
  </si>
  <si>
    <t>IJzer</t>
  </si>
  <si>
    <t>Fer</t>
  </si>
  <si>
    <t>Iron</t>
  </si>
  <si>
    <t>FIB-</t>
  </si>
  <si>
    <t>Voedingsvezel (analysemethode onbekend of variërend)* (* = Voor gebruik in buitenlandse markten (niet van toepassing in de Benelux))</t>
  </si>
  <si>
    <t>Fibre; méthode de détermination inconnue ou variable</t>
  </si>
  <si>
    <t>Fibre; method of determination unknown or variable*  (* = Not used in the Benelux but applicable in other countries)</t>
  </si>
  <si>
    <t>FIBINS</t>
  </si>
  <si>
    <t>Niet in water oplosbare voedingsvezel</t>
  </si>
  <si>
    <t>Fibre insoluble dans l'eau</t>
  </si>
  <si>
    <t>Fibre, water-insoluble</t>
  </si>
  <si>
    <t>FIBSOL</t>
  </si>
  <si>
    <t>In water oplosbare voedingsvezel</t>
  </si>
  <si>
    <t>Fibre soluble dans l'eau</t>
  </si>
  <si>
    <t>Fibre, water-soluble</t>
  </si>
  <si>
    <t>FIBTG</t>
  </si>
  <si>
    <t>Voedingsvezel</t>
  </si>
  <si>
    <t>Fibre</t>
  </si>
  <si>
    <t>FOL</t>
  </si>
  <si>
    <t>Folaat, totaal</t>
  </si>
  <si>
    <t>Folate, total</t>
  </si>
  <si>
    <t>FOLAC</t>
  </si>
  <si>
    <t>Foliumzuur, synthetisch foliumzuur (Vitamine B9)</t>
  </si>
  <si>
    <t>Folic Acid, Synthetic Folic Acid</t>
  </si>
  <si>
    <t>Folic Acids, Synthetic Folic Acid (Vitamine B9)</t>
  </si>
  <si>
    <t>FOLDFE</t>
  </si>
  <si>
    <t>Folaat, voedingsequivalent folaat (Vitamine B9)</t>
  </si>
  <si>
    <t>Acide folique (Vitamine B11)</t>
  </si>
  <si>
    <t>Folate, Dietary Folate Equivalent (Vitamin B9)</t>
  </si>
  <si>
    <t>FRUFB</t>
  </si>
  <si>
    <t>Fructose in voedingsvezel</t>
  </si>
  <si>
    <t>Fructose dans les fibres alimentaires</t>
  </si>
  <si>
    <t>Fructose in dietary fibre</t>
  </si>
  <si>
    <t>FULL_REIMBURSEMENT</t>
  </si>
  <si>
    <t>Volledige vergoeding</t>
  </si>
  <si>
    <t>Indemnisation complète</t>
  </si>
  <si>
    <t>WarrantyTypeCode</t>
  </si>
  <si>
    <t>G_CMO</t>
  </si>
  <si>
    <t>Koolmonoxide</t>
  </si>
  <si>
    <t>Monoxyde de carbone</t>
  </si>
  <si>
    <t>Carbon Monoxide</t>
  </si>
  <si>
    <t>G_HC</t>
  </si>
  <si>
    <t>Bicarbonaat (HCO3)</t>
  </si>
  <si>
    <t>Bicarbonate (or hydrogen carbonate)</t>
  </si>
  <si>
    <t>G_NICT</t>
  </si>
  <si>
    <t>Nicotine</t>
  </si>
  <si>
    <t>G_NMES</t>
  </si>
  <si>
    <t>Niet-melk extrinsieke suikers</t>
  </si>
  <si>
    <t>Sucres extrinsèques pas lait</t>
  </si>
  <si>
    <t>Non-milk Extrinsic Sugars</t>
  </si>
  <si>
    <t>G_TAR</t>
  </si>
  <si>
    <t>Teer</t>
  </si>
  <si>
    <t>Goudron</t>
  </si>
  <si>
    <t>Tar</t>
  </si>
  <si>
    <t>GALFB</t>
  </si>
  <si>
    <t>Galactose in voedingsvezel</t>
  </si>
  <si>
    <t>Galactose dans les fibres alimentaires</t>
  </si>
  <si>
    <t>Galactose in dietary fibre</t>
  </si>
  <si>
    <t>GINSENG</t>
  </si>
  <si>
    <t>Ginseng</t>
  </si>
  <si>
    <t>GLUCNB</t>
  </si>
  <si>
    <t>Bètaglucanen</t>
  </si>
  <si>
    <t>Betaglucan</t>
  </si>
  <si>
    <t>GLUS</t>
  </si>
  <si>
    <t>Glucose</t>
  </si>
  <si>
    <t>HMB</t>
  </si>
  <si>
    <t>Bèta-hydroxy-bèta-methylbutyraat</t>
  </si>
  <si>
    <t>Beta-Hydroxy-Beta-Methylbutyrate</t>
  </si>
  <si>
    <t>ID</t>
  </si>
  <si>
    <t>Jood</t>
  </si>
  <si>
    <t>Iodure</t>
  </si>
  <si>
    <t>Iodide</t>
  </si>
  <si>
    <t>INOTL</t>
  </si>
  <si>
    <t>Inositol (Vitamin B7)</t>
  </si>
  <si>
    <t>Inositol (Vitamine B7)</t>
  </si>
  <si>
    <t>IODIZED_SALT</t>
  </si>
  <si>
    <t>Tafelzout gemengd met een kleine hoeveelheid van verschillende jodiumbevattende zouten</t>
  </si>
  <si>
    <t>Sel de table mélangé avec une quantité infime de divers sels contenant de l'iode</t>
  </si>
  <si>
    <t>Table salt mixed with a minute amount of various iodine-containing salts</t>
  </si>
  <si>
    <t>Kalium</t>
  </si>
  <si>
    <t>Potassium</t>
  </si>
  <si>
    <t>L_CARNITINE</t>
  </si>
  <si>
    <t>Carnitine</t>
  </si>
  <si>
    <t>L-Carnitine</t>
  </si>
  <si>
    <t>LABOUR</t>
  </si>
  <si>
    <t>Arbeid/reparatie</t>
  </si>
  <si>
    <t>Travail/réparation</t>
  </si>
  <si>
    <t>LACS</t>
  </si>
  <si>
    <t>MALTDEX</t>
  </si>
  <si>
    <t>Maltodextrine</t>
  </si>
  <si>
    <t>Maltodextrin</t>
  </si>
  <si>
    <t>MG</t>
  </si>
  <si>
    <t>Magnesium</t>
  </si>
  <si>
    <t>Magnésium</t>
  </si>
  <si>
    <t>MN</t>
  </si>
  <si>
    <t>Mangaan</t>
  </si>
  <si>
    <t>Manganèse</t>
  </si>
  <si>
    <t>Manganese</t>
  </si>
  <si>
    <t>MO</t>
  </si>
  <si>
    <t>Molybdeen</t>
  </si>
  <si>
    <t>Molybdène</t>
  </si>
  <si>
    <t>Molybdenum</t>
  </si>
  <si>
    <t>Natrium</t>
  </si>
  <si>
    <t>Sodium</t>
  </si>
  <si>
    <t>NACL</t>
  </si>
  <si>
    <t>Natriumchloride (zout)* (* = Voor gebruik in buitenlandse markten (niet van toepassing in de Benelux))</t>
  </si>
  <si>
    <t>Sel</t>
  </si>
  <si>
    <t>Salt* (* = Not used in the Benelux but applicable in other countries)</t>
  </si>
  <si>
    <t>NIA</t>
  </si>
  <si>
    <t>Niacine, voorgevormd (Vitamine B3)</t>
  </si>
  <si>
    <t>Niacine (Vitamine B3)</t>
  </si>
  <si>
    <t>Niacin, preformed (Vitamin B3)</t>
  </si>
  <si>
    <t>NIAEQ</t>
  </si>
  <si>
    <t>Niacine equivalent</t>
  </si>
  <si>
    <t>Niacin Equivalents, Total</t>
  </si>
  <si>
    <t>NITRA</t>
  </si>
  <si>
    <t>Nitraten</t>
  </si>
  <si>
    <t>Nitrates</t>
  </si>
  <si>
    <t>NUCLEOTIDE</t>
  </si>
  <si>
    <t>Nucleotide</t>
  </si>
  <si>
    <t>OA</t>
  </si>
  <si>
    <t>Organische zuren, totaal</t>
  </si>
  <si>
    <t>Acides organiques, total</t>
  </si>
  <si>
    <t>Organic Acids, total</t>
  </si>
  <si>
    <t>P</t>
  </si>
  <si>
    <t>Fosfor</t>
  </si>
  <si>
    <t>Phosphore</t>
  </si>
  <si>
    <t>Phosphorus</t>
  </si>
  <si>
    <t>P101</t>
  </si>
  <si>
    <t>Bij het inwinnen van medisch advies, de verpakking of het etiket ter beschikking houden.</t>
  </si>
  <si>
    <t>En cas de consultation d’un médecin, garder à disposition le récipient ou l’étiquette.</t>
  </si>
  <si>
    <t>If medical advice is needed, have product container or label at hand.</t>
  </si>
  <si>
    <t>P102</t>
  </si>
  <si>
    <t>Buiten het bereik van kinderen houden.</t>
  </si>
  <si>
    <t>Tenir hors de portée des enfants.</t>
  </si>
  <si>
    <t>Keep out of reach of children.</t>
  </si>
  <si>
    <t>P103</t>
  </si>
  <si>
    <t>Alvorens te gebruiken, het etiket lezen.</t>
  </si>
  <si>
    <t>Lire l’étiquette avant utilisation.</t>
  </si>
  <si>
    <t>Read label before use.</t>
  </si>
  <si>
    <t>P201</t>
  </si>
  <si>
    <t>Alvorens te gebruiken de speciale aanwijzingen raadplegen.</t>
  </si>
  <si>
    <t>Se procurer les instructions spéciales avant utilisation.</t>
  </si>
  <si>
    <t>Obtain special instructions before use.</t>
  </si>
  <si>
    <t>P202</t>
  </si>
  <si>
    <t>Pas gebruiken nadat u alle veiligheidsvoorschriften gelezen en begrepen heeft.</t>
  </si>
  <si>
    <t>Ne pas manipuler avant d’avoir lu et compris toutes les précautions de sécurité.</t>
  </si>
  <si>
    <t>Do not handle until all safety precautions have been read and understood.</t>
  </si>
  <si>
    <t>P210</t>
  </si>
  <si>
    <t>Verwijderd houden van warmte, hete oppervlakken, vonken, open vuur en andere ontstekingsbronnen. Niet roken.</t>
  </si>
  <si>
    <t>Tenir à l’écart de la chaleur, des surfaces chaudes, des étincelles, des flammes nues et de toute autre source d’inflammation. Ne pas fumer.</t>
  </si>
  <si>
    <t>Keep away from heat, hot surfaces, sparks, open flames and other ignition sources. No smoking.</t>
  </si>
  <si>
    <t>P211</t>
  </si>
  <si>
    <t>Niet in een open vuur of op andere ontstekingsbronnen spuiten.</t>
  </si>
  <si>
    <t>Ne pas vaporiser sur une flamme nue ou sur toute autre source d’ignition.</t>
  </si>
  <si>
    <t>Do not spray on an open flame or other ignition source.</t>
  </si>
  <si>
    <t>P212</t>
  </si>
  <si>
    <t>Vermijd verwarming onder opsluiting of reductie van het desensibiliseringsmiddel.</t>
  </si>
  <si>
    <t>Éviter le chauffage sous confinement ou la réduction de l'agent désensibilisant.</t>
  </si>
  <si>
    <t>Avoid heating under confinement or reduction of the desensitising agent.</t>
  </si>
  <si>
    <t>P220</t>
  </si>
  <si>
    <t>Verwijderd houden van kleding en andere brandbare materialen.</t>
  </si>
  <si>
    <t>Tenir à l'écart des vêtements et d'autres matières combustibles.</t>
  </si>
  <si>
    <t>Keep away from clothing and other combustible materials.</t>
  </si>
  <si>
    <t>P222</t>
  </si>
  <si>
    <t>Blootstelling aan lucht vermijden.</t>
  </si>
  <si>
    <t>Ne pas laisser au contact de l’air.</t>
  </si>
  <si>
    <t>Do not allow contact with air.</t>
  </si>
  <si>
    <t>P223</t>
  </si>
  <si>
    <t>Contact met water vermijden.</t>
  </si>
  <si>
    <t>Éviter tout contact avec l'eau.</t>
  </si>
  <si>
    <t>Do not allow contact with water.</t>
  </si>
  <si>
    <t>P230</t>
  </si>
  <si>
    <t>Vochtig houden met…</t>
  </si>
  <si>
    <t>Maintenir humidifié avec...</t>
  </si>
  <si>
    <t>Keep wetted with…</t>
  </si>
  <si>
    <t>P231</t>
  </si>
  <si>
    <t>Inhoud onder inert gas/… gebruiken en bewaren.</t>
  </si>
  <si>
    <t>Contenu sous gaz inerte/…manipuler et stocker.</t>
  </si>
  <si>
    <t>Handle and store contents under inert gas/…</t>
  </si>
  <si>
    <t>P231+P232</t>
  </si>
  <si>
    <t>Inhoud onder inert gas/… gebruiken en bewaren. Tegen vocht beschermen.</t>
  </si>
  <si>
    <t>Contenu sous gaz inerte/…manipuler et stocker. Protéger de l’humidité.</t>
  </si>
  <si>
    <t>Handle and store contents under inert gas/… Protect from moisture.</t>
  </si>
  <si>
    <t>P232</t>
  </si>
  <si>
    <t>Tegen vocht beschermen.</t>
  </si>
  <si>
    <t>Protéger de l’humidité.</t>
  </si>
  <si>
    <t>Protect from moisture.</t>
  </si>
  <si>
    <t>P233</t>
  </si>
  <si>
    <t>In goed gesloten verpakking bewaren.</t>
  </si>
  <si>
    <t>Maintenir le récipient hermétiquement fermé.</t>
  </si>
  <si>
    <t>Keep container tightly closed.</t>
  </si>
  <si>
    <t>P234</t>
  </si>
  <si>
    <t>Uitsluitend in de oorspronkelijke verpakking bewaren.</t>
  </si>
  <si>
    <t>Conserver uniquement dans l'emballage d'origine.</t>
  </si>
  <si>
    <t>Keep only in original packaging.</t>
  </si>
  <si>
    <t>P235</t>
  </si>
  <si>
    <t>Koel bewaren.</t>
  </si>
  <si>
    <t>Conserver au frais.</t>
  </si>
  <si>
    <t>Keep cool.</t>
  </si>
  <si>
    <t>P240</t>
  </si>
  <si>
    <t>Opslag- en opvangreservoir aarden.</t>
  </si>
  <si>
    <t>Mise à la terre et liaison équipotentielle du récipient et du matériel de réception.</t>
  </si>
  <si>
    <t>Ground and bond container and receiving equipment.</t>
  </si>
  <si>
    <t>P241</t>
  </si>
  <si>
    <t>Explosieveilige [elektrische/ventilatie-/verlichtings-/…]apparatuur gebruiken.</t>
  </si>
  <si>
    <t>Utiliser du matériel [électrique/de ventilation/d'éclairage/…] antidéflagrant.</t>
  </si>
  <si>
    <t>Use explosion-proof [electrical/ventilating/lighting/…] equipment.</t>
  </si>
  <si>
    <t>P242</t>
  </si>
  <si>
    <t>Vonkvrij gereedschap gebruiken.</t>
  </si>
  <si>
    <t>Utiliser des outils ne produisant pas d'étincelles.</t>
  </si>
  <si>
    <t>Use non-sparking tools.</t>
  </si>
  <si>
    <t>P243</t>
  </si>
  <si>
    <t>Maatregelen treffen om ontladingen van statische elektriciteit te voorkomen.</t>
  </si>
  <si>
    <t>Prendre des mesures de précaution contre les décharges électrostatiques.</t>
  </si>
  <si>
    <t>Take action to prevent static discharges.</t>
  </si>
  <si>
    <t>P244</t>
  </si>
  <si>
    <t>Houd afsluiters en fittingen vrij van olie en vet.</t>
  </si>
  <si>
    <t>Ni huile, ni graisse sur les robinets et raccords.</t>
  </si>
  <si>
    <t>Keep valves and fittings free from oil and grease.</t>
  </si>
  <si>
    <t>P250</t>
  </si>
  <si>
    <t>Malen/schokken/wrijving/… vermijden.</t>
  </si>
  <si>
    <t>Éviter les abrasions/les chocs/les frottements/… .</t>
  </si>
  <si>
    <t>Do not subject to grinding/shock/friction/… .</t>
  </si>
  <si>
    <t>P251</t>
  </si>
  <si>
    <t>Ook na gebruik niet doorboren of verbranden.</t>
  </si>
  <si>
    <t>Ne pas perforer, ni brûler, même après usage.</t>
  </si>
  <si>
    <t>Do not pierce or burn, even after use.</t>
  </si>
  <si>
    <t>P260</t>
  </si>
  <si>
    <t>Stof/rook/gas/nevel/damp/spuitnevel niet inademen.</t>
  </si>
  <si>
    <t>Ne pas respirer les poussières/fumées/gaz/brouillards/vapeurs/aérosols.</t>
  </si>
  <si>
    <t>Do not breathe dust/fume/gas/mist/vapours/spray.</t>
  </si>
  <si>
    <t>P261</t>
  </si>
  <si>
    <t>Inademing van stof/ rook/gas/nevel/dampen/spuitnevel vermijden.</t>
  </si>
  <si>
    <t>Éviter de respirer les poussières/fumées/gaz/brouillards/vapeurs/aérosols.</t>
  </si>
  <si>
    <t>Avoid breathing dust/fume/gas/mist/vapours/spray.</t>
  </si>
  <si>
    <t>P262</t>
  </si>
  <si>
    <t>Contact met de ogen, de huid of de kleding vermijden.</t>
  </si>
  <si>
    <t>Éviter tout contact avec les yeux, la peau ou les vêtements.</t>
  </si>
  <si>
    <t>Do not get in eyes, on skin, or on clothing.</t>
  </si>
  <si>
    <t>P263</t>
  </si>
  <si>
    <t>Bij zwangerschap of borstvoeding aanraking vermijden.</t>
  </si>
  <si>
    <t>Éviter tout contact avec la substance au cours de la grossesse et pendant l'allaitement.</t>
  </si>
  <si>
    <t>Avoid contact during pregnancy and while nursing.</t>
  </si>
  <si>
    <t>P264</t>
  </si>
  <si>
    <t>Na het werken met dit product … grondig wassen.</t>
  </si>
  <si>
    <t>Se laver … soigneusement après manipulation.</t>
  </si>
  <si>
    <t>Wash … thoroughly after handling.</t>
  </si>
  <si>
    <t>P270</t>
  </si>
  <si>
    <t>Niet eten, drinken of roken tijdens het gebruik van dit product.</t>
  </si>
  <si>
    <t>Ne pas manger, boire ou fumer en manipulant ce produit.</t>
  </si>
  <si>
    <t>Do not eat, drink or smoke when using this product.</t>
  </si>
  <si>
    <t>P271</t>
  </si>
  <si>
    <t>Alleen buiten of in een goed geventileerde ruimte gebruiken.</t>
  </si>
  <si>
    <t>Utiliser seulement en plein air ou dans un endroit bien ventilé.</t>
  </si>
  <si>
    <t>Use only outdoors or in a well-ventilated area.</t>
  </si>
  <si>
    <t>P272</t>
  </si>
  <si>
    <t>Verontreinigde werkkleding mag de werkruimte niet verlaten.</t>
  </si>
  <si>
    <t>Les vêtements de travail contaminés ne doivent pas sortir du lieu de travail.</t>
  </si>
  <si>
    <t>Contaminated work clothing should not be allowed out of the workplace.</t>
  </si>
  <si>
    <t>P273</t>
  </si>
  <si>
    <t>Voorkom lozing in het milieu.</t>
  </si>
  <si>
    <t>Éviter le rejet dans l’environnement.</t>
  </si>
  <si>
    <t>Avoid release to the environment.</t>
  </si>
  <si>
    <t>P280</t>
  </si>
  <si>
    <t>Beschermende handschoenen/beschermende kleding/oogbescherming/gelaatsbescherming dragen.</t>
  </si>
  <si>
    <t>Porter des gants de protection/des vêtements de protection/un équipement de protection des yeux/du visage.</t>
  </si>
  <si>
    <t>Wear protective gloves/protective clothing/eye protection/face protection.</t>
  </si>
  <si>
    <t>P282</t>
  </si>
  <si>
    <t>Gelaatsbescherming/oogbescherming/koude-isolerende handschoenen dragen.</t>
  </si>
  <si>
    <t>Porter des gants isolants contre le froid et un équipement de protection du visage ou des yeux.</t>
  </si>
  <si>
    <t>Wear cold insulating gloves and either face shield or eye protection.</t>
  </si>
  <si>
    <t>P283</t>
  </si>
  <si>
    <t>Vuurbestendige of vlamvertragende kleding dragen.</t>
  </si>
  <si>
    <t>Porter des vêtements résistant au feu ou à retard de flamme.</t>
  </si>
  <si>
    <t>Wear fire resistant or flame retardant clothing.</t>
  </si>
  <si>
    <t>P284</t>
  </si>
  <si>
    <t>[Bij ontoereikende ventilatie] adembescherming dragen.</t>
  </si>
  <si>
    <t>[Lorsque la ventilation du local est insuffisante] porter un équipement de protection respiratoire.</t>
  </si>
  <si>
    <t>[In case of inadequate ventilation] wear respiratory protection.</t>
  </si>
  <si>
    <t>P301</t>
  </si>
  <si>
    <t>NA INSLIKKEN:</t>
  </si>
  <si>
    <t>EN CAS D’INGESTION :</t>
  </si>
  <si>
    <t>IF SWALLOWED:</t>
  </si>
  <si>
    <t>P301+P310</t>
  </si>
  <si>
    <t>NA INSLIKKEN: onmiddellijk een ANTIGIFCENTRUM/arts/… raadplegen.</t>
  </si>
  <si>
    <t>EN CAS D’INGESTION : appeler immédiatement un CENTRE ANTIPOISON/un médecin/…</t>
  </si>
  <si>
    <t>IF SWALLOWED: Immediately call a POISON CENTER/doctor/…</t>
  </si>
  <si>
    <t>P301+P312</t>
  </si>
  <si>
    <t>NA INSLIKKEN: bij onwel voelen een ANTIGIFCENTRUM/arts/… raadplegen.</t>
  </si>
  <si>
    <t>EN CAS D’INGESTION : appeler un CENTRE ANTIPOISON/un médecin/…/en cas de malaise.</t>
  </si>
  <si>
    <t>IF SWALLOWED: Call a POISON CENTRE/doctor/… if you feel unwell.</t>
  </si>
  <si>
    <t>P301+P330+P331</t>
  </si>
  <si>
    <t>NA INSLIKKEN: de mond spoelen. GEEN braken opwekken.</t>
  </si>
  <si>
    <t>EN CAS D’INGESTION : rincer la bouche. NE fait PAS vomir.</t>
  </si>
  <si>
    <t>IF SWALLOWED: Rinse mouth. Do NOT induce vomiting.</t>
  </si>
  <si>
    <t>P302</t>
  </si>
  <si>
    <t>BIJ CONTACT MET DE HUID:</t>
  </si>
  <si>
    <t>EN CAS DE CONTACT AVEC LA PEAU:</t>
  </si>
  <si>
    <t>IF ON SKIN:</t>
  </si>
  <si>
    <t>P302+P334</t>
  </si>
  <si>
    <t>BIJ CONTACT MET DE HUID: in koud water onderdompelen of nat verband aanbrengen.</t>
  </si>
  <si>
    <t>EN CAS DE CONTACT AVEC LA PEAU : rincer à l’eau fraîche/poser une compresse humide.</t>
  </si>
  <si>
    <t>IF ON SKIN: Immerse in cool water or wrap in wet bandages.</t>
  </si>
  <si>
    <t>P302+P352</t>
  </si>
  <si>
    <t>BIJ CONTACT MET DE HUID: met veel water/… wassen.</t>
  </si>
  <si>
    <t>EN CAS DE CONTACT AVEC LA PEAU : laver abondamment à l’eau/…</t>
  </si>
  <si>
    <t>IF ON SKIN: Wash with plenty of water/…</t>
  </si>
  <si>
    <t>P303</t>
  </si>
  <si>
    <t>BIJ CONTACT MET DE HUID (of het haar):</t>
  </si>
  <si>
    <t>EN CAS DE CONTACT AVEC LA PEAU (ou les cheveux) :</t>
  </si>
  <si>
    <t>IF ON SKIN (or hair):</t>
  </si>
  <si>
    <t>P303+P361+P353</t>
  </si>
  <si>
    <t>BIJ CONTACT MET DE HUID (of het haar): verontreinigde kleding onmiddellijk uittrekken. Huid met water afspoelen [of afdouchen].</t>
  </si>
  <si>
    <t>EN CAS DE CONTACT AVEC LA PEAU (ou les cheveux) : Enlever immédiatement tous les vêtements contaminés. Rincer la peau à l'eau [ou se doucher].</t>
  </si>
  <si>
    <t>IF ON SKIN (or hair): Take off immediately all contaminated clothing. Rinse skin with water [or shower].</t>
  </si>
  <si>
    <t>P304</t>
  </si>
  <si>
    <t>NA INADEMING:</t>
  </si>
  <si>
    <t>EN CAS D’INHALATION :</t>
  </si>
  <si>
    <t>IF INHALED:</t>
  </si>
  <si>
    <t>P304+P312</t>
  </si>
  <si>
    <t>NA INADEMING: Bij onwel voelen een ANTIGIFCENTRUM/ arts/… raadplegen.</t>
  </si>
  <si>
    <t>EN CAS D’INHALATION : Appeler un CENTRE ANTIPOISON/un médecin/… en cas de malaise.</t>
  </si>
  <si>
    <t>IF INHALED: Call a POISON CENTER/doctor/… if you feel unwell.</t>
  </si>
  <si>
    <t>P304+P340</t>
  </si>
  <si>
    <t>NA INADEMING: de persoon in de frisse lucht brengen en ervoor zorgen dat deze gemakkelijk kan ademen.</t>
  </si>
  <si>
    <t>EN CAS D’INHALATION : transporter la personne à l’extérieur et la maintenir dans une position où elle peut confortablement respirer.</t>
  </si>
  <si>
    <t>IF INHALED: Remove person to fresh air and keep comfortable for breathing.</t>
  </si>
  <si>
    <t>P305</t>
  </si>
  <si>
    <t>BIJ CONTACT MET DE OGEN:</t>
  </si>
  <si>
    <t>EN CAS DE CONTACT AVEC LES YEUX :</t>
  </si>
  <si>
    <t>IF IN EYES:</t>
  </si>
  <si>
    <t>P305+P351</t>
  </si>
  <si>
    <t>BIJ CONTACT MET DE OGEN: Voorzichtig afspoelen met water gedurende een aantal minuten.</t>
  </si>
  <si>
    <t>EN CAS DE CONTACT AVEC LES YEUX : Rincer avec précaution à l’eau pendant plusieurs minutes.</t>
  </si>
  <si>
    <t>IF IN EYES: Rinse cautiously with water for several minutes.</t>
  </si>
  <si>
    <t>P305+P351+P338</t>
  </si>
  <si>
    <t>BIJ CONTACT MET DE OGEN: voorzichtig afspoelen met water gedurende een aantal minuten; contactlenzen verwijderen, indien mogelijk; blijven spoelen.</t>
  </si>
  <si>
    <t>EN CAS DE CONTACT AVEC LES YEUX : rincer avec précaution à l'eau pendant plusieurs minutes. Enlever les lentilles de contact si la victime en porte et si elles peuvent être facilement enlevées. Continuer à rincer.</t>
  </si>
  <si>
    <t>IF IN EYES: Rinse cautiously with water for several minutes. Remove contact lenses, if present and easy to do. Continue rinsing.</t>
  </si>
  <si>
    <t>P306</t>
  </si>
  <si>
    <t>NA MORSEN OP KLEDING:</t>
  </si>
  <si>
    <t>EN CAS DE CONTACT AVEC LES VÊTEMENTS :</t>
  </si>
  <si>
    <t>IF ON CLOTHING:</t>
  </si>
  <si>
    <t>P306+P360</t>
  </si>
  <si>
    <t>NA MORSEN OP KLEDING: verontreinigde kleding en huid onmiddellijk met veel water afspoelen en pas daarna kleding uittrekken.</t>
  </si>
  <si>
    <t>EN CAS DE CONTACT AVEC LES VÊTEMENTS : rincer immédiatement et abondamment avec de l’eau les vêtements contaminés et la peau avant de les enlever.</t>
  </si>
  <si>
    <t>IF ON CLOTHING: rinse immediately contaminated clothing and skin with plenty of water before removing clothes.</t>
  </si>
  <si>
    <t>P308</t>
  </si>
  <si>
    <t>NA (mogelijke) blootstelling:</t>
  </si>
  <si>
    <t>EN CAS d’exposition prouvée ou suspectée :</t>
  </si>
  <si>
    <t>IF exposed or concerned:</t>
  </si>
  <si>
    <t>P308+P311</t>
  </si>
  <si>
    <t>NA (mogelijke) blootstelling: een ANTIGIFCENTRUM/arts/… raadplegen.</t>
  </si>
  <si>
    <t>EN CAS d’exposition prouvée ou suspectée : appeler un CENTRE ANTIPOISON/un médecin/…</t>
  </si>
  <si>
    <t>IF exposed or concerned: Call a POISON CENTER/doctor/…</t>
  </si>
  <si>
    <t>P308+P313</t>
  </si>
  <si>
    <t>NA (mogelijke) blootstelling: een arts raadplegen.</t>
  </si>
  <si>
    <t>EN CAS d’exposition prouvée ou suspectée : consulter un médecin.</t>
  </si>
  <si>
    <t>IF exposed or concerned: Get medical advice/attention.</t>
  </si>
  <si>
    <t>P310</t>
  </si>
  <si>
    <t>Onmiddellijk een ANTIGIFCENTRUM/arts/… raadplegen.</t>
  </si>
  <si>
    <t>Appeler immédiatement un CENTRE ANTIPOISON/un médecin/…</t>
  </si>
  <si>
    <t>Immediately call a POISON CENTER/doctor/…</t>
  </si>
  <si>
    <t>P311</t>
  </si>
  <si>
    <t>Een ANTIGIFCENTRUM/arts/… raadplegen.</t>
  </si>
  <si>
    <t>Appeler un CENTRE ANTIPOISON/un médecin/…</t>
  </si>
  <si>
    <t>Call a POISON CENTER/doctor/…</t>
  </si>
  <si>
    <t>P312</t>
  </si>
  <si>
    <t>Bij onwel voelen een ANTIGIFCENTRUM/ arts/… raadplegen.</t>
  </si>
  <si>
    <t>Appeler un CENTRE ANTIPOISON/un médecin/… en cas de malaise.</t>
  </si>
  <si>
    <t>Call a POISON CENTRE/doctor/… if you feel unwell.</t>
  </si>
  <si>
    <t>P313</t>
  </si>
  <si>
    <t>Een arts raadplegen.</t>
  </si>
  <si>
    <t>Consulter un médecin.</t>
  </si>
  <si>
    <t>Get medical advice/attention.</t>
  </si>
  <si>
    <t>P314</t>
  </si>
  <si>
    <t>Bij onwel voelen een arts raadplegen.</t>
  </si>
  <si>
    <t>Consulter un médecin en cas de malaise.</t>
  </si>
  <si>
    <t>Get medical advice/attention if you feel unwell.</t>
  </si>
  <si>
    <t>P315</t>
  </si>
  <si>
    <t>Onmiddellijk een arts raadplegen.</t>
  </si>
  <si>
    <t>Consulter immédiatement un médecin.</t>
  </si>
  <si>
    <t>Get immediate medical advice/attention.</t>
  </si>
  <si>
    <t>P320</t>
  </si>
  <si>
    <t>Specifieke behandeling dringend vereist (zie … op dit etiket).</t>
  </si>
  <si>
    <t>Un traitement spécifique est urgent (voir … sur cette étiquette).</t>
  </si>
  <si>
    <t>Specific treatment is urgent (see … on this label).</t>
  </si>
  <si>
    <t>P321</t>
  </si>
  <si>
    <t>Specifieke behandeling vereist (zie … op dit etiket).</t>
  </si>
  <si>
    <t>Traitement spécifique (voir … sur cette étiquette).</t>
  </si>
  <si>
    <t>Specific treatment (see … on this label).</t>
  </si>
  <si>
    <t>P330</t>
  </si>
  <si>
    <t>De mond spoelen.</t>
  </si>
  <si>
    <t>Rincer la bouche.</t>
  </si>
  <si>
    <t>Rinse mouth.</t>
  </si>
  <si>
    <t>P331</t>
  </si>
  <si>
    <t>GEEN braken opwekken.</t>
  </si>
  <si>
    <t>NE fait PAS vomir</t>
  </si>
  <si>
    <t>Do NOT induce vomiting.</t>
  </si>
  <si>
    <t>P332</t>
  </si>
  <si>
    <t>Bij huidirritatie:</t>
  </si>
  <si>
    <t>En cas d’irritation cutanée:</t>
  </si>
  <si>
    <t>If skin irritation occurs:</t>
  </si>
  <si>
    <t>P332+P313</t>
  </si>
  <si>
    <t>Bij huidirritatie: een arts raadplegen.</t>
  </si>
  <si>
    <t>En cas d'irritation cutanée : demander un avis médical/ Consulter un médecin.</t>
  </si>
  <si>
    <t>If skin irritation occurs: Get medical advice/attention.</t>
  </si>
  <si>
    <t>P333</t>
  </si>
  <si>
    <t>Bij huidirritatie of uitslag:</t>
  </si>
  <si>
    <t>En cas d’irritation ou d’éruption cutanée :</t>
  </si>
  <si>
    <t>If skin irritation or rash occurs:</t>
  </si>
  <si>
    <t>P333+P313</t>
  </si>
  <si>
    <t>Bij huidirritatie of uitslag: een arts raadplegen.</t>
  </si>
  <si>
    <t>En cas d’irritation ou d'éruption cutanée : consulter un médecin.</t>
  </si>
  <si>
    <t>If skin irritation or rash occurs: Get medical advice/attention.</t>
  </si>
  <si>
    <t>P334</t>
  </si>
  <si>
    <t>In koud water onderdompelen [of nat verband aanbrengen].</t>
  </si>
  <si>
    <t>Rincer à l'eau fraîche [ou poser une compresse humide].</t>
  </si>
  <si>
    <t>Immerse in cool water [or wrap in wet bandages].</t>
  </si>
  <si>
    <t>P335</t>
  </si>
  <si>
    <t>Losse deeltjes van de huid afvegen.</t>
  </si>
  <si>
    <t>Enlever avec précaution les particules déposées sur la peau.</t>
  </si>
  <si>
    <t>Brush off loose particles from skin.</t>
  </si>
  <si>
    <t>P336</t>
  </si>
  <si>
    <t>Bevroren lichaamsdelen met lauw water ontdooien. Niet wrijven op de betrokken plaatsen.</t>
  </si>
  <si>
    <t>Décongeler les parties gelées du corps à l’eau tiède. Ne pas frotter les zones touchées.</t>
  </si>
  <si>
    <t>Thaw frosted parts with lukewarm water. Do no rub affected area.</t>
  </si>
  <si>
    <t>P337</t>
  </si>
  <si>
    <t>Bij aanhoudende oogirritatie:</t>
  </si>
  <si>
    <t>Si l’irritation oculaire persiste :</t>
  </si>
  <si>
    <t>If eye irritation persists:</t>
  </si>
  <si>
    <t>P337+P313</t>
  </si>
  <si>
    <t>Bij aanhoudende oogirritatie: een arts raadplegen.</t>
  </si>
  <si>
    <t>Si l’irritation oculaire persiste : consulter un médecin.</t>
  </si>
  <si>
    <t>If eye irritation persists: Get medical advice/attention.</t>
  </si>
  <si>
    <t>P338</t>
  </si>
  <si>
    <t>Contactlenzen verwijderen, indien mogelijk. Blijven spoelen.</t>
  </si>
  <si>
    <t>Enlever les lentilles de contact si nécessaire. Continuer à rincer.</t>
  </si>
  <si>
    <t>Remove contact lenses, if present and easy to do. Continue rinsing.</t>
  </si>
  <si>
    <t>De persoon in de frisse lucht brengen en ervoor zorgen dat deze gemakkelijk kan ademen.</t>
  </si>
  <si>
    <t>Transporter la personne à l'extérieur et la maintenir dans une position où elle peut confortablement respirer.</t>
  </si>
  <si>
    <t>Remove person to fresh air and keep comfortable for breathing.</t>
  </si>
  <si>
    <t>P342</t>
  </si>
  <si>
    <t>Bij ademhalingssymptomen:</t>
  </si>
  <si>
    <t>En cas de symptômes respiratoires :</t>
  </si>
  <si>
    <t>If experiencing respiratory symptoms:</t>
  </si>
  <si>
    <t>P342+P311</t>
  </si>
  <si>
    <t>Bij ademhalingssymptomen: een ANTIGIFCENTRUM/arts/… raadplegen.</t>
  </si>
  <si>
    <t>En cas de symptômes respiratoires : appeler un CENTRE ANTIPOISON/un médecin/…</t>
  </si>
  <si>
    <t>If experiencing respiratory symptoms: Call a POISON CENTER/doctor/…</t>
  </si>
  <si>
    <t>P351</t>
  </si>
  <si>
    <t>Voorzichtig afspoelen met water gedurende een aantal minuten.</t>
  </si>
  <si>
    <t>Rincer avec précaution à l’eau pendant plusieurs minutes.</t>
  </si>
  <si>
    <t>Rinse cautiously with water for several minutes.</t>
  </si>
  <si>
    <t>P352</t>
  </si>
  <si>
    <t>Met veel water/… wassen.</t>
  </si>
  <si>
    <t>Laver abondamment à l’eau/…</t>
  </si>
  <si>
    <t>Wash with plenty of water/…</t>
  </si>
  <si>
    <t>P353</t>
  </si>
  <si>
    <t>Huid met water afspoelen [of afdouchen].</t>
  </si>
  <si>
    <t>Rincer la peau à l'eau [ou se doucher].</t>
  </si>
  <si>
    <t>Rinse skin with water [or shower].</t>
  </si>
  <si>
    <t>P360</t>
  </si>
  <si>
    <t>Verontreinigde kleding en huid onmiddellijk met veel water afspoelen en pas daarna kleding uittrekken.</t>
  </si>
  <si>
    <t>Rincer immédiatement et abondamment avec de l’eau les vêtements contaminés et la peau avant de les enlever.</t>
  </si>
  <si>
    <t>Rinse immediately contaminated clothing and skin with plenty of water before removing clothes.</t>
  </si>
  <si>
    <t>P361</t>
  </si>
  <si>
    <t>Verontreinigde kleding onmiddellijk uittrekken.</t>
  </si>
  <si>
    <t>Enlever immédiatement tous les vêtements contaminés.</t>
  </si>
  <si>
    <t>Take off immediately all contaminated clothing.</t>
  </si>
  <si>
    <t>P361+P364</t>
  </si>
  <si>
    <t>Verontreinigde kleding onmiddellijk uittrekken en wassen alvorens deze opnieuw te gebruiken.</t>
  </si>
  <si>
    <t>Enlever immédiatement tous les vêtements contaminés et les laver avant réutilisation.</t>
  </si>
  <si>
    <t>Take off immediately all contaminated clothing and wash it before reuse.</t>
  </si>
  <si>
    <t>P362</t>
  </si>
  <si>
    <t>Verontreinigde kleding uittrekken.</t>
  </si>
  <si>
    <t>Enlever les vêtements contaminés.</t>
  </si>
  <si>
    <t>Take off contaminated clothing.</t>
  </si>
  <si>
    <t>P362+P364</t>
  </si>
  <si>
    <t>Verontreinigde kleding uittrekken en wassen alvorens deze opnieuw te gebruiken.</t>
  </si>
  <si>
    <t>Enlever les vêtements contaminés et les laver avant réutilisation.</t>
  </si>
  <si>
    <t>Take off contaminated clothing and wash it before reuse.</t>
  </si>
  <si>
    <t>P363</t>
  </si>
  <si>
    <t>Verontreinigde kleding wassen alvorens deze opnieuw te gebruiken.</t>
  </si>
  <si>
    <t>Laver les vêtements contaminés avant réutilisation.</t>
  </si>
  <si>
    <t>Wash contaminated clothing before reuse.</t>
  </si>
  <si>
    <t>P364</t>
  </si>
  <si>
    <t>En wassen alvorens deze opnieuw te gebruiken.</t>
  </si>
  <si>
    <t>Et les laver avant réutilisation.</t>
  </si>
  <si>
    <t>And wash it before reuse.</t>
  </si>
  <si>
    <t>P370</t>
  </si>
  <si>
    <t>In geval van brand:</t>
  </si>
  <si>
    <t>En cas d'incendie :</t>
  </si>
  <si>
    <t>In case of fire:</t>
  </si>
  <si>
    <t>P370+P376</t>
  </si>
  <si>
    <t>In geval van brand: het lek dichten als dat veilig gedaan kan worden.</t>
  </si>
  <si>
    <t>En cas d’incendie : obturer la fuite si cela peut se faire sans danger.</t>
  </si>
  <si>
    <t>In case of fire: Stop leak if safe to do so.</t>
  </si>
  <si>
    <t>P370+P378</t>
  </si>
  <si>
    <t>In geval van brand: blussen met …</t>
  </si>
  <si>
    <t>En cas d’incendie : utiliser… pour l’extinction.</t>
  </si>
  <si>
    <t>In case of fire: Use… to extinguish.</t>
  </si>
  <si>
    <t>P370+P380+P375</t>
  </si>
  <si>
    <t>In geval van brand: evacueren. Op afstand blussen in verband met ontploffingsgevaar.</t>
  </si>
  <si>
    <t>En cas d'incendie : évacuer. Combattre l’incendie à distance en raison du risque d’explosion.</t>
  </si>
  <si>
    <t>In case of fire: Evacuate area. Fight fire remotely due to the risk of explosion.</t>
  </si>
  <si>
    <t>P371</t>
  </si>
  <si>
    <t>In geval van grote brand en grote hoeveelheden:</t>
  </si>
  <si>
    <t>En cas d’incendie important et s’il s’agit de grandes quantités :</t>
  </si>
  <si>
    <t>In case of major fire and large quantities:</t>
  </si>
  <si>
    <t>P371+P380+P375</t>
  </si>
  <si>
    <t>In geval van grote brand en grote hoeveelheden: evacueren. Op afstand blussen omwille van ontploffingsgevaar.</t>
  </si>
  <si>
    <t>En cas d’incendie important et s’il s’agit de grandes quantités : évacuer. Combattre l’incendie à distance en raison du risque d’explosion.</t>
  </si>
  <si>
    <t>In case of major fire and large quantities: Evacuate area. Fight fire remotely due to the risk of explosion.</t>
  </si>
  <si>
    <t>P372</t>
  </si>
  <si>
    <t>Ontploffingsgevaar.</t>
  </si>
  <si>
    <t>Risque d'explosion.</t>
  </si>
  <si>
    <t>Explosion risk.</t>
  </si>
  <si>
    <t>P373</t>
  </si>
  <si>
    <t>NIET blussen wanneer het vuur de ontplofbare stoffen bereikt.</t>
  </si>
  <si>
    <t>NE PAS combattre l’incendie lorsque le feu atteint les explosifs.</t>
  </si>
  <si>
    <t>DO NOT fight fire when fire reaches explosives.</t>
  </si>
  <si>
    <t>P375</t>
  </si>
  <si>
    <t>Op afstand blussen in verband met ontploffingsgevaar.</t>
  </si>
  <si>
    <t>Combattre l’incendie à distance en raison du risque d’explosion.</t>
  </si>
  <si>
    <t>Fight fire remotely due to the risk of explosion.</t>
  </si>
  <si>
    <t>P376</t>
  </si>
  <si>
    <t>Het lek dichten als dat veilig gedaan kan worden.</t>
  </si>
  <si>
    <t>Obturer la fuite si cela peut se faire sans danger.</t>
  </si>
  <si>
    <t>Stop leak if safe to do so.</t>
  </si>
  <si>
    <t>P377</t>
  </si>
  <si>
    <t>Brand door lekkend gas: niet blussen, tenzij het lek veilig gedicht kan worden.</t>
  </si>
  <si>
    <t>Fuite de gaz enflammé : ne pas éteindre si la fuite ne peut pas être arrêtée sans danger.</t>
  </si>
  <si>
    <t>Leaking gas fire: Do not extinguish, unless leak can be stopped safely.</t>
  </si>
  <si>
    <t>P378</t>
  </si>
  <si>
    <t>Blussen met …</t>
  </si>
  <si>
    <t>Utiliser… pour l’extinction.</t>
  </si>
  <si>
    <t>Use… to extinguish.</t>
  </si>
  <si>
    <t>P380</t>
  </si>
  <si>
    <t>Evacueren.</t>
  </si>
  <si>
    <t>Évacuer.</t>
  </si>
  <si>
    <t>Evacuate area.</t>
  </si>
  <si>
    <t>P381</t>
  </si>
  <si>
    <t>In geval van lekkage alle ontstekingsbronnen wegnemen.</t>
  </si>
  <si>
    <t>En cas de fuite, éliminer toutes les sources d'ignition.</t>
  </si>
  <si>
    <t>In case of leakage, eliminate all ignition sources.</t>
  </si>
  <si>
    <t>P390</t>
  </si>
  <si>
    <t>Gelekte/gemorste stof opnemen om materiële schade te vermijden.</t>
  </si>
  <si>
    <t>Absorber toute substance répandue pour éviter qu’elle attaque les matériaux environnants.</t>
  </si>
  <si>
    <t>Absorb spillage to prevent material damage.</t>
  </si>
  <si>
    <t>P391</t>
  </si>
  <si>
    <t>Gelekte/gemorste stof opruimen.</t>
  </si>
  <si>
    <t>Recueillir le produit répandu.</t>
  </si>
  <si>
    <t>Collect spillage.</t>
  </si>
  <si>
    <t>P401</t>
  </si>
  <si>
    <t>Overeenkomstig … bewaren.</t>
  </si>
  <si>
    <t>Stocker conformément à…</t>
  </si>
  <si>
    <t>Store in accordance with …</t>
  </si>
  <si>
    <t>P402</t>
  </si>
  <si>
    <t>Op een droge plaats bewaren.</t>
  </si>
  <si>
    <t>Stocker dans un endroit sec.</t>
  </si>
  <si>
    <t>Store in a dry place.</t>
  </si>
  <si>
    <t>P402+P404</t>
  </si>
  <si>
    <t>Op een droge plaats bewaren. In gesloten verpakking bewaren.</t>
  </si>
  <si>
    <t>Stocker dans un endroit sec. Stocker dans un emballage fermé.</t>
  </si>
  <si>
    <t>Store in a dry place. Store in a closed container.</t>
  </si>
  <si>
    <t>P403</t>
  </si>
  <si>
    <t>Op een goed geventileerde plaats bewaren.</t>
  </si>
  <si>
    <t>Stocker dans un endroit bien ventilé.</t>
  </si>
  <si>
    <t>Store in a well-ventilated place.</t>
  </si>
  <si>
    <t>P403+P233</t>
  </si>
  <si>
    <t>Op een goed geventileerde plaats bewaren. In goed gesloten verpakking bewaren.</t>
  </si>
  <si>
    <t>Stocker dans un endroit bien ventilé. Maintenir le récipient hermétiquement fermé.</t>
  </si>
  <si>
    <t>Store in a well-ventilated place. Keep container tightly closed.</t>
  </si>
  <si>
    <t>P403+P235</t>
  </si>
  <si>
    <t>Op een goed geventileerde plaats bewaren. Koel bewaren.</t>
  </si>
  <si>
    <t>Stocker dans un endroit bien ventilé. Conserver au frais.</t>
  </si>
  <si>
    <t>Store in a well-ventilated place. Keep cool.</t>
  </si>
  <si>
    <t>P404</t>
  </si>
  <si>
    <t>In gesloten verpakking bewaren.</t>
  </si>
  <si>
    <t>Stocker dans un emballage fermé.</t>
  </si>
  <si>
    <t>Store in a closed container.</t>
  </si>
  <si>
    <t>P405</t>
  </si>
  <si>
    <t>Achter slot bewaren.</t>
  </si>
  <si>
    <t>Garder sous clef.</t>
  </si>
  <si>
    <t>Store locked up.</t>
  </si>
  <si>
    <t>P406</t>
  </si>
  <si>
    <t>In corrosiebestendige/… houder met corrosiebestendige binnenbekleding bewaren.</t>
  </si>
  <si>
    <t>Stocker dans un récipient résistant à la corrosion/… avec doublure intérieure.</t>
  </si>
  <si>
    <t>Store in a corrosion-resistant/… container with a resistant inner liner.</t>
  </si>
  <si>
    <t>P407</t>
  </si>
  <si>
    <t>Ruimte laten tussen stapels of pallets.</t>
  </si>
  <si>
    <t>Maintenir un intervalle d'air entre les piles ou les palettes.</t>
  </si>
  <si>
    <t>Maintain air gap between stacks or pallets.</t>
  </si>
  <si>
    <t>P410</t>
  </si>
  <si>
    <t>Tegen zonlicht beschermen.</t>
  </si>
  <si>
    <t>Protéger de la lumière du soleil.</t>
  </si>
  <si>
    <t>Protect from sunlight.</t>
  </si>
  <si>
    <t>P410+P403</t>
  </si>
  <si>
    <t>Tegen zonlicht beschermen. Op een goed geventileerde plaats bewaren.</t>
  </si>
  <si>
    <t>Protéger de la lumière du soleil. Stocker dans un endroit bien ventilé.</t>
  </si>
  <si>
    <t>Protect from sunlight. Store in a well-ventilated place.</t>
  </si>
  <si>
    <t>P410+P412</t>
  </si>
  <si>
    <t>Tegen zonlicht beschermen. Niet blootstellen aan temperaturen boven 50 °C/122 °F.</t>
  </si>
  <si>
    <t>Protéger de la lumière du soleil. Ne pas exposer à une température supérieure à 50 °C/122 °F.</t>
  </si>
  <si>
    <t>Protect from sunlight. Do no expose to temperatures exceeding 50°C/122°F.</t>
  </si>
  <si>
    <t>P411</t>
  </si>
  <si>
    <t>Bij maximaal … °C/… °F bewaren.</t>
  </si>
  <si>
    <t>Stocker à une température ne dépassant pas … °C/… °F.</t>
  </si>
  <si>
    <t>Store at temperatures not exceeding …°C/…°F.</t>
  </si>
  <si>
    <t>P412</t>
  </si>
  <si>
    <t>Niet blootstellen aan temperaturen boven 50 °C/122 °F.</t>
  </si>
  <si>
    <t>Ne pas exposer à une température supérieure à 50 °C/122 °F.</t>
  </si>
  <si>
    <t>Do not expose to temperatures exceeding 50°C/122°F.</t>
  </si>
  <si>
    <t>P413</t>
  </si>
  <si>
    <t>Bulkmateriaal, indien meer dan … kg, bij temperaturen van maximaal …°C/…°F bewaren.</t>
  </si>
  <si>
    <t>Stocker les quantités en vrac de plus de … kg/… lb à une température ne dépassant pas … °C/… °F.</t>
  </si>
  <si>
    <t>Store bulk masses greater than … kg/… lbs at temperatures not exceeding …°C/…°F.</t>
  </si>
  <si>
    <t>P420</t>
  </si>
  <si>
    <t>Gescheiden bewaren.</t>
  </si>
  <si>
    <t>Stocker séparément.</t>
  </si>
  <si>
    <t>Store away from other materials.</t>
  </si>
  <si>
    <t>P501</t>
  </si>
  <si>
    <t>Inhoud/verpakking afvoeren naar …</t>
  </si>
  <si>
    <t>Éliminer le contenu/récipient dans …</t>
  </si>
  <si>
    <t>Dispose of contents/container to …</t>
  </si>
  <si>
    <t>P502</t>
  </si>
  <si>
    <t>Raadpleeg fabrikant of leverancier voor informatie over terugwinning of recycling.</t>
  </si>
  <si>
    <t>Consulter le fabricant ou le fournisseur pour des informations relatives à la récupération ou au recyclage.</t>
  </si>
  <si>
    <t>Refer to manufacturer or supplier for information on recovery or recycling.</t>
  </si>
  <si>
    <t>P503</t>
  </si>
  <si>
    <t>Raadpleeg fabrikant/leverancier/... voor informatie over verwijdering/terugwinning/recycling.</t>
  </si>
  <si>
    <t>Se référer au fabricant/fournisseur/... pour des informations sur l'élimination/la récupération/le recyclage.</t>
  </si>
  <si>
    <t>Refer to manufacturer/ supplier/… for information on disposal/recovery/ recycling</t>
  </si>
  <si>
    <t>PANTAC</t>
  </si>
  <si>
    <t>Pantotheenzuur (Vitamine B5)</t>
  </si>
  <si>
    <t>Acide pantothénique (Vitamine B5)</t>
  </si>
  <si>
    <t>Pantothenic acid (Vitamin B5)</t>
  </si>
  <si>
    <t>PARTIAL_REIMBURSEMENT</t>
  </si>
  <si>
    <t>Gedeeltelijke vergoeding</t>
  </si>
  <si>
    <t>Indemnisation partielle</t>
  </si>
  <si>
    <t>PARTS</t>
  </si>
  <si>
    <t>Onderdelen</t>
  </si>
  <si>
    <t>Pièces détachées</t>
  </si>
  <si>
    <t>PHOLIP</t>
  </si>
  <si>
    <t>Fosfolipiden, totaal</t>
  </si>
  <si>
    <t>Phospholipides, total</t>
  </si>
  <si>
    <t>Phospholipids, total</t>
  </si>
  <si>
    <t>POLYL</t>
  </si>
  <si>
    <t>Polyolen</t>
  </si>
  <si>
    <t>Polyols, Tot.</t>
  </si>
  <si>
    <t>Polyols</t>
  </si>
  <si>
    <t>PRO-</t>
  </si>
  <si>
    <t>Eiwitten</t>
  </si>
  <si>
    <t>Protein, Total; Method Of Determination Unknown Or Variable</t>
  </si>
  <si>
    <t>Protein</t>
  </si>
  <si>
    <t>PROANI</t>
  </si>
  <si>
    <t>Eiwitten, dierlijk</t>
  </si>
  <si>
    <t>Protéine provenant de sources animales</t>
  </si>
  <si>
    <t>Protein from animal sources</t>
  </si>
  <si>
    <t>PROPLA</t>
  </si>
  <si>
    <t>Eiwitten, Plantaardig</t>
  </si>
  <si>
    <t>Protéine provenant de sources végétales</t>
  </si>
  <si>
    <t>Protein from plant sources</t>
  </si>
  <si>
    <t>REPLACEMENT_WITH_IDENTICAL_PRODUCT</t>
  </si>
  <si>
    <t>Vervanging door identiek product</t>
  </si>
  <si>
    <t>Remplacement par un produit identique</t>
  </si>
  <si>
    <t>REPLACEMENT_WITH_SIMILAR_PRODUCT</t>
  </si>
  <si>
    <t>Vervanging door soortgelijk product</t>
  </si>
  <si>
    <t>Remplacement par un produit similaire</t>
  </si>
  <si>
    <t>RIBF</t>
  </si>
  <si>
    <t>Riboflavine (Vitamine B2)</t>
  </si>
  <si>
    <t>Riboflavin (Vitamin B2)</t>
  </si>
  <si>
    <t>S6+</t>
  </si>
  <si>
    <t>Sulfaat (SO4)</t>
  </si>
  <si>
    <t>Soufre 6+</t>
  </si>
  <si>
    <t>Sulfur</t>
  </si>
  <si>
    <t>SALTEQ</t>
  </si>
  <si>
    <t>Zout</t>
  </si>
  <si>
    <t>Équivalent de sel (utilisé pour le sel en Belgique et Luxembourg)</t>
  </si>
  <si>
    <t>Salt equivalent</t>
  </si>
  <si>
    <t>Seleen</t>
  </si>
  <si>
    <t>Sélénium</t>
  </si>
  <si>
    <t>Selenium</t>
  </si>
  <si>
    <t>SEO</t>
  </si>
  <si>
    <t>Selenium, organisch</t>
  </si>
  <si>
    <t>Sélénium, organique</t>
  </si>
  <si>
    <t>Selenium, organic</t>
  </si>
  <si>
    <t>SI2+</t>
  </si>
  <si>
    <t>Siliciumdioxode (SiO2)</t>
  </si>
  <si>
    <t>Dioxyde de silicium 2+ (SiO2)</t>
  </si>
  <si>
    <t>STARCH</t>
  </si>
  <si>
    <t>Zetmeel</t>
  </si>
  <si>
    <t>Amidon</t>
  </si>
  <si>
    <t>Starch</t>
  </si>
  <si>
    <t>SUCS</t>
  </si>
  <si>
    <t>Sucrose (tafelsuiker)</t>
  </si>
  <si>
    <t>Saccharose</t>
  </si>
  <si>
    <t>Sucrose</t>
  </si>
  <si>
    <t>SUGAD</t>
  </si>
  <si>
    <t>Toegevoegde suikers</t>
  </si>
  <si>
    <t>Sucre ajouté</t>
  </si>
  <si>
    <t>Sugar, added</t>
  </si>
  <si>
    <t>SUGAR</t>
  </si>
  <si>
    <t>Suiker (totaal)* (* = Voor gebruik in buitenlandse markten (niet van toepassing in de Benelux))</t>
  </si>
  <si>
    <t>Sucres, total</t>
  </si>
  <si>
    <t>Sugars, total* (* = Not used in the Benelux but applicable in other countries)</t>
  </si>
  <si>
    <t>SUGAR-</t>
  </si>
  <si>
    <t>Suikers</t>
  </si>
  <si>
    <t>Sucres, Tot, Expression inconnue</t>
  </si>
  <si>
    <t>Sugars</t>
  </si>
  <si>
    <t>TAU</t>
  </si>
  <si>
    <t>Taurine</t>
  </si>
  <si>
    <t>THIA</t>
  </si>
  <si>
    <t>Thiamine (Vitamine B1)</t>
  </si>
  <si>
    <t>Thiamin (Vitamin B1)</t>
  </si>
  <si>
    <t>True</t>
  </si>
  <si>
    <t>UNCLASSIFIED</t>
  </si>
  <si>
    <t>Niet geclassificeerd</t>
  </si>
  <si>
    <t>Non classifié</t>
  </si>
  <si>
    <t>Unclassified</t>
  </si>
  <si>
    <t>VITA</t>
  </si>
  <si>
    <t>Vitamine A (retinol equivalent)</t>
  </si>
  <si>
    <t>Vitamin A; Calculated By Summation Of The Vitamin A Activities Of Retinol And The Active Carotenoids</t>
  </si>
  <si>
    <t>Vitamin A (retinol equivalent)</t>
  </si>
  <si>
    <t>VITA-</t>
  </si>
  <si>
    <t>Vitamine A</t>
  </si>
  <si>
    <t>Vitamin A; Methode de Détermination Inconnue</t>
  </si>
  <si>
    <t>Vitamin A</t>
  </si>
  <si>
    <t>VITB12</t>
  </si>
  <si>
    <t>Vitamine B12</t>
  </si>
  <si>
    <t>Vitamin B12</t>
  </si>
  <si>
    <t>VITB6-</t>
  </si>
  <si>
    <t>Vitamine B6</t>
  </si>
  <si>
    <t>Vitamin B6</t>
  </si>
  <si>
    <t>VITC-</t>
  </si>
  <si>
    <t>Vitamine C</t>
  </si>
  <si>
    <t>Vitamin C</t>
  </si>
  <si>
    <t>VITD-</t>
  </si>
  <si>
    <t>Vitamine D</t>
  </si>
  <si>
    <t>Vitamine D; Methode de Détermination Inconnue ou Variable</t>
  </si>
  <si>
    <t>Vitamin D</t>
  </si>
  <si>
    <t>VITE-</t>
  </si>
  <si>
    <t>Vitamine E</t>
  </si>
  <si>
    <t>Vitamine E; Methode de Détermination Inconnue ou Variable; Exprimé comme Alpha- Tocopherol Equivalents.</t>
  </si>
  <si>
    <t>Vitamin E</t>
  </si>
  <si>
    <t>VITK</t>
  </si>
  <si>
    <t>Vitamine K</t>
  </si>
  <si>
    <t>Vitamin K</t>
  </si>
  <si>
    <t>VITK1</t>
  </si>
  <si>
    <t>Vitamine K1</t>
  </si>
  <si>
    <t>Vitamin K1</t>
  </si>
  <si>
    <t>VITK2</t>
  </si>
  <si>
    <t>Vitamine K2</t>
  </si>
  <si>
    <t>Vitamin K2</t>
  </si>
  <si>
    <t>WHEY</t>
  </si>
  <si>
    <t>Weiproteïne</t>
  </si>
  <si>
    <t>Protéine de lactosérum</t>
  </si>
  <si>
    <t>Whey protein</t>
  </si>
  <si>
    <t>X_2FL</t>
  </si>
  <si>
    <t>2´-fucosyllactose (2´-FL)</t>
  </si>
  <si>
    <t>X_3_FUCOSYLLACTOSE</t>
  </si>
  <si>
    <t>3-fucosyllactose</t>
  </si>
  <si>
    <t>X_3_SIALYLLACTOSE</t>
  </si>
  <si>
    <t>3'-Sialyllactose</t>
  </si>
  <si>
    <t>X_6_SIALYLLACTOSE</t>
  </si>
  <si>
    <t>6'-Sialyllactose</t>
  </si>
  <si>
    <t>X_ACAI_BERRY_EXTRACT</t>
  </si>
  <si>
    <t>Acaibes-extract</t>
  </si>
  <si>
    <t>Acai berry extract</t>
  </si>
  <si>
    <t>X_ACEROLA_EXTRACT</t>
  </si>
  <si>
    <t>Acerola extract</t>
  </si>
  <si>
    <t>Extrait d'acérola</t>
  </si>
  <si>
    <t>X_ACEROLA_FRUIT</t>
  </si>
  <si>
    <t>Acerola</t>
  </si>
  <si>
    <t>Acerola fruit</t>
  </si>
  <si>
    <t>X_ACEROLA_JUICE_CONCENTRATE</t>
  </si>
  <si>
    <t>Acerola-sapconcentraat</t>
  </si>
  <si>
    <t>Acerola juice concentrate</t>
  </si>
  <si>
    <t>X_ALGAE_OIL</t>
  </si>
  <si>
    <t>Algenolie</t>
  </si>
  <si>
    <t>Huile d'algue</t>
  </si>
  <si>
    <t>Algae oil</t>
  </si>
  <si>
    <t>X_ALPHA_LIPOIC_ACID</t>
  </si>
  <si>
    <t>Alfa-liponzuur</t>
  </si>
  <si>
    <t>Acide alpha-lipoïque</t>
  </si>
  <si>
    <t>Alpha lipoic acid</t>
  </si>
  <si>
    <t>X_ARGAN_OIL</t>
  </si>
  <si>
    <t>Arganolie</t>
  </si>
  <si>
    <t>Argan oil</t>
  </si>
  <si>
    <t>X_ARTICHOKE_BLOSSOM</t>
  </si>
  <si>
    <t>Artisjokbloem</t>
  </si>
  <si>
    <t>Artichoke blossom</t>
  </si>
  <si>
    <t>X_ARTICHOKE_EXTRACT</t>
  </si>
  <si>
    <t>Artisjokextract</t>
  </si>
  <si>
    <t>Artichoke extract</t>
  </si>
  <si>
    <t>X_ASPARAGUS_EXTRACT</t>
  </si>
  <si>
    <t>Asperge-extract</t>
  </si>
  <si>
    <t>Asparagus extract</t>
  </si>
  <si>
    <t>X_AVOCADO_EXTRACT</t>
  </si>
  <si>
    <t>Avocado-extract</t>
  </si>
  <si>
    <t>Avocado extract</t>
  </si>
  <si>
    <t>X_BACCOA</t>
  </si>
  <si>
    <t>Bacillus coagulans</t>
  </si>
  <si>
    <t>NON_TRANSPARENT_BLACK</t>
  </si>
  <si>
    <t>Niet transparant zwart</t>
  </si>
  <si>
    <t>Non transparent noir</t>
  </si>
  <si>
    <t>Non-transparent black</t>
  </si>
  <si>
    <t>NON_TRANSPARENT_BROWN</t>
  </si>
  <si>
    <t>Niet transparant bruin</t>
  </si>
  <si>
    <t>Non transparent brun</t>
  </si>
  <si>
    <t>Not transparent brown</t>
  </si>
  <si>
    <t>NON_TRANSPARENT_OTHER</t>
  </si>
  <si>
    <t>Niet transparant - overig</t>
  </si>
  <si>
    <t>Non transparent - autre</t>
  </si>
  <si>
    <t>Non-transparent - other</t>
  </si>
  <si>
    <t>NON_TRANSPARENT_WHITE</t>
  </si>
  <si>
    <t>Niet transparant wit</t>
  </si>
  <si>
    <t>Non transparent Blanc</t>
  </si>
  <si>
    <t>Not transparent white</t>
  </si>
  <si>
    <t>TRANSPARENT_BLACK</t>
  </si>
  <si>
    <t>Transparant/doorschijnend zwart</t>
  </si>
  <si>
    <t>Transparent/Translucide noir</t>
  </si>
  <si>
    <t>Transparent/translucent black</t>
  </si>
  <si>
    <t>Transparant/doorschijnend blauw</t>
  </si>
  <si>
    <t>Transparent/Translucide bleu</t>
  </si>
  <si>
    <t>Transparent/translucent blue</t>
  </si>
  <si>
    <t>TRANSPARENT_BROWN</t>
  </si>
  <si>
    <t>Transparant/doorschijnend bruin</t>
  </si>
  <si>
    <t>Transparent/Translucide brun</t>
  </si>
  <si>
    <t>Transparent/translucent brown</t>
  </si>
  <si>
    <t>TRANSPARENT_COLOURLESS</t>
  </si>
  <si>
    <t>Transparant/doorschijnend kleurloos</t>
  </si>
  <si>
    <t>Transparent/Translucide incolore</t>
  </si>
  <si>
    <t>Transparent/translucent colourless</t>
  </si>
  <si>
    <t>TRANSPARENT_GREEN</t>
  </si>
  <si>
    <t>Transparant/doorschijnend groen</t>
  </si>
  <si>
    <t>Transparent/Translucide vert</t>
  </si>
  <si>
    <t>Transparent/translucent green</t>
  </si>
  <si>
    <t>TRANSPARENT_OTHER</t>
  </si>
  <si>
    <t>Transparant/doorschijnend overig</t>
  </si>
  <si>
    <t>Transparent/Translucide autre</t>
  </si>
  <si>
    <t>Transparent/translucent other</t>
  </si>
  <si>
    <t>X_BIFIIDOBACTERIA</t>
  </si>
  <si>
    <t>Bifiidobacteria</t>
  </si>
  <si>
    <t>X_BIFIN</t>
  </si>
  <si>
    <t>Bifidobacterium Infantis</t>
  </si>
  <si>
    <t>Bifidobacterium infantis</t>
  </si>
  <si>
    <t>X_BITTER_ORANGE_FRUIT</t>
  </si>
  <si>
    <t>Bittere sinaasappel</t>
  </si>
  <si>
    <t>Bitter orange fruit</t>
  </si>
  <si>
    <t>X_BLACK_NETTLE_EXTRACT</t>
  </si>
  <si>
    <t>Echte ballote-extract</t>
  </si>
  <si>
    <t>Black nettle extract</t>
  </si>
  <si>
    <t>BRAND_LABEL</t>
  </si>
  <si>
    <t>Merklabel</t>
  </si>
  <si>
    <t>Etiquette de marque</t>
  </si>
  <si>
    <t>Brand label</t>
  </si>
  <si>
    <t>Bulk distributie</t>
  </si>
  <si>
    <t>Distribution en vrac</t>
  </si>
  <si>
    <t>Bulk</t>
  </si>
  <si>
    <t>CUSTOM_LABEL</t>
  </si>
  <si>
    <t>Productie op maat</t>
  </si>
  <si>
    <t>Fabrication sur mesure</t>
  </si>
  <si>
    <t>Custom Label</t>
  </si>
  <si>
    <t>PLAIN_LABEL</t>
  </si>
  <si>
    <t>White label productie</t>
  </si>
  <si>
    <t>Fabrication en marque blanche</t>
  </si>
  <si>
    <t>Plain Label</t>
  </si>
  <si>
    <t>PRIVATE_LABEL</t>
  </si>
  <si>
    <t>Huismerk</t>
  </si>
  <si>
    <t>Fabrication de marque privée</t>
  </si>
  <si>
    <t>Private Label</t>
  </si>
  <si>
    <t>BROOM</t>
  </si>
  <si>
    <t>Bezem</t>
  </si>
  <si>
    <t>Balai</t>
  </si>
  <si>
    <t>Broom</t>
  </si>
  <si>
    <t>CLOTHES_BRUSH</t>
  </si>
  <si>
    <t>Kledingborstel</t>
  </si>
  <si>
    <t>Brosse à vêtements</t>
  </si>
  <si>
    <t>Clothes brush</t>
  </si>
  <si>
    <t>COBWEB_BRUSH</t>
  </si>
  <si>
    <t>Spinnenborstel / Ragebol</t>
  </si>
  <si>
    <t>Brosse à toile d'araignée</t>
  </si>
  <si>
    <t>Cobweb brush</t>
  </si>
  <si>
    <t>DIRT_BRUSH</t>
  </si>
  <si>
    <t>Vuilbezem</t>
  </si>
  <si>
    <t>Stoffer</t>
  </si>
  <si>
    <t>Brosse à saleté</t>
  </si>
  <si>
    <t>Dirt brush</t>
  </si>
  <si>
    <t>DISH_BRUSH</t>
  </si>
  <si>
    <t>Afwasborstel</t>
  </si>
  <si>
    <t>Brosse à vaisselle</t>
  </si>
  <si>
    <t>Dish brush</t>
  </si>
  <si>
    <t>DUSTER</t>
  </si>
  <si>
    <t>Plumeau</t>
  </si>
  <si>
    <t>Duster</t>
  </si>
  <si>
    <t>DUSTPAN_AND_BRUSH_SET</t>
  </si>
  <si>
    <t>Handveger en blik</t>
  </si>
  <si>
    <t>Ramassette</t>
  </si>
  <si>
    <t>Dustpan and brush set</t>
  </si>
  <si>
    <t>FLOOR_SCRUB_BRUSH</t>
  </si>
  <si>
    <t>Vloerboener</t>
  </si>
  <si>
    <t>Brosse à récurer les sols</t>
  </si>
  <si>
    <t>Floor scrub brush</t>
  </si>
  <si>
    <t>SCRUBBING_BRUSH</t>
  </si>
  <si>
    <t>Schrobbezem</t>
  </si>
  <si>
    <t>Brosse à récurer</t>
  </si>
  <si>
    <t>Scrubbing brush</t>
  </si>
  <si>
    <t>TOILET_BRUSH</t>
  </si>
  <si>
    <t>Tolietborstel</t>
  </si>
  <si>
    <t>Brosse à toilettes</t>
  </si>
  <si>
    <t>Toilet brush</t>
  </si>
  <si>
    <t>WEED_BRUSH</t>
  </si>
  <si>
    <t>Onkruidborstel</t>
  </si>
  <si>
    <t>Brosse à mauvaises herbes</t>
  </si>
  <si>
    <t>Weed brush</t>
  </si>
  <si>
    <t>01</t>
  </si>
  <si>
    <t>Afrika - Binnenwateren</t>
  </si>
  <si>
    <t>Afrique - Eaux intérieures</t>
  </si>
  <si>
    <t>Africa - Inland waters</t>
  </si>
  <si>
    <t>Noord-Amerika - Binnenwateren</t>
  </si>
  <si>
    <t>Amérique du Nord - Eaux intérieures</t>
  </si>
  <si>
    <t>America, North - Inland waters</t>
  </si>
  <si>
    <t>03</t>
  </si>
  <si>
    <t>Zuid-Amerika - Binnenwateren</t>
  </si>
  <si>
    <t>Amérique du Sud - Eaux intérieures</t>
  </si>
  <si>
    <t>America, South - Inland waters</t>
  </si>
  <si>
    <t>04</t>
  </si>
  <si>
    <t>Azië - Binnenwateren</t>
  </si>
  <si>
    <t>Asie - Eaux intérieures</t>
  </si>
  <si>
    <t>Asia - Inland waters</t>
  </si>
  <si>
    <t>05</t>
  </si>
  <si>
    <t>Europa - Binnenwateren</t>
  </si>
  <si>
    <t>L'Europe - Eaux intérieures</t>
  </si>
  <si>
    <t>Europe - Inland waters</t>
  </si>
  <si>
    <t>Oceanië - Binnenwateren</t>
  </si>
  <si>
    <t>Océanie - Eaux intérieures</t>
  </si>
  <si>
    <t>Oceania - Inland waters</t>
  </si>
  <si>
    <t>07</t>
  </si>
  <si>
    <t>Voormalige Sovjetgebieden - Binnenwateren</t>
  </si>
  <si>
    <t>Ancienne zone de l'URSS - Eaux intérieures</t>
  </si>
  <si>
    <t>Former USSR area - Inland waters</t>
  </si>
  <si>
    <t>08</t>
  </si>
  <si>
    <t>Antarctica - Binnenwateren</t>
  </si>
  <si>
    <t>Antarctique - Eaux intérieures</t>
  </si>
  <si>
    <t>Antarctica - Inland waters</t>
  </si>
  <si>
    <t>De Noordelijke IJszee</t>
  </si>
  <si>
    <t>Mer Arctique</t>
  </si>
  <si>
    <t>Arctic Sea</t>
  </si>
  <si>
    <t>Het noordwestelijke deel van de Atlantische Oceaan</t>
  </si>
  <si>
    <t>Atlantique, Nord-Ouest</t>
  </si>
  <si>
    <t>Atlantic, Northwest</t>
  </si>
  <si>
    <t>Het noordoostelijke deel van de Atlantische Oceaan</t>
  </si>
  <si>
    <t>Atlantique, nord-est</t>
  </si>
  <si>
    <t>Atlantic, Northeast</t>
  </si>
  <si>
    <t>27.1</t>
  </si>
  <si>
    <t>Barentszzee</t>
  </si>
  <si>
    <t>Mer barent</t>
  </si>
  <si>
    <t>Barents Sea</t>
  </si>
  <si>
    <t>27.10</t>
  </si>
  <si>
    <t>Azoren</t>
  </si>
  <si>
    <t>Açores et Nord-Est de l'Atlantique Sud</t>
  </si>
  <si>
    <t>Azores Grounds and Northeast Atlantic South (Subarea 27.10)</t>
  </si>
  <si>
    <t>27.12</t>
  </si>
  <si>
    <t>Ten noorden van de Azoren</t>
  </si>
  <si>
    <t>Nord des Açores</t>
  </si>
  <si>
    <t>North of Azores (Subarea 27.12)</t>
  </si>
  <si>
    <t>27.14</t>
  </si>
  <si>
    <t>Oost-Groenland</t>
  </si>
  <si>
    <t>Est du Groenland</t>
  </si>
  <si>
    <t>East Greenland (Subarea 27.14)</t>
  </si>
  <si>
    <t>27.14.a</t>
  </si>
  <si>
    <t>Noordoost Groenland (Divisie 27.14.a)</t>
  </si>
  <si>
    <t>Northeast Greenland (Division 27.14.a)</t>
  </si>
  <si>
    <t>27.14.b</t>
  </si>
  <si>
    <t>Zuidoost Groenland (Divisie 27.14.b)</t>
  </si>
  <si>
    <t>Southeast Greenland (Division 27.14.b)</t>
  </si>
  <si>
    <t>27.2</t>
  </si>
  <si>
    <t>Noorse Zee (incl. Spitsbergen en Bereneiland)</t>
  </si>
  <si>
    <t>Mer de Norvège, Spitzbergen et Bear Island</t>
  </si>
  <si>
    <t>Norwegian Sea, Spitzbergen, and Bear Island (Subarea 27.2)</t>
  </si>
  <si>
    <t>27.2.a</t>
  </si>
  <si>
    <t>Noorse Zee (Divisie 27.2.a)</t>
  </si>
  <si>
    <t>Norwegian Sea (Division 27.2.a)</t>
  </si>
  <si>
    <t>27.2.b</t>
  </si>
  <si>
    <t>Spitsbergen en Bereneiland (Divisie 27.2.b)</t>
  </si>
  <si>
    <t>Spitzbergen and Bear Island (Division 27.2.b)</t>
  </si>
  <si>
    <t>27.3</t>
  </si>
  <si>
    <t>Oostzee (incl. Skagerrak, Kattegat en Sont)</t>
  </si>
  <si>
    <t>Skagerrak, Kattegat, son, ceinture de mer et mer Baltique</t>
  </si>
  <si>
    <t>Skagerrak, Kattegat, Sound, Belt Sea, and Baltic Sea (Subarea 27.3)</t>
  </si>
  <si>
    <t>27.3.a</t>
  </si>
  <si>
    <t>Skagerrak en Kattegat (Divisie 27.3.a)</t>
  </si>
  <si>
    <t>Skagerrak and Kattegat (Division 27.3.a)</t>
  </si>
  <si>
    <t>27.3.b</t>
  </si>
  <si>
    <t>Sont (Divisie 27.3.b)</t>
  </si>
  <si>
    <t>Sound (Division 27.3.b)</t>
  </si>
  <si>
    <t>27.3.b,c</t>
  </si>
  <si>
    <t>Sont en Grote Belt of het transitiegebied (Divisies 27.3.b,c)</t>
  </si>
  <si>
    <t>Sound and Belt Sea or the Transition Area (Divisions 27.3.b,c)</t>
  </si>
  <si>
    <t>27.3.c</t>
  </si>
  <si>
    <t>Grote Belt (Divisie 27.3.c)</t>
  </si>
  <si>
    <t>Belt Sea (Division 27.3.c)</t>
  </si>
  <si>
    <t>27.3.d</t>
  </si>
  <si>
    <t>Baltische Zee (Divisie 27.3.d)</t>
  </si>
  <si>
    <t>Baltic Sea (Division 27.3.d)</t>
  </si>
  <si>
    <t>27.4</t>
  </si>
  <si>
    <t>Noordzee</t>
  </si>
  <si>
    <t>Mer du Nord</t>
  </si>
  <si>
    <t>North Sea (Subarea 27.4)</t>
  </si>
  <si>
    <t>27.4.a</t>
  </si>
  <si>
    <t>Noordelijke Noordzee (Divisie 27.4.a)</t>
  </si>
  <si>
    <t>Northern North Sea (Division 27.4.a)</t>
  </si>
  <si>
    <t>27.4.b</t>
  </si>
  <si>
    <t>Centrale Noordzee (Divisie 27.4.b)</t>
  </si>
  <si>
    <t>Central North Sea (Division 27.4.b)</t>
  </si>
  <si>
    <t>27.4.c</t>
  </si>
  <si>
    <t>Zuidelijke Noordzee (Divisie 27.4.c)</t>
  </si>
  <si>
    <t>Southern North Sea (Division 27.4.c)</t>
  </si>
  <si>
    <t>27.5</t>
  </si>
  <si>
    <t>IJsland en Faeröer Eilanden</t>
  </si>
  <si>
    <t>L'Islande et les Terres des Féroé</t>
  </si>
  <si>
    <t>Iceland and Faroes Grounds (Subarea 27.5)</t>
  </si>
  <si>
    <t>27.5.a</t>
  </si>
  <si>
    <t>Territorium van IJsland (Divisie 27.5.a)</t>
  </si>
  <si>
    <t>Iceland Grounds (Division 27.5.a)</t>
  </si>
  <si>
    <t>27.5.b</t>
  </si>
  <si>
    <t>Territorium van de Faeröer Eilanden (Divisie 27.5.b)</t>
  </si>
  <si>
    <t>Faroes Grounds (Division 27.5.b)</t>
  </si>
  <si>
    <t>27.6</t>
  </si>
  <si>
    <t>Ten westen van Schotland</t>
  </si>
  <si>
    <t>Rockall, côte nord-ouest de l'Écosse et Irlande du Nord</t>
  </si>
  <si>
    <t>Rockall, Northwest Coast of Scotland and North Ireland (Subarea 27.6)</t>
  </si>
  <si>
    <t>27.6.a</t>
  </si>
  <si>
    <t>Noordwest kust van Schotland en Noord-Ierland of ten westen van Schotland (Divisie 27.6.a)</t>
  </si>
  <si>
    <t>Northwest Coast of Scotland and North Ireland or as the West of Scotland (Division 27.6.a)</t>
  </si>
  <si>
    <t>27.6.b</t>
  </si>
  <si>
    <t>Rockall (Divisie 27.6.b)</t>
  </si>
  <si>
    <t>Rockall (Division 27.6.b)</t>
  </si>
  <si>
    <t>27.7</t>
  </si>
  <si>
    <t>Kanaal en de Keltische Zee</t>
  </si>
  <si>
    <t>Mer d'Irlande, ouest de l'Irlande, banc de Porcupine, chaîne anglaise de l'Est et de l'Ouest, etc.</t>
  </si>
  <si>
    <t>Irish Sea, West of Ireland, Porcupine Bank, Eastern and Western English Channel, etc (Subarea 27.7)</t>
  </si>
  <si>
    <t>27.7.a</t>
  </si>
  <si>
    <t>Ierse Zee (Divisie 27.7.a)</t>
  </si>
  <si>
    <t>Irish Sea (Division 27.7.a)</t>
  </si>
  <si>
    <t>27.7.b</t>
  </si>
  <si>
    <t>Ten westen van Ierland (Divisie 27.7.b)</t>
  </si>
  <si>
    <t>West of Ireland (Division 27.7.b)</t>
  </si>
  <si>
    <t>27.7.c</t>
  </si>
  <si>
    <t>Porcupine-bank (Divisie 27.7.c)</t>
  </si>
  <si>
    <t>Porcupine Bank (Division 27.7.c)</t>
  </si>
  <si>
    <t>27.7.d</t>
  </si>
  <si>
    <t>Oostelijk deel van het Kanaal (Divisie 27.7.d)</t>
  </si>
  <si>
    <t>Eastern English Channel (Division 27.7.d)</t>
  </si>
  <si>
    <t>27.7.e</t>
  </si>
  <si>
    <t>Westelijk deel fvan het Kanaal (Divisie 27.7.e)</t>
  </si>
  <si>
    <t>Western English Channel (Division 27.7.e)</t>
  </si>
  <si>
    <t>27.7.f</t>
  </si>
  <si>
    <t>Kanaal van Bristol (Divisie 27.7.f)</t>
  </si>
  <si>
    <t>Bristol Channel (Division 27.7.f)</t>
  </si>
  <si>
    <t>27.7.g</t>
  </si>
  <si>
    <t>Keltische Zee Noord (Divisie 27.7.g)</t>
  </si>
  <si>
    <t>Celtic Sea North (Division 27.7.g)</t>
  </si>
  <si>
    <t>27.7.h</t>
  </si>
  <si>
    <t>Keltische Zee Zuid (Divisie 27.7.h)</t>
  </si>
  <si>
    <t>Celtic Sea South (Division 27.7.h)</t>
  </si>
  <si>
    <t>27.7.j</t>
  </si>
  <si>
    <t>Zuidwest van Ierland - Oost (Divisie 27.7.j)</t>
  </si>
  <si>
    <t>Southwest of Ireland - East (Division 27.7.j)</t>
  </si>
  <si>
    <t>27.7.k</t>
  </si>
  <si>
    <t>Zuirwest van Ierland - West (Divisie 27.7.k)</t>
  </si>
  <si>
    <t>Southwest of Ireland - West (Division 27.7.k)</t>
  </si>
  <si>
    <t>27.8</t>
  </si>
  <si>
    <t>Golf van Biskaje</t>
  </si>
  <si>
    <t>Golfe de Gascogne</t>
  </si>
  <si>
    <t>Bay of Biscay (Subarea 27.8)</t>
  </si>
  <si>
    <t>27.8.a</t>
  </si>
  <si>
    <t>Golf van Biskaje - Noord (Divisie 27.8.a)</t>
  </si>
  <si>
    <t>Bay of Biscay - North (Division 27.8.a)</t>
  </si>
  <si>
    <t>27.8.b</t>
  </si>
  <si>
    <t>Golf van Biskaje - Centraal (Divisie 27.8.b)</t>
  </si>
  <si>
    <t>Bay of Biscay - Central (Division 27.8.b)</t>
  </si>
  <si>
    <t>27.8.c</t>
  </si>
  <si>
    <t>Golf van Biskaje - Zuid (Divisie 27.8.c)</t>
  </si>
  <si>
    <t>Bay of Biscay - South (Division 27.8.c)</t>
  </si>
  <si>
    <t>27.8.d</t>
  </si>
  <si>
    <t>Golf van Biskaje - Buitengaats (Divisie 27.8.d)</t>
  </si>
  <si>
    <t>Bay of Biscay - Offshore (Division 27.8.d)</t>
  </si>
  <si>
    <t>27.8.e</t>
  </si>
  <si>
    <t>Ten westen van de Golf van Biskaje (Divisie 27.8.e)</t>
  </si>
  <si>
    <t>West of Bay of Biscay (Division 27.8.e)</t>
  </si>
  <si>
    <t>27.9</t>
  </si>
  <si>
    <t>Ten westen van Portugal</t>
  </si>
  <si>
    <t>Eaux portugaises</t>
  </si>
  <si>
    <t>Portuguese Waters (Subarea 27.9)</t>
  </si>
  <si>
    <t>27.9.a</t>
  </si>
  <si>
    <t>Portugese Wateren - Oost (Divisie 27.9.a)</t>
  </si>
  <si>
    <t>Portuguese Waters - East (Division 27.9.a)</t>
  </si>
  <si>
    <t>27.9.b</t>
  </si>
  <si>
    <t>Portugese Wateren - West (Divisie 27.9.b)</t>
  </si>
  <si>
    <t>Portuguese Waters - West (Division 27.9.b)</t>
  </si>
  <si>
    <t>Het westelijke deel van de Atlantische Oceaan</t>
  </si>
  <si>
    <t>Atlantique, Centre-Ouest</t>
  </si>
  <si>
    <t>Atlantic, Western Central</t>
  </si>
  <si>
    <t>Het centraal-oostelijk deel van de Atlantische Oceaan</t>
  </si>
  <si>
    <t>Atlantique, Centre-Est</t>
  </si>
  <si>
    <t>Atlantic, Eastern Central</t>
  </si>
  <si>
    <t>De Middellandse Zee en de Zwarte Zee</t>
  </si>
  <si>
    <t>Méditerranée et mer Noire</t>
  </si>
  <si>
    <t>Mediterranean and Black Sea</t>
  </si>
  <si>
    <t>37.1</t>
  </si>
  <si>
    <t>Westelijke Middellandse Zee</t>
  </si>
  <si>
    <t>Méditerranée occidentale</t>
  </si>
  <si>
    <t>Western Mediterranean (Subarea 37.1)</t>
  </si>
  <si>
    <t>37.1.1</t>
  </si>
  <si>
    <t>Balearen (Divisie 37.1.1)</t>
  </si>
  <si>
    <t>Balearic (Division 37.1.1)</t>
  </si>
  <si>
    <t>37.1.2</t>
  </si>
  <si>
    <t>Golfe du Lion (Divisie 37.1.2)</t>
  </si>
  <si>
    <t>Gulf of Lions (Division 37.1.2)</t>
  </si>
  <si>
    <t>37.1.3</t>
  </si>
  <si>
    <t>Sardinië (Divisie 37.1.3)</t>
  </si>
  <si>
    <t>Sardinia (Division 37.1.3)</t>
  </si>
  <si>
    <t>37.2</t>
  </si>
  <si>
    <t>Centrale Middellandse Zee</t>
  </si>
  <si>
    <t>Méditerranée centrale</t>
  </si>
  <si>
    <t>Central Mediterranean (Subarea 37.2)</t>
  </si>
  <si>
    <t>37.2.1</t>
  </si>
  <si>
    <t>Adriatische Zee (Divisie 37.2.1)</t>
  </si>
  <si>
    <t>Adriatic (Division 37.2.1)</t>
  </si>
  <si>
    <t>37.2.2</t>
  </si>
  <si>
    <t>Ionische Zee (Divisie 37.2.2)</t>
  </si>
  <si>
    <t>Ionian (Division 37.2.2)</t>
  </si>
  <si>
    <t>37.3</t>
  </si>
  <si>
    <t>Oostelijke Middellandse Zee</t>
  </si>
  <si>
    <t>Méditerranée orientale</t>
  </si>
  <si>
    <t>Eastern Mediterranean (Subarea 37.3)</t>
  </si>
  <si>
    <t>37.3.1</t>
  </si>
  <si>
    <t>Egeïsche Zee (Divisie 37.3.1)</t>
  </si>
  <si>
    <t>Aegean (Division 37.3.1)</t>
  </si>
  <si>
    <t>37.3.2</t>
  </si>
  <si>
    <t>Levant (Divisie 37.3.2)</t>
  </si>
  <si>
    <t>Levant (Division 37.3.2)</t>
  </si>
  <si>
    <t>37.4</t>
  </si>
  <si>
    <t>Zwarte Zee</t>
  </si>
  <si>
    <t>Mer Noire</t>
  </si>
  <si>
    <t>Black Sea (Subarea 37.4)</t>
  </si>
  <si>
    <t>37.4.1</t>
  </si>
  <si>
    <t>Zee van Marmara (Divisie 37.4.1)</t>
  </si>
  <si>
    <t>Marmara Sea (Division 37.4.1)</t>
  </si>
  <si>
    <t>37.4.2</t>
  </si>
  <si>
    <t>Zwarte Zee (Divisie 37.4.2)</t>
  </si>
  <si>
    <t>Black Sea (Division 37.4.2)</t>
  </si>
  <si>
    <t>37.4.3</t>
  </si>
  <si>
    <t>Zee van Azov (Divisie 37.4.3)</t>
  </si>
  <si>
    <t>Azov Sea (Division 37.4.3)</t>
  </si>
  <si>
    <t>Het zuidwestelijke deel van de Atlantische Oceaan</t>
  </si>
  <si>
    <t>Atlantique, Sud-Ouest</t>
  </si>
  <si>
    <t>Atlantic, Southwest</t>
  </si>
  <si>
    <t>Het zuidoostelijke deel van de Atlantische Oceaan</t>
  </si>
  <si>
    <t>Atlantique, Sud-Est</t>
  </si>
  <si>
    <t>Atlantic, Southeast</t>
  </si>
  <si>
    <t>Het Antarctische deel van de Atlantische Oceaan</t>
  </si>
  <si>
    <t>Atlantique, Antarctique</t>
  </si>
  <si>
    <t>Atlantic, Antarctic</t>
  </si>
  <si>
    <t>Het westelijke deel van de Indische Oceaan</t>
  </si>
  <si>
    <t>Océan Indien, Ouest</t>
  </si>
  <si>
    <t>Indian Ocean, Western</t>
  </si>
  <si>
    <t>Het oostelijk deel van de Indische Oceaan</t>
  </si>
  <si>
    <t>Océan Indien, Est</t>
  </si>
  <si>
    <t>Indian Ocean, Eastern</t>
  </si>
  <si>
    <t>De Antarctische en Zuidelijke delen van de Indische Oceaan</t>
  </si>
  <si>
    <t>Océan Indien, Antarctique</t>
  </si>
  <si>
    <t>Indian Ocean, Antarctic</t>
  </si>
  <si>
    <t>Het noordwestelijke deel van de Stille Oceaan</t>
  </si>
  <si>
    <t>Nord-ouest pacifique</t>
  </si>
  <si>
    <t>Pacific, Northwest</t>
  </si>
  <si>
    <t>Het noordoostelijke deel van de Stille Oceaan</t>
  </si>
  <si>
    <t>Pacifique, nord-est</t>
  </si>
  <si>
    <t>Pacific, Northeast</t>
  </si>
  <si>
    <t>Het westelijke centrale deel van de Stille Oceaan</t>
  </si>
  <si>
    <t>Pacifique, Centre-Ouest</t>
  </si>
  <si>
    <t>Pacific, Western Central</t>
  </si>
  <si>
    <t>Het centraal-oostelijk deel van de Stille Oceaan</t>
  </si>
  <si>
    <t>Pacifique, Centre-Est</t>
  </si>
  <si>
    <t>Pacific, Eastern Central</t>
  </si>
  <si>
    <t>Het zuidwestelijke deel van de Stille Oceaan</t>
  </si>
  <si>
    <t>Pacifique, Sud-Ouest</t>
  </si>
  <si>
    <t>Pacific, Southwest</t>
  </si>
  <si>
    <t>Het zuidoostelijke deel van de Stille Oceaan</t>
  </si>
  <si>
    <t>Pacifique, sud-est</t>
  </si>
  <si>
    <t>Pacific, Southeast</t>
  </si>
  <si>
    <t>Het Antarctische deel van de Stille Oceaan</t>
  </si>
  <si>
    <t>Pacifique, Antarctique</t>
  </si>
  <si>
    <t>Pacific, Antarctic</t>
  </si>
  <si>
    <t>21.0</t>
  </si>
  <si>
    <t>Baffin-eiland, East Bluff, Bylot-eiland, Devon-eiland, Ellesmere-eiland (deelgebied 21.0)</t>
  </si>
  <si>
    <t>Île de Baffin, East Bluff, île Bylot, île Devon, île Ellesmere (sous-zone 21.0)</t>
  </si>
  <si>
    <t>Baffin Island, East Bluff, Bylot Island, Devon Island, Ellesmere Island (Subarea 21.0)</t>
  </si>
  <si>
    <t>21.1</t>
  </si>
  <si>
    <t>Baffin Bay, Davis Strait (Subarea 21.1)</t>
  </si>
  <si>
    <t>Baie de Baffin, détroit de Davis (sous-zone 21.1)</t>
  </si>
  <si>
    <t>21.2</t>
  </si>
  <si>
    <t>Labradorkust (deelgebied 21.2)</t>
  </si>
  <si>
    <t>Côte du Labrador (sous-zone 21.2)</t>
  </si>
  <si>
    <t>Labrador coast (Subarea 21.2)</t>
  </si>
  <si>
    <t>21.3</t>
  </si>
  <si>
    <t>Newfoundland (deelgebied 21.3)</t>
  </si>
  <si>
    <t>Terre-Neuve (sous-zone 21.3)</t>
  </si>
  <si>
    <t>Newfoundland (Subarea 21.3)</t>
  </si>
  <si>
    <t>21.4</t>
  </si>
  <si>
    <t>Noordwestelijke Atlantische Oceaan (deelgebied 21.4)</t>
  </si>
  <si>
    <t>Océan Atlantique Nord-Ouest (sous-zone 21.4)</t>
  </si>
  <si>
    <t>Northwest Atlantic (Subarea 21.4)</t>
  </si>
  <si>
    <t>21.5</t>
  </si>
  <si>
    <t>Georges Bank, Golf van Maine (deelgebied 21.5)</t>
  </si>
  <si>
    <t>Georges Bank, golfe du Maine (sous-zone 21.5)</t>
  </si>
  <si>
    <t>Georges Bank, Gulf of Maine (Subarea 21.5)</t>
  </si>
  <si>
    <t>21.6</t>
  </si>
  <si>
    <t>Rhode Island (deelgebied 21.6)</t>
  </si>
  <si>
    <t>Rhode Island (sous-zone 21.6)</t>
  </si>
  <si>
    <t>Rhode Island (Subarea 21.6)</t>
  </si>
  <si>
    <t>34.1</t>
  </si>
  <si>
    <t>Noordelijke Atlantische kuststreek, centraal-oostelijk (deelgebied 34.1)</t>
  </si>
  <si>
    <t>Région côtière nord-atlantique, centre-est (sous-zone 34.1)</t>
  </si>
  <si>
    <t>Northern Coastal Atlantic, Eastern Central (Subarea 34.1)</t>
  </si>
  <si>
    <t>34.2</t>
  </si>
  <si>
    <t>Noordelijke Atlantische Oceaan, centraal-oostelijk (deelgebied 34.2)</t>
  </si>
  <si>
    <t>Océan Atlantique Nord, centre-est (sous-zone 34.2)</t>
  </si>
  <si>
    <t>Northern Oceanic Atlantic, Eastern Central (Subarea 34.2)</t>
  </si>
  <si>
    <t>34.3</t>
  </si>
  <si>
    <t>Zuidkust-Atlantische Oceaan, Centraal-oostelijk (deelgebied 34.3)</t>
  </si>
  <si>
    <t>Côte sud de l'océan Atlantique, centre-est (sous-zone 34.3)</t>
  </si>
  <si>
    <t>Southern Coastal Atlantic, Eastern Central (Subarea 34.3)</t>
  </si>
  <si>
    <t>34.4</t>
  </si>
  <si>
    <t>Zuidelijke Oceaan-Atlantische Oceaan, centraal-oostelijk (deelgebied 34.4)</t>
  </si>
  <si>
    <t>Océan Austral - Atlantique, centre-est (sous-zone 34.4)</t>
  </si>
  <si>
    <t>Southern Oceanic Atlantic, Eastern Central (Subarea 34.4)</t>
  </si>
  <si>
    <t>41.1</t>
  </si>
  <si>
    <t>Noordelijke Atlantische Oceaan, zuidwest (deelgebied 41.1)</t>
  </si>
  <si>
    <t>Océan Atlantique Nord, sud-ouest (sous-zone 41.1)</t>
  </si>
  <si>
    <t>Northern Atlantic, Southwest (Subarea 41.1)</t>
  </si>
  <si>
    <t>41.2</t>
  </si>
  <si>
    <t>Centraal-Atlantische Oceaan, Zuidwest (deelgebied 41.2)</t>
  </si>
  <si>
    <t>Océan Atlantique central, sud-ouest (sous-zone 41.2)</t>
  </si>
  <si>
    <t>Central Atlantic, Southwest (Subarea 41.2)</t>
  </si>
  <si>
    <t>41.3</t>
  </si>
  <si>
    <t>Zuidelijke Atlantische Oceaan, Zuidwest (deelgebied 41.3)</t>
  </si>
  <si>
    <t>Océan Atlantique sud, sud-ouest (sous-zone 41.3)</t>
  </si>
  <si>
    <t>Southern Atlantic, Southwest (Subarea 41.3)</t>
  </si>
  <si>
    <t>48.1</t>
  </si>
  <si>
    <t>Schiereiland (Deelgebied 48.1)</t>
  </si>
  <si>
    <t>Péninsule (sous-zone 48.1)</t>
  </si>
  <si>
    <t>Peninsular (Subarea 48.1)</t>
  </si>
  <si>
    <t>48.2</t>
  </si>
  <si>
    <t>Zuid-Orkney (deelgebied 48.2)</t>
  </si>
  <si>
    <t>Orcades du Sud (sous-zone 48.2)</t>
  </si>
  <si>
    <t>South Orkney (Subarea 48.2)</t>
  </si>
  <si>
    <t>48.3</t>
  </si>
  <si>
    <t>South Georgia (deelgebied 48.3)</t>
  </si>
  <si>
    <t>Géorgie du Sud (sous-zone 48.3)</t>
  </si>
  <si>
    <t>South Georgia (Subarea 48.3)</t>
  </si>
  <si>
    <t>48.4</t>
  </si>
  <si>
    <t>Zuid Sandwich (deelgebied 48.4)</t>
  </si>
  <si>
    <t>Sandwich du Sud (sous-zone 48.4)</t>
  </si>
  <si>
    <t>South Sandwich (Subarea 48.4)</t>
  </si>
  <si>
    <t>48.5</t>
  </si>
  <si>
    <t>Weddelzee (Deelgebied 48.5)</t>
  </si>
  <si>
    <t>Mer de Weddell (sous-zone 48.5)</t>
  </si>
  <si>
    <t>Weddel Sea (Subarea 48.5)</t>
  </si>
  <si>
    <t>48.6</t>
  </si>
  <si>
    <t>Bouvet (Deelgebied 48.6)</t>
  </si>
  <si>
    <t>Bouvet (sous-zone 48.6)</t>
  </si>
  <si>
    <t>Bouvet (Subarea 48.6)</t>
  </si>
  <si>
    <t>51.1</t>
  </si>
  <si>
    <t>Rode Zee (deelgebied 51.1)</t>
  </si>
  <si>
    <t>Mer Rouge (sous-zone 51.1)</t>
  </si>
  <si>
    <t>Red Sea (Subarea 51.1)</t>
  </si>
  <si>
    <t>51.2</t>
  </si>
  <si>
    <t>Golf (Deelgebied 51.2)</t>
  </si>
  <si>
    <t>Golfe (sous-zone 51.2)</t>
  </si>
  <si>
    <t>Gulf (Subarea 51.2)</t>
  </si>
  <si>
    <t>51.3</t>
  </si>
  <si>
    <t>Westelijke Arabische Zee (deelgebied 51.3)</t>
  </si>
  <si>
    <t>Mer d'Arabie occidentale (sous-zone 51.3)</t>
  </si>
  <si>
    <t>Western Arabian Sea (Subarea 51.3)</t>
  </si>
  <si>
    <t>51.4</t>
  </si>
  <si>
    <t>Oostelijke Arabische Zee (deelgebied 51.4)</t>
  </si>
  <si>
    <t>Mer d'Arabie orientale (sous-zone 51.4)</t>
  </si>
  <si>
    <t>Eastern Arabian Sea (Subarea 51.4)</t>
  </si>
  <si>
    <t>51.5</t>
  </si>
  <si>
    <t>Somalië, Kenia en Tanzania (deelgebied 51.5)</t>
  </si>
  <si>
    <t>Somalie, Kenya et Tanzanie (sous-zone 51.5)</t>
  </si>
  <si>
    <t>Somalia, Kenya and Tanzania (Subarea 51.5)</t>
  </si>
  <si>
    <t>51.6</t>
  </si>
  <si>
    <t>Kanaal van Madagaskar en Mozambique (deelgebied 51.6)</t>
  </si>
  <si>
    <t>Canal de Madagascar et Mozambique (sous-zone 51.6)</t>
  </si>
  <si>
    <t>Madagascar and Mozambique Channel (Subarea 51.6)</t>
  </si>
  <si>
    <t>51.7</t>
  </si>
  <si>
    <t>Oceanisch (Deelgebied 51.7)</t>
  </si>
  <si>
    <t>Océanique (sous-zone 51.7)</t>
  </si>
  <si>
    <t>Oceanic (Subarea 51.7)</t>
  </si>
  <si>
    <t>51.8</t>
  </si>
  <si>
    <t>Mozambique (deelgebied 51.8)</t>
  </si>
  <si>
    <t>Mozambique (sous-zone 51.8)</t>
  </si>
  <si>
    <t>Mozambique (Subarea 51.8)</t>
  </si>
  <si>
    <t>57.1</t>
  </si>
  <si>
    <t>Golf van Bengalen Indische Oceaan, oostelijk (deelgebied 57.1)</t>
  </si>
  <si>
    <t>Golfe du Bengale, océan Indien oriental (sous-zone 57.1)</t>
  </si>
  <si>
    <t>Bay of Bengal Indian Ocean, Eastern (Subarea 57.1)</t>
  </si>
  <si>
    <t>57.2</t>
  </si>
  <si>
    <t>Noordelijke Indische Oceaan, Oostelijk (deelgebied 57.2)</t>
  </si>
  <si>
    <t>Océan Indien nord, oriental (sous-zone 57.2)</t>
  </si>
  <si>
    <t>Northern Indian Ocean, Eastern (Subarea 57.2)</t>
  </si>
  <si>
    <t>57.3</t>
  </si>
  <si>
    <t>Midden-Indische Oceaan, oostelijk (deelgebied 57.3)</t>
  </si>
  <si>
    <t>Océan Indien central, oriental (sous-zone 57.3)</t>
  </si>
  <si>
    <t>Central Indian Ocean, Eastern (Subarea 57.3)</t>
  </si>
  <si>
    <t>57.4</t>
  </si>
  <si>
    <t>Indische Oceaan, oostelijk (deelgebied 57.4)</t>
  </si>
  <si>
    <t>Océan Indien oriental (sous-zone 57.4)</t>
  </si>
  <si>
    <t>Oceanic Indian Ocean, Eastern (Subarea 57.4)</t>
  </si>
  <si>
    <t>57.5</t>
  </si>
  <si>
    <t>West-Australië Indische Oceaan, oostelijk (deelgebied 57.5)</t>
  </si>
  <si>
    <t>Australie occidentale, océan Indien oriental (sous-zone 57.5)</t>
  </si>
  <si>
    <t>Western Australia Indian Ocean, Eastern (Subarea 57.5)</t>
  </si>
  <si>
    <t>57.6</t>
  </si>
  <si>
    <t>Zuid-Australië Indische Oceaan, oostelijk (deelgebied 57.6)</t>
  </si>
  <si>
    <t>Australie méridionale, océan Indien oriental (sous-zone 57.6)</t>
  </si>
  <si>
    <t>Southern Australia Indian Ocean, Eastern (Subarea 57.6)</t>
  </si>
  <si>
    <t>58.4</t>
  </si>
  <si>
    <t>Enderby-Wilkes (deelgebied 58.4)</t>
  </si>
  <si>
    <t>Enderby-Wilkes (sous-zone 58.4)</t>
  </si>
  <si>
    <t>Enderby-Wilkes (Subarea 58.4)</t>
  </si>
  <si>
    <t>58.5</t>
  </si>
  <si>
    <t>Kerguelen, McDonald (deelgebied 58.5)</t>
  </si>
  <si>
    <t>Kerguelen, McDonald (sous-zone 58.5)</t>
  </si>
  <si>
    <t>Kerguelen, McDonald (Subarea 58.5)</t>
  </si>
  <si>
    <t>58.6</t>
  </si>
  <si>
    <t>Crozet (deelgebied 58.6)</t>
  </si>
  <si>
    <t>Crozet (sous-zone 58.6)</t>
  </si>
  <si>
    <t>Crozet (Subarea 58.6)</t>
  </si>
  <si>
    <t>58.7</t>
  </si>
  <si>
    <t>Marion-Edward (deelgebied 58.7)</t>
  </si>
  <si>
    <t>Marion-Edward (sous-zone 58.7)</t>
  </si>
  <si>
    <t>Marion-Edward (Subarea 58.7)</t>
  </si>
  <si>
    <t>87.1</t>
  </si>
  <si>
    <t>Northern Pacific, zuidoost (deelgebied 87.1)</t>
  </si>
  <si>
    <t>Pacifique Nord, sud-est (sous-zone 87.1)</t>
  </si>
  <si>
    <t>Northern Pacific, Southeast (Subarea 87.1)</t>
  </si>
  <si>
    <t>87.2</t>
  </si>
  <si>
    <t>Stille Oceaan, Zuidoost (deelgebied 87.2)</t>
  </si>
  <si>
    <t>Océan Pacifique, sud-est (sous-zone 87.2)</t>
  </si>
  <si>
    <t>Central Pacific, Southeast (Subarea 87.2)</t>
  </si>
  <si>
    <t>87.3</t>
  </si>
  <si>
    <t>Southern Pacific, zuidoost (deelgebied 87.3)</t>
  </si>
  <si>
    <t>Pacifique Sud, sud-est (sous-zone 87.3)</t>
  </si>
  <si>
    <t>Southern Pacific, Southeast (Subarea 87.3)</t>
  </si>
  <si>
    <t>88.1</t>
  </si>
  <si>
    <t>Oostelijke Rosszee (deelgebied 88.1)</t>
  </si>
  <si>
    <t>Mer de Ross orientale (sous-zone 88.1)</t>
  </si>
  <si>
    <t>Eastern Ross Sea (Subarea 88.1)</t>
  </si>
  <si>
    <t>88.2</t>
  </si>
  <si>
    <t>Westelijke Rosszee (deelgebied 88.2)</t>
  </si>
  <si>
    <t>Mer de Ross occidentale (sous-zone 88.2)</t>
  </si>
  <si>
    <t>Western Ross Sea (Subarea 88.2)</t>
  </si>
  <si>
    <t>88.3</t>
  </si>
  <si>
    <t>Amundsen Zee (Deelgebied 88.3)</t>
  </si>
  <si>
    <t>Mer d'Amundsen (sous-zone 88.3)</t>
  </si>
  <si>
    <t>Amundsen Sea (Subarea 88.3)</t>
  </si>
  <si>
    <t>Ringnetten</t>
  </si>
  <si>
    <t>Zegens</t>
  </si>
  <si>
    <t>Seine Nets</t>
  </si>
  <si>
    <t>Trawlnetten</t>
  </si>
  <si>
    <t>Trawls</t>
  </si>
  <si>
    <t>Sleeplijnen</t>
  </si>
  <si>
    <t>Dredges</t>
  </si>
  <si>
    <t>Kruisnetten</t>
  </si>
  <si>
    <t>Kieuwnetten en soortgelijke netten</t>
  </si>
  <si>
    <t>Vallen</t>
  </si>
  <si>
    <t>Traps</t>
  </si>
  <si>
    <t>09</t>
  </si>
  <si>
    <t>Haken en lijnen</t>
  </si>
  <si>
    <t>Hooks and Lines</t>
  </si>
  <si>
    <t>DRB</t>
  </si>
  <si>
    <t>Sleeplijnen - Vanaf een schip bediende korren</t>
  </si>
  <si>
    <t>Boat dredges</t>
  </si>
  <si>
    <t>DRH</t>
  </si>
  <si>
    <t>Sleeplijnen - Vanaf een vaartuig bediende handkorren</t>
  </si>
  <si>
    <t>Hand dredges</t>
  </si>
  <si>
    <t>DX</t>
  </si>
  <si>
    <t>Sleeplijnen (niet gespecifieerd)</t>
  </si>
  <si>
    <t>Dredges (not specified)</t>
  </si>
  <si>
    <t>FAR</t>
  </si>
  <si>
    <t>Vallen - Luchtnetten</t>
  </si>
  <si>
    <t>FCN</t>
  </si>
  <si>
    <t>Werpnetten</t>
  </si>
  <si>
    <t>Cast nets</t>
  </si>
  <si>
    <t>FG</t>
  </si>
  <si>
    <t>Vallende netten (niet gespecifieerd)</t>
  </si>
  <si>
    <t>Falling gear (not specified)</t>
  </si>
  <si>
    <t>FIX</t>
  </si>
  <si>
    <t>Vallen (niet gespecifieerd)</t>
  </si>
  <si>
    <t>Traps (not specified)</t>
  </si>
  <si>
    <t>FPN</t>
  </si>
  <si>
    <t>Vallen - Onbedekte kommen</t>
  </si>
  <si>
    <t>FPO</t>
  </si>
  <si>
    <t>Vallen - Korven</t>
  </si>
  <si>
    <t>Traps - Pots</t>
  </si>
  <si>
    <t>FSN</t>
  </si>
  <si>
    <t>Vallen - Ankerkuilen</t>
  </si>
  <si>
    <t>FWR</t>
  </si>
  <si>
    <t>Vallen - Barrières, staande netten, weren, enz.</t>
  </si>
  <si>
    <t>FYK</t>
  </si>
  <si>
    <t>Vallen - Fuiken</t>
  </si>
  <si>
    <t>GEN</t>
  </si>
  <si>
    <t>Kieuwnetten en warnetten (niet gespecificeerd)</t>
  </si>
  <si>
    <t>Gillnets and entangling nets (not specified)</t>
  </si>
  <si>
    <t>GN</t>
  </si>
  <si>
    <t>Kieuwnetten en warnetten - Kieuwnetten (niet gespecificeerd)</t>
  </si>
  <si>
    <t>GNC</t>
  </si>
  <si>
    <t>Kieuwnetten en warnetten - Omringende kieuwnetten</t>
  </si>
  <si>
    <t>Gillnets and entangling nets - Encircling gillnets</t>
  </si>
  <si>
    <t>GND</t>
  </si>
  <si>
    <t>Kieuwnetten en warnetten - Drijfnetten</t>
  </si>
  <si>
    <t>Gillnets and entangling nets - Driftnets</t>
  </si>
  <si>
    <t>GNF</t>
  </si>
  <si>
    <t>Kieuwnetten en warnetten - Staande kieuwnetten (met palen)</t>
  </si>
  <si>
    <t>GNS</t>
  </si>
  <si>
    <t>Kieuwnetten en warnetten - Geankerde kieuwnetten</t>
  </si>
  <si>
    <t>Gillnets and entangling nets - Set gillnets (anchored)</t>
  </si>
  <si>
    <t>GTN</t>
  </si>
  <si>
    <t>Kieuwnetten en warnetten - Gecombineerde kieuwnetten en schakels</t>
  </si>
  <si>
    <t>Gillnets and entangling nets - Combined gillnets-trammel nets</t>
  </si>
  <si>
    <t>GTR</t>
  </si>
  <si>
    <t>Kieuwnetten en warnetten - Schakels</t>
  </si>
  <si>
    <t>Gillnets and entangling nets - Trammel nets</t>
  </si>
  <si>
    <t>HAR</t>
  </si>
  <si>
    <t>Harpoenen</t>
  </si>
  <si>
    <t>Harpoons</t>
  </si>
  <si>
    <t>HMD</t>
  </si>
  <si>
    <t>Verzamelmachines - Gemechaniseerde sleeplijnen (waaronder zuigers)</t>
  </si>
  <si>
    <t>HMP</t>
  </si>
  <si>
    <t>Pompen</t>
  </si>
  <si>
    <t>Pumps</t>
  </si>
  <si>
    <t>HMX</t>
  </si>
  <si>
    <t>Verzamelmachines (niet gespecificeerd)</t>
  </si>
  <si>
    <t>Harvesting machines (not specified)</t>
  </si>
  <si>
    <t>LA</t>
  </si>
  <si>
    <t>Ringnetten - Lampara's</t>
  </si>
  <si>
    <t>Surrounding nets - Without purse lines (lampara)</t>
  </si>
  <si>
    <t>LHM</t>
  </si>
  <si>
    <t>Haken en lijnen - Handlijnen en hengelsnoeren (machinaal)</t>
  </si>
  <si>
    <t>Hooks and Lines - Handlines and pole-lines (mechanised)</t>
  </si>
  <si>
    <t>LHP</t>
  </si>
  <si>
    <t>Haken en lijnen - Handlijnen en hengelsnoeren (met de hand bediend)</t>
  </si>
  <si>
    <t>Hooks and Lines - Handlines and pole-lines (hand operated)</t>
  </si>
  <si>
    <t>LL</t>
  </si>
  <si>
    <t>Haken en lijnen - Beuglijnen (niet gespecificeerd)</t>
  </si>
  <si>
    <t>LLD</t>
  </si>
  <si>
    <t>Haken en lijnen - Drijvende beugen</t>
  </si>
  <si>
    <t>Hooks and Lines - Drifting longlines</t>
  </si>
  <si>
    <t>LLS</t>
  </si>
  <si>
    <t>Haken en lijnen - Grondbeugen</t>
  </si>
  <si>
    <t>Hooks and Lines - Set longlines</t>
  </si>
  <si>
    <t>LN</t>
  </si>
  <si>
    <t>Kruisnetten (niet gespecificeerd)</t>
  </si>
  <si>
    <t>Lift nets (not specified)</t>
  </si>
  <si>
    <t>LNB</t>
  </si>
  <si>
    <t>Kruisnetten - Vanaf een schip bediende kruisnetten</t>
  </si>
  <si>
    <t>Lift nets - Boat-operated</t>
  </si>
  <si>
    <t>LNP</t>
  </si>
  <si>
    <t>Kruisnetten - Draagbaar</t>
  </si>
  <si>
    <t>LNS</t>
  </si>
  <si>
    <t>Kruisnetten - Vanaf de oever bediende kruisnetten</t>
  </si>
  <si>
    <t>Lift nets - Stationary, shore-operated</t>
  </si>
  <si>
    <t>LTL</t>
  </si>
  <si>
    <t>Haken en lijnen - Sleeplijnen</t>
  </si>
  <si>
    <t>Hooks and Lines - Trolling lines</t>
  </si>
  <si>
    <t>Haken en lijnen (niet gespecificeerd)</t>
  </si>
  <si>
    <t>LY</t>
  </si>
  <si>
    <t>Ringnetten en Kruisnetten (niet gespecificeerd)</t>
  </si>
  <si>
    <t>MIS</t>
  </si>
  <si>
    <t>Diverse vismaterialen</t>
  </si>
  <si>
    <t>Ongekende of niet gespecifieerde vismaterialen</t>
  </si>
  <si>
    <t>OT</t>
  </si>
  <si>
    <t>Zwevende trawls - Bordentrawls (niet gespecificeerd)</t>
  </si>
  <si>
    <t>OTB</t>
  </si>
  <si>
    <t>Bodemtrawls - Bordentrawls</t>
  </si>
  <si>
    <t>Bottom trawls - Otter trawls</t>
  </si>
  <si>
    <t>OTM</t>
  </si>
  <si>
    <t>Zwevende trawls - Bordentrawls</t>
  </si>
  <si>
    <t>Midwater trawls - Otter trawls</t>
  </si>
  <si>
    <t>OTT</t>
  </si>
  <si>
    <t>Zwevende trawls - Dubbele bordentrawls</t>
  </si>
  <si>
    <t>Midwater trawls - Otter twin trawls</t>
  </si>
  <si>
    <t>Ringnetten - Ringzegen</t>
  </si>
  <si>
    <t>Surrounding nets - With purse lines (purse seines)</t>
  </si>
  <si>
    <t>PS1</t>
  </si>
  <si>
    <t>Ringnetten - Ringzegen bediend met 1 boot</t>
  </si>
  <si>
    <t>PS2</t>
  </si>
  <si>
    <t>Ringnetten - Ringzegen bediend met 2 boten</t>
  </si>
  <si>
    <t>PT</t>
  </si>
  <si>
    <t>Zwevende trawls - Spantrawls (niet gespecificeerd)</t>
  </si>
  <si>
    <t>PTB</t>
  </si>
  <si>
    <t>Bodemtrawls - Spantrawls</t>
  </si>
  <si>
    <t>Bottom trawls - Pair trawls</t>
  </si>
  <si>
    <t>PTM</t>
  </si>
  <si>
    <t>Zwevende trawls - Spantrawls</t>
  </si>
  <si>
    <t>Midwater trawls - Pair trawls</t>
  </si>
  <si>
    <t>RG</t>
  </si>
  <si>
    <t>Recreatieve vismaterialen</t>
  </si>
  <si>
    <t>Zegens - Strandzegens</t>
  </si>
  <si>
    <t>Seine nets - Beach seines</t>
  </si>
  <si>
    <t>SDN</t>
  </si>
  <si>
    <t>Zegens - Deense zegens</t>
  </si>
  <si>
    <t>Seine nets - Danish seines</t>
  </si>
  <si>
    <t>SPR</t>
  </si>
  <si>
    <t>Zegens - Spanzegens</t>
  </si>
  <si>
    <t>Seine nets - Pair seines</t>
  </si>
  <si>
    <t>SSC</t>
  </si>
  <si>
    <t>Zegens - Schotse zegens</t>
  </si>
  <si>
    <t>Seine nets - Scottish seines</t>
  </si>
  <si>
    <t>SV</t>
  </si>
  <si>
    <t>Zegens - Vanaf het schip bediende zegen</t>
  </si>
  <si>
    <t>Zegens (niet gespecificeerd)</t>
  </si>
  <si>
    <t>Seine nets (not specified)</t>
  </si>
  <si>
    <t>TB</t>
  </si>
  <si>
    <t>Bodemtrawls (niet gespecificeerd)</t>
  </si>
  <si>
    <t>TBB</t>
  </si>
  <si>
    <t>Bodemtrawls - Boomkorren</t>
  </si>
  <si>
    <t>Bottom trawls - Beam trawls</t>
  </si>
  <si>
    <t>TBN</t>
  </si>
  <si>
    <t>Bodemtrawls - Kreeften trawls</t>
  </si>
  <si>
    <t>TBS</t>
  </si>
  <si>
    <t>Bodemtrawls - Garnalen trawls</t>
  </si>
  <si>
    <t>TM</t>
  </si>
  <si>
    <t>Zwevende trawls (niet gespecificeerd)</t>
  </si>
  <si>
    <t>TMS</t>
  </si>
  <si>
    <t>Zwevende trawls - Garnalen trawls</t>
  </si>
  <si>
    <t>TX</t>
  </si>
  <si>
    <t>Zwevende trawls - Overige trawls (niet gespecificeerd)</t>
  </si>
  <si>
    <t>Filets tournants</t>
  </si>
  <si>
    <t>Surrounding nets</t>
  </si>
  <si>
    <t>Filets de Seines</t>
  </si>
  <si>
    <t>Chaluts</t>
  </si>
  <si>
    <t>Dragues</t>
  </si>
  <si>
    <t>Filets soulevés</t>
  </si>
  <si>
    <t>Lift nets</t>
  </si>
  <si>
    <t>Filets maillants et filets enchevêtrés</t>
  </si>
  <si>
    <t>Gillnets and entangling nets</t>
  </si>
  <si>
    <t>Pièges</t>
  </si>
  <si>
    <t>Crochets et Lignes</t>
  </si>
  <si>
    <t>Dragues remorquées par bateaux</t>
  </si>
  <si>
    <t>Dragues à main</t>
  </si>
  <si>
    <t>Dragues (non spécifiées)</t>
  </si>
  <si>
    <t>Pièges - Pièges aériens</t>
  </si>
  <si>
    <t>Traps - Aerial traps</t>
  </si>
  <si>
    <t>Éperviers</t>
  </si>
  <si>
    <t>Engins Retombants (non spécifiés)</t>
  </si>
  <si>
    <t>Pièges (non spécifiés)</t>
  </si>
  <si>
    <t>Pièges - Filets stationnaires non couverts</t>
  </si>
  <si>
    <t>Traps - Stationary uncovered pound nets</t>
  </si>
  <si>
    <t>Pièges - Pots</t>
  </si>
  <si>
    <t>Pièges - Filets de rangement</t>
  </si>
  <si>
    <t>Traps - Stow nets</t>
  </si>
  <si>
    <t>Pièges - Barrières, clôtures, déversoirs, etc.</t>
  </si>
  <si>
    <t>Traps - Barriers, fences, weirs, etc.</t>
  </si>
  <si>
    <t>Pièges - Filets Fykes</t>
  </si>
  <si>
    <t>Traps - Fyke nets</t>
  </si>
  <si>
    <t>GDS</t>
  </si>
  <si>
    <t>Kieuwnetten - Geankerde demersale kieuwnetten</t>
  </si>
  <si>
    <t>Filets maillants (ancrés) démersale</t>
  </si>
  <si>
    <t>Gillnets - Set (anchored) demersal gillnets</t>
  </si>
  <si>
    <t>Filets maillants et filets emmêlants (non spécifiés)</t>
  </si>
  <si>
    <t>Filets maillants et filets emmêlants - Filets maillants (non spécifiés)</t>
  </si>
  <si>
    <t>Gillnets and entangling nets - Gillnets (not specified)</t>
  </si>
  <si>
    <t>Filets maillants et filets emmêlants - Filets maillants encerclants</t>
  </si>
  <si>
    <t>Filets maillants et filets emmêlants - Filets dérivants</t>
  </si>
  <si>
    <t>Filets maillants et filets emmêlants - Filets maillants fixes (sur enjeux)</t>
  </si>
  <si>
    <t>Gillnets and entangling nets - Fixed gillnets (on stakes)</t>
  </si>
  <si>
    <t>Filets maillants et filets emmêlants - Filets maillants (ancrés)</t>
  </si>
  <si>
    <t>GSP</t>
  </si>
  <si>
    <t>Kieuwnetten - Geankerde pelagische kieuwnetten</t>
  </si>
  <si>
    <t>Filets maillants (ancrés) pélagique</t>
  </si>
  <si>
    <t>Gillnets - Set (anchored) pelagic gillnets</t>
  </si>
  <si>
    <t>Filets maillants et filets emmêlants - Filets maillants-trémails combinés</t>
  </si>
  <si>
    <t>Filets maillants et filets emmêlants - Trémails</t>
  </si>
  <si>
    <t>Harpons</t>
  </si>
  <si>
    <t>Machines pêcheurs - Dragues mécanisées</t>
  </si>
  <si>
    <t>Harvesting machines - Mechanised dredges</t>
  </si>
  <si>
    <t>Pompes</t>
  </si>
  <si>
    <t>Machines pêcheurs (non spécifiés)</t>
  </si>
  <si>
    <t>Filets tournants - Sans coulisse (lampara)</t>
  </si>
  <si>
    <t>Crochets et lignes - Lignes à main et lignes de poteaux (mécanisées)</t>
  </si>
  <si>
    <t>Crochets et lignes - Lignes à main et lignes de canne (manuelles)</t>
  </si>
  <si>
    <t>Crochets et lignes - Palangres (non spécifiés)</t>
  </si>
  <si>
    <t>Hooks and Lines - Longlines (not specified)</t>
  </si>
  <si>
    <t>Crochets et lignes - Palangres dérivantes</t>
  </si>
  <si>
    <t>Crochets et lignes - Palangres mises à la terre</t>
  </si>
  <si>
    <t>Filets soulevés (non spécifiés)</t>
  </si>
  <si>
    <t>Filets soulevés - à l'eau</t>
  </si>
  <si>
    <t>Filets soulevés - Portable</t>
  </si>
  <si>
    <t>Lift nets - Portable</t>
  </si>
  <si>
    <t>Filets soulevés - stationnaires, à quai</t>
  </si>
  <si>
    <t>Crochets et lignes - Lignes de traîne</t>
  </si>
  <si>
    <t>Crochets et lignes (non spécifiés)</t>
  </si>
  <si>
    <t>Hooks and Lines (not specified)</t>
  </si>
  <si>
    <t>Filets tournants et filets soulevés (non spécifiés)</t>
  </si>
  <si>
    <t>Surrounding nets and lift nets (not specified)</t>
  </si>
  <si>
    <t>MHI</t>
  </si>
  <si>
    <t>Handmateriaal (klemmen, harken, speren)</t>
  </si>
  <si>
    <t>Engins à main (pinces, râteaux, lances)</t>
  </si>
  <si>
    <t>Hand implements (Wrenching gear, clamps, tongs, rakes, spears).</t>
  </si>
  <si>
    <t>Engins divers</t>
  </si>
  <si>
    <t>Miscellaneous gear</t>
  </si>
  <si>
    <t>Engins inconnus ou non spécifiés</t>
  </si>
  <si>
    <t>Gear not known or not specified</t>
  </si>
  <si>
    <t>Chaluts pélagiques - Chaluts à panneaux (non spécifiés)</t>
  </si>
  <si>
    <t>Midwater trawls - Otter trawls (not specified)</t>
  </si>
  <si>
    <t>Chaluts de fond - Chaluts à panneaux</t>
  </si>
  <si>
    <t>Chaluts pélagiques - Chaluts à panneaux</t>
  </si>
  <si>
    <t>Chaluts pélagiques - Chaluts jumeaux à panneaux</t>
  </si>
  <si>
    <t>Filets tournants - Sennes coulissantes</t>
  </si>
  <si>
    <t>Filets tournants - Sennes coulissantes opérées par  1 bateau</t>
  </si>
  <si>
    <t>Surrounding nets - One boat operated purse seines</t>
  </si>
  <si>
    <t>Filets tournants - Sennes coulissantes opérées par 2 bateaux</t>
  </si>
  <si>
    <t>Surrounding nets - Two boats operated purse seines</t>
  </si>
  <si>
    <t>Chaluts pélagiques - Chaluts à paire (non spécifiés)</t>
  </si>
  <si>
    <t>Midwater trawls - Pair trawls (not specified)</t>
  </si>
  <si>
    <t>Chaluts de fond - Chaluts à paire</t>
  </si>
  <si>
    <t>Chaluts pélagiques - Chaluts à paire</t>
  </si>
  <si>
    <t>Engins de pêche récréative</t>
  </si>
  <si>
    <t>Recreational fishing gear</t>
  </si>
  <si>
    <t>Filets de Seine - Seines de plage</t>
  </si>
  <si>
    <t>Filets de Seine - Seines danoises</t>
  </si>
  <si>
    <t>Filets de Seine - Paire de seines</t>
  </si>
  <si>
    <t>SPW</t>
  </si>
  <si>
    <t>Zegens - Ringzegen zonder FAD</t>
  </si>
  <si>
    <t>Filets de Seine - Seines coulissantes sans DCP</t>
  </si>
  <si>
    <t>Seine nets - Purse seines without FADs</t>
  </si>
  <si>
    <t>SPWF</t>
  </si>
  <si>
    <t>Zegens - Ringzegen met FAD</t>
  </si>
  <si>
    <t>Filets de Seine - Seines coulissantes avec DCP</t>
  </si>
  <si>
    <t>Seine nets - Purse seines with FADs</t>
  </si>
  <si>
    <t>Filets de Seine - Seines écossaises</t>
  </si>
  <si>
    <t>Filets de Seine - Opérée par bateau</t>
  </si>
  <si>
    <t>Seine nets - Boat or vessel seines</t>
  </si>
  <si>
    <t>Filets de Seine (non spécifiés)</t>
  </si>
  <si>
    <t>Chaluts de fond (non spécifiés)</t>
  </si>
  <si>
    <t>Bottom trawls (not specified)</t>
  </si>
  <si>
    <t>Chaluts de fond - Chaluts à perche</t>
  </si>
  <si>
    <t>Chaluts de fond - Chaluts à langoustines</t>
  </si>
  <si>
    <t>Bottom trawls - Nephrops trawls</t>
  </si>
  <si>
    <t>Chaluts de fond - Chaluts à crevettes</t>
  </si>
  <si>
    <t>Bottom trawls - Shrimp trawls</t>
  </si>
  <si>
    <t>Chaluts pélagiques (non spécifiés)</t>
  </si>
  <si>
    <t>Midwater trawls (not specified)</t>
  </si>
  <si>
    <t>Chaluts pélagiques - Chaluts à crevettes</t>
  </si>
  <si>
    <t>Midwater trawls - Shrimp trawls</t>
  </si>
  <si>
    <t>TSP</t>
  </si>
  <si>
    <t>Trawlnetten - Pulskor</t>
  </si>
  <si>
    <t>Chaluts électrique</t>
  </si>
  <si>
    <t>Pulse trawls</t>
  </si>
  <si>
    <t>Chaluts pélagiques - Autres chaluts (non spécifiés)</t>
  </si>
  <si>
    <t>Midwater trawls - Other trawls (not specified)</t>
  </si>
  <si>
    <t>ATTRIBUTIONAL</t>
  </si>
  <si>
    <t>Attributie</t>
  </si>
  <si>
    <t>Attribution</t>
  </si>
  <si>
    <t>Attributional</t>
  </si>
  <si>
    <t>CONSEQUENTIAL</t>
  </si>
  <si>
    <t>Gevolg</t>
  </si>
  <si>
    <t>Conséquence</t>
  </si>
  <si>
    <t>Consequential</t>
  </si>
  <si>
    <t>CRADLE_TO_CONSUMPTION</t>
  </si>
  <si>
    <t>Van wieg tot consumptie</t>
  </si>
  <si>
    <t>Du berceau à la consommation</t>
  </si>
  <si>
    <t>Cradle to consumption</t>
  </si>
  <si>
    <t>CRADLE_TO_GATE</t>
  </si>
  <si>
    <t>Van wieg tot poort</t>
  </si>
  <si>
    <t>Du berceau à la porte</t>
  </si>
  <si>
    <t>Cradle to gate</t>
  </si>
  <si>
    <t>CRADLE_TO_GRAVE</t>
  </si>
  <si>
    <t>Van wieg tot graf</t>
  </si>
  <si>
    <t>Du berceau à la tombe</t>
  </si>
  <si>
    <t>Cradle to grave</t>
  </si>
  <si>
    <t>END_OF_LIFE</t>
  </si>
  <si>
    <t>Einde levensduur</t>
  </si>
  <si>
    <t>Fin de vie</t>
  </si>
  <si>
    <t>End of life</t>
  </si>
  <si>
    <t>MANUFACTURING</t>
  </si>
  <si>
    <t>Productie</t>
  </si>
  <si>
    <t>Fabrication</t>
  </si>
  <si>
    <t>Manufacturing</t>
  </si>
  <si>
    <t>RAW_MATERIALS</t>
  </si>
  <si>
    <t>Grondstoffen</t>
  </si>
  <si>
    <t>Matières premières</t>
  </si>
  <si>
    <t>Raw materials</t>
  </si>
  <si>
    <t>TRANSPORT_FINAL_PRODUCT</t>
  </si>
  <si>
    <t>Transport van eindproduct</t>
  </si>
  <si>
    <t>Transport du produit final</t>
  </si>
  <si>
    <t>Transport of final product</t>
  </si>
  <si>
    <t>USE</t>
  </si>
  <si>
    <t>Gebruik</t>
  </si>
  <si>
    <t>Utilisation</t>
  </si>
  <si>
    <t>Use</t>
  </si>
  <si>
    <t>INBOUND_LOGISTICS</t>
  </si>
  <si>
    <t>Inkomende logistiek</t>
  </si>
  <si>
    <t>Logistique entrante</t>
  </si>
  <si>
    <t>Inbound logistics</t>
  </si>
  <si>
    <t>CARBON_FOOTPRINT_STANDARD</t>
  </si>
  <si>
    <t>Standaard koolstofvoetafdruk</t>
  </si>
  <si>
    <t>Norme d'empreinte carbone</t>
  </si>
  <si>
    <t>Carbon footprint standard</t>
  </si>
  <si>
    <t>ENVIMAT</t>
  </si>
  <si>
    <t>Milieuverklaring voor producten (EPD)</t>
  </si>
  <si>
    <t>Déclaration environnementale de produit (EPD)</t>
  </si>
  <si>
    <t>Environmental Product Declaration (EPD)</t>
  </si>
  <si>
    <t>GHG_PROTOCOL</t>
  </si>
  <si>
    <t>Protocol broeikasgassen</t>
  </si>
  <si>
    <t>Protocole des gaz à effet de serre (GES)</t>
  </si>
  <si>
    <t>Greenhouse Gas (GHG) Protocol</t>
  </si>
  <si>
    <t>ISO_14064</t>
  </si>
  <si>
    <t>ISO 14064</t>
  </si>
  <si>
    <t>LI_SVDH</t>
  </si>
  <si>
    <t>Li/SvDH</t>
  </si>
  <si>
    <t>Non classé</t>
  </si>
  <si>
    <t>Not classified</t>
  </si>
  <si>
    <t>PCR</t>
  </si>
  <si>
    <t>PCR_EDF</t>
  </si>
  <si>
    <t>PCR EDF</t>
  </si>
  <si>
    <t>PEF</t>
  </si>
  <si>
    <t>Milieuvoetafdruk van producten (PEF)</t>
  </si>
  <si>
    <t>Empreinte environnementale du produit (PEF)</t>
  </si>
  <si>
    <t>Product Environmental Footprint (PEF)</t>
  </si>
  <si>
    <t>RECIPE</t>
  </si>
  <si>
    <t>ReCiPe</t>
  </si>
  <si>
    <t>ECOBEAUTYSCORE</t>
  </si>
  <si>
    <t>EcoBeautyScore</t>
  </si>
  <si>
    <t>EN_15804</t>
  </si>
  <si>
    <t>EN 15804</t>
  </si>
  <si>
    <t>GLEC</t>
  </si>
  <si>
    <t>Global Logistics Emissions Council (GLEC)</t>
  </si>
  <si>
    <t>ILCD</t>
  </si>
  <si>
    <t>International Reference Life Cycle Data System (ILCD)</t>
  </si>
  <si>
    <t>Système international de données de référence sur le cycle de vie (ILCD)</t>
  </si>
  <si>
    <t>IO_MODEL</t>
  </si>
  <si>
    <t>Input-output (IO)-model</t>
  </si>
  <si>
    <t>Modèle d'entrées-sorties (IO)</t>
  </si>
  <si>
    <t>Input-output (IO) model</t>
  </si>
  <si>
    <t>IPCC</t>
  </si>
  <si>
    <t>Intergovernmental Panel on Climate Change (IPCC)</t>
  </si>
  <si>
    <t>Groupe d'experts intergouvernemental sur l'évolution du climat (GIEC)</t>
  </si>
  <si>
    <t>ISO_14025</t>
  </si>
  <si>
    <t>ISO 14025</t>
  </si>
  <si>
    <t>ISO_14040_44</t>
  </si>
  <si>
    <t>ISO 14040/44</t>
  </si>
  <si>
    <t>PACT</t>
  </si>
  <si>
    <t>Partnership for Carbon Transparency (PACT)</t>
  </si>
  <si>
    <t>Partenariat pour la transparence carbone (PACT)</t>
  </si>
  <si>
    <t>TFS</t>
  </si>
  <si>
    <t>Together for Sustainability (TfS)</t>
  </si>
  <si>
    <t>Ensemble pour la durabilité (TfS)</t>
  </si>
  <si>
    <t>Euro CO2eq per kg</t>
  </si>
  <si>
    <t>Euro CO2eq par kg</t>
  </si>
  <si>
    <t>KG_CO2_EQ_PER_100G</t>
  </si>
  <si>
    <t>Kg CO2eq per 100 g</t>
  </si>
  <si>
    <t>Kg CO2eq par 100 g</t>
  </si>
  <si>
    <t>KG_CO2_EQ_PER_100ML</t>
  </si>
  <si>
    <t>Kg CO2eq per 100 ml</t>
  </si>
  <si>
    <t>Kg CO2eq par 100 ml</t>
  </si>
  <si>
    <t>KG_CO2_EQ_PER_FU</t>
  </si>
  <si>
    <t>Kg CO2eq per functionele eenheid</t>
  </si>
  <si>
    <t>Kg CO2eq par unité fonctionnelle</t>
  </si>
  <si>
    <t>Kg CO2eq per functional unit</t>
  </si>
  <si>
    <t>KG_CO2_EQ_PER_KG</t>
  </si>
  <si>
    <t>Kg CO2eq per kg</t>
  </si>
  <si>
    <t>Kg CO2eq par kg</t>
  </si>
  <si>
    <t>EXTERNAL_VERIFICATION</t>
  </si>
  <si>
    <t>Externe verificatie</t>
  </si>
  <si>
    <t>Vérification externe</t>
  </si>
  <si>
    <t>External verification</t>
  </si>
  <si>
    <t>NOT_VERIFIED</t>
  </si>
  <si>
    <t>Niet geverifieerd</t>
  </si>
  <si>
    <t>Non vérifié</t>
  </si>
  <si>
    <t>Not verified</t>
  </si>
  <si>
    <t>PEER_REVIEWED</t>
  </si>
  <si>
    <t>Peer reviewed</t>
  </si>
  <si>
    <t>Évaluation par les pairs</t>
  </si>
  <si>
    <t>CAS Nummer</t>
  </si>
  <si>
    <t>Numéro CAS</t>
  </si>
  <si>
    <t>CAS Number</t>
  </si>
  <si>
    <t>EC</t>
  </si>
  <si>
    <t>EC Nummer</t>
  </si>
  <si>
    <t>Numéro CE</t>
  </si>
  <si>
    <t>EC Number</t>
  </si>
  <si>
    <t>UFI</t>
  </si>
  <si>
    <t>Unieke formule-identificatiecode</t>
  </si>
  <si>
    <t>Identifiant unique de la formule</t>
  </si>
  <si>
    <t>Unique Formula Identifier</t>
  </si>
  <si>
    <t>ACETONE</t>
  </si>
  <si>
    <t>Acetone</t>
  </si>
  <si>
    <t>Aceton</t>
  </si>
  <si>
    <t>ADDITIVES</t>
  </si>
  <si>
    <t>Additives</t>
  </si>
  <si>
    <t>AGAVE_SYRUP</t>
  </si>
  <si>
    <t>Agave Syrup</t>
  </si>
  <si>
    <t>ALCOHOL</t>
  </si>
  <si>
    <t>ALMONDS</t>
  </si>
  <si>
    <t>Almonds</t>
  </si>
  <si>
    <t>ALOE_VERA</t>
  </si>
  <si>
    <t>Aloë vera</t>
  </si>
  <si>
    <t>Aloe vera</t>
  </si>
  <si>
    <t>ALUMINIUM</t>
  </si>
  <si>
    <t>Aluminium</t>
  </si>
  <si>
    <t>AMINO_ACIDS</t>
  </si>
  <si>
    <t>Amino acids</t>
  </si>
  <si>
    <t>AMMONIA</t>
  </si>
  <si>
    <t>Ammonia</t>
  </si>
  <si>
    <t>ANCIENT_GRAINS</t>
  </si>
  <si>
    <t>Ancient Grains</t>
  </si>
  <si>
    <t>ANIMAL_BY_PRODUCTS</t>
  </si>
  <si>
    <t>Animal by-products</t>
  </si>
  <si>
    <t>ANIMAL_CRUELTY</t>
  </si>
  <si>
    <t>Animal Cruelty</t>
  </si>
  <si>
    <t>ANIMAL_PROTEIN</t>
  </si>
  <si>
    <t>Animal protein</t>
  </si>
  <si>
    <t>ANIMAL_TESTING</t>
  </si>
  <si>
    <t>Animal testing</t>
  </si>
  <si>
    <t>ANTIBIOTICS</t>
  </si>
  <si>
    <t>Antibiotics</t>
  </si>
  <si>
    <t>ANTIOXIDANTS</t>
  </si>
  <si>
    <t>Antioxidants</t>
  </si>
  <si>
    <t>ARTIFICIAL_COLOUR</t>
  </si>
  <si>
    <t>Artificial Colour</t>
  </si>
  <si>
    <t>ARTIFICIAL_FLAVOUR</t>
  </si>
  <si>
    <t>Artificial flavour</t>
  </si>
  <si>
    <t>ARTIFICIAL_PRESERVATIVES</t>
  </si>
  <si>
    <t>Artificial Preservatives</t>
  </si>
  <si>
    <t>ARTIFICIAL_SWEETENERS</t>
  </si>
  <si>
    <t>Artificial Sweeteners</t>
  </si>
  <si>
    <t>Ash</t>
  </si>
  <si>
    <t>ASPARTAME</t>
  </si>
  <si>
    <t>Aspartame</t>
  </si>
  <si>
    <t>AZO_DYE</t>
  </si>
  <si>
    <t>Azo Dye</t>
  </si>
  <si>
    <t>AZODICARBONAMIDE</t>
  </si>
  <si>
    <t>Azodicarbonamide</t>
  </si>
  <si>
    <t>BACKBONE</t>
  </si>
  <si>
    <t>Backbone</t>
  </si>
  <si>
    <t>BARLEY</t>
  </si>
  <si>
    <t>Barley</t>
  </si>
  <si>
    <t>BEEF_GELATINE</t>
  </si>
  <si>
    <t>Beef Gelatine</t>
  </si>
  <si>
    <t>BHA</t>
  </si>
  <si>
    <t>BHT</t>
  </si>
  <si>
    <t>BIODEGRADABLE_MATERIAL</t>
  </si>
  <si>
    <t>Biologisch afbreekbaar materiaal</t>
  </si>
  <si>
    <t>Matériau biodégradable</t>
  </si>
  <si>
    <t>Biodegradable material</t>
  </si>
  <si>
    <t>BIOGAS</t>
  </si>
  <si>
    <t>Biogas</t>
  </si>
  <si>
    <t>Biogaz</t>
  </si>
  <si>
    <t>BIOTIN</t>
  </si>
  <si>
    <t>Biotin</t>
  </si>
  <si>
    <t>BLEACH</t>
  </si>
  <si>
    <t>Bleach</t>
  </si>
  <si>
    <t>BONES</t>
  </si>
  <si>
    <t>Bones</t>
  </si>
  <si>
    <t>BPA</t>
  </si>
  <si>
    <t>Bisfenol A (BPA)</t>
  </si>
  <si>
    <t>Bisphénol A (BPA)</t>
  </si>
  <si>
    <t>Bisphenol A (BPA)</t>
  </si>
  <si>
    <t>BRAZIL_NUTS</t>
  </si>
  <si>
    <t>Brazil nuts</t>
  </si>
  <si>
    <t>BRINE</t>
  </si>
  <si>
    <t>Brine</t>
  </si>
  <si>
    <t>BROTH</t>
  </si>
  <si>
    <t>Broth</t>
  </si>
  <si>
    <t>CADMIUM</t>
  </si>
  <si>
    <t>Cadmium</t>
  </si>
  <si>
    <t>CAFFEINE</t>
  </si>
  <si>
    <t>CALCIUM</t>
  </si>
  <si>
    <t>CALORIE</t>
  </si>
  <si>
    <t>Calorie</t>
  </si>
  <si>
    <t>CAMPHOR</t>
  </si>
  <si>
    <t>CANE_SUGAR</t>
  </si>
  <si>
    <t>Cane Sugar</t>
  </si>
  <si>
    <t>CARBOHYDRATES</t>
  </si>
  <si>
    <t>Carbohydrates</t>
  </si>
  <si>
    <t>CARRAGEENAN</t>
  </si>
  <si>
    <t>Carrageenan</t>
  </si>
  <si>
    <t>CASHEWS</t>
  </si>
  <si>
    <t>Cashews</t>
  </si>
  <si>
    <t>CAULIFLOWER</t>
  </si>
  <si>
    <t>Cauliflower</t>
  </si>
  <si>
    <t>CELERY</t>
  </si>
  <si>
    <t>Celery</t>
  </si>
  <si>
    <t>CERAMIDES</t>
  </si>
  <si>
    <t>Ceramides</t>
  </si>
  <si>
    <t>CHEMICAL</t>
  </si>
  <si>
    <t>Chemisch</t>
  </si>
  <si>
    <t>Produit Chimique</t>
  </si>
  <si>
    <t>Chemical</t>
  </si>
  <si>
    <t>CHEMICAL_TREATMENT</t>
  </si>
  <si>
    <t>Chemical Treatment</t>
  </si>
  <si>
    <t>CHLORIDE</t>
  </si>
  <si>
    <t>CHLORINE</t>
  </si>
  <si>
    <t>Chloor</t>
  </si>
  <si>
    <t>Chlore</t>
  </si>
  <si>
    <t>Chlorine</t>
  </si>
  <si>
    <t>CHOLESTEROL</t>
  </si>
  <si>
    <t>CHOLINE</t>
  </si>
  <si>
    <t>CHROMIUM</t>
  </si>
  <si>
    <t>CLONED_FOODS</t>
  </si>
  <si>
    <t>Cloned Foods</t>
  </si>
  <si>
    <t>Gekloond voedsel</t>
  </si>
  <si>
    <t>COCONUT_COPRA_OIL</t>
  </si>
  <si>
    <t>Coconut/Copra oil</t>
  </si>
  <si>
    <t>COCONUT_CREAM</t>
  </si>
  <si>
    <t>Coconut cream</t>
  </si>
  <si>
    <t>COCONUT_WATER</t>
  </si>
  <si>
    <t>Coconut water</t>
  </si>
  <si>
    <t>COENZYME_Q10_UBIQUINONE</t>
  </si>
  <si>
    <t>Co-enzym Q10 Ubiquinon</t>
  </si>
  <si>
    <t>Coenzyme Q10 Ubiquinone</t>
  </si>
  <si>
    <t>COLLAGENS</t>
  </si>
  <si>
    <t>Collagens</t>
  </si>
  <si>
    <t>COLOUR</t>
  </si>
  <si>
    <t>Kleur</t>
  </si>
  <si>
    <t>Couleur</t>
  </si>
  <si>
    <t>Colour</t>
  </si>
  <si>
    <t>COLOURING_AGENTS</t>
  </si>
  <si>
    <t>Colouring Agents</t>
  </si>
  <si>
    <t>CORN</t>
  </si>
  <si>
    <t>Corn</t>
  </si>
  <si>
    <t>CORN_SYRUP</t>
  </si>
  <si>
    <t>Corn Syrup</t>
  </si>
  <si>
    <t>CREAM</t>
  </si>
  <si>
    <t>Cream</t>
  </si>
  <si>
    <t>CRUSTACEAN</t>
  </si>
  <si>
    <t>Crustacean</t>
  </si>
  <si>
    <t>DAIRY</t>
  </si>
  <si>
    <t>Dairy</t>
  </si>
  <si>
    <t>DARK_MEAT_TUNA</t>
  </si>
  <si>
    <t>Dark meat tuna</t>
  </si>
  <si>
    <t>DEET</t>
  </si>
  <si>
    <t>DETERGENT</t>
  </si>
  <si>
    <t>Wasmiddel</t>
  </si>
  <si>
    <t>Détergent</t>
  </si>
  <si>
    <t>Detergent</t>
  </si>
  <si>
    <t>DIETARY_FIBRE</t>
  </si>
  <si>
    <t>Dietary Fibre</t>
  </si>
  <si>
    <t>DRUG</t>
  </si>
  <si>
    <t>Geneesmiddel</t>
  </si>
  <si>
    <t>Médicament</t>
  </si>
  <si>
    <t>Drug</t>
  </si>
  <si>
    <t>DYE</t>
  </si>
  <si>
    <t>Kleurstof</t>
  </si>
  <si>
    <t>Colorant</t>
  </si>
  <si>
    <t>Dye</t>
  </si>
  <si>
    <t>EGGS</t>
  </si>
  <si>
    <t>Eggs</t>
  </si>
  <si>
    <t>ENERGY</t>
  </si>
  <si>
    <t>Energy</t>
  </si>
  <si>
    <t>Energie</t>
  </si>
  <si>
    <t>ESSENTIAL_OIL</t>
  </si>
  <si>
    <t>Essential oil</t>
  </si>
  <si>
    <t>ESTROGEN</t>
  </si>
  <si>
    <t>Oestrogeen</t>
  </si>
  <si>
    <t>Oestrogène</t>
  </si>
  <si>
    <t>Estrogen</t>
  </si>
  <si>
    <t>Vet</t>
  </si>
  <si>
    <t>FIBRE</t>
  </si>
  <si>
    <t>FISH</t>
  </si>
  <si>
    <t>Fish</t>
  </si>
  <si>
    <t>Vis</t>
  </si>
  <si>
    <t>FISHBONES</t>
  </si>
  <si>
    <t>Fishbones</t>
  </si>
  <si>
    <t>FLAVOUR</t>
  </si>
  <si>
    <t>Smaak</t>
  </si>
  <si>
    <t>Goût</t>
  </si>
  <si>
    <t>Flavour</t>
  </si>
  <si>
    <t>FLAVOUR_ENHANCERS</t>
  </si>
  <si>
    <t>Flavour Enhancers</t>
  </si>
  <si>
    <t>FLAX</t>
  </si>
  <si>
    <t>Flax</t>
  </si>
  <si>
    <t>FLUORIDE</t>
  </si>
  <si>
    <t>FOLATE</t>
  </si>
  <si>
    <t>Folate</t>
  </si>
  <si>
    <t>FOLIC_ACID</t>
  </si>
  <si>
    <t>Folic Acid</t>
  </si>
  <si>
    <t>FORMALDEHYDE</t>
  </si>
  <si>
    <t>Formaldehyde</t>
  </si>
  <si>
    <t>FORMALDEHYDE_RELEASING_CHEMICALS</t>
  </si>
  <si>
    <t>Formaldehyde Releasing Chemicals</t>
  </si>
  <si>
    <t>FRAGRANCE</t>
  </si>
  <si>
    <t>Fragrance/Perfume</t>
  </si>
  <si>
    <t>FRUCTOSE</t>
  </si>
  <si>
    <t>Fructose</t>
  </si>
  <si>
    <t>FRUIT</t>
  </si>
  <si>
    <t>Fruit</t>
  </si>
  <si>
    <t>FRUIT_JUICE</t>
  </si>
  <si>
    <t>Fruit Juice</t>
  </si>
  <si>
    <t>FRUIT_JUICE_CONCENTRATE</t>
  </si>
  <si>
    <t>Fruit juice concentrate</t>
  </si>
  <si>
    <t>FRUIT_PUREE</t>
  </si>
  <si>
    <t>Fruit puree</t>
  </si>
  <si>
    <t>FRUIT_SYRUP</t>
  </si>
  <si>
    <t>Fruit Syrup</t>
  </si>
  <si>
    <t>FULLY_HYDROGENATED_VEGETABLE_OIL</t>
  </si>
  <si>
    <t>Fully hydrogenated vegetable oil</t>
  </si>
  <si>
    <t>FUNGICIDE</t>
  </si>
  <si>
    <t>Fungicide</t>
  </si>
  <si>
    <t>GELATINE</t>
  </si>
  <si>
    <t>Gelatine</t>
  </si>
  <si>
    <t>GIBLETS</t>
  </si>
  <si>
    <t>Giblets</t>
  </si>
  <si>
    <t>GLUTEN</t>
  </si>
  <si>
    <t>Glutenbevattende granen</t>
  </si>
  <si>
    <t>Gluten</t>
  </si>
  <si>
    <t>GLYCAEMIC</t>
  </si>
  <si>
    <t>Glycaemic</t>
  </si>
  <si>
    <t>GLYZYRRHIZIN</t>
  </si>
  <si>
    <t>Glyzyrrhizin</t>
  </si>
  <si>
    <t>GMO</t>
  </si>
  <si>
    <t>GRAINS</t>
  </si>
  <si>
    <t>Grains</t>
  </si>
  <si>
    <t>GRASS</t>
  </si>
  <si>
    <t>Grass</t>
  </si>
  <si>
    <t>HAZELNUTS</t>
  </si>
  <si>
    <t>Hazelnuts</t>
  </si>
  <si>
    <t>HERBICIDE</t>
  </si>
  <si>
    <t>Herbicide</t>
  </si>
  <si>
    <t>HIGH_FRUCTOSE_CORN_SYRUP</t>
  </si>
  <si>
    <t>High Fructose Corn Syrup</t>
  </si>
  <si>
    <t>HONEY</t>
  </si>
  <si>
    <t>Honey</t>
  </si>
  <si>
    <t>HORMONES</t>
  </si>
  <si>
    <t>Hormones</t>
  </si>
  <si>
    <t>HYALURONIC_ACID</t>
  </si>
  <si>
    <t>Hyaluronic acid</t>
  </si>
  <si>
    <t>Hyaluronzuur</t>
  </si>
  <si>
    <t>HYDROCARBON_PROPELLANT</t>
  </si>
  <si>
    <t>Hydrocarbon Propellant</t>
  </si>
  <si>
    <t>HYDROQUINONE</t>
  </si>
  <si>
    <t>Hydroquinone</t>
  </si>
  <si>
    <t>ICE_CREAM</t>
  </si>
  <si>
    <t>Ice cream</t>
  </si>
  <si>
    <t>INSECTICIDE</t>
  </si>
  <si>
    <t>Insecticide</t>
  </si>
  <si>
    <t>INSOLUBLE_FIBRE</t>
  </si>
  <si>
    <t>Insoluble Fibre</t>
  </si>
  <si>
    <t>IODINE</t>
  </si>
  <si>
    <t>Iodine</t>
  </si>
  <si>
    <t>IRON</t>
  </si>
  <si>
    <t>JUICE</t>
  </si>
  <si>
    <t>Juice</t>
  </si>
  <si>
    <t>KERATIN</t>
  </si>
  <si>
    <t>Keratine</t>
  </si>
  <si>
    <t>Kératine</t>
  </si>
  <si>
    <t>Keratin</t>
  </si>
  <si>
    <t>KIDNEYS</t>
  </si>
  <si>
    <t>Kidneys</t>
  </si>
  <si>
    <t>LACTOSE</t>
  </si>
  <si>
    <t>LATEX</t>
  </si>
  <si>
    <t>LEAD</t>
  </si>
  <si>
    <t>Lood</t>
  </si>
  <si>
    <t>Plomb</t>
  </si>
  <si>
    <t>Lead</t>
  </si>
  <si>
    <t>LEGUME_PROTEIN</t>
  </si>
  <si>
    <t>Legume Protein</t>
  </si>
  <si>
    <t>LIGHT_MEAT_TUNA</t>
  </si>
  <si>
    <t>Light meat tuna</t>
  </si>
  <si>
    <t>LIQUORICE</t>
  </si>
  <si>
    <t>Liquorice</t>
  </si>
  <si>
    <t>LOBSTER_MEAT</t>
  </si>
  <si>
    <t>Lobster meat</t>
  </si>
  <si>
    <t>LOTION</t>
  </si>
  <si>
    <t>Lotion</t>
  </si>
  <si>
    <t>LOW_FAT_ICE_CREAM</t>
  </si>
  <si>
    <t>Low fat ice cream</t>
  </si>
  <si>
    <t>LOW_FAT_MILK</t>
  </si>
  <si>
    <t>Low fat milk</t>
  </si>
  <si>
    <t>LYE</t>
  </si>
  <si>
    <t>Loog</t>
  </si>
  <si>
    <t>Lessive</t>
  </si>
  <si>
    <t>Lye</t>
  </si>
  <si>
    <t>MACADAMIA</t>
  </si>
  <si>
    <t>Macadamia</t>
  </si>
  <si>
    <t>MAGNESIUM</t>
  </si>
  <si>
    <t>MALT</t>
  </si>
  <si>
    <t>Malt</t>
  </si>
  <si>
    <t>MANGANESE</t>
  </si>
  <si>
    <t>MAPLE_SYRUP</t>
  </si>
  <si>
    <t>Maple Syrup</t>
  </si>
  <si>
    <t>MEAT</t>
  </si>
  <si>
    <t>Meat</t>
  </si>
  <si>
    <t>MERCURY</t>
  </si>
  <si>
    <t>Kwik</t>
  </si>
  <si>
    <t>Mercure</t>
  </si>
  <si>
    <t>Mercury</t>
  </si>
  <si>
    <t>MILK</t>
  </si>
  <si>
    <t>Milk</t>
  </si>
  <si>
    <t>MILK_PROTEIN</t>
  </si>
  <si>
    <t>Milk Protein</t>
  </si>
  <si>
    <t>MINERAL_OIL</t>
  </si>
  <si>
    <t>Mineral Oil</t>
  </si>
  <si>
    <t>MISSING_PARTS</t>
  </si>
  <si>
    <t>Missing parts</t>
  </si>
  <si>
    <t>MOLASSES</t>
  </si>
  <si>
    <t>Molasses</t>
  </si>
  <si>
    <t>MOLLUSCS</t>
  </si>
  <si>
    <t>Molluscs</t>
  </si>
  <si>
    <t>MOLYBDENUM</t>
  </si>
  <si>
    <t>MONO_PROTEIN</t>
  </si>
  <si>
    <t>Mono protein</t>
  </si>
  <si>
    <t>MONO_UNSATURATED_FAT</t>
  </si>
  <si>
    <t>Mono Unsaturated Fat</t>
  </si>
  <si>
    <t>MSG</t>
  </si>
  <si>
    <t>Monosodium Glutamate</t>
  </si>
  <si>
    <t>MULTIGRAIN</t>
  </si>
  <si>
    <t>Multigrain</t>
  </si>
  <si>
    <t>MUSTARD</t>
  </si>
  <si>
    <t>Mustard</t>
  </si>
  <si>
    <t>NANOPARTICLE</t>
  </si>
  <si>
    <t>Nanoparticle</t>
  </si>
  <si>
    <t>NATURAL_COLOUR</t>
  </si>
  <si>
    <t>Natuurlijke kleur</t>
  </si>
  <si>
    <t>Couleur naturelle</t>
  </si>
  <si>
    <t>Natural colour</t>
  </si>
  <si>
    <t>NATURAL_FLAVOUR</t>
  </si>
  <si>
    <t>Natural Flavour</t>
  </si>
  <si>
    <t>NATURAL_GLUTEN</t>
  </si>
  <si>
    <t>Natural Gluten</t>
  </si>
  <si>
    <t>NATURALLY_OCCURING_SUGARS</t>
  </si>
  <si>
    <t>Naturally Occuring Sugars</t>
  </si>
  <si>
    <t>NIACIN</t>
  </si>
  <si>
    <t>Niacin</t>
  </si>
  <si>
    <t>NITRATE</t>
  </si>
  <si>
    <t>Nitrate</t>
  </si>
  <si>
    <t>NON_CALORIC_SWEETENERS</t>
  </si>
  <si>
    <t>Non-Caloric Sweeteners</t>
  </si>
  <si>
    <t>NONYLPHENOL_ETHOXYLATES</t>
  </si>
  <si>
    <t>Nonylphenol Ethoxylates (NPEs)</t>
  </si>
  <si>
    <t>NUTS</t>
  </si>
  <si>
    <t>Nuts</t>
  </si>
  <si>
    <t>OAT</t>
  </si>
  <si>
    <t>Oat</t>
  </si>
  <si>
    <t>OCTINOXATE</t>
  </si>
  <si>
    <t>Octinoxate</t>
  </si>
  <si>
    <t>OCTOCRYLENE</t>
  </si>
  <si>
    <t>Octocrylene</t>
  </si>
  <si>
    <t>ODOR</t>
  </si>
  <si>
    <t>Geur</t>
  </si>
  <si>
    <t>Odeur</t>
  </si>
  <si>
    <t>Odor</t>
  </si>
  <si>
    <t>OIL</t>
  </si>
  <si>
    <t>Oil</t>
  </si>
  <si>
    <t>Olie</t>
  </si>
  <si>
    <t>OLIVE_OIL</t>
  </si>
  <si>
    <t>Olijfolie</t>
  </si>
  <si>
    <t>Olive oil</t>
  </si>
  <si>
    <t>OMEGA_3_FATTY_ACIDS</t>
  </si>
  <si>
    <t>Omega 3 Fatty Acids</t>
  </si>
  <si>
    <t>OMEGA_6</t>
  </si>
  <si>
    <t>Omega-6</t>
  </si>
  <si>
    <t>OPTICAL_BRIGHTENERS</t>
  </si>
  <si>
    <t>Optical Brighteners</t>
  </si>
  <si>
    <t>ORGANOTIN</t>
  </si>
  <si>
    <t>Organotin</t>
  </si>
  <si>
    <t>Organoétain</t>
  </si>
  <si>
    <t>OXYBENZONE</t>
  </si>
  <si>
    <t>Oxybenzone</t>
  </si>
  <si>
    <t>PABA</t>
  </si>
  <si>
    <t>Paba</t>
  </si>
  <si>
    <t>PALM_OIL</t>
  </si>
  <si>
    <t>Palm oil</t>
  </si>
  <si>
    <t>PANTOTHENIC_ACID</t>
  </si>
  <si>
    <t>Pantothenic Acid</t>
  </si>
  <si>
    <t>PARABEN</t>
  </si>
  <si>
    <t>Paraben</t>
  </si>
  <si>
    <t>PARAFFIN</t>
  </si>
  <si>
    <t>Paraffin</t>
  </si>
  <si>
    <t>PARTIALLY_HYDROGENATED_VEGETABLE_OIL</t>
  </si>
  <si>
    <t>Partially Hydrogenated Vegetable Oil</t>
  </si>
  <si>
    <t>PEA_PROTEIN</t>
  </si>
  <si>
    <t>Pea protein</t>
  </si>
  <si>
    <t>PEANUTS</t>
  </si>
  <si>
    <t>Peanuts</t>
  </si>
  <si>
    <t>PECANS</t>
  </si>
  <si>
    <t>Pecans</t>
  </si>
  <si>
    <t>PEEL</t>
  </si>
  <si>
    <t>Peel</t>
  </si>
  <si>
    <t>PEG_EMULSIFIERS</t>
  </si>
  <si>
    <t>PEG emulsifiers</t>
  </si>
  <si>
    <t>PERFUME</t>
  </si>
  <si>
    <t>Parfum</t>
  </si>
  <si>
    <t>Perfume</t>
  </si>
  <si>
    <t>PEROXIDE</t>
  </si>
  <si>
    <t>Peroxide</t>
  </si>
  <si>
    <t>PESTICIDE</t>
  </si>
  <si>
    <t>Pesticide</t>
  </si>
  <si>
    <t>PESTICIDE_RESIDUES</t>
  </si>
  <si>
    <t>Pesticide residues</t>
  </si>
  <si>
    <t>PETROLATUM</t>
  </si>
  <si>
    <t>Petrolatum</t>
  </si>
  <si>
    <t>PFAS</t>
  </si>
  <si>
    <t>Per- and polyfluoroalkyl substances(PFAS)</t>
  </si>
  <si>
    <t>PHENOXYETHANOL</t>
  </si>
  <si>
    <t>Phenoxyethanol</t>
  </si>
  <si>
    <t>PHENYLALANINE</t>
  </si>
  <si>
    <t>Phenylalanine</t>
  </si>
  <si>
    <t>PHOSPHATE</t>
  </si>
  <si>
    <t>Phosphate</t>
  </si>
  <si>
    <t>PHOSPHORUS</t>
  </si>
  <si>
    <t>PHTHALATE</t>
  </si>
  <si>
    <t>Phthalate</t>
  </si>
  <si>
    <t>PINENUTS</t>
  </si>
  <si>
    <t>Pinenuts</t>
  </si>
  <si>
    <t>PISTACHIOS</t>
  </si>
  <si>
    <t>Pistachios</t>
  </si>
  <si>
    <t>PLANT_BASED_ALTERNATIVE_TO_MEAT</t>
  </si>
  <si>
    <t>Plant based alternative to meat</t>
  </si>
  <si>
    <t>PLANT_PROTEIN</t>
  </si>
  <si>
    <t>Plant protein</t>
  </si>
  <si>
    <t>PLANT_STEROLS</t>
  </si>
  <si>
    <t>Plant sterols</t>
  </si>
  <si>
    <t>POLYETHYLENE_MICROBEADS</t>
  </si>
  <si>
    <t>Polyethylene Microbeads</t>
  </si>
  <si>
    <t>POLYPHOSPHATE</t>
  </si>
  <si>
    <t>Polyphosphate</t>
  </si>
  <si>
    <t>POLYUNSATURATED_FAT</t>
  </si>
  <si>
    <t>Polyunsaturated Fat</t>
  </si>
  <si>
    <t>PORK_GELATINE</t>
  </si>
  <si>
    <t>Pork Gelatine</t>
  </si>
  <si>
    <t>POTASSIUM</t>
  </si>
  <si>
    <t>POTATO</t>
  </si>
  <si>
    <t>Potato</t>
  </si>
  <si>
    <t>POULTRY</t>
  </si>
  <si>
    <t>Poultry</t>
  </si>
  <si>
    <t>POWDER</t>
  </si>
  <si>
    <t>Powder</t>
  </si>
  <si>
    <t>Poeder</t>
  </si>
  <si>
    <t>PREBIOTICS</t>
  </si>
  <si>
    <t>Prebiotics</t>
  </si>
  <si>
    <t>PRESERVATIVES</t>
  </si>
  <si>
    <t>Preservatives</t>
  </si>
  <si>
    <t>PROBIOTICS</t>
  </si>
  <si>
    <t>Probiotics</t>
  </si>
  <si>
    <t>Probiotica</t>
  </si>
  <si>
    <t>PROTEIN</t>
  </si>
  <si>
    <t>PULP</t>
  </si>
  <si>
    <t>Pulp</t>
  </si>
  <si>
    <t>PVC</t>
  </si>
  <si>
    <t>PVC (polyvinyl chloride)</t>
  </si>
  <si>
    <t>PVC_WITH_PHTHALATES</t>
  </si>
  <si>
    <t>PVC (polyvinyl chloride) with Phthalates</t>
  </si>
  <si>
    <t>PVC_WITHOUT_PHTHALATES</t>
  </si>
  <si>
    <t>PVC (polyvinyl chloride) without Phthalates</t>
  </si>
  <si>
    <t>QUININE</t>
  </si>
  <si>
    <t>Quinine</t>
  </si>
  <si>
    <t>RAISINS</t>
  </si>
  <si>
    <t>Raisins</t>
  </si>
  <si>
    <t>RASPBERRIES</t>
  </si>
  <si>
    <t>Raspberries</t>
  </si>
  <si>
    <t>RAW_BEET_SUGAR</t>
  </si>
  <si>
    <t>Raw  Beet Sugar</t>
  </si>
  <si>
    <t>RECYCLED_MATERIAL</t>
  </si>
  <si>
    <t>Gerecycled materiaal</t>
  </si>
  <si>
    <t>Matériau recyclé</t>
  </si>
  <si>
    <t>Recycled material</t>
  </si>
  <si>
    <t>RECYCLED_MATERIAL_MASS_BALANCE</t>
  </si>
  <si>
    <t>Gerecycled materiaal, Massabalans</t>
  </si>
  <si>
    <t>Matériau recyclé, Bilan de masse</t>
  </si>
  <si>
    <t>Recycled material, Mass balance</t>
  </si>
  <si>
    <t>RENEWABLE_MATERIAL</t>
  </si>
  <si>
    <t>Hernieuwbaar materiaal</t>
  </si>
  <si>
    <t>Matériau renouvelable</t>
  </si>
  <si>
    <t>Renewable material</t>
  </si>
  <si>
    <t>RENEWABLE_MATERIAL_MASS_BALANCE</t>
  </si>
  <si>
    <t>Hernieuwbaar materiaal, Massabalans</t>
  </si>
  <si>
    <t>Matériau renouvelable, Bilan de masse</t>
  </si>
  <si>
    <t>Renewable material, Mass balance</t>
  </si>
  <si>
    <t>RETINYL_PALMITATE</t>
  </si>
  <si>
    <t>Retinyl Palmitate</t>
  </si>
  <si>
    <t>RIBOFLAVIN</t>
  </si>
  <si>
    <t>Riboflavin</t>
  </si>
  <si>
    <t>RYE</t>
  </si>
  <si>
    <t>Rye</t>
  </si>
  <si>
    <t>SATURATED_FAT</t>
  </si>
  <si>
    <t>Saturated Fat</t>
  </si>
  <si>
    <t>SAUCE</t>
  </si>
  <si>
    <t>Sauce</t>
  </si>
  <si>
    <t>SEEDS</t>
  </si>
  <si>
    <t>Seeds</t>
  </si>
  <si>
    <t>SELENIUM</t>
  </si>
  <si>
    <t>SESAME</t>
  </si>
  <si>
    <t>Sesame</t>
  </si>
  <si>
    <t>SHEA_BUTTER</t>
  </si>
  <si>
    <t>Sheaboter</t>
  </si>
  <si>
    <t>Beurre de karité</t>
  </si>
  <si>
    <t>Shea butter</t>
  </si>
  <si>
    <t>SILICONE</t>
  </si>
  <si>
    <t>Silicone</t>
  </si>
  <si>
    <t>SKIN</t>
  </si>
  <si>
    <t>Skin</t>
  </si>
  <si>
    <t>SMOKE_FLAVOUR</t>
  </si>
  <si>
    <t>Smoke Flavour</t>
  </si>
  <si>
    <t>Rooksmaak</t>
  </si>
  <si>
    <t>SOAP</t>
  </si>
  <si>
    <t>Soap</t>
  </si>
  <si>
    <t>Zeep</t>
  </si>
  <si>
    <t>SODIUM_LAURYL_SULFATE</t>
  </si>
  <si>
    <t>Natriumlaurylsulfaat</t>
  </si>
  <si>
    <t>Laurylsulfate de sodium</t>
  </si>
  <si>
    <t>Sodium lauryl sulfate</t>
  </si>
  <si>
    <t>SODIUM_NITRITE</t>
  </si>
  <si>
    <t>Sodium Nitrite</t>
  </si>
  <si>
    <t>Natriumnitraat</t>
  </si>
  <si>
    <t>SODIUM_SALT</t>
  </si>
  <si>
    <t>Sodium Salt</t>
  </si>
  <si>
    <t>SOLUBLE_FIBRE</t>
  </si>
  <si>
    <t>Soluble Fibre</t>
  </si>
  <si>
    <t>SORBITOL</t>
  </si>
  <si>
    <t>Sorbitol</t>
  </si>
  <si>
    <t>SOY</t>
  </si>
  <si>
    <t>Soy/Soya</t>
  </si>
  <si>
    <t>SOYBEAN_OIL</t>
  </si>
  <si>
    <t>Soybean oil</t>
  </si>
  <si>
    <t>STEROID</t>
  </si>
  <si>
    <t>Steroïde</t>
  </si>
  <si>
    <t>Stéroïde</t>
  </si>
  <si>
    <t>Steroid</t>
  </si>
  <si>
    <t>STEVIA</t>
  </si>
  <si>
    <t>Stevia</t>
  </si>
  <si>
    <t>SUGARS</t>
  </si>
  <si>
    <t>SULFATE</t>
  </si>
  <si>
    <t>Sulfate</t>
  </si>
  <si>
    <t>Sulfaat</t>
  </si>
  <si>
    <t>SULPHITES</t>
  </si>
  <si>
    <t>Sulphites</t>
  </si>
  <si>
    <t>SUNFLOWER_OIL</t>
  </si>
  <si>
    <t>Sunflower oil</t>
  </si>
  <si>
    <t>SWEETENERS</t>
  </si>
  <si>
    <t>Sweeteners</t>
  </si>
  <si>
    <t>TALC</t>
  </si>
  <si>
    <t>Talk</t>
  </si>
  <si>
    <t>Talc</t>
  </si>
  <si>
    <t>TASTE_AVERSIVE_AGENT</t>
  </si>
  <si>
    <t>Smaak aversief middel</t>
  </si>
  <si>
    <t>Agent aversif du goût</t>
  </si>
  <si>
    <t>Taste aversive agent</t>
  </si>
  <si>
    <t>THC</t>
  </si>
  <si>
    <t>THC (Tetrahydrocannabinol)</t>
  </si>
  <si>
    <t>THIAMIN</t>
  </si>
  <si>
    <t>Thiamin</t>
  </si>
  <si>
    <t>TOLUENE</t>
  </si>
  <si>
    <t>Tolueen</t>
  </si>
  <si>
    <t>Toluène</t>
  </si>
  <si>
    <t>Toluene</t>
  </si>
  <si>
    <t>TRANS_FAT</t>
  </si>
  <si>
    <t>Trans fat</t>
  </si>
  <si>
    <t>TREE_NUTS</t>
  </si>
  <si>
    <t>Tree nuts</t>
  </si>
  <si>
    <t>TRICLOCARBAN</t>
  </si>
  <si>
    <t>Triclocarban</t>
  </si>
  <si>
    <t>TRICLOSAN</t>
  </si>
  <si>
    <t>Triclosan</t>
  </si>
  <si>
    <t>TRITICALE</t>
  </si>
  <si>
    <t>Triticale</t>
  </si>
  <si>
    <t>ULTRA_FILTERED_NONFAT_MILK</t>
  </si>
  <si>
    <t>Ultra-filtered nonfat milk</t>
  </si>
  <si>
    <t>UNSATURATED_FAT</t>
  </si>
  <si>
    <t>Unsaturated Fat</t>
  </si>
  <si>
    <t>UREA</t>
  </si>
  <si>
    <t>Urea</t>
  </si>
  <si>
    <t>VEGETABLES</t>
  </si>
  <si>
    <t>Vegetables</t>
  </si>
  <si>
    <t>VITAMIN_A</t>
  </si>
  <si>
    <t>VITAMIN_B12</t>
  </si>
  <si>
    <t>VITAMIN_B6</t>
  </si>
  <si>
    <t>VITAMIN_C</t>
  </si>
  <si>
    <t>VITAMIN_D</t>
  </si>
  <si>
    <t>VITAMIN_D2</t>
  </si>
  <si>
    <t>Vitamine D2</t>
  </si>
  <si>
    <t>Vitamin D2</t>
  </si>
  <si>
    <t>VITAMIN_D3</t>
  </si>
  <si>
    <t>Vitamine D3</t>
  </si>
  <si>
    <t>Vitamin D3</t>
  </si>
  <si>
    <t>VITAMIN_E</t>
  </si>
  <si>
    <t>VITAMIN_K</t>
  </si>
  <si>
    <t>VITAMINS_AND_OR_MINERALS</t>
  </si>
  <si>
    <t>Vitamins and or Minerals</t>
  </si>
  <si>
    <t>VOC</t>
  </si>
  <si>
    <t>Vluchtige organische stof (VOS)</t>
  </si>
  <si>
    <t>Composé organique volatil (COV)</t>
  </si>
  <si>
    <t>Volatile organic compound (VOC)</t>
  </si>
  <si>
    <t>WALNUTS</t>
  </si>
  <si>
    <t>Walnuts</t>
  </si>
  <si>
    <t>WATER</t>
  </si>
  <si>
    <t>Water</t>
  </si>
  <si>
    <t>WHEAT</t>
  </si>
  <si>
    <t>Wheat</t>
  </si>
  <si>
    <t>WHITE_MEAT_TUNA</t>
  </si>
  <si>
    <t>White meat tuna</t>
  </si>
  <si>
    <t>WHITE_SUGAR</t>
  </si>
  <si>
    <t>White Sugar</t>
  </si>
  <si>
    <t>WHOLE_GRAIN</t>
  </si>
  <si>
    <t>Whole grain</t>
  </si>
  <si>
    <t>Volkoren</t>
  </si>
  <si>
    <t>WHOLE_WHEAT</t>
  </si>
  <si>
    <t>Whole wheat</t>
  </si>
  <si>
    <t>WIND_POWER</t>
  </si>
  <si>
    <t>Windenergie</t>
  </si>
  <si>
    <t>Energie éolienne</t>
  </si>
  <si>
    <t>Wind power</t>
  </si>
  <si>
    <t>YEAST</t>
  </si>
  <si>
    <t>Yeast</t>
  </si>
  <si>
    <t>ZEOLITE</t>
  </si>
  <si>
    <t>Zeoliet</t>
  </si>
  <si>
    <t>Zéolithe</t>
  </si>
  <si>
    <t>Zeolite</t>
  </si>
  <si>
    <t>ZINC</t>
  </si>
  <si>
    <t>Zinc</t>
  </si>
  <si>
    <t>Zink</t>
  </si>
  <si>
    <t>Toegevoegd</t>
  </si>
  <si>
    <t>Ajouté</t>
  </si>
  <si>
    <t>Added</t>
  </si>
  <si>
    <t>CONTAINS</t>
  </si>
  <si>
    <t>Bevat</t>
  </si>
  <si>
    <t>Contient</t>
  </si>
  <si>
    <t>Contains</t>
  </si>
  <si>
    <t>DECAFFEINATED</t>
  </si>
  <si>
    <t>Cafeïnevrij</t>
  </si>
  <si>
    <t>Décaféiné</t>
  </si>
  <si>
    <t>Decaffeinated</t>
  </si>
  <si>
    <t>ENRICHED_WITH</t>
  </si>
  <si>
    <t>Verrijkt met</t>
  </si>
  <si>
    <t>Enrichi avec</t>
  </si>
  <si>
    <t>Enriched With</t>
  </si>
  <si>
    <t>EXCELLENT_SOURCE_OF</t>
  </si>
  <si>
    <t>Uitstekende bron van</t>
  </si>
  <si>
    <t>Excellente source de</t>
  </si>
  <si>
    <t>Excellent Source of</t>
  </si>
  <si>
    <t>EXCESS</t>
  </si>
  <si>
    <t>Teveel</t>
  </si>
  <si>
    <t>Excédent de</t>
  </si>
  <si>
    <t>Excess</t>
  </si>
  <si>
    <t>EXTRA_LEAN</t>
  </si>
  <si>
    <t>Extra mager</t>
  </si>
  <si>
    <t>Extra maigre</t>
  </si>
  <si>
    <t>Extra Lean</t>
  </si>
  <si>
    <t>FED_WITH</t>
  </si>
  <si>
    <t>Gevoerd met</t>
  </si>
  <si>
    <t>Nourri avec</t>
  </si>
  <si>
    <t>Fed with</t>
  </si>
  <si>
    <t>FED_WITHOUT</t>
  </si>
  <si>
    <t>Gevoerd zonder</t>
  </si>
  <si>
    <t>Nourri sans</t>
  </si>
  <si>
    <t>Fed without</t>
  </si>
  <si>
    <t>FORTIFIED</t>
  </si>
  <si>
    <t>Verrijkt</t>
  </si>
  <si>
    <t>Enrichi</t>
  </si>
  <si>
    <t>Fortified</t>
  </si>
  <si>
    <t>FREE_FROM</t>
  </si>
  <si>
    <t>Vrij van</t>
  </si>
  <si>
    <t>Libre de</t>
  </si>
  <si>
    <t>Free From</t>
  </si>
  <si>
    <t>Vers</t>
  </si>
  <si>
    <t>FROZEN</t>
  </si>
  <si>
    <t>Bevroren</t>
  </si>
  <si>
    <t>Surgelés</t>
  </si>
  <si>
    <t>Frozen</t>
  </si>
  <si>
    <t>GOOD_SOURCE_OF</t>
  </si>
  <si>
    <t>Een goede bron van</t>
  </si>
  <si>
    <t>Bonne source de</t>
  </si>
  <si>
    <t>Good Source of</t>
  </si>
  <si>
    <t>GROWN_WITHOUT</t>
  </si>
  <si>
    <t>Geteeld zonder</t>
  </si>
  <si>
    <t>Cultivé sans</t>
  </si>
  <si>
    <t>Grown without</t>
  </si>
  <si>
    <t>GUARANTEED_FREE_FROM</t>
  </si>
  <si>
    <t>Gegarandeerd vrij van</t>
  </si>
  <si>
    <t>Garanti sans</t>
  </si>
  <si>
    <t>Guaranteed Free From</t>
  </si>
  <si>
    <t>GUARANTEED_SOURCE_OF</t>
  </si>
  <si>
    <t>Gegarandeerde bron van</t>
  </si>
  <si>
    <t>Source garantie de</t>
  </si>
  <si>
    <t>Guaranteed Source of</t>
  </si>
  <si>
    <t>HEALTHY</t>
  </si>
  <si>
    <t>Gezond</t>
  </si>
  <si>
    <t>Sain</t>
  </si>
  <si>
    <t>Healthy</t>
  </si>
  <si>
    <t>HIGH</t>
  </si>
  <si>
    <t>Rijk aan</t>
  </si>
  <si>
    <t>Haut</t>
  </si>
  <si>
    <t>High</t>
  </si>
  <si>
    <t>HIGH_POTENCY</t>
  </si>
  <si>
    <t>Hoge potentie</t>
  </si>
  <si>
    <t>Haute puissance</t>
  </si>
  <si>
    <t>High Potency</t>
  </si>
  <si>
    <t>HUMAN_GRADE</t>
  </si>
  <si>
    <t>Menselijke graad</t>
  </si>
  <si>
    <t>Consommation humaine</t>
  </si>
  <si>
    <t>Human grade</t>
  </si>
  <si>
    <t>INCREASED</t>
  </si>
  <si>
    <t>Verhoogd</t>
  </si>
  <si>
    <t>Augmenté</t>
  </si>
  <si>
    <t>Increased</t>
  </si>
  <si>
    <t>LEAN</t>
  </si>
  <si>
    <t>Mager</t>
  </si>
  <si>
    <t>Maigre</t>
  </si>
  <si>
    <t>Lean</t>
  </si>
  <si>
    <t>LIGHT_LITE</t>
  </si>
  <si>
    <t>Léger Alléger</t>
  </si>
  <si>
    <t>Light Lite</t>
  </si>
  <si>
    <t>LIMITED_INGREDIENTS</t>
  </si>
  <si>
    <t>Beperkte ingrediënten</t>
  </si>
  <si>
    <t>Ingrédients limités</t>
  </si>
  <si>
    <t>Limited ingredients</t>
  </si>
  <si>
    <t>LOW</t>
  </si>
  <si>
    <t>Arm aan</t>
  </si>
  <si>
    <t>Faible</t>
  </si>
  <si>
    <t>Low</t>
  </si>
  <si>
    <t>MADE_IN_FACILITY_FREE_FROM</t>
  </si>
  <si>
    <t>Gemaakt in omgeving vrij van</t>
  </si>
  <si>
    <t>Fabriqué dans un établissement exempt de</t>
  </si>
  <si>
    <t>Made in Facility Free From</t>
  </si>
  <si>
    <t>MADE_WITH</t>
  </si>
  <si>
    <t>Gemaakt met</t>
  </si>
  <si>
    <t>Fabriqué avec</t>
  </si>
  <si>
    <t>Made With</t>
  </si>
  <si>
    <t>MADE_WITH_100_PERCENT</t>
  </si>
  <si>
    <t>Gemaakt met 100 procent</t>
  </si>
  <si>
    <t>Fait avec 100 pourcents</t>
  </si>
  <si>
    <t>Made with 100 percent</t>
  </si>
  <si>
    <t>MADE_WITH_FRESH</t>
  </si>
  <si>
    <t>Gemaakt met vers</t>
  </si>
  <si>
    <t>Fabriqué à partir de produits frais</t>
  </si>
  <si>
    <t>Made with fresh</t>
  </si>
  <si>
    <t>MADE_WITH_FRESH_AND_FROZEN</t>
  </si>
  <si>
    <t>Gemaakt met vers en bevroren</t>
  </si>
  <si>
    <t>Fabriqué à partir de produits frais et congelés</t>
  </si>
  <si>
    <t>Made with fresh and frozen</t>
  </si>
  <si>
    <t>MADE_WITH_FROZEN</t>
  </si>
  <si>
    <t>Gemaakt met bevroren</t>
  </si>
  <si>
    <t>Fabriqué avec des produits congelés</t>
  </si>
  <si>
    <t>Made with frozen</t>
  </si>
  <si>
    <t>MADE_WITH_MINCED</t>
  </si>
  <si>
    <t>Gemaakt met gemalen</t>
  </si>
  <si>
    <t>Fabriqué avec de la terre</t>
  </si>
  <si>
    <t>Made with minced</t>
  </si>
  <si>
    <t>MADE_WITH_NATURAL</t>
  </si>
  <si>
    <t>Gemaakt met natuurlijke</t>
  </si>
  <si>
    <t>Fabriqué à partir de produits naturels</t>
  </si>
  <si>
    <t>Made with natural</t>
  </si>
  <si>
    <t>MADE_WITH_ORGANIC</t>
  </si>
  <si>
    <t>Gemaakt met biologische</t>
  </si>
  <si>
    <t>Fabriqué avec des produits organique</t>
  </si>
  <si>
    <t>Made with Organic</t>
  </si>
  <si>
    <t>MADE_WITH_PASTEURIZED</t>
  </si>
  <si>
    <t>Gemaakt met gepasteuriseerde</t>
  </si>
  <si>
    <t>Fabriqué à partir de produits pasteurisés</t>
  </si>
  <si>
    <t>Made with pasteurized</t>
  </si>
  <si>
    <t>MADE_WITH_UNPASTEURIZED_OR_RAW</t>
  </si>
  <si>
    <t>Gemaakt met rauwe, ongepasteuriseerde</t>
  </si>
  <si>
    <t>Fabriqué à partir de produits bruts, non pasteurisés</t>
  </si>
  <si>
    <t>Made with unpasteurized or raw</t>
  </si>
  <si>
    <t>MAY_CONTAIN</t>
  </si>
  <si>
    <t>Kan bevatten</t>
  </si>
  <si>
    <t>Peut contenir</t>
  </si>
  <si>
    <t>May contain</t>
  </si>
  <si>
    <t>MAY_HAVE</t>
  </si>
  <si>
    <t>Kan … hebben</t>
  </si>
  <si>
    <t>Peut avoir ...</t>
  </si>
  <si>
    <t>May have</t>
  </si>
  <si>
    <t>NATURAL</t>
  </si>
  <si>
    <t>Natuurlijk</t>
  </si>
  <si>
    <t>Naturel</t>
  </si>
  <si>
    <t>Natural</t>
  </si>
  <si>
    <t>NATURAL_SOURCE_OF</t>
  </si>
  <si>
    <t>Natuurlijke bron van</t>
  </si>
  <si>
    <t>Source naturelle de</t>
  </si>
  <si>
    <t>Natural Source of</t>
  </si>
  <si>
    <t>NATURALLY_VEGAN</t>
  </si>
  <si>
    <t>Natuurlijk vegan</t>
  </si>
  <si>
    <t>Naturellement vegan</t>
  </si>
  <si>
    <t>Naturally vegan</t>
  </si>
  <si>
    <t>Geen</t>
  </si>
  <si>
    <t>Sans</t>
  </si>
  <si>
    <t>NO_ADDED</t>
  </si>
  <si>
    <t>Niet toegevoegd</t>
  </si>
  <si>
    <t>Sans ajout</t>
  </si>
  <si>
    <t>No Added</t>
  </si>
  <si>
    <t>NON_ALCOHOLIC</t>
  </si>
  <si>
    <t>Alcoholvrij</t>
  </si>
  <si>
    <t>Non-alcoolisé</t>
  </si>
  <si>
    <t>Non-alcoholic</t>
  </si>
  <si>
    <t>PACKED_IN</t>
  </si>
  <si>
    <t>Verpakt in</t>
  </si>
  <si>
    <t>Emballé dans</t>
  </si>
  <si>
    <t>Packed in</t>
  </si>
  <si>
    <t>PARTIALLY_MADE_WITH</t>
  </si>
  <si>
    <t>Gedeeltelijk gemaakt met / van</t>
  </si>
  <si>
    <t>Partiellement fabriqué à partir de</t>
  </si>
  <si>
    <t>Partially made with from</t>
  </si>
  <si>
    <t>PREVIOUSLY_FROZEN</t>
  </si>
  <si>
    <t>Eerder ingevroren</t>
  </si>
  <si>
    <t>Précédemment congelé</t>
  </si>
  <si>
    <t>Previously frozen</t>
  </si>
  <si>
    <t>PURE</t>
  </si>
  <si>
    <t>Zuiver</t>
  </si>
  <si>
    <t>Pure</t>
  </si>
  <si>
    <t>RAISED_WITHOUT</t>
  </si>
  <si>
    <t>Opgegroeid zonder</t>
  </si>
  <si>
    <t>Élevé sans</t>
  </si>
  <si>
    <t>Raised Without</t>
  </si>
  <si>
    <t>REAL</t>
  </si>
  <si>
    <t>Echt</t>
  </si>
  <si>
    <t>Real</t>
  </si>
  <si>
    <t>REDUCED_LESS</t>
  </si>
  <si>
    <t>Verlaagd</t>
  </si>
  <si>
    <t>Réduit Moins</t>
  </si>
  <si>
    <t>Reduced Less</t>
  </si>
  <si>
    <t>SOURCE_OF</t>
  </si>
  <si>
    <t>Bron van</t>
  </si>
  <si>
    <t>Source de</t>
  </si>
  <si>
    <t>Source of</t>
  </si>
  <si>
    <t>SWEETENED_WITH</t>
  </si>
  <si>
    <t>Gezoet met</t>
  </si>
  <si>
    <t>Sucré avec</t>
  </si>
  <si>
    <t>Sweetened With</t>
  </si>
  <si>
    <t>UNSALTED</t>
  </si>
  <si>
    <t>Ongezouten</t>
  </si>
  <si>
    <t>Non salé</t>
  </si>
  <si>
    <t>Unsalted</t>
  </si>
  <si>
    <t>UNSCENTED</t>
  </si>
  <si>
    <t>Ongeparfumeerd</t>
  </si>
  <si>
    <t>Non parfumé</t>
  </si>
  <si>
    <t>Unscented</t>
  </si>
  <si>
    <t>UNSWEETENED</t>
  </si>
  <si>
    <t>Ongezoet</t>
  </si>
  <si>
    <t>Non sucré</t>
  </si>
  <si>
    <t>Unsweetened</t>
  </si>
  <si>
    <t>VEGAN</t>
  </si>
  <si>
    <t>Vegan</t>
  </si>
  <si>
    <t>VERY_LOW</t>
  </si>
  <si>
    <t>Zeer laag</t>
  </si>
  <si>
    <t>Très faible</t>
  </si>
  <si>
    <t>Very Low</t>
  </si>
  <si>
    <t>Very low</t>
  </si>
  <si>
    <t>WITHOUT</t>
  </si>
  <si>
    <t>Zonder</t>
  </si>
  <si>
    <t>Without</t>
  </si>
  <si>
    <t>Ontplofbare stoffen en voorwerpen</t>
  </si>
  <si>
    <t>Substances et objets explosifs</t>
  </si>
  <si>
    <t>Explosive substances and articles</t>
  </si>
  <si>
    <t>Gassen</t>
  </si>
  <si>
    <t>Gaz</t>
  </si>
  <si>
    <t>Gases</t>
  </si>
  <si>
    <t>Brandbare vloeistoffen</t>
  </si>
  <si>
    <t>Liquides inflammables</t>
  </si>
  <si>
    <t>Flammable liquids</t>
  </si>
  <si>
    <t>4.1</t>
  </si>
  <si>
    <t>Brandbare vaste stoffen</t>
  </si>
  <si>
    <t>Matières solides inflammables</t>
  </si>
  <si>
    <t>Flammable solids, self-reactive substances and solid desensitized explosives</t>
  </si>
  <si>
    <t>4.2</t>
  </si>
  <si>
    <t>Voor zelfontbranding vatbare stoffen</t>
  </si>
  <si>
    <t>Matières sujettes à l'inflammation spontanée</t>
  </si>
  <si>
    <t>Substances liable to spontaneous combustion</t>
  </si>
  <si>
    <t>4.3</t>
  </si>
  <si>
    <t>Stoffen die in contact met water brandbare gassen ontwikkelen</t>
  </si>
  <si>
    <t>Matières qui, au contact de l'eau, dégagent des gaz inflammables</t>
  </si>
  <si>
    <t>Substances which, in contact with water, emit flammable gases</t>
  </si>
  <si>
    <t>5.1</t>
  </si>
  <si>
    <t>Oxiderende stoffen</t>
  </si>
  <si>
    <t>Matières comburantes</t>
  </si>
  <si>
    <t>Oxidizing substances</t>
  </si>
  <si>
    <t>5.2</t>
  </si>
  <si>
    <t>Organische peroxiden</t>
  </si>
  <si>
    <t>Peroxydes organiques</t>
  </si>
  <si>
    <t>Organic peroxides</t>
  </si>
  <si>
    <t>6.1</t>
  </si>
  <si>
    <t>Giftige stoffen</t>
  </si>
  <si>
    <t>Matières toxiques</t>
  </si>
  <si>
    <t>Toxic substances</t>
  </si>
  <si>
    <t>6.2</t>
  </si>
  <si>
    <t>Infectueuze stoffen</t>
  </si>
  <si>
    <t>Matières infectieuses</t>
  </si>
  <si>
    <t>Infectious substances</t>
  </si>
  <si>
    <t>Radioactieve stoffen</t>
  </si>
  <si>
    <t>Matières radioactives</t>
  </si>
  <si>
    <t>Radioactive material</t>
  </si>
  <si>
    <t>Bijtende stoffen</t>
  </si>
  <si>
    <t>Matières corrosives</t>
  </si>
  <si>
    <t>Corrosive substances</t>
  </si>
  <si>
    <t>Diverse gevaarlijke stoffen</t>
  </si>
  <si>
    <t>Matières dangereuses diverses</t>
  </si>
  <si>
    <t>Miscellaneous dangerous substances and articles</t>
  </si>
  <si>
    <t>DISHCLOTH</t>
  </si>
  <si>
    <t>Vaatdoek</t>
  </si>
  <si>
    <t>Lavette</t>
  </si>
  <si>
    <t>Dishcloth</t>
  </si>
  <si>
    <t>DUST_CLOTH</t>
  </si>
  <si>
    <t>Stofdoek</t>
  </si>
  <si>
    <t>Chiffon à poussière</t>
  </si>
  <si>
    <t>Dust cloth</t>
  </si>
  <si>
    <t>GLASS_CLEANING_CLOTH</t>
  </si>
  <si>
    <t>Glas (schoonmaak)doek</t>
  </si>
  <si>
    <t>Chiffon de nettoyage du verre</t>
  </si>
  <si>
    <t>Glass cleaning cloth</t>
  </si>
  <si>
    <t>MICROFIBER_CLEANING_CLOTH</t>
  </si>
  <si>
    <t>Microfiber schoonmaakdoek</t>
  </si>
  <si>
    <t>Chiffon de nettoyage en microfibres</t>
  </si>
  <si>
    <t>Microfiber cleaning cloth</t>
  </si>
  <si>
    <t>SHAMMY</t>
  </si>
  <si>
    <t>Zeem</t>
  </si>
  <si>
    <t>Chamoisine</t>
  </si>
  <si>
    <t>Shammy</t>
  </si>
  <si>
    <t>SQUEEGEE_CLOTH</t>
  </si>
  <si>
    <t>Wisserdoek</t>
  </si>
  <si>
    <t>Torchon</t>
  </si>
  <si>
    <t>Squeegee cloth</t>
  </si>
  <si>
    <t>EMAIL</t>
  </si>
  <si>
    <t>Email</t>
  </si>
  <si>
    <t>MOBILE_WEBSITE</t>
  </si>
  <si>
    <t>Mobiele zakelijke website (of WAP-site) die toegankelijk is vanaf een smartphone of ander mobiel apparaat.</t>
  </si>
  <si>
    <t>Mobile website</t>
  </si>
  <si>
    <t>SOCIAL_MEDIA</t>
  </si>
  <si>
    <t>Sociale media</t>
  </si>
  <si>
    <t>TELEFAX</t>
  </si>
  <si>
    <t>Fax</t>
  </si>
  <si>
    <t>Telefax</t>
  </si>
  <si>
    <t>TELEPHONE</t>
  </si>
  <si>
    <t>Telefoon</t>
  </si>
  <si>
    <t>Telephone</t>
  </si>
  <si>
    <t>TELEPHONE_FREE_NUMBER</t>
  </si>
  <si>
    <t>Telefoon gratis nummer</t>
  </si>
  <si>
    <t>Telephone free number</t>
  </si>
  <si>
    <t>WEBSITE</t>
  </si>
  <si>
    <t>Website</t>
  </si>
  <si>
    <t>Site web mobile</t>
  </si>
  <si>
    <t>Médias sociaux</t>
  </si>
  <si>
    <t>Social media</t>
  </si>
  <si>
    <t>Téléphone</t>
  </si>
  <si>
    <t>Téléphone - numéro gratuit</t>
  </si>
  <si>
    <t>Site web</t>
  </si>
  <si>
    <t>1N</t>
  </si>
  <si>
    <t>Eenheden</t>
  </si>
  <si>
    <t>Unité(s)</t>
  </si>
  <si>
    <t>Count</t>
  </si>
  <si>
    <t>MeasurementUnitCode_GDSN</t>
  </si>
  <si>
    <t>5B</t>
  </si>
  <si>
    <t>Batch</t>
  </si>
  <si>
    <t>Lot</t>
  </si>
  <si>
    <t>Batch (Count)</t>
  </si>
  <si>
    <t>Assortiment</t>
  </si>
  <si>
    <t>Assortment</t>
  </si>
  <si>
    <t>DZN</t>
  </si>
  <si>
    <t>Dozijn</t>
  </si>
  <si>
    <t>Douzaine</t>
  </si>
  <si>
    <t>Dozen</t>
  </si>
  <si>
    <t>E27</t>
  </si>
  <si>
    <t>Dosis</t>
  </si>
  <si>
    <t>Dose</t>
  </si>
  <si>
    <t>E55</t>
  </si>
  <si>
    <t>Aantal toepassing</t>
  </si>
  <si>
    <t>Nombre d'utilisation</t>
  </si>
  <si>
    <t>Number of use</t>
  </si>
  <si>
    <t>EA</t>
  </si>
  <si>
    <t>Stuks</t>
  </si>
  <si>
    <t>Chaque</t>
  </si>
  <si>
    <t>Each</t>
  </si>
  <si>
    <t>Stuks (piece)</t>
  </si>
  <si>
    <t>Pièce</t>
  </si>
  <si>
    <t>Piece</t>
  </si>
  <si>
    <t>PTN</t>
  </si>
  <si>
    <t>Portie</t>
  </si>
  <si>
    <t>Portion</t>
  </si>
  <si>
    <t>SET</t>
  </si>
  <si>
    <t>Set</t>
  </si>
  <si>
    <t>Ensemble</t>
  </si>
  <si>
    <t>U2</t>
  </si>
  <si>
    <t>Tablet</t>
  </si>
  <si>
    <t>Tablette</t>
  </si>
  <si>
    <t>XRO</t>
  </si>
  <si>
    <t>Rol</t>
  </si>
  <si>
    <t>Rouleau</t>
  </si>
  <si>
    <t>Roll (count)</t>
  </si>
  <si>
    <t>XST</t>
  </si>
  <si>
    <t>Vel</t>
  </si>
  <si>
    <t>Sheet</t>
  </si>
  <si>
    <t>Gereglementeerde producten die door bevoegd personeel voor een bevoegde gebruiker worden gecontroleerd en gehanteerd.</t>
  </si>
  <si>
    <t>Produits réglementés contrôlés et manipulés par le personnel autorisé pour un utilisateur autorisé.</t>
  </si>
  <si>
    <t>Regulated Products Controlled and Handled by Authorized Personnel for an Authorized User.</t>
  </si>
  <si>
    <t>Gereglementeerde en gecontroleerde producten</t>
  </si>
  <si>
    <t>Produits réglementés et contrôlés</t>
  </si>
  <si>
    <t>Regulated Product and Controlled</t>
  </si>
  <si>
    <t>Producten die worden verkocht op een locatie die toestemming heeft om een gereglementeerd artikel te verdelen zonder het aanwezige personeel te raadplegen</t>
  </si>
  <si>
    <t>Produits devant être vendus dans un endroit autorisé à distribuer un article réglementé sans consulter le personnel sur place</t>
  </si>
  <si>
    <t>Products Requiring to be Sold in Authorized Location to Distribute Regulated Item Without Consulting Personnel at Location</t>
  </si>
  <si>
    <t>ADDITIONAL_MARKET_AVAILABILITY</t>
  </si>
  <si>
    <t>Beschikbaarheid extra markt(en)</t>
  </si>
  <si>
    <t>Disponibilité de marché(s) supplémentaire(s)</t>
  </si>
  <si>
    <t>Additional market(s) availability</t>
  </si>
  <si>
    <t>ORIGINAL_PLACED</t>
  </si>
  <si>
    <t>Oorspronkelijke (eerste) marktplaatsing</t>
  </si>
  <si>
    <t>Placement sur le marché original (premier)</t>
  </si>
  <si>
    <t>Original (first) market placement</t>
  </si>
  <si>
    <t>RESTRICTED_TO_SELL_12</t>
  </si>
  <si>
    <t>Niet toegestaan te verkopen aan personen jonger dan 12 jaar</t>
  </si>
  <si>
    <t>12 - Restriction à vendre aux personnes de moins de 12 ans</t>
  </si>
  <si>
    <t>12 - Restricted to sell to persons not younger than 12 years</t>
  </si>
  <si>
    <t>RESTRICTED_TO_SELL_15</t>
  </si>
  <si>
    <t>Based upon legal regulatory restrictions it is illegal to sell the trade item to anyone under the age of 15 years old.</t>
  </si>
  <si>
    <t>RESTRICTED_TO_SELL_16</t>
  </si>
  <si>
    <t>Niet toegestaan te verkopen aan personen jonger dan 16 jaar</t>
  </si>
  <si>
    <t>16 - Restriction à vendre aux personnes de moins de 16 ans</t>
  </si>
  <si>
    <t>16 - Restricted to sell to persons not younger than 16 years</t>
  </si>
  <si>
    <t>RESTRICTED_TO_SELL_18</t>
  </si>
  <si>
    <t>Niet toegestaan te verkopen aan personen jonger dan 18 jaar</t>
  </si>
  <si>
    <t>18 - Restriction à vendre aux personnes de moins de 18 ans</t>
  </si>
  <si>
    <t>18 - Restricted to sell to persons not younger than 18 years</t>
  </si>
  <si>
    <t>RESTRICTED_TO_SELL_20</t>
  </si>
  <si>
    <t>Based upon legal regulatory restrictions it is illegal to sell the trade item to anyone under the age of 20 years old.</t>
  </si>
  <si>
    <t>RESTRICTED_TO_SELL_21</t>
  </si>
  <si>
    <t>Niet toegestaan te verkopen aan personen jonger dan 21 jaar</t>
  </si>
  <si>
    <t>21 - Restriction à vendre aux personnes de moins de 21 ans</t>
  </si>
  <si>
    <t>21 - Restricted to sell to persons not younger than 21 years</t>
  </si>
  <si>
    <t>RESTRICTED_TO_SELL_6</t>
  </si>
  <si>
    <t>Niet toegestaan te verkopen aan personen jonger dan 6 jaar</t>
  </si>
  <si>
    <t>6 - Restriction à vendre aux personnes de moins de 6 ans</t>
  </si>
  <si>
    <t>6 - Restricted to sell to persons not younger than 6 years</t>
  </si>
  <si>
    <t>UNRESTRICTED</t>
  </si>
  <si>
    <t>Vrije verkoop</t>
  </si>
  <si>
    <t>Vente libre</t>
  </si>
  <si>
    <t>Unrestricted sale</t>
  </si>
  <si>
    <t>RECOMMENDED_TO_SELL_SAME_BATCH</t>
  </si>
  <si>
    <t>Aanbevolen om dezelfde partij te verkopen</t>
  </si>
  <si>
    <t>Vente du même lot recommandée</t>
  </si>
  <si>
    <t>Recommended to sell same batch</t>
  </si>
  <si>
    <t>RESTRICTED_TO_SELL_B2B</t>
  </si>
  <si>
    <t>Verkoop beperkt tot B2B</t>
  </si>
  <si>
    <t>Vente réservée au B2B uniquement</t>
  </si>
  <si>
    <t>Restricted to sell to B2B only</t>
  </si>
  <si>
    <t>RESTRICTED_TO_SELL_PERMIT</t>
  </si>
  <si>
    <t>Verkoop beperkt tot consumenten met vergunning</t>
  </si>
  <si>
    <t>Vente réservée aux consommateurs titulaires d’un permis</t>
  </si>
  <si>
    <t>Restricted to sell to consumers with permit</t>
  </si>
  <si>
    <t>Contactpersoon voor verzekeringen</t>
  </si>
  <si>
    <t>Insurance contact</t>
  </si>
  <si>
    <t>Contactpersoon voor de boekhouding</t>
  </si>
  <si>
    <t>Accounting contact</t>
  </si>
  <si>
    <t>Contactpersoon voor contracten</t>
  </si>
  <si>
    <t>Contract contact</t>
  </si>
  <si>
    <t>AG</t>
  </si>
  <si>
    <t>Vertegenwoordiger</t>
  </si>
  <si>
    <t>Agent</t>
  </si>
  <si>
    <t>Contactpersoon voor claims</t>
  </si>
  <si>
    <t>Claims contact</t>
  </si>
  <si>
    <t>Contactpersoon voor crediteuren</t>
  </si>
  <si>
    <t>Accounts payable contact</t>
  </si>
  <si>
    <t>AR</t>
  </si>
  <si>
    <t>Contactpersoon voor debiteuren</t>
  </si>
  <si>
    <t>Accounts receivable contact</t>
  </si>
  <si>
    <t>Contactpersoon voor de bank</t>
  </si>
  <si>
    <t>Banking contact</t>
  </si>
  <si>
    <t>BJ</t>
  </si>
  <si>
    <t>Contactpersoon voor orderverwerking</t>
  </si>
  <si>
    <t>Department or person responsible for processing purchase order</t>
  </si>
  <si>
    <t>Contact buiten kantooruren</t>
  </si>
  <si>
    <t>After business hours contact</t>
  </si>
  <si>
    <t>BVP</t>
  </si>
  <si>
    <t>Productiefaciliteit</t>
  </si>
  <si>
    <t>BXA</t>
  </si>
  <si>
    <t>Administratief</t>
  </si>
  <si>
    <t>BYF</t>
  </si>
  <si>
    <t>Financieel</t>
  </si>
  <si>
    <t>BZL</t>
  </si>
  <si>
    <t>Licentiehouder</t>
  </si>
  <si>
    <t>CB</t>
  </si>
  <si>
    <t>Aangepast door</t>
  </si>
  <si>
    <t>Changed by</t>
  </si>
  <si>
    <t>CKE</t>
  </si>
  <si>
    <t>Kok</t>
  </si>
  <si>
    <t>CP</t>
  </si>
  <si>
    <t>Verantwoordelijke voor gegevensverwerking per computer</t>
  </si>
  <si>
    <t>Responsible person for computer data processing</t>
  </si>
  <si>
    <t>Klantrelaties</t>
  </si>
  <si>
    <t>Customer relations</t>
  </si>
  <si>
    <t>CXC</t>
  </si>
  <si>
    <t>Consumentenondersteuning</t>
  </si>
  <si>
    <t>CYC</t>
  </si>
  <si>
    <t>Klantenservice</t>
  </si>
  <si>
    <t>CZL</t>
  </si>
  <si>
    <t>Logistiek</t>
  </si>
  <si>
    <t>DE</t>
  </si>
  <si>
    <t>Afdeling/medewerker voor uitvoeren van exportprocedures</t>
  </si>
  <si>
    <t>Department/employee to execute export procedures</t>
  </si>
  <si>
    <t>DI</t>
  </si>
  <si>
    <t>Afdeling/medewerker voor uitvoeren van importprocedures</t>
  </si>
  <si>
    <t>Department/employee to execute import procedures</t>
  </si>
  <si>
    <t>DIS</t>
  </si>
  <si>
    <t>Distributeur</t>
  </si>
  <si>
    <t>Distributor</t>
  </si>
  <si>
    <t>DL</t>
  </si>
  <si>
    <t>Contactpersoon voor leveringen</t>
  </si>
  <si>
    <t>Delivery contact</t>
  </si>
  <si>
    <t>DMO</t>
  </si>
  <si>
    <t>Operatie</t>
  </si>
  <si>
    <t>DNR</t>
  </si>
  <si>
    <t>Recall ondersteuning</t>
  </si>
  <si>
    <t>DOG</t>
  </si>
  <si>
    <t>GDSN Contactpersoon</t>
  </si>
  <si>
    <t>DPP</t>
  </si>
  <si>
    <t>Verpakkingsingenieur</t>
  </si>
  <si>
    <t>DQT</t>
  </si>
  <si>
    <t>Gegevensleverancier voor de doelmarkt</t>
  </si>
  <si>
    <t>DSU</t>
  </si>
  <si>
    <t>Niet gespecificeerd</t>
  </si>
  <si>
    <t>EAR</t>
  </si>
  <si>
    <t>ED</t>
  </si>
  <si>
    <t>Contactpersoon techniek</t>
  </si>
  <si>
    <t>Engineering contact</t>
  </si>
  <si>
    <t>EMA</t>
  </si>
  <si>
    <t>ENB</t>
  </si>
  <si>
    <t>EPP</t>
  </si>
  <si>
    <t>EXP</t>
  </si>
  <si>
    <t>Exporteur</t>
  </si>
  <si>
    <t>Exporter</t>
  </si>
  <si>
    <t>GR</t>
  </si>
  <si>
    <t>Contactpersoon goederenontvangst</t>
  </si>
  <si>
    <t>Goods receiving contact</t>
  </si>
  <si>
    <t>Contactpersoon bij noodgeval met gevaarlijke goederen</t>
  </si>
  <si>
    <t>Emergency dangerous goods contact</t>
  </si>
  <si>
    <t>HG</t>
  </si>
  <si>
    <t>Contactpersoon gevaarlijke goederen</t>
  </si>
  <si>
    <t>Dangerous goods contact</t>
  </si>
  <si>
    <t>IC</t>
  </si>
  <si>
    <t>Contactpersoon voor informatie</t>
  </si>
  <si>
    <t>Information contact</t>
  </si>
  <si>
    <t>IMP</t>
  </si>
  <si>
    <t>Importeur</t>
  </si>
  <si>
    <t>Importer</t>
  </si>
  <si>
    <t>LO</t>
  </si>
  <si>
    <t>Contactpersoon voor afhalen</t>
  </si>
  <si>
    <t>Place of collection contact</t>
  </si>
  <si>
    <t>MAN</t>
  </si>
  <si>
    <t>Fabrikant</t>
  </si>
  <si>
    <t>Manufacturer</t>
  </si>
  <si>
    <t>MGR</t>
  </si>
  <si>
    <t>Manager</t>
  </si>
  <si>
    <t>NT</t>
  </si>
  <si>
    <t>Contactpersoon voor meldingen</t>
  </si>
  <si>
    <t>Notification contact</t>
  </si>
  <si>
    <t>OC</t>
  </si>
  <si>
    <t>Contactpersoon voor order</t>
  </si>
  <si>
    <t>Order contact</t>
  </si>
  <si>
    <t>PAC</t>
  </si>
  <si>
    <t>Verpakker</t>
  </si>
  <si>
    <t>Packer</t>
  </si>
  <si>
    <t>PD</t>
  </si>
  <si>
    <t>Contactpersoon voor inkoop</t>
  </si>
  <si>
    <t>Purchasing contact</t>
  </si>
  <si>
    <t>Contactpersoon productbeheer</t>
  </si>
  <si>
    <t>Product management contact</t>
  </si>
  <si>
    <t>PRC</t>
  </si>
  <si>
    <t>PRF</t>
  </si>
  <si>
    <t>Geproduceerd voor</t>
  </si>
  <si>
    <t>Produced for</t>
  </si>
  <si>
    <t>PRM</t>
  </si>
  <si>
    <t>Contactpersoon media bij terugroepen product</t>
  </si>
  <si>
    <t>PRO</t>
  </si>
  <si>
    <t>Contactpersoon consumenten bij terugroepen product</t>
  </si>
  <si>
    <t>Product Recall Consumer Contact (GS1 Code)</t>
  </si>
  <si>
    <t>PRR</t>
  </si>
  <si>
    <t>Contactpersoon productverwijdering</t>
  </si>
  <si>
    <t>QC</t>
  </si>
  <si>
    <t>Contactpersoon coördinatie kwaliteitscontrole</t>
  </si>
  <si>
    <t>Quality coordinator contact</t>
  </si>
  <si>
    <t>REA</t>
  </si>
  <si>
    <t>Verantwoordelijke voor retourgoederen</t>
  </si>
  <si>
    <t>Return Authority</t>
  </si>
  <si>
    <t>Verkoopadministratie</t>
  </si>
  <si>
    <t>Sales administration</t>
  </si>
  <si>
    <t>Contactpersoon voor verzending</t>
  </si>
  <si>
    <t>Shipping contact</t>
  </si>
  <si>
    <t>Verkoopvertegenwoordiger of verkoopafdeling</t>
  </si>
  <si>
    <t>Sales representative or department</t>
  </si>
  <si>
    <t>Logistiek beheerder</t>
  </si>
  <si>
    <t>Traffic administrator</t>
  </si>
  <si>
    <t>Contactpersoon voor testen</t>
  </si>
  <si>
    <t>Test contact</t>
  </si>
  <si>
    <t>Contactpersoon voor transport</t>
  </si>
  <si>
    <t>Transport contact</t>
  </si>
  <si>
    <t>WAC</t>
  </si>
  <si>
    <t>Contactpersoon voor garantie</t>
  </si>
  <si>
    <t>Warranty Contact</t>
  </si>
  <si>
    <t>WH</t>
  </si>
  <si>
    <t>Magazijn</t>
  </si>
  <si>
    <t>Warehouse</t>
  </si>
  <si>
    <t>WLS</t>
  </si>
  <si>
    <t>Groothandel</t>
  </si>
  <si>
    <t>Wholesaler</t>
  </si>
  <si>
    <t>ZZZ</t>
  </si>
  <si>
    <t>Onderling gedefinieerd</t>
  </si>
  <si>
    <t>Mutually Defined</t>
  </si>
  <si>
    <t>PRD</t>
  </si>
  <si>
    <t>Producent</t>
  </si>
  <si>
    <t>Producteur</t>
  </si>
  <si>
    <t>Producer</t>
  </si>
  <si>
    <t>Contact d'assurance</t>
  </si>
  <si>
    <t>Contact comptable</t>
  </si>
  <si>
    <t>Contact contractuel</t>
  </si>
  <si>
    <t>Contact des réclamations</t>
  </si>
  <si>
    <t>Contact fournisseurs</t>
  </si>
  <si>
    <t>Contact des comptes clients</t>
  </si>
  <si>
    <t>Contact bancaire</t>
  </si>
  <si>
    <t>Département ou personne responsable du traitement du bon de commande</t>
  </si>
  <si>
    <t>Contact hors heures de bureau</t>
  </si>
  <si>
    <t>BOT</t>
  </si>
  <si>
    <t>Bottler</t>
  </si>
  <si>
    <t>Installation de production (code GS1)</t>
  </si>
  <si>
    <t>Production Facility</t>
  </si>
  <si>
    <t>Administratif (code GS1)</t>
  </si>
  <si>
    <t>Administrative</t>
  </si>
  <si>
    <t>Financier (code GS1)</t>
  </si>
  <si>
    <t>Financial</t>
  </si>
  <si>
    <t>Enregistreur de licence (code GS1)</t>
  </si>
  <si>
    <t>Licensee Registrar</t>
  </si>
  <si>
    <t>Changé par</t>
  </si>
  <si>
    <t>Cuisinier (code GS1)</t>
  </si>
  <si>
    <t>Cook</t>
  </si>
  <si>
    <t>Responsable informatique</t>
  </si>
  <si>
    <t>Relation client</t>
  </si>
  <si>
    <t>Support à la clientèle (code GS1)</t>
  </si>
  <si>
    <t>Consumer Support</t>
  </si>
  <si>
    <t>Service à la clientèle (code GS1)</t>
  </si>
  <si>
    <t>Customer Support</t>
  </si>
  <si>
    <t>Logistique (code GS1)</t>
  </si>
  <si>
    <t>Logistics</t>
  </si>
  <si>
    <t>Département / employé pour exécuter les procédures d'exportation</t>
  </si>
  <si>
    <t>Département / employé pour exécuter les procédures d'importation</t>
  </si>
  <si>
    <t>Contact de livraison</t>
  </si>
  <si>
    <t>Opérations (code GS1)</t>
  </si>
  <si>
    <t>Operations</t>
  </si>
  <si>
    <t>Support de rappel (code GS1)</t>
  </si>
  <si>
    <t>Recall Support</t>
  </si>
  <si>
    <t>Contact GDS (code GS1)</t>
  </si>
  <si>
    <t>GDS Contact</t>
  </si>
  <si>
    <t>Ingénieur d'emballage (code GS1)</t>
  </si>
  <si>
    <t>Packaging engineer</t>
  </si>
  <si>
    <t>Fournisseur d'informations sur le marché cible (code GS1)</t>
  </si>
  <si>
    <t>Target Market Information Provider</t>
  </si>
  <si>
    <t>Non spécifié (code GS1)</t>
  </si>
  <si>
    <t>Unspecified</t>
  </si>
  <si>
    <t>Authorized representative actor UDI data base</t>
  </si>
  <si>
    <t>Contact technique</t>
  </si>
  <si>
    <t>Manufacturer actor UDI data base</t>
  </si>
  <si>
    <t>Notified body actor UDI data base</t>
  </si>
  <si>
    <t>Product designer actor UDI data base</t>
  </si>
  <si>
    <t>System pack producer actor UDI data base</t>
  </si>
  <si>
    <t>Exportateur</t>
  </si>
  <si>
    <t>Contact de réception des marchandises</t>
  </si>
  <si>
    <t>Contact des marchandises dangereuses d'urgence</t>
  </si>
  <si>
    <t>Contact marchandises dangereuses</t>
  </si>
  <si>
    <t>Contact d'information</t>
  </si>
  <si>
    <t>Importateur</t>
  </si>
  <si>
    <t>Contact lieu de collecte</t>
  </si>
  <si>
    <t>Gestionnaire (code GS1)</t>
  </si>
  <si>
    <t>Contact de notification</t>
  </si>
  <si>
    <t>Contact pour les commandes</t>
  </si>
  <si>
    <t>Contact d'achat</t>
  </si>
  <si>
    <t>Contact pour la gestion des produits</t>
  </si>
  <si>
    <t>Contact de rappel du produit (code GS1)</t>
  </si>
  <si>
    <t>Product Recall Contact</t>
  </si>
  <si>
    <t>Contact avec les médias pour les rappels de produits (code GS1)</t>
  </si>
  <si>
    <t>Product Recall Media Relation Contact</t>
  </si>
  <si>
    <t>Contact pour les consommateurs pour les rappels de produits (code GS1)</t>
  </si>
  <si>
    <t>Contact d'enlèvement du produit (code GS1)</t>
  </si>
  <si>
    <t>Product Removal Contact</t>
  </si>
  <si>
    <t>Contact coordinateur de qualité</t>
  </si>
  <si>
    <t>Autorité de retour</t>
  </si>
  <si>
    <t>Contact pour la garantie</t>
  </si>
  <si>
    <t>Entrepôt</t>
  </si>
  <si>
    <t>Grossiste</t>
  </si>
  <si>
    <t>Mutuellement définis</t>
  </si>
  <si>
    <t>001</t>
  </si>
  <si>
    <t>004</t>
  </si>
  <si>
    <t>Afghanistan</t>
  </si>
  <si>
    <t>008</t>
  </si>
  <si>
    <t>Albanië</t>
  </si>
  <si>
    <t>Albanie</t>
  </si>
  <si>
    <t>Albania</t>
  </si>
  <si>
    <t>010</t>
  </si>
  <si>
    <t>Antarctica</t>
  </si>
  <si>
    <t>Antarctique</t>
  </si>
  <si>
    <t>012</t>
  </si>
  <si>
    <t>Algerije</t>
  </si>
  <si>
    <t>Algérie</t>
  </si>
  <si>
    <t>Algeria</t>
  </si>
  <si>
    <t>016</t>
  </si>
  <si>
    <t>Amerikaans Samoa</t>
  </si>
  <si>
    <t>Samoa Américaines</t>
  </si>
  <si>
    <t>American Samoa</t>
  </si>
  <si>
    <t>020</t>
  </si>
  <si>
    <t>Andorra</t>
  </si>
  <si>
    <t>Andorre</t>
  </si>
  <si>
    <t>024</t>
  </si>
  <si>
    <t>Angola</t>
  </si>
  <si>
    <t>028</t>
  </si>
  <si>
    <t>Antigua en Barbuda</t>
  </si>
  <si>
    <t>Antigua-Et-Barbuda</t>
  </si>
  <si>
    <t>Antigua and Barbuda</t>
  </si>
  <si>
    <t>031</t>
  </si>
  <si>
    <t>Azerbeidzjan</t>
  </si>
  <si>
    <t>Azerbaïdjan</t>
  </si>
  <si>
    <t>Azerbaijan</t>
  </si>
  <si>
    <t>032</t>
  </si>
  <si>
    <t>Argentinië</t>
  </si>
  <si>
    <t>Argentine</t>
  </si>
  <si>
    <t>Argentina</t>
  </si>
  <si>
    <t>036</t>
  </si>
  <si>
    <t>Australië</t>
  </si>
  <si>
    <t>Australie</t>
  </si>
  <si>
    <t>Australia</t>
  </si>
  <si>
    <t>040</t>
  </si>
  <si>
    <t>Oostenrijk</t>
  </si>
  <si>
    <t>Autriche</t>
  </si>
  <si>
    <t>Austria</t>
  </si>
  <si>
    <t>044</t>
  </si>
  <si>
    <t>Bahamas</t>
  </si>
  <si>
    <t>048</t>
  </si>
  <si>
    <t>Bahrein</t>
  </si>
  <si>
    <t>Bahreïn</t>
  </si>
  <si>
    <t>Bahrain</t>
  </si>
  <si>
    <t>050</t>
  </si>
  <si>
    <t>Bangladesh</t>
  </si>
  <si>
    <t>051</t>
  </si>
  <si>
    <t>Armenië</t>
  </si>
  <si>
    <t>Arménie</t>
  </si>
  <si>
    <t>Armenia</t>
  </si>
  <si>
    <t>052</t>
  </si>
  <si>
    <t>Barbados</t>
  </si>
  <si>
    <t>Barbade</t>
  </si>
  <si>
    <t>056</t>
  </si>
  <si>
    <t>België</t>
  </si>
  <si>
    <t>Belgique</t>
  </si>
  <si>
    <t>Belgium</t>
  </si>
  <si>
    <t>060</t>
  </si>
  <si>
    <t>Bermuda</t>
  </si>
  <si>
    <t>Bermudes</t>
  </si>
  <si>
    <t>064</t>
  </si>
  <si>
    <t>Bhutan</t>
  </si>
  <si>
    <t>Bhoutan</t>
  </si>
  <si>
    <t>068</t>
  </si>
  <si>
    <t>Bolivia</t>
  </si>
  <si>
    <t>Bolivie, État Plurinational De</t>
  </si>
  <si>
    <t>070</t>
  </si>
  <si>
    <t>Bosnië en Herzegovina</t>
  </si>
  <si>
    <t>Bosnie-Herzégovine</t>
  </si>
  <si>
    <t>Bosnia and Herzegovina</t>
  </si>
  <si>
    <t>072</t>
  </si>
  <si>
    <t>Botswana</t>
  </si>
  <si>
    <t>074</t>
  </si>
  <si>
    <t>Bouveteiland</t>
  </si>
  <si>
    <t>Île Bouvet</t>
  </si>
  <si>
    <t>Bouvet Island</t>
  </si>
  <si>
    <t>076</t>
  </si>
  <si>
    <t>Brazilië</t>
  </si>
  <si>
    <t>Brésil</t>
  </si>
  <si>
    <t>Brazil</t>
  </si>
  <si>
    <t>084</t>
  </si>
  <si>
    <t>Belize</t>
  </si>
  <si>
    <t>086</t>
  </si>
  <si>
    <t>Brits-Indisch oceaangebied</t>
  </si>
  <si>
    <t>Océan Indien, Territoire britannique de l'</t>
  </si>
  <si>
    <t>British Indian Ocean Territory</t>
  </si>
  <si>
    <t>090</t>
  </si>
  <si>
    <t>Salomonseilanden</t>
  </si>
  <si>
    <t>Îles Salomon</t>
  </si>
  <si>
    <t>Solomon Islands</t>
  </si>
  <si>
    <t>092</t>
  </si>
  <si>
    <t>Maagdeneilanden (Brits)</t>
  </si>
  <si>
    <t>Îles Vierges Britanniques</t>
  </si>
  <si>
    <t>Virgin Islands (British)</t>
  </si>
  <si>
    <t>096</t>
  </si>
  <si>
    <t>Brunei Darussalam</t>
  </si>
  <si>
    <t>Brunéi Darussalam</t>
  </si>
  <si>
    <t>097</t>
  </si>
  <si>
    <t>Europese Unie</t>
  </si>
  <si>
    <t>Union européenne</t>
  </si>
  <si>
    <t>Bulgarije</t>
  </si>
  <si>
    <t>Bulgarie</t>
  </si>
  <si>
    <t>Bulgaria</t>
  </si>
  <si>
    <t>BULGARIA</t>
  </si>
  <si>
    <t>104</t>
  </si>
  <si>
    <t>Myanmar</t>
  </si>
  <si>
    <t>MYANMAR</t>
  </si>
  <si>
    <t>108</t>
  </si>
  <si>
    <t>Burundi</t>
  </si>
  <si>
    <t>BURUNDI</t>
  </si>
  <si>
    <t>112</t>
  </si>
  <si>
    <t>Wit-Rusland</t>
  </si>
  <si>
    <t>Bélarus</t>
  </si>
  <si>
    <t>Belarus</t>
  </si>
  <si>
    <t>BELARUS</t>
  </si>
  <si>
    <t>116</t>
  </si>
  <si>
    <t>Cambodja</t>
  </si>
  <si>
    <t>Cambodge</t>
  </si>
  <si>
    <t>Cambodia</t>
  </si>
  <si>
    <t>CAMBODIA</t>
  </si>
  <si>
    <t>Kameroen</t>
  </si>
  <si>
    <t>Cameroun</t>
  </si>
  <si>
    <t>Cameroon</t>
  </si>
  <si>
    <t>CAMEROON</t>
  </si>
  <si>
    <t>124</t>
  </si>
  <si>
    <t>Canada</t>
  </si>
  <si>
    <t>CANADA</t>
  </si>
  <si>
    <t>132</t>
  </si>
  <si>
    <t>Kaapverdië</t>
  </si>
  <si>
    <t>Cap-Vert</t>
  </si>
  <si>
    <t>Cape Verde</t>
  </si>
  <si>
    <t>CAPE VERDE</t>
  </si>
  <si>
    <t>136</t>
  </si>
  <si>
    <t>Kaaimaneilanden</t>
  </si>
  <si>
    <t>Îles Caïmans</t>
  </si>
  <si>
    <t>Cayman Islands</t>
  </si>
  <si>
    <t>CAYMAN ISLANDS</t>
  </si>
  <si>
    <t>140</t>
  </si>
  <si>
    <t>Centraal-Afrikaanse Republiek</t>
  </si>
  <si>
    <t>Centrafricaine, République</t>
  </si>
  <si>
    <t>Central African Republic</t>
  </si>
  <si>
    <t>CENTRAL AFRICAN REPUBLIC</t>
  </si>
  <si>
    <t>144</t>
  </si>
  <si>
    <t>Sri Lanka</t>
  </si>
  <si>
    <t>SRI LANKA</t>
  </si>
  <si>
    <t>148</t>
  </si>
  <si>
    <t>Tsjaad</t>
  </si>
  <si>
    <t>Tchad</t>
  </si>
  <si>
    <t>Chad</t>
  </si>
  <si>
    <t>CHAD</t>
  </si>
  <si>
    <t>152</t>
  </si>
  <si>
    <t>Chili</t>
  </si>
  <si>
    <t>Chile</t>
  </si>
  <si>
    <t>CHILE</t>
  </si>
  <si>
    <t>156</t>
  </si>
  <si>
    <t>China</t>
  </si>
  <si>
    <t>Chine</t>
  </si>
  <si>
    <t>CHINA</t>
  </si>
  <si>
    <t>158</t>
  </si>
  <si>
    <t>Taiwan, Provincie van China</t>
  </si>
  <si>
    <t>Taïwan, Province De Chine</t>
  </si>
  <si>
    <t>Taiwan, Province of China</t>
  </si>
  <si>
    <t>TAIWAN, PROVINCE OF CHINA</t>
  </si>
  <si>
    <t>162</t>
  </si>
  <si>
    <t>Christmaseiland</t>
  </si>
  <si>
    <t>Île Christmas</t>
  </si>
  <si>
    <t>Christmas Island</t>
  </si>
  <si>
    <t>CHRISTMAS ISLAND</t>
  </si>
  <si>
    <t>166</t>
  </si>
  <si>
    <t>Cocos (Keeling) eilanden</t>
  </si>
  <si>
    <t>Îles Cocos (Keeling)</t>
  </si>
  <si>
    <t>Cocos (Keeling) Islands</t>
  </si>
  <si>
    <t>COCOS (KEELING) ISLANDS</t>
  </si>
  <si>
    <t>170</t>
  </si>
  <si>
    <t>Colombia</t>
  </si>
  <si>
    <t>Colombie</t>
  </si>
  <si>
    <t>COLOMBIA</t>
  </si>
  <si>
    <t>174</t>
  </si>
  <si>
    <t>Comoren</t>
  </si>
  <si>
    <t>Comores</t>
  </si>
  <si>
    <t>Comoros</t>
  </si>
  <si>
    <t>COMOROS</t>
  </si>
  <si>
    <t>175</t>
  </si>
  <si>
    <t>Mayotte</t>
  </si>
  <si>
    <t>MAYOTTE</t>
  </si>
  <si>
    <t>178</t>
  </si>
  <si>
    <t>Congo</t>
  </si>
  <si>
    <t>CONGO</t>
  </si>
  <si>
    <t>180</t>
  </si>
  <si>
    <t>Congo, De Democratische Republiek</t>
  </si>
  <si>
    <t>Congo, La République Démocratique Du</t>
  </si>
  <si>
    <t>Congo, The Democratic Republic of the</t>
  </si>
  <si>
    <t>CONGO, THE DEMOCRATIC REPUBLIC OF THE</t>
  </si>
  <si>
    <t>184</t>
  </si>
  <si>
    <t>Cookeilanden</t>
  </si>
  <si>
    <t>Îles Cook</t>
  </si>
  <si>
    <t>Cook Islands</t>
  </si>
  <si>
    <t>COOK ISLANDS</t>
  </si>
  <si>
    <t>188</t>
  </si>
  <si>
    <t>Costa Rica</t>
  </si>
  <si>
    <t>COSTA RICA</t>
  </si>
  <si>
    <t>191</t>
  </si>
  <si>
    <t>Kroatië</t>
  </si>
  <si>
    <t>Croatie</t>
  </si>
  <si>
    <t>Croatia</t>
  </si>
  <si>
    <t>CROATIA</t>
  </si>
  <si>
    <t>192</t>
  </si>
  <si>
    <t>Cuba</t>
  </si>
  <si>
    <t>CUBA</t>
  </si>
  <si>
    <t>196</t>
  </si>
  <si>
    <t>Cyprus</t>
  </si>
  <si>
    <t>Chypre</t>
  </si>
  <si>
    <t>CYPRUS</t>
  </si>
  <si>
    <t>203</t>
  </si>
  <si>
    <t>Tsjechië</t>
  </si>
  <si>
    <t>Tchèque, République</t>
  </si>
  <si>
    <t>Czech Republic</t>
  </si>
  <si>
    <t>CZECH REPUBLIC</t>
  </si>
  <si>
    <t>204</t>
  </si>
  <si>
    <t>Benin</t>
  </si>
  <si>
    <t>Bénin</t>
  </si>
  <si>
    <t>BENIN</t>
  </si>
  <si>
    <t>208</t>
  </si>
  <si>
    <t>Denemarken</t>
  </si>
  <si>
    <t>Danemark</t>
  </si>
  <si>
    <t>Denmark</t>
  </si>
  <si>
    <t>DENMARK</t>
  </si>
  <si>
    <t>212</t>
  </si>
  <si>
    <t>Dominica</t>
  </si>
  <si>
    <t>Dominique</t>
  </si>
  <si>
    <t>DOMINICA</t>
  </si>
  <si>
    <t>214</t>
  </si>
  <si>
    <t>Dominicaanse Republiek</t>
  </si>
  <si>
    <t>Dominicaine, République</t>
  </si>
  <si>
    <t>Dominican Republic</t>
  </si>
  <si>
    <t>DOMINICAN REPUBLIC</t>
  </si>
  <si>
    <t>218</t>
  </si>
  <si>
    <t>Ecuador</t>
  </si>
  <si>
    <t>Équateur</t>
  </si>
  <si>
    <t>ECUADOR</t>
  </si>
  <si>
    <t>222</t>
  </si>
  <si>
    <t>El Salvador</t>
  </si>
  <si>
    <t>EL SALVADOR</t>
  </si>
  <si>
    <t>226</t>
  </si>
  <si>
    <t>Equatoriaal-Guinea</t>
  </si>
  <si>
    <t>Guinée Équatoriale</t>
  </si>
  <si>
    <t>Equatorial Guinea</t>
  </si>
  <si>
    <t>EQUATORIAL GUINEA</t>
  </si>
  <si>
    <t>231</t>
  </si>
  <si>
    <t>Ethiopië</t>
  </si>
  <si>
    <t>Éthiopie</t>
  </si>
  <si>
    <t>Ethiopia</t>
  </si>
  <si>
    <t>ETHIOPIA</t>
  </si>
  <si>
    <t>232</t>
  </si>
  <si>
    <t>Eritrea</t>
  </si>
  <si>
    <t>Érythrée</t>
  </si>
  <si>
    <t>ERITREA</t>
  </si>
  <si>
    <t>233</t>
  </si>
  <si>
    <t>Estland</t>
  </si>
  <si>
    <t>Estonie</t>
  </si>
  <si>
    <t>Estonia</t>
  </si>
  <si>
    <t>ESTONIA</t>
  </si>
  <si>
    <t>234</t>
  </si>
  <si>
    <t>Faeröer</t>
  </si>
  <si>
    <t>Îles Féroé</t>
  </si>
  <si>
    <t>Faroe Islands</t>
  </si>
  <si>
    <t>FAROE ISLANDS</t>
  </si>
  <si>
    <t>Falklandeilanden (Malvinas)</t>
  </si>
  <si>
    <t>Îles Falkland (Malvinas)</t>
  </si>
  <si>
    <t>Falkland Islands (Malvinas)</t>
  </si>
  <si>
    <t>FALKLAND ISLANDS (MALVINAS)</t>
  </si>
  <si>
    <t>Zuid-Georgië en De Zuidelijke Sandwicheilanden</t>
  </si>
  <si>
    <t>Géorgie du Sud-et-les îles Sandwich du Sud</t>
  </si>
  <si>
    <t>South Georgia and the South Sandwich Islands</t>
  </si>
  <si>
    <t>SOUTH GEORGIA AND THE SOUTH SANDWICH ISLANDS</t>
  </si>
  <si>
    <t>242</t>
  </si>
  <si>
    <t>Fiji</t>
  </si>
  <si>
    <t>Fidji</t>
  </si>
  <si>
    <t>FIJI</t>
  </si>
  <si>
    <t>246</t>
  </si>
  <si>
    <t>Finland</t>
  </si>
  <si>
    <t>Finlande</t>
  </si>
  <si>
    <t>FINLAND</t>
  </si>
  <si>
    <t>248</t>
  </si>
  <si>
    <t>Åland-eilanden</t>
  </si>
  <si>
    <t>Îles Åland</t>
  </si>
  <si>
    <t>Aland Islands</t>
  </si>
  <si>
    <t>ALAND ISLANDS</t>
  </si>
  <si>
    <t>250</t>
  </si>
  <si>
    <t>Frankrijk</t>
  </si>
  <si>
    <t>France</t>
  </si>
  <si>
    <t>FRANCE</t>
  </si>
  <si>
    <t>254</t>
  </si>
  <si>
    <t>Frans-Guyana</t>
  </si>
  <si>
    <t>Guyane Française</t>
  </si>
  <si>
    <t>French Guiana</t>
  </si>
  <si>
    <t>FRENCH GUIANA</t>
  </si>
  <si>
    <t>258</t>
  </si>
  <si>
    <t>Frans Polynesië</t>
  </si>
  <si>
    <t>Polynésie Française</t>
  </si>
  <si>
    <t>French Polynesia</t>
  </si>
  <si>
    <t>FRENCH POLYNESIA</t>
  </si>
  <si>
    <t>260</t>
  </si>
  <si>
    <t>Franse Zuidelijke gebieden</t>
  </si>
  <si>
    <t>Terres Australes Françaises</t>
  </si>
  <si>
    <t>French Southern Territories</t>
  </si>
  <si>
    <t>FRENCH SOUTHERN TERRITORIES</t>
  </si>
  <si>
    <t>262</t>
  </si>
  <si>
    <t>Djibouti</t>
  </si>
  <si>
    <t>DJIBOUTI</t>
  </si>
  <si>
    <t>266</t>
  </si>
  <si>
    <t>Gabon</t>
  </si>
  <si>
    <t>GABON</t>
  </si>
  <si>
    <t>Georgië</t>
  </si>
  <si>
    <t>Géorgie</t>
  </si>
  <si>
    <t>Georgia</t>
  </si>
  <si>
    <t>GEORGIA</t>
  </si>
  <si>
    <t>270</t>
  </si>
  <si>
    <t>Gambia</t>
  </si>
  <si>
    <t>Gambie</t>
  </si>
  <si>
    <t>GAMBIA</t>
  </si>
  <si>
    <t>275</t>
  </si>
  <si>
    <t>Palestijnse gebieden</t>
  </si>
  <si>
    <t>Palestine</t>
  </si>
  <si>
    <t>State of Palestine</t>
  </si>
  <si>
    <t>STATE OF PALESTINE</t>
  </si>
  <si>
    <t>276</t>
  </si>
  <si>
    <t>Duitsland</t>
  </si>
  <si>
    <t>Allemagne</t>
  </si>
  <si>
    <t>Germany</t>
  </si>
  <si>
    <t>GERMANY</t>
  </si>
  <si>
    <t>288</t>
  </si>
  <si>
    <t>Ghana</t>
  </si>
  <si>
    <t>GHANA</t>
  </si>
  <si>
    <t>292</t>
  </si>
  <si>
    <t>Gibraltar</t>
  </si>
  <si>
    <t>GIBRALTAR</t>
  </si>
  <si>
    <t>296</t>
  </si>
  <si>
    <t>Kiribati</t>
  </si>
  <si>
    <t>KIRIBATI</t>
  </si>
  <si>
    <t>300</t>
  </si>
  <si>
    <t>Griekenland</t>
  </si>
  <si>
    <t>Grèce</t>
  </si>
  <si>
    <t>Greece</t>
  </si>
  <si>
    <t>GREECE</t>
  </si>
  <si>
    <t>304</t>
  </si>
  <si>
    <t>Groenland</t>
  </si>
  <si>
    <t>Greenland</t>
  </si>
  <si>
    <t>GREENLAND</t>
  </si>
  <si>
    <t>308</t>
  </si>
  <si>
    <t>Grenada</t>
  </si>
  <si>
    <t>Grenade</t>
  </si>
  <si>
    <t>GRENADA</t>
  </si>
  <si>
    <t>312</t>
  </si>
  <si>
    <t>Guadeloupe</t>
  </si>
  <si>
    <t>GUADELOUPE</t>
  </si>
  <si>
    <t>316</t>
  </si>
  <si>
    <t>Guam</t>
  </si>
  <si>
    <t>GUAM</t>
  </si>
  <si>
    <t>320</t>
  </si>
  <si>
    <t>Guatemala</t>
  </si>
  <si>
    <t>GUATEMALA</t>
  </si>
  <si>
    <t>324</t>
  </si>
  <si>
    <t>Guinea</t>
  </si>
  <si>
    <t>Guinée</t>
  </si>
  <si>
    <t>GUINEA</t>
  </si>
  <si>
    <t>328</t>
  </si>
  <si>
    <t>Guyana</t>
  </si>
  <si>
    <t>GUYANA</t>
  </si>
  <si>
    <t>332</t>
  </si>
  <si>
    <t>Haiti</t>
  </si>
  <si>
    <t>Haïti</t>
  </si>
  <si>
    <t>HAITI</t>
  </si>
  <si>
    <t>334</t>
  </si>
  <si>
    <t>Heard eiland en Mcdonald eilanden</t>
  </si>
  <si>
    <t>Îles Heard-et-MacDonald</t>
  </si>
  <si>
    <t>Heard Island and Mcdonald Islands</t>
  </si>
  <si>
    <t>HEARD ISLAND AND MCDONALD ISLANDS</t>
  </si>
  <si>
    <t>Vaticaanstad (Heilige Stoel)</t>
  </si>
  <si>
    <t>Saint-Siège (État De La Cité Du Vatican)</t>
  </si>
  <si>
    <t>Vatican City State (Holy See)</t>
  </si>
  <si>
    <t>VATICAN CITY STATE (HOLY SEE)</t>
  </si>
  <si>
    <t>340</t>
  </si>
  <si>
    <t>Honduras</t>
  </si>
  <si>
    <t>HONDURAS</t>
  </si>
  <si>
    <t>344</t>
  </si>
  <si>
    <t>Hong Kong</t>
  </si>
  <si>
    <t>HONG KONG</t>
  </si>
  <si>
    <t>348</t>
  </si>
  <si>
    <t>Hongarije</t>
  </si>
  <si>
    <t>Hongrie</t>
  </si>
  <si>
    <t>Hungary</t>
  </si>
  <si>
    <t>HUNGARY</t>
  </si>
  <si>
    <t>352</t>
  </si>
  <si>
    <t>IJsland</t>
  </si>
  <si>
    <t>Islande</t>
  </si>
  <si>
    <t>Iceland</t>
  </si>
  <si>
    <t>ICELAND</t>
  </si>
  <si>
    <t>356</t>
  </si>
  <si>
    <t>India</t>
  </si>
  <si>
    <t>Inde</t>
  </si>
  <si>
    <t>INDIA</t>
  </si>
  <si>
    <t>360</t>
  </si>
  <si>
    <t>Indonesië</t>
  </si>
  <si>
    <t>Indonésie</t>
  </si>
  <si>
    <t>Indonesia</t>
  </si>
  <si>
    <t>INDONESIA</t>
  </si>
  <si>
    <t>364</t>
  </si>
  <si>
    <t>Iran (Islamitische Republiek)</t>
  </si>
  <si>
    <t>Iran, République Islamique D'</t>
  </si>
  <si>
    <t>Iran (Islamic Republic of)</t>
  </si>
  <si>
    <t>IRAN (ISLAMIC REPUBLIC OF)</t>
  </si>
  <si>
    <t>Irak</t>
  </si>
  <si>
    <t>Iraq</t>
  </si>
  <si>
    <t>IRAQ</t>
  </si>
  <si>
    <t>372</t>
  </si>
  <si>
    <t>Ierland</t>
  </si>
  <si>
    <t>Irlande</t>
  </si>
  <si>
    <t>Ireland</t>
  </si>
  <si>
    <t>IRELAND</t>
  </si>
  <si>
    <t>376</t>
  </si>
  <si>
    <t>Israël</t>
  </si>
  <si>
    <t>Israel</t>
  </si>
  <si>
    <t>ISRAEL</t>
  </si>
  <si>
    <t>380</t>
  </si>
  <si>
    <t>Italië</t>
  </si>
  <si>
    <t>Italie</t>
  </si>
  <si>
    <t>Italy</t>
  </si>
  <si>
    <t>ITALY</t>
  </si>
  <si>
    <t>384</t>
  </si>
  <si>
    <t>Ivoorkust</t>
  </si>
  <si>
    <t>Côte D'Ivoire</t>
  </si>
  <si>
    <t>Cote D'Ivoire</t>
  </si>
  <si>
    <t>COTE D'IVOIRE</t>
  </si>
  <si>
    <t>388</t>
  </si>
  <si>
    <t>Jamaica</t>
  </si>
  <si>
    <t>Jamaïque</t>
  </si>
  <si>
    <t>JAMAICA</t>
  </si>
  <si>
    <t>392</t>
  </si>
  <si>
    <t>Japan</t>
  </si>
  <si>
    <t>Japon</t>
  </si>
  <si>
    <t>JAPAN</t>
  </si>
  <si>
    <t>398</t>
  </si>
  <si>
    <t>Kazachstan</t>
  </si>
  <si>
    <t>Kazakhstan</t>
  </si>
  <si>
    <t>KAZAKHSTAN</t>
  </si>
  <si>
    <t>400</t>
  </si>
  <si>
    <t>Jordanië</t>
  </si>
  <si>
    <t>Jordanie</t>
  </si>
  <si>
    <t>Jordan</t>
  </si>
  <si>
    <t>JORDAN</t>
  </si>
  <si>
    <t>404</t>
  </si>
  <si>
    <t>Kenia</t>
  </si>
  <si>
    <t>Kenya</t>
  </si>
  <si>
    <t>KENYA</t>
  </si>
  <si>
    <t>408</t>
  </si>
  <si>
    <t>Korea, Democratische Volksrepubliek</t>
  </si>
  <si>
    <t>Corée, République Populaire Démocratique De</t>
  </si>
  <si>
    <t>Korea, Democratic People'S Republic of</t>
  </si>
  <si>
    <t>KOREA, DEMOCRATIC PEOPLE'S REPUBLIC OF</t>
  </si>
  <si>
    <t>410</t>
  </si>
  <si>
    <t>Korea, Republiek van</t>
  </si>
  <si>
    <t>Corée, République De</t>
  </si>
  <si>
    <t>Korea, Republic of</t>
  </si>
  <si>
    <t>KOREA, REPUBLIC OF</t>
  </si>
  <si>
    <t>414</t>
  </si>
  <si>
    <t>Koeweit</t>
  </si>
  <si>
    <t>Koweït</t>
  </si>
  <si>
    <t>Kuwait</t>
  </si>
  <si>
    <t>KUWAIT</t>
  </si>
  <si>
    <t>417</t>
  </si>
  <si>
    <t>Kirgizië</t>
  </si>
  <si>
    <t>Kirghizistan</t>
  </si>
  <si>
    <t>Kyrgyzstan</t>
  </si>
  <si>
    <t>KYRGYZSTAN</t>
  </si>
  <si>
    <t>418</t>
  </si>
  <si>
    <t>Laos, Democratische Volksrepubliek</t>
  </si>
  <si>
    <t>Lao, République Démocratique Populaire</t>
  </si>
  <si>
    <t>Lao People'S Democratic Republic</t>
  </si>
  <si>
    <t>LAO PEOPLE'S DEMOCRATIC REPUBLIC</t>
  </si>
  <si>
    <t>422</t>
  </si>
  <si>
    <t>Libanon</t>
  </si>
  <si>
    <t>Liban</t>
  </si>
  <si>
    <t>Lebanon</t>
  </si>
  <si>
    <t>LEBANON</t>
  </si>
  <si>
    <t>426</t>
  </si>
  <si>
    <t>Lesotho</t>
  </si>
  <si>
    <t>LESOTHO</t>
  </si>
  <si>
    <t>428</t>
  </si>
  <si>
    <t>Letland</t>
  </si>
  <si>
    <t>Lettonie</t>
  </si>
  <si>
    <t>Latvia</t>
  </si>
  <si>
    <t>LATVIA</t>
  </si>
  <si>
    <t>430</t>
  </si>
  <si>
    <t>Liberia</t>
  </si>
  <si>
    <t>Libéria</t>
  </si>
  <si>
    <t>LIBERIA</t>
  </si>
  <si>
    <t>434</t>
  </si>
  <si>
    <t>Libië</t>
  </si>
  <si>
    <t>Libyenne, Jamahiriya Arabe</t>
  </si>
  <si>
    <t>Libyan Arab Jamahiriya</t>
  </si>
  <si>
    <t>LIBYAN ARAB JAMAHIRIYA</t>
  </si>
  <si>
    <t>438</t>
  </si>
  <si>
    <t>Liechtenstein</t>
  </si>
  <si>
    <t>LIECHTENSTEIN</t>
  </si>
  <si>
    <t>440</t>
  </si>
  <si>
    <t>Litouwen</t>
  </si>
  <si>
    <t>Lituanie</t>
  </si>
  <si>
    <t>Lithuania</t>
  </si>
  <si>
    <t>LITHUANIA</t>
  </si>
  <si>
    <t>442</t>
  </si>
  <si>
    <t>Luxemburg</t>
  </si>
  <si>
    <t>Luxembourg</t>
  </si>
  <si>
    <t>LUXEMBOURG</t>
  </si>
  <si>
    <t>Macao</t>
  </si>
  <si>
    <t>MACAO</t>
  </si>
  <si>
    <t>450</t>
  </si>
  <si>
    <t>Madagascar</t>
  </si>
  <si>
    <t>MADAGASCAR</t>
  </si>
  <si>
    <t>454</t>
  </si>
  <si>
    <t>Malawi</t>
  </si>
  <si>
    <t>MALAWI</t>
  </si>
  <si>
    <t>458</t>
  </si>
  <si>
    <t>Maleisië</t>
  </si>
  <si>
    <t>Malaisie</t>
  </si>
  <si>
    <t>Malaysia</t>
  </si>
  <si>
    <t>MALAYSIA</t>
  </si>
  <si>
    <t>Malediven</t>
  </si>
  <si>
    <t>Maldives</t>
  </si>
  <si>
    <t>MALDIVES</t>
  </si>
  <si>
    <t>466</t>
  </si>
  <si>
    <t>Mali</t>
  </si>
  <si>
    <t>MALI</t>
  </si>
  <si>
    <t>470</t>
  </si>
  <si>
    <t>Malta</t>
  </si>
  <si>
    <t>Malte</t>
  </si>
  <si>
    <t>MALTA</t>
  </si>
  <si>
    <t>474</t>
  </si>
  <si>
    <t>Martinique</t>
  </si>
  <si>
    <t>MARTINIQUE</t>
  </si>
  <si>
    <t>478</t>
  </si>
  <si>
    <t>Mauritanië</t>
  </si>
  <si>
    <t>Mauritanie</t>
  </si>
  <si>
    <t>Mauritania</t>
  </si>
  <si>
    <t>MAURITANIA</t>
  </si>
  <si>
    <t>480</t>
  </si>
  <si>
    <t>Mauritius</t>
  </si>
  <si>
    <t>Maurice</t>
  </si>
  <si>
    <t>MAURITIUS</t>
  </si>
  <si>
    <t>484</t>
  </si>
  <si>
    <t>Mexico</t>
  </si>
  <si>
    <t>Mexique</t>
  </si>
  <si>
    <t>MEXICO</t>
  </si>
  <si>
    <t>492</t>
  </si>
  <si>
    <t>Monaco</t>
  </si>
  <si>
    <t>MONACO</t>
  </si>
  <si>
    <t>496</t>
  </si>
  <si>
    <t>Mongolië</t>
  </si>
  <si>
    <t>Mongolie</t>
  </si>
  <si>
    <t>Mongolia</t>
  </si>
  <si>
    <t>MONGOLIA</t>
  </si>
  <si>
    <t>498</t>
  </si>
  <si>
    <t>Moldavië</t>
  </si>
  <si>
    <t>Moldova</t>
  </si>
  <si>
    <t>Moldova, Republic of</t>
  </si>
  <si>
    <t>MOLDOVA, REPUBLIC OF</t>
  </si>
  <si>
    <t>499</t>
  </si>
  <si>
    <t>Montenegro</t>
  </si>
  <si>
    <t>Monténégro</t>
  </si>
  <si>
    <t>MONTENEGRO</t>
  </si>
  <si>
    <t>Montserrat</t>
  </si>
  <si>
    <t>MONTSERRAT</t>
  </si>
  <si>
    <t>504</t>
  </si>
  <si>
    <t>Marokko</t>
  </si>
  <si>
    <t>Maroc</t>
  </si>
  <si>
    <t>Morocco</t>
  </si>
  <si>
    <t>MOROCCO</t>
  </si>
  <si>
    <t>508</t>
  </si>
  <si>
    <t>Mozambique</t>
  </si>
  <si>
    <t>MOZAMBIQUE</t>
  </si>
  <si>
    <t>512</t>
  </si>
  <si>
    <t>Oman</t>
  </si>
  <si>
    <t>OMAN</t>
  </si>
  <si>
    <t>516</t>
  </si>
  <si>
    <t>Namibië</t>
  </si>
  <si>
    <t>Namibie</t>
  </si>
  <si>
    <t>Namibia</t>
  </si>
  <si>
    <t>NAMIBIA</t>
  </si>
  <si>
    <t>520</t>
  </si>
  <si>
    <t>Nauru</t>
  </si>
  <si>
    <t>NAURU</t>
  </si>
  <si>
    <t>524</t>
  </si>
  <si>
    <t>Nepal</t>
  </si>
  <si>
    <t>Népal</t>
  </si>
  <si>
    <t>NEPAL</t>
  </si>
  <si>
    <t>Nederland</t>
  </si>
  <si>
    <t>Pays-Bas</t>
  </si>
  <si>
    <t>Netherlands</t>
  </si>
  <si>
    <t>NETHERLANDS</t>
  </si>
  <si>
    <t>530</t>
  </si>
  <si>
    <t>Nederlandse Antillen</t>
  </si>
  <si>
    <t>NETHERLANDS ANTILLES</t>
  </si>
  <si>
    <t>531</t>
  </si>
  <si>
    <t>Curaçao</t>
  </si>
  <si>
    <t>Curacao</t>
  </si>
  <si>
    <t>533</t>
  </si>
  <si>
    <t>Aruba</t>
  </si>
  <si>
    <t>ARUBA</t>
  </si>
  <si>
    <t>534</t>
  </si>
  <si>
    <t>Sint Maarten (Nederlandse deel)</t>
  </si>
  <si>
    <t>Saint-Martin (Partie néerlandaise)</t>
  </si>
  <si>
    <t>Sint Maarten (Dutch part)</t>
  </si>
  <si>
    <t>535</t>
  </si>
  <si>
    <t>Bonaire, Sint Eustatius en Saba</t>
  </si>
  <si>
    <t>Bonaire, Saint Eustatius, Saba</t>
  </si>
  <si>
    <t>540</t>
  </si>
  <si>
    <t>Nieuw-Caledonië</t>
  </si>
  <si>
    <t>Nouvelle-Calédonie</t>
  </si>
  <si>
    <t>New Caledonia</t>
  </si>
  <si>
    <t>NEW CALEDONIA</t>
  </si>
  <si>
    <t>548</t>
  </si>
  <si>
    <t>Vanuatu</t>
  </si>
  <si>
    <t>VANUATU</t>
  </si>
  <si>
    <t>554</t>
  </si>
  <si>
    <t>Nieuw-Zeeland</t>
  </si>
  <si>
    <t>Nouvelle-Zélande</t>
  </si>
  <si>
    <t>New Zealand</t>
  </si>
  <si>
    <t>NEW ZEALAND</t>
  </si>
  <si>
    <t>Nicaragua</t>
  </si>
  <si>
    <t>NICARAGUA</t>
  </si>
  <si>
    <t>562</t>
  </si>
  <si>
    <t>Niger</t>
  </si>
  <si>
    <t>NIGER</t>
  </si>
  <si>
    <t>566</t>
  </si>
  <si>
    <t>Nigeria</t>
  </si>
  <si>
    <t>Nigéria</t>
  </si>
  <si>
    <t>NIGERIA</t>
  </si>
  <si>
    <t>570</t>
  </si>
  <si>
    <t>Niue</t>
  </si>
  <si>
    <t>Niué</t>
  </si>
  <si>
    <t>NIUE</t>
  </si>
  <si>
    <t>574</t>
  </si>
  <si>
    <t>Norfolkeiland</t>
  </si>
  <si>
    <t>Île Norfolk</t>
  </si>
  <si>
    <t>Norfolk Island</t>
  </si>
  <si>
    <t>NORFOLK ISLAND</t>
  </si>
  <si>
    <t>578</t>
  </si>
  <si>
    <t>Noorwegen</t>
  </si>
  <si>
    <t>Norvège</t>
  </si>
  <si>
    <t>Norway</t>
  </si>
  <si>
    <t>NORWAY</t>
  </si>
  <si>
    <t>580</t>
  </si>
  <si>
    <t>Noordelijke Marianen</t>
  </si>
  <si>
    <t>Îles Mariannes du Nord</t>
  </si>
  <si>
    <t>Northern Mariana Islands</t>
  </si>
  <si>
    <t>NORTHERN MARIANA ISLANDS</t>
  </si>
  <si>
    <t>581</t>
  </si>
  <si>
    <t>Amerikaanse kleine afgelegen eilanden</t>
  </si>
  <si>
    <t>Îles mineures éloignées des États-Unis</t>
  </si>
  <si>
    <t>United States minor outlying islands</t>
  </si>
  <si>
    <t>UNITED STATES MINOR OUTLYING ISLANDS</t>
  </si>
  <si>
    <t>583</t>
  </si>
  <si>
    <t>Micronesië, federale staten van</t>
  </si>
  <si>
    <t>Micronésie, États Fédérés De</t>
  </si>
  <si>
    <t>Micronesia, Federated States of</t>
  </si>
  <si>
    <t>MICRONESIA, FEDERATED STATES OF</t>
  </si>
  <si>
    <t>584</t>
  </si>
  <si>
    <t>Marshalleilanden</t>
  </si>
  <si>
    <t>Îles Marshall</t>
  </si>
  <si>
    <t>Marshall Islands</t>
  </si>
  <si>
    <t>MARSHALL ISLANDS</t>
  </si>
  <si>
    <t>585</t>
  </si>
  <si>
    <t>Palau</t>
  </si>
  <si>
    <t>Palaos</t>
  </si>
  <si>
    <t>PALAU</t>
  </si>
  <si>
    <t>586</t>
  </si>
  <si>
    <t>Pakistan</t>
  </si>
  <si>
    <t>PAKISTAN</t>
  </si>
  <si>
    <t>591</t>
  </si>
  <si>
    <t>Panama</t>
  </si>
  <si>
    <t>PANAMA</t>
  </si>
  <si>
    <t>598</t>
  </si>
  <si>
    <t>Papoea-Nieuw-Guinea</t>
  </si>
  <si>
    <t>Papouasie-Nouvelle-Guinée</t>
  </si>
  <si>
    <t>Papua New Guinea</t>
  </si>
  <si>
    <t>PAPUA NEW GUINEA</t>
  </si>
  <si>
    <t>600</t>
  </si>
  <si>
    <t>Paraguay</t>
  </si>
  <si>
    <t>PARAGUAY</t>
  </si>
  <si>
    <t>604</t>
  </si>
  <si>
    <t>Peru</t>
  </si>
  <si>
    <t>Pérou</t>
  </si>
  <si>
    <t>PERU</t>
  </si>
  <si>
    <t>608</t>
  </si>
  <si>
    <t>Filippijnen</t>
  </si>
  <si>
    <t>Philippines</t>
  </si>
  <si>
    <t>PHILIPPINES</t>
  </si>
  <si>
    <t>612</t>
  </si>
  <si>
    <t>Pitcairn</t>
  </si>
  <si>
    <t>PITCAIRN</t>
  </si>
  <si>
    <t>616</t>
  </si>
  <si>
    <t>Polen</t>
  </si>
  <si>
    <t>Pologne</t>
  </si>
  <si>
    <t>Poland</t>
  </si>
  <si>
    <t>POLAND</t>
  </si>
  <si>
    <t>620</t>
  </si>
  <si>
    <t>Portugal</t>
  </si>
  <si>
    <t>PORTUGAL</t>
  </si>
  <si>
    <t>624</t>
  </si>
  <si>
    <t>Guinee-Bissau</t>
  </si>
  <si>
    <t>Guinée-Bissau</t>
  </si>
  <si>
    <t>Guinea-Bissau</t>
  </si>
  <si>
    <t>GUINEA-BISSAU</t>
  </si>
  <si>
    <t>626</t>
  </si>
  <si>
    <t>Oost-Timor</t>
  </si>
  <si>
    <t>Timor-Leste</t>
  </si>
  <si>
    <t>TIMOR-LESTE</t>
  </si>
  <si>
    <t>630</t>
  </si>
  <si>
    <t>Puerto Rico</t>
  </si>
  <si>
    <t>Porto Rico</t>
  </si>
  <si>
    <t>PUERTO RICO</t>
  </si>
  <si>
    <t>634</t>
  </si>
  <si>
    <t>Qatar</t>
  </si>
  <si>
    <t>QATAR</t>
  </si>
  <si>
    <t>Reunion</t>
  </si>
  <si>
    <t>Réunion</t>
  </si>
  <si>
    <t>REUNION</t>
  </si>
  <si>
    <t>Roemenië</t>
  </si>
  <si>
    <t>Roumanie</t>
  </si>
  <si>
    <t>Romania</t>
  </si>
  <si>
    <t>ROMANIA</t>
  </si>
  <si>
    <t>643</t>
  </si>
  <si>
    <t>Rusland</t>
  </si>
  <si>
    <t>Russie, Fédération De</t>
  </si>
  <si>
    <t>Russia</t>
  </si>
  <si>
    <t>RUSSIA</t>
  </si>
  <si>
    <t>646</t>
  </si>
  <si>
    <t>Rwanda</t>
  </si>
  <si>
    <t>RWANDA</t>
  </si>
  <si>
    <t>652</t>
  </si>
  <si>
    <t>Saint Barthelemy</t>
  </si>
  <si>
    <t>Saint-Barthélemy</t>
  </si>
  <si>
    <t>SAINT BARTHELEMY</t>
  </si>
  <si>
    <t>654</t>
  </si>
  <si>
    <t>St. Helena</t>
  </si>
  <si>
    <t>Sainte-Hélène, Ascension Et Tristan Da Cunha</t>
  </si>
  <si>
    <t>ST. HELENA</t>
  </si>
  <si>
    <t>659</t>
  </si>
  <si>
    <t>Saint Kitts en Nevis</t>
  </si>
  <si>
    <t>Saint-Kitts-Et-Nevis</t>
  </si>
  <si>
    <t>Saint Kitts and Nevis</t>
  </si>
  <si>
    <t>SAINT KITTS AND NEVIS</t>
  </si>
  <si>
    <t>660</t>
  </si>
  <si>
    <t>Anguilla</t>
  </si>
  <si>
    <t>ANGUILLA</t>
  </si>
  <si>
    <t>662</t>
  </si>
  <si>
    <t>Saint Lucia</t>
  </si>
  <si>
    <t>Sainte-Lucie</t>
  </si>
  <si>
    <t>SAINT LUCIA</t>
  </si>
  <si>
    <t>Sint Maarten</t>
  </si>
  <si>
    <t>Saint Martin</t>
  </si>
  <si>
    <t>SAINT MARTIN</t>
  </si>
  <si>
    <t>666</t>
  </si>
  <si>
    <t>St. Pierre en Miquelon</t>
  </si>
  <si>
    <t>Saint-Pierre-Et-Miquelon</t>
  </si>
  <si>
    <t>St. Pierre and Miquelon</t>
  </si>
  <si>
    <t>ST. PIERRE AND MIQUELON</t>
  </si>
  <si>
    <t>670</t>
  </si>
  <si>
    <t>Saint Vincent en de Grenadines</t>
  </si>
  <si>
    <t>Saint-Vincent-Et-Les Grenadines</t>
  </si>
  <si>
    <t>Saint Vincent and the Grenadines</t>
  </si>
  <si>
    <t>SAINT VINCENT AND THE GRENADINES</t>
  </si>
  <si>
    <t>674</t>
  </si>
  <si>
    <t>San Marino</t>
  </si>
  <si>
    <t>Saint-Marin</t>
  </si>
  <si>
    <t>SAN MARINO</t>
  </si>
  <si>
    <t>678</t>
  </si>
  <si>
    <t>Sao Tome en Principe</t>
  </si>
  <si>
    <t>Sao Tomé-Et-Principe</t>
  </si>
  <si>
    <t>Sao Tome and Principe</t>
  </si>
  <si>
    <t>SAO TOME AND PRINCIPE</t>
  </si>
  <si>
    <t>682</t>
  </si>
  <si>
    <t>Saoedi-Arabië</t>
  </si>
  <si>
    <t>Arabie Saoudite</t>
  </si>
  <si>
    <t>Saudi Arabia</t>
  </si>
  <si>
    <t>SAUDI ARABIA</t>
  </si>
  <si>
    <t>686</t>
  </si>
  <si>
    <t>Senegal</t>
  </si>
  <si>
    <t>Sénégal</t>
  </si>
  <si>
    <t>SENEGAL</t>
  </si>
  <si>
    <t>688</t>
  </si>
  <si>
    <t>Servië</t>
  </si>
  <si>
    <t>Serbie</t>
  </si>
  <si>
    <t>Serbia</t>
  </si>
  <si>
    <t>SERBIA</t>
  </si>
  <si>
    <t>690</t>
  </si>
  <si>
    <t>Seychellen</t>
  </si>
  <si>
    <t>Seychelles</t>
  </si>
  <si>
    <t>SEYCHELLES</t>
  </si>
  <si>
    <t>694</t>
  </si>
  <si>
    <t>Sierra Leone</t>
  </si>
  <si>
    <t>SIERRA LEONE</t>
  </si>
  <si>
    <t>702</t>
  </si>
  <si>
    <t>Singapore</t>
  </si>
  <si>
    <t>Singapour</t>
  </si>
  <si>
    <t>SINGAPORE</t>
  </si>
  <si>
    <t>703</t>
  </si>
  <si>
    <t>Slowakije</t>
  </si>
  <si>
    <t>Slovaquie</t>
  </si>
  <si>
    <t>Slovakia</t>
  </si>
  <si>
    <t>SLOVAKIA</t>
  </si>
  <si>
    <t>704</t>
  </si>
  <si>
    <t>Vietnam</t>
  </si>
  <si>
    <t>Viet Nam</t>
  </si>
  <si>
    <t>VIET NAM</t>
  </si>
  <si>
    <t>705</t>
  </si>
  <si>
    <t>Slovenië</t>
  </si>
  <si>
    <t>Slovénie</t>
  </si>
  <si>
    <t>Slovenia</t>
  </si>
  <si>
    <t>SLOVENIA</t>
  </si>
  <si>
    <t>706</t>
  </si>
  <si>
    <t>Somalië</t>
  </si>
  <si>
    <t>Somalie</t>
  </si>
  <si>
    <t>Somalia</t>
  </si>
  <si>
    <t>SOMALIA</t>
  </si>
  <si>
    <t>710</t>
  </si>
  <si>
    <t>Zuid-Afrika</t>
  </si>
  <si>
    <t>Afrique Du Sud</t>
  </si>
  <si>
    <t>South Africa</t>
  </si>
  <si>
    <t>SOUTH AFRICA</t>
  </si>
  <si>
    <t>716</t>
  </si>
  <si>
    <t>Zimbabwe</t>
  </si>
  <si>
    <t>ZIMBABWE</t>
  </si>
  <si>
    <t>724</t>
  </si>
  <si>
    <t>Spanje</t>
  </si>
  <si>
    <t>Espagne</t>
  </si>
  <si>
    <t>Spain</t>
  </si>
  <si>
    <t>SPAIN</t>
  </si>
  <si>
    <t>728</t>
  </si>
  <si>
    <t>Zuid-Soedan</t>
  </si>
  <si>
    <t>Soudan Du Sud</t>
  </si>
  <si>
    <t>South Sudan</t>
  </si>
  <si>
    <t>729</t>
  </si>
  <si>
    <t>Soedan</t>
  </si>
  <si>
    <t>Soudan</t>
  </si>
  <si>
    <t>Sudan</t>
  </si>
  <si>
    <t>SUDAN</t>
  </si>
  <si>
    <t>732</t>
  </si>
  <si>
    <t>Westelijke Sahara</t>
  </si>
  <si>
    <t>Sahara Occidental</t>
  </si>
  <si>
    <t>Western Sahara</t>
  </si>
  <si>
    <t>WESTERN SAHARA</t>
  </si>
  <si>
    <t>740</t>
  </si>
  <si>
    <t>Suriname</t>
  </si>
  <si>
    <t>SURINAME</t>
  </si>
  <si>
    <t>744</t>
  </si>
  <si>
    <t>Spitsbergen en Jan Mayen</t>
  </si>
  <si>
    <t>Svalbard et île Jan Mayen</t>
  </si>
  <si>
    <t>Svalbard and Jan Mayen</t>
  </si>
  <si>
    <t>SVALBARD AND JAN MAYEN</t>
  </si>
  <si>
    <t>748</t>
  </si>
  <si>
    <t>Swaziland</t>
  </si>
  <si>
    <t>SWAZILAND</t>
  </si>
  <si>
    <t>752</t>
  </si>
  <si>
    <t>Zweden</t>
  </si>
  <si>
    <t>Suède</t>
  </si>
  <si>
    <t>Sweden</t>
  </si>
  <si>
    <t>SWEDEN</t>
  </si>
  <si>
    <t>756</t>
  </si>
  <si>
    <t>Zwitserland</t>
  </si>
  <si>
    <t>Suisse</t>
  </si>
  <si>
    <t>Switzerland</t>
  </si>
  <si>
    <t>SWITZERLAND</t>
  </si>
  <si>
    <t>760</t>
  </si>
  <si>
    <t>Syrië, Arabische Republiek</t>
  </si>
  <si>
    <t>Syrienne, République Arabe</t>
  </si>
  <si>
    <t>Syrian Arab Republic</t>
  </si>
  <si>
    <t>SYRIAN ARAB REPUBLIC</t>
  </si>
  <si>
    <t>762</t>
  </si>
  <si>
    <t>Tadzjikistan</t>
  </si>
  <si>
    <t>Tadjikistan</t>
  </si>
  <si>
    <t>Tajikistan</t>
  </si>
  <si>
    <t>TAJIKISTAN</t>
  </si>
  <si>
    <t>764</t>
  </si>
  <si>
    <t>Thailand</t>
  </si>
  <si>
    <t>Thaïlande</t>
  </si>
  <si>
    <t>THAILAND</t>
  </si>
  <si>
    <t>Togo</t>
  </si>
  <si>
    <t>TOGO</t>
  </si>
  <si>
    <t>772</t>
  </si>
  <si>
    <t>Tokelau</t>
  </si>
  <si>
    <t>TOKELAU</t>
  </si>
  <si>
    <t>776</t>
  </si>
  <si>
    <t>Tonga</t>
  </si>
  <si>
    <t>TONGA</t>
  </si>
  <si>
    <t>780</t>
  </si>
  <si>
    <t>Trinidad en Tobago</t>
  </si>
  <si>
    <t>Trinité-Et-Tobago</t>
  </si>
  <si>
    <t>Trinidad and Tobago</t>
  </si>
  <si>
    <t>TRINIDAD AND TOBAGO</t>
  </si>
  <si>
    <t>784</t>
  </si>
  <si>
    <t>Verenigde Arabische Emiraten</t>
  </si>
  <si>
    <t>Émirats Arabes Unis</t>
  </si>
  <si>
    <t>United Arab Emirates</t>
  </si>
  <si>
    <t>UNITED ARAB EMIRATES</t>
  </si>
  <si>
    <t>788</t>
  </si>
  <si>
    <t>Tunesië</t>
  </si>
  <si>
    <t>Tunisie</t>
  </si>
  <si>
    <t>Tunisia</t>
  </si>
  <si>
    <t>TUNISIA</t>
  </si>
  <si>
    <t>792</t>
  </si>
  <si>
    <t>Turkije</t>
  </si>
  <si>
    <t>Turquie</t>
  </si>
  <si>
    <t>Turkey</t>
  </si>
  <si>
    <t>TURKEY</t>
  </si>
  <si>
    <t>795</t>
  </si>
  <si>
    <t>Turkmenistan</t>
  </si>
  <si>
    <t>Turkménistan</t>
  </si>
  <si>
    <t>TURKMENISTAN</t>
  </si>
  <si>
    <t>796</t>
  </si>
  <si>
    <t>Turkse- en Caicoseilanden</t>
  </si>
  <si>
    <t>Îles Turques-et-Caïques</t>
  </si>
  <si>
    <t>Turks and Caicos Islands</t>
  </si>
  <si>
    <t>TURKS AND CAICOS ISLANDS</t>
  </si>
  <si>
    <t>798</t>
  </si>
  <si>
    <t>Tuvalu</t>
  </si>
  <si>
    <t>TUVALU</t>
  </si>
  <si>
    <t>800</t>
  </si>
  <si>
    <t>Oeganda</t>
  </si>
  <si>
    <t>Ouganda</t>
  </si>
  <si>
    <t>Uganda</t>
  </si>
  <si>
    <t>UGANDA</t>
  </si>
  <si>
    <t>804</t>
  </si>
  <si>
    <t>Oekraïne</t>
  </si>
  <si>
    <t>Ukraine</t>
  </si>
  <si>
    <t>UKRAINE</t>
  </si>
  <si>
    <t>807</t>
  </si>
  <si>
    <t>Macedonië, Joegoslavische Republiek</t>
  </si>
  <si>
    <t>Macédoine, L'Ex-République Yougoslave De</t>
  </si>
  <si>
    <t>Macedonia, The former Yugoslav republic of</t>
  </si>
  <si>
    <t>MACEDONIA, THE FORMER YUGOSLAV REPUBLIC OF</t>
  </si>
  <si>
    <t>818</t>
  </si>
  <si>
    <t>Egypte</t>
  </si>
  <si>
    <t>Égypte</t>
  </si>
  <si>
    <t>Egypt</t>
  </si>
  <si>
    <t>EGYPT</t>
  </si>
  <si>
    <t>826</t>
  </si>
  <si>
    <t>Verenigd Koninkrijk</t>
  </si>
  <si>
    <t>Royaume-Uni</t>
  </si>
  <si>
    <t>United Kingdom</t>
  </si>
  <si>
    <t>UNITED KINGDOM</t>
  </si>
  <si>
    <t>831</t>
  </si>
  <si>
    <t>Guernsey</t>
  </si>
  <si>
    <t>832</t>
  </si>
  <si>
    <t>Jersey</t>
  </si>
  <si>
    <t>États-Unis</t>
  </si>
  <si>
    <t>JERSEY</t>
  </si>
  <si>
    <t>833</t>
  </si>
  <si>
    <t>Isle Of Man</t>
  </si>
  <si>
    <t>Île de Man</t>
  </si>
  <si>
    <t>Isle of Man</t>
  </si>
  <si>
    <t>ISLE OF MAN</t>
  </si>
  <si>
    <t>834</t>
  </si>
  <si>
    <t>Tanzania, Verenigde Republiek van</t>
  </si>
  <si>
    <t>Tanzanie, République Unie De</t>
  </si>
  <si>
    <t>Tanzania, United Republic of</t>
  </si>
  <si>
    <t>TANZANIA, UNITED REPUBLIC OF</t>
  </si>
  <si>
    <t>840</t>
  </si>
  <si>
    <t>Verenigde Staten</t>
  </si>
  <si>
    <t>United States</t>
  </si>
  <si>
    <t>UNITED STATES</t>
  </si>
  <si>
    <t>850</t>
  </si>
  <si>
    <t>Maagdeneilanden (VS)</t>
  </si>
  <si>
    <t>Îles Vierges des États-Unis</t>
  </si>
  <si>
    <t>Virgin Islands (U.S.)</t>
  </si>
  <si>
    <t>VIRGIN ISLANDS (U.S.)</t>
  </si>
  <si>
    <t>854</t>
  </si>
  <si>
    <t>Burkina Faso</t>
  </si>
  <si>
    <t>BURKINA FASO</t>
  </si>
  <si>
    <t>858</t>
  </si>
  <si>
    <t>Uruguay</t>
  </si>
  <si>
    <t>URUGUAY</t>
  </si>
  <si>
    <t>860</t>
  </si>
  <si>
    <t>Oezbekistan</t>
  </si>
  <si>
    <t>Ouzbékistan</t>
  </si>
  <si>
    <t>Uzbekistan</t>
  </si>
  <si>
    <t>UZBEKISTAN</t>
  </si>
  <si>
    <t>862</t>
  </si>
  <si>
    <t>Venezuela</t>
  </si>
  <si>
    <t>Venezuela, République Bolivarienne Du</t>
  </si>
  <si>
    <t>VENEZUELA</t>
  </si>
  <si>
    <t>Wallis en Futuna</t>
  </si>
  <si>
    <t>Wallis-Et-Futuna</t>
  </si>
  <si>
    <t>Wallis and Futuna</t>
  </si>
  <si>
    <t>WALLIS AND FUTUNA</t>
  </si>
  <si>
    <t>882</t>
  </si>
  <si>
    <t>Samoa</t>
  </si>
  <si>
    <t>SAMOA</t>
  </si>
  <si>
    <t>887</t>
  </si>
  <si>
    <t>Jemen</t>
  </si>
  <si>
    <t>Yémen</t>
  </si>
  <si>
    <t>Yemen</t>
  </si>
  <si>
    <t>YEMEN</t>
  </si>
  <si>
    <t>894</t>
  </si>
  <si>
    <t>Zambia</t>
  </si>
  <si>
    <t>Zambie</t>
  </si>
  <si>
    <t>ZAMBIA</t>
  </si>
  <si>
    <t>NON_EU</t>
  </si>
  <si>
    <t>Land buiten de EU</t>
  </si>
  <si>
    <t>Pays qui ne fait pas partie de l'Union européenne</t>
  </si>
  <si>
    <t>Country that is not in the European Union</t>
  </si>
  <si>
    <t>XI</t>
  </si>
  <si>
    <t>Verenigd Koninkrijk (Noord-Ierland) - alleen voor EUDAMED gebruiken</t>
  </si>
  <si>
    <t>Royaume-Uni (Irlande du Nord) - à utiliser uniquement pour EUDAMED</t>
  </si>
  <si>
    <t>United Kingdom (Northern Ireland) - use for EUDAMED only</t>
  </si>
  <si>
    <t>AED</t>
  </si>
  <si>
    <t>Verenigde Arabische Emiraten, Dirham</t>
  </si>
  <si>
    <t>Dirham, Emirats arabes unis</t>
  </si>
  <si>
    <t>United Arab Emirates, Dirhams</t>
  </si>
  <si>
    <t>AFN</t>
  </si>
  <si>
    <t>Afghanistan, Afghani</t>
  </si>
  <si>
    <t>Afghani, Afghanistan</t>
  </si>
  <si>
    <t>Afghanistan, Afghanis</t>
  </si>
  <si>
    <t>ALL</t>
  </si>
  <si>
    <t>Albanië, Lek</t>
  </si>
  <si>
    <t>Lek, Albanie</t>
  </si>
  <si>
    <t>Albania, Leke</t>
  </si>
  <si>
    <t>AMD</t>
  </si>
  <si>
    <t>Armenië, Dram</t>
  </si>
  <si>
    <t>Dram arménien, Arménie</t>
  </si>
  <si>
    <t>Armenia, Drams</t>
  </si>
  <si>
    <t>ANG</t>
  </si>
  <si>
    <t>Nederlandse Antillen, Gulden</t>
  </si>
  <si>
    <t>Florin, Antilles</t>
  </si>
  <si>
    <t>Netherlands Antilles, Guilders (also called Florins)</t>
  </si>
  <si>
    <t>AOA</t>
  </si>
  <si>
    <t>Angola, Kwanza</t>
  </si>
  <si>
    <t>Kwanza, Angola</t>
  </si>
  <si>
    <t>ARS</t>
  </si>
  <si>
    <t>Argentinië, Peso</t>
  </si>
  <si>
    <t>Peso, Argentine</t>
  </si>
  <si>
    <t>Argentina, Pesos</t>
  </si>
  <si>
    <t>AUD</t>
  </si>
  <si>
    <t>Australië, Dollar</t>
  </si>
  <si>
    <t>Dollar, Autralie</t>
  </si>
  <si>
    <t>Australia, Dollars</t>
  </si>
  <si>
    <t>AWG</t>
  </si>
  <si>
    <t>Aruba, Gulden</t>
  </si>
  <si>
    <t>Florin, Aruba</t>
  </si>
  <si>
    <t>Aruba, Guilders (also called Florins)</t>
  </si>
  <si>
    <t>AZM</t>
  </si>
  <si>
    <t>Azerbeidzjan, Manat [vervallen]</t>
  </si>
  <si>
    <t>Obsolete! Manat, Azerbaijan</t>
  </si>
  <si>
    <t>Azerbaijan, Manats [obsolete]</t>
  </si>
  <si>
    <t>AZN</t>
  </si>
  <si>
    <t>Azerbeidzjan, Niewe Manat</t>
  </si>
  <si>
    <t>Manat, Azerbaijan</t>
  </si>
  <si>
    <t>Azerbaijan, New Manats</t>
  </si>
  <si>
    <t>BAM</t>
  </si>
  <si>
    <t>Bosnië en Herzegovina, Converteerbare Mark</t>
  </si>
  <si>
    <t>Mark convertible, Bosnie Herzegovine</t>
  </si>
  <si>
    <t>Bosnia and Herzegovina, Convertible Marka</t>
  </si>
  <si>
    <t>BBD</t>
  </si>
  <si>
    <t>Barbados, Dollar</t>
  </si>
  <si>
    <t>Dollar, Barbades</t>
  </si>
  <si>
    <t>Barbados, Dollars</t>
  </si>
  <si>
    <t>BDT</t>
  </si>
  <si>
    <t>Bangladesh, Taka</t>
  </si>
  <si>
    <t>Taka, Bangladesh</t>
  </si>
  <si>
    <t>BGN</t>
  </si>
  <si>
    <t>Bulgarije, Lev</t>
  </si>
  <si>
    <t>Lev, Bulgarie</t>
  </si>
  <si>
    <t>Bulgaria, Leva</t>
  </si>
  <si>
    <t>BHD</t>
  </si>
  <si>
    <t>Bahrein, Dinar</t>
  </si>
  <si>
    <t>Dinar, Bahreïn</t>
  </si>
  <si>
    <t>Bahrain, Dinars</t>
  </si>
  <si>
    <t>BIF</t>
  </si>
  <si>
    <t>Burundi, Burundese Frank</t>
  </si>
  <si>
    <t>Franc, Burundi</t>
  </si>
  <si>
    <t>Burundi, Francs</t>
  </si>
  <si>
    <t>BMD</t>
  </si>
  <si>
    <t>Bermuda, Dollar</t>
  </si>
  <si>
    <t>Dollar, Bermudes</t>
  </si>
  <si>
    <t>Bermuda, Dollars</t>
  </si>
  <si>
    <t>Brunei Darussalam, Dollar</t>
  </si>
  <si>
    <t>Dollar, Brunei</t>
  </si>
  <si>
    <t>Brunei Darussalam, Dollars</t>
  </si>
  <si>
    <t>BOB</t>
  </si>
  <si>
    <t>Bolivia, Boliviano</t>
  </si>
  <si>
    <t>Boliviano, Bolivie</t>
  </si>
  <si>
    <t>Bolivia, Bolivianos</t>
  </si>
  <si>
    <t>BRL</t>
  </si>
  <si>
    <t>Brazilië, Braziliaanse Real</t>
  </si>
  <si>
    <t>Real, Brésil</t>
  </si>
  <si>
    <t>Brazil, Brazil Real</t>
  </si>
  <si>
    <t>BSD</t>
  </si>
  <si>
    <t>Bahamas, Dollar</t>
  </si>
  <si>
    <t>Dollar, Bahamas</t>
  </si>
  <si>
    <t>Bahamas, Dollars</t>
  </si>
  <si>
    <t>BTN</t>
  </si>
  <si>
    <t>Bhutan, Ngultrum</t>
  </si>
  <si>
    <t>Roupie indienne, Boutan</t>
  </si>
  <si>
    <t>BWP</t>
  </si>
  <si>
    <t>Botswana, Pula</t>
  </si>
  <si>
    <t>Pulas, Botswana</t>
  </si>
  <si>
    <t>Botswana, Pulas</t>
  </si>
  <si>
    <t>BYR</t>
  </si>
  <si>
    <t>Wit-Rusland, Roebel</t>
  </si>
  <si>
    <t>Rouble bélorusse</t>
  </si>
  <si>
    <t>Belarus, Rubles</t>
  </si>
  <si>
    <t>BZD</t>
  </si>
  <si>
    <t>Belize, Dollar</t>
  </si>
  <si>
    <t>Dollar, Belize</t>
  </si>
  <si>
    <t>Belize, Dollars</t>
  </si>
  <si>
    <t>CAD</t>
  </si>
  <si>
    <t>Canada, Dollar</t>
  </si>
  <si>
    <t>Dollar, Canada</t>
  </si>
  <si>
    <t>Canada, Dollars</t>
  </si>
  <si>
    <t>CDF</t>
  </si>
  <si>
    <t>Congo-Kinshasa, Congolese Frank</t>
  </si>
  <si>
    <t>Franc, Congo</t>
  </si>
  <si>
    <t>Congo/Kinshasa, Congolese Francs</t>
  </si>
  <si>
    <t>CHF</t>
  </si>
  <si>
    <t>Zwitserland, Frank</t>
  </si>
  <si>
    <t>Franc, Suisse</t>
  </si>
  <si>
    <t>Switzerland, Francs</t>
  </si>
  <si>
    <t>Chili, Peso</t>
  </si>
  <si>
    <t>Peso, Chili</t>
  </si>
  <si>
    <t>Chile, Pesos</t>
  </si>
  <si>
    <t>CNY</t>
  </si>
  <si>
    <t>China, Yuan Renminbi</t>
  </si>
  <si>
    <t>Yuan Ren-Min-Bi, Chine</t>
  </si>
  <si>
    <t>COP</t>
  </si>
  <si>
    <t>Colombia, Peso</t>
  </si>
  <si>
    <t>Peso, Colombie</t>
  </si>
  <si>
    <t>Colombia, Pesos</t>
  </si>
  <si>
    <t>CRC</t>
  </si>
  <si>
    <t>Costa Rica, Colon</t>
  </si>
  <si>
    <t>Colon, Costa Rica</t>
  </si>
  <si>
    <t>Costa Rica, Colones</t>
  </si>
  <si>
    <t>Cuba, Peso</t>
  </si>
  <si>
    <t>Peso, Cuba</t>
  </si>
  <si>
    <t>Cuba, Pesos</t>
  </si>
  <si>
    <t>CVE</t>
  </si>
  <si>
    <t>Kaapverdië, Escudo</t>
  </si>
  <si>
    <t>Escudo, Cap Vert</t>
  </si>
  <si>
    <t>Cape Verde, Escudos</t>
  </si>
  <si>
    <t>CYP</t>
  </si>
  <si>
    <t>Cyprus, Euro</t>
  </si>
  <si>
    <t>Livre, Chypre</t>
  </si>
  <si>
    <t>Cyprus, Pounds</t>
  </si>
  <si>
    <t>Tsjechië, Kroon</t>
  </si>
  <si>
    <t>Couronne, République tchèque</t>
  </si>
  <si>
    <t>Czech Republic, Koruny</t>
  </si>
  <si>
    <t>DJF</t>
  </si>
  <si>
    <t>Djibouti, Frank</t>
  </si>
  <si>
    <t>Franc, Djibouti</t>
  </si>
  <si>
    <t>Djibouti, Francs</t>
  </si>
  <si>
    <t>DKK</t>
  </si>
  <si>
    <t>Denemarken, Kroon</t>
  </si>
  <si>
    <t>Couronne, Danemark</t>
  </si>
  <si>
    <t>Denmark, Kroner</t>
  </si>
  <si>
    <t>DOP</t>
  </si>
  <si>
    <t>Dominicaanse Republiek, Peso</t>
  </si>
  <si>
    <t>Peso, République Dominicaine</t>
  </si>
  <si>
    <t>Dominican Republic, Pesos</t>
  </si>
  <si>
    <t>DZD</t>
  </si>
  <si>
    <t>Algerije, Algerijnse Dinar</t>
  </si>
  <si>
    <t>Dinar, Algérie</t>
  </si>
  <si>
    <t>Algeria, Algeria Dinars</t>
  </si>
  <si>
    <t>EEK</t>
  </si>
  <si>
    <t>Estland, Kroon</t>
  </si>
  <si>
    <t>Couronne, Estonie</t>
  </si>
  <si>
    <t>Estonia, Krooni</t>
  </si>
  <si>
    <t>EGP</t>
  </si>
  <si>
    <t>Egypte, Pond</t>
  </si>
  <si>
    <t>Livre, Egypte</t>
  </si>
  <si>
    <t>Egypt, Pounds</t>
  </si>
  <si>
    <t>ERN</t>
  </si>
  <si>
    <t>Eritrea, Nakfa</t>
  </si>
  <si>
    <t>Nakfa, Érythrée</t>
  </si>
  <si>
    <t>ETB</t>
  </si>
  <si>
    <t>Ethiopië, Birr</t>
  </si>
  <si>
    <t>Birr, Ethiopie</t>
  </si>
  <si>
    <t>Ethiopia, Birr</t>
  </si>
  <si>
    <t>Eurolanden, Euro</t>
  </si>
  <si>
    <t>Euro</t>
  </si>
  <si>
    <t>Euro Member Countries, Euro</t>
  </si>
  <si>
    <t>FJD</t>
  </si>
  <si>
    <t>Fiji, Dollar</t>
  </si>
  <si>
    <t>Dollar, Fiji</t>
  </si>
  <si>
    <t>Fiji, Dollars</t>
  </si>
  <si>
    <t>FKP</t>
  </si>
  <si>
    <t>Falklandeilanden (Malvinas), Pond</t>
  </si>
  <si>
    <t>Livre, Malouines</t>
  </si>
  <si>
    <t>Falkland Islands (Malvinas), Pounds</t>
  </si>
  <si>
    <t>GBP</t>
  </si>
  <si>
    <t>Verenigd Koninkrijk, Pond</t>
  </si>
  <si>
    <t>Livre sterling, Royaume-Uni</t>
  </si>
  <si>
    <t>United Kingdom, Pounds</t>
  </si>
  <si>
    <t>GEL</t>
  </si>
  <si>
    <t>Georgië, Lari</t>
  </si>
  <si>
    <t>Lari, Géorgie</t>
  </si>
  <si>
    <t>Georgia, Lari</t>
  </si>
  <si>
    <t>GGP</t>
  </si>
  <si>
    <t>Guernsey, Pond</t>
  </si>
  <si>
    <t>Livre, Guernesey</t>
  </si>
  <si>
    <t>Guernsey, Pounds</t>
  </si>
  <si>
    <t>GHC</t>
  </si>
  <si>
    <t>Ghana, Cedi</t>
  </si>
  <si>
    <t>Cedi, Ghana</t>
  </si>
  <si>
    <t>Ghana, Cedis</t>
  </si>
  <si>
    <t>GHS</t>
  </si>
  <si>
    <t>GIP</t>
  </si>
  <si>
    <t>Gibraltar, Pond</t>
  </si>
  <si>
    <t>Livre, Gibraltar</t>
  </si>
  <si>
    <t>Gibraltar, Pounds</t>
  </si>
  <si>
    <t>GMD</t>
  </si>
  <si>
    <t>Gambia, Dalasi</t>
  </si>
  <si>
    <t>Dalasi, Gambie</t>
  </si>
  <si>
    <t>Guinee, Frank</t>
  </si>
  <si>
    <t>Franc, Guinée</t>
  </si>
  <si>
    <t>Guinea, Francs</t>
  </si>
  <si>
    <t>GTQ</t>
  </si>
  <si>
    <t>Guatemala, Quetzal</t>
  </si>
  <si>
    <t>Quetzal, Guatemala</t>
  </si>
  <si>
    <t>Guatemala, Quetzales</t>
  </si>
  <si>
    <t>GYD</t>
  </si>
  <si>
    <t>Guyana, Dollar</t>
  </si>
  <si>
    <t>Dollar, Guyane</t>
  </si>
  <si>
    <t>Guyana, Dollars</t>
  </si>
  <si>
    <t>HKD</t>
  </si>
  <si>
    <t>Hong Kong, Dollar</t>
  </si>
  <si>
    <t>Dollar, Hong Kong</t>
  </si>
  <si>
    <t>Hong Kong, Dollars</t>
  </si>
  <si>
    <t>HNL</t>
  </si>
  <si>
    <t>Honduras, Lempira</t>
  </si>
  <si>
    <t>Lempira, Honduras</t>
  </si>
  <si>
    <t>Honduras, Lempiras</t>
  </si>
  <si>
    <t>HRK</t>
  </si>
  <si>
    <t>Kroatië, Kuna</t>
  </si>
  <si>
    <t>Kuna, Croatie</t>
  </si>
  <si>
    <t>Croatia, Kuna</t>
  </si>
  <si>
    <t>HTG</t>
  </si>
  <si>
    <t>Haïti, Gourde</t>
  </si>
  <si>
    <t>Gourde, Haïti</t>
  </si>
  <si>
    <t>Haiti, Gourdes</t>
  </si>
  <si>
    <t>HUF</t>
  </si>
  <si>
    <t>Hongarije, Forint</t>
  </si>
  <si>
    <t>Forint, Hongrie</t>
  </si>
  <si>
    <t>Hungary, Forint</t>
  </si>
  <si>
    <t>IDR</t>
  </si>
  <si>
    <t>Indonesië, Roepia</t>
  </si>
  <si>
    <t>Rupiah, Indonésie</t>
  </si>
  <si>
    <t>Indonesia, Rupiahs</t>
  </si>
  <si>
    <t>ILS</t>
  </si>
  <si>
    <t>Israël, Shekel</t>
  </si>
  <si>
    <t>Nouveau sheqel, Israël</t>
  </si>
  <si>
    <t>Israel, New Shekels</t>
  </si>
  <si>
    <t>Eiland Man, Pond</t>
  </si>
  <si>
    <t>Livre, île de Man</t>
  </si>
  <si>
    <t>Isle of Man, Pounds</t>
  </si>
  <si>
    <t>INR</t>
  </si>
  <si>
    <t>India, Roepie</t>
  </si>
  <si>
    <t>Roupie, Inde</t>
  </si>
  <si>
    <t>India, Rupees</t>
  </si>
  <si>
    <t>IQD</t>
  </si>
  <si>
    <t>Irak, Dinar</t>
  </si>
  <si>
    <t>Dinar, Iraq</t>
  </si>
  <si>
    <t>Iraq, Dinars</t>
  </si>
  <si>
    <t>IRR</t>
  </si>
  <si>
    <t>Iran, Rial</t>
  </si>
  <si>
    <t>Rial, Iran</t>
  </si>
  <si>
    <t>Iran, Rials</t>
  </si>
  <si>
    <t>ISK</t>
  </si>
  <si>
    <t>IJsland, Kroon</t>
  </si>
  <si>
    <t>Couronne, Islande</t>
  </si>
  <si>
    <t>Iceland, Kronur</t>
  </si>
  <si>
    <t>JEP</t>
  </si>
  <si>
    <t>Jersey, Pond</t>
  </si>
  <si>
    <t>Livre, Jersey</t>
  </si>
  <si>
    <t>Jersey, Pounds</t>
  </si>
  <si>
    <t>JMD</t>
  </si>
  <si>
    <t>Jamaica, Dollar</t>
  </si>
  <si>
    <t>Dollar, Jamaïque</t>
  </si>
  <si>
    <t>Jamaica, Dollars</t>
  </si>
  <si>
    <t>JOD</t>
  </si>
  <si>
    <t>Jordanië, Dinar</t>
  </si>
  <si>
    <t>Dinar, Jordanie</t>
  </si>
  <si>
    <t>Jordan, Dinars</t>
  </si>
  <si>
    <t>JPY</t>
  </si>
  <si>
    <t>Japan, Yen</t>
  </si>
  <si>
    <t>Yen, Japon</t>
  </si>
  <si>
    <t>KES</t>
  </si>
  <si>
    <t>Kenia, Shilling</t>
  </si>
  <si>
    <t>Shilling, Kenya</t>
  </si>
  <si>
    <t>Kenya, Shillings</t>
  </si>
  <si>
    <t>KGS</t>
  </si>
  <si>
    <t>Kirgizië, Som</t>
  </si>
  <si>
    <t>Som, Kyrgyzstan</t>
  </si>
  <si>
    <t>Kyrgyzstan, Soms</t>
  </si>
  <si>
    <t>KHR</t>
  </si>
  <si>
    <t>Cambodja, Riel</t>
  </si>
  <si>
    <t>Riel, Cambodge</t>
  </si>
  <si>
    <t>Cambodia, Riels</t>
  </si>
  <si>
    <t>KMF</t>
  </si>
  <si>
    <t>Comoren, Frank</t>
  </si>
  <si>
    <t>Franc, Comores</t>
  </si>
  <si>
    <t>Comoros, Francs</t>
  </si>
  <si>
    <t>KPW</t>
  </si>
  <si>
    <t>Noord-Korea, Won</t>
  </si>
  <si>
    <t>Won, Corée du Nord</t>
  </si>
  <si>
    <t>Korea (North), Won</t>
  </si>
  <si>
    <t>KRW</t>
  </si>
  <si>
    <t>Zuid-Korea, Won</t>
  </si>
  <si>
    <t>Won, Corée du Sud</t>
  </si>
  <si>
    <t>Korea (South), Won</t>
  </si>
  <si>
    <t>Koeweit, Dinar</t>
  </si>
  <si>
    <t>Dinar, Koweit</t>
  </si>
  <si>
    <t>Kuwait, Dinars</t>
  </si>
  <si>
    <t>KYD</t>
  </si>
  <si>
    <t>Kaaimaneilanden, Dollar</t>
  </si>
  <si>
    <t>Dollar, Iles Caïmans</t>
  </si>
  <si>
    <t>Cayman Islands, Dollars</t>
  </si>
  <si>
    <t>KZT</t>
  </si>
  <si>
    <t>Kazachstan, Tenge</t>
  </si>
  <si>
    <t>Tenge, Kazakhstan</t>
  </si>
  <si>
    <t>Kazakhstan, Tenge</t>
  </si>
  <si>
    <t>LAK</t>
  </si>
  <si>
    <t>Laos, Kip</t>
  </si>
  <si>
    <t>Kip, Lao</t>
  </si>
  <si>
    <t>Laos, Kips</t>
  </si>
  <si>
    <t>LBP</t>
  </si>
  <si>
    <t>Libanon, Pond</t>
  </si>
  <si>
    <t>Livre, Liban</t>
  </si>
  <si>
    <t>Lebanon, Pounds</t>
  </si>
  <si>
    <t>LKR</t>
  </si>
  <si>
    <t>Sri Lanka, Roepie</t>
  </si>
  <si>
    <t>Rupie, Sri Lanka</t>
  </si>
  <si>
    <t>Sri Lanka, Rupees</t>
  </si>
  <si>
    <t>LRD</t>
  </si>
  <si>
    <t>Liberia, Dollar</t>
  </si>
  <si>
    <t>Dollar, Libéria</t>
  </si>
  <si>
    <t>Liberia, Dollars</t>
  </si>
  <si>
    <t>LSL</t>
  </si>
  <si>
    <t>Lesotho, Loti</t>
  </si>
  <si>
    <t>Loti, Lesotho</t>
  </si>
  <si>
    <t>Lesotho, Maloti</t>
  </si>
  <si>
    <t>Litouwen, Lita</t>
  </si>
  <si>
    <t>Litas, Lituanie</t>
  </si>
  <si>
    <t>Lithuania, Litas</t>
  </si>
  <si>
    <t>LVL</t>
  </si>
  <si>
    <t>Letland, Lat</t>
  </si>
  <si>
    <t>Lats, Lettonie</t>
  </si>
  <si>
    <t>Latvia, Lats</t>
  </si>
  <si>
    <t>LYD</t>
  </si>
  <si>
    <t>Libië, Dinar</t>
  </si>
  <si>
    <t>Dinar, Lybie</t>
  </si>
  <si>
    <t>Libya, Dinars</t>
  </si>
  <si>
    <t>MAD</t>
  </si>
  <si>
    <t>Marokko, Dirham</t>
  </si>
  <si>
    <t>Dirham, Maroc</t>
  </si>
  <si>
    <t>Morocco, Dirhams</t>
  </si>
  <si>
    <t>Moldavië, Leu</t>
  </si>
  <si>
    <t>Lei, Moldavie</t>
  </si>
  <si>
    <t>Moldova, Lei</t>
  </si>
  <si>
    <t>MGA</t>
  </si>
  <si>
    <t>Madagaskar, Malagassische Ariary</t>
  </si>
  <si>
    <t>Ariary, Madagascar</t>
  </si>
  <si>
    <t>Madagascar, Ariary</t>
  </si>
  <si>
    <t>MKD</t>
  </si>
  <si>
    <t>Macedonië, Denar</t>
  </si>
  <si>
    <t>Denar, Macédoine</t>
  </si>
  <si>
    <t>Macedonia, Denars</t>
  </si>
  <si>
    <t>MMK</t>
  </si>
  <si>
    <t>Myanmar (Birma), Kyat</t>
  </si>
  <si>
    <t>Kyat, Myanmar (Birmanie)</t>
  </si>
  <si>
    <t>Myanmar (Burma), Kyats</t>
  </si>
  <si>
    <t>MNT</t>
  </si>
  <si>
    <t>Mongolië, Tugrik</t>
  </si>
  <si>
    <t>Tugrik, Mongolie</t>
  </si>
  <si>
    <t>Mongolia, Tugriks</t>
  </si>
  <si>
    <t>MOP</t>
  </si>
  <si>
    <t>Macau, Pataca</t>
  </si>
  <si>
    <t>Pataca, Macao</t>
  </si>
  <si>
    <t>Macau, Patacas</t>
  </si>
  <si>
    <t>MRO</t>
  </si>
  <si>
    <t>Mauritanië, Ouguiya</t>
  </si>
  <si>
    <t>Ouguija, Mauritanie</t>
  </si>
  <si>
    <t>Mauritania, Ouguiyas</t>
  </si>
  <si>
    <t>MTL</t>
  </si>
  <si>
    <t>Malta, Lire</t>
  </si>
  <si>
    <t>Livre, Malte</t>
  </si>
  <si>
    <t>Malta, Liri</t>
  </si>
  <si>
    <t>MUR</t>
  </si>
  <si>
    <t>Mauritius, Roepie</t>
  </si>
  <si>
    <t>Roupie, Maurice</t>
  </si>
  <si>
    <t>Mauritius, Rupees</t>
  </si>
  <si>
    <t>MVR</t>
  </si>
  <si>
    <t>Malediven, Rufiyaa</t>
  </si>
  <si>
    <t>Rufiyaa, Maldives</t>
  </si>
  <si>
    <t>Maldives (Maldive Islands), Rufiyaa</t>
  </si>
  <si>
    <t>MWK</t>
  </si>
  <si>
    <t>Malawi, Kwacha</t>
  </si>
  <si>
    <t>Kwacha, Malawi</t>
  </si>
  <si>
    <t>Malawi, Kwachas</t>
  </si>
  <si>
    <t>MXN</t>
  </si>
  <si>
    <t>Mexico, Peso</t>
  </si>
  <si>
    <t>Peso, Mexique</t>
  </si>
  <si>
    <t>Mexico, Pesos</t>
  </si>
  <si>
    <t>MYR</t>
  </si>
  <si>
    <t>Maleisië, Ringgit</t>
  </si>
  <si>
    <t>Ringgit, Malaisie</t>
  </si>
  <si>
    <t>Malaysia, Ringgits</t>
  </si>
  <si>
    <t>MZM</t>
  </si>
  <si>
    <t>Mozambique, Metical [vervallen]</t>
  </si>
  <si>
    <t>Metical, Mozambique (Obsolete)</t>
  </si>
  <si>
    <t>Mozambique, Meticais [obsolete]</t>
  </si>
  <si>
    <t>MZN</t>
  </si>
  <si>
    <t>Mozambique, Metical [nieuwe eenheid]</t>
  </si>
  <si>
    <t>Metical, Mozambique</t>
  </si>
  <si>
    <t>Mozambique, Meticais [newer unit, same name]</t>
  </si>
  <si>
    <t>NAD</t>
  </si>
  <si>
    <t>Namibië, Dollar</t>
  </si>
  <si>
    <t>Dollar, Namibie</t>
  </si>
  <si>
    <t>Namibia, Dollars</t>
  </si>
  <si>
    <t>NGN</t>
  </si>
  <si>
    <t>Nigeria, Naira</t>
  </si>
  <si>
    <t>Naira, Nigéria</t>
  </si>
  <si>
    <t>Nigeria, Nairas</t>
  </si>
  <si>
    <t>NIO</t>
  </si>
  <si>
    <t>Nicaragua, Cordoba</t>
  </si>
  <si>
    <t>Cordoba Oro, Nicaragua</t>
  </si>
  <si>
    <t>Nicaragua, Cordobas</t>
  </si>
  <si>
    <t>NOK</t>
  </si>
  <si>
    <t>Noorwegen, Kroon</t>
  </si>
  <si>
    <t>Couronne, Norvège</t>
  </si>
  <si>
    <t>Norway, Krone</t>
  </si>
  <si>
    <t>NPR</t>
  </si>
  <si>
    <t>Nepal, Nepalese Roepie</t>
  </si>
  <si>
    <t>Roupie, Népal</t>
  </si>
  <si>
    <t>Nepal, Nepal Rupees</t>
  </si>
  <si>
    <t>NZD</t>
  </si>
  <si>
    <t>Nieuw-Zeeland, Dollar</t>
  </si>
  <si>
    <t>Dollar, Nouvelle-Zélande</t>
  </si>
  <si>
    <t>New Zealand, Dollars</t>
  </si>
  <si>
    <t>OMR</t>
  </si>
  <si>
    <t>Oman, Rial</t>
  </si>
  <si>
    <t>Rial, Oman</t>
  </si>
  <si>
    <t>Oman, Rials</t>
  </si>
  <si>
    <t>PAB</t>
  </si>
  <si>
    <t>Panama, Balboa</t>
  </si>
  <si>
    <t>Balboa, Panama</t>
  </si>
  <si>
    <t>PEN</t>
  </si>
  <si>
    <t>Peru, Nuevo Sol</t>
  </si>
  <si>
    <t>Nouveau Sol, péruvien</t>
  </si>
  <si>
    <t>Peru, Nuevos Soles</t>
  </si>
  <si>
    <t>PGK</t>
  </si>
  <si>
    <t>Papoea-Nieuw-Guinea, Kina</t>
  </si>
  <si>
    <t>Kina, Papouasie-Nouvelle-Guinée</t>
  </si>
  <si>
    <t>Papua New Guinea, Kina</t>
  </si>
  <si>
    <t>PHP</t>
  </si>
  <si>
    <t>Filipijnen, Peso</t>
  </si>
  <si>
    <t>Peso, Philippines</t>
  </si>
  <si>
    <t>Philippines, Pesos</t>
  </si>
  <si>
    <t>PKR</t>
  </si>
  <si>
    <t>Pakistan, Roepie</t>
  </si>
  <si>
    <t>Roupie, Pakistan</t>
  </si>
  <si>
    <t>Pakistan, Rupees</t>
  </si>
  <si>
    <t>PLN</t>
  </si>
  <si>
    <t>Polen, Zloty</t>
  </si>
  <si>
    <t>Zloty, Pologne</t>
  </si>
  <si>
    <t>Poland, Zlotych</t>
  </si>
  <si>
    <t>PYG</t>
  </si>
  <si>
    <t>Paraguay, Guarani</t>
  </si>
  <si>
    <t>Guarani, Paraguay</t>
  </si>
  <si>
    <t>QAR</t>
  </si>
  <si>
    <t>Qatar, Rial</t>
  </si>
  <si>
    <t>Riyal, Qatar</t>
  </si>
  <si>
    <t>Qatar, Rials</t>
  </si>
  <si>
    <t>ROL</t>
  </si>
  <si>
    <t>Roemenië, Leu [vervallen]</t>
  </si>
  <si>
    <t>Obsolete! Lei Roumaine</t>
  </si>
  <si>
    <t>Romania, Lei [obsolete]</t>
  </si>
  <si>
    <t>RON</t>
  </si>
  <si>
    <t>Roemenië, Nieuwe Leu</t>
  </si>
  <si>
    <t>Lei, Roumanie</t>
  </si>
  <si>
    <t>Romania, New Lei</t>
  </si>
  <si>
    <t>RSD</t>
  </si>
  <si>
    <t>Servië, Dinar</t>
  </si>
  <si>
    <t>Dinar, Serbie</t>
  </si>
  <si>
    <t>Serbia, Dinars</t>
  </si>
  <si>
    <t>RUB</t>
  </si>
  <si>
    <t>Rusland, Roebel</t>
  </si>
  <si>
    <t>Rouble, Russie</t>
  </si>
  <si>
    <t>Russia, Rubles</t>
  </si>
  <si>
    <t>RWF</t>
  </si>
  <si>
    <t>Rwanda, Rwandese Frank</t>
  </si>
  <si>
    <t>Franc, Rwanda</t>
  </si>
  <si>
    <t>Rwanda, Rwanda Francs</t>
  </si>
  <si>
    <t>Saoedi-Arabië, Riyal</t>
  </si>
  <si>
    <t>Riyal, Arabie Saoudite</t>
  </si>
  <si>
    <t>Saudi Arabia, Riyals</t>
  </si>
  <si>
    <t>SBD</t>
  </si>
  <si>
    <t>Salomonseilanden, Dollar</t>
  </si>
  <si>
    <t>Dollar, Iles Salomon</t>
  </si>
  <si>
    <t>Solomon Islands, Dollars</t>
  </si>
  <si>
    <t>SCR</t>
  </si>
  <si>
    <t>Seychellen, Roepie</t>
  </si>
  <si>
    <t>Roupie, Seychelles</t>
  </si>
  <si>
    <t>Seychelles, Rupees</t>
  </si>
  <si>
    <t>SDD</t>
  </si>
  <si>
    <t>Soedan, Dinar [vervallen]</t>
  </si>
  <si>
    <t>Obsolete! Dinar, Soudan</t>
  </si>
  <si>
    <t>Sudan, Dinars [obsolete]</t>
  </si>
  <si>
    <t>SDG</t>
  </si>
  <si>
    <t>Soedan, Pond</t>
  </si>
  <si>
    <t>Livre, Soudan</t>
  </si>
  <si>
    <t>Sudan, Pounds</t>
  </si>
  <si>
    <t>SEK</t>
  </si>
  <si>
    <t>Zweden, Kroon</t>
  </si>
  <si>
    <t>Couronne, Suède</t>
  </si>
  <si>
    <t>Sweden, Kronor</t>
  </si>
  <si>
    <t>SGD</t>
  </si>
  <si>
    <t>Singapore, Dollar</t>
  </si>
  <si>
    <t>Dollar, Singapour</t>
  </si>
  <si>
    <t>Singapore, Dollars</t>
  </si>
  <si>
    <t>SHP</t>
  </si>
  <si>
    <t>Sint-Helena, Pond</t>
  </si>
  <si>
    <t>Livre, Saint Hélène</t>
  </si>
  <si>
    <t>Saint Helena, Pounds</t>
  </si>
  <si>
    <t>SIT</t>
  </si>
  <si>
    <t>Slovenië, Tolar [vervallen]</t>
  </si>
  <si>
    <t>Tolar (Obsolete) Slovénie</t>
  </si>
  <si>
    <t>Slovenia, Tolars [obsolete]</t>
  </si>
  <si>
    <t>SKK</t>
  </si>
  <si>
    <t>Slowakije, Kroon</t>
  </si>
  <si>
    <t>Couronne, Slovaquie</t>
  </si>
  <si>
    <t>Slovakia, Koruny</t>
  </si>
  <si>
    <t>SLL</t>
  </si>
  <si>
    <t>Sierra Leone, Leone</t>
  </si>
  <si>
    <t>Leone, Sierra Leone</t>
  </si>
  <si>
    <t>Sierra Leone, Leones</t>
  </si>
  <si>
    <t>SOS</t>
  </si>
  <si>
    <t>Somalië, Shilling</t>
  </si>
  <si>
    <t>Shilling, Somalie</t>
  </si>
  <si>
    <t>Somalia, Shillings</t>
  </si>
  <si>
    <t>SPL</t>
  </si>
  <si>
    <t>Seborga, Luigini</t>
  </si>
  <si>
    <t>Luigini, Seborga</t>
  </si>
  <si>
    <t>SRD</t>
  </si>
  <si>
    <t>Suriname, Dollar</t>
  </si>
  <si>
    <t>Dollar, Suriname</t>
  </si>
  <si>
    <t>Suriname, Dollars</t>
  </si>
  <si>
    <t>STD</t>
  </si>
  <si>
    <t>Sao Tomé en Principe, Dobra</t>
  </si>
  <si>
    <t>Dobra, Sao Tomé-et-Principe</t>
  </si>
  <si>
    <t>Sao Tome and Principe, Dobras</t>
  </si>
  <si>
    <t>SVC</t>
  </si>
  <si>
    <t>El Salvador, Colon</t>
  </si>
  <si>
    <t>Colon, El Salvador</t>
  </si>
  <si>
    <t>El Salvador, Colones</t>
  </si>
  <si>
    <t>SYP</t>
  </si>
  <si>
    <t>Syrië, Pond</t>
  </si>
  <si>
    <t>Livre, Syrie</t>
  </si>
  <si>
    <t>Syria, Pounds</t>
  </si>
  <si>
    <t>SZL</t>
  </si>
  <si>
    <t>Swaziland, Lilangeni</t>
  </si>
  <si>
    <t>Lilangeni, Swaziland</t>
  </si>
  <si>
    <t>Swaziland, Emalangeni</t>
  </si>
  <si>
    <t>THB</t>
  </si>
  <si>
    <t>Thailand, Baht</t>
  </si>
  <si>
    <t>Baht, Thaïlande</t>
  </si>
  <si>
    <t>TJS</t>
  </si>
  <si>
    <t>Tadzjikistan, Somoni</t>
  </si>
  <si>
    <t>Somoni, Tadjikistan</t>
  </si>
  <si>
    <t>Tajikistan, Somoni</t>
  </si>
  <si>
    <t>TMM</t>
  </si>
  <si>
    <t>Turkmenistan, Manat</t>
  </si>
  <si>
    <t>Manat, Turkménistan</t>
  </si>
  <si>
    <t>Turkmenistan, Manats</t>
  </si>
  <si>
    <t>TND</t>
  </si>
  <si>
    <t>Tunesië, Dinar</t>
  </si>
  <si>
    <t>Dinar, Tunis</t>
  </si>
  <si>
    <t>Tunisia, Dinars</t>
  </si>
  <si>
    <t>TOP</t>
  </si>
  <si>
    <t>Tonga, Pa'anga</t>
  </si>
  <si>
    <t>Pa'anga, Tonga</t>
  </si>
  <si>
    <t>TRY</t>
  </si>
  <si>
    <t>Turkije, Nieuwe Turkse Lira</t>
  </si>
  <si>
    <t>Nouvelle livre, Turquie</t>
  </si>
  <si>
    <t>Turkey, New Lira</t>
  </si>
  <si>
    <t>Trinidad en Tobago, Dollar</t>
  </si>
  <si>
    <t>Dollar, Trinidad et Tobago</t>
  </si>
  <si>
    <t>Trinidad and Tobago, Dollars</t>
  </si>
  <si>
    <t>TVD</t>
  </si>
  <si>
    <t>Tuvalu, Tuvalu Dollar</t>
  </si>
  <si>
    <t>Dollar, Tuvalu</t>
  </si>
  <si>
    <t>Tuvalu, Tuvalu Dollars</t>
  </si>
  <si>
    <t>TWD</t>
  </si>
  <si>
    <t>Taiwan, Dollar</t>
  </si>
  <si>
    <t>Nouveau Dollar, Taiwan</t>
  </si>
  <si>
    <t>Taiwan, New Dollars</t>
  </si>
  <si>
    <t>TZS</t>
  </si>
  <si>
    <t>Tanzania, Shilling</t>
  </si>
  <si>
    <t>Shilling, Tanzanie</t>
  </si>
  <si>
    <t>Tanzania, Shillings</t>
  </si>
  <si>
    <t>UAH</t>
  </si>
  <si>
    <t>Oekraïne, Grivna</t>
  </si>
  <si>
    <t>Hryvnia, Ukraine</t>
  </si>
  <si>
    <t>Ukraine, Hryvnia</t>
  </si>
  <si>
    <t>UGX</t>
  </si>
  <si>
    <t>Oeganda, Shilling</t>
  </si>
  <si>
    <t>Shilling, Ouganda</t>
  </si>
  <si>
    <t>Uganda, Shillings</t>
  </si>
  <si>
    <t>USD</t>
  </si>
  <si>
    <t>Verenigde Staten van Amerika, Dollar</t>
  </si>
  <si>
    <t>Dollar, Etats-Unis</t>
  </si>
  <si>
    <t>United States of America, Dollars</t>
  </si>
  <si>
    <t>UYU</t>
  </si>
  <si>
    <t>Uruguay, Peso</t>
  </si>
  <si>
    <t>Peso, Uruguay</t>
  </si>
  <si>
    <t>Uruguay, Pesos</t>
  </si>
  <si>
    <t>UZS</t>
  </si>
  <si>
    <t>Oezbekistan, Som</t>
  </si>
  <si>
    <t>Soum, Ouzbékistan</t>
  </si>
  <si>
    <t>Uzbekistan, Sums</t>
  </si>
  <si>
    <t>VEB</t>
  </si>
  <si>
    <t>Venezuela, Bolivar</t>
  </si>
  <si>
    <t>Bolivar Fuerte, Vénézuela</t>
  </si>
  <si>
    <t>Venezuela, Bolivares</t>
  </si>
  <si>
    <t>VND</t>
  </si>
  <si>
    <t>Vietnam, Dong</t>
  </si>
  <si>
    <t>Dong, Vietnam</t>
  </si>
  <si>
    <t>Viet Nam, Dong</t>
  </si>
  <si>
    <t>VUV</t>
  </si>
  <si>
    <t>Vanuatu, Vatu</t>
  </si>
  <si>
    <t>Vatu, Vanutu</t>
  </si>
  <si>
    <t>WST</t>
  </si>
  <si>
    <t>Samoa, Tala</t>
  </si>
  <si>
    <t>Tala, Samoa</t>
  </si>
  <si>
    <t>XAF</t>
  </si>
  <si>
    <t>Communauté Financière Africaine (CFA) BEAC, Frank</t>
  </si>
  <si>
    <t>Franc, Communauté Financière Africaine BEAC</t>
  </si>
  <si>
    <t>Communauté Financière Africaine BEAC, Francs</t>
  </si>
  <si>
    <t>XAG</t>
  </si>
  <si>
    <t>Zilver, Ons</t>
  </si>
  <si>
    <t>Once, Argent</t>
  </si>
  <si>
    <t>Silver, Ounces</t>
  </si>
  <si>
    <t>XAU</t>
  </si>
  <si>
    <t>Goud, Ons</t>
  </si>
  <si>
    <t>Once, Or</t>
  </si>
  <si>
    <t>Gold, Ounces</t>
  </si>
  <si>
    <t>XCD</t>
  </si>
  <si>
    <t>Oost Caraïbische Dollar</t>
  </si>
  <si>
    <t>Dollar, Îles Caïmans</t>
  </si>
  <si>
    <t>East Caribbean Dollars</t>
  </si>
  <si>
    <t>XDR</t>
  </si>
  <si>
    <t>Internationaal Monetair Fonds (IMF) Speciale trekkingrechten</t>
  </si>
  <si>
    <t>Fond Monétaire International (FMI) SDR, droits de tirages spéciaux</t>
  </si>
  <si>
    <t>International Monetary Fund (IMF) Special Drawing Rights</t>
  </si>
  <si>
    <t>XOF</t>
  </si>
  <si>
    <t>Communauté Financière Africaine (CFA) BCEAO, Frank</t>
  </si>
  <si>
    <t>Franc, Communauté Financière Africaine BCEAO</t>
  </si>
  <si>
    <t>Communauté Financière Africaine BCEAO, Francs</t>
  </si>
  <si>
    <t>XPD</t>
  </si>
  <si>
    <t>Palladium, Ons</t>
  </si>
  <si>
    <t>Once, Palladium</t>
  </si>
  <si>
    <t>Palladium Ounces</t>
  </si>
  <si>
    <t>XPF</t>
  </si>
  <si>
    <t>CFP Frank</t>
  </si>
  <si>
    <t>Franc, Comptoirs français du Pacifique</t>
  </si>
  <si>
    <t>Comptoirs Francais du Pacifique Francs</t>
  </si>
  <si>
    <t>XPT</t>
  </si>
  <si>
    <t>Platinum, Ons</t>
  </si>
  <si>
    <t>Once, Platine</t>
  </si>
  <si>
    <t>Platinum, Ounces</t>
  </si>
  <si>
    <t>YER</t>
  </si>
  <si>
    <t>Jemen, Rial</t>
  </si>
  <si>
    <t>Riyal, Yémen</t>
  </si>
  <si>
    <t>Yemen, Rials</t>
  </si>
  <si>
    <t>ZAR</t>
  </si>
  <si>
    <t>Zuid-Afrika, Rand</t>
  </si>
  <si>
    <t>Rand, Afrique du Sud</t>
  </si>
  <si>
    <t>South Africa, Rand</t>
  </si>
  <si>
    <t>ZMK</t>
  </si>
  <si>
    <t>Zambia, Kwacha</t>
  </si>
  <si>
    <t>Kwacha, Zambie</t>
  </si>
  <si>
    <t>ZWD</t>
  </si>
  <si>
    <t>Zimbabwe, Zimbabwaanse Dollar</t>
  </si>
  <si>
    <t>Dollar, Zimbabwe</t>
  </si>
  <si>
    <t>Zimbabwe, Zimbabwe Dollars</t>
  </si>
  <si>
    <t>1.1A</t>
  </si>
  <si>
    <t>Explosieve stoffen en voorwerpen, klasse 1, compatibiliteitsgroep A</t>
  </si>
  <si>
    <t>Matières explosibles présentant un risque d'explosion en masse (Division 1) et appartenant au groupe de compatibilité A.</t>
  </si>
  <si>
    <t>Explosive substances and articles, division 1, compatibility group A</t>
  </si>
  <si>
    <t>1.1B</t>
  </si>
  <si>
    <t>Ontplofbare stoffen en voorwerpen, klasse 1, compatibiliteitsgroep B</t>
  </si>
  <si>
    <t>Matières explosibles présentant un risque d'explosion en masse (Division 1) et appartenant au groupe de compatibilité B.</t>
  </si>
  <si>
    <t>Explosive substances and articles, division 1, compatibility group B</t>
  </si>
  <si>
    <t>1.1C</t>
  </si>
  <si>
    <t>Explosieve stoffen en voorwerpen, klasse 1, compatibiliteitsgroep C</t>
  </si>
  <si>
    <t>Matières explosibles présentant un risque d'explosion en masse (Division 1) et appartenant au groupe de compatibilité C.</t>
  </si>
  <si>
    <t>Explosive substances and articles, division 1, compatibility group C</t>
  </si>
  <si>
    <t>1.1D</t>
  </si>
  <si>
    <t>Ontplofbare stoffen en voorwerpen, klasse 1, compatibiliteitsgroep D</t>
  </si>
  <si>
    <t>Matières explosibles présentant un risque d'explosion en masse (Division 1) et appartenant au groupe de compatibilité D.</t>
  </si>
  <si>
    <t>Explosive substances and articles, division 1, compatibility group D</t>
  </si>
  <si>
    <t>1.1E</t>
  </si>
  <si>
    <t>Ontplofbare stoffen en voorwerpen, klasse 1, compatibiliteitsgroep E</t>
  </si>
  <si>
    <t>Matières explosibles présentant un risque d'explosion en masse (Division 1) et appartenant au groupe de compatibilité E.</t>
  </si>
  <si>
    <t>Explosive substances and articles, division 1, compatibility group E</t>
  </si>
  <si>
    <t>1.1F</t>
  </si>
  <si>
    <t>Explosieve stoffen en voorwerpen, klasse 1, compatibiliteitsgroep F</t>
  </si>
  <si>
    <t>Matières explosibles présentant un risque d'explosion en masse (Division 1) et appartenant au groupe de compatibilité F.</t>
  </si>
  <si>
    <t>Explosive substances and articles, division 1, compatibility group F</t>
  </si>
  <si>
    <t>1.1G</t>
  </si>
  <si>
    <t>Ontplofbare stoffen en voorwerpen, klasse 1, compatibiliteitsgroep G</t>
  </si>
  <si>
    <t>Matières explosibles présentant un risque d'explosion en masse (Division 1) et appartenant au groupe de compatibilité G.</t>
  </si>
  <si>
    <t>Explosive substances and articles, division 1, compatibility group G</t>
  </si>
  <si>
    <t>1.1J</t>
  </si>
  <si>
    <t>Ontplofbare stoffen en voorwerpen, klasse 1, compatibiliteitsgroep J</t>
  </si>
  <si>
    <t>Matières explosibles présentant un risque d'explosion en masse (Division 1) et appartenant au groupe de compatibilité J.</t>
  </si>
  <si>
    <t>Explosive substances and articles, division 1, compatibility group J</t>
  </si>
  <si>
    <t>1.1L</t>
  </si>
  <si>
    <t>Ontplofbare stoffen en voorwerpen, klasse 1, compatibiliteitsgroep L</t>
  </si>
  <si>
    <t>Matières explosibles présentant un risque d'explosion en masse (Division 1) et appartenant au groupe de compatibilité L.</t>
  </si>
  <si>
    <t>Explosive substances and articles, division 1, compatibility group L</t>
  </si>
  <si>
    <t>1.2B</t>
  </si>
  <si>
    <t>Ontplofbare stoffen en voorwerpen, klasse 2, compatibiliteitsgroep B</t>
  </si>
  <si>
    <t>Matières explosibles présentant un risque d'explosion en masse (Division 2) et appartenant au groupe de compatibilité B.</t>
  </si>
  <si>
    <t>Explosive substances and articles, division 2, compatibility group B</t>
  </si>
  <si>
    <t>1.2C</t>
  </si>
  <si>
    <t>Ontplofbare stoffen en voorwerpen, klasse 2, compatibiliteitsgroep C</t>
  </si>
  <si>
    <t>Matières explosibles présentant un risque d'explosion en masse (Division 2) et appartenant au groupe de compatibilité C.</t>
  </si>
  <si>
    <t>Explosive substances and articles, division 2, compatibility group C</t>
  </si>
  <si>
    <t>1.2D</t>
  </si>
  <si>
    <t>Ontplofbare stoffen en voorwerpen, klasse 2, compatibiliteitsgroep D</t>
  </si>
  <si>
    <t>Matières explosibles présentant un risque d'explosion en masse (Division 2) et appartenant au groupe de compatibilité D.</t>
  </si>
  <si>
    <t>Explosive substances and articles, division 2, compatibility group D</t>
  </si>
  <si>
    <t>1.2E</t>
  </si>
  <si>
    <t>Ontplofbare stoffen en voorwerpen, klasse 2, compatibiliteitsgroep E</t>
  </si>
  <si>
    <t>Matières explosibles présentant un risque d'explosion en masse (Division 2) et appartenant au groupe de compatibilité E.</t>
  </si>
  <si>
    <t>Explosive substances and articles, division 2, compatibility group E</t>
  </si>
  <si>
    <t>1.2F</t>
  </si>
  <si>
    <t>Ontplofbare stoffen en voorwerpen, klasse 2, compatibiliteitsgroep F</t>
  </si>
  <si>
    <t>Matières explosibles présentant un risque d'explosion en masse (Division 2) et appartenant au groupe de compatibilité F.</t>
  </si>
  <si>
    <t>Explosive substances and articles, division 2, compatibility group F</t>
  </si>
  <si>
    <t>1.2G</t>
  </si>
  <si>
    <t>Ontplofbare stoffen en voorwerpen, klasse 2, compatibiliteitsgroep G</t>
  </si>
  <si>
    <t>Matières explosibles présentant un risque d'explosion en masse (Division 2) et appartenant au groupe de compatibilité G.</t>
  </si>
  <si>
    <t>Explosive substances and articles, division 2, compatibility group G</t>
  </si>
  <si>
    <t>1.2H</t>
  </si>
  <si>
    <t>Ontplofbare stoffen en voorwerpen, klasse 2, compatibiliteitsgroep H</t>
  </si>
  <si>
    <t>Matières explosibles présentant un risque d'explosion en masse (Division 2) et appartenant au groupe de compatibilité H.</t>
  </si>
  <si>
    <t>Explosive substances and articles, division 2, compatibility group H</t>
  </si>
  <si>
    <t>1.2J</t>
  </si>
  <si>
    <t>Ontplofbare stoffen en voorwerpen, klasse 2, compatibiliteitsgroep J</t>
  </si>
  <si>
    <t>Matières explosibles présentant un risque d'explosion en masse (Division 2) et appartenant au groupe de compatibilité J.</t>
  </si>
  <si>
    <t>Explosive substances and articles, division 2, compatibility group J</t>
  </si>
  <si>
    <t>1.2K</t>
  </si>
  <si>
    <t>Ontplofbare stoffen en voorwerpen, klasse 2, compatibiliteitsgroep K</t>
  </si>
  <si>
    <t>Matières explosibles présentant un risque d'explosion en masse (Division 2) et appartenant au groupe de compatibilité K.</t>
  </si>
  <si>
    <t>Explosive substances and articles, division 2, compatibility group K</t>
  </si>
  <si>
    <t>1.2L</t>
  </si>
  <si>
    <t>Ontplofbare stoffen en voorwerpen, klasse 2, compatibiliteitsgroep L</t>
  </si>
  <si>
    <t>Matières explosibles présentant un risque d'explosion en masse (Division 2) et appartenant au groupe de compatibilité L.</t>
  </si>
  <si>
    <t>Explosive substances and articles, division 2, compatibility group L</t>
  </si>
  <si>
    <t>1.3C</t>
  </si>
  <si>
    <t>Ontplofbare stoffen en voorwerpen, klasse 3, compatibiliteitsgroep C</t>
  </si>
  <si>
    <t>Matières explosibles présentant un risque d'explosion en masse (Division 3) et appartenant au groupe de compatibilité C.</t>
  </si>
  <si>
    <t>Explosive substances and articles, division 3, compatibility group C</t>
  </si>
  <si>
    <t>1.3G</t>
  </si>
  <si>
    <t>Ontplofbare stoffen en voorwerpen, klasse 3, compatibiliteitsgroep G</t>
  </si>
  <si>
    <t>Matières explosibles présentant un risque d'explosion en masse (Division 3) et appartenant au groupe de compatibilité G.</t>
  </si>
  <si>
    <t>Explosive substances and articles, division 3, compatibility group G</t>
  </si>
  <si>
    <t>1.3H</t>
  </si>
  <si>
    <t>Ontplofbare stoffen en voorwerpen, klasse 3, compatibiliteitsgroep H</t>
  </si>
  <si>
    <t>Matières explosibles présentant un risque d'explosion en masse (Division 3) et appartenant au groupe de compatibilité H.</t>
  </si>
  <si>
    <t>Explosive substances and articles, division 3, compatibility group H</t>
  </si>
  <si>
    <t>1.3J</t>
  </si>
  <si>
    <t>Ontplofbare stoffen en voorwerpen, klasse 3, compatibiliteitsgroep J</t>
  </si>
  <si>
    <t>Matières explosibles présentant un risque d'explosion en masse (Division 3) et appartenant au groupe de compatibilité J.</t>
  </si>
  <si>
    <t>Explosive substances and articles, division 3, compatibility group J</t>
  </si>
  <si>
    <t>1.3K</t>
  </si>
  <si>
    <t>Ontplofbare stoffen en voorwerpen, klasse 3, compatibiliteitsgroep K</t>
  </si>
  <si>
    <t>Matières explosibles présentant un risque d'explosion en masse (Division 3) et appartenant au groupe de compatibilité K.</t>
  </si>
  <si>
    <t>Explosive substances and articles, division 3, compatibility group K</t>
  </si>
  <si>
    <t>1.3L</t>
  </si>
  <si>
    <t>Ontplofbare stoffen en voorwerpen, klasse 3, compatibiliteitsgroep L</t>
  </si>
  <si>
    <t>Matières explosibles présentant un risque d'explosion en masse (Division 3) et appartenant au groupe de compatibilité L.</t>
  </si>
  <si>
    <t>Explosive substances and articles, division 3, compatibility group L</t>
  </si>
  <si>
    <t>1.4B</t>
  </si>
  <si>
    <t>Ontplofbare stoffen en voorwerpen, klasse 4, compatibiliteitsgroep B</t>
  </si>
  <si>
    <t>Matières explosibles présentant un risque d'explosion en masse (Division 4) et appartenant au groupe de compatibilité B.</t>
  </si>
  <si>
    <t>Explosive substances and articles, division 4, compatibility group B</t>
  </si>
  <si>
    <t>1.4C</t>
  </si>
  <si>
    <t>Ontplofbare stoffen en voorwerpen, klasse 4, compatibiliteitsgroep C</t>
  </si>
  <si>
    <t>Matières explosibles présentant un risque d'explosion en masse (Division 4) et appartenant au groupe de compatibilité C.</t>
  </si>
  <si>
    <t>Explosive substances and articles, division 4, compatibility group C</t>
  </si>
  <si>
    <t>1.4D</t>
  </si>
  <si>
    <t>Ontplofbare stoffen en voorwerpen, klasse 4, compatibiliteitsgroep D</t>
  </si>
  <si>
    <t>Matières explosibles présentant un risque d'explosion en masse (Division 4) et appartenant au groupe de compatibilité D.</t>
  </si>
  <si>
    <t>Explosive substances and articles, division 4, compatibility group D</t>
  </si>
  <si>
    <t>1.4E</t>
  </si>
  <si>
    <t>Ontplofbare stoffen en voorwerpen, klasse 4, compatibiliteitsgroep E</t>
  </si>
  <si>
    <t>Matières explosibles présentant un risque d'explosion en masse (Division 4) et appartenant au groupe de compatibilité E.</t>
  </si>
  <si>
    <t>Explosive substances and articles, division 4, compatibility group E</t>
  </si>
  <si>
    <t>1.4F</t>
  </si>
  <si>
    <t>Ontplofbare stoffen en voorwerpen, klasse 4, compatibiliteitsgroep F</t>
  </si>
  <si>
    <t>Matières explosibles présentant un risque d'explosion en masse (Division 4) et appartenant au groupe de compatibilité F.</t>
  </si>
  <si>
    <t>Explosive substances and articles, division 4, compatibility group F</t>
  </si>
  <si>
    <t>1.4G</t>
  </si>
  <si>
    <t>Ontplofbare stoffen en voorwerpen, klasse 4, compatibiliteitsgroep G</t>
  </si>
  <si>
    <t>Matières explosibles présentant un risque d'explosion en masse (Division 4) et appartenant au groupe de compatibilité G.</t>
  </si>
  <si>
    <t>Explosive substances and articles, division 4, compatibility group G</t>
  </si>
  <si>
    <t>1.4S</t>
  </si>
  <si>
    <t>Ontplofbare stoffen en voorwerpen, klasse 4, compatibiliteitsgroep S</t>
  </si>
  <si>
    <t>Matières explosibles présentant un risque d'explosion en masse (Division 4) et appartenant au groupe de compatibilité S.</t>
  </si>
  <si>
    <t>Explosive substances and articles, division 4, compatibility group S</t>
  </si>
  <si>
    <t>1.5D</t>
  </si>
  <si>
    <t>Ontplofbare stoffen en voorwerpen, klasse 5, compatibiliteitsgroep D</t>
  </si>
  <si>
    <t>Matières explosibles présentant un risque d'explosion en masse (Division 5) et appartenant au groupe de compatibilité D.</t>
  </si>
  <si>
    <t>Explosive substances and articles, division 5, compatibility group D</t>
  </si>
  <si>
    <t>1.6N</t>
  </si>
  <si>
    <t>Ontplofbare stoffen en voorwerpen, klasse 6, compatibiliteitsgroep N</t>
  </si>
  <si>
    <t>Matières explosibles présentant un risque d'explosion en masse (Division 6) et appartenant au groupe de compatibilité N.</t>
  </si>
  <si>
    <t>Explosive substances and articles, division 6, compatibility group N</t>
  </si>
  <si>
    <t>1A</t>
  </si>
  <si>
    <t>Samengeperst gas, verstikkend</t>
  </si>
  <si>
    <t>Gaz comprimé, asphyxiant</t>
  </si>
  <si>
    <t>Compressed gas, asphyxiant</t>
  </si>
  <si>
    <t>1F</t>
  </si>
  <si>
    <t>Samengeperst gas, brandbaar</t>
  </si>
  <si>
    <t>Gaz comprimé, inflammable</t>
  </si>
  <si>
    <t>Compressed gas, flammable</t>
  </si>
  <si>
    <t>1O</t>
  </si>
  <si>
    <t>Samengeperst gas, oxiderend</t>
  </si>
  <si>
    <t>Gaz comprimé, comburant</t>
  </si>
  <si>
    <t>Compressed gas, oxidizing</t>
  </si>
  <si>
    <t>1T</t>
  </si>
  <si>
    <t>Samengeperst gas, toxisch</t>
  </si>
  <si>
    <t>Gaz comprimé, toxique</t>
  </si>
  <si>
    <t>Compressed gas, toxic</t>
  </si>
  <si>
    <t>1TC</t>
  </si>
  <si>
    <t>Samengeperst gas, toxisch, corrosief</t>
  </si>
  <si>
    <t>Gaz comprimé, toxique, corrosif</t>
  </si>
  <si>
    <t>Compressed gas, toxic, corrosive</t>
  </si>
  <si>
    <t>1TF</t>
  </si>
  <si>
    <t>Samengeperst gas, toxisch, ontvlambaar</t>
  </si>
  <si>
    <t>Gaz comprimé, toxique, inflammable</t>
  </si>
  <si>
    <t>Compressed gas, toxic, flammable</t>
  </si>
  <si>
    <t>1TFC</t>
  </si>
  <si>
    <t>Samengeperst gas, toxisch, ontvlambaar, corrosief</t>
  </si>
  <si>
    <t>Gaz comprimé, toxique, inflammable, corrosif</t>
  </si>
  <si>
    <t>Compressed gas, toxic, flammable, corrosive</t>
  </si>
  <si>
    <t>1TO</t>
  </si>
  <si>
    <t>Samengeperst gas, toxisch, oxiderend</t>
  </si>
  <si>
    <t>Toxique, comburant</t>
  </si>
  <si>
    <t>Compressed gas, toxic, oxidizing</t>
  </si>
  <si>
    <t>1TOC</t>
  </si>
  <si>
    <t>Samengeperst gas, toxisch, oxiderend, corrosief</t>
  </si>
  <si>
    <t>Gaz comprimé, toxique, comburant, corrosif</t>
  </si>
  <si>
    <t>Compressed gas, toxic, oxidizing, corrosive</t>
  </si>
  <si>
    <t>2A</t>
  </si>
  <si>
    <t>Vloeibaar gas, verstikkend</t>
  </si>
  <si>
    <t>Gaz liquéfié, asphyxiant</t>
  </si>
  <si>
    <t>Liquefied gas, asphyxiant</t>
  </si>
  <si>
    <t>2F</t>
  </si>
  <si>
    <t>Explosieve stoffen en voorwerpen, klasse 2, compatibiliteitsgroep F</t>
  </si>
  <si>
    <t>Gaz liquéfié, inflammable</t>
  </si>
  <si>
    <t>Liquefied gas, flammable</t>
  </si>
  <si>
    <t>2O</t>
  </si>
  <si>
    <t>Vloeibaar gas, oxiderend</t>
  </si>
  <si>
    <t>Gaz liquéfié, comburant</t>
  </si>
  <si>
    <t>Liquefied gas, oxidizing</t>
  </si>
  <si>
    <t>2T</t>
  </si>
  <si>
    <t>Vloeibaar gas, toxisch</t>
  </si>
  <si>
    <t>Gaz liquéfié, toxique</t>
  </si>
  <si>
    <t>Liquefied gas, toxic</t>
  </si>
  <si>
    <t>2TC</t>
  </si>
  <si>
    <t>Vloeibaar gas, toxisch, corrosief</t>
  </si>
  <si>
    <t>Gaz liquéfié, toxique, corrosif</t>
  </si>
  <si>
    <t>Liquefied gas, toxic, corrosive</t>
  </si>
  <si>
    <t>2TF</t>
  </si>
  <si>
    <t>Vloeibaar gas, toxisch, ontvlambaar</t>
  </si>
  <si>
    <t>Gaz liquéfié, toxique, inflammable</t>
  </si>
  <si>
    <t>Liquefied gas, toxic, flammable</t>
  </si>
  <si>
    <t>2TFC</t>
  </si>
  <si>
    <t>Vloeibaar gas, toxisch, ontvlambaar, corrosief</t>
  </si>
  <si>
    <t>Gaz liquéfié, toxique, inflammable, corrosif</t>
  </si>
  <si>
    <t>Liquefied gas, toxic, flammable, corrosive</t>
  </si>
  <si>
    <t>2TO</t>
  </si>
  <si>
    <t>Vloeibaar gas, toxisch, oxiderend</t>
  </si>
  <si>
    <t>Gaz liquéfié, toxique, comburant</t>
  </si>
  <si>
    <t>Liquefied gas, toxic, oxidizing</t>
  </si>
  <si>
    <t>2TOC</t>
  </si>
  <si>
    <t>Vloeibaar gas, toxisch, oxiderend, corrosief</t>
  </si>
  <si>
    <t>Gaz liquéfié, toxique, comburant, corrosif</t>
  </si>
  <si>
    <t>Liquefied gas, toxic, oxidizing, corrosive</t>
  </si>
  <si>
    <t>3A</t>
  </si>
  <si>
    <t>Gekoeld vloeibaar gas, verstikkend</t>
  </si>
  <si>
    <t>Gaz liquéfié réfrigéré, asphyxiant</t>
  </si>
  <si>
    <t>Refrigerated liquefied gas, asphyxiant</t>
  </si>
  <si>
    <t>3F</t>
  </si>
  <si>
    <t>Gekoeld vloeibaar gas, ontvlambaar</t>
  </si>
  <si>
    <t>Gaz liquéfié réfrigéré, inflammable</t>
  </si>
  <si>
    <t>Refrigerated liquefied gas, flammable</t>
  </si>
  <si>
    <t>3O</t>
  </si>
  <si>
    <t>Gekoeld vloeibaar gas, oxiderend</t>
  </si>
  <si>
    <t>Gaz liquéfié réfrigéré, comburant</t>
  </si>
  <si>
    <t>Refrigerated liquefied gas, oxidizing</t>
  </si>
  <si>
    <t>3TC</t>
  </si>
  <si>
    <t>Gekoeld vloeibaar gas, toxisch, corrosief</t>
  </si>
  <si>
    <t>Gaz liquéfié réfrigéré, toxique, corrosif</t>
  </si>
  <si>
    <t>Refrigerated liquefied gas, toxic, corrosive</t>
  </si>
  <si>
    <t>4A</t>
  </si>
  <si>
    <t>Opgelost gas, verstikkend</t>
  </si>
  <si>
    <t>Gaz dissous, asphyxiant</t>
  </si>
  <si>
    <t>Dissolved gas, asphyxiant</t>
  </si>
  <si>
    <t>4F</t>
  </si>
  <si>
    <t>Opgelost gas, ontvlambaar</t>
  </si>
  <si>
    <t>Gaz dissous, inflammable</t>
  </si>
  <si>
    <t>Dissolved gas, flammable</t>
  </si>
  <si>
    <t>4TC</t>
  </si>
  <si>
    <t>Opgelost gas, toxisch, corrosief</t>
  </si>
  <si>
    <t>Gaz dissous, toxique, corrosif</t>
  </si>
  <si>
    <t>Dissolved gas, toxic, corrosive</t>
  </si>
  <si>
    <t>5A</t>
  </si>
  <si>
    <t>Aerosolen en kleine houders met gas (gaspatronen), verstikkend</t>
  </si>
  <si>
    <t>Distributeurs et récipients aérosols, petits, contenant du gaz (cartouches de gaz), asphyxiants</t>
  </si>
  <si>
    <t>Aerosol dispensers and receptacles, small, containing gas (gas cartridges), asphyxiant</t>
  </si>
  <si>
    <t>5C</t>
  </si>
  <si>
    <t>Aerosolen en kleine houders met gas (gaspatronen), corrosief</t>
  </si>
  <si>
    <t>Distributeurs et récipients aérosols, petits, contenant du gaz (cartouches de gaz), corrosifs</t>
  </si>
  <si>
    <t>Aerosol dispensers and receptacles, small, containing gas (gas cartridges), corrosive</t>
  </si>
  <si>
    <t>5CO</t>
  </si>
  <si>
    <t>Aerosolen en kleine houders met gas (gaspatronen), corrosief, oxiderend</t>
  </si>
  <si>
    <t>Distributeurs et récipients aérosols, petits, contenant du gaz (cartouches de gaz), corrosifs, comburants</t>
  </si>
  <si>
    <t>Aerosol dispensers and receptacles, small, containing gas (gas cartridges), corrosive, oxidizing</t>
  </si>
  <si>
    <t>5F</t>
  </si>
  <si>
    <t>Aerosolen en kleine houders met gas (gaspatronen), ontvlambaar</t>
  </si>
  <si>
    <t>Distributeurs et récipients aérosols, petits, contenant du gaz (cartouches de gaz), inflammables</t>
  </si>
  <si>
    <t>Aerosol dispensers and receptacles, small, containing gas (gas cartridges), flammable</t>
  </si>
  <si>
    <t>5FC</t>
  </si>
  <si>
    <t>Aerosolen en kleine houders met gas (gaspatronen), ontvlambaar, corrosief</t>
  </si>
  <si>
    <t>Distributeurs et récipients aérosols, petits, contenant du gaz (cartouches de gaz), inflammables, corrosifs</t>
  </si>
  <si>
    <t>Aerosol dispensers and receptacles, small, containing gas (gas cartridges), flammable, corrosive</t>
  </si>
  <si>
    <t>5O</t>
  </si>
  <si>
    <t>Aerosolen en kleine houders met gas (gaspatronen), oxiderend</t>
  </si>
  <si>
    <t>Distributeurs et récipients aérosols, petits, contenant du gaz (cartouches de gaz), oxydants</t>
  </si>
  <si>
    <t>Aerosol dispensers and receptacles, small, containing gas (gas cartridges), oxidizing</t>
  </si>
  <si>
    <t>5T</t>
  </si>
  <si>
    <t>Aerosolen en kleine houders met gas (gaspatronen), toxisch</t>
  </si>
  <si>
    <t>Petits distributeurs et récipients aérosols contenant du gaz (cartouches de gaz), toxiques</t>
  </si>
  <si>
    <t>Aerosol dispensers and receptacles, small, containing gas (gas cartridges), toxic</t>
  </si>
  <si>
    <t>5TC</t>
  </si>
  <si>
    <t>Aerosolen en kleine houders met gas (gaspatronen), toxisch, corrosief</t>
  </si>
  <si>
    <t>Petits distributeurs et récipients aérosols contenant du gaz (cartouches de gaz), toxiques, corrosifs</t>
  </si>
  <si>
    <t>Aerosol dispensers and receptacles, small, containing gas (gas cartridges), toxic, corrosive</t>
  </si>
  <si>
    <t>5TF</t>
  </si>
  <si>
    <t>Aerosolen en kleine houders met gas (gaspatronen), toxisch, ontvlambaar</t>
  </si>
  <si>
    <t>Petits distributeurs et récipients aérosols contenant du gaz (cartouches de gaz), toxiques, inflammables</t>
  </si>
  <si>
    <t>Aerosol dispensers and receptacles, small, containing gas (gas cartridges), toxic, flammable</t>
  </si>
  <si>
    <t>5TFC</t>
  </si>
  <si>
    <t>Aerosolen en kleine houders met gas (gaspatronen), toxisch, ontvlambaar, corrosief</t>
  </si>
  <si>
    <t>Distributeurs et récipients aérosols, petits, contenant du gaz (cartouches de gaz), toxiques, inflammables, corrosifs</t>
  </si>
  <si>
    <t>Aerosol dispensers and receptacles, small, containing gas (gas cartridges), toxic, flammable, corrosive</t>
  </si>
  <si>
    <t>5TO</t>
  </si>
  <si>
    <t>Aerosolen en kleine houders met gas (gaspatronen), toxisch, oxiderend</t>
  </si>
  <si>
    <t>Distributeurs et récipients aérosols, petits, contenant du gaz (cartouches de gaz), toxiques, comburants</t>
  </si>
  <si>
    <t>Aerosol dispensers and receptacles, small, containing gas (gas cartridges), toxic, oxidizing</t>
  </si>
  <si>
    <t>5TOC</t>
  </si>
  <si>
    <t>Aerosolen en kleine houders met gas (gaspatronen), toxisch, oxiderend, corrosief</t>
  </si>
  <si>
    <t>Petits distributeurs et récipients aérosols contenant du gaz (cartouches de gaz), toxiques, comburants, corrosifs</t>
  </si>
  <si>
    <t>Aerosol dispensers and receptacles, small, containing gas (gas cartridges), toxic, oxidizing, corrosive</t>
  </si>
  <si>
    <t>6A</t>
  </si>
  <si>
    <t>Overige voorwerpen met verstikkend gas onder druk</t>
  </si>
  <si>
    <t>Autres articles contenant des gaz asphyxiants sous pression</t>
  </si>
  <si>
    <t>Other articles containing asphyxiant gas under pressure</t>
  </si>
  <si>
    <t>6F</t>
  </si>
  <si>
    <t>Overige voorwerpen met ontvlambaar gas onder druk</t>
  </si>
  <si>
    <t>Autres articles contenant des gaz inflammables sous pression</t>
  </si>
  <si>
    <t>Other articles containing flammable gas under pressure</t>
  </si>
  <si>
    <t>6T</t>
  </si>
  <si>
    <t>Voorwerpen met toxisch gas, n.e.g.</t>
  </si>
  <si>
    <t>Articles contenant des gaz toxiques, n.o.s.</t>
  </si>
  <si>
    <t>Articles containing toxic gas, n.o.s.</t>
  </si>
  <si>
    <t>7F</t>
  </si>
  <si>
    <t>Niet-onder druk staande ontvlambare gassen (stalen)</t>
  </si>
  <si>
    <t>Gaz inflammables non comprimés soumis à des exigences particulières (échantillons de gaz)</t>
  </si>
  <si>
    <t>Non-pressurized flammable gases subject to special requirements (gas samples)</t>
  </si>
  <si>
    <t>7T</t>
  </si>
  <si>
    <t>Niet-onder druk staande toxische gassen (stalen)</t>
  </si>
  <si>
    <t>Gaz toxiques non comprimés soumis à des exigences particulières (échantillons de gaz)</t>
  </si>
  <si>
    <t>Non-pressurized toxic gases subject to special requirements (gas samples)</t>
  </si>
  <si>
    <t>7TF</t>
  </si>
  <si>
    <t>Niet-onder druk staande toxische en ontvlambare gassen (stalen)</t>
  </si>
  <si>
    <t>Gaz toxiques et inflammables non comprimés soumis à des exigences particulières (échantillons de gaz)</t>
  </si>
  <si>
    <t>Non-pressurized toxic and flammable gases subject to special requirements (gas samples)</t>
  </si>
  <si>
    <t>8A</t>
  </si>
  <si>
    <t>8 = Chemische stoffen onder druk: vloeistoffen, pasta’s of poeders, onder druk gezet met een drijfgas dat voldoet aan de definitie van een gecomprimeerd of vloeibaar gas en mengsels daarvan; A = verstikkend</t>
  </si>
  <si>
    <t>8 = Produits chimiques sous pression : liquides, pâtes ou poudres, sous pression avec un propulseur qui répond à la définition d'un gaz comprimé ou liquéfié et leurs mélanges ; A = asphyxiant</t>
  </si>
  <si>
    <t>8 = Chemicals under pressure: liquids, pastes or powders, pressurized with a propellant that meets the definition of a compressed or liquefied gas and mixtures thereof; A = asphyxiant</t>
  </si>
  <si>
    <t>8C</t>
  </si>
  <si>
    <t>8 = Chemische stoffen onder druk: … ; C = corrosief</t>
  </si>
  <si>
    <t>Produit chimique sous pression : ..., corrosif</t>
  </si>
  <si>
    <t>8 = Chemicals under pressure: liquids, pastes or powders, pressurized with a propellant that meets the definition of a compressed or liquefied gas and mixtures thereof; C = corrosive</t>
  </si>
  <si>
    <t>8F</t>
  </si>
  <si>
    <t>8 = Chemische stoffen onder druk: … ; F = ontvlambaar</t>
  </si>
  <si>
    <t>Produit chimique sous pression : ..., inflammable</t>
  </si>
  <si>
    <t>8 = Chemicals under pressure: liquids, pastes or powders, pressurized with a propellant that meets the definition of a compressed or liquefied gas and mixtures thereof; F = flammable</t>
  </si>
  <si>
    <t>8FC</t>
  </si>
  <si>
    <t>8 = Chemische stoffen onder druk: … ; FC = ontvlambaar, corrosief</t>
  </si>
  <si>
    <t>Produit chimique sous pression : ..., inflammable, corrosif</t>
  </si>
  <si>
    <t>8 = Chemicals under pressure: liquids, pastes or powders, pressurized with a propellant that meets the definition of a compressed or liquefied gas and mixtures thereof; FC = flammable, corrosive</t>
  </si>
  <si>
    <t>8T</t>
  </si>
  <si>
    <t>8 = Chemische stoffen onder druk: … ; T = toxisch</t>
  </si>
  <si>
    <t>Produit chimique sous pression : ..., toxique</t>
  </si>
  <si>
    <t>8 = Chemicals under pressure: liquids, pastes or powders, pressurized with a propellant that meets the definition of a compressed or liquefied gas and mixtures thereof; T = toxic</t>
  </si>
  <si>
    <t>8TF</t>
  </si>
  <si>
    <t>8 = Chemische stoffen onder druk: … ; TF = toxisch, ontvlambaar</t>
  </si>
  <si>
    <t>Produit chimique sous pression : ..., inflammable, toxique</t>
  </si>
  <si>
    <t>8 = Chemicals under pressure: liquids, pastes or powders, pressurized with a propellant that meets the definition of a compressed or liquefied gas and mixtures thereof; TF = toxic, flammable</t>
  </si>
  <si>
    <t>9A</t>
  </si>
  <si>
    <t>9 = Geadsorbeerde gassen; A = verstikkend</t>
  </si>
  <si>
    <t>Gaz absorbé, asphyxiant</t>
  </si>
  <si>
    <t>9 = Adsorbed gases; A = asphyxiant</t>
  </si>
  <si>
    <t>9F</t>
  </si>
  <si>
    <t>9 = Geadsorbeerde gassen; F = ontvlambaar</t>
  </si>
  <si>
    <t>Gaz absorbé, inflammable</t>
  </si>
  <si>
    <t>9 = Adsorbed gases; F = flammable</t>
  </si>
  <si>
    <t>9O</t>
  </si>
  <si>
    <t>9 = Geadsorbeerde gassen; O = oxiderend</t>
  </si>
  <si>
    <t>Gaz absorbé, comburant</t>
  </si>
  <si>
    <t>9 = Adsorbed gases; O = oxidizing</t>
  </si>
  <si>
    <t>9T</t>
  </si>
  <si>
    <t>9 = Geadsorbeerde gassen; T = toxisch</t>
  </si>
  <si>
    <t>Gaz absorbé, toxique</t>
  </si>
  <si>
    <t>9 = Adsorbed gases; T = toxic</t>
  </si>
  <si>
    <t>9TC</t>
  </si>
  <si>
    <t>9 = Geadsorbeerde gassen; TC = toxisch, corrosief</t>
  </si>
  <si>
    <t>Gaz absorbé, toxique, corrosif</t>
  </si>
  <si>
    <t>9 = Adsorbed gases; TC = toxic, corrosive</t>
  </si>
  <si>
    <t>9TF</t>
  </si>
  <si>
    <t>9 = Geadsorbeerde gassen; TF = toxisch, ontvlambaar</t>
  </si>
  <si>
    <t>Gaz absorbé, toxique, inflammable</t>
  </si>
  <si>
    <t>9 = Adsorbed gases; TF = toxic, flammable</t>
  </si>
  <si>
    <t>9TFC</t>
  </si>
  <si>
    <t>9 = Geadsorbeerde gassen; TFC = toxisch, ontvlambaar, corrosief</t>
  </si>
  <si>
    <t>Gaz absorbé, toxique, inflammable, corrosif</t>
  </si>
  <si>
    <t>9 = Adsorbed gases; TFC = toxic, flammable, corrosive</t>
  </si>
  <si>
    <t>9TO</t>
  </si>
  <si>
    <t>9 = Geadsorbeerde gassen; TO = toxisch, oxiderend</t>
  </si>
  <si>
    <t>Gaz absorbé, toxique, comburant</t>
  </si>
  <si>
    <t>9 = Adsorbed gases; TO = toxic, oxidizing</t>
  </si>
  <si>
    <t>9TOC</t>
  </si>
  <si>
    <t>9 = Geadsorbeerde gassen; TOC = toxisch, oxiderend, corrosief</t>
  </si>
  <si>
    <t>Gaz absorbé, toxique, comburant, corrosif</t>
  </si>
  <si>
    <t>9 = Adsorbed gases; TOC = toxic, oxidizing, corrosive</t>
  </si>
  <si>
    <t>C1</t>
  </si>
  <si>
    <t>Corrosieve zure stof, anorganisch, vloeibaar</t>
  </si>
  <si>
    <t>Matières acides corrosives sans danger subsidiaire, inorganiques, liquides</t>
  </si>
  <si>
    <t>Corrosive acid substances without subsidiary hazard, inorganic, liquid</t>
  </si>
  <si>
    <t>C10</t>
  </si>
  <si>
    <t>Overige corrosieve stoffen, vast</t>
  </si>
  <si>
    <t>Autres matières corrosives sans danger subsidiaire, solides</t>
  </si>
  <si>
    <t>Other corrosive substances without subsidiary hazard, solid</t>
  </si>
  <si>
    <t>C11</t>
  </si>
  <si>
    <t>Voorwerpen die corrosieve stoffen bevatten</t>
  </si>
  <si>
    <t>Articles contenant des matières corrosives sans danger subsidiaire</t>
  </si>
  <si>
    <t>Articles containing corrosive substances without subsidiary hazard</t>
  </si>
  <si>
    <t>C2</t>
  </si>
  <si>
    <t>Corrosieve zure stof, anorganisch, vast</t>
  </si>
  <si>
    <t>Matières acides corrosives sans danger subsidiaire, inorganiques, solides</t>
  </si>
  <si>
    <t>Corrosive acid substances without subsidiary hazard, inorganic, solid</t>
  </si>
  <si>
    <t>C3</t>
  </si>
  <si>
    <t>Corrosieve zure stof, organisch, vloeibaar</t>
  </si>
  <si>
    <t>Matières acides corrosives sans danger subsidiaire, organiques, liquides</t>
  </si>
  <si>
    <t>Corrosive acid substances without subsidiary hazard, organic, liquid</t>
  </si>
  <si>
    <t>C4</t>
  </si>
  <si>
    <t>C5</t>
  </si>
  <si>
    <t>Corrosieve basische stof, anorganisch, vloeibaar</t>
  </si>
  <si>
    <t>Matières basiques corrosives sans danger subsidiaire, inorganiques, liquides</t>
  </si>
  <si>
    <t>Corrosive basic substances without subsidiary hazard, inorganic, liquid</t>
  </si>
  <si>
    <t>C6</t>
  </si>
  <si>
    <t>Corrosieve basische stof, anorganisch, vast</t>
  </si>
  <si>
    <t>Matières basiques corrosives sans danger subsidiaire, inorganiques, solides</t>
  </si>
  <si>
    <t>Corrosive basic substances without subsidiary hazard, inorganic, solid</t>
  </si>
  <si>
    <t>C7</t>
  </si>
  <si>
    <t>Corrosieve basische stof, organisch, vloeibaar</t>
  </si>
  <si>
    <t>Matières basiques corrosives sans danger subsidiaire, organiques, liquides</t>
  </si>
  <si>
    <t>Corrosive basic substances without subsidiary hazard, organic, liquid</t>
  </si>
  <si>
    <t>C8</t>
  </si>
  <si>
    <t>C9</t>
  </si>
  <si>
    <t>Overige corrosieve stoffen, vloeibaar</t>
  </si>
  <si>
    <t>Autres matières corrosives sans danger subsidiaire, liquides</t>
  </si>
  <si>
    <t>Other corrosive substances without subsidiary hazard, liquid</t>
  </si>
  <si>
    <t>CF1</t>
  </si>
  <si>
    <t>Corrosieve stof, ontvlambaar, vloeibaar</t>
  </si>
  <si>
    <t>Matières corrosives, inflammables, liquides</t>
  </si>
  <si>
    <t>Corrosive substances, flammable, liquid</t>
  </si>
  <si>
    <t>CF2</t>
  </si>
  <si>
    <t>Corrosieve stof, ontvlambaar, vast</t>
  </si>
  <si>
    <t>Matières corrosives, inflammables, solides</t>
  </si>
  <si>
    <t>Corrosive substances, flammable, solid</t>
  </si>
  <si>
    <t>CFT</t>
  </si>
  <si>
    <t>Corrosieve stof, ontvlambaar, vloeibaar, toxisch</t>
  </si>
  <si>
    <t>Matières corrosives, inflammables, liquides, toxiques</t>
  </si>
  <si>
    <t>Corrosive substances, flammable, liquid, toxic</t>
  </si>
  <si>
    <t>CO1</t>
  </si>
  <si>
    <t>Corrosieve stof, oxiderend, vloeibaar</t>
  </si>
  <si>
    <t>Matières corrosives, oxydantes, liquides</t>
  </si>
  <si>
    <t>Corrosive substances, oxidizing, liquid</t>
  </si>
  <si>
    <t>CO2</t>
  </si>
  <si>
    <t>Corrosieve stof, oxiderend, vast</t>
  </si>
  <si>
    <t>Matières corrosives, oxydantes, solides</t>
  </si>
  <si>
    <t>Corrosive substances, oxidizing, solid</t>
  </si>
  <si>
    <t>COT</t>
  </si>
  <si>
    <t>Corrosieve stof, oxiderend, toxisch</t>
  </si>
  <si>
    <t>Matières corrosives, oxydantes, toxiques</t>
  </si>
  <si>
    <t>Corrosive substances, oxidizing, toxic</t>
  </si>
  <si>
    <t>CS1</t>
  </si>
  <si>
    <t>Corrosieve stof, zelfverhittend, vloeibaar</t>
  </si>
  <si>
    <t>Matières corrosives, auto-échauffantes, liquides</t>
  </si>
  <si>
    <t>Corrosive substances, self-heating, liquid</t>
  </si>
  <si>
    <t>CS2</t>
  </si>
  <si>
    <t>Corrosieve stof, zelfverhittend, vast</t>
  </si>
  <si>
    <t>Matières corrosives, auto-échauffantes, solides</t>
  </si>
  <si>
    <t>Corrosive substances, self-heating, solid</t>
  </si>
  <si>
    <t>CT1</t>
  </si>
  <si>
    <t>Corrosieve stof, toxisch, vloeibaar</t>
  </si>
  <si>
    <t>Matières corrosives, toxiques, liquides</t>
  </si>
  <si>
    <t>Corrosive substances, toxic, liquid</t>
  </si>
  <si>
    <t>CT2</t>
  </si>
  <si>
    <t>Corrosieve stof, toxisch, vast</t>
  </si>
  <si>
    <t>Matières corrosives, toxiques, solides</t>
  </si>
  <si>
    <t>Corrosive substances, toxic, solid</t>
  </si>
  <si>
    <t>CT3</t>
  </si>
  <si>
    <t>Voorwerpen die corrosieve toxische stoffen bevatten</t>
  </si>
  <si>
    <t>Articles contenant des matières corrosives, toxiques</t>
  </si>
  <si>
    <t>Articles containing corrosive substances, toxic</t>
  </si>
  <si>
    <t>CW1</t>
  </si>
  <si>
    <t>Corrosieve stof die bij contact met water ontvlambare gassen afgeeft, vloeibaar</t>
  </si>
  <si>
    <t>Matières corrosives qui, au contact de l'eau, dégagent des gaz inflammables, liquide</t>
  </si>
  <si>
    <t>Corrosive substances, which, in contact with water, emit flammable gases, liquid</t>
  </si>
  <si>
    <t>CW2</t>
  </si>
  <si>
    <t>Corrosieve stof die bij contact met water ontvlambare gassen afgeeft, vast</t>
  </si>
  <si>
    <t>Matières corrosives qui, au contact de l'eau, dégagent des gaz inflammables, solides</t>
  </si>
  <si>
    <t>Corrosive substances, which, in contact with water, emit flammable gases, solid</t>
  </si>
  <si>
    <t>D_3</t>
  </si>
  <si>
    <t>Vloeibare gedesensibiliseerde explosieven</t>
  </si>
  <si>
    <t>Explosifs liquides désensibilisés</t>
  </si>
  <si>
    <t>Liquid desensitized explosives</t>
  </si>
  <si>
    <t>D_4.1</t>
  </si>
  <si>
    <t>Vaste gedesensibiliseerde explosieven</t>
  </si>
  <si>
    <t>Explosifs solides désensibilisés sans danger subsidiaire</t>
  </si>
  <si>
    <t>Solid desensitized explosives without subsidiary hazard</t>
  </si>
  <si>
    <t>DT</t>
  </si>
  <si>
    <t>Vaste gedesensibiliseerde explosieven, toxisch</t>
  </si>
  <si>
    <t>Explosifs solides désensibilisés, toxiques</t>
  </si>
  <si>
    <t>Solid desensitized explosives, toxic</t>
  </si>
  <si>
    <t>F1_3</t>
  </si>
  <si>
    <t>Ontvlambare vloeistoffen, zonder bijkomend gevaar, vlampunt ≤ 60°C</t>
  </si>
  <si>
    <t>Liquides inflammables dont le point d'éclair est de maximum 60 °C</t>
  </si>
  <si>
    <t>Flammable liquids, without subsidiary hazard, having a flash-point of or below 60 °C</t>
  </si>
  <si>
    <t>F1_4.1</t>
  </si>
  <si>
    <t>Ontvlambare vaste stoffen, zonder bijkomend gevaar, organisch</t>
  </si>
  <si>
    <t>Solides inflammables, sans danger subsidiaire, organiques</t>
  </si>
  <si>
    <t>Flammable solids, without subsidiary hazard, organic</t>
  </si>
  <si>
    <t>F2_3</t>
  </si>
  <si>
    <t>Ontvlambare vloeistoffen, zonder bijkomend gevaar, vlampunt &gt; 60°C (heet)</t>
  </si>
  <si>
    <t>Liquides inflammables dont le point d'éclair est de maximum 60 °C et qui est transporté ou proposé au transport à une température supérieure ou égale à son point d'éclair (matières transportées à chaud)</t>
  </si>
  <si>
    <t>Flammable liquids, without subsidiary hazard, having a flash-point above 60 °C which are carried or handed over for carriage at or above their flash-point (elevated temperature substances)</t>
  </si>
  <si>
    <t>F2_4.1</t>
  </si>
  <si>
    <t>Ontvlambare vaste stoffen, zonder bijkomend gevaar, organisch, gesmolten</t>
  </si>
  <si>
    <t>Solides inflammables, sans danger subsidiaire, organiques, fondus</t>
  </si>
  <si>
    <t>Flammable solids, without subsidiary hazard, organic, molten</t>
  </si>
  <si>
    <t>F3_3</t>
  </si>
  <si>
    <t>Voorwerpen die ontvlambare vloeistoffen bevatten</t>
  </si>
  <si>
    <t>Objets contenant des liquides inflammables</t>
  </si>
  <si>
    <t>Articles containing flammable liquids</t>
  </si>
  <si>
    <t>F3_4.1</t>
  </si>
  <si>
    <t>Ontvlambare vaste stoffen, zonder bijkomend gevaar, anorganisch</t>
  </si>
  <si>
    <t>Solides inflammables, sans danger subsidiaire, inorganiques</t>
  </si>
  <si>
    <t>Flammable solids, without subsidiary hazard, inorganic</t>
  </si>
  <si>
    <t>F4_3</t>
  </si>
  <si>
    <t>Stoffen met een vlampunt boven 60 °C die worden vervoerd of aangeboden voor vervoer bij een temperatuur binnen 15 K onder het vlampunt</t>
  </si>
  <si>
    <t>Matières dont le point d'éclair est supérieur à 60 °C et qui sont transportées ou remises pour transport à une température comprise dans une plage de 15 K inférieure au point d'éclair.</t>
  </si>
  <si>
    <t>Substances having a flash-point above 60 ° C which are carried or handed over for carriage at a temperature within a range of 15 K below the flash-point</t>
  </si>
  <si>
    <t>F4_4.1</t>
  </si>
  <si>
    <t>Voorwerpen die ontvlambare vaste stoffen bevatten, zonder bijkomend gevaar</t>
  </si>
  <si>
    <t>Articles contenant des solides inflammables, sans danger subsidiaire</t>
  </si>
  <si>
    <t>Articles containing flammable solids, without subsidiary hazard</t>
  </si>
  <si>
    <t>F5</t>
  </si>
  <si>
    <t>Stoffen met een zelfontbrandingstemperatuur van 200 °C of lager en die niet elders zijn vermeld</t>
  </si>
  <si>
    <t>Matières ayant une température d'auto-inflammation inférieure ou égale à 200 °C et qui ne sont pas mentionnées ailleurs</t>
  </si>
  <si>
    <t>Substances having an auto-ignition temperature of 200° C or below and which are not mentioned elsewhere</t>
  </si>
  <si>
    <t>FC</t>
  </si>
  <si>
    <t>Ontvlambare vloeistoffen, corrosief</t>
  </si>
  <si>
    <t>Liquides inflammables, corrosifs</t>
  </si>
  <si>
    <t>Flammable liquids, corrosive</t>
  </si>
  <si>
    <t>FC1</t>
  </si>
  <si>
    <t>Ontvlambare vaste stoffen, organisch, corrosief</t>
  </si>
  <si>
    <t>Solides inflammables, organiques, corrosifs</t>
  </si>
  <si>
    <t>Flammable solids, organic, corrosive</t>
  </si>
  <si>
    <t>FC2</t>
  </si>
  <si>
    <t>Ontvlambare vaste stoffen, anorganisch, corrosief</t>
  </si>
  <si>
    <t>Solides inflammables, inorganiques, corrosifs</t>
  </si>
  <si>
    <t>Flammable solids, inorganic, corrosive</t>
  </si>
  <si>
    <t>FO</t>
  </si>
  <si>
    <t>Ontvlambare vaste stoffen, oxiderend</t>
  </si>
  <si>
    <t>Solides inflammables, comburants</t>
  </si>
  <si>
    <t>Flammable solids, oxidizing</t>
  </si>
  <si>
    <t>FT1_3</t>
  </si>
  <si>
    <t>Ontvlambare vloeistoffen, toxisch</t>
  </si>
  <si>
    <t>Liquides inflammables, toxiques</t>
  </si>
  <si>
    <t>Flammable liquids, toxic</t>
  </si>
  <si>
    <t>FT1_4.1</t>
  </si>
  <si>
    <t>Ontvlambare vaste stoffen, organisch, toxisch</t>
  </si>
  <si>
    <t>Solides inflammables, organiques, toxiques</t>
  </si>
  <si>
    <t>Flammable solids, organic, toxid</t>
  </si>
  <si>
    <t>FT2_3</t>
  </si>
  <si>
    <t>Ontvlambare vloeistoffen, toxisch, pesticiden</t>
  </si>
  <si>
    <t>Liquides inflammables, toxiques - Pesticides</t>
  </si>
  <si>
    <t>Flammable liquids, toxic - Pesticides</t>
  </si>
  <si>
    <t>FT2_4.1</t>
  </si>
  <si>
    <t>Ontvlambare vaste stoffen, anorganisch, toxisch</t>
  </si>
  <si>
    <t>Solides inflammables, inorganiques, toxiques</t>
  </si>
  <si>
    <t>Flammable solids, inorganic, toxid</t>
  </si>
  <si>
    <t>FTC</t>
  </si>
  <si>
    <t>Ontvlambare vloeistoffen, toxisch, corrosief</t>
  </si>
  <si>
    <t>Liquides inflammables, toxiques, corrosifs</t>
  </si>
  <si>
    <t>Flammable liquids, toxic, corrosive</t>
  </si>
  <si>
    <t>I1</t>
  </si>
  <si>
    <t>Infectieuze stoffen die mensen infecteren</t>
  </si>
  <si>
    <t>Matières infectieuses affectant les êtres humains</t>
  </si>
  <si>
    <t>Infectious substances affecting humans</t>
  </si>
  <si>
    <t>I2</t>
  </si>
  <si>
    <t>Infectieuze stoffen die uitsluitend dieren infecteren</t>
  </si>
  <si>
    <t>Matières infectieuses affectant uniquement les animaux</t>
  </si>
  <si>
    <t>Infectious substances affecting animals only</t>
  </si>
  <si>
    <t>I3</t>
  </si>
  <si>
    <t>Medisch afval</t>
  </si>
  <si>
    <t>Déchets cliniques</t>
  </si>
  <si>
    <t>Clinical waste</t>
  </si>
  <si>
    <t>I4</t>
  </si>
  <si>
    <t>Diagnostische stalen</t>
  </si>
  <si>
    <t>Matières infectieuses (biologiques)</t>
  </si>
  <si>
    <t>Diagnostic specimens</t>
  </si>
  <si>
    <t>M1</t>
  </si>
  <si>
    <t>Stoffen die schadelijk zijn bij inademing van fijne stofdeeltjes</t>
  </si>
  <si>
    <t>Matières qui, lorsqu'elles sont inhalées sous forme de poussières fines, peuvent présenter un danger pour la santé.</t>
  </si>
  <si>
    <t>Substances which, on inhalation as fine dust, may endanger health</t>
  </si>
  <si>
    <t>M10</t>
  </si>
  <si>
    <t>Stoffen bij verhoogde temperatuur, vast</t>
  </si>
  <si>
    <t>Matières à température élevée, solides</t>
  </si>
  <si>
    <t>Elevated temperature substances, solid</t>
  </si>
  <si>
    <t>M11</t>
  </si>
  <si>
    <t>Overige gevaarlijke stoffen die niet onder andere klassen vallen</t>
  </si>
  <si>
    <t>Autres matières présentant un danger pendant le transport, mais ne répondant pas aux définitions d'une autre classe</t>
  </si>
  <si>
    <t>Other substances presenting a danger during carriage, but not meeting the definitions of another class</t>
  </si>
  <si>
    <t>M12</t>
  </si>
  <si>
    <t>Andere stoffen en artikelen die tijdens vervoer in tankschepen een gevaar opleveren, maar niet voldoen aan de definities van een andere klasse</t>
  </si>
  <si>
    <t>Autres matières et objets présentant un danger lors du transport dans des navires-citernes, mais ne répondant pas aux définitions d'une autre classe</t>
  </si>
  <si>
    <t>Other substances and articles presenting a danger during carriage in tank vessels, but not meeting the definitions of another class</t>
  </si>
  <si>
    <t>M2</t>
  </si>
  <si>
    <t>Stoffen en apparaten die dioxines kunnen vormen bij brand</t>
  </si>
  <si>
    <t>Matières dégageant des vapeurs inflammables</t>
  </si>
  <si>
    <t>Substances and apparatus which, in the event of fire, may form dioxins</t>
  </si>
  <si>
    <t>M3</t>
  </si>
  <si>
    <t>Stoffen die ontvlambare damp ontwikkelen</t>
  </si>
  <si>
    <t>Substances evolving flammable vapour</t>
  </si>
  <si>
    <t>M4</t>
  </si>
  <si>
    <t>Lithium- en natrium-ion batterijen</t>
  </si>
  <si>
    <t>Batteries au lithium et batteries au sodium-ion</t>
  </si>
  <si>
    <t>Lithium batteries and sodium ion batteries</t>
  </si>
  <si>
    <t>M5</t>
  </si>
  <si>
    <t>Reddingstoestellen</t>
  </si>
  <si>
    <t>Appareils de sauvetage</t>
  </si>
  <si>
    <t>Live-saving appliances</t>
  </si>
  <si>
    <t>M6</t>
  </si>
  <si>
    <t>Milieugevaarlijke stoffen, vloeibaar</t>
  </si>
  <si>
    <t>Matières dangereuses pour l'environnement : polluant pour le milieu aquatique, liquide</t>
  </si>
  <si>
    <t>Environmentally hazardous substances: pollutant to the aquatic environment, liquid</t>
  </si>
  <si>
    <t>M7</t>
  </si>
  <si>
    <t>Milieugevaarlijke stoffen, vast</t>
  </si>
  <si>
    <t>Matières dangereuses pour l'environnement : polluant pour le milieu aquatique, solide</t>
  </si>
  <si>
    <t>Environmentally hazardous substances: pollutant to the aquatic environment, solid</t>
  </si>
  <si>
    <t>M8</t>
  </si>
  <si>
    <t>Genetisch gemodificeerde organismen</t>
  </si>
  <si>
    <t>Matières dangereuses pour l'environnement : micro-organismes et organismes génétiquement modifiés</t>
  </si>
  <si>
    <t>Environmentally hazardous substances: genetically modified microorganisms and organisms</t>
  </si>
  <si>
    <t>M9</t>
  </si>
  <si>
    <t>Stoffen bij verhoogde temperatuur, vloeibaar</t>
  </si>
  <si>
    <t>Matières à température élevée, liquides</t>
  </si>
  <si>
    <t>Elevated temperature substances, liquid</t>
  </si>
  <si>
    <t>Oxiderende stof, vloeibaar</t>
  </si>
  <si>
    <t>Matières oxydantes, sans danger subsidiaire, liquides</t>
  </si>
  <si>
    <t>Oxidizing substances, without subsidiary hazard, liquid</t>
  </si>
  <si>
    <t>Oxiderende stof, vast</t>
  </si>
  <si>
    <t>Matières oxydantes, sans danger subsidiaire, solides</t>
  </si>
  <si>
    <t>Oxidizing substances, without subsidiary hazard, solid</t>
  </si>
  <si>
    <t>Voorwerpen die oxiderende stoffen bevatten</t>
  </si>
  <si>
    <t>Articles contenant des matières oxydantes, sans danger subsidiaire</t>
  </si>
  <si>
    <t>Articles containing oxidizing substances, without subsidiary hazard</t>
  </si>
  <si>
    <t>OC1</t>
  </si>
  <si>
    <t>Oxiderende, corrosieve vloeistof</t>
  </si>
  <si>
    <t>Matières oxydantes, corrosives, liquides</t>
  </si>
  <si>
    <t>Oxidizing substances, corrosive, liquid</t>
  </si>
  <si>
    <t>OC2</t>
  </si>
  <si>
    <t>Oxiderende, corrosieve vaste stof</t>
  </si>
  <si>
    <t>Matières oxydantes, corrosives, solides</t>
  </si>
  <si>
    <t>Oxidizing substances, corrosive, solid</t>
  </si>
  <si>
    <t>OF</t>
  </si>
  <si>
    <t>Oxiderende, ontvlambare vaste stof</t>
  </si>
  <si>
    <t>Matières oxydantes, solides, inflammables</t>
  </si>
  <si>
    <t>Oxidizing substances, solid, flammable</t>
  </si>
  <si>
    <t>OS</t>
  </si>
  <si>
    <t>Oxiderende, zelfverhittende vaste stof</t>
  </si>
  <si>
    <t>Matières oxydantes, solides, auto-échauffantes</t>
  </si>
  <si>
    <t>Oxidizing substances, solid, self-heating</t>
  </si>
  <si>
    <t>OT1</t>
  </si>
  <si>
    <t>Oxiderende, toxische vloeistof</t>
  </si>
  <si>
    <t>Matières oxydantes, toxiques, liquides</t>
  </si>
  <si>
    <t>Oxidizing substances, toxic, liquid</t>
  </si>
  <si>
    <t>OT2</t>
  </si>
  <si>
    <t>Oxiderende, toxische vaste stof</t>
  </si>
  <si>
    <t>Matières oxydantes, toxiques, solides</t>
  </si>
  <si>
    <t>Oxidizing substances, toxic, solid</t>
  </si>
  <si>
    <t>OTC</t>
  </si>
  <si>
    <t>Oxiderende, toxische, corrosieve stof</t>
  </si>
  <si>
    <t>Matières oxydantes, toxiques, corrosives</t>
  </si>
  <si>
    <t>Oxidizing substances, toxic, corrosive</t>
  </si>
  <si>
    <t>OW</t>
  </si>
  <si>
    <t>Oxiderende stof die met water reageert onder vrijkomen van ontvlambaar gas</t>
  </si>
  <si>
    <t>Matières oxydantes solides qui, au contact de l'eau, dégagent des gaz inflammables.</t>
  </si>
  <si>
    <t>Oxidizing substances, solid, which, in contact with water, emit flammable gases</t>
  </si>
  <si>
    <t>P1</t>
  </si>
  <si>
    <t>Organische peroxiden, zonder temperatuurbeheersing</t>
  </si>
  <si>
    <t>Peroxydes organiques ne nécessitant pas de régulation de température</t>
  </si>
  <si>
    <t>Organic peroxides, not requiring temperature control</t>
  </si>
  <si>
    <t>Organische peroxiden, met temperatuurbeheersing</t>
  </si>
  <si>
    <t>Peroxydes organiques nécessitant une régulation de température</t>
  </si>
  <si>
    <t>Organic peroxides, requiring temperature control</t>
  </si>
  <si>
    <t>PM1</t>
  </si>
  <si>
    <t>Polymeriserende stoffen, niet temperatuurgecontroleerd</t>
  </si>
  <si>
    <t>Matières polymérisables ne nécessitant pas de régulation de température</t>
  </si>
  <si>
    <t>Polymerizing substances, not requiring temperature control</t>
  </si>
  <si>
    <t>PM2</t>
  </si>
  <si>
    <t>Polymeriserende stoffen, met temperatuurregeling</t>
  </si>
  <si>
    <t>Matières polymérisables nécessitant une régulation de la température</t>
  </si>
  <si>
    <t>Polymerizing substances, requiring temperature control</t>
  </si>
  <si>
    <t>S1</t>
  </si>
  <si>
    <t>Spontaan ontbrandende stof, organisch, vloeibaar</t>
  </si>
  <si>
    <t>Matières susceptibles de combustion spontanée, sans danger subsidiaire, organiques, liquides</t>
  </si>
  <si>
    <t>Substances liable to spontaneous combustion, without subsidiary hazard, organic, liquid</t>
  </si>
  <si>
    <t>S2</t>
  </si>
  <si>
    <t>Spontaan ontbrandende stof, organisch, vast</t>
  </si>
  <si>
    <t>Matières susceptibles de combustion spontanée, sans danger subsidiaire, organiques, solides</t>
  </si>
  <si>
    <t>Substances liable to spontaneous combustion, without subsidiary hazard, organic, solid</t>
  </si>
  <si>
    <t>S3</t>
  </si>
  <si>
    <t>Spontaan ontbrandende stof, anorganisch, vloeibaar</t>
  </si>
  <si>
    <t>Matières susceptibles de combustion spontanée, sans danger subsidiaire, inorganiques, liquides</t>
  </si>
  <si>
    <t>Substances liable to spontaneous combustion, without subsidiary hazard, inorganic, liquid</t>
  </si>
  <si>
    <t>S4</t>
  </si>
  <si>
    <t>Spontaan ontbrandende stof, anorganisch, vast</t>
  </si>
  <si>
    <t>Matières susceptibles de combustion spontanée, sans danger subsidiaire, inorganiques, solides</t>
  </si>
  <si>
    <t>Substances liable to spontaneous combustion, without subsidiary hazard, inorganic, solid</t>
  </si>
  <si>
    <t>S5</t>
  </si>
  <si>
    <t>Organometaalverbinding, spontaan ontbrandend</t>
  </si>
  <si>
    <t>Matières organométalliques susceptibles de combustion spontanée, sans danger subsidiaire</t>
  </si>
  <si>
    <t>Organometallic substances liable to spontaneous combustion, without subsidiary hazard</t>
  </si>
  <si>
    <t>S6</t>
  </si>
  <si>
    <t>Voorwerpen die stoffen bevatten die zelfontbranding kunnen veroorzaken, zonder bijkomend gevaar</t>
  </si>
  <si>
    <t>Articles contenant des matières susceptibles de combustion spontanée, sans danger subsidiaire</t>
  </si>
  <si>
    <t>Articles containing substances liable to spontaneous combustion, without subsidiary hazard</t>
  </si>
  <si>
    <t>SC1</t>
  </si>
  <si>
    <t>Spontaan ontbrandende organische stof, corrosief, vloeibaar</t>
  </si>
  <si>
    <t>Matières susceptibles de combustion spontanée, organiques, corrosives, liquides</t>
  </si>
  <si>
    <t>Substances liable to spontaneous combustion, organic, corrosive, liquid</t>
  </si>
  <si>
    <t>SC2</t>
  </si>
  <si>
    <t>Spontaan ontbrandende organische stof, corrosief, vast</t>
  </si>
  <si>
    <t>Matières susceptibles de combustion spontanée, organiques, corrosives, solides</t>
  </si>
  <si>
    <t>Substances liable to spontaneous combustion, organic, corrosive, solid</t>
  </si>
  <si>
    <t>SC3</t>
  </si>
  <si>
    <t>Spontaan ontbrandende anorganische stof, corrosief, vloeibaar</t>
  </si>
  <si>
    <t>Matières susceptibles de combustion spontanée, inorganiques, corrosives, liquides</t>
  </si>
  <si>
    <t>Substances liable to spontaneous combustion, inorganic, corrosive, liquid</t>
  </si>
  <si>
    <t>SC4</t>
  </si>
  <si>
    <t>Spontaan ontbrandende anorganische stof, corrosief, vast</t>
  </si>
  <si>
    <t>Matières susceptibles de combustion spontanée, inorganiques, corrosives, solides</t>
  </si>
  <si>
    <t>Substances liable to spontaneous combustion, inorganic, corrosive, solid</t>
  </si>
  <si>
    <t>Spontaan ontbrandende stof, oxiderend</t>
  </si>
  <si>
    <t>Matières susceptibles de combustion spontanée, comburantes</t>
  </si>
  <si>
    <t>Substances liable to spontaneous combustion, oxidizing</t>
  </si>
  <si>
    <t>SR1</t>
  </si>
  <si>
    <t>Zelfontledende stof, zonder temperatuurbeheersing</t>
  </si>
  <si>
    <t>Matières autoréactives, ne nécessitant pas de régulation de température</t>
  </si>
  <si>
    <t>Self-reactive substances, not requiring temperature control</t>
  </si>
  <si>
    <t>SR2</t>
  </si>
  <si>
    <t>Zelfontledende stof, met temperatuurbeheersing</t>
  </si>
  <si>
    <t>Matières autoréactives nécessitant une régulation de température</t>
  </si>
  <si>
    <t>Self-reactive substances, requiring temperature control</t>
  </si>
  <si>
    <t>ST1</t>
  </si>
  <si>
    <t>Spontaan ontbrandende organische toxische stof, vloeibaar</t>
  </si>
  <si>
    <t>Matières susceptibles de combustion spontanée, organiques, toxiques, liquides</t>
  </si>
  <si>
    <t>Substances liable to spontaneous combustion, organic, toxic, liquid</t>
  </si>
  <si>
    <t>ST2</t>
  </si>
  <si>
    <t>Spontaan ontbrandende organische toxische stof, vast</t>
  </si>
  <si>
    <t>Matières susceptibles de combustion spontanée, organiques, toxiques, solides</t>
  </si>
  <si>
    <t>Substances liable to spontaneous combustion, organic, toxic, solid</t>
  </si>
  <si>
    <t>ST3</t>
  </si>
  <si>
    <t>Spontaan ontbrandende anorganische toxische stof, vloeibaar</t>
  </si>
  <si>
    <t>Matières susceptibles de combustion spontanée, inorganiques, toxiques, liquides</t>
  </si>
  <si>
    <t>Substances liable to spontaneous combustion, inorganic, toxic, liquid</t>
  </si>
  <si>
    <t>ST4</t>
  </si>
  <si>
    <t>Spontaan ontbrandende anorganic toxische stof, vast</t>
  </si>
  <si>
    <t>Matières susceptibles de combustion spontanée, inorganiques, toxiques, solides</t>
  </si>
  <si>
    <t>Substances liable to spontaneous combustion, inorganic, toxic, solid</t>
  </si>
  <si>
    <t>SW1</t>
  </si>
  <si>
    <t>Stoffen die zelfontbranding kunnen veroorzaken en die bij contact met water ontvlambare gassen ontwikkelen</t>
  </si>
  <si>
    <t>Matières susceptibles de combustion spontanée qui, au contact de l'eau, dégagent des gaz inflammables</t>
  </si>
  <si>
    <t>Substances liable to spontaneous combustion, which, in contact with water, emit flammable gases</t>
  </si>
  <si>
    <t>SW2</t>
  </si>
  <si>
    <t>Voorwerpen die stoffen bevatten die zelfontbranding kunnen veroorzaken en die bij contact met water ontvlambare gassen ontwikkelen</t>
  </si>
  <si>
    <t>Articles contenant des matières susceptibles de combustion spontanée qui, au contact de l'eau, dégagent des gaz inflammables</t>
  </si>
  <si>
    <t>Articles containing substances liable to spontaneous combustion, which, in contact with water, emit flammable gases</t>
  </si>
  <si>
    <t>T1</t>
  </si>
  <si>
    <t>Toxische organische stof, vloeibaar zonder bijkomend gevaar</t>
  </si>
  <si>
    <t>Matières toxiques sans danger subsidiaire, organiques, liquides</t>
  </si>
  <si>
    <t>Toxic substances without subsidiary hazard, organic, liquid</t>
  </si>
  <si>
    <t>T10</t>
  </si>
  <si>
    <t>Voorwerpen die toxische stoffen bevatten zonder bijkomend gevaar</t>
  </si>
  <si>
    <t>Articles contenant des matières toxiques sans danger subsidiaire</t>
  </si>
  <si>
    <t>Articles containing toxic substances without subsidiary hazard</t>
  </si>
  <si>
    <t>T2</t>
  </si>
  <si>
    <t>Toxische organische stof, vast zonder bijkomend gevaar</t>
  </si>
  <si>
    <t>Matières toxiques sans danger subsidiaire, organiques, solides</t>
  </si>
  <si>
    <t>Toxic substances without subsidiary hazard, organic, solid</t>
  </si>
  <si>
    <t>T3</t>
  </si>
  <si>
    <t>Toxische organometaalstof zonder bijkomend gevaar</t>
  </si>
  <si>
    <t>Matières organométalliques toxiques sans danger subsidiaire</t>
  </si>
  <si>
    <t>Toxic organometallic substances without subsidiary hazard</t>
  </si>
  <si>
    <t>T4</t>
  </si>
  <si>
    <t>Toxische anorganische stof, vloeibaar  zonder bijkomend gevaar</t>
  </si>
  <si>
    <t>Matières toxiques sans danger subsidiaire, inorganiques, liquides</t>
  </si>
  <si>
    <t>Toxic substances without subsidiary hazard, inorganic, liquid</t>
  </si>
  <si>
    <t>T5</t>
  </si>
  <si>
    <t>Toxische anorganische stof, vast  zonder bijkomend gevaar</t>
  </si>
  <si>
    <t>Matières toxiques sans danger subsidiaire, inorganiques, solides</t>
  </si>
  <si>
    <t>Toxic substances without subsidiary hazard, inorganic, solid</t>
  </si>
  <si>
    <t>T6</t>
  </si>
  <si>
    <t>Toxische vloeistof, pesticide  zonder bijkomend gevaar</t>
  </si>
  <si>
    <t>Matières toxiques sans danger subsidiaire, liquides, utilisées comme pesticides</t>
  </si>
  <si>
    <t>Toxic substances without subsidiary hazard, liquid, used as pesticides</t>
  </si>
  <si>
    <t>T7</t>
  </si>
  <si>
    <t>Toxische vaste stof, pesticide  zonder bijkomend gevaar</t>
  </si>
  <si>
    <t>Matières toxiques sans danger subsidiaire, solides, utilisées comme pesticides</t>
  </si>
  <si>
    <t>Toxic substances without subsidiary hazard, solid, used as pesticides</t>
  </si>
  <si>
    <t>T8</t>
  </si>
  <si>
    <t>Toxische stoffen zonder bijkomend gevaar, stalen</t>
  </si>
  <si>
    <t>Matières toxiques sans danger subsidiaire, échantillons</t>
  </si>
  <si>
    <t>Toxic substances without subsidiary hazard, samples</t>
  </si>
  <si>
    <t>T9</t>
  </si>
  <si>
    <t>Overige toxische stoffen zonder bijkomend gevaar</t>
  </si>
  <si>
    <t>Autres matières toxiques sans danger subsidiaire</t>
  </si>
  <si>
    <t>Other toxic substances without subsidiary hazard</t>
  </si>
  <si>
    <t>TC1</t>
  </si>
  <si>
    <t>Toxische, corrosieve organische vloeistof</t>
  </si>
  <si>
    <t>Matières toxiques, corrosives, organiques, liquides</t>
  </si>
  <si>
    <t>Toxic substances, corrosive, organic, liquid</t>
  </si>
  <si>
    <t>TC2</t>
  </si>
  <si>
    <t>Toxische, corrosieve organische vaste stof</t>
  </si>
  <si>
    <t>Matières toxiques, corrosives, organiques, solides</t>
  </si>
  <si>
    <t>Toxic substances, corrosive, organic, solid</t>
  </si>
  <si>
    <t>TC3</t>
  </si>
  <si>
    <t>Toxische, corrosieve anorganische vloeistof</t>
  </si>
  <si>
    <t>Matières toxiques, corrosives, inorganiques, liquides</t>
  </si>
  <si>
    <t>Toxic substances, corrosive, inorganic, liquid</t>
  </si>
  <si>
    <t>TC4</t>
  </si>
  <si>
    <t>Toxische, corrosieve anorganische vaste stof</t>
  </si>
  <si>
    <t>Matières toxiques, corrosives, inorganiques, solides</t>
  </si>
  <si>
    <t>Toxic substances, corrosive, inorganic, solid</t>
  </si>
  <si>
    <t>TC5</t>
  </si>
  <si>
    <t>Voorwerpen die toxische stoffen bevatten, corrosief</t>
  </si>
  <si>
    <t>Articles contenant des matières toxiques, corrosives</t>
  </si>
  <si>
    <t>Articles containing toxic substances, corrosive</t>
  </si>
  <si>
    <t>TF1</t>
  </si>
  <si>
    <t>Toxische, ontvlambare, corrosieve stof</t>
  </si>
  <si>
    <t>Matières toxiques, inflammables, liquides</t>
  </si>
  <si>
    <t>Toxic substances, flammable, liquid</t>
  </si>
  <si>
    <t>TF2</t>
  </si>
  <si>
    <t>Toxische, ontvlambare stof die met water reageert</t>
  </si>
  <si>
    <t>Matières toxiques, inflammables, liquides, utilisées comme pesticides</t>
  </si>
  <si>
    <t>Toxic substances, flammable, liquid, used as pesticides</t>
  </si>
  <si>
    <t>TF3</t>
  </si>
  <si>
    <t>Toxische, ontvlambare vloeistof</t>
  </si>
  <si>
    <t>Matières toxiques, inflammables, solides</t>
  </si>
  <si>
    <t>Toxic substances, flammable, solid</t>
  </si>
  <si>
    <t>TF4</t>
  </si>
  <si>
    <t>Voorwerpen die toxische stoffen bevatten, ontvlambaar</t>
  </si>
  <si>
    <t>Articles contenant des matières toxiques, inflammables</t>
  </si>
  <si>
    <t>Articles containing toxic substances, flammable</t>
  </si>
  <si>
    <t>TFC</t>
  </si>
  <si>
    <t>Toxische, ontvlambare pesticidenvloeistof</t>
  </si>
  <si>
    <t>Matières toxiques, inflammables, corrosives</t>
  </si>
  <si>
    <t>Toxic substances, flammable, corrosive</t>
  </si>
  <si>
    <t>TFW</t>
  </si>
  <si>
    <t>Toxische, ontvlambare vaste stof</t>
  </si>
  <si>
    <t>Matières toxiques, inflammables, qui, au contact de l'eau, dégagent des gaz inflammables.</t>
  </si>
  <si>
    <t>Toxic substances, flammable, which, in contact with water, emit flammable gases</t>
  </si>
  <si>
    <t>TO1</t>
  </si>
  <si>
    <t>Toxische, oxiderende vloeistof</t>
  </si>
  <si>
    <t>Matières toxiques, oxydantes, liquides</t>
  </si>
  <si>
    <t>Toxic substances, oxidizing, liquid</t>
  </si>
  <si>
    <t>TO2</t>
  </si>
  <si>
    <t>Toxische, oxiderende vaste stof</t>
  </si>
  <si>
    <t>Matières toxiques, oxydantes, solides</t>
  </si>
  <si>
    <t>Toxic substances, oxidizing, solid</t>
  </si>
  <si>
    <t>TS</t>
  </si>
  <si>
    <t>Toxische, zelfverhittende vaste stof</t>
  </si>
  <si>
    <t>Matières toxiques, auto-échauffantes, solides</t>
  </si>
  <si>
    <t>Toxic substances, self-heating, solid</t>
  </si>
  <si>
    <t>TW1</t>
  </si>
  <si>
    <t>Toxische, met water reagerende vloeistof</t>
  </si>
  <si>
    <t>Matières toxiques qui, au contact de l'eau, dégagent des gaz inflammables, liquide</t>
  </si>
  <si>
    <t>Toxic substances, which, in contact with water, emit flammable gases, liquid</t>
  </si>
  <si>
    <t>TW2</t>
  </si>
  <si>
    <t>Toxische, met water reagerende vaste stof</t>
  </si>
  <si>
    <t>Matières toxiques qui, au contact de l'eau, dégagent des gaz inflammables, solides</t>
  </si>
  <si>
    <t>Toxic substances, which, in contact with water, emit flammable gases, solid</t>
  </si>
  <si>
    <t>W1</t>
  </si>
  <si>
    <t>Stof die met water ontvlambaar gas afgeeft, zonder bijkomend gevaar, vloeibaar</t>
  </si>
  <si>
    <t>Matières qui, au contact de l'eau, dégagent des gaz inflammables, sans risque subsidiaire, et objets contenant de telles matières, liquides</t>
  </si>
  <si>
    <t>Substances which, in contact with water, emit flammable gases, without subsidiary hazard, liquid</t>
  </si>
  <si>
    <t>W2</t>
  </si>
  <si>
    <t>Stof die met water ontvlambaar gas afgeeft, zonder bijkomend gevaar, vast</t>
  </si>
  <si>
    <t>Matières qui, au contact de l'eau, dégagent des gaz inflammables, sans risque subsidiaire, et objets contenant de telles matières, solides</t>
  </si>
  <si>
    <t>Substances which, in contact with water, emit flammable gases, without subsidiary hazard, solid</t>
  </si>
  <si>
    <t>W3</t>
  </si>
  <si>
    <t>Voorwerpen met stoffen die met water ontvlambaar gas afgeven</t>
  </si>
  <si>
    <t>Articles contenant des matières qui, au contact de l'eau, dégagent des gaz inflammables, sans danger subsidiaire</t>
  </si>
  <si>
    <t>Articles containing substances which, in contact with water, emit flammable gases, without subsidiary hazard</t>
  </si>
  <si>
    <t>WC1</t>
  </si>
  <si>
    <t>Stof die met water ontvlambaar gas afgeeft, corrosief, vloeibaar</t>
  </si>
  <si>
    <t>Matières qui, au contact de l'eau, dégagent des gaz inflammables, corrosifs, liquides</t>
  </si>
  <si>
    <t>Substances which, in contact with water, emit flammable gases, corrosive, liquid</t>
  </si>
  <si>
    <t>WC2</t>
  </si>
  <si>
    <t>Stof die met water ontvlambaar gas afgeeft, corrosief, vast</t>
  </si>
  <si>
    <t>Matières qui, au contact de l'eau, dégagent des gaz inflammables, corrosifs, solides</t>
  </si>
  <si>
    <t>Substances which, in contact with water, emit flammable gases, corrosive, solid</t>
  </si>
  <si>
    <t>WF1</t>
  </si>
  <si>
    <t>Stof die met water ontvlambaar gas afgeeft, vloeibaar, ontvlambaar</t>
  </si>
  <si>
    <t>Matières qui, au contact de l'eau, dégagent des gaz inflammables, liquides, inflammables</t>
  </si>
  <si>
    <t>Substances which, in contact with water, emit flammable gases, liquid, flammable</t>
  </si>
  <si>
    <t>WF2</t>
  </si>
  <si>
    <t>Stof die met water ontvlambaar gas afgeeft, vast, ontvlambaar</t>
  </si>
  <si>
    <t>Matières qui, au contact de l’eau, dégagent des gaz inflammables, solides, inflammables</t>
  </si>
  <si>
    <t>Substances which, in contact with water, emit flammable gases, solid, flammable</t>
  </si>
  <si>
    <t>WFC</t>
  </si>
  <si>
    <t>Stof die met water ontvlambaar gas afgeeft, ontvlambaar, corrosief</t>
  </si>
  <si>
    <t>Matières qui, au contact de l'eau, dégagent des gaz inflammables, inflammables, corrosives</t>
  </si>
  <si>
    <t>Substances which, in contact with water, emit flammable gases, flammable, corrosive</t>
  </si>
  <si>
    <t>WO</t>
  </si>
  <si>
    <t>Stof die met water ontvlambaar gas afgeeft, oxiderend, vast</t>
  </si>
  <si>
    <t>Matières qui, au contact de l'eau, dégagent des gaz inflammables, comburantes, solides</t>
  </si>
  <si>
    <t>Substances which, in contact with water, emit flammable gases, oxidizing, solid</t>
  </si>
  <si>
    <t>WS</t>
  </si>
  <si>
    <t>Stof die met water ontvlambaar gas afgeeft, zelfverhittend, vast</t>
  </si>
  <si>
    <t>Matières qui, au contact de l'eau, dégagent des gaz inflammables, solides, auto-échauffants</t>
  </si>
  <si>
    <t>Substances which, in contact with water, emit flammable gases, solid, self-heating</t>
  </si>
  <si>
    <t>WT1</t>
  </si>
  <si>
    <t>Stof die met water ontvlambaar gas afgeeft, toxisch, vloeibaar</t>
  </si>
  <si>
    <t>Matières qui, au contact de l'eau, dégagent des gaz inflammables, toxiques, liquides</t>
  </si>
  <si>
    <t>Substances which, in contact with water, emit flammable gases, toxic, liquid</t>
  </si>
  <si>
    <t>WT2</t>
  </si>
  <si>
    <t>Stof die met water ontvlambaar gas afgeeft, toxisch, vast</t>
  </si>
  <si>
    <t>Matières qui, au contact de l'eau, dégagent des gaz inflammables, toxiques, solides</t>
  </si>
  <si>
    <t>Substances which, in contact with water, emit flammable gases, toxic, solid</t>
  </si>
  <si>
    <t>Gevarentype (ADR)</t>
  </si>
  <si>
    <t>Accord europeen relatif au transport international des marchandises dangereuses par route (ADR)</t>
  </si>
  <si>
    <t>European agreement regarding the total carriage of dangerous goods (ADR)</t>
  </si>
  <si>
    <t>BRZO/Seveso gevarencategory</t>
  </si>
  <si>
    <t>Catégorie de danger BRZO/Seveso</t>
  </si>
  <si>
    <t>BRZO stands for 'Besluit risico's zware ongevallen 2015', a regulation about the risks of severe accidents in the Netherlands from the year 2015 which is based on the EU Seveso III guidelines.</t>
  </si>
  <si>
    <t>Australische gevaarlijke goederencode.</t>
  </si>
  <si>
    <t>Australian Dangerous Goods Code</t>
  </si>
  <si>
    <t>ADNR</t>
  </si>
  <si>
    <t>(ECom Code) ADR - Europese overeenkomst betreffende het gehele wegtransport van gevaarlijke goederen</t>
  </si>
  <si>
    <t>(ECom Code) ADR / Accord européen sur le transport des marchandises dangereuses</t>
  </si>
  <si>
    <t>(ECom Code) ADR - European agreement on the international carriage of dangerous goods on road</t>
  </si>
  <si>
    <t>CFR</t>
  </si>
  <si>
    <t>(ECom Code) VS, 49 code van de federale reglementen van het departement van transport over binnenlands transport van gevaarlijke goederen door trucks, via het spoor, water en de lucht.</t>
  </si>
  <si>
    <t>(ECom Code) US, Code 49 des réglements fédéraux</t>
  </si>
  <si>
    <t>(ECom Code) 49 code of US federal regulations by the US Department of transportation on domestic transportation of dangerous goods by truck, rail, water and air</t>
  </si>
  <si>
    <t>HSN</t>
  </si>
  <si>
    <t>Gevaarlijke stoffen en nieuwe organismeswet uit Nieuw-Zeeland</t>
  </si>
  <si>
    <t>Hazardous Substances and New Organisms Act</t>
  </si>
  <si>
    <t>ICA</t>
  </si>
  <si>
    <t>(ECom Code) IATA ICAO, reglementen voor het internationale transport van gevaarlijke stoffen uitgegeven door de IATA en CIVA ( International Air Transport Association en the International Civil Aviation Organization) voor vracht en burgerluchtvaart.</t>
  </si>
  <si>
    <t>(ECom Code) IATA ICAO, Règlement couvrant le transport international des marchandises dangereuses publié par l'Association Internationale des Transporteurs Aériens (IATA) et par l'Organisation pour l'Aviation Civile Internationale (ICAO).</t>
  </si>
  <si>
    <t>(ECom Code) IATA ICAO - Regulations on international transportation of dangerous goods by the International Air Transport Association and the International Civil Aviation Organization</t>
  </si>
  <si>
    <t>IMD</t>
  </si>
  <si>
    <t>(ECom Code) IMO IMDG code, reglementen voor het internationale transport van gevaarlijke stoffen uitgegeven door de IMO (International Maritime Organization) voor het zeetransport.</t>
  </si>
  <si>
    <t>(ECom Code) IMO IMDG code, Règlement publié par l'Organisation Maritime Internationale et couvrant le transport des marchandises dangereuses sur des navires de haute mer.</t>
  </si>
  <si>
    <t>(ECom Code) IMO IMDG code - Regulations on transportation of dangerous goods on ocean-going vessels issued by the International Maritime Organization</t>
  </si>
  <si>
    <t>RID</t>
  </si>
  <si>
    <t>(ECom Code) Spoor/weg gevaarlijke goederenlijst (RID) - Reglementen voor het internationale vervoer van gevaarlijke goederen via het spoor</t>
  </si>
  <si>
    <t>(ECom Code) RID /Réglementation internationale du transport des marchandises dangereuses, applicable à l'environnement ferroviaire et routier.</t>
  </si>
  <si>
    <t>(ECom Code) Rail/road dangerous goods book (RID) - Regulations on international carriage of dangerous goods by rail</t>
  </si>
  <si>
    <t>TEC</t>
  </si>
  <si>
    <t>(ECom Code) Transport noodprocedure trem kaart.</t>
  </si>
  <si>
    <t>(ECom Code) Carte de transport d'urgence</t>
  </si>
  <si>
    <t>(ECom Code) Transport Emergency Trem Card (GS1 Code)</t>
  </si>
  <si>
    <t>UI</t>
  </si>
  <si>
    <t>(ECom Code) UK IMO lijst - Versie uit het Verenigd Koninkrijk van de IMO (International Maritime Organisation) lijst van gevaarlijke goederen</t>
  </si>
  <si>
    <t>(ECom Code) Livre IMO du Royaume Uni</t>
  </si>
  <si>
    <t>(ECom Code) UK IMO Book - United Kingdom version of the International Maritime Organisation (IMO) book on dangerous goods</t>
  </si>
  <si>
    <t>Ja, is of bevat gevaarlijke stoffen</t>
  </si>
  <si>
    <t>Oui, est ou contient des substances dangereuses</t>
  </si>
  <si>
    <t>Yes, is or contains hazardous substances</t>
  </si>
  <si>
    <t>ZGE</t>
  </si>
  <si>
    <t>Bevat gevaarlijke goederen, maar uitgezonderd transport</t>
  </si>
  <si>
    <t>Contient des marchandises dangereuses, mais exclut le transport</t>
  </si>
  <si>
    <t>Contains dangerous goods, but excludes transport</t>
  </si>
  <si>
    <t>ZNA</t>
  </si>
  <si>
    <t>Geen gevaarlijke goederen</t>
  </si>
  <si>
    <t>Pas de marchandises dangereuses</t>
  </si>
  <si>
    <t>No dangerous goods</t>
  </si>
  <si>
    <t>ZNB</t>
  </si>
  <si>
    <t>Geen gevaarlijke goederen, maar wel extra informatie voor transport</t>
  </si>
  <si>
    <t>Pas de marchandises dangereuses, mais information supplémentaire pour le transport</t>
  </si>
  <si>
    <t>No dangerous goods, but extra information for transport</t>
  </si>
  <si>
    <t>Onderling afgesproken - Aanvullende en/of andere informatie voor het transport van gevaarlijke goederen welke wederzijds afgesproken zijn</t>
  </si>
  <si>
    <t>Accord mutuel - Informations supplémentaires et/ou autres pour le transport de marchandises dangereuses qui sont mutuellement convenues.</t>
  </si>
  <si>
    <t>Mutually agreed - Additional and / or other information for the transport of dangerous goods that are mutually agreed</t>
  </si>
  <si>
    <t>ANTI_CAVATIES_ANTI_TOOTH_DECAY</t>
  </si>
  <si>
    <t>Anti-gaatjes/Anti-cariës</t>
  </si>
  <si>
    <t>Anti-cavités/Anti-carie dentaire</t>
  </si>
  <si>
    <t>Anti-cavities/Anti-tooth decay</t>
  </si>
  <si>
    <t>DENTAL_PLAQUE</t>
  </si>
  <si>
    <t>Tandplak</t>
  </si>
  <si>
    <t>Plaque dentaire</t>
  </si>
  <si>
    <t>Dental plaque</t>
  </si>
  <si>
    <t>DENTURE_CARE</t>
  </si>
  <si>
    <t>Kunstgebitverzorging</t>
  </si>
  <si>
    <t>Soins des prothèses dentaires</t>
  </si>
  <si>
    <t>Denture care</t>
  </si>
  <si>
    <t>FRESH_BREATH</t>
  </si>
  <si>
    <t>Frisse adem</t>
  </si>
  <si>
    <t>Haleine fraîche</t>
  </si>
  <si>
    <t>Fresh breath</t>
  </si>
  <si>
    <t>GUM_CARE</t>
  </si>
  <si>
    <t>Gevoelig tandvlees</t>
  </si>
  <si>
    <t>Soins des gencives</t>
  </si>
  <si>
    <t>Gum care</t>
  </si>
  <si>
    <t>SENSITIVE</t>
  </si>
  <si>
    <t>Gevoelig</t>
  </si>
  <si>
    <t>Sensible</t>
  </si>
  <si>
    <t>Sensitive</t>
  </si>
  <si>
    <t>TARTAR_CONTROL</t>
  </si>
  <si>
    <t>Anti-tandsteen</t>
  </si>
  <si>
    <t>Contrôle du tartre</t>
  </si>
  <si>
    <t>Tartar control</t>
  </si>
  <si>
    <t>WHITENING</t>
  </si>
  <si>
    <t>Whitening</t>
  </si>
  <si>
    <t>Blanchiment</t>
  </si>
  <si>
    <t>COELIAC</t>
  </si>
  <si>
    <t>Coeliakie - Geschikt voor mensen met coeliakie</t>
  </si>
  <si>
    <t>Coeliac - Can be safely consumed by a person with coeliac disease</t>
  </si>
  <si>
    <t>DIABETIC</t>
  </si>
  <si>
    <t>Diabetisch - Vermindert de behoefte aan insuline of insulinevervangers</t>
  </si>
  <si>
    <t>Diabetic - Decreases the need for insulin or oral diabetic agents</t>
  </si>
  <si>
    <t>DIETETIC</t>
  </si>
  <si>
    <t>Diëtisch - Speciaal bereid voor mensen op dieet</t>
  </si>
  <si>
    <t>Dietetic - Is specially prepared or processed for people on restrictive diets</t>
  </si>
  <si>
    <t>FODMAP</t>
  </si>
  <si>
    <t>FREE_FROM_GLUTEN</t>
  </si>
  <si>
    <t>Glutenvrij - Geschikt voor mensen die geen gluten verdragen</t>
  </si>
  <si>
    <t>Gluten free - Specified as appropriate for a gluten free diet</t>
  </si>
  <si>
    <t>GRAIN_FREE</t>
  </si>
  <si>
    <t>Vrij van granen</t>
  </si>
  <si>
    <t>Sans céréales</t>
  </si>
  <si>
    <t>Grain free</t>
  </si>
  <si>
    <t>HALAL</t>
  </si>
  <si>
    <t>Halal - Verkopen en serveren van voedsel volgens de islamitische voedselvoorschriften</t>
  </si>
  <si>
    <t>Halal - Selling or serving food ritually fit according to Islamic dietary laws</t>
  </si>
  <si>
    <t>HIGH_CARB</t>
  </si>
  <si>
    <t>High Carb</t>
  </si>
  <si>
    <t>HIGH_PROTEIN</t>
  </si>
  <si>
    <t>Eiwitrijk</t>
  </si>
  <si>
    <t>Riche en protéines</t>
  </si>
  <si>
    <t>High protein</t>
  </si>
  <si>
    <t>INFANT_FORMULA</t>
  </si>
  <si>
    <t>Zuigelingenvoeding</t>
  </si>
  <si>
    <t>Infant Formula</t>
  </si>
  <si>
    <t>KETO</t>
  </si>
  <si>
    <t>Keto</t>
  </si>
  <si>
    <t>KOSHER</t>
  </si>
  <si>
    <t>Koosjer - Verkopen en serveren van voedsel volgens de joodse voedselvoorschriften</t>
  </si>
  <si>
    <t>Kosher - Selling or serving food ritually fit according to Jewish dietary laws</t>
  </si>
  <si>
    <t>LACTASE_ENZYME</t>
  </si>
  <si>
    <t>Lactase-enzym</t>
  </si>
  <si>
    <t>Lactase Enzyme</t>
  </si>
  <si>
    <t>LACTOSE_FREE</t>
  </si>
  <si>
    <t>Vrij van lactose</t>
  </si>
  <si>
    <t>Sans lactose</t>
  </si>
  <si>
    <t>Lactose free</t>
  </si>
  <si>
    <t>LOW_CALORIE</t>
  </si>
  <si>
    <t>Low calorie</t>
  </si>
  <si>
    <t>Faible teneur en calories</t>
  </si>
  <si>
    <t>LOW_CARB</t>
  </si>
  <si>
    <t>Low Carb</t>
  </si>
  <si>
    <t>LOW_FAT</t>
  </si>
  <si>
    <t>Low Fat</t>
  </si>
  <si>
    <t>LOW_PROTEIN</t>
  </si>
  <si>
    <t>Eiwitarm</t>
  </si>
  <si>
    <t>Faible teneur en protéines</t>
  </si>
  <si>
    <t>Low protein</t>
  </si>
  <si>
    <t>LOW_SALT</t>
  </si>
  <si>
    <t>Low salt</t>
  </si>
  <si>
    <t>Faible teneur en sel</t>
  </si>
  <si>
    <t>MEAL_REPLACEMENT</t>
  </si>
  <si>
    <t>Maaltijdvervanging</t>
  </si>
  <si>
    <t>Meal Replacement</t>
  </si>
  <si>
    <t>MOTHERS_MILK_SUBSTITUTE</t>
  </si>
  <si>
    <t>Moedermelkvervanger</t>
  </si>
  <si>
    <t>Mothers Milk Substitute</t>
  </si>
  <si>
    <t>NO_SPECIAL_DIET_CODE</t>
  </si>
  <si>
    <t>Geen speciale dieetcode</t>
  </si>
  <si>
    <t>Pas de code de régime spécial</t>
  </si>
  <si>
    <t>No special diet code</t>
  </si>
  <si>
    <t>NUTRITION_SUPPLEMENT</t>
  </si>
  <si>
    <t>Voedingssupplement</t>
  </si>
  <si>
    <t>Nutrition Supplement</t>
  </si>
  <si>
    <t>ORGANIC</t>
  </si>
  <si>
    <t>Biologisch</t>
  </si>
  <si>
    <t>Organic</t>
  </si>
  <si>
    <t>PALEO</t>
  </si>
  <si>
    <t>Paleo</t>
  </si>
  <si>
    <t>PESCATARIAN</t>
  </si>
  <si>
    <t>Pescotarisch</t>
  </si>
  <si>
    <t>Pescatarian</t>
  </si>
  <si>
    <t>PLANT_BASED</t>
  </si>
  <si>
    <t>Plant based</t>
  </si>
  <si>
    <t>A base de plantes</t>
  </si>
  <si>
    <t>POLLOTARIAN</t>
  </si>
  <si>
    <t>Pollotariens</t>
  </si>
  <si>
    <t>Pollotarien</t>
  </si>
  <si>
    <t>Pollotarian</t>
  </si>
  <si>
    <t>RAW</t>
  </si>
  <si>
    <t>Raw food dieet</t>
  </si>
  <si>
    <t>Régime alimentaire cru</t>
  </si>
  <si>
    <t>Raw food diet</t>
  </si>
  <si>
    <t>TOTAL_DIET_REPLACEMENT</t>
  </si>
  <si>
    <t>Totaal voedingssupplement</t>
  </si>
  <si>
    <t>Total Diet Supplement</t>
  </si>
  <si>
    <t>Veganistisch - Bevat geen melkproducten of dierlijke grondstoffen (geen vlees, melk, eieren, wol, leer enz.)</t>
  </si>
  <si>
    <t>Vegan - Contains no dairy or animal ingredients (no meat, milk, eggs, wool, leather etc.)</t>
  </si>
  <si>
    <t>VEGETARIAN</t>
  </si>
  <si>
    <t>Vegetarisch - Bevat geen vlees, vis of andere dierlijke producten (met uitzondering van melk, eieren en producten van bijen, hun componenten en producten daarvan)</t>
  </si>
  <si>
    <t>Vegetarian - Contains no meat, fish or other animal products (with the exception of milk, eggs and products from bees, their components and products therefrom)</t>
  </si>
  <si>
    <t>WITHOUT_BEEF</t>
  </si>
  <si>
    <t>Zonder rundvlees</t>
  </si>
  <si>
    <t>Without beef or beef-products</t>
  </si>
  <si>
    <t>WITHOUT_PORK</t>
  </si>
  <si>
    <t>Zonder varkensvlees</t>
  </si>
  <si>
    <t>Without pork meat</t>
  </si>
  <si>
    <t>Micrometer</t>
  </si>
  <si>
    <t>Micromètre</t>
  </si>
  <si>
    <t>Micrometre</t>
  </si>
  <si>
    <t>Jaar</t>
  </si>
  <si>
    <t>An</t>
  </si>
  <si>
    <t>Year</t>
  </si>
  <si>
    <t>B98</t>
  </si>
  <si>
    <t>Microsecond</t>
  </si>
  <si>
    <t>C26</t>
  </si>
  <si>
    <t>Millisecond</t>
  </si>
  <si>
    <t>C45</t>
  </si>
  <si>
    <t>Nanometer</t>
  </si>
  <si>
    <t>Nanomètre</t>
  </si>
  <si>
    <t>Nanometre</t>
  </si>
  <si>
    <t>C47</t>
  </si>
  <si>
    <t>Nanosecond</t>
  </si>
  <si>
    <t>CMK</t>
  </si>
  <si>
    <t>Vierkante centimeter</t>
  </si>
  <si>
    <t>Centimètre carré</t>
  </si>
  <si>
    <t>Square centimetre</t>
  </si>
  <si>
    <t>CMQ</t>
  </si>
  <si>
    <t>Kubieke centimeter</t>
  </si>
  <si>
    <t>Centimètre cube</t>
  </si>
  <si>
    <t>Cubic centimetre</t>
  </si>
  <si>
    <t>CMT</t>
  </si>
  <si>
    <t>Centimeter</t>
  </si>
  <si>
    <t>Centimètre</t>
  </si>
  <si>
    <t>Centimetre</t>
  </si>
  <si>
    <t>DAY</t>
  </si>
  <si>
    <t>Dag</t>
  </si>
  <si>
    <t>Jour</t>
  </si>
  <si>
    <t>Day</t>
  </si>
  <si>
    <t>DG</t>
  </si>
  <si>
    <t>Decigram</t>
  </si>
  <si>
    <t>Décigramme</t>
  </si>
  <si>
    <t>DMT</t>
  </si>
  <si>
    <t>Decimeter</t>
  </si>
  <si>
    <t>Décimètre</t>
  </si>
  <si>
    <t>Decimetre</t>
  </si>
  <si>
    <t>Gram</t>
  </si>
  <si>
    <t>Gramme</t>
  </si>
  <si>
    <t>H70</t>
  </si>
  <si>
    <t>Picosecond</t>
  </si>
  <si>
    <t>HGM</t>
  </si>
  <si>
    <t>Hectogram</t>
  </si>
  <si>
    <t>Hectogramme</t>
  </si>
  <si>
    <t>HUR</t>
  </si>
  <si>
    <t>Uur</t>
  </si>
  <si>
    <t>Heure</t>
  </si>
  <si>
    <t>Hour</t>
  </si>
  <si>
    <t>Kilogram</t>
  </si>
  <si>
    <t>Kilogramme(s)</t>
  </si>
  <si>
    <t>KMT</t>
  </si>
  <si>
    <t>Kilometer</t>
  </si>
  <si>
    <t>Kilomètre</t>
  </si>
  <si>
    <t>Kilometre</t>
  </si>
  <si>
    <t>MC</t>
  </si>
  <si>
    <t>Microgram</t>
  </si>
  <si>
    <t>Microgramme</t>
  </si>
  <si>
    <t>Milligram</t>
  </si>
  <si>
    <t>Milligramme</t>
  </si>
  <si>
    <t>MIN</t>
  </si>
  <si>
    <t>Minuut</t>
  </si>
  <si>
    <t>Minute</t>
  </si>
  <si>
    <t>Millimeter</t>
  </si>
  <si>
    <t>Millimètre</t>
  </si>
  <si>
    <t>Millimetre</t>
  </si>
  <si>
    <t>Maand</t>
  </si>
  <si>
    <t>Mois</t>
  </si>
  <si>
    <t>Month</t>
  </si>
  <si>
    <t>MTK</t>
  </si>
  <si>
    <t>Vierkante meter</t>
  </si>
  <si>
    <t>Mètre carré</t>
  </si>
  <si>
    <t>Square metre</t>
  </si>
  <si>
    <t>MTR</t>
  </si>
  <si>
    <t>Meter</t>
  </si>
  <si>
    <t>Mètre</t>
  </si>
  <si>
    <t>Metre</t>
  </si>
  <si>
    <t>QAN</t>
  </si>
  <si>
    <t>Quarter of a Year</t>
  </si>
  <si>
    <t>SEC</t>
  </si>
  <si>
    <t>Seconde</t>
  </si>
  <si>
    <t>Second</t>
  </si>
  <si>
    <t>TNE</t>
  </si>
  <si>
    <t>Ton (metrisch)</t>
  </si>
  <si>
    <t>Ton (tonne métrique)</t>
  </si>
  <si>
    <t>Ton (metric ton = 1000 kg)</t>
  </si>
  <si>
    <t>WEE</t>
  </si>
  <si>
    <t>Week</t>
  </si>
  <si>
    <t>Semaine</t>
  </si>
  <si>
    <t>X_NGM</t>
  </si>
  <si>
    <t>Nanogram</t>
  </si>
  <si>
    <t>Nanogramme</t>
  </si>
  <si>
    <t>DIRECT_SHIP_TO_CONSUMER</t>
  </si>
  <si>
    <t>Gemeten zoals verzonden naar de consument inclusief verpakking</t>
  </si>
  <si>
    <t>Mesuré comme expédié au consommateur plus emballage</t>
  </si>
  <si>
    <t>Measured as shipped to consumer plus packaging</t>
  </si>
  <si>
    <t>DISPLAY_ITEM_FOLDED_ON_SHELF</t>
  </si>
  <si>
    <t>Opgevouwen - Getoond opgevouwen in een schap of andere berging</t>
  </si>
  <si>
    <t>Plié - Présenté plié dans une étagère ou un autre récipient</t>
  </si>
  <si>
    <t>Folded - Displayed folded in a shelf or other container</t>
  </si>
  <si>
    <t>DISPLAY_ITEM_HANGING</t>
  </si>
  <si>
    <t>Hangend - Getoond samengesteld en hangend van een rek of het plafond</t>
  </si>
  <si>
    <t>Suspendu - Présenté assemblé et suspendu à un cadre ou au plafond</t>
  </si>
  <si>
    <t>Display Item Hanging</t>
  </si>
  <si>
    <t>DISPLAY_ITEM_HANGING_FROM_SHELF</t>
  </si>
  <si>
    <t>Hangend aan het schap - Getoond samengesteld en hangend aan het schap zelf</t>
  </si>
  <si>
    <t>Suspendu à l'étagère - Présenté assemblé et suspendu à l'étagère elle-même</t>
  </si>
  <si>
    <t>Display Item Hanging From  Shelf</t>
  </si>
  <si>
    <t>DISPLAY_ITEM_STANDING</t>
  </si>
  <si>
    <t>Staand - Getoond samengesteld en staand direct op de grond</t>
  </si>
  <si>
    <t>Debout - Présenté assemblé et debout directement sur le sol</t>
  </si>
  <si>
    <t>Standing - Displayed assembled and Standing directly on the floor</t>
  </si>
  <si>
    <t>DISPLAY_ITEM_STANDING_ON_SHELF</t>
  </si>
  <si>
    <t>Staand op het schap - Getoond samengesteld en staand op het schap</t>
  </si>
  <si>
    <t>Debout sur l'étagère - Présenté assemblé et debout sur l'étagère</t>
  </si>
  <si>
    <t>Standing on shelf - Displayed assembled and Standing on the shelf</t>
  </si>
  <si>
    <t>IN_PACKAGE</t>
  </si>
  <si>
    <t>Gemeten in de verpakking</t>
  </si>
  <si>
    <t>Mesuré dans l'emballage lorsque l'emballage a été fourni</t>
  </si>
  <si>
    <t>Measured in package when package was supplied</t>
  </si>
  <si>
    <t>MAX_DOOR_DRAWER_LID_CLEARANCE</t>
  </si>
  <si>
    <t>Maximale afmeting, open - Getoond  met deur  of deksel open voor maximaal ruimtebeslag. Van toepassing voor bijv. koelkasten, vaatwasmachines, ovens, wasmachines, drogers, meubels en laptops.</t>
  </si>
  <si>
    <t>Mesure maximale ouvert - Présenté avec la porte ou le couvercle ouvert pour exiger un espace maximum. Applique par ex. aux réfrigérateurs, lave-vaisselle, fours, laveuses, sécheuses, meubles et ordinateurs portables</t>
  </si>
  <si>
    <t>Maximum measure open - Displayed  met door or lid open to require maximum clearance. Applies e.g. to refrigerators, dishwashers, ovens, Washers, dryers, furniture, and laptop computers</t>
  </si>
  <si>
    <t>MAX_DOOR_DRAWER_LID_CLEARANCE_W_HDL</t>
  </si>
  <si>
    <t>Maximale afmeting, open met handvat - Getoond  met deur  of deksel inclusief het handvat open of uitgeklapt voor maximaal ruimtebeslag. Van toepassing voor bijv. koelkasten, vaatwasmachines, ovens en meubels</t>
  </si>
  <si>
    <t>Mesure maximale ouvert avec la poignée - Présenté avec la porte ou le couvercle y compris la poignée ouverte pour exiger un espace maximum. Applique par ex. aux réfrigérateurs, lave-vaisselle, fours, meubles</t>
  </si>
  <si>
    <t>Maximum measure open  met handle - Displayed  met door or lid including its handle open to require maximum clearance. Applies e.g. to refrigerators, dishwashers, ovens, furniture</t>
  </si>
  <si>
    <t>MAXIMUM_SQUASH</t>
  </si>
  <si>
    <t>Maximaal samengeperst</t>
  </si>
  <si>
    <t>Maximum Squash</t>
  </si>
  <si>
    <t>Uit verpakking - Zonder consumentverpakking, zo nodig de afmetingen zoals opgesteld voor direct gebruik. Bijv. bureau, media center, een set met tafel en stoelen, grote en kleine apparaten</t>
  </si>
  <si>
    <t>Hors emballage - Retiré de l'emballage du consommateur, assemblé si nécessaire pour l'utilisation finale et ses dimensions. Par exemple: bureau d'ordinateur, centre de divertissement, un groupe de table et chaises, petits et grands appareils</t>
  </si>
  <si>
    <t>Out of package - Removed from consumer packaging, assembled if necessary for final use and its dimensions. E.g. Computer desk, entertainment centre, a grouping of table and chairs, large and small appliances</t>
  </si>
  <si>
    <t>PRODUCT_WITH_STAND</t>
  </si>
  <si>
    <t>Product met standaard</t>
  </si>
  <si>
    <t>Produit avec support</t>
  </si>
  <si>
    <t>Product with stand</t>
  </si>
  <si>
    <t>PRODUCT_WITHOUT_STAND</t>
  </si>
  <si>
    <t>Product zonder standaard</t>
  </si>
  <si>
    <t>Produit sans norme</t>
  </si>
  <si>
    <t>Product without stand</t>
  </si>
  <si>
    <t>RETAIL_DISPLAY</t>
  </si>
  <si>
    <t>Gemeten zoals aangepast om in de winkel te tonen - Bijv. een display ready verpakking  met opengevouwen deksel of naar voren geklapte voorkant, een doos chocoladerepen met een opengeklapte afbeelding erachter, een stel blikjes in een draagkarton etc.</t>
  </si>
  <si>
    <t>Mesuré comme modifié pour l'affichage au détail - E.g. un emballage prêt à l'emploi avec un couvercle rabattable ou une face avant rabattable, une boîte de tablettes de chocolat avec un rabat d'affichage, un produit dans des boîtes contenues dans un carton, etc.</t>
  </si>
  <si>
    <t>Measured as modified for retail display - E.g. a display ready packaging  met fold-up lid or fold-forward front, a box of chocolate bars  met display flap, a product in cans contained within a carton etc.</t>
  </si>
  <si>
    <t>AEROSOL</t>
  </si>
  <si>
    <t>Spuitbus</t>
  </si>
  <si>
    <t>Aérosol</t>
  </si>
  <si>
    <t>Aerosol</t>
  </si>
  <si>
    <t>DRIP</t>
  </si>
  <si>
    <t>Druppelen</t>
  </si>
  <si>
    <t>S'égoutter</t>
  </si>
  <si>
    <t>Drip</t>
  </si>
  <si>
    <t>HAND_PUMP</t>
  </si>
  <si>
    <t>Handpomp</t>
  </si>
  <si>
    <t>Pompe à main</t>
  </si>
  <si>
    <t>Hand pump</t>
  </si>
  <si>
    <t>POUR</t>
  </si>
  <si>
    <t>Giet</t>
  </si>
  <si>
    <t>Verser</t>
  </si>
  <si>
    <t>Pour</t>
  </si>
  <si>
    <t>RIM_BLOCK</t>
  </si>
  <si>
    <t>Toiletblok</t>
  </si>
  <si>
    <t>Bloc WC</t>
  </si>
  <si>
    <t>Rim block</t>
  </si>
  <si>
    <t>ROLLER</t>
  </si>
  <si>
    <t>Roller</t>
  </si>
  <si>
    <t>SENSOR_MOVEMENT</t>
  </si>
  <si>
    <t>Door beweging geactiveerde sensor</t>
  </si>
  <si>
    <t>Détecteur de mouvement</t>
  </si>
  <si>
    <t>Motion activated sensor</t>
  </si>
  <si>
    <t>SENSOR_TOUCH</t>
  </si>
  <si>
    <t>Aanraak sensor</t>
  </si>
  <si>
    <t>Détecteur de touche</t>
  </si>
  <si>
    <t>Touch activated sensor</t>
  </si>
  <si>
    <t>SPRAY</t>
  </si>
  <si>
    <t>Sprayfles</t>
  </si>
  <si>
    <t>Vaporisateur</t>
  </si>
  <si>
    <t>Spray</t>
  </si>
  <si>
    <t>SQUEEZE</t>
  </si>
  <si>
    <t>Knijp</t>
  </si>
  <si>
    <t>Presser</t>
  </si>
  <si>
    <t>Squeeze</t>
  </si>
  <si>
    <t>STICK</t>
  </si>
  <si>
    <t>Stick</t>
  </si>
  <si>
    <t>Bâton</t>
  </si>
  <si>
    <t>TIME_INTERVAL</t>
  </si>
  <si>
    <t>Tijdsinterval geactiveerd</t>
  </si>
  <si>
    <t>Intervalle de temps activé</t>
  </si>
  <si>
    <t>Time interval activated</t>
  </si>
  <si>
    <t>FDR</t>
  </si>
  <si>
    <t>Vloerdisplay gebruiksklaar</t>
  </si>
  <si>
    <t>Display sol prêt à l'emploi</t>
  </si>
  <si>
    <t>Floor Display Ready Packaging</t>
  </si>
  <si>
    <t>FND</t>
  </si>
  <si>
    <t>Vloerdisplay niet-gemonteerd</t>
  </si>
  <si>
    <t>Display sol non assemblé</t>
  </si>
  <si>
    <t>Floor Non-Assembled Display Packaging</t>
  </si>
  <si>
    <t>SDR</t>
  </si>
  <si>
    <t>Rekdisplay gebruiksklaar</t>
  </si>
  <si>
    <t>Display rayon prêt à l'emploi</t>
  </si>
  <si>
    <t>Shelf Display Ready Packaging</t>
  </si>
  <si>
    <t>SND</t>
  </si>
  <si>
    <t>Rekdisplay niet-gemonteerd</t>
  </si>
  <si>
    <t>Display rayon non assemblé</t>
  </si>
  <si>
    <t>Shelf Non-Assembled Display Packaging</t>
  </si>
  <si>
    <t>UNS</t>
  </si>
  <si>
    <t>Non-spécifié</t>
  </si>
  <si>
    <t>AISE_1</t>
  </si>
  <si>
    <t>Buiten bereik van kinderen bewaren.</t>
  </si>
  <si>
    <t>Conserver hors de portée des enfants.</t>
  </si>
  <si>
    <t>Keep away from children</t>
  </si>
  <si>
    <t>AISE_10</t>
  </si>
  <si>
    <t>Met droge handen gebruiken.</t>
  </si>
  <si>
    <t>Manipuler avec des mains sèches.</t>
  </si>
  <si>
    <t>Use with dry hands</t>
  </si>
  <si>
    <t>AISE_11</t>
  </si>
  <si>
    <t>Deksel goed sluiten</t>
  </si>
  <si>
    <t>Bien refermer la boîte.</t>
  </si>
  <si>
    <t>Close the lid properly</t>
  </si>
  <si>
    <t>AISE_12</t>
  </si>
  <si>
    <t>Zak goed sluiten.</t>
  </si>
  <si>
    <t>Bien refermer le sachet.</t>
  </si>
  <si>
    <t>Close the bag properly</t>
  </si>
  <si>
    <t>AISE_13</t>
  </si>
  <si>
    <t>Niet snijden, knippen of doorboren.</t>
  </si>
  <si>
    <t>Ne pas percer, déchirer ni couper.</t>
  </si>
  <si>
    <t>Do not pierce, break or cut</t>
  </si>
  <si>
    <t>AISE_14</t>
  </si>
  <si>
    <t>Aan elkaar vastzittende capsules niet lostrekken</t>
  </si>
  <si>
    <t>Ne pas séparer les capsules collées</t>
  </si>
  <si>
    <t>Do not tear apart stuck capsules</t>
  </si>
  <si>
    <t>AISE_2</t>
  </si>
  <si>
    <t>Oogcontact vermijden. Bij oogcontact grondig uitspoelen met water.</t>
  </si>
  <si>
    <t>Éviter le contact avec les yeux. Après contact avec les yeux, rincer abondamment avec de l’eau.</t>
  </si>
  <si>
    <t>Keep away from eyes. If product gets into eyes rinse thoroughly with water.</t>
  </si>
  <si>
    <t>AISE_3</t>
  </si>
  <si>
    <t>Na gebruik de handen afspoelen.</t>
  </si>
  <si>
    <t>Se rincer les mains après utilisation.</t>
  </si>
  <si>
    <t>Rinse hands after use</t>
  </si>
  <si>
    <t>AISE_4</t>
  </si>
  <si>
    <t>Bij een gevoelige of beschadigde huid langdurig contact met het product vermijden.</t>
  </si>
  <si>
    <t>Éviter un contact prolongé avec le produit si la peau est sensible ou blessée.</t>
  </si>
  <si>
    <t>People with sensitive or damaged 
skin should avoid prolonged contact 
with the product</t>
  </si>
  <si>
    <t>AISE_5</t>
  </si>
  <si>
    <t>Niet inslikken.</t>
  </si>
  <si>
    <t>Ne pas ingérer. En cas d’ingestion, consulter un médecin.</t>
  </si>
  <si>
    <t>Do not ingest</t>
  </si>
  <si>
    <t>AISE_6</t>
  </si>
  <si>
    <t>Het product in de oorspronkelijke verpakking bewaren.</t>
  </si>
  <si>
    <t>Conserver uniquement dans le récipient d'origine.</t>
  </si>
  <si>
    <t>Do not change container to store 
contents</t>
  </si>
  <si>
    <t>AISE_7</t>
  </si>
  <si>
    <t>Niet mengen met andere producten.</t>
  </si>
  <si>
    <t>Ne pas mélanger avec d’autres produits.</t>
  </si>
  <si>
    <t>Do not mix with other products</t>
  </si>
  <si>
    <t>AISE_8</t>
  </si>
  <si>
    <t>Na gebruik de ruimte ventileren.</t>
  </si>
  <si>
    <t>Après utilisation, aérer la pièce.</t>
  </si>
  <si>
    <t>Ventilate the room after use</t>
  </si>
  <si>
    <t>AISE_9</t>
  </si>
  <si>
    <t>Breng de inhoud van de navulling uitsluitend over in de originele verpakking.</t>
  </si>
  <si>
    <t>Transférer le contenu de la recharge uniquement dans le récipient d’origine.</t>
  </si>
  <si>
    <t>Transfer refill content in the original container only</t>
  </si>
  <si>
    <t>Drink niet als je rijdt</t>
  </si>
  <si>
    <t>Boir ou conduire, il faut choisir</t>
  </si>
  <si>
    <t>Don't drink and drive</t>
  </si>
  <si>
    <t>DO_NOT_FLUSH</t>
  </si>
  <si>
    <t>Niet doorspoelen</t>
  </si>
  <si>
    <t>Ne pas jeter dans les toilettes</t>
  </si>
  <si>
    <t>Do not flush</t>
  </si>
  <si>
    <t>MINIMUM_DRINKING_AGE_18_WARNING</t>
  </si>
  <si>
    <t>Niet drinken onder de 18 jaar</t>
  </si>
  <si>
    <t>Ne pas boire avant l'âge de 18 ans</t>
  </si>
  <si>
    <t>Don't drink under age of 18</t>
  </si>
  <si>
    <t>NIX18</t>
  </si>
  <si>
    <t>POULTRY_MEAT_WARNING</t>
  </si>
  <si>
    <t>Waarschuwing voor vlees van gevogelte</t>
  </si>
  <si>
    <t>Avertissement pour viande de volaille</t>
  </si>
  <si>
    <t>Poultry meat warning</t>
  </si>
  <si>
    <t>PREGNANCY_WARNING</t>
  </si>
  <si>
    <t>Zwangerschapswaarschuwing</t>
  </si>
  <si>
    <t>Avertissement de grossesse</t>
  </si>
  <si>
    <t>Pregnancy warning</t>
  </si>
  <si>
    <t>AISE</t>
  </si>
  <si>
    <t>A.I.S.E.</t>
  </si>
  <si>
    <t>GS1 in Europe</t>
  </si>
  <si>
    <t>Totaal dierlijke eiwitten</t>
  </si>
  <si>
    <t>total des protéines animales</t>
  </si>
  <si>
    <t>PLANT_BASED_PROTEIN</t>
  </si>
  <si>
    <t>Totaal plantaardig eiwit</t>
  </si>
  <si>
    <t>total des protéines végétales</t>
  </si>
  <si>
    <t>Total plant-based protein</t>
  </si>
  <si>
    <t>EXTRA</t>
  </si>
  <si>
    <t>Klasse extra</t>
  </si>
  <si>
    <t>Class extra</t>
  </si>
  <si>
    <t>Klasse I</t>
  </si>
  <si>
    <t>Class I</t>
  </si>
  <si>
    <t>Klasse II</t>
  </si>
  <si>
    <t>Class II</t>
  </si>
  <si>
    <t>L</t>
  </si>
  <si>
    <t>M</t>
  </si>
  <si>
    <t>S</t>
  </si>
  <si>
    <t>XL</t>
  </si>
  <si>
    <t>AC_DC_ADAPTER</t>
  </si>
  <si>
    <t>AC/DC adapter</t>
  </si>
  <si>
    <t>Adaptateur AC DC</t>
  </si>
  <si>
    <t>AC DC Adapter</t>
  </si>
  <si>
    <t>ADDITIONAL_ATTACHMENTS</t>
  </si>
  <si>
    <t>Extra accessoires/toebehoren</t>
  </si>
  <si>
    <t>Attaches supplémentaires</t>
  </si>
  <si>
    <t>Additional Attachments</t>
  </si>
  <si>
    <t>ADJUSTABLE</t>
  </si>
  <si>
    <t>Verstelbaar</t>
  </si>
  <si>
    <t>Réglable</t>
  </si>
  <si>
    <t>Adjustable</t>
  </si>
  <si>
    <t>ANIMATED</t>
  </si>
  <si>
    <t>Geanimeerd</t>
  </si>
  <si>
    <t>Animé</t>
  </si>
  <si>
    <t>Animated</t>
  </si>
  <si>
    <t>ANTIBACTERIAL</t>
  </si>
  <si>
    <t>Antibacterieel</t>
  </si>
  <si>
    <t>Antibactérien</t>
  </si>
  <si>
    <t>Antibacterial</t>
  </si>
  <si>
    <t>ANTIQUE</t>
  </si>
  <si>
    <t>Antiek</t>
  </si>
  <si>
    <t>Antique</t>
  </si>
  <si>
    <t>ANTISLIP_PROPERTY</t>
  </si>
  <si>
    <t>Anti-slipeigenschap</t>
  </si>
  <si>
    <t>Propriété antidérapante</t>
  </si>
  <si>
    <t>Anti-slip Property</t>
  </si>
  <si>
    <t>APPROVED_FOR_TUBE_FEEDING</t>
  </si>
  <si>
    <t>Goedgekeurd voor sondevoeding</t>
  </si>
  <si>
    <t>Approuvé pour l'alimentation par sonde</t>
  </si>
  <si>
    <t>Approved for Tube Feeding</t>
  </si>
  <si>
    <t>ASPECT_RATIO_CONTROL</t>
  </si>
  <si>
    <t>Aanpassing kijkvensterformaat mogelijk</t>
  </si>
  <si>
    <t>Contrôle du rapport d'aspect</t>
  </si>
  <si>
    <t>Aspect Ratio Control</t>
  </si>
  <si>
    <t>AUTO_CHANNEL_SETUP</t>
  </si>
  <si>
    <t>Automatische kanaalinstelling</t>
  </si>
  <si>
    <t>Configuration automatique des canaux</t>
  </si>
  <si>
    <t>Auto-channel Setup</t>
  </si>
  <si>
    <t>AUTOMATIC_SAFETY_SWITCH</t>
  </si>
  <si>
    <t>Automatische veiligheidsschakelaar</t>
  </si>
  <si>
    <t>Interrupteur de sécurité automatique</t>
  </si>
  <si>
    <t>Automatic safety switch</t>
  </si>
  <si>
    <t>BENZOYL_PEROXIDE_RESISTANT</t>
  </si>
  <si>
    <t>Benzoylperoxide bestendig</t>
  </si>
  <si>
    <t>Résistant au peroxyde de benzoyle</t>
  </si>
  <si>
    <t>Benzoyl peroxide resistant</t>
  </si>
  <si>
    <t>BUILT_IN_ALARM_CLOCK</t>
  </si>
  <si>
    <t>Ingebouwde wekker</t>
  </si>
  <si>
    <t>Réveil intégré</t>
  </si>
  <si>
    <t>Built-in Alarm Clock</t>
  </si>
  <si>
    <t>CENTRE_CHANNEL_CAPABLE</t>
  </si>
  <si>
    <t>Geschikt voor middenkanaal</t>
  </si>
  <si>
    <t>Compatible avec le canal central</t>
  </si>
  <si>
    <t>Centre Channel Capable</t>
  </si>
  <si>
    <t>CERAMIC_COOKTOP_SAFE</t>
  </si>
  <si>
    <t>Geschikt voor keramische kookplaat of fornuis</t>
  </si>
  <si>
    <t>Sécurité pour table de cuisson en céramique</t>
  </si>
  <si>
    <t>Ceramic Cooktop Safe</t>
  </si>
  <si>
    <t>CHILD_LOCK_SOFTWARE</t>
  </si>
  <si>
    <t>Software voor kinderslot</t>
  </si>
  <si>
    <t>Logiciel de sécurité enfant</t>
  </si>
  <si>
    <t>Child Lock Software</t>
  </si>
  <si>
    <t>CLIP_ON</t>
  </si>
  <si>
    <t>Bevestiging d.m.v clip</t>
  </si>
  <si>
    <t>Clip On</t>
  </si>
  <si>
    <t>CLOTHING_LABEL</t>
  </si>
  <si>
    <t>Kledinglabel</t>
  </si>
  <si>
    <t>Etiquette vêtements</t>
  </si>
  <si>
    <t>Clothing label</t>
  </si>
  <si>
    <t>COATED_WIRE</t>
  </si>
  <si>
    <t>Gecoate draad</t>
  </si>
  <si>
    <t>Fil de fer gainé</t>
  </si>
  <si>
    <t>Coated Wire</t>
  </si>
  <si>
    <t>COLD</t>
  </si>
  <si>
    <t>Koud</t>
  </si>
  <si>
    <t>Froid</t>
  </si>
  <si>
    <t>Cold</t>
  </si>
  <si>
    <t>COLLECTIBLE_MEMORABILIA</t>
  </si>
  <si>
    <t>Verzamelobject of memorabilia</t>
  </si>
  <si>
    <t>Pièces de collection ou souvenirs</t>
  </si>
  <si>
    <t>Collectible or Memorabilia</t>
  </si>
  <si>
    <t>COLOURED</t>
  </si>
  <si>
    <t>Gekleurd</t>
  </si>
  <si>
    <t>de couleur</t>
  </si>
  <si>
    <t>Coloured</t>
  </si>
  <si>
    <t>COMMON_INTERFACE_MODULE</t>
  </si>
  <si>
    <t>Gemeenschappelijke interfacemodule</t>
  </si>
  <si>
    <t>Module d'interface commun</t>
  </si>
  <si>
    <t>Common Interface Module</t>
  </si>
  <si>
    <t>COMPUTER_PROGRAMMABLE</t>
  </si>
  <si>
    <t>Computer Programmeerbaar</t>
  </si>
  <si>
    <t>Programmable par ordinateur</t>
  </si>
  <si>
    <t>Computer Programmable</t>
  </si>
  <si>
    <t>CONVERTIBLE</t>
  </si>
  <si>
    <t>Verwisselbaar</t>
  </si>
  <si>
    <t>Convertible</t>
  </si>
  <si>
    <t>CORDLESS</t>
  </si>
  <si>
    <t>Draadloos</t>
  </si>
  <si>
    <t>Sans fil</t>
  </si>
  <si>
    <t>Cordless</t>
  </si>
  <si>
    <t>CORNER_ELEMENT</t>
  </si>
  <si>
    <t>Hoekelement</t>
  </si>
  <si>
    <t>Élément d'angle</t>
  </si>
  <si>
    <t>Corner Element</t>
  </si>
  <si>
    <t>COVER</t>
  </si>
  <si>
    <t>Hoes</t>
  </si>
  <si>
    <t>Couverture</t>
  </si>
  <si>
    <t>Cover</t>
  </si>
  <si>
    <t>CUSTOMER_CUTTABLE</t>
  </si>
  <si>
    <t>Gemakkelijk te snijden voor consument</t>
  </si>
  <si>
    <t>Découpable par le client</t>
  </si>
  <si>
    <t>Customer Cuttable</t>
  </si>
  <si>
    <t>DATALOGGING</t>
  </si>
  <si>
    <t>Digitaal gegevens bijhouden</t>
  </si>
  <si>
    <t>Enregistrement de données</t>
  </si>
  <si>
    <t>Datalogging</t>
  </si>
  <si>
    <t>DECORATED</t>
  </si>
  <si>
    <t>Versierd</t>
  </si>
  <si>
    <t>Décoré</t>
  </si>
  <si>
    <t>Decorated</t>
  </si>
  <si>
    <t>DELICATE_SURFACES</t>
  </si>
  <si>
    <t>Gevoelige oppervlaktes</t>
  </si>
  <si>
    <t>Surfaces délicates</t>
  </si>
  <si>
    <t>Delicate surfaces</t>
  </si>
  <si>
    <t>DETACHABLE_HOOD</t>
  </si>
  <si>
    <t>Afneembare capuchon</t>
  </si>
  <si>
    <t>Capuche détachable</t>
  </si>
  <si>
    <t>Detachable hood</t>
  </si>
  <si>
    <t>DETACHABLE_STRAP</t>
  </si>
  <si>
    <t>Afneembare riem</t>
  </si>
  <si>
    <t>Sangle détachable</t>
  </si>
  <si>
    <t>Detachable strap</t>
  </si>
  <si>
    <t>DIGITAL_CABLE_READY</t>
  </si>
  <si>
    <t>Klaar voor digitale kabel</t>
  </si>
  <si>
    <t>Prêt pour le câble numérique</t>
  </si>
  <si>
    <t>Digital Cable Ready</t>
  </si>
  <si>
    <t>DIMMABLE</t>
  </si>
  <si>
    <t>Dimbaar</t>
  </si>
  <si>
    <t>Dimmable</t>
  </si>
  <si>
    <t>DISHWASHER_SAFE</t>
  </si>
  <si>
    <t>Vaatwasserbestendig</t>
  </si>
  <si>
    <t>Lavable au lave-vaisselle</t>
  </si>
  <si>
    <t>Dishwasher Safe</t>
  </si>
  <si>
    <t>DVBC_CABLE_READY</t>
  </si>
  <si>
    <t>Klaar voor DVB-C-kabel</t>
  </si>
  <si>
    <t>Prêt pour le câble DVBC</t>
  </si>
  <si>
    <t>DVBC Cable Ready</t>
  </si>
  <si>
    <t>ECO_FRIENDLY</t>
  </si>
  <si>
    <t>Ecologisch</t>
  </si>
  <si>
    <t>Écologique</t>
  </si>
  <si>
    <t>Eco-friendly</t>
  </si>
  <si>
    <t>ELASTIC_FLEXIBLE</t>
  </si>
  <si>
    <t>Elastisch of flexibel</t>
  </si>
  <si>
    <t>Élastique ou flexible</t>
  </si>
  <si>
    <t>Elastic or Flexible</t>
  </si>
  <si>
    <t>ELECTRIC_STOVE_SAFE</t>
  </si>
  <si>
    <t>Geschikt voor elektrische kookplaat</t>
  </si>
  <si>
    <t>Sans danger pour les cuisinières électriques</t>
  </si>
  <si>
    <t>Electric Stove Safe</t>
  </si>
  <si>
    <t>ELECTRONIC_SAFETY_FEATURES</t>
  </si>
  <si>
    <t>Elektronische veiligheidsvoorzieningen</t>
  </si>
  <si>
    <t>Caractéristiques de sécurité électroniques</t>
  </si>
  <si>
    <t>Electronic Safety Features</t>
  </si>
  <si>
    <t>EMBOSSED</t>
  </si>
  <si>
    <t>En relief</t>
  </si>
  <si>
    <t>Embossed</t>
  </si>
  <si>
    <t>ENDURANCE_BURNING</t>
  </si>
  <si>
    <t>Functie voor langdurig branden</t>
  </si>
  <si>
    <t>Combustion longue durée</t>
  </si>
  <si>
    <t>Endurance Burning</t>
  </si>
  <si>
    <t>ENERGY_SAVING</t>
  </si>
  <si>
    <t>Energiebesparend</t>
  </si>
  <si>
    <t>Économie d'énergie</t>
  </si>
  <si>
    <t>Energy Saving</t>
  </si>
  <si>
    <t>ENGRAVED</t>
  </si>
  <si>
    <t>Gegraveerd</t>
  </si>
  <si>
    <t>Gravé</t>
  </si>
  <si>
    <t>Engraved</t>
  </si>
  <si>
    <t>ESTATE_BOTTLED</t>
  </si>
  <si>
    <t>Gebotteld op productielocatie</t>
  </si>
  <si>
    <t>Domaine embouteillé</t>
  </si>
  <si>
    <t>Estate Bottled</t>
  </si>
  <si>
    <t>EXTERIOR_POCKETS</t>
  </si>
  <si>
    <t>Buitenzakken</t>
  </si>
  <si>
    <t>Poches extérieures</t>
  </si>
  <si>
    <t>Exterior Pockets</t>
  </si>
  <si>
    <t>EXTRACTABLE_SHOWER</t>
  </si>
  <si>
    <t>Uittrekbare douche</t>
  </si>
  <si>
    <t>Douche extractable</t>
  </si>
  <si>
    <t>Extractable Shower</t>
  </si>
  <si>
    <t>EXTREMELY_CLEAN</t>
  </si>
  <si>
    <t>Zeer schoon</t>
  </si>
  <si>
    <t>Extrêmement propre</t>
  </si>
  <si>
    <t>Extremely Clean</t>
  </si>
  <si>
    <t>FACTORY_FINISHED</t>
  </si>
  <si>
    <t>Fabrieksklaar</t>
  </si>
  <si>
    <t>Finition en usine</t>
  </si>
  <si>
    <t>Factory Finished</t>
  </si>
  <si>
    <t>FAST_CURING</t>
  </si>
  <si>
    <t>Snelle uitharding</t>
  </si>
  <si>
    <t>Durcissement rapide</t>
  </si>
  <si>
    <t>Fast Curing</t>
  </si>
  <si>
    <t>FILTER_SYSTEM</t>
  </si>
  <si>
    <t>Filtersysteem</t>
  </si>
  <si>
    <t>Système de filtrage</t>
  </si>
  <si>
    <t>Filter System</t>
  </si>
  <si>
    <t>FIRE_RESISTANT</t>
  </si>
  <si>
    <t>Vuurbestendig</t>
  </si>
  <si>
    <t>Résistant au feu</t>
  </si>
  <si>
    <t>Fire Resistant</t>
  </si>
  <si>
    <t>FLEXIBLE_HEAD</t>
  </si>
  <si>
    <t>Flexibele kop</t>
  </si>
  <si>
    <t>Tête flexible</t>
  </si>
  <si>
    <t>Flexible Head</t>
  </si>
  <si>
    <t>FLICKER_FREE</t>
  </si>
  <si>
    <t>Flikkervrij</t>
  </si>
  <si>
    <t>Sans clignotement</t>
  </si>
  <si>
    <t>Flicker Free</t>
  </si>
  <si>
    <t>FLIGHT_APPROVED</t>
  </si>
  <si>
    <t>Veilig te gebruiken tijdens vliegreis</t>
  </si>
  <si>
    <t>Approuvé pour le vol</t>
  </si>
  <si>
    <t>Flight Approved</t>
  </si>
  <si>
    <t>FOG_RESISTANT</t>
  </si>
  <si>
    <t>Mistbestendig</t>
  </si>
  <si>
    <t>Résistant au brouillard</t>
  </si>
  <si>
    <t>Fog Resistant</t>
  </si>
  <si>
    <t>FOLDABLE</t>
  </si>
  <si>
    <t>Opvouwbaar</t>
  </si>
  <si>
    <t>Pliable</t>
  </si>
  <si>
    <t>Foldable</t>
  </si>
  <si>
    <t>FRAME_GROUNDED</t>
  </si>
  <si>
    <t>Geaard door frame</t>
  </si>
  <si>
    <t>Cadre mis à la terre</t>
  </si>
  <si>
    <t>Frame Grounded</t>
  </si>
  <si>
    <t>FRAMED</t>
  </si>
  <si>
    <t>Ingelijst</t>
  </si>
  <si>
    <t>Encadré</t>
  </si>
  <si>
    <t>Framed</t>
  </si>
  <si>
    <t>FREEZER_SAFE</t>
  </si>
  <si>
    <t>Vriezerbestendig</t>
  </si>
  <si>
    <t>Congélateur</t>
  </si>
  <si>
    <t>Freezer Safe</t>
  </si>
  <si>
    <t>FRETTED</t>
  </si>
  <si>
    <t>Met fretten</t>
  </si>
  <si>
    <t>Fretté</t>
  </si>
  <si>
    <t>Fretted</t>
  </si>
  <si>
    <t>FROST_RESISTANT</t>
  </si>
  <si>
    <t>Vorstbestendig</t>
  </si>
  <si>
    <t>Résistant au gel</t>
  </si>
  <si>
    <t>Frost Resistant</t>
  </si>
  <si>
    <t>GAS_COOKTOP_SAFE</t>
  </si>
  <si>
    <t>Geschikt voor gaskookplaat of fornuis</t>
  </si>
  <si>
    <t>Sécurité de la table de cuisson au gaz</t>
  </si>
  <si>
    <t>Gas Cooktop Safe</t>
  </si>
  <si>
    <t>GEARBOX_HOUSING_ALUMINIUM</t>
  </si>
  <si>
    <t>Versnellingsbakbehuizing van aluminium</t>
  </si>
  <si>
    <t>Boîtier de la boîte de vitesses en aluminium</t>
  </si>
  <si>
    <t>Gearbox Housing From Aluminium</t>
  </si>
  <si>
    <t>GLAZED</t>
  </si>
  <si>
    <t>Geglazuurd</t>
  </si>
  <si>
    <t>Vitré</t>
  </si>
  <si>
    <t>Glazed</t>
  </si>
  <si>
    <t>GROUND_SLEEVES</t>
  </si>
  <si>
    <t>Grondhulzen</t>
  </si>
  <si>
    <t>Piquets de terre</t>
  </si>
  <si>
    <t>Ground Sleeves</t>
  </si>
  <si>
    <t>GROUNDED</t>
  </si>
  <si>
    <t>Geaard</t>
  </si>
  <si>
    <t>Mise à la terre</t>
  </si>
  <si>
    <t>Grounded</t>
  </si>
  <si>
    <t>HAND_PAINTED</t>
  </si>
  <si>
    <t>Met de hand geschilderd</t>
  </si>
  <si>
    <t>Peint à la main</t>
  </si>
  <si>
    <t>Hand-painted</t>
  </si>
  <si>
    <t>HAND_WASH_ONLY</t>
  </si>
  <si>
    <t>Alleen handwas</t>
  </si>
  <si>
    <t>Lavage à la main uniquement</t>
  </si>
  <si>
    <t>Hand wash only</t>
  </si>
  <si>
    <t>HANDMADE</t>
  </si>
  <si>
    <t>Handgemaakt</t>
  </si>
  <si>
    <t>Fait à la main</t>
  </si>
  <si>
    <t>Handmade</t>
  </si>
  <si>
    <t>HARD_SIDED</t>
  </si>
  <si>
    <t>Harde buitenkant/zijkant</t>
  </si>
  <si>
    <t>Coque rigide</t>
  </si>
  <si>
    <t>Hard-sided</t>
  </si>
  <si>
    <t>HEAT_RESISTANT</t>
  </si>
  <si>
    <t>Hittebestendig</t>
  </si>
  <si>
    <t>Résistant à la chaleur</t>
  </si>
  <si>
    <t>Heat Resistant</t>
  </si>
  <si>
    <t>HEATED</t>
  </si>
  <si>
    <t>Verwarmd</t>
  </si>
  <si>
    <t>Chauffé</t>
  </si>
  <si>
    <t>Heated</t>
  </si>
  <si>
    <t>HEIGHT_ADJUSTABLE</t>
  </si>
  <si>
    <t>In hoogte verstelbaar</t>
  </si>
  <si>
    <t>Hauteur réglable</t>
  </si>
  <si>
    <t>Height Adjustable</t>
  </si>
  <si>
    <t>HIGH_DEFINITION_COPY_PROTECTION</t>
  </si>
  <si>
    <t>High Definition Copy Protection (HDCP)</t>
  </si>
  <si>
    <t>Protection contre la copie en haute définition</t>
  </si>
  <si>
    <t>High Definition Copy Protection</t>
  </si>
  <si>
    <t>HIGH_DEFINITION_READY</t>
  </si>
  <si>
    <t>Kan high-definition signaal ontvangen</t>
  </si>
  <si>
    <t>Prêt pour la haute définition</t>
  </si>
  <si>
    <t>High Definition Ready</t>
  </si>
  <si>
    <t>HOOD</t>
  </si>
  <si>
    <t>Capuchon</t>
  </si>
  <si>
    <t>Capot</t>
  </si>
  <si>
    <t>Hood</t>
  </si>
  <si>
    <t>HOT</t>
  </si>
  <si>
    <t>Warm</t>
  </si>
  <si>
    <t>Chaud</t>
  </si>
  <si>
    <t>Hot</t>
  </si>
  <si>
    <t>HR_PLUS_GLASS</t>
  </si>
  <si>
    <t>HR Plus Glas (HR+)</t>
  </si>
  <si>
    <t>Verre HR Plus</t>
  </si>
  <si>
    <t>HR Plus Glass</t>
  </si>
  <si>
    <t>HR_PLUS_PLUS_GLASS</t>
  </si>
  <si>
    <t>HR plus plus glas (HR++)</t>
  </si>
  <si>
    <t>HR Plus Plus Verre</t>
  </si>
  <si>
    <t>HR Plus Plus Glass</t>
  </si>
  <si>
    <t>HR_PLUS_PLUS_PLUS_GLASS</t>
  </si>
  <si>
    <t>HR plus plus plus glas (HR+++)</t>
  </si>
  <si>
    <t>HR Plus Plus Plus Verre</t>
  </si>
  <si>
    <t>HR Plus Plus Plus Glass</t>
  </si>
  <si>
    <t>HUMIDITY_RESISTANT</t>
  </si>
  <si>
    <t>Vochtbestendig</t>
  </si>
  <si>
    <t>Résistant à l'humidité</t>
  </si>
  <si>
    <t>Humidity Resistant</t>
  </si>
  <si>
    <t>HYDRAULIC</t>
  </si>
  <si>
    <t>Hydraulisch</t>
  </si>
  <si>
    <t>Hydraulique</t>
  </si>
  <si>
    <t>Hydraulic</t>
  </si>
  <si>
    <t>HYPOALLERGENIC</t>
  </si>
  <si>
    <t>Hypoallergeen</t>
  </si>
  <si>
    <t>Hypoallergénique</t>
  </si>
  <si>
    <t>Hypoallergenic</t>
  </si>
  <si>
    <t>INDUCTION_COOKTOP_SAFE</t>
  </si>
  <si>
    <t>Geschikt voor inductiekookplaten</t>
  </si>
  <si>
    <t>Compatible avec les taques à induction</t>
  </si>
  <si>
    <t>Induction Cooktop Safe</t>
  </si>
  <si>
    <t>INFLATABLE</t>
  </si>
  <si>
    <t>Opblaasbaar</t>
  </si>
  <si>
    <t>Gonflable</t>
  </si>
  <si>
    <t>Inflatable</t>
  </si>
  <si>
    <t>INSTRUMENTS_READABLE_FROM_MULTIPLE_SIDES</t>
  </si>
  <si>
    <t>Instrumenten van meerdere kanten leesbaar.</t>
  </si>
  <si>
    <t>Instruments lisibles de plusieurs côtés.</t>
  </si>
  <si>
    <t>Instruments readable from multiple sides.</t>
  </si>
  <si>
    <t>INSTRUMENTS_READABLE_FROM_TWO_SIDES</t>
  </si>
  <si>
    <t>Instrumenten van twee kanten leesbaar.</t>
  </si>
  <si>
    <t>Instruments lisibles des deux côtés.</t>
  </si>
  <si>
    <t>Instruments readable from two sides.</t>
  </si>
  <si>
    <t>INSULATED</t>
  </si>
  <si>
    <t>Geïsoleerd</t>
  </si>
  <si>
    <t>Isolés</t>
  </si>
  <si>
    <t>Insulated</t>
  </si>
  <si>
    <t>INTERCONNECTABLE</t>
  </si>
  <si>
    <t>Aan te sluiten op andere producten</t>
  </si>
  <si>
    <t>Interconnectable</t>
  </si>
  <si>
    <t>IRON_COOKTOP_SAFE</t>
  </si>
  <si>
    <t>Geschikt voor ijzeren kookplaat of fornuis</t>
  </si>
  <si>
    <t>Sécurité de la table de cuisson en fer</t>
  </si>
  <si>
    <t>Iron Cooktop Safe</t>
  </si>
  <si>
    <t>LADDER_INCLUDED</t>
  </si>
  <si>
    <t>Inclusief ladder</t>
  </si>
  <si>
    <t>Échelle incluse</t>
  </si>
  <si>
    <t>Ladder Included</t>
  </si>
  <si>
    <t>LAMP_EQUIPPED</t>
  </si>
  <si>
    <t>Uitgerust met lamp</t>
  </si>
  <si>
    <t>Lampe équipée</t>
  </si>
  <si>
    <t>Lamp Equipped</t>
  </si>
  <si>
    <t>LIGHT_SOURCE_ATTACHED</t>
  </si>
  <si>
    <t>Lichtbron bevestigd</t>
  </si>
  <si>
    <t>Source lumineuse attachée</t>
  </si>
  <si>
    <t>Light Source Attached</t>
  </si>
  <si>
    <t>LIGHT_SOURCE_BUILT_IN</t>
  </si>
  <si>
    <t>Ingebouwde lichtbron</t>
  </si>
  <si>
    <t>Source lumineuse intégrée</t>
  </si>
  <si>
    <t>Light Source Built In</t>
  </si>
  <si>
    <t>LIGHTING_DIMMER_SWITCH</t>
  </si>
  <si>
    <t>Verlichtingsdimmer</t>
  </si>
  <si>
    <t>Variateur de lumière</t>
  </si>
  <si>
    <t>Lighting Dimmer Switch</t>
  </si>
  <si>
    <t>LIGHTWEIGHT_CONSTRUCTION</t>
  </si>
  <si>
    <t>Lichtgewichtconstructie</t>
  </si>
  <si>
    <t>Construction légère</t>
  </si>
  <si>
    <t>Lightweight Construction</t>
  </si>
  <si>
    <t>LIMESCALE_REMOVER</t>
  </si>
  <si>
    <t>Anti-kalk</t>
  </si>
  <si>
    <t>Détartrant</t>
  </si>
  <si>
    <t>Limescale remover</t>
  </si>
  <si>
    <t>LINED</t>
  </si>
  <si>
    <t>Gevoerd/bekleed</t>
  </si>
  <si>
    <t>Doublé</t>
  </si>
  <si>
    <t>Lined</t>
  </si>
  <si>
    <t>LOCKABLE</t>
  </si>
  <si>
    <t>Afsluitbaar</t>
  </si>
  <si>
    <t>Verrouillable</t>
  </si>
  <si>
    <t>Lockable</t>
  </si>
  <si>
    <t>MACHINE_WASHABLE</t>
  </si>
  <si>
    <t>Mag in de wasmachine</t>
  </si>
  <si>
    <t>Lavable en machine</t>
  </si>
  <si>
    <t>Machine Washable</t>
  </si>
  <si>
    <t>MAGNETIC</t>
  </si>
  <si>
    <t>Magnetisch</t>
  </si>
  <si>
    <t>Magnétique</t>
  </si>
  <si>
    <t>Magnetic</t>
  </si>
  <si>
    <t>MAGNETIC_CLOSURE</t>
  </si>
  <si>
    <t>Magnetische sluiting</t>
  </si>
  <si>
    <t>Fermeture magnétique</t>
  </si>
  <si>
    <t>Magnetic Closure</t>
  </si>
  <si>
    <t>MEMORY_CARD_READER</t>
  </si>
  <si>
    <t>Geheugenkaartlezer</t>
  </si>
  <si>
    <t>Lecteur de carte mémoire</t>
  </si>
  <si>
    <t>Memory Card Reader</t>
  </si>
  <si>
    <t>METAL_FEET</t>
  </si>
  <si>
    <t>Metalen voet</t>
  </si>
  <si>
    <t>Pieds en métal</t>
  </si>
  <si>
    <t>Metal feet</t>
  </si>
  <si>
    <t>MICROWAVE_SAFE</t>
  </si>
  <si>
    <t>Magnetronbestendig</t>
  </si>
  <si>
    <t>Sécurité micro-ondes</t>
  </si>
  <si>
    <t>Microwave Safe</t>
  </si>
  <si>
    <t>MOUNTED_FLANGE</t>
  </si>
  <si>
    <t>Gemonteerde flens</t>
  </si>
  <si>
    <t>Bride de montage</t>
  </si>
  <si>
    <t>Mounted Flange</t>
  </si>
  <si>
    <t>NIGHT_VISION</t>
  </si>
  <si>
    <t>Nachtzicht</t>
  </si>
  <si>
    <t>Vision nocturne</t>
  </si>
  <si>
    <t>Night Vision</t>
  </si>
  <si>
    <t>NOISE_CANCELLING</t>
  </si>
  <si>
    <t>Ruisonderdrukking</t>
  </si>
  <si>
    <t>Suppression du bruit</t>
  </si>
  <si>
    <t>Noise Cancelling</t>
  </si>
  <si>
    <t>NON_COMEDOGENIC</t>
  </si>
  <si>
    <t>Niet-comedogeen</t>
  </si>
  <si>
    <t>Non comédogène</t>
  </si>
  <si>
    <t>Non comedogenic</t>
  </si>
  <si>
    <t>NON_TOXIC</t>
  </si>
  <si>
    <t>Niet giftig</t>
  </si>
  <si>
    <t>Non-toxique</t>
  </si>
  <si>
    <t>Non-toxic</t>
  </si>
  <si>
    <t>NUT_MOUNT</t>
  </si>
  <si>
    <t>Moerbevestiging</t>
  </si>
  <si>
    <t>Montage sur écrou</t>
  </si>
  <si>
    <t>Nut Mount</t>
  </si>
  <si>
    <t>OIL_FREE</t>
  </si>
  <si>
    <t>Vrij van olie</t>
  </si>
  <si>
    <t>Sans huile</t>
  </si>
  <si>
    <t>Oil Free</t>
  </si>
  <si>
    <t>ON_SCREEN_CLOCK</t>
  </si>
  <si>
    <t>Klok op het scherm</t>
  </si>
  <si>
    <t>Horloge sur écran</t>
  </si>
  <si>
    <t>On Screen Clock</t>
  </si>
  <si>
    <t>ON_SCREEN_MENU</t>
  </si>
  <si>
    <t>Menu op het scherm</t>
  </si>
  <si>
    <t>Menu sur écran</t>
  </si>
  <si>
    <t>On Screen Menu</t>
  </si>
  <si>
    <t>OPENS_FROM_BOTH_SIDES</t>
  </si>
  <si>
    <t>Opent van beide kanten.</t>
  </si>
  <si>
    <t>S'ouvre des deux côtés.</t>
  </si>
  <si>
    <t>Opens from both sides.</t>
  </si>
  <si>
    <t>OPENS_FROM_LEFT_SIDE</t>
  </si>
  <si>
    <t>Opent vanaf de linkerkant.</t>
  </si>
  <si>
    <t>S'ouvre du côté gauche.</t>
  </si>
  <si>
    <t>Opens from left side.</t>
  </si>
  <si>
    <t>OPENS_FROM_RIGHT_SIDE</t>
  </si>
  <si>
    <t>Opent vanaf de rechterkant.</t>
  </si>
  <si>
    <t>S'ouvre du côté droit.</t>
  </si>
  <si>
    <t>Opens from right side.</t>
  </si>
  <si>
    <t>OVEN</t>
  </si>
  <si>
    <t>Oven</t>
  </si>
  <si>
    <t>Four</t>
  </si>
  <si>
    <t>OVEN_SAFE</t>
  </si>
  <si>
    <t>Ovenbestendig</t>
  </si>
  <si>
    <t>Sécurité du four</t>
  </si>
  <si>
    <t>Oven Safe</t>
  </si>
  <si>
    <t>OVERRUN_BRAKE</t>
  </si>
  <si>
    <t>Oplooprem</t>
  </si>
  <si>
    <t>Frein à inertie</t>
  </si>
  <si>
    <t>Overrun Brake</t>
  </si>
  <si>
    <t>PADDED</t>
  </si>
  <si>
    <t>Gewatteerd/gecapitonneerd</t>
  </si>
  <si>
    <t>Rembourré</t>
  </si>
  <si>
    <t>Padded</t>
  </si>
  <si>
    <t>PARENTAL_CONTROLS</t>
  </si>
  <si>
    <t>Ouderlijk toezicht</t>
  </si>
  <si>
    <t>Contrôle parental</t>
  </si>
  <si>
    <t>Parental Control</t>
  </si>
  <si>
    <t>PARFOCAL_LENS</t>
  </si>
  <si>
    <t>Parfocale lens</t>
  </si>
  <si>
    <t>Lentille Parfocal</t>
  </si>
  <si>
    <t>Parfocal Lens</t>
  </si>
  <si>
    <t>PEDESTAL_STAIRCASE</t>
  </si>
  <si>
    <t>Trap op voetstuk</t>
  </si>
  <si>
    <t>Escalier à piédestal</t>
  </si>
  <si>
    <t>Pedestal Staircase</t>
  </si>
  <si>
    <t>PERMEABLE</t>
  </si>
  <si>
    <t>Doorlaatbaar</t>
  </si>
  <si>
    <t>Perméable</t>
  </si>
  <si>
    <t>Permeable</t>
  </si>
  <si>
    <t>PERSONALIZABLE</t>
  </si>
  <si>
    <t>Personaliseerbaar</t>
  </si>
  <si>
    <t>Personnalisable</t>
  </si>
  <si>
    <t>Personalizable</t>
  </si>
  <si>
    <t>PH_NEUTRAL</t>
  </si>
  <si>
    <t>PH neutraal</t>
  </si>
  <si>
    <t>PH neutre</t>
  </si>
  <si>
    <t>PH neutral</t>
  </si>
  <si>
    <t>PICTURE_ENHANCEMENT</t>
  </si>
  <si>
    <t>Beeldverbetering</t>
  </si>
  <si>
    <t>Amélioration de l'image</t>
  </si>
  <si>
    <t>Picture Enhancement</t>
  </si>
  <si>
    <t>PICTURE_VIEWING_CAPABILITY</t>
  </si>
  <si>
    <t>Mogelijkheid om foto's te bekijken</t>
  </si>
  <si>
    <t>Capacité de visualisation d'images</t>
  </si>
  <si>
    <t>Picture Viewing Capability</t>
  </si>
  <si>
    <t>PIN_GROUNDED</t>
  </si>
  <si>
    <t>Geaard d.m.v. pen</t>
  </si>
  <si>
    <t>Fiche terre</t>
  </si>
  <si>
    <t>Pin Grounded</t>
  </si>
  <si>
    <t>Plantaardig</t>
  </si>
  <si>
    <t>Plant Based</t>
  </si>
  <si>
    <t>POLISHED</t>
  </si>
  <si>
    <t>Gepolijst</t>
  </si>
  <si>
    <t>Poli</t>
  </si>
  <si>
    <t>Polished</t>
  </si>
  <si>
    <t>PORTABLE</t>
  </si>
  <si>
    <t>Draagbaar</t>
  </si>
  <si>
    <t>Portable</t>
  </si>
  <si>
    <t>POWER_SAVING</t>
  </si>
  <si>
    <t>Power Saving</t>
  </si>
  <si>
    <t>PREPROGRAMMABLE</t>
  </si>
  <si>
    <t>Voorprogrammeerbaar</t>
  </si>
  <si>
    <t>Pré-programmable</t>
  </si>
  <si>
    <t>Pre-programmable</t>
  </si>
  <si>
    <t>PROTECTIVE_LAYER</t>
  </si>
  <si>
    <t>Beschermende laag</t>
  </si>
  <si>
    <t>Couche protectrice</t>
  </si>
  <si>
    <t>Protective Layer</t>
  </si>
  <si>
    <t>PUMP_INCLUDED</t>
  </si>
  <si>
    <t>Pomp inbegrepen</t>
  </si>
  <si>
    <t>Pompe incluse</t>
  </si>
  <si>
    <t>Pump Included</t>
  </si>
  <si>
    <t>QUADRATURE_AMPLITUDE_MODULATION</t>
  </si>
  <si>
    <t>Kwadratuur amplitudemodulatie</t>
  </si>
  <si>
    <t>Modulation d'amplitude en quadrature</t>
  </si>
  <si>
    <t>Quadrature Amplitude Modulation</t>
  </si>
  <si>
    <t>RAILING</t>
  </si>
  <si>
    <t>Reling/leuning</t>
  </si>
  <si>
    <t>Garde-corps</t>
  </si>
  <si>
    <t>Railing</t>
  </si>
  <si>
    <t>READY_PAINTED</t>
  </si>
  <si>
    <t>Al geschilderd</t>
  </si>
  <si>
    <t>Prêt à peindre</t>
  </si>
  <si>
    <t>Ready Painted</t>
  </si>
  <si>
    <t>RECHARGEABLE_BATTERY</t>
  </si>
  <si>
    <t>Oplaadbare batterij</t>
  </si>
  <si>
    <t>Batterie rechargeable</t>
  </si>
  <si>
    <t>Rechargeable Battery</t>
  </si>
  <si>
    <t>RED_EYE_REDUCTION</t>
  </si>
  <si>
    <t>Rode-ogen-reductie</t>
  </si>
  <si>
    <t>Réduction des yeux rouges</t>
  </si>
  <si>
    <t>Red Eye Reduction</t>
  </si>
  <si>
    <t>REFILLABLE</t>
  </si>
  <si>
    <t>Navulbaar</t>
  </si>
  <si>
    <t>Rechargeable</t>
  </si>
  <si>
    <t>Refillable</t>
  </si>
  <si>
    <t>REMOVABLE_COVER</t>
  </si>
  <si>
    <t>Afneembare hoes</t>
  </si>
  <si>
    <t>Couvercle amovible</t>
  </si>
  <si>
    <t>Removable Cover</t>
  </si>
  <si>
    <t>REMOVABLE_FLASH</t>
  </si>
  <si>
    <t>Verwijderbare flitser</t>
  </si>
  <si>
    <t>Flash amovible</t>
  </si>
  <si>
    <t>Removable Flash</t>
  </si>
  <si>
    <t>REPLACEABLE_BATTERY</t>
  </si>
  <si>
    <t>Batterij vervangbaar</t>
  </si>
  <si>
    <t>Remplacement de la batterie</t>
  </si>
  <si>
    <t>Battery Replacement</t>
  </si>
  <si>
    <t>RETRACTABLE_CORD</t>
  </si>
  <si>
    <t>Intrekbaar snoer</t>
  </si>
  <si>
    <t>Cordon rétractable</t>
  </si>
  <si>
    <t>Retractable Cord</t>
  </si>
  <si>
    <t>RFID_BLOCKING</t>
  </si>
  <si>
    <t>RFID-blokkering</t>
  </si>
  <si>
    <t>Blocage RFID</t>
  </si>
  <si>
    <t>RFID Blocking</t>
  </si>
  <si>
    <t>RISERS</t>
  </si>
  <si>
    <t>Stootborden</t>
  </si>
  <si>
    <t>Contremarche</t>
  </si>
  <si>
    <t>Risers</t>
  </si>
  <si>
    <t>ROTATABLE</t>
  </si>
  <si>
    <t>Draaibaar</t>
  </si>
  <si>
    <t>Rotatif</t>
  </si>
  <si>
    <t>Rotatable</t>
  </si>
  <si>
    <t>ROTATION_STOP_TURNING_STOP</t>
  </si>
  <si>
    <t>Rotatie- of draaistop</t>
  </si>
  <si>
    <t>Arrêt de rotation ou de rotation</t>
  </si>
  <si>
    <t>Rotation or Turning Stop</t>
  </si>
  <si>
    <t>SAFE_FOR_FOOD_USE</t>
  </si>
  <si>
    <t>Veilig voor gebruik in voedsel</t>
  </si>
  <si>
    <t>Sûr pour l'usage alimentaire</t>
  </si>
  <si>
    <t>Safe For Food Use</t>
  </si>
  <si>
    <t>SAFETY_FACILITIES</t>
  </si>
  <si>
    <t>Veiligheidsvoorzieningen</t>
  </si>
  <si>
    <t>Installations de sécurité</t>
  </si>
  <si>
    <t>Safety Facilities</t>
  </si>
  <si>
    <t>SAW_BLADE_REPLACEMENT</t>
  </si>
  <si>
    <t>Zaagblad vervangbaar</t>
  </si>
  <si>
    <t>Remplacement de la lame de scie</t>
  </si>
  <si>
    <t>Saw Blade Replacement</t>
  </si>
  <si>
    <t>SCRATCH_RESISTANT</t>
  </si>
  <si>
    <t>Krasbestendig</t>
  </si>
  <si>
    <t>Résistant aux rayures</t>
  </si>
  <si>
    <t>Scratch Resistant</t>
  </si>
  <si>
    <t>SELF_LEVELLING</t>
  </si>
  <si>
    <t>Zelfnivellerend</t>
  </si>
  <si>
    <t>Mise à niveau automatique</t>
  </si>
  <si>
    <t>Self-levelling</t>
  </si>
  <si>
    <t>SELF_TIMER_MECHANISM</t>
  </si>
  <si>
    <t>Zelfontspannermechanisme</t>
  </si>
  <si>
    <t>Mécanisme de minuterie automatique</t>
  </si>
  <si>
    <t>Self Timer Mechanism</t>
  </si>
  <si>
    <t>SHOCK_ABSORBING</t>
  </si>
  <si>
    <t>Schokabsorberend</t>
  </si>
  <si>
    <t>Absorption des chocs</t>
  </si>
  <si>
    <t>Shock absorbing</t>
  </si>
  <si>
    <t>SHORT_TIME_BURNING</t>
  </si>
  <si>
    <t>Kort branden</t>
  </si>
  <si>
    <t>Brûlage de courte durée</t>
  </si>
  <si>
    <t>Short Time Burning</t>
  </si>
  <si>
    <t>SIMULTANEOUS_PICTURE_TELETEXT</t>
  </si>
  <si>
    <t>Gelijktijdig beeld en teletekst</t>
  </si>
  <si>
    <t>Image simultanée Télétexte</t>
  </si>
  <si>
    <t>Simultaneously Picture Teletext</t>
  </si>
  <si>
    <t>SINGLE_LEVER_MIXER</t>
  </si>
  <si>
    <t>Eengreepsmengkraan</t>
  </si>
  <si>
    <t>Mitigeur monocommande</t>
  </si>
  <si>
    <t>Single lever mixer</t>
  </si>
  <si>
    <t>SMALL_PARTS_HOLDER</t>
  </si>
  <si>
    <t>Houder voor kleine onderdelen</t>
  </si>
  <si>
    <t>Support pour petites pièces</t>
  </si>
  <si>
    <t>Small Parts Holder</t>
  </si>
  <si>
    <t>SOFT_CLOSE_MECHANISM</t>
  </si>
  <si>
    <t>Zacht sluitmechanisme</t>
  </si>
  <si>
    <t>Mécanisme de fermeture en douceur</t>
  </si>
  <si>
    <t>Soft Close Mechanism</t>
  </si>
  <si>
    <t>SOUND_LEVELLING_CAPABILITY</t>
  </si>
  <si>
    <t>Geluidsnivellerende mogelijkheid</t>
  </si>
  <si>
    <t>Capacité de réglage du son</t>
  </si>
  <si>
    <t>Sound Levelling Capability</t>
  </si>
  <si>
    <t>SPINNER_WHEELS</t>
  </si>
  <si>
    <t>Vrij-draaiende wielen</t>
  </si>
  <si>
    <t>Roues centrifuges</t>
  </si>
  <si>
    <t>Spinner Wheels</t>
  </si>
  <si>
    <t>SPRAY_WATER_PROOF</t>
  </si>
  <si>
    <t>Waterdicht tegen spatwater</t>
  </si>
  <si>
    <t>Imperméable à la pulvérisation</t>
  </si>
  <si>
    <t>Spray Water Proof</t>
  </si>
  <si>
    <t>SPRAYABLE</t>
  </si>
  <si>
    <t>Spuitbaar</t>
  </si>
  <si>
    <t>Pulvérisable</t>
  </si>
  <si>
    <t>Sprayable</t>
  </si>
  <si>
    <t>STAY_COOL_HANDLE</t>
  </si>
  <si>
    <t>Koel blijvend handvat</t>
  </si>
  <si>
    <t>Poignée Stay Cool</t>
  </si>
  <si>
    <t>Stay cool handle</t>
  </si>
  <si>
    <t>STERILE</t>
  </si>
  <si>
    <t>Steriel</t>
  </si>
  <si>
    <t>Stérile</t>
  </si>
  <si>
    <t>Sterile</t>
  </si>
  <si>
    <t>STRAIGHT</t>
  </si>
  <si>
    <t>Recht</t>
  </si>
  <si>
    <t>Droit</t>
  </si>
  <si>
    <t>Straight</t>
  </si>
  <si>
    <t>STRAP</t>
  </si>
  <si>
    <t>Riem/band</t>
  </si>
  <si>
    <t>Sangle</t>
  </si>
  <si>
    <t>Strap</t>
  </si>
  <si>
    <t>STRETCH</t>
  </si>
  <si>
    <t>Uitrekbaar (stretch)</t>
  </si>
  <si>
    <t>Stretch</t>
  </si>
  <si>
    <t>SUSPENSION_DEVICE</t>
  </si>
  <si>
    <t>Ophangvoorziening</t>
  </si>
  <si>
    <t>Dispositif de suspension</t>
  </si>
  <si>
    <t>Suspension Device</t>
  </si>
  <si>
    <t>SWIVEL_CONNECTOR</t>
  </si>
  <si>
    <t>Draaibare connector</t>
  </si>
  <si>
    <t>Connecteur pivotant</t>
  </si>
  <si>
    <t>Swivel Connector</t>
  </si>
  <si>
    <t>SWIVEL_HEAD</t>
  </si>
  <si>
    <t>Draaibare kop</t>
  </si>
  <si>
    <t>Tête pivotante</t>
  </si>
  <si>
    <t>Swivel Head</t>
  </si>
  <si>
    <t>TEAR_RESISTANT</t>
  </si>
  <si>
    <t>Scheurbestendig</t>
  </si>
  <si>
    <t>Résistant au déchirement</t>
  </si>
  <si>
    <t>Tear Resistant</t>
  </si>
  <si>
    <t>TEMPERATURE_LIMITER</t>
  </si>
  <si>
    <t>Temperatuurbegrenzer</t>
  </si>
  <si>
    <t>Limiteur de température</t>
  </si>
  <si>
    <t>Temperature Limiter</t>
  </si>
  <si>
    <t>THERMAL_INSULATING</t>
  </si>
  <si>
    <t>Thermische isolatie</t>
  </si>
  <si>
    <t>Isolation thermique</t>
  </si>
  <si>
    <t>Thermal Insulating</t>
  </si>
  <si>
    <t>THERMAL_PROTECTED</t>
  </si>
  <si>
    <t>Thermisch beveiligd</t>
  </si>
  <si>
    <t>Protection thermique</t>
  </si>
  <si>
    <t>Thermal Protected</t>
  </si>
  <si>
    <t>TOOLS_INCLUDED</t>
  </si>
  <si>
    <t>Inclusief gereedschap</t>
  </si>
  <si>
    <t>Outils inclus</t>
  </si>
  <si>
    <t>Tools Included</t>
  </si>
  <si>
    <t>TOUCH_SCREEN</t>
  </si>
  <si>
    <t>Touch screen</t>
  </si>
  <si>
    <t>Écran tactile</t>
  </si>
  <si>
    <t>Touch Screen</t>
  </si>
  <si>
    <t>TWIST_ON_ANCHOR_BRACKET</t>
  </si>
  <si>
    <t>Draaibaar ankerbeugel</t>
  </si>
  <si>
    <t>Support d'ancrage à visser</t>
  </si>
  <si>
    <t>Twist On Anchor Bracket</t>
  </si>
  <si>
    <t>USABLE_IN_DAMP_ROOMS</t>
  </si>
  <si>
    <t>Bruikbaar in vochtige ruimtes</t>
  </si>
  <si>
    <t>Utilisable dans les pièces humides</t>
  </si>
  <si>
    <t>Usable In Damp Rooms</t>
  </si>
  <si>
    <t>VARIABLE_POWER_SETTING</t>
  </si>
  <si>
    <t>Variabele vermogensinstelling</t>
  </si>
  <si>
    <t>Réglage variable de la puissance</t>
  </si>
  <si>
    <t>Variable power setting</t>
  </si>
  <si>
    <t>WASHABLE</t>
  </si>
  <si>
    <t>Wasbaar</t>
  </si>
  <si>
    <t>Lavable</t>
  </si>
  <si>
    <t>Washable</t>
  </si>
  <si>
    <t>WATER_RESISTANT</t>
  </si>
  <si>
    <t>Waterafstotend</t>
  </si>
  <si>
    <t>Résistant à l'eau</t>
  </si>
  <si>
    <t>Water Resistant</t>
  </si>
  <si>
    <t>Water resistant</t>
  </si>
  <si>
    <t>WATERPROOF</t>
  </si>
  <si>
    <t>Waterbestendig</t>
  </si>
  <si>
    <t>Imperméable à l'eau</t>
  </si>
  <si>
    <t>Waterproof</t>
  </si>
  <si>
    <t>WEATHER_PROTECTION</t>
  </si>
  <si>
    <t>Bescherming tegen weersinvloeden</t>
  </si>
  <si>
    <t>Protection contre les intempéries</t>
  </si>
  <si>
    <t>Weather Protection</t>
  </si>
  <si>
    <t>WHEELS</t>
  </si>
  <si>
    <t>Wielen</t>
  </si>
  <si>
    <t>Roues</t>
  </si>
  <si>
    <t>Wheels</t>
  </si>
  <si>
    <t>WIFI_ENABLED</t>
  </si>
  <si>
    <t>Verbinding met WIFI mogelijk</t>
  </si>
  <si>
    <t>Compatible WIFI</t>
  </si>
  <si>
    <t>WIFI Enabled</t>
  </si>
  <si>
    <t>WOK_BURNER</t>
  </si>
  <si>
    <t>Wokbrander</t>
  </si>
  <si>
    <t>Brûleur Wok</t>
  </si>
  <si>
    <t>Wok Burner</t>
  </si>
  <si>
    <t>WRINKLE_RESISTANT</t>
  </si>
  <si>
    <t>Kreukbestendig</t>
  </si>
  <si>
    <t>Résistant aux plis</t>
  </si>
  <si>
    <t>Wrinkle resistant</t>
  </si>
  <si>
    <t>XVYCC_COLOR_GAMUT_TECHNOLOGY</t>
  </si>
  <si>
    <t>XVYCC-technologie voor kleurengamma</t>
  </si>
  <si>
    <t>Technologie de gamme de couleurs XVYCC</t>
  </si>
  <si>
    <t>XVYCC Color Gamut Technology</t>
  </si>
  <si>
    <t>COMPLEMENTARY</t>
  </si>
  <si>
    <t>Aanvullend</t>
  </si>
  <si>
    <t>Complémentaire</t>
  </si>
  <si>
    <t>Complementary</t>
  </si>
  <si>
    <t>Volledig</t>
  </si>
  <si>
    <t>Complete</t>
  </si>
  <si>
    <t>COMPOUND</t>
  </si>
  <si>
    <t>Mengvoeder</t>
  </si>
  <si>
    <t>Aliment composé</t>
  </si>
  <si>
    <t>Compound feed</t>
  </si>
  <si>
    <t>FEED_INTENDED_FOR_PARTICULAR_NUTRITIONAL_PURPOSES</t>
  </si>
  <si>
    <t>Voer bedoeld voor bijzondere voedingsdoeleinden</t>
  </si>
  <si>
    <t>Aliments destinés à des fins nutritionnelles particulières</t>
  </si>
  <si>
    <t>Feed Intended For Particular Nutritional Purposes</t>
  </si>
  <si>
    <t>FEED_MATERIALS</t>
  </si>
  <si>
    <t>Voedermiddelen</t>
  </si>
  <si>
    <t>Matières premières pour aliments</t>
  </si>
  <si>
    <t>Feed Materials</t>
  </si>
  <si>
    <t>MILK_REPLACER</t>
  </si>
  <si>
    <t>Melkvervanger</t>
  </si>
  <si>
    <t>Aliment dallaitement</t>
  </si>
  <si>
    <t>Milk Replacer</t>
  </si>
  <si>
    <t>MINERAL</t>
  </si>
  <si>
    <t>Mineraalvoeder</t>
  </si>
  <si>
    <t>Aliment minéral</t>
  </si>
  <si>
    <t>Mineral feed</t>
  </si>
  <si>
    <t>BALL</t>
  </si>
  <si>
    <t>Bol</t>
  </si>
  <si>
    <t>Ball</t>
  </si>
  <si>
    <t>BALM</t>
  </si>
  <si>
    <t>Balsem</t>
  </si>
  <si>
    <t>Balm</t>
  </si>
  <si>
    <t>BAR</t>
  </si>
  <si>
    <t>Stuk</t>
  </si>
  <si>
    <t>Bar</t>
  </si>
  <si>
    <t>BATH_SALT</t>
  </si>
  <si>
    <t>Badzout</t>
  </si>
  <si>
    <t>Bath Salt</t>
  </si>
  <si>
    <t>BEADS</t>
  </si>
  <si>
    <t>Parels</t>
  </si>
  <si>
    <t>Beads</t>
  </si>
  <si>
    <t>BUTTER_COSMETICS</t>
  </si>
  <si>
    <t>Boter (Cosmetica)</t>
  </si>
  <si>
    <t>Butter (Cosmetics)</t>
  </si>
  <si>
    <t>CAPSULE</t>
  </si>
  <si>
    <t>Capsule</t>
  </si>
  <si>
    <t>CHEWING_GUM</t>
  </si>
  <si>
    <t>Kauwgom</t>
  </si>
  <si>
    <t>Chewing Gum</t>
  </si>
  <si>
    <t>CLAY</t>
  </si>
  <si>
    <t>Klei</t>
  </si>
  <si>
    <t>Clay</t>
  </si>
  <si>
    <t>CONCENTRATE</t>
  </si>
  <si>
    <t>Concentraat</t>
  </si>
  <si>
    <t>Concentrate</t>
  </si>
  <si>
    <t>COTTON_WOOL_BUD</t>
  </si>
  <si>
    <t>Wattenstaafje</t>
  </si>
  <si>
    <t>Cotton wool bud</t>
  </si>
  <si>
    <t>COTTON_WOOL_PAD</t>
  </si>
  <si>
    <t>Wattenschijfje</t>
  </si>
  <si>
    <t>Cotton wool pad</t>
  </si>
  <si>
    <t>COTTON_WOOL_PLEAT</t>
  </si>
  <si>
    <t>Zigzagwatten</t>
  </si>
  <si>
    <t>Cotton wool pleat</t>
  </si>
  <si>
    <t>Crème</t>
  </si>
  <si>
    <t>CRYSTAL</t>
  </si>
  <si>
    <t>Kristal</t>
  </si>
  <si>
    <t>Crystal</t>
  </si>
  <si>
    <t>CUSHION</t>
  </si>
  <si>
    <t>Kussen</t>
  </si>
  <si>
    <t>Cushion</t>
  </si>
  <si>
    <t>EMULSION</t>
  </si>
  <si>
    <t>Emulsie</t>
  </si>
  <si>
    <t>Emulsion</t>
  </si>
  <si>
    <t>FLAKES</t>
  </si>
  <si>
    <t>Vlokken</t>
  </si>
  <si>
    <t>Flakes</t>
  </si>
  <si>
    <t>GAS_GASEOUS</t>
  </si>
  <si>
    <t>Gas/Gaseous</t>
  </si>
  <si>
    <t>Gel</t>
  </si>
  <si>
    <t>GRANULES</t>
  </si>
  <si>
    <t>Korrels</t>
  </si>
  <si>
    <t>Granules</t>
  </si>
  <si>
    <t>GUM_PUTTY</t>
  </si>
  <si>
    <t>Kneedgom</t>
  </si>
  <si>
    <t>Gum/Putty</t>
  </si>
  <si>
    <t>IMPREGNATED_PAD</t>
  </si>
  <si>
    <t>Geïmpregneerde pad</t>
  </si>
  <si>
    <t>Impregnated pad</t>
  </si>
  <si>
    <t>INTERFOLDED_SHEET</t>
  </si>
  <si>
    <t>Interfolded sheet</t>
  </si>
  <si>
    <t>Vloeistof</t>
  </si>
  <si>
    <t>Liquid</t>
  </si>
  <si>
    <t>MASK_ABSORB</t>
  </si>
  <si>
    <t>Masker - Absorberen</t>
  </si>
  <si>
    <t>Mask - Absorb</t>
  </si>
  <si>
    <t>MASK_PEEL_OFF</t>
  </si>
  <si>
    <t>Masker - Peel off</t>
  </si>
  <si>
    <t>Mask - Peel off</t>
  </si>
  <si>
    <t>MASK_SHEET</t>
  </si>
  <si>
    <t>Masker - Sheet</t>
  </si>
  <si>
    <t>Mask - Sheet</t>
  </si>
  <si>
    <t>MASK_WASH_OUT</t>
  </si>
  <si>
    <t>Masker - Uitwasbaar</t>
  </si>
  <si>
    <t>Mask - Wash out</t>
  </si>
  <si>
    <t>MILK_COSMETICS</t>
  </si>
  <si>
    <t>Melk (Cosmetica)</t>
  </si>
  <si>
    <t>Milk (Cosmetics)</t>
  </si>
  <si>
    <t>MIST</t>
  </si>
  <si>
    <t>Mist</t>
  </si>
  <si>
    <t>MOUSSE_FOAM</t>
  </si>
  <si>
    <t>Mousse/Schuim</t>
  </si>
  <si>
    <t>Mousse/Foam</t>
  </si>
  <si>
    <t>PASTE</t>
  </si>
  <si>
    <t>Pasta</t>
  </si>
  <si>
    <t>Paste</t>
  </si>
  <si>
    <t>PATCH</t>
  </si>
  <si>
    <t>Patch</t>
  </si>
  <si>
    <t>POWDER_COMPACT_PRESSED</t>
  </si>
  <si>
    <t>Poeder – Compact/Samengeperst</t>
  </si>
  <si>
    <t>Powder - Compact/Pressed</t>
  </si>
  <si>
    <t>POWDER_LOOSE</t>
  </si>
  <si>
    <t>Poeder - Los</t>
  </si>
  <si>
    <t>Powder - Loose</t>
  </si>
  <si>
    <t>ROLL</t>
  </si>
  <si>
    <t>Roll</t>
  </si>
  <si>
    <t>SALT</t>
  </si>
  <si>
    <t>Salt</t>
  </si>
  <si>
    <t>SERUM</t>
  </si>
  <si>
    <t>Serum</t>
  </si>
  <si>
    <t>SOLID</t>
  </si>
  <si>
    <t>Vast</t>
  </si>
  <si>
    <t>Solid</t>
  </si>
  <si>
    <t>SPONGE</t>
  </si>
  <si>
    <t>Spons</t>
  </si>
  <si>
    <t>Sponge</t>
  </si>
  <si>
    <t>STRIP</t>
  </si>
  <si>
    <t>Strip</t>
  </si>
  <si>
    <t>TABLET</t>
  </si>
  <si>
    <t>WAX</t>
  </si>
  <si>
    <t>Wax</t>
  </si>
  <si>
    <t>WIPE</t>
  </si>
  <si>
    <t>Doekjes</t>
  </si>
  <si>
    <t>Wipe</t>
  </si>
  <si>
    <t>Boule</t>
  </si>
  <si>
    <t>Baume</t>
  </si>
  <si>
    <t>Stuk/blok</t>
  </si>
  <si>
    <t>Sel de bain</t>
  </si>
  <si>
    <t>Perles</t>
  </si>
  <si>
    <t>Beurre (Cosmétique)</t>
  </si>
  <si>
    <t>Gomme à mâcher</t>
  </si>
  <si>
    <t>Argile</t>
  </si>
  <si>
    <t>Bourgeon d'ouate</t>
  </si>
  <si>
    <t>Tampon d'ouate</t>
  </si>
  <si>
    <t>Plis d'ouate</t>
  </si>
  <si>
    <t>Cristal</t>
  </si>
  <si>
    <t>Coussin</t>
  </si>
  <si>
    <t>Flocons</t>
  </si>
  <si>
    <t>Gaz/Gazeaux</t>
  </si>
  <si>
    <t>Gomme/Pâte</t>
  </si>
  <si>
    <t>Tampon imprégné</t>
  </si>
  <si>
    <t>Feuille interfoliée</t>
  </si>
  <si>
    <t>Liquide</t>
  </si>
  <si>
    <t>Masque - Absorber</t>
  </si>
  <si>
    <t>Masque - Peel off</t>
  </si>
  <si>
    <t>Masque - Feuille</t>
  </si>
  <si>
    <t>Masque - Lavage</t>
  </si>
  <si>
    <t>Lait (cosmétiques)</t>
  </si>
  <si>
    <t>Brume</t>
  </si>
  <si>
    <t>Mousse</t>
  </si>
  <si>
    <t>Huile</t>
  </si>
  <si>
    <t>Pâte</t>
  </si>
  <si>
    <t>Poudre</t>
  </si>
  <si>
    <t>Poudre - compacte/pressée</t>
  </si>
  <si>
    <t>Poudre libre</t>
  </si>
  <si>
    <t>Sérum</t>
  </si>
  <si>
    <t>Savon</t>
  </si>
  <si>
    <t>Solide</t>
  </si>
  <si>
    <t>Éponge</t>
  </si>
  <si>
    <t>Bande</t>
  </si>
  <si>
    <t>Cire</t>
  </si>
  <si>
    <t>Lingette</t>
  </si>
  <si>
    <t>Gevaarlijk</t>
  </si>
  <si>
    <t>Danger</t>
  </si>
  <si>
    <t>UNSPECIFIED</t>
  </si>
  <si>
    <t>Waarde niet opgegeven</t>
  </si>
  <si>
    <t>Non spécifié</t>
  </si>
  <si>
    <t>Unspecified: value not stated.</t>
  </si>
  <si>
    <t>WARNING</t>
  </si>
  <si>
    <t>Waarschuwing</t>
  </si>
  <si>
    <t>ATTENTION</t>
  </si>
  <si>
    <t>CORROSION</t>
  </si>
  <si>
    <t>Corrosie (GHS05)</t>
  </si>
  <si>
    <t>Corrosion (GHS05) - Décrit les corrosifs pour la peau, les yeux et / ou les métaux</t>
  </si>
  <si>
    <t>Corrosion (GHS05) - Depicts corrosives to skin, eyes and/or metals</t>
  </si>
  <si>
    <t>ENVIRONMENT</t>
  </si>
  <si>
    <t>Milieu (GHS09)</t>
  </si>
  <si>
    <t>Environnement (GHS09) - Décrire les dangers pour l'environnement aquatique</t>
  </si>
  <si>
    <t>Environment (GHS09) - Depicts hazards to the aquatic environment</t>
  </si>
  <si>
    <t>EXCLAMATION_MARK</t>
  </si>
  <si>
    <t>Uitroepteken (GHS07)</t>
  </si>
  <si>
    <t>Point d'exclamation (GHS07) - Représente d'autres risques pour la santé</t>
  </si>
  <si>
    <t>Exclamation mark (GHS07) - Depicts other health hazards</t>
  </si>
  <si>
    <t>EXPLODING_BOMB</t>
  </si>
  <si>
    <t>Explosief (GHS01)</t>
  </si>
  <si>
    <t>Explosion de bombe (GHS01) - Détecte les explosifs et certains auto-réactifs et / ou les peroxydes organiques</t>
  </si>
  <si>
    <t>Exploding bomb (GHS01) - Depicts explosives and some self-reactives and/or organic peroxides</t>
  </si>
  <si>
    <t>FLAME</t>
  </si>
  <si>
    <t>Vlam (GHS02)</t>
  </si>
  <si>
    <t>Flamme (GHS02) - Détecte les substances inflammables</t>
  </si>
  <si>
    <t>Flame (GHS02) - Depicts flammable substances</t>
  </si>
  <si>
    <t>FLAME_OVER_CIRCLE</t>
  </si>
  <si>
    <t>Vlam boven een cirkel (GHS03)</t>
  </si>
  <si>
    <t>Flame sur un cercle (GHS03) - Détecte les gaz, liquides ou solides comburants</t>
  </si>
  <si>
    <t>Flame over circle (GHS03) - Depicts oxidizing gases, liquids or solids</t>
  </si>
  <si>
    <t>GAS_CYLINDER</t>
  </si>
  <si>
    <t>Spuitbus (GHS04)</t>
  </si>
  <si>
    <t>Bouteille de gaz (GHS04) - Détecte les gaz sous pression</t>
  </si>
  <si>
    <t>Gas cylinder (GHS04) - Depicts gases under pressure</t>
  </si>
  <si>
    <t>HEALTH_HAZARD</t>
  </si>
  <si>
    <t>Gezondheidsrisico (GHS08)</t>
  </si>
  <si>
    <t>Danger pour la santé (GHS08)</t>
  </si>
  <si>
    <t>Health hazard (GHS08) - Depicts severe health hazards</t>
  </si>
  <si>
    <t>NO_PICTOGRAM</t>
  </si>
  <si>
    <t>Niet ingedeeld</t>
  </si>
  <si>
    <t>Aucun symbole de pictogramme n'est disponible</t>
  </si>
  <si>
    <t>No Pictogram symbol is available</t>
  </si>
  <si>
    <t>SKULL_AND_CROSSBONES</t>
  </si>
  <si>
    <t>Doodshoofd (GHS06)</t>
  </si>
  <si>
    <t>Crâne et os croisés (GHS06) - Décrit la toxicité aiguë</t>
  </si>
  <si>
    <t>Skull and crossbones (GHS06) - Depicts acute toxicity</t>
  </si>
  <si>
    <t>Classe extra</t>
  </si>
  <si>
    <t>Groot</t>
  </si>
  <si>
    <t>Grand</t>
  </si>
  <si>
    <t>Large</t>
  </si>
  <si>
    <t>Medium</t>
  </si>
  <si>
    <t>Moyenne</t>
  </si>
  <si>
    <t>Geen klasse</t>
  </si>
  <si>
    <t>Pas de classe</t>
  </si>
  <si>
    <t>No class</t>
  </si>
  <si>
    <t>Klein</t>
  </si>
  <si>
    <t>Petit</t>
  </si>
  <si>
    <t>Small</t>
  </si>
  <si>
    <t>Zeer groot</t>
  </si>
  <si>
    <t>Très grand</t>
  </si>
  <si>
    <t>Extra large</t>
  </si>
  <si>
    <t>WeightClassForEggs</t>
  </si>
  <si>
    <t>ACOLON</t>
  </si>
  <si>
    <t>Acolon</t>
  </si>
  <si>
    <t>AGLIANICO</t>
  </si>
  <si>
    <t>Aglianico</t>
  </si>
  <si>
    <t>AIREN</t>
  </si>
  <si>
    <t>Airen</t>
  </si>
  <si>
    <t>AIREN/PINOT GRIS</t>
  </si>
  <si>
    <t>Airen/Pinot Gris</t>
  </si>
  <si>
    <t>ALBANA</t>
  </si>
  <si>
    <t>Albana</t>
  </si>
  <si>
    <t>ALBARINO</t>
  </si>
  <si>
    <t>Albarino</t>
  </si>
  <si>
    <t>ALBAROLA</t>
  </si>
  <si>
    <t>Albarola</t>
  </si>
  <si>
    <t>ALBAROLA/VERMENTINO</t>
  </si>
  <si>
    <t>Albarola/Vermentino</t>
  </si>
  <si>
    <t>ALBILLO</t>
  </si>
  <si>
    <t>Albillo</t>
  </si>
  <si>
    <t>ALEATICO</t>
  </si>
  <si>
    <t>Aleatico</t>
  </si>
  <si>
    <t>ALEKSANDRULI</t>
  </si>
  <si>
    <t>Aleksandruli</t>
  </si>
  <si>
    <t>ALFROCHEIRO</t>
  </si>
  <si>
    <t>Alfrocheiro</t>
  </si>
  <si>
    <t>ALFROCHEIRO/ALICANTE BOUSCHET/TANNAT/SYRAH</t>
  </si>
  <si>
    <t>Alfrocheiro/Alicante Bouschet/Tannat/Syrah</t>
  </si>
  <si>
    <t>ALFROCHEIRO/TOURIGA NACIONAL/SYRAH</t>
  </si>
  <si>
    <t>Alfrocheiro/Touriga Nacional/Syrah</t>
  </si>
  <si>
    <t>ALIBERNET</t>
  </si>
  <si>
    <t>Alibernet</t>
  </si>
  <si>
    <t>ALICANTE</t>
  </si>
  <si>
    <t>Alicante</t>
  </si>
  <si>
    <t>ALICANTE BOUSCHET</t>
  </si>
  <si>
    <t>Alicante Bouschet</t>
  </si>
  <si>
    <t>ALICANTE BOUSCHET/TOURIGA NACIONAL/TEMPRANILLO</t>
  </si>
  <si>
    <t>Alicante Bouschet/Touriga Nacional/Tempranillo</t>
  </si>
  <si>
    <t>ALIGOTE</t>
  </si>
  <si>
    <t>Aligote</t>
  </si>
  <si>
    <t>ALTESSE</t>
  </si>
  <si>
    <t>Altesse</t>
  </si>
  <si>
    <t>ALVARELHAO</t>
  </si>
  <si>
    <t>Alvarelhao</t>
  </si>
  <si>
    <t>ALVARINHO</t>
  </si>
  <si>
    <t>Alvarinho</t>
  </si>
  <si>
    <t>ALVARINHO/ARINTO/FERNAO PIRES/SAUVIGNON BLANC/VERDELHO</t>
  </si>
  <si>
    <t>Alvarinho/Arinto/Fernao Pires/Sauvignon Blanc/Verdelho</t>
  </si>
  <si>
    <t>AMARAL</t>
  </si>
  <si>
    <t>Amaral</t>
  </si>
  <si>
    <t>ANCELLOTTA</t>
  </si>
  <si>
    <t>Ancellotta</t>
  </si>
  <si>
    <t>ANTAO VAZ</t>
  </si>
  <si>
    <t>Antao Vaz</t>
  </si>
  <si>
    <t>ANTAO VAZ/ARINTO/ALVARINHO</t>
  </si>
  <si>
    <t>Antao Vaz/Arinto/Alvarinho</t>
  </si>
  <si>
    <t>ARANY SARFEHER</t>
  </si>
  <si>
    <t>Arany Sarfeher</t>
  </si>
  <si>
    <t>ARBANNE</t>
  </si>
  <si>
    <t>Arbanne (Arbane)</t>
  </si>
  <si>
    <t>ARENI</t>
  </si>
  <si>
    <t>Areni</t>
  </si>
  <si>
    <t>ARINARNOA</t>
  </si>
  <si>
    <t>Arinarnoa</t>
  </si>
  <si>
    <t>ARINTO</t>
  </si>
  <si>
    <t>Arinto</t>
  </si>
  <si>
    <t>ARNEIS</t>
  </si>
  <si>
    <t>Arneis</t>
  </si>
  <si>
    <t>ARRUFIAC</t>
  </si>
  <si>
    <t>Arrufiac</t>
  </si>
  <si>
    <t>ARTABAN</t>
  </si>
  <si>
    <t>Artaban</t>
  </si>
  <si>
    <t>ASSYRTIKO</t>
  </si>
  <si>
    <t>Assyrtiko</t>
  </si>
  <si>
    <t>AUXERROIS</t>
  </si>
  <si>
    <t>Auxerrois</t>
  </si>
  <si>
    <t>AVESSO</t>
  </si>
  <si>
    <t>Avesso</t>
  </si>
  <si>
    <t>AZAL</t>
  </si>
  <si>
    <t>Azal</t>
  </si>
  <si>
    <t>AZAL/PEDERNA/TRAJADURA/AVESSO/LOUREIRO</t>
  </si>
  <si>
    <t>Azal/Pederna/Trajadura/Avesso/Loureiro</t>
  </si>
  <si>
    <t>BABEASCA NEAGRA</t>
  </si>
  <si>
    <t>Babeasca Neagra</t>
  </si>
  <si>
    <t>BACCHUS</t>
  </si>
  <si>
    <t>Bacchus</t>
  </si>
  <si>
    <t>BACO NOIR</t>
  </si>
  <si>
    <t>Baco Noir</t>
  </si>
  <si>
    <t>BAGA</t>
  </si>
  <si>
    <t>Baga</t>
  </si>
  <si>
    <t>BARATUCIAT</t>
  </si>
  <si>
    <t>Baratuciat</t>
  </si>
  <si>
    <t>BARBERA</t>
  </si>
  <si>
    <t>Barbera</t>
  </si>
  <si>
    <t>BARBERA/DOLCETTO</t>
  </si>
  <si>
    <t>Barbera/Dolcetto</t>
  </si>
  <si>
    <t>BARDOLINO</t>
  </si>
  <si>
    <t>Bardolino</t>
  </si>
  <si>
    <t>BASTARDO</t>
  </si>
  <si>
    <t>Bastardo</t>
  </si>
  <si>
    <t>BEAUVILLON</t>
  </si>
  <si>
    <t>Beauvillon</t>
  </si>
  <si>
    <t>BIANCHETTA</t>
  </si>
  <si>
    <t>Bianchetta (Biancetta)</t>
  </si>
  <si>
    <t>BIANCOLELLA</t>
  </si>
  <si>
    <t>Biancolella</t>
  </si>
  <si>
    <t>BIANCOLELLA/CHARDONNAY/CODA DI VOLPE</t>
  </si>
  <si>
    <t>Biancolella/Chardonnay/Coda Di Volpe</t>
  </si>
  <si>
    <t>BIBORKADARKA</t>
  </si>
  <si>
    <t>Biborkadarka</t>
  </si>
  <si>
    <t>BICAL</t>
  </si>
  <si>
    <t>Bical</t>
  </si>
  <si>
    <t>BLACK QUEEN</t>
  </si>
  <si>
    <t>Black Queen</t>
  </si>
  <si>
    <t>BLANC VRAI</t>
  </si>
  <si>
    <t>Blanc Vrai</t>
  </si>
  <si>
    <t>BLANCO COLLI PIACENTINI</t>
  </si>
  <si>
    <t>Blanco Colli Piacentini</t>
  </si>
  <si>
    <t>BLANCO DI TREVIGIANO</t>
  </si>
  <si>
    <t>Blanco Di Trevigiano</t>
  </si>
  <si>
    <t>BLAUBURGER</t>
  </si>
  <si>
    <t>Blauburger</t>
  </si>
  <si>
    <t>BLAUER PORTUGIESER</t>
  </si>
  <si>
    <t>Blauer Portugieser (Modry Portugal)</t>
  </si>
  <si>
    <t>BLAUFRAENKISCH</t>
  </si>
  <si>
    <t>Blaufraenkisch (Lemberger/Blauer Limberger)</t>
  </si>
  <si>
    <t>BLAUFRAENKISCH/GAMARET</t>
  </si>
  <si>
    <t>Blaufraenkisch/Gamaret</t>
  </si>
  <si>
    <t>BLAUFRAENKISCH/GAMARET/CABERNET DORSA</t>
  </si>
  <si>
    <t>Blaufraenkisch/Gamaret/Cabernet Dorsa</t>
  </si>
  <si>
    <t>BLAUFRAENKISCH/GAMARET/PINOT NOIR</t>
  </si>
  <si>
    <t>Blaufraenkisch/Gamaret/Pinot Noir</t>
  </si>
  <si>
    <t>BLAUFRAENKISCH/MERLOT/CABERNET SAUVIGNON/CABERNET FRANC</t>
  </si>
  <si>
    <t>Blaufraenkisch/Merlot/Cabernet Sauvignon/Cabernet Franc</t>
  </si>
  <si>
    <t>BLAUFRAENKISCH/MERLOT/CABERNET SAUVIGNON/SYRAH</t>
  </si>
  <si>
    <t>Blaufraenkisch/Merlot/Cabernet Sauvignon/Syrah</t>
  </si>
  <si>
    <t>BLEND</t>
  </si>
  <si>
    <t>Blend</t>
  </si>
  <si>
    <t>BOBAL</t>
  </si>
  <si>
    <t>Bobal</t>
  </si>
  <si>
    <t>BOGAZKERE</t>
  </si>
  <si>
    <t>Bogazkere</t>
  </si>
  <si>
    <t>BOMBINO</t>
  </si>
  <si>
    <t>Bombino</t>
  </si>
  <si>
    <t>BONARDA</t>
  </si>
  <si>
    <t>Bonarda</t>
  </si>
  <si>
    <t>BOTRYTIS RIESLING</t>
  </si>
  <si>
    <t>Botrytis Riesling</t>
  </si>
  <si>
    <t>BOTRYTIS SEMILLON</t>
  </si>
  <si>
    <t>Botrytis Semillon</t>
  </si>
  <si>
    <t>BOTRYTIS SEMILLON/SAUVIGNON BLANC</t>
  </si>
  <si>
    <t>Botrytis Semillon/Sauvignon Blanc</t>
  </si>
  <si>
    <t>BOURBOULENC</t>
  </si>
  <si>
    <t>Bourboulenc</t>
  </si>
  <si>
    <t>BOVALE</t>
  </si>
  <si>
    <t>Bovale</t>
  </si>
  <si>
    <t>BRACHETTO</t>
  </si>
  <si>
    <t>Brachetto</t>
  </si>
  <si>
    <t>BRANCELLAO</t>
  </si>
  <si>
    <t>Brancellao</t>
  </si>
  <si>
    <t>BRIOSELLO</t>
  </si>
  <si>
    <t>Briosello</t>
  </si>
  <si>
    <t>BRUNELLO</t>
  </si>
  <si>
    <t>Brunello</t>
  </si>
  <si>
    <t>BRUNELLO MONTALCINO</t>
  </si>
  <si>
    <t>Brunello Montalcino</t>
  </si>
  <si>
    <t>BUSUIOACA DE BOHOTIN</t>
  </si>
  <si>
    <t>Busuioaca De Bohotin</t>
  </si>
  <si>
    <t>CABERNET BLANC</t>
  </si>
  <si>
    <t>Cabernet Blanc</t>
  </si>
  <si>
    <t>CABERNET CORTIS</t>
  </si>
  <si>
    <t>Cabernet Cortis</t>
  </si>
  <si>
    <t>CABERNET DORSA</t>
  </si>
  <si>
    <t>Cabernet Dorsa</t>
  </si>
  <si>
    <t>CABERNET FRANC</t>
  </si>
  <si>
    <t>Cabernet Franc</t>
  </si>
  <si>
    <t>CABERNET FRANC/CABERNET SAUVIGNON/MERLOT</t>
  </si>
  <si>
    <t>Cabernet Franc/Cabernet Sauvignon/Merlot</t>
  </si>
  <si>
    <t>CABERNET FRANC/CABERNET SAUVIGNON/MERLOT/PETIT VERDOT/MALBEC</t>
  </si>
  <si>
    <t>Cabernet Franc/Cabernet Sauvignon/Merlot/Petit Verdot/Malbec</t>
  </si>
  <si>
    <t>CABERNET FRANC/MERLOT</t>
  </si>
  <si>
    <t>Cabernet Franc/Merlot</t>
  </si>
  <si>
    <t>CABERNET FRANC/MERLOT/CABERNET SAUVIGNON</t>
  </si>
  <si>
    <t>Cabernet Franc/Merlot/Cabernet Sauvignon</t>
  </si>
  <si>
    <t>CABERNET MITOS</t>
  </si>
  <si>
    <t>Cabernet Mitos</t>
  </si>
  <si>
    <t>CABERNET NOIR</t>
  </si>
  <si>
    <t>Cabernet Noir</t>
  </si>
  <si>
    <t>CABERNET SAUVIGNON</t>
  </si>
  <si>
    <t>Cabernet Sauvignon</t>
  </si>
  <si>
    <t>CABERNET SAUVIGNON/CABERNET FRANC/MERLOT</t>
  </si>
  <si>
    <t>Cabernet Sauvignon/Cabernet Franc/Merlot</t>
  </si>
  <si>
    <t>CABERNET SAUVIGNON/CABERNET FRANC/MERLOT/PETIT VERDOT/MALBEC</t>
  </si>
  <si>
    <t>Cabernet Sauvignon/Cabernet Franc/Merlot/Petit Verdot/Malbec</t>
  </si>
  <si>
    <t>CABERNET SAUVIGNON/CARMENERE/MERLOT/PETIT VERDOT</t>
  </si>
  <si>
    <t>Cabernet Sauvignon/Carmenere/Merlot/Petit Verdot</t>
  </si>
  <si>
    <t>CABERNET SAUVIGNON/GAGLIOPPO/MAGLIOCCO</t>
  </si>
  <si>
    <t>Cabernet Sauvignon/Gaglioppo/Magliocco</t>
  </si>
  <si>
    <t>CABERNET SAUVIGNON/MALBEC</t>
  </si>
  <si>
    <t>Cabernet Sauvignon/Malbec</t>
  </si>
  <si>
    <t>CABERNET SAUVIGNON/MALBEC/SYRAH</t>
  </si>
  <si>
    <t>Cabernet Sauvignon/Malbec/Syrah</t>
  </si>
  <si>
    <t>CABERNET SAUVIGNON/MERLOT</t>
  </si>
  <si>
    <t>Cabernet Sauvignon/Merlot</t>
  </si>
  <si>
    <t>CABERNET SAUVIGNON/MERLOT/CABERNET FRANC</t>
  </si>
  <si>
    <t>Cabernet Sauvignon/Merlot/Cabernet Franc</t>
  </si>
  <si>
    <t>CABERNET SAUVIGNON/MERLOT/CABERNET FRANC/CARMENERE</t>
  </si>
  <si>
    <t>Cabernet Sauvignon/Merlot/Cabernet Franc/Carmenere</t>
  </si>
  <si>
    <t>CABERNET SAUVIGNON/MERLOT/CABERNET FRANC/PETIT VERDOT</t>
  </si>
  <si>
    <t>Cabernet Sauvignon/Merlot/Cabernet Franc/Petit Verdot</t>
  </si>
  <si>
    <t>CABERNET SAUVIGNON/MERLOT/CABERNET FRANC/PETIT VERDOT/CARMENERE</t>
  </si>
  <si>
    <t>Cabernet Sauvignon/Merlot/Cabernet Franc/Petit Verdot/Carmenere</t>
  </si>
  <si>
    <t>CABERNET SAUVIGNON/MERLOT/MALBEC</t>
  </si>
  <si>
    <t>Cabernet Sauvignon/Merlot/Malbec</t>
  </si>
  <si>
    <t>CABERNET SAUVIGNON/MERLOT/PETIT VERDOT</t>
  </si>
  <si>
    <t>Cabernet Sauvignon/Merlot/Petit Verdot</t>
  </si>
  <si>
    <t>CABERNET SAUVIGNON/MERLOT/PETIT VERDOT/CABERNET FRANC</t>
  </si>
  <si>
    <t>Cabernet Sauvignon/Merlot/Petit Verdot/Cabernet Franc</t>
  </si>
  <si>
    <t>CABERNET SAUVIGNON/MERLOT/SYRAH</t>
  </si>
  <si>
    <t>Cabernet Sauvignon/Merlot/Syrah</t>
  </si>
  <si>
    <t>CABERNET SAUVIGNON/PETIT VERDOT</t>
  </si>
  <si>
    <t>Cabernet Sauvignon/Petit Verdot</t>
  </si>
  <si>
    <t>CABERNET SAUVIGNON/PINOTAGE</t>
  </si>
  <si>
    <t>Cabernet Sauvignon/Pinotage</t>
  </si>
  <si>
    <t>CABERNET SAUVIGNON/PINOTAGE/CABERNET FRANC</t>
  </si>
  <si>
    <t>Cabernet Sauvignon/Pinotage/Cabernet Franc</t>
  </si>
  <si>
    <t>CABERNET SAUVIGNON/REFOSCO</t>
  </si>
  <si>
    <t>Cabernet Sauvignon/Refosco</t>
  </si>
  <si>
    <t>CABERNET SAUVIGNON/SANGIOVESE</t>
  </si>
  <si>
    <t>Cabernet Sauvignon/Sangiovese</t>
  </si>
  <si>
    <t>CABERNET SAUVIGNON/SYRAH</t>
  </si>
  <si>
    <t>Cabernet Sauvignon/Syrah</t>
  </si>
  <si>
    <t>CABERNET SAUVIGNON/SYRAH/MERLOT</t>
  </si>
  <si>
    <t>Cabernet Sauvignon/Syrah/Merlot</t>
  </si>
  <si>
    <t>CAINO</t>
  </si>
  <si>
    <t>Caino (Cainho)</t>
  </si>
  <si>
    <t>CAINO BLANCO</t>
  </si>
  <si>
    <t>Caino Blanco</t>
  </si>
  <si>
    <t>CAINO LONGO</t>
  </si>
  <si>
    <t>Caino Longo</t>
  </si>
  <si>
    <t>CAL KARASI</t>
  </si>
  <si>
    <t>Cal Karasi</t>
  </si>
  <si>
    <t>CALADOC</t>
  </si>
  <si>
    <t>Caladoc</t>
  </si>
  <si>
    <t>CALLET</t>
  </si>
  <si>
    <t>Callet</t>
  </si>
  <si>
    <t>CAMARATE</t>
  </si>
  <si>
    <t>Camarate</t>
  </si>
  <si>
    <t>CAMPIDANO</t>
  </si>
  <si>
    <t>Campidano</t>
  </si>
  <si>
    <t>CANAIOLO</t>
  </si>
  <si>
    <t>Canaiolo</t>
  </si>
  <si>
    <t>CANAIOLO NERO</t>
  </si>
  <si>
    <t>Canaiolo Nero</t>
  </si>
  <si>
    <t>CANNONAU</t>
  </si>
  <si>
    <t>Cannonau</t>
  </si>
  <si>
    <t>CAPITOLARE BITURICA</t>
  </si>
  <si>
    <t>Capitolare Biturica</t>
  </si>
  <si>
    <t>CAPRETTONE</t>
  </si>
  <si>
    <t>Caprettone</t>
  </si>
  <si>
    <t>CARIGNAN</t>
  </si>
  <si>
    <t>Carignan (Carignano/Carignane/Carinena/Carinyena)</t>
  </si>
  <si>
    <t>CARIGNAN/GRENACHE</t>
  </si>
  <si>
    <t>Carignan/Grenache</t>
  </si>
  <si>
    <t>CARMENERE</t>
  </si>
  <si>
    <t>Carmenere</t>
  </si>
  <si>
    <t>CARMENERE/CABERNET SAUVIGNON/SYRAH/CABERNET FRANC</t>
  </si>
  <si>
    <t>Carmenere/Cabernet Sauvignon/Syrah/Cabernet Franc</t>
  </si>
  <si>
    <t>CARRICANTE</t>
  </si>
  <si>
    <t>Carricante</t>
  </si>
  <si>
    <t>CARTOIXA</t>
  </si>
  <si>
    <t>Cartoixa</t>
  </si>
  <si>
    <t>CASTELAO</t>
  </si>
  <si>
    <t>Castelao</t>
  </si>
  <si>
    <t>CASTELAO/TEMPRANILLO/PINOT NOIR</t>
  </si>
  <si>
    <t>Castelao/Tempranillo/Pinot Noir</t>
  </si>
  <si>
    <t>CASTELAO/TOURIGA NACIONAL</t>
  </si>
  <si>
    <t>Castelao/Touriga Nacional</t>
  </si>
  <si>
    <t>CASTELLANA NEGRA</t>
  </si>
  <si>
    <t>Castellana Negra</t>
  </si>
  <si>
    <t>CASTELLER</t>
  </si>
  <si>
    <t>Casteller</t>
  </si>
  <si>
    <t>CASTELLI ROMANI</t>
  </si>
  <si>
    <t>Castelli Romani</t>
  </si>
  <si>
    <t>CASTELMONTE</t>
  </si>
  <si>
    <t>Castelmonte</t>
  </si>
  <si>
    <t>CATARRATTO</t>
  </si>
  <si>
    <t>Catarratto</t>
  </si>
  <si>
    <t>CERASUOLO</t>
  </si>
  <si>
    <t>Cerasuolo</t>
  </si>
  <si>
    <t>CERCEAL</t>
  </si>
  <si>
    <t>Cerceal</t>
  </si>
  <si>
    <t>CESANESE</t>
  </si>
  <si>
    <t>Cesanese</t>
  </si>
  <si>
    <t>CHAMBOURCIN</t>
  </si>
  <si>
    <t>Chambourcin</t>
  </si>
  <si>
    <t>CHANCELLOR</t>
  </si>
  <si>
    <t>Chancellor</t>
  </si>
  <si>
    <t>CHARDONNAY</t>
  </si>
  <si>
    <t>Chardonnay</t>
  </si>
  <si>
    <t>CHARDONNAY BLANC</t>
  </si>
  <si>
    <t>Chardonnay Blanc</t>
  </si>
  <si>
    <t>CHARDONNAY CHENIN BL</t>
  </si>
  <si>
    <t>Chardonnay Chenin Bl</t>
  </si>
  <si>
    <t>CHARDONNAY ROSE</t>
  </si>
  <si>
    <t>Chardonnay Rose</t>
  </si>
  <si>
    <t>CHARDONNAY/COLOMBARD</t>
  </si>
  <si>
    <t>Chardonnay/Colombard</t>
  </si>
  <si>
    <t>CHARDONNAY/MACABEO</t>
  </si>
  <si>
    <t>Chardonnay/Macabeo</t>
  </si>
  <si>
    <t>CHARDONNAY/MOSCATEL</t>
  </si>
  <si>
    <t>Chardonnay/Moscatel</t>
  </si>
  <si>
    <t>CHARDONNAY/PINOT MEUNIER/PINOT NOIR</t>
  </si>
  <si>
    <t>Chardonnay/Pinot Meunier/Pinot Noir</t>
  </si>
  <si>
    <t>CHARDONNAY/PINOT NOIR</t>
  </si>
  <si>
    <t>Chardonnay/Pinot Noir</t>
  </si>
  <si>
    <t>CHARDONNAY/SAUVIGNON BLANC</t>
  </si>
  <si>
    <t>Chardonnay/Sauvignon Blanc</t>
  </si>
  <si>
    <t>CHARDONNAY/SAUVIGNON BLANC/CORTESE</t>
  </si>
  <si>
    <t>Chardonnay/Sauvignon Blanc/Cortese</t>
  </si>
  <si>
    <t>CHARDONNAY/SAUVIGNON BLANC/NOSIOLA</t>
  </si>
  <si>
    <t>Chardonnay/Sauvignon Blanc/Nosiola</t>
  </si>
  <si>
    <t>CHARDONNAY/SEMILLON</t>
  </si>
  <si>
    <t>Chardonnay/Semillon</t>
  </si>
  <si>
    <t>CHARDONNAY/VERDELHO</t>
  </si>
  <si>
    <t>Chardonnay/Verdelho</t>
  </si>
  <si>
    <t>CHARDONNAY/VIOGNIER</t>
  </si>
  <si>
    <t>Chardonnay/Viognier</t>
  </si>
  <si>
    <t>CHASSELAS</t>
  </si>
  <si>
    <t>Chasselas (Chasselas Dore)</t>
  </si>
  <si>
    <t>CHASSELAS/MUELLER-THURGAU</t>
  </si>
  <si>
    <t>Chasselas/Mueller-Thurgau</t>
  </si>
  <si>
    <t>CHASSELAS/MUELLER-THURGAU/OTHERS</t>
  </si>
  <si>
    <t>Chasselas/Mueller-Thurgau/Others</t>
  </si>
  <si>
    <t>CHENIN BLANC</t>
  </si>
  <si>
    <t>Chenin Blanc</t>
  </si>
  <si>
    <t>CHENIN BLANC/CHARDONNAY</t>
  </si>
  <si>
    <t>Chenin Blanc/Chardonnay</t>
  </si>
  <si>
    <t>CHENIN BLANC/SAUVIGNON BLANC</t>
  </si>
  <si>
    <t>Chenin Blanc/Sauvignon Blanc</t>
  </si>
  <si>
    <t>CHENIN BLANC/SEMILLON</t>
  </si>
  <si>
    <t>Chenin Blanc/Semillon</t>
  </si>
  <si>
    <t>CHIAVANNESCA</t>
  </si>
  <si>
    <t>Chiavannesca</t>
  </si>
  <si>
    <t>CHINEBULI</t>
  </si>
  <si>
    <t>Chinebuli</t>
  </si>
  <si>
    <t>CIENNA</t>
  </si>
  <si>
    <t>Cienna</t>
  </si>
  <si>
    <t>CILIEGIOLO</t>
  </si>
  <si>
    <t>Ciliegiolo</t>
  </si>
  <si>
    <t>CINSAULT</t>
  </si>
  <si>
    <t>Cinsault</t>
  </si>
  <si>
    <t>CINSAULT/CABERNET SAUVIGNON</t>
  </si>
  <si>
    <t>Cinsault/Cabernet Sauvignon</t>
  </si>
  <si>
    <t>CINSAULT/GRENACHE/SYRAH</t>
  </si>
  <si>
    <t>Cinsault/Grenache/Syrah</t>
  </si>
  <si>
    <t>CINSAULT/PINOTAGE</t>
  </si>
  <si>
    <t>Cinsault/Pinotage</t>
  </si>
  <si>
    <t>CINSAULT/SYRAH</t>
  </si>
  <si>
    <t>Cinsault/Syrah</t>
  </si>
  <si>
    <t>CLAIRETTE</t>
  </si>
  <si>
    <t>Clairette</t>
  </si>
  <si>
    <t>CLAIRETTE BLANC</t>
  </si>
  <si>
    <t>Clairette Blanc</t>
  </si>
  <si>
    <t>CLAIRETTE ROSE</t>
  </si>
  <si>
    <t>Clairette Rose</t>
  </si>
  <si>
    <t>CLEVENER</t>
  </si>
  <si>
    <t>Clevener</t>
  </si>
  <si>
    <t>CLEVENER TRAMINER</t>
  </si>
  <si>
    <t>Clevener Traminer</t>
  </si>
  <si>
    <t>CODA DI VOLPE</t>
  </si>
  <si>
    <t>Coda Di Volpe</t>
  </si>
  <si>
    <t>CODEGA</t>
  </si>
  <si>
    <t>Codega</t>
  </si>
  <si>
    <t>CODEGA DO LARINHO</t>
  </si>
  <si>
    <t>Codega Do Larinho</t>
  </si>
  <si>
    <t>COLOMBARD</t>
  </si>
  <si>
    <t>Colombard</t>
  </si>
  <si>
    <t>COLOMBARD UGNI BLANC</t>
  </si>
  <si>
    <t>Colombard Ugni Blanc</t>
  </si>
  <si>
    <t>COLOMBARD/CHARDONNAY</t>
  </si>
  <si>
    <t>Colombard/Chardonnay</t>
  </si>
  <si>
    <t>COLORINO</t>
  </si>
  <si>
    <t>Colorino</t>
  </si>
  <si>
    <t>COLUMNA</t>
  </si>
  <si>
    <t>Columna</t>
  </si>
  <si>
    <t>COMPLETER</t>
  </si>
  <si>
    <t>Completer</t>
  </si>
  <si>
    <t>CORNALIN</t>
  </si>
  <si>
    <t>Cornalin</t>
  </si>
  <si>
    <t>CORNALIN/CABERNET SAUVIGNON/SYRAH/MERLOT/CABERNET FRANC</t>
  </si>
  <si>
    <t>Cornalin/Cabernet Sauvignon/Syrah/Merlot/Cabernet Franc</t>
  </si>
  <si>
    <t>CORNALIN/DIOLINOIR/SYRAH</t>
  </si>
  <si>
    <t>Cornalin/Diolinoir/Syrah</t>
  </si>
  <si>
    <t>CORTESE</t>
  </si>
  <si>
    <t>Cortese</t>
  </si>
  <si>
    <t>CORVINA</t>
  </si>
  <si>
    <t>Corvina</t>
  </si>
  <si>
    <t>CORVINA GROSSA</t>
  </si>
  <si>
    <t>Corvina Grossa</t>
  </si>
  <si>
    <t>CORVINA VERONESE</t>
  </si>
  <si>
    <t>Corvina Veronese</t>
  </si>
  <si>
    <t>CORVINA VERONESE/RONDINELLA/MOLINARA</t>
  </si>
  <si>
    <t>Corvina Veronese/Rondinella/Molinara</t>
  </si>
  <si>
    <t>CORVINA/CABERNET SAUVIGNON</t>
  </si>
  <si>
    <t>Corvina/Cabernet Sauvignon</t>
  </si>
  <si>
    <t>CORVINA/CORVINONE/RONDINELLA</t>
  </si>
  <si>
    <t>Corvina/Corvinone/Rondinella</t>
  </si>
  <si>
    <t>CORVINA/CORVINONE/RONDINELLA/MOLINARA</t>
  </si>
  <si>
    <t>Corvina/Corvinone/Rondinella/Molinara</t>
  </si>
  <si>
    <t>CORVINA/MERLOT</t>
  </si>
  <si>
    <t>Corvina/Merlot</t>
  </si>
  <si>
    <t>CORVINA/MOLINARA/RONDINELLA</t>
  </si>
  <si>
    <t>Corvina/Molinara/Rondinella</t>
  </si>
  <si>
    <t>CORVINA/RONDINELLA</t>
  </si>
  <si>
    <t>Corvina/Rondinella</t>
  </si>
  <si>
    <t>CORVINA/RONDINELLA/CORVINONE</t>
  </si>
  <si>
    <t>Corvina/Rondinella/Corvinone</t>
  </si>
  <si>
    <t>CORVINA/RONDINELLA/MOLINARA</t>
  </si>
  <si>
    <t>Corvina/Rondinella/Molinara</t>
  </si>
  <si>
    <t>CORVINA/SANGIOVESE</t>
  </si>
  <si>
    <t>Corvina/Sangiovese</t>
  </si>
  <si>
    <t>CORVINONE</t>
  </si>
  <si>
    <t>Corvinone</t>
  </si>
  <si>
    <t>COSTAIOLA</t>
  </si>
  <si>
    <t>Costaiola</t>
  </si>
  <si>
    <t>COSTIERA</t>
  </si>
  <si>
    <t>Costiera</t>
  </si>
  <si>
    <t>COUDERC MUSCAT</t>
  </si>
  <si>
    <t>Couderc Muscat</t>
  </si>
  <si>
    <t>COUNOISE</t>
  </si>
  <si>
    <t>Counoise</t>
  </si>
  <si>
    <t>CRATO BRANCO</t>
  </si>
  <si>
    <t>Crato Branco</t>
  </si>
  <si>
    <t>CREATA</t>
  </si>
  <si>
    <t>Creata</t>
  </si>
  <si>
    <t>CROATINA</t>
  </si>
  <si>
    <t>Croatina</t>
  </si>
  <si>
    <t>CROATINA/OTHERS</t>
  </si>
  <si>
    <t>Croatina/Others</t>
  </si>
  <si>
    <t>CROUCHEN</t>
  </si>
  <si>
    <t>Crouchen</t>
  </si>
  <si>
    <t>CROUCHEN/RIESLING</t>
  </si>
  <si>
    <t>Crouchen/Riesling</t>
  </si>
  <si>
    <t>CROUCHEN/SAUVIGNON BLANC</t>
  </si>
  <si>
    <t>Crouchen/Sauvignon Blanc</t>
  </si>
  <si>
    <t>CSERSZEGI FUSZERES</t>
  </si>
  <si>
    <t>Cserszegi Fuszeres</t>
  </si>
  <si>
    <t>DAFNI</t>
  </si>
  <si>
    <t>Dafni</t>
  </si>
  <si>
    <t>DE CHAUNAC</t>
  </si>
  <si>
    <t>De Chaunac</t>
  </si>
  <si>
    <t>DELAWARE</t>
  </si>
  <si>
    <t>Delaware</t>
  </si>
  <si>
    <t>DIAGALVES</t>
  </si>
  <si>
    <t>Diagalves</t>
  </si>
  <si>
    <t>DIMIAT</t>
  </si>
  <si>
    <t>Dimiat</t>
  </si>
  <si>
    <t>DIOLINOIR</t>
  </si>
  <si>
    <t>Diolinoir</t>
  </si>
  <si>
    <t>DOLCETTO</t>
  </si>
  <si>
    <t>Dolcetto</t>
  </si>
  <si>
    <t>DOLCETTO/SYRAH</t>
  </si>
  <si>
    <t>Dolcetto/Syrah</t>
  </si>
  <si>
    <t>DOMINA</t>
  </si>
  <si>
    <t>Domina</t>
  </si>
  <si>
    <t>DORAL</t>
  </si>
  <si>
    <t>Doral</t>
  </si>
  <si>
    <t>DORNFELDER</t>
  </si>
  <si>
    <t>Dornfelder</t>
  </si>
  <si>
    <t>DORNFELDER/PINOT NOIR</t>
  </si>
  <si>
    <t>Dornfelder/Pinot Noir</t>
  </si>
  <si>
    <t>DROE STEEN</t>
  </si>
  <si>
    <t>Droe Steen</t>
  </si>
  <si>
    <t>DRUPEGGIO</t>
  </si>
  <si>
    <t>Drupeggio</t>
  </si>
  <si>
    <t>DUNAJ</t>
  </si>
  <si>
    <t>Dunaj</t>
  </si>
  <si>
    <t>DUNANTUL</t>
  </si>
  <si>
    <t>Dunantul</t>
  </si>
  <si>
    <t>DURIF</t>
  </si>
  <si>
    <t>Durif (Petit Syrah)</t>
  </si>
  <si>
    <t>EHRENFELSER</t>
  </si>
  <si>
    <t>Ehrenfelser</t>
  </si>
  <si>
    <t>ELBLING</t>
  </si>
  <si>
    <t>Elbling</t>
  </si>
  <si>
    <t>EMIR</t>
  </si>
  <si>
    <t>Emir</t>
  </si>
  <si>
    <t>ENCRUZADO</t>
  </si>
  <si>
    <t>Encruzado</t>
  </si>
  <si>
    <t>ERBALUCE</t>
  </si>
  <si>
    <t>Erbaluce</t>
  </si>
  <si>
    <t>EZERJO</t>
  </si>
  <si>
    <t>Ezerjo</t>
  </si>
  <si>
    <t>FABER</t>
  </si>
  <si>
    <t>Faber</t>
  </si>
  <si>
    <t>FABEREBE</t>
  </si>
  <si>
    <t>Faberebe</t>
  </si>
  <si>
    <t>FALANGHINA</t>
  </si>
  <si>
    <t>Falanghina</t>
  </si>
  <si>
    <t>FAMOSO</t>
  </si>
  <si>
    <t>Famoso</t>
  </si>
  <si>
    <t>FAVORITA</t>
  </si>
  <si>
    <t>Favorita</t>
  </si>
  <si>
    <t>FERNAO PIRES</t>
  </si>
  <si>
    <t>Fernao Pires</t>
  </si>
  <si>
    <t>FETEASCA ALBA</t>
  </si>
  <si>
    <t>Feteasca Alba</t>
  </si>
  <si>
    <t>FETEASCA ALBA/LEANYKA</t>
  </si>
  <si>
    <t>Feteasca Alba/Leanyka</t>
  </si>
  <si>
    <t>FETEASCA NEAGRA</t>
  </si>
  <si>
    <t>Feteasca Neagra</t>
  </si>
  <si>
    <t>FETEASCA REGALA</t>
  </si>
  <si>
    <t>Feteasca Regala</t>
  </si>
  <si>
    <t>FIANO</t>
  </si>
  <si>
    <t>Fiano</t>
  </si>
  <si>
    <t>FIANO/GRECO</t>
  </si>
  <si>
    <t>Fiano/Greco</t>
  </si>
  <si>
    <t>FLOREAL</t>
  </si>
  <si>
    <t>Floreal</t>
  </si>
  <si>
    <t>FORCADA</t>
  </si>
  <si>
    <t>Forcada</t>
  </si>
  <si>
    <t>FRANCUSA</t>
  </si>
  <si>
    <t>Francusa</t>
  </si>
  <si>
    <t>FRAPPATO</t>
  </si>
  <si>
    <t>Frappato</t>
  </si>
  <si>
    <t>FREISA</t>
  </si>
  <si>
    <t>Freisa</t>
  </si>
  <si>
    <t>FRENCH COLOMBARD</t>
  </si>
  <si>
    <t>French Colombard</t>
  </si>
  <si>
    <t>FRIULANO</t>
  </si>
  <si>
    <t>Friulano</t>
  </si>
  <si>
    <t>FRONTENAC GRIS</t>
  </si>
  <si>
    <t>Frontenac Gris</t>
  </si>
  <si>
    <t>FRONTIGNAC</t>
  </si>
  <si>
    <t>Frontignac</t>
  </si>
  <si>
    <t>FURMINT</t>
  </si>
  <si>
    <t>Furmint</t>
  </si>
  <si>
    <t>GAGLIOPPO</t>
  </si>
  <si>
    <t>Gaglioppo</t>
  </si>
  <si>
    <t>GALBENA DE ODOBESTI</t>
  </si>
  <si>
    <t>Galbena De Odobesti</t>
  </si>
  <si>
    <t>GAMARET</t>
  </si>
  <si>
    <t>Gamaret</t>
  </si>
  <si>
    <t>GAMAY</t>
  </si>
  <si>
    <t>Gamay</t>
  </si>
  <si>
    <t>GAMAY/CHARDONNAY/PINOT NOIR</t>
  </si>
  <si>
    <t>Gamay/Chardonnay/Pinot Noir</t>
  </si>
  <si>
    <t>GAMAY/MERLOT</t>
  </si>
  <si>
    <t>Gamay/Merlot</t>
  </si>
  <si>
    <t>GAMAY/PINOT NOIR</t>
  </si>
  <si>
    <t>Gamay/Pinot Noir</t>
  </si>
  <si>
    <t>GARANOIR</t>
  </si>
  <si>
    <t>Garanoir</t>
  </si>
  <si>
    <t>GARANOIR/MERLOT</t>
  </si>
  <si>
    <t>Garanoir/Merlot</t>
  </si>
  <si>
    <t>GARGANEGA</t>
  </si>
  <si>
    <t>Garganega</t>
  </si>
  <si>
    <t>GARGANEGA/CHARDONNAY</t>
  </si>
  <si>
    <t>Garganega/Chardonnay</t>
  </si>
  <si>
    <t>GARGANEGA/CHARDONNAY/TOCAI/TREBBIANO</t>
  </si>
  <si>
    <t>Garganega/Chardonnay/Tocai/Trebbiano</t>
  </si>
  <si>
    <t>GARGANEGA/TREBBIANO</t>
  </si>
  <si>
    <t>Garganega/Trebbiano</t>
  </si>
  <si>
    <t>GAVI</t>
  </si>
  <si>
    <t>Gavi</t>
  </si>
  <si>
    <t>GEISENHEIM</t>
  </si>
  <si>
    <t>Geisenheim</t>
  </si>
  <si>
    <t>GELBER MUSKATELLER</t>
  </si>
  <si>
    <t>Gelber Muskateller</t>
  </si>
  <si>
    <t>GEWUERZTRAMINER</t>
  </si>
  <si>
    <t>Gewuerztraminer</t>
  </si>
  <si>
    <t>GEWUERZTRAMINER/KERNER/PINOT BLANC/VIOGNIER</t>
  </si>
  <si>
    <t>Gewuerztraminer/Kerner/Pinot Blanc/Viognier</t>
  </si>
  <si>
    <t>GEWUERZTRAMINER/RIESLING</t>
  </si>
  <si>
    <t>Gewuerztraminer/Riesling</t>
  </si>
  <si>
    <t>GEWUERZTRAMINER/RIESLING/PINOT GRIS</t>
  </si>
  <si>
    <t>Gewuerztraminer/Riesling/Pinot Gris</t>
  </si>
  <si>
    <t>GIRO</t>
  </si>
  <si>
    <t>Giro</t>
  </si>
  <si>
    <t>GODELLO</t>
  </si>
  <si>
    <t>Godello</t>
  </si>
  <si>
    <t>GOLDBURGER</t>
  </si>
  <si>
    <t>Goldburger</t>
  </si>
  <si>
    <t>GOLDMUSKATELLER</t>
  </si>
  <si>
    <t>Goldmuskateller</t>
  </si>
  <si>
    <t>GORGOLLASA</t>
  </si>
  <si>
    <t>Gorgollasa</t>
  </si>
  <si>
    <t>GORULI MTSVANE</t>
  </si>
  <si>
    <t>Goruli Mtsvane</t>
  </si>
  <si>
    <t>GRACIANO</t>
  </si>
  <si>
    <t>Graciano</t>
  </si>
  <si>
    <t>GRACIANO/CABERNET SAUVIGNON</t>
  </si>
  <si>
    <t>Graciano/Cabernet Sauvignon</t>
  </si>
  <si>
    <t>GRASA DE COTNARI</t>
  </si>
  <si>
    <t>Grasa De Cotnari</t>
  </si>
  <si>
    <t>GRECANICO DORATO</t>
  </si>
  <si>
    <t>Grecanico Dorato</t>
  </si>
  <si>
    <t>GRECHETTO</t>
  </si>
  <si>
    <t>Grechetto</t>
  </si>
  <si>
    <t>GRECHETTO/TREBBIANO</t>
  </si>
  <si>
    <t>Grechetto/Trebbiano</t>
  </si>
  <si>
    <t>GRECO</t>
  </si>
  <si>
    <t>Greco</t>
  </si>
  <si>
    <t>GRECO BIANCO</t>
  </si>
  <si>
    <t>Greco Bianco</t>
  </si>
  <si>
    <t>GRENACHE</t>
  </si>
  <si>
    <t>Grenache (Carnatxa/Garnacha/Garnacho/Garnatxa)</t>
  </si>
  <si>
    <t>GRENACHE BLANC</t>
  </si>
  <si>
    <t>Grenache Blanc (Garnacha Blanca)</t>
  </si>
  <si>
    <t>GRENACHE BLANC/CLAIRETTE/BOURBOULENC/ROUSSANNE/VIOGNIER</t>
  </si>
  <si>
    <t>Grenache Blanc/Clairette/Bourboulenc/Roussanne/Viognier</t>
  </si>
  <si>
    <t>GRENACHE BLANC/MARSANNE/ROUSSANNE</t>
  </si>
  <si>
    <t>Grenache Blanc/Marsanne/Roussanne</t>
  </si>
  <si>
    <t>GRENACHE GRIS</t>
  </si>
  <si>
    <t>Grenache Gris</t>
  </si>
  <si>
    <t>GRENACHE NOIR</t>
  </si>
  <si>
    <t>Grenache Noir (Garnatxa Negra/Grenache Rouge/Grenache Tinta)</t>
  </si>
  <si>
    <t>GRENACHE PAIS</t>
  </si>
  <si>
    <t>Grenache Pais (Garnacha Pais)</t>
  </si>
  <si>
    <t>GRENACHE PELUDA</t>
  </si>
  <si>
    <t>Grenache Peluda (Garnacha Peluda)</t>
  </si>
  <si>
    <t>GRENACHE/CABERNET SAUVIGNON</t>
  </si>
  <si>
    <t>Grenache/Cabernet Sauvignon</t>
  </si>
  <si>
    <t>GRENACHE/CABERNET SAUVIGNON/MERLOT/CARIGNAN</t>
  </si>
  <si>
    <t>Grenache/Cabernet Sauvignon/Merlot/Carignan</t>
  </si>
  <si>
    <t>GRENACHE/CABERNET SAUVIGNON/TEMPRANILLO</t>
  </si>
  <si>
    <t>Grenache/Cabernet Sauvignon/Tempranillo</t>
  </si>
  <si>
    <t>GRENACHE/CARIGNAN/CABERNET SAUVIGNON</t>
  </si>
  <si>
    <t>Grenache/Carignan/Cabernet Sauvignon</t>
  </si>
  <si>
    <t>GRENACHE/CARIGNAN/CABERNET SAUVIGNON/SYRAH</t>
  </si>
  <si>
    <t>Grenache/Carignan/Cabernet Sauvignon/Syrah</t>
  </si>
  <si>
    <t>GRENACHE/CINSAULT</t>
  </si>
  <si>
    <t>Grenache/Cinsault</t>
  </si>
  <si>
    <t>GRENACHE/CINSAULT/SYRAH</t>
  </si>
  <si>
    <t>Grenache/Cinsault/Syrah</t>
  </si>
  <si>
    <t>GRENACHE/MOURVEDRE</t>
  </si>
  <si>
    <t>Grenache/Mourvedre</t>
  </si>
  <si>
    <t>GRENACHE/MOURVEDRE/SYRAH</t>
  </si>
  <si>
    <t>Grenache/Mourvedre/Syrah</t>
  </si>
  <si>
    <t>GRENACHE/SYRAH</t>
  </si>
  <si>
    <t>Grenache/Syrah</t>
  </si>
  <si>
    <t>GRENACHE/SYRAH/MOURVEDRE</t>
  </si>
  <si>
    <t>Grenache/Syrah/Mourvedre</t>
  </si>
  <si>
    <t>GRENACHE/TEMPRANILLO</t>
  </si>
  <si>
    <t>Grenache/Tempranillo</t>
  </si>
  <si>
    <t>GRENACHE/TIBOUREN/MOURVEDRE</t>
  </si>
  <si>
    <t>Grenache/Tibouren/Mourvedre</t>
  </si>
  <si>
    <t>GRENACHE/TIBOUREN/MOURVEDRE/CINSAULT</t>
  </si>
  <si>
    <t>Grenache/Tibouren/Mourvedre/Cinsault</t>
  </si>
  <si>
    <t>GRENACHE/TIBOUREN/MOURVEDRE/CINSAULT/SYRAH</t>
  </si>
  <si>
    <t>Grenache/Tibouren/Mourvedre/Cinsault/Syrah</t>
  </si>
  <si>
    <t>GRENACHEE/MERLOT</t>
  </si>
  <si>
    <t>Grenachee/Merlot</t>
  </si>
  <si>
    <t>GRIGNOLINO</t>
  </si>
  <si>
    <t>Grignolino</t>
  </si>
  <si>
    <t>GRILLO</t>
  </si>
  <si>
    <t>Grillo</t>
  </si>
  <si>
    <t>GROLLEAU</t>
  </si>
  <si>
    <t>Grolleau</t>
  </si>
  <si>
    <t>GROPPELLO</t>
  </si>
  <si>
    <t>Groppello</t>
  </si>
  <si>
    <t>GROS MANSENG</t>
  </si>
  <si>
    <t>Gros Manseng</t>
  </si>
  <si>
    <t>GRUENER SILVANER</t>
  </si>
  <si>
    <t>Gruener Silvaner</t>
  </si>
  <si>
    <t>GRUENER VELTLINER</t>
  </si>
  <si>
    <t>Gruener Veltliner</t>
  </si>
  <si>
    <t>GUTEDEL</t>
  </si>
  <si>
    <t>Gutedel</t>
  </si>
  <si>
    <t>HARSLEVELU</t>
  </si>
  <si>
    <t>Harslevelu</t>
  </si>
  <si>
    <t>HONDARRABI ZERATIA</t>
  </si>
  <si>
    <t>Hondarrabi Zeratia (Hondarrabi Zuri)</t>
  </si>
  <si>
    <t>HUMAGNE ROUGE</t>
  </si>
  <si>
    <t>Humagne Rouge</t>
  </si>
  <si>
    <t>HUXELREBE</t>
  </si>
  <si>
    <t>Huxelrebe</t>
  </si>
  <si>
    <t>HUXELREBE SILVANER</t>
  </si>
  <si>
    <t>Huxelrebe Silvaner</t>
  </si>
  <si>
    <t>INCROCIO MANZONI</t>
  </si>
  <si>
    <t>Incrocio Manzoni</t>
  </si>
  <si>
    <t>INFERNO</t>
  </si>
  <si>
    <t>Inferno</t>
  </si>
  <si>
    <t>INZOLIA</t>
  </si>
  <si>
    <t>Inzolia</t>
  </si>
  <si>
    <t>INZOLIA/CHARDONNAY</t>
  </si>
  <si>
    <t>Inzolia/Chardonnay</t>
  </si>
  <si>
    <t>IRSAI OLIVER</t>
  </si>
  <si>
    <t>Irsai Oliver</t>
  </si>
  <si>
    <t>JACQUERE</t>
  </si>
  <si>
    <t>Jacquere</t>
  </si>
  <si>
    <t>JAMPAL</t>
  </si>
  <si>
    <t>Jampal</t>
  </si>
  <si>
    <t>JOHANNISBERG</t>
  </si>
  <si>
    <t>Johannisberg</t>
  </si>
  <si>
    <t>JUHFARK</t>
  </si>
  <si>
    <t>Juhfark</t>
  </si>
  <si>
    <t>KABINETT</t>
  </si>
  <si>
    <t>Kabinett</t>
  </si>
  <si>
    <t>KADARKA</t>
  </si>
  <si>
    <t>Kadarka</t>
  </si>
  <si>
    <t>KAKHURI MTSVANE</t>
  </si>
  <si>
    <t>Kakhuri Mtsvane</t>
  </si>
  <si>
    <t>KALECIK KARASI</t>
  </si>
  <si>
    <t>Kalecik Karasi</t>
  </si>
  <si>
    <t>KANGUN</t>
  </si>
  <si>
    <t>Kangun</t>
  </si>
  <si>
    <t>KEKFRANKOS</t>
  </si>
  <si>
    <t>Kekfrankos</t>
  </si>
  <si>
    <t>KEKNYELU</t>
  </si>
  <si>
    <t>Keknyelu</t>
  </si>
  <si>
    <t>KERNER</t>
  </si>
  <si>
    <t>Kerner (Trollinger x Riesling)</t>
  </si>
  <si>
    <t>KERNER/SCHEUREBE</t>
  </si>
  <si>
    <t>Kerner/Scheurebe</t>
  </si>
  <si>
    <t>KHIKHVI</t>
  </si>
  <si>
    <t>Khikhvi</t>
  </si>
  <si>
    <t>KIRALYLEANYKA</t>
  </si>
  <si>
    <t>Kiralyleanyka</t>
  </si>
  <si>
    <t>KISI</t>
  </si>
  <si>
    <t>Kisi</t>
  </si>
  <si>
    <t>KLEVNER</t>
  </si>
  <si>
    <t>Klevner</t>
  </si>
  <si>
    <t>KLINGELBERGER</t>
  </si>
  <si>
    <t>Klingelberger</t>
  </si>
  <si>
    <t>KLINGELBERGER RIESLING</t>
  </si>
  <si>
    <t>Klingelberger Riesling</t>
  </si>
  <si>
    <t>KOREM ISOLA NURAGHI</t>
  </si>
  <si>
    <t>Korem Isola Nuraghi</t>
  </si>
  <si>
    <t>KOSHU</t>
  </si>
  <si>
    <t>Koshu</t>
  </si>
  <si>
    <t>KOTSIFALI</t>
  </si>
  <si>
    <t>Kotsifali</t>
  </si>
  <si>
    <t>L'ACADIE BLANC</t>
  </si>
  <si>
    <t>L'Acadie Blanc</t>
  </si>
  <si>
    <t>LACRIMA</t>
  </si>
  <si>
    <t>Lacrima</t>
  </si>
  <si>
    <t>LACRIMA CHRISTI</t>
  </si>
  <si>
    <t>Lacrima Christi</t>
  </si>
  <si>
    <t>LAGREIN</t>
  </si>
  <si>
    <t>Lagrein</t>
  </si>
  <si>
    <t>LAGREIN/SCHIAVA/TEROLDEGO</t>
  </si>
  <si>
    <t>Lagrein/Schiava/Teroldego</t>
  </si>
  <si>
    <t>LAMBIA</t>
  </si>
  <si>
    <t>Lambia</t>
  </si>
  <si>
    <t>LAMBRUSCO</t>
  </si>
  <si>
    <t>Lambrusco</t>
  </si>
  <si>
    <t>LAMBRUSCO DI EMILIA</t>
  </si>
  <si>
    <t>Lambrusco Di Emilia</t>
  </si>
  <si>
    <t>LAMBRUSCO DI SORBARA</t>
  </si>
  <si>
    <t>Lambrusco Di Sorbara</t>
  </si>
  <si>
    <t>LAMBRUSCO GRASPAROSSA</t>
  </si>
  <si>
    <t>Lambrusco Grasparossa</t>
  </si>
  <si>
    <t>LAMBRUSCO MAESTRI</t>
  </si>
  <si>
    <t>Lambrusco Maestri</t>
  </si>
  <si>
    <t>LAMBRUSCO MARANI</t>
  </si>
  <si>
    <t>Lambrusco Marani</t>
  </si>
  <si>
    <t>LAMBRUSCO SALAMINO</t>
  </si>
  <si>
    <t>Lambrusco Salamino</t>
  </si>
  <si>
    <t>LEANYKA</t>
  </si>
  <si>
    <t>Leanyka</t>
  </si>
  <si>
    <t>LEON MILLOT</t>
  </si>
  <si>
    <t>Leon Millot</t>
  </si>
  <si>
    <t>LIATIKO</t>
  </si>
  <si>
    <t>Liatiko</t>
  </si>
  <si>
    <t>LIMNIONA</t>
  </si>
  <si>
    <t>Limniona</t>
  </si>
  <si>
    <t>LISTAN BLANCO</t>
  </si>
  <si>
    <t>Listan Blanco</t>
  </si>
  <si>
    <t>LISTAN NEGRO</t>
  </si>
  <si>
    <t>Listan Negro</t>
  </si>
  <si>
    <t>LISTAN PRIETO</t>
  </si>
  <si>
    <t>Listan Prieto</t>
  </si>
  <si>
    <t>LOUREIRO</t>
  </si>
  <si>
    <t>Loureiro</t>
  </si>
  <si>
    <t>MACABEO</t>
  </si>
  <si>
    <t>Macabeo (Macabeu)</t>
  </si>
  <si>
    <t>MACABEO/XAREL-LO/PARELLADA/CHARDONNAY</t>
  </si>
  <si>
    <t>Macabeo/Xarel-Lo/Parellada/Chardonnay</t>
  </si>
  <si>
    <t>MAGLIOCCO</t>
  </si>
  <si>
    <t>Magliocco</t>
  </si>
  <si>
    <t>MAJARCA</t>
  </si>
  <si>
    <t>Majarca</t>
  </si>
  <si>
    <t>MALAGOUSIA</t>
  </si>
  <si>
    <t>Malagousia</t>
  </si>
  <si>
    <t>MALBEC</t>
  </si>
  <si>
    <t>Malbec</t>
  </si>
  <si>
    <t>MALBEC/BARBERA</t>
  </si>
  <si>
    <t>Malbec/Barbera</t>
  </si>
  <si>
    <t>MALBEC/CABERNET SAUVIGNON</t>
  </si>
  <si>
    <t>Malbec/Cabernet Sauvignon</t>
  </si>
  <si>
    <t>MALBEC/CABERNET SAUVIGNON/PETIT VERDOT</t>
  </si>
  <si>
    <t>Malbec/Cabernet Sauvignon/Petit Verdot</t>
  </si>
  <si>
    <t>MALBEC/SANGIOVESE</t>
  </si>
  <si>
    <t>Malbec/Sangiovese</t>
  </si>
  <si>
    <t>MALVAR</t>
  </si>
  <si>
    <t>Malvar</t>
  </si>
  <si>
    <t>MALVASIA</t>
  </si>
  <si>
    <t>Malvasia</t>
  </si>
  <si>
    <t>MALVASIA DE SITGES</t>
  </si>
  <si>
    <t>Malvasia De Sitges</t>
  </si>
  <si>
    <t>MALVASIA DEL LAZIO</t>
  </si>
  <si>
    <t>Malvasia Del Lazio</t>
  </si>
  <si>
    <t>MALVASIA DI CANDIA</t>
  </si>
  <si>
    <t>Malvasia Di Candia</t>
  </si>
  <si>
    <t>MALVASIA DI CANDIA AROMATICA</t>
  </si>
  <si>
    <t>Malvasia Di Candia Aromatica</t>
  </si>
  <si>
    <t>MALVASIA DI SCHIERANO</t>
  </si>
  <si>
    <t>Malvasia Di Schierano</t>
  </si>
  <si>
    <t>MALVASIA NERA</t>
  </si>
  <si>
    <t>Malvasia Nera</t>
  </si>
  <si>
    <t>MALVASIA NERA/NEGROAMARO/PRIMITIVO</t>
  </si>
  <si>
    <t>Malvasia Nera/Negroamaro/Primitivo</t>
  </si>
  <si>
    <t>MALVASIA REI</t>
  </si>
  <si>
    <t>Malvasia Rei</t>
  </si>
  <si>
    <t>MALVASIA TOSCANA</t>
  </si>
  <si>
    <t>Malvasia Toscana</t>
  </si>
  <si>
    <t>MALVASIA/TREBBIANO/VERDICCHIO</t>
  </si>
  <si>
    <t>Malvasia/Trebbiano/Verdicchio</t>
  </si>
  <si>
    <t>MANDILARIA</t>
  </si>
  <si>
    <t>Mandilaria (Mandilari)</t>
  </si>
  <si>
    <t>MANDROLISAI</t>
  </si>
  <si>
    <t>Mandrolisai</t>
  </si>
  <si>
    <t>MANTO NEGRO</t>
  </si>
  <si>
    <t>Manto Negro (Mantonegro)</t>
  </si>
  <si>
    <t>MARECHAL FOCH</t>
  </si>
  <si>
    <t>Marechal Foch</t>
  </si>
  <si>
    <t>MARIA GOMEZ</t>
  </si>
  <si>
    <t>Maria Gomez</t>
  </si>
  <si>
    <t>MARQUETTE</t>
  </si>
  <si>
    <t>Marquette</t>
  </si>
  <si>
    <t>MARSANNE</t>
  </si>
  <si>
    <t>Marsanne</t>
  </si>
  <si>
    <t>MARSANNE/PETITE ARVINE</t>
  </si>
  <si>
    <t>Marsanne/Petite Arvine</t>
  </si>
  <si>
    <t>MARSANNE/ROUSSANNE/VIOGNIER</t>
  </si>
  <si>
    <t>Marsanne/Roussanne/Viognier</t>
  </si>
  <si>
    <t>MARSANNE/VIOGNIER</t>
  </si>
  <si>
    <t>Marsanne/Viognier</t>
  </si>
  <si>
    <t>MARSELAN</t>
  </si>
  <si>
    <t>Marselan</t>
  </si>
  <si>
    <t>MATURANA BLANCA</t>
  </si>
  <si>
    <t>Maturana Blanca</t>
  </si>
  <si>
    <t>MATURANA TINTA</t>
  </si>
  <si>
    <t>Maturana Tinta</t>
  </si>
  <si>
    <t>MAUZAC</t>
  </si>
  <si>
    <t>Mauzac</t>
  </si>
  <si>
    <t>MAZUELO</t>
  </si>
  <si>
    <t>Mazuelo</t>
  </si>
  <si>
    <t>MELNIK</t>
  </si>
  <si>
    <t>Melnik</t>
  </si>
  <si>
    <t>MELON DE BOURGOGNE</t>
  </si>
  <si>
    <t>Melon De Bourgogne</t>
  </si>
  <si>
    <t>MENCIA</t>
  </si>
  <si>
    <t>Mencia (Jaen)</t>
  </si>
  <si>
    <t>MENCIA/TEMPRANILLO</t>
  </si>
  <si>
    <t>Mencia/Tempranillo</t>
  </si>
  <si>
    <t>MERLOT</t>
  </si>
  <si>
    <t>Merlot</t>
  </si>
  <si>
    <t>MERLOT KHORUS</t>
  </si>
  <si>
    <t>Merlot Khorus</t>
  </si>
  <si>
    <t>MERLOT/CABERNET FRANC</t>
  </si>
  <si>
    <t>Merlot/Cabernet Franc</t>
  </si>
  <si>
    <t>MERLOT/CABERNET FRANC/CABERNET SAUVIGNON</t>
  </si>
  <si>
    <t>Merlot/Cabernet Franc/Cabernet Sauvignon</t>
  </si>
  <si>
    <t>MERLOT/CABERNET FRANC/CABERNET SAUVIGNON/SYRAH</t>
  </si>
  <si>
    <t>Merlot/Cabernet Franc/Cabernet Sauvignon/Syrah</t>
  </si>
  <si>
    <t>MERLOT/CABERNET SAUVIGNON</t>
  </si>
  <si>
    <t>Merlot/Cabernet Sauvignon</t>
  </si>
  <si>
    <t>MERLOT/CABERNET SAUVIGNON/CABERNET FRANC</t>
  </si>
  <si>
    <t>Merlot/Cabernet Sauvignon/Cabernet Franc</t>
  </si>
  <si>
    <t>MERLOT/CABERNET SAUVIGNON/CABERNET FRANC/MALBEC/PETIT VERDOT</t>
  </si>
  <si>
    <t>Merlot/Cabernet Sauvignon/Cabernet Franc/Malbec/Petit Verdot</t>
  </si>
  <si>
    <t>MERLOT/CABERNET SAUVIGNON/MALBEC</t>
  </si>
  <si>
    <t>Merlot/Cabernet Sauvignon/Malbec</t>
  </si>
  <si>
    <t>MERLOT/CABERNET SAUVIGNON/PETIT VERDOT</t>
  </si>
  <si>
    <t>Merlot/Cabernet Sauvignon/Petit Verdot</t>
  </si>
  <si>
    <t>MERLOT/CABERNET SAUVIGNON/SANGIOVESE</t>
  </si>
  <si>
    <t>Merlot/Cabernet Sauvignon/Sangiovese</t>
  </si>
  <si>
    <t>MERLOT/CABERNET SAUVIGNON/TEMPRANILLO/GRENACHE</t>
  </si>
  <si>
    <t>Merlot/Cabernet Sauvignon/Tempranillo/Grenache</t>
  </si>
  <si>
    <t>MERLOT/CHASSELAS</t>
  </si>
  <si>
    <t>Merlot/Chasselas</t>
  </si>
  <si>
    <t>MERLOT/GAMAY</t>
  </si>
  <si>
    <t>Merlot/Gamay</t>
  </si>
  <si>
    <t>MERLOT/GARANOIR/GAMARET/CABERNET FRANC</t>
  </si>
  <si>
    <t>Merlot/Garanoir/Gamaret/Cabernet Franc</t>
  </si>
  <si>
    <t>MERLOT/NERO D'AVOLA</t>
  </si>
  <si>
    <t>Merlot/Nero D'avola</t>
  </si>
  <si>
    <t>MERLOT/SYRAH</t>
  </si>
  <si>
    <t>Merlot/Syrah</t>
  </si>
  <si>
    <t>MERLOT/TEMPRANILLO/GRENACHE/CABERNET SAUVIGNON</t>
  </si>
  <si>
    <t>Merlot/Tempranillo/Grenache/Cabernet Sauvignon</t>
  </si>
  <si>
    <t>MERSEGUERA</t>
  </si>
  <si>
    <t>Merseguera</t>
  </si>
  <si>
    <t>MERWAH</t>
  </si>
  <si>
    <t>Merwah</t>
  </si>
  <si>
    <t>MEUNIER</t>
  </si>
  <si>
    <t>Meunier</t>
  </si>
  <si>
    <t>MINNELLA</t>
  </si>
  <si>
    <t>Minnella</t>
  </si>
  <si>
    <t>MOLINARA</t>
  </si>
  <si>
    <t>Molinara</t>
  </si>
  <si>
    <t>MONEU</t>
  </si>
  <si>
    <t>Moneu</t>
  </si>
  <si>
    <t>MONICA</t>
  </si>
  <si>
    <t>Monica</t>
  </si>
  <si>
    <t>MONTEFALCO</t>
  </si>
  <si>
    <t>Montefalco</t>
  </si>
  <si>
    <t>MONTEPULCIANO</t>
  </si>
  <si>
    <t>Montepulciano</t>
  </si>
  <si>
    <t>MORETO</t>
  </si>
  <si>
    <t>Moreto</t>
  </si>
  <si>
    <t>MORILLON</t>
  </si>
  <si>
    <t>Morillon</t>
  </si>
  <si>
    <t>MORIO MUSKAT</t>
  </si>
  <si>
    <t>Morio Muskat</t>
  </si>
  <si>
    <t>MOSCATEL</t>
  </si>
  <si>
    <t>Moscatel</t>
  </si>
  <si>
    <t>MOSCATO</t>
  </si>
  <si>
    <t>Moscato</t>
  </si>
  <si>
    <t>MOSCHOMAVRO</t>
  </si>
  <si>
    <t>Moschomavro</t>
  </si>
  <si>
    <t>MOSCHOUDI</t>
  </si>
  <si>
    <t>Moschoudi</t>
  </si>
  <si>
    <t>MOSKATO SPINA</t>
  </si>
  <si>
    <t>Moskato Spina</t>
  </si>
  <si>
    <t>MOSKOFILERO</t>
  </si>
  <si>
    <t>Moskofilero</t>
  </si>
  <si>
    <t>MOURVEDRE</t>
  </si>
  <si>
    <t>Mourvedre (Mataro/Monastrell)</t>
  </si>
  <si>
    <t>MOURVEDRE/GRENACHE/SYRAH</t>
  </si>
  <si>
    <t>Mourvedre/Grenache/Syrah</t>
  </si>
  <si>
    <t>MOURVEDRE/SYRAH</t>
  </si>
  <si>
    <t>Mourvedre/Syrah</t>
  </si>
  <si>
    <t>MTSVANE</t>
  </si>
  <si>
    <t>Mtsvane</t>
  </si>
  <si>
    <t>MUELLER-THURGAU</t>
  </si>
  <si>
    <t>Mueller-Thurgau (Riesling-Silvaner)</t>
  </si>
  <si>
    <t>MUELLER-THURGAU/CHASSELAS</t>
  </si>
  <si>
    <t>Mueller-Thurgau/Chasselas</t>
  </si>
  <si>
    <t>MUELLER-THURGAU/KERNER</t>
  </si>
  <si>
    <t>Mueller-Thurgau/Kerner</t>
  </si>
  <si>
    <t>MUELLER-THURGAU/MORILLON</t>
  </si>
  <si>
    <t>Mueller-Thurgau/Morillon</t>
  </si>
  <si>
    <t>MUELLER-THURGAU/PINOT NOIR</t>
  </si>
  <si>
    <t>Mueller-Thurgau/Pinot Noir</t>
  </si>
  <si>
    <t>MUELLER-THURGAU/SYLVANER</t>
  </si>
  <si>
    <t>Mueller-Thurgau/Sylvaner</t>
  </si>
  <si>
    <t>MUJURETULI</t>
  </si>
  <si>
    <t>Mujuretuli</t>
  </si>
  <si>
    <t>MUSCADELLE</t>
  </si>
  <si>
    <t>Muscadelle</t>
  </si>
  <si>
    <t>MUSCARDIN</t>
  </si>
  <si>
    <t>Muscardin</t>
  </si>
  <si>
    <t>MUSCARIS</t>
  </si>
  <si>
    <t>Muscaris</t>
  </si>
  <si>
    <t>MUSCAT</t>
  </si>
  <si>
    <t>Muscat</t>
  </si>
  <si>
    <t>MUSCAT BAILEY A</t>
  </si>
  <si>
    <t>Muscat Bailey A</t>
  </si>
  <si>
    <t>MUSCAT BLANC</t>
  </si>
  <si>
    <t>Muscat Blanc</t>
  </si>
  <si>
    <t>MUSCAT DU MOULIN</t>
  </si>
  <si>
    <t>Muscat Du Moulin</t>
  </si>
  <si>
    <t>MUSCAT OF ALEXANDRIA</t>
  </si>
  <si>
    <t>Muscat Of Alexandria</t>
  </si>
  <si>
    <t>MUSCAT OF SPINA</t>
  </si>
  <si>
    <t>Muscat Of Spina</t>
  </si>
  <si>
    <t>MUSCAT OLIVER</t>
  </si>
  <si>
    <t>Muscat Oliver</t>
  </si>
  <si>
    <t>MUSCAT OTTONEL</t>
  </si>
  <si>
    <t>Muscat Ottonel</t>
  </si>
  <si>
    <t>MUSCAT/GEWUERZTRAMINER</t>
  </si>
  <si>
    <t>Muscat/Gewuerztraminer</t>
  </si>
  <si>
    <t>MUSKATELLER</t>
  </si>
  <si>
    <t>Muskateller</t>
  </si>
  <si>
    <t>MUSTOASA</t>
  </si>
  <si>
    <t>Mustoasa</t>
  </si>
  <si>
    <t>NARINCE</t>
  </si>
  <si>
    <t>Narince</t>
  </si>
  <si>
    <t>NASCETTA</t>
  </si>
  <si>
    <t>Nascetta</t>
  </si>
  <si>
    <t>NEBBIOLO</t>
  </si>
  <si>
    <t>Nebbiolo</t>
  </si>
  <si>
    <t>NEGRARA</t>
  </si>
  <si>
    <t>Negrara</t>
  </si>
  <si>
    <t>NEGRETTO</t>
  </si>
  <si>
    <t>Negretto</t>
  </si>
  <si>
    <t>NEGROAMARO</t>
  </si>
  <si>
    <t>Negroamaro</t>
  </si>
  <si>
    <t>NEGROAMARO/MALVASIA NERA</t>
  </si>
  <si>
    <t>Negroamaro/Malvasia Nera</t>
  </si>
  <si>
    <t>NEGROAMARO/MALVASIANERA/SANGIOVESE</t>
  </si>
  <si>
    <t>Negroamaro/Malvasianera/Sangiovese</t>
  </si>
  <si>
    <t>NEGROAMARO/MONTEPULCIANO</t>
  </si>
  <si>
    <t>Negroamaro/Montepulciano</t>
  </si>
  <si>
    <t>NEGROAMARO/SANGIOVESE/MALVASIA NERA</t>
  </si>
  <si>
    <t>Negroamaro/Sangiovese/Malvasia Nera</t>
  </si>
  <si>
    <t>NERELLO CAPPUCCIO</t>
  </si>
  <si>
    <t>Nerello Cappuccio</t>
  </si>
  <si>
    <t>NERELLO MASCALESE</t>
  </si>
  <si>
    <t>Nerello Mascalese</t>
  </si>
  <si>
    <t>NERO D'AVOLA</t>
  </si>
  <si>
    <t>Nero D'Avola</t>
  </si>
  <si>
    <t>NERO D'AVOLA/CABERNET SAUVIGNON</t>
  </si>
  <si>
    <t>Nero D'avola/Cabernet Sauvignon</t>
  </si>
  <si>
    <t>NERO D'AVOLA/MERLOT/CABERNET SAUVIGNON</t>
  </si>
  <si>
    <t>Nero D'avola/Merlot/Cabernet Sauvignon</t>
  </si>
  <si>
    <t>NERO D'AVOLA/SYRAH</t>
  </si>
  <si>
    <t>Nero D'avola/Syrah</t>
  </si>
  <si>
    <t>NERO DI TROIA</t>
  </si>
  <si>
    <t>Nero Di Troia</t>
  </si>
  <si>
    <t>NEUBURGER</t>
  </si>
  <si>
    <t>Neuburger</t>
  </si>
  <si>
    <t>NIAGARA</t>
  </si>
  <si>
    <t>Niagara</t>
  </si>
  <si>
    <t>NOBLING</t>
  </si>
  <si>
    <t>Nobling</t>
  </si>
  <si>
    <t>NOSIOLA</t>
  </si>
  <si>
    <t>Nosiola</t>
  </si>
  <si>
    <t>OBAIDEH</t>
  </si>
  <si>
    <t>Obaideh</t>
  </si>
  <si>
    <t>OBEIDY</t>
  </si>
  <si>
    <t>Obeidy</t>
  </si>
  <si>
    <t>OKUZGOZU</t>
  </si>
  <si>
    <t>Okuzgozu</t>
  </si>
  <si>
    <t>OLASZRIZLING</t>
  </si>
  <si>
    <t>Olaszrizling</t>
  </si>
  <si>
    <t>OPTIMA</t>
  </si>
  <si>
    <t>Optima</t>
  </si>
  <si>
    <t>OPTIMA/ORTEGA</t>
  </si>
  <si>
    <t>Optima/Ortega</t>
  </si>
  <si>
    <t>ORGANZA</t>
  </si>
  <si>
    <t>Organza</t>
  </si>
  <si>
    <t>ORTEGA</t>
  </si>
  <si>
    <t>Ortega</t>
  </si>
  <si>
    <t>ORTEGA/MUELLER-THURGAU</t>
  </si>
  <si>
    <t>Ortega/Mueller-Thurgau</t>
  </si>
  <si>
    <t>ORTRUGO</t>
  </si>
  <si>
    <t>Ortrugo</t>
  </si>
  <si>
    <t>ORVIETO</t>
  </si>
  <si>
    <t>Orvieto</t>
  </si>
  <si>
    <t>OSELETA</t>
  </si>
  <si>
    <t>Oseleta</t>
  </si>
  <si>
    <t>PADEIRO</t>
  </si>
  <si>
    <t>Padeiro</t>
  </si>
  <si>
    <t>PAIS</t>
  </si>
  <si>
    <t>Pais</t>
  </si>
  <si>
    <t>PALAVA</t>
  </si>
  <si>
    <t>Palava</t>
  </si>
  <si>
    <t>PALOMINO</t>
  </si>
  <si>
    <t>Palomino</t>
  </si>
  <si>
    <t>PALOMINO FINO</t>
  </si>
  <si>
    <t>Palomino Fino</t>
  </si>
  <si>
    <t>PAPASKARASI</t>
  </si>
  <si>
    <t>Papaskarasi</t>
  </si>
  <si>
    <t>PARELLADA</t>
  </si>
  <si>
    <t>Parellada</t>
  </si>
  <si>
    <t>PARELLADA/XAREL-LO/MACABEO/CHARDONNAY</t>
  </si>
  <si>
    <t>Parellada/Xarel-Lo/Macabeo/Chardonnay</t>
  </si>
  <si>
    <t>PEDERNA</t>
  </si>
  <si>
    <t>Pederna</t>
  </si>
  <si>
    <t>PEDRAL</t>
  </si>
  <si>
    <t>Pedral</t>
  </si>
  <si>
    <t>PEDRO XIMENEZ</t>
  </si>
  <si>
    <t>Pedro Ximenez</t>
  </si>
  <si>
    <t>PELAVERGA</t>
  </si>
  <si>
    <t>Pelaverga</t>
  </si>
  <si>
    <t>PERERA</t>
  </si>
  <si>
    <t>Perera</t>
  </si>
  <si>
    <t>PERLE</t>
  </si>
  <si>
    <t>Perle</t>
  </si>
  <si>
    <t>PERRICONE</t>
  </si>
  <si>
    <t>Perricone</t>
  </si>
  <si>
    <t>PERRUM</t>
  </si>
  <si>
    <t>Perrum</t>
  </si>
  <si>
    <t>PETIT COURBU</t>
  </si>
  <si>
    <t>Petit Courbu</t>
  </si>
  <si>
    <t>PETIT MANSENG</t>
  </si>
  <si>
    <t>Petit Manseng</t>
  </si>
  <si>
    <t>PETIT MESLIER</t>
  </si>
  <si>
    <t>Petit Meslier</t>
  </si>
  <si>
    <t>PETIT VERDOT</t>
  </si>
  <si>
    <t>Petit Verdot</t>
  </si>
  <si>
    <t>PETITE ARVINE</t>
  </si>
  <si>
    <t>Petite Arvine</t>
  </si>
  <si>
    <t>PETITE ARVINE/PINOT GRIS/MUSCAT</t>
  </si>
  <si>
    <t>Petite Arvine/Pinot Gris/Muscat</t>
  </si>
  <si>
    <t>PETITE MESLIER</t>
  </si>
  <si>
    <t>Petite Meslier</t>
  </si>
  <si>
    <t>PETITE PEARL</t>
  </si>
  <si>
    <t>Petite Pearl</t>
  </si>
  <si>
    <t>PICARDAN</t>
  </si>
  <si>
    <t>Picardan</t>
  </si>
  <si>
    <t>PICENO</t>
  </si>
  <si>
    <t>Piceno</t>
  </si>
  <si>
    <t>PICOLIT</t>
  </si>
  <si>
    <t>Picolit</t>
  </si>
  <si>
    <t>PICOTENER</t>
  </si>
  <si>
    <t>Picotener</t>
  </si>
  <si>
    <t>PICPOUL</t>
  </si>
  <si>
    <t>Picpoul (Picpoul De Pinet)</t>
  </si>
  <si>
    <t>PIEDIROSSO</t>
  </si>
  <si>
    <t>Piedirosso</t>
  </si>
  <si>
    <t>PIGATO</t>
  </si>
  <si>
    <t>Pigato</t>
  </si>
  <si>
    <t>PINOT AUXERROIS</t>
  </si>
  <si>
    <t>Pinot Auxerrois</t>
  </si>
  <si>
    <t>PINOT BLANC</t>
  </si>
  <si>
    <t>Pinot Blanc (Pinot Bianco/Weissburgunder)</t>
  </si>
  <si>
    <t>PINOT GRIS</t>
  </si>
  <si>
    <t>Pinot Gris (Grauburgunder/Grauer Burgunder/Pinot Grigio/Rulaender)</t>
  </si>
  <si>
    <t>PINOT GRIS/CHARDONNAY</t>
  </si>
  <si>
    <t>Pinot Gris/Chardonnay</t>
  </si>
  <si>
    <t>PINOT GRIS/SAUVIGNON BLANC</t>
  </si>
  <si>
    <t>Pinot Gris/Sauvignon Blanc</t>
  </si>
  <si>
    <t>PINOT GRIS/TRAMINER/RIESLING</t>
  </si>
  <si>
    <t>Pinot Gris/Traminer/Riesling</t>
  </si>
  <si>
    <t>PINOT GRIS/VERDUZZO</t>
  </si>
  <si>
    <t>Pinot Gris/Verduzzo</t>
  </si>
  <si>
    <t>PINOT GRIS/VIOGNIER/TRAMINER</t>
  </si>
  <si>
    <t>Pinot Gris/Viognier/Traminer</t>
  </si>
  <si>
    <t>PINOT MEUNIER</t>
  </si>
  <si>
    <t>Pinot Meunier</t>
  </si>
  <si>
    <t>PINOT NOIR</t>
  </si>
  <si>
    <t>Pinot Noir (Blauburgunder/Pinot Nero/Roter Veltliner)</t>
  </si>
  <si>
    <t>PINOT NOIR/CHARDONNAY</t>
  </si>
  <si>
    <t>Pinot Noir/Chardonnay</t>
  </si>
  <si>
    <t>PINOT NOIR/CHARDONNAY/CHASSELAS/KERNER</t>
  </si>
  <si>
    <t>Pinot Noir/Chardonnay/Chasselas/Kerner</t>
  </si>
  <si>
    <t>PINOT NOIR/CHARDONNAY/CHASSELAS/OTHERS</t>
  </si>
  <si>
    <t>Pinot Noir/Chardonnay/Chasselas/Others</t>
  </si>
  <si>
    <t>PINOT NOIR/CHARDONNAY/PINOT MEUNIER</t>
  </si>
  <si>
    <t>Pinot Noir/Chardonnay/Pinot Meunier</t>
  </si>
  <si>
    <t>PINOT NOIR/GAMAY</t>
  </si>
  <si>
    <t>Pinot Noir/Gamay</t>
  </si>
  <si>
    <t>PINOT NOIR/OTHERS</t>
  </si>
  <si>
    <t>Pinot Noir/Others</t>
  </si>
  <si>
    <t>PINOT NOIR/PINOT BLANC/PINOT GRIS/CHARDONNAY</t>
  </si>
  <si>
    <t>Pinot Noir/Pinot Blanc/Pinot Gris/Chardonnay</t>
  </si>
  <si>
    <t>PINOT NOIR/PINOT MEUNIER/CHARDONNAY</t>
  </si>
  <si>
    <t>Pinot Noir/Pinot Meunier/Chardonnay</t>
  </si>
  <si>
    <t>PINOT NOIR/REGENT/DORNFELDER/OTHERS</t>
  </si>
  <si>
    <t>Pinot Noir/Regent/Dornfelder/Others</t>
  </si>
  <si>
    <t>PINOT NOIR/REGENT/OTHERS</t>
  </si>
  <si>
    <t>Pinot Noir/Regent/Others</t>
  </si>
  <si>
    <t>PINOT NOIR/SYRAH</t>
  </si>
  <si>
    <t>Pinot Noir/Syrah</t>
  </si>
  <si>
    <t>PINOT/CHARDONNAY</t>
  </si>
  <si>
    <t>Pinot/Chardonnay</t>
  </si>
  <si>
    <t>PINOTAGE</t>
  </si>
  <si>
    <t>Pinotage</t>
  </si>
  <si>
    <t>PINOTAGE/CABERNET SAUVIGNON</t>
  </si>
  <si>
    <t>Pinotage/Cabernet Sauvignon</t>
  </si>
  <si>
    <t>PINOTAGE/CINSAULT</t>
  </si>
  <si>
    <t>Pinotage/Cinsault</t>
  </si>
  <si>
    <t>PINOTAGE/MERLOT</t>
  </si>
  <si>
    <t>Pinotage/Merlot</t>
  </si>
  <si>
    <t>PINOTAGE/SYRAH</t>
  </si>
  <si>
    <t>Pinotage/Syrah</t>
  </si>
  <si>
    <t>PINOTIN</t>
  </si>
  <si>
    <t>Pinotin</t>
  </si>
  <si>
    <t>PLAVAC MALI</t>
  </si>
  <si>
    <t>Plavac Mali</t>
  </si>
  <si>
    <t>PLAVAIE</t>
  </si>
  <si>
    <t>Plavaie</t>
  </si>
  <si>
    <t>PLYTO</t>
  </si>
  <si>
    <t>Plyto</t>
  </si>
  <si>
    <t>PORTUGIESER</t>
  </si>
  <si>
    <t>Portugieser</t>
  </si>
  <si>
    <t>POSIP</t>
  </si>
  <si>
    <t>Posip</t>
  </si>
  <si>
    <t>POULSARD</t>
  </si>
  <si>
    <t>Poulsard</t>
  </si>
  <si>
    <t>PREMSAL</t>
  </si>
  <si>
    <t>Premsal (Prensal)</t>
  </si>
  <si>
    <t>PRETO MARTINHO</t>
  </si>
  <si>
    <t>Preto Martinho</t>
  </si>
  <si>
    <t>PRIMITIVO</t>
  </si>
  <si>
    <t>Primitivo</t>
  </si>
  <si>
    <t>PRIMITIVO/MERLOT</t>
  </si>
  <si>
    <t>Primitivo/Merlot</t>
  </si>
  <si>
    <t>PRIOR</t>
  </si>
  <si>
    <t>Prior</t>
  </si>
  <si>
    <t>PROCANICO</t>
  </si>
  <si>
    <t>Procanico</t>
  </si>
  <si>
    <t>PROSECCO</t>
  </si>
  <si>
    <t>Prosecco (Glera)</t>
  </si>
  <si>
    <t>PROSECCO/CHARDONNAY</t>
  </si>
  <si>
    <t>Prosecco/Chardonnay</t>
  </si>
  <si>
    <t>PROSECCO/CHARDONNAY/PINOT BLANC</t>
  </si>
  <si>
    <t>Prosecco/Chardonnay/Pinot Blanc</t>
  </si>
  <si>
    <t>PROSECCO/PINOT NOIR</t>
  </si>
  <si>
    <t>Prosecco/Pinot Noir</t>
  </si>
  <si>
    <t>PRUGNOLO GENTILE</t>
  </si>
  <si>
    <t>Prugnolo Gentile</t>
  </si>
  <si>
    <t>RABIGATO</t>
  </si>
  <si>
    <t>Rabigato</t>
  </si>
  <si>
    <t>RABO DE OVELHA</t>
  </si>
  <si>
    <t>Rabo De Ovelha</t>
  </si>
  <si>
    <t>RABOSO</t>
  </si>
  <si>
    <t>Raboso</t>
  </si>
  <si>
    <t>RAEUSCHLING</t>
  </si>
  <si>
    <t>Raeuschling</t>
  </si>
  <si>
    <t>RAJNAI RIZLING</t>
  </si>
  <si>
    <t>Rajnai Rizling</t>
  </si>
  <si>
    <t>RAMANDOLO</t>
  </si>
  <si>
    <t>Ramandolo</t>
  </si>
  <si>
    <t>RARA NEAGRA</t>
  </si>
  <si>
    <t>Rara Neagra</t>
  </si>
  <si>
    <t>REFOSCO</t>
  </si>
  <si>
    <t>Refosco (Refosk)</t>
  </si>
  <si>
    <t>REGENT</t>
  </si>
  <si>
    <t>Regent</t>
  </si>
  <si>
    <t>REICHENSTEINER</t>
  </si>
  <si>
    <t>Reichensteiner</t>
  </si>
  <si>
    <t>RHEINRIESLING</t>
  </si>
  <si>
    <t>Rheinriesling</t>
  </si>
  <si>
    <t>RIBOLLA GIALLA</t>
  </si>
  <si>
    <t>Ribolla Gialla</t>
  </si>
  <si>
    <t>RIESLANER</t>
  </si>
  <si>
    <t>Rieslaner</t>
  </si>
  <si>
    <t>RIESLING</t>
  </si>
  <si>
    <t>Riesling</t>
  </si>
  <si>
    <t>RIESLING ITALICO</t>
  </si>
  <si>
    <t>Riesling Italico</t>
  </si>
  <si>
    <t>RIESLING KASTELLAN</t>
  </si>
  <si>
    <t>Riesling Kastellan</t>
  </si>
  <si>
    <t>RIESLING MUSKAT</t>
  </si>
  <si>
    <t>Riesling Muskat</t>
  </si>
  <si>
    <t>RIESLING RENANO</t>
  </si>
  <si>
    <t>Riesling Renano</t>
  </si>
  <si>
    <t>RIESLING/GEWUERZTRAMINER</t>
  </si>
  <si>
    <t>Riesling/Gewuerztraminer</t>
  </si>
  <si>
    <t>RIESLING/TRAMINER</t>
  </si>
  <si>
    <t>Riesling/Traminer</t>
  </si>
  <si>
    <t>RIVANER</t>
  </si>
  <si>
    <t>Rivaner</t>
  </si>
  <si>
    <t>RIVANER/MORIO MUSKAT</t>
  </si>
  <si>
    <t>Rivaner/Morio Muskat</t>
  </si>
  <si>
    <t>RIVANER/RIESLING</t>
  </si>
  <si>
    <t>Rivaner/Riesling</t>
  </si>
  <si>
    <t>RIVANER/SAUVIGNON BLANC/GELBER MUSKATELLER/SCHEUREBE</t>
  </si>
  <si>
    <t>Rivaner/Sauvignon Blanc/Gelber Muskateller/Scheurebe</t>
  </si>
  <si>
    <t>RKATSITELI</t>
  </si>
  <si>
    <t>Rkatsiteli</t>
  </si>
  <si>
    <t>RODITIS</t>
  </si>
  <si>
    <t>Roditis</t>
  </si>
  <si>
    <t>ROLLE</t>
  </si>
  <si>
    <t>Rolle</t>
  </si>
  <si>
    <t>ROMEIKO</t>
  </si>
  <si>
    <t>Romeiko</t>
  </si>
  <si>
    <t>ROMORANTIN</t>
  </si>
  <si>
    <t>Romorantin</t>
  </si>
  <si>
    <t>RONDINELLA</t>
  </si>
  <si>
    <t>Rondinella</t>
  </si>
  <si>
    <t>ROSENMUSKATELLER</t>
  </si>
  <si>
    <t>Rosenmuskateller</t>
  </si>
  <si>
    <t>ROSIOARA PAMID</t>
  </si>
  <si>
    <t>Rosioara Pamid</t>
  </si>
  <si>
    <t>ROSSESE</t>
  </si>
  <si>
    <t>Rossese</t>
  </si>
  <si>
    <t>ROSSIGNOLA</t>
  </si>
  <si>
    <t>Rossignola</t>
  </si>
  <si>
    <t>ROSSO</t>
  </si>
  <si>
    <t>Rosso</t>
  </si>
  <si>
    <t>ROSSO COLLI DI LUNI</t>
  </si>
  <si>
    <t>Rosso Colli Di Luni</t>
  </si>
  <si>
    <t>ROSSO DI CARDINALE</t>
  </si>
  <si>
    <t>Rosso Di Cardinale</t>
  </si>
  <si>
    <t>ROSSO DI MONTALCINO</t>
  </si>
  <si>
    <t>Rosso Di Montalcino</t>
  </si>
  <si>
    <t>ROSSO DI TOSCANA</t>
  </si>
  <si>
    <t>Rosso Di Toscana</t>
  </si>
  <si>
    <t>ROTBERGER</t>
  </si>
  <si>
    <t>Rotberger</t>
  </si>
  <si>
    <t>ROTER RIESLING</t>
  </si>
  <si>
    <t>Roter Riesling</t>
  </si>
  <si>
    <t>ROUPEIRO</t>
  </si>
  <si>
    <t>Roupeiro</t>
  </si>
  <si>
    <t>ROUSSANNE</t>
  </si>
  <si>
    <t>Roussanne</t>
  </si>
  <si>
    <t>ROUSSANNE/MARSANNE/VIOGNIER</t>
  </si>
  <si>
    <t>Roussanne/Marsanne/Viognier</t>
  </si>
  <si>
    <t>ROUSSANNE/PICPOUL</t>
  </si>
  <si>
    <t>Roussanne/Picpoul</t>
  </si>
  <si>
    <t>RUBINO</t>
  </si>
  <si>
    <t>Rubino</t>
  </si>
  <si>
    <t>RUBIRED</t>
  </si>
  <si>
    <t>Rubired</t>
  </si>
  <si>
    <t>RUBY CABERNET</t>
  </si>
  <si>
    <t>Ruby Cabernet</t>
  </si>
  <si>
    <t>RUBY CABERNET/CINSAULT</t>
  </si>
  <si>
    <t>Ruby Cabernet/Cinsault</t>
  </si>
  <si>
    <t>RUBY CABERNET/MERLOT</t>
  </si>
  <si>
    <t>Ruby Cabernet/Merlot</t>
  </si>
  <si>
    <t>RUBY CABERNET/PINOTAGE</t>
  </si>
  <si>
    <t>Ruby Cabernet/Pinotage</t>
  </si>
  <si>
    <t>RUFETE</t>
  </si>
  <si>
    <t>Rufete</t>
  </si>
  <si>
    <t>RYUGAN</t>
  </si>
  <si>
    <t>Ryugan</t>
  </si>
  <si>
    <t>SAGRANTINO</t>
  </si>
  <si>
    <t>Sagrantino</t>
  </si>
  <si>
    <t>SALAMINO</t>
  </si>
  <si>
    <t>Salamino</t>
  </si>
  <si>
    <t>SAMLING</t>
  </si>
  <si>
    <t>Samling</t>
  </si>
  <si>
    <t>SAMSO</t>
  </si>
  <si>
    <t>Samso</t>
  </si>
  <si>
    <t>SAMTROT</t>
  </si>
  <si>
    <t>Samtrot</t>
  </si>
  <si>
    <t>SANGIOVESE</t>
  </si>
  <si>
    <t>Sangiovese</t>
  </si>
  <si>
    <t>SANGIOVESE/ALICANTE</t>
  </si>
  <si>
    <t>Sangiovese/Alicante</t>
  </si>
  <si>
    <t>SANGIOVESE/CABERNET SAUVIGNON</t>
  </si>
  <si>
    <t>Sangiovese/Cabernet Sauvignon</t>
  </si>
  <si>
    <t>SANGIOVESE/CABERNET SAUVIGNON/ALICANTE</t>
  </si>
  <si>
    <t>Sangiovese/Cabernet Sauvignon/Alicante</t>
  </si>
  <si>
    <t>SANGIOVESE/CABERNET SAUVIGNON/MERLOT</t>
  </si>
  <si>
    <t>Sangiovese/Cabernet Sauvignon/Merlot</t>
  </si>
  <si>
    <t>SANGIOVESE/CANAIOLO</t>
  </si>
  <si>
    <t>Sangiovese/Canaiolo</t>
  </si>
  <si>
    <t>SANGIOVESE/CANAIOLO NERO</t>
  </si>
  <si>
    <t>Sangiovese/Canaiolo Nero</t>
  </si>
  <si>
    <t>SANGIOVESE/MALBEC</t>
  </si>
  <si>
    <t>Sangiovese/Malbec</t>
  </si>
  <si>
    <t>SANGIOVESE/MERLOT</t>
  </si>
  <si>
    <t>Sangiovese/Merlot</t>
  </si>
  <si>
    <t>SANGIOVESE/MERLOT/CABERNET SAUVIGNON</t>
  </si>
  <si>
    <t>Sangiovese/Merlot/Cabernet Sauvignon</t>
  </si>
  <si>
    <t>SANGIOVESE/MERLOT/SAGRANTINO</t>
  </si>
  <si>
    <t>Sangiovese/Merlot/Sagrantino</t>
  </si>
  <si>
    <t>SANGIOVESE/OTHERS</t>
  </si>
  <si>
    <t>Sangiovese/Others</t>
  </si>
  <si>
    <t>SANGIOVESE/SYRAH</t>
  </si>
  <si>
    <t>Sangiovese/Syrah</t>
  </si>
  <si>
    <t>SAPERAVI</t>
  </si>
  <si>
    <t>Saperavi</t>
  </si>
  <si>
    <t>SARBA</t>
  </si>
  <si>
    <t>Sarba</t>
  </si>
  <si>
    <t>SAUTERNES</t>
  </si>
  <si>
    <t>Sauternes</t>
  </si>
  <si>
    <t>SAUVIGNAC</t>
  </si>
  <si>
    <t>Sauvignac</t>
  </si>
  <si>
    <t>SAUVIGNON BLANC</t>
  </si>
  <si>
    <t>Sauvignon Blanc</t>
  </si>
  <si>
    <t>SAUVIGNON BLANC/CHARDONNAY</t>
  </si>
  <si>
    <t>Sauvignon Blanc/Chardonnay</t>
  </si>
  <si>
    <t>SAUVIGNON BLANC/CHENIN BLANC</t>
  </si>
  <si>
    <t>Sauvignon Blanc/Chenin Blanc</t>
  </si>
  <si>
    <t>SAUVIGNON BLANC/GARGANEGA</t>
  </si>
  <si>
    <t>Sauvignon Blanc/Garganega</t>
  </si>
  <si>
    <t>SAUVIGNON BLANC/GROS MANSENG</t>
  </si>
  <si>
    <t>Sauvignon Blanc/Gros Manseng</t>
  </si>
  <si>
    <t>SAUVIGNON BLANC/SEMILLON</t>
  </si>
  <si>
    <t>Sauvignon Blanc/Semillon</t>
  </si>
  <si>
    <t>SAUVIGNON GRIS</t>
  </si>
  <si>
    <t>Sauvignon Gris</t>
  </si>
  <si>
    <t>SAVAGNIN</t>
  </si>
  <si>
    <t>Savagnin (Heida)</t>
  </si>
  <si>
    <t>SAVATIANO</t>
  </si>
  <si>
    <t>Savatiano</t>
  </si>
  <si>
    <t>SCHEUREBE</t>
  </si>
  <si>
    <t>Scheurebe</t>
  </si>
  <si>
    <t>SCHEUREBE BACCHUS</t>
  </si>
  <si>
    <t>Scheurebe Bacchus</t>
  </si>
  <si>
    <t>SCHEUREBE HUXELREBE</t>
  </si>
  <si>
    <t>Scheurebe Huxelrebe</t>
  </si>
  <si>
    <t>SCHEUREBE/MUELLER-THURGAU</t>
  </si>
  <si>
    <t>Scheurebe/Mueller-Thurgau</t>
  </si>
  <si>
    <t>SCHIAVA</t>
  </si>
  <si>
    <t>Schiava</t>
  </si>
  <si>
    <t>SCHWARZRIESLING</t>
  </si>
  <si>
    <t>Schwarzriesling</t>
  </si>
  <si>
    <t>SEMILLON</t>
  </si>
  <si>
    <t>Semillon</t>
  </si>
  <si>
    <t>SEMILLON/CHARDONNAY</t>
  </si>
  <si>
    <t>Semillon/Chardonnay</t>
  </si>
  <si>
    <t>SEMILLON/MUSCADELLE</t>
  </si>
  <si>
    <t>Semillon/Muscadelle</t>
  </si>
  <si>
    <t>SEMILLON/SAUVIGNON BLANC</t>
  </si>
  <si>
    <t>Semillon/Sauvignon Blanc</t>
  </si>
  <si>
    <t>SEMILLON/SAUVIGNON BLANC/CHARDONNAY</t>
  </si>
  <si>
    <t>Semillon/Sauvignon Blanc/Chardonnay</t>
  </si>
  <si>
    <t>SEYVAL BLANC</t>
  </si>
  <si>
    <t>Seyval Blanc</t>
  </si>
  <si>
    <t>SEZAO</t>
  </si>
  <si>
    <t>Sezao</t>
  </si>
  <si>
    <t>SIEGERREBE</t>
  </si>
  <si>
    <t>Siegerrebe</t>
  </si>
  <si>
    <t>SIEGERREBE/ORTEGA</t>
  </si>
  <si>
    <t>Siegerrebe/Ortega</t>
  </si>
  <si>
    <t>SMEDEREVKA</t>
  </si>
  <si>
    <t>Smederevka</t>
  </si>
  <si>
    <t>SOAVE</t>
  </si>
  <si>
    <t>Soave</t>
  </si>
  <si>
    <t>SOLARIS</t>
  </si>
  <si>
    <t>Solaris</t>
  </si>
  <si>
    <t>SOUVIGNIER GRIS</t>
  </si>
  <si>
    <t>Souvignier Gris</t>
  </si>
  <si>
    <t>SPATBURGUNDER</t>
  </si>
  <si>
    <t>Spatburgunder</t>
  </si>
  <si>
    <t>ST. LAURENT</t>
  </si>
  <si>
    <t>St. Laurent</t>
  </si>
  <si>
    <t>STEINSCHILLER</t>
  </si>
  <si>
    <t>Steinschiller</t>
  </si>
  <si>
    <t>SULTANIYE</t>
  </si>
  <si>
    <t>Sultaniye</t>
  </si>
  <si>
    <t>SUMOLL</t>
  </si>
  <si>
    <t>Sumoll</t>
  </si>
  <si>
    <t>SUSUMANIELLO</t>
  </si>
  <si>
    <t>Susumaniello</t>
  </si>
  <si>
    <t>SYLVANER</t>
  </si>
  <si>
    <t>Sylvaner (Silvaner)</t>
  </si>
  <si>
    <t>SYLVANER/RIESLING</t>
  </si>
  <si>
    <t>Sylvaner/Riesling</t>
  </si>
  <si>
    <t>SYMPHONY</t>
  </si>
  <si>
    <t>Symphony</t>
  </si>
  <si>
    <t>SYRAH</t>
  </si>
  <si>
    <t>Syrah (Shiraz)</t>
  </si>
  <si>
    <t>SYRAH/ALICANTE BOUSCHET/TEMPRANILLO</t>
  </si>
  <si>
    <t>Syrah/Alicante Bouschet/Tempranillo</t>
  </si>
  <si>
    <t>SYRAH/ALICANTE BOUSCHET/TRINCADEIRA</t>
  </si>
  <si>
    <t>Syrah/Alicante Bouschet/Trincadeira</t>
  </si>
  <si>
    <t>SYRAH/CABERNET SAUVIGNON</t>
  </si>
  <si>
    <t>Syrah/Cabernet Sauvignon</t>
  </si>
  <si>
    <t>SYRAH/CABERNET SAUVIGNON/MALBEC</t>
  </si>
  <si>
    <t>Syrah/Cabernet Sauvignon/Malbec</t>
  </si>
  <si>
    <t>SYRAH/CABERNET SAUVIGNON/MERLOT</t>
  </si>
  <si>
    <t>Syrah/Cabernet Sauvignon/Merlot</t>
  </si>
  <si>
    <t>SYRAH/CARIGNAN/GRENACHE</t>
  </si>
  <si>
    <t>Syrah/Carignan/Grenache</t>
  </si>
  <si>
    <t>SYRAH/CORNALIN/HUMAGNE ROUGE/DIOLINOIR/CABERNET FRANC</t>
  </si>
  <si>
    <t>Syrah/Cornalin/Humagne Rouge/Diolinoir/Cabernet Franc</t>
  </si>
  <si>
    <t>SYRAH/GRENACHE</t>
  </si>
  <si>
    <t>Syrah/Grenache</t>
  </si>
  <si>
    <t>SYRAH/GRENACHE/CARIGNAN</t>
  </si>
  <si>
    <t>Syrah/Grenache/Carignan</t>
  </si>
  <si>
    <t>SYRAH/GRENACHE/CINSAULT/CABERNET SAUVIGNON/VIOGNIER</t>
  </si>
  <si>
    <t>Syrah/Grenache/Cinsault/Cabernet Sauvignon/Viognier</t>
  </si>
  <si>
    <t>SYRAH/GRENACHE/MOURVEDRE</t>
  </si>
  <si>
    <t>Syrah/Grenache/Mourvedre</t>
  </si>
  <si>
    <t>SYRAH/MALBEC</t>
  </si>
  <si>
    <t>Syrah/Malbec</t>
  </si>
  <si>
    <t>SYRAH/MERLOT</t>
  </si>
  <si>
    <t>Syrah/Merlot</t>
  </si>
  <si>
    <t>SYRAH/MERLOT/CABERNET SAUVIGNON</t>
  </si>
  <si>
    <t>Syrah/Merlot/Cabernet Sauvignon</t>
  </si>
  <si>
    <t>SYRAH/MERLOT/TEMPRANILLO</t>
  </si>
  <si>
    <t>Syrah/Merlot/Tempranillo</t>
  </si>
  <si>
    <t>SYRAH/MOURVEDRE</t>
  </si>
  <si>
    <t>Syrah/Mourvedre</t>
  </si>
  <si>
    <t>SYRAH/MOURVEDRE/GRENACHE/TEMPRANILLO</t>
  </si>
  <si>
    <t>Syrah/Mourvedre/Grenache/Tempranillo</t>
  </si>
  <si>
    <t>SYRAH/MUSCADELLE</t>
  </si>
  <si>
    <t>Syrah/Muscadelle</t>
  </si>
  <si>
    <t>SYRAH/SANGIOVESE</t>
  </si>
  <si>
    <t>Syrah/Sangiovese</t>
  </si>
  <si>
    <t>SYRAH/TOURIGA NACIONAL</t>
  </si>
  <si>
    <t>Syrah/Touriga Nacional</t>
  </si>
  <si>
    <t>SYRAH/VIOGNIER</t>
  </si>
  <si>
    <t>Syrah/Viognier</t>
  </si>
  <si>
    <t>TALIA</t>
  </si>
  <si>
    <t>Talia</t>
  </si>
  <si>
    <t>TAMAIOASA ROMANEASCA</t>
  </si>
  <si>
    <t>Tamaioasa Romaneasca</t>
  </si>
  <si>
    <t>TAMAREZ</t>
  </si>
  <si>
    <t>Tamarez</t>
  </si>
  <si>
    <t>TANNAT</t>
  </si>
  <si>
    <t>Tannat</t>
  </si>
  <si>
    <t>TANNAT/MERLOT</t>
  </si>
  <si>
    <t>Tannat/Merlot</t>
  </si>
  <si>
    <t>TARRANGO</t>
  </si>
  <si>
    <t>Tarrango</t>
  </si>
  <si>
    <t>TAUBERSCHWARZ</t>
  </si>
  <si>
    <t>Tauberschwarz</t>
  </si>
  <si>
    <t>TAURASI</t>
  </si>
  <si>
    <t>Taurasi</t>
  </si>
  <si>
    <t>TELTI KURUK</t>
  </si>
  <si>
    <t>Telti Kuruk</t>
  </si>
  <si>
    <t>TEMPRANILLO</t>
  </si>
  <si>
    <t>Tempranillo (Aragonez/Arauxa/Tinta De Toro/Tinta Del Pais/Tinta Roriz/Tinto Fino/Ull De Llebre)</t>
  </si>
  <si>
    <t>TEMPRANILLO BLANCO</t>
  </si>
  <si>
    <t>Tempranillo Blanco</t>
  </si>
  <si>
    <t>TEMPRANILLO/CABERNET SAUVIGNON</t>
  </si>
  <si>
    <t>Tempranillo/Cabernet Sauvignon</t>
  </si>
  <si>
    <t>TEMPRANILLO/CABERNET SAUVIGNON/MERLOT</t>
  </si>
  <si>
    <t>Tempranillo/Cabernet Sauvignon/Merlot</t>
  </si>
  <si>
    <t>TEMPRANILLO/CABERNET SAUVIGNON/SYRAH</t>
  </si>
  <si>
    <t>Tempranillo/Cabernet Sauvignon/Syrah</t>
  </si>
  <si>
    <t>TEMPRANILLO/GRACIANO</t>
  </si>
  <si>
    <t>Tempranillo/Graciano</t>
  </si>
  <si>
    <t>TEMPRANILLO/GRACIANO/GRENACHE</t>
  </si>
  <si>
    <t>Tempranillo/Graciano/Grenache</t>
  </si>
  <si>
    <t>TEMPRANILLO/GRACIANO/MATURANA TINTA</t>
  </si>
  <si>
    <t>Tempranillo/Graciano/Maturana Tinta</t>
  </si>
  <si>
    <t>TEMPRANILLO/GRACIANO/MAZUELO</t>
  </si>
  <si>
    <t>Tempranillo/Graciano/Mazuelo</t>
  </si>
  <si>
    <t>TEMPRANILLO/GRENACHE</t>
  </si>
  <si>
    <t>Tempranillo/Grenache</t>
  </si>
  <si>
    <t>TEMPRANILLO/GRENACHE/CABERNET SAUVIGNON</t>
  </si>
  <si>
    <t>Tempranillo/Grenache/Cabernet Sauvignon</t>
  </si>
  <si>
    <t>TEMPRANILLO/GRENACHE/SYRAH</t>
  </si>
  <si>
    <t>Tempranillo/Grenache/Syrah</t>
  </si>
  <si>
    <t>TEMPRANILLO/GRENACHE/VIOGNIER</t>
  </si>
  <si>
    <t>Tempranillo/Grenache/Viognier</t>
  </si>
  <si>
    <t>TEMPRANILLO/MALBEC</t>
  </si>
  <si>
    <t>Tempranillo/Malbec</t>
  </si>
  <si>
    <t>TEMPRANILLO/MAZUELO/GRACIANO</t>
  </si>
  <si>
    <t>Tempranillo/Mazuelo/Graciano</t>
  </si>
  <si>
    <t>TEMPRANILLO/MERLOT</t>
  </si>
  <si>
    <t>Tempranillo/Merlot</t>
  </si>
  <si>
    <t>TEMPRANILLO/PETIT VERDOT</t>
  </si>
  <si>
    <t>Tempranillo/Petit Verdot</t>
  </si>
  <si>
    <t>TEMPRANILLO/SYRAH/CABERNET SAUVIGNON</t>
  </si>
  <si>
    <t>Tempranillo/Syrah/Cabernet Sauvignon</t>
  </si>
  <si>
    <t>TEMPRANILLO/TOURIGA NACIONAL/SYRAH</t>
  </si>
  <si>
    <t>Tempranillo/Touriga Nacional/Syrah</t>
  </si>
  <si>
    <t>TEMPRANILLO/TOURIGA NACIONAL/TOURIGA FRANCA</t>
  </si>
  <si>
    <t>Tempranillo/Touriga Nacional/Touriga Franca</t>
  </si>
  <si>
    <t>TEMPRANILLO/TOURIGA NACIONAL/TRINCADEIRA</t>
  </si>
  <si>
    <t>Tempranillo/Touriga Nacional/Trincadeira</t>
  </si>
  <si>
    <t>TERODOLA</t>
  </si>
  <si>
    <t>Terodola</t>
  </si>
  <si>
    <t>TEROLDEGO</t>
  </si>
  <si>
    <t>Teroldego</t>
  </si>
  <si>
    <t>TEROLDEGO/MERLOT/CABERNET SAUVIGNON</t>
  </si>
  <si>
    <t>Teroldego/Merlot/Cabernet Sauvignon</t>
  </si>
  <si>
    <t>TEROLDEGO/PETIT VERDOT/CABERNET SAUVIGNON/SANGIOVESE</t>
  </si>
  <si>
    <t>Teroldego/Petit Verdot/Cabernet Sauvignon/Sangiovese</t>
  </si>
  <si>
    <t>TEROLDEGO/SAUVIGNON BLANC</t>
  </si>
  <si>
    <t>Teroldego/Sauvignon Blanc</t>
  </si>
  <si>
    <t>TERRANO</t>
  </si>
  <si>
    <t>Terrano</t>
  </si>
  <si>
    <t>TERRET</t>
  </si>
  <si>
    <t>Terret</t>
  </si>
  <si>
    <t>TERRET NOIR</t>
  </si>
  <si>
    <t>Terret Noir</t>
  </si>
  <si>
    <t>THRAPSATHIRI</t>
  </si>
  <si>
    <t>Thrapsathiri</t>
  </si>
  <si>
    <t>TIBOUREN</t>
  </si>
  <si>
    <t>Tibouren</t>
  </si>
  <si>
    <t>TINTA AMARELA</t>
  </si>
  <si>
    <t>Tinta Amarela</t>
  </si>
  <si>
    <t>TINTA BARROCA</t>
  </si>
  <si>
    <t>Tinta Barroca</t>
  </si>
  <si>
    <t>TINTA FRANCA</t>
  </si>
  <si>
    <t>Tinta Franca</t>
  </si>
  <si>
    <t>TINTA FRANCISCA</t>
  </si>
  <si>
    <t>Tinta Francisca</t>
  </si>
  <si>
    <t>TINTA GROSSA</t>
  </si>
  <si>
    <t>Tinta Grossa</t>
  </si>
  <si>
    <t>TINTA MIUDA</t>
  </si>
  <si>
    <t>Tinta Miuda</t>
  </si>
  <si>
    <t>TINTA PINHEIRA</t>
  </si>
  <si>
    <t>Tinta Pinheira</t>
  </si>
  <si>
    <t>TINTA RORIZ/TOURIGA NACIONAL</t>
  </si>
  <si>
    <t>Tinta Roriz/Touriga Nacional</t>
  </si>
  <si>
    <t>TINTO CAO</t>
  </si>
  <si>
    <t>Tinto Cao</t>
  </si>
  <si>
    <t>TOCAI</t>
  </si>
  <si>
    <t>Tocai</t>
  </si>
  <si>
    <t>TOCAI FRIULANO</t>
  </si>
  <si>
    <t>Tocai Friulano</t>
  </si>
  <si>
    <t>TOKAY PINOT GRIS</t>
  </si>
  <si>
    <t>Tokay Pinot Gris</t>
  </si>
  <si>
    <t>TORBATO</t>
  </si>
  <si>
    <t>Torbato</t>
  </si>
  <si>
    <t>TORRONTES</t>
  </si>
  <si>
    <t>Torrontes</t>
  </si>
  <si>
    <t>TORRONTES/CHARDONNAY</t>
  </si>
  <si>
    <t>Torrontes/Chardonnay</t>
  </si>
  <si>
    <t>TORRONTES/CHENIN BLANC</t>
  </si>
  <si>
    <t>Torrontes/Chenin Blanc</t>
  </si>
  <si>
    <t>TOSCANO</t>
  </si>
  <si>
    <t>Toscano</t>
  </si>
  <si>
    <t>TOURIGA FRANCA</t>
  </si>
  <si>
    <t>Touriga Franca</t>
  </si>
  <si>
    <t>TOURIGA FRANCA/TEMPRANILLO/TOURIGA NACIONAL</t>
  </si>
  <si>
    <t>Touriga Franca/Tempranillo/Touriga Nacional</t>
  </si>
  <si>
    <t>TOURIGA FRANCA/TOURIGA NACIONAL/TEMPRANILLO/TINTO CAO/TINTA BARROCA</t>
  </si>
  <si>
    <t>Touriga Franca/Touriga Nacional/Tempranillo/Tinto Cao/Tinta Barroca</t>
  </si>
  <si>
    <t>TOURIGA NACIONAL</t>
  </si>
  <si>
    <t>Touriga Nacional</t>
  </si>
  <si>
    <t>TOURIGA NACIONAL/TEMPRANILLO</t>
  </si>
  <si>
    <t>Touriga Nacional/Tempranillo</t>
  </si>
  <si>
    <t>TOURIGA NACIONAL/TEMPRANILLO/TOURIGA FRANCA/CASTELAO/ALICANTE BOUSCHET</t>
  </si>
  <si>
    <t>Touriga Nacional/Tempranillo/Touriga Franca/Castelao/Alicante Bouschet</t>
  </si>
  <si>
    <t>TOURIGA NACIONAL/TOURIGA FRANCA/TEMPRANILLO/TINTA BARROCA/TINTO CAO</t>
  </si>
  <si>
    <t>Touriga Nacional/Touriga Franca/Tempranillo/Tinta Barroca/Tinto Cao</t>
  </si>
  <si>
    <t>TOURIGA NACIONAL/TOURIGA FRANCA/TEMPRANILLO/TINTA BARROCA/TINTO CAO/VINHAO</t>
  </si>
  <si>
    <t>Touriga Nacional/Touriga Franca/Tempranillo/Tinta Barroca/Tinto Cao/Vinhao</t>
  </si>
  <si>
    <t>TOURIGA NACIONAL/TOURIGA FRANCA/TEMPRANILLO/TINTO CAO</t>
  </si>
  <si>
    <t>Touriga Nacional/Touriga Franca/Tempranillo/Tinto Cao</t>
  </si>
  <si>
    <t>TRAJADURA</t>
  </si>
  <si>
    <t>Trajadura</t>
  </si>
  <si>
    <t>TRAMINER</t>
  </si>
  <si>
    <t>Traminer</t>
  </si>
  <si>
    <t>TRAMINER/RIESLING</t>
  </si>
  <si>
    <t>Traminer/Riesling</t>
  </si>
  <si>
    <t>TREBBIANO</t>
  </si>
  <si>
    <t>Trebbiano (Ugni Blanc)</t>
  </si>
  <si>
    <t>TREBBIANO DI LUGANA</t>
  </si>
  <si>
    <t>Trebbiano Di Lugana</t>
  </si>
  <si>
    <t>TREBBIANO DI SOAVE</t>
  </si>
  <si>
    <t>Trebbiano Di Soave</t>
  </si>
  <si>
    <t>TREBBIANO TOSCANO</t>
  </si>
  <si>
    <t>Trebbiano Toscano</t>
  </si>
  <si>
    <t>TREBBIANO/MALVASIA/GRECHETTO</t>
  </si>
  <si>
    <t>Trebbiano/Malvasia/Grechetto</t>
  </si>
  <si>
    <t>TREIXADURA</t>
  </si>
  <si>
    <t>Treixadura</t>
  </si>
  <si>
    <t>TREIXADURA/ALBARINO</t>
  </si>
  <si>
    <t>Treixadura/Albarino</t>
  </si>
  <si>
    <t>TREPAT</t>
  </si>
  <si>
    <t>Trepat</t>
  </si>
  <si>
    <t>TRINCADEIRA</t>
  </si>
  <si>
    <t>Trincadeira</t>
  </si>
  <si>
    <t>TRINCADEIRA DAS PRATAS</t>
  </si>
  <si>
    <t>Trincadeira Das Pratas</t>
  </si>
  <si>
    <t>TROLLINGER</t>
  </si>
  <si>
    <t>Trollinger</t>
  </si>
  <si>
    <t>TROLLINGER/BLAUFRAENKISCH</t>
  </si>
  <si>
    <t>Trollinger/Blaufraenkisch</t>
  </si>
  <si>
    <t>TROLLINGER/RIESLING</t>
  </si>
  <si>
    <t>Trollinger/Riesling</t>
  </si>
  <si>
    <t>TROUSSEAU</t>
  </si>
  <si>
    <t>Trousseau</t>
  </si>
  <si>
    <t>TSITSKA</t>
  </si>
  <si>
    <t>Tsitska</t>
  </si>
  <si>
    <t>TURBIANA</t>
  </si>
  <si>
    <t>Turbiana</t>
  </si>
  <si>
    <t>TURRIGA ISOLA NURAGHI</t>
  </si>
  <si>
    <t>Turriga Isola Nuraghi</t>
  </si>
  <si>
    <t>TYRIAN</t>
  </si>
  <si>
    <t>Tyrian</t>
  </si>
  <si>
    <t>UNB</t>
  </si>
  <si>
    <t>Unb</t>
  </si>
  <si>
    <t>UNIDENTIFIED</t>
  </si>
  <si>
    <t>Unidentified</t>
  </si>
  <si>
    <t>VACCARESE</t>
  </si>
  <si>
    <t>Vaccarese (Vacarese)</t>
  </si>
  <si>
    <t>VALPOLICELLA</t>
  </si>
  <si>
    <t>Valpolicella</t>
  </si>
  <si>
    <t>VALPOLICELLA ROSSO</t>
  </si>
  <si>
    <t>Valpolicella Rosso</t>
  </si>
  <si>
    <t>VERDECA</t>
  </si>
  <si>
    <t>Verdeca</t>
  </si>
  <si>
    <t>VERDEJO</t>
  </si>
  <si>
    <t>Verdejo (Gouveio)</t>
  </si>
  <si>
    <t>VERDELHO</t>
  </si>
  <si>
    <t>Verdelho</t>
  </si>
  <si>
    <t>VERDELLO</t>
  </si>
  <si>
    <t>Verdello</t>
  </si>
  <si>
    <t>VERDICCHIO</t>
  </si>
  <si>
    <t>Verdicchio</t>
  </si>
  <si>
    <t>VERDIL</t>
  </si>
  <si>
    <t>Verdil</t>
  </si>
  <si>
    <t>VERDISO</t>
  </si>
  <si>
    <t>Verdiso</t>
  </si>
  <si>
    <t>VERDUZZO</t>
  </si>
  <si>
    <t>Verduzzo</t>
  </si>
  <si>
    <t>VERMENTINO</t>
  </si>
  <si>
    <t>Vermentino</t>
  </si>
  <si>
    <t>VERMENTINO MAREMMA</t>
  </si>
  <si>
    <t>Vermentino Maremma</t>
  </si>
  <si>
    <t>VERMENTINO SARDO</t>
  </si>
  <si>
    <t>Vermentino Sardo</t>
  </si>
  <si>
    <t>VERNACCIA</t>
  </si>
  <si>
    <t>Vernaccia</t>
  </si>
  <si>
    <t>VERNACCIA DI SAN GIMINGNANO</t>
  </si>
  <si>
    <t>Vernaccia Di San Gimingnano</t>
  </si>
  <si>
    <t>VERNATSCH</t>
  </si>
  <si>
    <t>Vernatsch</t>
  </si>
  <si>
    <t>VESPAIOLO</t>
  </si>
  <si>
    <t>Vespaiolo</t>
  </si>
  <si>
    <t>VESPOLINA</t>
  </si>
  <si>
    <t>Vespolina</t>
  </si>
  <si>
    <t>VIDAL</t>
  </si>
  <si>
    <t>Vidal (Vidal Blanc)</t>
  </si>
  <si>
    <t>VIDIANO</t>
  </si>
  <si>
    <t>Vidiano</t>
  </si>
  <si>
    <t>VIDOC</t>
  </si>
  <si>
    <t>Vidoc</t>
  </si>
  <si>
    <t>VIGNANELLO</t>
  </si>
  <si>
    <t>Vignanello</t>
  </si>
  <si>
    <t>VILANA</t>
  </si>
  <si>
    <t>Vilana</t>
  </si>
  <si>
    <t>VILLARD NOIR</t>
  </si>
  <si>
    <t>Villard Noir</t>
  </si>
  <si>
    <t>VINHAO</t>
  </si>
  <si>
    <t>Vinhao (Sousao)</t>
  </si>
  <si>
    <t>VINSANTO</t>
  </si>
  <si>
    <t>Vinsanto</t>
  </si>
  <si>
    <t>VIOGNIER</t>
  </si>
  <si>
    <t>Viognier</t>
  </si>
  <si>
    <t>VIOGNIER/GRENACHE</t>
  </si>
  <si>
    <t>Viognier/Grenache</t>
  </si>
  <si>
    <t>VIOSINHO</t>
  </si>
  <si>
    <t>Viosinho</t>
  </si>
  <si>
    <t>VITAL</t>
  </si>
  <si>
    <t>Vital</t>
  </si>
  <si>
    <t>VITOVSKA</t>
  </si>
  <si>
    <t>Vitovska</t>
  </si>
  <si>
    <t>VIURA</t>
  </si>
  <si>
    <t>Viura</t>
  </si>
  <si>
    <t>VIVELLO BIANCO</t>
  </si>
  <si>
    <t>Vivello Bianco</t>
  </si>
  <si>
    <t>VRANEC</t>
  </si>
  <si>
    <t>Vranec</t>
  </si>
  <si>
    <t>WELSCHRIESLING</t>
  </si>
  <si>
    <t>Welschriesling</t>
  </si>
  <si>
    <t>WOELFLE</t>
  </si>
  <si>
    <t>Woelfle</t>
  </si>
  <si>
    <t>XAREL-LO</t>
  </si>
  <si>
    <t>Xarel-Lo</t>
  </si>
  <si>
    <t>XAREL-LO VERMELL</t>
  </si>
  <si>
    <t>Xarel-Lo Vermell</t>
  </si>
  <si>
    <t>XYNISTERI</t>
  </si>
  <si>
    <t>Xynisteri</t>
  </si>
  <si>
    <t>XYNOMAVRO</t>
  </si>
  <si>
    <t>Xynomavro</t>
  </si>
  <si>
    <t>ZENIT</t>
  </si>
  <si>
    <t>Zenit</t>
  </si>
  <si>
    <t>ZGHIHARA DE HUSI</t>
  </si>
  <si>
    <t>Zghihara De Husi</t>
  </si>
  <si>
    <t>ZIBIBBO</t>
  </si>
  <si>
    <t>Zibibbo</t>
  </si>
  <si>
    <t>ZINFANDEL</t>
  </si>
  <si>
    <t>Zinfandel</t>
  </si>
  <si>
    <t>ZWEIGELT</t>
  </si>
  <si>
    <t>Zweigelt (Blauer Zweigelt/Rotburger)</t>
  </si>
  <si>
    <t>ZWEIGELT/MERLOT</t>
  </si>
  <si>
    <t>Zweigelt/Merlot</t>
  </si>
  <si>
    <t>ZWEIGELT/MERLOT/BLAUFRAENKISCH/CABERNET SAUVIGNON</t>
  </si>
  <si>
    <t>Zweigelt/Merlot/Blaufraenkisch/Cabernet Sauvignon</t>
  </si>
  <si>
    <t>AEROPONICS</t>
  </si>
  <si>
    <t>Aeroponics</t>
  </si>
  <si>
    <t>Aéroponie</t>
  </si>
  <si>
    <t>AQUAPONICS</t>
  </si>
  <si>
    <t>Aquaponics</t>
  </si>
  <si>
    <t>Aquaponie</t>
  </si>
  <si>
    <t>CAGE_FREE</t>
  </si>
  <si>
    <t>Zonder kooi</t>
  </si>
  <si>
    <t>Sans cage</t>
  </si>
  <si>
    <t>Cage Free</t>
  </si>
  <si>
    <t>CAGED</t>
  </si>
  <si>
    <t>Gekooid</t>
  </si>
  <si>
    <t>Élevé en cage</t>
  </si>
  <si>
    <t>Caged</t>
  </si>
  <si>
    <t>COCO_FIBRE</t>
  </si>
  <si>
    <t>Kokosvezel</t>
  </si>
  <si>
    <t>Fibre de coco</t>
  </si>
  <si>
    <t>Coco fibre</t>
  </si>
  <si>
    <t>COCONUT_HUSK</t>
  </si>
  <si>
    <t>Kokosschil</t>
  </si>
  <si>
    <t>Coque de noix de coco</t>
  </si>
  <si>
    <t>Coconut husk</t>
  </si>
  <si>
    <t>CONVENTIONAL</t>
  </si>
  <si>
    <t>Conventioneel</t>
  </si>
  <si>
    <t>Conventional</t>
  </si>
  <si>
    <t>CORN_FED</t>
  </si>
  <si>
    <t>Gevoed met mais</t>
  </si>
  <si>
    <t>Nourris au maïs</t>
  </si>
  <si>
    <t>Corn Fed</t>
  </si>
  <si>
    <t>FARM_RAISED</t>
  </si>
  <si>
    <t>Gefokt op een boerderij</t>
  </si>
  <si>
    <t>Farm Raised</t>
  </si>
  <si>
    <t>FIELD_GROWN</t>
  </si>
  <si>
    <t>Geteeld op het veld</t>
  </si>
  <si>
    <t>Field Grown</t>
  </si>
  <si>
    <t>FLY_FREE</t>
  </si>
  <si>
    <t>Vrij van vliegen</t>
  </si>
  <si>
    <t>Fly Free</t>
  </si>
  <si>
    <t>FREE_RANGE</t>
  </si>
  <si>
    <t>Vrije uitloop</t>
  </si>
  <si>
    <t>Elevé en plein air</t>
  </si>
  <si>
    <t>Free Range</t>
  </si>
  <si>
    <t>FRESH_AIR_BARN</t>
  </si>
  <si>
    <t>Frisse lucht schuur</t>
  </si>
  <si>
    <t>Grange bien aérée</t>
  </si>
  <si>
    <t>Fresh air barn</t>
  </si>
  <si>
    <t>GRAIN_FED</t>
  </si>
  <si>
    <t>Gevoed met granen</t>
  </si>
  <si>
    <t>Nourris aux céréales</t>
  </si>
  <si>
    <t>Grain Fed</t>
  </si>
  <si>
    <t>GRASS_FED</t>
  </si>
  <si>
    <t>Gevoed met gras</t>
  </si>
  <si>
    <t>Grass Fed</t>
  </si>
  <si>
    <t>GREENHOUSE</t>
  </si>
  <si>
    <t>Kas</t>
  </si>
  <si>
    <t>Greenhouse</t>
  </si>
  <si>
    <t>HUMANELY_RAISED</t>
  </si>
  <si>
    <t>Op humane wijze gefokt</t>
  </si>
  <si>
    <t>Humanely Raised</t>
  </si>
  <si>
    <t>HYBRID_GREENHOUSE</t>
  </si>
  <si>
    <t>Hybride kas</t>
  </si>
  <si>
    <t>Serre hybride</t>
  </si>
  <si>
    <t>Hybrid greenhouse</t>
  </si>
  <si>
    <t>HYDROPONIC</t>
  </si>
  <si>
    <t>Hydrocultuur</t>
  </si>
  <si>
    <t>Hydroponic</t>
  </si>
  <si>
    <t>INDOOR</t>
  </si>
  <si>
    <t>Binnen</t>
  </si>
  <si>
    <t>Intérieur</t>
  </si>
  <si>
    <t>Indoor</t>
  </si>
  <si>
    <t>INDOOR_MORE_PLACE</t>
  </si>
  <si>
    <t>Binnen met meer ruimte</t>
  </si>
  <si>
    <t>Intérieur avec plus de place</t>
  </si>
  <si>
    <t>Indoor with more place</t>
  </si>
  <si>
    <t>INTEGRATED_PEST_MANAGEMENT</t>
  </si>
  <si>
    <t>Geïntegreerde pestbestrijding</t>
  </si>
  <si>
    <t>Integrated Pest Management</t>
  </si>
  <si>
    <t>NON_LABELLED_PORTION</t>
  </si>
  <si>
    <t>Niet-gelabeld gedeelte</t>
  </si>
  <si>
    <t>Partie non étiqueté</t>
  </si>
  <si>
    <t>Non labelled portion</t>
  </si>
  <si>
    <t>ROCKWOOL</t>
  </si>
  <si>
    <t>Rockwool</t>
  </si>
  <si>
    <t>Laine de roche</t>
  </si>
  <si>
    <t>SHADE_GROWN</t>
  </si>
  <si>
    <t>Geteeld in de schaduw</t>
  </si>
  <si>
    <t>Shade Grown</t>
  </si>
  <si>
    <t>SOIL</t>
  </si>
  <si>
    <t>Bodem</t>
  </si>
  <si>
    <t>Terre</t>
  </si>
  <si>
    <t>Soil</t>
  </si>
  <si>
    <t>SOIL_SUBSTITUTE</t>
  </si>
  <si>
    <t>Bodemvervanger</t>
  </si>
  <si>
    <t>Subsitut de terre</t>
  </si>
  <si>
    <t>Soil substitute</t>
  </si>
  <si>
    <t>SUSPENDED_HYDROPONICS</t>
  </si>
  <si>
    <t>Hangende hydrocultuur</t>
  </si>
  <si>
    <t>Hydroponie en suspension</t>
  </si>
  <si>
    <t>Suspended hydroponics</t>
  </si>
  <si>
    <t>SUSTAINABLE</t>
  </si>
  <si>
    <t>Duurzaam</t>
  </si>
  <si>
    <t>Sustainable</t>
  </si>
  <si>
    <t>WILD</t>
  </si>
  <si>
    <t>Wild</t>
  </si>
  <si>
    <t>SOY_FED</t>
  </si>
  <si>
    <t>Gevoed met soja</t>
  </si>
  <si>
    <t>Alimenté au soja</t>
  </si>
  <si>
    <t>Soy fed</t>
  </si>
  <si>
    <t>DISCIPLINE</t>
  </si>
  <si>
    <t>Discipline</t>
  </si>
  <si>
    <t>EXFOLIATE</t>
  </si>
  <si>
    <t>Scrubben</t>
  </si>
  <si>
    <t>Gommer</t>
  </si>
  <si>
    <t>Exfoliate</t>
  </si>
  <si>
    <t>LOSS_PREVENTION</t>
  </si>
  <si>
    <t>Preventie van haaruitval</t>
  </si>
  <si>
    <t>La prévention de la chute de cheveux</t>
  </si>
  <si>
    <t>Hair loss prevention</t>
  </si>
  <si>
    <t>MORESHINE</t>
  </si>
  <si>
    <t>Zorgt voor meer glans</t>
  </si>
  <si>
    <t>Plus de brillance</t>
  </si>
  <si>
    <t>Provide more shine</t>
  </si>
  <si>
    <t>NATURAL_EFFECT</t>
  </si>
  <si>
    <t>Natuurlijk effect</t>
  </si>
  <si>
    <t>Effet naturel</t>
  </si>
  <si>
    <t>Natural effect</t>
  </si>
  <si>
    <t>PROTECT_FROM_SUN</t>
  </si>
  <si>
    <t>Beschermt tegen de zon</t>
  </si>
  <si>
    <t>Protège contre le soleil</t>
  </si>
  <si>
    <t>Protect from the sun</t>
  </si>
  <si>
    <t>SCULPT</t>
  </si>
  <si>
    <t>Geeft vorm</t>
  </si>
  <si>
    <t>Formes</t>
  </si>
  <si>
    <t>Sculpt</t>
  </si>
  <si>
    <t>SOOTHE</t>
  </si>
  <si>
    <t>Verzacht</t>
  </si>
  <si>
    <t>Apaise</t>
  </si>
  <si>
    <t>Soothe</t>
  </si>
  <si>
    <t>TOUSLED_EFFECT</t>
  </si>
  <si>
    <t>Warrig effect</t>
  </si>
  <si>
    <t>Effet ébouriffé</t>
  </si>
  <si>
    <t>Tousled effect</t>
  </si>
  <si>
    <t>WETLOOK</t>
  </si>
  <si>
    <t>Wetlook</t>
  </si>
  <si>
    <t>Effet mouillé</t>
  </si>
  <si>
    <t>Wet look</t>
  </si>
  <si>
    <t>ANTI_BALDNESS_TREATMENT</t>
  </si>
  <si>
    <t>Behandeling tegen kaalheid</t>
  </si>
  <si>
    <t>Traitement anti-balles</t>
  </si>
  <si>
    <t>Anti-baldness treatment</t>
  </si>
  <si>
    <t>ANTI_DANDRUFF</t>
  </si>
  <si>
    <t>Anti-roos</t>
  </si>
  <si>
    <t>Antipelliculaire</t>
  </si>
  <si>
    <t>Anti-dandruff</t>
  </si>
  <si>
    <t>ANTI_DRY_TREATMENT</t>
  </si>
  <si>
    <t>Behandeling tegen droog haar</t>
  </si>
  <si>
    <t>Traitement anti-sécheresse</t>
  </si>
  <si>
    <t>Anti-dry treatment</t>
  </si>
  <si>
    <t>ANTI_FRIZZ</t>
  </si>
  <si>
    <t>Tegen kroezend haar</t>
  </si>
  <si>
    <t>Anti-frizz</t>
  </si>
  <si>
    <t>APPLIED_HEAT_PROTECTION</t>
  </si>
  <si>
    <t>Toegepaste hittebescherming</t>
  </si>
  <si>
    <t>Protection contre la chaleur appliquée</t>
  </si>
  <si>
    <t>Applied heat protection</t>
  </si>
  <si>
    <t>CLEANSING</t>
  </si>
  <si>
    <t>Reiniging</t>
  </si>
  <si>
    <t>Nettoyage</t>
  </si>
  <si>
    <t>Cleansing</t>
  </si>
  <si>
    <t>COLOUR_PRESERVATION</t>
  </si>
  <si>
    <t>Behoud van kleur</t>
  </si>
  <si>
    <t>Préservation de la couleur</t>
  </si>
  <si>
    <t>Colour preservation</t>
  </si>
  <si>
    <t>COMBING_DETANGLER</t>
  </si>
  <si>
    <t>Kammen/Ontklitter</t>
  </si>
  <si>
    <t>Peignage/Démêlage</t>
  </si>
  <si>
    <t>Combing/Detangler</t>
  </si>
  <si>
    <t>CONDITIONER</t>
  </si>
  <si>
    <t>Conditioner</t>
  </si>
  <si>
    <t>Après-shampooing</t>
  </si>
  <si>
    <t>CURL</t>
  </si>
  <si>
    <t>Krul</t>
  </si>
  <si>
    <t>Boucles</t>
  </si>
  <si>
    <t>Curl</t>
  </si>
  <si>
    <t>DAILY_CARE</t>
  </si>
  <si>
    <t>Dagelijkse verzorging</t>
  </si>
  <si>
    <t>Soins quotidiens</t>
  </si>
  <si>
    <t>Daily care</t>
  </si>
  <si>
    <t>GLOSSER</t>
  </si>
  <si>
    <t>Glans</t>
  </si>
  <si>
    <t>Glosser</t>
  </si>
  <si>
    <t>HOLD</t>
  </si>
  <si>
    <t>In model houdend</t>
  </si>
  <si>
    <t>Tenue</t>
  </si>
  <si>
    <t>Hold</t>
  </si>
  <si>
    <t>MOISTURISING</t>
  </si>
  <si>
    <t>Hydraterend</t>
  </si>
  <si>
    <t>Hydratant</t>
  </si>
  <si>
    <t>Moisturising</t>
  </si>
  <si>
    <t>NOURISHING</t>
  </si>
  <si>
    <t>Voedend</t>
  </si>
  <si>
    <t>Nourrissant</t>
  </si>
  <si>
    <t>Nourishing</t>
  </si>
  <si>
    <t>OIL_REDUCTION</t>
  </si>
  <si>
    <t>Verminderd vet</t>
  </si>
  <si>
    <t>Réduction du sébum</t>
  </si>
  <si>
    <t>Oil reduction</t>
  </si>
  <si>
    <t>RELAXER</t>
  </si>
  <si>
    <t>Ontkroezer</t>
  </si>
  <si>
    <t>Relaxant</t>
  </si>
  <si>
    <t>Relaxer</t>
  </si>
  <si>
    <t>REPAIR</t>
  </si>
  <si>
    <t>Herstel</t>
  </si>
  <si>
    <t>Réparer</t>
  </si>
  <si>
    <t>Repair</t>
  </si>
  <si>
    <t>SHAMPOO</t>
  </si>
  <si>
    <t>Shampoo</t>
  </si>
  <si>
    <t>Shampooing</t>
  </si>
  <si>
    <t>SHEEN</t>
  </si>
  <si>
    <t>Stralend</t>
  </si>
  <si>
    <t>Brillance</t>
  </si>
  <si>
    <t>Sheen</t>
  </si>
  <si>
    <t>SPLIT_ENDS</t>
  </si>
  <si>
    <t>Gespleten punten</t>
  </si>
  <si>
    <t>Pointes fourchues</t>
  </si>
  <si>
    <t>Split ends</t>
  </si>
  <si>
    <t>STRAIGHTENER</t>
  </si>
  <si>
    <t>Stijltang</t>
  </si>
  <si>
    <t>Lisseur</t>
  </si>
  <si>
    <t>Straightener</t>
  </si>
  <si>
    <t>STRUCTURE</t>
  </si>
  <si>
    <t>Structuur</t>
  </si>
  <si>
    <t>Structure</t>
  </si>
  <si>
    <t>TEXTURE</t>
  </si>
  <si>
    <t>Textuur</t>
  </si>
  <si>
    <t>Texture</t>
  </si>
  <si>
    <t>VOLUME_VOLUMIZER</t>
  </si>
  <si>
    <t>Volume</t>
  </si>
  <si>
    <t>Volume (volumateur)</t>
  </si>
  <si>
    <t>Volume (volumizer)</t>
  </si>
  <si>
    <t>1.4</t>
  </si>
  <si>
    <t>1.5</t>
  </si>
  <si>
    <t>1.6</t>
  </si>
  <si>
    <t>2.1</t>
  </si>
  <si>
    <t>2.2</t>
  </si>
  <si>
    <t>2.3</t>
  </si>
  <si>
    <t>7A</t>
  </si>
  <si>
    <t>7B</t>
  </si>
  <si>
    <t>7C</t>
  </si>
  <si>
    <t>7E</t>
  </si>
  <si>
    <t>Niet opgegeven</t>
  </si>
  <si>
    <t>ALL_PURPOSE_CLEANER</t>
  </si>
  <si>
    <t>Allesreiniger</t>
  </si>
  <si>
    <t>Nettoyant tout usage</t>
  </si>
  <si>
    <t>All-purpose cleaner</t>
  </si>
  <si>
    <t>BATHROOM_CLEANER</t>
  </si>
  <si>
    <t>Badkamerreiniger</t>
  </si>
  <si>
    <t>Nettoyant pour salle de bains</t>
  </si>
  <si>
    <t>Bathroom cleaner</t>
  </si>
  <si>
    <t>DUST_REMOVER</t>
  </si>
  <si>
    <t>Stof verwijderaar</t>
  </si>
  <si>
    <t>Dépoussiérant</t>
  </si>
  <si>
    <t>Dust remover</t>
  </si>
  <si>
    <t>FLOOR_AND_CARPET_CLEANER</t>
  </si>
  <si>
    <t>Vloer- en tapijtreiniger</t>
  </si>
  <si>
    <t>Nettoyant pour sols et tapis</t>
  </si>
  <si>
    <t>Floor and carpet cleaner</t>
  </si>
  <si>
    <t>FURNITURE_CARE</t>
  </si>
  <si>
    <t>Meubelverzorginsproducten</t>
  </si>
  <si>
    <t>Produits d'entretien pour meubles</t>
  </si>
  <si>
    <t>Furniture care products</t>
  </si>
  <si>
    <t>GLASS_CLEANER</t>
  </si>
  <si>
    <t>Glasreiniger</t>
  </si>
  <si>
    <t>Nettoyant pour vitres</t>
  </si>
  <si>
    <t>Glass cleaner</t>
  </si>
  <si>
    <t>KITCHEN_CLEANER</t>
  </si>
  <si>
    <t>Keukenreiniger</t>
  </si>
  <si>
    <t>Nettoyant pour cuisine</t>
  </si>
  <si>
    <t>Kitchen cleaner</t>
  </si>
  <si>
    <t>Kalkverwijderaar</t>
  </si>
  <si>
    <t>MOLD_AND_MILDEW_STAIN_CLEANER</t>
  </si>
  <si>
    <t>Schimmel- en schimmelvlekkenreiniger</t>
  </si>
  <si>
    <t>Nettoyant pour taches de moisissure</t>
  </si>
  <si>
    <t>Mold and mildew stain cleaner</t>
  </si>
  <si>
    <t>POLISH</t>
  </si>
  <si>
    <t>Polish</t>
  </si>
  <si>
    <t>RINSE_AID</t>
  </si>
  <si>
    <t>Glansspeolmiddel</t>
  </si>
  <si>
    <t>Produit de rinçage</t>
  </si>
  <si>
    <t>Rinse aid</t>
  </si>
  <si>
    <t>SCOURING_CLEANER</t>
  </si>
  <si>
    <t>Schuurmiddel</t>
  </si>
  <si>
    <t>Abrasif</t>
  </si>
  <si>
    <t>Scouring cleaner</t>
  </si>
  <si>
    <t>SEPTIC_TANK_CLEANER</t>
  </si>
  <si>
    <t>Septische tankreiniger</t>
  </si>
  <si>
    <t>Nettoyant pour fosses septiques</t>
  </si>
  <si>
    <t>Septic tank cleaner</t>
  </si>
  <si>
    <t>CTCURBK</t>
  </si>
  <si>
    <t>Douanetarief voor de douane-unie van Rusland, Wit-Rusland en Kazachstan</t>
  </si>
  <si>
    <t>Tarif douanier pour la Russie Biélorussie - Kazakhstan</t>
  </si>
  <si>
    <t>Customs Tariff for Russia Belarus - Kazakhstan</t>
  </si>
  <si>
    <t>CUSTOMS_TARIFF_NUMBER</t>
  </si>
  <si>
    <t>Douanetariefnummer</t>
  </si>
  <si>
    <t>Numéro du tarif douanier</t>
  </si>
  <si>
    <t>Customs Tariff Number</t>
  </si>
  <si>
    <t>EU_EXCISE_PRODUCT_CODE</t>
  </si>
  <si>
    <t>EU-classificatie voor producten onderhevig aan accijnzen</t>
  </si>
  <si>
    <t>Classification UE des produits soumis à accises</t>
  </si>
  <si>
    <t>EU classification of products subjected to excise duties</t>
  </si>
  <si>
    <t>FEACNRF</t>
  </si>
  <si>
    <t>Russische Federatie - 'Foreign Economic Activity Commodity Nomenclature'</t>
  </si>
  <si>
    <t>Fédération de Russie - Nomenclature des produits de l'activité économique étrangère</t>
  </si>
  <si>
    <t>Russian Federation - Foreign Economic Activity Commodity Nomenclature</t>
  </si>
  <si>
    <t>FR_MATERIAL_ACCOUNTING</t>
  </si>
  <si>
    <t>Materiaalboekhouding voor wijn en druivenmost</t>
  </si>
  <si>
    <t>Comptabilité matière pour les vins et moûts</t>
  </si>
  <si>
    <t>Material accounting for wines and grape musts</t>
  </si>
  <si>
    <t>FR_WINE_NOMENCLATURE</t>
  </si>
  <si>
    <t>Nomenclatuur van wijnen</t>
  </si>
  <si>
    <t>Nomenclature des vins</t>
  </si>
  <si>
    <t>Wine nomenclature</t>
  </si>
  <si>
    <t>HARMONIZED_COMMODITY_DESCRIPTION_AND_CODING_SYSTEM</t>
  </si>
  <si>
    <t>Internationaal geharmoniseerde goederenbeschrijving en codesysteem van de WCO.</t>
  </si>
  <si>
    <t>Système international harmonisé de description et de codification des marchandises (par l'OMD)</t>
  </si>
  <si>
    <t>Internationally harmonized Commodity Description and Coding System (by the WCO)</t>
  </si>
  <si>
    <t>HARMONIZED_TARIFF_SCHEDULE_OF_THE_US</t>
  </si>
  <si>
    <t>VS tariefclassificaties voor goederen die geïmporteerd worden in de Verenigde Staten.</t>
  </si>
  <si>
    <t>Classifications tarifaires des États-Unis pour les marchandises importées aux États-Unis</t>
  </si>
  <si>
    <t>US Tariff classifications for goods imported into the United States</t>
  </si>
  <si>
    <t>INTRASTAT</t>
  </si>
  <si>
    <t>Intrastat - Systeem voor het verzamelen van informatie en het produceren van statistieken over goederenhandel tussen landen binnen de Europese Unie (EU)</t>
  </si>
  <si>
    <t>Intrastat - Système de collecte d'informations et de production de statistiques sur le commerce des biens entre les pays de l'Union européenne (UE)</t>
  </si>
  <si>
    <t>Intrastat - System for collecting information and producing statistics on goods trade between countries of the European Union (EU)</t>
  </si>
  <si>
    <t>MERCOSUR</t>
  </si>
  <si>
    <t>MERCOSUR - Regionaal handelsakkoord gesloten door Brazilië, Argentinië, Uruguay, Paraguay en Venezuela</t>
  </si>
  <si>
    <t>Mercosur - Accord commercial régional du Brésil, de l'Argentine, de l'Uruguay, du Paraguay et du Venezuela</t>
  </si>
  <si>
    <t>Mercosur - Regional trade agreement by Brazil, Argentina, Uruguay, Paraguay and Venezuela</t>
  </si>
  <si>
    <t>MEURSING</t>
  </si>
  <si>
    <t>Meursing code</t>
  </si>
  <si>
    <t>Nederlands douanetarief</t>
  </si>
  <si>
    <t>Tarif douanier des Pays-Bas</t>
  </si>
  <si>
    <t>Customs tariff of the Netherlands</t>
  </si>
  <si>
    <t>NOMENCLATURE_GENERALE_DES_PRODUITS</t>
  </si>
  <si>
    <t>Een Franse bijlage bij de Europese gecombineerde nomenclatuur</t>
  </si>
  <si>
    <t>Un supplément français à la nomenclature combinée européenne</t>
  </si>
  <si>
    <t>A French supplement to the European combined nomenclature</t>
  </si>
  <si>
    <t>TARIF_INTEGRE_DE_LA_COMMUNAUTE</t>
  </si>
  <si>
    <t>Geïntegreerde tarieflijst van de Europese gemeenschap</t>
  </si>
  <si>
    <t>Tarif intégré de la Communauté européenne</t>
  </si>
  <si>
    <t>Integrated Tariff of the European Community</t>
  </si>
  <si>
    <t>TN_VED</t>
  </si>
  <si>
    <t>TN-VED - een artikelnomenclatuur van buitenlandse economische activiteiten in het Gemenebest van onafhankelijke staten (CIS)</t>
  </si>
  <si>
    <t>TN-VED - Une nomenclature des produits de base de l'activité économique étrangère dans la Communauté des États indépendants (CEI)</t>
  </si>
  <si>
    <t>TN-VED - A commodity nomenclature of foreign-economic activity in Commonwealth of Independent States (CIS)</t>
  </si>
  <si>
    <t>UKT_ZED</t>
  </si>
  <si>
    <t>Oekraïense classificatie van goederen van buitenlandse economische activiteiten</t>
  </si>
  <si>
    <t>Classification ukrainienne des biens de l'activité économique étrangère</t>
  </si>
  <si>
    <t>Ukrainian classification of goods of foreign economic activity</t>
  </si>
  <si>
    <t>Afrikaans</t>
  </si>
  <si>
    <t>Arabisch</t>
  </si>
  <si>
    <t>Arabic</t>
  </si>
  <si>
    <t>Assamees</t>
  </si>
  <si>
    <t>Assamese</t>
  </si>
  <si>
    <t>Azerbeidzjaans</t>
  </si>
  <si>
    <t>Azerbaijani</t>
  </si>
  <si>
    <t>Basjkiers</t>
  </si>
  <si>
    <t>Bashkir</t>
  </si>
  <si>
    <t>Bulgaars</t>
  </si>
  <si>
    <t>Bulgarian</t>
  </si>
  <si>
    <t>Bengaals</t>
  </si>
  <si>
    <t>Bengali</t>
  </si>
  <si>
    <t>Tibetaans</t>
  </si>
  <si>
    <t>Tibetan</t>
  </si>
  <si>
    <t>Bretons</t>
  </si>
  <si>
    <t>Breton</t>
  </si>
  <si>
    <t>Bosnisch</t>
  </si>
  <si>
    <t>Bosnian</t>
  </si>
  <si>
    <t>Catalaans</t>
  </si>
  <si>
    <t>Corsicaans</t>
  </si>
  <si>
    <t>Corsican</t>
  </si>
  <si>
    <t>Tsjechisch</t>
  </si>
  <si>
    <t>Czech</t>
  </si>
  <si>
    <t>Welsh</t>
  </si>
  <si>
    <t>Deens</t>
  </si>
  <si>
    <t>Danish</t>
  </si>
  <si>
    <t>Duits</t>
  </si>
  <si>
    <t>German</t>
  </si>
  <si>
    <t>Grieks, Modern (1453-)</t>
  </si>
  <si>
    <t>Engels</t>
  </si>
  <si>
    <t>English</t>
  </si>
  <si>
    <t>Spaans</t>
  </si>
  <si>
    <t>Estisch</t>
  </si>
  <si>
    <t>Estonian</t>
  </si>
  <si>
    <t>Baskisch</t>
  </si>
  <si>
    <t>Basque</t>
  </si>
  <si>
    <t>Persian</t>
  </si>
  <si>
    <t>Fins</t>
  </si>
  <si>
    <t>Finnish</t>
  </si>
  <si>
    <t>Faeröers</t>
  </si>
  <si>
    <t>Frans</t>
  </si>
  <si>
    <t>French</t>
  </si>
  <si>
    <t>Iers</t>
  </si>
  <si>
    <t>Irish</t>
  </si>
  <si>
    <t>Galicisch</t>
  </si>
  <si>
    <t>Galician</t>
  </si>
  <si>
    <t>Gujarati</t>
  </si>
  <si>
    <t>Hausa</t>
  </si>
  <si>
    <t>Hebreeuws</t>
  </si>
  <si>
    <t>Hebrew</t>
  </si>
  <si>
    <t>Hindi</t>
  </si>
  <si>
    <t>Kroatisch</t>
  </si>
  <si>
    <t>Croatian</t>
  </si>
  <si>
    <t>Hongaars</t>
  </si>
  <si>
    <t>Hungarian</t>
  </si>
  <si>
    <t>Armeens</t>
  </si>
  <si>
    <t>Armenian</t>
  </si>
  <si>
    <t>Indonesisch</t>
  </si>
  <si>
    <t>Indonesian</t>
  </si>
  <si>
    <t>IJslands</t>
  </si>
  <si>
    <t>Icelandic</t>
  </si>
  <si>
    <t>Italiaans</t>
  </si>
  <si>
    <t>Italian</t>
  </si>
  <si>
    <t>Inuktitut</t>
  </si>
  <si>
    <t>Japans</t>
  </si>
  <si>
    <t>Japanese</t>
  </si>
  <si>
    <t>Georgisch</t>
  </si>
  <si>
    <t>Georgian</t>
  </si>
  <si>
    <t>Kazachs</t>
  </si>
  <si>
    <t>Kazakh</t>
  </si>
  <si>
    <t>Khmer, Cambodjaans</t>
  </si>
  <si>
    <t>Kannada</t>
  </si>
  <si>
    <t>Koreaans</t>
  </si>
  <si>
    <t>Korean</t>
  </si>
  <si>
    <t>Kirgizisch</t>
  </si>
  <si>
    <t>Latijn</t>
  </si>
  <si>
    <t>Latin</t>
  </si>
  <si>
    <t>Luxemburgs</t>
  </si>
  <si>
    <t>Laotiaans</t>
  </si>
  <si>
    <t>Litouws</t>
  </si>
  <si>
    <t>Lithuanian</t>
  </si>
  <si>
    <t>Lets</t>
  </si>
  <si>
    <t>Maori</t>
  </si>
  <si>
    <t>Macedonisch</t>
  </si>
  <si>
    <t>Macedonian</t>
  </si>
  <si>
    <t>Malayalam</t>
  </si>
  <si>
    <t>Mongools</t>
  </si>
  <si>
    <t>Mongolian</t>
  </si>
  <si>
    <t>Marathi</t>
  </si>
  <si>
    <t>Maleis</t>
  </si>
  <si>
    <t>Malay</t>
  </si>
  <si>
    <t>Maltees</t>
  </si>
  <si>
    <t>Maltese</t>
  </si>
  <si>
    <t>Bokmål-Noors</t>
  </si>
  <si>
    <t>Nepalees</t>
  </si>
  <si>
    <t>Nepali</t>
  </si>
  <si>
    <t>Nederlands</t>
  </si>
  <si>
    <t>Noors</t>
  </si>
  <si>
    <t>Norwegian</t>
  </si>
  <si>
    <t>Occitaans (post 1500)</t>
  </si>
  <si>
    <t>Oriya</t>
  </si>
  <si>
    <t>Punjabi</t>
  </si>
  <si>
    <t>Pools</t>
  </si>
  <si>
    <t>Pasjtoe</t>
  </si>
  <si>
    <t>Portugees</t>
  </si>
  <si>
    <t>Portuguese</t>
  </si>
  <si>
    <t>Quechua</t>
  </si>
  <si>
    <t>Reto-Romaans</t>
  </si>
  <si>
    <t>Roemeens</t>
  </si>
  <si>
    <t>Russisch</t>
  </si>
  <si>
    <t>Russian</t>
  </si>
  <si>
    <t>Kinyarwanda</t>
  </si>
  <si>
    <t>Sanskriet</t>
  </si>
  <si>
    <t>Sanskrit</t>
  </si>
  <si>
    <t>Northern Sami</t>
  </si>
  <si>
    <t>Singalees</t>
  </si>
  <si>
    <t>Slowaaks</t>
  </si>
  <si>
    <t>Slovak</t>
  </si>
  <si>
    <t>Sloveens</t>
  </si>
  <si>
    <t>Slovenian</t>
  </si>
  <si>
    <t>Albanees</t>
  </si>
  <si>
    <t>Albanian</t>
  </si>
  <si>
    <t>Servisch</t>
  </si>
  <si>
    <t>Serbian</t>
  </si>
  <si>
    <t>Zweeds</t>
  </si>
  <si>
    <t>Swedish</t>
  </si>
  <si>
    <t>Swahili</t>
  </si>
  <si>
    <t>Tamil</t>
  </si>
  <si>
    <t>Telugu, Teloegoe</t>
  </si>
  <si>
    <t>Tadzjieks</t>
  </si>
  <si>
    <t>Tajik</t>
  </si>
  <si>
    <t>Thai</t>
  </si>
  <si>
    <t>Turkmeens</t>
  </si>
  <si>
    <t>Turkmen</t>
  </si>
  <si>
    <t>Tswana</t>
  </si>
  <si>
    <t>Turks</t>
  </si>
  <si>
    <t>Turkish</t>
  </si>
  <si>
    <t>Tataars</t>
  </si>
  <si>
    <t>Tatar</t>
  </si>
  <si>
    <t>Oeigoers</t>
  </si>
  <si>
    <t>Oekraïens</t>
  </si>
  <si>
    <t>Ukrainian</t>
  </si>
  <si>
    <t>Urdu</t>
  </si>
  <si>
    <t>Oezbeeks</t>
  </si>
  <si>
    <t>Uzbek</t>
  </si>
  <si>
    <t>Vietnamees</t>
  </si>
  <si>
    <t>Vietnamese</t>
  </si>
  <si>
    <t>Wolof</t>
  </si>
  <si>
    <t>Xhosa</t>
  </si>
  <si>
    <t>Yoruba</t>
  </si>
  <si>
    <t>Chinese talen</t>
  </si>
  <si>
    <t>Chinese</t>
  </si>
  <si>
    <t>Zoeloe</t>
  </si>
  <si>
    <t>Zulu</t>
  </si>
  <si>
    <t>af-ZA</t>
  </si>
  <si>
    <t>ar-SA</t>
  </si>
  <si>
    <t>Arabe</t>
  </si>
  <si>
    <t>as-IN</t>
  </si>
  <si>
    <t>az-AZ</t>
  </si>
  <si>
    <t>Azéri</t>
  </si>
  <si>
    <t>ba-RU</t>
  </si>
  <si>
    <t>be-BY</t>
  </si>
  <si>
    <t>Wit-Russisch (Belarussisch)</t>
  </si>
  <si>
    <t>Biélorusse</t>
  </si>
  <si>
    <t>Byelorussian</t>
  </si>
  <si>
    <t>bg-BG</t>
  </si>
  <si>
    <t>Bulgare</t>
  </si>
  <si>
    <t>bn-IN</t>
  </si>
  <si>
    <t>bo-CN</t>
  </si>
  <si>
    <t>Tibétain</t>
  </si>
  <si>
    <t>br-FR</t>
  </si>
  <si>
    <t>bs-BA</t>
  </si>
  <si>
    <t>Bosnien</t>
  </si>
  <si>
    <t>ca-AD</t>
  </si>
  <si>
    <t>Catalan</t>
  </si>
  <si>
    <t>co-FR</t>
  </si>
  <si>
    <t>Corse</t>
  </si>
  <si>
    <t>cs-CZ</t>
  </si>
  <si>
    <t>Tchèque</t>
  </si>
  <si>
    <t>cy-GB</t>
  </si>
  <si>
    <t>Galois</t>
  </si>
  <si>
    <t>Welch</t>
  </si>
  <si>
    <t>da-DK</t>
  </si>
  <si>
    <t>Danois</t>
  </si>
  <si>
    <t>de-DE</t>
  </si>
  <si>
    <t>Allemand</t>
  </si>
  <si>
    <t>el-GR</t>
  </si>
  <si>
    <t>Grec</t>
  </si>
  <si>
    <t>Greek</t>
  </si>
  <si>
    <t>Anglais</t>
  </si>
  <si>
    <t>es-ES</t>
  </si>
  <si>
    <t>Espagnol</t>
  </si>
  <si>
    <t>Spanish</t>
  </si>
  <si>
    <t>et-EE</t>
  </si>
  <si>
    <t>Estonien</t>
  </si>
  <si>
    <t>eu-ER</t>
  </si>
  <si>
    <t>fa-IR</t>
  </si>
  <si>
    <t>Perzisch (Farsi)</t>
  </si>
  <si>
    <t>Perse</t>
  </si>
  <si>
    <t>fi-FI</t>
  </si>
  <si>
    <t>Finnois</t>
  </si>
  <si>
    <t>fo-FO</t>
  </si>
  <si>
    <t>Féroé</t>
  </si>
  <si>
    <t>Faeroese</t>
  </si>
  <si>
    <t>Français</t>
  </si>
  <si>
    <t>ga-IE</t>
  </si>
  <si>
    <t>Irlandais</t>
  </si>
  <si>
    <t>gl-ES</t>
  </si>
  <si>
    <t>Galicien</t>
  </si>
  <si>
    <t>gu-IN</t>
  </si>
  <si>
    <t>Gujarâtî</t>
  </si>
  <si>
    <t>ha-NG</t>
  </si>
  <si>
    <t>Haoussa</t>
  </si>
  <si>
    <t>he-IL</t>
  </si>
  <si>
    <t>Hébreu</t>
  </si>
  <si>
    <t>hi-IN</t>
  </si>
  <si>
    <t>hr-HR</t>
  </si>
  <si>
    <t>Croate</t>
  </si>
  <si>
    <t>hu-HU</t>
  </si>
  <si>
    <t>Hongrois</t>
  </si>
  <si>
    <t>hy-AM</t>
  </si>
  <si>
    <t>Arménien</t>
  </si>
  <si>
    <t>id-ID</t>
  </si>
  <si>
    <t>Indonésien</t>
  </si>
  <si>
    <t>is-IS</t>
  </si>
  <si>
    <t>Islandais</t>
  </si>
  <si>
    <t>it-IT</t>
  </si>
  <si>
    <t>Italien</t>
  </si>
  <si>
    <t>iu-CA</t>
  </si>
  <si>
    <t>Eskimo-aléoutes</t>
  </si>
  <si>
    <t>Inuktitut (Eskimo)</t>
  </si>
  <si>
    <t>ja-JP</t>
  </si>
  <si>
    <t>Japonais</t>
  </si>
  <si>
    <t>ka-GE</t>
  </si>
  <si>
    <t>Géorgien</t>
  </si>
  <si>
    <t>kk-KZ</t>
  </si>
  <si>
    <t>kazakhe</t>
  </si>
  <si>
    <t>kl-GL</t>
  </si>
  <si>
    <t>Kalaallisut, Groenlands</t>
  </si>
  <si>
    <t>Kalaallisut, Groenlandais</t>
  </si>
  <si>
    <t>Kalaallisut, Greenlandic</t>
  </si>
  <si>
    <t>km-KH</t>
  </si>
  <si>
    <t>Cambodgien</t>
  </si>
  <si>
    <t>Cambodian / Khmer</t>
  </si>
  <si>
    <t>kn-IN</t>
  </si>
  <si>
    <t>Kannada (Kanarees, Kanara)</t>
  </si>
  <si>
    <t>ko-KR</t>
  </si>
  <si>
    <t>Coréen</t>
  </si>
  <si>
    <t>ky-KG</t>
  </si>
  <si>
    <t>kirghize</t>
  </si>
  <si>
    <t>Kirghiz</t>
  </si>
  <si>
    <t>la-VA</t>
  </si>
  <si>
    <t>lb-LU</t>
  </si>
  <si>
    <t>Luxembourgeois</t>
  </si>
  <si>
    <t>Luxembourgish</t>
  </si>
  <si>
    <t>lo-LA</t>
  </si>
  <si>
    <t>Laotien</t>
  </si>
  <si>
    <t>Laothian</t>
  </si>
  <si>
    <t>lt-LT</t>
  </si>
  <si>
    <t>Lituanien</t>
  </si>
  <si>
    <t>lv-LV</t>
  </si>
  <si>
    <t>Letton</t>
  </si>
  <si>
    <t>Latvian, Lettish</t>
  </si>
  <si>
    <t>mi-NZ</t>
  </si>
  <si>
    <t>mk-MK</t>
  </si>
  <si>
    <t>Macédonien</t>
  </si>
  <si>
    <t>ml-IN</t>
  </si>
  <si>
    <t>mn-MN</t>
  </si>
  <si>
    <t>Mongol</t>
  </si>
  <si>
    <t>mr-IN</t>
  </si>
  <si>
    <t>Marathe</t>
  </si>
  <si>
    <t>ms-MY</t>
  </si>
  <si>
    <t>Malais</t>
  </si>
  <si>
    <t>mt-MT</t>
  </si>
  <si>
    <t>Maltais</t>
  </si>
  <si>
    <t>nb-NO</t>
  </si>
  <si>
    <t>Bokmål Norvégien</t>
  </si>
  <si>
    <t>Norwegian Bokmål</t>
  </si>
  <si>
    <t>ne-NP</t>
  </si>
  <si>
    <t>Népalais</t>
  </si>
  <si>
    <t>Néerlandais</t>
  </si>
  <si>
    <t>Dutch</t>
  </si>
  <si>
    <t>nn-NO</t>
  </si>
  <si>
    <t>Nynorsk (Nieuw-Noors)</t>
  </si>
  <si>
    <t>Norvégien Nyorsk</t>
  </si>
  <si>
    <t>Norwegian Nynorsk</t>
  </si>
  <si>
    <t>no-NO</t>
  </si>
  <si>
    <t>Norvégien</t>
  </si>
  <si>
    <t>oc-FR</t>
  </si>
  <si>
    <t>Occitan</t>
  </si>
  <si>
    <t>or-IN</t>
  </si>
  <si>
    <t>Odia (Oriya)</t>
  </si>
  <si>
    <t>pa-IN</t>
  </si>
  <si>
    <t>pl-PL</t>
  </si>
  <si>
    <t>Polonais</t>
  </si>
  <si>
    <t>ps-AF</t>
  </si>
  <si>
    <t>Pachto</t>
  </si>
  <si>
    <t>Pashto, Pushto</t>
  </si>
  <si>
    <t>pt-PT</t>
  </si>
  <si>
    <t>Portugais</t>
  </si>
  <si>
    <t>qu-PE</t>
  </si>
  <si>
    <t>rm-CH</t>
  </si>
  <si>
    <t>Rhéto-roman</t>
  </si>
  <si>
    <t>Rhaeto-Romance</t>
  </si>
  <si>
    <t>ro-RO</t>
  </si>
  <si>
    <t>Roumain</t>
  </si>
  <si>
    <t>Romanian</t>
  </si>
  <si>
    <t>ru-RU</t>
  </si>
  <si>
    <t>Russe</t>
  </si>
  <si>
    <t>rw-RW</t>
  </si>
  <si>
    <t>sa-IN</t>
  </si>
  <si>
    <t>se-SE</t>
  </si>
  <si>
    <t>Noord-Samisch (Noord-Laps)</t>
  </si>
  <si>
    <t>Sami du nord</t>
  </si>
  <si>
    <t>si-LK</t>
  </si>
  <si>
    <t>Singalais</t>
  </si>
  <si>
    <t>Singhalese</t>
  </si>
  <si>
    <t>sk-SK</t>
  </si>
  <si>
    <t>Slovaque</t>
  </si>
  <si>
    <t>sl-SL</t>
  </si>
  <si>
    <t>Slovénien</t>
  </si>
  <si>
    <t>sq-AL</t>
  </si>
  <si>
    <t>Albanais</t>
  </si>
  <si>
    <t>sr-RS</t>
  </si>
  <si>
    <t>Serbe</t>
  </si>
  <si>
    <t>sv-SE</t>
  </si>
  <si>
    <t>Suédois</t>
  </si>
  <si>
    <t>sw-KE</t>
  </si>
  <si>
    <t>Kiswahili</t>
  </si>
  <si>
    <t>ta-IN</t>
  </si>
  <si>
    <t>Tamoul</t>
  </si>
  <si>
    <t>te-IN</t>
  </si>
  <si>
    <t>Télougou</t>
  </si>
  <si>
    <t>Tegulu</t>
  </si>
  <si>
    <t>tg-TJ</t>
  </si>
  <si>
    <t>Tadjik</t>
  </si>
  <si>
    <t>th-TH</t>
  </si>
  <si>
    <t>Thaïlandais</t>
  </si>
  <si>
    <t>tk-TN</t>
  </si>
  <si>
    <t>Turkmène</t>
  </si>
  <si>
    <t>tn-ZA</t>
  </si>
  <si>
    <t>Setswana</t>
  </si>
  <si>
    <t>tr-TR</t>
  </si>
  <si>
    <t>Turc</t>
  </si>
  <si>
    <t>tt-RU</t>
  </si>
  <si>
    <t>ug-CN</t>
  </si>
  <si>
    <t>Uigur</t>
  </si>
  <si>
    <t>uk-UA</t>
  </si>
  <si>
    <t>Ukrainien</t>
  </si>
  <si>
    <t>ur-PK</t>
  </si>
  <si>
    <t>Ourdou</t>
  </si>
  <si>
    <t>uz-UZ</t>
  </si>
  <si>
    <t>Ouzbèque</t>
  </si>
  <si>
    <t>vi-VN</t>
  </si>
  <si>
    <t>Vietnamien</t>
  </si>
  <si>
    <t>wo-SN</t>
  </si>
  <si>
    <t>xh-ZA</t>
  </si>
  <si>
    <t>yo-NG</t>
  </si>
  <si>
    <t>Yorùbá</t>
  </si>
  <si>
    <t>zh-CN</t>
  </si>
  <si>
    <t>Chinois</t>
  </si>
  <si>
    <t>zu-ZA</t>
  </si>
  <si>
    <t>Zoulou</t>
  </si>
  <si>
    <t>COLOURED_WASH</t>
  </si>
  <si>
    <t>Gekleurde was</t>
  </si>
  <si>
    <t>Lessive coloré</t>
  </si>
  <si>
    <t>Coloured wash</t>
  </si>
  <si>
    <t>DARK_AND_BLACK_WASH</t>
  </si>
  <si>
    <t>Donkere en zwarte was</t>
  </si>
  <si>
    <t>Lessive foncé et noir</t>
  </si>
  <si>
    <t>Dark and black wash</t>
  </si>
  <si>
    <t>DELICATE_AND_WOOL_WASH</t>
  </si>
  <si>
    <t>Fijne was / wolwas</t>
  </si>
  <si>
    <t>Lessive délicate/lessive pour la laine</t>
  </si>
  <si>
    <t>Delicate wash/wool wash</t>
  </si>
  <si>
    <t>HAND_WASH</t>
  </si>
  <si>
    <t>Handwas</t>
  </si>
  <si>
    <t>Lavage à la main</t>
  </si>
  <si>
    <t>Hand wash</t>
  </si>
  <si>
    <t>PREWASH</t>
  </si>
  <si>
    <t>Voorwas</t>
  </si>
  <si>
    <t>Prélavage</t>
  </si>
  <si>
    <t>Prewash</t>
  </si>
  <si>
    <t>UNIVERSAL_WASH</t>
  </si>
  <si>
    <t>Universeel</t>
  </si>
  <si>
    <t>Universel</t>
  </si>
  <si>
    <t>Universal</t>
  </si>
  <si>
    <t>WHITE_WASH</t>
  </si>
  <si>
    <t>Witte was</t>
  </si>
  <si>
    <t>Lessive blanc</t>
  </si>
  <si>
    <t>White wash</t>
  </si>
  <si>
    <t>CLOTHES_LINE</t>
  </si>
  <si>
    <t>Waslijn</t>
  </si>
  <si>
    <t>Corde à linge</t>
  </si>
  <si>
    <t>Clothes line</t>
  </si>
  <si>
    <t>CLOTHES_PEGS</t>
  </si>
  <si>
    <t>Wasknijpers</t>
  </si>
  <si>
    <t>Pinces à linge</t>
  </si>
  <si>
    <t>Clothes pegs</t>
  </si>
  <si>
    <t>DRYING_RACK</t>
  </si>
  <si>
    <t>Droogrek</t>
  </si>
  <si>
    <t>Etendoir à linge</t>
  </si>
  <si>
    <t>Drying rack</t>
  </si>
  <si>
    <t>Vrij van: maar dit is niet bevestigd door het testen van het product omdat een kruisbesmettingsdeclaratie niet verplicht is</t>
  </si>
  <si>
    <t>Exempt de - mais non confirmé par l'essai du produit, parce qu'aucune déclaration de contact croisé n'est requise</t>
  </si>
  <si>
    <t>Free from - but not confirmed by product testing, because no cross-contact declaration required</t>
  </si>
  <si>
    <t>Afgeleid van: het product is afgeleid van bestanddelen in de gespecificeerde toestand</t>
  </si>
  <si>
    <t>Dérivé de - des ingrédients ayant une condition spécifiée, telle que définie</t>
  </si>
  <si>
    <t>Derived from - ingredients with specified condition, as defined</t>
  </si>
  <si>
    <t>Niet afgeleid van: het product is niet afgeleid van bestanddelen in de gespecificeerde toestand</t>
  </si>
  <si>
    <t>Non dérivé de - des ingrédients ayant une condition spécifiée, telle que définie</t>
  </si>
  <si>
    <t>Not derived from - ingredients with specified condition, as defined</t>
  </si>
  <si>
    <t>Bevat: Het artikel bevat de genoemde stof als ingrediënt (of de stof is aanwezig in een ingrediënt).</t>
  </si>
  <si>
    <t>L'article contient la substance comme ingrédient (ou la substance est contenue dans un ingrédient)</t>
  </si>
  <si>
    <t>Contains - Intentionally included in the product</t>
  </si>
  <si>
    <t>Vrij van: Het artikel is vrij van de genoemde stof (volgens receptuur).</t>
  </si>
  <si>
    <t>L'absence de la substance est mentionnée sur l'emballage.</t>
  </si>
  <si>
    <t>Free from - Product is free from the indicated substance</t>
  </si>
  <si>
    <t>Kan bevatten: Het artikel kan de genoemde stof bevatten (als gevolg van besmetting).</t>
  </si>
  <si>
    <t>L'article peut contenir la substance ou des traces non intentionnelles de celle-ci (contamination croisée).</t>
  </si>
  <si>
    <t>May contain - Not intentionally included, but may be contained due to shared production facilities or other reasons</t>
  </si>
  <si>
    <t>UNDECLARED</t>
  </si>
  <si>
    <t>Niet opgegeven: Niet bewust opgenomen in het product en ingeschat dat een kruisbesmettingsdeclaratie niet nodig was</t>
  </si>
  <si>
    <t>Non déclaré - Non intentionnellement inclus et évalué comme ne devant pas exiger une déclaration de contamination croisée</t>
  </si>
  <si>
    <t>Undeclared - Not intentionally included and assessed not to require a cross-contact declaration</t>
  </si>
  <si>
    <t>NARROW_CONE</t>
  </si>
  <si>
    <t>Smalle kegel (90 graden)</t>
  </si>
  <si>
    <t>Cône étroit (90 degrés)</t>
  </si>
  <si>
    <t>Narrow cone (90 degrees)</t>
  </si>
  <si>
    <t>SPHERE</t>
  </si>
  <si>
    <t>Bol (360 graden)</t>
  </si>
  <si>
    <t>Sphère (360 degrés)</t>
  </si>
  <si>
    <t>Sphere (360 degrees)</t>
  </si>
  <si>
    <t>WIDE_CONE</t>
  </si>
  <si>
    <t>Brede kegel (120 graden)</t>
  </si>
  <si>
    <t>Cône large (120 degrés)</t>
  </si>
  <si>
    <t>Wide cone (120 degrees)</t>
  </si>
  <si>
    <t>CARBON_ARC</t>
  </si>
  <si>
    <t>Koolstofboog</t>
  </si>
  <si>
    <t>Arc au carbon</t>
  </si>
  <si>
    <t>Carbon arc</t>
  </si>
  <si>
    <t>CFL</t>
  </si>
  <si>
    <t>Compacte TL lamp</t>
  </si>
  <si>
    <t>Lumière fluorescente compacte</t>
  </si>
  <si>
    <t>Compact Fluorescent Light</t>
  </si>
  <si>
    <t>DISCHARGE</t>
  </si>
  <si>
    <t>Ontladingslamp</t>
  </si>
  <si>
    <t>Décharge</t>
  </si>
  <si>
    <t>Discharge</t>
  </si>
  <si>
    <t>FLUORESCENT</t>
  </si>
  <si>
    <t>TL buis</t>
  </si>
  <si>
    <t>Fluorescent</t>
  </si>
  <si>
    <t>Halogeen</t>
  </si>
  <si>
    <t>Halogène</t>
  </si>
  <si>
    <t>Halogen</t>
  </si>
  <si>
    <t>INCANDESCENT</t>
  </si>
  <si>
    <t>Gloeilamp</t>
  </si>
  <si>
    <t>Incandescent</t>
  </si>
  <si>
    <t>LED</t>
  </si>
  <si>
    <t>ANSI</t>
  </si>
  <si>
    <t>ASME</t>
  </si>
  <si>
    <t>ASTM</t>
  </si>
  <si>
    <t>CISPI</t>
  </si>
  <si>
    <t>CSA</t>
  </si>
  <si>
    <t>DIN60001_PART4</t>
  </si>
  <si>
    <t>DIN60001 Part 4</t>
  </si>
  <si>
    <t>IAPMO</t>
  </si>
  <si>
    <t>ISO</t>
  </si>
  <si>
    <t>NSF</t>
  </si>
  <si>
    <t>BNL_BatteryMaterialCode</t>
  </si>
  <si>
    <t>CD</t>
  </si>
  <si>
    <t>LI</t>
  </si>
  <si>
    <t>Lithium</t>
  </si>
  <si>
    <t>PB</t>
  </si>
  <si>
    <t>ABOUT</t>
  </si>
  <si>
    <t>Ongeveer'waarde - aantal porties per verpakking afgerond volgens de afrondingsregels van de doelmarkt.</t>
  </si>
  <si>
    <t>About value - Number of servings per package rounded acc. to rounding rules of target market regulations</t>
  </si>
  <si>
    <t>ABSENCE</t>
  </si>
  <si>
    <t>Afwezigheid van de stof ()</t>
  </si>
  <si>
    <t>Absence of the substance ( )</t>
  </si>
  <si>
    <t>Bij benadering</t>
  </si>
  <si>
    <t>Approximate value (~)</t>
  </si>
  <si>
    <t>EXACT</t>
  </si>
  <si>
    <t>Exact (=)</t>
  </si>
  <si>
    <t>Exact value (=)</t>
  </si>
  <si>
    <t>GREATER_THAN</t>
  </si>
  <si>
    <t>Groter dan (&gt;) - Kan gebruikt worden wanneer het door de reglementen van de doelmarkt wordt toegestaan dat de waarde 'groter dan' is</t>
  </si>
  <si>
    <t>Greater than (&gt;) - Can be used, when value is allowed to be greater than in target market regulations</t>
  </si>
  <si>
    <t>GREATER_THAN_OR_EQUAL</t>
  </si>
  <si>
    <t>Groter dan of gelijk aan (&gt;=) - Kan gebruikt worden wanneer het door de reglementen van de doelmarkt wordt toegestaan dat de waarde 'groter dan of gelijk aan' is</t>
  </si>
  <si>
    <t>Greater than or equal (&gt;=) - Can be used, when value is allowed to be greater than or equal to target market regulations</t>
  </si>
  <si>
    <t>LESS_THAN</t>
  </si>
  <si>
    <t>Minder dan (&lt;) - Te weinig om precieze metingen mogelijk te maken (regel: &lt; 0,5)</t>
  </si>
  <si>
    <t>Less than (&lt;) - Too small for precise measurement (rule: &lt; 0.5)</t>
  </si>
  <si>
    <t>LESS_THAN_OR_EQUAL</t>
  </si>
  <si>
    <t>Minder dan of gelijk aan (&lt;=) - Kan gebruikt worden wanneer het door de reglementen van de doelmarkt wordt toegestaan dat de waarde 'kleiner dan of gelijk aan' is</t>
  </si>
  <si>
    <t>Less than or equal (&lt;=) - Can be used, when value is allowed to be less than or equal to target market regulations</t>
  </si>
  <si>
    <t>NOT_SIGNIFICANT_SOURCE_OF</t>
  </si>
  <si>
    <t>Verwaarloosbare aanwezigheid van (-) - volgens de doelmarktafspraken</t>
  </si>
  <si>
    <t>Not a significant source of (-) - Contains not enough according to target market regulations</t>
  </si>
  <si>
    <t>TRACE</t>
  </si>
  <si>
    <t>Bevat sporen van (-) - Te weinig om precies te kunnen meten</t>
  </si>
  <si>
    <t>In traces only (-) - Too small for precise measurement</t>
  </si>
  <si>
    <t>UNDETECTABLE</t>
  </si>
  <si>
    <t>Niet detecteerbare hoeveelheid () - niet te meten</t>
  </si>
  <si>
    <t>Undetectable () - Below limit of detection</t>
  </si>
  <si>
    <t>Unspecified precision</t>
  </si>
  <si>
    <t>USUALLY</t>
  </si>
  <si>
    <t>Gebruikelijke waarde - van het aantal porties per verpakking, bijv. bij uitgelekte producten</t>
  </si>
  <si>
    <t>Usual value - of number of servings per package, e.g. for drained solids</t>
  </si>
  <si>
    <t>VARIED</t>
  </si>
  <si>
    <t>Gevarieerde waarde - van het aantal porties per verpakking, bijv. voor willekeurige wichtproducten</t>
  </si>
  <si>
    <t>Varied value - of number of servings per package, e.g. for random weight products</t>
  </si>
  <si>
    <t>Valeur approximative - nombre de portions par colis arrondi selon les règles d'arrondi du marché cible.</t>
  </si>
  <si>
    <t>Absence de la substance ()</t>
  </si>
  <si>
    <t>Valeur approximative</t>
  </si>
  <si>
    <t>Valeur exacte</t>
  </si>
  <si>
    <t>Supérieur à (&gt;) - Peut être utilisé, lorsque la valeur est autorisée à être supérieure à celle des règles du marché cibles</t>
  </si>
  <si>
    <t>Supérieur ou égal (&gt; =) - Peut être utilisé, lorsque la valeur peut être supérieure ou égale à la réglementation du marché cible</t>
  </si>
  <si>
    <t>Moins que (&lt;)</t>
  </si>
  <si>
    <t>Moins que ou égal (&lt;=) - Peut être utilisé, lorsque la valeur peut être inférieure ou égale à la réglementation du marché cible</t>
  </si>
  <si>
    <t>Pas une source significative de (-) - Ne contient pas assez selon la réglementation du marché cible</t>
  </si>
  <si>
    <t>En traces seulement (-) - Trop petit pour une mesure précise</t>
  </si>
  <si>
    <t>Non détectable () - En dessous de la limite de détection</t>
  </si>
  <si>
    <t>Précision non précisée</t>
  </si>
  <si>
    <t>Valeur habituelle - du nombre de portions par paquet, p. Ex. Pour les solides égouttés</t>
  </si>
  <si>
    <t>Valeur variée - du nombre de portions par paquet, p. Ex. Pour les produits de poids aléatoire</t>
  </si>
  <si>
    <t>{spo}</t>
  </si>
  <si>
    <t>Sporen</t>
  </si>
  <si>
    <t>Spores</t>
  </si>
  <si>
    <t>Aantal</t>
  </si>
  <si>
    <t>2N</t>
  </si>
  <si>
    <t>Decibel</t>
  </si>
  <si>
    <t>2P</t>
  </si>
  <si>
    <t>Kilobyte</t>
  </si>
  <si>
    <t>2X</t>
  </si>
  <si>
    <t>Meter per minuut</t>
  </si>
  <si>
    <t>Metre per minute</t>
  </si>
  <si>
    <t>4G</t>
  </si>
  <si>
    <t>Microliter</t>
  </si>
  <si>
    <t>Microlitre</t>
  </si>
  <si>
    <t>4L</t>
  </si>
  <si>
    <t>Megabyte</t>
  </si>
  <si>
    <t>A24</t>
  </si>
  <si>
    <t>Candela per vierkante meter</t>
  </si>
  <si>
    <t>Candela per Square Metre</t>
  </si>
  <si>
    <t>A86</t>
  </si>
  <si>
    <t>Gigahertz</t>
  </si>
  <si>
    <t>Byte</t>
  </si>
  <si>
    <t>AMH</t>
  </si>
  <si>
    <t>AMP</t>
  </si>
  <si>
    <t>Ampère</t>
  </si>
  <si>
    <t>Ampere</t>
  </si>
  <si>
    <t>Gauge</t>
  </si>
  <si>
    <t>B37</t>
  </si>
  <si>
    <t>Kilogram Force</t>
  </si>
  <si>
    <t>BPM</t>
  </si>
  <si>
    <t>Slagen per minuut</t>
  </si>
  <si>
    <t>Beats Per Minute</t>
  </si>
  <si>
    <t>BTU</t>
  </si>
  <si>
    <t>C65</t>
  </si>
  <si>
    <t>Graden Celsius</t>
  </si>
  <si>
    <t>CG</t>
  </si>
  <si>
    <t>Kaart</t>
  </si>
  <si>
    <t>Card</t>
  </si>
  <si>
    <t>CGM</t>
  </si>
  <si>
    <t>Centigram</t>
  </si>
  <si>
    <t>CLT</t>
  </si>
  <si>
    <t>Centiliter</t>
  </si>
  <si>
    <t>Centilitre</t>
  </si>
  <si>
    <t>CWI</t>
  </si>
  <si>
    <t>D03</t>
  </si>
  <si>
    <t>Kilowatt uur per uur</t>
  </si>
  <si>
    <t>Kilowatt hour per hour</t>
  </si>
  <si>
    <t>D19</t>
  </si>
  <si>
    <t>Vierkante meter kelvin per watt</t>
  </si>
  <si>
    <t>D53</t>
  </si>
  <si>
    <t>Watt per metre Kelvin</t>
  </si>
  <si>
    <t>D55</t>
  </si>
  <si>
    <t>Heat Transfer Coefficient</t>
  </si>
  <si>
    <t>Dagen</t>
  </si>
  <si>
    <t>Days</t>
  </si>
  <si>
    <t>DD</t>
  </si>
  <si>
    <t>(Boog)graden (hoekeenheid)</t>
  </si>
  <si>
    <t>Degree (unit of angle)</t>
  </si>
  <si>
    <t>DLT</t>
  </si>
  <si>
    <t>Deciliter</t>
  </si>
  <si>
    <t>Decilitre</t>
  </si>
  <si>
    <t>E09</t>
  </si>
  <si>
    <t>E14</t>
  </si>
  <si>
    <t>E20</t>
  </si>
  <si>
    <t>E32</t>
  </si>
  <si>
    <t>Liter per uur</t>
  </si>
  <si>
    <t>Litre Per Hour</t>
  </si>
  <si>
    <t>E34</t>
  </si>
  <si>
    <t>Gigabyte</t>
  </si>
  <si>
    <t>E35</t>
  </si>
  <si>
    <t>Terabyte</t>
  </si>
  <si>
    <t>E37</t>
  </si>
  <si>
    <t>Pixel</t>
  </si>
  <si>
    <t>E39</t>
  </si>
  <si>
    <t>Dots per inch</t>
  </si>
  <si>
    <t>F27</t>
  </si>
  <si>
    <t>Gram per uur</t>
  </si>
  <si>
    <t>Gram Per Hour</t>
  </si>
  <si>
    <t>FAH</t>
  </si>
  <si>
    <t>Graden Fahrenheit</t>
  </si>
  <si>
    <t>FJ</t>
  </si>
  <si>
    <t>Sizing Factor</t>
  </si>
  <si>
    <t>FOT</t>
  </si>
  <si>
    <t>Voet</t>
  </si>
  <si>
    <t>Foot</t>
  </si>
  <si>
    <t>FTK</t>
  </si>
  <si>
    <t>Vierkante voet</t>
  </si>
  <si>
    <t>Square foot</t>
  </si>
  <si>
    <t>FTQ</t>
  </si>
  <si>
    <t>Kubieke voet</t>
  </si>
  <si>
    <t>Cubic foot</t>
  </si>
  <si>
    <t>G21</t>
  </si>
  <si>
    <t>Kopje (VS)</t>
  </si>
  <si>
    <t>Cup (US)</t>
  </si>
  <si>
    <t>G24</t>
  </si>
  <si>
    <t>Eetlepel</t>
  </si>
  <si>
    <t>Tablespoon</t>
  </si>
  <si>
    <t>G25</t>
  </si>
  <si>
    <t>Theelepel</t>
  </si>
  <si>
    <t>Teaspoon</t>
  </si>
  <si>
    <t>Gram per liter</t>
  </si>
  <si>
    <t>GLI</t>
  </si>
  <si>
    <t>Gallon (VK)</t>
  </si>
  <si>
    <t>Gallon (UK)</t>
  </si>
  <si>
    <t>GLL</t>
  </si>
  <si>
    <t>Gallon (VS)</t>
  </si>
  <si>
    <t>Gallon (US)</t>
  </si>
  <si>
    <t>GM</t>
  </si>
  <si>
    <t>Gram per vierkante meter</t>
  </si>
  <si>
    <t>GRN</t>
  </si>
  <si>
    <t>H</t>
  </si>
  <si>
    <t>H83</t>
  </si>
  <si>
    <t>Liter per kilogram</t>
  </si>
  <si>
    <t>Litre per kilogram</t>
  </si>
  <si>
    <t>HLT</t>
  </si>
  <si>
    <t>Hectoliter</t>
  </si>
  <si>
    <t>Hectolitre</t>
  </si>
  <si>
    <t>HTZ</t>
  </si>
  <si>
    <t>Hertz</t>
  </si>
  <si>
    <t>INH</t>
  </si>
  <si>
    <t>Inches</t>
  </si>
  <si>
    <t>JOU</t>
  </si>
  <si>
    <t>Joule</t>
  </si>
  <si>
    <t>K43</t>
  </si>
  <si>
    <t>Paardenkracht</t>
  </si>
  <si>
    <t>Horsepower</t>
  </si>
  <si>
    <t>KEL</t>
  </si>
  <si>
    <t>Kelvin</t>
  </si>
  <si>
    <t>KHZ</t>
  </si>
  <si>
    <t>Kilohertz</t>
  </si>
  <si>
    <t>KJO</t>
  </si>
  <si>
    <t>Kilojoule</t>
  </si>
  <si>
    <t>KMH</t>
  </si>
  <si>
    <t>Kilometer per uur</t>
  </si>
  <si>
    <t>KNM</t>
  </si>
  <si>
    <t>KPA</t>
  </si>
  <si>
    <t>KT</t>
  </si>
  <si>
    <t>Kit</t>
  </si>
  <si>
    <t>KWH</t>
  </si>
  <si>
    <t>KWT</t>
  </si>
  <si>
    <t>Kilowatt</t>
  </si>
  <si>
    <t>L/min</t>
  </si>
  <si>
    <t>LBR</t>
  </si>
  <si>
    <t>LD</t>
  </si>
  <si>
    <t>Laag</t>
  </si>
  <si>
    <t>LTN</t>
  </si>
  <si>
    <t>LTR</t>
  </si>
  <si>
    <t>Liter</t>
  </si>
  <si>
    <t>Litre</t>
  </si>
  <si>
    <t>LUX</t>
  </si>
  <si>
    <t>Lux</t>
  </si>
  <si>
    <t>MBR</t>
  </si>
  <si>
    <t>Millibar</t>
  </si>
  <si>
    <t>Minuut (tijdseenheid)</t>
  </si>
  <si>
    <t>Minute (unit of time)</t>
  </si>
  <si>
    <t>mL/min</t>
  </si>
  <si>
    <t>Millilitre per minute</t>
  </si>
  <si>
    <t>Milliliter</t>
  </si>
  <si>
    <t>Millilitre</t>
  </si>
  <si>
    <t>Vierkante millimeter</t>
  </si>
  <si>
    <t>Square millimetre</t>
  </si>
  <si>
    <t>MQH</t>
  </si>
  <si>
    <t>Kubieke meter per uur</t>
  </si>
  <si>
    <t>Cubic Metre Per Hour</t>
  </si>
  <si>
    <t>MTQ</t>
  </si>
  <si>
    <t>Kubieke meter</t>
  </si>
  <si>
    <t>Cubic metre</t>
  </si>
  <si>
    <t>MTS</t>
  </si>
  <si>
    <t>Meter per seconde</t>
  </si>
  <si>
    <t>Metre Per Second</t>
  </si>
  <si>
    <t>NEW</t>
  </si>
  <si>
    <t>Newton</t>
  </si>
  <si>
    <t>NU</t>
  </si>
  <si>
    <t>Newtonmeter</t>
  </si>
  <si>
    <t>Newton metre</t>
  </si>
  <si>
    <t>OHM</t>
  </si>
  <si>
    <t>Ohm</t>
  </si>
  <si>
    <t>ONZ</t>
  </si>
  <si>
    <t>Ons</t>
  </si>
  <si>
    <t>Ounce</t>
  </si>
  <si>
    <t>OPM</t>
  </si>
  <si>
    <t>Oscillations Per Minute</t>
  </si>
  <si>
    <t>Procent</t>
  </si>
  <si>
    <t>Percent</t>
  </si>
  <si>
    <t>PAL</t>
  </si>
  <si>
    <t>Pascal</t>
  </si>
  <si>
    <t>PR</t>
  </si>
  <si>
    <t>Paar</t>
  </si>
  <si>
    <t>Pair</t>
  </si>
  <si>
    <t>RPM</t>
  </si>
  <si>
    <t>Revolutions per minute</t>
  </si>
  <si>
    <t>Vierkante meter/seconde</t>
  </si>
  <si>
    <t>Seconde (tijdseenheid)</t>
  </si>
  <si>
    <t>Second (unit of time)</t>
  </si>
  <si>
    <t>STN</t>
  </si>
  <si>
    <t>TPI</t>
  </si>
  <si>
    <t>Tanden per inch</t>
  </si>
  <si>
    <t>Teeth Per Inch</t>
  </si>
  <si>
    <t>VLT</t>
  </si>
  <si>
    <t>Volt</t>
  </si>
  <si>
    <t>W/m2</t>
  </si>
  <si>
    <t>Watt per square metre</t>
  </si>
  <si>
    <t>WHR</t>
  </si>
  <si>
    <t>Watt hour</t>
  </si>
  <si>
    <t>WTT</t>
  </si>
  <si>
    <t>Watt</t>
  </si>
  <si>
    <t>YRD</t>
  </si>
  <si>
    <t>Yard</t>
  </si>
  <si>
    <t>Kilogram per vierkante meter (kg/m²)</t>
  </si>
  <si>
    <t>Kilogramme par mètre carré (kg/m²)</t>
  </si>
  <si>
    <t>Kilogram per square metre (kg/m²)</t>
  </si>
  <si>
    <t>Décibel</t>
  </si>
  <si>
    <t>Kilooctets</t>
  </si>
  <si>
    <t>Mètre par minute</t>
  </si>
  <si>
    <t>Mégaoctets</t>
  </si>
  <si>
    <t>Deeltjes per één miljoen</t>
  </si>
  <si>
    <t>Particules par million</t>
  </si>
  <si>
    <t>Parts per million</t>
  </si>
  <si>
    <t>Candela par mètre carré</t>
  </si>
  <si>
    <t>Octet</t>
  </si>
  <si>
    <t>Ah</t>
  </si>
  <si>
    <t>Jaren</t>
  </si>
  <si>
    <t>Ans</t>
  </si>
  <si>
    <t>Years</t>
  </si>
  <si>
    <t>Jauge</t>
  </si>
  <si>
    <t>American wire gauge</t>
  </si>
  <si>
    <t>Battements par minute</t>
  </si>
  <si>
    <t>Britse thermische eenheid</t>
  </si>
  <si>
    <t>Unité thermique britannique</t>
  </si>
  <si>
    <t>British Thermal Unit</t>
  </si>
  <si>
    <t>Nanoseconde</t>
  </si>
  <si>
    <t>Pascal secondes</t>
  </si>
  <si>
    <t>Pascal seconds</t>
  </si>
  <si>
    <t>Celsius</t>
  </si>
  <si>
    <t>Centigramme</t>
  </si>
  <si>
    <t>Kilowatt heure par heure</t>
  </si>
  <si>
    <t>Mètre carré-kelvin par watt</t>
  </si>
  <si>
    <t>Square metre kelvin per watt</t>
  </si>
  <si>
    <t>Watt per meter Kelvin</t>
  </si>
  <si>
    <t>Watt par mètre Kelvin</t>
  </si>
  <si>
    <t>Warmte-overdracht coëfficiënt</t>
  </si>
  <si>
    <t>Coefficient de transfert de chaleur</t>
  </si>
  <si>
    <t>daN</t>
  </si>
  <si>
    <t>Decanewton</t>
  </si>
  <si>
    <t>Décanewton</t>
  </si>
  <si>
    <t>Journées</t>
  </si>
  <si>
    <t>Degrés (unité d'un angle)</t>
  </si>
  <si>
    <t>Décilitre</t>
  </si>
  <si>
    <t>mAh</t>
  </si>
  <si>
    <t>Kilocalorie</t>
  </si>
  <si>
    <t>Megabits per seconde (MB/s)</t>
  </si>
  <si>
    <t>Mégabits par seconde (MB/s)</t>
  </si>
  <si>
    <t>Megabits per second (MB/s)</t>
  </si>
  <si>
    <t>Litre par heure</t>
  </si>
  <si>
    <t>Gigaoctets</t>
  </si>
  <si>
    <t>Téraoctets</t>
  </si>
  <si>
    <t>Beeldpunten per inch</t>
  </si>
  <si>
    <t>Points par pouce</t>
  </si>
  <si>
    <t>Gramme par heure</t>
  </si>
  <si>
    <t>Degré Fahrenheit</t>
  </si>
  <si>
    <t>Degree Fahrenheit</t>
  </si>
  <si>
    <t>Maatfactor</t>
  </si>
  <si>
    <t>Facteur de dimensionnement</t>
  </si>
  <si>
    <t>Pied</t>
  </si>
  <si>
    <t>Pied carré</t>
  </si>
  <si>
    <t>Coupe (US)</t>
  </si>
  <si>
    <t>Cuillerée à soupe</t>
  </si>
  <si>
    <t>Cuillère à café</t>
  </si>
  <si>
    <t>Gramme par litre</t>
  </si>
  <si>
    <t>Gram Per Litre</t>
  </si>
  <si>
    <t>Gallon (Royaume-Uni)</t>
  </si>
  <si>
    <t>Gallon (États-Unis)</t>
  </si>
  <si>
    <t>Gramme par mètre carré</t>
  </si>
  <si>
    <t>Gram Per Square Metre</t>
  </si>
  <si>
    <t>Litre par kilogramme</t>
  </si>
  <si>
    <t>Inch</t>
  </si>
  <si>
    <t>Pouce</t>
  </si>
  <si>
    <t>Kilogramme</t>
  </si>
  <si>
    <t>Kilomètre par heure</t>
  </si>
  <si>
    <t>Kilometre per hour</t>
  </si>
  <si>
    <t>KiloNewton per vierkante meter (kN/m²)</t>
  </si>
  <si>
    <t>Kilo Newton par mètre carré (kN/m²)</t>
  </si>
  <si>
    <t>Kilo Newton per square meter (kN/m²)</t>
  </si>
  <si>
    <t>Kilopascal</t>
  </si>
  <si>
    <t>Kilowattuur (kWh)</t>
  </si>
  <si>
    <t>Kilowattheure (kWh)</t>
  </si>
  <si>
    <t>Kilowatthour (kWh)</t>
  </si>
  <si>
    <t>Liter per minuut (l/min)</t>
  </si>
  <si>
    <t>Litre par minute (l/min)</t>
  </si>
  <si>
    <t>Litre per minute (l/min)</t>
  </si>
  <si>
    <t>Liter/dag</t>
  </si>
  <si>
    <t>Litre/jour</t>
  </si>
  <si>
    <t>Litre/day</t>
  </si>
  <si>
    <t>Lumen (lm)</t>
  </si>
  <si>
    <t>Minute (unité de temps)</t>
  </si>
  <si>
    <t>Milliliter per minuut</t>
  </si>
  <si>
    <t>Millilitre par minute</t>
  </si>
  <si>
    <t>Milimètre carré</t>
  </si>
  <si>
    <t>Mètre cube par heure</t>
  </si>
  <si>
    <t>Mètre cube</t>
  </si>
  <si>
    <t>Mètre par seconde</t>
  </si>
  <si>
    <t>NTU</t>
  </si>
  <si>
    <t>Nephelometric turbidity unit</t>
  </si>
  <si>
    <t>Newton mètre</t>
  </si>
  <si>
    <t>Once</t>
  </si>
  <si>
    <t>Oscillaties per minuut</t>
  </si>
  <si>
    <t>Oscillations par minute</t>
  </si>
  <si>
    <t>Pourcent</t>
  </si>
  <si>
    <t>Toeren per minuut</t>
  </si>
  <si>
    <t>Tours par minute</t>
  </si>
  <si>
    <t>Mètre carré/seconde</t>
  </si>
  <si>
    <t>Square metre/second</t>
  </si>
  <si>
    <t>Deuxième (unité de temps)</t>
  </si>
  <si>
    <t>Dents par pouce</t>
  </si>
  <si>
    <t>Watt par mètre carré</t>
  </si>
  <si>
    <t>Watt uur</t>
  </si>
  <si>
    <t>Watt heure</t>
  </si>
  <si>
    <t>Feuille</t>
  </si>
  <si>
    <t>Cour</t>
  </si>
  <si>
    <t>AUBURN</t>
  </si>
  <si>
    <t>Kastanjebruin</t>
  </si>
  <si>
    <t>Auburn</t>
  </si>
  <si>
    <t>Zwart</t>
  </si>
  <si>
    <t>BLONDE</t>
  </si>
  <si>
    <t>Blond</t>
  </si>
  <si>
    <t>Blonde</t>
  </si>
  <si>
    <t>Bruin</t>
  </si>
  <si>
    <t>GREY</t>
  </si>
  <si>
    <t>Grijs</t>
  </si>
  <si>
    <t>Gris</t>
  </si>
  <si>
    <t>Grey</t>
  </si>
  <si>
    <t>Nombre</t>
  </si>
  <si>
    <t>Aantal keren te gebruiken</t>
  </si>
  <si>
    <t>Nombre d'utilisations</t>
  </si>
  <si>
    <t>Number of uses</t>
  </si>
  <si>
    <t>Unités</t>
  </si>
  <si>
    <t>Pouces</t>
  </si>
  <si>
    <t>Paire</t>
  </si>
  <si>
    <t>EUH001</t>
  </si>
  <si>
    <t>Explosief in droge toestand.</t>
  </si>
  <si>
    <t>Explosif à l'état sec</t>
  </si>
  <si>
    <t>Explosive when dry.</t>
  </si>
  <si>
    <t>EUH006</t>
  </si>
  <si>
    <t>Explosiegevaar bij contact met of zonder contact met lucht.</t>
  </si>
  <si>
    <t>Danger d'explosion en contact ou sans contact avec l'air</t>
  </si>
  <si>
    <t>Explosion hazard in contact with or without air.</t>
  </si>
  <si>
    <t>EUH014</t>
  </si>
  <si>
    <t>Reageert heftig met water.</t>
  </si>
  <si>
    <t>Réagit violemment au contact de l'eau.</t>
  </si>
  <si>
    <t>Reacts violently with water.</t>
  </si>
  <si>
    <t>EUH018</t>
  </si>
  <si>
    <t>Kan bij gebruik een ontvlambaar/ontplofbaar damp-luchtmengsel vormen.</t>
  </si>
  <si>
    <t>Lors de l'utilisation, formation possible de mélange vapeur-air inflammable/explosif.</t>
  </si>
  <si>
    <t>In use may form flammable/explosive vapour-air mixture.</t>
  </si>
  <si>
    <t>EUH019</t>
  </si>
  <si>
    <t>Kan ontplofbare peroxiden vormen.</t>
  </si>
  <si>
    <t>Peut former des peroxydes explosifs.</t>
  </si>
  <si>
    <t>May form explosive peroxides.</t>
  </si>
  <si>
    <t>EUH029</t>
  </si>
  <si>
    <t>Vormt giftig gas in contact met water.</t>
  </si>
  <si>
    <t>Au contact de l'eau, dégage un gaz toxique.</t>
  </si>
  <si>
    <t>Contact with water liberates toxic gas.</t>
  </si>
  <si>
    <t>EUH031</t>
  </si>
  <si>
    <t>Vormt giftig gas in contact met zuren.</t>
  </si>
  <si>
    <t>Au contact d'un acide, dégage un gaz toxique.</t>
  </si>
  <si>
    <t>Contact with acids liberates toxic gas.</t>
  </si>
  <si>
    <t>EUH032</t>
  </si>
  <si>
    <t>Vormt zeer giftig gas in contact met zuren.</t>
  </si>
  <si>
    <t>Au contact d'un acide, dégage un gaz très toxique.</t>
  </si>
  <si>
    <t>Contact with acids liberates very toxic gas.</t>
  </si>
  <si>
    <t>EUH044</t>
  </si>
  <si>
    <t>Ontploffingsgevaar bij verwarming in afgesloten toestand.</t>
  </si>
  <si>
    <t>Risque d'explosion si chauffé en ambiance confinée.</t>
  </si>
  <si>
    <t>Risk of explosion if heated under confinement.</t>
  </si>
  <si>
    <t>EUH059</t>
  </si>
  <si>
    <t>Gevaarlijk voor de ozonlaag.</t>
  </si>
  <si>
    <t>Dangereux pour la couche d'ozone</t>
  </si>
  <si>
    <t>Hazardous to the ozone layer.</t>
  </si>
  <si>
    <t>EUH066</t>
  </si>
  <si>
    <t>Herhaalde blootstelling kan een droge of een gebarsten huid veroorzaken.</t>
  </si>
  <si>
    <t>L'exposition répétée peut provoquer dessèchement ou gerçures de la peau.</t>
  </si>
  <si>
    <t>Repeated exposure may cause skin dryness or cracking.</t>
  </si>
  <si>
    <t>EUH070</t>
  </si>
  <si>
    <t>Giftig bij oogcontact.</t>
  </si>
  <si>
    <t>Toxique par contact oculaire.</t>
  </si>
  <si>
    <t>Toxic by eye contact.</t>
  </si>
  <si>
    <t>EUH071</t>
  </si>
  <si>
    <t>Bijtend voor de luchtwegen.</t>
  </si>
  <si>
    <t>Corrosif pour les voies respiratoires.</t>
  </si>
  <si>
    <t>Corrosive to the respiratory tract.</t>
  </si>
  <si>
    <t>EUH201</t>
  </si>
  <si>
    <t>Bevat lood. Mag niet worden gebruikt voor voorwerpen waarin kinderen kunnen bijten of waaraan kinderen kunnen zuigen.</t>
  </si>
  <si>
    <t>Contient du plomb. Ne pas utiliser sur les objets susceptibles d’être mâchés ou sucés par des enfants.</t>
  </si>
  <si>
    <t>Contains lead. Should not be used on surfaces liable to be chewed or sucked by children.</t>
  </si>
  <si>
    <t>EUH201A</t>
  </si>
  <si>
    <t>Let op! Bevat lood.</t>
  </si>
  <si>
    <t>Attention ! Contient du plomb.</t>
  </si>
  <si>
    <t>Warning! Contains lead.</t>
  </si>
  <si>
    <t>EUH202</t>
  </si>
  <si>
    <t>Cyanoacrylaat. Gevaarlijk. Kleeft binnen enkele seconden aan huid en oogleden. Buiten het bereik van kinderen houden.</t>
  </si>
  <si>
    <t>Cyanoacrylate. Dangereux. Colle à la peau et aux yeux en quelques secondes. Tenir hors de portée des enfants.</t>
  </si>
  <si>
    <t>Cyanoacrylate. Danger. Bonds skin and eyes in seconds. Keep out of the reach of children.</t>
  </si>
  <si>
    <t>EUH203</t>
  </si>
  <si>
    <t>Bevat zeswaardig chroom. Kan een allergische reactie veroorzaken.</t>
  </si>
  <si>
    <t>Contient du chrome (VI). Peut provoquer une allergie.</t>
  </si>
  <si>
    <t>Contains chromium (VI). May produce an allergic reaction.</t>
  </si>
  <si>
    <t>EUH204</t>
  </si>
  <si>
    <t>Bevat isocyanaten. Kan een allergische reactie veroorzaken.</t>
  </si>
  <si>
    <t>Contient des isocyanates. Peut provoquer une allergie.</t>
  </si>
  <si>
    <t>Contains isocyanates. May produce an allergic reaction.</t>
  </si>
  <si>
    <t>EUH205</t>
  </si>
  <si>
    <t>Bevat epoxyverbindingen. Kan een allergische reactie veroorzaken.</t>
  </si>
  <si>
    <t>Contient des composés époxydiques. Peut provoquer une allergie.</t>
  </si>
  <si>
    <t>Contains epoxy constituents. May produce an allergic reaction.</t>
  </si>
  <si>
    <t>EUH206</t>
  </si>
  <si>
    <t>Let op! Niet in combinatie met andere producten gebruiken. Er kunnen gevaarlijke gassen (chloor) vrijkomen.</t>
  </si>
  <si>
    <t>Attention ! Ne pas utiliser en combinaison avec d’autres produits. Peut libérer des gaz dangereux (clore).</t>
  </si>
  <si>
    <t>Warning! Do not use together with other products. May release dangerous gases (chlorine).</t>
  </si>
  <si>
    <t>EUH207</t>
  </si>
  <si>
    <t>Let op! Bevat cadmium. Bij het gebruik ontwikkelen zich gevaarlijke dampen. Zie de aanwijzingen van de fabrikant. Neem de veiligheidsvoorschriften in acht.</t>
  </si>
  <si>
    <t>Attention ! Contient du cadmium. Peut libérer des vapeurs dangereuses lors de l’utilisation. Consulter les instructions du fabricant. Tenir compte des prescriptions de sécurité.</t>
  </si>
  <si>
    <t>Warning! Contains cadmium. Dangerous fumes are formed during use. See information supplied by the manufacturer. Comply with the safety instructions.</t>
  </si>
  <si>
    <t>EUH208</t>
  </si>
  <si>
    <t>Bevat &lt;naam van de sensibiliserende stof&gt;. Kan een allergische reactie veroorzaken.</t>
  </si>
  <si>
    <t>Contient &lt;nom de la substance sensibilisante&gt;. Peut provoquer une allergie.</t>
  </si>
  <si>
    <t>Contains &lt;name of sensitising substance&gt;. May produce an allergic reaction.</t>
  </si>
  <si>
    <t>EUH209</t>
  </si>
  <si>
    <t>Kan bij gebruik licht ontvlambaar worden.</t>
  </si>
  <si>
    <t>Peut devenir facilement inflammable en cours d’utilisation.</t>
  </si>
  <si>
    <t>Can become highly flammable in use.</t>
  </si>
  <si>
    <t>EUH209A</t>
  </si>
  <si>
    <t>Kan bij gebruik ontvlambaar worden.</t>
  </si>
  <si>
    <t>Peut devenir inflammable en cours d’utilisation.</t>
  </si>
  <si>
    <t>Can become flammable in use.</t>
  </si>
  <si>
    <t>EUH210</t>
  </si>
  <si>
    <t>Veiligheidsinformatieblad op verzoek verkrijgbaar.</t>
  </si>
  <si>
    <t>Fiche de données de sécurité disponible sur demande.</t>
  </si>
  <si>
    <t>Safety data sheet available on request.</t>
  </si>
  <si>
    <t>EUH211</t>
  </si>
  <si>
    <t>Let op! Bij verneveling kunnen gevaarlijke inhaleerbare druppels worden gevormd. Spuitnevel niet inademen.</t>
  </si>
  <si>
    <t>Attention! Des gouttelettes respirables dangereuses peuvent se former lors de la pulvérisation. Ne pas respirer les aérosols ni les brouillards.</t>
  </si>
  <si>
    <t>Warning! Hazardous respirable droplets may be formed when sprayed. Do not breathe spray or mist.</t>
  </si>
  <si>
    <t>Warning! Hazardous respirable dust may be formed when used. Do not breathe dust.</t>
  </si>
  <si>
    <t>EUH212</t>
  </si>
  <si>
    <t>Let op! Bij gebruik kunnen gevaarlijke inhaleerbare stofdeeltjes worden gevormd. Stof niet inademen.</t>
  </si>
  <si>
    <t>Attention! Une poussière respirable dangereuse peut se former lors de l’utilisation. Ne pas respirer cette poussière.</t>
  </si>
  <si>
    <t>EUH401</t>
  </si>
  <si>
    <t>Volg de gebruiksaanwijzing om gevaar voor de menselijke gezondheid en het milieu te voorkomen.</t>
  </si>
  <si>
    <t>Respectez les instructions d’utilisation pour éviter les risques pour la santé humaine et l’environnement.</t>
  </si>
  <si>
    <t>To avoid risks to human health and the environment, comply with the instructions for use.</t>
  </si>
  <si>
    <t>H200</t>
  </si>
  <si>
    <t>Instabiele ontplofbare stof.</t>
  </si>
  <si>
    <t>Explosif instable.</t>
  </si>
  <si>
    <t>Unstable explosives.</t>
  </si>
  <si>
    <t>H201</t>
  </si>
  <si>
    <t>Ontplofbare stof; gevaar voor massa-explosie.</t>
  </si>
  <si>
    <t>Explosif ; danger d’explosion en masse.</t>
  </si>
  <si>
    <t>Explosive; mass explosion hazard.</t>
  </si>
  <si>
    <t>H202</t>
  </si>
  <si>
    <t>Ontplofbare stof, ernstig gevaar voor scherfwerking.</t>
  </si>
  <si>
    <t>Explosif ; danger sérieux de projection.</t>
  </si>
  <si>
    <t>Explosive, severe projection hazard.</t>
  </si>
  <si>
    <t>H203</t>
  </si>
  <si>
    <t>Ontplofbare stof; gevaar voor brand, luchtdrukwerking of scherfwerking.</t>
  </si>
  <si>
    <t>Explosif ; danger d’incendie, d’effet de souffle ou de projection.</t>
  </si>
  <si>
    <t>Explosive; fire, blast or projection hazard.</t>
  </si>
  <si>
    <t>H204</t>
  </si>
  <si>
    <t>Gevaar voor brand of scherfwerking.</t>
  </si>
  <si>
    <t>Danger d’incendie ou de projection.</t>
  </si>
  <si>
    <t>Fire or projection hazard.</t>
  </si>
  <si>
    <t>H205</t>
  </si>
  <si>
    <t>Gevaar voor massa-explosie bij brand.</t>
  </si>
  <si>
    <t>Danger d’explosion en masse en cas d’incendie.</t>
  </si>
  <si>
    <t>May mass explode in fire.</t>
  </si>
  <si>
    <t>H206</t>
  </si>
  <si>
    <t>Gevaar voor brand, luchtdrukwerking of scherfwerking; toegenomen ontploffingsgevaar als de ongevoeligheidsagens wordt verminderd.</t>
  </si>
  <si>
    <t>Danger d’incendie, d’effet de souffle ou de projection; risque accru d’explosion si la quantité d’agent désensibilisateur est réduite.</t>
  </si>
  <si>
    <t>Fire, blast or projection hazard; increased risk of explosion if desensitising agent is reduced.</t>
  </si>
  <si>
    <t>H207</t>
  </si>
  <si>
    <t>Gevaar voor brand of scherfwerking; toegenomen ontploffingsgevaar als de ongevoeligheidsagens wordt verminderd.</t>
  </si>
  <si>
    <t>Danger d’incendie ou de projection; risque accru d’explosion si la quantité d’agent désensibilisateur est réduite.</t>
  </si>
  <si>
    <t>Fire or projection hazard; increased risk of explosion if desensitising agent is reduced</t>
  </si>
  <si>
    <t>H208</t>
  </si>
  <si>
    <t>Gevaar voor brand; toegenomen ontploffingsgevaar als de ongevoeligheidsagens wordt verminderd.</t>
  </si>
  <si>
    <t>Danger d’incendie; risque accru d’explosion si la quantité d’agent désensibilisateur est réduite.</t>
  </si>
  <si>
    <t>Fire hazard; increased risk of explosion if desensitising agent is reduced.</t>
  </si>
  <si>
    <t>H220</t>
  </si>
  <si>
    <t>Zeer licht ontvlambaar gas.</t>
  </si>
  <si>
    <t>Gaz extrêmement inflammable.</t>
  </si>
  <si>
    <t>Extremely flammable gas.</t>
  </si>
  <si>
    <t>H221</t>
  </si>
  <si>
    <t>Ontvlambaar gas.</t>
  </si>
  <si>
    <t>Gaz inflammable.</t>
  </si>
  <si>
    <t>Flammable gas.</t>
  </si>
  <si>
    <t>H222</t>
  </si>
  <si>
    <t>Zeer licht ontvlambare aerosol.</t>
  </si>
  <si>
    <t>Aérosol extrêmement inflammable.</t>
  </si>
  <si>
    <t>Extremely flammable aerosol.</t>
  </si>
  <si>
    <t>H223</t>
  </si>
  <si>
    <t>Ontvlambare aerosol.</t>
  </si>
  <si>
    <t>Aérosol inflammable.</t>
  </si>
  <si>
    <t>Flammable aerosol.</t>
  </si>
  <si>
    <t>H224</t>
  </si>
  <si>
    <t>Zeer licht ontvlambare vloeistof en damp.</t>
  </si>
  <si>
    <t>Liquide et vapeurs extrêmement inflammables.</t>
  </si>
  <si>
    <t>Extremely flammable liquid and vapour.</t>
  </si>
  <si>
    <t>H225</t>
  </si>
  <si>
    <t>Licht ontvlambare vloeistof en damp.</t>
  </si>
  <si>
    <t>Liquide et vapeurs très inflammables.</t>
  </si>
  <si>
    <t>Highly flammable liquid and vapour.</t>
  </si>
  <si>
    <t>H226</t>
  </si>
  <si>
    <t>Ontvlambare vloeistof en damp.</t>
  </si>
  <si>
    <t>Liquide et vapeurs inflammables.</t>
  </si>
  <si>
    <t>Flammable liquid and vapour.</t>
  </si>
  <si>
    <t>H227</t>
  </si>
  <si>
    <t>Brandbare vloeistof.</t>
  </si>
  <si>
    <t>Liquide combustible</t>
  </si>
  <si>
    <t>Combustible liquid.</t>
  </si>
  <si>
    <t>H228</t>
  </si>
  <si>
    <t>Ontvlambare vaste stof.</t>
  </si>
  <si>
    <t>Matière solide inflammable.</t>
  </si>
  <si>
    <t>Flammable solid.</t>
  </si>
  <si>
    <t>H229</t>
  </si>
  <si>
    <t>Houder onder druk: kan openbarsten bij verhitting.</t>
  </si>
  <si>
    <t>Récipient sous pression : peut éclater sous l’effet de la chaleur.</t>
  </si>
  <si>
    <t>Pressurised container: May burst if heated.</t>
  </si>
  <si>
    <t>H230</t>
  </si>
  <si>
    <t>Kan explosief reageren zelfs in afwezigheid van lucht.</t>
  </si>
  <si>
    <t>Peut exploser même en l’absence d’air.</t>
  </si>
  <si>
    <t>May react explosively even in the absence of air.</t>
  </si>
  <si>
    <t>H231</t>
  </si>
  <si>
    <t>Kan explosief reageren zelfs in afwezigheid van lucht bij verhoogde druk en/of temperatuur.</t>
  </si>
  <si>
    <t>Peut exploser même en l’absence d’air à une pression et/ou température élevée(s).</t>
  </si>
  <si>
    <t>May react explosively even in the absence of air at elevated pressure and/or temperature.</t>
  </si>
  <si>
    <t>H232</t>
  </si>
  <si>
    <t>Kan spontaan ontbranden bij blootstelling aan lucht.</t>
  </si>
  <si>
    <t>Peut s’enflammer spontanément au contact de l’air.</t>
  </si>
  <si>
    <t>May ignite spontaneously if exposed to air</t>
  </si>
  <si>
    <t>H240</t>
  </si>
  <si>
    <t>Ontploffingsgevaar bij verwarming.</t>
  </si>
  <si>
    <t>Peut exploser sous l’effet de la chaleur.</t>
  </si>
  <si>
    <t>Heating may cause an explosion.</t>
  </si>
  <si>
    <t>H241</t>
  </si>
  <si>
    <t>Brand- of ontploffingsgevaar bij verwarming.</t>
  </si>
  <si>
    <t>Peut s’enflammer ou exploser sous l’effet de la chaleur.</t>
  </si>
  <si>
    <t>Heating may cause a fire or explosion.</t>
  </si>
  <si>
    <t>H242</t>
  </si>
  <si>
    <t>Brandgevaar bij verwarming.</t>
  </si>
  <si>
    <t>Peut s’enflammer sous l’effet de la chaleur.</t>
  </si>
  <si>
    <t>Heating may cause a fire.</t>
  </si>
  <si>
    <t>H250</t>
  </si>
  <si>
    <t>Vat spontaan vlam bij blootstelling aan lucht.</t>
  </si>
  <si>
    <t>S’enflamme spontanément au contact de l’air.</t>
  </si>
  <si>
    <t>Catches fire spontaneously if exposed to air.</t>
  </si>
  <si>
    <t>H251</t>
  </si>
  <si>
    <t>Vatbaar voor zelfverhitting: kan vlam vatten.</t>
  </si>
  <si>
    <t>Matière auto-échauffante ; peut s’enflammer.</t>
  </si>
  <si>
    <t>Self-heating: may catch fire.</t>
  </si>
  <si>
    <t>H252</t>
  </si>
  <si>
    <t>In grote hoeveelheden vatbaar voor zelfverhitting; kan vlam vatten.</t>
  </si>
  <si>
    <t>Matière auto-échauffante en grandes quantités ; peut s’enflammer.</t>
  </si>
  <si>
    <t>Self-heating in large quantities; may catch fire.</t>
  </si>
  <si>
    <t>H260</t>
  </si>
  <si>
    <t>In contact met water komen ontvlambare gassen vrij die spontaan kunnen ontbranden.</t>
  </si>
  <si>
    <t>Dégage au contact de l’eau des gaz inflammables qui peuvent s’enflammer spontanément.</t>
  </si>
  <si>
    <t>In contact with water releases flammable gases which may ignite spontaneously.</t>
  </si>
  <si>
    <t>H261</t>
  </si>
  <si>
    <t>In contact met water komen ontvlambare gassen vrij.</t>
  </si>
  <si>
    <t>Dégage au contact de l’eau des gaz inflammables.</t>
  </si>
  <si>
    <t>In contact with water releases flammable gases.</t>
  </si>
  <si>
    <t>H270</t>
  </si>
  <si>
    <t>Kan brand veroorzaken of bevorderen; oxiderend.</t>
  </si>
  <si>
    <t>Peut provoquer ou aggraver un incendie ; comburant.</t>
  </si>
  <si>
    <t>May cause or intensify fire; oxidiser.</t>
  </si>
  <si>
    <t>H271</t>
  </si>
  <si>
    <t>Kan brand of ontploffingen veroorzaken; sterk oxiderend.</t>
  </si>
  <si>
    <t>Peut provoquer un incendie ou une explosion ; comburant puissant.</t>
  </si>
  <si>
    <t>May cause fire or explosion; strong oxidiser.</t>
  </si>
  <si>
    <t>H272</t>
  </si>
  <si>
    <t>Kan brand bevorderen; oxiderend.</t>
  </si>
  <si>
    <t>Peut aggraver un incendie ; comburant.</t>
  </si>
  <si>
    <t>May intensify fire; oxidiser.</t>
  </si>
  <si>
    <t>H280</t>
  </si>
  <si>
    <t>Bevat gas onder druk; kan ontploffen bij verwarming.</t>
  </si>
  <si>
    <t>Contient un gaz sous pression ; peut exploser sous l’effet de la chaleur.</t>
  </si>
  <si>
    <t>Contains gas under pressure; may explode if heated.</t>
  </si>
  <si>
    <t>H281</t>
  </si>
  <si>
    <t>Bevat sterk gekoeld gas; kan cryogene brandwonden of letsel veroorzaken.</t>
  </si>
  <si>
    <t>Contient un gaz réfrigéré ; peut causer des brûlures ou blessures cryogéniques.</t>
  </si>
  <si>
    <t>Contains refrigerated gas; may cause cryogenic burns or injury.</t>
  </si>
  <si>
    <t>H290</t>
  </si>
  <si>
    <t>Kan bijtend zijn voor metalen.</t>
  </si>
  <si>
    <t>Peut être corrosif pour les métaux.</t>
  </si>
  <si>
    <t>May be corrosive to metals.</t>
  </si>
  <si>
    <t>H300</t>
  </si>
  <si>
    <t>Dodelijk bij inslikken.</t>
  </si>
  <si>
    <t>Mortel en cas d’ingestion.</t>
  </si>
  <si>
    <t>Fatal if swallowed.</t>
  </si>
  <si>
    <t>H300+H310</t>
  </si>
  <si>
    <t>Dodelijk bij inslikken en bij contact met de huid</t>
  </si>
  <si>
    <t>Mortel par ingestion ou par contact cutané</t>
  </si>
  <si>
    <t>Fatal if swallowed or in contact with skin</t>
  </si>
  <si>
    <t>H300+H310+H330</t>
  </si>
  <si>
    <t>Dodelijk bij inslikken, bij contact met de huid en bij inademing</t>
  </si>
  <si>
    <t>Mortel par ingestion, contact cutané ou inhalation</t>
  </si>
  <si>
    <t>Fatal if swallowed, in contact with skin or if inhaled</t>
  </si>
  <si>
    <t>H300+H330</t>
  </si>
  <si>
    <t>Dodelijk bij inslikken en bij inademing</t>
  </si>
  <si>
    <t>Mortel en cas d’ingestion ou par inhalation</t>
  </si>
  <si>
    <t>Fatal if swallowed or if inhaled</t>
  </si>
  <si>
    <t>H301</t>
  </si>
  <si>
    <t>Giftig bij inslikken.</t>
  </si>
  <si>
    <t>Toxique en cas d’ingestion.</t>
  </si>
  <si>
    <t>Toxic if swallowed.</t>
  </si>
  <si>
    <t>H301+H311</t>
  </si>
  <si>
    <t>Giftig bij inslikken en bij contact met de huid</t>
  </si>
  <si>
    <t>Toxique en cas d’ingestion ou par contact cutané</t>
  </si>
  <si>
    <t>Toxic if swallowed or in contact with skin</t>
  </si>
  <si>
    <t>H301+H311+H331</t>
  </si>
  <si>
    <t>Giftig bij inslikken, bij contact met de huid en bij inademing</t>
  </si>
  <si>
    <t>Toxique en cas d’ingestion, par contact cutané ou par inhalation</t>
  </si>
  <si>
    <t>Toxic if swallowed, in contact with skin or if inhaled</t>
  </si>
  <si>
    <t>H301+H331</t>
  </si>
  <si>
    <t>Giftig bij inslikken en bij inademing</t>
  </si>
  <si>
    <t>Toxique en cas d’ingestion ou par inhalation</t>
  </si>
  <si>
    <t>Toxic if swallowed or if inhaled</t>
  </si>
  <si>
    <t>H302</t>
  </si>
  <si>
    <t>Schadelijk bij inslikken.</t>
  </si>
  <si>
    <t>Nocif en cas d’ingestion.</t>
  </si>
  <si>
    <t>Harmful if swallowed.</t>
  </si>
  <si>
    <t>H302+H312</t>
  </si>
  <si>
    <t>Schadelijk bij inslikken en bij contact met de huid</t>
  </si>
  <si>
    <t>Nocif en cas d’ingestion ou par contact cutané</t>
  </si>
  <si>
    <t>Harmful if swallowed or in contact with skin</t>
  </si>
  <si>
    <t>H302+H312+H332</t>
  </si>
  <si>
    <t>Schadelijk bij inslikken, bij contact met de huid en bij inademing</t>
  </si>
  <si>
    <t>Nocif en cas d’ingestion, par contact cutané ou par inhalation</t>
  </si>
  <si>
    <t>Harmful if swallowed, in contact with skin or if inhaled</t>
  </si>
  <si>
    <t>H302+H332</t>
  </si>
  <si>
    <t>Schadelijk bij inslikken en bij inademing</t>
  </si>
  <si>
    <t>Nocif en cas d’ingestion ou par inhalation</t>
  </si>
  <si>
    <t>Harmful if swallowed or if inhaled</t>
  </si>
  <si>
    <t>H303</t>
  </si>
  <si>
    <t>Kan schadelijk zijn bij inslikken.</t>
  </si>
  <si>
    <t>Peut être nocif en cas d’ingestion</t>
  </si>
  <si>
    <t>May be harmful if swallowed.</t>
  </si>
  <si>
    <t>H304</t>
  </si>
  <si>
    <t>Kan dodelijk zijn als de stof bij inslikken in de luchtwegen terechtkomt.</t>
  </si>
  <si>
    <t>Peut être mortel en cas d’ingestion et de pénétration dans les voies respiratoires.</t>
  </si>
  <si>
    <t>May be fatal if swallowed and enters airways.</t>
  </si>
  <si>
    <t>H305</t>
  </si>
  <si>
    <t>Kan schadelijk zijn bij inslikken en binnendringen in de luchtwegen.</t>
  </si>
  <si>
    <t>Peut être nocif en cas d'ingestion et de pénétration dans les voies respiratoires.</t>
  </si>
  <si>
    <t>May be harmful if swallowed and enters the respiratory tract.</t>
  </si>
  <si>
    <t>H310</t>
  </si>
  <si>
    <t>Dodelijk bij contact met de huid.</t>
  </si>
  <si>
    <t>Mortel en cas de contact cutané.</t>
  </si>
  <si>
    <t>Fatal in contact with skin.</t>
  </si>
  <si>
    <t>H310+H330</t>
  </si>
  <si>
    <t>Dodelijk bij contact met de huid en bij inademing</t>
  </si>
  <si>
    <t>Mortel en cas de contact cutané ou d’inhalation</t>
  </si>
  <si>
    <t>Fatal in contact with skin or if inhaled</t>
  </si>
  <si>
    <t>H311</t>
  </si>
  <si>
    <t>Giftig bij contact met de huid.</t>
  </si>
  <si>
    <t>Toxique en cas de contact cutané.</t>
  </si>
  <si>
    <t>Toxic in contact with skin.</t>
  </si>
  <si>
    <t>H311+H331</t>
  </si>
  <si>
    <t>Giftig bij contact met de huid en bij inademing</t>
  </si>
  <si>
    <t>Toxique en cas de contact cutané ou par inhalation</t>
  </si>
  <si>
    <t>Toxic in contact with skin or if inhaled</t>
  </si>
  <si>
    <t>H312</t>
  </si>
  <si>
    <t>Schadelijk bij contact met de huid.</t>
  </si>
  <si>
    <t>Nocif en cas de contact cutané.</t>
  </si>
  <si>
    <t>Harmful in contact with skin.</t>
  </si>
  <si>
    <t>H312+H332</t>
  </si>
  <si>
    <t>Schadelijk bij contact met de huid en bij inademing</t>
  </si>
  <si>
    <t>Nocif en cas de contact cutané ou par inhalation</t>
  </si>
  <si>
    <t>Harmful in contact with skin or if inhaled</t>
  </si>
  <si>
    <t>H313</t>
  </si>
  <si>
    <t>Kan schadelijk zijn bij contact met de huid.</t>
  </si>
  <si>
    <t>Peut être nocif par contact cutané</t>
  </si>
  <si>
    <t>May be harmful in contact with skin</t>
  </si>
  <si>
    <t>H314</t>
  </si>
  <si>
    <t>Veroorzaakt ernstige brandwonden en oogletsel.</t>
  </si>
  <si>
    <t>Provoque des brûlures cutanées et de graves lésions des yeux.</t>
  </si>
  <si>
    <t>Causes severe skin burns and eye damage.</t>
  </si>
  <si>
    <t>H315</t>
  </si>
  <si>
    <t>Veroorzaakt huidirritatie.</t>
  </si>
  <si>
    <t>Provoque une irritation cutanée.</t>
  </si>
  <si>
    <t>Causes skin irritation.</t>
  </si>
  <si>
    <t>H316</t>
  </si>
  <si>
    <t>Veroorzaakt lichte huidirritatie.</t>
  </si>
  <si>
    <t>Provoque une légère irritation cutanée</t>
  </si>
  <si>
    <t>Causes slight skin irritation</t>
  </si>
  <si>
    <t>H317</t>
  </si>
  <si>
    <t>Kan een allergische huidreactie veroorzaken.</t>
  </si>
  <si>
    <t>Peut provoquer une allergie cutanée.</t>
  </si>
  <si>
    <t>May cause an allergic skin reaction.</t>
  </si>
  <si>
    <t>H318</t>
  </si>
  <si>
    <t>Veroorzaakt ernstig oogletsel.</t>
  </si>
  <si>
    <t>Provoque de graves lésions des yeux.</t>
  </si>
  <si>
    <t>Causes serious eye damage.</t>
  </si>
  <si>
    <t>H319</t>
  </si>
  <si>
    <t>Veroorzaakt ernstige oogirritatie.</t>
  </si>
  <si>
    <t>Provoque une sévère irritation des yeux.</t>
  </si>
  <si>
    <t>Causes serious eye irritation.</t>
  </si>
  <si>
    <t>H320</t>
  </si>
  <si>
    <t>Veroorzaakt oogirritatie.</t>
  </si>
  <si>
    <t>Provoque une irritation des yeux</t>
  </si>
  <si>
    <t>Causes eye irritation</t>
  </si>
  <si>
    <t>H330</t>
  </si>
  <si>
    <t>Dodelijk bij inademing.</t>
  </si>
  <si>
    <t>Mortel par inhalation.</t>
  </si>
  <si>
    <t>Fatal if inhaled.</t>
  </si>
  <si>
    <t>H331</t>
  </si>
  <si>
    <t>Giftig bij inademing.</t>
  </si>
  <si>
    <t>Toxique par inhalation.</t>
  </si>
  <si>
    <t>Toxic if inhaled.</t>
  </si>
  <si>
    <t>H332</t>
  </si>
  <si>
    <t>Schadelijk bij inademing.</t>
  </si>
  <si>
    <t>Nocif par inhalation.</t>
  </si>
  <si>
    <t>Harmful if inhaled.</t>
  </si>
  <si>
    <t>H333</t>
  </si>
  <si>
    <t>Kan schadelijk zijn bij inademing.</t>
  </si>
  <si>
    <t>Peut être nocif par inhalation</t>
  </si>
  <si>
    <t>May be harmful if inhaled</t>
  </si>
  <si>
    <t>H334</t>
  </si>
  <si>
    <t>Kan bij inademing allergie- of astmasymptomen of ademhalingsmoeilijkheden veroorzaken.</t>
  </si>
  <si>
    <t>Peut provoquer des symptômes allergiques ou d’asthme ou des difficultés respiratoires en cas d’inhalation.</t>
  </si>
  <si>
    <t>May cause allergy or asthma symptoms or breathing difficulties if inhaled.</t>
  </si>
  <si>
    <t>H335</t>
  </si>
  <si>
    <t>Kan irritatie van de luchtwegen veroorzaken.</t>
  </si>
  <si>
    <t>Peut irriter les voies respiratoires.</t>
  </si>
  <si>
    <t>May cause respiratory irritation.</t>
  </si>
  <si>
    <t>H336</t>
  </si>
  <si>
    <t>Kan slaperigheid of duizeligheid veroorzaken.</t>
  </si>
  <si>
    <t>Peut provoquer somnolence ou vertiges.</t>
  </si>
  <si>
    <t>May cause drowsiness or dizziness.</t>
  </si>
  <si>
    <t>H340</t>
  </si>
  <si>
    <t>Kan genetische schade veroorzaken.</t>
  </si>
  <si>
    <t>Peut induire des anomalies génétiques.</t>
  </si>
  <si>
    <t>May cause genetic defects.</t>
  </si>
  <si>
    <t>H341</t>
  </si>
  <si>
    <t>Verdacht van het veroorzaken van genetische schade.</t>
  </si>
  <si>
    <t>Susceptible d’induire des anomalies génétiques.</t>
  </si>
  <si>
    <t>Suspected of causing genetic defects.</t>
  </si>
  <si>
    <t>H350</t>
  </si>
  <si>
    <t>Kan kanker veroorzaken.</t>
  </si>
  <si>
    <t>Peut provoquer le cancer.</t>
  </si>
  <si>
    <t>May cause cancer.</t>
  </si>
  <si>
    <t>H350i</t>
  </si>
  <si>
    <t>Kan kanker veroorzaken bij inademing.</t>
  </si>
  <si>
    <t>Peut provoquer le cancer par inhalation.</t>
  </si>
  <si>
    <t>May cause cancer by inhalation.</t>
  </si>
  <si>
    <t>H351</t>
  </si>
  <si>
    <t>Verdacht van het veroorzaken van kanker.</t>
  </si>
  <si>
    <t>Susceptible de provoquer le cancer.</t>
  </si>
  <si>
    <t>Suspected of causing cancer.</t>
  </si>
  <si>
    <t>H360</t>
  </si>
  <si>
    <t>Kan de vruchtbaarheid of het ongeboren kind schaden.</t>
  </si>
  <si>
    <t>Peut nuire à la fertilité ou au fœtus.</t>
  </si>
  <si>
    <t>May damage fertility or the unborn child.</t>
  </si>
  <si>
    <t>H360D</t>
  </si>
  <si>
    <t>Kan het ongeboren kind schaden.</t>
  </si>
  <si>
    <t>Peut nuire au foetus.</t>
  </si>
  <si>
    <t>May damage the unborn child.</t>
  </si>
  <si>
    <t>H360Df</t>
  </si>
  <si>
    <t>Kan het ongeboren kind schaden. Wordt ervan verdacht de vruchtbaarheid te schaden.</t>
  </si>
  <si>
    <t>Peut nuire au foetus. Susceptible de nuire à la fertilité.</t>
  </si>
  <si>
    <t>May damage the unborn child. Suspected of damaging fertility.</t>
  </si>
  <si>
    <t>H360F</t>
  </si>
  <si>
    <t>Kan de vruchtbaarheid schaden.</t>
  </si>
  <si>
    <t>Peut nuire à la fertilité.</t>
  </si>
  <si>
    <t>May damage fertility.</t>
  </si>
  <si>
    <t>H360Fd</t>
  </si>
  <si>
    <t>Wordt ervan verdacht de vruchtbaarheid te schaden. Wordt ervan verdacht het ongeboren kind te schaden.</t>
  </si>
  <si>
    <t>Susceptible de nuire à la fertilité. Susceptible de nuire à l'enfant à naître.</t>
  </si>
  <si>
    <t>Suspected of harming fertility. Suspected of harming the unborn child.</t>
  </si>
  <si>
    <t>H360FD</t>
  </si>
  <si>
    <t>H361</t>
  </si>
  <si>
    <t>Kan mogelijks de vruchtbaarheid of het ongeboren kind schaden.</t>
  </si>
  <si>
    <t>Susceptible de nuire à la fertilité ou au fœtus.</t>
  </si>
  <si>
    <t>Suspected of damaging fertility or the unborn child.</t>
  </si>
  <si>
    <t>H361d</t>
  </si>
  <si>
    <t>Wordt ervan verdacht het ongeboren kind te schaden.</t>
  </si>
  <si>
    <t>Susceptible de nuire au foetus.</t>
  </si>
  <si>
    <t>Suspected of damaging the unborn child.</t>
  </si>
  <si>
    <t>H361f</t>
  </si>
  <si>
    <t>Wordt ervan verdacht de vruchtbaarheid te schaden.</t>
  </si>
  <si>
    <t>Susceptible de nuire à la fertilité.</t>
  </si>
  <si>
    <t>Suspected of damaging fertility.</t>
  </si>
  <si>
    <t>H361fd</t>
  </si>
  <si>
    <t>Susceptible de nuire à la fertilité. Susceptible de nuire au fœtus.</t>
  </si>
  <si>
    <t>Suspected of damaging fertility. Suspected of damaging the unborn child.</t>
  </si>
  <si>
    <t>H362</t>
  </si>
  <si>
    <t>Kan schadelijk zijn via de borstvoeding.</t>
  </si>
  <si>
    <t>Peut être nocif pour les bébés nourris au lait maternel.</t>
  </si>
  <si>
    <t>May cause harm to breast-fed children.</t>
  </si>
  <si>
    <t>H370</t>
  </si>
  <si>
    <t>Veroorzaakt schade aan organen.</t>
  </si>
  <si>
    <t>Risque avéré d'effets graves pour les organes.</t>
  </si>
  <si>
    <t>Causes damage to organs.</t>
  </si>
  <si>
    <t>H371</t>
  </si>
  <si>
    <t>Kan schade aan organen veroorzaken.</t>
  </si>
  <si>
    <t>Risque présumé d'effets graves pour les organes.</t>
  </si>
  <si>
    <t>May cause damage to organs.</t>
  </si>
  <si>
    <t>H372</t>
  </si>
  <si>
    <t>Veroorzaakt schade aan organen bij langdurige of herhaalde blootstelling.</t>
  </si>
  <si>
    <t>Risque avéré d'effets graves pour les organes à la suite d'expositions répétées ou d'une exposition prolongée.</t>
  </si>
  <si>
    <t>Causes damage to organs through prolonged or repeated exposure.</t>
  </si>
  <si>
    <t>H373</t>
  </si>
  <si>
    <t>Kan schade aan organen veroorzaken bij langdurige of herhaalde blootstelling.</t>
  </si>
  <si>
    <t>Risque présumé d'effets graves pour les organes à la suite d'expositions répétées ou d'une exposition prolongée.</t>
  </si>
  <si>
    <t>May cause damage to organs through prolonged or repeated exposure.</t>
  </si>
  <si>
    <t>H400</t>
  </si>
  <si>
    <t>Zeer giftig voor in het water levende organismen.</t>
  </si>
  <si>
    <t>Très toxique pour les organismes aquatiques.</t>
  </si>
  <si>
    <t>Very toxic to aquatic life.</t>
  </si>
  <si>
    <t>H401</t>
  </si>
  <si>
    <t>Giftig voor in het water levende organismen.</t>
  </si>
  <si>
    <t>Toxique pour les organismes aquatiques</t>
  </si>
  <si>
    <t>Toxic to aquatic organisms</t>
  </si>
  <si>
    <t>H402</t>
  </si>
  <si>
    <t>Schadelijk voor in het water levende organismen.</t>
  </si>
  <si>
    <t>Nocif pour les organismes aquatiques</t>
  </si>
  <si>
    <t>Harmful to aquatic organisms</t>
  </si>
  <si>
    <t>H410</t>
  </si>
  <si>
    <t>Zeer giftig voor in het water levende organismen, met langdurige gevolgen.</t>
  </si>
  <si>
    <t>Très toxique pour les organismes aquatiques, entraîne des effets néfastes à long terme.</t>
  </si>
  <si>
    <t>Very toxic to aquatic life with long lasting effects.</t>
  </si>
  <si>
    <t>H411</t>
  </si>
  <si>
    <t>Giftig voor in het water levende organismen, met langdurige gevolgen.</t>
  </si>
  <si>
    <t>Toxique pour les organismes aquatiques, entraîne des effets néfastes à long terme.</t>
  </si>
  <si>
    <t>Toxic to aquatic life with long lasting effects.</t>
  </si>
  <si>
    <t>H412</t>
  </si>
  <si>
    <t>Schadelijk voor in het water levende organismen, met langdurige gevolgen.</t>
  </si>
  <si>
    <t>Nocif pour les organismes aquatiques, entraîne des effets néfastes à long terme.</t>
  </si>
  <si>
    <t>Harmful to aquatic life with long lasting effects.</t>
  </si>
  <si>
    <t>H413</t>
  </si>
  <si>
    <t>Kan langdurige schadelijke gevolgen voor in het water levende organismen hebben.</t>
  </si>
  <si>
    <t>Peut être nocif à long terme pour les organismes aquatiques.</t>
  </si>
  <si>
    <t>mm=</t>
  </si>
  <si>
    <t>H420</t>
  </si>
  <si>
    <t>Schadelijk voor de volksgezondheid en het milieu door afbraak van ozon in de bovenste lagen van de atmosfeer</t>
  </si>
  <si>
    <t>Nuit à la santé publique et à l’environnement en détruisant l’ozone dans la haute atmosphère</t>
  </si>
  <si>
    <t>Harms public health and the environment by destroying ozone in the upper atmosphere</t>
  </si>
  <si>
    <t>FLEXIBLE</t>
  </si>
  <si>
    <t>Flexibel</t>
  </si>
  <si>
    <t>Flexible</t>
  </si>
  <si>
    <t>Vormvast</t>
  </si>
  <si>
    <t>Rigide</t>
  </si>
  <si>
    <t>Rigid</t>
  </si>
  <si>
    <t>FOOD_CONTAINERS</t>
  </si>
  <si>
    <t>Voedselverpakkingen</t>
  </si>
  <si>
    <t>Récipients pour aliments</t>
  </si>
  <si>
    <t>Food containers</t>
  </si>
  <si>
    <t>DRINK_CUPS</t>
  </si>
  <si>
    <t>Drinkbekers</t>
  </si>
  <si>
    <t>Gobelets</t>
  </si>
  <si>
    <t>Drink cups</t>
  </si>
  <si>
    <t>BEVERAGE_CARTONS_BEVERAGE</t>
  </si>
  <si>
    <t>Drankenkarton - Dranken</t>
  </si>
  <si>
    <t>Cartons pour boissons - Boissons</t>
  </si>
  <si>
    <t>Beverage cartons - Beverage</t>
  </si>
  <si>
    <t>BEVERAGE_CARTONS_FOOD</t>
  </si>
  <si>
    <t>Drankenkarton - Voedingsmiddel</t>
  </si>
  <si>
    <t>Cartons pour boissons - Alimentaire</t>
  </si>
  <si>
    <t>Beverage cartons - Food</t>
  </si>
  <si>
    <t>BEVERAGE_CONTAINERS_OTHER</t>
  </si>
  <si>
    <t>Drankenverpakkingen - Overig</t>
  </si>
  <si>
    <t>Récipients pour boissons - Autres</t>
  </si>
  <si>
    <t>Beverage containers - Other</t>
  </si>
  <si>
    <t>BEVERAGE_BOTTLES</t>
  </si>
  <si>
    <t>Drankflessen</t>
  </si>
  <si>
    <t>Bouteilles de boissons</t>
  </si>
  <si>
    <t>Beverage bottles</t>
  </si>
  <si>
    <t>BAGS_WRAPPERS</t>
  </si>
  <si>
    <t>Zakjes en wikkels</t>
  </si>
  <si>
    <t>Sacs et papiers d'emballage</t>
  </si>
  <si>
    <t>Bags and wrappers</t>
  </si>
  <si>
    <t>LIGHTWEIGHT_PLASTIC_CARRIER_BAGS</t>
  </si>
  <si>
    <t>Lichte plastic draagtassen</t>
  </si>
  <si>
    <t>Sacs en plastique légers</t>
  </si>
  <si>
    <t>Lightweight plastic carrier bags</t>
  </si>
  <si>
    <t>5 a day</t>
  </si>
  <si>
    <t>Health Star Rating</t>
  </si>
  <si>
    <t>USDA MyPlate</t>
  </si>
  <si>
    <t>Dietary Guidelines for Americans</t>
  </si>
  <si>
    <t>Fruits &amp; Veggies - More Matters</t>
  </si>
  <si>
    <t>3-Every-Day of Dairy</t>
  </si>
  <si>
    <t>American Diabetes Association Food Exchange List</t>
  </si>
  <si>
    <t>Weight Watchers</t>
  </si>
  <si>
    <t>Nutri-Score</t>
  </si>
  <si>
    <t>Smart Snacks</t>
  </si>
  <si>
    <t>5 a Day</t>
  </si>
  <si>
    <t>American Diabetes Association Eten Uitwisselingslijst</t>
  </si>
  <si>
    <t>ATKINS_100</t>
  </si>
  <si>
    <t>Atkins 100</t>
  </si>
  <si>
    <t>ATKINS_20</t>
  </si>
  <si>
    <t>Atkins 20</t>
  </si>
  <si>
    <t>ATKINS_40</t>
  </si>
  <si>
    <t>Atkins 40</t>
  </si>
  <si>
    <t>HFSS</t>
  </si>
  <si>
    <t>HFSS (High in fat, sugar or salt)</t>
  </si>
  <si>
    <t>CONCENTRATED_FRUITS_AND_VEGETABLES</t>
  </si>
  <si>
    <t>Geconcentreerde/gedroogde groenten en fruit</t>
  </si>
  <si>
    <t>Fruits et légumes concentrés/séchés</t>
  </si>
  <si>
    <t>Concentrated/Dried fruit and vegetables</t>
  </si>
  <si>
    <t>FRUITS_VEGETABLES_LEGUMES</t>
  </si>
  <si>
    <t>Fruit, groenten en peulvruchten</t>
  </si>
  <si>
    <t>Fruits, légumes et légumineuses</t>
  </si>
  <si>
    <t>Fruits, vegetables and legumes</t>
  </si>
  <si>
    <t>Fruit, groentes, peulvruchten en noten</t>
  </si>
  <si>
    <t>Fruits, légumes, légumineuses et noix</t>
  </si>
  <si>
    <t>Fruits, vegetables, legumes and nuts</t>
  </si>
  <si>
    <t>Blé complet</t>
  </si>
  <si>
    <t>NOT_REGISTERED</t>
  </si>
  <si>
    <t>Niet geregistreerd</t>
  </si>
  <si>
    <t>Non enregistré</t>
  </si>
  <si>
    <t>Not registered</t>
  </si>
  <si>
    <t>REGISTERED</t>
  </si>
  <si>
    <t>Geregistreerd</t>
  </si>
  <si>
    <t>Enregistré</t>
  </si>
  <si>
    <t>Registered</t>
  </si>
  <si>
    <t>REGISTERED_NOT_ACTIVE</t>
  </si>
  <si>
    <t>Geregistreerd maar niet actief</t>
  </si>
  <si>
    <t>Enregistré mais non actif</t>
  </si>
  <si>
    <t>Registered but not active</t>
  </si>
  <si>
    <t>BEVERAGES</t>
  </si>
  <si>
    <t>Dranken (incl. melk en plantaardige dranken)</t>
  </si>
  <si>
    <t>Boissons (y compris le lait et les boissons à base de plantes)</t>
  </si>
  <si>
    <t>Beverages (incl. milk and plant based beverages)</t>
  </si>
  <si>
    <t>CHEESES</t>
  </si>
  <si>
    <t>Kaas</t>
  </si>
  <si>
    <t>FATS_NUTS_SEEDS</t>
  </si>
  <si>
    <t>Vetten, noten en zaden</t>
  </si>
  <si>
    <t>Graisses, noix et graines</t>
  </si>
  <si>
    <t>Fats, nuts and seeds</t>
  </si>
  <si>
    <t>GENERAL_FOODS</t>
  </si>
  <si>
    <t>Algemene voeding</t>
  </si>
  <si>
    <t>Aliments généraux</t>
  </si>
  <si>
    <t>General Foods</t>
  </si>
  <si>
    <t>RED_MEAT</t>
  </si>
  <si>
    <t>Rood vlees</t>
  </si>
  <si>
    <t>Viande rouge</t>
  </si>
  <si>
    <t>Red meat</t>
  </si>
  <si>
    <t>EPA</t>
  </si>
  <si>
    <t>Demeter-Bund</t>
  </si>
  <si>
    <t>GÄA</t>
  </si>
  <si>
    <t>Naturland</t>
  </si>
  <si>
    <t>Biopark</t>
  </si>
  <si>
    <t>Ecovin</t>
  </si>
  <si>
    <t>IFOAM</t>
  </si>
  <si>
    <t>Demeter International</t>
  </si>
  <si>
    <t>Bioland</t>
  </si>
  <si>
    <t>QCS</t>
  </si>
  <si>
    <t>FSA</t>
  </si>
  <si>
    <t>WSDA</t>
  </si>
  <si>
    <t>CFIA - Organic Regime</t>
  </si>
  <si>
    <t>EU Commission</t>
  </si>
  <si>
    <t>The Organic Industry Standards and Certification Council (OISCC)</t>
  </si>
  <si>
    <t>Australian Certified Organic (ACO)</t>
  </si>
  <si>
    <t>National Association for Sustainable Agriculture (NASAA)</t>
  </si>
  <si>
    <t>OFC</t>
  </si>
  <si>
    <t>AUS-QUAL</t>
  </si>
  <si>
    <t>BDRI</t>
  </si>
  <si>
    <t>SFQ</t>
  </si>
  <si>
    <t>FDA</t>
  </si>
  <si>
    <t>Danish Veterinary and Food Administration (DVFA)</t>
  </si>
  <si>
    <t>Ökohöfe</t>
  </si>
  <si>
    <t>Bayerisches Bio-Siegel</t>
  </si>
  <si>
    <t>Bio Baden-Württemberg</t>
  </si>
  <si>
    <t>Stichting EKO keurmerk</t>
  </si>
  <si>
    <t>California Certified Organic Farmers (CCOF)</t>
  </si>
  <si>
    <t>Ecocert</t>
  </si>
  <si>
    <t>Where Food Comes From (WFCF)</t>
  </si>
  <si>
    <t>Global Organic Textile Standard (GOTS)</t>
  </si>
  <si>
    <t>Organic Crop Improvement Association (OCIA)</t>
  </si>
  <si>
    <t>IFOA</t>
  </si>
  <si>
    <t>Oregon Tilth</t>
  </si>
  <si>
    <t>BFA</t>
  </si>
  <si>
    <t>USDA</t>
  </si>
  <si>
    <t>QAI</t>
  </si>
  <si>
    <t>Südtirol Bioland</t>
  </si>
  <si>
    <t>Ecoland</t>
  </si>
  <si>
    <t>999</t>
  </si>
  <si>
    <t>Unspecified Agency</t>
  </si>
  <si>
    <t>EU_AGRICULTURE</t>
  </si>
  <si>
    <t>EU-landbouw</t>
  </si>
  <si>
    <t>EU_OR_NON_EU_AGRICULTURE</t>
  </si>
  <si>
    <t>FARMING_COUNTRY_OF_ORIGIN</t>
  </si>
  <si>
    <t>NON_EU_AGRICULTURE</t>
  </si>
  <si>
    <t>Agriculture UE</t>
  </si>
  <si>
    <t>EU Agriculture</t>
  </si>
  <si>
    <t>EU-/niet-EU-landbouw</t>
  </si>
  <si>
    <t>UE/Agriculture non-UE</t>
  </si>
  <si>
    <t>EU or Non-EU Agriculture</t>
  </si>
  <si>
    <t>Landbouw land van oorsprong</t>
  </si>
  <si>
    <t>Agriculture pays d'origine</t>
  </si>
  <si>
    <t>Farming Country of Origin</t>
  </si>
  <si>
    <t>Niet-EU-landbouw</t>
  </si>
  <si>
    <t>Agriculture non-UE</t>
  </si>
  <si>
    <t>Non-EU Agriculture</t>
  </si>
  <si>
    <t>100% Biologisch</t>
  </si>
  <si>
    <t>100% Bio</t>
  </si>
  <si>
    <t>100% Organic</t>
  </si>
  <si>
    <t>Biologisch (tenminste 95% van het gewicht)</t>
  </si>
  <si>
    <t>Biologique (au moins 95% en poids)</t>
  </si>
  <si>
    <t>Organic (at least 95% by weight)</t>
  </si>
  <si>
    <t>Gemaakt met biologische ingrediënten (tenminste 70% van het gewicht)</t>
  </si>
  <si>
    <t>Fabriqué avec des ingrédients biologiques (au moins 70% en poids)</t>
  </si>
  <si>
    <t>Made with organic ingredients (at least 70% by weight)</t>
  </si>
  <si>
    <t>Enkele biologische ingrediënten (minder dan 70% van het gewicht)</t>
  </si>
  <si>
    <t>Certains ingrédients biologiques (moins de 70% en poids)</t>
  </si>
  <si>
    <t>Some organic ingredients (less than 70% by weight)</t>
  </si>
  <si>
    <t>Niet biologisch</t>
  </si>
  <si>
    <t>Pas bio</t>
  </si>
  <si>
    <t>Not Organic</t>
  </si>
  <si>
    <t>In overgangsfase</t>
  </si>
  <si>
    <t>En conversion</t>
  </si>
  <si>
    <t>In conversion</t>
  </si>
  <si>
    <t>Biodynamisch</t>
  </si>
  <si>
    <t>Bio Dynamique</t>
  </si>
  <si>
    <t>Bio Dynamic</t>
  </si>
  <si>
    <t>Uitgesloten</t>
  </si>
  <si>
    <t>Disqualifié</t>
  </si>
  <si>
    <t>Disqualified</t>
  </si>
  <si>
    <t>AR_ACONCAGUA COSTA</t>
  </si>
  <si>
    <t>AR_ACONCAGUA VALLEY</t>
  </si>
  <si>
    <t>AR_MENDOZA</t>
  </si>
  <si>
    <t>AR_MENDOZA_ALTO AGRELO</t>
  </si>
  <si>
    <t>AR_MENDOZA_LUJÁN DE CUYO</t>
  </si>
  <si>
    <t>AR_MENDOZA_SAN RAFAEL</t>
  </si>
  <si>
    <t>AR_MENDOZA_TUPUNGATO</t>
  </si>
  <si>
    <t>AR_MENDOZA_UCO VALLEY</t>
  </si>
  <si>
    <t>AR_PATAGONIA</t>
  </si>
  <si>
    <t>AR_SALTA</t>
  </si>
  <si>
    <t>AR_SALTA PROVINCE_CAFAYATE VALLEY</t>
  </si>
  <si>
    <t>AR_SALTA PROVINCE_CALCHAQUI VALLEY</t>
  </si>
  <si>
    <t>AR_SAN JUAN</t>
  </si>
  <si>
    <t>AR_UNCLASSIFIED</t>
  </si>
  <si>
    <t>AT_BURGENLAND</t>
  </si>
  <si>
    <t>AT_KAMPTAL</t>
  </si>
  <si>
    <t>AT_KREMSTAL</t>
  </si>
  <si>
    <t>AT_NIEDERÖSTERREICH</t>
  </si>
  <si>
    <t>AT_SOUTHERN STYRIA</t>
  </si>
  <si>
    <t>AT_THERMENREGION</t>
  </si>
  <si>
    <t>AT_TRAISENTAL</t>
  </si>
  <si>
    <t>AT_UNCLASSIFIED</t>
  </si>
  <si>
    <t>AT_VIENNA</t>
  </si>
  <si>
    <t>AT_WACHAU</t>
  </si>
  <si>
    <t>AT_WAGRAM</t>
  </si>
  <si>
    <t>AT_WEINVIERTEL</t>
  </si>
  <si>
    <t>AU_NEW SOUTH WALES_BIG RIVERS</t>
  </si>
  <si>
    <t>AU_NEW SOUTH WALES_BIG RIVERS_PERRICOOTA</t>
  </si>
  <si>
    <t>AU_NEW SOUTH WALES_BIG RIVERS_RIVERINA</t>
  </si>
  <si>
    <t>AU_NEW SOUTH WALES_CENTRAL RANGES</t>
  </si>
  <si>
    <t>AU_NEW SOUTH WALES_CENTRAL RANGES_COWRA</t>
  </si>
  <si>
    <t>AU_NEW SOUTH WALES_CENTRAL RANGES_MUDGEE</t>
  </si>
  <si>
    <t>AU_NEW SOUTH WALES_CENTRAL RANGES_ORANGE</t>
  </si>
  <si>
    <t>AU_NEW SOUTH WALES_NORTHERN RIVERS</t>
  </si>
  <si>
    <t>AU_NEW SOUTH WALES_NORTHERN RIVERS_HASTINGS RIVER</t>
  </si>
  <si>
    <t>AU_NEW SOUTH WALES_NORTHERN SLOPES</t>
  </si>
  <si>
    <t>AU_NEW SOUTH WALES_NORTHERN SLOPES_NEW ENGLAND AUSTRALIA</t>
  </si>
  <si>
    <t>AU_NEW SOUTH WALES_SOUTH COAST</t>
  </si>
  <si>
    <t>AU_NEW SOUTH WALES_SOUTH COAST_SHOALHAVEN COAST</t>
  </si>
  <si>
    <t>AU_NEW SOUTH WALES_SOUTH COAST_SOUTHERN HIGHLANDS</t>
  </si>
  <si>
    <t>AU_NEW SOUTH WALES_SOUTHERN NEW SOUTH WALES</t>
  </si>
  <si>
    <t>AU_NEW SOUTH WALES_SOUTHERN NEW SOUTH WALES_CANBERRA DISTRICT</t>
  </si>
  <si>
    <t>AU_NEW SOUTH WALES_SOUTHERN NEW SOUTH WALES_GUNDAGAI</t>
  </si>
  <si>
    <t>AU_NEW SOUTH WALES_SOUTHERN NEW SOUTH WALES_HILLTOPS</t>
  </si>
  <si>
    <t>AU_NEW SOUTH WALES_SOUTHERN NEW SOUTH WALES_TUMBARUMBA</t>
  </si>
  <si>
    <t>AU_NEW SOUTH WALES_THE HUNTER VALLEY</t>
  </si>
  <si>
    <t>AU_NEW SOUTH WALES_THE HUNTER VALLEY_HUNTER</t>
  </si>
  <si>
    <t>AU_NEW SOUTH WALES_THE HUNTER VALLEY_HUNTER_BROKE FORDWICH</t>
  </si>
  <si>
    <t>AU_NEW SOUTH WALES_UNCLASSIFIED</t>
  </si>
  <si>
    <t>AU_NEW SOUTH WALES_WESTERN PLAINS</t>
  </si>
  <si>
    <t>AU_NORTHERN TERRITORY</t>
  </si>
  <si>
    <t>AU_QUEENSLAND</t>
  </si>
  <si>
    <t>AU_QUEENSLAND_GRANITE BELT</t>
  </si>
  <si>
    <t>AU_QUEENSLAND_SOUTH BURNETT</t>
  </si>
  <si>
    <t>AU_SOUTH AUSTRALIA_ADELAIDE</t>
  </si>
  <si>
    <t>AU_SOUTH AUSTRALIA_BAROSSA</t>
  </si>
  <si>
    <t>AU_SOUTH AUSTRALIA_BAROSSA_BAROSSA VALLEY</t>
  </si>
  <si>
    <t>AU_SOUTH AUSTRALIA_BAROSSA_EDEN VALLEY</t>
  </si>
  <si>
    <t>AU_SOUTH AUSTRALIA_BAROSSA_EDEN VALLEY_HIGH EDEN</t>
  </si>
  <si>
    <t>AU_SOUTH AUSTRALIA_CLARENDON</t>
  </si>
  <si>
    <t>AU_SOUTH AUSTRALIA_FAR NORTH</t>
  </si>
  <si>
    <t>AU_SOUTH AUSTRALIA_FLEURIEU</t>
  </si>
  <si>
    <t>AU_SOUTH AUSTRALIA_FLEURIEU_CURRENCY CREEK</t>
  </si>
  <si>
    <t>AU_SOUTH AUSTRALIA_FLEURIEU_KANGAROO ISLAND</t>
  </si>
  <si>
    <t>AU_SOUTH AUSTRALIA_FLEURIEU_LANGHORNE CREEK</t>
  </si>
  <si>
    <t>AU_SOUTH AUSTRALIA_FLEURIEU_MCLAREN VALE</t>
  </si>
  <si>
    <t>AU_SOUTH AUSTRALIA_FLEURIEU_SOUTHERN FLEURIEU</t>
  </si>
  <si>
    <t>AU_SOUTH AUSTRALIA_LIMESTONE COAST</t>
  </si>
  <si>
    <t>AU_SOUTH AUSTRALIA_LIMESTONE COAST_COONAWARRA</t>
  </si>
  <si>
    <t>AU_SOUTH AUSTRALIA_LIMESTONE COAST_MOUNT BENSON</t>
  </si>
  <si>
    <t>AU_SOUTH AUSTRALIA_LIMESTONE COAST_PADTHAWAY</t>
  </si>
  <si>
    <t>AU_SOUTH AUSTRALIA_LIMESTONE COAST_ROBE</t>
  </si>
  <si>
    <t>AU_SOUTH AUSTRALIA_LIMESTONE COAST_WRATTONBULLY</t>
  </si>
  <si>
    <t>AU_SOUTH AUSTRALIA_LOWER MURRAY</t>
  </si>
  <si>
    <t>AU_SOUTH AUSTRALIA_LOWER MURRAY_RIVERLAND</t>
  </si>
  <si>
    <t>AU_SOUTH AUSTRALIA_MOUNTY LOFTY RANGES</t>
  </si>
  <si>
    <t>AU_SOUTH AUSTRALIA_MOUNTY LOFTY RANGES_ADELAIDE HILLS_LENSWOOD</t>
  </si>
  <si>
    <t>AU_SOUTH AUSTRALIA_MOUNTY LOFTY RANGES_ADELAIDE HILLS_PICCADILLY VALLEY</t>
  </si>
  <si>
    <t>AU_SOUTH AUSTRALIA_MOUNTY LOFTY RANGES_ADELAIDE PLAINS</t>
  </si>
  <si>
    <t>AU_SOUTH AUSTRALIA_MOUNTY LOFTY RANGES_CLARE VALLEY</t>
  </si>
  <si>
    <t>AU_SOUTH AUSTRALIA_PENINSULAS</t>
  </si>
  <si>
    <t>AU_SOUTH AUSTRALIA_SOUTHERN FLINDERS RANGES</t>
  </si>
  <si>
    <t>AU_SOUTH AUSTRALIA_UNCLASSIFIED</t>
  </si>
  <si>
    <t>AU_SOUTH EASTERN AUSTRALIA</t>
  </si>
  <si>
    <t>AU_SOUTH EASTERN AUSTRALIA_MURRAY DARLING</t>
  </si>
  <si>
    <t>AU_SOUTH EASTERN AUSTRALIA_SWAN HILL</t>
  </si>
  <si>
    <t>AU_TASMANIA</t>
  </si>
  <si>
    <t>AU_UNCLASSIFIED</t>
  </si>
  <si>
    <t>AU_VICTORIA_CENTRAL VICTORIA</t>
  </si>
  <si>
    <t>AU_VICTORIA_CENTRAL VICTORIA_BENDIGO</t>
  </si>
  <si>
    <t>AU_VICTORIA_CENTRAL VICTORIA_GOULBURN VALLEY</t>
  </si>
  <si>
    <t>AU_VICTORIA_CENTRAL VICTORIA_GOULBURN VALLEY_NAGAMBIE LAKES</t>
  </si>
  <si>
    <t>AU_VICTORIA_CENTRAL VICTORIA_HEATHCOTE</t>
  </si>
  <si>
    <t>AU_VICTORIA_CENTRAL VICTORIA_STRATHBOGIE RANGES</t>
  </si>
  <si>
    <t>AU_VICTORIA_CENTRAL VICTORIA_UPPER GOULBURN</t>
  </si>
  <si>
    <t>AU_VICTORIA_GIPPSLAND</t>
  </si>
  <si>
    <t>AU_VICTORIA_NORTH EAST VICTORIA</t>
  </si>
  <si>
    <t>AU_VICTORIA_NORTH EAST VICTORIA_ALPINE VALLEYS</t>
  </si>
  <si>
    <t>AU_VICTORIA_NORTH EAST VICTORIA_BEECHWORTH</t>
  </si>
  <si>
    <t>AU_VICTORIA_NORTH EAST VICTORIA_GLENROWAN</t>
  </si>
  <si>
    <t>AU_VICTORIA_NORTH EAST VICTORIA_KING VALLEY</t>
  </si>
  <si>
    <t>AU_VICTORIA_NORTH EAST VICTORIA_RUTHERGLEN</t>
  </si>
  <si>
    <t>AU_VICTORIA_NORTH WEST VICTORIA</t>
  </si>
  <si>
    <t>AU_VICTORIA_PORT PHILLIP</t>
  </si>
  <si>
    <t>AU_VICTORIA_PORT PHILLIP_GEELONG</t>
  </si>
  <si>
    <t>AU_VICTORIA_PORT PHILLIP_MACEDON RANGES</t>
  </si>
  <si>
    <t>AU_VICTORIA_PORT PHILLIP_MORNINGTON PENINSULA</t>
  </si>
  <si>
    <t>AU_VICTORIA_PORT PHILLIP_SUNBURY</t>
  </si>
  <si>
    <t>AU_VICTORIA_PORT PHILLIP_YARRA VALLEY</t>
  </si>
  <si>
    <t>AU_VICTORIA_UNCLASSIFIED</t>
  </si>
  <si>
    <t>AU_VICTORIA_WESTERN VICTORIA</t>
  </si>
  <si>
    <t>AU_VICTORIA_WESTERN VICTORIA_GRAMPIANS</t>
  </si>
  <si>
    <t>AU_VICTORIA_WESTERN VICTORIA_GRAMPIANS_GREAT WESTERN</t>
  </si>
  <si>
    <t>AU_VICTORIA_WESTERN VICTORIA_HENTY</t>
  </si>
  <si>
    <t>AU_VICTORIA_WESTERN VICTORIA_PYRENEES</t>
  </si>
  <si>
    <t>AU_WESTERN AUSTRALIA_CENTRAL WESTERN AUSTRALIA</t>
  </si>
  <si>
    <t>AU_WESTERN AUSTRALIA_EASTERN PLAINS/INLAND</t>
  </si>
  <si>
    <t>AU_WESTERN AUSTRALIA_GREATER PERTH</t>
  </si>
  <si>
    <t>AU_WESTERN AUSTRALIA_GREATER PERTH_PEEL</t>
  </si>
  <si>
    <t>AU_WESTERN AUSTRALIA_GREATER PERTH_PERTH HILLS</t>
  </si>
  <si>
    <t>AU_WESTERN AUSTRALIA_GREATER PERTH_SWAN DISTRICT</t>
  </si>
  <si>
    <t>AU_WESTERN AUSTRALIA_GREATER PERTH_SWAN DISTRICT_SWAN VALLEY</t>
  </si>
  <si>
    <t>AU_WESTERN AUSTRALIA_SOUTH WEST AUSTRALIA</t>
  </si>
  <si>
    <t>AU_WESTERN AUSTRALIA_SOUTH WEST AUSTRALIA_BLACKWOOD VALLEY</t>
  </si>
  <si>
    <t>AU_WESTERN AUSTRALIA_SOUTH WEST AUSTRALIA_GEOGRAPHE</t>
  </si>
  <si>
    <t>AU_WESTERN AUSTRALIA_SOUTH WEST AUSTRALIA_GREAT SOUTHERN</t>
  </si>
  <si>
    <t>AU_WESTERN AUSTRALIA_SOUTH WEST AUSTRALIA_GREAT SOUTHERN_ALBANY</t>
  </si>
  <si>
    <t>AU_WESTERN AUSTRALIA_SOUTH WEST AUSTRALIA_GREAT SOUTHERN_DENMARK</t>
  </si>
  <si>
    <t>AU_WESTERN AUSTRALIA_SOUTH WEST AUSTRALIA_GREAT SOUTHERN_FRANKLAND RIVER</t>
  </si>
  <si>
    <t>AU_WESTERN AUSTRALIA_SOUTH WEST AUSTRALIA_GREAT SOUTHERN_MOUNT BARKER</t>
  </si>
  <si>
    <t>AU_WESTERN AUSTRALIA_SOUTH WEST AUSTRALIA_GREAT SOUTHERN_PORONGURUP</t>
  </si>
  <si>
    <t>AU_WESTERN AUSTRALIA_SOUTH WEST AUSTRALIA_MANJIMUP</t>
  </si>
  <si>
    <t>AU_WESTERN AUSTRALIA_SOUTH WEST AUSTRALIA_MARGARET RIVER</t>
  </si>
  <si>
    <t>AU_WESTERN AUSTRALIA_SOUTH WEST AUSTRALIA_PEMBERTON</t>
  </si>
  <si>
    <t>AU_WESTERN AUSTRALIA_UNCLASSIFIED</t>
  </si>
  <si>
    <t>AU_WESTERN AUSTRALIA_WEST AUSTRALIAN</t>
  </si>
  <si>
    <t>BE_HAINAUT</t>
  </si>
  <si>
    <t>BE_UNCLASSIFIED</t>
  </si>
  <si>
    <t>BG_DANUBE PLAIN</t>
  </si>
  <si>
    <t>BG_OGNIANOVO</t>
  </si>
  <si>
    <t>BG_SAKAR</t>
  </si>
  <si>
    <t>BG_SLIVEN</t>
  </si>
  <si>
    <t>BG_UNCLASSIFIED</t>
  </si>
  <si>
    <t>BR_UNCLASSIFIED</t>
  </si>
  <si>
    <t>CA_ALBERTA</t>
  </si>
  <si>
    <t>CA_BRITISH COLUMBIA</t>
  </si>
  <si>
    <t>CA_BRITISH COLUMBIA_FRASER VALLEY</t>
  </si>
  <si>
    <t>CA_BRITISH COLUMBIA_GULF ISLANDS</t>
  </si>
  <si>
    <t>CA_BRITISH COLUMBIA_KOOTENAYS</t>
  </si>
  <si>
    <t>CA_BRITISH COLUMBIA_LILLOOET</t>
  </si>
  <si>
    <t>CA_BRITISH COLUMBIA_OKANAGAN VALLEY</t>
  </si>
  <si>
    <t>CA_BRITISH COLUMBIA_OKANAGAN VALLEY_GOLDEN MILE BENCH</t>
  </si>
  <si>
    <t>CA_BRITISH COLUMBIA_OKANAGAN VALLEY_OKANAGAN FALLS</t>
  </si>
  <si>
    <t>CA_BRITISH COLUMBIA_SHUSWAP</t>
  </si>
  <si>
    <t>CA_BRITISH COLUMBIA_SIMILKAMEEN VALLEY</t>
  </si>
  <si>
    <t>CA_BRITISH COLUMBIA_THOMPSON VALLEY</t>
  </si>
  <si>
    <t>CA_BRITISH COLUMBIA_VANCOUVER ISLAND</t>
  </si>
  <si>
    <t>CA_MANITOBA</t>
  </si>
  <si>
    <t>CA_NEW BRUNSWICK</t>
  </si>
  <si>
    <t>CA_NEWFOUNDLAND</t>
  </si>
  <si>
    <t>CA_NORTHWEST TERRITORIES</t>
  </si>
  <si>
    <t>CA_NOVA SCOTIA</t>
  </si>
  <si>
    <t>CA_NUNAVUT</t>
  </si>
  <si>
    <t>CA_ONTARIO</t>
  </si>
  <si>
    <t>CA_ONTARIO_LAKE ERIE NORTH SHORE</t>
  </si>
  <si>
    <t>CA_ONTARIO_LAKE ERIE NORTH SHORE_SOUTH ISLANDS</t>
  </si>
  <si>
    <t>CA_ONTARIO_LINCOLN LAKESHORE</t>
  </si>
  <si>
    <t>CA_ONTARIO_NIAGARA PENINSULA</t>
  </si>
  <si>
    <t>CA_ONTARIO_NIAGARA PENINSULA_BEAMSVILLE BENCH</t>
  </si>
  <si>
    <t>CA_ONTARIO_NIAGARA PENINSULA_CREEK SHORES</t>
  </si>
  <si>
    <t>CA_ONTARIO_NIAGARA PENINSULA_FOUR MILE CREEK</t>
  </si>
  <si>
    <t>CA_ONTARIO_NIAGARA PENINSULA_NIAGARA ESCARPMENT</t>
  </si>
  <si>
    <t>CA_ONTARIO_NIAGARA PENINSULA_NIAGARA LAKESHORE</t>
  </si>
  <si>
    <t>CA_ONTARIO_NIAGARA PENINSULA_NIAGARA RIVER</t>
  </si>
  <si>
    <t>CA_ONTARIO_NIAGARA PENINSULA_NIAGARA_ON_THE-LAKE</t>
  </si>
  <si>
    <t>CA_ONTARIO_NIAGARA PENINSULA_SHORT HILLS BENCH</t>
  </si>
  <si>
    <t>CA_ONTARIO_NIAGARA PENINSULA_ST. DAVID'S BENCH</t>
  </si>
  <si>
    <t>CA_ONTARIO_NIAGARA PENINSULA_TWENTY MILE BENCH</t>
  </si>
  <si>
    <t>CA_ONTARIO_NIAGARA PENINSULA_VINEMOUNT RIDGE</t>
  </si>
  <si>
    <t>CA_ONTARIO_PRINCE EDWARD COUNTY</t>
  </si>
  <si>
    <t>CA_PRINCE EDWARD ISLAND</t>
  </si>
  <si>
    <t>CA_QUEBEC</t>
  </si>
  <si>
    <t>CA_SASKATCHEWAN</t>
  </si>
  <si>
    <t>CA_UNCLASSIFIED</t>
  </si>
  <si>
    <t>CA_YUKON</t>
  </si>
  <si>
    <t>CH_GENEVA</t>
  </si>
  <si>
    <t>CH_GENEVA_SORAL</t>
  </si>
  <si>
    <t>CH_VALAIS</t>
  </si>
  <si>
    <t>CH_VALAIS_SALQUENEN</t>
  </si>
  <si>
    <t>CH_VAL-DE-TRAVERS</t>
  </si>
  <si>
    <t>CH_VAUD</t>
  </si>
  <si>
    <t>CL_ACONCAGUA_CASABLANCA VALLEY</t>
  </si>
  <si>
    <t>CL_ACONCAGUA_LEYDA VALLEY</t>
  </si>
  <si>
    <t>CL_CENTRAL VALLEY</t>
  </si>
  <si>
    <t>CL_CENTRAL VALLEY_CACHAPOAL VALLEY</t>
  </si>
  <si>
    <t>CL_CENTRAL VALLEY_CURICÓ VALLEY</t>
  </si>
  <si>
    <t>CL_CENTRAL VALLEY_MAIPO VALLEY</t>
  </si>
  <si>
    <t>CL_CENTRAL VALLEY_MAULE VALLEY</t>
  </si>
  <si>
    <t>CL_CENTRAL VALLEY_RAPEL VALLEY</t>
  </si>
  <si>
    <t>CL_COASTAL</t>
  </si>
  <si>
    <t>CL_COLCHAGUA VALLEY</t>
  </si>
  <si>
    <t>CL_COQUIMBO</t>
  </si>
  <si>
    <t>CL_COQUIMBO_ELQUI VALLEY</t>
  </si>
  <si>
    <t>CL_LIMARI VALLEY</t>
  </si>
  <si>
    <t>CL_LOLOL VALLEY</t>
  </si>
  <si>
    <t>CL_LONTUÉ VALLEY</t>
  </si>
  <si>
    <t>CL_MAIPO VALLEY_PUENTE ALTO</t>
  </si>
  <si>
    <t>CL_MALLECO VALLEY</t>
  </si>
  <si>
    <t>CL_PEUMO</t>
  </si>
  <si>
    <t>CL_PIRQUE</t>
  </si>
  <si>
    <t>CL_SAN ANTONIO VALLEY</t>
  </si>
  <si>
    <t>CL_SOUTHERN CL_BÍO_BÍO VALLEY</t>
  </si>
  <si>
    <t>CL_UNCLASSIFIED</t>
  </si>
  <si>
    <t>CN_UNCLASSIFIED</t>
  </si>
  <si>
    <t>CY_LEMESOS</t>
  </si>
  <si>
    <t>DE_AHR</t>
  </si>
  <si>
    <t>DE_BADEN</t>
  </si>
  <si>
    <t>DE_FRANCONIA (FRANKEN)</t>
  </si>
  <si>
    <t>DE_HESSISCHE BERGSTRASSE</t>
  </si>
  <si>
    <t>DE_MITTELRHEIN</t>
  </si>
  <si>
    <t>DE_MOSEL (MOSEL_SAAR_RUWER)</t>
  </si>
  <si>
    <t>DE_NAHE</t>
  </si>
  <si>
    <t>DE_PALATINATE (PFALZ)</t>
  </si>
  <si>
    <t>DE_RHEINGAU</t>
  </si>
  <si>
    <t>DE_RHEINHESSEN</t>
  </si>
  <si>
    <t>DE_RHINE</t>
  </si>
  <si>
    <t>DE_SAALE-UNSTRUT</t>
  </si>
  <si>
    <t>DE_SAXONY (SACHSEN)</t>
  </si>
  <si>
    <t>DE_UNCLASSIFIED</t>
  </si>
  <si>
    <t>DE_WÜRTTEMBERG</t>
  </si>
  <si>
    <t>ES_ANDALUCIA_JEREZ DE LA FRONTERA</t>
  </si>
  <si>
    <t>ES_ANDALUCIA_UNCLASSIFIED</t>
  </si>
  <si>
    <t>ES_ANDALUSIA_MALAGA</t>
  </si>
  <si>
    <t>ES_ANDALUSIA_MONTILLA_MORILES</t>
  </si>
  <si>
    <t>ES_ARAGON_CALATAYUD</t>
  </si>
  <si>
    <t>ES_ARAGON_CAMPO DE BORJA</t>
  </si>
  <si>
    <t>ES_ARAGON_CAMPO DE CARIÑENA</t>
  </si>
  <si>
    <t>ES_ARAGON_SOMONTANO</t>
  </si>
  <si>
    <t>ES_BALEARIC ISLANDS_BINISSALEM_MALLORCA</t>
  </si>
  <si>
    <t>ES_CÁDIZ_JEREZ</t>
  </si>
  <si>
    <t>ES_CASTILE AND LEÓN</t>
  </si>
  <si>
    <t>ES_CASTILE AND LEÓN_BIERZO</t>
  </si>
  <si>
    <t>ES_CASTILE AND LEÓN_CIGALES</t>
  </si>
  <si>
    <t>ES_CASTILE AND LEÓN_RIBERA DEL DUERO</t>
  </si>
  <si>
    <t>ES_CASTILE AND LEÓN_RUEDA</t>
  </si>
  <si>
    <t>ES_CASTILE AND LEÓN_TIERRA DE LEÓN</t>
  </si>
  <si>
    <t>ES_CASTILE AND LEÓN_TORO</t>
  </si>
  <si>
    <t>ES_CASTILE_LA MANCHA</t>
  </si>
  <si>
    <t>ES_CASTILE_LA MANCHA_ALMANSA</t>
  </si>
  <si>
    <t>ES_CASTILE_LA MANCHA_JUMILLA</t>
  </si>
  <si>
    <t>ES_CASTILE_LA MANCHA_MANCHUELA</t>
  </si>
  <si>
    <t>ES_CASTILE_LA MANCHA_MÉNTRIDA</t>
  </si>
  <si>
    <t>ES_CASTILE_LA MANCHA_RIBERA DEL JÚCAR</t>
  </si>
  <si>
    <t>ES_CASTILE_LA MANCHA_VALDEPEÑAS</t>
  </si>
  <si>
    <t>ES_CATALONIA_CATALUNYA</t>
  </si>
  <si>
    <t>ES_CATALONIA_COSTERS DEL SEGRE</t>
  </si>
  <si>
    <t>ES_CATALONIA_EMPORDÀ</t>
  </si>
  <si>
    <t>ES_CATALONIA_MONTSANT</t>
  </si>
  <si>
    <t>ES_CATALONIA_PENEDÈS</t>
  </si>
  <si>
    <t>ES_CATALONIA_PRIORAT</t>
  </si>
  <si>
    <t>ES_CATALONIA_TARRAGONA</t>
  </si>
  <si>
    <t>ES_CATALONIA_TERRA ALTA</t>
  </si>
  <si>
    <t>ES_COMMUNITY OF MADRID_VINOS DE MADRID</t>
  </si>
  <si>
    <t>ES_DOURO</t>
  </si>
  <si>
    <t>ES_DOURO_BAIXO CORGO</t>
  </si>
  <si>
    <t>ES_DOURO_CIMA CORGO</t>
  </si>
  <si>
    <t>ES_DOURO_DOURO SUPERIOR</t>
  </si>
  <si>
    <t>ES_GALICIA_RIBEIRO</t>
  </si>
  <si>
    <t>Spanje - Galicië - Ribeiro</t>
  </si>
  <si>
    <t>Spain - Galicia - Ribeiro</t>
  </si>
  <si>
    <t>ES_GALICIA_VALDEORRAS</t>
  </si>
  <si>
    <t>ES_MADRID</t>
  </si>
  <si>
    <t>ES_NAVARRE_NAVARRA</t>
  </si>
  <si>
    <t>ES_NAVARRE_RIOJA</t>
  </si>
  <si>
    <t>ES_REGIÓN DE MURCIA_BULLAS</t>
  </si>
  <si>
    <t>ES_REGIÓN DE MURCIA_YECLA</t>
  </si>
  <si>
    <t>ES_RÍAS BAIXAS</t>
  </si>
  <si>
    <t>ES_RÍAS BAIXAS_CONDADO DE TEA</t>
  </si>
  <si>
    <t>ES_RIBEIRA SACRA</t>
  </si>
  <si>
    <t>ES_RIOJA</t>
  </si>
  <si>
    <t>ES_RIOJA_RIOJA ALTA</t>
  </si>
  <si>
    <t>ES_RONDA</t>
  </si>
  <si>
    <t>ES_TARRAGONA_CONCA DE BARBERÀ</t>
  </si>
  <si>
    <t>ES_TARRAGONA_CORTONA</t>
  </si>
  <si>
    <t>ES_UNCLASSIFIED</t>
  </si>
  <si>
    <t>ES_VALENCIAN COMMUNITY_ALICANTE</t>
  </si>
  <si>
    <t>ES_VALENCIAN COMMUNITY_UTIEL_REQUENA</t>
  </si>
  <si>
    <t>ES_VALENCIAN COMMUNITY_VALENCIA</t>
  </si>
  <si>
    <t>FR_ALSACE_ALSACE GRAND CRU</t>
  </si>
  <si>
    <t>FR_ALSACE_ALSACE OU VIN D'ALSACE</t>
  </si>
  <si>
    <t>FR_ALSACE_ALSACE WINE</t>
  </si>
  <si>
    <t>FR_ALSACE_CREMANT D’ALSACE</t>
  </si>
  <si>
    <t>FR_ARMAGNAC</t>
  </si>
  <si>
    <t>FR_BEAUJOLAIS_BEAUJOLAIS</t>
  </si>
  <si>
    <t>FR_BEAUJOLAIS_BROUILLY</t>
  </si>
  <si>
    <t>FR_BEAUJOLAIS_CHENAS</t>
  </si>
  <si>
    <t>FR_BEAUJOLAIS_CHIROUBLES</t>
  </si>
  <si>
    <t>FR_BEAUJOLAIS_CORNAS</t>
  </si>
  <si>
    <t>FR_BEAUJOLAIS_COTE DE BROUILLY</t>
  </si>
  <si>
    <t>FR_BEAUJOLAIS_COTEAUX DU LYONNAIS</t>
  </si>
  <si>
    <t>FR_BEAUJOLAIS_FLEURIE</t>
  </si>
  <si>
    <t>FR_BEAUJOLAIS_JULIENAS</t>
  </si>
  <si>
    <t>FR_BEAUJOLAIS_MORGON</t>
  </si>
  <si>
    <t>FR_BEAUJOLAIS_MOULIN-A-VENT</t>
  </si>
  <si>
    <t>FR_BEAUJOLAIS_REGNIE</t>
  </si>
  <si>
    <t>FR_BEAUJOLAIS_SAINT-AMOUR</t>
  </si>
  <si>
    <t>FR_BEAUJOLAIS_VILLAGES</t>
  </si>
  <si>
    <t>FR_BORDEAUX_BARSAC</t>
  </si>
  <si>
    <t>FR_BORDEAUX_BERGERAC</t>
  </si>
  <si>
    <t>FR_BORDEAUX_BLAYE</t>
  </si>
  <si>
    <t>FR_BORDEAUX_BORDEAUX</t>
  </si>
  <si>
    <t>FR_BORDEAUX_BORDEAUX SUPERIEUR</t>
  </si>
  <si>
    <t>FR_BORDEAUX_CADILLAC</t>
  </si>
  <si>
    <t>FR_BORDEAUX_CANON FRONSAC</t>
  </si>
  <si>
    <t>FR_BORDEAUX_CERONS</t>
  </si>
  <si>
    <t>FR_BORDEAUX_COTES DE BERGERAC</t>
  </si>
  <si>
    <t>FR_BORDEAUX_COTES DE BLAYE</t>
  </si>
  <si>
    <t>FR_BORDEAUX_COTES DE BORDEAUX</t>
  </si>
  <si>
    <t>FR_BORDEAUX_COTES DE BORDEAUX_CASTILLON</t>
  </si>
  <si>
    <t>Frankrijk - Bordeaux - Côtes De Bordeaux - Castillon</t>
  </si>
  <si>
    <t>France - Bordeaux - Côtes De Bordeaux - Castillon</t>
  </si>
  <si>
    <t>FR_BORDEAUX_COTES DE BORDEAUX_FRANCS</t>
  </si>
  <si>
    <t>Frankrijk - Bordeaux - Côtes De Bordeaux - Francs</t>
  </si>
  <si>
    <t>France - Bordeaux - Côtes De Bordeaux - Francs</t>
  </si>
  <si>
    <t>FR_BORDEAUX_COTES DE BORDEAUX-SAINT-MACAIRE</t>
  </si>
  <si>
    <t>France – Bordeaux – Cotes De Bourg, Bourg Et Bourgeais</t>
  </si>
  <si>
    <t>FR_BORDEAUX_CREMANT DE BORDEAUX</t>
  </si>
  <si>
    <t>FR_BORDEAUX_ENTRE-DEUX-MERS</t>
  </si>
  <si>
    <t>FR_BORDEAUX_FRONSAC</t>
  </si>
  <si>
    <t>FR_BORDEAUX_GAILLAC PREMIERES COTES</t>
  </si>
  <si>
    <t>FR_BORDEAUX_GRAVES</t>
  </si>
  <si>
    <t>FR_BORDEAUX_GRAVES DE VAYRES</t>
  </si>
  <si>
    <t>FR_BORDEAUX_GRAVES SUPERIEURES</t>
  </si>
  <si>
    <t>FR_BORDEAUX_HAUT-MEDOC</t>
  </si>
  <si>
    <t>FR_BORDEAUX_LALANDE-DE-POMEROL</t>
  </si>
  <si>
    <t>FR_BORDEAUX_LISTRAC-MEDOC</t>
  </si>
  <si>
    <t>FR_BORDEAUX_LOUPIAC</t>
  </si>
  <si>
    <t>FR_BORDEAUX_LUSSAC-SAINT-EMILION</t>
  </si>
  <si>
    <t>FR_BORDEAUX_MARCILLAC</t>
  </si>
  <si>
    <t>FR_BORDEAUX_MARGAUX</t>
  </si>
  <si>
    <t>FR_BORDEAUX_MEDOC</t>
  </si>
  <si>
    <t>FR_BORDEAUX_MONBAZILLAC</t>
  </si>
  <si>
    <t>FR_BORDEAUX_MONTAGNE-SAINT-EMILION</t>
  </si>
  <si>
    <t>FR_BORDEAUX_MOULIS OU MOULIS-EN-MEDOC</t>
  </si>
  <si>
    <t>FR_BORDEAUX_PAUILLAC</t>
  </si>
  <si>
    <t>FR_BORDEAUX_PECHARMANT</t>
  </si>
  <si>
    <t>FR_BORDEAUX_PESSAC-LEOGNAN</t>
  </si>
  <si>
    <t>FR_BORDEAUX_POMEROL</t>
  </si>
  <si>
    <t>FR_BORDEAUX_PREMIERES COTES DE BORDEAUX</t>
  </si>
  <si>
    <t>FR_BORDEAUX_PUISSEGUIN-SAINT-EMILION</t>
  </si>
  <si>
    <t>FR_BORDEAUX_SAINTE-CROIX-DU-MONT</t>
  </si>
  <si>
    <t>FR_BORDEAUX_SAINTE-FOY-BORDEAUX</t>
  </si>
  <si>
    <t>FR_BORDEAUX_SAINT-EMILION</t>
  </si>
  <si>
    <t>FR_BORDEAUX_SAINT-EMILION GRAND CRU</t>
  </si>
  <si>
    <t>FR_BORDEAUX_SAINT-ESTEPHE</t>
  </si>
  <si>
    <t>FR_BORDEAUX_SAINT-GEORGES-SAINT-EMILION</t>
  </si>
  <si>
    <t>FR_BORDEAUX_SAINT-JULIEN</t>
  </si>
  <si>
    <t>FR_BORDEAUX_SAUTERNES</t>
  </si>
  <si>
    <t>FR_BOURGOGNE_CLOS DE LA ROCHE</t>
  </si>
  <si>
    <t>Frankrijk - Bourgogne - Clos De La Roche</t>
  </si>
  <si>
    <t>France - Bourgogne - Clos De La Roche</t>
  </si>
  <si>
    <t>FR_BURGUNDY_ALOXE-CORTON</t>
  </si>
  <si>
    <t>FR_BURGUNDY_AUXEY-DURESSES</t>
  </si>
  <si>
    <t>FR_BURGUNDY_BATARD-MONTRACHET</t>
  </si>
  <si>
    <t>FR_BURGUNDY_BEAUJOLAIS</t>
  </si>
  <si>
    <t>FR_BURGUNDY_BEAUNE</t>
  </si>
  <si>
    <t>FR_BURGUNDY_BIENVENUES-BATARD-MONTRACHET</t>
  </si>
  <si>
    <t>FR_BURGUNDY_BLAGNY</t>
  </si>
  <si>
    <t>FR_BURGUNDY_BONNES-MARES</t>
  </si>
  <si>
    <t>FR_BURGUNDY_BOURGOGNE</t>
  </si>
  <si>
    <t>FR_BURGUNDY_BOURGOGNE ALIGOTE</t>
  </si>
  <si>
    <t>FR_BURGUNDY_BOURGOGNE MOUSSEUX</t>
  </si>
  <si>
    <t>FR_BURGUNDY_BOURGOGNE PASSE-TOUT-GRAINS</t>
  </si>
  <si>
    <t>FR_BURGUNDY_BOUZERON</t>
  </si>
  <si>
    <t>FR_BURGUNDY_BURGUNDY</t>
  </si>
  <si>
    <t>FR_BURGUNDY_CHABLIS</t>
  </si>
  <si>
    <t>FR_BURGUNDY_CHABLIS GRAND CRU</t>
  </si>
  <si>
    <t>FR_BURGUNDY_CHAMBERTIN</t>
  </si>
  <si>
    <t>FR_BURGUNDY_CHAMBERTIN-CLOS DE BEZE</t>
  </si>
  <si>
    <t>FR_BURGUNDY_CHAMBOLLE-MUSIGNY</t>
  </si>
  <si>
    <t>FR_BURGUNDY_CHAPELLE-CHAMBERTIN</t>
  </si>
  <si>
    <t>FR_BURGUNDY_CHARLEMAGNE</t>
  </si>
  <si>
    <t>FR_BURGUNDY_CHARMES-CHAMBERTIN</t>
  </si>
  <si>
    <t>FR_BURGUNDY_CHASSAGNE-MONTRACHET</t>
  </si>
  <si>
    <t>FR_BURGUNDY_CHEVALIER-MONTRACHET</t>
  </si>
  <si>
    <t>FR_BURGUNDY_CHOREY-LES-BEAUNE</t>
  </si>
  <si>
    <t>FR_BURGUNDY_CLOS DE TART</t>
  </si>
  <si>
    <t>FR_BURGUNDY_CLOS DE VOUGEOT OU CLOS VOUGEOT</t>
  </si>
  <si>
    <t>FR_BURGUNDY_CLOS DES LAMBRAYS</t>
  </si>
  <si>
    <t>FR_BURGUNDY_CLOS SAINT-DENIS</t>
  </si>
  <si>
    <t>FR_BURGUNDY_CORTON</t>
  </si>
  <si>
    <t>FR_BURGUNDY_CORTON-CHARLEMAGNE</t>
  </si>
  <si>
    <t>FR_BURGUNDY_CÔTE CHALONNAISE</t>
  </si>
  <si>
    <t>FR_BURGUNDY_COTE DE BEAUNE</t>
  </si>
  <si>
    <t>FR_BURGUNDY_COTE DE BEAUNE-VILLAGES</t>
  </si>
  <si>
    <t>FR_BURGUNDY_COTE DE NUITS-VILLAGES</t>
  </si>
  <si>
    <t>FR_BURGUNDY_CÔTE D'OR</t>
  </si>
  <si>
    <t>FR_BURGUNDY_COTEAUX BOURGUIGNONS OU BOURGOGNE ORDINAIRE OU GRAND ORDINAIRE</t>
  </si>
  <si>
    <t>FR_BURGUNDY_COTEAUX DE L'AUXOIS</t>
  </si>
  <si>
    <t>FR_BURGUNDY_CREMANT DE BOURGOGNE</t>
  </si>
  <si>
    <t>FR_BURGUNDY_CRIOTS-BATARD-MONTRACHET</t>
  </si>
  <si>
    <t>FR_BURGUNDY_ECHEZEAUX</t>
  </si>
  <si>
    <t>FR_BURGUNDY_FIXIN</t>
  </si>
  <si>
    <t>FR_BURGUNDY_GEVREY-CHAMBERTIN</t>
  </si>
  <si>
    <t>FR_BURGUNDY_GIVRY</t>
  </si>
  <si>
    <t>FR_BURGUNDY_GRANDS-ECHEZEAUX</t>
  </si>
  <si>
    <t>FR_BURGUNDY_GRIOTTE-CHAMBERTIN</t>
  </si>
  <si>
    <t>FR_BURGUNDY_IRANCY</t>
  </si>
  <si>
    <t>FR_BURGUNDY_LA GRANDE RUE</t>
  </si>
  <si>
    <t>FR_BURGUNDY_LA ROMANEE</t>
  </si>
  <si>
    <t>FR_BURGUNDY_LA TACHE</t>
  </si>
  <si>
    <t>FR_BURGUNDY_LADOIX</t>
  </si>
  <si>
    <t>FR_BURGUNDY_LATRICIERES-CHAMBERTIN</t>
  </si>
  <si>
    <t>FR_BURGUNDY_MACON</t>
  </si>
  <si>
    <t>FR_BURGUNDY_MARANGES</t>
  </si>
  <si>
    <t>FR_BURGUNDY_MARSANNAY</t>
  </si>
  <si>
    <t>FR_BURGUNDY_MAZIS-CHAMBERTIN</t>
  </si>
  <si>
    <t>FR_BURGUNDY_MAZOYERES-CHAMBERTIN</t>
  </si>
  <si>
    <t>FR_BURGUNDY_MERCUREY</t>
  </si>
  <si>
    <t>FR_BURGUNDY_MEURSAULT</t>
  </si>
  <si>
    <t>FR_BURGUNDY_MONTAGNY</t>
  </si>
  <si>
    <t>FR_BURGUNDY_MONTHELIE</t>
  </si>
  <si>
    <t>FR_BURGUNDY_MONTRACHET</t>
  </si>
  <si>
    <t>FR_BURGUNDY_MOREY-SAINT-DENIS</t>
  </si>
  <si>
    <t>FR_BURGUNDY_MUSIGNY</t>
  </si>
  <si>
    <t>FR_BURGUNDY_NUITS-SAINT-GEORGES</t>
  </si>
  <si>
    <t>FR_BURGUNDY_PERNAND-VERGELESSES</t>
  </si>
  <si>
    <t>FR_BURGUNDY_PETIT CHABLIS</t>
  </si>
  <si>
    <t>FR_BURGUNDY_POMMARD</t>
  </si>
  <si>
    <t>FR_BURGUNDY_POUILLY-FUISSE</t>
  </si>
  <si>
    <t>FR_BURGUNDY_POUILLY-FUME OU BLANC FUME DE POUILLY</t>
  </si>
  <si>
    <t>FR_BURGUNDY_POUILLY-LOCHE</t>
  </si>
  <si>
    <t>FR_BURGUNDY_POUILLY-VINZELLES</t>
  </si>
  <si>
    <t>FR_BURGUNDY_PULIGNY-MONTRACHET</t>
  </si>
  <si>
    <t>FR_BURGUNDY_RICHEBOURG</t>
  </si>
  <si>
    <t>FR_BURGUNDY_ROMANEE-CONTI</t>
  </si>
  <si>
    <t>FR_BURGUNDY_ROMANEE-SAINT-VIVANT</t>
  </si>
  <si>
    <t>FR_BURGUNDY_RUCHOTTES-CHAMBERTIN</t>
  </si>
  <si>
    <t>FR_BURGUNDY_RULLY</t>
  </si>
  <si>
    <t>FR_BURGUNDY_SAINT-AUBIN</t>
  </si>
  <si>
    <t>FR_BURGUNDY_SAINT-BRIS</t>
  </si>
  <si>
    <t>FR_BURGUNDY_SAINTE-MARIE-LA-BLANCHE</t>
  </si>
  <si>
    <t>FR_BURGUNDY_SAINT-ROMAIN</t>
  </si>
  <si>
    <t>FR_BURGUNDY_SAINT-VERAN</t>
  </si>
  <si>
    <t>FR_BURGUNDY_SANTENAY</t>
  </si>
  <si>
    <t>FR_BURGUNDY_SAONE-ET-LOIRE</t>
  </si>
  <si>
    <t>FR_BURGUNDY_SAVIGNY-LES-BEAUNE</t>
  </si>
  <si>
    <t>FR_BURGUNDY_VIRE-CLESSE</t>
  </si>
  <si>
    <t>FR_BURGUNDY_VOLNAY</t>
  </si>
  <si>
    <t>FR_BURGUNDY_VOSNE-ROMANEE</t>
  </si>
  <si>
    <t>FR_BURGUNDY_VOUGEOT</t>
  </si>
  <si>
    <t>FR_BURGUNDY_YONNE</t>
  </si>
  <si>
    <t>FR_CHAMPAGNE_CHAMPAGNE</t>
  </si>
  <si>
    <t>FR_CHAMPAGNE_CHIGNY_LES_ROSES</t>
  </si>
  <si>
    <t>FR_CHAMPAGNE_COTEAUX CHAMPENOIS</t>
  </si>
  <si>
    <t>FR_CHAMPAGNE_COTEAUX DE COIFFY</t>
  </si>
  <si>
    <t>FR_CHAMPAGNE_HAUTE-MARNE</t>
  </si>
  <si>
    <t>FR_CHAMPAGNE_ROSE DES RICEYS</t>
  </si>
  <si>
    <t>FR_CHARENTES_CHARENTAIS</t>
  </si>
  <si>
    <t>FR_CHARENTES_CHARENTAIS CHARENTE</t>
  </si>
  <si>
    <t>FR_CHARENTES_CHARENTAIS CHARENTE-MARITIME</t>
  </si>
  <si>
    <t>FR_CHARENTES_CHARENTAIS ILE D’OLERON</t>
  </si>
  <si>
    <t>FR_CHARENTES_CHARENTAIS ILE DE RE</t>
  </si>
  <si>
    <t>FR_CHARENTES_CHARENTAIS SAINT-SORNIN</t>
  </si>
  <si>
    <t>FR_CHARENTES_PINEAU DES CHARENTES OU PINEAU CHARENTAIS</t>
  </si>
  <si>
    <t>FR_COGNAC</t>
  </si>
  <si>
    <t>FR_COGNAC_BOIS À TERROIRS</t>
  </si>
  <si>
    <t>FR_COGNAC_BOIS ORDINAIRES</t>
  </si>
  <si>
    <t>FR_COGNAC_BONS BOIS</t>
  </si>
  <si>
    <t>FR_COGNAC_BORDERIES</t>
  </si>
  <si>
    <t>FR_COGNAC_FINS BOIS</t>
  </si>
  <si>
    <t>FR_COGNAC_GRANDE CHAMPAGNE</t>
  </si>
  <si>
    <t>FR_COGNAC_PETITE CHAMPAGNE</t>
  </si>
  <si>
    <t>FR_CORSICA</t>
  </si>
  <si>
    <t>FR_CORSICA_AJACCIO</t>
  </si>
  <si>
    <t>FR_CORSICA_ILE DE BEAUTE</t>
  </si>
  <si>
    <t>FR_CORSICA_MUSCAT DU CAP CORSE</t>
  </si>
  <si>
    <t>FR_CORSICA_PATRIMONIO</t>
  </si>
  <si>
    <t>FR_CORSICA_VIN DE CORSE OU CORSE</t>
  </si>
  <si>
    <t>FR_GASCONY_ARMAGNAC_TÉNARÈZE</t>
  </si>
  <si>
    <t>FR_GASCONY_BAS_ARMAGNAC</t>
  </si>
  <si>
    <t>FR_GASCONY_BLANCHE D'ARMAGNAC</t>
  </si>
  <si>
    <t>FR_GASCONY_HAUT_ARMAGNAC</t>
  </si>
  <si>
    <t>FR_JURA_ARBOIS</t>
  </si>
  <si>
    <t>FR_JURA_CHATEAU-CHALON</t>
  </si>
  <si>
    <t>FR_JURA_COTES DU JURA</t>
  </si>
  <si>
    <t>FR_JURA_CREMANT DU JURA</t>
  </si>
  <si>
    <t>FR_JURA_FRANCHE-COMTE</t>
  </si>
  <si>
    <t>FR_JURA_FRANCHE-COMTE BUFFARD</t>
  </si>
  <si>
    <t>FR_JURA_FRANCHE-COMTE COTEAUX DE CHAMPLITTE</t>
  </si>
  <si>
    <t>FR_JURA_FRANCHE-COMTE DOUBS</t>
  </si>
  <si>
    <t>FR_JURA_FRANCHE-COMTE GY</t>
  </si>
  <si>
    <t>FR_JURA_FRANCHE-COMTE HAUTE-SAONE</t>
  </si>
  <si>
    <t>FR_JURA_FRANCHE-COMTE HUGIER</t>
  </si>
  <si>
    <t>FR_JURA_FRANCHE-COMTE MOTEY-BESUCHE</t>
  </si>
  <si>
    <t>FR_JURA_FRANCHE-COMTE OFFLANGES</t>
  </si>
  <si>
    <t>FR_JURA_FRANCHE-COMTE VUILLAFANS</t>
  </si>
  <si>
    <t>FR_JURA_L'ETOILE</t>
  </si>
  <si>
    <t>FR_JURA_MACVIN DU JURA</t>
  </si>
  <si>
    <t>FR_LANGUEDOC_AUDE</t>
  </si>
  <si>
    <t>FR_LANGUEDOC_AUDE COTEAUX DE LA CABRERISSE</t>
  </si>
  <si>
    <t>FR_LANGUEDOC_AUDE COTEAUX DE MIRAMONT</t>
  </si>
  <si>
    <t>FR_LANGUEDOC_AUDE COTES DE LASTOURS</t>
  </si>
  <si>
    <t>FR_LANGUEDOC_AUDE COTES DE PROUILHE</t>
  </si>
  <si>
    <t>FR_LANGUEDOC_AUDE HAUTERIVE</t>
  </si>
  <si>
    <t>FR_LANGUEDOC_AUDE LA COTE REVEE</t>
  </si>
  <si>
    <t>FR_LANGUEDOC_AUDE PAYS DE CUCUGNAN</t>
  </si>
  <si>
    <t>FR_LANGUEDOC_AUDE VAL DE CESSE</t>
  </si>
  <si>
    <t>FR_LANGUEDOC_AUDE VAL DE DAGNE</t>
  </si>
  <si>
    <t>FR_LANGUEDOC_CABARDES</t>
  </si>
  <si>
    <t>FR_LANGUEDOC_CEVENNES</t>
  </si>
  <si>
    <t>FR_LANGUEDOC_CITE DE CARCASSONNE</t>
  </si>
  <si>
    <t>FR_LANGUEDOC_CLAIRETTE DU LANGUEDOC</t>
  </si>
  <si>
    <t>FR_LANGUEDOC_CORBIERES</t>
  </si>
  <si>
    <t>FR_LANGUEDOC_CORBIERES-BOUTENAC</t>
  </si>
  <si>
    <t>FR_LANGUEDOC_COTEAUX DE NARBONNE</t>
  </si>
  <si>
    <t>FR_LANGUEDOC_COTEAUX DE PEYRIAC</t>
  </si>
  <si>
    <t>FR_LANGUEDOC_COTEAUX DE PEYRIAC HAUT DE BADENS</t>
  </si>
  <si>
    <t>FR_LANGUEDOC_COTEAUX D'ENSERUNE</t>
  </si>
  <si>
    <t>FR_LANGUEDOC_COTEAUX DU LIBRON</t>
  </si>
  <si>
    <t>FR_LANGUEDOC_COTEAUX DU LIBRON LES COTEAUX DE BEZIERS</t>
  </si>
  <si>
    <t>FR_LANGUEDOC_COTEAUX DU PONT DU GARD</t>
  </si>
  <si>
    <t>FR_LANGUEDOC_COTES DE THAU</t>
  </si>
  <si>
    <t>FR_LANGUEDOC_COTES DE THAU CAP D'AGDE</t>
  </si>
  <si>
    <t>FR_LANGUEDOC_COTES DE THONGUE</t>
  </si>
  <si>
    <t>FR_LANGUEDOC_CREMANT DE LIMOUX</t>
  </si>
  <si>
    <t>FR_LANGUEDOC_FAUGERES</t>
  </si>
  <si>
    <t>FR_LANGUEDOC_FITOU</t>
  </si>
  <si>
    <t>FR_LANGUEDOC_GARD</t>
  </si>
  <si>
    <t>FR_LANGUEDOC_HAUTE VALLEE DE L'ORB</t>
  </si>
  <si>
    <t>FR_LANGUEDOC_LA CLAPE</t>
  </si>
  <si>
    <t>France - Languedoc - La Clape</t>
  </si>
  <si>
    <t>FR_LANGUEDOC_LANGUEDOC</t>
  </si>
  <si>
    <t>FR_LANGUEDOC_LE PAYS CATHARE</t>
  </si>
  <si>
    <t>FR_LANGUEDOC_LIMOUX</t>
  </si>
  <si>
    <t>FR_LANGUEDOC_MALEPERE</t>
  </si>
  <si>
    <t>FR_LANGUEDOC_MINERVOIS</t>
  </si>
  <si>
    <t>FR_LANGUEDOC_MINERVOIS-LA LIVINIERE</t>
  </si>
  <si>
    <t>FR_LANGUEDOC_MUSCAT DE FRONTIGNAN OR FRONTIGNAN OR VIN DE FRONTIGNAN</t>
  </si>
  <si>
    <t>FR_LANGUEDOC_MUSCAT DE LUNEL</t>
  </si>
  <si>
    <t>FR_LANGUEDOC_MUSCAT DE MIREVAL</t>
  </si>
  <si>
    <t>FR_LANGUEDOC_MUSCAT DE SAINT-JEAN-DE-MINERVOIS</t>
  </si>
  <si>
    <t>FR_LANGUEDOC_PAYS D'HERAULT</t>
  </si>
  <si>
    <t>FR_LANGUEDOC_PAYS D'HERAULT BENOVIE</t>
  </si>
  <si>
    <t>FR_LANGUEDOC_PAYS D'HERAULT BERANGE</t>
  </si>
  <si>
    <t>FR_LANGUEDOC_PAYS D'HERAULT CASSAN</t>
  </si>
  <si>
    <t>FR_LANGUEDOC_PAYS D'HERAULT CESSENON</t>
  </si>
  <si>
    <t>FR_LANGUEDOC_PAYS D'HERAULT COLLINES DE LA MOURE</t>
  </si>
  <si>
    <t>FR_LANGUEDOC_PAYS D'HERAULT COTEAUX DE BESSILLES</t>
  </si>
  <si>
    <t>FR_LANGUEDOC_PAYS D'HERAULT COTEAUX DE FONTCAUDE</t>
  </si>
  <si>
    <t>FR_LANGUEDOC_PAYS D'HERAULT COTEAUX DE LAURENS</t>
  </si>
  <si>
    <t>FR_LANGUEDOC_PAYS D'HERAULT COTEAUX DE MURVIEL</t>
  </si>
  <si>
    <t>FR_LANGUEDOC_PAYS D'HERAULT COTEAUX DU SALAGOU</t>
  </si>
  <si>
    <t>FR_LANGUEDOC_PAYS D'HERAULT COTES DU BRIAN</t>
  </si>
  <si>
    <t>FR_LANGUEDOC_PAYS D'HERAULT COTES DU CERESSOU</t>
  </si>
  <si>
    <t>FR_LANGUEDOC_PAYS D'HERAULT MONT BAUDILE</t>
  </si>
  <si>
    <t>FR_LANGUEDOC_PAYS D'HERAULT MONTS DE LA GRAGE</t>
  </si>
  <si>
    <t>FR_LANGUEDOC_PAYS D'HERAULT PAYS DE BESSAN</t>
  </si>
  <si>
    <t>FR_LANGUEDOC_PAYS D'HERAULT PAYS DE CAUX</t>
  </si>
  <si>
    <t>FR_LANGUEDOC_PAYS D'OC</t>
  </si>
  <si>
    <t>FR_LANGUEDOC_PIC SAINT-LOUP</t>
  </si>
  <si>
    <t>Frankrijk - Languedoc - Pic Saint-Loup</t>
  </si>
  <si>
    <t>France - Languedoc - Pic Saint-Loup</t>
  </si>
  <si>
    <t>FR_LANGUEDOC_SABLE DE CAMARGUE</t>
  </si>
  <si>
    <t>FR_LANGUEDOC_SAINT-CHINIAN</t>
  </si>
  <si>
    <t>FR_LANGUEDOC_SAINT-GUILHEM-LE-DESERT</t>
  </si>
  <si>
    <t>FR_LANGUEDOC_SAINT-GUILHEM-LE-DESERT CITE D'ANIANE</t>
  </si>
  <si>
    <t>FR_LANGUEDOC_SAINT-GUILHEM-LE-DESERT VAL DE MONTFERRAND</t>
  </si>
  <si>
    <t>FR_LANGUEDOC_TERRASSES DU LARZAC</t>
  </si>
  <si>
    <t>FR_LANGUEDOC_VALLEE DU PARADIS</t>
  </si>
  <si>
    <t>FR_LANGUEDOC_VALLEE DU TORGAN</t>
  </si>
  <si>
    <t>FR_LANGUEDOC_VICOMTE D'AUMELAS</t>
  </si>
  <si>
    <t>FR_LANGUEDOC_VICOMTE D'AUMELAS VALLEE DOREE</t>
  </si>
  <si>
    <t>FR_LOIRE VALLEY_ANJOU</t>
  </si>
  <si>
    <t>FR_LOIRE VALLEY_ANJOU VILLAGES</t>
  </si>
  <si>
    <t>FR_LOIRE VALLEY_ANJOU VILLAGES BRISSAC</t>
  </si>
  <si>
    <t>FR_LOIRE VALLEY_ANJOU-COTEAUX DE LA LOIRE</t>
  </si>
  <si>
    <t>FR_LOIRE VALLEY_BONNEZEAUX</t>
  </si>
  <si>
    <t>FR_LOIRE VALLEY_BOURGUEIL</t>
  </si>
  <si>
    <t>FR_LOIRE VALLEY_CABERNET D'ANJOU</t>
  </si>
  <si>
    <t>FR_LOIRE VALLEY_CABERNET DE SAUMUR</t>
  </si>
  <si>
    <t>FR_LOIRE VALLEY_CALVADOS</t>
  </si>
  <si>
    <t>FR_LOIRE VALLEY_CALVADOS GRISY</t>
  </si>
  <si>
    <t>FR_LOIRE VALLEY_CHATEAUMEILLANT</t>
  </si>
  <si>
    <t>FR_LOIRE VALLEY_CHAUME</t>
  </si>
  <si>
    <t>FR_LOIRE VALLEY_CHEVERNY</t>
  </si>
  <si>
    <t>FR_LOIRE VALLEY_CHINON</t>
  </si>
  <si>
    <t>FR_LOIRE VALLEY_COTE ROANNAISE</t>
  </si>
  <si>
    <t>FR_LOIRE VALLEY_COTEAUX D'ANCENIS</t>
  </si>
  <si>
    <t>FR_LOIRE VALLEY_COTEAUX DE L'AUBANCE</t>
  </si>
  <si>
    <t>FR_LOIRE VALLEY_COTEAUX DE SAUMUR</t>
  </si>
  <si>
    <t>FR_LOIRE VALLEY_COTEAUX DE TANNAY</t>
  </si>
  <si>
    <t>FR_LOIRE VALLEY_COTEAUX DU CHER ET DE L'ARNON</t>
  </si>
  <si>
    <t>FR_LOIRE VALLEY_COTEAUX DU GIENNOIS</t>
  </si>
  <si>
    <t>FR_LOIRE VALLEY_COTEAUX DU LAYON</t>
  </si>
  <si>
    <t>FR_LOIRE VALLEY_COTEAUX DU LAYON CHAUME</t>
  </si>
  <si>
    <t>FR_LOIRE VALLEY_COTEAUX DU LOIR</t>
  </si>
  <si>
    <t>FR_LOIRE VALLEY_COTEAUX DU VENDOMOIS</t>
  </si>
  <si>
    <t>FR_LOIRE VALLEY_COTES D'AUVERGNE</t>
  </si>
  <si>
    <t>FR_LOIRE VALLEY_COTES DE LA CHARITE</t>
  </si>
  <si>
    <t>FR_LOIRE VALLEY_COTES DU FOREZ</t>
  </si>
  <si>
    <t>FR_LOIRE VALLEY_COUR-CHEVERNY</t>
  </si>
  <si>
    <t>FR_LOIRE VALLEY_CREMANT DE LOIRE</t>
  </si>
  <si>
    <t>FR_LOIRE VALLEY_FIEFS VENDEENS</t>
  </si>
  <si>
    <t>FR_LOIRE VALLEY_GROS PLANT DU PAYS NANTAIS</t>
  </si>
  <si>
    <t>FR_LOIRE VALLEY_HAUTE-VIENNE</t>
  </si>
  <si>
    <t>FR_LOIRE VALLEY_HAUT-POITOU</t>
  </si>
  <si>
    <t>FR_LOIRE VALLEY_JASNIERES</t>
  </si>
  <si>
    <t>FR_LOIRE VALLEY_MENETOU-SALON</t>
  </si>
  <si>
    <t>FR_LOIRE VALLEY_MONTLOUIS-SUR-LOIRE</t>
  </si>
  <si>
    <t>FR_LOIRE VALLEY_MUSCADET</t>
  </si>
  <si>
    <t>FR_LOIRE VALLEY_MUSCADET COTEAUX DE LA LOIRE</t>
  </si>
  <si>
    <t>FR_LOIRE VALLEY_MUSCADET COTES DE GRANDLIEU</t>
  </si>
  <si>
    <t>FR_LOIRE VALLEY_MUSCADET SEVRE ET MAINE</t>
  </si>
  <si>
    <t>FR_LOIRE VALLEY_ORLEANS</t>
  </si>
  <si>
    <t>FR_LOIRE VALLEY_ORLEANS-CLERY</t>
  </si>
  <si>
    <t>FR_LOIRE VALLEY_POUILLY-SUR-LOIRE</t>
  </si>
  <si>
    <t>FR_LOIRE VALLEY_PUY-DE-DOME</t>
  </si>
  <si>
    <t>FR_LOIRE VALLEY_QUARTS DE CHAUME</t>
  </si>
  <si>
    <t>FR_LOIRE VALLEY_QUINCY</t>
  </si>
  <si>
    <t>FR_LOIRE VALLEY_REUILLY</t>
  </si>
  <si>
    <t>FR_LOIRE VALLEY_ROSE D'ANJOU</t>
  </si>
  <si>
    <t>FR_LOIRE VALLEY_ROSE DE LOIRE</t>
  </si>
  <si>
    <t>FR_LOIRE VALLEY_SAINT-NICOLAS-DE-BOURGUEIL</t>
  </si>
  <si>
    <t>FR_LOIRE VALLEY_SAINT-POURCAIN</t>
  </si>
  <si>
    <t>FR_LOIRE VALLEY_SANCERRE</t>
  </si>
  <si>
    <t>FR_LOIRE VALLEY_SAUMUR</t>
  </si>
  <si>
    <t>FR_LOIRE VALLEY_SAUMUR-CHAMPIGNY</t>
  </si>
  <si>
    <t>FR_LOIRE VALLEY_SAVENNIERES</t>
  </si>
  <si>
    <t>FR_LOIRE VALLEY_SAVENNIERES COULEE DE SERRANT</t>
  </si>
  <si>
    <t>FR_LOIRE VALLEY_SAVENNIERES ROCHE AUX MOINES</t>
  </si>
  <si>
    <t>FR_LOIRE VALLEY_TOURAINE</t>
  </si>
  <si>
    <t>FR_LOIRE VALLEY_TOURAINE NOBLE JOUE</t>
  </si>
  <si>
    <t>FR_LOIRE VALLEY_URFE</t>
  </si>
  <si>
    <t>FR_LOIRE VALLEY_URFE AMBIERLE ROSE</t>
  </si>
  <si>
    <t>FR_LOIRE VALLEY_URFE TRELINS</t>
  </si>
  <si>
    <t>FR_LOIRE VALLEY_VAL DE LOIRE</t>
  </si>
  <si>
    <t>FR_LOIRE VALLEY_VAL DE LOIRE ALLIER</t>
  </si>
  <si>
    <t>FR_LOIRE VALLEY_VAL DE LOIRE CHER</t>
  </si>
  <si>
    <t>FR_LOIRE VALLEY_VAL DE LOIRE INDRE</t>
  </si>
  <si>
    <t>FR_LOIRE VALLEY_VAL DE LOIRE INDRE-ET-LOIRE</t>
  </si>
  <si>
    <t>FR_LOIRE VALLEY_VAL DE LOIRE LOIRE-ATLANTIQUE</t>
  </si>
  <si>
    <t>FR_LOIRE VALLEY_VAL DE LOIRE LOIRET</t>
  </si>
  <si>
    <t>FR_LOIRE VALLEY_VAL DE LOIRE LOIR-ET-CHER</t>
  </si>
  <si>
    <t>FR_LOIRE VALLEY_VAL DE LOIRE MAINE-ET-LOIRE</t>
  </si>
  <si>
    <t>FR_LOIRE VALLEY_VAL DE LOIRE MARCHES DE BRETAGNE</t>
  </si>
  <si>
    <t>FR_LOIRE VALLEY_VAL DE LOIRE NIEVRE</t>
  </si>
  <si>
    <t>FR_LOIRE VALLEY_VAL DE LOIRE PAYS DE RETZ</t>
  </si>
  <si>
    <t>FR_LOIRE VALLEY_VAL DE LOIRE SARTHE</t>
  </si>
  <si>
    <t>FR_LOIRE VALLEY_VAL DE LOIRE VENDEE</t>
  </si>
  <si>
    <t>FR_LOIRE VALLEY_VAL DE LOIRE VIENNE</t>
  </si>
  <si>
    <t>FR_LOIRE VALLEY_VALENCAY</t>
  </si>
  <si>
    <t>FR_LOIRE VALLEY_VOUVRAY</t>
  </si>
  <si>
    <t>FR_LORRAINE_COTES DE MEUSE</t>
  </si>
  <si>
    <t>FR_LORRAINE_COTES DE TOUL</t>
  </si>
  <si>
    <t>FR_LORRAINE_MOSELLE</t>
  </si>
  <si>
    <t>FR_MIDI</t>
  </si>
  <si>
    <t>FR_MIDI_COTEAUX DU LANGUEDOC</t>
  </si>
  <si>
    <t>FR_PROVENCE_ALPES-DE-HAUTE-PROVENCE</t>
  </si>
  <si>
    <t>FR_PROVENCE_ALPES-MARITIMES</t>
  </si>
  <si>
    <t>FR_PROVENCE_ALPILLES</t>
  </si>
  <si>
    <t>FR_PROVENCE_BANDOL</t>
  </si>
  <si>
    <t>FR_PROVENCE_BELLET OU VIN DE BELLET</t>
  </si>
  <si>
    <t>FR_PROVENCE_BOUCHES-DU-RHONE</t>
  </si>
  <si>
    <t>FR_PROVENCE_BOUCHES-DU-RHONE TERRE DE CAMARGUE</t>
  </si>
  <si>
    <t>FR_PROVENCE_CASSIS</t>
  </si>
  <si>
    <t>FR_PROVENCE_COTEAUX D'AIX-EN-PROVENCE</t>
  </si>
  <si>
    <t>FR_PROVENCE_COTEAUX VAROIS EN PROVENCE</t>
  </si>
  <si>
    <t>FR_PROVENCE_CÔTES DE BORDEAUX_CASTILLON</t>
  </si>
  <si>
    <t>FR_PROVENCE_CÔTES DE BORDEAUX_FRANCS</t>
  </si>
  <si>
    <t>FR_PROVENCE_COTES DE PROVENCE</t>
  </si>
  <si>
    <t>FR_PROVENCE_HAUTES-ALPES</t>
  </si>
  <si>
    <t>FR_PROVENCE_LES BAUX DE PROVENCE</t>
  </si>
  <si>
    <t>FR_PROVENCE_MAURES</t>
  </si>
  <si>
    <t>FR_PROVENCE_MONT CAUME</t>
  </si>
  <si>
    <t>FR_PROVENCE_PALETTE</t>
  </si>
  <si>
    <t>FR_PROVENCE_PIERREVERT</t>
  </si>
  <si>
    <t>FR_PROVENCE_VAR</t>
  </si>
  <si>
    <t>FR_PROVENCE_VAR ARGENS</t>
  </si>
  <si>
    <t>FR_PROVENCE_VAR COTEAUX DU VERDON</t>
  </si>
  <si>
    <t>FR_PROVENCE_VAR SAINTE BAUME</t>
  </si>
  <si>
    <t>FR_RHONE VALLEY_ARDECHE</t>
  </si>
  <si>
    <t>FR_RHONE VALLEY_ARDECHE COTEAUX DE L'ARDECHE</t>
  </si>
  <si>
    <t>FR_RHONE VALLEY_BEAUMES DE VENISE</t>
  </si>
  <si>
    <t>FR_RHONE VALLEY_CAIRANNE</t>
  </si>
  <si>
    <t>France - Rhone Valley - Cairanne</t>
  </si>
  <si>
    <t>FR_RHONE VALLEY_CHATEAU-GRILLET</t>
  </si>
  <si>
    <t>FR_RHONE VALLEY_CHATEAUNEUF-DU-PAPE</t>
  </si>
  <si>
    <t>FR_RHONE VALLEY_CHATILLON-EN-DIOIS</t>
  </si>
  <si>
    <t>FR_RHONE VALLEY_CLAIRETTE DE BELLEGARDE</t>
  </si>
  <si>
    <t>FR_RHONE VALLEY_CLAIRETTE DE DIE</t>
  </si>
  <si>
    <t>FR_RHONE VALLEY_CLOS DE LA ROCHE</t>
  </si>
  <si>
    <t>FR_RHONE VALLEY_COLLINES RHODANIENNES</t>
  </si>
  <si>
    <t>FR_RHONE VALLEY_COMTES RHODANIENS</t>
  </si>
  <si>
    <t>FR_RHONE VALLEY_CONDRIEU</t>
  </si>
  <si>
    <t>FR_RHONE VALLEY_CORNAS</t>
  </si>
  <si>
    <t>FR_RHONE VALLEY_COSTIERES DE NIMES</t>
  </si>
  <si>
    <t>FR_RHONE VALLEY_COTE ROTIE</t>
  </si>
  <si>
    <t>FR_RHONE VALLEY_COTEAUX DE DIE</t>
  </si>
  <si>
    <t>FR_RHONE VALLEY_COTEAUX DES BARONNIES</t>
  </si>
  <si>
    <t>FR_RHONE VALLEY_COTES DU RHONE</t>
  </si>
  <si>
    <t>FR_RHONE VALLEY_COTES DU RHONE VILLAGES</t>
  </si>
  <si>
    <t>FR_RHONE VALLEY_COTES DU VIVARAIS</t>
  </si>
  <si>
    <t>FR_RHONE VALLEY_CREMANT DE DIE</t>
  </si>
  <si>
    <t>FR_RHONE VALLEY_CROZES-HERMITAGE OU CROZES-ERMITAGE</t>
  </si>
  <si>
    <t>FR_RHONE VALLEY_DROME</t>
  </si>
  <si>
    <t>FR_RHONE VALLEY_DROME COMTE DE GRIGNAN</t>
  </si>
  <si>
    <t>FR_RHONE VALLEY_DROME COTEAUX DE MONTELIMAR</t>
  </si>
  <si>
    <t>FR_RHONE VALLEY_GIGONDAS</t>
  </si>
  <si>
    <t>FR_RHONE VALLEY_GRIGNAN-LES-ADHEMAR</t>
  </si>
  <si>
    <t>FR_RHONE VALLEY_HERMITAGE OU ERMITAGE OU L'HERMITAGE OU L'ERMITAGE</t>
  </si>
  <si>
    <t>FR_RHONE VALLEY_LIRAC</t>
  </si>
  <si>
    <t>FR_RHONE VALLEY_LUBERON</t>
  </si>
  <si>
    <t>FR_RHONE VALLEY_MEDITERRANEE COMTE DE GRIGNAN</t>
  </si>
  <si>
    <t>FR_RHONE VALLEY_MEDITERRANEE COTEAUX DE MONTELIMAR</t>
  </si>
  <si>
    <t>FR_RHONE VALLEY_MUSCAT DE BEAUMES-DE-VENISE</t>
  </si>
  <si>
    <t>FR_RHONE VALLEY_PROVENCE AND CORSICA VINEYARDS_MEDITERRANEE</t>
  </si>
  <si>
    <t>FR_RHONE VALLEY_RASTEAU</t>
  </si>
  <si>
    <t>FR_RHONE VALLEY_SAINT-JOSEPH</t>
  </si>
  <si>
    <t>FR_RHONE VALLEY_SAINT-PERAY</t>
  </si>
  <si>
    <t>FR_RHONE VALLEY_TAVEL</t>
  </si>
  <si>
    <t>FR_RHONE VALLEY_VACQUEYRAS</t>
  </si>
  <si>
    <t>FR_RHONE VALLEY_VAUCLUSE</t>
  </si>
  <si>
    <t>FR_RHONE VALLEY_VAUCLUSE AIGUES</t>
  </si>
  <si>
    <t>FR_RHONE VALLEY_VAUCLUSE PRINCIPAUTE D'ORANGE</t>
  </si>
  <si>
    <t>FR_RHONE VALLEY_VENTOUX</t>
  </si>
  <si>
    <t>FR_RHONE VALLEY_VINSOBRES</t>
  </si>
  <si>
    <t>FR_ROUSSILLON_BANYULS</t>
  </si>
  <si>
    <t>FR_ROUSSILLON_BANYULS GRAND CRU</t>
  </si>
  <si>
    <t>FR_ROUSSILLON_COLLIOURE</t>
  </si>
  <si>
    <t>FR_ROUSSILLON_COTE VERMEILLE</t>
  </si>
  <si>
    <t>FR_ROUSSILLON_COTES CATALANES</t>
  </si>
  <si>
    <t>FR_ROUSSILLON_COTES CATALANES PYRENEES ORIENTALES</t>
  </si>
  <si>
    <t>FR_ROUSSILLON_COTES DU ROUSSILLON</t>
  </si>
  <si>
    <t>FR_ROUSSILLON_COTES DU ROUSSILLON VILLAGES</t>
  </si>
  <si>
    <t>FR_ROUSSILLON_GRAND ROUSSILLON</t>
  </si>
  <si>
    <t>FR_ROUSSILLON_MAURY</t>
  </si>
  <si>
    <t>FR_ROUSSILLON_MUSCAT DE RIVESALTES</t>
  </si>
  <si>
    <t>FR_ROUSSILLON_RIVESALTES</t>
  </si>
  <si>
    <t>FR_SAVOIE AND BUGEY VINEYARDS_BUGEY</t>
  </si>
  <si>
    <t>FR_SAVOIE AND BUGEY VINEYARDS_COTEAUX DE L’AIN REVERMONT</t>
  </si>
  <si>
    <t>FR_SAVOIE AND BUGEY VINEYARDS_COTEAUX DE L’AIN VAL DE SAONE</t>
  </si>
  <si>
    <t>FR_SAVOIE AND BUGEY VINEYARDS_COTEAUX DE L’AIN VALROMEY</t>
  </si>
  <si>
    <t>FR_SAVOIE AND BUGEY VINEYARDS_COTEAUX DE L'AIN</t>
  </si>
  <si>
    <t>FR_SAVOIE AND BUGEY VINEYARDS_ISERE</t>
  </si>
  <si>
    <t>FR_SAVOIE AND BUGEY VINEYARDS_ISERE BALMES DAUPHINOISES</t>
  </si>
  <si>
    <t>FR_SAVOIE AND BUGEY VINEYARDS_ISERE COTEAUX DU GRESIVAUDAN</t>
  </si>
  <si>
    <t>FR_SAVOIE AND BUGEY VINEYARDS_ROUSSETTE DE SAVOIE</t>
  </si>
  <si>
    <t>FR_SAVOIE AND BUGEY VINEYARDS_ROUSSETTE DU BUGEY</t>
  </si>
  <si>
    <t>FR_SAVOIE AND BUGEY VINEYARDS_SEYSSEL</t>
  </si>
  <si>
    <t>FR_SAVOIE AND BUGEY VINEYARDS_VIN DE SAVOIE OU SAVOIE</t>
  </si>
  <si>
    <t>FR_SAVOIE AND BUGEY VINEYARDS_VIN DES ALLOBROGES</t>
  </si>
  <si>
    <t>FR_SOUTH OF FRANCE</t>
  </si>
  <si>
    <t>FR_SOUTH WEST FRANCE VINEYARDS_AGENAIS</t>
  </si>
  <si>
    <t>FR_SOUTH WEST FRANCE VINEYARDS_ARIEGE</t>
  </si>
  <si>
    <t>FR_SOUTH WEST FRANCE VINEYARDS_ARIEGE COTEAUX DE LA LEZE</t>
  </si>
  <si>
    <t>FR_SOUTH WEST FRANCE VINEYARDS_ARIEGE COTEAUX DU PLANTAUREL</t>
  </si>
  <si>
    <t>FR_SOUTH WEST FRANCE VINEYARDS_ATLANTIQUE</t>
  </si>
  <si>
    <t>FR_SOUTH WEST FRANCE VINEYARDS_AVEYRON</t>
  </si>
  <si>
    <t>FR_SOUTH WEST FRANCE VINEYARDS_BEARN</t>
  </si>
  <si>
    <t>FR_SOUTH WEST FRANCE VINEYARDS_BERGERAC</t>
  </si>
  <si>
    <t>Frankrijk - Wijngaarden in Zuidwest-Frankrijk - Bergerac</t>
  </si>
  <si>
    <t>France - Vignobles du sud-ouest de la France - Bergerac</t>
  </si>
  <si>
    <t>France - South West France Vineyards - Bergerac</t>
  </si>
  <si>
    <t>FR_SOUTH WEST FRANCE VINEYARDS_BRULHOIS</t>
  </si>
  <si>
    <t>FR_SOUTH WEST FRANCE VINEYARDS_BUZET</t>
  </si>
  <si>
    <t>FR_SOUTH WEST FRANCE VINEYARDS_CAHORS</t>
  </si>
  <si>
    <t>FR_SOUTH WEST FRANCE VINEYARDS_COMTE TOLOSAN</t>
  </si>
  <si>
    <t>FR_SOUTH WEST FRANCE VINEYARDS_COMTE TOLOSAN BIGORRE</t>
  </si>
  <si>
    <t>FR_SOUTH WEST FRANCE VINEYARDS_COMTE TOLOSAN CANTAL</t>
  </si>
  <si>
    <t>FR_SOUTH WEST FRANCE VINEYARDS_COMTE TOLOSAN COTEAUX ET TERRASSES DE MONTAUBAN</t>
  </si>
  <si>
    <t>FR_SOUTH WEST FRANCE VINEYARDS_COMTE TOLOSAN HAUTE-GARONNE</t>
  </si>
  <si>
    <t>FR_SOUTH WEST FRANCE VINEYARDS_COMTE TOLOSAN PYRENEES ATLANTIQUES</t>
  </si>
  <si>
    <t>FR_SOUTH WEST FRANCE VINEYARDS_COMTE TOLOSAN TARN ET GARONNE</t>
  </si>
  <si>
    <t>FR_SOUTH WEST FRANCE VINEYARDS_COTEAUX DE GLANES</t>
  </si>
  <si>
    <t>FR_SOUTH WEST FRANCE VINEYARDS_COTEAUX DE L'AIN PAYS DE GEX</t>
  </si>
  <si>
    <t>FR_SOUTH WEST FRANCE VINEYARDS_COTEAUX DU QUERCY</t>
  </si>
  <si>
    <t>FR_SOUTH WEST FRANCE VINEYARDS_COTES DE BERGERAC</t>
  </si>
  <si>
    <t>Frankrijk - Wijngaarden in Zuidwest-Frankrijk - Cotes De Bergerac</t>
  </si>
  <si>
    <t>France - Vignobles du sud-ouest de la France - Cotes De Bergerac</t>
  </si>
  <si>
    <t>France - South West France Vineyards - Cotes De Bergerac</t>
  </si>
  <si>
    <t>FR_SOUTH WEST FRANCE VINEYARDS_COTES DE DURAS</t>
  </si>
  <si>
    <t>FR_SOUTH WEST FRANCE VINEYARDS_COTES DE GASCOGNE</t>
  </si>
  <si>
    <t>FR_SOUTH WEST FRANCE VINEYARDS_COTES DE GASCOGNE CONDOMOIS</t>
  </si>
  <si>
    <t>FR_SOUTH WEST FRANCE VINEYARDS_COTES DE MILLAU</t>
  </si>
  <si>
    <t>FR_SOUTH WEST FRANCE VINEYARDS_COTES DE MONTRAVEL</t>
  </si>
  <si>
    <t>FR_SOUTH WEST FRANCE VINEYARDS_COTES DU LOT</t>
  </si>
  <si>
    <t>FR_SOUTH WEST FRANCE VINEYARDS_COTES DU LOT ROCAMADOUR</t>
  </si>
  <si>
    <t>FR_SOUTH WEST FRANCE VINEYARDS_COTES DU MARMANDAIS</t>
  </si>
  <si>
    <t>FR_SOUTH WEST FRANCE VINEYARDS_COTES DU TARN</t>
  </si>
  <si>
    <t>FR_SOUTH WEST FRANCE VINEYARDS_COTES DU TARN CABANES</t>
  </si>
  <si>
    <t>FR_SOUTH WEST FRANCE VINEYARDS_COTES DU TARN CUNAC</t>
  </si>
  <si>
    <t>FR_SOUTH WEST FRANCE VINEYARDS_ENTRAYGUES_LE FEL</t>
  </si>
  <si>
    <t>FR_SOUTH WEST FRANCE VINEYARDS_ESTAING</t>
  </si>
  <si>
    <t>FR_SOUTH WEST FRANCE VINEYARDS_FLOC DE GASCOGNE</t>
  </si>
  <si>
    <t>FR_SOUTH WEST FRANCE VINEYARDS_FRONTON</t>
  </si>
  <si>
    <t>FR_SOUTH WEST FRANCE VINEYARDS_GAILLAC</t>
  </si>
  <si>
    <t>FR_SOUTH WEST FRANCE VINEYARDS_GERS</t>
  </si>
  <si>
    <t>FR_SOUTH WEST FRANCE VINEYARDS_HAUTE VALLEE DE L'AUDE</t>
  </si>
  <si>
    <t>FR_SOUTH WEST FRANCE VINEYARDS_HAUT-MONTRAVEL</t>
  </si>
  <si>
    <t>FR_SOUTH WEST FRANCE VINEYARDS_IROULEGUY</t>
  </si>
  <si>
    <t>FR_SOUTH WEST FRANCE VINEYARDS_JURANCON</t>
  </si>
  <si>
    <t>FR_SOUTH WEST FRANCE VINEYARDS_LANDES</t>
  </si>
  <si>
    <t>FR_SOUTH WEST FRANCE VINEYARDS_LANDES COTEAUX DE CHALOSSE</t>
  </si>
  <si>
    <t>FR_SOUTH WEST FRANCE VINEYARDS_LANDES COTES DE L'ADOUR</t>
  </si>
  <si>
    <t>FR_SOUTH WEST FRANCE VINEYARDS_LANDES SABLES DE L'OCEAN</t>
  </si>
  <si>
    <t>FR_SOUTH WEST FRANCE VINEYARDS_LANDES SABLES FAUVES</t>
  </si>
  <si>
    <t>FR_SOUTH WEST FRANCE VINEYARDS_LAVILLEDIEU</t>
  </si>
  <si>
    <t>FR_SOUTH WEST FRANCE VINEYARDS_MADIRAN</t>
  </si>
  <si>
    <t>FR_SOUTH WEST FRANCE VINEYARDS_MARCILLAC</t>
  </si>
  <si>
    <t>Frankrijk - Wijngaarden in Zuidwest-Frankrijk - Marcillac</t>
  </si>
  <si>
    <t>France - Vignobles du sud-ouest de la France - Marcillac</t>
  </si>
  <si>
    <t>France - South West France Vineyards - Marcillac</t>
  </si>
  <si>
    <t>FR_SOUTH WEST FRANCE VINEYARDS_MONBAZILLAC</t>
  </si>
  <si>
    <t>Frankrijk - Wijngaarden in Zuidwest-Frankrijk - Monbazillac</t>
  </si>
  <si>
    <t>France - Vignobles du sud-ouest de la France - Monbazillac</t>
  </si>
  <si>
    <t>France - South West France Vineyards - Monbazillac</t>
  </si>
  <si>
    <t>FR_SOUTH WEST FRANCE VINEYARDS_MONTRAVEL</t>
  </si>
  <si>
    <t>FR_SOUTH WEST FRANCE VINEYARDS_PACHERENC DU VIC-BILH</t>
  </si>
  <si>
    <t>FR_SOUTH WEST FRANCE VINEYARDS_PECHARMANT</t>
  </si>
  <si>
    <t>Frankrijk - Wijngaarden in Zuidwest-Frankrijk - Pecharmant</t>
  </si>
  <si>
    <t>France - Vignobles du sud-ouest de la France - Pecharmant</t>
  </si>
  <si>
    <t>France - South West France Vineyards - Pecharmant</t>
  </si>
  <si>
    <t>FR_SOUTH WEST FRANCE VINEYARDS_PERIGORD</t>
  </si>
  <si>
    <t>FR_SOUTH WEST FRANCE VINEYARDS_PERIGORD DORDOGNE</t>
  </si>
  <si>
    <t>FR_SOUTH WEST FRANCE VINEYARDS_PÉRIGORD VIN DE DOMME</t>
  </si>
  <si>
    <t>FR_SOUTH WEST FRANCE VINEYARDS_ROSETTE</t>
  </si>
  <si>
    <t>FR_SOUTH WEST FRANCE VINEYARDS_SAINT-MONT</t>
  </si>
  <si>
    <t>FR_SOUTH WEST FRANCE VINEYARDS_SAINT-SARDOS</t>
  </si>
  <si>
    <t>FR_SOUTH WEST FRANCE VINEYARDS_SAUSSIGNAC</t>
  </si>
  <si>
    <t>FR_SOUTH WEST FRANCE VINEYARDS_THEZAC-PERRICARD</t>
  </si>
  <si>
    <t>FR_SOUTH WEST FRANCE VINEYARDS_TURSAN</t>
  </si>
  <si>
    <t>FR_SOUTH WEST FRANCE VINEYARDS_VINS DE LA CORREZE</t>
  </si>
  <si>
    <t>FR_UNCLASSIFIED</t>
  </si>
  <si>
    <t>GB_UNCLASSIFIED</t>
  </si>
  <si>
    <t>GB-ENG_UNCLASSIFIED</t>
  </si>
  <si>
    <t>GB-SCT_CAMPBELTOWN</t>
  </si>
  <si>
    <t>GB-SCT_HIGHLAND</t>
  </si>
  <si>
    <t>GB-SCT_ISLAND_ARRAN</t>
  </si>
  <si>
    <t>GB-SCT_ISLAND_JURA</t>
  </si>
  <si>
    <t>GB-SCT_ISLAND_MULL</t>
  </si>
  <si>
    <t>GB-SCT_ISLAND_ORKNEY</t>
  </si>
  <si>
    <t>GB-SCT_ISLAND_SKYE</t>
  </si>
  <si>
    <t>GB-SCT_ISLAY</t>
  </si>
  <si>
    <t>GB-SCT_LOWLAND</t>
  </si>
  <si>
    <t>GB-SCT_SPEYSIDE</t>
  </si>
  <si>
    <t>GB-SCT_UNCLASSIFIED</t>
  </si>
  <si>
    <t>GB-WLS_UNCLASSIFIED</t>
  </si>
  <si>
    <t>GE_KAKHETI</t>
  </si>
  <si>
    <t>GE_RACHA_LECHKHUMI AND KVEMO SVANETI</t>
  </si>
  <si>
    <t>GR_ACHAIA</t>
  </si>
  <si>
    <t>GR_AEGEAN ISLANDS_CRETE</t>
  </si>
  <si>
    <t>GR_AEGEAN ISLANDS_LIMNOS</t>
  </si>
  <si>
    <t>GR_AEGEAN ISLANDS_SAMOS</t>
  </si>
  <si>
    <t>GR_AEGEAN ISLANDS_SANTORINI</t>
  </si>
  <si>
    <t>GR_AGIORITIKO</t>
  </si>
  <si>
    <t>GR_CENTRAL GR_EVIA</t>
  </si>
  <si>
    <t>GR_CENTRAL GR_THESSALY</t>
  </si>
  <si>
    <t>GR_CENTRAL GREECE</t>
  </si>
  <si>
    <t>GR_CEPHALONIA</t>
  </si>
  <si>
    <t>GR_DRAMA</t>
  </si>
  <si>
    <t>GR_FLORINA</t>
  </si>
  <si>
    <t>GR_METSOVO</t>
  </si>
  <si>
    <t>GR_NAOUSSA</t>
  </si>
  <si>
    <t>GR_PELOPONNESE</t>
  </si>
  <si>
    <t>GR_PELOPONNESE_NEMEA</t>
  </si>
  <si>
    <t>GR_SAMOS</t>
  </si>
  <si>
    <t>GR_UNCLASSIFIED</t>
  </si>
  <si>
    <t>HR_CONTINENTAL CROATIA</t>
  </si>
  <si>
    <t>HR_UNCLASSIFIED</t>
  </si>
  <si>
    <t>HU_ASZAR-NESZMELY</t>
  </si>
  <si>
    <t>HU_BADACSONY</t>
  </si>
  <si>
    <t>HU_BALATONBOGLAR</t>
  </si>
  <si>
    <t>HU_BALATONFELVIDEK</t>
  </si>
  <si>
    <t>HU_BALATONFURED-CSOPAK</t>
  </si>
  <si>
    <t>HU_BUKK</t>
  </si>
  <si>
    <t>HU_CSONGRAD</t>
  </si>
  <si>
    <t>HU_EGER</t>
  </si>
  <si>
    <t>HU_ETYEK-BUDA</t>
  </si>
  <si>
    <t>HU_HAJOS-BAJA</t>
  </si>
  <si>
    <t>HU_KUNSAG</t>
  </si>
  <si>
    <t>HU_MATRA</t>
  </si>
  <si>
    <t>HU_MOR</t>
  </si>
  <si>
    <t>HU_NAGY-SOMLO</t>
  </si>
  <si>
    <t>HU_PANNONHALMA</t>
  </si>
  <si>
    <t>HU_PECS</t>
  </si>
  <si>
    <t>HU_SOPRON</t>
  </si>
  <si>
    <t>HU_SZEKSZARD</t>
  </si>
  <si>
    <t>HU_TOKAJ</t>
  </si>
  <si>
    <t>HU_TOLNA</t>
  </si>
  <si>
    <t>HU_UNCLASSIFIED</t>
  </si>
  <si>
    <t>HU_VILLANY</t>
  </si>
  <si>
    <t>HU_ZALA</t>
  </si>
  <si>
    <t>IE_UNCLASSIFIED</t>
  </si>
  <si>
    <t>IL_ELAH VALLEY</t>
  </si>
  <si>
    <t>IL_GALILEE</t>
  </si>
  <si>
    <t>IL_GOLAN HEIGHTS</t>
  </si>
  <si>
    <t>IL_JUDEAN HILLS</t>
  </si>
  <si>
    <t>IL_SAMSON</t>
  </si>
  <si>
    <t>IT_ABRUZZO</t>
  </si>
  <si>
    <t>IT_ABRUZZO_MONTEPULCIANO D'ABRUZZO</t>
  </si>
  <si>
    <t>IT_ALTO ADIGE/TRENTINO</t>
  </si>
  <si>
    <t>IT_ALTO ADIGE/TRENTINO_VALDADIGE</t>
  </si>
  <si>
    <t>IT_BASILICATA</t>
  </si>
  <si>
    <t>IT_BASILICATA_AGLIANICO DEL VULTURE</t>
  </si>
  <si>
    <t>IT_CALABRIA</t>
  </si>
  <si>
    <t>IT_CAMPANIA</t>
  </si>
  <si>
    <t>IT_CAMPANIA_AGLIANICO DEL TABURNO</t>
  </si>
  <si>
    <t>IT_CAMPANIA_AGLIANICO DELLA CAMPANIA</t>
  </si>
  <si>
    <t>IT_CAMPANIA_COSTA D'AMALFI</t>
  </si>
  <si>
    <t>IT_CAMPANIA_FALERNO DEL MASSICO</t>
  </si>
  <si>
    <t>IT_CAMPANIA_TABURNO FALANGHINA</t>
  </si>
  <si>
    <t>IT_CAMPANIA_TAURASI</t>
  </si>
  <si>
    <t>IT_CAMPANIA_VESUVIO</t>
  </si>
  <si>
    <t>IT_ELBA</t>
  </si>
  <si>
    <t>IT_EMILIA_ROMAGNA</t>
  </si>
  <si>
    <t>IT_EMILIA_ROMAGNA_SANGIOVESE DI ROMAGNA</t>
  </si>
  <si>
    <t>IT_FRIULI</t>
  </si>
  <si>
    <t>IT_FRIULI_COLLI ORIENTALI DEL FRIULI</t>
  </si>
  <si>
    <t>IT_FRIULI_COLLIO</t>
  </si>
  <si>
    <t>IT_FRIULI_GRAVE DEL FRIULI</t>
  </si>
  <si>
    <t>IT_FRIULI_ISONZO DEL FRIULI</t>
  </si>
  <si>
    <t>IT_LAZIO</t>
  </si>
  <si>
    <t>IT_LIGURIA</t>
  </si>
  <si>
    <t>IT_LIGURIA_PORNASSIO</t>
  </si>
  <si>
    <t>IT_LIGURIA_RIVIERA LIGURE DI PONENTE</t>
  </si>
  <si>
    <t>IT_LOMBARDY</t>
  </si>
  <si>
    <t>IT_LOMBARDY_LUGANA</t>
  </si>
  <si>
    <t>IT_LOMBARDY_SFORZATO DI VALTELLINA</t>
  </si>
  <si>
    <t>IT_MARCHE_ESINO ROSSO</t>
  </si>
  <si>
    <t>IT_MARCHE_ROSSO PICENO</t>
  </si>
  <si>
    <t>IT_MARCHE_VERDICCHIO DEI CASTELLI DI JESI</t>
  </si>
  <si>
    <t>IT_MARSALA</t>
  </si>
  <si>
    <t>IT_MOLISE</t>
  </si>
  <si>
    <t>IT_MOLISE_TINTILIA DEL MOLISE</t>
  </si>
  <si>
    <t>IT_PIEDMONT</t>
  </si>
  <si>
    <t>IT_PIEDMONT_BARBARESCO</t>
  </si>
  <si>
    <t>IT_PIEDMONT_BARBERA D'ALBA</t>
  </si>
  <si>
    <t>IT_PIEDMONT_BARBERA D'ASTI</t>
  </si>
  <si>
    <t>IT_PIEDMONT_BARBERA DEL MONFERRATO</t>
  </si>
  <si>
    <t>IT_PIEDMONT_BAROLO</t>
  </si>
  <si>
    <t>IT_PIEDMONT_DOLCETTO D'ACQUI</t>
  </si>
  <si>
    <t>IT_PIEDMONT_DOLCETTO D'ALBA</t>
  </si>
  <si>
    <t>IT_PIEDMONT_DOLCETTO DI DOGLIANI</t>
  </si>
  <si>
    <t>IT_PIEDMONT_LANGHE</t>
  </si>
  <si>
    <t>IT_PIEDMONT_MONFERRATO</t>
  </si>
  <si>
    <t>IT_PUGLIA</t>
  </si>
  <si>
    <t>IT_SARDINIA</t>
  </si>
  <si>
    <t>IT_SARDINIA_ALGHERO</t>
  </si>
  <si>
    <t>IT_SARDINIA_VERMONT</t>
  </si>
  <si>
    <t>IT_SICILY</t>
  </si>
  <si>
    <t>IT_SICILY_ALCAMO</t>
  </si>
  <si>
    <t>IT_SICILY_ETNA</t>
  </si>
  <si>
    <t>IT_SICILY_MARSALA</t>
  </si>
  <si>
    <t>IT_TRENTINO_ALTO ADIGE</t>
  </si>
  <si>
    <t>IT_TRENTINO_ALTO ADIGE_SÜDTIROL/ALTO ADIGE</t>
  </si>
  <si>
    <t>IT_TRENTINO_ALTO ADIGE_TRENTINO</t>
  </si>
  <si>
    <t>IT_TUSCANY</t>
  </si>
  <si>
    <t>IT_TUSCANY_BOLGHERI</t>
  </si>
  <si>
    <t>IT_TUSCANY_BOLGHERI SUPERIORE</t>
  </si>
  <si>
    <t>IT_TUSCANY_BOLGHERI_SASSICAIA</t>
  </si>
  <si>
    <t>IT_TUSCANY_BRUNELLO DI MONTALCINO</t>
  </si>
  <si>
    <t>IT_TUSCANY_CARMIGNANO</t>
  </si>
  <si>
    <t>IT_TUSCANY_CHIANTI</t>
  </si>
  <si>
    <t>IT_TUSCANY_CHIANTI CLASSICO</t>
  </si>
  <si>
    <t>IT_TUSCANY_CHIANTI RUFINA</t>
  </si>
  <si>
    <t>IT_TUSCANY_CORTONA</t>
  </si>
  <si>
    <t>IT_TUSCANY_MAREMMA</t>
  </si>
  <si>
    <t>IT_TUSCANY_MONTALCINO</t>
  </si>
  <si>
    <t>IT_TUSCANY_MONTECUCCO</t>
  </si>
  <si>
    <t>IT_TUSCANY_MONTESCUDAIO</t>
  </si>
  <si>
    <t>IT_TUSCANY_SANT'ANTIMO</t>
  </si>
  <si>
    <t>IT_TUSCANY_VAL DI CORNIA</t>
  </si>
  <si>
    <t>IT_TUSCANY_VINO NOBILE DE MONTEPULCIANO</t>
  </si>
  <si>
    <t>IT_UMBRIA</t>
  </si>
  <si>
    <t>IT_UMBRIA_MONTEFALCO SAGRANTINO</t>
  </si>
  <si>
    <t>IT_UMBRIA_TORRETTE</t>
  </si>
  <si>
    <t>IT_UNCLASSIFIED</t>
  </si>
  <si>
    <t>IT_VALLE D’AOSTA</t>
  </si>
  <si>
    <t>IT_VENETO</t>
  </si>
  <si>
    <t>IT_VENETO_AMARONE</t>
  </si>
  <si>
    <t>IT_VENETO_COLLI EUGANEI</t>
  </si>
  <si>
    <t>IT_VENETO_PROSECCO</t>
  </si>
  <si>
    <t>IT_VENETO_RECIOTO DI SOAVE</t>
  </si>
  <si>
    <t>IT_VENETO_RECIOTO DI SOAVE CLASSICO</t>
  </si>
  <si>
    <t>IT_VENETO_SOAVE</t>
  </si>
  <si>
    <t>IT_VENETO_SOAVE CLASSICO SUPERIORE</t>
  </si>
  <si>
    <t>IT_VENETO_SOAVE COLLI SCALIGERI SUPERIORE</t>
  </si>
  <si>
    <t>IT_VENETO_SOAVE SUPERIORE</t>
  </si>
  <si>
    <t>IT_VENETO_TREVISO</t>
  </si>
  <si>
    <t>IT_VENETO_VALDADIGE</t>
  </si>
  <si>
    <t>IT_VENETO_VALPOLICELLA</t>
  </si>
  <si>
    <t>IT_VENEZIE</t>
  </si>
  <si>
    <t>JP_AICHI</t>
  </si>
  <si>
    <t>JP_AKITA</t>
  </si>
  <si>
    <t>JP_AOMORI</t>
  </si>
  <si>
    <t>JP_CHIBA</t>
  </si>
  <si>
    <t>JP_EHIME</t>
  </si>
  <si>
    <t>JP_FUKUI</t>
  </si>
  <si>
    <t>JP_FUKUOKA</t>
  </si>
  <si>
    <t>JP_FUKUSHIMA</t>
  </si>
  <si>
    <t>JP_GIFU</t>
  </si>
  <si>
    <t>JP_GUNMA</t>
  </si>
  <si>
    <t>JP_HIROSHIMA</t>
  </si>
  <si>
    <t>JP_HOKKAIDO</t>
  </si>
  <si>
    <t>JP_HYOGO</t>
  </si>
  <si>
    <t>JP_IBARAKI</t>
  </si>
  <si>
    <t>JP_ISHIKAWA</t>
  </si>
  <si>
    <t>JP_IWATE</t>
  </si>
  <si>
    <t>JP_KAGAWA</t>
  </si>
  <si>
    <t>JP_KAGOSHIMA</t>
  </si>
  <si>
    <t>JP_KANAGAWA</t>
  </si>
  <si>
    <t>JP_KOCHI</t>
  </si>
  <si>
    <t>JP_KUMAMOTO</t>
  </si>
  <si>
    <t>JP_KYOTO</t>
  </si>
  <si>
    <t>JP_MIE</t>
  </si>
  <si>
    <t>JP_MIYAGI</t>
  </si>
  <si>
    <t>JP_MIYAZAKI</t>
  </si>
  <si>
    <t>JP_NAGANO</t>
  </si>
  <si>
    <t>JP_NAGASAKI</t>
  </si>
  <si>
    <t>JP_NARA</t>
  </si>
  <si>
    <t>JP_NIIGATA</t>
  </si>
  <si>
    <t>JP_OITA</t>
  </si>
  <si>
    <t>JP_OKAYAMA</t>
  </si>
  <si>
    <t>JP_OKINAWA</t>
  </si>
  <si>
    <t>JP_OSAKA</t>
  </si>
  <si>
    <t>JP_SAGA</t>
  </si>
  <si>
    <t>JP_SAITAMA</t>
  </si>
  <si>
    <t>JP_SHIGA</t>
  </si>
  <si>
    <t>JP_SHIMANE</t>
  </si>
  <si>
    <t>JP_SHIZUOKA</t>
  </si>
  <si>
    <t>JP_TOCHIGI</t>
  </si>
  <si>
    <t>JP_TOKUSHIMA</t>
  </si>
  <si>
    <t>JP_TOKYO</t>
  </si>
  <si>
    <t>JP_TOTTORI</t>
  </si>
  <si>
    <t>JP_TOYAMA</t>
  </si>
  <si>
    <t>JP_UNCLASSIFIED</t>
  </si>
  <si>
    <t>JP_WAKAYAMA</t>
  </si>
  <si>
    <t>JP_YAMAGATA</t>
  </si>
  <si>
    <t>JP_YAMAGUCHI</t>
  </si>
  <si>
    <t>JP_YAMANASHI</t>
  </si>
  <si>
    <t>LB_BEKAA VALLEY</t>
  </si>
  <si>
    <t>LB_UNCLASSIFIED</t>
  </si>
  <si>
    <t>MA_EL-JADIDA_DOUKKALA</t>
  </si>
  <si>
    <t>Marokko - El-Jadida - Doukkala</t>
  </si>
  <si>
    <t>Morocco - El-Jadida - Doukkala</t>
  </si>
  <si>
    <t>MA_MEKNES/FES_BENI M'TIR</t>
  </si>
  <si>
    <t>Marokko - Meknes/Fes - Beni M'Tir</t>
  </si>
  <si>
    <t>Morocco - Meknes/Fes - Beni M'Tir</t>
  </si>
  <si>
    <t>MA_MEKNES/FES_COTEAUX DE L'ATLAS</t>
  </si>
  <si>
    <t>Marokko - Coteaux de l'Atlas</t>
  </si>
  <si>
    <t>Morocco - Coteaux de l'Atlas</t>
  </si>
  <si>
    <t>MA_MEKNES/FES_CREMANT DE L'ATLAS</t>
  </si>
  <si>
    <t>Marokko - Crémant de l'Atlas</t>
  </si>
  <si>
    <t>Morocco - Crémant de l'Atlas</t>
  </si>
  <si>
    <t>MA_MEKNES/FES_GUERROUANE</t>
  </si>
  <si>
    <t>Marokko - Meknes/Fes - Guerrouane</t>
  </si>
  <si>
    <t>Morocco - Meknes/Fes - Guerrouane</t>
  </si>
  <si>
    <t>MA_MEKNES/FES_SAISS</t>
  </si>
  <si>
    <t>Marokko - Meknes/Fes - Saiss</t>
  </si>
  <si>
    <t>Morocco - Meknes/Fes - Saiss</t>
  </si>
  <si>
    <t>MA_MEKNES/FES_ZERHOUNE</t>
  </si>
  <si>
    <t>Marokko - Meknes/Fes - Zerhoune</t>
  </si>
  <si>
    <t>Morocco - Meknes/Fes - Zerhoune</t>
  </si>
  <si>
    <t>MA_MEKNES_COTES DE ROMMANI</t>
  </si>
  <si>
    <t>Marokko - Côtes de Rommani</t>
  </si>
  <si>
    <t>Morocco - Côtes de Rommani</t>
  </si>
  <si>
    <t>MA_NORTHERN PLAIN_GHARB</t>
  </si>
  <si>
    <t>Marokko - Northern Plain - Gharb</t>
  </si>
  <si>
    <t>Morocco - Northern Plain - Gharb</t>
  </si>
  <si>
    <t>MA_ORIENTAL_ANGAD</t>
  </si>
  <si>
    <t>Marokko - Oriental - Angad</t>
  </si>
  <si>
    <t>Morocco - Oriental - Angad</t>
  </si>
  <si>
    <t>MA_ORIENTAL_BENI SADDEN</t>
  </si>
  <si>
    <t>Marokko - Oriental - Beni Sadden</t>
  </si>
  <si>
    <t>Morocco - Oriental - Beni Sadden</t>
  </si>
  <si>
    <t>MA_ORIENTAL_BERKANE</t>
  </si>
  <si>
    <t>Marokko - Oriental - Berkane</t>
  </si>
  <si>
    <t>Morocco - Oriental - Berkane</t>
  </si>
  <si>
    <t>MA_RABAT/CASABLANCA_CHELLAH</t>
  </si>
  <si>
    <t>Marokko - Rabat/Casablanca - Chellah</t>
  </si>
  <si>
    <t>Morocco - Rabat/Casablanca - Chellah</t>
  </si>
  <si>
    <t>MA_RABAT/CASABLANCA_SAHEL</t>
  </si>
  <si>
    <t>Marokko - Rabat/Casablanca - Sahel</t>
  </si>
  <si>
    <t>Morocco - Rabat/Casablanca - Sahel</t>
  </si>
  <si>
    <t>MA_RABAT/CASABLANCA_ZAER</t>
  </si>
  <si>
    <t>Marokko - Rabat/Casablanca - Zaër</t>
  </si>
  <si>
    <t>Morocco - Rabat/Casablanca - Zaër</t>
  </si>
  <si>
    <t>MA_RABAT/CASABLANCA_ZEMMOUR</t>
  </si>
  <si>
    <t>Marokko - Rabat/Casablanca - Zemmour</t>
  </si>
  <si>
    <t>Morocco - Rabat/Casablanca - Zemmour</t>
  </si>
  <si>
    <t>MA_RABAT/CASABLANCA_ZENATA</t>
  </si>
  <si>
    <t>Marokko - Rabat/Casablanca - Zenata</t>
  </si>
  <si>
    <t>Morocco - Rabat/Casablanca - Zenata</t>
  </si>
  <si>
    <t>MD_UNCLASSIFIED</t>
  </si>
  <si>
    <t>ME_UNCLASSIFIED</t>
  </si>
  <si>
    <t>MK_SKOPJE</t>
  </si>
  <si>
    <t>MK_TIKVES</t>
  </si>
  <si>
    <t>MK_UNCLASSIFIED</t>
  </si>
  <si>
    <t>MX_BAJA CALIFORNIA</t>
  </si>
  <si>
    <t>MX_DURANGO</t>
  </si>
  <si>
    <t>MX_GUANAJUATO</t>
  </si>
  <si>
    <t>MX_GUERRERO</t>
  </si>
  <si>
    <t>MX_JALISCO</t>
  </si>
  <si>
    <t>MX_MICHOACÁN</t>
  </si>
  <si>
    <t>MX_NAYARIT</t>
  </si>
  <si>
    <t>MX_OAXACA</t>
  </si>
  <si>
    <t>MX_PUEBLA</t>
  </si>
  <si>
    <t>MX_SAN LUIS POTOS</t>
  </si>
  <si>
    <t>MX_TAMAULIPAS</t>
  </si>
  <si>
    <t>MX_UNCLASSIFIED</t>
  </si>
  <si>
    <t>MX_ZACATECAS</t>
  </si>
  <si>
    <t>NL_UNCLASSIFIED</t>
  </si>
  <si>
    <t>NZ_AUCKLAND</t>
  </si>
  <si>
    <t>NZ_AUCKLAND_WAIHEKE ISLAND</t>
  </si>
  <si>
    <t>NZ_CANTERBURY</t>
  </si>
  <si>
    <t>NZ_CANTERBURY_WAIPARA</t>
  </si>
  <si>
    <t>NZ_CENTRAL OTAGO</t>
  </si>
  <si>
    <t>NZ_GISBORNE</t>
  </si>
  <si>
    <t>NZ_HAWKES BAY</t>
  </si>
  <si>
    <t>NZ_HAWKES BAY_GIMBLETT GRAVELS</t>
  </si>
  <si>
    <t>NZ_MARLBOROUGH</t>
  </si>
  <si>
    <t>NZ_NELSON</t>
  </si>
  <si>
    <t>NZ_NORTHLAND REGION_WAIRARAPA</t>
  </si>
  <si>
    <t>NZ_UNCLASSIFIED</t>
  </si>
  <si>
    <t>NZ_WAIRARAPA_MARTINBOROUGH</t>
  </si>
  <si>
    <t>NZ_WELLINGTON</t>
  </si>
  <si>
    <t>PT_ALENQUER</t>
  </si>
  <si>
    <t>PT_ALENTEJO</t>
  </si>
  <si>
    <t>PT_ALENTEJO_TEJO</t>
  </si>
  <si>
    <t>PT_BAIRRADA</t>
  </si>
  <si>
    <t>PT_BEIRAS</t>
  </si>
  <si>
    <t>PT_DÃO</t>
  </si>
  <si>
    <t>PT_DOURO VALLEY</t>
  </si>
  <si>
    <t>PT_LISBOA</t>
  </si>
  <si>
    <t>PT_MADEIRA</t>
  </si>
  <si>
    <t>PT_MINHO</t>
  </si>
  <si>
    <t>PT_PALMELA</t>
  </si>
  <si>
    <t>PT_PORTO</t>
  </si>
  <si>
    <t>PT_SETUBAL</t>
  </si>
  <si>
    <t>PT_UNCLASSIFIED</t>
  </si>
  <si>
    <t>PT_VINHOS VERDES</t>
  </si>
  <si>
    <t>RO_BANAT</t>
  </si>
  <si>
    <t>RO_UNCLASSIFIED</t>
  </si>
  <si>
    <t>RS_UNCLASSIFIED</t>
  </si>
  <si>
    <t>RU_ASTRAKHAN OBLAST AND VOLOGDA OBLAST</t>
  </si>
  <si>
    <t>RU_KABARDINO_BALKARIA_DOLINA TEREKA</t>
  </si>
  <si>
    <t>RU_KRASNODAR KRAI_KUBAN</t>
  </si>
  <si>
    <t>RU_REPUBLIC OF DAGESTAN_DAGESTAN</t>
  </si>
  <si>
    <t>RU_ROSTOV OBLAST_DOLINA DONA</t>
  </si>
  <si>
    <t>RU_STAVROPOL KRAI_STAVROPOL</t>
  </si>
  <si>
    <t>RU_UNCLASSIFIED</t>
  </si>
  <si>
    <t>SI_BELA KRAJINA</t>
  </si>
  <si>
    <t>SI_BIZELJSKO SREMIC</t>
  </si>
  <si>
    <t>SI_BRDA ALI GORISKA BRDA</t>
  </si>
  <si>
    <t>SI_DOLENJSKA</t>
  </si>
  <si>
    <t>SI_KRAS</t>
  </si>
  <si>
    <t>SI_PREKMURJE</t>
  </si>
  <si>
    <t>SI_SLOVENSKA ISTRA</t>
  </si>
  <si>
    <t>SI_STAJERSKA</t>
  </si>
  <si>
    <t>SI_UNCLASSIFIED</t>
  </si>
  <si>
    <t>SI_VIPAVA ALI VIPAVASKA DOLINA</t>
  </si>
  <si>
    <t>TR_UNCLASSIFIED</t>
  </si>
  <si>
    <t>TR_YAPINCAK_THRACIAN REGION_THRACIAN LOWLANDS</t>
  </si>
  <si>
    <t>UA_CRIMEA</t>
  </si>
  <si>
    <t>UA_UNCLASSIFIED</t>
  </si>
  <si>
    <t>US_ALASKA</t>
  </si>
  <si>
    <t>US_ARIZONA</t>
  </si>
  <si>
    <t>US_ARKANSAS</t>
  </si>
  <si>
    <t>US_CALIFORNIA</t>
  </si>
  <si>
    <t>US_CALIFORNIA_AMADOR COUNTY</t>
  </si>
  <si>
    <t>US_CALIFORNIA_CENTRAL COAST</t>
  </si>
  <si>
    <t>US_CALIFORNIA_LAKE COUNTY</t>
  </si>
  <si>
    <t>US_CALIFORNIA_LODI</t>
  </si>
  <si>
    <t>US_CALIFORNIA_LOS CARNEROS</t>
  </si>
  <si>
    <t>US_CALIFORNIA_MENDOCINO</t>
  </si>
  <si>
    <t>US_CALIFORNIA_MONTEREY COUNTY</t>
  </si>
  <si>
    <t>US_CALIFORNIA_NAPA VALLEY</t>
  </si>
  <si>
    <t>US_CALIFORNIA_NORTH COAST</t>
  </si>
  <si>
    <t>US_CALIFORNIA_PASO ROBLES</t>
  </si>
  <si>
    <t>US_CALIFORNIA_RED HILLS LAKE COUNTY</t>
  </si>
  <si>
    <t>US_CALIFORNIA_REDWOOD VALLEY</t>
  </si>
  <si>
    <t>US_CALIFORNIA_RUSSIAN RIVER VALLEY</t>
  </si>
  <si>
    <t>US_CALIFORNIA_SALINAS VALLEY</t>
  </si>
  <si>
    <t>US_CALIFORNIA_SAN JOAQUIN VALLEY</t>
  </si>
  <si>
    <t>US_CALIFORNIA_SANTA BARBARA</t>
  </si>
  <si>
    <t>US_CALIFORNIA_SANTA CRUZ</t>
  </si>
  <si>
    <t>US_CALIFORNIA_SANTA LUCIA HIGHLANDS</t>
  </si>
  <si>
    <t>US_CALIFORNIA_SANTA MARIA VALLEY</t>
  </si>
  <si>
    <t>US_CALIFORNIA_SANTA RITA HILLS</t>
  </si>
  <si>
    <t>US_CALIFORNIA_SANTA YNEZ VALLEY</t>
  </si>
  <si>
    <t>US_CALIFORNIA_SHENANDOAH VALLEY</t>
  </si>
  <si>
    <t>US_CALIFORNIA_SIERRA FOOTHILLS</t>
  </si>
  <si>
    <t>US_CALIFORNIA_SONOMA</t>
  </si>
  <si>
    <t>US_CALIFORNIA_SONOMA COAST</t>
  </si>
  <si>
    <t>US_CALIFORNIA_SONOMA MOUNTAIN</t>
  </si>
  <si>
    <t>US_CALIFORNIA_UNCLASSIFIED</t>
  </si>
  <si>
    <t>US_COLORADO</t>
  </si>
  <si>
    <t>US_CONNECTICUT</t>
  </si>
  <si>
    <t>US_DELAWARE</t>
  </si>
  <si>
    <t>US_DISTRICT OF COLUMBIA</t>
  </si>
  <si>
    <t>US_FLORIDA</t>
  </si>
  <si>
    <t>US_GEORGIA</t>
  </si>
  <si>
    <t>US_HAWAII</t>
  </si>
  <si>
    <t>US_IDAHO</t>
  </si>
  <si>
    <t>US_ILLINOIS</t>
  </si>
  <si>
    <t>US_INDIANA</t>
  </si>
  <si>
    <t>US_IOWA</t>
  </si>
  <si>
    <t>US_KANSAS</t>
  </si>
  <si>
    <t>US_KENTUCKY</t>
  </si>
  <si>
    <t>US_LOUISIANA</t>
  </si>
  <si>
    <t>US_MAINE</t>
  </si>
  <si>
    <t>US_MARYLAND</t>
  </si>
  <si>
    <t>US_MASSACHUSETTS</t>
  </si>
  <si>
    <t>US_MICHIGAN</t>
  </si>
  <si>
    <t>US_MINNESOTA</t>
  </si>
  <si>
    <t>US_MISSISSIPPI</t>
  </si>
  <si>
    <t>US_MISSOURI</t>
  </si>
  <si>
    <t>US_MONTANA</t>
  </si>
  <si>
    <t>US_NEBRASKA</t>
  </si>
  <si>
    <t>US_NEVADA</t>
  </si>
  <si>
    <t>US_NEW HAMPSHIRE</t>
  </si>
  <si>
    <t>US_NEW JERSEY</t>
  </si>
  <si>
    <t>US_NEW MEXICO</t>
  </si>
  <si>
    <t>US_NEW ORLEANS</t>
  </si>
  <si>
    <t>US_NEW YORK</t>
  </si>
  <si>
    <t>US_NORTH CAROLINA</t>
  </si>
  <si>
    <t>US_NORTH DAKOTA</t>
  </si>
  <si>
    <t>US_OHIO</t>
  </si>
  <si>
    <t>US_OKLAHOMA</t>
  </si>
  <si>
    <t>US_OREGON</t>
  </si>
  <si>
    <t>US_OREGON_UMPQUA VALLEY</t>
  </si>
  <si>
    <t>US_OREGON_WILLAMETTE VALLEY</t>
  </si>
  <si>
    <t>US_PENNSYLVANIA</t>
  </si>
  <si>
    <t>US_PENNSYLVANIA_CENTRAL DELAWARE VALLEY</t>
  </si>
  <si>
    <t>US_RHODE ISLAND</t>
  </si>
  <si>
    <t>US_SOUTH CAROLINA</t>
  </si>
  <si>
    <t>US_SOUTH DAKOTA</t>
  </si>
  <si>
    <t>US_TENNESSEE</t>
  </si>
  <si>
    <t>US_TEXAS</t>
  </si>
  <si>
    <t>US_UNCLASSIFIED</t>
  </si>
  <si>
    <t>US_UTAH</t>
  </si>
  <si>
    <t>US_VERMONT</t>
  </si>
  <si>
    <t>US_VIRGINIA</t>
  </si>
  <si>
    <t>US_WASHINGTON</t>
  </si>
  <si>
    <t>US_WASHINGTON_COLUMBIA VALLEY</t>
  </si>
  <si>
    <t>US_WASHINGTON_WALLA WALLA VALLEY</t>
  </si>
  <si>
    <t>US_WEST VIRGINIA</t>
  </si>
  <si>
    <t>US_WISCONSIN</t>
  </si>
  <si>
    <t>US_WYOMING</t>
  </si>
  <si>
    <t>UY_CANELONES</t>
  </si>
  <si>
    <t>UY_JUANICO</t>
  </si>
  <si>
    <t>UY_UNCLASSIFIED</t>
  </si>
  <si>
    <t>ZA_CAPE POINT</t>
  </si>
  <si>
    <t>ZA_CEDERBERG</t>
  </si>
  <si>
    <t>ZA_COASTAL REGION</t>
  </si>
  <si>
    <t>ZA_CONSTANTIA</t>
  </si>
  <si>
    <t>ZA_DURBANVILLE</t>
  </si>
  <si>
    <t>ZA_ELGIN</t>
  </si>
  <si>
    <t>ZA_FRANSCHHOEK</t>
  </si>
  <si>
    <t>ZA_HELDERBERG</t>
  </si>
  <si>
    <t>ZA_HEMEL_EN_AARDE</t>
  </si>
  <si>
    <t>ZA_OVERBERG</t>
  </si>
  <si>
    <t>ZA_PAARL</t>
  </si>
  <si>
    <t>ZA_PIEKENIERSKLOOF</t>
  </si>
  <si>
    <t>ZA_ROBERTSON</t>
  </si>
  <si>
    <t>ZA_SLANGHOEK</t>
  </si>
  <si>
    <t>ZA_STELLENBOSCH</t>
  </si>
  <si>
    <t>ZA_STELLENBOSCH_BOTTELARY</t>
  </si>
  <si>
    <t>ZA_STELLENBOSCH_DEVON VALLEY</t>
  </si>
  <si>
    <t>ZA_STELLENBOSCH_JONKERSHOEK VALLEY</t>
  </si>
  <si>
    <t>ZA_STELLENBOSCH_SIMONSBERG_STELLENBOSCH</t>
  </si>
  <si>
    <t>ZA_SWARTLAND</t>
  </si>
  <si>
    <t>ZA_TULBAGH</t>
  </si>
  <si>
    <t>ZA_UNCLASSIFIED</t>
  </si>
  <si>
    <t>ZA_WESTERN CAPE</t>
  </si>
  <si>
    <t>ZA_WESTERN CAPE_WALKER BAY</t>
  </si>
  <si>
    <t>Argentina - Aconcagua Costa</t>
  </si>
  <si>
    <t>Argentina - Aconcagua Valley</t>
  </si>
  <si>
    <t>Argentina - Mendoza</t>
  </si>
  <si>
    <t>Argentina - Mendoza - Alto Agrelo</t>
  </si>
  <si>
    <t>Argentina - Mendoza - Luján De Cuyo</t>
  </si>
  <si>
    <t>Argentina - Mendoza - San Rafael</t>
  </si>
  <si>
    <t>Argentina - Mendoza - Tupungato</t>
  </si>
  <si>
    <t>Argentina - Mendoza - Uco Valley</t>
  </si>
  <si>
    <t>Argentina - Patagonia</t>
  </si>
  <si>
    <t>Argentina - Salta</t>
  </si>
  <si>
    <t>Argentina - Salta Province - Cafayate Valley</t>
  </si>
  <si>
    <t>Argentina - Salta Province - Calchaqui Valley</t>
  </si>
  <si>
    <t>Argentina - San Juan</t>
  </si>
  <si>
    <t>Argentina - Unclassified</t>
  </si>
  <si>
    <t>Austria - Burgenland</t>
  </si>
  <si>
    <t>Austria - Kamptal</t>
  </si>
  <si>
    <t>Austria - Kremstal</t>
  </si>
  <si>
    <t>Austria - Niederösterreich</t>
  </si>
  <si>
    <t>Austria - Southern Styria</t>
  </si>
  <si>
    <t>Austria - Thermenregion</t>
  </si>
  <si>
    <t>Austria - Traisental</t>
  </si>
  <si>
    <t>Austria - Unclassified</t>
  </si>
  <si>
    <t>Austria - Vienna</t>
  </si>
  <si>
    <t>Austria - Wachau</t>
  </si>
  <si>
    <t>Austria - Wagram</t>
  </si>
  <si>
    <t>Austria - Weinviertel</t>
  </si>
  <si>
    <t>Australia - New South Wales - Big Rivers</t>
  </si>
  <si>
    <t>Australia - New South Wales - Big Rivers - Perricoota</t>
  </si>
  <si>
    <t>Australia - New South Wales - Big Rivers - Riverina</t>
  </si>
  <si>
    <t>Australia - New South Wales - Central Ranges</t>
  </si>
  <si>
    <t>Australia - New South Wales - Central Ranges - Cowra</t>
  </si>
  <si>
    <t>Australia - New South Wales - Central Ranges - Mudgee</t>
  </si>
  <si>
    <t>Australia - New South Wales - Central Ranges - Orange</t>
  </si>
  <si>
    <t>Australia - New South Wales - Northern Rivers</t>
  </si>
  <si>
    <t>Australia - New South Wales - Northern Rivers - Hastings River</t>
  </si>
  <si>
    <t>Australia - New South Wales - Northern Slopes</t>
  </si>
  <si>
    <t>Australia - New South Wales - Northern Slopes - New England Australia</t>
  </si>
  <si>
    <t>Australia - New South Wales - South Coast</t>
  </si>
  <si>
    <t>Australia - New South Wales - South Coast - Shoalhaven Coast</t>
  </si>
  <si>
    <t>Australia - New South Wales - South Coast - Southern Highlands</t>
  </si>
  <si>
    <t>Australia - New South Wales - Southern New South Wales</t>
  </si>
  <si>
    <t>Australia - New South Wales - Southern New South Wales - Canberra District</t>
  </si>
  <si>
    <t>Australia - New South Wales - Southern New South Wales - Gundagai</t>
  </si>
  <si>
    <t>Australia - New South Wales - Southern New South Wales - Hilltops</t>
  </si>
  <si>
    <t>Australia - New South Wales - Southern New South Wales - Tumbarumba</t>
  </si>
  <si>
    <t>Australia - New South Wales - The Hunter Valley</t>
  </si>
  <si>
    <t>Australia - New South Wales - The Hunter Valley - Hunter</t>
  </si>
  <si>
    <t>Australia - New South Wales - The Hunter Valley - Hunter - Broke Fordwich</t>
  </si>
  <si>
    <t>Australia - New South Wales - Unclassified</t>
  </si>
  <si>
    <t>Australia - New South Wales - Western Plains</t>
  </si>
  <si>
    <t>Australia - Northern Territory</t>
  </si>
  <si>
    <t>Australia - Queensland</t>
  </si>
  <si>
    <t>Australia - Queensland - Granite Belt</t>
  </si>
  <si>
    <t>Australia - Queensland - South Burnett</t>
  </si>
  <si>
    <t>Australia - South Australia - Adelaide</t>
  </si>
  <si>
    <t>Australia - South Australia - Barossa</t>
  </si>
  <si>
    <t>Australia - South Australia - Barossa - Barossa Valley</t>
  </si>
  <si>
    <t>Australia - South Australia - Barossa - Eden Valley</t>
  </si>
  <si>
    <t>Australia - South Australia - Barossa - Eden Valley - High Eden</t>
  </si>
  <si>
    <t>Australia - South Australia - Clarendon</t>
  </si>
  <si>
    <t>Australia - South Australia - Far North</t>
  </si>
  <si>
    <t>Australia - South Australia - Fleurieu</t>
  </si>
  <si>
    <t>Australia - South Australia - Fleurieu - Currency Creek</t>
  </si>
  <si>
    <t>Australia - South Australia - Fleurieu - Kangaroo Island</t>
  </si>
  <si>
    <t>Australia - South Australia - Fleurieu - Langhorne Creek</t>
  </si>
  <si>
    <t>Australia - South Australia - Fleurieu - Mclaren Vale</t>
  </si>
  <si>
    <t>Australia - South Australia - Fleurieu - Southern Fleurieu</t>
  </si>
  <si>
    <t>Australia - South Australia - Limestone Coast</t>
  </si>
  <si>
    <t>Australia - South Australia - Limestone Coast - Coonawarra</t>
  </si>
  <si>
    <t>Australia - South Australia - Limestone Coast - Mount Benson</t>
  </si>
  <si>
    <t>Australia - South Australia - Limestone Coast - Padthaway</t>
  </si>
  <si>
    <t>Australia - South Australia - Limestone Coast - Robe</t>
  </si>
  <si>
    <t>Australia - South Australia - Limestone Coast - Wrattonbully</t>
  </si>
  <si>
    <t>Australia - South Australia - Lower Murray</t>
  </si>
  <si>
    <t>Australia - South Australia - Lower Murray - Riverland</t>
  </si>
  <si>
    <t>Australia - South Australia - Mounty Lofty Ranges</t>
  </si>
  <si>
    <t>Australia - South Australia - Mounty Lofty Ranges - Adelaide Hills - Lenswood</t>
  </si>
  <si>
    <t>Australia - South Australia - Mounty Lofty Ranges - Adelaide Hills - Piccadilly Valley</t>
  </si>
  <si>
    <t>Australia - South Australia - Mounty Lofty Ranges - Adelaide Plains</t>
  </si>
  <si>
    <t>Australia - South Australia - Mounty Lofty Ranges - Clare Valley</t>
  </si>
  <si>
    <t>Australia - South Australia - Peninsulas</t>
  </si>
  <si>
    <t>Australia - South Australia - Southern Flinders Ranges</t>
  </si>
  <si>
    <t>Australia - South Australia - Unclassified</t>
  </si>
  <si>
    <t>Australia - South Eastern Australia</t>
  </si>
  <si>
    <t>Australia - South Eastern Australia - Murray Darling</t>
  </si>
  <si>
    <t>Australia - South Eastern Australia - Swan Hill</t>
  </si>
  <si>
    <t>Australia - Tasmania</t>
  </si>
  <si>
    <t>Australia - Unclassified</t>
  </si>
  <si>
    <t>Australia - Victoria - Central Victoria</t>
  </si>
  <si>
    <t>Australia - Victoria - Central Victoria - Bendigo</t>
  </si>
  <si>
    <t>Australia - Victoria - Central Victoria - Goulburn Valley</t>
  </si>
  <si>
    <t>Australia - Victoria - Central Victoria - Goulburn Valley - Nagambie Lakes</t>
  </si>
  <si>
    <t>Australia - Victoria - Central Victoria - Heathcote</t>
  </si>
  <si>
    <t>Australia - Victoria - Central Victoria - Strathbogie Ranges</t>
  </si>
  <si>
    <t>Australia - Victoria - Central Victoria - Upper Goulburn</t>
  </si>
  <si>
    <t>Australia - Victoria - Gippsland</t>
  </si>
  <si>
    <t>Australia - Victoria - North East Victoria</t>
  </si>
  <si>
    <t>Australia - Victoria - North East Victoria - Alpine Valleys</t>
  </si>
  <si>
    <t>Australia - Victoria - North East Victoria - Beechworth</t>
  </si>
  <si>
    <t>Australia - Victoria - North East Victoria - Glenrowan</t>
  </si>
  <si>
    <t>Australia - Victoria - North East Victoria - King Valley</t>
  </si>
  <si>
    <t>Australia - Victoria - North East Victoria - Rutherglen</t>
  </si>
  <si>
    <t>Australia - Victoria - North West Victoria</t>
  </si>
  <si>
    <t>Australia - Victoria - Port Phillip</t>
  </si>
  <si>
    <t>Australia - Victoria - Port Phillip - Geelong</t>
  </si>
  <si>
    <t>Australia - Victoria - Port Phillip - Macedon Ranges</t>
  </si>
  <si>
    <t>Australia - Victoria - Port Phillip - Mornington Peninsula</t>
  </si>
  <si>
    <t>Australia - Victoria - Port Phillip - Sunbury</t>
  </si>
  <si>
    <t>Australia - Victoria - Port Phillip - Yarra Valley</t>
  </si>
  <si>
    <t>Australia - Victoria - Unclassified</t>
  </si>
  <si>
    <t>Australia - Victoria - Western Victoria</t>
  </si>
  <si>
    <t>Australia - Victoria - Western Victoria - Grampians</t>
  </si>
  <si>
    <t>Australia - Victoria - Western Victoria - Grampians - Great Western</t>
  </si>
  <si>
    <t>Australia - Victoria - Western Victoria - Henty</t>
  </si>
  <si>
    <t>Australia - Victoria - Western Victoria - Pyrenees</t>
  </si>
  <si>
    <t>Australia - Western Australia - Central Western Australia</t>
  </si>
  <si>
    <t>Australia - Western Australia - Eastern Plains/Inland</t>
  </si>
  <si>
    <t>Australia - Western Australia - Greater Perth</t>
  </si>
  <si>
    <t>Australia - Western Australia - Greater Perth - Peel</t>
  </si>
  <si>
    <t>Australia - Western Australia - Greater Perth - Perth Hills</t>
  </si>
  <si>
    <t>Australia - Western Australia - Greater Perth - Swan District</t>
  </si>
  <si>
    <t>Australia - Western Australia - Greater Perth - Swan District - Swan Valley</t>
  </si>
  <si>
    <t>Australia - Western Australia - South West Australia</t>
  </si>
  <si>
    <t>Australia - Western Australia - South West Australia - Blackwood Valley</t>
  </si>
  <si>
    <t>Australia - Western Australia - South West Australia - Geographe</t>
  </si>
  <si>
    <t>Australia - Western Australia - South West Australia - Great Southern</t>
  </si>
  <si>
    <t>Australia - Western Australia - South West Australia - Great Southern - Albany</t>
  </si>
  <si>
    <t>Australia - Western Australia - South West Australia - Great Southern - Denmark</t>
  </si>
  <si>
    <t>Australia - Western Australia - South West Australia - Great Southern - Frankland River</t>
  </si>
  <si>
    <t>Australia - Western Australia - South West Australia - Great Southern - Mount Barker</t>
  </si>
  <si>
    <t>Australia - Western Australia - South West Australia - Great Southern - Porongurup</t>
  </si>
  <si>
    <t>Australia - Western Australia - South West Australia - Manjimup</t>
  </si>
  <si>
    <t>Australia - Western Australia - South West Australia - Margaret River</t>
  </si>
  <si>
    <t>Australia - Western Australia - South West Australia - Pemberton</t>
  </si>
  <si>
    <t>Australia - Western Australia - Unclassified</t>
  </si>
  <si>
    <t>Australia - Western Australia - West Australian</t>
  </si>
  <si>
    <t>Belgium - Hainaut</t>
  </si>
  <si>
    <t>Belgium - Unclassified</t>
  </si>
  <si>
    <t>Bulgaria - Danube Plain</t>
  </si>
  <si>
    <t>Bulgaria - Ognianovo</t>
  </si>
  <si>
    <t>Bulgaria - Sakar</t>
  </si>
  <si>
    <t>Bulgaria - Sliven</t>
  </si>
  <si>
    <t>Bulgaria - Unclassified</t>
  </si>
  <si>
    <t>Brazil - Unclassified</t>
  </si>
  <si>
    <t>Canada - Alberta</t>
  </si>
  <si>
    <t>Canada - British Columbia</t>
  </si>
  <si>
    <t>Canada - British Columbia - Fraser Valley</t>
  </si>
  <si>
    <t>Canada - British Columbia - Gulf Islands</t>
  </si>
  <si>
    <t>Canada - British Columbia - Kootenays</t>
  </si>
  <si>
    <t>Canada - British Columbia - Lillooet</t>
  </si>
  <si>
    <t>Canada - British Columbia - Okanagan Valley</t>
  </si>
  <si>
    <t>Canada - British Columbia - Okanagan Valley - Golden Mile Bench</t>
  </si>
  <si>
    <t>Canada - British Columbia - Okanagan Valley - Okanagan Falls</t>
  </si>
  <si>
    <t>Canada - British Columbia - Shuswap</t>
  </si>
  <si>
    <t>Canada - British Columbia - Similkameen Valley</t>
  </si>
  <si>
    <t>Canada - British Columbia - Thompson Valley</t>
  </si>
  <si>
    <t>Canada - British Columbia - Vancouver Island</t>
  </si>
  <si>
    <t>Canada - Manitoba</t>
  </si>
  <si>
    <t>Canada - New Brunswick</t>
  </si>
  <si>
    <t>Canada - Newfoundland</t>
  </si>
  <si>
    <t>Canada - Northwest Territories</t>
  </si>
  <si>
    <t>Canada - Nova Scotia</t>
  </si>
  <si>
    <t>Canada - Nunavut</t>
  </si>
  <si>
    <t>Canada - Ontario</t>
  </si>
  <si>
    <t>Canada - Ontario - Lake Erie North Shore</t>
  </si>
  <si>
    <t>Canada - Ontario - Lake Erie North Shore - South Islands</t>
  </si>
  <si>
    <t>Canada - Ontario - Lincoln Lakeshore</t>
  </si>
  <si>
    <t>Canada - Ontario - Niagara Peninsula</t>
  </si>
  <si>
    <t>Canada - Ontario - Niagara Peninsula - Beamsville Bench</t>
  </si>
  <si>
    <t>Canada - Ontario - Niagara Peninsula - Creek Shores</t>
  </si>
  <si>
    <t>Canada - Ontario - Niagara Peninsula - Four Mile Creek</t>
  </si>
  <si>
    <t>Canada - Ontario - Niagara Peninsula - Niagara Escarpment</t>
  </si>
  <si>
    <t>Canada - Ontario - Niagara Peninsula - Niagara Lakeshore</t>
  </si>
  <si>
    <t>Canada - Ontario - Niagara Peninsula - Niagara River</t>
  </si>
  <si>
    <t>Canada - Ontario - Niagara Peninsula - Niagara-On-The-Lake</t>
  </si>
  <si>
    <t>Canada - Ontario - Niagara Peninsula - Short Hills Bench</t>
  </si>
  <si>
    <t>Canada - Ontario - Niagara Peninsula - St. David's Bench</t>
  </si>
  <si>
    <t>Canada - Ontario - Niagara Peninsula - Twenty Mile Bench</t>
  </si>
  <si>
    <t>Canada - Ontario - Niagara Peninsula - Vinemount Ridge</t>
  </si>
  <si>
    <t>Canada - Ontario - Prince Edward County</t>
  </si>
  <si>
    <t>Canada - Prince Edward Island</t>
  </si>
  <si>
    <t>Canada - Quebec</t>
  </si>
  <si>
    <t>Canada - Saskatchewan</t>
  </si>
  <si>
    <t>Canada - Unclassified</t>
  </si>
  <si>
    <t>Canada - Yukon</t>
  </si>
  <si>
    <t>Switzerland - Geneva</t>
  </si>
  <si>
    <t>Switzerland - Geneva - Soral</t>
  </si>
  <si>
    <t>Switzerland - Valais</t>
  </si>
  <si>
    <t>Switzerland - Valais - Salquenen</t>
  </si>
  <si>
    <t>Switzerland - Val-De-Travers</t>
  </si>
  <si>
    <t>Switzerland - Vaud</t>
  </si>
  <si>
    <t>Chile - Aconcagua - Casablanca Valley</t>
  </si>
  <si>
    <t>Chile - Aconcagua - Leyda Valley</t>
  </si>
  <si>
    <t>Chile - Central Valley</t>
  </si>
  <si>
    <t>Chile - Central Valley - Cachapoal Valley</t>
  </si>
  <si>
    <t>Chile - Central Valley - Curicó Valley</t>
  </si>
  <si>
    <t>Chile - Central Valley - Maipo Valley</t>
  </si>
  <si>
    <t>Chile - Central Valley - Maule Valley</t>
  </si>
  <si>
    <t>Chile - Central Valley - Rapel Valley</t>
  </si>
  <si>
    <t>Chile - Coastal</t>
  </si>
  <si>
    <t>Chile - Colchagua Valley</t>
  </si>
  <si>
    <t>Chile - Coquimbo</t>
  </si>
  <si>
    <t>Chile - Coquimbo - Elqui Valley</t>
  </si>
  <si>
    <t>Chile - Limari Valley</t>
  </si>
  <si>
    <t>Chile - Lolol Valley</t>
  </si>
  <si>
    <t>Chile - Lontué Valley</t>
  </si>
  <si>
    <t>Chile - Maipo Valley - Puente Alto</t>
  </si>
  <si>
    <t>Chile - Malleco Valley</t>
  </si>
  <si>
    <t>Chile - Peumo</t>
  </si>
  <si>
    <t>Chile - Pirque</t>
  </si>
  <si>
    <t>Chile - San Antonio Valley</t>
  </si>
  <si>
    <t>Chile - Southern Chile - Bío-Bío Valley</t>
  </si>
  <si>
    <t>Chile - Unclassified</t>
  </si>
  <si>
    <t>China - Unclassified</t>
  </si>
  <si>
    <t>Cyprus - Lemesos</t>
  </si>
  <si>
    <t>Germany - Ahr</t>
  </si>
  <si>
    <t>Germany - Baden</t>
  </si>
  <si>
    <t>Germany - Franconia (Franken)</t>
  </si>
  <si>
    <t>Germany - Hessische Bergstrasse</t>
  </si>
  <si>
    <t>Germany - Mittelrhein</t>
  </si>
  <si>
    <t>Germany - Mosel (Mosel-Saar-Ruwer)</t>
  </si>
  <si>
    <t>Germany - Nahe</t>
  </si>
  <si>
    <t>Germany - Palatinate (Pfalz)</t>
  </si>
  <si>
    <t>Germany - Rheingau</t>
  </si>
  <si>
    <t>Germany - Rheinhessen</t>
  </si>
  <si>
    <t>Germany - Rhine</t>
  </si>
  <si>
    <t>Germany - Saale-Unstrut</t>
  </si>
  <si>
    <t>Germany - Saxony (Sachsen)</t>
  </si>
  <si>
    <t>Germany - Unclassified</t>
  </si>
  <si>
    <t>Germany - Württemberg</t>
  </si>
  <si>
    <t>Spain - Andalucia - Jerez De La Frontera</t>
  </si>
  <si>
    <t>Spain - Andalucia - Unclassified</t>
  </si>
  <si>
    <t>Spain - Andalusia - Malaga</t>
  </si>
  <si>
    <t>Spain - Andalusia - Montilla-Moriles</t>
  </si>
  <si>
    <t>Spain - Aragon - Calatayud</t>
  </si>
  <si>
    <t>Spain - Aragon - Campo De Borja</t>
  </si>
  <si>
    <t>Spain - Aragon - Campo De Cariñena</t>
  </si>
  <si>
    <t>Spain - Aragon - Somontano</t>
  </si>
  <si>
    <t>Spain - Balearic Islands - Binissalem-Mallorca</t>
  </si>
  <si>
    <t>Spain - Cádiz - Jerez</t>
  </si>
  <si>
    <t>Spain - Castile And León</t>
  </si>
  <si>
    <t>Spain - Castile And León - Bierzo</t>
  </si>
  <si>
    <t>Spain - Castile And León - Cigales</t>
  </si>
  <si>
    <t>Spain - Castile And León - Ribera Del Duero</t>
  </si>
  <si>
    <t>Spain - Castile And León - Rueda</t>
  </si>
  <si>
    <t>Spain - Castile And León - Tierra De León</t>
  </si>
  <si>
    <t>Spain - Castile And León - Toro</t>
  </si>
  <si>
    <t>Spain - Castile-La Mancha</t>
  </si>
  <si>
    <t>Spain - Castile-La Mancha - Almansa</t>
  </si>
  <si>
    <t>Spain - Castile-La Mancha - Jumilla</t>
  </si>
  <si>
    <t>Spain - Castile-La Mancha - Manchuela</t>
  </si>
  <si>
    <t>Spain - Castile-La Mancha - Méntrida</t>
  </si>
  <si>
    <t>Spain - Castile-La Mancha - Ribera Del Júcar</t>
  </si>
  <si>
    <t>Spain - Castile-La Mancha - Valdepeñas</t>
  </si>
  <si>
    <t>Spain - Catalonia - Catalunya</t>
  </si>
  <si>
    <t>Spain - Catalonia - Costers Del Segre</t>
  </si>
  <si>
    <t>Spain - Catalonia - Empordà</t>
  </si>
  <si>
    <t>Spain - Catalonia - Montsant</t>
  </si>
  <si>
    <t>Spain - Catalonia - Penedès</t>
  </si>
  <si>
    <t>Spain - Catalonia - Priorat</t>
  </si>
  <si>
    <t>Spain - Catalonia - Tarragona</t>
  </si>
  <si>
    <t>Spain - Catalonia - Terra Alta</t>
  </si>
  <si>
    <t>Spain - Community Of Madrid - Vinos De Madrid</t>
  </si>
  <si>
    <t>Spain - Douro</t>
  </si>
  <si>
    <t>Spain - Douro - Baixo Corgo</t>
  </si>
  <si>
    <t>Spain - Douro - Cima Corgo</t>
  </si>
  <si>
    <t>Spain - Douro - Douro Superior</t>
  </si>
  <si>
    <t>Espagne - Galice - Ribeiro</t>
  </si>
  <si>
    <t>Spain - Galicia - Valdeorras</t>
  </si>
  <si>
    <t>Spain - Madrid</t>
  </si>
  <si>
    <t>Spain - Navarre - Navarra</t>
  </si>
  <si>
    <t>Spain - Navarre - Rioja</t>
  </si>
  <si>
    <t>Spain - Región De Murcia - Bullas</t>
  </si>
  <si>
    <t>Spain - Región De Murcia - Yecla</t>
  </si>
  <si>
    <t>Spain - Rías Baixas</t>
  </si>
  <si>
    <t>Spain - Rías Baixas - Condado De Tea</t>
  </si>
  <si>
    <t>Spain - Ribeira Sacra</t>
  </si>
  <si>
    <t>Spain - Rioja</t>
  </si>
  <si>
    <t>Spain - Rioja - Rioja Alta</t>
  </si>
  <si>
    <t>Spain - Ronda</t>
  </si>
  <si>
    <t>Spain - Tarragona - Conca De Barberà</t>
  </si>
  <si>
    <t>Spain - Tarragona - Cortona</t>
  </si>
  <si>
    <t>Spain - Unclassified</t>
  </si>
  <si>
    <t>Spain - Valencian Community - Alicante</t>
  </si>
  <si>
    <t>Spain - Valencian Community - Utiel-Requena</t>
  </si>
  <si>
    <t>Spain - Valencian Community - Valencia</t>
  </si>
  <si>
    <t>France - Alsace - Alsace Grand Cru</t>
  </si>
  <si>
    <t>France - Alsace - Alsace Ou Vin D'Alsace</t>
  </si>
  <si>
    <t>France - Alsace - Alsace Wine</t>
  </si>
  <si>
    <t>France - Alsace - Cremant D’Alsace</t>
  </si>
  <si>
    <t>France - Armagnac</t>
  </si>
  <si>
    <t>France - Beaujolais - Beaujolais</t>
  </si>
  <si>
    <t>France - Beaujolais - Brouilly</t>
  </si>
  <si>
    <t>France - Beaujolais - Chenas</t>
  </si>
  <si>
    <t>France - Beaujolais - Chiroubles</t>
  </si>
  <si>
    <t>France - Beaujolais - Cornas</t>
  </si>
  <si>
    <t>France - Beaujolais - Cote De Brouilly</t>
  </si>
  <si>
    <t>France - Beaujolais - Coteaux Du Lyonnais</t>
  </si>
  <si>
    <t>France - Beaujolais - Fleurie</t>
  </si>
  <si>
    <t>France - Beaujolais - Julienas</t>
  </si>
  <si>
    <t>France - Beaujolais - Morgon</t>
  </si>
  <si>
    <t>France - Beaujolais - Moulin-A-Vent</t>
  </si>
  <si>
    <t>France - Beaujolais - Regnie</t>
  </si>
  <si>
    <t>France - Beaujolais - Saint-Amour</t>
  </si>
  <si>
    <t>France - Beaujolais - Villages</t>
  </si>
  <si>
    <t>France - Bordeaux - Barsac</t>
  </si>
  <si>
    <t>France - Bordeaux - Bergerac</t>
  </si>
  <si>
    <t>France - Bordeaux - Blaye</t>
  </si>
  <si>
    <t>France - Bordeaux - Bordeaux</t>
  </si>
  <si>
    <t>France - Bordeaux - Bordeaux Superieur</t>
  </si>
  <si>
    <t>France - Bordeaux - Cadillac</t>
  </si>
  <si>
    <t>France - Bordeaux - Canon Fronsac</t>
  </si>
  <si>
    <t>France - Bordeaux - Cerons</t>
  </si>
  <si>
    <t>France - Bordeaux - Cotes De Bergerac</t>
  </si>
  <si>
    <t>France - Bordeaux - Cotes De Blaye</t>
  </si>
  <si>
    <t>France - Bordeaux - Cotes De Bordeaux</t>
  </si>
  <si>
    <t>France - Bordeaux - Cotes De Bordeaux-Saint-Macaire</t>
  </si>
  <si>
    <t>FR_BORDEAUX_COTES DE BOURG_BOURG ET BOURGEAIS</t>
  </si>
  <si>
    <t>France - Bordeaux - Cremant De Bordeaux</t>
  </si>
  <si>
    <t>France - Bordeaux - Entre-Deux-Mers</t>
  </si>
  <si>
    <t>France - Bordeaux - Fronsac</t>
  </si>
  <si>
    <t>France - Bordeaux - Gaillac Premieres Cotes</t>
  </si>
  <si>
    <t>France - Bordeaux - Graves</t>
  </si>
  <si>
    <t>France - Bordeaux - Graves De Vayres</t>
  </si>
  <si>
    <t>France - Bordeaux - Graves Superieures</t>
  </si>
  <si>
    <t>France - Bordeaux - Haut-Medoc</t>
  </si>
  <si>
    <t>France - Bordeaux - Lalande-De-Pomerol</t>
  </si>
  <si>
    <t>France - Bordeaux - Listrac-Medoc</t>
  </si>
  <si>
    <t>France - Bordeaux - Loupiac</t>
  </si>
  <si>
    <t>France - Bordeaux - Lussac-Saint-Emilion</t>
  </si>
  <si>
    <t>France - Bordeaux - Marcillac</t>
  </si>
  <si>
    <t>France - Bordeaux - Margaux</t>
  </si>
  <si>
    <t>France - Bordeaux - Medoc</t>
  </si>
  <si>
    <t>France - Bordeaux - Monbazillac</t>
  </si>
  <si>
    <t>France - Bordeaux - Montagne-Saint-Emilion</t>
  </si>
  <si>
    <t>France - Bordeaux - Moulis Ou Moulis-En-Medoc</t>
  </si>
  <si>
    <t>France - Bordeaux - Pauillac</t>
  </si>
  <si>
    <t>France - Bordeaux - Pecharmant</t>
  </si>
  <si>
    <t>France - Bordeaux - Pessac-Leognan</t>
  </si>
  <si>
    <t>France - Bordeaux - Pomerol</t>
  </si>
  <si>
    <t>France - Bordeaux - Premieres Cotes De Bordeaux</t>
  </si>
  <si>
    <t>France - Bordeaux - Puisseguin-Saint-Emilion</t>
  </si>
  <si>
    <t>France - Bordeaux - Sainte-Croix-Du-Mont</t>
  </si>
  <si>
    <t>France - Bordeaux - Sainte-Foy-Bordeaux</t>
  </si>
  <si>
    <t>France - Bordeaux - Saint-Emilion</t>
  </si>
  <si>
    <t>France - Bordeaux - Saint-Emilion Grand Cru</t>
  </si>
  <si>
    <t>France - Bordeaux - Saint-Estephe</t>
  </si>
  <si>
    <t>France - Bordeaux - Saint-Georges-Saint-Emilion</t>
  </si>
  <si>
    <t>France - Bordeaux - Saint-Julien</t>
  </si>
  <si>
    <t>France - Bordeaux - Sauternes</t>
  </si>
  <si>
    <t>France - Burgundy - Aloxe-Corton</t>
  </si>
  <si>
    <t>France - Burgundy - Auxey-Duresses</t>
  </si>
  <si>
    <t>France - Burgundy - Batard-Montrachet</t>
  </si>
  <si>
    <t>France - Burgundy - Beaujolais</t>
  </si>
  <si>
    <t>France - Burgundy - Beaune</t>
  </si>
  <si>
    <t>France - Burgundy - Bienvenues-Batard-Montrachet</t>
  </si>
  <si>
    <t>France - Burgundy - Blagny</t>
  </si>
  <si>
    <t>France - Burgundy - Bonnes-Mares</t>
  </si>
  <si>
    <t>France - Burgundy - Bourgogne</t>
  </si>
  <si>
    <t>France - Burgundy - Bourgogne Aligote</t>
  </si>
  <si>
    <t>France - Burgundy - Bourgogne Mousseux</t>
  </si>
  <si>
    <t>France - Burgundy - Bourgogne Passe-Tout-Grains</t>
  </si>
  <si>
    <t>France - Burgundy - Bouzeron</t>
  </si>
  <si>
    <t>France - Burgundy - Burgundy</t>
  </si>
  <si>
    <t>France - Burgundy - Chablis</t>
  </si>
  <si>
    <t>France - Burgundy - Chablis Grand Cru</t>
  </si>
  <si>
    <t>France - Burgundy - Chambertin</t>
  </si>
  <si>
    <t>France - Burgundy - Chambertin-Clos De Beze</t>
  </si>
  <si>
    <t>France - Burgundy - Chambolle-Musigny</t>
  </si>
  <si>
    <t>France - Burgundy - Chapelle-Chambertin</t>
  </si>
  <si>
    <t>France - Burgundy - Charlemagne</t>
  </si>
  <si>
    <t>France - Burgundy - Charmes-Chambertin</t>
  </si>
  <si>
    <t>France - Burgundy - Chassagne-Montrachet</t>
  </si>
  <si>
    <t>France - Burgundy - Chevalier-Montrachet</t>
  </si>
  <si>
    <t>France - Burgundy - Chorey-Les-Beaune</t>
  </si>
  <si>
    <t>France - Burgundy - Clos De Tart</t>
  </si>
  <si>
    <t>France - Burgundy - Clos De Vougeot Ou Clos Vougeot</t>
  </si>
  <si>
    <t>France - Burgundy - Clos Des Lambrays</t>
  </si>
  <si>
    <t>France - Burgundy - Clos Saint-Denis</t>
  </si>
  <si>
    <t>France - Burgundy - Corton</t>
  </si>
  <si>
    <t>France - Burgundy - Corton-Charlemagne</t>
  </si>
  <si>
    <t>France - Burgundy - Côte Chalonnaise</t>
  </si>
  <si>
    <t>France - Burgundy - Cote De Beaune</t>
  </si>
  <si>
    <t>France - Burgundy - Cote De Beaune-Villages</t>
  </si>
  <si>
    <t>France - Burgundy - Cote De Nuits-Villages</t>
  </si>
  <si>
    <t>France - Burgundy - Côte D'Or</t>
  </si>
  <si>
    <t>France - Burgundy - Coteaux Bourguignons Ou Bourgogne Grand Ordinaire Ou Bourgogne Ordinaire</t>
  </si>
  <si>
    <t>France - Burgundy - Coteaux De L'Auxois</t>
  </si>
  <si>
    <t>France - Burgundy - Cremant De Bourgogne</t>
  </si>
  <si>
    <t>France - Burgundy - Criots-Batard-Montrachet</t>
  </si>
  <si>
    <t>France - Burgundy - Echezeaux</t>
  </si>
  <si>
    <t>France - Burgundy - Fixin</t>
  </si>
  <si>
    <t>France - Burgundy - Gevrey-Chambertin</t>
  </si>
  <si>
    <t>France - Burgundy - Givry</t>
  </si>
  <si>
    <t>France - Burgundy - Grands-Echezeaux</t>
  </si>
  <si>
    <t>France - Burgundy - Griotte-Chambertin</t>
  </si>
  <si>
    <t>France - Burgundy - Irancy</t>
  </si>
  <si>
    <t>France - Burgundy - La Grande Rue</t>
  </si>
  <si>
    <t>France - Burgundy - La Romanee</t>
  </si>
  <si>
    <t>France - Burgundy - La Tache</t>
  </si>
  <si>
    <t>France - Burgundy - Ladoix</t>
  </si>
  <si>
    <t>France - Burgundy - Latricieres-Chambertin</t>
  </si>
  <si>
    <t>France - Burgundy - Macon</t>
  </si>
  <si>
    <t>France - Burgundy - Maranges</t>
  </si>
  <si>
    <t>France - Burgundy - Marsannay</t>
  </si>
  <si>
    <t>France - Burgundy - Mazis-Chambertin</t>
  </si>
  <si>
    <t>France - Burgundy - Mazoyeres-Chambertin</t>
  </si>
  <si>
    <t>France - Burgundy - Mercurey</t>
  </si>
  <si>
    <t>France - Burgundy - Meursault</t>
  </si>
  <si>
    <t>France - Burgundy - Montagny</t>
  </si>
  <si>
    <t>France - Burgundy - Monthelie</t>
  </si>
  <si>
    <t>France - Burgundy - Montrachet</t>
  </si>
  <si>
    <t>France - Burgundy - Morey-Saint-Denis</t>
  </si>
  <si>
    <t>France - Burgundy - Musigny</t>
  </si>
  <si>
    <t>France - Burgundy - Nuits-Saint-Georges</t>
  </si>
  <si>
    <t>France - Burgundy - Pernand-Vergelesses</t>
  </si>
  <si>
    <t>France - Burgundy - Petit Chablis</t>
  </si>
  <si>
    <t>France - Burgundy - Pommard</t>
  </si>
  <si>
    <t>France - Burgundy - Pouilly-Fuisse</t>
  </si>
  <si>
    <t>France - Burgundy - Pouilly-Fume Ou Blanc Fume De Pouilly</t>
  </si>
  <si>
    <t>France - Burgundy - Pouilly-Loche</t>
  </si>
  <si>
    <t>France - Burgundy - Pouilly-Vinzelles</t>
  </si>
  <si>
    <t>France - Burgundy - Puligny-Montrachet</t>
  </si>
  <si>
    <t>France - Burgundy - Richebourg</t>
  </si>
  <si>
    <t>France - Burgundy - Romanee-Conti</t>
  </si>
  <si>
    <t>France - Burgundy - Romanee-Saint-Vivant</t>
  </si>
  <si>
    <t>France - Burgundy - Ruchottes-Chambertin</t>
  </si>
  <si>
    <t>France - Burgundy - Rully</t>
  </si>
  <si>
    <t>France - Burgundy - Saint-Aubin</t>
  </si>
  <si>
    <t>France - Burgundy - Saint-Bris</t>
  </si>
  <si>
    <t>France - Burgundy - Sainte-Marie-La-Blanche</t>
  </si>
  <si>
    <t>France - Burgundy - Saint-Romain</t>
  </si>
  <si>
    <t>France - Burgundy - Saint-Veran</t>
  </si>
  <si>
    <t>France - Burgundy - Santenay</t>
  </si>
  <si>
    <t>France - Burgundy - Saone-Et-Loire</t>
  </si>
  <si>
    <t>France - Burgundy - Savigny-Les-Beaune</t>
  </si>
  <si>
    <t>France - Burgundy - Vire-Clesse</t>
  </si>
  <si>
    <t>France - Burgundy - Volnay</t>
  </si>
  <si>
    <t>France - Burgundy - Vosne-Romanee</t>
  </si>
  <si>
    <t>France - Burgundy - Vougeot</t>
  </si>
  <si>
    <t>France - Burgundy - Yonne</t>
  </si>
  <si>
    <t>France - Champagne - Champagne</t>
  </si>
  <si>
    <t>France - Champagne - Chigny-Les-Roses</t>
  </si>
  <si>
    <t>France - Champagne - Coteaux Champenois</t>
  </si>
  <si>
    <t>France - Champagne - Coteaux De Coiffy</t>
  </si>
  <si>
    <t>France - Champagne - Haute-Marne</t>
  </si>
  <si>
    <t>France - Champagne - Rose Des Riceys</t>
  </si>
  <si>
    <t>France - Charentes - Charentais</t>
  </si>
  <si>
    <t>France - Charentes - Charentais Charente</t>
  </si>
  <si>
    <t>France - Charentes - Charentais Charente-Maritime</t>
  </si>
  <si>
    <t>France - Charentes - Charentais Ile D’Oleron</t>
  </si>
  <si>
    <t>France - Charentes - Charentais Ile De Re</t>
  </si>
  <si>
    <t>France - Charentes - Charentais Saint-Sornin</t>
  </si>
  <si>
    <t>France - Charentes - Pineau Des Charentes Ou Pineau Charentais</t>
  </si>
  <si>
    <t>France - Cognac</t>
  </si>
  <si>
    <t>France - Cognac - Bois À Terroirs</t>
  </si>
  <si>
    <t>France - Cognac - Bois Ordinaires</t>
  </si>
  <si>
    <t>France - Cognac - Bons Bois</t>
  </si>
  <si>
    <t>France - Cognac - Borderies</t>
  </si>
  <si>
    <t>France - Cognac - Fins Bois</t>
  </si>
  <si>
    <t>France - Cognac - Grande Champagne</t>
  </si>
  <si>
    <t>France - Cognac - Petite Champagne</t>
  </si>
  <si>
    <t>France - Corsica</t>
  </si>
  <si>
    <t>France - Corsica - Ajaccio</t>
  </si>
  <si>
    <t>France - Corsica - Ile De Beaute</t>
  </si>
  <si>
    <t>France - Corsica - Muscat Du Cap Corse</t>
  </si>
  <si>
    <t>France - Corsica - Patrimonio</t>
  </si>
  <si>
    <t>France - Corsica - Vin De Corse Ou Corse</t>
  </si>
  <si>
    <t>France - Gascony - Armagnac - Ténarèze</t>
  </si>
  <si>
    <t>France - Gascony - Bas - Armagnac</t>
  </si>
  <si>
    <t>France - Gascony - Blanche D'Armagnac</t>
  </si>
  <si>
    <t>France - Gascony - Haut - Armagnac</t>
  </si>
  <si>
    <t>France - Jura - Arbois</t>
  </si>
  <si>
    <t>France - Jura - Chateau-Chalon</t>
  </si>
  <si>
    <t>France - Jura - Cotes Du Jura</t>
  </si>
  <si>
    <t>France - Jura - Cremant Du Jura</t>
  </si>
  <si>
    <t>France - Jura - Franche-Comte</t>
  </si>
  <si>
    <t>France - Jura - Franche-Comte Buffard</t>
  </si>
  <si>
    <t>France - Jura - Franche-Comte Coteaux De Champlitte</t>
  </si>
  <si>
    <t>France - Jura - Franche-Comte Doubs</t>
  </si>
  <si>
    <t>France - Jura - Franche-Comte Gy</t>
  </si>
  <si>
    <t>France - Jura - Franche-Comte Haute-Saone</t>
  </si>
  <si>
    <t>France - Jura - Franche-Comte Hugier</t>
  </si>
  <si>
    <t>France - Jura - Franche-Comte Motey-Besuche</t>
  </si>
  <si>
    <t>France - Jura - Franche-Comte Offlanges</t>
  </si>
  <si>
    <t>France - Jura -Franche-Comte Vuillafans</t>
  </si>
  <si>
    <t>France - Jura - L'Etoile</t>
  </si>
  <si>
    <t>France - Jura - Macvin Du Jura</t>
  </si>
  <si>
    <t>France - Languedoc - Aude</t>
  </si>
  <si>
    <t>France - Languedoc - Aude Coteaux De La Cabrerisse</t>
  </si>
  <si>
    <t>France - Languedoc - Aude Coteaux De Miramont</t>
  </si>
  <si>
    <t>France - Languedoc - Aude Cotes De Lastours</t>
  </si>
  <si>
    <t>France - Languedoc - Aude Cotes De Prouilhe</t>
  </si>
  <si>
    <t>France - Languedoc - Aude Hauterive</t>
  </si>
  <si>
    <t>France - Languedoc - Aude La Cote Revee</t>
  </si>
  <si>
    <t>France - Languedoc - Aude Pays De Cucugnan</t>
  </si>
  <si>
    <t>France - Languedoc - Aude Val De Cesse</t>
  </si>
  <si>
    <t>France - Languedoc - Aude Val De Dagne</t>
  </si>
  <si>
    <t>France - Languedoc - Cabardes</t>
  </si>
  <si>
    <t>France - Languedoc - Cevennes</t>
  </si>
  <si>
    <t>France - Languedoc - Cite De Carcassonne</t>
  </si>
  <si>
    <t>France - Languedoc - Clairette Du Languedoc</t>
  </si>
  <si>
    <t>France - Languedoc - Corbieres</t>
  </si>
  <si>
    <t>France - Languedoc - Corbieres-Boutenac</t>
  </si>
  <si>
    <t>France - Languedoc - Coteaux De Narbonne</t>
  </si>
  <si>
    <t>France - Languedoc - Coteaux De Peyriac</t>
  </si>
  <si>
    <t>France - Languedoc - Coteaux De Peyriac Haut De Badens</t>
  </si>
  <si>
    <t>France - Languedoc - Coteaux D'Enserune</t>
  </si>
  <si>
    <t>France - Languedoc - Coteaux Du Libron</t>
  </si>
  <si>
    <t>France - Languedoc - Coteaux Du Libron Les Coteaux De Beziers</t>
  </si>
  <si>
    <t>France - Languedoc - Coteaux Du Pont Du Gard</t>
  </si>
  <si>
    <t>France - Languedoc - Cotes De Thau</t>
  </si>
  <si>
    <t>France - Languedoc - Cotes De Thau Cap D'Agde</t>
  </si>
  <si>
    <t>France - Languedoc - Cotes De Thongue</t>
  </si>
  <si>
    <t>France - Languedoc - Cremant De Limoux</t>
  </si>
  <si>
    <t>France - Languedoc - Faugeres</t>
  </si>
  <si>
    <t>France - Languedoc - Fitou</t>
  </si>
  <si>
    <t>France - Languedoc - Gard</t>
  </si>
  <si>
    <t>France - Languedoc - Haute Vallee De L'Orb</t>
  </si>
  <si>
    <t>France - Languedoc - Languedoc</t>
  </si>
  <si>
    <t>France - Languedoc - Le Pays Cathare</t>
  </si>
  <si>
    <t>France - Languedoc - Limoux</t>
  </si>
  <si>
    <t>France - Languedoc - Malepere</t>
  </si>
  <si>
    <t>France - Languedoc - Minervois</t>
  </si>
  <si>
    <t>France - Languedoc - Minervois-La Liviniere</t>
  </si>
  <si>
    <t>France - Languedoc - Muscat De Frontignan Or Frontignan Or Vin De Frontignan</t>
  </si>
  <si>
    <t>France - Languedoc - Muscat De Lunel</t>
  </si>
  <si>
    <t>France - Languedoc - Muscat De Mireval</t>
  </si>
  <si>
    <t>France - Languedoc - Muscat De Saint-Jean-De-Minervois</t>
  </si>
  <si>
    <t>France - Languedoc - Pays D'Herault</t>
  </si>
  <si>
    <t>France - Languedoc - Pays D'Herault Benovie</t>
  </si>
  <si>
    <t>France - Languedoc - Pays D'Herault Berange</t>
  </si>
  <si>
    <t>France - Languedoc - Pays D'Herault Cassan</t>
  </si>
  <si>
    <t>France - Languedoc - Pays D'Herault Cessenon</t>
  </si>
  <si>
    <t>France - Languedoc - Pays D'Herault Collines De La Moure</t>
  </si>
  <si>
    <t>France - Languedoc - Pays D'Herault Coteaux De Bessilles</t>
  </si>
  <si>
    <t>France - Languedoc - Pays D'Herault Coteaux De Fontcaude</t>
  </si>
  <si>
    <t>France - Languedoc - Pays D'Herault Coteaux De Laurens</t>
  </si>
  <si>
    <t>France - Languedoc - Pays D'Herault Coteaux De Murviel</t>
  </si>
  <si>
    <t>France - Languedoc - Pays D'Herault Coteaux Du Salagou</t>
  </si>
  <si>
    <t>France - Languedoc - Pays D'Herault Cotes Du Brian</t>
  </si>
  <si>
    <t>France - Languedoc - Pays D'Herault Cotes Du Ceressou</t>
  </si>
  <si>
    <t>France - Languedoc - Pays D'Herault Mont Baudile</t>
  </si>
  <si>
    <t>France - Languedoc - Pays D'Herault Monts De La Grage</t>
  </si>
  <si>
    <t>France - Languedoc - Pays D'Herault Pays De Bessan</t>
  </si>
  <si>
    <t>France - Languedoc - Pays D'Herault Pays De Caux</t>
  </si>
  <si>
    <t>France - Languedoc - Pays D'Oc</t>
  </si>
  <si>
    <t>France - Languedoc - Sable De Camargue</t>
  </si>
  <si>
    <t>France - Languedoc - Saint-Chinian</t>
  </si>
  <si>
    <t>France - Languedoc - Saint-Guilhem-Le-Desert</t>
  </si>
  <si>
    <t>France - Languedoc - Saint-Guilhem-Le-Desert Cite D'Aniane</t>
  </si>
  <si>
    <t>France - Languedoc - Saint-Guilhem-Le-Desert Val De Montferrand</t>
  </si>
  <si>
    <t>France - Languedoc - Terrasses Du Larzac</t>
  </si>
  <si>
    <t>France - Languedoc - Vallee Du Paradis</t>
  </si>
  <si>
    <t>France - Languedoc - Vallee Du Torgan</t>
  </si>
  <si>
    <t>France - Languedoc - Vicomte D'Aumelas</t>
  </si>
  <si>
    <t>France - Languedoc - Vicomte D'Aumelas Vallee Doree</t>
  </si>
  <si>
    <t>France - Loire Valley - Anjou</t>
  </si>
  <si>
    <t>France - Loire Valley - Anjou Villages</t>
  </si>
  <si>
    <t>France - Loire Valley - Anjou Villages Brissac</t>
  </si>
  <si>
    <t>France - Loire Valley - Anjou-Coteaux De La Loire</t>
  </si>
  <si>
    <t>France - Loire Valley - Bonnezeaux</t>
  </si>
  <si>
    <t>France - Loire Valley - Bourgueil</t>
  </si>
  <si>
    <t>France - Loire Valley - Cabernet D'Anjou</t>
  </si>
  <si>
    <t>France - Loire Valley - Cabernet De Saumur</t>
  </si>
  <si>
    <t>France - Loire Valley - Calvados</t>
  </si>
  <si>
    <t>France - Loire Valley - Calvados Grisy</t>
  </si>
  <si>
    <t>France - Loire Valley - Chateaumeillant</t>
  </si>
  <si>
    <t>France - Loire Valley - Chaume</t>
  </si>
  <si>
    <t>France - Loire Valley - Cheverny</t>
  </si>
  <si>
    <t>France - Loire Valley - Chinon</t>
  </si>
  <si>
    <t>France - Loire Valley - Cote Roannaise</t>
  </si>
  <si>
    <t>France - Loire Valley - Coteaux D'Ancenis</t>
  </si>
  <si>
    <t>France - Loire Valley - Coteaux De L'Aubance</t>
  </si>
  <si>
    <t>France - Loire Valley - Coteaux De Saumur</t>
  </si>
  <si>
    <t>France - Loire Valley - Coteaux De Tannay</t>
  </si>
  <si>
    <t>France - Loire Valley - Coteaux Du Cher Et De L'Arnon</t>
  </si>
  <si>
    <t>France - Loire Valley - Coteaux Du Giennois</t>
  </si>
  <si>
    <t>France - Loire Valley - Coteaux Du Layon</t>
  </si>
  <si>
    <t>France - Loire Valley - Coteaux Du Layon Chaume</t>
  </si>
  <si>
    <t>France - Loire Valley - Coteaux Du Loir</t>
  </si>
  <si>
    <t>France - Loire Valley - Coteaux Du Vendomois</t>
  </si>
  <si>
    <t>France - Loire Valley - Cotes D'Auvergne</t>
  </si>
  <si>
    <t>France - Loire Valley - Cotes De La Charite</t>
  </si>
  <si>
    <t>France - Loire Valley - Cotes Du Forez</t>
  </si>
  <si>
    <t>France - Loire Valley - Cour-Cheverny</t>
  </si>
  <si>
    <t>France - Loire Valley - Cremant De Loire</t>
  </si>
  <si>
    <t>France - Loire Valley - Fiefs Vendeens</t>
  </si>
  <si>
    <t>France - Loire Valley - Gros Plant Du Pays Nantais</t>
  </si>
  <si>
    <t>France - Loire Valley - Haute-Vienne</t>
  </si>
  <si>
    <t>France - Loire Valley - Haut-Poitou</t>
  </si>
  <si>
    <t>France - Loire Valley - Jasnieres</t>
  </si>
  <si>
    <t>France - Loire Valley - Menetou-Salon</t>
  </si>
  <si>
    <t>France - Loire Valley - Montlouis-Sur-Loire</t>
  </si>
  <si>
    <t>France - Loire Valley - Muscadet</t>
  </si>
  <si>
    <t>France - Loire Valley - Muscadet Coteaux De La Loire</t>
  </si>
  <si>
    <t>France - Loire Valley - Muscadet Cotes De Grandlieu</t>
  </si>
  <si>
    <t>France - Loire Valley - Muscadet Sevre Et Maine</t>
  </si>
  <si>
    <t>France - Loire Valley - Orleans</t>
  </si>
  <si>
    <t>France - Loire Valley - Orleans-Clery</t>
  </si>
  <si>
    <t>France - Loire Valley - Pouilly-Sur-Loire</t>
  </si>
  <si>
    <t>France - Loire Valley - Puy-De-Dome</t>
  </si>
  <si>
    <t>France - Loire Valley - Quarts De Chaume</t>
  </si>
  <si>
    <t>France - Loire Valley - Quincy</t>
  </si>
  <si>
    <t>France - Loire Valley - Reuilly</t>
  </si>
  <si>
    <t>France - Loire Valley - Rose D'Anjou</t>
  </si>
  <si>
    <t>France - Loire Valley - Rose De Loire</t>
  </si>
  <si>
    <t>France - Loire Valley - Saint-Nicolas-De-Bourgueil</t>
  </si>
  <si>
    <t>France - Loire Valley - Saint-Pourcain</t>
  </si>
  <si>
    <t>France - Loire Valley - Sancerre</t>
  </si>
  <si>
    <t>France - Loire Valley - Saumur</t>
  </si>
  <si>
    <t>France - Loire Valley - Saumur-Champigny</t>
  </si>
  <si>
    <t>France - Loire Valley - Savennieres</t>
  </si>
  <si>
    <t>France - Loire Valley - Savennieres Coulee De Serrant</t>
  </si>
  <si>
    <t>France - Loire Valley - Savennieres Roche Aux Moines</t>
  </si>
  <si>
    <t>France - Loire Valley - Touraine</t>
  </si>
  <si>
    <t>France - Loire Valley - Touraine Noble Joue</t>
  </si>
  <si>
    <t>France - Loire Valley - Urfe</t>
  </si>
  <si>
    <t>France - Loire Valley - Urfe Ambierle Rose</t>
  </si>
  <si>
    <t>France - Loire Valley - Urfe Trelins</t>
  </si>
  <si>
    <t>France - Loire Valley - Val De Loire</t>
  </si>
  <si>
    <t>France - Loire Valley - Val De Loire Allier</t>
  </si>
  <si>
    <t>France - Loire Valley - Val De Loire Cher</t>
  </si>
  <si>
    <t>France - Loire Valley - Val De Loire Indre</t>
  </si>
  <si>
    <t>France - Loire Valley - Val De Loire Indre-Et-Loire</t>
  </si>
  <si>
    <t>France - Loire Valley - Val De Loire Loire-Atlantique</t>
  </si>
  <si>
    <t>France - Loire Valley - Val De Loire Loiret</t>
  </si>
  <si>
    <t>France - Loire Valley - Val De Loire Loir-Et-Cher</t>
  </si>
  <si>
    <t>France - Loire Valley - Val De Loire Maine-Et-Loire</t>
  </si>
  <si>
    <t>France - Loire Valley - Val De Loire Marches De Bretagne</t>
  </si>
  <si>
    <t>France - Loire Valley - Val De Loire Nievre</t>
  </si>
  <si>
    <t>France - Loire Valley - Val De Loire Pays De Retz</t>
  </si>
  <si>
    <t>France - Loire Valley - Val De Loire Sarthe</t>
  </si>
  <si>
    <t>France - Loire Valley - Val De Loire Vendee</t>
  </si>
  <si>
    <t>France - Loire Valley - Val De Loire Vienne</t>
  </si>
  <si>
    <t>France - Loire Valley - Valencay</t>
  </si>
  <si>
    <t>France - Loire Valley - Vouvray</t>
  </si>
  <si>
    <t>France - Lorraine - Cotes De Meuse</t>
  </si>
  <si>
    <t>France - Lorraine - Cotes De Toul</t>
  </si>
  <si>
    <t>France - Lorraine - Moselle</t>
  </si>
  <si>
    <t>France - Midi</t>
  </si>
  <si>
    <t>France - Midi - Coteaux Du Languedoc</t>
  </si>
  <si>
    <t>France - Provence - Alpes-De-Haute-Provence</t>
  </si>
  <si>
    <t>France - Provence - Alpes-Maritimes</t>
  </si>
  <si>
    <t>France - Provence - Alpilles</t>
  </si>
  <si>
    <t>France - Provence - Bandol</t>
  </si>
  <si>
    <t>France - Provence - Bellet Ou Vin De Bellet</t>
  </si>
  <si>
    <t>France - Provence - Bouches-Du-Rhone</t>
  </si>
  <si>
    <t>France - Provence - Bouches-Du-Rhone Terre De Camargue</t>
  </si>
  <si>
    <t>France - Provence - Cassis</t>
  </si>
  <si>
    <t>France - Provence - Coteaux D'Aix-En-Provence</t>
  </si>
  <si>
    <t>France - Provence - Coteaux Varois En Provence</t>
  </si>
  <si>
    <t>France - Provence - Côtes De Bordeaux - Castillon</t>
  </si>
  <si>
    <t>France - Provence - Côtes De Bordeaux - Francs</t>
  </si>
  <si>
    <t>France - Provence - Cotes De Provence</t>
  </si>
  <si>
    <t>France - Provence - Hautes-Alpes</t>
  </si>
  <si>
    <t>France - Provence - Les Baux De Provence</t>
  </si>
  <si>
    <t>France - Provence - Maures</t>
  </si>
  <si>
    <t>France - Provence - Mont Caume</t>
  </si>
  <si>
    <t>France - Provence - Palette</t>
  </si>
  <si>
    <t>France - Provence - Pierrevert</t>
  </si>
  <si>
    <t>France - Provence - Var</t>
  </si>
  <si>
    <t>France - Provence - Var Argens</t>
  </si>
  <si>
    <t>France - Provence - Var Coteaux Du Verdon</t>
  </si>
  <si>
    <t>France - Provence - Var Sainte Baume</t>
  </si>
  <si>
    <t>France - Rhone Valley - Ardeche</t>
  </si>
  <si>
    <t>France - Rhone Valley - Ardeche Coteaux De L'Ardeche</t>
  </si>
  <si>
    <t>France - Rhone Valley - Beaumes De Venise</t>
  </si>
  <si>
    <t>France - Rhone Valley - Chateau-Grillet</t>
  </si>
  <si>
    <t>France - Rhone Valley - Chateauneuf-Du-Pape</t>
  </si>
  <si>
    <t>France - Rhone Valley - Chatillon-En-Diois</t>
  </si>
  <si>
    <t>France - Rhone Valley - Clairette De Bellegarde</t>
  </si>
  <si>
    <t>France - Rhone Valley - Clairette De Die</t>
  </si>
  <si>
    <t>France - Rhone Valley - Clos De La Roche</t>
  </si>
  <si>
    <t>France - Rhone Valley - Collines Rhodaniennes</t>
  </si>
  <si>
    <t>France - Rhone Valley - Comtes Rhodaniens</t>
  </si>
  <si>
    <t>France - Rhone Valley - Condrieu</t>
  </si>
  <si>
    <t>France - Rhone Valley - Cornas</t>
  </si>
  <si>
    <t>France - Rhone Valley - Costieres De Nimes</t>
  </si>
  <si>
    <t>France - Rhone Valley - Cote Rotie</t>
  </si>
  <si>
    <t>France - Rhone Valley - Coteaux De Die</t>
  </si>
  <si>
    <t>France - Rhone Valley - Coteaux Des Baronnies</t>
  </si>
  <si>
    <t>France - Rhone Valley - Cotes Du Rhone</t>
  </si>
  <si>
    <t>France - Rhone Valley - Cotes Du Rhone Villages</t>
  </si>
  <si>
    <t>France - Rhone Valley - Cotes Du Vivarais</t>
  </si>
  <si>
    <t>France - Rhone Valley - Cremant De Die</t>
  </si>
  <si>
    <t>France - Rhone Valley - Crozes-Hermitage Ou Crozes-Ermitage</t>
  </si>
  <si>
    <t>France - Rhone Valley - Drome</t>
  </si>
  <si>
    <t>France - Rhone Valley - Drome Comte De Grignan</t>
  </si>
  <si>
    <t>France - Rhone Valley - Drome Coteaux De Montelimar</t>
  </si>
  <si>
    <t>France - Rhone Valley - Gigondas</t>
  </si>
  <si>
    <t>France - Rhone Valley - Grignan-Les-Adhemar</t>
  </si>
  <si>
    <t>France - Rhone Valley - Hermitage Ou Ermitage Ou L'Hermitage Ou L'Ermitage</t>
  </si>
  <si>
    <t>France - Rhone Valley - Lirac</t>
  </si>
  <si>
    <t>France - Rhone Valley - Luberon</t>
  </si>
  <si>
    <t>France - Rhone Valley - Mediterranee Comte De Grignan</t>
  </si>
  <si>
    <t>France - Rhone Valley - Mediterranee Coteaux De Montelimar</t>
  </si>
  <si>
    <t>France - Rhone Valley - Muscat De Beaumes-De-Venise</t>
  </si>
  <si>
    <t>France - Rhone Valley - Provence And Corsica Vineyards - Mediterranee</t>
  </si>
  <si>
    <t>France - Rhone Valley - Rasteau</t>
  </si>
  <si>
    <t>France - Rhone Valley - Saint-Joseph</t>
  </si>
  <si>
    <t>France - Rhone Valley - Saint-Peray</t>
  </si>
  <si>
    <t>France - Rhone Valley - Tavel</t>
  </si>
  <si>
    <t>France - Rhone Valley - Vacqueyras</t>
  </si>
  <si>
    <t>France - Rhone Valley - Vaucluse</t>
  </si>
  <si>
    <t>France - Rhone Valley - Vaucluse Aigues</t>
  </si>
  <si>
    <t>France - Rhone Valley - Vaucluse Principaute D'Orange</t>
  </si>
  <si>
    <t>France - Rhone Valley - Ventoux</t>
  </si>
  <si>
    <t>France - Rhone Valley - Vinsobres</t>
  </si>
  <si>
    <t>France - Roussillon - Banyuls</t>
  </si>
  <si>
    <t>France - Roussillon - Banyuls Grand Cru</t>
  </si>
  <si>
    <t>France - Roussillon - Collioure</t>
  </si>
  <si>
    <t>France - Roussillon - Cote Vermeille</t>
  </si>
  <si>
    <t>France - Roussillon - Cotes Catalanes</t>
  </si>
  <si>
    <t>France - Roussillon - Cotes Catalanes Pyrenees Orientales</t>
  </si>
  <si>
    <t>France - Roussillon - Cotes Du Roussillon</t>
  </si>
  <si>
    <t>France - Roussillon - Cotes Du Roussillon Villages</t>
  </si>
  <si>
    <t>France - Roussillon - Grand Roussillon</t>
  </si>
  <si>
    <t>France - Roussillon - Maury</t>
  </si>
  <si>
    <t>France - Roussillon - Muscat De Rivesaltes</t>
  </si>
  <si>
    <t>France - Roussillon - Rivesaltes</t>
  </si>
  <si>
    <t>France - Savoie And Bugey Vineyards - Bugey</t>
  </si>
  <si>
    <t>France - Savoie And Bugey Vineyards - Coteaux De L’Ain Revermont</t>
  </si>
  <si>
    <t>France - Savoie And Bugey Vineyards - Coteaux De L’Ain Val De Saone</t>
  </si>
  <si>
    <t>France - Savoie And Bugey Vineyards - Coteaux De L’Ain Valromey</t>
  </si>
  <si>
    <t>France - Savoie And Bugey Vineyards - Coteaux De L'Ain</t>
  </si>
  <si>
    <t>France - Savoie And Bugey Vineyards - Isere</t>
  </si>
  <si>
    <t>France - Savoie And Bugey Vineyards - Isere Balmes Dauphinoises</t>
  </si>
  <si>
    <t>France - Savoie And Bugey Vineyards - Isere Coteaux Du Gresivaudan</t>
  </si>
  <si>
    <t>France - Savoie And Bugey Vineyards - Roussette De Savoie</t>
  </si>
  <si>
    <t>France - Savoie And Bugey Vineyards - Roussette Du Bugey</t>
  </si>
  <si>
    <t>France - Savoie And Bugey Vineyards - Seyssel</t>
  </si>
  <si>
    <t>France - Savoie And Bugey Vineyards - Vin De Savoie Ou Savoie</t>
  </si>
  <si>
    <t>France - Savoie And Bugey Vineyards - Vin Des Allobroges</t>
  </si>
  <si>
    <t>France - South Of France</t>
  </si>
  <si>
    <t>France - South West France Vineyards - Agenais</t>
  </si>
  <si>
    <t>France - South West France Vineyards - Ariege</t>
  </si>
  <si>
    <t>France - South West France Vineyards - Ariege Coteaux De La Leze</t>
  </si>
  <si>
    <t>France - South West France Vineyards - Ariege Coteaux Du Plantaurel</t>
  </si>
  <si>
    <t>France - South West France Vineyards - Atlantique</t>
  </si>
  <si>
    <t>France - South West France Vineyards - Aveyron</t>
  </si>
  <si>
    <t>France - South West France Vineyards - Bearn</t>
  </si>
  <si>
    <t>France - South West France Vineyards - Brulhois</t>
  </si>
  <si>
    <t>France - South West France Vineyards - Buzet</t>
  </si>
  <si>
    <t>France - South West France Vineyards - Cahors</t>
  </si>
  <si>
    <t>France - South West France Vineyards - Comte Tolosan</t>
  </si>
  <si>
    <t>France - South West France Vineyards - Comte Tolosan Bigorre</t>
  </si>
  <si>
    <t>France - South West France Vineyards - Comte Tolosan Cantal</t>
  </si>
  <si>
    <t>France - South West France Vineyards - Comte Tolosan Coteaux Et Terrasses De Montauban</t>
  </si>
  <si>
    <t>France - South West France Vineyards - Comte Tolosan Haute-Garonne</t>
  </si>
  <si>
    <t>France - South West France Vineyards - Comte Tolosan Pyrenees Atlantiques</t>
  </si>
  <si>
    <t>France - South West France Vineyards - Comte Tolosan Tarn Et Garonne</t>
  </si>
  <si>
    <t>France - South West France Vineyards - Coteaux De Glanes</t>
  </si>
  <si>
    <t>France - South West France Vineyards - Coteaux De L'Ain Pays De Gex</t>
  </si>
  <si>
    <t>France - South West France Vineyards - Coteaux Du Quercy</t>
  </si>
  <si>
    <t>France - South West France Vineyards - Cotes De Duras</t>
  </si>
  <si>
    <t>France - South West France Vineyards - Cotes De Gascogne</t>
  </si>
  <si>
    <t>France - South West France Vineyards - Cotes De Gascogne Condomois</t>
  </si>
  <si>
    <t>France - South West France Vineyards - Cotes De Millau</t>
  </si>
  <si>
    <t>France - South West France Vineyards - Cotes De Montravel</t>
  </si>
  <si>
    <t>France - South West France Vineyards - Cotes Du Lot</t>
  </si>
  <si>
    <t>France - South West France Vineyards - Cotes Du Lot Rocamadour</t>
  </si>
  <si>
    <t>France - South West France Vineyards - Cotes Du Marmandais</t>
  </si>
  <si>
    <t>France - South West France Vineyards - Cotes Du Tarn</t>
  </si>
  <si>
    <t>France - South West France Vineyards - Cotes Du Tarn Cabanes</t>
  </si>
  <si>
    <t>France - South West France Vineyards - Cotes Du Tarn Cunac</t>
  </si>
  <si>
    <t>France - South West France Vineyards - Entraygues - Le Fel</t>
  </si>
  <si>
    <t>France - South West France Vineyards - Estaing</t>
  </si>
  <si>
    <t>France - South West France Vineyards - Floc De Gascogne</t>
  </si>
  <si>
    <t>France - South West France Vineyards - Fronton</t>
  </si>
  <si>
    <t>France - South West France Vineyards - Gaillac</t>
  </si>
  <si>
    <t>France - South West France Vineyards - Gers</t>
  </si>
  <si>
    <t>France - South West France Vineyards - Haute Vallee De L'Aude</t>
  </si>
  <si>
    <t>France - South West France Vineyards - Haut-Montravel</t>
  </si>
  <si>
    <t>France - South West France Vineyards - Irouleguy</t>
  </si>
  <si>
    <t>France - South West France Vineyards - Jurancon</t>
  </si>
  <si>
    <t>France - South West France Vineyards - Landes</t>
  </si>
  <si>
    <t>France - South West France Vineyards - Landes Coteaux De Chalosse</t>
  </si>
  <si>
    <t>France - South West France Vineyards - Landes Cotes De L'Adour</t>
  </si>
  <si>
    <t>France - South West France Vineyards - Landes Sables De L'Ocean</t>
  </si>
  <si>
    <t>France - South West France Vineyards - Landes Sables Fauves</t>
  </si>
  <si>
    <t>France - South West France Vineyards - Lavilledieu</t>
  </si>
  <si>
    <t>France - South West France Vineyards - Madiran</t>
  </si>
  <si>
    <t>France - South West France Vineyards - Montravel</t>
  </si>
  <si>
    <t>France - South West France Vineyards - Pacherenc Du Vic-Bilh</t>
  </si>
  <si>
    <t>France - South West France Vineyards - Perigord</t>
  </si>
  <si>
    <t>France - South West France Vineyards - Perigord Dordogne</t>
  </si>
  <si>
    <t>France - South West France Vineyards - Périgord Vin De Domme</t>
  </si>
  <si>
    <t>France - South West France Vineyards - Rosette</t>
  </si>
  <si>
    <t>France - South West France Vineyards - Saint-Mont</t>
  </si>
  <si>
    <t>France - South West France Vineyards - Saint-Sardos</t>
  </si>
  <si>
    <t>France - South West France Vineyards - Saussignac</t>
  </si>
  <si>
    <t>France - South West France Vineyards - Thezac-Perricard</t>
  </si>
  <si>
    <t>France - South West France Vineyards - Tursan</t>
  </si>
  <si>
    <t>France - South West France Vineyards - Vins De La Correze</t>
  </si>
  <si>
    <t>France - Unclassified</t>
  </si>
  <si>
    <t>United Kingdom - Unclassified</t>
  </si>
  <si>
    <t>England - Unclassified</t>
  </si>
  <si>
    <t>Scotland - Campbeltown</t>
  </si>
  <si>
    <t>Scotland - Highland</t>
  </si>
  <si>
    <t>Scotland - Island - Arran</t>
  </si>
  <si>
    <t>Scotland - Island - Jura</t>
  </si>
  <si>
    <t>Scotland - Island - Mull</t>
  </si>
  <si>
    <t>Scotland - Island - Orkney</t>
  </si>
  <si>
    <t>Scotland - Island - Skye</t>
  </si>
  <si>
    <t>Scotland - Islay</t>
  </si>
  <si>
    <t>Scotland - Lowland</t>
  </si>
  <si>
    <t>Scotland - Speyside</t>
  </si>
  <si>
    <t>Scotland - Unclassified</t>
  </si>
  <si>
    <t>Wales - Unclassified</t>
  </si>
  <si>
    <t>Georgia - Kakheti</t>
  </si>
  <si>
    <t>Georgia - Racha-Lechkhumi And Kvemo Svaneti</t>
  </si>
  <si>
    <t>Greece - Achaia</t>
  </si>
  <si>
    <t>Greece - Aegean Islands - Crete</t>
  </si>
  <si>
    <t>Greece - Aegean Islands - Limnos</t>
  </si>
  <si>
    <t>Greece - Aegean Islands - Samos</t>
  </si>
  <si>
    <t>Greece - Aegean Islands - Santorini</t>
  </si>
  <si>
    <t>Greece - Agioritiko</t>
  </si>
  <si>
    <t>Greece - Central Greece - Evia</t>
  </si>
  <si>
    <t>Greece - Central Greece - Thessaly</t>
  </si>
  <si>
    <t>Greece - Central Greece</t>
  </si>
  <si>
    <t>Greece - Cephalonia</t>
  </si>
  <si>
    <t>Greece - Drama</t>
  </si>
  <si>
    <t>Greece - Florina</t>
  </si>
  <si>
    <t>Greece - Metsovo</t>
  </si>
  <si>
    <t>Greece - Naoussa</t>
  </si>
  <si>
    <t>Greece - Peloponnese</t>
  </si>
  <si>
    <t>Greece - Peloponnese - Nemea</t>
  </si>
  <si>
    <t>Greece - Samos</t>
  </si>
  <si>
    <t>Greece - Unclassified</t>
  </si>
  <si>
    <t>Croatia - Continental Croatia</t>
  </si>
  <si>
    <t>Croatia - Unclassified</t>
  </si>
  <si>
    <t>Hungary - Aszar-Neszmely</t>
  </si>
  <si>
    <t>Hungary - Badacsony</t>
  </si>
  <si>
    <t>Hungary - Balatonboglar</t>
  </si>
  <si>
    <t>Hungary - Balatonfelvidek</t>
  </si>
  <si>
    <t>Hungary - Balatonfured-Csopak</t>
  </si>
  <si>
    <t>Hungary - Bukk</t>
  </si>
  <si>
    <t>Hungary - Csongrad</t>
  </si>
  <si>
    <t>Hungary - Eger</t>
  </si>
  <si>
    <t>Hungary - Etyek-Buda</t>
  </si>
  <si>
    <t>Hungary - Hajos-Baja</t>
  </si>
  <si>
    <t>Hungary - Kunsag</t>
  </si>
  <si>
    <t>Hungary - Matra</t>
  </si>
  <si>
    <t>Hungary - Mor</t>
  </si>
  <si>
    <t>Hungary - Nagy-Somlo</t>
  </si>
  <si>
    <t>Hungary - Pannonhalma</t>
  </si>
  <si>
    <t>Hungary - Pecs</t>
  </si>
  <si>
    <t>Hungary - Sopron</t>
  </si>
  <si>
    <t>Hungary - Szekszard</t>
  </si>
  <si>
    <t>Hungary - Tokaj</t>
  </si>
  <si>
    <t>Hungary - Tolna</t>
  </si>
  <si>
    <t>Hungary - Unclassified</t>
  </si>
  <si>
    <t>Hungary - Villany</t>
  </si>
  <si>
    <t>Hungary - Zala</t>
  </si>
  <si>
    <t>Ireland - Unclassified</t>
  </si>
  <si>
    <t>Israel - Elah Valley</t>
  </si>
  <si>
    <t>Israel - Galilee</t>
  </si>
  <si>
    <t>Israel - Golan Heights</t>
  </si>
  <si>
    <t>Israel - Judean Hills</t>
  </si>
  <si>
    <t>Israel - Samson</t>
  </si>
  <si>
    <t>Italy - Abruzzo</t>
  </si>
  <si>
    <t>Italy - Abruzzo - Montepulciano D'Abruzzo</t>
  </si>
  <si>
    <t>Italy - Alto Adige/Trentino</t>
  </si>
  <si>
    <t>Italy - Alto Adige/Trentino - Valdadige</t>
  </si>
  <si>
    <t>Italy - Basilicata</t>
  </si>
  <si>
    <t>Italy - Basilicata - Aglianico Del Vulture</t>
  </si>
  <si>
    <t>Italy - Calabria</t>
  </si>
  <si>
    <t>Italy - Campania</t>
  </si>
  <si>
    <t>Italy - Campania - Aglianico Del Taburno</t>
  </si>
  <si>
    <t>Italy - Campania - Aglianico Della Campania</t>
  </si>
  <si>
    <t>Italy - Campania - Costa D'Amalfi</t>
  </si>
  <si>
    <t>Italy - Campania - Falerno Del Massico</t>
  </si>
  <si>
    <t>Italy - Campania - Taburno Falanghina</t>
  </si>
  <si>
    <t>Italy - Campania - Taurasi</t>
  </si>
  <si>
    <t>Italy - Campania - Vesuvio</t>
  </si>
  <si>
    <t>Italy - Elba</t>
  </si>
  <si>
    <t>Italy - Emilia - Romagna</t>
  </si>
  <si>
    <t>Italy - Emilia - Romagna - Sangiovese Di Romagna</t>
  </si>
  <si>
    <t>Italy - Friuli</t>
  </si>
  <si>
    <t>Italy - Friuli - Colli Orientali Del Friuli</t>
  </si>
  <si>
    <t>Italy - Friuli - Collio</t>
  </si>
  <si>
    <t>Italy - Friuli - Grave Del Friuli</t>
  </si>
  <si>
    <t>Italy - Friuli - Isonzo Del Friuli</t>
  </si>
  <si>
    <t>Italy - Lazio</t>
  </si>
  <si>
    <t>Italy - Liguria</t>
  </si>
  <si>
    <t>Italy - Liguria - Pornassio</t>
  </si>
  <si>
    <t>Italy - Liguria - Riviera Ligure Di Ponente</t>
  </si>
  <si>
    <t>Italy - Lombardy</t>
  </si>
  <si>
    <t>Italy - Lombardy - Lugana</t>
  </si>
  <si>
    <t>Italy - Lombardy - Sforzato Di Valtellina</t>
  </si>
  <si>
    <t>Italy - Marche - Esino Rosso</t>
  </si>
  <si>
    <t>Italy - Marche - Rosso Piceno</t>
  </si>
  <si>
    <t>Italy - Marche - Verdicchio Dei Castelli Di Jesi</t>
  </si>
  <si>
    <t>Italy - Marsala</t>
  </si>
  <si>
    <t>Italy - Molise</t>
  </si>
  <si>
    <t>Italy - Molise - Tintilia Del Molise</t>
  </si>
  <si>
    <t>Italy - Piedmont</t>
  </si>
  <si>
    <t>Italy - Piedmont - Barbaresco</t>
  </si>
  <si>
    <t>Italy - Piedmont - Barbera D'Alba</t>
  </si>
  <si>
    <t>Italy - Piedmont - Barbera D'Asti</t>
  </si>
  <si>
    <t>Italy - Piedmont - Barbera Del Monferrato</t>
  </si>
  <si>
    <t>Italy - Piedmont - Barolo</t>
  </si>
  <si>
    <t>Italy - Piedmont - Dolcetto D'Acqui</t>
  </si>
  <si>
    <t>Italy - Piedmont - Dolcetto D'Alba</t>
  </si>
  <si>
    <t>Italy - Piedmont - Dolcetto Di Dogliani</t>
  </si>
  <si>
    <t>Italy - Piedmont - Langhe</t>
  </si>
  <si>
    <t>Italy - Piedmont - Monferrato</t>
  </si>
  <si>
    <t>Italy - Puglia</t>
  </si>
  <si>
    <t>Italy - Sardinia</t>
  </si>
  <si>
    <t>Italy - Sardinia - Alghero</t>
  </si>
  <si>
    <t>Italy - Sardinia - Vermont</t>
  </si>
  <si>
    <t>Italy - Sicily</t>
  </si>
  <si>
    <t>Italy - Sicily - Alcamo</t>
  </si>
  <si>
    <t>Italy - Sicily - Etna</t>
  </si>
  <si>
    <t>Italy - Sicily - Marsala</t>
  </si>
  <si>
    <t>Italy - Trentino-Alto Adige</t>
  </si>
  <si>
    <t>Italy - Trentino-Alto Adige - Südtirol/Alto Adige</t>
  </si>
  <si>
    <t>Italy - Trentino-Alto Adige - Trentino</t>
  </si>
  <si>
    <t>Italy - Tuscany</t>
  </si>
  <si>
    <t>Italy - Tuscany - Bolgheri</t>
  </si>
  <si>
    <t>Italy - Tuscany - Bolgheri Superiore</t>
  </si>
  <si>
    <t>Italy - Tuscany - Bolgheri - Sassicaia</t>
  </si>
  <si>
    <t>Italy - Tuscany - Brunello Di Montalcino</t>
  </si>
  <si>
    <t>Italy - Tuscany - Carmignano</t>
  </si>
  <si>
    <t>Italy - Tuscany - Chianti</t>
  </si>
  <si>
    <t>Italy - Tuscany - Chianti Classico</t>
  </si>
  <si>
    <t>Italy - Tuscany - Chianti Rufina</t>
  </si>
  <si>
    <t>Italy - Tuscany - Cortona</t>
  </si>
  <si>
    <t>Italy - Tuscany - Maremma</t>
  </si>
  <si>
    <t>Italy - Tuscany - Montalcino</t>
  </si>
  <si>
    <t>Italy - Tuscany - Montecucco</t>
  </si>
  <si>
    <t>Italy - Tuscany - Montescudaio</t>
  </si>
  <si>
    <t>Italy - Tuscany - Sant'Antimo</t>
  </si>
  <si>
    <t>Italy - Tuscany - Val Di Cornia</t>
  </si>
  <si>
    <t>Italy - Tuscany - Vino Nobile De Montepulciano</t>
  </si>
  <si>
    <t>Italy - Umbria</t>
  </si>
  <si>
    <t>Italy - Umbria - Montefalco Sagrantino</t>
  </si>
  <si>
    <t>Italy - Umbria - Torrette</t>
  </si>
  <si>
    <t>Italy - Unclassified</t>
  </si>
  <si>
    <t>Italy - Valle D’Aosta</t>
  </si>
  <si>
    <t>Italy - Veneto</t>
  </si>
  <si>
    <t>Italy - Veneto - Amarone</t>
  </si>
  <si>
    <t>Italy - Veneto - Colli Euganei</t>
  </si>
  <si>
    <t>Italy - Veneto - Prosecco</t>
  </si>
  <si>
    <t>Italy - Veneto - Recioto Di Soave</t>
  </si>
  <si>
    <t>Italy - Veneto - Recioto Di Soave Classico</t>
  </si>
  <si>
    <t>Italy - Veneto - Soave</t>
  </si>
  <si>
    <t>Italy - Veneto - Soave Classico Superiore</t>
  </si>
  <si>
    <t>Italy - Veneto - Soave Colli Scaligeri Superiore</t>
  </si>
  <si>
    <t>Italy - Veneto - Soave Superiore</t>
  </si>
  <si>
    <t>Italy - Veneto - Treviso</t>
  </si>
  <si>
    <t>Italy - Veneto - Valdadige</t>
  </si>
  <si>
    <t>Italy - Veneto - Valpolicella</t>
  </si>
  <si>
    <t>Italy - Venezie</t>
  </si>
  <si>
    <t>Japan - Aichi</t>
  </si>
  <si>
    <t>Japan - Akita</t>
  </si>
  <si>
    <t>Japan - Aomori</t>
  </si>
  <si>
    <t>Japan - Chiba</t>
  </si>
  <si>
    <t>Japan - Ehime</t>
  </si>
  <si>
    <t>Japan - Fukui</t>
  </si>
  <si>
    <t>Japan - Fukuoka</t>
  </si>
  <si>
    <t>Japan - Fukushima</t>
  </si>
  <si>
    <t>Japan - Gifu</t>
  </si>
  <si>
    <t>Japan - Gunma</t>
  </si>
  <si>
    <t>Japan - Hiroshima</t>
  </si>
  <si>
    <t>Japan - Hokkaido</t>
  </si>
  <si>
    <t>Japan - Hyogo</t>
  </si>
  <si>
    <t>Japan - Ibaraki</t>
  </si>
  <si>
    <t>Japan - Ishikawa</t>
  </si>
  <si>
    <t>Japan - Iwate</t>
  </si>
  <si>
    <t>Japan - Kagawa</t>
  </si>
  <si>
    <t>Japan - Kagoshima</t>
  </si>
  <si>
    <t>Japan - Kanagawa</t>
  </si>
  <si>
    <t>Japan - Kochi</t>
  </si>
  <si>
    <t>Japan - Kumamoto</t>
  </si>
  <si>
    <t>Japan - Kyoto</t>
  </si>
  <si>
    <t>Japan - Mie</t>
  </si>
  <si>
    <t>Japan - Miyagi</t>
  </si>
  <si>
    <t>Japan - Miyazaki</t>
  </si>
  <si>
    <t>Japan - Nagano</t>
  </si>
  <si>
    <t>Japan - Nagasaki</t>
  </si>
  <si>
    <t>Japan - Nara</t>
  </si>
  <si>
    <t>Japan - Niigata</t>
  </si>
  <si>
    <t>Japan - Oita</t>
  </si>
  <si>
    <t>Japan - Okayama</t>
  </si>
  <si>
    <t>Japan - Okinawa</t>
  </si>
  <si>
    <t>Japan - Osaka</t>
  </si>
  <si>
    <t>Japan - Saga</t>
  </si>
  <si>
    <t>Japan - Saitama</t>
  </si>
  <si>
    <t>Japan - Shiga</t>
  </si>
  <si>
    <t>Japan - Shimane</t>
  </si>
  <si>
    <t>Japan - Shizuoka</t>
  </si>
  <si>
    <t>Japan - Tochigi</t>
  </si>
  <si>
    <t>Japan - Tokushima</t>
  </si>
  <si>
    <t>Japan - Tokyo</t>
  </si>
  <si>
    <t>Japan - Tottori</t>
  </si>
  <si>
    <t>Japan - Toyama</t>
  </si>
  <si>
    <t>Japan - Unclassified</t>
  </si>
  <si>
    <t>Japan - Wakayama</t>
  </si>
  <si>
    <t>Japan - Yamagata</t>
  </si>
  <si>
    <t>Japan - Yamaguchi</t>
  </si>
  <si>
    <t>Japan - Yamanashi</t>
  </si>
  <si>
    <t>Lebanon - Bekaa Valley</t>
  </si>
  <si>
    <t>Lebanon - Unclassified</t>
  </si>
  <si>
    <t>Maroc - El-Jadida - Doukkala</t>
  </si>
  <si>
    <t>Maroc - Meknes/Fes - Beni M'Tir</t>
  </si>
  <si>
    <t>Maroc - Coteaux de l'Atlas</t>
  </si>
  <si>
    <t>Maroc - Crémant de l'Atlas</t>
  </si>
  <si>
    <t>Maroc - Meknes/Fes - Guerrouane</t>
  </si>
  <si>
    <t>Maroc - Meknes/Fes - Saiss</t>
  </si>
  <si>
    <t>Maroc - Meknes/Fes - Zerhoune</t>
  </si>
  <si>
    <t>Maroc - Côtes de Rommani</t>
  </si>
  <si>
    <t>Maroc - Northern Plain - Gharb</t>
  </si>
  <si>
    <t>Maroc - Oriental - Angad</t>
  </si>
  <si>
    <t>Maroc - Oriental - Beni Sadden</t>
  </si>
  <si>
    <t>Maroc - Oriental - Berkane</t>
  </si>
  <si>
    <t>Maroc - Rabat/Casablanca - Chellah</t>
  </si>
  <si>
    <t>Maroc - Rabat/Casablanca - Sahel</t>
  </si>
  <si>
    <t>Maroc - Rabat/Casablanca - Zaër</t>
  </si>
  <si>
    <t>Maroc - Rabat/Casablanca - Zemmour</t>
  </si>
  <si>
    <t>Maroc - Rabat/Casablanca - Zenata</t>
  </si>
  <si>
    <t>Moldova - Unclassified</t>
  </si>
  <si>
    <t>Montenegro - Unclassified</t>
  </si>
  <si>
    <t>Macedonia - Skopje</t>
  </si>
  <si>
    <t>Macedonia - Tikves</t>
  </si>
  <si>
    <t>Macedonia - Unclassified</t>
  </si>
  <si>
    <t>Mexico - Baja California</t>
  </si>
  <si>
    <t>Mexico - Durango</t>
  </si>
  <si>
    <t>Mexico - Guanajuato</t>
  </si>
  <si>
    <t>Mexico - Guerrero</t>
  </si>
  <si>
    <t>Mexico - Jalisco</t>
  </si>
  <si>
    <t>Mexico - Michoacán</t>
  </si>
  <si>
    <t>Mexico - Nayarit</t>
  </si>
  <si>
    <t>Mexico - Oaxaca</t>
  </si>
  <si>
    <t>Mexico - Puebla</t>
  </si>
  <si>
    <t>Mexico - San Luis Potos</t>
  </si>
  <si>
    <t>Mexico - Tamaulipas</t>
  </si>
  <si>
    <t>Mexico - Unclassified</t>
  </si>
  <si>
    <t>Mexico - Zacatecas</t>
  </si>
  <si>
    <t>Netherlands - Unclassified</t>
  </si>
  <si>
    <t>New Zealand - Auckland</t>
  </si>
  <si>
    <t>New Zealand - Auckland - Waiheke Island</t>
  </si>
  <si>
    <t>New Zealand - Canterbury</t>
  </si>
  <si>
    <t>New Zealand - Canterbury - Waipara</t>
  </si>
  <si>
    <t>New Zealand - Central Otago</t>
  </si>
  <si>
    <t>New Zealand - Gisborne</t>
  </si>
  <si>
    <t>New Zealand - Hawkes Bay</t>
  </si>
  <si>
    <t>New Zealand - Hawkes Bay - Gimblett Gravels</t>
  </si>
  <si>
    <t>New Zealand - Marlborough</t>
  </si>
  <si>
    <t>New Zealand - Nelson</t>
  </si>
  <si>
    <t>New Zealand - Northland Region - Wairarapa</t>
  </si>
  <si>
    <t>New Zealand - Unclassified</t>
  </si>
  <si>
    <t>New Zealand - Wairarapa - Martinborough</t>
  </si>
  <si>
    <t>New Zealand - Wellington</t>
  </si>
  <si>
    <t>Portugal - Alenquer</t>
  </si>
  <si>
    <t>Portugal - Alentejo</t>
  </si>
  <si>
    <t>Portugal - Alentejo - Tejo</t>
  </si>
  <si>
    <t>Portugal - Bairrada</t>
  </si>
  <si>
    <t>Portugal - Beiras</t>
  </si>
  <si>
    <t>Portugal - Dão</t>
  </si>
  <si>
    <t>Portugal - Douro Valley</t>
  </si>
  <si>
    <t>Portugal - Lisboa</t>
  </si>
  <si>
    <t>Portugal - Madeira</t>
  </si>
  <si>
    <t>Portugal - Minho</t>
  </si>
  <si>
    <t>Portugal - Palmela</t>
  </si>
  <si>
    <t>Portugal - Porto</t>
  </si>
  <si>
    <t>Portugal - Setubal</t>
  </si>
  <si>
    <t>Portugal - Unclassified</t>
  </si>
  <si>
    <t>Portugal - Vinhos Verdes</t>
  </si>
  <si>
    <t>Romania - Banat</t>
  </si>
  <si>
    <t>Romania - Unclassified</t>
  </si>
  <si>
    <t>Serbia - Unclassified</t>
  </si>
  <si>
    <t>Russia - Astrakhan Oblast And Vologda Oblast</t>
  </si>
  <si>
    <t>Russia - Kabardino-Balkaria - Dolina Tereka</t>
  </si>
  <si>
    <t>Russia - Krasnodar Krai - Kuban</t>
  </si>
  <si>
    <t>Russia - Republic Of Dagestan - Dagestan</t>
  </si>
  <si>
    <t>Russia - Rostov Oblast - Dolina Dona</t>
  </si>
  <si>
    <t>Russia - Stavropol Krai - Stavropol</t>
  </si>
  <si>
    <t>Russia - Unclassified</t>
  </si>
  <si>
    <t>Slovenia - Bela Krajina</t>
  </si>
  <si>
    <t>Slovenia - Bizeljsko Sremic</t>
  </si>
  <si>
    <t>Slovenia - Brda Ali Goriska Brda</t>
  </si>
  <si>
    <t>Slovenia - Dolenjska</t>
  </si>
  <si>
    <t>Slovenia - Kras</t>
  </si>
  <si>
    <t>Slovenia - Prekmurje</t>
  </si>
  <si>
    <t>Slovenia - Slovenska Istra</t>
  </si>
  <si>
    <t>Slovenia - Stajerska</t>
  </si>
  <si>
    <t>Slovenia - Unclassified</t>
  </si>
  <si>
    <t>Slovenia - Vipava Ali Vipavaska Dolina</t>
  </si>
  <si>
    <t>Turkey - Unclassified</t>
  </si>
  <si>
    <t>Turkey - Yapincak - Thracian Region - Thracian Lowlands</t>
  </si>
  <si>
    <t>Ukraine - Crimea</t>
  </si>
  <si>
    <t>Ukraine - Unclassified</t>
  </si>
  <si>
    <t>USA - Alaska</t>
  </si>
  <si>
    <t>USA - Arizona</t>
  </si>
  <si>
    <t>USA - Arkansas</t>
  </si>
  <si>
    <t>USA - California</t>
  </si>
  <si>
    <t>USA - California - Amador County</t>
  </si>
  <si>
    <t>USA - California - Central Coast</t>
  </si>
  <si>
    <t>USA - California - Lake County</t>
  </si>
  <si>
    <t>USA - California - Lodi</t>
  </si>
  <si>
    <t>USA - California - Los Carneros</t>
  </si>
  <si>
    <t>USA - California - Mendocino</t>
  </si>
  <si>
    <t>USA - California - Monterey County</t>
  </si>
  <si>
    <t>USA - California - Napa Valley</t>
  </si>
  <si>
    <t>USA - California - North Coast</t>
  </si>
  <si>
    <t>USA - California - Paso Robles</t>
  </si>
  <si>
    <t>USA - California - Red Hills Lake County</t>
  </si>
  <si>
    <t>USA - California - Redwood Valley</t>
  </si>
  <si>
    <t>USA - California - Russian River Valley</t>
  </si>
  <si>
    <t>USA - California - Salinas Valley</t>
  </si>
  <si>
    <t>USA - California - San Joaquin Valley</t>
  </si>
  <si>
    <t>USA - California - Santa Barbara</t>
  </si>
  <si>
    <t>USA - California - Santa Cruz</t>
  </si>
  <si>
    <t>USA - California - Santa Lucia Highlands</t>
  </si>
  <si>
    <t>USA - California - Santa Maria Valley</t>
  </si>
  <si>
    <t>USA - California - Santa Rita Hills</t>
  </si>
  <si>
    <t>USA - California - Santa Ynez Valley</t>
  </si>
  <si>
    <t>USA - California - Shenandoah Valley</t>
  </si>
  <si>
    <t>USA - California - Sierra Foothills</t>
  </si>
  <si>
    <t>USA - California - Sonoma</t>
  </si>
  <si>
    <t>USA - California - Sonoma Coast</t>
  </si>
  <si>
    <t>USA - California - Sonoma Mountain</t>
  </si>
  <si>
    <t>USA - California - Unclassified</t>
  </si>
  <si>
    <t>USA - Colorado</t>
  </si>
  <si>
    <t>USA - Connecticut</t>
  </si>
  <si>
    <t>USA - Delaware</t>
  </si>
  <si>
    <t>USA - District Of Columbia</t>
  </si>
  <si>
    <t>USA - Florida</t>
  </si>
  <si>
    <t>USA - Georgia</t>
  </si>
  <si>
    <t>USA - Hawaii</t>
  </si>
  <si>
    <t>USA - Idaho</t>
  </si>
  <si>
    <t>USA - Illinois</t>
  </si>
  <si>
    <t>USA - Indiana</t>
  </si>
  <si>
    <t>USA - Iowa</t>
  </si>
  <si>
    <t>USA - Kansas</t>
  </si>
  <si>
    <t>USA - Kentucky</t>
  </si>
  <si>
    <t>USA - Louisiana</t>
  </si>
  <si>
    <t>USA - Maine</t>
  </si>
  <si>
    <t>USA - Maryland</t>
  </si>
  <si>
    <t>USA - Massachusetts</t>
  </si>
  <si>
    <t>USA - Michigan</t>
  </si>
  <si>
    <t>USA - Minnesota</t>
  </si>
  <si>
    <t>USA - Mississippi</t>
  </si>
  <si>
    <t>USA - Missouri</t>
  </si>
  <si>
    <t>USA - Montana</t>
  </si>
  <si>
    <t>USA - Nebraska</t>
  </si>
  <si>
    <t>USA - Nevada</t>
  </si>
  <si>
    <t>USA - New Hampshire</t>
  </si>
  <si>
    <t>USA - New Jersey</t>
  </si>
  <si>
    <t>USA - New Mexico</t>
  </si>
  <si>
    <t>USA - New Orleans</t>
  </si>
  <si>
    <t>USA - New York</t>
  </si>
  <si>
    <t>USA - North Carolina</t>
  </si>
  <si>
    <t>USA - North Dakota</t>
  </si>
  <si>
    <t>USA - Ohio</t>
  </si>
  <si>
    <t>USA - Oklahoma</t>
  </si>
  <si>
    <t>USA - Oregon</t>
  </si>
  <si>
    <t>USA - Oregon - Umpqua Valley</t>
  </si>
  <si>
    <t>USA - Oregon - Willamette Valley</t>
  </si>
  <si>
    <t>USA - Pennsylvania</t>
  </si>
  <si>
    <t>USA - Pennsylvania - Central Delaware Valley</t>
  </si>
  <si>
    <t>USA - Rhode Island</t>
  </si>
  <si>
    <t>USA - South Carolina</t>
  </si>
  <si>
    <t>USA - South Dakota</t>
  </si>
  <si>
    <t>USA - Tennessee</t>
  </si>
  <si>
    <t>USA - Texas</t>
  </si>
  <si>
    <t>USA - Unclassified</t>
  </si>
  <si>
    <t>USA - Utah</t>
  </si>
  <si>
    <t>USA - Vermont</t>
  </si>
  <si>
    <t>USA - Virginia</t>
  </si>
  <si>
    <t>USA - Washington</t>
  </si>
  <si>
    <t>USA - Washington - Columbia Valley</t>
  </si>
  <si>
    <t>USA - Washington - Walla Walla Valley</t>
  </si>
  <si>
    <t>USA - West Virginia</t>
  </si>
  <si>
    <t>USA - Wisconsin</t>
  </si>
  <si>
    <t>USA - Wyoming</t>
  </si>
  <si>
    <t>Uruguay - Canelones</t>
  </si>
  <si>
    <t>Uruguay - Juanico</t>
  </si>
  <si>
    <t>Uruguay - Unclassified</t>
  </si>
  <si>
    <t>South Africa - Cape Point</t>
  </si>
  <si>
    <t>South Africa - Cederberg</t>
  </si>
  <si>
    <t>South Africa - Coastal Region</t>
  </si>
  <si>
    <t>South Africa - Constantia</t>
  </si>
  <si>
    <t>South Africa - Durbanville</t>
  </si>
  <si>
    <t>South Africa - Elgin</t>
  </si>
  <si>
    <t>South Africa - Franschhoek</t>
  </si>
  <si>
    <t>South Africa - Helderberg</t>
  </si>
  <si>
    <t>South Africa - Hemel-En-Aarde</t>
  </si>
  <si>
    <t>South Africa - Overberg</t>
  </si>
  <si>
    <t>South Africa - Paarl</t>
  </si>
  <si>
    <t>South Africa - Piekenierskloof</t>
  </si>
  <si>
    <t>South Africa - Robertson</t>
  </si>
  <si>
    <t>South Africa - Slanghoek</t>
  </si>
  <si>
    <t>South Africa - Stellenbosch</t>
  </si>
  <si>
    <t>South Africa - Stellenbosch - Bottelary</t>
  </si>
  <si>
    <t>South Africa - Stellenbosch - Devon Valley</t>
  </si>
  <si>
    <t>South Africa - Stellenbosch - Jonkershoek Valley</t>
  </si>
  <si>
    <t>South Africa - Stellenbosch - Simonsberg-Stellenbosch</t>
  </si>
  <si>
    <t>South Africa - Swartland</t>
  </si>
  <si>
    <t>South Africa - Tulbagh</t>
  </si>
  <si>
    <t>South Africa - Unclassified</t>
  </si>
  <si>
    <t>South Africa - Western Cape</t>
  </si>
  <si>
    <t>South Africa - Western Cape - Walker Bay</t>
  </si>
  <si>
    <t>Tussenmodel bulk container, inflexibel</t>
  </si>
  <si>
    <t>Conteneur pour vrac intermédiaire, non flexible</t>
  </si>
  <si>
    <t>Intermediate bulk container, rigid plastic</t>
  </si>
  <si>
    <t>PackageTypeCode_GDSN</t>
  </si>
  <si>
    <t>Ampul</t>
  </si>
  <si>
    <t>Ampoule</t>
  </si>
  <si>
    <t>Vat</t>
  </si>
  <si>
    <t>Tonneau / fût</t>
  </si>
  <si>
    <t>Barrel</t>
  </si>
  <si>
    <t>BBG</t>
  </si>
  <si>
    <t>Bag-in-box</t>
  </si>
  <si>
    <t>Bag in box</t>
  </si>
  <si>
    <t>BG</t>
  </si>
  <si>
    <t>Zak</t>
  </si>
  <si>
    <t>Sac</t>
  </si>
  <si>
    <t>Bag</t>
  </si>
  <si>
    <t>Emmer</t>
  </si>
  <si>
    <t>Seau</t>
  </si>
  <si>
    <t>Bucket</t>
  </si>
  <si>
    <t>BK</t>
  </si>
  <si>
    <t>Mand</t>
  </si>
  <si>
    <t>Panier</t>
  </si>
  <si>
    <t>Basket</t>
  </si>
  <si>
    <t>BL</t>
  </si>
  <si>
    <t>Berlingot</t>
  </si>
  <si>
    <t>Fles</t>
  </si>
  <si>
    <t>Bouteille</t>
  </si>
  <si>
    <t>Bottle</t>
  </si>
  <si>
    <t>BPG</t>
  </si>
  <si>
    <t>Blisterverpakking</t>
  </si>
  <si>
    <t>Emballage blister</t>
  </si>
  <si>
    <t>Blister pack</t>
  </si>
  <si>
    <t>BRI</t>
  </si>
  <si>
    <t>Pak</t>
  </si>
  <si>
    <t>Brique</t>
  </si>
  <si>
    <t>Brick</t>
  </si>
  <si>
    <t>BX</t>
  </si>
  <si>
    <t>Doos</t>
  </si>
  <si>
    <t>Boîte</t>
  </si>
  <si>
    <t>Box</t>
  </si>
  <si>
    <t>Kooi</t>
  </si>
  <si>
    <t>Cage</t>
  </si>
  <si>
    <t>Chub</t>
  </si>
  <si>
    <t>Carte</t>
  </si>
  <si>
    <t>CMS</t>
  </si>
  <si>
    <t>Clamshell verpakking</t>
  </si>
  <si>
    <t>Emballage à clapet</t>
  </si>
  <si>
    <t>Clam shell</t>
  </si>
  <si>
    <t>CNG</t>
  </si>
  <si>
    <t>Blik</t>
  </si>
  <si>
    <t>Canette/Boîte de conserve</t>
  </si>
  <si>
    <t>Can/Tin</t>
  </si>
  <si>
    <t>CQ</t>
  </si>
  <si>
    <t>Cartridge</t>
  </si>
  <si>
    <t>Cartouche</t>
  </si>
  <si>
    <t>Krat</t>
  </si>
  <si>
    <t>Caisse de transport</t>
  </si>
  <si>
    <t>Crate</t>
  </si>
  <si>
    <t>Hoes(je)</t>
  </si>
  <si>
    <t>Étui</t>
  </si>
  <si>
    <t>Case</t>
  </si>
  <si>
    <t>Bakje</t>
  </si>
  <si>
    <t>Caissette</t>
  </si>
  <si>
    <t>Carton</t>
  </si>
  <si>
    <t>Beker/kuipje/kom</t>
  </si>
  <si>
    <t>Barquette/ Gobelet/bol</t>
  </si>
  <si>
    <t>Cup/Tub/Bowl</t>
  </si>
  <si>
    <t>CY</t>
  </si>
  <si>
    <t>Koker</t>
  </si>
  <si>
    <t>Cylindre</t>
  </si>
  <si>
    <t>Cylinder</t>
  </si>
  <si>
    <t>Zakje</t>
  </si>
  <si>
    <t>Petit sac</t>
  </si>
  <si>
    <t>Envelope</t>
  </si>
  <si>
    <t>GTG</t>
  </si>
  <si>
    <t>Pak met punt</t>
  </si>
  <si>
    <t>Brique à pignon</t>
  </si>
  <si>
    <t>Gable top</t>
  </si>
  <si>
    <t>Hanger</t>
  </si>
  <si>
    <t>Cintre</t>
  </si>
  <si>
    <t>JG</t>
  </si>
  <si>
    <t>Kan</t>
  </si>
  <si>
    <t>Bidon</t>
  </si>
  <si>
    <t>Jug</t>
  </si>
  <si>
    <t>JR</t>
  </si>
  <si>
    <t>Bus</t>
  </si>
  <si>
    <t>Jarre/bocal</t>
  </si>
  <si>
    <t>Jar</t>
  </si>
  <si>
    <t>MPG</t>
  </si>
  <si>
    <t>Multi-pack</t>
  </si>
  <si>
    <t>Multipack</t>
  </si>
  <si>
    <t>Niet verpakt</t>
  </si>
  <si>
    <t>Non emballé</t>
  </si>
  <si>
    <t>Not packed</t>
  </si>
  <si>
    <t>Net</t>
  </si>
  <si>
    <t>Filet</t>
  </si>
  <si>
    <t>Palletkrat</t>
  </si>
  <si>
    <t>Caisse-palette</t>
  </si>
  <si>
    <t>Pallet box</t>
  </si>
  <si>
    <t>PLP</t>
  </si>
  <si>
    <t>Peel-pack</t>
  </si>
  <si>
    <t>Peel pack</t>
  </si>
  <si>
    <t>Stazak</t>
  </si>
  <si>
    <t>Sachet à fond plat</t>
  </si>
  <si>
    <t>Pouch</t>
  </si>
  <si>
    <t>Pot</t>
  </si>
  <si>
    <t>PU</t>
  </si>
  <si>
    <t>Tray</t>
  </si>
  <si>
    <t>Plateau</t>
  </si>
  <si>
    <t>PUG</t>
  </si>
  <si>
    <t>Verpakt, geen specificatie</t>
  </si>
  <si>
    <t>Emballé, pas de spécification</t>
  </si>
  <si>
    <t>Packed, unspecified</t>
  </si>
  <si>
    <t>PX</t>
  </si>
  <si>
    <t>Pallet</t>
  </si>
  <si>
    <t>Palette</t>
  </si>
  <si>
    <t>RK</t>
  </si>
  <si>
    <t>Rek</t>
  </si>
  <si>
    <t>Rack</t>
  </si>
  <si>
    <t>RL</t>
  </si>
  <si>
    <t>Spoel</t>
  </si>
  <si>
    <t>Bobine</t>
  </si>
  <si>
    <t>Reel</t>
  </si>
  <si>
    <t>RO</t>
  </si>
  <si>
    <t>Spuit</t>
  </si>
  <si>
    <t>Seringue</t>
  </si>
  <si>
    <t>Syringe</t>
  </si>
  <si>
    <t>STR</t>
  </si>
  <si>
    <t>Stretchverpakking</t>
  </si>
  <si>
    <t>Emballage extensible</t>
  </si>
  <si>
    <t>Stretchwrapped</t>
  </si>
  <si>
    <t>Krimpverpakking</t>
  </si>
  <si>
    <t>Film rétractable</t>
  </si>
  <si>
    <t>Shrinkwrapped</t>
  </si>
  <si>
    <t>SY</t>
  </si>
  <si>
    <t>Huls</t>
  </si>
  <si>
    <t>Gaine / Manchon</t>
  </si>
  <si>
    <t>Sleeve</t>
  </si>
  <si>
    <t>TU</t>
  </si>
  <si>
    <t>Tube</t>
  </si>
  <si>
    <t>WIRE</t>
  </si>
  <si>
    <t>Draad</t>
  </si>
  <si>
    <t>Fil</t>
  </si>
  <si>
    <t>Wire</t>
  </si>
  <si>
    <t>WRP</t>
  </si>
  <si>
    <t>Wikkel</t>
  </si>
  <si>
    <t>Papier d'emballage</t>
  </si>
  <si>
    <t>Wrapper</t>
  </si>
  <si>
    <t>X11</t>
  </si>
  <si>
    <t>Verpakkingsband</t>
  </si>
  <si>
    <t>Ruban d’emballage</t>
  </si>
  <si>
    <t>Banded package</t>
  </si>
  <si>
    <t>ZU</t>
  </si>
  <si>
    <t>Tussenmodel bulk container, flexibel</t>
  </si>
  <si>
    <t>Conteneur de vrac intermédiaire, flexible</t>
  </si>
  <si>
    <t>Flexible intermediate bulk container</t>
  </si>
  <si>
    <t>BASE</t>
  </si>
  <si>
    <t>Basis om verticaal op te staan</t>
  </si>
  <si>
    <t>Base to stand up vertically</t>
  </si>
  <si>
    <t>BEAM</t>
  </si>
  <si>
    <t>Balken</t>
  </si>
  <si>
    <t>Beams</t>
  </si>
  <si>
    <t>BREAKABLE_SEAL</t>
  </si>
  <si>
    <t>Breekbaar afdichting</t>
  </si>
  <si>
    <t>Scellement fragile</t>
  </si>
  <si>
    <t>Breakable seal</t>
  </si>
  <si>
    <t>BUNG_SEAL</t>
  </si>
  <si>
    <t>Stoppen of afdichtingen</t>
  </si>
  <si>
    <t>Bungs or seals</t>
  </si>
  <si>
    <t>Bung seals</t>
  </si>
  <si>
    <t>BUTTERFLY_TAP</t>
  </si>
  <si>
    <t>Vlinderkraan</t>
  </si>
  <si>
    <t>Butterfly Tap</t>
  </si>
  <si>
    <t>CAN_END_360</t>
  </si>
  <si>
    <t>360 end opening blikje (lipje waarmee gehele deksel kan worden verwijderd)</t>
  </si>
  <si>
    <t>Can End 360</t>
  </si>
  <si>
    <t>Dop</t>
  </si>
  <si>
    <t>Cap</t>
  </si>
  <si>
    <t>CARRIER</t>
  </si>
  <si>
    <t>Ladingdrager</t>
  </si>
  <si>
    <t>Carriers</t>
  </si>
  <si>
    <t>CHAMPAGNE_CORK_NATURAL</t>
  </si>
  <si>
    <t>Champagnekurk van natuurlijk materiaal</t>
  </si>
  <si>
    <t>Bouchon de champagne naturel</t>
  </si>
  <si>
    <t>Champagne cork and cage - natural</t>
  </si>
  <si>
    <t>CHAMPAGNE_CORK_SYNTHETIC</t>
  </si>
  <si>
    <t>Champagnekurk van synthetisch materiaal</t>
  </si>
  <si>
    <t>Bouchon de champagne synthétique</t>
  </si>
  <si>
    <t>Champagne cork and cage - synthetic</t>
  </si>
  <si>
    <t>CONSUMPTION_UTENSIL</t>
  </si>
  <si>
    <t>Consumptiegerei (rietjes, lepels)</t>
  </si>
  <si>
    <t>Consumption Utensils (straws, spoons)</t>
  </si>
  <si>
    <t>CORE</t>
  </si>
  <si>
    <t>Core</t>
  </si>
  <si>
    <t>CORK_AGGLOMERATE</t>
  </si>
  <si>
    <t>Kurkagglomeraat</t>
  </si>
  <si>
    <t>Cork Agglomerate</t>
  </si>
  <si>
    <t>CORK_ALTERNATIVE</t>
  </si>
  <si>
    <t>Kurk alternatieve materialen</t>
  </si>
  <si>
    <t>Cork Alternative</t>
  </si>
  <si>
    <t>CORK_STOPPER</t>
  </si>
  <si>
    <t>Kurkstop</t>
  </si>
  <si>
    <t>Cork Stopper</t>
  </si>
  <si>
    <t>COUPLING_A</t>
  </si>
  <si>
    <t>A-koppeling</t>
  </si>
  <si>
    <t>A-coupler</t>
  </si>
  <si>
    <t>COUPLING_D</t>
  </si>
  <si>
    <t>D-koppeling</t>
  </si>
  <si>
    <t>D-coupler</t>
  </si>
  <si>
    <t>COUPLING_G</t>
  </si>
  <si>
    <t>G-koppeling</t>
  </si>
  <si>
    <t>G-coupler</t>
  </si>
  <si>
    <t>COUPLING_KEY_K</t>
  </si>
  <si>
    <t>K fustkoppeling</t>
  </si>
  <si>
    <t>K raccord de fût</t>
  </si>
  <si>
    <t>Key k coupler</t>
  </si>
  <si>
    <t>COUPLING_M</t>
  </si>
  <si>
    <t>M-koppeling</t>
  </si>
  <si>
    <t>M-coupler</t>
  </si>
  <si>
    <t>COUPLING_S</t>
  </si>
  <si>
    <t>S-koppeling</t>
  </si>
  <si>
    <t>S-coupler</t>
  </si>
  <si>
    <t>COUPLING_S3</t>
  </si>
  <si>
    <t>S3-koppeling</t>
  </si>
  <si>
    <t>S3-coupler</t>
  </si>
  <si>
    <t>COUPLING_U</t>
  </si>
  <si>
    <t>U-koppeling</t>
  </si>
  <si>
    <t>U-coupler</t>
  </si>
  <si>
    <t>CREEL</t>
  </si>
  <si>
    <t>Creel</t>
  </si>
  <si>
    <t>CROWN_CAP</t>
  </si>
  <si>
    <t>Kroonkurk</t>
  </si>
  <si>
    <t>Crown Cap</t>
  </si>
  <si>
    <t>CROWN_RING_PULL</t>
  </si>
  <si>
    <t>Kroonkurk met trekring</t>
  </si>
  <si>
    <t>Crown ring pull</t>
  </si>
  <si>
    <t>EDGE_PROTECTION</t>
  </si>
  <si>
    <t>Bescherming randen</t>
  </si>
  <si>
    <t>Edge Protection</t>
  </si>
  <si>
    <t>FLAP</t>
  </si>
  <si>
    <t>Klep/flap</t>
  </si>
  <si>
    <t>Flap</t>
  </si>
  <si>
    <t>GLASS_CORK</t>
  </si>
  <si>
    <t>Glazen kurk</t>
  </si>
  <si>
    <t>Bouchon en verre</t>
  </si>
  <si>
    <t>Glass Cork</t>
  </si>
  <si>
    <t>HANDLE</t>
  </si>
  <si>
    <t>Handgrepen</t>
  </si>
  <si>
    <t>Manches</t>
  </si>
  <si>
    <t>Handles</t>
  </si>
  <si>
    <t>HYGIENIC</t>
  </si>
  <si>
    <t>Hygiënisch</t>
  </si>
  <si>
    <t>Hygiénique</t>
  </si>
  <si>
    <t>Hygienic</t>
  </si>
  <si>
    <t>INDUCTION_SEAL</t>
  </si>
  <si>
    <t>Inductieafdichting</t>
  </si>
  <si>
    <t>Scellement par induction</t>
  </si>
  <si>
    <t>Induction seal</t>
  </si>
  <si>
    <t>INNER_CONTAINER</t>
  </si>
  <si>
    <t>Binnencontainers</t>
  </si>
  <si>
    <t>Inner containers</t>
  </si>
  <si>
    <t>INTEGRATED_TAP_BREWERY_BARREL</t>
  </si>
  <si>
    <t>Geïntegreerde tap brouwerijvat</t>
  </si>
  <si>
    <t>Fût de bière à pression intégré</t>
  </si>
  <si>
    <t>Integrated tap to brewery barrel</t>
  </si>
  <si>
    <t>INTERNAL_DIVIDER</t>
  </si>
  <si>
    <t>Interne verdelers</t>
  </si>
  <si>
    <t>Internal Dividers</t>
  </si>
  <si>
    <t>LABEL</t>
  </si>
  <si>
    <t>Etiketten</t>
  </si>
  <si>
    <t>Étiquette</t>
  </si>
  <si>
    <t>Labels</t>
  </si>
  <si>
    <t>Lasermerk</t>
  </si>
  <si>
    <t>Laser Branded</t>
  </si>
  <si>
    <t>LID</t>
  </si>
  <si>
    <t>Deksel</t>
  </si>
  <si>
    <t>Couvercle</t>
  </si>
  <si>
    <t>Lid</t>
  </si>
  <si>
    <t>LINER</t>
  </si>
  <si>
    <t>Binnencoating of voeringen</t>
  </si>
  <si>
    <t>Inner Coating or liners</t>
  </si>
  <si>
    <t>LOE</t>
  </si>
  <si>
    <t>Opening met lipje in blikje (LOE)</t>
  </si>
  <si>
    <t>Large Opening End (LOE)</t>
  </si>
  <si>
    <t>LSST</t>
  </si>
  <si>
    <t>Beugelsluiting</t>
  </si>
  <si>
    <t>Lightning Stopper Swing-top (LSST)</t>
  </si>
  <si>
    <t>LUG</t>
  </si>
  <si>
    <t>Uitsteeksel</t>
  </si>
  <si>
    <t>Lug</t>
  </si>
  <si>
    <t>MICROWAVE_SUITABLE</t>
  </si>
  <si>
    <t>Geschikt voor de magnetron</t>
  </si>
  <si>
    <t>Adapté au micro-ondes</t>
  </si>
  <si>
    <t>Microwave Suitable</t>
  </si>
  <si>
    <t>NATURAL_CORK</t>
  </si>
  <si>
    <t>Natuurkurk</t>
  </si>
  <si>
    <t>Bouchon naturel</t>
  </si>
  <si>
    <t>Natural Cork</t>
  </si>
  <si>
    <t>NESTING_EDGE</t>
  </si>
  <si>
    <t>Stapelbare randen</t>
  </si>
  <si>
    <t>Nesting Edges</t>
  </si>
  <si>
    <t>PEEL_OFF_FOIL_LID</t>
  </si>
  <si>
    <t>Afpelbaar folie/capsule die om kurk zit</t>
  </si>
  <si>
    <t>Peel-Off Foil Lid</t>
  </si>
  <si>
    <t>PEG</t>
  </si>
  <si>
    <t>Pinnen</t>
  </si>
  <si>
    <t>Pegs</t>
  </si>
  <si>
    <t>PLANT_BASED_CORK</t>
  </si>
  <si>
    <t>Kurk op plantaardige basis</t>
  </si>
  <si>
    <t>Plant-based cork</t>
  </si>
  <si>
    <t>PLASTIC_SCREW_CAP_WITH_BASE</t>
  </si>
  <si>
    <t>Kunststof schroefdop met voet</t>
  </si>
  <si>
    <t>Plastic screw cap with base</t>
  </si>
  <si>
    <t>PULL_OFF_TAB</t>
  </si>
  <si>
    <t>Aftreklipje</t>
  </si>
  <si>
    <t>Pull-off tab</t>
  </si>
  <si>
    <t>PUSH_TAP</t>
  </si>
  <si>
    <t>Drukkraan (voor bag-in-box)</t>
  </si>
  <si>
    <t>Robinet à pousser (pour vin en cubi)</t>
  </si>
  <si>
    <t>Push Tap</t>
  </si>
  <si>
    <t>RING_HOLDER</t>
  </si>
  <si>
    <t>Ringhouders</t>
  </si>
  <si>
    <t>Ring-Holders</t>
  </si>
  <si>
    <t>RIVET</t>
  </si>
  <si>
    <t>Klinknagels</t>
  </si>
  <si>
    <t>Rivets</t>
  </si>
  <si>
    <t>SCREW_CAP</t>
  </si>
  <si>
    <t>Schroefdop</t>
  </si>
  <si>
    <t>Bouchon à vis</t>
  </si>
  <si>
    <t>Screw Cap</t>
  </si>
  <si>
    <t>SCREW_CAP_METAL</t>
  </si>
  <si>
    <t>Schroefdop metaal</t>
  </si>
  <si>
    <t>Bouchon à vis métalique</t>
  </si>
  <si>
    <t>Screw Cap Metal</t>
  </si>
  <si>
    <t>SCREW_CAP_PLASTIC</t>
  </si>
  <si>
    <t>Schroefdop kunststof</t>
  </si>
  <si>
    <t>Bouchon à vis plastique</t>
  </si>
  <si>
    <t>Screw Cap Plastic</t>
  </si>
  <si>
    <t>SCREW_TAP</t>
  </si>
  <si>
    <t>Tapkraan (voor bag-in-box)</t>
  </si>
  <si>
    <t>Robinet à visser (pour vin en cubi)</t>
  </si>
  <si>
    <t>Screw Tap</t>
  </si>
  <si>
    <t>SHRINK_BAND_SEAL</t>
  </si>
  <si>
    <t>Krimpband afdichting</t>
  </si>
  <si>
    <t>Scellement par bande thermorétractable</t>
  </si>
  <si>
    <t>Shrink band seal</t>
  </si>
  <si>
    <t>SLEEVE</t>
  </si>
  <si>
    <t>SPIGOT_PLASTIC</t>
  </si>
  <si>
    <t>Kunststof tapkraan</t>
  </si>
  <si>
    <t>Spigot Plastic</t>
  </si>
  <si>
    <t>SPIGOT_STEEL</t>
  </si>
  <si>
    <t>Stalen tapkraan</t>
  </si>
  <si>
    <t>Spigot Steel</t>
  </si>
  <si>
    <t>SPOUT</t>
  </si>
  <si>
    <t>Tuit</t>
  </si>
  <si>
    <t>Spout</t>
  </si>
  <si>
    <t>STICKER_SEAL</t>
  </si>
  <si>
    <t>Sticker verzegeling</t>
  </si>
  <si>
    <t>Scellement par autocollant</t>
  </si>
  <si>
    <t>Sticker seal</t>
  </si>
  <si>
    <t>SYNTHETIC_CORK</t>
  </si>
  <si>
    <t>Synthetische kurk</t>
  </si>
  <si>
    <t>Bouchon synthétique</t>
  </si>
  <si>
    <t>Synthetic Cork</t>
  </si>
  <si>
    <t>TAG</t>
  </si>
  <si>
    <t>Kaartje</t>
  </si>
  <si>
    <t>Étiquette attachée</t>
  </si>
  <si>
    <t>Tags</t>
  </si>
  <si>
    <t>TWIST_OFF_CAP</t>
  </si>
  <si>
    <t>Draaibare kroonkurk</t>
  </si>
  <si>
    <t>Twist off Cap</t>
  </si>
  <si>
    <t>WICKER_OUTER_CONTAINER</t>
  </si>
  <si>
    <t>Buitenverpakking van riet</t>
  </si>
  <si>
    <t>Wicker Outer Container</t>
  </si>
  <si>
    <t>WRAP</t>
  </si>
  <si>
    <t>Filme plastique</t>
  </si>
  <si>
    <t>Wrap</t>
  </si>
  <si>
    <t>ANTI_TAMPERING</t>
  </si>
  <si>
    <t>Anti-sabotage - Een methode die wordt gebruikt om ongeautoriseerde toegang tot een apparaat te belemmeren of te ontmoedigen.</t>
  </si>
  <si>
    <t>Anti-violation</t>
  </si>
  <si>
    <t>Anti tampering</t>
  </si>
  <si>
    <t>ANTISEPTIC</t>
  </si>
  <si>
    <t>Antiseptisch</t>
  </si>
  <si>
    <t>Antiseptique</t>
  </si>
  <si>
    <t>Antiseptic</t>
  </si>
  <si>
    <t>ATOMIZER</t>
  </si>
  <si>
    <t>Verstuiver</t>
  </si>
  <si>
    <t>Atomiseur</t>
  </si>
  <si>
    <t>Atomizer</t>
  </si>
  <si>
    <t>Kindveilige sluiting</t>
  </si>
  <si>
    <t>Fermeture de sécurité enfants</t>
  </si>
  <si>
    <t>Child resistant closure</t>
  </si>
  <si>
    <t>COATED</t>
  </si>
  <si>
    <t>Gecoat</t>
  </si>
  <si>
    <t>Revêtu</t>
  </si>
  <si>
    <t>Coated</t>
  </si>
  <si>
    <t>COMPRESSED</t>
  </si>
  <si>
    <t>Samengeperst</t>
  </si>
  <si>
    <t>Compressé</t>
  </si>
  <si>
    <t>Compressed</t>
  </si>
  <si>
    <t>DISPENSER</t>
  </si>
  <si>
    <t>Dispenser</t>
  </si>
  <si>
    <t>GIFT_WRAPPED</t>
  </si>
  <si>
    <t>Verpakt cadeau</t>
  </si>
  <si>
    <t>Emballage cadeau</t>
  </si>
  <si>
    <t>Gift wrapped</t>
  </si>
  <si>
    <t>HERMETICALLY_SEALED</t>
  </si>
  <si>
    <t>Hermetisch afgesloten</t>
  </si>
  <si>
    <t>Scellé hermétiquement</t>
  </si>
  <si>
    <t>Hermetically sealed</t>
  </si>
  <si>
    <t>ISOTHERMIC</t>
  </si>
  <si>
    <t>Isothermisch</t>
  </si>
  <si>
    <t>Isotherme</t>
  </si>
  <si>
    <t>Isothermic</t>
  </si>
  <si>
    <t>MODIFIED_ATMOSPHERE</t>
  </si>
  <si>
    <t>Gewijzigde atmosfeer (van een verpakking)</t>
  </si>
  <si>
    <t>Atmosphère modifiée</t>
  </si>
  <si>
    <t>Modified atmosphere</t>
  </si>
  <si>
    <t>OXYGEN_INFUSED</t>
  </si>
  <si>
    <t>Zuurstof toegediend</t>
  </si>
  <si>
    <t>Infusé d'oxygène</t>
  </si>
  <si>
    <t>Oxygen infused</t>
  </si>
  <si>
    <t>PEEL_OFF</t>
  </si>
  <si>
    <t>Afscheurbaar</t>
  </si>
  <si>
    <t>Décollage</t>
  </si>
  <si>
    <t>Peel off</t>
  </si>
  <si>
    <t>PINPACK</t>
  </si>
  <si>
    <t>Verpakking waarmee product opgehangen kan worden</t>
  </si>
  <si>
    <t>Emballage pour produit suspendu</t>
  </si>
  <si>
    <t>Pinpack</t>
  </si>
  <si>
    <t>PROTECTED</t>
  </si>
  <si>
    <t>Beschermd</t>
  </si>
  <si>
    <t>Protégé</t>
  </si>
  <si>
    <t>Protected</t>
  </si>
  <si>
    <t>RECLOSABLE</t>
  </si>
  <si>
    <t>Hersluitbaar</t>
  </si>
  <si>
    <t>Refermable</t>
  </si>
  <si>
    <t>Reclosable</t>
  </si>
  <si>
    <t>REINFORCED</t>
  </si>
  <si>
    <t>Versterkt</t>
  </si>
  <si>
    <t>Renforcé</t>
  </si>
  <si>
    <t>Reinforced</t>
  </si>
  <si>
    <t>Stijf</t>
  </si>
  <si>
    <t>SEALED</t>
  </si>
  <si>
    <t>Afgesloten</t>
  </si>
  <si>
    <t>Scellé</t>
  </si>
  <si>
    <t>Sealed</t>
  </si>
  <si>
    <t>SIFT_PROOF</t>
  </si>
  <si>
    <t>Bestand tegen lekken</t>
  </si>
  <si>
    <t>Anti-fuite</t>
  </si>
  <si>
    <t>Sift proof</t>
  </si>
  <si>
    <t>TAMPER_EVIDENT</t>
  </si>
  <si>
    <t>Manipulatie duidelijk - verpakking is zo ontworpen dat het zichtbaar is als de verpakking al eerder geopend is geweest (verzegeld)</t>
  </si>
  <si>
    <t>Inviolable</t>
  </si>
  <si>
    <t>Tamper evident</t>
  </si>
  <si>
    <t>VACUUM_PACKED</t>
  </si>
  <si>
    <t>Vacuüm verpakt</t>
  </si>
  <si>
    <t>Emballage sous vide</t>
  </si>
  <si>
    <t>Vacuum packed</t>
  </si>
  <si>
    <t>100_PERCENT_CANADIAN_MILK</t>
  </si>
  <si>
    <t>100 PERCENT CANADIAN MILK or Dairy</t>
  </si>
  <si>
    <t>100_PERCENT_VEGANSKT</t>
  </si>
  <si>
    <t>100% Veganskt</t>
  </si>
  <si>
    <t>3PMSF</t>
  </si>
  <si>
    <t>Three-peak mountain snowflake (3PMSF)</t>
  </si>
  <si>
    <t>ACMI</t>
  </si>
  <si>
    <t>ACMI-certified (art materials e.g. for children) (non-toxic, AP, or cautionary labeling, CL)</t>
  </si>
  <si>
    <t>ADCCPA</t>
  </si>
  <si>
    <t>AFIA_PET_FOOD_FACILITY</t>
  </si>
  <si>
    <t>AFIA Pet Food Facility</t>
  </si>
  <si>
    <t>AGENCE_BIO</t>
  </si>
  <si>
    <t>AGENCE BIO (organic agriculture in France)</t>
  </si>
  <si>
    <t>AGRI_CONFIANCE</t>
  </si>
  <si>
    <t>AGRI Confiance</t>
  </si>
  <si>
    <t>AGRI_NATURA</t>
  </si>
  <si>
    <t>Agri Natura</t>
  </si>
  <si>
    <t>AGRICULTURE_BIOLOGIQUE</t>
  </si>
  <si>
    <t>Agriculture Bioligique - France's national logo for organic products</t>
  </si>
  <si>
    <t>AHAM</t>
  </si>
  <si>
    <t>AISE_2005</t>
  </si>
  <si>
    <t>AISE_2010</t>
  </si>
  <si>
    <t>AISE_2020_BRAND</t>
  </si>
  <si>
    <t>The A.I.S.E. 2020 mark for brands</t>
  </si>
  <si>
    <t>AISE_2020_COMPANY</t>
  </si>
  <si>
    <t>The A.I.S.E. 2020 mark for companies</t>
  </si>
  <si>
    <t>AKC_PEACH_KOSHER</t>
  </si>
  <si>
    <t>Atlanta Kashrus Commission Certification</t>
  </si>
  <si>
    <t>AKTIVSTALL_FUER_SCHWEINE</t>
  </si>
  <si>
    <t>Aktivstall fuer Schweine</t>
  </si>
  <si>
    <t>ALENTEJO_SUSTAINABILITY_PROGRAMME</t>
  </si>
  <si>
    <t>Wines of Alentejo Sustainability Programme</t>
  </si>
  <si>
    <t>ALIMENTATION_DU_TOUT_PETIT</t>
  </si>
  <si>
    <t>Alimentation du tout petit</t>
  </si>
  <si>
    <t>ALIMENTS_BIO_PREPARES_AU_QUEBEC</t>
  </si>
  <si>
    <t>Aliments BIO Prepares au Quebec</t>
  </si>
  <si>
    <t>ALIMENTS_DU_QUEBEC</t>
  </si>
  <si>
    <t>Aliments du Quebec</t>
  </si>
  <si>
    <t>ALIMENTS_DU_QUEBEC_BIO</t>
  </si>
  <si>
    <t>Aliments du Quebec BIO</t>
  </si>
  <si>
    <t>ALIMENTS_PREPARES_AU_QUEBEC</t>
  </si>
  <si>
    <t>Aliments Prepares au Quebec</t>
  </si>
  <si>
    <t>ALLERGY_UK_SEAL_APPROVAL</t>
  </si>
  <si>
    <t>Allergy UK Seal of Approval</t>
  </si>
  <si>
    <t>ALLERGYCERTIFIED</t>
  </si>
  <si>
    <t>AllergyCertified</t>
  </si>
  <si>
    <t>ALMO</t>
  </si>
  <si>
    <t>Almo Tierwohl</t>
  </si>
  <si>
    <t>ALPINAVERA</t>
  </si>
  <si>
    <t>Alpinavera</t>
  </si>
  <si>
    <t>ALUMINIUM_GESAMTVERBAND_DER_ALUMINIUMINDUSTRIE</t>
  </si>
  <si>
    <t>Recyclable ALUMINIUM (Gesamtverband der Aluminiumindustrie)</t>
  </si>
  <si>
    <t>AMA_GENUSSREGION</t>
  </si>
  <si>
    <t>AMA Delight region (Austria)</t>
  </si>
  <si>
    <t>AMA_ORGANIC_SEAL</t>
  </si>
  <si>
    <t>AMA_ORGANIC_SEAL_BLACK</t>
  </si>
  <si>
    <t>AMA_SEAL_OF_APPROVAL</t>
  </si>
  <si>
    <t>AMERICAN_DENTAL_ASSOCIATION</t>
  </si>
  <si>
    <t>American Dental Association</t>
  </si>
  <si>
    <t>AMERICAN_HEART_ASSOCIATION_CERTIFIED</t>
  </si>
  <si>
    <t>American Heart Association Certified</t>
  </si>
  <si>
    <t>ANIMAL_WELFARE_APPROVED_GRASSFED</t>
  </si>
  <si>
    <t>ANIMAL WELFARE APPROVED GRASSFED (Meat from outdoor pasture animals)</t>
  </si>
  <si>
    <t>AOP</t>
  </si>
  <si>
    <t>CH-Beschermde oorsprongsbenaming (AOP)</t>
  </si>
  <si>
    <t>CH-Protected Designation of Origin  (AOP)</t>
  </si>
  <si>
    <t>APPELLATION_ORIGINE_CONTROLEE</t>
  </si>
  <si>
    <t>Appellation Origine Controlee</t>
  </si>
  <si>
    <t>APPROVED_BY_ASTHMA_AND_ALLERGY_ASSOC</t>
  </si>
  <si>
    <t>AQUA_GAP</t>
  </si>
  <si>
    <t>Aqua GAP</t>
  </si>
  <si>
    <t>AQUACULTURE_STEWARDSHIP_COUNCIL</t>
  </si>
  <si>
    <t>ASC label for farmed seafood (Aquaculture Stewardship Council)</t>
  </si>
  <si>
    <t>ARGE_GENTECHNIK_FREI</t>
  </si>
  <si>
    <t>ARGE label (without genetically modified ingredients)</t>
  </si>
  <si>
    <t>ARGENCERT</t>
  </si>
  <si>
    <t>Argencert</t>
  </si>
  <si>
    <t>ARLA_FARMER_OWNED</t>
  </si>
  <si>
    <t>Arla Farmer Owned - 100% owned by farmers (Arla Foods)</t>
  </si>
  <si>
    <t>ASCO</t>
  </si>
  <si>
    <t>Organic Certifying Body - Agricultural Services Certified Organic (ASCO)</t>
  </si>
  <si>
    <t>ASMI</t>
  </si>
  <si>
    <t>ASMI - Alaska Seafood Marketing Institute</t>
  </si>
  <si>
    <t>ASTHMA_AND_ALLERGY_FOUNDATION_OF_AMERICA</t>
  </si>
  <si>
    <t>Asthma and Allergy Foundation of America</t>
  </si>
  <si>
    <t>ATG</t>
  </si>
  <si>
    <t>ATG (technical approval by Butgb, Belgian Union for technical approval in the construction)</t>
  </si>
  <si>
    <t>AUS_KAUP_ESTONIA</t>
  </si>
  <si>
    <t>AUS KAUP ESTONIA (meat from Estonia)</t>
  </si>
  <si>
    <t>AUSTRALIAN_CERTIFIED_ORGANIC</t>
  </si>
  <si>
    <t>Australian Certified Organic</t>
  </si>
  <si>
    <t>AUSTRIA_BIO_GARANTIE</t>
  </si>
  <si>
    <t>AUSTRIA BIO GARANTIE (ABG) (Organic certification body Austria)</t>
  </si>
  <si>
    <t>AUSTRIAN_ECO_LABEL</t>
  </si>
  <si>
    <t>AUSTRIAN ECO label for environment-friendly products</t>
  </si>
  <si>
    <t>BAUERN_LIEBE</t>
  </si>
  <si>
    <t>Bauern Liebe</t>
  </si>
  <si>
    <t>BCARA_ORGANIC</t>
  </si>
  <si>
    <t>Organic Certifying Body - Province of British Columbia Certified Organic, British Columbia Association for Regenerative Agriculture (BCARA), Canada</t>
  </si>
  <si>
    <t>BDIH_LOGO</t>
  </si>
  <si>
    <t>BDIH Logo Germany (Natural Cosmetics)</t>
  </si>
  <si>
    <t>BEBAT</t>
  </si>
  <si>
    <t>BEBAT (sorting and recycling for batteries and flashlights) (Belgium)</t>
  </si>
  <si>
    <t>BEDRE_DYREVELFAERD_1HEART</t>
  </si>
  <si>
    <t>Bedre Dyrevelfaerd 1Heart - Danish animal-welfare label</t>
  </si>
  <si>
    <t>BEDRE_DYREVELFAERD_2HEART</t>
  </si>
  <si>
    <t>Bedre Dyrevelfaerd 2Heart - Danish animal-welfare label for better animal welfare</t>
  </si>
  <si>
    <t>BEDRE_DYREVELFAERD_3HEART</t>
  </si>
  <si>
    <t>Bedre Dyrevelfaerd 3Heart - Danish animal-welfare label for best animal welfare</t>
  </si>
  <si>
    <t>BEE_FRIENDLY</t>
  </si>
  <si>
    <t>Bee friendly</t>
  </si>
  <si>
    <t>BELGAQUA</t>
  </si>
  <si>
    <t>BELGAQUA - certification for devices connected to the water supply (Belgian Federation for the Water Sector)</t>
  </si>
  <si>
    <t>BENOR</t>
  </si>
  <si>
    <t>BElgian NORm (for building materials)</t>
  </si>
  <si>
    <t>BERCHTESGADENER_LAND</t>
  </si>
  <si>
    <t>BERCHTESGADENER LAND (regional seal for agricultural products)</t>
  </si>
  <si>
    <t>BEST_AQUACULTURE_PRACTICES</t>
  </si>
  <si>
    <t>BAP Certified seafood from aquaculture (Best Aquaculture Practices)</t>
  </si>
  <si>
    <t>BEST_AQUACULTURE_PRACTICES_2_STARS</t>
  </si>
  <si>
    <t>BAP-2-STAR certified seafood from aquaculture (Best Aquaculture Practices)</t>
  </si>
  <si>
    <t>BEST_AQUACULTURE_PRACTICES_3_STARS</t>
  </si>
  <si>
    <t>BAP-3-STAR certified seafood from aquaculture (Best Aquaculture Practices)</t>
  </si>
  <si>
    <t>BEST_AQUACULTURE_PRACTICES_4_STARS</t>
  </si>
  <si>
    <t>BAP-4-STAR certified seafood from aquaculture (Best Aquaculture Practices)</t>
  </si>
  <si>
    <t>BETER_LEVEN_1_STER</t>
  </si>
  <si>
    <t>BETTER LIFE 1 STAR (minimum requirements for cattle farming)</t>
  </si>
  <si>
    <t>BETER_LEVEN_2_STER</t>
  </si>
  <si>
    <t>BETTER LIFE 2 STARS (improvements in cattle farming)</t>
  </si>
  <si>
    <t>BETER_LEVEN_3_STER</t>
  </si>
  <si>
    <t>BETTER LIFE 3 STARS (biological-class in cattle farming)</t>
  </si>
  <si>
    <t>BETTER_BUSINESS_BUREAU_ACCREDITED</t>
  </si>
  <si>
    <t>Better Business Bureau Accredited</t>
  </si>
  <si>
    <t>BETTER_COTTON_INITIATIVE</t>
  </si>
  <si>
    <t>Better Cotton Initiative (BCI) - Better global standards in cotton farming and practices across 24 countries worldwide</t>
  </si>
  <si>
    <t>BEVEG</t>
  </si>
  <si>
    <t>BeVeg</t>
  </si>
  <si>
    <t>BEWUSST_TIROL</t>
  </si>
  <si>
    <t>Bewusst Tirol</t>
  </si>
  <si>
    <t>BEWUSTE_KEUZE</t>
  </si>
  <si>
    <t>BIKO_TIROL</t>
  </si>
  <si>
    <t>BIKO TIROL-certified (for organic products)</t>
  </si>
  <si>
    <t>BIO_AUSTRIA_LABEL</t>
  </si>
  <si>
    <t>BIO_BAYERN_WITH_CERTIFICATE_PROVENANCE</t>
  </si>
  <si>
    <t>Bio-Bayern with Certificate of Provenance</t>
  </si>
  <si>
    <t>BIO_BAYERN_WITHOUT_CERTIFICATE_PROVENANCE</t>
  </si>
  <si>
    <t>Bio-Bayern without Certificate of Provenance</t>
  </si>
  <si>
    <t>BIO_BUD_SEAL</t>
  </si>
  <si>
    <t>Bio Knospe</t>
  </si>
  <si>
    <t>BIO_BUD_SEAL_TRANSITION</t>
  </si>
  <si>
    <t>Bio Knospe Umstellung</t>
  </si>
  <si>
    <t>BIO_CZECH_LABEL</t>
  </si>
  <si>
    <t>Bio Czech Label - BIO mark of the Czech Republic Ministry of Agriculture</t>
  </si>
  <si>
    <t>BIO_FISCH</t>
  </si>
  <si>
    <t>BIO-FISCH (organic fish farming in Austria, ARGE)</t>
  </si>
  <si>
    <t>BIO_GOURMET_BUD</t>
  </si>
  <si>
    <t>Bio Gourmet Knospe</t>
  </si>
  <si>
    <t>BIO_LABEL_BADEN_WURTTENBERG</t>
  </si>
  <si>
    <t>Bio-LABEL Baden-Württemberg</t>
  </si>
  <si>
    <t>BIO_LABEL_GERMAN</t>
  </si>
  <si>
    <t>BIO LABEL (Germany)</t>
  </si>
  <si>
    <t>BIO_LABEL_HESSEN</t>
  </si>
  <si>
    <t>Bio-LABEL Hessen</t>
  </si>
  <si>
    <t>BIO_PARTENAIRE</t>
  </si>
  <si>
    <t>Bio Partenaire</t>
  </si>
  <si>
    <t>BIO_RING_ALLGAEU</t>
  </si>
  <si>
    <t>BIO-RING ALLGÄU (Bavaria, Organic farming for high quality regional products)</t>
  </si>
  <si>
    <t>BIO_SLOVAK_LABEL</t>
  </si>
  <si>
    <t>Bio Slovakia label</t>
  </si>
  <si>
    <t>BIO_SOLIDAIRE</t>
  </si>
  <si>
    <t>Bio Solidaire</t>
  </si>
  <si>
    <t>BIO_SUISSE_BUD_SEAL</t>
  </si>
  <si>
    <t>Bio Suisse Knospe</t>
  </si>
  <si>
    <t>BIO_SUISSE_BUD_SEAL_TRANSITION</t>
  </si>
  <si>
    <t>Bio Suisse Knospe Umstellung</t>
  </si>
  <si>
    <t>BIOCHECKED_NON_GLYPHOSATE_CERTIFIED</t>
  </si>
  <si>
    <t>BioChecked Non-Glyphosate certified</t>
  </si>
  <si>
    <t>BIOCHECKED_NON_GMO_VERIFIED</t>
  </si>
  <si>
    <t>BioChecked Non GMO verified</t>
  </si>
  <si>
    <t>BIODEGRADABLE</t>
  </si>
  <si>
    <t>Biodegradable product</t>
  </si>
  <si>
    <t>BIODEGRADABLE_PRODUCTS_INSTITUTE</t>
  </si>
  <si>
    <t>Biodegradable Products Institute</t>
  </si>
  <si>
    <t>BIODYNAMIC_CERTIFICATION</t>
  </si>
  <si>
    <t>Biodynamic Certification</t>
  </si>
  <si>
    <t>BIODYNAMISCH</t>
  </si>
  <si>
    <t>BIOGARANTIE</t>
  </si>
  <si>
    <t>Biogarantie</t>
  </si>
  <si>
    <t>BIOKREIS</t>
  </si>
  <si>
    <t>Biokreis</t>
  </si>
  <si>
    <t>BIOLAND</t>
  </si>
  <si>
    <t>BIOLAND - Organic food label</t>
  </si>
  <si>
    <t>BIOLAND_ENNSTAL</t>
  </si>
  <si>
    <t>BIOLAND ENNSTAL (controlled organic farming, Styria)</t>
  </si>
  <si>
    <t>BIOPARK</t>
  </si>
  <si>
    <t>BIOS_KONTROLLE</t>
  </si>
  <si>
    <t>BIOS - Biokontrollservice Austria (certified organic products)</t>
  </si>
  <si>
    <t>BIRD_FRIENDLY_COFFEE_SMITHSONIAN_CERTIFICATION</t>
  </si>
  <si>
    <t>Bird Friendly Coffee Smithsonian Certification</t>
  </si>
  <si>
    <t>BK_CHECK_VAAD_HAKASHRUS_OF_BUFFALO</t>
  </si>
  <si>
    <t>Bk Check Vaad Hakashrus Of Buffalo</t>
  </si>
  <si>
    <t>BLEU_BLANC_COEUR</t>
  </si>
  <si>
    <t>Bleu Blanc Coeur</t>
  </si>
  <si>
    <t>BLUE_ANGEL</t>
  </si>
  <si>
    <t>BLUE ANGEL (for eco-friendly products)</t>
  </si>
  <si>
    <t>BLUE_RIBBON_KOSHER</t>
  </si>
  <si>
    <t>Blue Ribbon Kosher</t>
  </si>
  <si>
    <t>BLUESIGN</t>
  </si>
  <si>
    <t>Bluesign Technologies AG Approved e.g., footwear insoles</t>
  </si>
  <si>
    <t>BODEGAS_ARGENTINA_SUSTAINABILITY_PROTOCOL</t>
  </si>
  <si>
    <t>Bodegas de Argentina Sustainability Protocol</t>
  </si>
  <si>
    <t>BONSUCRO</t>
  </si>
  <si>
    <t>BonSucro</t>
  </si>
  <si>
    <t>BORD_BIA_APPROVED</t>
  </si>
  <si>
    <t>BORD BIA APPROVED - ALL Ingredients (Ireland) (quality from farm to fork)</t>
  </si>
  <si>
    <t>BORD_BIA_APPROVED_MEAT</t>
  </si>
  <si>
    <t>BORD BIA APPROVED - ONLY MEAT content (Ireland) (quality from farm to fork)</t>
  </si>
  <si>
    <t>BRA_MILJOVAL_LABEL_SWEDISH</t>
  </si>
  <si>
    <t>BRA MILJOVAL label (Swedish ecolabel of SSNC)</t>
  </si>
  <si>
    <t>BRC_GLOBAL_STANDARDS</t>
  </si>
  <si>
    <t>BRC GLOBAL STANDARDS (safety and quality certification programme)</t>
  </si>
  <si>
    <t>BREATHEWAY</t>
  </si>
  <si>
    <t>BreatheWay</t>
  </si>
  <si>
    <t>BRITISH_DENTAL_HEALTH</t>
  </si>
  <si>
    <t>BRITISH DENTAL HEALTH approval (UK)</t>
  </si>
  <si>
    <t>BRITISH_RETAIL_CONSORTIUM_CERTIFICATION</t>
  </si>
  <si>
    <t>British Retail Consortium Certification</t>
  </si>
  <si>
    <t>BSCI</t>
  </si>
  <si>
    <t>BSCI (Business Social Compliance Initiative for ethical working conditions)</t>
  </si>
  <si>
    <t>BUENDNERFLEISCH_GGA</t>
  </si>
  <si>
    <t>Buendnerfleisch GGA</t>
  </si>
  <si>
    <t>BULLFROG</t>
  </si>
  <si>
    <t>BULLFROG Power - Green energy in Canada</t>
  </si>
  <si>
    <t>CA_BEEF</t>
  </si>
  <si>
    <t>Made with Canadian Beef</t>
  </si>
  <si>
    <t>CA_BOTH_DOM_IMPORT</t>
  </si>
  <si>
    <t>Made in Canada from Domestic and Imported Ingredients</t>
  </si>
  <si>
    <t>CA_BULK</t>
  </si>
  <si>
    <t>Imported in bulk and packaged in Canada</t>
  </si>
  <si>
    <t>CA_CANNED</t>
  </si>
  <si>
    <t>CA_DISTILLED</t>
  </si>
  <si>
    <t>CA_IMPORT</t>
  </si>
  <si>
    <t>Made in Canada from imported ingredients</t>
  </si>
  <si>
    <t>CA_INGREDIENT</t>
  </si>
  <si>
    <t>Made in Canada from Canadian ingredients</t>
  </si>
  <si>
    <t>CA_MADE</t>
  </si>
  <si>
    <t>Made in Canada - Last substantial transformation of the product occurred in Canada</t>
  </si>
  <si>
    <t>CA_MUSTARD_SEEDS</t>
  </si>
  <si>
    <t>Made with Canadian Mustard Seeds</t>
  </si>
  <si>
    <t>CA_OATS</t>
  </si>
  <si>
    <t>Made with 100% Canadian Oats</t>
  </si>
  <si>
    <t>CA_PREPARED</t>
  </si>
  <si>
    <t>Prepared in Canada</t>
  </si>
  <si>
    <t>CA_PROCESSED</t>
  </si>
  <si>
    <t>Processed in Canada</t>
  </si>
  <si>
    <t>CA_PRODUCT</t>
  </si>
  <si>
    <t>Product of Canada</t>
  </si>
  <si>
    <t>CA_PROUD</t>
  </si>
  <si>
    <t>Proudly Canadian</t>
  </si>
  <si>
    <t>CA_REFINED</t>
  </si>
  <si>
    <t>Refined in Canada (sugar from imported cane sugar)</t>
  </si>
  <si>
    <t>CA_ROASTED_BLENDED</t>
  </si>
  <si>
    <t>Roasted and blended in Canada to describe coffee</t>
  </si>
  <si>
    <t>CAC_ABSENCE_EGG_MILK</t>
  </si>
  <si>
    <t>Absence of Eggs and Milk is a Certified Allergen Control (CAC) (Association quebecoise des allergies alimentaires)</t>
  </si>
  <si>
    <t>CAC_ABSENCE_EGG_MILK_PEANUTS</t>
  </si>
  <si>
    <t>Absence of Eggs, Milk and Peanuts is a Certified Allergen Control (CAC) (Association quebecoise des allergies alimentaires)</t>
  </si>
  <si>
    <t>CAC_ABSENCE_OF_ALMOND</t>
  </si>
  <si>
    <t>CAC ABSENCE OF ALMOND (certification for conform allergen control by the AQAA, Canada)</t>
  </si>
  <si>
    <t>CAC_ABSENCE_OF_EGG</t>
  </si>
  <si>
    <t>CAC ABSENCE OF EGG (certification for conform allergen control by the AQAA, Canada)</t>
  </si>
  <si>
    <t>CAC_ABSENCE_OF_MILK</t>
  </si>
  <si>
    <t>CAC ABSENCE OF MILK (certification for conform allergen control by the AQAA, Canada)</t>
  </si>
  <si>
    <t>CAC_ABSENCE_OF_PEANUT</t>
  </si>
  <si>
    <t>CAC ABSENCE OF PEANUT (certification for conform allergen control by the AQAA, Canada)</t>
  </si>
  <si>
    <t>CAC_ABSENCE_PEANUT_ALMOND</t>
  </si>
  <si>
    <t>Absence of Peanuts &amp; Almonds is a Certified Allergen Control (CAC) (Association quebecoise des allergies alimentaires)</t>
  </si>
  <si>
    <t>CAFE_PRACTICES</t>
  </si>
  <si>
    <t>C.A.F.E. Practices</t>
  </si>
  <si>
    <t>CAN_BNQ_CERTIFIED</t>
  </si>
  <si>
    <t>CAN/ BNQ Certified</t>
  </si>
  <si>
    <t>CANADA_GAP</t>
  </si>
  <si>
    <t>CanadaGAP program certification mark of conformity</t>
  </si>
  <si>
    <t>CANADIAN_AGRICULTURAL_PRODUCTS</t>
  </si>
  <si>
    <t>CANADIAN AGRICULTUAL PRODUCT (e.g. dairy, eggs, meat, fish, fruits, vegetables, honey, maple etc.)</t>
  </si>
  <si>
    <t>CANADIAN_ASSOCIATION_FIRE_CHIEFS_APPROVED</t>
  </si>
  <si>
    <t>Canadian Association of Fire Chiefs Approved</t>
  </si>
  <si>
    <t>CANADIAN_CERTIFIED_COMPOSTABLE</t>
  </si>
  <si>
    <t>Canadian Certified Compostable</t>
  </si>
  <si>
    <t>CANADIAN_DERMATOLOGY_ASSOCIATION_SKIN_HEALTH</t>
  </si>
  <si>
    <t>Recognized Canadian Dermatology Association Skin Health</t>
  </si>
  <si>
    <t>CANADIAN_DERMATOLOGY_ASSOCIATION_SUN_PROTECTION</t>
  </si>
  <si>
    <t>Recognized Canadian Dermatology Association Sun Protection</t>
  </si>
  <si>
    <t>Carbon Footprint Standard</t>
  </si>
  <si>
    <t>CARBON_NEUTRAL</t>
  </si>
  <si>
    <t>Carbon Neutral - Certification and global standard for carbon neutral production</t>
  </si>
  <si>
    <t>CARBON_NEUTRAL_NCOS_CERTIFIED</t>
  </si>
  <si>
    <t>Carbon Neutral NCOS Certified</t>
  </si>
  <si>
    <t>CARBON_NEUTRAL_PACKAGING</t>
  </si>
  <si>
    <t>Carbon Neutral packaging</t>
  </si>
  <si>
    <t>CARIBBEAN_KOSHER</t>
  </si>
  <si>
    <t>Caribbean Kosher</t>
  </si>
  <si>
    <t>CCA_GLUTEN_FREE</t>
  </si>
  <si>
    <t>GLUTEN-FREE (Canada)</t>
  </si>
  <si>
    <t>CCC</t>
  </si>
  <si>
    <t>China Compulsory Certification</t>
  </si>
  <si>
    <t>CCF_RABBIT</t>
  </si>
  <si>
    <t>CCF Rabbit Certification</t>
  </si>
  <si>
    <t>CCOF</t>
  </si>
  <si>
    <t>CCOF - California Certified Organic Farmers (certifying agency)</t>
  </si>
  <si>
    <t>CCSW</t>
  </si>
  <si>
    <t>Certified California Sustainable Vineyard and Winery (CCSW)</t>
  </si>
  <si>
    <t>CEBEC</t>
  </si>
  <si>
    <t>CEBEC - Belgian label for electrical low voltage equipment (compliant with EU rules)</t>
  </si>
  <si>
    <t>Canadian Eco Logo (Environmental Choice)</t>
  </si>
  <si>
    <t>CELIAC_SPRUE_ASSOCIATION</t>
  </si>
  <si>
    <t>Celiac Sprue Association</t>
  </si>
  <si>
    <t>CENTRAL_RABBINICAL_CONGRESS_KOSHER</t>
  </si>
  <si>
    <t>Central Rabbinical Congress Kosher</t>
  </si>
  <si>
    <t>CERTIFIE_TERROIR_CHARLEVOIX</t>
  </si>
  <si>
    <t>Certifie Terroir Charlevoix</t>
  </si>
  <si>
    <t>CERTIFIED_ANGUS_BEEF</t>
  </si>
  <si>
    <t>CERTIFIED ANGUS BEEF</t>
  </si>
  <si>
    <t>CERTIFIED_B_CORPORATION</t>
  </si>
  <si>
    <t>Certified B Corporation</t>
  </si>
  <si>
    <t>CERTIFIED_CARBON_FREE</t>
  </si>
  <si>
    <t>Certified Carbon Free</t>
  </si>
  <si>
    <t>CERTIFIED_HUMANE_ORGANISATION</t>
  </si>
  <si>
    <t>Certified Humane Organisation</t>
  </si>
  <si>
    <t>CERTIFIED_NATURALLY_GROWN</t>
  </si>
  <si>
    <t>Certified Naturally Grown</t>
  </si>
  <si>
    <t>CERTIFIED_OE_100</t>
  </si>
  <si>
    <t>CERTIFIED for OE 100 standard (controls the amount of organically grown cotton)</t>
  </si>
  <si>
    <t>CERTIFIED_ORGANIC_BAYSTATE_ORGANIC_CERTIFIERS</t>
  </si>
  <si>
    <t>Certified Organic Baystate Organic Certifiers</t>
  </si>
  <si>
    <t>CERTIFIED_ORGANIC_BY_ORGANIC_CERTIFIERS</t>
  </si>
  <si>
    <t>Certified Organic By Organic Certifiers</t>
  </si>
  <si>
    <t>CERTIFIED_PALEO</t>
  </si>
  <si>
    <t>Certified Paleo</t>
  </si>
  <si>
    <t>CERTIFIED_PALEO_FRIENDLY</t>
  </si>
  <si>
    <t>Certified Paleo Friendly</t>
  </si>
  <si>
    <t>CERTIFIED_PLANT_BASED</t>
  </si>
  <si>
    <t>Certified Plant Based</t>
  </si>
  <si>
    <t>CERTIFIED_SUSTAINABLE_WINE_CHILE</t>
  </si>
  <si>
    <t>Certified Sustainable Wine of Chile</t>
  </si>
  <si>
    <t>Certified sustainable wine of Chile</t>
  </si>
  <si>
    <t>CERTIFIED_WBENC</t>
  </si>
  <si>
    <t>Certified WBENC</t>
  </si>
  <si>
    <t>CERTIFIED_WILDLIFE_FRIENDLY</t>
  </si>
  <si>
    <t>Certified Wildlife Friendly</t>
  </si>
  <si>
    <t>CFG_PROCESSED_EGG</t>
  </si>
  <si>
    <t>Canadian Federal Government - Processed Egg Products</t>
  </si>
  <si>
    <t>CFIA</t>
  </si>
  <si>
    <t>Canadian Food Inspection Agency (CFIA) as Federally Registered and Inspected Facility e.g. meat</t>
  </si>
  <si>
    <t>CFIA_DAIRY</t>
  </si>
  <si>
    <t>CFIA_FISH</t>
  </si>
  <si>
    <t>Canadian Food Inspection Agency (CFIA) as Federally Registered &amp; Inspected Facility - Fish</t>
  </si>
  <si>
    <t>CFIA_GRADE_A</t>
  </si>
  <si>
    <t>Canadian Federal Government - CFIA Grade Stamps Canada A e.g. poultry &amp; eggs</t>
  </si>
  <si>
    <t>CFIA_GRADE_C</t>
  </si>
  <si>
    <t>Canadian Federal Government - CFIA Grade Stamps Canada C e.g. poultry &amp; eggs</t>
  </si>
  <si>
    <t>CFIA_ORGANIC</t>
  </si>
  <si>
    <t>Canada Organic Canadian Organic Logo - organic certified by the Canadian Food Inspection Agency</t>
  </si>
  <si>
    <t>CFIA_UTILITY_POULTRY_EGG</t>
  </si>
  <si>
    <t>Canadian Federal Government - CFIA Grade Stamps Canada Utility e.g. poultry &amp; eggs</t>
  </si>
  <si>
    <t>CHASSEURS_DE_FRANCE</t>
  </si>
  <si>
    <t>Chasseurs de France</t>
  </si>
  <si>
    <t>CHEESE_WORLD_CHAMPION_CHEESE_CONTEST</t>
  </si>
  <si>
    <t>Cheese – World Champion Cheese Contest</t>
  </si>
  <si>
    <t>CHES_K</t>
  </si>
  <si>
    <t>Ches K</t>
  </si>
  <si>
    <t>CHICAGO_RABBINICAL_COUNCIL</t>
  </si>
  <si>
    <t>Chicago Rabbinical Council</t>
  </si>
  <si>
    <t>CINCINNATI_KOSHER</t>
  </si>
  <si>
    <t>Cincinnati Kosher</t>
  </si>
  <si>
    <t>CLARO_FAIR_TRADE</t>
  </si>
  <si>
    <t>Claro Fair Trade</t>
  </si>
  <si>
    <t>CLIMATE_ACTIVATOR</t>
  </si>
  <si>
    <t>Climate activator</t>
  </si>
  <si>
    <t>CLIMATE_NEUTRAL</t>
  </si>
  <si>
    <t>Climate Neutral</t>
  </si>
  <si>
    <t>CLIMATE_NEUTRAL_PARTNER</t>
  </si>
  <si>
    <t>Climate neutral partner</t>
  </si>
  <si>
    <t>Certified Naturally Grown (CNG) - Farmers and beekeepers</t>
  </si>
  <si>
    <t>CO2_REDUCERET_EMBALLAGE</t>
  </si>
  <si>
    <t>CO2 Reduceret Emballage</t>
  </si>
  <si>
    <t>CO2LOGIC_CO2_NEUTRAL_CERTIFIED</t>
  </si>
  <si>
    <t>CO2 Neutral Certified</t>
  </si>
  <si>
    <t>COCOA_HORIZONS</t>
  </si>
  <si>
    <t>Cocoa Horizons</t>
  </si>
  <si>
    <t>COCOA_LIFE</t>
  </si>
  <si>
    <t>Cocoa Life - Better life for cocoa farmers and communities (Ghana)</t>
  </si>
  <si>
    <t>COMPOSTABLE_DIN_CERTCO</t>
  </si>
  <si>
    <t>COMTE_GREEN_BELL</t>
  </si>
  <si>
    <t>Comte green bell</t>
  </si>
  <si>
    <t>CONFORMITE_EUROPEENNE</t>
  </si>
  <si>
    <t>Conformité Européenne (CE) - EU Conformance</t>
  </si>
  <si>
    <t>CONSUMER_CHOICE_AWARD</t>
  </si>
  <si>
    <t>Consumer Choice Award</t>
  </si>
  <si>
    <t>COR_DETROIT</t>
  </si>
  <si>
    <t>Council of Orthodox Rabbis of Greater Detroit Certification</t>
  </si>
  <si>
    <t>COR_KOSHER</t>
  </si>
  <si>
    <t>Kashruth Council of Canada Kosher Certification</t>
  </si>
  <si>
    <t>CORRUGATED_RECYCLES</t>
  </si>
  <si>
    <t>Corrugated Recycles</t>
  </si>
  <si>
    <t>COSC</t>
  </si>
  <si>
    <t>Contrôle Officiel Suisse des Chronomètres</t>
  </si>
  <si>
    <t>COSMEBIO</t>
  </si>
  <si>
    <t>COSMEBIO (natural and ecological cosmetics from organic farming)</t>
  </si>
  <si>
    <t>COSMEBIO_COSMOS_NATURAL</t>
  </si>
  <si>
    <t>Cosmebio COSMOS natural</t>
  </si>
  <si>
    <t>COSMEBIO_COSMOS_ORGANIC</t>
  </si>
  <si>
    <t>Cosmebio COSMOS organic</t>
  </si>
  <si>
    <t>COSMETICI_BIOLOGICI</t>
  </si>
  <si>
    <t>Cosmetici Biologici</t>
  </si>
  <si>
    <t>COSMETICI_NATURALI</t>
  </si>
  <si>
    <t>Cosmetici Naturali</t>
  </si>
  <si>
    <t>COTTON_MADE_IN_AFRICA</t>
  </si>
  <si>
    <t>COTTON MADE IN AFRICA (Aid by Trade Foundation)</t>
  </si>
  <si>
    <t>CPE_SCHARREL_EIEREN</t>
  </si>
  <si>
    <t>CPE SCHARREL EIEREN (eggs standard in the Netherlands)</t>
  </si>
  <si>
    <t>CPE_VRIJE_UITLOOP_EIEREN</t>
  </si>
  <si>
    <t>CPE VRIJE UITLOOP (free range, open air eggs standard in the Netherlands)</t>
  </si>
  <si>
    <t>CRADLE_TO_CRADLE</t>
  </si>
  <si>
    <t>Cradle To Cradle</t>
  </si>
  <si>
    <t>CROSSED_GRAIN_SYMBOL</t>
  </si>
  <si>
    <t>CROSSED GRAIN symbol (by Coeliac) (gluten-free food)</t>
  </si>
  <si>
    <t>CROWN_CHK</t>
  </si>
  <si>
    <t>Bais Din of Crown Heights Vaad HaKashrus Certification</t>
  </si>
  <si>
    <t>CRUELTY_FREE_PETA</t>
  </si>
  <si>
    <t>Cruelty Free PETA</t>
  </si>
  <si>
    <t>CSA_INTERNATIONAL</t>
  </si>
  <si>
    <t>CSA INTERNATIONAL certification (safety and performance standards)</t>
  </si>
  <si>
    <t>CSA_NCA_GLUTEN_FREE</t>
  </si>
  <si>
    <t>CSA/NCA - Gluten Free</t>
  </si>
  <si>
    <t>CSI</t>
  </si>
  <si>
    <t>Organic Certifying Body - Centre for Systems Integration (CSI)</t>
  </si>
  <si>
    <t>CULINARIUM</t>
  </si>
  <si>
    <t>Culinarium</t>
  </si>
  <si>
    <t>CULTIVUP_EXIGENCE</t>
  </si>
  <si>
    <t>Cultivup requirement</t>
  </si>
  <si>
    <t>CULTIVUP_RESPONSABLE</t>
  </si>
  <si>
    <t>Cultivup responsible</t>
  </si>
  <si>
    <t>CZECH_FOOD</t>
  </si>
  <si>
    <t>Czech Food - Food products made from Czech ingredients and manufactured in the Czech Republic</t>
  </si>
  <si>
    <t>DALLAS_KOSHER</t>
  </si>
  <si>
    <t>Dallas Kosher Certification</t>
  </si>
  <si>
    <t>DANSK_IP_KVALITET</t>
  </si>
  <si>
    <t>Dansk IP Kvalitet - Danish I.P. (Danish Integrated Production) organic gardeners and growers</t>
  </si>
  <si>
    <t>DANSK_MAELK</t>
  </si>
  <si>
    <t>Dansk Maelk - Danish milk, produced and packaged in Denmark (Danish Dairy Board)</t>
  </si>
  <si>
    <t>DEBIO</t>
  </si>
  <si>
    <t>Organic Certifying Body in Norway - Debio</t>
  </si>
  <si>
    <t>DELINAT</t>
  </si>
  <si>
    <t>Delinat</t>
  </si>
  <si>
    <t>DEMETER_LABEL</t>
  </si>
  <si>
    <t>DEMETER label (biodynamic agriculture)</t>
  </si>
  <si>
    <t>DESIGN_FOR_THE_ENVIRONMENT</t>
  </si>
  <si>
    <t>Design for the Environment (DFE)</t>
  </si>
  <si>
    <t>DESIGN_FROM_FINLAND</t>
  </si>
  <si>
    <t>Design From Finland</t>
  </si>
  <si>
    <t>DIAMOND_K</t>
  </si>
  <si>
    <t>Diamond K - Massachusetts Certification</t>
  </si>
  <si>
    <t>DIAMOND_KA_KASHRUT_AUTHORITY_OF_AUSTRALIA_AND_NZ</t>
  </si>
  <si>
    <t>Diamond Ka Kashrut Authority Of Australia And Nz</t>
  </si>
  <si>
    <t>DIRECT_TRADE</t>
  </si>
  <si>
    <t>Direct Trade</t>
  </si>
  <si>
    <t>DK_ECO</t>
  </si>
  <si>
    <t>Ø-mærke "Statskontrolleret økologisk" of Danmark for organic products</t>
  </si>
  <si>
    <t>DLG_2_STERNE_BRONZE</t>
  </si>
  <si>
    <t>DLG 2 Sterne Bronze (Deutsche Landwirtschafts-Gesellschaft)</t>
  </si>
  <si>
    <t>DLG_3_STERNE_SILVER</t>
  </si>
  <si>
    <t>DLG 3 Sterne Silver  (Deutsche Landwirtschafts-Gesellschaft)</t>
  </si>
  <si>
    <t>DLG_4_STERNE_GOLD</t>
  </si>
  <si>
    <t>DLG 4 Sterne Gold (Deutsche Landwirtschafts-Gesellschaft)</t>
  </si>
  <si>
    <t>DLG_AWARD</t>
  </si>
  <si>
    <t>DLG AWARD (quality assessment of food)</t>
  </si>
  <si>
    <t>DLG_CERTIFIED_ALLERGEN_MANAGEMENT</t>
  </si>
  <si>
    <t>DLG certified allergen management</t>
  </si>
  <si>
    <t>DNV_BUSINESS_ASSURANCE</t>
  </si>
  <si>
    <t>DNV - Business Assurance</t>
  </si>
  <si>
    <t>DOLPHIN_SAFE</t>
  </si>
  <si>
    <t>DOLPHIN SAFE (dolphin-safe and -friendly tuna fishing)</t>
  </si>
  <si>
    <t>DONAU_SOYA_STANDARD</t>
  </si>
  <si>
    <t>Donau Soya Standard</t>
  </si>
  <si>
    <t>DRP</t>
  </si>
  <si>
    <t>Dermatology Review Panel (DRP) - Independent dermatologist’s review of non-prescription skin care products</t>
  </si>
  <si>
    <t>DUURZAAM_VARKENSVLEES</t>
  </si>
  <si>
    <t>DUURZAAM VARKENSVLEES (strict regulations for the well-being of pigs and the environment)</t>
  </si>
  <si>
    <t>DVF_VEGAN</t>
  </si>
  <si>
    <t>DVF (Dansk Vegetarisk Forening) Vegan</t>
  </si>
  <si>
    <t>DVF_VEGETARIAN</t>
  </si>
  <si>
    <t>DVF (Dansk Vegetarisk Forening) Vegetarian</t>
  </si>
  <si>
    <t>DYRENES_BESKYTTELSE</t>
  </si>
  <si>
    <t>Dyrenes Beskyttelse - Label "Recommended by Animal Protection Association"</t>
  </si>
  <si>
    <t>DZG_GLUTEN_FREE</t>
  </si>
  <si>
    <t>GLUTEN-FREE label of the German Coeliac Society (DZG)</t>
  </si>
  <si>
    <t>EARTHKOSHER_KOSHER</t>
  </si>
  <si>
    <t>EarthKosher Kosher Certification</t>
  </si>
  <si>
    <t>EARTHSURE</t>
  </si>
  <si>
    <t>EARTHSURE ecolabel (IERE)</t>
  </si>
  <si>
    <t>ECARF_SEAL</t>
  </si>
  <si>
    <t>ECARF Seal</t>
  </si>
  <si>
    <t>ECO_KREIS</t>
  </si>
  <si>
    <t>ECO-KREIS (printers and fax machines, TÜV Rhineland)</t>
  </si>
  <si>
    <t>ECO_LABEL_CZECH</t>
  </si>
  <si>
    <t>Eco Label Czech by CENIA (Czech Environmental Information Agency) of the Ministry of Environment of the Czech Republic)</t>
  </si>
  <si>
    <t>ECO_LABEL_LADYBUG</t>
  </si>
  <si>
    <t>Eco label LADYBUG (Finland)</t>
  </si>
  <si>
    <t>ECO_LOGO</t>
  </si>
  <si>
    <t>ECO LOGO (US) (environmental standard and certification mark)</t>
  </si>
  <si>
    <t>ECO_SLOVAK_LABEL</t>
  </si>
  <si>
    <t>Eco Slovakia label</t>
  </si>
  <si>
    <t>ECO_STEP_WEIN</t>
  </si>
  <si>
    <t>EcoStep-Wein</t>
  </si>
  <si>
    <t>ECOCERT_CERTIFICATE</t>
  </si>
  <si>
    <t>ECOCERT certificate for sustainable development</t>
  </si>
  <si>
    <t>ECOCERT_COSMOS_NATURAL</t>
  </si>
  <si>
    <t>ECOCERT COSMOS NATURAL (natural cosmetics)</t>
  </si>
  <si>
    <t>ECOCERT_COSMOS_ORGANIC</t>
  </si>
  <si>
    <t>ECOCERT COSMOS ORGANIC (organic cosmetics)</t>
  </si>
  <si>
    <t>ECOCERT_ORGANIC</t>
  </si>
  <si>
    <t>Organic Certifying Body - EcoCert, Quebec, Canada</t>
  </si>
  <si>
    <t>ECOGARANTIE</t>
  </si>
  <si>
    <t>ECOGARANTIE for ecological products (cosmetics, wash- and cleaning products etc.)</t>
  </si>
  <si>
    <t>ECOLAND</t>
  </si>
  <si>
    <t>ECOLOGO_CERTIFIED</t>
  </si>
  <si>
    <t>The EcoLogo Certification</t>
  </si>
  <si>
    <t>ECOSMETICA_NATURAL</t>
  </si>
  <si>
    <t>ECOSMETICA Natural</t>
  </si>
  <si>
    <t>ECOSMETICA_ORGANIC</t>
  </si>
  <si>
    <t>ECOSMETICA Organic</t>
  </si>
  <si>
    <t>ECOSUN_PASS</t>
  </si>
  <si>
    <t>EcoSun Pass approved</t>
  </si>
  <si>
    <t>ECOVIN</t>
  </si>
  <si>
    <t>ECOVIN (wine from organic production based on EU regulation)</t>
  </si>
  <si>
    <t>ECZEMA_SOCIETY_OF_CANADA</t>
  </si>
  <si>
    <t>Eczema Society of Canada- Accepted</t>
  </si>
  <si>
    <t>EESTI_OKOMARK</t>
  </si>
  <si>
    <t>EESTI OKOMARK (Estonian Eco label for organic food)</t>
  </si>
  <si>
    <t>EESTI_PARIM_TOIDUAINE</t>
  </si>
  <si>
    <t>EESTI PARIM TOIDUAINE (Best Food Association of Estonia Food Industry)</t>
  </si>
  <si>
    <t>EKO</t>
  </si>
  <si>
    <t>EKO - organic production (certified by Skal, Netherlands)</t>
  </si>
  <si>
    <t>EKO_1</t>
  </si>
  <si>
    <t>EKO 1</t>
  </si>
  <si>
    <t>EKO_2</t>
  </si>
  <si>
    <t>EKO 2</t>
  </si>
  <si>
    <t>EKO_3</t>
  </si>
  <si>
    <t>EKO 3</t>
  </si>
  <si>
    <t>ENEC</t>
  </si>
  <si>
    <t>ENEC - European Norms Electrical Certification (for lighting equipment and related products)</t>
  </si>
  <si>
    <t>ENERGY_LABEL_A</t>
  </si>
  <si>
    <t>Energielabel A</t>
  </si>
  <si>
    <t>Energy label A</t>
  </si>
  <si>
    <t>ENERGY_LABEL_A+</t>
  </si>
  <si>
    <t>Energielabel A+</t>
  </si>
  <si>
    <t>Energy label A+</t>
  </si>
  <si>
    <t>ENERGY_LABEL_A++</t>
  </si>
  <si>
    <t>Energielabel A++</t>
  </si>
  <si>
    <t>Energy label A++</t>
  </si>
  <si>
    <t>ENERGY_LABEL_A+++</t>
  </si>
  <si>
    <t>Energielabel A+++</t>
  </si>
  <si>
    <t>Energy label A+++</t>
  </si>
  <si>
    <t>ENERGY_LABEL_B</t>
  </si>
  <si>
    <t>Energielabel B</t>
  </si>
  <si>
    <t>Energy label B</t>
  </si>
  <si>
    <t>ENERGY_LABEL_C</t>
  </si>
  <si>
    <t>Energielabel C</t>
  </si>
  <si>
    <t>Energy label C</t>
  </si>
  <si>
    <t>ENERGY_LABEL_D</t>
  </si>
  <si>
    <t>Energy label D</t>
  </si>
  <si>
    <t>ENERGY_LABEL_E</t>
  </si>
  <si>
    <t>Energielabel E</t>
  </si>
  <si>
    <t>Energy label E</t>
  </si>
  <si>
    <t>ENERGY_LABEL_F</t>
  </si>
  <si>
    <t>Energielabel F</t>
  </si>
  <si>
    <t>Energy label F</t>
  </si>
  <si>
    <t>ENERGY_LABEL_G</t>
  </si>
  <si>
    <t>Energielabel G</t>
  </si>
  <si>
    <t>Energy label G</t>
  </si>
  <si>
    <t>ENERGY_STAR</t>
  </si>
  <si>
    <t>ENERGY STAR (for energy efficiency)</t>
  </si>
  <si>
    <t>ENTWINE_AUSTRALIA</t>
  </si>
  <si>
    <t>Entwine Australia</t>
  </si>
  <si>
    <t>EPA_DFE</t>
  </si>
  <si>
    <t>Design for the Environment (DfE) - Safer Choice label, i.e. every ingredient reviewed by EPA scientists (U.S. Environmental Protection Agency)</t>
  </si>
  <si>
    <t>EPEAT_BRONZE</t>
  </si>
  <si>
    <t>EPEAT BRONZE (Electronic Product Environmental Assessment Tool)</t>
  </si>
  <si>
    <t>EPEAT_GOLD</t>
  </si>
  <si>
    <t>EPEAT GOLD (Electronic Product Environmental Assessment Tool)</t>
  </si>
  <si>
    <t>EPEAT_SILVER</t>
  </si>
  <si>
    <t>EPEAT SILVER (Electronic Product Environmental Assessment Tool)</t>
  </si>
  <si>
    <t>EQUAL_EXCHANGE_FAIRLY_TRADED</t>
  </si>
  <si>
    <t>Equal Exchange Fairly Traded</t>
  </si>
  <si>
    <t>EQUALITAS_SUSTAINABLE_WINE</t>
  </si>
  <si>
    <t>Equalitas Sustainable Wine</t>
  </si>
  <si>
    <t>ERDE_SAAT</t>
  </si>
  <si>
    <t>ERDE SAAT (Bioverband Earth and Seed) (products from organic agriculture)</t>
  </si>
  <si>
    <t>ERKEND_STREEK_PRODUCT</t>
  </si>
  <si>
    <t>ERKEND STREEK PRODUCT (Netherlands) (regional product)</t>
  </si>
  <si>
    <t>ETP</t>
  </si>
  <si>
    <t>Ethical Tea Partnership</t>
  </si>
  <si>
    <t>EU_ECO_LABEL</t>
  </si>
  <si>
    <t>EU ECO-LABEL (EU flower)</t>
  </si>
  <si>
    <t>EU_ENERGY_LABEL</t>
  </si>
  <si>
    <t>EU ENERGY LABEL (EU Directive 2010/30/EU)</t>
  </si>
  <si>
    <t>EU_ORGANIC_FARMING</t>
  </si>
  <si>
    <t>EU ORGANIC FARMING (EU logo)</t>
  </si>
  <si>
    <t>EUROPE_SOYA_STANDARD</t>
  </si>
  <si>
    <t>Europe Soya Standard</t>
  </si>
  <si>
    <t>EUROPEAN_V_LABEL_NATURALLY_VEGAN</t>
  </si>
  <si>
    <t>V Label natuurlijk veganistisch</t>
  </si>
  <si>
    <t>V Label naturally vegan</t>
  </si>
  <si>
    <t>EUROPEAN_V_LABEL_VEGAN</t>
  </si>
  <si>
    <t>V Label Vegan - European Vegetarian Union (EVU) and Vegetarier-Bund Deutschlands e.V. (VEBU)</t>
  </si>
  <si>
    <t>EUROPEAN_V_LABEL_VEGETARIAN</t>
  </si>
  <si>
    <t>V Label Vegetarian - European Vegetarian Union (EVU) and Vegetarier-Bund Deutschlands e.V. (VEBU)</t>
  </si>
  <si>
    <t>EWG_VERIFIED</t>
  </si>
  <si>
    <t>EWG Verified</t>
  </si>
  <si>
    <t>FAIR_FLOWERS_FAIR_PLANTS</t>
  </si>
  <si>
    <t>Fair Flowers Fair Plants (FFP) label and certification - Fairness for environment, working- and trading conditions</t>
  </si>
  <si>
    <t>FAIR_FOOD_PROGRAM_LABEL</t>
  </si>
  <si>
    <t>Fair Food Program Label</t>
  </si>
  <si>
    <t>FAIR_FOR_LIFE</t>
  </si>
  <si>
    <t>Fair For Life</t>
  </si>
  <si>
    <t>FAIR_MAST</t>
  </si>
  <si>
    <t>Fair Mast</t>
  </si>
  <si>
    <t>FAIR_N_GREEN</t>
  </si>
  <si>
    <t>Fair ’n Green</t>
  </si>
  <si>
    <t>FAIR_TRADE_MARK</t>
  </si>
  <si>
    <t>FAIR TRADE MARK (international Fair trade Standards)</t>
  </si>
  <si>
    <t>FAIR_TRADE_USA</t>
  </si>
  <si>
    <t>FAIR TRADE USA certification</t>
  </si>
  <si>
    <t>FAIR_TRADE_USA_INGREDIENTS</t>
  </si>
  <si>
    <t>Fair Trade USA Ingredients</t>
  </si>
  <si>
    <t>FAIR_TSA</t>
  </si>
  <si>
    <t>FairTSA</t>
  </si>
  <si>
    <t>FAIRTRADE_CASHEW_NUTS</t>
  </si>
  <si>
    <t>Fairtrade Sourced Ingredient Cashew Nuts</t>
  </si>
  <si>
    <t>FAIRTRADE_COCOA</t>
  </si>
  <si>
    <t>Fairtrade Sourced Ingredient Cocoa</t>
  </si>
  <si>
    <t>FAIRTRADE_COCONUT</t>
  </si>
  <si>
    <t>Fairtrade Sourced Ingredient Coconut</t>
  </si>
  <si>
    <t>FAIRTRADE_COTTON</t>
  </si>
  <si>
    <t>FAIRTRADE_DRIED_APRICOTS</t>
  </si>
  <si>
    <t>Fairtrade Sourced Ingredient Dried Apricots</t>
  </si>
  <si>
    <t>FAIRTRADE_GREEN_TEA</t>
  </si>
  <si>
    <t>Fairtrade Sourced Ingredient Green Tea</t>
  </si>
  <si>
    <t>FAIRTRADE_HONEY</t>
  </si>
  <si>
    <t>Fairtrade Sourced Ingredient Honey</t>
  </si>
  <si>
    <t>FAIRTRADE_LIME_JUICE</t>
  </si>
  <si>
    <t>Fairtrade Sourced Ingredient Lime Juice</t>
  </si>
  <si>
    <t>FAIRTRADE_MANGO_JUICE</t>
  </si>
  <si>
    <t>Fairtrade Sourced Ingredient Mango Juice</t>
  </si>
  <si>
    <t>FAIRTRADE_OLIVE_OIL</t>
  </si>
  <si>
    <t>Fairtrade Sourced Ingredient Olive Oil</t>
  </si>
  <si>
    <t>FAIRTRADE_PEPPER</t>
  </si>
  <si>
    <t>Fairtrade Sourced Ingredient Pepper</t>
  </si>
  <si>
    <t>FAIRTRADE_QUINOA</t>
  </si>
  <si>
    <t>Fairtrade Sourced Ingredient Quinoa</t>
  </si>
  <si>
    <t>FAIRTRADE_RICE</t>
  </si>
  <si>
    <t>Fairtrade Sourced Ingredient Rice</t>
  </si>
  <si>
    <t>FAIRTRADE_ROSES</t>
  </si>
  <si>
    <t>Fairtrade Sourced Ingredient Roses</t>
  </si>
  <si>
    <t>FAIRTRADE_SUGAR</t>
  </si>
  <si>
    <t>FAIRTRADE_TEA</t>
  </si>
  <si>
    <t>Fairtrade Sourced Ingredient Tea</t>
  </si>
  <si>
    <t>FAIRTRADE_VANILLA</t>
  </si>
  <si>
    <t>Fairtrade Sourced Ingredient Vanilla</t>
  </si>
  <si>
    <t>FALKEN</t>
  </si>
  <si>
    <t>FCC</t>
  </si>
  <si>
    <t>Federal Communications Commission (U.S.) - Regulates communications by radio, television, wire, satellite and cable</t>
  </si>
  <si>
    <t>FEDERALLY_REGISTERED_INSPECTED_CANADA</t>
  </si>
  <si>
    <t>Federally REGISTERED or INSPECTED in CANADA</t>
  </si>
  <si>
    <t>FIDELIO</t>
  </si>
  <si>
    <t>Fidelio</t>
  </si>
  <si>
    <t>FINNISH_HEART_SYMBOL</t>
  </si>
  <si>
    <t>HEART symbol of the FINNISH Heart Association (fat and sodium)</t>
  </si>
  <si>
    <t>FISH_WISE_CERTIFICATION</t>
  </si>
  <si>
    <t>Fish Wise Certification</t>
  </si>
  <si>
    <t>FLAMME_VERTE</t>
  </si>
  <si>
    <t>FLAMME VERTE label (France) (wood processing heating appliances)</t>
  </si>
  <si>
    <t>FLANDRIA</t>
  </si>
  <si>
    <t>Flandria</t>
  </si>
  <si>
    <t>FLEURS_DE_FRANCE</t>
  </si>
  <si>
    <t>Fleurs de France</t>
  </si>
  <si>
    <t>FODMAP_FRIENDLY</t>
  </si>
  <si>
    <t>FODMAP (Fermentable Oligosaccharides, Disaccharides, Monosaccharides, and Polyols) Friendly</t>
  </si>
  <si>
    <t>FOOD_ALLIANCE_CERTIFIED</t>
  </si>
  <si>
    <t>Food Alliance Certified</t>
  </si>
  <si>
    <t>FOOD_JUSTICE_CERTIFIED</t>
  </si>
  <si>
    <t>Food Justice Certified</t>
  </si>
  <si>
    <t>FOOD_SAFETY_SYSTEM_CERTIFICATION_22000</t>
  </si>
  <si>
    <t>Food Safety System Certification 22000</t>
  </si>
  <si>
    <t>FOODLAND_ONTARIO</t>
  </si>
  <si>
    <t>FOODLAND ONTARIO (Ontario agricultural foods)</t>
  </si>
  <si>
    <t>FOR_LIFE</t>
  </si>
  <si>
    <t>For Life (Social Responsibility)</t>
  </si>
  <si>
    <t>FOREST_PRODUCTS_Z809</t>
  </si>
  <si>
    <t>Forest Products - Product Lines From a Certified Forest</t>
  </si>
  <si>
    <t>FOREST_STEWARDSHIP_COUNCIL_100_PERCENT</t>
  </si>
  <si>
    <t>FSC 100 Percent (100 % material from sustainable forestry)</t>
  </si>
  <si>
    <t>FOREST_STEWARDSHIP_COUNCIL_LABEL</t>
  </si>
  <si>
    <t>FSC label for sustainable forestry (Forest Stewardship Council)</t>
  </si>
  <si>
    <t>FOREST_STEWARDSHIP_COUNCIL_MIX</t>
  </si>
  <si>
    <t>FSC MIX (material mix from controlled forestry sources)</t>
  </si>
  <si>
    <t>FOREST_STEWARDSHIP_COUNCIL_RECYCLED</t>
  </si>
  <si>
    <t>FSC RECYCLED (recycling material only)</t>
  </si>
  <si>
    <t>FOUNDATION_ART</t>
  </si>
  <si>
    <t>FOUNDATION ART (certified anti-theft prevention of two-wheeled vehicles)</t>
  </si>
  <si>
    <t>FRAN_SVERIGE</t>
  </si>
  <si>
    <t>Fran Sverige</t>
  </si>
  <si>
    <t>FRANCE_LIMOUSIN_MEAT</t>
  </si>
  <si>
    <t>FRANCE LIMOUSIN Meat (every animal is registered and monitored from birth to slaughter)</t>
  </si>
  <si>
    <t>FREILAND</t>
  </si>
  <si>
    <t>FREILAND (organic farming and animal husbandry, eggs and meat)</t>
  </si>
  <si>
    <t>FRESHCARE</t>
  </si>
  <si>
    <t>Freshcare</t>
  </si>
  <si>
    <t>FRIEND_OF_THE_SEA</t>
  </si>
  <si>
    <t>FRIEND OF THE SEA (approved fisheries)</t>
  </si>
  <si>
    <t>FRUITS_ET_LEGUMES_DE_FRANCE</t>
  </si>
  <si>
    <t>Fruits et Legumes de France</t>
  </si>
  <si>
    <t>GAA</t>
  </si>
  <si>
    <t>GÄA (organic farming association in Germany)</t>
  </si>
  <si>
    <t>GANEDEN_BC30_PROBIOTIC</t>
  </si>
  <si>
    <t>Ganeden BC30 Probiotic</t>
  </si>
  <si>
    <t>GAP_1</t>
  </si>
  <si>
    <t>Global Animal Partnership (G.A.P.) 1</t>
  </si>
  <si>
    <t>GAP_2</t>
  </si>
  <si>
    <t>Global Animal Partnership (G.A.P.) 2</t>
  </si>
  <si>
    <t>GAP_3</t>
  </si>
  <si>
    <t>Global Animal Partnership (G.A.P.) 3</t>
  </si>
  <si>
    <t>GAP_4</t>
  </si>
  <si>
    <t>Global Animal Partnership (G.A.P.) 4</t>
  </si>
  <si>
    <t>GAP_5</t>
  </si>
  <si>
    <t>Global Animal Partnership (G.A.P.) 5</t>
  </si>
  <si>
    <t>GAP_5_PLUS</t>
  </si>
  <si>
    <t>Global Animal Partnership (G.A.P.) 5 Plus</t>
  </si>
  <si>
    <t>GASKEUR</t>
  </si>
  <si>
    <t>GASKEUR (Dutch quality standard for boilers, addition to the CE mark)</t>
  </si>
  <si>
    <t>GASTEC</t>
  </si>
  <si>
    <t>GASTEC Quality Approved (for gas related products)</t>
  </si>
  <si>
    <t>GCP</t>
  </si>
  <si>
    <t>GCP – Global Coffee Platform</t>
  </si>
  <si>
    <t>GEBANA</t>
  </si>
  <si>
    <t>Gebana</t>
  </si>
  <si>
    <t>GENEVA_SEAL</t>
  </si>
  <si>
    <t>Geneva seal</t>
  </si>
  <si>
    <t>GENUSS_REGION_AUSTRIA</t>
  </si>
  <si>
    <t>DELIGHT REGION AUSTRIA (regional agricultural products and specialities)</t>
  </si>
  <si>
    <t>GEPRUEFTE_SICHERHEIT</t>
  </si>
  <si>
    <t>GS mark (tested safety for technical equipment in Germany and Europe)</t>
  </si>
  <si>
    <t>GEZONDERE_KEUZE</t>
  </si>
  <si>
    <t>GEZONDERE KEUZE (Special choice of basic staple food of better health value) (Netherlands)</t>
  </si>
  <si>
    <t>GFCO</t>
  </si>
  <si>
    <t>GFCO (Gluten-Free Certification Organisation, North America)</t>
  </si>
  <si>
    <t>GFCP</t>
  </si>
  <si>
    <t>GFCP (Gluten-Free Certification Program, North America)</t>
  </si>
  <si>
    <t>GGN</t>
  </si>
  <si>
    <t>GGN (GLOBALG.A.P. Number)</t>
  </si>
  <si>
    <t>GIG_GLUTEN_FREE_FOODSERVICE</t>
  </si>
  <si>
    <t>GIG - Gluten Free Foodservice</t>
  </si>
  <si>
    <t>GLOBAL_CARE</t>
  </si>
  <si>
    <t>Global Care</t>
  </si>
  <si>
    <t>GLOBAL_ORGANIC_LATEX_STANDARD</t>
  </si>
  <si>
    <t>Global Organic Latex Standard</t>
  </si>
  <si>
    <t>GLOBAL_ORGANIC_TEXTILE_STANDARD</t>
  </si>
  <si>
    <t>GOTS - Global Organic Textile Standard</t>
  </si>
  <si>
    <t>GLOBAL_RECYCLED_STANDARD</t>
  </si>
  <si>
    <t>Global Recycled Standard</t>
  </si>
  <si>
    <t>GLYCAEMIC_INDEX_FOUNDATION</t>
  </si>
  <si>
    <t>Glycaemic Index Foundation</t>
  </si>
  <si>
    <t>GLYCAEMIC_RESEARCH_INSTITUTE</t>
  </si>
  <si>
    <t>Glycaemic  Research Institute</t>
  </si>
  <si>
    <t>GMO_FREE_SK</t>
  </si>
  <si>
    <t>GGO-vrij (Slowakije)</t>
  </si>
  <si>
    <t>GMO free (Slovakia)</t>
  </si>
  <si>
    <t>GMO_GUARD_FROM_NATURAL_FOOD_CERTIFIERS</t>
  </si>
  <si>
    <t>GMO Guard from Natural Food Certifiers</t>
  </si>
  <si>
    <t>GMO_MARKED</t>
  </si>
  <si>
    <t>GMO MARKED (of genetically modified origin)</t>
  </si>
  <si>
    <t>GMP_CERTIFIED</t>
  </si>
  <si>
    <t>GMP-certified for Good Manufacturing Practices</t>
  </si>
  <si>
    <t>GMP_ISO_22716</t>
  </si>
  <si>
    <t>GMP-ISO 22716-certified for Good Manufacturing Practices for cosmetic products</t>
  </si>
  <si>
    <t>GOA_ORGANIC</t>
  </si>
  <si>
    <t>Organic Certifying Body - Global Organic Alliance (GOA), Ohio, U.S.A.</t>
  </si>
  <si>
    <t>GODKAND_FOR_EKOLOGISK_ODLING_KRAV</t>
  </si>
  <si>
    <t>Godkänd för ekologisk odling KRAV</t>
  </si>
  <si>
    <t>GOOD_HOUSEKEEPING</t>
  </si>
  <si>
    <t>GOOD HOUSEKEEPING (warranty seal of the Good Housekeeping Institute)</t>
  </si>
  <si>
    <t>GOODS_FROM_FINLAND_BLUE_SWAN</t>
  </si>
  <si>
    <t>Goods from FINLAND (BLUE SWAN)</t>
  </si>
  <si>
    <t>GOODWEAVE</t>
  </si>
  <si>
    <t>GoodWeave - Stop child labour in the carpet industry</t>
  </si>
  <si>
    <t>GRASKEURMERK</t>
  </si>
  <si>
    <t>GRASKEURMERK-Label (for manufacturers of products who comply with the Dutch guidelines for pasturing and agriculture)</t>
  </si>
  <si>
    <t>GRASP</t>
  </si>
  <si>
    <t>GRASP – Risk Assessment on Social Practise</t>
  </si>
  <si>
    <t>GREEN_AMERICA_CERTIFIED_BUSINESS</t>
  </si>
  <si>
    <t>Green America Certified Business</t>
  </si>
  <si>
    <t>GREEN_DOT</t>
  </si>
  <si>
    <t>GREEN_E_ENERGY_CERT</t>
  </si>
  <si>
    <t>Green-e Energy Certified</t>
  </si>
  <si>
    <t>GREEN_E_ORG</t>
  </si>
  <si>
    <t>Green-e Energy</t>
  </si>
  <si>
    <t>GREEN_EXPERIENCE_ITALY</t>
  </si>
  <si>
    <t>Green Experience Italy</t>
  </si>
  <si>
    <t>GREEN_RESTAURANT_ASSOCIATION_ENDORSED</t>
  </si>
  <si>
    <t>GREEN RESTAURANT ASSOCIATION ENDORSED</t>
  </si>
  <si>
    <t>GREEN_SEAL</t>
  </si>
  <si>
    <t>GREEN SEAL (products for a healthier and cleaner environment)</t>
  </si>
  <si>
    <t>GREEN_SEAL_CERTIFIED</t>
  </si>
  <si>
    <t>GREEN SEAL CERTIFIED (supports sustainability, green economy)</t>
  </si>
  <si>
    <t>GREEN_SHIELD_CERTIFIED</t>
  </si>
  <si>
    <t>Green Shield Certified</t>
  </si>
  <si>
    <t>GREEN_STAR_CERTIFIED</t>
  </si>
  <si>
    <t>GREEN SEAL ZERTIFIZIERT (unterstützt Nachhaltigkeit, grüne Wirtschaft)</t>
  </si>
  <si>
    <t>GREENCHOICE</t>
  </si>
  <si>
    <t>GreenChoice</t>
  </si>
  <si>
    <t>GROEN_LABEL_KAS</t>
  </si>
  <si>
    <t>Groen Label Kas (for companies using environment-friendly greenhouses)</t>
  </si>
  <si>
    <t>GRUYERE_FRANCE</t>
  </si>
  <si>
    <t>French Gruyère</t>
  </si>
  <si>
    <t>GUARANTEED_IRISH</t>
  </si>
  <si>
    <t>GUARANTEED IRISH (Ireland)</t>
  </si>
  <si>
    <t>HALAL_AUSTRALIA</t>
  </si>
  <si>
    <t>Halal Australia</t>
  </si>
  <si>
    <t>HALAL_CERTIFICATION_SERVICES</t>
  </si>
  <si>
    <t>Halal Certification Services</t>
  </si>
  <si>
    <t>HALAL_CERTIFICATION_SERVICES_CH</t>
  </si>
  <si>
    <t>Halal Certification Services, CH</t>
  </si>
  <si>
    <t>HALAL_CORRECT</t>
  </si>
  <si>
    <t>HALAL (Halal standard conformity guaranteed)</t>
  </si>
  <si>
    <t>HALAL_FOOD_COUNCIL_OF_SOUTH_EAST_ASIA_THAILAND</t>
  </si>
  <si>
    <t>Halal Food Council of South East Asia Thailand</t>
  </si>
  <si>
    <t>HALAL_HIC</t>
  </si>
  <si>
    <t>Halal Inspections and Certification (HIC)</t>
  </si>
  <si>
    <t>HALAL_HPDS</t>
  </si>
  <si>
    <t>Halal HPDS (Halal Product Development Services)</t>
  </si>
  <si>
    <t>HALAL_IIIT</t>
  </si>
  <si>
    <t>Halal International Institute of Islamic Thought (IIIT)</t>
  </si>
  <si>
    <t>Institut international halal de pensée islamique (IIIT)</t>
  </si>
  <si>
    <t>HALAL_INDIA</t>
  </si>
  <si>
    <t>Halal India</t>
  </si>
  <si>
    <t>HALAL_ISLAMIC_CULTURAL_CENTER_OF_SCANDINAVIA</t>
  </si>
  <si>
    <t>Islamic Cultural Center Halal of Scandinavia</t>
  </si>
  <si>
    <t>HALAL_ISLAMIC_FOOD_CANADA</t>
  </si>
  <si>
    <t>Halal Islamic Food and Nutrition Council of Canada (IFANCC)</t>
  </si>
  <si>
    <t>HALAL_ISLAMIC_SOCIETY_OF_NORTH_AMERICA</t>
  </si>
  <si>
    <t>HALAL_PLUS</t>
  </si>
  <si>
    <t>HALAL PLUS (Halal high quality conformity guaranteed)</t>
  </si>
  <si>
    <t>HAUTE_VALEUR_ENVIRONNEMENTALE</t>
  </si>
  <si>
    <t>Haute Valeur Environnementale</t>
  </si>
  <si>
    <t>HAZARD_ANALYSIS_CRITICAL_CONTROL_POINT</t>
  </si>
  <si>
    <t>Hazard Analysis Critical Control Point</t>
  </si>
  <si>
    <t>HEALTH_CHECK</t>
  </si>
  <si>
    <t>HEALTH CHECK certified (Canadian Heart and Stroke Program)</t>
  </si>
  <si>
    <t>HEALTH_FOOD_BLUE_HAT_SIGN</t>
  </si>
  <si>
    <t>Health Food Blue Hat Sign</t>
  </si>
  <si>
    <t>HEUMILCH</t>
  </si>
  <si>
    <t>HAY MILK (Austria) (most natural form of milk production)</t>
  </si>
  <si>
    <t>HFAC_HUMANE</t>
  </si>
  <si>
    <t>Certified Humane - Label for meat, dairy, eggs and poultry raised under the animal care standards of the U.S. Humane Farm Animal Care (HFAC)</t>
  </si>
  <si>
    <t>HMCA_HALAL_MONTREAL_CERTIFICATION_AUTHORITY</t>
  </si>
  <si>
    <t>HMCA - Halal Montreal Certification Authority</t>
  </si>
  <si>
    <t>HOCHSTAMM_SUISSE</t>
  </si>
  <si>
    <t>Hochstamm Suisse</t>
  </si>
  <si>
    <t>HOW_2_RECYCLE</t>
  </si>
  <si>
    <t>How2Recycle</t>
  </si>
  <si>
    <t>HUMANE_HEARTLAND</t>
  </si>
  <si>
    <t>Humane Heartland</t>
  </si>
  <si>
    <t>HYPERTENSION_CANADA_MEDICAL_DEVICE</t>
  </si>
  <si>
    <t>Hypertension Canada Medical Device</t>
  </si>
  <si>
    <t>ICADA</t>
  </si>
  <si>
    <t>ICADA mark for organic and natural cosmetics</t>
  </si>
  <si>
    <t>ICEA</t>
  </si>
  <si>
    <t>ICEA mark (Instituto Certicazione Etica e Ambientale, respect of people and nature)</t>
  </si>
  <si>
    <t>ICELAND_RESPONSIBLE_FISHERIES</t>
  </si>
  <si>
    <t>ICELAND FISHERY</t>
  </si>
  <si>
    <t>ICS_ORGANIC</t>
  </si>
  <si>
    <t>Organic Certifying Body - International Certification Services, Inc. (ICS), North Dakota, USA</t>
  </si>
  <si>
    <t>IFANCA_HALAL</t>
  </si>
  <si>
    <t>IFANCA Halal</t>
  </si>
  <si>
    <t>IFOAM Accreditation (fair and orderly trade of organic products)</t>
  </si>
  <si>
    <t>IFS_HPC</t>
  </si>
  <si>
    <t>IFS HPC (Standard that helps to comply with all legal food and non-food safety and quality requirements)</t>
  </si>
  <si>
    <t>IGP</t>
  </si>
  <si>
    <t>CH-Beschermde geografische aanduiding (IGP)</t>
  </si>
  <si>
    <t>CH-Protected Geographical Indication (IGP)</t>
  </si>
  <si>
    <t>IHTK_SEAL</t>
  </si>
  <si>
    <t>IHT seal (without animal experiments)</t>
  </si>
  <si>
    <t>IKB_EIEREN</t>
  </si>
  <si>
    <t>IKB EIEREN (Dutch quality system for the production of eggs)</t>
  </si>
  <si>
    <t>IKB_KIP</t>
  </si>
  <si>
    <t>IKB KIP (Chicken quality mark) (Benelux)</t>
  </si>
  <si>
    <t>IKB_VARKEN</t>
  </si>
  <si>
    <t>IKB VARKEN (Dutch quality system for pork meat products)</t>
  </si>
  <si>
    <t>INDEKLIMA_MAERKET</t>
  </si>
  <si>
    <t>Indeklima Maerket</t>
  </si>
  <si>
    <t>INITIATIVE_TIERWOHL</t>
  </si>
  <si>
    <t>Intitative Tierwohl</t>
  </si>
  <si>
    <t>INSTITUT_FRESENIUS</t>
  </si>
  <si>
    <t>FRESENIUS (quality seal for food and cooking products)</t>
  </si>
  <si>
    <t>INT_PROTECTION</t>
  </si>
  <si>
    <t>INTPROTECTION (Intern. rating for electr. appliances on protection against internal damage and danger to the user)</t>
  </si>
  <si>
    <t>INTEGRITY_AND_SUSTAINABILITY_CERTIFIED</t>
  </si>
  <si>
    <t>Integrity and Sustainability Certified</t>
  </si>
  <si>
    <t>INTERNATIONAL_ALOE_SCIENCE_COUNCIL_CERTIFICATE</t>
  </si>
  <si>
    <t>International Aloe Science Council Certificate</t>
  </si>
  <si>
    <t>INTERNATIONAL_KOSHER_COUNCIL</t>
  </si>
  <si>
    <t>International Kosher Council</t>
  </si>
  <si>
    <t>INTERNATIONAL_TASTE_QUALITY</t>
  </si>
  <si>
    <t>International Taste &amp; Quality (iTQi) Superior Taste Award</t>
  </si>
  <si>
    <t>INTERTEK_CERTIFICATE</t>
  </si>
  <si>
    <t>Intertek Certificate</t>
  </si>
  <si>
    <t>INTERTEK_ETL</t>
  </si>
  <si>
    <t>Intertek Electrical Testing Laboratories (ETL) Mark - Standards for electrical products in North America</t>
  </si>
  <si>
    <t>IP_SUISSE</t>
  </si>
  <si>
    <t>IP Suisse</t>
  </si>
  <si>
    <t>IPW_SOUTH_AFRICA</t>
  </si>
  <si>
    <t>Geïntegreerde wijnproductie (IPW)</t>
  </si>
  <si>
    <t>Production intégrée de vin (PIV)</t>
  </si>
  <si>
    <t>Integrated Production of Wine (IPW)</t>
  </si>
  <si>
    <t>ISA</t>
  </si>
  <si>
    <t>Islamic Services of America (ISA)</t>
  </si>
  <si>
    <t>ISCC</t>
  </si>
  <si>
    <t>ISCC (International Sustainability and Carbon Certification)</t>
  </si>
  <si>
    <t>ISCC_SUPPORTING_THE_BIOECONOMY</t>
  </si>
  <si>
    <t>ISCC Supporting the Bioeconomy</t>
  </si>
  <si>
    <t>ISEAL_ALLIANCE</t>
  </si>
  <si>
    <t>ISEAL ALLIANCE - Global association for sustainability standards</t>
  </si>
  <si>
    <t>ISO_QUALITY</t>
  </si>
  <si>
    <t>ISO Quality</t>
  </si>
  <si>
    <t>IVN_NATURAL_LEATHER</t>
  </si>
  <si>
    <t>IVN NATURAL LEATHER (eco-friendly leather products in Europe)</t>
  </si>
  <si>
    <t>IVN_NATURAL_TEXTILES_BEST</t>
  </si>
  <si>
    <t>IVN NATURAL TEXTILES BEST (eco-friendly textile products)</t>
  </si>
  <si>
    <t>IVO_OMEGA3</t>
  </si>
  <si>
    <t>JAS_ORGANIC</t>
  </si>
  <si>
    <t>Organic Certifying Body - JAS (Japanese Agricultural Standards)</t>
  </si>
  <si>
    <t>JAY_KOSHER_PAREVE</t>
  </si>
  <si>
    <t>Jay Kosher Pareve</t>
  </si>
  <si>
    <t>JODSALZ_BZGA</t>
  </si>
  <si>
    <t>IODIZED SALT - logo of the BZGA</t>
  </si>
  <si>
    <t>KABELKEUR</t>
  </si>
  <si>
    <t>KABELKEUR (Dutch quality mark for television and television cables, splitters and amplifiers)</t>
  </si>
  <si>
    <t>KAGFREILAND</t>
  </si>
  <si>
    <t>KAGfreiland</t>
  </si>
  <si>
    <t>KEHILLA_KOSHER_CALIFORNIA_K</t>
  </si>
  <si>
    <t>Kehilla Kosher California K</t>
  </si>
  <si>
    <t>KEHILLA_KOSHER_HEART_K</t>
  </si>
  <si>
    <t>Kehilla Kosher Heart K</t>
  </si>
  <si>
    <t>KEMA_KEUR</t>
  </si>
  <si>
    <t>KEMA KEUR (Dutch quality mark for electrical safety)</t>
  </si>
  <si>
    <t>KIWA</t>
  </si>
  <si>
    <t>KIWA quality mark (technical quality of products like pipes, fittings etc.)</t>
  </si>
  <si>
    <t>KLASA</t>
  </si>
  <si>
    <t>Klasa - Czech national mark of quality</t>
  </si>
  <si>
    <t>KOF_K_KOSHER</t>
  </si>
  <si>
    <t>KOF K Kosher</t>
  </si>
  <si>
    <t>KOMO</t>
  </si>
  <si>
    <t>KOMO quality certificate (construction and installation sector, Netherlands)</t>
  </si>
  <si>
    <t>KOSHER_AUSTRALIA</t>
  </si>
  <si>
    <t>Kosher Australia Certification</t>
  </si>
  <si>
    <t>KOSHER_BDMC</t>
  </si>
  <si>
    <t>Kosher BDMC (Kosher Beth Din Minchas Chinuch)</t>
  </si>
  <si>
    <t>KOSHER_CERTIFICATION_SERVICE</t>
  </si>
  <si>
    <t>Kosher Certification Service</t>
  </si>
  <si>
    <t>KOSHER_CHECK</t>
  </si>
  <si>
    <t>Kosher Check</t>
  </si>
  <si>
    <t>KOSHER_CHICAGO_RABBINICAL_COUNCIL_DAIRY</t>
  </si>
  <si>
    <t>Kosher - Chicago Rabbinical Council (CRC) Dairy</t>
  </si>
  <si>
    <t>KOSHER_CHICAGO_RABBINICAL_COUNCIL_PAREVE</t>
  </si>
  <si>
    <t>Kosher Chicago Rabbinical Council (CRC)  Pareve</t>
  </si>
  <si>
    <t>KOSHER_COR_DAIRY</t>
  </si>
  <si>
    <t>Kosher COR Dairy</t>
  </si>
  <si>
    <t>KOSHER_COR_DAIRY_EQUIPMENT</t>
  </si>
  <si>
    <t>Kosher COR Dairy Equipment</t>
  </si>
  <si>
    <t>KOSHER_COR_FISH</t>
  </si>
  <si>
    <t>Kosher COR Fish</t>
  </si>
  <si>
    <t>KOSHER_EIDAH_HACHAREIDIS</t>
  </si>
  <si>
    <t>Kosher Eidah Hacharidis</t>
  </si>
  <si>
    <t>KOSHER_GRAND_RABBINATE_OF_QUEBEC_PARVE</t>
  </si>
  <si>
    <t>Kosher Grand Rabbinate of Quebec Parve</t>
  </si>
  <si>
    <t>KOSHER_GREECE</t>
  </si>
  <si>
    <t>Kosher Kosher Greece</t>
  </si>
  <si>
    <t>KOSHER_INSPECTION_SERVICE_INDIA</t>
  </si>
  <si>
    <t>Kosher Inspection Service India</t>
  </si>
  <si>
    <t>KOSHER_KW_YOUNG_ISRAEL_OF_WEST_HEMPSTEAD</t>
  </si>
  <si>
    <t>Kosher KW Young Israel Of West Hempstead</t>
  </si>
  <si>
    <t>KOSHER_MADRID_SPAIN</t>
  </si>
  <si>
    <t>Kosher Kosher Madrid Spain</t>
  </si>
  <si>
    <t>KOSHER_OK_DAIRY</t>
  </si>
  <si>
    <t>Kosher OK Dairy</t>
  </si>
  <si>
    <t>KOSHER_ORGANICS</t>
  </si>
  <si>
    <t>Kosher Organics</t>
  </si>
  <si>
    <t>KOSHER_ORTHODOX_JEWISH_CONGREGATION_PARVE</t>
  </si>
  <si>
    <t>Kosher Orthodox Jewish Congregation Parve</t>
  </si>
  <si>
    <t>KOSHER_OTTAWA_VAAD_HAKASHRUT_CANADA</t>
  </si>
  <si>
    <t>Kosher Ottawa Vaad HaKashrut Canada</t>
  </si>
  <si>
    <t>KOSHER_PARVE_BKA</t>
  </si>
  <si>
    <t>Kosher Parve B.K.A.</t>
  </si>
  <si>
    <t>KOSHER_PARVE_NATURAL_FOOD_CERTIFIER</t>
  </si>
  <si>
    <t>Kosher Parve Natural Food Certifier</t>
  </si>
  <si>
    <t>KOSHER_PERU</t>
  </si>
  <si>
    <t>Kosher Peru Certification</t>
  </si>
  <si>
    <t>KOSHER_RAV_LANDAU</t>
  </si>
  <si>
    <t>Kosher Rav (Rabbi) Landau</t>
  </si>
  <si>
    <t>KOSHER_STAR_K_PARVE</t>
  </si>
  <si>
    <t>Kosher Star-K-Parve</t>
  </si>
  <si>
    <t>KOSHER_STAR_K_PARVE_PASSOVER</t>
  </si>
  <si>
    <t>Kosher Star-K -Parve and Passover</t>
  </si>
  <si>
    <t>KOSHER_STAR_S_P_KITNIYOT</t>
  </si>
  <si>
    <t>Kosher Star S for passover kitniyot</t>
  </si>
  <si>
    <t>KOSHERMEX</t>
  </si>
  <si>
    <t>KosherMex</t>
  </si>
  <si>
    <t>KOTT_FRAN_SVERIGE</t>
  </si>
  <si>
    <t>Kott Fran Sverige - 100 % Swedish meat (born, raised, slaughtered, processed and packed in Sweden)</t>
  </si>
  <si>
    <t>KRAV_MARK</t>
  </si>
  <si>
    <t>KRAV MARK (Swedish) for organically produced products</t>
  </si>
  <si>
    <t>KSA_KOSHER</t>
  </si>
  <si>
    <t>KSA - Kosher</t>
  </si>
  <si>
    <t>KSA_KOSHER_DAIRY</t>
  </si>
  <si>
    <t>KSA D - Kosher Dairy</t>
  </si>
  <si>
    <t>KVBG_APPROVED</t>
  </si>
  <si>
    <t>KVBG APPROVED (safety and good functioning of natural gas lands, Belgium)</t>
  </si>
  <si>
    <t>KVH_KOSHER</t>
  </si>
  <si>
    <t>KVH Kosher Certification</t>
  </si>
  <si>
    <t>LAATUVASTUU</t>
  </si>
  <si>
    <t>Finnish Pork Meat Certification System</t>
  </si>
  <si>
    <t>LABEL_OF_THE_ALLERGY_AND_ASTHMA_FEDERATION</t>
  </si>
  <si>
    <t>Label of the ALLERGY and ASTHMA Federation (Finland)</t>
  </si>
  <si>
    <t>LABEL_ROUGE</t>
  </si>
  <si>
    <t>LABEL ROUGE (high quality poultry and eggs from traditional, free-range farming)</t>
  </si>
  <si>
    <t>LACON</t>
  </si>
  <si>
    <t>LACON (Institute for quality assurance and certification of organically produced food)</t>
  </si>
  <si>
    <t>LAENDLE_QUALITAET</t>
  </si>
  <si>
    <t>LAENDLE-Quality seal (products from Vorarlberg, defined quality standards)</t>
  </si>
  <si>
    <t>LAIT_COLLECTE_ET_CONDITIONNE_EN_FRANCE</t>
  </si>
  <si>
    <t>Milk collected and conditioned in France</t>
  </si>
  <si>
    <t>LAIT_COLLECTE_ET_TRANSFORME_EN_FRANCE</t>
  </si>
  <si>
    <t>Milk collected and processed in France</t>
  </si>
  <si>
    <t>LAPIN_DE_FRANCE</t>
  </si>
  <si>
    <t>Lapin de France</t>
  </si>
  <si>
    <t>LE_PORC_FRANCAIS</t>
  </si>
  <si>
    <t>le Porc Francais</t>
  </si>
  <si>
    <t>LEAPING_BUNNY</t>
  </si>
  <si>
    <t>LEAPING_BUNNY (logo for production without animal testing)</t>
  </si>
  <si>
    <t>LEGUMES_DE_FRANCE</t>
  </si>
  <si>
    <t>Vegetables of France</t>
  </si>
  <si>
    <t>LETIS_ORGANIC</t>
  </si>
  <si>
    <t>Organic Certifying Body - Letis S.A.</t>
  </si>
  <si>
    <t>LGA</t>
  </si>
  <si>
    <t>LGA quality mark (for various products, by Landesgewerbeanstalt Bayern, TÜV)</t>
  </si>
  <si>
    <t>LOCALIZE</t>
  </si>
  <si>
    <t>Ontario - Localize - Shelf label program in North America</t>
  </si>
  <si>
    <t>LODI_RULES_CODE</t>
  </si>
  <si>
    <t>LONDON_BETH_DIN_KOSHER</t>
  </si>
  <si>
    <t>London Beth Din Kosher</t>
  </si>
  <si>
    <t>LONKI_GUTES_LEBEN</t>
  </si>
  <si>
    <t>Lonki Gutes Leben</t>
  </si>
  <si>
    <t>LONKI_PARK</t>
  </si>
  <si>
    <t>Lonki Park</t>
  </si>
  <si>
    <t>LOODUSSOBRALIK_TOODE_ESTONIA</t>
  </si>
  <si>
    <t>Eco-friendly products (Estonia)</t>
  </si>
  <si>
    <t>LOVE_IRISH_FOOD</t>
  </si>
  <si>
    <t>LOVE IRISH FOOD (manufactured in Ireland with Irish ingredients)</t>
  </si>
  <si>
    <t>LVA</t>
  </si>
  <si>
    <t>LVA - ISACert Austria (controlled for food safety)</t>
  </si>
  <si>
    <t>MADE_FOR_RECYCLING_INTERZERO</t>
  </si>
  <si>
    <t>Gemaakt voor recycling Interzero</t>
  </si>
  <si>
    <t>Conçu pour le recyclage Interzero</t>
  </si>
  <si>
    <t>Made for recycling Interzero</t>
  </si>
  <si>
    <t>MADE_GREEN_IN_ITALY</t>
  </si>
  <si>
    <t>Made Green in Italy</t>
  </si>
  <si>
    <t>MADE_IN_FINLAND_FLAG_WITH_KEY</t>
  </si>
  <si>
    <t>Made in Finland (flag with key logo)</t>
  </si>
  <si>
    <t>MADE_IN_SLOVAKIA</t>
  </si>
  <si>
    <t>Made in Slovakia</t>
  </si>
  <si>
    <t>MADE_OF_PLASTIC_BEVERAGE_CUPS</t>
  </si>
  <si>
    <t>Beverage cups made from single-use plastic.</t>
  </si>
  <si>
    <t>MADE_WITH_CANADIAN_BEEF</t>
  </si>
  <si>
    <t>MAITRE_ARTISAN</t>
  </si>
  <si>
    <t>Maitre artisan</t>
  </si>
  <si>
    <t>MANCHESTER_BEIS_DIN</t>
  </si>
  <si>
    <t>Manchester beis din Kosher</t>
  </si>
  <si>
    <t>MARINE_CONSERVATION_SOCIETY</t>
  </si>
  <si>
    <t>Marine Conservation Society</t>
  </si>
  <si>
    <t>MARINE_STEWARDSHIP_COUNCIL_LABEL</t>
  </si>
  <si>
    <t>MSC label for certified sustainable seafood (Marine Stewardship Council)</t>
  </si>
  <si>
    <t>MAX_HAVELAAR</t>
  </si>
  <si>
    <t>MCIA_ORGANIC</t>
  </si>
  <si>
    <t>MCIA Organic</t>
  </si>
  <si>
    <t>MEHR_WEG</t>
  </si>
  <si>
    <t>MEHRWEG (Reusable Packaging Initiative in Austria)</t>
  </si>
  <si>
    <t>MIDWEST_KOSHER</t>
  </si>
  <si>
    <t>Midwest Kosher</t>
  </si>
  <si>
    <t>MILIEUKEUR</t>
  </si>
  <si>
    <t>MILIEUKEUR (Dutch environmental quality label)</t>
  </si>
  <si>
    <t>MINNESOTA_KOSHER_COUNCIL</t>
  </si>
  <si>
    <t>Minnesota Kosher Council</t>
  </si>
  <si>
    <t>MJOLK_FRAN_SVERIGE</t>
  </si>
  <si>
    <t>Mjolk Fran Sverige</t>
  </si>
  <si>
    <t>MOMS_CHOICE_AWARD</t>
  </si>
  <si>
    <t>Mom’s Choice Award</t>
  </si>
  <si>
    <t>MONTREAL_VAAD_HAIR_PAREVE</t>
  </si>
  <si>
    <t>Montreal Vaad Hair Mk Pareve</t>
  </si>
  <si>
    <t>MORTADELLA_BOLOGNA</t>
  </si>
  <si>
    <t>Mortadella Bologna</t>
  </si>
  <si>
    <t>MOSA</t>
  </si>
  <si>
    <t>MOSA certified organic</t>
  </si>
  <si>
    <t>MPS_A</t>
  </si>
  <si>
    <t>MPS-A (environmental registration certificate for most environmentally-friendly cultivation)</t>
  </si>
  <si>
    <t>MUNDUSVINI_GOLD</t>
  </si>
  <si>
    <t>MUNDUSVINI GOLD award (International Wine Awards)</t>
  </si>
  <si>
    <t>MUNDUSVINI_SILVER</t>
  </si>
  <si>
    <t>MUNDUSVINI SILVER award (International Wine Awards)</t>
  </si>
  <si>
    <t>MUSLIM_JUDICIAL_COUNCIL_HALAAL_TRUST</t>
  </si>
  <si>
    <t>Muslim Judicial Council Halaal Trust</t>
  </si>
  <si>
    <t>MY_CLIMATE</t>
  </si>
  <si>
    <t>MY CLIMATE label (climate protection)</t>
  </si>
  <si>
    <t>NAOOA_CERTIFIED_QUALITY</t>
  </si>
  <si>
    <t>NAOOA Certified Quality</t>
  </si>
  <si>
    <t>NASAA_CERTIFIED_ORGANIC</t>
  </si>
  <si>
    <t>NASAA (National Association for Sustainable Agriculture Australia) Certified Organic</t>
  </si>
  <si>
    <t>NATRUE_LABEL</t>
  </si>
  <si>
    <t>NATRUE label for natural and organic cosmetic products</t>
  </si>
  <si>
    <t>NATURA_BEEF</t>
  </si>
  <si>
    <t>Natura-Beef</t>
  </si>
  <si>
    <t>NATURA_VEAL</t>
  </si>
  <si>
    <t>Natura-Veal</t>
  </si>
  <si>
    <t>NATURE_AND_RESPECT</t>
  </si>
  <si>
    <t>Nature and Respect</t>
  </si>
  <si>
    <t>NATURE_CARE_PRODUCT</t>
  </si>
  <si>
    <t>Nature Care Product</t>
  </si>
  <si>
    <t>NATURE_ET_PROGRES</t>
  </si>
  <si>
    <t>Nature Et Progres</t>
  </si>
  <si>
    <t>NATUREPLUS</t>
  </si>
  <si>
    <t>NATUREPLUS label (Sustainability for building and accommodation products)</t>
  </si>
  <si>
    <t>NATURLAND</t>
  </si>
  <si>
    <t>NATURLAND (organic farming association world over)</t>
  </si>
  <si>
    <t>NATURLAND_FAIR_TRADE</t>
  </si>
  <si>
    <t>Naturland Fair Trade certification</t>
  </si>
  <si>
    <t>NATURLAND_WILDFISH</t>
  </si>
  <si>
    <t>Naturland Wildfish</t>
  </si>
  <si>
    <t>NC_NATURAL_COSMETICS_STANDARD</t>
  </si>
  <si>
    <t>NC Natural Cosmetics Standard</t>
  </si>
  <si>
    <t>NC_NATURAL_COSMETICS_STANDARD_ORGANIC_QUALITY</t>
  </si>
  <si>
    <t>NC Natural Cosmetics Standard organic quality</t>
  </si>
  <si>
    <t>NC_VEGAN_NATURAL_COSMETICS</t>
  </si>
  <si>
    <t>NC Vegan Natural Cosmetics</t>
  </si>
  <si>
    <t>NC_VEGAN_NATURAL_COSMETICS_STANDARD_ORGANIC_QUALITY</t>
  </si>
  <si>
    <t>NC Vegan Natural Cosmetics Standard organic quality</t>
  </si>
  <si>
    <t>NCA_GLUTEN_FREE</t>
  </si>
  <si>
    <t>NDOA</t>
  </si>
  <si>
    <t>NDOA (Nevada Department of Agriculture - Organic Certification Program)</t>
  </si>
  <si>
    <t>NEA</t>
  </si>
  <si>
    <t>National Eczema Association Seal of Acceptance™</t>
  </si>
  <si>
    <t>NEULAND</t>
  </si>
  <si>
    <t>NEULAND logo (meat and meat products of humane and environmentally friendly livestock origin)</t>
  </si>
  <si>
    <t>NEW_ZEALAND_SUSTAINABLE_WINEGROWING</t>
  </si>
  <si>
    <t>New Zealand Sustainable Winegrowing</t>
  </si>
  <si>
    <t>NF_MARQUE</t>
  </si>
  <si>
    <t>NF CERTIFICATION MARK in France (guarantees quality and safety of products and services)</t>
  </si>
  <si>
    <t>NFCA_GLUTEN_FREE</t>
  </si>
  <si>
    <t>Gluten-free Certified - Allergen Control Group of the National Foundation for Celiac Awareness (NFCA)</t>
  </si>
  <si>
    <t>NMX</t>
  </si>
  <si>
    <t>NOM</t>
  </si>
  <si>
    <t>NON_GMO_BY_EARTHKOSHER</t>
  </si>
  <si>
    <t>Non-GMO By Earthkosher</t>
  </si>
  <si>
    <t>NON_GMO_PROJECT</t>
  </si>
  <si>
    <t>NON GMO PROJECT verification seal (produced according to best practices for GMO avoidance)</t>
  </si>
  <si>
    <t>NPA</t>
  </si>
  <si>
    <t>NPA (Natural Products Association) certified (USA) (personal and home care products)</t>
  </si>
  <si>
    <t>NRW_CERTIFIED_QUALITY</t>
  </si>
  <si>
    <t>NRW certified quality (NRW geprüfte Qualität)</t>
  </si>
  <si>
    <t>NSF certification (National Standards Foundation) (USA)</t>
  </si>
  <si>
    <t>NSF_CERTIFIED_FOR_SPORT</t>
  </si>
  <si>
    <t>NSF Certified For Sport</t>
  </si>
  <si>
    <t>NSF_GLUTEN_FREE</t>
  </si>
  <si>
    <t>NSF Gluten Free</t>
  </si>
  <si>
    <t>NSF_NON_GMO_TRUE_NORTH</t>
  </si>
  <si>
    <t>NSF Non GMO True North</t>
  </si>
  <si>
    <t>NSF_SUSTAINABILITY_CERTIFIED</t>
  </si>
  <si>
    <t>NSF Sustainability Certified</t>
  </si>
  <si>
    <t>NSM</t>
  </si>
  <si>
    <t>NYCKELHALET</t>
  </si>
  <si>
    <t>NYCKELHALET (green key hole) for healthy foods in Sweden, Denmark and Norway)</t>
  </si>
  <si>
    <t>OCEAN_WISE</t>
  </si>
  <si>
    <t>Ocean Wise Recommended Sourced Responsibly</t>
  </si>
  <si>
    <t>OCIA</t>
  </si>
  <si>
    <t>OCIA (Organic Crop Improvement Association) organic certification (Americas and Asia)</t>
  </si>
  <si>
    <t>OCQV_ORGANIC</t>
  </si>
  <si>
    <t>Organic Certifying Body - Organisme de Certification Québec Vrai (OCQV)</t>
  </si>
  <si>
    <t>OECD_BIO_INGREDIENTS</t>
  </si>
  <si>
    <t>Biodegradable Ingredients - Test Guideline for chemicals of the OECD</t>
  </si>
  <si>
    <t>OEKO_CONTROL</t>
  </si>
  <si>
    <t>OEKO CONTROL (ecological furniture association)</t>
  </si>
  <si>
    <t>OEKO_KREISLAUF</t>
  </si>
  <si>
    <t>OEKO-KREISLAUF Moorbad Harbach (agricultural products from entire organic production chain)</t>
  </si>
  <si>
    <t>OEKO_QUALITY_GUARANTEE_BAVARIA</t>
  </si>
  <si>
    <t>OEKO QUALITY GARANTEED - BAVARIA (regional eco-label)</t>
  </si>
  <si>
    <t>OEKO_TEX_LABEL</t>
  </si>
  <si>
    <t>OEKO TEX label (for textiles without health risk)</t>
  </si>
  <si>
    <t>OEKO_TEX_MADE_IN_GREEN</t>
  </si>
  <si>
    <t>OEKO-Tex Made in Green</t>
  </si>
  <si>
    <t>OEUFS_DE_FRANCE</t>
  </si>
  <si>
    <t>Oeufs de France</t>
  </si>
  <si>
    <t>OFF_ORGANIC</t>
  </si>
  <si>
    <t>Complies with organic regulations of the Organic Food Federation in UK</t>
  </si>
  <si>
    <t>OFFICIAL_ECO_LABEL_SUN</t>
  </si>
  <si>
    <t>Official ECO LABEL SUN (for controlled organic production in Finland)</t>
  </si>
  <si>
    <t>OFG_ORGANIC</t>
  </si>
  <si>
    <t>Organic Farmers and Growers (Organic Certification UK2)</t>
  </si>
  <si>
    <t>OHNE_GEN_TECHNIK</t>
  </si>
  <si>
    <t>OHNE GEN TECHNIK (without genetic engineering) (controlled by VLOG)</t>
  </si>
  <si>
    <t>OK_COMPOST_HOME</t>
  </si>
  <si>
    <t>OK Compost Home</t>
  </si>
  <si>
    <t>OK_COMPOST_INDUSTRIAL</t>
  </si>
  <si>
    <t>OK Compost Industrial</t>
  </si>
  <si>
    <t>OK_COMPOST_VINCOTTE</t>
  </si>
  <si>
    <t>OK Compost label by Vincotte (EN 13432: 2000 standard)</t>
  </si>
  <si>
    <t>OK_CONDOMS</t>
  </si>
  <si>
    <t>OK condoms</t>
  </si>
  <si>
    <t>OK_KOSHER</t>
  </si>
  <si>
    <t>OK Kosher Certification</t>
  </si>
  <si>
    <t>OKOTEST</t>
  </si>
  <si>
    <t>ÖKOTEST sign (test magazine)</t>
  </si>
  <si>
    <t>OLIVIA_PANNON_WHITE</t>
  </si>
  <si>
    <t>Olivia Pannon White</t>
  </si>
  <si>
    <t>OLIVIA_PANNON_WHITE_PLUS</t>
  </si>
  <si>
    <t>Olivia Pannon White Plus</t>
  </si>
  <si>
    <t>ON_THE_WAY_TO_PLANETPROOF</t>
  </si>
  <si>
    <t>On the way to planetproof</t>
  </si>
  <si>
    <t>ONE_PERCENT_FOR_THE_PLANET</t>
  </si>
  <si>
    <t>1% for the Planet</t>
  </si>
  <si>
    <t>ONTARIO_APPROVED</t>
  </si>
  <si>
    <t>Ontario approved legend - Inspected meat products, provincially licensed plants</t>
  </si>
  <si>
    <t>ONTARIO_PORK</t>
  </si>
  <si>
    <t>Made with Ontario Pork</t>
  </si>
  <si>
    <t>ORB</t>
  </si>
  <si>
    <t>Orthodox Rabbinical Board</t>
  </si>
  <si>
    <t>ORBI</t>
  </si>
  <si>
    <t>ORBI (Organic Bio in Austria)</t>
  </si>
  <si>
    <t>OREGON_KOSHER</t>
  </si>
  <si>
    <t>Kosher Oregon Kosher</t>
  </si>
  <si>
    <t>OREGON_LIVE</t>
  </si>
  <si>
    <t>Oregon LIVE (Low Input Viticulture and Enology)</t>
  </si>
  <si>
    <t>OREGON_TILTH</t>
  </si>
  <si>
    <t>ORGANIC_100_CONTENT_STANDARD</t>
  </si>
  <si>
    <t>ORGANIC CONTENT STANDARD (OCS) (verifies the content of a given organically grown material)</t>
  </si>
  <si>
    <t>ORGANIC_COTTON</t>
  </si>
  <si>
    <t>Organic Cotton</t>
  </si>
  <si>
    <t>ORGANIC_TRADE_ASSOCIATION</t>
  </si>
  <si>
    <t>Organic Trade Association</t>
  </si>
  <si>
    <t>ORIGIN_MARK_GERMANY</t>
  </si>
  <si>
    <t>Origin mark Germany (Herkunftskennzeichnung Deutschland)</t>
  </si>
  <si>
    <t>ORIGIN_OF_EGGS</t>
  </si>
  <si>
    <t>Origin of eggs</t>
  </si>
  <si>
    <t>ORIGINE_FRANCE_GARANTIE</t>
  </si>
  <si>
    <t>Origine France Garantie</t>
  </si>
  <si>
    <t>OTCO_ORGANIC</t>
  </si>
  <si>
    <t>OU_KOSHER</t>
  </si>
  <si>
    <t>Orthodox Union Kosher</t>
  </si>
  <si>
    <t>OU_KOSHER_DAIRY</t>
  </si>
  <si>
    <t>OU Kosher Dairy</t>
  </si>
  <si>
    <t>OU_KOSHER_FISH</t>
  </si>
  <si>
    <t>OU Kosher Fish</t>
  </si>
  <si>
    <t>OU_KOSHER_MEAT</t>
  </si>
  <si>
    <t>OU Kosher Meat</t>
  </si>
  <si>
    <t>OU_KOSHER_PASSOVER</t>
  </si>
  <si>
    <t>OU Kosher Passover</t>
  </si>
  <si>
    <t>OZONE_FRIENDLY_GENERAL_CLAIM</t>
  </si>
  <si>
    <t>OZONE friendly</t>
  </si>
  <si>
    <t>PACS_ORGANIC</t>
  </si>
  <si>
    <t>PALEO_APPROVED</t>
  </si>
  <si>
    <t>Paleo Approved</t>
  </si>
  <si>
    <t>PALEO_BY_EARTHKOSHER</t>
  </si>
  <si>
    <t>Paleo By Earthkosher</t>
  </si>
  <si>
    <t>PARENT_TESTED_PARENT_APPROVED</t>
  </si>
  <si>
    <t>Parent Tested Parent Approved (PTPA) Winner’s Seal of Approval</t>
  </si>
  <si>
    <t>PAVILLON_FRANCE</t>
  </si>
  <si>
    <t>Pavillon France</t>
  </si>
  <si>
    <t>PCO (Pennsylvania Certified Organic) organic certification</t>
  </si>
  <si>
    <t>Pennsylvania Certified Organic (PCO)</t>
  </si>
  <si>
    <t>PEFC</t>
  </si>
  <si>
    <t>PEFC (Program for sustainable forestry through independent third-party certification)</t>
  </si>
  <si>
    <t>PEFC_CERTIFIED</t>
  </si>
  <si>
    <t>PEFC CERTIFIED - Variant 1 (sustainable forestry)</t>
  </si>
  <si>
    <t>PEFC_RECYCLED</t>
  </si>
  <si>
    <t>PEFC-RECYCLED certified - Variant 2 (sustainable forestry)</t>
  </si>
  <si>
    <t>PET_TO_PET</t>
  </si>
  <si>
    <t>PET to PET (recycling of PET bottles)</t>
  </si>
  <si>
    <t>PGI_CNIPA</t>
  </si>
  <si>
    <t>Protected Geographical Indication-CNIPA</t>
  </si>
  <si>
    <t>PGI_GAQSIQ</t>
  </si>
  <si>
    <t>Protected Geographical Indication-GAQSIQ</t>
  </si>
  <si>
    <t>PGI_MARA</t>
  </si>
  <si>
    <t>Protected Geographical Indication-MARA</t>
  </si>
  <si>
    <t>PGI_TO_SAIC</t>
  </si>
  <si>
    <t>Protected Geographical Indication-TO-SAIC</t>
  </si>
  <si>
    <t>PLASTIC_FREE_TRUST_MARK</t>
  </si>
  <si>
    <t>Plastic Free Trust Mark</t>
  </si>
  <si>
    <t>PLASTIC_IN_FILTER_TOBACCO</t>
  </si>
  <si>
    <t>Single-use plastic in tobacco products with filters.</t>
  </si>
  <si>
    <t>PLASTIC_IN_PRODUCT_BEVERAGE_CUPS</t>
  </si>
  <si>
    <t>Single-use plastic in beverage cups.</t>
  </si>
  <si>
    <t>PLASTIC_IN_PRODUCT_TAMPONS</t>
  </si>
  <si>
    <t>Single-use plastic tampons and tampon applicators.</t>
  </si>
  <si>
    <t>PLASTIC_IN_PRODUCT_WIPES_SANITARY_PADS</t>
  </si>
  <si>
    <t>Single-use plastic in wipes and sanitary towels (pads).</t>
  </si>
  <si>
    <t>PLASTIC_NEUTRAL</t>
  </si>
  <si>
    <t>Plastic neutral</t>
  </si>
  <si>
    <t>POMMES_DE_TERRES_DE_FRANCE</t>
  </si>
  <si>
    <t>Pommes de Terres de France</t>
  </si>
  <si>
    <t>PRO_NATURE</t>
  </si>
  <si>
    <t>Pro Nature</t>
  </si>
  <si>
    <t>PRO_SPECIE_RARA</t>
  </si>
  <si>
    <t>Pro Specie Rara</t>
  </si>
  <si>
    <t>PRO_TERRA_NON_GMO_CERTIFICATION</t>
  </si>
  <si>
    <t>Pro-Terra Non-GMO Certification</t>
  </si>
  <si>
    <t>PRO_WEIDELAND</t>
  </si>
  <si>
    <t>Pro Weideland</t>
  </si>
  <si>
    <t>PROCERT_ORGANIC</t>
  </si>
  <si>
    <t>Organic Certifying Body - Pro-Cert Organic Systems, Saskatchewan, Canada</t>
  </si>
  <si>
    <t>PRODERM</t>
  </si>
  <si>
    <t>PRODERM - dermatologisch bestätigt</t>
  </si>
  <si>
    <t>PRODUCT_OF_THE_YEAR_CONSUMER_SURVEY</t>
  </si>
  <si>
    <t>Product of the Year, Consumer Survey</t>
  </si>
  <si>
    <t>PRODUIT_EN_BRETAGNE</t>
  </si>
  <si>
    <t>Produit en Bretagne</t>
  </si>
  <si>
    <t>PROTECTED_DESIGNATION_OF_ORIGIN</t>
  </si>
  <si>
    <t>EU- Beschermde oorsprongsbenaming (BOB)</t>
  </si>
  <si>
    <t>EU-Protected designation of origin (PDO)</t>
  </si>
  <si>
    <t>PROTECTED_GEOGRAPHICAL_INDICATION</t>
  </si>
  <si>
    <t>EU- Beschermde geografische aanduiding (BGA)</t>
  </si>
  <si>
    <t>EU- Protected geographical indication (PGI)</t>
  </si>
  <si>
    <t>PROTECTED_HARVEST_CERTIFIED</t>
  </si>
  <si>
    <t>PROTECTED HARVEST-certified - Sustainable (from field to retail market)</t>
  </si>
  <si>
    <t>PROVEN_QUALITY_BAVARIA</t>
  </si>
  <si>
    <t>PROVEN QUALITY BAVARIA (GQ-Bayern)</t>
  </si>
  <si>
    <t>PUHTAASTI_KOTIMAINEN</t>
  </si>
  <si>
    <t>PUHTAASTI KOTIMAINEN (SEED LEAF) (vegetables, berries and flowers of Finnish origin)</t>
  </si>
  <si>
    <t>QAI - Quality Assurance International (organic product certifying agency)</t>
  </si>
  <si>
    <t>QCS_ORGANIC</t>
  </si>
  <si>
    <t>Organic Certifying Body - Quality Certification Services (QCS), Florida, U.S.A.</t>
  </si>
  <si>
    <t>QM_MILCH</t>
  </si>
  <si>
    <t>QM Milch (Qualitätsmanagement Milch)</t>
  </si>
  <si>
    <t>QM_MILCH_PLUS</t>
  </si>
  <si>
    <t>QM Milch+ (Qualitätsmanagement Milch)</t>
  </si>
  <si>
    <t>QM_MILCH_PLUS_PLUS</t>
  </si>
  <si>
    <t>QM Milch++ (Qualitätsmanagement Milch)</t>
  </si>
  <si>
    <t>QM_MILCH_PLUS_PLUS_PLUS</t>
  </si>
  <si>
    <t>QM Milch+++ (Qualitätsmanagement Milch)</t>
  </si>
  <si>
    <t>QS</t>
  </si>
  <si>
    <t>QS certification mark (from farm to shop)</t>
  </si>
  <si>
    <t>QS_PRODUCTION_PERMIT</t>
  </si>
  <si>
    <t>QS Production Permit</t>
  </si>
  <si>
    <t>QUALENVI</t>
  </si>
  <si>
    <t>Qualenvi</t>
  </si>
  <si>
    <t>QUALITAET_TIROL</t>
  </si>
  <si>
    <t>Qualitaet Tirol</t>
  </si>
  <si>
    <t>QUALITE_FLEURIER</t>
  </si>
  <si>
    <t>Qualité Fleurier</t>
  </si>
  <si>
    <t>QUALITY_CONFORMANCE_MARKING_CN</t>
  </si>
  <si>
    <t>Quality Conformance Marking China</t>
  </si>
  <si>
    <t>QUALITY_LABEL_SLOVAK_1</t>
  </si>
  <si>
    <t>Slovak quality label level 1</t>
  </si>
  <si>
    <t>QUALITY_LABEL_SLOVAK_2</t>
  </si>
  <si>
    <t>Slovak quality label level 2</t>
  </si>
  <si>
    <t>QUALITY_MARK_IRELAND</t>
  </si>
  <si>
    <t>QUALITY MARK IRELAND (controlled organic farming)</t>
  </si>
  <si>
    <t>QUALITY_RHOEN</t>
  </si>
  <si>
    <t>QUALITY RHOEN (regional products from the Rhön area)</t>
  </si>
  <si>
    <t>QUALIVO</t>
  </si>
  <si>
    <t>Qualivo</t>
  </si>
  <si>
    <t>QZBW</t>
  </si>
  <si>
    <t>Qualitaetszeichen Baden-Wuerttemberg (QZBW)</t>
  </si>
  <si>
    <t>RABBINICAL_COUNCIL_OF_BRITISH_COLUMBIA</t>
  </si>
  <si>
    <t>Rabbinical Council Of British Columbia BCK</t>
  </si>
  <si>
    <t>RABBINICAL_COUNCIL_OF_CALIFORNIA_(RCC)</t>
  </si>
  <si>
    <t>Rabbinical Council Of California</t>
  </si>
  <si>
    <t>RABBINICAL_COUNCIL_OF_NEW_ENGLAND</t>
  </si>
  <si>
    <t>Rabbinical Council Of New England</t>
  </si>
  <si>
    <t>RAINFOREST_ALLIANCE</t>
  </si>
  <si>
    <t>RAINFOREST Alliance certified (for rainforest protection)</t>
  </si>
  <si>
    <t>RAINFOREST_ALLIANCE_PEOPLE_NATURE</t>
  </si>
  <si>
    <t>Rainforest Alliance people &amp; nature</t>
  </si>
  <si>
    <t>RAL_QUALITY_CANDLES</t>
  </si>
  <si>
    <t>RAL Quality CANDELS</t>
  </si>
  <si>
    <t>REAL_CALIFORNIA_CHEESE</t>
  </si>
  <si>
    <t>Real California Cheese</t>
  </si>
  <si>
    <t>REAL_CALIFORNIA_MILK</t>
  </si>
  <si>
    <t>Real California Milk</t>
  </si>
  <si>
    <t>REAL_FOOD_SEAL</t>
  </si>
  <si>
    <t>Real Food Seal</t>
  </si>
  <si>
    <t>RECUPEL</t>
  </si>
  <si>
    <t>RECUPEL (recovery of materials from waste of electrical devices)</t>
  </si>
  <si>
    <t>RECYCLABLE_GENERAL_CLAIM</t>
  </si>
  <si>
    <t>RECYCLABLE</t>
  </si>
  <si>
    <t>REGIONAL_FOOD_CZECH</t>
  </si>
  <si>
    <t>Regional Food Czech</t>
  </si>
  <si>
    <t>REGIONALFENSTER</t>
  </si>
  <si>
    <t>REGIONAL window (for food in Germany)</t>
  </si>
  <si>
    <t>REGIONALTHEKE_FRANKEN</t>
  </si>
  <si>
    <t>REGIONALTHEKE FRANKEN (products of Frankish origin and quality)</t>
  </si>
  <si>
    <t>RELAX_RABBIT</t>
  </si>
  <si>
    <t>Relax Rabbit</t>
  </si>
  <si>
    <t>RESPONSIBLE_FISHERIES_MANAGEMENT</t>
  </si>
  <si>
    <t>Verantwoord visserijbeheer door Certified Seafood International (CSI)</t>
  </si>
  <si>
    <t>Responsible Fisheries Management by Certified Seafood International (CSI)</t>
  </si>
  <si>
    <t>RETURNABLE_CAN_NL</t>
  </si>
  <si>
    <t>RETURNABLE_PET_BOTTLE_NL</t>
  </si>
  <si>
    <t>Returnable PET bottle (NL)</t>
  </si>
  <si>
    <t>RHP</t>
  </si>
  <si>
    <t>RHP-Foundation (quality assurance of peat and soil products)</t>
  </si>
  <si>
    <t>ROQUEFORT_RED_EWE</t>
  </si>
  <si>
    <t>Roquefort red ewe</t>
  </si>
  <si>
    <t>ROUNDTABLE_ON_RESPONSIBLE_SOY</t>
  </si>
  <si>
    <t>Round Table on Responsible Soy - For responsible production, processing and trading of soy on a global level</t>
  </si>
  <si>
    <t>RSB</t>
  </si>
  <si>
    <t>RSB – Roundtable on Sustainable Biomaterials</t>
  </si>
  <si>
    <t>RUP_GUADELOUPE</t>
  </si>
  <si>
    <t>Rup Guadeloupe</t>
  </si>
  <si>
    <t>RUP_GUYANE</t>
  </si>
  <si>
    <t>Rup Guyana</t>
  </si>
  <si>
    <t>RUP_MARTINIQUE</t>
  </si>
  <si>
    <t>Rup Martinique</t>
  </si>
  <si>
    <t>RUP_MAYOTTE</t>
  </si>
  <si>
    <t>Rup Mayotte</t>
  </si>
  <si>
    <t>RUP_REUNION</t>
  </si>
  <si>
    <t>Rup Reunion</t>
  </si>
  <si>
    <t>RUP_SAINT_MARTIN</t>
  </si>
  <si>
    <t>Rup Saint-Martin</t>
  </si>
  <si>
    <t>SA8000</t>
  </si>
  <si>
    <t>SAFE_FEED_SAFE_FOOD</t>
  </si>
  <si>
    <t>Safe Feed Safe Food</t>
  </si>
  <si>
    <t>SAFE_QUALITY_FOOD</t>
  </si>
  <si>
    <t>Safe Quality Food</t>
  </si>
  <si>
    <t>SAFER_CHOICE</t>
  </si>
  <si>
    <t>Safer Choice</t>
  </si>
  <si>
    <t>SALMON_SAFE_CERTIFICATION</t>
  </si>
  <si>
    <t>Salmon Safe Certification</t>
  </si>
  <si>
    <t>SALZBURGER_LAND_HERKUNFT</t>
  </si>
  <si>
    <t>Salzburger Land Origin Certificate (Austria)</t>
  </si>
  <si>
    <t>SCHARRELVLEES</t>
  </si>
  <si>
    <t>SCHARRELVLEES - animals grown without antibiotics (meat based products in the Netherlands)</t>
  </si>
  <si>
    <t>SCHLESWIG_HOLSTEIN_QUALITY</t>
  </si>
  <si>
    <t>Schleswig-Holstein Quality (foods)</t>
  </si>
  <si>
    <t>SCROLL_K</t>
  </si>
  <si>
    <t>Vaad Hakashrus of Denver Scroll K Certification</t>
  </si>
  <si>
    <t>SCS_RECYCLED_CONTENT_CERTIFICATION</t>
  </si>
  <si>
    <t>SCS Recycled Content Certification (RCC)</t>
  </si>
  <si>
    <t>SCS_SUSTAINABLY_GROWN</t>
  </si>
  <si>
    <t>SCS Sustainably Grown</t>
  </si>
  <si>
    <t>SEACHOICE</t>
  </si>
  <si>
    <t>SeaChoice - Supporting sustainable fisheries and aquaculture at all levels of the seafood supply chain</t>
  </si>
  <si>
    <t>Separate collection</t>
  </si>
  <si>
    <t>SFC_MEMBER_SEAL</t>
  </si>
  <si>
    <t>SFC Member Seal</t>
  </si>
  <si>
    <t>SFC_MEMBER_SEAL_GOLD</t>
  </si>
  <si>
    <t>SFC Member Seal Gold</t>
  </si>
  <si>
    <t>SFC_MEMBER_SEAL_PLATINUM</t>
  </si>
  <si>
    <t>SFC Member Seal Platinum</t>
  </si>
  <si>
    <t>SFC_MEMBER_SEAL_SILVER</t>
  </si>
  <si>
    <t>SFC Member Seal Silver</t>
  </si>
  <si>
    <t>SGS_ORGANIC</t>
  </si>
  <si>
    <t>SGS ORGANIC product certification (Austria)</t>
  </si>
  <si>
    <t>SHOPPER_ARMY</t>
  </si>
  <si>
    <t>Shopper Army</t>
  </si>
  <si>
    <t>SIP</t>
  </si>
  <si>
    <t>Sustainable In Practice (SIP)</t>
  </si>
  <si>
    <t>SKG_CERTIFICATE</t>
  </si>
  <si>
    <t>SKG Certificate - SKG certificate (building industry in the Netherlands) - Do not use this code, use one of the SKG-Star-Codes instead!</t>
  </si>
  <si>
    <t>SKG_CERTIFICATE_1_STAR</t>
  </si>
  <si>
    <t>SKG 1 star - Standard burglar proof (3 minutes resistance to burglary with simple tools) - Independent certification for building products, (Netherlands)</t>
  </si>
  <si>
    <t>SKG_CERTIFICATE_2_STAR</t>
  </si>
  <si>
    <t>SKG 2 star - Heavily burglar-proof (3 minutes resistance to burglary with a comprehensive tool kit) - Independent certification for products of the building industry)</t>
  </si>
  <si>
    <t>SKG_CERTIFICATE_3_STAR</t>
  </si>
  <si>
    <t>SKG 3 star - Extra heavy anti-burglary (5 minutes resistance to a burglar with heavy tools) - Independent certification for products of the building industry)</t>
  </si>
  <si>
    <t>SLG_CHILD_SAFETY</t>
  </si>
  <si>
    <t>SLG CHILD SAFETY approved</t>
  </si>
  <si>
    <t>SLG_TYPE_TESTED</t>
  </si>
  <si>
    <t>SLG TYPE TESTED (certification and production monitoring)</t>
  </si>
  <si>
    <t>SLK_BIO</t>
  </si>
  <si>
    <t>SLK-BIO label (Salzburger Landwirtschaftliche Kontrolle)</t>
  </si>
  <si>
    <t>SMAK</t>
  </si>
  <si>
    <t>SOCIETY_PLASTICS_INDUSTRY</t>
  </si>
  <si>
    <t>Society of the Plastics Industry (SPI)</t>
  </si>
  <si>
    <t>SOIL_ASSOCIATION_ORGANIC_SYMBOL</t>
  </si>
  <si>
    <t>SOIL ASSOCIATION ORGANIC (Standard for sustainable organic farming in the UK)</t>
  </si>
  <si>
    <t>SOIL_COSMOS_NATURAL</t>
  </si>
  <si>
    <t>SOIL Cosmos Natural</t>
  </si>
  <si>
    <t>SOIL_ORGANIC_COSMOS</t>
  </si>
  <si>
    <t>SOIL Organic Cosmos</t>
  </si>
  <si>
    <t>SOSTAIN</t>
  </si>
  <si>
    <t>SOSTain</t>
  </si>
  <si>
    <t>SPCA_BC</t>
  </si>
  <si>
    <t>BC SPCA - Farm certification and food-labelling program for farm animal welfare standards in Canada</t>
  </si>
  <si>
    <t>SRP_VERIFIED</t>
  </si>
  <si>
    <t>SRP-Verified (Sustainable Rice Platform)</t>
  </si>
  <si>
    <t>STAR_D_KOSHER</t>
  </si>
  <si>
    <t>Star D Kosher</t>
  </si>
  <si>
    <t>STAR_K_KOSHER</t>
  </si>
  <si>
    <t>STAR K Kosher</t>
  </si>
  <si>
    <t>STEEL_RECYCLING</t>
  </si>
  <si>
    <t>Steel Recycling</t>
  </si>
  <si>
    <t>STELLAR_CERTIFICATION_SERVICES</t>
  </si>
  <si>
    <t>Stellar Certification Services</t>
  </si>
  <si>
    <t>STIFTUNG_WARENTEST</t>
  </si>
  <si>
    <t>STIFTUNG WARENTEST (Germany, comparable testing of goods and services)</t>
  </si>
  <si>
    <t>STOP_CLIMATE_CHANGE</t>
  </si>
  <si>
    <t>STOP CLIMATE CHANGE (survey of emissions)</t>
  </si>
  <si>
    <t>STREEKPRODUCT_BE</t>
  </si>
  <si>
    <t>Streekproduct.be</t>
  </si>
  <si>
    <t>STRICTLY_KOSHER_NORWAY</t>
  </si>
  <si>
    <t>Strictly Kosher - Orthodox Rabbinate of Norway</t>
  </si>
  <si>
    <t>SUISSE_GARANTIE</t>
  </si>
  <si>
    <t>Suisse Garantie</t>
  </si>
  <si>
    <t>SUNSHINE_STATE_KOSHER</t>
  </si>
  <si>
    <t>Sunshine State Kosher</t>
  </si>
  <si>
    <t>SUOMEN_HAMMASLAAKARILIITTO_SUOSITTELEE_KSYLITOLIA</t>
  </si>
  <si>
    <t>The Finnish Dental Association recommends xylitol</t>
  </si>
  <si>
    <t>SUS</t>
  </si>
  <si>
    <t>SUS - pork-labeling system (tracebility from birth to slaughter)</t>
  </si>
  <si>
    <t>SUSTAINABLE_AUSTRALIA_WINEGROWING</t>
  </si>
  <si>
    <t>Sustainable Australia Winegrowing (SAW) McLaren Vale Sustainable Winegrowing</t>
  </si>
  <si>
    <t>SUSTAINABLE_AUSTRIA</t>
  </si>
  <si>
    <t>Sustainable Austria</t>
  </si>
  <si>
    <t>SUSTAINABLE_FORESTRY_INITIATIVE</t>
  </si>
  <si>
    <t>SUSTAINABLE FORESTRY initiative (certification program)</t>
  </si>
  <si>
    <t>SUSTAINABLE_PALM_OIL_RSPO</t>
  </si>
  <si>
    <t>Sustainable Palm Oil RSPO Certified</t>
  </si>
  <si>
    <t>SUSTAINABLE_PALM_OIL_RSPO_CREDITS</t>
  </si>
  <si>
    <t>Sustainable Palm Oil RSPO Credits</t>
  </si>
  <si>
    <t>SUSTAINABLE_PALM_OIL_RSPO_MIXED</t>
  </si>
  <si>
    <t>Sustainable Palm Oil RSPO Mixed</t>
  </si>
  <si>
    <t>SUSTAINABLE_WINEGROWING_AUSTRALIA</t>
  </si>
  <si>
    <t>Sustainable Winegrowing Australia</t>
  </si>
  <si>
    <t>SUSTAINABLE_WINEGROWING_PORTUGAL</t>
  </si>
  <si>
    <t>Sustainable winegrowing Portugal</t>
  </si>
  <si>
    <t>SVANEN</t>
  </si>
  <si>
    <t>SWAN (nordic environmental label)</t>
  </si>
  <si>
    <t>SVENSK_FAGEL</t>
  </si>
  <si>
    <t>SVENSK FAGEL (swedish poultry)</t>
  </si>
  <si>
    <t>SVENSKT_KOTT</t>
  </si>
  <si>
    <t>SVENSKT KOTT (swedish meat products from pork, beef and lamb)</t>
  </si>
  <si>
    <t>SVENSKT_SIGILL_KLIMATCERTIFIERAD</t>
  </si>
  <si>
    <t>Svenskt Sigill Klimatcertifierad</t>
  </si>
  <si>
    <t>SVENSKT_SIGILL_NATURBETESKOTT</t>
  </si>
  <si>
    <t>Svenskt Sigill Naturbeteskott</t>
  </si>
  <si>
    <t>SWEDISH_SEAL_OF_QUALITY</t>
  </si>
  <si>
    <t>SWEDISH QUALITY (seal of quality indicating environmental responsibility)</t>
  </si>
  <si>
    <t>SWISS_ALLERGY_LABEL</t>
  </si>
  <si>
    <t>Schweizer Allergie Gütesiegel</t>
  </si>
  <si>
    <t>SWISS_ALPS_PRODUCT</t>
  </si>
  <si>
    <t>Schweizer Alpprodukt</t>
  </si>
  <si>
    <t>SWISS_MADE</t>
  </si>
  <si>
    <t>Swiss made</t>
  </si>
  <si>
    <t>SWISS_MOUNTAIN_PRODUCT</t>
  </si>
  <si>
    <t>Schweizer Bergprodukt</t>
  </si>
  <si>
    <t>SWISSGAP</t>
  </si>
  <si>
    <t>SwissGAP</t>
  </si>
  <si>
    <t>SWISSMILK_GREEN</t>
  </si>
  <si>
    <t>Swissmilk Green</t>
  </si>
  <si>
    <t>SWISSPRIMGOURMET</t>
  </si>
  <si>
    <t>SwissPrimGourmet</t>
  </si>
  <si>
    <t>TARNOPOL_KASHRUS_KOSHER</t>
  </si>
  <si>
    <t>Tarnopol Kashrus Kosher</t>
  </si>
  <si>
    <t>TCO_DEVELOPMENT</t>
  </si>
  <si>
    <t>TCO development (Swedish company certificate for a better environment)</t>
  </si>
  <si>
    <t>TCO_ORGANIC</t>
  </si>
  <si>
    <t>Organic Certifying Body - Trans Canada Organic Certification Services (TCO), Saskatchewan, Canada</t>
  </si>
  <si>
    <t>TERRA_VITIS</t>
  </si>
  <si>
    <t>Terra Vitis</t>
  </si>
  <si>
    <t>TERRACYCLE</t>
  </si>
  <si>
    <t>Terracycle</t>
  </si>
  <si>
    <t>THE_FAIR_RUBBER_ASSOCIATION</t>
  </si>
  <si>
    <t>The Fair Rubber Association</t>
  </si>
  <si>
    <t>THE_NATURAL_AND_ORGANIC_AWARDS</t>
  </si>
  <si>
    <t>The Natural and Organic Awards</t>
  </si>
  <si>
    <t>THREE_LINE_KOSHER</t>
  </si>
  <si>
    <t>Three Line Kosher</t>
  </si>
  <si>
    <t>TIERSCHUTZBUND</t>
  </si>
  <si>
    <t>Tierschutzbund 2 Sterne</t>
  </si>
  <si>
    <t>TIERSCHUTZBUND_1_STERN</t>
  </si>
  <si>
    <t>Tierschutzbund 1 Stern</t>
  </si>
  <si>
    <t>TNO_APPROVED</t>
  </si>
  <si>
    <t>TNO approved (high standards of sustainable innovation, Netherlands)</t>
  </si>
  <si>
    <t>TOOTHFRIENDLY</t>
  </si>
  <si>
    <t>TOOTHFRIENDLY (licensed by Toothfriendly International)</t>
  </si>
  <si>
    <t>TRADITIONAL_SPECIALTY_GUARANTEED</t>
  </si>
  <si>
    <t>EU-Gegarandeerde traditionele specialiteit (GTS)</t>
  </si>
  <si>
    <t>EU-Traditional speciality guaranteed (TSG)</t>
  </si>
  <si>
    <t>TRIANGLE_K</t>
  </si>
  <si>
    <t>Triangle K Certification</t>
  </si>
  <si>
    <t>TRIMAN</t>
  </si>
  <si>
    <t>Triman</t>
  </si>
  <si>
    <t>TRUE_FOODS_CANADA_TRUSTMARK</t>
  </si>
  <si>
    <t>True Foods Canada Trustmark</t>
  </si>
  <si>
    <t>TRUE_SOURCE_CERTIFIED</t>
  </si>
  <si>
    <t>True Source Certified</t>
  </si>
  <si>
    <t>TUEV_GEPRUEFT</t>
  </si>
  <si>
    <t>TÜV approved (TÜV Süd = South, Germany)</t>
  </si>
  <si>
    <t>TUNNUSTATUD_EESTI_MAITSE</t>
  </si>
  <si>
    <t>TUNNUSTATUD EESTI MAITSE (Approved Estonian Products - quality, tradition, origin, traceability)</t>
  </si>
  <si>
    <t>TUNNUSTATUD_MAITSE</t>
  </si>
  <si>
    <t>TUNNUSTATUD MAITSE (approved taste and quality of Estonian origin)</t>
  </si>
  <si>
    <t>UDEN_GMO_FODER</t>
  </si>
  <si>
    <t>UDEN GMO FODER</t>
  </si>
  <si>
    <t>UEBT</t>
  </si>
  <si>
    <t>UEBT (Union for Ethical Biotrade)</t>
  </si>
  <si>
    <t>UK_CONFORMITY_ASSESSED</t>
  </si>
  <si>
    <t>UK Conformity Assessed</t>
  </si>
  <si>
    <t>UMWELTBAUM</t>
  </si>
  <si>
    <t>UMWELTBAUM (The Environment Tree)'s standard</t>
  </si>
  <si>
    <t>UNDERWRITERS_LABORATORY</t>
  </si>
  <si>
    <t>UL (Underwriters laboratory) (for safety-related product certifications)</t>
  </si>
  <si>
    <t>UNDERWRITERS_LABORATORY_CERTIFIED_CANADA_US</t>
  </si>
  <si>
    <t>UNIQUELY_FINNISH</t>
  </si>
  <si>
    <t>UNIQUELY FINNISH (national quality label for foodstuff, handicraft and rural tourism companies in Finland)</t>
  </si>
  <si>
    <t>UNITED_EGG_PRODUCERS_CERTIFIED</t>
  </si>
  <si>
    <t>United Egg Producers Certified</t>
  </si>
  <si>
    <t>UNSER_LAND</t>
  </si>
  <si>
    <t>UNSER LAND (our country) (regional origin and high quality of agricultural products and services)</t>
  </si>
  <si>
    <t>URDINKEL</t>
  </si>
  <si>
    <t>Urdinkel</t>
  </si>
  <si>
    <t>USDA - US Department of Agriculture</t>
  </si>
  <si>
    <t>USDA_CERTIFIED_BIOBASED</t>
  </si>
  <si>
    <t>USDA certified biobased product</t>
  </si>
  <si>
    <t>USDA_GRADE_A</t>
  </si>
  <si>
    <t>USDA_GRADE_AA</t>
  </si>
  <si>
    <t>USDA Grade - AA</t>
  </si>
  <si>
    <t>USDA_INSPECTION</t>
  </si>
  <si>
    <t>USDA Inspection</t>
  </si>
  <si>
    <t>USDA_ORGANIC</t>
  </si>
  <si>
    <t>USDA ORGANIC seal - for cosmetics and food (U.S. Department of Agriculture)</t>
  </si>
  <si>
    <t>UTZ_CERTIFIED</t>
  </si>
  <si>
    <t>UTZ Certified</t>
  </si>
  <si>
    <t>UTZ_CERTIFIED_COCOA</t>
  </si>
  <si>
    <t>UTZ Certified Cocoa</t>
  </si>
  <si>
    <t>VAAD_HOEIR_KOSHER</t>
  </si>
  <si>
    <t>Vaad Hoeir Kosher</t>
  </si>
  <si>
    <t>VAELG_FULDKORN_FORST</t>
  </si>
  <si>
    <t>WHOLE GRAIN label (Denmark)</t>
  </si>
  <si>
    <t>VDE</t>
  </si>
  <si>
    <t>VDE (for electrical equipment, components and system, Germany)</t>
  </si>
  <si>
    <t>VDS_CERTIFICATE</t>
  </si>
  <si>
    <t>VDS CERTIFICATE (for fire and burglary)</t>
  </si>
  <si>
    <t>VEGAN_AWARENESS_FOUNDATION</t>
  </si>
  <si>
    <t>VEGAN AWARENESS Foundation (administers the Certified Vegan Logo)</t>
  </si>
  <si>
    <t>VEGAN_BY_EARTHKOSHER</t>
  </si>
  <si>
    <t>Vegan By Earthkosher</t>
  </si>
  <si>
    <t>VEGAN_NATURAL_FOOD_CERTIFIERS</t>
  </si>
  <si>
    <t>Vegan Natural Food Certifiers</t>
  </si>
  <si>
    <t>VEGAN_SOCIETY_VEGAN_LOGO</t>
  </si>
  <si>
    <t>Garanteed VEGAN (product and production are animal free)</t>
  </si>
  <si>
    <t>VEGAN_VEG_ARGENTINA</t>
  </si>
  <si>
    <t>Vegan VEG Argentinië</t>
  </si>
  <si>
    <t>Vegan VEG Argentine</t>
  </si>
  <si>
    <t>Vegan VEG Argentina</t>
  </si>
  <si>
    <t>VEGAPLAN</t>
  </si>
  <si>
    <t>Vegaplan</t>
  </si>
  <si>
    <t>VEGATARIAN_SOCIETY_V_LOGO</t>
  </si>
  <si>
    <t>Vegetarian Society - Vegetarian</t>
  </si>
  <si>
    <t>VEGECERT</t>
  </si>
  <si>
    <t>Vegan - VEGECERT - Certified vegan or vegetarian food product</t>
  </si>
  <si>
    <t>VEILIG_WONEN_POLITIE_KEURMERK</t>
  </si>
  <si>
    <t>POLITIE KEURMERK VEILIG WONEN (quality mark for locks, mirrors, smoke detectors and lighting fixtures, Netherlands)</t>
  </si>
  <si>
    <t>VERBUND_OEKOHOEFE</t>
  </si>
  <si>
    <t>Verbund Ökohöfe - Certification for organic farming (stronger guidelines than the legal requirements of the EU)</t>
  </si>
  <si>
    <t>VIANDE_AGNEAU_FRANCAIS</t>
  </si>
  <si>
    <t>Viande Agneau Francais</t>
  </si>
  <si>
    <t>VIANDE_BOVINE_FRANCAISE</t>
  </si>
  <si>
    <t>Viande Bovine Francaise</t>
  </si>
  <si>
    <t>VIANDE_CHEVALINE_FRANCAISE</t>
  </si>
  <si>
    <t>Viande Chevaline Francaise</t>
  </si>
  <si>
    <t>VIANDE_DE_CHEVRE_FRANCAISE</t>
  </si>
  <si>
    <t>Viande de Chevre Francaise</t>
  </si>
  <si>
    <t>VIANDE_DE_CHEVREAU_FRANCAISE</t>
  </si>
  <si>
    <t>Viande de Chevreau Francaise</t>
  </si>
  <si>
    <t>VIANDE_DE_VEAU_FRANCAISE</t>
  </si>
  <si>
    <t>Viande de Veau Francaise</t>
  </si>
  <si>
    <t>VIANDE_OVINE_FRANCAISE</t>
  </si>
  <si>
    <t>Viande Ovine Francaise</t>
  </si>
  <si>
    <t>VIANDES_DE_FRANCE</t>
  </si>
  <si>
    <t>Viandes de France</t>
  </si>
  <si>
    <t>VIGNERONS_EN_DEVELOPPEMENT_DURABLE</t>
  </si>
  <si>
    <t>Vignerons en Développement Durable (VDD)</t>
  </si>
  <si>
    <t>VIGNERONS_INDEPENDANTS_DE_FRANCE</t>
  </si>
  <si>
    <t>Vignerons indépendants de France</t>
  </si>
  <si>
    <t>VIM_CO_JIM</t>
  </si>
  <si>
    <t>Vím, co jím</t>
  </si>
  <si>
    <t>VINATURA</t>
  </si>
  <si>
    <t>Vinatura</t>
  </si>
  <si>
    <t>VINHO_VERDE</t>
  </si>
  <si>
    <t>VINHO VERDE - Product of the Vinho Verde Region</t>
  </si>
  <si>
    <t>VIPER_SEAL</t>
  </si>
  <si>
    <t>Vipère</t>
  </si>
  <si>
    <t>VITICULTURE_DURABLE_EN_CHAMPAGNE</t>
  </si>
  <si>
    <t>Viticulture Durable en Champagne (VDC)</t>
  </si>
  <si>
    <t>VIVA</t>
  </si>
  <si>
    <t>V.I.V.A.</t>
  </si>
  <si>
    <t>VOLAILLE_FRANCAISE</t>
  </si>
  <si>
    <t>Volaille Francaise</t>
  </si>
  <si>
    <t>WARRANT_HOLDER_OF_THE_COURT_OF_BELGIUM</t>
  </si>
  <si>
    <t>Warrant holder of the court of Belgium</t>
  </si>
  <si>
    <t>WEIDEMELK</t>
  </si>
  <si>
    <t>WEIDEMELK certification for dairy products in the Netherlands</t>
  </si>
  <si>
    <t>WEIGHT_WATCHERS_ENDORSED</t>
  </si>
  <si>
    <t>Weight Watchers Endorsed</t>
  </si>
  <si>
    <t>WESTERN_KOSHER</t>
  </si>
  <si>
    <t>Kosher Western Kosher (WK)</t>
  </si>
  <si>
    <t>WFCF_ORGANIC</t>
  </si>
  <si>
    <t>Where Food Comes From organic</t>
  </si>
  <si>
    <t>WHOLE_GRAIN_100_PERCENT_STAMP</t>
  </si>
  <si>
    <t>Whole Grain 100 Percent Stamp of the Whole Grain Council (Minimum requirement of 16 grams of whole grain per labelled serving)</t>
  </si>
  <si>
    <t>WHOLE_GRAIN_BASIC_STAMP</t>
  </si>
  <si>
    <t>Whole Grain Basic Stamp of the Whole Grain Council (Minimum requirement of 8 grams of whole grain per labelled serving)</t>
  </si>
  <si>
    <t>WHOLE_GRAIN_COUNCIL_STAMP</t>
  </si>
  <si>
    <t>WHOLE GRAIN Council Stamp (for whole grain products in the U.S. and Canada)</t>
  </si>
  <si>
    <t>WHOLE_GRAINS_50_PERCENT_STAMP</t>
  </si>
  <si>
    <t>Whole grains 50 percent Stamp</t>
  </si>
  <si>
    <t>WIETA</t>
  </si>
  <si>
    <t>WIETA (Wine and Agricultural Ethical Trading Association)</t>
  </si>
  <si>
    <t>WINERIES_FOR_CLIMATE_PROTECTION</t>
  </si>
  <si>
    <t>Sustainable wineries for climate protection</t>
  </si>
  <si>
    <t>WISCONSIN_K</t>
  </si>
  <si>
    <t>Kosher Supervisors of Wisconsin Certification</t>
  </si>
  <si>
    <t>WQA_TESTED_CERTIFIED_WATER</t>
  </si>
  <si>
    <t>Water Quality Association (WQA's)- Tested and Certified</t>
  </si>
  <si>
    <t>WSDA - Organic Food Program</t>
  </si>
  <si>
    <t>WWF_PANDA_LABEL</t>
  </si>
  <si>
    <t>WWF PANDA label (supports World Wildlife Fund)</t>
  </si>
  <si>
    <t>YCOA</t>
  </si>
  <si>
    <t>Yolo Certified Organic Agriculture</t>
  </si>
  <si>
    <t>ZELDZAAM_LEKKER</t>
  </si>
  <si>
    <t>ZELDZAAM LEKKER label (supports the preservation of rare or uncommon cattle and animal sorts)</t>
  </si>
  <si>
    <t>ZERO_WASTE_BUSINESS_COUNCIL_CERTIFIED</t>
  </si>
  <si>
    <t>Zero Waste Business Council Certified</t>
  </si>
  <si>
    <t>BIODYVIN</t>
  </si>
  <si>
    <t>Biodyvin</t>
  </si>
  <si>
    <t>CERTIFIED_RESPONSIBLE_ANTIBIOTIC_USE</t>
  </si>
  <si>
    <t>Certified Responsible Antibiotic Use (CRAU)</t>
  </si>
  <si>
    <t>CERTIFIED_RVA</t>
  </si>
  <si>
    <t>Certified Regenerative Viticulture Alliance (RVA)</t>
  </si>
  <si>
    <t>DEKRA_MARK</t>
  </si>
  <si>
    <t>DEKRA mark</t>
  </si>
  <si>
    <t>EFI_RESPONSIBLY_GROWN_FARMWORKER_ASSURED</t>
  </si>
  <si>
    <t>EFI Responsibly Grown, Farmworker Assured</t>
  </si>
  <si>
    <t>GULF_OF_MAINE_RESPONSIBLY_HARVESTED</t>
  </si>
  <si>
    <t>Gulf of Maine Responsibly Harvested</t>
  </si>
  <si>
    <t>HALAL_HFA</t>
  </si>
  <si>
    <t>Halal Food Authority (HFA)</t>
  </si>
  <si>
    <t>LAND_TO_MARKET_VERIFIED</t>
  </si>
  <si>
    <t>Land to Market Verified</t>
  </si>
  <si>
    <t>LEAF_MARQUE</t>
  </si>
  <si>
    <t>Leaf Marque</t>
  </si>
  <si>
    <t>MARINE_ECO_LABEL_JAPAN</t>
  </si>
  <si>
    <t>Marine Eco-Label Japan (MEL)</t>
  </si>
  <si>
    <t>PCO_100_GRASSFED</t>
  </si>
  <si>
    <t>Pennsylvania Certified Organic (PCO) 100% Grass-Fed</t>
  </si>
  <si>
    <t>PRIX_JUSTE_PRODUCTEUR</t>
  </si>
  <si>
    <t>Prix juste producteur</t>
  </si>
  <si>
    <t>REGENERATIVE_ORGANIC_CERTIFIED</t>
  </si>
  <si>
    <t>Regenerative Organic Certified (ROC)</t>
  </si>
  <si>
    <t>RESPEKT_BIODYN</t>
  </si>
  <si>
    <t>Respekt-BIODYN</t>
  </si>
  <si>
    <t>SMALL_PRODUCERS_SYMBOL</t>
  </si>
  <si>
    <t>Small Producers’ Symbol (SPP)</t>
  </si>
  <si>
    <t>TK_KOSHER</t>
  </si>
  <si>
    <t>TK Kosher</t>
  </si>
  <si>
    <t>TRUSTEA</t>
  </si>
  <si>
    <t>Trustea Sustainable Tea Foundation</t>
  </si>
  <si>
    <t>USDA_PROCESS_VERIFIED</t>
  </si>
  <si>
    <t>USDA Process Verified Program (PVP)</t>
  </si>
  <si>
    <t>WFTO_GUARANTEED_FAIR_TRADE</t>
  </si>
  <si>
    <t>World Fair Trade Organization (WFTO) Guaranteed Fair Trade</t>
  </si>
  <si>
    <t>AGW_CERTIFIED_GRASSFED</t>
  </si>
  <si>
    <t>Gecertificeerd grasgevoerd door A Greener World (AGW)</t>
  </si>
  <si>
    <t>Certified grassfed by A Greener World (AGW)</t>
  </si>
  <si>
    <t>AH_CERTIFIED_FARM_ANIMALS</t>
  </si>
  <si>
    <t>American Humane-gecertificeerde landbouwhuisdieren</t>
  </si>
  <si>
    <t>American Humane Certified Farm Animals</t>
  </si>
  <si>
    <t>AMERICAN_GRASSFED</t>
  </si>
  <si>
    <t>Gecertificeerd grasgevoerd door de American Grassfed Association (AGA)</t>
  </si>
  <si>
    <t>Certified grassfed by American Grassfed Association (AGA)</t>
  </si>
  <si>
    <t>BEE_BETTER_CERTIFIED</t>
  </si>
  <si>
    <t>Bee Better-gecertificeerd</t>
  </si>
  <si>
    <t>Bee Better Certified</t>
  </si>
  <si>
    <t>BETTER_CHICKEN_COMMITMENT</t>
  </si>
  <si>
    <t>Better Chicken Commitment (BCC)</t>
  </si>
  <si>
    <t>NCC_ANIMAL_WELFARE</t>
  </si>
  <si>
    <t>Dierenwelzijn gecertificeerd door de National Chicken Council (NCC)</t>
  </si>
  <si>
    <t>Animal Welfare Certified by National Chicken Council (NCC)</t>
  </si>
  <si>
    <t>Biologische landbouw</t>
  </si>
  <si>
    <t>Air cleaner performance standard, e.g. humidifiers (AHAM)</t>
  </si>
  <si>
    <t>A.I.S.E. (Sustainability in cleaning industry in Europe)</t>
  </si>
  <si>
    <t>A.I.S.E. Charter 2005 (Sustainability in cleaning industry in Europe)</t>
  </si>
  <si>
    <t>A.I.S.E. Charter Update 2010 (Sustainability in cleaning industry in Europe)</t>
  </si>
  <si>
    <t>Austria Ministry of Agriculture organic seal</t>
  </si>
  <si>
    <t>Austria Ministry of Agriculture BLACK organic seal (without indication of origin)</t>
  </si>
  <si>
    <t>Austria Ministry of Agriculture seal of quality approval</t>
  </si>
  <si>
    <t>Approved by Asthma Allergy Nordic</t>
  </si>
  <si>
    <t>BEBAT (sortering en hergebruik voor batterijen en zaklampen) (België)</t>
  </si>
  <si>
    <t>BETER LEVEN 1 STER</t>
  </si>
  <si>
    <t>BETER LEVEN 2 STERREN</t>
  </si>
  <si>
    <t>BETER LEVEN 3 STERREN</t>
  </si>
  <si>
    <t>Bewuste Keuze</t>
  </si>
  <si>
    <t>Bewuste Keuze (Conscious choice non-staple food of better health value) (Netherlands)</t>
  </si>
  <si>
    <t>BIO AUSTRIA - Bio-network of Eastern organic farmers</t>
  </si>
  <si>
    <t>Bio Swiss Bud Seal</t>
  </si>
  <si>
    <t>Biologisch afbreekbaar</t>
  </si>
  <si>
    <t>Canned in Canada (e.g. green beans)</t>
  </si>
  <si>
    <t>Distilled in Canada (e.g. bottled water)</t>
  </si>
  <si>
    <t>CARBON_NEUTRAL_SGS</t>
  </si>
  <si>
    <t>Carbon Neutral SGS (Société Générale de Surveillance)</t>
  </si>
  <si>
    <t>Canadian Federal Government - Dairy Product Grade</t>
  </si>
  <si>
    <t>Klimaat neutraal</t>
  </si>
  <si>
    <t>CMA</t>
  </si>
  <si>
    <t>Compostproductievereniging (CMA)</t>
  </si>
  <si>
    <t>Alliance pour la fabrication de compost (CMA)</t>
  </si>
  <si>
    <t>Compost Manufacturing Alliance (CMA)</t>
  </si>
  <si>
    <t>COMPOSTABLE DIN CERTCO (label for products of compostable materials)</t>
  </si>
  <si>
    <t>CONFIT_DE_FRANCE</t>
  </si>
  <si>
    <t>Confit from France</t>
  </si>
  <si>
    <t>COSMOS_NATURAL_BDIH</t>
  </si>
  <si>
    <t>Cosmos natural BDIH (Bundesverband der Industrie- und Handelsunternehmen)</t>
  </si>
  <si>
    <t>COSMOS_ORGANIC_BDIH</t>
  </si>
  <si>
    <t>Cosmos organic BDIH (Bundesverband der Industrie- und Handelsunternehmen)</t>
  </si>
  <si>
    <t>CPE SCHARREL EIEREN</t>
  </si>
  <si>
    <t>CPE VRIJE UITLOOP</t>
  </si>
  <si>
    <t>CREATEUR_JOUET_FRANCAIS</t>
  </si>
  <si>
    <t>French toys designer</t>
  </si>
  <si>
    <t>CZECH_GUILD_STANDARDS</t>
  </si>
  <si>
    <t>Czech Guild Standards</t>
  </si>
  <si>
    <t>DEMAIN_LA_TERRE</t>
  </si>
  <si>
    <t>Demain la Terre (Tomorrow the earth)</t>
  </si>
  <si>
    <t>DEMETER_GUARANTEED</t>
  </si>
  <si>
    <t>Demeter guaranteed (garantiert)</t>
  </si>
  <si>
    <t>DUURZAAM VARKENSVLEES</t>
  </si>
  <si>
    <t>ECC_HALAL</t>
  </si>
  <si>
    <t>ECC Halal</t>
  </si>
  <si>
    <t>ECOCERT_NATURAL_DETERGENT</t>
  </si>
  <si>
    <t>ECOCERT natural detergent</t>
  </si>
  <si>
    <t>ECOCERT_NATURAL_DETERGENT_MADE_WITH_ORGANIC</t>
  </si>
  <si>
    <t>ECOCERT natural detergent made with organic</t>
  </si>
  <si>
    <t>ECOGARANTIE voor ecologische producten (cosmetica, was- en schoonmaakproducten etc.)</t>
  </si>
  <si>
    <t>ELVI</t>
  </si>
  <si>
    <t>Label énergétique A</t>
  </si>
  <si>
    <t>Label énergétique A+</t>
  </si>
  <si>
    <t>Label énergétique A+++</t>
  </si>
  <si>
    <t>Label énergétique B</t>
  </si>
  <si>
    <t>Label énergétique C</t>
  </si>
  <si>
    <t>Energielabel D</t>
  </si>
  <si>
    <t>Label énergétique D</t>
  </si>
  <si>
    <t>Label énergétique E</t>
  </si>
  <si>
    <t>Label énergétique F</t>
  </si>
  <si>
    <t>Label énergétique G</t>
  </si>
  <si>
    <t>ERKEND STREEK PRODUCT (Nederland, streekproduct)</t>
  </si>
  <si>
    <t>V-Label naturellement végétalien/végane</t>
  </si>
  <si>
    <t>FABRICANT_JOUET_FRANCAIS</t>
  </si>
  <si>
    <t>French toys manufacturer</t>
  </si>
  <si>
    <t>FAIR_WILD</t>
  </si>
  <si>
    <t>Fair wild</t>
  </si>
  <si>
    <t>FAIRCHOICE_GERMANY</t>
  </si>
  <si>
    <t>FairChoice Duitsland</t>
  </si>
  <si>
    <t>FairChoice Allemagne</t>
  </si>
  <si>
    <t>FairChoice Germany</t>
  </si>
  <si>
    <t>FAIRTRADE_CINNAMON</t>
  </si>
  <si>
    <t>Fairtrade ingrediënt kaneel</t>
  </si>
  <si>
    <t>Cannelle, ingrédient issu du commerce équitable</t>
  </si>
  <si>
    <t>Fairtrade sourced ingredient cinnamon</t>
  </si>
  <si>
    <t>FAIRTRADE_COFFEE</t>
  </si>
  <si>
    <t>Fairtrade ingrediënt koffie</t>
  </si>
  <si>
    <t>Café, ingrédient issu du commerce équitable</t>
  </si>
  <si>
    <t>Fairtrade sourced ingredient coffee</t>
  </si>
  <si>
    <t>Fairtrade sourced ingredient cotton</t>
  </si>
  <si>
    <t>Fairtrade sourced ingredient sugar</t>
  </si>
  <si>
    <t>Falken</t>
  </si>
  <si>
    <t>FLUSTIX_COMPLETELY_FREE_FROM_PLASTICS</t>
  </si>
  <si>
    <t>Flustix - completely free from plastics</t>
  </si>
  <si>
    <t>FLUSTIX_PLASTIC_FREE_PACKAGING</t>
  </si>
  <si>
    <t>Flustix - plastic-free packaging</t>
  </si>
  <si>
    <t>FLUSTIX_PLASTIC_FREE_PRODUCT</t>
  </si>
  <si>
    <t>Flustix - plastic-free product</t>
  </si>
  <si>
    <t>FLUSTIX_PRODUCTS_FREE_FROM_MICROPLASTICS</t>
  </si>
  <si>
    <t>Flustix - products free from microplastics</t>
  </si>
  <si>
    <t>FLUSTIX_PRODUCTS_FROM_RECYCLED_PLASTICS</t>
  </si>
  <si>
    <t>Flustix - products made from recycled plastics</t>
  </si>
  <si>
    <t>FLUSTIX_RECYCLABLE_PACKAGING</t>
  </si>
  <si>
    <t>Flustix - recyclable packaging</t>
  </si>
  <si>
    <t>FODMAP (Fermentable Oligosaccharides, Disaccharides, Monosaccharides, and Polyols)</t>
  </si>
  <si>
    <t>FOIE_GRAS_DE_FRANCE</t>
  </si>
  <si>
    <t>Foie gras from France</t>
  </si>
  <si>
    <t>FUME_EN_FRANCE</t>
  </si>
  <si>
    <t>Smoked in France</t>
  </si>
  <si>
    <t>GCP – Global Coffee Platform-</t>
  </si>
  <si>
    <t>GS kenmerk (GEPRUEFTE SICHERHEIT Veiligheidstest voor technische apparatuur in Duitsland en Europa)</t>
  </si>
  <si>
    <t>Sans OGM (Slovaquie)</t>
  </si>
  <si>
    <t>Groene Punt / ARA</t>
  </si>
  <si>
    <t>Point vert / ARA</t>
  </si>
  <si>
    <t>Green Dot / ARA</t>
  </si>
  <si>
    <t>Franse Gruyère</t>
  </si>
  <si>
    <t>Gruyère français</t>
  </si>
  <si>
    <t>HALAL_AHF</t>
  </si>
  <si>
    <t>American Halal Foundation</t>
  </si>
  <si>
    <t>HALAL_HTO</t>
  </si>
  <si>
    <t>Halal Transactions of Omaha</t>
  </si>
  <si>
    <t>HALAL_IIDC</t>
  </si>
  <si>
    <t>Halal IIDC (Islamic Information Documentation and Certification GmbH)</t>
  </si>
  <si>
    <t>Halal  Islamic Society of North America (ISNA)</t>
  </si>
  <si>
    <t>HALAL_ISWA_HCD</t>
  </si>
  <si>
    <t>ISWA Halal Certification Department</t>
  </si>
  <si>
    <t>HALAL_QUALITY_CONTROL</t>
  </si>
  <si>
    <t>Halal Quality Control (HQC)</t>
  </si>
  <si>
    <t>CH-Indication géographique protégée (IGP)</t>
  </si>
  <si>
    <t>IVO Seal - International Verified Omega-3 e.g., Fish oil</t>
  </si>
  <si>
    <t>KABELKEUR (Nederlands kwaliteitsmerk voor TV's, TV-kabels, splitters en versterkers)</t>
  </si>
  <si>
    <t>KEMA KEUR (Nederlands kwaliteitsmerk voor de veiligheid van electrische installaties en/of gereedschappen</t>
  </si>
  <si>
    <t>KIWA kwaliteitskenmerk voor de technische kwaliteit van producten die worden toegepast in industriële of huishoudelijke (drink-)waterinstallaties</t>
  </si>
  <si>
    <t>KOMO kwaliteits certificaat voor constructie en installatie sector</t>
  </si>
  <si>
    <t>Lodi Rules “Certified Green”</t>
  </si>
  <si>
    <t>MADE_FOR_RECYCLING_INTERSEROH</t>
  </si>
  <si>
    <t>Gemaakt voor recycling Interseroh</t>
  </si>
  <si>
    <t>Fait pour le recyclage Interseroh</t>
  </si>
  <si>
    <t>Made for recycling Interseroh</t>
  </si>
  <si>
    <t>MAGRET_DE_FRANCE</t>
  </si>
  <si>
    <t>Magret from France</t>
  </si>
  <si>
    <t>MAX HAVELAAR (Fair trade symboo gebruikt in Nederland)</t>
  </si>
  <si>
    <t>MAX HAVELAAR (Fair trade symbol used in Netherlands)</t>
  </si>
  <si>
    <t>MOEBELFAKTA</t>
  </si>
  <si>
    <t>Möbelfakta</t>
  </si>
  <si>
    <t>NAPA_GREEN_VINEYARD</t>
  </si>
  <si>
    <t>Napa Green Vineyard</t>
  </si>
  <si>
    <t>NAPA_GREEN_WINERY</t>
  </si>
  <si>
    <t>Napa Green Winery</t>
  </si>
  <si>
    <t>(USA) National Celiac Association - Gluten Free</t>
  </si>
  <si>
    <t>NEA Seal of Acceptance - National Eczema Association (NEA) for people with eczema and sensitive skin (U.S.A.)</t>
  </si>
  <si>
    <t>Nix18 (DO NOT USE)</t>
  </si>
  <si>
    <t>Transport Canada National Safety Mark (NSM), e.g. child car seats</t>
  </si>
  <si>
    <t>Organische katoen</t>
  </si>
  <si>
    <t>Organic Certifying Body - OTCO (OREGON TILTH CERTIFIED ORGANIC), Oregon, U.S.A.</t>
  </si>
  <si>
    <t>Organic Certifying Body - Pacific Agricultural Certification, Society (PACS), British Columbia, Canada</t>
  </si>
  <si>
    <t>PME_PLUS</t>
  </si>
  <si>
    <t>PME (Petite et Moyenne Entreprise) plus</t>
  </si>
  <si>
    <t>Pregnancy warning (DO NOT USE)</t>
  </si>
  <si>
    <t>PRODUIT_DE_FRANCE</t>
  </si>
  <si>
    <t>Product of France</t>
  </si>
  <si>
    <t>EU-Appellation d’origine protégée (AOP)</t>
  </si>
  <si>
    <t>EU- Indication géographique protégée (IGP)</t>
  </si>
  <si>
    <t>QZHE</t>
  </si>
  <si>
    <t>Qualitaetszeichen Hessen (QZHE)</t>
  </si>
  <si>
    <t>Repairability index</t>
  </si>
  <si>
    <t>Gestion responsable des pêcheries par Certified Seafood International (CSI)</t>
  </si>
  <si>
    <t>Retourneerbaar blik Nederland</t>
  </si>
  <si>
    <t>Peut être retourné aux Pays-Bas</t>
  </si>
  <si>
    <t>Returnable can Netherlands</t>
  </si>
  <si>
    <t>Statiegeldfles</t>
  </si>
  <si>
    <t>Roquefort brebis rouge</t>
  </si>
  <si>
    <t>Gescheiden inzamelen</t>
  </si>
  <si>
    <t>Collection séparée</t>
  </si>
  <si>
    <t>SKG Certificaat - SKG certificate (building industry in the Netherlands) - Do not use this code, use one of the SKG-Star-Codes instead!</t>
  </si>
  <si>
    <t>SKG 1 ster - standaard inbraakwerend (3 minuten vertraging voor inbrekers met eenvoudig gereedschap) - Onafhankelijke certificering voor bouwproducten, (Nederland)</t>
  </si>
  <si>
    <t>SKG 2 ster - standaard inbraakwerend (3 minuten vertraging voor inbrekers met uitgebreidere set aan gereedschap) - Onafhankelijke certificering voor bouwproducten, (Nederland)</t>
  </si>
  <si>
    <t>SKG 3 ster - standaard inbraakwerend (5 minuten vertraging voor inbrekers met zwaar gereedschap) - Onafhankelijke certificering voor bouwproducten, (Nederland)</t>
  </si>
  <si>
    <t>SQNPI</t>
  </si>
  <si>
    <t>Nationaal Geïntegreerd Productie Kwaliteitssysteem (SQNPI)</t>
  </si>
  <si>
    <t>Système national intégré de qualité de la production (SQNPI)</t>
  </si>
  <si>
    <t>National Integrated Production Quality System (SQNPI)</t>
  </si>
  <si>
    <t>SUSTAINABLE_WINES_OF_GREAT_BRITAIN</t>
  </si>
  <si>
    <t>Duurzame wijnen van Groot-Brittannië</t>
  </si>
  <si>
    <t>Vins durables de Grande-Bretagne</t>
  </si>
  <si>
    <t>Sustainable Wines of Great Britain</t>
  </si>
  <si>
    <t>SWISS_MEAT</t>
  </si>
  <si>
    <t>Swiss meat</t>
  </si>
  <si>
    <t>SWISS_PARKS</t>
  </si>
  <si>
    <t>Swiss parks</t>
  </si>
  <si>
    <t>Les Awards Naturels et Biologiques</t>
  </si>
  <si>
    <t>TICINO_REGIO_GARANTIE</t>
  </si>
  <si>
    <t>Ticino regio.garantie</t>
  </si>
  <si>
    <t>Approuvé par TNO (normes élevées d'innovation durable, Pays-Bas)</t>
  </si>
  <si>
    <t>TOOTHFRIENDLY (autorisé par Toothfriendly International)</t>
  </si>
  <si>
    <t>EU- Spécialité traditionnelle garantie (STG)</t>
  </si>
  <si>
    <t>Certification Triangle K</t>
  </si>
  <si>
    <t>TRIANGLE_K_DAIRY</t>
  </si>
  <si>
    <t>Driehoek K Zuivelcertificering</t>
  </si>
  <si>
    <t>Certification de la laiterie Triangle K</t>
  </si>
  <si>
    <t>Triangle K Dairy certification</t>
  </si>
  <si>
    <t>Certifié True Source</t>
  </si>
  <si>
    <t>TÜV approuvé (TÜV Süd = Sud, Allemagne)</t>
  </si>
  <si>
    <t>TUNNUSTATUD EESTI MAITSE (produits estoniens approuvés - qualité, tradition, origine, traçabilité)</t>
  </si>
  <si>
    <t>TUNNUSTATUD MAITSE (goût et qualité approuvés d'origine estonienne)</t>
  </si>
  <si>
    <t>Norme de l'UMWELTBAUM (l'arbre de l'environnement)</t>
  </si>
  <si>
    <t>UL (Underwriters laboratory) (pour les certifications de produits liés à la sécurité)</t>
  </si>
  <si>
    <t>Underwriters' Laboratory Certified, Canada “C” and U.S. US”</t>
  </si>
  <si>
    <t>Certifié par le Laboratoire des assureurs, Canada "C" et États-Unis "US".</t>
  </si>
  <si>
    <t>UNIQUELY FINNISH (label de qualité national pour les entreprises de produits alimentaires, d'artisanat et de tourisme rural en Finlande)</t>
  </si>
  <si>
    <t>Certifié par United Egg Producers</t>
  </si>
  <si>
    <t>UNSER LAND (notre pays) (origine régionale et haute qualité des produits et services agricoles)</t>
  </si>
  <si>
    <t>USDA - Département américain de l'agriculture</t>
  </si>
  <si>
    <t>Produit biosourcé certifié par l'USDA</t>
  </si>
  <si>
    <t>USDA GRADE A e.g. eggs - U.S. Department of Agriculture (USDA)</t>
  </si>
  <si>
    <t>USDA GRADE A p.ex. œufs - Département américain de l'agriculture (USDA)</t>
  </si>
  <si>
    <t>Inspection de l'USDA</t>
  </si>
  <si>
    <t>Sceau USDA ORGANIC - pour les cosmétiques et les aliments (Département américain de l'agriculture)</t>
  </si>
  <si>
    <t>UTZ-certified product made from coffee, tea, cocoa beans, palm oils and other commodities (social and environmental sustainability)</t>
  </si>
  <si>
    <t>Certifié UTZ</t>
  </si>
  <si>
    <t>Cacao certifié UTZ</t>
  </si>
  <si>
    <t>Label WHOLE GRAIN (Danemark)</t>
  </si>
  <si>
    <t>VDE (pour les équipements, composants et systèmes électriques, Allemagne)</t>
  </si>
  <si>
    <t>CERTIFICAT VDS (pour les incendies et les cambriolages)</t>
  </si>
  <si>
    <t>VEGAN AWARENESS Foundation (administre le logo Certified Vegan)</t>
  </si>
  <si>
    <t>Certificateurs d'aliments naturels végétaliens</t>
  </si>
  <si>
    <t>Garanteed VEGAN (le produit et la production sont sans animaux)</t>
  </si>
  <si>
    <t>Vegetarian Society - Végétarien</t>
  </si>
  <si>
    <t>Vegan - VEGECERT - Produit alimentaire certifié végétalien ou végétarien</t>
  </si>
  <si>
    <t>POLITIE KEURMERK VEILIG WONEN (marque de qualité pour les serrures, miroirs, détecteurs de fumée et luminaires, Pays-Bas)</t>
  </si>
  <si>
    <t>Verbund Ökohöfe - Certification pour l'agriculture biologique (directives plus strictes que les exigences légales de l'UE)</t>
  </si>
  <si>
    <t>VERGERS_ECORESPONSABLES</t>
  </si>
  <si>
    <t>Eco-responsible orchards</t>
  </si>
  <si>
    <t>Viande Agneau Français</t>
  </si>
  <si>
    <t>Viande Bovine Française</t>
  </si>
  <si>
    <t>Viande Chevaline Française</t>
  </si>
  <si>
    <t>Viande de Chevre Française</t>
  </si>
  <si>
    <t>Viande de Chevreau Française</t>
  </si>
  <si>
    <t>Viande de Veau Française</t>
  </si>
  <si>
    <t>Viande Ovine Française</t>
  </si>
  <si>
    <t>VIGNERONS_ENGAGES</t>
  </si>
  <si>
    <t>Committed winemakers</t>
  </si>
  <si>
    <t>VINHO VERDE - Produits de la région du Vinho Verde</t>
  </si>
  <si>
    <t>Volaille Française</t>
  </si>
  <si>
    <t>Titulaire d'un mandat du tribunal de Belgique</t>
  </si>
  <si>
    <t>Certification WEIDEMELK pour les produits laitiers aux Pays-Bas</t>
  </si>
  <si>
    <t>Approuvé par Weight Watchers</t>
  </si>
  <si>
    <t>WELFARE_QUALITY</t>
  </si>
  <si>
    <t>Welzijnskwaliteit</t>
  </si>
  <si>
    <t>Qualité du bien-être</t>
  </si>
  <si>
    <t>Welfare Quality</t>
  </si>
  <si>
    <t>Casher Western Kosher (WK)</t>
  </si>
  <si>
    <t>Cachet 100 % de grains entiers du Whole Grain Council (exigence minimale de 16 grammes de grains entiers par portion étiquetée).</t>
  </si>
  <si>
    <t>Tampon "Whole Grain Basic" du Whole Grain Council (exigence minimale de 8 grammes de grains entiers par portion étiquetée).</t>
  </si>
  <si>
    <t>Tampon du WHOLE GRAIN Council (pour les produits à base de céréales complètes aux États-Unis et au Canada)</t>
  </si>
  <si>
    <t>Tampon "Grains entiers 50 pour cent</t>
  </si>
  <si>
    <t>WIETA (Association pour le commerce éthique du vin et de l'agriculture)</t>
  </si>
  <si>
    <t>Certification des superviseurs kasher du Wisconsin</t>
  </si>
  <si>
    <t>Association pour la qualité de l'eau (WQA's) - Testée et certifiée</t>
  </si>
  <si>
    <t>WSDA - Programme d'alimentation biologique</t>
  </si>
  <si>
    <t>Label WWF PANDA (soutient le Fonds mondial pour la nature)</t>
  </si>
  <si>
    <t>Label ZELDZAAM LEKKER (soutient la préservation des espèces bovines et animales rares ou peu communes)</t>
  </si>
  <si>
    <t>ZERO_RESIDU_DE_PESTICIDES</t>
  </si>
  <si>
    <t>Zero pesticide residue</t>
  </si>
  <si>
    <t>Certifié 'nourri à l'herbe' par A Greener World (AGW)</t>
  </si>
  <si>
    <t>Animaux d'élevage certifiés American Humane</t>
  </si>
  <si>
    <t>Certifié 'nourri à l'herbe' par l'American Grassfed Association (AGA)</t>
  </si>
  <si>
    <t>Certifié Bee Better</t>
  </si>
  <si>
    <t>Engagement 'Better Chicken' (BCC)</t>
  </si>
  <si>
    <t>Certification en matière de bien-être animal délivrée par le National Chicken Council (NCC)</t>
  </si>
  <si>
    <t>ALUMINUM_OXIDE</t>
  </si>
  <si>
    <t>Aluminiumoxide</t>
  </si>
  <si>
    <t>Oxide d'aluminum (AlOx)​</t>
  </si>
  <si>
    <t>Aluminum Oxide (AlOx)​</t>
  </si>
  <si>
    <t>BAMBOO</t>
  </si>
  <si>
    <t>Bamboe</t>
  </si>
  <si>
    <t>Bamboo</t>
  </si>
  <si>
    <t>CELLULOSE_HYDRATE</t>
  </si>
  <si>
    <t>Cellulosehydraat</t>
  </si>
  <si>
    <t>Cellulose hydrate</t>
  </si>
  <si>
    <t>Hydrate de cellulose</t>
  </si>
  <si>
    <t>CERAMIC</t>
  </si>
  <si>
    <t>Keramiek of aardewerk</t>
  </si>
  <si>
    <t>Céramique ou faïence</t>
  </si>
  <si>
    <t>Ceramic</t>
  </si>
  <si>
    <t>CLOTH_OR_FABRIC</t>
  </si>
  <si>
    <t>Doek of stof</t>
  </si>
  <si>
    <t>Étoffe ou tissu</t>
  </si>
  <si>
    <t>Cloth or fabric</t>
  </si>
  <si>
    <t>COMPOSITE</t>
  </si>
  <si>
    <t>Composiet</t>
  </si>
  <si>
    <t>Composite</t>
  </si>
  <si>
    <t>CORK_NATURAL</t>
  </si>
  <si>
    <t>Natuurlijke kurk</t>
  </si>
  <si>
    <t>Liège naturel</t>
  </si>
  <si>
    <t>Natural cork</t>
  </si>
  <si>
    <t>CORRUGATED_BOARD_A_FLUTE</t>
  </si>
  <si>
    <t>Golfkarton, A-golf</t>
  </si>
  <si>
    <t>Carton ondulé, cannelure A</t>
  </si>
  <si>
    <t>Corrugated Board, A-Flute</t>
  </si>
  <si>
    <t>CORRUGATED_BOARD_B_FLUTE</t>
  </si>
  <si>
    <t>Golfkarton, B-golf</t>
  </si>
  <si>
    <t>Carton ondulé, cannelure B</t>
  </si>
  <si>
    <t>Corrugated Board, B-Flute</t>
  </si>
  <si>
    <t>CORRUGATED_BOARD_C_FLUTE</t>
  </si>
  <si>
    <t>Golfkarton, C-golf</t>
  </si>
  <si>
    <t>Carton ondulé, cannelure C</t>
  </si>
  <si>
    <t>Corrugated Board, C-Flute</t>
  </si>
  <si>
    <t>CORRUGATED_BOARD_DOUBLE_WALL</t>
  </si>
  <si>
    <t>Dubbel golfkarton</t>
  </si>
  <si>
    <t>Carton ondulé à double paroi</t>
  </si>
  <si>
    <t>Double wall corrugated board</t>
  </si>
  <si>
    <t>CORRUGATED_BOARD_E/B_FLUTE</t>
  </si>
  <si>
    <t>Golfkarton, E/B-golf</t>
  </si>
  <si>
    <t>Carton ondulé, cannelure E/B</t>
  </si>
  <si>
    <t>Corrugated Board, E/B-Flute</t>
  </si>
  <si>
    <t>CORRUGATED_BOARD_E_FLUTE</t>
  </si>
  <si>
    <t>Golfkarton, E-golf</t>
  </si>
  <si>
    <t>Carton ondulé, cannelure E</t>
  </si>
  <si>
    <t>Corrugated Board, E-Flute</t>
  </si>
  <si>
    <t>CORRUGATED_BOARD_OTHER</t>
  </si>
  <si>
    <t>Golfkarton - overig</t>
  </si>
  <si>
    <t>Carton ondulé - autre</t>
  </si>
  <si>
    <t>Corrugated board - other</t>
  </si>
  <si>
    <t>CORRUGATED_BOARD_SINGLE_WALL</t>
  </si>
  <si>
    <t>Enkel golfkarton</t>
  </si>
  <si>
    <t>Carton ondulé à simple paroi</t>
  </si>
  <si>
    <t>Single wall corrugated board</t>
  </si>
  <si>
    <t>CORRUGATED_BOARD_TRIPLE_WALL</t>
  </si>
  <si>
    <t>Drielaags golfkarton</t>
  </si>
  <si>
    <t>Carton ondulé à triple paroi</t>
  </si>
  <si>
    <t>Triple wall corrugated board</t>
  </si>
  <si>
    <t>FIBRE_BURLAP</t>
  </si>
  <si>
    <t>Jutevezel</t>
  </si>
  <si>
    <t>Jute</t>
  </si>
  <si>
    <t>Fibre de jute</t>
  </si>
  <si>
    <t>Fibre Burlap</t>
  </si>
  <si>
    <t>FIBRE_COTTON</t>
  </si>
  <si>
    <t>Katoenvezel</t>
  </si>
  <si>
    <t>Fibre de coton</t>
  </si>
  <si>
    <t>Fibre cotton</t>
  </si>
  <si>
    <t>Cotton</t>
  </si>
  <si>
    <t>FIBRE_FLAX</t>
  </si>
  <si>
    <t>Vlasvezel</t>
  </si>
  <si>
    <t>Fibre de lin</t>
  </si>
  <si>
    <t>Fibre flax</t>
  </si>
  <si>
    <t>FIBRE_HEMP</t>
  </si>
  <si>
    <t>Hennepvezel</t>
  </si>
  <si>
    <t>Fibre de chanvre</t>
  </si>
  <si>
    <t>Fibre hemp</t>
  </si>
  <si>
    <t>FIBRE_JUTE</t>
  </si>
  <si>
    <t>Fibre jute</t>
  </si>
  <si>
    <t>FIBRE_OTHER</t>
  </si>
  <si>
    <t>Vezels - overig</t>
  </si>
  <si>
    <t>Fibre - autre</t>
  </si>
  <si>
    <t>Fibre - other</t>
  </si>
  <si>
    <t>FOAM</t>
  </si>
  <si>
    <t>Gestold schuim</t>
  </si>
  <si>
    <t>Mousse solidifiée</t>
  </si>
  <si>
    <t>Solidified Foam</t>
  </si>
  <si>
    <t>GLASS</t>
  </si>
  <si>
    <t>Glas</t>
  </si>
  <si>
    <t>Verre</t>
  </si>
  <si>
    <t>Glass</t>
  </si>
  <si>
    <t>GLASS_BOROSILICATE</t>
  </si>
  <si>
    <t>Borosilicate glass</t>
  </si>
  <si>
    <t>GLASS_COLOURED</t>
  </si>
  <si>
    <t>Gekleurd Glas</t>
  </si>
  <si>
    <t>Verre coloré</t>
  </si>
  <si>
    <t>Coloured glass</t>
  </si>
  <si>
    <t>GLASS_CRYSTAL</t>
  </si>
  <si>
    <t>Crystal glass</t>
  </si>
  <si>
    <t>LAMINATED_CARTON</t>
  </si>
  <si>
    <t>Gelamineerd karton</t>
  </si>
  <si>
    <t>Carton laminé</t>
  </si>
  <si>
    <t>Laminated carton</t>
  </si>
  <si>
    <t>METAL_ALUMINUM</t>
  </si>
  <si>
    <t>Aluminum</t>
  </si>
  <si>
    <t>METAL_ALUMINUM_METALLIZED</t>
  </si>
  <si>
    <t>Aluminium Gemetalliseerde laag</t>
  </si>
  <si>
    <t>Couche d'aluminium métallisé</t>
  </si>
  <si>
    <t>Aluminum Metallized layer​</t>
  </si>
  <si>
    <t>METAL_BRASS</t>
  </si>
  <si>
    <t>Messing</t>
  </si>
  <si>
    <t>Laiton</t>
  </si>
  <si>
    <t>Brass</t>
  </si>
  <si>
    <t>METAL_COMPOSITE</t>
  </si>
  <si>
    <t>Metaalcomposiet</t>
  </si>
  <si>
    <t>Composite métallique</t>
  </si>
  <si>
    <t>Metal composite</t>
  </si>
  <si>
    <t>METAL_IRON</t>
  </si>
  <si>
    <t>METAL_LEAD</t>
  </si>
  <si>
    <t>METAL_OTHER</t>
  </si>
  <si>
    <t>Metaal - overig</t>
  </si>
  <si>
    <t>Métal - autre</t>
  </si>
  <si>
    <t>Metal - other</t>
  </si>
  <si>
    <t>METAL_STAINLESS_STEEL</t>
  </si>
  <si>
    <t>Roestvrij staal</t>
  </si>
  <si>
    <t>Acier inoxydable</t>
  </si>
  <si>
    <t>Stainless steel</t>
  </si>
  <si>
    <t>METAL_STEEL</t>
  </si>
  <si>
    <t>Staal</t>
  </si>
  <si>
    <t>Acier</t>
  </si>
  <si>
    <t>Steel</t>
  </si>
  <si>
    <t>METAL_TIN</t>
  </si>
  <si>
    <t>Étain</t>
  </si>
  <si>
    <t>Tin</t>
  </si>
  <si>
    <t>METAL_ZAMAC</t>
  </si>
  <si>
    <t>Metal zamac</t>
  </si>
  <si>
    <t>MINERAL_CALCIUM_CARBONATE</t>
  </si>
  <si>
    <t>Calciumcarbonaat</t>
  </si>
  <si>
    <t>Carbonate de calcium</t>
  </si>
  <si>
    <t>Calcium carbonate</t>
  </si>
  <si>
    <t>MINERAL_OTHER</t>
  </si>
  <si>
    <t>Mineralen - overig</t>
  </si>
  <si>
    <t>Minéral - autre</t>
  </si>
  <si>
    <t>Mineral - other</t>
  </si>
  <si>
    <t>MINERAL_TALC</t>
  </si>
  <si>
    <t>NATURAL_RUBBER</t>
  </si>
  <si>
    <t>Natuurrubber</t>
  </si>
  <si>
    <t>Caoutchouc naturel</t>
  </si>
  <si>
    <t>Natural rubber</t>
  </si>
  <si>
    <t>PAPER_CORRUGATED</t>
  </si>
  <si>
    <t>Gegolfd papier</t>
  </si>
  <si>
    <t>Papier ondulé</t>
  </si>
  <si>
    <t>Corrugated paper</t>
  </si>
  <si>
    <t>PAPER_KRAFT</t>
  </si>
  <si>
    <t>Kraftpapier</t>
  </si>
  <si>
    <t>Papier kraft</t>
  </si>
  <si>
    <t>Kraft paper</t>
  </si>
  <si>
    <t>PAPER_KRAFT_WET_STRENGTH</t>
  </si>
  <si>
    <t>Kraftpapier (nat sterkte)</t>
  </si>
  <si>
    <t>Papier kraft (résistance à l'état humide)</t>
  </si>
  <si>
    <t>Kraft paper (wet strength)</t>
  </si>
  <si>
    <t>PAPER_MOLDED_PULP</t>
  </si>
  <si>
    <t>Geschept papier/gegoten papierpulp</t>
  </si>
  <si>
    <t>Pâte à la forme/pulpe de papier moulé</t>
  </si>
  <si>
    <t>Molded pulp paper</t>
  </si>
  <si>
    <t>PAPER_OTHER</t>
  </si>
  <si>
    <t>Papier - overig</t>
  </si>
  <si>
    <t>Papier - autre</t>
  </si>
  <si>
    <t>Paper - other</t>
  </si>
  <si>
    <t>PAPER_PAPER</t>
  </si>
  <si>
    <t>Papier</t>
  </si>
  <si>
    <t>Paper</t>
  </si>
  <si>
    <t>PAPER_PAPERBOARD</t>
  </si>
  <si>
    <t>Karton</t>
  </si>
  <si>
    <t>Paperboard</t>
  </si>
  <si>
    <t>PAPER_RAYON</t>
  </si>
  <si>
    <t>Kunstzijde/rayon/viscose papier</t>
  </si>
  <si>
    <t>Soie synthétique/rayonne/papier viscose</t>
  </si>
  <si>
    <t>Rayon paper</t>
  </si>
  <si>
    <t>PLANT_LEAVES</t>
  </si>
  <si>
    <t>Plant bladeren</t>
  </si>
  <si>
    <t>Feuilles végétales (de plantes)</t>
  </si>
  <si>
    <t>Plant leaves</t>
  </si>
  <si>
    <t>PLASTIC_BIO_PLASTIC</t>
  </si>
  <si>
    <t>Bioplastic</t>
  </si>
  <si>
    <t>Bio-plastic</t>
  </si>
  <si>
    <t>Plastique bio</t>
  </si>
  <si>
    <t>PLASTIC_OTHER</t>
  </si>
  <si>
    <t>Plastic - overig</t>
  </si>
  <si>
    <t>Plastique - autre</t>
  </si>
  <si>
    <t>Plastic - other</t>
  </si>
  <si>
    <t>PLASTIC_THERMOPLASTICS</t>
  </si>
  <si>
    <t>Thermoplasten</t>
  </si>
  <si>
    <t>Thermoplastiques</t>
  </si>
  <si>
    <t>Thermoplastics</t>
  </si>
  <si>
    <t>POLYMER_ABS</t>
  </si>
  <si>
    <t>Acrylonitril-butadieen-styreen (ABS)</t>
  </si>
  <si>
    <t>Acrylonitrile butadiene styrene (ABS)</t>
  </si>
  <si>
    <t>POLYMER_APET</t>
  </si>
  <si>
    <t>Polyethyleentereftalaat, amorf (APET)</t>
  </si>
  <si>
    <t>Polyéthylène téréphtalate, amorphe (APET)</t>
  </si>
  <si>
    <t>Polyethylene Terephthalate, amorphous (APET)</t>
  </si>
  <si>
    <t>POLYMER_BOPE</t>
  </si>
  <si>
    <t>Biaxiaal georiënteerd polyethyleen (BOPE)</t>
  </si>
  <si>
    <t>Polyéthylène orienté biaxialement (BOPE)</t>
  </si>
  <si>
    <t>Biaxially Oriented Polyethylene (BOPE)</t>
  </si>
  <si>
    <t>POLYMER_BOPP</t>
  </si>
  <si>
    <t>Polypropyleen, longitudinaal en lateraal uitgerekt (BOPP)</t>
  </si>
  <si>
    <t>Polypropylène, étiré longitudinalement et latéralement (BOPP)</t>
  </si>
  <si>
    <t>Polypropylene, longitudinally and laterally stretched (BOPP)</t>
  </si>
  <si>
    <t>POLYMER_CELLULOSE_ACETATE</t>
  </si>
  <si>
    <t>Celluloseacetaat</t>
  </si>
  <si>
    <t>Acétate de cellulose</t>
  </si>
  <si>
    <t>Cellulose acetate</t>
  </si>
  <si>
    <t>POLYMER_CPET</t>
  </si>
  <si>
    <t>Gekristalliseerd polyethyleentereftalaat (CPET)</t>
  </si>
  <si>
    <t>Polyéthylène téréphtalate cristallisé (CPET)</t>
  </si>
  <si>
    <t>Crystallized polyethylene terephthalate (CPET)</t>
  </si>
  <si>
    <t>POLYMER_CPP</t>
  </si>
  <si>
    <t>Gegoten propyleen (CPP)</t>
  </si>
  <si>
    <t>Propylène coulé (CPP)</t>
  </si>
  <si>
    <t>Cast Propylene (CPP)</t>
  </si>
  <si>
    <t>POLYMER_EPE</t>
  </si>
  <si>
    <t>Expanded Polyethylene</t>
  </si>
  <si>
    <t>POLYMER_EPOXY</t>
  </si>
  <si>
    <t>Epoxy</t>
  </si>
  <si>
    <t>Époxy</t>
  </si>
  <si>
    <t>POLYMER_EPP</t>
  </si>
  <si>
    <t>Geëxpandeerd polypropyleen (EPP)</t>
  </si>
  <si>
    <t>Polypropylène expansé (EPP)</t>
  </si>
  <si>
    <t>Expanded Polypropylene (EPP) ​</t>
  </si>
  <si>
    <t>POLYMER_EPS</t>
  </si>
  <si>
    <t>Geëxpandeerd polystyreen (EPS)</t>
  </si>
  <si>
    <t>Expanded polystyrene (EPS)</t>
  </si>
  <si>
    <t>POLYMER_EVA</t>
  </si>
  <si>
    <t>Ethyleenvinylacetaat (EVA)</t>
  </si>
  <si>
    <t>Éthylène-acétate de vinyle (EVA)</t>
  </si>
  <si>
    <t>Ethylene vinyl acetate (EVA)</t>
  </si>
  <si>
    <t>POLYMER_EVOH</t>
  </si>
  <si>
    <t>Ethyleenvinylalcohol (EVOH)</t>
  </si>
  <si>
    <t>Éthylène alcool vinylique (EVOH)</t>
  </si>
  <si>
    <t>Ethylene vinyl alcohol (EVOH)</t>
  </si>
  <si>
    <t>POLYMER_HDPE</t>
  </si>
  <si>
    <t>Hogedichtheidpolyethyleen (HDPE)</t>
  </si>
  <si>
    <t>Polyéthylène haute densité (HDPE)</t>
  </si>
  <si>
    <t>High-density polyethylene (HDPE)</t>
  </si>
  <si>
    <t>POLYMER_IONOMER</t>
  </si>
  <si>
    <t>Polymer ionomer</t>
  </si>
  <si>
    <t>POLYMER_LDPE</t>
  </si>
  <si>
    <t>Lagedichtheidpolyethyleen (LDPE)</t>
  </si>
  <si>
    <t>Polyéthylène basse densité (LDPE)</t>
  </si>
  <si>
    <t>Low-density polyethylene (LDPE)</t>
  </si>
  <si>
    <t>POLYMER_LLDPE</t>
  </si>
  <si>
    <t>Lineair lagedichtheidpolyethyleen (LLDPE)</t>
  </si>
  <si>
    <t>Polyéthylène basse densité linéaire (LLDPE)</t>
  </si>
  <si>
    <t>Linear low-density polyethylene (LLDPE)</t>
  </si>
  <si>
    <t>POLYMER_MDPE</t>
  </si>
  <si>
    <t>Mediumdichtheidpolyethyleen (MDPE)</t>
  </si>
  <si>
    <t>Polyéthylène moyenne densité</t>
  </si>
  <si>
    <t>Medium-density polyethylene (MDPE)</t>
  </si>
  <si>
    <t>POLYMER_MIX</t>
  </si>
  <si>
    <t>Polymer mix</t>
  </si>
  <si>
    <t>POLYMER_NYLON</t>
  </si>
  <si>
    <t>Nylon</t>
  </si>
  <si>
    <t>POLYMER_OPP</t>
  </si>
  <si>
    <t>Oriented Polypropyleen</t>
  </si>
  <si>
    <t>Oriented polypropylene (OPP)</t>
  </si>
  <si>
    <t>POLYMER_OTHER</t>
  </si>
  <si>
    <t>Polymeren - overig</t>
  </si>
  <si>
    <t>Polymères - autre</t>
  </si>
  <si>
    <t>Polymers - other</t>
  </si>
  <si>
    <t>POLYMER_PA</t>
  </si>
  <si>
    <t>Polyamide (PA)</t>
  </si>
  <si>
    <t>POLYMER_PAN</t>
  </si>
  <si>
    <t>Polyacrylonitril (PAN)</t>
  </si>
  <si>
    <t>Polyacrylonitrile (PAN)</t>
  </si>
  <si>
    <t>POLYMER_PC</t>
  </si>
  <si>
    <t>Polycarbonaat (PC)</t>
  </si>
  <si>
    <t>Polycarbonate (PC)</t>
  </si>
  <si>
    <t>POLYMER_PCL</t>
  </si>
  <si>
    <t>Polycaprolacton (PCL)</t>
  </si>
  <si>
    <t>Polycaprolactone (PCL)</t>
  </si>
  <si>
    <t>POLYMER_PE</t>
  </si>
  <si>
    <t>Polyethyleen (PE)</t>
  </si>
  <si>
    <t>Polyéthylène (PE)</t>
  </si>
  <si>
    <t>Polyethylene (PE)</t>
  </si>
  <si>
    <t>POLYMER_PEN</t>
  </si>
  <si>
    <t>Polyethyleennaftalaat (PEN)</t>
  </si>
  <si>
    <t>Polyéthylène naphtalate (PEN)</t>
  </si>
  <si>
    <t>Polyethylene naphthalate (PEN)</t>
  </si>
  <si>
    <t>POLYMER_PET</t>
  </si>
  <si>
    <t>Polyethyleentereftalaat (PET)</t>
  </si>
  <si>
    <t>Polyéthylène téréphtalate (PET)</t>
  </si>
  <si>
    <t>Polyethylene terephthalate (PET)</t>
  </si>
  <si>
    <t>POLYMER_PETG</t>
  </si>
  <si>
    <t>Polyethyleentereftalaatglycol (PETG)</t>
  </si>
  <si>
    <t>Polyéthylène téréphtalate glycol (PETG)</t>
  </si>
  <si>
    <t>Polyethylene Terephthalate Glycol (PETG)</t>
  </si>
  <si>
    <t>POLYMER_PHA</t>
  </si>
  <si>
    <t>Polyhydroxyalkanoaten (PHA)</t>
  </si>
  <si>
    <t>Polyhydroxyalcanoates (PHA)</t>
  </si>
  <si>
    <t>Polyhydroxyalkanoates (PHA)</t>
  </si>
  <si>
    <t>POLYMER_PLA</t>
  </si>
  <si>
    <t>Polylmelkzuur of polylactide (PLA)</t>
  </si>
  <si>
    <t>Acide polylactique ou polylactide (PLA)</t>
  </si>
  <si>
    <t>Polylactic acid or polylactide (PLA)</t>
  </si>
  <si>
    <t>POLYMER_PMMA</t>
  </si>
  <si>
    <t>Polymethylmethacrylaat (PMMA)</t>
  </si>
  <si>
    <t>Polyméthacrylate de méthyle (PMMA)</t>
  </si>
  <si>
    <t>Polymethyl Methacrylate (PMMA)</t>
  </si>
  <si>
    <t>POLYMER_POM</t>
  </si>
  <si>
    <t>Polyoxymethyleen (POM)</t>
  </si>
  <si>
    <t>Polyoxyméthylène (POM)</t>
  </si>
  <si>
    <t>Polyoxymethylene (POM)</t>
  </si>
  <si>
    <t>POLYMER_PP</t>
  </si>
  <si>
    <t>Polypropyleen (PP)</t>
  </si>
  <si>
    <t>Polypropylène (PP)</t>
  </si>
  <si>
    <t>Polypropylene (PP)</t>
  </si>
  <si>
    <t>POLYMER_PS</t>
  </si>
  <si>
    <t>Polystyreen (PS)</t>
  </si>
  <si>
    <t>Polystyrène (PS)</t>
  </si>
  <si>
    <t>Polystyrene (PS)</t>
  </si>
  <si>
    <t>POLYMER_PU</t>
  </si>
  <si>
    <t>Polyurethanen (PU)</t>
  </si>
  <si>
    <t>Polyuréthanes (PU)</t>
  </si>
  <si>
    <t>Polyurethanes (PU)</t>
  </si>
  <si>
    <t>POLYMER_PVA</t>
  </si>
  <si>
    <t>Polyvinylalcohol (PVA)</t>
  </si>
  <si>
    <t>Alcool polyvinylique (PVA)</t>
  </si>
  <si>
    <t>Polyvinyl alcohol (PVA)</t>
  </si>
  <si>
    <t>POLYMER_PVC</t>
  </si>
  <si>
    <t>Polyvinylchloride (PVC)</t>
  </si>
  <si>
    <t>Polychlorure de vinyle (PVC)</t>
  </si>
  <si>
    <t>Polyvinyl chloride (PVC)</t>
  </si>
  <si>
    <t>POLYMER_PVDC</t>
  </si>
  <si>
    <t>Polyvinylideenchloride (PVDC)</t>
  </si>
  <si>
    <t>Polychlorure de vinylidène (PVDC)</t>
  </si>
  <si>
    <t>Polyvinylidene chloride (PVDC)</t>
  </si>
  <si>
    <t>POLYMER_SAN</t>
  </si>
  <si>
    <t>Styreen acrylonitril (SAN)</t>
  </si>
  <si>
    <t>Styrène acrylonitrile (SAN)</t>
  </si>
  <si>
    <t>Styrene acrylonitrile (SAN)</t>
  </si>
  <si>
    <t>POLYMER_SILICONE</t>
  </si>
  <si>
    <t>Polymer silicone</t>
  </si>
  <si>
    <t>POLYMER_TPS</t>
  </si>
  <si>
    <t>Thermoplastisch zetmeel (TPS)</t>
  </si>
  <si>
    <t>Amidon thermoplastique (TPS)</t>
  </si>
  <si>
    <t>Thermoplastic starch (TPS)</t>
  </si>
  <si>
    <t>POLYMER_XPS</t>
  </si>
  <si>
    <t>Geëxtrudeerd polystyreen (XPS)</t>
  </si>
  <si>
    <t>Extruded polystyrene (XPS)</t>
  </si>
  <si>
    <t>RUBBER</t>
  </si>
  <si>
    <t>Rubber</t>
  </si>
  <si>
    <t>Caoutchouc</t>
  </si>
  <si>
    <t>SILICON_OXIDE</t>
  </si>
  <si>
    <t>Siliciumoxide (SiOx)</t>
  </si>
  <si>
    <t>Oxyde de silicium (SiOx)</t>
  </si>
  <si>
    <t>Silicon Oxide (SiOx)​</t>
  </si>
  <si>
    <t>VINYL</t>
  </si>
  <si>
    <t>Vinyl</t>
  </si>
  <si>
    <t>Vinyle</t>
  </si>
  <si>
    <t>WOOD_HARDBOARD</t>
  </si>
  <si>
    <t>Hardboard</t>
  </si>
  <si>
    <t>Aggloméré</t>
  </si>
  <si>
    <t>WOOD_HARDWOOD</t>
  </si>
  <si>
    <t>Hardhout</t>
  </si>
  <si>
    <t>Bois dur</t>
  </si>
  <si>
    <t>Hardwood</t>
  </si>
  <si>
    <t>WOOD_MEDIUM_DENSITY_FIBREBOARD</t>
  </si>
  <si>
    <t>Gemiddelde dichtheid vezelplaat</t>
  </si>
  <si>
    <t>Planche d’aggloméré moyenne densité</t>
  </si>
  <si>
    <t>Medium density fibreboard</t>
  </si>
  <si>
    <t>WOOD_ORIENTED_STRANDBOARD</t>
  </si>
  <si>
    <t>Oriented strand board (OSB), houtschilferplaten</t>
  </si>
  <si>
    <t>Panneaux à particules orientées (OSB)</t>
  </si>
  <si>
    <t>Oriented strand board (OSB)</t>
  </si>
  <si>
    <t>WOOD_OTHER</t>
  </si>
  <si>
    <t>Hout - overig</t>
  </si>
  <si>
    <t>Bois - autre</t>
  </si>
  <si>
    <t>Wood - other</t>
  </si>
  <si>
    <t>WOOD_PARTICLE_BOARD</t>
  </si>
  <si>
    <t>Spaanplaat</t>
  </si>
  <si>
    <t>Panneau en aggloméré</t>
  </si>
  <si>
    <t>Wood particle board</t>
  </si>
  <si>
    <t>WOOD_PLYWOOD</t>
  </si>
  <si>
    <t>Multiplex</t>
  </si>
  <si>
    <t>Plywood</t>
  </si>
  <si>
    <t>WOOD_SOFTWOOD</t>
  </si>
  <si>
    <t>Zachthout</t>
  </si>
  <si>
    <t>Bois tendre</t>
  </si>
  <si>
    <t>Softwood</t>
  </si>
  <si>
    <t>BIOLOGICAL_PLASTIC</t>
  </si>
  <si>
    <t>Biologisch polymeer</t>
  </si>
  <si>
    <t>Polymère d'origine biologique</t>
  </si>
  <si>
    <t>Bio-based polymer</t>
  </si>
  <si>
    <t>CRUDE_OIL</t>
  </si>
  <si>
    <t>Ruwe olie</t>
  </si>
  <si>
    <t>Pétrole brut</t>
  </si>
  <si>
    <t>Crude Oil</t>
  </si>
  <si>
    <t>NEW_RAW_MATERIAL_OTHER</t>
  </si>
  <si>
    <t>Virgin/nieuwe grondstof overig</t>
  </si>
  <si>
    <t>Autre matière première vierge/nouvelle</t>
  </si>
  <si>
    <t>Virgin/new raw material other</t>
  </si>
  <si>
    <t>RECYCLED</t>
  </si>
  <si>
    <t>Gerecycled materiaal uit consumentenafval</t>
  </si>
  <si>
    <t>Contenu recyclé post-consommation</t>
  </si>
  <si>
    <t>Post-consumer recycled content</t>
  </si>
  <si>
    <t>PRE_CONSUMER_RECYCLED_CONTENT</t>
  </si>
  <si>
    <t>Gerecycled materiaal uit pre-consumer (post-industrieel) afval</t>
  </si>
  <si>
    <t>Contenu recyclé pré-consommation (post-industriel)</t>
  </si>
  <si>
    <t>Pre-consumer (post-industrial) recycled content</t>
  </si>
  <si>
    <t>Polyethyleentereftalaten</t>
  </si>
  <si>
    <t>Téréphtalates de polyéthylène</t>
  </si>
  <si>
    <t>Polyethylene Terephthalates</t>
  </si>
  <si>
    <t>Hoge dichtheid polyethyleen</t>
  </si>
  <si>
    <t>Polyéthylènes haute densité</t>
  </si>
  <si>
    <t>High-density Polyethylenes</t>
  </si>
  <si>
    <t>Vezelplaat golfkarton</t>
  </si>
  <si>
    <t>Panneau de fibres ondulé (carton)</t>
  </si>
  <si>
    <t>Corrugated fibreboard (cardboard)</t>
  </si>
  <si>
    <t>Gemengd papier/Golfkarton</t>
  </si>
  <si>
    <t>Papier mixte/carton de fibres non ondulé</t>
  </si>
  <si>
    <t>Mixed paper/Non-corrugated fibreboard</t>
  </si>
  <si>
    <t>Polyvinylchloriden</t>
  </si>
  <si>
    <t>Chlorures de polyvinyle</t>
  </si>
  <si>
    <t>Polyvinyl Chlorides</t>
  </si>
  <si>
    <t>Polyethyleen lage dichtheid</t>
  </si>
  <si>
    <t>Polyéthylènes basse densité</t>
  </si>
  <si>
    <t>Low-density Polyethylenes</t>
  </si>
  <si>
    <t>Polypropyleen</t>
  </si>
  <si>
    <t>Polyéthylènes</t>
  </si>
  <si>
    <t>Polypropylenes</t>
  </si>
  <si>
    <t>Hout</t>
  </si>
  <si>
    <t>Bois</t>
  </si>
  <si>
    <t>Wood</t>
  </si>
  <si>
    <t>Kurk</t>
  </si>
  <si>
    <t>Liège</t>
  </si>
  <si>
    <t>Cork</t>
  </si>
  <si>
    <t>Polystyreen</t>
  </si>
  <si>
    <t>Polystyrènes</t>
  </si>
  <si>
    <t>Polystyrenes</t>
  </si>
  <si>
    <t>Katoen</t>
  </si>
  <si>
    <t>Kunststoffen Andere</t>
  </si>
  <si>
    <t>Plastiques Autres</t>
  </si>
  <si>
    <t>Plastics Other</t>
  </si>
  <si>
    <t>Kleurloos glas</t>
  </si>
  <si>
    <t>Verre incolore</t>
  </si>
  <si>
    <t>Colourless Glass</t>
  </si>
  <si>
    <t>Groen Glas</t>
  </si>
  <si>
    <t>Verre vert</t>
  </si>
  <si>
    <t>Green Glass</t>
  </si>
  <si>
    <t>Bruin Glas</t>
  </si>
  <si>
    <t>Verre brun</t>
  </si>
  <si>
    <t>Brown Glass</t>
  </si>
  <si>
    <t>Composiet: Papier en vezelplaat/Diversen metalen</t>
  </si>
  <si>
    <t>Composite : Papier et carton de fibres/métaux divers</t>
  </si>
  <si>
    <t>Composite: Paper and Fibreboard/Miscellaneous Metals</t>
  </si>
  <si>
    <t>Composiet: Papier/ vezelplaat en kunststof</t>
  </si>
  <si>
    <t>Composite : Papier/carton de fibre et plastique</t>
  </si>
  <si>
    <t>Composite: Paper/Fibreboard and Plastic</t>
  </si>
  <si>
    <t>Composiet: Papier en vezelplaat/Aluminium</t>
  </si>
  <si>
    <t>Matériaux composites : Papier et carton de fibres/Aluminium</t>
  </si>
  <si>
    <t>Composite: Paper and Fibreboard/Aluminium</t>
  </si>
  <si>
    <t>Composiet: Papier en Vezelplaat/Tinplaat</t>
  </si>
  <si>
    <t>Matériaux composites : Papier et carton de fibres/plaque d'étain</t>
  </si>
  <si>
    <t>Composite: Paper and Fibreboard/Tinplate</t>
  </si>
  <si>
    <t>Composiet: Papier en Karton/Plastic/Aluminium</t>
  </si>
  <si>
    <t>Composite : Papier et carton de fibres/plastique/aluminium</t>
  </si>
  <si>
    <t>Composite: Paper and Fibreboard/Plastic/Aluminium</t>
  </si>
  <si>
    <t>Composiet:  Papier en vezelplaat/Plastic/Aluminium/Tinplaat</t>
  </si>
  <si>
    <t>Composite :  Papier et carton de fibres/plastique/aluminium/plaque d'étain</t>
  </si>
  <si>
    <t>Composite:  Paper and Fibreboard/Plastic /Aluminium/Tinplate</t>
  </si>
  <si>
    <t>Composiet: Karton Laminaat of Biologisch afbreekbaar Plastic</t>
  </si>
  <si>
    <t>Matériaux composites : Stratifié de carton ou plastique biodégradable</t>
  </si>
  <si>
    <t>Composite: Card-stock Laminate or Biodegradable Plastic</t>
  </si>
  <si>
    <t>Composiet: Kunststof/Aluminium</t>
  </si>
  <si>
    <t>Composite : plastique/aluminium : Plastique/Aluminium</t>
  </si>
  <si>
    <t>Composite: Plastic/Aluminium</t>
  </si>
  <si>
    <t>Composiet: Kunststof/Tinplaat</t>
  </si>
  <si>
    <t>Composite : plastique/aluminium Plastique/Tinplate</t>
  </si>
  <si>
    <t>Composite: Plastic/Tinplate</t>
  </si>
  <si>
    <t>92</t>
  </si>
  <si>
    <t>Composiet: Kunststof/Diversen metalen</t>
  </si>
  <si>
    <t>Composite : Plastique/Aluminium Plastique/Métaux divers</t>
  </si>
  <si>
    <t>Composite: Plastic/Miscellaneous Metals</t>
  </si>
  <si>
    <t>95</t>
  </si>
  <si>
    <t>Composiet: Glas/Plastiek</t>
  </si>
  <si>
    <t>Composite : Verre/Plastique</t>
  </si>
  <si>
    <t>Composite: Glass/Plastic</t>
  </si>
  <si>
    <t>96</t>
  </si>
  <si>
    <t>Composiet: Glas/Aluminium</t>
  </si>
  <si>
    <t>Composite : verre/aluminium Verre/Aluminium</t>
  </si>
  <si>
    <t>Composite: Glass/Aluminium</t>
  </si>
  <si>
    <t>97</t>
  </si>
  <si>
    <t>Composiet: Glas/Tinplaat</t>
  </si>
  <si>
    <t>Composite : Verre/Plastique Verre/Tinplate</t>
  </si>
  <si>
    <t>Composite: Glass/Tinplate</t>
  </si>
  <si>
    <t>98</t>
  </si>
  <si>
    <t>Composiet: Glas/Diversen metalen</t>
  </si>
  <si>
    <t>Composite : Verre : Verre/Métaux divers</t>
  </si>
  <si>
    <t>Composite: Glass/Miscellaneous Metals</t>
  </si>
  <si>
    <t>ABS</t>
  </si>
  <si>
    <t>Acrylonitrilbutadieen</t>
  </si>
  <si>
    <t>Acrylonitrile butadiène</t>
  </si>
  <si>
    <t>Acrylonitrile butadiene</t>
  </si>
  <si>
    <t>CEN</t>
  </si>
  <si>
    <t>EKO_PULLO</t>
  </si>
  <si>
    <t>EKO PULLO</t>
  </si>
  <si>
    <t>PA</t>
  </si>
  <si>
    <t>Polyamide</t>
  </si>
  <si>
    <t>PALPA</t>
  </si>
  <si>
    <t>X_70</t>
  </si>
  <si>
    <t>Gemengd glas</t>
  </si>
  <si>
    <t>Verre mélangé</t>
  </si>
  <si>
    <t>Mixed glass</t>
  </si>
  <si>
    <t>GAS</t>
  </si>
  <si>
    <t>Gas</t>
  </si>
  <si>
    <t>MIXED</t>
  </si>
  <si>
    <t>Gemengd</t>
  </si>
  <si>
    <t>Mixte</t>
  </si>
  <si>
    <t>Mixed</t>
  </si>
  <si>
    <t>REFRIGERANT_OR_DISPERSANT_GAS</t>
  </si>
  <si>
    <t>Koelmiddel Of Dispergeermiddel Gas</t>
  </si>
  <si>
    <t>Gaz dispersant ou réfrigérant</t>
  </si>
  <si>
    <t>Refrigerant Or Dispersant Gas</t>
  </si>
  <si>
    <t>REFRIGERATED_LIQUID</t>
  </si>
  <si>
    <t>Gekoelde vloeistof</t>
  </si>
  <si>
    <t>Liquide réfrigérant</t>
  </si>
  <si>
    <t>Refrigerated Liquid</t>
  </si>
  <si>
    <t>AIR</t>
  </si>
  <si>
    <t>Lucht</t>
  </si>
  <si>
    <t>Air</t>
  </si>
  <si>
    <t>DIESEL</t>
  </si>
  <si>
    <t>Diesel</t>
  </si>
  <si>
    <t>Elektriciteit</t>
  </si>
  <si>
    <t>Électricité</t>
  </si>
  <si>
    <t>Electricity</t>
  </si>
  <si>
    <t>FUEL_OIL</t>
  </si>
  <si>
    <t>Stookolie</t>
  </si>
  <si>
    <t>Mazout</t>
  </si>
  <si>
    <t>Fuel oil</t>
  </si>
  <si>
    <t>GASOLINE</t>
  </si>
  <si>
    <t>Benzine</t>
  </si>
  <si>
    <t>Essence</t>
  </si>
  <si>
    <t>Gasoline</t>
  </si>
  <si>
    <t>NATURAL_GAS</t>
  </si>
  <si>
    <t>Aardgas</t>
  </si>
  <si>
    <t>Gaz naturel</t>
  </si>
  <si>
    <t>Natural gas</t>
  </si>
  <si>
    <t>PROPANE</t>
  </si>
  <si>
    <t>Propaan</t>
  </si>
  <si>
    <t>Propane</t>
  </si>
  <si>
    <t>Eau</t>
  </si>
  <si>
    <t>Gemiddeld</t>
  </si>
  <si>
    <t>Average</t>
  </si>
  <si>
    <t>CRITICAL</t>
  </si>
  <si>
    <t>Kritisch</t>
  </si>
  <si>
    <t>Critique</t>
  </si>
  <si>
    <t>Critical</t>
  </si>
  <si>
    <t>MAXIMUM</t>
  </si>
  <si>
    <t>Maximum</t>
  </si>
  <si>
    <t>MINIMUM</t>
  </si>
  <si>
    <t>Minimum</t>
  </si>
  <si>
    <t>Geen omwisseling / Niet retour</t>
  </si>
  <si>
    <t>Pas d'échange / pas de retour</t>
  </si>
  <si>
    <t>No Exchange / No Return</t>
  </si>
  <si>
    <t>Ruilpallet</t>
  </si>
  <si>
    <t>Palettes échangeables</t>
  </si>
  <si>
    <t>Exchange Pallets</t>
  </si>
  <si>
    <t>Retourpallet</t>
  </si>
  <si>
    <t>Palettes retour</t>
  </si>
  <si>
    <t>Return Pallets</t>
  </si>
  <si>
    <t>Pallet aan te schaffen door klant</t>
  </si>
  <si>
    <t>Palettes à acheter par le client</t>
  </si>
  <si>
    <t>Pallets to be Purchased by Customer</t>
  </si>
  <si>
    <t>Uitwisseling van pallets door derden - een pallet uitwisselingsprogramma waarbij een derde partij pallets verhuurt voor zowel intern als voor extern gebruik</t>
  </si>
  <si>
    <t>Pallet échange partie tierce - Programme d'échange de palettes où un tiers loue des palettes pour un usage interne ou externe</t>
  </si>
  <si>
    <t>Pallet Third Party Exchange - A pallet exchange program where a third party rents pallets for internal or external use</t>
  </si>
  <si>
    <t>Eenmalige pallet - Pallet hoeft niet teruggeleverd te worden bij de plaats van ontvangst</t>
  </si>
  <si>
    <t>Palette à usage unique - La palette ne doit pas être retournée au point d'expédition</t>
  </si>
  <si>
    <t>One-way pallet - Pallet need not be returned to the point of expedition</t>
  </si>
  <si>
    <t>Omwisselbare pallet - Pallet moet teruggeleverd worden bij de plaats van ontvangst</t>
  </si>
  <si>
    <t>Palette retournable - La palette doit être retournée au point d'expédition</t>
  </si>
  <si>
    <t>Returnable pallet - Pallet must be returned to the point of expedition</t>
  </si>
  <si>
    <t>Pallet ISO 0 - 1/2 EURO Pallet. Standaard pallet met afmetingen 800 x 600 mm.</t>
  </si>
  <si>
    <t>Palette ISO 0 - 1/2 EURO Palette. Palette standard avec dimensions 80 x 60 cm.</t>
  </si>
  <si>
    <t>Half size flat pallet with dimensions of 800 x 600 mm. also known as ISO 0 Pallet, 1/2 EUR Pallet, EUR 6 Pallet.</t>
  </si>
  <si>
    <t>Pallet ISO 1 - 1/1 EURO Pallet. Standaard pallet met afmetingen 800 x 1200 mm.</t>
  </si>
  <si>
    <t>Palette ISO 1 - Palette EURO 1/1. Palette standard avec des dimensions 80 x 120 cm.</t>
  </si>
  <si>
    <t>Pallet ISO 1 - EUR Pallet: Flat pallet with dimensions of 1200 x 800 mm as defined in ISO 6780.</t>
  </si>
  <si>
    <t>Pallet ISO 2 - EUR 2 pallet. Standaard pallet met afmetingen 1000 x 1200 mm.</t>
  </si>
  <si>
    <t>Palette ISO 2. Palette standard avec dimensions 100 x 120 cm.</t>
  </si>
  <si>
    <t>Pallet ISO 2 - EUR 2 Pallet: Flat pallet with dimensions of 1200 x 1000 mm as defined in ISO 6780.</t>
  </si>
  <si>
    <t>1/4 EURO Pallet. Standaard pallet met afmetingen 600 x 400 mm.</t>
  </si>
  <si>
    <t>Palette 1/4 EURO. Palette standard avec des dimensions 60 x 40 cm.</t>
  </si>
  <si>
    <t>Quarter size of the standard EuroPallet with dimensions of 600 x 400 mm.</t>
  </si>
  <si>
    <t>1/8 EURO Pallet. Standaard pallet met afmetingen 400 x 300 mm.</t>
  </si>
  <si>
    <t>Palette 1/8 EURO. Palette standard avec des dimensions 40 x 30 cm.</t>
  </si>
  <si>
    <t>Eighth size of the standard EuroPallet (EUR) with dimensions of 400 x 300 mm. 1/8 EUR Pallet.</t>
  </si>
  <si>
    <t>Australische Pallet (1165 x 1165 mm)</t>
  </si>
  <si>
    <t>Palette australienne (115,5 x 116,5 cm)</t>
  </si>
  <si>
    <t>Australian Pallet - Standardised square pallet with dimensions of 1165 x 1165 mm, which perfectly fits in the RACE container of the Australian Railway.</t>
  </si>
  <si>
    <t>Pallet met onbekend gewicht en afmeting: pallet hiërarchie wordt geleverd op een verzendplatform van onbekende dimensies of onbekend gewicht.</t>
  </si>
  <si>
    <t>Palette avec poids et taille inconnus: la hiérarchie des palettes est livrée sur une plateforme d'expédition de dimensions inconnues ou de poids inconnu.</t>
  </si>
  <si>
    <t>Unspecified - Platform of Unspecified Weight or Dimension: Pallet level hierarchy is being shipped on a shipping platform of unknown dimensions or unknown weight.</t>
  </si>
  <si>
    <t>1/2 ISO 2 Pallet: halve grootte vlakke pallet met een afmeting van 1000 x 600 mm.</t>
  </si>
  <si>
    <t>1/2 Palette ISO 2: palette plate demi-dimension d'une dimension de 1000 x 600 mm.</t>
  </si>
  <si>
    <t>Half size flat pallet with dimensions of 1000 x 600 mm. 1/2 ISO 2 Pallet.</t>
  </si>
  <si>
    <t>Blokpallet</t>
  </si>
  <si>
    <t>Block Pallet - Une palette construite avec des blocs aux coins et au milieu auxquels sont fixées trois planches de longerons avec des planches supérieures fixées perpendiculairement aux longerons.</t>
  </si>
  <si>
    <t>Block Pallet - A pallet constructed with blocks at the corners and middle to which three stringers boards are attached with top deck boards attached perpendicular to the stringers.</t>
  </si>
  <si>
    <t>Dolly</t>
  </si>
  <si>
    <t>Dolly - A portable, horizontal, rigid platform on wheels or rollers.</t>
  </si>
  <si>
    <t>Standaard Europallet (EUR 3) formaat met een afmeting van 1000 x 1200 mm.</t>
  </si>
  <si>
    <t>Format Europallet standard (EUR 3) avec une dimension de 1000 x 1200 mm. Palette EUR 3.</t>
  </si>
  <si>
    <t>Standard EuroPallet (EUR3) size with dimensions of 1000 x 1200 mm. EUR 3 Pallet.</t>
  </si>
  <si>
    <t>Horizontale drum pallet</t>
  </si>
  <si>
    <t>Palette à tambour horizontal (Horizontal Drum Pallet) - Une plate-forme rigide avec des dispositifs de retenue intégrés pour empêcher les récipients cylindriques orientés horizontalement de glisser.</t>
  </si>
  <si>
    <t>Horizontal Drum Pallet - A rigid platform with integrated restraints to prevent horizontally orientated cylindrical containers from slipping.</t>
  </si>
  <si>
    <t>IBC Pallet: A Rigid Intermediate Bulk Container (RIBC) die is bevestigd aan een pallet of waarvan de pallet een onlosmakelijk deel uitmaakt. Deze verpakking wordt gebruikt voor vervoer en opslag van vloeistoffen en andere bulk.</t>
  </si>
  <si>
    <t>Palette IBC: Récipient en vrac intermédiaire rigide (RIBC) fixé à une palette ou dont la palette est une pièce indissociable. Cet emballage est utilisé pour le transport et le stockage de liquides et d'autres produits en vrac.</t>
  </si>
  <si>
    <t>IBC Pallet: A Rigid Intermediate Bulk Container (RIBC) that is attached to a pallet or has the pallet integrated into the RIBC. The container is used for the transport and storage of fluids and other bulk materials.</t>
  </si>
  <si>
    <t>ISO 3 Pallet. Vlakke pallet met afmetingen van 1219 x 1016 mm (48 x 40 inch). Hoofdzakelijk gebruikt in Amerika.</t>
  </si>
  <si>
    <t>Palette plate avec des dimensions de 1219 x 1016 mm (48 x 40 In) principalement utilisé dans la région Amérique du Sud. Palette ISO 3.</t>
  </si>
  <si>
    <t>ISO 3 Pallet Flat pallet with dimensions of 1219 x 1016 mm (48 x 40 In) primarily used in the Americas region. ISO 3 Pallet.</t>
  </si>
  <si>
    <t>ISO 4 Pallet. Vlakke pallet met een afmeting van 1067 x 1067 mm (42 x 42 inch) hoofdzakelijk gebruikt in Amerika.</t>
  </si>
  <si>
    <t>Palette plate d'une dimension de 1067 x 1067 mm (42 x 42 pouces) principalement utilisée en Amérique du Sud. Palette ISO 4.</t>
  </si>
  <si>
    <t>Flat pallet with dimensions of 1067 x 1067 mm (42 x 42 in) primarily used in the Americas region. ISO 4 Pallet.</t>
  </si>
  <si>
    <t>ISO 5 Pallet. Vlakke pallet met een afmeting van 1100 x 1100 mm hoofdzakelijk gebruikt in Azië en de Pacific. Ook wel aangeduid als de "T11" pallet.</t>
  </si>
  <si>
    <t>Palette plate d'une taille de 1100 x 1100 mm principalement utilisée en Asie et dans le Pacifique. Aussi appelée palette "T11". Palette ISO 5.</t>
  </si>
  <si>
    <t>ISO 5 Pallet. Flat pallet with dimensions of 1100 x 1100 mm primarily used in the Asia Pacific region. Also referred to as the "T11" pallet.</t>
  </si>
  <si>
    <t>ISO 6 Pallet. Vlakke pallet met een afmeting van 1140 x 1140 mm. Hoofdzakelijk gebruikt in de Europese regio.</t>
  </si>
  <si>
    <t>Palette plate d'une taille de 1140 x 1140 mm principalement utilisée dans la région européenne. Palette ISO 6.</t>
  </si>
  <si>
    <t>ISO 6 Pallet. Flat pallet with dimensions of 1140 x 1140 mm primarily used in the European region.</t>
  </si>
  <si>
    <t>Skid</t>
  </si>
  <si>
    <t>Skid - A group of parallel wooden runners attached to the undersides of boxes, crates, and machines to allow entry of platform trucks or fork lift tines.</t>
  </si>
  <si>
    <t>Stringer Pallet</t>
  </si>
  <si>
    <t>Stringer Pallet - A pallet constructed with boards (stringers) on edge to which the top deck and bottom deck boards are attached. The stringers may be notched to facilitate four way entries and lifting by a fork lift or other pallet jacking device.</t>
  </si>
  <si>
    <t>Verticale Drum Pallet</t>
  </si>
  <si>
    <t>Palette à tambour vertical</t>
  </si>
  <si>
    <t>Vertical Drum Pallet - A rigid platform with integrated restraints to prevent vertically orientated cylindrical containers from slipping.</t>
  </si>
  <si>
    <t>1/3 Europese Pallet. Een derde  van de standaard Europallet grootte met afmetingen van 800 x 400 mm.</t>
  </si>
  <si>
    <t>Une troisième taille de la taille standard Europallet avec des dimensions de 800 x 400 mm. 1/3 Palette européenne.</t>
  </si>
  <si>
    <t>One third size of the standard Euro Pallet size with dimensions of 800 x 400 mm. 1/3 European Pallet.</t>
  </si>
  <si>
    <t>1/2 ISO 3 Pallet - Half formaat vlakke pallet met afmetingen van 610 x 1016 mm (24 x 20 inch), hoofdzakelijk gebruikt in Amerika.</t>
  </si>
  <si>
    <t>1/2 Palette ISO 3 - Palette plate semi-dimensionnée de dimensions 610 x 1016 mm (24 x 20 pouces), principalement utilisée en Amérique.</t>
  </si>
  <si>
    <t>1/2 ISO 3 Pallet - Half size flat pallet with dimensions of 610 x 1016 mm (24 x 40 In). Primarily used in the Americas region.</t>
  </si>
  <si>
    <t>1/4 ISO 3 Pallet - Kwart formaat vlakke pallet met afmetingen van 610 x 508 mm (24 x 20 inch), hoofdzakelijk gebruikt in Amerika.</t>
  </si>
  <si>
    <t>1/4 Palette ISO 3 - Palette plate de dimensions 1/4 de 610 x 508 mm (24 x 20 po), principalement utilisée dans la région américaine.</t>
  </si>
  <si>
    <t>1/4 ISO 3 Pallet - Quarter size flat pallet with dimensions of 610 x 508 mm (24 x 20 In). Primarily used in the Americas region.</t>
  </si>
  <si>
    <t>Maatwerkplatform: Een draagbaar, horizontaal, onbuigzaam platform gebruikt als basis voor het samenstellen, opslaan, stapelen, hanteren en vervoeren van goederen als een transporteenheid, geschikt om gehesen te worden door een vorkheftruck, palletwagen of ander hulpmiddel.</t>
  </si>
  <si>
    <t>Plate-forme personnalisée: Une plate-forme portable, horizontale, rigide utilisée comme base pour l'assemblage, le stockage, l'empilage, la manutention et le transport de marchandises comme une unité de transport, adapté pour le levage par un chariot élévateur, transpalette ou un autre véhicule.</t>
  </si>
  <si>
    <t>Custom Platform: A portable, horizontal, rigid platform used as a base for assembling, storing, stacking, handling and transporting goods as a unit load, suitable for lifting by a forklift, pallet jack, or other jacking device.</t>
  </si>
  <si>
    <t>Pallet 1000 x 1100 mm</t>
  </si>
  <si>
    <t>Double mobilrack</t>
  </si>
  <si>
    <t>Single mobilrack</t>
  </si>
  <si>
    <t>Slip sheet. Een sterke plaat van plastic, karton of ander materiaal dat vastgehaakt of bevestigd kan worden aan een vorkheftruck of andere transportmiddelen.</t>
  </si>
  <si>
    <t>Slip sheet. Typiquement des feuilles de carton ou de plastique utilisées pour sécuriser le produit pour le stockage ou le transport.</t>
  </si>
  <si>
    <t>Slip sheet - A firm sheet of plastic, cardboard or other material which may be hooked or attached to a forklift or other transportation equipment.</t>
  </si>
  <si>
    <t>Niet gepalletiseerde goederen</t>
  </si>
  <si>
    <t>Marchandises non palettisées</t>
  </si>
  <si>
    <t>Non-palletised goods</t>
  </si>
  <si>
    <t>Laadvloer (container)</t>
  </si>
  <si>
    <t>Chargement au sol (conteneur)</t>
  </si>
  <si>
    <t>Floor Loaded (Container)</t>
  </si>
  <si>
    <t>CHEMICALLY_TREATED_AFTER_HARVESTING</t>
  </si>
  <si>
    <t>Chemisch behandeld na oogsten</t>
  </si>
  <si>
    <t>Chemically Treated After Harvesting</t>
  </si>
  <si>
    <t>NOT_TREATED_AFTER_HARVESTING</t>
  </si>
  <si>
    <t>Niet behandeld na oogsten</t>
  </si>
  <si>
    <t>Not Treated After Harvesting</t>
  </si>
  <si>
    <t>WAXED</t>
  </si>
  <si>
    <t>Gewaxt</t>
  </si>
  <si>
    <t>Waxed</t>
  </si>
  <si>
    <t>FINAL</t>
  </si>
  <si>
    <t>Definitieve status</t>
  </si>
  <si>
    <t>Final - Prêt pour la mise sur le marché</t>
  </si>
  <si>
    <t>Final - Go to market state</t>
  </si>
  <si>
    <t>PRELIMINARY</t>
  </si>
  <si>
    <t>Voorlopige status - er worden nog correcties of aanvullingen verwacht</t>
  </si>
  <si>
    <t>Préliminaire - corrections et/ou ajouts encore attendus</t>
  </si>
  <si>
    <t>Preliminary state - corrections and/or additions expected</t>
  </si>
  <si>
    <t>Air Frying / Luchtfrituren</t>
  </si>
  <si>
    <t>Air Fry</t>
  </si>
  <si>
    <t>AS_DRAINED</t>
  </si>
  <si>
    <t>Uitgelekt</t>
  </si>
  <si>
    <t>As Drained</t>
  </si>
  <si>
    <t>BAIN_MARIE</t>
  </si>
  <si>
    <t>Au bain-marie</t>
  </si>
  <si>
    <t>BAKE</t>
  </si>
  <si>
    <t>Bakken</t>
  </si>
  <si>
    <t>Bake</t>
  </si>
  <si>
    <t>BARBECUE</t>
  </si>
  <si>
    <t>Barbecueën</t>
  </si>
  <si>
    <t>Barbecue</t>
  </si>
  <si>
    <t>BASTE</t>
  </si>
  <si>
    <t>Bedruipen</t>
  </si>
  <si>
    <t>Baste</t>
  </si>
  <si>
    <t>BLANCH</t>
  </si>
  <si>
    <t>Blancheren</t>
  </si>
  <si>
    <t>Blanch</t>
  </si>
  <si>
    <t>BLIND_BAKE</t>
  </si>
  <si>
    <t>Blind bakken</t>
  </si>
  <si>
    <t>Blind Bake</t>
  </si>
  <si>
    <t>BLOCK_FORM</t>
  </si>
  <si>
    <t>Blok</t>
  </si>
  <si>
    <t>Block form</t>
  </si>
  <si>
    <t>BOIL</t>
  </si>
  <si>
    <t>Koken</t>
  </si>
  <si>
    <t>Boil</t>
  </si>
  <si>
    <t>BONELESS</t>
  </si>
  <si>
    <t>Zonder bot</t>
  </si>
  <si>
    <t>Boneless</t>
  </si>
  <si>
    <t>BRAISE</t>
  </si>
  <si>
    <t>Smoren</t>
  </si>
  <si>
    <t>Braise</t>
  </si>
  <si>
    <t>BREAD</t>
  </si>
  <si>
    <t>Paneren</t>
  </si>
  <si>
    <t>Bread</t>
  </si>
  <si>
    <t>BREAST_BONE_REMOVE</t>
  </si>
  <si>
    <t>Borstbeen verwijderen</t>
  </si>
  <si>
    <t>Breast bone remove</t>
  </si>
  <si>
    <t>BREW</t>
  </si>
  <si>
    <t>Brouwen</t>
  </si>
  <si>
    <t>Brew</t>
  </si>
  <si>
    <t>BROIL</t>
  </si>
  <si>
    <t>Braden</t>
  </si>
  <si>
    <t>Broil</t>
  </si>
  <si>
    <t>CHOP</t>
  </si>
  <si>
    <t>Hak</t>
  </si>
  <si>
    <t>CHUNK</t>
  </si>
  <si>
    <t>Brok</t>
  </si>
  <si>
    <t>Chunk</t>
  </si>
  <si>
    <t>COMBI_HEAT</t>
  </si>
  <si>
    <t>Gecombineerde warmtebronnen</t>
  </si>
  <si>
    <t>Combi Heat</t>
  </si>
  <si>
    <t>COMBI_STEAM</t>
  </si>
  <si>
    <t>Gecombineerd met stoom</t>
  </si>
  <si>
    <t>Combi Steam</t>
  </si>
  <si>
    <t>CONVECTION</t>
  </si>
  <si>
    <t>Heteluchtoven / ventilatoroven</t>
  </si>
  <si>
    <t>Convection / fan oven</t>
  </si>
  <si>
    <t>COOK</t>
  </si>
  <si>
    <t>Zouten</t>
  </si>
  <si>
    <t>CRUMBLE</t>
  </si>
  <si>
    <t>Kruimelen</t>
  </si>
  <si>
    <t>Crumble</t>
  </si>
  <si>
    <t>CUBE</t>
  </si>
  <si>
    <t>Blokjes</t>
  </si>
  <si>
    <t>Cube</t>
  </si>
  <si>
    <t>CULTURE</t>
  </si>
  <si>
    <t>Cultiveren</t>
  </si>
  <si>
    <t>Culture</t>
  </si>
  <si>
    <t>DEEP_FRY</t>
  </si>
  <si>
    <t>Frituren</t>
  </si>
  <si>
    <t>Deep Fry</t>
  </si>
  <si>
    <t>DOUBLE_STEAM</t>
  </si>
  <si>
    <t>Dubbel stomen</t>
  </si>
  <si>
    <t>Double Steam</t>
  </si>
  <si>
    <t>Drogen</t>
  </si>
  <si>
    <t>FILLET</t>
  </si>
  <si>
    <t>Fileren</t>
  </si>
  <si>
    <t>Fillet</t>
  </si>
  <si>
    <t>FILTER_WOOD_SMOKE</t>
  </si>
  <si>
    <t>Filter houtrook</t>
  </si>
  <si>
    <t>Filter wood smoke</t>
  </si>
  <si>
    <t>FLAKE</t>
  </si>
  <si>
    <t>Flake</t>
  </si>
  <si>
    <t>FORM_SHAPE</t>
  </si>
  <si>
    <t>Vorm</t>
  </si>
  <si>
    <t>FORM_SLICES</t>
  </si>
  <si>
    <t>In plakjes snijden</t>
  </si>
  <si>
    <t>Form slices</t>
  </si>
  <si>
    <t>FREEZE</t>
  </si>
  <si>
    <t>Invriezen</t>
  </si>
  <si>
    <t>Freeze</t>
  </si>
  <si>
    <t>FREEZE_DRY</t>
  </si>
  <si>
    <t>Vriesdrogen</t>
  </si>
  <si>
    <t>Freeze dry</t>
  </si>
  <si>
    <t>FRY</t>
  </si>
  <si>
    <t>Bakken in vet</t>
  </si>
  <si>
    <t>Fry</t>
  </si>
  <si>
    <t>GAS_OVEN</t>
  </si>
  <si>
    <t>Gasoven</t>
  </si>
  <si>
    <t>GRATE</t>
  </si>
  <si>
    <t>Raspen</t>
  </si>
  <si>
    <t>Grate</t>
  </si>
  <si>
    <t>GRIDDLE_FRY</t>
  </si>
  <si>
    <t>Bakken op de bakplaat</t>
  </si>
  <si>
    <t>Griddle Fry</t>
  </si>
  <si>
    <t>GRILL</t>
  </si>
  <si>
    <t>Grillen</t>
  </si>
  <si>
    <t>Grill</t>
  </si>
  <si>
    <t>GRIND</t>
  </si>
  <si>
    <t>Maal</t>
  </si>
  <si>
    <t>GUTTED</t>
  </si>
  <si>
    <t>Gestript</t>
  </si>
  <si>
    <t>Gutted</t>
  </si>
  <si>
    <t>HEAT_AND_SERVE</t>
  </si>
  <si>
    <t>Verwarmen</t>
  </si>
  <si>
    <t>Heat_And Serve</t>
  </si>
  <si>
    <t>HIGH_SPEED_OVEN</t>
  </si>
  <si>
    <t>Hogesnelheidsoven</t>
  </si>
  <si>
    <t>IN_SHELL</t>
  </si>
  <si>
    <t>In de schaal/schelp/dop</t>
  </si>
  <si>
    <t>In shell</t>
  </si>
  <si>
    <t>JELLY</t>
  </si>
  <si>
    <t>Gelei</t>
  </si>
  <si>
    <t>Jelly</t>
  </si>
  <si>
    <t>LIQUID_SMOKE</t>
  </si>
  <si>
    <t>Vloeibare rook</t>
  </si>
  <si>
    <t>Liquid smoke</t>
  </si>
  <si>
    <t>MECHANICALLY_SEPARATED_MEAT</t>
  </si>
  <si>
    <t>Mechanisch gesepareerd vlees</t>
  </si>
  <si>
    <t>Mechanically separated meat</t>
  </si>
  <si>
    <t>MECHANICALLY_TENDERISE</t>
  </si>
  <si>
    <t>Mechanisch mals maken</t>
  </si>
  <si>
    <t>Mechanically tenderise</t>
  </si>
  <si>
    <t>MICROWAVE</t>
  </si>
  <si>
    <t>In magnetron bereiden</t>
  </si>
  <si>
    <t>Microwave</t>
  </si>
  <si>
    <t>MINCE</t>
  </si>
  <si>
    <t>Malen/hakken</t>
  </si>
  <si>
    <t>Mince</t>
  </si>
  <si>
    <t>MIX</t>
  </si>
  <si>
    <t>Mengen</t>
  </si>
  <si>
    <t>Mix</t>
  </si>
  <si>
    <t>MULTIPLE_SEE_PREPARATION_INSTRUCTIONS</t>
  </si>
  <si>
    <t>Meerdere bereidingsinstructies, zie etiket</t>
  </si>
  <si>
    <t>Multiple see preparation instructions</t>
  </si>
  <si>
    <t>PAN_FRY</t>
  </si>
  <si>
    <t>In pan bakken</t>
  </si>
  <si>
    <t>Pan Fry</t>
  </si>
  <si>
    <t>PAR_FRY</t>
  </si>
  <si>
    <t>Voorgebakken</t>
  </si>
  <si>
    <t>Par fry/Pre fry</t>
  </si>
  <si>
    <t>POACH</t>
  </si>
  <si>
    <t>Pocheren</t>
  </si>
  <si>
    <t>Poach</t>
  </si>
  <si>
    <t>PREPARED</t>
  </si>
  <si>
    <t>Bereid</t>
  </si>
  <si>
    <t>Prepared</t>
  </si>
  <si>
    <t>PRESSURE_COOK</t>
  </si>
  <si>
    <t>Koken in een snelkookpan</t>
  </si>
  <si>
    <t>Pressure Cook</t>
  </si>
  <si>
    <t>PRESSURE_FRY</t>
  </si>
  <si>
    <t>Onder druk bakken</t>
  </si>
  <si>
    <t>Pressure Fry</t>
  </si>
  <si>
    <t>PRESSURE_STEAM</t>
  </si>
  <si>
    <t>Drukstoom</t>
  </si>
  <si>
    <t>PROTEIN_BINDERS</t>
  </si>
  <si>
    <t>Eiwitbinders</t>
  </si>
  <si>
    <t>Protein binders</t>
  </si>
  <si>
    <t>PULLED</t>
  </si>
  <si>
    <t>Pulled</t>
  </si>
  <si>
    <t>PURIFY_SMOKE</t>
  </si>
  <si>
    <t>Rook zuiveren</t>
  </si>
  <si>
    <t>Purify smoke</t>
  </si>
  <si>
    <t>READY_TO_DRINK</t>
  </si>
  <si>
    <t>Klaar om te drinken</t>
  </si>
  <si>
    <t>Ready_To Drink</t>
  </si>
  <si>
    <t>READY_TO_EAT</t>
  </si>
  <si>
    <t>Geen bereiding nodig</t>
  </si>
  <si>
    <t>Ready_To Eat</t>
  </si>
  <si>
    <t>RECONSTITUTE</t>
  </si>
  <si>
    <t>Herstellen van een droog of geconcentreerd voedingsmiddel naar zijn originele staat of consistentie door het toevoegen van water.</t>
  </si>
  <si>
    <t>Reconstitute</t>
  </si>
  <si>
    <t>REFRIGERATE</t>
  </si>
  <si>
    <t>Koelen</t>
  </si>
  <si>
    <t>Refrigerate</t>
  </si>
  <si>
    <t>ROAST</t>
  </si>
  <si>
    <t>Roosteren</t>
  </si>
  <si>
    <t>Roast</t>
  </si>
  <si>
    <t>ROTISSERIE</t>
  </si>
  <si>
    <t>Aan het spit</t>
  </si>
  <si>
    <t>Rotisserie</t>
  </si>
  <si>
    <t>SANDWICH_PRESS</t>
  </si>
  <si>
    <t>Broodjespers</t>
  </si>
  <si>
    <t>Sandwich press</t>
  </si>
  <si>
    <t>SAUTE</t>
  </si>
  <si>
    <t>Sauteren</t>
  </si>
  <si>
    <t>Saute</t>
  </si>
  <si>
    <t>SEAR</t>
  </si>
  <si>
    <t>Aanbraden</t>
  </si>
  <si>
    <t>Sear</t>
  </si>
  <si>
    <t>SEASON</t>
  </si>
  <si>
    <t>Kruiden</t>
  </si>
  <si>
    <t>Season</t>
  </si>
  <si>
    <t>SEMI_BONELESS</t>
  </si>
  <si>
    <t>Half ontbeend</t>
  </si>
  <si>
    <t>Semi boneless</t>
  </si>
  <si>
    <t>SEMI_DRY</t>
  </si>
  <si>
    <t>Half gedroogd</t>
  </si>
  <si>
    <t>Semi dry</t>
  </si>
  <si>
    <t>SHANKLESS</t>
  </si>
  <si>
    <t>Zonder been</t>
  </si>
  <si>
    <t>Shankless</t>
  </si>
  <si>
    <t>SHAVE</t>
  </si>
  <si>
    <t>Schaven</t>
  </si>
  <si>
    <t>Shave</t>
  </si>
  <si>
    <t>SHELL_REMOVE</t>
  </si>
  <si>
    <t>Gepeld/ontschaald</t>
  </si>
  <si>
    <t>Shell remove</t>
  </si>
  <si>
    <t>SHRED</t>
  </si>
  <si>
    <t>Snipperen</t>
  </si>
  <si>
    <t>Shred</t>
  </si>
  <si>
    <t>SIMMER</t>
  </si>
  <si>
    <t>Sudderen</t>
  </si>
  <si>
    <t>Simmer</t>
  </si>
  <si>
    <t>SKINNED</t>
  </si>
  <si>
    <t>Gevild (huid verwijderd)</t>
  </si>
  <si>
    <t>Skinned (skin removed)</t>
  </si>
  <si>
    <t>SLICE</t>
  </si>
  <si>
    <t>Gesneden</t>
  </si>
  <si>
    <t>Slice</t>
  </si>
  <si>
    <t>SLIT_SHELL</t>
  </si>
  <si>
    <t>Ingesneden</t>
  </si>
  <si>
    <t>Slit shell</t>
  </si>
  <si>
    <t>SLOW_COOKER</t>
  </si>
  <si>
    <t>Slow cooker</t>
  </si>
  <si>
    <t>SMOKE</t>
  </si>
  <si>
    <t>Roken</t>
  </si>
  <si>
    <t>Smoke</t>
  </si>
  <si>
    <t>Smoke flavour</t>
  </si>
  <si>
    <t>SOAK</t>
  </si>
  <si>
    <t>Weken</t>
  </si>
  <si>
    <t>Soak</t>
  </si>
  <si>
    <t>Aan 1 stuk</t>
  </si>
  <si>
    <t>SPLIT_FISH</t>
  </si>
  <si>
    <t>Opengesneden vis</t>
  </si>
  <si>
    <t>Split fish</t>
  </si>
  <si>
    <t>SPREADABLE_FORM</t>
  </si>
  <si>
    <t>Smeerbaar</t>
  </si>
  <si>
    <t>Spreadable form</t>
  </si>
  <si>
    <t>STEAM</t>
  </si>
  <si>
    <t>Stomen</t>
  </si>
  <si>
    <t>Steam</t>
  </si>
  <si>
    <t>STEW</t>
  </si>
  <si>
    <t>Stoven</t>
  </si>
  <si>
    <t>Stew</t>
  </si>
  <si>
    <t>STICK_FORM</t>
  </si>
  <si>
    <t>Reepjes</t>
  </si>
  <si>
    <t>Stick form</t>
  </si>
  <si>
    <t>STIR_FRY</t>
  </si>
  <si>
    <t>Wokken</t>
  </si>
  <si>
    <t>Stir Fry</t>
  </si>
  <si>
    <t>STRING_FORM</t>
  </si>
  <si>
    <t>Strings</t>
  </si>
  <si>
    <t>String form</t>
  </si>
  <si>
    <t>STUFF</t>
  </si>
  <si>
    <t>Vulling</t>
  </si>
  <si>
    <t>Stuff</t>
  </si>
  <si>
    <t>THAW</t>
  </si>
  <si>
    <t>Ontdooien</t>
  </si>
  <si>
    <t>Thaw</t>
  </si>
  <si>
    <t>TIPS</t>
  </si>
  <si>
    <t>Vis trimming</t>
  </si>
  <si>
    <t>Tips</t>
  </si>
  <si>
    <t>TOAST</t>
  </si>
  <si>
    <t>Toast</t>
  </si>
  <si>
    <t>UNPREPARED</t>
  </si>
  <si>
    <t>Onbereid</t>
  </si>
  <si>
    <t>Unprepared</t>
  </si>
  <si>
    <t>Onbekend</t>
  </si>
  <si>
    <t>WAFFLE_IRON</t>
  </si>
  <si>
    <t>Wafelijzer</t>
  </si>
  <si>
    <t>Waffle iron</t>
  </si>
  <si>
    <t>WEDGE</t>
  </si>
  <si>
    <t>Wig</t>
  </si>
  <si>
    <t>Wedge</t>
  </si>
  <si>
    <t>WHEEL_FORM</t>
  </si>
  <si>
    <t>Wiel</t>
  </si>
  <si>
    <t>Wheel form</t>
  </si>
  <si>
    <t>WHIP</t>
  </si>
  <si>
    <t>Kloppen</t>
  </si>
  <si>
    <t>Whip</t>
  </si>
  <si>
    <t>WOOD_OVEN</t>
  </si>
  <si>
    <t>Houtoven</t>
  </si>
  <si>
    <t>IMPINGEMENT_OVEN</t>
  </si>
  <si>
    <t>Heteluchtoven</t>
  </si>
  <si>
    <t>Impingement oven</t>
  </si>
  <si>
    <t>Friture à l'air libre</t>
  </si>
  <si>
    <t>Comme égoutté</t>
  </si>
  <si>
    <t>Bain-marie/Water bath</t>
  </si>
  <si>
    <t>Au four</t>
  </si>
  <si>
    <t>Blanchir</t>
  </si>
  <si>
    <t>Cuisson à l'aveugle</t>
  </si>
  <si>
    <t>Bloc</t>
  </si>
  <si>
    <t>Bouillir</t>
  </si>
  <si>
    <t>Sans os</t>
  </si>
  <si>
    <t>Braiser</t>
  </si>
  <si>
    <t>Pan</t>
  </si>
  <si>
    <t>Retirer le sternum</t>
  </si>
  <si>
    <t>Brasser</t>
  </si>
  <si>
    <t>Griller</t>
  </si>
  <si>
    <t>Morceau</t>
  </si>
  <si>
    <t>Chaleur combinée</t>
  </si>
  <si>
    <t>Vapeur combinée</t>
  </si>
  <si>
    <t>Four à convection / à ventilateur</t>
  </si>
  <si>
    <t>Cuisiner</t>
  </si>
  <si>
    <t>Salage</t>
  </si>
  <si>
    <t>Crumb</t>
  </si>
  <si>
    <t>Cubes</t>
  </si>
  <si>
    <t>Cultiver</t>
  </si>
  <si>
    <t>Friture</t>
  </si>
  <si>
    <t>Double vapeur</t>
  </si>
  <si>
    <t>Séchage</t>
  </si>
  <si>
    <t>Filtre</t>
  </si>
  <si>
    <t>Filtrer la fumée de bois</t>
  </si>
  <si>
    <t>Pièces</t>
  </si>
  <si>
    <t>Découpage en tranches</t>
  </si>
  <si>
    <t>Congéler</t>
  </si>
  <si>
    <t>Lyophilisation</t>
  </si>
  <si>
    <t>Frire</t>
  </si>
  <si>
    <t>Grille</t>
  </si>
  <si>
    <t>Gril Friture</t>
  </si>
  <si>
    <t>Éviscéré</t>
  </si>
  <si>
    <t>Chauffer et servir</t>
  </si>
  <si>
    <t>Four à air chaud</t>
  </si>
  <si>
    <t>Dans la coquille/la tasse</t>
  </si>
  <si>
    <t>Gelée</t>
  </si>
  <si>
    <t>Fumée liquide</t>
  </si>
  <si>
    <t>Viande attendrie mécaniquement</t>
  </si>
  <si>
    <t>Appel d'offres mécanique</t>
  </si>
  <si>
    <t>Aux micro-ondes</t>
  </si>
  <si>
    <t>Broyage et hachage</t>
  </si>
  <si>
    <t>Mélanger</t>
  </si>
  <si>
    <t>Multiple voir les instructions de préparation</t>
  </si>
  <si>
    <t>Poêler</t>
  </si>
  <si>
    <t>Préfrite</t>
  </si>
  <si>
    <t>Pocher</t>
  </si>
  <si>
    <t>Préparé</t>
  </si>
  <si>
    <t>Cuisson sous pression</t>
  </si>
  <si>
    <t>Friture à l'autocuiseur</t>
  </si>
  <si>
    <t>Liants protéiques</t>
  </si>
  <si>
    <t>Purification des fumées</t>
  </si>
  <si>
    <t>Prêt à boire</t>
  </si>
  <si>
    <t>Prêt à manger</t>
  </si>
  <si>
    <t>Reconstituer</t>
  </si>
  <si>
    <t>Réfrigérer</t>
  </si>
  <si>
    <t>Rôtir</t>
  </si>
  <si>
    <t>Rôtisserie</t>
  </si>
  <si>
    <t>Presse à sandwich</t>
  </si>
  <si>
    <t>Sauter</t>
  </si>
  <si>
    <t>Herbes aromatiques</t>
  </si>
  <si>
    <t>Demi désossé</t>
  </si>
  <si>
    <t>Semi-séché</t>
  </si>
  <si>
    <t>Désossé</t>
  </si>
  <si>
    <t>Gratter</t>
  </si>
  <si>
    <t>Pelé/débarrassé</t>
  </si>
  <si>
    <t>Hachage</t>
  </si>
  <si>
    <t>Mijoté</t>
  </si>
  <si>
    <t>Dépouillé (peau enlevée)</t>
  </si>
  <si>
    <t>Tranches de</t>
  </si>
  <si>
    <t>Ouvert en tranches</t>
  </si>
  <si>
    <t>Mijoteuse</t>
  </si>
  <si>
    <t>Fumer</t>
  </si>
  <si>
    <t>Fumé</t>
  </si>
  <si>
    <t>Tremper</t>
  </si>
  <si>
    <t>En une seule pièce</t>
  </si>
  <si>
    <t>Poisson coupé à travers</t>
  </si>
  <si>
    <t>A tartiner</t>
  </si>
  <si>
    <t>A la vapeur</t>
  </si>
  <si>
    <t>Ragoût</t>
  </si>
  <si>
    <t>Couper en bandes</t>
  </si>
  <si>
    <t>Sauté</t>
  </si>
  <si>
    <t>Cordes</t>
  </si>
  <si>
    <t>Remplissage</t>
  </si>
  <si>
    <t>Décongeler</t>
  </si>
  <si>
    <t>Parage du poisson</t>
  </si>
  <si>
    <t>Non préparé</t>
  </si>
  <si>
    <t>Gaufrier</t>
  </si>
  <si>
    <t>Cale</t>
  </si>
  <si>
    <t>Roue</t>
  </si>
  <si>
    <t>Fouet</t>
  </si>
  <si>
    <t>Hacher</t>
  </si>
  <si>
    <t>Forme</t>
  </si>
  <si>
    <t>Four à gaz</t>
  </si>
  <si>
    <t>Moudre</t>
  </si>
  <si>
    <t>Four à cuisson rapide</t>
  </si>
  <si>
    <t>Vapeur sous pression</t>
  </si>
  <si>
    <t>Effiloché</t>
  </si>
  <si>
    <t>Four à bois</t>
  </si>
  <si>
    <t>ASSEMBLY</t>
  </si>
  <si>
    <t>Montage</t>
  </si>
  <si>
    <t>BIRTH</t>
  </si>
  <si>
    <t>BOTTLING</t>
  </si>
  <si>
    <t>CATCH_ZONE</t>
  </si>
  <si>
    <t>CUTTER</t>
  </si>
  <si>
    <t>Cutter</t>
  </si>
  <si>
    <t>DYEING</t>
  </si>
  <si>
    <t>Kleuren</t>
  </si>
  <si>
    <t>Dyeing</t>
  </si>
  <si>
    <t>FINISHING</t>
  </si>
  <si>
    <t>Afwerking</t>
  </si>
  <si>
    <t>Finishing</t>
  </si>
  <si>
    <t>GARMENT_MAKING</t>
  </si>
  <si>
    <t>Kleding maken</t>
  </si>
  <si>
    <t>Garment making</t>
  </si>
  <si>
    <t>HUNTED_GATHERED</t>
  </si>
  <si>
    <t>Hunted/Gathered</t>
  </si>
  <si>
    <t>IMPORTATION</t>
  </si>
  <si>
    <t>Importation</t>
  </si>
  <si>
    <t>LAST_PROCESSING</t>
  </si>
  <si>
    <t>MILKING</t>
  </si>
  <si>
    <t>Milking</t>
  </si>
  <si>
    <t>MOUNTING</t>
  </si>
  <si>
    <t>Mounting</t>
  </si>
  <si>
    <t>PRINTING</t>
  </si>
  <si>
    <t>Afdrukken</t>
  </si>
  <si>
    <t>Printing</t>
  </si>
  <si>
    <t>REARING</t>
  </si>
  <si>
    <t>SLAUGHTER</t>
  </si>
  <si>
    <t>STITCHING</t>
  </si>
  <si>
    <t>Stikken</t>
  </si>
  <si>
    <t>Stitching</t>
  </si>
  <si>
    <t>WEAVING_KNITTING</t>
  </si>
  <si>
    <t>Weven/breien</t>
  </si>
  <si>
    <t>Weaving/Knitting</t>
  </si>
  <si>
    <t>Plaats van assemblage</t>
  </si>
  <si>
    <t>Lieu d'assemblage</t>
  </si>
  <si>
    <t>Assembly of the product - Place</t>
  </si>
  <si>
    <t>Geboorteplaats</t>
  </si>
  <si>
    <t>Lieu de naissance des animaux</t>
  </si>
  <si>
    <t>Place of birth of the animals</t>
  </si>
  <si>
    <t>Plaats van bottelen</t>
  </si>
  <si>
    <t>Lieu d'embouteillement des boissons</t>
  </si>
  <si>
    <t>Bottling of the beverage - Place</t>
  </si>
  <si>
    <t>Vangstgebied vis en schaaldieren</t>
  </si>
  <si>
    <t>Zone de capture des animaux marins</t>
  </si>
  <si>
    <t>Catch zone of the seafood in the trade item - Sea zone of catching</t>
  </si>
  <si>
    <t>Teinture</t>
  </si>
  <si>
    <t>Plaats waar het product geteeld is</t>
  </si>
  <si>
    <t>Lieu où le produit est cultivé</t>
  </si>
  <si>
    <t>Farming - Cultivation of animals, plants, fungi, and other life forms</t>
  </si>
  <si>
    <t>Finition</t>
  </si>
  <si>
    <t>Confection de vêtements</t>
  </si>
  <si>
    <t>Plaats van invoer</t>
  </si>
  <si>
    <t>Plaats van laatste bewerking</t>
  </si>
  <si>
    <t>Lieu de dernière opération avant l'importation</t>
  </si>
  <si>
    <t>Last processing and testing of the trade item or ingredient before importation - Place</t>
  </si>
  <si>
    <t>Plaats van melken</t>
  </si>
  <si>
    <t>Lieu de traite</t>
  </si>
  <si>
    <t>Impression</t>
  </si>
  <si>
    <t>Plaats van afmesten</t>
  </si>
  <si>
    <t>Lieu d'élevage des animaux</t>
  </si>
  <si>
    <t>Place of rearing of the animals</t>
  </si>
  <si>
    <t>Plaats van slachten</t>
  </si>
  <si>
    <t>Lieu d'abattage des animaux</t>
  </si>
  <si>
    <t>Place of slaughter of the animals</t>
  </si>
  <si>
    <t>Couture</t>
  </si>
  <si>
    <t>Tissage/tricotage</t>
  </si>
  <si>
    <t>airSpeedMax</t>
  </si>
  <si>
    <t>Luchtsnelheid max</t>
  </si>
  <si>
    <t>Vitesse maximale de l'air</t>
  </si>
  <si>
    <t>Air Speed Max</t>
  </si>
  <si>
    <t>amperageMax</t>
  </si>
  <si>
    <t>Stroomsterkte max</t>
  </si>
  <si>
    <t>Ampérage max.</t>
  </si>
  <si>
    <t>Amperage Max</t>
  </si>
  <si>
    <t>apparelBagTypeCode</t>
  </si>
  <si>
    <t>Type kledingtas</t>
  </si>
  <si>
    <t>Code du type de sac à vêtements</t>
  </si>
  <si>
    <t>Apparel Bag Type Code</t>
  </si>
  <si>
    <t>areaPerformanceM2PerHourMax</t>
  </si>
  <si>
    <t>Oppervlakte prestatie per M2 per uur max</t>
  </si>
  <si>
    <t>Surface Performance M2 par heure Max</t>
  </si>
  <si>
    <t>Area Performance M2 Per Hour Max</t>
  </si>
  <si>
    <t>ballastFactor</t>
  </si>
  <si>
    <t>Ballast factor</t>
  </si>
  <si>
    <t>Facteur de lestage</t>
  </si>
  <si>
    <t>Ballast Factor</t>
  </si>
  <si>
    <t>bearsNationalSymbol</t>
  </si>
  <si>
    <t>Draagt een nationaal symbool</t>
  </si>
  <si>
    <t>Porte un symbole national</t>
  </si>
  <si>
    <t>Bears National Symbol</t>
  </si>
  <si>
    <t>beddingTypeCode</t>
  </si>
  <si>
    <t>Code voor het type beddengoed</t>
  </si>
  <si>
    <t>Code de type de literie</t>
  </si>
  <si>
    <t>Bedding Type Code</t>
  </si>
  <si>
    <t>billLogoApplicationTypeCode</t>
  </si>
  <si>
    <t>Code voor het toepassen van het soort factuurlogo</t>
  </si>
  <si>
    <t>Code du type d'application du logo du projet de loi</t>
  </si>
  <si>
    <t>Bill Logo Application Type Code</t>
  </si>
  <si>
    <t>birthstoneMonth</t>
  </si>
  <si>
    <t>Geboortesteen maand</t>
  </si>
  <si>
    <t>Mois de naissance</t>
  </si>
  <si>
    <t>Birthstone Month</t>
  </si>
  <si>
    <t>bladeType</t>
  </si>
  <si>
    <t>Soort blad / lemmet</t>
  </si>
  <si>
    <t>Type de lame</t>
  </si>
  <si>
    <t>Blade Type</t>
  </si>
  <si>
    <t>bootShaftTypeCode</t>
  </si>
  <si>
    <t>Type laarsschacht</t>
  </si>
  <si>
    <t>Code du type de tige de la botte</t>
  </si>
  <si>
    <t>Boot Shaft Type Code</t>
  </si>
  <si>
    <t>braceletTypeCode</t>
  </si>
  <si>
    <t>Soort armband</t>
  </si>
  <si>
    <t>Code du type de bracelet</t>
  </si>
  <si>
    <t>Bracelet Type Code</t>
  </si>
  <si>
    <t>cableLength</t>
  </si>
  <si>
    <t>Kabellengte</t>
  </si>
  <si>
    <t>Longueur du câble</t>
  </si>
  <si>
    <t>Cable Length</t>
  </si>
  <si>
    <t>calendarDateFormatCode</t>
  </si>
  <si>
    <t>Kalenderdatum formaat</t>
  </si>
  <si>
    <t>Code du format de la date du calendrier</t>
  </si>
  <si>
    <t>Calendar Date Format Code</t>
  </si>
  <si>
    <t>calendarTerm</t>
  </si>
  <si>
    <t>Kalender termijn</t>
  </si>
  <si>
    <t>Terme du calendrier</t>
  </si>
  <si>
    <t>Calendar Term</t>
  </si>
  <si>
    <t>cameraFacingCode</t>
  </si>
  <si>
    <t>Camera richtingscode</t>
  </si>
  <si>
    <t>Code de l'orientation de la caméra</t>
  </si>
  <si>
    <t>Camera Facing Code</t>
  </si>
  <si>
    <t>carSeatLATCHSystem</t>
  </si>
  <si>
    <t>Bevestiging voor (kinder) zitjes in auto</t>
  </si>
  <si>
    <t>Système d'attache pour siège d'auto</t>
  </si>
  <si>
    <t>Car Seat LATCH System</t>
  </si>
  <si>
    <t>carSeatType</t>
  </si>
  <si>
    <t>Type autostoel</t>
  </si>
  <si>
    <t>Type de siège d'auto</t>
  </si>
  <si>
    <t>Car Seat Type</t>
  </si>
  <si>
    <t>catchVolumeMax</t>
  </si>
  <si>
    <t>Vangstvolume max</t>
  </si>
  <si>
    <t>Volume maximal de la prise</t>
  </si>
  <si>
    <t>Catch Volume Max</t>
  </si>
  <si>
    <t>chainSpeedMax</t>
  </si>
  <si>
    <t>Kettingsnelheid max</t>
  </si>
  <si>
    <t>Vitesse de la chaîne max.</t>
  </si>
  <si>
    <t>Chain Speed Max</t>
  </si>
  <si>
    <t>chuckType</t>
  </si>
  <si>
    <t>Soort klauwplaat</t>
  </si>
  <si>
    <t>Type de mandrin</t>
  </si>
  <si>
    <t>Chuck Type</t>
  </si>
  <si>
    <t>coatJacketTypeCode</t>
  </si>
  <si>
    <t>Jas type</t>
  </si>
  <si>
    <t>Code de type de manteau</t>
  </si>
  <si>
    <t>Coat Jacket Type Code</t>
  </si>
  <si>
    <t>Kleurweergave index min</t>
  </si>
  <si>
    <t>Indice de rendu des couleurs min</t>
  </si>
  <si>
    <t>Colour Rendering Index Min</t>
  </si>
  <si>
    <t>compressionRatio</t>
  </si>
  <si>
    <t>Compressie verhouding</t>
  </si>
  <si>
    <t>Rapport de compression</t>
  </si>
  <si>
    <t>Compression Ratio</t>
  </si>
  <si>
    <t>computerFormFactor</t>
  </si>
  <si>
    <t>Type computermodel</t>
  </si>
  <si>
    <t>Facteur de forme de l'ordinateur</t>
  </si>
  <si>
    <t>Computer Form Factor</t>
  </si>
  <si>
    <t>computerGraphicsDescription</t>
  </si>
  <si>
    <t>Grafische informatie computer</t>
  </si>
  <si>
    <t>Information sur l'infographie</t>
  </si>
  <si>
    <t>Computer Graphics Information</t>
  </si>
  <si>
    <t>containsPlantMaterial</t>
  </si>
  <si>
    <t>Bevat plantaardig materiaal</t>
  </si>
  <si>
    <t>Contient du matériel végétal</t>
  </si>
  <si>
    <t>Contains Plant Material</t>
  </si>
  <si>
    <t>containsTimber</t>
  </si>
  <si>
    <t>Bevat hout</t>
  </si>
  <si>
    <t>Contient du bois</t>
  </si>
  <si>
    <t>Contains Timber</t>
  </si>
  <si>
    <t>coolingSystemType</t>
  </si>
  <si>
    <t>Soort koelsysteem</t>
  </si>
  <si>
    <t>Type de système de refroidissement</t>
  </si>
  <si>
    <t>Cooling System Type</t>
  </si>
  <si>
    <t>cPUSocketType</t>
  </si>
  <si>
    <t>Type insteekslot CPU</t>
  </si>
  <si>
    <t>Type de support de l'unité centrale</t>
  </si>
  <si>
    <t>CPU Socket Type</t>
  </si>
  <si>
    <t>displayScreenResponseTime</t>
  </si>
  <si>
    <t>Beeldscherm reactietijd</t>
  </si>
  <si>
    <t>Temps de réponse de l'écran d'affichage</t>
  </si>
  <si>
    <t>Display Screen Response Time</t>
  </si>
  <si>
    <t>distributedLoadMax</t>
  </si>
  <si>
    <t>Verdeelde last max</t>
  </si>
  <si>
    <t>Charge distribuée max</t>
  </si>
  <si>
    <t>Distributed Load Max</t>
  </si>
  <si>
    <t>documentFeederTypeCode</t>
  </si>
  <si>
    <t>Type documentinvoer</t>
  </si>
  <si>
    <t>Code du type d'alimentateur de documents</t>
  </si>
  <si>
    <t>Document Feeder Type Code</t>
  </si>
  <si>
    <t>doesTradeItemHaveEmptyFuelContainer</t>
  </si>
  <si>
    <t>Heeft het artikel een lege brandstoftank</t>
  </si>
  <si>
    <t>L'article commercial a-t-il un réservoir de carburant vide ?</t>
  </si>
  <si>
    <t>Does Trade Item Have Empty Fuel Container</t>
  </si>
  <si>
    <t>drivetrainType</t>
  </si>
  <si>
    <t>Soort aandrijflijn</t>
  </si>
  <si>
    <t>Type de groupe motopropulseur</t>
  </si>
  <si>
    <t>Drivetrain Type</t>
  </si>
  <si>
    <t>dryingTime</t>
  </si>
  <si>
    <t>Droogtijd</t>
  </si>
  <si>
    <t>Temps de séchage</t>
  </si>
  <si>
    <t>Drying Time</t>
  </si>
  <si>
    <t>engineDisplacement</t>
  </si>
  <si>
    <t>Motor inhoud</t>
  </si>
  <si>
    <t>Cylindrée du moteur</t>
  </si>
  <si>
    <t>Engine Displacement</t>
  </si>
  <si>
    <t>engineLocation</t>
  </si>
  <si>
    <t>Motor locatie</t>
  </si>
  <si>
    <t>Emplacement du moteur</t>
  </si>
  <si>
    <t>Engine Location</t>
  </si>
  <si>
    <t>engineModel</t>
  </si>
  <si>
    <t>Motor model / type</t>
  </si>
  <si>
    <t>Modèle de moteur</t>
  </si>
  <si>
    <t>Engine Model</t>
  </si>
  <si>
    <t>engineStartMethodType</t>
  </si>
  <si>
    <t>Motor startmethode</t>
  </si>
  <si>
    <t>Méthode de démarrage du moteur Type</t>
  </si>
  <si>
    <t>Engine Start Method Type</t>
  </si>
  <si>
    <t>expenditureOfForceMax</t>
  </si>
  <si>
    <t>Kracht afgifte max</t>
  </si>
  <si>
    <t>Dépense de force maximale</t>
  </si>
  <si>
    <t>Expenditure of Force Max</t>
  </si>
  <si>
    <t>faucetDrillingSetting</t>
  </si>
  <si>
    <t>Kraanboor instelling</t>
  </si>
  <si>
    <t>Réglage du perçage du robinet</t>
  </si>
  <si>
    <t>Faucet Drilling Setting</t>
  </si>
  <si>
    <t>firearmCalibre</t>
  </si>
  <si>
    <t>Vuurwapen kaliber</t>
  </si>
  <si>
    <t>Calibre de l'arme à feu</t>
  </si>
  <si>
    <t>Firearm Calibre</t>
  </si>
  <si>
    <t>firearmGauge</t>
  </si>
  <si>
    <t>Vuurwapen lading</t>
  </si>
  <si>
    <t>Chargement de l'arme à feu</t>
  </si>
  <si>
    <t>Firearm Gauge</t>
  </si>
  <si>
    <t>firmness</t>
  </si>
  <si>
    <t>Stevigheid</t>
  </si>
  <si>
    <t>Fermeté</t>
  </si>
  <si>
    <t>Firmness</t>
  </si>
  <si>
    <t>flourType</t>
  </si>
  <si>
    <t>Soort meel</t>
  </si>
  <si>
    <t>Type de farine</t>
  </si>
  <si>
    <t>Flour Type</t>
  </si>
  <si>
    <t>flowRateMax</t>
  </si>
  <si>
    <t>Doorstroomsnelheid max</t>
  </si>
  <si>
    <t>Débit maximum</t>
  </si>
  <si>
    <t>Flow Rate Max</t>
  </si>
  <si>
    <t>focalLength</t>
  </si>
  <si>
    <t>Brandpunt afstand</t>
  </si>
  <si>
    <t>Longueur focale</t>
  </si>
  <si>
    <t>Focal Length</t>
  </si>
  <si>
    <t>focalRatio</t>
  </si>
  <si>
    <t>Brandpunt verhouding</t>
  </si>
  <si>
    <t>Rapport de focalisation</t>
  </si>
  <si>
    <t>Focal Ratio</t>
  </si>
  <si>
    <t>frontBrakesType</t>
  </si>
  <si>
    <t>Soort remmen (voorkant)</t>
  </si>
  <si>
    <t>Type de freins avant</t>
  </si>
  <si>
    <t>Front Brakes Type</t>
  </si>
  <si>
    <t>frontSuspensionType</t>
  </si>
  <si>
    <t>Soort aandrijving (voorkant)</t>
  </si>
  <si>
    <t>Type de suspension avant</t>
  </si>
  <si>
    <t>Front Suspension Type</t>
  </si>
  <si>
    <t>FuelQualityRecommended</t>
  </si>
  <si>
    <t>Geadviseerde brandstofsoort/-kwaliteit</t>
  </si>
  <si>
    <t>Qualité de carburant recommandée</t>
  </si>
  <si>
    <t>Fuel Quality Recommended</t>
  </si>
  <si>
    <t>FuelSystem</t>
  </si>
  <si>
    <t>Brandstof systeem</t>
  </si>
  <si>
    <t>Système de carburant</t>
  </si>
  <si>
    <t>Fuel System</t>
  </si>
  <si>
    <t>fuseQuantityMax</t>
  </si>
  <si>
    <t>Aantal zekeringen max</t>
  </si>
  <si>
    <t>Quantité maximale de fusibles</t>
  </si>
  <si>
    <t>Fuse Quantity Max</t>
  </si>
  <si>
    <t>hasRemovableFlash</t>
  </si>
  <si>
    <t>Heeft verwisselbare flits</t>
  </si>
  <si>
    <t>Has Removable Flash</t>
  </si>
  <si>
    <t>hasSignalBooster</t>
  </si>
  <si>
    <t>Heeft signaalversterker</t>
  </si>
  <si>
    <t>A un amplificateur de signal</t>
  </si>
  <si>
    <t>Has Signal Booster</t>
  </si>
  <si>
    <t>hatBillTypeCode</t>
  </si>
  <si>
    <t>Hoed / Pettype</t>
  </si>
  <si>
    <t>Code du type de panneau de chapeau</t>
  </si>
  <si>
    <t>Hat Bill Type Code</t>
  </si>
  <si>
    <t>heatingElement</t>
  </si>
  <si>
    <t>Warmte element</t>
  </si>
  <si>
    <t>Élément chauffant</t>
  </si>
  <si>
    <t>Heating Element</t>
  </si>
  <si>
    <t>hitchClass</t>
  </si>
  <si>
    <t>Soort bevestiging</t>
  </si>
  <si>
    <t>Classe d'attelage</t>
  </si>
  <si>
    <t>Hitch Class</t>
  </si>
  <si>
    <t>idlingSpeedMax</t>
  </si>
  <si>
    <t>Stationaire snelheid max</t>
  </si>
  <si>
    <t>Vitesse de ralenti max.</t>
  </si>
  <si>
    <t>Idling Speed Max</t>
  </si>
  <si>
    <t>idlingSpeedMin</t>
  </si>
  <si>
    <t>Stationaire snelheid min</t>
  </si>
  <si>
    <t>Vitesse de ralenti minimale</t>
  </si>
  <si>
    <t>Idling Speed Min</t>
  </si>
  <si>
    <t>impactEnergyMax</t>
  </si>
  <si>
    <t>Energie impact max</t>
  </si>
  <si>
    <t>Energie d'impact max.</t>
  </si>
  <si>
    <t>Impact Energy Max</t>
  </si>
  <si>
    <t>impellerOrPropellerType</t>
  </si>
  <si>
    <t>Soort waaier / propeller</t>
  </si>
  <si>
    <t>Type de roue ou d'hélice</t>
  </si>
  <si>
    <t>Impeller Or Propeller Type</t>
  </si>
  <si>
    <t>inductionSystemType</t>
  </si>
  <si>
    <t>Soort inductiesysteem</t>
  </si>
  <si>
    <t>Type de système d'induction</t>
  </si>
  <si>
    <t>Induction System Type</t>
  </si>
  <si>
    <t>innerFleshColourCode</t>
  </si>
  <si>
    <t>Kleurcode innerlijke vlees</t>
  </si>
  <si>
    <t>Code de couleur de la chair interne</t>
  </si>
  <si>
    <t>Inner Flesh Colour Code</t>
  </si>
  <si>
    <t>isBareTool</t>
  </si>
  <si>
    <t>Is basis gereedschap (zonder extra's)</t>
  </si>
  <si>
    <t>Est un outil nu</t>
  </si>
  <si>
    <t>Is Bare Tool</t>
  </si>
  <si>
    <t>isMaternity</t>
  </si>
  <si>
    <t>Is moederschap</t>
  </si>
  <si>
    <t>Est Maternité</t>
  </si>
  <si>
    <t>Is Maternity</t>
  </si>
  <si>
    <t>jeanCharacteristic</t>
  </si>
  <si>
    <t>Jean kenmerk</t>
  </si>
  <si>
    <t>Caractéristique de Jean</t>
  </si>
  <si>
    <t>Jean Characteristic</t>
  </si>
  <si>
    <t>limitLoad</t>
  </si>
  <si>
    <t>Grensbelasting</t>
  </si>
  <si>
    <t>Charge limite</t>
  </si>
  <si>
    <t>Limit Load</t>
  </si>
  <si>
    <t>loadWeightCapacityMax</t>
  </si>
  <si>
    <t>Laadgewicht capaciteit max</t>
  </si>
  <si>
    <t>Capacité de poids de charge Max</t>
  </si>
  <si>
    <t>Load Weight Capacity Max</t>
  </si>
  <si>
    <t>loadWeightMax</t>
  </si>
  <si>
    <t>Laadgewicht max</t>
  </si>
  <si>
    <t>Poids de la charge max.</t>
  </si>
  <si>
    <t>Load Weight Max</t>
  </si>
  <si>
    <t>loadWeightPerWoodBeamMax</t>
  </si>
  <si>
    <t>Laadgewicht per houten balk max</t>
  </si>
  <si>
    <t>Poids de la charge par poutre en bois max.</t>
  </si>
  <si>
    <t>Load Weight Per Wood Beam Max</t>
  </si>
  <si>
    <t>lockMechanismType</t>
  </si>
  <si>
    <t>Soort sluitingsmechanisme</t>
  </si>
  <si>
    <t>Type de mécanisme de verrouillage</t>
  </si>
  <si>
    <t>Lock Mechanism Type</t>
  </si>
  <si>
    <t>maximumAperatureValue</t>
  </si>
  <si>
    <t>Diafragma waarde (maximum)</t>
  </si>
  <si>
    <t>Valeur maximale de l'ouverture</t>
  </si>
  <si>
    <t>Maximum Aperature Value</t>
  </si>
  <si>
    <t>maximumDocumentSizeCapability</t>
  </si>
  <si>
    <t>Maximale documentgrootte</t>
  </si>
  <si>
    <t>Taille maximale des documents</t>
  </si>
  <si>
    <t>Maximum Document Size Capability</t>
  </si>
  <si>
    <t>maximumEnginePower</t>
  </si>
  <si>
    <t>Motor vermogen (maximaal)</t>
  </si>
  <si>
    <t>Puissance maximale du moteur</t>
  </si>
  <si>
    <t>Maximum Engine Power</t>
  </si>
  <si>
    <t>maximumIncline</t>
  </si>
  <si>
    <t>Maximale helling / stijging</t>
  </si>
  <si>
    <t>Inclinaison maximale</t>
  </si>
  <si>
    <t>Maximum Incline</t>
  </si>
  <si>
    <t>maximumInflationPressure</t>
  </si>
  <si>
    <t>Bandenspanning (maximaal)</t>
  </si>
  <si>
    <t>Pression de gonflage maximale</t>
  </si>
  <si>
    <t>Maximum Inflation Pressure</t>
  </si>
  <si>
    <t>maximumShutterSpeed</t>
  </si>
  <si>
    <t>Sluitertijd (maximum)</t>
  </si>
  <si>
    <t>Vitesse maximale de l'obturateur</t>
  </si>
  <si>
    <t>Maximum Shutter Speed</t>
  </si>
  <si>
    <t>maximumSpeed</t>
  </si>
  <si>
    <t>Maximale snelheid</t>
  </si>
  <si>
    <t>Vitesse maximale</t>
  </si>
  <si>
    <t>Maximum Speed</t>
  </si>
  <si>
    <t>minimumAperatureValue</t>
  </si>
  <si>
    <t>Diafragma waarde (minimum)</t>
  </si>
  <si>
    <t>Valeur minimale de l'ouverture</t>
  </si>
  <si>
    <t>Minimum Aperature Value</t>
  </si>
  <si>
    <t>minimumShutterSpeed</t>
  </si>
  <si>
    <t>Sluitertijd (minimum)</t>
  </si>
  <si>
    <t>Vitesse minimale de l'obturateur</t>
  </si>
  <si>
    <t>Minimum Shutter Speed</t>
  </si>
  <si>
    <t>mobileDeviceType</t>
  </si>
  <si>
    <t>Type mobiel apparaat</t>
  </si>
  <si>
    <t>Type de dispositif mobile</t>
  </si>
  <si>
    <t>Mobile Device Type</t>
  </si>
  <si>
    <t>mobileNetworkTechnology</t>
  </si>
  <si>
    <t>Mobiele netwerk technologie</t>
  </si>
  <si>
    <t>Technologie de réseau mobile</t>
  </si>
  <si>
    <t>Mobile Network Technology</t>
  </si>
  <si>
    <t>monogramLetters</t>
  </si>
  <si>
    <t>Monogram letters</t>
  </si>
  <si>
    <t>Lettres de monogramme</t>
  </si>
  <si>
    <t>Monogram Letters</t>
  </si>
  <si>
    <t>motherboardFormFactor</t>
  </si>
  <si>
    <t>Moederbord model</t>
  </si>
  <si>
    <t>Facteur de forme de la carte mère</t>
  </si>
  <si>
    <t>Motherboard Form Factor</t>
  </si>
  <si>
    <t>musicInstrumentCaseType</t>
  </si>
  <si>
    <t>Type koffer muziek instrument</t>
  </si>
  <si>
    <t>Type de boîtier d'instrument de musique</t>
  </si>
  <si>
    <t>Music Instrument Case Type</t>
  </si>
  <si>
    <t>noLoadSpeed</t>
  </si>
  <si>
    <t>Onbelaste snelheid</t>
  </si>
  <si>
    <t>Vitesse à vide</t>
  </si>
  <si>
    <t>No Load Speed</t>
  </si>
  <si>
    <t>numberOfAngleVials</t>
  </si>
  <si>
    <t>Aantal libellen (in een hoek)</t>
  </si>
  <si>
    <t>Nombre de flacons d'angle</t>
  </si>
  <si>
    <t>Number Of Angle Vials</t>
  </si>
  <si>
    <t>numberOfApartments</t>
  </si>
  <si>
    <t>Aantal appartementen</t>
  </si>
  <si>
    <t>Nombre d'appartements</t>
  </si>
  <si>
    <t>Number of apartments</t>
  </si>
  <si>
    <t>numberOfBakingSheets</t>
  </si>
  <si>
    <t>Aantal bakplaten</t>
  </si>
  <si>
    <t>Nombre de Feuilles de Cuisson</t>
  </si>
  <si>
    <t>Number of Baking Sheets</t>
  </si>
  <si>
    <t>numberOfBlades</t>
  </si>
  <si>
    <t>Aantal bladen</t>
  </si>
  <si>
    <t>Nombre de Lames</t>
  </si>
  <si>
    <t>Number of Blades</t>
  </si>
  <si>
    <t>numberOfBlowsMax</t>
  </si>
  <si>
    <t>Aantal slagen max</t>
  </si>
  <si>
    <t>Nombre de Coups Max</t>
  </si>
  <si>
    <t>Number of Blows Max</t>
  </si>
  <si>
    <t>numberOfBlowsMin</t>
  </si>
  <si>
    <t>Aantal slagen min</t>
  </si>
  <si>
    <t>Nombre de Souffles Min</t>
  </si>
  <si>
    <t>Number of Blows Min</t>
  </si>
  <si>
    <t>numberOfBurners</t>
  </si>
  <si>
    <t>Aantal branders</t>
  </si>
  <si>
    <t>Nombre de brûleurs</t>
  </si>
  <si>
    <t>Number Of Burners</t>
  </si>
  <si>
    <t>numberOfChambers</t>
  </si>
  <si>
    <t>Aantal kamers</t>
  </si>
  <si>
    <t>Nombre de chambres</t>
  </si>
  <si>
    <t>Number of Chambers</t>
  </si>
  <si>
    <t>numberOfClamps</t>
  </si>
  <si>
    <t>Aantal klemmen</t>
  </si>
  <si>
    <t>Nombre de pinces</t>
  </si>
  <si>
    <t>Number of Clamps</t>
  </si>
  <si>
    <t>numberOfClosedSides</t>
  </si>
  <si>
    <t>Aantal gesloten zijden</t>
  </si>
  <si>
    <t>Nombre de côtés fermés</t>
  </si>
  <si>
    <t>Number of Closed Sides</t>
  </si>
  <si>
    <t>numberOfColourPagesProducedPerMinute</t>
  </si>
  <si>
    <t>Aantal kleurenpagina's per minuut</t>
  </si>
  <si>
    <t>Nombre de pages couleur produites par minute</t>
  </si>
  <si>
    <t>Number Of Colour Pages Produced Per Minute</t>
  </si>
  <si>
    <t>numberOfCompartments</t>
  </si>
  <si>
    <t>Aantal vakken</t>
  </si>
  <si>
    <t>Nombre de compartiments</t>
  </si>
  <si>
    <t>Number of Compartments</t>
  </si>
  <si>
    <t>numberOfCookingAreas</t>
  </si>
  <si>
    <t>Aantal kookgedeeltes</t>
  </si>
  <si>
    <t>Nombre de zones de cuisson</t>
  </si>
  <si>
    <t>Number of Cooking Areas</t>
  </si>
  <si>
    <t>numberOfCooktops</t>
  </si>
  <si>
    <t>Aantal kookplaten</t>
  </si>
  <si>
    <t>Nombre de tables de cuisson</t>
  </si>
  <si>
    <t>Number of Cooktops</t>
  </si>
  <si>
    <t>numberOfCups</t>
  </si>
  <si>
    <t>Aantal kopjes</t>
  </si>
  <si>
    <t>Nombre de tasses</t>
  </si>
  <si>
    <t>Number of cups</t>
  </si>
  <si>
    <t>numberOfCuttingHeightPositions</t>
  </si>
  <si>
    <t>Aantal hoogte snijposities</t>
  </si>
  <si>
    <t>Nombre de positions de hauteur de coupe</t>
  </si>
  <si>
    <t>Number of Cutting Height Positions</t>
  </si>
  <si>
    <t>numberOfDoors</t>
  </si>
  <si>
    <t>Aantal deuren</t>
  </si>
  <si>
    <t>Nombre de portes</t>
  </si>
  <si>
    <t>Number of doors</t>
  </si>
  <si>
    <t>numberOfDoubleKnives</t>
  </si>
  <si>
    <t>Aantal dubbele messen</t>
  </si>
  <si>
    <t>Nombre de couteaux doubles</t>
  </si>
  <si>
    <t>Number of Double Knives</t>
  </si>
  <si>
    <t>numberOfDrawers</t>
  </si>
  <si>
    <t>Aantal lades</t>
  </si>
  <si>
    <t>Nombre de tiroirs</t>
  </si>
  <si>
    <t>Number Of Drawers</t>
  </si>
  <si>
    <t>numberOfElectricalGangs</t>
  </si>
  <si>
    <t>Aantal elektrische groepen</t>
  </si>
  <si>
    <t>Nombre de gaines électriques</t>
  </si>
  <si>
    <t>Number Of Electrical Gangs</t>
  </si>
  <si>
    <t>numberOfElectricalOutlets</t>
  </si>
  <si>
    <t>Aantal stopcontacten</t>
  </si>
  <si>
    <t>Nombre de prises électriques</t>
  </si>
  <si>
    <t>Number Of Electrical Outlets</t>
  </si>
  <si>
    <t>numberOfFaucetHoles</t>
  </si>
  <si>
    <t>Aantal kraangaten</t>
  </si>
  <si>
    <t>Nombre de trous de robinets</t>
  </si>
  <si>
    <t>Number of Faucet Holes</t>
  </si>
  <si>
    <t>numberOfFibres</t>
  </si>
  <si>
    <t>Aantal vezels</t>
  </si>
  <si>
    <t>Nombre de fibres</t>
  </si>
  <si>
    <t>Number of fibres</t>
  </si>
  <si>
    <t>numberOfForwardGears</t>
  </si>
  <si>
    <t>Aantal versnellingen vooruit</t>
  </si>
  <si>
    <t>Nombre de vitesses de marche avant</t>
  </si>
  <si>
    <t>Number of forward gears</t>
  </si>
  <si>
    <t>numberOfFountains</t>
  </si>
  <si>
    <t>Aantal fonteinen</t>
  </si>
  <si>
    <t>Nombre de fontaines</t>
  </si>
  <si>
    <t>Number of Fountains</t>
  </si>
  <si>
    <t>numberOfFunctions</t>
  </si>
  <si>
    <t>Aantal functies</t>
  </si>
  <si>
    <t>Nombre de fonctions</t>
  </si>
  <si>
    <t>Number of Functions</t>
  </si>
  <si>
    <t>numberOfGears</t>
  </si>
  <si>
    <t>Aantal versnellingen</t>
  </si>
  <si>
    <t>Nombre d'engrenages</t>
  </si>
  <si>
    <t>Number of Gears</t>
  </si>
  <si>
    <t>numberOfHandles</t>
  </si>
  <si>
    <t>Aantal hendels</t>
  </si>
  <si>
    <t>Nombre de poignées</t>
  </si>
  <si>
    <t>Number of Handles</t>
  </si>
  <si>
    <t>numberOfHolders</t>
  </si>
  <si>
    <t>Aantal houders</t>
  </si>
  <si>
    <t>Nombre de supports</t>
  </si>
  <si>
    <t>Number of Holders</t>
  </si>
  <si>
    <t>numberOfHorizontalVials</t>
  </si>
  <si>
    <t>Aantal horizontale libellen</t>
  </si>
  <si>
    <t>Nombre de flacons horizontaux</t>
  </si>
  <si>
    <t>Number Of Horizontal Vials</t>
  </si>
  <si>
    <t>numberOfJets</t>
  </si>
  <si>
    <t>Aantal stralen</t>
  </si>
  <si>
    <t>Nombre de jets</t>
  </si>
  <si>
    <t>Number of jets</t>
  </si>
  <si>
    <t>numberOfKnives</t>
  </si>
  <si>
    <t>Aantal messen</t>
  </si>
  <si>
    <t>Nombre de Couteaux</t>
  </si>
  <si>
    <t>Number of Knives</t>
  </si>
  <si>
    <t>numberOfLayers</t>
  </si>
  <si>
    <t>Aantal lagen</t>
  </si>
  <si>
    <t>Nombre de couches</t>
  </si>
  <si>
    <t>Number of Layers</t>
  </si>
  <si>
    <t>numberOfLEDs</t>
  </si>
  <si>
    <t>Aantal LED's</t>
  </si>
  <si>
    <t>Nombre de LEDs</t>
  </si>
  <si>
    <t>Number of LEDs</t>
  </si>
  <si>
    <t>numberOfLights</t>
  </si>
  <si>
    <t>Aantal lampen</t>
  </si>
  <si>
    <t>Nombre de lumières</t>
  </si>
  <si>
    <t>Number of Lights</t>
  </si>
  <si>
    <t>numberOfLightSources</t>
  </si>
  <si>
    <t>Aantal lichtbronnen</t>
  </si>
  <si>
    <t>Nombre de sources lumineuses</t>
  </si>
  <si>
    <t>Number of Light Sources</t>
  </si>
  <si>
    <t>numberOfMainBurners</t>
  </si>
  <si>
    <t>Aantal hoofdbranders</t>
  </si>
  <si>
    <t>Nombre de brûleurs principaux</t>
  </si>
  <si>
    <t>Number of Main Burners</t>
  </si>
  <si>
    <t>numberOfMassageNozzle</t>
  </si>
  <si>
    <t>Aantal massagestralen</t>
  </si>
  <si>
    <t>Nombre de buses de massage</t>
  </si>
  <si>
    <t>Number of Massage Nozzles</t>
  </si>
  <si>
    <t>numberOfMonochromePagesProducedPerMinute</t>
  </si>
  <si>
    <t>Aantal zwart/wit pagina's per minuut</t>
  </si>
  <si>
    <t>Nombre de pages monochromes produites par minute</t>
  </si>
  <si>
    <t>Number Of Monochrome Pages Produced Per Minute</t>
  </si>
  <si>
    <t>numberOfPairWiresPerCable</t>
  </si>
  <si>
    <t>Aantal draadparen per kabel</t>
  </si>
  <si>
    <t>Nombre de paires de fils par câble</t>
  </si>
  <si>
    <t>Number Of Pair Wires Per Cable</t>
  </si>
  <si>
    <t>numberOfParts</t>
  </si>
  <si>
    <t>Aantal onderdelen</t>
  </si>
  <si>
    <t>Nombre de pièces</t>
  </si>
  <si>
    <t>Number of Parts</t>
  </si>
  <si>
    <t>numberOfPermanentlyInstalledLEDs</t>
  </si>
  <si>
    <t>Aantal vast geïnstalleerde LED's</t>
  </si>
  <si>
    <t>Nombre de DEL installées en permanence</t>
  </si>
  <si>
    <t>Number of Permanently Installed LEDs</t>
  </si>
  <si>
    <t>numberOfPictures</t>
  </si>
  <si>
    <t>Aantal afbeeldingen</t>
  </si>
  <si>
    <t>Nombre d'images</t>
  </si>
  <si>
    <t>Number of Pictures</t>
  </si>
  <si>
    <t>numberOfPlates</t>
  </si>
  <si>
    <t>Aantal borden</t>
  </si>
  <si>
    <t>Nombre de plaques</t>
  </si>
  <si>
    <t>Number of Plates</t>
  </si>
  <si>
    <t>numberOfPoles</t>
  </si>
  <si>
    <t>Aantal palen</t>
  </si>
  <si>
    <t>Nombre de pôles</t>
  </si>
  <si>
    <t>Number of Poles</t>
  </si>
  <si>
    <t>numberOfPolishingBrushes</t>
  </si>
  <si>
    <t>Aantal boenborstels</t>
  </si>
  <si>
    <t>Nombre de brosses de polissage</t>
  </si>
  <si>
    <t>Number of Polishing Brushes</t>
  </si>
  <si>
    <t>numberOfPowerLevels</t>
  </si>
  <si>
    <t>Aantal vermogen niveaus</t>
  </si>
  <si>
    <t>Nombre de niveaux de puissance</t>
  </si>
  <si>
    <t>Number of Power Levels</t>
  </si>
  <si>
    <t>numberOfRequiredRoofShinglePackages</t>
  </si>
  <si>
    <t>Aantal benodigde verpakkingen dakbedekking</t>
  </si>
  <si>
    <t>Nombre de paquets de bardeaux de toit requis</t>
  </si>
  <si>
    <t>Number of Required Roof Shingle Packages</t>
  </si>
  <si>
    <t>numberOfReverseGears</t>
  </si>
  <si>
    <t>Aantal versnellingen achteruit</t>
  </si>
  <si>
    <t>Nombre d'engrenages inversés</t>
  </si>
  <si>
    <t>Number of Reverse Gears</t>
  </si>
  <si>
    <t>numberOfRows</t>
  </si>
  <si>
    <t>Aantal rijen</t>
  </si>
  <si>
    <t>Nombre de rangs</t>
  </si>
  <si>
    <t>Number of Rows</t>
  </si>
  <si>
    <t>numberOfSandingMovements</t>
  </si>
  <si>
    <t>Aantal schuurbewegingen</t>
  </si>
  <si>
    <t>Nombre de mouvements de ponçage</t>
  </si>
  <si>
    <t>Number of Sanding Movements</t>
  </si>
  <si>
    <t>numberOfSawBlades</t>
  </si>
  <si>
    <t>Aantal zaagbladen</t>
  </si>
  <si>
    <t>Nombre de lames de scie</t>
  </si>
  <si>
    <t>Number of Saw Blades</t>
  </si>
  <si>
    <t>numberOfSeats</t>
  </si>
  <si>
    <t>Aantal zitplaatsen</t>
  </si>
  <si>
    <t>Nombre de sièges</t>
  </si>
  <si>
    <t>number of Seats</t>
  </si>
  <si>
    <t>numberOfSettings</t>
  </si>
  <si>
    <t>Aantal instellingen</t>
  </si>
  <si>
    <t>Nombre de réglages</t>
  </si>
  <si>
    <t>Number of Settings</t>
  </si>
  <si>
    <t>numberOfShelves</t>
  </si>
  <si>
    <t>Aantal schappen</t>
  </si>
  <si>
    <t>Nombre d'étagères</t>
  </si>
  <si>
    <t>Number Of Shelves</t>
  </si>
  <si>
    <t>numberOfSides</t>
  </si>
  <si>
    <t>Aantal zijden</t>
  </si>
  <si>
    <t>Nombre de côtés</t>
  </si>
  <si>
    <t>Number of Sides</t>
  </si>
  <si>
    <t>numberOfSimpleCones</t>
  </si>
  <si>
    <t>Aantal eenvoudige kegels</t>
  </si>
  <si>
    <t>Nombre de cônes simples</t>
  </si>
  <si>
    <t>Number of Simple Cones</t>
  </si>
  <si>
    <t>numberOfSleepingCapacity</t>
  </si>
  <si>
    <t>Slaapcapaciteit</t>
  </si>
  <si>
    <t>Nombre de couchages</t>
  </si>
  <si>
    <t>Number of Sleeping Capacity</t>
  </si>
  <si>
    <t>numberOfSlots</t>
  </si>
  <si>
    <t>Aantal groeven / uitsparingen</t>
  </si>
  <si>
    <t>Nombre de fentes</t>
  </si>
  <si>
    <t>Number of Slots</t>
  </si>
  <si>
    <t>numberOfSockets</t>
  </si>
  <si>
    <t>Nombre de prises</t>
  </si>
  <si>
    <t>Number of Sockets</t>
  </si>
  <si>
    <t>numberOfSpeeds</t>
  </si>
  <si>
    <t>Aantal snelheden</t>
  </si>
  <si>
    <t>Nombre de vitesses</t>
  </si>
  <si>
    <t>Number of Speeds</t>
  </si>
  <si>
    <t>numberOfSpokes</t>
  </si>
  <si>
    <t>Aantal spaken</t>
  </si>
  <si>
    <t>Nombre de rayons</t>
  </si>
  <si>
    <t>Number Of Spokes</t>
  </si>
  <si>
    <t>numberOfSpraySettings</t>
  </si>
  <si>
    <t>Aantal sproeistanden</t>
  </si>
  <si>
    <t>Nombre de réglages de jet</t>
  </si>
  <si>
    <t>Number of spray settings</t>
  </si>
  <si>
    <t>numberOfStairs</t>
  </si>
  <si>
    <t>Aantal traptredes</t>
  </si>
  <si>
    <t>Nombre d'escaliers</t>
  </si>
  <si>
    <t>Number of Stairs</t>
  </si>
  <si>
    <t>numberOfSteps</t>
  </si>
  <si>
    <t>Aantal stappen</t>
  </si>
  <si>
    <t>Nombre de marches</t>
  </si>
  <si>
    <t>Number of Steps</t>
  </si>
  <si>
    <t>numberOfStitchesPrograms</t>
  </si>
  <si>
    <t>Aantal naaiprogramma's</t>
  </si>
  <si>
    <t>Nombre de programmes de points</t>
  </si>
  <si>
    <t>Number of Stitches Programs</t>
  </si>
  <si>
    <t>numberOfSuctionCups</t>
  </si>
  <si>
    <t>Aantal zuignappen</t>
  </si>
  <si>
    <t>Nombre de ventouses</t>
  </si>
  <si>
    <t>Number of Suction Cups</t>
  </si>
  <si>
    <t>numberOfSwitches</t>
  </si>
  <si>
    <t>Aantal schakelcycli</t>
  </si>
  <si>
    <t>Nombre d'interrupteurs</t>
  </si>
  <si>
    <t>Number of Switches</t>
  </si>
  <si>
    <t>numberOfTeethPer</t>
  </si>
  <si>
    <t>Aantal tanden (per  . . .)</t>
  </si>
  <si>
    <t>Nombre de dents par</t>
  </si>
  <si>
    <t>Number Of Teeth Per</t>
  </si>
  <si>
    <t>numberOfTerminals</t>
  </si>
  <si>
    <t>Aantal stations</t>
  </si>
  <si>
    <t>Nombre de terminaux</t>
  </si>
  <si>
    <t>Number of terminals</t>
  </si>
  <si>
    <t>numberOfToast</t>
  </si>
  <si>
    <t>Aantal toast</t>
  </si>
  <si>
    <t>Nombre de toasts</t>
  </si>
  <si>
    <t>Number of toast</t>
  </si>
  <si>
    <t>numberOfTransportHandlingOptions</t>
  </si>
  <si>
    <t>Aantal transport opties</t>
  </si>
  <si>
    <t>Nombre d'options de manutention de transport</t>
  </si>
  <si>
    <t>Number of Transport Handling Options</t>
  </si>
  <si>
    <t>numberOfVerticalVials</t>
  </si>
  <si>
    <t>Aantal verticale libellen</t>
  </si>
  <si>
    <t>Nombre de flacons verticaux</t>
  </si>
  <si>
    <t>Number Of Vertical Vials</t>
  </si>
  <si>
    <t>numberOfVials</t>
  </si>
  <si>
    <t>Aantal libellen</t>
  </si>
  <si>
    <t>Nombre de flacons</t>
  </si>
  <si>
    <t>Number Of Vials</t>
  </si>
  <si>
    <t>numberOfWashBasins</t>
  </si>
  <si>
    <t>Aantal wasbakken</t>
  </si>
  <si>
    <t>Nombre de bacs de lavage</t>
  </si>
  <si>
    <t>Number of Wash Basins</t>
  </si>
  <si>
    <t>numberOfWheels</t>
  </si>
  <si>
    <t>Aantal wielen</t>
  </si>
  <si>
    <t>Nombre de Roues</t>
  </si>
  <si>
    <t>Number of Wheels</t>
  </si>
  <si>
    <t>numberOfWindowElements</t>
  </si>
  <si>
    <t>Aantal raam elementen</t>
  </si>
  <si>
    <t>Nombre d'éléments de fenêtre</t>
  </si>
  <si>
    <t>Number of Window Elements</t>
  </si>
  <si>
    <t>numberOfWindows</t>
  </si>
  <si>
    <t>Aantal ramen</t>
  </si>
  <si>
    <t>Nombre de fenêtres</t>
  </si>
  <si>
    <t>Number of Windows</t>
  </si>
  <si>
    <t>numberOfWindowsWithAirBubblesLevel</t>
  </si>
  <si>
    <t>Aantal ramen met luchtbellen</t>
  </si>
  <si>
    <t>Nombre de fenêtres avec niveau de bulles d'air</t>
  </si>
  <si>
    <t>Number of Windows with Air Bubbles Level</t>
  </si>
  <si>
    <t>numberOfWires</t>
  </si>
  <si>
    <t>Aantal draden</t>
  </si>
  <si>
    <t>Nombre de fils</t>
  </si>
  <si>
    <t>Number of Wires</t>
  </si>
  <si>
    <t>onlineMultiplayerCapability</t>
  </si>
  <si>
    <t>Online multiplayer mogelijkheden</t>
  </si>
  <si>
    <t>Capacité multijoueur en ligne</t>
  </si>
  <si>
    <t>Online Multiplayer Capability</t>
  </si>
  <si>
    <t>opticalDiskDriveType</t>
  </si>
  <si>
    <t>Type optische diskdrive</t>
  </si>
  <si>
    <t>Type de lecteur de disque optique</t>
  </si>
  <si>
    <t>Optical Disk Drive Type</t>
  </si>
  <si>
    <t>opticalLensTint</t>
  </si>
  <si>
    <t>Optische lenskleur</t>
  </si>
  <si>
    <t>Teinte de l'objectif optique</t>
  </si>
  <si>
    <t>Optical Lens Tint</t>
  </si>
  <si>
    <t>opticalLensType</t>
  </si>
  <si>
    <t>Optische lenstype</t>
  </si>
  <si>
    <t>Type de lentille optique</t>
  </si>
  <si>
    <t>Optical Lens Type</t>
  </si>
  <si>
    <t>oscillationsPerMinuteMax</t>
  </si>
  <si>
    <t>Aantal trillingen per minuut (maximaal)</t>
  </si>
  <si>
    <t>Oscillations max Par Minute</t>
  </si>
  <si>
    <t>oscillationsPerMinuteMin</t>
  </si>
  <si>
    <t>Aantal trillingen per minuut (minimaal)</t>
  </si>
  <si>
    <t>Oscillations min Par Minute</t>
  </si>
  <si>
    <t>outdoorHeatingType</t>
  </si>
  <si>
    <t>Type verwarming voor buiten</t>
  </si>
  <si>
    <t>Type de chauffage extérieur</t>
  </si>
  <si>
    <t>Outdoor Heating Type</t>
  </si>
  <si>
    <t>payloadMax</t>
  </si>
  <si>
    <t>Laadvermogen max</t>
  </si>
  <si>
    <t>Charge utile Max</t>
  </si>
  <si>
    <t>Payload Max</t>
  </si>
  <si>
    <t>perfumeFragranceCode</t>
  </si>
  <si>
    <t>Parfumgeurcode</t>
  </si>
  <si>
    <t>Code de parfum</t>
  </si>
  <si>
    <t>Perfume Fragrance Code</t>
  </si>
  <si>
    <t>petFoodHealthPrevention</t>
  </si>
  <si>
    <t>Gezondheidspreventie diervoeding</t>
  </si>
  <si>
    <t>Prévention sanitaire des aliments pour animaux</t>
  </si>
  <si>
    <t>Pet Food Health Prevention</t>
  </si>
  <si>
    <t>portableAirCompressorType</t>
  </si>
  <si>
    <t>Soort draagbare luchtcompressor</t>
  </si>
  <si>
    <t>Type de compresseur d'air portable</t>
  </si>
  <si>
    <t>Portable Air Compressor Type</t>
  </si>
  <si>
    <t>powertrainType</t>
  </si>
  <si>
    <t>Powertrain Type</t>
  </si>
  <si>
    <t>prepaidTime</t>
  </si>
  <si>
    <t>Prepaid tijd</t>
  </si>
  <si>
    <t>Temps prépayé</t>
  </si>
  <si>
    <t>Pre-Paid Time</t>
  </si>
  <si>
    <t>processorBrandType</t>
  </si>
  <si>
    <t>Processor merk</t>
  </si>
  <si>
    <t>Type de marque de processeur</t>
  </si>
  <si>
    <t>Processor Brand Type</t>
  </si>
  <si>
    <t>processorSpeed</t>
  </si>
  <si>
    <t>Processor snelheid</t>
  </si>
  <si>
    <t>Vitesse du processeur</t>
  </si>
  <si>
    <t>Processor Speed</t>
  </si>
  <si>
    <t>produceSeedPresenceTypeCode</t>
  </si>
  <si>
    <t>Aanwezigheid type productzaad</t>
  </si>
  <si>
    <t>Code de présence de semences de produits</t>
  </si>
  <si>
    <t>Produce Seed Presence Type Code</t>
  </si>
  <si>
    <t>produceVarietyType</t>
  </si>
  <si>
    <t>Type productvariëteit</t>
  </si>
  <si>
    <t>Type de variété de produit</t>
  </si>
  <si>
    <t>Product Variety Type</t>
  </si>
  <si>
    <t>propulsionSystemType</t>
  </si>
  <si>
    <t>Soort aandrijvingssysteem</t>
  </si>
  <si>
    <t>Type de système de propulsion</t>
  </si>
  <si>
    <t>Propulsion System Type</t>
  </si>
  <si>
    <t>publicationTypeCode</t>
  </si>
  <si>
    <t>Soort publicatiecode</t>
  </si>
  <si>
    <t>Code du type de publication</t>
  </si>
  <si>
    <t>Publication Type Code</t>
  </si>
  <si>
    <t>rearBrakesType</t>
  </si>
  <si>
    <t>Soort remmen (achter)</t>
  </si>
  <si>
    <t>Type de freins arrière</t>
  </si>
  <si>
    <t>Rear Brakes Type</t>
  </si>
  <si>
    <t>rearSuspensionType</t>
  </si>
  <si>
    <t>Soort ophanging (achter)</t>
  </si>
  <si>
    <t>Type de suspension arrière</t>
  </si>
  <si>
    <t>Rear Suspension Type</t>
  </si>
  <si>
    <t>recordableMediaFormat</t>
  </si>
  <si>
    <t>Formaat opnamemedium</t>
  </si>
  <si>
    <t>Format du support enregistrable</t>
  </si>
  <si>
    <t>Recordable Media Format</t>
  </si>
  <si>
    <t>revolutionsPerMinuteMax</t>
  </si>
  <si>
    <t>Omwentelingen per minuut max</t>
  </si>
  <si>
    <t>Nombre de tours par minute maximum</t>
  </si>
  <si>
    <t>Revolutions Per Minute Max</t>
  </si>
  <si>
    <t>revolutionsPerMinuteMin</t>
  </si>
  <si>
    <t>Omwentelingen per minuut min</t>
  </si>
  <si>
    <t>Nombre de tours par minute minimum</t>
  </si>
  <si>
    <t>Revolutions Per Minute Min</t>
  </si>
  <si>
    <t>runFlatTyre</t>
  </si>
  <si>
    <t>Soort "run flat" band</t>
  </si>
  <si>
    <t>Pneu à plat</t>
  </si>
  <si>
    <t>Run Flat Tyre</t>
  </si>
  <si>
    <t>seatingCapacity</t>
  </si>
  <si>
    <t>Zitcapaciteit</t>
  </si>
  <si>
    <t>Capacité en sièges</t>
  </si>
  <si>
    <t>Seating Capacity</t>
  </si>
  <si>
    <t>sensorResolution</t>
  </si>
  <si>
    <t>Sensor resolutie</t>
  </si>
  <si>
    <t>Résolution du capteur</t>
  </si>
  <si>
    <t>Sensor Resolution</t>
  </si>
  <si>
    <t>serviceProvider</t>
  </si>
  <si>
    <t>Dienstverlener</t>
  </si>
  <si>
    <t>Fournisseur de services</t>
  </si>
  <si>
    <t>Service Provider</t>
  </si>
  <si>
    <t>shankShape</t>
  </si>
  <si>
    <t>Schacht-/steelvorm</t>
  </si>
  <si>
    <t>Forme de la tige</t>
  </si>
  <si>
    <t>Shank Shape</t>
  </si>
  <si>
    <t>shankType</t>
  </si>
  <si>
    <t>Soort schacht / steel</t>
  </si>
  <si>
    <t>Type de tige</t>
  </si>
  <si>
    <t>Shank type</t>
  </si>
  <si>
    <t>skinToneType</t>
  </si>
  <si>
    <t>Type huidskleur</t>
  </si>
  <si>
    <t>Type de teinte de la peau</t>
  </si>
  <si>
    <t>Skin Tone Type</t>
  </si>
  <si>
    <t>snowLoadRating</t>
  </si>
  <si>
    <t>Beoordeling sneeuwbelasting</t>
  </si>
  <si>
    <t>Charge de neige</t>
  </si>
  <si>
    <t>Snow Load Rating</t>
  </si>
  <si>
    <t>softwareVersionNumber</t>
  </si>
  <si>
    <t>Software versienummer</t>
  </si>
  <si>
    <t>Numéro de version du logiciel</t>
  </si>
  <si>
    <t>Software Version Number</t>
  </si>
  <si>
    <t>spiceLevel</t>
  </si>
  <si>
    <t>Kruidenspiegel</t>
  </si>
  <si>
    <t>Niveau d'épice</t>
  </si>
  <si>
    <t>Spice Level</t>
  </si>
  <si>
    <t>stoneColour</t>
  </si>
  <si>
    <t>Steen kleur</t>
  </si>
  <si>
    <t>Couleur de la pierre</t>
  </si>
  <si>
    <t>Stone Colour</t>
  </si>
  <si>
    <t>stoneCount</t>
  </si>
  <si>
    <t>Aantal stenen</t>
  </si>
  <si>
    <t>Nombre de pierres</t>
  </si>
  <si>
    <t>Stone Count</t>
  </si>
  <si>
    <t>stoneCut</t>
  </si>
  <si>
    <t>Steengeslepen</t>
  </si>
  <si>
    <t>Taille de la pierre</t>
  </si>
  <si>
    <t>Stone Cut</t>
  </si>
  <si>
    <t>stoneSetting</t>
  </si>
  <si>
    <t>Steenzetting</t>
  </si>
  <si>
    <t>Sertissage de la pierre</t>
  </si>
  <si>
    <t>Stone Setting</t>
  </si>
  <si>
    <t>stoneShape</t>
  </si>
  <si>
    <t>Steen vorm</t>
  </si>
  <si>
    <t>Forme de la pierre</t>
  </si>
  <si>
    <t>Stone Shape</t>
  </si>
  <si>
    <t>straightWhiskeyPercentage</t>
  </si>
  <si>
    <t>Percentage whiskey</t>
  </si>
  <si>
    <t>Pourcentage de whisky pur</t>
  </si>
  <si>
    <t>Straight Whiskey Percentage</t>
  </si>
  <si>
    <t>strollerType</t>
  </si>
  <si>
    <t>Type kinderwagen</t>
  </si>
  <si>
    <t>Type de poussette</t>
  </si>
  <si>
    <t>Stroller Type</t>
  </si>
  <si>
    <t>styleOfBeerCode</t>
  </si>
  <si>
    <t>Soort bier</t>
  </si>
  <si>
    <t>Code de style de bière</t>
  </si>
  <si>
    <t>Style Of Beer Code</t>
  </si>
  <si>
    <t>suctionPowerMax</t>
  </si>
  <si>
    <t>Zuigkracht max</t>
  </si>
  <si>
    <t>Puissance d'aspiration max</t>
  </si>
  <si>
    <t>Suction Power Max</t>
  </si>
  <si>
    <t>surfaceFeetMax</t>
  </si>
  <si>
    <t>Oppervlakte voet max</t>
  </si>
  <si>
    <t>Pieds de surface max.</t>
  </si>
  <si>
    <t>Surface Feet Max</t>
  </si>
  <si>
    <t>talkTime</t>
  </si>
  <si>
    <t>Spreektijd</t>
  </si>
  <si>
    <t>Temps de parole</t>
  </si>
  <si>
    <t>Talk Time</t>
  </si>
  <si>
    <t>throwRatio</t>
  </si>
  <si>
    <t>Worp verhouding</t>
  </si>
  <si>
    <t>Rapport de projection</t>
  </si>
  <si>
    <t>Throw Ratio</t>
  </si>
  <si>
    <t>thrust</t>
  </si>
  <si>
    <t>Stuwkracht</t>
  </si>
  <si>
    <t>Poussée</t>
  </si>
  <si>
    <t>Thrust</t>
  </si>
  <si>
    <t>torqueMomentNmMax</t>
  </si>
  <si>
    <t>Koppel moment Nm Max</t>
  </si>
  <si>
    <t>Moment de torsion Nm Max</t>
  </si>
  <si>
    <t>Torque Moment Nm Max</t>
  </si>
  <si>
    <t>torqueMomentNmMin</t>
  </si>
  <si>
    <t>Koppel moment Nm Min</t>
  </si>
  <si>
    <t>Moment de torsion Nm Min</t>
  </si>
  <si>
    <t>Torque Moment Nm Min</t>
  </si>
  <si>
    <t>transferSwitchTypeCode</t>
  </si>
  <si>
    <t>Soort omschakelaar</t>
  </si>
  <si>
    <t>Code du type de commutateur de transfert</t>
  </si>
  <si>
    <t>Transfer Switch Type Code</t>
  </si>
  <si>
    <t>transformerConversionCapability</t>
  </si>
  <si>
    <t>Transformator omzettingscapaciteit</t>
  </si>
  <si>
    <t>Capacité de conversion du transformateur</t>
  </si>
  <si>
    <t>Transformer Conversion Capability</t>
  </si>
  <si>
    <t>TransmissionType</t>
  </si>
  <si>
    <t>Soort transmissie</t>
  </si>
  <si>
    <t>Type de transmission</t>
  </si>
  <si>
    <t>Transmission Type</t>
  </si>
  <si>
    <t>tyreConstructionType</t>
  </si>
  <si>
    <t>Soort banden samenstelling</t>
  </si>
  <si>
    <t>Type de construction du pneu</t>
  </si>
  <si>
    <t>Tyre Construction Type</t>
  </si>
  <si>
    <t>tyreLoadIndex</t>
  </si>
  <si>
    <t>Bandenspanning index</t>
  </si>
  <si>
    <t>Indice de charge du pneu</t>
  </si>
  <si>
    <t>Tyre Load Index</t>
  </si>
  <si>
    <t>tyreSidewallStyle</t>
  </si>
  <si>
    <t>Type zijwand van de band</t>
  </si>
  <si>
    <t>Style du flanc du pneu</t>
  </si>
  <si>
    <t>Tyre Sidewall Style</t>
  </si>
  <si>
    <t>tyreTemperatureRating</t>
  </si>
  <si>
    <t>Beoordeling banden warmte</t>
  </si>
  <si>
    <t>Température nominale du pneu</t>
  </si>
  <si>
    <t>Tyre Temperature Rating</t>
  </si>
  <si>
    <t>tyreType</t>
  </si>
  <si>
    <t>Banden type</t>
  </si>
  <si>
    <t>Type de pneu</t>
  </si>
  <si>
    <t>Tyre Type</t>
  </si>
  <si>
    <t>umbrellaBaseWeightMin</t>
  </si>
  <si>
    <t>Basis paraplu gewicht min</t>
  </si>
  <si>
    <t>Poids minimum de la base du parapluie</t>
  </si>
  <si>
    <t>Umbrella Base Weight Min</t>
  </si>
  <si>
    <t>washingMachineType</t>
  </si>
  <si>
    <t>Type wasmachine</t>
  </si>
  <si>
    <t>Type de machine à laver</t>
  </si>
  <si>
    <t>Washing Machine Type</t>
  </si>
  <si>
    <t>wattageMax</t>
  </si>
  <si>
    <t>Maximale vermogen</t>
  </si>
  <si>
    <t>Puissance max. en watts</t>
  </si>
  <si>
    <t>Wattage Max</t>
  </si>
  <si>
    <t>weighingRangeMax</t>
  </si>
  <si>
    <t>Weegbereik max</t>
  </si>
  <si>
    <t>Plage de pesée maximale</t>
  </si>
  <si>
    <t>Weighing Range Max</t>
  </si>
  <si>
    <t>windowShadeFitType</t>
  </si>
  <si>
    <t>Soort raambekleding</t>
  </si>
  <si>
    <t>Type de store de fenêtre</t>
  </si>
  <si>
    <t>Window Shade Fit Type</t>
  </si>
  <si>
    <t>wirelessCommunicationStandard</t>
  </si>
  <si>
    <t>Draadloze communicatiestandaard</t>
  </si>
  <si>
    <t>Standard de communication sans fil</t>
  </si>
  <si>
    <t>Wireless Communication Standard</t>
  </si>
  <si>
    <t>workingLoadLimitMax</t>
  </si>
  <si>
    <t>Maximale ladingslimiet</t>
  </si>
  <si>
    <t>Limite de charge de travail Max</t>
  </si>
  <si>
    <t>Working Load Limit Max</t>
  </si>
  <si>
    <t>AQUACULTURE</t>
  </si>
  <si>
    <t>Kweekvis</t>
  </si>
  <si>
    <t>Aquaculture</t>
  </si>
  <si>
    <t>AQUACULTURE_CAGES_DAM_SYSTEMS</t>
  </si>
  <si>
    <t>Aquaculture cages - (open) dam systems</t>
  </si>
  <si>
    <t>AQUACULTURE_CAGES_FULL_LIFECYCLE</t>
  </si>
  <si>
    <t>Aquaculture cages - full lifecycle</t>
  </si>
  <si>
    <t>AQUACULTURE_CAGES_WILD_JUVENILES</t>
  </si>
  <si>
    <t>Aquaculture cages - wild juveniles</t>
  </si>
  <si>
    <t>AQUACULTURE_FLOAT_TRAY_RAFT_ROPE_BOTTOM_WILD</t>
  </si>
  <si>
    <t>Aquaculture float/tray/raft/rope/bottom-wild</t>
  </si>
  <si>
    <t>AQUACULTURE_FLOAT_TRAY_RAFT_ROPE_BOTTOM-FULL</t>
  </si>
  <si>
    <t>Aquaculture float/tray/raft/rope/bottom-100%</t>
  </si>
  <si>
    <t>AQUACULTURE_PONDS_EXTENSIVE</t>
  </si>
  <si>
    <t>Aquaculture ponds - extensive production</t>
  </si>
  <si>
    <t>AQUACULTURE_PONDS_INTENSIVE</t>
  </si>
  <si>
    <t>Aquaculture ponds - intensive production</t>
  </si>
  <si>
    <t>AQUACULTURE_PONDS_SEMI_INTENSIVE</t>
  </si>
  <si>
    <t>Aquaculture ponds - semi-intensive production</t>
  </si>
  <si>
    <t>AQUACULTURE_RACEWAYS</t>
  </si>
  <si>
    <t>Aquaculture raceways</t>
  </si>
  <si>
    <t>AQUACULTURE_RECIRCULATING</t>
  </si>
  <si>
    <t>Aquaculture recirculating systems</t>
  </si>
  <si>
    <t>AQUACULTURE_RECIRCULATING_AQUAPONIC</t>
  </si>
  <si>
    <t>Aquaculture recirculating systems - Aquaponic</t>
  </si>
  <si>
    <t>AQUACULTURE_TANKS</t>
  </si>
  <si>
    <t>Aquaculture tanks</t>
  </si>
  <si>
    <t>INLAND_FISHERY</t>
  </si>
  <si>
    <t>Binnenvisserij</t>
  </si>
  <si>
    <t>Inland Fishery</t>
  </si>
  <si>
    <t>MARINE_FISHERY</t>
  </si>
  <si>
    <t>Zeevisserij</t>
  </si>
  <si>
    <t>Marine Fishery</t>
  </si>
  <si>
    <t>International Dysphagia Diet Standardisation Initiative</t>
  </si>
  <si>
    <t>0_THIN</t>
  </si>
  <si>
    <t>Dranken 0 - Dun vloeibaar</t>
  </si>
  <si>
    <t>Boissons 0 - Liquide</t>
  </si>
  <si>
    <t>Drinks 0 - Thin</t>
  </si>
  <si>
    <t>Dranken 1 - Licht vloeibaar</t>
  </si>
  <si>
    <t>Boissons 1 - Très légèrement épais</t>
  </si>
  <si>
    <t>Drinks 1 - Slightly thick</t>
  </si>
  <si>
    <t>2_MILDLY_THICK</t>
  </si>
  <si>
    <t>Dranken 2 - Matig vloeibaar</t>
  </si>
  <si>
    <t>Boissons 2 - Légèrement épais</t>
  </si>
  <si>
    <t>Drinks 2 - Mildly thick</t>
  </si>
  <si>
    <t>3_LIQUIDISED</t>
  </si>
  <si>
    <t>Voeding 3 - Dikvloeibaar voeding</t>
  </si>
  <si>
    <t>Aliments 3 - Purée Fluide</t>
  </si>
  <si>
    <t>Foods 3 - Liquidised</t>
  </si>
  <si>
    <t>3_MODERATELY_THICK</t>
  </si>
  <si>
    <t>Dranken 3 - Dikvloeibaar vloeistof</t>
  </si>
  <si>
    <t>Boissons 3 - Modérément épais</t>
  </si>
  <si>
    <t>Drinks 3 - Moderately thick</t>
  </si>
  <si>
    <t>4_EXTERMELY_THICK</t>
  </si>
  <si>
    <t>Dranken 4 - Zeer dikvloeibaar</t>
  </si>
  <si>
    <t>Boissons 4 - Très épais</t>
  </si>
  <si>
    <t>Drinks 4 - Extremely thick</t>
  </si>
  <si>
    <t>4_PUREED</t>
  </si>
  <si>
    <t>Voeding 4 - Gladgemalen</t>
  </si>
  <si>
    <t>Aliments 4 - Purée lisse</t>
  </si>
  <si>
    <t>Foods 4 - Pureed</t>
  </si>
  <si>
    <t>5_MINCED_AND_MOIST_MINCED</t>
  </si>
  <si>
    <t>Voeding 5 - Fijngemalen &amp; Smeuïg</t>
  </si>
  <si>
    <t>Aliments 5 - Haché lubrifié</t>
  </si>
  <si>
    <t>Foods 5 - Minced &amp; moist minced</t>
  </si>
  <si>
    <t>6_SOFT_AND_BITE_SIZED</t>
  </si>
  <si>
    <t>Voeding 6 - Zacht &amp; Kleingesneden</t>
  </si>
  <si>
    <t>Aliments 6 - Petits morceaux tendres</t>
  </si>
  <si>
    <t>Foods 6 - Soft &amp; bite sized</t>
  </si>
  <si>
    <t>7_EASY_TO_CHEW</t>
  </si>
  <si>
    <t>Voeding 7 - Makkelijk te kauwen</t>
  </si>
  <si>
    <t>Aliments 7 - Facile à mastiquer</t>
  </si>
  <si>
    <t>Foods 7 - Easy to chew</t>
  </si>
  <si>
    <t>7_REGULAR</t>
  </si>
  <si>
    <t>Voeding 7 - Normaal</t>
  </si>
  <si>
    <t>Aliments 7 - Normal</t>
  </si>
  <si>
    <t>Foods 7- Regular</t>
  </si>
  <si>
    <t>360_DEGREE_IMAGE</t>
  </si>
  <si>
    <t>3D_RENDERED_MODEL</t>
  </si>
  <si>
    <t>3D gerenderd model</t>
  </si>
  <si>
    <t>3D rendered model</t>
  </si>
  <si>
    <t>AMBIENCE_MOOD_IMAGE</t>
  </si>
  <si>
    <t>Ambience/mood image</t>
  </si>
  <si>
    <t>APPLICATION_IMAGE</t>
  </si>
  <si>
    <t>Application image</t>
  </si>
  <si>
    <t>ASSEMBLY_INSTRUCTIONS</t>
  </si>
  <si>
    <t>Montage instructies</t>
  </si>
  <si>
    <t>AUDIO</t>
  </si>
  <si>
    <t>Audio</t>
  </si>
  <si>
    <t>AWARD_CERTIFICATE</t>
  </si>
  <si>
    <t>Certificaat i.v.m. gewonnen prijzen</t>
  </si>
  <si>
    <t>Award certificate</t>
  </si>
  <si>
    <t>BARCODE</t>
  </si>
  <si>
    <t>Barcode</t>
  </si>
  <si>
    <t>CERTIFICATION</t>
  </si>
  <si>
    <t>CHEMICAL_ASSESSMENT_SUMMARY</t>
  </si>
  <si>
    <t>Samenvatting van de chemische bepaling</t>
  </si>
  <si>
    <t>CHEMICAL_SAFETY_REPORT</t>
  </si>
  <si>
    <t>Chemisch veiligheidsrapport</t>
  </si>
  <si>
    <t>CHILD_NUTRITION_LABEL</t>
  </si>
  <si>
    <t>Voedingsetiket voor kinderen</t>
  </si>
  <si>
    <t>CLEANING_DISINFECTION_STERILISATION_INSTRUCTIONS</t>
  </si>
  <si>
    <t>Cleaning, disinfection and sterilisation instructions</t>
  </si>
  <si>
    <t>CLINICIAN_MEDICINE_INFORMATION</t>
  </si>
  <si>
    <t>Clinician medicine information</t>
  </si>
  <si>
    <t>COLOUR_PALETTE</t>
  </si>
  <si>
    <t>Colour palette</t>
  </si>
  <si>
    <t>CONSUMER_HANDLING_AND_STORAGE</t>
  </si>
  <si>
    <t>Gebruiks- en bewaarinstructies voor consumenten</t>
  </si>
  <si>
    <t>CONTENT_TEXTURE_IMAGE</t>
  </si>
  <si>
    <t>Content/texture image</t>
  </si>
  <si>
    <t>CROSSSECTION_VIEW</t>
  </si>
  <si>
    <t>Doorsnede afbeelding</t>
  </si>
  <si>
    <t>DECLARATION_OF_CONFORMITY</t>
  </si>
  <si>
    <t>EU-conformiteitsverklaring</t>
  </si>
  <si>
    <t>Declaration of Conformity</t>
  </si>
  <si>
    <t>DETAIL_TECHNOLOGY_IMAGE</t>
  </si>
  <si>
    <t>Detail/technologische afbeelding</t>
  </si>
  <si>
    <t>Detail/technology image</t>
  </si>
  <si>
    <t>DIET_CERTIFICATE</t>
  </si>
  <si>
    <t>Certificaat i.v.m. dieetkenmerken</t>
  </si>
  <si>
    <t>DISPOSAL_INSTRUCTIONS</t>
  </si>
  <si>
    <t>Verwijderingsinstructies</t>
  </si>
  <si>
    <t>Instructions for disposal</t>
  </si>
  <si>
    <t>DOCUMENT</t>
  </si>
  <si>
    <t>Document</t>
  </si>
  <si>
    <t>DOP_SHEET</t>
  </si>
  <si>
    <t>DOP-blad (Declaration Of Performance)</t>
  </si>
  <si>
    <t>DRUG_FACT_LABEL</t>
  </si>
  <si>
    <t>Gegevens over geneesmiddelen</t>
  </si>
  <si>
    <t>DURABILITY_INDEX_TABLE_DETAILS</t>
  </si>
  <si>
    <t>Gedetailleerde tabel duurzaamheidsindex</t>
  </si>
  <si>
    <t>Tableau détaillé de l'index de durabilité</t>
  </si>
  <si>
    <t>Durability index table details</t>
  </si>
  <si>
    <t>ECOLOGICAL_FACT_SHEET</t>
  </si>
  <si>
    <t>Ecological fact sheet</t>
  </si>
  <si>
    <t>ENERGY_LABEL</t>
  </si>
  <si>
    <t>Energielabel</t>
  </si>
  <si>
    <t>EPREL_PRODUCT_SHEET</t>
  </si>
  <si>
    <t>EPREL productinformatieblad</t>
  </si>
  <si>
    <t>EPREL Product Information Sheet</t>
  </si>
  <si>
    <t>FOOD_CONTACT_CONFORMITY_CERTIFICATE</t>
  </si>
  <si>
    <t>Certificaat i.v.m. het met voedsel in contact komen</t>
  </si>
  <si>
    <t>Food contact conformity certificate</t>
  </si>
  <si>
    <t>GROUP_CHARACTERISTIC_SHEET</t>
  </si>
  <si>
    <t>Groepskenmerkblad</t>
  </si>
  <si>
    <t>HAZARDOUS_SUBSTANCES_DATA</t>
  </si>
  <si>
    <t>Gegevens over gevaarlijke stoffen</t>
  </si>
  <si>
    <t>IFU</t>
  </si>
  <si>
    <t>Gebruiksaanwijzing/bijsluiter</t>
  </si>
  <si>
    <t>IFU_INCLUDING_CLEANING_DISINFECTION_STERILISATION_INSTRUCTIONS</t>
  </si>
  <si>
    <t>Instructions for use including cleaning disinfection sterilisation instructions</t>
  </si>
  <si>
    <t>INGREDIENTS_LABEL</t>
  </si>
  <si>
    <t>Ingrediënten etiket</t>
  </si>
  <si>
    <t>Ingredients label</t>
  </si>
  <si>
    <t>INTERNAL_VIEW</t>
  </si>
  <si>
    <t>Binnenkant afbeelding</t>
  </si>
  <si>
    <t>LIGHTING_FACT_LABEL</t>
  </si>
  <si>
    <t>Lighting fact label</t>
  </si>
  <si>
    <t>LOGO</t>
  </si>
  <si>
    <t>Logo</t>
  </si>
  <si>
    <t>MARKETING_INFORMATION</t>
  </si>
  <si>
    <t>Marketinginformatie</t>
  </si>
  <si>
    <t>MATERIAL_SAMPLES</t>
  </si>
  <si>
    <t>Voorbeelden van afwerkingen</t>
  </si>
  <si>
    <t>MOBILE_DEVICE_IMAGE</t>
  </si>
  <si>
    <t>Afbeelding t.b.v. een mobiel apparaat</t>
  </si>
  <si>
    <t>MOBILE_READY_HERO_IMAGE</t>
  </si>
  <si>
    <t>MONTAGE_IMAGE</t>
  </si>
  <si>
    <t>Montage image</t>
  </si>
  <si>
    <t>NUTRITION_FACT_LABEL</t>
  </si>
  <si>
    <t>Gegevens over de voedingswaarde</t>
  </si>
  <si>
    <t>NUTRITION_FACT_LABEL_WITH_INGREDIENTS</t>
  </si>
  <si>
    <t>OPTIMISED_HERO_IMAGE</t>
  </si>
  <si>
    <t>Geoptimaliseerde hero afbeelding</t>
  </si>
  <si>
    <t>Optimised hero image</t>
  </si>
  <si>
    <t>ORGANIC_CERTIFICATE</t>
  </si>
  <si>
    <t>Certificaat biologisch</t>
  </si>
  <si>
    <t>OTHER_EXTERNAL_INFORMATION</t>
  </si>
  <si>
    <t>OUT_OF_PACKAGE_IMAGE</t>
  </si>
  <si>
    <t>Afbeelding van artikel uit verpakking</t>
  </si>
  <si>
    <t>PACKAGING_ARTWORK</t>
  </si>
  <si>
    <t>PATIENT_INFORMATION_LEAFLET</t>
  </si>
  <si>
    <t>Patient information leaflet</t>
  </si>
  <si>
    <t>PETFOOD_FEEDING_INSTRUCTIONS</t>
  </si>
  <si>
    <t>PHARMACEUTICAL_DRUGS_MEDICAL_DEVICES</t>
  </si>
  <si>
    <t>Farmaceutische geneesmiddelen/medische hulpmiddelen</t>
  </si>
  <si>
    <t>Pharmaceutical Drugs/Medical Devices</t>
  </si>
  <si>
    <t>PLANOGRAM</t>
  </si>
  <si>
    <t>Planogram</t>
  </si>
  <si>
    <t>PREPARATION_INSTRUCTIONS</t>
  </si>
  <si>
    <t>PRODUCT_FORMULATION_STATEMENT</t>
  </si>
  <si>
    <t>Productformuleringsverklaring</t>
  </si>
  <si>
    <t>PRODUCT_IMAGE</t>
  </si>
  <si>
    <t>Productafbeelding/-foto</t>
  </si>
  <si>
    <t>PRODUCT_IMAGE_FORMED</t>
  </si>
  <si>
    <t>Product image formed</t>
  </si>
  <si>
    <t>PRODUCT_LABEL_IMAGE</t>
  </si>
  <si>
    <t>Afbeelding productlabel</t>
  </si>
  <si>
    <t>PRODUCT_WEBSITE</t>
  </si>
  <si>
    <t>Website met informatie over product</t>
  </si>
  <si>
    <t>QR_CODE</t>
  </si>
  <si>
    <t>Verwijzing naar een QR code</t>
  </si>
  <si>
    <t>QUALITY_CONTROL_PLAN</t>
  </si>
  <si>
    <t>Kwaliteitscontroleplan</t>
  </si>
  <si>
    <t>RECIPE_WEBSITE</t>
  </si>
  <si>
    <t>Website met recepten</t>
  </si>
  <si>
    <t>RECYCLABILITY_ASSESSMENT_CERTIFICATE</t>
  </si>
  <si>
    <t>Recyclability assessment certificate</t>
  </si>
  <si>
    <t>REGULATED_PRODUCT_CONTENT_WEBSITE</t>
  </si>
  <si>
    <t>Regulated product content website</t>
  </si>
  <si>
    <t>REGULATORY_INSPECTION_AUDIT</t>
  </si>
  <si>
    <t>Inspectierapport regulerende instantie</t>
  </si>
  <si>
    <t>REPAIRABILITY_INDEX_TABLE_DETAILS</t>
  </si>
  <si>
    <t>Gedetailleerde tabel herstelbaarheidsindex</t>
  </si>
  <si>
    <t>Tableau détaillé de l'index de réparabilité</t>
  </si>
  <si>
    <t>Repairability index table details</t>
  </si>
  <si>
    <t>RISK_ANALYSIS_DOCUMENT</t>
  </si>
  <si>
    <t>Risicoanalysedocument</t>
  </si>
  <si>
    <t>SAFETY_DATA_SHEET</t>
  </si>
  <si>
    <t>SDS/Veiligheidsinformatieblad</t>
  </si>
  <si>
    <t>SAFETY_SUMMARY_SHEET</t>
  </si>
  <si>
    <t>Veiligheidsoverzicht</t>
  </si>
  <si>
    <t>SAMPLE_SHIPPING_ORDER</t>
  </si>
  <si>
    <t>Voorbeeld van een transportopdracht</t>
  </si>
  <si>
    <t>SIDEKICK_IMAGE</t>
  </si>
  <si>
    <t>Sidekick afbeelding</t>
  </si>
  <si>
    <t>Sidekick image</t>
  </si>
  <si>
    <t>SIZE_COMPARISON</t>
  </si>
  <si>
    <t>Grootte vergelijking</t>
  </si>
  <si>
    <t>Size Comparison</t>
  </si>
  <si>
    <t>SOCIAL_MEDIA_IMAGE</t>
  </si>
  <si>
    <t>Social media image</t>
  </si>
  <si>
    <t>SUMMARY_OF_PRODUCT_CHARACTERISTICS</t>
  </si>
  <si>
    <t>Samenvatting van de productkenmerken</t>
  </si>
  <si>
    <t>SUPPLEMENT_FACT_LABEL</t>
  </si>
  <si>
    <t>Supplement facts label</t>
  </si>
  <si>
    <t>TECHNICAL_DATA_SHEET</t>
  </si>
  <si>
    <t>Technisch gegevensblad</t>
  </si>
  <si>
    <t>Technical data sheet</t>
  </si>
  <si>
    <t>TECHNICAL_DRAWING</t>
  </si>
  <si>
    <t>Technische tekening</t>
  </si>
  <si>
    <t>TESTING_METHODOLOGY_RESULTS</t>
  </si>
  <si>
    <t>Resultaten testmethodologie</t>
  </si>
  <si>
    <t>TRADE_ITEM_DESCRIPTION</t>
  </si>
  <si>
    <t>Omschrijving van het product</t>
  </si>
  <si>
    <t>TRADE_ITEM_IMAGE_WITH_DIMENSIONS</t>
  </si>
  <si>
    <t>Productafbeelding met afmetingen</t>
  </si>
  <si>
    <t>VIDEO</t>
  </si>
  <si>
    <t>VISUAL_VERIFICATION_IMAGE</t>
  </si>
  <si>
    <t>Visueel controlebeeld</t>
  </si>
  <si>
    <t>Visual verification image</t>
  </si>
  <si>
    <t>WARRANTY_INFORMATION</t>
  </si>
  <si>
    <t>Garantie-informatie</t>
  </si>
  <si>
    <t>ZOOM_VIEW</t>
  </si>
  <si>
    <t>CERTIFICATION_SEALS_CLAIMS_IMAGE</t>
  </si>
  <si>
    <t>Afbeelding van certificeringskeurmerken/claims</t>
  </si>
  <si>
    <t>Certification seals/claims image</t>
  </si>
  <si>
    <t>PRODUCT_IMAGE_WITH_SUPPORTING_ELEMENTS</t>
  </si>
  <si>
    <t>Productafbeelding met ondersteunende elementen</t>
  </si>
  <si>
    <t>Product image with supporting elements</t>
  </si>
  <si>
    <t>SUSTAINABILITY_IMAGE</t>
  </si>
  <si>
    <t>Afbeelding over duurzaamheid</t>
  </si>
  <si>
    <t>Sustainability image</t>
  </si>
  <si>
    <t>TRAINING_INSTRUCTIONS</t>
  </si>
  <si>
    <t>Trainingsinstructies</t>
  </si>
  <si>
    <t>Training instructions</t>
  </si>
  <si>
    <t>Milieuproductverklaring (EPD)</t>
  </si>
  <si>
    <t>NB_CONFIRMATION_LETTER</t>
  </si>
  <si>
    <t>Bevestigingsbrief van de aangemelde instantie (NB)</t>
  </si>
  <si>
    <t>Lettre de confirmation de l'organisme notifié (ON)</t>
  </si>
  <si>
    <t>Notified Body (NB) confirmation letter</t>
  </si>
  <si>
    <t>SE_BASTA_DECLARATION</t>
  </si>
  <si>
    <t>BASTA-verklaring (Zweden)</t>
  </si>
  <si>
    <t>Déclaration BASTA (Suède)</t>
  </si>
  <si>
    <t>BASTA declaration (Sweden)</t>
  </si>
  <si>
    <t>SE_BVB_ASSESSMENT</t>
  </si>
  <si>
    <t>Beoordeling van bouwproducten (Zweden)</t>
  </si>
  <si>
    <t>Évaluation des produits de construction (Suède)</t>
  </si>
  <si>
    <t>Building product assessment (Sweden)</t>
  </si>
  <si>
    <t>SE_BVD_DECLARATION</t>
  </si>
  <si>
    <t>Bouwproductverklaring (CPD) / Byggvarudeklaration (BVD) (Zweden)</t>
  </si>
  <si>
    <t>Déclaration de produit de construction (CPD) / Byggvarudeklaration (BVD) (Suède)</t>
  </si>
  <si>
    <t>Construction Product Declaration (CPD) / Byggvarudeklaration (BVD) (Sweden)</t>
  </si>
  <si>
    <t>SE_SUNDAHUS_DECLARATION</t>
  </si>
  <si>
    <t>SundaHus-verklaring (Zweden)</t>
  </si>
  <si>
    <t>Déclaration SundaHus (Suède)</t>
  </si>
  <si>
    <t>SundaHus declaration (Sweden)</t>
  </si>
  <si>
    <t>SE_VILMABAS_PROPERTY_DECLARATION</t>
  </si>
  <si>
    <t>Vilmabas-eigenschappendeclaratie (Zweden)</t>
  </si>
  <si>
    <t>Déclaration de propriété Vilmabas (Suède)</t>
  </si>
  <si>
    <t>Vilmabas property declaration (Sweden)</t>
  </si>
  <si>
    <t>SVANEN_DECLARATION</t>
  </si>
  <si>
    <t>Svanen-declaratie</t>
  </si>
  <si>
    <t>Déclaration Svanen</t>
  </si>
  <si>
    <t>Svanen declaration</t>
  </si>
  <si>
    <t>Image du sceau / de l'affirmation du certificat</t>
  </si>
  <si>
    <t>Image de produit avec des éléments de support</t>
  </si>
  <si>
    <t>Image sur la durabilité</t>
  </si>
  <si>
    <t>Instructions de formation/entraînement</t>
  </si>
  <si>
    <t>360 graden afbeelding</t>
  </si>
  <si>
    <t>Image 360 degrés</t>
  </si>
  <si>
    <t>360 Degree Image</t>
  </si>
  <si>
    <t>Modèle rendu en 3D</t>
  </si>
  <si>
    <t>Sfeer/sfeerbeeld</t>
  </si>
  <si>
    <t>Ambiance/Image d'ambiance</t>
  </si>
  <si>
    <t>Toepassing beeld</t>
  </si>
  <si>
    <t>Instructions de montage</t>
  </si>
  <si>
    <t>Assembly Instructions</t>
  </si>
  <si>
    <t>Certificat de médaille / récompense</t>
  </si>
  <si>
    <t>Résumé d'évaluation chimique</t>
  </si>
  <si>
    <t>Chemical Assessment Summary</t>
  </si>
  <si>
    <t>Rapport de sécurité chimique</t>
  </si>
  <si>
    <t>Chemical Safety Report</t>
  </si>
  <si>
    <t>Étiquette de nutrition infantile</t>
  </si>
  <si>
    <t>Child Nutrition Label</t>
  </si>
  <si>
    <t>Reinigings-, desinfectie- en sterilisatie-instructies</t>
  </si>
  <si>
    <t>Instructions de nettoyage, de désinfection et de stérilisation</t>
  </si>
  <si>
    <t>Medicijninformatie voor de arts</t>
  </si>
  <si>
    <t>Information sur la médecine clinique</t>
  </si>
  <si>
    <t>Kleurenpallet</t>
  </si>
  <si>
    <t>Palette de coleur</t>
  </si>
  <si>
    <t>Manutention et stockage pour le consommateur</t>
  </si>
  <si>
    <t>Consumer Handling and Storage</t>
  </si>
  <si>
    <t>Beeld inhoud/textuur</t>
  </si>
  <si>
    <t>Image de contenu/texture</t>
  </si>
  <si>
    <t>Vue coupe transversale</t>
  </si>
  <si>
    <t>Crosssection View</t>
  </si>
  <si>
    <t>Déclaration de conformité</t>
  </si>
  <si>
    <t>Image de détail/technologie</t>
  </si>
  <si>
    <t>Certificat de régime</t>
  </si>
  <si>
    <t>Diet Certificate</t>
  </si>
  <si>
    <t>Instructions d'élimination</t>
  </si>
  <si>
    <t>Fiche DOP (déclaration de performance)</t>
  </si>
  <si>
    <t>DOP Sheet (Declaration Of Performance)</t>
  </si>
  <si>
    <t>Étiquette du médicament</t>
  </si>
  <si>
    <t>Drug Fact Label</t>
  </si>
  <si>
    <t>Ecologisch productfiche</t>
  </si>
  <si>
    <t>Fiche d'information écologique</t>
  </si>
  <si>
    <t>Étiquette énergétique</t>
  </si>
  <si>
    <t>Energy Label</t>
  </si>
  <si>
    <t>Fiche d'information sur le produit EPREL</t>
  </si>
  <si>
    <t>Certificat d’alimentarité</t>
  </si>
  <si>
    <t>Fiche de caractéristique de groupe</t>
  </si>
  <si>
    <t>Group Characteristic Sheet</t>
  </si>
  <si>
    <t>Données sur les substances dangereuses</t>
  </si>
  <si>
    <t>Hazardous Substances Data</t>
  </si>
  <si>
    <t>Instructions pour utilisation</t>
  </si>
  <si>
    <t>Instructions For Use</t>
  </si>
  <si>
    <t>Gebruiksaanwijzing inclusief instructies voor reiniging, desinfectie en sterilisatie</t>
  </si>
  <si>
    <t>Instructions d'utilisation, y compris les instructions de nettoyage, de désinfection et de stérilisation</t>
  </si>
  <si>
    <t>Étiquette des ingrédients</t>
  </si>
  <si>
    <t>Vue interne</t>
  </si>
  <si>
    <t>Internal View</t>
  </si>
  <si>
    <t>Information marketing</t>
  </si>
  <si>
    <t>Marketing Information</t>
  </si>
  <si>
    <t>Échantillons de matériaux</t>
  </si>
  <si>
    <t>Material Samples</t>
  </si>
  <si>
    <t>Image de périphérique mobile</t>
  </si>
  <si>
    <t>Mobile Device Image</t>
  </si>
  <si>
    <t>Mobile ready HERO afbeelding</t>
  </si>
  <si>
    <t>Image MRHI optimisée pour les téléphones mobiles</t>
  </si>
  <si>
    <t>Mobile Ready Hero Image</t>
  </si>
  <si>
    <t>Gemonteerd beeld</t>
  </si>
  <si>
    <t>Image de montage</t>
  </si>
  <si>
    <t>Étiquette de la valeur nutritive</t>
  </si>
  <si>
    <t>Nutrition Fact Label</t>
  </si>
  <si>
    <t>Gegevens over de voedingswaarde met ingrediënten</t>
  </si>
  <si>
    <t>Étiquette des valeurs nutritives avec les ingrédients</t>
  </si>
  <si>
    <t>Nutrition Fact Label with Ingredients</t>
  </si>
  <si>
    <t>Image hero optimisée</t>
  </si>
  <si>
    <t>Certificat biologique</t>
  </si>
  <si>
    <t>Organic Certificate</t>
  </si>
  <si>
    <t>Andere externe informatie</t>
  </si>
  <si>
    <t>Autres informations externes</t>
  </si>
  <si>
    <t>Other External Information</t>
  </si>
  <si>
    <t>Image hors de l'emballage</t>
  </si>
  <si>
    <t>Out of Package Image</t>
  </si>
  <si>
    <t>Drukproef afbeelding van verpakking</t>
  </si>
  <si>
    <t>Artwork d'emballage</t>
  </si>
  <si>
    <t>Packaging Artwork</t>
  </si>
  <si>
    <t>Bijsluiter voor de patiënt</t>
  </si>
  <si>
    <t>Brochure d'information pour les patients</t>
  </si>
  <si>
    <t>Voederinstructies voor dieren</t>
  </si>
  <si>
    <t>Instructions concernant l'alimentation des animaux de compagnie</t>
  </si>
  <si>
    <t>Petfood Feeding Instructions</t>
  </si>
  <si>
    <t>Médicaments/dispositifs médicaux</t>
  </si>
  <si>
    <t>Planogramme</t>
  </si>
  <si>
    <t>Preparation Instructions</t>
  </si>
  <si>
    <t>Déclaration de formulation du produit</t>
  </si>
  <si>
    <t>Product Formulation Statement</t>
  </si>
  <si>
    <t>Image du produit</t>
  </si>
  <si>
    <t>Product Image</t>
  </si>
  <si>
    <t>Image de l'étiquette du produit</t>
  </si>
  <si>
    <t>Product Label Image</t>
  </si>
  <si>
    <t>Site Web du produit</t>
  </si>
  <si>
    <t>Product Website</t>
  </si>
  <si>
    <t>Lien vers le QR Code</t>
  </si>
  <si>
    <t>Link to QR Code</t>
  </si>
  <si>
    <t>Plan de contrôle qualité</t>
  </si>
  <si>
    <t>Quality Control Plan</t>
  </si>
  <si>
    <t>Site Web de la recette</t>
  </si>
  <si>
    <t>Recipe Website</t>
  </si>
  <si>
    <t>Certificaat van beoordeling van de recycleerbaarheid</t>
  </si>
  <si>
    <t>Certificat d'évaluation de la recyclabilité</t>
  </si>
  <si>
    <t>Website over de inhoud van gereglementeerde producten</t>
  </si>
  <si>
    <t>Site web sur le contenu des produits réglementés</t>
  </si>
  <si>
    <t>Vérification d'inspection réglementaire</t>
  </si>
  <si>
    <t>Regulatory Inspection Audit</t>
  </si>
  <si>
    <t>Document d'analyse des risques</t>
  </si>
  <si>
    <t>Risk Analysis Document</t>
  </si>
  <si>
    <t>Fiche de données de sécurité</t>
  </si>
  <si>
    <t>Safety Data Sheet</t>
  </si>
  <si>
    <t>Fiche de sécurité</t>
  </si>
  <si>
    <t>Safety Summary Sheet</t>
  </si>
  <si>
    <t>Exemple de commande d'expédition</t>
  </si>
  <si>
    <t>Sample Shipping Order</t>
  </si>
  <si>
    <t>Complément d'image</t>
  </si>
  <si>
    <t>Comparaison des tailles</t>
  </si>
  <si>
    <t>Beeld social media</t>
  </si>
  <si>
    <t>Image des médias sociaux</t>
  </si>
  <si>
    <t>Résumé des caractéristiques du Produit</t>
  </si>
  <si>
    <t>Summary of Product Characteristics</t>
  </si>
  <si>
    <t>Fiche technique / Fiche qualité</t>
  </si>
  <si>
    <t>Dessin technique</t>
  </si>
  <si>
    <t>Technical Drawing</t>
  </si>
  <si>
    <t>Résultats de la méthodologie de test</t>
  </si>
  <si>
    <t>Testing Methodology Results</t>
  </si>
  <si>
    <t>Description de l'article commercial</t>
  </si>
  <si>
    <t>Trade Item Description</t>
  </si>
  <si>
    <t>Image d'article commercial avec des dimensions</t>
  </si>
  <si>
    <t>Trade Item Image With Dimensions</t>
  </si>
  <si>
    <t>Video</t>
  </si>
  <si>
    <t>Vidéo</t>
  </si>
  <si>
    <t>Image de vérification visuelle</t>
  </si>
  <si>
    <t>Informations de garantie</t>
  </si>
  <si>
    <t>Warranty Information</t>
  </si>
  <si>
    <t>Zoomweergave</t>
  </si>
  <si>
    <t>Vue zoom</t>
  </si>
  <si>
    <t>Zoom View</t>
  </si>
  <si>
    <t>ACCESSORY_INCLUDED</t>
  </si>
  <si>
    <t>Accessoires/toebehoren inbegrepen</t>
  </si>
  <si>
    <t>Accessoire/complément inclus</t>
  </si>
  <si>
    <t>Accessory/Add-on included</t>
  </si>
  <si>
    <t>ACCESSORY_SOLD_SEPARATELY</t>
  </si>
  <si>
    <t>Apart verkrijgbare accessoire/toevoeging</t>
  </si>
  <si>
    <t>Accessoire/complément vendu séparément</t>
  </si>
  <si>
    <t>Accessory/Add-on sold separately</t>
  </si>
  <si>
    <t>DEPENDENT_PROPRIETARY</t>
  </si>
  <si>
    <t>Product dat nodig is om dit product functioneel juist te laten werken</t>
  </si>
  <si>
    <t>Objet propriétaire dépendant complétant l'élément actuel fonctionnellement</t>
  </si>
  <si>
    <t>Dependent proprietary item supplementing the current item functionally</t>
  </si>
  <si>
    <t>EQUIVALENT</t>
  </si>
  <si>
    <t>Vervangend product - volgens opgave van de leverancier</t>
  </si>
  <si>
    <t>Équivalent de l'article commercial, selon la définition du fournisseur</t>
  </si>
  <si>
    <t>Equivalent of the trade item, according to supplier definition</t>
  </si>
  <si>
    <t>ITEM_VARIANT_MASTER</t>
  </si>
  <si>
    <t>Variant van dit product met dezelfde verpakking, afmetingen en merk.</t>
  </si>
  <si>
    <t>Variante d'article maître dont l'article actuel est une variante identique en type d'emballage, de dimensions physiques et de nom de marque</t>
  </si>
  <si>
    <t>Item variant master of which the current item is a variant identical in package type, physical dimensions and brand name</t>
  </si>
  <si>
    <t>PREFERRED</t>
  </si>
  <si>
    <t>Aanbevolen variant van dit product (bijv. een limited edition uitgave)</t>
  </si>
  <si>
    <t>Variante préférée de l'article actuel (par exemple édition limitée)</t>
  </si>
  <si>
    <t>Preferred variant of the current item (e.g. limited edition)</t>
  </si>
  <si>
    <t>PRIMARY_ALTERNATIVE</t>
  </si>
  <si>
    <t>Primaire alternatieve product, bijv. een vergelijkbaar maar niet exact gelijk product</t>
  </si>
  <si>
    <t>Elément alternatif principal, c'est-à-dire similaire mais non exacte de l'élément actuel</t>
  </si>
  <si>
    <t>Primary alternate item, i.e. similar but not exact match of the current item</t>
  </si>
  <si>
    <t>REPLACED</t>
  </si>
  <si>
    <t>Vervangend - Dit product is een permanente vervanging voor het product waarnaar hier verwezen wordt</t>
  </si>
  <si>
    <t>Remplacé - Objet définitivement remplacé par l'élément actuel</t>
  </si>
  <si>
    <t>Replaced - Item permanently replaced by the current item</t>
  </si>
  <si>
    <t>REPLACED_BY</t>
  </si>
  <si>
    <t>Vervangen door - Dit product wordt permanent vervangen door het product, waarnaar hier verwezen wordt</t>
  </si>
  <si>
    <t>Remplacé par - Élément qui remplace de manière permanente l'élément actuel dans tous les enregistrements</t>
  </si>
  <si>
    <t>Replaced by - Item which permanently replaces the current item in all records</t>
  </si>
  <si>
    <t>SUBSTITUTED</t>
  </si>
  <si>
    <t>Tijdelijk vervangend - Dit product is een tijdelijke vervanging voor het product waarnaar hier verwezen wordt</t>
  </si>
  <si>
    <t>Temporairement substitué - Article original temporairement remplacé par l'article actuel</t>
  </si>
  <si>
    <t>Temporarily substituted - Original item temporarily substituted by the current item</t>
  </si>
  <si>
    <t>SUBSTITUTED_BY</t>
  </si>
  <si>
    <t>Tijdelijk vervangen door - Dit product wordt tijdelijk vervangen door het product, waarnaar hier verwezen wordt</t>
  </si>
  <si>
    <t>Substitué par - Objet qui remplace temporairement l'article original (Utilisé sur l'article original)</t>
  </si>
  <si>
    <t>Substituted by - Item which temporarily substitutes the original item (Used on the original item)</t>
  </si>
  <si>
    <t>TESTER</t>
  </si>
  <si>
    <t>Tester</t>
  </si>
  <si>
    <t>Testeur</t>
  </si>
  <si>
    <t>100-97-0</t>
  </si>
  <si>
    <t>Hexamine (Reportable (Annex II))</t>
  </si>
  <si>
    <t>Hexamine (Signalement (Annex II))</t>
  </si>
  <si>
    <t>10124-37-5</t>
  </si>
  <si>
    <t>Calciumnitraat (Reportable (Annex II))</t>
  </si>
  <si>
    <t>Nitrate de calcium (Signalement (Annex II))</t>
  </si>
  <si>
    <t>Calcium nitrate (Reportable (Annex II))</t>
  </si>
  <si>
    <t>13446-18-9</t>
  </si>
  <si>
    <t>Magnesiumnitraathexahydraat (Reportable (Annex II))</t>
  </si>
  <si>
    <t>Nitrate de magnésium hexahydraté (Signalement (Annex II))</t>
  </si>
  <si>
    <t>Magnesium nitrate hexahydrate (Reportable (Annex II))</t>
  </si>
  <si>
    <t>15245-12-2</t>
  </si>
  <si>
    <t>Calcium ammoniumnitraat (Reportable (Annex II))</t>
  </si>
  <si>
    <t>Nitrate d’ammonium calcique (Signalement (Annex II))</t>
  </si>
  <si>
    <t>Calcium ammonium nitrate (Reportable (Annex II))</t>
  </si>
  <si>
    <t>3811-04-9</t>
  </si>
  <si>
    <t>Kaliumchloraat (Restricted (Annex I))</t>
  </si>
  <si>
    <t>Chlorate de potassium (Restrictions (Annex I))</t>
  </si>
  <si>
    <t>Potassium chlorate (Restricted (Annex I))</t>
  </si>
  <si>
    <t>6484-52-2</t>
  </si>
  <si>
    <t>Ammoniumnitraat (Restricted (Annex I))</t>
  </si>
  <si>
    <t>Nitrate d’ammonium (Restrictions (Annex I))</t>
  </si>
  <si>
    <t>Ammonium nitrate (Restricted (Annex I))</t>
  </si>
  <si>
    <t>67-64-1</t>
  </si>
  <si>
    <t>Aceton (Reportable (Annex II))</t>
  </si>
  <si>
    <t>Acétone (Signalement (Annex II))</t>
  </si>
  <si>
    <t>Acetone (Reportable (Annex II))</t>
  </si>
  <si>
    <t>7429-90-5</t>
  </si>
  <si>
    <t>Aluminium, poeders (Reportable (Annex II))</t>
  </si>
  <si>
    <t>Aluminium, poudres (Signalement (Annex II))</t>
  </si>
  <si>
    <t>Aluminium, powders (Reportable (Annex II))</t>
  </si>
  <si>
    <t>7439-95-4</t>
  </si>
  <si>
    <t>Magnesium, poeders (Reportable (Annex II))</t>
  </si>
  <si>
    <t>Magnésium, poudres (Signalement (Annex II))</t>
  </si>
  <si>
    <t>Magnesium, powders (Reportable (Annex II))</t>
  </si>
  <si>
    <t>75-52-5</t>
  </si>
  <si>
    <t>Nitromethaan (Restricted (Annex I))</t>
  </si>
  <si>
    <t>Nitrométhane (Restrictions (Annex I))</t>
  </si>
  <si>
    <t>Nitromethane (Restricted (Annex I))</t>
  </si>
  <si>
    <t>7601-89-0</t>
  </si>
  <si>
    <t>Natriumperchloraat (Restricted (Annex I))</t>
  </si>
  <si>
    <t>Perchlorate de sodium (Restrictions (Annex I))</t>
  </si>
  <si>
    <t>Sodium perchlorate (Restricted (Annex I))</t>
  </si>
  <si>
    <t>7631-99-4</t>
  </si>
  <si>
    <t>Natriumnitraat (Reportable (Annex II))</t>
  </si>
  <si>
    <t>Nitrate de sodium (Signalement (Annex II))</t>
  </si>
  <si>
    <t>Sodium nitrate (Reportable (Annex II))</t>
  </si>
  <si>
    <t>7664-93-9</t>
  </si>
  <si>
    <t>Zwavelzuur (Restricted (Annex I))</t>
  </si>
  <si>
    <t>Acide sulfurique (Restrictions (Annex I))</t>
  </si>
  <si>
    <t>Sulphuric acid (Restricted (Annex I))</t>
  </si>
  <si>
    <t>7697-37-2</t>
  </si>
  <si>
    <t>Salpeterzuur (Restricted (Annex I))</t>
  </si>
  <si>
    <t>Acide nitrique (Restrictions (Annex I))</t>
  </si>
  <si>
    <t>Nitric acid (Restricted (Annex I))</t>
  </si>
  <si>
    <t>7722-84-1</t>
  </si>
  <si>
    <t>Waterstofperoxide (Restricted (Annex I))</t>
  </si>
  <si>
    <t>Peroxyde d’hydrogène (Restrictions (Annex I))</t>
  </si>
  <si>
    <t>Hydrogen peroxide (Restricted (Annex I))</t>
  </si>
  <si>
    <t>7757-79-1</t>
  </si>
  <si>
    <t>Kaliumnitraat (Reportable (Annex II))</t>
  </si>
  <si>
    <t>Nitrate de potassium (Signalement (Annex II))</t>
  </si>
  <si>
    <t>Potassium nitrate (Reportable (Annex II))</t>
  </si>
  <si>
    <t>7775-09-9</t>
  </si>
  <si>
    <t>Natriumchloraat (Restricted (Annex I))</t>
  </si>
  <si>
    <t>Chlorate de sodium (Restrictions (Annex I))</t>
  </si>
  <si>
    <t>Sodium chlorate (Restricted (Annex I))</t>
  </si>
  <si>
    <t>7778-74-7</t>
  </si>
  <si>
    <t>Kaliumperchloraat (Restricted (Annex I))</t>
  </si>
  <si>
    <t>Perchlorate de potassium (Restrictions (Annex I))</t>
  </si>
  <si>
    <t>Potassium perchlorate (Restricted (Annex I))</t>
  </si>
  <si>
    <t>AEROSOL_REVERSE_EPSILON</t>
  </si>
  <si>
    <t>Aerosol - Voldoet aan de aerosol richtlijn, aangegeven met het 'omgedraaide epsilon' symbool</t>
  </si>
  <si>
    <t>AGRICULTURE_PROTECTION_REGULATION</t>
  </si>
  <si>
    <t>Plant Protection - Voldoet aan EU Richtlijn van de Raad 91/414/EEC voor het op de markt brengen van gewasbeschermingsmiddelen (toestemming voor gebruik van werkzame stoffen uit een positieve EU lijst, machtiging door de lidstaten etc.)</t>
  </si>
  <si>
    <t>ANIMAL_ID_HEALTH_MARK</t>
  </si>
  <si>
    <t>Levensmiddelen van dierlijke oorsprong - Dier identificatiemerk (ID) of gezondheidsmerk aangegeven overeenkomstig verordening (EC) nr 853/2004</t>
  </si>
  <si>
    <t>BATTERY_DIRECTIVE</t>
  </si>
  <si>
    <t>Batterijen - Voldoet aan Batterijrichtlijn die de wettelijke voorschriften aangeeft  (etikettering, markering etc., veiligheid- en milieuaspecten) (BattG in Duitsland)</t>
  </si>
  <si>
    <t>BIOCIDE_REGULATION</t>
  </si>
  <si>
    <t>Biociden - Voldoet aan EU Verordening 528/2012 voor biociden (gezondheid van mensen, dieren en leefomgeving, lijst van werkzame stoffen, machtiging)</t>
  </si>
  <si>
    <t>BPA_REGULATION</t>
  </si>
  <si>
    <t>BPA (Bisfenol A) verordening</t>
  </si>
  <si>
    <t>BUY_AMERICAN_ACT</t>
  </si>
  <si>
    <t>Buy American Act</t>
  </si>
  <si>
    <t>BUY_AMERICAN_PROVISION_USDA</t>
  </si>
  <si>
    <t>Buy American Provision USDA</t>
  </si>
  <si>
    <t>CE</t>
  </si>
  <si>
    <t>COMPETITION_ACT</t>
  </si>
  <si>
    <t>Mededingingswet</t>
  </si>
  <si>
    <t>Competition Act</t>
  </si>
  <si>
    <t>COMPLIANT_WITH_FAIR_LABOR_STANDARDS_ACT</t>
  </si>
  <si>
    <t>Geheel volgens de 'Eerlijke arbeid normen wet' ('Fair Labor Standards Act', FLSA) - wetgeving voor handel of de productie voor handel, bijvoorbeeld betreffende minimumloon en 'onderdrukkende kinderarbeid'</t>
  </si>
  <si>
    <t>COMPLIANT_WITH_FLAMMABILITY_ACT</t>
  </si>
  <si>
    <t>Conform wet ontvlambaarheid</t>
  </si>
  <si>
    <t>COMPLIANT_WITH_FUR_PRODUCT_LABELING_ACT</t>
  </si>
  <si>
    <t>Bontproducten - Voldoet aan de 'Etikettering van bontproducten wet' (Fur Product Labeling Act), bijvoorbeeld het land van oorsprong van geïmporteerd bont op alle etiketten en advertenties vermelden</t>
  </si>
  <si>
    <t>COMPLIANT_WITH_STATE_ENVIRONMENT_REQUIREMENTS</t>
  </si>
  <si>
    <t>Milieubescherming - Voldoet aan de milieu-eisen van de staat (State Environment Requirements)</t>
  </si>
  <si>
    <t>COMPLIANT_WITH_TEXTILE_FIBER_PRODUCT_IDENTIFICATION</t>
  </si>
  <si>
    <t>Textiel (VS) - Voldoet aan 'VS identificatie van textielvezelproducten' (US Textile Fiber Product Identification) voor adverteren en etiketteren van textielvezelproducten</t>
  </si>
  <si>
    <t>COMPLIANT_WITH_WOOL_PRODUCTS_LABELING_ACT</t>
  </si>
  <si>
    <t>Wolproducten (VS) - Voldoet aan de VS wolproducten etiketteringswet ('US Wool Products Labeling Act') die de etikettering van wol bevattende producten reguleert (vezelgehalte en oorsprong)</t>
  </si>
  <si>
    <t>CONSUMER_PRODUCT_SAFETY</t>
  </si>
  <si>
    <t>Veiligheid van consumentenproducten</t>
  </si>
  <si>
    <t>Consumer product safety</t>
  </si>
  <si>
    <t>CONTAINS_COMPOSITE_WOOD</t>
  </si>
  <si>
    <t>Bevat verschillende houtsoorten</t>
  </si>
  <si>
    <t>Contains Composite Wood</t>
  </si>
  <si>
    <t>COSMETIC_INFORMATION_REGULATION</t>
  </si>
  <si>
    <t>Cosmetica - Voldoet aan EU Verordening 1223/2009 voor cosmeticaproducten (incl. etiketteringsvoorschriften betreffende gezondheid en milieubescherming)</t>
  </si>
  <si>
    <t>DECLARATION_OF_PERFORMANCE_REQUIRED</t>
  </si>
  <si>
    <t>Prestatieverklaring (Declaration of Performance (DoP)) vereist</t>
  </si>
  <si>
    <t>Declaration of performance (DOP) required</t>
  </si>
  <si>
    <t>DEFORESTATION_REGULATION</t>
  </si>
  <si>
    <t>Ontbossingsverordening</t>
  </si>
  <si>
    <t>Deforestation regulation</t>
  </si>
  <si>
    <t>DETERGENTS_SAFETY_REGULATION</t>
  </si>
  <si>
    <t>Detergentia - Voldoet aan de EU Verordening 648/2004 over detergentia en oppervlakactieve detergentia (marketingaspecten, en gezondheid- en milieubescherming)</t>
  </si>
  <si>
    <t>E_MARK</t>
  </si>
  <si>
    <t>(e) Geschat of E-teken - Verpakking is gevuld volgens de Europese Richtlijn 76/211/EEG en heeft een e-merk teken</t>
  </si>
  <si>
    <t>EFFICIENCY_OF_LAMPS_LUMINARIES</t>
  </si>
  <si>
    <t>Lampen en armaturen - Voldoet aan de richtlijn die de energielabels voor elektrische lampen en armaturen definieert (bijvoorbeeld EU Verordening 874/2012).</t>
  </si>
  <si>
    <t>EMC_DIRECTIVE</t>
  </si>
  <si>
    <t>Elektrisch gereedschap - Voldoet aan EMC richtlijn 2004/108/EG over elektromagnetische compatibiliteit van gereedschap</t>
  </si>
  <si>
    <t>ENCLOSED_ATTACHED_INFORMATION</t>
  </si>
  <si>
    <t>Informatie bijgesloten</t>
  </si>
  <si>
    <t>Enclosed Attached Information</t>
  </si>
  <si>
    <t>ENERGY_GUIDE_LABEL_REQUIRED</t>
  </si>
  <si>
    <t>Etiket met energiegids ('Energy Guide') nodig</t>
  </si>
  <si>
    <t>Energy Guide Label Required</t>
  </si>
  <si>
    <t>EU_REGULATION_FOR_FOODSTUFF</t>
  </si>
  <si>
    <t>Levensmiddelen - Voldoet aan EU-verordening nr. 178/2002 over voedseleisen en veiligheid (voedsel betekent alles waarvan men verwacht dat het door mensen wordt ingenomen)</t>
  </si>
  <si>
    <t>EXPLOSIVES_PRECURSORS_REGISTRATION</t>
  </si>
  <si>
    <t>Registratie van stoffen voor de vervaardiging van explosieven</t>
  </si>
  <si>
    <t>EXPLOSIVES_PRECURSORS_REPORTING</t>
  </si>
  <si>
    <t>Rapportage van stoffen voor de vervaardiging van explosieven</t>
  </si>
  <si>
    <t>FEED_SAFETY_REGULATION</t>
  </si>
  <si>
    <t>Diervoeder - Voldoet aan verordening (EU-verordening 767/2009) voor diervoeder (harmonisatie van het gebruik en van de marketingvoorwaarden om de veiligheid van diervoeder en de consumenteninformatie te verbeteren)</t>
  </si>
  <si>
    <t>FISH_AND_SEAFOOD_TRACEABILITY_REGULATION</t>
  </si>
  <si>
    <t>Traceerbaarheid van vis en zeevruchten</t>
  </si>
  <si>
    <t>Traçabilité des poissons et fruits de mer</t>
  </si>
  <si>
    <t>Fish and seafood traceability</t>
  </si>
  <si>
    <t>FOOD_FOR_SPECIAL_PURPOSES</t>
  </si>
  <si>
    <t>Bijzondere voedingsmiddelen - Voldoet aan verordening voor voedsel voor zuigelingen en peuters, voeding voor medische gebruik en dagelijkse voeding volledig vervangende producten voor gewichtsbeheersing  (bijvoorbeeld EU-verordening 609/2013)</t>
  </si>
  <si>
    <t>FOOD_INFORMATION_REGULATION</t>
  </si>
  <si>
    <t>FOOD_LABELLING_UNDER_2_YEARS_OF_AGE</t>
  </si>
  <si>
    <t>Voedseletikettering voor kinderen onder 2 jaar</t>
  </si>
  <si>
    <t>Food Labelling Under 2 Years of Age</t>
  </si>
  <si>
    <t>FOOD_LABELLING_UNDER_4_YEARS_OF_AGE</t>
  </si>
  <si>
    <t>Voedseletikettering voor kinderen onder 4 jaar</t>
  </si>
  <si>
    <t>Food Labelling Under 4 Years of Age</t>
  </si>
  <si>
    <t>FOOD_SUPPLEMENT_DIRECTIVE</t>
  </si>
  <si>
    <t>Voedingssupplementen - Voldoet aan EU-richtlijn 2002/46/EG voor voedingssupplementen in de markt gezet als levensmiddel</t>
  </si>
  <si>
    <t>FREE_PHARMACEUTICAL_PRODUCTS_DIRECTIVE</t>
  </si>
  <si>
    <t>Vrij verkrijgbare geneesmiddelen - Voldoet aan richtlijn voor geneesmiddelen die commercieel verkrijgbaar zijn (verplichte etikettering, merkaanduiding en de verstrekte documenten voor consumentenveiligheid) (bijvoorbeeld German Medicines Act, AMG)</t>
  </si>
  <si>
    <t>FRENCH_SPARE_PARTS_REGULATION</t>
  </si>
  <si>
    <t>Franse regelgeving voor reserveonderdelen</t>
  </si>
  <si>
    <t>French Spare Parts Regulation</t>
  </si>
  <si>
    <t>HAZARDS_CLASSIFICATION_LABELLING_REGULATION</t>
  </si>
  <si>
    <t>Regelgeving voor gevarenclassificatie, etikettering en verpakking</t>
  </si>
  <si>
    <t>Hazards classification, labelling and packaging regulation</t>
  </si>
  <si>
    <t>HERBICIDE_REGULATION</t>
  </si>
  <si>
    <t>Richtlijn voor onkruidbestrijdingsmiddelen</t>
  </si>
  <si>
    <t>Herbicide Regulation</t>
  </si>
  <si>
    <t>INFANT_FORMULA_LABELLING</t>
  </si>
  <si>
    <t>Etikettering van volledige zuigelingenvoeding</t>
  </si>
  <si>
    <t>INTENDED_TO_COME_INTO_CONTACT_WITH_FOOD</t>
  </si>
  <si>
    <t>Voedselcontactmaterialen - Voldoet aan Richtlijn(EU) 1935/2004 voor voedselcontactmaterialen (mogen hun bestanddelen niet overbrengen in voedsel in zulke hoeveelheden dat het schade kan toebrengen aan de menselijke gezondheid, dat het levensmiddelen verandert qua samenstelling .. )</t>
  </si>
  <si>
    <t>LVD_DIRECTIVE</t>
  </si>
  <si>
    <t>Elektrisch gereedschap (CE) - Voldoet aan de laagspanning richtlijn ('Low Voltage Directive', LVD) 2006/95/EC en haar veiligheidsnormen en aan de IEC technische veiligheidsnormen voor elektrisch gereedschap goedgekeurd door alle EU landen. (CE markering)</t>
  </si>
  <si>
    <t>MARKET_AUTHORISATION</t>
  </si>
  <si>
    <t>Marktvergunning</t>
  </si>
  <si>
    <t>Market Authorisation</t>
  </si>
  <si>
    <t>MEDICAL_DEVICE_SAFETY</t>
  </si>
  <si>
    <t>Medische hulpmiddelen - Voldoet aan een richtlijn waarin regels zijn opgesteld voor de veiligheid, gezondheidsbescherming en prestatiekenmerken van medische hulpmiddelen (bijv. Richtlijn 93/42/EEC van de Europese Raad).</t>
  </si>
  <si>
    <t>MINIMUM_DURABILITY</t>
  </si>
  <si>
    <t>Minimale levensduur</t>
  </si>
  <si>
    <t>Minimum Durability</t>
  </si>
  <si>
    <t>NANO_MATERIALS_PRESENCE</t>
  </si>
  <si>
    <t>Aanwezigheid van uiterst kleine deeltjes (nanomaterialen)</t>
  </si>
  <si>
    <t>Nano Materials Presence</t>
  </si>
  <si>
    <t>Not Applicable</t>
  </si>
  <si>
    <t>PACKAGING_SAFETY_DIRECTIVE</t>
  </si>
  <si>
    <t>Richtlijn voor veiligheid van verpakkingen</t>
  </si>
  <si>
    <t>Packaging Safety Directive</t>
  </si>
  <si>
    <t>PERIOD_SAFE_TO_USE_AFTER_OPENING</t>
  </si>
  <si>
    <t>Periode van veilig gebruik na opening</t>
  </si>
  <si>
    <t>Period Safe To Use After Opening</t>
  </si>
  <si>
    <t>PESTICIDE_REGULATION</t>
  </si>
  <si>
    <t>Bestrijdingsmiddelenverordening</t>
  </si>
  <si>
    <t>Pesticide Regulation</t>
  </si>
  <si>
    <t>PHARMACEUTICAL_PRODUCT_DIRECTIVE</t>
  </si>
  <si>
    <t>Geneesmiddelen in apotheken - Voldoet aan richtlijn voor geneesmiddelen alleen beschikbaar in apotheken (strengere regelgeving voor consumentenveiligheid, bijv. uitleg door personeel over medicijngebruik en interactie met andere producten)</t>
  </si>
  <si>
    <t>PRODUCT_LABELING_REGULATION</t>
  </si>
  <si>
    <t>Richtlijn voor productetikettering</t>
  </si>
  <si>
    <t>Product Labelling Regulation</t>
  </si>
  <si>
    <t>PRODUCT_OF_DAILY_USE_DIRECTIVE</t>
  </si>
  <si>
    <t>Dagelijks gebruik - Voldoet aan richtlijn voor producten voor dagelijks gebruik ten aanzien van consumentenveiligheid (bijv. gebruik niet in combinatie met…., niet voor kinderen). Voorbeeld: German directive BedGgstV</t>
  </si>
  <si>
    <t>PROP_65</t>
  </si>
  <si>
    <t>Motie 65 (Californië) - Voldoet aan Motie 65 van Californië ('California’s Proposition 65'), veilig drinkwater en toxische handhavingswet, die van toepassing is op producten die carcinogene en/of reproductietoxische stoffen bevatten. Definities van risiconiveau's.</t>
  </si>
  <si>
    <t>PUBLIC_PROCUREMENT_REQUIREMENTS</t>
  </si>
  <si>
    <t>Vereisten voor openbare aanbestedingen</t>
  </si>
  <si>
    <t>Exigences en matière de marchés publics</t>
  </si>
  <si>
    <t>Public procurement requirements</t>
  </si>
  <si>
    <t>REGULATED_BY_AGENCY</t>
  </si>
  <si>
    <t>Gereguleerd door een agentschap</t>
  </si>
  <si>
    <t>Regulated by Agency</t>
  </si>
  <si>
    <t>RETURNING_OF_ELECTRONICAL_PRODUCT_DIRECTIVE</t>
  </si>
  <si>
    <t>Elektronisch afval - Voldoet aan richtlijn voor de terugname en verantwoorde verwijdering van elektrisch gereedschap (bijv. ElektroG in Germany).</t>
  </si>
  <si>
    <t>ROHS_DIRECTIVE</t>
  </si>
  <si>
    <t>ROHS (Beperkingen voor gevaarlijke stoffen, 'Restriction of Hazardous Substances') - Voldoet aan EU-richtlijn 2002/95/EG ter beperking van gebruik van materialen zoals lood, cadmium en kwik in diverse elektrische gereedschappen</t>
  </si>
  <si>
    <t>SAFETY_DATA_SHEET_REQUIRED</t>
  </si>
  <si>
    <t>Veiligheidsblad (VIB) vereist (Safety data sheet, SDS)</t>
  </si>
  <si>
    <t>Safety data sheet required</t>
  </si>
  <si>
    <t>SCATTERED_POLLUTION_REGULATION</t>
  </si>
  <si>
    <t>Regelgeving voor verspreide vervuiling (decree no. 2011-1650)</t>
  </si>
  <si>
    <t>Scattered pollution regulation</t>
  </si>
  <si>
    <t>SECURITY_OF_ELECTRONIC_PRODUCTS_DIRECTIVE</t>
  </si>
  <si>
    <t>Elektronische productveiligheid - Voldoet aan de richtlijn voor de veiligheid van elektronische producten (consumentengezondheid en milieuaspecten) (bijvoorbeeld de Duitse wetgeving voor productveiligheid: ProdSG)</t>
  </si>
  <si>
    <t>SMALL_PARTS</t>
  </si>
  <si>
    <t>Kleine onderdelen verordening</t>
  </si>
  <si>
    <t>Small Parts Regulation</t>
  </si>
  <si>
    <t>TEXTILE_LABELLING_REGULATION</t>
  </si>
  <si>
    <t>Textiel - Voldoet aan textielverordening EU 1007/2011 dat regels bevat betreffende het gebruik van textiele vezelnamen en de bijbehorende etikettering en markering van textielproducten</t>
  </si>
  <si>
    <t>TOBACCO_DIRECTIVE</t>
  </si>
  <si>
    <t>Tabaksrichtlijn</t>
  </si>
  <si>
    <t>Tobacco Directive</t>
  </si>
  <si>
    <t>TOY_SAFETY_DIRECTIVE</t>
  </si>
  <si>
    <t>Speelgoed - Voldoet aan richtlijn voor speelgoed 2009/48/EG voor producten waarmee kinderen onder 14 jaar (kunnen) spelen. Focus is op de gezondheid, veiligheid en betrouwbaarheid</t>
  </si>
  <si>
    <t>TRACEABILITY_REGULATION</t>
  </si>
  <si>
    <t>Verordening voor traceerbaarheid</t>
  </si>
  <si>
    <t>Traceability Regulation</t>
  </si>
  <si>
    <t>TRADE_ITEM_CONSIDERED_UNPACKED</t>
  </si>
  <si>
    <t>Trade item considered unpacked</t>
  </si>
  <si>
    <t>TRADE_ITEM_TESTED_DIRECTIVE</t>
  </si>
  <si>
    <t>Richtlijn voor het testen van handelsartikelen</t>
  </si>
  <si>
    <t>Trade Item Tested Directive</t>
  </si>
  <si>
    <t>TREATED_WITH_BIOCIDE_REGULATION</t>
  </si>
  <si>
    <t>Biocide regulation treated article</t>
  </si>
  <si>
    <t>TREATED_WITH_HERBICIDE_REGULATION</t>
  </si>
  <si>
    <t>Richtlijn voor het behandelen met onkruidbestrijdingsmiddelen</t>
  </si>
  <si>
    <t>Treated with Herbicide Regulation</t>
  </si>
  <si>
    <t>TREATED_WITH_PESTICIDE_REGULATION</t>
  </si>
  <si>
    <t>Verordening 'Behandeld met bestrijdingsmiddelen'</t>
  </si>
  <si>
    <t>UNDERWATER_LIGHTING</t>
  </si>
  <si>
    <t>Onderwaterverlichting - Voldoet aan de Europese norm voor onderwaterverlichting (EN 60598-2-18)</t>
  </si>
  <si>
    <t>UVA</t>
  </si>
  <si>
    <t>UVA-etikettering voor cosmetica - Voldoet aan het UVA- etiketteringssysteem van Europese cosmetica, dat wil zeggen dat het aangeeft dat de mate van UVA-bescherming waarin wordt voorzien door het product tenminste 1/3 is van zijn SPF</t>
  </si>
  <si>
    <t>VEHICLE_LICENSE_PLATE_REGISTRATION</t>
  </si>
  <si>
    <t>Registratie van kentekenbewijs</t>
  </si>
  <si>
    <t>Vehicle License Plate Registration</t>
  </si>
  <si>
    <t>VEHICLE_LIGHTING_COMPLIANT</t>
  </si>
  <si>
    <t>Voertuigverlichting voldoet</t>
  </si>
  <si>
    <t>Vehicle Lighting Compliant</t>
  </si>
  <si>
    <t>VOLATILE_ORGANIC_COMPOUND_COMPLIANT</t>
  </si>
  <si>
    <t>Vluchtige organische stoffen- Voldoet aan de richtlijnen voor vluchtige organische stoffen - groot gevaar van verdamping bij normale kamertemperatuur</t>
  </si>
  <si>
    <t>WARRANTY_REQUIREMENTS</t>
  </si>
  <si>
    <t>Warranty requirements</t>
  </si>
  <si>
    <t>EPR</t>
  </si>
  <si>
    <t>Uitgebreide producentenverantwoordelijkheid (EPR)</t>
  </si>
  <si>
    <t>Extended Producer Responsibility (EPR)</t>
  </si>
  <si>
    <t>ECODESIGN_REGULATION</t>
  </si>
  <si>
    <t>Verordening inzake ecologisch ontwerp voor duurzame producten (ESPR)</t>
  </si>
  <si>
    <t>Ecodesign for Sustainable Products Regulation (ESPR)</t>
  </si>
  <si>
    <t>TYRE_LABELLING_REGULATION</t>
  </si>
  <si>
    <t>Verordening inzake bandenetikettering</t>
  </si>
  <si>
    <t>Tyre labelling regulation</t>
  </si>
  <si>
    <t>Responsabilité Élargie des Producteurs (REP)</t>
  </si>
  <si>
    <t>Aérosol - Conforme à la Directive Aérosol, marquée par le symbole 'epsilon inversé'</t>
  </si>
  <si>
    <t>Aerosol - Complies with Aerosol Directive, marked with the 'reverse epsilon' symbol</t>
  </si>
  <si>
    <t>Protection des végétaux - Conforme à la directive 91/414 / CEE du Conseil relative aux produits phytopharmaceutiques (approbation des substances actives pour une liste positive de l'UE, autorisation au niveau des États membres, etc.)</t>
  </si>
  <si>
    <t>Plant Protection - Complies with EU Council Directive 91/414/EEC on plant protection products (approval of active substances for a positive EU list, authorisation at Member State level etc.)</t>
  </si>
  <si>
    <t>ALCOHOL_BEVERAGES_INFORMATION_REGULATION</t>
  </si>
  <si>
    <t>Voorlichtingsverordening alcoholhoudende dranken</t>
  </si>
  <si>
    <t>Règlement relatif à l'information sur les boissons alcoolisées</t>
  </si>
  <si>
    <t>Alcohol beverages information regulation</t>
  </si>
  <si>
    <t>ANIMAL_CONFINEMENT_REGULATION</t>
  </si>
  <si>
    <t>Verordening dierenverblijven</t>
  </si>
  <si>
    <t>Règlement sur le confinement des animaux</t>
  </si>
  <si>
    <t>Animal Confinement Regulation</t>
  </si>
  <si>
    <t>Aliments d'origine animale - Identification animale ou marque de santé indiquée Au règlement (CE) n ° 853/2004</t>
  </si>
  <si>
    <t>Food of animal origin - Animal ID or Health Mark indicated acc. to regulation (EC) no 853/2004</t>
  </si>
  <si>
    <t>Batteries - Conforme à la directive sur les batteries décrivant les exigences légales (étiquetage, marquage, sécurité et aspects environnementaux) (BattG en Allemagne)</t>
  </si>
  <si>
    <t>Batteries - Complies with Battery Directive describing the legal requirements (labeling, marking etc., safety and environmental aspects) (BattG in Germany)</t>
  </si>
  <si>
    <t>Biocides - Conforme au règlement 528/2012 de l'UE sur les produits biocides (santé humaine, animale et environnementale, liste des substances actives, autorisation)</t>
  </si>
  <si>
    <t>Biocides - Complies with EU Reg 528/2012 on Biocidal Products (human, animal and environmental health, list of active substances, authorisation)</t>
  </si>
  <si>
    <t>Règlement BPA</t>
  </si>
  <si>
    <t>BPA (Bisphenol A) Regulation</t>
  </si>
  <si>
    <t>CE markering toegepast (Richtlijn 93/68/EEG, Besluit Nr. 768/2008/EG) voor de EU markt</t>
  </si>
  <si>
    <t>Marquage CE appliqué (directive 93/68 / CEE, DÉCISION No 768/2008 / CE) pour le marché de l'UE</t>
  </si>
  <si>
    <t>CE marking applied (Directive 93/68/EEC, DECISION No 768/2008/EC) for the EU market</t>
  </si>
  <si>
    <t>Loi sur la concurrence</t>
  </si>
  <si>
    <t>Loi sur les normes du travail équitables - Loi sur le commerce ou la production pour le commerce, p. Ex. Le salaire minimum et le "travail des enfants oppressif"</t>
  </si>
  <si>
    <t>Fair Labor Standards Act (FLSA) compliant - Law for commerce or production for commerce, concerns e.g. minimum wage and 'oppressive child labor'</t>
  </si>
  <si>
    <t>Conformité à la Loi sur l'inflammabilité</t>
  </si>
  <si>
    <t>Flammability Act compliant</t>
  </si>
  <si>
    <t>Produits de fourrure - Conforme à la Loi sur l'étiquetage des produits de fourrure, c'est-à-dire le pays d'origine des fourrures importées sur toutes les étiquettes et publicités</t>
  </si>
  <si>
    <t>Fur products - Complies with Fur Product Labeling Act, i.e. country of origin of imported furs on all labels and advertisings</t>
  </si>
  <si>
    <t>Protection de l'environnement - Conforme aux exigences environnementales de l'État</t>
  </si>
  <si>
    <t>Environment protection - Complies with State Environment Requirements</t>
  </si>
  <si>
    <t>Textiles (US) - Conforme à US Textile Fibre Product Identification pour la publicité et l'étiquetage des produits en fibres textiles</t>
  </si>
  <si>
    <t>Textiles (US) - Complies with US Textile Fiber Product Identification for advertising and labelling of textile fibre products</t>
  </si>
  <si>
    <t>Produits en laine (US) - Conforme à la Loi sur l'étiquetage des produits laitiers des États-Unis qui réglemente l'étiquetage des produits contenant de la laine (teneur en fibres et origine)</t>
  </si>
  <si>
    <t>Wool Products (US) - Complies with US Wool Products Labeling Act that regulates labelling of wool containing products (fibre content and origin)</t>
  </si>
  <si>
    <t>Sécurité des produits de consommation</t>
  </si>
  <si>
    <t>Contient différents types de bois</t>
  </si>
  <si>
    <t>Cosmétique - Conforme au règlement européen 1223/2009 sur les produits cosmétiques (y compris les règles d'étiquetage pour la santé et la protection de l'environnement)</t>
  </si>
  <si>
    <t>Cosmetics - Complies with EU Regulation 1223/2009 on cosmetic products (incl. labeling rules for health and environmental protection)</t>
  </si>
  <si>
    <t>Déclaration de performance (DOP) requise</t>
  </si>
  <si>
    <t>Réglementation de la déforestation</t>
  </si>
  <si>
    <t>Règlement de sécurité des détergents</t>
  </si>
  <si>
    <t>Detergents - Complies with EU Regulation 648/2004 on detergents and surfactants for detergents (marketing aspects, and health and environmental protection)</t>
  </si>
  <si>
    <t>E) Signe estimatif - L'emballage est rempli conformément à la directive européenne 76/211 / CEE et porte le signe e-mark</t>
  </si>
  <si>
    <t>(e) Estimated Sign - Packaging is filled according to the European Directive 76/211/EEC and carries the e-mark sign</t>
  </si>
  <si>
    <t>Lampes et luminaires - Conforme à la directive définissant l'étiquetage énergétique des lampes et luminaires électriques (par exemple, EU Reg 874/2012)</t>
  </si>
  <si>
    <t>Lamps and Luminaries - Complies with the directive defining the energy labeling of electrical lamps and luminaries (e.g. EU Reg 874/2012)</t>
  </si>
  <si>
    <t>Équipement électrique - Conforme à la directive CEM 2004/108 / CE sur la compatibilité électromagnétique des équipements</t>
  </si>
  <si>
    <t>Electro equipment - Complies with EMC Directive 2004/108/EC on the electromagnetic compatibility of equipment</t>
  </si>
  <si>
    <t>Informations jointes jointes</t>
  </si>
  <si>
    <t>Étiquette du Guide énergétique requise</t>
  </si>
  <si>
    <t>Aliments - Conforme au règlement de l'UE sur les exigences alimentaires et la sécurité sanitaire (n ° 178/2002, loi sur les denrées alimentaires) (la nourriture est tout ce que l'on attend d'être ingéré par l'homme)</t>
  </si>
  <si>
    <t>Food - Complies with EU-Regulation on food requirements and safety (No 178/2002, food law) (food means everything expected to be ingested by humans)</t>
  </si>
  <si>
    <t>Enregistrement des précurseurs d'explosifs</t>
  </si>
  <si>
    <t>Restricted explosive precursors</t>
  </si>
  <si>
    <t>Rapport sur les précurseurs d'explosifs</t>
  </si>
  <si>
    <t>Reportable explosive precursors</t>
  </si>
  <si>
    <t>Alimentation - Conforme au règlement (EU Reg 767/2009) sur les aliments du bétail (harmonisation des conditions d'utilisation et de commercialisation pour améliorer la sécurité des aliments pour animaux, information des consommateurs)</t>
  </si>
  <si>
    <t>Feed - Complies with Regulation (EU Reg 767/2009) on feed (harmonisation of usage and marketing conditions to improve feed safety, consumer information)</t>
  </si>
  <si>
    <t>Aliments spéciaux - Conforme au règlement sur les aliments à des fins spéciales, p. Pour les nourrissons et les jeunes enfants ou à des fins médicales spéciales (par exemple, Règlement 609/2013 de l'UE)</t>
  </si>
  <si>
    <t>Special Food - Complies with Regulation on food for special purposes, e.g. for infants and young children or for special medical purposes (e.g. EU Reg 609/2013)</t>
  </si>
  <si>
    <t>Voedselinformatieverordening</t>
  </si>
  <si>
    <t>Réglementation en matière d'information sur les denrées alimentaires</t>
  </si>
  <si>
    <t>Food information regulation</t>
  </si>
  <si>
    <t>Étiquetage des aliments de moins de 2 ans</t>
  </si>
  <si>
    <t>Étiquetage des aliments de moins de 4 ans</t>
  </si>
  <si>
    <t>Suppléments alimentaires - Conforme à la directive européenne 2002/46 / CE sur les compléments alimentaires commercialisés comme denrées alimentaires</t>
  </si>
  <si>
    <t>Food Supplements - Complies with EU Directive 2002/46/EC on Food Supplements marketed as foodstuff</t>
  </si>
  <si>
    <t>Produits pharmaceutiques gratuits - Conforme à la directive sur les produits pharmaceutiques qui sont disponibles dans le commerce (marquage, marquage et accompagnement de documents pour la sécurité des consommateurs) (par exemple, la loi a</t>
  </si>
  <si>
    <t>Free Pharmaceuticals - Complies with Directive on pharmaceutical products which are commercially available (required labeling, marking and accompaniment with documents for consumer safety) (e.g. German Medicines Act, AMG)</t>
  </si>
  <si>
    <t>Règlement français sur les pièces détachées</t>
  </si>
  <si>
    <t>Règlement sur la classification, l'étiquetage et l'emballage des produits dangereux</t>
  </si>
  <si>
    <t>Étiquetage pour nourrissons</t>
  </si>
  <si>
    <t>Infant Formula Labelling</t>
  </si>
  <si>
    <t>Matériaux de contact alimentaire - Conforme à la Directive (UE) 1935/2004 sur les matériaux en contact avec les aliments (Ne doit pas transférer leurs composants dans les aliments en quantités pouvant mettre en danger la santé humaine, modi</t>
  </si>
  <si>
    <t>Food Contact Materials - Complies with Directive (EU) 1935/2004 on food contact materials (Must not transfer their components into food in quantities that could endanger human health, change food composition .. )</t>
  </si>
  <si>
    <t>Équipement électrique (CE) - Conforme à la Directive Basse Tension (LVD) 2006/95 / EC et ses normes de sécurité et CEI pour l'équipement électrique approuvé dans tous les pays de l'UE. (Marquage CE)</t>
  </si>
  <si>
    <t>Electrical equipment (CE) - Complies with Low Voltage Directive (LVD) 2006/95/EC and its safety and IEC technical safety standards for electrical equipment approved in all EU countries. (CE marking)</t>
  </si>
  <si>
    <t>Autorisation de mise en marché</t>
  </si>
  <si>
    <t>Dispositifs médicaux - Conforme à la directive sur la sécurité des dispositifs médicaux (par exemple, DIRECTIVE 93/42 / CEE du Conseil européen)</t>
  </si>
  <si>
    <t>Medical Devices - Complies with Directive on safety of medical devices (e.g. DIRECTIVE 93/42/EEC of the European Council)</t>
  </si>
  <si>
    <t>Durabilité minimale</t>
  </si>
  <si>
    <t>Nano Matériaux Présence</t>
  </si>
  <si>
    <t>Directive sur la sécurité des emballages</t>
  </si>
  <si>
    <t>Période de sécurité à utiliser après l'ouverture</t>
  </si>
  <si>
    <t>Règlement sur les pesticides</t>
  </si>
  <si>
    <t>Pharmacie dans les pharmacies - Conforme à la Directive sur les produits pharmaceutiques disponible uniquement dans les pharmacies (réglementation renforcée pour la sécurité des consommateurs, par exemple explications par le personnel de ve</t>
  </si>
  <si>
    <t>Pharmaceuticals in Pharmacies - Complies with Directive on Pharmaceuticals available only in pharmacies (stronger regulations for consumer safety, e.g. explanations by sales staff on dosage and interactions with other products)</t>
  </si>
  <si>
    <t>Règlement sur l'étiquetage des produits</t>
  </si>
  <si>
    <t>Utilisation quotidienne - Conforme à la directive sur les produits d'usage quotidien pour la sécurité des consommateurs (p. Ex., Ne pas utiliser avec ..., pas utilisé par les enfants). Exemple: directive allemande BedGgstV</t>
  </si>
  <si>
    <t>Daily Use - Complies with Directive on products of daily use for consumer safety (e.g. do not use with …, not used by children). Example: German directive BedGgstV</t>
  </si>
  <si>
    <t>Proposition 65 (Californie) - Conforme à la Proposition 65 de la Californie, Loi sur l'eau potable saine et l'application de la loi toxique, qui s'applique aux produits contenant des substances cancérigènes et / ou toxiques pour la reproduc</t>
  </si>
  <si>
    <t>Proposition 65 (California) - Complies with California’s Proposition 65, Safe Drinking Water and Toxic Enforcement Act, that applies to products containing carcinogens and/or reproductive toxicants. Def. of risk levels</t>
  </si>
  <si>
    <t>Réglementé par une agence</t>
  </si>
  <si>
    <t>Déchets électroniques - Conforme à la Directive de retour et à l'élimination écologiquement rationnelle des équipements électroniques (par exemple ElektroG en Allemagne). Retour des devis pour l'industrie et les détaillants</t>
  </si>
  <si>
    <t>Electronic Waste - Complies with Directive of return and environmentally sound disposal of electronic equipment (e.g. ElektroG in Germany). Returning quotes for industry and retailers</t>
  </si>
  <si>
    <t>ROHS (Restriction of Hazardous Substances) - Conforme à la Directive Européenne 2002/95 / EC restreignant les matériaux comme le plomb, le cadmium et le mercure dans var. équipement électronique</t>
  </si>
  <si>
    <t>ROHS (Restriction of Hazardous Substances) - Complies with EU Directive 2002/95/EC restricting materials like lead, cadmium and mercury in var. electronic equipment</t>
  </si>
  <si>
    <t>Fiche de données de sécurité requise</t>
  </si>
  <si>
    <t>Réglementation de la pollution diffuse</t>
  </si>
  <si>
    <t>Sécurité électronique des produits - Conforme à la directive sur la sécurité des produits électroniques (santé des consommateurs et aspects environnementaux) (par exemple, la loi allemande sur la sécurité des produits ProdSG)</t>
  </si>
  <si>
    <t>Electronic Product Safety - Complies with the Directive on the security of electronic products (consumer health and environmental aspects) (e.g. German law on product safety ProdSG)</t>
  </si>
  <si>
    <t>Règlement sur les petites pièces</t>
  </si>
  <si>
    <t>STUFFED_ARTICLE_LABELLING</t>
  </si>
  <si>
    <t>Etikettering van gevulde artikelen</t>
  </si>
  <si>
    <t>Étiquetage des articles empaillés</t>
  </si>
  <si>
    <t>Stuffed article labelling</t>
  </si>
  <si>
    <t>Textiles - Conforme à la réglementation sur les textiles EU Reg. 1007/2011 qui contient des règles concernant l'utilisation des dénominations de fibres textiles et l'étiquetage et marquage connexes des produits textiles</t>
  </si>
  <si>
    <t>Textiles - Complies with Textile Regulation EU Reg 1007/2011 that contains rules concerning the use of textile fibre names and related labelling and marking of textile products</t>
  </si>
  <si>
    <t>Directive sur le tabac</t>
  </si>
  <si>
    <t>Jouets - Conforme à la Directive Jouet 2009/48 / EG pour les produits destinés à être utilisés par des enfants de moins de 14 ans. L'accent est mis sur la santé, la sécurité et les aspects de sécurité</t>
  </si>
  <si>
    <t>Toys - Complies with Toy Directive 2009/48/EG for products intended for use in play by children under 14 years of age. Focus is on health, safety and security aspects</t>
  </si>
  <si>
    <t>Règlement sur la traçabilité</t>
  </si>
  <si>
    <t>Handelsartikel beschouwd als onverpakt</t>
  </si>
  <si>
    <t>Article commercial considéré comme non emballé</t>
  </si>
  <si>
    <t>Directive sur les articles commerciaux testés</t>
  </si>
  <si>
    <t>Règlement sur les traitements aux herbicides</t>
  </si>
  <si>
    <t>Régulation Traité avec des pesticides</t>
  </si>
  <si>
    <t>Treated with Pesticide Regulation</t>
  </si>
  <si>
    <t>Eclairage sous-marin - Conforme à la norme européenne pour l'éclairage sous-marin (EN 60598-2-18)</t>
  </si>
  <si>
    <t>Underwater lighting - Complies with European standard for underwater lighting (EN 60598-2-18)</t>
  </si>
  <si>
    <t>Etiquetage UVA pour les cosmétiques - Conforme au schéma d'étiquetage UVA de European Cosmetics, c'est-à-dire indiquant que le niveau de protection UVA fourni par le produit est d'au moins 1/3 de son rapport SPF</t>
  </si>
  <si>
    <t>UVA Labelling for Cosmetics - Complies with UVA Labelling scheme of European Cosmetics, i.e. indicating that the level of UVA protection provided by the product is at least 1/3 ratio of its SPF</t>
  </si>
  <si>
    <t>Enregistrement de plaque d'immatriculation de véhicule</t>
  </si>
  <si>
    <t>Conforme à l'éclairage des véhicules</t>
  </si>
  <si>
    <t>Composés organiques volatils - Conforme à la réglementation des composés organiques volatils - Risque élevé d'évaporation aux conditions normales de la température ambiante</t>
  </si>
  <si>
    <t>Volatile organic compounds - Complies with regulations for volatile organic compounds - high evaporation danger at ordinary room temperature conditions</t>
  </si>
  <si>
    <t>Garantie-eisen</t>
  </si>
  <si>
    <t>Conditions de garantie</t>
  </si>
  <si>
    <t>Règlement sur l'écoconception des produits durables (ESPR)</t>
  </si>
  <si>
    <t>Règlement sur l'étiquetage des pneumatiques</t>
  </si>
  <si>
    <t>ABOVE_REGULATED_LEVELS</t>
  </si>
  <si>
    <t>Boven gereguleerde niveaus</t>
  </si>
  <si>
    <t>Au-dessus des niveaux réglementés</t>
  </si>
  <si>
    <t>Above Regulated Levels</t>
  </si>
  <si>
    <t>BELOW_REGULATED_LEVELS</t>
  </si>
  <si>
    <t>Onder de gereguleerde niveaus</t>
  </si>
  <si>
    <t>En dessous des niveaux réglementés</t>
  </si>
  <si>
    <t>Below Regulated Levels</t>
  </si>
  <si>
    <t>EXEMPT</t>
  </si>
  <si>
    <t>Vrijgesteld</t>
  </si>
  <si>
    <t>Exempt</t>
  </si>
  <si>
    <t>ResponsibleAgencyCode</t>
  </si>
  <si>
    <t>ODETTE</t>
  </si>
  <si>
    <t>GS1 Switzerland</t>
  </si>
  <si>
    <t>GS1 Suisse</t>
  </si>
  <si>
    <t>US, U.S. Census Bureau</t>
  </si>
  <si>
    <t>113</t>
  </si>
  <si>
    <t>GS1 US</t>
  </si>
  <si>
    <t>US, ANSI ASC X12</t>
  </si>
  <si>
    <t>131</t>
  </si>
  <si>
    <t>DE, German Bankers Association</t>
  </si>
  <si>
    <t>GS1 UK</t>
  </si>
  <si>
    <t>S.W.I.F.T.</t>
  </si>
  <si>
    <t>DE, DIN (Deutsches Institut fuer Normung)</t>
  </si>
  <si>
    <t>182</t>
  </si>
  <si>
    <t>US, Standard Carrier Alpha Code (Motor)</t>
  </si>
  <si>
    <t>CEC</t>
  </si>
  <si>
    <t>GS1 Netherlands</t>
  </si>
  <si>
    <t>245</t>
  </si>
  <si>
    <t>GS1 Denmark</t>
  </si>
  <si>
    <t>GS1 Germany</t>
  </si>
  <si>
    <t>Ediel Nordic forum</t>
  </si>
  <si>
    <t>EDITEUR</t>
  </si>
  <si>
    <t>281</t>
  </si>
  <si>
    <t>GS1 Belgium &amp; Luxembourg</t>
  </si>
  <si>
    <t>286</t>
  </si>
  <si>
    <t>SE, TCO</t>
  </si>
  <si>
    <t>294</t>
  </si>
  <si>
    <t>GS1 Austria</t>
  </si>
  <si>
    <t>298</t>
  </si>
  <si>
    <t>IATA</t>
  </si>
  <si>
    <t>GS1 Finland</t>
  </si>
  <si>
    <t>317</t>
  </si>
  <si>
    <t>GS1 Brazil</t>
  </si>
  <si>
    <t>GS1 Ireland</t>
  </si>
  <si>
    <t>325</t>
  </si>
  <si>
    <t>GS1 Russia</t>
  </si>
  <si>
    <t>326</t>
  </si>
  <si>
    <t>327</t>
  </si>
  <si>
    <t>GS1 Estonia</t>
  </si>
  <si>
    <t>PANTONE</t>
  </si>
  <si>
    <t>UN/ECE</t>
  </si>
  <si>
    <t>Toegekend door het nationale handelsagentschap</t>
  </si>
  <si>
    <t>Assigned by national trade agency</t>
  </si>
  <si>
    <t>Assigné par l'agence de commerce nationale</t>
  </si>
  <si>
    <t>GS1 France</t>
  </si>
  <si>
    <t>CEFIC</t>
  </si>
  <si>
    <t>EDIFICE</t>
  </si>
  <si>
    <t>US, Nationale Retailfederatie</t>
  </si>
  <si>
    <t>US, National Retail Federation</t>
  </si>
  <si>
    <t>US, Fédération Nationale du Retail</t>
  </si>
  <si>
    <t>DE, BRD</t>
  </si>
  <si>
    <t>Toegekend door de verzendende partij</t>
  </si>
  <si>
    <t>Assigned by party originating the message</t>
  </si>
  <si>
    <t>Assigné par la partie à l'origine du message</t>
  </si>
  <si>
    <t>Toegekend door de vervoerder</t>
  </si>
  <si>
    <t>Assigned by carrier</t>
  </si>
  <si>
    <t>Assigné par le transporteur</t>
  </si>
  <si>
    <t>Toegekend door de operatie-eigenaar</t>
  </si>
  <si>
    <t>Assigned by owner of operation</t>
  </si>
  <si>
    <t>Assigné par le propriétaire de l'exploitation</t>
  </si>
  <si>
    <t>Toegekend door de distributeur</t>
  </si>
  <si>
    <t>Assigned by distributor</t>
  </si>
  <si>
    <t>Assigné par le distributeur</t>
  </si>
  <si>
    <t>Toegekend door de fabrikant</t>
  </si>
  <si>
    <t>Assigned by manufacturer</t>
  </si>
  <si>
    <t>Assigné par le fabricant</t>
  </si>
  <si>
    <t>Toegekend door de leverancier of leveranciersagent</t>
  </si>
  <si>
    <t>Assigned by supplier or supplier's agent</t>
  </si>
  <si>
    <t>Assigné par le fournisseurs ou l'agent du fournisseur</t>
  </si>
  <si>
    <t>Toegekend door de koper of kopersagent</t>
  </si>
  <si>
    <t>Assigned by buyer or buyer's agent</t>
  </si>
  <si>
    <t>Assigné par l'acheteur ou l'agent de l'acheteur</t>
  </si>
  <si>
    <t>Revenu Canadien, Douanes et accises</t>
  </si>
  <si>
    <t>Revenue Canada, Customs and Excise</t>
  </si>
  <si>
    <t>9SE</t>
  </si>
  <si>
    <t>GS1 Sweden</t>
  </si>
  <si>
    <t>ATO</t>
  </si>
  <si>
    <t>Australian Tax Office</t>
  </si>
  <si>
    <t>Comite European de Normalisation (GS1 Code)</t>
  </si>
  <si>
    <t>IRD</t>
  </si>
  <si>
    <t>New Zealand Inland Revenue Department</t>
  </si>
  <si>
    <t>LEV</t>
  </si>
  <si>
    <t>Heffingen gehaald bij verschillende organisaties</t>
  </si>
  <si>
    <t>Prélèvements collectés auprès de diverses organisations. (Code GS1)</t>
  </si>
  <si>
    <t>Levies collected from various organizations.</t>
  </si>
  <si>
    <t>PMS</t>
  </si>
  <si>
    <t>Pantone Matching System (GS1 Code)</t>
  </si>
  <si>
    <t>RAL</t>
  </si>
  <si>
    <t>Deutsches Institut Fuer Guetesicherung und Kennzeichnung</t>
  </si>
  <si>
    <t>Customs Division of the Office of the Revenue Commissioners</t>
  </si>
  <si>
    <t>TGA</t>
  </si>
  <si>
    <t>AU, Therapeutic Goods Administration (GS1 Code)</t>
  </si>
  <si>
    <t>X_AB</t>
  </si>
  <si>
    <t>Alberta Treasury Board and Finance / Government of Alberta</t>
  </si>
  <si>
    <t>X_BC</t>
  </si>
  <si>
    <t>B. C. Ministry of Finance</t>
  </si>
  <si>
    <t>X_FM</t>
  </si>
  <si>
    <t>French Agency Tax</t>
  </si>
  <si>
    <t>X_MB</t>
  </si>
  <si>
    <t>Manitoba Finance - Taxation Division</t>
  </si>
  <si>
    <t>X_NB</t>
  </si>
  <si>
    <t>Government of New Brunswick - Department of Finance</t>
  </si>
  <si>
    <t>X_NL</t>
  </si>
  <si>
    <t>Government of Newfoundland and Labrador - Department of Finance</t>
  </si>
  <si>
    <t>X_NS</t>
  </si>
  <si>
    <t>Nova Scotia Department of Finance</t>
  </si>
  <si>
    <t>X_NT</t>
  </si>
  <si>
    <t>Government of the Northwest Territories - Department of Finance</t>
  </si>
  <si>
    <t>X_NU</t>
  </si>
  <si>
    <t>Government of Nunavut - Department of Finance</t>
  </si>
  <si>
    <t>X_ON</t>
  </si>
  <si>
    <t>Government of Ontario - Ministry of Finance</t>
  </si>
  <si>
    <t>X_PE</t>
  </si>
  <si>
    <t>P.E.I. Finance and Municipal Affairs- Taxation and Property Records Division</t>
  </si>
  <si>
    <t>X_QC</t>
  </si>
  <si>
    <t>Revenue Quebec</t>
  </si>
  <si>
    <t>X_SK</t>
  </si>
  <si>
    <t>Government of Saskatchewan</t>
  </si>
  <si>
    <t>X_YT</t>
  </si>
  <si>
    <t>Government of Yukon - Department of Finance</t>
  </si>
  <si>
    <t>X5</t>
  </si>
  <si>
    <t>IT, Ufficio IVA (GS1 Code)</t>
  </si>
  <si>
    <t>X6</t>
  </si>
  <si>
    <t>Toegekend door de logistieke dienstverlener (GS1-code)</t>
  </si>
  <si>
    <t>Assigned by logistics service provider (GS1 Code)</t>
  </si>
  <si>
    <t>Assigné par le prestataire logistique (code GS1)</t>
  </si>
  <si>
    <t>Wederzijds gedefinieerd</t>
  </si>
  <si>
    <t>Mutually defined</t>
  </si>
  <si>
    <t>Défini mutuellement</t>
  </si>
  <si>
    <t>0662510000019</t>
  </si>
  <si>
    <t>CHEP B1210A, Block Pallet, perimetric 1200x1000</t>
  </si>
  <si>
    <t>0662510000033</t>
  </si>
  <si>
    <t>CHEP B1208A, Block Pallet, 1200x800</t>
  </si>
  <si>
    <t>0662510000064</t>
  </si>
  <si>
    <t>CHEP B1006A, Block Pallet, 1000x600</t>
  </si>
  <si>
    <t>0662510000088</t>
  </si>
  <si>
    <t>CHEP B0806A, Dusseldorfer Type Pallet, 800x600</t>
  </si>
  <si>
    <t>0662510000163</t>
  </si>
  <si>
    <t>CHEP P0604A, Black or Blue Display Plastic Pallet, 600x400</t>
  </si>
  <si>
    <t>0662510000248</t>
  </si>
  <si>
    <t>CHEP Collar 1200x1000</t>
  </si>
  <si>
    <t>0662510000255</t>
  </si>
  <si>
    <t>CHEP Collar lid 1200x1000</t>
  </si>
  <si>
    <t>0662510000309</t>
  </si>
  <si>
    <t>CHEP Collar 1200x800</t>
  </si>
  <si>
    <t>0662510000316</t>
  </si>
  <si>
    <t>CHEP Collar lid 1200x800</t>
  </si>
  <si>
    <t>0662510000323</t>
  </si>
  <si>
    <t>CHEP Pallet top header 1200x1000</t>
  </si>
  <si>
    <t>0662510000330</t>
  </si>
  <si>
    <t>CHEP Pallet top header 1200x800</t>
  </si>
  <si>
    <t>0662510000606</t>
  </si>
  <si>
    <t>CHEP Auto Pallet, non-perimetric 1200x1000</t>
  </si>
  <si>
    <t>0662510000767</t>
  </si>
  <si>
    <t>CHEP P1208, Plastic pallet, 1200 x 800</t>
  </si>
  <si>
    <t>0662510000774</t>
  </si>
  <si>
    <t>CHEP P1210B, Plastic Pallet, 1200x1000</t>
  </si>
  <si>
    <t>0662510060433</t>
  </si>
  <si>
    <t>CHEP Display Dolly D0604C kunststof, 600x400x168</t>
  </si>
  <si>
    <t>3589460000012</t>
  </si>
  <si>
    <t>LPR Europallet, PR080 (sides colour red), 1200x800x144</t>
  </si>
  <si>
    <t>3589460000029</t>
  </si>
  <si>
    <t>LPR block pallet PR100 (sides colour red), 1200x1000x161</t>
  </si>
  <si>
    <t>3589460000050</t>
  </si>
  <si>
    <t>LPR half pallet DP608 (sides colour red), 800x600x161</t>
  </si>
  <si>
    <t>3589460000074</t>
  </si>
  <si>
    <t>LPR half pallet DP610 (sides colour red), 1000x600x161</t>
  </si>
  <si>
    <t>3589460000128</t>
  </si>
  <si>
    <t>LPR UK pallet, UK100 (block) 1200x1000x162</t>
  </si>
  <si>
    <t>3589460000135</t>
  </si>
  <si>
    <t>LPR Düsseldorfer pallet, DU608, 800x600x161</t>
  </si>
  <si>
    <t>3589460000142</t>
  </si>
  <si>
    <t>LPR Wooden pallet, (Düsseldorfer pallet with plywood topboard), 800x600</t>
  </si>
  <si>
    <t>3589460000159</t>
  </si>
  <si>
    <t>LPR plastic display pallet, mini pallet (kleur zwart), 600x400x146</t>
  </si>
  <si>
    <t>LPR plastic display pallet, mini pallet (colour black), 600x400x146</t>
  </si>
  <si>
    <t>3700395612105</t>
  </si>
  <si>
    <t>IPP A1210 (full perimeter base pallet),  1200x1000x161</t>
  </si>
  <si>
    <t>3700395612112</t>
  </si>
  <si>
    <t>IPP C1210 (3 skid), 1200x1000</t>
  </si>
  <si>
    <t>3700395660809</t>
  </si>
  <si>
    <t>IPP D608 (display pallet), 800x600</t>
  </si>
  <si>
    <t>3700395661004</t>
  </si>
  <si>
    <t>IPP B610 (display pallet), 1000x600</t>
  </si>
  <si>
    <t>3700395681200</t>
  </si>
  <si>
    <t>IPP E812 (euro pallet), 1200x800x144</t>
  </si>
  <si>
    <t>4027527143108</t>
  </si>
  <si>
    <t>IFCO krat, 4310, 400x300x125</t>
  </si>
  <si>
    <t>IFCO crate, 4310, 400x300x125</t>
  </si>
  <si>
    <t>4027527143146</t>
  </si>
  <si>
    <t>IFCO krat, 4314, 400x300x167</t>
  </si>
  <si>
    <t>IFCO crate, 4314, 400x300x167</t>
  </si>
  <si>
    <t>4027527164103</t>
  </si>
  <si>
    <t>IFCO krat, 6410, 600x400x125</t>
  </si>
  <si>
    <t>IFCO crate, 6410, 600x400x125</t>
  </si>
  <si>
    <t>4027527164134</t>
  </si>
  <si>
    <t>IFCO krat, 6413, 600x400x160</t>
  </si>
  <si>
    <t>IFCO crate, 6413, 600x400x160</t>
  </si>
  <si>
    <t>4027527164165</t>
  </si>
  <si>
    <t>IFCO krat, 6416, 600x400x190</t>
  </si>
  <si>
    <t>IFCO crate, 6416, 600x400x190</t>
  </si>
  <si>
    <t>4027527164189</t>
  </si>
  <si>
    <t>IFCO krat, 6418, 600x400x205</t>
  </si>
  <si>
    <t>IFCO crate, 6418, 600x400x205</t>
  </si>
  <si>
    <t>4027527164202</t>
  </si>
  <si>
    <t>IFCO krat, 6420, 600x400x218</t>
  </si>
  <si>
    <t>IFCO crate, 6420, 600x400x218</t>
  </si>
  <si>
    <t>4027527164240</t>
  </si>
  <si>
    <t>IFCO krat, 6424, 600x400x250</t>
  </si>
  <si>
    <t>IFCO crate, 6424, 600x400x250</t>
  </si>
  <si>
    <t>4051513999981</t>
  </si>
  <si>
    <t>e-Performance krat WK2, EDEKA meat krat 40l, colour white, polyethylen, 2000 g, 600x400x200 (Replaces the former red meat krat)</t>
  </si>
  <si>
    <t>e-Performance crate WK2, EDEKA meat crate 40l, colour white, polyethylen, 2000 g, 600x400x200 (Replaces the former red meat crate)</t>
  </si>
  <si>
    <t>4051513999998</t>
  </si>
  <si>
    <t>e-Performance krat WK1, EDEKA meat krat 25l, colour white, polyethylen, 1500 g, 600x400x125 (Replaces the former red meat krat)</t>
  </si>
  <si>
    <t>e-Performance crate WK1, EDEKA meat crate 25l, colour white, polyethylen, 1500 g, 600x400x125 (Replaces the former red meat crate)</t>
  </si>
  <si>
    <t>4260320760022</t>
  </si>
  <si>
    <t>IPP 1.2. Half Pallet, 800x600</t>
  </si>
  <si>
    <t>5400000000096</t>
  </si>
  <si>
    <t>E1 Red, Blue or Green krat, outer dimensions 600 x 400 x 125</t>
  </si>
  <si>
    <t>E1 Red, Blue or Green crate, outer dimensions 600 x 400 x 125</t>
  </si>
  <si>
    <t>5400111008127</t>
  </si>
  <si>
    <t>Delhaize 812 krat</t>
  </si>
  <si>
    <t>Delhaize 812 crate</t>
  </si>
  <si>
    <t>5400111008240</t>
  </si>
  <si>
    <t>Delhaize 824 krat</t>
  </si>
  <si>
    <t>Delhaize 824 crate</t>
  </si>
  <si>
    <t>5400111008721</t>
  </si>
  <si>
    <t>Delhaize Black Dolly</t>
  </si>
  <si>
    <t>5400113026716</t>
  </si>
  <si>
    <t>Delhaize Quarter Box (Eggs)</t>
  </si>
  <si>
    <t>5400113028857</t>
  </si>
  <si>
    <t>Delhaize krat DPS Dry</t>
  </si>
  <si>
    <t>Delhaize Crate DPS Dry</t>
  </si>
  <si>
    <t>5400119007993</t>
  </si>
  <si>
    <t>Delhaize Big Box</t>
  </si>
  <si>
    <t>5407004430034</t>
  </si>
  <si>
    <t>CL H1 Blue food grade plastic pallet 18kg HDPE 1200x800x160</t>
  </si>
  <si>
    <t>5407004430041</t>
  </si>
  <si>
    <t>CL CR3 Blue metal reinforced, 5 runner, food grade plastic pallet 25,5kg HDPE 1200x1000x160</t>
  </si>
  <si>
    <t>5407004430072</t>
  </si>
  <si>
    <t>CL PPP3 GreyBlue 3 runner, food grade plastic pallet 20kg  PP 1200X1000x160</t>
  </si>
  <si>
    <t>5407004430089</t>
  </si>
  <si>
    <t>CL PPP5 BLACK 5 runner, plastic pallet 20kg  PP 1200X1000x160</t>
  </si>
  <si>
    <t>5407004430102</t>
  </si>
  <si>
    <t>CL CR1 Blue metal reinforced, food grade plastic pallet 21,5kg HDPE 1200x800x160</t>
  </si>
  <si>
    <t>5407004430133</t>
  </si>
  <si>
    <t>CL MAGNUM 1208 LID Black&amp;Grey HDPE 1200x800</t>
  </si>
  <si>
    <t>5407004430140</t>
  </si>
  <si>
    <t>CL LID Grey 1208 HDPE 1200x800</t>
  </si>
  <si>
    <t>5407004430157</t>
  </si>
  <si>
    <t>CL SMARTBOX 1208  Black&amp;Grey 41kg HDPE 1200x805x800</t>
  </si>
  <si>
    <t>5407004430164</t>
  </si>
  <si>
    <t>CL COMBO 285 Foldable liquid bulk container 6 runner Black&amp;Grey 88,5kg PP 1155x1155x1132</t>
  </si>
  <si>
    <t>5407004430171</t>
  </si>
  <si>
    <t>CL COMBO 285 BD Foldable liquid container with bottom discharge, 6 runner Black&amp;Grey 88,5kg PP 1155x1155x1132</t>
  </si>
  <si>
    <t>5407004430188</t>
  </si>
  <si>
    <t>CL COMBO 285 LID Black&amp;Grey PP 1155x1155</t>
  </si>
  <si>
    <t>5407004430331</t>
  </si>
  <si>
    <t>CL ARCA COMBO 285 BD/DD Foldable liquid container with bottom discharge &amp; drop door, 3 runner Black&amp;Grey  85,5kg  PP 1155x1155x1132</t>
  </si>
  <si>
    <t>5407004430683</t>
  </si>
  <si>
    <t>CL MAGNUM 1208 foldable dry bulk container Black&amp;Grey 60,9kg HDPE 1200x950x800</t>
  </si>
  <si>
    <t>5407004430812</t>
  </si>
  <si>
    <t>CL MP3/DIC Green pallet PP 26kg 1200x1000x165</t>
  </si>
  <si>
    <t>5410000000033</t>
  </si>
  <si>
    <t>EUR-pallet/EURO H1 pallet, 1200x800</t>
  </si>
  <si>
    <t>5410000000040</t>
  </si>
  <si>
    <t>EUR-pallet/EURO H3 pallet, 1200x1000</t>
  </si>
  <si>
    <t>5410000000057</t>
  </si>
  <si>
    <t>E2 red meat krat, outer dimensions 600x400x200 (Will be replaced by e-performance krats).</t>
  </si>
  <si>
    <t>E2 red meat crate, outer dimensions 600x400x200 (Will be replaced by e-performance crates).</t>
  </si>
  <si>
    <t>5410000000064</t>
  </si>
  <si>
    <t>Danish trolley / Chariot Danois (Generic, non CC non-branded)</t>
  </si>
  <si>
    <t>5410000000071</t>
  </si>
  <si>
    <t>Bunik car</t>
  </si>
  <si>
    <t>5410000000088</t>
  </si>
  <si>
    <t>BIO BOX</t>
  </si>
  <si>
    <t>5410000000101</t>
  </si>
  <si>
    <t>EPAL 7 half pallet Düsseldorfer, 800x600</t>
  </si>
  <si>
    <t>5413995000019</t>
  </si>
  <si>
    <t>Gamma Wopla 50% stackable/nestable bi-color krat 22 l, 1300 g, 600x400x127</t>
  </si>
  <si>
    <t>Gamma Wopla 50% stackable/nestable bi-color crate 22 l, 1300 g, 600x400x127</t>
  </si>
  <si>
    <t>5414497999894</t>
  </si>
  <si>
    <t>Transmeat, little red krat, PVC red, 2000 g, 600x400x190</t>
  </si>
  <si>
    <t>Transmeat, little red crate, PVC red, 2000 g, 600x400x190</t>
  </si>
  <si>
    <t>5414497999993</t>
  </si>
  <si>
    <t>Transmeat, big red krat, PVC red, 3400 g, 600x400x290</t>
  </si>
  <si>
    <t>Transmeat, big red crate, PVC red, 3400 g, 600x400x290</t>
  </si>
  <si>
    <t>7290101460091</t>
  </si>
  <si>
    <t>Polymer Logistics Big Maxi krat (BMC), PP/HDPE, 26.5 kg, 965x800x600</t>
  </si>
  <si>
    <t>Polymer Logistics Big Maxi Crate (BMC), PP/HDPE, 26.5 kg, 965x800x600</t>
  </si>
  <si>
    <t>8710147031004</t>
  </si>
  <si>
    <t>Triplett pallet, SEP pallet, two-way pallet, colour white, 1200x1000x150</t>
  </si>
  <si>
    <t>8710400465119</t>
  </si>
  <si>
    <t>Albert Heijn kunstof krat zuivel 800x400x230 (voor private label producten)</t>
  </si>
  <si>
    <t>Albert Heijn dairy plastic crate (kunstof krat zuivel) 800x400x230 (for private label products)</t>
  </si>
  <si>
    <t>8710400465324</t>
  </si>
  <si>
    <t>Albert Heijn tray dolly-tray unit 800x670x110 (voor dranken)</t>
  </si>
  <si>
    <t>Albert Heijn tray dolly-tray unit 800x670x110 (for beverages)</t>
  </si>
  <si>
    <t>8710548074884</t>
  </si>
  <si>
    <t>Lekkerland Rollcontainer (red) 680*820*1500, 25 kg.</t>
  </si>
  <si>
    <t>8712345010010</t>
  </si>
  <si>
    <t>Oneway pallet (Pallet need not be returned to the point of expedition) (all sorts of colours)</t>
  </si>
  <si>
    <t>8712345010034</t>
  </si>
  <si>
    <t>EPAL 6 half pallet 800x600 (EUR-pallet/EURO-pallet/EPAL-pallet, 1/2, pallet ISO 0, standard pallet, 800x600)</t>
  </si>
  <si>
    <t>8712345010041</t>
  </si>
  <si>
    <t>EPAL Euro pallet 1200x800 (EUR-pallet/EURO-pallet/EPAL-pallet, 1/1, pallet ISO 1, standard pallet, 1200x800)</t>
  </si>
  <si>
    <t>8712345010058</t>
  </si>
  <si>
    <t>EPAL 3 industrial pallet 1200x1000 (EUR-pallet/EURO-pallet/EPAL-pallet, pallet ISO 2, standard pallet, 1200x1000)</t>
  </si>
  <si>
    <t>8712345010065</t>
  </si>
  <si>
    <t>EUR-pallet /EURO-pallet, 1/4, standard pallet 600x400</t>
  </si>
  <si>
    <t>8712345010072</t>
  </si>
  <si>
    <t>EUR-pallet/EURO-pallet, 1/8, standard pallet 400x300</t>
  </si>
  <si>
    <t>8712345010812</t>
  </si>
  <si>
    <t>Mopal DPA Pallet, 1200x1000</t>
  </si>
  <si>
    <t>8712800009337</t>
  </si>
  <si>
    <t>FrieslandCampina Roll-in container, metal, 420x1200x640</t>
  </si>
  <si>
    <t>8712908000014</t>
  </si>
  <si>
    <t>Broban krat, colour brown, (for bakery products), 700x492x192</t>
  </si>
  <si>
    <t>Broban crate, colour brown, (for bakery products), 700x492x192</t>
  </si>
  <si>
    <t>8712908000106</t>
  </si>
  <si>
    <t>Broban dolly, metal, 690x480x142</t>
  </si>
  <si>
    <t>8713543290969</t>
  </si>
  <si>
    <t>DPB wooden pallet, 1200x1000</t>
  </si>
  <si>
    <t>8714303000002</t>
  </si>
  <si>
    <t>CBL fust 7 cm. Uniform versfust, kleur zwart, CBL krat 600x400x70</t>
  </si>
  <si>
    <t>CBL fust 7 cm. Uniform versfust, colour black, CBL crate 600x400x70</t>
  </si>
  <si>
    <t>8714303000019</t>
  </si>
  <si>
    <t>CBL fust 11 cm. Uniform versfust, kleur zwart, CBL krat  400x600x115</t>
  </si>
  <si>
    <t>CBL fust 11 cm. Uniform versfust, colour black, CBL crate  400x600x115</t>
  </si>
  <si>
    <t>8714303000026</t>
  </si>
  <si>
    <t>CBL fust 17 cm. Uniform versfust, kleur zwart, CBL krat 600x400x170</t>
  </si>
  <si>
    <t>CBL fust 17 cm. Uniform versfust, colour black, CBL crate 600x400x170</t>
  </si>
  <si>
    <t>8714303000033</t>
  </si>
  <si>
    <t>CBL fust 23 cm. Uniform versfust, kleur zwart, CBL krat 600x400x230</t>
  </si>
  <si>
    <t>CBL fust 23 cm. Uniform versfust, colour black, CBL crate 600x400x230</t>
  </si>
  <si>
    <t>8714303000040</t>
  </si>
  <si>
    <t>CBL fust 15 cm. Uniform versfust, kleur zwart, 400x300x150</t>
  </si>
  <si>
    <t>CBL fust 15 cm. Uniform versfust, colour black, 400x300x150</t>
  </si>
  <si>
    <t>8714303000057</t>
  </si>
  <si>
    <t>CBL cover. Uniform lid (deksel/couvercle), kleur zwart, 600x400x70</t>
  </si>
  <si>
    <t>CBL cover. Uniform lid (deksel/couvercle), colour black, 600x400x70</t>
  </si>
  <si>
    <t>8714303000064</t>
  </si>
  <si>
    <t>CBL fust 8 cm. Uniform versfust, kleur zwart, 400x300x80</t>
  </si>
  <si>
    <t>CBL fust 8 cm. Uniform versfust, colour black, 400x300x80</t>
  </si>
  <si>
    <t>8714548104008</t>
  </si>
  <si>
    <t>EPS 104-Container, Foldable krat, 550 g, 400x300x101</t>
  </si>
  <si>
    <t>EPS 104-Container, Foldable Crate, 550 g, 400x300x101</t>
  </si>
  <si>
    <t>8714548106002</t>
  </si>
  <si>
    <t>EPS 106-Container, Foldable krat, 1190 g, 600x400x101</t>
  </si>
  <si>
    <t>EPS 106-Container, Foldable Crate, 1190 g, 600x400x101</t>
  </si>
  <si>
    <t>8714548110009</t>
  </si>
  <si>
    <t>EPS 18-Container, Foldable krat, 1650 g, 600x400x179</t>
  </si>
  <si>
    <t>EPS 18-Container, Foldable Crate, 1650 g, 600x400x179</t>
  </si>
  <si>
    <t>8714548111006</t>
  </si>
  <si>
    <t>EPS T-Container, Rigid krat, 542 g, 400x300x165</t>
  </si>
  <si>
    <t>EPS T-Container, Rigid Crate, 542 g, 400x300x165</t>
  </si>
  <si>
    <t>8714548112003</t>
  </si>
  <si>
    <t>EPS H-Container, Rigid krat, 1950 g, 600x400x241</t>
  </si>
  <si>
    <t>EPS H-Container, Rigid Crate, 1950 g, 600x400x241</t>
  </si>
  <si>
    <t>8714548113000</t>
  </si>
  <si>
    <t>EPS M-Container, Rigid krat, 1600 g, 600x400x179</t>
  </si>
  <si>
    <t>EPS M-Container, Rigid Crate, 1600 g, 600x400x179</t>
  </si>
  <si>
    <t>8714548114007</t>
  </si>
  <si>
    <t>EPS L-Container, Rigid krat, 1300 g, 600x400x126</t>
  </si>
  <si>
    <t>EPS L-Container, Rigid Crate, 1300 g, 600x400x126</t>
  </si>
  <si>
    <t>8714548115004</t>
  </si>
  <si>
    <t>EPS S-Container, Rigid krat, 1300 g, 600x400x153</t>
  </si>
  <si>
    <t>EPS S-Container, Rigid Crate, 1300 g, 600x400x153</t>
  </si>
  <si>
    <t>8714548116001</t>
  </si>
  <si>
    <t>EPS 46-Container, Foldable krat, 755 g, 400x300x165</t>
  </si>
  <si>
    <t>EPS 46-Container, Foldable Crate, 755 g, 400x300x165</t>
  </si>
  <si>
    <t>8714548118005</t>
  </si>
  <si>
    <t>EPS 24-Container, Foldable krat, 1950 g, 600x400x241</t>
  </si>
  <si>
    <t>EPS 24-Container, Foldable Crate, 1950 g, 600x400x241</t>
  </si>
  <si>
    <t>8714548119002</t>
  </si>
  <si>
    <t>EPS 13-Container, Foldable krat, 1300 g, 600x400x126</t>
  </si>
  <si>
    <t>EPS 13-Container, Foldable Crate, 1300 g, 600x400x126</t>
  </si>
  <si>
    <t>8714548136009</t>
  </si>
  <si>
    <t>EPS 136-Container, Foldable krat, 1340 g, 600x400x123</t>
  </si>
  <si>
    <t>EPS 136-Container, Foldable Crate, 1340 g, 600x400x123</t>
  </si>
  <si>
    <t>8714548154003</t>
  </si>
  <si>
    <t>EPS 154-Container, Foldable krat, 690 g, 400x300x154</t>
  </si>
  <si>
    <t>EPS 154-Container, Foldable Crate, 690 g, 400x300x154</t>
  </si>
  <si>
    <t>8714548156007</t>
  </si>
  <si>
    <t>EPS 156-Container, Foldable krat, 1350 g, 600x400x153</t>
  </si>
  <si>
    <t>EPS 156-Container, Foldable Crate, 1350 g, 600x400x153</t>
  </si>
  <si>
    <t>8714548164002</t>
  </si>
  <si>
    <t>EPS 164-Container, Foldable krat, 755 g, 400x300x165</t>
  </si>
  <si>
    <t>EPS 164-Container, Foldable Crate, 755 g, 400x300x165</t>
  </si>
  <si>
    <t>8714548186004</t>
  </si>
  <si>
    <t>EPS 186-Container, Foldable krat, 1540 g, 600x400x176</t>
  </si>
  <si>
    <t>EPS 186-Container, Foldable Crate, 1540 g, 600x400x176</t>
  </si>
  <si>
    <t>8714548216008</t>
  </si>
  <si>
    <t>EPS 216-Container, Foldable krat, 1820 g, 600x400x211</t>
  </si>
  <si>
    <t>EPS 216-Container, Foldable Crate, 1820 g, 600x400x211</t>
  </si>
  <si>
    <t>8714548230004</t>
  </si>
  <si>
    <t>EPS 230-Plastic pallet 80-120, 18500 g, 1200x800x160</t>
  </si>
  <si>
    <t>8714548246005</t>
  </si>
  <si>
    <t>EPS 246-Container, Foldable krat, 2070 g, 600x400x238</t>
  </si>
  <si>
    <t>EPS 246-Container, Foldable Crate, 2070 g, 600x400x238</t>
  </si>
  <si>
    <t>8714548300004</t>
  </si>
  <si>
    <t>EPS Poolpallet, 25000 g, 1200x1000x136</t>
  </si>
  <si>
    <t>8714548351006</t>
  </si>
  <si>
    <t>EPS 18604-black container, Foldable krat, 1540 g, 600x400x176</t>
  </si>
  <si>
    <t>EPS 18604-black container, Foldable Crate, 1540 g, 600x400x176</t>
  </si>
  <si>
    <t>8714548353000</t>
  </si>
  <si>
    <t>EPS 13604-black container, Foldable krat, 1340 g, 600x400x123</t>
  </si>
  <si>
    <t>EPS 13604-black container, Foldable Crate, 1340 g, 600x400x123</t>
  </si>
  <si>
    <t>8714548354007</t>
  </si>
  <si>
    <t>EPS 10604-black container, Foldable krat, 1190 g, 600x400x101</t>
  </si>
  <si>
    <t>EPS 10604-black container, Foldable Crate, 1190 g, 600x400x101</t>
  </si>
  <si>
    <t>8714548355004</t>
  </si>
  <si>
    <t>EPS 15404-black container, Foldable krat, 690 g, 400x300x153</t>
  </si>
  <si>
    <t>EPS 15404-black container, Foldable Crate, 690 g, 400x300x153</t>
  </si>
  <si>
    <t>8714548356001</t>
  </si>
  <si>
    <t>EPS 10404-black container, Foldable krat, 550 g, 400x300x101</t>
  </si>
  <si>
    <t>EPS 10404-black container, Foldable Crate, 550 g, 400x300x101</t>
  </si>
  <si>
    <t>8714548357008</t>
  </si>
  <si>
    <t>EPS 24604-black container, Foldable krat, 2000 g, 600x400x238</t>
  </si>
  <si>
    <t>EPS 24604-black container, Foldable Crate, 2000 g, 600x400x238</t>
  </si>
  <si>
    <t>8714548358005</t>
  </si>
  <si>
    <t>EPS 24603-Container, Foldable krat, 2000 g, 600x400x238</t>
  </si>
  <si>
    <t>EPS 24603-Container, Foldable Crate, 2000 g, 600x400x238</t>
  </si>
  <si>
    <t>8714548410000</t>
  </si>
  <si>
    <t>EPS 410-Container, Foldable krat, 550 g, 400x300x101</t>
  </si>
  <si>
    <t>EPS 410-Container, Foldable Crate, 550 g, 400x300x101</t>
  </si>
  <si>
    <t>8714548541001</t>
  </si>
  <si>
    <t>EPS F01 Fish-Container, Nestable krat, 795 g, 400x300x139</t>
  </si>
  <si>
    <t>EPS F01 Fish-Container, Nestable Crate, 795 g, 400x300x139</t>
  </si>
  <si>
    <t>8714548542008</t>
  </si>
  <si>
    <t>EPS F02 Fish-Container, Nestable krat, 932 g, 400x300x192</t>
  </si>
  <si>
    <t>EPS F02 Fish-Container, Nestable Crate, 932 g, 400x300x192</t>
  </si>
  <si>
    <t>8714548561009</t>
  </si>
  <si>
    <t>EPS F03 Fish-Container, Nestable krat, 1630 g, 600x400x147</t>
  </si>
  <si>
    <t>EPS F03 Fish-Container, Nestable Crate, 1630 g, 600x400x147</t>
  </si>
  <si>
    <t>8714548610004</t>
  </si>
  <si>
    <t>EPS 610-Container, Foldable krat, 1100 g, 600x400x101</t>
  </si>
  <si>
    <t>EPS 610-Container, Foldable Crate, 1100 g, 600x400x101</t>
  </si>
  <si>
    <t>8714548808005</t>
  </si>
  <si>
    <t>EPS BigBox 808 green pallet, BigBox krat, 19000 g, 800x600x760</t>
  </si>
  <si>
    <t>EPS BigBox 808 green pallet, BigBox Crate, 19000 g, 800x600x760</t>
  </si>
  <si>
    <t>8714548848001</t>
  </si>
  <si>
    <t>EPS BigBox 848 green wheels, BigBox krat, 21000 g, 800x600x772</t>
  </si>
  <si>
    <t>EPS BigBox 848 green wheels, BigBox Crate, 21000 g, 800x600x772</t>
  </si>
  <si>
    <t>8714548880001</t>
  </si>
  <si>
    <t>EPS BigBox 880 blue pallet, BigBox krat, 17000 g, 800x600x292</t>
  </si>
  <si>
    <t>EPS BigBox 880 blue pallet, BigBox Crate, 17000 g, 800x600x292</t>
  </si>
  <si>
    <t>8714548884009</t>
  </si>
  <si>
    <t>EPS BigBox 884 blue wheels, BigBox krat, 21000 g, 800x600x364</t>
  </si>
  <si>
    <t>EPS BigBox 884 blue wheels, BigBox Crate, 21000 g, 800x600x364</t>
  </si>
  <si>
    <t>8715297933000</t>
  </si>
  <si>
    <t>Gall &amp; Gall rolcontainer 800x670x1670 (voor private label producten)</t>
  </si>
  <si>
    <t>Gall &amp; Gall rolcontainer 800x670x1670 (for private label products)</t>
  </si>
  <si>
    <t>8716132120067</t>
  </si>
  <si>
    <t>Banana pallet, 1060x1000x150</t>
  </si>
  <si>
    <t>8716532000037</t>
  </si>
  <si>
    <t>CC Wooden shelf for use on CC containers, 1350x565</t>
  </si>
  <si>
    <t>8716532000303</t>
  </si>
  <si>
    <t>CC Container base</t>
  </si>
  <si>
    <t>8716532000440</t>
  </si>
  <si>
    <t>CC 1/2 Container Shelf</t>
  </si>
  <si>
    <t>8716532000518</t>
  </si>
  <si>
    <t>CC 1/2 Container Base</t>
  </si>
  <si>
    <t>8716532000556</t>
  </si>
  <si>
    <t>CC Eurokrat 167 (VRC167)</t>
  </si>
  <si>
    <t>CC Eurocrate 167 (VRC167)</t>
  </si>
  <si>
    <t>8716532000563</t>
  </si>
  <si>
    <t>CC Eurokrat 222 (VRC222)</t>
  </si>
  <si>
    <t>CC Eurocrate 222 (VRC222)</t>
  </si>
  <si>
    <t>8716532001003</t>
  </si>
  <si>
    <t>CC Eurokrat 115 (VRC115)</t>
  </si>
  <si>
    <t>CC Eurocrate 115 (VRC115)</t>
  </si>
  <si>
    <t>8716532001065</t>
  </si>
  <si>
    <t>CC Euro Dolly RFID Tag</t>
  </si>
  <si>
    <t>8716532001072</t>
  </si>
  <si>
    <t>CC Euro Dolly adapter tray w/RFID</t>
  </si>
  <si>
    <t>8716532001096</t>
  </si>
  <si>
    <t>CC Euro Rolly</t>
  </si>
  <si>
    <t>8716532001102</t>
  </si>
  <si>
    <t>CC Euro Roll container</t>
  </si>
  <si>
    <t>8716532001119</t>
  </si>
  <si>
    <t>CC Euro Trolley w/castors</t>
  </si>
  <si>
    <t>8716532001126</t>
  </si>
  <si>
    <t>CC Euro Trolley wo/castors</t>
  </si>
  <si>
    <t>8716532001133</t>
  </si>
  <si>
    <t>CC Euro Trolley post 1175mm</t>
  </si>
  <si>
    <t>8716532001140</t>
  </si>
  <si>
    <t>CC Euro Trolley post 1792mm</t>
  </si>
  <si>
    <t>8716532001157</t>
  </si>
  <si>
    <t>CC Euro Trolley Shelf</t>
  </si>
  <si>
    <t>8716532001171</t>
  </si>
  <si>
    <t>CC Low Noise Rolly</t>
  </si>
  <si>
    <t>8716532001188</t>
  </si>
  <si>
    <t>CC Low Noise Dolly</t>
  </si>
  <si>
    <t>8716532001317</t>
  </si>
  <si>
    <t>CC Adapter Tray Euro Dolly</t>
  </si>
  <si>
    <t>8716532001416</t>
  </si>
  <si>
    <t>CC Eurokrat 4150 (VRC4150)</t>
  </si>
  <si>
    <t>CC Eurocrate 4150 (VRC4150)</t>
  </si>
  <si>
    <t>8716532001454</t>
  </si>
  <si>
    <t>CC Solid, 1350 mm x 565 mm, full metal shelf for use on CC containers</t>
  </si>
  <si>
    <t>8716532001461</t>
  </si>
  <si>
    <t>CC Air, 1350 mm x 165 mm, full metal half shelf for use on CC containers. To be used in pairs.</t>
  </si>
  <si>
    <t>8716532013105</t>
  </si>
  <si>
    <t>CC Roll Container</t>
  </si>
  <si>
    <t>8716532014102</t>
  </si>
  <si>
    <t>CC Minitainer</t>
  </si>
  <si>
    <t>8716532015109</t>
  </si>
  <si>
    <t>CC Dolly</t>
  </si>
  <si>
    <t>8716532015116</t>
  </si>
  <si>
    <t>CC Euro Dolly</t>
  </si>
  <si>
    <t>8716532016106</t>
  </si>
  <si>
    <t>CC Rolly</t>
  </si>
  <si>
    <t>8716532050322</t>
  </si>
  <si>
    <t>CC Eurokrat 220 Red</t>
  </si>
  <si>
    <t>CC Eurocrate 220 Red</t>
  </si>
  <si>
    <t>8717953013750</t>
  </si>
  <si>
    <t>DPB plastic pallet, 1200x1000</t>
  </si>
  <si>
    <t>8718452177431</t>
  </si>
  <si>
    <t>Jumbo JT–Kar Trolley  (Hallo Jumbo) with 2 fixed sides and detachable trays</t>
  </si>
  <si>
    <t>DOWNLOAD_ACQUISITION</t>
  </si>
  <si>
    <t>Remote verbinding actief</t>
  </si>
  <si>
    <t>Connexion à distance active</t>
  </si>
  <si>
    <t>Download acquisition</t>
  </si>
  <si>
    <t>IDLE</t>
  </si>
  <si>
    <t>Inactief</t>
  </si>
  <si>
    <t>Inactif</t>
  </si>
  <si>
    <t>Idle</t>
  </si>
  <si>
    <t>OFF</t>
  </si>
  <si>
    <t>Uit</t>
  </si>
  <si>
    <t>Off</t>
  </si>
  <si>
    <t>Aan</t>
  </si>
  <si>
    <t>Sur</t>
  </si>
  <si>
    <t>On</t>
  </si>
  <si>
    <t>OUTPUT</t>
  </si>
  <si>
    <t>Output</t>
  </si>
  <si>
    <t>Sortie</t>
  </si>
  <si>
    <t>SLEEP</t>
  </si>
  <si>
    <t>Slaapstand</t>
  </si>
  <si>
    <t>Mode veille</t>
  </si>
  <si>
    <t>Sleep</t>
  </si>
  <si>
    <t>STANDBY</t>
  </si>
  <si>
    <t>Sluimerstand</t>
  </si>
  <si>
    <t>Standby</t>
  </si>
  <si>
    <t>X_BLUEBERRY_EXTRACT</t>
  </si>
  <si>
    <t>Bosbessenextract</t>
  </si>
  <si>
    <t>Blueberry extract</t>
  </si>
  <si>
    <t>X_BROMELAIN</t>
  </si>
  <si>
    <t>Bromelaïne</t>
  </si>
  <si>
    <t>Bromelain</t>
  </si>
  <si>
    <t>X_BUCKWHEAT_GERM_POWDER</t>
  </si>
  <si>
    <t>Boekweitkiempoeder</t>
  </si>
  <si>
    <t>Buckwheat germ powder</t>
  </si>
  <si>
    <t>X_CARDIF</t>
  </si>
  <si>
    <t>Verschil in koolhydraten</t>
  </si>
  <si>
    <t>Différence de glucides</t>
  </si>
  <si>
    <t>Carbohydrates difference</t>
  </si>
  <si>
    <t>X_CASNWH</t>
  </si>
  <si>
    <t>Een ratio die bepaald wordt door het totaal aan caseïne te delen door het totaal aan wei.</t>
  </si>
  <si>
    <t>Caséine par Total Whey Ratio - Un rapport qui est déterminé en divisant la caséine totale par le total de lactosérum.</t>
  </si>
  <si>
    <t>Casein to Whey Protein Ratio</t>
  </si>
  <si>
    <t>X_CHONDR</t>
  </si>
  <si>
    <t>Chondroïtinesulfaat</t>
  </si>
  <si>
    <t>Sulfate de Chondroïtine</t>
  </si>
  <si>
    <t>Chondroitin sulphate</t>
  </si>
  <si>
    <t>X_CITRUS_BIOFLAVONOIDS</t>
  </si>
  <si>
    <t>Citrusbioflavonoïden</t>
  </si>
  <si>
    <t>Citrus bioflavonoids</t>
  </si>
  <si>
    <t>X_CITRUS_FRUIT_EXTRACT</t>
  </si>
  <si>
    <t>Extract van citrusvruchten</t>
  </si>
  <si>
    <t>Citrus fruit extract</t>
  </si>
  <si>
    <t>X_COENZYME_Q10</t>
  </si>
  <si>
    <t>Co-enzym Q10</t>
  </si>
  <si>
    <t>Coenzyme Q10</t>
  </si>
  <si>
    <t>X_COLLAGEN_HYDROLYSATE</t>
  </si>
  <si>
    <t>Collageen hydrolysaten</t>
  </si>
  <si>
    <t>Collagen hydrolysate</t>
  </si>
  <si>
    <t>X_CRANBERRY_EXTRACT</t>
  </si>
  <si>
    <t>Cranberryextract</t>
  </si>
  <si>
    <t>Cranberry extract</t>
  </si>
  <si>
    <t>X_CREATINE</t>
  </si>
  <si>
    <t>Creatine</t>
  </si>
  <si>
    <t>Créatine</t>
  </si>
  <si>
    <t>X_CURCUMA_LONGA_EXTRACT</t>
  </si>
  <si>
    <t>Curcuma longa-extract</t>
  </si>
  <si>
    <t>Curcuma longa extract</t>
  </si>
  <si>
    <t>X_D_GLUCURONOLACTONE</t>
  </si>
  <si>
    <t>D-glucuronolacton</t>
  </si>
  <si>
    <t>D-glucuronolactone</t>
  </si>
  <si>
    <t>D-Glucuronolactone</t>
  </si>
  <si>
    <t>X_DANDELION_LEAF</t>
  </si>
  <si>
    <t>Paardebloemblad</t>
  </si>
  <si>
    <t>Dandelion leaf</t>
  </si>
  <si>
    <t>X_DEVILS_CLAW_POWDER</t>
  </si>
  <si>
    <t>Duivelsklauw poeder</t>
  </si>
  <si>
    <t>Poudre de griffe du diable</t>
  </si>
  <si>
    <t>Devil's claw powder</t>
  </si>
  <si>
    <t>X_DFL</t>
  </si>
  <si>
    <t>Difucosyllactose (DFL)</t>
  </si>
  <si>
    <t>X_ECHINACEA_ROOT_EXTRACT</t>
  </si>
  <si>
    <t>Echinacea wortel/blad extract</t>
  </si>
  <si>
    <t>Echinacea root/leaf extract</t>
  </si>
  <si>
    <t>X_ELDER_FRUIT</t>
  </si>
  <si>
    <t>Vlierbessen</t>
  </si>
  <si>
    <t>Elder fruit</t>
  </si>
  <si>
    <t>X_ELDERBERRY_EXTRACT</t>
  </si>
  <si>
    <t>Vlierbessenextract</t>
  </si>
  <si>
    <t>Elderberry extract</t>
  </si>
  <si>
    <t>X_ENTFAE</t>
  </si>
  <si>
    <t>Enterococcus faecium</t>
  </si>
  <si>
    <t>X_EVENING_PRIMROSE_OIL</t>
  </si>
  <si>
    <t>Teunisbloemolie</t>
  </si>
  <si>
    <t>Evening primrose oil</t>
  </si>
  <si>
    <t>X_FATRSA</t>
  </si>
  <si>
    <t>Gecombineerde verzadigde vetzuren en transvetzuren.</t>
  </si>
  <si>
    <t>Graisses saturées et trans combinées.</t>
  </si>
  <si>
    <t>Combined saturated fat and trans fat.</t>
  </si>
  <si>
    <t>X_FIBDIF</t>
  </si>
  <si>
    <t>Verschil in vezels</t>
  </si>
  <si>
    <t>Différence de fibre</t>
  </si>
  <si>
    <t>Fibre difference</t>
  </si>
  <si>
    <t>X_FIBTPE</t>
  </si>
  <si>
    <t>Totaal voedingsvezels (FDA 2020) (Voor gebruik in buitenlandse markten (niet van toepassing in de Benelux))</t>
  </si>
  <si>
    <t>Total fibres diététiques (FDA 2020)</t>
  </si>
  <si>
    <t>Total dietary fibre (FDA 2020) (Not used in the Benelux but applicable in other countries)</t>
  </si>
  <si>
    <t>X_FLAVONOIDS</t>
  </si>
  <si>
    <t>Flavonoïden</t>
  </si>
  <si>
    <t>Flavonoids</t>
  </si>
  <si>
    <t>X_FUNS</t>
  </si>
  <si>
    <t>Totaal onverzadigde vetzuren.</t>
  </si>
  <si>
    <t>Total des graisses insaturées</t>
  </si>
  <si>
    <t>Total unsaturated fats</t>
  </si>
  <si>
    <t>X_GARLIC_POWDER</t>
  </si>
  <si>
    <t>Knoflookpoeder</t>
  </si>
  <si>
    <t>Garlic powder</t>
  </si>
  <si>
    <t>X_GINGER_ROOT</t>
  </si>
  <si>
    <t>Gemberwortel</t>
  </si>
  <si>
    <t>Ginger root</t>
  </si>
  <si>
    <t>X_GINGER_ROOT_EXTRACT</t>
  </si>
  <si>
    <t>Gemberwortelextract</t>
  </si>
  <si>
    <t>Ginger root extract</t>
  </si>
  <si>
    <t>X_GINGKO_EXTRACT</t>
  </si>
  <si>
    <t>Gingko-extract</t>
  </si>
  <si>
    <t>Gingko extract</t>
  </si>
  <si>
    <t>Ginkgo extract</t>
  </si>
  <si>
    <t>X_GINGKO_LEAF_EXTRACT</t>
  </si>
  <si>
    <t>Extract van ginkgo-bladeren</t>
  </si>
  <si>
    <t>Ginkgo leaf extract</t>
  </si>
  <si>
    <t>X_GINSENG_EXTRACT</t>
  </si>
  <si>
    <t>Ginseng-extract</t>
  </si>
  <si>
    <t>Ginseng extract</t>
  </si>
  <si>
    <t>X_GLUCMN</t>
  </si>
  <si>
    <t>Glucosamine</t>
  </si>
  <si>
    <t>X_GLUCOSAMINE_HYDROCHLORIDE</t>
  </si>
  <si>
    <t>Glucosamine hydrochloride</t>
  </si>
  <si>
    <t>X_GLUCOSAMINE_SULPHATE_POTASSIUM_CHLORIDE</t>
  </si>
  <si>
    <t>Glucosaminesulfaat kaliumchloride</t>
  </si>
  <si>
    <t>Glucosamine sulphate potassium chloride</t>
  </si>
  <si>
    <t>X_GOJI_BERRY_EXTRACT</t>
  </si>
  <si>
    <t>Extract van gojibessen</t>
  </si>
  <si>
    <t>Goji berry extract</t>
  </si>
  <si>
    <t>X_GOOSEBERRY_LEAVES</t>
  </si>
  <si>
    <t>Kruisbesbladeren</t>
  </si>
  <si>
    <t>Gooseberry leaves</t>
  </si>
  <si>
    <t>X_GOOSEBERRY_ROOT_EXTRACT</t>
  </si>
  <si>
    <t>Kruisbeswortelextract</t>
  </si>
  <si>
    <t>Gooseberry root extract</t>
  </si>
  <si>
    <t>X_GOS</t>
  </si>
  <si>
    <t>Galacto-oligosachariden (GOS)</t>
  </si>
  <si>
    <t>Galactooligosaccharides (GOS)</t>
  </si>
  <si>
    <t>X_GRAPE_EXTRACT</t>
  </si>
  <si>
    <t>Druivenextract</t>
  </si>
  <si>
    <t>Grape extract</t>
  </si>
  <si>
    <t>X_GRAPE_SEED_EXTRACT</t>
  </si>
  <si>
    <t>Druivenpitextract</t>
  </si>
  <si>
    <t>Extrait de pépins de raisin</t>
  </si>
  <si>
    <t>Grape seed extract</t>
  </si>
  <si>
    <t>X_GREEN_LIPPED_MUSSEL_EXTRACT</t>
  </si>
  <si>
    <t>Groenlipmosselextract</t>
  </si>
  <si>
    <t>Extrait de moule à lèvres vertes</t>
  </si>
  <si>
    <t>Green-lipped mussel extract</t>
  </si>
  <si>
    <t>X_GREEN_TEA_EXTRACT</t>
  </si>
  <si>
    <t>Groenethee-extract</t>
  </si>
  <si>
    <t>Green tea extract</t>
  </si>
  <si>
    <t>X_GUARANA_EXTRACT</t>
  </si>
  <si>
    <t>Guarana-extract</t>
  </si>
  <si>
    <t>Guarana extract</t>
  </si>
  <si>
    <t>X_GUARANA_SEED</t>
  </si>
  <si>
    <t>Guaranazaad</t>
  </si>
  <si>
    <t>Guarana seed</t>
  </si>
  <si>
    <t>X_HAWTHORN_EXTRACT</t>
  </si>
  <si>
    <t>Meidoornextract</t>
  </si>
  <si>
    <t>Hawthorn extract</t>
  </si>
  <si>
    <t>X_HEMP_OIL</t>
  </si>
  <si>
    <t>Hennepolie</t>
  </si>
  <si>
    <t>Huile de chanvre</t>
  </si>
  <si>
    <t>Hemp oil</t>
  </si>
  <si>
    <t>X_HEMP_POWDER</t>
  </si>
  <si>
    <t>Henneppoeder</t>
  </si>
  <si>
    <t>Poudre de chanvre</t>
  </si>
  <si>
    <t>Hemp powder</t>
  </si>
  <si>
    <t>X_HIBISCUS_BLOSSOM</t>
  </si>
  <si>
    <t>Hibiscusbloem</t>
  </si>
  <si>
    <t>Hibiscus blossom</t>
  </si>
  <si>
    <t>X_HIBISCUS_FLOWER_EXTRACT</t>
  </si>
  <si>
    <t>Extract van hibiscusbloemen</t>
  </si>
  <si>
    <t>Hibiscus flower extract</t>
  </si>
  <si>
    <t>X_HMO</t>
  </si>
  <si>
    <t>Humane melk oligosachariden (HMO)</t>
  </si>
  <si>
    <t>Human milk-oligosaccharides (HMO)</t>
  </si>
  <si>
    <t>X_HOP_CONE_BLOSSOM</t>
  </si>
  <si>
    <t>Hopbloem</t>
  </si>
  <si>
    <t>Hop cone blossom</t>
  </si>
  <si>
    <t>X_HORSETAIL_EXTRACT</t>
  </si>
  <si>
    <t>Extract van paardenstaart</t>
  </si>
  <si>
    <t>Horsetail extract</t>
  </si>
  <si>
    <t>X_HYALURONIC_ACID</t>
  </si>
  <si>
    <t>Acide hyaluronique</t>
  </si>
  <si>
    <t>X_ICELAND_MOSS_EXTRACT</t>
  </si>
  <si>
    <t>IJslands mosextract</t>
  </si>
  <si>
    <t>Iceland moss extract</t>
  </si>
  <si>
    <t>X_KRILL_OIL</t>
  </si>
  <si>
    <t>Krillolie</t>
  </si>
  <si>
    <t>Krill oil</t>
  </si>
  <si>
    <t>X_L_CITRULLINE</t>
  </si>
  <si>
    <t>L-Citrulline</t>
  </si>
  <si>
    <t>X_LACTASE</t>
  </si>
  <si>
    <t>Lactase</t>
  </si>
  <si>
    <t>X_LACTIC_ACID_BACTERIA</t>
  </si>
  <si>
    <t>Melkzuurbacteriën</t>
  </si>
  <si>
    <t>Lactic acid bacteria</t>
  </si>
  <si>
    <t>X_LACTULOSE</t>
  </si>
  <si>
    <t>Lactulose</t>
  </si>
  <si>
    <t>X_LADYS_MANTLE_EXTRACT</t>
  </si>
  <si>
    <t>Vrouwenmantelextract</t>
  </si>
  <si>
    <t>Lady's mantle extract</t>
  </si>
  <si>
    <t>X_LADYS_MANTLE_LEAF</t>
  </si>
  <si>
    <t>Vrouwenmantelblad</t>
  </si>
  <si>
    <t>Lady's mantle leaf</t>
  </si>
  <si>
    <t>X_LAVENDER_BLOSSOM</t>
  </si>
  <si>
    <t>Lavendelbloem</t>
  </si>
  <si>
    <t>Lavender blossom</t>
  </si>
  <si>
    <t>X_LAVENDER_BLOSSOM_EXTRACT</t>
  </si>
  <si>
    <t>Lavendelbloemextract</t>
  </si>
  <si>
    <t>Lavender blossom extract</t>
  </si>
  <si>
    <t>X_LAVENDER_OIL</t>
  </si>
  <si>
    <t>Lavendelolie</t>
  </si>
  <si>
    <t>Lavender oil</t>
  </si>
  <si>
    <t>X_LEMON_BALM_LEAF_EXTRACT</t>
  </si>
  <si>
    <t>Citroenmelisse-extract</t>
  </si>
  <si>
    <t>Lemon balm leaf extract</t>
  </si>
  <si>
    <t>X_LIME_BLOSSOM</t>
  </si>
  <si>
    <t>Limoenbloem</t>
  </si>
  <si>
    <t>Lime blossom</t>
  </si>
  <si>
    <t>X_LIME_BLOSSOM_EXTRACT</t>
  </si>
  <si>
    <t>Limoenbloesemextract</t>
  </si>
  <si>
    <t>Lime blossom extract</t>
  </si>
  <si>
    <t>X_LINSEED_OIL</t>
  </si>
  <si>
    <t>Lijnzaadolie</t>
  </si>
  <si>
    <t>Huile de lin</t>
  </si>
  <si>
    <t>Linseed oil</t>
  </si>
  <si>
    <t>X_LIQUORICE_ROOT</t>
  </si>
  <si>
    <t>Zoethoutwortel</t>
  </si>
  <si>
    <t>Racine de réglisse</t>
  </si>
  <si>
    <t>Liquorice root</t>
  </si>
  <si>
    <t>X_LNNT</t>
  </si>
  <si>
    <t>Lacto-N-neotetraose (LNnt)</t>
  </si>
  <si>
    <t>X_LNT</t>
  </si>
  <si>
    <t>Lacto-N-tetraose (LNT)</t>
  </si>
  <si>
    <t>Lacto-N-tétraose (LNT)</t>
  </si>
  <si>
    <t>X_MACADAMIA_NUT_OIL</t>
  </si>
  <si>
    <t>Macadamia-olie</t>
  </si>
  <si>
    <t>Macadamia nut oil</t>
  </si>
  <si>
    <t>X_MAITAKE_POWDER</t>
  </si>
  <si>
    <t>Eikhaaspoeder</t>
  </si>
  <si>
    <t>Maitake powder</t>
  </si>
  <si>
    <t>X_MALLOW_FLOWERS_EXTRACT</t>
  </si>
  <si>
    <t>Kaasjeskruidbloemextract</t>
  </si>
  <si>
    <t>Mallow flowers extract</t>
  </si>
  <si>
    <t>X_MALLOW_LEAVES_EXTRACT</t>
  </si>
  <si>
    <t>Kaasjeskruidbladextract</t>
  </si>
  <si>
    <t>Mallow leaves extract</t>
  </si>
  <si>
    <t>X_MARSHMALLOW_ROOT_EXTRACT</t>
  </si>
  <si>
    <t>Echte heemstwortelextract</t>
  </si>
  <si>
    <t>Marshmallow root extract</t>
  </si>
  <si>
    <t>X_MCT</t>
  </si>
  <si>
    <t>Middellange vetzuurketens</t>
  </si>
  <si>
    <t>Triglycérides à chaîne moyenne</t>
  </si>
  <si>
    <t>Middle chain triglycerides</t>
  </si>
  <si>
    <t>X_MELA</t>
  </si>
  <si>
    <t>X_MILK_THISTLE_EXTRACT</t>
  </si>
  <si>
    <t>Mariadistelextract</t>
  </si>
  <si>
    <t>Milk thistle extract</t>
  </si>
  <si>
    <t>X_MILK_THISTLE_FRUIT</t>
  </si>
  <si>
    <t>Mariadistel</t>
  </si>
  <si>
    <t>Milk thistle fruit</t>
  </si>
  <si>
    <t>X_MILLET_SEED_EXTRACT</t>
  </si>
  <si>
    <t>Gierstextract</t>
  </si>
  <si>
    <t>Millet seed extract</t>
  </si>
  <si>
    <t>X_MONKS_PEPPER_EXTRACT</t>
  </si>
  <si>
    <t>Monnikspeperextract</t>
  </si>
  <si>
    <t>Extrait de gattilier</t>
  </si>
  <si>
    <t>Monk's pepper extract</t>
  </si>
  <si>
    <t>X_NAC</t>
  </si>
  <si>
    <t>N-acetylcysteïne</t>
  </si>
  <si>
    <t>N-acétylcystéine</t>
  </si>
  <si>
    <t>N-Acetyl Cysteine</t>
  </si>
  <si>
    <t>X_NEOTAME</t>
  </si>
  <si>
    <t>Neotaam</t>
  </si>
  <si>
    <t>Néotame</t>
  </si>
  <si>
    <t>Neotame</t>
  </si>
  <si>
    <t>X_NETTLE_LEAF_EXTRACT</t>
  </si>
  <si>
    <t>Brandnetelbladextract</t>
  </si>
  <si>
    <t>Nettle leaf extract</t>
  </si>
  <si>
    <t>X_OLIVE_OIL_OMEGA_9_FATTY_ACIDS</t>
  </si>
  <si>
    <t>Omega-9-vetzuren uit olijfolie</t>
  </si>
  <si>
    <t>Omega-9 fatty acids from olive oil</t>
  </si>
  <si>
    <t>X_OMEGA_3_OTHER</t>
  </si>
  <si>
    <t>Andere Omega 3</t>
  </si>
  <si>
    <t>Autres Oméga-3</t>
  </si>
  <si>
    <t>Other Omega 3</t>
  </si>
  <si>
    <t>X_OPC</t>
  </si>
  <si>
    <t>Oligomere proanthocyanidinen (OPC)</t>
  </si>
  <si>
    <t>Proanthocyanidines oligomères (OPC)</t>
  </si>
  <si>
    <t>Oligomeric proanthocyanidins (OPC)</t>
  </si>
  <si>
    <t>X_PABA</t>
  </si>
  <si>
    <t>Para aminobenzoëzuur (PABA)</t>
  </si>
  <si>
    <t>Acide para aminobenzoïque (PABA)</t>
  </si>
  <si>
    <t>Para aminobenzoic acid (PABA)</t>
  </si>
  <si>
    <t>X_PAPAIN</t>
  </si>
  <si>
    <t>Papaïne</t>
  </si>
  <si>
    <t>Papain</t>
  </si>
  <si>
    <t>X_PASSION_FLOWER_EXTRACT</t>
  </si>
  <si>
    <t>Passiebloemextract</t>
  </si>
  <si>
    <t>Passion flower extract</t>
  </si>
  <si>
    <t>X_PEPPER_EXTRACT</t>
  </si>
  <si>
    <t>Peperextract</t>
  </si>
  <si>
    <t>Extrait de poivre</t>
  </si>
  <si>
    <t>Pepper extract</t>
  </si>
  <si>
    <t>X_PEPPERMINT_LEAF</t>
  </si>
  <si>
    <t>Pepermuntblad</t>
  </si>
  <si>
    <t>Feuille de menthe poivrée</t>
  </si>
  <si>
    <t>Peppermint leaf</t>
  </si>
  <si>
    <t>X_PINE_BARK_EXTRACT</t>
  </si>
  <si>
    <t>Pijnboomschorsextract</t>
  </si>
  <si>
    <t>Extrait d'écorce de pin</t>
  </si>
  <si>
    <t>Pine bark extract</t>
  </si>
  <si>
    <t>X_PLANTAIN_LEAVES_EXTRACT</t>
  </si>
  <si>
    <t>Extract van weegbreebladeren</t>
  </si>
  <si>
    <t>Plantain leaves extract</t>
  </si>
  <si>
    <t>X_POLDE</t>
  </si>
  <si>
    <t>Polydextrose</t>
  </si>
  <si>
    <t>X_POMEGRANATE_EXTRACT</t>
  </si>
  <si>
    <t>Granaatappelextract</t>
  </si>
  <si>
    <t>Pomegranate extract</t>
  </si>
  <si>
    <t>X_POMEGRANATE_FRUIT</t>
  </si>
  <si>
    <t>Granaatappel</t>
  </si>
  <si>
    <t>Pomegranate fruit</t>
  </si>
  <si>
    <t>X_PROANTHOCYANIDIN</t>
  </si>
  <si>
    <t>Proanthocyanidine</t>
  </si>
  <si>
    <t>Proanthocyanidin</t>
  </si>
  <si>
    <t>X_PROSOL</t>
  </si>
  <si>
    <t>Een eiwit dat kan worden opgelost in een vloeistof.</t>
  </si>
  <si>
    <t>ProSol - Une protéine qui peut être dissoute dans un liquide.</t>
  </si>
  <si>
    <t>Soluble protein</t>
  </si>
  <si>
    <t>X_PUMPKIN_SEED_EXTRACT</t>
  </si>
  <si>
    <t>Pompoenpittenextract</t>
  </si>
  <si>
    <t>Pumpkin seed extract</t>
  </si>
  <si>
    <t>X_RED_CLOVER_CONCENTRATE</t>
  </si>
  <si>
    <t>Concentraat van rode klaver</t>
  </si>
  <si>
    <t>Red clover concentrate</t>
  </si>
  <si>
    <t>X_RED_WINE_GRAPE_CONCENTRATE</t>
  </si>
  <si>
    <t>Concentraat van rode wijndruiven</t>
  </si>
  <si>
    <t>Red wine grape concentrate</t>
  </si>
  <si>
    <t>X_RESVERATROL</t>
  </si>
  <si>
    <t>Resveratrol</t>
  </si>
  <si>
    <t>Resvératrol</t>
  </si>
  <si>
    <t>X_ROSEHIP_CONCENTRATE</t>
  </si>
  <si>
    <t>Rozenbottelconcentraat</t>
  </si>
  <si>
    <t>Concentré de rose musquée</t>
  </si>
  <si>
    <t>Rosehip concentrate</t>
  </si>
  <si>
    <t>X_ROSEMARY_LEAF_EXTRACT</t>
  </si>
  <si>
    <t>Rozemarijnextract</t>
  </si>
  <si>
    <t>Rosemary leaf extract</t>
  </si>
  <si>
    <t>X_SACCHAROMYCES_CEREVISIAE_CONCENTRATE</t>
  </si>
  <si>
    <t>Bier- of bakkersgistconcentraat (Saccharomyces cerevisiae)</t>
  </si>
  <si>
    <t>Saccharomyces cerevisiae concentrate</t>
  </si>
  <si>
    <t>X_SAFFRON_EXTRACT</t>
  </si>
  <si>
    <t>Saffraan extract</t>
  </si>
  <si>
    <t>Extrait de safran</t>
  </si>
  <si>
    <t>Saffron exctract</t>
  </si>
  <si>
    <t>X_SAFRANAL</t>
  </si>
  <si>
    <t>Safranal</t>
  </si>
  <si>
    <t>X_SAGE_EXTRACT</t>
  </si>
  <si>
    <t>Salie-extract</t>
  </si>
  <si>
    <t>Sage extract</t>
  </si>
  <si>
    <t>X_SAGE_LEAF</t>
  </si>
  <si>
    <t>Salieblad</t>
  </si>
  <si>
    <t>Sage leaf</t>
  </si>
  <si>
    <t>X_SALATRIM</t>
  </si>
  <si>
    <t>Salatrim</t>
  </si>
  <si>
    <t>X_SALIC</t>
  </si>
  <si>
    <t>X_SANDORN_FRUIT</t>
  </si>
  <si>
    <t>Duindoornbessen</t>
  </si>
  <si>
    <t>Sandorn fruit</t>
  </si>
  <si>
    <t>X_SEA_FISH_OIL</t>
  </si>
  <si>
    <t>Zeevisolie</t>
  </si>
  <si>
    <t>Sea fish oil</t>
  </si>
  <si>
    <t>X_SENNA_LEAF</t>
  </si>
  <si>
    <t>Senna blad</t>
  </si>
  <si>
    <t>Feuille de séné</t>
  </si>
  <si>
    <t>Senna leaf</t>
  </si>
  <si>
    <t>X_SILICEOUS_EARTH</t>
  </si>
  <si>
    <t>Diatomeeënaarde</t>
  </si>
  <si>
    <t>Siliceous earth</t>
  </si>
  <si>
    <t>X_SILYMARIN</t>
  </si>
  <si>
    <t>Silymarine</t>
  </si>
  <si>
    <t>Silymarin</t>
  </si>
  <si>
    <t>X_SOYBEAN_EXTRACT</t>
  </si>
  <si>
    <t>Soja extract</t>
  </si>
  <si>
    <t>Extrait de soja</t>
  </si>
  <si>
    <t>Soybean extract</t>
  </si>
  <si>
    <t>X_SPIRULINA</t>
  </si>
  <si>
    <t>Spirulina</t>
  </si>
  <si>
    <t>X_SPIRULINA_ALGAE_POWDER</t>
  </si>
  <si>
    <t>Spirulina-algenpoeder</t>
  </si>
  <si>
    <t>Spirulina algae powder</t>
  </si>
  <si>
    <t>X_SUCRA</t>
  </si>
  <si>
    <t>Sucralose</t>
  </si>
  <si>
    <t>Sucra - Un édulcorant sans valeur nutritive.</t>
  </si>
  <si>
    <t>X_SULPHATE</t>
  </si>
  <si>
    <t>Sulphate</t>
  </si>
  <si>
    <t>X_TART_CHERRY_POWDER</t>
  </si>
  <si>
    <t>Scherp kersenpoeder</t>
  </si>
  <si>
    <t>Poudre de cerise amère</t>
  </si>
  <si>
    <t>Tart cherry powder</t>
  </si>
  <si>
    <t>X_THYME_EXTRACT</t>
  </si>
  <si>
    <t>Tijmextract</t>
  </si>
  <si>
    <t>Thyme extract</t>
  </si>
  <si>
    <t>ADJUSTMENT_HEIGHT</t>
  </si>
  <si>
    <t>Aanpassingshoogte</t>
  </si>
  <si>
    <t>Hauteur d'ajustement</t>
  </si>
  <si>
    <t>Adjustment Height</t>
  </si>
  <si>
    <t>AIR_DRAFT</t>
  </si>
  <si>
    <t>Doorvaarthoogte</t>
  </si>
  <si>
    <t>Sortie d'air</t>
  </si>
  <si>
    <t>Air Draft</t>
  </si>
  <si>
    <t>AIR_INLET</t>
  </si>
  <si>
    <t>Luchtinlaat</t>
  </si>
  <si>
    <t>Entrée d'air</t>
  </si>
  <si>
    <t>Air Inlet</t>
  </si>
  <si>
    <t>AMERICAN_FOOTBALL</t>
  </si>
  <si>
    <t>American football</t>
  </si>
  <si>
    <t>Football américain</t>
  </si>
  <si>
    <t>American Football</t>
  </si>
  <si>
    <t>ARBOR_DIAMETER</t>
  </si>
  <si>
    <t>Diameter as/spil</t>
  </si>
  <si>
    <t>Diamètre de l'arceau</t>
  </si>
  <si>
    <t>Arbor Diameter</t>
  </si>
  <si>
    <t>AREA_COVERED_MAX</t>
  </si>
  <si>
    <t>Maximaal bestreken oppervlak</t>
  </si>
  <si>
    <t>Superficie maximale couverte</t>
  </si>
  <si>
    <t>Area Covered Maximum</t>
  </si>
  <si>
    <t>AREA_COVERED_MIN</t>
  </si>
  <si>
    <t>Minimaal bestreken oppervlak</t>
  </si>
  <si>
    <t>Superficie minimale couverte</t>
  </si>
  <si>
    <t>Area Covered Minimum</t>
  </si>
  <si>
    <t>AXLE_WIDTH</t>
  </si>
  <si>
    <t>Asbreedte</t>
  </si>
  <si>
    <t>Largeur des essieux</t>
  </si>
  <si>
    <t>Axle Width</t>
  </si>
  <si>
    <t>BACK</t>
  </si>
  <si>
    <t>Achterkant</t>
  </si>
  <si>
    <t>Retour</t>
  </si>
  <si>
    <t>Back</t>
  </si>
  <si>
    <t>BACK_RISE</t>
  </si>
  <si>
    <t>Rugleuning</t>
  </si>
  <si>
    <t>Entrejambe arrière</t>
  </si>
  <si>
    <t>Back Rise</t>
  </si>
  <si>
    <t>BACKSET_SIZE</t>
  </si>
  <si>
    <t>Doornmaat</t>
  </si>
  <si>
    <t>Taille du jeu de base</t>
  </si>
  <si>
    <t>Backset Size</t>
  </si>
  <si>
    <t>BAG_HEIGHT</t>
  </si>
  <si>
    <t>Tashoogte</t>
  </si>
  <si>
    <t>Hauteur du sac</t>
  </si>
  <si>
    <t>Bag Height</t>
  </si>
  <si>
    <t>BAG_STRAP_DROP</t>
  </si>
  <si>
    <t>Hoogte van tas inclusief band</t>
  </si>
  <si>
    <t>Longueur des sangles du sac</t>
  </si>
  <si>
    <t>Bag Strap Drop</t>
  </si>
  <si>
    <t>BAG_STRAP_LENGTH</t>
  </si>
  <si>
    <t>Lengte van tasbanden</t>
  </si>
  <si>
    <t>Longueur des sangles du sac (largeur)</t>
  </si>
  <si>
    <t>Bag Strap Length</t>
  </si>
  <si>
    <t>BARREL_DIAMETER</t>
  </si>
  <si>
    <t>Diameter loop</t>
  </si>
  <si>
    <t>Diamètre du canon</t>
  </si>
  <si>
    <t>Barrel diameter</t>
  </si>
  <si>
    <t>BASE_MEASUREMENT_DEPTH</t>
  </si>
  <si>
    <t>Diepte van basisafmetingen</t>
  </si>
  <si>
    <t>Profondeur de mesure de base</t>
  </si>
  <si>
    <t>Base Measurement Depth</t>
  </si>
  <si>
    <t>BASE_MEASUREMENT_DIAMETER</t>
  </si>
  <si>
    <t>Basismaat Diameter</t>
  </si>
  <si>
    <t>Diamètre de la mesure de la base</t>
  </si>
  <si>
    <t>Base Measurement Diameter</t>
  </si>
  <si>
    <t>BASE_MEASUREMENT_WIDTH</t>
  </si>
  <si>
    <t>Breedte van basisafmetingen</t>
  </si>
  <si>
    <t>Largeur de mesure de base</t>
  </si>
  <si>
    <t>Base Measurement Width</t>
  </si>
  <si>
    <t>BASE_THICKNESS</t>
  </si>
  <si>
    <t>Base thickness</t>
  </si>
  <si>
    <t>BASEBALL_BAT_DROP</t>
  </si>
  <si>
    <t>Honkbalknuppel drop (verschil tussen gewicht en lengte knuppel)</t>
  </si>
  <si>
    <t>Chute de la batte de baseball</t>
  </si>
  <si>
    <t>Baseball Bat Drop</t>
  </si>
  <si>
    <t>BASKETBALL</t>
  </si>
  <si>
    <t>Basketbal</t>
  </si>
  <si>
    <t>Basketball</t>
  </si>
  <si>
    <t>BELT_LENGTH</t>
  </si>
  <si>
    <t>Riemlengte</t>
  </si>
  <si>
    <t>Longueur de la ceinture</t>
  </si>
  <si>
    <t>Belt Length</t>
  </si>
  <si>
    <t>BELT_WIDTH</t>
  </si>
  <si>
    <t>Riembreedte</t>
  </si>
  <si>
    <t>Largeur de la ceinture</t>
  </si>
  <si>
    <t>Belt Width</t>
  </si>
  <si>
    <t>BENCH_PLAIN_BLADE_LENGTH</t>
  </si>
  <si>
    <t>Lengte beitel bankschaaf</t>
  </si>
  <si>
    <t>Longueur de la lame d'un banc</t>
  </si>
  <si>
    <t>Bench Plain Blade Length</t>
  </si>
  <si>
    <t>BEND_ANGLE</t>
  </si>
  <si>
    <t>Buighoek</t>
  </si>
  <si>
    <t>Angle de courbure</t>
  </si>
  <si>
    <t>Bend angle</t>
  </si>
  <si>
    <t>BICYCLE_FRAME</t>
  </si>
  <si>
    <t>Fietsframe</t>
  </si>
  <si>
    <t>Cadre de bicyclette</t>
  </si>
  <si>
    <t>Bicycle Frame</t>
  </si>
  <si>
    <t>BLADE_LENGTH</t>
  </si>
  <si>
    <t>Meslengte</t>
  </si>
  <si>
    <t>Longueur de la lame</t>
  </si>
  <si>
    <t>Blade Length</t>
  </si>
  <si>
    <t>BLADE_WIDTH</t>
  </si>
  <si>
    <t>Mesbreedte</t>
  </si>
  <si>
    <t>Largeur de la lame</t>
  </si>
  <si>
    <t>Blade Width</t>
  </si>
  <si>
    <t>BOAT_BEAM</t>
  </si>
  <si>
    <t>Breedte boot</t>
  </si>
  <si>
    <t>Largeur de bateau</t>
  </si>
  <si>
    <t>Boat Beam</t>
  </si>
  <si>
    <t>BOOT_CIRCUMFERENCE</t>
  </si>
  <si>
    <t>Schachtomtrek</t>
  </si>
  <si>
    <t>Circonférence de la botte</t>
  </si>
  <si>
    <t>Boot Circumference</t>
  </si>
  <si>
    <t>BOOT_SHAFT</t>
  </si>
  <si>
    <t>Schachthoogte</t>
  </si>
  <si>
    <t>Hauteur de la botte</t>
  </si>
  <si>
    <t>Boot Shaft</t>
  </si>
  <si>
    <t>BORE_DIAMETER_MAX</t>
  </si>
  <si>
    <t>Maximale boordiameter</t>
  </si>
  <si>
    <t>Diamètre d'alésage maximum</t>
  </si>
  <si>
    <t>Bore Diameter Maximum</t>
  </si>
  <si>
    <t>BORE_DIAMETER_STEEL_MAX</t>
  </si>
  <si>
    <t>Maximale diameter staalboor</t>
  </si>
  <si>
    <t>Diamètre maximum d'alésage de l'acier</t>
  </si>
  <si>
    <t>Bore Diameter Steel Maximum</t>
  </si>
  <si>
    <t>BORE_DIAMETER_STONE_MAX</t>
  </si>
  <si>
    <t>Maximale diameter steenboor</t>
  </si>
  <si>
    <t>Diamètre maximum d'alésage de la pierre maximum</t>
  </si>
  <si>
    <t>Bore Diameter Stone Maximum</t>
  </si>
  <si>
    <t>BORE_DIAMETER_WOOD_MAX</t>
  </si>
  <si>
    <t>Maximale diameter houtboor</t>
  </si>
  <si>
    <t>Diamètre maximum d'alésage du bois</t>
  </si>
  <si>
    <t>Bore Diameter Wood Maximum</t>
  </si>
  <si>
    <t>BORE_STROKE_RATIO</t>
  </si>
  <si>
    <t>Boring-slagverhouding</t>
  </si>
  <si>
    <t>Rapport alésage/course</t>
  </si>
  <si>
    <t>Bore stroke ratio</t>
  </si>
  <si>
    <t>BOREHOLE_DIAMETER</t>
  </si>
  <si>
    <t>Diameter boorgat</t>
  </si>
  <si>
    <t>Diamètre du trou de forage</t>
  </si>
  <si>
    <t>Borehole Diameter</t>
  </si>
  <si>
    <t>BRA_BAND</t>
  </si>
  <si>
    <t>Onderwijdte</t>
  </si>
  <si>
    <t>Bandeau du soutien-gorge</t>
  </si>
  <si>
    <t>Bra Band</t>
  </si>
  <si>
    <t>BRA_CUP</t>
  </si>
  <si>
    <t>Cupmaat</t>
  </si>
  <si>
    <t>Bonnet de soutien-gorge</t>
  </si>
  <si>
    <t>Bra Cup</t>
  </si>
  <si>
    <t>BRIM</t>
  </si>
  <si>
    <t>Hoedrand</t>
  </si>
  <si>
    <t>Bord du chapeau</t>
  </si>
  <si>
    <t>Brim</t>
  </si>
  <si>
    <t>BRISTLE_LENGTH</t>
  </si>
  <si>
    <t>Lengte van de borstelharen</t>
  </si>
  <si>
    <t>Longueur de poil</t>
  </si>
  <si>
    <t>Bristle length</t>
  </si>
  <si>
    <t>BRISTLE_WIDTH</t>
  </si>
  <si>
    <t>Breedte van de borstelharen</t>
  </si>
  <si>
    <t>Largeur de poil</t>
  </si>
  <si>
    <t>Bristle width</t>
  </si>
  <si>
    <t>CHAIN_LENGTH</t>
  </si>
  <si>
    <t>Kettinglengte</t>
  </si>
  <si>
    <t>Longueur de la chaîne</t>
  </si>
  <si>
    <t>Chain Length</t>
  </si>
  <si>
    <t>CHEST_BUST</t>
  </si>
  <si>
    <t>Borstomvang</t>
  </si>
  <si>
    <t>Mesure du buste/de la poitrine</t>
  </si>
  <si>
    <t>Chest Bust</t>
  </si>
  <si>
    <t>CHUCK_SIZE</t>
  </si>
  <si>
    <t>Maat boorkop</t>
  </si>
  <si>
    <t>Taille du mandrin</t>
  </si>
  <si>
    <t>Chuck Size</t>
  </si>
  <si>
    <t>CIRCUMFERENCE</t>
  </si>
  <si>
    <t>Omtrek</t>
  </si>
  <si>
    <t>Circonférence</t>
  </si>
  <si>
    <t>Circumference</t>
  </si>
  <si>
    <t>CLEANING_PATH_WIDTH_WITH_ATTACHMENTS</t>
  </si>
  <si>
    <t>Breedte reinigingspad met accessoires</t>
  </si>
  <si>
    <t>Largeur du chemin de nettoyage avec accessoires</t>
  </si>
  <si>
    <t>Cleaning Path Width With Attachments</t>
  </si>
  <si>
    <t>CLEANING_PATH_WIDTH_WITHOUT_ATTACHMENTS</t>
  </si>
  <si>
    <t>Breedte reinigingspad zonder accessoires</t>
  </si>
  <si>
    <t>Largeur du chemin de nettoyage sans accessoires</t>
  </si>
  <si>
    <t>Cleaning Path Width Without Attachments</t>
  </si>
  <si>
    <t>CLEANING_PATH_WIDTH_WITHOUT_ATTACHMENTS_MAX</t>
  </si>
  <si>
    <t>Maximale breedte reinigingspad zonder accessoires</t>
  </si>
  <si>
    <t>Largeur du chemin de nettoyage maximum sans accessoires</t>
  </si>
  <si>
    <t>Cleaning Path Width Without Attachments Max</t>
  </si>
  <si>
    <t>CLEANING_PATH_WIDTH_WITHOUT_ATTACHMENTS_MIN</t>
  </si>
  <si>
    <t>Minimale breedte reinigingspad zonder accessoires</t>
  </si>
  <si>
    <t>Largeur du chemin de nettoyage minimum sans accessoires</t>
  </si>
  <si>
    <t>Cleaning Path Width Without Attachments Minimum</t>
  </si>
  <si>
    <t>CLEARING_WIDTH</t>
  </si>
  <si>
    <t>Ontruimingswijdte</t>
  </si>
  <si>
    <t>Largeur de nettoyage</t>
  </si>
  <si>
    <t>Clearing Width</t>
  </si>
  <si>
    <t>CLIP_BACK_WIDTH_TOOLS</t>
  </si>
  <si>
    <t>Breedte gereedschapsclip achter</t>
  </si>
  <si>
    <t>Largeur du clip arrière des outils</t>
  </si>
  <si>
    <t>Clip Back Width Tools</t>
  </si>
  <si>
    <t>COLLAR</t>
  </si>
  <si>
    <t>Kraag</t>
  </si>
  <si>
    <t>Col</t>
  </si>
  <si>
    <t>Collar</t>
  </si>
  <si>
    <t>COLLET_SIZE</t>
  </si>
  <si>
    <t>Spantangmaat</t>
  </si>
  <si>
    <t>Taille du collet</t>
  </si>
  <si>
    <t>Collet Size</t>
  </si>
  <si>
    <t>COMPATIBLE_CONDUIT</t>
  </si>
  <si>
    <t>Compatibele elektrische leiding</t>
  </si>
  <si>
    <t>Conduit compatible</t>
  </si>
  <si>
    <t>Compatible Conduit</t>
  </si>
  <si>
    <t>COOKING_AREA</t>
  </si>
  <si>
    <t>Kookgedeelte</t>
  </si>
  <si>
    <t>Zone de cuisson</t>
  </si>
  <si>
    <t>Cooking Area</t>
  </si>
  <si>
    <t>CORE_HEIGHT</t>
  </si>
  <si>
    <t>Core Height</t>
  </si>
  <si>
    <t>Beker</t>
  </si>
  <si>
    <t>Coupe</t>
  </si>
  <si>
    <t>Cup</t>
  </si>
  <si>
    <t>CUTTING_DEPTH_MAX</t>
  </si>
  <si>
    <t>Maximale diepte van snede</t>
  </si>
  <si>
    <t>Profondeur maximale de coupe</t>
  </si>
  <si>
    <t>Cutting Depth Maximum</t>
  </si>
  <si>
    <t>CUTTING_DEPTH_METAL_MAX</t>
  </si>
  <si>
    <t>Maximale diepte van snede in metaal</t>
  </si>
  <si>
    <t>Profondeur maximale de coupe du métal</t>
  </si>
  <si>
    <t>Cutting Depth Metal Maximum</t>
  </si>
  <si>
    <t>CUTTING_DEPTH_STEEL_MAX</t>
  </si>
  <si>
    <t>Maximale diepte van snede in staal</t>
  </si>
  <si>
    <t>Profondeur maximale de coupe de l'acier</t>
  </si>
  <si>
    <t>Cutting Depth Steel Maximum</t>
  </si>
  <si>
    <t>CUTTING_DEPTH_WOOD_MAX</t>
  </si>
  <si>
    <t>Maximale diepte van snede in hout</t>
  </si>
  <si>
    <t>Profondeur maximale de coupe du bois</t>
  </si>
  <si>
    <t>Cutting Depth Wood Maximum</t>
  </si>
  <si>
    <t>CUTTING_DIAMETER_OR_CUTTING_WIDTH</t>
  </si>
  <si>
    <t>Breedte of diameter van snede</t>
  </si>
  <si>
    <t>Diamètre de coupe ou largeur de coupe</t>
  </si>
  <si>
    <t>Cutting Diameter or Cutting Width</t>
  </si>
  <si>
    <t>CUTTING_DIAMETER_OR_CUTTING_WIDTH_MAX</t>
  </si>
  <si>
    <t>Maximale breedte of diameter van snede</t>
  </si>
  <si>
    <t>Diamètre de coupe ou largeur de coupe maximum</t>
  </si>
  <si>
    <t>Cutting Diameter or Cutting Width Maximum</t>
  </si>
  <si>
    <t>CUTTING_HEIGHT</t>
  </si>
  <si>
    <t>Snijhoogte</t>
  </si>
  <si>
    <t>Hauteur de coupe</t>
  </si>
  <si>
    <t>Cutting Height</t>
  </si>
  <si>
    <t>CUTTING_HEIGHT_45_DEGREE_MAX</t>
  </si>
  <si>
    <t>Maximale snijhoogte bij 45 graden</t>
  </si>
  <si>
    <t>Hauteur de coupe maximum à 45 degrés</t>
  </si>
  <si>
    <t>Cutting Height 45 Degree Maximum</t>
  </si>
  <si>
    <t>CUTTING_HEIGHT_90_DEGREE_MAX</t>
  </si>
  <si>
    <t>Maximale snijhoogte bij 90 graden</t>
  </si>
  <si>
    <t>Hauteur de coupe maximum à 90 degrés</t>
  </si>
  <si>
    <t>Cutting Height 90 Degree Maximum</t>
  </si>
  <si>
    <t>CUTTING_HEIGHT_MAX</t>
  </si>
  <si>
    <t>Maximale snijhoogte</t>
  </si>
  <si>
    <t>Hauteur de coupe maximale</t>
  </si>
  <si>
    <t>Cutting Height Maximum</t>
  </si>
  <si>
    <t>CUTTING_HEIGHT_MIN</t>
  </si>
  <si>
    <t>Minimale snijhoogte</t>
  </si>
  <si>
    <t>Hauteur de coupe minimum</t>
  </si>
  <si>
    <t>Cutting Height Minimum</t>
  </si>
  <si>
    <t>CUTTING_THICKNESS_MAX</t>
  </si>
  <si>
    <t>Maximale snijdikte</t>
  </si>
  <si>
    <t>Epaisseur de coupe maximale</t>
  </si>
  <si>
    <t>Cutting Thickness Maximum</t>
  </si>
  <si>
    <t>CUTTING_WHEEL_DIAMETER</t>
  </si>
  <si>
    <t>Diameter snijwiel</t>
  </si>
  <si>
    <t>Diamètre de coupe de la roue</t>
  </si>
  <si>
    <t>Cutting Wheel Diameter</t>
  </si>
  <si>
    <t>CUTTING_WIDTH</t>
  </si>
  <si>
    <t>Snijbreedte</t>
  </si>
  <si>
    <t>Largeur de coupe</t>
  </si>
  <si>
    <t>Cutting Width</t>
  </si>
  <si>
    <t>CUTTING_WIDTH_MAX</t>
  </si>
  <si>
    <t>Maximale snijbreedte</t>
  </si>
  <si>
    <t>Largeur de coupe maximale</t>
  </si>
  <si>
    <t>Cutting Width Max</t>
  </si>
  <si>
    <t>CYLINDER_LENGTH_INTERNAL</t>
  </si>
  <si>
    <t>Lengte binnenkant cylinder</t>
  </si>
  <si>
    <t>Longueur interne du cylindre</t>
  </si>
  <si>
    <t>Cylinder Length Internal</t>
  </si>
  <si>
    <t>CYLINDER_LENGTH_OUTSIDE</t>
  </si>
  <si>
    <t>Lengte buitenkant cylinder</t>
  </si>
  <si>
    <t>Longueur externe du cylindre</t>
  </si>
  <si>
    <t>Cylinder Length Outside</t>
  </si>
  <si>
    <t>DEPTH_MAX</t>
  </si>
  <si>
    <t>Maximale diepte</t>
  </si>
  <si>
    <t>Profondeur maximale</t>
  </si>
  <si>
    <t>Depth Maximum</t>
  </si>
  <si>
    <t>DIAMETER_INNER</t>
  </si>
  <si>
    <t>Binnendiameter</t>
  </si>
  <si>
    <t>Diamètre intérieur</t>
  </si>
  <si>
    <t>Inner diameter</t>
  </si>
  <si>
    <t>DIAMETER_MAX</t>
  </si>
  <si>
    <t>Maximale diameter</t>
  </si>
  <si>
    <t>Diamètre maximal</t>
  </si>
  <si>
    <t>Diameter Max</t>
  </si>
  <si>
    <t>DIAMETER_MIN</t>
  </si>
  <si>
    <t>Minimale diameter</t>
  </si>
  <si>
    <t>Diamètre minimal</t>
  </si>
  <si>
    <t>Diameter Min</t>
  </si>
  <si>
    <t>DIAMETER_OUTER</t>
  </si>
  <si>
    <t>Buitendiameter</t>
  </si>
  <si>
    <t>Diamètre extérieur</t>
  </si>
  <si>
    <t>Outer diameter</t>
  </si>
  <si>
    <t>DIAMETER_UP_TO</t>
  </si>
  <si>
    <t>Diameter tot</t>
  </si>
  <si>
    <t>Diamètre jusqu'à</t>
  </si>
  <si>
    <t>Diameter Up To</t>
  </si>
  <si>
    <t>DIRT_PARTICLES_SIZE_MAX</t>
  </si>
  <si>
    <t>Maximale grootte vuildeeltjes</t>
  </si>
  <si>
    <t>Taille maximale des particules de saleté</t>
  </si>
  <si>
    <t>Dirt Particles Size Max</t>
  </si>
  <si>
    <t>DISC_SIZE</t>
  </si>
  <si>
    <t>Schijfgrootte</t>
  </si>
  <si>
    <t>Taille du disque</t>
  </si>
  <si>
    <t>Disc Size</t>
  </si>
  <si>
    <t>DISTANCE_BETWEEN_TWO_STAIRS</t>
  </si>
  <si>
    <t>Afstand tussen twee treden</t>
  </si>
  <si>
    <t>Distance entre deux marches</t>
  </si>
  <si>
    <t>Distance Between Two Stairs</t>
  </si>
  <si>
    <t>DOOR_OR_PASSAGE_WIDTH</t>
  </si>
  <si>
    <t>Deur- of doorgangbreedte</t>
  </si>
  <si>
    <t>Largeur du passage ou de la porte</t>
  </si>
  <si>
    <t>Door or Passage Width</t>
  </si>
  <si>
    <t>DOOR_THICKNESS_MAX</t>
  </si>
  <si>
    <t>Maximale deurdikte</t>
  </si>
  <si>
    <t>Epaisseur maximale de la porte</t>
  </si>
  <si>
    <t>Door Thickness Maximum</t>
  </si>
  <si>
    <t>DOOR_THICKNESS_MIN</t>
  </si>
  <si>
    <t>Minimale deurdikte</t>
  </si>
  <si>
    <t>Epaisseur minimale de la porte</t>
  </si>
  <si>
    <t>Door Thickness Minimum</t>
  </si>
  <si>
    <t>DRAWER_DIMENSION</t>
  </si>
  <si>
    <t>Afmetingen van de lade</t>
  </si>
  <si>
    <t>Dimension du tiroir</t>
  </si>
  <si>
    <t>Drawer Dimension</t>
  </si>
  <si>
    <t>DRAWER_LENGTH_MAX</t>
  </si>
  <si>
    <t>Maximale ladelengte</t>
  </si>
  <si>
    <t>Longueur maximale du tiroir</t>
  </si>
  <si>
    <t>Drawer Length Maximum</t>
  </si>
  <si>
    <t>DRAWER_LENGTH_MIN</t>
  </si>
  <si>
    <t>Minimale ladelengte</t>
  </si>
  <si>
    <t>Longueur minimale du tiroir</t>
  </si>
  <si>
    <t>Drawer Length Minimum</t>
  </si>
  <si>
    <t>DRESS_LENGTH</t>
  </si>
  <si>
    <t>Jurklengte</t>
  </si>
  <si>
    <t>Longueur de la robe</t>
  </si>
  <si>
    <t>Dress Length</t>
  </si>
  <si>
    <t>DRILL_LENGTH</t>
  </si>
  <si>
    <t>Boorlengte</t>
  </si>
  <si>
    <t>Longueur de la mèche</t>
  </si>
  <si>
    <t>Drill Length</t>
  </si>
  <si>
    <t>DUCT_WIDTH_RANGE_HOOD</t>
  </si>
  <si>
    <t>Kanaalbreedte afzuigkap</t>
  </si>
  <si>
    <t>Largeur du capot du conduit</t>
  </si>
  <si>
    <t>Duct Width Range Hood</t>
  </si>
  <si>
    <t>EGG_SIZE</t>
  </si>
  <si>
    <t>Grootte van het ei</t>
  </si>
  <si>
    <t>Taille de l'œuf</t>
  </si>
  <si>
    <t>Egg Size</t>
  </si>
  <si>
    <t>ENVELOPE</t>
  </si>
  <si>
    <t>Envelop</t>
  </si>
  <si>
    <t>Enveloppe</t>
  </si>
  <si>
    <t>EXTENDED_DEPTH</t>
  </si>
  <si>
    <t>Uitgeklapte/uitgevouwen diepte</t>
  </si>
  <si>
    <t>Profondeur élargie</t>
  </si>
  <si>
    <t>Extended Depth</t>
  </si>
  <si>
    <t>EYEWEAR_BRIDGE_WIDTH</t>
  </si>
  <si>
    <t>Brugwijdte montuur</t>
  </si>
  <si>
    <t>Largeur du pont entre les verres de lunette</t>
  </si>
  <si>
    <t>Eyewear Bridge Width</t>
  </si>
  <si>
    <t>EYEWEAR_FRAME_WIDTH</t>
  </si>
  <si>
    <t>Montuurbreedte</t>
  </si>
  <si>
    <t>Largeur de la monture des lunettes</t>
  </si>
  <si>
    <t>Eyewear Frame Width</t>
  </si>
  <si>
    <t>EYEWEAR_LENS_HEIGHT</t>
  </si>
  <si>
    <t>Hoogte van brilglazen</t>
  </si>
  <si>
    <t>Hauteur des verres de lunettes</t>
  </si>
  <si>
    <t>Eyewear Lens Height</t>
  </si>
  <si>
    <t>EYEWEAR_LENS_WIDTH</t>
  </si>
  <si>
    <t>Breedte van brilglazen</t>
  </si>
  <si>
    <t>Largeur des verres de lunettes</t>
  </si>
  <si>
    <t>Eyewear Lens Width</t>
  </si>
  <si>
    <t>EYEWEAR_TEMPLE_LENGTH</t>
  </si>
  <si>
    <t>Lengte brillenpoot</t>
  </si>
  <si>
    <t>Longueur du bras de la monture de lunettes</t>
  </si>
  <si>
    <t>Eyewear Temple Length</t>
  </si>
  <si>
    <t>FAN_DIAMETER</t>
  </si>
  <si>
    <t>Diameter van ventilator</t>
  </si>
  <si>
    <t>Diamètre du ventilateur</t>
  </si>
  <si>
    <t>Fan Diameter</t>
  </si>
  <si>
    <t>FIREARM_CHAMBER_LENGTH</t>
  </si>
  <si>
    <t>Lengte vuurwapenkamer</t>
  </si>
  <si>
    <t>Longueur de la chambre de l'arme à feu</t>
  </si>
  <si>
    <t>Firearm Chamber Length</t>
  </si>
  <si>
    <t>FLOW_RATE_MAX</t>
  </si>
  <si>
    <t>Maximale doorstroom</t>
  </si>
  <si>
    <t>Débit maximal</t>
  </si>
  <si>
    <t>Flow Rate Maximum</t>
  </si>
  <si>
    <t>FLUE_GAS_OUTLET_DIAMETER</t>
  </si>
  <si>
    <t>Diameter rookgasafvoer</t>
  </si>
  <si>
    <t>Diamètre de la sortie des gaz de combustion</t>
  </si>
  <si>
    <t>Flue Gas Outlet Diameter</t>
  </si>
  <si>
    <t>FOOTBALL</t>
  </si>
  <si>
    <t>Voetbal</t>
  </si>
  <si>
    <t>Football</t>
  </si>
  <si>
    <t>FOOTIES_SHOULDER_TO_TOE</t>
  </si>
  <si>
    <t>Lengte van schouder tot teen</t>
  </si>
  <si>
    <t>Hauteur de l'épaule au pied</t>
  </si>
  <si>
    <t>Footies Shoulder To Toe</t>
  </si>
  <si>
    <t>FRONT_RISE</t>
  </si>
  <si>
    <t>Taillehoogte voor</t>
  </si>
  <si>
    <t>Entrejambe</t>
  </si>
  <si>
    <t>Front Rise</t>
  </si>
  <si>
    <t>FRONT_VIEW_WIDTH_PRODUCT</t>
  </si>
  <si>
    <t>Breedte vooraanzicht</t>
  </si>
  <si>
    <t>Largeur de la vue de face</t>
  </si>
  <si>
    <t>Front View Width</t>
  </si>
  <si>
    <t>FRONT_WHEEL_DIAMETER</t>
  </si>
  <si>
    <t>Diameter voorwiel</t>
  </si>
  <si>
    <t>Diamètre de la roue avant</t>
  </si>
  <si>
    <t>Front Wheel Diameter</t>
  </si>
  <si>
    <t>FUEL_CAPACITY</t>
  </si>
  <si>
    <t>Brandstofcapaciteit</t>
  </si>
  <si>
    <t>Capacité de carburant</t>
  </si>
  <si>
    <t>Fuel Capacity</t>
  </si>
  <si>
    <t>FUEL_RESERVE_CAPACITY</t>
  </si>
  <si>
    <t>Brandstofreservecapaciteit</t>
  </si>
  <si>
    <t>Capacité de réserve de carburant</t>
  </si>
  <si>
    <t>Fuel Reserve Capacity</t>
  </si>
  <si>
    <t>GATEWAY_HEIGHT</t>
  </si>
  <si>
    <t>Poorthoogte</t>
  </si>
  <si>
    <t>Hauteur du portail</t>
  </si>
  <si>
    <t>Gateway Height</t>
  </si>
  <si>
    <t>GATEWAY_WIDTH</t>
  </si>
  <si>
    <t>Poortbreedte</t>
  </si>
  <si>
    <t>Largeur du portail</t>
  </si>
  <si>
    <t>Gateway Width</t>
  </si>
  <si>
    <t>GAUGE</t>
  </si>
  <si>
    <t>Maat</t>
  </si>
  <si>
    <t>Calibre</t>
  </si>
  <si>
    <t>GRADIENT_MAX</t>
  </si>
  <si>
    <t>Maximale hellingshoek</t>
  </si>
  <si>
    <t>Gradient maximum</t>
  </si>
  <si>
    <t>Gradient Maximum</t>
  </si>
  <si>
    <t>GRAIN_SIZE_MAX</t>
  </si>
  <si>
    <t>Maximale korrelgrootte</t>
  </si>
  <si>
    <t>Taille maximale des grains</t>
  </si>
  <si>
    <t>Grain Size Max</t>
  </si>
  <si>
    <t>GRIND_WIDTH</t>
  </si>
  <si>
    <t>Schuurbreedte</t>
  </si>
  <si>
    <t>Largeur de broyage</t>
  </si>
  <si>
    <t>Grind Width</t>
  </si>
  <si>
    <t>GRIT_SIZE</t>
  </si>
  <si>
    <t>Korrelgrootte</t>
  </si>
  <si>
    <t>Taille du grain</t>
  </si>
  <si>
    <t>Grit size</t>
  </si>
  <si>
    <t>GROUND_CLEARANCE</t>
  </si>
  <si>
    <t>Vrije hoogte vanaf de grond</t>
  </si>
  <si>
    <t>Hauteur de passage au sol</t>
  </si>
  <si>
    <t>Ground Clearance</t>
  </si>
  <si>
    <t>GROWTH_HEIGHT_MAX</t>
  </si>
  <si>
    <t>Maximale groeihoogte</t>
  </si>
  <si>
    <t>Hauteur de croissance maximale</t>
  </si>
  <si>
    <t>Growth Height Maximum</t>
  </si>
  <si>
    <t>GROWTH_HEIGHT_MIN</t>
  </si>
  <si>
    <t>Minimale groeihoogte</t>
  </si>
  <si>
    <t>Hauteur de croissance minimale</t>
  </si>
  <si>
    <t>Growth Height Minimum</t>
  </si>
  <si>
    <t>HANDLE_DIAMETER</t>
  </si>
  <si>
    <t>Diameter handvat</t>
  </si>
  <si>
    <t>Diamètre du manche</t>
  </si>
  <si>
    <t>Handle diameter</t>
  </si>
  <si>
    <t>HANDLE_LENGTH</t>
  </si>
  <si>
    <t>Lengte van klink</t>
  </si>
  <si>
    <t>Longueur de la poignée</t>
  </si>
  <si>
    <t>Handle Length</t>
  </si>
  <si>
    <t>HANDLE_WIDTH</t>
  </si>
  <si>
    <t>Breedte handvat</t>
  </si>
  <si>
    <t>Largeur du manche</t>
  </si>
  <si>
    <t>Handle width</t>
  </si>
  <si>
    <t>HEEL_HEIGHT</t>
  </si>
  <si>
    <t>Hakhoogte</t>
  </si>
  <si>
    <t>Hauteur de talon</t>
  </si>
  <si>
    <t>Heel Height</t>
  </si>
  <si>
    <t>HEIGHT_BETWEEN_FLOOR_AND_BOTTOM_STAIR</t>
  </si>
  <si>
    <t>Hoogte tussen vloer en onderste trede</t>
  </si>
  <si>
    <t>Hauteur entre le sol et la première marche</t>
  </si>
  <si>
    <t>Height Between Floor and Bottom Stair</t>
  </si>
  <si>
    <t>HEIGHT_MAX</t>
  </si>
  <si>
    <t>Maximale hoogte</t>
  </si>
  <si>
    <t>Hauteur maximale</t>
  </si>
  <si>
    <t>Height maximum</t>
  </si>
  <si>
    <t>HEIGHT_OF_PLANT_CONTAINER</t>
  </si>
  <si>
    <t>Hoogte van bloempot</t>
  </si>
  <si>
    <t>Hauteur du pot de fleur</t>
  </si>
  <si>
    <t>Height of Plant Container</t>
  </si>
  <si>
    <t>HEIGHT_OF_PLANT_MIN</t>
  </si>
  <si>
    <t>Minimale planthoogte</t>
  </si>
  <si>
    <t>Hauteur minimale de la plante</t>
  </si>
  <si>
    <t>Height of Plant Minimum</t>
  </si>
  <si>
    <t>HIDDEN_PLATFORM_HEIGHT</t>
  </si>
  <si>
    <t>Platformhoogte</t>
  </si>
  <si>
    <t>Hauteur de la plate-forme</t>
  </si>
  <si>
    <t>Hidden Platform Height</t>
  </si>
  <si>
    <t>HIPS</t>
  </si>
  <si>
    <t>Heupomtrek</t>
  </si>
  <si>
    <t>Hanches</t>
  </si>
  <si>
    <t>Hips</t>
  </si>
  <si>
    <t>HITCH_SHANK</t>
  </si>
  <si>
    <t>Schacht koppeling (voor trekken)</t>
  </si>
  <si>
    <t>Tige d'attelage</t>
  </si>
  <si>
    <t>Hitch shank</t>
  </si>
  <si>
    <t>HOLE_SIZE</t>
  </si>
  <si>
    <t>Grootte gaatje (van papier, perforators etc.)</t>
  </si>
  <si>
    <t>Taille du trou</t>
  </si>
  <si>
    <t>Hole Size</t>
  </si>
  <si>
    <t>HOSE_DIAMETER</t>
  </si>
  <si>
    <t>Diameter van slang</t>
  </si>
  <si>
    <t>Diamètre de tuyau</t>
  </si>
  <si>
    <t>Hose Diameter</t>
  </si>
  <si>
    <t>HOSE_LENGTH</t>
  </si>
  <si>
    <t>Lengte van slang</t>
  </si>
  <si>
    <t>Longueur du tuyau</t>
  </si>
  <si>
    <t>Hose Length</t>
  </si>
  <si>
    <t>HULL_LENGTH</t>
  </si>
  <si>
    <t>Romplengte</t>
  </si>
  <si>
    <t>Longueur de la coque</t>
  </si>
  <si>
    <t>Hull Length</t>
  </si>
  <si>
    <t>ILLUMINATED_AREA</t>
  </si>
  <si>
    <t>Verlichte zone</t>
  </si>
  <si>
    <t>Zone éclairée</t>
  </si>
  <si>
    <t>Illuminated Area</t>
  </si>
  <si>
    <t>INLET_SPUD</t>
  </si>
  <si>
    <t>Inlaat schroefdraadopening</t>
  </si>
  <si>
    <t>Embout d'entrée</t>
  </si>
  <si>
    <t>Inlet Spud</t>
  </si>
  <si>
    <t>INSEAM</t>
  </si>
  <si>
    <t>Binnenbeenlengte</t>
  </si>
  <si>
    <t>Inseam</t>
  </si>
  <si>
    <t>INSTALLATION_DEPTH_MAX</t>
  </si>
  <si>
    <t>Maximale installatiediepte</t>
  </si>
  <si>
    <t>Profondeur maximale de l'installation</t>
  </si>
  <si>
    <t>Installation Depth Max</t>
  </si>
  <si>
    <t>INSTALLATION_DIAMETER</t>
  </si>
  <si>
    <t>Installatiediameter</t>
  </si>
  <si>
    <t>Diamètre de l'installation</t>
  </si>
  <si>
    <t>Installation Diameter</t>
  </si>
  <si>
    <t>INTAKE_HEIGHT</t>
  </si>
  <si>
    <t>Hoogte inname</t>
  </si>
  <si>
    <t>Hauteur de prise</t>
  </si>
  <si>
    <t>Intake Height</t>
  </si>
  <si>
    <t>IRONING_SURFACE_WIDTH</t>
  </si>
  <si>
    <t>Breedte van strijkoppervlak</t>
  </si>
  <si>
    <t>Largeur de la surface de repassage</t>
  </si>
  <si>
    <t>Ironing Surface Width</t>
  </si>
  <si>
    <t>JAW_CAPACITY_MAX</t>
  </si>
  <si>
    <t>Maximale bekcapaciteit</t>
  </si>
  <si>
    <t>Capacité maximale de la mâchoire</t>
  </si>
  <si>
    <t>Jaw Capacity Max</t>
  </si>
  <si>
    <t>JAW_OPENING_MAX</t>
  </si>
  <si>
    <t>Maximum opening bek (bijvoorbeeld van steeksleutel)</t>
  </si>
  <si>
    <t>Ouverture maximale de la mâchoire</t>
  </si>
  <si>
    <t>Jaw Opening Maximum</t>
  </si>
  <si>
    <t>JEWELLRY_HEIGHT</t>
  </si>
  <si>
    <t>Hoogte sieraden</t>
  </si>
  <si>
    <t>Hauteur du bijou</t>
  </si>
  <si>
    <t>Jewellry Height</t>
  </si>
  <si>
    <t>JEWELLRY_WIDTH</t>
  </si>
  <si>
    <t>Breedte sieraden</t>
  </si>
  <si>
    <t>Largeur du bijou</t>
  </si>
  <si>
    <t>Jewellry Width</t>
  </si>
  <si>
    <t>KERB_WEIGHT</t>
  </si>
  <si>
    <t>Massa rijklaar</t>
  </si>
  <si>
    <t>Poids de la couronne</t>
  </si>
  <si>
    <t>Kerb Weight</t>
  </si>
  <si>
    <t>LADDER_HEIGHT</t>
  </si>
  <si>
    <t>Ladderhoogte</t>
  </si>
  <si>
    <t>Hauteur de l'échelle</t>
  </si>
  <si>
    <t>Ladder Height</t>
  </si>
  <si>
    <t>LAWN_SIZE_MAX</t>
  </si>
  <si>
    <t>Maximale gazongrootte</t>
  </si>
  <si>
    <t>Taille maximale de la pelouse</t>
  </si>
  <si>
    <t>Lawn Size Max</t>
  </si>
  <si>
    <t>LEG_HEIGHT</t>
  </si>
  <si>
    <t>Hoogte poot</t>
  </si>
  <si>
    <t>Hauteur du pied</t>
  </si>
  <si>
    <t>Leg height</t>
  </si>
  <si>
    <t>LEG_OPENING</t>
  </si>
  <si>
    <t>Opening broekspijp</t>
  </si>
  <si>
    <t>Ouverture de jambe</t>
  </si>
  <si>
    <t>Leg opening</t>
  </si>
  <si>
    <t>LENGTH</t>
  </si>
  <si>
    <t>Lengte</t>
  </si>
  <si>
    <t>Longueur</t>
  </si>
  <si>
    <t>Length</t>
  </si>
  <si>
    <t>LENGTH_MAX</t>
  </si>
  <si>
    <t>Maximale lengte</t>
  </si>
  <si>
    <t>Longueur maximale</t>
  </si>
  <si>
    <t>Length maximum</t>
  </si>
  <si>
    <t>LENGTH_MIN</t>
  </si>
  <si>
    <t>Minimale lengte</t>
  </si>
  <si>
    <t>Longueur minimale</t>
  </si>
  <si>
    <t>Length minimum</t>
  </si>
  <si>
    <t>LENGTH_RETRACTED_ROLLED_UP_STATE</t>
  </si>
  <si>
    <t>Lengte wanneer ingeklapt of opgerold</t>
  </si>
  <si>
    <t>Longueur de l'objet retracté ou enroulé</t>
  </si>
  <si>
    <t>Length Retracted or Rolled Up State</t>
  </si>
  <si>
    <t>LENGTH_SPREAD_UNROLLED_STATE</t>
  </si>
  <si>
    <t>Lengte wanneer uitgeklapt of uitgerold</t>
  </si>
  <si>
    <t>Longueur de l'objet étalé ou déroulé</t>
  </si>
  <si>
    <t>Length Spread or Unrolled State</t>
  </si>
  <si>
    <t>LENGTH_UP_TO</t>
  </si>
  <si>
    <t>Lengte tot</t>
  </si>
  <si>
    <t>Longueur jusqu'à</t>
  </si>
  <si>
    <t>Length Up To</t>
  </si>
  <si>
    <t>LENS_DIAMETER</t>
  </si>
  <si>
    <t>Lensdiameter</t>
  </si>
  <si>
    <t>Diamètre de l'objectif</t>
  </si>
  <si>
    <t>Lens Diameter</t>
  </si>
  <si>
    <t>LENS_DIOPTRE</t>
  </si>
  <si>
    <t>Lensdioptrie</t>
  </si>
  <si>
    <t>Dioptrie de l'objectif</t>
  </si>
  <si>
    <t>Lens Dioptre</t>
  </si>
  <si>
    <t>LIGHT_BEAM_ANGLE</t>
  </si>
  <si>
    <t>Hoek van lichtstraal</t>
  </si>
  <si>
    <t>Angle du faisceau lumineux</t>
  </si>
  <si>
    <t>Light Beam Angle</t>
  </si>
  <si>
    <t>LIGHT_BEAM_SPREAD</t>
  </si>
  <si>
    <t>Spreiding lichtbundel</t>
  </si>
  <si>
    <t>Dispersion du faisceau lumineux</t>
  </si>
  <si>
    <t>Light Beam Spread</t>
  </si>
  <si>
    <t>LIQUID_CAPACITY</t>
  </si>
  <si>
    <t>Vloeistofcapaciteit</t>
  </si>
  <si>
    <t>Capacité du liquide</t>
  </si>
  <si>
    <t>Liquid Capacity</t>
  </si>
  <si>
    <t>MAST_DIAMETER</t>
  </si>
  <si>
    <t>Masthoogte</t>
  </si>
  <si>
    <t>Diamètre du mât</t>
  </si>
  <si>
    <t>Mast Diameter</t>
  </si>
  <si>
    <t>MAXIMUM_TRAVEL_DISTANCE</t>
  </si>
  <si>
    <t>Maximale rijafstand</t>
  </si>
  <si>
    <t>Distance maximale de déplacement</t>
  </si>
  <si>
    <t>Maximum travel distance</t>
  </si>
  <si>
    <t>MITER_CUT_MAX</t>
  </si>
  <si>
    <t>Maximale versteksnede</t>
  </si>
  <si>
    <t>coupe d'onglet maximale</t>
  </si>
  <si>
    <t>Miter Cut Max</t>
  </si>
  <si>
    <t>NAIL_LENGTH_INCLUDING_HEAD</t>
  </si>
  <si>
    <t>Maximale spijkerlengte</t>
  </si>
  <si>
    <t>Longueur maximale du clou</t>
  </si>
  <si>
    <t>Nail Length Including Head</t>
  </si>
  <si>
    <t>NETTINGS_HORIZONTAL_WIRE_DIAMETER</t>
  </si>
  <si>
    <t>Horizontale draaddiameter van de netten</t>
  </si>
  <si>
    <t>Diamètre du fil horizontal des filets</t>
  </si>
  <si>
    <t>Nettings Horizontal Wire Diameter</t>
  </si>
  <si>
    <t>NETTINGS_VERTICAL_WIRE_DIAMETER</t>
  </si>
  <si>
    <t>Verticale draaddiameter van de netten</t>
  </si>
  <si>
    <t>Diamètre du fil vertical des filets</t>
  </si>
  <si>
    <t>Nettings Vertical Wire Diameter</t>
  </si>
  <si>
    <t>ONE_DIMENSION</t>
  </si>
  <si>
    <t>Een dimensie</t>
  </si>
  <si>
    <t>une dimension</t>
  </si>
  <si>
    <t>One dimension</t>
  </si>
  <si>
    <t>ONSIES_SHOULDER_TO_TOE</t>
  </si>
  <si>
    <t>Afmeting schouder tot kruis</t>
  </si>
  <si>
    <t>Onsies d'épaule à pied</t>
  </si>
  <si>
    <t>Onsies Shoulder To Toe</t>
  </si>
  <si>
    <t>OPERATING_DISTANCE_MAX</t>
  </si>
  <si>
    <t>Maximale werkradius</t>
  </si>
  <si>
    <t>Distance d'exploitation maximale</t>
  </si>
  <si>
    <t>Operating Distance Max</t>
  </si>
  <si>
    <t>OPERATING_HEIGHT</t>
  </si>
  <si>
    <t>Werkhoogte</t>
  </si>
  <si>
    <t>Hauteur d'exploitation</t>
  </si>
  <si>
    <t>Operating Height</t>
  </si>
  <si>
    <t>OPERATING_HEIGHT_MAX</t>
  </si>
  <si>
    <t>Maximale werkhoogte</t>
  </si>
  <si>
    <t>Hauteur d'exploitation maximale</t>
  </si>
  <si>
    <t>Operating Height Maximum</t>
  </si>
  <si>
    <t>OUTSIDE_LEG</t>
  </si>
  <si>
    <t>Buitenbeenlengte</t>
  </si>
  <si>
    <t>Jambe extérieur</t>
  </si>
  <si>
    <t>Outside Leg</t>
  </si>
  <si>
    <t>OVERALL_DEPTH</t>
  </si>
  <si>
    <t>Algemene diepte</t>
  </si>
  <si>
    <t>Profondeur générale</t>
  </si>
  <si>
    <t>Overall Depth</t>
  </si>
  <si>
    <t>PADLOCK_SHACKLE_HEIGHT</t>
  </si>
  <si>
    <t>Beugelhoogte van hangslot</t>
  </si>
  <si>
    <t>Hauteur d'anneau du cadenas</t>
  </si>
  <si>
    <t>Padlock Shackle Height</t>
  </si>
  <si>
    <t>PANT_RISE</t>
  </si>
  <si>
    <t>Taillehoogte van broek</t>
  </si>
  <si>
    <t>Fourche du pantalon</t>
  </si>
  <si>
    <t>Pant Rise</t>
  </si>
  <si>
    <t>PAPER</t>
  </si>
  <si>
    <t>PAPER_WEIGHT</t>
  </si>
  <si>
    <t>Papiergewicht</t>
  </si>
  <si>
    <t>Poids du papier</t>
  </si>
  <si>
    <t>Paper weight</t>
  </si>
  <si>
    <t>PARASOL_OPENED_DIAMETER</t>
  </si>
  <si>
    <t>Diameter van geopende parasol</t>
  </si>
  <si>
    <t>Diamètre de l'ouverture du parasol</t>
  </si>
  <si>
    <t>Parasol Opened Diameter</t>
  </si>
  <si>
    <t>PASSAGE_HEIGHT_FRONT</t>
  </si>
  <si>
    <t>Doorganghoogte voor</t>
  </si>
  <si>
    <t>Hauteur de passage avant</t>
  </si>
  <si>
    <t>Passage Height Front</t>
  </si>
  <si>
    <t>PASSAGE_HEIGHT_REAR</t>
  </si>
  <si>
    <t>Doorganghoogte achter</t>
  </si>
  <si>
    <t>Hauteur de passage arrière</t>
  </si>
  <si>
    <t>Passage Height Rear</t>
  </si>
  <si>
    <t>PEDESTAL_HEIGHT</t>
  </si>
  <si>
    <t>Hoogte van voetstuk</t>
  </si>
  <si>
    <t>Hauteur du piédestal</t>
  </si>
  <si>
    <t>Pedestal Height</t>
  </si>
  <si>
    <t>PILE_HEIGHT</t>
  </si>
  <si>
    <t>Poolhoogte</t>
  </si>
  <si>
    <t>Hauteur des piles</t>
  </si>
  <si>
    <t>Pile Height</t>
  </si>
  <si>
    <t>PLANE_DEPTH</t>
  </si>
  <si>
    <t>Schaafdiepte</t>
  </si>
  <si>
    <t>Profondeur du rabot</t>
  </si>
  <si>
    <t>Plane Depth</t>
  </si>
  <si>
    <t>PLANE_WIDTH</t>
  </si>
  <si>
    <t>Schaafbreedte</t>
  </si>
  <si>
    <t>Largeur de l'avion</t>
  </si>
  <si>
    <t>Plane Width</t>
  </si>
  <si>
    <t>PLANT_DIAMETER_MIN</t>
  </si>
  <si>
    <t>Minimale plantomtrek</t>
  </si>
  <si>
    <t>Diamètre minimum de la plante</t>
  </si>
  <si>
    <t>Plant Diameter Minimum</t>
  </si>
  <si>
    <t>PLANT_NEW_SHOOT_LENGTH</t>
  </si>
  <si>
    <t>Lengte nieuwe scheut</t>
  </si>
  <si>
    <t>Longueur d'une nouvelle pousse</t>
  </si>
  <si>
    <t>Plant New Shoot Length</t>
  </si>
  <si>
    <t>PLANTER_DIAMETER</t>
  </si>
  <si>
    <t>Potdiameter</t>
  </si>
  <si>
    <t>Diamètre du planteur</t>
  </si>
  <si>
    <t>Planter Diameter</t>
  </si>
  <si>
    <t>PLATFORM_HEIGHT</t>
  </si>
  <si>
    <t>Hauteur de la plateforme</t>
  </si>
  <si>
    <t>Platform Height</t>
  </si>
  <si>
    <t>POND_SIZE_MAX</t>
  </si>
  <si>
    <t>Maximale vijvergrootte</t>
  </si>
  <si>
    <t>Taille maximale de l'étang</t>
  </si>
  <si>
    <t>Pond Size Maximum</t>
  </si>
  <si>
    <t>POWER_CORD_LENGTH_WITH_PLUG</t>
  </si>
  <si>
    <t>Snoerlengte met stekker</t>
  </si>
  <si>
    <t>Power cord length with plug</t>
  </si>
  <si>
    <t>POWER_CORD_LENGTH_WITHOUT_PLUG</t>
  </si>
  <si>
    <t>Snoerlengte zonder stekker</t>
  </si>
  <si>
    <t>Longueur du cordon sans prise d'alimentation</t>
  </si>
  <si>
    <t>Power cord length without plug</t>
  </si>
  <si>
    <t>PRECIOUS_METAL_PURITY</t>
  </si>
  <si>
    <t>Zuiverheidsgraad edelmetaal</t>
  </si>
  <si>
    <t>Pureté des métaux précieux</t>
  </si>
  <si>
    <t>Precious Metal Purity</t>
  </si>
  <si>
    <t>PRECIOUS_METAL_WEIGHT</t>
  </si>
  <si>
    <t>Gewicht van edelmetaal</t>
  </si>
  <si>
    <t>Poids des métaux précieux</t>
  </si>
  <si>
    <t>Precious Metal Weight</t>
  </si>
  <si>
    <t>PUMP_DELIVERY_HEAD</t>
  </si>
  <si>
    <t>Opvoerhoogte pomp</t>
  </si>
  <si>
    <t>Hauteur du refoulement de la pompe</t>
  </si>
  <si>
    <t>Pump Delivery Head</t>
  </si>
  <si>
    <t>PUMP_DELIVERY_HEAD_MAX</t>
  </si>
  <si>
    <t>Maximale opvoerhoogte pomp</t>
  </si>
  <si>
    <t>Hauteur de refoulement maximale de la pompe</t>
  </si>
  <si>
    <t>Pump Delivery Head Max</t>
  </si>
  <si>
    <t>RACQUET_LENGTH</t>
  </si>
  <si>
    <t>Racketlengte</t>
  </si>
  <si>
    <t>Longueur de la raquette</t>
  </si>
  <si>
    <t>Racquet Length</t>
  </si>
  <si>
    <t>RAMP_WIDTH</t>
  </si>
  <si>
    <t>Breedte oprijplaat</t>
  </si>
  <si>
    <t>Largeur de la rampe</t>
  </si>
  <si>
    <t>Ramp width</t>
  </si>
  <si>
    <t>REACH_HEIGHT</t>
  </si>
  <si>
    <t>Reikhoogte</t>
  </si>
  <si>
    <t>Hauteur de portée</t>
  </si>
  <si>
    <t>Reach Height</t>
  </si>
  <si>
    <t>REAR_WHEEL_DIAMETER</t>
  </si>
  <si>
    <t>Diameter achterwiel</t>
  </si>
  <si>
    <t>Diamètre de la roue arrière</t>
  </si>
  <si>
    <t>Rear Wheel Diameter</t>
  </si>
  <si>
    <t>REMOVAL_MAX</t>
  </si>
  <si>
    <t>Maximaal verwijderbaar</t>
  </si>
  <si>
    <t>Suppression maximale</t>
  </si>
  <si>
    <t>Removal Max</t>
  </si>
  <si>
    <t>RIDGE_HEIGHT_GARAGE_CARPORTS</t>
  </si>
  <si>
    <t>Randhoogte garage of carport</t>
  </si>
  <si>
    <t>Hauteur du carport ou du garage</t>
  </si>
  <si>
    <t>Ridge Height Garage Carports</t>
  </si>
  <si>
    <t>ROLL_LENGTH</t>
  </si>
  <si>
    <t>Uitgerolde lengte</t>
  </si>
  <si>
    <t>Longueur du rouleau</t>
  </si>
  <si>
    <t>Roll Length</t>
  </si>
  <si>
    <t>ROLL_WIDTH</t>
  </si>
  <si>
    <t>Rolbreedte</t>
  </si>
  <si>
    <t>Largeur du rouleau</t>
  </si>
  <si>
    <t>Roll Width</t>
  </si>
  <si>
    <t>ROOM_HEIGHT_MAX</t>
  </si>
  <si>
    <t>Maximale hoogte kamer</t>
  </si>
  <si>
    <t>Hauteur maximale de la pièce</t>
  </si>
  <si>
    <t>Room Height Max</t>
  </si>
  <si>
    <t>ROPE_LENGTH</t>
  </si>
  <si>
    <t>Draadlengte</t>
  </si>
  <si>
    <t>Longueur de la corde</t>
  </si>
  <si>
    <t>Rope Length</t>
  </si>
  <si>
    <t>RUNNING_LENGTH</t>
  </si>
  <si>
    <t>Gebruiksduur</t>
  </si>
  <si>
    <t>Durée de fonctionnement</t>
  </si>
  <si>
    <t>Running Length</t>
  </si>
  <si>
    <t>SANDING_AREA_LENGTH</t>
  </si>
  <si>
    <t>Lengte schuuroppervlak</t>
  </si>
  <si>
    <t>Longueur de la zone de ponçage</t>
  </si>
  <si>
    <t>Sanding Area Length</t>
  </si>
  <si>
    <t>SANDING_AREA_WIDTH</t>
  </si>
  <si>
    <t>Breedte schuuroppervlak</t>
  </si>
  <si>
    <t>Largeur de la zone de ponçage</t>
  </si>
  <si>
    <t>Sanding Area Width</t>
  </si>
  <si>
    <t>SAW_BAND_LENGTH</t>
  </si>
  <si>
    <t>Lengte zaagband</t>
  </si>
  <si>
    <t>Longueur du ruban de scie</t>
  </si>
  <si>
    <t>Saw Band Length</t>
  </si>
  <si>
    <t>SAW_BAND_WIDTH</t>
  </si>
  <si>
    <t>Breedte zaagband</t>
  </si>
  <si>
    <t>Largeur du ruban de la scie</t>
  </si>
  <si>
    <t>Saw Band Width</t>
  </si>
  <si>
    <t>SAW_WHEEL_DIAMETER</t>
  </si>
  <si>
    <t>Diameter zaagband</t>
  </si>
  <si>
    <t>Diamètre de la roue de la scie</t>
  </si>
  <si>
    <t>Saw Wheel Diameter</t>
  </si>
  <si>
    <t>SCAFFOLD_HEIGHT</t>
  </si>
  <si>
    <t>Hoogte bouwsteiger</t>
  </si>
  <si>
    <t>Hauteur de l'échafaudage</t>
  </si>
  <si>
    <t>Scaffold Height</t>
  </si>
  <si>
    <t>SCREW_DIAMETER_MAX</t>
  </si>
  <si>
    <t>Maximale diameter schroef</t>
  </si>
  <si>
    <t>Diamètre maximal de la vis</t>
  </si>
  <si>
    <t>Screw Diameter Max</t>
  </si>
  <si>
    <t>SEAM_DEPTH_MAX</t>
  </si>
  <si>
    <t>Maximale diepte van naad</t>
  </si>
  <si>
    <t>Profondeur maximale de la couture</t>
  </si>
  <si>
    <t>Seam Depth Max</t>
  </si>
  <si>
    <t>SEAT_BACK_HEIGHT</t>
  </si>
  <si>
    <t>Hoogte rugleuning</t>
  </si>
  <si>
    <t>Hauteur du dossier du siège</t>
  </si>
  <si>
    <t>Seat Back Height</t>
  </si>
  <si>
    <t>SEAT_HEIGHT</t>
  </si>
  <si>
    <t>Stoelhoogte</t>
  </si>
  <si>
    <t>Hauteur du siège</t>
  </si>
  <si>
    <t>Seat Height</t>
  </si>
  <si>
    <t>SELF_PRIMING_HEIGHT_MAX</t>
  </si>
  <si>
    <t>Maximale hoogte zelfaanzuiging</t>
  </si>
  <si>
    <t>Hauteur maximale de l'auto-amorçage</t>
  </si>
  <si>
    <t>Self-priming Height Maximum</t>
  </si>
  <si>
    <t>SHACKLE_CLEARANCE</t>
  </si>
  <si>
    <t>Ruimte tussen schakels/sluitingen</t>
  </si>
  <si>
    <t>Hauteur de l'anse</t>
  </si>
  <si>
    <t>Shackle Clearance</t>
  </si>
  <si>
    <t>SHACKLE_DIAMETER</t>
  </si>
  <si>
    <t>Diameter van de schakels/sluitingen</t>
  </si>
  <si>
    <t>Diamètre de l'anse</t>
  </si>
  <si>
    <t>Shackle Diameter</t>
  </si>
  <si>
    <t>SHACKLE_LENGTH</t>
  </si>
  <si>
    <t>Lengte van de schakels/sluitingen</t>
  </si>
  <si>
    <t>Longueur de l'anse</t>
  </si>
  <si>
    <t>Shackle length</t>
  </si>
  <si>
    <t>SHANK_SIZE</t>
  </si>
  <si>
    <t>Schachtmaat</t>
  </si>
  <si>
    <t>Taille de la tige</t>
  </si>
  <si>
    <t>Shank Size</t>
  </si>
  <si>
    <t>SHEET_DEPTH</t>
  </si>
  <si>
    <t>Diepte van hoeslaken</t>
  </si>
  <si>
    <t>Hauteur de bonnet de drap</t>
  </si>
  <si>
    <t>Sheet Depth</t>
  </si>
  <si>
    <t>SHEETS_PER_ITEM</t>
  </si>
  <si>
    <t>Vellen/blaadjes per product</t>
  </si>
  <si>
    <t>Feuilles par article</t>
  </si>
  <si>
    <t>Sheets Per Item</t>
  </si>
  <si>
    <t>SHELF_DEPTH</t>
  </si>
  <si>
    <t>Diepte van de plank</t>
  </si>
  <si>
    <t>Profondeur de l'étagère</t>
  </si>
  <si>
    <t>Shelf Depth</t>
  </si>
  <si>
    <t>SHOWER_HEAD_DIAMETER</t>
  </si>
  <si>
    <t>Diameter douchekop</t>
  </si>
  <si>
    <t>Diamètre du pommeau de douche</t>
  </si>
  <si>
    <t>Shower Head Diameter</t>
  </si>
  <si>
    <t>SIDE_BURNER_AREA</t>
  </si>
  <si>
    <t>Zijbrander</t>
  </si>
  <si>
    <t>Surface du brûleur latéral</t>
  </si>
  <si>
    <t>Side Burner Area</t>
  </si>
  <si>
    <t>SIDE_VIEW_DEPTH</t>
  </si>
  <si>
    <t>Zij-aanzichtdiepte</t>
  </si>
  <si>
    <t>Profondeur de la vue latérale</t>
  </si>
  <si>
    <t>Side View Depth</t>
  </si>
  <si>
    <t>SINGLE_STAIR_WIDTH</t>
  </si>
  <si>
    <t>Breedte van de traptrede</t>
  </si>
  <si>
    <t>Largueur d'une marche</t>
  </si>
  <si>
    <t>Single Stair Width</t>
  </si>
  <si>
    <t>Mouw</t>
  </si>
  <si>
    <t>Manche</t>
  </si>
  <si>
    <t>SPLITTING_LENGTH</t>
  </si>
  <si>
    <t>Splitlengte</t>
  </si>
  <si>
    <t>Longueur de fendage</t>
  </si>
  <si>
    <t>Splitting Length</t>
  </si>
  <si>
    <t>SPOUT_HEIGHT</t>
  </si>
  <si>
    <t>Hoogte van de tuit/uitloop</t>
  </si>
  <si>
    <t>Hauteur du bec</t>
  </si>
  <si>
    <t>Spout Height</t>
  </si>
  <si>
    <t>SPOUT_REACH</t>
  </si>
  <si>
    <t>Bereik van de tuit/uitloop</t>
  </si>
  <si>
    <t>Portée du bec</t>
  </si>
  <si>
    <t>Spout Reach</t>
  </si>
  <si>
    <t>STAIRCASE_WIDTH</t>
  </si>
  <si>
    <t>Trapbreedte</t>
  </si>
  <si>
    <t>Largeur de l'escalier</t>
  </si>
  <si>
    <t>Staircase Width</t>
  </si>
  <si>
    <t>STANDING_HEIGHT</t>
  </si>
  <si>
    <t>Stahoogte</t>
  </si>
  <si>
    <t>Hauteur debout</t>
  </si>
  <si>
    <t>Standing Height</t>
  </si>
  <si>
    <t>STICK_DIAMETER_MAX</t>
  </si>
  <si>
    <t>Maximale diameter steel</t>
  </si>
  <si>
    <t>Diamètre maximal du bâton</t>
  </si>
  <si>
    <t>Stick Diameter Maximum</t>
  </si>
  <si>
    <t>STICK_DIAMETER_MIN</t>
  </si>
  <si>
    <t>Minimale diameter steel</t>
  </si>
  <si>
    <t>Diamètre minimal du bâton</t>
  </si>
  <si>
    <t>Stick Diameter Minimum</t>
  </si>
  <si>
    <t>STICK_LENGTH_MAX</t>
  </si>
  <si>
    <t>Maximale lengte steel</t>
  </si>
  <si>
    <t>Longueur maximale du bâton</t>
  </si>
  <si>
    <t>Stick Length Maximum</t>
  </si>
  <si>
    <t>STICK_LENGTH_MIN</t>
  </si>
  <si>
    <t>Minimale lengte steel</t>
  </si>
  <si>
    <t>Longueur minimale du bâton</t>
  </si>
  <si>
    <t>Stick Length Minimum</t>
  </si>
  <si>
    <t>STORAGE_LENGTH</t>
  </si>
  <si>
    <t>Opslagduur</t>
  </si>
  <si>
    <t>Durée de stockage</t>
  </si>
  <si>
    <t>Storage Length</t>
  </si>
  <si>
    <t>STOREY_HEIGHT</t>
  </si>
  <si>
    <t>Verdiepingshoogte</t>
  </si>
  <si>
    <t>Hauteur de l'étage</t>
  </si>
  <si>
    <t>Storey Height</t>
  </si>
  <si>
    <t>STOVE_PIPE_DIAMETER</t>
  </si>
  <si>
    <t>Diameter kachelleidingen</t>
  </si>
  <si>
    <t>Diamètre des tuyaux de poêle</t>
  </si>
  <si>
    <t>Stove Pipe Diameter</t>
  </si>
  <si>
    <t>STROKE_LENGTH</t>
  </si>
  <si>
    <t>Slaglengte</t>
  </si>
  <si>
    <t>Longueur de la course</t>
  </si>
  <si>
    <t>Stroke Length</t>
  </si>
  <si>
    <t>SUPPLY_LINE_LENGTH_TO_ILLUMINANT</t>
  </si>
  <si>
    <t>Kabellengte tot aan eerste lichtbron</t>
  </si>
  <si>
    <t>Longueur de la prise à la première ampoule</t>
  </si>
  <si>
    <t>Supply Line Length to Illuminant</t>
  </si>
  <si>
    <t>TABLE_SIZE_MAX</t>
  </si>
  <si>
    <t>Maximale tafellengte</t>
  </si>
  <si>
    <t>Taille maximale de la table</t>
  </si>
  <si>
    <t>Table Size Maximum</t>
  </si>
  <si>
    <t>TABLETOP_THICKNESS</t>
  </si>
  <si>
    <t>Dikte tafelblad</t>
  </si>
  <si>
    <t>Épaisseur du plateau</t>
  </si>
  <si>
    <t>Tabletop thickness</t>
  </si>
  <si>
    <t>TAKE_OFF_MAX</t>
  </si>
  <si>
    <t>Maximale afschaving</t>
  </si>
  <si>
    <t>Décollage maximum</t>
  </si>
  <si>
    <t>Take-off Maximum</t>
  </si>
  <si>
    <t>TANK_SIZE</t>
  </si>
  <si>
    <t>Grootte tank/reservoir</t>
  </si>
  <si>
    <t>Taille du réservoir</t>
  </si>
  <si>
    <t>Tank Size</t>
  </si>
  <si>
    <t>THICKNESS</t>
  </si>
  <si>
    <t>Dikte</t>
  </si>
  <si>
    <t>Épaisseur</t>
  </si>
  <si>
    <t>Thickness</t>
  </si>
  <si>
    <t>THREAD_CUTTING_WIDTH</t>
  </si>
  <si>
    <t>Largeur de coupe du fil</t>
  </si>
  <si>
    <t>Thread Cutting Width</t>
  </si>
  <si>
    <t>TIRE_WIDTH</t>
  </si>
  <si>
    <t>Bandbreedte</t>
  </si>
  <si>
    <t>Largeur des pneus</t>
  </si>
  <si>
    <t>Tire Width</t>
  </si>
  <si>
    <t>TORSO_LENGTH</t>
  </si>
  <si>
    <t>Torsolengte</t>
  </si>
  <si>
    <t>Longueur du torse</t>
  </si>
  <si>
    <t>Torso Length</t>
  </si>
  <si>
    <t>TOTAL_HEIGHT_WORKBENCH</t>
  </si>
  <si>
    <t>Totale hoogte werkblad</t>
  </si>
  <si>
    <t>Hauteur maximale de l'établi</t>
  </si>
  <si>
    <t>Total Height Workbench</t>
  </si>
  <si>
    <t>TOTAL_STONE_KARAT</t>
  </si>
  <si>
    <t>Totaal karaat van de steen</t>
  </si>
  <si>
    <t>Carat total de la pierre</t>
  </si>
  <si>
    <t>Total Stone karat</t>
  </si>
  <si>
    <t>TOTAL_STRENGTH_PRODUCT</t>
  </si>
  <si>
    <t>Totale kracht van het product</t>
  </si>
  <si>
    <t>Force totale du produit</t>
  </si>
  <si>
    <t>Total Strength Product</t>
  </si>
  <si>
    <t>TOTAL_WIDTH_WORKBENCH</t>
  </si>
  <si>
    <t>Maximale breedte werkbank</t>
  </si>
  <si>
    <t>Largeur maximale du banc de travail</t>
  </si>
  <si>
    <t>Total Width Workbench</t>
  </si>
  <si>
    <t>TOWING_CAPACITY</t>
  </si>
  <si>
    <t>Trekvermogen</t>
  </si>
  <si>
    <t>Capacité de remorquage</t>
  </si>
  <si>
    <t>Towing Capacity</t>
  </si>
  <si>
    <t>TREAD_DEPTH</t>
  </si>
  <si>
    <t>Profieldiepte (van een band)</t>
  </si>
  <si>
    <t>Profondeur de la bande de roulement</t>
  </si>
  <si>
    <t>Tread Depth</t>
  </si>
  <si>
    <t>TREAD_WIDTH</t>
  </si>
  <si>
    <t>Breedte bandprofiel</t>
  </si>
  <si>
    <t>Largeur de la bande de roulement</t>
  </si>
  <si>
    <t>Tread width</t>
  </si>
  <si>
    <t>TREE_STAND_HEIGHT_MAX</t>
  </si>
  <si>
    <t>Maximale hoogte boom</t>
  </si>
  <si>
    <t>Hauteur maximale de l'arbre</t>
  </si>
  <si>
    <t>Tree Height Stand Max</t>
  </si>
  <si>
    <t>TURNTABLE_DIAMETER</t>
  </si>
  <si>
    <t>Diameter draaitafel</t>
  </si>
  <si>
    <t>Diamètre du plateau tournant</t>
  </si>
  <si>
    <t>Turntable Diameter</t>
  </si>
  <si>
    <t>TYRE_RIM_SIZE</t>
  </si>
  <si>
    <t>Bandenvelgmaat</t>
  </si>
  <si>
    <t>Taille de la jante</t>
  </si>
  <si>
    <t>Tyre Rim Size</t>
  </si>
  <si>
    <t>TYRE_SIZE</t>
  </si>
  <si>
    <t>Bandenmaat</t>
  </si>
  <si>
    <t>Taille du pneu</t>
  </si>
  <si>
    <t>Tyre Size</t>
  </si>
  <si>
    <t>USABLE_DEPTH</t>
  </si>
  <si>
    <t>Bruikbare Diepte</t>
  </si>
  <si>
    <t>Profondeur utile</t>
  </si>
  <si>
    <t>Usable Depth</t>
  </si>
  <si>
    <t>USABLE_DIAMETER</t>
  </si>
  <si>
    <t>Bruikbare Diameter</t>
  </si>
  <si>
    <t>Diamètre utile</t>
  </si>
  <si>
    <t>Usable Diameter</t>
  </si>
  <si>
    <t>USABLE_HEIGHT</t>
  </si>
  <si>
    <t>Bruikbare Hoogte</t>
  </si>
  <si>
    <t>Hauteur utile</t>
  </si>
  <si>
    <t>Usable Height</t>
  </si>
  <si>
    <t>USABLE_INNER_BOTTOM_DEPTH</t>
  </si>
  <si>
    <t>Bruikbare diepte binnenkant</t>
  </si>
  <si>
    <t>Profondeur intérieure du fond utilisable</t>
  </si>
  <si>
    <t>Usable inner bottom depth</t>
  </si>
  <si>
    <t>USABLE_INNER_BOTTOM_DIAMETER</t>
  </si>
  <si>
    <t>Bruikbare diameter binnenkant</t>
  </si>
  <si>
    <t>Diamètre intérieur du fond utilisable</t>
  </si>
  <si>
    <t>Usable inner bottom diameter</t>
  </si>
  <si>
    <t>USABLE_INNER_BOTTOM_WIDTH</t>
  </si>
  <si>
    <t>Bruikbare breedte binnenkant</t>
  </si>
  <si>
    <t>Largeur intérieure du fond utilisable</t>
  </si>
  <si>
    <t>Usable inner bottom width</t>
  </si>
  <si>
    <t>USABLE_LENGTH</t>
  </si>
  <si>
    <t>Bruikbare Lengte</t>
  </si>
  <si>
    <t>Longueur utile</t>
  </si>
  <si>
    <t>Usable Length</t>
  </si>
  <si>
    <t>USABLE_WIDTH</t>
  </si>
  <si>
    <t>Bruikbare Breedte</t>
  </si>
  <si>
    <t>Largeur utilisable</t>
  </si>
  <si>
    <t>Usable Width</t>
  </si>
  <si>
    <t>VEHICLE_DRY_WEIGHT</t>
  </si>
  <si>
    <t>Voertuiggewicht ledig (zonder passagiers, vracht of andere artikelen)</t>
  </si>
  <si>
    <t>Poids à sec du véhicule</t>
  </si>
  <si>
    <t>Vehicle Dry Weight</t>
  </si>
  <si>
    <t>VOLUME_CAPACITY</t>
  </si>
  <si>
    <t>Volumecapaciteit</t>
  </si>
  <si>
    <t>Capacité volumétrique</t>
  </si>
  <si>
    <t>Volume Capacity</t>
  </si>
  <si>
    <t>WAIST</t>
  </si>
  <si>
    <t>Taille</t>
  </si>
  <si>
    <t>Waist</t>
  </si>
  <si>
    <t>WAIST_WIDTH</t>
  </si>
  <si>
    <t>Taillebreedte</t>
  </si>
  <si>
    <t>Largueur de la taille</t>
  </si>
  <si>
    <t>Waist Width</t>
  </si>
  <si>
    <t>WATCH_CASE_DEPTH</t>
  </si>
  <si>
    <t>Diepte horlogekast</t>
  </si>
  <si>
    <t>Profondeur du boitier de la montre</t>
  </si>
  <si>
    <t>Watch Case Depth</t>
  </si>
  <si>
    <t>WATCH_CASE_HEIGHT</t>
  </si>
  <si>
    <t>Hoogte horlogekast</t>
  </si>
  <si>
    <t>Hauteur du boitier de la montre</t>
  </si>
  <si>
    <t>Watch Case Height</t>
  </si>
  <si>
    <t>WATCH_CASE_WIDTH</t>
  </si>
  <si>
    <t>Breedte horlogekast</t>
  </si>
  <si>
    <t>Largeur du boitier de la montre</t>
  </si>
  <si>
    <t>Watch Case Width</t>
  </si>
  <si>
    <t>WATCH_STRAP_LENGTH</t>
  </si>
  <si>
    <t>Lengte van horlogeband</t>
  </si>
  <si>
    <t>Longueur du bracelet de la montre</t>
  </si>
  <si>
    <t>Watch Strap Length</t>
  </si>
  <si>
    <t>WATCH_STRAP_WIDTH</t>
  </si>
  <si>
    <t>Breedte van horlogeband</t>
  </si>
  <si>
    <t>Largeur du bracelet de la montre</t>
  </si>
  <si>
    <t>Watch Strap Width</t>
  </si>
  <si>
    <t>WHEEL_DEPTH</t>
  </si>
  <si>
    <t>Wieldiepte</t>
  </si>
  <si>
    <t>Profondeur de la roue</t>
  </si>
  <si>
    <t>Wheel Depth</t>
  </si>
  <si>
    <t>WHEEL_DIAMETER</t>
  </si>
  <si>
    <t>Wieldoorsnede</t>
  </si>
  <si>
    <t>Diamètre de la roue</t>
  </si>
  <si>
    <t>Wheel Diameter</t>
  </si>
  <si>
    <t>WHEELBASE</t>
  </si>
  <si>
    <t>Wielbasis</t>
  </si>
  <si>
    <t>Empattement</t>
  </si>
  <si>
    <t>Wheelbase</t>
  </si>
  <si>
    <t>WIDTH</t>
  </si>
  <si>
    <t>Maximale breedte</t>
  </si>
  <si>
    <t>Largeur maximale</t>
  </si>
  <si>
    <t>Width maximum</t>
  </si>
  <si>
    <t>WINDOW_DROP_DISTANCE</t>
  </si>
  <si>
    <t>Valafstand raam</t>
  </si>
  <si>
    <t>Distance de chute de la fenêtre</t>
  </si>
  <si>
    <t>Window Drop Distance</t>
  </si>
  <si>
    <t>WORKBENCH_LENGTH</t>
  </si>
  <si>
    <t>Lengte werkbank</t>
  </si>
  <si>
    <t>Longueur de l'établi</t>
  </si>
  <si>
    <t>Tool Table Length</t>
  </si>
  <si>
    <t>WORKING_PLATFORM_LENGTH</t>
  </si>
  <si>
    <t>Lengte werkplatform</t>
  </si>
  <si>
    <t>Longueur du plan de travail</t>
  </si>
  <si>
    <t>Working Platform Length</t>
  </si>
  <si>
    <t>WORKTOP_DEPTH</t>
  </si>
  <si>
    <t>Diepte werkblad</t>
  </si>
  <si>
    <t>Profondeur du plan de travail</t>
  </si>
  <si>
    <t>Worktop Depth</t>
  </si>
  <si>
    <t>ACNE_OR_BLACKHEADS</t>
  </si>
  <si>
    <t>Acne, puistjes of mee-eters</t>
  </si>
  <si>
    <t>Acné ou points noirs</t>
  </si>
  <si>
    <t>Acne or blackheads</t>
  </si>
  <si>
    <t>ANTI_AGING</t>
  </si>
  <si>
    <t>Anti-veroudering</t>
  </si>
  <si>
    <t>Anti-âge</t>
  </si>
  <si>
    <t>Anti-aging</t>
  </si>
  <si>
    <t>ANTI_CELLULITE</t>
  </si>
  <si>
    <t>Anti-cellulitis</t>
  </si>
  <si>
    <t>Anti-cellulite</t>
  </si>
  <si>
    <t>COLOUR_PIGMENTATION_CONTROL</t>
  </si>
  <si>
    <t>Kleur-/Pigmentatiecontrole</t>
  </si>
  <si>
    <t>Contrôle de la coloration/pigmentation</t>
  </si>
  <si>
    <t>Colour/Pigmentation control</t>
  </si>
  <si>
    <t>EXFOLIANT</t>
  </si>
  <si>
    <t>Exfoliant</t>
  </si>
  <si>
    <t>FINE_LINES_AND_WRINKLES</t>
  </si>
  <si>
    <t>Fijne lijntjes en rimpels</t>
  </si>
  <si>
    <t>Rides et ridules</t>
  </si>
  <si>
    <t>Fine lines and wrinkles</t>
  </si>
  <si>
    <t>GENERAL_USE</t>
  </si>
  <si>
    <t>Algemeen gebruik</t>
  </si>
  <si>
    <t>Usage général</t>
  </si>
  <si>
    <t>General use</t>
  </si>
  <si>
    <t>LIFTING</t>
  </si>
  <si>
    <t>Lifting</t>
  </si>
  <si>
    <t>LIGHTENING</t>
  </si>
  <si>
    <t>Lichter maken</t>
  </si>
  <si>
    <t>Éclaircissement</t>
  </si>
  <si>
    <t>Lightening</t>
  </si>
  <si>
    <t>MILK_SUBSTITUTE_BASED</t>
  </si>
  <si>
    <t>Gebaseerd op melkvervangers</t>
  </si>
  <si>
    <t>A base de substitut de lait</t>
  </si>
  <si>
    <t>Milk substitute based</t>
  </si>
  <si>
    <t>SKIN_REFINEMENT_PORE_MANAGEMENT</t>
  </si>
  <si>
    <t>Verfijning van de huid / Poriënbeheer</t>
  </si>
  <si>
    <t>Affinement de la peau/Gestion des pores</t>
  </si>
  <si>
    <t>Skin refinement/Pore management</t>
  </si>
  <si>
    <t>SPECIFIC_USE</t>
  </si>
  <si>
    <t>Speciaal gebruik</t>
  </si>
  <si>
    <t>Usage spécifique</t>
  </si>
  <si>
    <t>Specific use</t>
  </si>
  <si>
    <t>SUN_PROTECTION</t>
  </si>
  <si>
    <t>Zonbescherming</t>
  </si>
  <si>
    <t>Protection solaire</t>
  </si>
  <si>
    <t>Sun protection</t>
  </si>
  <si>
    <t>SUPERIOR_HYDRATION</t>
  </si>
  <si>
    <t>Superieure hydratatie</t>
  </si>
  <si>
    <t>Hydratation supérieure</t>
  </si>
  <si>
    <t>Superior hydration</t>
  </si>
  <si>
    <t>CORRECTING</t>
  </si>
  <si>
    <t>Correctie</t>
  </si>
  <si>
    <t>Correction</t>
  </si>
  <si>
    <t>Correcting</t>
  </si>
  <si>
    <t>ENERGIZING_AND_BOOSTING</t>
  </si>
  <si>
    <t>Stimulerend en versterkend</t>
  </si>
  <si>
    <t>Énergisant et stimulant</t>
  </si>
  <si>
    <t>Energizing and boosting</t>
  </si>
  <si>
    <t>LONG_WEAR</t>
  </si>
  <si>
    <t>Langdurige werking</t>
  </si>
  <si>
    <t>Longue tenue</t>
  </si>
  <si>
    <t>Long wear</t>
  </si>
  <si>
    <t>PLUMPING</t>
  </si>
  <si>
    <t>Vullend</t>
  </si>
  <si>
    <t>Repulpant</t>
  </si>
  <si>
    <t>Plumping</t>
  </si>
  <si>
    <t>PURIFYING_AND_MATTIFYING</t>
  </si>
  <si>
    <t>Zuiverend en matterend</t>
  </si>
  <si>
    <t>Purifiant et matifiant</t>
  </si>
  <si>
    <t>Purifying and mattifying</t>
  </si>
  <si>
    <t>SMOOTHING</t>
  </si>
  <si>
    <t>Gladmakend</t>
  </si>
  <si>
    <t>Lissant</t>
  </si>
  <si>
    <t>Smoothing</t>
  </si>
  <si>
    <t>SOOTHING</t>
  </si>
  <si>
    <t>Kalmerend</t>
  </si>
  <si>
    <t>Apaisant</t>
  </si>
  <si>
    <t>Soothing</t>
  </si>
  <si>
    <t>TONING</t>
  </si>
  <si>
    <t>Verstevigend</t>
  </si>
  <si>
    <t>Tonifiant</t>
  </si>
  <si>
    <t>Toning</t>
  </si>
  <si>
    <t>COLLATERAL_ITEM</t>
  </si>
  <si>
    <t>Bijkomend item</t>
  </si>
  <si>
    <t>Objet additionnel</t>
  </si>
  <si>
    <t>Collateral item</t>
  </si>
  <si>
    <t>DEMONSTRATION_UNIT</t>
  </si>
  <si>
    <t>Echantillon</t>
  </si>
  <si>
    <t>Demonstration unit</t>
  </si>
  <si>
    <t>DYNAMIC_ASSORTMENT</t>
  </si>
  <si>
    <t>Dynamisch assortiment</t>
  </si>
  <si>
    <t>Assortiment dynamique</t>
  </si>
  <si>
    <t>Dynamic assortment</t>
  </si>
  <si>
    <t>ECO_CHEQUES</t>
  </si>
  <si>
    <t>Eco-cheques</t>
  </si>
  <si>
    <t>Éco-chèques</t>
  </si>
  <si>
    <t>EMPLOYEE_MEAL_VOUCHERS</t>
  </si>
  <si>
    <t>Maaltijdcheques</t>
  </si>
  <si>
    <t>Tickets-restaurant</t>
  </si>
  <si>
    <t>Employee meal vouchers</t>
  </si>
  <si>
    <t>FSA_ELIGIBLE</t>
  </si>
  <si>
    <t>In aanmerking komend voor FSA</t>
  </si>
  <si>
    <t>Admissible FSA</t>
  </si>
  <si>
    <t>FSA eligible</t>
  </si>
  <si>
    <t>GIFT_WITH_PURCHASE</t>
  </si>
  <si>
    <t>Cadeau bij aankoop</t>
  </si>
  <si>
    <t>Cadeau à l'achat de</t>
  </si>
  <si>
    <t>Gift with purchase</t>
  </si>
  <si>
    <t>HSA_ELIGIBLE</t>
  </si>
  <si>
    <t>HSA Eligible</t>
  </si>
  <si>
    <t>Eligible au HSA</t>
  </si>
  <si>
    <t>LIMITED_PRODUCTION</t>
  </si>
  <si>
    <t>Beperkte productie</t>
  </si>
  <si>
    <t>Production limitée</t>
  </si>
  <si>
    <t>Limited production</t>
  </si>
  <si>
    <t>NONFUNCTIONING_DISPLAY_UNIT</t>
  </si>
  <si>
    <t>Voorbeeldexemplaar niet bestemd voor verkoop</t>
  </si>
  <si>
    <t>Unité de présentation non-destiné à la vente</t>
  </si>
  <si>
    <t>Nonfunctioning display unit</t>
  </si>
  <si>
    <t>NOT_FOR_RESALE_TO_CONSUMER</t>
  </si>
  <si>
    <t>Niet bestemd voor doorverkoop aan consument</t>
  </si>
  <si>
    <t>Non destiné à la revente au consommateur</t>
  </si>
  <si>
    <t>Not for resale to consumer</t>
  </si>
  <si>
    <t>PURCHASE_WITH_PURCHASE</t>
  </si>
  <si>
    <t>Koppelverkoop</t>
  </si>
  <si>
    <t>Achat lié</t>
  </si>
  <si>
    <t>Purchase with purchase</t>
  </si>
  <si>
    <t>SNAP_ELIGIBLE</t>
  </si>
  <si>
    <t>In aanmerking komend voor SNAP</t>
  </si>
  <si>
    <t>Admissible SNAP</t>
  </si>
  <si>
    <t>SNAP eligible</t>
  </si>
  <si>
    <t>TRAVEL_SIZE</t>
  </si>
  <si>
    <t>Reisverpakking</t>
  </si>
  <si>
    <t>Format voyage</t>
  </si>
  <si>
    <t>Travel size</t>
  </si>
  <si>
    <t>VALUE_PACK</t>
  </si>
  <si>
    <t>Voordeelverpakking</t>
  </si>
  <si>
    <t>Format économique</t>
  </si>
  <si>
    <t>Value pack</t>
  </si>
  <si>
    <t>WIC_ELIGIBLE</t>
  </si>
  <si>
    <t>In aanmerking komend voor WIC</t>
  </si>
  <si>
    <t>Admissible WIC</t>
  </si>
  <si>
    <t>WIC eligible</t>
  </si>
  <si>
    <t>NOT_ELIGIBLE_FOR_ECO_CHEQUES</t>
  </si>
  <si>
    <t>Niet in aanmerking voor eco-cheques</t>
  </si>
  <si>
    <t>Non éligible aux éco-chèques</t>
  </si>
  <si>
    <t>Not eligible for eco-cheques</t>
  </si>
  <si>
    <t>NOT_ELIGIBLE_FOR_EMPLOYEE_MEAL_VOUCHERS</t>
  </si>
  <si>
    <t>Niet in aanmerking voor maaltijdcheques voor werknemers</t>
  </si>
  <si>
    <t>Non éligible aux tickets-restaurant</t>
  </si>
  <si>
    <t>Not eligible for employee meal vouchers</t>
  </si>
  <si>
    <t>CHAMOIS_SPONGE</t>
  </si>
  <si>
    <t>Zeemspons</t>
  </si>
  <si>
    <t>Peau de chamois</t>
  </si>
  <si>
    <t>Chamois sponge</t>
  </si>
  <si>
    <t>MELAMINE_SPONGE</t>
  </si>
  <si>
    <t>Melamine spons</t>
  </si>
  <si>
    <t>Éponge en mélamine</t>
  </si>
  <si>
    <t>Melamine sponge</t>
  </si>
  <si>
    <t>SCOURER</t>
  </si>
  <si>
    <t>Éponges à récurer</t>
  </si>
  <si>
    <t>Scourer</t>
  </si>
  <si>
    <t>SCOURING_PAD</t>
  </si>
  <si>
    <t>Schuurpad</t>
  </si>
  <si>
    <t>Tampon à récurer</t>
  </si>
  <si>
    <t>Scouring pad</t>
  </si>
  <si>
    <t>SCRUB_SPONGE</t>
  </si>
  <si>
    <t>Schuurspons</t>
  </si>
  <si>
    <t>Éponge à récurer</t>
  </si>
  <si>
    <t>Scrub sponge</t>
  </si>
  <si>
    <t>SOAP_PAD</t>
  </si>
  <si>
    <t>Zeepspons staalwol</t>
  </si>
  <si>
    <t>Tampon à savon</t>
  </si>
  <si>
    <t>Soap pad</t>
  </si>
  <si>
    <t>STORAGE_UNSPECIFIED</t>
  </si>
  <si>
    <t>Niet opgegeven opslag</t>
  </si>
  <si>
    <t>Stockage non spécifié</t>
  </si>
  <si>
    <t>Storage Unspecified</t>
  </si>
  <si>
    <t>TRANSPORT_AIR</t>
  </si>
  <si>
    <t>Voor luchttransport</t>
  </si>
  <si>
    <t>Pour le transport aérien</t>
  </si>
  <si>
    <t>For air transport</t>
  </si>
  <si>
    <t>TRANSPORT_INLAND_WATER</t>
  </si>
  <si>
    <t>Voor vervoer over binnenwateren</t>
  </si>
  <si>
    <t>Pour le transport par voie navigable</t>
  </si>
  <si>
    <t>For inland water transport</t>
  </si>
  <si>
    <t>TRANSPORT_MARITIME</t>
  </si>
  <si>
    <t>Voor vervoer over zee</t>
  </si>
  <si>
    <t>Pour le transport maritime</t>
  </si>
  <si>
    <t>For maritime transport</t>
  </si>
  <si>
    <t>TRANSPORT_RAIL</t>
  </si>
  <si>
    <t>Voor spoorvervoer</t>
  </si>
  <si>
    <t>Pour le transport ferroviaire</t>
  </si>
  <si>
    <t>For rail transport</t>
  </si>
  <si>
    <t>TRANSPORT_ROAD</t>
  </si>
  <si>
    <t>Voor wegvervoer</t>
  </si>
  <si>
    <t>Pour le transport routier</t>
  </si>
  <si>
    <t>For road transport</t>
  </si>
  <si>
    <t>TRANSPORT_UNSPECIFIED</t>
  </si>
  <si>
    <t>Voor transport, wanneer het onbekend of irrelevant is welk type</t>
  </si>
  <si>
    <t>Pour le transport par des moyens inconnus ou non pertinents</t>
  </si>
  <si>
    <t>For transport by unknown or irrelevant means</t>
  </si>
  <si>
    <t>Voor goederen, onafhankelijk van of ze op transport of in opslag zijn.</t>
  </si>
  <si>
    <t>Pour les marchandises sans tenir compte du transport ou du stockage</t>
  </si>
  <si>
    <t>For goods irrespective of transport or storage</t>
  </si>
  <si>
    <t>ASEPTIC_FILTERING</t>
  </si>
  <si>
    <t>Aseptisch filteren</t>
  </si>
  <si>
    <t>Filtration aseptique</t>
  </si>
  <si>
    <t>Aseptic filtering</t>
  </si>
  <si>
    <t>AUTOCLAVE</t>
  </si>
  <si>
    <t>Autoclaaf</t>
  </si>
  <si>
    <t>Autoclave</t>
  </si>
  <si>
    <t>BETA_RADIATION</t>
  </si>
  <si>
    <t>Bètastraling</t>
  </si>
  <si>
    <t>Rayonnement bêta</t>
  </si>
  <si>
    <t>Beta radiation</t>
  </si>
  <si>
    <t>CHLORINE_DIOXIDE</t>
  </si>
  <si>
    <t>Chloordioxide</t>
  </si>
  <si>
    <t>Dioxyde de chlore</t>
  </si>
  <si>
    <t>Chlorine dioxide</t>
  </si>
  <si>
    <t>DRY_HEAT</t>
  </si>
  <si>
    <t>Droge hitte</t>
  </si>
  <si>
    <t>Chaleur sèche</t>
  </si>
  <si>
    <t>Dry heat</t>
  </si>
  <si>
    <t>ELECTRON_BEAM_IRRADIATION</t>
  </si>
  <si>
    <t>Bestraling met elektronenstralen</t>
  </si>
  <si>
    <t>Irradiation par faisceau d'électrons</t>
  </si>
  <si>
    <t>Electron beam irradiation</t>
  </si>
  <si>
    <t>ETHANOL</t>
  </si>
  <si>
    <t>Ethanol</t>
  </si>
  <si>
    <t>Éthanol</t>
  </si>
  <si>
    <t>ETO_ETHYLENE_OXIDE</t>
  </si>
  <si>
    <t>Eto-Ethyleenoxide</t>
  </si>
  <si>
    <t>Oxyde d'éthylène</t>
  </si>
  <si>
    <t>Ethylene oxide (EtO)</t>
  </si>
  <si>
    <t>Formaldéhyde</t>
  </si>
  <si>
    <t>GAMMA_RADIATION</t>
  </si>
  <si>
    <t>Gammastraling</t>
  </si>
  <si>
    <t>Rayonnement gamma</t>
  </si>
  <si>
    <t>Gamma radiation</t>
  </si>
  <si>
    <t>GLUTARALDEHYDE</t>
  </si>
  <si>
    <t>Glutaaraldehyde</t>
  </si>
  <si>
    <t>Glutéraldéhyde</t>
  </si>
  <si>
    <t>Gluteraldehyde</t>
  </si>
  <si>
    <t>HIGH_INTENSITY_OR_PULSE_LIGHT</t>
  </si>
  <si>
    <t>Hoge intensiteit of pulslicht</t>
  </si>
  <si>
    <t>Lumière à haute intensité ou pulsée</t>
  </si>
  <si>
    <t>High intensity or pulse light</t>
  </si>
  <si>
    <t>HIGH_LEVEL_DISINFECTANT</t>
  </si>
  <si>
    <t>Ontsmettingsmiddel hoog niveau</t>
  </si>
  <si>
    <t>Désinfectant de haut niveau</t>
  </si>
  <si>
    <t>High level disinfectant</t>
  </si>
  <si>
    <t>HYDROGEN_PEROXIDE</t>
  </si>
  <si>
    <t>Waterstofperoxide</t>
  </si>
  <si>
    <t>Peroxyde d'hydrogène</t>
  </si>
  <si>
    <t>Hydrogen peroxide</t>
  </si>
  <si>
    <t>Vloeibare chemische stof</t>
  </si>
  <si>
    <t>Produit chimique liquide</t>
  </si>
  <si>
    <t>Liquid chemical</t>
  </si>
  <si>
    <t>MICROWAVE_RADIATION</t>
  </si>
  <si>
    <t>Magnetronstraling</t>
  </si>
  <si>
    <t>Rayonnement à micro-ondes</t>
  </si>
  <si>
    <t>Microwave radiation</t>
  </si>
  <si>
    <t>NITROGEN_DIOXIDE</t>
  </si>
  <si>
    <t>Stikstofdioxide</t>
  </si>
  <si>
    <t>Dioxyde d'azote</t>
  </si>
  <si>
    <t>Nitrogen dioxide</t>
  </si>
  <si>
    <t>NO_STERILISATION_REQUIRED</t>
  </si>
  <si>
    <t>Geen sterilisatie vereist</t>
  </si>
  <si>
    <t>Stérilisation pas nécessaire</t>
  </si>
  <si>
    <t>No sterilisation required</t>
  </si>
  <si>
    <t>NOT_STERILISED</t>
  </si>
  <si>
    <t>Niet gesteriliseerd</t>
  </si>
  <si>
    <t>Non stérilisé</t>
  </si>
  <si>
    <t>Not sterilised</t>
  </si>
  <si>
    <t>OZONE</t>
  </si>
  <si>
    <t>Ozon</t>
  </si>
  <si>
    <t>Ozone</t>
  </si>
  <si>
    <t>PERACETIC_ACID</t>
  </si>
  <si>
    <t>Perazijnzuur</t>
  </si>
  <si>
    <t>Acide peracétique</t>
  </si>
  <si>
    <t>Peracetic acid</t>
  </si>
  <si>
    <t>PLASMA</t>
  </si>
  <si>
    <t>Plasma</t>
  </si>
  <si>
    <t>SOUND_WAVES</t>
  </si>
  <si>
    <t>Geluidsgolven</t>
  </si>
  <si>
    <t>Ondes sonores</t>
  </si>
  <si>
    <t>Sound waves</t>
  </si>
  <si>
    <t>SUPERCRITICAL_CARBON_DIOXIDE</t>
  </si>
  <si>
    <t>Superkritische kooldioxide</t>
  </si>
  <si>
    <t>Dioxyde de carbone supercritique</t>
  </si>
  <si>
    <t>Supercritical carbon dioxide</t>
  </si>
  <si>
    <t>UV_LIGHT</t>
  </si>
  <si>
    <t>UV-licht</t>
  </si>
  <si>
    <t>Lumière UV</t>
  </si>
  <si>
    <t>UV light</t>
  </si>
  <si>
    <t>NOT_PREVIOUSLY_FROZEN</t>
  </si>
  <si>
    <t>Not Previously Frozen</t>
  </si>
  <si>
    <t>Previously Frozen</t>
  </si>
  <si>
    <t>Sterk</t>
  </si>
  <si>
    <t>Fort</t>
  </si>
  <si>
    <t>MEDIUM</t>
  </si>
  <si>
    <t>Moyen</t>
  </si>
  <si>
    <t>VERY_HIGH</t>
  </si>
  <si>
    <t>Heel sterk</t>
  </si>
  <si>
    <t>Très fort</t>
  </si>
  <si>
    <t>Very high</t>
  </si>
  <si>
    <t>Heel laag</t>
  </si>
  <si>
    <t>50+</t>
  </si>
  <si>
    <t>BAG</t>
  </si>
  <si>
    <t>BEVERAGE_CARTON</t>
  </si>
  <si>
    <t>Drankenkarton</t>
  </si>
  <si>
    <t>Carton à boissons</t>
  </si>
  <si>
    <t>Beverage carton</t>
  </si>
  <si>
    <t>BOTTLE</t>
  </si>
  <si>
    <t>Bestek</t>
  </si>
  <si>
    <t>Couverts</t>
  </si>
  <si>
    <t>Consumption utensil</t>
  </si>
  <si>
    <t>CONTAINER</t>
  </si>
  <si>
    <t>Voedselverpakking</t>
  </si>
  <si>
    <t>Emballage alimentaire</t>
  </si>
  <si>
    <t>Container</t>
  </si>
  <si>
    <t>Drinkbeker</t>
  </si>
  <si>
    <t>Gobelet</t>
  </si>
  <si>
    <t>STIRRER</t>
  </si>
  <si>
    <t>Roerstaafje</t>
  </si>
  <si>
    <t>Agitateur</t>
  </si>
  <si>
    <t>Stirrer</t>
  </si>
  <si>
    <t>STRAW</t>
  </si>
  <si>
    <t>Rietje</t>
  </si>
  <si>
    <t>Paille</t>
  </si>
  <si>
    <t>Straw</t>
  </si>
  <si>
    <t>WRAPPER</t>
  </si>
  <si>
    <t>GREEN_SCORE</t>
  </si>
  <si>
    <t>Green-score</t>
  </si>
  <si>
    <t>DURABILITY_INDEX</t>
  </si>
  <si>
    <t>Duurzaamheidsindex</t>
  </si>
  <si>
    <t>Indice de durabilité technique</t>
  </si>
  <si>
    <t>Durability index</t>
  </si>
  <si>
    <t>OTHER_SUSTAINABILITY_SCORE</t>
  </si>
  <si>
    <t>Andere duurzaamheidsscore</t>
  </si>
  <si>
    <t>Autre score de durabilité environnementale / Autre score de développement durable / Autre score de soutenabilité</t>
  </si>
  <si>
    <t>Other sustainability score</t>
  </si>
  <si>
    <t>Herstelbaarheidsindex</t>
  </si>
  <si>
    <t>Indice de réparabilité</t>
  </si>
  <si>
    <t>BRUT</t>
  </si>
  <si>
    <t>Brut</t>
  </si>
  <si>
    <t>BRUT_NATURE</t>
  </si>
  <si>
    <t>Brut nature</t>
  </si>
  <si>
    <t>EXTRA_BRUT</t>
  </si>
  <si>
    <t>Extra brut</t>
  </si>
  <si>
    <t>EXTRA_DRY</t>
  </si>
  <si>
    <t>Extra droog</t>
  </si>
  <si>
    <t>Extra sec</t>
  </si>
  <si>
    <t>Extra dry</t>
  </si>
  <si>
    <t>Medium (halfzoet)</t>
  </si>
  <si>
    <t>MEDIUM_DRY</t>
  </si>
  <si>
    <t>Halfdroog</t>
  </si>
  <si>
    <t>Moyennement sec</t>
  </si>
  <si>
    <t>Medium dry</t>
  </si>
  <si>
    <t>OFF_DRY</t>
  </si>
  <si>
    <t>Halfzoet</t>
  </si>
  <si>
    <t>Demi-doux</t>
  </si>
  <si>
    <t>Off-Dry</t>
  </si>
  <si>
    <t>Zoet/Doux</t>
  </si>
  <si>
    <t>ADULT</t>
  </si>
  <si>
    <t>Volwassenen</t>
  </si>
  <si>
    <t>Adulte</t>
  </si>
  <si>
    <t>Adult</t>
  </si>
  <si>
    <t>ALL_AGE</t>
  </si>
  <si>
    <t>Alle leeftijden</t>
  </si>
  <si>
    <t>Tout âge</t>
  </si>
  <si>
    <t>All age</t>
  </si>
  <si>
    <t>BABY</t>
  </si>
  <si>
    <t>Baby</t>
  </si>
  <si>
    <t>Bébé</t>
  </si>
  <si>
    <t>CHILD</t>
  </si>
  <si>
    <t>Kind</t>
  </si>
  <si>
    <t>Enfant</t>
  </si>
  <si>
    <t>Child</t>
  </si>
  <si>
    <t>NEWBORN</t>
  </si>
  <si>
    <t>Pasgeborene</t>
  </si>
  <si>
    <t>Nouveau-né</t>
  </si>
  <si>
    <t>Newborn</t>
  </si>
  <si>
    <t>SENIOR</t>
  </si>
  <si>
    <t>Senioren</t>
  </si>
  <si>
    <t>Senior</t>
  </si>
  <si>
    <t>TEEN</t>
  </si>
  <si>
    <t>Tieners</t>
  </si>
  <si>
    <t>Adolescent</t>
  </si>
  <si>
    <t>Teen</t>
  </si>
  <si>
    <t>FEMALE</t>
  </si>
  <si>
    <t>Vrouw</t>
  </si>
  <si>
    <t>Femme</t>
  </si>
  <si>
    <t>Female</t>
  </si>
  <si>
    <t>MALE</t>
  </si>
  <si>
    <t>Man</t>
  </si>
  <si>
    <t>Homme</t>
  </si>
  <si>
    <t>Male</t>
  </si>
  <si>
    <t>UNISEX</t>
  </si>
  <si>
    <t>Unisex</t>
  </si>
  <si>
    <t>Unisexe</t>
  </si>
  <si>
    <t>Leeftijd</t>
  </si>
  <si>
    <t>Age</t>
  </si>
  <si>
    <t>HEIGHT</t>
  </si>
  <si>
    <t>Grootte</t>
  </si>
  <si>
    <t>WEIGHT</t>
  </si>
  <si>
    <t>Gewicht</t>
  </si>
  <si>
    <t>Poids</t>
  </si>
  <si>
    <t>Weight</t>
  </si>
  <si>
    <t>ALPACA</t>
  </si>
  <si>
    <t>Alpaca</t>
  </si>
  <si>
    <t>AMPHIBIAN</t>
  </si>
  <si>
    <t>Amfibie</t>
  </si>
  <si>
    <t>Amphibie</t>
  </si>
  <si>
    <t>Amphibian</t>
  </si>
  <si>
    <t>ANOLES</t>
  </si>
  <si>
    <t>Anolis</t>
  </si>
  <si>
    <t>Anoles</t>
  </si>
  <si>
    <t>ARACHNID</t>
  </si>
  <si>
    <t>Spinachtige</t>
  </si>
  <si>
    <t>Arachnide</t>
  </si>
  <si>
    <t>Arachnid</t>
  </si>
  <si>
    <t>BEARDED_DRAGONS</t>
  </si>
  <si>
    <t>Baardagame</t>
  </si>
  <si>
    <t>Pogona</t>
  </si>
  <si>
    <t>Bearded Dragons</t>
  </si>
  <si>
    <t>BIRD</t>
  </si>
  <si>
    <t>Vogel</t>
  </si>
  <si>
    <t>Oiseau</t>
  </si>
  <si>
    <t>Bird</t>
  </si>
  <si>
    <t>BOVINE</t>
  </si>
  <si>
    <t>Rund</t>
  </si>
  <si>
    <t>Bovine</t>
  </si>
  <si>
    <t>Kat</t>
  </si>
  <si>
    <t>Chat</t>
  </si>
  <si>
    <t>Cat</t>
  </si>
  <si>
    <t>CETACEAN</t>
  </si>
  <si>
    <t>Walvisachtige</t>
  </si>
  <si>
    <t>Cétacé</t>
  </si>
  <si>
    <t>Cetacean</t>
  </si>
  <si>
    <t>CHAMELEONS</t>
  </si>
  <si>
    <t>Kameleon</t>
  </si>
  <si>
    <t>Caméléons</t>
  </si>
  <si>
    <t>Chameleons</t>
  </si>
  <si>
    <t>CHICKEN</t>
  </si>
  <si>
    <t>Kip</t>
  </si>
  <si>
    <t>Poulet</t>
  </si>
  <si>
    <t>Chicken</t>
  </si>
  <si>
    <t>CHINCHILLA</t>
  </si>
  <si>
    <t>Chinchilla</t>
  </si>
  <si>
    <t>Schaaldier</t>
  </si>
  <si>
    <t>Crustacé</t>
  </si>
  <si>
    <t>Hond</t>
  </si>
  <si>
    <t>Chien</t>
  </si>
  <si>
    <t>Dog</t>
  </si>
  <si>
    <t>EQUINE</t>
  </si>
  <si>
    <t>Paard</t>
  </si>
  <si>
    <t>Équin</t>
  </si>
  <si>
    <t>Equine</t>
  </si>
  <si>
    <t>FERRET</t>
  </si>
  <si>
    <t>Fret</t>
  </si>
  <si>
    <t>Furet</t>
  </si>
  <si>
    <t>Ferret</t>
  </si>
  <si>
    <t>Poisson</t>
  </si>
  <si>
    <t>GECKOS</t>
  </si>
  <si>
    <t>Gekko</t>
  </si>
  <si>
    <t>Geckos</t>
  </si>
  <si>
    <t>GERBIL</t>
  </si>
  <si>
    <t>Woestijnrat</t>
  </si>
  <si>
    <t>Gerbille</t>
  </si>
  <si>
    <t>Gerbil</t>
  </si>
  <si>
    <t>GOAT</t>
  </si>
  <si>
    <t>Geit</t>
  </si>
  <si>
    <t>Chèvre</t>
  </si>
  <si>
    <t>Goat</t>
  </si>
  <si>
    <t>GUINEA_PIG</t>
  </si>
  <si>
    <t>Cavia</t>
  </si>
  <si>
    <t>Cochon d'Inde</t>
  </si>
  <si>
    <t>Guinea Pig</t>
  </si>
  <si>
    <t>HAMSTER</t>
  </si>
  <si>
    <t>Hamster</t>
  </si>
  <si>
    <t>HEDGEHOG</t>
  </si>
  <si>
    <t>Egel</t>
  </si>
  <si>
    <t>Hérisson</t>
  </si>
  <si>
    <t>Hedgehog</t>
  </si>
  <si>
    <t>HUMAN</t>
  </si>
  <si>
    <t>Mens</t>
  </si>
  <si>
    <t>Humain</t>
  </si>
  <si>
    <t>Human</t>
  </si>
  <si>
    <t>IGUANAS</t>
  </si>
  <si>
    <t>Leguaan</t>
  </si>
  <si>
    <t>Iguanes</t>
  </si>
  <si>
    <t>Iguanas</t>
  </si>
  <si>
    <t>INSECT</t>
  </si>
  <si>
    <t>Insect</t>
  </si>
  <si>
    <t>Insecte</t>
  </si>
  <si>
    <t>MOUSE</t>
  </si>
  <si>
    <t>Muis</t>
  </si>
  <si>
    <t>Souris</t>
  </si>
  <si>
    <t>Mouse</t>
  </si>
  <si>
    <t>PIG</t>
  </si>
  <si>
    <t>Varken</t>
  </si>
  <si>
    <t>Cochon</t>
  </si>
  <si>
    <t>Pig</t>
  </si>
  <si>
    <t>PIGEON</t>
  </si>
  <si>
    <t>Duif</t>
  </si>
  <si>
    <t>Pigeon</t>
  </si>
  <si>
    <t>Pluimvee</t>
  </si>
  <si>
    <t>Volaille</t>
  </si>
  <si>
    <t>PRIMATE</t>
  </si>
  <si>
    <t>Primaat</t>
  </si>
  <si>
    <t>Primate</t>
  </si>
  <si>
    <t>RABBIT</t>
  </si>
  <si>
    <t>Konijn</t>
  </si>
  <si>
    <t>Lapin</t>
  </si>
  <si>
    <t>Rabbit</t>
  </si>
  <si>
    <t>RAT</t>
  </si>
  <si>
    <t>Rat</t>
  </si>
  <si>
    <t>REPTILE</t>
  </si>
  <si>
    <t>Reptiel</t>
  </si>
  <si>
    <t>Reptile</t>
  </si>
  <si>
    <t>RODENT</t>
  </si>
  <si>
    <t>Knaagdier</t>
  </si>
  <si>
    <t>Rongeur</t>
  </si>
  <si>
    <t>Rodent</t>
  </si>
  <si>
    <t>SHEEP</t>
  </si>
  <si>
    <t>Schaap</t>
  </si>
  <si>
    <t>Mouton</t>
  </si>
  <si>
    <t>Sheep</t>
  </si>
  <si>
    <t>SNAIL</t>
  </si>
  <si>
    <t>Slak</t>
  </si>
  <si>
    <t>Escargot</t>
  </si>
  <si>
    <t>Snail</t>
  </si>
  <si>
    <t>TURTLES</t>
  </si>
  <si>
    <t>Schildpad</t>
  </si>
  <si>
    <t>Tortues</t>
  </si>
  <si>
    <t>Turtles</t>
  </si>
  <si>
    <t>Onbepaald</t>
  </si>
  <si>
    <t>Non identifié</t>
  </si>
  <si>
    <t>WATERFOWL</t>
  </si>
  <si>
    <t>Watervogels</t>
  </si>
  <si>
    <t>Oiseau aquatique</t>
  </si>
  <si>
    <t>Waterfowl</t>
  </si>
  <si>
    <t>BLONDE_BLEACHED</t>
  </si>
  <si>
    <t>Blond, gebleekt/met highlights</t>
  </si>
  <si>
    <t>Cheveux blonds, décolorés / Mèches</t>
  </si>
  <si>
    <t>Blond, bleached/highlighted</t>
  </si>
  <si>
    <t>COMBINATION</t>
  </si>
  <si>
    <t>Gemengd tot vet haar</t>
  </si>
  <si>
    <t>Cheveux mixtes à gras</t>
  </si>
  <si>
    <t>Combination to oily hair</t>
  </si>
  <si>
    <t>GREY_WHITE</t>
  </si>
  <si>
    <t>Grijs en wit haar</t>
  </si>
  <si>
    <t>Cheveux gris et blancs</t>
  </si>
  <si>
    <t>Grey and white hair</t>
  </si>
  <si>
    <t>AGING</t>
  </si>
  <si>
    <t>Veroudering</t>
  </si>
  <si>
    <t>Vieillissement</t>
  </si>
  <si>
    <t>Aging</t>
  </si>
  <si>
    <t>ALL_TYPES</t>
  </si>
  <si>
    <t>Alle haartypes</t>
  </si>
  <si>
    <t>Tous les types de cheveux</t>
  </si>
  <si>
    <t>All hair types</t>
  </si>
  <si>
    <t>CHEMICALLY_TREATED</t>
  </si>
  <si>
    <t>Chemisch behandeld</t>
  </si>
  <si>
    <t>Traités chimiquement</t>
  </si>
  <si>
    <t>Chemically treated</t>
  </si>
  <si>
    <t>COARSE</t>
  </si>
  <si>
    <t>Stug/Ruw</t>
  </si>
  <si>
    <t>Grossiers</t>
  </si>
  <si>
    <t>Coarse</t>
  </si>
  <si>
    <t>COLOURED_DYED</t>
  </si>
  <si>
    <t>Gekleurd/geverfd</t>
  </si>
  <si>
    <t>Coloré/teint</t>
  </si>
  <si>
    <t>Coloured/Dyed</t>
  </si>
  <si>
    <t>CURLY</t>
  </si>
  <si>
    <t>Bouclés</t>
  </si>
  <si>
    <t>Curly</t>
  </si>
  <si>
    <t>DAMAGED</t>
  </si>
  <si>
    <t>Beschadigd</t>
  </si>
  <si>
    <t>Endommagés</t>
  </si>
  <si>
    <t>Damaged</t>
  </si>
  <si>
    <t>DANDRUFF</t>
  </si>
  <si>
    <t>Roos</t>
  </si>
  <si>
    <t>Pellicules</t>
  </si>
  <si>
    <t>Dandruff</t>
  </si>
  <si>
    <t>Secs</t>
  </si>
  <si>
    <t>DULL</t>
  </si>
  <si>
    <t>Dof</t>
  </si>
  <si>
    <t>Ternes</t>
  </si>
  <si>
    <t>Dull</t>
  </si>
  <si>
    <t>FALSE_HUMAN</t>
  </si>
  <si>
    <t>Nep menselijk haar</t>
  </si>
  <si>
    <t>Faux humain</t>
  </si>
  <si>
    <t>False human</t>
  </si>
  <si>
    <t>FINE</t>
  </si>
  <si>
    <t>Fijn</t>
  </si>
  <si>
    <t>Fin</t>
  </si>
  <si>
    <t>Fine</t>
  </si>
  <si>
    <t>FRAGILE</t>
  </si>
  <si>
    <t>Breekbaar (gespleten punten)</t>
  </si>
  <si>
    <t>Fragile</t>
  </si>
  <si>
    <t>FRIZZY</t>
  </si>
  <si>
    <t>Pluizig</t>
  </si>
  <si>
    <t>Frisé</t>
  </si>
  <si>
    <t>Frizzy</t>
  </si>
  <si>
    <t>HIGHLIGHTS</t>
  </si>
  <si>
    <t>Highlights</t>
  </si>
  <si>
    <t>Mèches</t>
  </si>
  <si>
    <t>LOCS_DREADS</t>
  </si>
  <si>
    <t>Dreads</t>
  </si>
  <si>
    <t>Locs / Dreads</t>
  </si>
  <si>
    <t>LONG</t>
  </si>
  <si>
    <t>Lang</t>
  </si>
  <si>
    <t>Longs</t>
  </si>
  <si>
    <t>Long</t>
  </si>
  <si>
    <t>Naturelles</t>
  </si>
  <si>
    <t>NO_VOLUME</t>
  </si>
  <si>
    <t>Geen volume</t>
  </si>
  <si>
    <t>Pas de volume</t>
  </si>
  <si>
    <t>No volume</t>
  </si>
  <si>
    <t>NORMAL</t>
  </si>
  <si>
    <t>Normaal</t>
  </si>
  <si>
    <t>Normal</t>
  </si>
  <si>
    <t>OILY</t>
  </si>
  <si>
    <t>Grasse</t>
  </si>
  <si>
    <t>Oily</t>
  </si>
  <si>
    <t>PERMANENT_WAVE</t>
  </si>
  <si>
    <t>Permanent</t>
  </si>
  <si>
    <t>Permanente</t>
  </si>
  <si>
    <t>Permanent wave</t>
  </si>
  <si>
    <t>SEMI_LONG</t>
  </si>
  <si>
    <t>Halflang</t>
  </si>
  <si>
    <t>Semi-longues</t>
  </si>
  <si>
    <t>Semi-long</t>
  </si>
  <si>
    <t>SENSITIVE_SCALP</t>
  </si>
  <si>
    <t>Gevoelige, jeukende hoofdhuid</t>
  </si>
  <si>
    <t>Cuir chevelu sensible et irritant</t>
  </si>
  <si>
    <t>Sensitive, itchy scalp</t>
  </si>
  <si>
    <t>SHORT</t>
  </si>
  <si>
    <t>Kort</t>
  </si>
  <si>
    <t>Court</t>
  </si>
  <si>
    <t>Short</t>
  </si>
  <si>
    <t>Steil</t>
  </si>
  <si>
    <t>Droite</t>
  </si>
  <si>
    <t>STYLED</t>
  </si>
  <si>
    <t>Gestyled</t>
  </si>
  <si>
    <t>Coiffé</t>
  </si>
  <si>
    <t>Styled</t>
  </si>
  <si>
    <t>SYNTHETIC</t>
  </si>
  <si>
    <t>Synthetisch haar</t>
  </si>
  <si>
    <t>Synthétique</t>
  </si>
  <si>
    <t>Synthetic</t>
  </si>
  <si>
    <t>THICK</t>
  </si>
  <si>
    <t>Dik</t>
  </si>
  <si>
    <t>Épais</t>
  </si>
  <si>
    <t>Thick</t>
  </si>
  <si>
    <t>THINNING</t>
  </si>
  <si>
    <t>Dunner wordend haar/haarverlies</t>
  </si>
  <si>
    <t>Cheveux clairsemés/perte de cheveux</t>
  </si>
  <si>
    <t>Thinning</t>
  </si>
  <si>
    <t>UNRULY</t>
  </si>
  <si>
    <t>Weerbarstig</t>
  </si>
  <si>
    <t>Indiscipliné</t>
  </si>
  <si>
    <t>Unruly</t>
  </si>
  <si>
    <t>WAVY</t>
  </si>
  <si>
    <t>Golvend</t>
  </si>
  <si>
    <t>Ondulé</t>
  </si>
  <si>
    <t>Wavy</t>
  </si>
  <si>
    <t>Wereldwijd (Geen specifieke markt: e-commerce, reisdetailhandel, wereldwijde marktplaatsen, enz.)</t>
  </si>
  <si>
    <t>Mondial (Pas de marché spécifique: e-commerce, la vente de voyages, les marchés mondiaux, etc.)</t>
  </si>
  <si>
    <t>Global market (No specific market: e-commerce, travel retail, global marketplaces, etc.)</t>
  </si>
  <si>
    <t>AFGHANISTAN</t>
  </si>
  <si>
    <t>ALBANIE</t>
  </si>
  <si>
    <t>ALBANIA</t>
  </si>
  <si>
    <t>ANTARCTIQUE</t>
  </si>
  <si>
    <t>ANTARCTICA</t>
  </si>
  <si>
    <t>ALGÉRIE</t>
  </si>
  <si>
    <t>ALGERIA</t>
  </si>
  <si>
    <t>SAMOA AMÉRICAINES</t>
  </si>
  <si>
    <t>AMERICAN SAMOA</t>
  </si>
  <si>
    <t>ANDORRE</t>
  </si>
  <si>
    <t>ANDORRA</t>
  </si>
  <si>
    <t>ANGOLA</t>
  </si>
  <si>
    <t>ANTIGUA-ET-BARBUDA</t>
  </si>
  <si>
    <t>ANTIGUA AND BARBUDA</t>
  </si>
  <si>
    <t>AZERBAÏDJAN</t>
  </si>
  <si>
    <t>AZERBAIJAN</t>
  </si>
  <si>
    <t>ARGENTINE</t>
  </si>
  <si>
    <t>ARGENTINA</t>
  </si>
  <si>
    <t>AUSTRALIE</t>
  </si>
  <si>
    <t>AUSTRALIA</t>
  </si>
  <si>
    <t>AUTRICHE</t>
  </si>
  <si>
    <t>AUSTRIA</t>
  </si>
  <si>
    <t>BAHAMAS</t>
  </si>
  <si>
    <t>BAHREÏN</t>
  </si>
  <si>
    <t>BAHRAIN</t>
  </si>
  <si>
    <t>BANGLADESH</t>
  </si>
  <si>
    <t>ARMÉNIE</t>
  </si>
  <si>
    <t>ARMENIA</t>
  </si>
  <si>
    <t>BARBADE</t>
  </si>
  <si>
    <t>BARBADOS</t>
  </si>
  <si>
    <t>BELGIQUE</t>
  </si>
  <si>
    <t>BELGIUM</t>
  </si>
  <si>
    <t>BERMUDES</t>
  </si>
  <si>
    <t>BERMUDA</t>
  </si>
  <si>
    <t>BHOUTAN</t>
  </si>
  <si>
    <t>BHUTAN</t>
  </si>
  <si>
    <t>BOLIVIE, ÉTAT PLURINATIONAL DE</t>
  </si>
  <si>
    <t>BOLIVIA</t>
  </si>
  <si>
    <t>BOSNIE-HERZÉGOVINE</t>
  </si>
  <si>
    <t>BOSNIA AND HERZEGOVINA</t>
  </si>
  <si>
    <t>BOTSWANA</t>
  </si>
  <si>
    <t>BOUVET, ÎLE</t>
  </si>
  <si>
    <t>BOUVET ISLAND</t>
  </si>
  <si>
    <t>BRÉSIL</t>
  </si>
  <si>
    <t>BRAZIL</t>
  </si>
  <si>
    <t>BELIZE</t>
  </si>
  <si>
    <t>OCÉAN INDIEN, TERRITOIRE BRITANNIQUE DE L'</t>
  </si>
  <si>
    <t>BRITISH INDIAN OCEAN TERRITORY</t>
  </si>
  <si>
    <t>SALOMON, ÎLES</t>
  </si>
  <si>
    <t>SOLOMON ISLANDS</t>
  </si>
  <si>
    <t>ÎLES VIERGES BRITANNIQUES</t>
  </si>
  <si>
    <t>VIRGIN ISLANDS (BRITISH)</t>
  </si>
  <si>
    <t>BRUNÉI DARUSSALAM</t>
  </si>
  <si>
    <t>BRUNEI DARUSSALAM</t>
  </si>
  <si>
    <t>UNION EUROPEENNE</t>
  </si>
  <si>
    <t>EUROPEAN UNION</t>
  </si>
  <si>
    <t>BULGARIE</t>
  </si>
  <si>
    <t>BÉLARUS</t>
  </si>
  <si>
    <t>CAMBODGE</t>
  </si>
  <si>
    <t>CAMEROUN</t>
  </si>
  <si>
    <t>CAP-VERT</t>
  </si>
  <si>
    <t>CAÏMANES, ÎLES</t>
  </si>
  <si>
    <t>CENTRAFRICAINE, RÉPUBLIQUE</t>
  </si>
  <si>
    <t>TCHAD</t>
  </si>
  <si>
    <t>CHILI</t>
  </si>
  <si>
    <t>CHINE</t>
  </si>
  <si>
    <t>TAÏWAN, PROVINCE DE CHINE</t>
  </si>
  <si>
    <t>CHRISTMAS, ÎLE</t>
  </si>
  <si>
    <t>COCOS (KEELING), ÎLES</t>
  </si>
  <si>
    <t>COLOMBIE</t>
  </si>
  <si>
    <t>COMORES</t>
  </si>
  <si>
    <t>CONGO, LA RÉPUBLIQUE DÉMOCRATIQUE DU</t>
  </si>
  <si>
    <t>COOK, ILES !COOK, ÎLES</t>
  </si>
  <si>
    <t>CROATIE</t>
  </si>
  <si>
    <t>CHYPRE</t>
  </si>
  <si>
    <t>TCHÈQUE, RÉPUBLIQUE</t>
  </si>
  <si>
    <t>BÉNIN</t>
  </si>
  <si>
    <t>DANEMARK</t>
  </si>
  <si>
    <t>DOMINIQUE</t>
  </si>
  <si>
    <t>DOMINICAINE, RÉPUBLIQUE</t>
  </si>
  <si>
    <t>ÉQUATEUR</t>
  </si>
  <si>
    <t>GUINÉE ÉQUATORIALE</t>
  </si>
  <si>
    <t>ÉTHIOPIE</t>
  </si>
  <si>
    <t>ÉRYTHRÉE</t>
  </si>
  <si>
    <t>ESTONIE</t>
  </si>
  <si>
    <t>FÉROÉ, ÎLES</t>
  </si>
  <si>
    <t>FALKLAND, ÎLES (MALVINAS)</t>
  </si>
  <si>
    <t>GÉORGIE DU SUD ET LES ÎLES SANDWICH DU SUD</t>
  </si>
  <si>
    <t>FIDJI</t>
  </si>
  <si>
    <t>FINLANDE</t>
  </si>
  <si>
    <t>Province autonome d'Åland</t>
  </si>
  <si>
    <t>GUYANE FRANÇAISE</t>
  </si>
  <si>
    <t>POLYNÉSIE FRANÇAISE</t>
  </si>
  <si>
    <t>TERRES AUSTRALES FRANÇAISES</t>
  </si>
  <si>
    <t>GÉORGIE</t>
  </si>
  <si>
    <t>GAMBIE</t>
  </si>
  <si>
    <t>PALESTINE</t>
  </si>
  <si>
    <t>ALLEMAGNE</t>
  </si>
  <si>
    <t>GRÈCE</t>
  </si>
  <si>
    <t>GROENLAND</t>
  </si>
  <si>
    <t>GRENADE</t>
  </si>
  <si>
    <t>GUINÉE</t>
  </si>
  <si>
    <t>HAÏTI</t>
  </si>
  <si>
    <t>HEARD, ÎLE ET MCDONALD, ÎLES</t>
  </si>
  <si>
    <t>SAINT-SIÈGE (ÉTAT DE LA CITÉ DU VATICAN)</t>
  </si>
  <si>
    <t>HONGRIE</t>
  </si>
  <si>
    <t>ISLANDE</t>
  </si>
  <si>
    <t>INDE</t>
  </si>
  <si>
    <t>INDONÉSIE</t>
  </si>
  <si>
    <t>IRAN, RÉPUBLIQUE ISLAMIQUE D'</t>
  </si>
  <si>
    <t>IRLANDE</t>
  </si>
  <si>
    <t>ISRAËL</t>
  </si>
  <si>
    <t>ITALIE</t>
  </si>
  <si>
    <t>CÔTE D'IVOIRE</t>
  </si>
  <si>
    <t>JAMAÏQUE</t>
  </si>
  <si>
    <t>JAPON</t>
  </si>
  <si>
    <t>JORDANIE</t>
  </si>
  <si>
    <t>CORÉE, RÉPUBLIQUE POPULAIRE DÉMOCRATIQUE DE</t>
  </si>
  <si>
    <t>CORÉE, RÉPUBLIQUE DE</t>
  </si>
  <si>
    <t>KOWEÏT</t>
  </si>
  <si>
    <t>KIRGHIZISTAN</t>
  </si>
  <si>
    <t>LAO, RÉPUBLIQUE DÉMOCRATIQUE POPULAIRE</t>
  </si>
  <si>
    <t>LIBAN</t>
  </si>
  <si>
    <t>LETTONIE</t>
  </si>
  <si>
    <t>LIBÉRIA</t>
  </si>
  <si>
    <t>LIBYENNE, JAMAHIRIYA ARABE</t>
  </si>
  <si>
    <t>LITUANIE</t>
  </si>
  <si>
    <t>MALAISIE</t>
  </si>
  <si>
    <t>MALTE</t>
  </si>
  <si>
    <t>MAURITANIE</t>
  </si>
  <si>
    <t>MAURICE</t>
  </si>
  <si>
    <t>MEXIQUE</t>
  </si>
  <si>
    <t>MONGOLIE</t>
  </si>
  <si>
    <t>MOLDOVA</t>
  </si>
  <si>
    <t>MONTÉNÉGRO</t>
  </si>
  <si>
    <t>MAROC</t>
  </si>
  <si>
    <t>NAMIBIE</t>
  </si>
  <si>
    <t>NÉPAL</t>
  </si>
  <si>
    <t>PAYS-BAS</t>
  </si>
  <si>
    <t>ANTILLES NEERLANDAISES</t>
  </si>
  <si>
    <t>NOUVELLE-CALÉDONIE</t>
  </si>
  <si>
    <t>NOUVELLE-ZÉLANDE</t>
  </si>
  <si>
    <t>NIGÉRIA</t>
  </si>
  <si>
    <t>NIUÉ</t>
  </si>
  <si>
    <t>NORFOLK, ÎLE</t>
  </si>
  <si>
    <t>NORVÈGE</t>
  </si>
  <si>
    <t>MARIANNES DU NORD, ÎLES</t>
  </si>
  <si>
    <t>ÎLES MINEURES ÉLOIGNÉES DES ÉTATS-UNIS</t>
  </si>
  <si>
    <t>MICRONÉSIE, ÉTATS FÉDÉRÉS DE</t>
  </si>
  <si>
    <t>MARSHALL, ILES !MARSHALL, ÎLES</t>
  </si>
  <si>
    <t>PALAOS</t>
  </si>
  <si>
    <t>PAPOUASIE-NOUVELLE-GUINÉE</t>
  </si>
  <si>
    <t>PÉROU</t>
  </si>
  <si>
    <t>POLOGNE</t>
  </si>
  <si>
    <t>GUINÉE-BISSAU</t>
  </si>
  <si>
    <t>PORTO RICO</t>
  </si>
  <si>
    <t>RÉUNION</t>
  </si>
  <si>
    <t>ROUMANIE</t>
  </si>
  <si>
    <t>RUSSIE, FÉDÉRATION DE</t>
  </si>
  <si>
    <t>SAINT-BARTHÉLEMY</t>
  </si>
  <si>
    <t>SAINTE-HÉLÈNE, ASCENSION ET TRISTAN DA CUNHA</t>
  </si>
  <si>
    <t>SAINT-KITTS-ET-NEVIS</t>
  </si>
  <si>
    <t>SAINTE-LUCIE</t>
  </si>
  <si>
    <t>SAINT-PIERRE-ET-MIQUELON</t>
  </si>
  <si>
    <t>SAINT-VINCENT-ET-LES GRENADINES</t>
  </si>
  <si>
    <t>SAINT-MARIN</t>
  </si>
  <si>
    <t>SAO TOMÉ-ET-PRINCIPE</t>
  </si>
  <si>
    <t>ARABIE SAOUDITE</t>
  </si>
  <si>
    <t>SÉNÉGAL</t>
  </si>
  <si>
    <t>SERBIE</t>
  </si>
  <si>
    <t>SINGAPOUR</t>
  </si>
  <si>
    <t>SLOVAQUIE</t>
  </si>
  <si>
    <t>SLOVÉNIE</t>
  </si>
  <si>
    <t>SOMALIE</t>
  </si>
  <si>
    <t>AFRIQUE DU SUD</t>
  </si>
  <si>
    <t>ESPAGNE</t>
  </si>
  <si>
    <t>SOUDAN</t>
  </si>
  <si>
    <t>SAHARA OCCIDENTAL</t>
  </si>
  <si>
    <t>SVALBARD ET ÎLE JAN MAYEN</t>
  </si>
  <si>
    <t>SUÈDE</t>
  </si>
  <si>
    <t>SUISSE</t>
  </si>
  <si>
    <t>SYRIENNE, RÉPUBLIQUE ARABE</t>
  </si>
  <si>
    <t>TADJIKISTAN</t>
  </si>
  <si>
    <t>THAÏLANDE</t>
  </si>
  <si>
    <t>TRINITÉ-ET-TOBAGO</t>
  </si>
  <si>
    <t>ÉMIRATS ARABES UNIS</t>
  </si>
  <si>
    <t>TUNISIE</t>
  </si>
  <si>
    <t>TURQUIE</t>
  </si>
  <si>
    <t>TURKMÉNISTAN</t>
  </si>
  <si>
    <t>TURKS ET CAÏQUES, ÎLES</t>
  </si>
  <si>
    <t>OUGANDA</t>
  </si>
  <si>
    <t>MACÉDOINE, L'EX-RÉPUBLIQUE YOUGOSLAVE DE</t>
  </si>
  <si>
    <t>ÉGYPTE</t>
  </si>
  <si>
    <t>ROYAUME-UNI</t>
  </si>
  <si>
    <t>ÎLE DE MAN</t>
  </si>
  <si>
    <t>TANZANIE, RÉPUBLIQUE UNIE DE</t>
  </si>
  <si>
    <t>ÉTATS-UNIS</t>
  </si>
  <si>
    <t>ÎLES VIERGES DES ÉTATS-UNIS</t>
  </si>
  <si>
    <t>OUZBÉKISTAN</t>
  </si>
  <si>
    <t>VENEZUELA, RÉPUBLIQUE BOLIVARIENNE DU</t>
  </si>
  <si>
    <t>WALLIS-ET-FUTUNA</t>
  </si>
  <si>
    <t>YÉMEN</t>
  </si>
  <si>
    <t>ZAMBIE</t>
  </si>
  <si>
    <t>DIY</t>
  </si>
  <si>
    <t>Doe het zelf tuin en dier</t>
  </si>
  <si>
    <t>Bricolage jardinage et animalerie</t>
  </si>
  <si>
    <t>Do it yourself garden and pet</t>
  </si>
  <si>
    <t>FMCG</t>
  </si>
  <si>
    <t>Levensmiddelen en drogisterij</t>
  </si>
  <si>
    <t>Produits de grande consommation</t>
  </si>
  <si>
    <t>Fast moving consumer goods</t>
  </si>
  <si>
    <t>FOOD_LABEL_DATA</t>
  </si>
  <si>
    <t>Etiketininformatie voor voedingsartikelen.</t>
  </si>
  <si>
    <t>Informations étiquette des produits alimentaires.</t>
  </si>
  <si>
    <t>Label information for food products.</t>
  </si>
  <si>
    <t>GLOBAL</t>
  </si>
  <si>
    <t>Algemeen GDSN datamodel</t>
  </si>
  <si>
    <t>Modèle de données générale GDSN</t>
  </si>
  <si>
    <t>General GDSN data model</t>
  </si>
  <si>
    <t>VBG</t>
  </si>
  <si>
    <t>Verified by GS1</t>
  </si>
  <si>
    <t>ALL_TYPES_EXCEPT_SENSITIVE</t>
  </si>
  <si>
    <t>Alle haartypes behalve gevoelig</t>
  </si>
  <si>
    <t>Tous types de cheveux sauf sensibles</t>
  </si>
  <si>
    <t>All types except sensitive</t>
  </si>
  <si>
    <t>NORMAL_TO_OILY</t>
  </si>
  <si>
    <t>Normaal tot vet</t>
  </si>
  <si>
    <t>Peau normale à grasse</t>
  </si>
  <si>
    <t>Normal to oily</t>
  </si>
  <si>
    <t>VERY_OILY</t>
  </si>
  <si>
    <t>Zeer vet</t>
  </si>
  <si>
    <t>Très grasse</t>
  </si>
  <si>
    <t>Very oily</t>
  </si>
  <si>
    <t>Verouderend</t>
  </si>
  <si>
    <t>Alle huidtypes</t>
  </si>
  <si>
    <t>Tous les types de peau</t>
  </si>
  <si>
    <t>All skin types</t>
  </si>
  <si>
    <t>ATOPIC</t>
  </si>
  <si>
    <t>Atopische dermatitis (eczeem)</t>
  </si>
  <si>
    <t>Dermatite atopique (eczéma)</t>
  </si>
  <si>
    <t>Atopic dermatitis (eczema)</t>
  </si>
  <si>
    <t>Combinatie</t>
  </si>
  <si>
    <t>Combinaison</t>
  </si>
  <si>
    <t>Combination</t>
  </si>
  <si>
    <t>CRACKED</t>
  </si>
  <si>
    <t>Gebarsten</t>
  </si>
  <si>
    <t>Fissurée</t>
  </si>
  <si>
    <t>Cracked</t>
  </si>
  <si>
    <t>Endommagé</t>
  </si>
  <si>
    <t>DRY_OR_DEHYDRATED</t>
  </si>
  <si>
    <t>Droog of gedehydrateerd</t>
  </si>
  <si>
    <t>Sèche ou déshydratée</t>
  </si>
  <si>
    <t>Dry or dehydrated</t>
  </si>
  <si>
    <t>HYPERSENSITIVE</t>
  </si>
  <si>
    <t>Overgevoelig</t>
  </si>
  <si>
    <t>Hypersensible</t>
  </si>
  <si>
    <t>Hypersensitive</t>
  </si>
  <si>
    <t>IMPURE</t>
  </si>
  <si>
    <t>Onzuivere / acnegevoelige huid</t>
  </si>
  <si>
    <t>Peau impure / à tendance acnéique</t>
  </si>
  <si>
    <t>Impure / acne-prone skin</t>
  </si>
  <si>
    <t>Normale</t>
  </si>
  <si>
    <t>Vettig / vettigheid</t>
  </si>
  <si>
    <t>Grasse / excès de sébum</t>
  </si>
  <si>
    <t>Oily / oiliness</t>
  </si>
  <si>
    <t>REDDENED_IRRITATED</t>
  </si>
  <si>
    <t>Roodheid</t>
  </si>
  <si>
    <t>Rougeurs</t>
  </si>
  <si>
    <t>Redness</t>
  </si>
  <si>
    <t>Gevoelige huid</t>
  </si>
  <si>
    <t>Peau sensible</t>
  </si>
  <si>
    <t>Sensitive skin</t>
  </si>
  <si>
    <t>TIRED</t>
  </si>
  <si>
    <t>Vermoeid</t>
  </si>
  <si>
    <t>Fatiguée</t>
  </si>
  <si>
    <t>Tired</t>
  </si>
  <si>
    <t>VERY_DRY</t>
  </si>
  <si>
    <t>Erg droog</t>
  </si>
  <si>
    <t>Très sec</t>
  </si>
  <si>
    <t>Very dry</t>
  </si>
  <si>
    <t>AGE_SPOT</t>
  </si>
  <si>
    <t>Ouderdomsvlekken</t>
  </si>
  <si>
    <t>Taches de vieillesse</t>
  </si>
  <si>
    <t>Age spot</t>
  </si>
  <si>
    <t>BLACK_SPOT</t>
  </si>
  <si>
    <t>Donkere vlekken</t>
  </si>
  <si>
    <t>Taches noires</t>
  </si>
  <si>
    <t>Black spot</t>
  </si>
  <si>
    <t>BLACKHEADS_WHITEHEADS</t>
  </si>
  <si>
    <t>Mee-eters/witte mee-eters</t>
  </si>
  <si>
    <t>Points noirs / points blancs</t>
  </si>
  <si>
    <t>Blackheads/whiteheads</t>
  </si>
  <si>
    <t>DARK_CIRCLES</t>
  </si>
  <si>
    <t>Donkere kringen</t>
  </si>
  <si>
    <t>Cernes</t>
  </si>
  <si>
    <t>Dark circles</t>
  </si>
  <si>
    <t>DEHYDRATION</t>
  </si>
  <si>
    <t>Uitdroging</t>
  </si>
  <si>
    <t>Déshydratation</t>
  </si>
  <si>
    <t>Dehydration</t>
  </si>
  <si>
    <t>DRYNESS</t>
  </si>
  <si>
    <t>Droogheid</t>
  </si>
  <si>
    <t>Sécheresse</t>
  </si>
  <si>
    <t>Dryness</t>
  </si>
  <si>
    <t>DULLNESS</t>
  </si>
  <si>
    <t>Doffe teint</t>
  </si>
  <si>
    <t>Teint terne</t>
  </si>
  <si>
    <t>Dullness</t>
  </si>
  <si>
    <t>FINE_LINES_WRINKLES</t>
  </si>
  <si>
    <t>Fijne lijntjes/rimpels</t>
  </si>
  <si>
    <t>Rides fines / rides</t>
  </si>
  <si>
    <t>Fine lines/wrinkles</t>
  </si>
  <si>
    <t>HYPERPIGMENTATION</t>
  </si>
  <si>
    <t>Hyperpigmentatie</t>
  </si>
  <si>
    <t>Hyperpigmentation</t>
  </si>
  <si>
    <t>IMPERFECTIONS</t>
  </si>
  <si>
    <t>Onzuiverheden</t>
  </si>
  <si>
    <t>Imperfections</t>
  </si>
  <si>
    <t>LACK_OF_FIRMNESS</t>
  </si>
  <si>
    <t>Verlies van stevigheid</t>
  </si>
  <si>
    <t>Manque de fermeté</t>
  </si>
  <si>
    <t>Lack of firmness</t>
  </si>
  <si>
    <t>LOSS_OF_ELASTICITY</t>
  </si>
  <si>
    <t>Verlies van elasticiteit</t>
  </si>
  <si>
    <t>Perte d'élasticité</t>
  </si>
  <si>
    <t>Loss of elasticity</t>
  </si>
  <si>
    <t>PIMPLES</t>
  </si>
  <si>
    <t>Puistjes</t>
  </si>
  <si>
    <t>Boutons</t>
  </si>
  <si>
    <t>Pimples</t>
  </si>
  <si>
    <t>PUFFINES</t>
  </si>
  <si>
    <t>Wallen</t>
  </si>
  <si>
    <t>Poches sous les yeux</t>
  </si>
  <si>
    <t>Puffines</t>
  </si>
  <si>
    <t>UNEVEN_TEXTURE</t>
  </si>
  <si>
    <t>Oneffen huidtextuur</t>
  </si>
  <si>
    <t>Texture irrégulière</t>
  </si>
  <si>
    <t>Uneven texture</t>
  </si>
  <si>
    <t>VISIBLE_PORES</t>
  </si>
  <si>
    <t>Zichtbare poriën</t>
  </si>
  <si>
    <t>Pores visibles</t>
  </si>
  <si>
    <t>Visible pores</t>
  </si>
  <si>
    <t>Bambou</t>
  </si>
  <si>
    <t>CARPET</t>
  </si>
  <si>
    <t>Tapijt</t>
  </si>
  <si>
    <t>Tapis</t>
  </si>
  <si>
    <t>Carpet</t>
  </si>
  <si>
    <t>Keramisch</t>
  </si>
  <si>
    <t>Céramique</t>
  </si>
  <si>
    <t>CONCRETE</t>
  </si>
  <si>
    <t>Beton</t>
  </si>
  <si>
    <t>Béton</t>
  </si>
  <si>
    <t>Concrete</t>
  </si>
  <si>
    <t>CORK</t>
  </si>
  <si>
    <t>FABRIC</t>
  </si>
  <si>
    <t>Stof/textiel</t>
  </si>
  <si>
    <t>Tissu/textile</t>
  </si>
  <si>
    <t>Fabric/textile</t>
  </si>
  <si>
    <t>LAMINATE</t>
  </si>
  <si>
    <t>Laminaat - hout</t>
  </si>
  <si>
    <t>Stratifié</t>
  </si>
  <si>
    <t>Laminate</t>
  </si>
  <si>
    <t>LEATHER</t>
  </si>
  <si>
    <t>Leer</t>
  </si>
  <si>
    <t>Cuir</t>
  </si>
  <si>
    <t>Leather</t>
  </si>
  <si>
    <t>LINOLEUM</t>
  </si>
  <si>
    <t>Linoleum</t>
  </si>
  <si>
    <t>Linoléum</t>
  </si>
  <si>
    <t>MARBLE</t>
  </si>
  <si>
    <t>Marmer</t>
  </si>
  <si>
    <t>Marbre</t>
  </si>
  <si>
    <t>Marble</t>
  </si>
  <si>
    <t>METAL_GENERIC</t>
  </si>
  <si>
    <t>Metaal generiek</t>
  </si>
  <si>
    <t>Métal générique</t>
  </si>
  <si>
    <t>Metal surface generic</t>
  </si>
  <si>
    <t>NATURAL_STONE</t>
  </si>
  <si>
    <t>Natuursteen</t>
  </si>
  <si>
    <t>Pierre naturelle</t>
  </si>
  <si>
    <t>Natural stone</t>
  </si>
  <si>
    <t>PAPER_GENERIC</t>
  </si>
  <si>
    <t>Papier generiek</t>
  </si>
  <si>
    <t>Papier générique</t>
  </si>
  <si>
    <t>Paper generic</t>
  </si>
  <si>
    <t>PLASTIC</t>
  </si>
  <si>
    <t>Kunststof</t>
  </si>
  <si>
    <t>Plastique</t>
  </si>
  <si>
    <t>Plastic</t>
  </si>
  <si>
    <t>PVC_LAMINATE</t>
  </si>
  <si>
    <t>Laminaat - kunststof</t>
  </si>
  <si>
    <t>PVC stratifié</t>
  </si>
  <si>
    <t>PVC laminate</t>
  </si>
  <si>
    <t>STAINLESS_STEEL</t>
  </si>
  <si>
    <t>RVS</t>
  </si>
  <si>
    <t>Zeil</t>
  </si>
  <si>
    <t>WOOD</t>
  </si>
  <si>
    <t>Hout/parket</t>
  </si>
  <si>
    <t>Bois/parquet</t>
  </si>
  <si>
    <t>APPLICABLE</t>
  </si>
  <si>
    <t>Toepasbaar</t>
  </si>
  <si>
    <t>Taxe applicable sur l'article ou le service sur le marché cible</t>
  </si>
  <si>
    <t>Tax is applicable to the item or service in the target market</t>
  </si>
  <si>
    <t>DOMESTIC_REVERSE_CHARGE</t>
  </si>
  <si>
    <t>Tarief gebaseerd op het hanteren van de 'verlegging' van BTW. Dit geldt speciaal  in een Verenigd Koninkrijk context</t>
  </si>
  <si>
    <t>Taux basé sur le traitement national de la TVA par autoliquidation. Particulièrement dans le contexte britannique</t>
  </si>
  <si>
    <t>Rate based upon the domestic reverse charge VAT treatment. Particular for UK context</t>
  </si>
  <si>
    <t>Uitgezonderd</t>
  </si>
  <si>
    <t>Exempté de taxe</t>
  </si>
  <si>
    <t>Exempt of tax, i.e. requirements to invoicing, reporting or taxation</t>
  </si>
  <si>
    <t>FREE_EXPORT_ITEM</t>
  </si>
  <si>
    <t>Belastingvrij exportartikel</t>
  </si>
  <si>
    <t>Article à l'export, taxes non applicables</t>
  </si>
  <si>
    <t>Free export item, i.e. taxes are not charged</t>
  </si>
  <si>
    <t>Hoog (BE: n.v.t., LU: 14%, NL: 21%)</t>
  </si>
  <si>
    <t>Élevé (BE : n/a, LU : 14%, NL : 21%)</t>
  </si>
  <si>
    <t>High (BE: n/a, LU: 14%, NL: 21%)</t>
  </si>
  <si>
    <t>Laag (BE: 6%, LU: 3%, NL: 9%)</t>
  </si>
  <si>
    <t>Faible (BE : 6%, LU : 3%, NL : 9%)</t>
  </si>
  <si>
    <t>Low (BE: 6%, LU: 3%, NL: 9%)</t>
  </si>
  <si>
    <t>Medium (BE: 12%, LU: 8%, NL: n.v.t.)</t>
  </si>
  <si>
    <t>Moyenne (BE : 12%, LU : 8%, NL : n/a)</t>
  </si>
  <si>
    <t>Medium (BE: 12%, LU: 8%, NL: n/a)</t>
  </si>
  <si>
    <t>Tarief gebaseerd op verschillende belastingen. Transactie bevat een artikel dat belast is tegen verschillende tarieven.</t>
  </si>
  <si>
    <t>Taux basé sur une taxe mixte. La transaction inclus des articles taxés à différents taux.</t>
  </si>
  <si>
    <t>Rate is based on mixed tax. Transaction includes item taxed at different rates</t>
  </si>
  <si>
    <t>La taxe n'est pas applicable sur l'article ou le service sur le marché cible</t>
  </si>
  <si>
    <t>Tax is not applicable to the item or service in the target market</t>
  </si>
  <si>
    <t>PREPAID</t>
  </si>
  <si>
    <t>Vooruitbetaald</t>
  </si>
  <si>
    <t>Impôt, taxe ou droit payé par le fournisseur de l'unité commerciale</t>
  </si>
  <si>
    <t>Tax, fee or duty paid by the supplier of the trade item</t>
  </si>
  <si>
    <t>REDUCTION_IN_BASE</t>
  </si>
  <si>
    <t>Belastingvermindering door de basis van berekening aan te passen (specifiek voor Brazilië)</t>
  </si>
  <si>
    <t>Réduction de la base de calcul de la taxe. Spécifique au Brésil (BR)</t>
  </si>
  <si>
    <t>Reduction in tax calculation basis. Particular for Brazil (BR)</t>
  </si>
  <si>
    <t>REDUCTION_IN_TAX_RATE</t>
  </si>
  <si>
    <t>Belastingvermindering door het belastingtarief te verlagen (specifiek voor Brazilië)</t>
  </si>
  <si>
    <t>Réduction du taux d'imposition. Spécifique au Brésil (BR)</t>
  </si>
  <si>
    <t>Reduction in tax rate. Particular for Brazil (BR)</t>
  </si>
  <si>
    <t>SERVICES_OUTSIDE_SCOPE_OF_TAX</t>
  </si>
  <si>
    <t>Diensten, waarvoor geen belasting verschuldigd is.</t>
  </si>
  <si>
    <t>Service pour lequel les taxes ne sont pas applicables</t>
  </si>
  <si>
    <t>Service for which taxes are not applicable</t>
  </si>
  <si>
    <t>STANDARD</t>
  </si>
  <si>
    <t>Standaard (BE: 21%, LU: 17%, NL: n.v.t.)</t>
  </si>
  <si>
    <t>Standard (BE : 21%, LU : 17%, NL : n/a)</t>
  </si>
  <si>
    <t>Standard (BE: 21%, LU: 17%, NL: n/a)</t>
  </si>
  <si>
    <t>VALUE_ADDED</t>
  </si>
  <si>
    <t>Vast belastingbedrag voor ieder product wettelijk vastgelegd (i.p.v. een percentage). Specifiek voor Brazilië.</t>
  </si>
  <si>
    <t>Montant fixe de la taxe pour chaque produit établi par la législation. (Au lieu d'un pourcentage). Spécifique au Brésil (BR)</t>
  </si>
  <si>
    <t>Fixed tax amount for each product established by legislation. (Instead of a percentage). Particular for Brazil (BR)</t>
  </si>
  <si>
    <t>VALUE_ADDED_MARGIN</t>
  </si>
  <si>
    <t>Een percentage dat op goederen wordt toegepast om een berekeningsbasis te vormen voor een vervanger van de staat BTW passend bij de laatste stap van de productieketen. Specifiek voor de Braziliaanse belastingstructuur.</t>
  </si>
  <si>
    <t>Marge de Valeur Ajoutée - Un pourcentage appliqué sur les marchandises pour former une base de calcul pour un substitut de la TVA de l'Etat selon la dernière étape de la chaîne de production. Particularité de la structure fiscale du Brésil (BR)</t>
  </si>
  <si>
    <t>Value Added Margin - A percentage applied on goods to form a calculation basis for a substitute for the State VAT according to the last step of the production chain. Particular in the Brazilian (BR) tax structure</t>
  </si>
  <si>
    <t>VALUE_ADDED_TAX_NOT_NOW_DUE_FOR_PAYMENT</t>
  </si>
  <si>
    <t>Hoeveelheid BTW op de huidige factuur te betalen na ontvangst van een afzonderlijk BTW-betalingsverzoek. Hoeft dus niet nu al betaald te worden.</t>
  </si>
  <si>
    <t>Montant de la TVA sur la facture en cours à payer à la réception d'une demande de paiement de TVA séparée. N'est pas à payer maintenant</t>
  </si>
  <si>
    <t>VAT amount on the current invoice to be paid on receipt of a separate VAT payment request. Is not due for payment now</t>
  </si>
  <si>
    <t>VAT_REVERSE_CHARGE</t>
  </si>
  <si>
    <t>Code die aangeeft dat het tarief gebaseerd is op het hanteren van de 'verlegging' van de BTW.</t>
  </si>
  <si>
    <t>Code spécifiant que le taux est basé sur le traitement national de la TVA par autoliquidation.</t>
  </si>
  <si>
    <t>Code specifying that the rate is based upon the domestic reverse charge VAT treatment.</t>
  </si>
  <si>
    <t>ZERO</t>
  </si>
  <si>
    <t>Nul</t>
  </si>
  <si>
    <t>Zéro</t>
  </si>
  <si>
    <t>Zero</t>
  </si>
  <si>
    <t>1G</t>
  </si>
  <si>
    <t>Frans BTW - Super Cut Rate (2.1%)</t>
  </si>
  <si>
    <t>TVA France - Taux Super Réduit (2.1%)</t>
  </si>
  <si>
    <t>French VAT - Super Cut Rate (2.1%)</t>
  </si>
  <si>
    <t>2G</t>
  </si>
  <si>
    <t>Frans BTW - Cut Rate (5.5%)</t>
  </si>
  <si>
    <t>TVA France - Taux Réduit (5.5%)</t>
  </si>
  <si>
    <t>French VAT - Cut Rate (5.5%)</t>
  </si>
  <si>
    <t>3G</t>
  </si>
  <si>
    <t>Frans BTW - Intermediary Rate (10%)</t>
  </si>
  <si>
    <t>TVA France - Taux Intermédiaire (10%)</t>
  </si>
  <si>
    <t>French VAT - Intermediary Rate (10%)</t>
  </si>
  <si>
    <t>AUVIBEL</t>
  </si>
  <si>
    <t>Auvibel</t>
  </si>
  <si>
    <t>BEBAT_A101010114</t>
  </si>
  <si>
    <t>Bebat nomenclatuurnummer</t>
  </si>
  <si>
    <t>Bebat numéro de nomenclature</t>
  </si>
  <si>
    <t>Bebat nomenclature number</t>
  </si>
  <si>
    <t>BEBAT_A101020003</t>
  </si>
  <si>
    <t>BEBAT_A101020005</t>
  </si>
  <si>
    <t>BEBAT_A101020029</t>
  </si>
  <si>
    <t>BEBAT_A101020045</t>
  </si>
  <si>
    <t>BEBAT_A101020046</t>
  </si>
  <si>
    <t>BEBAT_A101020051</t>
  </si>
  <si>
    <t>BEBAT_A101020052</t>
  </si>
  <si>
    <t>BEBAT_A101020058</t>
  </si>
  <si>
    <t>BEBAT_A101020060</t>
  </si>
  <si>
    <t>BEBAT_A101020062</t>
  </si>
  <si>
    <t>BEBAT_A101020071</t>
  </si>
  <si>
    <t>BEBAT_A101020073</t>
  </si>
  <si>
    <t>BEBAT_A101020075</t>
  </si>
  <si>
    <t>BEBAT_A101020079</t>
  </si>
  <si>
    <t>BEBAT_A101020081</t>
  </si>
  <si>
    <t>BEBAT_A101020083</t>
  </si>
  <si>
    <t>BEBAT_A101020089</t>
  </si>
  <si>
    <t>BEBAT_A101020093</t>
  </si>
  <si>
    <t>BEBAT_A101020094</t>
  </si>
  <si>
    <t>BEBAT_A101020102</t>
  </si>
  <si>
    <t>BEBAT_A101020135</t>
  </si>
  <si>
    <t>BEBAT_A101020159</t>
  </si>
  <si>
    <t>BEBAT_A101020163</t>
  </si>
  <si>
    <t>BEBAT_A101020168</t>
  </si>
  <si>
    <t>BEBAT_A101020175</t>
  </si>
  <si>
    <t>BEBAT_A101020196</t>
  </si>
  <si>
    <t>BEBAT_A101020208</t>
  </si>
  <si>
    <t>BEBAT_A101020218</t>
  </si>
  <si>
    <t>BEBAT_A101020220</t>
  </si>
  <si>
    <t>BEBAT_A101020250</t>
  </si>
  <si>
    <t>BEBAT_A101020257</t>
  </si>
  <si>
    <t>BEBAT_A101020262</t>
  </si>
  <si>
    <t>BEBAT_A101020270</t>
  </si>
  <si>
    <t>BEBAT_A101020271</t>
  </si>
  <si>
    <t>BEBAT_A101020283</t>
  </si>
  <si>
    <t>BEBAT_A101020284</t>
  </si>
  <si>
    <t>BEBAT_A101020321</t>
  </si>
  <si>
    <t>BEBAT_A101020341</t>
  </si>
  <si>
    <t>BEBAT_A101020344</t>
  </si>
  <si>
    <t>BEBAT_A101020345</t>
  </si>
  <si>
    <t>BEBAT_A101020348</t>
  </si>
  <si>
    <t>BEBAT_A101020370</t>
  </si>
  <si>
    <t>BEBAT_A101020376</t>
  </si>
  <si>
    <t>BEBAT_A101020410</t>
  </si>
  <si>
    <t>BEBAT_A101020420</t>
  </si>
  <si>
    <t>BEBAT_A101020429</t>
  </si>
  <si>
    <t>BEBAT_A101020432</t>
  </si>
  <si>
    <t>BEBAT_A101020433</t>
  </si>
  <si>
    <t>BEBAT_A101020459</t>
  </si>
  <si>
    <t>BEBAT_A101020469</t>
  </si>
  <si>
    <t>BEBAT_A101020480</t>
  </si>
  <si>
    <t>BEBAT_A101020488</t>
  </si>
  <si>
    <t>BEBAT_A101020500</t>
  </si>
  <si>
    <t>BEBAT_A101020517</t>
  </si>
  <si>
    <t>BEBAT_A101020518</t>
  </si>
  <si>
    <t>BEBAT_A101020525</t>
  </si>
  <si>
    <t>BEBAT_A101020540</t>
  </si>
  <si>
    <t>BEBAT_A101020546</t>
  </si>
  <si>
    <t>BEBAT_A101020550</t>
  </si>
  <si>
    <t>BEBAT_A101020552</t>
  </si>
  <si>
    <t>BEBAT_A101020555</t>
  </si>
  <si>
    <t>BEBAT_A101020558</t>
  </si>
  <si>
    <t>BEBAT_A101020573</t>
  </si>
  <si>
    <t>BEBAT_A101020576</t>
  </si>
  <si>
    <t>BEBAT_A101020577</t>
  </si>
  <si>
    <t>BEBAT_A101020578</t>
  </si>
  <si>
    <t>BEBAT_A101020591</t>
  </si>
  <si>
    <t>BEBAT_A101020593</t>
  </si>
  <si>
    <t>BEBAT_A101020597</t>
  </si>
  <si>
    <t>BEBAT_A101020598</t>
  </si>
  <si>
    <t>BEBAT_A101020604</t>
  </si>
  <si>
    <t>BEBAT_A101020623</t>
  </si>
  <si>
    <t>BEBAT_A101020634</t>
  </si>
  <si>
    <t>BEBAT_A101020636</t>
  </si>
  <si>
    <t>BEBAT_A101020649</t>
  </si>
  <si>
    <t>BEBAT_A101020650</t>
  </si>
  <si>
    <t>BEBAT_A101020663</t>
  </si>
  <si>
    <t>BEBAT_A101020673</t>
  </si>
  <si>
    <t>BEBAT_A101020699</t>
  </si>
  <si>
    <t>BEBAT_A101020703</t>
  </si>
  <si>
    <t>BEBAT_A101020714</t>
  </si>
  <si>
    <t>BEBAT_A101020721</t>
  </si>
  <si>
    <t>BEBAT_A101020744</t>
  </si>
  <si>
    <t>BEBAT_A101020746</t>
  </si>
  <si>
    <t>BEBAT_A101020753</t>
  </si>
  <si>
    <t>BEBAT_A101020765</t>
  </si>
  <si>
    <t>BEBAT_A101020767</t>
  </si>
  <si>
    <t>BEBAT_A101020781</t>
  </si>
  <si>
    <t>BEBAT_A101020789</t>
  </si>
  <si>
    <t>BEBAT_A101020798</t>
  </si>
  <si>
    <t>BEBAT_A101020803</t>
  </si>
  <si>
    <t>BEBAT_A101020825</t>
  </si>
  <si>
    <t>BEBAT_A101020845</t>
  </si>
  <si>
    <t>BEBAT_A101020849</t>
  </si>
  <si>
    <t>BEBAT_A101020850</t>
  </si>
  <si>
    <t>BEBAT_A101020866</t>
  </si>
  <si>
    <t>BEBAT_A101020873</t>
  </si>
  <si>
    <t>BEBAT_A101020885</t>
  </si>
  <si>
    <t>BEBAT_A101020913</t>
  </si>
  <si>
    <t>BEBAT_A101020924</t>
  </si>
  <si>
    <t>BEBAT_A101020927</t>
  </si>
  <si>
    <t>BEBAT_A101020929</t>
  </si>
  <si>
    <t>BEBAT_A101020946</t>
  </si>
  <si>
    <t>BEBAT_A101020959</t>
  </si>
  <si>
    <t>BEBAT_A101020980</t>
  </si>
  <si>
    <t>BEBAT_A101020988</t>
  </si>
  <si>
    <t>BEBAT_A102010080</t>
  </si>
  <si>
    <t>BEBAT_A102010106</t>
  </si>
  <si>
    <t>BEBAT_A102010247</t>
  </si>
  <si>
    <t>BEBAT_A102010324</t>
  </si>
  <si>
    <t>BEBAT_A102010410</t>
  </si>
  <si>
    <t>BEBAT_A102010450</t>
  </si>
  <si>
    <t>BEBAT_A102010475</t>
  </si>
  <si>
    <t>BEBAT_A102010478</t>
  </si>
  <si>
    <t>BEBAT_A102010567</t>
  </si>
  <si>
    <t>BEBAT_A102010630</t>
  </si>
  <si>
    <t>BEBAT_A102010650</t>
  </si>
  <si>
    <t>BEBAT_A102010654</t>
  </si>
  <si>
    <t>BEBAT_A102010672</t>
  </si>
  <si>
    <t>BEBAT_A102010744</t>
  </si>
  <si>
    <t>BEBAT_A102010842</t>
  </si>
  <si>
    <t>BEBAT_A102010900</t>
  </si>
  <si>
    <t>BEBAT_A102010932</t>
  </si>
  <si>
    <t>BEBAT_A102020006</t>
  </si>
  <si>
    <t>BEBAT_A102020009</t>
  </si>
  <si>
    <t>BEBAT_A102020040</t>
  </si>
  <si>
    <t>BEBAT_A102020059</t>
  </si>
  <si>
    <t>BEBAT_A102020067</t>
  </si>
  <si>
    <t>BEBAT_A102020074</t>
  </si>
  <si>
    <t>BEBAT_A102020085</t>
  </si>
  <si>
    <t>BEBAT_A102020104</t>
  </si>
  <si>
    <t>BEBAT_A102020105</t>
  </si>
  <si>
    <t>BEBAT_A102020106</t>
  </si>
  <si>
    <t>BEBAT_A102020109</t>
  </si>
  <si>
    <t>BEBAT_A102020118</t>
  </si>
  <si>
    <t>BEBAT_A102020127</t>
  </si>
  <si>
    <t>BEBAT_A102020132</t>
  </si>
  <si>
    <t>BEBAT_A102020137</t>
  </si>
  <si>
    <t>BEBAT_A102020142</t>
  </si>
  <si>
    <t>BEBAT_A102020158</t>
  </si>
  <si>
    <t>BEBAT_A102020159</t>
  </si>
  <si>
    <t>BEBAT_A102020164</t>
  </si>
  <si>
    <t>BEBAT_A102020166</t>
  </si>
  <si>
    <t>BEBAT_A102020170</t>
  </si>
  <si>
    <t>BEBAT_A102020194</t>
  </si>
  <si>
    <t>BEBAT_A102020214</t>
  </si>
  <si>
    <t>BEBAT_A102020215</t>
  </si>
  <si>
    <t>BEBAT_A102020218</t>
  </si>
  <si>
    <t>BEBAT_A102020222</t>
  </si>
  <si>
    <t>BEBAT_A102020225</t>
  </si>
  <si>
    <t>BEBAT_A102020239</t>
  </si>
  <si>
    <t>BEBAT_A102020252</t>
  </si>
  <si>
    <t>BEBAT_A102020270</t>
  </si>
  <si>
    <t>BEBAT_A102020273</t>
  </si>
  <si>
    <t>BEBAT_A102020278</t>
  </si>
  <si>
    <t>BEBAT_A102020284</t>
  </si>
  <si>
    <t>BEBAT_A102020288</t>
  </si>
  <si>
    <t>BEBAT_A102020291</t>
  </si>
  <si>
    <t>BEBAT_A102020297</t>
  </si>
  <si>
    <t>BEBAT_A102020300</t>
  </si>
  <si>
    <t>BEBAT_A102020303</t>
  </si>
  <si>
    <t>BEBAT_A102020306</t>
  </si>
  <si>
    <t>BEBAT_A102020307</t>
  </si>
  <si>
    <t>BEBAT_A102020323</t>
  </si>
  <si>
    <t>BEBAT_A102020351</t>
  </si>
  <si>
    <t>BEBAT_A102020362</t>
  </si>
  <si>
    <t>BEBAT_A102020363</t>
  </si>
  <si>
    <t>BEBAT_A102020373</t>
  </si>
  <si>
    <t>BEBAT_A102020379</t>
  </si>
  <si>
    <t>BEBAT_A102020416</t>
  </si>
  <si>
    <t>BEBAT_A102020429</t>
  </si>
  <si>
    <t>BEBAT_A102020454</t>
  </si>
  <si>
    <t>BEBAT_A102020459</t>
  </si>
  <si>
    <t>BEBAT_A102020460</t>
  </si>
  <si>
    <t>BEBAT_A102020468</t>
  </si>
  <si>
    <t>BEBAT_A102020492</t>
  </si>
  <si>
    <t>BEBAT_A102020497</t>
  </si>
  <si>
    <t>BEBAT_A102020498</t>
  </si>
  <si>
    <t>BEBAT_A102020519</t>
  </si>
  <si>
    <t>BEBAT_A102020558</t>
  </si>
  <si>
    <t>BEBAT_A102020561</t>
  </si>
  <si>
    <t>BEBAT_A102020563</t>
  </si>
  <si>
    <t>BEBAT_A102020566</t>
  </si>
  <si>
    <t>BEBAT_A102020567</t>
  </si>
  <si>
    <t>BEBAT_A102020569</t>
  </si>
  <si>
    <t>BEBAT_A102020583</t>
  </si>
  <si>
    <t>BEBAT_A102020592</t>
  </si>
  <si>
    <t>BEBAT_A102020603</t>
  </si>
  <si>
    <t>BEBAT_A102020608</t>
  </si>
  <si>
    <t>BEBAT_A102020619</t>
  </si>
  <si>
    <t>BEBAT_A102020633</t>
  </si>
  <si>
    <t>BEBAT_A102020635</t>
  </si>
  <si>
    <t>BEBAT_A102020643</t>
  </si>
  <si>
    <t>BEBAT_A102020650</t>
  </si>
  <si>
    <t>BEBAT_A102020660</t>
  </si>
  <si>
    <t>BEBAT_A102020677</t>
  </si>
  <si>
    <t>BEBAT_A102020679</t>
  </si>
  <si>
    <t>BEBAT_A102020686</t>
  </si>
  <si>
    <t>BEBAT_A102020687</t>
  </si>
  <si>
    <t>BEBAT_A102020692</t>
  </si>
  <si>
    <t>BEBAT_A102020718</t>
  </si>
  <si>
    <t>BEBAT_A102020726</t>
  </si>
  <si>
    <t>BEBAT_A102020734</t>
  </si>
  <si>
    <t>BEBAT_A102020735</t>
  </si>
  <si>
    <t>BEBAT_A102020754</t>
  </si>
  <si>
    <t>BEBAT_A102020758</t>
  </si>
  <si>
    <t>BEBAT_A102020760</t>
  </si>
  <si>
    <t>BEBAT_A102020766</t>
  </si>
  <si>
    <t>BEBAT_A102020769</t>
  </si>
  <si>
    <t>BEBAT_A102020777</t>
  </si>
  <si>
    <t>BEBAT_A102020807</t>
  </si>
  <si>
    <t>BEBAT_A102020828</t>
  </si>
  <si>
    <t>BEBAT_A102020849</t>
  </si>
  <si>
    <t>BEBAT_A102020854</t>
  </si>
  <si>
    <t>BEBAT_A102020855</t>
  </si>
  <si>
    <t>BEBAT_A102020871</t>
  </si>
  <si>
    <t>BEBAT_A102020882</t>
  </si>
  <si>
    <t>BEBAT_A102020890</t>
  </si>
  <si>
    <t>BEBAT_A102020899</t>
  </si>
  <si>
    <t>BEBAT_A102020906</t>
  </si>
  <si>
    <t>BEBAT_A102020911</t>
  </si>
  <si>
    <t>BEBAT_A102020951</t>
  </si>
  <si>
    <t>BEBAT_A102020954</t>
  </si>
  <si>
    <t>BEBAT_A102020958</t>
  </si>
  <si>
    <t>BEBAT_A102020961</t>
  </si>
  <si>
    <t>BEBAT_A102020991</t>
  </si>
  <si>
    <t>BEBAT_A104010046</t>
  </si>
  <si>
    <t>BEBAT_A104010051</t>
  </si>
  <si>
    <t>BEBAT_A104010092</t>
  </si>
  <si>
    <t>BEBAT_A104010099</t>
  </si>
  <si>
    <t>BEBAT_A104010121</t>
  </si>
  <si>
    <t>BEBAT_A104010125</t>
  </si>
  <si>
    <t>BEBAT_A104010163</t>
  </si>
  <si>
    <t>BEBAT_A104010166</t>
  </si>
  <si>
    <t>BEBAT_A104010175</t>
  </si>
  <si>
    <t>BEBAT_A104010178</t>
  </si>
  <si>
    <t>BEBAT_A104010186</t>
  </si>
  <si>
    <t>BEBAT_A104010253</t>
  </si>
  <si>
    <t>BEBAT_A104010254</t>
  </si>
  <si>
    <t>BEBAT_A104010281</t>
  </si>
  <si>
    <t>BEBAT_A104010295</t>
  </si>
  <si>
    <t>BEBAT_A104010306</t>
  </si>
  <si>
    <t>BEBAT_A104010320</t>
  </si>
  <si>
    <t>BEBAT_A104010335</t>
  </si>
  <si>
    <t>BEBAT_A104010344</t>
  </si>
  <si>
    <t>BEBAT_A104010348</t>
  </si>
  <si>
    <t>BEBAT_A104010352</t>
  </si>
  <si>
    <t>BEBAT_A104010370</t>
  </si>
  <si>
    <t>BEBAT_A104010374</t>
  </si>
  <si>
    <t>BEBAT_A104010402</t>
  </si>
  <si>
    <t>BEBAT_A104010403</t>
  </si>
  <si>
    <t>BEBAT_A104010411</t>
  </si>
  <si>
    <t>BEBAT_A104010441</t>
  </si>
  <si>
    <t>BEBAT_A104010467</t>
  </si>
  <si>
    <t>BEBAT_A104010468</t>
  </si>
  <si>
    <t>BEBAT_A104010506</t>
  </si>
  <si>
    <t>BEBAT_A104010516</t>
  </si>
  <si>
    <t>BEBAT_A104010536</t>
  </si>
  <si>
    <t>BEBAT_A104010538</t>
  </si>
  <si>
    <t>BEBAT_A104010549</t>
  </si>
  <si>
    <t>BEBAT_A104010563</t>
  </si>
  <si>
    <t>BEBAT_A104010564</t>
  </si>
  <si>
    <t>BEBAT_A104010571</t>
  </si>
  <si>
    <t>BEBAT_A104010606</t>
  </si>
  <si>
    <t>BEBAT_A104010639</t>
  </si>
  <si>
    <t>BEBAT_A104010650</t>
  </si>
  <si>
    <t>BEBAT_A104010688</t>
  </si>
  <si>
    <t>BEBAT_A104010696</t>
  </si>
  <si>
    <t>BEBAT_A104010725</t>
  </si>
  <si>
    <t>BEBAT_A104010738</t>
  </si>
  <si>
    <t>BEBAT_A104010742</t>
  </si>
  <si>
    <t>BEBAT_A104010773</t>
  </si>
  <si>
    <t>BEBAT_A104010782</t>
  </si>
  <si>
    <t>BEBAT_A104010798</t>
  </si>
  <si>
    <t>BEBAT_A104010813</t>
  </si>
  <si>
    <t>BEBAT_A104010822</t>
  </si>
  <si>
    <t>BEBAT_A104010823</t>
  </si>
  <si>
    <t>BEBAT_A104010863</t>
  </si>
  <si>
    <t>BEBAT_A104010867</t>
  </si>
  <si>
    <t>BEBAT_A104010882</t>
  </si>
  <si>
    <t>BEBAT_A104010886</t>
  </si>
  <si>
    <t>BEBAT_A104010903</t>
  </si>
  <si>
    <t>BEBAT_A104010914</t>
  </si>
  <si>
    <t>BEBAT_A104010923</t>
  </si>
  <si>
    <t>BEBAT_A104010989</t>
  </si>
  <si>
    <t>BEBAT_A104020665</t>
  </si>
  <si>
    <t>BEBAT_A104020718</t>
  </si>
  <si>
    <t>BEBAT_A104020733</t>
  </si>
  <si>
    <t>BEBAT_A104020748</t>
  </si>
  <si>
    <t>BEBAT_A104020802</t>
  </si>
  <si>
    <t>BEBAT_A104020980</t>
  </si>
  <si>
    <t>BEBAT_A105010108</t>
  </si>
  <si>
    <t>BEBAT_A105010250</t>
  </si>
  <si>
    <t>BEBAT_A105010377</t>
  </si>
  <si>
    <t>BEBAT_A105010509</t>
  </si>
  <si>
    <t>BEBAT_A105010583</t>
  </si>
  <si>
    <t>BEBAT_A105010730</t>
  </si>
  <si>
    <t>BEBAT_A105020008</t>
  </si>
  <si>
    <t>BEBAT_A105020027</t>
  </si>
  <si>
    <t>BEBAT_A105020032</t>
  </si>
  <si>
    <t>BEBAT_A105020040</t>
  </si>
  <si>
    <t>BEBAT_A105020042</t>
  </si>
  <si>
    <t>BEBAT_A105020044</t>
  </si>
  <si>
    <t>BEBAT_A105020048</t>
  </si>
  <si>
    <t>BEBAT_A105020057</t>
  </si>
  <si>
    <t>BEBAT_A105020064</t>
  </si>
  <si>
    <t>BEBAT_A105020069</t>
  </si>
  <si>
    <t>BEBAT_A105020070</t>
  </si>
  <si>
    <t>BEBAT_A105020080</t>
  </si>
  <si>
    <t>BEBAT_A105020083</t>
  </si>
  <si>
    <t>BEBAT_A105020101</t>
  </si>
  <si>
    <t>BEBAT_A105020103</t>
  </si>
  <si>
    <t>BEBAT_A105020122</t>
  </si>
  <si>
    <t>BEBAT_A105020127</t>
  </si>
  <si>
    <t>BEBAT_A105020130</t>
  </si>
  <si>
    <t>BEBAT_A105020134</t>
  </si>
  <si>
    <t>BEBAT_A105020140</t>
  </si>
  <si>
    <t>BEBAT_A105020142</t>
  </si>
  <si>
    <t>BEBAT_A105020147</t>
  </si>
  <si>
    <t>BEBAT_A105020151</t>
  </si>
  <si>
    <t>BEBAT_A105020190</t>
  </si>
  <si>
    <t>BEBAT_A105020203</t>
  </si>
  <si>
    <t>BEBAT_A105020215</t>
  </si>
  <si>
    <t>BEBAT_A105020229</t>
  </si>
  <si>
    <t>BEBAT_A105020234</t>
  </si>
  <si>
    <t>BEBAT_A105020238</t>
  </si>
  <si>
    <t>BEBAT_A105020240</t>
  </si>
  <si>
    <t>BEBAT_A105020241</t>
  </si>
  <si>
    <t>BEBAT_A105020243</t>
  </si>
  <si>
    <t>BEBAT_A105020244</t>
  </si>
  <si>
    <t>BEBAT_A105020246</t>
  </si>
  <si>
    <t>BEBAT_A105020247</t>
  </si>
  <si>
    <t>BEBAT_A105020255</t>
  </si>
  <si>
    <t>BEBAT_A105020271</t>
  </si>
  <si>
    <t>BEBAT_A105020284</t>
  </si>
  <si>
    <t>BEBAT_A105020292</t>
  </si>
  <si>
    <t>BEBAT_A105020293</t>
  </si>
  <si>
    <t>BEBAT_A105020308</t>
  </si>
  <si>
    <t>BEBAT_A105020309</t>
  </si>
  <si>
    <t>BEBAT_A105020315</t>
  </si>
  <si>
    <t>BEBAT_A105020321</t>
  </si>
  <si>
    <t>BEBAT_A105020323</t>
  </si>
  <si>
    <t>BEBAT_A105020326</t>
  </si>
  <si>
    <t>BEBAT_A105020332</t>
  </si>
  <si>
    <t>BEBAT_A105020366</t>
  </si>
  <si>
    <t>BEBAT_A105020373</t>
  </si>
  <si>
    <t>BEBAT_A105020378</t>
  </si>
  <si>
    <t>BEBAT_A105020387</t>
  </si>
  <si>
    <t>BEBAT_A105020389</t>
  </si>
  <si>
    <t>BEBAT_A105020405</t>
  </si>
  <si>
    <t>BEBAT_A105020413</t>
  </si>
  <si>
    <t>BEBAT_A105020416</t>
  </si>
  <si>
    <t>BEBAT_A105020429</t>
  </si>
  <si>
    <t>BEBAT_A105020433</t>
  </si>
  <si>
    <t>BEBAT_A105020439</t>
  </si>
  <si>
    <t>BEBAT_A105020440</t>
  </si>
  <si>
    <t>BEBAT_A105020464</t>
  </si>
  <si>
    <t>BEBAT_A105020465</t>
  </si>
  <si>
    <t>BEBAT_A105020470</t>
  </si>
  <si>
    <t>BEBAT_A105020517</t>
  </si>
  <si>
    <t>BEBAT_A105020528</t>
  </si>
  <si>
    <t>BEBAT_A105020541</t>
  </si>
  <si>
    <t>BEBAT_A105020549</t>
  </si>
  <si>
    <t>BEBAT_A105020556</t>
  </si>
  <si>
    <t>BEBAT_A105020565</t>
  </si>
  <si>
    <t>BEBAT_A105020574</t>
  </si>
  <si>
    <t>BEBAT_A105020588</t>
  </si>
  <si>
    <t>BEBAT_A105020596</t>
  </si>
  <si>
    <t>BEBAT_A105020609</t>
  </si>
  <si>
    <t>BEBAT_A105020616</t>
  </si>
  <si>
    <t>BEBAT_A105020626</t>
  </si>
  <si>
    <t>BEBAT_A105020629</t>
  </si>
  <si>
    <t>BEBAT_A105020637</t>
  </si>
  <si>
    <t>BEBAT_A105020639</t>
  </si>
  <si>
    <t>BEBAT_A105020665</t>
  </si>
  <si>
    <t>BEBAT_A105020669</t>
  </si>
  <si>
    <t>BEBAT_A105020682</t>
  </si>
  <si>
    <t>BEBAT_A105020683</t>
  </si>
  <si>
    <t>BEBAT_A105020691</t>
  </si>
  <si>
    <t>BEBAT_A105020698</t>
  </si>
  <si>
    <t>BEBAT_A105020709</t>
  </si>
  <si>
    <t>BEBAT_A105020712</t>
  </si>
  <si>
    <t>BEBAT_A105020713</t>
  </si>
  <si>
    <t>BEBAT_A105020720</t>
  </si>
  <si>
    <t>BEBAT_A105020728</t>
  </si>
  <si>
    <t>BEBAT_A105020731</t>
  </si>
  <si>
    <t>BEBAT_A105020733</t>
  </si>
  <si>
    <t>BEBAT_A105020747</t>
  </si>
  <si>
    <t>BEBAT_A105020777</t>
  </si>
  <si>
    <t>BEBAT_A105020786</t>
  </si>
  <si>
    <t>BEBAT_A105020794</t>
  </si>
  <si>
    <t>BEBAT_A105020803</t>
  </si>
  <si>
    <t>BEBAT_A105020815</t>
  </si>
  <si>
    <t>BEBAT_A105020824</t>
  </si>
  <si>
    <t>BEBAT_A105020826</t>
  </si>
  <si>
    <t>BEBAT_A105020836</t>
  </si>
  <si>
    <t>BEBAT_A105020841</t>
  </si>
  <si>
    <t>BEBAT_A105020849</t>
  </si>
  <si>
    <t>BEBAT_A105020854</t>
  </si>
  <si>
    <t>BEBAT_A105020856</t>
  </si>
  <si>
    <t>BEBAT_A105020863</t>
  </si>
  <si>
    <t>BEBAT_A105020881</t>
  </si>
  <si>
    <t>BEBAT_A105020882</t>
  </si>
  <si>
    <t>BEBAT_A105020887</t>
  </si>
  <si>
    <t>BEBAT_A105020895</t>
  </si>
  <si>
    <t>BEBAT_A105020920</t>
  </si>
  <si>
    <t>BEBAT_A105020944</t>
  </si>
  <si>
    <t>BEBAT_A105020947</t>
  </si>
  <si>
    <t>BEBAT_A105020955</t>
  </si>
  <si>
    <t>BEBAT_A105020956</t>
  </si>
  <si>
    <t>BEBAT_A105020964</t>
  </si>
  <si>
    <t>BEBAT_A105020995</t>
  </si>
  <si>
    <t>BEBAT_A105020996</t>
  </si>
  <si>
    <t>BEBAT_A105020997</t>
  </si>
  <si>
    <t>BEBAT_A106010037</t>
  </si>
  <si>
    <t>BEBAT_A106010069</t>
  </si>
  <si>
    <t>BEBAT_A106010078</t>
  </si>
  <si>
    <t>BEBAT_A106010124</t>
  </si>
  <si>
    <t>BEBAT_A106010138</t>
  </si>
  <si>
    <t>BEBAT_A106010142</t>
  </si>
  <si>
    <t>BEBAT_A106010161</t>
  </si>
  <si>
    <t>BEBAT_A106010186</t>
  </si>
  <si>
    <t>BEBAT_A106010191</t>
  </si>
  <si>
    <t>BEBAT_A106010194</t>
  </si>
  <si>
    <t>BEBAT_A106010220</t>
  </si>
  <si>
    <t>BEBAT_A106010228</t>
  </si>
  <si>
    <t>BEBAT_A106010246</t>
  </si>
  <si>
    <t>BEBAT_A106010259</t>
  </si>
  <si>
    <t>BEBAT_A106010273</t>
  </si>
  <si>
    <t>BEBAT_A106010290</t>
  </si>
  <si>
    <t>BEBAT_A106010292</t>
  </si>
  <si>
    <t>BEBAT_A106010297</t>
  </si>
  <si>
    <t>BEBAT_A106010353</t>
  </si>
  <si>
    <t>BEBAT_A106010359</t>
  </si>
  <si>
    <t>BEBAT_A106010360</t>
  </si>
  <si>
    <t>BEBAT_A106010365</t>
  </si>
  <si>
    <t>BEBAT_A106010376</t>
  </si>
  <si>
    <t>BEBAT_A106010377</t>
  </si>
  <si>
    <t>BEBAT_A106010393</t>
  </si>
  <si>
    <t>BEBAT_A106010408</t>
  </si>
  <si>
    <t>BEBAT_A106010415</t>
  </si>
  <si>
    <t>BEBAT_A106010419</t>
  </si>
  <si>
    <t>BEBAT_A106010425</t>
  </si>
  <si>
    <t>BEBAT_A106010464</t>
  </si>
  <si>
    <t>BEBAT_A106010477</t>
  </si>
  <si>
    <t>BEBAT_A106010481</t>
  </si>
  <si>
    <t>BEBAT_A106010510</t>
  </si>
  <si>
    <t>BEBAT_A106010527</t>
  </si>
  <si>
    <t>BEBAT_A106010556</t>
  </si>
  <si>
    <t>BEBAT_A106010557</t>
  </si>
  <si>
    <t>BEBAT_A106010588</t>
  </si>
  <si>
    <t>BEBAT_A106010594</t>
  </si>
  <si>
    <t>BEBAT_A106010617</t>
  </si>
  <si>
    <t>BEBAT_A106010627</t>
  </si>
  <si>
    <t>BEBAT_A106010662</t>
  </si>
  <si>
    <t>BEBAT_A106010705</t>
  </si>
  <si>
    <t>BEBAT_A106010706</t>
  </si>
  <si>
    <t>BEBAT_A106010708</t>
  </si>
  <si>
    <t>BEBAT_A106010726</t>
  </si>
  <si>
    <t>BEBAT_A106010734</t>
  </si>
  <si>
    <t>BEBAT_A106010744</t>
  </si>
  <si>
    <t>BEBAT_A106010751</t>
  </si>
  <si>
    <t>BEBAT_A106010757</t>
  </si>
  <si>
    <t>BEBAT_A106010778</t>
  </si>
  <si>
    <t>BEBAT_A106010809</t>
  </si>
  <si>
    <t>BEBAT_A106010815</t>
  </si>
  <si>
    <t>BEBAT_A106010816</t>
  </si>
  <si>
    <t>BEBAT_A106010890</t>
  </si>
  <si>
    <t>BEBAT_A106010899</t>
  </si>
  <si>
    <t>BEBAT_A106010905</t>
  </si>
  <si>
    <t>BEBAT_A106010963</t>
  </si>
  <si>
    <t>BEBAT_A106010976</t>
  </si>
  <si>
    <t>BEBAT_A106010979</t>
  </si>
  <si>
    <t>BEBAT_A106020000</t>
  </si>
  <si>
    <t>BEBAT_A106020005</t>
  </si>
  <si>
    <t>BEBAT_A106020019</t>
  </si>
  <si>
    <t>BEBAT_A106020025</t>
  </si>
  <si>
    <t>BEBAT_A106020031</t>
  </si>
  <si>
    <t>BEBAT_A106020033</t>
  </si>
  <si>
    <t>BEBAT_A106020042</t>
  </si>
  <si>
    <t>BEBAT_A106020043</t>
  </si>
  <si>
    <t>BEBAT_A106020047</t>
  </si>
  <si>
    <t>BEBAT_A106020048</t>
  </si>
  <si>
    <t>BEBAT_A106020051</t>
  </si>
  <si>
    <t>BEBAT_A106020059</t>
  </si>
  <si>
    <t>BEBAT_A106020070</t>
  </si>
  <si>
    <t>BEBAT_A106020074</t>
  </si>
  <si>
    <t>BEBAT_A106020075</t>
  </si>
  <si>
    <t>BEBAT_A106020076</t>
  </si>
  <si>
    <t>BEBAT_A106020080</t>
  </si>
  <si>
    <t>BEBAT_A106020086</t>
  </si>
  <si>
    <t>BEBAT_A106020087</t>
  </si>
  <si>
    <t>BEBAT_A106020095</t>
  </si>
  <si>
    <t>BEBAT_A106020109</t>
  </si>
  <si>
    <t>BEBAT_A106020114</t>
  </si>
  <si>
    <t>BEBAT_A106020124</t>
  </si>
  <si>
    <t>BEBAT_A106020128</t>
  </si>
  <si>
    <t>BEBAT_A106020129</t>
  </si>
  <si>
    <t>BEBAT_A106020131</t>
  </si>
  <si>
    <t>BEBAT_A106020136</t>
  </si>
  <si>
    <t>BEBAT_A106020150</t>
  </si>
  <si>
    <t>BEBAT_A106020151</t>
  </si>
  <si>
    <t>BEBAT_A106020156</t>
  </si>
  <si>
    <t>BEBAT_A106020163</t>
  </si>
  <si>
    <t>BEBAT_A106020165</t>
  </si>
  <si>
    <t>BEBAT_A106020169</t>
  </si>
  <si>
    <t>BEBAT_A106020173</t>
  </si>
  <si>
    <t>BEBAT_A106020180</t>
  </si>
  <si>
    <t>BEBAT_A106020199</t>
  </si>
  <si>
    <t>BEBAT_A106020203</t>
  </si>
  <si>
    <t>BEBAT_A106020204</t>
  </si>
  <si>
    <t>BEBAT_A106020206</t>
  </si>
  <si>
    <t>BEBAT_A106020216</t>
  </si>
  <si>
    <t>BEBAT_A106020218</t>
  </si>
  <si>
    <t>BEBAT_A106020224</t>
  </si>
  <si>
    <t>BEBAT_A106020230</t>
  </si>
  <si>
    <t>BEBAT_A106020240</t>
  </si>
  <si>
    <t>BEBAT_A106020245</t>
  </si>
  <si>
    <t>BEBAT_A106020246</t>
  </si>
  <si>
    <t>BEBAT_A106020249</t>
  </si>
  <si>
    <t>BEBAT_A106020250</t>
  </si>
  <si>
    <t>BEBAT_A106020255</t>
  </si>
  <si>
    <t>BEBAT_A106020271</t>
  </si>
  <si>
    <t>BEBAT_A106020290</t>
  </si>
  <si>
    <t>BEBAT_A106020296</t>
  </si>
  <si>
    <t>BEBAT_A106020305</t>
  </si>
  <si>
    <t>BEBAT_A106020314</t>
  </si>
  <si>
    <t>BEBAT_A106020317</t>
  </si>
  <si>
    <t>BEBAT_A106020324</t>
  </si>
  <si>
    <t>BEBAT_A106020329</t>
  </si>
  <si>
    <t>BEBAT_A106020331</t>
  </si>
  <si>
    <t>BEBAT_A106020339</t>
  </si>
  <si>
    <t>BEBAT_A106020343</t>
  </si>
  <si>
    <t>BEBAT_A106020346</t>
  </si>
  <si>
    <t>BEBAT_A106020361</t>
  </si>
  <si>
    <t>BEBAT_A106020371</t>
  </si>
  <si>
    <t>BEBAT_A106020372</t>
  </si>
  <si>
    <t>BEBAT_A106020380</t>
  </si>
  <si>
    <t>BEBAT_A106020382</t>
  </si>
  <si>
    <t>BEBAT_A106020392</t>
  </si>
  <si>
    <t>BEBAT_A106020393</t>
  </si>
  <si>
    <t>BEBAT_A106020407</t>
  </si>
  <si>
    <t>BEBAT_A106020409</t>
  </si>
  <si>
    <t>BEBAT_A106020424</t>
  </si>
  <si>
    <t>BEBAT_A106020426</t>
  </si>
  <si>
    <t>BEBAT_A106020433</t>
  </si>
  <si>
    <t>BEBAT_A106020435</t>
  </si>
  <si>
    <t>BEBAT_A106020436</t>
  </si>
  <si>
    <t>BEBAT_A106020440</t>
  </si>
  <si>
    <t>BEBAT_A106020445</t>
  </si>
  <si>
    <t>BEBAT_A106020452</t>
  </si>
  <si>
    <t>BEBAT_A106020466</t>
  </si>
  <si>
    <t>BEBAT_A106020467</t>
  </si>
  <si>
    <t>BEBAT_A106020475</t>
  </si>
  <si>
    <t>BEBAT_A106020476</t>
  </si>
  <si>
    <t>BEBAT_A106020484</t>
  </si>
  <si>
    <t>BEBAT_A106020486</t>
  </si>
  <si>
    <t>BEBAT_A106020494</t>
  </si>
  <si>
    <t>BEBAT_A106020497</t>
  </si>
  <si>
    <t>BEBAT_A106020500</t>
  </si>
  <si>
    <t>BEBAT_A106020506</t>
  </si>
  <si>
    <t>BEBAT_A106020519</t>
  </si>
  <si>
    <t>BEBAT_A106020523</t>
  </si>
  <si>
    <t>BEBAT_A106020527</t>
  </si>
  <si>
    <t>BEBAT_A106020530</t>
  </si>
  <si>
    <t>BEBAT_A106020540</t>
  </si>
  <si>
    <t>BEBAT_A106020543</t>
  </si>
  <si>
    <t>BEBAT_A106020545</t>
  </si>
  <si>
    <t>BEBAT_A106020552</t>
  </si>
  <si>
    <t>BEBAT_A106020562</t>
  </si>
  <si>
    <t>BEBAT_A106020566</t>
  </si>
  <si>
    <t>BEBAT_A106020570</t>
  </si>
  <si>
    <t>BEBAT_A106020572</t>
  </si>
  <si>
    <t>BEBAT_A106020580</t>
  </si>
  <si>
    <t>BEBAT_A106020589</t>
  </si>
  <si>
    <t>BEBAT_A106020597</t>
  </si>
  <si>
    <t>BEBAT_A106020609</t>
  </si>
  <si>
    <t>BEBAT_A106020613</t>
  </si>
  <si>
    <t>BEBAT_A106020621</t>
  </si>
  <si>
    <t>BEBAT_A106020623</t>
  </si>
  <si>
    <t>BEBAT_A106020625</t>
  </si>
  <si>
    <t>BEBAT_A106020632</t>
  </si>
  <si>
    <t>BEBAT_A106020634</t>
  </si>
  <si>
    <t>BEBAT_A106020640</t>
  </si>
  <si>
    <t>BEBAT_A106020642</t>
  </si>
  <si>
    <t>BEBAT_A106020644</t>
  </si>
  <si>
    <t>BEBAT_A106020648</t>
  </si>
  <si>
    <t>BEBAT_A106020652</t>
  </si>
  <si>
    <t>BEBAT_A106020654</t>
  </si>
  <si>
    <t>BEBAT_A106020658</t>
  </si>
  <si>
    <t>BEBAT_A106020670</t>
  </si>
  <si>
    <t>BEBAT_A106020671</t>
  </si>
  <si>
    <t>BEBAT_A106020674</t>
  </si>
  <si>
    <t>BEBAT_A106020675</t>
  </si>
  <si>
    <t>BEBAT_A106020679</t>
  </si>
  <si>
    <t>BEBAT_A106020683</t>
  </si>
  <si>
    <t>BEBAT_A106020688</t>
  </si>
  <si>
    <t>BEBAT_A106020691</t>
  </si>
  <si>
    <t>BEBAT_A106020701</t>
  </si>
  <si>
    <t>BEBAT_A106020704</t>
  </si>
  <si>
    <t>BEBAT_A106020712</t>
  </si>
  <si>
    <t>BEBAT_A106020713</t>
  </si>
  <si>
    <t>BEBAT_A106020735</t>
  </si>
  <si>
    <t>BEBAT_A106020738</t>
  </si>
  <si>
    <t>BEBAT_A106020749</t>
  </si>
  <si>
    <t>BEBAT_A106020753</t>
  </si>
  <si>
    <t>BEBAT_A106020767</t>
  </si>
  <si>
    <t>BEBAT_A106020768</t>
  </si>
  <si>
    <t>BEBAT_A106020769</t>
  </si>
  <si>
    <t>BEBAT_A106020773</t>
  </si>
  <si>
    <t>BEBAT_A106020778</t>
  </si>
  <si>
    <t>BEBAT_A106020780</t>
  </si>
  <si>
    <t>BEBAT_A106020784</t>
  </si>
  <si>
    <t>BEBAT_A106020786</t>
  </si>
  <si>
    <t>BEBAT_A106020788</t>
  </si>
  <si>
    <t>BEBAT_A106020797</t>
  </si>
  <si>
    <t>BEBAT_A106020800</t>
  </si>
  <si>
    <t>BEBAT_A106020810</t>
  </si>
  <si>
    <t>BEBAT_A106020812</t>
  </si>
  <si>
    <t>BEBAT_A106020815</t>
  </si>
  <si>
    <t>BEBAT_A106020818</t>
  </si>
  <si>
    <t>BEBAT_A106020820</t>
  </si>
  <si>
    <t>BEBAT_A106020823</t>
  </si>
  <si>
    <t>BEBAT_A106020825</t>
  </si>
  <si>
    <t>BEBAT_A106020826</t>
  </si>
  <si>
    <t>BEBAT_A106020835</t>
  </si>
  <si>
    <t>BEBAT_A106020838</t>
  </si>
  <si>
    <t>BEBAT_A106020850</t>
  </si>
  <si>
    <t>BEBAT_A106020851</t>
  </si>
  <si>
    <t>BEBAT_A106020861</t>
  </si>
  <si>
    <t>BEBAT_A106020868</t>
  </si>
  <si>
    <t>BEBAT_A106020869</t>
  </si>
  <si>
    <t>BEBAT_A106020870</t>
  </si>
  <si>
    <t>BEBAT_A106020881</t>
  </si>
  <si>
    <t>BEBAT_A106020882</t>
  </si>
  <si>
    <t>BEBAT_A106020891</t>
  </si>
  <si>
    <t>BEBAT_A106020893</t>
  </si>
  <si>
    <t>BEBAT_A106020899</t>
  </si>
  <si>
    <t>BEBAT_A106020906</t>
  </si>
  <si>
    <t>BEBAT_A106020907</t>
  </si>
  <si>
    <t>BEBAT_A106020914</t>
  </si>
  <si>
    <t>BEBAT_A106020922</t>
  </si>
  <si>
    <t>BEBAT_A106020924</t>
  </si>
  <si>
    <t>BEBAT_A106020939</t>
  </si>
  <si>
    <t>BEBAT_A106020944</t>
  </si>
  <si>
    <t>BEBAT_A106020951</t>
  </si>
  <si>
    <t>BEBAT_A106020955</t>
  </si>
  <si>
    <t>BEBAT_A106020969</t>
  </si>
  <si>
    <t>BEBAT_A106020971</t>
  </si>
  <si>
    <t>BEBAT_A106020972</t>
  </si>
  <si>
    <t>BEBAT_A106020974</t>
  </si>
  <si>
    <t>BEBAT_A106020976</t>
  </si>
  <si>
    <t>BEBAT_A106020979</t>
  </si>
  <si>
    <t>BEBAT_A106020982</t>
  </si>
  <si>
    <t>BEBAT_A106020987</t>
  </si>
  <si>
    <t>BEBAT_A107010026</t>
  </si>
  <si>
    <t>BEBAT_A107010053</t>
  </si>
  <si>
    <t>BEBAT_A107010316</t>
  </si>
  <si>
    <t>BEBAT_A107010347</t>
  </si>
  <si>
    <t>BEBAT_A107010354</t>
  </si>
  <si>
    <t>BEBAT_A107010369</t>
  </si>
  <si>
    <t>BEBAT_A107010382</t>
  </si>
  <si>
    <t>BEBAT_A107010399</t>
  </si>
  <si>
    <t>BEBAT_A107010409</t>
  </si>
  <si>
    <t>BEBAT_A107010447</t>
  </si>
  <si>
    <t>BEBAT_A107010492</t>
  </si>
  <si>
    <t>BEBAT_A107010519</t>
  </si>
  <si>
    <t>BEBAT_A107010595</t>
  </si>
  <si>
    <t>BEBAT_A107010684</t>
  </si>
  <si>
    <t>BEBAT_A107010712</t>
  </si>
  <si>
    <t>BEBAT_A107010717</t>
  </si>
  <si>
    <t>BEBAT_A107010733</t>
  </si>
  <si>
    <t>BEBAT_A107010736</t>
  </si>
  <si>
    <t>BEBAT_A107010759</t>
  </si>
  <si>
    <t>BEBAT_A107010765</t>
  </si>
  <si>
    <t>BEBAT_A107010774</t>
  </si>
  <si>
    <t>BEBAT_A107010789</t>
  </si>
  <si>
    <t>BEBAT_A107020024</t>
  </si>
  <si>
    <t>BEBAT_A107020025</t>
  </si>
  <si>
    <t>BEBAT_A107020039</t>
  </si>
  <si>
    <t>BEBAT_A107020054</t>
  </si>
  <si>
    <t>BEBAT_A107020067</t>
  </si>
  <si>
    <t>BEBAT_A107020071</t>
  </si>
  <si>
    <t>BEBAT_A107020075</t>
  </si>
  <si>
    <t>BEBAT_A107020110</t>
  </si>
  <si>
    <t>BEBAT_A107020125</t>
  </si>
  <si>
    <t>BEBAT_A107020127</t>
  </si>
  <si>
    <t>BEBAT_A107020128</t>
  </si>
  <si>
    <t>BEBAT_A107020134</t>
  </si>
  <si>
    <t>BEBAT_A107020142</t>
  </si>
  <si>
    <t>BEBAT_A107020146</t>
  </si>
  <si>
    <t>BEBAT_A107020156</t>
  </si>
  <si>
    <t>BEBAT_A107020163</t>
  </si>
  <si>
    <t>BEBAT_A107020165</t>
  </si>
  <si>
    <t>BEBAT_A107020166</t>
  </si>
  <si>
    <t>BEBAT_A107020176</t>
  </si>
  <si>
    <t>BEBAT_A107020181</t>
  </si>
  <si>
    <t>BEBAT_A107020183</t>
  </si>
  <si>
    <t>BEBAT_A107020185</t>
  </si>
  <si>
    <t>BEBAT_A107020197</t>
  </si>
  <si>
    <t>BEBAT_A107020204</t>
  </si>
  <si>
    <t>BEBAT_A107020216</t>
  </si>
  <si>
    <t>BEBAT_A107020217</t>
  </si>
  <si>
    <t>BEBAT_A107020227</t>
  </si>
  <si>
    <t>BEBAT_A107020228</t>
  </si>
  <si>
    <t>BEBAT_A107020233</t>
  </si>
  <si>
    <t>BEBAT_A107020242</t>
  </si>
  <si>
    <t>BEBAT_A107020252</t>
  </si>
  <si>
    <t>BEBAT_A107020254</t>
  </si>
  <si>
    <t>BEBAT_A107020266</t>
  </si>
  <si>
    <t>BEBAT_A107020268</t>
  </si>
  <si>
    <t>BEBAT_A107020269</t>
  </si>
  <si>
    <t>BEBAT_A107020271</t>
  </si>
  <si>
    <t>BEBAT_A107020273</t>
  </si>
  <si>
    <t>BEBAT_A107020274</t>
  </si>
  <si>
    <t>BEBAT_A107020285</t>
  </si>
  <si>
    <t>BEBAT_A107020310</t>
  </si>
  <si>
    <t>BEBAT_A107020312</t>
  </si>
  <si>
    <t>BEBAT_A107020322</t>
  </si>
  <si>
    <t>BEBAT_A107020336</t>
  </si>
  <si>
    <t>BEBAT_A107020340</t>
  </si>
  <si>
    <t>BEBAT_A107020358</t>
  </si>
  <si>
    <t>BEBAT_A107020370</t>
  </si>
  <si>
    <t>BEBAT_A107020391</t>
  </si>
  <si>
    <t>BEBAT_A107020405</t>
  </si>
  <si>
    <t>BEBAT_A107020408</t>
  </si>
  <si>
    <t>BEBAT_A107020410</t>
  </si>
  <si>
    <t>BEBAT_A107020421</t>
  </si>
  <si>
    <t>BEBAT_A107020422</t>
  </si>
  <si>
    <t>BEBAT_A107020433</t>
  </si>
  <si>
    <t>BEBAT_A107020438</t>
  </si>
  <si>
    <t>BEBAT_A107020443</t>
  </si>
  <si>
    <t>BEBAT_A107020451</t>
  </si>
  <si>
    <t>BEBAT_A107020456</t>
  </si>
  <si>
    <t>BEBAT_A107020461</t>
  </si>
  <si>
    <t>BEBAT_A107020469</t>
  </si>
  <si>
    <t>BEBAT_A107020471</t>
  </si>
  <si>
    <t>BEBAT_A107020481</t>
  </si>
  <si>
    <t>BEBAT_A107020511</t>
  </si>
  <si>
    <t>BEBAT_A107020530</t>
  </si>
  <si>
    <t>BEBAT_A107020540</t>
  </si>
  <si>
    <t>BEBAT_A107020546</t>
  </si>
  <si>
    <t>BEBAT_A107020551</t>
  </si>
  <si>
    <t>BEBAT_A107020574</t>
  </si>
  <si>
    <t>BEBAT_A107020575</t>
  </si>
  <si>
    <t>BEBAT_A107020580</t>
  </si>
  <si>
    <t>BEBAT_A107020597</t>
  </si>
  <si>
    <t>BEBAT_A107020598</t>
  </si>
  <si>
    <t>BEBAT_A107020611</t>
  </si>
  <si>
    <t>BEBAT_A107020626</t>
  </si>
  <si>
    <t>BEBAT_A107020656</t>
  </si>
  <si>
    <t>BEBAT_A107020658</t>
  </si>
  <si>
    <t>BEBAT_A107020666</t>
  </si>
  <si>
    <t>BEBAT_A107020671</t>
  </si>
  <si>
    <t>BEBAT_A107020675</t>
  </si>
  <si>
    <t>BEBAT_A107020683</t>
  </si>
  <si>
    <t>BEBAT_A107020685</t>
  </si>
  <si>
    <t>BEBAT_A107020710</t>
  </si>
  <si>
    <t>BEBAT_A107020718</t>
  </si>
  <si>
    <t>BEBAT_A107020726</t>
  </si>
  <si>
    <t>BEBAT_A107020730</t>
  </si>
  <si>
    <t>BEBAT_A107020735</t>
  </si>
  <si>
    <t>BEBAT_A107020752</t>
  </si>
  <si>
    <t>BEBAT_A107020753</t>
  </si>
  <si>
    <t>BEBAT_A107020754</t>
  </si>
  <si>
    <t>BEBAT_A107020762</t>
  </si>
  <si>
    <t>BEBAT_A107020764</t>
  </si>
  <si>
    <t>BEBAT_A107020791</t>
  </si>
  <si>
    <t>BEBAT_A107020797</t>
  </si>
  <si>
    <t>BEBAT_A107020801</t>
  </si>
  <si>
    <t>BEBAT_A107020806</t>
  </si>
  <si>
    <t>BEBAT_A107020814</t>
  </si>
  <si>
    <t>BEBAT_A107020819</t>
  </si>
  <si>
    <t>BEBAT_A107020820</t>
  </si>
  <si>
    <t>BEBAT_A107020821</t>
  </si>
  <si>
    <t>BEBAT_A107020829</t>
  </si>
  <si>
    <t>BEBAT_A107020830</t>
  </si>
  <si>
    <t>BEBAT_A107020836</t>
  </si>
  <si>
    <t>BEBAT_A107020840</t>
  </si>
  <si>
    <t>BEBAT_A107020865</t>
  </si>
  <si>
    <t>BEBAT_A107020879</t>
  </si>
  <si>
    <t>BEBAT_A107020884</t>
  </si>
  <si>
    <t>BEBAT_A107020885</t>
  </si>
  <si>
    <t>BEBAT_A107020892</t>
  </si>
  <si>
    <t>BEBAT_A107020893</t>
  </si>
  <si>
    <t>BEBAT_A107020897</t>
  </si>
  <si>
    <t>BEBAT_A107020902</t>
  </si>
  <si>
    <t>BEBAT_A107020905</t>
  </si>
  <si>
    <t>BEBAT_A107020919</t>
  </si>
  <si>
    <t>BEBAT_A107020935</t>
  </si>
  <si>
    <t>BEBAT_A107020936</t>
  </si>
  <si>
    <t>BEBAT_A107020940</t>
  </si>
  <si>
    <t>BEBAT_A107020946</t>
  </si>
  <si>
    <t>BEBAT_A107020952</t>
  </si>
  <si>
    <t>BEBAT_A107020953</t>
  </si>
  <si>
    <t>BEBAT_A107020965</t>
  </si>
  <si>
    <t>BEBAT_A107020969</t>
  </si>
  <si>
    <t>BEBAT_A107020973</t>
  </si>
  <si>
    <t>BEBAT_A107020990</t>
  </si>
  <si>
    <t>BEBAT_A107020999</t>
  </si>
  <si>
    <t>BEBAT_A108010025</t>
  </si>
  <si>
    <t>BEBAT_A108010590</t>
  </si>
  <si>
    <t>BEBAT_A108010656</t>
  </si>
  <si>
    <t>BEBAT_A108010824</t>
  </si>
  <si>
    <t>BEBAT_A108020002</t>
  </si>
  <si>
    <t>BEBAT_A108020009</t>
  </si>
  <si>
    <t>BEBAT_A108020018</t>
  </si>
  <si>
    <t>BEBAT_A108020030</t>
  </si>
  <si>
    <t>BEBAT_A108020032</t>
  </si>
  <si>
    <t>BEBAT_A108020036</t>
  </si>
  <si>
    <t>BEBAT_A108020058</t>
  </si>
  <si>
    <t>BEBAT_A108020070</t>
  </si>
  <si>
    <t>BEBAT_A108020077</t>
  </si>
  <si>
    <t>BEBAT_A108020081</t>
  </si>
  <si>
    <t>BEBAT_A108020082</t>
  </si>
  <si>
    <t>BEBAT_A108020094</t>
  </si>
  <si>
    <t>BEBAT_A108020095</t>
  </si>
  <si>
    <t>BEBAT_A108020099</t>
  </si>
  <si>
    <t>BEBAT_A108020104</t>
  </si>
  <si>
    <t>BEBAT_A108020114</t>
  </si>
  <si>
    <t>BEBAT_A108020116</t>
  </si>
  <si>
    <t>BEBAT_A108020133</t>
  </si>
  <si>
    <t>BEBAT_A108020140</t>
  </si>
  <si>
    <t>BEBAT_A108020152</t>
  </si>
  <si>
    <t>BEBAT_A108020158</t>
  </si>
  <si>
    <t>BEBAT_A108020161</t>
  </si>
  <si>
    <t>BEBAT_A108020165</t>
  </si>
  <si>
    <t>BEBAT_A108020167</t>
  </si>
  <si>
    <t>BEBAT_A108020209</t>
  </si>
  <si>
    <t>BEBAT_A108020215</t>
  </si>
  <si>
    <t>BEBAT_A108020219</t>
  </si>
  <si>
    <t>BEBAT_A108020223</t>
  </si>
  <si>
    <t>BEBAT_A108020224</t>
  </si>
  <si>
    <t>BEBAT_A108020233</t>
  </si>
  <si>
    <t>BEBAT_A108020238</t>
  </si>
  <si>
    <t>BEBAT_A108020250</t>
  </si>
  <si>
    <t>BEBAT_A108020267</t>
  </si>
  <si>
    <t>BEBAT_A108020268</t>
  </si>
  <si>
    <t>BEBAT_A108020270</t>
  </si>
  <si>
    <t>BEBAT_A108020271</t>
  </si>
  <si>
    <t>BEBAT_A108020276</t>
  </si>
  <si>
    <t>BEBAT_A108020285</t>
  </si>
  <si>
    <t>BEBAT_A108020291</t>
  </si>
  <si>
    <t>BEBAT_A108020296</t>
  </si>
  <si>
    <t>BEBAT_A108020321</t>
  </si>
  <si>
    <t>BEBAT_A108020323</t>
  </si>
  <si>
    <t>BEBAT_A108020344</t>
  </si>
  <si>
    <t>BEBAT_A108020352</t>
  </si>
  <si>
    <t>BEBAT_A108020357</t>
  </si>
  <si>
    <t>BEBAT_A108020367</t>
  </si>
  <si>
    <t>BEBAT_A108020375</t>
  </si>
  <si>
    <t>BEBAT_A108020378</t>
  </si>
  <si>
    <t>BEBAT_A108020388</t>
  </si>
  <si>
    <t>BEBAT_A108020389</t>
  </si>
  <si>
    <t>BEBAT_A108020399</t>
  </si>
  <si>
    <t>BEBAT_A108020405</t>
  </si>
  <si>
    <t>BEBAT_A108020428</t>
  </si>
  <si>
    <t>BEBAT_A108020437</t>
  </si>
  <si>
    <t>BEBAT_A108020448</t>
  </si>
  <si>
    <t>BEBAT_A108020452</t>
  </si>
  <si>
    <t>BEBAT_A108020472</t>
  </si>
  <si>
    <t>BEBAT_A108020473</t>
  </si>
  <si>
    <t>BEBAT_A108020497</t>
  </si>
  <si>
    <t>BEBAT_A108020514</t>
  </si>
  <si>
    <t>BEBAT_A108020520</t>
  </si>
  <si>
    <t>BEBAT_A108020535</t>
  </si>
  <si>
    <t>BEBAT_A108020539</t>
  </si>
  <si>
    <t>BEBAT_A108020543</t>
  </si>
  <si>
    <t>BEBAT_A108020548</t>
  </si>
  <si>
    <t>BEBAT_A108020558</t>
  </si>
  <si>
    <t>BEBAT_A108020564</t>
  </si>
  <si>
    <t>BEBAT_A108020570</t>
  </si>
  <si>
    <t>BEBAT_A108020574</t>
  </si>
  <si>
    <t>BEBAT_A108020611</t>
  </si>
  <si>
    <t>BEBAT_A108020618</t>
  </si>
  <si>
    <t>BEBAT_A108020619</t>
  </si>
  <si>
    <t>BEBAT_A108020652</t>
  </si>
  <si>
    <t>BEBAT_A108020655</t>
  </si>
  <si>
    <t>BEBAT_A108020660</t>
  </si>
  <si>
    <t>BEBAT_A108020661</t>
  </si>
  <si>
    <t>BEBAT_A108020677</t>
  </si>
  <si>
    <t>BEBAT_A108020685</t>
  </si>
  <si>
    <t>BEBAT_A108020701</t>
  </si>
  <si>
    <t>BEBAT_A108020704</t>
  </si>
  <si>
    <t>BEBAT_A108020707</t>
  </si>
  <si>
    <t>BEBAT_A108020722</t>
  </si>
  <si>
    <t>BEBAT_A108020756</t>
  </si>
  <si>
    <t>BEBAT_A108020759</t>
  </si>
  <si>
    <t>BEBAT_A108020784</t>
  </si>
  <si>
    <t>BEBAT_A108020791</t>
  </si>
  <si>
    <t>BEBAT_A108020796</t>
  </si>
  <si>
    <t>BEBAT_A108020802</t>
  </si>
  <si>
    <t>BEBAT_A108020826</t>
  </si>
  <si>
    <t>BEBAT_A108020853</t>
  </si>
  <si>
    <t>BEBAT_A108020867</t>
  </si>
  <si>
    <t>BEBAT_A108020871</t>
  </si>
  <si>
    <t>BEBAT_A108020873</t>
  </si>
  <si>
    <t>BEBAT_A108020875</t>
  </si>
  <si>
    <t>BEBAT_A108020895</t>
  </si>
  <si>
    <t>BEBAT_A108020900</t>
  </si>
  <si>
    <t>BEBAT_A108020902</t>
  </si>
  <si>
    <t>BEBAT_A108020904</t>
  </si>
  <si>
    <t>BEBAT_A108020905</t>
  </si>
  <si>
    <t>BEBAT_A108020925</t>
  </si>
  <si>
    <t>BEBAT_A108020932</t>
  </si>
  <si>
    <t>BEBAT_A108020941</t>
  </si>
  <si>
    <t>BEBAT_A108020947</t>
  </si>
  <si>
    <t>BEBAT_A108020948</t>
  </si>
  <si>
    <t>BEBAT_A108020952</t>
  </si>
  <si>
    <t>BEBAT_A108020955</t>
  </si>
  <si>
    <t>BEBAT_A108020957</t>
  </si>
  <si>
    <t>BEBAT_A108020967</t>
  </si>
  <si>
    <t>BEBAT_A108020969</t>
  </si>
  <si>
    <t>BEBAT_A108020983</t>
  </si>
  <si>
    <t>BEBAT_A108040031</t>
  </si>
  <si>
    <t>BEBAT_A108040041</t>
  </si>
  <si>
    <t>BEBAT_A108040667</t>
  </si>
  <si>
    <t>BEBAT_A108040772</t>
  </si>
  <si>
    <t>BEBAT_A108040972</t>
  </si>
  <si>
    <t>BEBAT_A108040980</t>
  </si>
  <si>
    <t>BEBAT_A108050020</t>
  </si>
  <si>
    <t>BEBAT_A108050156</t>
  </si>
  <si>
    <t>BEBAT_A108050204</t>
  </si>
  <si>
    <t>BEBAT_A108050253</t>
  </si>
  <si>
    <t>BEBAT_A108050276</t>
  </si>
  <si>
    <t>BEBAT_A108050534</t>
  </si>
  <si>
    <t>BEBAT_A108050630</t>
  </si>
  <si>
    <t>BEBAT_A108050636</t>
  </si>
  <si>
    <t>BEBAT_A108050666</t>
  </si>
  <si>
    <t>BEBAT_A108050859</t>
  </si>
  <si>
    <t>BEBAT_A108050988</t>
  </si>
  <si>
    <t>BEBAT_A108060117</t>
  </si>
  <si>
    <t>BEBAT_A108060129</t>
  </si>
  <si>
    <t>BEBAT_A108060244</t>
  </si>
  <si>
    <t>BEBAT_A108060484</t>
  </si>
  <si>
    <t>BEBAT_A108060577</t>
  </si>
  <si>
    <t>BEBAT_A108060685</t>
  </si>
  <si>
    <t>BEBAT_A108070223</t>
  </si>
  <si>
    <t>BEBAT_A108070262</t>
  </si>
  <si>
    <t>BEBAT_A108070476</t>
  </si>
  <si>
    <t>BEBAT_A108070716</t>
  </si>
  <si>
    <t>BEBAT_A108070785</t>
  </si>
  <si>
    <t>BEBAT_A108070970</t>
  </si>
  <si>
    <t>BEBAT_A108080156</t>
  </si>
  <si>
    <t>BEBAT_A108080445</t>
  </si>
  <si>
    <t>BEBAT_A108080470</t>
  </si>
  <si>
    <t>BEBAT_A108080724</t>
  </si>
  <si>
    <t>BEBAT_A108080751</t>
  </si>
  <si>
    <t>BEBAT_A108080848</t>
  </si>
  <si>
    <t>BEBAT_A108080912</t>
  </si>
  <si>
    <t>BEBAT_A110010046</t>
  </si>
  <si>
    <t>BEBAT_A110010081</t>
  </si>
  <si>
    <t>BEBAT_A110010136</t>
  </si>
  <si>
    <t>BEBAT_A110010143</t>
  </si>
  <si>
    <t>BEBAT_A110010199</t>
  </si>
  <si>
    <t>BEBAT_A110010313</t>
  </si>
  <si>
    <t>BEBAT_A110010328</t>
  </si>
  <si>
    <t>BEBAT_A110010361</t>
  </si>
  <si>
    <t>BEBAT_A110010558</t>
  </si>
  <si>
    <t>BEBAT_A110010616</t>
  </si>
  <si>
    <t>BEBAT_A110010676</t>
  </si>
  <si>
    <t>BEBAT_A110010689</t>
  </si>
  <si>
    <t>BEBAT_A110010835</t>
  </si>
  <si>
    <t>BEBAT_A110010848</t>
  </si>
  <si>
    <t>BEBAT_A110010966</t>
  </si>
  <si>
    <t>BEBAT_A110020000</t>
  </si>
  <si>
    <t>BEBAT_A110020001</t>
  </si>
  <si>
    <t>BEBAT_A110020003</t>
  </si>
  <si>
    <t>BEBAT_A110020011</t>
  </si>
  <si>
    <t>BEBAT_A110020028</t>
  </si>
  <si>
    <t>BEBAT_A110020039</t>
  </si>
  <si>
    <t>BEBAT_A110020045</t>
  </si>
  <si>
    <t>BEBAT_A110020048</t>
  </si>
  <si>
    <t>BEBAT_A110020065</t>
  </si>
  <si>
    <t>BEBAT_A110020071</t>
  </si>
  <si>
    <t>BEBAT_A110020075</t>
  </si>
  <si>
    <t>BEBAT_A110020093</t>
  </si>
  <si>
    <t>BEBAT_A110020108</t>
  </si>
  <si>
    <t>BEBAT_A110020111</t>
  </si>
  <si>
    <t>BEBAT_A110020112</t>
  </si>
  <si>
    <t>BEBAT_A110020114</t>
  </si>
  <si>
    <t>BEBAT_A110020117</t>
  </si>
  <si>
    <t>BEBAT_A110020118</t>
  </si>
  <si>
    <t>BEBAT_A110020127</t>
  </si>
  <si>
    <t>BEBAT_A110020128</t>
  </si>
  <si>
    <t>BEBAT_A110020141</t>
  </si>
  <si>
    <t>BEBAT_A110020156</t>
  </si>
  <si>
    <t>BEBAT_A110020161</t>
  </si>
  <si>
    <t>BEBAT_A110020163</t>
  </si>
  <si>
    <t>BEBAT_A110020178</t>
  </si>
  <si>
    <t>BEBAT_A110020182</t>
  </si>
  <si>
    <t>BEBAT_A110020194</t>
  </si>
  <si>
    <t>BEBAT_A110020196</t>
  </si>
  <si>
    <t>BEBAT_A110020201</t>
  </si>
  <si>
    <t>BEBAT_A110020215</t>
  </si>
  <si>
    <t>BEBAT_A110020224</t>
  </si>
  <si>
    <t>BEBAT_A110020231</t>
  </si>
  <si>
    <t>BEBAT_A110020257</t>
  </si>
  <si>
    <t>BEBAT_A110020260</t>
  </si>
  <si>
    <t>BEBAT_A110020267</t>
  </si>
  <si>
    <t>BEBAT_A110020269</t>
  </si>
  <si>
    <t>BEBAT_A110020271</t>
  </si>
  <si>
    <t>BEBAT_A110020273</t>
  </si>
  <si>
    <t>BEBAT_A110020285</t>
  </si>
  <si>
    <t>BEBAT_A110020293</t>
  </si>
  <si>
    <t>BEBAT_A110020300</t>
  </si>
  <si>
    <t>BEBAT_A110020302</t>
  </si>
  <si>
    <t>BEBAT_A110020307</t>
  </si>
  <si>
    <t>BEBAT_A110020308</t>
  </si>
  <si>
    <t>BEBAT_A110020311</t>
  </si>
  <si>
    <t>BEBAT_A110020316</t>
  </si>
  <si>
    <t>BEBAT_A110020321</t>
  </si>
  <si>
    <t>BEBAT_A110020334</t>
  </si>
  <si>
    <t>BEBAT_A110020338</t>
  </si>
  <si>
    <t>BEBAT_A110020339</t>
  </si>
  <si>
    <t>BEBAT_A110020348</t>
  </si>
  <si>
    <t>BEBAT_A110020353</t>
  </si>
  <si>
    <t>BEBAT_A110020359</t>
  </si>
  <si>
    <t>BEBAT_A110020370</t>
  </si>
  <si>
    <t>BEBAT_A110020372</t>
  </si>
  <si>
    <t>BEBAT_A110020388</t>
  </si>
  <si>
    <t>BEBAT_A110020390</t>
  </si>
  <si>
    <t>BEBAT_A110020394</t>
  </si>
  <si>
    <t>BEBAT_A110020408</t>
  </si>
  <si>
    <t>BEBAT_A110020409</t>
  </si>
  <si>
    <t>BEBAT_A110020412</t>
  </si>
  <si>
    <t>BEBAT_A110020415</t>
  </si>
  <si>
    <t>BEBAT_A110020418</t>
  </si>
  <si>
    <t>BEBAT_A110020430</t>
  </si>
  <si>
    <t>BEBAT_A110020432</t>
  </si>
  <si>
    <t>BEBAT_A110020440</t>
  </si>
  <si>
    <t>BEBAT_A110020441</t>
  </si>
  <si>
    <t>BEBAT_A110020444</t>
  </si>
  <si>
    <t>BEBAT_A110020445</t>
  </si>
  <si>
    <t>BEBAT_A110020446</t>
  </si>
  <si>
    <t>BEBAT_A110020464</t>
  </si>
  <si>
    <t>BEBAT_A110020479</t>
  </si>
  <si>
    <t>BEBAT_A110020505</t>
  </si>
  <si>
    <t>BEBAT_A110020512</t>
  </si>
  <si>
    <t>BEBAT_A110020519</t>
  </si>
  <si>
    <t>BEBAT_A110020521</t>
  </si>
  <si>
    <t>BEBAT_A110020523</t>
  </si>
  <si>
    <t>BEBAT_A110020532</t>
  </si>
  <si>
    <t>BEBAT_A110020541</t>
  </si>
  <si>
    <t>BEBAT_A110020549</t>
  </si>
  <si>
    <t>BEBAT_A110020551</t>
  </si>
  <si>
    <t>BEBAT_A110020561</t>
  </si>
  <si>
    <t>BEBAT_A110020566</t>
  </si>
  <si>
    <t>BEBAT_A110020567</t>
  </si>
  <si>
    <t>BEBAT_A110020582</t>
  </si>
  <si>
    <t>BEBAT_A110020590</t>
  </si>
  <si>
    <t>BEBAT_A110020593</t>
  </si>
  <si>
    <t>BEBAT_A110020594</t>
  </si>
  <si>
    <t>BEBAT_A110020610</t>
  </si>
  <si>
    <t>BEBAT_A110020620</t>
  </si>
  <si>
    <t>BEBAT_A110020630</t>
  </si>
  <si>
    <t>BEBAT_A110020638</t>
  </si>
  <si>
    <t>BEBAT_A110020642</t>
  </si>
  <si>
    <t>BEBAT_A110020656</t>
  </si>
  <si>
    <t>BEBAT_A110020679</t>
  </si>
  <si>
    <t>BEBAT_A110020680</t>
  </si>
  <si>
    <t>BEBAT_A110020682</t>
  </si>
  <si>
    <t>BEBAT_A110020686</t>
  </si>
  <si>
    <t>BEBAT_A110020693</t>
  </si>
  <si>
    <t>BEBAT_A110020695</t>
  </si>
  <si>
    <t>BEBAT_A110020696</t>
  </si>
  <si>
    <t>BEBAT_A110020698</t>
  </si>
  <si>
    <t>BEBAT_A110020703</t>
  </si>
  <si>
    <t>BEBAT_A110020713</t>
  </si>
  <si>
    <t>BEBAT_A110020725</t>
  </si>
  <si>
    <t>BEBAT_A110020736</t>
  </si>
  <si>
    <t>BEBAT_A110020737</t>
  </si>
  <si>
    <t>BEBAT_A110020738</t>
  </si>
  <si>
    <t>BEBAT_A110020739</t>
  </si>
  <si>
    <t>BEBAT_A110020746</t>
  </si>
  <si>
    <t>BEBAT_A110020754</t>
  </si>
  <si>
    <t>BEBAT_A110020759</t>
  </si>
  <si>
    <t>BEBAT_A110020766</t>
  </si>
  <si>
    <t>BEBAT_A110020768</t>
  </si>
  <si>
    <t>BEBAT_A110020773</t>
  </si>
  <si>
    <t>BEBAT_A110020780</t>
  </si>
  <si>
    <t>BEBAT_A110020787</t>
  </si>
  <si>
    <t>BEBAT_A110020804</t>
  </si>
  <si>
    <t>BEBAT_A110020805</t>
  </si>
  <si>
    <t>BEBAT_A110020811</t>
  </si>
  <si>
    <t>BEBAT_A110020825</t>
  </si>
  <si>
    <t>BEBAT_A110020845</t>
  </si>
  <si>
    <t>BEBAT_A110020853</t>
  </si>
  <si>
    <t>BEBAT_A110020863</t>
  </si>
  <si>
    <t>BEBAT_A110020868</t>
  </si>
  <si>
    <t>BEBAT_A110020881</t>
  </si>
  <si>
    <t>BEBAT_A110020896</t>
  </si>
  <si>
    <t>BEBAT_A110020898</t>
  </si>
  <si>
    <t>BEBAT_A110020906</t>
  </si>
  <si>
    <t>BEBAT_A110020921</t>
  </si>
  <si>
    <t>BEBAT_A110020924</t>
  </si>
  <si>
    <t>BEBAT_A110020934</t>
  </si>
  <si>
    <t>BEBAT_A110020942</t>
  </si>
  <si>
    <t>BEBAT_A110020947</t>
  </si>
  <si>
    <t>BEBAT_A110020961</t>
  </si>
  <si>
    <t>BEBAT_A110020962</t>
  </si>
  <si>
    <t>BEBAT_A110020965</t>
  </si>
  <si>
    <t>BEBAT_A110020971</t>
  </si>
  <si>
    <t>BEBAT_A110020976</t>
  </si>
  <si>
    <t>BEBAT_A110020985</t>
  </si>
  <si>
    <t>BEBAT_A110020993</t>
  </si>
  <si>
    <t>BEBAT_A110020994</t>
  </si>
  <si>
    <t>BEBAT_A110020995</t>
  </si>
  <si>
    <t>BEBAT_A110030665</t>
  </si>
  <si>
    <t>BEBAT_A110040171</t>
  </si>
  <si>
    <t>BEBAT_A110040377</t>
  </si>
  <si>
    <t>BEBAT_A110040620</t>
  </si>
  <si>
    <t>BEBAT_A110040621</t>
  </si>
  <si>
    <t>BEBAT_A110040735</t>
  </si>
  <si>
    <t>BEBAT_A110040765</t>
  </si>
  <si>
    <t>BEBAT_A110040986</t>
  </si>
  <si>
    <t>BEBAT_A110050108</t>
  </si>
  <si>
    <t>BEBAT_A110050110</t>
  </si>
  <si>
    <t>BEBAT_A110050117</t>
  </si>
  <si>
    <t>BEBAT_A110050167</t>
  </si>
  <si>
    <t>BEBAT_A110050318</t>
  </si>
  <si>
    <t>BEBAT_A110050370</t>
  </si>
  <si>
    <t>BEBAT_A110050443</t>
  </si>
  <si>
    <t>BEBAT_A110050650</t>
  </si>
  <si>
    <t>BEBAT_A110050796</t>
  </si>
  <si>
    <t>BEBAT_A110050838</t>
  </si>
  <si>
    <t>BEBAT_A110050983</t>
  </si>
  <si>
    <t>BEBAT_A110050987</t>
  </si>
  <si>
    <t>BEBAT_A110060026</t>
  </si>
  <si>
    <t>BEBAT_A110060319</t>
  </si>
  <si>
    <t>BEBAT_A110060589</t>
  </si>
  <si>
    <t>BEBAT_A110060592</t>
  </si>
  <si>
    <t>BEBAT_A110060693</t>
  </si>
  <si>
    <t>BEBAT_A110060929</t>
  </si>
  <si>
    <t>BEBAT_A110060951</t>
  </si>
  <si>
    <t>BEBAT_A110070077</t>
  </si>
  <si>
    <t>BEBAT_A110070203</t>
  </si>
  <si>
    <t>BEBAT_A110070384</t>
  </si>
  <si>
    <t>BEBAT_A110070406</t>
  </si>
  <si>
    <t>BEBAT_A110070732</t>
  </si>
  <si>
    <t>BEBAT_A110070964</t>
  </si>
  <si>
    <t>BEBAT_A110070981</t>
  </si>
  <si>
    <t>BEBAT_A110080012</t>
  </si>
  <si>
    <t>BEBAT_A110080349</t>
  </si>
  <si>
    <t>BEBAT_A110080501</t>
  </si>
  <si>
    <t>BEBAT_A110080518</t>
  </si>
  <si>
    <t>BEBAT_A110080663</t>
  </si>
  <si>
    <t>BEBAT_A110080842</t>
  </si>
  <si>
    <t>BEBAT_A110080869</t>
  </si>
  <si>
    <t>BEBAT_A110090010</t>
  </si>
  <si>
    <t>BEBAT_A110090017</t>
  </si>
  <si>
    <t>BEBAT_A110090029</t>
  </si>
  <si>
    <t>BEBAT_A110090087</t>
  </si>
  <si>
    <t>BEBAT_A110090088</t>
  </si>
  <si>
    <t>BEBAT_A110090095</t>
  </si>
  <si>
    <t>BEBAT_A110090186</t>
  </si>
  <si>
    <t>BEBAT_A110090195</t>
  </si>
  <si>
    <t>BEBAT_A110090217</t>
  </si>
  <si>
    <t>BEBAT_A110090226</t>
  </si>
  <si>
    <t>BEBAT_A110090246</t>
  </si>
  <si>
    <t>BEBAT_A110090247</t>
  </si>
  <si>
    <t>BEBAT_A110090249</t>
  </si>
  <si>
    <t>BEBAT_A110090251</t>
  </si>
  <si>
    <t>BEBAT_A110090264</t>
  </si>
  <si>
    <t>BEBAT_A110090274</t>
  </si>
  <si>
    <t>BEBAT_A110090282</t>
  </si>
  <si>
    <t>BEBAT_A110090285</t>
  </si>
  <si>
    <t>BEBAT_A110090286</t>
  </si>
  <si>
    <t>BEBAT_A110090301</t>
  </si>
  <si>
    <t>BEBAT_A110090313</t>
  </si>
  <si>
    <t>BEBAT_A110090330</t>
  </si>
  <si>
    <t>BEBAT_A110090332</t>
  </si>
  <si>
    <t>BEBAT_A110090344</t>
  </si>
  <si>
    <t>BEBAT_A110090348</t>
  </si>
  <si>
    <t>BEBAT_A110090352</t>
  </si>
  <si>
    <t>BEBAT_A110090363</t>
  </si>
  <si>
    <t>BEBAT_A110090377</t>
  </si>
  <si>
    <t>BEBAT_A110090388</t>
  </si>
  <si>
    <t>BEBAT_A110090414</t>
  </si>
  <si>
    <t>BEBAT_A110090416</t>
  </si>
  <si>
    <t>BEBAT_A110090435</t>
  </si>
  <si>
    <t>BEBAT_A110090446</t>
  </si>
  <si>
    <t>BEBAT_A110090458</t>
  </si>
  <si>
    <t>BEBAT_A110090461</t>
  </si>
  <si>
    <t>BEBAT_A110090475</t>
  </si>
  <si>
    <t>BEBAT_A110090476</t>
  </si>
  <si>
    <t>BEBAT_A110090484</t>
  </si>
  <si>
    <t>BEBAT_A110090487</t>
  </si>
  <si>
    <t>BEBAT_A110090495</t>
  </si>
  <si>
    <t>BEBAT_A110090499</t>
  </si>
  <si>
    <t>BEBAT_A110090500</t>
  </si>
  <si>
    <t>BEBAT_A110090502</t>
  </si>
  <si>
    <t>BEBAT_A110090506</t>
  </si>
  <si>
    <t>BEBAT_A110090529</t>
  </si>
  <si>
    <t>BEBAT_A110090543</t>
  </si>
  <si>
    <t>BEBAT_A110090551</t>
  </si>
  <si>
    <t>BEBAT_A110090566</t>
  </si>
  <si>
    <t>BEBAT_A110090568</t>
  </si>
  <si>
    <t>BEBAT_A110090569</t>
  </si>
  <si>
    <t>BEBAT_A110090583</t>
  </si>
  <si>
    <t>BEBAT_A110090595</t>
  </si>
  <si>
    <t>BEBAT_A110090606</t>
  </si>
  <si>
    <t>BEBAT_A110090610</t>
  </si>
  <si>
    <t>BEBAT_A110090624</t>
  </si>
  <si>
    <t>BEBAT_A110090661</t>
  </si>
  <si>
    <t>BEBAT_A110090679</t>
  </si>
  <si>
    <t>BEBAT_A110090684</t>
  </si>
  <si>
    <t>BEBAT_A110090707</t>
  </si>
  <si>
    <t>BEBAT_A110090708</t>
  </si>
  <si>
    <t>BEBAT_A110090718</t>
  </si>
  <si>
    <t>BEBAT_A110090728</t>
  </si>
  <si>
    <t>BEBAT_A110090737</t>
  </si>
  <si>
    <t>BEBAT_A110090748</t>
  </si>
  <si>
    <t>BEBAT_A110090768</t>
  </si>
  <si>
    <t>BEBAT_A110090776</t>
  </si>
  <si>
    <t>BEBAT_A110090793</t>
  </si>
  <si>
    <t>BEBAT_A110090811</t>
  </si>
  <si>
    <t>BEBAT_A110090816</t>
  </si>
  <si>
    <t>BEBAT_A110090827</t>
  </si>
  <si>
    <t>BEBAT_A110090845</t>
  </si>
  <si>
    <t>BEBAT_A110090850</t>
  </si>
  <si>
    <t>BEBAT_A110090871</t>
  </si>
  <si>
    <t>BEBAT_A110090872</t>
  </si>
  <si>
    <t>BEBAT_A110090901</t>
  </si>
  <si>
    <t>BEBAT_A110090902</t>
  </si>
  <si>
    <t>BEBAT_A110090941</t>
  </si>
  <si>
    <t>BEBAT_A110090957</t>
  </si>
  <si>
    <t>BEBAT_A110090970</t>
  </si>
  <si>
    <t>BEBAT_A111020015</t>
  </si>
  <si>
    <t>BEBAT_A111020019</t>
  </si>
  <si>
    <t>BEBAT_A111020027</t>
  </si>
  <si>
    <t>BEBAT_A111020029</t>
  </si>
  <si>
    <t>BEBAT_A111020051</t>
  </si>
  <si>
    <t>BEBAT_A111020053</t>
  </si>
  <si>
    <t>BEBAT_A111020055</t>
  </si>
  <si>
    <t>BEBAT_A111020062</t>
  </si>
  <si>
    <t>BEBAT_A111020077</t>
  </si>
  <si>
    <t>BEBAT_A111020083</t>
  </si>
  <si>
    <t>BEBAT_A111020085</t>
  </si>
  <si>
    <t>BEBAT_A111020095</t>
  </si>
  <si>
    <t>BEBAT_A111020099</t>
  </si>
  <si>
    <t>BEBAT_A111020100</t>
  </si>
  <si>
    <t>BEBAT_A111020111</t>
  </si>
  <si>
    <t>BEBAT_A111020130</t>
  </si>
  <si>
    <t>BEBAT_A111020138</t>
  </si>
  <si>
    <t>BEBAT_A111020143</t>
  </si>
  <si>
    <t>BEBAT_A111020169</t>
  </si>
  <si>
    <t>BEBAT_A111020186</t>
  </si>
  <si>
    <t>BEBAT_A111020187</t>
  </si>
  <si>
    <t>BEBAT_A111020194</t>
  </si>
  <si>
    <t>BEBAT_A111020196</t>
  </si>
  <si>
    <t>BEBAT_A111020216</t>
  </si>
  <si>
    <t>BEBAT_A111020224</t>
  </si>
  <si>
    <t>BEBAT_A111020225</t>
  </si>
  <si>
    <t>BEBAT_A111020229</t>
  </si>
  <si>
    <t>BEBAT_A111020242</t>
  </si>
  <si>
    <t>BEBAT_A111020254</t>
  </si>
  <si>
    <t>BEBAT_A111020255</t>
  </si>
  <si>
    <t>BEBAT_A111020258</t>
  </si>
  <si>
    <t>BEBAT_A111020266</t>
  </si>
  <si>
    <t>BEBAT_A111020279</t>
  </si>
  <si>
    <t>BEBAT_A111020284</t>
  </si>
  <si>
    <t>BEBAT_A111020285</t>
  </si>
  <si>
    <t>BEBAT_A111020334</t>
  </si>
  <si>
    <t>BEBAT_A111020335</t>
  </si>
  <si>
    <t>BEBAT_A111020344</t>
  </si>
  <si>
    <t>BEBAT_A111020345</t>
  </si>
  <si>
    <t>BEBAT_A111020347</t>
  </si>
  <si>
    <t>BEBAT_A111020358</t>
  </si>
  <si>
    <t>BEBAT_A111020362</t>
  </si>
  <si>
    <t>BEBAT_A111020388</t>
  </si>
  <si>
    <t>BEBAT_A111020398</t>
  </si>
  <si>
    <t>BEBAT_A111020403</t>
  </si>
  <si>
    <t>BEBAT_A111020412</t>
  </si>
  <si>
    <t>BEBAT_A111020414</t>
  </si>
  <si>
    <t>BEBAT_A111020420</t>
  </si>
  <si>
    <t>BEBAT_A111020431</t>
  </si>
  <si>
    <t>BEBAT_A111020432</t>
  </si>
  <si>
    <t>BEBAT_A111020433</t>
  </si>
  <si>
    <t>BEBAT_A111020438</t>
  </si>
  <si>
    <t>BEBAT_A111020441</t>
  </si>
  <si>
    <t>BEBAT_A111020446</t>
  </si>
  <si>
    <t>BEBAT_A111020453</t>
  </si>
  <si>
    <t>BEBAT_A111020459</t>
  </si>
  <si>
    <t>BEBAT_A111020465</t>
  </si>
  <si>
    <t>BEBAT_A111020472</t>
  </si>
  <si>
    <t>BEBAT_A111020473</t>
  </si>
  <si>
    <t>BEBAT_A111020478</t>
  </si>
  <si>
    <t>BEBAT_A111020481</t>
  </si>
  <si>
    <t>BEBAT_A111020497</t>
  </si>
  <si>
    <t>BEBAT_A111020499</t>
  </si>
  <si>
    <t>BEBAT_A111020546</t>
  </si>
  <si>
    <t>BEBAT_A111020549</t>
  </si>
  <si>
    <t>BEBAT_A111020552</t>
  </si>
  <si>
    <t>BEBAT_A111020553</t>
  </si>
  <si>
    <t>BEBAT_A111020563</t>
  </si>
  <si>
    <t>BEBAT_A111020577</t>
  </si>
  <si>
    <t>BEBAT_A111020606</t>
  </si>
  <si>
    <t>BEBAT_A111020617</t>
  </si>
  <si>
    <t>BEBAT_A111020637</t>
  </si>
  <si>
    <t>BEBAT_A111020658</t>
  </si>
  <si>
    <t>BEBAT_A111020661</t>
  </si>
  <si>
    <t>BEBAT_A111020667</t>
  </si>
  <si>
    <t>BEBAT_A111020669</t>
  </si>
  <si>
    <t>BEBAT_A111020674</t>
  </si>
  <si>
    <t>BEBAT_A111020678</t>
  </si>
  <si>
    <t>BEBAT_A111020684</t>
  </si>
  <si>
    <t>BEBAT_A111020689</t>
  </si>
  <si>
    <t>BEBAT_A111020695</t>
  </si>
  <si>
    <t>BEBAT_A111020741</t>
  </si>
  <si>
    <t>BEBAT_A111020745</t>
  </si>
  <si>
    <t>BEBAT_A111020746</t>
  </si>
  <si>
    <t>BEBAT_A111020767</t>
  </si>
  <si>
    <t>BEBAT_A111020770</t>
  </si>
  <si>
    <t>BEBAT_A111020771</t>
  </si>
  <si>
    <t>BEBAT_A111020779</t>
  </si>
  <si>
    <t>BEBAT_A111020817</t>
  </si>
  <si>
    <t>BEBAT_A111020819</t>
  </si>
  <si>
    <t>BEBAT_A111020827</t>
  </si>
  <si>
    <t>BEBAT_A111020851</t>
  </si>
  <si>
    <t>BEBAT_A111020854</t>
  </si>
  <si>
    <t>BEBAT_A111020856</t>
  </si>
  <si>
    <t>BEBAT_A111020860</t>
  </si>
  <si>
    <t>BEBAT_A111020869</t>
  </si>
  <si>
    <t>BEBAT_A111020876</t>
  </si>
  <si>
    <t>BEBAT_A111020882</t>
  </si>
  <si>
    <t>BEBAT_A111020884</t>
  </si>
  <si>
    <t>BEBAT_A111020887</t>
  </si>
  <si>
    <t>BEBAT_A111020895</t>
  </si>
  <si>
    <t>BEBAT_A111020900</t>
  </si>
  <si>
    <t>BEBAT_A111020919</t>
  </si>
  <si>
    <t>BEBAT_A111020928</t>
  </si>
  <si>
    <t>BEBAT_A111020941</t>
  </si>
  <si>
    <t>BEBAT_A111020945</t>
  </si>
  <si>
    <t>BEBAT_A111020948</t>
  </si>
  <si>
    <t>BEBAT_A111020974</t>
  </si>
  <si>
    <t>BEBAT_A111020992</t>
  </si>
  <si>
    <t>BEBAT_A111030799</t>
  </si>
  <si>
    <t>BEBAT_A111040104</t>
  </si>
  <si>
    <t>BEBAT_A111040248</t>
  </si>
  <si>
    <t>BEBAT_A111040606</t>
  </si>
  <si>
    <t>BEBAT_A111040642</t>
  </si>
  <si>
    <t>BEBAT_A111040707</t>
  </si>
  <si>
    <t>BEBAT_A111040850</t>
  </si>
  <si>
    <t>BEBAT_A111050308</t>
  </si>
  <si>
    <t>BEBAT_A111050614</t>
  </si>
  <si>
    <t>BEBAT_A111050700</t>
  </si>
  <si>
    <t>BEBAT_A111050713</t>
  </si>
  <si>
    <t>BEBAT_A111050791</t>
  </si>
  <si>
    <t>BEBAT_A111050870</t>
  </si>
  <si>
    <t>BEBAT_A111060042</t>
  </si>
  <si>
    <t>BEBAT_A111060123</t>
  </si>
  <si>
    <t>BEBAT_A111060579</t>
  </si>
  <si>
    <t>BEBAT_A111060801</t>
  </si>
  <si>
    <t>BEBAT_A111060815</t>
  </si>
  <si>
    <t>BEBAT_A111060824</t>
  </si>
  <si>
    <t>BEBAT_A111070070</t>
  </si>
  <si>
    <t>BEBAT_A111070355</t>
  </si>
  <si>
    <t>BEBAT_A111070379</t>
  </si>
  <si>
    <t>BEBAT_A111070438</t>
  </si>
  <si>
    <t>BEBAT_A111070545</t>
  </si>
  <si>
    <t>BEBAT_A111070677</t>
  </si>
  <si>
    <t>BEBAT_A111090012</t>
  </si>
  <si>
    <t>BEBAT_A111090014</t>
  </si>
  <si>
    <t>BEBAT_A111090046</t>
  </si>
  <si>
    <t>BEBAT_A111090055</t>
  </si>
  <si>
    <t>BEBAT_A111090102</t>
  </si>
  <si>
    <t>BEBAT_A111090105</t>
  </si>
  <si>
    <t>BEBAT_A111090122</t>
  </si>
  <si>
    <t>BEBAT_A111090123</t>
  </si>
  <si>
    <t>BEBAT_A111090129</t>
  </si>
  <si>
    <t>BEBAT_A111090183</t>
  </si>
  <si>
    <t>BEBAT_A111090189</t>
  </si>
  <si>
    <t>BEBAT_A111090196</t>
  </si>
  <si>
    <t>BEBAT_A111090197</t>
  </si>
  <si>
    <t>BEBAT_A111090198</t>
  </si>
  <si>
    <t>BEBAT_A111090221</t>
  </si>
  <si>
    <t>BEBAT_A111090232</t>
  </si>
  <si>
    <t>BEBAT_A111090236</t>
  </si>
  <si>
    <t>BEBAT_A111090257</t>
  </si>
  <si>
    <t>BEBAT_A111090277</t>
  </si>
  <si>
    <t>BEBAT_A111090280</t>
  </si>
  <si>
    <t>BEBAT_A111090283</t>
  </si>
  <si>
    <t>BEBAT_A111090289</t>
  </si>
  <si>
    <t>BEBAT_A111090299</t>
  </si>
  <si>
    <t>BEBAT_A111090303</t>
  </si>
  <si>
    <t>BEBAT_A111090309</t>
  </si>
  <si>
    <t>BEBAT_A111090313</t>
  </si>
  <si>
    <t>BEBAT_A111090323</t>
  </si>
  <si>
    <t>BEBAT_A111090338</t>
  </si>
  <si>
    <t>BEBAT_A111090360</t>
  </si>
  <si>
    <t>BEBAT_A111090369</t>
  </si>
  <si>
    <t>BEBAT_A111090464</t>
  </si>
  <si>
    <t>BEBAT_A111090495</t>
  </si>
  <si>
    <t>BEBAT_A111090502</t>
  </si>
  <si>
    <t>BEBAT_A111090537</t>
  </si>
  <si>
    <t>BEBAT_A111090546</t>
  </si>
  <si>
    <t>BEBAT_A111090548</t>
  </si>
  <si>
    <t>BEBAT_A111090563</t>
  </si>
  <si>
    <t>BEBAT_A111090566</t>
  </si>
  <si>
    <t>BEBAT_A111090603</t>
  </si>
  <si>
    <t>BEBAT_A111090611</t>
  </si>
  <si>
    <t>BEBAT_A111090653</t>
  </si>
  <si>
    <t>BEBAT_A111090706</t>
  </si>
  <si>
    <t>BEBAT_A111090714</t>
  </si>
  <si>
    <t>BEBAT_A111090719</t>
  </si>
  <si>
    <t>BEBAT_A111090725</t>
  </si>
  <si>
    <t>BEBAT_A111090738</t>
  </si>
  <si>
    <t>BEBAT_A111090741</t>
  </si>
  <si>
    <t>BEBAT_A111090756</t>
  </si>
  <si>
    <t>BEBAT_A111090760</t>
  </si>
  <si>
    <t>BEBAT_A111090763</t>
  </si>
  <si>
    <t>BEBAT_A111090770</t>
  </si>
  <si>
    <t>BEBAT_A111090778</t>
  </si>
  <si>
    <t>BEBAT_A111090780</t>
  </si>
  <si>
    <t>BEBAT_A111090852</t>
  </si>
  <si>
    <t>BEBAT_A111090889</t>
  </si>
  <si>
    <t>BEBAT_A111090893</t>
  </si>
  <si>
    <t>BEBAT_A111090966</t>
  </si>
  <si>
    <t>BEBAT_A111090973</t>
  </si>
  <si>
    <t>BEBAT_A111090997</t>
  </si>
  <si>
    <t>BEBAT_A113030070</t>
  </si>
  <si>
    <t>BEBAT_A114020006</t>
  </si>
  <si>
    <t>BEBAT_A114020007</t>
  </si>
  <si>
    <t>BEBAT_A114020020</t>
  </si>
  <si>
    <t>BEBAT_A114020021</t>
  </si>
  <si>
    <t>BEBAT_A114020032</t>
  </si>
  <si>
    <t>BEBAT_A114020060</t>
  </si>
  <si>
    <t>BEBAT_A114020063</t>
  </si>
  <si>
    <t>BEBAT_A114020065</t>
  </si>
  <si>
    <t>BEBAT_A114020069</t>
  </si>
  <si>
    <t>BEBAT_A114020072</t>
  </si>
  <si>
    <t>BEBAT_A114020079</t>
  </si>
  <si>
    <t>BEBAT_A114020082</t>
  </si>
  <si>
    <t>BEBAT_A114020096</t>
  </si>
  <si>
    <t>BEBAT_A114020123</t>
  </si>
  <si>
    <t>BEBAT_A114020135</t>
  </si>
  <si>
    <t>BEBAT_A114020141</t>
  </si>
  <si>
    <t>BEBAT_A114020154</t>
  </si>
  <si>
    <t>BEBAT_A114020156</t>
  </si>
  <si>
    <t>BEBAT_A114020162</t>
  </si>
  <si>
    <t>BEBAT_A114020194</t>
  </si>
  <si>
    <t>BEBAT_A114020205</t>
  </si>
  <si>
    <t>BEBAT_A114020211</t>
  </si>
  <si>
    <t>BEBAT_A114020219</t>
  </si>
  <si>
    <t>BEBAT_A114020225</t>
  </si>
  <si>
    <t>BEBAT_A114020230</t>
  </si>
  <si>
    <t>BEBAT_A114020234</t>
  </si>
  <si>
    <t>BEBAT_A114020235</t>
  </si>
  <si>
    <t>BEBAT_A114020236</t>
  </si>
  <si>
    <t>BEBAT_A114020240</t>
  </si>
  <si>
    <t>BEBAT_A114020243</t>
  </si>
  <si>
    <t>BEBAT_A114020244</t>
  </si>
  <si>
    <t>BEBAT_A114020248</t>
  </si>
  <si>
    <t>BEBAT_A114020253</t>
  </si>
  <si>
    <t>BEBAT_A114020265</t>
  </si>
  <si>
    <t>BEBAT_A114020278</t>
  </si>
  <si>
    <t>BEBAT_A114020281</t>
  </si>
  <si>
    <t>BEBAT_A114020283</t>
  </si>
  <si>
    <t>BEBAT_A114020285</t>
  </si>
  <si>
    <t>BEBAT_A114020292</t>
  </si>
  <si>
    <t>BEBAT_A114020305</t>
  </si>
  <si>
    <t>BEBAT_A114020319</t>
  </si>
  <si>
    <t>BEBAT_A114020327</t>
  </si>
  <si>
    <t>BEBAT_A114020338</t>
  </si>
  <si>
    <t>BEBAT_A114020343</t>
  </si>
  <si>
    <t>BEBAT_A114020346</t>
  </si>
  <si>
    <t>BEBAT_A114020360</t>
  </si>
  <si>
    <t>BEBAT_A114020382</t>
  </si>
  <si>
    <t>BEBAT_A114020389</t>
  </si>
  <si>
    <t>BEBAT_A114020392</t>
  </si>
  <si>
    <t>BEBAT_A114020398</t>
  </si>
  <si>
    <t>BEBAT_A114020399</t>
  </si>
  <si>
    <t>BEBAT_A114020408</t>
  </si>
  <si>
    <t>BEBAT_A114020416</t>
  </si>
  <si>
    <t>BEBAT_A114020417</t>
  </si>
  <si>
    <t>BEBAT_A114020424</t>
  </si>
  <si>
    <t>BEBAT_A114020425</t>
  </si>
  <si>
    <t>BEBAT_A114020429</t>
  </si>
  <si>
    <t>BEBAT_A114020430</t>
  </si>
  <si>
    <t>BEBAT_A114020436</t>
  </si>
  <si>
    <t>BEBAT_A114020448</t>
  </si>
  <si>
    <t>BEBAT_A114020450</t>
  </si>
  <si>
    <t>BEBAT_A114020453</t>
  </si>
  <si>
    <t>BEBAT_A114020456</t>
  </si>
  <si>
    <t>BEBAT_A114020460</t>
  </si>
  <si>
    <t>BEBAT_A114020462</t>
  </si>
  <si>
    <t>BEBAT_A114020477</t>
  </si>
  <si>
    <t>BEBAT_A114020484</t>
  </si>
  <si>
    <t>BEBAT_A114020486</t>
  </si>
  <si>
    <t>BEBAT_A114020488</t>
  </si>
  <si>
    <t>BEBAT_A114020496</t>
  </si>
  <si>
    <t>BEBAT_A114020497</t>
  </si>
  <si>
    <t>BEBAT_A114020516</t>
  </si>
  <si>
    <t>BEBAT_A114020526</t>
  </si>
  <si>
    <t>BEBAT_A114020529</t>
  </si>
  <si>
    <t>BEBAT_A114020533</t>
  </si>
  <si>
    <t>BEBAT_A114020551</t>
  </si>
  <si>
    <t>BEBAT_A114020552</t>
  </si>
  <si>
    <t>BEBAT_A114020553</t>
  </si>
  <si>
    <t>BEBAT_A114020555</t>
  </si>
  <si>
    <t>BEBAT_A114020559</t>
  </si>
  <si>
    <t>BEBAT_A114020561</t>
  </si>
  <si>
    <t>BEBAT_A114020567</t>
  </si>
  <si>
    <t>BEBAT_A114020584</t>
  </si>
  <si>
    <t>BEBAT_A114020589</t>
  </si>
  <si>
    <t>BEBAT_A114020590</t>
  </si>
  <si>
    <t>BEBAT_A114020598</t>
  </si>
  <si>
    <t>BEBAT_A114020602</t>
  </si>
  <si>
    <t>BEBAT_A114020627</t>
  </si>
  <si>
    <t>BEBAT_A114020641</t>
  </si>
  <si>
    <t>BEBAT_A114020646</t>
  </si>
  <si>
    <t>BEBAT_A114020652</t>
  </si>
  <si>
    <t>BEBAT_A114020665</t>
  </si>
  <si>
    <t>BEBAT_A114020685</t>
  </si>
  <si>
    <t>BEBAT_A114020687</t>
  </si>
  <si>
    <t>BEBAT_A114020706</t>
  </si>
  <si>
    <t>BEBAT_A114020710</t>
  </si>
  <si>
    <t>BEBAT_A114020712</t>
  </si>
  <si>
    <t>BEBAT_A114020723</t>
  </si>
  <si>
    <t>BEBAT_A114020724</t>
  </si>
  <si>
    <t>BEBAT_A114020730</t>
  </si>
  <si>
    <t>BEBAT_A114020736</t>
  </si>
  <si>
    <t>BEBAT_A114020740</t>
  </si>
  <si>
    <t>BEBAT_A114020747</t>
  </si>
  <si>
    <t>BEBAT_A114020752</t>
  </si>
  <si>
    <t>BEBAT_A114020761</t>
  </si>
  <si>
    <t>BEBAT_A114020765</t>
  </si>
  <si>
    <t>BEBAT_A114020769</t>
  </si>
  <si>
    <t>BEBAT_A114020771</t>
  </si>
  <si>
    <t>BEBAT_A114020773</t>
  </si>
  <si>
    <t>BEBAT_A114020783</t>
  </si>
  <si>
    <t>BEBAT_A114020784</t>
  </si>
  <si>
    <t>BEBAT_A114020788</t>
  </si>
  <si>
    <t>BEBAT_A114020796</t>
  </si>
  <si>
    <t>BEBAT_A114020803</t>
  </si>
  <si>
    <t>BEBAT_A114020826</t>
  </si>
  <si>
    <t>BEBAT_A114020834</t>
  </si>
  <si>
    <t>BEBAT_A114020850</t>
  </si>
  <si>
    <t>BEBAT_A114020852</t>
  </si>
  <si>
    <t>BEBAT_A114020855</t>
  </si>
  <si>
    <t>BEBAT_A114020860</t>
  </si>
  <si>
    <t>BEBAT_A114020873</t>
  </si>
  <si>
    <t>BEBAT_A114020877</t>
  </si>
  <si>
    <t>BEBAT_A114020880</t>
  </si>
  <si>
    <t>BEBAT_A114020882</t>
  </si>
  <si>
    <t>BEBAT_A114020901</t>
  </si>
  <si>
    <t>BEBAT_A114020903</t>
  </si>
  <si>
    <t>BEBAT_A114020912</t>
  </si>
  <si>
    <t>BEBAT_A114020913</t>
  </si>
  <si>
    <t>BEBAT_A114020914</t>
  </si>
  <si>
    <t>BEBAT_A114020918</t>
  </si>
  <si>
    <t>BEBAT_A114020921</t>
  </si>
  <si>
    <t>BEBAT_A114020926</t>
  </si>
  <si>
    <t>BEBAT_A114020927</t>
  </si>
  <si>
    <t>BEBAT_A114020928</t>
  </si>
  <si>
    <t>BEBAT_A114020951</t>
  </si>
  <si>
    <t>BEBAT_A114020957</t>
  </si>
  <si>
    <t>BEBAT_A114020965</t>
  </si>
  <si>
    <t>BEBAT_A114020968</t>
  </si>
  <si>
    <t>BEBAT_A114020976</t>
  </si>
  <si>
    <t>BEBAT_AZZZZZZ101</t>
  </si>
  <si>
    <t>BEBAT_AZZZZZZ102</t>
  </si>
  <si>
    <t>BEBAT_AZZZZZZ103</t>
  </si>
  <si>
    <t>BEBAT_AZZZZZZ104</t>
  </si>
  <si>
    <t>BEBAT_AZZZZZZ105</t>
  </si>
  <si>
    <t>BEBAT_AZZZZZZ106</t>
  </si>
  <si>
    <t>BEBAT_AZZZZZZ107</t>
  </si>
  <si>
    <t>BEBAT_AZZZZZZ108</t>
  </si>
  <si>
    <t>BEBAT_AZZZZZZ109</t>
  </si>
  <si>
    <t>BEBAT_AZZZZZZ110</t>
  </si>
  <si>
    <t>BEBAT_AZZZZZZ111</t>
  </si>
  <si>
    <t>BEBAT_AZZZZZZ112</t>
  </si>
  <si>
    <t>BEBAT_AZZZZZZ113</t>
  </si>
  <si>
    <t>BEBAT_AZZZZZZ114</t>
  </si>
  <si>
    <t>BEBAT_AZZZZZZ115</t>
  </si>
  <si>
    <t>BEBAT_AZZZZZZ116</t>
  </si>
  <si>
    <t>BEBAT_AZZZZZZ117</t>
  </si>
  <si>
    <t>BEBAT_AZZZZZZ118</t>
  </si>
  <si>
    <t>BEBAT_AZZZZZZ119</t>
  </si>
  <si>
    <t>BEBAT_AZZZZZZ120</t>
  </si>
  <si>
    <t>BEBAT_AZZZZZZ121</t>
  </si>
  <si>
    <t>BEBAT_AZZZZZZ122</t>
  </si>
  <si>
    <t>BEBAT_AZZZZZZ123</t>
  </si>
  <si>
    <t>BEBAT_AZZZZZZ124</t>
  </si>
  <si>
    <t>BEBAT_AZZZZZZ125</t>
  </si>
  <si>
    <t>BEBAT_AZZZZZZ126</t>
  </si>
  <si>
    <t>BEBAT_AZZZZZZ127</t>
  </si>
  <si>
    <t>BEBAT_AZZZZZZ128</t>
  </si>
  <si>
    <t>BEBAT_AZZZZZZ129</t>
  </si>
  <si>
    <t>BEBAT_AZZZZZZ130</t>
  </si>
  <si>
    <t>BEBAT_AZZZZZZ131</t>
  </si>
  <si>
    <t>BEBAT_AZZZZZZ132</t>
  </si>
  <si>
    <t>BEBAT_AZZZZZZ133</t>
  </si>
  <si>
    <t>BEBAT_AZZZZZZ134</t>
  </si>
  <si>
    <t>BEBAT_AZZZZZZ135</t>
  </si>
  <si>
    <t>BEBAT_AZZZZZZ136</t>
  </si>
  <si>
    <t>BEBAT_AZZZZZZ137</t>
  </si>
  <si>
    <t>BEBAT_AZZZZZZ138</t>
  </si>
  <si>
    <t>BEBAT_AZZZZZZ139</t>
  </si>
  <si>
    <t>BEBAT_AZZZZZZ140</t>
  </si>
  <si>
    <t>BEBAT_AZZZZZZ141</t>
  </si>
  <si>
    <t>BEBAT_AZZZZZZ142</t>
  </si>
  <si>
    <t>BEBAT_AZZZZZZ143</t>
  </si>
  <si>
    <t>BEBAT_AZZZZZZ144</t>
  </si>
  <si>
    <t>BEBAT_AZZZZZZ145</t>
  </si>
  <si>
    <t>BEBAT_AZZZZZZ146</t>
  </si>
  <si>
    <t>BEBAT_AZZZZZZ147</t>
  </si>
  <si>
    <t>BEBAT_AZZZZZZ148</t>
  </si>
  <si>
    <t>BEBAT_AZZZZZZ149</t>
  </si>
  <si>
    <t>BEBAT_AZZZZZZ150</t>
  </si>
  <si>
    <t>BEBAT_AZZZZZZ151</t>
  </si>
  <si>
    <t>BEBAT_AZZZZZZ152</t>
  </si>
  <si>
    <t>BEBAT_AZZZZZZ153</t>
  </si>
  <si>
    <t>BEBAT_AZZZZZZ154</t>
  </si>
  <si>
    <t>BEBAT_AZZZZZZ155</t>
  </si>
  <si>
    <t>BEBAT_AZZZZZZ156</t>
  </si>
  <si>
    <t>BEBAT_AZZZZZZ157</t>
  </si>
  <si>
    <t>BEBAT_AZZZZZZ158</t>
  </si>
  <si>
    <t>BEBAT_AZZZZZZ159</t>
  </si>
  <si>
    <t>BEBAT_AZZZZZZ160</t>
  </si>
  <si>
    <t>BEBAT_AZZZZZZ161</t>
  </si>
  <si>
    <t>BEBAT_AZZZZZZ162</t>
  </si>
  <si>
    <t>BEBAT_AZZZZZZ163</t>
  </si>
  <si>
    <t>BEBAT_AZZZZZZ164</t>
  </si>
  <si>
    <t>BEBAT_AZZZZZZ165</t>
  </si>
  <si>
    <t>BEBAT_AZZZZZZ166</t>
  </si>
  <si>
    <t>BEBAT_AZZZZZZ171</t>
  </si>
  <si>
    <t>BEBAT_AZZZZZZ172</t>
  </si>
  <si>
    <t>BEBAT_AZZZZZZ173</t>
  </si>
  <si>
    <t>BEBAT_AZZZZZZ174</t>
  </si>
  <si>
    <t>BEBAT_AZZZZZZ175</t>
  </si>
  <si>
    <t>BEBAT_AZZZZZZ176</t>
  </si>
  <si>
    <t>BEBAT_AZZZZZZ177</t>
  </si>
  <si>
    <t>BEBAT_AZZZZZZ178</t>
  </si>
  <si>
    <t>BEBAT_AZZZZZZ179</t>
  </si>
  <si>
    <t>BEBAT_AZZZZZZ180</t>
  </si>
  <si>
    <t>BEBAT_AZZZZZZ181</t>
  </si>
  <si>
    <t>BEBAT_AZZZZZZ182</t>
  </si>
  <si>
    <t>BEBAT_AZZZZZZ183</t>
  </si>
  <si>
    <t>BEBAT_AZZZZZZ184</t>
  </si>
  <si>
    <t>BEBAT_AZZZZZZ185</t>
  </si>
  <si>
    <t>BEBAT_AZZZZZZ186</t>
  </si>
  <si>
    <t>BEBAT_AZZZZZZ187</t>
  </si>
  <si>
    <t>BEBAT_AZZZZZZ188</t>
  </si>
  <si>
    <t>BEBAT_B101010114</t>
  </si>
  <si>
    <t>BEBAT_B101020003</t>
  </si>
  <si>
    <t>BEBAT_B101020005</t>
  </si>
  <si>
    <t>BEBAT_B101020029</t>
  </si>
  <si>
    <t>BEBAT_B101020045</t>
  </si>
  <si>
    <t>BEBAT_B101020046</t>
  </si>
  <si>
    <t>BEBAT_B101020051</t>
  </si>
  <si>
    <t>BEBAT_B101020052</t>
  </si>
  <si>
    <t>BEBAT_B101020058</t>
  </si>
  <si>
    <t>BEBAT_B101020060</t>
  </si>
  <si>
    <t>BEBAT_B101020062</t>
  </si>
  <si>
    <t>BEBAT_B101020071</t>
  </si>
  <si>
    <t>BEBAT_B101020073</t>
  </si>
  <si>
    <t>BEBAT_B101020075</t>
  </si>
  <si>
    <t>BEBAT_B101020079</t>
  </si>
  <si>
    <t>BEBAT_B101020081</t>
  </si>
  <si>
    <t>BEBAT_B101020083</t>
  </si>
  <si>
    <t>BEBAT_B101020089</t>
  </si>
  <si>
    <t>BEBAT_B101020093</t>
  </si>
  <si>
    <t>BEBAT_B101020094</t>
  </si>
  <si>
    <t>BEBAT_B101020102</t>
  </si>
  <si>
    <t>BEBAT_B101020135</t>
  </si>
  <si>
    <t>BEBAT_B101020159</t>
  </si>
  <si>
    <t>BEBAT_B101020163</t>
  </si>
  <si>
    <t>BEBAT_B101020168</t>
  </si>
  <si>
    <t>BEBAT_B101020175</t>
  </si>
  <si>
    <t>BEBAT_B101020196</t>
  </si>
  <si>
    <t>BEBAT_B101020208</t>
  </si>
  <si>
    <t>BEBAT_B101020218</t>
  </si>
  <si>
    <t>BEBAT_B101020220</t>
  </si>
  <si>
    <t>BEBAT_B101020250</t>
  </si>
  <si>
    <t>BEBAT_B101020257</t>
  </si>
  <si>
    <t>BEBAT_B101020262</t>
  </si>
  <si>
    <t>BEBAT_B101020270</t>
  </si>
  <si>
    <t>BEBAT_B101020271</t>
  </si>
  <si>
    <t>BEBAT_B101020283</t>
  </si>
  <si>
    <t>BEBAT_B101020284</t>
  </si>
  <si>
    <t>BEBAT_B101020321</t>
  </si>
  <si>
    <t>BEBAT_B101020341</t>
  </si>
  <si>
    <t>BEBAT_B101020344</t>
  </si>
  <si>
    <t>BEBAT_B101020345</t>
  </si>
  <si>
    <t>BEBAT_B101020348</t>
  </si>
  <si>
    <t>BEBAT_B101020370</t>
  </si>
  <si>
    <t>BEBAT_B101020376</t>
  </si>
  <si>
    <t>BEBAT_B101020410</t>
  </si>
  <si>
    <t>BEBAT_B101020420</t>
  </si>
  <si>
    <t>BEBAT_B101020429</t>
  </si>
  <si>
    <t>BEBAT_B101020432</t>
  </si>
  <si>
    <t>BEBAT_B101020433</t>
  </si>
  <si>
    <t>BEBAT_B101020459</t>
  </si>
  <si>
    <t>BEBAT_B101020469</t>
  </si>
  <si>
    <t>BEBAT_B101020480</t>
  </si>
  <si>
    <t>BEBAT_B101020488</t>
  </si>
  <si>
    <t>BEBAT_B101020500</t>
  </si>
  <si>
    <t>BEBAT_B101020517</t>
  </si>
  <si>
    <t>BEBAT_B101020518</t>
  </si>
  <si>
    <t>BEBAT_B101020525</t>
  </si>
  <si>
    <t>BEBAT_B101020540</t>
  </si>
  <si>
    <t>BEBAT_B101020546</t>
  </si>
  <si>
    <t>BEBAT_B101020550</t>
  </si>
  <si>
    <t>BEBAT_B101020552</t>
  </si>
  <si>
    <t>BEBAT_B101020555</t>
  </si>
  <si>
    <t>BEBAT_B101020558</t>
  </si>
  <si>
    <t>BEBAT_B101020573</t>
  </si>
  <si>
    <t>BEBAT_B101020576</t>
  </si>
  <si>
    <t>BEBAT_B101020577</t>
  </si>
  <si>
    <t>BEBAT_B101020578</t>
  </si>
  <si>
    <t>BEBAT_B101020591</t>
  </si>
  <si>
    <t>BEBAT_B101020593</t>
  </si>
  <si>
    <t>BEBAT_B101020597</t>
  </si>
  <si>
    <t>BEBAT_B101020598</t>
  </si>
  <si>
    <t>BEBAT_B101020604</t>
  </si>
  <si>
    <t>BEBAT_B101020623</t>
  </si>
  <si>
    <t>BEBAT_B101020634</t>
  </si>
  <si>
    <t>BEBAT_B101020636</t>
  </si>
  <si>
    <t>BEBAT_B101020649</t>
  </si>
  <si>
    <t>BEBAT_B101020650</t>
  </si>
  <si>
    <t>BEBAT_B101020663</t>
  </si>
  <si>
    <t>BEBAT_B101020673</t>
  </si>
  <si>
    <t>BEBAT_B101020699</t>
  </si>
  <si>
    <t>BEBAT_B101020703</t>
  </si>
  <si>
    <t>BEBAT_B101020714</t>
  </si>
  <si>
    <t>BEBAT_B101020721</t>
  </si>
  <si>
    <t>BEBAT_B101020744</t>
  </si>
  <si>
    <t>BEBAT_B101020746</t>
  </si>
  <si>
    <t>BEBAT_B101020753</t>
  </si>
  <si>
    <t>BEBAT_B101020765</t>
  </si>
  <si>
    <t>BEBAT_B101020767</t>
  </si>
  <si>
    <t>BEBAT_B101020781</t>
  </si>
  <si>
    <t>BEBAT_B101020789</t>
  </si>
  <si>
    <t>BEBAT_B101020798</t>
  </si>
  <si>
    <t>BEBAT_B101020803</t>
  </si>
  <si>
    <t>BEBAT_B101020825</t>
  </si>
  <si>
    <t>BEBAT_B101020845</t>
  </si>
  <si>
    <t>BEBAT_B101020849</t>
  </si>
  <si>
    <t>BEBAT_B101020850</t>
  </si>
  <si>
    <t>BEBAT_B101020866</t>
  </si>
  <si>
    <t>BEBAT_B101020873</t>
  </si>
  <si>
    <t>BEBAT_B101020885</t>
  </si>
  <si>
    <t>BEBAT_B101020913</t>
  </si>
  <si>
    <t>BEBAT_B101020924</t>
  </si>
  <si>
    <t>BEBAT_B101020927</t>
  </si>
  <si>
    <t>BEBAT_B101020929</t>
  </si>
  <si>
    <t>BEBAT_B101020946</t>
  </si>
  <si>
    <t>BEBAT_B101020959</t>
  </si>
  <si>
    <t>BEBAT_B101020980</t>
  </si>
  <si>
    <t>BEBAT_B101020988</t>
  </si>
  <si>
    <t>BEBAT_B102010080</t>
  </si>
  <si>
    <t>BEBAT_B102010106</t>
  </si>
  <si>
    <t>BEBAT_B102010247</t>
  </si>
  <si>
    <t>BEBAT_B102010324</t>
  </si>
  <si>
    <t>BEBAT_B102010410</t>
  </si>
  <si>
    <t>BEBAT_B102010450</t>
  </si>
  <si>
    <t>BEBAT_B102010475</t>
  </si>
  <si>
    <t>BEBAT_B102010478</t>
  </si>
  <si>
    <t>BEBAT_B102010567</t>
  </si>
  <si>
    <t>BEBAT_B102010630</t>
  </si>
  <si>
    <t>BEBAT_B102010650</t>
  </si>
  <si>
    <t>BEBAT_B102010654</t>
  </si>
  <si>
    <t>BEBAT_B102010672</t>
  </si>
  <si>
    <t>BEBAT_B102010744</t>
  </si>
  <si>
    <t>BEBAT_B102010842</t>
  </si>
  <si>
    <t>BEBAT_B102010900</t>
  </si>
  <si>
    <t>BEBAT_B102010932</t>
  </si>
  <si>
    <t>BEBAT_B102020006</t>
  </si>
  <si>
    <t>BEBAT_B102020009</t>
  </si>
  <si>
    <t>BEBAT_B102020040</t>
  </si>
  <si>
    <t>BEBAT_B102020059</t>
  </si>
  <si>
    <t>BEBAT_B102020067</t>
  </si>
  <si>
    <t>BEBAT_B102020074</t>
  </si>
  <si>
    <t>BEBAT_B102020085</t>
  </si>
  <si>
    <t>BEBAT_B102020104</t>
  </si>
  <si>
    <t>BEBAT_B102020105</t>
  </si>
  <si>
    <t>BEBAT_B102020106</t>
  </si>
  <si>
    <t>BEBAT_B102020109</t>
  </si>
  <si>
    <t>BEBAT_B102020118</t>
  </si>
  <si>
    <t>BEBAT_B102020127</t>
  </si>
  <si>
    <t>BEBAT_B102020132</t>
  </si>
  <si>
    <t>BEBAT_B102020137</t>
  </si>
  <si>
    <t>BEBAT_B102020142</t>
  </si>
  <si>
    <t>BEBAT_B102020158</t>
  </si>
  <si>
    <t>BEBAT_B102020159</t>
  </si>
  <si>
    <t>BEBAT_B102020164</t>
  </si>
  <si>
    <t>BEBAT_B102020166</t>
  </si>
  <si>
    <t>BEBAT_B102020170</t>
  </si>
  <si>
    <t>BEBAT_B102020194</t>
  </si>
  <si>
    <t>BEBAT_B102020214</t>
  </si>
  <si>
    <t>BEBAT_B102020215</t>
  </si>
  <si>
    <t>BEBAT_B102020218</t>
  </si>
  <si>
    <t>BEBAT_B102020222</t>
  </si>
  <si>
    <t>BEBAT_B102020225</t>
  </si>
  <si>
    <t>BEBAT_B102020239</t>
  </si>
  <si>
    <t>BEBAT_B102020252</t>
  </si>
  <si>
    <t>BEBAT_B102020270</t>
  </si>
  <si>
    <t>BEBAT_B102020273</t>
  </si>
  <si>
    <t>BEBAT_B102020278</t>
  </si>
  <si>
    <t>BEBAT_B102020284</t>
  </si>
  <si>
    <t>BEBAT_B102020288</t>
  </si>
  <si>
    <t>BEBAT_B102020291</t>
  </si>
  <si>
    <t>BEBAT_B102020297</t>
  </si>
  <si>
    <t>BEBAT_B102020300</t>
  </si>
  <si>
    <t>BEBAT_B102020303</t>
  </si>
  <si>
    <t>BEBAT_B102020306</t>
  </si>
  <si>
    <t>BEBAT_B102020307</t>
  </si>
  <si>
    <t>BEBAT_B102020323</t>
  </si>
  <si>
    <t>BEBAT_B102020351</t>
  </si>
  <si>
    <t>BEBAT_B102020362</t>
  </si>
  <si>
    <t>BEBAT_B102020363</t>
  </si>
  <si>
    <t>BEBAT_B102020373</t>
  </si>
  <si>
    <t>BEBAT_B102020379</t>
  </si>
  <si>
    <t>BEBAT_B102020416</t>
  </si>
  <si>
    <t>BEBAT_B102020429</t>
  </si>
  <si>
    <t>BEBAT_B102020454</t>
  </si>
  <si>
    <t>BEBAT_B102020459</t>
  </si>
  <si>
    <t>BEBAT_B102020460</t>
  </si>
  <si>
    <t>BEBAT_B102020468</t>
  </si>
  <si>
    <t>BEBAT_B102020492</t>
  </si>
  <si>
    <t>BEBAT_B102020497</t>
  </si>
  <si>
    <t>BEBAT_B102020498</t>
  </si>
  <si>
    <t>BEBAT_B102020519</t>
  </si>
  <si>
    <t>BEBAT_B102020558</t>
  </si>
  <si>
    <t>BEBAT_B102020561</t>
  </si>
  <si>
    <t>BEBAT_B102020563</t>
  </si>
  <si>
    <t>BEBAT_B102020566</t>
  </si>
  <si>
    <t>BEBAT_B102020567</t>
  </si>
  <si>
    <t>BEBAT_B102020569</t>
  </si>
  <si>
    <t>BEBAT_B102020583</t>
  </si>
  <si>
    <t>BEBAT_B102020592</t>
  </si>
  <si>
    <t>BEBAT_B102020603</t>
  </si>
  <si>
    <t>BEBAT_B102020608</t>
  </si>
  <si>
    <t>BEBAT_B102020619</t>
  </si>
  <si>
    <t>BEBAT_B102020633</t>
  </si>
  <si>
    <t>BEBAT_B102020635</t>
  </si>
  <si>
    <t>BEBAT_B102020643</t>
  </si>
  <si>
    <t>BEBAT_B102020650</t>
  </si>
  <si>
    <t>BEBAT_B102020660</t>
  </si>
  <si>
    <t>BEBAT_B102020677</t>
  </si>
  <si>
    <t>BEBAT_B102020679</t>
  </si>
  <si>
    <t>BEBAT_B102020686</t>
  </si>
  <si>
    <t>BEBAT_B102020687</t>
  </si>
  <si>
    <t>BEBAT_B102020692</t>
  </si>
  <si>
    <t>BEBAT_B102020718</t>
  </si>
  <si>
    <t>BEBAT_B102020726</t>
  </si>
  <si>
    <t>BEBAT_B102020734</t>
  </si>
  <si>
    <t>BEBAT_B102020735</t>
  </si>
  <si>
    <t>BEBAT_B102020754</t>
  </si>
  <si>
    <t>BEBAT_B102020758</t>
  </si>
  <si>
    <t>BEBAT_B102020760</t>
  </si>
  <si>
    <t>BEBAT_B102020766</t>
  </si>
  <si>
    <t>BEBAT_B102020769</t>
  </si>
  <si>
    <t>BEBAT_B102020777</t>
  </si>
  <si>
    <t>BEBAT_B102020807</t>
  </si>
  <si>
    <t>BEBAT_B102020828</t>
  </si>
  <si>
    <t>BEBAT_B102020849</t>
  </si>
  <si>
    <t>BEBAT_B102020854</t>
  </si>
  <si>
    <t>BEBAT_B102020855</t>
  </si>
  <si>
    <t>BEBAT_B102020871</t>
  </si>
  <si>
    <t>BEBAT_B102020882</t>
  </si>
  <si>
    <t>BEBAT_B102020890</t>
  </si>
  <si>
    <t>BEBAT_B102020899</t>
  </si>
  <si>
    <t>BEBAT_B102020906</t>
  </si>
  <si>
    <t>BEBAT_B102020911</t>
  </si>
  <si>
    <t>BEBAT_B102020951</t>
  </si>
  <si>
    <t>BEBAT_B102020954</t>
  </si>
  <si>
    <t>BEBAT_B102020958</t>
  </si>
  <si>
    <t>BEBAT_B102020961</t>
  </si>
  <si>
    <t>BEBAT_B102020991</t>
  </si>
  <si>
    <t>BEBAT_B104010046</t>
  </si>
  <si>
    <t>BEBAT_B104010051</t>
  </si>
  <si>
    <t>BEBAT_B104010092</t>
  </si>
  <si>
    <t>BEBAT_B104010099</t>
  </si>
  <si>
    <t>BEBAT_B104010121</t>
  </si>
  <si>
    <t>BEBAT_B104010125</t>
  </si>
  <si>
    <t>BEBAT_B104010163</t>
  </si>
  <si>
    <t>BEBAT_B104010166</t>
  </si>
  <si>
    <t>BEBAT_B104010175</t>
  </si>
  <si>
    <t>BEBAT_B104010178</t>
  </si>
  <si>
    <t>BEBAT_B104010186</t>
  </si>
  <si>
    <t>BEBAT_B104010253</t>
  </si>
  <si>
    <t>BEBAT_B104010254</t>
  </si>
  <si>
    <t>BEBAT_B104010281</t>
  </si>
  <si>
    <t>BEBAT_B104010295</t>
  </si>
  <si>
    <t>BEBAT_B104010306</t>
  </si>
  <si>
    <t>BEBAT_B104010320</t>
  </si>
  <si>
    <t>BEBAT_B104010335</t>
  </si>
  <si>
    <t>BEBAT_B104010344</t>
  </si>
  <si>
    <t>BEBAT_B104010348</t>
  </si>
  <si>
    <t>BEBAT_B104010352</t>
  </si>
  <si>
    <t>BEBAT_B104010370</t>
  </si>
  <si>
    <t>BEBAT_B104010374</t>
  </si>
  <si>
    <t>BEBAT_B104010402</t>
  </si>
  <si>
    <t>BEBAT_B104010403</t>
  </si>
  <si>
    <t>BEBAT_B104010411</t>
  </si>
  <si>
    <t>BEBAT_B104010441</t>
  </si>
  <si>
    <t>BEBAT_B104010467</t>
  </si>
  <si>
    <t>BEBAT_B104010468</t>
  </si>
  <si>
    <t>BEBAT_B104010506</t>
  </si>
  <si>
    <t>BEBAT_B104010516</t>
  </si>
  <si>
    <t>BEBAT_B104010536</t>
  </si>
  <si>
    <t>BEBAT_B104010538</t>
  </si>
  <si>
    <t>BEBAT_B104010549</t>
  </si>
  <si>
    <t>BEBAT_B104010563</t>
  </si>
  <si>
    <t>BEBAT_B104010564</t>
  </si>
  <si>
    <t>BEBAT_B104010571</t>
  </si>
  <si>
    <t>BEBAT_B104010606</t>
  </si>
  <si>
    <t>BEBAT_B104010639</t>
  </si>
  <si>
    <t>BEBAT_B104010650</t>
  </si>
  <si>
    <t>BEBAT_B104010688</t>
  </si>
  <si>
    <t>BEBAT_B104010696</t>
  </si>
  <si>
    <t>BEBAT_B104010725</t>
  </si>
  <si>
    <t>BEBAT_B104010738</t>
  </si>
  <si>
    <t>BEBAT_B104010742</t>
  </si>
  <si>
    <t>BEBAT_B104010773</t>
  </si>
  <si>
    <t>BEBAT_B104010782</t>
  </si>
  <si>
    <t>BEBAT_B104010798</t>
  </si>
  <si>
    <t>BEBAT_B104010813</t>
  </si>
  <si>
    <t>BEBAT_B104010822</t>
  </si>
  <si>
    <t>BEBAT_B104010823</t>
  </si>
  <si>
    <t>BEBAT_B104010863</t>
  </si>
  <si>
    <t>BEBAT_B104010867</t>
  </si>
  <si>
    <t>BEBAT_B104010882</t>
  </si>
  <si>
    <t>BEBAT_B104010886</t>
  </si>
  <si>
    <t>BEBAT_B104010903</t>
  </si>
  <si>
    <t>BEBAT_B104010914</t>
  </si>
  <si>
    <t>BEBAT_B104010923</t>
  </si>
  <si>
    <t>BEBAT_B104010989</t>
  </si>
  <si>
    <t>BEBAT_B104020665</t>
  </si>
  <si>
    <t>BEBAT_B104020718</t>
  </si>
  <si>
    <t>BEBAT_B104020733</t>
  </si>
  <si>
    <t>BEBAT_B104020748</t>
  </si>
  <si>
    <t>BEBAT_B104020802</t>
  </si>
  <si>
    <t>BEBAT_B104020980</t>
  </si>
  <si>
    <t>BEBAT_B105010108</t>
  </si>
  <si>
    <t>BEBAT_B105010250</t>
  </si>
  <si>
    <t>BEBAT_B105010377</t>
  </si>
  <si>
    <t>BEBAT_B105010509</t>
  </si>
  <si>
    <t>BEBAT_B105010583</t>
  </si>
  <si>
    <t>BEBAT_B105010730</t>
  </si>
  <si>
    <t>BEBAT_B105020008</t>
  </si>
  <si>
    <t>BEBAT_B105020027</t>
  </si>
  <si>
    <t>BEBAT_B105020032</t>
  </si>
  <si>
    <t>BEBAT_B105020040</t>
  </si>
  <si>
    <t>BEBAT_B105020042</t>
  </si>
  <si>
    <t>BEBAT_B105020044</t>
  </si>
  <si>
    <t>BEBAT_B105020048</t>
  </si>
  <si>
    <t>BEBAT_B105020057</t>
  </si>
  <si>
    <t>BEBAT_B105020064</t>
  </si>
  <si>
    <t>BEBAT_B105020069</t>
  </si>
  <si>
    <t>BEBAT_B105020070</t>
  </si>
  <si>
    <t>BEBAT_B105020080</t>
  </si>
  <si>
    <t>BEBAT_B105020083</t>
  </si>
  <si>
    <t>BEBAT_B105020101</t>
  </si>
  <si>
    <t>BEBAT_B105020103</t>
  </si>
  <si>
    <t>BEBAT_B105020122</t>
  </si>
  <si>
    <t>BEBAT_B105020127</t>
  </si>
  <si>
    <t>BEBAT_B105020130</t>
  </si>
  <si>
    <t>BEBAT_B105020134</t>
  </si>
  <si>
    <t>BEBAT_B105020140</t>
  </si>
  <si>
    <t>BEBAT_B105020142</t>
  </si>
  <si>
    <t>BEBAT_B105020147</t>
  </si>
  <si>
    <t>BEBAT_B105020151</t>
  </si>
  <si>
    <t>BEBAT_B105020190</t>
  </si>
  <si>
    <t>BEBAT_B105020203</t>
  </si>
  <si>
    <t>BEBAT_B105020215</t>
  </si>
  <si>
    <t>BEBAT_B105020229</t>
  </si>
  <si>
    <t>BEBAT_B105020234</t>
  </si>
  <si>
    <t>BEBAT_B105020238</t>
  </si>
  <si>
    <t>BEBAT_B105020240</t>
  </si>
  <si>
    <t>BEBAT_B105020241</t>
  </si>
  <si>
    <t>BEBAT_B105020243</t>
  </si>
  <si>
    <t>BEBAT_B105020244</t>
  </si>
  <si>
    <t>BEBAT_B105020246</t>
  </si>
  <si>
    <t>BEBAT_B105020247</t>
  </si>
  <si>
    <t>BEBAT_B105020255</t>
  </si>
  <si>
    <t>BEBAT_B105020271</t>
  </si>
  <si>
    <t>BEBAT_B105020284</t>
  </si>
  <si>
    <t>BEBAT_B105020292</t>
  </si>
  <si>
    <t>BEBAT_B105020293</t>
  </si>
  <si>
    <t>BEBAT_B105020308</t>
  </si>
  <si>
    <t>BEBAT_B105020309</t>
  </si>
  <si>
    <t>BEBAT_B105020315</t>
  </si>
  <si>
    <t>BEBAT_B105020321</t>
  </si>
  <si>
    <t>BEBAT_B105020323</t>
  </si>
  <si>
    <t>BEBAT_B105020326</t>
  </si>
  <si>
    <t>BEBAT_B105020332</t>
  </si>
  <si>
    <t>BEBAT_B105020366</t>
  </si>
  <si>
    <t>BEBAT_B105020373</t>
  </si>
  <si>
    <t>BEBAT_B105020378</t>
  </si>
  <si>
    <t>BEBAT_B105020387</t>
  </si>
  <si>
    <t>BEBAT_B105020389</t>
  </si>
  <si>
    <t>BEBAT_B105020405</t>
  </si>
  <si>
    <t>BEBAT_B105020413</t>
  </si>
  <si>
    <t>BEBAT_B105020416</t>
  </si>
  <si>
    <t>BEBAT_B105020429</t>
  </si>
  <si>
    <t>BEBAT_B105020433</t>
  </si>
  <si>
    <t>BEBAT_B105020439</t>
  </si>
  <si>
    <t>BEBAT_B105020440</t>
  </si>
  <si>
    <t>BEBAT_B105020464</t>
  </si>
  <si>
    <t>BEBAT_B105020465</t>
  </si>
  <si>
    <t>BEBAT_B105020470</t>
  </si>
  <si>
    <t>BEBAT_B105020517</t>
  </si>
  <si>
    <t>BEBAT_B105020528</t>
  </si>
  <si>
    <t>BEBAT_B105020541</t>
  </si>
  <si>
    <t>BEBAT_B105020549</t>
  </si>
  <si>
    <t>BEBAT_B105020556</t>
  </si>
  <si>
    <t>BEBAT_B105020565</t>
  </si>
  <si>
    <t>BEBAT_B105020574</t>
  </si>
  <si>
    <t>BEBAT_B105020588</t>
  </si>
  <si>
    <t>BEBAT_B105020596</t>
  </si>
  <si>
    <t>BEBAT_B105020609</t>
  </si>
  <si>
    <t>BEBAT_B105020616</t>
  </si>
  <si>
    <t>BEBAT_B105020626</t>
  </si>
  <si>
    <t>BEBAT_B105020629</t>
  </si>
  <si>
    <t>BEBAT_B105020637</t>
  </si>
  <si>
    <t>BEBAT_B105020639</t>
  </si>
  <si>
    <t>BEBAT_B105020665</t>
  </si>
  <si>
    <t>BEBAT_B105020669</t>
  </si>
  <si>
    <t>BEBAT_B105020682</t>
  </si>
  <si>
    <t>BEBAT_B105020683</t>
  </si>
  <si>
    <t>BEBAT_B105020691</t>
  </si>
  <si>
    <t>BEBAT_B105020698</t>
  </si>
  <si>
    <t>BEBAT_B105020709</t>
  </si>
  <si>
    <t>BEBAT_B105020712</t>
  </si>
  <si>
    <t>BEBAT_B105020713</t>
  </si>
  <si>
    <t>BEBAT_B105020720</t>
  </si>
  <si>
    <t>BEBAT_B105020728</t>
  </si>
  <si>
    <t>BEBAT_B105020731</t>
  </si>
  <si>
    <t>BEBAT_B105020733</t>
  </si>
  <si>
    <t>BEBAT_B105020747</t>
  </si>
  <si>
    <t>BEBAT_B105020777</t>
  </si>
  <si>
    <t>BEBAT_B105020786</t>
  </si>
  <si>
    <t>BEBAT_B105020794</t>
  </si>
  <si>
    <t>BEBAT_B105020803</t>
  </si>
  <si>
    <t>BEBAT_B105020815</t>
  </si>
  <si>
    <t>BEBAT_B105020824</t>
  </si>
  <si>
    <t>BEBAT_B105020826</t>
  </si>
  <si>
    <t>BEBAT_B105020836</t>
  </si>
  <si>
    <t>BEBAT_B105020841</t>
  </si>
  <si>
    <t>BEBAT_B105020849</t>
  </si>
  <si>
    <t>BEBAT_B105020854</t>
  </si>
  <si>
    <t>BEBAT_B105020856</t>
  </si>
  <si>
    <t>BEBAT_B105020863</t>
  </si>
  <si>
    <t>BEBAT_B105020881</t>
  </si>
  <si>
    <t>BEBAT_B105020882</t>
  </si>
  <si>
    <t>BEBAT_B105020887</t>
  </si>
  <si>
    <t>BEBAT_B105020895</t>
  </si>
  <si>
    <t>BEBAT_B105020920</t>
  </si>
  <si>
    <t>BEBAT_B105020944</t>
  </si>
  <si>
    <t>BEBAT_B105020947</t>
  </si>
  <si>
    <t>BEBAT_B105020955</t>
  </si>
  <si>
    <t>BEBAT_B105020956</t>
  </si>
  <si>
    <t>BEBAT_B105020964</t>
  </si>
  <si>
    <t>BEBAT_B105020995</t>
  </si>
  <si>
    <t>BEBAT_B105020996</t>
  </si>
  <si>
    <t>BEBAT_B105020997</t>
  </si>
  <si>
    <t>BEBAT_B106010037</t>
  </si>
  <si>
    <t>BEBAT_B106010069</t>
  </si>
  <si>
    <t>BEBAT_B106010078</t>
  </si>
  <si>
    <t>BEBAT_B106010124</t>
  </si>
  <si>
    <t>BEBAT_B106010138</t>
  </si>
  <si>
    <t>BEBAT_B106010142</t>
  </si>
  <si>
    <t>BEBAT_B106010161</t>
  </si>
  <si>
    <t>BEBAT_B106010186</t>
  </si>
  <si>
    <t>BEBAT_B106010191</t>
  </si>
  <si>
    <t>BEBAT_B106010194</t>
  </si>
  <si>
    <t>BEBAT_B106010220</t>
  </si>
  <si>
    <t>BEBAT_B106010228</t>
  </si>
  <si>
    <t>BEBAT_B106010246</t>
  </si>
  <si>
    <t>BEBAT_B106010259</t>
  </si>
  <si>
    <t>BEBAT_B106010273</t>
  </si>
  <si>
    <t>BEBAT_B106010290</t>
  </si>
  <si>
    <t>BEBAT_B106010292</t>
  </si>
  <si>
    <t>BEBAT_B106010297</t>
  </si>
  <si>
    <t>BEBAT_B106010353</t>
  </si>
  <si>
    <t>BEBAT_B106010359</t>
  </si>
  <si>
    <t>BEBAT_B106010360</t>
  </si>
  <si>
    <t>BEBAT_B106010365</t>
  </si>
  <si>
    <t>BEBAT_B106010376</t>
  </si>
  <si>
    <t>BEBAT_B106010377</t>
  </si>
  <si>
    <t>BEBAT_B106010393</t>
  </si>
  <si>
    <t>BEBAT_B106010408</t>
  </si>
  <si>
    <t>BEBAT_B106010415</t>
  </si>
  <si>
    <t>BEBAT_B106010419</t>
  </si>
  <si>
    <t>BEBAT_B106010425</t>
  </si>
  <si>
    <t>BEBAT_B106010464</t>
  </si>
  <si>
    <t>BEBAT_B106010477</t>
  </si>
  <si>
    <t>BEBAT_B106010481</t>
  </si>
  <si>
    <t>BEBAT_B106010510</t>
  </si>
  <si>
    <t>BEBAT_B106010527</t>
  </si>
  <si>
    <t>BEBAT_B106010556</t>
  </si>
  <si>
    <t>BEBAT_B106010557</t>
  </si>
  <si>
    <t>BEBAT_B106010588</t>
  </si>
  <si>
    <t>BEBAT_B106010594</t>
  </si>
  <si>
    <t>BEBAT_B106010617</t>
  </si>
  <si>
    <t>BEBAT_B106010627</t>
  </si>
  <si>
    <t>BEBAT_B106010662</t>
  </si>
  <si>
    <t>BEBAT_B106010705</t>
  </si>
  <si>
    <t>BEBAT_B106010706</t>
  </si>
  <si>
    <t>BEBAT_B106010708</t>
  </si>
  <si>
    <t>BEBAT_B106010726</t>
  </si>
  <si>
    <t>BEBAT_B106010734</t>
  </si>
  <si>
    <t>BEBAT_B106010744</t>
  </si>
  <si>
    <t>BEBAT_B106010751</t>
  </si>
  <si>
    <t>BEBAT_B106010757</t>
  </si>
  <si>
    <t>BEBAT_B106010778</t>
  </si>
  <si>
    <t>BEBAT_B106010809</t>
  </si>
  <si>
    <t>BEBAT_B106010815</t>
  </si>
  <si>
    <t>BEBAT_B106010816</t>
  </si>
  <si>
    <t>BEBAT_B106010890</t>
  </si>
  <si>
    <t>BEBAT_B106010899</t>
  </si>
  <si>
    <t>BEBAT_B106010905</t>
  </si>
  <si>
    <t>BEBAT_B106010963</t>
  </si>
  <si>
    <t>BEBAT_B106010976</t>
  </si>
  <si>
    <t>BEBAT_B106010979</t>
  </si>
  <si>
    <t>BEBAT_B106020000</t>
  </si>
  <si>
    <t>BEBAT_B106020005</t>
  </si>
  <si>
    <t>BEBAT_B106020019</t>
  </si>
  <si>
    <t>BEBAT_B106020025</t>
  </si>
  <si>
    <t>BEBAT_B106020031</t>
  </si>
  <si>
    <t>BEBAT_B106020033</t>
  </si>
  <si>
    <t>BEBAT_B106020042</t>
  </si>
  <si>
    <t>BEBAT_B106020043</t>
  </si>
  <si>
    <t>BEBAT_B106020047</t>
  </si>
  <si>
    <t>BEBAT_B106020048</t>
  </si>
  <si>
    <t>BEBAT_B106020051</t>
  </si>
  <si>
    <t>BEBAT_B106020059</t>
  </si>
  <si>
    <t>BEBAT_B106020070</t>
  </si>
  <si>
    <t>BEBAT_B106020074</t>
  </si>
  <si>
    <t>BEBAT_B106020075</t>
  </si>
  <si>
    <t>BEBAT_B106020076</t>
  </si>
  <si>
    <t>BEBAT_B106020080</t>
  </si>
  <si>
    <t>BEBAT_B106020086</t>
  </si>
  <si>
    <t>BEBAT_B106020087</t>
  </si>
  <si>
    <t>BEBAT_B106020095</t>
  </si>
  <si>
    <t>BEBAT_B106020109</t>
  </si>
  <si>
    <t>BEBAT_B106020114</t>
  </si>
  <si>
    <t>BEBAT_B106020124</t>
  </si>
  <si>
    <t>BEBAT_B106020128</t>
  </si>
  <si>
    <t>BEBAT_B106020129</t>
  </si>
  <si>
    <t>BEBAT_B106020131</t>
  </si>
  <si>
    <t>BEBAT_B106020136</t>
  </si>
  <si>
    <t>BEBAT_B106020150</t>
  </si>
  <si>
    <t>BEBAT_B106020151</t>
  </si>
  <si>
    <t>BEBAT_B106020156</t>
  </si>
  <si>
    <t>BEBAT_B106020163</t>
  </si>
  <si>
    <t>BEBAT_B106020165</t>
  </si>
  <si>
    <t>BEBAT_B106020169</t>
  </si>
  <si>
    <t>BEBAT_B106020173</t>
  </si>
  <si>
    <t>BEBAT_B106020180</t>
  </si>
  <si>
    <t>BEBAT_B106020199</t>
  </si>
  <si>
    <t>BEBAT_B106020203</t>
  </si>
  <si>
    <t>BEBAT_B106020204</t>
  </si>
  <si>
    <t>BEBAT_B106020206</t>
  </si>
  <si>
    <t>BEBAT_B106020216</t>
  </si>
  <si>
    <t>BEBAT_B106020218</t>
  </si>
  <si>
    <t>BEBAT_B106020224</t>
  </si>
  <si>
    <t>BEBAT_B106020230</t>
  </si>
  <si>
    <t>BEBAT_B106020240</t>
  </si>
  <si>
    <t>BEBAT_B106020245</t>
  </si>
  <si>
    <t>BEBAT_B106020246</t>
  </si>
  <si>
    <t>BEBAT_B106020249</t>
  </si>
  <si>
    <t>BEBAT_B106020250</t>
  </si>
  <si>
    <t>BEBAT_B106020255</t>
  </si>
  <si>
    <t>BEBAT_B106020271</t>
  </si>
  <si>
    <t>BEBAT_B106020290</t>
  </si>
  <si>
    <t>BEBAT_B106020296</t>
  </si>
  <si>
    <t>BEBAT_B106020305</t>
  </si>
  <si>
    <t>BEBAT_B106020314</t>
  </si>
  <si>
    <t>BEBAT_B106020317</t>
  </si>
  <si>
    <t>BEBAT_B106020324</t>
  </si>
  <si>
    <t>BEBAT_B106020329</t>
  </si>
  <si>
    <t>BEBAT_B106020331</t>
  </si>
  <si>
    <t>BEBAT_B106020339</t>
  </si>
  <si>
    <t>BEBAT_B106020343</t>
  </si>
  <si>
    <t>BEBAT_B106020346</t>
  </si>
  <si>
    <t>BEBAT_B106020361</t>
  </si>
  <si>
    <t>BEBAT_B106020371</t>
  </si>
  <si>
    <t>BEBAT_B106020372</t>
  </si>
  <si>
    <t>BEBAT_B106020380</t>
  </si>
  <si>
    <t>BEBAT_B106020382</t>
  </si>
  <si>
    <t>BEBAT_B106020392</t>
  </si>
  <si>
    <t>BEBAT_B106020393</t>
  </si>
  <si>
    <t>BEBAT_B106020407</t>
  </si>
  <si>
    <t>BEBAT_B106020409</t>
  </si>
  <si>
    <t>BEBAT_B106020424</t>
  </si>
  <si>
    <t>BEBAT_B106020426</t>
  </si>
  <si>
    <t>BEBAT_B106020433</t>
  </si>
  <si>
    <t>BEBAT_B106020435</t>
  </si>
  <si>
    <t>BEBAT_B106020436</t>
  </si>
  <si>
    <t>BEBAT_B106020440</t>
  </si>
  <si>
    <t>BEBAT_B106020445</t>
  </si>
  <si>
    <t>BEBAT_B106020452</t>
  </si>
  <si>
    <t>BEBAT_B106020466</t>
  </si>
  <si>
    <t>BEBAT_B106020467</t>
  </si>
  <si>
    <t>BEBAT_B106020475</t>
  </si>
  <si>
    <t>BEBAT_B106020476</t>
  </si>
  <si>
    <t>BEBAT_B106020484</t>
  </si>
  <si>
    <t>BEBAT_B106020486</t>
  </si>
  <si>
    <t>BEBAT_B106020494</t>
  </si>
  <si>
    <t>BEBAT_B106020497</t>
  </si>
  <si>
    <t>BEBAT_B106020500</t>
  </si>
  <si>
    <t>BEBAT_B106020506</t>
  </si>
  <si>
    <t>BEBAT_B106020519</t>
  </si>
  <si>
    <t>BEBAT_B106020523</t>
  </si>
  <si>
    <t>BEBAT_B106020527</t>
  </si>
  <si>
    <t>BEBAT_B106020530</t>
  </si>
  <si>
    <t>BEBAT_B106020540</t>
  </si>
  <si>
    <t>BEBAT_B106020543</t>
  </si>
  <si>
    <t>BEBAT_B106020545</t>
  </si>
  <si>
    <t>BEBAT_B106020552</t>
  </si>
  <si>
    <t>BEBAT_B106020562</t>
  </si>
  <si>
    <t>BEBAT_B106020566</t>
  </si>
  <si>
    <t>BEBAT_B106020570</t>
  </si>
  <si>
    <t>BEBAT_B106020572</t>
  </si>
  <si>
    <t>BEBAT_B106020580</t>
  </si>
  <si>
    <t>BEBAT_B106020589</t>
  </si>
  <si>
    <t>BEBAT_B106020597</t>
  </si>
  <si>
    <t>BEBAT_B106020609</t>
  </si>
  <si>
    <t>BEBAT_B106020613</t>
  </si>
  <si>
    <t>BEBAT_B106020621</t>
  </si>
  <si>
    <t>BEBAT_B106020623</t>
  </si>
  <si>
    <t>BEBAT_B106020625</t>
  </si>
  <si>
    <t>BEBAT_B106020632</t>
  </si>
  <si>
    <t>BEBAT_B106020634</t>
  </si>
  <si>
    <t>BEBAT_B106020640</t>
  </si>
  <si>
    <t>BEBAT_B106020642</t>
  </si>
  <si>
    <t>BEBAT_B106020644</t>
  </si>
  <si>
    <t>BEBAT_B106020648</t>
  </si>
  <si>
    <t>BEBAT_B106020652</t>
  </si>
  <si>
    <t>BEBAT_B106020654</t>
  </si>
  <si>
    <t>BEBAT_B106020658</t>
  </si>
  <si>
    <t>BEBAT_B106020670</t>
  </si>
  <si>
    <t>BEBAT_B106020671</t>
  </si>
  <si>
    <t>BEBAT_B106020674</t>
  </si>
  <si>
    <t>BEBAT_B106020675</t>
  </si>
  <si>
    <t>BEBAT_B106020679</t>
  </si>
  <si>
    <t>BEBAT_B106020683</t>
  </si>
  <si>
    <t>BEBAT_B106020688</t>
  </si>
  <si>
    <t>BEBAT_B106020691</t>
  </si>
  <si>
    <t>BEBAT_B106020701</t>
  </si>
  <si>
    <t>BEBAT_B106020704</t>
  </si>
  <si>
    <t>BEBAT_B106020712</t>
  </si>
  <si>
    <t>BEBAT_B106020713</t>
  </si>
  <si>
    <t>BEBAT_B106020735</t>
  </si>
  <si>
    <t>BEBAT_B106020738</t>
  </si>
  <si>
    <t>BEBAT_B106020749</t>
  </si>
  <si>
    <t>BEBAT_B106020753</t>
  </si>
  <si>
    <t>BEBAT_B106020767</t>
  </si>
  <si>
    <t>BEBAT_B106020768</t>
  </si>
  <si>
    <t>BEBAT_B106020769</t>
  </si>
  <si>
    <t>BEBAT_B106020773</t>
  </si>
  <si>
    <t>BEBAT_B106020778</t>
  </si>
  <si>
    <t>BEBAT_B106020780</t>
  </si>
  <si>
    <t>BEBAT_B106020784</t>
  </si>
  <si>
    <t>BEBAT_B106020786</t>
  </si>
  <si>
    <t>BEBAT_B106020788</t>
  </si>
  <si>
    <t>BEBAT_B106020797</t>
  </si>
  <si>
    <t>BEBAT_B106020800</t>
  </si>
  <si>
    <t>BEBAT_B106020810</t>
  </si>
  <si>
    <t>BEBAT_B106020812</t>
  </si>
  <si>
    <t>BEBAT_B106020815</t>
  </si>
  <si>
    <t>BEBAT_B106020818</t>
  </si>
  <si>
    <t>BEBAT_B106020820</t>
  </si>
  <si>
    <t>BEBAT_B106020823</t>
  </si>
  <si>
    <t>BEBAT_B106020825</t>
  </si>
  <si>
    <t>BEBAT_B106020826</t>
  </si>
  <si>
    <t>BEBAT_B106020835</t>
  </si>
  <si>
    <t>BEBAT_B106020838</t>
  </si>
  <si>
    <t>BEBAT_B106020850</t>
  </si>
  <si>
    <t>BEBAT_B106020851</t>
  </si>
  <si>
    <t>BEBAT_B106020861</t>
  </si>
  <si>
    <t>BEBAT_B106020868</t>
  </si>
  <si>
    <t>BEBAT_B106020869</t>
  </si>
  <si>
    <t>BEBAT_B106020870</t>
  </si>
  <si>
    <t>BEBAT_B106020881</t>
  </si>
  <si>
    <t>BEBAT_B106020882</t>
  </si>
  <si>
    <t>BEBAT_B106020891</t>
  </si>
  <si>
    <t>BEBAT_B106020893</t>
  </si>
  <si>
    <t>BEBAT_B106020899</t>
  </si>
  <si>
    <t>BEBAT_B106020906</t>
  </si>
  <si>
    <t>BEBAT_B106020907</t>
  </si>
  <si>
    <t>BEBAT_B106020914</t>
  </si>
  <si>
    <t>BEBAT_B106020922</t>
  </si>
  <si>
    <t>BEBAT_B106020924</t>
  </si>
  <si>
    <t>BEBAT_B106020939</t>
  </si>
  <si>
    <t>BEBAT_B106020944</t>
  </si>
  <si>
    <t>BEBAT_B106020951</t>
  </si>
  <si>
    <t>BEBAT_B106020955</t>
  </si>
  <si>
    <t>BEBAT_B106020969</t>
  </si>
  <si>
    <t>BEBAT_B106020971</t>
  </si>
  <si>
    <t>BEBAT_B106020972</t>
  </si>
  <si>
    <t>BEBAT_B106020974</t>
  </si>
  <si>
    <t>BEBAT_B106020976</t>
  </si>
  <si>
    <t>BEBAT_B106020979</t>
  </si>
  <si>
    <t>BEBAT_B106020982</t>
  </si>
  <si>
    <t>BEBAT_B106020987</t>
  </si>
  <si>
    <t>BEBAT_B107010026</t>
  </si>
  <si>
    <t>BEBAT_B107010053</t>
  </si>
  <si>
    <t>BEBAT_B107010316</t>
  </si>
  <si>
    <t>BEBAT_B107010347</t>
  </si>
  <si>
    <t>BEBAT_B107010354</t>
  </si>
  <si>
    <t>BEBAT_B107010369</t>
  </si>
  <si>
    <t>BEBAT_B107010382</t>
  </si>
  <si>
    <t>BEBAT_B107010399</t>
  </si>
  <si>
    <t>BEBAT_B107010409</t>
  </si>
  <si>
    <t>BEBAT_B107010447</t>
  </si>
  <si>
    <t>BEBAT_B107010492</t>
  </si>
  <si>
    <t>BEBAT_B107010519</t>
  </si>
  <si>
    <t>BEBAT_B107010595</t>
  </si>
  <si>
    <t>BEBAT_B107010684</t>
  </si>
  <si>
    <t>BEBAT_B107010712</t>
  </si>
  <si>
    <t>BEBAT_B107010717</t>
  </si>
  <si>
    <t>BEBAT_B107010733</t>
  </si>
  <si>
    <t>BEBAT_B107010736</t>
  </si>
  <si>
    <t>BEBAT_B107010759</t>
  </si>
  <si>
    <t>BEBAT_B107010765</t>
  </si>
  <si>
    <t>BEBAT_B107010774</t>
  </si>
  <si>
    <t>BEBAT_B107010789</t>
  </si>
  <si>
    <t>BEBAT_B107020024</t>
  </si>
  <si>
    <t>BEBAT_B107020025</t>
  </si>
  <si>
    <t>BEBAT_B107020039</t>
  </si>
  <si>
    <t>BEBAT_B107020054</t>
  </si>
  <si>
    <t>BEBAT_B107020067</t>
  </si>
  <si>
    <t>BEBAT_B107020071</t>
  </si>
  <si>
    <t>BEBAT_B107020075</t>
  </si>
  <si>
    <t>BEBAT_B107020110</t>
  </si>
  <si>
    <t>BEBAT_B107020125</t>
  </si>
  <si>
    <t>BEBAT_B107020127</t>
  </si>
  <si>
    <t>BEBAT_B107020128</t>
  </si>
  <si>
    <t>BEBAT_B107020134</t>
  </si>
  <si>
    <t>BEBAT_B107020142</t>
  </si>
  <si>
    <t>BEBAT_B107020146</t>
  </si>
  <si>
    <t>BEBAT_B107020156</t>
  </si>
  <si>
    <t>BEBAT_B107020163</t>
  </si>
  <si>
    <t>BEBAT_B107020165</t>
  </si>
  <si>
    <t>BEBAT_B107020166</t>
  </si>
  <si>
    <t>BEBAT_B107020176</t>
  </si>
  <si>
    <t>BEBAT_B107020181</t>
  </si>
  <si>
    <t>BEBAT_B107020183</t>
  </si>
  <si>
    <t>BEBAT_B107020185</t>
  </si>
  <si>
    <t>BEBAT_B107020197</t>
  </si>
  <si>
    <t>BEBAT_B107020204</t>
  </si>
  <si>
    <t>BEBAT_B107020216</t>
  </si>
  <si>
    <t>BEBAT_B107020217</t>
  </si>
  <si>
    <t>BEBAT_B107020227</t>
  </si>
  <si>
    <t>BEBAT_B107020228</t>
  </si>
  <si>
    <t>BEBAT_B107020233</t>
  </si>
  <si>
    <t>BEBAT_B107020242</t>
  </si>
  <si>
    <t>BEBAT_B107020252</t>
  </si>
  <si>
    <t>BEBAT_B107020254</t>
  </si>
  <si>
    <t>BEBAT_B107020266</t>
  </si>
  <si>
    <t>BEBAT_B107020268</t>
  </si>
  <si>
    <t>BEBAT_B107020269</t>
  </si>
  <si>
    <t>BEBAT_B107020271</t>
  </si>
  <si>
    <t>BEBAT_B107020273</t>
  </si>
  <si>
    <t>BEBAT_B107020274</t>
  </si>
  <si>
    <t>BEBAT_B107020285</t>
  </si>
  <si>
    <t>BEBAT_B107020310</t>
  </si>
  <si>
    <t>BEBAT_B107020312</t>
  </si>
  <si>
    <t>BEBAT_B107020322</t>
  </si>
  <si>
    <t>BEBAT_B107020336</t>
  </si>
  <si>
    <t>BEBAT_B107020340</t>
  </si>
  <si>
    <t>BEBAT_B107020358</t>
  </si>
  <si>
    <t>BEBAT_B107020370</t>
  </si>
  <si>
    <t>BEBAT_B107020391</t>
  </si>
  <si>
    <t>BEBAT_B107020405</t>
  </si>
  <si>
    <t>BEBAT_B107020408</t>
  </si>
  <si>
    <t>BEBAT_B107020410</t>
  </si>
  <si>
    <t>BEBAT_B107020421</t>
  </si>
  <si>
    <t>BEBAT_B107020422</t>
  </si>
  <si>
    <t>BEBAT_B107020433</t>
  </si>
  <si>
    <t>BEBAT_B107020438</t>
  </si>
  <si>
    <t>BEBAT_B107020443</t>
  </si>
  <si>
    <t>BEBAT_B107020451</t>
  </si>
  <si>
    <t>BEBAT_B107020456</t>
  </si>
  <si>
    <t>BEBAT_B107020461</t>
  </si>
  <si>
    <t>BEBAT_B107020469</t>
  </si>
  <si>
    <t>BEBAT_B107020471</t>
  </si>
  <si>
    <t>BEBAT_B107020481</t>
  </si>
  <si>
    <t>BEBAT_B107020511</t>
  </si>
  <si>
    <t>BEBAT_B107020530</t>
  </si>
  <si>
    <t>BEBAT_B107020540</t>
  </si>
  <si>
    <t>BEBAT_B107020546</t>
  </si>
  <si>
    <t>BEBAT_B107020551</t>
  </si>
  <si>
    <t>BEBAT_B107020574</t>
  </si>
  <si>
    <t>BEBAT_B107020575</t>
  </si>
  <si>
    <t>BEBAT_B107020580</t>
  </si>
  <si>
    <t>BEBAT_B107020597</t>
  </si>
  <si>
    <t>BEBAT_B107020598</t>
  </si>
  <si>
    <t>BEBAT_B107020611</t>
  </si>
  <si>
    <t>BEBAT_B107020626</t>
  </si>
  <si>
    <t>BEBAT_B107020656</t>
  </si>
  <si>
    <t>BEBAT_B107020658</t>
  </si>
  <si>
    <t>BEBAT_B107020666</t>
  </si>
  <si>
    <t>BEBAT_B107020671</t>
  </si>
  <si>
    <t>BEBAT_B107020675</t>
  </si>
  <si>
    <t>BEBAT_B107020683</t>
  </si>
  <si>
    <t>BEBAT_B107020685</t>
  </si>
  <si>
    <t>BEBAT_B107020710</t>
  </si>
  <si>
    <t>BEBAT_B107020718</t>
  </si>
  <si>
    <t>BEBAT_B107020726</t>
  </si>
  <si>
    <t>BEBAT_B107020730</t>
  </si>
  <si>
    <t>BEBAT_B107020735</t>
  </si>
  <si>
    <t>BEBAT_B107020752</t>
  </si>
  <si>
    <t>BEBAT_B107020753</t>
  </si>
  <si>
    <t>BEBAT_B107020754</t>
  </si>
  <si>
    <t>BEBAT_B107020762</t>
  </si>
  <si>
    <t>BEBAT_B107020764</t>
  </si>
  <si>
    <t>BEBAT_B107020791</t>
  </si>
  <si>
    <t>BEBAT_B107020797</t>
  </si>
  <si>
    <t>BEBAT_B107020801</t>
  </si>
  <si>
    <t>BEBAT_B107020806</t>
  </si>
  <si>
    <t>BEBAT_B107020814</t>
  </si>
  <si>
    <t>BEBAT_B107020819</t>
  </si>
  <si>
    <t>BEBAT_B107020820</t>
  </si>
  <si>
    <t>BEBAT_B107020821</t>
  </si>
  <si>
    <t>BEBAT_B107020829</t>
  </si>
  <si>
    <t>BEBAT_B107020830</t>
  </si>
  <si>
    <t>BEBAT_B107020836</t>
  </si>
  <si>
    <t>BEBAT_B107020840</t>
  </si>
  <si>
    <t>BEBAT_B107020865</t>
  </si>
  <si>
    <t>BEBAT_B107020879</t>
  </si>
  <si>
    <t>BEBAT_B107020884</t>
  </si>
  <si>
    <t>BEBAT_B107020885</t>
  </si>
  <si>
    <t>BEBAT_B107020892</t>
  </si>
  <si>
    <t>BEBAT_B107020893</t>
  </si>
  <si>
    <t>BEBAT_B107020897</t>
  </si>
  <si>
    <t>BEBAT_B107020902</t>
  </si>
  <si>
    <t>BEBAT_B107020905</t>
  </si>
  <si>
    <t>BEBAT_B107020919</t>
  </si>
  <si>
    <t>BEBAT_B107020935</t>
  </si>
  <si>
    <t>BEBAT_B107020936</t>
  </si>
  <si>
    <t>BEBAT_B107020940</t>
  </si>
  <si>
    <t>BEBAT_B107020946</t>
  </si>
  <si>
    <t>BEBAT_B107020952</t>
  </si>
  <si>
    <t>BEBAT_B107020953</t>
  </si>
  <si>
    <t>BEBAT_B107020965</t>
  </si>
  <si>
    <t>BEBAT_B107020969</t>
  </si>
  <si>
    <t>BEBAT_B107020973</t>
  </si>
  <si>
    <t>BEBAT_B107020990</t>
  </si>
  <si>
    <t>BEBAT_B107020999</t>
  </si>
  <si>
    <t>BEBAT_B108010025</t>
  </si>
  <si>
    <t>BEBAT_B108010590</t>
  </si>
  <si>
    <t>BEBAT_B108010656</t>
  </si>
  <si>
    <t>BEBAT_B108010824</t>
  </si>
  <si>
    <t>BEBAT_B108020002</t>
  </si>
  <si>
    <t>BEBAT_B108020009</t>
  </si>
  <si>
    <t>BEBAT_B108020018</t>
  </si>
  <si>
    <t>BEBAT_B108020030</t>
  </si>
  <si>
    <t>BEBAT_B108020032</t>
  </si>
  <si>
    <t>BEBAT_B108020036</t>
  </si>
  <si>
    <t>BEBAT_B108020058</t>
  </si>
  <si>
    <t>BEBAT_B108020070</t>
  </si>
  <si>
    <t>BEBAT_B108020077</t>
  </si>
  <si>
    <t>BEBAT_B108020081</t>
  </si>
  <si>
    <t>BEBAT_B108020082</t>
  </si>
  <si>
    <t>BEBAT_B108020094</t>
  </si>
  <si>
    <t>BEBAT_B108020095</t>
  </si>
  <si>
    <t>BEBAT_B108020099</t>
  </si>
  <si>
    <t>BEBAT_B108020104</t>
  </si>
  <si>
    <t>BEBAT_B108020114</t>
  </si>
  <si>
    <t>BEBAT_B108020116</t>
  </si>
  <si>
    <t>BEBAT_B108020133</t>
  </si>
  <si>
    <t>BEBAT_B108020140</t>
  </si>
  <si>
    <t>BEBAT_B108020152</t>
  </si>
  <si>
    <t>BEBAT_B108020158</t>
  </si>
  <si>
    <t>BEBAT_B108020161</t>
  </si>
  <si>
    <t>BEBAT_B108020165</t>
  </si>
  <si>
    <t>BEBAT_B108020167</t>
  </si>
  <si>
    <t>BEBAT_B108020209</t>
  </si>
  <si>
    <t>BEBAT_B108020215</t>
  </si>
  <si>
    <t>BEBAT_B108020219</t>
  </si>
  <si>
    <t>BEBAT_B108020223</t>
  </si>
  <si>
    <t>BEBAT_B108020224</t>
  </si>
  <si>
    <t>BEBAT_B108020233</t>
  </si>
  <si>
    <t>BEBAT_B108020238</t>
  </si>
  <si>
    <t>BEBAT_B108020250</t>
  </si>
  <si>
    <t>BEBAT_B108020267</t>
  </si>
  <si>
    <t>BEBAT_B108020268</t>
  </si>
  <si>
    <t>BEBAT_B108020270</t>
  </si>
  <si>
    <t>BEBAT_B108020271</t>
  </si>
  <si>
    <t>BEBAT_B108020276</t>
  </si>
  <si>
    <t>BEBAT_B108020285</t>
  </si>
  <si>
    <t>BEBAT_B108020291</t>
  </si>
  <si>
    <t>BEBAT_B108020296</t>
  </si>
  <si>
    <t>BEBAT_B108020321</t>
  </si>
  <si>
    <t>BEBAT_B108020323</t>
  </si>
  <si>
    <t>BEBAT_B108020344</t>
  </si>
  <si>
    <t>BEBAT_B108020352</t>
  </si>
  <si>
    <t>BEBAT_B108020357</t>
  </si>
  <si>
    <t>BEBAT_B108020367</t>
  </si>
  <si>
    <t>BEBAT_B108020375</t>
  </si>
  <si>
    <t>BEBAT_B108020378</t>
  </si>
  <si>
    <t>BEBAT_B108020388</t>
  </si>
  <si>
    <t>BEBAT_B108020389</t>
  </si>
  <si>
    <t>BEBAT_B108020399</t>
  </si>
  <si>
    <t>BEBAT_B108020405</t>
  </si>
  <si>
    <t>BEBAT_B108020428</t>
  </si>
  <si>
    <t>BEBAT_B108020437</t>
  </si>
  <si>
    <t>BEBAT_B108020448</t>
  </si>
  <si>
    <t>BEBAT_B108020452</t>
  </si>
  <si>
    <t>BEBAT_B108020472</t>
  </si>
  <si>
    <t>BEBAT_B108020473</t>
  </si>
  <si>
    <t>BEBAT_B108020497</t>
  </si>
  <si>
    <t>BEBAT_B108020514</t>
  </si>
  <si>
    <t>BEBAT_B108020520</t>
  </si>
  <si>
    <t>BEBAT_B108020535</t>
  </si>
  <si>
    <t>BEBAT_B108020539</t>
  </si>
  <si>
    <t>BEBAT_B108020543</t>
  </si>
  <si>
    <t>BEBAT_B108020548</t>
  </si>
  <si>
    <t>BEBAT_B108020558</t>
  </si>
  <si>
    <t>BEBAT_B108020564</t>
  </si>
  <si>
    <t>BEBAT_B108020570</t>
  </si>
  <si>
    <t>BEBAT_B108020574</t>
  </si>
  <si>
    <t>BEBAT_B108020611</t>
  </si>
  <si>
    <t>BEBAT_B108020618</t>
  </si>
  <si>
    <t>BEBAT_B108020619</t>
  </si>
  <si>
    <t>BEBAT_B108020652</t>
  </si>
  <si>
    <t>BEBAT_B108020655</t>
  </si>
  <si>
    <t>BEBAT_B108020660</t>
  </si>
  <si>
    <t>BEBAT_B108020661</t>
  </si>
  <si>
    <t>BEBAT_B108020677</t>
  </si>
  <si>
    <t>BEBAT_B108020685</t>
  </si>
  <si>
    <t>BEBAT_B108020701</t>
  </si>
  <si>
    <t>BEBAT_B108020704</t>
  </si>
  <si>
    <t>BEBAT_B108020707</t>
  </si>
  <si>
    <t>BEBAT_B108020722</t>
  </si>
  <si>
    <t>BEBAT_B108020756</t>
  </si>
  <si>
    <t>BEBAT_B108020759</t>
  </si>
  <si>
    <t>BEBAT_B108020784</t>
  </si>
  <si>
    <t>BEBAT_B108020791</t>
  </si>
  <si>
    <t>BEBAT_B108020796</t>
  </si>
  <si>
    <t>BEBAT_B108020802</t>
  </si>
  <si>
    <t>BEBAT_B108020826</t>
  </si>
  <si>
    <t>BEBAT_B108020853</t>
  </si>
  <si>
    <t>BEBAT_B108020867</t>
  </si>
  <si>
    <t>BEBAT_B108020871</t>
  </si>
  <si>
    <t>BEBAT_B108020873</t>
  </si>
  <si>
    <t>BEBAT_B108020875</t>
  </si>
  <si>
    <t>BEBAT_B108020895</t>
  </si>
  <si>
    <t>BEBAT_B108020900</t>
  </si>
  <si>
    <t>BEBAT_B108020902</t>
  </si>
  <si>
    <t>BEBAT_B108020904</t>
  </si>
  <si>
    <t>BEBAT_B108020905</t>
  </si>
  <si>
    <t>BEBAT_B108020925</t>
  </si>
  <si>
    <t>BEBAT_B108020932</t>
  </si>
  <si>
    <t>BEBAT_B108020941</t>
  </si>
  <si>
    <t>BEBAT_B108020947</t>
  </si>
  <si>
    <t>BEBAT_B108020948</t>
  </si>
  <si>
    <t>BEBAT_B108020952</t>
  </si>
  <si>
    <t>BEBAT_B108020955</t>
  </si>
  <si>
    <t>BEBAT_B108020957</t>
  </si>
  <si>
    <t>BEBAT_B108020967</t>
  </si>
  <si>
    <t>BEBAT_B108020969</t>
  </si>
  <si>
    <t>BEBAT_B108020983</t>
  </si>
  <si>
    <t>BEBAT_B108040031</t>
  </si>
  <si>
    <t>BEBAT_B108040041</t>
  </si>
  <si>
    <t>BEBAT_B108040667</t>
  </si>
  <si>
    <t>BEBAT_B108040772</t>
  </si>
  <si>
    <t>BEBAT_B108040972</t>
  </si>
  <si>
    <t>BEBAT_B108040980</t>
  </si>
  <si>
    <t>BEBAT_B108050020</t>
  </si>
  <si>
    <t>BEBAT_B108050156</t>
  </si>
  <si>
    <t>BEBAT_B108050204</t>
  </si>
  <si>
    <t>BEBAT_B108050253</t>
  </si>
  <si>
    <t>BEBAT_B108050276</t>
  </si>
  <si>
    <t>BEBAT_B108050534</t>
  </si>
  <si>
    <t>BEBAT_B108050630</t>
  </si>
  <si>
    <t>BEBAT_B108050636</t>
  </si>
  <si>
    <t>BEBAT_B108050666</t>
  </si>
  <si>
    <t>BEBAT_B108050859</t>
  </si>
  <si>
    <t>BEBAT_B108050988</t>
  </si>
  <si>
    <t>BEBAT_B108060117</t>
  </si>
  <si>
    <t>BEBAT_B108060129</t>
  </si>
  <si>
    <t>BEBAT_B108060244</t>
  </si>
  <si>
    <t>BEBAT_B108060484</t>
  </si>
  <si>
    <t>BEBAT_B108060577</t>
  </si>
  <si>
    <t>BEBAT_B108060685</t>
  </si>
  <si>
    <t>BEBAT_B108070223</t>
  </si>
  <si>
    <t>BEBAT_B108070262</t>
  </si>
  <si>
    <t>BEBAT_B108070476</t>
  </si>
  <si>
    <t>BEBAT_B108070716</t>
  </si>
  <si>
    <t>BEBAT_B108070785</t>
  </si>
  <si>
    <t>BEBAT_B108070970</t>
  </si>
  <si>
    <t>BEBAT_B108080156</t>
  </si>
  <si>
    <t>BEBAT_B108080445</t>
  </si>
  <si>
    <t>BEBAT_B108080470</t>
  </si>
  <si>
    <t>BEBAT_B108080724</t>
  </si>
  <si>
    <t>BEBAT_B108080751</t>
  </si>
  <si>
    <t>BEBAT_B108080848</t>
  </si>
  <si>
    <t>BEBAT_B108080912</t>
  </si>
  <si>
    <t>BEBAT_B110010046</t>
  </si>
  <si>
    <t>BEBAT_B110010081</t>
  </si>
  <si>
    <t>BEBAT_B110010136</t>
  </si>
  <si>
    <t>BEBAT_B110010143</t>
  </si>
  <si>
    <t>BEBAT_B110010199</t>
  </si>
  <si>
    <t>BEBAT_B110010313</t>
  </si>
  <si>
    <t>BEBAT_B110010328</t>
  </si>
  <si>
    <t>BEBAT_B110010361</t>
  </si>
  <si>
    <t>BEBAT_B110010558</t>
  </si>
  <si>
    <t>BEBAT_B110010616</t>
  </si>
  <si>
    <t>BEBAT_B110010676</t>
  </si>
  <si>
    <t>BEBAT_B110010689</t>
  </si>
  <si>
    <t>BEBAT_B110010835</t>
  </si>
  <si>
    <t>BEBAT_B110010848</t>
  </si>
  <si>
    <t>BEBAT_B110010966</t>
  </si>
  <si>
    <t>BEBAT_B110020000</t>
  </si>
  <si>
    <t>BEBAT_B110020001</t>
  </si>
  <si>
    <t>BEBAT_B110020003</t>
  </si>
  <si>
    <t>BEBAT_B110020011</t>
  </si>
  <si>
    <t>BEBAT_B110020028</t>
  </si>
  <si>
    <t>BEBAT_B110020039</t>
  </si>
  <si>
    <t>BEBAT_B110020045</t>
  </si>
  <si>
    <t>BEBAT_B110020048</t>
  </si>
  <si>
    <t>BEBAT_B110020065</t>
  </si>
  <si>
    <t>BEBAT_B110020071</t>
  </si>
  <si>
    <t>BEBAT_B110020075</t>
  </si>
  <si>
    <t>BEBAT_B110020093</t>
  </si>
  <si>
    <t>BEBAT_B110020108</t>
  </si>
  <si>
    <t>BEBAT_B110020111</t>
  </si>
  <si>
    <t>BEBAT_B110020112</t>
  </si>
  <si>
    <t>BEBAT_B110020114</t>
  </si>
  <si>
    <t>BEBAT_B110020117</t>
  </si>
  <si>
    <t>BEBAT_B110020118</t>
  </si>
  <si>
    <t>BEBAT_B110020127</t>
  </si>
  <si>
    <t>BEBAT_B110020128</t>
  </si>
  <si>
    <t>BEBAT_B110020141</t>
  </si>
  <si>
    <t>BEBAT_B110020156</t>
  </si>
  <si>
    <t>BEBAT_B110020161</t>
  </si>
  <si>
    <t>BEBAT_B110020163</t>
  </si>
  <si>
    <t>BEBAT_B110020178</t>
  </si>
  <si>
    <t>BEBAT_B110020182</t>
  </si>
  <si>
    <t>BEBAT_B110020194</t>
  </si>
  <si>
    <t>BEBAT_B110020196</t>
  </si>
  <si>
    <t>BEBAT_B110020201</t>
  </si>
  <si>
    <t>BEBAT_B110020215</t>
  </si>
  <si>
    <t>BEBAT_B110020224</t>
  </si>
  <si>
    <t>BEBAT_B110020231</t>
  </si>
  <si>
    <t>BEBAT_B110020257</t>
  </si>
  <si>
    <t>BEBAT_B110020260</t>
  </si>
  <si>
    <t>BEBAT_B110020267</t>
  </si>
  <si>
    <t>BEBAT_B110020269</t>
  </si>
  <si>
    <t>BEBAT_B110020271</t>
  </si>
  <si>
    <t>BEBAT_B110020273</t>
  </si>
  <si>
    <t>BEBAT_B110020285</t>
  </si>
  <si>
    <t>BEBAT_B110020293</t>
  </si>
  <si>
    <t>BEBAT_B110020300</t>
  </si>
  <si>
    <t>BEBAT_B110020302</t>
  </si>
  <si>
    <t>BEBAT_B110020307</t>
  </si>
  <si>
    <t>BEBAT_B110020308</t>
  </si>
  <si>
    <t>BEBAT_B110020311</t>
  </si>
  <si>
    <t>BEBAT_B110020316</t>
  </si>
  <si>
    <t>BEBAT_B110020321</t>
  </si>
  <si>
    <t>BEBAT_B110020334</t>
  </si>
  <si>
    <t>BEBAT_B110020338</t>
  </si>
  <si>
    <t>BEBAT_B110020339</t>
  </si>
  <si>
    <t>BEBAT_B110020348</t>
  </si>
  <si>
    <t>BEBAT_B110020353</t>
  </si>
  <si>
    <t>BEBAT_B110020359</t>
  </si>
  <si>
    <t>BEBAT_B110020370</t>
  </si>
  <si>
    <t>BEBAT_B110020372</t>
  </si>
  <si>
    <t>BEBAT_B110020388</t>
  </si>
  <si>
    <t>BEBAT_B110020390</t>
  </si>
  <si>
    <t>BEBAT_B110020394</t>
  </si>
  <si>
    <t>BEBAT_B110020408</t>
  </si>
  <si>
    <t>BEBAT_B110020409</t>
  </si>
  <si>
    <t>BEBAT_B110020412</t>
  </si>
  <si>
    <t>BEBAT_B110020415</t>
  </si>
  <si>
    <t>BEBAT_B110020418</t>
  </si>
  <si>
    <t>BEBAT_B110020430</t>
  </si>
  <si>
    <t>BEBAT_B110020432</t>
  </si>
  <si>
    <t>BEBAT_B110020440</t>
  </si>
  <si>
    <t>BEBAT_B110020441</t>
  </si>
  <si>
    <t>BEBAT_B110020444</t>
  </si>
  <si>
    <t>BEBAT_B110020445</t>
  </si>
  <si>
    <t>BEBAT_B110020446</t>
  </si>
  <si>
    <t>BEBAT_B110020464</t>
  </si>
  <si>
    <t>BEBAT_B110020479</t>
  </si>
  <si>
    <t>BEBAT_B110020505</t>
  </si>
  <si>
    <t>BEBAT_B110020512</t>
  </si>
  <si>
    <t>BEBAT_B110020519</t>
  </si>
  <si>
    <t>BEBAT_B110020521</t>
  </si>
  <si>
    <t>BEBAT_B110020523</t>
  </si>
  <si>
    <t>BEBAT_B110020532</t>
  </si>
  <si>
    <t>BEBAT_B110020541</t>
  </si>
  <si>
    <t>BEBAT_B110020549</t>
  </si>
  <si>
    <t>BEBAT_B110020551</t>
  </si>
  <si>
    <t>BEBAT_B110020561</t>
  </si>
  <si>
    <t>BEBAT_B110020566</t>
  </si>
  <si>
    <t>BEBAT_B110020567</t>
  </si>
  <si>
    <t>BEBAT_B110020582</t>
  </si>
  <si>
    <t>BEBAT_B110020590</t>
  </si>
  <si>
    <t>BEBAT_B110020593</t>
  </si>
  <si>
    <t>BEBAT_B110020594</t>
  </si>
  <si>
    <t>BEBAT_B110020610</t>
  </si>
  <si>
    <t>BEBAT_B110020620</t>
  </si>
  <si>
    <t>BEBAT_B110020630</t>
  </si>
  <si>
    <t>BEBAT_B110020638</t>
  </si>
  <si>
    <t>BEBAT_B110020642</t>
  </si>
  <si>
    <t>BEBAT_B110020656</t>
  </si>
  <si>
    <t>BEBAT_B110020679</t>
  </si>
  <si>
    <t>BEBAT_B110020680</t>
  </si>
  <si>
    <t>BEBAT_B110020682</t>
  </si>
  <si>
    <t>BEBAT_B110020686</t>
  </si>
  <si>
    <t>BEBAT_B110020693</t>
  </si>
  <si>
    <t>BEBAT_B110020695</t>
  </si>
  <si>
    <t>BEBAT_B110020696</t>
  </si>
  <si>
    <t>BEBAT_B110020698</t>
  </si>
  <si>
    <t>BEBAT_B110020703</t>
  </si>
  <si>
    <t>BEBAT_B110020713</t>
  </si>
  <si>
    <t>BEBAT_B110020725</t>
  </si>
  <si>
    <t>BEBAT_B110020736</t>
  </si>
  <si>
    <t>BEBAT_B110020737</t>
  </si>
  <si>
    <t>BEBAT_B110020738</t>
  </si>
  <si>
    <t>BEBAT_B110020739</t>
  </si>
  <si>
    <t>BEBAT_B110020746</t>
  </si>
  <si>
    <t>BEBAT_B110020754</t>
  </si>
  <si>
    <t>BEBAT_B110020759</t>
  </si>
  <si>
    <t>BEBAT_B110020766</t>
  </si>
  <si>
    <t>BEBAT_B110020768</t>
  </si>
  <si>
    <t>BEBAT_B110020773</t>
  </si>
  <si>
    <t>BEBAT_B110020780</t>
  </si>
  <si>
    <t>BEBAT_B110020787</t>
  </si>
  <si>
    <t>BEBAT_B110020804</t>
  </si>
  <si>
    <t>BEBAT_B110020805</t>
  </si>
  <si>
    <t>BEBAT_B110020811</t>
  </si>
  <si>
    <t>BEBAT_B110020825</t>
  </si>
  <si>
    <t>BEBAT_B110020845</t>
  </si>
  <si>
    <t>BEBAT_B110020853</t>
  </si>
  <si>
    <t>BEBAT_B110020863</t>
  </si>
  <si>
    <t>BEBAT_B110020868</t>
  </si>
  <si>
    <t>BEBAT_B110020881</t>
  </si>
  <si>
    <t>BEBAT_B110020896</t>
  </si>
  <si>
    <t>BEBAT_B110020898</t>
  </si>
  <si>
    <t>BEBAT_B110020906</t>
  </si>
  <si>
    <t>BEBAT_B110020921</t>
  </si>
  <si>
    <t>BEBAT_B110020924</t>
  </si>
  <si>
    <t>BEBAT_B110020934</t>
  </si>
  <si>
    <t>BEBAT_B110020942</t>
  </si>
  <si>
    <t>BEBAT_B110020947</t>
  </si>
  <si>
    <t>BEBAT_B110020961</t>
  </si>
  <si>
    <t>BEBAT_B110020962</t>
  </si>
  <si>
    <t>BEBAT_B110020965</t>
  </si>
  <si>
    <t>BEBAT_B110020971</t>
  </si>
  <si>
    <t>BEBAT_B110020976</t>
  </si>
  <si>
    <t>BEBAT_B110020985</t>
  </si>
  <si>
    <t>BEBAT_B110020993</t>
  </si>
  <si>
    <t>BEBAT_B110020994</t>
  </si>
  <si>
    <t>BEBAT_B110020995</t>
  </si>
  <si>
    <t>BEBAT_B110040171</t>
  </si>
  <si>
    <t>BEBAT_B110040377</t>
  </si>
  <si>
    <t>BEBAT_B110040620</t>
  </si>
  <si>
    <t>BEBAT_B110040621</t>
  </si>
  <si>
    <t>BEBAT_B110040735</t>
  </si>
  <si>
    <t>BEBAT_B110040765</t>
  </si>
  <si>
    <t>BEBAT_B110040986</t>
  </si>
  <si>
    <t>BEBAT_B110050108</t>
  </si>
  <si>
    <t>BEBAT_B110050110</t>
  </si>
  <si>
    <t>BEBAT_B110050117</t>
  </si>
  <si>
    <t>BEBAT_B110050167</t>
  </si>
  <si>
    <t>BEBAT_B110050318</t>
  </si>
  <si>
    <t>BEBAT_B110050370</t>
  </si>
  <si>
    <t>BEBAT_B110050443</t>
  </si>
  <si>
    <t>BEBAT_B110050650</t>
  </si>
  <si>
    <t>BEBAT_B110050796</t>
  </si>
  <si>
    <t>BEBAT_B110050838</t>
  </si>
  <si>
    <t>BEBAT_B110050983</t>
  </si>
  <si>
    <t>BEBAT_B110050987</t>
  </si>
  <si>
    <t>BEBAT_B110060026</t>
  </si>
  <si>
    <t>BEBAT_B110060319</t>
  </si>
  <si>
    <t>BEBAT_B110060589</t>
  </si>
  <si>
    <t>BEBAT_B110060592</t>
  </si>
  <si>
    <t>BEBAT_B110060693</t>
  </si>
  <si>
    <t>BEBAT_B110060929</t>
  </si>
  <si>
    <t>BEBAT_B110060951</t>
  </si>
  <si>
    <t>BEBAT_B110070077</t>
  </si>
  <si>
    <t>BEBAT_B110070203</t>
  </si>
  <si>
    <t>BEBAT_B110070384</t>
  </si>
  <si>
    <t>BEBAT_B110070406</t>
  </si>
  <si>
    <t>BEBAT_B110070732</t>
  </si>
  <si>
    <t>BEBAT_B110070964</t>
  </si>
  <si>
    <t>BEBAT_B110070981</t>
  </si>
  <si>
    <t>BEBAT_B110080012</t>
  </si>
  <si>
    <t>BEBAT_B110080349</t>
  </si>
  <si>
    <t>BEBAT_B110080501</t>
  </si>
  <si>
    <t>BEBAT_B110080518</t>
  </si>
  <si>
    <t>BEBAT_B110080663</t>
  </si>
  <si>
    <t>BEBAT_B110080842</t>
  </si>
  <si>
    <t>BEBAT_B110080869</t>
  </si>
  <si>
    <t>BEBAT_B110090010</t>
  </si>
  <si>
    <t>BEBAT_B110090017</t>
  </si>
  <si>
    <t>BEBAT_B110090029</t>
  </si>
  <si>
    <t>BEBAT_B110090087</t>
  </si>
  <si>
    <t>BEBAT_B110090088</t>
  </si>
  <si>
    <t>BEBAT_B110090095</t>
  </si>
  <si>
    <t>BEBAT_B110090186</t>
  </si>
  <si>
    <t>BEBAT_B110090195</t>
  </si>
  <si>
    <t>BEBAT_B110090217</t>
  </si>
  <si>
    <t>BEBAT_B110090226</t>
  </si>
  <si>
    <t>BEBAT_B110090246</t>
  </si>
  <si>
    <t>BEBAT_B110090247</t>
  </si>
  <si>
    <t>BEBAT_B110090249</t>
  </si>
  <si>
    <t>BEBAT_B110090251</t>
  </si>
  <si>
    <t>BEBAT_B110090264</t>
  </si>
  <si>
    <t>BEBAT_B110090274</t>
  </si>
  <si>
    <t>BEBAT_B110090282</t>
  </si>
  <si>
    <t>BEBAT_B110090285</t>
  </si>
  <si>
    <t>BEBAT_B110090286</t>
  </si>
  <si>
    <t>BEBAT_B110090301</t>
  </si>
  <si>
    <t>BEBAT_B110090313</t>
  </si>
  <si>
    <t>BEBAT_B110090330</t>
  </si>
  <si>
    <t>BEBAT_B110090332</t>
  </si>
  <si>
    <t>BEBAT_B110090344</t>
  </si>
  <si>
    <t>BEBAT_B110090348</t>
  </si>
  <si>
    <t>BEBAT_B110090352</t>
  </si>
  <si>
    <t>BEBAT_B110090363</t>
  </si>
  <si>
    <t>BEBAT_B110090377</t>
  </si>
  <si>
    <t>BEBAT_B110090388</t>
  </si>
  <si>
    <t>BEBAT_B110090414</t>
  </si>
  <si>
    <t>BEBAT_B110090416</t>
  </si>
  <si>
    <t>BEBAT_B110090435</t>
  </si>
  <si>
    <t>BEBAT_B110090446</t>
  </si>
  <si>
    <t>BEBAT_B110090458</t>
  </si>
  <si>
    <t>BEBAT_B110090461</t>
  </si>
  <si>
    <t>BEBAT_B110090475</t>
  </si>
  <si>
    <t>BEBAT_B110090476</t>
  </si>
  <si>
    <t>BEBAT_B110090484</t>
  </si>
  <si>
    <t>BEBAT_B110090487</t>
  </si>
  <si>
    <t>BEBAT_B110090495</t>
  </si>
  <si>
    <t>BEBAT_B110090499</t>
  </si>
  <si>
    <t>BEBAT_B110090500</t>
  </si>
  <si>
    <t>BEBAT_B110090502</t>
  </si>
  <si>
    <t>BEBAT_B110090506</t>
  </si>
  <si>
    <t>BEBAT_B110090529</t>
  </si>
  <si>
    <t>BEBAT_B110090543</t>
  </si>
  <si>
    <t>BEBAT_B110090551</t>
  </si>
  <si>
    <t>BEBAT_B110090566</t>
  </si>
  <si>
    <t>BEBAT_B110090568</t>
  </si>
  <si>
    <t>BEBAT_B110090569</t>
  </si>
  <si>
    <t>BEBAT_B110090583</t>
  </si>
  <si>
    <t>BEBAT_B110090595</t>
  </si>
  <si>
    <t>BEBAT_B110090606</t>
  </si>
  <si>
    <t>BEBAT_B110090610</t>
  </si>
  <si>
    <t>BEBAT_B110090624</t>
  </si>
  <si>
    <t>BEBAT_B110090661</t>
  </si>
  <si>
    <t>BEBAT_B110090679</t>
  </si>
  <si>
    <t>BEBAT_B110090684</t>
  </si>
  <si>
    <t>BEBAT_B110090707</t>
  </si>
  <si>
    <t>BEBAT_B110090708</t>
  </si>
  <si>
    <t>BEBAT_B110090718</t>
  </si>
  <si>
    <t>BEBAT_B110090728</t>
  </si>
  <si>
    <t>BEBAT_B110090737</t>
  </si>
  <si>
    <t>BEBAT_B110090748</t>
  </si>
  <si>
    <t>BEBAT_B110090768</t>
  </si>
  <si>
    <t>BEBAT_B110090776</t>
  </si>
  <si>
    <t>BEBAT_B110090793</t>
  </si>
  <si>
    <t>BEBAT_B110090811</t>
  </si>
  <si>
    <t>BEBAT_B110090816</t>
  </si>
  <si>
    <t>BEBAT_B110090827</t>
  </si>
  <si>
    <t>BEBAT_B110090845</t>
  </si>
  <si>
    <t>BEBAT_B110090850</t>
  </si>
  <si>
    <t>BEBAT_B110090871</t>
  </si>
  <si>
    <t>BEBAT_B110090872</t>
  </si>
  <si>
    <t>BEBAT_B110090901</t>
  </si>
  <si>
    <t>BEBAT_B110090902</t>
  </si>
  <si>
    <t>BEBAT_B110090941</t>
  </si>
  <si>
    <t>BEBAT_B110090957</t>
  </si>
  <si>
    <t>BEBAT_B110090970</t>
  </si>
  <si>
    <t>BEBAT_B111020015</t>
  </si>
  <si>
    <t>BEBAT_B111020019</t>
  </si>
  <si>
    <t>BEBAT_B111020027</t>
  </si>
  <si>
    <t>BEBAT_B111020029</t>
  </si>
  <si>
    <t>BEBAT_B111020051</t>
  </si>
  <si>
    <t>BEBAT_B111020053</t>
  </si>
  <si>
    <t>BEBAT_B111020055</t>
  </si>
  <si>
    <t>BEBAT_B111020062</t>
  </si>
  <si>
    <t>BEBAT_B111020077</t>
  </si>
  <si>
    <t>BEBAT_B111020083</t>
  </si>
  <si>
    <t>BEBAT_B111020085</t>
  </si>
  <si>
    <t>BEBAT_B111020095</t>
  </si>
  <si>
    <t>BEBAT_B111020099</t>
  </si>
  <si>
    <t>BEBAT_B111020100</t>
  </si>
  <si>
    <t>BEBAT_B111020111</t>
  </si>
  <si>
    <t>BEBAT_B111020130</t>
  </si>
  <si>
    <t>BEBAT_B111020138</t>
  </si>
  <si>
    <t>BEBAT_B111020143</t>
  </si>
  <si>
    <t>BEBAT_B111020169</t>
  </si>
  <si>
    <t>BEBAT_B111020186</t>
  </si>
  <si>
    <t>BEBAT_B111020187</t>
  </si>
  <si>
    <t>BEBAT_B111020194</t>
  </si>
  <si>
    <t>BEBAT_B111020196</t>
  </si>
  <si>
    <t>BEBAT_B111020216</t>
  </si>
  <si>
    <t>BEBAT_B111020224</t>
  </si>
  <si>
    <t>BEBAT_B111020225</t>
  </si>
  <si>
    <t>BEBAT_B111020229</t>
  </si>
  <si>
    <t>BEBAT_B111020242</t>
  </si>
  <si>
    <t>BEBAT_B111020254</t>
  </si>
  <si>
    <t>BEBAT_B111020255</t>
  </si>
  <si>
    <t>BEBAT_B111020258</t>
  </si>
  <si>
    <t>BEBAT_B111020266</t>
  </si>
  <si>
    <t>BEBAT_B111020279</t>
  </si>
  <si>
    <t>BEBAT_B111020284</t>
  </si>
  <si>
    <t>BEBAT_B111020285</t>
  </si>
  <si>
    <t>BEBAT_B111020334</t>
  </si>
  <si>
    <t>BEBAT_B111020335</t>
  </si>
  <si>
    <t>BEBAT_B111020344</t>
  </si>
  <si>
    <t>BEBAT_B111020345</t>
  </si>
  <si>
    <t>BEBAT_B111020347</t>
  </si>
  <si>
    <t>BEBAT_B111020358</t>
  </si>
  <si>
    <t>BEBAT_B111020362</t>
  </si>
  <si>
    <t>BEBAT_B111020388</t>
  </si>
  <si>
    <t>BEBAT_B111020398</t>
  </si>
  <si>
    <t>BEBAT_B111020403</t>
  </si>
  <si>
    <t>BEBAT_B111020412</t>
  </si>
  <si>
    <t>BEBAT_B111020414</t>
  </si>
  <si>
    <t>BEBAT_B111020420</t>
  </si>
  <si>
    <t>BEBAT_B111020431</t>
  </si>
  <si>
    <t>BEBAT_B111020432</t>
  </si>
  <si>
    <t>BEBAT_B111020433</t>
  </si>
  <si>
    <t>BEBAT_B111020438</t>
  </si>
  <si>
    <t>BEBAT_B111020441</t>
  </si>
  <si>
    <t>BEBAT_B111020446</t>
  </si>
  <si>
    <t>BEBAT_B111020453</t>
  </si>
  <si>
    <t>BEBAT_B111020459</t>
  </si>
  <si>
    <t>BEBAT_B111020465</t>
  </si>
  <si>
    <t>BEBAT_B111020472</t>
  </si>
  <si>
    <t>BEBAT_B111020473</t>
  </si>
  <si>
    <t>BEBAT_B111020478</t>
  </si>
  <si>
    <t>BEBAT_B111020481</t>
  </si>
  <si>
    <t>BEBAT_B111020497</t>
  </si>
  <si>
    <t>BEBAT_B111020499</t>
  </si>
  <si>
    <t>BEBAT_B111020546</t>
  </si>
  <si>
    <t>BEBAT_B111020549</t>
  </si>
  <si>
    <t>BEBAT_B111020552</t>
  </si>
  <si>
    <t>BEBAT_B111020553</t>
  </si>
  <si>
    <t>BEBAT_B111020563</t>
  </si>
  <si>
    <t>BEBAT_B111020577</t>
  </si>
  <si>
    <t>BEBAT_B111020606</t>
  </si>
  <si>
    <t>BEBAT_B111020617</t>
  </si>
  <si>
    <t>BEBAT_B111020637</t>
  </si>
  <si>
    <t>BEBAT_B111020658</t>
  </si>
  <si>
    <t>BEBAT_B111020661</t>
  </si>
  <si>
    <t>BEBAT_B111020667</t>
  </si>
  <si>
    <t>BEBAT_B111020669</t>
  </si>
  <si>
    <t>BEBAT_B111020674</t>
  </si>
  <si>
    <t>BEBAT_B111020678</t>
  </si>
  <si>
    <t>BEBAT_B111020684</t>
  </si>
  <si>
    <t>BEBAT_B111020689</t>
  </si>
  <si>
    <t>BEBAT_B111020695</t>
  </si>
  <si>
    <t>BEBAT_B111020741</t>
  </si>
  <si>
    <t>BEBAT_B111020745</t>
  </si>
  <si>
    <t>BEBAT_B111020746</t>
  </si>
  <si>
    <t>BEBAT_B111020767</t>
  </si>
  <si>
    <t>BEBAT_B111020770</t>
  </si>
  <si>
    <t>BEBAT_B111020771</t>
  </si>
  <si>
    <t>BEBAT_B111020779</t>
  </si>
  <si>
    <t>BEBAT_B111020817</t>
  </si>
  <si>
    <t>BEBAT_B111020819</t>
  </si>
  <si>
    <t>BEBAT_B111020827</t>
  </si>
  <si>
    <t>BEBAT_B111020851</t>
  </si>
  <si>
    <t>BEBAT_B111020854</t>
  </si>
  <si>
    <t>BEBAT_B111020856</t>
  </si>
  <si>
    <t>BEBAT_B111020860</t>
  </si>
  <si>
    <t>BEBAT_B111020869</t>
  </si>
  <si>
    <t>BEBAT_B111020876</t>
  </si>
  <si>
    <t>BEBAT_B111020882</t>
  </si>
  <si>
    <t>BEBAT_B111020884</t>
  </si>
  <si>
    <t>BEBAT_B111020887</t>
  </si>
  <si>
    <t>BEBAT_B111020895</t>
  </si>
  <si>
    <t>BEBAT_B111020900</t>
  </si>
  <si>
    <t>BEBAT_B111020919</t>
  </si>
  <si>
    <t>BEBAT_B111020928</t>
  </si>
  <si>
    <t>BEBAT_B111020941</t>
  </si>
  <si>
    <t>BEBAT_B111020945</t>
  </si>
  <si>
    <t>BEBAT_B111020948</t>
  </si>
  <si>
    <t>BEBAT_B111020974</t>
  </si>
  <si>
    <t>BEBAT_B111020992</t>
  </si>
  <si>
    <t>BEBAT_B111040104</t>
  </si>
  <si>
    <t>BEBAT_B111040248</t>
  </si>
  <si>
    <t>BEBAT_B111040606</t>
  </si>
  <si>
    <t>BEBAT_B111040642</t>
  </si>
  <si>
    <t>BEBAT_B111040707</t>
  </si>
  <si>
    <t>BEBAT_B111040850</t>
  </si>
  <si>
    <t>BEBAT_B111050308</t>
  </si>
  <si>
    <t>BEBAT_B111050614</t>
  </si>
  <si>
    <t>BEBAT_B111050700</t>
  </si>
  <si>
    <t>BEBAT_B111050713</t>
  </si>
  <si>
    <t>BEBAT_B111050791</t>
  </si>
  <si>
    <t>BEBAT_B111050870</t>
  </si>
  <si>
    <t>BEBAT_B111060042</t>
  </si>
  <si>
    <t>BEBAT_B111060123</t>
  </si>
  <si>
    <t>BEBAT_B111060579</t>
  </si>
  <si>
    <t>BEBAT_B111060801</t>
  </si>
  <si>
    <t>BEBAT_B111060815</t>
  </si>
  <si>
    <t>BEBAT_B111060824</t>
  </si>
  <si>
    <t>BEBAT_B111070070</t>
  </si>
  <si>
    <t>BEBAT_B111070355</t>
  </si>
  <si>
    <t>BEBAT_B111070379</t>
  </si>
  <si>
    <t>BEBAT_B111070438</t>
  </si>
  <si>
    <t>BEBAT_B111070545</t>
  </si>
  <si>
    <t>BEBAT_B111070677</t>
  </si>
  <si>
    <t>BEBAT_B111090012</t>
  </si>
  <si>
    <t>BEBAT_B111090014</t>
  </si>
  <si>
    <t>BEBAT_B111090046</t>
  </si>
  <si>
    <t>BEBAT_B111090055</t>
  </si>
  <si>
    <t>BEBAT_B111090102</t>
  </si>
  <si>
    <t>BEBAT_B111090105</t>
  </si>
  <si>
    <t>BEBAT_B111090122</t>
  </si>
  <si>
    <t>BEBAT_B111090123</t>
  </si>
  <si>
    <t>BEBAT_B111090129</t>
  </si>
  <si>
    <t>BEBAT_B111090183</t>
  </si>
  <si>
    <t>BEBAT_B111090189</t>
  </si>
  <si>
    <t>BEBAT_B111090196</t>
  </si>
  <si>
    <t>BEBAT_B111090197</t>
  </si>
  <si>
    <t>BEBAT_B111090198</t>
  </si>
  <si>
    <t>BEBAT_B111090221</t>
  </si>
  <si>
    <t>BEBAT_B111090232</t>
  </si>
  <si>
    <t>BEBAT_B111090236</t>
  </si>
  <si>
    <t>BEBAT_B111090257</t>
  </si>
  <si>
    <t>BEBAT_B111090277</t>
  </si>
  <si>
    <t>BEBAT_B111090280</t>
  </si>
  <si>
    <t>BEBAT_B111090283</t>
  </si>
  <si>
    <t>BEBAT_B111090289</t>
  </si>
  <si>
    <t>BEBAT_B111090299</t>
  </si>
  <si>
    <t>BEBAT_B111090303</t>
  </si>
  <si>
    <t>BEBAT_B111090309</t>
  </si>
  <si>
    <t>BEBAT_B111090313</t>
  </si>
  <si>
    <t>BEBAT_B111090323</t>
  </si>
  <si>
    <t>BEBAT_B111090338</t>
  </si>
  <si>
    <t>BEBAT_B111090360</t>
  </si>
  <si>
    <t>BEBAT_B111090369</t>
  </si>
  <si>
    <t>BEBAT_B111090464</t>
  </si>
  <si>
    <t>BEBAT_B111090495</t>
  </si>
  <si>
    <t>BEBAT_B111090502</t>
  </si>
  <si>
    <t>BEBAT_B111090537</t>
  </si>
  <si>
    <t>BEBAT_B111090546</t>
  </si>
  <si>
    <t>BEBAT_B111090548</t>
  </si>
  <si>
    <t>BEBAT_B111090563</t>
  </si>
  <si>
    <t>BEBAT_B111090566</t>
  </si>
  <si>
    <t>BEBAT_B111090603</t>
  </si>
  <si>
    <t>BEBAT_B111090611</t>
  </si>
  <si>
    <t>BEBAT_B111090653</t>
  </si>
  <si>
    <t>BEBAT_B111090706</t>
  </si>
  <si>
    <t>BEBAT_B111090714</t>
  </si>
  <si>
    <t>BEBAT_B111090719</t>
  </si>
  <si>
    <t>BEBAT_B111090725</t>
  </si>
  <si>
    <t>BEBAT_B111090738</t>
  </si>
  <si>
    <t>BEBAT_B111090741</t>
  </si>
  <si>
    <t>BEBAT_B111090756</t>
  </si>
  <si>
    <t>BEBAT_B111090760</t>
  </si>
  <si>
    <t>BEBAT_B111090763</t>
  </si>
  <si>
    <t>BEBAT_B111090770</t>
  </si>
  <si>
    <t>BEBAT_B111090778</t>
  </si>
  <si>
    <t>BEBAT_B111090780</t>
  </si>
  <si>
    <t>BEBAT_B111090852</t>
  </si>
  <si>
    <t>BEBAT_B111090889</t>
  </si>
  <si>
    <t>BEBAT_B111090893</t>
  </si>
  <si>
    <t>BEBAT_B111090966</t>
  </si>
  <si>
    <t>BEBAT_B111090973</t>
  </si>
  <si>
    <t>BEBAT_B111090997</t>
  </si>
  <si>
    <t>BEBAT_B114020006</t>
  </si>
  <si>
    <t>BEBAT_B114020007</t>
  </si>
  <si>
    <t>BEBAT_B114020020</t>
  </si>
  <si>
    <t>BEBAT_B114020021</t>
  </si>
  <si>
    <t>BEBAT_B114020032</t>
  </si>
  <si>
    <t>BEBAT_B114020060</t>
  </si>
  <si>
    <t>BEBAT_B114020063</t>
  </si>
  <si>
    <t>BEBAT_B114020065</t>
  </si>
  <si>
    <t>BEBAT_B114020069</t>
  </si>
  <si>
    <t>BEBAT_B114020072</t>
  </si>
  <si>
    <t>BEBAT_B114020079</t>
  </si>
  <si>
    <t>BEBAT_B114020082</t>
  </si>
  <si>
    <t>BEBAT_B114020096</t>
  </si>
  <si>
    <t>BEBAT_B114020123</t>
  </si>
  <si>
    <t>BEBAT_B114020135</t>
  </si>
  <si>
    <t>BEBAT_B114020141</t>
  </si>
  <si>
    <t>BEBAT_B114020154</t>
  </si>
  <si>
    <t>BEBAT_B114020156</t>
  </si>
  <si>
    <t>BEBAT_B114020162</t>
  </si>
  <si>
    <t>BEBAT_B114020194</t>
  </si>
  <si>
    <t>BEBAT_B114020205</t>
  </si>
  <si>
    <t>BEBAT_B114020211</t>
  </si>
  <si>
    <t>BEBAT_B114020219</t>
  </si>
  <si>
    <t>BEBAT_B114020225</t>
  </si>
  <si>
    <t>BEBAT_B114020230</t>
  </si>
  <si>
    <t>BEBAT_B114020234</t>
  </si>
  <si>
    <t>BEBAT_B114020235</t>
  </si>
  <si>
    <t>BEBAT_B114020236</t>
  </si>
  <si>
    <t>BEBAT_B114020240</t>
  </si>
  <si>
    <t>BEBAT_B114020243</t>
  </si>
  <si>
    <t>BEBAT_B114020244</t>
  </si>
  <si>
    <t>BEBAT_B114020248</t>
  </si>
  <si>
    <t>BEBAT_B114020253</t>
  </si>
  <si>
    <t>BEBAT_B114020265</t>
  </si>
  <si>
    <t>BEBAT_B114020278</t>
  </si>
  <si>
    <t>BEBAT_B114020281</t>
  </si>
  <si>
    <t>BEBAT_B114020283</t>
  </si>
  <si>
    <t>BEBAT_B114020285</t>
  </si>
  <si>
    <t>BEBAT_B114020292</t>
  </si>
  <si>
    <t>BEBAT_B114020305</t>
  </si>
  <si>
    <t>BEBAT_B114020319</t>
  </si>
  <si>
    <t>BEBAT_B114020327</t>
  </si>
  <si>
    <t>BEBAT_B114020338</t>
  </si>
  <si>
    <t>BEBAT_B114020343</t>
  </si>
  <si>
    <t>BEBAT_B114020346</t>
  </si>
  <si>
    <t>BEBAT_B114020360</t>
  </si>
  <si>
    <t>BEBAT_B114020382</t>
  </si>
  <si>
    <t>BEBAT_B114020389</t>
  </si>
  <si>
    <t>BEBAT_B114020392</t>
  </si>
  <si>
    <t>BEBAT_B114020398</t>
  </si>
  <si>
    <t>BEBAT_B114020399</t>
  </si>
  <si>
    <t>BEBAT_B114020408</t>
  </si>
  <si>
    <t>BEBAT_B114020416</t>
  </si>
  <si>
    <t>BEBAT_B114020417</t>
  </si>
  <si>
    <t>BEBAT_B114020424</t>
  </si>
  <si>
    <t>BEBAT_B114020425</t>
  </si>
  <si>
    <t>BEBAT_B114020429</t>
  </si>
  <si>
    <t>BEBAT_B114020430</t>
  </si>
  <si>
    <t>BEBAT_B114020436</t>
  </si>
  <si>
    <t>BEBAT_B114020448</t>
  </si>
  <si>
    <t>BEBAT_B114020450</t>
  </si>
  <si>
    <t>BEBAT_B114020453</t>
  </si>
  <si>
    <t>BEBAT_B114020456</t>
  </si>
  <si>
    <t>BEBAT_B114020460</t>
  </si>
  <si>
    <t>BEBAT_B114020462</t>
  </si>
  <si>
    <t>BEBAT_B114020477</t>
  </si>
  <si>
    <t>BEBAT_B114020484</t>
  </si>
  <si>
    <t>BEBAT_B114020486</t>
  </si>
  <si>
    <t>BEBAT_B114020488</t>
  </si>
  <si>
    <t>BEBAT_B114020496</t>
  </si>
  <si>
    <t>BEBAT_B114020497</t>
  </si>
  <si>
    <t>BEBAT_B114020516</t>
  </si>
  <si>
    <t>BEBAT_B114020526</t>
  </si>
  <si>
    <t>BEBAT_B114020529</t>
  </si>
  <si>
    <t>BEBAT_B114020533</t>
  </si>
  <si>
    <t>BEBAT_B114020551</t>
  </si>
  <si>
    <t>BEBAT_B114020552</t>
  </si>
  <si>
    <t>BEBAT_B114020553</t>
  </si>
  <si>
    <t>BEBAT_B114020555</t>
  </si>
  <si>
    <t>BEBAT_B114020559</t>
  </si>
  <si>
    <t>BEBAT_B114020561</t>
  </si>
  <si>
    <t>BEBAT_B114020567</t>
  </si>
  <si>
    <t>BEBAT_B114020584</t>
  </si>
  <si>
    <t>BEBAT_B114020589</t>
  </si>
  <si>
    <t>BEBAT_B114020590</t>
  </si>
  <si>
    <t>BEBAT_B114020598</t>
  </si>
  <si>
    <t>BEBAT_B114020602</t>
  </si>
  <si>
    <t>BEBAT_B114020627</t>
  </si>
  <si>
    <t>BEBAT_B114020641</t>
  </si>
  <si>
    <t>BEBAT_B114020646</t>
  </si>
  <si>
    <t>BEBAT_B114020652</t>
  </si>
  <si>
    <t>BEBAT_B114020665</t>
  </si>
  <si>
    <t>BEBAT_B114020685</t>
  </si>
  <si>
    <t>BEBAT_B114020687</t>
  </si>
  <si>
    <t>BEBAT_B114020706</t>
  </si>
  <si>
    <t>BEBAT_B114020710</t>
  </si>
  <si>
    <t>BEBAT_B114020712</t>
  </si>
  <si>
    <t>BEBAT_B114020723</t>
  </si>
  <si>
    <t>BEBAT_B114020724</t>
  </si>
  <si>
    <t>BEBAT_B114020730</t>
  </si>
  <si>
    <t>BEBAT_B114020736</t>
  </si>
  <si>
    <t>BEBAT_B114020740</t>
  </si>
  <si>
    <t>BEBAT_B114020747</t>
  </si>
  <si>
    <t>BEBAT_B114020752</t>
  </si>
  <si>
    <t>BEBAT_B114020761</t>
  </si>
  <si>
    <t>BEBAT_B114020765</t>
  </si>
  <si>
    <t>BEBAT_B114020769</t>
  </si>
  <si>
    <t>BEBAT_B114020771</t>
  </si>
  <si>
    <t>BEBAT_B114020773</t>
  </si>
  <si>
    <t>BEBAT_B114020783</t>
  </si>
  <si>
    <t>BEBAT_B114020784</t>
  </si>
  <si>
    <t>BEBAT_B114020788</t>
  </si>
  <si>
    <t>BEBAT_B114020796</t>
  </si>
  <si>
    <t>BEBAT_B114020803</t>
  </si>
  <si>
    <t>BEBAT_B114020826</t>
  </si>
  <si>
    <t>BEBAT_B114020834</t>
  </si>
  <si>
    <t>BEBAT_B114020850</t>
  </si>
  <si>
    <t>BEBAT_B114020852</t>
  </si>
  <si>
    <t>BEBAT_B114020855</t>
  </si>
  <si>
    <t>BEBAT_B114020860</t>
  </si>
  <si>
    <t>BEBAT_B114020873</t>
  </si>
  <si>
    <t>BEBAT_B114020877</t>
  </si>
  <si>
    <t>BEBAT_B114020880</t>
  </si>
  <si>
    <t>BEBAT_B114020882</t>
  </si>
  <si>
    <t>BEBAT_B114020901</t>
  </si>
  <si>
    <t>BEBAT_B114020903</t>
  </si>
  <si>
    <t>BEBAT_B114020912</t>
  </si>
  <si>
    <t>BEBAT_B114020913</t>
  </si>
  <si>
    <t>BEBAT_B114020914</t>
  </si>
  <si>
    <t>BEBAT_B114020918</t>
  </si>
  <si>
    <t>BEBAT_B114020921</t>
  </si>
  <si>
    <t>BEBAT_B114020926</t>
  </si>
  <si>
    <t>BEBAT_B114020927</t>
  </si>
  <si>
    <t>BEBAT_B114020928</t>
  </si>
  <si>
    <t>BEBAT_B114020951</t>
  </si>
  <si>
    <t>BEBAT_B114020957</t>
  </si>
  <si>
    <t>BEBAT_B114020965</t>
  </si>
  <si>
    <t>BEBAT_B114020968</t>
  </si>
  <si>
    <t>BEBAT_B114020976</t>
  </si>
  <si>
    <t>BEBAT_BZZZZZZ101</t>
  </si>
  <si>
    <t>BEBAT_BZZZZZZ102</t>
  </si>
  <si>
    <t>BEBAT_BZZZZZZ103</t>
  </si>
  <si>
    <t>BEBAT_BZZZZZZ104</t>
  </si>
  <si>
    <t>BEBAT_BZZZZZZ105</t>
  </si>
  <si>
    <t>BEBAT_BZZZZZZ106</t>
  </si>
  <si>
    <t>BEBAT_BZZZZZZ107</t>
  </si>
  <si>
    <t>BEBAT_BZZZZZZ108</t>
  </si>
  <si>
    <t>BEBAT_BZZZZZZ109</t>
  </si>
  <si>
    <t>BEBAT_BZZZZZZ110</t>
  </si>
  <si>
    <t>BEBAT_BZZZZZZ111</t>
  </si>
  <si>
    <t>BEBAT_BZZZZZZ112</t>
  </si>
  <si>
    <t>BEBAT_BZZZZZZ113</t>
  </si>
  <si>
    <t>BEBAT_BZZZZZZ114</t>
  </si>
  <si>
    <t>BEBAT_BZZZZZZ115</t>
  </si>
  <si>
    <t>BEBAT_BZZZZZZ116</t>
  </si>
  <si>
    <t>BEBAT_BZZZZZZ117</t>
  </si>
  <si>
    <t>BEBAT_BZZZZZZ118</t>
  </si>
  <si>
    <t>BEBAT_BZZZZZZ119</t>
  </si>
  <si>
    <t>BEBAT_BZZZZZZ120</t>
  </si>
  <si>
    <t>BEBAT_BZZZZZZ121</t>
  </si>
  <si>
    <t>BEBAT_BZZZZZZ122</t>
  </si>
  <si>
    <t>BEBAT_BZZZZZZ123</t>
  </si>
  <si>
    <t>BEBAT_BZZZZZZ124</t>
  </si>
  <si>
    <t>BEBAT_BZZZZZZ125</t>
  </si>
  <si>
    <t>BEBAT_BZZZZZZ126</t>
  </si>
  <si>
    <t>BEBAT_BZZZZZZ127</t>
  </si>
  <si>
    <t>BEBAT_BZZZZZZ128</t>
  </si>
  <si>
    <t>BEBAT_BZZZZZZ129</t>
  </si>
  <si>
    <t>BEBAT_BZZZZZZ130</t>
  </si>
  <si>
    <t>BEBAT_BZZZZZZ131</t>
  </si>
  <si>
    <t>BEBAT_BZZZZZZ132</t>
  </si>
  <si>
    <t>BEBAT_BZZZZZZ133</t>
  </si>
  <si>
    <t>BEBAT_BZZZZZZ134</t>
  </si>
  <si>
    <t>BEBAT_BZZZZZZ135</t>
  </si>
  <si>
    <t>BEBAT_BZZZZZZ136</t>
  </si>
  <si>
    <t>BEBAT_BZZZZZZ137</t>
  </si>
  <si>
    <t>BEBAT_BZZZZZZ138</t>
  </si>
  <si>
    <t>BEBAT_BZZZZZZ139</t>
  </si>
  <si>
    <t>BEBAT_BZZZZZZ140</t>
  </si>
  <si>
    <t>BEBAT_BZZZZZZ141</t>
  </si>
  <si>
    <t>BEBAT_BZZZZZZ142</t>
  </si>
  <si>
    <t>BEBAT_BZZZZZZ143</t>
  </si>
  <si>
    <t>BEBAT_BZZZZZZ144</t>
  </si>
  <si>
    <t>BEBAT_BZZZZZZ145</t>
  </si>
  <si>
    <t>BEBAT_BZZZZZZ146</t>
  </si>
  <si>
    <t>BEBAT_BZZZZZZ147</t>
  </si>
  <si>
    <t>BEBAT_BZZZZZZ148</t>
  </si>
  <si>
    <t>BEBAT_BZZZZZZ149</t>
  </si>
  <si>
    <t>BEBAT_BZZZZZZ150</t>
  </si>
  <si>
    <t>BEBAT_BZZZZZZ151</t>
  </si>
  <si>
    <t>BEBAT_BZZZZZZ152</t>
  </si>
  <si>
    <t>BEBAT_BZZZZZZ153</t>
  </si>
  <si>
    <t>BEBAT_BZZZZZZ154</t>
  </si>
  <si>
    <t>BEBAT_BZZZZZZ155</t>
  </si>
  <si>
    <t>BEBAT_BZZZZZZ156</t>
  </si>
  <si>
    <t>BEBAT_BZZZZZZ157</t>
  </si>
  <si>
    <t>BEBAT_BZZZZZZ158</t>
  </si>
  <si>
    <t>BEBAT_BZZZZZZ159</t>
  </si>
  <si>
    <t>BEBAT_BZZZZZZ160</t>
  </si>
  <si>
    <t>BEBAT_BZZZZZZ161</t>
  </si>
  <si>
    <t>BEBAT_BZZZZZZ162</t>
  </si>
  <si>
    <t>BEBAT_BZZZZZZ163</t>
  </si>
  <si>
    <t>BEBAT_BZZZZZZ164</t>
  </si>
  <si>
    <t>BEBAT_BZZZZZZ165</t>
  </si>
  <si>
    <t>BEBAT_BZZZZZZ166</t>
  </si>
  <si>
    <t>BEBAT_BZZZZZZ171</t>
  </si>
  <si>
    <t>BEBAT_BZZZZZZ172</t>
  </si>
  <si>
    <t>BEBAT_BZZZZZZ173</t>
  </si>
  <si>
    <t>BEBAT_BZZZZZZ174</t>
  </si>
  <si>
    <t>BEBAT_BZZZZZZ175</t>
  </si>
  <si>
    <t>BEBAT_BZZZZZZ176</t>
  </si>
  <si>
    <t>BEBAT_BZZZZZZ177</t>
  </si>
  <si>
    <t>BEBAT_BZZZZZZ178</t>
  </si>
  <si>
    <t>BEBAT_BZZZZZZ179</t>
  </si>
  <si>
    <t>BEBAT_BZZZZZZ180</t>
  </si>
  <si>
    <t>BEBAT_BZZZZZZ181</t>
  </si>
  <si>
    <t>BEBAT_BZZZZZZ182</t>
  </si>
  <si>
    <t>BEBAT_BZZZZZZ183</t>
  </si>
  <si>
    <t>BEBAT_BZZZZZZ184</t>
  </si>
  <si>
    <t>BEBAT_BZZZZZZ185</t>
  </si>
  <si>
    <t>BEBAT_BZZZZZZ186</t>
  </si>
  <si>
    <t>BEBAT_BZZZZZZ187</t>
  </si>
  <si>
    <t>BEBAT_BZZZZZZ188</t>
  </si>
  <si>
    <t>BTW</t>
  </si>
  <si>
    <t>Belasting Toegevoegde Waarde</t>
  </si>
  <si>
    <t>Taxe sur la valeur ajoutée</t>
  </si>
  <si>
    <t>Value Added Tax</t>
  </si>
  <si>
    <t>Frans BTW - Exonerated</t>
  </si>
  <si>
    <t>TVA France - Exonéré de TVA</t>
  </si>
  <si>
    <t>French VAT - Exonerated</t>
  </si>
  <si>
    <t>ECOTREL_1.1</t>
  </si>
  <si>
    <t>Koelapparaten</t>
  </si>
  <si>
    <t>Appareils de réfrigération</t>
  </si>
  <si>
    <t>Refrigeration appliances and absorption freezer appliances</t>
  </si>
  <si>
    <t>ECOTREL_1.2</t>
  </si>
  <si>
    <t>Grote apparaten met warmtepomp</t>
  </si>
  <si>
    <t>Gros appareils blancs avec pompe à chaleur</t>
  </si>
  <si>
    <t>Large appliances with heat pump</t>
  </si>
  <si>
    <t>ECOTREL_1.3</t>
  </si>
  <si>
    <t>Oliegevulde verwarming</t>
  </si>
  <si>
    <t>Radiateurs à bain d'huile</t>
  </si>
  <si>
    <t>Oil-filled heater</t>
  </si>
  <si>
    <t>ECOTREL_1.4</t>
  </si>
  <si>
    <t>Temperatuuruitwisselingsapparaten</t>
  </si>
  <si>
    <t>Dispositifs d’échange thermique</t>
  </si>
  <si>
    <t>Temperature exchange device</t>
  </si>
  <si>
    <t>ECOTREL_2.1</t>
  </si>
  <si>
    <t>Monitors</t>
  </si>
  <si>
    <t>Moniteurs</t>
  </si>
  <si>
    <t>ECOTREL_2.2</t>
  </si>
  <si>
    <t>Laptops, tabletten, digitale fotodisplays en Smart Displays</t>
  </si>
  <si>
    <t>Laptops, tablettes, cadres photo numériques et assistants vocaux avec écran</t>
  </si>
  <si>
    <t>Laptops, Tablets, Digital Photo Displays and Smart Displays</t>
  </si>
  <si>
    <t>ECOTREL_2.3</t>
  </si>
  <si>
    <t>Beeldweergaveapparaten (≤ 40 inch)</t>
  </si>
  <si>
    <t>Appareils de reproduction de l'image (≤ 40 pouces)</t>
  </si>
  <si>
    <t>Image reproduction devices (≤ 40 inches)</t>
  </si>
  <si>
    <t>ECOTREL_2.4</t>
  </si>
  <si>
    <t>Beeldweergave-apparaten (&gt; 40 inch)</t>
  </si>
  <si>
    <t>Appareils de reproduction de l'image (&gt; 40 pouces)</t>
  </si>
  <si>
    <t>Image reproduction devices  (&gt; 40 inches)</t>
  </si>
  <si>
    <t>ECOTREL_2.5</t>
  </si>
  <si>
    <t>Bewakings- en controleapparatuur met scherm</t>
  </si>
  <si>
    <t>Instruments de surveillance et de contrôle avec écran</t>
  </si>
  <si>
    <t>Surveillance and monitoring equipment with screen</t>
  </si>
  <si>
    <t>ECOTREL_3.1</t>
  </si>
  <si>
    <t>Lichtbronnen</t>
  </si>
  <si>
    <t>Sources d'éclairage</t>
  </si>
  <si>
    <t>Light sources</t>
  </si>
  <si>
    <t>ECOTREL_4.1</t>
  </si>
  <si>
    <t>Grote apparaten</t>
  </si>
  <si>
    <t>Appareils de grande taille</t>
  </si>
  <si>
    <t>Large appliances</t>
  </si>
  <si>
    <t>ECOTREL_4.2</t>
  </si>
  <si>
    <t>Middelgrote apparaten</t>
  </si>
  <si>
    <t>Appareils de taille moyenne</t>
  </si>
  <si>
    <t>Medium-sized appliances</t>
  </si>
  <si>
    <t>ECOTREL_4.3</t>
  </si>
  <si>
    <t>Grote kachels en ventilatoren</t>
  </si>
  <si>
    <t>Appareils de chauffage et de ventilation de grande taille</t>
  </si>
  <si>
    <t>Big heaters and fans</t>
  </si>
  <si>
    <t>ECOTREL_4.4</t>
  </si>
  <si>
    <t>Grote schoonmaak- en naaimachines</t>
  </si>
  <si>
    <t>Appareils de nettoyage et de couture de grande taille</t>
  </si>
  <si>
    <t>Big cleaning and sewing machines</t>
  </si>
  <si>
    <t>ECOTREL_4.5</t>
  </si>
  <si>
    <t>Muziekinstrumenten en grote audiovisuele toestellen</t>
  </si>
  <si>
    <t>Instruments de musique et appareils audio-vidéo de grande taille</t>
  </si>
  <si>
    <t>Big audio-visual devices and music instruments</t>
  </si>
  <si>
    <t>ECOTREL_4.6</t>
  </si>
  <si>
    <t>Grote verlichtingstoestellen</t>
  </si>
  <si>
    <t>Appareils d'éclairage de grande taille</t>
  </si>
  <si>
    <t>Big lighting equipment</t>
  </si>
  <si>
    <t>ECOTREL_4.6.1</t>
  </si>
  <si>
    <t>Grote verlichtingstoestellen met 1 lichtbron</t>
  </si>
  <si>
    <t>Appareils d'éclairage de grande taille comprenant 1 source d'éclairage</t>
  </si>
  <si>
    <t>Big lighting equipment with 1 light source</t>
  </si>
  <si>
    <t>ECOTREL_4.6.2</t>
  </si>
  <si>
    <t>Grote verlichtingstoestellen met 2 lichtbronnen</t>
  </si>
  <si>
    <t>Appareils d'éclairage de grande taille comprenant 2 sources d'éclairage</t>
  </si>
  <si>
    <t>Big lighting equipment with 2 light sources</t>
  </si>
  <si>
    <t>ECOTREL_4.6.3</t>
  </si>
  <si>
    <t>Grote verlichtingstoestellen met 3 lichtbronnen</t>
  </si>
  <si>
    <t>Appareils d'éclairage de grande taille comprenant 3 sources d'éclairage</t>
  </si>
  <si>
    <t>Big lighting equipment with 3 light sources</t>
  </si>
  <si>
    <t>ECOTREL_4.6.4</t>
  </si>
  <si>
    <t>Grote verlichtingsapparatuur met 4 lichtbronnen</t>
  </si>
  <si>
    <t>Appareils d'éclairage de grande taille comprenant 4 sources d'éclairage</t>
  </si>
  <si>
    <t>Big lighting equipment with 4 light sources</t>
  </si>
  <si>
    <t>ECOTREL_4.7</t>
  </si>
  <si>
    <t>Groot elektrisch tuingereedschap en elektrisch gereedschap</t>
  </si>
  <si>
    <t>Matériel électrique de jardin et outillage de grande taille</t>
  </si>
  <si>
    <t>Big electrical gardening equipment and electrical tools</t>
  </si>
  <si>
    <t>ECOTREL_4.8</t>
  </si>
  <si>
    <t>Groot speelgoed, ontspannings- en sportapparatuur</t>
  </si>
  <si>
    <t>Jouets, équipements de loisir et de sport de grande taille</t>
  </si>
  <si>
    <t>Big toys, leisure and sports equipment</t>
  </si>
  <si>
    <t>ECOTREL_4.9</t>
  </si>
  <si>
    <t>Fotovoltaïsche panelen</t>
  </si>
  <si>
    <t>Panneaux photovoltaïques</t>
  </si>
  <si>
    <t>Photovoltaic panels</t>
  </si>
  <si>
    <t>ECOTREL_5.1</t>
  </si>
  <si>
    <t>Kleine verwarmingstoestellen en ventilatoren</t>
  </si>
  <si>
    <t>Appareils de chauffage et de ventilation de petite taille</t>
  </si>
  <si>
    <t>Small heaters and fans</t>
  </si>
  <si>
    <t>ECOTREL_5.2</t>
  </si>
  <si>
    <t>Kleine schoonmaak- en naaimachines</t>
  </si>
  <si>
    <t>Appareils de nettoyage et de couture de petite taille</t>
  </si>
  <si>
    <t>Small cleaning and sewing machines</t>
  </si>
  <si>
    <t>ECOTREL_5.3</t>
  </si>
  <si>
    <t>Kleine huishoudelijke apparaten</t>
  </si>
  <si>
    <t>Petits appareils ménagers</t>
  </si>
  <si>
    <t>Small household appliances</t>
  </si>
  <si>
    <t>ECOTREL_5.4</t>
  </si>
  <si>
    <t>Kleine audiovisuele toestellen en muziekinstrumenten</t>
  </si>
  <si>
    <t>Appareils audio-vidéo et instruments de musique de petite taille</t>
  </si>
  <si>
    <t>Small audio-visual devices and music instruments</t>
  </si>
  <si>
    <t>ECOTREL_5.5</t>
  </si>
  <si>
    <t>Kleine verlichtingstoestellen</t>
  </si>
  <si>
    <t>Appareils d'éclairage de petite taille</t>
  </si>
  <si>
    <t>Small lighting equipment</t>
  </si>
  <si>
    <t>ECOTREL_5.5.1</t>
  </si>
  <si>
    <t>Kleine verlichtingstoestellen met 1 lichtbron</t>
  </si>
  <si>
    <t>Appareils d'éclairage de petite taille comprenant 1 source d'éclairage</t>
  </si>
  <si>
    <t>Small lighting equipment with 1 light source</t>
  </si>
  <si>
    <t>ECOTREL_5.5.2</t>
  </si>
  <si>
    <t>Kleine verlichtingsapparatuur met 2 lichtbronnen</t>
  </si>
  <si>
    <t>Appareils d'éclairage de petite taille comprenant 2 sources d'éclairage</t>
  </si>
  <si>
    <t>Small lighting equipment with 2 light sources</t>
  </si>
  <si>
    <t>ECOTREL_5.5.3</t>
  </si>
  <si>
    <t>Kleine verlichtingstoestellen met 3 lichtbronnen</t>
  </si>
  <si>
    <t>Appareils d'éclairage de petite taille comprenant 3 sources d'éclairage</t>
  </si>
  <si>
    <t>Small lighting equipment with 3 light sources</t>
  </si>
  <si>
    <t>ECOTREL_5.5.4</t>
  </si>
  <si>
    <t>Kleine verlichtingsapparatuur met 4 lichtbronnen</t>
  </si>
  <si>
    <t>Appareils d'éclairage de petite taille comprenant 4 sources d'éclairage</t>
  </si>
  <si>
    <t>Small lighting equipment with 4 light sources</t>
  </si>
  <si>
    <t>ECOTREL_5.6</t>
  </si>
  <si>
    <t>Klein elektrisch tuingereedschap en elektrisch gereedschap</t>
  </si>
  <si>
    <t>Matériel électrique de jardin et outillage de petite taille</t>
  </si>
  <si>
    <t>Small electrical gardening equipment and electrical tools</t>
  </si>
  <si>
    <t>ECOTREL_5.7</t>
  </si>
  <si>
    <t>Klein speelgoed, ontspannings- en sportmateriaal</t>
  </si>
  <si>
    <t>Jouets, équipements de loisir et de sport de petite taille</t>
  </si>
  <si>
    <t>Small toys, leisure and sports equipment</t>
  </si>
  <si>
    <t>ECOTREL_5.8</t>
  </si>
  <si>
    <t>Medische apparatuur voor huishoudelijk gebruik</t>
  </si>
  <si>
    <t>Appareils médicaux ménagers</t>
  </si>
  <si>
    <t>Medical equipment for domestic use</t>
  </si>
  <si>
    <t>ECOTREL_5.9</t>
  </si>
  <si>
    <t>Bewakings- en controleapparatuur</t>
  </si>
  <si>
    <t>Instruments de surveillance et de contrôle</t>
  </si>
  <si>
    <t>Surveillance and monitoring equipment</t>
  </si>
  <si>
    <t>ECOTREL_6.1</t>
  </si>
  <si>
    <t>Complete personal computers (kast + toetsenbord + muis)</t>
  </si>
  <si>
    <t>Ordinateurs personnels complets (boîtier + clavier + souris)</t>
  </si>
  <si>
    <t>Complete personal computers (case + keyboard + mouse)</t>
  </si>
  <si>
    <t>ECOTREL_6.2</t>
  </si>
  <si>
    <t>Personal computers (zonder randapparatuur)</t>
  </si>
  <si>
    <t>Ordinateurs personnels (sans périphérique)</t>
  </si>
  <si>
    <t>Personal computers (without peripherals)</t>
  </si>
  <si>
    <t>ECOTREL_6.3</t>
  </si>
  <si>
    <t>Multifunctionele apparaten / Fax / Hardcopy printers / Fotokopieerapparaten</t>
  </si>
  <si>
    <t>Appareils multifonctionnels / Fax / Imprimantes papier / Photocopieurs</t>
  </si>
  <si>
    <t>Multifunction devices / Fax / Hard-copy printers /  Photocopiers</t>
  </si>
  <si>
    <t>ECOTREL_6.4</t>
  </si>
  <si>
    <t>Klein IT-materiaal en telecommunicatieapparatuur</t>
  </si>
  <si>
    <t>Petits appareils informatiques et de télécommunication</t>
  </si>
  <si>
    <t>Small IT equipment and telecommunication devices</t>
  </si>
  <si>
    <t>Frans BTW - High Rate</t>
  </si>
  <si>
    <t>TVA France - Taux Supérieur</t>
  </si>
  <si>
    <t>French VAT - High Rate</t>
  </si>
  <si>
    <t>N101</t>
  </si>
  <si>
    <t>Nederlands accijns - Verbruiksbelasting op alcoholvrije dranken - Vruchtensap, groentesap, mineraalwater en mengsels van vruchtensap en groentesap</t>
  </si>
  <si>
    <t>Accise néerlandaise - Taxe à la consommation sur les boissons non alcoolisées - Jus de fruits, jus de légumes, eau minérale et mélanges de jus de fruits et de jus de légumes</t>
  </si>
  <si>
    <t>Dutch excise - Consumption tax on non-alcoholic beverages - Fruit juice, vegetable juice, mineral water and mixtures of fruit juice and vegetable juice</t>
  </si>
  <si>
    <t>N102</t>
  </si>
  <si>
    <t>Nederlands accijns - Verbruiksbelasting op alcoholvrije dranken - Limonade</t>
  </si>
  <si>
    <t>Accise néerlandaise - Taxe à la consommation sur les boissons non alcoolisées - Limonade</t>
  </si>
  <si>
    <t>Dutch excise - Consumption tax on non-alcoholic beverages - Lemonade</t>
  </si>
  <si>
    <t>N304</t>
  </si>
  <si>
    <t>Nederlands accijns - Accijns op bier – Normaal tarief - Per volumeprocent alcohol € 8,12</t>
  </si>
  <si>
    <t>Accise néerlandaise - Accise sur la bière - tarif normal - Par pourcentage de volume d'alcohol € 8,12</t>
  </si>
  <si>
    <t>Dutch excise - Excise tax on beer - standard rate - Per percent alcohol by volume €8.12</t>
  </si>
  <si>
    <t>N305</t>
  </si>
  <si>
    <t>Nederlands accijns - Accijns op bier - Verlaagd tarief - Per volumeprocent alcohol € 7,51</t>
  </si>
  <si>
    <t>Accise néerlandaise - Accise sur la bière - tarif réduit - Par pourcentage de volume d'alcohol € 7,51</t>
  </si>
  <si>
    <t>Dutch excise - Excise tax on beer - reduced rate - Per percent alcohol by volume €7.51</t>
  </si>
  <si>
    <t>N401</t>
  </si>
  <si>
    <t>Nederlands accijns - Accijns op wijn -  Wijn, mousserend en niet mousserend, alcoholpercentage ≤ 8,5%</t>
  </si>
  <si>
    <t>Accise néerlandaise - Accise sur le vin - pétillant et non pétillant, teneur en alcool ≤ 8,5%</t>
  </si>
  <si>
    <t>Dutch excise - Excise tax on wine - sparkling and non-sprakling, alcohol content ≤ 8,5%</t>
  </si>
  <si>
    <t>N402</t>
  </si>
  <si>
    <t>Nederlands accijns - Accijns op wijn -  Wijn, mousserend en niet mousserend, alcoholpercentage &gt; 8,5%</t>
  </si>
  <si>
    <t>Accise néerlandaise - Accise sur le vin - mousseux et non mousseux, teneur en alcool &gt; 8,5%.</t>
  </si>
  <si>
    <t>Dutch excise - Excise tax on wine - sparkling and non-sprakling, alcohol content &gt; 8,5%</t>
  </si>
  <si>
    <t>N501</t>
  </si>
  <si>
    <t>Nederlands accijns - Accijns op tussenproducten - Mousserend en niet mousserend, alcoholpercentage ≤ 15%</t>
  </si>
  <si>
    <t>Accise néerlandaise - Accise sur les produits intermédiaires - mousseux et non mousseux, teneur en alcool ≤ 15%</t>
  </si>
  <si>
    <t>Dutch excise - Excise tax on intermediate products - sparkling and non-sprakling, alcohol content ≤ 15%</t>
  </si>
  <si>
    <t>N502</t>
  </si>
  <si>
    <t>Nederlands accijns - Accijns op tussenproducten - Mousserend en niet mousserend, alcoholpercentage &gt; 15%</t>
  </si>
  <si>
    <t>Accise néerlandaise - Accise sur les produits intermédiaires - mousseux et non mousseux, teneur en alcool &gt; 15%</t>
  </si>
  <si>
    <t>Dutch excise - Excise tax on intermediate products  - sparkling and non-sprakling, alcohol content &gt; 155</t>
  </si>
  <si>
    <t>N601</t>
  </si>
  <si>
    <t>Nederlands accijns - Accijns op overige alcoholhoudende producten -  Per volumepercent alcohol</t>
  </si>
  <si>
    <t>Accise néerlandaise - Taxe d'accise sur les autres produits alcoolisés - par pourcentage de volume d'alcool</t>
  </si>
  <si>
    <t>Dutch excise - Excise taks on other alcoholic produtcs - per volume percent alcohol</t>
  </si>
  <si>
    <t>RECUPEL_1.1</t>
  </si>
  <si>
    <t>Temperatuuruitwisselingsapparaten voor koeling (stekkerklaar en met compressor of absorptiesysteem)</t>
  </si>
  <si>
    <t>Dispositifs d’échange thermique pour le refroidissement (prêts à être branchés et avec compresseur ou système d’absorption)</t>
  </si>
  <si>
    <t>Temperature exchange equipment for cooling (plug-in and with compressor or absorption system)</t>
  </si>
  <si>
    <t>RECUPEL_1.2</t>
  </si>
  <si>
    <t>Oliebadradiator</t>
  </si>
  <si>
    <t>Radiateur à bain d'huile</t>
  </si>
  <si>
    <t>Oil-filled radiator</t>
  </si>
  <si>
    <t>RECUPEL_1.3</t>
  </si>
  <si>
    <t>Grootwit toestellen met warmtepomp</t>
  </si>
  <si>
    <t>Large white goods with heat pumps</t>
  </si>
  <si>
    <t>RECUPEL_1.50</t>
  </si>
  <si>
    <t>Temperatuuruitwisselingsapparaten voor exclusief gebruik in professionele omgeving (stekkerklaar of niet-stekkerklaar en met compressor of absorptiesysteem)</t>
  </si>
  <si>
    <t>Appareils d’échange thermique à usage en milieu professionnel exclusivement (prêts à être branchés ou non, et avec compresseur ou système d’absorption)</t>
  </si>
  <si>
    <t>Temperature exchange equipment exclusively for professional use (plug-in or non-plug-in and with compressor or absorption system)</t>
  </si>
  <si>
    <t>RECUPEL_2.1</t>
  </si>
  <si>
    <t>Televisieschermen</t>
  </si>
  <si>
    <t>Écrans de télévision</t>
  </si>
  <si>
    <t>Television screens</t>
  </si>
  <si>
    <t>RECUPEL_2.2</t>
  </si>
  <si>
    <t>Monitoren</t>
  </si>
  <si>
    <t>RECUPEL_2.3</t>
  </si>
  <si>
    <t>Audio-videoapparatuur met een schermoppervlakte &gt; 100 cm²</t>
  </si>
  <si>
    <t>Équipements audio-vidéo dont la surface de l'écran &gt; 100 cm²</t>
  </si>
  <si>
    <t>Audio and video equipment with a screen area &gt; 100 cm²</t>
  </si>
  <si>
    <t>RECUPEL_2.4</t>
  </si>
  <si>
    <t>ICT-apparatuur met een schermoppervlakte &gt; 100 cm²</t>
  </si>
  <si>
    <t>Équipements ICT dont la surface de l'écran &gt; 100 cm²</t>
  </si>
  <si>
    <t>ICT equipment with a screen area &gt; 100 cm²</t>
  </si>
  <si>
    <t>RECUPEL_2.50</t>
  </si>
  <si>
    <t>Monitoren en informatieborden voor exclusief gebruik in professionele omgeving</t>
  </si>
  <si>
    <t>Moniteurs et panneaux d’information à usage professionnel exclusivement</t>
  </si>
  <si>
    <t>Monitors and information boards exclusively for professional use</t>
  </si>
  <si>
    <t>RECUPEL_3.1</t>
  </si>
  <si>
    <t>Gasontladingslampen</t>
  </si>
  <si>
    <t>Lampes à décharge</t>
  </si>
  <si>
    <t>Gas discharge lamps</t>
  </si>
  <si>
    <t>RECUPEL_3.2</t>
  </si>
  <si>
    <t>Retrofit (vervangbare) ledlampen</t>
  </si>
  <si>
    <t>Ampoules LED retrofit (remplaçables)</t>
  </si>
  <si>
    <t>Retrofit (replaceable) LED lamps</t>
  </si>
  <si>
    <t>RECUPEL_4.1.1</t>
  </si>
  <si>
    <t>Groot witgoed - textiel &gt; 50 cm</t>
  </si>
  <si>
    <t>Gros blanc - textile &gt; 50 cm</t>
  </si>
  <si>
    <t>Large white goods – textile &gt; 50 cm</t>
  </si>
  <si>
    <t>RECUPEL_4.1.2</t>
  </si>
  <si>
    <t>Groot witgoed - keuken &gt; 50 cm</t>
  </si>
  <si>
    <t>Gros blanc - cuisine &gt; 50 cm</t>
  </si>
  <si>
    <t>Large white goods – kitchen&gt; 50 cm</t>
  </si>
  <si>
    <t>RECUPEL_4.1.3</t>
  </si>
  <si>
    <t>Huishoud-, keuken- en verzorgingsapparatuur (niet medisch) &gt; 50 cm</t>
  </si>
  <si>
    <t>Appareils ménagers, de cuisine et de soins (non médicaux) &gt; 50 cm</t>
  </si>
  <si>
    <t>Household, kitchen, and care equipment (non-medical) &gt; 50 cm</t>
  </si>
  <si>
    <t>RECUPEL_4.1.4</t>
  </si>
  <si>
    <t>Boilers &gt; 50 cm</t>
  </si>
  <si>
    <t>RECUPEL_4.1.5</t>
  </si>
  <si>
    <t>Accumulatiekachels &gt; 50 cm</t>
  </si>
  <si>
    <t>Chauffages à accumulation &gt; 50 cm</t>
  </si>
  <si>
    <t>Storage heaters  &gt; 50 cm</t>
  </si>
  <si>
    <t>RECUPEL_4.1.6</t>
  </si>
  <si>
    <t>Zonnebanken en zonnehemels &gt; 50 cm</t>
  </si>
  <si>
    <t>Bancs solaires et ciels solaires &gt; 50 cm</t>
  </si>
  <si>
    <t>Sunbeds and solariums &gt; 50 cm</t>
  </si>
  <si>
    <t>RECUPEL_4.10</t>
  </si>
  <si>
    <t>ICT- en kantoorapparatuur &gt; 50 cm</t>
  </si>
  <si>
    <t>Équipements ICT et de bureau &gt; 50 cm</t>
  </si>
  <si>
    <t>ICT and office equipment &gt; 50 cm</t>
  </si>
  <si>
    <t>RECUPEL_4.2.1</t>
  </si>
  <si>
    <t>Stof- en/of waterzuigers en vloerreinigers &gt; 50 cm</t>
  </si>
  <si>
    <t>Aspirateurs et/ou aspirateurs à eau et nettoyeurs de sol &gt; 50 cm</t>
  </si>
  <si>
    <t>Wet and/or dry vacuum cleaners and floor cleaners &gt; 50 cm</t>
  </si>
  <si>
    <t>RECUPEL_4.2.2</t>
  </si>
  <si>
    <t>Textielbewerkingsapparatuur &gt; 50 cm</t>
  </si>
  <si>
    <t>Équipements de traitement du textile &gt; 50 cm</t>
  </si>
  <si>
    <t>Textile processing equipment &gt; 50 cm</t>
  </si>
  <si>
    <t>RECUPEL_4.2.3</t>
  </si>
  <si>
    <t>Strijkapparatuur &gt; 50 cm</t>
  </si>
  <si>
    <t>Matériel de repassage &gt; 50 cm</t>
  </si>
  <si>
    <t>Ironing equipment &gt; 50 cm</t>
  </si>
  <si>
    <t>RECUPEL_4.3.1</t>
  </si>
  <si>
    <t>Koelapparaten (uitgezonderd toestellen die tot categorie 1 behoren) &gt; 50 cm</t>
  </si>
  <si>
    <t>Appareils de réfrigération (à l’exception des équipements appartenant à la catégorie 1) &gt; 50 cm</t>
  </si>
  <si>
    <t>Cooling equipment (except for category 1 appliances) &gt; 50 cm</t>
  </si>
  <si>
    <t>RECUPEL_4.3.2</t>
  </si>
  <si>
    <t>Ventilatie-, luchtbehandelings-, verwarmings- en waterbehandelingsapparatuur (uitgezonderd toestellen die tot categorie 1 behoren) &gt; 50 cm</t>
  </si>
  <si>
    <t>Équipements de ventilation, de climatisation, de chauffage et de traitement de l’eau (à l’exception de ceux appartenant à la catégorie 1) &gt; 50 cm</t>
  </si>
  <si>
    <t>Ventilation, air conditioning, heating and water treatment equipment (except for category 1 appliances) &gt; 50 cm</t>
  </si>
  <si>
    <t>RECUPEL_4.4.1</t>
  </si>
  <si>
    <t>Audio- en videoapparatuur &gt; 50 cm</t>
  </si>
  <si>
    <t>Équipements audio et vidéo &gt; 50 cm</t>
  </si>
  <si>
    <t>Audio and video equipment &gt; 50 cm</t>
  </si>
  <si>
    <t>RECUPEL_4.4.2</t>
  </si>
  <si>
    <t>Elektrische muziekinstrumenten &gt; 50 cm</t>
  </si>
  <si>
    <t>Instruments de musique électriques &gt; 50 cm</t>
  </si>
  <si>
    <t>Electric musical instruments &gt; 50 cm</t>
  </si>
  <si>
    <t>RECUPEL_4.5.1</t>
  </si>
  <si>
    <t>Batterijladers en stekkerblokken &gt; 50 cm</t>
  </si>
  <si>
    <t>Chargeurs de batterie et blocs multiprises &gt; 50 cm</t>
  </si>
  <si>
    <t>Battery chargers and power strips &gt; 50 cm</t>
  </si>
  <si>
    <t>RECUPEL_4.5.2</t>
  </si>
  <si>
    <t>Cartridges &gt; 50 cm</t>
  </si>
  <si>
    <t>Cartouches &gt; 50 cm</t>
  </si>
  <si>
    <t>RECUPEL_4.5.3</t>
  </si>
  <si>
    <t>Laadstations voor elektrische voertuigen, stroomgeneratoren en acculaders voor voertuigen &gt; 50 cm</t>
  </si>
  <si>
    <t>Bornes de recharge pour véhicules électriques, générateurs d’électricité et chargeurs de batterie pour véhicules &gt; 50 cm</t>
  </si>
  <si>
    <t>Charging stations for electric vehicles, power generators, and battery chargers for vehicles &gt; 50 cm</t>
  </si>
  <si>
    <t>RECUPEL_4.5.4</t>
  </si>
  <si>
    <t>Noodstroomvoeding (UPS) en stroomomvormers &gt; 50 cm</t>
  </si>
  <si>
    <t>Bornes de recharge pour véhicules électriques, générateurs d’électricité et chargeurs de batterie pour véhicules à usage exclusivement professionnel &gt; 50 cm</t>
  </si>
  <si>
    <t>Unbreakable power supplies (UPS) and power converters &gt; 50 cm</t>
  </si>
  <si>
    <t>RECUPEL_4.50</t>
  </si>
  <si>
    <t>Groot witgoed, textiel-, horeca- en verzorgingsapparatuur (niet medisch) voor exclusief gebruik in professionele omgeving &gt; 50 cm</t>
  </si>
  <si>
    <t>Gros blanc, appareils textiles, de restauration et de soins (non médicaux) à usage exclusivement professionnel &gt; 50 cm</t>
  </si>
  <si>
    <t>Large white goods, textile, catering and care equipment (non-medical) exclusively for professional use &gt; 50 cm</t>
  </si>
  <si>
    <t>RECUPEL_4.51</t>
  </si>
  <si>
    <t>Schoonmaak-, strijk- en textielbewerkingsapparatuur voor exclusief gebruik in professionele omgeving &gt; 50 cm</t>
  </si>
  <si>
    <t>Matériel de nettoyage, de repassage et de traitement du textile à usage exclusivement professionnel &gt; 50 cm</t>
  </si>
  <si>
    <t>Cleaning, ironing and textile processing equipment exclusively for professional use &gt; 50 cm</t>
  </si>
  <si>
    <t>RECUPEL_4.52</t>
  </si>
  <si>
    <t>Ventilatie-, luchtbehandelings-, verwarmings- en waterbehandelingsapparatuur (uitgezonderd toestellen die tot categorie 1 behoren) voor exclusief gebruik in professionele omgeving) &gt; 50 cm</t>
  </si>
  <si>
    <t>Équipements de ventilation, de climatisation, de chauffage et de traitement de l’eau (à l’exception de ceux appartenant à la catégorie 1) à usage exclusivement professionnel &gt; 50 cm</t>
  </si>
  <si>
    <t>Ventilation, air conditioning, heating and water treatment equipment (except for category 1 appliances) exclusively for professional use &gt; 50 cm</t>
  </si>
  <si>
    <t>RECUPEL_4.53</t>
  </si>
  <si>
    <t>Koelapparaten  (uitgezonderd toestellen die tot categorie 1 behoren) ≤ 50 cm</t>
  </si>
  <si>
    <t>Appareils de réfrigération (à l’exception de ceux de la catégorie 1) ≤ 50 cm</t>
  </si>
  <si>
    <t>Cooling equipment (except for category 1 appliances) ≤ 50 cm</t>
  </si>
  <si>
    <t>RECUPEL_4.54</t>
  </si>
  <si>
    <t>Laadstations voor elektrische voertuigen voor exclusief gebruik in professionele omgeving &gt; 50 cm</t>
  </si>
  <si>
    <t>Bornes de recharge pour véhicules électriques à usage exclusivement professionnel &gt; 50 cm</t>
  </si>
  <si>
    <t>Charging stations for electric vehicles exclusively for professional use &gt; 50 cm</t>
  </si>
  <si>
    <t>RECUPEL_4.55</t>
  </si>
  <si>
    <t>Noodstroomvoeding (UPS) en stroomomvormers voor exclusief gebruik in professionele omgeving &gt; 50 cm</t>
  </si>
  <si>
    <t>Alimentations électriques de secours (UPS) et onduleurs à usage exclusivement professionnel &gt; 50 cm</t>
  </si>
  <si>
    <t>Unbreakable power supplies (UPS) and power converters exclusively for professional use &gt; 50 cm</t>
  </si>
  <si>
    <t>RECUPEL_4.56</t>
  </si>
  <si>
    <t>Armaturen voor exclusief gebruik in professionele omgeving &gt; 50 cm</t>
  </si>
  <si>
    <t>Armatures à usage exclusivement professionnel &gt; 50 cm</t>
  </si>
  <si>
    <t>Luminaires  exclusively for professional use &gt; 50 cm</t>
  </si>
  <si>
    <t>RECUPEL_4.57</t>
  </si>
  <si>
    <t>Elektr(on)isch gereedschap, tuingereedschap, aquarium- en vijvertoebehoren en test- en meetapparatuur voor automotive voor exclusief gebruik in professionele omgeving &gt; 50 cm</t>
  </si>
  <si>
    <t>Outils électr(on)iques, outils de jardinage, accessoires pour aquariums et étangs et outillage de test et de mesure pour automotive à usage exclusivement professionnel &gt; 50 cm</t>
  </si>
  <si>
    <t>Electrical and electronic tools, garden tools, aquarium and pond accessories, and automotive testing and measuring equipment exclusively for professional use &gt; 50 cm</t>
  </si>
  <si>
    <t>RECUPEL_4.58</t>
  </si>
  <si>
    <t>Medische-, veterinaire-, vee- en laboratoriumapparatuur voor exclusief gebruik in professionele omgeving &gt; 50 cm</t>
  </si>
  <si>
    <t>Matériel médical, vétérinaire, d’élevage et de laboratoire à usage exclusivement professionnel &gt; 50 cm</t>
  </si>
  <si>
    <t>Medical, veterinary, livestock and laboratory equipment exclusively for professional use &gt; 50 cm</t>
  </si>
  <si>
    <t>RECUPEL_4.59</t>
  </si>
  <si>
    <t>Meet- en regelapparatuur voor exclusief gebruik in professionele omgeving &gt; 50 cm</t>
  </si>
  <si>
    <t>Équipements de mesure et de contrôle à usage exclusivement professionnel &gt; 50 cm</t>
  </si>
  <si>
    <t>Measuring and control equipment exclusively for professional use &gt; 50 cm</t>
  </si>
  <si>
    <t>RECUPEL_4.6</t>
  </si>
  <si>
    <t>Armaturen &gt; 50 cm</t>
  </si>
  <si>
    <t>Armatures &gt; 50 cm</t>
  </si>
  <si>
    <t>Luminaires &gt; 50 cm</t>
  </si>
  <si>
    <t>RECUPEL_4.60</t>
  </si>
  <si>
    <t>Automaten (ongekoeld) &gt; 50 cm</t>
  </si>
  <si>
    <t>Distributeurs automatiques (non réfrigérés) &gt; 50 cm</t>
  </si>
  <si>
    <t>Vending machines (uncooled) &gt; 50 cm</t>
  </si>
  <si>
    <t>RECUPEL_4.61</t>
  </si>
  <si>
    <t>Automaten voor warme dranken &gt; 50 cm</t>
  </si>
  <si>
    <t>Distributeurs automatiques de boissons chaudes &gt; 50 cm</t>
  </si>
  <si>
    <t>Vending machines for hot drinks &gt; 50cm</t>
  </si>
  <si>
    <t>RECUPEL_4.62</t>
  </si>
  <si>
    <t>Professionele elektr(on)ische machines &amp; installaties &gt; 50 cm</t>
  </si>
  <si>
    <t>Machines et installations électr(on)iques professionnelles &gt; 50 cm</t>
  </si>
  <si>
    <t>Professional electrical and electronic machines &amp; installations &gt; 50 cm</t>
  </si>
  <si>
    <t>RECUPEL_4.63</t>
  </si>
  <si>
    <t>ICT- en kantoorapparatuur voor exclusief gebruik in professionele omgeving &gt; 50 cm</t>
  </si>
  <si>
    <t>Appareils ICT et de bureau à usage exclusivement professionnel &gt; 50 cm</t>
  </si>
  <si>
    <t>ICT and office equipment exclusively for professional use &gt; 50 cm</t>
  </si>
  <si>
    <t>RECUPEL_4.7</t>
  </si>
  <si>
    <t>Elektr(on)isch gereedschap, tuingereedschap, aquarium- en vijvertoebehoren en meet- en controle-instrumenten (tuin)gereedschap &gt; 50 cm</t>
  </si>
  <si>
    <t>Outils électr(on)iques, outils de jardinage, accessoires pour aquariums et étangs et  instruments de mesure et de contrôle matériel (de jardin) &gt; 50 cm</t>
  </si>
  <si>
    <t>Electrical and electronic tools, garden tools, aquarium and pond accessories, and measuring and control instruments (garden) tools &gt; 50 cm</t>
  </si>
  <si>
    <t>RECUPEL_4.8.1</t>
  </si>
  <si>
    <t>Apparaten voor vrijetijdsbesteding, speelgoed, spelcomputers en toebehoren &gt; 50 cm</t>
  </si>
  <si>
    <t>Équipements de loisirs, jouets, consoles de jeux et accessoires &gt; 50 cm</t>
  </si>
  <si>
    <t>Leisure equipment, toys, game consoles and accessories &gt; 50 cm</t>
  </si>
  <si>
    <t>RECUPEL_4.8.2</t>
  </si>
  <si>
    <t>Sportapparatuur &gt; 50 cm</t>
  </si>
  <si>
    <t>Équipements de sport &gt; 50 cm</t>
  </si>
  <si>
    <t>Sports equipment &gt; 50 cm</t>
  </si>
  <si>
    <t>RECUPEL_4.8.3</t>
  </si>
  <si>
    <t>Elektrische tweewielers &gt; 50 cm</t>
  </si>
  <si>
    <t>Deux-roues électriques &gt; 50 cm</t>
  </si>
  <si>
    <t>Electric 2-wheelers &gt; 50 cm</t>
  </si>
  <si>
    <t>RECUPEL_4.9</t>
  </si>
  <si>
    <t>Medische hulpmiddelen voor gebruik in huishoudelijke omgeving &gt;50cm</t>
  </si>
  <si>
    <t>Dispositifs médicaux destinés à être utilisés dans un environnement domestique &gt;50 cm</t>
  </si>
  <si>
    <t>Medical devices for use in a domestic environment &gt;50cm</t>
  </si>
  <si>
    <t>RECUPEL_5.1.1</t>
  </si>
  <si>
    <t>Miniwasmachines ≤ 50 cm</t>
  </si>
  <si>
    <t>Miniwash ≤ 50 cm</t>
  </si>
  <si>
    <t>Mini washing machines ≤ 50 cm</t>
  </si>
  <si>
    <t>RECUPEL_5.1.2</t>
  </si>
  <si>
    <t>Groot witgoed - keuken ≤ 50 cm</t>
  </si>
  <si>
    <t>Gros blanc - cuisine ≤ 50 cm</t>
  </si>
  <si>
    <t>Large white goods – kitchen ≤ 50 cm</t>
  </si>
  <si>
    <t>RECUPEL_5.1.3</t>
  </si>
  <si>
    <t>Huishoud-, keuken- en verzorgingsapparatuur (niet medisch) ≤ 50 cm</t>
  </si>
  <si>
    <t>Appareils ménagers, de cuisine et de soins (non médicaux) ≤ 50 cm</t>
  </si>
  <si>
    <t>Household, kitchen and care equipment (non-medical) ≤ 50 cm</t>
  </si>
  <si>
    <t>RECUPEL_5.1.4</t>
  </si>
  <si>
    <t>Boilers ≤ 50 cm</t>
  </si>
  <si>
    <t>Boilers  ≤ 50 cm</t>
  </si>
  <si>
    <t>RECUPEL_5.10</t>
  </si>
  <si>
    <t>Rook-/warmtemelders (autonoom en niet-autonoom) ≤ 50 cm</t>
  </si>
  <si>
    <t>Tous les détecteurs de fumée/chaleur (autonomes et non autonomes) ≤ 50 cm</t>
  </si>
  <si>
    <t>Smoke/heat detectors (autonomous and non-autonomous) ≤ 50 cm</t>
  </si>
  <si>
    <t>RECUPEL_5.11</t>
  </si>
  <si>
    <t>Autonome CO- en gasdetectoren ≤ 50 cm</t>
  </si>
  <si>
    <t>Détecteurs autonomes de CO et de gaz ≤ 50 cm</t>
  </si>
  <si>
    <t>Autonomous CO and gas detectors ≤ 50 cm</t>
  </si>
  <si>
    <t>RECUPEL_5.12</t>
  </si>
  <si>
    <t>Meet- en regelapparatuur ≤ 50 cm</t>
  </si>
  <si>
    <t>Équipements de mesure et de contrôle ≤ 50 cm</t>
  </si>
  <si>
    <t>Measuring and control equipment ≤ 50 cm</t>
  </si>
  <si>
    <t>RECUPEL_5.13</t>
  </si>
  <si>
    <t>Kamer-, klokthermostaten en energiebeperkende apparaten ≤ 50 cm</t>
  </si>
  <si>
    <t>Thermostats d’ambiance, thermostat à horloge et appareils d’économie d’énergie ≤ 50 cm</t>
  </si>
  <si>
    <t>Room and clock thermostats and energy saving devices ≤ 50 cm</t>
  </si>
  <si>
    <t>RECUPEL_5.14</t>
  </si>
  <si>
    <t>Klein elektrisch installatiemateriaal en domotica ≤ 50 cm</t>
  </si>
  <si>
    <t>Petit matériel d’installation électrique et domotique ≤ 50 cm</t>
  </si>
  <si>
    <t>Small electrical installation material and home automation ≤ 50 cm</t>
  </si>
  <si>
    <t>RECUPEL_5.2.1</t>
  </si>
  <si>
    <t>Stof- en/of waterzuigers en vloerreinigers ≤ 50 cm</t>
  </si>
  <si>
    <t>Aspirateurs et/ou aspirateurs à eau et nettoyeurs de sol ≤ 50 cm</t>
  </si>
  <si>
    <t>Wet and/or dry vacuum cleaners and floor cleaners ≤ 50 cm</t>
  </si>
  <si>
    <t>RECUPEL_5.2.2</t>
  </si>
  <si>
    <t>Textielbewerkingsapparatuur ≤ 50 cm</t>
  </si>
  <si>
    <t>Équipements de traitement du textile ≤ 50 cm</t>
  </si>
  <si>
    <t>Textile processing equipment ≤ 50 cm</t>
  </si>
  <si>
    <t>RECUPEL_5.2.3</t>
  </si>
  <si>
    <t>Strijkapparatuur ≤ 50 cm</t>
  </si>
  <si>
    <t>Matériel de repassage ≤ 50 cm</t>
  </si>
  <si>
    <t>Ironing equipment ≤ 50 cm</t>
  </si>
  <si>
    <t>RECUPEL_5.3.1</t>
  </si>
  <si>
    <t>RECUPEL_5.3.2</t>
  </si>
  <si>
    <t>Ventilatie-, luchtbehandelings-, verwarmings- en waterbehandelingsapparatuur (uitgezonderd toestellen die tot categorie 1 behoren) ≤ 50 cm</t>
  </si>
  <si>
    <t>Équipements de ventilation, de climatisation, de chauffage et de traitement de l’eau (à l’exception de ceux appartenant à la catégorie 1) ≤ 50 cm</t>
  </si>
  <si>
    <t>Ventilation, air conditioning, heating and water treatment equipment (except for category 1 appliances ≤ 50 cm</t>
  </si>
  <si>
    <t>RECUPEL_5.4.1</t>
  </si>
  <si>
    <t>Ventilatie-, luchtbehandelings-, verwarmings- en waterbehandelingsapparatuur (uitgezonderd toestellen die tot categorie 1 behoren) voor exclusief gebruik in professionele omgeving ≤ 50 cm</t>
  </si>
  <si>
    <t>Équipements audio et vidéo ≤ 50 cm</t>
  </si>
  <si>
    <t>Audio and video equipment ≤ 50 cm</t>
  </si>
  <si>
    <t>RECUPEL_5.4.2</t>
  </si>
  <si>
    <t>Elektrische muziekinstrumenten ≤ 50 cm</t>
  </si>
  <si>
    <t>Instruments de musique électriques ≤ 50 cm</t>
  </si>
  <si>
    <t>Electric musical instruments ≤ 50 cm</t>
  </si>
  <si>
    <t>RECUPEL_5.4.3</t>
  </si>
  <si>
    <t>Oortjes ≤ 50 cm</t>
  </si>
  <si>
    <t>Écouteurs ≤ 50 cm</t>
  </si>
  <si>
    <t>Earphones ≤ 50 cm</t>
  </si>
  <si>
    <t>RECUPEL_5.5.1</t>
  </si>
  <si>
    <t>Batterijladers, stroomadapters, kabels, stekkerblokken, stekkers ≤ 50 cm</t>
  </si>
  <si>
    <t>Chargeurs de batterie, adaptateurs électriques, câbles, blocs multiprises et prises ≤ 50 cm</t>
  </si>
  <si>
    <t>Battery chargers, power adapters, cables, power strips, plugs ≤ 50 cm</t>
  </si>
  <si>
    <t>RECUPEL_5.5.2</t>
  </si>
  <si>
    <t>Cartridges ≤ 50 cm</t>
  </si>
  <si>
    <t>Cartouches ≤ 50 cm</t>
  </si>
  <si>
    <t>RECUPEL_5.5.3</t>
  </si>
  <si>
    <t>Laadstations voor elektrische voertuigen ≤ 50 cm</t>
  </si>
  <si>
    <t>Stations de recharge pour véhicules électriques ≤ 50 cm</t>
  </si>
  <si>
    <t>Charging stations for electric vehicles ≤ 50 cm</t>
  </si>
  <si>
    <t>RECUPEL_5.5.4</t>
  </si>
  <si>
    <t>Noodstroomvoeding (UPS) en stroomomvormers ≤ 50 cm</t>
  </si>
  <si>
    <t>Alimentations électriques de secours (UPS) et onduleurs ≤ 50 cm</t>
  </si>
  <si>
    <t>Unbreakable power supplies (UPS) and power converters ≤ 50 cm</t>
  </si>
  <si>
    <t>RECUPEL_5.50</t>
  </si>
  <si>
    <t>Groot witgoed, textiel-, horeca- en verzorgingsapparatuur (niet medisch) voor exclusief gebruik in professionele omgeving  ≤ 50 cm</t>
  </si>
  <si>
    <t>Gros blanc, appareils textiles, de restauration et de soins (non médicaux) à usage exclusivement professionnel ≤ 50 cm</t>
  </si>
  <si>
    <t>Large white goods, textile, catering and care equipment (non-medical) exclusively for professional use ≤ 50 cm</t>
  </si>
  <si>
    <t>RECUPEL_5.51</t>
  </si>
  <si>
    <t>Schoonmaak-, strijk- en textielbewerkingsapparatuur voor exclusief gebruik in professionele omgeving ≤ 50 cm</t>
  </si>
  <si>
    <t>Matériel de nettoyage, de repassage et de traitement du textile à usage exclusivement professionnel ≤ 50 cm</t>
  </si>
  <si>
    <t>Cleaning, ironing and textile processing equipment exclusively for professional use ≤ 50 cm</t>
  </si>
  <si>
    <t>RECUPEL_5.52</t>
  </si>
  <si>
    <t>Équipements de ventilation, de climatisation, de chauffage et de traitement de l’eau (à l’exception de ceux appartenant à la catégorie 1) à usage exclusivement professionnel ≤ 50 cm</t>
  </si>
  <si>
    <t>Ventilation, air conditioning, heating and water treatment equipment (except for category 1 appliances) exclusively for professional use ≤ 50 cm</t>
  </si>
  <si>
    <t>RECUPEL_5.53</t>
  </si>
  <si>
    <t>Audio-, video-, en speciale effectenapparatuur voor exclusief gebruik in professionele omgeving  ≤ 50 cm</t>
  </si>
  <si>
    <t>Matériel audio, vidéo et d’effets spéciaux à usage exclusivement professionnel ≤ 50 cm</t>
  </si>
  <si>
    <t>Audio, video, and special effects equipment exclusively for professional use ≤ 50 cm</t>
  </si>
  <si>
    <t>RECUPEL_5.54</t>
  </si>
  <si>
    <t>Laadstations voor elektrische voertuigen voor exclusief gebruik in professionele omgeving ≤ 50 cm</t>
  </si>
  <si>
    <t>Stations de recharge pour véhicules électriques à usage exclusif dans un environnement professionnel ≤ 50 cm</t>
  </si>
  <si>
    <t>Charging stations for electric vehicles for exclusive use in professional environments ≤ 50 cm</t>
  </si>
  <si>
    <t>RECUPEL_5.55</t>
  </si>
  <si>
    <t>Noodstroomvoeding (UPS) en stroomomvormers voor exclusief gebruik in professionele omgeving ≤ 50 cm</t>
  </si>
  <si>
    <t>Alimentations électriques de secours (UPS) et onduleurs à usage exclusivement professionnel ≤ 50 cm</t>
  </si>
  <si>
    <t>Unbreakable power supplies (UPS) and power converters exclusively for professional use ≤ 50 cm</t>
  </si>
  <si>
    <t>RECUPEL_5.56</t>
  </si>
  <si>
    <t>Armaturen voor exclusief gebruik in professionele omgeving  ≤ 50 cm</t>
  </si>
  <si>
    <t>Armatures à usage exclusivement professionnel ≤ 50 cm</t>
  </si>
  <si>
    <t>Luminaires exclusively for professional use ≤ 50 cm</t>
  </si>
  <si>
    <t>RECUPEL_5.57</t>
  </si>
  <si>
    <t>Elektr(on)isch gereedschap, tuingereedschap, aquarium- en vijvertoebehoren en test- en meetapparatuur voor automotive voor exclusief gebruik in professionele omgeving ≤ 50 cm</t>
  </si>
  <si>
    <t>Outils électr(on)iques, outils de jardinage, accessoires pour aquariums et étangs et outillage de test et de mesure pour automotive à usage exclusivement professionnel ≤ 50 cm</t>
  </si>
  <si>
    <t>Electrical and electronic tools, garden tools, aquarium and pond accessories, and automotive testing and measuring equipment exclusively for professional use ≤ 50 cm</t>
  </si>
  <si>
    <t>RECUPEL_5.58</t>
  </si>
  <si>
    <t>Medische-, veterinaire-, vee- en laboratoriumapparatuur voor exclusief gebruik in professionele omgeving ≤ 50 cm</t>
  </si>
  <si>
    <t>Matériel médical, vétérinaire, d’élevage et de laboratoire à usage exclusivement professionnel ≤ 50 cm</t>
  </si>
  <si>
    <t>Medical, veterinary, livestock and laboratory equipment exclusively for professional use ≤ 50 cm</t>
  </si>
  <si>
    <t>RECUPEL_5.59</t>
  </si>
  <si>
    <t>Meet- en regelapparatuur voor exclusief gebruik in professionele omgeving  ≤ 50 cm</t>
  </si>
  <si>
    <t>Équipements de mesure et de contrôle à usage exclusivement professionnel ≤ 50 cm</t>
  </si>
  <si>
    <t>Measuring and control equipment exclusively for professional use ≤ 50 cm</t>
  </si>
  <si>
    <t>RECUPEL_5.6</t>
  </si>
  <si>
    <t>Armaturen  ≤ 50 cm</t>
  </si>
  <si>
    <t>Armatures ≤ 50 cm</t>
  </si>
  <si>
    <t>Luminaires ≤ 50 cm</t>
  </si>
  <si>
    <t>RECUPEL_5.60</t>
  </si>
  <si>
    <t>Automaten (ongekoeld) ≤ 50 cm</t>
  </si>
  <si>
    <t>Distributeurs automatiques (non réfrigérés) ≤ 50 cm</t>
  </si>
  <si>
    <t>Vending machines (uncooled) ≤ 50 cm</t>
  </si>
  <si>
    <t>RECUPEL_5.61</t>
  </si>
  <si>
    <t>Niet-autonome CO- en gasdetectoren  ≤ 50 cm</t>
  </si>
  <si>
    <t>Détecteurs non autonomes de CO et de gaz ≤ 50 cm</t>
  </si>
  <si>
    <t>Non-autonomous CO and gas detectors ≤ 50 cm</t>
  </si>
  <si>
    <t>RECUPEL_5.62</t>
  </si>
  <si>
    <t>Achteruitrijcamera's, dodehoekcamera's, parkeerhulpsystemen  ≤ 50 cm</t>
  </si>
  <si>
    <t>Caméras de recul, caméras d'angle mort, systèmes d’aide au stationnement ≤ 50 cm</t>
  </si>
  <si>
    <t>Reversing cameras, blind-spot cameras, park-assist systems ≤ 50 cm</t>
  </si>
  <si>
    <t>RECUPEL_5.7</t>
  </si>
  <si>
    <t>Elektr(on)isch gereedschap, tuingereedschap, aquarium- en vijvertoebehoren en meet- en controle-instrumenten (tuin)gereedschap  ≤ 50 cm</t>
  </si>
  <si>
    <t>Outils électr(on)iques, outils de jardinage, accessoires pour aquariums et étangs et  instruments de mesure et de contrôle matériel (de jardin) ≤ 50 cm</t>
  </si>
  <si>
    <t>Electrical and electronic tools, garden tools, aquarium and pond accessories, and measuring and control instruments (garden) tools ≤ 50 cm</t>
  </si>
  <si>
    <t>RECUPEL_5.8.1</t>
  </si>
  <si>
    <t>Apparaten voor vrijetijdsbesteding, speelgoed, spelcomputers en toebehoren ≤ 50 cm</t>
  </si>
  <si>
    <t>Équipements de loisirs, jouets, consoles de jeux et accessoires ≤ 50 cm</t>
  </si>
  <si>
    <t>Leisure equipment, toys, game consoles and accessories ≤ 50 cm</t>
  </si>
  <si>
    <t>RECUPEL_5.8.2</t>
  </si>
  <si>
    <t>Sportapparatuur en toebehoren ≤ 50 cm</t>
  </si>
  <si>
    <t>Équipements de sport et accessoires ≤ 50 cm</t>
  </si>
  <si>
    <t>Sports equipment and accessories ≤ 50 cm</t>
  </si>
  <si>
    <t>RECUPEL_5.9</t>
  </si>
  <si>
    <t>Medische apparatuur voor gebruik in huishoudelijke omgeving ≤ 50 cm</t>
  </si>
  <si>
    <t>Dispositifs médicaux à usage domestique ≤ 50 cm</t>
  </si>
  <si>
    <t>Medical equipment for domestic use ≤ 50 cm</t>
  </si>
  <si>
    <t>RECUPEL_6.1</t>
  </si>
  <si>
    <t>ICT- en kantoorapparatuur ≤ 50 cm</t>
  </si>
  <si>
    <t>Équipements ICT et de bureau ≤ 50 cm</t>
  </si>
  <si>
    <t>ICT and office equipment ≤ 50 cm</t>
  </si>
  <si>
    <t>RECUPEL_6.2</t>
  </si>
  <si>
    <t>(Brand-)alarmsystemen, toegangscontrole- en intercomsystemen voor gebruik in huishoudelijke omgeving ≤ 50 cm</t>
  </si>
  <si>
    <t>Systèmes d’alarme (incendie), de contrôle d’accès et d’intercom à usage domestique ≤ 50 cm</t>
  </si>
  <si>
    <t>(Fire) alarm systems, access control and intercom systems for domestic use ≤ 50 cm</t>
  </si>
  <si>
    <t>RECUPEL_6.50</t>
  </si>
  <si>
    <t>ICT- en kantoorapparatuur voor exclusief gebruik in professionele omgeving ≤ 50 cm</t>
  </si>
  <si>
    <t>Appareils ICT et de bureau à usage exclusivement professionnel ≤ 50 cm</t>
  </si>
  <si>
    <t>ICT and office equipment exclusively for professional use ≤ 50 cm</t>
  </si>
  <si>
    <t>RECUPEL_6.51</t>
  </si>
  <si>
    <t>(Brand-)alarmsystemen, toegangscontrole- en intercomsystemen voor exclusief gebruik in professionele omgeving ≤ 50 cm</t>
  </si>
  <si>
    <t>Systèmes d’alarme (incendie), de contrôle d’accès et d’intercom à usage exclusivement professionnel ≤ 50 cm</t>
  </si>
  <si>
    <t>(Fire) alarm systems, access control and intercom systems exclusively for professional use ≤ 50 cm</t>
  </si>
  <si>
    <t>Frans BTW - Normal Rate (20%)</t>
  </si>
  <si>
    <t>TVA France - Taux Normal (20%)</t>
  </si>
  <si>
    <t>French VAT - Normal Rate (20%)</t>
  </si>
  <si>
    <t>S001</t>
  </si>
  <si>
    <t>Belgische accijns</t>
  </si>
  <si>
    <t>Code d'accises belge</t>
  </si>
  <si>
    <t>Belgian excise</t>
  </si>
  <si>
    <t>S002</t>
  </si>
  <si>
    <t>S003</t>
  </si>
  <si>
    <t>S004</t>
  </si>
  <si>
    <t>S005</t>
  </si>
  <si>
    <t>S006</t>
  </si>
  <si>
    <t>S007</t>
  </si>
  <si>
    <t>S008</t>
  </si>
  <si>
    <t>S009</t>
  </si>
  <si>
    <t>S010</t>
  </si>
  <si>
    <t>S011</t>
  </si>
  <si>
    <t>S012</t>
  </si>
  <si>
    <t>S013</t>
  </si>
  <si>
    <t>S014</t>
  </si>
  <si>
    <t>S015</t>
  </si>
  <si>
    <t>S016</t>
  </si>
  <si>
    <t>S017</t>
  </si>
  <si>
    <t>S018</t>
  </si>
  <si>
    <t>S019</t>
  </si>
  <si>
    <t>S020</t>
  </si>
  <si>
    <t>S021</t>
  </si>
  <si>
    <t>S022</t>
  </si>
  <si>
    <t>S023</t>
  </si>
  <si>
    <t>S024</t>
  </si>
  <si>
    <t>S100</t>
  </si>
  <si>
    <t>S101</t>
  </si>
  <si>
    <t>S102</t>
  </si>
  <si>
    <t>S103</t>
  </si>
  <si>
    <t>S104</t>
  </si>
  <si>
    <t>S105</t>
  </si>
  <si>
    <t>S106</t>
  </si>
  <si>
    <t>S107</t>
  </si>
  <si>
    <t>S108</t>
  </si>
  <si>
    <t>S109</t>
  </si>
  <si>
    <t>S110</t>
  </si>
  <si>
    <t>S111</t>
  </si>
  <si>
    <t>S112</t>
  </si>
  <si>
    <t>S113</t>
  </si>
  <si>
    <t>S114</t>
  </si>
  <si>
    <t>S115</t>
  </si>
  <si>
    <t>S116</t>
  </si>
  <si>
    <t>S117</t>
  </si>
  <si>
    <t>S118</t>
  </si>
  <si>
    <t>S119</t>
  </si>
  <si>
    <t>S120</t>
  </si>
  <si>
    <t>S121</t>
  </si>
  <si>
    <t>S122</t>
  </si>
  <si>
    <t>S123</t>
  </si>
  <si>
    <t>S124</t>
  </si>
  <si>
    <t>S125</t>
  </si>
  <si>
    <t>S126</t>
  </si>
  <si>
    <t>S127</t>
  </si>
  <si>
    <t>S128</t>
  </si>
  <si>
    <t>S129</t>
  </si>
  <si>
    <t>S130</t>
  </si>
  <si>
    <t>S131</t>
  </si>
  <si>
    <t>S132</t>
  </si>
  <si>
    <t>S133</t>
  </si>
  <si>
    <t>S134</t>
  </si>
  <si>
    <t>S135</t>
  </si>
  <si>
    <t>S136</t>
  </si>
  <si>
    <t>S137</t>
  </si>
  <si>
    <t>S138</t>
  </si>
  <si>
    <t>S139</t>
  </si>
  <si>
    <t>S140</t>
  </si>
  <si>
    <t>S141</t>
  </si>
  <si>
    <t>S142</t>
  </si>
  <si>
    <t>S143</t>
  </si>
  <si>
    <t>S144</t>
  </si>
  <si>
    <t>S145</t>
  </si>
  <si>
    <t>S146</t>
  </si>
  <si>
    <t>S147</t>
  </si>
  <si>
    <t>S148</t>
  </si>
  <si>
    <t>S149</t>
  </si>
  <si>
    <t>S150</t>
  </si>
  <si>
    <t>S151</t>
  </si>
  <si>
    <t>S200</t>
  </si>
  <si>
    <t>S201</t>
  </si>
  <si>
    <t>S202</t>
  </si>
  <si>
    <t>S203</t>
  </si>
  <si>
    <t>S204</t>
  </si>
  <si>
    <t>S205</t>
  </si>
  <si>
    <t>S206</t>
  </si>
  <si>
    <t>S207</t>
  </si>
  <si>
    <t>S208</t>
  </si>
  <si>
    <t>S209</t>
  </si>
  <si>
    <t>S210</t>
  </si>
  <si>
    <t>S211</t>
  </si>
  <si>
    <t>S212</t>
  </si>
  <si>
    <t>S213</t>
  </si>
  <si>
    <t>S214</t>
  </si>
  <si>
    <t>S215</t>
  </si>
  <si>
    <t>S216</t>
  </si>
  <si>
    <t>S217</t>
  </si>
  <si>
    <t>S218</t>
  </si>
  <si>
    <t>S219</t>
  </si>
  <si>
    <t>S220</t>
  </si>
  <si>
    <t>S221</t>
  </si>
  <si>
    <t>S222</t>
  </si>
  <si>
    <t>S223</t>
  </si>
  <si>
    <t>S224</t>
  </si>
  <si>
    <t>S225</t>
  </si>
  <si>
    <t>S226</t>
  </si>
  <si>
    <t>S227</t>
  </si>
  <si>
    <t>S228</t>
  </si>
  <si>
    <t>S229</t>
  </si>
  <si>
    <t>S230</t>
  </si>
  <si>
    <t>S231</t>
  </si>
  <si>
    <t>S232</t>
  </si>
  <si>
    <t>S233</t>
  </si>
  <si>
    <t>S234</t>
  </si>
  <si>
    <t>S235</t>
  </si>
  <si>
    <t>S236</t>
  </si>
  <si>
    <t>S237</t>
  </si>
  <si>
    <t>S238</t>
  </si>
  <si>
    <t>S239</t>
  </si>
  <si>
    <t>S240</t>
  </si>
  <si>
    <t>S241</t>
  </si>
  <si>
    <t>S242</t>
  </si>
  <si>
    <t>S243</t>
  </si>
  <si>
    <t>S244</t>
  </si>
  <si>
    <t>S245</t>
  </si>
  <si>
    <t>S246</t>
  </si>
  <si>
    <t>S247</t>
  </si>
  <si>
    <t>S248</t>
  </si>
  <si>
    <t>S249</t>
  </si>
  <si>
    <t>S250</t>
  </si>
  <si>
    <t>S251</t>
  </si>
  <si>
    <t>S300</t>
  </si>
  <si>
    <t>S301</t>
  </si>
  <si>
    <t>S302</t>
  </si>
  <si>
    <t>S303</t>
  </si>
  <si>
    <t>S304</t>
  </si>
  <si>
    <t>S305</t>
  </si>
  <si>
    <t>S306</t>
  </si>
  <si>
    <t>S307</t>
  </si>
  <si>
    <t>S308</t>
  </si>
  <si>
    <t>S309</t>
  </si>
  <si>
    <t>S310</t>
  </si>
  <si>
    <t>S311</t>
  </si>
  <si>
    <t>S312</t>
  </si>
  <si>
    <t>S313</t>
  </si>
  <si>
    <t>S314</t>
  </si>
  <si>
    <t>S315</t>
  </si>
  <si>
    <t>S316</t>
  </si>
  <si>
    <t>S317</t>
  </si>
  <si>
    <t>S318</t>
  </si>
  <si>
    <t>S319</t>
  </si>
  <si>
    <t>S320</t>
  </si>
  <si>
    <t>S321</t>
  </si>
  <si>
    <t>S322</t>
  </si>
  <si>
    <t>S323</t>
  </si>
  <si>
    <t>S400</t>
  </si>
  <si>
    <t>S401</t>
  </si>
  <si>
    <t>S402</t>
  </si>
  <si>
    <t>S403</t>
  </si>
  <si>
    <t>S404</t>
  </si>
  <si>
    <t>S405</t>
  </si>
  <si>
    <t>S406</t>
  </si>
  <si>
    <t>S407</t>
  </si>
  <si>
    <t>S408</t>
  </si>
  <si>
    <t>S409</t>
  </si>
  <si>
    <t>S410</t>
  </si>
  <si>
    <t>S411</t>
  </si>
  <si>
    <t>S412</t>
  </si>
  <si>
    <t>S500</t>
  </si>
  <si>
    <t>S501</t>
  </si>
  <si>
    <t>S502</t>
  </si>
  <si>
    <t>S503</t>
  </si>
  <si>
    <t>S504</t>
  </si>
  <si>
    <t>S505</t>
  </si>
  <si>
    <t>S506</t>
  </si>
  <si>
    <t>S507</t>
  </si>
  <si>
    <t>S508</t>
  </si>
  <si>
    <t>S509</t>
  </si>
  <si>
    <t>S510</t>
  </si>
  <si>
    <t>S511</t>
  </si>
  <si>
    <t>S512</t>
  </si>
  <si>
    <t>S513</t>
  </si>
  <si>
    <t>S514</t>
  </si>
  <si>
    <t>S515</t>
  </si>
  <si>
    <t>S516</t>
  </si>
  <si>
    <t>S517</t>
  </si>
  <si>
    <t>S518</t>
  </si>
  <si>
    <t>S519</t>
  </si>
  <si>
    <t>S520</t>
  </si>
  <si>
    <t>S521</t>
  </si>
  <si>
    <t>S522</t>
  </si>
  <si>
    <t>S523</t>
  </si>
  <si>
    <t>S524</t>
  </si>
  <si>
    <t>S525</t>
  </si>
  <si>
    <t>S526</t>
  </si>
  <si>
    <t>S527</t>
  </si>
  <si>
    <t>S528</t>
  </si>
  <si>
    <t>S529</t>
  </si>
  <si>
    <t>S530</t>
  </si>
  <si>
    <t>S531</t>
  </si>
  <si>
    <t>S532</t>
  </si>
  <si>
    <t>S533</t>
  </si>
  <si>
    <t>S534</t>
  </si>
  <si>
    <t>S535</t>
  </si>
  <si>
    <t>S536</t>
  </si>
  <si>
    <t>S537</t>
  </si>
  <si>
    <t>S538</t>
  </si>
  <si>
    <t>S539</t>
  </si>
  <si>
    <t>S540</t>
  </si>
  <si>
    <t>S541</t>
  </si>
  <si>
    <t>S542</t>
  </si>
  <si>
    <t>S543</t>
  </si>
  <si>
    <t>S544</t>
  </si>
  <si>
    <t>S545</t>
  </si>
  <si>
    <t>S546</t>
  </si>
  <si>
    <t>S547</t>
  </si>
  <si>
    <t>S548</t>
  </si>
  <si>
    <t>S549</t>
  </si>
  <si>
    <t>S550</t>
  </si>
  <si>
    <t>S551</t>
  </si>
  <si>
    <t>S552</t>
  </si>
  <si>
    <t>S553</t>
  </si>
  <si>
    <t>S554</t>
  </si>
  <si>
    <t>S555</t>
  </si>
  <si>
    <t>S556</t>
  </si>
  <si>
    <t>S557</t>
  </si>
  <si>
    <t>S558</t>
  </si>
  <si>
    <t>S559</t>
  </si>
  <si>
    <t>S560</t>
  </si>
  <si>
    <t>S561</t>
  </si>
  <si>
    <t>S562</t>
  </si>
  <si>
    <t>S563</t>
  </si>
  <si>
    <t>S564</t>
  </si>
  <si>
    <t>S565</t>
  </si>
  <si>
    <t>S566</t>
  </si>
  <si>
    <t>S567</t>
  </si>
  <si>
    <t>S568</t>
  </si>
  <si>
    <t>S569</t>
  </si>
  <si>
    <t>S570</t>
  </si>
  <si>
    <t>S571</t>
  </si>
  <si>
    <t>S572</t>
  </si>
  <si>
    <t>S573</t>
  </si>
  <si>
    <t>S574</t>
  </si>
  <si>
    <t>S575</t>
  </si>
  <si>
    <t>S576</t>
  </si>
  <si>
    <t>S577</t>
  </si>
  <si>
    <t>S578</t>
  </si>
  <si>
    <t>S579</t>
  </si>
  <si>
    <t>S580</t>
  </si>
  <si>
    <t>T001</t>
  </si>
  <si>
    <t>T002</t>
  </si>
  <si>
    <t>T010</t>
  </si>
  <si>
    <t>T011</t>
  </si>
  <si>
    <t>T012</t>
  </si>
  <si>
    <t>T013</t>
  </si>
  <si>
    <t>T014</t>
  </si>
  <si>
    <t>T015</t>
  </si>
  <si>
    <t>T016</t>
  </si>
  <si>
    <t>T017</t>
  </si>
  <si>
    <t>T018</t>
  </si>
  <si>
    <t>T019</t>
  </si>
  <si>
    <t>T020</t>
  </si>
  <si>
    <t>T021</t>
  </si>
  <si>
    <t>T022</t>
  </si>
  <si>
    <t>T023</t>
  </si>
  <si>
    <t>T024</t>
  </si>
  <si>
    <t>T025</t>
  </si>
  <si>
    <t>T026</t>
  </si>
  <si>
    <t>T027</t>
  </si>
  <si>
    <t>T028</t>
  </si>
  <si>
    <t>T029</t>
  </si>
  <si>
    <t>T030</t>
  </si>
  <si>
    <t>T031</t>
  </si>
  <si>
    <t>T032</t>
  </si>
  <si>
    <t>T033</t>
  </si>
  <si>
    <t>T034</t>
  </si>
  <si>
    <t>T035</t>
  </si>
  <si>
    <t>T036</t>
  </si>
  <si>
    <t>T037</t>
  </si>
  <si>
    <t>T038</t>
  </si>
  <si>
    <t>T039</t>
  </si>
  <si>
    <t>T040</t>
  </si>
  <si>
    <t>T041</t>
  </si>
  <si>
    <t>T042</t>
  </si>
  <si>
    <t>T043</t>
  </si>
  <si>
    <t>T044</t>
  </si>
  <si>
    <t>T045</t>
  </si>
  <si>
    <t>T050</t>
  </si>
  <si>
    <t>T051</t>
  </si>
  <si>
    <t>T052</t>
  </si>
  <si>
    <t>T053</t>
  </si>
  <si>
    <t>T054</t>
  </si>
  <si>
    <t>T055</t>
  </si>
  <si>
    <t>T056</t>
  </si>
  <si>
    <t>T057</t>
  </si>
  <si>
    <t>T058</t>
  </si>
  <si>
    <t>T059</t>
  </si>
  <si>
    <t>T060</t>
  </si>
  <si>
    <t>T061</t>
  </si>
  <si>
    <t>T062</t>
  </si>
  <si>
    <t>T063</t>
  </si>
  <si>
    <t>T100</t>
  </si>
  <si>
    <t>T101</t>
  </si>
  <si>
    <t>T102</t>
  </si>
  <si>
    <t>T150</t>
  </si>
  <si>
    <t>T151</t>
  </si>
  <si>
    <t>T152</t>
  </si>
  <si>
    <t>T153</t>
  </si>
  <si>
    <t>T154</t>
  </si>
  <si>
    <t>T155</t>
  </si>
  <si>
    <t>T156</t>
  </si>
  <si>
    <t>T157</t>
  </si>
  <si>
    <t>T158</t>
  </si>
  <si>
    <t>T159</t>
  </si>
  <si>
    <t>T160</t>
  </si>
  <si>
    <t>T161</t>
  </si>
  <si>
    <t>T162</t>
  </si>
  <si>
    <t>T163</t>
  </si>
  <si>
    <t>T164</t>
  </si>
  <si>
    <t>T165</t>
  </si>
  <si>
    <t>T166</t>
  </si>
  <si>
    <t>T167</t>
  </si>
  <si>
    <t>T168</t>
  </si>
  <si>
    <t>T169</t>
  </si>
  <si>
    <t>T170</t>
  </si>
  <si>
    <t>T171</t>
  </si>
  <si>
    <t>T172</t>
  </si>
  <si>
    <t>T173</t>
  </si>
  <si>
    <t>T174</t>
  </si>
  <si>
    <t>T175</t>
  </si>
  <si>
    <t>T176</t>
  </si>
  <si>
    <t>T177</t>
  </si>
  <si>
    <t>T178</t>
  </si>
  <si>
    <t>T179</t>
  </si>
  <si>
    <t>T180</t>
  </si>
  <si>
    <t>T181</t>
  </si>
  <si>
    <t>T182</t>
  </si>
  <si>
    <t>T183</t>
  </si>
  <si>
    <t>T184</t>
  </si>
  <si>
    <t>T185</t>
  </si>
  <si>
    <t>T186</t>
  </si>
  <si>
    <t>T187</t>
  </si>
  <si>
    <t>T188</t>
  </si>
  <si>
    <t>T189</t>
  </si>
  <si>
    <t>T200</t>
  </si>
  <si>
    <t>T201</t>
  </si>
  <si>
    <t>T202</t>
  </si>
  <si>
    <t>T203</t>
  </si>
  <si>
    <t>T204</t>
  </si>
  <si>
    <t>T205</t>
  </si>
  <si>
    <t>T206</t>
  </si>
  <si>
    <t>T207</t>
  </si>
  <si>
    <t>T208</t>
  </si>
  <si>
    <t>T209</t>
  </si>
  <si>
    <t>T210</t>
  </si>
  <si>
    <t>T211</t>
  </si>
  <si>
    <t>T212</t>
  </si>
  <si>
    <t>T213</t>
  </si>
  <si>
    <t>T214</t>
  </si>
  <si>
    <t>T215</t>
  </si>
  <si>
    <t>T216</t>
  </si>
  <si>
    <t>T217</t>
  </si>
  <si>
    <t>T218</t>
  </si>
  <si>
    <t>T219</t>
  </si>
  <si>
    <t>T220</t>
  </si>
  <si>
    <t>T221</t>
  </si>
  <si>
    <t>T222</t>
  </si>
  <si>
    <t>T223</t>
  </si>
  <si>
    <t>T224</t>
  </si>
  <si>
    <t>T225</t>
  </si>
  <si>
    <t>T226</t>
  </si>
  <si>
    <t>T227</t>
  </si>
  <si>
    <t>T228</t>
  </si>
  <si>
    <t>T229</t>
  </si>
  <si>
    <t>T230</t>
  </si>
  <si>
    <t>T231</t>
  </si>
  <si>
    <t>T232</t>
  </si>
  <si>
    <t>T233</t>
  </si>
  <si>
    <t>T234</t>
  </si>
  <si>
    <t>T235</t>
  </si>
  <si>
    <t>T236</t>
  </si>
  <si>
    <t>T237</t>
  </si>
  <si>
    <t>T238</t>
  </si>
  <si>
    <t>T239</t>
  </si>
  <si>
    <t>T250</t>
  </si>
  <si>
    <t>T251</t>
  </si>
  <si>
    <t>T252</t>
  </si>
  <si>
    <t>T253</t>
  </si>
  <si>
    <t>T254</t>
  </si>
  <si>
    <t>T255</t>
  </si>
  <si>
    <t>T256</t>
  </si>
  <si>
    <t>T257</t>
  </si>
  <si>
    <t>T258</t>
  </si>
  <si>
    <t>T259</t>
  </si>
  <si>
    <t>T260</t>
  </si>
  <si>
    <t>T261</t>
  </si>
  <si>
    <t>T262</t>
  </si>
  <si>
    <t>T263</t>
  </si>
  <si>
    <t>T264</t>
  </si>
  <si>
    <t>T265</t>
  </si>
  <si>
    <t>T266</t>
  </si>
  <si>
    <t>T267</t>
  </si>
  <si>
    <t>T268</t>
  </si>
  <si>
    <t>T269</t>
  </si>
  <si>
    <t>T270</t>
  </si>
  <si>
    <t>T271</t>
  </si>
  <si>
    <t>T272</t>
  </si>
  <si>
    <t>T273</t>
  </si>
  <si>
    <t>T274</t>
  </si>
  <si>
    <t>T275</t>
  </si>
  <si>
    <t>T276</t>
  </si>
  <si>
    <t>T277</t>
  </si>
  <si>
    <t>T278</t>
  </si>
  <si>
    <t>T279</t>
  </si>
  <si>
    <t>T280</t>
  </si>
  <si>
    <t>T281</t>
  </si>
  <si>
    <t>T282</t>
  </si>
  <si>
    <t>T283</t>
  </si>
  <si>
    <t>T284</t>
  </si>
  <si>
    <t>T285</t>
  </si>
  <si>
    <t>T286</t>
  </si>
  <si>
    <t>T287</t>
  </si>
  <si>
    <t>T288</t>
  </si>
  <si>
    <t>T289</t>
  </si>
  <si>
    <t>T290</t>
  </si>
  <si>
    <t>T300</t>
  </si>
  <si>
    <t>T301</t>
  </si>
  <si>
    <t>T302</t>
  </si>
  <si>
    <t>T350</t>
  </si>
  <si>
    <t>T351</t>
  </si>
  <si>
    <t>T352</t>
  </si>
  <si>
    <t>T400</t>
  </si>
  <si>
    <t>T401</t>
  </si>
  <si>
    <t>T402</t>
  </si>
  <si>
    <t>T450</t>
  </si>
  <si>
    <t>T451</t>
  </si>
  <si>
    <t>T452</t>
  </si>
  <si>
    <t>T500</t>
  </si>
  <si>
    <t>T501</t>
  </si>
  <si>
    <t>T502</t>
  </si>
  <si>
    <t>T503</t>
  </si>
  <si>
    <t>T504</t>
  </si>
  <si>
    <t>T505</t>
  </si>
  <si>
    <t>T506</t>
  </si>
  <si>
    <t>T507</t>
  </si>
  <si>
    <t>T508</t>
  </si>
  <si>
    <t>T509</t>
  </si>
  <si>
    <t>T510</t>
  </si>
  <si>
    <t>T511</t>
  </si>
  <si>
    <t>T512</t>
  </si>
  <si>
    <t>T513</t>
  </si>
  <si>
    <t>T514</t>
  </si>
  <si>
    <t>T515</t>
  </si>
  <si>
    <t>T516</t>
  </si>
  <si>
    <t>T517</t>
  </si>
  <si>
    <t>T518</t>
  </si>
  <si>
    <t>T519</t>
  </si>
  <si>
    <t>T520</t>
  </si>
  <si>
    <t>T521</t>
  </si>
  <si>
    <t>T522</t>
  </si>
  <si>
    <t>T523</t>
  </si>
  <si>
    <t>T524</t>
  </si>
  <si>
    <t>T525</t>
  </si>
  <si>
    <t>T526</t>
  </si>
  <si>
    <t>T527</t>
  </si>
  <si>
    <t>T528</t>
  </si>
  <si>
    <t>T529</t>
  </si>
  <si>
    <t>T530</t>
  </si>
  <si>
    <t>T531</t>
  </si>
  <si>
    <t>T532</t>
  </si>
  <si>
    <t>T533</t>
  </si>
  <si>
    <t>T534</t>
  </si>
  <si>
    <t>T535</t>
  </si>
  <si>
    <t>T536</t>
  </si>
  <si>
    <t>T537</t>
  </si>
  <si>
    <t>T538</t>
  </si>
  <si>
    <t>T539</t>
  </si>
  <si>
    <t>T540</t>
  </si>
  <si>
    <t>T541</t>
  </si>
  <si>
    <t>T542</t>
  </si>
  <si>
    <t>T543</t>
  </si>
  <si>
    <t>T544</t>
  </si>
  <si>
    <t>T545</t>
  </si>
  <si>
    <t>T546</t>
  </si>
  <si>
    <t>T547</t>
  </si>
  <si>
    <t>T548</t>
  </si>
  <si>
    <t>T549</t>
  </si>
  <si>
    <t>T550</t>
  </si>
  <si>
    <t>T551</t>
  </si>
  <si>
    <t>T552</t>
  </si>
  <si>
    <t>T553</t>
  </si>
  <si>
    <t>T554</t>
  </si>
  <si>
    <t>T555</t>
  </si>
  <si>
    <t>T556</t>
  </si>
  <si>
    <t>T557</t>
  </si>
  <si>
    <t>T558</t>
  </si>
  <si>
    <t>T559</t>
  </si>
  <si>
    <t>T560</t>
  </si>
  <si>
    <t>T561</t>
  </si>
  <si>
    <t>T562</t>
  </si>
  <si>
    <t>T563</t>
  </si>
  <si>
    <t>T564</t>
  </si>
  <si>
    <t>T565</t>
  </si>
  <si>
    <t>T566</t>
  </si>
  <si>
    <t>T567</t>
  </si>
  <si>
    <t>T568</t>
  </si>
  <si>
    <t>T569</t>
  </si>
  <si>
    <t>T570</t>
  </si>
  <si>
    <t>T571</t>
  </si>
  <si>
    <t>T572</t>
  </si>
  <si>
    <t>T573</t>
  </si>
  <si>
    <t>T574</t>
  </si>
  <si>
    <t>T575</t>
  </si>
  <si>
    <t>T576</t>
  </si>
  <si>
    <t>T577</t>
  </si>
  <si>
    <t>TVA</t>
  </si>
  <si>
    <t>U001</t>
  </si>
  <si>
    <t>U002</t>
  </si>
  <si>
    <t>U003</t>
  </si>
  <si>
    <t>U010</t>
  </si>
  <si>
    <t>U011</t>
  </si>
  <si>
    <t>U012</t>
  </si>
  <si>
    <t>U013</t>
  </si>
  <si>
    <t>U014</t>
  </si>
  <si>
    <t>U015</t>
  </si>
  <si>
    <t>U016</t>
  </si>
  <si>
    <t>U017</t>
  </si>
  <si>
    <t>U018</t>
  </si>
  <si>
    <t>U019</t>
  </si>
  <si>
    <t>U030</t>
  </si>
  <si>
    <t>U031</t>
  </si>
  <si>
    <t>U040</t>
  </si>
  <si>
    <t>U041</t>
  </si>
  <si>
    <t>U042</t>
  </si>
  <si>
    <t>U043</t>
  </si>
  <si>
    <t>U050</t>
  </si>
  <si>
    <t>U051</t>
  </si>
  <si>
    <t>U053</t>
  </si>
  <si>
    <t>U054</t>
  </si>
  <si>
    <t>U100</t>
  </si>
  <si>
    <t>U101</t>
  </si>
  <si>
    <t>U103</t>
  </si>
  <si>
    <t>U104</t>
  </si>
  <si>
    <t>U110</t>
  </si>
  <si>
    <t>U111</t>
  </si>
  <si>
    <t>U150</t>
  </si>
  <si>
    <t>U151</t>
  </si>
  <si>
    <t>U167</t>
  </si>
  <si>
    <t>U170</t>
  </si>
  <si>
    <t>U171</t>
  </si>
  <si>
    <t>U172</t>
  </si>
  <si>
    <t>U173</t>
  </si>
  <si>
    <t>U174</t>
  </si>
  <si>
    <t>U175</t>
  </si>
  <si>
    <t>U180</t>
  </si>
  <si>
    <t>U181</t>
  </si>
  <si>
    <t>U182</t>
  </si>
  <si>
    <t>U200</t>
  </si>
  <si>
    <t>U201</t>
  </si>
  <si>
    <t>U202</t>
  </si>
  <si>
    <t>U500</t>
  </si>
  <si>
    <t>U501</t>
  </si>
  <si>
    <t>U502</t>
  </si>
  <si>
    <t>U503</t>
  </si>
  <si>
    <t>U504</t>
  </si>
  <si>
    <t>U505</t>
  </si>
  <si>
    <t>U506</t>
  </si>
  <si>
    <t>U507</t>
  </si>
  <si>
    <t>U508</t>
  </si>
  <si>
    <t>U509</t>
  </si>
  <si>
    <t>U510</t>
  </si>
  <si>
    <t>U511</t>
  </si>
  <si>
    <t>U512</t>
  </si>
  <si>
    <t>U513</t>
  </si>
  <si>
    <t>U514</t>
  </si>
  <si>
    <t>U515</t>
  </si>
  <si>
    <t>U516</t>
  </si>
  <si>
    <t>U517</t>
  </si>
  <si>
    <t>U518</t>
  </si>
  <si>
    <t>U519</t>
  </si>
  <si>
    <t>U520</t>
  </si>
  <si>
    <t>U521</t>
  </si>
  <si>
    <t>U522</t>
  </si>
  <si>
    <t>U523</t>
  </si>
  <si>
    <t>U524</t>
  </si>
  <si>
    <t>U525</t>
  </si>
  <si>
    <t>U526</t>
  </si>
  <si>
    <t>U527</t>
  </si>
  <si>
    <t>U528</t>
  </si>
  <si>
    <t>U529</t>
  </si>
  <si>
    <t>U530</t>
  </si>
  <si>
    <t>U531</t>
  </si>
  <si>
    <t>U532</t>
  </si>
  <si>
    <t>U533</t>
  </si>
  <si>
    <t>U534</t>
  </si>
  <si>
    <t>U535</t>
  </si>
  <si>
    <t>U536</t>
  </si>
  <si>
    <t>U537</t>
  </si>
  <si>
    <t>U538</t>
  </si>
  <si>
    <t>U539</t>
  </si>
  <si>
    <t>U540</t>
  </si>
  <si>
    <t>U541</t>
  </si>
  <si>
    <t>U542</t>
  </si>
  <si>
    <t>U543</t>
  </si>
  <si>
    <t>U544</t>
  </si>
  <si>
    <t>U545</t>
  </si>
  <si>
    <t>U546</t>
  </si>
  <si>
    <t>U547</t>
  </si>
  <si>
    <t>U548</t>
  </si>
  <si>
    <t>U549</t>
  </si>
  <si>
    <t>U550</t>
  </si>
  <si>
    <t>U551</t>
  </si>
  <si>
    <t>U552</t>
  </si>
  <si>
    <t>U553</t>
  </si>
  <si>
    <t>U554</t>
  </si>
  <si>
    <t>U555</t>
  </si>
  <si>
    <t>U556</t>
  </si>
  <si>
    <t>U557</t>
  </si>
  <si>
    <t>U558</t>
  </si>
  <si>
    <t>U559</t>
  </si>
  <si>
    <t>U560</t>
  </si>
  <si>
    <t>U561</t>
  </si>
  <si>
    <t>U562</t>
  </si>
  <si>
    <t>U563</t>
  </si>
  <si>
    <t>U564</t>
  </si>
  <si>
    <t>U565</t>
  </si>
  <si>
    <t>U566</t>
  </si>
  <si>
    <t>U567</t>
  </si>
  <si>
    <t>U568</t>
  </si>
  <si>
    <t>U569</t>
  </si>
  <si>
    <t>U570</t>
  </si>
  <si>
    <t>U571</t>
  </si>
  <si>
    <t>U572</t>
  </si>
  <si>
    <t>U573</t>
  </si>
  <si>
    <t>U574</t>
  </si>
  <si>
    <t>U575</t>
  </si>
  <si>
    <t>U576</t>
  </si>
  <si>
    <t>U577</t>
  </si>
  <si>
    <t>U600</t>
  </si>
  <si>
    <t>U601</t>
  </si>
  <si>
    <t>U602</t>
  </si>
  <si>
    <t>U603</t>
  </si>
  <si>
    <t>U604</t>
  </si>
  <si>
    <t>U605</t>
  </si>
  <si>
    <t>U606</t>
  </si>
  <si>
    <t>U607</t>
  </si>
  <si>
    <t>U642</t>
  </si>
  <si>
    <t>U643</t>
  </si>
  <si>
    <t>U700</t>
  </si>
  <si>
    <t>U701</t>
  </si>
  <si>
    <t>U702</t>
  </si>
  <si>
    <t>U703</t>
  </si>
  <si>
    <t>U704</t>
  </si>
  <si>
    <t>U705</t>
  </si>
  <si>
    <t>U706</t>
  </si>
  <si>
    <t>U707</t>
  </si>
  <si>
    <t>U708</t>
  </si>
  <si>
    <t>U709</t>
  </si>
  <si>
    <t>U710</t>
  </si>
  <si>
    <t>U711</t>
  </si>
  <si>
    <t>U712</t>
  </si>
  <si>
    <t>U713</t>
  </si>
  <si>
    <t>V001</t>
  </si>
  <si>
    <t>Luxemburgse accijns</t>
  </si>
  <si>
    <t>Code d'accises luxembourgeoise</t>
  </si>
  <si>
    <t>Luxembourg excise</t>
  </si>
  <si>
    <t>V002</t>
  </si>
  <si>
    <t>V003</t>
  </si>
  <si>
    <t>V004</t>
  </si>
  <si>
    <t>V005</t>
  </si>
  <si>
    <t>V006</t>
  </si>
  <si>
    <t>V007</t>
  </si>
  <si>
    <t>V008</t>
  </si>
  <si>
    <t>V009</t>
  </si>
  <si>
    <t>V010</t>
  </si>
  <si>
    <t>V011</t>
  </si>
  <si>
    <t>V012</t>
  </si>
  <si>
    <t>V101</t>
  </si>
  <si>
    <t>V102</t>
  </si>
  <si>
    <t>V103</t>
  </si>
  <si>
    <t>V151</t>
  </si>
  <si>
    <t>V152</t>
  </si>
  <si>
    <t>V200</t>
  </si>
  <si>
    <t>V201</t>
  </si>
  <si>
    <t>Belgische accijns &amp; Luxemburgse accijns</t>
  </si>
  <si>
    <t>Code d'accises belge &amp; Code d'accises luxembourgeoise</t>
  </si>
  <si>
    <t>Belgian excise &amp; Luxembourg excise</t>
  </si>
  <si>
    <t>V202</t>
  </si>
  <si>
    <t>V203</t>
  </si>
  <si>
    <t>V204</t>
  </si>
  <si>
    <t>V205</t>
  </si>
  <si>
    <t>V206</t>
  </si>
  <si>
    <t>V207</t>
  </si>
  <si>
    <t>V208</t>
  </si>
  <si>
    <t>V209</t>
  </si>
  <si>
    <t>V210</t>
  </si>
  <si>
    <t>V211</t>
  </si>
  <si>
    <t>V212</t>
  </si>
  <si>
    <t>V213</t>
  </si>
  <si>
    <t>V214</t>
  </si>
  <si>
    <t>V215</t>
  </si>
  <si>
    <t>V216</t>
  </si>
  <si>
    <t>V217</t>
  </si>
  <si>
    <t>V218</t>
  </si>
  <si>
    <t>V219</t>
  </si>
  <si>
    <t>V220</t>
  </si>
  <si>
    <t>V221</t>
  </si>
  <si>
    <t>V222</t>
  </si>
  <si>
    <t>V251</t>
  </si>
  <si>
    <t>V252</t>
  </si>
  <si>
    <t>V253</t>
  </si>
  <si>
    <t>V254</t>
  </si>
  <si>
    <t>V300</t>
  </si>
  <si>
    <t>V301</t>
  </si>
  <si>
    <t>V302</t>
  </si>
  <si>
    <t>V303</t>
  </si>
  <si>
    <t>V304</t>
  </si>
  <si>
    <t>V305</t>
  </si>
  <si>
    <t>V306</t>
  </si>
  <si>
    <t>V307</t>
  </si>
  <si>
    <t>V308</t>
  </si>
  <si>
    <t>V309</t>
  </si>
  <si>
    <t>V310</t>
  </si>
  <si>
    <t>V311</t>
  </si>
  <si>
    <t>V312</t>
  </si>
  <si>
    <t>V313</t>
  </si>
  <si>
    <t>V314</t>
  </si>
  <si>
    <t>V315</t>
  </si>
  <si>
    <t>V316</t>
  </si>
  <si>
    <t>V317</t>
  </si>
  <si>
    <t>V324</t>
  </si>
  <si>
    <t>V325</t>
  </si>
  <si>
    <t>V326</t>
  </si>
  <si>
    <t>V327</t>
  </si>
  <si>
    <t>V328</t>
  </si>
  <si>
    <t>V329</t>
  </si>
  <si>
    <t>V330</t>
  </si>
  <si>
    <t>V331</t>
  </si>
  <si>
    <t>V332</t>
  </si>
  <si>
    <t>V333</t>
  </si>
  <si>
    <t>V334</t>
  </si>
  <si>
    <t>V335</t>
  </si>
  <si>
    <t>V336</t>
  </si>
  <si>
    <t>V337</t>
  </si>
  <si>
    <t>V338</t>
  </si>
  <si>
    <t>V339</t>
  </si>
  <si>
    <t>V340</t>
  </si>
  <si>
    <t>V341</t>
  </si>
  <si>
    <t>V342</t>
  </si>
  <si>
    <t>V343</t>
  </si>
  <si>
    <t>V350</t>
  </si>
  <si>
    <t>V351</t>
  </si>
  <si>
    <t>V352</t>
  </si>
  <si>
    <t>V353</t>
  </si>
  <si>
    <t>V401</t>
  </si>
  <si>
    <t>V402</t>
  </si>
  <si>
    <t>V403</t>
  </si>
  <si>
    <t>V404</t>
  </si>
  <si>
    <t>V405</t>
  </si>
  <si>
    <t>V406</t>
  </si>
  <si>
    <t>VAT</t>
  </si>
  <si>
    <t>VAT_S</t>
  </si>
  <si>
    <t>W001</t>
  </si>
  <si>
    <t>W003</t>
  </si>
  <si>
    <t>W005</t>
  </si>
  <si>
    <t>W007</t>
  </si>
  <si>
    <t>W008</t>
  </si>
  <si>
    <t>W009</t>
  </si>
  <si>
    <t>W011</t>
  </si>
  <si>
    <t>W012</t>
  </si>
  <si>
    <t>W013</t>
  </si>
  <si>
    <t>W014</t>
  </si>
  <si>
    <t>W015</t>
  </si>
  <si>
    <t>W030</t>
  </si>
  <si>
    <t>W040</t>
  </si>
  <si>
    <t>W050</t>
  </si>
  <si>
    <t>W070</t>
  </si>
  <si>
    <t>W100</t>
  </si>
  <si>
    <t>W101</t>
  </si>
  <si>
    <t>W110</t>
  </si>
  <si>
    <t>W111</t>
  </si>
  <si>
    <t>W999</t>
  </si>
  <si>
    <t>X003</t>
  </si>
  <si>
    <t>X005</t>
  </si>
  <si>
    <t>X007</t>
  </si>
  <si>
    <t>X009</t>
  </si>
  <si>
    <t>X010</t>
  </si>
  <si>
    <t>X011</t>
  </si>
  <si>
    <t>X013</t>
  </si>
  <si>
    <t>X015</t>
  </si>
  <si>
    <t>X017</t>
  </si>
  <si>
    <t>X019</t>
  </si>
  <si>
    <t>X020</t>
  </si>
  <si>
    <t>X021</t>
  </si>
  <si>
    <t>X023</t>
  </si>
  <si>
    <t>X024</t>
  </si>
  <si>
    <t>X025</t>
  </si>
  <si>
    <t>X026</t>
  </si>
  <si>
    <t>X030</t>
  </si>
  <si>
    <t>X031</t>
  </si>
  <si>
    <t>X032</t>
  </si>
  <si>
    <t>X100</t>
  </si>
  <si>
    <t>X102</t>
  </si>
  <si>
    <t>X104</t>
  </si>
  <si>
    <t>X106</t>
  </si>
  <si>
    <t>X107</t>
  </si>
  <si>
    <t>X109</t>
  </si>
  <si>
    <t>X111</t>
  </si>
  <si>
    <t>X113</t>
  </si>
  <si>
    <t>X114</t>
  </si>
  <si>
    <t>X115</t>
  </si>
  <si>
    <t>X118</t>
  </si>
  <si>
    <t>X119</t>
  </si>
  <si>
    <t>X120</t>
  </si>
  <si>
    <t>X121</t>
  </si>
  <si>
    <t>X122</t>
  </si>
  <si>
    <t>X123</t>
  </si>
  <si>
    <t>X124</t>
  </si>
  <si>
    <t>X125</t>
  </si>
  <si>
    <t>X126</t>
  </si>
  <si>
    <t>X127</t>
  </si>
  <si>
    <t>Degré Celsius</t>
  </si>
  <si>
    <t>Degree Celsius</t>
  </si>
  <si>
    <t>DELIVERY_TO_DISTRIBUTION_CENTRE</t>
  </si>
  <si>
    <t>Tijdens levering aan distributiecentrum</t>
  </si>
  <si>
    <t>Lors de la livraison au centre de distribution</t>
  </si>
  <si>
    <t>During delivery to distribution center</t>
  </si>
  <si>
    <t>DELIVERY_TO_MARKET</t>
  </si>
  <si>
    <t>Tijdens levering aan de markt</t>
  </si>
  <si>
    <t>Lors de la livraison au marché</t>
  </si>
  <si>
    <t>During delivery to market</t>
  </si>
  <si>
    <t>DISINFECTION</t>
  </si>
  <si>
    <t>Ontsmetting</t>
  </si>
  <si>
    <t>Désinfection</t>
  </si>
  <si>
    <t>Disinfection</t>
  </si>
  <si>
    <t>INLET_TEMPERATURE</t>
  </si>
  <si>
    <t>Inlaattemperatuur (Max)</t>
  </si>
  <si>
    <t>Température d'entrée (Max)</t>
  </si>
  <si>
    <t>Inlet Temperature (Max)</t>
  </si>
  <si>
    <t>OPERATING_TEMPERATURE</t>
  </si>
  <si>
    <t>Bedrijfstemperatuur (Max)</t>
  </si>
  <si>
    <t>Température de fonctionnement (Max)</t>
  </si>
  <si>
    <t>Operating Temperature (Max)</t>
  </si>
  <si>
    <t>OUTLET_TEMPERATURE</t>
  </si>
  <si>
    <t>Temperatuur uitlaat</t>
  </si>
  <si>
    <t>Température de sortie</t>
  </si>
  <si>
    <t>Outlet Temperature</t>
  </si>
  <si>
    <t>STERILISATION</t>
  </si>
  <si>
    <t>Sterilisatie</t>
  </si>
  <si>
    <t>Stérilisation</t>
  </si>
  <si>
    <t>Sterilisation</t>
  </si>
  <si>
    <t>STORAGE_AFTER_OPENING</t>
  </si>
  <si>
    <t>Opslag na opening</t>
  </si>
  <si>
    <t>Stockage après l'ouverture</t>
  </si>
  <si>
    <t>Storage After Opening</t>
  </si>
  <si>
    <t>STORAGE_AFTER_OVERWRAP</t>
  </si>
  <si>
    <t>Opslag na het verwijderen omverpakking</t>
  </si>
  <si>
    <t>Stockage après avoir enlevé le suremballage</t>
  </si>
  <si>
    <t>Storage After Removing Overwrap</t>
  </si>
  <si>
    <t>STORAGE_AFTER_RECONSTITUTION</t>
  </si>
  <si>
    <t>Opslag na herbewerking</t>
  </si>
  <si>
    <t>Stockage après reconstitution</t>
  </si>
  <si>
    <t>Storage After Reconstitution</t>
  </si>
  <si>
    <t>Tijdens opslag of verwerking</t>
  </si>
  <si>
    <t>Pendant le stockage ou la manipulation</t>
  </si>
  <si>
    <t>During storage or handling</t>
  </si>
  <si>
    <t>TRANSPORTATION</t>
  </si>
  <si>
    <t>Tijdens het transport in de keten</t>
  </si>
  <si>
    <t>Pendant le transport dans la chaîne d'approvisionnement</t>
  </si>
  <si>
    <t>During transportation in the supply chain</t>
  </si>
  <si>
    <t>WASHING_TEMPERATURE</t>
  </si>
  <si>
    <t>Wastemperatuur</t>
  </si>
  <si>
    <t>Température de lavage</t>
  </si>
  <si>
    <t>Washing Temperature</t>
  </si>
  <si>
    <t>WORKING_TEMPERATURE</t>
  </si>
  <si>
    <t>Werktemperatuur</t>
  </si>
  <si>
    <t>Température de fonctionnement</t>
  </si>
  <si>
    <t>Working Temperature</t>
  </si>
  <si>
    <t>NIGHT</t>
  </si>
  <si>
    <t>Nacht</t>
  </si>
  <si>
    <t>Nuit</t>
  </si>
  <si>
    <t>Night</t>
  </si>
  <si>
    <t>Cut For Sale</t>
  </si>
  <si>
    <t>OTH</t>
  </si>
  <si>
    <t>TO_BE_CUT_FOR_SALE</t>
  </si>
  <si>
    <t>To Be Cut For Sale</t>
  </si>
  <si>
    <t>TO_BE_PORTIONED</t>
  </si>
  <si>
    <t>To Be Portioned</t>
  </si>
  <si>
    <t>BAKED_FOR_DATE</t>
  </si>
  <si>
    <t>Gebakken-voor datum - Geeft de datum aan waarvoor het broodproduct is gebakken (niet later dan 12 uur na het bakken)</t>
  </si>
  <si>
    <t>Cuit pour date - indique la date à laquelle le pain est cuit (au plus tard 12 heures après la cuisson)</t>
  </si>
  <si>
    <t>Baked-For Date - indicates the date the bread product is being baked for (not later than 12 hours after baking time)</t>
  </si>
  <si>
    <t>BAKED_ON_DATE</t>
  </si>
  <si>
    <t>Gebakken-op datum - Geeft de datum aan waarop het broodproduct gebakken is.</t>
  </si>
  <si>
    <t>Date de cuisson - indique la date à laquelle le produit de boulangerie a été cuit</t>
  </si>
  <si>
    <t>Baked-On Date - indicates the date on which the bread product was baked</t>
  </si>
  <si>
    <t>Tenminste Houdbaar Tot (THT) datum - Uiterste ideale consumptiedatum in relatie tot de productkwaliteit. Ook wel: uiterste verkoopdatum of minimale houdbaarheidsdatum.</t>
  </si>
  <si>
    <t>Date de péremption - Consommation idéale - ou meilleure date d'utilisation effective en référence à la qualité du produit</t>
  </si>
  <si>
    <t>Best Before Date - Ideal Consumption- or Best Effective Use Date with reference to the product quality. Also: Sell By Date or Minimum Durability Date</t>
  </si>
  <si>
    <t>DISPLAY_UNTIL_DATE</t>
  </si>
  <si>
    <t>Tonen tot' datum - de datum tot wanneer het product op het schap getoond wordt. (tijdschriften, promotieartikelen enz.)</t>
  </si>
  <si>
    <t>Disponible jusqu'à la date - La date jusqu'à laquelle l'article commercial est disponible en rayon (Périodiques, articles promotionnels, etc.)</t>
  </si>
  <si>
    <t>Display Until Date - The date until which the trade item is displayed on shelf. (Periodicals, promotional trade items etc.)</t>
  </si>
  <si>
    <t>EXPIRATION_DATE</t>
  </si>
  <si>
    <t>Uiterste houdbaarheidsdatum - Beperkt de consumptie of het gebruik van het product tot de genoemde datum. Ook wel: uiterste consumptiedatum of maximale houdbaarheidsdatum.</t>
  </si>
  <si>
    <t>Date d'expiration - Limite de consommation ou d'utilisation du produit. Aussi: Utiliser par date ou date de durabilité maximale. Le sens dépend du contexte du produit</t>
  </si>
  <si>
    <t>Expiration Date - Limit of consumption or use of the product. Also: Use By Date or Maximum Durability Date. Meaning depends on the product context</t>
  </si>
  <si>
    <t>FREEZE_BY</t>
  </si>
  <si>
    <t>Invriezen op - Geeft aan dat het product kan worden ingevroren om de levensduur te verlengen als het op deze datum wordt gedaan.</t>
  </si>
  <si>
    <t>A congeler avant</t>
  </si>
  <si>
    <t>Freeze By</t>
  </si>
  <si>
    <t>FREEZING_DATE</t>
  </si>
  <si>
    <t>Invriesdatum</t>
  </si>
  <si>
    <t>Date de congélation</t>
  </si>
  <si>
    <t>Freezing date</t>
  </si>
  <si>
    <t>LAST_SALE_DATE</t>
  </si>
  <si>
    <t>Laatste verkoopdatum - de datum waarop het product voor het laatst aan de consument mag worden verkocht</t>
  </si>
  <si>
    <t>Dernière date de vente - La dernière date à laquelle l'article peut être vendu à un consommateur</t>
  </si>
  <si>
    <t>Last Sale Date - The last date on which the trade item may be sold to a consumer</t>
  </si>
  <si>
    <t>NO_DATE_MARKED</t>
  </si>
  <si>
    <t>Geen datummarkering aanwezig</t>
  </si>
  <si>
    <t>Aucune date marquée</t>
  </si>
  <si>
    <t>No Date Marked</t>
  </si>
  <si>
    <t>PACKAGING_DATE</t>
  </si>
  <si>
    <t>Verpakkingsdatum - Datum waarop het product is verpakt. Kan betrekking hebben op het product zelf of producten die in een verpakking zitten.</t>
  </si>
  <si>
    <t>Date d'emballage - Date à laquelle les marchandises ont été emballées. Peut se référer à l'article lui-même ou aux articles contenus</t>
  </si>
  <si>
    <t>Packaging Date - Date when the goods were packed. May refer to the trade item itself or to items contained</t>
  </si>
  <si>
    <t>PRODUCTION_DATE</t>
  </si>
  <si>
    <t>Productiedatum - of montagedatum zoals bepaald door de producent. Kan betrekking hebben op het product zelf of producten die in een verpakking zitten.</t>
  </si>
  <si>
    <t>Date de production - ou Date de montage déterminée par le fabricant. Peut se référer à l'article lui-même ou aux articles contenus</t>
  </si>
  <si>
    <t>Production Date - or Assembly Date determined by the manufacturer. May refer to the trade item itself or to items contained</t>
  </si>
  <si>
    <t>USE_BY_DATE</t>
  </si>
  <si>
    <t>Use by date</t>
  </si>
  <si>
    <t>ELLIPSOID</t>
  </si>
  <si>
    <t>ELONGATED</t>
  </si>
  <si>
    <t>FLAT</t>
  </si>
  <si>
    <t>FLAT_ROUND</t>
  </si>
  <si>
    <t>IRREGULAR</t>
  </si>
  <si>
    <t>OBLONG</t>
  </si>
  <si>
    <t>PEG_TOP</t>
  </si>
  <si>
    <t>POINTED</t>
  </si>
  <si>
    <t>RIBBED</t>
  </si>
  <si>
    <t>SQUARE</t>
  </si>
  <si>
    <t>Ellipsoid</t>
  </si>
  <si>
    <t>Elongated</t>
  </si>
  <si>
    <t>Flat</t>
  </si>
  <si>
    <t>Flat Round</t>
  </si>
  <si>
    <t>Irregular</t>
  </si>
  <si>
    <t>Oblong</t>
  </si>
  <si>
    <t>Peg Top</t>
  </si>
  <si>
    <t>Pointed</t>
  </si>
  <si>
    <t>Ribbed</t>
  </si>
  <si>
    <t>Square</t>
  </si>
  <si>
    <t>Vuurwerk</t>
  </si>
  <si>
    <t>Fireworks</t>
  </si>
  <si>
    <t>AMBIENT</t>
  </si>
  <si>
    <t>Ambient</t>
  </si>
  <si>
    <t>CHILLED</t>
  </si>
  <si>
    <t>Chilled</t>
  </si>
  <si>
    <t>Deep Frozen</t>
  </si>
  <si>
    <t>THAWED</t>
  </si>
  <si>
    <t>Thawed</t>
  </si>
  <si>
    <t>BASE_UNIT_OR_EACH</t>
  </si>
  <si>
    <t>Basiseenheid/Stuk (each)</t>
  </si>
  <si>
    <t>Unité de base</t>
  </si>
  <si>
    <t>Base Unit or Each</t>
  </si>
  <si>
    <t>CASE</t>
  </si>
  <si>
    <t>Omdoos/krat/kist (case)</t>
  </si>
  <si>
    <t>Colis homogène standard</t>
  </si>
  <si>
    <t>DISPLAY_SHIPPER</t>
  </si>
  <si>
    <t>Colis hétérogène standard</t>
  </si>
  <si>
    <t>Display Shipper</t>
  </si>
  <si>
    <t>MIXED_MODULE</t>
  </si>
  <si>
    <t>Modulair Pallet (Gemengd, bijvoorbeeld gebruikt voor toiletpapier)</t>
  </si>
  <si>
    <t>Display Ready Pallet</t>
  </si>
  <si>
    <t>PACK_OR_INNER_PACK</t>
  </si>
  <si>
    <t>Tussenverpakking (pack)</t>
  </si>
  <si>
    <t>Emballage intermédiaire</t>
  </si>
  <si>
    <t>Pack or Inner Pack</t>
  </si>
  <si>
    <t>PALLET</t>
  </si>
  <si>
    <t>Palette / box palette homogène standard</t>
  </si>
  <si>
    <t>TRANSPORT_LOAD</t>
  </si>
  <si>
    <t>Transportlading - bovenop de pallet (vrachtwagenlading, container, treinstel, schip)</t>
  </si>
  <si>
    <t>Transport Charge - au-dessus de la palette (charge de camion, conteneur, wagon, navire)</t>
  </si>
  <si>
    <t>Transport Load - above the pallet (truck load, container, rail car, ship)</t>
  </si>
  <si>
    <t>BITTER</t>
  </si>
  <si>
    <t>Bitter</t>
  </si>
  <si>
    <t>Amer</t>
  </si>
  <si>
    <t>SALTY</t>
  </si>
  <si>
    <t>Salé</t>
  </si>
  <si>
    <t>Salty</t>
  </si>
  <si>
    <t>SOUR</t>
  </si>
  <si>
    <t>Zuur</t>
  </si>
  <si>
    <t>Acide</t>
  </si>
  <si>
    <t>Sour</t>
  </si>
  <si>
    <t>UMAMI</t>
  </si>
  <si>
    <t>Umami</t>
  </si>
  <si>
    <t>0219</t>
  </si>
  <si>
    <t>0220</t>
  </si>
  <si>
    <t>0221</t>
  </si>
  <si>
    <t>0222</t>
  </si>
  <si>
    <t>0224</t>
  </si>
  <si>
    <t>0225</t>
  </si>
  <si>
    <t>0226</t>
  </si>
  <si>
    <t>0234</t>
  </si>
  <si>
    <t>0235</t>
  </si>
  <si>
    <t>0236</t>
  </si>
  <si>
    <t>0237</t>
  </si>
  <si>
    <t>0238</t>
  </si>
  <si>
    <t>0240</t>
  </si>
  <si>
    <t>0241</t>
  </si>
  <si>
    <t>0242</t>
  </si>
  <si>
    <t>0243</t>
  </si>
  <si>
    <t>0244</t>
  </si>
  <si>
    <t>0245</t>
  </si>
  <si>
    <t>0246</t>
  </si>
  <si>
    <t>0247</t>
  </si>
  <si>
    <t>0248</t>
  </si>
  <si>
    <t>0249</t>
  </si>
  <si>
    <t>0250</t>
  </si>
  <si>
    <t>0254</t>
  </si>
  <si>
    <t>0255</t>
  </si>
  <si>
    <t>0257</t>
  </si>
  <si>
    <t>0266</t>
  </si>
  <si>
    <t>0267</t>
  </si>
  <si>
    <t>0268</t>
  </si>
  <si>
    <t>0271</t>
  </si>
  <si>
    <t>0272</t>
  </si>
  <si>
    <t>0275</t>
  </si>
  <si>
    <t>0276</t>
  </si>
  <si>
    <t>0277</t>
  </si>
  <si>
    <t>0278</t>
  </si>
  <si>
    <t>0279</t>
  </si>
  <si>
    <t>0280</t>
  </si>
  <si>
    <t>0281</t>
  </si>
  <si>
    <t>0282</t>
  </si>
  <si>
    <t>0283</t>
  </si>
  <si>
    <t>0284</t>
  </si>
  <si>
    <t>0285</t>
  </si>
  <si>
    <t>0286</t>
  </si>
  <si>
    <t>0287</t>
  </si>
  <si>
    <t>0288</t>
  </si>
  <si>
    <t>0289</t>
  </si>
  <si>
    <t>0290</t>
  </si>
  <si>
    <t>0291</t>
  </si>
  <si>
    <t>0292</t>
  </si>
  <si>
    <t>0293</t>
  </si>
  <si>
    <t>0294</t>
  </si>
  <si>
    <t>0295</t>
  </si>
  <si>
    <t>0296</t>
  </si>
  <si>
    <t>0297</t>
  </si>
  <si>
    <t>0299</t>
  </si>
  <si>
    <t>0300</t>
  </si>
  <si>
    <t>0301</t>
  </si>
  <si>
    <t>0303</t>
  </si>
  <si>
    <t>0305</t>
  </si>
  <si>
    <t>0306</t>
  </si>
  <si>
    <t>0312</t>
  </si>
  <si>
    <t>0313</t>
  </si>
  <si>
    <t>0314</t>
  </si>
  <si>
    <t>0315</t>
  </si>
  <si>
    <t>0316</t>
  </si>
  <si>
    <t>0317</t>
  </si>
  <si>
    <t>0318</t>
  </si>
  <si>
    <t>0319</t>
  </si>
  <si>
    <t>0320</t>
  </si>
  <si>
    <t>0321</t>
  </si>
  <si>
    <t>0322</t>
  </si>
  <si>
    <t>0323</t>
  </si>
  <si>
    <t>0324</t>
  </si>
  <si>
    <t>0325</t>
  </si>
  <si>
    <t>0326</t>
  </si>
  <si>
    <t>0327</t>
  </si>
  <si>
    <t>0328</t>
  </si>
  <si>
    <t>0329</t>
  </si>
  <si>
    <t>0330</t>
  </si>
  <si>
    <t>0331</t>
  </si>
  <si>
    <t>0332</t>
  </si>
  <si>
    <t>0333</t>
  </si>
  <si>
    <t>0334</t>
  </si>
  <si>
    <t>0335</t>
  </si>
  <si>
    <t>0336</t>
  </si>
  <si>
    <t>0337</t>
  </si>
  <si>
    <t>0338</t>
  </si>
  <si>
    <t>0339</t>
  </si>
  <si>
    <t>0340</t>
  </si>
  <si>
    <t>0341</t>
  </si>
  <si>
    <t>0342</t>
  </si>
  <si>
    <t>0343</t>
  </si>
  <si>
    <t>0344</t>
  </si>
  <si>
    <t>0345</t>
  </si>
  <si>
    <t>0346</t>
  </si>
  <si>
    <t>0347</t>
  </si>
  <si>
    <t>0348</t>
  </si>
  <si>
    <t>0349</t>
  </si>
  <si>
    <t>0350</t>
  </si>
  <si>
    <t>0351</t>
  </si>
  <si>
    <t>0352</t>
  </si>
  <si>
    <t>0353</t>
  </si>
  <si>
    <t>0354</t>
  </si>
  <si>
    <t>0355</t>
  </si>
  <si>
    <t>0356</t>
  </si>
  <si>
    <t>0357</t>
  </si>
  <si>
    <t>0358</t>
  </si>
  <si>
    <t>0359</t>
  </si>
  <si>
    <t>0360</t>
  </si>
  <si>
    <t>0361</t>
  </si>
  <si>
    <t>0362</t>
  </si>
  <si>
    <t>0363</t>
  </si>
  <si>
    <t>0364</t>
  </si>
  <si>
    <t>0365</t>
  </si>
  <si>
    <t>0366</t>
  </si>
  <si>
    <t>0367</t>
  </si>
  <si>
    <t>0368</t>
  </si>
  <si>
    <t>0369</t>
  </si>
  <si>
    <t>0370</t>
  </si>
  <si>
    <t>0371</t>
  </si>
  <si>
    <t>0372</t>
  </si>
  <si>
    <t>0373</t>
  </si>
  <si>
    <t>0374</t>
  </si>
  <si>
    <t>0375</t>
  </si>
  <si>
    <t>0376</t>
  </si>
  <si>
    <t>0377</t>
  </si>
  <si>
    <t>0378</t>
  </si>
  <si>
    <t>0379</t>
  </si>
  <si>
    <t>0380</t>
  </si>
  <si>
    <t>0381</t>
  </si>
  <si>
    <t>0382</t>
  </si>
  <si>
    <t>0383</t>
  </si>
  <si>
    <t>0384</t>
  </si>
  <si>
    <t>0385</t>
  </si>
  <si>
    <t>0386</t>
  </si>
  <si>
    <t>0387</t>
  </si>
  <si>
    <t>0388</t>
  </si>
  <si>
    <t>0389</t>
  </si>
  <si>
    <t>0390</t>
  </si>
  <si>
    <t>0391</t>
  </si>
  <si>
    <t>0392</t>
  </si>
  <si>
    <t>0393</t>
  </si>
  <si>
    <t>0394</t>
  </si>
  <si>
    <t>0395</t>
  </si>
  <si>
    <t>0396</t>
  </si>
  <si>
    <t>0397</t>
  </si>
  <si>
    <t>0398</t>
  </si>
  <si>
    <t>0399</t>
  </si>
  <si>
    <t>0400</t>
  </si>
  <si>
    <t>0401</t>
  </si>
  <si>
    <t>0402</t>
  </si>
  <si>
    <t>0403</t>
  </si>
  <si>
    <t>0404</t>
  </si>
  <si>
    <t>0405</t>
  </si>
  <si>
    <t>0406</t>
  </si>
  <si>
    <t>0407</t>
  </si>
  <si>
    <t>0408</t>
  </si>
  <si>
    <t>0409</t>
  </si>
  <si>
    <t>0410</t>
  </si>
  <si>
    <t>0411</t>
  </si>
  <si>
    <t>0412</t>
  </si>
  <si>
    <t>0413</t>
  </si>
  <si>
    <t>0414</t>
  </si>
  <si>
    <t>0415</t>
  </si>
  <si>
    <t>0417</t>
  </si>
  <si>
    <t>0418</t>
  </si>
  <si>
    <t>0419</t>
  </si>
  <si>
    <t>0420</t>
  </si>
  <si>
    <t>0421</t>
  </si>
  <si>
    <t>0424</t>
  </si>
  <si>
    <t>0425</t>
  </si>
  <si>
    <t>0426</t>
  </si>
  <si>
    <t>0427</t>
  </si>
  <si>
    <t>0428</t>
  </si>
  <si>
    <t>0429</t>
  </si>
  <si>
    <t>0430</t>
  </si>
  <si>
    <t>0431</t>
  </si>
  <si>
    <t>0432</t>
  </si>
  <si>
    <t>0433</t>
  </si>
  <si>
    <t>0434</t>
  </si>
  <si>
    <t>0435</t>
  </si>
  <si>
    <t>0436</t>
  </si>
  <si>
    <t>0437</t>
  </si>
  <si>
    <t>0438</t>
  </si>
  <si>
    <t>0439</t>
  </si>
  <si>
    <t>0440</t>
  </si>
  <si>
    <t>0441</t>
  </si>
  <si>
    <t>0442</t>
  </si>
  <si>
    <t>0443</t>
  </si>
  <si>
    <t>0444</t>
  </si>
  <si>
    <t>0445</t>
  </si>
  <si>
    <t>0446</t>
  </si>
  <si>
    <t>0447</t>
  </si>
  <si>
    <t>0448</t>
  </si>
  <si>
    <t>0449</t>
  </si>
  <si>
    <t>0450</t>
  </si>
  <si>
    <t>0451</t>
  </si>
  <si>
    <t>0452</t>
  </si>
  <si>
    <t>0453</t>
  </si>
  <si>
    <t>0454</t>
  </si>
  <si>
    <t>0455</t>
  </si>
  <si>
    <t>0456</t>
  </si>
  <si>
    <t>0457</t>
  </si>
  <si>
    <t>0458</t>
  </si>
  <si>
    <t>0459</t>
  </si>
  <si>
    <t>0460</t>
  </si>
  <si>
    <t>0461</t>
  </si>
  <si>
    <t>0462</t>
  </si>
  <si>
    <t>0463</t>
  </si>
  <si>
    <t>0464</t>
  </si>
  <si>
    <t>0465</t>
  </si>
  <si>
    <t>0466</t>
  </si>
  <si>
    <t>0467</t>
  </si>
  <si>
    <t>0468</t>
  </si>
  <si>
    <t>0469</t>
  </si>
  <si>
    <t>0470</t>
  </si>
  <si>
    <t>0471</t>
  </si>
  <si>
    <t>0472</t>
  </si>
  <si>
    <t>0473</t>
  </si>
  <si>
    <t>0474</t>
  </si>
  <si>
    <t>0475</t>
  </si>
  <si>
    <t>0476</t>
  </si>
  <si>
    <t>0477</t>
  </si>
  <si>
    <t>0478</t>
  </si>
  <si>
    <t>0479</t>
  </si>
  <si>
    <t>0480</t>
  </si>
  <si>
    <t>0481</t>
  </si>
  <si>
    <t>0482</t>
  </si>
  <si>
    <t>0483</t>
  </si>
  <si>
    <t>0484</t>
  </si>
  <si>
    <t>0485</t>
  </si>
  <si>
    <t>0486</t>
  </si>
  <si>
    <t>0487</t>
  </si>
  <si>
    <t>0488</t>
  </si>
  <si>
    <t>0489</t>
  </si>
  <si>
    <t>0490</t>
  </si>
  <si>
    <t>0491</t>
  </si>
  <si>
    <t>0492</t>
  </si>
  <si>
    <t>0493</t>
  </si>
  <si>
    <t>0494</t>
  </si>
  <si>
    <t>0495</t>
  </si>
  <si>
    <t>0496</t>
  </si>
  <si>
    <t>0497</t>
  </si>
  <si>
    <t>0498</t>
  </si>
  <si>
    <t>0499</t>
  </si>
  <si>
    <t>0500</t>
  </si>
  <si>
    <t>0501</t>
  </si>
  <si>
    <t>0502</t>
  </si>
  <si>
    <t>0503</t>
  </si>
  <si>
    <t>0504</t>
  </si>
  <si>
    <t>0505</t>
  </si>
  <si>
    <t>0506</t>
  </si>
  <si>
    <t>0507</t>
  </si>
  <si>
    <t>0508</t>
  </si>
  <si>
    <t>1001</t>
  </si>
  <si>
    <t>1002</t>
  </si>
  <si>
    <t>1003</t>
  </si>
  <si>
    <t>1005</t>
  </si>
  <si>
    <t>1006</t>
  </si>
  <si>
    <t>1008</t>
  </si>
  <si>
    <t>1009</t>
  </si>
  <si>
    <t>1010</t>
  </si>
  <si>
    <t>1011</t>
  </si>
  <si>
    <t>1012</t>
  </si>
  <si>
    <t>1013</t>
  </si>
  <si>
    <t>1016</t>
  </si>
  <si>
    <t>1017</t>
  </si>
  <si>
    <t>1018</t>
  </si>
  <si>
    <t>1020</t>
  </si>
  <si>
    <t>1021</t>
  </si>
  <si>
    <t>1022</t>
  </si>
  <si>
    <t>1023</t>
  </si>
  <si>
    <t>1026</t>
  </si>
  <si>
    <t>1027</t>
  </si>
  <si>
    <t>1028</t>
  </si>
  <si>
    <t>1029</t>
  </si>
  <si>
    <t>1030</t>
  </si>
  <si>
    <t>1032</t>
  </si>
  <si>
    <t>1033</t>
  </si>
  <si>
    <t>1035</t>
  </si>
  <si>
    <t>1036</t>
  </si>
  <si>
    <t>1037</t>
  </si>
  <si>
    <t>1038</t>
  </si>
  <si>
    <t>1039</t>
  </si>
  <si>
    <t>1040</t>
  </si>
  <si>
    <t>1041</t>
  </si>
  <si>
    <t>1043</t>
  </si>
  <si>
    <t>1044</t>
  </si>
  <si>
    <t>1045</t>
  </si>
  <si>
    <t>1046</t>
  </si>
  <si>
    <t>1048</t>
  </si>
  <si>
    <t>1049</t>
  </si>
  <si>
    <t>1050</t>
  </si>
  <si>
    <t>1051</t>
  </si>
  <si>
    <t>1052</t>
  </si>
  <si>
    <t>1053</t>
  </si>
  <si>
    <t>1055</t>
  </si>
  <si>
    <t>1056</t>
  </si>
  <si>
    <t>1057</t>
  </si>
  <si>
    <t>1058</t>
  </si>
  <si>
    <t>1060</t>
  </si>
  <si>
    <t>1061</t>
  </si>
  <si>
    <t>1062</t>
  </si>
  <si>
    <t>1063</t>
  </si>
  <si>
    <t>1064</t>
  </si>
  <si>
    <t>1065</t>
  </si>
  <si>
    <t>1066</t>
  </si>
  <si>
    <t>1067</t>
  </si>
  <si>
    <t>1069</t>
  </si>
  <si>
    <t>1070</t>
  </si>
  <si>
    <t>1071</t>
  </si>
  <si>
    <t>1072</t>
  </si>
  <si>
    <t>1073</t>
  </si>
  <si>
    <t>1075</t>
  </si>
  <si>
    <t>1076</t>
  </si>
  <si>
    <t>1077</t>
  </si>
  <si>
    <t>1078</t>
  </si>
  <si>
    <t>1079</t>
  </si>
  <si>
    <t>1080</t>
  </si>
  <si>
    <t>1081</t>
  </si>
  <si>
    <t>1082</t>
  </si>
  <si>
    <t>1083</t>
  </si>
  <si>
    <t>1085</t>
  </si>
  <si>
    <t>1086</t>
  </si>
  <si>
    <t>1087</t>
  </si>
  <si>
    <t>1088</t>
  </si>
  <si>
    <t>1089</t>
  </si>
  <si>
    <t>1090</t>
  </si>
  <si>
    <t>1091</t>
  </si>
  <si>
    <t>1092</t>
  </si>
  <si>
    <t>1093</t>
  </si>
  <si>
    <t>1098</t>
  </si>
  <si>
    <t>1099</t>
  </si>
  <si>
    <t>1100</t>
  </si>
  <si>
    <t>1104</t>
  </si>
  <si>
    <t>1105</t>
  </si>
  <si>
    <t>1106</t>
  </si>
  <si>
    <t>1107</t>
  </si>
  <si>
    <t>1108</t>
  </si>
  <si>
    <t>1109</t>
  </si>
  <si>
    <t>1110</t>
  </si>
  <si>
    <t>1111</t>
  </si>
  <si>
    <t>1112</t>
  </si>
  <si>
    <t>1113</t>
  </si>
  <si>
    <t>1114</t>
  </si>
  <si>
    <t>1120</t>
  </si>
  <si>
    <t>1123</t>
  </si>
  <si>
    <t>1125</t>
  </si>
  <si>
    <t>1126</t>
  </si>
  <si>
    <t>1127</t>
  </si>
  <si>
    <t>1128</t>
  </si>
  <si>
    <t>1129</t>
  </si>
  <si>
    <t>1130</t>
  </si>
  <si>
    <t>1131</t>
  </si>
  <si>
    <t>1133</t>
  </si>
  <si>
    <t>1134</t>
  </si>
  <si>
    <t>1135</t>
  </si>
  <si>
    <t>1136</t>
  </si>
  <si>
    <t>1139</t>
  </si>
  <si>
    <t>1143</t>
  </si>
  <si>
    <t>1144</t>
  </si>
  <si>
    <t>1145</t>
  </si>
  <si>
    <t>1146</t>
  </si>
  <si>
    <t>1147</t>
  </si>
  <si>
    <t>1148</t>
  </si>
  <si>
    <t>1149</t>
  </si>
  <si>
    <t>1150</t>
  </si>
  <si>
    <t>1152</t>
  </si>
  <si>
    <t>1153</t>
  </si>
  <si>
    <t>1154</t>
  </si>
  <si>
    <t>1155</t>
  </si>
  <si>
    <t>1156</t>
  </si>
  <si>
    <t>1157</t>
  </si>
  <si>
    <t>1158</t>
  </si>
  <si>
    <t>1159</t>
  </si>
  <si>
    <t>1160</t>
  </si>
  <si>
    <t>1161</t>
  </si>
  <si>
    <t>1162</t>
  </si>
  <si>
    <t>1163</t>
  </si>
  <si>
    <t>1164</t>
  </si>
  <si>
    <t>1165</t>
  </si>
  <si>
    <t>1166</t>
  </si>
  <si>
    <t>1167</t>
  </si>
  <si>
    <t>1169</t>
  </si>
  <si>
    <t>1170</t>
  </si>
  <si>
    <t>1171</t>
  </si>
  <si>
    <t>1172</t>
  </si>
  <si>
    <t>1173</t>
  </si>
  <si>
    <t>1175</t>
  </si>
  <si>
    <t>1176</t>
  </si>
  <si>
    <t>1177</t>
  </si>
  <si>
    <t>1178</t>
  </si>
  <si>
    <t>1179</t>
  </si>
  <si>
    <t>1180</t>
  </si>
  <si>
    <t>1181</t>
  </si>
  <si>
    <t>1182</t>
  </si>
  <si>
    <t>1183</t>
  </si>
  <si>
    <t>1184</t>
  </si>
  <si>
    <t>1185</t>
  </si>
  <si>
    <t>1188</t>
  </si>
  <si>
    <t>1189</t>
  </si>
  <si>
    <t>1190</t>
  </si>
  <si>
    <t>1191</t>
  </si>
  <si>
    <t>1192</t>
  </si>
  <si>
    <t>1193</t>
  </si>
  <si>
    <t>1194</t>
  </si>
  <si>
    <t>1195</t>
  </si>
  <si>
    <t>1196</t>
  </si>
  <si>
    <t>1197</t>
  </si>
  <si>
    <t>1198</t>
  </si>
  <si>
    <t>1199</t>
  </si>
  <si>
    <t>1201</t>
  </si>
  <si>
    <t>1202</t>
  </si>
  <si>
    <t>1203</t>
  </si>
  <si>
    <t>1204</t>
  </si>
  <si>
    <t>1206</t>
  </si>
  <si>
    <t>1207</t>
  </si>
  <si>
    <t>1208</t>
  </si>
  <si>
    <t>1210</t>
  </si>
  <si>
    <t>1212</t>
  </si>
  <si>
    <t>1213</t>
  </si>
  <si>
    <t>1214</t>
  </si>
  <si>
    <t>1216</t>
  </si>
  <si>
    <t>1218</t>
  </si>
  <si>
    <t>1219</t>
  </si>
  <si>
    <t>1220</t>
  </si>
  <si>
    <t>1221</t>
  </si>
  <si>
    <t>1222</t>
  </si>
  <si>
    <t>1223</t>
  </si>
  <si>
    <t>1224</t>
  </si>
  <si>
    <t>1228</t>
  </si>
  <si>
    <t>1229</t>
  </si>
  <si>
    <t>1230</t>
  </si>
  <si>
    <t>1231</t>
  </si>
  <si>
    <t>1233</t>
  </si>
  <si>
    <t>1234</t>
  </si>
  <si>
    <t>1235</t>
  </si>
  <si>
    <t>1237</t>
  </si>
  <si>
    <t>1238</t>
  </si>
  <si>
    <t>1239</t>
  </si>
  <si>
    <t>1242</t>
  </si>
  <si>
    <t>1243</t>
  </si>
  <si>
    <t>1244</t>
  </si>
  <si>
    <t>1245</t>
  </si>
  <si>
    <t>1246</t>
  </si>
  <si>
    <t>1247</t>
  </si>
  <si>
    <t>1248</t>
  </si>
  <si>
    <t>1249</t>
  </si>
  <si>
    <t>1250</t>
  </si>
  <si>
    <t>1251</t>
  </si>
  <si>
    <t>1259</t>
  </si>
  <si>
    <t>1261</t>
  </si>
  <si>
    <t>1262</t>
  </si>
  <si>
    <t>1263</t>
  </si>
  <si>
    <t>1264</t>
  </si>
  <si>
    <t>1265</t>
  </si>
  <si>
    <t>1266</t>
  </si>
  <si>
    <t>1267</t>
  </si>
  <si>
    <t>1268</t>
  </si>
  <si>
    <t>1272</t>
  </si>
  <si>
    <t>1274</t>
  </si>
  <si>
    <t>1275</t>
  </si>
  <si>
    <t>1276</t>
  </si>
  <si>
    <t>1277</t>
  </si>
  <si>
    <t>1278</t>
  </si>
  <si>
    <t>1279</t>
  </si>
  <si>
    <t>1280</t>
  </si>
  <si>
    <t>1281</t>
  </si>
  <si>
    <t>1282</t>
  </si>
  <si>
    <t>1286</t>
  </si>
  <si>
    <t>1287</t>
  </si>
  <si>
    <t>1288</t>
  </si>
  <si>
    <t>1289</t>
  </si>
  <si>
    <t>1292</t>
  </si>
  <si>
    <t>1293</t>
  </si>
  <si>
    <t>1294</t>
  </si>
  <si>
    <t>1295</t>
  </si>
  <si>
    <t>1296</t>
  </si>
  <si>
    <t>1297</t>
  </si>
  <si>
    <t>1298</t>
  </si>
  <si>
    <t>1299</t>
  </si>
  <si>
    <t>1300</t>
  </si>
  <si>
    <t>1301</t>
  </si>
  <si>
    <t>1302</t>
  </si>
  <si>
    <t>1303</t>
  </si>
  <si>
    <t>1304</t>
  </si>
  <si>
    <t>1305</t>
  </si>
  <si>
    <t>1306</t>
  </si>
  <si>
    <t>1307</t>
  </si>
  <si>
    <t>1308</t>
  </si>
  <si>
    <t>1309</t>
  </si>
  <si>
    <t>1310</t>
  </si>
  <si>
    <t>1312</t>
  </si>
  <si>
    <t>1313</t>
  </si>
  <si>
    <t>1314</t>
  </si>
  <si>
    <t>1318</t>
  </si>
  <si>
    <t>1320</t>
  </si>
  <si>
    <t>1321</t>
  </si>
  <si>
    <t>1322</t>
  </si>
  <si>
    <t>1323</t>
  </si>
  <si>
    <t>1324</t>
  </si>
  <si>
    <t>1325</t>
  </si>
  <si>
    <t>1326</t>
  </si>
  <si>
    <t>1327</t>
  </si>
  <si>
    <t>1328</t>
  </si>
  <si>
    <t>1330</t>
  </si>
  <si>
    <t>1331</t>
  </si>
  <si>
    <t>1332</t>
  </si>
  <si>
    <t>1333</t>
  </si>
  <si>
    <t>1334</t>
  </si>
  <si>
    <t>1336</t>
  </si>
  <si>
    <t>1337</t>
  </si>
  <si>
    <t>1338</t>
  </si>
  <si>
    <t>1339</t>
  </si>
  <si>
    <t>1340</t>
  </si>
  <si>
    <t>1341</t>
  </si>
  <si>
    <t>1343</t>
  </si>
  <si>
    <t>1344</t>
  </si>
  <si>
    <t>1345</t>
  </si>
  <si>
    <t>1346</t>
  </si>
  <si>
    <t>1347</t>
  </si>
  <si>
    <t>1348</t>
  </si>
  <si>
    <t>1349</t>
  </si>
  <si>
    <t>1350</t>
  </si>
  <si>
    <t>1352</t>
  </si>
  <si>
    <t>1353</t>
  </si>
  <si>
    <t>1354</t>
  </si>
  <si>
    <t>1355</t>
  </si>
  <si>
    <t>1356</t>
  </si>
  <si>
    <t>1357</t>
  </si>
  <si>
    <t>1358</t>
  </si>
  <si>
    <t>1360</t>
  </si>
  <si>
    <t>1361</t>
  </si>
  <si>
    <t>1362</t>
  </si>
  <si>
    <t>1363</t>
  </si>
  <si>
    <t>1364</t>
  </si>
  <si>
    <t>1365</t>
  </si>
  <si>
    <t>1369</t>
  </si>
  <si>
    <t>1372</t>
  </si>
  <si>
    <t>Verbrande vezels van dierlijke oorsprong of van plantaardige oorsprong, nat of vochtig</t>
  </si>
  <si>
    <t>1373</t>
  </si>
  <si>
    <t>1374</t>
  </si>
  <si>
    <t>1376</t>
  </si>
  <si>
    <t>1378</t>
  </si>
  <si>
    <t>1379</t>
  </si>
  <si>
    <t>1380</t>
  </si>
  <si>
    <t>1381</t>
  </si>
  <si>
    <t>1382</t>
  </si>
  <si>
    <t>1383</t>
  </si>
  <si>
    <t>1384</t>
  </si>
  <si>
    <t>1385</t>
  </si>
  <si>
    <t>1386</t>
  </si>
  <si>
    <t>1387</t>
  </si>
  <si>
    <t>Afval van wol, vochtig</t>
  </si>
  <si>
    <t>Wool waste, wet</t>
  </si>
  <si>
    <t>1389</t>
  </si>
  <si>
    <t>1390</t>
  </si>
  <si>
    <t>1391</t>
  </si>
  <si>
    <t>1392</t>
  </si>
  <si>
    <t>1393</t>
  </si>
  <si>
    <t>1394</t>
  </si>
  <si>
    <t>1395</t>
  </si>
  <si>
    <t>1396</t>
  </si>
  <si>
    <t>1397</t>
  </si>
  <si>
    <t>1398</t>
  </si>
  <si>
    <t>1400</t>
  </si>
  <si>
    <t>1401</t>
  </si>
  <si>
    <t>1402</t>
  </si>
  <si>
    <t>1403</t>
  </si>
  <si>
    <t>1404</t>
  </si>
  <si>
    <t>1405</t>
  </si>
  <si>
    <t>1407</t>
  </si>
  <si>
    <t>1408</t>
  </si>
  <si>
    <t>1409</t>
  </si>
  <si>
    <t>1410</t>
  </si>
  <si>
    <t>1411</t>
  </si>
  <si>
    <t>1413</t>
  </si>
  <si>
    <t>1414</t>
  </si>
  <si>
    <t>1415</t>
  </si>
  <si>
    <t>1417</t>
  </si>
  <si>
    <t>1418</t>
  </si>
  <si>
    <t>1419</t>
  </si>
  <si>
    <t>1420</t>
  </si>
  <si>
    <t>1421</t>
  </si>
  <si>
    <t>1422</t>
  </si>
  <si>
    <t>1423</t>
  </si>
  <si>
    <t>1426</t>
  </si>
  <si>
    <t>1427</t>
  </si>
  <si>
    <t>1428</t>
  </si>
  <si>
    <t>1431</t>
  </si>
  <si>
    <t>1432</t>
  </si>
  <si>
    <t>1433</t>
  </si>
  <si>
    <t>1435</t>
  </si>
  <si>
    <t>1436</t>
  </si>
  <si>
    <t>1437</t>
  </si>
  <si>
    <t>1438</t>
  </si>
  <si>
    <t>1439</t>
  </si>
  <si>
    <t>1442</t>
  </si>
  <si>
    <t>1444</t>
  </si>
  <si>
    <t>1445</t>
  </si>
  <si>
    <t>1446</t>
  </si>
  <si>
    <t>1447</t>
  </si>
  <si>
    <t>1448</t>
  </si>
  <si>
    <t>1449</t>
  </si>
  <si>
    <t>1450</t>
  </si>
  <si>
    <t>1451</t>
  </si>
  <si>
    <t>1452</t>
  </si>
  <si>
    <t>1453</t>
  </si>
  <si>
    <t>1454</t>
  </si>
  <si>
    <t>1455</t>
  </si>
  <si>
    <t>1456</t>
  </si>
  <si>
    <t>1457</t>
  </si>
  <si>
    <t>1458</t>
  </si>
  <si>
    <t>1459</t>
  </si>
  <si>
    <t>1461</t>
  </si>
  <si>
    <t>1462</t>
  </si>
  <si>
    <t>1463</t>
  </si>
  <si>
    <t>1465</t>
  </si>
  <si>
    <t>1466</t>
  </si>
  <si>
    <t>1467</t>
  </si>
  <si>
    <t>1469</t>
  </si>
  <si>
    <t>1470</t>
  </si>
  <si>
    <t>1471</t>
  </si>
  <si>
    <t>1472</t>
  </si>
  <si>
    <t>1473</t>
  </si>
  <si>
    <t>1474</t>
  </si>
  <si>
    <t>1475</t>
  </si>
  <si>
    <t>1476</t>
  </si>
  <si>
    <t>1477</t>
  </si>
  <si>
    <t>1479</t>
  </si>
  <si>
    <t>1481</t>
  </si>
  <si>
    <t>1482</t>
  </si>
  <si>
    <t>1483</t>
  </si>
  <si>
    <t>1484</t>
  </si>
  <si>
    <t>1485</t>
  </si>
  <si>
    <t>1486</t>
  </si>
  <si>
    <t>1487</t>
  </si>
  <si>
    <t>1488</t>
  </si>
  <si>
    <t>1489</t>
  </si>
  <si>
    <t>1490</t>
  </si>
  <si>
    <t>1491</t>
  </si>
  <si>
    <t>1492</t>
  </si>
  <si>
    <t>1493</t>
  </si>
  <si>
    <t>1494</t>
  </si>
  <si>
    <t>1495</t>
  </si>
  <si>
    <t>1496</t>
  </si>
  <si>
    <t>1498</t>
  </si>
  <si>
    <t>1499</t>
  </si>
  <si>
    <t>1500</t>
  </si>
  <si>
    <t>1502</t>
  </si>
  <si>
    <t>1503</t>
  </si>
  <si>
    <t>1504</t>
  </si>
  <si>
    <t>1505</t>
  </si>
  <si>
    <t>1506</t>
  </si>
  <si>
    <t>1507</t>
  </si>
  <si>
    <t>1508</t>
  </si>
  <si>
    <t>1509</t>
  </si>
  <si>
    <t>1510</t>
  </si>
  <si>
    <t>1511</t>
  </si>
  <si>
    <t>1512</t>
  </si>
  <si>
    <t>1513</t>
  </si>
  <si>
    <t>1514</t>
  </si>
  <si>
    <t>1515</t>
  </si>
  <si>
    <t>1516</t>
  </si>
  <si>
    <t>1517</t>
  </si>
  <si>
    <t>1541</t>
  </si>
  <si>
    <t>1544</t>
  </si>
  <si>
    <t>1545</t>
  </si>
  <si>
    <t>1546</t>
  </si>
  <si>
    <t>1547</t>
  </si>
  <si>
    <t>1548</t>
  </si>
  <si>
    <t>1549</t>
  </si>
  <si>
    <t>1550</t>
  </si>
  <si>
    <t>1551</t>
  </si>
  <si>
    <t>1553</t>
  </si>
  <si>
    <t>1554</t>
  </si>
  <si>
    <t>1555</t>
  </si>
  <si>
    <t>1556</t>
  </si>
  <si>
    <t>1557</t>
  </si>
  <si>
    <t>1558</t>
  </si>
  <si>
    <t>1559</t>
  </si>
  <si>
    <t>1560</t>
  </si>
  <si>
    <t>1561</t>
  </si>
  <si>
    <t>1562</t>
  </si>
  <si>
    <t>1564</t>
  </si>
  <si>
    <t>1565</t>
  </si>
  <si>
    <t>1566</t>
  </si>
  <si>
    <t>1567</t>
  </si>
  <si>
    <t>1569</t>
  </si>
  <si>
    <t>1570</t>
  </si>
  <si>
    <t>1571</t>
  </si>
  <si>
    <t>1572</t>
  </si>
  <si>
    <t>1573</t>
  </si>
  <si>
    <t>1574</t>
  </si>
  <si>
    <t>1575</t>
  </si>
  <si>
    <t>1577</t>
  </si>
  <si>
    <t>1578</t>
  </si>
  <si>
    <t>1579</t>
  </si>
  <si>
    <t>1580</t>
  </si>
  <si>
    <t>1581</t>
  </si>
  <si>
    <t>1582</t>
  </si>
  <si>
    <t>1583</t>
  </si>
  <si>
    <t>1585</t>
  </si>
  <si>
    <t>1586</t>
  </si>
  <si>
    <t>1587</t>
  </si>
  <si>
    <t>1588</t>
  </si>
  <si>
    <t>1589</t>
  </si>
  <si>
    <t>1590</t>
  </si>
  <si>
    <t>1591</t>
  </si>
  <si>
    <t>1593</t>
  </si>
  <si>
    <t>1594</t>
  </si>
  <si>
    <t>1595</t>
  </si>
  <si>
    <t>1596</t>
  </si>
  <si>
    <t>1597</t>
  </si>
  <si>
    <t>1598</t>
  </si>
  <si>
    <t>1599</t>
  </si>
  <si>
    <t>1600</t>
  </si>
  <si>
    <t>1601</t>
  </si>
  <si>
    <t>1602</t>
  </si>
  <si>
    <t>1603</t>
  </si>
  <si>
    <t>1604</t>
  </si>
  <si>
    <t>1605</t>
  </si>
  <si>
    <t>1606</t>
  </si>
  <si>
    <t>1607</t>
  </si>
  <si>
    <t>1608</t>
  </si>
  <si>
    <t>1611</t>
  </si>
  <si>
    <t>1612</t>
  </si>
  <si>
    <t>1613</t>
  </si>
  <si>
    <t>1614</t>
  </si>
  <si>
    <t>1616</t>
  </si>
  <si>
    <t>1617</t>
  </si>
  <si>
    <t>1618</t>
  </si>
  <si>
    <t>1620</t>
  </si>
  <si>
    <t>1621</t>
  </si>
  <si>
    <t>1622</t>
  </si>
  <si>
    <t>1623</t>
  </si>
  <si>
    <t>1624</t>
  </si>
  <si>
    <t>1625</t>
  </si>
  <si>
    <t>1626</t>
  </si>
  <si>
    <t>1627</t>
  </si>
  <si>
    <t>1629</t>
  </si>
  <si>
    <t>1630</t>
  </si>
  <si>
    <t>1631</t>
  </si>
  <si>
    <t>1634</t>
  </si>
  <si>
    <t>1636</t>
  </si>
  <si>
    <t>1637</t>
  </si>
  <si>
    <t>1638</t>
  </si>
  <si>
    <t>1639</t>
  </si>
  <si>
    <t>1640</t>
  </si>
  <si>
    <t>1641</t>
  </si>
  <si>
    <t>1642</t>
  </si>
  <si>
    <t>1643</t>
  </si>
  <si>
    <t>1644</t>
  </si>
  <si>
    <t>1645</t>
  </si>
  <si>
    <t>1646</t>
  </si>
  <si>
    <t>1647</t>
  </si>
  <si>
    <t>1648</t>
  </si>
  <si>
    <t>1649</t>
  </si>
  <si>
    <t>1650</t>
  </si>
  <si>
    <t>1651</t>
  </si>
  <si>
    <t>1652</t>
  </si>
  <si>
    <t>1653</t>
  </si>
  <si>
    <t>1654</t>
  </si>
  <si>
    <t>1655</t>
  </si>
  <si>
    <t>1656</t>
  </si>
  <si>
    <t>1657</t>
  </si>
  <si>
    <t>1658</t>
  </si>
  <si>
    <t>1659</t>
  </si>
  <si>
    <t>1660</t>
  </si>
  <si>
    <t>1661</t>
  </si>
  <si>
    <t>1662</t>
  </si>
  <si>
    <t>1663</t>
  </si>
  <si>
    <t>1664</t>
  </si>
  <si>
    <t>1665</t>
  </si>
  <si>
    <t>1669</t>
  </si>
  <si>
    <t>1670</t>
  </si>
  <si>
    <t>1671</t>
  </si>
  <si>
    <t>1672</t>
  </si>
  <si>
    <t>1673</t>
  </si>
  <si>
    <t>1674</t>
  </si>
  <si>
    <t>1677</t>
  </si>
  <si>
    <t>1678</t>
  </si>
  <si>
    <t>1679</t>
  </si>
  <si>
    <t>1680</t>
  </si>
  <si>
    <t>1683</t>
  </si>
  <si>
    <t>1684</t>
  </si>
  <si>
    <t>1685</t>
  </si>
  <si>
    <t>1686</t>
  </si>
  <si>
    <t>1687</t>
  </si>
  <si>
    <t>1688</t>
  </si>
  <si>
    <t>1689</t>
  </si>
  <si>
    <t>1690</t>
  </si>
  <si>
    <t>1691</t>
  </si>
  <si>
    <t>1692</t>
  </si>
  <si>
    <t>1693</t>
  </si>
  <si>
    <t>1694</t>
  </si>
  <si>
    <t>1695</t>
  </si>
  <si>
    <t>1697</t>
  </si>
  <si>
    <t>1698</t>
  </si>
  <si>
    <t>1699</t>
  </si>
  <si>
    <t>1701</t>
  </si>
  <si>
    <t>1702</t>
  </si>
  <si>
    <t>1704</t>
  </si>
  <si>
    <t>1707</t>
  </si>
  <si>
    <t>1708</t>
  </si>
  <si>
    <t>1709</t>
  </si>
  <si>
    <t>1710</t>
  </si>
  <si>
    <t>1711</t>
  </si>
  <si>
    <t>1712</t>
  </si>
  <si>
    <t>1713</t>
  </si>
  <si>
    <t>1714</t>
  </si>
  <si>
    <t>1715</t>
  </si>
  <si>
    <t>1716</t>
  </si>
  <si>
    <t>1717</t>
  </si>
  <si>
    <t>1718</t>
  </si>
  <si>
    <t>1719</t>
  </si>
  <si>
    <t>1722</t>
  </si>
  <si>
    <t>1723</t>
  </si>
  <si>
    <t>1724</t>
  </si>
  <si>
    <t>1725</t>
  </si>
  <si>
    <t>1726</t>
  </si>
  <si>
    <t>1727</t>
  </si>
  <si>
    <t>1728</t>
  </si>
  <si>
    <t>1729</t>
  </si>
  <si>
    <t>1730</t>
  </si>
  <si>
    <t>1731</t>
  </si>
  <si>
    <t>1732</t>
  </si>
  <si>
    <t>1733</t>
  </si>
  <si>
    <t>1736</t>
  </si>
  <si>
    <t>1737</t>
  </si>
  <si>
    <t>1738</t>
  </si>
  <si>
    <t>1739</t>
  </si>
  <si>
    <t>1740</t>
  </si>
  <si>
    <t>1741</t>
  </si>
  <si>
    <t>1742</t>
  </si>
  <si>
    <t>1743</t>
  </si>
  <si>
    <t>1744</t>
  </si>
  <si>
    <t>1745</t>
  </si>
  <si>
    <t>1746</t>
  </si>
  <si>
    <t>1747</t>
  </si>
  <si>
    <t>1748</t>
  </si>
  <si>
    <t>1749</t>
  </si>
  <si>
    <t>1750</t>
  </si>
  <si>
    <t>1751</t>
  </si>
  <si>
    <t>1752</t>
  </si>
  <si>
    <t>1753</t>
  </si>
  <si>
    <t>1754</t>
  </si>
  <si>
    <t>1755</t>
  </si>
  <si>
    <t>1756</t>
  </si>
  <si>
    <t>1757</t>
  </si>
  <si>
    <t>1758</t>
  </si>
  <si>
    <t>1759</t>
  </si>
  <si>
    <t>1760</t>
  </si>
  <si>
    <t>1761</t>
  </si>
  <si>
    <t>1762</t>
  </si>
  <si>
    <t>1763</t>
  </si>
  <si>
    <t>1764</t>
  </si>
  <si>
    <t>1765</t>
  </si>
  <si>
    <t>1766</t>
  </si>
  <si>
    <t>1767</t>
  </si>
  <si>
    <t>1768</t>
  </si>
  <si>
    <t>1769</t>
  </si>
  <si>
    <t>1770</t>
  </si>
  <si>
    <t>1771</t>
  </si>
  <si>
    <t>1773</t>
  </si>
  <si>
    <t>1774</t>
  </si>
  <si>
    <t>1775</t>
  </si>
  <si>
    <t>1776</t>
  </si>
  <si>
    <t>1777</t>
  </si>
  <si>
    <t>1778</t>
  </si>
  <si>
    <t>1779</t>
  </si>
  <si>
    <t>1780</t>
  </si>
  <si>
    <t>1781</t>
  </si>
  <si>
    <t>1782</t>
  </si>
  <si>
    <t>1783</t>
  </si>
  <si>
    <t>1784</t>
  </si>
  <si>
    <t>1786</t>
  </si>
  <si>
    <t>1787</t>
  </si>
  <si>
    <t>1788</t>
  </si>
  <si>
    <t>1789</t>
  </si>
  <si>
    <t>1790</t>
  </si>
  <si>
    <t>1791</t>
  </si>
  <si>
    <t>1792</t>
  </si>
  <si>
    <t>1793</t>
  </si>
  <si>
    <t>1794</t>
  </si>
  <si>
    <t>1796</t>
  </si>
  <si>
    <t>1798</t>
  </si>
  <si>
    <t>1799</t>
  </si>
  <si>
    <t>1800</t>
  </si>
  <si>
    <t>1801</t>
  </si>
  <si>
    <t>1802</t>
  </si>
  <si>
    <t>1803</t>
  </si>
  <si>
    <t>1804</t>
  </si>
  <si>
    <t>1805</t>
  </si>
  <si>
    <t>1806</t>
  </si>
  <si>
    <t>1807</t>
  </si>
  <si>
    <t>1808</t>
  </si>
  <si>
    <t>1809</t>
  </si>
  <si>
    <t>1810</t>
  </si>
  <si>
    <t>1811</t>
  </si>
  <si>
    <t>1812</t>
  </si>
  <si>
    <t>1813</t>
  </si>
  <si>
    <t>1814</t>
  </si>
  <si>
    <t>1815</t>
  </si>
  <si>
    <t>1816</t>
  </si>
  <si>
    <t>1817</t>
  </si>
  <si>
    <t>1818</t>
  </si>
  <si>
    <t>1819</t>
  </si>
  <si>
    <t>1823</t>
  </si>
  <si>
    <t>1824</t>
  </si>
  <si>
    <t>1825</t>
  </si>
  <si>
    <t>1826</t>
  </si>
  <si>
    <t>1827</t>
  </si>
  <si>
    <t>1828</t>
  </si>
  <si>
    <t>1829</t>
  </si>
  <si>
    <t>1830</t>
  </si>
  <si>
    <t>1831</t>
  </si>
  <si>
    <t>1832</t>
  </si>
  <si>
    <t>1833</t>
  </si>
  <si>
    <t>1834</t>
  </si>
  <si>
    <t>1835</t>
  </si>
  <si>
    <t>1836</t>
  </si>
  <si>
    <t>1837</t>
  </si>
  <si>
    <t>1838</t>
  </si>
  <si>
    <t>1839</t>
  </si>
  <si>
    <t>1840</t>
  </si>
  <si>
    <t>1841</t>
  </si>
  <si>
    <t>1843</t>
  </si>
  <si>
    <t>1845</t>
  </si>
  <si>
    <t>Koolstofdioxide, vast (droogijs)</t>
  </si>
  <si>
    <t>1846</t>
  </si>
  <si>
    <t>1847</t>
  </si>
  <si>
    <t>1848</t>
  </si>
  <si>
    <t>1849</t>
  </si>
  <si>
    <t>1851</t>
  </si>
  <si>
    <t>1854</t>
  </si>
  <si>
    <t>1855</t>
  </si>
  <si>
    <t>1856</t>
  </si>
  <si>
    <t>Oliehoudende lompen</t>
  </si>
  <si>
    <t>Rags, oily</t>
  </si>
  <si>
    <t>1857</t>
  </si>
  <si>
    <t>Textielafval, vochtig</t>
  </si>
  <si>
    <t>Textile waste, wet</t>
  </si>
  <si>
    <t>1858</t>
  </si>
  <si>
    <t>1859</t>
  </si>
  <si>
    <t>1860</t>
  </si>
  <si>
    <t>1862</t>
  </si>
  <si>
    <t>1863</t>
  </si>
  <si>
    <t>1865</t>
  </si>
  <si>
    <t>1866</t>
  </si>
  <si>
    <t>1868</t>
  </si>
  <si>
    <t>1869</t>
  </si>
  <si>
    <t>1870</t>
  </si>
  <si>
    <t>1871</t>
  </si>
  <si>
    <t>1872</t>
  </si>
  <si>
    <t>1873</t>
  </si>
  <si>
    <t>1884</t>
  </si>
  <si>
    <t>1885</t>
  </si>
  <si>
    <t>1886</t>
  </si>
  <si>
    <t>1887</t>
  </si>
  <si>
    <t>1888</t>
  </si>
  <si>
    <t>1889</t>
  </si>
  <si>
    <t>1891</t>
  </si>
  <si>
    <t>1892</t>
  </si>
  <si>
    <t>1894</t>
  </si>
  <si>
    <t>1895</t>
  </si>
  <si>
    <t>1897</t>
  </si>
  <si>
    <t>1898</t>
  </si>
  <si>
    <t>1902</t>
  </si>
  <si>
    <t>1903</t>
  </si>
  <si>
    <t>1905</t>
  </si>
  <si>
    <t>1906</t>
  </si>
  <si>
    <t>1907</t>
  </si>
  <si>
    <t>1908</t>
  </si>
  <si>
    <t>1910</t>
  </si>
  <si>
    <t>Calciumoxide</t>
  </si>
  <si>
    <t>Calcium oxide</t>
  </si>
  <si>
    <t>1911</t>
  </si>
  <si>
    <t>1912</t>
  </si>
  <si>
    <t>1913</t>
  </si>
  <si>
    <t>1914</t>
  </si>
  <si>
    <t>1915</t>
  </si>
  <si>
    <t>1916</t>
  </si>
  <si>
    <t>1917</t>
  </si>
  <si>
    <t>1918</t>
  </si>
  <si>
    <t>1919</t>
  </si>
  <si>
    <t>1920</t>
  </si>
  <si>
    <t>1921</t>
  </si>
  <si>
    <t>1922</t>
  </si>
  <si>
    <t>1923</t>
  </si>
  <si>
    <t>1928</t>
  </si>
  <si>
    <t>1929</t>
  </si>
  <si>
    <t>1931</t>
  </si>
  <si>
    <t>1932</t>
  </si>
  <si>
    <t>1935</t>
  </si>
  <si>
    <t>1938</t>
  </si>
  <si>
    <t>1939</t>
  </si>
  <si>
    <t>1940</t>
  </si>
  <si>
    <t>1941</t>
  </si>
  <si>
    <t>1942</t>
  </si>
  <si>
    <t>1944</t>
  </si>
  <si>
    <t>1945</t>
  </si>
  <si>
    <t>1950</t>
  </si>
  <si>
    <t>1951</t>
  </si>
  <si>
    <t>1952</t>
  </si>
  <si>
    <t>1953</t>
  </si>
  <si>
    <t>1954</t>
  </si>
  <si>
    <t>1955</t>
  </si>
  <si>
    <t>1956</t>
  </si>
  <si>
    <t>1957</t>
  </si>
  <si>
    <t>1958</t>
  </si>
  <si>
    <t>1959</t>
  </si>
  <si>
    <t>1961</t>
  </si>
  <si>
    <t>1962</t>
  </si>
  <si>
    <t>1963</t>
  </si>
  <si>
    <t>1964</t>
  </si>
  <si>
    <t>1965</t>
  </si>
  <si>
    <t>1966</t>
  </si>
  <si>
    <t>1967</t>
  </si>
  <si>
    <t>1968</t>
  </si>
  <si>
    <t>1969</t>
  </si>
  <si>
    <t>1970</t>
  </si>
  <si>
    <t>1971</t>
  </si>
  <si>
    <t>1972</t>
  </si>
  <si>
    <t>1973</t>
  </si>
  <si>
    <t>1974</t>
  </si>
  <si>
    <t>1975</t>
  </si>
  <si>
    <t>1976</t>
  </si>
  <si>
    <t>1977</t>
  </si>
  <si>
    <t>1978</t>
  </si>
  <si>
    <t>1982</t>
  </si>
  <si>
    <t>1983</t>
  </si>
  <si>
    <t>1984</t>
  </si>
  <si>
    <t>1986</t>
  </si>
  <si>
    <t>1987</t>
  </si>
  <si>
    <t>1988</t>
  </si>
  <si>
    <t>1989</t>
  </si>
  <si>
    <t>1990</t>
  </si>
  <si>
    <t>1991</t>
  </si>
  <si>
    <t>1992</t>
  </si>
  <si>
    <t>1993</t>
  </si>
  <si>
    <t>1994</t>
  </si>
  <si>
    <t>1999</t>
  </si>
  <si>
    <t>2000</t>
  </si>
  <si>
    <t>2001</t>
  </si>
  <si>
    <t>2002</t>
  </si>
  <si>
    <t>2004</t>
  </si>
  <si>
    <t>2006</t>
  </si>
  <si>
    <t>2008</t>
  </si>
  <si>
    <t>2009</t>
  </si>
  <si>
    <t>2010</t>
  </si>
  <si>
    <t>2011</t>
  </si>
  <si>
    <t>2012</t>
  </si>
  <si>
    <t>2013</t>
  </si>
  <si>
    <t>2014</t>
  </si>
  <si>
    <t>2015</t>
  </si>
  <si>
    <t>2016</t>
  </si>
  <si>
    <t>2017</t>
  </si>
  <si>
    <t>2018</t>
  </si>
  <si>
    <t>2019</t>
  </si>
  <si>
    <t>2020</t>
  </si>
  <si>
    <t>2021</t>
  </si>
  <si>
    <t>2022</t>
  </si>
  <si>
    <t>2023</t>
  </si>
  <si>
    <t>2024</t>
  </si>
  <si>
    <t>2025</t>
  </si>
  <si>
    <t>2026</t>
  </si>
  <si>
    <t>2027</t>
  </si>
  <si>
    <t>2028</t>
  </si>
  <si>
    <t>2029</t>
  </si>
  <si>
    <t>2030</t>
  </si>
  <si>
    <t>2031</t>
  </si>
  <si>
    <t>2032</t>
  </si>
  <si>
    <t>2033</t>
  </si>
  <si>
    <t>2034</t>
  </si>
  <si>
    <t>2035</t>
  </si>
  <si>
    <t>2036</t>
  </si>
  <si>
    <t>2037</t>
  </si>
  <si>
    <t>2038</t>
  </si>
  <si>
    <t>2044</t>
  </si>
  <si>
    <t>2045</t>
  </si>
  <si>
    <t>2046</t>
  </si>
  <si>
    <t>2047</t>
  </si>
  <si>
    <t>2048</t>
  </si>
  <si>
    <t>2049</t>
  </si>
  <si>
    <t>2050</t>
  </si>
  <si>
    <t>2051</t>
  </si>
  <si>
    <t>2052</t>
  </si>
  <si>
    <t>2053</t>
  </si>
  <si>
    <t>2054</t>
  </si>
  <si>
    <t>2055</t>
  </si>
  <si>
    <t>2056</t>
  </si>
  <si>
    <t>2057</t>
  </si>
  <si>
    <t>2058</t>
  </si>
  <si>
    <t>2059</t>
  </si>
  <si>
    <t>2067</t>
  </si>
  <si>
    <t>2071</t>
  </si>
  <si>
    <t>Ammoniumnitraathoudende meststoffen. homogene mengsels van het type stikstof/fosfaat. stikstof/kalium of stikstof/fosfaat/kalium : - met ten hoogste 70 % ammoniumnitraat en een totaal gehalte aan brandbare stoffen (inclusief om het even welke organische</t>
  </si>
  <si>
    <t>Ammonium nitrate based fertilizer, uniform mixtures of the nitrogen/phosphate, nitrogen/potash or nitrogen/phosphate/potash type, containing not more than 70% ammonium nitrate and not more than 0.4% total combustible/organic material calculated as carbon</t>
  </si>
  <si>
    <t>2073</t>
  </si>
  <si>
    <t>2074</t>
  </si>
  <si>
    <t>2075</t>
  </si>
  <si>
    <t>2076</t>
  </si>
  <si>
    <t>2077</t>
  </si>
  <si>
    <t>2078</t>
  </si>
  <si>
    <t>2079</t>
  </si>
  <si>
    <t>2186</t>
  </si>
  <si>
    <t>2187</t>
  </si>
  <si>
    <t>2188</t>
  </si>
  <si>
    <t>2189</t>
  </si>
  <si>
    <t>2190</t>
  </si>
  <si>
    <t>2191</t>
  </si>
  <si>
    <t>2192</t>
  </si>
  <si>
    <t>2193</t>
  </si>
  <si>
    <t>2194</t>
  </si>
  <si>
    <t>2195</t>
  </si>
  <si>
    <t>2196</t>
  </si>
  <si>
    <t>2197</t>
  </si>
  <si>
    <t>2198</t>
  </si>
  <si>
    <t>2199</t>
  </si>
  <si>
    <t>2200</t>
  </si>
  <si>
    <t>2201</t>
  </si>
  <si>
    <t>2202</t>
  </si>
  <si>
    <t>2203</t>
  </si>
  <si>
    <t>2204</t>
  </si>
  <si>
    <t>2205</t>
  </si>
  <si>
    <t>2206</t>
  </si>
  <si>
    <t>2208</t>
  </si>
  <si>
    <t>2209</t>
  </si>
  <si>
    <t>2210</t>
  </si>
  <si>
    <t>2211</t>
  </si>
  <si>
    <t>2212</t>
  </si>
  <si>
    <t>2213</t>
  </si>
  <si>
    <t>2214</t>
  </si>
  <si>
    <t>2215</t>
  </si>
  <si>
    <t>2216</t>
  </si>
  <si>
    <t>Vismeel (visafval), gestabiliseerd</t>
  </si>
  <si>
    <t>2217</t>
  </si>
  <si>
    <t>2218</t>
  </si>
  <si>
    <t>2219</t>
  </si>
  <si>
    <t>2222</t>
  </si>
  <si>
    <t>2224</t>
  </si>
  <si>
    <t>2225</t>
  </si>
  <si>
    <t>2226</t>
  </si>
  <si>
    <t>2227</t>
  </si>
  <si>
    <t>2232</t>
  </si>
  <si>
    <t>2233</t>
  </si>
  <si>
    <t>2234</t>
  </si>
  <si>
    <t>2235</t>
  </si>
  <si>
    <t>2236</t>
  </si>
  <si>
    <t>2237</t>
  </si>
  <si>
    <t>2238</t>
  </si>
  <si>
    <t>2239</t>
  </si>
  <si>
    <t>2240</t>
  </si>
  <si>
    <t>2241</t>
  </si>
  <si>
    <t>2242</t>
  </si>
  <si>
    <t>2243</t>
  </si>
  <si>
    <t>2244</t>
  </si>
  <si>
    <t>2245</t>
  </si>
  <si>
    <t>2246</t>
  </si>
  <si>
    <t>2247</t>
  </si>
  <si>
    <t>2248</t>
  </si>
  <si>
    <t>2249</t>
  </si>
  <si>
    <t>2250</t>
  </si>
  <si>
    <t>2251</t>
  </si>
  <si>
    <t>2252</t>
  </si>
  <si>
    <t>2253</t>
  </si>
  <si>
    <t>2254</t>
  </si>
  <si>
    <t>2256</t>
  </si>
  <si>
    <t>2257</t>
  </si>
  <si>
    <t>2258</t>
  </si>
  <si>
    <t>2259</t>
  </si>
  <si>
    <t>2260</t>
  </si>
  <si>
    <t>2261</t>
  </si>
  <si>
    <t>2262</t>
  </si>
  <si>
    <t>2263</t>
  </si>
  <si>
    <t>2264</t>
  </si>
  <si>
    <t>2265</t>
  </si>
  <si>
    <t>2266</t>
  </si>
  <si>
    <t>2267</t>
  </si>
  <si>
    <t>2269</t>
  </si>
  <si>
    <t>2270</t>
  </si>
  <si>
    <t>2271</t>
  </si>
  <si>
    <t>2272</t>
  </si>
  <si>
    <t>2273</t>
  </si>
  <si>
    <t>2274</t>
  </si>
  <si>
    <t>2275</t>
  </si>
  <si>
    <t>2276</t>
  </si>
  <si>
    <t>2277</t>
  </si>
  <si>
    <t>2278</t>
  </si>
  <si>
    <t>2279</t>
  </si>
  <si>
    <t>2280</t>
  </si>
  <si>
    <t>2281</t>
  </si>
  <si>
    <t>2282</t>
  </si>
  <si>
    <t>2283</t>
  </si>
  <si>
    <t>2284</t>
  </si>
  <si>
    <t>2285</t>
  </si>
  <si>
    <t>2286</t>
  </si>
  <si>
    <t>2287</t>
  </si>
  <si>
    <t>2288</t>
  </si>
  <si>
    <t>2289</t>
  </si>
  <si>
    <t>2290</t>
  </si>
  <si>
    <t>2291</t>
  </si>
  <si>
    <t>2293</t>
  </si>
  <si>
    <t>2294</t>
  </si>
  <si>
    <t>2295</t>
  </si>
  <si>
    <t>2296</t>
  </si>
  <si>
    <t>2297</t>
  </si>
  <si>
    <t>2298</t>
  </si>
  <si>
    <t>2299</t>
  </si>
  <si>
    <t>2300</t>
  </si>
  <si>
    <t>2301</t>
  </si>
  <si>
    <t>2302</t>
  </si>
  <si>
    <t>2303</t>
  </si>
  <si>
    <t>2304</t>
  </si>
  <si>
    <t>2305</t>
  </si>
  <si>
    <t>2306</t>
  </si>
  <si>
    <t>2307</t>
  </si>
  <si>
    <t>2308</t>
  </si>
  <si>
    <t>2309</t>
  </si>
  <si>
    <t>2310</t>
  </si>
  <si>
    <t>2311</t>
  </si>
  <si>
    <t>2312</t>
  </si>
  <si>
    <t>2313</t>
  </si>
  <si>
    <t>2315</t>
  </si>
  <si>
    <t>2316</t>
  </si>
  <si>
    <t>2317</t>
  </si>
  <si>
    <t>2318</t>
  </si>
  <si>
    <t>2319</t>
  </si>
  <si>
    <t>2320</t>
  </si>
  <si>
    <t>2321</t>
  </si>
  <si>
    <t>2322</t>
  </si>
  <si>
    <t>2323</t>
  </si>
  <si>
    <t>2324</t>
  </si>
  <si>
    <t>2325</t>
  </si>
  <si>
    <t>2326</t>
  </si>
  <si>
    <t>2327</t>
  </si>
  <si>
    <t>2328</t>
  </si>
  <si>
    <t>2329</t>
  </si>
  <si>
    <t>2330</t>
  </si>
  <si>
    <t>2331</t>
  </si>
  <si>
    <t>2332</t>
  </si>
  <si>
    <t>2333</t>
  </si>
  <si>
    <t>2334</t>
  </si>
  <si>
    <t>2335</t>
  </si>
  <si>
    <t>2336</t>
  </si>
  <si>
    <t>2337</t>
  </si>
  <si>
    <t>2338</t>
  </si>
  <si>
    <t>2339</t>
  </si>
  <si>
    <t>2340</t>
  </si>
  <si>
    <t>2341</t>
  </si>
  <si>
    <t>2342</t>
  </si>
  <si>
    <t>2343</t>
  </si>
  <si>
    <t>2344</t>
  </si>
  <si>
    <t>2345</t>
  </si>
  <si>
    <t>2346</t>
  </si>
  <si>
    <t>2347</t>
  </si>
  <si>
    <t>2348</t>
  </si>
  <si>
    <t>2350</t>
  </si>
  <si>
    <t>2351</t>
  </si>
  <si>
    <t>2352</t>
  </si>
  <si>
    <t>2353</t>
  </si>
  <si>
    <t>2354</t>
  </si>
  <si>
    <t>2356</t>
  </si>
  <si>
    <t>2357</t>
  </si>
  <si>
    <t>2358</t>
  </si>
  <si>
    <t>2359</t>
  </si>
  <si>
    <t>2360</t>
  </si>
  <si>
    <t>2361</t>
  </si>
  <si>
    <t>2362</t>
  </si>
  <si>
    <t>2363</t>
  </si>
  <si>
    <t>2364</t>
  </si>
  <si>
    <t>2366</t>
  </si>
  <si>
    <t>2367</t>
  </si>
  <si>
    <t>2368</t>
  </si>
  <si>
    <t>2370</t>
  </si>
  <si>
    <t>2371</t>
  </si>
  <si>
    <t>2372</t>
  </si>
  <si>
    <t>2373</t>
  </si>
  <si>
    <t>2374</t>
  </si>
  <si>
    <t>2375</t>
  </si>
  <si>
    <t>2376</t>
  </si>
  <si>
    <t>2377</t>
  </si>
  <si>
    <t>2378</t>
  </si>
  <si>
    <t>2379</t>
  </si>
  <si>
    <t>2380</t>
  </si>
  <si>
    <t>2381</t>
  </si>
  <si>
    <t>2382</t>
  </si>
  <si>
    <t>2383</t>
  </si>
  <si>
    <t>2384</t>
  </si>
  <si>
    <t>2385</t>
  </si>
  <si>
    <t>2386</t>
  </si>
  <si>
    <t>2387</t>
  </si>
  <si>
    <t>2388</t>
  </si>
  <si>
    <t>2389</t>
  </si>
  <si>
    <t>2390</t>
  </si>
  <si>
    <t>2391</t>
  </si>
  <si>
    <t>2392</t>
  </si>
  <si>
    <t>2393</t>
  </si>
  <si>
    <t>2394</t>
  </si>
  <si>
    <t>2395</t>
  </si>
  <si>
    <t>2396</t>
  </si>
  <si>
    <t>2397</t>
  </si>
  <si>
    <t>2398</t>
  </si>
  <si>
    <t>2399</t>
  </si>
  <si>
    <t>2400</t>
  </si>
  <si>
    <t>2401</t>
  </si>
  <si>
    <t>2402</t>
  </si>
  <si>
    <t>2403</t>
  </si>
  <si>
    <t>2404</t>
  </si>
  <si>
    <t>2405</t>
  </si>
  <si>
    <t>2406</t>
  </si>
  <si>
    <t>2407</t>
  </si>
  <si>
    <t>2409</t>
  </si>
  <si>
    <t>2410</t>
  </si>
  <si>
    <t>2411</t>
  </si>
  <si>
    <t>2412</t>
  </si>
  <si>
    <t>2413</t>
  </si>
  <si>
    <t>2414</t>
  </si>
  <si>
    <t>2416</t>
  </si>
  <si>
    <t>2417</t>
  </si>
  <si>
    <t>2418</t>
  </si>
  <si>
    <t>2419</t>
  </si>
  <si>
    <t>2420</t>
  </si>
  <si>
    <t>2421</t>
  </si>
  <si>
    <t>2422</t>
  </si>
  <si>
    <t>2424</t>
  </si>
  <si>
    <t>2426</t>
  </si>
  <si>
    <t>2427</t>
  </si>
  <si>
    <t>2428</t>
  </si>
  <si>
    <t>2429</t>
  </si>
  <si>
    <t>2430</t>
  </si>
  <si>
    <t>2431</t>
  </si>
  <si>
    <t>2432</t>
  </si>
  <si>
    <t>2433</t>
  </si>
  <si>
    <t>2434</t>
  </si>
  <si>
    <t>2435</t>
  </si>
  <si>
    <t>2436</t>
  </si>
  <si>
    <t>2437</t>
  </si>
  <si>
    <t>2438</t>
  </si>
  <si>
    <t>2439</t>
  </si>
  <si>
    <t>2440</t>
  </si>
  <si>
    <t>2441</t>
  </si>
  <si>
    <t>2442</t>
  </si>
  <si>
    <t>2443</t>
  </si>
  <si>
    <t>2444</t>
  </si>
  <si>
    <t>2446</t>
  </si>
  <si>
    <t>2447</t>
  </si>
  <si>
    <t>2448</t>
  </si>
  <si>
    <t>2451</t>
  </si>
  <si>
    <t>2452</t>
  </si>
  <si>
    <t>2453</t>
  </si>
  <si>
    <t>2454</t>
  </si>
  <si>
    <t>2455</t>
  </si>
  <si>
    <t>2456</t>
  </si>
  <si>
    <t>2457</t>
  </si>
  <si>
    <t>2458</t>
  </si>
  <si>
    <t>2459</t>
  </si>
  <si>
    <t>2460</t>
  </si>
  <si>
    <t>2461</t>
  </si>
  <si>
    <t>2463</t>
  </si>
  <si>
    <t>2464</t>
  </si>
  <si>
    <t>2465</t>
  </si>
  <si>
    <t>2466</t>
  </si>
  <si>
    <t>2468</t>
  </si>
  <si>
    <t>2469</t>
  </si>
  <si>
    <t>2470</t>
  </si>
  <si>
    <t>2471</t>
  </si>
  <si>
    <t>2473</t>
  </si>
  <si>
    <t>2474</t>
  </si>
  <si>
    <t>2475</t>
  </si>
  <si>
    <t>2477</t>
  </si>
  <si>
    <t>2478</t>
  </si>
  <si>
    <t>2480</t>
  </si>
  <si>
    <t>2481</t>
  </si>
  <si>
    <t>2482</t>
  </si>
  <si>
    <t>2483</t>
  </si>
  <si>
    <t>2484</t>
  </si>
  <si>
    <t>2485</t>
  </si>
  <si>
    <t>2486</t>
  </si>
  <si>
    <t>2487</t>
  </si>
  <si>
    <t>2488</t>
  </si>
  <si>
    <t>2490</t>
  </si>
  <si>
    <t>2491</t>
  </si>
  <si>
    <t>2493</t>
  </si>
  <si>
    <t>2495</t>
  </si>
  <si>
    <t>2496</t>
  </si>
  <si>
    <t>2498</t>
  </si>
  <si>
    <t>2501</t>
  </si>
  <si>
    <t>2502</t>
  </si>
  <si>
    <t>2503</t>
  </si>
  <si>
    <t>2504</t>
  </si>
  <si>
    <t>2505</t>
  </si>
  <si>
    <t>2506</t>
  </si>
  <si>
    <t>2507</t>
  </si>
  <si>
    <t>2508</t>
  </si>
  <si>
    <t>2509</t>
  </si>
  <si>
    <t>2511</t>
  </si>
  <si>
    <t>2512</t>
  </si>
  <si>
    <t>2513</t>
  </si>
  <si>
    <t>2514</t>
  </si>
  <si>
    <t>2515</t>
  </si>
  <si>
    <t>2516</t>
  </si>
  <si>
    <t>2517</t>
  </si>
  <si>
    <t>2518</t>
  </si>
  <si>
    <t>2520</t>
  </si>
  <si>
    <t>2521</t>
  </si>
  <si>
    <t>2522</t>
  </si>
  <si>
    <t>2524</t>
  </si>
  <si>
    <t>2525</t>
  </si>
  <si>
    <t>2526</t>
  </si>
  <si>
    <t>2527</t>
  </si>
  <si>
    <t>2528</t>
  </si>
  <si>
    <t>2529</t>
  </si>
  <si>
    <t>2531</t>
  </si>
  <si>
    <t>2533</t>
  </si>
  <si>
    <t>2534</t>
  </si>
  <si>
    <t>2535</t>
  </si>
  <si>
    <t>2536</t>
  </si>
  <si>
    <t>2538</t>
  </si>
  <si>
    <t>2541</t>
  </si>
  <si>
    <t>2542</t>
  </si>
  <si>
    <t>2545</t>
  </si>
  <si>
    <t>2546</t>
  </si>
  <si>
    <t>2547</t>
  </si>
  <si>
    <t>2548</t>
  </si>
  <si>
    <t>2552</t>
  </si>
  <si>
    <t>2554</t>
  </si>
  <si>
    <t>2555</t>
  </si>
  <si>
    <t>2556</t>
  </si>
  <si>
    <t>2557</t>
  </si>
  <si>
    <t>2558</t>
  </si>
  <si>
    <t>2560</t>
  </si>
  <si>
    <t>2561</t>
  </si>
  <si>
    <t>2564</t>
  </si>
  <si>
    <t>2565</t>
  </si>
  <si>
    <t>2567</t>
  </si>
  <si>
    <t>2570</t>
  </si>
  <si>
    <t>2571</t>
  </si>
  <si>
    <t>2572</t>
  </si>
  <si>
    <t>2573</t>
  </si>
  <si>
    <t>2574</t>
  </si>
  <si>
    <t>2576</t>
  </si>
  <si>
    <t>2577</t>
  </si>
  <si>
    <t>2578</t>
  </si>
  <si>
    <t>2579</t>
  </si>
  <si>
    <t>2580</t>
  </si>
  <si>
    <t>2581</t>
  </si>
  <si>
    <t>2582</t>
  </si>
  <si>
    <t>2583</t>
  </si>
  <si>
    <t>2584</t>
  </si>
  <si>
    <t>2585</t>
  </si>
  <si>
    <t>2586</t>
  </si>
  <si>
    <t>2587</t>
  </si>
  <si>
    <t>2588</t>
  </si>
  <si>
    <t>2589</t>
  </si>
  <si>
    <t>2590</t>
  </si>
  <si>
    <t>2591</t>
  </si>
  <si>
    <t>2599</t>
  </si>
  <si>
    <t>2601</t>
  </si>
  <si>
    <t>2602</t>
  </si>
  <si>
    <t>2603</t>
  </si>
  <si>
    <t>2604</t>
  </si>
  <si>
    <t>2605</t>
  </si>
  <si>
    <t>2606</t>
  </si>
  <si>
    <t>2607</t>
  </si>
  <si>
    <t>2608</t>
  </si>
  <si>
    <t>2609</t>
  </si>
  <si>
    <t>2610</t>
  </si>
  <si>
    <t>2611</t>
  </si>
  <si>
    <t>2612</t>
  </si>
  <si>
    <t>2614</t>
  </si>
  <si>
    <t>2615</t>
  </si>
  <si>
    <t>2616</t>
  </si>
  <si>
    <t>2617</t>
  </si>
  <si>
    <t>2618</t>
  </si>
  <si>
    <t>2619</t>
  </si>
  <si>
    <t>2620</t>
  </si>
  <si>
    <t>2621</t>
  </si>
  <si>
    <t>2622</t>
  </si>
  <si>
    <t>2623</t>
  </si>
  <si>
    <t>2624</t>
  </si>
  <si>
    <t>2626</t>
  </si>
  <si>
    <t>2627</t>
  </si>
  <si>
    <t>2628</t>
  </si>
  <si>
    <t>2629</t>
  </si>
  <si>
    <t>2630</t>
  </si>
  <si>
    <t>2642</t>
  </si>
  <si>
    <t>2643</t>
  </si>
  <si>
    <t>2644</t>
  </si>
  <si>
    <t>2645</t>
  </si>
  <si>
    <t>2646</t>
  </si>
  <si>
    <t>2647</t>
  </si>
  <si>
    <t>2648</t>
  </si>
  <si>
    <t>2649</t>
  </si>
  <si>
    <t>2650</t>
  </si>
  <si>
    <t>2651</t>
  </si>
  <si>
    <t>2653</t>
  </si>
  <si>
    <t>2655</t>
  </si>
  <si>
    <t>2656</t>
  </si>
  <si>
    <t>2657</t>
  </si>
  <si>
    <t>2659</t>
  </si>
  <si>
    <t>2660</t>
  </si>
  <si>
    <t>2661</t>
  </si>
  <si>
    <t>2664</t>
  </si>
  <si>
    <t>2667</t>
  </si>
  <si>
    <t>2668</t>
  </si>
  <si>
    <t>2669</t>
  </si>
  <si>
    <t>2670</t>
  </si>
  <si>
    <t>2671</t>
  </si>
  <si>
    <t>2672</t>
  </si>
  <si>
    <t>2673</t>
  </si>
  <si>
    <t>2674</t>
  </si>
  <si>
    <t>2676</t>
  </si>
  <si>
    <t>2677</t>
  </si>
  <si>
    <t>2678</t>
  </si>
  <si>
    <t>2679</t>
  </si>
  <si>
    <t>2680</t>
  </si>
  <si>
    <t>2681</t>
  </si>
  <si>
    <t>2682</t>
  </si>
  <si>
    <t>2683</t>
  </si>
  <si>
    <t>2684</t>
  </si>
  <si>
    <t>2685</t>
  </si>
  <si>
    <t>2686</t>
  </si>
  <si>
    <t>2687</t>
  </si>
  <si>
    <t>2688</t>
  </si>
  <si>
    <t>2689</t>
  </si>
  <si>
    <t>2690</t>
  </si>
  <si>
    <t>2691</t>
  </si>
  <si>
    <t>2692</t>
  </si>
  <si>
    <t>2693</t>
  </si>
  <si>
    <t>2698</t>
  </si>
  <si>
    <t>2699</t>
  </si>
  <si>
    <t>2705</t>
  </si>
  <si>
    <t>2707</t>
  </si>
  <si>
    <t>2709</t>
  </si>
  <si>
    <t>2710</t>
  </si>
  <si>
    <t>2713</t>
  </si>
  <si>
    <t>2714</t>
  </si>
  <si>
    <t>2715</t>
  </si>
  <si>
    <t>2716</t>
  </si>
  <si>
    <t>2717</t>
  </si>
  <si>
    <t>2719</t>
  </si>
  <si>
    <t>2720</t>
  </si>
  <si>
    <t>2721</t>
  </si>
  <si>
    <t>2722</t>
  </si>
  <si>
    <t>2723</t>
  </si>
  <si>
    <t>2724</t>
  </si>
  <si>
    <t>2725</t>
  </si>
  <si>
    <t>2726</t>
  </si>
  <si>
    <t>2727</t>
  </si>
  <si>
    <t>2728</t>
  </si>
  <si>
    <t>2729</t>
  </si>
  <si>
    <t>2730</t>
  </si>
  <si>
    <t>2732</t>
  </si>
  <si>
    <t>2733</t>
  </si>
  <si>
    <t>2734</t>
  </si>
  <si>
    <t>2735</t>
  </si>
  <si>
    <t>2738</t>
  </si>
  <si>
    <t>2739</t>
  </si>
  <si>
    <t>2740</t>
  </si>
  <si>
    <t>2741</t>
  </si>
  <si>
    <t>2742</t>
  </si>
  <si>
    <t>2743</t>
  </si>
  <si>
    <t>2744</t>
  </si>
  <si>
    <t>2745</t>
  </si>
  <si>
    <t>2746</t>
  </si>
  <si>
    <t>2747</t>
  </si>
  <si>
    <t>2748</t>
  </si>
  <si>
    <t>2749</t>
  </si>
  <si>
    <t>2750</t>
  </si>
  <si>
    <t>2751</t>
  </si>
  <si>
    <t>2752</t>
  </si>
  <si>
    <t>2753</t>
  </si>
  <si>
    <t>2754</t>
  </si>
  <si>
    <t>2757</t>
  </si>
  <si>
    <t>2758</t>
  </si>
  <si>
    <t>2759</t>
  </si>
  <si>
    <t>2760</t>
  </si>
  <si>
    <t>2761</t>
  </si>
  <si>
    <t>2762</t>
  </si>
  <si>
    <t>2763</t>
  </si>
  <si>
    <t>2764</t>
  </si>
  <si>
    <t>2771</t>
  </si>
  <si>
    <t>2772</t>
  </si>
  <si>
    <t>2775</t>
  </si>
  <si>
    <t>2776</t>
  </si>
  <si>
    <t>2777</t>
  </si>
  <si>
    <t>2778</t>
  </si>
  <si>
    <t>2779</t>
  </si>
  <si>
    <t>2780</t>
  </si>
  <si>
    <t>2781</t>
  </si>
  <si>
    <t>2782</t>
  </si>
  <si>
    <t>2783</t>
  </si>
  <si>
    <t>2784</t>
  </si>
  <si>
    <t>2785</t>
  </si>
  <si>
    <t>2786</t>
  </si>
  <si>
    <t>2787</t>
  </si>
  <si>
    <t>2788</t>
  </si>
  <si>
    <t>2789</t>
  </si>
  <si>
    <t>2790</t>
  </si>
  <si>
    <t>2793</t>
  </si>
  <si>
    <t>2794</t>
  </si>
  <si>
    <t>2795</t>
  </si>
  <si>
    <t>2796</t>
  </si>
  <si>
    <t>2797</t>
  </si>
  <si>
    <t>2798</t>
  </si>
  <si>
    <t>2799</t>
  </si>
  <si>
    <t>2800</t>
  </si>
  <si>
    <t>2801</t>
  </si>
  <si>
    <t>2802</t>
  </si>
  <si>
    <t>2803</t>
  </si>
  <si>
    <t>2805</t>
  </si>
  <si>
    <t>2806</t>
  </si>
  <si>
    <t>2807</t>
  </si>
  <si>
    <t>Gemagnetiseerd materiaal</t>
  </si>
  <si>
    <t>Magnetized material</t>
  </si>
  <si>
    <t>2809</t>
  </si>
  <si>
    <t>2810</t>
  </si>
  <si>
    <t>2811</t>
  </si>
  <si>
    <t>2812</t>
  </si>
  <si>
    <t>Natriumaluminaat, vast</t>
  </si>
  <si>
    <t>Sodium aluminate, solid</t>
  </si>
  <si>
    <t>2813</t>
  </si>
  <si>
    <t>2814</t>
  </si>
  <si>
    <t>2815</t>
  </si>
  <si>
    <t>2817</t>
  </si>
  <si>
    <t>2818</t>
  </si>
  <si>
    <t>2819</t>
  </si>
  <si>
    <t>2820</t>
  </si>
  <si>
    <t>2821</t>
  </si>
  <si>
    <t>2822</t>
  </si>
  <si>
    <t>2823</t>
  </si>
  <si>
    <t>2826</t>
  </si>
  <si>
    <t>2829</t>
  </si>
  <si>
    <t>2830</t>
  </si>
  <si>
    <t>2831</t>
  </si>
  <si>
    <t>2834</t>
  </si>
  <si>
    <t>2835</t>
  </si>
  <si>
    <t>2837</t>
  </si>
  <si>
    <t>2838</t>
  </si>
  <si>
    <t>2839</t>
  </si>
  <si>
    <t>2840</t>
  </si>
  <si>
    <t>2841</t>
  </si>
  <si>
    <t>2842</t>
  </si>
  <si>
    <t>2844</t>
  </si>
  <si>
    <t>2845</t>
  </si>
  <si>
    <t>2846</t>
  </si>
  <si>
    <t>2849</t>
  </si>
  <si>
    <t>2850</t>
  </si>
  <si>
    <t>2851</t>
  </si>
  <si>
    <t>2852</t>
  </si>
  <si>
    <t>2853</t>
  </si>
  <si>
    <t>2854</t>
  </si>
  <si>
    <t>2855</t>
  </si>
  <si>
    <t>2856</t>
  </si>
  <si>
    <t>2857</t>
  </si>
  <si>
    <t>2858</t>
  </si>
  <si>
    <t>2859</t>
  </si>
  <si>
    <t>2861</t>
  </si>
  <si>
    <t>2862</t>
  </si>
  <si>
    <t>2863</t>
  </si>
  <si>
    <t>2864</t>
  </si>
  <si>
    <t>2865</t>
  </si>
  <si>
    <t>2869</t>
  </si>
  <si>
    <t>2870</t>
  </si>
  <si>
    <t>2871</t>
  </si>
  <si>
    <t>2872</t>
  </si>
  <si>
    <t>2873</t>
  </si>
  <si>
    <t>2874</t>
  </si>
  <si>
    <t>2875</t>
  </si>
  <si>
    <t>2876</t>
  </si>
  <si>
    <t>2878</t>
  </si>
  <si>
    <t>2879</t>
  </si>
  <si>
    <t>2880</t>
  </si>
  <si>
    <t>2881</t>
  </si>
  <si>
    <t>2900</t>
  </si>
  <si>
    <t>2901</t>
  </si>
  <si>
    <t>2902</t>
  </si>
  <si>
    <t>2903</t>
  </si>
  <si>
    <t>2904</t>
  </si>
  <si>
    <t>2905</t>
  </si>
  <si>
    <t>2907</t>
  </si>
  <si>
    <t>2908</t>
  </si>
  <si>
    <t>2909</t>
  </si>
  <si>
    <t>2910</t>
  </si>
  <si>
    <t>2911</t>
  </si>
  <si>
    <t>2912</t>
  </si>
  <si>
    <t>2913</t>
  </si>
  <si>
    <t>2915</t>
  </si>
  <si>
    <t>2916</t>
  </si>
  <si>
    <t>2917</t>
  </si>
  <si>
    <t>2919</t>
  </si>
  <si>
    <t>2920</t>
  </si>
  <si>
    <t>2921</t>
  </si>
  <si>
    <t>2922</t>
  </si>
  <si>
    <t>2923</t>
  </si>
  <si>
    <t>2924</t>
  </si>
  <si>
    <t>2925</t>
  </si>
  <si>
    <t>2926</t>
  </si>
  <si>
    <t>2927</t>
  </si>
  <si>
    <t>2928</t>
  </si>
  <si>
    <t>2929</t>
  </si>
  <si>
    <t>2930</t>
  </si>
  <si>
    <t>2931</t>
  </si>
  <si>
    <t>2933</t>
  </si>
  <si>
    <t>2934</t>
  </si>
  <si>
    <t>2935</t>
  </si>
  <si>
    <t>2936</t>
  </si>
  <si>
    <t>2937</t>
  </si>
  <si>
    <t>2940</t>
  </si>
  <si>
    <t>2941</t>
  </si>
  <si>
    <t>2942</t>
  </si>
  <si>
    <t>2943</t>
  </si>
  <si>
    <t>2945</t>
  </si>
  <si>
    <t>2946</t>
  </si>
  <si>
    <t>2947</t>
  </si>
  <si>
    <t>2948</t>
  </si>
  <si>
    <t>2949</t>
  </si>
  <si>
    <t>2950</t>
  </si>
  <si>
    <t>2956</t>
  </si>
  <si>
    <t>2965</t>
  </si>
  <si>
    <t>2966</t>
  </si>
  <si>
    <t>2967</t>
  </si>
  <si>
    <t>2968</t>
  </si>
  <si>
    <t>2969</t>
  </si>
  <si>
    <t>2977</t>
  </si>
  <si>
    <t>2978</t>
  </si>
  <si>
    <t>2983</t>
  </si>
  <si>
    <t>2984</t>
  </si>
  <si>
    <t>2985</t>
  </si>
  <si>
    <t>2986</t>
  </si>
  <si>
    <t>2987</t>
  </si>
  <si>
    <t>2988</t>
  </si>
  <si>
    <t>2989</t>
  </si>
  <si>
    <t>2990</t>
  </si>
  <si>
    <t>2991</t>
  </si>
  <si>
    <t>2992</t>
  </si>
  <si>
    <t>2993</t>
  </si>
  <si>
    <t>2994</t>
  </si>
  <si>
    <t>2995</t>
  </si>
  <si>
    <t>2996</t>
  </si>
  <si>
    <t>2997</t>
  </si>
  <si>
    <t>2998</t>
  </si>
  <si>
    <t>3005</t>
  </si>
  <si>
    <t>3006</t>
  </si>
  <si>
    <t>3009</t>
  </si>
  <si>
    <t>3010</t>
  </si>
  <si>
    <t>3011</t>
  </si>
  <si>
    <t>3012</t>
  </si>
  <si>
    <t>3013</t>
  </si>
  <si>
    <t>3014</t>
  </si>
  <si>
    <t>3015</t>
  </si>
  <si>
    <t>3016</t>
  </si>
  <si>
    <t>3017</t>
  </si>
  <si>
    <t>3018</t>
  </si>
  <si>
    <t>3019</t>
  </si>
  <si>
    <t>3020</t>
  </si>
  <si>
    <t>3021</t>
  </si>
  <si>
    <t>3022</t>
  </si>
  <si>
    <t>3023</t>
  </si>
  <si>
    <t>3024</t>
  </si>
  <si>
    <t>3025</t>
  </si>
  <si>
    <t>3026</t>
  </si>
  <si>
    <t>3027</t>
  </si>
  <si>
    <t>3028</t>
  </si>
  <si>
    <t>3048</t>
  </si>
  <si>
    <t>3054</t>
  </si>
  <si>
    <t>3055</t>
  </si>
  <si>
    <t>3056</t>
  </si>
  <si>
    <t>3057</t>
  </si>
  <si>
    <t>3064</t>
  </si>
  <si>
    <t>3065</t>
  </si>
  <si>
    <t>3066</t>
  </si>
  <si>
    <t>3070</t>
  </si>
  <si>
    <t>3071</t>
  </si>
  <si>
    <t>3072</t>
  </si>
  <si>
    <t>3073</t>
  </si>
  <si>
    <t>3077</t>
  </si>
  <si>
    <t>3078</t>
  </si>
  <si>
    <t>3079</t>
  </si>
  <si>
    <t>3080</t>
  </si>
  <si>
    <t>3082</t>
  </si>
  <si>
    <t>3083</t>
  </si>
  <si>
    <t>3084</t>
  </si>
  <si>
    <t>3085</t>
  </si>
  <si>
    <t>3086</t>
  </si>
  <si>
    <t>3087</t>
  </si>
  <si>
    <t>3088</t>
  </si>
  <si>
    <t>3089</t>
  </si>
  <si>
    <t>3090</t>
  </si>
  <si>
    <t>3091</t>
  </si>
  <si>
    <t>3092</t>
  </si>
  <si>
    <t>3093</t>
  </si>
  <si>
    <t>3094</t>
  </si>
  <si>
    <t>3095</t>
  </si>
  <si>
    <t>3096</t>
  </si>
  <si>
    <t>3097</t>
  </si>
  <si>
    <t>3098</t>
  </si>
  <si>
    <t>3099</t>
  </si>
  <si>
    <t>3100</t>
  </si>
  <si>
    <t>3101</t>
  </si>
  <si>
    <t>3102</t>
  </si>
  <si>
    <t>3103</t>
  </si>
  <si>
    <t>3104</t>
  </si>
  <si>
    <t>3105</t>
  </si>
  <si>
    <t>3106</t>
  </si>
  <si>
    <t>3107</t>
  </si>
  <si>
    <t>3108</t>
  </si>
  <si>
    <t>3109</t>
  </si>
  <si>
    <t>3110</t>
  </si>
  <si>
    <t>3111</t>
  </si>
  <si>
    <t>3112</t>
  </si>
  <si>
    <t>3113</t>
  </si>
  <si>
    <t>3114</t>
  </si>
  <si>
    <t>3115</t>
  </si>
  <si>
    <t>3116</t>
  </si>
  <si>
    <t>3117</t>
  </si>
  <si>
    <t>3118</t>
  </si>
  <si>
    <t>3119</t>
  </si>
  <si>
    <t>3120</t>
  </si>
  <si>
    <t>3121</t>
  </si>
  <si>
    <t>3122</t>
  </si>
  <si>
    <t>3123</t>
  </si>
  <si>
    <t>3124</t>
  </si>
  <si>
    <t>3125</t>
  </si>
  <si>
    <t>3126</t>
  </si>
  <si>
    <t>3127</t>
  </si>
  <si>
    <t>3128</t>
  </si>
  <si>
    <t>3129</t>
  </si>
  <si>
    <t>3130</t>
  </si>
  <si>
    <t>3131</t>
  </si>
  <si>
    <t>3132</t>
  </si>
  <si>
    <t>3133</t>
  </si>
  <si>
    <t>3134</t>
  </si>
  <si>
    <t>3135</t>
  </si>
  <si>
    <t>3136</t>
  </si>
  <si>
    <t>3137</t>
  </si>
  <si>
    <t>3138</t>
  </si>
  <si>
    <t>3139</t>
  </si>
  <si>
    <t>3140</t>
  </si>
  <si>
    <t>3141</t>
  </si>
  <si>
    <t>3142</t>
  </si>
  <si>
    <t>3143</t>
  </si>
  <si>
    <t>3144</t>
  </si>
  <si>
    <t>3145</t>
  </si>
  <si>
    <t>3146</t>
  </si>
  <si>
    <t>3147</t>
  </si>
  <si>
    <t>3148</t>
  </si>
  <si>
    <t>3149</t>
  </si>
  <si>
    <t>3150</t>
  </si>
  <si>
    <t>3151</t>
  </si>
  <si>
    <t>3152</t>
  </si>
  <si>
    <t>3153</t>
  </si>
  <si>
    <t>3154</t>
  </si>
  <si>
    <t>3155</t>
  </si>
  <si>
    <t>3156</t>
  </si>
  <si>
    <t>3157</t>
  </si>
  <si>
    <t>3158</t>
  </si>
  <si>
    <t>3159</t>
  </si>
  <si>
    <t>3160</t>
  </si>
  <si>
    <t>3161</t>
  </si>
  <si>
    <t>3162</t>
  </si>
  <si>
    <t>3163</t>
  </si>
  <si>
    <t>3164</t>
  </si>
  <si>
    <t>3165</t>
  </si>
  <si>
    <t>3166</t>
  </si>
  <si>
    <t>Verbrandingsmotor of voertuig aangedreven door brandbaar gas of voertuig aangedreven door brandbare vloeistof of brandstof-celmotor aangedreven door brand-baar gas of brandstofcelmotor aangedreven door brandbare vloeistof of brandstofcelvoertuig aangedre</t>
  </si>
  <si>
    <t>3167</t>
  </si>
  <si>
    <t>3168</t>
  </si>
  <si>
    <t>3169</t>
  </si>
  <si>
    <t>3170</t>
  </si>
  <si>
    <t>3171</t>
  </si>
  <si>
    <t>Voertuig met accuvoeding of apparaat met accuvoeding</t>
  </si>
  <si>
    <t>3172</t>
  </si>
  <si>
    <t>3174</t>
  </si>
  <si>
    <t>3175</t>
  </si>
  <si>
    <t>3176</t>
  </si>
  <si>
    <t>3178</t>
  </si>
  <si>
    <t>3179</t>
  </si>
  <si>
    <t>3180</t>
  </si>
  <si>
    <t>3181</t>
  </si>
  <si>
    <t>3182</t>
  </si>
  <si>
    <t>3183</t>
  </si>
  <si>
    <t>3184</t>
  </si>
  <si>
    <t>3185</t>
  </si>
  <si>
    <t>3186</t>
  </si>
  <si>
    <t>3187</t>
  </si>
  <si>
    <t>3188</t>
  </si>
  <si>
    <t>3189</t>
  </si>
  <si>
    <t>3190</t>
  </si>
  <si>
    <t>3191</t>
  </si>
  <si>
    <t>3192</t>
  </si>
  <si>
    <t>3194</t>
  </si>
  <si>
    <t>3200</t>
  </si>
  <si>
    <t>3205</t>
  </si>
  <si>
    <t>3206</t>
  </si>
  <si>
    <t>3208</t>
  </si>
  <si>
    <t>3209</t>
  </si>
  <si>
    <t>3210</t>
  </si>
  <si>
    <t>3211</t>
  </si>
  <si>
    <t>3212</t>
  </si>
  <si>
    <t>3213</t>
  </si>
  <si>
    <t>3214</t>
  </si>
  <si>
    <t>3215</t>
  </si>
  <si>
    <t>3216</t>
  </si>
  <si>
    <t>3218</t>
  </si>
  <si>
    <t>3219</t>
  </si>
  <si>
    <t>3220</t>
  </si>
  <si>
    <t>3221</t>
  </si>
  <si>
    <t>3222</t>
  </si>
  <si>
    <t>3223</t>
  </si>
  <si>
    <t>3224</t>
  </si>
  <si>
    <t>3225</t>
  </si>
  <si>
    <t>3226</t>
  </si>
  <si>
    <t>3227</t>
  </si>
  <si>
    <t>3228</t>
  </si>
  <si>
    <t>3229</t>
  </si>
  <si>
    <t>3230</t>
  </si>
  <si>
    <t>3231</t>
  </si>
  <si>
    <t>3232</t>
  </si>
  <si>
    <t>3233</t>
  </si>
  <si>
    <t>3234</t>
  </si>
  <si>
    <t>3235</t>
  </si>
  <si>
    <t>3236</t>
  </si>
  <si>
    <t>3237</t>
  </si>
  <si>
    <t>3238</t>
  </si>
  <si>
    <t>3239</t>
  </si>
  <si>
    <t>3240</t>
  </si>
  <si>
    <t>3241</t>
  </si>
  <si>
    <t>3242</t>
  </si>
  <si>
    <t>3243</t>
  </si>
  <si>
    <t>3244</t>
  </si>
  <si>
    <t>3245</t>
  </si>
  <si>
    <t>3246</t>
  </si>
  <si>
    <t>3247</t>
  </si>
  <si>
    <t>3248</t>
  </si>
  <si>
    <t>3249</t>
  </si>
  <si>
    <t>3250</t>
  </si>
  <si>
    <t>3251</t>
  </si>
  <si>
    <t>3252</t>
  </si>
  <si>
    <t>3253</t>
  </si>
  <si>
    <t>3254</t>
  </si>
  <si>
    <t>3255</t>
  </si>
  <si>
    <t>3256</t>
  </si>
  <si>
    <t>3257</t>
  </si>
  <si>
    <t>3258</t>
  </si>
  <si>
    <t>3259</t>
  </si>
  <si>
    <t>3260</t>
  </si>
  <si>
    <t>3261</t>
  </si>
  <si>
    <t>3262</t>
  </si>
  <si>
    <t>3263</t>
  </si>
  <si>
    <t>3264</t>
  </si>
  <si>
    <t>3265</t>
  </si>
  <si>
    <t>3266</t>
  </si>
  <si>
    <t>3267</t>
  </si>
  <si>
    <t>3268</t>
  </si>
  <si>
    <t>3269</t>
  </si>
  <si>
    <t>3270</t>
  </si>
  <si>
    <t>3271</t>
  </si>
  <si>
    <t>3272</t>
  </si>
  <si>
    <t>3273</t>
  </si>
  <si>
    <t>3274</t>
  </si>
  <si>
    <t>3275</t>
  </si>
  <si>
    <t>3276</t>
  </si>
  <si>
    <t>3277</t>
  </si>
  <si>
    <t>3278</t>
  </si>
  <si>
    <t>3279</t>
  </si>
  <si>
    <t>3280</t>
  </si>
  <si>
    <t>3281</t>
  </si>
  <si>
    <t>3282</t>
  </si>
  <si>
    <t>3283</t>
  </si>
  <si>
    <t>3284</t>
  </si>
  <si>
    <t>3285</t>
  </si>
  <si>
    <t>3286</t>
  </si>
  <si>
    <t>3287</t>
  </si>
  <si>
    <t>3288</t>
  </si>
  <si>
    <t>3289</t>
  </si>
  <si>
    <t>3290</t>
  </si>
  <si>
    <t>3291</t>
  </si>
  <si>
    <t>3292</t>
  </si>
  <si>
    <t>3293</t>
  </si>
  <si>
    <t>3294</t>
  </si>
  <si>
    <t>3295</t>
  </si>
  <si>
    <t>3296</t>
  </si>
  <si>
    <t>3297</t>
  </si>
  <si>
    <t>3298</t>
  </si>
  <si>
    <t>3299</t>
  </si>
  <si>
    <t>3300</t>
  </si>
  <si>
    <t>3301</t>
  </si>
  <si>
    <t>3302</t>
  </si>
  <si>
    <t>3303</t>
  </si>
  <si>
    <t>3304</t>
  </si>
  <si>
    <t>3305</t>
  </si>
  <si>
    <t>3306</t>
  </si>
  <si>
    <t>3307</t>
  </si>
  <si>
    <t>3308</t>
  </si>
  <si>
    <t>3309</t>
  </si>
  <si>
    <t>3310</t>
  </si>
  <si>
    <t>3311</t>
  </si>
  <si>
    <t>3312</t>
  </si>
  <si>
    <t>3313</t>
  </si>
  <si>
    <t>3314</t>
  </si>
  <si>
    <t>3315</t>
  </si>
  <si>
    <t>3316</t>
  </si>
  <si>
    <t>3317</t>
  </si>
  <si>
    <t>3318</t>
  </si>
  <si>
    <t>3319</t>
  </si>
  <si>
    <t>3320</t>
  </si>
  <si>
    <t>3321</t>
  </si>
  <si>
    <t>3322</t>
  </si>
  <si>
    <t>3323</t>
  </si>
  <si>
    <t>3324</t>
  </si>
  <si>
    <t>3325</t>
  </si>
  <si>
    <t>3326</t>
  </si>
  <si>
    <t>3327</t>
  </si>
  <si>
    <t>3328</t>
  </si>
  <si>
    <t>3329</t>
  </si>
  <si>
    <t>3330</t>
  </si>
  <si>
    <t>3331</t>
  </si>
  <si>
    <t>3332</t>
  </si>
  <si>
    <t>3333</t>
  </si>
  <si>
    <t>3334</t>
  </si>
  <si>
    <t>Vloeistof, onderworpen aan de voorschriften voor de luchtvaart, n.e.g.</t>
  </si>
  <si>
    <t>Aviation regulated liquid, n.o.s.</t>
  </si>
  <si>
    <t>3335</t>
  </si>
  <si>
    <t>Vaste stof, onderworpen aan de voorschriften voor de luchtvaart, n.e.g.</t>
  </si>
  <si>
    <t>Aviation regulated solid, n.o.s.</t>
  </si>
  <si>
    <t>3336</t>
  </si>
  <si>
    <t>3337</t>
  </si>
  <si>
    <t>3338</t>
  </si>
  <si>
    <t>3339</t>
  </si>
  <si>
    <t>3340</t>
  </si>
  <si>
    <t>3341</t>
  </si>
  <si>
    <t>3342</t>
  </si>
  <si>
    <t>3343</t>
  </si>
  <si>
    <t>3344</t>
  </si>
  <si>
    <t>3345</t>
  </si>
  <si>
    <t>3346</t>
  </si>
  <si>
    <t>3347</t>
  </si>
  <si>
    <t>3348</t>
  </si>
  <si>
    <t>3349</t>
  </si>
  <si>
    <t>3350</t>
  </si>
  <si>
    <t>3351</t>
  </si>
  <si>
    <t>3352</t>
  </si>
  <si>
    <t>3354</t>
  </si>
  <si>
    <t>3355</t>
  </si>
  <si>
    <t>3356</t>
  </si>
  <si>
    <t>3357</t>
  </si>
  <si>
    <t>3358</t>
  </si>
  <si>
    <t>3359</t>
  </si>
  <si>
    <t>3360</t>
  </si>
  <si>
    <t>Droge plantaardige vezels</t>
  </si>
  <si>
    <t>Fibres, vegetable, dry</t>
  </si>
  <si>
    <t>3361</t>
  </si>
  <si>
    <t>3362</t>
  </si>
  <si>
    <t>3363</t>
  </si>
  <si>
    <t>Gevaarlijke goederen vervat in machines of gevaarlijke goederen vervat in apparaten</t>
  </si>
  <si>
    <t>3364</t>
  </si>
  <si>
    <t>3365</t>
  </si>
  <si>
    <t>3366</t>
  </si>
  <si>
    <t>3367</t>
  </si>
  <si>
    <t>3368</t>
  </si>
  <si>
    <t>3369</t>
  </si>
  <si>
    <t>3370</t>
  </si>
  <si>
    <t>3371</t>
  </si>
  <si>
    <t>3373</t>
  </si>
  <si>
    <t>3374</t>
  </si>
  <si>
    <t>3375</t>
  </si>
  <si>
    <t>3376</t>
  </si>
  <si>
    <t>3377</t>
  </si>
  <si>
    <t>3378</t>
  </si>
  <si>
    <t>3379</t>
  </si>
  <si>
    <t>3380</t>
  </si>
  <si>
    <t>3381</t>
  </si>
  <si>
    <t>3382</t>
  </si>
  <si>
    <t>3383</t>
  </si>
  <si>
    <t>3384</t>
  </si>
  <si>
    <t>3385</t>
  </si>
  <si>
    <t>3386</t>
  </si>
  <si>
    <t>3387</t>
  </si>
  <si>
    <t>3388</t>
  </si>
  <si>
    <t>3389</t>
  </si>
  <si>
    <t>3390</t>
  </si>
  <si>
    <t>3391</t>
  </si>
  <si>
    <t>3392</t>
  </si>
  <si>
    <t>3393</t>
  </si>
  <si>
    <t>3394</t>
  </si>
  <si>
    <t>3395</t>
  </si>
  <si>
    <t>3396</t>
  </si>
  <si>
    <t>3397</t>
  </si>
  <si>
    <t>3398</t>
  </si>
  <si>
    <t>3399</t>
  </si>
  <si>
    <t>3400</t>
  </si>
  <si>
    <t>3401</t>
  </si>
  <si>
    <t>3402</t>
  </si>
  <si>
    <t>3403</t>
  </si>
  <si>
    <t>3404</t>
  </si>
  <si>
    <t>3405</t>
  </si>
  <si>
    <t>3406</t>
  </si>
  <si>
    <t>3407</t>
  </si>
  <si>
    <t>3408</t>
  </si>
  <si>
    <t>3409</t>
  </si>
  <si>
    <t>3410</t>
  </si>
  <si>
    <t>3411</t>
  </si>
  <si>
    <t>3412</t>
  </si>
  <si>
    <t>3413</t>
  </si>
  <si>
    <t>3414</t>
  </si>
  <si>
    <t>3415</t>
  </si>
  <si>
    <t>3416</t>
  </si>
  <si>
    <t>3417</t>
  </si>
  <si>
    <t>3418</t>
  </si>
  <si>
    <t>3419</t>
  </si>
  <si>
    <t>3420</t>
  </si>
  <si>
    <t>3421</t>
  </si>
  <si>
    <t>3422</t>
  </si>
  <si>
    <t>3423</t>
  </si>
  <si>
    <t>3424</t>
  </si>
  <si>
    <t>3425</t>
  </si>
  <si>
    <t>3426</t>
  </si>
  <si>
    <t>3427</t>
  </si>
  <si>
    <t>3428</t>
  </si>
  <si>
    <t>3429</t>
  </si>
  <si>
    <t>3430</t>
  </si>
  <si>
    <t>3431</t>
  </si>
  <si>
    <t>3432</t>
  </si>
  <si>
    <t>3434</t>
  </si>
  <si>
    <t>3436</t>
  </si>
  <si>
    <t>3437</t>
  </si>
  <si>
    <t>3438</t>
  </si>
  <si>
    <t>3439</t>
  </si>
  <si>
    <t>3440</t>
  </si>
  <si>
    <t>3441</t>
  </si>
  <si>
    <t>3442</t>
  </si>
  <si>
    <t>3443</t>
  </si>
  <si>
    <t>3444</t>
  </si>
  <si>
    <t>3445</t>
  </si>
  <si>
    <t>3446</t>
  </si>
  <si>
    <t>3447</t>
  </si>
  <si>
    <t>3448</t>
  </si>
  <si>
    <t>3449</t>
  </si>
  <si>
    <t>3450</t>
  </si>
  <si>
    <t>3451</t>
  </si>
  <si>
    <t>3452</t>
  </si>
  <si>
    <t>3453</t>
  </si>
  <si>
    <t>3454</t>
  </si>
  <si>
    <t>3455</t>
  </si>
  <si>
    <t>3456</t>
  </si>
  <si>
    <t>3457</t>
  </si>
  <si>
    <t>3458</t>
  </si>
  <si>
    <t>3459</t>
  </si>
  <si>
    <t>3460</t>
  </si>
  <si>
    <t>3462</t>
  </si>
  <si>
    <t>3463</t>
  </si>
  <si>
    <t>3464</t>
  </si>
  <si>
    <t>3465</t>
  </si>
  <si>
    <t>3466</t>
  </si>
  <si>
    <t>3467</t>
  </si>
  <si>
    <t>3468</t>
  </si>
  <si>
    <t>3469</t>
  </si>
  <si>
    <t>3470</t>
  </si>
  <si>
    <t>3471</t>
  </si>
  <si>
    <t>3472</t>
  </si>
  <si>
    <t>3473</t>
  </si>
  <si>
    <t>3474</t>
  </si>
  <si>
    <t>3475</t>
  </si>
  <si>
    <t>3476</t>
  </si>
  <si>
    <t>3477</t>
  </si>
  <si>
    <t>3478</t>
  </si>
  <si>
    <t>3479</t>
  </si>
  <si>
    <t>3480</t>
  </si>
  <si>
    <t>3481</t>
  </si>
  <si>
    <t>3482</t>
  </si>
  <si>
    <t>3483</t>
  </si>
  <si>
    <t>3484</t>
  </si>
  <si>
    <t>3485</t>
  </si>
  <si>
    <t>3486</t>
  </si>
  <si>
    <t>3487</t>
  </si>
  <si>
    <t>3488</t>
  </si>
  <si>
    <t>3489</t>
  </si>
  <si>
    <t>3490</t>
  </si>
  <si>
    <t>3491</t>
  </si>
  <si>
    <t>3494</t>
  </si>
  <si>
    <t>3495</t>
  </si>
  <si>
    <t>3496</t>
  </si>
  <si>
    <t>Batteries, nickel-metal hydride</t>
  </si>
  <si>
    <t>3497</t>
  </si>
  <si>
    <t>3498</t>
  </si>
  <si>
    <t>3499</t>
  </si>
  <si>
    <t>3500</t>
  </si>
  <si>
    <t>3501</t>
  </si>
  <si>
    <t>3502</t>
  </si>
  <si>
    <t>3503</t>
  </si>
  <si>
    <t>3504</t>
  </si>
  <si>
    <t>3505</t>
  </si>
  <si>
    <t>3506</t>
  </si>
  <si>
    <t>3507</t>
  </si>
  <si>
    <t>3508</t>
  </si>
  <si>
    <t>3509</t>
  </si>
  <si>
    <t>3510</t>
  </si>
  <si>
    <t>3511</t>
  </si>
  <si>
    <t>3512</t>
  </si>
  <si>
    <t>3513</t>
  </si>
  <si>
    <t>3514</t>
  </si>
  <si>
    <t>3515</t>
  </si>
  <si>
    <t>3516</t>
  </si>
  <si>
    <t>3517</t>
  </si>
  <si>
    <t>3518</t>
  </si>
  <si>
    <t>3519</t>
  </si>
  <si>
    <t>3520</t>
  </si>
  <si>
    <t>3521</t>
  </si>
  <si>
    <t>3522</t>
  </si>
  <si>
    <t>3523</t>
  </si>
  <si>
    <t>3524</t>
  </si>
  <si>
    <t>3525</t>
  </si>
  <si>
    <t>3526</t>
  </si>
  <si>
    <t>3527</t>
  </si>
  <si>
    <t>Polyesterhars-kit, vast basisproduct</t>
  </si>
  <si>
    <t>Polyester resin kit, solid base material</t>
  </si>
  <si>
    <t>3528</t>
  </si>
  <si>
    <t>Verbrandingsmotor, door brandbare vloeistof aangedreven, of motor met brandstofcel, door brandbare vloeistof aangedreven, of verbrandingsmachines, door brandbare vloeistof aangedreven, of machines met brandstofcel, door brandbare vloeistof</t>
  </si>
  <si>
    <t>Engine, internal combustion, flammable liquid powered or engine, fuel cell, flammable liquid powered or machinery, internal combustion, flammable liquid powered or machinery, fuel cell, flammable liquid powered.</t>
  </si>
  <si>
    <t>3529</t>
  </si>
  <si>
    <t>Verbrandingsmotor, door brandbaar gas aangedreven, of motor met brandstofcel, door brandbaar gas aangedreven, of verbrandingsmachines, door brandbaar gas aangedreven, of machines met brandstofcel, door brandbaar gas aangedreven</t>
  </si>
  <si>
    <t>Engine, internal combustion, flammable gas powered or engine, fuel cell, flammable gas powered or machinery, internal combustion, flammable gas powered or machinery, fuel cell, flammable gas powered.</t>
  </si>
  <si>
    <t>3530</t>
  </si>
  <si>
    <t>Verbrandingsmotor of verbrandingsmachines</t>
  </si>
  <si>
    <t>Engine, internal combustion or machinery, Internal combustion</t>
  </si>
  <si>
    <t>3531</t>
  </si>
  <si>
    <t>Polymeriserende stof, vast, gestabiliseerd, n.e.g</t>
  </si>
  <si>
    <t>Polymerizing substance, solid, stabilized, n.o.s.</t>
  </si>
  <si>
    <t>3532</t>
  </si>
  <si>
    <t>Polymeriserende stof, vloeibaar, gestabiliseerd, n.e.g.</t>
  </si>
  <si>
    <t>Polymerizing substance, liquid, stabilized, n.o.s.</t>
  </si>
  <si>
    <t>3533</t>
  </si>
  <si>
    <t>Polymeriserende stof, vast, met temperatuurbeheersing, n.e.g.</t>
  </si>
  <si>
    <t>Polymerizing substance, solid, temperature controlled, n.o.s.</t>
  </si>
  <si>
    <t>3534</t>
  </si>
  <si>
    <t>Polymeriserende stof, vloeibaar, met temperatuurbeheersing, n.e.g.</t>
  </si>
  <si>
    <t>Polymerizing substance, liquid, temperature controlled, n.o.s.</t>
  </si>
  <si>
    <t>3535</t>
  </si>
  <si>
    <t>Giftige anorganische vaste stof, brandbaar, n.e.g.</t>
  </si>
  <si>
    <t>Toxic solid, flammable, inorganic, n.o.s.</t>
  </si>
  <si>
    <t>3536</t>
  </si>
  <si>
    <t>Lithiumbatterijen ingebouwd in laadeenheid, lithium-ion-batterijen of batterijen van metallisch lithium</t>
  </si>
  <si>
    <t>Lithium batteries installed in cargo transport unit, lithium ion batteries or lithium metal batteries</t>
  </si>
  <si>
    <t>3537</t>
  </si>
  <si>
    <t>Voorwerpen met brandbaar gas, n.e.g.</t>
  </si>
  <si>
    <t>Articles containing flammable gas, n.o.s.</t>
  </si>
  <si>
    <t>3538</t>
  </si>
  <si>
    <t>Voorwerpen met niet-brandbaar, niet-giftig gas, n.e.g.</t>
  </si>
  <si>
    <t>Articles containing non-flammable, non toxic gas, n.o.s.</t>
  </si>
  <si>
    <t>3539</t>
  </si>
  <si>
    <t>Voorwerpen met giftig gas, n.e.g.</t>
  </si>
  <si>
    <t>3540</t>
  </si>
  <si>
    <t>Voorwerpen met brandbare vloeistof, n.e.g.</t>
  </si>
  <si>
    <t>Articles containing flammable liquid, n.o.s.</t>
  </si>
  <si>
    <t>3541</t>
  </si>
  <si>
    <t>Voorwerpen met brandbare vaste stof, n.e.g.</t>
  </si>
  <si>
    <t>Articles containing flammable solid, n.o.s.</t>
  </si>
  <si>
    <t>3542</t>
  </si>
  <si>
    <t>Voorwerpen met een voor zelfontbranding vatbare stof, n.e.g</t>
  </si>
  <si>
    <t>Articles containing a substance liable to spontaneous combustion, n.o.s.</t>
  </si>
  <si>
    <t>3543</t>
  </si>
  <si>
    <t>Voorwerpen die in contact met water brandbare gassen ontwikkelen, n.e.g.</t>
  </si>
  <si>
    <t>Articles containing a substance which in contact with water emits flammable gases, n.o.s.</t>
  </si>
  <si>
    <t>3544</t>
  </si>
  <si>
    <t>Voorwerpen met een oxiderende stof, n.e.g.</t>
  </si>
  <si>
    <t>Articles containing oxidizing substance, n.o.s.</t>
  </si>
  <si>
    <t>3545</t>
  </si>
  <si>
    <t>Voorwerpen met een organisch peroxide, n.e.g.</t>
  </si>
  <si>
    <t>Articles containing organic peroxide, n.o.s.</t>
  </si>
  <si>
    <t>3546</t>
  </si>
  <si>
    <t>Voorwerpen met een giftige stof, n.e.g.</t>
  </si>
  <si>
    <t>Articles containing toxic substance, n.o.s.</t>
  </si>
  <si>
    <t>3547</t>
  </si>
  <si>
    <t>Voorwerpen met een bijtende stof, n.e.g.</t>
  </si>
  <si>
    <t>Articles containing corrosive substance, n.o.s.</t>
  </si>
  <si>
    <t>3548</t>
  </si>
  <si>
    <t>Voorwerpen met diverse gevaarlijke goederen, n.e.g.</t>
  </si>
  <si>
    <t>Articles containing miscellaneous dangerous goods, n.o.s.</t>
  </si>
  <si>
    <t>3549</t>
  </si>
  <si>
    <t>Medisch afval, categorie a, gevaarlijk voor mensen, vast of medisch afval, categorie a, alleen gevaarlijk voor dieren, vast</t>
  </si>
  <si>
    <t>Medical waste, category a, affecting humans, solid or medical waste, category a, affecting animals only, solid</t>
  </si>
  <si>
    <t>3550</t>
  </si>
  <si>
    <t>Kobaltdihydroxide poeder, met ten minste 10 % inadembare deeltjes</t>
  </si>
  <si>
    <t>Cobalt dihydroxide powder, containing not less than 10 % respirable particles</t>
  </si>
  <si>
    <t>0004</t>
  </si>
  <si>
    <t>Ammoniumpikraat, droog of bevochtigd met minder dan 10 massa-% water</t>
  </si>
  <si>
    <t>Picrate d'ammonium, sec ou humidifié avec moins de 10 % de masse d'eau</t>
  </si>
  <si>
    <t>Ammonium picrate, , dry or wetted with less than 10 percent water, by mass</t>
  </si>
  <si>
    <t>0005</t>
  </si>
  <si>
    <t>Patronen voor wapens, met springlading</t>
  </si>
  <si>
    <t>Cartouches pour armes, avec charge d’éclatement</t>
  </si>
  <si>
    <t>Cardridges for weapons, with bursting charge</t>
  </si>
  <si>
    <t>0006</t>
  </si>
  <si>
    <t>0007</t>
  </si>
  <si>
    <t>0009</t>
  </si>
  <si>
    <t>Brandmunitie, met of zonder verspreidings-, uitstoot- of voortdrijvende lading</t>
  </si>
  <si>
    <t>Munitions incendiaires, avec ou sans charge de dispersion, d'expulsion ou propulsive</t>
  </si>
  <si>
    <t>Ammunition, incendiary with or without burster, expelling charge, or propelling charge</t>
  </si>
  <si>
    <t>0010</t>
  </si>
  <si>
    <t>Munitions incendiaires avec ou sans charge de dispersion, d'expulsion ou propulsive</t>
  </si>
  <si>
    <t>0012</t>
  </si>
  <si>
    <t>Patronen voor wapens, met inert projectiel of patronen voor kleinkaliberwapens</t>
  </si>
  <si>
    <t>Cartouches pour armes, à projectile inerte ou cartouches pour armes de petit calibre</t>
  </si>
  <si>
    <t>Cartridges, small arms or cartridges for weapons, intert projectile</t>
  </si>
  <si>
    <t>0014</t>
  </si>
  <si>
    <t>Losse patronen voor wapens of losse patronen voro kleinkaliberwapens</t>
  </si>
  <si>
    <t>Cartouches à blanc pour armes ou cartouches à blanc pour armes de petit calibre</t>
  </si>
  <si>
    <t>Cartridges for weapons, blank or cartridges, small arms, blank</t>
  </si>
  <si>
    <t>0015</t>
  </si>
  <si>
    <t>Rookmunitie, met of zonder verspreidings-, uitstoot- of voortdrijvende lading</t>
  </si>
  <si>
    <t>Munitions fumigènes avec ou sans charge de dispersion, d'expulsion ou propulsive</t>
  </si>
  <si>
    <t>Ammunition, smoke with or without burster, expelling charge or propelling charge</t>
  </si>
  <si>
    <t>0016</t>
  </si>
  <si>
    <t>0018</t>
  </si>
  <si>
    <t>Traanverwekkende munitie, met verspreidings-, uitstoot- of voortdrijvende lading</t>
  </si>
  <si>
    <t>Munitions lacrymogènes avec charge de dispersion, d'expulsion ou propulsive</t>
  </si>
  <si>
    <t>Ammunition, tear-producing with burster, expelling charge or propelling charge</t>
  </si>
  <si>
    <t>0019</t>
  </si>
  <si>
    <t>0020</t>
  </si>
  <si>
    <t>Munitie, giftig, met verspreidings-, uitstoot- of voortdrijvende lading</t>
  </si>
  <si>
    <t>Munitions toxiques avec charge de dispersion, d'expulsion ou propulsive</t>
  </si>
  <si>
    <t>Ammunition, toxic with burster, expelling charge, or propelling charge</t>
  </si>
  <si>
    <t>0021</t>
  </si>
  <si>
    <t>0027</t>
  </si>
  <si>
    <t>Zwart buskruit, korrels of poeder</t>
  </si>
  <si>
    <t>Poudre noire sous forme de grains ou de pulvérin</t>
  </si>
  <si>
    <t>Black powder or gunpowder, granular or as a meal</t>
  </si>
  <si>
    <t>0028</t>
  </si>
  <si>
    <t>Zwart buskruit, geperst of zwart buskruit, in pellets</t>
  </si>
  <si>
    <t>Poudre noire comprimée ou poudre noire en comprimés</t>
  </si>
  <si>
    <t>Black powder, compressed or black powder, in pellets</t>
  </si>
  <si>
    <t>0029</t>
  </si>
  <si>
    <t>Slagpijpjes, niet elektrisch</t>
  </si>
  <si>
    <t>Détonateurs non électriques</t>
  </si>
  <si>
    <t>Detonators, non-electric</t>
  </si>
  <si>
    <t>0030</t>
  </si>
  <si>
    <t>Slagpijpjes, elektrisch</t>
  </si>
  <si>
    <t>Détonateurs électriques</t>
  </si>
  <si>
    <t>Detonators, electric</t>
  </si>
  <si>
    <t>0033</t>
  </si>
  <si>
    <t>Bommen, met springlading</t>
  </si>
  <si>
    <t>Bombes avec charge d’éclatement</t>
  </si>
  <si>
    <t>Bombs</t>
  </si>
  <si>
    <t>0034</t>
  </si>
  <si>
    <t>0035</t>
  </si>
  <si>
    <t>0037</t>
  </si>
  <si>
    <t>Flitslichtbommen</t>
  </si>
  <si>
    <t>Bombes photo-éclair</t>
  </si>
  <si>
    <t>Bombs, photo-flash</t>
  </si>
  <si>
    <t>0038</t>
  </si>
  <si>
    <t>0039</t>
  </si>
  <si>
    <t>0042</t>
  </si>
  <si>
    <t>Overdrachtsladingen, zonder slagpijpje</t>
  </si>
  <si>
    <t>Renforçateurs sans détonateur</t>
  </si>
  <si>
    <t>Boosters</t>
  </si>
  <si>
    <t>0043</t>
  </si>
  <si>
    <t>Verspreidingsladingen, ontplofbaar</t>
  </si>
  <si>
    <t>Charges de dispersion</t>
  </si>
  <si>
    <t>Bursters</t>
  </si>
  <si>
    <t>0044</t>
  </si>
  <si>
    <t>Slaghoedjes</t>
  </si>
  <si>
    <t>Amorces</t>
  </si>
  <si>
    <t>Primers, cap type</t>
  </si>
  <si>
    <t>0048</t>
  </si>
  <si>
    <t>Springladingen</t>
  </si>
  <si>
    <t>Charges d'éclatement</t>
  </si>
  <si>
    <t>Charges, demolition</t>
  </si>
  <si>
    <t>0049</t>
  </si>
  <si>
    <t>Flitslichtpatronen</t>
  </si>
  <si>
    <t>Cartouches-éclair</t>
  </si>
  <si>
    <t>Cartridges, flash</t>
  </si>
  <si>
    <t>0050</t>
  </si>
  <si>
    <t>0054</t>
  </si>
  <si>
    <t>Seinpatronen</t>
  </si>
  <si>
    <t>Cartouches de signalisation</t>
  </si>
  <si>
    <t>Cartridges, signal</t>
  </si>
  <si>
    <t>0055</t>
  </si>
  <si>
    <t>Patroonhulzen, leeg, met ontsteker</t>
  </si>
  <si>
    <t>Douilles combustibles vides amorcées</t>
  </si>
  <si>
    <t>Cases, cartridge, empty, with primer</t>
  </si>
  <si>
    <t>0056</t>
  </si>
  <si>
    <t>Dieptebommen</t>
  </si>
  <si>
    <t>Charges sous-marines</t>
  </si>
  <si>
    <t>Charges, depth</t>
  </si>
  <si>
    <t>0059</t>
  </si>
  <si>
    <t>Holle ladingen, zonder slagpijpje</t>
  </si>
  <si>
    <t>Charges creuses sans détonateur</t>
  </si>
  <si>
    <t>Charges, shaped</t>
  </si>
  <si>
    <t>0060</t>
  </si>
  <si>
    <t>Aanvullingsspringladingen</t>
  </si>
  <si>
    <t>Charges de relais explosifs</t>
  </si>
  <si>
    <t>Charges, supplementary, explosive</t>
  </si>
  <si>
    <t>0065</t>
  </si>
  <si>
    <t>Slagsnoer, buigzaam</t>
  </si>
  <si>
    <t>Cordeau détonant souple</t>
  </si>
  <si>
    <t>Cord, detonating</t>
  </si>
  <si>
    <t>0066</t>
  </si>
  <si>
    <t>Snelkoord</t>
  </si>
  <si>
    <t>Mèche a combustion rapide</t>
  </si>
  <si>
    <t>Cord, igniter</t>
  </si>
  <si>
    <t>0070</t>
  </si>
  <si>
    <t>Kabelsnijders, ontplofbaar</t>
  </si>
  <si>
    <t>Cisailles pyrotechniques explosives</t>
  </si>
  <si>
    <t>Cutters, cable, explosive</t>
  </si>
  <si>
    <t>0072</t>
  </si>
  <si>
    <t>Cyclotrimethyleentrinitramine (cycloniet), (hexogeen), (RDX), bevochtigd met tenminste 15 massa-% water</t>
  </si>
  <si>
    <t>Cyclotriméthylène trinitramine humidifiée (cyclonite, hexogène, RDX), avec au moins 15 % (masse) d'eau</t>
  </si>
  <si>
    <t>Cyclotrimethylenetrinitramine, wetted or cyclonite, wetted or hexogen, wetted or RDX, wetted with not less than 15 percent water by mass</t>
  </si>
  <si>
    <t>0073</t>
  </si>
  <si>
    <t>Slagpijpjes voor munitie</t>
  </si>
  <si>
    <t>Détonateurs pour munitions</t>
  </si>
  <si>
    <t>Detonators for ammunition</t>
  </si>
  <si>
    <t>0074</t>
  </si>
  <si>
    <t>Diazodinitrofenol, bevochtigd met ten minste 40 massa-% water of een mengsel van alcohol en water</t>
  </si>
  <si>
    <t>Diazodinitrophénol, humidifié avec au moins 40% (masse) d’eau ou d’un mélange d’alcool et d’eau</t>
  </si>
  <si>
    <t>Diazodinitrophenol, wetted with not less than 40 percent water or mixture of alcohol and water, by mass</t>
  </si>
  <si>
    <t>0075</t>
  </si>
  <si>
    <t>Diethyleenglycoldinitraat, gedesensibiliseerd met ten minste 25 massa-% niet vluchtig, niet in water oplosbaar flegmatiseermiddel</t>
  </si>
  <si>
    <t>Dinitrate de diéthylèneglycol désensibilisé avec au moins 25 % (masse) de flegmatisant non volatil insoluble dans l'eau</t>
  </si>
  <si>
    <t>Diethyleneglycol dinitrate, desensitized with not less than 25 percent non-volatile water-insoluble phlegmatizer, by mass</t>
  </si>
  <si>
    <t>0076</t>
  </si>
  <si>
    <t>Dinitrofenol, droog of bevochtigd met minder dan 15 massa-% water</t>
  </si>
  <si>
    <t>Dinitrophénol, sec ou humidifié avec moins de 15% (masse) d’eau</t>
  </si>
  <si>
    <t>Dinitrophenol, dry or wetted with less than 15 percent water, by mass</t>
  </si>
  <si>
    <t>0077</t>
  </si>
  <si>
    <t>Dinitrofenolaten van alkalimetalen, droog of bevochtigd met minder dan 15 massa-% water</t>
  </si>
  <si>
    <t>Dinitrophénates de métaux alcalins, secs ou humidifiés avec moins de 15 % (masse) d'eau</t>
  </si>
  <si>
    <t>Dinitrophenolates alkali metals, dry or wetted with less than 15 percent water, by mass</t>
  </si>
  <si>
    <t>0078</t>
  </si>
  <si>
    <t>Dinitroresorcinol, droog of bevochtigd met minder dan 15 massa-% water</t>
  </si>
  <si>
    <t>Dinitrorésorcinol sec ou humidifié avec moins de 15% (masse) d’eau</t>
  </si>
  <si>
    <t>Dinitroresorcinol, dry or wetted with less than 15 percent water, by mass</t>
  </si>
  <si>
    <t>0079</t>
  </si>
  <si>
    <t>Hexanitrodifenylamine (dipicrylamine), (hexyl)</t>
  </si>
  <si>
    <t>Hexanitrodiphénylamine (dipicrylamine, hexyl)</t>
  </si>
  <si>
    <t>Hexanitrodiphenylamine or hexyl or dipicrylamine</t>
  </si>
  <si>
    <t>0081</t>
  </si>
  <si>
    <t>Springstof, type A</t>
  </si>
  <si>
    <t>Explosif de mine (de sautage) du type A</t>
  </si>
  <si>
    <t>Explosive, blasting, type A</t>
  </si>
  <si>
    <t>0082</t>
  </si>
  <si>
    <t>Springstof, type B</t>
  </si>
  <si>
    <t>Explosif de mine (de sautage) du type B</t>
  </si>
  <si>
    <t>Explosive, blasting, type B</t>
  </si>
  <si>
    <t>0083</t>
  </si>
  <si>
    <t>Springstof, type C</t>
  </si>
  <si>
    <t>Explosif de mine (de sautage) du type C</t>
  </si>
  <si>
    <t>Explosive, blasting, type C</t>
  </si>
  <si>
    <t>0084</t>
  </si>
  <si>
    <t>Springstof, type D</t>
  </si>
  <si>
    <t>Explosif de mine (de sautage) du type D</t>
  </si>
  <si>
    <t>Explosive, blasting, type D</t>
  </si>
  <si>
    <t>0092</t>
  </si>
  <si>
    <t>Grondfakkels</t>
  </si>
  <si>
    <t>Dispositifs éclairants de surface</t>
  </si>
  <si>
    <t>Flares, surface</t>
  </si>
  <si>
    <t>0093</t>
  </si>
  <si>
    <t>Fakkels voor vliegtuigen</t>
  </si>
  <si>
    <t>Dispositifs éclairants aériens</t>
  </si>
  <si>
    <t>Flares, aerial</t>
  </si>
  <si>
    <t>0094</t>
  </si>
  <si>
    <t>Flitslichtpoeder</t>
  </si>
  <si>
    <t>Poudre éclair</t>
  </si>
  <si>
    <t>Flash powder</t>
  </si>
  <si>
    <t>0099</t>
  </si>
  <si>
    <t>Scheurvormende middelen, ontplofbaar, voor olieboringen, zonder slagpijpje</t>
  </si>
  <si>
    <t>Torpilles de forage explosives sans détonateur pour puits de pétrole</t>
  </si>
  <si>
    <t>Fracturing devices, explosive, without detonators for oil wells</t>
  </si>
  <si>
    <t>0101</t>
  </si>
  <si>
    <t>Gezwinde lont, niet detonerend</t>
  </si>
  <si>
    <t>Mèche non détonante (conduit de feu)</t>
  </si>
  <si>
    <t>Fuse, non-detonating</t>
  </si>
  <si>
    <t>0102</t>
  </si>
  <si>
    <t>Slagsnoer, met metalen bekleding</t>
  </si>
  <si>
    <t>Cordeau détonant à enveloppe métallique</t>
  </si>
  <si>
    <t>Cord detonating or fuse detonating metal clad</t>
  </si>
  <si>
    <t>0103</t>
  </si>
  <si>
    <t>Vuurkoord, kokervormig, met metalen bekleding</t>
  </si>
  <si>
    <t>Cordeau d'allumage cylindrique à enveloppe métallique</t>
  </si>
  <si>
    <t>Fuse, igniter tubular metal clad</t>
  </si>
  <si>
    <t>0104</t>
  </si>
  <si>
    <t>Slagsnoer met gering effect, met metalen bekleding</t>
  </si>
  <si>
    <t>Cordeau détonant à charge réduite à enveloppe métallique</t>
  </si>
  <si>
    <t>Cord, detonating, mild effect or fuse, detonating, mild effect metal clad</t>
  </si>
  <si>
    <t>0105</t>
  </si>
  <si>
    <t>Veiligheidsvuurkoord</t>
  </si>
  <si>
    <t>Mèche de mineur (mèche lente, cordeau bickford)</t>
  </si>
  <si>
    <t>Fuse, safety</t>
  </si>
  <si>
    <t>0106</t>
  </si>
  <si>
    <t>Buizen, detonerend</t>
  </si>
  <si>
    <t>Fusées-détonateurs</t>
  </si>
  <si>
    <t>Fuzes, detonating</t>
  </si>
  <si>
    <t>0107</t>
  </si>
  <si>
    <t>0110</t>
  </si>
  <si>
    <t>Oefengranaten, hand- of geweer-</t>
  </si>
  <si>
    <t>Grenades d'exercice à main ou à fusil</t>
  </si>
  <si>
    <t>Grenades, practice, hand or rifle</t>
  </si>
  <si>
    <t>0113</t>
  </si>
  <si>
    <t>Guanylnitrosaminoguanylideenhydrazine. bevochtigd met ten minste 30 massa-% water</t>
  </si>
  <si>
    <t>Guanyl nitrosamino- guanylidène hydrazine. humidifié avec au moins 30% (masse) d’eau</t>
  </si>
  <si>
    <t>Guanyl nitrosaminoguanylidene hydrazine, wetted with not less than 30 percent water, by mass</t>
  </si>
  <si>
    <t>0114</t>
  </si>
  <si>
    <t>Guanylnitrosaminoguanyltetrazeen (tetrazeen). bevochtigd met ten minste 30 massa-% water of een mengsel van alcohol en water</t>
  </si>
  <si>
    <t>Guanyl nitrosaminoguanyltétrazène (tétrazène) humidifié avec au moins 30 % (masse) d’eau ou d’un mélange d’alcool et d’eau</t>
  </si>
  <si>
    <t>Guanyl nitrosaminoguanyltetrazene, wetted or tetrazene, wetted with not less than 30 percent water or mixture of alcohol and water, by mass</t>
  </si>
  <si>
    <t>0118</t>
  </si>
  <si>
    <t>Hexoliet (hexotol), droog of bevochtigd met minder dan 15 massa-% water</t>
  </si>
  <si>
    <t>Hexolite (hexotol), sèche ou humidifiée avec moins de 15 % (masse) d'eau</t>
  </si>
  <si>
    <t>Hexolite, or hexotol dry or wetted with less than 15 percent water, by mass</t>
  </si>
  <si>
    <t>0121</t>
  </si>
  <si>
    <t>Ontstekers</t>
  </si>
  <si>
    <t>Inflammateurs</t>
  </si>
  <si>
    <t>Igniters</t>
  </si>
  <si>
    <t>0124</t>
  </si>
  <si>
    <t>Oliepijpdoorboringsapparaten, zonder slagpijpje</t>
  </si>
  <si>
    <t>Perforateurs à charge creuse, pour puits de pétrole, sans détonateur</t>
  </si>
  <si>
    <t>Jet perforating guns, charged oil well, without detonator</t>
  </si>
  <si>
    <t>0129</t>
  </si>
  <si>
    <t>Loodazide, bevochtigd met ten minste 20 massa-% water of een mengsel van alcohol en water</t>
  </si>
  <si>
    <t>Azoture de plomb, humidifié avec au moins 20 % (masse) d'eau ou d'un mélange d'alcool et d'eau</t>
  </si>
  <si>
    <t>Lead azide, wetted with not less than 20 percent water or mixture of alcohol and water, by mass</t>
  </si>
  <si>
    <t>0130</t>
  </si>
  <si>
    <t>Loodstyfnaat (loodtrinitroresorcinaat), bevochtigd met ten minste 20 massa-% water of een mengsel van alcohol en water</t>
  </si>
  <si>
    <t>Styphnate de plomb (trinitrorésorcinate) humidifiée avec au moins 20 % (masse) d'eau ou d'un mélange d'alcool et d'eau</t>
  </si>
  <si>
    <t>Lead styphnate, wetted or lead trinitroresorcinate, wetted with not less than 20 percent water or mixture of alcohol and water, by mass</t>
  </si>
  <si>
    <t>0131</t>
  </si>
  <si>
    <t>Ontstekers voor vuurkoord</t>
  </si>
  <si>
    <t>Allumeurs pour mèche de mineur</t>
  </si>
  <si>
    <t>Lighters, fuse</t>
  </si>
  <si>
    <t>0132</t>
  </si>
  <si>
    <t>Deflagrerende metaalzouten van aromatische nitroverbindingen, n.e.g.</t>
  </si>
  <si>
    <t>Sels métalliques déflagrants de dérivés nitrés aromatiques, n.s.a.</t>
  </si>
  <si>
    <t>Deflagrating metal salts of aromatic nitroderivatives, n.o.s.</t>
  </si>
  <si>
    <t>0133</t>
  </si>
  <si>
    <t>Mannitolhexanitraat (nitromanniet), bevochtigd met ten minste 40 massa-% water of een mengsel van alcohol en water</t>
  </si>
  <si>
    <t>Hexanitrate de mannitol (nitromannite) humidifié avec au moins 40% (masse) d’eau ou d’un mélange d’alcool et d’eau</t>
  </si>
  <si>
    <t>Mannitol hexanitrate, wetted or nitromannite, wetted with not less than 40 percent water, or mixture of alcohol and water, by mass</t>
  </si>
  <si>
    <t>0135</t>
  </si>
  <si>
    <t>Kwikfulminaat, bevochtigd met ten minste 20 massa-% water of een mengsel van alcohol en water</t>
  </si>
  <si>
    <t>Fulminate de mercure. humidifié avec au moins 20 % (masse) d'eau ou d'un mélange d'alcool et d'eau</t>
  </si>
  <si>
    <t>Mercury fulminate, wetted with not less than 20 percent water, or mixture of alcohol and water, by mass</t>
  </si>
  <si>
    <t>0136</t>
  </si>
  <si>
    <t>Mijnen, met springlading</t>
  </si>
  <si>
    <t>Mines avec charge d'éclatement</t>
  </si>
  <si>
    <t>Mines with bursting charge</t>
  </si>
  <si>
    <t>0137</t>
  </si>
  <si>
    <t>0138</t>
  </si>
  <si>
    <t>0143</t>
  </si>
  <si>
    <t>Nitroglycerine, gedesensibiliseerd met ten minste 40 massa-% niet vluchtig. niet in water oplosbaar flegmatiseermiddel</t>
  </si>
  <si>
    <t>Nitroglycérine, désensibilisée avec au moins 40% (masse) de flegmatisant non volatil insoluble dans l’eau</t>
  </si>
  <si>
    <t>Nitroglycerin, desensitized with not less than 40 percent non-volatile water insoluble phlegmatizer, by mass</t>
  </si>
  <si>
    <t>0144</t>
  </si>
  <si>
    <t>Nitroglycerine, oplossing in alcohol, met meer dan 1 % maar niet meer dan 10 % nitroglycerine</t>
  </si>
  <si>
    <t>Nitroglycérine, en solution alcoolique avec plus de 1 % mais au maximum 10% de nitroglycérine</t>
  </si>
  <si>
    <t>Nitroglycerin, solution in alcohol, with more than 1 percent but not more than 10 percent nitroglycerin</t>
  </si>
  <si>
    <t>0146</t>
  </si>
  <si>
    <t>Zetmeelnitraat, droog of bevochtigd met minder dan 20 massa-% water</t>
  </si>
  <si>
    <t>Nitroamidon sec ou humidifié avec moins de 20% (masse) d’eau</t>
  </si>
  <si>
    <t>Nitrostarch, dry or wetted with less than 20 percent water, by mass</t>
  </si>
  <si>
    <t>0147</t>
  </si>
  <si>
    <t>Nitro-ureum</t>
  </si>
  <si>
    <t>Nitro-urée</t>
  </si>
  <si>
    <t>Nitro urea</t>
  </si>
  <si>
    <t>0150</t>
  </si>
  <si>
    <t>Pentaerythriettetranitraat (pentaerythritoltetranitraat, PETN), bevochtigd met ten minste 25 massa-% water, of pentaerythriettetranitraat (pentaerythritoltetra-nitraat, PETN), gedesensibiliseerd met ten minste 15 massa-% flegmatiseermiddel</t>
  </si>
  <si>
    <t>Tétranitrate de pentaérythrite (tétranitrate de pentaérythritol, penthrite, PETN), humidifié avec au moins 25 % (masse) d'eau, ou désensibilisé avec au moins 15 % (masse) de flegmatisant</t>
  </si>
  <si>
    <t>Pentaerythrite tetranitrate, wetted or PETN, wetted or pentaerythritol tetranitrate, wetted or pentaerythritol tetranitrate, desensitized or PETN, desensitized or pentaerythrite tetranitrate, desensitized</t>
  </si>
  <si>
    <t>0151</t>
  </si>
  <si>
    <t>Pentoliet, droog of bevochtigd met minder dan 15 massa-% water</t>
  </si>
  <si>
    <t>Pentolite sèche ou humidifiée avec moins de 15 % (masse) d'eau</t>
  </si>
  <si>
    <t>Pentolite, dry or wetted with less than 15 percent water, by mass</t>
  </si>
  <si>
    <t>0153</t>
  </si>
  <si>
    <t>Trinitroaniline (picramide)</t>
  </si>
  <si>
    <t>Trinitraniline (picramide)</t>
  </si>
  <si>
    <t>Trinitroaniline or picramide</t>
  </si>
  <si>
    <t>0154</t>
  </si>
  <si>
    <t>Trinitrofenol (pikrinezuur). droog of bevochtigd met minder dan 30 massa-% water</t>
  </si>
  <si>
    <t>Trinitrophénol (acide picrique ) sec ou humidifié avec moins de 30 % (masse) d’eau</t>
  </si>
  <si>
    <t>Trinitrophenol or picric acid, dry or wetted with less than 30 percent water, by mass</t>
  </si>
  <si>
    <t>0155</t>
  </si>
  <si>
    <t>Trinitrochloorbenzeen (picrylchloride)</t>
  </si>
  <si>
    <t>Trinitrochlorobenzène (chlorure de picryle)</t>
  </si>
  <si>
    <t>Trinitrochlorobenzene or picryl chloride</t>
  </si>
  <si>
    <t>0159</t>
  </si>
  <si>
    <t>Grondstof voor rookzwak buskruit, bevochtigd met ten minste 25 massa-% water</t>
  </si>
  <si>
    <t>Galette humidifiée avec au moins 25 % (masse) d'eau</t>
  </si>
  <si>
    <t>Powder cake, wetted or powder paste, wetted with not less than 25 percent water, by mass</t>
  </si>
  <si>
    <t>0160</t>
  </si>
  <si>
    <t>Rookzwak buskruit</t>
  </si>
  <si>
    <t>Poudre sans fumée</t>
  </si>
  <si>
    <t>Powder, smokeless</t>
  </si>
  <si>
    <t>0161</t>
  </si>
  <si>
    <t>0167</t>
  </si>
  <si>
    <t>Projectielen, met springlading</t>
  </si>
  <si>
    <t>Projectiles avec charge d'éclatement</t>
  </si>
  <si>
    <t>Projectiles</t>
  </si>
  <si>
    <t>0168</t>
  </si>
  <si>
    <t>0169</t>
  </si>
  <si>
    <t>0171</t>
  </si>
  <si>
    <t>Lichtmunitie, met of zonder verspreidings-, uitstoot- of voortdrijvende lading</t>
  </si>
  <si>
    <t>Munitions éclairantes avec ou sans charge de dispersion, charge d'expulsion ou charge propulsive</t>
  </si>
  <si>
    <t>Ammunition, illuminating with or without burster, expelling charge or propelling charge</t>
  </si>
  <si>
    <t>0173</t>
  </si>
  <si>
    <t>Ontspanningsontstekers, ontplofbaar</t>
  </si>
  <si>
    <t>Attaches pyrotechniques explosives</t>
  </si>
  <si>
    <t>Release devices, explosive</t>
  </si>
  <si>
    <t>0174</t>
  </si>
  <si>
    <t>Klinknagelpatronen</t>
  </si>
  <si>
    <t>Rivets explosifs</t>
  </si>
  <si>
    <t>Rivets, explosive</t>
  </si>
  <si>
    <t>0180</t>
  </si>
  <si>
    <t>Raketten, met springlading</t>
  </si>
  <si>
    <t>Engins autopropulsés avec charge d'éclatement</t>
  </si>
  <si>
    <t>Rockets</t>
  </si>
  <si>
    <t>0181</t>
  </si>
  <si>
    <t>0182</t>
  </si>
  <si>
    <t>0183</t>
  </si>
  <si>
    <t>Raketten, met inerte kop</t>
  </si>
  <si>
    <t>Engins autopropulsés à tête inerte</t>
  </si>
  <si>
    <t>0186</t>
  </si>
  <si>
    <t>Raketaandrijvingen</t>
  </si>
  <si>
    <t>Propulseurs</t>
  </si>
  <si>
    <t>Rocket motors</t>
  </si>
  <si>
    <t>0190</t>
  </si>
  <si>
    <t>Ontplofbare stof, monster, die geen inleispringstof is</t>
  </si>
  <si>
    <t>Échantillons d'explosifs autres que des explosifs d’amorçage</t>
  </si>
  <si>
    <t>Samples, explosive, other than initiating explosives</t>
  </si>
  <si>
    <t>0191</t>
  </si>
  <si>
    <t>Handseinmiddelen</t>
  </si>
  <si>
    <t>Artifices de signalisation à main</t>
  </si>
  <si>
    <t>Signal devices, hand</t>
  </si>
  <si>
    <t>0192</t>
  </si>
  <si>
    <t>Knalseinen voor spoorwegdoeleinden</t>
  </si>
  <si>
    <t>Pétards de chemin de fer</t>
  </si>
  <si>
    <t>Signals, railway track, explosive</t>
  </si>
  <si>
    <t>0193</t>
  </si>
  <si>
    <t>0194</t>
  </si>
  <si>
    <t>Scheepsnoodsignalen</t>
  </si>
  <si>
    <t>Signaux de détresse de navires</t>
  </si>
  <si>
    <t>Signals, distress</t>
  </si>
  <si>
    <t>0195</t>
  </si>
  <si>
    <t>0196</t>
  </si>
  <si>
    <t>Rooksignalen</t>
  </si>
  <si>
    <t>Signaux fumigènes</t>
  </si>
  <si>
    <t>Signals, smoke</t>
  </si>
  <si>
    <t>0197</t>
  </si>
  <si>
    <t>0204</t>
  </si>
  <si>
    <t>Dieptepeilvoorwerpen, ontplofbaar</t>
  </si>
  <si>
    <t>Capsules de sondage explosives</t>
  </si>
  <si>
    <t>Sounding devices, explosive</t>
  </si>
  <si>
    <t>0207</t>
  </si>
  <si>
    <t>Tetranitroaniline</t>
  </si>
  <si>
    <t>Tétranitraniline</t>
  </si>
  <si>
    <t>0208</t>
  </si>
  <si>
    <t>Trinitrofenylmethylnitramine (tetryl)</t>
  </si>
  <si>
    <t>Trinitrophénylméthyl- nitramine (tétryl)</t>
  </si>
  <si>
    <t>Trinitrophenylmethylnitramine or tetryl</t>
  </si>
  <si>
    <t>0209</t>
  </si>
  <si>
    <t>Trinitrotolueen (TNT), droog of bevochtigd met minder dan 30 massa-% water</t>
  </si>
  <si>
    <t>Trinitrotoluène (tolite, TNT) sec ou humidifié avec moins de 30 % (masse) d'eau</t>
  </si>
  <si>
    <t>Trinitrotoluene or TNT, dry or wetted with less than 30 percent water, by mass</t>
  </si>
  <si>
    <t>0212</t>
  </si>
  <si>
    <t>Lichtspoorelementen voor munitie</t>
  </si>
  <si>
    <t>Traçeurs pour munitions</t>
  </si>
  <si>
    <t>Tracers for ammunition</t>
  </si>
  <si>
    <t>0213</t>
  </si>
  <si>
    <t>Trinitroanisol</t>
  </si>
  <si>
    <t>Trinitranisole</t>
  </si>
  <si>
    <t>Trinitroanisole</t>
  </si>
  <si>
    <t>0214</t>
  </si>
  <si>
    <t>Trinitrobenzeen, droog of bevochtigd met minder dan 30 massa-% water</t>
  </si>
  <si>
    <t>Trinitrobenzène sec ou humidifié avec moins de 30 % (masse) d’eau</t>
  </si>
  <si>
    <t>Trinitrobenzene, dry or wetted with less than 30 percent water, by mass</t>
  </si>
  <si>
    <t>0215</t>
  </si>
  <si>
    <t>Trinitrobenzoëzuur droog of bevochtigd met minder dan 30 massa-% water</t>
  </si>
  <si>
    <t>Acide trinitrobenzoïque sec ou humidifié avec moins de 30% (masse) d’eau</t>
  </si>
  <si>
    <t>Trinitrobenzoic acid, dry or wetted with less than 30 percent water, by mass</t>
  </si>
  <si>
    <t>0216</t>
  </si>
  <si>
    <t>Trinitro-m-cresol</t>
  </si>
  <si>
    <t>Trinitro-m-crésol</t>
  </si>
  <si>
    <t>0217</t>
  </si>
  <si>
    <t>Trinitronaftaleen</t>
  </si>
  <si>
    <t>Trinitronaphtalène</t>
  </si>
  <si>
    <t>Trinitronaphthalene</t>
  </si>
  <si>
    <t>0218</t>
  </si>
  <si>
    <t>Trinitrofenetol</t>
  </si>
  <si>
    <t>Trinitrophénétole</t>
  </si>
  <si>
    <t>Trinitrophenetole</t>
  </si>
  <si>
    <t>Trinitroresorcinol (styfninezuur). droog of bevochtigd met minder dan 20 massa-% water of een mengsel van alcohol en water</t>
  </si>
  <si>
    <t>Trinitrorésorcinol (acide styphnique) avec moins de 20 % (masse) d'eau ou d'un mélange d'alcool et d'eau</t>
  </si>
  <si>
    <t>Trinitroresorcinol or styphnic acid, dry or wetted with less than 20 percent water, or mixture of alcohol and water, by mass</t>
  </si>
  <si>
    <t>Ureumnitraat, droog of bevochtigd met minder dan 20 massa-% water</t>
  </si>
  <si>
    <t>Nitrate d'urée sec ou humidifié avec moins de 20 % (masse) d'eau</t>
  </si>
  <si>
    <t>Urea nitrate, dry or wetted with less than 20 percent water, by mass</t>
  </si>
  <si>
    <t>Torpedokoppen, met springlading</t>
  </si>
  <si>
    <t>Têtes militaires pour torpilles avec charge d’éclatement</t>
  </si>
  <si>
    <t>Warheads, torpedo with bursting charge</t>
  </si>
  <si>
    <t>Ammoniumnitraat dat meer dan 0.2 % brandbare stoffen bevat (inclusief om het even welke organisch stof, berekend als koolstof), met uitzondering van elke andere stof</t>
  </si>
  <si>
    <t>Nitrate d'ammonium contenant plus de 0,2 % de matière combustible (y compris les matières organiques exprimées en équivalent carbone), à l'exclusion de toute autre matière</t>
  </si>
  <si>
    <t>Ammonium nitrate, with more than 0.2 percent combustible substances, including any organic substance calculated as carbon, to the exclusion of any other added substance</t>
  </si>
  <si>
    <t>Bariumazide, droog of bevochtigd met minder dan 50 massa-% water</t>
  </si>
  <si>
    <t>Azoture de baryum sec ou humidifié avec moins de 50 % (masse) d'eau</t>
  </si>
  <si>
    <t>Barium azide, dry or wetted with less than 50 percent water, by mass</t>
  </si>
  <si>
    <t>Overdrachtsladingen met slagpijpje</t>
  </si>
  <si>
    <t>Renforçateurs avec détonateur</t>
  </si>
  <si>
    <t>Boosters with detonator</t>
  </si>
  <si>
    <t>Cyclotetramethyleentetranitramine (octogeen, HMX), bevochtigd met ten minste 15 massa-% water</t>
  </si>
  <si>
    <t>Cyclotétraméthylène-tétranitramine (HMX, octogène) humidifiée avec au moins 15 % (masse) d'eau</t>
  </si>
  <si>
    <t>Cyclotetramethylenetetranitramine, wetted or HMX, wetted or Octogen, wetted with not less than 15 percent water, by mass</t>
  </si>
  <si>
    <t>Natriumdinitro-o-cresolaat, droog of bevochtigd met minder dan 15 massa-% water</t>
  </si>
  <si>
    <t>Dinitro-o-crésate de sodium sec ou humidifié avec moins de 15 % (masse) d'eau</t>
  </si>
  <si>
    <t>Sodium dinitro-o-cresolate, dry or wetted with less than 15 percent water, by mass</t>
  </si>
  <si>
    <t>Natriumpikramaat, droog of bevochtigd met minder dan 20 massa-% water</t>
  </si>
  <si>
    <t>Picramate de sodium sec ou humidifié avec moins de 20 % (masse) d'eau</t>
  </si>
  <si>
    <t>Sodium picramate, dry or wetted with less than 20 percent water, by mass</t>
  </si>
  <si>
    <t>Zirkoniumpikramaat, droog of bevochtigd met minder dan 20 massa-% water</t>
  </si>
  <si>
    <t>Picramate de zirconium sec ou humidifié avec moins de 20 % (masse) d'eau</t>
  </si>
  <si>
    <t>Zirconium picramate, dry or wetted with less than 20 percent water, by mass</t>
  </si>
  <si>
    <t>Holle ladingen, buigzaam, gestrekt</t>
  </si>
  <si>
    <t>Cordeau détonant à section profilée</t>
  </si>
  <si>
    <t>Charges, shaped, flexible, linear</t>
  </si>
  <si>
    <t>Lijnwerpraketten</t>
  </si>
  <si>
    <t>Roquettes lance-amarres</t>
  </si>
  <si>
    <t>Rockets, line-throwing</t>
  </si>
  <si>
    <t>Springstof, type e</t>
  </si>
  <si>
    <t>Explosif de mine du type e</t>
  </si>
  <si>
    <t>Explosive, blasting, type e</t>
  </si>
  <si>
    <t>Voortdrijvende ladingen voor geschut</t>
  </si>
  <si>
    <t>Charges propulsives pour canon</t>
  </si>
  <si>
    <t>Charges, propelling, for cannon</t>
  </si>
  <si>
    <t>Brandmunitie, witte fosfor, met verspreidings-, uitstoot- of voortdrijvende lading</t>
  </si>
  <si>
    <t>Munitions incendiaires au phosphore blanc avec charge de dispersion, charge d'expulsion ou charge propulsive</t>
  </si>
  <si>
    <t>Ammunition, incendiary, white phosphorus, with burster, expelling charge or propelling charge</t>
  </si>
  <si>
    <t>Rookmunitie, witte fosfor, met verspreidings-, uitstoot- of voortdrijvende lading</t>
  </si>
  <si>
    <t>Munitions fumigènes au phosphore blanc avec charge de dispersion, charge d’expulsion ou charge propulsive</t>
  </si>
  <si>
    <t>Ammunition smoke, white phosphorus with burster, expelling charge, or propelling charge</t>
  </si>
  <si>
    <t>Ammunition, smoke, white phosphorus with burster, expelling charge, or propelling charge</t>
  </si>
  <si>
    <t>Brandmunitie, met vloeistof of gel, met verspreidings-, uitstoot- of voortdrijvende lading</t>
  </si>
  <si>
    <t>Munitions incendiaires à liquide ou à gel, avec charge de dispersion, charge d'expulsion ou charge propulsive</t>
  </si>
  <si>
    <t>Ammunition, incendiary liquid or gel, with burster, expelling charge or propelling charge</t>
  </si>
  <si>
    <t>Inrichtingen, door water te activeren, met verspreidings-, uitstoot- of voortdrijvende lading</t>
  </si>
  <si>
    <t>Engins hydroactifs avec charge de dispersion, charge d’expulsion ou charge propulsive</t>
  </si>
  <si>
    <t>Contrivances, water-activated, with burster, expelling charge or propelling charge</t>
  </si>
  <si>
    <t>Raketaandrijvingen met hypergolische vloeistoffen, met of zonder uitstootlading</t>
  </si>
  <si>
    <t>Propulseurs contenant des liquides hypergoliques, avec ou sans charge d’expulsion</t>
  </si>
  <si>
    <t>Rocket motors with hypergolic liquids with or without an expelling charge</t>
  </si>
  <si>
    <t>Octoliet, droog of bevochtigd met minder dan 15 massa-% water</t>
  </si>
  <si>
    <t>Octolite sèche ou humidifiée avec moins de 15% (masse) d’eau</t>
  </si>
  <si>
    <t>Octolite or octol, dry or wetted with less than 15 percent water, by mass</t>
  </si>
  <si>
    <t>Voortdrijvende ladingen</t>
  </si>
  <si>
    <t>Charges propulsives</t>
  </si>
  <si>
    <t>Charges, propelling</t>
  </si>
  <si>
    <t>Patronen voor technische doeleinden</t>
  </si>
  <si>
    <t>Cartouches pour pyromécanismes</t>
  </si>
  <si>
    <t>Cartridges, power device</t>
  </si>
  <si>
    <t>Patronen voor olieboringen</t>
  </si>
  <si>
    <t>Cartouches pour puits de pétrole</t>
  </si>
  <si>
    <t>Cartridges, oil well</t>
  </si>
  <si>
    <t>Nitroguanidine (pikriet). droog of bevochtigd met minder dan 20 massa-% water</t>
  </si>
  <si>
    <t>Nitroguanidine (guanite) sèche ou humidifiée avec moins de 20 % (masse) d'eau</t>
  </si>
  <si>
    <t>Nitroguanidine or picrite, dry or wetted with less than 20 percent water, by mass</t>
  </si>
  <si>
    <t>Boosters, without detonator</t>
  </si>
  <si>
    <t>Granaten, hand- of geweer-, met springlading</t>
  </si>
  <si>
    <t>Grenades à main ou à fusil avec charge d'éclatement</t>
  </si>
  <si>
    <t>Grenades, hand or rifle, with bursting charge</t>
  </si>
  <si>
    <t>Raketkoppen, met springlading</t>
  </si>
  <si>
    <t>Têtes militaires pour engins autopropulsés avec charge d'éclatement</t>
  </si>
  <si>
    <t>Warheads, rocket</t>
  </si>
  <si>
    <t>Rockets, with bursting charge</t>
  </si>
  <si>
    <t>Ammunition, incendiary with or without burster, expelling charge or propelling charge</t>
  </si>
  <si>
    <t>Buizen, niet detonerend</t>
  </si>
  <si>
    <t>Fusées-allumeurs</t>
  </si>
  <si>
    <t>Fuzes, igniting</t>
  </si>
  <si>
    <t>Grenades, practice</t>
  </si>
  <si>
    <t>Ontstekingsdoppen</t>
  </si>
  <si>
    <t>Amorces tubulaires</t>
  </si>
  <si>
    <t>Primers, tubular</t>
  </si>
  <si>
    <t>Cartridges for weapons</t>
  </si>
  <si>
    <t>Losse patronen voor wapens</t>
  </si>
  <si>
    <t>Cartouches à blanc pour armes</t>
  </si>
  <si>
    <t>Cartridges for weapons, blank</t>
  </si>
  <si>
    <t>Losse patronen voor wapens of losse patronen voor kleinkaliberwapens</t>
  </si>
  <si>
    <t>Patronen voor wapens, met inert projectiel</t>
  </si>
  <si>
    <t>Cartouches à projectile inerte pour armes</t>
  </si>
  <si>
    <t>Cartridges for weapons, inert projectile</t>
  </si>
  <si>
    <t>Torpedo's, met springlading</t>
  </si>
  <si>
    <t>Torpilles avec charge d'éclatement</t>
  </si>
  <si>
    <t>Torpedoes</t>
  </si>
  <si>
    <t>Springstof, type b</t>
  </si>
  <si>
    <t>Explosif de mine du type b</t>
  </si>
  <si>
    <t>Explosive, blasting, type b</t>
  </si>
  <si>
    <t>Artifices de divertissement</t>
  </si>
  <si>
    <t>Cartridges, small arms or cartridges for weapons, inert projectile</t>
  </si>
  <si>
    <t>Nitrocellulose, droog of bevochtigd met minder dan 25 massa-% water (of alcohol)</t>
  </si>
  <si>
    <t>Nitrocellulose sèche ou humidifiée avec moins de 25% (masse) d’eau (ou d’alcool)</t>
  </si>
  <si>
    <t>Nitrocellulose, dry or wetted with less than 25 percent water (or alcohol), by mass</t>
  </si>
  <si>
    <t>Nitrocellulose, onbehandeld of geplastificeerd met minder dan 18 massa-% plastificeermiddel</t>
  </si>
  <si>
    <t>Nitrocellulose non modifiée ou plastifiée avec moins de 18 % (masse) de plastifiant</t>
  </si>
  <si>
    <t>Nitrocellulose, unmodified or plasticized with less than 18 percent plasticizing substance, by mass</t>
  </si>
  <si>
    <t>Nitrocellulose, bevochtigd met ten minste 25 massa-% alcohol</t>
  </si>
  <si>
    <t>Nitrocellulose humidifiée avec au moins 25 % (masse) d'eau</t>
  </si>
  <si>
    <t>Nitrocellulose, wetted with not less than 25 percent alcohol, by mass</t>
  </si>
  <si>
    <t>Nitrocellulose, geplastificeerd met ten minste 18 massa-% plastificeermiddel</t>
  </si>
  <si>
    <t>Nitrocellulose plastifiée avec au moins 18 % (masse) de plastifiant</t>
  </si>
  <si>
    <t>Nitrocellulose, plasticized with not less than 18 percent plasticizing substance, by mass</t>
  </si>
  <si>
    <t>Projectiles, with bursting charge</t>
  </si>
  <si>
    <t>Projectielen, inert, met lichtspoorelement</t>
  </si>
  <si>
    <t>Projectiles inertes avec traceur</t>
  </si>
  <si>
    <t>Projectiles, inert with tracer</t>
  </si>
  <si>
    <t>Projectielen, met verspreidings- of uitstootlading</t>
  </si>
  <si>
    <t>Projectiles avec charge de dispersion ou charge d'expulsion</t>
  </si>
  <si>
    <t>Projectiles, with burster or expelling charge</t>
  </si>
  <si>
    <t>Cartridges for weapons, with bursting charge</t>
  </si>
  <si>
    <t>Ontplofbare voorwerpen, n.e.g.</t>
  </si>
  <si>
    <t>Objets explosifs, n.s.a.</t>
  </si>
  <si>
    <t>Articles, explosive, n.o.s.</t>
  </si>
  <si>
    <t>Ontplofbare stoffen, n.e.g.</t>
  </si>
  <si>
    <t>Matières explosives, n.s.a.</t>
  </si>
  <si>
    <t>Substances, explosive, n.o.s.</t>
  </si>
  <si>
    <t>Slagpijpjes, samengesteld, niet elektrisch</t>
  </si>
  <si>
    <t>Assemblage de détonateurs de mine (de sautage) non électriques</t>
  </si>
  <si>
    <t>Detonator assemblies, non-electric</t>
  </si>
  <si>
    <t>Oefenmunitie</t>
  </si>
  <si>
    <t>Munitions d’exercice</t>
  </si>
  <si>
    <t>Ammunition, practice</t>
  </si>
  <si>
    <t>Munitie voor beproevingen</t>
  </si>
  <si>
    <t>Munitions pour essais</t>
  </si>
  <si>
    <t>Ammunition, proof</t>
  </si>
  <si>
    <t>Warheads, rocket with bursting charge</t>
  </si>
  <si>
    <t>Raketkoppen, met verspreidings- of uitstootlading</t>
  </si>
  <si>
    <t>Têtes militaires pour engins autopropulsés avec charge de dispersion ou charge d'expulsion</t>
  </si>
  <si>
    <t>Warheads, rocket with burster or expelling charge</t>
  </si>
  <si>
    <t>Pyrofore voorwerpen</t>
  </si>
  <si>
    <t>Objets pyrophoriques</t>
  </si>
  <si>
    <t>Articles, pyrophoric</t>
  </si>
  <si>
    <t>Bestanddelen van een pyrotechnische keten, n.e.g.</t>
  </si>
  <si>
    <t>Composants de chaîne pyrotechnique, n.s.a.</t>
  </si>
  <si>
    <t>Components, explosive train, n.o.s.</t>
  </si>
  <si>
    <t>5-nitrobenzotriazol</t>
  </si>
  <si>
    <t>Trinitrobenzeensulfon-zuur</t>
  </si>
  <si>
    <t>Acide trinitrobenzène sulfonique</t>
  </si>
  <si>
    <t>Trinitrobenzenesulphonic acid</t>
  </si>
  <si>
    <t>Trinitrofluorenon</t>
  </si>
  <si>
    <t>Trinitrofluorénone</t>
  </si>
  <si>
    <t>Trinitrofluorenone</t>
  </si>
  <si>
    <t>Trinitrotolueen (TNT) gemengd met trinitrobenzeen, of trinitrotolueen (TNT) gemengd met hexanitrostilbeen</t>
  </si>
  <si>
    <t>Trinitrotoluène (TNT) en mélange avec du trinitrobenzène ou trinitrotoluène (TNT) en mélange avec de l'hexanitrostilbène</t>
  </si>
  <si>
    <t>Trinitrotoluene and trinitrobenzene mixture or TNT and trinitrobenzene mixture or TNT and hexanitrostilbene mixture or trinitrotoluene and hexanitrostilbene mixture</t>
  </si>
  <si>
    <t>Trinitrotolueen (TNT) gemengd met trinitrobenzeen en hexanitrostilbeen</t>
  </si>
  <si>
    <t>Trinitrotoluène (TNT) en mélange avec du trinitrobenzène et de l'hexanitrostilbène</t>
  </si>
  <si>
    <t>Trinitrotoluene mixture containing trinitrobenzene and hexanitrostilbene or TNT mixture containing trinitrobenzene and hexanitrostilbene</t>
  </si>
  <si>
    <t>Tritonal</t>
  </si>
  <si>
    <t>Cyclotrimethyleentrini- tramine (cycloniet, hexogeen, RDX), gemengd met cyclotetrameyleen-tetranitramine (octogeen, HMX), bevochtigd met ten minste 15 massa-% water of cyclotrimethyleentrini- tramine (cycloniet, hexogeen, RDX), gemengd met cyclotetrameyl</t>
  </si>
  <si>
    <t>Cyclotriméthylène-trinitramine (hexogène, cyclonite, RDX) en mélange avec de la cyclotétraméthylène-tétranitramine (HMX, octogène) humidifiée avec au moins 15 % (masse) d'eau ou cyclotriméthylène-trinitramine (hexogène, cyclonite, RDX) en mélange avec de la cyclotétraméthylène-tétranitramine</t>
  </si>
  <si>
    <t>Cyclotrimethylenetrinitramine and cyclotetramethylenetetranitramine mixture, wetted or cyclonite and hmx mixture, desensitized or RDX and HMX mixture, desensitized or cyclotrimethylenetrinitramine and HMX mixture, desensitized or RDX and cyclotetramethyl</t>
  </si>
  <si>
    <t>Hexanitrostilbeen</t>
  </si>
  <si>
    <t>Hexanitrostilbène</t>
  </si>
  <si>
    <t>Hexanitrostilbene</t>
  </si>
  <si>
    <t>Hexotonal</t>
  </si>
  <si>
    <t>Trinitroresorcinol (styfninezuur), bevochtigd met ten minste 20 massa-% water of een mengsel van alcohol en water</t>
  </si>
  <si>
    <t>Trinitrorésorcinol (acide styphnique) humidifié avec au moins 20 % (masse) d'eau ou d'un mélange d'alcool et d'eau</t>
  </si>
  <si>
    <t>Trinitroresorcinol, wetted or styphnic acid, wetted with not less than 20 percent water, or mixture of alcohol and water by mass</t>
  </si>
  <si>
    <t>Raketaandrijvingen met vloeibare brandstof</t>
  </si>
  <si>
    <t>Propulseurs à propergol liquide</t>
  </si>
  <si>
    <t>Rocket motors, liquid fuelled</t>
  </si>
  <si>
    <t>Raketten met vloeibare brandstof, met springlading</t>
  </si>
  <si>
    <t>Engins autopropulsés à propergol liquide, avec charge d'éclatement</t>
  </si>
  <si>
    <t>Rockets, liquid fueled with bursting charge</t>
  </si>
  <si>
    <t>Bommen, brandbare vloeistof bevattend, met springlading</t>
  </si>
  <si>
    <t>Bombes contenant un liquide inflammable, avec charge d'éclatement</t>
  </si>
  <si>
    <t>Bombs with flammable liquid, with bursting charge</t>
  </si>
  <si>
    <t>Dipicrylsulfide. droog of bevochtigd met minder dan 10 massa-% water</t>
  </si>
  <si>
    <t>Sulfure de dipicryle sec ou humidifié avec moins de 10 % (masse) d'eau</t>
  </si>
  <si>
    <t>Dipicryl sulfide, dry or wetted with less than 10 percent water, by mass</t>
  </si>
  <si>
    <t>Ammoniumperchloraat</t>
  </si>
  <si>
    <t>Perchlorate d’ammonium</t>
  </si>
  <si>
    <t>Ammonium perchlorate</t>
  </si>
  <si>
    <t>Dinitrosobenzeen</t>
  </si>
  <si>
    <t>Dinitrosobenzène</t>
  </si>
  <si>
    <t>Dinitrosobenzene</t>
  </si>
  <si>
    <t>Tetrazol-1-azijnzuur</t>
  </si>
  <si>
    <t>Acide tétrazol-1 acétique</t>
  </si>
  <si>
    <t>Tetrazol-1-acetic acid</t>
  </si>
  <si>
    <t>Buizen, detonerend, met veiligheidsvoorzieningen</t>
  </si>
  <si>
    <t>Fusées-détonateurs avec dispositifs de sécurité</t>
  </si>
  <si>
    <t>Pentaerythriettetra- nitraat (pentaerythritol- tetranitraat) (pentriet) (PETN), met ten minste 7 massa-% was</t>
  </si>
  <si>
    <t>Tétranitrate de pentaérythrite (tétranitrate de pentaérythritol) (pentrite) (PETN)avec au moins 7 % (masse) de cire</t>
  </si>
  <si>
    <t>Pentaerythrite tetranitrate or Pentaerythritol tetranitrate or PETN, with not less than 7 percent wax by mass</t>
  </si>
  <si>
    <t>Dispositifs éclairants aeriens</t>
  </si>
  <si>
    <t>Projectiles, inert, with tracer</t>
  </si>
  <si>
    <t>Pyrotechnische voorwerpen voor technische doeleinden</t>
  </si>
  <si>
    <t>Objets pyrotechniques à usage technique</t>
  </si>
  <si>
    <t>Articles, pyrotechnic for technical purposes</t>
  </si>
  <si>
    <t>Grondstof voor rookzwak buskruit, bevochtigd met ten minste 17 massa-% alcohol</t>
  </si>
  <si>
    <t>Galette humidifiée avec au moins 17% (masse) d’alcool</t>
  </si>
  <si>
    <t>Powder cake, wetted or powder paste, wetted with not less than 17 percent alcohol by mass</t>
  </si>
  <si>
    <t>Raketten, met uitstootlading</t>
  </si>
  <si>
    <t>Engins autopropulsés avec charge d'expulsion</t>
  </si>
  <si>
    <t>Rockets, with expelling charge</t>
  </si>
  <si>
    <t>Charges, shaped, without detonator</t>
  </si>
  <si>
    <t>Springladingen voor industriële doeleinden, zonder slagpijpje</t>
  </si>
  <si>
    <t>Charges explosives industrielles sans détonateur</t>
  </si>
  <si>
    <t>Charges, explosive, commercial without detonator</t>
  </si>
  <si>
    <t>Patroonhulzen, meebrandend, leeg, zonder ontsteker</t>
  </si>
  <si>
    <t>Douilles combustibles vides et non amorcées</t>
  </si>
  <si>
    <t>Cases, combustible, empty, without primer</t>
  </si>
  <si>
    <t>5-mercaptotetrazol-1-azijnzuur</t>
  </si>
  <si>
    <t>Acide mercapto-5 tétrazol-1 acétique</t>
  </si>
  <si>
    <t>5-mercaptotetrazol-1-acetic acid</t>
  </si>
  <si>
    <t>Torpedo's met vloeibare brandstof, met of zonder springlading</t>
  </si>
  <si>
    <t>Torpilles à combustible liquide avec ou sans charge d’éclatement</t>
  </si>
  <si>
    <t>Torpedoes, liquid fueled, with or without bursting charge</t>
  </si>
  <si>
    <t>Torpedo's met vloeibare brandstof, met inerte kop</t>
  </si>
  <si>
    <t>Torpilles à combustible liquide avec tête inerte</t>
  </si>
  <si>
    <t>Torpedoes, liquid fueled, with inert head</t>
  </si>
  <si>
    <t>Torpedoes with bursting charge</t>
  </si>
  <si>
    <t>Springladingen, kunststofgebonden</t>
  </si>
  <si>
    <t>Charges d'éclatement à liant plastique</t>
  </si>
  <si>
    <t>Charges, bursting, plastics bonded</t>
  </si>
  <si>
    <t>Ontplofbare stoffen, zeer weinig gevoelig , n.e.g. (stoffen, EVI, n.e.g.)</t>
  </si>
  <si>
    <t>Matières explosives très peu sensibles, n.s.a. (matières, EVI, n.s.a.)</t>
  </si>
  <si>
    <t>Substances, explosive, very insensitive, n.o.s. or substances, EVI, n.o.s.</t>
  </si>
  <si>
    <t>Cyclotrimethyleentrinitramine (cycloniet), (hexogeen), (RDX), gedesensibiliseerd</t>
  </si>
  <si>
    <t>Cyclotriméthylène-trinitramine (cyclonite, hexogène, RDX) désensibilisée</t>
  </si>
  <si>
    <t>Cyclotrimethylenetrinitramine, desensitized or RDX, desensitized or cyclonite, desensitized or hexogen, desensitized</t>
  </si>
  <si>
    <t>Cyclotetramethyleentetranitramine (octogeen), (HMX), gedesensibiliseerd</t>
  </si>
  <si>
    <t>Cyclotétraméthylène-tétranitramine (octogène, HMX) désensibilisée</t>
  </si>
  <si>
    <t>Cyclotetramethylenetetra-nitramine, desensitized or octogen, desensitized or HMX, desensitized</t>
  </si>
  <si>
    <t>Ontplofbare voorwerpen, extreem weinig gevoelig (voorwerpen, EEI)</t>
  </si>
  <si>
    <t>Objets explosifs, extrêmement peu sensibles (objets EEPS)</t>
  </si>
  <si>
    <t>Articles, explosive, extremely insensitive or articles, EEI</t>
  </si>
  <si>
    <t>Dinitroglycoluril (dingu)</t>
  </si>
  <si>
    <t>Dinitroglycolurile (dingu)</t>
  </si>
  <si>
    <t>Dinitroglycoluril or dingu</t>
  </si>
  <si>
    <t>Oxynitrotriazol (ONTA)</t>
  </si>
  <si>
    <t>Oxynitrotriazole (ONTA)</t>
  </si>
  <si>
    <t>Nitrotriazolone or NTO</t>
  </si>
  <si>
    <t>Jet perforating guns, charged, oil well, without detonator</t>
  </si>
  <si>
    <t>Voortdrijvende stof, vloeibaar</t>
  </si>
  <si>
    <t>Propergol liquide</t>
  </si>
  <si>
    <t>Propellant, liquid</t>
  </si>
  <si>
    <t>Octonal</t>
  </si>
  <si>
    <t>Voortdrijvende stof, vast</t>
  </si>
  <si>
    <t>Propergol solide</t>
  </si>
  <si>
    <t>Propellant, solid</t>
  </si>
  <si>
    <t>Gasgeneratoren (voor airbags) of airbagmodules of aanspaninrichtingen voor veiligheidsgordels</t>
  </si>
  <si>
    <t>Générateurs de gaz (pour airbags) ou modules d’airbags ou rétracteurs de ceinture de sécurité</t>
  </si>
  <si>
    <t>Air bag inflators or air bag modules or seat-belt pretensioners</t>
  </si>
  <si>
    <t>1h-tetrazol</t>
  </si>
  <si>
    <t>1h-tetrazole</t>
  </si>
  <si>
    <t>1-hydroxybenzotriazol. watervrij. droog of bevochtigd met minder dan 20 massa-% water</t>
  </si>
  <si>
    <t>1-hydroxybenzotriazole anhydre sec ou humidifié avec moins de 20 % (masse) d’eau</t>
  </si>
  <si>
    <t>1-hydroxybenzotriazole, anhydrous, dry or wetted with less than 20 percent water, by mass</t>
  </si>
  <si>
    <t>Acetyleen, opgelost (ethyn, opgelost)</t>
  </si>
  <si>
    <t>Acétylène dissous</t>
  </si>
  <si>
    <t>Acetylene, dissolved</t>
  </si>
  <si>
    <t>Lucht, samengeperst (perslucht)</t>
  </si>
  <si>
    <t>Air comprimé</t>
  </si>
  <si>
    <t>Air, compressed</t>
  </si>
  <si>
    <t>Lucht, sterk gekoeld, vloeibaar</t>
  </si>
  <si>
    <t>Air liquide réfrigéré</t>
  </si>
  <si>
    <t>Air, refrigerated liquid</t>
  </si>
  <si>
    <t>Ammoniak, watervrij</t>
  </si>
  <si>
    <t>Ammoniac anhydre</t>
  </si>
  <si>
    <t>Ammonia, anhydrous</t>
  </si>
  <si>
    <t>Argon, samengeperst</t>
  </si>
  <si>
    <t>Argon comprimé</t>
  </si>
  <si>
    <t>Argon, compressed</t>
  </si>
  <si>
    <t>Boortrifluoride</t>
  </si>
  <si>
    <t>Trifluorure de bore</t>
  </si>
  <si>
    <t>Boron trifluoride</t>
  </si>
  <si>
    <t>Broomtrifluormethaan (koelgas R 13B1)</t>
  </si>
  <si>
    <t>Bromotrifluorométhane (gaz réfrigérant R 13B1)</t>
  </si>
  <si>
    <t>Bromotrifluoromethane or refrigerant gas R 13B1</t>
  </si>
  <si>
    <t>Butadienen. gestabiliseerd of mengsel van butadienen en koolwaterstof. gestabiliseerd. die een dampspanning bij 70 °c bezitten van niet meer dan 1.1 mpa (11 bar) en een dichtheid bij 50 °c die niet lager mag zijn dan 0.525 kg/l</t>
  </si>
  <si>
    <t>Butadiènes. stabilisés ou butadiènes et hydrocarbures en mélange stabilisé, qui, à 70 °c a une pression de vapeur ne dépassant pas 1,1 mpa (11 bar) et dont la masse volumique à 50 °c n’est pas inférieure à 0,525 kg/l</t>
  </si>
  <si>
    <t>Butadienes, stabilized or butadienes and hydrocarbon mixture, stabilized containing more than 40% butadienes</t>
  </si>
  <si>
    <t>Butaan</t>
  </si>
  <si>
    <t>Butane</t>
  </si>
  <si>
    <t>1-buteen of cis-2-buteen of trans-2-buteen of mengsels van butenen</t>
  </si>
  <si>
    <t>Butylène-1 ou cis-2-butylène ou butylènes en mélanges</t>
  </si>
  <si>
    <t>1-butylene or butylenes mixture or cis-2-butylene or trans-2-butylene</t>
  </si>
  <si>
    <t>Koolstofdioxide (kooldioxide) (koolzuur)</t>
  </si>
  <si>
    <t>Dioxyde de carbone</t>
  </si>
  <si>
    <t>Carbon dioxide</t>
  </si>
  <si>
    <t>Koolmonoxide, samengeperst (koolstofmonoxide, samengeperst)</t>
  </si>
  <si>
    <t>Monoxyde de carbone comprimé</t>
  </si>
  <si>
    <t>Carbon monoxide, compressed</t>
  </si>
  <si>
    <t>Chloordifluormethaan (koelgas R 22)</t>
  </si>
  <si>
    <t>Chlorodifluorométhane (gaz réfrigérant R 22)</t>
  </si>
  <si>
    <t>Chlorodifluoromethane or refrigerant gas R 22</t>
  </si>
  <si>
    <t>Chloorpentafluorethaan (koelgas R 115)</t>
  </si>
  <si>
    <t>Chloropentafluoréthane (gaz réfrigérant R 115)</t>
  </si>
  <si>
    <t>Chloropentafluoroethane or refrigerant gas R 115</t>
  </si>
  <si>
    <t>1-chloor-1,2,2,2-tetrafluorethaan (koelgas R 124)</t>
  </si>
  <si>
    <t>Chloro-1 tétrafluoro-1,2,2,2 éthane (gaz réfrigérant R 124)</t>
  </si>
  <si>
    <t>1-chloro-1,2,2,2-tetrafluoroethane or refrigerant gas R 124</t>
  </si>
  <si>
    <t>Chloortrifluormethaan (koelgas R 13)</t>
  </si>
  <si>
    <t>Chlorotrifluorométhane (gaz réfrigérant R 13)</t>
  </si>
  <si>
    <t>Chlorotrifluoromethane or refrigerant gas R 13</t>
  </si>
  <si>
    <t>Stadsgas, samengeperst</t>
  </si>
  <si>
    <t>Gaz de houille comprimé</t>
  </si>
  <si>
    <t>Coal gas, compressed</t>
  </si>
  <si>
    <t>Dicyaan</t>
  </si>
  <si>
    <t>Cyanogène</t>
  </si>
  <si>
    <t>Cyanogen</t>
  </si>
  <si>
    <t>Cyclopropaan</t>
  </si>
  <si>
    <t>Cyclopropane</t>
  </si>
  <si>
    <t>Dichloordifluormethaan (koelgas R 12)</t>
  </si>
  <si>
    <t>Dichlorodifluorométhane (gaz réfrigérant R 12)</t>
  </si>
  <si>
    <t>Dichlorodifluoromethane or refrigerant gas R 12</t>
  </si>
  <si>
    <t>Dichloorfluormethaan (koelgas R 21)</t>
  </si>
  <si>
    <t>Dichlorofluorométhane (gaz réfrigérant R 21)</t>
  </si>
  <si>
    <t>Dichlorofluoromethane or refrigerant gas R 21</t>
  </si>
  <si>
    <t>1,1-difluorethaan (koelgas R 152a)</t>
  </si>
  <si>
    <t>Difluoro-1,1 éthane (gaz réfrigérant R 152a)</t>
  </si>
  <si>
    <t>1,1-difluoroethane or refrigerant gas R 152a</t>
  </si>
  <si>
    <t>Dimethylamine, watervrij</t>
  </si>
  <si>
    <t>Diméthylamine anhydre</t>
  </si>
  <si>
    <t>Dimethylamine, anhydrous</t>
  </si>
  <si>
    <t>Dimethylether</t>
  </si>
  <si>
    <t>Éther méthylique</t>
  </si>
  <si>
    <t>Dimethyl ether</t>
  </si>
  <si>
    <t>Ethaan</t>
  </si>
  <si>
    <t>Éthane</t>
  </si>
  <si>
    <t>Ethane</t>
  </si>
  <si>
    <t>Ethylamine</t>
  </si>
  <si>
    <t>Éthylamine</t>
  </si>
  <si>
    <t>Ethylchloride</t>
  </si>
  <si>
    <t>Chlorure d’éthyle</t>
  </si>
  <si>
    <t>Ethyl chloride</t>
  </si>
  <si>
    <t>Ethyleen, sterk gekoeld, vloeibaar (etheen, sterk gekoeld, vloeibaar)</t>
  </si>
  <si>
    <t>Éthylène liquide réfrigéré</t>
  </si>
  <si>
    <t>Ethylene, refrigerated liquid</t>
  </si>
  <si>
    <t>Ethylmethylether</t>
  </si>
  <si>
    <t>Éther méthyléthylique</t>
  </si>
  <si>
    <t>Ethyl methyl ether</t>
  </si>
  <si>
    <t>Ethyleenoxide</t>
  </si>
  <si>
    <t>Oxyde d’éthylène</t>
  </si>
  <si>
    <t>Ethylene oxide or ethylene oxide with nitrogen</t>
  </si>
  <si>
    <t>Mengsel van ethyleenoxide en koolstofdioxide (mengsel van ethyleenoxide en kooldioxide) (mengsel van ethyleenoxide en koolzuur) met meer dan 9 %, maar niet meer dan 87 % ethyleenoxide</t>
  </si>
  <si>
    <t>Oxyde d’éthylène et dioxyde de carbone en mélange contenant plus de 87% d’oxyde d’éthylène</t>
  </si>
  <si>
    <t>Ethylene oxide and carbon dioxide mixtures with more than 9 percent but not more than 87 percent ethylene oxide</t>
  </si>
  <si>
    <t>Meststof, oplossing met niet gebonden ammioniak</t>
  </si>
  <si>
    <t>Engrais en solution contenant de l'ammoniac non combiné</t>
  </si>
  <si>
    <t>Fertilizer ammoniating solution with free ammonia</t>
  </si>
  <si>
    <t>Brandblusapparaten die een samengeperst of vloeibaar gas bevatten</t>
  </si>
  <si>
    <t>Extincteurs contenant un gaz comprimé ou liquéfié</t>
  </si>
  <si>
    <t>Fire extinguishers containing compressed or liquefied gas</t>
  </si>
  <si>
    <t>Fluor, samengeperst</t>
  </si>
  <si>
    <t>Fluor comprimé</t>
  </si>
  <si>
    <t>Fluorine, compressed</t>
  </si>
  <si>
    <t>Helium, samengeperst</t>
  </si>
  <si>
    <t>Hélium comprimé</t>
  </si>
  <si>
    <t>Helium, compressed</t>
  </si>
  <si>
    <t>Waterstofbromide, watervrij (broomwaterstof, watervrij)</t>
  </si>
  <si>
    <t>Bromure d'hydrogène anhydre</t>
  </si>
  <si>
    <t>Hydrogen bromide, anhydrous</t>
  </si>
  <si>
    <t>Waterstof, samengeperst</t>
  </si>
  <si>
    <t>Hydrogène comprimé</t>
  </si>
  <si>
    <t>Hydrogen, compressed</t>
  </si>
  <si>
    <t>Waterstofchloride, watervrij (chloorwaterstof, watervrij)</t>
  </si>
  <si>
    <t>Chlorure d'hydrogène anhydre</t>
  </si>
  <si>
    <t>Hydrogen chloride, anhydrous</t>
  </si>
  <si>
    <t>Cyaanwaterstof, gestabiliseerd, met minder dan 3 % water</t>
  </si>
  <si>
    <t>Cyanure d'hydrogène stabilisé, avec moins de 3 % d'eau</t>
  </si>
  <si>
    <t>Hydrogen cyanide, stabilized with less than 3 percent water</t>
  </si>
  <si>
    <t>Fluorwaterstof, watervrij</t>
  </si>
  <si>
    <t>Fluorure d'hydrogène anhydre</t>
  </si>
  <si>
    <t>Hydrogen fluoride, anhydrous</t>
  </si>
  <si>
    <t>Waterstofsulfide (zwavelwaterstof)</t>
  </si>
  <si>
    <t>Sulfure d'hydrogène</t>
  </si>
  <si>
    <t>Hydrogen sulphide</t>
  </si>
  <si>
    <t>Isobuteen</t>
  </si>
  <si>
    <t>Isobutylène</t>
  </si>
  <si>
    <t>Isobutylene</t>
  </si>
  <si>
    <t>Krypton, samengeperst</t>
  </si>
  <si>
    <t>Krypton comprimé</t>
  </si>
  <si>
    <t>Krypton, compressed</t>
  </si>
  <si>
    <t>Aanstekers of navulpatronen voor aanstekers die een brandbaar gas bevatten</t>
  </si>
  <si>
    <t>Briquets ou recharges pour briquets contenant un gaz inflammable</t>
  </si>
  <si>
    <t>Lighter refills or lighters</t>
  </si>
  <si>
    <t>Vloeibaar gemaakte gassen, niet brandbaar, onder een atmosfeer van stikstof, koolstofdioxide (kooldioxide) (koolzuur) of lucht</t>
  </si>
  <si>
    <t>Gaz liquéfiés ininflammables, additionnés d'azote, de dioxyde de carbone ou d'air</t>
  </si>
  <si>
    <t>Liquefied gases, non-flammable charged with nitrogen, carbon dioxide or air</t>
  </si>
  <si>
    <t>Mengsel van methylacetyleen en propadieen, gestabiliseerd, zoals mengsel p1 of mengsel p2</t>
  </si>
  <si>
    <t>Méthylacétylène et propadiène en mélange stabilisé comme le mélange p1, le mélange p2</t>
  </si>
  <si>
    <t>Methylacetylene and propadiene mixture, stabilized</t>
  </si>
  <si>
    <t>Methylamine, watervrij</t>
  </si>
  <si>
    <t>Méthylamine anhydre</t>
  </si>
  <si>
    <t>Methylamine, anhydrous</t>
  </si>
  <si>
    <t>Methylbromide met niet meer dan 2 % chloorpikrine</t>
  </si>
  <si>
    <t>Bromure de méthyle ne contenant pas plus de 2 % de chloropicrine</t>
  </si>
  <si>
    <t>Methyl bromide</t>
  </si>
  <si>
    <t>Methylchloride (koelgas R 40)</t>
  </si>
  <si>
    <t>Chlorure de méthyle (gaz réfrigérant R 40)</t>
  </si>
  <si>
    <t>Methyl chloride or refrigerant gas R 40</t>
  </si>
  <si>
    <t>Methylmercaptaan</t>
  </si>
  <si>
    <t>Mercaptan méthylique</t>
  </si>
  <si>
    <t>Methyl mercaptan</t>
  </si>
  <si>
    <t>Neon, samengeperst</t>
  </si>
  <si>
    <t>Néon comprimé</t>
  </si>
  <si>
    <t>Neon, compressed</t>
  </si>
  <si>
    <t>Stikstof, samengeperst</t>
  </si>
  <si>
    <t>Azote comprimé</t>
  </si>
  <si>
    <t>Nitrogen, compressed</t>
  </si>
  <si>
    <t>Distikstoftetroxide (stikstofdioxide)</t>
  </si>
  <si>
    <t>Tétroxyde de diazote (dioxyde d'azote)</t>
  </si>
  <si>
    <t>Dinitrogen tetroxide or nitrogen dioxide</t>
  </si>
  <si>
    <t>Nitrosylchloride</t>
  </si>
  <si>
    <t>Chlorure de nitrosyle</t>
  </si>
  <si>
    <t>Nitrosyl chloride</t>
  </si>
  <si>
    <t>Distikstofoxide (lachgas)</t>
  </si>
  <si>
    <t>Protoxyde d'azote</t>
  </si>
  <si>
    <t>Nitrous oxide</t>
  </si>
  <si>
    <t>Oliegas, samengeperst (petroleumgas, samengeperst)</t>
  </si>
  <si>
    <t>Gaz de pétrole comprimé</t>
  </si>
  <si>
    <t>Oil gas, compressed</t>
  </si>
  <si>
    <t>Zuurstof, samengeperst</t>
  </si>
  <si>
    <t>Oxygène comprimé</t>
  </si>
  <si>
    <t>Oxygen, compressed</t>
  </si>
  <si>
    <t>Zuurstof, sterk gekoeld, vloeibaar</t>
  </si>
  <si>
    <t>Oxygène liquide réfrigéré</t>
  </si>
  <si>
    <t>Oxygen, refrigerated liquid</t>
  </si>
  <si>
    <t>Petroleumgassen, vloeibaar gemaakt</t>
  </si>
  <si>
    <t>Gaz de pétrole liquéfiés</t>
  </si>
  <si>
    <t>Petroleum gases, liquefied</t>
  </si>
  <si>
    <t>Fosgeen</t>
  </si>
  <si>
    <t>Phosgène</t>
  </si>
  <si>
    <t>Phosgene</t>
  </si>
  <si>
    <t>Propeen (propyleen)</t>
  </si>
  <si>
    <t>Propylène</t>
  </si>
  <si>
    <t>Propylene</t>
  </si>
  <si>
    <t>Koelgas, n.e.g., zoals mengsel f1, mengsel f2 of mengsel f3</t>
  </si>
  <si>
    <t>Gaz frigorifique, n.s.a., comme le mélange f1, le mélange f2, le mélange f3</t>
  </si>
  <si>
    <t>Refrigerant gas, n.o.s.</t>
  </si>
  <si>
    <t>Zwaveldioxide</t>
  </si>
  <si>
    <t>Dioxyde de soufre</t>
  </si>
  <si>
    <t>Sulphur dioxide</t>
  </si>
  <si>
    <t>Zwavelhexafluoride</t>
  </si>
  <si>
    <t>Hexafluorure de soufre</t>
  </si>
  <si>
    <t>Sulphur hexafluoride</t>
  </si>
  <si>
    <t>Tetrafluorethyleen, gestabiliseerd</t>
  </si>
  <si>
    <t>Tétrafluoréthylène stabilisé</t>
  </si>
  <si>
    <t>Tetrafluoroethylene, stabilized</t>
  </si>
  <si>
    <t>Chloortrifluorethyleen, gestabiliseerd (chloortrifluoretheen, gestabiliseerd)</t>
  </si>
  <si>
    <t>Trifluorochloréthylène stabilisé</t>
  </si>
  <si>
    <t>Trifluorochloroethylene, stabilized</t>
  </si>
  <si>
    <t>Trimethylamine, watervrij</t>
  </si>
  <si>
    <t>Triméthylamine anhydre</t>
  </si>
  <si>
    <t>Trimethylamine, anhydrous</t>
  </si>
  <si>
    <t>Vinylbromide, gestabiliseerd</t>
  </si>
  <si>
    <t>Bromure de vinyle stabilisé</t>
  </si>
  <si>
    <t>Vinyl bromide, stabilized</t>
  </si>
  <si>
    <t>Vinylchloride, gestabiliseerd</t>
  </si>
  <si>
    <t>Chlorure de vinyle stabilisé</t>
  </si>
  <si>
    <t>Vinyl chloride, stabilized</t>
  </si>
  <si>
    <t>Vinylmethylether, gestabiliseerd</t>
  </si>
  <si>
    <t>Éther méthylvinylique stabilisé</t>
  </si>
  <si>
    <t>Vinyl methyl ether, stabilized</t>
  </si>
  <si>
    <t>Acetal (1,1-diethoxyethaan)</t>
  </si>
  <si>
    <t>Acétal</t>
  </si>
  <si>
    <t>Acetal</t>
  </si>
  <si>
    <t>Aceetaldehyde (ethanal)</t>
  </si>
  <si>
    <t>Acétaldéhyde</t>
  </si>
  <si>
    <t>Acetaldehyde</t>
  </si>
  <si>
    <t>Acétone</t>
  </si>
  <si>
    <t>Acetonoliën</t>
  </si>
  <si>
    <t>Huiles d’acétone</t>
  </si>
  <si>
    <t>Acetone oils</t>
  </si>
  <si>
    <t>Acroleine, gestabiliseerd</t>
  </si>
  <si>
    <t>Acroléine stabilisée</t>
  </si>
  <si>
    <t>Acrolein, stabilized</t>
  </si>
  <si>
    <t>Acrylnitril, gestabiliseerd</t>
  </si>
  <si>
    <t>Acrylonitrile stabilisé</t>
  </si>
  <si>
    <t>Acrylonitrile, stabilized</t>
  </si>
  <si>
    <t>Allylalcohol</t>
  </si>
  <si>
    <t>Alcool allylique</t>
  </si>
  <si>
    <t>Allyl alcohol</t>
  </si>
  <si>
    <t>Allylbromide</t>
  </si>
  <si>
    <t>Bromure d’allyle</t>
  </si>
  <si>
    <t>Allyl bromide</t>
  </si>
  <si>
    <t>Allylchloride</t>
  </si>
  <si>
    <t>Chlorure d’allyle</t>
  </si>
  <si>
    <t>Allyl chloride</t>
  </si>
  <si>
    <t>Amylacetaten</t>
  </si>
  <si>
    <t>Acétates d’amyle</t>
  </si>
  <si>
    <t>Amyl acetates</t>
  </si>
  <si>
    <t>Pentanolen</t>
  </si>
  <si>
    <t>Pentanols</t>
  </si>
  <si>
    <t>Amylaminen</t>
  </si>
  <si>
    <t>Amylamines</t>
  </si>
  <si>
    <t>Amylamine</t>
  </si>
  <si>
    <t>Amylchloriden</t>
  </si>
  <si>
    <t>Chlorures d’amyle</t>
  </si>
  <si>
    <t>Amyl chloride</t>
  </si>
  <si>
    <t>Penteen-1 (n-amyleen)</t>
  </si>
  <si>
    <t>Pentène-1 (n-amylène)</t>
  </si>
  <si>
    <t>1-pentene or n-amylene</t>
  </si>
  <si>
    <t>Amylformiaten</t>
  </si>
  <si>
    <t>Formiates d’amyle</t>
  </si>
  <si>
    <t>Amyl formates</t>
  </si>
  <si>
    <t>N-amylmethylketon</t>
  </si>
  <si>
    <t>N-amylméthylcétone</t>
  </si>
  <si>
    <t>N-amyl methyl ketone</t>
  </si>
  <si>
    <t>Amylmercaptanen</t>
  </si>
  <si>
    <t>Mercaptan amylique</t>
  </si>
  <si>
    <t>Amyl mercaptan</t>
  </si>
  <si>
    <t>Amylnitraten</t>
  </si>
  <si>
    <t>Nitrates d’amyle</t>
  </si>
  <si>
    <t>Amyl nitrate</t>
  </si>
  <si>
    <t>Amylnitrieten</t>
  </si>
  <si>
    <t>Nitrites d’amyle</t>
  </si>
  <si>
    <t>Amyl nitrite</t>
  </si>
  <si>
    <t>Benzeen</t>
  </si>
  <si>
    <t>Benzène</t>
  </si>
  <si>
    <t>Benzene</t>
  </si>
  <si>
    <t>Butanolen</t>
  </si>
  <si>
    <t>Butanols</t>
  </si>
  <si>
    <t>Butylacetaten</t>
  </si>
  <si>
    <t>Acétates de butyle</t>
  </si>
  <si>
    <t>Butyl acetates</t>
  </si>
  <si>
    <t>N-butylamine</t>
  </si>
  <si>
    <t>1-broombutaan (n-butylbromide)</t>
  </si>
  <si>
    <t>Bromo-1 butane</t>
  </si>
  <si>
    <t>1-bromobutane</t>
  </si>
  <si>
    <t>Chloorbutanen (butylchloriden)</t>
  </si>
  <si>
    <t>Chlorobutanes</t>
  </si>
  <si>
    <t>N-butylformiaat</t>
  </si>
  <si>
    <t>Formiate de n-butyle</t>
  </si>
  <si>
    <t>N-butyl formate</t>
  </si>
  <si>
    <t>Butyraldehyde</t>
  </si>
  <si>
    <t>Butyraldéhyde</t>
  </si>
  <si>
    <t>Kamferolie</t>
  </si>
  <si>
    <t>Huile de camphre</t>
  </si>
  <si>
    <t>Camphor oil</t>
  </si>
  <si>
    <t>Koolstofdisulfide (zwavelkoolstof)</t>
  </si>
  <si>
    <t>Disulfure de carbone</t>
  </si>
  <si>
    <t>Carbon disulphide</t>
  </si>
  <si>
    <t>Lijmen, met brandbare vloeistof</t>
  </si>
  <si>
    <t>Adhésifs contenant un liquide inflammable</t>
  </si>
  <si>
    <t>Adhesives</t>
  </si>
  <si>
    <t>Chloorbenzeen (fenylchloride)</t>
  </si>
  <si>
    <t>Chlorobenzène</t>
  </si>
  <si>
    <t>Chlorobenzene</t>
  </si>
  <si>
    <t>Ethyleenchloorhydrine (2-chloorethanol)</t>
  </si>
  <si>
    <t>Monochlorhydrine du glycol</t>
  </si>
  <si>
    <t>Ethylene chlorohydrin</t>
  </si>
  <si>
    <t>Koolteerdestillaten, brandbaar</t>
  </si>
  <si>
    <t>Distillats de goudron de houille, inflammables</t>
  </si>
  <si>
    <t>Coal tar distillates, flammable</t>
  </si>
  <si>
    <t>Beschermlak, oplossing (met inbegrip van oppervlaktebehandelingen of lakken, gebruikt voor industriële of andere doeleinden, zoals grondlagen voor voertuigkoetswerken, bekledingen voor tonnen of vaten)</t>
  </si>
  <si>
    <t>Solution d’enrobage (traitements de surface ou enrobages utilisés dans l’industrie ou à d’autres fins, tels que sous-couche pour carrosserie de véhicule, revêtement pour fûts et tonneaux)</t>
  </si>
  <si>
    <t>Coating solution (includes surface treatments or coatings used for industrial or other purposes such as vehicle undercoating, drum or barrel lining)</t>
  </si>
  <si>
    <t>Crotonaldehyde of crotonaldehyde, gestabiliseerd</t>
  </si>
  <si>
    <t>Aldéhyde crotonique ou crotonaldéhyde stabilisée</t>
  </si>
  <si>
    <t>Crotonaldehyde, stabilized or crotonaldehyde</t>
  </si>
  <si>
    <t>Crotonyleen (butyn-2)</t>
  </si>
  <si>
    <t>Crotonylène</t>
  </si>
  <si>
    <t>Crotonylene</t>
  </si>
  <si>
    <t>Cyclohexaan</t>
  </si>
  <si>
    <t>Cyclohexane</t>
  </si>
  <si>
    <t>Cyclopentaan</t>
  </si>
  <si>
    <t>Cyclopentane</t>
  </si>
  <si>
    <t>Decahydronaftaleen (decaline)</t>
  </si>
  <si>
    <t>Décahydronaphtalène</t>
  </si>
  <si>
    <t>Decahydro-naphthalene</t>
  </si>
  <si>
    <t>Diacetonalcohol</t>
  </si>
  <si>
    <t>Diacétone-alcool</t>
  </si>
  <si>
    <t>Diacetone alcohol</t>
  </si>
  <si>
    <t>Dibutylethers</t>
  </si>
  <si>
    <t>Éthers butyliques</t>
  </si>
  <si>
    <t>Dibutyl ethers</t>
  </si>
  <si>
    <t>1,2-dichloorethyleen</t>
  </si>
  <si>
    <t>Dichloro-1,2 ethylène</t>
  </si>
  <si>
    <t>1,2-dichloroethylene</t>
  </si>
  <si>
    <t>Dichloorpentanen</t>
  </si>
  <si>
    <t>Dichloropentanes</t>
  </si>
  <si>
    <t>Ethyleenglycoldiethyl- ether (1,2-diethoxyethaan)</t>
  </si>
  <si>
    <t>Éther diéthylique de l'éthylèneglycol (1,2-diéthoxyéthane)</t>
  </si>
  <si>
    <t>Ethylene glycol diethyl ether</t>
  </si>
  <si>
    <t>Diethylamine</t>
  </si>
  <si>
    <t>Diéthylamine</t>
  </si>
  <si>
    <t>Diethylether (ethylether)</t>
  </si>
  <si>
    <t>Éther diéthylique</t>
  </si>
  <si>
    <t>Diethyl ether or ethyl ether</t>
  </si>
  <si>
    <t>Diethylketon</t>
  </si>
  <si>
    <t>Diethylcétone</t>
  </si>
  <si>
    <t>Diethyl ketone</t>
  </si>
  <si>
    <t>Diisobutylketon</t>
  </si>
  <si>
    <t>Diisobutylcétone</t>
  </si>
  <si>
    <t>Diisobutyl ketone</t>
  </si>
  <si>
    <t>Diisopropylamine</t>
  </si>
  <si>
    <t>Diisopropylether</t>
  </si>
  <si>
    <t>Diisopropyléther</t>
  </si>
  <si>
    <t>Diisopropyl ether</t>
  </si>
  <si>
    <t>Dimethylamine, oplossing in water</t>
  </si>
  <si>
    <t>Diméthylamine en solution aqueuse</t>
  </si>
  <si>
    <t>Dimethylamine aqueous solution</t>
  </si>
  <si>
    <t>Dimethylcarbonaat</t>
  </si>
  <si>
    <t>Carbonate de méthyle</t>
  </si>
  <si>
    <t>Dimethyl carbonate</t>
  </si>
  <si>
    <t>Dimethyldichloorsilaan</t>
  </si>
  <si>
    <t>Diméthyldichlorosilane</t>
  </si>
  <si>
    <t>Dimethyldichlorosilane</t>
  </si>
  <si>
    <t>Dimethylhydrazine, asymmetrisch</t>
  </si>
  <si>
    <t>Diméthylhydrazine asymétrique</t>
  </si>
  <si>
    <t>Dimethylhydrazine, unsymmetrical</t>
  </si>
  <si>
    <t>Dimethylsulfide</t>
  </si>
  <si>
    <t>Sulfure de méthyle</t>
  </si>
  <si>
    <t>Dimethyl sulphide</t>
  </si>
  <si>
    <t>Dioxaan</t>
  </si>
  <si>
    <t>Dioxanne</t>
  </si>
  <si>
    <t>Dioxane</t>
  </si>
  <si>
    <t>Dioxolaan</t>
  </si>
  <si>
    <t>Dioxolanne</t>
  </si>
  <si>
    <t>Dioxolane</t>
  </si>
  <si>
    <t>Divinylether, gestabiliseerd</t>
  </si>
  <si>
    <t>Éther vinylique stabilisé</t>
  </si>
  <si>
    <t>Divinyl ether, stabilized</t>
  </si>
  <si>
    <t>Extracten, aromatisch, vloeibaar</t>
  </si>
  <si>
    <t>Extraits aromatiques liquides</t>
  </si>
  <si>
    <t>Extracts, aromatic, liquid</t>
  </si>
  <si>
    <t>Ethanol (ethylalcohol) of ethanol, oplossing (ethylalcohol, oplossing)</t>
  </si>
  <si>
    <t>Éthanol (alcool éthylique) ou éthanol en solution (alcool éthylique en solution)</t>
  </si>
  <si>
    <t>Ethanol or ethanol solution or ethyl alcohol solution or ethyl alcohol</t>
  </si>
  <si>
    <t>Ethyleenglycolmono- ethylether (2-ethoxyethanol)</t>
  </si>
  <si>
    <t>Éther monoéthylique de l'éthylèneglycol</t>
  </si>
  <si>
    <t>Ethylene glycol monoethyl ether</t>
  </si>
  <si>
    <t>Ethyleenglycolmono- ethyletheracetaat (2-ethoxyethylacetaat)</t>
  </si>
  <si>
    <t>Acétate de l'éther monoéthylique de l'éthylèneglycol (acétate de 2-éthoxyéthyle)</t>
  </si>
  <si>
    <t>Ethylene glycol monoethyl ether acetate</t>
  </si>
  <si>
    <t>Ethylacetaat</t>
  </si>
  <si>
    <t>Acétate d’éthyle</t>
  </si>
  <si>
    <t>Ethyl acetate</t>
  </si>
  <si>
    <t>Ethylbenzeen</t>
  </si>
  <si>
    <t>Éthylbenzène</t>
  </si>
  <si>
    <t>Ethylbenzene</t>
  </si>
  <si>
    <t>Triethylboraat</t>
  </si>
  <si>
    <t>Borate d’éthyle</t>
  </si>
  <si>
    <t>Ethyl borate</t>
  </si>
  <si>
    <t>2-ethylbutylacetaat</t>
  </si>
  <si>
    <t>Acétate de 2-éthylbutyle</t>
  </si>
  <si>
    <t>2-ethylbutyl acetate</t>
  </si>
  <si>
    <t>2-ethylbutyraldehyde</t>
  </si>
  <si>
    <t>Aldéhyde éthyl-2 butyrique</t>
  </si>
  <si>
    <t>Ethylbutylether</t>
  </si>
  <si>
    <t>Éther éthylbutylique</t>
  </si>
  <si>
    <t>Ethyl butyl ether</t>
  </si>
  <si>
    <t>Ethylbutyraat</t>
  </si>
  <si>
    <t>Butyrate d’éthyle</t>
  </si>
  <si>
    <t>Ethyl butyrate</t>
  </si>
  <si>
    <t>Ethylchlooracetaat</t>
  </si>
  <si>
    <t>Chloracétate d’éthyle</t>
  </si>
  <si>
    <t>Ethyl chloroacetate</t>
  </si>
  <si>
    <t>Ethylchloorformiaat</t>
  </si>
  <si>
    <t>Chloroformiate d’éthyle</t>
  </si>
  <si>
    <t>Ethyl chloroformate</t>
  </si>
  <si>
    <t>Ethyldichloorsilaan</t>
  </si>
  <si>
    <t>Éthyldichlorosilane</t>
  </si>
  <si>
    <t>Ethyldichlorosilane</t>
  </si>
  <si>
    <t>Ethyleendichloride (1,2-dichloorethaan)</t>
  </si>
  <si>
    <t>Dichlorure d'éthylène</t>
  </si>
  <si>
    <t>Ethylene dichloride</t>
  </si>
  <si>
    <t>Ethyleenimine, gestabiliseerd</t>
  </si>
  <si>
    <t>Éthylèneimine stabilisée</t>
  </si>
  <si>
    <t>Ethyleneimine, stabilized</t>
  </si>
  <si>
    <t>Ethyleenglycolmono- methylether (2-methoxyethanol)</t>
  </si>
  <si>
    <t>Éther mono-méthylique de l'éthylèneglycol</t>
  </si>
  <si>
    <t>Ethylene glycol monomethyl ether</t>
  </si>
  <si>
    <t>Ethyleenglycolmono- methyletheracetaat</t>
  </si>
  <si>
    <t>Éther monoétylique de l' éthyléneglycol</t>
  </si>
  <si>
    <t>Ethylene glycol monomethyl ether acetate</t>
  </si>
  <si>
    <t>Ethylformiaat</t>
  </si>
  <si>
    <t>Formiate d’éthyle</t>
  </si>
  <si>
    <t>Ethyl formate</t>
  </si>
  <si>
    <t>Octylaldehyden (ethylhexaldehyden) (2-ethylhexaldehyde, 3-ethylhexaldehyde)</t>
  </si>
  <si>
    <t>Aldéhydes octyliques</t>
  </si>
  <si>
    <t>Octyl aldehydes</t>
  </si>
  <si>
    <t>Ethyllactaat</t>
  </si>
  <si>
    <t>Lactate d’éthyle</t>
  </si>
  <si>
    <t>Ethyl lactate</t>
  </si>
  <si>
    <t>Ethylmethylketon (methylethylketon)</t>
  </si>
  <si>
    <t>Éthylméthylcétone (méthyléthylcétone)</t>
  </si>
  <si>
    <t>Ethyl methyl ketone or methyl ethyl ketone</t>
  </si>
  <si>
    <t>Ethylnitriet, oplossing</t>
  </si>
  <si>
    <t>Nitrite d'éthyle en solution</t>
  </si>
  <si>
    <t>Ethyl nitrite solution</t>
  </si>
  <si>
    <t>Ethylpropionaat</t>
  </si>
  <si>
    <t>Propionate d’éthyle</t>
  </si>
  <si>
    <t>Ethyl propionate</t>
  </si>
  <si>
    <t>Ethyltrichloorsilaan</t>
  </si>
  <si>
    <t>Éthyltrichlorosilane</t>
  </si>
  <si>
    <t>Ethyltrichlorosilane</t>
  </si>
  <si>
    <t>Extracten, smaakstoffen, vloeibaar</t>
  </si>
  <si>
    <t>Extraits liquides pour aromatiser</t>
  </si>
  <si>
    <t>Extracts, flavouring, liquid</t>
  </si>
  <si>
    <t>Formaldehyde, oplossing, brandbaar</t>
  </si>
  <si>
    <t>Formaldéhyde en solution inflammable</t>
  </si>
  <si>
    <t>Formaldehyde solution, flammable</t>
  </si>
  <si>
    <t>Furaldehyden (furfural)</t>
  </si>
  <si>
    <t>Furaldéhydes (furfural)</t>
  </si>
  <si>
    <t>Furaldehydes</t>
  </si>
  <si>
    <t>Foezelolie</t>
  </si>
  <si>
    <t>Huile de fusel</t>
  </si>
  <si>
    <t>Fusel oil</t>
  </si>
  <si>
    <t>Dieselolie of gasolie of stookolie. licht (vlampunt niet meer dan 60 °c) 640k</t>
  </si>
  <si>
    <t>Carburant diésel ou gazole ou huile de chauffe légère (point d'éclair ne dépassant pas 61 °c) 640k</t>
  </si>
  <si>
    <t>Gas oil or heating oil, light or diesel fuel</t>
  </si>
  <si>
    <t>Benzine (motorbrandstof)</t>
  </si>
  <si>
    <t>Essence (pour moteurs d'automobiles)</t>
  </si>
  <si>
    <t>Gasoline or petrol</t>
  </si>
  <si>
    <t>Nitroglycerine, oplossing in alcohol, met niet meer dan 1 % nitroglycerine</t>
  </si>
  <si>
    <t>Nitroglycérine en solution alcoolique avec au plus 1 % de nitroglycérine</t>
  </si>
  <si>
    <t>Nitroglycerin solution in alcohol</t>
  </si>
  <si>
    <t>Heptanen</t>
  </si>
  <si>
    <t>Héptanes</t>
  </si>
  <si>
    <t>Heptanes</t>
  </si>
  <si>
    <t>Hexaldehyde</t>
  </si>
  <si>
    <t>Hexaldéhyde</t>
  </si>
  <si>
    <t>Hexanen</t>
  </si>
  <si>
    <t>Hexanes</t>
  </si>
  <si>
    <t>Drukinkt, brandbaar of drukinkt-verwante producten (waaronder begrepen drukinktverdunners en drukinktoplosmiddelen), brandbaar</t>
  </si>
  <si>
    <t>Encres d'imprimerie, inflammables ou matières apparentées aux encres d'imprimerie (y compris solvants et diluants pour encres d'imprimerie), inflammables</t>
  </si>
  <si>
    <t>Printing ink or printing ink related material</t>
  </si>
  <si>
    <t>Isobutanol (isobutylalcohol)</t>
  </si>
  <si>
    <t>Isobutanol (alcool isobutylique)</t>
  </si>
  <si>
    <t>Isobutanol or isobutyl alcohol</t>
  </si>
  <si>
    <t>Isobutylacetaat</t>
  </si>
  <si>
    <t>Acétate d’isobutyle</t>
  </si>
  <si>
    <t>Isobutyl acetate</t>
  </si>
  <si>
    <t>Isobutylamine</t>
  </si>
  <si>
    <t>Isooctenen</t>
  </si>
  <si>
    <t>Isooctènes</t>
  </si>
  <si>
    <t>Isooctene</t>
  </si>
  <si>
    <t>Isopreen, gestabiliseerd</t>
  </si>
  <si>
    <t>Isoprène stabilisé</t>
  </si>
  <si>
    <t>Isoprene, stabilized</t>
  </si>
  <si>
    <t>Isopropylalcohol (isopropanol)</t>
  </si>
  <si>
    <t>Isopropanol (alcool isopropylique)</t>
  </si>
  <si>
    <t>Isopropanol or isopropyl alcohol</t>
  </si>
  <si>
    <t>Isopropylacetaat</t>
  </si>
  <si>
    <t>Acétate d’isopropyle</t>
  </si>
  <si>
    <t>Isopropyl acetate</t>
  </si>
  <si>
    <t>Isopropylamine</t>
  </si>
  <si>
    <t>Isopropylnitraat</t>
  </si>
  <si>
    <t>Nitrate d’isopropyle</t>
  </si>
  <si>
    <t>Isopropyl nitrate</t>
  </si>
  <si>
    <t>Kerosine</t>
  </si>
  <si>
    <t>Kerosène</t>
  </si>
  <si>
    <t>Kerosene</t>
  </si>
  <si>
    <t>Ketonen. vloeibaar. n.e.g. (dampspanning bij 50 °c hoger dan 110 kpa ) 640c</t>
  </si>
  <si>
    <t>Cétones. liquide. n.s.a. (pression de vapeur à 50 °c supérieure à 110 kpa) 640c</t>
  </si>
  <si>
    <t>Ketones, liquid, n.o.s.</t>
  </si>
  <si>
    <t>Mercaptanen, vloeibaar, brandbaar, giftig, n.e.g. of mercaptanen, mengsel, vloeibaar, brandbaar, giftig, n.e.g.</t>
  </si>
  <si>
    <t>Mercaptans liquides inflammables, toxiques, n.s.a. ou mercaptans en mélange, liquide, inflammable, toxique, n.s.a.</t>
  </si>
  <si>
    <t>Mercaptan mixture, liquid, flammable, toxic, n.o.s. or mercaptans, liquid, flammable, toxic, n.o.s.</t>
  </si>
  <si>
    <t>Mesityloxide</t>
  </si>
  <si>
    <t>Oxyde de mésityle</t>
  </si>
  <si>
    <t>Mesityl oxide</t>
  </si>
  <si>
    <t>Methanol</t>
  </si>
  <si>
    <t>Méthanol</t>
  </si>
  <si>
    <t>Methylacetaat</t>
  </si>
  <si>
    <t>Acétate de méthyle</t>
  </si>
  <si>
    <t>Methyl acetate</t>
  </si>
  <si>
    <t>Methylamylacetaat</t>
  </si>
  <si>
    <t>Acétate de méthylamyle</t>
  </si>
  <si>
    <t>Methylamyl acetate</t>
  </si>
  <si>
    <t>Methylal (dimethoxymethaan)</t>
  </si>
  <si>
    <t>Méthylal</t>
  </si>
  <si>
    <t>Methylal</t>
  </si>
  <si>
    <t>Methylamine, oplossing in water</t>
  </si>
  <si>
    <t>Méthylamine en solution aqueuse</t>
  </si>
  <si>
    <t>Methylamine, aqueous solution</t>
  </si>
  <si>
    <t>Methylbutyraat</t>
  </si>
  <si>
    <t>Butyrate de méthyle</t>
  </si>
  <si>
    <t>Methyl butyrate</t>
  </si>
  <si>
    <t>Methylchloorformiaat</t>
  </si>
  <si>
    <t>Chloroformiate de méthyle</t>
  </si>
  <si>
    <t>Methyl chloroformate</t>
  </si>
  <si>
    <t>Methylchloormethyl- ether</t>
  </si>
  <si>
    <t>Éther méthylique monochloré</t>
  </si>
  <si>
    <t>Methyl chloro-methyl ether</t>
  </si>
  <si>
    <t>Methyldichloorsilaan</t>
  </si>
  <si>
    <t>Méthyldichlorosilane</t>
  </si>
  <si>
    <t>Methyldichlorosilane</t>
  </si>
  <si>
    <t>Methylformiaat</t>
  </si>
  <si>
    <t>Formiate de méthyle</t>
  </si>
  <si>
    <t>Methyl formate</t>
  </si>
  <si>
    <t>Methylhydrazine</t>
  </si>
  <si>
    <t>Méthylhydrazine</t>
  </si>
  <si>
    <t>Methylisobutylketon</t>
  </si>
  <si>
    <t>Méthylisobutylketon</t>
  </si>
  <si>
    <t>Methyl isobutyl ketone</t>
  </si>
  <si>
    <t>Methylisopropenylketon, gestabiliseerd</t>
  </si>
  <si>
    <t>Méthylisopropenylcétone stabilisée</t>
  </si>
  <si>
    <t>Methyl isopropenyl ketone, stabilized</t>
  </si>
  <si>
    <t>Methylmethacrylaat, monomeer, gestabiliseerd</t>
  </si>
  <si>
    <t>Méthacrylate de méthyle monomère stabilisé</t>
  </si>
  <si>
    <t>Methyl methacrylate monomer, stabilized</t>
  </si>
  <si>
    <t>Methylpropionaat</t>
  </si>
  <si>
    <t>Propionate de méthyle</t>
  </si>
  <si>
    <t>Methyl propionate</t>
  </si>
  <si>
    <t>Methylpropylketon</t>
  </si>
  <si>
    <t>Méthylpropylcétone</t>
  </si>
  <si>
    <t>Methyl propyl ketone</t>
  </si>
  <si>
    <t>Methyltrichloorsilaan</t>
  </si>
  <si>
    <t>Méthyltrichlorosilane</t>
  </si>
  <si>
    <t>Methyltrichlorosilane</t>
  </si>
  <si>
    <t>Methylvinylketon, gestabiliseerd</t>
  </si>
  <si>
    <t>Méthylvinylcétone, stabilisée</t>
  </si>
  <si>
    <t>Methyl vinyl ketone, stabilized</t>
  </si>
  <si>
    <t>Nikkeltetracarbonyl</t>
  </si>
  <si>
    <t>Nickeltétracarbonyl</t>
  </si>
  <si>
    <t>Nickel carbonyl</t>
  </si>
  <si>
    <t>Nitromethaan</t>
  </si>
  <si>
    <t>Nitrométhane</t>
  </si>
  <si>
    <t>Nitromethane</t>
  </si>
  <si>
    <t>Octanen</t>
  </si>
  <si>
    <t>Octanes</t>
  </si>
  <si>
    <t>Verf (met inbegrip van verf, lakverf, email, beits, schellakoplossing, vernis, polijstmiddel, vloeibaar plamuur, vloeibare lakbasis) of verf-verwante producten (met inbegrip van verdunners en oplosmiddelen voor verven)</t>
  </si>
  <si>
    <t>Peintures (y compris peintures, laques, émaux, lasures, couleurs, shellac, vernis, cirages, encaustiques, enduits d'apprêt et bases liquides pour laques) ou matières apparentées aux peintures (y compris solvants et diluants pour peintures)</t>
  </si>
  <si>
    <t>Paint including paint, lacquer, enamel, stain, shellac solutions, varnish, polish, liquid filler and liquid lacquer base paint or paint related material including paint thinning, drying, removing, or reducing compound</t>
  </si>
  <si>
    <t>Paraldehyde</t>
  </si>
  <si>
    <t>Paraldéhyde</t>
  </si>
  <si>
    <t>Pentanen, vloeibaar</t>
  </si>
  <si>
    <t>Pentanes, liquides</t>
  </si>
  <si>
    <t>Pentanes</t>
  </si>
  <si>
    <t>Parfumerieproducten met brandbare oplosmiddelen</t>
  </si>
  <si>
    <t>Produits pour parfumerie contenant des solvants inflammables</t>
  </si>
  <si>
    <t>Perfumery products</t>
  </si>
  <si>
    <t>Ruwe aardolie</t>
  </si>
  <si>
    <t>Petroleum crude oil</t>
  </si>
  <si>
    <t>Aardoliedestillaten, n.e.g. of aardolieproducten, n.e.g.</t>
  </si>
  <si>
    <t>Distillats de pétrole, n.s.a. ou produits pétroliers, n.s.a.</t>
  </si>
  <si>
    <t>Petroleum distillates, n.o.s. or petroleum products, n.o.s.</t>
  </si>
  <si>
    <t>Pijnolie</t>
  </si>
  <si>
    <t>Huile de pin</t>
  </si>
  <si>
    <t>Pine oil</t>
  </si>
  <si>
    <t>N-propanol (n-propylalcohol)</t>
  </si>
  <si>
    <t>N-propanol (alcool propylique normal)</t>
  </si>
  <si>
    <t>N-propanol or propyl alcohol, normal</t>
  </si>
  <si>
    <t>Propionaldehyde</t>
  </si>
  <si>
    <t>Aldéhyde propionique</t>
  </si>
  <si>
    <t>N-propylacetaat</t>
  </si>
  <si>
    <t>Acétate de n-propyle</t>
  </si>
  <si>
    <t>N-propyl acetate</t>
  </si>
  <si>
    <t>Propylamine</t>
  </si>
  <si>
    <t>1-chloorpropaan (propylchloride)</t>
  </si>
  <si>
    <t>1-chlororopane</t>
  </si>
  <si>
    <t>1-chloropropane</t>
  </si>
  <si>
    <t>1,2-dichloorpropaan (propyleendichloride)</t>
  </si>
  <si>
    <t>Dichloro-1,2 propane</t>
  </si>
  <si>
    <t>1,2-dichloropropane</t>
  </si>
  <si>
    <t>Propyleenoxide</t>
  </si>
  <si>
    <t>Oxyde de propylène</t>
  </si>
  <si>
    <t>Propylene oxide</t>
  </si>
  <si>
    <t>Propylformiaten</t>
  </si>
  <si>
    <t>Formiates de propyle</t>
  </si>
  <si>
    <t>Propyl formates</t>
  </si>
  <si>
    <t>Pyridine</t>
  </si>
  <si>
    <t>Harsolie</t>
  </si>
  <si>
    <t>Huile de colophane</t>
  </si>
  <si>
    <t>Rosin oil</t>
  </si>
  <si>
    <t>Rubbersolutie</t>
  </si>
  <si>
    <t>Dissolution de caoutchouc</t>
  </si>
  <si>
    <t>Rubber solution</t>
  </si>
  <si>
    <t>Leisteenolie</t>
  </si>
  <si>
    <t>Huile de schiste</t>
  </si>
  <si>
    <t>Shale oil</t>
  </si>
  <si>
    <t>Natriummethylaat, oplossing in alcohol</t>
  </si>
  <si>
    <t>Méthylate de sodium en solution dans l'alcool</t>
  </si>
  <si>
    <t>Sodium methylate solution</t>
  </si>
  <si>
    <t>Tetraethylsilicaat</t>
  </si>
  <si>
    <t>Silicate de tetraéthyle</t>
  </si>
  <si>
    <t>Tetraethyl silicate</t>
  </si>
  <si>
    <t>Tincturen, medicinale</t>
  </si>
  <si>
    <t>Teintures médicinales</t>
  </si>
  <si>
    <t>Tinctures, medicinal</t>
  </si>
  <si>
    <t>Trichloorsilaan (silicochloroform)</t>
  </si>
  <si>
    <t>Trichlorosilane</t>
  </si>
  <si>
    <t>Triethylamine</t>
  </si>
  <si>
    <t>Triéthylamine</t>
  </si>
  <si>
    <t>Trimethylamine, oplossing in water met niet meer dan 50 massa-% trimethylamine</t>
  </si>
  <si>
    <t>Triméthylamine, en solution aqueuse contenant au plus 50 % (masse) de triméthylamine</t>
  </si>
  <si>
    <t>Trimethylamine, aqueous solutions with not more than 50 percent trimethylamine by mass</t>
  </si>
  <si>
    <t>Trimethylchloorsilaan</t>
  </si>
  <si>
    <t>Triméthylchlorosilane</t>
  </si>
  <si>
    <t>Trimethylchlorosilane</t>
  </si>
  <si>
    <t>Kunstterpentijn (white spirit)</t>
  </si>
  <si>
    <t>Succédané d'essence de térébenthine</t>
  </si>
  <si>
    <t>Turpentine substitute</t>
  </si>
  <si>
    <t>Vinylacetaat, gestabiliseerd</t>
  </si>
  <si>
    <t>Acétate de vinyle stabilisé</t>
  </si>
  <si>
    <t>Vinyl acetate, stabilized</t>
  </si>
  <si>
    <t>Vinylethylether, gestabiliseerd</t>
  </si>
  <si>
    <t>Éther éthylvinylique stabilisé</t>
  </si>
  <si>
    <t>Vinyl ethyl ether, stabilized</t>
  </si>
  <si>
    <t>Vinylideenchloride, gestabiliseerd (1,1-dichloorethyleen, gestabiliseerd)</t>
  </si>
  <si>
    <t>Chlorure de vinylidène stabilisé</t>
  </si>
  <si>
    <t>Vinylidene chloride, stabilized</t>
  </si>
  <si>
    <t>Vinylisobutylether, gestabiliseerd</t>
  </si>
  <si>
    <t>Éther isobutylvinylique stabilisé</t>
  </si>
  <si>
    <t>Vinyl isobutyl ether, stabilized</t>
  </si>
  <si>
    <t>Vinyltrichloorsilaan</t>
  </si>
  <si>
    <t>Vinyltrichlorosilane</t>
  </si>
  <si>
    <t>Houtconserveringsmidde- len. vloeibaar (dampspanning bij 50 °c hoger dan 110 kpa) 640c</t>
  </si>
  <si>
    <t>Conservateur(s) pour le bois liquide (pression vapeur à 50 °c supérieure à 110 kpa) 640c</t>
  </si>
  <si>
    <t>Wood preservatives, liquid</t>
  </si>
  <si>
    <t>Xylenen</t>
  </si>
  <si>
    <t>Xylènes</t>
  </si>
  <si>
    <t>Xylenes</t>
  </si>
  <si>
    <t>Zirkonium, gesuspendeerd in een brandbare vloeistof</t>
  </si>
  <si>
    <t>Zirconium en suspension dans un liquide inflammable</t>
  </si>
  <si>
    <t>Zirconium suspended in a flammable liquid</t>
  </si>
  <si>
    <t>Aluminiumpoeder, gecoat</t>
  </si>
  <si>
    <t>Aluminium en poudre, enrobé</t>
  </si>
  <si>
    <t>Aluminium powder, coated</t>
  </si>
  <si>
    <t>Ammoniumpikraat. bevochtigd met ten minste 10 massa-% water</t>
  </si>
  <si>
    <t>Picrate d’ammonium. humidifié avec au moins 10 % (masse) d’eau</t>
  </si>
  <si>
    <t>Ammonium picrate, wetted</t>
  </si>
  <si>
    <t>Borneol</t>
  </si>
  <si>
    <t>Bornéol</t>
  </si>
  <si>
    <t>Calciumresinaat</t>
  </si>
  <si>
    <t>Résinate de calcium</t>
  </si>
  <si>
    <t>Calcium resinate</t>
  </si>
  <si>
    <t>Calciumresinaat, gesmolten en gestold</t>
  </si>
  <si>
    <t>Résinate de calcium, fondu et coagulé</t>
  </si>
  <si>
    <t>Calcium resinate, fused</t>
  </si>
  <si>
    <t>Kobaltresinaat, neergeslagen</t>
  </si>
  <si>
    <t>Résinate de cobalt, précipité</t>
  </si>
  <si>
    <t>Cobalt resinate, precipitated</t>
  </si>
  <si>
    <t>Dinitrofenol, bevochtigd met ten minste 15 massa-% water</t>
  </si>
  <si>
    <t>Dinitrophénol humidifié avec au moins 15 % (masse) d'eau</t>
  </si>
  <si>
    <t>Dinitrophenol, wetted with not less than 15 percent water, by mass</t>
  </si>
  <si>
    <t>Dinitrofenolaten, bevochtigd met ten minste 15 massa-% water</t>
  </si>
  <si>
    <t>Dinitrophénates humidifiés avec au moins 15 % (masse) d'eau</t>
  </si>
  <si>
    <t>Dinitrophenolates, wetted with not less than 15 percent water, by mass</t>
  </si>
  <si>
    <t>Dinitroresorcinol, bevochtigd met ten minste 15 massa-% water</t>
  </si>
  <si>
    <t>Dinitrorésorcinol humidifié avec au moins 15 % (masse) d'eau</t>
  </si>
  <si>
    <t>Dinitroresorcinol, wetted with not less than 15 percent water, by mass</t>
  </si>
  <si>
    <t>Ferrocerium</t>
  </si>
  <si>
    <t>Ferrocérium</t>
  </si>
  <si>
    <t>Films met een nitrocellulosedrager, gegelatineerd, met uitzondering van afvalstoffen</t>
  </si>
  <si>
    <t>Films à support nitro-cellulosique avec couche de gélatine, sauf les déchets</t>
  </si>
  <si>
    <t>Films, nitrocellulose base, gelatine coated (except scrap)</t>
  </si>
  <si>
    <t>Brandbare organische vaste stof, n.e.g.</t>
  </si>
  <si>
    <t>Solide organique inflammable, n.s.a.</t>
  </si>
  <si>
    <t>Flammable solid, organic, n.o.s.</t>
  </si>
  <si>
    <t>Hafniumpoeder, bevochtigd met ten minste 25 massa-% water</t>
  </si>
  <si>
    <t>Hafnium en poudre humidifié avec au moins 25 % d'eau</t>
  </si>
  <si>
    <t>Hafnium powder, wetted with not less than 25 percent water</t>
  </si>
  <si>
    <t>Hooi, stro of bhusa</t>
  </si>
  <si>
    <t>Bhusa ou foin ou paille</t>
  </si>
  <si>
    <t>Straw or bhusa or hay</t>
  </si>
  <si>
    <t>Hexamethyleentetramine</t>
  </si>
  <si>
    <t>Hexaméthylènetétramine</t>
  </si>
  <si>
    <t>Hexamethylenetetramine</t>
  </si>
  <si>
    <t>Mangaanresinaat</t>
  </si>
  <si>
    <t>Résinate de manganèse</t>
  </si>
  <si>
    <t>Manganese resinate</t>
  </si>
  <si>
    <t>Wrijvingslucifers</t>
  </si>
  <si>
    <t>Allumettes non « de sûreté »</t>
  </si>
  <si>
    <t>Matches, 'strike anywhere'</t>
  </si>
  <si>
    <t>Metaldehyde</t>
  </si>
  <si>
    <t>Métaldéhyde</t>
  </si>
  <si>
    <t>Cerium, platen, staven, baren</t>
  </si>
  <si>
    <t>Cérium, plaques, barres, lingots</t>
  </si>
  <si>
    <t>Cerium</t>
  </si>
  <si>
    <t>Naftaleen, ruw of naftaleen, geraffineerd</t>
  </si>
  <si>
    <t>Naphtalène brut ou naphtalène raffiné</t>
  </si>
  <si>
    <t>Naphthalene, crude or naphthalene, refined</t>
  </si>
  <si>
    <t>Nitroguanidine (pikriet), bevochtigd met ten minste 20 massa-% water</t>
  </si>
  <si>
    <t>Nitroguanidine (guanite) humidifiée avec au moins 20 % (masse) d’eau</t>
  </si>
  <si>
    <t>Nitroguanidine, wetted or picrite, wetted with not less than 20 percent water, by mass</t>
  </si>
  <si>
    <t>Zetmeelnitraat, bevochtigd met ten minste 20 massa-% water</t>
  </si>
  <si>
    <t>Nitroamidon, humidifié avec au moins 20 % (masse) d’eau</t>
  </si>
  <si>
    <t>Nitrostarch, wetted with not less than 20 percent water, by mass</t>
  </si>
  <si>
    <t>Rode fosfor, amorf</t>
  </si>
  <si>
    <t>Phosphore amorphe</t>
  </si>
  <si>
    <t>Phosphorus, amorphous</t>
  </si>
  <si>
    <t>Fosforheptasulfide (p4s7), vrij van witte of gele fosfor</t>
  </si>
  <si>
    <t>Héptasulfure de phosphore (p4s7) exempt de phosphore blanc ou jaune</t>
  </si>
  <si>
    <t>Phosphorus heptasulfide, free from yellow or white phosphorus</t>
  </si>
  <si>
    <t>Fosforpentasulfide (p2s5) dat geen witte en gele fosfor bevat</t>
  </si>
  <si>
    <t>Pentasulfure de phosphore (p2s5) exempt de phosphore jaune et blanc</t>
  </si>
  <si>
    <t>Phosphorus pentasulfide, free from yellow or white phosphorus</t>
  </si>
  <si>
    <t>Fosforsesquisulfide (p4s3), vrij van witte of gele fosfor</t>
  </si>
  <si>
    <t>Sesquisulfure de phosphore (p4s3) exempt de phosphore jaune ou blanc</t>
  </si>
  <si>
    <t>Phosphorus sesquisulfide, free from yellow or white phosphorus</t>
  </si>
  <si>
    <t>Fosfortrisulfide (p4s6), vrij van witte of gele fosfor</t>
  </si>
  <si>
    <t>Trisulfure de phosphore (p4s6) exempt de phosphore blanc ou jaune</t>
  </si>
  <si>
    <t>Phosphorus trisulfide, free from yellow or white phosphorus</t>
  </si>
  <si>
    <t>Trinitrofenol (pikrinezuur). bevochtigd met ten minste 30 massa-% water</t>
  </si>
  <si>
    <t>Trinitrophénol (acide picrique). humidifié avec au moins 30% (masse) d’eau</t>
  </si>
  <si>
    <t>Trinitrophenol, wetted with not less than 30 percent water, by mass</t>
  </si>
  <si>
    <t>Rubberafval of rubberresten, onder de vorm van poeder of korrels</t>
  </si>
  <si>
    <t>Chutes de caoutchouc ou déchets de caoutchouc, sous forme de poudre ou de grains</t>
  </si>
  <si>
    <t>Rubber shoddy or rubber scrap</t>
  </si>
  <si>
    <t>Siliciumpoeder, amorf</t>
  </si>
  <si>
    <t>Silicium en poudre amorphe</t>
  </si>
  <si>
    <t>Silicon powder, amorphous</t>
  </si>
  <si>
    <t>Zilverpikraat. bevochtigd met ten minste 30 massa-% water</t>
  </si>
  <si>
    <t>Picrate d’argent. humidifié avec au moins 30% (masse) d’eau</t>
  </si>
  <si>
    <t>Silver picrate, wetted with not less than 30 percent water, by mass</t>
  </si>
  <si>
    <t>Natriumdinitro-o-cresolaat, bevochtigd met ten minste 15 massa-% water</t>
  </si>
  <si>
    <t>Dinitro-o-crésate de sodium humidifié avec au moins 15 % (masse) d'eau</t>
  </si>
  <si>
    <t>Sodium dinitro-o-cresolate, wetted with not less than 15 percent water, by mass</t>
  </si>
  <si>
    <t>Natriumpikramaat. bevochtigd met ten minste 20 massa-% water</t>
  </si>
  <si>
    <t>Picramate de sodium. humidifié avec au moins 20 % (masse) d’eau</t>
  </si>
  <si>
    <t>Sodium picramate, wetted with not less than 20 percent water, by mass</t>
  </si>
  <si>
    <t>Zwavel</t>
  </si>
  <si>
    <t>Soufre</t>
  </si>
  <si>
    <t>Sulphur</t>
  </si>
  <si>
    <t>Titaanpoeder, bevochtigd met ten minste 25 massa-% water</t>
  </si>
  <si>
    <t>Titane en poudre humidifié avec au moins 25 % d'eau</t>
  </si>
  <si>
    <t>Titanium powder, wetted with not less than 25 percent water</t>
  </si>
  <si>
    <t>Vezels geimpregneerd met zwak genitreerde nitrocellulose, n.e.g. of weefsels geimpregneerd met zwak genitreerde nitrocellulose, n.e.g.</t>
  </si>
  <si>
    <t>Fibres imprégnées de nitrocellulose faiblement nitrée n.s.a., ou tissus imprégnées de nitrocellulose faiblement nitrée n.s.a.</t>
  </si>
  <si>
    <t>Fibres impregnated with weakly nitrated nitrocellulose, n.o.s. or fabrics impregnated with weakly nitrated nitrocellulose, n.o.s.</t>
  </si>
  <si>
    <t>Trinitrobenzeen, bevochtigd met ten minste 30 massa-% water</t>
  </si>
  <si>
    <t>Trinitrobenzène, humidifié avec au moins 30% (masse) d’eau</t>
  </si>
  <si>
    <t>Trinitrobenzene, wetted with not less than 30 percent water, by mass</t>
  </si>
  <si>
    <t>Trinitrobenzoëzuur, bevochtigd met ten minste 30 massa-% water</t>
  </si>
  <si>
    <t>Acide trinitrobenzoïque, humidifié avec au moins 30% (masse) d’eau</t>
  </si>
  <si>
    <t>Trinitrobenzoic acid, wetted with not less than 30 percent water, by mass</t>
  </si>
  <si>
    <t>Trinitrotolueen (TNT), bevochtigd met ten minste 30 massa-% water</t>
  </si>
  <si>
    <t>Trinitrotoluène (TNT), humidifié avec au moins 30% (masse) d’eau</t>
  </si>
  <si>
    <t>Trinitrotoluene, wetted or TNT, wetted</t>
  </si>
  <si>
    <t>Ureumnitraat. bevochtigd met ten minste 20 massa-% water</t>
  </si>
  <si>
    <t>Nitrate d’uréee. humidifié avec au moins 20 % (masse) d’eau</t>
  </si>
  <si>
    <t>Urea nitrate, wetted with not less than 20 percent water, by mass</t>
  </si>
  <si>
    <t>Zirkoniumpoeder, bevochtigd met ten minste 25 massa-% water</t>
  </si>
  <si>
    <t>Zirconium en poudre humidifié avec au moins 25 % d'eau</t>
  </si>
  <si>
    <t>Zirconium powder, wetted with not less than 25 percent water</t>
  </si>
  <si>
    <t>Calciumfosfide</t>
  </si>
  <si>
    <t>Phosphure de calcium</t>
  </si>
  <si>
    <t>Calcium phosphide</t>
  </si>
  <si>
    <t>Kool of roet, van dierlijke of plantaardige oorsprong</t>
  </si>
  <si>
    <t>Charbon d'origine animale ou végétale</t>
  </si>
  <si>
    <t>Carbon, animal or vegetable origin</t>
  </si>
  <si>
    <t>Kool, geactiveerd</t>
  </si>
  <si>
    <t>Charbon actif</t>
  </si>
  <si>
    <t>Carbon, activated</t>
  </si>
  <si>
    <t>Copra</t>
  </si>
  <si>
    <t>Coprah</t>
  </si>
  <si>
    <t>Katoenafval, oliehoudend</t>
  </si>
  <si>
    <t>Déchets huileux de coton</t>
  </si>
  <si>
    <t>Cotton waste, oily</t>
  </si>
  <si>
    <t>Katoen, vochtig</t>
  </si>
  <si>
    <t>Coton humide</t>
  </si>
  <si>
    <t>Cotton, wet</t>
  </si>
  <si>
    <t>P-nitrosodimethylaniline</t>
  </si>
  <si>
    <t>P-nitrosodiméthylaniline</t>
  </si>
  <si>
    <t>Fibres brûlées d'origine animale ou végétale, humides ou trempées</t>
  </si>
  <si>
    <t>Fibres, animal burnt, wet or fibres, vegetable burnt, damp or fibres, animal burnt, damp or fibres, vegetable burnt, wet</t>
  </si>
  <si>
    <t>Vezels van dierlijke, plantaardige of synthetische oorsprong, doordrenkt met olie, n.e.g. of weefsels van dierlijke, plantaardige of synthetische oorsprong, doordrenkt met olie, n.e.g.</t>
  </si>
  <si>
    <t>Fibres d'origine animale ou végétale ou synthétique, imprégnées d'huile, n.s.a. ou tissus d'origine animale ou végétale ou synthétique, imprégnés d'huile, n.s.a.</t>
  </si>
  <si>
    <t>Fibres, animal, n.o.s. or fabrics, animal, n.o.s. or fabrics, vegetable, n.o.s. or fibres, vegetable, n.o.s. or fibres, synthetic, n.o.s. or fabrics, synthetic, n.o.s.</t>
  </si>
  <si>
    <t>Vismeel (visafval), niet gestabiliseerd</t>
  </si>
  <si>
    <t>Farine de poisson (déchets de poisson) non stabilisée</t>
  </si>
  <si>
    <t>Fish meal, unstabilized or fish scrap, unstabilized</t>
  </si>
  <si>
    <t>Ijzeroxide, afgewerkt of ijzerspons, afgewerkt, afkomstig van de lichtgaszuivering</t>
  </si>
  <si>
    <t>Oxyde de fer résiduaire ou tournure de fer résiduaire provenant de la purification du gaz de ville</t>
  </si>
  <si>
    <t>Iron oxide, spent, or iron sponge, spent obtained from coal gas purification</t>
  </si>
  <si>
    <t>Metaalkatalysator, bevochtigd met een zichtbare overmaat vloeistof</t>
  </si>
  <si>
    <t>Catalyseur métallique humidifié avec un excès visible de liquide</t>
  </si>
  <si>
    <t>Metal catalyst, wetted with a visible excess of liquid</t>
  </si>
  <si>
    <t>Papier, behandeld met onverzadigde oliën, onvolledig gedroogd (met inbegrip van carbonpapier)</t>
  </si>
  <si>
    <t>Papier traité avec des huiles non saturées, incomplètement séché (comprend le papier carbone)</t>
  </si>
  <si>
    <t>Paper, unsaturated oil treated incompletely dried (including carbon paper)</t>
  </si>
  <si>
    <t>Pentaboraan</t>
  </si>
  <si>
    <t>Pentaborane</t>
  </si>
  <si>
    <t>Fosfor, wit, onder water of fosfor, geel, onder water of fosfor, wit, in oplossing of fosfor, geel, in oplossing</t>
  </si>
  <si>
    <t>Phosphore blanc ou jaune, recouvert d’eau ou phosphore blanc ou jaune, en solution</t>
  </si>
  <si>
    <t>Phosphorus, white, under water or phosphorus, yellow, under water or phosphorus, white, in solution or phosphorus, white, dry or phosphorus, yellow, dry or phosphorus, yellow, in solution</t>
  </si>
  <si>
    <t>Kaliumsulfide. watervrij of kaliumsulfide met minder dan 30 % kristalwater</t>
  </si>
  <si>
    <t>Sulfure de potassium. anhydre ou sulfure de potassium avec moins de 30 % d'eau de cristallisation</t>
  </si>
  <si>
    <t>Potassium sulfide, anhydrous or potassium sulfide with less than 30 percent water of crystallization</t>
  </si>
  <si>
    <t>Pyrofoor metaal, n.e.g. of pyrofore legering, n.e.g.</t>
  </si>
  <si>
    <t>Métal pyrophorique, n.s.a. ou alliage pyrophorique, n.s.a.</t>
  </si>
  <si>
    <t>Pyrophoric metal, n.o.s. or pyrophoric alloy, n.o.s.</t>
  </si>
  <si>
    <t>Natriumdithioniet</t>
  </si>
  <si>
    <t>Dithionite de sodium</t>
  </si>
  <si>
    <t>Sodium dithionite or sodium hydrosulphite</t>
  </si>
  <si>
    <t>Natriumsulfide, watervrij of natriumsulfide met minder dan 30 % kristalwater</t>
  </si>
  <si>
    <t>Sulfure de sodium, anhydre ou sulfure de sodium avec moins de 30 % d'eau de cristallisation</t>
  </si>
  <si>
    <t>Sodium sulphide, anhydrous or sodium sulphide</t>
  </si>
  <si>
    <t>Oliezaadkoeken met meer dan 1,5 massa-% olie en niet meer dan 11 massa-% vocht</t>
  </si>
  <si>
    <t>Tourteaux contenant plus de 1,5 % en masse d'huile et ayant 11 % en masse d'humidité au maximum</t>
  </si>
  <si>
    <t>Seed cake with more than 1.5 percent oil and not more than 11 percent moisture</t>
  </si>
  <si>
    <t>Chutes de laine, humides</t>
  </si>
  <si>
    <t>Amalgaam van alkalimetalen, vloeibaar</t>
  </si>
  <si>
    <t>Amalgame de métaux alcalins, liquide</t>
  </si>
  <si>
    <t>Alkali metal amalgam, liquid</t>
  </si>
  <si>
    <t>Alkalimetaalamiden</t>
  </si>
  <si>
    <t>Amidures de métaux alcalins</t>
  </si>
  <si>
    <t>Alkali metal amides</t>
  </si>
  <si>
    <t>Dispersie van alkalimeta-len of dispersie van aardalkalimetalen</t>
  </si>
  <si>
    <t>Dispersion de métaux alcalins ou dispersion de métaux-alcalino-terreux</t>
  </si>
  <si>
    <t>Alkali metal dispersion or alkaline earth metal dispersion</t>
  </si>
  <si>
    <t>Amalgaam van aardalkalimetalen, vloeibaar</t>
  </si>
  <si>
    <t>Amalgame liquide de métauxalcalino-terreux, liquide</t>
  </si>
  <si>
    <t>Alkaline earth metal amalgam, liquid</t>
  </si>
  <si>
    <t>Legering van aardalkalimetalen, n.e.g.</t>
  </si>
  <si>
    <t>Alliage de métaux alcalino-terreux, n.s.a.</t>
  </si>
  <si>
    <t>Alkaline earth metal alloy, n.o.s.</t>
  </si>
  <si>
    <t>Aluminiumcarbide</t>
  </si>
  <si>
    <t>Carbure d’aluminium</t>
  </si>
  <si>
    <t>Aluminium carbide</t>
  </si>
  <si>
    <t>Aluminiumferrosilicium- poeder</t>
  </si>
  <si>
    <t>Alumino-ferrosilicium en poudre</t>
  </si>
  <si>
    <t>Aluminium ferrosilicon powder</t>
  </si>
  <si>
    <t>Aluminiumpoeder, niet gecoat</t>
  </si>
  <si>
    <t>Aluminium en poudre, non enrobé</t>
  </si>
  <si>
    <t>Aluminium powder, uncoated</t>
  </si>
  <si>
    <t>Aluminiumfosfide</t>
  </si>
  <si>
    <t>Phosphure d’aluminium</t>
  </si>
  <si>
    <t>Aluminium phosphide</t>
  </si>
  <si>
    <t>Aluminiumsiliciumpoeder, niet gecoat</t>
  </si>
  <si>
    <t>Silico-aluminium en poudre, non enrobé</t>
  </si>
  <si>
    <t>Aluminium silicon powder, uncoated</t>
  </si>
  <si>
    <t>Barium</t>
  </si>
  <si>
    <t>Baryum</t>
  </si>
  <si>
    <t>Calciumcarbide</t>
  </si>
  <si>
    <t>Carbure de calcium</t>
  </si>
  <si>
    <t>Calcium carbide</t>
  </si>
  <si>
    <t>Calciumcyaanamide met meer dan 0.1 massa-% calciumcarbide</t>
  </si>
  <si>
    <t>Cyanamide calcique contenant plus de 0,1 % (masse) de carbure de calcium</t>
  </si>
  <si>
    <t>Calcium cyanamide</t>
  </si>
  <si>
    <t>Calciumhydride</t>
  </si>
  <si>
    <t>Hydrure de calcium</t>
  </si>
  <si>
    <t>Calcium hydride</t>
  </si>
  <si>
    <t>Calciumsilicide</t>
  </si>
  <si>
    <t>Siliciure de calcium</t>
  </si>
  <si>
    <t>Calcium silicide</t>
  </si>
  <si>
    <t>Cesium</t>
  </si>
  <si>
    <t>Césium</t>
  </si>
  <si>
    <t>Caesium</t>
  </si>
  <si>
    <t>Ferrosilicium met ten minste 30 massa-% en minder dan 90 massa-% silicium</t>
  </si>
  <si>
    <t>Ferrosilicium contenant 30 %  ou plus, mais moins de 90 % (masse) de silicium</t>
  </si>
  <si>
    <t>Ferrosilicon</t>
  </si>
  <si>
    <t>Metaalhydriden, reactief met water, n.e.g.</t>
  </si>
  <si>
    <t>Hydrures métalliques hydroréactifs, n.s.a.</t>
  </si>
  <si>
    <t>Metal hydrides, water-reactive, n.o.s.</t>
  </si>
  <si>
    <t>Lithiumaluminiumhydride</t>
  </si>
  <si>
    <t>Hydrure de lithium-aluminium</t>
  </si>
  <si>
    <t>Lithium aluminium hydride</t>
  </si>
  <si>
    <t>Lithiumaluminiumhydride in ether</t>
  </si>
  <si>
    <t>Hydrure de lithium-aluminium dans l'éther</t>
  </si>
  <si>
    <t>Lithium aluminium hydride, ethereal</t>
  </si>
  <si>
    <t>Lithiumboorhydride</t>
  </si>
  <si>
    <t>Borohydrure de lithium</t>
  </si>
  <si>
    <t>Lithium borohydride</t>
  </si>
  <si>
    <t>Lithiumhydride</t>
  </si>
  <si>
    <t>Hydrure de lithium</t>
  </si>
  <si>
    <t>Lithium hydride</t>
  </si>
  <si>
    <t>Lithiumsilicium</t>
  </si>
  <si>
    <t>Silico-lithium</t>
  </si>
  <si>
    <t>Lithium silicon</t>
  </si>
  <si>
    <t>Magnesiumpoeder of poeder van magnesiumlegeringen</t>
  </si>
  <si>
    <t>Magnésium en poudre ou alliages de magnésium en poudre</t>
  </si>
  <si>
    <t>Magnesium alloys powder or magnesium powder</t>
  </si>
  <si>
    <t>Magnesiumaluminiumfos- fide</t>
  </si>
  <si>
    <t>Phosphure de magnésium-aluminium</t>
  </si>
  <si>
    <t>Magnesium aluminium phosphide</t>
  </si>
  <si>
    <t>Metallische legeringen van kalium, vloeibaar</t>
  </si>
  <si>
    <t>Alliages métalliques de potassium, liquides</t>
  </si>
  <si>
    <t>Potassium metal alloys, liquid</t>
  </si>
  <si>
    <t>Legering van alkalimetalen, vloeibaar, n.e.g.</t>
  </si>
  <si>
    <t>Alliage liquide de métaux alcalins, n.s.a.</t>
  </si>
  <si>
    <t>Alkali metal alloy, liquid, n.o.s.</t>
  </si>
  <si>
    <t>Legeringen van kalium en natrium, vloeibaar</t>
  </si>
  <si>
    <t>Alliages de potassium et sodium, liquides</t>
  </si>
  <si>
    <t>Potassium sodium alloys, liquid</t>
  </si>
  <si>
    <t>Rubidium</t>
  </si>
  <si>
    <t>Natriumboorhydride</t>
  </si>
  <si>
    <t>Borohydrure de sodium</t>
  </si>
  <si>
    <t>Sodium borohydride</t>
  </si>
  <si>
    <t>Natriumhydride</t>
  </si>
  <si>
    <t>Hydrure de sodium</t>
  </si>
  <si>
    <t>Sodium hydride</t>
  </si>
  <si>
    <t>Natriummethylaat</t>
  </si>
  <si>
    <t>Méthylate de sodium</t>
  </si>
  <si>
    <t>Sodium methylate</t>
  </si>
  <si>
    <t>Natriumfosfide</t>
  </si>
  <si>
    <t>Phosphure de sodium</t>
  </si>
  <si>
    <t>Sodium phosphide</t>
  </si>
  <si>
    <t>Tinfosfiden</t>
  </si>
  <si>
    <t>Phosphures stanniques</t>
  </si>
  <si>
    <t>Stannic phosphides</t>
  </si>
  <si>
    <t>Zinkas</t>
  </si>
  <si>
    <t>Cendres de zinc</t>
  </si>
  <si>
    <t>Zinc ashes</t>
  </si>
  <si>
    <t>Zinkpoeder of zinkstof</t>
  </si>
  <si>
    <t>Zinc en poudre ou zinc en poussière</t>
  </si>
  <si>
    <t>Zinc dust or zinc powder</t>
  </si>
  <si>
    <t>Zirkoniumhydride</t>
  </si>
  <si>
    <t>Hydrure de zirconium</t>
  </si>
  <si>
    <t>Zirconium hydride</t>
  </si>
  <si>
    <t>Aluminiumnitraat</t>
  </si>
  <si>
    <t>Nitrate d’aluminium</t>
  </si>
  <si>
    <t>Aluminium nitrate</t>
  </si>
  <si>
    <t>Ammoniumdichromaat</t>
  </si>
  <si>
    <t>Dichromate d’ammonium</t>
  </si>
  <si>
    <t>Ammonium dichromate</t>
  </si>
  <si>
    <t>Ammoniumpersulfaat</t>
  </si>
  <si>
    <t>Persulfate d’ammonium</t>
  </si>
  <si>
    <t>Ammonium persulphate</t>
  </si>
  <si>
    <t>Bariumchloraat, vast</t>
  </si>
  <si>
    <t>Chlorate de baryum solide</t>
  </si>
  <si>
    <t>Barium chlorate, solid</t>
  </si>
  <si>
    <t>Bariumnitraat</t>
  </si>
  <si>
    <t>Nitrate de baryum</t>
  </si>
  <si>
    <t>Barium nitrate</t>
  </si>
  <si>
    <t>Bariumperchloraat, vast</t>
  </si>
  <si>
    <t>Perchlorate de baryum solide</t>
  </si>
  <si>
    <t>Barium perchlorate, solid</t>
  </si>
  <si>
    <t>Bariumpermanganaat</t>
  </si>
  <si>
    <t>Permanganate de baryum</t>
  </si>
  <si>
    <t>Barium permanganate</t>
  </si>
  <si>
    <t>Bariumperoxide</t>
  </si>
  <si>
    <t>Péroxyde de baryum</t>
  </si>
  <si>
    <t>Barium peroxide</t>
  </si>
  <si>
    <t>Anorganische bromaten, n.e.g.</t>
  </si>
  <si>
    <t>Bromates inorganiques, n.s.a.</t>
  </si>
  <si>
    <t>Bromates, inorganic, n.o.s.</t>
  </si>
  <si>
    <t>Cesiumnitraat</t>
  </si>
  <si>
    <t>Nitrate de césium</t>
  </si>
  <si>
    <t>Caesium nitrate</t>
  </si>
  <si>
    <t>Calciumchloraat</t>
  </si>
  <si>
    <t>Chlorate de calcium</t>
  </si>
  <si>
    <t>Calcium chlorate</t>
  </si>
  <si>
    <t>Calciumchloriet</t>
  </si>
  <si>
    <t>Chlorite de calcium</t>
  </si>
  <si>
    <t>Calcium chlorite</t>
  </si>
  <si>
    <t>Calciumnitraat</t>
  </si>
  <si>
    <t>Nitrate de calcium</t>
  </si>
  <si>
    <t>Calcium nitrate</t>
  </si>
  <si>
    <t>Calciumperchloraat</t>
  </si>
  <si>
    <t>Perchlorate de calcium</t>
  </si>
  <si>
    <t>Calcium perchlorate</t>
  </si>
  <si>
    <t>Calciumpermanganaat</t>
  </si>
  <si>
    <t>Permanganate de calcium</t>
  </si>
  <si>
    <t>Calcium permanganate</t>
  </si>
  <si>
    <t>Calciumperoxide</t>
  </si>
  <si>
    <t>Péroxyde de calcium</t>
  </si>
  <si>
    <t>Calcium peroxide</t>
  </si>
  <si>
    <t>Chloraat en boraat, mengsel</t>
  </si>
  <si>
    <t>Chlorate et borate en mélange</t>
  </si>
  <si>
    <t>Chlorate and borate mixture</t>
  </si>
  <si>
    <t>Chloraat en magnesium- chloride, mengsel, vast</t>
  </si>
  <si>
    <t>Chlorate et chlorure de magnésium en mélange, solide</t>
  </si>
  <si>
    <t>Chlorate and magnesium chloride mixture, solid</t>
  </si>
  <si>
    <t>Anorganische chloraten, n.e.g.</t>
  </si>
  <si>
    <t>Chlorates inorganiques, n.s.a.</t>
  </si>
  <si>
    <t>Chlorates, inorganic, n.o.s.</t>
  </si>
  <si>
    <t>Anorganische chlorieten, n.e.g.</t>
  </si>
  <si>
    <t>Chlorites inorganiques, n.s.a.</t>
  </si>
  <si>
    <t>Chlorites, inorganic, n.o.s.</t>
  </si>
  <si>
    <t>Chroomtrioxide, watervrij (chroomzuur, vast)</t>
  </si>
  <si>
    <t>Trioxyde de chrome anhydre</t>
  </si>
  <si>
    <t>Chromium trioxide, anhydrous</t>
  </si>
  <si>
    <t>Didymiumnitraat</t>
  </si>
  <si>
    <t>Nitrate de didyme</t>
  </si>
  <si>
    <t>Didymium nitrate</t>
  </si>
  <si>
    <t>Ijzer(iii)nitraat</t>
  </si>
  <si>
    <t>Nitrate de fer iii</t>
  </si>
  <si>
    <t>Ferric nitrate</t>
  </si>
  <si>
    <t>Guanidinenitraat</t>
  </si>
  <si>
    <t>Nitrate de guanidine</t>
  </si>
  <si>
    <t>Guanidine nitrate</t>
  </si>
  <si>
    <t>Loodnitraat</t>
  </si>
  <si>
    <t>Nitrate de plomb</t>
  </si>
  <si>
    <t>Lead nitrate</t>
  </si>
  <si>
    <t>Loodperchloraat, vast</t>
  </si>
  <si>
    <t>Perchlorate de plomb, solide</t>
  </si>
  <si>
    <t>Lead perchlorate, solid</t>
  </si>
  <si>
    <t>Lithiumhypochloriet, droog of lithiumhypochloriet, mengsel</t>
  </si>
  <si>
    <t>Hypochlorite de lithium sec ou hypochlorite de lithium en mélange</t>
  </si>
  <si>
    <t>Lithium hypochlorite, dry or lithium hypochlorite mixture</t>
  </si>
  <si>
    <t>Lithiumperoxide</t>
  </si>
  <si>
    <t>Peroxyde de lithium</t>
  </si>
  <si>
    <t>Lithium peroxide</t>
  </si>
  <si>
    <t>Magnesiumbromaat</t>
  </si>
  <si>
    <t>Bromate de magnesium</t>
  </si>
  <si>
    <t>Magnesium bromate</t>
  </si>
  <si>
    <t>Magnesiumnitraat</t>
  </si>
  <si>
    <t>Nitrate de magnesium</t>
  </si>
  <si>
    <t>Magnesium nitrate</t>
  </si>
  <si>
    <t>Magnesiumperchloraat</t>
  </si>
  <si>
    <t>Perchlorate de magnesium</t>
  </si>
  <si>
    <t>Magnesium perchlorate</t>
  </si>
  <si>
    <t>Magnesiumperoxide</t>
  </si>
  <si>
    <t>Peroxyde de magnesium</t>
  </si>
  <si>
    <t>Magnesium peroxide</t>
  </si>
  <si>
    <t>Anorganische nitraten, n.e.g.</t>
  </si>
  <si>
    <t>Nitrates inorganiques, n.s.a.</t>
  </si>
  <si>
    <t>Nitrates, inorganic, n.o.s.</t>
  </si>
  <si>
    <t>Oxiderende vaste stof, n.e.g.</t>
  </si>
  <si>
    <t>Solide comburant, n.s.a.</t>
  </si>
  <si>
    <t>Oxidizing solid, n.o.s.</t>
  </si>
  <si>
    <t>Anorganische perchloraten, n.e.g.</t>
  </si>
  <si>
    <t>Perchlorates inorganiques, n.s.a.</t>
  </si>
  <si>
    <t>Perchlorates, inorganic, n.o.s.</t>
  </si>
  <si>
    <t>Anorganische permanganaten, n.e.g.</t>
  </si>
  <si>
    <t>Permanganates inorganiques, n.s.a.</t>
  </si>
  <si>
    <t>Permanganates, inorganic, n.o.s.</t>
  </si>
  <si>
    <t>Anorganische peroxides, n.e.g.</t>
  </si>
  <si>
    <t>Peroxydes inorganiques, n.s.a.</t>
  </si>
  <si>
    <t>Peroxides, inorganic, n.o.s.</t>
  </si>
  <si>
    <t>Kaliumbromaat</t>
  </si>
  <si>
    <t>Bromate de potassium</t>
  </si>
  <si>
    <t>Potassium bromate</t>
  </si>
  <si>
    <t>Kaliumchloraat</t>
  </si>
  <si>
    <t>Chlorate de potassium</t>
  </si>
  <si>
    <t>Potassium chlorate</t>
  </si>
  <si>
    <t>Kaliumnitraat</t>
  </si>
  <si>
    <t>Nitrate de potassium</t>
  </si>
  <si>
    <t>Potassium nitrate</t>
  </si>
  <si>
    <t>Kaliumnitraat en natriumnitriet, mengsel</t>
  </si>
  <si>
    <t>Nitrate de potassium et nitrite de sodium en mélange</t>
  </si>
  <si>
    <t>Potassium nitrate and sodium nitrite mixture</t>
  </si>
  <si>
    <t>Kaliumnitriet</t>
  </si>
  <si>
    <t>Nitrite de potassium</t>
  </si>
  <si>
    <t>Potassium nitrite</t>
  </si>
  <si>
    <t>Kaliumperchloraat</t>
  </si>
  <si>
    <t>Perchlorate de potassium</t>
  </si>
  <si>
    <t>Potassium perchlorate</t>
  </si>
  <si>
    <t>Kaliumpermanganaat</t>
  </si>
  <si>
    <t>Permanganate de potassium</t>
  </si>
  <si>
    <t>Potassium permanganate</t>
  </si>
  <si>
    <t>Kaliumperoxide</t>
  </si>
  <si>
    <t>Peroxyde de potassium</t>
  </si>
  <si>
    <t>Potassium peroxide</t>
  </si>
  <si>
    <t>Kaliumpersulfaat</t>
  </si>
  <si>
    <t>Persulfate de potassium</t>
  </si>
  <si>
    <t>Potassium persulphate</t>
  </si>
  <si>
    <t>Zilvernitraat</t>
  </si>
  <si>
    <t>Nitrate d’argent</t>
  </si>
  <si>
    <t>Silver nitrate</t>
  </si>
  <si>
    <t>Natriumbromaat</t>
  </si>
  <si>
    <t>Bromate de sodium</t>
  </si>
  <si>
    <t>Sodium bromate</t>
  </si>
  <si>
    <t>Natriumchloraat</t>
  </si>
  <si>
    <t>Chlorate de sodium</t>
  </si>
  <si>
    <t>Sodium chlorate</t>
  </si>
  <si>
    <t>Natriumchloriet</t>
  </si>
  <si>
    <t>Chlorite de sodium</t>
  </si>
  <si>
    <t>Sodium chlorite</t>
  </si>
  <si>
    <t>Nitrate de sodium</t>
  </si>
  <si>
    <t>Sodium nitrate</t>
  </si>
  <si>
    <t>Natriumnitraat en kaliumnitraat, mengsel</t>
  </si>
  <si>
    <t>Nitrate de sodium et nitrate de potassium en mélange</t>
  </si>
  <si>
    <t>Sodium nitrate and potassium nitrate mixture</t>
  </si>
  <si>
    <t>Natriumnitriet</t>
  </si>
  <si>
    <t>Nitrite de sodium</t>
  </si>
  <si>
    <t>Sodium nitrite</t>
  </si>
  <si>
    <t>Natriumperchloraat</t>
  </si>
  <si>
    <t>Perchlorate de sodium</t>
  </si>
  <si>
    <t>Sodium perchlorate</t>
  </si>
  <si>
    <t>Natriumpermanganaat</t>
  </si>
  <si>
    <t>Permanganate de sodium</t>
  </si>
  <si>
    <t>Sodium permanganate</t>
  </si>
  <si>
    <t>Natriumperoxide</t>
  </si>
  <si>
    <t>Peroxyde de sodium</t>
  </si>
  <si>
    <t>Sodium peroxide</t>
  </si>
  <si>
    <t>Natriumpersulfaat</t>
  </si>
  <si>
    <t>Persulfate de sodium</t>
  </si>
  <si>
    <t>Sodium persulphate</t>
  </si>
  <si>
    <t>Strontiumchloraat</t>
  </si>
  <si>
    <t>Chlorate de strontium</t>
  </si>
  <si>
    <t>Strontium chlorate</t>
  </si>
  <si>
    <t>Strontiumnitraat</t>
  </si>
  <si>
    <t>Nitrate de strontium</t>
  </si>
  <si>
    <t>Strontium nitrate</t>
  </si>
  <si>
    <t>Strontiumperchloraat</t>
  </si>
  <si>
    <t>Perchlorate de strontium</t>
  </si>
  <si>
    <t>Strontium perchlorate</t>
  </si>
  <si>
    <t>Strontiumperoxide</t>
  </si>
  <si>
    <t>Peroxyde de strontium</t>
  </si>
  <si>
    <t>Strontium peroxide</t>
  </si>
  <si>
    <t>Tetranitromethaan</t>
  </si>
  <si>
    <t>Tétranitrométhane</t>
  </si>
  <si>
    <t>Tetranitromethane</t>
  </si>
  <si>
    <t>Ureumwaterstofperoxide</t>
  </si>
  <si>
    <t>Urée-peroxyde d’hydrogène</t>
  </si>
  <si>
    <t>Urea hydrogen peroxide</t>
  </si>
  <si>
    <t>Zinkammoniumnitriet</t>
  </si>
  <si>
    <t>Nitrite de zinc ammoniacal</t>
  </si>
  <si>
    <t>Zinc ammonium nitrite</t>
  </si>
  <si>
    <t>Zinkchloraat</t>
  </si>
  <si>
    <t>Chlorate de zinc</t>
  </si>
  <si>
    <t>Zinc chlorate</t>
  </si>
  <si>
    <t>Zinknitraat</t>
  </si>
  <si>
    <t>Nitrate de zinc</t>
  </si>
  <si>
    <t>Zinc nitrate</t>
  </si>
  <si>
    <t>Zinkpermanganaat</t>
  </si>
  <si>
    <t>Permanganate de zinc</t>
  </si>
  <si>
    <t>Zinc permanganate</t>
  </si>
  <si>
    <t>Zinkperoxide</t>
  </si>
  <si>
    <t>Peroxyde de zinc</t>
  </si>
  <si>
    <t>Zinc peroxide</t>
  </si>
  <si>
    <t>Zirkoniumpikramaat, bevochtigd met ten minste 20 massa-% water</t>
  </si>
  <si>
    <t>Picramate de zirconium, humidifié avec au moins 20 % (masse) d’eau</t>
  </si>
  <si>
    <t>Zirconium picramate, wetted with not less than 20 percent water, by mass</t>
  </si>
  <si>
    <t>Acetoncyaanhydrine, gestabiliseerd</t>
  </si>
  <si>
    <t>Cyanhydrine d'acétone stabilisée</t>
  </si>
  <si>
    <t>Acetone cyanohydrin, stabilized</t>
  </si>
  <si>
    <t>Alkaloïden, vast, n.e.g. of alkaloïdezouten, vast, n.e.g.</t>
  </si>
  <si>
    <t>Alcaloïdes solides, n.s.a. ou sels d'alcaloïdes solides, n.s.a.</t>
  </si>
  <si>
    <t>Alkaloids, solid, n.o.s. or alkaloid salts, solid, n.o.s.</t>
  </si>
  <si>
    <t>Allylisothiocyanaat, gestabiliseerd</t>
  </si>
  <si>
    <t>Isothiocyanate d'allyle stabilisé</t>
  </si>
  <si>
    <t>Allyl isothiocyanate, stabilized</t>
  </si>
  <si>
    <t>Ammoniumarsenaat</t>
  </si>
  <si>
    <t>Arseniate d’ammonium</t>
  </si>
  <si>
    <t>Ammonium arsenate</t>
  </si>
  <si>
    <t>Aniline</t>
  </si>
  <si>
    <t>Anilinehydrochloride</t>
  </si>
  <si>
    <t>Chlorhydrate d’aniline</t>
  </si>
  <si>
    <t>Aniline hydrochloride</t>
  </si>
  <si>
    <t>Anorganische antimoonverbinding, vast, n.e.g.</t>
  </si>
  <si>
    <t>Composé inorganique solide de l'antimoine, n.s.a.</t>
  </si>
  <si>
    <t>Antimony compound, inorganic, solid, n.o.s.</t>
  </si>
  <si>
    <t>Antimoonlactaat</t>
  </si>
  <si>
    <t>Lactate d’antimoine</t>
  </si>
  <si>
    <t>Antimony lactate</t>
  </si>
  <si>
    <t>Antimoon-kaliumtartraat</t>
  </si>
  <si>
    <t>Tartrate d'antimoine et de potassium</t>
  </si>
  <si>
    <t>Antimony potassium tartrate</t>
  </si>
  <si>
    <t>Arseenzuur, vloeibaar</t>
  </si>
  <si>
    <t>Acide arsénique liquide</t>
  </si>
  <si>
    <t>Arsenic acid, liquid</t>
  </si>
  <si>
    <t>Arseenzuur, vast</t>
  </si>
  <si>
    <t>Acide arsénique solide</t>
  </si>
  <si>
    <t>Arsenic acid, solid</t>
  </si>
  <si>
    <t>Arseenbromide</t>
  </si>
  <si>
    <t>Bromure d’arsenic</t>
  </si>
  <si>
    <t>Arsenic bromide</t>
  </si>
  <si>
    <t>Arseenverbinding, vloeibaar, n.e.g., anorganisch (meer in het bijzonder arsenaten, arsenieten en arseensulfiden)</t>
  </si>
  <si>
    <t>Composé liquide de l'arsenic, n.s.a., inorganique (notamment arséniates, arsénites et sulfures d'arsenic)</t>
  </si>
  <si>
    <t>Arsenic compound, solid, n.o.s. inorganic (including arsenates, n.o.s.; arsenites, n.o.s.; arsenic sulfides)</t>
  </si>
  <si>
    <t>Arseenverbinding, vast, n.e.g., anorganisch (arsenaten, arsenieten en arseensulfiden)</t>
  </si>
  <si>
    <t>Composé solide de l'arsenic, n.s.a., inorganique (arséniates, arsénites et sulfures d'arsenic)</t>
  </si>
  <si>
    <t>Arseen (arsenicum)</t>
  </si>
  <si>
    <t>Arsenic</t>
  </si>
  <si>
    <t>Arseenpentoxide</t>
  </si>
  <si>
    <t>Pentoxyde d’arsenic</t>
  </si>
  <si>
    <t>Arsenic pentoxide</t>
  </si>
  <si>
    <t>Arseentrichloride</t>
  </si>
  <si>
    <t>Trichlorure d’arsenic</t>
  </si>
  <si>
    <t>Arsenic trichloride</t>
  </si>
  <si>
    <t>Arseentrioxide</t>
  </si>
  <si>
    <t>Trioxyde d’arsenic</t>
  </si>
  <si>
    <t>Arsenic trioxide</t>
  </si>
  <si>
    <t>Arseenstof</t>
  </si>
  <si>
    <t>Poussière arsenicale</t>
  </si>
  <si>
    <t>Arsenical dust</t>
  </si>
  <si>
    <t>Bariumverbinding, n.e.g.</t>
  </si>
  <si>
    <t>Composé du baryum, n.s.a.</t>
  </si>
  <si>
    <t>Barium compound, n.o.s.</t>
  </si>
  <si>
    <t>Bariumcyanide</t>
  </si>
  <si>
    <t>Cyanure de baryum</t>
  </si>
  <si>
    <t>Barium cyanide</t>
  </si>
  <si>
    <t>Berylliumverbinding, n.e.g.</t>
  </si>
  <si>
    <t>Composé du beryllium, n.s.a.</t>
  </si>
  <si>
    <t>Beryllium compound, n.o.s.</t>
  </si>
  <si>
    <t>Berylliumpoeder</t>
  </si>
  <si>
    <t>Beryllium en poudre</t>
  </si>
  <si>
    <t>Beryllium powder</t>
  </si>
  <si>
    <t>Broomaceton</t>
  </si>
  <si>
    <t>Bromacetone</t>
  </si>
  <si>
    <t>Bromoacetone</t>
  </si>
  <si>
    <t>Brucine</t>
  </si>
  <si>
    <t>Bariumazide, bevochtigd met ten minste 50 massa-% water</t>
  </si>
  <si>
    <t>Azoture de baryum humidifié avec au moins 50 % (masse) d'eau</t>
  </si>
  <si>
    <t>Barium azide, wetted with not less than 50 percent water, by mass</t>
  </si>
  <si>
    <t>Kakodylzuur</t>
  </si>
  <si>
    <t>Acide cacodylique</t>
  </si>
  <si>
    <t>Cacodylic acid</t>
  </si>
  <si>
    <t>Calciumarsenaat</t>
  </si>
  <si>
    <t>Arseniate de calcium</t>
  </si>
  <si>
    <t>Calcium arsenate</t>
  </si>
  <si>
    <t>Calciumarsenaat en calciumarseniet, mengsel, vast</t>
  </si>
  <si>
    <t>Arséniate de calcium et arsénite de calcium en mélange solide</t>
  </si>
  <si>
    <t>Calcium arsenate and calcium arsenite mixture, solid</t>
  </si>
  <si>
    <t>Calciumcyanide</t>
  </si>
  <si>
    <t>Cyanure de calcium</t>
  </si>
  <si>
    <t>Calcium cyanide</t>
  </si>
  <si>
    <t>Chloordinitrobenzenen, vloeibaar</t>
  </si>
  <si>
    <t>Chlorodinitrobenzènes, liquides</t>
  </si>
  <si>
    <t>Chlorodinitrobenzenes, liquid</t>
  </si>
  <si>
    <t>Chloornitrobenzenen, vast</t>
  </si>
  <si>
    <t>Chlorodinitrobenzènes, solides</t>
  </si>
  <si>
    <t>Chloronitrobenzenes, solid</t>
  </si>
  <si>
    <t>4-chloor-o-toluidine- hydrochloride, vast</t>
  </si>
  <si>
    <t>Chlorhydrate de chloro-4 o-toluidine, solide</t>
  </si>
  <si>
    <t>4-chloro-o-toluidine hydrochloride, solid</t>
  </si>
  <si>
    <t>Chloorpikrine</t>
  </si>
  <si>
    <t>Chloropicrine</t>
  </si>
  <si>
    <t>Chloropicrin</t>
  </si>
  <si>
    <t>Mengsel van chloorpikrine en methylbromide, met meer dan 2 % chloorpikrine</t>
  </si>
  <si>
    <t>Bromure de méthyle et chloropicrine en mélange</t>
  </si>
  <si>
    <t>Chloropicrin and methyl bromide mixture</t>
  </si>
  <si>
    <t>Mengsel van chloorpikrine en methylchloride</t>
  </si>
  <si>
    <t>Chlorure de méthyle et chloropicrine en mélange</t>
  </si>
  <si>
    <t>Chloropicrin and methyl chloride mixture</t>
  </si>
  <si>
    <t>Chloorpikrine, mengsel, n.e.g.</t>
  </si>
  <si>
    <t>Chloropicrine en mélange, n.s.a.</t>
  </si>
  <si>
    <t>Chloropicrin mixture, n.o.s.</t>
  </si>
  <si>
    <t>Koperacetoarseniet</t>
  </si>
  <si>
    <t>Acétoarsenite de cuivre</t>
  </si>
  <si>
    <t>Copper acetoarsenite</t>
  </si>
  <si>
    <t>Koperarseniet</t>
  </si>
  <si>
    <t>Arsenite de cuivre</t>
  </si>
  <si>
    <t>Copper arsenite</t>
  </si>
  <si>
    <t>Kopercyanide</t>
  </si>
  <si>
    <t>Cyanure de cuivre</t>
  </si>
  <si>
    <t>Copper cyanide</t>
  </si>
  <si>
    <t>Cyaniden, anorganisch, vast, n.e.g.</t>
  </si>
  <si>
    <t>Cyanures inorganiques, solides, n.s.a.</t>
  </si>
  <si>
    <t>Cyanides, inorganic, solid, n.o.s.</t>
  </si>
  <si>
    <t>Chloorcyaan, gestabiliseerd (cyaanchloride, gestabiliseerd)</t>
  </si>
  <si>
    <t>Chlorure de cyanogène stabilisé</t>
  </si>
  <si>
    <t>Cyanogen chloride, stabilized</t>
  </si>
  <si>
    <t>Dichlooranilinen, vloeibaar</t>
  </si>
  <si>
    <t>Dichloranilines, liquides</t>
  </si>
  <si>
    <t>Dichloroanilines, liquid</t>
  </si>
  <si>
    <t>O-dichloorbenzeen</t>
  </si>
  <si>
    <t>O-dichlorobenzène</t>
  </si>
  <si>
    <t>O-dichlorobenzene</t>
  </si>
  <si>
    <t>Dichloormethaan (methyleenchloride)</t>
  </si>
  <si>
    <t>Dichlorométhane</t>
  </si>
  <si>
    <t>Dichloromethane</t>
  </si>
  <si>
    <t>Diethylsulfaat</t>
  </si>
  <si>
    <t>Sulfate de diéthyle</t>
  </si>
  <si>
    <t>Diethyl sulphate</t>
  </si>
  <si>
    <t>Dimethylsulfaat</t>
  </si>
  <si>
    <t>Sulfate de diméthyle</t>
  </si>
  <si>
    <t>Dimethyl sulphate</t>
  </si>
  <si>
    <t>Dinitroanilinen</t>
  </si>
  <si>
    <t>Dinitranilines</t>
  </si>
  <si>
    <t>Dinitroanilines</t>
  </si>
  <si>
    <t>Dinitrobenzenen, vloeibaar</t>
  </si>
  <si>
    <t>Dinitrobenzènes, liquides</t>
  </si>
  <si>
    <t>Dinitrobenzenes, liquid</t>
  </si>
  <si>
    <t>Dinitro-o-cresol</t>
  </si>
  <si>
    <t>Dinitro-o-crésol</t>
  </si>
  <si>
    <t>Dinitrofenol, oplossing</t>
  </si>
  <si>
    <t>Dinitrophénol en solution</t>
  </si>
  <si>
    <t>Dinitrophenol solution</t>
  </si>
  <si>
    <t>Dinitrotoluenen, gesmolten</t>
  </si>
  <si>
    <t>Dinitrotoluènes fondus</t>
  </si>
  <si>
    <t>Dinitrotoluenes, molten</t>
  </si>
  <si>
    <t>Desinfectiemiddel, vast, giftig, n.e.g.</t>
  </si>
  <si>
    <t>Désinfectant solide toxique, n.s.a.</t>
  </si>
  <si>
    <t>Disinfectant, solid, toxic, n.o.s.</t>
  </si>
  <si>
    <t>Kleurstof, vloeibaar, giftig, n.e.g. of tussenproduct voor kleurstof, vloeibaar, giftig, n.e.g.</t>
  </si>
  <si>
    <t>Colorant liquide toxique, n.s.a. ou matière intermédiaire liquide pour colorant, toxique, n.s.a.</t>
  </si>
  <si>
    <t>Dye, liquid, toxic, n.o.s. or dye intermediate, liquid, toxic, n.o.s.</t>
  </si>
  <si>
    <t>Ethylbroomacetaat</t>
  </si>
  <si>
    <t>Bromacétate d’éthyle</t>
  </si>
  <si>
    <t>Ethyl bromoacetate</t>
  </si>
  <si>
    <t>Ethyleendiamine</t>
  </si>
  <si>
    <t>Ethylènediamine</t>
  </si>
  <si>
    <t>Ethylenediamine</t>
  </si>
  <si>
    <t>Ethyleendibromide (1,2-dibroomethaan)</t>
  </si>
  <si>
    <t>Dibromure d'éthylène</t>
  </si>
  <si>
    <t>Ethylene dibromide</t>
  </si>
  <si>
    <t>Ijzer(III)arsenaat</t>
  </si>
  <si>
    <t>Arséniate de fer III</t>
  </si>
  <si>
    <t>Ferric (III) arsenate</t>
  </si>
  <si>
    <t>Ijzer(III)arseniet</t>
  </si>
  <si>
    <t>Arsénite de fer III</t>
  </si>
  <si>
    <t>Ferric (III) arsenite</t>
  </si>
  <si>
    <t>Ijzer(II)arsenaat</t>
  </si>
  <si>
    <t>Arséniate de fer II</t>
  </si>
  <si>
    <t>Ferrous (II) arsenate</t>
  </si>
  <si>
    <t>Hexaethyltetrafosfaat</t>
  </si>
  <si>
    <t>Tétraphosphate d’hexaéthyle</t>
  </si>
  <si>
    <t>Hexaethyl tetraphosphate</t>
  </si>
  <si>
    <t>Mengsel van hexaethyltetrafosfaat en samengeperst gas</t>
  </si>
  <si>
    <t>Tétraphosphate d'hexaéthyle et gaz comprimé en mélange</t>
  </si>
  <si>
    <t>Hexaethyl tetraphosphate and compressed gas mixture</t>
  </si>
  <si>
    <t>Cyaanwaterstof. oplossing in water (cyaanwaterstofzuur). met niet meer dan 20 % cyaanwaterstof</t>
  </si>
  <si>
    <t>Cyanure d’hydrogène en solution aqueuse (acide cyanhydrique) contenant au plus 20 % de cyanure d'hydrogène</t>
  </si>
  <si>
    <t>Hydrocyanic acid, aqueous solutions or hydrogen cyanide, aqueous solutions with not more than 20 percent hydrogen cyanide</t>
  </si>
  <si>
    <t>Cyaanwaterstof, gestabiliseerd, met minder dan 3 % water en geabsorbeerd door een inerte poreuze stof</t>
  </si>
  <si>
    <t>Cyanure d'hydrogène stabilisé, avec moins de 3 % d'eau et absorbé dans un matériau poreux inerte</t>
  </si>
  <si>
    <t>Hydrogen cyanide, stabilized, with less than 3 percent water and absorbed in a porous inert material</t>
  </si>
  <si>
    <t>Loodacetaat</t>
  </si>
  <si>
    <t>Acétate de plomb</t>
  </si>
  <si>
    <t>Lead acetate</t>
  </si>
  <si>
    <t>Loodarsenaten</t>
  </si>
  <si>
    <t>Arseniates de plomb</t>
  </si>
  <si>
    <t>Lead arsenates</t>
  </si>
  <si>
    <t>Loodarsenieten</t>
  </si>
  <si>
    <t>Arsenites de plomb</t>
  </si>
  <si>
    <t>Lead arsenites</t>
  </si>
  <si>
    <t>Loodcyanide</t>
  </si>
  <si>
    <t>Cyanure de plomb</t>
  </si>
  <si>
    <t>Lead cyanide</t>
  </si>
  <si>
    <t>London purple</t>
  </si>
  <si>
    <t>Pourpre de londres</t>
  </si>
  <si>
    <t>Magnesiumarsenaat</t>
  </si>
  <si>
    <t>Arseniate de magnésium</t>
  </si>
  <si>
    <t>Magnesium arsenate</t>
  </si>
  <si>
    <t>Kwik(II)arsenaat</t>
  </si>
  <si>
    <t>Arséniate de mercure II</t>
  </si>
  <si>
    <t>Mercuric (II) arsenate</t>
  </si>
  <si>
    <t>Kwik(II)chloride</t>
  </si>
  <si>
    <t>Chlorure de mercure II</t>
  </si>
  <si>
    <t>Mercuric (II) chloride</t>
  </si>
  <si>
    <t>Kwik(II)nitraat</t>
  </si>
  <si>
    <t>Nitrate de mercure II</t>
  </si>
  <si>
    <t>Mercuric (II) nitrate</t>
  </si>
  <si>
    <t>Kalium-kwikcyanide</t>
  </si>
  <si>
    <t>Cyanure double de mercure et de potassium</t>
  </si>
  <si>
    <t>Mercuric potassium cyanide</t>
  </si>
  <si>
    <t>Kwik(I)nitraat</t>
  </si>
  <si>
    <t>Nitrate de mercure I</t>
  </si>
  <si>
    <t>Mercurous (I) nitrate</t>
  </si>
  <si>
    <t>Kwikacetaat</t>
  </si>
  <si>
    <t>Acétate de mercure</t>
  </si>
  <si>
    <t>Mercury acetate</t>
  </si>
  <si>
    <t>Ammonium-kwikchloride</t>
  </si>
  <si>
    <t>Chlorure de mercure ammoniacal</t>
  </si>
  <si>
    <t>Mercury ammonium chloride</t>
  </si>
  <si>
    <t>Kwikbenzoaat</t>
  </si>
  <si>
    <t>Benzoate de mercure</t>
  </si>
  <si>
    <t>Mercury benzoate</t>
  </si>
  <si>
    <t>Kwikbromiden</t>
  </si>
  <si>
    <t>Bromures de mercure</t>
  </si>
  <si>
    <t>Mercury bromides</t>
  </si>
  <si>
    <t>Kwikcyanide</t>
  </si>
  <si>
    <t>Cyanure de mercure</t>
  </si>
  <si>
    <t>Mercury cyanide</t>
  </si>
  <si>
    <t>Kwikgluconaat</t>
  </si>
  <si>
    <t>Gluconate de mercure</t>
  </si>
  <si>
    <t>Mercury gluconate</t>
  </si>
  <si>
    <t>Kwikjodide</t>
  </si>
  <si>
    <t>Iodure de mercure</t>
  </si>
  <si>
    <t>Mercury iodide</t>
  </si>
  <si>
    <t>Kwiknucleaat</t>
  </si>
  <si>
    <t>Nucléinate de mercure</t>
  </si>
  <si>
    <t>Mercury nucleate</t>
  </si>
  <si>
    <t>Kwikoleaat</t>
  </si>
  <si>
    <t>Oléate de mercure</t>
  </si>
  <si>
    <t>Mercury oleate</t>
  </si>
  <si>
    <t>Kwikoxycyanide, geflegmatiseerd</t>
  </si>
  <si>
    <t>Oxycyanure de mercure désensibilisé</t>
  </si>
  <si>
    <t>Mercury oxycyanide, desensitized</t>
  </si>
  <si>
    <t>Kalium-kwikjodide</t>
  </si>
  <si>
    <t>Iodure double de mercure et de potassium</t>
  </si>
  <si>
    <t>Mercury potassium iodide</t>
  </si>
  <si>
    <t>Kwiksalicylaat</t>
  </si>
  <si>
    <t>Salicylate de mercure</t>
  </si>
  <si>
    <t>Mercury salicylate</t>
  </si>
  <si>
    <t>Kwiksulfaat</t>
  </si>
  <si>
    <t>Sulfate de mercure</t>
  </si>
  <si>
    <t>Mercury sulphate</t>
  </si>
  <si>
    <t>Kwikthiocyanaat</t>
  </si>
  <si>
    <t>Thiocyanate de mercure</t>
  </si>
  <si>
    <t>Mercury thiocyanate</t>
  </si>
  <si>
    <t>Methylbromide en ethyleendibromide, mengsel, vloeibaar</t>
  </si>
  <si>
    <t>Bromure de méthyle et dibromure d'éthylène en mélange liquide</t>
  </si>
  <si>
    <t>Methyl bromide and ethylene dibromide mixture, liquid</t>
  </si>
  <si>
    <t>Acetonitril (methylcyanide)</t>
  </si>
  <si>
    <t>Acétonitrile</t>
  </si>
  <si>
    <t>Acetonitrile</t>
  </si>
  <si>
    <t>Antiklopmiddel voor motorbrandstof</t>
  </si>
  <si>
    <t>Mélange antidétonant pour carburants</t>
  </si>
  <si>
    <t>Motor fuel anti-knock mixture</t>
  </si>
  <si>
    <t>Beta-naftylamine, vast</t>
  </si>
  <si>
    <t>Bêta-naphtylamine, solide</t>
  </si>
  <si>
    <t>Beta-naphthylamine, solid</t>
  </si>
  <si>
    <t>Naftylthioureum</t>
  </si>
  <si>
    <t>Naphtylthio-urée</t>
  </si>
  <si>
    <t>Naphthylthiourea</t>
  </si>
  <si>
    <t>Naftylureum</t>
  </si>
  <si>
    <t>Naphtylurée</t>
  </si>
  <si>
    <t>Naphthylurea</t>
  </si>
  <si>
    <t>Nikkelcyanide</t>
  </si>
  <si>
    <t>Cyanure de nickel</t>
  </si>
  <si>
    <t>Nickel cyanide</t>
  </si>
  <si>
    <t>Nicotineverbinding, vast, n.e.g. of nicotinepreparaat, vast, n.e.g.</t>
  </si>
  <si>
    <t>Composé solide de la nicotine, n.s.a. ou préparation solide de la nicotine, n.s.a.</t>
  </si>
  <si>
    <t>Nicotine compound, solid, n.o.s. or nicotine preparation, solid, n.o.s.</t>
  </si>
  <si>
    <t>Nicotinehydrochloride, vloeibaar of nicotinehydrochloride, oplossing</t>
  </si>
  <si>
    <t>Chlorhydrate de nicotine, liquide ou chlorhydrate de nicotine en solution</t>
  </si>
  <si>
    <t>Nicotine hydrochloride, liquid or nicotine hydrochloride, solution</t>
  </si>
  <si>
    <t>Nicotinesalicylaat</t>
  </si>
  <si>
    <t>Salicylate de nicotine</t>
  </si>
  <si>
    <t>Nicotine salicylate</t>
  </si>
  <si>
    <t>Nicotinesulfaat, oplossing</t>
  </si>
  <si>
    <t>Sulfate de nicotine en solution</t>
  </si>
  <si>
    <t>Nicotine sulphate, solution</t>
  </si>
  <si>
    <t>Nicotinetartraat</t>
  </si>
  <si>
    <t>Tartrate de nicotine</t>
  </si>
  <si>
    <t>Nicotine tartrate</t>
  </si>
  <si>
    <t>Stikstofmonoxide, samengeperst, (stikstofoxide, samengeperst)</t>
  </si>
  <si>
    <t>Monoxyde d'azote comprimé (oxyde nitrique comprimé)</t>
  </si>
  <si>
    <t>Nitric oxide, compressed</t>
  </si>
  <si>
    <t>Nitroanilinen (o-, m-, p-)</t>
  </si>
  <si>
    <t>Nitranilines (o-, m-, p-)</t>
  </si>
  <si>
    <t>Nitroanilines</t>
  </si>
  <si>
    <t>Nitrobenzeen</t>
  </si>
  <si>
    <t>Nitrobenzène</t>
  </si>
  <si>
    <t>Nitrobenzene</t>
  </si>
  <si>
    <t>Nitrofenolen (o-, m-, p-)</t>
  </si>
  <si>
    <t>Nitrophénols (o-, m-, p-)</t>
  </si>
  <si>
    <t>Nitrophenols</t>
  </si>
  <si>
    <t>Nitrotoluenen, vloeibaar</t>
  </si>
  <si>
    <t>Nitrotoluènes, liquides</t>
  </si>
  <si>
    <t>Nitrotoluenes, liquid</t>
  </si>
  <si>
    <t>Nitroxylenen, vloeibaar</t>
  </si>
  <si>
    <t>Nitrotoluènes, solides</t>
  </si>
  <si>
    <t>Nitroxylenes, liquid</t>
  </si>
  <si>
    <t>Pentachloorethaan</t>
  </si>
  <si>
    <t>Pentachloréthane</t>
  </si>
  <si>
    <t>Pentachloroethane</t>
  </si>
  <si>
    <t>Perchloormethylmercaptaan</t>
  </si>
  <si>
    <t>Mercaptan méthylique perchlore</t>
  </si>
  <si>
    <t>Perchloromethyl mercaptan</t>
  </si>
  <si>
    <t>Fenol, vast</t>
  </si>
  <si>
    <t>Phénol solide</t>
  </si>
  <si>
    <t>Phenol, solid</t>
  </si>
  <si>
    <t>Fenylcarbylaminechlo- ride</t>
  </si>
  <si>
    <t>Chlorure de phénylcarbylamine</t>
  </si>
  <si>
    <t>Phenylcarbylamine chloride</t>
  </si>
  <si>
    <t>Fenyleendiaminen (o-, m-, p-)</t>
  </si>
  <si>
    <t>Phénylènediamines (o-, m-, p-)</t>
  </si>
  <si>
    <t>Phenylenediamines</t>
  </si>
  <si>
    <t>Fenylkwikacetaat</t>
  </si>
  <si>
    <t>Acétate de phénylmercure</t>
  </si>
  <si>
    <t>Phenylmercuric acetate</t>
  </si>
  <si>
    <t>Kaliumarsenaat</t>
  </si>
  <si>
    <t>Arséniate de potassium</t>
  </si>
  <si>
    <t>Potassium arsenate</t>
  </si>
  <si>
    <t>Kaliumarseniet</t>
  </si>
  <si>
    <t>Arsénite de potassium</t>
  </si>
  <si>
    <t>Potassium arsenite</t>
  </si>
  <si>
    <t>Kaliumkoper(i)cyanide</t>
  </si>
  <si>
    <t>Cuprocyanure de potassium</t>
  </si>
  <si>
    <t>Potassium cuprocyanide</t>
  </si>
  <si>
    <t>Kaliumcyanide, vast</t>
  </si>
  <si>
    <t>Cyanure de potassium solide</t>
  </si>
  <si>
    <t>Potassium cyanide, solid</t>
  </si>
  <si>
    <t>Zilverarseniet</t>
  </si>
  <si>
    <t>Arsenite d’argent</t>
  </si>
  <si>
    <t>Silver arsenite</t>
  </si>
  <si>
    <t>Zilvercyanide</t>
  </si>
  <si>
    <t>Cyanure d’argent</t>
  </si>
  <si>
    <t>Silver cyanide</t>
  </si>
  <si>
    <t>Natriumarsenaat</t>
  </si>
  <si>
    <t>Arséniate de sodium</t>
  </si>
  <si>
    <t>Sodium arsenate</t>
  </si>
  <si>
    <t>Natriumarseniet, oplossing in water</t>
  </si>
  <si>
    <t>Arsénite de sodium en solution aqueuse</t>
  </si>
  <si>
    <t>Sodium arsenite, aqueous solution</t>
  </si>
  <si>
    <t>Natriumazide</t>
  </si>
  <si>
    <t>Azoture de sodium</t>
  </si>
  <si>
    <t>Sodium azide</t>
  </si>
  <si>
    <t>Natriumkakodylaat</t>
  </si>
  <si>
    <t>Cacodylate de sodium</t>
  </si>
  <si>
    <t>Sodium cacodylate</t>
  </si>
  <si>
    <t>Natriumcyanide, vast</t>
  </si>
  <si>
    <t>Cyanure de sodium solide</t>
  </si>
  <si>
    <t>Sodium cyanide, solid</t>
  </si>
  <si>
    <t>Natriumfluoride, vast</t>
  </si>
  <si>
    <t>Fluorure de sodium solide</t>
  </si>
  <si>
    <t>Sodium fluoride, solid</t>
  </si>
  <si>
    <t>Strontiumarseniet</t>
  </si>
  <si>
    <t>Arsénite de strontium</t>
  </si>
  <si>
    <t>Strontium arsenite</t>
  </si>
  <si>
    <t>Strychnine of strychninezouten</t>
  </si>
  <si>
    <t>Strychnine ou sels de strychnine</t>
  </si>
  <si>
    <t>Strychnine or strychnine salts</t>
  </si>
  <si>
    <t>Traangasingrediënt, vloeibaar, n.e.g.</t>
  </si>
  <si>
    <t>Matière liquide servant a la production de gaz lacrymogènes, n.s.a.</t>
  </si>
  <si>
    <t>Tear gas substance, liquid, n.o.s.</t>
  </si>
  <si>
    <t>Broombenzylcyaniden, vloeibaar</t>
  </si>
  <si>
    <t>Cyanures de bromobenzyle liquides</t>
  </si>
  <si>
    <t>Bromobenzyl cyanides, liquid</t>
  </si>
  <si>
    <t>Chlooraceton, gestabiliseerd</t>
  </si>
  <si>
    <t>Chloracétone, stabilisée</t>
  </si>
  <si>
    <t>Chloroacetone, stabilized</t>
  </si>
  <si>
    <t>Chlooracetofenon, vast (fenacylchloride, vast)</t>
  </si>
  <si>
    <t>Chloracétophénone solide</t>
  </si>
  <si>
    <t>Chloroacetophenone, solid</t>
  </si>
  <si>
    <t>Difenylaminochloorar- sine</t>
  </si>
  <si>
    <t>Diphénylaminechlorarsine</t>
  </si>
  <si>
    <t>Diphenylamine chloroarsine</t>
  </si>
  <si>
    <t>Difenylchloorarsine, vloeibaar</t>
  </si>
  <si>
    <t>Diphénylchlorarsine, liquide</t>
  </si>
  <si>
    <t>Diphenylchloroarsine, liquid</t>
  </si>
  <si>
    <t>Traangaskaarsen</t>
  </si>
  <si>
    <t>Chandelles lacrymogènes</t>
  </si>
  <si>
    <t>Tear gas candles</t>
  </si>
  <si>
    <t>Xylylbromide, vloeibaar</t>
  </si>
  <si>
    <t>Bromure de xylyle, liquide</t>
  </si>
  <si>
    <t>Xylyl bromide, liquid</t>
  </si>
  <si>
    <t>1,1,2,2-tetrachloorethaan (acetyleentetrachloride)</t>
  </si>
  <si>
    <t>1,1,2,2-tétrachloréthane</t>
  </si>
  <si>
    <t>1,1,2,2-tetrachloroethane</t>
  </si>
  <si>
    <t>Tetraethyldithiopyro- fosfaat</t>
  </si>
  <si>
    <t>Dithiopyrophosphate de tétraéthyle</t>
  </si>
  <si>
    <t>Tetraethyl dithiopyrophosphate</t>
  </si>
  <si>
    <t>Thalliumverbinding, n.e.g.</t>
  </si>
  <si>
    <t>Composé du thallium, n.s.a.</t>
  </si>
  <si>
    <t>Thallium compound, n.o.s.</t>
  </si>
  <si>
    <t>Toluidinen, vloeibaar</t>
  </si>
  <si>
    <t>Toluidines, liquides</t>
  </si>
  <si>
    <t>Toluidines, liquid</t>
  </si>
  <si>
    <t>2,4-tolueendiamine, vast</t>
  </si>
  <si>
    <t>2,4-toluylènediamine, solide</t>
  </si>
  <si>
    <t>2,4-toluylenediamine, solid</t>
  </si>
  <si>
    <t>Trichloorethyleen</t>
  </si>
  <si>
    <t>Trichlorethylène</t>
  </si>
  <si>
    <t>Trichloroethylene</t>
  </si>
  <si>
    <t>Xylidinen, vloeibaar</t>
  </si>
  <si>
    <t>Xylidines liquides</t>
  </si>
  <si>
    <t>Xylidines, liquid</t>
  </si>
  <si>
    <t>Zinkarsenaat of zinkarseniet of zinkarsenaat en zinkarseniet, mengsel</t>
  </si>
  <si>
    <t>Arséniate de zinc ou arsénite de zinc ou arséniate de zinc et arsénite de zinc en mélange</t>
  </si>
  <si>
    <t>Zinc arsenate or zinc arsenate and zinc arsenite mixture or zinc arsenite</t>
  </si>
  <si>
    <t>Zinkcyanide</t>
  </si>
  <si>
    <t>Cyanure de zinc</t>
  </si>
  <si>
    <t>Zinc cyanide</t>
  </si>
  <si>
    <t>Zinkfosfide</t>
  </si>
  <si>
    <t>Phosphure de zinc</t>
  </si>
  <si>
    <t>Zinc phosphide</t>
  </si>
  <si>
    <t>Azijnzuuranhydride</t>
  </si>
  <si>
    <t>Anhydride acétique</t>
  </si>
  <si>
    <t>Acetic anhydride</t>
  </si>
  <si>
    <t>Acetylbromide</t>
  </si>
  <si>
    <t>Bromure d’acétyle</t>
  </si>
  <si>
    <t>Acetyl bromide</t>
  </si>
  <si>
    <t>Acetylchloride</t>
  </si>
  <si>
    <t>Chlorure d’acétyle</t>
  </si>
  <si>
    <t>Acetyl chloride</t>
  </si>
  <si>
    <t>Butylfosfaat</t>
  </si>
  <si>
    <t>Phosphate acide de butyle</t>
  </si>
  <si>
    <t>Butyl acid phosphate</t>
  </si>
  <si>
    <t>Bijtende alkalische vloeistof, n.e.g.</t>
  </si>
  <si>
    <t>Liquide alcalin caustique, n.s.a.</t>
  </si>
  <si>
    <t>Caustic alkali liquid, n.o.s.</t>
  </si>
  <si>
    <t>Allylchloorformiaat</t>
  </si>
  <si>
    <t>Chloroformiate d’allyle</t>
  </si>
  <si>
    <t>Allyl chloroformate</t>
  </si>
  <si>
    <t>Allyljodide</t>
  </si>
  <si>
    <t>Iodure d’allyle</t>
  </si>
  <si>
    <t>Allyl iodide</t>
  </si>
  <si>
    <t>Allyltrichloorsilaan, gestabiliseerd</t>
  </si>
  <si>
    <t>Allyltrichlorosilane stabilisé</t>
  </si>
  <si>
    <t>Allyltrichlorosilane, stabilized</t>
  </si>
  <si>
    <t>Aluminiumbromide, watervrij</t>
  </si>
  <si>
    <t>Bromure d'aluminium anhydre</t>
  </si>
  <si>
    <t>Aluminium bromide, anhydrous</t>
  </si>
  <si>
    <t>Aluminiumchloride, watervrij</t>
  </si>
  <si>
    <t>Chlorure d'aluminium anhydre</t>
  </si>
  <si>
    <t>Aluminium chloride, anhydrous</t>
  </si>
  <si>
    <t>Ammoniumwaterstofdi- fluoride, vast (ammoniumbifluoride, vast)</t>
  </si>
  <si>
    <t>Hydrogénodifluorure d'ammonium solide (bifluorure d'ammonium solide)</t>
  </si>
  <si>
    <t>Ammonium hydrogendifluoride, solid</t>
  </si>
  <si>
    <t>Amyltrichloorsilaan</t>
  </si>
  <si>
    <t>Amyltrichlorosilane</t>
  </si>
  <si>
    <t>Anisoylchloride</t>
  </si>
  <si>
    <t>Chlorure d’anisoyle</t>
  </si>
  <si>
    <t>Anisoyl chloride</t>
  </si>
  <si>
    <t>Antimoonpentachloride, vloeibaar</t>
  </si>
  <si>
    <t>Pentachlorure d'antimoine liquide</t>
  </si>
  <si>
    <t>Antimony pentachloride, liquid</t>
  </si>
  <si>
    <t>Antimoonpentachloride, oplossing</t>
  </si>
  <si>
    <t>Pentachlorure d'antimoine en solution</t>
  </si>
  <si>
    <t>Antimony pentachloride, solution</t>
  </si>
  <si>
    <t>Antimoonpentafluoride</t>
  </si>
  <si>
    <t>Pentafluorure d’antimoine</t>
  </si>
  <si>
    <t>Antimony pentafluoride</t>
  </si>
  <si>
    <t>Antimoontrichloride</t>
  </si>
  <si>
    <t>Trichlorure d’antimoine</t>
  </si>
  <si>
    <t>Antimony trichloride</t>
  </si>
  <si>
    <t>Benzoylchloride</t>
  </si>
  <si>
    <t>Chlorure de benzoyle</t>
  </si>
  <si>
    <t>Benzoyl chloride</t>
  </si>
  <si>
    <t>Benzylbromide</t>
  </si>
  <si>
    <t>Bromure de benzyle</t>
  </si>
  <si>
    <t>Benzyl bromide</t>
  </si>
  <si>
    <t>Benzylchloride</t>
  </si>
  <si>
    <t>Chlorure de benzyle</t>
  </si>
  <si>
    <t>Benzyl chloride</t>
  </si>
  <si>
    <t>Benzylchloorformiaat</t>
  </si>
  <si>
    <t>Chloroformiate de benzyle</t>
  </si>
  <si>
    <t>Benzyl chloroformate</t>
  </si>
  <si>
    <t>Waterstofdifluoriden, vast, n.e.g.</t>
  </si>
  <si>
    <t>Hydrogénodifluorures solides, n.s.a.</t>
  </si>
  <si>
    <t>Hydrogendifluorides, solid, n.o.s.</t>
  </si>
  <si>
    <t>Boortrichloride</t>
  </si>
  <si>
    <t>Trichlorure de bore</t>
  </si>
  <si>
    <t>Boron trichloride</t>
  </si>
  <si>
    <t>Boortrifluoride-azijnzuur-complex, vloeibaar</t>
  </si>
  <si>
    <t>Complexe de trifluorure de bore et d'acide acétique, liquide</t>
  </si>
  <si>
    <t>Boron trifluoride acetic acid complex, liquid</t>
  </si>
  <si>
    <t>Boortrifluoride-propionzuur-complex, vloeibaar</t>
  </si>
  <si>
    <t>Complexe de trifluorure de bore et d'acide propionique, liquide</t>
  </si>
  <si>
    <t>Boron trifluoride propionic acid complex, liquid</t>
  </si>
  <si>
    <t>Broom of broom, oplossing</t>
  </si>
  <si>
    <t>Brome ou brome en solution</t>
  </si>
  <si>
    <t>Bromine or bromine solution</t>
  </si>
  <si>
    <t>Broompentafluoride</t>
  </si>
  <si>
    <t>Pentafluorure de brome</t>
  </si>
  <si>
    <t>Bromine pentafluoride</t>
  </si>
  <si>
    <t>Broomtrifluoride</t>
  </si>
  <si>
    <t>Trifluorure de brome</t>
  </si>
  <si>
    <t>Bromine trifluoride</t>
  </si>
  <si>
    <t>Butyltrichloorsilaan</t>
  </si>
  <si>
    <t>Butyltrichlorosilane</t>
  </si>
  <si>
    <t>Calciumhypochloriet, droog of calciumhypochloriet, droog, mengsel, met meer dan 39 % actief chloor (8,8 % actieve zuurstof),</t>
  </si>
  <si>
    <t>Hypochlorite de calcium sec ou hypochlorite de calcium en mélange sec, contenant plus de 39 % de chlore actif (8,8 % d'oxygène actif)</t>
  </si>
  <si>
    <t>Calcium hypochlorite, dry or Calcium hypochlorite mixture dry with more than 39% available chlorine (8.8% available oxygen)</t>
  </si>
  <si>
    <t>Chloortrifluoride</t>
  </si>
  <si>
    <t>Trifluorure de chlore</t>
  </si>
  <si>
    <t>Chlorine trifluoride</t>
  </si>
  <si>
    <t>Chloorazijnzuur, oplossing</t>
  </si>
  <si>
    <t>Acide chloracétique en solution</t>
  </si>
  <si>
    <t>Chloroacetic acid solution</t>
  </si>
  <si>
    <t>Chloorazijnzuur, vast</t>
  </si>
  <si>
    <t>Acide chloracétique solide</t>
  </si>
  <si>
    <t>Chloroacetic acid, solid</t>
  </si>
  <si>
    <t>Chlooracetylchloride</t>
  </si>
  <si>
    <t>Chlorure de chloracétyle</t>
  </si>
  <si>
    <t>Chloroacetyl chloride</t>
  </si>
  <si>
    <t>Chloorfenyltrichloor- silaan</t>
  </si>
  <si>
    <t>Chlorophényltrichlorosilane</t>
  </si>
  <si>
    <t>Chlorophenyltrichlorosilane</t>
  </si>
  <si>
    <t>Chloorsulfonzuur met of zonder zwaveltrioxide</t>
  </si>
  <si>
    <t>Acide chlorosulfonique contenant ou non du trioxyde de soufre</t>
  </si>
  <si>
    <t>Chlorosulphonic acid</t>
  </si>
  <si>
    <t>Chroomzuur, oplossing</t>
  </si>
  <si>
    <t>Acide chromique en solution</t>
  </si>
  <si>
    <t>Chromic acid solution</t>
  </si>
  <si>
    <t>Chroom(iii)fluoride, vast (chroomtrifluoride, vast)</t>
  </si>
  <si>
    <t>Fluorure de chrome iii solide</t>
  </si>
  <si>
    <t>Chromic fluoride, solid</t>
  </si>
  <si>
    <t>Chroom(iii)fluoride, oplossing (chroomtrifluoride, oplossing)</t>
  </si>
  <si>
    <t>Fluorure de chrome iii en solution</t>
  </si>
  <si>
    <t>Chromic fluoride solution</t>
  </si>
  <si>
    <t>Chroomoxychloride (chromylchloride)</t>
  </si>
  <si>
    <t>Chlorure de chromyle</t>
  </si>
  <si>
    <t>Chromium oxychloride</t>
  </si>
  <si>
    <t>Bijtende vaste stof, n.e.g.</t>
  </si>
  <si>
    <t>Solide corrosif, n.s.a.</t>
  </si>
  <si>
    <t>Corrosive solid, n.o.s.</t>
  </si>
  <si>
    <t>Bijtende vloeistof, n.e.g.</t>
  </si>
  <si>
    <t>Liquide corrosif, n.s.a.</t>
  </si>
  <si>
    <t>Corrosive liquid, n.o.s.</t>
  </si>
  <si>
    <t>Koperethyleendiamine, oplossing</t>
  </si>
  <si>
    <t>Cupriéthylènediamine en solution</t>
  </si>
  <si>
    <t>Cupriethylenediamine solution</t>
  </si>
  <si>
    <t>Cyclohexenyltrichloor- silaan</t>
  </si>
  <si>
    <t>Cyclohéxenyltrichlorosilane</t>
  </si>
  <si>
    <t>Cyclohexenyltrichlorosilane</t>
  </si>
  <si>
    <t>Cyclohexyltrichloor- silaan</t>
  </si>
  <si>
    <t>Cyclohéxyltrichlorosilane</t>
  </si>
  <si>
    <t>Cyclohexyltrichlorosilane</t>
  </si>
  <si>
    <t>Dichloorazijnzuur</t>
  </si>
  <si>
    <t>Acide dichloracétique</t>
  </si>
  <si>
    <t>Dichloroacetic acid</t>
  </si>
  <si>
    <t>Dichlooracetylchloride</t>
  </si>
  <si>
    <t>Chlorure de dichloracétyle</t>
  </si>
  <si>
    <t>Dichloroacetyl chloride</t>
  </si>
  <si>
    <t>Dichloorfenyltrichloor- silaan</t>
  </si>
  <si>
    <t>Dichlorophényltrichlorosilane</t>
  </si>
  <si>
    <t>Dichlorophenyltrichlorosilane</t>
  </si>
  <si>
    <t>Diethyldichloorsilaan</t>
  </si>
  <si>
    <t>Diethyldichlorosilane</t>
  </si>
  <si>
    <t>Difluorfosforzuur, watervrij</t>
  </si>
  <si>
    <t>Acide difluorophosphorique anhydre</t>
  </si>
  <si>
    <t>Difluorophosphoric acid, anhydrous</t>
  </si>
  <si>
    <t>Difenyldichloorsilaan</t>
  </si>
  <si>
    <t>Diphenyldichlorosilane</t>
  </si>
  <si>
    <t>Difenylbroommethaan</t>
  </si>
  <si>
    <t>Bromure de diphenylméthyle</t>
  </si>
  <si>
    <t>Diphenylmethyl bromide</t>
  </si>
  <si>
    <t>Dodecyltrichloorsilaan</t>
  </si>
  <si>
    <t>Dodécyltrichlorosilane</t>
  </si>
  <si>
    <t>Dodecyltrichlorosilane</t>
  </si>
  <si>
    <t>Ijzer(iii)chloride, watervrij (ijzertrichloride, watervrij)</t>
  </si>
  <si>
    <t>Chlorure de fer iii anhydre</t>
  </si>
  <si>
    <t>Ferric chloride, anhydrous</t>
  </si>
  <si>
    <t>Vullingen voor brandblussers, bijtende vloeistof</t>
  </si>
  <si>
    <t>Charges d'extincteurs, liquide corrosif</t>
  </si>
  <si>
    <t>Fire extinguisher charges</t>
  </si>
  <si>
    <t>Fluorboorzuur</t>
  </si>
  <si>
    <t>Acide fluoroborique</t>
  </si>
  <si>
    <t>Fluoroboric acid</t>
  </si>
  <si>
    <t>Fluorfosforzuur, watervrij</t>
  </si>
  <si>
    <t>Acide fluorophosphorique anhydre</t>
  </si>
  <si>
    <t>Fluorophosphoric acid, anhydrous</t>
  </si>
  <si>
    <t>Fluorsulfonzuur</t>
  </si>
  <si>
    <t>Acide fluorosulfonique</t>
  </si>
  <si>
    <t>Fluorosulphonic acid</t>
  </si>
  <si>
    <t>Silicofluorwaterstofzuur</t>
  </si>
  <si>
    <t>Acide fluorosilicique</t>
  </si>
  <si>
    <t>Fluorosilicic acid</t>
  </si>
  <si>
    <t>Mierenzuur met meer dan 85 massa-% zuur</t>
  </si>
  <si>
    <t>Acide formique contenant plus de 85 % (masse) d'acide</t>
  </si>
  <si>
    <t>Formic acid with more than 85% acid by mass</t>
  </si>
  <si>
    <t>Fumarylchloride</t>
  </si>
  <si>
    <t>Chlorure de fumaryle</t>
  </si>
  <si>
    <t>Fumaryl chloride</t>
  </si>
  <si>
    <t>Hexadecyltrichloorsilaan</t>
  </si>
  <si>
    <t>Hexadécyltrichlorosilane</t>
  </si>
  <si>
    <t>Hexadecyltrichlorosilane</t>
  </si>
  <si>
    <t>Hexafluorfosforzuur</t>
  </si>
  <si>
    <t>Acide hexafluorophosphorique</t>
  </si>
  <si>
    <t>Hexafluorophosphoric acid</t>
  </si>
  <si>
    <t>Hexamethyleendiamine, oplossing</t>
  </si>
  <si>
    <t>Hexaméthylènediamine en solution</t>
  </si>
  <si>
    <t>Hexamethylenediamine solution</t>
  </si>
  <si>
    <t>Hexyltrichloorsilaan</t>
  </si>
  <si>
    <t>Hexyltrichlorosilane</t>
  </si>
  <si>
    <t>Mengsel van fluorwaterstofzuur en zwavelzuur</t>
  </si>
  <si>
    <t>Acide fluorhydrique et acide sulfurique en mélange</t>
  </si>
  <si>
    <t>Hydrofluoric acid and sulphuric acid mixture</t>
  </si>
  <si>
    <t>Joodwaterstofzuur</t>
  </si>
  <si>
    <t>Acide iodhydrique</t>
  </si>
  <si>
    <t>Hydriodic acid</t>
  </si>
  <si>
    <t>Broomwaterstofzuur</t>
  </si>
  <si>
    <t>Acide bromhydrique</t>
  </si>
  <si>
    <t>Hydrobromic acid</t>
  </si>
  <si>
    <t>Zoutzuur (chloorwaterstofzuur)</t>
  </si>
  <si>
    <t>Acide chlorhydrique</t>
  </si>
  <si>
    <t>Hydrochloric acid</t>
  </si>
  <si>
    <t>Fluorwaterstofzuur. met meer dan 85 % fluorwaterstof 640i</t>
  </si>
  <si>
    <t>Acide fluorhydrique contenant plus de 85 % de fluorure d'hydrogène</t>
  </si>
  <si>
    <t>Hydrofluoric acid</t>
  </si>
  <si>
    <t>Hypochloriet, oplossing</t>
  </si>
  <si>
    <t>Hypochlorite en solution</t>
  </si>
  <si>
    <t>Hypochlorite solution</t>
  </si>
  <si>
    <t>Joodmonochloride</t>
  </si>
  <si>
    <t>Monochlorure d’iode</t>
  </si>
  <si>
    <t>Iodine monochloride</t>
  </si>
  <si>
    <t>Isopropylfosfaat</t>
  </si>
  <si>
    <t>Phosphate acide d’isopropyle</t>
  </si>
  <si>
    <t>Isopropyl acid phosphate</t>
  </si>
  <si>
    <t>Loodsulfaat met meer dan 3 % vrij zuur</t>
  </si>
  <si>
    <t>Sulfate de plomb contenant plus de 3 % d'acide libre</t>
  </si>
  <si>
    <t>Lead sulfate with more than 3 percent free acid</t>
  </si>
  <si>
    <t>Nitreerzuurmengsel met meer dan 50 % salpeterzuur</t>
  </si>
  <si>
    <t>Mélange d'acide sulfonitrique contenant au plus 50 % d'acide nitrique</t>
  </si>
  <si>
    <t>Nitrating acid mixtures with more than 50 percent nitric acid</t>
  </si>
  <si>
    <t>Mengsel van salpeterzuur en zoutzuur</t>
  </si>
  <si>
    <t>Acide chlorhydrique et acide nitrique en mélange</t>
  </si>
  <si>
    <t>Nitrohydrochloric acid</t>
  </si>
  <si>
    <t>Nonyltrichloorsilaan</t>
  </si>
  <si>
    <t>Nonyltrichlorosilane</t>
  </si>
  <si>
    <t>Octadecyltrichloor- silaan</t>
  </si>
  <si>
    <t>Octadécyltrichlorosilane</t>
  </si>
  <si>
    <t>Octadecyltrichlorosilane</t>
  </si>
  <si>
    <t>Octyltrichloorsilaan</t>
  </si>
  <si>
    <t>Octyltrichlorosilane</t>
  </si>
  <si>
    <t>Perchloorzuur. met niet meer dan 50 massa-% zuur</t>
  </si>
  <si>
    <t>Acide perchlorique ne contenant pas plus de 50 % (masse) d'acide</t>
  </si>
  <si>
    <t>Perchloric acid with not more than 50 percent acid by mass</t>
  </si>
  <si>
    <t>Fenolsulfonzuur, vloeibaar</t>
  </si>
  <si>
    <t>Acide phénolsulfonique liquide</t>
  </si>
  <si>
    <t>Phenolsulphonic acid, liquid</t>
  </si>
  <si>
    <t>Fenyltrichloorsilaan</t>
  </si>
  <si>
    <t>Phenyltrichlorosilane</t>
  </si>
  <si>
    <t>Fosforzuur, oplossing</t>
  </si>
  <si>
    <t>Acide phosphorique en solution</t>
  </si>
  <si>
    <t>Phosphoric acid, solution</t>
  </si>
  <si>
    <t>Fosforpentachloride</t>
  </si>
  <si>
    <t>Pentachlorure de phosphore</t>
  </si>
  <si>
    <t>Phosphorus pentachloride</t>
  </si>
  <si>
    <t>Fosforpentoxide (fosforzuuranhydride)</t>
  </si>
  <si>
    <t>Anhydride phosphorique (pentoxyde de phosphore)</t>
  </si>
  <si>
    <t>Phosphorus pentoxide</t>
  </si>
  <si>
    <t>Fosfortribromide</t>
  </si>
  <si>
    <t>Tribromure de phosphore</t>
  </si>
  <si>
    <t>Phosphorus tribromide</t>
  </si>
  <si>
    <t>Fosfortrichloride</t>
  </si>
  <si>
    <t>Trichlorure de phosphore</t>
  </si>
  <si>
    <t>Phosphorus trichloride</t>
  </si>
  <si>
    <t>Fosforoxychloride</t>
  </si>
  <si>
    <t>Oxychlorure de phosphore</t>
  </si>
  <si>
    <t>Phosphorus oxychloride</t>
  </si>
  <si>
    <t>Kaliumwaterstofdifluo- ride, vast (kaliumbifluoride, vast)</t>
  </si>
  <si>
    <t>Hydrogénodifluorure de potassium, solide</t>
  </si>
  <si>
    <t>Potassium hydrogendifluoride, solid</t>
  </si>
  <si>
    <t>Kaliumfluoride, vast</t>
  </si>
  <si>
    <t>Fluorure de potassium solide</t>
  </si>
  <si>
    <t>Potassium fluoride, solid</t>
  </si>
  <si>
    <t>Kaliumhydroxide, vast (caustische potas)</t>
  </si>
  <si>
    <t>Hydroxyde de potassium solide</t>
  </si>
  <si>
    <t>Potassium hydroxide, solid</t>
  </si>
  <si>
    <t>Kaliumhydroxide, oplossing (kaliloog)</t>
  </si>
  <si>
    <t>Hydroxyde de potassium en solution</t>
  </si>
  <si>
    <t>Potassium hydroxide solution</t>
  </si>
  <si>
    <t>Propionylchloride</t>
  </si>
  <si>
    <t>Chlorure de propionyle</t>
  </si>
  <si>
    <t>Propionyl chloride</t>
  </si>
  <si>
    <t>Propyltrichloorsilaan</t>
  </si>
  <si>
    <t>Propyltrichlorosilane</t>
  </si>
  <si>
    <t>Pyrosulfurylchloride</t>
  </si>
  <si>
    <t>Chlorure de pyrosulfuryle</t>
  </si>
  <si>
    <t>Pyrosulphuryl chloride</t>
  </si>
  <si>
    <t>Siliciumtetrachloride</t>
  </si>
  <si>
    <t>Tetrachlorure de silicium</t>
  </si>
  <si>
    <t>Silicon tetrachloride</t>
  </si>
  <si>
    <t>Natriumaluminaat, oplossing</t>
  </si>
  <si>
    <t>Aluminate de sodium en solution</t>
  </si>
  <si>
    <t>Sodium aluminate solution</t>
  </si>
  <si>
    <t>Natriumhydroxide, vast (caustische soda)</t>
  </si>
  <si>
    <t>Hydroxyde de sodium solide (soude caustique)</t>
  </si>
  <si>
    <t>Sodium hydroxide, solid</t>
  </si>
  <si>
    <t>Natriumhydroxide, oplossing (natronloog)</t>
  </si>
  <si>
    <t>Hydroxyde de sodium en solution</t>
  </si>
  <si>
    <t>Sodium hydroxide solution</t>
  </si>
  <si>
    <t>Natriummonoxide (natriumoxide)</t>
  </si>
  <si>
    <t>Monoxyde de sodium</t>
  </si>
  <si>
    <t>Sodium monoxide</t>
  </si>
  <si>
    <t>Nitreerzuurmengsel, afgewerkt, met meer dan 50 % salpeterzuur</t>
  </si>
  <si>
    <t>Acide sulfonitrique contenant au plus 50% d’acide nitrique</t>
  </si>
  <si>
    <t>Nitrating acid mixtures, spent with more than 50 percent nitric acid</t>
  </si>
  <si>
    <t>Tintetrachloride, watervrij</t>
  </si>
  <si>
    <t>Chlorure d'étain iv anhydre</t>
  </si>
  <si>
    <t>Stannic chloride, anhydrous</t>
  </si>
  <si>
    <t>Zwavelchloriden</t>
  </si>
  <si>
    <t>Chlorures de soufre</t>
  </si>
  <si>
    <t>Sulphur chlorides</t>
  </si>
  <si>
    <t>Zwaveltrioxide, gestabiliseerd (zwavelzuuranhydride, gestabiliseerd)</t>
  </si>
  <si>
    <t>Trioxyde de soufre stabilisé</t>
  </si>
  <si>
    <t>Sulphur trioxide, stabilized</t>
  </si>
  <si>
    <t>Zwavelzuur met meer dan 51 % zuur</t>
  </si>
  <si>
    <t>Acide sulfurique contenant plus de 51 % d'acide</t>
  </si>
  <si>
    <t>Sulphuric acid</t>
  </si>
  <si>
    <t>Zwavelzuur, rokend (oleum)</t>
  </si>
  <si>
    <t>Acide sulfurique fumant</t>
  </si>
  <si>
    <t>Sulphuric acid, fuming</t>
  </si>
  <si>
    <t>Zwavelzuur, afgewerkt</t>
  </si>
  <si>
    <t>Acide sulfurique résiduaire</t>
  </si>
  <si>
    <t>Sulphuric acid, spent</t>
  </si>
  <si>
    <t>Zwaveligzuur</t>
  </si>
  <si>
    <t>Acide sulfureux</t>
  </si>
  <si>
    <t>Sulphurous acid</t>
  </si>
  <si>
    <t>Sulfurylchloride</t>
  </si>
  <si>
    <t>Chlorure de sulfuryle</t>
  </si>
  <si>
    <t>Sulphuryl chloride</t>
  </si>
  <si>
    <t>Tetramethylammonium- hydroxide, oplossing</t>
  </si>
  <si>
    <t>Hydroxyde de tétraméthylammonium en solution</t>
  </si>
  <si>
    <t>Tetramethylammonium hydroxide solution</t>
  </si>
  <si>
    <t>Thionylchloride</t>
  </si>
  <si>
    <t>Chlorure de thionyle</t>
  </si>
  <si>
    <t>Thionyl chloride</t>
  </si>
  <si>
    <t>Thiofosforylchloride</t>
  </si>
  <si>
    <t>Chlorure de thiophosphoryle</t>
  </si>
  <si>
    <t>Thiophosphoryl chloride</t>
  </si>
  <si>
    <t>Titaantetrachloride</t>
  </si>
  <si>
    <t>Tétrachlorure de titane</t>
  </si>
  <si>
    <t>Titanium tetrachloride</t>
  </si>
  <si>
    <t>Trichloorazijnzuur</t>
  </si>
  <si>
    <t>Acide trichloracetique</t>
  </si>
  <si>
    <t>Trichloroacetic acid</t>
  </si>
  <si>
    <t>Zinkchloride, oplossing</t>
  </si>
  <si>
    <t>Chlorure de zinc en solution</t>
  </si>
  <si>
    <t>Zinc chloride solution</t>
  </si>
  <si>
    <t>Aceetaldehydeammoniak</t>
  </si>
  <si>
    <t>Aldéhydate d’ammoniaque</t>
  </si>
  <si>
    <t>Acetaldehyde ammonia</t>
  </si>
  <si>
    <t>Ammoniumdinitro-o-cresolaat, vast</t>
  </si>
  <si>
    <t>Dinitro-o-crésate d'ammonium, solide</t>
  </si>
  <si>
    <t>Ammonium dinitro-o-cresolate, solid</t>
  </si>
  <si>
    <t>Dioxyde de carbone solide (neige carbonique)</t>
  </si>
  <si>
    <t>Carbon dioxide, solid or dry ice</t>
  </si>
  <si>
    <t>Tetrachloorkoolstof</t>
  </si>
  <si>
    <t>Tétrachlorure de carbone</t>
  </si>
  <si>
    <t>Carbon tetrachloride</t>
  </si>
  <si>
    <t>Kaliumsulfide, gehydrateerd met ten minste 30 % kristalwater</t>
  </si>
  <si>
    <t>Sulfure de potassium, hydraté contenant au moins 30% d’eau</t>
  </si>
  <si>
    <t>Potassium sulfide, hydrated with not less than 30 percent water of crystallization</t>
  </si>
  <si>
    <t>Propionzuur met ten minste 10 massa-%. maar minder dan 90 massa-% zuur</t>
  </si>
  <si>
    <t>Acide propionique contenant au moins 10 % mais moins de 90 % (masse) d'acide</t>
  </si>
  <si>
    <t>ropionic acid with not less than 10% and less than 90% acid by mass</t>
  </si>
  <si>
    <t>Natriumsulfide, gehydrateerd met ten minste 30 % kristalwater</t>
  </si>
  <si>
    <t>Sulfure de sodium, hydraté contenant au moins 30% d’eau</t>
  </si>
  <si>
    <t>Sodium sulfide, hydrated with not less than 30 percent water</t>
  </si>
  <si>
    <t>Medicament, vloeibaar, giftig, n.e.g.</t>
  </si>
  <si>
    <t>Médicament liquide toxique, n.s.a.</t>
  </si>
  <si>
    <t>Medicine, liquid, toxic, n.o.s.</t>
  </si>
  <si>
    <t>Bariumlegeringen, pyrofoor</t>
  </si>
  <si>
    <t>Alliages pyrophoriques de baryum</t>
  </si>
  <si>
    <t>Barium alloys, pyrophoric</t>
  </si>
  <si>
    <t>Calcium, pyrofoor of calciumlegeringen, pyrofoor</t>
  </si>
  <si>
    <t>Calcium pyrophorique ou alliages pyrophoriques de calcium</t>
  </si>
  <si>
    <t>Calcium, pyrophoric or calcium alloys, pyrophoric</t>
  </si>
  <si>
    <t>Chiffons huileux</t>
  </si>
  <si>
    <t>Déchets textiles mouillés</t>
  </si>
  <si>
    <t>Hexafluorpropeen (koelgas R 1216)</t>
  </si>
  <si>
    <t>Hexafluoropropylène (gaz réfrigérant R 1216)</t>
  </si>
  <si>
    <t>Hexafluoropropylene or refrigerant gas R 1216</t>
  </si>
  <si>
    <t>Siliciumtetrafluoride</t>
  </si>
  <si>
    <t>Tétrafluorure de silicium</t>
  </si>
  <si>
    <t>Silicon tetrafluoride</t>
  </si>
  <si>
    <t>Vinylfluoride, gestabiliseerd</t>
  </si>
  <si>
    <t>Fluorure de vinyle stabilisé</t>
  </si>
  <si>
    <t>Vinyl fluoride, stabilized</t>
  </si>
  <si>
    <t>Ethylcrotonaat</t>
  </si>
  <si>
    <t>Crotonate d’éthyle</t>
  </si>
  <si>
    <t>Ethyl crotonate</t>
  </si>
  <si>
    <t>Brandstof voor straalvliegtuigen</t>
  </si>
  <si>
    <t>Carburéacteur</t>
  </si>
  <si>
    <t>Fuel, aviation, turbine engine</t>
  </si>
  <si>
    <t>N-propylnitraat</t>
  </si>
  <si>
    <t>Nitrate de n-propyle</t>
  </si>
  <si>
    <t>N-propyl nitrate</t>
  </si>
  <si>
    <t>Hars, oplossing, brandbaar</t>
  </si>
  <si>
    <t>Résine en solution, inflammable</t>
  </si>
  <si>
    <t>Resin solution</t>
  </si>
  <si>
    <t>Decaboraan</t>
  </si>
  <si>
    <t>Décaborane</t>
  </si>
  <si>
    <t>Decaborane</t>
  </si>
  <si>
    <t>Magnesium of magnesiumlegeringen met meer dan 50 % magnesium, korrels, repen, draaisels</t>
  </si>
  <si>
    <t>Magnésium ou alliages de magnésium, contenant plus de 50 % de magnésium, sous forme de granulés, de tournures ou de rubans</t>
  </si>
  <si>
    <t>Magnesium or magnesium alloys with more than 50 percent magnesium in pellets, turnings or ribbons</t>
  </si>
  <si>
    <t>Kaliumboorhydride</t>
  </si>
  <si>
    <t>Borohydrure de potassium</t>
  </si>
  <si>
    <t>Potassium borohydride</t>
  </si>
  <si>
    <t>Titaanhydride</t>
  </si>
  <si>
    <t>Hydrure de titane</t>
  </si>
  <si>
    <t>Titanium hydride</t>
  </si>
  <si>
    <t>Looddioxide</t>
  </si>
  <si>
    <t>Dioxyde de plomb</t>
  </si>
  <si>
    <t>Lead dioxide</t>
  </si>
  <si>
    <t>Perchloorzuur met meer dan 50 massa-% maar niet meer dan 72 massa-% zuur</t>
  </si>
  <si>
    <t>Acide perchlorique contenant plus de 50 % (masse) mais au maximum 72 % (masse) d'acide</t>
  </si>
  <si>
    <t>Perchloric acid with more than 50 percent but not more than 72 percent acid, by mass</t>
  </si>
  <si>
    <t>Bariumoxide</t>
  </si>
  <si>
    <t>Oxyde de baryum</t>
  </si>
  <si>
    <t>Barium oxide</t>
  </si>
  <si>
    <t>Benzidine</t>
  </si>
  <si>
    <t>Benzylideenchloride</t>
  </si>
  <si>
    <t>Chlorure de benzylidène</t>
  </si>
  <si>
    <t>Benzylidene chloride</t>
  </si>
  <si>
    <t>Broomchloormethaan</t>
  </si>
  <si>
    <t>Bromochloromethane</t>
  </si>
  <si>
    <t>Chloroform</t>
  </si>
  <si>
    <t>Chloroforme</t>
  </si>
  <si>
    <t>Cyaanbromide</t>
  </si>
  <si>
    <t>Bromure de cyanogène</t>
  </si>
  <si>
    <t>Cyanogen bromide</t>
  </si>
  <si>
    <t>Ethylbromide</t>
  </si>
  <si>
    <t>Bromure d’éthyle</t>
  </si>
  <si>
    <t>Ethyl bromide</t>
  </si>
  <si>
    <t>Ethyldichloorarsine</t>
  </si>
  <si>
    <t>Éthyldichlorarsine</t>
  </si>
  <si>
    <t>Ethyldichloroarsine</t>
  </si>
  <si>
    <t>Fenylkwikhydroxide</t>
  </si>
  <si>
    <t>Hydroxyde de phenylmercure</t>
  </si>
  <si>
    <t>Phenylmercuric hydroxide</t>
  </si>
  <si>
    <t>Fenylkwiknitraat</t>
  </si>
  <si>
    <t>Nitrate de phenylmercure</t>
  </si>
  <si>
    <t>Phenylmercuric nitrate</t>
  </si>
  <si>
    <t>Tetrachloorethyleen (perchloorethyleen)</t>
  </si>
  <si>
    <t>Tétrachloréthylène (perchloroéthylène)</t>
  </si>
  <si>
    <t>Tetrachloroethylene</t>
  </si>
  <si>
    <t>Acetyljodide</t>
  </si>
  <si>
    <t>Iodure d’acétyle</t>
  </si>
  <si>
    <t>Acetyl iodide</t>
  </si>
  <si>
    <t>Diisooctylfosfaat</t>
  </si>
  <si>
    <t>Phosphate acide de diisooctyle</t>
  </si>
  <si>
    <t>Diisooctyl acid phosphate</t>
  </si>
  <si>
    <t>Desinfectiemiddel, vloeibaar, bijtend, n.e.g.</t>
  </si>
  <si>
    <t>Désinfectant liquide corrosif, n.s.a.</t>
  </si>
  <si>
    <t>Disinfectant, liquid, corrosive, n.o.s.</t>
  </si>
  <si>
    <t>Seleenzuur</t>
  </si>
  <si>
    <t>Acide sélénique</t>
  </si>
  <si>
    <t>Selenic acid</t>
  </si>
  <si>
    <t>Afvalzwavelzuur</t>
  </si>
  <si>
    <t>Acide résiduaire de raffinage</t>
  </si>
  <si>
    <t>Sludge acid</t>
  </si>
  <si>
    <t>Natronkalk, met meer dan 4 % natriumhydroxide</t>
  </si>
  <si>
    <t>Chaux sodée contenant plus de 4 % d'hydroxyde de sodium</t>
  </si>
  <si>
    <t>Soda lime with more than 4 percent sodium hydroxide</t>
  </si>
  <si>
    <t>Chloriet, oplossing</t>
  </si>
  <si>
    <t>Chlorite en solution</t>
  </si>
  <si>
    <t>Chlorite solution</t>
  </si>
  <si>
    <t>Oxyde de calcium</t>
  </si>
  <si>
    <t>Diboraan</t>
  </si>
  <si>
    <t>Diborane</t>
  </si>
  <si>
    <t>Mengsel van methylchloride en dichloormethaan</t>
  </si>
  <si>
    <t>Chlorure de méthyle et chlorure de méthylène en mélange</t>
  </si>
  <si>
    <t>Methyl chloride and methylene chloride mixture</t>
  </si>
  <si>
    <t>Neon, sterk gekoeld, vloeibaar</t>
  </si>
  <si>
    <t>Néon liquide réfrigéré</t>
  </si>
  <si>
    <t>Neon, refrigerated liquid</t>
  </si>
  <si>
    <t>Butylpropionaten</t>
  </si>
  <si>
    <t>Propionates de butyle</t>
  </si>
  <si>
    <t>Butyl propionates</t>
  </si>
  <si>
    <t>Cyclohexanon</t>
  </si>
  <si>
    <t>Cyclohexanone</t>
  </si>
  <si>
    <t>2,2'-dichloordiethylether</t>
  </si>
  <si>
    <t>Éther 2,2'-dichlorodiéthylique</t>
  </si>
  <si>
    <t>2,2'-dichlorodiethyl ether</t>
  </si>
  <si>
    <t>Ethylacrylaat, gestabiliseerd</t>
  </si>
  <si>
    <t>Acrylate d'éthyle stabilisé</t>
  </si>
  <si>
    <t>Ethyl acrylate, stabilized</t>
  </si>
  <si>
    <t>Isopropylbenzeen (cumeen)</t>
  </si>
  <si>
    <t>Isopropylbenzène</t>
  </si>
  <si>
    <t>Isopropylbenzene</t>
  </si>
  <si>
    <t>Methylacrylaat, gestabiliseerd</t>
  </si>
  <si>
    <t>Acrylate de méthyle stabilisé</t>
  </si>
  <si>
    <t>Methyl acrylate, stabilized</t>
  </si>
  <si>
    <t>Nonanen</t>
  </si>
  <si>
    <t>Nonanes</t>
  </si>
  <si>
    <t>Propyleenimine, gestabiliseerd</t>
  </si>
  <si>
    <t>Propylèneimine stabilisée</t>
  </si>
  <si>
    <t>Propyleneimine, stabilized</t>
  </si>
  <si>
    <t>Pyrrolidine</t>
  </si>
  <si>
    <t>Calciumdithioniet</t>
  </si>
  <si>
    <t>Dithionite de calcium</t>
  </si>
  <si>
    <t>Calcium dithionite or calcium hydrosulphite</t>
  </si>
  <si>
    <t>Methylmagnesiumbromide in ethylether</t>
  </si>
  <si>
    <t>Bromure de méthylmagnésium dans l'éther éthylique</t>
  </si>
  <si>
    <t>Methyl magnesium bromide in ethyl ether</t>
  </si>
  <si>
    <t>Kaliumdithioniet</t>
  </si>
  <si>
    <t>Dithionite de potassium</t>
  </si>
  <si>
    <t>Potassium dithionite or potassium hydrosulphite</t>
  </si>
  <si>
    <t>Zinkdithioniet (zinkhydrosulfiet)</t>
  </si>
  <si>
    <t>Dithionite de zinc (hydrosulfite de zinc)</t>
  </si>
  <si>
    <t>Zinc dithionite</t>
  </si>
  <si>
    <t>Zirkoniumafval</t>
  </si>
  <si>
    <t>Déchets de zirconium</t>
  </si>
  <si>
    <t>Zirconium scrap</t>
  </si>
  <si>
    <t>Cyanide, oplossing, n.e.g.</t>
  </si>
  <si>
    <t>Cyanure en solution, n.s.a.</t>
  </si>
  <si>
    <t>Cyanide solution, n.o.s.</t>
  </si>
  <si>
    <t>Broomazijnzuur, oplossing</t>
  </si>
  <si>
    <t>Acide bromacétique en solution</t>
  </si>
  <si>
    <t>Bromoacetic acid solution</t>
  </si>
  <si>
    <t>Fosforoxybromide</t>
  </si>
  <si>
    <t>Oxybromure de phosphore</t>
  </si>
  <si>
    <t>Phosphorus oxybromide</t>
  </si>
  <si>
    <t>Thioglycolzuur</t>
  </si>
  <si>
    <t>Acide thioglycolique</t>
  </si>
  <si>
    <t>Thioglycolic acid</t>
  </si>
  <si>
    <t>Dibroomdifluormethaan (difluordibroommethaan)</t>
  </si>
  <si>
    <t>Dibromodifluorométhane</t>
  </si>
  <si>
    <t>Dibromodifluoromethane</t>
  </si>
  <si>
    <t>Ammoniumnitraat dat in totaal niet meer dan 0.2 % brandbare stoffen bevat (inclusief om het even welke organische stof. berekend als koolstof). met uitzondering van elke andere stof</t>
  </si>
  <si>
    <t>Nitrate d'ammonium contenant au plus 0,2 % de matières combustibles (y compris les matières organiques exprimées en équivalent carbone), à l'exclusion de toute autre matière</t>
  </si>
  <si>
    <t>Ammonium nitrate, with not more than 0.2% combustible substances, including any organic substance calculated as carbon, to the exclusion of any other added substance</t>
  </si>
  <si>
    <t>Veiligheidslucifers (voor strijkvlak) in boekjes of doosjes</t>
  </si>
  <si>
    <t>Allumettes de sûreté (à frottoir, en carnets ou pochettes)</t>
  </si>
  <si>
    <t>Matches, safety (book, card or strike on box)</t>
  </si>
  <si>
    <t>Waslucifers</t>
  </si>
  <si>
    <t>Allumettes-bougies</t>
  </si>
  <si>
    <t>Matches, wax 'vesta'</t>
  </si>
  <si>
    <t>Spuitbussen (aërosolen), verstikkend</t>
  </si>
  <si>
    <t>Aérosols asphyxiants</t>
  </si>
  <si>
    <t>Aerosols</t>
  </si>
  <si>
    <t>Argon, sterk gekoeld, vloeibaar</t>
  </si>
  <si>
    <t>Argon liquide réfrigéré</t>
  </si>
  <si>
    <t>Argon, refrigerated liquid</t>
  </si>
  <si>
    <t>Mengsel van ethyleenoxide en kool- stofdioxide (mengsel van ethyleen- oxide en kooldioxide) (mengsel van ethyleenoxide en koolzuur), met niet meer dan 9 % ethyleenoxide</t>
  </si>
  <si>
    <t>Oxyde d'éthylène et dioxyde de carbone en mélange contenant au plus 9 % d'oxyde d'éthylène</t>
  </si>
  <si>
    <t>Ethylene oxide and carbon dioxide mixtures with not more than 9 percent ethylene oxide</t>
  </si>
  <si>
    <t>Samengeperst gas, giftig, brandbaar, n.e.g.</t>
  </si>
  <si>
    <t>Gaz comprimé, toxique, inflammable, n.s.a.</t>
  </si>
  <si>
    <t>Compressed gas, toxic, flammable, n.o.s.</t>
  </si>
  <si>
    <t>Samengeperst gas, brandbaar, n.e.g.</t>
  </si>
  <si>
    <t>Gaz comprimé, inflammable, n.s.a.</t>
  </si>
  <si>
    <t>Compressed gas, flammable, n.o.s.</t>
  </si>
  <si>
    <t>Samengeperst gas, giftig, n.e.g.</t>
  </si>
  <si>
    <t>Gaz comprimé, toxique, n.s.a.</t>
  </si>
  <si>
    <t>Compressed gas, toxic, n.o.s.</t>
  </si>
  <si>
    <t>Samengeperst gas, n.e.g.</t>
  </si>
  <si>
    <t>Gaz comprimé, n.s.a.</t>
  </si>
  <si>
    <t>Compressed gas, n.o.s.</t>
  </si>
  <si>
    <t>Deuterium, samengeperst</t>
  </si>
  <si>
    <t>Deutérium comprimé</t>
  </si>
  <si>
    <t>Deuterium, compressed</t>
  </si>
  <si>
    <t>1,2-dichloor-1,1,2,2-tetrafluorethaan (koelgas r 114)</t>
  </si>
  <si>
    <t>Dichloro-1,2 tétrafluoro-1,1,2,2, éthane (gaz réfrigérant r 114)</t>
  </si>
  <si>
    <t>1,2-dichloro-1,1,2,2-tetrafluoroethane or refrigerant gas r 114</t>
  </si>
  <si>
    <t>1,1-difluorethyleen(1,1-difluoretheen) (koelgas r 1132a)</t>
  </si>
  <si>
    <t>Difluoro-1,1 éthylène (gaz réfrigérant r 1132a)</t>
  </si>
  <si>
    <t>1,1-difluoroethylene or refrigerant gas r 1132a</t>
  </si>
  <si>
    <t>Ethaan, sterk gekoeld, vloeibaar</t>
  </si>
  <si>
    <t>Éthane liquide réfrigéré</t>
  </si>
  <si>
    <t>Ethane, refrigerated liquid</t>
  </si>
  <si>
    <t>Ethyleen (etheen)</t>
  </si>
  <si>
    <t>Éthylène</t>
  </si>
  <si>
    <t>Ethylene</t>
  </si>
  <si>
    <t>Helium, sterk gekoeld, vloeibaar</t>
  </si>
  <si>
    <t>Hélium liquide réfrigéré</t>
  </si>
  <si>
    <t>Helium, refrigerated liquid</t>
  </si>
  <si>
    <t>Mengsel van koolwaterstofgassen, samengeperst, n.e.g.</t>
  </si>
  <si>
    <t>Hydrocarbures gazeux en mélange comprimé, n.s.a.</t>
  </si>
  <si>
    <t>Hydrocarbon gas mixture, compressed, n.o.s.</t>
  </si>
  <si>
    <t>Mengsel van koolwaterstofgassen. vloeibaar gemaakt. n.e.g. zoals mengsel a. a01. a02. a0. a1. b1. b2. b of c</t>
  </si>
  <si>
    <t>Hydrocarbures gazeux en mélange liquéfié NS.A. comme mélange a. a01. a02. a0. a1. b1. b2. b ou c</t>
  </si>
  <si>
    <t>Hydrocarbon gas mixture, liquefied, n.o.s.</t>
  </si>
  <si>
    <t>Waterstof, sterk gekoeld, vloeibaar</t>
  </si>
  <si>
    <t>Hydrogène liquide réfrigéré</t>
  </si>
  <si>
    <t>Hydrogen, refrigerated liquid</t>
  </si>
  <si>
    <t>Insecticide, gas, giftig, n.e.g.</t>
  </si>
  <si>
    <t>Gaz insecticide toxique, n.s.a.</t>
  </si>
  <si>
    <t>Insecticide gas, toxic, n.o.s.</t>
  </si>
  <si>
    <t>Insecticide, gas, n.e.g.</t>
  </si>
  <si>
    <t>Gaz insecticide, n.s.a.</t>
  </si>
  <si>
    <t>Insecticide gas, n.o.s.</t>
  </si>
  <si>
    <t>Isobutaan</t>
  </si>
  <si>
    <t>Isobutane</t>
  </si>
  <si>
    <t>Krypton, sterk gekoeld, vloeibaar</t>
  </si>
  <si>
    <t>Krypton liquide réfrigéré</t>
  </si>
  <si>
    <t>Krypton, refrigerated liquid</t>
  </si>
  <si>
    <t>Methaan, samengeperst of aardgas, samengeperst, met hoog methaangehalte</t>
  </si>
  <si>
    <t>Méthane comprimé ou gaz naturel (à haute teneur en méthane) comprimé</t>
  </si>
  <si>
    <t>Methane, compressed or natural gas, compressed</t>
  </si>
  <si>
    <t>Methaan, sterk gekoeld, vloeibaar of aardgas, sterk gekoeld, vloeibaar, met hoog methaangehalte</t>
  </si>
  <si>
    <t>Méthane liquide réfrigéré ou gaz naturel (à haute teneur en méthane) liquide réfrigéré</t>
  </si>
  <si>
    <t>Natural gas, refrigerated liquid or methane, refrigerated liquid</t>
  </si>
  <si>
    <t>Mengsel van chloordifluormethaan en chloorpentafluorethaan (koelgas r 502). met een vast kookpunt . dat ca. 49 % chloordifluormethaan bevat</t>
  </si>
  <si>
    <t>Chlorodifluorométhane et chloropentafluoréthane en mélange à point d'ébullition fixe, contenant environ 49 % de chlorodifluorométhane</t>
  </si>
  <si>
    <t>Chlorodifluoromethane and chloropentafluoroethane mixture or refrigerant gas r 502</t>
  </si>
  <si>
    <t>Broomchloordifluor- methaan (koelgas r 12b1)</t>
  </si>
  <si>
    <t>Bromochlorodifluorométhane (gaz réfrigérant r 12b1)</t>
  </si>
  <si>
    <t>Chlorodifluorobromomethane or refrigerant gas r 12b1</t>
  </si>
  <si>
    <t>Mengsel van stikstofmonoxide en distikstoftetroxide (mengsel van stikstofmonoxide en stikstofdioxide)</t>
  </si>
  <si>
    <t>Monoxyde d'azote et tétroxyde de diazote en mélange</t>
  </si>
  <si>
    <t>Nitric oxide and dinitrogen tetroxide mixture or nitric oxide and nitrogen dioxide mixture</t>
  </si>
  <si>
    <t>Octafluorcyclobutaan (koelgas rc 318)</t>
  </si>
  <si>
    <t>Octafluorocyclobutane (gaz réfrigérant rc 318)</t>
  </si>
  <si>
    <t>Octafluorocyclobutane or refrigerant gas rc 318</t>
  </si>
  <si>
    <t>Stikstof, sterk gekoeld, vloeibaar</t>
  </si>
  <si>
    <t>Azote liquide réfrigéré</t>
  </si>
  <si>
    <t>Nitrogen, refrigerated liquid</t>
  </si>
  <si>
    <t>Tetrafluormethaan (koelgas r 14)</t>
  </si>
  <si>
    <t>Tétrafluorométhane (gaz réfrigérant r 14)</t>
  </si>
  <si>
    <t>Tetrafluoromethane or refrigerant gas r 14</t>
  </si>
  <si>
    <t>1-chloor-2,2,2-trifluorethaan (koelgas r 133a)</t>
  </si>
  <si>
    <t>1-chloro-2,2,2-trifluoroéthane (gaz réfrigérant r 133a)</t>
  </si>
  <si>
    <t>1-chloro-2,2,2-trifluoroethane or refrigerant gas r 133a</t>
  </si>
  <si>
    <t>Trifluormethaan (koelgas r 23)</t>
  </si>
  <si>
    <t>Trifluorométhane (gaz réfrigérant r 23)</t>
  </si>
  <si>
    <t>Trifluoromethane or refrigerant gas r 23</t>
  </si>
  <si>
    <t>Alcoholen, brandbaar, giftig, n.e.g.</t>
  </si>
  <si>
    <t>Alcools inflammables, toxiques, n.s.a.</t>
  </si>
  <si>
    <t>Alcohols, flammable, toxic, n.o.s.</t>
  </si>
  <si>
    <t>Alcoholen. n.e.g. (dampspanning bij 50 °c hoger dan 110 kpa) 640c</t>
  </si>
  <si>
    <t>Alcools. n.s.a. (pression de vapeur à 50 °c supérieure à 110 kpa) 640c</t>
  </si>
  <si>
    <t>Alcohols, n.o.s.</t>
  </si>
  <si>
    <t>Aldehyden, brandbaar, giftig, n.e.g.</t>
  </si>
  <si>
    <t>Aldéhydes inflammables, toxiques, n.s.a.</t>
  </si>
  <si>
    <t>Aldehydes, flammable, toxic, n.o.s.</t>
  </si>
  <si>
    <t>Aldehyden, n.e.g.</t>
  </si>
  <si>
    <t>Aldéhydes, n.s.a.</t>
  </si>
  <si>
    <t>Aldehydes, n.o.s.</t>
  </si>
  <si>
    <t>Chloropreen, gestabiliseerd</t>
  </si>
  <si>
    <t>Chloroprène stabilisé</t>
  </si>
  <si>
    <t>Chloroprene, stabilized</t>
  </si>
  <si>
    <t>Brandbare vloeistof, giftig, n.e.g.</t>
  </si>
  <si>
    <t>Liquide inflammable, toxique, n.s.a.</t>
  </si>
  <si>
    <t>Flammable liquid, toxic, n.o.s.</t>
  </si>
  <si>
    <t>Brandbare vloeistof, n.e.g.</t>
  </si>
  <si>
    <t>Liquide inflammable, n.s.a.</t>
  </si>
  <si>
    <t>Flammable liquid, n.o.s.</t>
  </si>
  <si>
    <t>Ijzerpentacarbonyl</t>
  </si>
  <si>
    <t>Fer-pentacarbonyle</t>
  </si>
  <si>
    <t>Iron pentacarbonyl</t>
  </si>
  <si>
    <t>Teer. vloeibaar (met inbegrip van de bindmiddelen voor wegen en de bitumineuze cut backs) (dampspanning bij 50 °c hoger dan 110 kpa) 640c</t>
  </si>
  <si>
    <t>Goudrons liquides (y compris les liants routiers et les cut backs bitumineux) (pression de vapeur à 50 °c supérieure à 110 kpa) 640c</t>
  </si>
  <si>
    <t>Tars, liquid including road oils and cutback bitumens</t>
  </si>
  <si>
    <t>Celluloid in blokken, staven, rollen, bladen, buizen, enz. (met uitzondering van afvalstoffen)</t>
  </si>
  <si>
    <t>Celluloïd en blocs, barres, rouleaux, feuilles, tubes, etc. (à l'exclusion des déchets)</t>
  </si>
  <si>
    <t>Celluloid, in block, rods, rolls, sheets, tubes, etc., except scrap</t>
  </si>
  <si>
    <t>Kobaltnaftenaatpoeder</t>
  </si>
  <si>
    <t>Naphténates de cobalt en poudre</t>
  </si>
  <si>
    <t>Cobalt naphthenates, powder</t>
  </si>
  <si>
    <t>Celluloidafval</t>
  </si>
  <si>
    <t>Déchets de celluloïd</t>
  </si>
  <si>
    <t>Celluloid, scrap</t>
  </si>
  <si>
    <t>Magnesiumdiamide</t>
  </si>
  <si>
    <t>Diamidemagnésium</t>
  </si>
  <si>
    <t>Magnesium diamide</t>
  </si>
  <si>
    <t>Kunststoffen op basis van nitrocellulose, voor zelfverhitting vatbaar, n.e.g.</t>
  </si>
  <si>
    <t>Matières plastiques à base de nitrocellulose, auto-échauffantes, n.s.a.</t>
  </si>
  <si>
    <t>Plastics, nitrocellulose based, self-heating, n.o.s.</t>
  </si>
  <si>
    <t>Zirkoniumpoeder, droog</t>
  </si>
  <si>
    <t>Zirconium en poudre sec</t>
  </si>
  <si>
    <t>Zirconium powder, dry</t>
  </si>
  <si>
    <t>Zirkonium, droog, onder de vorm van platen, repen of draad (dunner dan 18 μm)</t>
  </si>
  <si>
    <t>Zirconium sec, sous forme de feuilles, de bandes ou de fil (d'une épaisseur inférieure à 18 µm)</t>
  </si>
  <si>
    <t>Zirconium, dry, finished sheets, strip or coiled wire</t>
  </si>
  <si>
    <t>Magnesiumhydride</t>
  </si>
  <si>
    <t>Hydrure de magnésium</t>
  </si>
  <si>
    <t>Magnesium hydride</t>
  </si>
  <si>
    <t>Magnesiumfosfide</t>
  </si>
  <si>
    <t>Phosphure de magnésium</t>
  </si>
  <si>
    <t>Magnesium phosphide</t>
  </si>
  <si>
    <t>Kaliumfosfide</t>
  </si>
  <si>
    <t>Phosphure de potassium</t>
  </si>
  <si>
    <t>Potassium phosphide</t>
  </si>
  <si>
    <t>Strontiumfosfide</t>
  </si>
  <si>
    <t>Phosphure de strontium</t>
  </si>
  <si>
    <t>Strontium phosphide</t>
  </si>
  <si>
    <t>Waterstofperoxide. oplossing in water. met ten minste 20 % en niet meer dan 60 % waterstofperoxide (zo nodig gestabiliseerd)</t>
  </si>
  <si>
    <t>Peroxyde d’hydrogène. en solution aqueuse contenant au moins 20 % mais au maximum 60 % de peroxyde d'hydrogène (stabilisée selon les besoins)</t>
  </si>
  <si>
    <t>Hydrogen peroxide, aqueous solutions with not less than 20 percent but not more than 60 percent hydrogen peroxide (stabilized as necessary)</t>
  </si>
  <si>
    <t>Waterstofperoxide. oplossing in water. gestabiliseerd. met meer dan 70 % waterstofperoxide 640n</t>
  </si>
  <si>
    <t>Peroxyde d’hydrogène. en solution aqueuse stabilisée contenant plus de 70 % de peroxyde d'hydrogène 640n</t>
  </si>
  <si>
    <t>Hydrogen peroxide, aqueous solution, stabilized</t>
  </si>
  <si>
    <t>Munitie, giftig, niet ontplofbaar, zonder verspreidingslading of uitstootlading en zonder ontsteker</t>
  </si>
  <si>
    <t>Munitions toxiques non explosives, sans charge de dispersion ni charge d'expulsion, non amorcées</t>
  </si>
  <si>
    <t>Ammunition, toxic, non-explosive, without burster or expelling charge, non-fuzed</t>
  </si>
  <si>
    <t>Munitie, traanverwekkend, niet ontplofbaar, zonder verspreidingslading of uitstootlading en zonder ontsteker</t>
  </si>
  <si>
    <t>Munitions lacrymogènes non explosives, sans charge de dispersion ni charge d'expulsion, non amorcées</t>
  </si>
  <si>
    <t>Ammunition, tear-producing, non-explosive, without burster or expelling charge, non-fuzed</t>
  </si>
  <si>
    <t>Chlooranilinen, vast</t>
  </si>
  <si>
    <t>Chloranilines solides</t>
  </si>
  <si>
    <t>Chloroanilines, solid</t>
  </si>
  <si>
    <t>Chlooranilinen, vloeibaar</t>
  </si>
  <si>
    <t>Chloranilines liquides</t>
  </si>
  <si>
    <t>Chloroanilines, liquid</t>
  </si>
  <si>
    <t>Chloorfenolen, vast</t>
  </si>
  <si>
    <t>Chlorophénols solides</t>
  </si>
  <si>
    <t>Chlorophenols, solid</t>
  </si>
  <si>
    <t>Chloorfenolen, vloeibaar</t>
  </si>
  <si>
    <t>Chlorophénols liquides</t>
  </si>
  <si>
    <t>Chlorophenols, liquid</t>
  </si>
  <si>
    <t>Cresylzuur</t>
  </si>
  <si>
    <t>Acide crésilique</t>
  </si>
  <si>
    <t>Cresylic acid</t>
  </si>
  <si>
    <t>Epichloorhydrine</t>
  </si>
  <si>
    <t>Epichlorhydrine</t>
  </si>
  <si>
    <t>Epichlorohydrin</t>
  </si>
  <si>
    <t>Kwikverbinding, vloeibaar, n.e.g.</t>
  </si>
  <si>
    <t>Composé liquide du mercure, n.s.a.</t>
  </si>
  <si>
    <t>Mercury compound, liquid, n.o.s.</t>
  </si>
  <si>
    <t>Kwikverbinding, vast, n.e.g.</t>
  </si>
  <si>
    <t>Composé solide du mercure, n.s.a.</t>
  </si>
  <si>
    <t>Mercury compound, solid, n.o.s.</t>
  </si>
  <si>
    <t>Fenylkwikverbinding, n.e.g.</t>
  </si>
  <si>
    <t>Composé phénylmercurique, n.s.a.</t>
  </si>
  <si>
    <t>Phenylmercuric compound, n.o.s.</t>
  </si>
  <si>
    <t>Natriumarseniet, vast</t>
  </si>
  <si>
    <t>Arsénite de sodium solide</t>
  </si>
  <si>
    <t>Sodium arsenite, solid</t>
  </si>
  <si>
    <t>Rookbommen, niet ontplofbaar, die een bijtende vloeistof bevatten, zonder ontsteker</t>
  </si>
  <si>
    <t>Bombes fumigènes non explosives contenant un liquide corrosif, sans dispositif d'amorçage</t>
  </si>
  <si>
    <t>Bombs, smoke, non-explosive, with corrosive liquid, without initiating device</t>
  </si>
  <si>
    <t>Hydrazine, watervrij</t>
  </si>
  <si>
    <t>Hydrazine anhydre</t>
  </si>
  <si>
    <t>Hydrazine, anhydrous</t>
  </si>
  <si>
    <t>Hydrazine, oplossing in water met meer dan 37 massa-% hydrazine</t>
  </si>
  <si>
    <t>Hydrazine en solution aqueuse contenant plus de 37 % (masse) d'hydrazine</t>
  </si>
  <si>
    <t>Hydrazine aqueous solution</t>
  </si>
  <si>
    <t>Salpeterzuur, met uitzondering van roodrokend salpeterzuur, met niet meer dan 70 % salpeterzuur</t>
  </si>
  <si>
    <t>Acide nitrique, à l'exclusion de l'acide nitrique fumant rouge, contenant moins de 70 % d'acide nitrique</t>
  </si>
  <si>
    <t>Nitric acid other than red fuming, with not more than 70 percent nitric acid</t>
  </si>
  <si>
    <t>Salpeterzuur, roodrokend</t>
  </si>
  <si>
    <t>Acide nitrique fumant rouge</t>
  </si>
  <si>
    <t>Nitric acid, red fuming</t>
  </si>
  <si>
    <t>Kaliummonoxide (kaliumoxide)</t>
  </si>
  <si>
    <t>Monoxyde de potassium</t>
  </si>
  <si>
    <t>Potassium monoxide</t>
  </si>
  <si>
    <t>Mengsel van waterstof en methaan, samengeperst</t>
  </si>
  <si>
    <t>Hydrogène et méthane en mélange comprimé</t>
  </si>
  <si>
    <t>Hydrogen and methane mixture, compressed</t>
  </si>
  <si>
    <t>1,1,1-trifluorethaan (koelgas r 143a)</t>
  </si>
  <si>
    <t>1,1,1-trifluoroéthane (gaz réfrigérant r 143a)</t>
  </si>
  <si>
    <t>1,1,1-trifluoroethane or refrigerant gas r 143a</t>
  </si>
  <si>
    <t>Xenon</t>
  </si>
  <si>
    <t>Xénon</t>
  </si>
  <si>
    <t>Recipienten, klein, met gas (gaspatronen), zonder aftapinrichting, niet hervulbaar</t>
  </si>
  <si>
    <t>Récipients de faible capacité contenant du gaz sans dispositif de détente, non rechargeables</t>
  </si>
  <si>
    <t>Receptacles, small, containing gas or gas cartridges</t>
  </si>
  <si>
    <t>Dinitrotoluenen, vloeibaar</t>
  </si>
  <si>
    <t>Dinitrotoluènes liquides</t>
  </si>
  <si>
    <t>Dinitrotoluenes, liquid</t>
  </si>
  <si>
    <t>2,2-dimethylpropaan</t>
  </si>
  <si>
    <t>2,2-diméthylpropane</t>
  </si>
  <si>
    <t>2,2-dimethylpropane</t>
  </si>
  <si>
    <t>Isobutyraldehyde</t>
  </si>
  <si>
    <t>Isobutyraldéhyde</t>
  </si>
  <si>
    <t>Isobutyraldehyde or isobutyl aldehyde</t>
  </si>
  <si>
    <t>Cymenen (methylisopropylbenzenen)</t>
  </si>
  <si>
    <t>Cymènes</t>
  </si>
  <si>
    <t>Cymenes</t>
  </si>
  <si>
    <t>Dichloorpropenen</t>
  </si>
  <si>
    <t>Dichloropropènes</t>
  </si>
  <si>
    <t>Dichloropropenes</t>
  </si>
  <si>
    <t>Dicyclopentadieen</t>
  </si>
  <si>
    <t>Dicyclopentadiène</t>
  </si>
  <si>
    <t>Dicyclopentadiene</t>
  </si>
  <si>
    <t>Diethylbenzeen</t>
  </si>
  <si>
    <t>Diéthylbenzène</t>
  </si>
  <si>
    <t>Diethylbenzene</t>
  </si>
  <si>
    <t>Diisobutyleen, isomere verbindingen</t>
  </si>
  <si>
    <t>Composés isomeriques du diisobutylène</t>
  </si>
  <si>
    <t>Diisobutylene, isomeric compounds</t>
  </si>
  <si>
    <t>2-dimethylaminoethanol</t>
  </si>
  <si>
    <t>2-diméthylaminoéthanol</t>
  </si>
  <si>
    <t>Dipenteen (limoneen)</t>
  </si>
  <si>
    <t>Dipentène</t>
  </si>
  <si>
    <t>Dipentene</t>
  </si>
  <si>
    <t>Methylisobutylcarbinol (methylamylalcohol)</t>
  </si>
  <si>
    <t>Alcool méthylamylique</t>
  </si>
  <si>
    <t>Methyl isobutyl carbinol</t>
  </si>
  <si>
    <t>Morfoline</t>
  </si>
  <si>
    <t>Morpholine</t>
  </si>
  <si>
    <t>Styreen monomeer, gestabiliseerd (vinylbenzeen, monomeer, gestabiliseerd)</t>
  </si>
  <si>
    <t>Styrène monomère stabilisé</t>
  </si>
  <si>
    <t>Styrene monomer, stabilized</t>
  </si>
  <si>
    <t>Tetrahydrofuran</t>
  </si>
  <si>
    <t>Tetrahydrofuranne</t>
  </si>
  <si>
    <t>Tripropyleen (propyleen trimeer)</t>
  </si>
  <si>
    <t>Tripropylène</t>
  </si>
  <si>
    <t>Tripropylene</t>
  </si>
  <si>
    <t>Valeraldehyde</t>
  </si>
  <si>
    <t>Valéraldéhyde</t>
  </si>
  <si>
    <t>Nitrocellulose, oplossing, brandbaar, die niet meer dan 12,6 % stikstof bevat (berekend op de droge massa) en niet meer dan 55 % nitrocellulose</t>
  </si>
  <si>
    <t>Nitrocellulose en solution inflammable contenant au plus 12,6 % d'azote (rapporté à la masse sèche) et 55 % de nitrocellulose</t>
  </si>
  <si>
    <t>Nitrocellulose, solution, flammable with not more than 12.6 percent nitrogen, by mass, and not more than 55 percent nitrocellulose</t>
  </si>
  <si>
    <t>Ammoniumnitraathou- dende meststoffen</t>
  </si>
  <si>
    <t>Engrais au nitrate d'ammonium</t>
  </si>
  <si>
    <t>Ammonium nitrate based fertilizer</t>
  </si>
  <si>
    <t>Engrais au nitrate d'ammonium, mélanges homogènes du type azote/phosphate, azote/potasse ou azote/phosphate/potasse contenant au plus 70 % de nitrate d'ammonium et une teneur totale en matières combustibles (sans limitation de teneur en matières combustible</t>
  </si>
  <si>
    <t>Ammoniak. oplossing in water. met een densiteit bij 15 °c lager dan 0.880. die meer dan 35 % maar niet meer dan 50 % ammoniak bevat</t>
  </si>
  <si>
    <t>Ammoniac. en solution aqueuse de densité relative inférieure à 0,880 à 15 °c contenant plus de 35 % mais au plus 50 % d'ammoniac</t>
  </si>
  <si>
    <t>Ammonia solution, relative density less than 0.880 at 15 degrees C in water, with more than 35 percent but not more than 50 percent ammonia</t>
  </si>
  <si>
    <t>Acrylamide, vast</t>
  </si>
  <si>
    <t>Acrylamide, solide</t>
  </si>
  <si>
    <t>Acrylamide, solid</t>
  </si>
  <si>
    <t>Chloraal, watervrij, gestabiliseerd</t>
  </si>
  <si>
    <t>Chloral anhydre stabilisé</t>
  </si>
  <si>
    <t>Chloral, anhydrous, stabilized</t>
  </si>
  <si>
    <t>Cresolen, vloeibaar</t>
  </si>
  <si>
    <t>Crésols liquides</t>
  </si>
  <si>
    <t>Cresols, liquid</t>
  </si>
  <si>
    <t>Alfa-naftylamine</t>
  </si>
  <si>
    <t>Alpha-naphtylamine</t>
  </si>
  <si>
    <t>Alpha-naphthylamine</t>
  </si>
  <si>
    <t>Tolueendiisocyanaat</t>
  </si>
  <si>
    <t>Diisocyanate de tolulène</t>
  </si>
  <si>
    <t>Toluene diisocyanate</t>
  </si>
  <si>
    <t>Diethyleentriamine</t>
  </si>
  <si>
    <t>Diethylènetriamine</t>
  </si>
  <si>
    <t>Diethylenetriamine</t>
  </si>
  <si>
    <t>Chloorwaterstof, sterk gekoeld, vloeibaar</t>
  </si>
  <si>
    <t>Chlorure d'hydrogène liquide réfrigéré</t>
  </si>
  <si>
    <t>Hydrogen chloride, refrigerated liquid</t>
  </si>
  <si>
    <t>Koolstofdioxide, sterk gekoeld, vloeibaar (kooldioxide, sterk gekoeld, vloeibaar) (koolzuur, sterk gekoeld, vloeibaar)</t>
  </si>
  <si>
    <t>Dioxyde de carbone liquide réfrigéré</t>
  </si>
  <si>
    <t>Carbon dioxide, refrigerated liquid</t>
  </si>
  <si>
    <t>Arseenwaterstof (arsine)</t>
  </si>
  <si>
    <t>Arsine</t>
  </si>
  <si>
    <t>Dichloorsilaan</t>
  </si>
  <si>
    <t>Dichlorosilane</t>
  </si>
  <si>
    <t>Zuurstofdifluoride, samengeperst</t>
  </si>
  <si>
    <t>Difluorure d'oxygène comprimé</t>
  </si>
  <si>
    <t>Oxygen difluoride, compressed</t>
  </si>
  <si>
    <t>Sulfurylfluoride</t>
  </si>
  <si>
    <t>Fluorure de sulfuryle</t>
  </si>
  <si>
    <t>Sulphuryl fluoride</t>
  </si>
  <si>
    <t>Germaanwaterstof (germaan)</t>
  </si>
  <si>
    <t>Germane</t>
  </si>
  <si>
    <t>Hexafluorethaan (koelgas r 116)</t>
  </si>
  <si>
    <t>Hexafluoréthane (gaz réfrigérant r 116)</t>
  </si>
  <si>
    <t>Hexafluoroethane or refrigerant gas r 116</t>
  </si>
  <si>
    <t>Seleenhexafluoride</t>
  </si>
  <si>
    <t>Hexafluorure de sélénium</t>
  </si>
  <si>
    <t>Selenium hexafluoride</t>
  </si>
  <si>
    <t>Telluurhexafluoride</t>
  </si>
  <si>
    <t>Hexafluorure de tellure</t>
  </si>
  <si>
    <t>Tellurium hexafluoride</t>
  </si>
  <si>
    <t>Wolfraamhexafluoride</t>
  </si>
  <si>
    <t>Hexafluorure de tungstène</t>
  </si>
  <si>
    <t>Tungsten hexafluoride</t>
  </si>
  <si>
    <t>Waterstofjodide, watervrij (joodwaterstof, watervrij)</t>
  </si>
  <si>
    <t>Iodure d'hydrogène anhydre</t>
  </si>
  <si>
    <t>Hydrogen iodide, anhydrous</t>
  </si>
  <si>
    <t>Fosforpentafluoride</t>
  </si>
  <si>
    <t>Pentafluorure de phosphore</t>
  </si>
  <si>
    <t>Phosphorus pentafluoride</t>
  </si>
  <si>
    <t>Fosforwaterstof (fosfine)</t>
  </si>
  <si>
    <t>Phosphine</t>
  </si>
  <si>
    <t>Propadieen, gestabiliseerd</t>
  </si>
  <si>
    <t>Propadiène stabilisé</t>
  </si>
  <si>
    <t>Propadiene, stabilized</t>
  </si>
  <si>
    <t>Distikstofoxide, sterk gekoeld, vloeibaar (lachgas, sterk gekoeld, vloeibaar)</t>
  </si>
  <si>
    <t>Protoxyde d'azote liquide réfrigéré</t>
  </si>
  <si>
    <t>Nitrous oxide, refrigerated liquid</t>
  </si>
  <si>
    <t>Seleenwaterstof, watervrij (waterstofselenide, watervrij)</t>
  </si>
  <si>
    <t>Séléniure d'hydrogène anhydre</t>
  </si>
  <si>
    <t>Hydrogen selenide, anhydrous</t>
  </si>
  <si>
    <t>Siliciumwaterstof (silaan)</t>
  </si>
  <si>
    <t>Hydrure de silicium (silane)</t>
  </si>
  <si>
    <t>Silane</t>
  </si>
  <si>
    <t>Carbonylsulfide</t>
  </si>
  <si>
    <t>Sulfure de carbonyle</t>
  </si>
  <si>
    <t>Carbonyl sulphide</t>
  </si>
  <si>
    <t>Adiponitril</t>
  </si>
  <si>
    <t>Adiponitrile</t>
  </si>
  <si>
    <t>Isocyanaten, giftig, n.e.g. of isocyanaat, oplossing, giftig, n.e.g.</t>
  </si>
  <si>
    <t>Isocyanates toxiques, n.s.a. ou isocyanate toxique en solution, n.s.a.</t>
  </si>
  <si>
    <t>Isocyanates, toxic, n.o.s. or isocyanate solution, toxic, n.o.s.</t>
  </si>
  <si>
    <t>Calciumhypochloriet. mengsel. droog. met meer dan 10 % en niet meer dan 39 % actief chloor.</t>
  </si>
  <si>
    <t>Hypochlorite de calcium en mélange sec contenant plus de 10 % mais pas plus de 39 %de chlore actif</t>
  </si>
  <si>
    <t>Calcium hypochlorite mixture, dry, with more than 10% but not more than 39% available chlorine</t>
  </si>
  <si>
    <t>Formaldehyde, oplossing, met ten minste 25 % formaldehyde</t>
  </si>
  <si>
    <t>Formaldéhyde en solution contenant au moins 25 % de formaldéhyde</t>
  </si>
  <si>
    <t>ormaldehyde solutions, with not less than 25 percent formaldehyde</t>
  </si>
  <si>
    <t>Maneb (mangaan-ethyleen-1.2-bis-dithiocarbamaat) of maneb-preparaten met ten minste 60 massa-% maneb</t>
  </si>
  <si>
    <t>Manèbe ou preparations de manèbe contenant au moins 60% de manèbe</t>
  </si>
  <si>
    <t>Maneb or Maneb preparations with not less than 60 percent maneb</t>
  </si>
  <si>
    <t>Expandeerbare polymeerkorrels, die brandbare dampen ontwikkelen</t>
  </si>
  <si>
    <t>Polymères expansibles en granules dégageant des vapeurs inflammables</t>
  </si>
  <si>
    <t>Polymeric beads expandable, evolving flammable vapor</t>
  </si>
  <si>
    <t>Asbest, blauw (crocidoliet) of asbest, bruin (amosiet, mysoriet)</t>
  </si>
  <si>
    <t>Amiante bleu (crocidolite) ou amiante brun (amosite ou mysorite)</t>
  </si>
  <si>
    <t>Blue asbestos or brown asbestos</t>
  </si>
  <si>
    <t>Paraformaldehyde</t>
  </si>
  <si>
    <t>Paraformaldéhyde</t>
  </si>
  <si>
    <t>Ftaalzuuranhydride met meer dan 0.05 % maleïnezuuranhydride</t>
  </si>
  <si>
    <t>Anhydride phtalique contenant plus de 0,05 % d'anhydride maléique</t>
  </si>
  <si>
    <t>Phthalic anhydride with more than .05 percent maleic anhydride</t>
  </si>
  <si>
    <t>Maleïnezuuranhydride, gesmolten</t>
  </si>
  <si>
    <t>Anhydride maléique fondu</t>
  </si>
  <si>
    <t>Maleic anhydride, molten or maleic anhydride</t>
  </si>
  <si>
    <t>Farine de poisson (déchets de poisson) stabilisée</t>
  </si>
  <si>
    <t>Fish meal, stabilized or fish scrap, stabilized</t>
  </si>
  <si>
    <t>Oliezaadkoeken met niet meer dan 1,5 massa-% olie en niet meer dan 11 massa-% vocht</t>
  </si>
  <si>
    <t>Tourteaux contenant au plus 1,5 % (masse) d'huile et ayant 11 % (masse) d'humidité au maximum</t>
  </si>
  <si>
    <t>Seed cake with not more than 1.5 percent oil and not more than 11 percent moisture</t>
  </si>
  <si>
    <t>Acrylzuur, gestabiliseerd</t>
  </si>
  <si>
    <t>Acide acrylique stabilisé</t>
  </si>
  <si>
    <t>Acrylic acid, stabilized</t>
  </si>
  <si>
    <t>Allylglycidylether</t>
  </si>
  <si>
    <t>Éther allylglycidique</t>
  </si>
  <si>
    <t>Allyl glycidyl ether</t>
  </si>
  <si>
    <t>Anisol (fenylmethylether)</t>
  </si>
  <si>
    <t>Anisole</t>
  </si>
  <si>
    <t>Benzonitril</t>
  </si>
  <si>
    <t>Benzonitrile</t>
  </si>
  <si>
    <t>Benzeensulfonylchloride</t>
  </si>
  <si>
    <t>Chlorure de benzènesulfonyle</t>
  </si>
  <si>
    <t>Benzenesulphonyl chloride</t>
  </si>
  <si>
    <t>Benzotrichloride (trichloormethylbenzeen)</t>
  </si>
  <si>
    <t>Chlorure de benzylidyne</t>
  </si>
  <si>
    <t>Benzotrichloride</t>
  </si>
  <si>
    <t>N-butylmethacrylaat, gestabiliseerd</t>
  </si>
  <si>
    <t>Méthacrylate de n-butyle stabilisé</t>
  </si>
  <si>
    <t>N-butyl methacrylate, stabilized</t>
  </si>
  <si>
    <t>2-chloorethanal (chlooracetaldehyde)</t>
  </si>
  <si>
    <t>2-chloroéthanal</t>
  </si>
  <si>
    <t>2-chloroethanal</t>
  </si>
  <si>
    <t>Chlooranisidinen</t>
  </si>
  <si>
    <t>Chloranisidines</t>
  </si>
  <si>
    <t>Chloroanisidines</t>
  </si>
  <si>
    <t>Chloorbenzotrifluoriden</t>
  </si>
  <si>
    <t>Fluorures de chlorobenzylidyne</t>
  </si>
  <si>
    <t>Chlorobenzotrifluorides</t>
  </si>
  <si>
    <t>Chloorbenzylchloriden, vloeibaar</t>
  </si>
  <si>
    <t>Chlorures de chlorobenzyle, liquides</t>
  </si>
  <si>
    <t>Chlorobenzyl chlorides, liquid</t>
  </si>
  <si>
    <t>3-chloor-4-methylfenyliso- cyanaat, vloeibaar</t>
  </si>
  <si>
    <t>Isocyanate de 3-chloro-4-méthylphényle, liquide</t>
  </si>
  <si>
    <t>3-chloro-4-methylphenyl isocyanate, liquid</t>
  </si>
  <si>
    <t>Chloornitroanilinen</t>
  </si>
  <si>
    <t>Chloronitranilines</t>
  </si>
  <si>
    <t>Chloronitroanilines</t>
  </si>
  <si>
    <t>Chloortoluenen</t>
  </si>
  <si>
    <t>Chlorotoluènes</t>
  </si>
  <si>
    <t>Chlorotoluenes</t>
  </si>
  <si>
    <t>Chloortoluidinen, vast</t>
  </si>
  <si>
    <t>Chlorotoluidines solides</t>
  </si>
  <si>
    <t>Chlorotoluidines, solid</t>
  </si>
  <si>
    <t>Chroomzwavelzuur</t>
  </si>
  <si>
    <t>Acide sulfochromique</t>
  </si>
  <si>
    <t>Chromosulphuric acid</t>
  </si>
  <si>
    <t>Cycloheptaan</t>
  </si>
  <si>
    <t>Cycloheptane</t>
  </si>
  <si>
    <t>Cyclohepteen</t>
  </si>
  <si>
    <t>Cycloheptène</t>
  </si>
  <si>
    <t>Cycloheptene</t>
  </si>
  <si>
    <t>Cyclohexylacetaat</t>
  </si>
  <si>
    <t>Acétate de cyclohexyle</t>
  </si>
  <si>
    <t>Cyclohexyl acetate</t>
  </si>
  <si>
    <t>Cyclopentanol</t>
  </si>
  <si>
    <t>Cyclopentanon</t>
  </si>
  <si>
    <t>Cyclopentanone</t>
  </si>
  <si>
    <t>Cyclopenteen</t>
  </si>
  <si>
    <t>Cyclopentène</t>
  </si>
  <si>
    <t>Cyclopentene</t>
  </si>
  <si>
    <t>N-decaan</t>
  </si>
  <si>
    <t>N-décane</t>
  </si>
  <si>
    <t>N-decane</t>
  </si>
  <si>
    <t>Di-n-butylamine</t>
  </si>
  <si>
    <t>Dichloormethylether, symmetrisch</t>
  </si>
  <si>
    <t>Éther dichlorodiméthylique symétrique</t>
  </si>
  <si>
    <t>Dichlorodimethyl ether, symmetrical</t>
  </si>
  <si>
    <t>Dichloorfenylisocyana- ten</t>
  </si>
  <si>
    <t>Isocyanates de dichlorophényle</t>
  </si>
  <si>
    <t>Dichlorophenyl isocyanates</t>
  </si>
  <si>
    <t>Bicyclo-[2,2,1]-heptadieen-2,5, gestabiliseerd (norbornadieen-2,5, gestabiliseerd)</t>
  </si>
  <si>
    <t>Bicyclo[2.2.1]hepta-2,5-diène stabilisé (norbornadiène-2,5-stabilisé)</t>
  </si>
  <si>
    <t>Bicyclo[2.2.1]hepta-2,5-diene, stabilized or 2,5-norbornadiene, stabilized</t>
  </si>
  <si>
    <t>1,2-dimethoxyethaan</t>
  </si>
  <si>
    <t>1,2-diméthoxyéthane</t>
  </si>
  <si>
    <t>1,2-dimethoxyethane</t>
  </si>
  <si>
    <t>N,n-dimethylaniline</t>
  </si>
  <si>
    <t>N,n-diméthylaniline</t>
  </si>
  <si>
    <t>Stormlucifers</t>
  </si>
  <si>
    <t>Allumettes-tisons</t>
  </si>
  <si>
    <t>Matches, fusee</t>
  </si>
  <si>
    <t>Cyclohexeen</t>
  </si>
  <si>
    <t>Cyclohexène</t>
  </si>
  <si>
    <t>Cyclohexene</t>
  </si>
  <si>
    <t>1,2-propyleendiamine</t>
  </si>
  <si>
    <t>Propylène-1,2-diamine</t>
  </si>
  <si>
    <t>1,2-propylenediamine</t>
  </si>
  <si>
    <t>Triethyleentetramine</t>
  </si>
  <si>
    <t>Triethylènetretramine</t>
  </si>
  <si>
    <t>Triethylenetetramine</t>
  </si>
  <si>
    <t>Tripropylamine</t>
  </si>
  <si>
    <t>Xylenolen, vast</t>
  </si>
  <si>
    <t>Xylénols, solides</t>
  </si>
  <si>
    <t>Xylenols, solid</t>
  </si>
  <si>
    <t>N,n-dimethylcarbamoyl- chloride</t>
  </si>
  <si>
    <t>Chlorure de diméthylcarbamoyle</t>
  </si>
  <si>
    <t>Dimethylcarbamoyl chloride</t>
  </si>
  <si>
    <t>Dimethylcyclohexanen</t>
  </si>
  <si>
    <t>Diméthylcyclohexanes</t>
  </si>
  <si>
    <t>Dimethylcyclohexanes</t>
  </si>
  <si>
    <t>N,n-dimethylcyclohexylamine</t>
  </si>
  <si>
    <t>N,n-diméthylcyclohexylamine</t>
  </si>
  <si>
    <t>N,n-dimethylformamide</t>
  </si>
  <si>
    <t>N,n-diméthylformamide</t>
  </si>
  <si>
    <t>Dimethyl-n-propylamine (n,n-dimethylpropylamine)</t>
  </si>
  <si>
    <t>N,n-diméthylpropylamine</t>
  </si>
  <si>
    <t>Dimethyl-n-propylamine</t>
  </si>
  <si>
    <t>Dimethylthiofosforyl- chloride</t>
  </si>
  <si>
    <t>Chlorure de diméthylthiophosphoryle</t>
  </si>
  <si>
    <t>Dimethyl thiophosphoryl chloride</t>
  </si>
  <si>
    <t>3,3'-iminobispropylamine (dipropyleentriamine)</t>
  </si>
  <si>
    <t>3,3'-iminobispropylamine</t>
  </si>
  <si>
    <t>3,3'-iminodipropylamine</t>
  </si>
  <si>
    <t>Ethylamine. oplossing in water. met ten minste 50 massa-% en niet meer dan 70 massa-% ethylamine</t>
  </si>
  <si>
    <t>Éthylamine en solution aqueuse contenant au moins 50 % mais au maximum 70 % (masse) d’éthylamine</t>
  </si>
  <si>
    <t>Ethylamine, aqueous solution with not less than 50 percent but not more than 70 percent ethylamine</t>
  </si>
  <si>
    <t>Ethylamylketon</t>
  </si>
  <si>
    <t>Éthylamylcétone</t>
  </si>
  <si>
    <t>Ethyl amyl ketone</t>
  </si>
  <si>
    <t>N-ethylaniline</t>
  </si>
  <si>
    <t>N-éthylaniline</t>
  </si>
  <si>
    <t>2-ethylaniline</t>
  </si>
  <si>
    <t>2-éthylaniline</t>
  </si>
  <si>
    <t>N-ethyl-n-benzylaniline</t>
  </si>
  <si>
    <t>N-éthyl-n-benzylaniline</t>
  </si>
  <si>
    <t>2-ethylbutanol</t>
  </si>
  <si>
    <t>2-éthylbutanol</t>
  </si>
  <si>
    <t>2-ethylhexylamine</t>
  </si>
  <si>
    <t>2-éthylhexylamine</t>
  </si>
  <si>
    <t>Ethylmethacrylaat, gestabiliseerd</t>
  </si>
  <si>
    <t>Méthacrylate d'éthyle stabilisé</t>
  </si>
  <si>
    <t>Ethyl methacrylate, stabilized</t>
  </si>
  <si>
    <t>N-hepteen</t>
  </si>
  <si>
    <t>N-heptène</t>
  </si>
  <si>
    <t>N-heptene</t>
  </si>
  <si>
    <t>Hexachloorbutadieen</t>
  </si>
  <si>
    <t>Hexachlorobutadiène</t>
  </si>
  <si>
    <t>Hexachlorobutadiene</t>
  </si>
  <si>
    <t>Hexamethyleendiamine, vast</t>
  </si>
  <si>
    <t>Hexaméthylène-diamine solide</t>
  </si>
  <si>
    <t>Hexamethylenediamine, solid</t>
  </si>
  <si>
    <t>Hexamethyleendiisocya- naat</t>
  </si>
  <si>
    <t>Diisocyanate d'hexaméthylène</t>
  </si>
  <si>
    <t>Hexamethylene diisocyanate</t>
  </si>
  <si>
    <t>Hexanolen</t>
  </si>
  <si>
    <t>Hexanols</t>
  </si>
  <si>
    <t>Isobutylmethacrylaat, gestabiliseerd</t>
  </si>
  <si>
    <t>Méthacrylate d'isobutyle stabilisé</t>
  </si>
  <si>
    <t>Isobutyl methacrylate, stabilized</t>
  </si>
  <si>
    <t>Isobutyronitril</t>
  </si>
  <si>
    <t>Isobutyronitrile</t>
  </si>
  <si>
    <t>Isocyanatobenzotrifluo- riden</t>
  </si>
  <si>
    <t>Fluorures d'isocyanatobenzylidyne</t>
  </si>
  <si>
    <t>Isocyanatobenzotrifluorides</t>
  </si>
  <si>
    <t>Pentamethylheptaan (isododecaan)</t>
  </si>
  <si>
    <t>Pentaméthylheptane</t>
  </si>
  <si>
    <t>Pentamethylheptane</t>
  </si>
  <si>
    <t>Isoheptenen</t>
  </si>
  <si>
    <t>Isoheptènes</t>
  </si>
  <si>
    <t>Isoheptene</t>
  </si>
  <si>
    <t>Isohexenen</t>
  </si>
  <si>
    <t>Isohexènes</t>
  </si>
  <si>
    <t>Isohexene</t>
  </si>
  <si>
    <t>Isoforondiamine</t>
  </si>
  <si>
    <t>Isophoronédiamine</t>
  </si>
  <si>
    <t>Isophoronediamine</t>
  </si>
  <si>
    <t>Isoforondiisocyanaat (3-isocyanatomethyl-3,5,5-trimethylcyclohexylisocyanaat)</t>
  </si>
  <si>
    <t>Diisocyanate d'isophorone</t>
  </si>
  <si>
    <t>Isophorone diisocyanate</t>
  </si>
  <si>
    <t>Loodverbinding, oplosbaar, n.e.g.</t>
  </si>
  <si>
    <t>Composé soluble du plomb, n.s.a.</t>
  </si>
  <si>
    <t>Lead compound, soluble, n.o.s.</t>
  </si>
  <si>
    <t>4-methoxy-4-methylpentaan-2-on</t>
  </si>
  <si>
    <t>Methoxy-4 methyl-4 pentanone-2</t>
  </si>
  <si>
    <t>4-methoxy-4-methylpentan-2-one</t>
  </si>
  <si>
    <t>N-methylaniline</t>
  </si>
  <si>
    <t>N-méthylaniline</t>
  </si>
  <si>
    <t>Methylchlooracetaat</t>
  </si>
  <si>
    <t>Chloracetate de méthyle</t>
  </si>
  <si>
    <t>Methyl chloroacetate</t>
  </si>
  <si>
    <t>Methylcyclohexaan</t>
  </si>
  <si>
    <t>Métylcyclohexane</t>
  </si>
  <si>
    <t>Methylcyclohexane</t>
  </si>
  <si>
    <t>Methylcyclohexanon</t>
  </si>
  <si>
    <t>Méthylcyclohexanone</t>
  </si>
  <si>
    <t>Methylcyclohexanone</t>
  </si>
  <si>
    <t>Methylcyclopentaan</t>
  </si>
  <si>
    <t>Méthylcyclopentane</t>
  </si>
  <si>
    <t>Methylcyclopentane</t>
  </si>
  <si>
    <t>Methyldichlooracetaat</t>
  </si>
  <si>
    <t>Dichloracétate de méthyle</t>
  </si>
  <si>
    <t>Methyl dichloroacetate</t>
  </si>
  <si>
    <t>2-methyl-5-ethylpyridine</t>
  </si>
  <si>
    <t>Méthyl-2 éthyl-5 pyridine</t>
  </si>
  <si>
    <t>2-methylfuran</t>
  </si>
  <si>
    <t>Méthyl-2 furanne</t>
  </si>
  <si>
    <t>5-methylhexaan-2-on</t>
  </si>
  <si>
    <t>Méthyl-5 hexanone-2</t>
  </si>
  <si>
    <t>5-methylhexan-2-one</t>
  </si>
  <si>
    <t>Isopropenylbenzeen</t>
  </si>
  <si>
    <t>Isopropenylbenzène</t>
  </si>
  <si>
    <t>Isopropenylbenzene</t>
  </si>
  <si>
    <t>Naftaleen, gesmolten</t>
  </si>
  <si>
    <t>Naphtalène fondu</t>
  </si>
  <si>
    <t>Naphthalene, molten</t>
  </si>
  <si>
    <t>Nitrobenzeensulfonzuur</t>
  </si>
  <si>
    <t>Acide nitrobenzènesulfonique</t>
  </si>
  <si>
    <t>Nitrobenzenesulphonic acid</t>
  </si>
  <si>
    <t>Nitrobenzotrifluoriden, vloeibaar</t>
  </si>
  <si>
    <t>Fluorures de nitrobenzylidyne liquides</t>
  </si>
  <si>
    <t>Nitrobenzotrifluorides, liquid</t>
  </si>
  <si>
    <t>3-nitro-4-chloorbenzotrifluoride</t>
  </si>
  <si>
    <t>Fluorure de nitro-3 chloro-4 benzylidyne</t>
  </si>
  <si>
    <t>3-nitro-4-chlorobenzotrifluoride</t>
  </si>
  <si>
    <t>Nitrosylzwavelzuur, vloeibaar</t>
  </si>
  <si>
    <t>Hydrogénosulfate de nitrosyle liquide</t>
  </si>
  <si>
    <t>Nitrosylsulphuric acid, liquid</t>
  </si>
  <si>
    <t>Octadienen</t>
  </si>
  <si>
    <t>Octadiènes</t>
  </si>
  <si>
    <t>Octadiene</t>
  </si>
  <si>
    <t>2,4-pentaandion (acetylaceton)</t>
  </si>
  <si>
    <t>Pentanedione-2,4</t>
  </si>
  <si>
    <t>Pentane-2,4-dione</t>
  </si>
  <si>
    <t>Fenetidinen</t>
  </si>
  <si>
    <t>Phénétidines</t>
  </si>
  <si>
    <t>Phenetidines</t>
  </si>
  <si>
    <t>Fenol, gesmolten</t>
  </si>
  <si>
    <t>Phénol fondu</t>
  </si>
  <si>
    <t>Phenol, molten</t>
  </si>
  <si>
    <t>Picolinen (methylpyridinen)</t>
  </si>
  <si>
    <t>Picolines</t>
  </si>
  <si>
    <t>Polychloorbifenylen, vloeibaar</t>
  </si>
  <si>
    <t>Diphényles polychlorés liquides</t>
  </si>
  <si>
    <t>Polychlorinated biphenyls, liquid</t>
  </si>
  <si>
    <t>Natriumkoper(i)cyanide, vast</t>
  </si>
  <si>
    <t>Cuprocyanure de sodium solide</t>
  </si>
  <si>
    <t>Sodium cuprocyanide, solid</t>
  </si>
  <si>
    <t>Natriumkoper(i)cyanide, oplossing</t>
  </si>
  <si>
    <t>Cuprocyanure de sodium en solution</t>
  </si>
  <si>
    <t>Sodium cuprocyanide solution</t>
  </si>
  <si>
    <t>Natriumwaterstofsulfide met minder dan 25 % kristalwater</t>
  </si>
  <si>
    <t>Hydrogénosulfure de sodium contenant moins de 25 % d'eau de cristallisation</t>
  </si>
  <si>
    <t>Sodium hydrosulfide, with less than 25 percent water of crystallization</t>
  </si>
  <si>
    <t>Terpeen-koolwaterstoffen, n.e.g.</t>
  </si>
  <si>
    <t>Hydrocarbures terpéniques, n.s.a.</t>
  </si>
  <si>
    <t>Terpene hydrocarbons, n.o.s.</t>
  </si>
  <si>
    <t>Tetraethyleenpentamine</t>
  </si>
  <si>
    <t>Tétraéthylènepentamine</t>
  </si>
  <si>
    <t>Tetraethylenepentamine</t>
  </si>
  <si>
    <t>Trichloorbenzenen, vloeibaar</t>
  </si>
  <si>
    <t>Trichlorobenzènes liquides</t>
  </si>
  <si>
    <t>Trichlorobenzenes, liquid</t>
  </si>
  <si>
    <t>Trichloorbuteen</t>
  </si>
  <si>
    <t>Trichlorobutène</t>
  </si>
  <si>
    <t>Trichlorobutene</t>
  </si>
  <si>
    <t>Triethylfosfiet</t>
  </si>
  <si>
    <t>Phosphite de triéthyle</t>
  </si>
  <si>
    <t>Triethyl phosphite</t>
  </si>
  <si>
    <t>Triisobutyleen</t>
  </si>
  <si>
    <t>Triisobutylène</t>
  </si>
  <si>
    <t>Triisobutylene</t>
  </si>
  <si>
    <t>1,3,5-trimethylbenzeen (mesityleen)</t>
  </si>
  <si>
    <t>1,3,5-triméthylbenzène</t>
  </si>
  <si>
    <t>1,3,5-trimethylbenzene</t>
  </si>
  <si>
    <t>Trimethylcyclohexyl- amine</t>
  </si>
  <si>
    <t>Triméthylcyclohexylamine</t>
  </si>
  <si>
    <t>Trimethylcyclohexylamine</t>
  </si>
  <si>
    <t>Trimethylhexamethyleen- diaminen</t>
  </si>
  <si>
    <t>Triméthylhexaméthylènediamines</t>
  </si>
  <si>
    <t>Trimethylhexamethylenediamines</t>
  </si>
  <si>
    <t>Trimethylhexamethyleen- diisocyanaat en de isomere mengsels</t>
  </si>
  <si>
    <t>Diisocyanate de triméthylhexaméthylène et les mélanges isomériques</t>
  </si>
  <si>
    <t>Trimethylhexamethylene diisocyanate</t>
  </si>
  <si>
    <t>Trimethylfosfiet</t>
  </si>
  <si>
    <t>Phosphite de triméthyle</t>
  </si>
  <si>
    <t>Trimethyl phosphite</t>
  </si>
  <si>
    <t>Undecaan</t>
  </si>
  <si>
    <t>Undécane</t>
  </si>
  <si>
    <t>Undecane</t>
  </si>
  <si>
    <t>Zinkchloride, watervrij</t>
  </si>
  <si>
    <t>Chlorure de zinc anhydre</t>
  </si>
  <si>
    <t>Zinc chloride, anhydrous</t>
  </si>
  <si>
    <t>Acetaldoxime</t>
  </si>
  <si>
    <t>Acétaldoxime</t>
  </si>
  <si>
    <t>Acetaldehyde oxime</t>
  </si>
  <si>
    <t>Allylacetaat</t>
  </si>
  <si>
    <t>Acétate d’allyle</t>
  </si>
  <si>
    <t>Allyl acetate</t>
  </si>
  <si>
    <t>Allylamine</t>
  </si>
  <si>
    <t>Allylethylether</t>
  </si>
  <si>
    <t>Éther allyléthylique</t>
  </si>
  <si>
    <t>Allyl ethyl ether</t>
  </si>
  <si>
    <t>Allylformiaat</t>
  </si>
  <si>
    <t>Formiate d’allyle</t>
  </si>
  <si>
    <t>Allyl formate</t>
  </si>
  <si>
    <t>Fenylmercaptaan (thiofenol)</t>
  </si>
  <si>
    <t>Mercaptan phénylique</t>
  </si>
  <si>
    <t>Phenyl mercaptan</t>
  </si>
  <si>
    <t>Benzotrifluoride</t>
  </si>
  <si>
    <t>Fluorure de benzylidyne</t>
  </si>
  <si>
    <t>2-broombutaan</t>
  </si>
  <si>
    <t>2-bromobutane</t>
  </si>
  <si>
    <t>2-broomethylethylether</t>
  </si>
  <si>
    <t>Éther 2-bromoéthyléthylique</t>
  </si>
  <si>
    <t>2-bromoethyl ethyl ether</t>
  </si>
  <si>
    <t>1-broom-3-methylbutaan</t>
  </si>
  <si>
    <t>1-bromo-3-méthylbutane</t>
  </si>
  <si>
    <t>1-bromo-3-methylbutane</t>
  </si>
  <si>
    <t>Broommethylpropanen</t>
  </si>
  <si>
    <t>Bromomethylpropanes</t>
  </si>
  <si>
    <t>2-broompentaan</t>
  </si>
  <si>
    <t>2-bromopentane</t>
  </si>
  <si>
    <t>Broompropanen</t>
  </si>
  <si>
    <t>Bromopropanes</t>
  </si>
  <si>
    <t>3-broompropyn</t>
  </si>
  <si>
    <t>3-bromopropyne</t>
  </si>
  <si>
    <t>Butaandion (diacetyl)</t>
  </si>
  <si>
    <t>Butanedione</t>
  </si>
  <si>
    <t>Butylmercaptaan</t>
  </si>
  <si>
    <t>Mercaptan butylique</t>
  </si>
  <si>
    <t>Butyl mercaptan</t>
  </si>
  <si>
    <t>Butylacrylaten, gestabiliseerd</t>
  </si>
  <si>
    <t>Acrylates de butyle, stabilisés</t>
  </si>
  <si>
    <t>Butyl acrylates, stabilized</t>
  </si>
  <si>
    <t>Butylmethylether</t>
  </si>
  <si>
    <t>Éther butylméthylique</t>
  </si>
  <si>
    <t>Butyl methyl ether</t>
  </si>
  <si>
    <t>Butylnitrieten</t>
  </si>
  <si>
    <t>Nitrites de butyle</t>
  </si>
  <si>
    <t>Butyl nitrites</t>
  </si>
  <si>
    <t>Butylvinylether, gestabiliseerd</t>
  </si>
  <si>
    <t>Éther butylvinylique stabilisé</t>
  </si>
  <si>
    <t>Butyl vinyl ether, stabilized</t>
  </si>
  <si>
    <t>Butyrylchloride</t>
  </si>
  <si>
    <t>Chlorure de butyryle</t>
  </si>
  <si>
    <t>Butyryl chloride</t>
  </si>
  <si>
    <t>Chloormethylethylether</t>
  </si>
  <si>
    <t>Éther chlorométhyléthylique</t>
  </si>
  <si>
    <t>Chloromethyl ethyl ether</t>
  </si>
  <si>
    <t>2-chloorpropaan (isopropylchloride)</t>
  </si>
  <si>
    <t>Chloro-2 propane</t>
  </si>
  <si>
    <t>2-chloropropane</t>
  </si>
  <si>
    <t>Cyclohexylamine</t>
  </si>
  <si>
    <t>Cyclooctatetraeen</t>
  </si>
  <si>
    <t>Cyclooctatetraène</t>
  </si>
  <si>
    <t>Cyclooctatetraene</t>
  </si>
  <si>
    <t>Diallylamine</t>
  </si>
  <si>
    <t>Diallylether</t>
  </si>
  <si>
    <t>Éther diallylique</t>
  </si>
  <si>
    <t>Diallyl ether</t>
  </si>
  <si>
    <t>Diisobutylamine</t>
  </si>
  <si>
    <t>1,1-dichloorethaan (ethylideenchloride)</t>
  </si>
  <si>
    <t>Dichloro-1,1 éthane</t>
  </si>
  <si>
    <t>1,1-dichloroethane</t>
  </si>
  <si>
    <t>Ethylmercaptaan</t>
  </si>
  <si>
    <t>Mercaptan éthylique</t>
  </si>
  <si>
    <t>Ethyl mercaptan</t>
  </si>
  <si>
    <t>N-propylbenzeen</t>
  </si>
  <si>
    <t>N-propylbenzène</t>
  </si>
  <si>
    <t>N-propylbenzene</t>
  </si>
  <si>
    <t>Diethylcarbonaat</t>
  </si>
  <si>
    <t>Carbonate d’éthyle</t>
  </si>
  <si>
    <t>Diethyl carbonate</t>
  </si>
  <si>
    <t>Alfa-methylvaleraldehyde</t>
  </si>
  <si>
    <t>Alpha-méthylvaléraldéhyde</t>
  </si>
  <si>
    <t>Alpha-methylvaleraldehyde</t>
  </si>
  <si>
    <t>Alfa-pineen</t>
  </si>
  <si>
    <t>Alpha-pinène</t>
  </si>
  <si>
    <t>Alpha-pinene</t>
  </si>
  <si>
    <t>Hexeen-1</t>
  </si>
  <si>
    <t>Hexène-1</t>
  </si>
  <si>
    <t>1-hexene</t>
  </si>
  <si>
    <t>Isopentenen</t>
  </si>
  <si>
    <t>Isopentènes</t>
  </si>
  <si>
    <t>Isopentenes</t>
  </si>
  <si>
    <t>1,2-bis-(dimethylamino)-ethaan</t>
  </si>
  <si>
    <t>Bis (dimethylamino)-1,2 éthane</t>
  </si>
  <si>
    <t>1,2-di-(dimethylamino) ethane</t>
  </si>
  <si>
    <t>Diethoxymethaan</t>
  </si>
  <si>
    <t>Diéthoxyméthane</t>
  </si>
  <si>
    <t>Diethoxymethane</t>
  </si>
  <si>
    <t>3,3-diethoxypropeen</t>
  </si>
  <si>
    <t>Diéthoxy-3,3 propène</t>
  </si>
  <si>
    <t>3,3-diethoxypropene</t>
  </si>
  <si>
    <t>Diethylsulfide</t>
  </si>
  <si>
    <t>Sulfure d’éthyle</t>
  </si>
  <si>
    <t>Diethyl sulphide</t>
  </si>
  <si>
    <t>2,3-dihydropyran</t>
  </si>
  <si>
    <t>Dihydro-2,3 pyranne</t>
  </si>
  <si>
    <t>1,1-dimethoxyethaan</t>
  </si>
  <si>
    <t>Diméthoxy-1,1 éthane</t>
  </si>
  <si>
    <t>1,1-dimethoxyethane</t>
  </si>
  <si>
    <t>2-dimethylaminoaceto- nitril</t>
  </si>
  <si>
    <t>Diméthylaminoacétonitrile</t>
  </si>
  <si>
    <t>2-dimethylaminoacetonitrile</t>
  </si>
  <si>
    <t>1,3-dimethylbutylamine</t>
  </si>
  <si>
    <t>Diméthyl-1,3 butylamine</t>
  </si>
  <si>
    <t>Dimethyldiethoxysilaan</t>
  </si>
  <si>
    <t>Diméthyldiéthoxysilane</t>
  </si>
  <si>
    <t>Dimethyldiethoxysilane</t>
  </si>
  <si>
    <t>Dimethyldisulfide</t>
  </si>
  <si>
    <t>Disulfure de diméthyle</t>
  </si>
  <si>
    <t>Dimethyl disulphide</t>
  </si>
  <si>
    <t>Dimethylhydrazine, symmetrisch</t>
  </si>
  <si>
    <t>Diméthylhydrazine symétrique</t>
  </si>
  <si>
    <t>Dimethylhydrazine, symmetrical</t>
  </si>
  <si>
    <t>Dipropylamine</t>
  </si>
  <si>
    <t>Di-n-propylether</t>
  </si>
  <si>
    <t>Éther di-n-propylique</t>
  </si>
  <si>
    <t>Di-n-propyl ether</t>
  </si>
  <si>
    <t>Ethylisobutyraat</t>
  </si>
  <si>
    <t>Isobutyrate d’éthyle</t>
  </si>
  <si>
    <t>Ethyl isobutyrate</t>
  </si>
  <si>
    <t>1-ethylpiperidine</t>
  </si>
  <si>
    <t>Éthyl-1 piperidine</t>
  </si>
  <si>
    <t>Fluorbenzeen</t>
  </si>
  <si>
    <t>Fluorobenzène</t>
  </si>
  <si>
    <t>Fluorobenzene</t>
  </si>
  <si>
    <t>Fluortoluenen</t>
  </si>
  <si>
    <t>Fluorotoluènes</t>
  </si>
  <si>
    <t>Fluorotoluenes</t>
  </si>
  <si>
    <t>Furan</t>
  </si>
  <si>
    <t>Furanne</t>
  </si>
  <si>
    <t>2-joodbutaan</t>
  </si>
  <si>
    <t>Iodo-2 butane</t>
  </si>
  <si>
    <t>2-iodobutane</t>
  </si>
  <si>
    <t>Joodmethylpropanen</t>
  </si>
  <si>
    <t>Iodométhylpropanes</t>
  </si>
  <si>
    <t>Iodomethylpropanes</t>
  </si>
  <si>
    <t>Joodpropanen</t>
  </si>
  <si>
    <t>Iodopropanes</t>
  </si>
  <si>
    <t>Isobutylformiaat</t>
  </si>
  <si>
    <t>Formiate d’isobutyle</t>
  </si>
  <si>
    <t>Isobutyl formate</t>
  </si>
  <si>
    <t>Isobutylpropionaat</t>
  </si>
  <si>
    <t>Propionate d’isobutyle</t>
  </si>
  <si>
    <t>Isobutyl propionate</t>
  </si>
  <si>
    <t>Isobutyrylchloride</t>
  </si>
  <si>
    <t>Chlorure d’isobutyryle</t>
  </si>
  <si>
    <t>Isobutyryl chloride</t>
  </si>
  <si>
    <t>Methacrylaldehyde, gestabiliseerd</t>
  </si>
  <si>
    <t>Méthylacroléine stabilisée</t>
  </si>
  <si>
    <t>Methacrylaldehyde, stabilized</t>
  </si>
  <si>
    <t>3-methylbutaan-2-on</t>
  </si>
  <si>
    <t>Méthyl-3 butanone-2</t>
  </si>
  <si>
    <t>3-methylbutan-2-one</t>
  </si>
  <si>
    <t>Methyl-tert-butylether</t>
  </si>
  <si>
    <t>Éther méthyl tert-butylique</t>
  </si>
  <si>
    <t>Methyl tert-butyl ether</t>
  </si>
  <si>
    <t>1-methylpiperidine</t>
  </si>
  <si>
    <t>Méthyl-1 piperidine</t>
  </si>
  <si>
    <t>Methylisovaleraat</t>
  </si>
  <si>
    <t>Isovalérate de méthyle</t>
  </si>
  <si>
    <t>Methyl isovalerate</t>
  </si>
  <si>
    <t>Piperidine</t>
  </si>
  <si>
    <t>Propaanthiolen (propylmercaptanen)</t>
  </si>
  <si>
    <t>Propanéthiols</t>
  </si>
  <si>
    <t>Propanethiols</t>
  </si>
  <si>
    <t>Isopropenylacetaat</t>
  </si>
  <si>
    <t>Acétate d’isopropenyle</t>
  </si>
  <si>
    <t>Isopropenyl acetate</t>
  </si>
  <si>
    <t>Propionitril</t>
  </si>
  <si>
    <t>Propionitrile</t>
  </si>
  <si>
    <t>Isopropylbutyraat</t>
  </si>
  <si>
    <t>Butyrate d’isopropyle</t>
  </si>
  <si>
    <t>Isopropyl butyrate</t>
  </si>
  <si>
    <t>Isopropylisobutyraat</t>
  </si>
  <si>
    <t>Isobutyrate d’isopropyle</t>
  </si>
  <si>
    <t>Isopropyl isobutyrate</t>
  </si>
  <si>
    <t>Isopropylchloorformiaat</t>
  </si>
  <si>
    <t>Chloroformiate d’isopropyle</t>
  </si>
  <si>
    <t>Isopropyl chloroformate</t>
  </si>
  <si>
    <t>Isopropylpropionaat</t>
  </si>
  <si>
    <t>Propionate d’isopropyle</t>
  </si>
  <si>
    <t>Isopropyl propionate</t>
  </si>
  <si>
    <t>1,2,3,6-tetrahydropyridine</t>
  </si>
  <si>
    <t>Tétrahydro-1,2,3,6 pyridine</t>
  </si>
  <si>
    <t>Butyronitril</t>
  </si>
  <si>
    <t>Butyronitrile</t>
  </si>
  <si>
    <t>Tetrahydrothiofeen</t>
  </si>
  <si>
    <t>Tétrahydrothiophène</t>
  </si>
  <si>
    <t>Tetrahydrothiophene</t>
  </si>
  <si>
    <t>Tetrapropylorthoti- tanaat</t>
  </si>
  <si>
    <t>Orthotitanate de propyle</t>
  </si>
  <si>
    <t>Tetrapropyl orthotitanate</t>
  </si>
  <si>
    <t>Thiofeen</t>
  </si>
  <si>
    <t>Thiophène</t>
  </si>
  <si>
    <t>Thiophene</t>
  </si>
  <si>
    <t>Trimethylboraat</t>
  </si>
  <si>
    <t>Borate de triméthyle</t>
  </si>
  <si>
    <t>Trimethyl borate</t>
  </si>
  <si>
    <t>Carbonylfluoride</t>
  </si>
  <si>
    <t>Fluorure de carbonyle</t>
  </si>
  <si>
    <t>Carbonyl fluoride</t>
  </si>
  <si>
    <t>Zwaveltetrafluoride</t>
  </si>
  <si>
    <t>Tétrafluorure de soufre</t>
  </si>
  <si>
    <t>Sulphur tetrafluoride</t>
  </si>
  <si>
    <t>Broomtrifluorethyleen (broomtrifluoretheen)</t>
  </si>
  <si>
    <t>Bromotrifluoréthylène</t>
  </si>
  <si>
    <t>Bromotrifluoroethylene</t>
  </si>
  <si>
    <t>Hexafluoraceton</t>
  </si>
  <si>
    <t>Hexafluoracétone</t>
  </si>
  <si>
    <t>Hexafluoroacetone</t>
  </si>
  <si>
    <t>Distikstoftrioxide</t>
  </si>
  <si>
    <t>Trioxyde d’azote</t>
  </si>
  <si>
    <t>Nitrogen trioxide</t>
  </si>
  <si>
    <t>Octafluor-2-buteen (koelgas r 1318)</t>
  </si>
  <si>
    <t>Octafluorobut-2-ène (gaz réfrigérant r 1318)</t>
  </si>
  <si>
    <t>Octafluorobut-2-ene or refrigerant gas r 1318</t>
  </si>
  <si>
    <t>Octafluorpropaan (koelgas r 218)</t>
  </si>
  <si>
    <t>Octafluoropropane (gaz réfrigérant r 218)</t>
  </si>
  <si>
    <t>Octafluoropropane or refrigerant gas r 218</t>
  </si>
  <si>
    <t>Ammoniumnitraat. vloeibaar. warme geconcentreerde oplossing met een concentratie van meer dan 80 % maar niet meer dan 93 %</t>
  </si>
  <si>
    <t>Nitrate d’ammonium. liquide, solution chaude concentrée à plus de 80 % mais à 93 % au maximum</t>
  </si>
  <si>
    <t>Ammonium nitrate, liquid (hot concentrated solution)</t>
  </si>
  <si>
    <t>Kaliumchloraat, oplossing in water</t>
  </si>
  <si>
    <t>Chlorate de potassium en solution aqueuse</t>
  </si>
  <si>
    <t>Potassium chlorate, aqueous solution</t>
  </si>
  <si>
    <t>Natriumchloraat, oplossing in water</t>
  </si>
  <si>
    <t>Chlorate de sodium en solution aqueuse</t>
  </si>
  <si>
    <t>Sodium chlorate, aqueous solution</t>
  </si>
  <si>
    <t>Calciumchloraat, oplossing in water</t>
  </si>
  <si>
    <t>Chlorate de calcium en solution aqueuse</t>
  </si>
  <si>
    <t>Calcium chlorate, aqueous solution</t>
  </si>
  <si>
    <t>Alkylfenolen, vast, n.e.g. (met inbegrip van de c2 tot c12 homologen)</t>
  </si>
  <si>
    <t>Alkylphénols solides, n.s.a. (y compris les homologues c2 à c12 )</t>
  </si>
  <si>
    <t>Alkylphenols, solid, n.o.s.</t>
  </si>
  <si>
    <t>Anisidinen</t>
  </si>
  <si>
    <t>Anisidines</t>
  </si>
  <si>
    <t>N,n-diethylaniline</t>
  </si>
  <si>
    <t>N,n-diéthylaniline</t>
  </si>
  <si>
    <t>Chloornitrotoluenen, vloeibaar</t>
  </si>
  <si>
    <t>Chloronitrotoluènes liquides</t>
  </si>
  <si>
    <t>Chloronitrotoluenes, liquid</t>
  </si>
  <si>
    <t>Dibenzyldichloorsilaan</t>
  </si>
  <si>
    <t>Dibenzyldichlorosilane</t>
  </si>
  <si>
    <t>Ethylfenyldichloorsilaan</t>
  </si>
  <si>
    <t>Éthylphenyldichlorosilane</t>
  </si>
  <si>
    <t>Ethylphenyldichlorosilane</t>
  </si>
  <si>
    <t>Thioazijnzuur</t>
  </si>
  <si>
    <t>Acide thioacétique</t>
  </si>
  <si>
    <t>Thioacetic acid</t>
  </si>
  <si>
    <t>Methylfenyldichloorsi- laan</t>
  </si>
  <si>
    <t>Méthylphényldichlorosilane</t>
  </si>
  <si>
    <t>Methylphenyldichlorosilane</t>
  </si>
  <si>
    <t>Trimethylacetylchloride (pivaloylchloride)</t>
  </si>
  <si>
    <t>Chlorure de triméthylacétyle</t>
  </si>
  <si>
    <t>Trimethylacetyl chloride</t>
  </si>
  <si>
    <t>Natriumwaterstofdifluo- ride (natriumbifluoride)</t>
  </si>
  <si>
    <t>Hydrogenodifluorure de sodium</t>
  </si>
  <si>
    <t>Sodium hydrogendifluoride</t>
  </si>
  <si>
    <t>Tintetrachloride-pentahydraat</t>
  </si>
  <si>
    <t>Chlorure d'étain iv pentahydraté</t>
  </si>
  <si>
    <t>Stannic chloride pentahydrate</t>
  </si>
  <si>
    <t>Titaantrichloride, pyrofoor of titaantrichloride, mengsels, pyrofoor</t>
  </si>
  <si>
    <t>Trichlorure de titane pyrophorique ou trichlorure de titane en mélange pyrophorique</t>
  </si>
  <si>
    <t>Titanium trichloride mixture, pyrophoric or titanium trichloride, pyrophoric</t>
  </si>
  <si>
    <t>Trichlooracetylchloride</t>
  </si>
  <si>
    <t>Chlorure de trichloracetyle</t>
  </si>
  <si>
    <t>Trichloroacetyl chloride</t>
  </si>
  <si>
    <t>Vanadiumoxytrichloride</t>
  </si>
  <si>
    <t>Oxytrichlorure de vanadium</t>
  </si>
  <si>
    <t>Vanadium oxytrichloride</t>
  </si>
  <si>
    <t>Vanadiumtetrachloride</t>
  </si>
  <si>
    <t>Tétrachlorure de vanadium</t>
  </si>
  <si>
    <t>Vanadium tetrachloride</t>
  </si>
  <si>
    <t>Nitrocresolen, vast</t>
  </si>
  <si>
    <t>Nitrocrésols, solides</t>
  </si>
  <si>
    <t>Nitrocresols, solid</t>
  </si>
  <si>
    <t>Fosfor, wit, gesmolten</t>
  </si>
  <si>
    <t>Phosphore blanc fondu</t>
  </si>
  <si>
    <t>Phosphorus, white, molten</t>
  </si>
  <si>
    <t>Zwavel, gesmolten</t>
  </si>
  <si>
    <t>Soufre fondu</t>
  </si>
  <si>
    <t>Sulphur, molten</t>
  </si>
  <si>
    <t>Stikstoftrifluoride</t>
  </si>
  <si>
    <t>Trifluorure d’azote</t>
  </si>
  <si>
    <t>Nitrogen trifluoride</t>
  </si>
  <si>
    <t>Ethylacetyleen, gestabiliseerd</t>
  </si>
  <si>
    <t>Éthylacétylène stabilisé</t>
  </si>
  <si>
    <t>Ethylacetylene, stabilized</t>
  </si>
  <si>
    <t>Ethylfluoride (koelgas r 161)</t>
  </si>
  <si>
    <t>Fluorure d'éthyle (gaz réfrigérant r 161)</t>
  </si>
  <si>
    <t>Ethyl fluoride or refrigerant gas r 161</t>
  </si>
  <si>
    <t>Methylfluoride (koelgas r 41)</t>
  </si>
  <si>
    <t>Fluorure de méthyle (gaz réfrigérant r 41)</t>
  </si>
  <si>
    <t>Methyl fluoride or refrigerant gas r 41</t>
  </si>
  <si>
    <t>Methylnitriet</t>
  </si>
  <si>
    <t>Nitrite de méthyle</t>
  </si>
  <si>
    <t>Methyl nitrite</t>
  </si>
  <si>
    <t>2-chloorpropeen</t>
  </si>
  <si>
    <t>Chloro-2 propène</t>
  </si>
  <si>
    <t>2-chloropropene</t>
  </si>
  <si>
    <t>2,3-dimethylbutaan</t>
  </si>
  <si>
    <t>Diméthyl-2,3 butane</t>
  </si>
  <si>
    <t>2,3-dimethylbutane</t>
  </si>
  <si>
    <t>Hexadienen</t>
  </si>
  <si>
    <t>Hexadiènes</t>
  </si>
  <si>
    <t>Hexadiene</t>
  </si>
  <si>
    <t>2-methyl-1-buteen</t>
  </si>
  <si>
    <t>Méthyl-2 butène-1</t>
  </si>
  <si>
    <t>2-methyl-1-butene</t>
  </si>
  <si>
    <t>2-methyl-2-buteen</t>
  </si>
  <si>
    <t>Méthyl-2 butène-2</t>
  </si>
  <si>
    <t>2-methyl-2-butene</t>
  </si>
  <si>
    <t>Methylpentadienen</t>
  </si>
  <si>
    <t>Méthylpentadiènes</t>
  </si>
  <si>
    <t>Methylpentadiene</t>
  </si>
  <si>
    <t>Aluminiumhydride</t>
  </si>
  <si>
    <t>Hydrure d’aluminium</t>
  </si>
  <si>
    <t>Aluminium hydride</t>
  </si>
  <si>
    <t>Berylliumnitraat</t>
  </si>
  <si>
    <t>Nitrate de beryllium</t>
  </si>
  <si>
    <t>Beryllium nitrate</t>
  </si>
  <si>
    <t>Dichloorisocyanuurzuur, droog of dichloorisocyanuurzure zouten</t>
  </si>
  <si>
    <t>Acide dichloroisocyanurique sec ou sels de l'acide dichloroisocyanurique</t>
  </si>
  <si>
    <t>Dichloroisocyanuric acid, dry or dichloroisocyanuric acid salts</t>
  </si>
  <si>
    <t>Kaliumsuperoxide</t>
  </si>
  <si>
    <t>Superoxyde de potassium</t>
  </si>
  <si>
    <t>Potassium superoxide</t>
  </si>
  <si>
    <t>Trichloorisocyanuurzuur, droog</t>
  </si>
  <si>
    <t>Acide trichloroisocyanurique sec</t>
  </si>
  <si>
    <t>Trichloroisocyanuric acid, dry</t>
  </si>
  <si>
    <t>Zinkbromaat</t>
  </si>
  <si>
    <t>Bromate de zinc</t>
  </si>
  <si>
    <t>Zinc bromate</t>
  </si>
  <si>
    <t>Fenylacetonitril, vloeibaar (benzylcyanide)</t>
  </si>
  <si>
    <t>Phénylacétonitrile liquide</t>
  </si>
  <si>
    <t>Phenylacetonitrile, liquid</t>
  </si>
  <si>
    <t>Osmiumtetroxide</t>
  </si>
  <si>
    <t>Tétroxyde d’osmium</t>
  </si>
  <si>
    <t>Osmium tetroxide</t>
  </si>
  <si>
    <t>Natriumarsanilaat</t>
  </si>
  <si>
    <t>Arsanilate de sodium</t>
  </si>
  <si>
    <t>Sodium arsanilate</t>
  </si>
  <si>
    <t>Thiofosgeen</t>
  </si>
  <si>
    <t>Thiophosgène</t>
  </si>
  <si>
    <t>Thiophosgene</t>
  </si>
  <si>
    <t>Vanadiumtrichloride</t>
  </si>
  <si>
    <t>Trichlorure de vanadium</t>
  </si>
  <si>
    <t>Vanadium trichloride</t>
  </si>
  <si>
    <t>Methylisothiocyanaat</t>
  </si>
  <si>
    <t>Isothiocyanate de methyle</t>
  </si>
  <si>
    <t>Methyl isothiocyanate</t>
  </si>
  <si>
    <t>Isocyanaten, brandbaar, giftig, n.e.g. of isocyanaat, oplossing, brandbaar, giftig, n.e.g.</t>
  </si>
  <si>
    <t>Isocyanates inflammables, toxiques, n.s.a. ou isocyanate en solution, inflammable n.s.a.</t>
  </si>
  <si>
    <t>Isocyanates, flammable, toxic, n.o.s. or isocyanate solution, flammable, toxic, n.o.s.</t>
  </si>
  <si>
    <t>Methylisocyanaat</t>
  </si>
  <si>
    <t>Isocyanate de méthyle</t>
  </si>
  <si>
    <t>Methyl isocyanate</t>
  </si>
  <si>
    <t>Ethylisocyanaat</t>
  </si>
  <si>
    <t>Isocyanate d’éthyle</t>
  </si>
  <si>
    <t>Ethyl isocyanate</t>
  </si>
  <si>
    <t>N-propylisocyanaat</t>
  </si>
  <si>
    <t>Isocyanate de n-propyle</t>
  </si>
  <si>
    <t>N-propyl isocyanate</t>
  </si>
  <si>
    <t>Isopropylisocyanaat</t>
  </si>
  <si>
    <t>Isocyanate d’isopropyle</t>
  </si>
  <si>
    <t>Isopropyl isocyanate</t>
  </si>
  <si>
    <t>Tert-butylisocyanaat</t>
  </si>
  <si>
    <t>Isocyanate de tert-butyle</t>
  </si>
  <si>
    <t>Tert-butyl isocyanate</t>
  </si>
  <si>
    <t>N-butylisocyanaat</t>
  </si>
  <si>
    <t>Isocyanate de n-butyle</t>
  </si>
  <si>
    <t>N-butyl isocyanate</t>
  </si>
  <si>
    <t>Isobutylisocyanaat</t>
  </si>
  <si>
    <t>Isocyanate d’isobutyle</t>
  </si>
  <si>
    <t>Isobutyl isocyanate</t>
  </si>
  <si>
    <t>Fenylisocyanaat</t>
  </si>
  <si>
    <t>Isocyanate de phényle</t>
  </si>
  <si>
    <t>Phenyl isocyanate</t>
  </si>
  <si>
    <t>Cyclohexylisocyanaat</t>
  </si>
  <si>
    <t>Isocyanate de cyclohexyle</t>
  </si>
  <si>
    <t>Cyclohexyl isocyanate</t>
  </si>
  <si>
    <t>Dichloorisopropylether</t>
  </si>
  <si>
    <t>Éther dichloroisopropylique</t>
  </si>
  <si>
    <t>Dichloroisopropyl ether</t>
  </si>
  <si>
    <t>Ethanolamine of ethanolamine, oplossing</t>
  </si>
  <si>
    <t>Éthanolamine ou éthanolamine en solution</t>
  </si>
  <si>
    <t>Ethanolamine or ethanolamine solution</t>
  </si>
  <si>
    <t>Hexamethyleenimine</t>
  </si>
  <si>
    <t>Hexaméthylèneimine</t>
  </si>
  <si>
    <t>Hexamethyleneimine</t>
  </si>
  <si>
    <t>Joodpentafluoride</t>
  </si>
  <si>
    <t>Pentafluorure d’iode</t>
  </si>
  <si>
    <t>Iodine pentafluoride</t>
  </si>
  <si>
    <t>Propionzuuranhydride</t>
  </si>
  <si>
    <t>Anhydride propionique</t>
  </si>
  <si>
    <t>Propionic anhydride</t>
  </si>
  <si>
    <t>1,2,3,6-tetrahydrobenzal- dehyde</t>
  </si>
  <si>
    <t>Tetrahydro-1,2,3,6 benzaldehyde</t>
  </si>
  <si>
    <t>1,2,3,6-tetrahydrobenzaldehyde</t>
  </si>
  <si>
    <t>Tris-(1-aziridinyl)-fosfineoxide, oplossing</t>
  </si>
  <si>
    <t>Oxyde de tris-(1-aziridinyl)-phosphine en solution</t>
  </si>
  <si>
    <t>Tris-(1-aziridinyl) phosphine oxide solution</t>
  </si>
  <si>
    <t>Valerylchloride (valeriaanzuurchloride)</t>
  </si>
  <si>
    <t>Chlorure de valeryle</t>
  </si>
  <si>
    <t>Valeryl chloride</t>
  </si>
  <si>
    <t>Zirkoniumtetrachloride</t>
  </si>
  <si>
    <t>Tétrachlorure de zirconium</t>
  </si>
  <si>
    <t>Zirconium tetrachloride</t>
  </si>
  <si>
    <t>Tetrabroomethaan (acetyleentetrabromide)</t>
  </si>
  <si>
    <t>Tétrabrométhane</t>
  </si>
  <si>
    <t>Tetrabromoethane</t>
  </si>
  <si>
    <t>Ammoniumfluoride</t>
  </si>
  <si>
    <t>Fluorure d’ammonium</t>
  </si>
  <si>
    <t>Ammonium fluoride</t>
  </si>
  <si>
    <t>Ammoniumwaterstofsul- faat (ammoniumbisulfaat)</t>
  </si>
  <si>
    <t>Hydrogenosulfate d’ammonium</t>
  </si>
  <si>
    <t>Ammonium hydrogen sulphate</t>
  </si>
  <si>
    <t>Hexachloorplatinazuur, vast</t>
  </si>
  <si>
    <t>Acide chloroplatinique solide</t>
  </si>
  <si>
    <t>Chloroplatinic acid, solid</t>
  </si>
  <si>
    <t>Molybdeenpentachloride</t>
  </si>
  <si>
    <t>Pentachlorure de molybdène</t>
  </si>
  <si>
    <t>Molybdenum pentachloride</t>
  </si>
  <si>
    <t>Kaliumwaterstofsulfaat (kaliumbisulfaat)</t>
  </si>
  <si>
    <t>Hydrogénosulfate de potassium</t>
  </si>
  <si>
    <t>Potassium hydrogen sulphate</t>
  </si>
  <si>
    <t>Alfa-chloorpropionzuur</t>
  </si>
  <si>
    <t>Acide 2-chloropropionique</t>
  </si>
  <si>
    <t>2-chloropropionic acid</t>
  </si>
  <si>
    <t>Aminofenolen (o-, m-, p-)</t>
  </si>
  <si>
    <t>Aminophénols (o-, m-, p-)</t>
  </si>
  <si>
    <t>Aminophenols</t>
  </si>
  <si>
    <t>Broomacetylbromide</t>
  </si>
  <si>
    <t>Bromure de bromacétyle</t>
  </si>
  <si>
    <t>Bromoacetyl bromide</t>
  </si>
  <si>
    <t>Broombenzeen</t>
  </si>
  <si>
    <t>Bromobenzène</t>
  </si>
  <si>
    <t>Bromobenzene</t>
  </si>
  <si>
    <t>Bromoform</t>
  </si>
  <si>
    <t>Bromoforme</t>
  </si>
  <si>
    <t>Tetrabroomkoolstof</t>
  </si>
  <si>
    <t>Tetrabromure de carbone</t>
  </si>
  <si>
    <t>Carbon tetrabromide</t>
  </si>
  <si>
    <t>1-chloor-1,1-difluorethaan (koelgas r 142b)</t>
  </si>
  <si>
    <t>Chloro-1 difluoro-1,1 éthane (gaz réfrigérant r 142b)</t>
  </si>
  <si>
    <t>1-chloro-1,1-difluoroethane or refrigerant gas r 142b</t>
  </si>
  <si>
    <t>1,5,9-cyclododecatrieen</t>
  </si>
  <si>
    <t>Cyclododécatriène-1,5,9</t>
  </si>
  <si>
    <t>1,5,9-cyclododecatriene</t>
  </si>
  <si>
    <t>Cyclooctadienen</t>
  </si>
  <si>
    <t>Cyclooctadiènes</t>
  </si>
  <si>
    <t>Cyclooctadienes</t>
  </si>
  <si>
    <t>Diketeen, gestabiliseerd</t>
  </si>
  <si>
    <t>Dicetène stabilisé</t>
  </si>
  <si>
    <t>Diketene, stabilized</t>
  </si>
  <si>
    <t>2-dimethylaminoethyl- methacrylaat</t>
  </si>
  <si>
    <t>Méthacrylate de 2-diméthylaminoéthyle</t>
  </si>
  <si>
    <t>2-dimethylaminoethyl methacrylate</t>
  </si>
  <si>
    <t>Ethylorthoformiaat</t>
  </si>
  <si>
    <t>Orthoformiate d’éthyle</t>
  </si>
  <si>
    <t>Ethyl orthoformate</t>
  </si>
  <si>
    <t>Ethyloxalaat</t>
  </si>
  <si>
    <t>Oxalate d’éthyle</t>
  </si>
  <si>
    <t>Ethyl oxalate</t>
  </si>
  <si>
    <t>Furfurylamine</t>
  </si>
  <si>
    <t>Isobutylacrylaat, gestabiliseerd</t>
  </si>
  <si>
    <t>Acrylate d'isobutyle stabilisé</t>
  </si>
  <si>
    <t>Isobutyl acrylate, stabilized</t>
  </si>
  <si>
    <t>Isobutylisobutyraat</t>
  </si>
  <si>
    <t>Isobutyrate d’isobutyle</t>
  </si>
  <si>
    <t>Isobutyl isobutyrate</t>
  </si>
  <si>
    <t>Isoboterzuur</t>
  </si>
  <si>
    <t>Acide isobutyrique</t>
  </si>
  <si>
    <t>Isobutyric acid</t>
  </si>
  <si>
    <t>Methacrylzuur, gestabiliseerd</t>
  </si>
  <si>
    <t>Acide méthacrylique stabilisé</t>
  </si>
  <si>
    <t>Methacrylic acid, stabilized</t>
  </si>
  <si>
    <t>Methyltrichlooracetaat</t>
  </si>
  <si>
    <t>Trichloracetate de methyle</t>
  </si>
  <si>
    <t>Methyl trichloroacetate</t>
  </si>
  <si>
    <t>Methylchloorsilaan</t>
  </si>
  <si>
    <t>Méthylchlorosilane</t>
  </si>
  <si>
    <t>Methylchlorosilane</t>
  </si>
  <si>
    <t>4-methylmorfoline (n-methylmorfoline)</t>
  </si>
  <si>
    <t>4-méthylmorpholine (n-méthylmorpholine)</t>
  </si>
  <si>
    <t>4-methylmorpholine or n-methylmorpholine</t>
  </si>
  <si>
    <t>Methyltetrahydrofuran</t>
  </si>
  <si>
    <t>Méthyltétrahydrofuranne</t>
  </si>
  <si>
    <t>Nitronaftaleen</t>
  </si>
  <si>
    <t>Nitronaphtalène</t>
  </si>
  <si>
    <t>Nitronaphthalene</t>
  </si>
  <si>
    <t>Terpinoleen</t>
  </si>
  <si>
    <t>Terpinolène</t>
  </si>
  <si>
    <t>Tributylamine</t>
  </si>
  <si>
    <t>Hafniumpoeder, droog</t>
  </si>
  <si>
    <t>Hafnium en poudre sec</t>
  </si>
  <si>
    <t>Hafnium powder, dry</t>
  </si>
  <si>
    <t>Titaanpoeder, droog</t>
  </si>
  <si>
    <t>Titane en poudre sec</t>
  </si>
  <si>
    <t>Titanium powder, dry</t>
  </si>
  <si>
    <t>Natriumsuperoxide</t>
  </si>
  <si>
    <t>Superoxyde de sodium</t>
  </si>
  <si>
    <t>Sodium superoxide</t>
  </si>
  <si>
    <t>Chloorpentafluoride</t>
  </si>
  <si>
    <t>Pentafluorure de chlore</t>
  </si>
  <si>
    <t>Chlorine pentafluoride</t>
  </si>
  <si>
    <t>Hexafluoraceton-hydraat, vloeibaar</t>
  </si>
  <si>
    <t>Hydrate d'hexafluoracétone, liquide</t>
  </si>
  <si>
    <t>Hexafluoroacetone hydrate, liquid</t>
  </si>
  <si>
    <t>Methylallylchloride</t>
  </si>
  <si>
    <t>Chlorure de méthylallyle</t>
  </si>
  <si>
    <t>Methylallyl chloride</t>
  </si>
  <si>
    <t>Nitrocellulose met ten minste 25 massa-% water</t>
  </si>
  <si>
    <t>Nitrocellulose avec au moins 25 % (masse) d'eau</t>
  </si>
  <si>
    <t>Nitrocellulose with water</t>
  </si>
  <si>
    <t>Nitrocellulose met ten minste 25 massa-% alcohol en met een stikstofgehalte van niet meer dan 12,6 % berekend op de droge massa</t>
  </si>
  <si>
    <t>Nitrocellulose avec au moins 25 % (masse) d'alcool et une teneur en azote ne dépassant pas 12,6 % (rapportée à la masse sèche)</t>
  </si>
  <si>
    <t>Nitrocellulose with alcohol</t>
  </si>
  <si>
    <t>Nitrocellulose, mengsel, met een stikstofgehalte van niet meer dan 12,6 % berekend op de droge massa, met of zonder plastificeermiddel, met of zonder pigment</t>
  </si>
  <si>
    <t>Nitrocellulose en mélange d’une teneur en azote ne dépassant pas 12,6 % (rapportée à la masse sèche) avec ou sans plastifiant, avec ou sans pigment</t>
  </si>
  <si>
    <t>Nitrocellulose, mixture with plasticizer, with pigment or nitrocellulose, mixture without plasticizer, with pigment or nitrocellulose, mixture with plasticizer, without pigment or nitrocellulose, mixture without plasticizer, without pigment</t>
  </si>
  <si>
    <t>Epibroomhydrine</t>
  </si>
  <si>
    <t>Épibroomhydrine</t>
  </si>
  <si>
    <t>Epibromohydrin</t>
  </si>
  <si>
    <t>2-methylpentanol-2</t>
  </si>
  <si>
    <t>Méthyl-2 pentanol-2</t>
  </si>
  <si>
    <t>2-methylpentan-2-ol</t>
  </si>
  <si>
    <t>3-methyl-1-buteen (isoamyleen-1) (isopropylethyleen)</t>
  </si>
  <si>
    <t>Méthyl-3 butène-1</t>
  </si>
  <si>
    <t>3-methyl-1-butene</t>
  </si>
  <si>
    <t>Trichloorazijnzuur, oplossing</t>
  </si>
  <si>
    <t>Acide trichloracétique en solution</t>
  </si>
  <si>
    <t>Trichloroacetic acid solution</t>
  </si>
  <si>
    <t>Dicyclohexylamine</t>
  </si>
  <si>
    <t>Natriumpentachloorfe- nolaat</t>
  </si>
  <si>
    <t>Pentachlorophénate de sodium</t>
  </si>
  <si>
    <t>Sodium pentachlorophenate</t>
  </si>
  <si>
    <t>Cadmiumverbinding</t>
  </si>
  <si>
    <t>Composé du cadmium</t>
  </si>
  <si>
    <t>Cadmium compound</t>
  </si>
  <si>
    <t>Alkylzwavelzuren</t>
  </si>
  <si>
    <t>Acides alkylsulfuriques</t>
  </si>
  <si>
    <t>Alkylsulphuric acids</t>
  </si>
  <si>
    <t>Fenylhydrazine</t>
  </si>
  <si>
    <t>Phénylhydrazine</t>
  </si>
  <si>
    <t>Phenylhydrazine</t>
  </si>
  <si>
    <t>Thalliumchloraat</t>
  </si>
  <si>
    <t>Chlorate de thallium</t>
  </si>
  <si>
    <t>Thallium chlorate</t>
  </si>
  <si>
    <t>Tricresylfosfaat met meer dan 3 % van het ortho-isomeer</t>
  </si>
  <si>
    <t>Phosphate de tricrésyle contenant plus de 3 % d'isomère ortho</t>
  </si>
  <si>
    <t>Tricresyl phosphate</t>
  </si>
  <si>
    <t>Fosforoxybromide, gesmolten</t>
  </si>
  <si>
    <t>Oxybromure de phosphore fondu</t>
  </si>
  <si>
    <t>Phosphorus oxybromide, molten</t>
  </si>
  <si>
    <t>Fenylacetylchloride</t>
  </si>
  <si>
    <t>Chlorure de phenylacétyle</t>
  </si>
  <si>
    <t>Phenylacetyl chloride</t>
  </si>
  <si>
    <t>Fosfortrioxide</t>
  </si>
  <si>
    <t>Trioxyde de phosphore</t>
  </si>
  <si>
    <t>Phosphorus trioxide</t>
  </si>
  <si>
    <t>Piperazine (diethyleendiamine)</t>
  </si>
  <si>
    <t>Pipérazine</t>
  </si>
  <si>
    <t>Piperazine</t>
  </si>
  <si>
    <t>Aluminiumbromide, oplossing</t>
  </si>
  <si>
    <t>Bromure d'aluminium en solution</t>
  </si>
  <si>
    <t>Aluminium bromide solution</t>
  </si>
  <si>
    <t>Aluminiumchloride, oplossing</t>
  </si>
  <si>
    <t>Chlorure d'aluminium en solution</t>
  </si>
  <si>
    <t>Aluminium chloride solution</t>
  </si>
  <si>
    <t>Ijzer(iii)chloride, oplossing</t>
  </si>
  <si>
    <t>Chlorure de fer iii en solution</t>
  </si>
  <si>
    <t>Ferric chloride solution</t>
  </si>
  <si>
    <t>Alkylsulfonzuren, vast of arylsulfonzuren, vast, met meer dan 5 % vrij zwavelzuur</t>
  </si>
  <si>
    <t>Acides alkylsulfoniques solides ou acides arylsulfoniques solides contenant plus de 5 % d'acide sulfurique libre</t>
  </si>
  <si>
    <t>Alkylsulphonic acids, solid or arylsulphonic acids, solid</t>
  </si>
  <si>
    <t>Alkylsulfonzuren, vloeibaar of arylsulfonzuren, vloeibaar, met meer dan 5 % vrij zwavelzuur</t>
  </si>
  <si>
    <t>Acides alkylsulfoniques liquides ou acides arylsulfoniques liquides contenant plus de 5 % d'acide sulfurique libre</t>
  </si>
  <si>
    <t>Arylsulphonic acids, liquid or alkylsulphonic acids, liquid</t>
  </si>
  <si>
    <t>Alkylsulfonzuren, vast of arylsulfonzuren, vast, met niet meer dan 5 % vrij zwavelzuur</t>
  </si>
  <si>
    <t>Acides alkylsulfoniques solides ou acides arylsulfoniques solides contenant au plus 5 % d'acide sulfurique libre</t>
  </si>
  <si>
    <t>Alkylsulfonzuren, vloeibaar of arylsulfonzuren, vloeibaar, met niet meer dan 5 % vrij zwavelzuur</t>
  </si>
  <si>
    <t>Acides alkylsulfoniques liquides ou acides arylsulfoniques liquides contenant au plus 5 % d'acide sulfurique libre</t>
  </si>
  <si>
    <t>Benzochinon</t>
  </si>
  <si>
    <t>Benzoquinone</t>
  </si>
  <si>
    <t>Pesticide, vast, giftig, n.e.g.</t>
  </si>
  <si>
    <t>Pesticide solide toxique, n.s.a.</t>
  </si>
  <si>
    <t>Pesticide, solid, toxic, n.o.s.</t>
  </si>
  <si>
    <t>Vinylchlooracetaat</t>
  </si>
  <si>
    <t>Chloracétate de vinyle</t>
  </si>
  <si>
    <t>Vinyl chloroacetate</t>
  </si>
  <si>
    <t>Asbest, wit (chrysotiel, actinoliet, anthofylliet, tremoliet)</t>
  </si>
  <si>
    <t>Amiante blanc (chrysotile, actinolite, anthophyllite, trémolite)</t>
  </si>
  <si>
    <t>White asbestos</t>
  </si>
  <si>
    <t>Xenon, sterk gekoeld, vloeibaar</t>
  </si>
  <si>
    <t>Xénon liquide réfrigéré</t>
  </si>
  <si>
    <t>Xenon, refrigerated liquid</t>
  </si>
  <si>
    <t>Chloortrifluormethaan en trifluormethaan. azeotropisch mengsel. dat ca. 60 % chloortrifluor- methaan bevat (koelgas r 503)</t>
  </si>
  <si>
    <t>Chlorotrifluoromethane et trifluoromethane en mélange azéotrope, contenant environ 60 % de chlorotrifluorométhane (gaz réfrigérant r 503)</t>
  </si>
  <si>
    <t>Chlorotrifluoromethane and trifluoromethane azeotropic mixture or refrigerant gas r 503</t>
  </si>
  <si>
    <t>Cyclobutaan</t>
  </si>
  <si>
    <t>Cyclobutane</t>
  </si>
  <si>
    <t>Dichloordifluormethaan en 1.1-difluorethaan. azeotropisch mengsel. dat ca. 74 % dichloordifluormethaan bevat (koelgas r 500)</t>
  </si>
  <si>
    <t>Dichlorodifluorométhane et difluoro-1,1 éthane en mélange azéotrope, contenant environ 74 % de chlorotrifluorométhane (gaz réfrigérant r 500)</t>
  </si>
  <si>
    <t>Dichlorodifluoromethane and 1,1-difluoroethane azeotropic mixture or refrigerant gas r 500</t>
  </si>
  <si>
    <t>Cycloheptatrieen</t>
  </si>
  <si>
    <t>Cycloheptatriène</t>
  </si>
  <si>
    <t>Cycloheptatriene</t>
  </si>
  <si>
    <t>Boortrifluoride-diethyletheraat (boortrifluoride-ether-complex)</t>
  </si>
  <si>
    <t>Étherate diéthylique de trifluorure de bore</t>
  </si>
  <si>
    <t>Boron trifluoride diethyl etherate</t>
  </si>
  <si>
    <t>Methoxymethylisocya- naat</t>
  </si>
  <si>
    <t>Isocyanate de méthoxyméthyle</t>
  </si>
  <si>
    <t>Methoxymethyl isocyanate</t>
  </si>
  <si>
    <t>Methylorthosilicaat (tetramethoxysilaan)</t>
  </si>
  <si>
    <t>Orthosilicate de méthyle</t>
  </si>
  <si>
    <t>Methyl orthosilicate</t>
  </si>
  <si>
    <t>Acroleine dimeer, gestabiliseerd</t>
  </si>
  <si>
    <t>Acroléine dimère stabilisé</t>
  </si>
  <si>
    <t>Acrolein dimer, stabilized</t>
  </si>
  <si>
    <t>Nitropropanen</t>
  </si>
  <si>
    <t>Nitropropanes</t>
  </si>
  <si>
    <t>Triallylboraat</t>
  </si>
  <si>
    <t>Borate de triallyle</t>
  </si>
  <si>
    <t>Triallyl borate</t>
  </si>
  <si>
    <t>Triallylamine</t>
  </si>
  <si>
    <t>1-chloorpropanol-2</t>
  </si>
  <si>
    <t>Chloro-1 propanol-2</t>
  </si>
  <si>
    <t>Propylene chlorohydrin</t>
  </si>
  <si>
    <t>Methylpropylether</t>
  </si>
  <si>
    <t>Éther méthylpropylique</t>
  </si>
  <si>
    <t>Methyl propyl ether</t>
  </si>
  <si>
    <t>Methylallylalcohol</t>
  </si>
  <si>
    <t>Alcool méthallylique</t>
  </si>
  <si>
    <t>Methallyl alcohol</t>
  </si>
  <si>
    <t>Ethylpropylether</t>
  </si>
  <si>
    <t>Éther éthylpropylique</t>
  </si>
  <si>
    <t>Ethyl propyl ether</t>
  </si>
  <si>
    <t>Triisopropylboraat</t>
  </si>
  <si>
    <t>Borate de triisopropyle</t>
  </si>
  <si>
    <t>Triisopropyl borate</t>
  </si>
  <si>
    <t>Methylcyclohexanolen, brandbaar</t>
  </si>
  <si>
    <t>Méthylcyclohexanols inflammables</t>
  </si>
  <si>
    <t>Methylcyclohexanols</t>
  </si>
  <si>
    <t>Vinyltoluenen, gestabiliseerd</t>
  </si>
  <si>
    <t>Vinyltoluènes stabilisés</t>
  </si>
  <si>
    <t>Vinyltoluenes, stabilized</t>
  </si>
  <si>
    <t>Benzyldimethylamine</t>
  </si>
  <si>
    <t>Benzyldiméthylamine</t>
  </si>
  <si>
    <t>Amylbutyraten</t>
  </si>
  <si>
    <t>Butyrates d’amyle</t>
  </si>
  <si>
    <t>Amyl butyrates</t>
  </si>
  <si>
    <t>Acetylmethylcarbinol</t>
  </si>
  <si>
    <t>Acétylméthylcarbinol</t>
  </si>
  <si>
    <t>Acetyl methyl carbinol</t>
  </si>
  <si>
    <t>Glycidaldehyde</t>
  </si>
  <si>
    <t>Glycidaldéhyde</t>
  </si>
  <si>
    <t>Vuuraanmakers (vast), gedrenkt in brandbare vloeistoffen</t>
  </si>
  <si>
    <t>Allume-feu solides imprégnés de liquide inflammable</t>
  </si>
  <si>
    <t>Firelighters, solid</t>
  </si>
  <si>
    <t>Magnesiumsilicide</t>
  </si>
  <si>
    <t>Siliciure de magnesium</t>
  </si>
  <si>
    <t>Magnesium silicide</t>
  </si>
  <si>
    <t>Chloorzuur. oplossing in water met niet meer dan 10 % chloorzuur</t>
  </si>
  <si>
    <t>Acide chlorique. en solution aqueuse contenant au plus 10% d’acide chlorique</t>
  </si>
  <si>
    <t>Chloric acid, aqueous solution</t>
  </si>
  <si>
    <t>Anorganische nitrieten, n.e.g.</t>
  </si>
  <si>
    <t>Nitrites inorganiques, n.s.a.</t>
  </si>
  <si>
    <t>Nitrites, inorganic, n.o.s.</t>
  </si>
  <si>
    <t>Kaliumfluoracetaat</t>
  </si>
  <si>
    <t>Fluoracetate de potassium</t>
  </si>
  <si>
    <t>Potassium fluoroacetate</t>
  </si>
  <si>
    <t>Natriumfluoracetaat</t>
  </si>
  <si>
    <t>Fluoracetate de sodium</t>
  </si>
  <si>
    <t>Sodium fluoroacetate</t>
  </si>
  <si>
    <t>Selenaten of selenieten</t>
  </si>
  <si>
    <t>Séléniates ou sélénites</t>
  </si>
  <si>
    <t>Selenates or selenites</t>
  </si>
  <si>
    <t>Fluorazijnzuur</t>
  </si>
  <si>
    <t>Acide fluoracétique</t>
  </si>
  <si>
    <t>Fluoroacetic acid</t>
  </si>
  <si>
    <t>Methylbroomacetaat</t>
  </si>
  <si>
    <t>Bromacétate de méthyle</t>
  </si>
  <si>
    <t>Methyl bromoacetate</t>
  </si>
  <si>
    <t>Methyljodide</t>
  </si>
  <si>
    <t>Iodure de méthyle</t>
  </si>
  <si>
    <t>Methyl iodide</t>
  </si>
  <si>
    <t>Fenacylbromide (omega-broomacetofenon)</t>
  </si>
  <si>
    <t>Bromure de phénacyle</t>
  </si>
  <si>
    <t>Phenacyl bromide</t>
  </si>
  <si>
    <t>Hexachloorcyclopenta- dieen</t>
  </si>
  <si>
    <t>Hexachlorocyclopentadiène</t>
  </si>
  <si>
    <t>Hexachlorocyclopentadiene</t>
  </si>
  <si>
    <t>Malonitril</t>
  </si>
  <si>
    <t>Malonitrile</t>
  </si>
  <si>
    <t>Malononitrile</t>
  </si>
  <si>
    <t>1,2-dibroombutanon-3</t>
  </si>
  <si>
    <t>Dibromo-1,2 butanone-3</t>
  </si>
  <si>
    <t>1,2-dibromobutan-3-one</t>
  </si>
  <si>
    <t>1,3-dichlooraceton</t>
  </si>
  <si>
    <t>Dichloro-1,3 acétone</t>
  </si>
  <si>
    <t>1,3-dichloroacetone</t>
  </si>
  <si>
    <t>1,1-dichloor-1-nitroethaan</t>
  </si>
  <si>
    <t>Dichloro-1,1 nitro-1 éthane</t>
  </si>
  <si>
    <t>1,1-dichloro-1-nitroethane</t>
  </si>
  <si>
    <t>4,4'-diaminodifenylme- thaan</t>
  </si>
  <si>
    <t>Diamino-4,4’ diphénylméthane</t>
  </si>
  <si>
    <t>4,4'-diaminodiphenylmethane</t>
  </si>
  <si>
    <t>Benzyljodide</t>
  </si>
  <si>
    <t>Iodure de benzyle</t>
  </si>
  <si>
    <t>Benzyl iodide</t>
  </si>
  <si>
    <t>Kaliumfluorosilicaat</t>
  </si>
  <si>
    <t>Fluorosilicate de potassium</t>
  </si>
  <si>
    <t>Potassium fluorosilicate</t>
  </si>
  <si>
    <t>Chinoline</t>
  </si>
  <si>
    <t>Quinoléine</t>
  </si>
  <si>
    <t>Quinoline</t>
  </si>
  <si>
    <t>Seleendisulfide</t>
  </si>
  <si>
    <t>Disulfure de sélénium</t>
  </si>
  <si>
    <t>Selenium disulphide</t>
  </si>
  <si>
    <t>Natriumchlooracetaat</t>
  </si>
  <si>
    <t>Chloracetate de sodium</t>
  </si>
  <si>
    <t>Sodium chloroacetate</t>
  </si>
  <si>
    <t>Nitrotoluidinen (mono)</t>
  </si>
  <si>
    <t>Mononitrotoluidines</t>
  </si>
  <si>
    <t>Nitrotoluidines (mono)</t>
  </si>
  <si>
    <t>Hexachlooraceton</t>
  </si>
  <si>
    <t>Hexachloracétone</t>
  </si>
  <si>
    <t>Hexachloroacetone</t>
  </si>
  <si>
    <t>Dibroommethaan</t>
  </si>
  <si>
    <t>Dibromométhane</t>
  </si>
  <si>
    <t>Dibromomethane</t>
  </si>
  <si>
    <t>Butyltoluenen</t>
  </si>
  <si>
    <t>Butyltoluènes</t>
  </si>
  <si>
    <t>Butyltoluenes</t>
  </si>
  <si>
    <t>Chlooracetonitril</t>
  </si>
  <si>
    <t>Chloracetonitrile</t>
  </si>
  <si>
    <t>Chloroacetonitrile</t>
  </si>
  <si>
    <t>Chloorcresolen, oplossing</t>
  </si>
  <si>
    <t>Chlorocrésols en solution</t>
  </si>
  <si>
    <t>Chlorocresols, solution</t>
  </si>
  <si>
    <t>Cyanuurchloride</t>
  </si>
  <si>
    <t>Chlorure cyanurique</t>
  </si>
  <si>
    <t>Cyanuric chloride</t>
  </si>
  <si>
    <t>Aminopyridinen (o-, m-, p-)</t>
  </si>
  <si>
    <t>Aminopyridines (o-, m-, p-)</t>
  </si>
  <si>
    <t>Aminopyridines</t>
  </si>
  <si>
    <t>Ammoniak. oplossing in water. met een densiteit bij 15 °c tussen 0.880 en 0.957 en met meer dan 10 % maar niet meer dan 35 % ammoniak</t>
  </si>
  <si>
    <t>Amoniac. en solution aqueuse de densité relative comprise entre 0,880 et 0,957 à 15 °c contenant plus de 10 % mais pas plus de 35 % d'ammoniac</t>
  </si>
  <si>
    <t>Ammonia solution, relative density between 0.880 and 0.957 at 15 degrees C in water, with more than 10 percent but not more than 35 percent ammonia</t>
  </si>
  <si>
    <t>2-amino-4-chloorfenol</t>
  </si>
  <si>
    <t>Amino-2 chloro-4 phénol</t>
  </si>
  <si>
    <t>2-amino-4-chlorophenol</t>
  </si>
  <si>
    <t>Natriumfluorosilicaat</t>
  </si>
  <si>
    <t>Fluorosilicate de sodium</t>
  </si>
  <si>
    <t>Sodium fluorosilicate</t>
  </si>
  <si>
    <t>Antimoonwaterstof (stibine)</t>
  </si>
  <si>
    <t>Oxyde d'antimoine (stibine)</t>
  </si>
  <si>
    <t>Stibine</t>
  </si>
  <si>
    <t>Rubidiumhydroxide, oplossing</t>
  </si>
  <si>
    <t>Hydroxyde de rubidium en solution</t>
  </si>
  <si>
    <t>Rubidium hydroxide solution</t>
  </si>
  <si>
    <t>Rubidiumhydroxide</t>
  </si>
  <si>
    <t>Hydroxyde de rubidium</t>
  </si>
  <si>
    <t>Rubidium hydroxide</t>
  </si>
  <si>
    <t>Lithiumhydroxide, oplossing</t>
  </si>
  <si>
    <t>Hydroxyde de lithium en solution</t>
  </si>
  <si>
    <t>Lithium hydroxide solution</t>
  </si>
  <si>
    <t>Lithiumhydroxide</t>
  </si>
  <si>
    <t>Hydroxyde de lithium</t>
  </si>
  <si>
    <t>Lithium hydroxide</t>
  </si>
  <si>
    <t>Cesiumhydroxide, oplossing</t>
  </si>
  <si>
    <t>Hydroxyde de césium en solution</t>
  </si>
  <si>
    <t>Caesium hydroxide solution</t>
  </si>
  <si>
    <t>Cesiumhydroxide</t>
  </si>
  <si>
    <t>Hydroxyde de césium</t>
  </si>
  <si>
    <t>Caesium hydroxide</t>
  </si>
  <si>
    <t>Ammoniumsulfide, oplossing</t>
  </si>
  <si>
    <t>Sulfure d'ammonium en solution</t>
  </si>
  <si>
    <t>Ammonium sulphide solution</t>
  </si>
  <si>
    <t>3-(diethylamino)-propylamine</t>
  </si>
  <si>
    <t>3-(diéthylamino)-propylamine</t>
  </si>
  <si>
    <t>3-diethylaminopropylamine</t>
  </si>
  <si>
    <t>N,n-diethylethyleendiamine</t>
  </si>
  <si>
    <t>N,n-diéthyléthylènediamine</t>
  </si>
  <si>
    <t>N,n-diethylethylenediamine</t>
  </si>
  <si>
    <t>2-diethylaminoethanol</t>
  </si>
  <si>
    <t>Diéthylamino-2 éthanol</t>
  </si>
  <si>
    <t>Dicyclohexylammonium- nitriet</t>
  </si>
  <si>
    <t>Nitrite de dicyclohexylammonium</t>
  </si>
  <si>
    <t>Dicyclohexylammonium nitrite</t>
  </si>
  <si>
    <t>1-broom-3-chloorpropaan</t>
  </si>
  <si>
    <t>Bromo-1 chloro-3 propane</t>
  </si>
  <si>
    <t>1-bromo-3-chloropropane</t>
  </si>
  <si>
    <t>Glycerol-alfa-monochloorhydrine</t>
  </si>
  <si>
    <t>Alpha-monochlorhydrine du glycérol</t>
  </si>
  <si>
    <t>Glycerol alpha-monochlorohydrin</t>
  </si>
  <si>
    <t>N,n-butylimidazool</t>
  </si>
  <si>
    <t>N,n-butylimidazole</t>
  </si>
  <si>
    <t>Fosforpentabromide</t>
  </si>
  <si>
    <t>Pentabromure de phosphore</t>
  </si>
  <si>
    <t>Phosphorus pentabromide</t>
  </si>
  <si>
    <t>Boortribromide</t>
  </si>
  <si>
    <t>Tribromure de bore</t>
  </si>
  <si>
    <t>Boron tribromide</t>
  </si>
  <si>
    <t>Waterstofsulfieten, oplossing in water, n.e.g.</t>
  </si>
  <si>
    <t>Hydrogénosulfites en solution aqueuse, n.s.a.</t>
  </si>
  <si>
    <t>Bisulphites, aqueous solution, n.o.s.</t>
  </si>
  <si>
    <t>Tetrahydroftaalzuuran- hydriden met meer dan 0.05 % maleïnezuuranhydride</t>
  </si>
  <si>
    <t>Anhydrides tétrahydrophtaliques contenant plus de 0,05 % d'anhydride maléique</t>
  </si>
  <si>
    <t>Tetrahydrophthalic anhydrides with more than 0.05 percent of maleic anhydride</t>
  </si>
  <si>
    <t>Trifluorazijnzuur</t>
  </si>
  <si>
    <t>Acide trifluoracétique</t>
  </si>
  <si>
    <t>Trifluoroacetic acid</t>
  </si>
  <si>
    <t>1-pentol (3-methylpenteen-2-yn-4-ol-1)</t>
  </si>
  <si>
    <t>1-pentol (3-méthylpent-2-ène-4-yn-1-ol)</t>
  </si>
  <si>
    <t>1-pentol</t>
  </si>
  <si>
    <t>Dimethyldioxanen</t>
  </si>
  <si>
    <t>Diméthyldioxannes</t>
  </si>
  <si>
    <t>Dimethyldioxanes</t>
  </si>
  <si>
    <t>Butylbenzenen</t>
  </si>
  <si>
    <t>Butylbenzènes</t>
  </si>
  <si>
    <t>Butylbenzenes</t>
  </si>
  <si>
    <t>Dipropylketon</t>
  </si>
  <si>
    <t>Dipropylcétone</t>
  </si>
  <si>
    <t>Dipropyl ketone</t>
  </si>
  <si>
    <t>Acridine</t>
  </si>
  <si>
    <t>Zinkresinaat</t>
  </si>
  <si>
    <t>Résinate de zinc</t>
  </si>
  <si>
    <t>Zinc resinate</t>
  </si>
  <si>
    <t>Aluminiumresinaat</t>
  </si>
  <si>
    <t>Résinate d’aluminium</t>
  </si>
  <si>
    <t>Aluminium resinate</t>
  </si>
  <si>
    <t>Butyndiol-1,4</t>
  </si>
  <si>
    <t>Butyn-1,4-diol</t>
  </si>
  <si>
    <t>1,4-butynediol</t>
  </si>
  <si>
    <t>Kamfer, synthetisch</t>
  </si>
  <si>
    <t>Camphre synthétique</t>
  </si>
  <si>
    <t>Bariumbromaat</t>
  </si>
  <si>
    <t>Bromate de baryum</t>
  </si>
  <si>
    <t>Barium bromate</t>
  </si>
  <si>
    <t>Chroomnitraat</t>
  </si>
  <si>
    <t>Nitrate de chrome</t>
  </si>
  <si>
    <t>Chromium nitrate</t>
  </si>
  <si>
    <t>Koperchloraat</t>
  </si>
  <si>
    <t>Chlorate de cuivre</t>
  </si>
  <si>
    <t>Copper chlorate</t>
  </si>
  <si>
    <t>Lithiumnitraat</t>
  </si>
  <si>
    <t>Nitrate de lithium</t>
  </si>
  <si>
    <t>Lithium nitrate</t>
  </si>
  <si>
    <t>Magnesiumchloraat</t>
  </si>
  <si>
    <t>Chlorate de magnésium</t>
  </si>
  <si>
    <t>Magnesium chlorate</t>
  </si>
  <si>
    <t>Mangaannitraat</t>
  </si>
  <si>
    <t>Nitrate de manganèse</t>
  </si>
  <si>
    <t>Manganese nitrate</t>
  </si>
  <si>
    <t>Nikkelnitraat</t>
  </si>
  <si>
    <t>Nitrate de nickel</t>
  </si>
  <si>
    <t>Nickel nitrate</t>
  </si>
  <si>
    <t>Nikkelnitriet</t>
  </si>
  <si>
    <t>Nitrite de nickel</t>
  </si>
  <si>
    <t>Nickel nitrite</t>
  </si>
  <si>
    <t>Thalliumnitraat</t>
  </si>
  <si>
    <t>Nitrate de thallium</t>
  </si>
  <si>
    <t>Thallium nitrate</t>
  </si>
  <si>
    <t>Zirkoniumnitraat</t>
  </si>
  <si>
    <t>Nitrate de zirconium</t>
  </si>
  <si>
    <t>Zirconium nitrate</t>
  </si>
  <si>
    <t>Hexachloorbenzeen</t>
  </si>
  <si>
    <t>Hexachlorobenzène</t>
  </si>
  <si>
    <t>Hexachlorobenzene</t>
  </si>
  <si>
    <t>Nitroanisolen, vloeibaar</t>
  </si>
  <si>
    <t>Nitranisoles liquides</t>
  </si>
  <si>
    <t>Nitroanisoles, liquid</t>
  </si>
  <si>
    <t>Nitrobroombenzeen, vloeibaar</t>
  </si>
  <si>
    <t>Nitrobromobenzènes liquides</t>
  </si>
  <si>
    <t>Nitrobromobenzenes, liquid</t>
  </si>
  <si>
    <t>Aminen, brandbaar, bijtend, n.e.g. of polyaminen, brandbaar, bijtend, n.e.g.</t>
  </si>
  <si>
    <t>Amines inflammables, corrosives, n.s.a. ou polyamines inflammables, corrosives, n.s.a.</t>
  </si>
  <si>
    <t>Amines, flammable, corrosive, n.o.s. or polyamines, flammable, corrosive, n.o.s.</t>
  </si>
  <si>
    <t>Aminen, vloeibaar, bijtend, brandbaar, n.e.g. of polyaminen, vloeibaar, bijtend, brandbaar, n.e.g.</t>
  </si>
  <si>
    <t>Amines liquides corrosives, inflammables, n.s.a. ou polyamines liquides corrosives, inflammables, n.s.a.</t>
  </si>
  <si>
    <t>Polyamines, liquid, corrosive, flammable, n.o.s. or amines, liquid, corrosive, flammable, n.o.s.</t>
  </si>
  <si>
    <t>Aminen, vloeibaar, bijtend, n.e.g. of polyaminen, vloeibaar, bijtend, n.e.g.</t>
  </si>
  <si>
    <t>Amines liquides corrosives, n.s.a. ou polyamines liquides corrosives, n.s.a.</t>
  </si>
  <si>
    <t>Polyamines, liquid, corrosive, n.o.s. or amines, liquid, corrosive, n.o.s.</t>
  </si>
  <si>
    <t>N-butylaniline</t>
  </si>
  <si>
    <t>Boterzuuranhydride</t>
  </si>
  <si>
    <t>Anhydride butyrique</t>
  </si>
  <si>
    <t>Butyric anhydride</t>
  </si>
  <si>
    <t>N-propylchloorformiaat</t>
  </si>
  <si>
    <t>Chloroformiate de n-propyle</t>
  </si>
  <si>
    <t>N-propyl chloroformate</t>
  </si>
  <si>
    <t>Bariumhypochloriet, met meer dan 22 % actief chloor</t>
  </si>
  <si>
    <t>Hypochlorite de baryum contenant plus de 22 % de chlore actif</t>
  </si>
  <si>
    <t>Barium hypochlorite</t>
  </si>
  <si>
    <t>Chloorformiaten, giftig, bijtend, brandbaar, n.e.g.</t>
  </si>
  <si>
    <t>Chloroformiates toxiques, corrosifs, inflammables, n.s.a.</t>
  </si>
  <si>
    <t>Chloroformates, toxic, corrosive, flammable, n.o.s.</t>
  </si>
  <si>
    <t>N-butylchloorformiaat</t>
  </si>
  <si>
    <t>Chloroformiate de n-butyle</t>
  </si>
  <si>
    <t>N-butyl chloroformate</t>
  </si>
  <si>
    <t>Cyclobutylchloorfor- miaat</t>
  </si>
  <si>
    <t>Chloroformiate de cyclobutyle</t>
  </si>
  <si>
    <t>Cyclobutyl chloroformate</t>
  </si>
  <si>
    <t>Chloormethylchloorfor-miaat</t>
  </si>
  <si>
    <t>Chloroformiate de chlorométhyle</t>
  </si>
  <si>
    <t>Chloromethyl chloroformate</t>
  </si>
  <si>
    <t>Fenylchloorformiaat</t>
  </si>
  <si>
    <t>Chloroformiate de phényle</t>
  </si>
  <si>
    <t>Phenyl chloroformate</t>
  </si>
  <si>
    <t>Tert-butylcyclohexyl- chloorformiaat</t>
  </si>
  <si>
    <t>Chloroformiate de tert-butylcyclohexyle</t>
  </si>
  <si>
    <t>Tert-butylcyclohexyl chloroformate</t>
  </si>
  <si>
    <t>2-ethylhexylchloor- formiaat</t>
  </si>
  <si>
    <t>2-ethylhexyl chloroformate</t>
  </si>
  <si>
    <t>Tetramethylsilaan</t>
  </si>
  <si>
    <t>Tétramethylsilane</t>
  </si>
  <si>
    <t>Tetramethylsilane</t>
  </si>
  <si>
    <t>1,3-dichloorpropanol-2 (alfa-dichloorhydrine)</t>
  </si>
  <si>
    <t>Dichloro-1,3 propanol-2</t>
  </si>
  <si>
    <t>1,3-dichloropropanol-2</t>
  </si>
  <si>
    <t>Diethylthiofosforylchlo- ride</t>
  </si>
  <si>
    <t>Chlorure de diéthylthiophosphoryle</t>
  </si>
  <si>
    <t>Diethylthiophosphoryl chloride</t>
  </si>
  <si>
    <t>1,2-epoxy-3-ethoxypropaan</t>
  </si>
  <si>
    <t>Époxy-1,2 éthoxy-3 propane</t>
  </si>
  <si>
    <t>1,2-epoxy-3-ethoxypropane</t>
  </si>
  <si>
    <t>N-ethylbenzyltoluidinen, vloeibaar</t>
  </si>
  <si>
    <t>N-éthylbenzyltoluidines liquides</t>
  </si>
  <si>
    <t>N-ethylbenzyltoluidines, liquid</t>
  </si>
  <si>
    <t>N-ethyltoluidinen</t>
  </si>
  <si>
    <t>N-éthyltoluidines</t>
  </si>
  <si>
    <t>N-ethyltoluidines</t>
  </si>
  <si>
    <t>Pesticide, carbamaat, vast, giftig</t>
  </si>
  <si>
    <t>Carbamate pesticide solide, toxique</t>
  </si>
  <si>
    <t>Carbamate pesticide, solid, toxic</t>
  </si>
  <si>
    <t>Pesticide, carbamaat, vloeibaar, brandbaar, giftig, met een vlampunt lager dan 23 °c</t>
  </si>
  <si>
    <t>Carbamate pesticide liquide, inflammable, toxique, ayant un point d'éclair inférieur à 23 °c</t>
  </si>
  <si>
    <t>Carbamate pesticides, liquid, flammable, toxic, flash point less than 23 degrees C</t>
  </si>
  <si>
    <t>Pesticide, arseenverbinding, vast, giftig</t>
  </si>
  <si>
    <t>Pesticide arsenical solide toxique</t>
  </si>
  <si>
    <t>Arsenical pesticide, solid, toxic</t>
  </si>
  <si>
    <t>Pesticide, arseenverbinding, vloeibaar, brandbaar, giftig, met een vlampunt lager dan 23 °c</t>
  </si>
  <si>
    <t>Pesticide arsenical liquide, inflammable, toxique, ayant un point d'éclair inférieur à 23 °c</t>
  </si>
  <si>
    <t>Arsenical pesticides, liquid, flammable, toxic, flash point less than 23 degrees C</t>
  </si>
  <si>
    <t>Pesticide, organische chloorverbinding, vast, giftig</t>
  </si>
  <si>
    <t>Pesticide organochloré solide toxique</t>
  </si>
  <si>
    <t>Organochlorine pesticide, solid, toxic</t>
  </si>
  <si>
    <t>Pesticide, organische chloorverbinding, vloeibaar, brandbaar, giftig, met een vlampunt lager dan 23 °c</t>
  </si>
  <si>
    <t>Pesticide organochloré liquide, inflammable, toxique, ayant un point d'éclair inférieur à 23 °c</t>
  </si>
  <si>
    <t>Organochlorine pesticides liquid, flammable, toxic, flash point less than 23 degrees C</t>
  </si>
  <si>
    <t>Pesticide, triazineverbinding, vast, giftig</t>
  </si>
  <si>
    <t>Triazine pesticide solide toxique</t>
  </si>
  <si>
    <t>Triazine pesticide, solid, toxic</t>
  </si>
  <si>
    <t>Pesticide, triazineverbinding, vloeibaar, brandbaar, giftig, met een vlampunt lager dan 23 °c</t>
  </si>
  <si>
    <t>Triazine pesticide liquide, inflammable, toxique, ayant un point d'éclair inférieur à 23 °c</t>
  </si>
  <si>
    <t>Triazine pesticides, liquid, flammable, toxic, flash point less than 23 degrees C</t>
  </si>
  <si>
    <t>Pesticide, thiocarbamaat, vast, giftig</t>
  </si>
  <si>
    <t>Thiocarbamate pesticide solide toxique</t>
  </si>
  <si>
    <t>Thiocarbamate pesticide, solid, toxic</t>
  </si>
  <si>
    <t>Pesticide, thiocarbamaat, vloeibaar, brandbaar, giftig, met een vlampunt lager dan 23 °c</t>
  </si>
  <si>
    <t>Thiocarbamate pesticide liquide, inflammable, toxique, ayant un point d'éclair inférieur à 23 °c</t>
  </si>
  <si>
    <t>Thiocarbamate pesticide, liquid, flammable, toxic, flash point less than 23 degrees C</t>
  </si>
  <si>
    <t>Pesticide, koperverbinding, vast, giftig</t>
  </si>
  <si>
    <t>Pesticide cuivrique solide toxique</t>
  </si>
  <si>
    <t>Copper based pesticide, solid, toxic</t>
  </si>
  <si>
    <t>Pesticide, koperverbinding, vloeibaar, brandbaar, giftig, met een vlampunt lager dan 23 °c</t>
  </si>
  <si>
    <t>Pesticide cuivrique liquide, inflammable, toxique, ayant un point d'éclair inférieur à 23 °c</t>
  </si>
  <si>
    <t>Copper based pesticides, liquid, flammable, toxic, flash point less than 23 degrees C</t>
  </si>
  <si>
    <t>Pesticide, kwikverbinding, vast, giftig</t>
  </si>
  <si>
    <t>Pesticide mercuriel solide toxique</t>
  </si>
  <si>
    <t>Mercury based pesticide, solid, toxic</t>
  </si>
  <si>
    <t>Pesticide, kwikverbinding, vloeibaar, brandbaar, giftig, met een vlampunt lager dan 23 °c</t>
  </si>
  <si>
    <t>Pesticide mercuriel liquide, inflammable, toxique, ayant un point d'éclair inférieur à 23 °c</t>
  </si>
  <si>
    <t>Mercury based pesticides, liquid, flammable, toxic, flash point less than 23 degrees C</t>
  </si>
  <si>
    <t>Pesticide, met gesubstitueerd nitrofenol, vast, giftig</t>
  </si>
  <si>
    <t>Nitrophénol substitué pesticide solide toxique</t>
  </si>
  <si>
    <t>Substituted nitrophenol pesticide, solid, toxic</t>
  </si>
  <si>
    <t>Pesticide, met gesubstitueerd nitrofenol, vloeibaar, brandbaar, giftig, met een vlampunt lager dan 23 °c</t>
  </si>
  <si>
    <t>Nitrophénol substitué pesticide liquide, inflammable, toxique, ayant un point d'éclair inférieur à 23 °c</t>
  </si>
  <si>
    <t>Substituted nitrophenol pesticides, liquid, flammable, toxic, flash point less than 23 degrees C</t>
  </si>
  <si>
    <t>Pesticide, bipyridiliumverbinding, vast, giftig</t>
  </si>
  <si>
    <t>Pesticide bipyridylique solide toxique</t>
  </si>
  <si>
    <t>Bipyridilium pesticide, solid, toxic</t>
  </si>
  <si>
    <t>Pesticide, bipyridiliumverbinding, vloeibaar, brandbaar, giftig, met een vlampunt lager dan 23 °c</t>
  </si>
  <si>
    <t>Pesticide bipyridylique liquide, inflammable, toxique, ayant un point d'éclair inférieur à 23 °c</t>
  </si>
  <si>
    <t>Bipyridilium pesticides, liquid, flammable, toxic, flash point less than 23 degrees C</t>
  </si>
  <si>
    <t>Pesticide, organische fosforverbinding, vast, giftig</t>
  </si>
  <si>
    <t>Pesticide organophosphoré solide toxique</t>
  </si>
  <si>
    <t>Organophosphorus pesticide, solid, toxic</t>
  </si>
  <si>
    <t>Pesticide, organische fosforverbinding, vloeibaar, brandbaar, giftig, met een vlampunt lager dan 23 °c</t>
  </si>
  <si>
    <t>Pesticide organophosphoré liquide, inflammable, toxique, ayant un point d'éclair inférieur à 23 °c</t>
  </si>
  <si>
    <t>Organophosphorus pesticides, liquid, flammable, toxic, flash point less than 23 degrees C</t>
  </si>
  <si>
    <t>4-thiapentanal [3-(methylthio)propanal]</t>
  </si>
  <si>
    <t>4-thiapentanal</t>
  </si>
  <si>
    <t>Pesticide, organische tinverbinding, vast, giftig</t>
  </si>
  <si>
    <t>Pesticide organostannique solide toxique</t>
  </si>
  <si>
    <t>Organotin pesticide, solid, toxic</t>
  </si>
  <si>
    <t>Pesticide, organische tinverbinding, vloeibaar, brandbaar, giftig, met een vlampunt lager dan 23 °c</t>
  </si>
  <si>
    <t>Pesticide organostannique liquide, inflammable, toxique, ayant un point d'éclair inférieur à 23 °c</t>
  </si>
  <si>
    <t>Organotin pesticides, liquid, flammable, toxic, flash point less than 23 degrees C</t>
  </si>
  <si>
    <t>Organische tinverbinding, vloeibaar, n.e.g.</t>
  </si>
  <si>
    <t>Composé organique liquide de l'étain, nsa</t>
  </si>
  <si>
    <t>Organotin compound, liquid, n.o.s.</t>
  </si>
  <si>
    <t>Ijsazijn of azijnzuur. oplossing met meer dan 80 massa-% zuur</t>
  </si>
  <si>
    <t>Acide acétique glacial ou acide acétique en solution contenant plus de 80% (masse) d’acide</t>
  </si>
  <si>
    <t>Acetic acid, glacial or Acetic acid solution, with more than 80 percent acid, by mass</t>
  </si>
  <si>
    <t>Azijnzuur. oplossing met ten minste 50 massa-% en niet meer dan 80 massa-% zuur</t>
  </si>
  <si>
    <t>Acide acétique. en solution contenant au moins 50 % (masse) et pas plus de 80% (masse) d’acide</t>
  </si>
  <si>
    <t>Acetic acid solution, not less than 50 percent but not more than 80 percent acid, by mass</t>
  </si>
  <si>
    <t>Boorspanen, freesspanen of draaispanen van ferrometalen in een voor zelfverhitting vatbare vorm</t>
  </si>
  <si>
    <t>Rognures, copeaux, tournures, ébarbures de métaux ferreux sous forme auto-échauffante</t>
  </si>
  <si>
    <t>Ferrous metal borings or ferrous metal turnings or ferrous metal cuttings</t>
  </si>
  <si>
    <t>Batterijen (accumulatoren), nat, gevuld met zure elektrolyt</t>
  </si>
  <si>
    <t>Accumulateurs électriques remplis d'électrolyte liquide acide</t>
  </si>
  <si>
    <t>Batteries, wet, filled with acid</t>
  </si>
  <si>
    <t>Batterijen (accumulatoren), nat, gevuld met alkalische elektrolyt</t>
  </si>
  <si>
    <t>Accumulateurs électriques remplis d'électrolyte liquide alcalin</t>
  </si>
  <si>
    <t>Batteries, wet, filled with alkali</t>
  </si>
  <si>
    <t>Zwavelzuur met niet meer dan 51 % zuur of accumulator- vloeistof, zuur</t>
  </si>
  <si>
    <t>Acide sulfurique contenant au plus 51 % d'acide ou électrolyte acide pour accumulateurs</t>
  </si>
  <si>
    <t>Sulfuric acid with not more than 51% acid, battery fluid, acid</t>
  </si>
  <si>
    <t>Accumulatorvloeistof, alkalisch (elektrolyt voor batterijen, alkalisch)</t>
  </si>
  <si>
    <t>Électrolyte alcalin pour accumulateurs</t>
  </si>
  <si>
    <t>Battery fluid, alkali</t>
  </si>
  <si>
    <t>Fenylfosfordichloride</t>
  </si>
  <si>
    <t>Dichlorophenylphosphine</t>
  </si>
  <si>
    <t>Phenylphosphorus dichloride</t>
  </si>
  <si>
    <t>Fenylfosforthiodichlo-ride</t>
  </si>
  <si>
    <t>Dichloro(phényl)-thiophosphore</t>
  </si>
  <si>
    <t>Phenylphosphorus thiodichloride</t>
  </si>
  <si>
    <t>Batterijen (accumulatoren), nat, van het gesloten type</t>
  </si>
  <si>
    <t>Accumulateurs électriques inversables remplis d’electrolyte liquide</t>
  </si>
  <si>
    <t>Batteries, wet, non-spillable</t>
  </si>
  <si>
    <t>Kleurstof, vloeibaar, bijtend, n.e.g. of tussenproduct voor kleurstof, vloeibaar, bijtend, n.e.g.</t>
  </si>
  <si>
    <t>Colorant liquide corrosif, n.s.a. ou matière intermédiaire liquide pour colorant, corrosif, n.s.a.</t>
  </si>
  <si>
    <t>Dye, liquid, corrosive, n.o.s. or dye intermediate, liquid, corrosive, n.o.s.</t>
  </si>
  <si>
    <t>Koperchloride</t>
  </si>
  <si>
    <t>Chlorure de cuivre</t>
  </si>
  <si>
    <t>Copper chloride</t>
  </si>
  <si>
    <t>Gallium</t>
  </si>
  <si>
    <t>Lithiumhydride, vast, gietstukken</t>
  </si>
  <si>
    <t>Hydrure de lithium solide, pièces coulées</t>
  </si>
  <si>
    <t>Lithium hydride, fused solid</t>
  </si>
  <si>
    <t>Lithiumnitride</t>
  </si>
  <si>
    <t>Nitrure de lithium</t>
  </si>
  <si>
    <t>Lithium nitride</t>
  </si>
  <si>
    <t>Masses magnétisées</t>
  </si>
  <si>
    <t>Giftige organische vloeistof, n.e.g.</t>
  </si>
  <si>
    <t>Liquide organique toxique, n.s.a.</t>
  </si>
  <si>
    <t>Toxic liquid, organic, n.o.s.</t>
  </si>
  <si>
    <t>Giftige organische vaste stof, n.e.g.</t>
  </si>
  <si>
    <t>Solide organique toxique, n.s.a.</t>
  </si>
  <si>
    <t>Toxic solid, organic, n.o.s.</t>
  </si>
  <si>
    <t>Aluminate de sodium solide</t>
  </si>
  <si>
    <t>Met water reactieve vaste stof, n.e.g.</t>
  </si>
  <si>
    <t>Solide hydroréactif, n.s.a.</t>
  </si>
  <si>
    <t>Water-reactive solid, n.o.s.</t>
  </si>
  <si>
    <t>Infectueuze stof, gevaarlijk voor mensen (besmettelijke stof, gevaarlijk voor mensen)</t>
  </si>
  <si>
    <t>Matière infectieuse pour l'homme</t>
  </si>
  <si>
    <t>Infectious substance, affecting humans</t>
  </si>
  <si>
    <t>N-aminoethylpiperazine</t>
  </si>
  <si>
    <t>N-aminoéthylpipérazine</t>
  </si>
  <si>
    <t>Ammoniumwaterstofdi- fluoride, oplossing (ammoniumbifluoride, oplossing)</t>
  </si>
  <si>
    <t>Difluorure acide d'ammonium en solution</t>
  </si>
  <si>
    <t>Ammonium hydrogendifluoride solution</t>
  </si>
  <si>
    <t>Ammoniumpolysulfide, oplossing</t>
  </si>
  <si>
    <t>Polysulfure d'ammonium en solution</t>
  </si>
  <si>
    <t>Ammonium polysulphide solution</t>
  </si>
  <si>
    <t>Amylfosfaat</t>
  </si>
  <si>
    <t>Phosphate acide d’amyle</t>
  </si>
  <si>
    <t>Amyl acid phosphate</t>
  </si>
  <si>
    <t>Boterzuur</t>
  </si>
  <si>
    <t>Acide butyrique</t>
  </si>
  <si>
    <t>Butyric acid</t>
  </si>
  <si>
    <t>Fenol, oplossing</t>
  </si>
  <si>
    <t>Phénol en solution</t>
  </si>
  <si>
    <t>Phenol solution</t>
  </si>
  <si>
    <t>2-chloorpyridine</t>
  </si>
  <si>
    <t>Chloro-2-pyridine</t>
  </si>
  <si>
    <t>2-chloropyridine</t>
  </si>
  <si>
    <t>Crotonzuur, vast</t>
  </si>
  <si>
    <t>Acide crotonique solide</t>
  </si>
  <si>
    <t>Crotonic acid, solid</t>
  </si>
  <si>
    <t>Ethylchloorthioformiaat</t>
  </si>
  <si>
    <t>Chlorothioformiate d’éthyle</t>
  </si>
  <si>
    <t>Ethyl chlorothioformate</t>
  </si>
  <si>
    <t>Capronzuur</t>
  </si>
  <si>
    <t>Acide caproïque</t>
  </si>
  <si>
    <t>Caproic acid</t>
  </si>
  <si>
    <t>Lithiumferrosilicium</t>
  </si>
  <si>
    <t>Silico-ferro-lithium</t>
  </si>
  <si>
    <t>Lithium ferrosilicon</t>
  </si>
  <si>
    <t>1,1,1-trichloorethaan</t>
  </si>
  <si>
    <t>Trichloro-1,1,1 éthane</t>
  </si>
  <si>
    <t>1,1,1-trichloroethane</t>
  </si>
  <si>
    <t>Fosforigzuur</t>
  </si>
  <si>
    <t>Acide phosphoreux</t>
  </si>
  <si>
    <t>Phosphorous acid</t>
  </si>
  <si>
    <t>Natriumaluminiumhydride</t>
  </si>
  <si>
    <t>Hydrure de sodium- aluminium</t>
  </si>
  <si>
    <t>Sodium aluminium hydride</t>
  </si>
  <si>
    <t>Waterstofsulfaten, oplossing in water (bisulfaten, oplossing in water)</t>
  </si>
  <si>
    <t>Hydrogénosulfates en solution aqueuse</t>
  </si>
  <si>
    <t>Bisulphates, aqueous solution</t>
  </si>
  <si>
    <t>Vinylbutyraat, gestabiliseerd</t>
  </si>
  <si>
    <t>Butyrate de vinyle stabilisé</t>
  </si>
  <si>
    <t>Vinyl butyrate, stabilized</t>
  </si>
  <si>
    <t>Aldol (beta-hydroxybutyraldehyde)</t>
  </si>
  <si>
    <t>Aldol (bêta-hydroxybutyraldéhyde)</t>
  </si>
  <si>
    <t>Aldol</t>
  </si>
  <si>
    <t>Butyraldoxime</t>
  </si>
  <si>
    <t>Di-n-amylamine</t>
  </si>
  <si>
    <t>Nitroethaan</t>
  </si>
  <si>
    <t>Nitroétahne</t>
  </si>
  <si>
    <t>Nitroethane</t>
  </si>
  <si>
    <t>Calciummangaansilicide</t>
  </si>
  <si>
    <t>Silico-mangano-calcium</t>
  </si>
  <si>
    <t>Calcium manganese silicon</t>
  </si>
  <si>
    <t>Pyrofore organische vloeistof, n.e.g.</t>
  </si>
  <si>
    <t>Liquide organique pyrophorique, n.s.a.</t>
  </si>
  <si>
    <t>Pyrophoric liquid, organic, n.o.s.</t>
  </si>
  <si>
    <t>Pyrofore organische vaste stof, n.e.g.</t>
  </si>
  <si>
    <t>Solide organique pyrophorique, n.s.a.</t>
  </si>
  <si>
    <t>Pyrophoric solid, organic, n.o.s.</t>
  </si>
  <si>
    <t>3-chloorpropanol-1</t>
  </si>
  <si>
    <t>Chloro-3 propanol-1</t>
  </si>
  <si>
    <t>3-chloropropanol-1</t>
  </si>
  <si>
    <t>Tetrapropyleen (propyleen tetrameer)</t>
  </si>
  <si>
    <t>Tétrapropylène</t>
  </si>
  <si>
    <t>Propylene tetramer</t>
  </si>
  <si>
    <t>Boortrifluoride-dihydraat</t>
  </si>
  <si>
    <t>Trifluorure de bore dihydraté</t>
  </si>
  <si>
    <t>Boron trifluoride dihydrate</t>
  </si>
  <si>
    <t>Dipicrylsulfide. bevochtigd met ten minste 10 massa-% water</t>
  </si>
  <si>
    <t>Sulfure de dipicryle. humidifié avec au moins 10 % (masse) d’eau</t>
  </si>
  <si>
    <t>Dipicryl sulphide, wetted</t>
  </si>
  <si>
    <t>Magnesiumfluorosilicaat</t>
  </si>
  <si>
    <t>Fluorosilicate de magnésium</t>
  </si>
  <si>
    <t>Magnesium fluorosilicate</t>
  </si>
  <si>
    <t>Ammoniumfluorosilicaat</t>
  </si>
  <si>
    <t>Fluorosilicate d’ammonium</t>
  </si>
  <si>
    <t>Ammonium fluorosilicate</t>
  </si>
  <si>
    <t>Zinkfluorosilicaat</t>
  </si>
  <si>
    <t>Fluorosilicate de zinc</t>
  </si>
  <si>
    <t>Zinc fluorosilicate</t>
  </si>
  <si>
    <t>Fluorosilicaten, n.e.g.</t>
  </si>
  <si>
    <t>Fluorosilicates, n.s.a.</t>
  </si>
  <si>
    <t>Fluorosilicates, n.o.s.</t>
  </si>
  <si>
    <t>Koelmachines die niet brandbare en niet giftige gassen of ammoniakoplos- singen (un 2672) bevatten</t>
  </si>
  <si>
    <t>Machines frigorifiques contenant des gaz non inflammables et non toxiques ou des solutions d'ammoniac (nº onu 2672)</t>
  </si>
  <si>
    <t>Refrigerating machines, containing non-flammable, non-toxic gases, or ammonia solutions (UN2672)</t>
  </si>
  <si>
    <t>Zirkonium, droog, onder de vorm van platen, repen of draad (dunner dan 254 μm maar niet dunner dan 18 μm)</t>
  </si>
  <si>
    <t>Zirconium sec, sous forme de feuilles, de bandes ou de fil (d'une épaisseur inférieure à 254 microns, mais au minimum 18 microns)</t>
  </si>
  <si>
    <t>Zirconium, dry, coiled wire, finished metal sheets, strip (thinner than 254 microns but not thinner than 18 microns)</t>
  </si>
  <si>
    <t>Ammoniummetavanadaat</t>
  </si>
  <si>
    <t>Métavanadate d'ammonium</t>
  </si>
  <si>
    <t>Ammonium metavanadate</t>
  </si>
  <si>
    <t>Ammoniumpolyvanadaat</t>
  </si>
  <si>
    <t>Polyvanadate d'ammonium</t>
  </si>
  <si>
    <t>Ammonium polyvanadate</t>
  </si>
  <si>
    <t>Vanadiumpentoxide, niet omgesmolten</t>
  </si>
  <si>
    <t>Pentoxyde de vanadium sous forme non fondue</t>
  </si>
  <si>
    <t>Vanadium pentoxide</t>
  </si>
  <si>
    <t>Natriumammoniumvana- daat</t>
  </si>
  <si>
    <t>Vanadate double d'ammonium et de sodium</t>
  </si>
  <si>
    <t>Sodium ammonium vanadate</t>
  </si>
  <si>
    <t>Kaliummetavanadaat</t>
  </si>
  <si>
    <t>Métavanadate de potassium</t>
  </si>
  <si>
    <t>Potassium metavanadate</t>
  </si>
  <si>
    <t>Hydroxylaminesulfaat</t>
  </si>
  <si>
    <t>Sulfate neutre d'hydroxylamine</t>
  </si>
  <si>
    <t>Hydroxylamine sulphate</t>
  </si>
  <si>
    <t>Titaantrichloride, mengsel</t>
  </si>
  <si>
    <t>Trichlorure de titane, en mélange</t>
  </si>
  <si>
    <t>Titanium trichloride mixture</t>
  </si>
  <si>
    <t>Aluminiumboorhydride</t>
  </si>
  <si>
    <t>Borohydrure d'aluminium</t>
  </si>
  <si>
    <t>Aluminium borohydride or aluminium borohydride in devices</t>
  </si>
  <si>
    <t>Antimoonpoeder</t>
  </si>
  <si>
    <t>Antimoine en poudre</t>
  </si>
  <si>
    <t>Antimony powder</t>
  </si>
  <si>
    <t>Dibroomchloorpropanen</t>
  </si>
  <si>
    <t>Dibromochloro-propanes</t>
  </si>
  <si>
    <t>Dibromochloropropanes</t>
  </si>
  <si>
    <t>Dibutylaminoethanol</t>
  </si>
  <si>
    <t>Dibutylamino-éthanol</t>
  </si>
  <si>
    <t>Furfurylalcohol</t>
  </si>
  <si>
    <t>Alcool furfurylique</t>
  </si>
  <si>
    <t>Furfuryl alcohol</t>
  </si>
  <si>
    <t>Hexachlorofeen</t>
  </si>
  <si>
    <t>Hexachlorophène</t>
  </si>
  <si>
    <t>Hexachlorophene</t>
  </si>
  <si>
    <t>Resorcinol</t>
  </si>
  <si>
    <t>Résorcinol</t>
  </si>
  <si>
    <t>Titaanspons, granulaat of titaanspons, poeder</t>
  </si>
  <si>
    <t>Éponge de titane, sous forme de granulés ou sous forme de poudre</t>
  </si>
  <si>
    <t>Titanium sponge powders or titanium sponge granules</t>
  </si>
  <si>
    <t>Seleenoxychloride (seleenoxydichloride)</t>
  </si>
  <si>
    <t>Oxychlorure de sélénium</t>
  </si>
  <si>
    <t>Selenium oxychloride</t>
  </si>
  <si>
    <t>Calciumhypochloriet, gehydrateerd of calciumhypochloriet, gehydrateerd mengsel met ten minste 5,5% maar ten hoogste 16% water</t>
  </si>
  <si>
    <t>Hypochlorite de calcium hydraté ou hypochlorite de calcium, mélange hydraté avec au moins 5,5 % et au plus 16 % d’eau</t>
  </si>
  <si>
    <t>Calcium hypochlorite, hydrated or Calcium hypochlorite, hydrated mixture, with not less than 5.5% but not more than 16% water</t>
  </si>
  <si>
    <t>Metaalkatalysator, droog</t>
  </si>
  <si>
    <t>Catalyseur métallique, sec</t>
  </si>
  <si>
    <t>Metal catalyst, dry</t>
  </si>
  <si>
    <t>Infectueuze stof, alleen gevaarlijk voor dieren (besmettelijke stof, alleen gevaarlijk voor dieren)</t>
  </si>
  <si>
    <t>Matière infectieuse pour les animaux uniquement (matériel animal uniquement)</t>
  </si>
  <si>
    <t>Infectious substances, affecting animals only</t>
  </si>
  <si>
    <t>Broomchloride</t>
  </si>
  <si>
    <t>Chlorure de brome</t>
  </si>
  <si>
    <t>Bromine chloride</t>
  </si>
  <si>
    <t>Pesticide, vloeibaar, giftig, n.e.g.</t>
  </si>
  <si>
    <t>Pesticide liquide, toxique, n.s.a.</t>
  </si>
  <si>
    <t>Pesticide, liquid, toxic, n.o.s.</t>
  </si>
  <si>
    <t>Pesticide, vloeibaar, giftig, brandbaar, n.e.g., met een vlampunt gelijk aan of hoger dan 23 °c</t>
  </si>
  <si>
    <t>Pesticide liquide, toxique, inflammable, n.s.a., ayant un point d'éclair égal ou supérieur à 23 °c</t>
  </si>
  <si>
    <t>Pesticides, liquid, toxic, flammable, n.o.s. flash point not less than 23 degrees C</t>
  </si>
  <si>
    <t>Chloorfenolaten, vloeibaar of fenolaten, vloeibaar</t>
  </si>
  <si>
    <t>Chlorophénolates liquides ou phénolates liquides</t>
  </si>
  <si>
    <t>Chlorophenolates, liquid or phenolates, liquid</t>
  </si>
  <si>
    <t>Chloorfenolaten, vast of fenolaten, vast</t>
  </si>
  <si>
    <t>Chlorophénolates solides ou phénolates solides</t>
  </si>
  <si>
    <t>Phenolates, solid or chlorophenolates, solid</t>
  </si>
  <si>
    <t>Isosorbidedinitraat. mengsel met ten minste 60 % lactose. mannose. zetmeel of calciumwaterstoffosfaat</t>
  </si>
  <si>
    <t>Dinitrate d'isosorbide. en mélange avec au moins 60% de lactose, de mannose, d’amidon ou d’hydrogénophosphate de calcium</t>
  </si>
  <si>
    <t>Isosorbide dinitrate mixture with not less than 60 percent lactose, mannose, starch or calcium hydrogen phosphate</t>
  </si>
  <si>
    <t>Radioactieve stoffen, vrijgesteld collo - lege verpakking</t>
  </si>
  <si>
    <t>Matières radioactives, colis excepté - emballages vides</t>
  </si>
  <si>
    <t>Radioactive material, excepted package - empty packaging</t>
  </si>
  <si>
    <t>Radioactieve stoffen, vrijgesteld collo -industriële voorwerpen van natuurlijk uraan of van verarmd uraan of van natuurlijk thorium</t>
  </si>
  <si>
    <t>Matières radioactives, colis excepté, objets manufacturés en uranium naturel, uranium appauvri ou thorium naturel</t>
  </si>
  <si>
    <t>Radioactive material, excepted package - articles manufactured from depleted uranium or radioactive material, excepted package - articles manufactured from natural thorium or radioactive material, excepted package - articles manufactured from natural ura</t>
  </si>
  <si>
    <t>Radioactieve stoffen, vrijgesteld collo -beperkte hoeveelheid stof</t>
  </si>
  <si>
    <t>Matières radioactives, colis excepté, quantité limitée de matière</t>
  </si>
  <si>
    <t>Radioactive material, excepted package - limited quantity of material</t>
  </si>
  <si>
    <t>Radioactieve stoffen, vrijgesteld collo -instrumenten of industriële voorwerpen</t>
  </si>
  <si>
    <t>Matières radioactives, colis excepté, appareils ou objets manufacturés</t>
  </si>
  <si>
    <t>Radioactive material, excepted package - instruments or radioactive material, excepted package - articles</t>
  </si>
  <si>
    <t>Radioactieve stoffen met geringe specifieke activiteit (lsa-i), niet splijtbaar of splijtbaar, vrijgesteld</t>
  </si>
  <si>
    <t>Matières radioactives ayant une activité spécifique faible (lsa-i), non fissiles ou fissiles, exceptées</t>
  </si>
  <si>
    <t>Radioactive material, low specific activity (lsa-i)</t>
  </si>
  <si>
    <t>Radioactieve stoffen, voorwerpen met besmetting aan het oppervlak (sco-i of sco-ii), niet splijtbaar of splijtbaar, vrijgesteld</t>
  </si>
  <si>
    <t>Matières radioactives, objets contaminés superficiellement (sco i ou ii), non fissiles ou fissiles, exceptées</t>
  </si>
  <si>
    <t>Radioactive material, surface contaminated objects (sco-i) or radioactive material, surface contaminated objects (sco-ii)</t>
  </si>
  <si>
    <t>Radioactieve stoffen, in colli van type a, niet in speciale toestand, niet splijtbaar of splijtbaar, vrijgesteld</t>
  </si>
  <si>
    <t>Matières radioactives en colis de type a, pas dans des conditions spéciales, non fissiles ou fissiles, exceptées</t>
  </si>
  <si>
    <t>Radioactive material, type a package</t>
  </si>
  <si>
    <t>Radioactieve stoffen, in colli van type b(u), niet splijtbaar of splijtbaar, vrijgesteld</t>
  </si>
  <si>
    <t>Matières radioactives en colis de type b (u), non fissiles ou fissiles, exceptées</t>
  </si>
  <si>
    <t>Radioactive material, type b(u) package</t>
  </si>
  <si>
    <t>Radioactieve stoffen, in colli van type b (m), niet splijtbaar of splijtbaar, vrijgesteld</t>
  </si>
  <si>
    <t>Matières radioactives en colis de type b (m), non fissiles ou fissiles, exceptées</t>
  </si>
  <si>
    <t>Radioactive material, type b(m) package</t>
  </si>
  <si>
    <t>Radioactieve stoffen, vervoerd op grond van een speciale regeling, niet splijtbaar of splijtbaar, vrijgesteld</t>
  </si>
  <si>
    <t>Matières radioactives, transportées sur la base d'un règlement spécial, non fissiles ou fissiles, exceptées</t>
  </si>
  <si>
    <t>Radioactive material, transported under special arrangement</t>
  </si>
  <si>
    <t>Bijtende vloeistof, brandbaar, n.e.g.</t>
  </si>
  <si>
    <t>Liquide corrosif, inflammable, n.s.a.</t>
  </si>
  <si>
    <t>Corrosive liquid, flammable, n.o.s.</t>
  </si>
  <si>
    <t>Bijtende vaste stof, brandbaar, n.e.g.</t>
  </si>
  <si>
    <t>Solide corrosif, inflammable, n.s.a.</t>
  </si>
  <si>
    <t>Corrosive solid, flammable, n.o.s.</t>
  </si>
  <si>
    <t>Bijtende vloeistof, giftig, n.e.g.</t>
  </si>
  <si>
    <t>Liquide corrosif, toxique, n.s.a.</t>
  </si>
  <si>
    <t>Corrosive liquid, toxic, n.o.s.</t>
  </si>
  <si>
    <t>Bijtende vaste stof, giftig, n.e.g.</t>
  </si>
  <si>
    <t>Solide corrosif, toxique, n.s.a.</t>
  </si>
  <si>
    <t>Corrosive solid, toxic, n.o.s.</t>
  </si>
  <si>
    <t>Brandbare vloeistof, bijtend, n.e.g.</t>
  </si>
  <si>
    <t>Liquide inflammable, corrosif, n.s.a.</t>
  </si>
  <si>
    <t>Flammable liquid, corrosive, n.o.s.</t>
  </si>
  <si>
    <t>Brandbare organische vaste stof, bijtend, n.e.g.</t>
  </si>
  <si>
    <t>Solide inflammable organique, corrosif, n.s.a.</t>
  </si>
  <si>
    <t>Flammable solid, corrosive, organic, n.o.s.</t>
  </si>
  <si>
    <t>Brandbare organische vaste stof, giftig, n.e.g.</t>
  </si>
  <si>
    <t>Solide inflammable organique, toxique, n.s.a.</t>
  </si>
  <si>
    <t>Flammable solid, toxic, organic, n.o.s.</t>
  </si>
  <si>
    <t>Giftige organische vloeistof, bijtend, n.e.g.</t>
  </si>
  <si>
    <t>Liquide organique inflammable, corrosif, n.s.a.</t>
  </si>
  <si>
    <t>Toxic liquid, corrosive, organic, n.o.s.</t>
  </si>
  <si>
    <t>Giftige organische vaste stof, bijtend, n.e.g.</t>
  </si>
  <si>
    <t>Solide inflammable toxique, corrosif, n.s.a.</t>
  </si>
  <si>
    <t>Toxic solid, corrosive, organic, n.o.s.</t>
  </si>
  <si>
    <t>Giftige organische vloeistof, brandbaar, n.e.g.</t>
  </si>
  <si>
    <t>Liquide organique toxique, inflammable, n.s.a.</t>
  </si>
  <si>
    <t>Toxic liquid, flammable, organic, n.o.s.</t>
  </si>
  <si>
    <t>Giftige organische vaste stof, brandbaar, n.e.g.</t>
  </si>
  <si>
    <t>Solide organique toxique, inflammable, n.s.a.</t>
  </si>
  <si>
    <t>Toxic solid, flammable, organic, n.o.s.</t>
  </si>
  <si>
    <t>Vanadylsulfaat</t>
  </si>
  <si>
    <t>Sulfate de vanadyle</t>
  </si>
  <si>
    <t>Vanadyl sulphate</t>
  </si>
  <si>
    <t>Methyl-2-chloorpropionaat</t>
  </si>
  <si>
    <t>Chloro-2 propionate de méthyle</t>
  </si>
  <si>
    <t>Methyl 2-chloropropionate</t>
  </si>
  <si>
    <t>Isopropyl-2-chloorpropionaat</t>
  </si>
  <si>
    <t>Chloro-2 propionate d'isopropyle</t>
  </si>
  <si>
    <t>Isopropyl 2-chloropropionate</t>
  </si>
  <si>
    <t>Ethyl-2-chloorpropionaat</t>
  </si>
  <si>
    <t>Chloro-2 propionate d'éthyle</t>
  </si>
  <si>
    <t>Ethyl 2-chloropropionate</t>
  </si>
  <si>
    <t>Thiomelkzuur</t>
  </si>
  <si>
    <t>Acide thiolactique</t>
  </si>
  <si>
    <t>Thiolactic acid</t>
  </si>
  <si>
    <t>Alfa-methylbenzylalcohol, vloeibaar</t>
  </si>
  <si>
    <t>Alcool alpha-méthylbenzylique, liquide</t>
  </si>
  <si>
    <t>Alpha-methylbenzyl alcohol, liquid</t>
  </si>
  <si>
    <t>9-fosfabicyclononanen (cyclooctadieenfosfinen)</t>
  </si>
  <si>
    <t>Phospha-9 bicyclononanes (cyclooctadiène phosphines)</t>
  </si>
  <si>
    <t>9-phosphabicyclononanes or cyclooctadiene phosphines</t>
  </si>
  <si>
    <t>Fluoranilinen</t>
  </si>
  <si>
    <t>Fluoroanilines</t>
  </si>
  <si>
    <t>2-trifluormethylaniline</t>
  </si>
  <si>
    <t>Trifluorométhyl-2 aniline</t>
  </si>
  <si>
    <t>2-trifluoromethylaniline</t>
  </si>
  <si>
    <t>Tetrahydrofurfurylamine</t>
  </si>
  <si>
    <t>Tétrahydro-furfurylamine</t>
  </si>
  <si>
    <t>N-methylbutylamine</t>
  </si>
  <si>
    <t>N-méthylbutylamine</t>
  </si>
  <si>
    <t>2-amino-5-diethylaminopentaan</t>
  </si>
  <si>
    <t>Amino-2 diéthylamino-5 pentane</t>
  </si>
  <si>
    <t>2-amino-5-diethylaminopentane</t>
  </si>
  <si>
    <t>Isopropylchlooracetaat</t>
  </si>
  <si>
    <t>Chloracétate d'isopropyle</t>
  </si>
  <si>
    <t>Isopropyl chloroacetate</t>
  </si>
  <si>
    <t>3-trifluormethylaniline</t>
  </si>
  <si>
    <t>Trifluorométhyl-3 aniline</t>
  </si>
  <si>
    <t>3-trifluoromethylaniline</t>
  </si>
  <si>
    <t>Natriumwaterstofsulfide, gehydrateerd met ten minste 25 % kristalwater</t>
  </si>
  <si>
    <t>Hydrogénosulfure de sodium hydraté contenant au moins 25 % d'eau de cristallisation</t>
  </si>
  <si>
    <t>Sodium hydrosulphide</t>
  </si>
  <si>
    <t>Magnesiumkorrels, gecoat, met een korrelgrootte van ten minste 149 μm</t>
  </si>
  <si>
    <t>Granulés de magnesium enrobés d'une granulométrie d'au moins 149 μm</t>
  </si>
  <si>
    <t>Magnesium granules, coated</t>
  </si>
  <si>
    <t>5-tert-butyl-2,4,6-trinitro-m-xyleen (muskus-xyleen)</t>
  </si>
  <si>
    <t>Tert-butyl-5 trinitro-2,4,6 m-xylène (musc-xylène)</t>
  </si>
  <si>
    <t>5-tert-butyl-2,4,6-trinitro-m-xylene or musk xylene</t>
  </si>
  <si>
    <t>Boortrifluoride-dimethyletheraat</t>
  </si>
  <si>
    <t>Éthérate diméthylique de trifluorure de bore</t>
  </si>
  <si>
    <t>Boron trifluoride dimethyl etherate</t>
  </si>
  <si>
    <t>Thioglycol (mercaptoethanol)</t>
  </si>
  <si>
    <t>Thioglycol</t>
  </si>
  <si>
    <t>Sulfaminezuur (aminosulfonzuur)</t>
  </si>
  <si>
    <t>Acide sulfamique</t>
  </si>
  <si>
    <t>Sulphamic acid</t>
  </si>
  <si>
    <t>Maneb (mangaan-ethyleen-1,2-bis-dithiocarbamaat), gestabiliseerd tegen zelfverhitting of maneb-preparaten, gestabiliseerd tegen zelfverhitting</t>
  </si>
  <si>
    <t>Manèbe stabilisé contre l'auto-échauffage ou préparations de manèbe, stabilises contre l'auto-échauffage</t>
  </si>
  <si>
    <t>Maneb, stabilized or maneb preparation, stabilized</t>
  </si>
  <si>
    <t>Ricinuszaad of ricinusmeel of ricinuskoeken of ricinusvlokken</t>
  </si>
  <si>
    <t>Farine de ricin ou graines de ricin ou graines de ricin en flocons ou tourteaux de ricin</t>
  </si>
  <si>
    <t>Castor pomace or castor flake or castor beans or castor meal</t>
  </si>
  <si>
    <t>Radioactieve stoffen, uraniumhexafluoride, splijtbaar</t>
  </si>
  <si>
    <t>Matiéres radioactives, hexafluorure d'uranium fissile</t>
  </si>
  <si>
    <t>Radioactive material, uranium hexafluoride, fissile</t>
  </si>
  <si>
    <t>Radioactieve stoffen, uraniumhexafluoride, niet splijtbaar of splijtbaar, vrijgesteld</t>
  </si>
  <si>
    <t>Matières radioactives, hexafluorure d'uranium, non fissiles ou fissiles, exceptées</t>
  </si>
  <si>
    <t>Radioactive material, uranium hexafluoride</t>
  </si>
  <si>
    <t>Ethyleenoxide en propyleenoxide. mengsel. met niet meer dan 30 % ethyleenoxide</t>
  </si>
  <si>
    <t>Oxyde d'éthylène et oxyde de propylène en mélange, contenant au plus 30 % de oxyde d'éthylène</t>
  </si>
  <si>
    <t>Ethylene oxide and propylene oxide mixture</t>
  </si>
  <si>
    <t>Waterstofperoxide. oplossing in water. met ten minste 8 % en minder dan 20 % waterstofperoxide (zo nodig gestabiliseerd)</t>
  </si>
  <si>
    <t>Peroxyde d'hydrogène. en solution aqueuse contenant au minimum 8 %, mais moins de 20 % de peroxyde d'hydrogène (stabilisée selon les besoins)</t>
  </si>
  <si>
    <t>Hydrogen peroxide, aqueous solution</t>
  </si>
  <si>
    <t>Chloorsilanen, brandbaar, bijtend, n.e.g.</t>
  </si>
  <si>
    <t>Chlorosilanes inflammables, corrosifs, n.s.a.</t>
  </si>
  <si>
    <t>Chlorosilanes, flammable, corrosive, n.o.s.</t>
  </si>
  <si>
    <t>Chloorsilanen, bijtend, brandbaar, n.e.g.</t>
  </si>
  <si>
    <t>Chlorosilanes corrosifs, inflammables n.s.a.</t>
  </si>
  <si>
    <t>Chlorosilanes, corrosive, flammable, n.o.s.</t>
  </si>
  <si>
    <t>Chloorsilanen, bijtend, n.e.g.</t>
  </si>
  <si>
    <t>Chlorosilanes corrosifs, n.s.a.</t>
  </si>
  <si>
    <t>Chlorosilanes, corrosive, n.o.s.</t>
  </si>
  <si>
    <t>Chloorsilanen, reactief met water, brandbaar, bijtend, n.e.g.</t>
  </si>
  <si>
    <t>Chlorosilanes hydroreactifs, inflammables, corrosifs, n.s.a.</t>
  </si>
  <si>
    <t>Chlorosilanes, water-reactive, flammable, corrosive, n.o.s.</t>
  </si>
  <si>
    <t>Loodfosfiet, dibasisch</t>
  </si>
  <si>
    <t>Phosphite de plomb dibasique</t>
  </si>
  <si>
    <t>Lead phosphite, dibasic</t>
  </si>
  <si>
    <t>Reddingsmiddelen, automatisch opblaasbaar</t>
  </si>
  <si>
    <t>Engins de sauvetage autogonflables</t>
  </si>
  <si>
    <t>Life-saving appliances, self-inflating</t>
  </si>
  <si>
    <t>Pesticide, carbamaat, vloeibaar, giftig, brandbaar, met een vlampunt gelijk aan of hoger dan 23 °c</t>
  </si>
  <si>
    <t>Carbamate pesticide liquide, toxique, inflammable, point d'éclair supérieur ou égal à 23 °c</t>
  </si>
  <si>
    <t>Carbamate pesticide, liquid, toxic, flammable</t>
  </si>
  <si>
    <t>Pesticide, carbamaat, vloeibaar, giftig</t>
  </si>
  <si>
    <t>Carbamate pesticide liquide, toxique</t>
  </si>
  <si>
    <t>Carbamate pesticide, liquid, toxic</t>
  </si>
  <si>
    <t>Pesticide, arseenverbinding, vloeibaar, giftig, brandbaar, met een vlampunt gelijk aan of hoger dan 23 °c</t>
  </si>
  <si>
    <t>Pesticide arsenical liquide, toxique, inflammable, point d'éclair supérieur ou égal à 23 °c</t>
  </si>
  <si>
    <t>Arsenical pesticide, liquid, toxic, flammable</t>
  </si>
  <si>
    <t>Pesticide, arseenverbinding, vloeibaar, giftig</t>
  </si>
  <si>
    <t>Pesticide, arsenical, liquide, toxique</t>
  </si>
  <si>
    <t>Arsenical pesticide, liquid, toxic</t>
  </si>
  <si>
    <t>Pesticide, organische chloorverbinding, vloeibaar, giftig, brandbaar, met een vlampunt gelijk aan of hoger dan 23 °c</t>
  </si>
  <si>
    <t>Pesticide organochloré liquide, toxique, inflammable, point d'éclair supérieur ou égal à 23 °c</t>
  </si>
  <si>
    <t>Organochlorine pesticide, liquid, toxic, flammable</t>
  </si>
  <si>
    <t>Pesticide, organische chloorverbinding, vloeibaar, giftig</t>
  </si>
  <si>
    <t>Pesticide, organochloré, liquide, toxique</t>
  </si>
  <si>
    <t>Organochlorine pesticide, liquid, toxic</t>
  </si>
  <si>
    <t>Pesticide, triazineverbinding, vloeibaar, giftig, brandbaar, met een vlampunt gelijk aan of hoger dan 23 °c</t>
  </si>
  <si>
    <t>Triazine pesticide liquide, toxique, inflammable, point d'éclair supérieur ou égal à 23 °c</t>
  </si>
  <si>
    <t>Triazine pesticide, liquid, toxic, flammable</t>
  </si>
  <si>
    <t>Pesticide, triazineverbinding, vloeibaar, giftig</t>
  </si>
  <si>
    <t>Triazine pesticide liquide, toxique</t>
  </si>
  <si>
    <t>Triazine pesticide, liquid, toxic</t>
  </si>
  <si>
    <t>Pesticide, thiocarbamaat, vloeibaar, giftig, brandbaar, met een vlampunt gelijk aan of hoger dan 23 °c</t>
  </si>
  <si>
    <t>Dithiocarbamate pesticide liquide, toxique, inflammable, point d'éclair supérieur ou égal à 23 °c</t>
  </si>
  <si>
    <t>Thiocarbamate pesticide, liquid, toxic, flammable</t>
  </si>
  <si>
    <t>Pesticide, thiocarbamaat, vloeibaar, giftig</t>
  </si>
  <si>
    <t>Pesticide, thiocarbamate, liquide, toxique</t>
  </si>
  <si>
    <t>Thiocarbamate pesticide, liquid, toxic</t>
  </si>
  <si>
    <t>Pesticide, koperverbinding, vloeibaar, giftig, brandbaar, met een vlampunt gelijk aan of hoger dan 23 °c</t>
  </si>
  <si>
    <t>Dithiocarbamate pesticide liquide, toxique</t>
  </si>
  <si>
    <t>Copper based pesticide, liquid, toxic, flammable</t>
  </si>
  <si>
    <t>Pesticide, koperverbinding, vloeibaar, giftig</t>
  </si>
  <si>
    <t>Pesticide, cuivrique, liquide, toxique</t>
  </si>
  <si>
    <t>Copper based pesticide, liquid, toxic</t>
  </si>
  <si>
    <t>Pesticide, kwikverbinding, vloeibaar, giftig, brandbaar, met een vlampunt gelijk aan of hoger dan 23 °c</t>
  </si>
  <si>
    <t>Pesticide mercuriel liquide, toxique, inflammable, point d'éclair supérieur ou égal à 23 °c</t>
  </si>
  <si>
    <t>Mercury based pesticide, liquid, toxic, flammable</t>
  </si>
  <si>
    <t>Pesticide, kwikverbinding, vloeibaar, giftig</t>
  </si>
  <si>
    <t>Pesticide, mercuriel, liquide, toxique</t>
  </si>
  <si>
    <t>Mercury based pesticide, liquid, toxic</t>
  </si>
  <si>
    <t>Pesticide, met gesubstitueerd nitrofenol, vloeibaar, giftig, brandbaar, met een vlampunt gelijk aan of hoger dan 23 °c</t>
  </si>
  <si>
    <t>Nitrophénol substitué pesticide liquide, toxique, inflammable, point d'éclair supérieur ou égal à 23 °c</t>
  </si>
  <si>
    <t>Substituted nitrophenol pesticide, liquid, toxic, flammable</t>
  </si>
  <si>
    <t>Pesticide, met gesubstitueerd nitrofenol, vloeibaar, giftig</t>
  </si>
  <si>
    <t>Nitrophénol substitué pesticide liquide, toxique</t>
  </si>
  <si>
    <t>Substituted nitrophenol pesticide, liquid, toxic</t>
  </si>
  <si>
    <t>Pesticide, pipyridiliumverbinding, vloeibaar, giftig, brandbaar, met een vlampunt gelijk aan of hoger dan 23 °c</t>
  </si>
  <si>
    <t>Pesticide bipyridylique liquide, toxique, inflammable, point d'éclair supérieur ou égal à 23 °c</t>
  </si>
  <si>
    <t>Bipyridilium pesticide, liquid, toxic, flammable</t>
  </si>
  <si>
    <t>Pesticide, pipyridiliumverbinding, vloeibaar, giftig</t>
  </si>
  <si>
    <t>Pesticide, bipyridylique, liquide, toxique</t>
  </si>
  <si>
    <t>Bipyridilium pesticide, liquid, toxic</t>
  </si>
  <si>
    <t>Pesticide, organische fosforverbinding, vloeibaar, giftig, brandbaar, met een vlampunt gelijk aan of hoger dan 23 °c</t>
  </si>
  <si>
    <t>Pesticide organophosphoré liquide, toxique, inflammable, point d'éclair supérieur ou égal à 23 °c</t>
  </si>
  <si>
    <t>Organophosphorus pesticide, liquid, toxic, flammable</t>
  </si>
  <si>
    <t>Pesticide, organische fosforverbinding, vloeibaar, giftig</t>
  </si>
  <si>
    <t>Pesticide organophosphoré, liquide, toxique</t>
  </si>
  <si>
    <t>Organophosphorus pesticide, liquid, toxic</t>
  </si>
  <si>
    <t>Pesticide, organische tinverbinding, vloeibaar, giftig, brandbaar, met een vlampunt gelijk aan of hoger dan 23 °c</t>
  </si>
  <si>
    <t>Pesticide organostannique liquide, toxique, inflammable, point d'éclair supérieur ou égal à 23 °c</t>
  </si>
  <si>
    <t>Organotin pesticide, liquid, toxic, flammable</t>
  </si>
  <si>
    <t>Pesticide, organische tinverbinding, vloeibaar, giftig</t>
  </si>
  <si>
    <t>Pesticide organostannique, liquide, toxique</t>
  </si>
  <si>
    <t>Organotin pesticide, liquid, toxic</t>
  </si>
  <si>
    <t>Pesticide, vloeibaar, brandbaar, giftig, n.e.g., met een vlampunt lager dan 23 °c</t>
  </si>
  <si>
    <t>Pesticide liquide, inflammable, toxique, n.s.a., point d'éclair inférieur à 23 °c</t>
  </si>
  <si>
    <t>Pesticide, liquid, flammable, toxic, n.o.s.</t>
  </si>
  <si>
    <t>1,2-butyleenoxide, gestabiliseerd</t>
  </si>
  <si>
    <t>Oxyde de butylène-1,2 stabilisé</t>
  </si>
  <si>
    <t>1,2-butylene oxide, stabilized</t>
  </si>
  <si>
    <t>2-methyl-2-heptaanthiol</t>
  </si>
  <si>
    <t>2-méthyl-2-heptaanthiol</t>
  </si>
  <si>
    <t>2-methyl-2-heptanethiol</t>
  </si>
  <si>
    <t>Pesticide, cumarineverbinding, vloeibaar, brandbaar, giftig, met een vlampunt lager dan 23 °c</t>
  </si>
  <si>
    <t>Pesticide coumarinique, liquide, inflammable, toxique, point d'éclair égal inférieur à 23 °c</t>
  </si>
  <si>
    <t>Coumarin derivative pesticides, liquid, flammable, toxic, flash point less than 23 degrees C</t>
  </si>
  <si>
    <t>Pesticide, cumarineverbinding, vloeibaar, giftig, brandbaar, met een vlampunt gelijk aan of hoger dan 23 °c</t>
  </si>
  <si>
    <t>Pesticide coumarinique liquide, toxique, inflammable, point d'éclair supérieur ou égal à 23 °c</t>
  </si>
  <si>
    <t>Coumarin derivative pesticides, liquid, toxic, flammable, flash point not less than 23 degrees C</t>
  </si>
  <si>
    <t>Pesticide, cumarineverbinding, vloeibaar, giftig</t>
  </si>
  <si>
    <t>Pesticide coumarinique, liquide, toxique</t>
  </si>
  <si>
    <t>Coumarin derivative pesticide, liquid, toxic</t>
  </si>
  <si>
    <t>Pesticide, cumarineverbinding, vast, giftig</t>
  </si>
  <si>
    <t>Pesticide coumarinique, solide, toxique</t>
  </si>
  <si>
    <t>Coumarin derivative pesticide, solid, toxic</t>
  </si>
  <si>
    <t>Batterijen (accumulatoren), droog, met vast kaliumhydroxide</t>
  </si>
  <si>
    <t>Accumulateurs électriques secs contenant de l'hydroxyde de potassium solide</t>
  </si>
  <si>
    <t>Batteries, dry, containing potassium hydroxide solid</t>
  </si>
  <si>
    <t>Aluminiumfosfide, pesticide</t>
  </si>
  <si>
    <t>Pesticide au phosphure d'aluminium</t>
  </si>
  <si>
    <t>Aluminium phosphide pesticide</t>
  </si>
  <si>
    <t>Cyclohexylmercaptaan</t>
  </si>
  <si>
    <t>Mercaptan cyclohexylique</t>
  </si>
  <si>
    <t>Cyclohexyl mercaptan</t>
  </si>
  <si>
    <t>2-(2-aminoethoxy)ethanol</t>
  </si>
  <si>
    <t>(amino-2 éthoxy)-2 éthanol</t>
  </si>
  <si>
    <t>2-(2-aminoethoxy) ethanol</t>
  </si>
  <si>
    <t>N-heptaldehyde</t>
  </si>
  <si>
    <t>N-heptaldéhyde</t>
  </si>
  <si>
    <t>Trifluoracetylchloride</t>
  </si>
  <si>
    <t>Chlorure de trifluoracétyle</t>
  </si>
  <si>
    <t>Trifluoroacetyl chloride</t>
  </si>
  <si>
    <t>Nitroglycerine, oplossing in alcohol, met meer dan 1 % maar niet meer dan 5 % nitroglycerine</t>
  </si>
  <si>
    <t>Nitroglycérine en solution alcoolique avec plus de 1 % mais au maximum 5 % de nitroglycérine</t>
  </si>
  <si>
    <t>Nitroglycerin, solution in alcohol, with more than 1 percent but not more than 5 percent nitroglycerin</t>
  </si>
  <si>
    <t>Alcoholische dranken met meer dan 70 volume-% alcohol</t>
  </si>
  <si>
    <t>Boissons alcoolisées contenant plus de 70 % en volume d'alcool</t>
  </si>
  <si>
    <t>Alcoholic beverages</t>
  </si>
  <si>
    <t>Verf (met inbegrip van verven, lakverven, emails, beitsen, schellakoplossingen, vernissen, polijstmiddelen, vloeibare plamuren, vloeibare lakbasissen) of verf-verwante producten (met inbegrip van fverdunners en oplosmiddelen voor verven)</t>
  </si>
  <si>
    <t>Peintures (y compris peintures, laques, émaux, lasures, couleurs, shellac, vernis, cirages, encaustiques, enduits d'apprêt et bases liquides pour laques), ou matières apparentées aux peintures (y compris solvants et diluants pour peintures)</t>
  </si>
  <si>
    <t>Paint or paint related material</t>
  </si>
  <si>
    <t>Mengsel van ethyleenoxide en dichloor-difluormethaan, met niet meer dan 12,5 % ethyleenoxide</t>
  </si>
  <si>
    <t>Oxyde d'éthylène et dichloro- difluorométhane en mélange, contenant au plus 12,5 % d'oxyde d'éthylène</t>
  </si>
  <si>
    <t>Ethylene oxide and dichlorodifluoromethane mixture, with not more than 12.5 percent ethylene oxide</t>
  </si>
  <si>
    <t>Mercaptanen, vloeibaar, giftig, brandbaar, n.e.g. of mercaptanen, mengsel, vloeibaar, giftig, brandbaar, n.e.g.</t>
  </si>
  <si>
    <t>Mercaptans liquides toxiques, inflammables, n.s.a. ou mercaptans en mélange, liquide, toxique, inflammable, n.s.a.</t>
  </si>
  <si>
    <t>Mercaptans, liquid, toxic, flammable, n.o.s. or mercaptan mixture, liquid, toxic, flammable, n.o.s.</t>
  </si>
  <si>
    <t>Reddingsmiddelen, niet automatisch opblaasbaar, die met gevaarlijke stoffen of voorwerpen zijn uitgerust</t>
  </si>
  <si>
    <t>Engins de sauvetage non autogonflables contenant un ou plusieurs matériaux ou objets dangereux</t>
  </si>
  <si>
    <t>Life-saving appliances, not self inflating containing dangerous goods as equipment</t>
  </si>
  <si>
    <t>Vinylpyridinen, gestabiliseerd</t>
  </si>
  <si>
    <t>Vinylpyridines stabilisées</t>
  </si>
  <si>
    <t>Vinylpyridines, stabilized</t>
  </si>
  <si>
    <t>Milieugevaarlijke vaste stof, n.e.g.</t>
  </si>
  <si>
    <t>Matière dangereuse pour l'environnement, solide, n.s.a.</t>
  </si>
  <si>
    <t>Environmentally hazardous substance, solid, n.o.s.</t>
  </si>
  <si>
    <t>Cerium, spanen of schuurpoeder</t>
  </si>
  <si>
    <t>Cérium, copeaux ou poudre abrasive</t>
  </si>
  <si>
    <t>Cerium, turnings or gritty powder</t>
  </si>
  <si>
    <t>Methacrylnitril, gestabiliseerd</t>
  </si>
  <si>
    <t>Méthacrylonitrile stabilisé</t>
  </si>
  <si>
    <t>Methacrylonitrile, stabilized</t>
  </si>
  <si>
    <t>Isocyanaten, giftig, brandbaar, n.e.g. of isocyanaat, oplossing, giftig, brandbaar, n.e.g.</t>
  </si>
  <si>
    <t>Isocyanates toxiques, inflammables, n.s.a. ou isocyanate toxique, inflammable, en solution, n.s.a.</t>
  </si>
  <si>
    <t>Isocyanates, toxic, flammable, n.o.s. or isocyanate solution, toxic, flammable, n.o.s.</t>
  </si>
  <si>
    <t>Milieugevaarlijke vloeistof, n.e.g.</t>
  </si>
  <si>
    <t>Matière dangereuse pour l'environnement, liquide, n.s.a.</t>
  </si>
  <si>
    <t>Environmentally hazardous substance, liquid, n.o.s.</t>
  </si>
  <si>
    <t>Perchlorylfluoride</t>
  </si>
  <si>
    <t>Fluorure de perchloryle</t>
  </si>
  <si>
    <t>Perchloryl fluoride</t>
  </si>
  <si>
    <t>Bijtende vaste stof, oxiderend, n.e.g.</t>
  </si>
  <si>
    <t>Solide corrosif, comburant, n.s.a.</t>
  </si>
  <si>
    <t>Corrosive solid, oxidizing, n.o.s.</t>
  </si>
  <si>
    <t>Oxiderende vaste stof, bijtend, n.e.g.</t>
  </si>
  <si>
    <t>Solide oxydant, corrosif, n.s.a.</t>
  </si>
  <si>
    <t>Oxidizing solid, corrosive, n.o.s.</t>
  </si>
  <si>
    <t>Giftige vaste stof, oxiderend, n.e.g.</t>
  </si>
  <si>
    <t>Solide toxique, comburant, n.s.a.</t>
  </si>
  <si>
    <t>Toxic solid, oxidizing, n.o.s.</t>
  </si>
  <si>
    <t>Oxiderende vaste stof, giftig, n.e.g.</t>
  </si>
  <si>
    <t>Solide oxydant, toxique, n.s.a.</t>
  </si>
  <si>
    <t>Oxidizing solid, toxic, n.o.s.</t>
  </si>
  <si>
    <t>Voor zelfverhitting vatbare organische vaste stof, n.e.g.</t>
  </si>
  <si>
    <t>Solide organique auto-échauffant, n.s.a.</t>
  </si>
  <si>
    <t>Self-heating solid, organic, n.o.s.</t>
  </si>
  <si>
    <t>Brandbaar metaalpoeder, n.e.g.</t>
  </si>
  <si>
    <t>Poudre métallique inflammable, n.s.a.</t>
  </si>
  <si>
    <t>Metal powder, flammable, n.o.s.</t>
  </si>
  <si>
    <t>Batterijen met metallisch lithium (met inbegrip van batterijen met lithiumlegeringen)</t>
  </si>
  <si>
    <t>Piles au lithium (y compris les piles à alliage de lithium)</t>
  </si>
  <si>
    <t>Lithium batteries</t>
  </si>
  <si>
    <t>Batterijen met metallisch lithium, in apparatuur of batterijen met metallisch lithium, verpakt met apparatuur (met inbegrip van batterijen met lithiumlegeringen)</t>
  </si>
  <si>
    <t>Piles au lithium contenues dans un équipement ou piles au lithium emballées avec un equipement (y compris les piles à alliage de lithium)</t>
  </si>
  <si>
    <t>Lithium batteries packed with equipment or lithium batteries contained in equipment, including lithium alloy batteries</t>
  </si>
  <si>
    <t>1-methoxy-2-propanol</t>
  </si>
  <si>
    <t>Méthoxy-1 propanol-2</t>
  </si>
  <si>
    <t>Bijtende vloeistof, oxiderend, n.e.g.</t>
  </si>
  <si>
    <t>Liquide corrosif, comburant, n.s.a.</t>
  </si>
  <si>
    <t>Corrosive liquid, oxidizing, n.o.s.</t>
  </si>
  <si>
    <t>Bijtende vloeistof, reactief met water, n.e.g.</t>
  </si>
  <si>
    <t>Liquide corrosif, hydroréactif, n.s.a.</t>
  </si>
  <si>
    <t>Corrosive liquid, water-reactive, n.o.s.</t>
  </si>
  <si>
    <t>Bijtende vaste stof, voor zelfverhitting vatbaar, n.e.g.</t>
  </si>
  <si>
    <t>Solide corrosif, auto-échauffant, n.s.a.</t>
  </si>
  <si>
    <t>Corrosive solid, self-heating, n.o.s.</t>
  </si>
  <si>
    <t>Bijtende vaste stof, reactief met water, n.e.g.</t>
  </si>
  <si>
    <t>Solide corrosif, hydroréactif, n.s.a.</t>
  </si>
  <si>
    <t>Corrosive solid, water-reactive, n.o.s.</t>
  </si>
  <si>
    <t>Brandbare vaste stof, oxiderend, n.e.g.</t>
  </si>
  <si>
    <t>Solide inflammable, comburant, n.s.a.</t>
  </si>
  <si>
    <t>Flammable solid, oxidizing, n.o.s.</t>
  </si>
  <si>
    <t>Oxiderende vloeistof, bijtend, n.e.g.</t>
  </si>
  <si>
    <t>Liquide comburant, corrosif, n.s.a.</t>
  </si>
  <si>
    <t>Oxidizing liquid, corrosive, n.o.s.</t>
  </si>
  <si>
    <t>Oxiderende vloeistof, giftig, n.e.g.</t>
  </si>
  <si>
    <t>Liquide comburant, toxique, n.s.a.</t>
  </si>
  <si>
    <t>Oxidizing liquid, toxic, n.o.s.</t>
  </si>
  <si>
    <t>Oxiderende vaste stof, voor zelfverhitting vatbaar, n.e.g.</t>
  </si>
  <si>
    <t>Solide comburant, auto-échauffant, n.s.a.</t>
  </si>
  <si>
    <t>Oxidizing solid, self-heating, n.o.s.</t>
  </si>
  <si>
    <t>Organisch peroxide van type b, vloeibaar</t>
  </si>
  <si>
    <t>Peroxyde organique de type b, liquide</t>
  </si>
  <si>
    <t>Organic peroxide type b, liquid (methyl ethyl ketone peroxide) or organic peroxide type b, liquid (1,1-di-(tert-butylperoxy) cyclohexane) or organic peroxide type b, liquid (tert-butyl peroxyacetate) or organic peroxide type b, liquid or organic peroxide</t>
  </si>
  <si>
    <t>Organisch peroxide van type b, vast</t>
  </si>
  <si>
    <t>Peroxyde organique de type b, solide</t>
  </si>
  <si>
    <t>Organic peroxide type b, solid (dibenzoyl peroxide) or organic peroxide type b, solid (2,2-dihydroperoxypropane) or organic peroxide type b, solid (2,5-dimethyl-2,5-di-(benzoylperoxy)hexane) or organic peroxide type b, solid (di-(2-phenoxyethyl) peroxydi</t>
  </si>
  <si>
    <t>Organisch peroxide van type c, vloeibaar</t>
  </si>
  <si>
    <t>Peroxyde organique de type c, liquide</t>
  </si>
  <si>
    <t>Organic peroxide type c, liquid (organic peroxide, liquid, sample) or organic peroxide type c, liquid (tert-butyl hydroperoxide) or organic peroxide type c, liquid (1,1-di-(tert-butylperoxy)-3,3,5-trimethylcyclohexane) or organic peroxide type c, liquid</t>
  </si>
  <si>
    <t>Organisch peroxide van type c, vast</t>
  </si>
  <si>
    <t>Peroxyde organique de type c, solide</t>
  </si>
  <si>
    <t>Organic peroxide type c, solid (organic peroxide, solid, sample) or organic peroxide type c, solid (2,5-dimethyl-2,5-dihydroperoxyhexane) or organic peroxide type c, solid (cyclohexanone peroxide) or organic peroxide type c, solid (cyclohexanone peroxide</t>
  </si>
  <si>
    <t>Organisch peroxide van type d, vloeibaar</t>
  </si>
  <si>
    <t>Peroxyde organique de type d, liquide</t>
  </si>
  <si>
    <t>Organic peroxide type d, liquid (p-menthyl hydroperoxide) or organic peroxide type d, liquid (tert-butyl peroxybenzoate) or organic peroxide type d, liquid (di-tert-butyl peroxyazelate) or organic peroxide type d, liquid (1,1-di-(tert-butylperoxy) cycloh</t>
  </si>
  <si>
    <t>Organisch peroxide van type d, vast</t>
  </si>
  <si>
    <t>Peroxyde organique de type d, solide</t>
  </si>
  <si>
    <t>Organic peroxide type d, solid (acetyl acetone peroxide) or organic peroxide type d, solid (2,2-di-(tert-butylperoxy)propane) or organic peroxide type d, solid (di-2,4-dichlorobenzoyl peroxide) or organic peroxide type d, solid (tert-butylperoxy stearylc</t>
  </si>
  <si>
    <t>Organisch peroxide van type e, vloeibaar</t>
  </si>
  <si>
    <t>Peroxyde organique de type e, liquide</t>
  </si>
  <si>
    <t>Organic peroxide type e, liquid (methyl ethyl ketone peroxide) or organic peroxide type e, liquid (1,1-di-(tert-butylperoxy)-3,3,5-trimethylcyclohexane) or organic peroxide type e, liquid (tert-butyl cumyl peroxide) or organic peroxide type e, liquid (1,</t>
  </si>
  <si>
    <t>Organisch peroxide van type e, vast</t>
  </si>
  <si>
    <t>Peroxyde organique de type e, solide</t>
  </si>
  <si>
    <t>Organic peroxide type e, solid (1-(2-tert-butylperoxy isopropyl)-3-isopropenylbenzene) or organic peroxide type e, solid (n-butyl-4,4-di-(tert-butylperoxy)valerate) or organic peroxide type e, solid (tert-butyl cumyl peroxide) or organic peroxide type e,</t>
  </si>
  <si>
    <t>Organisch peroxide van type f, vloeibaar</t>
  </si>
  <si>
    <t>Peroxyde organique de type f, liquide</t>
  </si>
  <si>
    <t>Organic peroxide type f, liquid (peroxyacetic acid) or organic peroxide type f, liquid (isopropylcumyl hydroperoxide) or organic peroxide type f, liquid (dibenzoyl peroxide) or organic peroxide type f, liquid or organic peroxide type f, liquid (tert-buty</t>
  </si>
  <si>
    <t>Organisch peroxide van type f, vast</t>
  </si>
  <si>
    <t>Peroxyde organique de type f, solide</t>
  </si>
  <si>
    <t>Organic peroxide type f, solid (dicumyl peroxide) or organic peroxide type f, solid or organic peroxide type f, solid (1,1-di-(tert-butylperoxy)-3,3,5-trimethylcyclohexane)</t>
  </si>
  <si>
    <t>Organisch peroxide van type b, vloeibaar, met temperatuurbeheersing</t>
  </si>
  <si>
    <t>Peroxyde organique de type b, liquide avec régulation de température</t>
  </si>
  <si>
    <t>Organic peroxide type b, liquid, temperature controlled (isopropyl sec-butyl peroxydicarbonate + di-sec-butyl peroxydicarbonate + di-isopropyl peroxydicarbonate) or organic peroxide type b, liquid, temperature controlled (tert-butyl peroxyisobutyrate) or</t>
  </si>
  <si>
    <t>Organisch peroxide van type b, vast, met temperatuurbeheersing</t>
  </si>
  <si>
    <t>Peroxyde organique de type b, solide avec régulation de température</t>
  </si>
  <si>
    <t>Organic peroxide type b, solid, temperature controlled (diisopropyl peroxydicarbonate) or organic peroxide type b, solid, temperature controlled (di-(2-methylbenzoyl) peroxide) or organic peroxide type b, solid, temperature controlled or organic peroxide</t>
  </si>
  <si>
    <t>Organisch peroxide van type c, vloeibaar, met temperatuurbeheersing</t>
  </si>
  <si>
    <t>Peroxyde organique de type c, liquide avec régulation de température</t>
  </si>
  <si>
    <t>Organic peroxide type c, liquid, temperature controlled (organic peroxide, liquid, sample, temperature controlled) or organic peroxide type c, liquid, temperature controlled (tert-butyl peroxypivalate) or organic peroxide type c, liquid, temperature cont</t>
  </si>
  <si>
    <t>Organisch peroxide van type c, vast, met temperatuurbeheersing</t>
  </si>
  <si>
    <t>Peroxyde organique de type c, solide avec régulation de température</t>
  </si>
  <si>
    <t>Organic peroxide type c, solid, temperature controlled (organic peroxide, solid, sample, temperature controlled) or organic peroxide type c, solid, temperature controlled (didecanoyl peroxide) or organic peroxide type c, solid, temperature controlled or</t>
  </si>
  <si>
    <t>Organisch peroxide van type d, vloeibaar, met temperatuurbeheersing</t>
  </si>
  <si>
    <t>Peroxyde organique de type d, liquide avec régulation de température</t>
  </si>
  <si>
    <t>Organic peroxide type d, liquid, temperature controlled (methylcyclohexanone peroxide) or organic peroxide type d, liquid, temperature controlled (acetyl cyclohexanesulphonyl peroxide) or organic peroxide type d, liquid, temperature controlled (diacetone</t>
  </si>
  <si>
    <t>Organisch peroxide van type d, vast, met temperatuurbeheersing</t>
  </si>
  <si>
    <t>Peroxyde organique de type d, solide avec régulation de température</t>
  </si>
  <si>
    <t>Organic peroxide type d, solid, temperature controlled (dimyristyl peroxydicarbonate) or organic peroxide type d, solid, temperature controlled (di-n-nonanoyl peroxide) or organic peroxide type d, solid, temperature controlled or organic peroxide type d,</t>
  </si>
  <si>
    <t>Organisch peroxide van type e, vloeibaar, met temperatuurbeheersing</t>
  </si>
  <si>
    <t>Peroxyde organique de type e, liquide avec régulation de température</t>
  </si>
  <si>
    <t>Organic peroxide type e, liquid, temperature controlled (tert-butyl peroxy-2-ethylhexanoate) or organic peroxide type e, liquid, temperature controlled (tert-butyl peroxyneoheptanoate) or organic peroxide type e, liquid, temperature controlled (di-(2-eth</t>
  </si>
  <si>
    <t>Organisch peroxide van type e, vast, met temperatuurbeheersing</t>
  </si>
  <si>
    <t>Peroxyde organique de type e, solide avec régulation de température</t>
  </si>
  <si>
    <t>Organic peroxide type e, solid, temperature controlled (tert-butyl peroxyneodecanoate) or organic peroxide type e, solid, temperature controlled (peroxylauric acid) or organic peroxide type e, solid, temperature controlled or organic peroxide type e, sol</t>
  </si>
  <si>
    <t>Organisch peroxide van type f, vloeibaar, met temperatuurbeheersing</t>
  </si>
  <si>
    <t>Peroxyde organique de type f, liquide avec régulation de température</t>
  </si>
  <si>
    <t>Organic peroxide type f, liquid, temperature controlled (1,1,3,3-tetramethylbutyl peroxyneodecanoate) or organic peroxide type f, liquid, temperature controlled (tert-butyl peroxypivalate) or organic peroxide type f, liquid, temperature controlled (di-(3</t>
  </si>
  <si>
    <t>Organisch peroxide van type f, vast, met temperatuurbeheersing</t>
  </si>
  <si>
    <t>Peroxyde organique de type f, solide avec régulation de température</t>
  </si>
  <si>
    <t>Organic peroxide type f, solid, temperature controlled or organic peroxide type f, solid, temperature controlled (di-(2-ethylhexyl) peroxydicarbonate)</t>
  </si>
  <si>
    <t>Oxiderende vaste stof, reactief met water , n.e.g.</t>
  </si>
  <si>
    <t>Solide comburant, hydroréactif, n.s.a.</t>
  </si>
  <si>
    <t>Oxidizing solid, water-reactive, n.o.s.</t>
  </si>
  <si>
    <t>Giftige vloeistof, oxiderend, n.e.g.</t>
  </si>
  <si>
    <t>Liquide toxique, comburant, n.s.a.</t>
  </si>
  <si>
    <t>Toxic liquid, oxidizing, n.o.s.</t>
  </si>
  <si>
    <t>Giftige vloeistof, reactief met water, n.e.g.</t>
  </si>
  <si>
    <t>Liquide toxique, hydroréactif, n.s.a.</t>
  </si>
  <si>
    <t>Toxic liquid, water-reactive, n.o.s.</t>
  </si>
  <si>
    <t>Giftige vaste stof, voor zelfverhitting vatbaar, n.e.g.</t>
  </si>
  <si>
    <t>Solide toxique, auto-échauffant, n.s.a.</t>
  </si>
  <si>
    <t>Toxic solid, self-heating, n.o.s.</t>
  </si>
  <si>
    <t>Giftige vaste stof, reactief met water, n.e.g.</t>
  </si>
  <si>
    <t>Solide toxique, hydroréactif, n.s.a</t>
  </si>
  <si>
    <t>Toxic solid, water-reactive, n.o.s.</t>
  </si>
  <si>
    <t>Voor zelfverhitting vatbare organische vaste stof, bijtend, n.e.g.</t>
  </si>
  <si>
    <t>Solide organique auto-échauffant, corrosif, n.s.a.</t>
  </si>
  <si>
    <t>Self-heating solid, corrosive, organic, n.o.s.</t>
  </si>
  <si>
    <t>Voor zelfverhitting vatbare vaste stof, oxiderend, n.e.g.</t>
  </si>
  <si>
    <t>Solide auto-échauffant, comburant, n.s.a.</t>
  </si>
  <si>
    <t>Self-heating solid, oxidizing, n.o.s.</t>
  </si>
  <si>
    <t>Voor zelfverhitting vatbare organische vaste stof, giftig, n.e.g.</t>
  </si>
  <si>
    <t>Solide organique auto-échauffant, toxique, n.s.a.</t>
  </si>
  <si>
    <t>Self-heating solid, toxic, organic, n.o.s.</t>
  </si>
  <si>
    <t>Met water reactieve vloeistof, bijtend, n.e.g.</t>
  </si>
  <si>
    <t>Liquide hydroréactif, corrosif, n.s.a</t>
  </si>
  <si>
    <t>Water-reactive liquid, corrosive, n.o.s.</t>
  </si>
  <si>
    <t>Met water reactieve vloeistof, giftig, n.e.g.</t>
  </si>
  <si>
    <t>Liquide hydroréactif, toxique, n.s.a.</t>
  </si>
  <si>
    <t>Water-reactive liquid, toxic, n.o.s.</t>
  </si>
  <si>
    <t>Met water reactieve vaste stof, bijtend, n.e.g.</t>
  </si>
  <si>
    <t>Solide hydroréactif, corrosif, n.s.a.</t>
  </si>
  <si>
    <t>Water-reactive solid, corrosive, n.o.s.</t>
  </si>
  <si>
    <t>Met water reactieve vaste stof, brandbaar, n.e.g.</t>
  </si>
  <si>
    <t>Solide hydroréactif, inflammable, n.s.a.</t>
  </si>
  <si>
    <t>Water-reactive solid, flammable, n.o.s.</t>
  </si>
  <si>
    <t>Met water reactieve vaste stof, oxiderend, n.e.g.</t>
  </si>
  <si>
    <t>Solide hydroréactif, comburant, n.s.a.</t>
  </si>
  <si>
    <t>Water-reactive solid, oxidizing, n.o.s.</t>
  </si>
  <si>
    <t>Met water reactieve vaste stof, giftig, n.e.g.</t>
  </si>
  <si>
    <t>Solide hydroréactif, toxique, n.s.a.</t>
  </si>
  <si>
    <t>Water-reactive solid, toxic, n.o.s.</t>
  </si>
  <si>
    <t>Met water reactieve vaste stof, voor zelfverhitting vatbaar, n.e.g.</t>
  </si>
  <si>
    <t>Solide hydroréactif, auto-échauffant, n.s.a.</t>
  </si>
  <si>
    <t>Water-reactive solid, self-heating, n.o.s.</t>
  </si>
  <si>
    <t>Trifluormethaan, sterk gekoeld, vloeibaar</t>
  </si>
  <si>
    <t>Trifluorométhane liquide réfrigéré</t>
  </si>
  <si>
    <t>Trifluoromethane, refrigerated liquid</t>
  </si>
  <si>
    <t>Oxiderende vaste stof, brandbaar, n.e.g.</t>
  </si>
  <si>
    <t>Solide comburant, inflammable, n.s.a.</t>
  </si>
  <si>
    <t>Oxidizing solid, flammable, n.o.s.</t>
  </si>
  <si>
    <t>Mengsel van ethyleen, acetyleen en propyleen, sterk gekoeld, vloeibaar (mengsel van etheen, acetyleen en propeen, sterk gekoeld, vloeibaar), dat ten minste 71,5 % ethyleen bevat, niet meer dan 22,5 % acetyleen en niet meer dan 6 % propyleen</t>
  </si>
  <si>
    <t>Éthylène, acétylène et propylène en mélange liquide réfrigéré, contenant 71,5 % au moins d'éthylène, 22,5 % au plus d'acétylène et 6 % au plus de propylène</t>
  </si>
  <si>
    <t>Ethylene, acetylene and propylene in mixture, refrigerated liquid with at least 71.5 percent ethylene with not more than 22.5 percent acetylene and not more than 6 percent propylene</t>
  </si>
  <si>
    <t>Oxiderende vloeistof, n.e.g.</t>
  </si>
  <si>
    <t>Liquide comburant, n.s.a.</t>
  </si>
  <si>
    <t>Oxidizing liquid, n.o.s.</t>
  </si>
  <si>
    <t>Alkaloïden, vloeibaar, n.e.g. of alkaloïdezouten, vloeibaar, n.e.g.</t>
  </si>
  <si>
    <t>Alcaloïdes liquides, n.s.a. ou sels d'alcaloïdes liquides, n.s.a.</t>
  </si>
  <si>
    <t>Alkaloids, liquid, n.o.s. or alkaloid salts, liquid, n.o.s.</t>
  </si>
  <si>
    <t>Anorganische antimoonverbinding, vloeibaar, n.e.g.</t>
  </si>
  <si>
    <t>Composé inorganique liquide de l'antimoine, n.s.a.</t>
  </si>
  <si>
    <t>Antimony compound, inorganic, liquid, n.o.s.</t>
  </si>
  <si>
    <t>Desinfectiemiddel, vloeibaar, giftig, n.e.g.</t>
  </si>
  <si>
    <t>Désinfectant liquide toxique, n.s.a.</t>
  </si>
  <si>
    <t>Disinfectant, liquid, toxic, n.o.s.</t>
  </si>
  <si>
    <t>Kleurstof, vast, giftig, n.e.g. of tussenproduct voor kleurstof, vast, giftig, n.e.g</t>
  </si>
  <si>
    <t>Colorant solide toxique, n.s.a. ou matière intermédiaire solide pour colorant, toxique, n.s.a.</t>
  </si>
  <si>
    <t>Dye, solid, toxic, n.o.s. or dye intermediate, solid, toxic, n.o.s.</t>
  </si>
  <si>
    <t>Nicotineverbinding, vloeibaar, n.e.g. of nicotinepreparaat, vloeibaar, n.e.g.</t>
  </si>
  <si>
    <t>Composé liquide de la nicotine, n.s.a. ou préparation liquide de la nicotine, n.s.a.</t>
  </si>
  <si>
    <t>Nicotine compound, liquid, n.o.s. or nicotine preparation, liquid, n.o.s.</t>
  </si>
  <si>
    <t>Alkylfenolen, vloeibaar, n.e.g. (met inbegrip van de c2 tot c12 homologen)</t>
  </si>
  <si>
    <t>Alkylphénols liquides, n.s.a. (y compris les homologues c2 à c12 )</t>
  </si>
  <si>
    <t>Alkylphenols, liquid, n.o.s.</t>
  </si>
  <si>
    <t>Organische tinverbinding, vast, n.e.g.</t>
  </si>
  <si>
    <t>Composé organique solide de l'étain, n.s.a.</t>
  </si>
  <si>
    <t>Organotin compound, solid, n.o.s.</t>
  </si>
  <si>
    <t>Kleurstof, vast, bijtend, n.e.g. of tussenproduct voor kleurstof, vast, bijtend, n.e.g.</t>
  </si>
  <si>
    <t>Colorant solide corrosif, n.s.a. ou matière intermédiaire solide pour colorant, corrosive, n.s.a.</t>
  </si>
  <si>
    <t>Dye, solid, corrosive, n.o.s. or dye intermediate, solid, corrosive, n.o.s.</t>
  </si>
  <si>
    <t>Met water reactieve vloeistof, n.e.g.</t>
  </si>
  <si>
    <t>Liquide hydroréactif, n.s.a.</t>
  </si>
  <si>
    <t>Water-reactive liquid, n.o.s.</t>
  </si>
  <si>
    <t>Waterstofperoxide en peroxyazijnzuur, mengsel, gestabiliseerd met zu(u)r(en), water en niet meer dan 5 % peroxyazijnzuur</t>
  </si>
  <si>
    <t>Peroxyde d'hydrogène et acide peroxyacétique en mélange, avec acide(s), eau et pas plus de 5 % d'acide peroxyacétique, stabilisé</t>
  </si>
  <si>
    <t>ydrogen peroxide and peroxyacetic acid mixtures, stabilized with acids, water, and not more than 5 percent peroxyacetic acid</t>
  </si>
  <si>
    <t>Apparaten, klein, met koolwaterstofgas of navulpatronen met koolwaterstofgas voor kleine apparaten, met aftapinrichting</t>
  </si>
  <si>
    <t>Petits appareils à hydrocarbures gazeux ou recharges d'hydrocarbures gazeux pour petits appareils, avec dispositif de détente</t>
  </si>
  <si>
    <t>Devices, small, hydrocarbon gas powered or hydrocarbon gas refills for small devices</t>
  </si>
  <si>
    <t>Polyhalogeenbifenylen, vloeibaar of polyhalogeenterfenylen, vloeibaar</t>
  </si>
  <si>
    <t>Diphényles polyhalogénés liquides ou terphényles polyhalogénés liquides</t>
  </si>
  <si>
    <t>Polyhalogenated biphenyls, liquid or polyhalogenated terphenyls, liquid</t>
  </si>
  <si>
    <t>Polyhalogeenbifenylen, vast of polyhalogeenterfenylen, vast</t>
  </si>
  <si>
    <t>Diphényles polyhalogénés solides ou terphényles polyhalogénés</t>
  </si>
  <si>
    <t>Polyhalogenated biphenyls, solid or polyhalogenated terphenyls, solid</t>
  </si>
  <si>
    <t>Perfluor(methylvinyl)-ether</t>
  </si>
  <si>
    <t>Éther perfluoro (méthylvinylique)</t>
  </si>
  <si>
    <t>Perfluoro(methyl vinyl ether)</t>
  </si>
  <si>
    <t>Perfluor(ethylvinyl)ether</t>
  </si>
  <si>
    <t>Éther perfluoro (éthylvinylique)</t>
  </si>
  <si>
    <t>Perfluoro(ethyl vinyl ether)</t>
  </si>
  <si>
    <t>Pentachloorfenol</t>
  </si>
  <si>
    <t>Pentachlorophénol</t>
  </si>
  <si>
    <t>Pentachlorophenol</t>
  </si>
  <si>
    <t>Samengeperst gas, oxiderend, n.e.g.</t>
  </si>
  <si>
    <t>Gaz comprimé comburant, n.s.a.</t>
  </si>
  <si>
    <t>Compressed gas, oxidizing, n.o.s.</t>
  </si>
  <si>
    <t>Vloeibaar gemaakt gas, oxiderend, n.e.g.</t>
  </si>
  <si>
    <t>Gaz liquéfié comburant, n.s.a.</t>
  </si>
  <si>
    <t>Liquefied gas, oxidizing, n.o.s.</t>
  </si>
  <si>
    <t>Sterk gekoeld, vloeibaar gas, n.e.g.</t>
  </si>
  <si>
    <t>Gaz liquide réfrigéré, n.s.a.</t>
  </si>
  <si>
    <t>Gas, refrigerated liquid, n.o.s.</t>
  </si>
  <si>
    <t>1,1,1,2-tetrafluorethaan (koelgas r 134a)</t>
  </si>
  <si>
    <t>Tétrafluoro-1,1,1,2 éthane (gaz réfrigérant r 134a)</t>
  </si>
  <si>
    <t>1,1,1,2-tetrafluoroethane or refrigerant gas r 134a</t>
  </si>
  <si>
    <t>Vloeibaar gemaakt gas, giftig, brandbaar, n.e.g.</t>
  </si>
  <si>
    <t>Gaz liquéfié toxique, inflammable, n.s.a.</t>
  </si>
  <si>
    <t>Liquefied gas, toxic, flammable, n.o.s.</t>
  </si>
  <si>
    <t>Vloeibaar gemaakt gas, brandbaar, n.e.g.</t>
  </si>
  <si>
    <t>Gaz liquéfié inflammable, n.s.a.</t>
  </si>
  <si>
    <t>Liquefied gas, flammable, n.o.s.</t>
  </si>
  <si>
    <t>Vloeibaar gemaakt gas, giftig, n.e.g.</t>
  </si>
  <si>
    <t>Gaz liquéfié toxique, n.s.a.</t>
  </si>
  <si>
    <t>Liquefied gas, toxic, n.o.s.</t>
  </si>
  <si>
    <t>Vloeibaar gemaakt gas, n.e.g.</t>
  </si>
  <si>
    <t>Gaz liquéfié, n.s.a.</t>
  </si>
  <si>
    <t>Liquefied gas, n.o.s.</t>
  </si>
  <si>
    <t>Voorwerpen onder pneumatische druk of voorwerpen onder hydraulische druk (die een niet brandbaar gas bevatten)</t>
  </si>
  <si>
    <t>Objets sous pression pneumatique ou hydraulique (contenant un gaz non inflammable)</t>
  </si>
  <si>
    <t>Articles, pressurized, pneumatic or articles, pressurized, hydraulic</t>
  </si>
  <si>
    <t>Brandstofreservoir voor hydraulisch aggregaat voor vliegtuigen (dat een mengsel van methylhydrazine en watervrije hydrazine bevat) (m86 brandstof)</t>
  </si>
  <si>
    <t>Réservoir de carburant pour moteur de circuit hydraulique d'aéronef (contenant un mélange de monométhylhydrazine et d'hydrazine anhydre) (carburant m86)</t>
  </si>
  <si>
    <t>Aircraft hydraulic power unit fuel tank (containing a mixture of anhydrous hydrazine and monomethyl hydrazine) (M86 fuel)</t>
  </si>
  <si>
    <t>Moteur à combustion interne ou véhicule à propulsion par gaz inflammable ou véhicule à propulsion par liquide inflammable ou moteur à pile de combustible à propulsion par gaz inflammable ou véhicule à moteur à pile de combustible à propulsion par liquide inflammable</t>
  </si>
  <si>
    <t>Vehicle, flammable gas powered or engines, internal combustion or vehicle, flammable liquid powered</t>
  </si>
  <si>
    <t>Gasmonster, drukloos, brandbaar, n.e.g., niet sterk gekoeld vloeibaar</t>
  </si>
  <si>
    <t>Échantillon de gaz non comprimé, inflammable, n.s.a., sous une forme autre que liquide réfrigéré</t>
  </si>
  <si>
    <t>Gas sample, non-pressurized, flammable, n.o.s.</t>
  </si>
  <si>
    <t>Gasmonster, drukloos, giftig, brandbaar, n.e.g., niet sterk gekoeld vloeibaar</t>
  </si>
  <si>
    <t>Échantillon de gaz, non comprimé, toxique, inflammable, n.s.a., sous une forme autre que liquide réfrigéré</t>
  </si>
  <si>
    <t>Gas sample, non-pressurized, toxic, flammable, n.o.s.</t>
  </si>
  <si>
    <t>Gasmonster, drukloos, giftig, n.e.g., niet sterk gekoeld vloeibaar</t>
  </si>
  <si>
    <t>Échantillon de gaz non comprimé, toxique, n.s.a., sous une forme autre que liquide réfrigéré</t>
  </si>
  <si>
    <t>Gas sample, non-pressurized, toxic, n.o.s.</t>
  </si>
  <si>
    <t>Bijproducten van de aluminiumfabricage of bijproducten van het omsmelten van alumininium</t>
  </si>
  <si>
    <t>Sous-produits de la fabrication de l'aluminium ou sous-produits de la refusion de l'aluminium</t>
  </si>
  <si>
    <t>Aluminium smelting by-products or aluminium remelting by-products</t>
  </si>
  <si>
    <t>Appareil mû par accumulateurs ou véhicule mû par accumulateurs</t>
  </si>
  <si>
    <t>Battery-powered vehicle or battery-powered equipment</t>
  </si>
  <si>
    <t>Toxinen, gewonnen uit levende organismen, vloeibaar, n.e.g.</t>
  </si>
  <si>
    <t>Toxines extraites d'organismes vivants, n.s.a.</t>
  </si>
  <si>
    <t>Toxins, extracted from living sources, liquid, n.o.s.</t>
  </si>
  <si>
    <t>Titaandisulfide</t>
  </si>
  <si>
    <t>Disulfure de titane</t>
  </si>
  <si>
    <t>Titanium disulphide</t>
  </si>
  <si>
    <t>Vaste stoffen of mengsels van vaste stoffen (zoals preparaten en afvalstoffen). die brandbare vloeistoffen met een vlampunt van niet meer dan 60 °c bevatten. n.e.g.</t>
  </si>
  <si>
    <t>Solides ou mélanges de solides contenant du liquide inflammable ayant un point d’éclair inférieur ou égal à 60 °c (tels que préparations et déchets) n.s.a.</t>
  </si>
  <si>
    <t>Solids containing flammable liquid, n.o.s.</t>
  </si>
  <si>
    <t>Brandbare organische vaste stof, gesmolten, n.e.g.</t>
  </si>
  <si>
    <t>Solide organique inflammable fondu, n.s.a.</t>
  </si>
  <si>
    <t>Flammable solid, organic, molten, n.o.s.</t>
  </si>
  <si>
    <t>Brandbare anorganische vaste stof, n.e.g.</t>
  </si>
  <si>
    <t>Solide inorganique inflammable, n.s.a.</t>
  </si>
  <si>
    <t>Flammable solid, inorganic, n.o.s.</t>
  </si>
  <si>
    <t>Brandbare anorganische vaste stof, giftig, n.e.g.</t>
  </si>
  <si>
    <t>Solide inorganique inflammable, toxique, n.s.a.</t>
  </si>
  <si>
    <t>Flammable solid, toxic, inorganic, n.o.s.</t>
  </si>
  <si>
    <t>Brandbare anorganische vaste stof, bijtend, n.e.g.</t>
  </si>
  <si>
    <t>Solide inorganique inflammable, corrosif, n.s.a.</t>
  </si>
  <si>
    <t>Flammable solid, corrosive, inorganic, n.o.s.</t>
  </si>
  <si>
    <t>Brandbare metaalzouten van organische verbindingen, n.e.g.</t>
  </si>
  <si>
    <t>Sels métalliques de composés organiques, inflammables, n.s.a.</t>
  </si>
  <si>
    <t>Metal salts of organic compounds, flammable, n.o.s.</t>
  </si>
  <si>
    <t>Brandbare metaalhydriden, n.e.g.</t>
  </si>
  <si>
    <t>Hydrures métalliques inflammables, n.s.a.</t>
  </si>
  <si>
    <t>Metal hydrides, flammable, n.o.s.</t>
  </si>
  <si>
    <t>Voor zelfverhitting vatbare organische vloeistof, n.e.g.</t>
  </si>
  <si>
    <t>Liquide organique auto-échauffant, n.s.a.</t>
  </si>
  <si>
    <t>Self-heating liquid, organic, n.o.s.</t>
  </si>
  <si>
    <t>Voor zelfverhitting vatbare organische vloeistof, giftig, n.e.g.</t>
  </si>
  <si>
    <t>Liquide organique auto-échauffant, toxique, n.s.a.</t>
  </si>
  <si>
    <t>Self-heating liquid, toxic, organic, n.o.s.</t>
  </si>
  <si>
    <t>Voor zelfverhitting vatbare organische vloeistof, bijtend, n.e.g.</t>
  </si>
  <si>
    <t>Liquide organique auto-échauffant, corrosif, n.s.a.</t>
  </si>
  <si>
    <t>Self-heating liquid, corrosive, organic, n.o.s.</t>
  </si>
  <si>
    <t>Voor zelfverhitting vatbare anorganische vloeistof, n.e.g.</t>
  </si>
  <si>
    <t>Liquide inorganique auto-échauffant, n.s.a.</t>
  </si>
  <si>
    <t>Self-heating liquid, inorganic, n.o.s.</t>
  </si>
  <si>
    <t>Voor zelfverhitting vatbare anorganische vloeistof, giftig, n.e.g.</t>
  </si>
  <si>
    <t>Liquide inorganique auto-échauffant, toxique, n.s.a.</t>
  </si>
  <si>
    <t>Self-heating liquid, toxic, inorganic, n.o.s.</t>
  </si>
  <si>
    <t>Voor zelfverhitting vatbare anorganische vloeistof, bijtend, n.e.g.</t>
  </si>
  <si>
    <t>Liquide inorganique auto-échauffant, corrosif, n.s.a.</t>
  </si>
  <si>
    <t>Self-heating liquid, corrosive, inorganic, n.o.s.</t>
  </si>
  <si>
    <t>Voor zelfverhitting vatbaar metaalpoeder, n.e.g.</t>
  </si>
  <si>
    <t>Poudre métallique auto-échauffante, n.s.a.</t>
  </si>
  <si>
    <t>Metal powder, self-heating, n.o.s.</t>
  </si>
  <si>
    <t>Voor zelfverhitting vatbare anorganische vaste stof, n.e.g.</t>
  </si>
  <si>
    <t>Solide inorganique auto-échauffant, n.s.a.</t>
  </si>
  <si>
    <t>Self-heating solid, inorganic, n.o.s.</t>
  </si>
  <si>
    <t>Voor zelfverhitting vatbare anorganische vaste stof, giftig, n.e.g.</t>
  </si>
  <si>
    <t>Solide inorganique auto-échauffant, toxique, n.s.a.</t>
  </si>
  <si>
    <t>Self-heating solid, toxic, inorganic, n.o.s.</t>
  </si>
  <si>
    <t>Voor zelfverhitting vatbare anorganische vaste stof, bijtend, n.e.g.</t>
  </si>
  <si>
    <t>Solide inorganique auto-échauffant, corrosif, n.s.a.</t>
  </si>
  <si>
    <t>Self-heating solid, corrosive, inorganic, n.o.s.</t>
  </si>
  <si>
    <t>Pyrofore anorganische vloeistof, n.e.g.</t>
  </si>
  <si>
    <t>Liquide inorganique pyrophorique, n.s.a.</t>
  </si>
  <si>
    <t>Pyrophoric liquid, inorganic, n.o.s.</t>
  </si>
  <si>
    <t>Pyrofore anorganische vaste stof, n.e.g.</t>
  </si>
  <si>
    <t>Solide inorganique pyrophorique, n.s.a.</t>
  </si>
  <si>
    <t>Pyrophoric solid, inorganic, n.o.s.</t>
  </si>
  <si>
    <t>Alcoholaten van aardalkalimetalen, n.e.g.</t>
  </si>
  <si>
    <t>Alcoolates de métaux alcalino-terreux, n.s.a.</t>
  </si>
  <si>
    <t>Alkaline earth metal alcoholates, n.o.s.</t>
  </si>
  <si>
    <t>Alcoholaten van alkalimetalen, voor zelfverhitting vatbaar, bijtend, n.e.g.</t>
  </si>
  <si>
    <t>Alcoolates de métaux alcalins auto-échauffants, corrosifs, n.s.a.</t>
  </si>
  <si>
    <t>Alkali metal alcoholates, self-heating, corrosive, n.o.s.</t>
  </si>
  <si>
    <t>Met water reactieve metallische stof, n.e.g.</t>
  </si>
  <si>
    <t>Matière metallique hydroreactive, n.s.a.</t>
  </si>
  <si>
    <t>Metallic substance, water-reactive, n.o.s.</t>
  </si>
  <si>
    <t>Met water reactieve metallische stof, voor zelfverhitting vatbaar, n.e.g.</t>
  </si>
  <si>
    <t>Matière métallique hydroréactive, auto- échauffante, n.s.a.</t>
  </si>
  <si>
    <t>Metallic substance, water-reactive, self-heating, n.o.s.</t>
  </si>
  <si>
    <t>Anorganische chloraten, oplossing in water, n.e.g.</t>
  </si>
  <si>
    <t>Chlorates inorganiques en solution aqueuse, n.s.a.</t>
  </si>
  <si>
    <t>Chlorates, inorganic, aqueous solution, n.o.s.</t>
  </si>
  <si>
    <t>Anorganische perchloraten, oplossing in water, n.e.g.</t>
  </si>
  <si>
    <t>Perchlorates inorganiques en solution aqueuse, n.s.a.</t>
  </si>
  <si>
    <t>Perchlorates, inorganic, aqueous solution, n.o.s.</t>
  </si>
  <si>
    <t>Anorganische hypochlorieten, n.e.g.</t>
  </si>
  <si>
    <t>Hypochlorites inorganiques, n.s.a.</t>
  </si>
  <si>
    <t>Hypochlorites, inorganic, n.o.s.</t>
  </si>
  <si>
    <t>Anorganische bromaten, oplossing in water, n.e.g.</t>
  </si>
  <si>
    <t>Bromates inorganiques en solution aqueuse, n.s.a.</t>
  </si>
  <si>
    <t>Bromates, inorganic, aqueous solution, n.o.s.</t>
  </si>
  <si>
    <t>Anorganische permanganaten, oplossing in water, n.e.g.</t>
  </si>
  <si>
    <t>Permanganates inorganiques en solution aqueuse, n.s.a.</t>
  </si>
  <si>
    <t>Permanganates, inorganic, aqueous solution, n.o.s.</t>
  </si>
  <si>
    <t>Anorganische persulfaten, n.e.g.</t>
  </si>
  <si>
    <t>Persulfates inorganiques, n.s.a.</t>
  </si>
  <si>
    <t>Persulphates, inorganic, n.o.s.</t>
  </si>
  <si>
    <t>Anorganische persulfaten, oplossing in water, n.e.g.</t>
  </si>
  <si>
    <t>Persulfates inorganiques en solution aqueuse, n.s.a.</t>
  </si>
  <si>
    <t>Persulphates, inorganic, aqueous solution, n.o.s.</t>
  </si>
  <si>
    <t>Anorganische nitraten, oplossing in water, n.e.g.</t>
  </si>
  <si>
    <t>Nitrates inorganiques en solution aqueuse, n.s.a.</t>
  </si>
  <si>
    <t>Nitrates, inorganic, aqueous solution, n.o.s.</t>
  </si>
  <si>
    <t>Anorganische nitrieten, oplossing in water, n.e.g.</t>
  </si>
  <si>
    <t>Nitrites inorganiques en solution aqueuse, n.s.a.</t>
  </si>
  <si>
    <t>Nitrites, inorganic, aqueous solution, n.o.s.</t>
  </si>
  <si>
    <t>Pentafluorethaan (koelgas r 125)</t>
  </si>
  <si>
    <t>Pentafluoroéthane (gaz réfrigérant r 125)</t>
  </si>
  <si>
    <t>Pentafluoroethane or refrigerant gas r 125</t>
  </si>
  <si>
    <t>Zelfontledende vloeistof van type b</t>
  </si>
  <si>
    <t>Liquide autoréactif du type b</t>
  </si>
  <si>
    <t>Self-reactive liquid type b</t>
  </si>
  <si>
    <t>Zelfontledende vaste stof van type b</t>
  </si>
  <si>
    <t>Solide autoréactif du type b</t>
  </si>
  <si>
    <t>Self-reactive solid type b or self-reactive solid type b (2-diazo-1-naphthol-4-sulphonyl chloride) or self-reactive solid type b (2-diazo-1-naphthol-5-sulphonyl chloride)</t>
  </si>
  <si>
    <t>Zelfontledende vloeistof van type c</t>
  </si>
  <si>
    <t>Liquide autoréactif du type c</t>
  </si>
  <si>
    <t>Self-reactive liquid type c (self-reactive liquid, sample) or self-reactive liquid type c</t>
  </si>
  <si>
    <t>Zelfontledende vaste stof van type c</t>
  </si>
  <si>
    <t>Solide autoréactif du type c</t>
  </si>
  <si>
    <t>Self-reactive solid type c (self-reactive solid, sample) or self-reactive solid type c (azodicarbonamide formulation type c) or self-reactive solid type c (2,2'-azodi(isobutyronitrile)) or self-reactive solid type c (n,n'-dinitrosopentamethylenetetramine</t>
  </si>
  <si>
    <t>Zelfontledende vloeistof van type d</t>
  </si>
  <si>
    <t>Liquide autoréactif du type d</t>
  </si>
  <si>
    <t>Self-reactive liquid type d</t>
  </si>
  <si>
    <t>Zelfontledende vaste stof van type d</t>
  </si>
  <si>
    <t>Solide autoréactif du type d</t>
  </si>
  <si>
    <t>Self-reactive solid type d (4-(benzyl(ethyl)amino)-3-ethoxybenzenediazonium zinc chloride) or self-reactive solid type d (4-methylbenzenesulphonylhydrazide) or self-reactive solid type d (benzene-1,3-disulphonyl hydrazide) or self-reactive solid type d (</t>
  </si>
  <si>
    <t>Zelfontledende vloeistof van type e</t>
  </si>
  <si>
    <t>Liquide autoréactif du type e</t>
  </si>
  <si>
    <t>Self-reactive liquid type e</t>
  </si>
  <si>
    <t>Zelfontledende vaste stof van type e</t>
  </si>
  <si>
    <t>Solide autoréactif du type e</t>
  </si>
  <si>
    <t>Self-reactive solid type e (4-(dimethylamino)-benzenediazonium trichlorozincate (-1)) or self-reactive solid type e (acetone-pyrogallol copolymer-diazo-1-naphthol-5-sulphonate) or self-reactive solid type e (2,5-dibutoxy-4-(4-morpholinyl)-benzenediazoniu</t>
  </si>
  <si>
    <t>Zelfontledende vloeistof van type f</t>
  </si>
  <si>
    <t>Liquide autoréactif du type f</t>
  </si>
  <si>
    <t>Self-reactive liquid type f</t>
  </si>
  <si>
    <t>Zelfontledende vaste stof van type f</t>
  </si>
  <si>
    <t>Solide autoréactif du type f</t>
  </si>
  <si>
    <t>Self-reactive solid type f</t>
  </si>
  <si>
    <t>Zelfontledende vloeistof van type b, met temperatuurbeheersing</t>
  </si>
  <si>
    <t>Liquide autoréactif du type b, avec régulation de température</t>
  </si>
  <si>
    <t>Self-reactive liquid type b, temperature controlled</t>
  </si>
  <si>
    <t>Zelfontledende vaste stof van type b, met temperatuurbeheersing</t>
  </si>
  <si>
    <t>Solide autoréactif du type b, avec régulation de température</t>
  </si>
  <si>
    <t>Self-reactive solid type b, temperature controlled (azodicarbonamide formulation type b, temperature controlled) or self-reactive solid type b, temperature controlled</t>
  </si>
  <si>
    <t>Zelfontledende vloeistof van type c, met temperatuurbeheersing</t>
  </si>
  <si>
    <t>Liquide autoréactif du type c, avec régulation de température</t>
  </si>
  <si>
    <t>Self-reactive liquid type c, temperature controlled (self-reactive liquid, sample, temperature controlled) or self-reactive liquid type c, temperature controlled</t>
  </si>
  <si>
    <t>Zelfontledende vaste stof van type c, met temperatuurbeheersing</t>
  </si>
  <si>
    <t>Solide autoréactif du type c, avec régulation de température</t>
  </si>
  <si>
    <t>Self-reactive solid type c, temperature controlled (self-reactive solid, sample, temperature controlled) or self-reactive solid type c, temperature controlled (3-methyl-4-(pyrrolidin-1-yl) benzenediazonium tetrafluoroborate) or self-reactive solid type c</t>
  </si>
  <si>
    <t>Zelfontledende vloeistof van type d, met temperatuurbeheersing</t>
  </si>
  <si>
    <t>Liquide autoréactif du type d, avec régulation de température</t>
  </si>
  <si>
    <t>Self-reactive liquid type d, temperature controlled (2,2'-azodi(ethyl-2-methylpropionate)) or self-reactive liquid type d, temperature controlled</t>
  </si>
  <si>
    <t>Zelfontledende vaste stof van type d, met temperatuurbeheersing</t>
  </si>
  <si>
    <t>Solide autoréactif du type d, avec régulation de température</t>
  </si>
  <si>
    <t>Self-reactive solid type d, temperature controlled (2-(n,n-ethoxycarbonylphenylamino)-3-methoxy-4-(n-methyl-n-cyclohexylamino) benzenediazonium zinc chloride) or self-reactive solid type d, temperature controlled (n-formyl-2-(nitromethylene)-1,3-perhydro</t>
  </si>
  <si>
    <t>Zelfontledende vloeistof van type e, met temperatuurbeheersing</t>
  </si>
  <si>
    <t>Liquide autoréactif du type e, avec régulation de température</t>
  </si>
  <si>
    <t>Self-reactive liquid type e, temperature controlled (diethyleneglycol bis (allyl carbonate) + diisopropylperoxydicarbonate) or self-reactive liquid type e, temperature controlled</t>
  </si>
  <si>
    <t>Zelfontledende vaste stof van type e, met temperatuurbeheersing</t>
  </si>
  <si>
    <t>Solide autoréactif du type e, avec régulation de température</t>
  </si>
  <si>
    <t>Self-reactive solid type e, temperature controlled</t>
  </si>
  <si>
    <t>Zelfontledende vloeistof van type f, met temperatuurbeheersing</t>
  </si>
  <si>
    <t>Liquide autoréactif du type f, avec régulation de température</t>
  </si>
  <si>
    <t>Self-reactive liquid type f, temperature controlled</t>
  </si>
  <si>
    <t>Zelfontledende vaste stof van type f, met temperatuurbeheersing</t>
  </si>
  <si>
    <t>Solide autoréactif du type f, avec régulation de température</t>
  </si>
  <si>
    <t>Self-reactive solid type f, temperature controlled</t>
  </si>
  <si>
    <t>2-broom-2-nitropropaan-1,3-diol</t>
  </si>
  <si>
    <t>Bromo-2 nitro-2 propanediol-1,3</t>
  </si>
  <si>
    <t>2-bromo-2-nitropropane-1,3-diol</t>
  </si>
  <si>
    <t>Vaste stoffen die giftige vloeistof bevatten, n.e.g.</t>
  </si>
  <si>
    <t>Solides contenant du liquide toxique, n.s.a.</t>
  </si>
  <si>
    <t>Solids containing toxic liquid, n.o.s.</t>
  </si>
  <si>
    <t>Vaste stoffen die bijtende vloeistof bevatten, n.e.g.</t>
  </si>
  <si>
    <t>Solides contenant du liquide corrosif, n.s.a.</t>
  </si>
  <si>
    <t>Solids containing corrosive liquid, n.o.s.</t>
  </si>
  <si>
    <t>Genetisch gemodificeerde micro- organismen of genetisch gemodificeerde organismen</t>
  </si>
  <si>
    <t>Micro-organismes génétiquement modifiés ou organismes génétiquement modifiés</t>
  </si>
  <si>
    <t>Genetically modified microorganisms or genetically modified organisms</t>
  </si>
  <si>
    <t>Methaansulfonylchloride</t>
  </si>
  <si>
    <t>Chlorure de méthanesulfonyle</t>
  </si>
  <si>
    <t>Methanesulphonyl chloride</t>
  </si>
  <si>
    <t>Natriumperoxoboraat, watervrij</t>
  </si>
  <si>
    <t>Peroxoborate de sodium anhydre</t>
  </si>
  <si>
    <t>Sodium peroxoborate, anhydrous</t>
  </si>
  <si>
    <t>Medicament, vloeibaar, brandbaar, giftig, n.e.g.</t>
  </si>
  <si>
    <t>Médicament liquide inflammable, toxique, n.s.a.</t>
  </si>
  <si>
    <t>Medicine, liquid, flammable, toxic, n.o.s.</t>
  </si>
  <si>
    <t>Medicament, vast, giftig, n.e.g.</t>
  </si>
  <si>
    <t>Médicament solide toxique, n.s.a.</t>
  </si>
  <si>
    <t>Medicine, solid, toxic, n.o.s.</t>
  </si>
  <si>
    <t>Chloorazijnzuur, gesmolten</t>
  </si>
  <si>
    <t>Acide chloracétique fondu</t>
  </si>
  <si>
    <t>Chloroacetic acid, molten</t>
  </si>
  <si>
    <t>Isosorbide-5-mononitraat</t>
  </si>
  <si>
    <t>Isosorbide-5-mononitrate</t>
  </si>
  <si>
    <t>Difluormethaan (koelgas r 32)</t>
  </si>
  <si>
    <t>Difluorométhane (gaz réfrigérant r 32)</t>
  </si>
  <si>
    <t>Difluoromethane or refrigerant gas r 32</t>
  </si>
  <si>
    <t>Dinatriumtrioxosilicaat (natriummetasilicaat)</t>
  </si>
  <si>
    <t>Trioxosilicate de disodium (métasilicate de sodium)</t>
  </si>
  <si>
    <t>Disodium trioxosilicate</t>
  </si>
  <si>
    <t>Tributylfosfaan</t>
  </si>
  <si>
    <t>Tributylphosphanes</t>
  </si>
  <si>
    <t>Tributylphosphane</t>
  </si>
  <si>
    <t>Tert-butylhypochloriet</t>
  </si>
  <si>
    <t>Hypochlorite de tert-butyle</t>
  </si>
  <si>
    <t>Tert-butyl hypochlorite</t>
  </si>
  <si>
    <t>Verwarmde vloeistof. brandbaar. n.e.g.. met een vlampunt hoger dan 60 °c. bij een temperatuur die ten minste gelijk is aan haar vlampunt</t>
  </si>
  <si>
    <t>Liquide transporté à chaud inflammable n.s.a., ayant un point d'éclair supérieur à 60 °c, à une température égale ou supérieure à son point d'éclair</t>
  </si>
  <si>
    <t>Elevated temperature liquid, flammable, n.o.s.</t>
  </si>
  <si>
    <t>Verwarmde vloeistof. n.e.g. (met inbegrip van gesmolten metaal. gesmolten zout. enz.) bij een temperatuur van ten minste 100 °c en beneden zijn vlampunt. geladen bij een temperatuur hoger dan 190°c</t>
  </si>
  <si>
    <t>Liquide transporté à chaud n.s.a. (y compris métal fondu, sel fondu, etc.) à une température égale ou supérieure à 100 °c et inférieure à son point d'éclair. chargé à une température supérieure à 190 °c</t>
  </si>
  <si>
    <t>Elevated temperature liquid, n.o.s.</t>
  </si>
  <si>
    <t>Verwarmde vaste stof. n.e.g.. bij een temperatuur van ten minste 240 °c.</t>
  </si>
  <si>
    <t>Liquide transporté à chaud. n.s.a. à une température égale ou supérieure à 240 °c</t>
  </si>
  <si>
    <t>Elevated temperature solid, n.o.s.</t>
  </si>
  <si>
    <t>Aminen, vast, bijtend, n.e.g. of polyaminen, vast, bijtend, n.e.g.</t>
  </si>
  <si>
    <t>Amines solides corrosives, n.s.a. ou polyamines solides corrosives, n.s.a.</t>
  </si>
  <si>
    <t>Amines, solid, corrosive, n.o.s. or polyamines, solid, corrosive, n.o.s.</t>
  </si>
  <si>
    <t>Bijtende zure anorganische vaste stof, n.e.g.</t>
  </si>
  <si>
    <t>Solide inorganique corrosif, acide, n.s.a.</t>
  </si>
  <si>
    <t>Corrosive solid, acidic, inorganic, n.o.s.</t>
  </si>
  <si>
    <t>Bijtende zure organische vaste stof, n.e.g.</t>
  </si>
  <si>
    <t>Solide organique corrosif, acide, n.s.a.</t>
  </si>
  <si>
    <t>Corrosive solid, acidic, organic, n.o.s.</t>
  </si>
  <si>
    <t>Bijtende basische anorganische vaste stof, n.e.g.</t>
  </si>
  <si>
    <t>Solide inorganique corrosif, basique, n.s.a.</t>
  </si>
  <si>
    <t>Corrosive solid, basic, inorganic, n.o.s.</t>
  </si>
  <si>
    <t>Bijtende basische organische vaste stof, n.e.g.</t>
  </si>
  <si>
    <t>Solide organique corrosif, basique, n.s.a.</t>
  </si>
  <si>
    <t>Corrosive solid, basic, organic, n.o.s.</t>
  </si>
  <si>
    <t>Bijtende zure anorganische vloeistof, n.e.g.</t>
  </si>
  <si>
    <t>Liquide inorganique corrosif, acide, n.s.a.</t>
  </si>
  <si>
    <t>Corrosive liquid, acidic, inorganic, n.o.s.</t>
  </si>
  <si>
    <t>Bijtende zure organische vloeistof, n.e.g.</t>
  </si>
  <si>
    <t>Liquide organique corrosif, acide, n.s.a.</t>
  </si>
  <si>
    <t>Corrosive liquid, acidic, organic, n.o.s.</t>
  </si>
  <si>
    <t>Bijtende basische anorganische vloeistof, n.e.g.</t>
  </si>
  <si>
    <t>Liquide inorganique corrosif, basique, n.s.a.</t>
  </si>
  <si>
    <t>Corrosive liquid, basic, inorganic, n.o.s.</t>
  </si>
  <si>
    <t>Bijtende basische organische vloeistof, n.e.g.</t>
  </si>
  <si>
    <t>Liquide organique corrosif, basique, n.s.a.</t>
  </si>
  <si>
    <t>Corrosive liquid, basic, organic, n.o.s.</t>
  </si>
  <si>
    <t>Gasgeneratoren voor airbags of airbagmodules of aanspaninrichtingen voor veiligheidsgordels</t>
  </si>
  <si>
    <t>Dispositifs de gonflage de sac gonflable ou modules de sac gonflable ou rétracteurs de ceinture de sécurité</t>
  </si>
  <si>
    <t>Air bag inflators or air bag modules or seat belt pretensioners</t>
  </si>
  <si>
    <t>Polyesterhars-kit</t>
  </si>
  <si>
    <t>Trousses de résine polyester</t>
  </si>
  <si>
    <t>Polyester resin kit</t>
  </si>
  <si>
    <t>Membraanfilters uit nitrocellulose met een stikstofgehalte van niet meer dan 12,6 % berekend op de droge massa</t>
  </si>
  <si>
    <t>Membranes filtrantes en nitrocellulose, avec au plus 12,6 % (masse sèche) d'azote</t>
  </si>
  <si>
    <t>Nitrocellulose membrane filters, with not more than 12.6% nitrogen, by dry mass</t>
  </si>
  <si>
    <t>Ethers, n.e.g.</t>
  </si>
  <si>
    <t>Éthers, n.s.a.</t>
  </si>
  <si>
    <t>Ethers, n.o.s.</t>
  </si>
  <si>
    <t>Esters, n.e.g.</t>
  </si>
  <si>
    <t>Esters, n.s.a</t>
  </si>
  <si>
    <t>Esters, n.o.s.</t>
  </si>
  <si>
    <t>Nitrillen, brandbaar, giftig, n.e.g.</t>
  </si>
  <si>
    <t>Nitriles inflammables, toxiques, n.s.a.</t>
  </si>
  <si>
    <t>Nitriles, flammable, toxic, n.o.s.</t>
  </si>
  <si>
    <t>Alcoholaten, oplossing in alcohol, n.e.g.</t>
  </si>
  <si>
    <t>Alcoolates en solution dans l'alcool, n.s.a.</t>
  </si>
  <si>
    <t>Alcoholates solution, n.o.s.</t>
  </si>
  <si>
    <t>Nitrillen, giftig, brandbaar, n.e.g.</t>
  </si>
  <si>
    <t>Nitriles toxiques, inflammables, n.s.a.</t>
  </si>
  <si>
    <t>Nitriles, toxic, flammable, n.o.s.</t>
  </si>
  <si>
    <t>Nitrillen, vloeibaar, giftig, n.e.g.</t>
  </si>
  <si>
    <t>Nitriles liquides, toxiques, n.s.a.</t>
  </si>
  <si>
    <t>Nitriles, toxic, liquid, n.o.s.</t>
  </si>
  <si>
    <t>Chloorformiaten, giftig, bijtend, n.e.g.</t>
  </si>
  <si>
    <t>Chloroformiates toxiques, corrosifs, n.s.a.</t>
  </si>
  <si>
    <t>Chloroformates, toxic, corrosive, n.o.s.</t>
  </si>
  <si>
    <t>Organische fosforverbinding, vloeibaar, giftig, n.e.g.</t>
  </si>
  <si>
    <t>Composé organophosphoré liquide, toxique, n.s.a.</t>
  </si>
  <si>
    <t>Organophosphorus compound, toxic, liquid, n.o.s.</t>
  </si>
  <si>
    <t>Organische fosforverbinding, giftig, brandbaar, n.e.g.</t>
  </si>
  <si>
    <t>Composé organophosphoré toxique, inflammable, n.s.a.</t>
  </si>
  <si>
    <t>Organophosphorus compound, toxic, flammable, n.o.s.</t>
  </si>
  <si>
    <t>Organische arseenverbinding, vloeibaar, n.e.g.</t>
  </si>
  <si>
    <t>Composé organique liquide de l'arsenic, n.s.a.</t>
  </si>
  <si>
    <t>Organoarsenic compound, liquid, n.o.s.</t>
  </si>
  <si>
    <t>Metaalcarbonylen, vloeibaar, n.e.g.</t>
  </si>
  <si>
    <t>Métaux-carbonyles, liquides, n.s.a.</t>
  </si>
  <si>
    <t>Metal carbonyls, liquid, n.o.s.</t>
  </si>
  <si>
    <t>Giftige metaalorganische verbinding, vloeibaar, n.e.g.</t>
  </si>
  <si>
    <t>Composé organométallique toxique, liquide, n.s.a.</t>
  </si>
  <si>
    <t>Organometallic compound, toxic, liquid, n.o.s.</t>
  </si>
  <si>
    <t>Seleenverbinding, vast, n.e.g.</t>
  </si>
  <si>
    <t>Composé du sélénium, n.s.a.</t>
  </si>
  <si>
    <t>Selenium compound, solid, n.o.s.</t>
  </si>
  <si>
    <t>Telluurverbinding, n.e.g.</t>
  </si>
  <si>
    <t>Composé du tellure, n.s.a.</t>
  </si>
  <si>
    <t>Tellurium compound, n.o.s.</t>
  </si>
  <si>
    <t>Vanadiumverbinding, n.e.g.</t>
  </si>
  <si>
    <t>Composé du vanadium, n.s.a.</t>
  </si>
  <si>
    <t>Vanadium compound, n.o.s.</t>
  </si>
  <si>
    <t>Brandbare vloeistof, giftig, bijtend, n.e.g.</t>
  </si>
  <si>
    <t>Liquide inflammable, toxique, corrosif, n.s.a.</t>
  </si>
  <si>
    <t>Flammable liquid, toxic, corrosive, n.o.s.</t>
  </si>
  <si>
    <t>Giftige anorganische vloeistof, n.e.g.</t>
  </si>
  <si>
    <t>Liquide inorganique toxique, n.s.a.</t>
  </si>
  <si>
    <t>Toxic liquid, inorganic, n.o.s.</t>
  </si>
  <si>
    <t>Giftige anorganische vaste stof, n.e.g.</t>
  </si>
  <si>
    <t>Solide inorganique toxique, n.s.a.</t>
  </si>
  <si>
    <t>Toxic solid, inorganic, n.o.s.</t>
  </si>
  <si>
    <t>Giftige anorganische vloeistof, bijtend, n.e.g.</t>
  </si>
  <si>
    <t>Liquide inorganique toxique, corrosif, n.s.a.</t>
  </si>
  <si>
    <t>Toxic liquid, corrosive, inorganic, n.o.s.</t>
  </si>
  <si>
    <t>Giftige anorganische vaste stof, bijtend, n.e.g.</t>
  </si>
  <si>
    <t>Solide inorganique toxique, corrosif, n.s.a.</t>
  </si>
  <si>
    <t>Toxic solid, corrosive, inorganic, n.o.s.</t>
  </si>
  <si>
    <t>Ziekenhuisafval, ongespecificeerd, n.e.g. of (bio)medisch afval, n.e.g. of gereglementeerd medisch afval, n.e.g.</t>
  </si>
  <si>
    <t>Déchet d'hôpital, non spécifié, n.s.a. ou déchet (bio)médical, n.s.a. ou déchet médical réglementé, n.s.a.</t>
  </si>
  <si>
    <t>Medical waste, n.o.s. or regulated medical waste, n.o.s. or clinical waste, unspecified, n.o.s. or biomedical waste, n.o.s.</t>
  </si>
  <si>
    <t>Natriumbatterijen of natriumcellen</t>
  </si>
  <si>
    <t>Accumulateurs au sodium ou éléments d'accumulateur au sodium</t>
  </si>
  <si>
    <t>Batteries, containing sodium or cells, containing sodium</t>
  </si>
  <si>
    <t>Hydrazine, oplossing in water, met niet meer dan 37 massa-% hydrazine</t>
  </si>
  <si>
    <t>Hydrazine en solution aqueuse avec au plus 37 % (masse) d'hydrazine</t>
  </si>
  <si>
    <t>Hydrazine, aqueous solution, with not more than 37 percent hydrazine, by mass</t>
  </si>
  <si>
    <t>Cyaanwaterstof, oplossing in alcohol, met niet meer dan 45 % cyaanwaterstof</t>
  </si>
  <si>
    <t>Cyanure d'hydrogène en solution alcoolique contenant au plus 45 % de cyanure d'hydrogène</t>
  </si>
  <si>
    <t>Hydrogen cyanide, solution in alcohol with not more than 45 percent hydrogen cyanide</t>
  </si>
  <si>
    <t>Koolwaterstoffen, vloeibaar, n.e.g.</t>
  </si>
  <si>
    <t>Hydrocarbures liquides, n.s.a.</t>
  </si>
  <si>
    <t>Hydrocarbons, liquid, n.o.s.</t>
  </si>
  <si>
    <t>Heptafluorpropaan (koelgas r 227)</t>
  </si>
  <si>
    <t>Heptafluoropropane (gaz réfrigérant r 227)</t>
  </si>
  <si>
    <t>Heptafluoropropane or refrigerant gas r 227</t>
  </si>
  <si>
    <t>Mengsel van ethyleenoxide en chloortetrafluorethaan, dat niet meer dan 8,8 % ethyleenoxide bevat</t>
  </si>
  <si>
    <t>Oxyde d'éthylène et chlorotétrafluor- éthane en mélange avec au plus 8,8 % d'oxyde d'éthylène</t>
  </si>
  <si>
    <t>Ethylene oxide and chlorotetrafluoroethane mixture</t>
  </si>
  <si>
    <t>Mengsel van ethyleenoxide en pentafluorethaan, dat niet meer dan 7,9 % ethyleenoxide bevat</t>
  </si>
  <si>
    <t>Oxyde d'éthylène et pentafluoréthane en mélange avec au plus 7,9 % d'oxyde d'éthylène</t>
  </si>
  <si>
    <t>Ethylene oxide and pentafluoroethane mixture with not more than 7.9 percent ethylene oxide</t>
  </si>
  <si>
    <t>Mengsel van ethyleenoxide en tetrafluorethaan, dat niet meer dan 5,6 % ethyleenoxide bevat</t>
  </si>
  <si>
    <t>Oxyde d'éthylène et tétrafluoréthane en mélange avec au plus 5,6 % d'oxyde d'éthylène</t>
  </si>
  <si>
    <t>Ethylene oxide and tetrafluoroethane mixture</t>
  </si>
  <si>
    <t>Mengsel van ethyleenoxide en koolstofdioxide (mengsel van ethyleenoxide en kooldioxide) (mengsel van ethyleenoxide en koolzuur) met meer dan 87 % ethyleenoxide</t>
  </si>
  <si>
    <t>Oxyde d'éthylène et dioxyde de carbone en mélange contenant plus de 87 % d'oxyde d'éthylène</t>
  </si>
  <si>
    <t>Ethylene oxide and carbon dioxide mixture with more than 87 percent ethylene oxide</t>
  </si>
  <si>
    <t>Bijtende vloeistof, voor zelfverhitting vatbaar, n.e.g.</t>
  </si>
  <si>
    <t>Liquide corrosif, auto-échauffant, n.s.a.</t>
  </si>
  <si>
    <t>Corrosive liquid, self-heating, n.o.s.</t>
  </si>
  <si>
    <t>2-dimethylaminoethylacrylaat</t>
  </si>
  <si>
    <t>2-dimethylaminoethyl acrylate</t>
  </si>
  <si>
    <t>Samengeperst gas, giftig, oxiderend, n.e.g.</t>
  </si>
  <si>
    <t>Gaz comprimé toxique, comburant, n.s.a.</t>
  </si>
  <si>
    <t>Compressed gas, toxic, oxidizing, n.o.s.</t>
  </si>
  <si>
    <t>Samengeperst gas, giftig, bijtend, n.e.g.</t>
  </si>
  <si>
    <t>Gaz comprimé toxique, corrosif, n.s.a.</t>
  </si>
  <si>
    <t>Compressed gas, toxic, corrosive, n.o.s.</t>
  </si>
  <si>
    <t>Samengeperst gas, giftig, brandbaar, bijtend, n.e.g.</t>
  </si>
  <si>
    <t>Gaz comprimé toxique, inflammable, corrosif, n.s.a.</t>
  </si>
  <si>
    <t>Compressed gas, toxic, flammable, corrosive, n.o.s.</t>
  </si>
  <si>
    <t>Samengeperst gas, giftig, oxiderend, bijtend, n.e.g.</t>
  </si>
  <si>
    <t>Gaz comprimé toxique, comburant, corrosif, n.s.a.</t>
  </si>
  <si>
    <t>Compressed gas, toxic, oxidizing, corrosive, n.o.s.</t>
  </si>
  <si>
    <t>Vloeibaar gemaakt gas, giftig, oxiderend, n.e.g.</t>
  </si>
  <si>
    <t>Gaz liquéfié toxique, comburant, n.s.a.</t>
  </si>
  <si>
    <t>Liquefied gas, toxic, oxidizing, n.o.s.</t>
  </si>
  <si>
    <t>Vloeibaar gemaakt gas, giftig, bijtend, n.e.g.</t>
  </si>
  <si>
    <t>Gaz liquéfié toxique, corrosif, n.s.a.</t>
  </si>
  <si>
    <t>Liquefied gas, toxic, corrosive, n.o.s.</t>
  </si>
  <si>
    <t>Vloeibaar gemaakt gas, gifig, brandbaar, bijtend, n.e.g.</t>
  </si>
  <si>
    <t>Gaz liquéfié toxique, inflammable, corrosif, n.s.a.</t>
  </si>
  <si>
    <t>Liquefied gas, toxic, flammable, corrosive, n.o.s.</t>
  </si>
  <si>
    <t>Vloeibaar gemaakt gas, giftig, oxiderend, bijtend, n.e.g.</t>
  </si>
  <si>
    <t>Gaz liquéfié toxique, comburant, corrosif, n.s.a.</t>
  </si>
  <si>
    <t>Liquefied gas, toxic, oxidizing, corrosive, n.o.s.</t>
  </si>
  <si>
    <t>Sterk gekoeld, vloeibaar gas, oxiderend, n.e.g.</t>
  </si>
  <si>
    <t>Gaz liquide réfrigéré, comburant, n.s.a.</t>
  </si>
  <si>
    <t>Gas, refrigerated liquid, oxidizing, n.o.s.</t>
  </si>
  <si>
    <t>Sterk gekoeld, vloeibaar gas, brandbaar n.e.g.</t>
  </si>
  <si>
    <t>Gaz liquide réfrigéré, inflammable, n.s.a.</t>
  </si>
  <si>
    <t>Gas, refrigerated liquid, flammable, n.o.s.</t>
  </si>
  <si>
    <t>Voor zelfverhitting vatbare organische pigmenten</t>
  </si>
  <si>
    <t>Pigments organiques auto-échauffants</t>
  </si>
  <si>
    <t>Organic pigments, self-heating</t>
  </si>
  <si>
    <t>Kunststof persmassa, als pasta, blad of geëxtrudeerde band, die brandbare dampen ontwikkelt</t>
  </si>
  <si>
    <t>Matière plastique pour moulage en pâte, en feuille ou en cordon extrudé, dégageant des vapeurs inflammables</t>
  </si>
  <si>
    <t>Plastic molding compound in dough, sheet or extruded rope form evolving flammable vapor</t>
  </si>
  <si>
    <t>Monster van chemische stof, giftig</t>
  </si>
  <si>
    <t>Échantillon chimique, toxique, solide ou liquide</t>
  </si>
  <si>
    <t>Chemical sample, toxic</t>
  </si>
  <si>
    <t>Chemische reagentiaset of set voor eerste hulp</t>
  </si>
  <si>
    <t>Trousse chimique ou trousse de premiers secours</t>
  </si>
  <si>
    <t>Chemical kit or first aid kit</t>
  </si>
  <si>
    <t>2-amino-4.6-dinitrofenol. bevochtigd met ten minste 20 massa-% water</t>
  </si>
  <si>
    <t>2-amino-4,6-dinitrophénol humidifié avec au moins 20 % (masse) d’eau</t>
  </si>
  <si>
    <t>2-amino-4,6-dinitrophenol, wetted</t>
  </si>
  <si>
    <t>Ammoniak. oplossing in water. met een densiteit bij 15 °c lager dan 0.880. die meer dan 50 % ammoniak bevat</t>
  </si>
  <si>
    <t>Ammoniac. en solution aqueuse de densité relative inférieure à 0,880 à 15 °c contenant plus de 50% d’ammoniac</t>
  </si>
  <si>
    <t>Ammonia solution, relative density less than 0.880 at 15 degrees C in water, with more than 50 percent ammonia</t>
  </si>
  <si>
    <t>Nitroglycerine. mengsel. gedesensibiliseerd. vast. n.e.g.. met meer dan 2 massa-%. maar niet meer dan 10 massa-% nitroglycerine</t>
  </si>
  <si>
    <t>Nitroglycérine. en mélange désensibilisé. solide, n.s.a. avec plus de 2 % mais au plus 10 % (masse) de nitroglycérine</t>
  </si>
  <si>
    <t>Nitroglycerin mixture, desensitized, solid, n.o.s. with more than 2 percent but not more than 10 percent nitroglycerin, by mass</t>
  </si>
  <si>
    <t>Natriumboorhydride en natriumhydroxide. oplossing. met niet meer dan 12 massa-% natriumboorhydride en niet meer dan 40 massa-% natriumhydroxide</t>
  </si>
  <si>
    <t>Borohydrure de sodium et hydroxyde de sodium en solution, contenant au plus 12 % (masse) de borohydrure de sodium et au plus 40 % (masse) d'hydroxyde de sodium</t>
  </si>
  <si>
    <t>Sodium borohydride and sodium hydroxide solution, with not more than 12 percent sodium borohydride and not more than 40 percent sodium hydroxide by mass</t>
  </si>
  <si>
    <t>Radioactieve stoffen met geringe specifieke activiteit (lsa-ii), niet splijtbaar of splijtbaar, vrijgesteld</t>
  </si>
  <si>
    <t>Matières radioactives de faible activité spécifique (fas-ii), non fissiles ou fissiles exceptées</t>
  </si>
  <si>
    <t>Radioactive material, low specific activity (lsa-ii)</t>
  </si>
  <si>
    <t>Radioactieve stoffen met geringe specifieke activiteit (lsa-iii), niet splijtbaar of splijtbaar, vrijgesteld</t>
  </si>
  <si>
    <t>Matières radioactives de faible activité spécifique (fas-iii), non fissiles ou fissiles exceptées</t>
  </si>
  <si>
    <t>Radioactive material, low specific activity (lsa-iii)</t>
  </si>
  <si>
    <t>Radioactieve stoffen in collo van type c, niet splijtbaar of splijtbaar, vrijgesteld</t>
  </si>
  <si>
    <t>Matières radioactives, en colis de type c, non fissiles ou fissiles exceptées</t>
  </si>
  <si>
    <t>Radioactive material, type c package</t>
  </si>
  <si>
    <t>Radioactieve stoffen met geringe specifieke activiteit (lsa-ii), splijtbaar</t>
  </si>
  <si>
    <t>Matières radioactives ayant une activité spécifique faible (fas-ii), fissiles</t>
  </si>
  <si>
    <t>Radioactive material, low specific activity (lsa-ii), fissile</t>
  </si>
  <si>
    <t>Radioactieve stoffen met geringe specifieke activiteit (lsa-iii), splijtbaar</t>
  </si>
  <si>
    <t>Matières radioactives ayant une activité spécifique faible (fas-iii), fissiles</t>
  </si>
  <si>
    <t>Radioactive material, low specific activity, (lsa-iii), fissile</t>
  </si>
  <si>
    <t>Radioactieve stoffen, voorwerpen met besmetting aan het oppervlak (sco-1 of sco-ii), splijtbaar</t>
  </si>
  <si>
    <t>Matières radioactives, objets contaminés superficiellement (ocs-i ou ocs-ii), fissiles</t>
  </si>
  <si>
    <t>Radioactive material, surface contaminated objects (sco-i), fissile or radioactive material, surface contaminated objects (sco-ii), fissile</t>
  </si>
  <si>
    <t>Radioactieve stoffen in collo van type a, splijtbaar, niet in speciale toestand</t>
  </si>
  <si>
    <t>Matières radioactives, en colis de type a, fissiles, qui ne sont pas sous forme spéciale</t>
  </si>
  <si>
    <t>Radioactive material, type a package, fissile</t>
  </si>
  <si>
    <t>Radioactieve stoffen in collo van type b(u), splijtbaar</t>
  </si>
  <si>
    <t>Matières radioactives, en colis de type b(u), fissiles</t>
  </si>
  <si>
    <t>Radioactive material, type b(u) package, fissile</t>
  </si>
  <si>
    <t>Radioactieve stoffen in collo van type b (m), splijtbaar</t>
  </si>
  <si>
    <t>Matières radioactives en colis de type b(m), fissiles</t>
  </si>
  <si>
    <t>Radioactive material, type b(m) package, fissile</t>
  </si>
  <si>
    <t>Radioactieve stoffen in collo van type c, splijtbaar</t>
  </si>
  <si>
    <t>Matières radioactives, en colis de type c, fissiles</t>
  </si>
  <si>
    <t>Radioactive material, type c package, fissile</t>
  </si>
  <si>
    <t>Radioactieve stoffen. vervoerd op gr0nd van een speciale regeling. splijtbaar</t>
  </si>
  <si>
    <t>Matières radioactives transportées sous arrangement spécial. fissiles</t>
  </si>
  <si>
    <t>Radioactive material, transported under special arrangement, fissile</t>
  </si>
  <si>
    <t>Radioactieve stoffen in collo van type a, in speciale toestand, niet splijtbaar of splijtbaar, vrijgesteld</t>
  </si>
  <si>
    <t>Matières radioactives, en colis de type a, sous forme spéciale, non fissiles ou fissiles exceptées</t>
  </si>
  <si>
    <t>Radioactive material, type a package, special form</t>
  </si>
  <si>
    <t>Radioactieve stoffen in collo van type a, in speciale toestand, splijtbaar</t>
  </si>
  <si>
    <t>Matières radioactives, en colis de type a, sous forme spéciale, fissiles</t>
  </si>
  <si>
    <t>Radioactive material, type a package, special form, fissile</t>
  </si>
  <si>
    <t>Matière liquide réglementée pour transport aérien, n.s.a.</t>
  </si>
  <si>
    <t>Matière solide réglementée pour transport aérien, n.s.a.</t>
  </si>
  <si>
    <t>Mercaptanen, vloeibaar, brandbaar, n.e.g. of mercaptanen, mengsel, vloeibaar, brandbaar, n.e.g.</t>
  </si>
  <si>
    <t>Mercaptans liquides inflammables, n.s.a. ou mercaptans en mélange liquide inflammable, n.s.a.</t>
  </si>
  <si>
    <t>Mercaptans, liquid, flammable, n.o.s. or mercaptan mixture, liquid, flammable, n.o.s.</t>
  </si>
  <si>
    <t>Koelgas r 404a (zeotropisch mengsel van pentafluorethaan. 1.1.1- trifluorethaan en 1.1.1.2-tetrafluorethaan. met ongeveer 44 % pentafluorethaan en 52 % 1.1.1-trifluorethaan)</t>
  </si>
  <si>
    <t>Gaz réfrigérant r 404a (pentafluoréthane, trifluoro-1,1,1 éthane et tétrafluoro- 1,1,1,2 éthane, en mélange zéotropique avec environ 44 % de pentafluoréthane et 52 % trifluoro-1,1,1 éthane)</t>
  </si>
  <si>
    <t>Refrigerant gas r 404a</t>
  </si>
  <si>
    <t>Koelgas r 407a (zeotropisch mengsel van difluormethaan. pentafluorethaan en 1.1.1.2-tetrafluorethaan. met ongeveer 20 % difluormethaan en 40 % pentafluorethaan)</t>
  </si>
  <si>
    <t>Gaz réfrigérant r 407a (difluorométhane, pentafluoréthane et tétrafluoro-1,1,1,2 éthane, en mélange zéotropique avec environ 20 % de difluorométhane et 40 % de pentafluoréthane)</t>
  </si>
  <si>
    <t>Refrigerant gas r 407a</t>
  </si>
  <si>
    <t>Koelgas r 407b (zeotropisch mengsel van difluormethaan. pentafluorethaan en 1.1.1.2-tetrafluorethaan. met ongeveer 10 % difluormethaan en 70 % pentafluorethaan)</t>
  </si>
  <si>
    <t>Gaz réfrigérant r 407b (difluorométhane, pentafluoréthane et tétrafluoro-1,1,1,2 éthane, en mélange zéotropique avec environ 10 % de difluorométhane et 70 % de pentafluoréthane)</t>
  </si>
  <si>
    <t>Refrigerant gas r 407b</t>
  </si>
  <si>
    <t>Koelgas r 407c (zeotropisch mengsel van difluormethaan. pentafluorethaan en 1.1.1.2-tetrafluorethaan. met ongeveer 23 % difluormethaan en 25 % pentafluorethaan)</t>
  </si>
  <si>
    <t>Gaz réfrigérant r 407c (difluorométhane, pentafluoréthane et tétrafluoro-1,1,1,2 éthane, en mélange zéotropique avec environ 23 % de difluorométhane et 25 % de pentafluoréthane)</t>
  </si>
  <si>
    <t>Refrigerant gas r 407c</t>
  </si>
  <si>
    <t>Thioureumdioxide</t>
  </si>
  <si>
    <t>Dioxyde de thio-urée</t>
  </si>
  <si>
    <t>Thiourea dioxide</t>
  </si>
  <si>
    <t>Xanthaten</t>
  </si>
  <si>
    <t>Xanthates</t>
  </si>
  <si>
    <t>Nitroglycerine. mengsel. gedesensibiliseerd. vloeibaar. brandbaar. n.e.g.. met niet meer dan 30 massa-% nitroglycerine</t>
  </si>
  <si>
    <t>Nitroglycérine. en mélange désensibilisé. liquide. inflammable. n.s.a avec au plus 30 % (masse) de nitroglycérine</t>
  </si>
  <si>
    <t>Nitroglycerin mixture, desensitized, liquid, flammable, n.o.s.</t>
  </si>
  <si>
    <t>Pentaerythriettetra-nitraat (pentaerythritol-tetranitraat. petn). mengsel. gedesensibili-seerd. vast. n.e.g.. met meer dan 10 massa-% maar niet meer dan 20 massa-% petn</t>
  </si>
  <si>
    <t>Tétranitrate de pentaérythrite petn). en mélange désensibilisé, solide,  n.s.a., avec plus de 10 % mais au plus 20 % (masse) de petn</t>
  </si>
  <si>
    <t>Pentaerythrite tetranitrate mixture, desensitized, solid, n.o.s.</t>
  </si>
  <si>
    <t>Pesticide, fenoxyazijnzuurderivaat, vast, giftig</t>
  </si>
  <si>
    <t>Acide phénoxyacétique, dérivé pesticide, solide, toxique</t>
  </si>
  <si>
    <t>Phenoxyacetic acid derivative pesticide, solid, toxic</t>
  </si>
  <si>
    <t>Pesticide, fenoxyazijnzuurderivaat, vloeibaar, brandbaar, giftig, met een vlampunt lager dan 23 °c</t>
  </si>
  <si>
    <t>Acide phénoxyacétique, dérivé pesticide, liquide, inflammable, toxique, point d'éclair supérieur ou égal à 23 °c</t>
  </si>
  <si>
    <t>Phenoxyacetic acid derivative pesticide, liquid, flammable, toxic</t>
  </si>
  <si>
    <t>Pesticide, fenoxyazijnzuurderivaat, vloeibaar, giftig, brandbaar, met een vlampunt gelijk aan of hoger dan 23 °c</t>
  </si>
  <si>
    <t>Acide phénoxyacétique, dérivé pesticide, liquide, toxique, inflammable, point d'éclair supérieur ou égal à 23 °c</t>
  </si>
  <si>
    <t>Phenoxyacetic acid derivative pesticide, liquid, toxic, flammable</t>
  </si>
  <si>
    <t>Pesticide, fenoxyazijnzuurderivaat, vloeibaar, giftig</t>
  </si>
  <si>
    <t>Acide phénoxyacétique, dérivé pesticide, liquide, toxique</t>
  </si>
  <si>
    <t>Phenoxyacetic acid derivative pesticide, liquid, toxic</t>
  </si>
  <si>
    <t>Pesticide, pyrethroïde, vast, giftig</t>
  </si>
  <si>
    <t>Pyréthroïde pesticide, solide, toxique</t>
  </si>
  <si>
    <t>Pyrethroid pesticide, solid, toxic</t>
  </si>
  <si>
    <t>Pesticide, pyrethroïde, vloeibaar, brandbaar, giftig, met een vlampunt lager dan 23 °c</t>
  </si>
  <si>
    <t>Pyréthroïde pesticide, liquide, inflammable, toxique, point d'éclair inférieur à 23 °c</t>
  </si>
  <si>
    <t>Pyrethroid pesticide, liquid, flammable, toxic</t>
  </si>
  <si>
    <t>Pesticide, pyrethroïde, vloeibaar, giftig, brandbaar, met een vlampunt gelijk aan of hoger dan 23 °c</t>
  </si>
  <si>
    <t>Pyréthroïde pesticide, liquide, toxique, inflammable, point d'éclair supérieur ou égal à 23 °c</t>
  </si>
  <si>
    <t>Pyrethroid pesticide, liquid, toxic, flammable</t>
  </si>
  <si>
    <t>Pesticide, pyrethroïde, vloeibaar, giftig</t>
  </si>
  <si>
    <t>Pyréthroïde pesticide, liquide, toxique</t>
  </si>
  <si>
    <t>Pyrethroid pesticide, liquid, toxic</t>
  </si>
  <si>
    <t>Insecticide, gas, brandbaar, n.e.g.</t>
  </si>
  <si>
    <t>Gaz insecticide, inflammable, n.s.a.</t>
  </si>
  <si>
    <t>Insecticide gas, flammable, n.o.s.</t>
  </si>
  <si>
    <t>Insecticide, gas, giftig, brandbaar, n.e.g.</t>
  </si>
  <si>
    <t>Gaz insecticide, toxique, inflammable, n.s.a.</t>
  </si>
  <si>
    <t>Insecticide gas, toxic, flammable, n.o.s.</t>
  </si>
  <si>
    <t>Zuurstofgenerator, chemisch</t>
  </si>
  <si>
    <t>Générateur chimique d'oxygène</t>
  </si>
  <si>
    <t>Oxygen generator, chemical</t>
  </si>
  <si>
    <t>Nitroglycerine. mengsel. gedesensibiliseerd. vloeibaar. n.e.g.. met niet meer dan 30 massa-% nitroglycerine</t>
  </si>
  <si>
    <t>Nitroglycérine. en mélange désensibilisée. liquide. n.s.a avec au plus 30 % (masse) de nitroglycérine</t>
  </si>
  <si>
    <t>Nitroglycerin mixture, desensitized, liquid, n.o.s.</t>
  </si>
  <si>
    <t>Koelmachines met brandbaar, niet giftig, vloeibaar gemaakt gas</t>
  </si>
  <si>
    <t>Machines frigorifiques contenant des gaz liquéfiés inflammables et non toxiques</t>
  </si>
  <si>
    <t>Refrigerating machines</t>
  </si>
  <si>
    <t>Cargo-transporteenheid onder fumigatie (gegaste cargo-transporteenheid)</t>
  </si>
  <si>
    <t>Engin sous fumigation</t>
  </si>
  <si>
    <t>Fumigated unit</t>
  </si>
  <si>
    <t>Fibres végétales sèches</t>
  </si>
  <si>
    <t>Chloorsilanen, giftig, bijtend, n.e.g.</t>
  </si>
  <si>
    <t>Chlorosilanes toxiques, corrosifs, n.s.a.</t>
  </si>
  <si>
    <t>Chlorosilanes, toxic, corrosive, n.o.s.</t>
  </si>
  <si>
    <t>Chloorsilanen, giftig, bijtend, brandbaar, n.e.g.</t>
  </si>
  <si>
    <t>Chlorosilanes toxiques, corrosifs, inflammables, n.s.a.</t>
  </si>
  <si>
    <t>Chlorosilanes, toxic, corrosive, flammable, n.o.s.</t>
  </si>
  <si>
    <t>Marchandises dangereuses contenues dans des machines ou marchandises dangereuses contenues dans des appareils</t>
  </si>
  <si>
    <t>Dangerous goods in machinery or dangerous goods in apparatus</t>
  </si>
  <si>
    <t>Trinitrofenol (pikrinezuur), bevochtigd met ten minste 10 massa-% water</t>
  </si>
  <si>
    <t>Trinitrophénol (acide picrique), humidifié avec au moins 10 % (masse) d’eau</t>
  </si>
  <si>
    <t>Picric acid, wetted or trinitrophenol, wetted</t>
  </si>
  <si>
    <t>Trinitrochloorbenzeen (picrylchloride). bevochtigd met ten minste 10 massa-% water</t>
  </si>
  <si>
    <t>Trinitrobenzène humidifié avec au moins 10 % (masse) d’eau</t>
  </si>
  <si>
    <t>Picryl chloride, wetted or trinitrochlorobenzene, wetted</t>
  </si>
  <si>
    <t>Trinitrotolueen (TNT), bevochtigd met ten minste 10 massa-% water</t>
  </si>
  <si>
    <t>Trinitrotoluène (TNT), humidifié avec au moins 10 % (masse) d’eau</t>
  </si>
  <si>
    <t>TNT, wetted or trinitrotoluene, wetted</t>
  </si>
  <si>
    <t>Trinitrobenzeen, bevochtigd met ten minste 10 massa-% water</t>
  </si>
  <si>
    <t>Trinitrobenzène, humidifié avec au moins 10 % (masse) d’eau</t>
  </si>
  <si>
    <t>Trinitrobenzene, wetted</t>
  </si>
  <si>
    <t>Trinitrobenzoezuur, bevochtigd met ten minste 10 massa-% water</t>
  </si>
  <si>
    <t>Acide trinitrobenzoïque humidifié avec au moins 10 % (masse) d’eau</t>
  </si>
  <si>
    <t>Trinitrobenzoic acid, wetted</t>
  </si>
  <si>
    <t>Natriumdinitro-o-cresolaat, bevochtigd met ten minste 10 massa-% water</t>
  </si>
  <si>
    <t>Dinitro-o-crésate humidifié avec au moins 10 % (masse) d’eau</t>
  </si>
  <si>
    <t>Sodium dinitro-o-cresolate, wetted</t>
  </si>
  <si>
    <t>Ureumnitraat, bevochtigd met ten minste 10 massa-% water</t>
  </si>
  <si>
    <t>Nitrate d’uréee, humidifié avec au moins 10 % (masse) d’eau</t>
  </si>
  <si>
    <t>Urea nitrate, wetted</t>
  </si>
  <si>
    <t>2-methylbutanal</t>
  </si>
  <si>
    <t>Biologische stof, categorie b</t>
  </si>
  <si>
    <t>Matière biologique, catégorie b</t>
  </si>
  <si>
    <t>Biological substance, category b</t>
  </si>
  <si>
    <t>Acetyleen oplosmiddelvrij (ethyn oplosmiddelvrij)</t>
  </si>
  <si>
    <t>Acétylène sans solvant (éthyne sans solvant)</t>
  </si>
  <si>
    <t>Acetylene, solvent free</t>
  </si>
  <si>
    <t>Ammoniumnitraat-emulsie of ammoniumnitraat-suspensie of ammoniumnitraat-gel, die dient voor de vervaardiging van springstoffen, vloeibaar</t>
  </si>
  <si>
    <t>Nitrate d'ammonium, en émulsion, suspension ou gel, servant à la fabrication des explosifs de mine</t>
  </si>
  <si>
    <t>Ammonium nitrate emulsion or ammonium nitrate suspension or ammonium nitrate gel, intermediate for blasting explosives</t>
  </si>
  <si>
    <t>4-nitrofenylhydrazine, met ten minste 30 massa-% water</t>
  </si>
  <si>
    <t>Nitro-4 phénylhydrazine, contenant au moins 30 % (masse) d'eau</t>
  </si>
  <si>
    <t>4-Nitrophenylhydrazine, with not less than 30 percent water, by mass</t>
  </si>
  <si>
    <t>Natriumperboraat-monohydraat</t>
  </si>
  <si>
    <t>Perborate de sodium monohydrate</t>
  </si>
  <si>
    <t>Sodium perborate monohydrate</t>
  </si>
  <si>
    <t>Natriumcarbonaat-peroxyhydraat</t>
  </si>
  <si>
    <t>Carbonate de sodium peroxyhydrate</t>
  </si>
  <si>
    <t>Sodium carbonate peroxyhydrate</t>
  </si>
  <si>
    <t>Gedesensibiliseerde ontplofbare stof, vloeibaar, n.e.g.</t>
  </si>
  <si>
    <t>Matière explosive désensibilisée, liquide, n.s.a.</t>
  </si>
  <si>
    <t>Desensitized explosive, liquid, n.o.s.</t>
  </si>
  <si>
    <t>Gedesensibiliseerde ontplofbare stof, vast, n.e.g.</t>
  </si>
  <si>
    <t>Matière explosive désensibilisée, solide, n.s.a.</t>
  </si>
  <si>
    <t>Desensitized explosive, solid, n.o.s.</t>
  </si>
  <si>
    <t>Bij inademen giftige vloeistof. n.e.g.. met een giftigheid bij inademen van ten hoogste 200 ml/m3 en een verzadigde dampconcentratie van ten minste 500 lc50</t>
  </si>
  <si>
    <t>Liquide toxique à l'inhalation. n.s.a. avec une toxicité à l'inhalation inférieure ou égale à 200 ml/m3 et une concentration de vapeur saturée supérieure à 500 lc50</t>
  </si>
  <si>
    <t>Toxic by inhalation liquid, n.o.s. with an LC50 lower than or equal to 200 ml/m3 and saturated vapor concentration greater than or equal to 500 LC50</t>
  </si>
  <si>
    <t>Bij inademen giftige vloeistof. n.e.g.. met een giftigheid bij inademen van ten hoogste 1000 ml/m3 en een verzadigde dampconcentratie van ten minste 10 lc50</t>
  </si>
  <si>
    <t>Liquide toxique à l'inhalation. n.s.a. avec une toxicité à l'inhalation inférieure ou égale à 1000 ml/m3 et une concentration de vapeur saturée supérieure à 10 lc50</t>
  </si>
  <si>
    <t>Toxic by inhalation liquid, n.o.s. with an LC50 lower than or equal to 1000 ml/m3 and saturated vapor concentration greater than or equal to 10 LC50</t>
  </si>
  <si>
    <t>Bij inademen giftige vloeistof. brandbaar. n.e.g.. met een giftigheid bij inademen van ten hoogste 200 ml/m3 en een verzadigde dampconcentratie van ten minste 500 lc50</t>
  </si>
  <si>
    <t>Liquide toxique à l'inhalation. inflammable. n.s.a. avec une toxicité à l'inhalation inférieure ou égale à 200 ml/m3 et une concentration de vapeur saturée supérieure à 500 lc50</t>
  </si>
  <si>
    <t>Toxic by inhalation liquid, flammable, n.o.s. with an LC50 lower than or equal to 200 ml/m3 and saturated vapor concentration greater than or equal to 500 LC50</t>
  </si>
  <si>
    <t>Bij inademen giftige vloeistof. brandbaar. n.e.g.. met een giftigheid bij inademen van ten hoogste 1000 ml/m3 en een verzadigde dampconcentratie van ten minste 10 lc50</t>
  </si>
  <si>
    <t>Liquide toxique à l'inhalation. inflammable. n.s.a. avec une toxicité à l'inhalation inférieure ou égale à 1000 ml/m3 et une concentration de vapeur saturée supérieure à 10 lc50</t>
  </si>
  <si>
    <t>Toxic by inhalation liquid, flammable, n.o.s. with an LC50 lower than or equal to 1000 ml/m3 and saturated vapor concentration greater than or equal to 10 LC50</t>
  </si>
  <si>
    <t>Bij inademen giftige vloeistof. reactief met water. n.e.g.. met een giftigheid bij inademen van ten hoogste 200 ml/m3 en een verzadigde damp- concentratie van ten minste 500 lc50</t>
  </si>
  <si>
    <t>Liquide toxique à l'inhalation. hydroréactif. n.s.a. avec une toxicité à l'inhalation inférieure ou égale à 200 ml/m3 et une concentration de vapeur saturée supérieure à 500 lc50</t>
  </si>
  <si>
    <t>Toxic by inhalation liquid, water-reactive, n.o.s. with an LC50 lower than or equal to 200 ml/m3 and saturated vapor concentration greater than or equal to 500 LC50</t>
  </si>
  <si>
    <t>Bij inademen giftige vloeistof. reactief met water. n.e.g.. met een giftigheid bij inademen van ten hoogste 1000 ml/m3 en een verzadigde dampconcentratie van ten minste 10 lc50</t>
  </si>
  <si>
    <t>Liquide toxique à l'inhalation. hydroréactif. n.s.a. avec une toxicité à l'inhalation inférieure ou égale à 1000 ml/m3 et une concentration de vapeur saturée supérieure à 10 lc50</t>
  </si>
  <si>
    <t>Toxic by inhalation liquid, water-reactive, n.o.s. with an LC50 lower than or equal to 1000 ml/m3 and saturated vapor concentration greater than or equal to 10 LC50</t>
  </si>
  <si>
    <t>Bij inademen giftige vloeistof. oxiderend. n.e.g.. met een giftigheid bij inademen van ten hoogste 200 ml/m3 en een verzadigde dampconcentratie van ten minste 500 lc50</t>
  </si>
  <si>
    <t>Liquide toxique à l'inhalation. comburant. n.s.a. avec une toxicité à l'inhalation inférieure ou égale à 200 ml/m3 et une concentration de vapeur saturée supérieure à 500 lc50</t>
  </si>
  <si>
    <t>Toxic by inhalation liquid, oxidizing, n.o.s. with an LC50 lower than or equal to 200 ml/m3 and saturated vapor concentration greater than or equal to 500 LC50</t>
  </si>
  <si>
    <t>Bij inademen giftige vloeistof. oxiderend. n.e.g.. met een giftigheid bij inademen van ten hoogste 1000 ml/m3 en een verzadigde dampconcentratie van ten minste 10 lc50</t>
  </si>
  <si>
    <t>Liquide toxique à l'inhalation. comburant. n.s.a. avec une toxicité à l'inhalation inférieure ou égale à 1000 ml/m3 et une concentration de vapeur saturée supérieure à 10 lc50</t>
  </si>
  <si>
    <t>Toxic by inhalation liquid, oxidizing, n.o.s. with an LC50 lower than or equal to 1000 ml/m3 and saturated vapor concentration greater than or equal to 10 LC50</t>
  </si>
  <si>
    <t>Bij inademen giftige vloeistof. bijtend. n.e.g.. met een giftigheid bij inademen van ten hoogste 200 ml/m3 en een verzadigde dampconcentratie van ten minste 500 lc50</t>
  </si>
  <si>
    <t>Liquide toxique à l'inhalation. corrosif. n.s.a. avec une toxicité à l'inhalation inférieure ou égale à 200 ml/m3 et une concentration de vapeur saturée supérieure à 500 lc50</t>
  </si>
  <si>
    <t>oxic by inhalation liquid, corrosive, n.o.s. with an LC50 lower than or equal to 200 ml/m3 and saturated vapor concentration greater than or equal to 500 LC50</t>
  </si>
  <si>
    <t>Bij inademen giftige vloeistof. bijtend. n.e.g.. met een giftigheid bij inademen van ten hoogste 1000 ml/m3 en een verzadigde dampconcentratie van ten minste 10 lc50</t>
  </si>
  <si>
    <t>Liquide toxique à l'inhalation. corrosif. n.s.a. avec une toxicité à l'inhalation inférieure ou égale à 1000 ml/m3 et une concentration de vapeur saturée supérieure à 10 lc50</t>
  </si>
  <si>
    <t>Toxic by inhalation liquid, corrosive, n.o.s. with an LC50 lower than or equal to 1000 ml/m3 and saturated vapor concentration greater than or equal to 10 LC50</t>
  </si>
  <si>
    <t>Pyrofore metaalorganische stof, vast</t>
  </si>
  <si>
    <t>Matière métallo-organique pyrophore, solide</t>
  </si>
  <si>
    <t>Organometallic substance, solid, pyrophoric</t>
  </si>
  <si>
    <t>Pyrofore metaalorganische stof, vloeibaar</t>
  </si>
  <si>
    <t>Matière métallo-organique pyrophore, liquide</t>
  </si>
  <si>
    <t>Organometallic substance, liquid, pyrophoric</t>
  </si>
  <si>
    <t>Pyrofore metaalorganische stof, vast, reactief met water</t>
  </si>
  <si>
    <t>Matière métallo-organique pyrophore, solide, hydroréactive</t>
  </si>
  <si>
    <t>Organometallic substance, solid, pyrophoric, water-reactive</t>
  </si>
  <si>
    <t>Pyrofore metaalorganische stof, vloeibaar, reactief met water</t>
  </si>
  <si>
    <t>Matière métallo-organique pyrophore, liquide, hydroréactive</t>
  </si>
  <si>
    <t>Organometallic substance, liquid, pyrophoric, water-reactive</t>
  </si>
  <si>
    <t>Met water reactieve metaalorganische stof, vast</t>
  </si>
  <si>
    <t>Matière organo-métallique hydroréactive, solide</t>
  </si>
  <si>
    <t>Organometallic substance, solid, water-reactive</t>
  </si>
  <si>
    <t>Met water reactieve metaalorganische stof, vast , brandbaar</t>
  </si>
  <si>
    <t>Matière organo-métallique hydroréactive, solide, inflammable</t>
  </si>
  <si>
    <t>Organometallic substance, solid, water-reactive, flammable</t>
  </si>
  <si>
    <t>Met water reactieve metaalorganische stof, vast, voor zelfverhitting vatbaar</t>
  </si>
  <si>
    <t>Matière organo-métallique hydroréactive, solide, auto-échauffante</t>
  </si>
  <si>
    <t>Organometallic substance, solid, water-reactive, self-heating</t>
  </si>
  <si>
    <t>Met water reactieve metaalorganische stof, vloeibaar</t>
  </si>
  <si>
    <t>Composé organométallique hydroréactif, liquide</t>
  </si>
  <si>
    <t>Organometallic substance, liquid, water-reactive</t>
  </si>
  <si>
    <t>Met water reactieve metaalorganische stof, vloeibaar, brandbaar</t>
  </si>
  <si>
    <t>Composé organométallique hydroréactif, liquide, inflammable</t>
  </si>
  <si>
    <t>Organometallic substance, liquid, water-reactive, flammable</t>
  </si>
  <si>
    <t>Voor zelfverhitting vatbare metaalorganische stof, vast</t>
  </si>
  <si>
    <t>Composé organométallique auto-échauffante, solide</t>
  </si>
  <si>
    <t>Organometallic substance, solid, self-heating</t>
  </si>
  <si>
    <t>Amalgaam van alkalimetalen, vast</t>
  </si>
  <si>
    <t>Amalgame de métaux alcalins, solide</t>
  </si>
  <si>
    <t>Alkali metal amalgam, solid</t>
  </si>
  <si>
    <t>Amalgaam van aardalkalimetalen, vast</t>
  </si>
  <si>
    <t>Amalgame de métaux alcalino-terreux, solide</t>
  </si>
  <si>
    <t>Alkaline earth metal amalgam, solid</t>
  </si>
  <si>
    <t>Metallische legeringen van kalium, vast</t>
  </si>
  <si>
    <t>Alliages métalliques de potassium, solide</t>
  </si>
  <si>
    <t>Potassium metal alloys, solid</t>
  </si>
  <si>
    <t>Legeringen van kalium en natrium, vast</t>
  </si>
  <si>
    <t>Alliages de potassium et de sodium, solides</t>
  </si>
  <si>
    <t>Potassium sodium alloys, solid</t>
  </si>
  <si>
    <t>Bariumchloraat, oplossing</t>
  </si>
  <si>
    <t>Chlorate de baryum, solution</t>
  </si>
  <si>
    <t>Barium chlorate solution</t>
  </si>
  <si>
    <t>Bariumperchloraat, oplossing</t>
  </si>
  <si>
    <t>Perchlorate de baryum, solution</t>
  </si>
  <si>
    <t>Barium perchlorate solution</t>
  </si>
  <si>
    <t>Chloraat en magnesiumchloride, mengsel, oplossing</t>
  </si>
  <si>
    <t>Chlorate et de chlorure de magnésium en mélange, solution</t>
  </si>
  <si>
    <t>Chlorate and magnesium chloride mixture solution</t>
  </si>
  <si>
    <t>Loodperchloraat, oplossing</t>
  </si>
  <si>
    <t>Perchlorate de plomb, solution</t>
  </si>
  <si>
    <t>Lead perchlorate solution</t>
  </si>
  <si>
    <t>Chloornitrobenzenen, vloeibaar</t>
  </si>
  <si>
    <t>Chloronitrobenzènes, liquides</t>
  </si>
  <si>
    <t>Chloronitrobenzenes, liquid</t>
  </si>
  <si>
    <t>4-chloor-o-toluidine-hydrochloride, oplossing</t>
  </si>
  <si>
    <t>Chlorhydrate de chloro-4 o-toluidine en solution</t>
  </si>
  <si>
    <t>4-chloro-o-toluidine hydrochloride solution</t>
  </si>
  <si>
    <t>Beta-naftylamine, oplossing</t>
  </si>
  <si>
    <t>Bêta-naphtylamine, solution</t>
  </si>
  <si>
    <t>Beta-naphthylamine solution</t>
  </si>
  <si>
    <t>Mierenzuur met ten minste 10 massa-% en ten hoogste 85 massa-% zuur</t>
  </si>
  <si>
    <t>Acide formique contenant au moins 10 % et au plus 85 % (masse) d’acide</t>
  </si>
  <si>
    <t>Formic acid</t>
  </si>
  <si>
    <t>Kaliumcyanide, oplossing</t>
  </si>
  <si>
    <t>Cyanure de potassium, solution</t>
  </si>
  <si>
    <t>Potassium cyanide solution</t>
  </si>
  <si>
    <t>Natriumcyanide, oplossing</t>
  </si>
  <si>
    <t>Cyanure de sodium, solution</t>
  </si>
  <si>
    <t>Sodium cyanide solution</t>
  </si>
  <si>
    <t>Natriumfluoride, oplossing</t>
  </si>
  <si>
    <t>Fluorure de sodium, solution</t>
  </si>
  <si>
    <t>Sodium fluoride solution</t>
  </si>
  <si>
    <t>Chlooracetofenon, vloeibaar (fenacylchloride, vloeibaar)</t>
  </si>
  <si>
    <t>Chloroacétophénone, liquide (chlorure de phénacyle, liquide)</t>
  </si>
  <si>
    <t>Chloroacetophenone, liquid</t>
  </si>
  <si>
    <t>Xylylbromide, vast</t>
  </si>
  <si>
    <t>Bromure de xylile, solide</t>
  </si>
  <si>
    <t>Xylyl bromide, solid</t>
  </si>
  <si>
    <t>2,4-tolueendiamine, oplossing</t>
  </si>
  <si>
    <t>M-toluylènediamine en solution</t>
  </si>
  <si>
    <t>2,4-toluylene-diamine solution</t>
  </si>
  <si>
    <t>Boortrifluoride-azijnzuur-complex, vast</t>
  </si>
  <si>
    <t>Complexe de trifluorure de bore et d’acide acétique, solide</t>
  </si>
  <si>
    <t>Boron trifluoride acetic acid complex, solid</t>
  </si>
  <si>
    <t>Boortrifluoride-propionzuur-complex, vast</t>
  </si>
  <si>
    <t>Complexe de trifluorure de bore et d’acide propionique, solide</t>
  </si>
  <si>
    <t>Boron trifluoride propionic acid complex, solid</t>
  </si>
  <si>
    <t>Kaliumwaterstofdifluo-ride, oplossing (kaliumbifluoride, oplossing)</t>
  </si>
  <si>
    <t>Hydrogénodifluorure de potassium, solution (difluorure de potassium)</t>
  </si>
  <si>
    <t>Potassium hydrogendifluoride solution</t>
  </si>
  <si>
    <t>Kaliumfluoride, oplossing</t>
  </si>
  <si>
    <t>Fluorure de potassium, solution</t>
  </si>
  <si>
    <t>Potassium fluoride solution</t>
  </si>
  <si>
    <t>Tetramethylammonium-hydroxide, vast</t>
  </si>
  <si>
    <t>Hydroxyde de tétraméthylammonium, solide</t>
  </si>
  <si>
    <t>Tetramethylammonium hydroxide, solid</t>
  </si>
  <si>
    <t>Ammoniumdinitro-o-cresolaat, oplossing</t>
  </si>
  <si>
    <t>Dinitro-o-crésate d'ammonium, solution</t>
  </si>
  <si>
    <t>Ammonium dinitro-o-cresolate solution</t>
  </si>
  <si>
    <t>Broomazijnzuur, vast</t>
  </si>
  <si>
    <t>Acide bromoacétique, solide</t>
  </si>
  <si>
    <t>Bromoacetic acid, solid</t>
  </si>
  <si>
    <t>Acrylamide, oplossing</t>
  </si>
  <si>
    <t>Acrylamide, solution</t>
  </si>
  <si>
    <t>Acrylamide solution</t>
  </si>
  <si>
    <t>Chloorbenzylchloriden, vast</t>
  </si>
  <si>
    <t>Chlorure de chlorobenzyle, solide</t>
  </si>
  <si>
    <t>Chlorobenzyl chlorides, solid</t>
  </si>
  <si>
    <t>3-chloor-4-methylfenyl-isocyanaat, vast</t>
  </si>
  <si>
    <t>Isocyanate de chloro-3 méthyl-4 phényle, solide</t>
  </si>
  <si>
    <t>3-chloro-4-methylphenyl isocyanate, solid</t>
  </si>
  <si>
    <t>Chloortoluidinen, vloeibaar</t>
  </si>
  <si>
    <t>Chlorotoluidines, liquides</t>
  </si>
  <si>
    <t>Chlorotoluidines, liquid</t>
  </si>
  <si>
    <t>Xylenolen, vloeibaar</t>
  </si>
  <si>
    <t>Xylénols, liquides</t>
  </si>
  <si>
    <t>Xylenols, liquid</t>
  </si>
  <si>
    <t>Nitrobenzotrifluoriden, vast</t>
  </si>
  <si>
    <t>Fluorure de nitrobenzylidyne, solide</t>
  </si>
  <si>
    <t>Nitrobenzotrifluorides, solid</t>
  </si>
  <si>
    <t>Polychloorbifenylen, vast</t>
  </si>
  <si>
    <t>Diphényles polychlorés, solides</t>
  </si>
  <si>
    <t>Polychlorinated biphenyls, solid</t>
  </si>
  <si>
    <t>Nitrocresolen, vloeibaar</t>
  </si>
  <si>
    <t>Nitrocrésols, liquides</t>
  </si>
  <si>
    <t>Nitrocresols, liquid</t>
  </si>
  <si>
    <t>Hexafluoraceton-hydraat, vast</t>
  </si>
  <si>
    <t>Hydrate de hexafluoroacétone, solide</t>
  </si>
  <si>
    <t>Hexafluoroacetone hydrate, solid</t>
  </si>
  <si>
    <t>Chloorcresolen, vast</t>
  </si>
  <si>
    <t>Chlorocrésols solides</t>
  </si>
  <si>
    <t>Chlorocresols, solid</t>
  </si>
  <si>
    <t>Alfa-methylbenzylalcohol, vast</t>
  </si>
  <si>
    <t>Alcool alpha-méthylbenzylique, solide</t>
  </si>
  <si>
    <t>Alpha-methylbenzyl alcohol, solid</t>
  </si>
  <si>
    <t>Nitrillen, vast, giftig, n.e.g.</t>
  </si>
  <si>
    <t>Nitriles, solides, toxiques, n.s.a.</t>
  </si>
  <si>
    <t>Nitriles, toxic, solid, n.o.s.</t>
  </si>
  <si>
    <t>Seleenverbinding, vloeibaar, n.e.g.</t>
  </si>
  <si>
    <t>Composé du sélénium, liquide, n.s.a.</t>
  </si>
  <si>
    <t>Selenium compound, liquid, n.o.s.</t>
  </si>
  <si>
    <t>Chloordinitrobenzenen, vast</t>
  </si>
  <si>
    <t>Chlorodinitrobenzenes, solid</t>
  </si>
  <si>
    <t>Dichlooranilinen, vast</t>
  </si>
  <si>
    <t>Dichloroanilines, solide</t>
  </si>
  <si>
    <t>Dichloroanilines, solid</t>
  </si>
  <si>
    <t>Dinitrobenzenen, vast</t>
  </si>
  <si>
    <t>Dinitrobenzènes, solides</t>
  </si>
  <si>
    <t>Dinitrobenzenes, solid</t>
  </si>
  <si>
    <t>Nicotinehydrochloride, vast</t>
  </si>
  <si>
    <t>Chlorhydrate de nicotine, solide</t>
  </si>
  <si>
    <t>Nicotine hydrochloride, solid</t>
  </si>
  <si>
    <t>Nicotinesulfaat, vast</t>
  </si>
  <si>
    <t>Sulfate de nicotine, solide</t>
  </si>
  <si>
    <t>Nicotine sulphate, solid</t>
  </si>
  <si>
    <t>Nitrotoluenen, vast</t>
  </si>
  <si>
    <t>Nitrotoluenes, solid</t>
  </si>
  <si>
    <t>Nitroxylenen, vast</t>
  </si>
  <si>
    <t>Nitroxylènes, solides</t>
  </si>
  <si>
    <t>Nitroxylenes, solid</t>
  </si>
  <si>
    <t>Traangasingrediënt, vast, n.e.g.</t>
  </si>
  <si>
    <t>Ingrédient de gaz lacrymogène, solide, n.s.a.</t>
  </si>
  <si>
    <t>Tear gas substance, solid, n.o.s.</t>
  </si>
  <si>
    <t>Broombenzylcyaniden, vast</t>
  </si>
  <si>
    <t>Cyanures de bromobenzyle, solides</t>
  </si>
  <si>
    <t>Bromobenzyl cyanides, solid</t>
  </si>
  <si>
    <t>Difenylchloorarsine, vast</t>
  </si>
  <si>
    <t>Diphénylchlorarsine, solide</t>
  </si>
  <si>
    <t>Diphenylchloroarsine, solid</t>
  </si>
  <si>
    <t>Toluidinen, vast</t>
  </si>
  <si>
    <t>Toluidines, solides</t>
  </si>
  <si>
    <t>Toluidines, solid</t>
  </si>
  <si>
    <t>Xylidinen, vast</t>
  </si>
  <si>
    <t>Xylidines, solides</t>
  </si>
  <si>
    <t>Xylidines, solid</t>
  </si>
  <si>
    <t>Fosforzuur, vast</t>
  </si>
  <si>
    <t>Acide phosphorique, solide</t>
  </si>
  <si>
    <t>Phosphoric acid, solid</t>
  </si>
  <si>
    <t>Dinitrotoluenen, vast</t>
  </si>
  <si>
    <t>Dinitrotoluènes, solides</t>
  </si>
  <si>
    <t>Dinitrotoluenes, solid</t>
  </si>
  <si>
    <t>Cresolen, vast</t>
  </si>
  <si>
    <t>Crésols, solides</t>
  </si>
  <si>
    <t>Cresols, solid</t>
  </si>
  <si>
    <t>Nitrosylzwavelzuur, vast</t>
  </si>
  <si>
    <t>Hydrogénosulfate de nitrosyle, solide</t>
  </si>
  <si>
    <t>Nitrosylsulphuric acid, solid</t>
  </si>
  <si>
    <t>Chloornitrotoluenen, vast</t>
  </si>
  <si>
    <t>Chloronitrotoluènes, solides</t>
  </si>
  <si>
    <t>Chloronitrotoluenes, solid</t>
  </si>
  <si>
    <t>Nitroanisolen, vast</t>
  </si>
  <si>
    <t>Nitroanisoles, solides</t>
  </si>
  <si>
    <t>Nitroanisoles, solid</t>
  </si>
  <si>
    <t>Nitrobroombenzenen, vast</t>
  </si>
  <si>
    <t>Nitrobromobenzènes, solides</t>
  </si>
  <si>
    <t>Nitrobromobenzenes, solid</t>
  </si>
  <si>
    <t>N-ethylbenzyltoluidinen, vast</t>
  </si>
  <si>
    <t>N-éthylbenzyltoluidines, solides</t>
  </si>
  <si>
    <t>N-ethylbenzyltoluidines, solid</t>
  </si>
  <si>
    <t>Toxinen, gewonnen uit levende organismen, vast, n.e.g.</t>
  </si>
  <si>
    <t>Toxines extraites d'organismes vivants, solides, n.s.a.</t>
  </si>
  <si>
    <t>Toxins, extracted from living sources, solid, n.o.s.</t>
  </si>
  <si>
    <t>Propionzuur met ten minste 90 massa-% zuur</t>
  </si>
  <si>
    <t>Acide propionique contenant au moins 90 % d’acide en masse</t>
  </si>
  <si>
    <t>Propionic acid, with not less than 90% acid</t>
  </si>
  <si>
    <t>Organische fosforverbinding, vast, giftig, n.e.g.</t>
  </si>
  <si>
    <t>Composé organophosphoré solide, toxique, n.s.a.</t>
  </si>
  <si>
    <t>Organophosphorus compound, toxic, solid, n.o.s.</t>
  </si>
  <si>
    <t>Organische arseenverbinding, vast, n.e.g.</t>
  </si>
  <si>
    <t>Composé organoarsenié, solide, n.s.a.</t>
  </si>
  <si>
    <t>Organoarsenic compound, solid, n.o.s.</t>
  </si>
  <si>
    <t>Metaalcarbonylen, vast, n.e.g.</t>
  </si>
  <si>
    <t>Métal carbonyle, solide, n.s.a.</t>
  </si>
  <si>
    <t>Metal carbonyls, solid, n.o.s.</t>
  </si>
  <si>
    <t>Giftige metaalorganische verbinding, vast, n.e.g.</t>
  </si>
  <si>
    <t>Composé organométallique toxique, solide, n.s.a.</t>
  </si>
  <si>
    <t>Organometallic compound, toxic, solid, n.o.s.</t>
  </si>
  <si>
    <t>Waterstof in een opslag-systeem met metaalhydriden of waterstof in een oplsagsysteem met metaalhydriden in apparatuur, of waterstof in een opslagsysteem met metaalhydriden verpakt met apparatuur</t>
  </si>
  <si>
    <t>Hydrogène dans un dispositif de stockage à hydrure métallique, ou hydrogène dans un dispositif de stockage à hydrure métallique contenu dans un équipement, ou hydrogène dans un dispositif de stockage à hydrures métalliques, emballés avec un équipement</t>
  </si>
  <si>
    <t>Hydrogen in a metal hydride storage system, or hydrogen in a metal hydride storage system contained in equipment, or hydrogen in a metal hydride storage system packed with equipment</t>
  </si>
  <si>
    <t>Verf, brandbaar, bijtend (met inbegrip van verf, lakverf, email, beits, schellakoplossing, vernis, polijstmiddel, vloeibaar plamuur, vloeibare lakbasis) of verf-verwante producten, brandbaar, bijtend (met inbegrip van verdunners en oplosmiddelen voor ver</t>
  </si>
  <si>
    <t>Peintures inflammables, corrosives (y compris peintures, laques, émaux, lasures, couleurs, shellacs, vernis, cirages, encaustiques, enduits d’apprêt et bases liquides pour laques) ou matières apparentées aux peintures, corrosives, inflammables (y compris solvants et diluants pour peintures)</t>
  </si>
  <si>
    <t>Lacquer or enamel or paint related material, flammable, corrosive or liquid filler or liquid lacquer base or paint, flammable, corrosive or polish or shellac or stain or varnish</t>
  </si>
  <si>
    <t>Verf, bijtend, brandbaar (met inbegrip van verf, lakverf, email, beits, schellakoplossing, vernis, polijstmiddel, vloeibaar plamuur, vloeibare lakbasis) of verf-verwante producten, bijtend, brandbaar (met inbegrip van verdunners en oplosmiddelen voor verf)</t>
  </si>
  <si>
    <t>Peintures corrosives, inflammables (y compris peintures, laques, émaux, lasures, couleurs, shellacs, vernis, cirages, encaustiques, enduits d’apprêt et bases liquides pour laques) ou matières apparentées aux peintures, corrosives, inflammables (y compris solvants et diluants pour peintures)</t>
  </si>
  <si>
    <t>Paint related material, corrosive, flammable or varnish or lacquer or liquid filler or liquid lacquer base or paint, corrosive, flammable or polish or shellac or stain or enamel</t>
  </si>
  <si>
    <t>Waterstofdifluoriden, oplossing, n.e.g.</t>
  </si>
  <si>
    <t>Hydrogénodifluorures, solution, n.s.a.</t>
  </si>
  <si>
    <t>Hydrogendifluorides solution, n.o.s.</t>
  </si>
  <si>
    <t>Crotonzuur, vloeibaar</t>
  </si>
  <si>
    <t>Acide crotonique, liquide</t>
  </si>
  <si>
    <t>Crotonic acid, liquid</t>
  </si>
  <si>
    <t>Patronen voor brandstofcellen, of patronen voor brandstofcellen in apparatuur, of patronen voor brandstofcellen verpakt met apparatuur, die brandbare vloeistoffen bevatten</t>
  </si>
  <si>
    <t>Cartouches pour piles à combustible, ou cartouches pour piles à combustible contenues dans un équipement, ou cartouches pour piles à combustible emballées avec un équipement, qui contiennent des liquides inflammables</t>
  </si>
  <si>
    <t>Fuel cell cartridges, or fuel cell cartridges contained in equipment, or fuel cell cartridges packed with equipment, containing flammable liquids</t>
  </si>
  <si>
    <t>1-hydroxybenzotriazol-monohydraat</t>
  </si>
  <si>
    <t>1-hydroxybenzotriazole monohydraté</t>
  </si>
  <si>
    <t>1-hydroxybenzotriazole, anhydrous, wetted</t>
  </si>
  <si>
    <t>Mengsel van ethanol en benzine met meer dan 10 % ethanol</t>
  </si>
  <si>
    <t>Mélange d'éthanol et d'essence contenant plus de 10 % d’éthanol</t>
  </si>
  <si>
    <t>Ethanol and gasoline mixture, containing more than 10% ethanol</t>
  </si>
  <si>
    <t>Patronen voor brandstofcellen, of patronen voor brandstofcellen in apparatuur, of patronen voor brandstofcellen verpakt met apparatuur, die met water reactieve stoffen bevatten</t>
  </si>
  <si>
    <t>Cartouches pour piles à combustible, ou cartouches pour piles à combustible contenues dans un équipement, ou cartouches pour piles à combustible emballées avec un équipement, qui contiennent des composés hydroréactifs</t>
  </si>
  <si>
    <t>Fuel cell cartridges, or fuel cell cartridges contained in equipment, or fuel cell cartridges packed with equipment, containing water-reactive substances</t>
  </si>
  <si>
    <t>Patronen voor brandstofcellen, of patronen voor brandstofcellen in apparatuur, of patronen voor brandstofcellen verpakt met apparatuur, die bijtende stoffen bevatten</t>
  </si>
  <si>
    <t>Cartouches pour piles à combustible, ou cartouches pour piles à combustible contenues dans un équipement, ou cartouches pour piles à combustible emballées avec un équipement, qui contiennent des substances corrosives</t>
  </si>
  <si>
    <t>Fuel cell cartridges, or fuel cell cartridges contained in equipment, or fuel cell cartridges packed with equipment, containing corrosive substances</t>
  </si>
  <si>
    <t>Patronen voor brandstofcellen, of patronen voor brandstofcellen in apparatuur, of patronen voor brandstofcellen verpakt met apparatuur, die een vloeibaar gemaakt brandbaar gas bevatten</t>
  </si>
  <si>
    <t>Cartouches pour piles à combustible, ou cartouches pour piles à combustible contenues dans un équipement, ou cartouches pour piles à combustible emballées avec un équipement, qui contiennent un gaz inflammable liquéfié</t>
  </si>
  <si>
    <t>Fuel cell cartridges, or fuel cell cartridges contained in equipment, or fuel cell cartridges packed with equipment, containing liquefied flammable gas</t>
  </si>
  <si>
    <t>Cellen of patronen voor brandstofcellen, of cellen of patronen voor brandstofcellen in apparatuur, of patronen voor brandstofcellen verpakt met apparatuur, die waterstof in een metaalhydride bevatten</t>
  </si>
  <si>
    <t>Cartouches pour piles à combustible, ou cartouches pour piles à combustible contenues dans un équipement, ou cartouches pour piles à combustible emballées avec un équipement, qui contiennent de l’hydrogène dans un hydrure métallique</t>
  </si>
  <si>
    <t>Fuel cell cartridges contained in equipment, or fuel cell cartridges packed with equipment, containing hydrogen in metal hydride</t>
  </si>
  <si>
    <t>Lithium-ion-batterijen (met inbegrip van lithium-ion-batterijen met polymeermembraan)</t>
  </si>
  <si>
    <t>Piles au lithium ionique (y compris les piles au lithium ionique à membrane polymère)</t>
  </si>
  <si>
    <t>Lithium ion batteries (including lithium ion polymer batteries)</t>
  </si>
  <si>
    <t>Lithium-ion-batterijen, in apparatuur of lithium-ion-batterijen, verpakt met apparatuur (met inbegrip van lithium-ion-batterijen met polymeermembraan)</t>
  </si>
  <si>
    <t>Piles au lithium ionique contenues dans un équipement ou piles au lithium ionique emballées avec un équipement (y compris les piles au lithium ionique à membrane polymère)</t>
  </si>
  <si>
    <t>Lithium ion batteries contained in equipment or packed with equipment (including lithium ion polymer batteries)</t>
  </si>
  <si>
    <t>Alkali metal dispersion, flammable</t>
  </si>
  <si>
    <t>Métaux alcalins, dispersion, inflammables</t>
  </si>
  <si>
    <t>Motor fuel anti-knock mixture, flammable</t>
  </si>
  <si>
    <t>Mélange antidétonant pour carburant moteur, inflammable</t>
  </si>
  <si>
    <t>Hydrazine aqueous solution, flammable</t>
  </si>
  <si>
    <t>Solution aqueuse d'hydrazine, inflammable</t>
  </si>
  <si>
    <t>Calcium hypochlorite, dry, corrosive</t>
  </si>
  <si>
    <t>Hypochlorite de calcium, sec, corrosif</t>
  </si>
  <si>
    <t>Calcium hypochlorite mixture, dry, corrosive</t>
  </si>
  <si>
    <t>Mélange d'hypochlorite de calcium, sec, corrosif</t>
  </si>
  <si>
    <t>Calcium hypochlorite, hydrated, corrosive</t>
  </si>
  <si>
    <t>Hypochlorite de calcium, hydraté, corrosif</t>
  </si>
  <si>
    <t>Toxic by inhalation liquid, flammable, corrosive, n.o.s.</t>
  </si>
  <si>
    <t>Liquide toxique par inhalation, inflammable, corrosif, n.o.s.</t>
  </si>
  <si>
    <t>Toxic by inhalation liquid, water-reactive, flammable, n.o.s.</t>
  </si>
  <si>
    <t>Liquide toxique par inhalation, hydroréactif, inflammable, n.o.s.</t>
  </si>
  <si>
    <t>Petroleum sour crude oil, flammable, toxic</t>
  </si>
  <si>
    <t>Pétrole brut acide, inflammable, toxique</t>
  </si>
  <si>
    <t>Iode</t>
  </si>
  <si>
    <t>Batteries nickel-métal hydrure</t>
  </si>
  <si>
    <t>Krill meal</t>
  </si>
  <si>
    <t>Farine de krill</t>
  </si>
  <si>
    <t>Iodine monochloride, liquid</t>
  </si>
  <si>
    <t>Monochlorure d'iode, liquide</t>
  </si>
  <si>
    <t>Capacitor, electric double layer</t>
  </si>
  <si>
    <t>Condensateur, double couche électrique</t>
  </si>
  <si>
    <t>Chemical under pressure, n.o.s.</t>
  </si>
  <si>
    <t>Produit chimique sous pression, n.s.a.</t>
  </si>
  <si>
    <t>Chemical under pressure, flammable, n.o.s.</t>
  </si>
  <si>
    <t>Produit chimique sous pression, inflammable, n.s.a.</t>
  </si>
  <si>
    <t>Chemical under pressure, toxic, n.o.s.</t>
  </si>
  <si>
    <t>Produit chimique sous pression, toxique, n.s.a.</t>
  </si>
  <si>
    <t>Chemical under pressure, corrosive, n.o.s.</t>
  </si>
  <si>
    <t>Produit chimique sous pression, corrosif, n.s.a.</t>
  </si>
  <si>
    <t>Chemical under pressure, flammable, toxic, n.o.s.</t>
  </si>
  <si>
    <t>Produit chimique sous pression, inflammable, toxique, n.s.a.</t>
  </si>
  <si>
    <t>Chemical under pressure, flammable, corrosive, n.o.s.</t>
  </si>
  <si>
    <t>Produit chimique sous pression, inflammable, corrosif, n.s.a.</t>
  </si>
  <si>
    <t>Mercury contained in manufactured articles</t>
  </si>
  <si>
    <t>Mercure contenu dans les produits manufacturés</t>
  </si>
  <si>
    <t>Uranium hexafluoride, radioactive material, excepted package</t>
  </si>
  <si>
    <t>Hexafluorure d'uranium, matières radioactives, appareils en colis exceptés</t>
  </si>
  <si>
    <t>Capacitor, asymmetric</t>
  </si>
  <si>
    <t>Condensateur, asymétrique</t>
  </si>
  <si>
    <t>Packagings, discarded, empty, uncleaned</t>
  </si>
  <si>
    <t>Emballages, mis au rebut, vides, non nettoyés</t>
  </si>
  <si>
    <t>Adsorbed gas, flammable, n.o.s.</t>
  </si>
  <si>
    <t>Gaz adsorbé, inflammable, n.s.a.</t>
  </si>
  <si>
    <t>Adsorbed gas, n.o.s.</t>
  </si>
  <si>
    <t>Gaz adsorbé, n.s.a.</t>
  </si>
  <si>
    <t>Adsorbed gas, toxic, n.o.s.</t>
  </si>
  <si>
    <t>Gaz adsorbé, toxique, n.s.a.</t>
  </si>
  <si>
    <t>Adsorbed gas, oxidizing, n.o.s.</t>
  </si>
  <si>
    <t>Gaz adsorbé, comburant, n.s.a.</t>
  </si>
  <si>
    <t>Adsorbed gas, toxic, flammable, n.o.s.</t>
  </si>
  <si>
    <t>Gaz adsorbé, toxique, inflammable, n.s.a.</t>
  </si>
  <si>
    <t>Adsorbed gas, toxic, oxidizing, n.o.s.</t>
  </si>
  <si>
    <t>Gaz adsorbé, toxique, comburant, n.s.a.</t>
  </si>
  <si>
    <t>Adsorbed gas, toxic, corrosive, n.o.s.</t>
  </si>
  <si>
    <t>Gaz adsorbé, toxique, corrosif, n.s.a.</t>
  </si>
  <si>
    <t>Adsorbed gas, toxic, flammable, corrosive, n.o.s.</t>
  </si>
  <si>
    <t>Gaz adsorbé, toxique, inflammable, corrosif, n.s.a.</t>
  </si>
  <si>
    <t>Adsorbed gas, toxic, oxidizing, corrosive, n.o.s.</t>
  </si>
  <si>
    <t>Gaz adsorbé, toxique, comburant, corrosif, n.s.a.</t>
  </si>
  <si>
    <t>Boron trifluoride, adsorbed</t>
  </si>
  <si>
    <t>Trifluorure de bore, adsorbé</t>
  </si>
  <si>
    <t>Chlorine, adsorbed</t>
  </si>
  <si>
    <t>Chlore, adsorbé</t>
  </si>
  <si>
    <t>Silicon tetrafluoride, adsorbed</t>
  </si>
  <si>
    <t>Tétrafluorure de silicium, adsorbé</t>
  </si>
  <si>
    <t>Arsine, adsorbed</t>
  </si>
  <si>
    <t>Arsine, adsorbé</t>
  </si>
  <si>
    <t>Germane, adsorbed</t>
  </si>
  <si>
    <t>Germane, adsorbé</t>
  </si>
  <si>
    <t>Phosphorus pentafluoride, adsorbed</t>
  </si>
  <si>
    <t>Pentafluorure de phosphore, adsorbé</t>
  </si>
  <si>
    <t>Phosphine, adsorbed</t>
  </si>
  <si>
    <t>Phosphine, adsorbé</t>
  </si>
  <si>
    <t>Hydrogen selenide, adsorbed</t>
  </si>
  <si>
    <t>Séléniure d'hydrogène adsorbé</t>
  </si>
  <si>
    <t>Trousse de résine polyester, constituant de base solide</t>
  </si>
  <si>
    <t>Moteur à combustion interne fonctionnant au liquide inflammable ou moteur pile à combustible contenant du liquide inflammable ou machine à combustion interne fonctionnant au liquide inflammable ou machine pile à combustible contenant du liquide inflammable</t>
  </si>
  <si>
    <t>Moteur à combustion interne fonctionnant au gaz inflammable ou moteur pile à combustible contenant du gaz inflammable ou machine à combustion interne fonctionnant au gaz inflammable ou machine pile à combustible contenant du gaz inflammable</t>
  </si>
  <si>
    <t>Moteur à combustion interne ou machine à combustion interne</t>
  </si>
  <si>
    <t>Matière solide qui polymérise, stabilisée, n.s.a.</t>
  </si>
  <si>
    <t>Matière liquide qui polymérise, stabilisée, n.s.a.</t>
  </si>
  <si>
    <t>Matière solide qui polymérise, avec régulation de température, n.s.a.</t>
  </si>
  <si>
    <t>Matière liquide qui polymérise, avec régulation de température, n.s.a.</t>
  </si>
  <si>
    <t>Solide inorganique toxique, inflammable, n.s.a.</t>
  </si>
  <si>
    <t>Batteries au lithium installées dans des engins de transport batteries au lithium ionique ou batteries au lithium métal</t>
  </si>
  <si>
    <t>Objets contenant du gaz inflammable, n.s.a.</t>
  </si>
  <si>
    <t>Objets contenant du gaz ininflammable, non toxique, n.s.a.</t>
  </si>
  <si>
    <t>Objets contenant du gaz toxique, n.s.a.</t>
  </si>
  <si>
    <t>Objets contenant du liquide inflammable, n.s.a.</t>
  </si>
  <si>
    <t>Objets contenant du solide inflammable, n.s.a.</t>
  </si>
  <si>
    <t>Objets contenant de la matière sujette à l'inflammation spontanee, n.s.a.</t>
  </si>
  <si>
    <t>Objets contenant de la matière qui, au contact de l'eau, dégage des gaz inflammables, n.s.a.</t>
  </si>
  <si>
    <t>Objets contenant de la matière comburante, n.s.a.</t>
  </si>
  <si>
    <t>Objets contenant du peroxyde organique, n.s.a.</t>
  </si>
  <si>
    <t>Objets contenant de la matière toxique, n.s.a.</t>
  </si>
  <si>
    <t>Objets contenant de la matière corrosive, n.s.a.</t>
  </si>
  <si>
    <t>Objets contenant des marchendises dangereuses diverses, n.s.a.</t>
  </si>
  <si>
    <t>Déchets médicaux infectieux pour l'homme, catégorie a, solides ou déchets médicaux infectieux pour les animaux uniquement, catégorie a, solides</t>
  </si>
  <si>
    <t>Poudre de dihydroxyde de cobalt ayant une teneur en particules respirables supréieure ou égale à 10 %</t>
  </si>
  <si>
    <t>LOOSE</t>
  </si>
  <si>
    <t>Los (niet verpakt)</t>
  </si>
  <si>
    <t>En vrac</t>
  </si>
  <si>
    <t>Loose</t>
  </si>
  <si>
    <t>Voorverpakt</t>
  </si>
  <si>
    <t>Pré-Emballé</t>
  </si>
  <si>
    <t>Pre-packed</t>
  </si>
  <si>
    <t>X_TURMERIC_ROOT</t>
  </si>
  <si>
    <t>Kurkumawortel</t>
  </si>
  <si>
    <t>Turmeric root</t>
  </si>
  <si>
    <t>X_VALERIAN_ROOT_DRY_EXTRACT</t>
  </si>
  <si>
    <t>Valeriaanwortel droog extract</t>
  </si>
  <si>
    <t>Extrait sec de racine de valériane</t>
  </si>
  <si>
    <t>Valerian root dry extract</t>
  </si>
  <si>
    <t>X_VITAMIN_B_COMPLEX</t>
  </si>
  <si>
    <t>Vitamine B-complex</t>
  </si>
  <si>
    <t>Vitamin B complex</t>
  </si>
  <si>
    <t>X_WHEAT_GERM_OIL</t>
  </si>
  <si>
    <t>Tarwekiemolie</t>
  </si>
  <si>
    <t>Wheat germ oil</t>
  </si>
  <si>
    <t>X_XOS</t>
  </si>
  <si>
    <t>Xylooligosaccharide (XOS)</t>
  </si>
  <si>
    <t>X_YARROW_EXTRACT</t>
  </si>
  <si>
    <t>Duizendblad-extract</t>
  </si>
  <si>
    <t>Extrait d'achillée millefeuille</t>
  </si>
  <si>
    <t>Yarrow extract</t>
  </si>
  <si>
    <t>ZN</t>
  </si>
  <si>
    <t>Hunderd weight (UK) (eq. 50,8 Kg or 112 Lb)</t>
  </si>
  <si>
    <t>Grain (eq. 64,8 mg)</t>
  </si>
  <si>
    <t>Pound (eq. 0,45 Kg)</t>
  </si>
  <si>
    <t>Ton (UK) (eq. 1016 Kg or 2240 Lb)</t>
  </si>
  <si>
    <t>Ounce (eq. 30 g)</t>
  </si>
  <si>
    <t>Ton (US) (eq. 907 Kg or 2000 Lb)</t>
  </si>
  <si>
    <t>Select the correct value from code list AllowedUsageCode.</t>
  </si>
  <si>
    <t xml:space="preserve">Select the correct value from code list AllowedUsageCode. Is stated on the label that it is not possible to use the product during part of the pregnancy? Then choose the option 'POSSIBLY'. For example: do not use this medicine in the last 3 months of pregnancy.
</t>
  </si>
  <si>
    <t>Benelux FMCG data model 3.1.37.3</t>
  </si>
  <si>
    <t xml:space="preserve">    Sustainability information</t>
  </si>
  <si>
    <t xml:space="preserve">    Warranty</t>
  </si>
  <si>
    <t>Code List Name</t>
  </si>
  <si>
    <t>Code Value</t>
  </si>
  <si>
    <t>Code Name (NL)</t>
  </si>
  <si>
    <t>Code Name (FR)</t>
  </si>
  <si>
    <t>Code Name (EN)</t>
  </si>
  <si>
    <t>Related GDSN Code List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fonts count="105">
    <font>
      <sz val="11"/>
      <color theme="1"/>
      <name val="Calibri"/>
      <family val="2"/>
      <scheme val="minor"/>
    </font>
    <font>
      <sz val="11"/>
      <name val="Calibri"/>
      <family val="2"/>
    </font>
    <font>
      <sz val="11"/>
      <color rgb="FF000000"/>
      <name val="Calibri"/>
      <family val="2"/>
    </font>
    <font>
      <sz val="10"/>
      <color theme="1"/>
      <name val="Calibri"/>
      <family val="2"/>
      <scheme val="minor"/>
    </font>
    <font>
      <sz val="11"/>
      <color theme="1"/>
      <name val="Calibri"/>
      <family val="2"/>
      <scheme val="minor"/>
    </font>
    <font>
      <b/>
      <sz val="11"/>
      <color theme="1"/>
      <name val="Calibri"/>
      <family val="2"/>
      <scheme val="minor"/>
    </font>
    <font>
      <u/>
      <sz val="11"/>
      <color theme="10"/>
      <name val="Calibri"/>
      <family val="2"/>
      <scheme val="minor"/>
    </font>
    <font>
      <sz val="11"/>
      <name val="Calibri"/>
      <family val="2"/>
      <scheme val="minor"/>
    </font>
    <font>
      <b/>
      <sz val="10"/>
      <color rgb="FF002C6C"/>
      <name val="Verdana"/>
      <family val="2"/>
    </font>
    <font>
      <sz val="11"/>
      <color theme="1"/>
      <name val="Arial"/>
      <family val="2"/>
    </font>
    <font>
      <sz val="8"/>
      <name val="Calibri"/>
      <family val="2"/>
      <scheme val="minor"/>
    </font>
    <font>
      <b/>
      <sz val="11"/>
      <color rgb="FF3F3F3F"/>
      <name val="Calibri"/>
      <family val="2"/>
      <scheme val="minor"/>
    </font>
    <font>
      <sz val="12"/>
      <color theme="1"/>
      <name val="Calibri"/>
      <family val="2"/>
      <scheme val="minor"/>
    </font>
    <font>
      <b/>
      <sz val="11"/>
      <color theme="0"/>
      <name val="Calibri"/>
      <family val="2"/>
      <scheme val="minor"/>
    </font>
    <font>
      <sz val="11"/>
      <color rgb="FF002C6C"/>
      <name val="Calibri"/>
      <family val="2"/>
      <scheme val="minor"/>
    </font>
    <font>
      <b/>
      <sz val="20"/>
      <color theme="0"/>
      <name val="Verdana"/>
      <family val="2"/>
    </font>
    <font>
      <b/>
      <sz val="28"/>
      <color rgb="FF002C6C"/>
      <name val="Verdana"/>
      <family val="2"/>
    </font>
    <font>
      <sz val="28"/>
      <color rgb="FF002C6C"/>
      <name val="Calibri"/>
      <family val="2"/>
      <scheme val="minor"/>
    </font>
    <font>
      <sz val="10"/>
      <color rgb="FF002C6C"/>
      <name val="Calibri"/>
      <family val="2"/>
      <scheme val="minor"/>
    </font>
    <font>
      <sz val="11"/>
      <color rgb="FFFF0000"/>
      <name val="Calibri"/>
      <family val="2"/>
      <scheme val="minor"/>
    </font>
    <font>
      <sz val="18"/>
      <color theme="3"/>
      <name val="Calibri Light"/>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3F3F76"/>
      <name val="Calibri"/>
      <family val="2"/>
      <scheme val="minor"/>
    </font>
    <font>
      <b/>
      <sz val="11"/>
      <color rgb="FFFA7D00"/>
      <name val="Calibri"/>
      <family val="2"/>
      <scheme val="minor"/>
    </font>
    <font>
      <sz val="11"/>
      <color rgb="FFFA7D00"/>
      <name val="Calibri"/>
      <family val="2"/>
      <scheme val="minor"/>
    </font>
    <font>
      <i/>
      <sz val="11"/>
      <color rgb="FF7F7F7F"/>
      <name val="Calibri"/>
      <family val="2"/>
      <scheme val="minor"/>
    </font>
    <font>
      <sz val="11"/>
      <color theme="0"/>
      <name val="Calibri"/>
      <family val="2"/>
      <scheme val="minor"/>
    </font>
    <font>
      <sz val="11"/>
      <color rgb="FF9C6500"/>
      <name val="Calibri"/>
      <family val="2"/>
      <scheme val="minor"/>
    </font>
    <font>
      <sz val="10"/>
      <name val="Arial"/>
      <family val="2"/>
    </font>
    <font>
      <sz val="8"/>
      <name val="Arial"/>
      <family val="2"/>
    </font>
    <font>
      <b/>
      <sz val="10"/>
      <name val="Arial"/>
      <family val="2"/>
    </font>
    <font>
      <b/>
      <u/>
      <sz val="10"/>
      <color indexed="9"/>
      <name val="Arial"/>
      <family val="2"/>
    </font>
    <font>
      <i/>
      <sz val="8"/>
      <name val="Arial"/>
      <family val="2"/>
    </font>
    <font>
      <sz val="11"/>
      <color indexed="8"/>
      <name val="Calibri"/>
      <family val="2"/>
    </font>
    <font>
      <sz val="11"/>
      <color indexed="8"/>
      <name val="Czcionka tekstu podstawowego"/>
      <family val="2"/>
      <charset val="238"/>
    </font>
    <font>
      <sz val="11"/>
      <color indexed="9"/>
      <name val="Calibri"/>
      <family val="2"/>
    </font>
    <font>
      <sz val="11"/>
      <color indexed="9"/>
      <name val="Czcionka tekstu podstawowego"/>
      <family val="2"/>
      <charset val="238"/>
    </font>
    <font>
      <sz val="11"/>
      <color indexed="20"/>
      <name val="Calibri"/>
      <family val="2"/>
    </font>
    <font>
      <b/>
      <sz val="11"/>
      <color indexed="52"/>
      <name val="Calibri"/>
      <family val="2"/>
    </font>
    <font>
      <b/>
      <sz val="11"/>
      <color indexed="9"/>
      <name val="Calibri"/>
      <family val="2"/>
    </font>
    <font>
      <sz val="11"/>
      <color indexed="62"/>
      <name val="Czcionka tekstu podstawowego"/>
      <family val="2"/>
      <charset val="238"/>
    </font>
    <font>
      <b/>
      <sz val="11"/>
      <color indexed="63"/>
      <name val="Czcionka tekstu podstawowego"/>
      <family val="2"/>
      <charset val="238"/>
    </font>
    <font>
      <sz val="11"/>
      <color indexed="17"/>
      <name val="Czcionka tekstu podstawowego"/>
      <family val="2"/>
      <charset val="238"/>
    </font>
    <font>
      <i/>
      <sz val="11"/>
      <color indexed="23"/>
      <name val="Calibri"/>
      <family val="2"/>
    </font>
    <font>
      <sz val="11"/>
      <color indexed="17"/>
      <name val="Calibri"/>
      <family val="2"/>
    </font>
    <font>
      <b/>
      <sz val="15"/>
      <color indexed="56"/>
      <name val="Calibri"/>
      <family val="2"/>
    </font>
    <font>
      <b/>
      <sz val="13"/>
      <color indexed="56"/>
      <name val="Calibri"/>
      <family val="2"/>
    </font>
    <font>
      <b/>
      <sz val="11"/>
      <color indexed="56"/>
      <name val="Calibri"/>
      <family val="2"/>
    </font>
    <font>
      <sz val="11"/>
      <color indexed="62"/>
      <name val="Calibri"/>
      <family val="2"/>
    </font>
    <font>
      <sz val="11"/>
      <color indexed="52"/>
      <name val="Czcionka tekstu podstawowego"/>
      <family val="2"/>
      <charset val="238"/>
    </font>
    <font>
      <b/>
      <sz val="11"/>
      <color indexed="9"/>
      <name val="Czcionka tekstu podstawowego"/>
      <family val="2"/>
      <charset val="238"/>
    </font>
    <font>
      <sz val="11"/>
      <color indexed="52"/>
      <name val="Calibri"/>
      <family val="2"/>
    </font>
    <font>
      <b/>
      <sz val="15"/>
      <color indexed="56"/>
      <name val="Czcionka tekstu podstawowego"/>
      <family val="2"/>
      <charset val="238"/>
    </font>
    <font>
      <b/>
      <sz val="13"/>
      <color indexed="56"/>
      <name val="Czcionka tekstu podstawowego"/>
      <family val="2"/>
      <charset val="238"/>
    </font>
    <font>
      <b/>
      <sz val="11"/>
      <color indexed="56"/>
      <name val="Czcionka tekstu podstawowego"/>
      <family val="2"/>
      <charset val="238"/>
    </font>
    <font>
      <sz val="11"/>
      <color indexed="60"/>
      <name val="Czcionka tekstu podstawowego"/>
      <family val="2"/>
      <charset val="238"/>
    </font>
    <font>
      <b/>
      <sz val="11"/>
      <color indexed="52"/>
      <name val="Czcionka tekstu podstawowego"/>
      <family val="2"/>
      <charset val="238"/>
    </font>
    <font>
      <b/>
      <sz val="11"/>
      <color indexed="63"/>
      <name val="Calibri"/>
      <family val="2"/>
    </font>
    <font>
      <b/>
      <sz val="11"/>
      <color indexed="8"/>
      <name val="Czcionka tekstu podstawowego"/>
      <family val="2"/>
      <charset val="238"/>
    </font>
    <font>
      <i/>
      <sz val="11"/>
      <color indexed="23"/>
      <name val="Czcionka tekstu podstawowego"/>
      <family val="2"/>
      <charset val="238"/>
    </font>
    <font>
      <sz val="11"/>
      <color indexed="10"/>
      <name val="Czcionka tekstu podstawowego"/>
      <family val="2"/>
      <charset val="238"/>
    </font>
    <font>
      <b/>
      <sz val="18"/>
      <color indexed="56"/>
      <name val="Cambria"/>
      <family val="2"/>
    </font>
    <font>
      <b/>
      <sz val="11"/>
      <color indexed="8"/>
      <name val="Calibri"/>
      <family val="2"/>
    </font>
    <font>
      <b/>
      <sz val="18"/>
      <color indexed="56"/>
      <name val="Cambria"/>
      <family val="2"/>
      <charset val="238"/>
    </font>
    <font>
      <sz val="11"/>
      <color indexed="10"/>
      <name val="Calibri"/>
      <family val="2"/>
    </font>
    <font>
      <sz val="11"/>
      <color indexed="20"/>
      <name val="Czcionka tekstu podstawowego"/>
      <family val="2"/>
      <charset val="238"/>
    </font>
    <font>
      <sz val="12"/>
      <color rgb="FF9C0006"/>
      <name val="Calibri"/>
      <family val="2"/>
      <scheme val="minor"/>
    </font>
    <font>
      <sz val="12"/>
      <color rgb="FF006100"/>
      <name val="Calibri"/>
      <family val="2"/>
      <scheme val="minor"/>
    </font>
    <font>
      <sz val="10"/>
      <color rgb="FF002C6C"/>
      <name val="Verdana"/>
      <family val="2"/>
    </font>
    <font>
      <b/>
      <u/>
      <sz val="10"/>
      <color theme="5"/>
      <name val="Verdana"/>
      <family val="2"/>
    </font>
    <font>
      <b/>
      <sz val="10"/>
      <color theme="5"/>
      <name val="Verdana"/>
      <family val="2"/>
    </font>
    <font>
      <b/>
      <sz val="9"/>
      <color rgb="FF002C6C"/>
      <name val="Verdana"/>
      <family val="2"/>
    </font>
    <font>
      <sz val="9"/>
      <color rgb="FF002C6C"/>
      <name val="Verdana"/>
      <family val="2"/>
    </font>
    <font>
      <b/>
      <sz val="12"/>
      <color rgb="FF002C6C"/>
      <name val="Verdana"/>
      <family val="2"/>
    </font>
    <font>
      <sz val="12"/>
      <color rgb="FF002C6C"/>
      <name val="Verdana"/>
      <family val="2"/>
    </font>
    <font>
      <sz val="8"/>
      <color rgb="FF002C6C"/>
      <name val="Verdana"/>
      <family val="2"/>
    </font>
    <font>
      <i/>
      <sz val="8"/>
      <color rgb="FF002C6C"/>
      <name val="Verdana"/>
      <family val="2"/>
    </font>
    <font>
      <b/>
      <sz val="8"/>
      <color rgb="FF002C6C"/>
      <name val="Verdana"/>
      <family val="2"/>
    </font>
    <font>
      <sz val="11"/>
      <color theme="1"/>
      <name val="Calibri"/>
      <family val="2"/>
    </font>
    <font>
      <u/>
      <sz val="11"/>
      <color rgb="FF002C6C"/>
      <name val="Calibri"/>
      <family val="2"/>
      <scheme val="minor"/>
    </font>
    <font>
      <strike/>
      <sz val="8"/>
      <color rgb="FF002C6C"/>
      <name val="Verdana"/>
      <family val="2"/>
    </font>
    <font>
      <sz val="9"/>
      <color theme="4" tint="0.39997558519241921"/>
      <name val="Verdana"/>
      <family val="2"/>
    </font>
    <font>
      <b/>
      <sz val="9"/>
      <color theme="4" tint="0.39997558519241921"/>
      <name val="Verdana"/>
      <family val="2"/>
    </font>
    <font>
      <b/>
      <sz val="9"/>
      <color theme="4" tint="0.79998168889431442"/>
      <name val="Verdana"/>
      <family val="2"/>
    </font>
    <font>
      <sz val="9"/>
      <color theme="4" tint="0.79998168889431442"/>
      <name val="Verdana"/>
      <family val="2"/>
    </font>
    <font>
      <sz val="9"/>
      <color rgb="FF8EA9DB"/>
      <name val="Verdana"/>
      <family val="2"/>
    </font>
    <font>
      <sz val="9"/>
      <name val="Verdana"/>
      <family val="2"/>
    </font>
    <font>
      <u/>
      <sz val="8"/>
      <color rgb="FF002C6C"/>
      <name val="Calibri"/>
      <family val="2"/>
      <scheme val="minor"/>
    </font>
    <font>
      <sz val="8"/>
      <color rgb="FF8EA9DB"/>
      <name val="Verdana"/>
      <family val="2"/>
    </font>
    <font>
      <b/>
      <sz val="9"/>
      <color rgb="FF8EA9DB"/>
      <name val="Verdana"/>
      <family val="2"/>
    </font>
    <font>
      <b/>
      <sz val="9"/>
      <color theme="0"/>
      <name val="Verdana"/>
      <family val="2"/>
    </font>
    <font>
      <sz val="10"/>
      <color rgb="FFFF0000"/>
      <name val="Calibri"/>
      <family val="2"/>
      <scheme val="minor"/>
    </font>
    <font>
      <strike/>
      <sz val="10"/>
      <color rgb="FFFF0000"/>
      <name val="Verdana"/>
      <family val="2"/>
    </font>
    <font>
      <sz val="9"/>
      <color rgb="FFCE9178"/>
      <name val="Consolas"/>
      <family val="3"/>
    </font>
    <font>
      <sz val="11"/>
      <color rgb="FF002C6C"/>
      <name val="Calibri"/>
      <family val="2"/>
    </font>
    <font>
      <sz val="8"/>
      <color rgb="FFFF0000"/>
      <name val="Verdana"/>
      <family val="2"/>
    </font>
    <font>
      <strike/>
      <sz val="11"/>
      <color rgb="FFFF0000"/>
      <name val="Calibri"/>
      <family val="2"/>
      <scheme val="minor"/>
    </font>
    <font>
      <sz val="10"/>
      <color rgb="FFFF0000"/>
      <name val="Verdana"/>
      <family val="2"/>
    </font>
    <font>
      <sz val="8"/>
      <color rgb="FF002C6C"/>
      <name val="Verdana"/>
      <family val="2"/>
    </font>
    <font>
      <sz val="8"/>
      <name val="Verdana"/>
      <family val="2"/>
    </font>
    <font>
      <sz val="10"/>
      <name val="Verdana"/>
      <family val="2"/>
    </font>
  </fonts>
  <fills count="72">
    <fill>
      <patternFill patternType="none"/>
    </fill>
    <fill>
      <patternFill patternType="gray125"/>
    </fill>
    <fill>
      <patternFill patternType="solid">
        <fgColor theme="5" tint="0.79998168889431442"/>
        <bgColor indexed="64"/>
      </patternFill>
    </fill>
    <fill>
      <patternFill patternType="solid">
        <fgColor theme="9" tint="0.59999389629810485"/>
        <bgColor indexed="64"/>
      </patternFill>
    </fill>
    <fill>
      <patternFill patternType="solid">
        <fgColor theme="7" tint="0.79998168889431442"/>
        <bgColor indexed="64"/>
      </patternFill>
    </fill>
    <fill>
      <patternFill patternType="solid">
        <fgColor theme="4" tint="0.39997558519241921"/>
        <bgColor indexed="64"/>
      </patternFill>
    </fill>
    <fill>
      <patternFill patternType="solid">
        <fgColor theme="4" tint="0.79998168889431442"/>
        <bgColor indexed="64"/>
      </patternFill>
    </fill>
    <fill>
      <patternFill patternType="solid">
        <fgColor theme="7" tint="0.39997558519241921"/>
        <bgColor indexed="64"/>
      </patternFill>
    </fill>
    <fill>
      <patternFill patternType="solid">
        <fgColor theme="0" tint="-0.14999847407452621"/>
        <bgColor indexed="64"/>
      </patternFill>
    </fill>
    <fill>
      <patternFill patternType="solid">
        <fgColor theme="8" tint="0.59999389629810485"/>
        <bgColor indexed="64"/>
      </patternFill>
    </fill>
    <fill>
      <patternFill patternType="solid">
        <fgColor theme="9" tint="-0.249977111117893"/>
        <bgColor indexed="64"/>
      </patternFill>
    </fill>
    <fill>
      <patternFill patternType="solid">
        <fgColor theme="4" tint="0.59999389629810485"/>
        <bgColor indexed="64"/>
      </patternFill>
    </fill>
    <fill>
      <patternFill patternType="solid">
        <fgColor rgb="FFF2F2F2"/>
      </patternFill>
    </fill>
    <fill>
      <patternFill patternType="solid">
        <fgColor rgb="FF002C6C"/>
        <bgColor indexed="64"/>
      </patternFill>
    </fill>
    <fill>
      <patternFill patternType="solid">
        <fgColor theme="5"/>
        <bgColor indexed="64"/>
      </patternFill>
    </fill>
    <fill>
      <patternFill patternType="solid">
        <fgColor theme="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rgb="FFFFFF00"/>
        <bgColor indexed="64"/>
      </patternFill>
    </fill>
    <fill>
      <patternFill patternType="solid">
        <fgColor indexed="40"/>
        <bgColor indexed="49"/>
      </patternFill>
    </fill>
    <fill>
      <patternFill patternType="solid">
        <fgColor indexed="31"/>
        <bgColor indexed="22"/>
      </patternFill>
    </fill>
    <fill>
      <patternFill patternType="solid">
        <fgColor indexed="45"/>
        <bgColor indexed="29"/>
      </patternFill>
    </fill>
    <fill>
      <patternFill patternType="solid">
        <fgColor indexed="42"/>
        <bgColor indexed="27"/>
      </patternFill>
    </fill>
    <fill>
      <patternFill patternType="solid">
        <fgColor indexed="46"/>
        <bgColor indexed="24"/>
      </patternFill>
    </fill>
    <fill>
      <patternFill patternType="solid">
        <fgColor indexed="27"/>
        <bgColor indexed="41"/>
      </patternFill>
    </fill>
    <fill>
      <patternFill patternType="solid">
        <fgColor indexed="47"/>
        <bgColor indexed="22"/>
      </patternFill>
    </fill>
    <fill>
      <patternFill patternType="solid">
        <fgColor indexed="44"/>
        <bgColor indexed="31"/>
      </patternFill>
    </fill>
    <fill>
      <patternFill patternType="solid">
        <fgColor indexed="29"/>
        <bgColor indexed="45"/>
      </patternFill>
    </fill>
    <fill>
      <patternFill patternType="solid">
        <fgColor indexed="11"/>
        <bgColor indexed="49"/>
      </patternFill>
    </fill>
    <fill>
      <patternFill patternType="solid">
        <fgColor indexed="51"/>
        <bgColor indexed="13"/>
      </patternFill>
    </fill>
    <fill>
      <patternFill patternType="solid">
        <fgColor indexed="30"/>
        <bgColor indexed="21"/>
      </patternFill>
    </fill>
    <fill>
      <patternFill patternType="solid">
        <fgColor indexed="20"/>
        <bgColor indexed="36"/>
      </patternFill>
    </fill>
    <fill>
      <patternFill patternType="solid">
        <fgColor indexed="49"/>
        <bgColor indexed="40"/>
      </patternFill>
    </fill>
    <fill>
      <patternFill patternType="solid">
        <fgColor indexed="52"/>
        <bgColor indexed="51"/>
      </patternFill>
    </fill>
    <fill>
      <patternFill patternType="solid">
        <fgColor indexed="62"/>
        <bgColor indexed="56"/>
      </patternFill>
    </fill>
    <fill>
      <patternFill patternType="solid">
        <fgColor indexed="10"/>
        <bgColor indexed="60"/>
      </patternFill>
    </fill>
    <fill>
      <patternFill patternType="solid">
        <fgColor indexed="57"/>
        <bgColor indexed="21"/>
      </patternFill>
    </fill>
    <fill>
      <patternFill patternType="solid">
        <fgColor indexed="53"/>
        <bgColor indexed="52"/>
      </patternFill>
    </fill>
    <fill>
      <patternFill patternType="solid">
        <fgColor indexed="22"/>
        <bgColor indexed="31"/>
      </patternFill>
    </fill>
    <fill>
      <patternFill patternType="solid">
        <fgColor indexed="55"/>
        <bgColor indexed="23"/>
      </patternFill>
    </fill>
    <fill>
      <patternFill patternType="solid">
        <fgColor indexed="43"/>
        <bgColor indexed="26"/>
      </patternFill>
    </fill>
    <fill>
      <patternFill patternType="solid">
        <fgColor indexed="26"/>
        <bgColor indexed="9"/>
      </patternFill>
    </fill>
    <fill>
      <patternFill patternType="solid">
        <fgColor rgb="FF8EA9DB"/>
        <bgColor indexed="64"/>
      </patternFill>
    </fill>
    <fill>
      <patternFill patternType="solid">
        <fgColor rgb="FFC0E6F5"/>
        <bgColor indexed="64"/>
      </patternFill>
    </fill>
  </fills>
  <borders count="49">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thin">
        <color indexed="64"/>
      </left>
      <right/>
      <top style="thin">
        <color indexed="64"/>
      </top>
      <bottom style="thin">
        <color indexed="64"/>
      </bottom>
      <diagonal/>
    </border>
    <border>
      <left style="thin">
        <color indexed="64"/>
      </left>
      <right/>
      <top style="thin">
        <color indexed="64"/>
      </top>
      <bottom/>
      <diagonal/>
    </border>
    <border>
      <left style="thin">
        <color indexed="64"/>
      </left>
      <right/>
      <top/>
      <bottom style="thin">
        <color indexed="64"/>
      </bottom>
      <diagonal/>
    </border>
    <border>
      <left/>
      <right style="thin">
        <color indexed="64"/>
      </right>
      <top style="thin">
        <color indexed="64"/>
      </top>
      <bottom/>
      <diagonal/>
    </border>
    <border>
      <left/>
      <right style="thin">
        <color indexed="64"/>
      </right>
      <top style="thin">
        <color indexed="64"/>
      </top>
      <bottom style="thin">
        <color indexed="64"/>
      </bottom>
      <diagonal/>
    </border>
    <border>
      <left style="thin">
        <color rgb="FF3F3F3F"/>
      </left>
      <right style="thin">
        <color rgb="FF3F3F3F"/>
      </right>
      <top style="thin">
        <color rgb="FF3F3F3F"/>
      </top>
      <bottom style="thin">
        <color rgb="FF3F3F3F"/>
      </bottom>
      <diagonal/>
    </border>
    <border>
      <left/>
      <right/>
      <top/>
      <bottom style="thick">
        <color theme="5"/>
      </bottom>
      <diagonal/>
    </border>
    <border>
      <left style="medium">
        <color theme="5"/>
      </left>
      <right/>
      <top style="medium">
        <color theme="5"/>
      </top>
      <bottom/>
      <diagonal/>
    </border>
    <border>
      <left/>
      <right/>
      <top style="medium">
        <color theme="5"/>
      </top>
      <bottom/>
      <diagonal/>
    </border>
    <border>
      <left/>
      <right style="medium">
        <color theme="5"/>
      </right>
      <top style="medium">
        <color theme="5"/>
      </top>
      <bottom/>
      <diagonal/>
    </border>
    <border>
      <left style="medium">
        <color theme="5"/>
      </left>
      <right/>
      <top/>
      <bottom/>
      <diagonal/>
    </border>
    <border>
      <left/>
      <right style="medium">
        <color theme="5"/>
      </right>
      <top/>
      <bottom/>
      <diagonal/>
    </border>
    <border>
      <left style="medium">
        <color theme="5"/>
      </left>
      <right/>
      <top/>
      <bottom style="medium">
        <color theme="5"/>
      </bottom>
      <diagonal/>
    </border>
    <border>
      <left/>
      <right/>
      <top/>
      <bottom style="medium">
        <color theme="5"/>
      </bottom>
      <diagonal/>
    </border>
    <border>
      <left/>
      <right style="medium">
        <color theme="5"/>
      </right>
      <top/>
      <bottom style="medium">
        <color theme="5"/>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59"/>
      </left>
      <right style="thin">
        <color indexed="59"/>
      </right>
      <top/>
      <bottom/>
      <diagonal/>
    </border>
    <border>
      <left style="thin">
        <color indexed="59"/>
      </left>
      <right style="thin">
        <color indexed="59"/>
      </right>
      <top style="thin">
        <color indexed="59"/>
      </top>
      <bottom style="thick">
        <color indexed="59"/>
      </bottom>
      <diagonal/>
    </border>
    <border>
      <left style="thin">
        <color indexed="59"/>
      </left>
      <right style="thin">
        <color indexed="59"/>
      </right>
      <top style="thin">
        <color indexed="59"/>
      </top>
      <bottom style="thin">
        <color indexed="59"/>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style="thin">
        <color indexed="63"/>
      </left>
      <right style="thin">
        <color indexed="63"/>
      </right>
      <top style="thin">
        <color indexed="63"/>
      </top>
      <bottom style="thin">
        <color indexed="63"/>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right/>
      <top style="thin">
        <color indexed="62"/>
      </top>
      <bottom style="double">
        <color indexed="62"/>
      </bottom>
      <diagonal/>
    </border>
    <border>
      <left style="thin">
        <color indexed="64"/>
      </left>
      <right style="thin">
        <color indexed="64"/>
      </right>
      <top style="thin">
        <color indexed="64"/>
      </top>
      <bottom/>
      <diagonal/>
    </border>
    <border>
      <left style="thick">
        <color theme="5"/>
      </left>
      <right/>
      <top style="thick">
        <color theme="5"/>
      </top>
      <bottom style="thick">
        <color theme="5"/>
      </bottom>
      <diagonal/>
    </border>
    <border>
      <left/>
      <right/>
      <top style="thick">
        <color theme="5"/>
      </top>
      <bottom style="thick">
        <color theme="5"/>
      </bottom>
      <diagonal/>
    </border>
    <border>
      <left/>
      <right style="thick">
        <color theme="5"/>
      </right>
      <top style="thick">
        <color theme="5"/>
      </top>
      <bottom style="thick">
        <color theme="5"/>
      </bottom>
      <diagonal/>
    </border>
    <border>
      <left/>
      <right style="thin">
        <color indexed="64"/>
      </right>
      <top/>
      <bottom style="thin">
        <color indexed="64"/>
      </bottom>
      <diagonal/>
    </border>
    <border>
      <left/>
      <right/>
      <top style="thin">
        <color theme="4" tint="0.39997558519241921"/>
      </top>
      <bottom/>
      <diagonal/>
    </border>
    <border>
      <left/>
      <right/>
      <top style="thin">
        <color rgb="FF4472C4"/>
      </top>
      <bottom/>
      <diagonal/>
    </border>
    <border>
      <left/>
      <right/>
      <top style="thin">
        <color rgb="FF8EA9DB"/>
      </top>
      <bottom/>
      <diagonal/>
    </border>
    <border>
      <left/>
      <right/>
      <top style="thin">
        <color theme="4"/>
      </top>
      <bottom/>
      <diagonal/>
    </border>
    <border>
      <left style="thin">
        <color rgb="FF000000"/>
      </left>
      <right style="thin">
        <color rgb="FF000000"/>
      </right>
      <top style="thin">
        <color rgb="FF000000"/>
      </top>
      <bottom style="thin">
        <color rgb="FF000000"/>
      </bottom>
      <diagonal/>
    </border>
    <border>
      <left/>
      <right/>
      <top style="thin">
        <color indexed="64"/>
      </top>
      <bottom style="thin">
        <color indexed="64"/>
      </bottom>
      <diagonal/>
    </border>
  </borders>
  <cellStyleXfs count="186">
    <xf numFmtId="0" fontId="0" fillId="0" borderId="0"/>
    <xf numFmtId="0" fontId="1" fillId="0" borderId="0"/>
    <xf numFmtId="0" fontId="2" fillId="0" borderId="0"/>
    <xf numFmtId="0" fontId="4" fillId="0" borderId="0"/>
    <xf numFmtId="0" fontId="2" fillId="0" borderId="0"/>
    <xf numFmtId="0" fontId="3" fillId="0" borderId="0"/>
    <xf numFmtId="0" fontId="3" fillId="0" borderId="0"/>
    <xf numFmtId="0" fontId="4" fillId="0" borderId="0"/>
    <xf numFmtId="0" fontId="12" fillId="0" borderId="0"/>
    <xf numFmtId="0" fontId="6" fillId="0" borderId="0" applyNumberFormat="0" applyFill="0" applyBorder="0" applyAlignment="0" applyProtection="0"/>
    <xf numFmtId="0" fontId="11" fillId="12" borderId="8"/>
    <xf numFmtId="0" fontId="9" fillId="0" borderId="0"/>
    <xf numFmtId="0" fontId="2" fillId="0" borderId="0"/>
    <xf numFmtId="0" fontId="1" fillId="0" borderId="0"/>
    <xf numFmtId="0" fontId="20" fillId="0" borderId="0" applyNumberFormat="0" applyFill="0" applyBorder="0" applyAlignment="0" applyProtection="0"/>
    <xf numFmtId="0" fontId="21" fillId="0" borderId="18" applyNumberFormat="0" applyFill="0" applyAlignment="0" applyProtection="0"/>
    <xf numFmtId="0" fontId="22" fillId="0" borderId="19" applyNumberFormat="0" applyFill="0" applyAlignment="0" applyProtection="0"/>
    <xf numFmtId="0" fontId="23" fillId="0" borderId="20" applyNumberFormat="0" applyFill="0" applyAlignment="0" applyProtection="0"/>
    <xf numFmtId="0" fontId="23" fillId="0" borderId="0" applyNumberFormat="0" applyFill="0" applyBorder="0" applyAlignment="0" applyProtection="0"/>
    <xf numFmtId="0" fontId="24" fillId="16" borderId="0" applyNumberFormat="0" applyBorder="0" applyAlignment="0" applyProtection="0"/>
    <xf numFmtId="0" fontId="25" fillId="17" borderId="0" applyNumberFormat="0" applyBorder="0" applyAlignment="0" applyProtection="0"/>
    <xf numFmtId="0" fontId="26" fillId="19" borderId="21" applyNumberFormat="0" applyAlignment="0" applyProtection="0"/>
    <xf numFmtId="0" fontId="11" fillId="12" borderId="8" applyNumberFormat="0" applyAlignment="0" applyProtection="0"/>
    <xf numFmtId="0" fontId="27" fillId="12" borderId="21" applyNumberFormat="0" applyAlignment="0" applyProtection="0"/>
    <xf numFmtId="0" fontId="28" fillId="0" borderId="22" applyNumberFormat="0" applyFill="0" applyAlignment="0" applyProtection="0"/>
    <xf numFmtId="0" fontId="13" fillId="20" borderId="23" applyNumberFormat="0" applyAlignment="0" applyProtection="0"/>
    <xf numFmtId="0" fontId="19" fillId="0" borderId="0" applyNumberFormat="0" applyFill="0" applyBorder="0" applyAlignment="0" applyProtection="0"/>
    <xf numFmtId="0" fontId="4" fillId="21" borderId="24" applyNumberFormat="0" applyFont="0" applyAlignment="0" applyProtection="0"/>
    <xf numFmtId="0" fontId="29" fillId="0" borderId="0" applyNumberFormat="0" applyFill="0" applyBorder="0" applyAlignment="0" applyProtection="0"/>
    <xf numFmtId="0" fontId="5" fillId="0" borderId="25" applyNumberFormat="0" applyFill="0" applyAlignment="0" applyProtection="0"/>
    <xf numFmtId="0" fontId="30" fillId="22" borderId="0" applyNumberFormat="0" applyBorder="0" applyAlignment="0" applyProtection="0"/>
    <xf numFmtId="0" fontId="4" fillId="23" borderId="0" applyNumberFormat="0" applyBorder="0" applyAlignment="0" applyProtection="0"/>
    <xf numFmtId="0" fontId="4" fillId="24" borderId="0" applyNumberFormat="0" applyBorder="0" applyAlignment="0" applyProtection="0"/>
    <xf numFmtId="0" fontId="30" fillId="26" borderId="0" applyNumberFormat="0" applyBorder="0" applyAlignment="0" applyProtection="0"/>
    <xf numFmtId="0" fontId="4" fillId="27" borderId="0" applyNumberFormat="0" applyBorder="0" applyAlignment="0" applyProtection="0"/>
    <xf numFmtId="0" fontId="4" fillId="28" borderId="0" applyNumberFormat="0" applyBorder="0" applyAlignment="0" applyProtection="0"/>
    <xf numFmtId="0" fontId="30" fillId="30" borderId="0" applyNumberFormat="0" applyBorder="0" applyAlignment="0" applyProtection="0"/>
    <xf numFmtId="0" fontId="4" fillId="31" borderId="0" applyNumberFormat="0" applyBorder="0" applyAlignment="0" applyProtection="0"/>
    <xf numFmtId="0" fontId="4" fillId="32" borderId="0" applyNumberFormat="0" applyBorder="0" applyAlignment="0" applyProtection="0"/>
    <xf numFmtId="0" fontId="30" fillId="34" borderId="0" applyNumberFormat="0" applyBorder="0" applyAlignment="0" applyProtection="0"/>
    <xf numFmtId="0" fontId="4" fillId="35" borderId="0" applyNumberFormat="0" applyBorder="0" applyAlignment="0" applyProtection="0"/>
    <xf numFmtId="0" fontId="4" fillId="36" borderId="0" applyNumberFormat="0" applyBorder="0" applyAlignment="0" applyProtection="0"/>
    <xf numFmtId="0" fontId="30" fillId="38" borderId="0" applyNumberFormat="0" applyBorder="0" applyAlignment="0" applyProtection="0"/>
    <xf numFmtId="0" fontId="4" fillId="39" borderId="0" applyNumberFormat="0" applyBorder="0" applyAlignment="0" applyProtection="0"/>
    <xf numFmtId="0" fontId="4" fillId="40" borderId="0" applyNumberFormat="0" applyBorder="0" applyAlignment="0" applyProtection="0"/>
    <xf numFmtId="0" fontId="30" fillId="42" borderId="0" applyNumberFormat="0" applyBorder="0" applyAlignment="0" applyProtection="0"/>
    <xf numFmtId="0" fontId="4" fillId="43" borderId="0" applyNumberFormat="0" applyBorder="0" applyAlignment="0" applyProtection="0"/>
    <xf numFmtId="0" fontId="4" fillId="44" borderId="0" applyNumberFormat="0" applyBorder="0" applyAlignment="0" applyProtection="0"/>
    <xf numFmtId="0" fontId="31" fillId="18" borderId="0" applyNumberFormat="0" applyBorder="0" applyAlignment="0" applyProtection="0"/>
    <xf numFmtId="0" fontId="30" fillId="25" borderId="0" applyNumberFormat="0" applyBorder="0" applyAlignment="0" applyProtection="0"/>
    <xf numFmtId="0" fontId="30" fillId="29" borderId="0" applyNumberFormat="0" applyBorder="0" applyAlignment="0" applyProtection="0"/>
    <xf numFmtId="0" fontId="30" fillId="33" borderId="0" applyNumberFormat="0" applyBorder="0" applyAlignment="0" applyProtection="0"/>
    <xf numFmtId="0" fontId="30" fillId="37" borderId="0" applyNumberFormat="0" applyBorder="0" applyAlignment="0" applyProtection="0"/>
    <xf numFmtId="0" fontId="30" fillId="41" borderId="0" applyNumberFormat="0" applyBorder="0" applyAlignment="0" applyProtection="0"/>
    <xf numFmtId="0" fontId="30" fillId="45" borderId="0" applyNumberFormat="0" applyBorder="0" applyAlignment="0" applyProtection="0"/>
    <xf numFmtId="0" fontId="1" fillId="0" borderId="0"/>
    <xf numFmtId="0" fontId="33" fillId="0" borderId="0"/>
    <xf numFmtId="0" fontId="4" fillId="0" borderId="0"/>
    <xf numFmtId="0" fontId="33" fillId="0" borderId="26">
      <alignment wrapText="1"/>
    </xf>
    <xf numFmtId="0" fontId="33" fillId="0" borderId="26">
      <alignment wrapText="1"/>
    </xf>
    <xf numFmtId="0" fontId="1" fillId="0" borderId="0"/>
    <xf numFmtId="0" fontId="1" fillId="0" borderId="0"/>
    <xf numFmtId="0" fontId="32" fillId="0" borderId="0"/>
    <xf numFmtId="0" fontId="4" fillId="0" borderId="0"/>
    <xf numFmtId="0" fontId="32" fillId="0" borderId="0"/>
    <xf numFmtId="0" fontId="33" fillId="0" borderId="0"/>
    <xf numFmtId="0" fontId="35" fillId="47" borderId="27">
      <alignment horizontal="center" vertical="center" wrapText="1"/>
    </xf>
    <xf numFmtId="0" fontId="34" fillId="47" borderId="26">
      <alignment horizontal="center" vertical="center" wrapText="1"/>
    </xf>
    <xf numFmtId="0" fontId="36" fillId="0" borderId="28">
      <alignment wrapText="1"/>
    </xf>
    <xf numFmtId="0" fontId="37" fillId="48" borderId="0" applyNumberFormat="0" applyBorder="0" applyAlignment="0" applyProtection="0"/>
    <xf numFmtId="0" fontId="37" fillId="49" borderId="0" applyNumberFormat="0" applyBorder="0" applyAlignment="0" applyProtection="0"/>
    <xf numFmtId="0" fontId="37" fillId="50" borderId="0" applyNumberFormat="0" applyBorder="0" applyAlignment="0" applyProtection="0"/>
    <xf numFmtId="0" fontId="37" fillId="51" borderId="0" applyNumberFormat="0" applyBorder="0" applyAlignment="0" applyProtection="0"/>
    <xf numFmtId="0" fontId="37" fillId="52" borderId="0" applyNumberFormat="0" applyBorder="0" applyAlignment="0" applyProtection="0"/>
    <xf numFmtId="0" fontId="37" fillId="53" borderId="0" applyNumberFormat="0" applyBorder="0" applyAlignment="0" applyProtection="0"/>
    <xf numFmtId="0" fontId="38" fillId="48" borderId="0" applyNumberFormat="0" applyBorder="0" applyAlignment="0" applyProtection="0"/>
    <xf numFmtId="0" fontId="38" fillId="49" borderId="0" applyNumberFormat="0" applyBorder="0" applyAlignment="0" applyProtection="0"/>
    <xf numFmtId="0" fontId="38" fillId="50" borderId="0" applyNumberFormat="0" applyBorder="0" applyAlignment="0" applyProtection="0"/>
    <xf numFmtId="0" fontId="38" fillId="51" borderId="0" applyNumberFormat="0" applyBorder="0" applyAlignment="0" applyProtection="0"/>
    <xf numFmtId="0" fontId="38" fillId="52" borderId="0" applyNumberFormat="0" applyBorder="0" applyAlignment="0" applyProtection="0"/>
    <xf numFmtId="0" fontId="38" fillId="53" borderId="0" applyNumberFormat="0" applyBorder="0" applyAlignment="0" applyProtection="0"/>
    <xf numFmtId="0" fontId="37" fillId="54" borderId="0" applyNumberFormat="0" applyBorder="0" applyAlignment="0" applyProtection="0"/>
    <xf numFmtId="0" fontId="37" fillId="55" borderId="0" applyNumberFormat="0" applyBorder="0" applyAlignment="0" applyProtection="0"/>
    <xf numFmtId="0" fontId="37" fillId="56" borderId="0" applyNumberFormat="0" applyBorder="0" applyAlignment="0" applyProtection="0"/>
    <xf numFmtId="0" fontId="37" fillId="51" borderId="0" applyNumberFormat="0" applyBorder="0" applyAlignment="0" applyProtection="0"/>
    <xf numFmtId="0" fontId="37" fillId="54" borderId="0" applyNumberFormat="0" applyBorder="0" applyAlignment="0" applyProtection="0"/>
    <xf numFmtId="0" fontId="37" fillId="57" borderId="0" applyNumberFormat="0" applyBorder="0" applyAlignment="0" applyProtection="0"/>
    <xf numFmtId="0" fontId="38" fillId="54" borderId="0" applyNumberFormat="0" applyBorder="0" applyAlignment="0" applyProtection="0"/>
    <xf numFmtId="0" fontId="38" fillId="55" borderId="0" applyNumberFormat="0" applyBorder="0" applyAlignment="0" applyProtection="0"/>
    <xf numFmtId="0" fontId="38" fillId="56" borderId="0" applyNumberFormat="0" applyBorder="0" applyAlignment="0" applyProtection="0"/>
    <xf numFmtId="0" fontId="38" fillId="51" borderId="0" applyNumberFormat="0" applyBorder="0" applyAlignment="0" applyProtection="0"/>
    <xf numFmtId="0" fontId="38" fillId="54" borderId="0" applyNumberFormat="0" applyBorder="0" applyAlignment="0" applyProtection="0"/>
    <xf numFmtId="0" fontId="38" fillId="57" borderId="0" applyNumberFormat="0" applyBorder="0" applyAlignment="0" applyProtection="0"/>
    <xf numFmtId="0" fontId="39" fillId="58" borderId="0" applyNumberFormat="0" applyBorder="0" applyAlignment="0" applyProtection="0"/>
    <xf numFmtId="0" fontId="39" fillId="55" borderId="0" applyNumberFormat="0" applyBorder="0" applyAlignment="0" applyProtection="0"/>
    <xf numFmtId="0" fontId="39" fillId="56" borderId="0" applyNumberFormat="0" applyBorder="0" applyAlignment="0" applyProtection="0"/>
    <xf numFmtId="0" fontId="39" fillId="59" borderId="0" applyNumberFormat="0" applyBorder="0" applyAlignment="0" applyProtection="0"/>
    <xf numFmtId="0" fontId="39" fillId="60" borderId="0" applyNumberFormat="0" applyBorder="0" applyAlignment="0" applyProtection="0"/>
    <xf numFmtId="0" fontId="39" fillId="61" borderId="0" applyNumberFormat="0" applyBorder="0" applyAlignment="0" applyProtection="0"/>
    <xf numFmtId="0" fontId="40" fillId="58" borderId="0" applyNumberFormat="0" applyBorder="0" applyAlignment="0" applyProtection="0"/>
    <xf numFmtId="0" fontId="40" fillId="55" borderId="0" applyNumberFormat="0" applyBorder="0" applyAlignment="0" applyProtection="0"/>
    <xf numFmtId="0" fontId="40" fillId="56" borderId="0" applyNumberFormat="0" applyBorder="0" applyAlignment="0" applyProtection="0"/>
    <xf numFmtId="0" fontId="40" fillId="59" borderId="0" applyNumberFormat="0" applyBorder="0" applyAlignment="0" applyProtection="0"/>
    <xf numFmtId="0" fontId="40" fillId="60" borderId="0" applyNumberFormat="0" applyBorder="0" applyAlignment="0" applyProtection="0"/>
    <xf numFmtId="0" fontId="40" fillId="61" borderId="0" applyNumberFormat="0" applyBorder="0" applyAlignment="0" applyProtection="0"/>
    <xf numFmtId="0" fontId="39" fillId="62" borderId="0" applyNumberFormat="0" applyBorder="0" applyAlignment="0" applyProtection="0"/>
    <xf numFmtId="0" fontId="39" fillId="63" borderId="0" applyNumberFormat="0" applyBorder="0" applyAlignment="0" applyProtection="0"/>
    <xf numFmtId="0" fontId="39" fillId="64" borderId="0" applyNumberFormat="0" applyBorder="0" applyAlignment="0" applyProtection="0"/>
    <xf numFmtId="0" fontId="39" fillId="59" borderId="0" applyNumberFormat="0" applyBorder="0" applyAlignment="0" applyProtection="0"/>
    <xf numFmtId="0" fontId="39" fillId="60" borderId="0" applyNumberFormat="0" applyBorder="0" applyAlignment="0" applyProtection="0"/>
    <xf numFmtId="0" fontId="39" fillId="65" borderId="0" applyNumberFormat="0" applyBorder="0" applyAlignment="0" applyProtection="0"/>
    <xf numFmtId="0" fontId="40" fillId="62" borderId="0" applyNumberFormat="0" applyBorder="0" applyAlignment="0" applyProtection="0"/>
    <xf numFmtId="0" fontId="40" fillId="63" borderId="0" applyNumberFormat="0" applyBorder="0" applyAlignment="0" applyProtection="0"/>
    <xf numFmtId="0" fontId="40" fillId="64" borderId="0" applyNumberFormat="0" applyBorder="0" applyAlignment="0" applyProtection="0"/>
    <xf numFmtId="0" fontId="40" fillId="59" borderId="0" applyNumberFormat="0" applyBorder="0" applyAlignment="0" applyProtection="0"/>
    <xf numFmtId="0" fontId="40" fillId="60" borderId="0" applyNumberFormat="0" applyBorder="0" applyAlignment="0" applyProtection="0"/>
    <xf numFmtId="0" fontId="40" fillId="65" borderId="0" applyNumberFormat="0" applyBorder="0" applyAlignment="0" applyProtection="0"/>
    <xf numFmtId="0" fontId="41" fillId="49" borderId="0" applyNumberFormat="0" applyBorder="0" applyAlignment="0" applyProtection="0"/>
    <xf numFmtId="0" fontId="42" fillId="66" borderId="29" applyNumberFormat="0" applyAlignment="0" applyProtection="0"/>
    <xf numFmtId="0" fontId="43" fillId="67" borderId="30" applyNumberFormat="0" applyAlignment="0" applyProtection="0"/>
    <xf numFmtId="0" fontId="44" fillId="53" borderId="29" applyNumberFormat="0" applyAlignment="0" applyProtection="0"/>
    <xf numFmtId="0" fontId="45" fillId="66" borderId="31" applyNumberFormat="0" applyAlignment="0" applyProtection="0"/>
    <xf numFmtId="0" fontId="46" fillId="50" borderId="0" applyNumberFormat="0" applyBorder="0" applyAlignment="0" applyProtection="0"/>
    <xf numFmtId="0" fontId="47" fillId="0" borderId="0" applyNumberFormat="0" applyFill="0" applyBorder="0" applyAlignment="0" applyProtection="0"/>
    <xf numFmtId="0" fontId="48" fillId="50" borderId="0" applyNumberFormat="0" applyBorder="0" applyAlignment="0" applyProtection="0"/>
    <xf numFmtId="0" fontId="49" fillId="0" borderId="32" applyNumberFormat="0" applyFill="0" applyAlignment="0" applyProtection="0"/>
    <xf numFmtId="0" fontId="50" fillId="0" borderId="33" applyNumberFormat="0" applyFill="0" applyAlignment="0" applyProtection="0"/>
    <xf numFmtId="0" fontId="51" fillId="0" borderId="34" applyNumberFormat="0" applyFill="0" applyAlignment="0" applyProtection="0"/>
    <xf numFmtId="0" fontId="51" fillId="0" borderId="0" applyNumberFormat="0" applyFill="0" applyBorder="0" applyAlignment="0" applyProtection="0"/>
    <xf numFmtId="0" fontId="52" fillId="53" borderId="29" applyNumberFormat="0" applyAlignment="0" applyProtection="0"/>
    <xf numFmtId="0" fontId="53" fillId="0" borderId="35" applyNumberFormat="0" applyFill="0" applyAlignment="0" applyProtection="0"/>
    <xf numFmtId="0" fontId="54" fillId="67" borderId="30" applyNumberFormat="0" applyAlignment="0" applyProtection="0"/>
    <xf numFmtId="0" fontId="55" fillId="0" borderId="35" applyNumberFormat="0" applyFill="0" applyAlignment="0" applyProtection="0"/>
    <xf numFmtId="0" fontId="56" fillId="0" borderId="32" applyNumberFormat="0" applyFill="0" applyAlignment="0" applyProtection="0"/>
    <xf numFmtId="0" fontId="57" fillId="0" borderId="33" applyNumberFormat="0" applyFill="0" applyAlignment="0" applyProtection="0"/>
    <xf numFmtId="0" fontId="58" fillId="0" borderId="34" applyNumberFormat="0" applyFill="0" applyAlignment="0" applyProtection="0"/>
    <xf numFmtId="0" fontId="58" fillId="0" borderId="0" applyNumberFormat="0" applyFill="0" applyBorder="0" applyAlignment="0" applyProtection="0"/>
    <xf numFmtId="0" fontId="59" fillId="68" borderId="0" applyNumberFormat="0" applyBorder="0" applyAlignment="0" applyProtection="0"/>
    <xf numFmtId="0" fontId="33" fillId="69" borderId="36" applyNumberFormat="0" applyAlignment="0" applyProtection="0"/>
    <xf numFmtId="0" fontId="60" fillId="66" borderId="29" applyNumberFormat="0" applyAlignment="0" applyProtection="0"/>
    <xf numFmtId="0" fontId="61" fillId="66" borderId="31" applyNumberFormat="0" applyAlignment="0" applyProtection="0"/>
    <xf numFmtId="0" fontId="62" fillId="0" borderId="37" applyNumberFormat="0" applyFill="0" applyAlignment="0" applyProtection="0"/>
    <xf numFmtId="0" fontId="63" fillId="0" borderId="0" applyNumberFormat="0" applyFill="0" applyBorder="0" applyAlignment="0" applyProtection="0"/>
    <xf numFmtId="0" fontId="64" fillId="0" borderId="0" applyNumberFormat="0" applyFill="0" applyBorder="0" applyAlignment="0" applyProtection="0"/>
    <xf numFmtId="0" fontId="65" fillId="0" borderId="0" applyNumberFormat="0" applyFill="0" applyBorder="0" applyAlignment="0" applyProtection="0"/>
    <xf numFmtId="0" fontId="66" fillId="0" borderId="37" applyNumberFormat="0" applyFill="0" applyAlignment="0" applyProtection="0"/>
    <xf numFmtId="0" fontId="67" fillId="0" borderId="0" applyNumberFormat="0" applyFill="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53" borderId="0" applyNumberFormat="0" applyBorder="0" applyAlignment="0" applyProtection="0"/>
    <xf numFmtId="0" fontId="33" fillId="69" borderId="36" applyNumberFormat="0" applyAlignment="0" applyProtection="0"/>
    <xf numFmtId="0" fontId="68" fillId="0" borderId="0" applyNumberFormat="0" applyFill="0" applyBorder="0" applyAlignment="0" applyProtection="0"/>
    <xf numFmtId="0" fontId="69" fillId="49" borderId="0" applyNumberFormat="0" applyBorder="0" applyAlignment="0" applyProtection="0"/>
    <xf numFmtId="0" fontId="4" fillId="0" borderId="0"/>
    <xf numFmtId="0" fontId="70" fillId="17" borderId="0" applyNumberFormat="0" applyBorder="0" applyAlignment="0" applyProtection="0"/>
    <xf numFmtId="0" fontId="71" fillId="16" borderId="0" applyNumberFormat="0" applyBorder="0" applyAlignment="0" applyProtection="0"/>
    <xf numFmtId="0" fontId="32" fillId="0" borderId="0"/>
    <xf numFmtId="0" fontId="1" fillId="0" borderId="0"/>
    <xf numFmtId="0" fontId="4" fillId="0" borderId="0"/>
    <xf numFmtId="0" fontId="4" fillId="0" borderId="0"/>
    <xf numFmtId="0" fontId="2" fillId="0" borderId="0" applyBorder="0"/>
    <xf numFmtId="0" fontId="1" fillId="0" borderId="0"/>
    <xf numFmtId="0" fontId="82" fillId="0" borderId="0"/>
    <xf numFmtId="0" fontId="6" fillId="0" borderId="0" applyNumberFormat="0" applyFill="0" applyBorder="0" applyAlignment="0" applyProtection="0"/>
  </cellStyleXfs>
  <cellXfs count="301">
    <xf numFmtId="0" fontId="0" fillId="0" borderId="0" xfId="0"/>
    <xf numFmtId="0" fontId="0" fillId="14" borderId="0" xfId="0" applyFill="1"/>
    <xf numFmtId="0" fontId="0" fillId="0" borderId="0" xfId="0" applyAlignment="1">
      <alignment vertical="top"/>
    </xf>
    <xf numFmtId="0" fontId="18" fillId="0" borderId="0" xfId="0" applyFont="1"/>
    <xf numFmtId="0" fontId="18" fillId="0" borderId="0" xfId="0" applyFont="1" applyAlignment="1">
      <alignment horizontal="left" indent="1"/>
    </xf>
    <xf numFmtId="0" fontId="18" fillId="0" borderId="0" xfId="0" applyFont="1" applyAlignment="1">
      <alignment horizontal="left"/>
    </xf>
    <xf numFmtId="0" fontId="18" fillId="0" borderId="0" xfId="0" applyFont="1" applyAlignment="1">
      <alignment horizontal="center"/>
    </xf>
    <xf numFmtId="14" fontId="18" fillId="0" borderId="0" xfId="0" applyNumberFormat="1" applyFont="1" applyAlignment="1">
      <alignment horizontal="center"/>
    </xf>
    <xf numFmtId="0" fontId="75" fillId="5" borderId="1" xfId="0" applyFont="1" applyFill="1" applyBorder="1" applyAlignment="1">
      <alignment vertical="center" wrapText="1"/>
    </xf>
    <xf numFmtId="0" fontId="75" fillId="0" borderId="0" xfId="0" applyFont="1" applyAlignment="1">
      <alignment vertical="center"/>
    </xf>
    <xf numFmtId="0" fontId="76" fillId="0" borderId="0" xfId="0" applyFont="1"/>
    <xf numFmtId="0" fontId="79" fillId="0" borderId="1" xfId="0" applyFont="1" applyBorder="1" applyAlignment="1">
      <alignment vertical="top"/>
    </xf>
    <xf numFmtId="0" fontId="79" fillId="0" borderId="1" xfId="0" applyFont="1" applyBorder="1" applyAlignment="1">
      <alignment horizontal="center" vertical="top"/>
    </xf>
    <xf numFmtId="0" fontId="79" fillId="0" borderId="1" xfId="0" applyFont="1" applyBorder="1" applyAlignment="1">
      <alignment horizontal="left" vertical="top"/>
    </xf>
    <xf numFmtId="14" fontId="79" fillId="0" borderId="1" xfId="0" applyNumberFormat="1" applyFont="1" applyBorder="1" applyAlignment="1">
      <alignment horizontal="center" vertical="top"/>
    </xf>
    <xf numFmtId="0" fontId="79" fillId="0" borderId="0" xfId="0" applyFont="1"/>
    <xf numFmtId="0" fontId="79" fillId="15" borderId="1" xfId="0" applyFont="1" applyFill="1" applyBorder="1" applyAlignment="1">
      <alignment vertical="top"/>
    </xf>
    <xf numFmtId="0" fontId="80" fillId="0" borderId="1" xfId="0" applyFont="1" applyBorder="1" applyAlignment="1">
      <alignment vertical="top"/>
    </xf>
    <xf numFmtId="0" fontId="80" fillId="0" borderId="1" xfId="0" applyFont="1" applyBorder="1" applyAlignment="1">
      <alignment horizontal="center" vertical="top"/>
    </xf>
    <xf numFmtId="0" fontId="79" fillId="15" borderId="1" xfId="0" applyFont="1" applyFill="1" applyBorder="1" applyAlignment="1">
      <alignment horizontal="center" vertical="top"/>
    </xf>
    <xf numFmtId="0" fontId="79" fillId="15" borderId="1" xfId="0" applyFont="1" applyFill="1" applyBorder="1" applyAlignment="1">
      <alignment horizontal="left" vertical="top"/>
    </xf>
    <xf numFmtId="14" fontId="79" fillId="15" borderId="1" xfId="0" applyNumberFormat="1" applyFont="1" applyFill="1" applyBorder="1" applyAlignment="1">
      <alignment horizontal="center" vertical="top"/>
    </xf>
    <xf numFmtId="14" fontId="80" fillId="0" borderId="1" xfId="0" applyNumberFormat="1" applyFont="1" applyBorder="1" applyAlignment="1">
      <alignment vertical="top"/>
    </xf>
    <xf numFmtId="0" fontId="79" fillId="0" borderId="1" xfId="0" applyFont="1" applyBorder="1" applyAlignment="1">
      <alignment vertical="top" wrapText="1"/>
    </xf>
    <xf numFmtId="0" fontId="79" fillId="15" borderId="1" xfId="0" applyFont="1" applyFill="1" applyBorder="1" applyAlignment="1">
      <alignment vertical="top" wrapText="1"/>
    </xf>
    <xf numFmtId="0" fontId="79" fillId="5" borderId="1" xfId="0" applyFont="1" applyFill="1" applyBorder="1" applyAlignment="1">
      <alignment vertical="top"/>
    </xf>
    <xf numFmtId="2" fontId="79" fillId="0" borderId="1" xfId="0" quotePrefix="1" applyNumberFormat="1" applyFont="1" applyBorder="1" applyAlignment="1">
      <alignment vertical="top"/>
    </xf>
    <xf numFmtId="49" fontId="79" fillId="0" borderId="1" xfId="0" applyNumberFormat="1" applyFont="1" applyBorder="1" applyAlignment="1">
      <alignment vertical="top"/>
    </xf>
    <xf numFmtId="0" fontId="77" fillId="2" borderId="1" xfId="0" applyFont="1" applyFill="1" applyBorder="1" applyAlignment="1">
      <alignment horizontal="left" vertical="center" wrapText="1"/>
    </xf>
    <xf numFmtId="0" fontId="77" fillId="2" borderId="1" xfId="0" applyFont="1" applyFill="1" applyBorder="1" applyAlignment="1">
      <alignment horizontal="left" vertical="center"/>
    </xf>
    <xf numFmtId="0" fontId="78" fillId="2" borderId="1" xfId="0" applyFont="1" applyFill="1" applyBorder="1" applyAlignment="1">
      <alignment vertical="center" wrapText="1"/>
    </xf>
    <xf numFmtId="0" fontId="78" fillId="2" borderId="1" xfId="0" applyFont="1" applyFill="1" applyBorder="1" applyAlignment="1">
      <alignment horizontal="left" vertical="center" wrapText="1"/>
    </xf>
    <xf numFmtId="0" fontId="78" fillId="5" borderId="1" xfId="0" applyFont="1" applyFill="1" applyBorder="1" applyAlignment="1">
      <alignment vertical="center" wrapText="1"/>
    </xf>
    <xf numFmtId="0" fontId="77" fillId="3" borderId="1" xfId="0" applyFont="1" applyFill="1" applyBorder="1" applyAlignment="1">
      <alignment vertical="center"/>
    </xf>
    <xf numFmtId="0" fontId="77" fillId="3" borderId="1" xfId="0" applyFont="1" applyFill="1" applyBorder="1" applyAlignment="1">
      <alignment vertical="center" wrapText="1"/>
    </xf>
    <xf numFmtId="0" fontId="77" fillId="4" borderId="1" xfId="0" applyFont="1" applyFill="1" applyBorder="1" applyAlignment="1">
      <alignment horizontal="left" vertical="center"/>
    </xf>
    <xf numFmtId="0" fontId="77" fillId="4" borderId="1" xfId="0" applyFont="1" applyFill="1" applyBorder="1" applyAlignment="1">
      <alignment vertical="center"/>
    </xf>
    <xf numFmtId="0" fontId="77" fillId="11" borderId="1" xfId="0" applyFont="1" applyFill="1" applyBorder="1" applyAlignment="1">
      <alignment vertical="center"/>
    </xf>
    <xf numFmtId="0" fontId="77" fillId="11" borderId="1" xfId="0" applyFont="1" applyFill="1" applyBorder="1" applyAlignment="1">
      <alignment vertical="center" wrapText="1"/>
    </xf>
    <xf numFmtId="0" fontId="77" fillId="8" borderId="1" xfId="0" applyFont="1" applyFill="1" applyBorder="1" applyAlignment="1">
      <alignment vertical="center"/>
    </xf>
    <xf numFmtId="0" fontId="78" fillId="0" borderId="0" xfId="0" applyFont="1" applyAlignment="1">
      <alignment vertical="center"/>
    </xf>
    <xf numFmtId="0" fontId="79" fillId="0" borderId="1" xfId="0" applyFont="1" applyBorder="1" applyAlignment="1">
      <alignment horizontal="left" vertical="top" wrapText="1"/>
    </xf>
    <xf numFmtId="0" fontId="79" fillId="0" borderId="1" xfId="0" quotePrefix="1" applyFont="1" applyBorder="1" applyAlignment="1">
      <alignment horizontal="center" vertical="top" wrapText="1"/>
    </xf>
    <xf numFmtId="0" fontId="75" fillId="6" borderId="1" xfId="0" applyFont="1" applyFill="1" applyBorder="1" applyAlignment="1">
      <alignment vertical="top" wrapText="1"/>
    </xf>
    <xf numFmtId="0" fontId="79" fillId="0" borderId="1" xfId="0" applyFont="1" applyBorder="1" applyAlignment="1">
      <alignment horizontal="left" vertical="top" indent="2"/>
    </xf>
    <xf numFmtId="0" fontId="79" fillId="0" borderId="1" xfId="0" quotePrefix="1" applyFont="1" applyBorder="1" applyAlignment="1">
      <alignment vertical="top" wrapText="1"/>
    </xf>
    <xf numFmtId="0" fontId="79" fillId="0" borderId="1" xfId="0" quotePrefix="1" applyFont="1" applyBorder="1" applyAlignment="1">
      <alignment horizontal="left" vertical="top"/>
    </xf>
    <xf numFmtId="0" fontId="79" fillId="15" borderId="1" xfId="0" quotePrefix="1" applyFont="1" applyFill="1" applyBorder="1" applyAlignment="1">
      <alignment horizontal="center" vertical="top"/>
    </xf>
    <xf numFmtId="0" fontId="83" fillId="0" borderId="1" xfId="185" applyFont="1" applyBorder="1" applyAlignment="1">
      <alignment vertical="top"/>
    </xf>
    <xf numFmtId="0" fontId="79" fillId="0" borderId="1" xfId="0" applyFont="1" applyBorder="1"/>
    <xf numFmtId="0" fontId="84" fillId="0" borderId="0" xfId="0" applyFont="1"/>
    <xf numFmtId="0" fontId="84" fillId="0" borderId="1" xfId="0" applyFont="1" applyBorder="1" applyAlignment="1">
      <alignment vertical="top"/>
    </xf>
    <xf numFmtId="0" fontId="79" fillId="0" borderId="0" xfId="0" applyFont="1" applyAlignment="1">
      <alignment vertical="top"/>
    </xf>
    <xf numFmtId="49" fontId="14" fillId="0" borderId="0" xfId="0" applyNumberFormat="1" applyFont="1"/>
    <xf numFmtId="49" fontId="72" fillId="0" borderId="1" xfId="0" applyNumberFormat="1" applyFont="1" applyBorder="1" applyAlignment="1">
      <alignment horizontal="left" vertical="center"/>
    </xf>
    <xf numFmtId="0" fontId="14" fillId="0" borderId="0" xfId="0" applyFont="1"/>
    <xf numFmtId="0" fontId="79" fillId="15" borderId="1" xfId="0" applyFont="1" applyFill="1" applyBorder="1" applyAlignment="1">
      <alignment horizontal="left" vertical="top" wrapText="1"/>
    </xf>
    <xf numFmtId="0" fontId="79" fillId="0" borderId="1" xfId="0" applyFont="1" applyBorder="1" applyAlignment="1">
      <alignment horizontal="left" vertical="center" wrapText="1"/>
    </xf>
    <xf numFmtId="49" fontId="72" fillId="0" borderId="1" xfId="31" applyNumberFormat="1" applyFont="1" applyFill="1" applyBorder="1" applyAlignment="1">
      <alignment horizontal="left" vertical="top"/>
    </xf>
    <xf numFmtId="0" fontId="85" fillId="5" borderId="1" xfId="0" applyFont="1" applyFill="1" applyBorder="1" applyAlignment="1">
      <alignment vertical="center" wrapText="1"/>
    </xf>
    <xf numFmtId="0" fontId="88" fillId="6" borderId="1" xfId="0" applyFont="1" applyFill="1" applyBorder="1" applyAlignment="1">
      <alignment vertical="center" wrapText="1"/>
    </xf>
    <xf numFmtId="0" fontId="88" fillId="6" borderId="1" xfId="0" applyFont="1" applyFill="1" applyBorder="1" applyAlignment="1">
      <alignment horizontal="center" vertical="center" wrapText="1"/>
    </xf>
    <xf numFmtId="14" fontId="88" fillId="6" borderId="1" xfId="0" applyNumberFormat="1" applyFont="1" applyFill="1" applyBorder="1" applyAlignment="1">
      <alignment horizontal="center" vertical="center" wrapText="1"/>
    </xf>
    <xf numFmtId="0" fontId="77" fillId="3" borderId="1" xfId="0" applyFont="1" applyFill="1" applyBorder="1" applyAlignment="1">
      <alignment horizontal="left" vertical="center" wrapText="1"/>
    </xf>
    <xf numFmtId="0" fontId="77" fillId="8" borderId="1" xfId="0" applyFont="1" applyFill="1" applyBorder="1" applyAlignment="1">
      <alignment vertical="center" wrapText="1"/>
    </xf>
    <xf numFmtId="0" fontId="86" fillId="5" borderId="1" xfId="0" applyFont="1" applyFill="1" applyBorder="1" applyAlignment="1">
      <alignment vertical="center" wrapText="1"/>
    </xf>
    <xf numFmtId="0" fontId="85" fillId="5" borderId="1" xfId="0" applyFont="1" applyFill="1" applyBorder="1" applyAlignment="1">
      <alignment horizontal="left" vertical="center" wrapText="1"/>
    </xf>
    <xf numFmtId="0" fontId="85" fillId="5" borderId="1" xfId="0" applyFont="1" applyFill="1" applyBorder="1" applyAlignment="1">
      <alignment vertical="center"/>
    </xf>
    <xf numFmtId="0" fontId="85" fillId="5" borderId="1" xfId="0" applyFont="1" applyFill="1" applyBorder="1" applyAlignment="1">
      <alignment horizontal="center" vertical="center"/>
    </xf>
    <xf numFmtId="0" fontId="85" fillId="5" borderId="1" xfId="0" applyFont="1" applyFill="1" applyBorder="1" applyAlignment="1">
      <alignment horizontal="center" vertical="center" wrapText="1"/>
    </xf>
    <xf numFmtId="0" fontId="75" fillId="6" borderId="1" xfId="0" applyFont="1" applyFill="1" applyBorder="1" applyAlignment="1">
      <alignment vertical="center" wrapText="1"/>
    </xf>
    <xf numFmtId="0" fontId="87" fillId="6" borderId="1" xfId="0" applyFont="1" applyFill="1" applyBorder="1" applyAlignment="1">
      <alignment horizontal="left" vertical="center" wrapText="1"/>
    </xf>
    <xf numFmtId="0" fontId="87" fillId="5" borderId="1" xfId="0" applyFont="1" applyFill="1" applyBorder="1" applyAlignment="1">
      <alignment vertical="center" wrapText="1"/>
    </xf>
    <xf numFmtId="0" fontId="88" fillId="5" borderId="1" xfId="0" applyFont="1" applyFill="1" applyBorder="1" applyAlignment="1">
      <alignment vertical="center"/>
    </xf>
    <xf numFmtId="0" fontId="88" fillId="5" borderId="1" xfId="0" applyFont="1" applyFill="1" applyBorder="1" applyAlignment="1">
      <alignment horizontal="center" vertical="center"/>
    </xf>
    <xf numFmtId="0" fontId="81" fillId="5" borderId="1" xfId="0" applyFont="1" applyFill="1" applyBorder="1" applyAlignment="1">
      <alignment vertical="top" wrapText="1"/>
    </xf>
    <xf numFmtId="0" fontId="75" fillId="5" borderId="1" xfId="0" applyFont="1" applyFill="1" applyBorder="1" applyAlignment="1">
      <alignment vertical="top" wrapText="1"/>
    </xf>
    <xf numFmtId="0" fontId="76" fillId="5" borderId="1" xfId="0" applyFont="1" applyFill="1" applyBorder="1" applyAlignment="1">
      <alignment vertical="top"/>
    </xf>
    <xf numFmtId="0" fontId="76" fillId="5" borderId="1" xfId="0" applyFont="1" applyFill="1" applyBorder="1" applyAlignment="1">
      <alignment horizontal="center" vertical="top"/>
    </xf>
    <xf numFmtId="0" fontId="84" fillId="0" borderId="1" xfId="0" applyFont="1" applyBorder="1" applyAlignment="1">
      <alignment horizontal="left" vertical="top"/>
    </xf>
    <xf numFmtId="0" fontId="84" fillId="15" borderId="1" xfId="0" applyFont="1" applyFill="1" applyBorder="1" applyAlignment="1">
      <alignment vertical="top"/>
    </xf>
    <xf numFmtId="0" fontId="79" fillId="0" borderId="1" xfId="0" applyFont="1" applyBorder="1" applyAlignment="1">
      <alignment vertical="center" wrapText="1"/>
    </xf>
    <xf numFmtId="0" fontId="89" fillId="5" borderId="1" xfId="0" applyFont="1" applyFill="1" applyBorder="1" applyAlignment="1">
      <alignment vertical="center" wrapText="1"/>
    </xf>
    <xf numFmtId="0" fontId="89" fillId="5" borderId="1" xfId="0" applyFont="1" applyFill="1" applyBorder="1" applyAlignment="1">
      <alignment horizontal="center" vertical="center" wrapText="1"/>
    </xf>
    <xf numFmtId="0" fontId="79" fillId="0" borderId="1" xfId="0" applyFont="1" applyBorder="1" applyAlignment="1">
      <alignment horizontal="center" vertical="top" wrapText="1"/>
    </xf>
    <xf numFmtId="49" fontId="72" fillId="0" borderId="7" xfId="0" applyNumberFormat="1" applyFont="1" applyBorder="1"/>
    <xf numFmtId="0" fontId="72" fillId="0" borderId="7" xfId="0" applyFont="1" applyBorder="1"/>
    <xf numFmtId="0" fontId="72" fillId="0" borderId="7" xfId="0" applyFont="1" applyBorder="1" applyAlignment="1">
      <alignment horizontal="left" vertical="top"/>
    </xf>
    <xf numFmtId="0" fontId="72" fillId="0" borderId="7" xfId="0" applyFont="1" applyBorder="1" applyAlignment="1">
      <alignment horizontal="left" vertical="center"/>
    </xf>
    <xf numFmtId="49" fontId="72" fillId="0" borderId="1" xfId="0" applyNumberFormat="1" applyFont="1" applyBorder="1" applyAlignment="1">
      <alignment horizontal="left" vertical="top"/>
    </xf>
    <xf numFmtId="49" fontId="72" fillId="0" borderId="1" xfId="0" applyNumberFormat="1" applyFont="1" applyBorder="1" applyAlignment="1">
      <alignment vertical="top"/>
    </xf>
    <xf numFmtId="0" fontId="72" fillId="0" borderId="6" xfId="0" applyFont="1" applyBorder="1"/>
    <xf numFmtId="0" fontId="77" fillId="11" borderId="1" xfId="0" applyFont="1" applyFill="1" applyBorder="1" applyAlignment="1">
      <alignment horizontal="left" vertical="center"/>
    </xf>
    <xf numFmtId="0" fontId="91" fillId="0" borderId="1" xfId="185" applyFont="1" applyBorder="1" applyAlignment="1">
      <alignment vertical="top"/>
    </xf>
    <xf numFmtId="0" fontId="84" fillId="15" borderId="1" xfId="0" applyFont="1" applyFill="1" applyBorder="1" applyAlignment="1">
      <alignment vertical="top" wrapText="1"/>
    </xf>
    <xf numFmtId="0" fontId="90" fillId="0" borderId="7" xfId="0" applyFont="1" applyBorder="1" applyAlignment="1">
      <alignment vertical="center" wrapText="1"/>
    </xf>
    <xf numFmtId="0" fontId="76" fillId="0" borderId="7" xfId="0" applyFont="1" applyBorder="1" applyAlignment="1">
      <alignment vertical="center" wrapText="1"/>
    </xf>
    <xf numFmtId="0" fontId="79" fillId="5" borderId="3" xfId="0" applyFont="1" applyFill="1" applyBorder="1"/>
    <xf numFmtId="0" fontId="76" fillId="5" borderId="3" xfId="0" applyFont="1" applyFill="1" applyBorder="1"/>
    <xf numFmtId="0" fontId="79" fillId="5" borderId="3" xfId="0" applyFont="1" applyFill="1" applyBorder="1" applyAlignment="1">
      <alignment vertical="top"/>
    </xf>
    <xf numFmtId="0" fontId="84" fillId="5" borderId="3" xfId="0" applyFont="1" applyFill="1" applyBorder="1"/>
    <xf numFmtId="0" fontId="75" fillId="2" borderId="42" xfId="0" applyFont="1" applyFill="1" applyBorder="1" applyAlignment="1">
      <alignment vertical="center" wrapText="1"/>
    </xf>
    <xf numFmtId="0" fontId="75" fillId="2" borderId="2" xfId="0" applyFont="1" applyFill="1" applyBorder="1" applyAlignment="1">
      <alignment vertical="center" wrapText="1"/>
    </xf>
    <xf numFmtId="0" fontId="75" fillId="2" borderId="2" xfId="0" applyFont="1" applyFill="1" applyBorder="1" applyAlignment="1">
      <alignment horizontal="center" vertical="center" wrapText="1"/>
    </xf>
    <xf numFmtId="0" fontId="75" fillId="2" borderId="2" xfId="0" applyFont="1" applyFill="1" applyBorder="1" applyAlignment="1">
      <alignment horizontal="left" vertical="center" wrapText="1"/>
    </xf>
    <xf numFmtId="0" fontId="75" fillId="3" borderId="2" xfId="0" applyFont="1" applyFill="1" applyBorder="1" applyAlignment="1">
      <alignment vertical="center" wrapText="1"/>
    </xf>
    <xf numFmtId="0" fontId="75" fillId="3" borderId="2" xfId="0" applyFont="1" applyFill="1" applyBorder="1" applyAlignment="1">
      <alignment horizontal="left" vertical="center" wrapText="1"/>
    </xf>
    <xf numFmtId="0" fontId="75" fillId="4" borderId="2" xfId="0" applyFont="1" applyFill="1" applyBorder="1" applyAlignment="1">
      <alignment vertical="center" wrapText="1"/>
    </xf>
    <xf numFmtId="0" fontId="75" fillId="4" borderId="2" xfId="0" applyFont="1" applyFill="1" applyBorder="1" applyAlignment="1">
      <alignment horizontal="center" vertical="center" wrapText="1"/>
    </xf>
    <xf numFmtId="0" fontId="75" fillId="11" borderId="2" xfId="0" applyFont="1" applyFill="1" applyBorder="1" applyAlignment="1">
      <alignment vertical="center" wrapText="1"/>
    </xf>
    <xf numFmtId="0" fontId="76" fillId="7" borderId="2" xfId="0" applyFont="1" applyFill="1" applyBorder="1" applyAlignment="1">
      <alignment horizontal="center" vertical="center" wrapText="1"/>
    </xf>
    <xf numFmtId="0" fontId="76" fillId="7" borderId="2" xfId="0" applyFont="1" applyFill="1" applyBorder="1" applyAlignment="1">
      <alignment horizontal="left" vertical="center" wrapText="1"/>
    </xf>
    <xf numFmtId="0" fontId="76" fillId="8" borderId="2" xfId="0" applyFont="1" applyFill="1" applyBorder="1" applyAlignment="1">
      <alignment horizontal="center" vertical="center" wrapText="1"/>
    </xf>
    <xf numFmtId="0" fontId="75" fillId="3" borderId="2" xfId="0" applyFont="1" applyFill="1" applyBorder="1" applyAlignment="1">
      <alignment horizontal="center" vertical="center" wrapText="1"/>
    </xf>
    <xf numFmtId="0" fontId="75" fillId="9" borderId="2" xfId="0" applyFont="1" applyFill="1" applyBorder="1" applyAlignment="1">
      <alignment horizontal="center" vertical="center" wrapText="1"/>
    </xf>
    <xf numFmtId="0" fontId="75" fillId="10" borderId="2" xfId="0" applyFont="1" applyFill="1" applyBorder="1" applyAlignment="1">
      <alignment horizontal="center" vertical="center" wrapText="1"/>
    </xf>
    <xf numFmtId="0" fontId="75" fillId="46" borderId="2" xfId="0" applyFont="1" applyFill="1" applyBorder="1" applyAlignment="1">
      <alignment horizontal="center" vertical="center" wrapText="1"/>
    </xf>
    <xf numFmtId="0" fontId="75" fillId="8" borderId="2" xfId="0" applyFont="1" applyFill="1" applyBorder="1" applyAlignment="1">
      <alignment horizontal="center" vertical="center"/>
    </xf>
    <xf numFmtId="14" fontId="75" fillId="8" borderId="2" xfId="0" applyNumberFormat="1" applyFont="1" applyFill="1" applyBorder="1" applyAlignment="1">
      <alignment horizontal="center" vertical="center"/>
    </xf>
    <xf numFmtId="0" fontId="76" fillId="0" borderId="6" xfId="0" applyFont="1" applyBorder="1" applyAlignment="1">
      <alignment vertical="center" wrapText="1"/>
    </xf>
    <xf numFmtId="0" fontId="79" fillId="0" borderId="38" xfId="0" applyFont="1" applyBorder="1" applyAlignment="1">
      <alignment horizontal="left" vertical="top" indent="2"/>
    </xf>
    <xf numFmtId="0" fontId="79" fillId="0" borderId="38" xfId="0" applyFont="1" applyBorder="1" applyAlignment="1">
      <alignment vertical="top"/>
    </xf>
    <xf numFmtId="0" fontId="79" fillId="0" borderId="38" xfId="0" applyFont="1" applyBorder="1" applyAlignment="1">
      <alignment horizontal="center" vertical="top"/>
    </xf>
    <xf numFmtId="49" fontId="79" fillId="0" borderId="38" xfId="0" applyNumberFormat="1" applyFont="1" applyBorder="1" applyAlignment="1">
      <alignment vertical="top"/>
    </xf>
    <xf numFmtId="0" fontId="79" fillId="0" borderId="38" xfId="0" applyFont="1" applyBorder="1" applyAlignment="1">
      <alignment horizontal="left" vertical="top"/>
    </xf>
    <xf numFmtId="0" fontId="79" fillId="5" borderId="38" xfId="0" applyFont="1" applyFill="1" applyBorder="1" applyAlignment="1">
      <alignment vertical="top"/>
    </xf>
    <xf numFmtId="0" fontId="79" fillId="0" borderId="38" xfId="0" applyFont="1" applyBorder="1" applyAlignment="1">
      <alignment vertical="top" wrapText="1"/>
    </xf>
    <xf numFmtId="0" fontId="79" fillId="15" borderId="38" xfId="0" applyFont="1" applyFill="1" applyBorder="1" applyAlignment="1">
      <alignment vertical="top"/>
    </xf>
    <xf numFmtId="0" fontId="79" fillId="15" borderId="38" xfId="0" applyFont="1" applyFill="1" applyBorder="1" applyAlignment="1">
      <alignment horizontal="center" vertical="top"/>
    </xf>
    <xf numFmtId="14" fontId="79" fillId="0" borderId="38" xfId="0" applyNumberFormat="1" applyFont="1" applyBorder="1" applyAlignment="1">
      <alignment horizontal="center" vertical="top"/>
    </xf>
    <xf numFmtId="0" fontId="79" fillId="5" borderId="4" xfId="0" applyFont="1" applyFill="1" applyBorder="1"/>
    <xf numFmtId="0" fontId="92" fillId="5" borderId="3" xfId="0" applyFont="1" applyFill="1" applyBorder="1"/>
    <xf numFmtId="14" fontId="85" fillId="5" borderId="1" xfId="0" applyNumberFormat="1" applyFont="1" applyFill="1" applyBorder="1" applyAlignment="1">
      <alignment vertical="center" wrapText="1"/>
    </xf>
    <xf numFmtId="14" fontId="87" fillId="6" borderId="1" xfId="0" applyNumberFormat="1" applyFont="1" applyFill="1" applyBorder="1" applyAlignment="1">
      <alignment horizontal="left" vertical="center" wrapText="1"/>
    </xf>
    <xf numFmtId="0" fontId="93" fillId="5" borderId="2" xfId="0" applyFont="1" applyFill="1" applyBorder="1" applyAlignment="1">
      <alignment vertical="center" wrapText="1"/>
    </xf>
    <xf numFmtId="14" fontId="75" fillId="8" borderId="5" xfId="0" applyNumberFormat="1" applyFont="1" applyFill="1" applyBorder="1" applyAlignment="1">
      <alignment horizontal="center" vertical="center"/>
    </xf>
    <xf numFmtId="14" fontId="79" fillId="0" borderId="3" xfId="0" applyNumberFormat="1" applyFont="1" applyBorder="1" applyAlignment="1">
      <alignment horizontal="center" vertical="top"/>
    </xf>
    <xf numFmtId="14" fontId="85" fillId="5" borderId="3" xfId="0" applyNumberFormat="1" applyFont="1" applyFill="1" applyBorder="1" applyAlignment="1">
      <alignment vertical="center" wrapText="1"/>
    </xf>
    <xf numFmtId="14" fontId="88" fillId="6" borderId="3" xfId="0" applyNumberFormat="1" applyFont="1" applyFill="1" applyBorder="1" applyAlignment="1">
      <alignment horizontal="center" vertical="center" wrapText="1"/>
    </xf>
    <xf numFmtId="14" fontId="87" fillId="6" borderId="3" xfId="0" applyNumberFormat="1" applyFont="1" applyFill="1" applyBorder="1" applyAlignment="1">
      <alignment horizontal="left" vertical="center" wrapText="1"/>
    </xf>
    <xf numFmtId="14" fontId="79" fillId="0" borderId="4" xfId="0" applyNumberFormat="1" applyFont="1" applyBorder="1" applyAlignment="1">
      <alignment horizontal="center" vertical="top"/>
    </xf>
    <xf numFmtId="0" fontId="18" fillId="0" borderId="0" xfId="0" applyFont="1" applyAlignment="1">
      <alignment horizontal="left" vertical="top"/>
    </xf>
    <xf numFmtId="0" fontId="16" fillId="0" borderId="9" xfId="0" applyFont="1" applyBorder="1" applyAlignment="1">
      <alignment vertical="center"/>
    </xf>
    <xf numFmtId="0" fontId="17" fillId="0" borderId="9" xfId="0" applyFont="1" applyBorder="1"/>
    <xf numFmtId="0" fontId="79" fillId="0" borderId="1" xfId="0" applyFont="1" applyBorder="1" applyAlignment="1">
      <alignment horizontal="center" vertical="center"/>
    </xf>
    <xf numFmtId="0" fontId="79" fillId="15" borderId="1" xfId="0" applyFont="1" applyFill="1" applyBorder="1" applyAlignment="1">
      <alignment horizontal="center" vertical="center"/>
    </xf>
    <xf numFmtId="0" fontId="75" fillId="2" borderId="1" xfId="0" applyFont="1" applyFill="1" applyBorder="1" applyAlignment="1">
      <alignment vertical="center"/>
    </xf>
    <xf numFmtId="0" fontId="75" fillId="2" borderId="1" xfId="0" applyFont="1" applyFill="1" applyBorder="1" applyAlignment="1">
      <alignment horizontal="left" vertical="center"/>
    </xf>
    <xf numFmtId="0" fontId="75" fillId="2" borderId="1" xfId="0" applyFont="1" applyFill="1" applyBorder="1" applyAlignment="1">
      <alignment horizontal="center" vertical="center"/>
    </xf>
    <xf numFmtId="0" fontId="75" fillId="3" borderId="1" xfId="0" applyFont="1" applyFill="1" applyBorder="1" applyAlignment="1">
      <alignment vertical="center"/>
    </xf>
    <xf numFmtId="0" fontId="75" fillId="3" borderId="1" xfId="0" applyFont="1" applyFill="1" applyBorder="1" applyAlignment="1">
      <alignment horizontal="left" vertical="center"/>
    </xf>
    <xf numFmtId="0" fontId="75" fillId="3" borderId="1" xfId="0" applyFont="1" applyFill="1" applyBorder="1" applyAlignment="1">
      <alignment horizontal="center" vertical="center"/>
    </xf>
    <xf numFmtId="0" fontId="75" fillId="4" borderId="1" xfId="0" applyFont="1" applyFill="1" applyBorder="1" applyAlignment="1">
      <alignment vertical="center"/>
    </xf>
    <xf numFmtId="0" fontId="75" fillId="11" borderId="1" xfId="0" applyFont="1" applyFill="1" applyBorder="1" applyAlignment="1">
      <alignment vertical="center"/>
    </xf>
    <xf numFmtId="0" fontId="76" fillId="7" borderId="1" xfId="0" applyFont="1" applyFill="1" applyBorder="1" applyAlignment="1">
      <alignment horizontal="center" vertical="center"/>
    </xf>
    <xf numFmtId="0" fontId="76" fillId="8" borderId="1" xfId="0" applyFont="1" applyFill="1" applyBorder="1" applyAlignment="1">
      <alignment horizontal="center" vertical="center"/>
    </xf>
    <xf numFmtId="0" fontId="75" fillId="9" borderId="1" xfId="0" applyFont="1" applyFill="1" applyBorder="1" applyAlignment="1">
      <alignment horizontal="center" vertical="center"/>
    </xf>
    <xf numFmtId="0" fontId="75" fillId="10" borderId="1" xfId="0" applyFont="1" applyFill="1" applyBorder="1" applyAlignment="1">
      <alignment horizontal="center" vertical="center"/>
    </xf>
    <xf numFmtId="0" fontId="75" fillId="46" borderId="1" xfId="0" applyFont="1" applyFill="1" applyBorder="1" applyAlignment="1">
      <alignment horizontal="center" vertical="center"/>
    </xf>
    <xf numFmtId="0" fontId="75" fillId="8" borderId="1" xfId="0" applyFont="1" applyFill="1" applyBorder="1" applyAlignment="1">
      <alignment horizontal="center" vertical="center"/>
    </xf>
    <xf numFmtId="14" fontId="75" fillId="8" borderId="1" xfId="0" applyNumberFormat="1" applyFont="1" applyFill="1" applyBorder="1" applyAlignment="1">
      <alignment horizontal="center" vertical="center"/>
    </xf>
    <xf numFmtId="0" fontId="91" fillId="0" borderId="1" xfId="185" applyFont="1" applyBorder="1" applyAlignment="1">
      <alignment horizontal="center" vertical="center"/>
    </xf>
    <xf numFmtId="0" fontId="79" fillId="15" borderId="1" xfId="0" quotePrefix="1" applyFont="1" applyFill="1" applyBorder="1" applyAlignment="1">
      <alignment horizontal="left" vertical="top"/>
    </xf>
    <xf numFmtId="0" fontId="76" fillId="0" borderId="38" xfId="0" applyFont="1" applyBorder="1" applyAlignment="1">
      <alignment horizontal="left" vertical="top"/>
    </xf>
    <xf numFmtId="0" fontId="79" fillId="15" borderId="38" xfId="0" applyFont="1" applyFill="1" applyBorder="1" applyAlignment="1">
      <alignment horizontal="left" vertical="top"/>
    </xf>
    <xf numFmtId="0" fontId="75" fillId="2" borderId="2" xfId="0" applyFont="1" applyFill="1" applyBorder="1" applyAlignment="1">
      <alignment vertical="center"/>
    </xf>
    <xf numFmtId="0" fontId="75" fillId="4" borderId="2" xfId="0" applyFont="1" applyFill="1" applyBorder="1" applyAlignment="1">
      <alignment vertical="center"/>
    </xf>
    <xf numFmtId="0" fontId="72" fillId="0" borderId="1" xfId="0" applyFont="1" applyBorder="1" applyAlignment="1">
      <alignment horizontal="center"/>
    </xf>
    <xf numFmtId="49" fontId="72" fillId="0" borderId="6" xfId="0" applyNumberFormat="1" applyFont="1" applyBorder="1"/>
    <xf numFmtId="0" fontId="97" fillId="0" borderId="0" xfId="0" applyFont="1" applyAlignment="1">
      <alignment vertical="center"/>
    </xf>
    <xf numFmtId="0" fontId="79" fillId="0" borderId="1" xfId="0" quotePrefix="1" applyFont="1" applyBorder="1" applyAlignment="1">
      <alignment vertical="top"/>
    </xf>
    <xf numFmtId="49" fontId="72" fillId="0" borderId="1" xfId="0" applyNumberFormat="1" applyFont="1" applyBorder="1"/>
    <xf numFmtId="0" fontId="72" fillId="0" borderId="1" xfId="0" applyFont="1" applyBorder="1"/>
    <xf numFmtId="14" fontId="14" fillId="0" borderId="1" xfId="0" applyNumberFormat="1" applyFont="1" applyBorder="1"/>
    <xf numFmtId="0" fontId="14" fillId="0" borderId="1" xfId="0" applyFont="1" applyBorder="1"/>
    <xf numFmtId="0" fontId="19" fillId="0" borderId="0" xfId="0" applyFont="1"/>
    <xf numFmtId="49" fontId="72" fillId="0" borderId="38" xfId="0" applyNumberFormat="1" applyFont="1" applyBorder="1"/>
    <xf numFmtId="14" fontId="14" fillId="0" borderId="38" xfId="0" applyNumberFormat="1" applyFont="1" applyBorder="1"/>
    <xf numFmtId="49" fontId="75" fillId="4" borderId="2" xfId="0" applyNumberFormat="1" applyFont="1" applyFill="1" applyBorder="1" applyAlignment="1">
      <alignment vertical="center"/>
    </xf>
    <xf numFmtId="49" fontId="98" fillId="0" borderId="1" xfId="0" applyNumberFormat="1" applyFont="1" applyBorder="1"/>
    <xf numFmtId="0" fontId="76" fillId="0" borderId="2" xfId="0" applyFont="1" applyBorder="1" applyAlignment="1">
      <alignment horizontal="left" vertical="top"/>
    </xf>
    <xf numFmtId="0" fontId="79" fillId="0" borderId="43" xfId="0" applyFont="1" applyBorder="1" applyAlignment="1">
      <alignment horizontal="left" vertical="top"/>
    </xf>
    <xf numFmtId="0" fontId="72" fillId="0" borderId="38" xfId="0" applyFont="1" applyBorder="1"/>
    <xf numFmtId="0" fontId="19" fillId="0" borderId="1" xfId="0" applyFont="1" applyBorder="1"/>
    <xf numFmtId="0" fontId="100" fillId="0" borderId="0" xfId="0" applyFont="1"/>
    <xf numFmtId="49" fontId="79" fillId="0" borderId="1" xfId="0" applyNumberFormat="1" applyFont="1" applyBorder="1" applyAlignment="1">
      <alignment horizontal="left" vertical="top"/>
    </xf>
    <xf numFmtId="0" fontId="99" fillId="0" borderId="0" xfId="0" applyFont="1" applyAlignment="1">
      <alignment vertical="top"/>
    </xf>
    <xf numFmtId="0" fontId="99" fillId="0" borderId="1" xfId="0" applyFont="1" applyBorder="1" applyAlignment="1">
      <alignment vertical="top"/>
    </xf>
    <xf numFmtId="14" fontId="99" fillId="0" borderId="1" xfId="0" applyNumberFormat="1" applyFont="1" applyBorder="1" applyAlignment="1">
      <alignment horizontal="center" vertical="top"/>
    </xf>
    <xf numFmtId="0" fontId="99" fillId="15" borderId="1" xfId="0" applyFont="1" applyFill="1" applyBorder="1" applyAlignment="1">
      <alignment horizontal="left" vertical="top"/>
    </xf>
    <xf numFmtId="0" fontId="14" fillId="0" borderId="1" xfId="0" applyFont="1" applyBorder="1" applyAlignment="1">
      <alignment horizontal="center"/>
    </xf>
    <xf numFmtId="0" fontId="80" fillId="0" borderId="1" xfId="0" applyFont="1" applyBorder="1" applyAlignment="1">
      <alignment horizontal="left" vertical="top"/>
    </xf>
    <xf numFmtId="0" fontId="79" fillId="0" borderId="38" xfId="0" applyFont="1" applyBorder="1" applyAlignment="1">
      <alignment horizontal="center" vertical="center"/>
    </xf>
    <xf numFmtId="49" fontId="72" fillId="0" borderId="44" xfId="0" applyNumberFormat="1" applyFont="1" applyBorder="1"/>
    <xf numFmtId="0" fontId="14" fillId="0" borderId="1" xfId="0" applyFont="1" applyBorder="1" applyAlignment="1">
      <alignment wrapText="1"/>
    </xf>
    <xf numFmtId="0" fontId="101" fillId="0" borderId="7" xfId="0" applyFont="1" applyBorder="1"/>
    <xf numFmtId="49" fontId="101" fillId="0" borderId="1" xfId="0" applyNumberFormat="1" applyFont="1" applyBorder="1"/>
    <xf numFmtId="0" fontId="101" fillId="0" borderId="1" xfId="0" applyFont="1" applyBorder="1"/>
    <xf numFmtId="14" fontId="19" fillId="0" borderId="1" xfId="0" applyNumberFormat="1" applyFont="1" applyBorder="1"/>
    <xf numFmtId="0" fontId="99" fillId="0" borderId="38" xfId="0" applyFont="1" applyBorder="1" applyAlignment="1">
      <alignment horizontal="center" vertical="top"/>
    </xf>
    <xf numFmtId="0" fontId="99" fillId="0" borderId="38" xfId="0" quotePrefix="1" applyFont="1" applyBorder="1" applyAlignment="1">
      <alignment horizontal="center" vertical="top"/>
    </xf>
    <xf numFmtId="0" fontId="99" fillId="0" borderId="1" xfId="0" applyFont="1" applyBorder="1" applyAlignment="1">
      <alignment horizontal="center" vertical="center"/>
    </xf>
    <xf numFmtId="0" fontId="99" fillId="0" borderId="38" xfId="0" applyFont="1" applyBorder="1" applyAlignment="1">
      <alignment horizontal="left" vertical="top"/>
    </xf>
    <xf numFmtId="0" fontId="99" fillId="0" borderId="38" xfId="0" applyFont="1" applyBorder="1" applyAlignment="1">
      <alignment vertical="top"/>
    </xf>
    <xf numFmtId="49" fontId="99" fillId="0" borderId="38" xfId="0" applyNumberFormat="1" applyFont="1" applyBorder="1" applyAlignment="1">
      <alignment vertical="top"/>
    </xf>
    <xf numFmtId="0" fontId="99" fillId="15" borderId="38" xfId="0" applyFont="1" applyFill="1" applyBorder="1" applyAlignment="1">
      <alignment vertical="top"/>
    </xf>
    <xf numFmtId="0" fontId="99" fillId="15" borderId="38" xfId="0" applyFont="1" applyFill="1" applyBorder="1" applyAlignment="1">
      <alignment horizontal="left" vertical="top"/>
    </xf>
    <xf numFmtId="0" fontId="79" fillId="0" borderId="38" xfId="0" quotePrefix="1" applyFont="1" applyBorder="1" applyAlignment="1">
      <alignment horizontal="center" vertical="top"/>
    </xf>
    <xf numFmtId="0" fontId="99" fillId="15" borderId="1" xfId="0" applyFont="1" applyFill="1" applyBorder="1" applyAlignment="1">
      <alignment vertical="top"/>
    </xf>
    <xf numFmtId="49" fontId="72" fillId="0" borderId="46" xfId="0" applyNumberFormat="1" applyFont="1" applyBorder="1"/>
    <xf numFmtId="49" fontId="101" fillId="0" borderId="1" xfId="0" applyNumberFormat="1" applyFont="1" applyBorder="1" applyAlignment="1">
      <alignment horizontal="left" vertical="center"/>
    </xf>
    <xf numFmtId="49" fontId="101" fillId="0" borderId="7" xfId="0" applyNumberFormat="1" applyFont="1" applyBorder="1"/>
    <xf numFmtId="0" fontId="101" fillId="0" borderId="1" xfId="0" applyFont="1" applyBorder="1" applyAlignment="1">
      <alignment horizontal="left" vertical="center"/>
    </xf>
    <xf numFmtId="49" fontId="72" fillId="0" borderId="7" xfId="0" applyNumberFormat="1" applyFont="1" applyBorder="1" applyAlignment="1">
      <alignment horizontal="left" vertical="top"/>
    </xf>
    <xf numFmtId="0" fontId="101" fillId="0" borderId="1" xfId="0" applyFont="1" applyBorder="1" applyAlignment="1">
      <alignment wrapText="1"/>
    </xf>
    <xf numFmtId="14" fontId="14" fillId="0" borderId="7" xfId="0" applyNumberFormat="1" applyFont="1" applyBorder="1"/>
    <xf numFmtId="0" fontId="99" fillId="0" borderId="1" xfId="0" applyFont="1" applyBorder="1" applyAlignment="1">
      <alignment horizontal="center" vertical="top"/>
    </xf>
    <xf numFmtId="0" fontId="96" fillId="0" borderId="7" xfId="0" applyFont="1" applyBorder="1"/>
    <xf numFmtId="49" fontId="96" fillId="0" borderId="1" xfId="0" applyNumberFormat="1" applyFont="1" applyBorder="1"/>
    <xf numFmtId="0" fontId="96" fillId="0" borderId="1" xfId="0" applyFont="1" applyBorder="1"/>
    <xf numFmtId="14" fontId="100" fillId="0" borderId="1" xfId="0" applyNumberFormat="1" applyFont="1" applyBorder="1"/>
    <xf numFmtId="49" fontId="72" fillId="0" borderId="47" xfId="0" applyNumberFormat="1" applyFont="1" applyBorder="1"/>
    <xf numFmtId="0" fontId="103" fillId="0" borderId="1" xfId="0" applyFont="1" applyBorder="1" applyAlignment="1">
      <alignment horizontal="center" vertical="center"/>
    </xf>
    <xf numFmtId="14" fontId="103" fillId="0" borderId="1" xfId="0" applyNumberFormat="1" applyFont="1" applyBorder="1" applyAlignment="1">
      <alignment horizontal="center" vertical="top"/>
    </xf>
    <xf numFmtId="0" fontId="104" fillId="0" borderId="7" xfId="0" applyFont="1" applyBorder="1"/>
    <xf numFmtId="14" fontId="7" fillId="0" borderId="1" xfId="0" applyNumberFormat="1" applyFont="1" applyBorder="1"/>
    <xf numFmtId="0" fontId="100" fillId="0" borderId="1" xfId="0" applyFont="1" applyBorder="1"/>
    <xf numFmtId="0" fontId="99" fillId="0" borderId="1" xfId="0" applyFont="1" applyBorder="1" applyAlignment="1">
      <alignment horizontal="left" vertical="top"/>
    </xf>
    <xf numFmtId="0" fontId="79" fillId="70" borderId="38" xfId="0" applyFont="1" applyFill="1" applyBorder="1" applyAlignment="1">
      <alignment horizontal="left" vertical="top"/>
    </xf>
    <xf numFmtId="0" fontId="75" fillId="70" borderId="38" xfId="0" applyFont="1" applyFill="1" applyBorder="1" applyAlignment="1">
      <alignment horizontal="left" vertical="top"/>
    </xf>
    <xf numFmtId="0" fontId="79" fillId="70" borderId="38" xfId="0" applyFont="1" applyFill="1" applyBorder="1" applyAlignment="1">
      <alignment vertical="top"/>
    </xf>
    <xf numFmtId="0" fontId="79" fillId="70" borderId="38" xfId="0" applyFont="1" applyFill="1" applyBorder="1" applyAlignment="1">
      <alignment horizontal="center" vertical="top"/>
    </xf>
    <xf numFmtId="49" fontId="79" fillId="70" borderId="38" xfId="0" applyNumberFormat="1" applyFont="1" applyFill="1" applyBorder="1" applyAlignment="1">
      <alignment vertical="top"/>
    </xf>
    <xf numFmtId="0" fontId="79" fillId="70" borderId="38" xfId="0" applyFont="1" applyFill="1" applyBorder="1" applyAlignment="1">
      <alignment horizontal="center" vertical="center"/>
    </xf>
    <xf numFmtId="14" fontId="79" fillId="70" borderId="38" xfId="0" applyNumberFormat="1" applyFont="1" applyFill="1" applyBorder="1" applyAlignment="1">
      <alignment horizontal="center" vertical="top"/>
    </xf>
    <xf numFmtId="0" fontId="79" fillId="71" borderId="38" xfId="0" applyFont="1" applyFill="1" applyBorder="1" applyAlignment="1">
      <alignment horizontal="left" vertical="top"/>
    </xf>
    <xf numFmtId="0" fontId="75" fillId="71" borderId="38" xfId="0" applyFont="1" applyFill="1" applyBorder="1" applyAlignment="1">
      <alignment horizontal="left" vertical="top"/>
    </xf>
    <xf numFmtId="0" fontId="79" fillId="71" borderId="38" xfId="0" applyFont="1" applyFill="1" applyBorder="1" applyAlignment="1">
      <alignment vertical="top"/>
    </xf>
    <xf numFmtId="0" fontId="79" fillId="71" borderId="38" xfId="0" applyFont="1" applyFill="1" applyBorder="1" applyAlignment="1">
      <alignment horizontal="center" vertical="top"/>
    </xf>
    <xf numFmtId="49" fontId="79" fillId="71" borderId="38" xfId="0" applyNumberFormat="1" applyFont="1" applyFill="1" applyBorder="1" applyAlignment="1">
      <alignment vertical="top"/>
    </xf>
    <xf numFmtId="0" fontId="79" fillId="71" borderId="38" xfId="0" applyFont="1" applyFill="1" applyBorder="1" applyAlignment="1">
      <alignment horizontal="center" vertical="center"/>
    </xf>
    <xf numFmtId="14" fontId="79" fillId="71" borderId="38" xfId="0" applyNumberFormat="1" applyFont="1" applyFill="1" applyBorder="1" applyAlignment="1">
      <alignment horizontal="center" vertical="top"/>
    </xf>
    <xf numFmtId="0" fontId="79" fillId="71" borderId="38" xfId="0" quotePrefix="1" applyFont="1" applyFill="1" applyBorder="1" applyAlignment="1">
      <alignment horizontal="center" vertical="top"/>
    </xf>
    <xf numFmtId="0" fontId="75" fillId="4" borderId="1" xfId="0" applyFont="1" applyFill="1" applyBorder="1" applyAlignment="1">
      <alignment horizontal="center" vertical="center"/>
    </xf>
    <xf numFmtId="0" fontId="75" fillId="8" borderId="1" xfId="0" applyFont="1" applyFill="1" applyBorder="1" applyAlignment="1">
      <alignment horizontal="left" vertical="center"/>
    </xf>
    <xf numFmtId="49" fontId="99" fillId="0" borderId="1" xfId="0" applyNumberFormat="1" applyFont="1" applyBorder="1" applyAlignment="1">
      <alignment vertical="top"/>
    </xf>
    <xf numFmtId="0" fontId="99" fillId="0" borderId="1" xfId="0" quotePrefix="1" applyFont="1" applyBorder="1" applyAlignment="1">
      <alignment horizontal="center" vertical="top"/>
    </xf>
    <xf numFmtId="0" fontId="75" fillId="70" borderId="1" xfId="0" applyFont="1" applyFill="1" applyBorder="1" applyAlignment="1">
      <alignment horizontal="center" vertical="center"/>
    </xf>
    <xf numFmtId="0" fontId="79" fillId="70" borderId="1" xfId="0" applyFont="1" applyFill="1" applyBorder="1" applyAlignment="1">
      <alignment horizontal="center" vertical="top"/>
    </xf>
    <xf numFmtId="0" fontId="99" fillId="70" borderId="38" xfId="0" applyFont="1" applyFill="1" applyBorder="1" applyAlignment="1">
      <alignment horizontal="center" vertical="top"/>
    </xf>
    <xf numFmtId="0" fontId="99" fillId="70" borderId="1" xfId="0" applyFont="1" applyFill="1" applyBorder="1" applyAlignment="1">
      <alignment horizontal="center" vertical="top"/>
    </xf>
    <xf numFmtId="0" fontId="94" fillId="70" borderId="1" xfId="0" applyFont="1" applyFill="1" applyBorder="1" applyAlignment="1">
      <alignment vertical="center"/>
    </xf>
    <xf numFmtId="0" fontId="75" fillId="70" borderId="1" xfId="0" applyFont="1" applyFill="1" applyBorder="1" applyAlignment="1">
      <alignment vertical="center"/>
    </xf>
    <xf numFmtId="0" fontId="79" fillId="70" borderId="1" xfId="0" applyFont="1" applyFill="1" applyBorder="1" applyAlignment="1">
      <alignment vertical="top"/>
    </xf>
    <xf numFmtId="0" fontId="99" fillId="70" borderId="1" xfId="0" applyFont="1" applyFill="1" applyBorder="1" applyAlignment="1">
      <alignment vertical="top"/>
    </xf>
    <xf numFmtId="0" fontId="79" fillId="70" borderId="1" xfId="0" applyFont="1" applyFill="1" applyBorder="1" applyAlignment="1">
      <alignment horizontal="left" vertical="top"/>
    </xf>
    <xf numFmtId="0" fontId="79" fillId="70" borderId="43" xfId="0" applyFont="1" applyFill="1" applyBorder="1" applyAlignment="1">
      <alignment horizontal="left" vertical="top"/>
    </xf>
    <xf numFmtId="0" fontId="99" fillId="70" borderId="38" xfId="0" applyFont="1" applyFill="1" applyBorder="1" applyAlignment="1">
      <alignment vertical="top"/>
    </xf>
    <xf numFmtId="0" fontId="102" fillId="0" borderId="0" xfId="0" applyFont="1"/>
    <xf numFmtId="0" fontId="79" fillId="0" borderId="45" xfId="0" applyFont="1" applyBorder="1" applyAlignment="1">
      <alignment horizontal="left" vertical="top"/>
    </xf>
    <xf numFmtId="0" fontId="95" fillId="0" borderId="0" xfId="0" applyFont="1"/>
    <xf numFmtId="49" fontId="72" fillId="0" borderId="0" xfId="0" applyNumberFormat="1" applyFont="1"/>
    <xf numFmtId="0" fontId="14" fillId="0" borderId="38" xfId="0" applyFont="1" applyBorder="1"/>
    <xf numFmtId="0" fontId="15" fillId="13" borderId="39" xfId="0" applyFont="1" applyFill="1" applyBorder="1" applyAlignment="1">
      <alignment horizontal="center" vertical="center"/>
    </xf>
    <xf numFmtId="0" fontId="15" fillId="13" borderId="40" xfId="0" applyFont="1" applyFill="1" applyBorder="1" applyAlignment="1">
      <alignment horizontal="center" vertical="center"/>
    </xf>
    <xf numFmtId="0" fontId="15" fillId="13" borderId="41" xfId="0" applyFont="1" applyFill="1" applyBorder="1" applyAlignment="1">
      <alignment horizontal="center" vertical="center"/>
    </xf>
    <xf numFmtId="0" fontId="72" fillId="0" borderId="10" xfId="0" applyFont="1" applyBorder="1" applyAlignment="1">
      <alignment vertical="top" wrapText="1"/>
    </xf>
    <xf numFmtId="0" fontId="72" fillId="0" borderId="11" xfId="0" applyFont="1" applyBorder="1" applyAlignment="1">
      <alignment vertical="top" wrapText="1"/>
    </xf>
    <xf numFmtId="0" fontId="72" fillId="0" borderId="12" xfId="0" applyFont="1" applyBorder="1" applyAlignment="1">
      <alignment vertical="top" wrapText="1"/>
    </xf>
    <xf numFmtId="0" fontId="72" fillId="0" borderId="13" xfId="0" applyFont="1" applyBorder="1" applyAlignment="1">
      <alignment vertical="top" wrapText="1"/>
    </xf>
    <xf numFmtId="0" fontId="72" fillId="0" borderId="0" xfId="0" applyFont="1" applyAlignment="1">
      <alignment vertical="top" wrapText="1"/>
    </xf>
    <xf numFmtId="0" fontId="72" fillId="0" borderId="14" xfId="0" applyFont="1" applyBorder="1" applyAlignment="1">
      <alignment vertical="top" wrapText="1"/>
    </xf>
    <xf numFmtId="0" fontId="8" fillId="0" borderId="13" xfId="0" applyFont="1" applyBorder="1" applyAlignment="1">
      <alignment horizontal="left" vertical="top" wrapText="1"/>
    </xf>
    <xf numFmtId="0" fontId="72" fillId="0" borderId="0" xfId="0" applyFont="1" applyAlignment="1">
      <alignment horizontal="left" vertical="top" wrapText="1"/>
    </xf>
    <xf numFmtId="0" fontId="72" fillId="0" borderId="14" xfId="0" applyFont="1" applyBorder="1" applyAlignment="1">
      <alignment horizontal="left" vertical="top" wrapText="1"/>
    </xf>
    <xf numFmtId="0" fontId="72" fillId="0" borderId="13" xfId="0" applyFont="1" applyBorder="1" applyAlignment="1">
      <alignment horizontal="left" vertical="top" wrapText="1" indent="2"/>
    </xf>
    <xf numFmtId="0" fontId="72" fillId="0" borderId="0" xfId="0" applyFont="1" applyAlignment="1">
      <alignment horizontal="left" vertical="top" wrapText="1" indent="2"/>
    </xf>
    <xf numFmtId="0" fontId="72" fillId="0" borderId="14" xfId="0" applyFont="1" applyBorder="1" applyAlignment="1">
      <alignment horizontal="left" vertical="top" wrapText="1" indent="2"/>
    </xf>
    <xf numFmtId="0" fontId="72" fillId="0" borderId="13" xfId="0" applyFont="1" applyBorder="1" applyAlignment="1">
      <alignment horizontal="left" vertical="top" wrapText="1" indent="1"/>
    </xf>
    <xf numFmtId="0" fontId="72" fillId="0" borderId="0" xfId="0" applyFont="1" applyAlignment="1">
      <alignment horizontal="left" vertical="top" wrapText="1" indent="1"/>
    </xf>
    <xf numFmtId="0" fontId="72" fillId="0" borderId="14" xfId="0" applyFont="1" applyBorder="1" applyAlignment="1">
      <alignment horizontal="left" vertical="top" wrapText="1" indent="1"/>
    </xf>
    <xf numFmtId="0" fontId="8" fillId="0" borderId="15" xfId="0" applyFont="1" applyBorder="1" applyAlignment="1">
      <alignment horizontal="left" vertical="top" wrapText="1" indent="1"/>
    </xf>
    <xf numFmtId="0" fontId="72" fillId="0" borderId="16" xfId="0" applyFont="1" applyBorder="1" applyAlignment="1">
      <alignment horizontal="left" vertical="top" wrapText="1" indent="1"/>
    </xf>
    <xf numFmtId="0" fontId="72" fillId="0" borderId="17" xfId="0" applyFont="1" applyBorder="1" applyAlignment="1">
      <alignment horizontal="left" vertical="top" wrapText="1" indent="1"/>
    </xf>
    <xf numFmtId="0" fontId="0" fillId="0" borderId="0" xfId="0" applyAlignment="1">
      <alignment wrapText="1"/>
    </xf>
    <xf numFmtId="0" fontId="72" fillId="0" borderId="15" xfId="0" applyFont="1" applyBorder="1" applyAlignment="1">
      <alignment horizontal="left" vertical="top" wrapText="1" indent="1"/>
    </xf>
    <xf numFmtId="0" fontId="75" fillId="2" borderId="3" xfId="0" applyFont="1" applyFill="1" applyBorder="1" applyAlignment="1">
      <alignment vertical="center"/>
    </xf>
    <xf numFmtId="0" fontId="75" fillId="2" borderId="48" xfId="0" applyFont="1" applyFill="1" applyBorder="1" applyAlignment="1">
      <alignment vertical="center"/>
    </xf>
    <xf numFmtId="0" fontId="75" fillId="2" borderId="7" xfId="0" applyFont="1" applyFill="1" applyBorder="1" applyAlignment="1">
      <alignment vertical="center"/>
    </xf>
    <xf numFmtId="0" fontId="75" fillId="3" borderId="3" xfId="0" applyFont="1" applyFill="1" applyBorder="1" applyAlignment="1">
      <alignment vertical="center"/>
    </xf>
    <xf numFmtId="0" fontId="75" fillId="3" borderId="48" xfId="0" applyFont="1" applyFill="1" applyBorder="1" applyAlignment="1">
      <alignment vertical="center"/>
    </xf>
    <xf numFmtId="0" fontId="75" fillId="3" borderId="7" xfId="0" applyFont="1" applyFill="1" applyBorder="1" applyAlignment="1">
      <alignment vertical="center"/>
    </xf>
    <xf numFmtId="0" fontId="75" fillId="4" borderId="3" xfId="0" applyFont="1" applyFill="1" applyBorder="1" applyAlignment="1">
      <alignment vertical="center"/>
    </xf>
    <xf numFmtId="0" fontId="75" fillId="4" borderId="48" xfId="0" applyFont="1" applyFill="1" applyBorder="1" applyAlignment="1">
      <alignment vertical="center"/>
    </xf>
    <xf numFmtId="0" fontId="75" fillId="4" borderId="7" xfId="0" applyFont="1" applyFill="1" applyBorder="1" applyAlignment="1">
      <alignment vertical="center"/>
    </xf>
    <xf numFmtId="0" fontId="75" fillId="11" borderId="3" xfId="0" applyFont="1" applyFill="1" applyBorder="1" applyAlignment="1">
      <alignment vertical="center"/>
    </xf>
    <xf numFmtId="0" fontId="75" fillId="11" borderId="48" xfId="0" applyFont="1" applyFill="1" applyBorder="1" applyAlignment="1">
      <alignment vertical="center"/>
    </xf>
    <xf numFmtId="0" fontId="75" fillId="11" borderId="7" xfId="0" applyFont="1" applyFill="1" applyBorder="1" applyAlignment="1">
      <alignment vertical="center"/>
    </xf>
    <xf numFmtId="0" fontId="75" fillId="8" borderId="3" xfId="0" applyFont="1" applyFill="1" applyBorder="1" applyAlignment="1">
      <alignment horizontal="left" vertical="center"/>
    </xf>
    <xf numFmtId="0" fontId="75" fillId="8" borderId="48" xfId="0" applyFont="1" applyFill="1" applyBorder="1" applyAlignment="1">
      <alignment horizontal="left" vertical="center"/>
    </xf>
    <xf numFmtId="0" fontId="75" fillId="8" borderId="7" xfId="0" applyFont="1" applyFill="1" applyBorder="1" applyAlignment="1">
      <alignment horizontal="left" vertical="center"/>
    </xf>
  </cellXfs>
  <cellStyles count="186">
    <cellStyle name="20% - Accent1" xfId="31" builtinId="30" customBuiltin="1"/>
    <cellStyle name="20% - Accent1 2" xfId="69" xr:uid="{193C75D0-529D-4639-831D-6BA4B61C5C56}"/>
    <cellStyle name="20% - Accent2" xfId="34" builtinId="34" customBuiltin="1"/>
    <cellStyle name="20% - Accent2 2" xfId="70" xr:uid="{73A19D9A-C608-427A-B753-4243107D143B}"/>
    <cellStyle name="20% - Accent3" xfId="37" builtinId="38" customBuiltin="1"/>
    <cellStyle name="20% - Accent3 2" xfId="71" xr:uid="{951B38E1-DCB6-4033-A3D1-7C0A2A59E925}"/>
    <cellStyle name="20% - Accent4" xfId="40" builtinId="42" customBuiltin="1"/>
    <cellStyle name="20% - Accent4 2" xfId="72" xr:uid="{C48DAB36-9730-4E80-A583-B20D987DF099}"/>
    <cellStyle name="20% - Accent5" xfId="43" builtinId="46" customBuiltin="1"/>
    <cellStyle name="20% - Accent5 2" xfId="73" xr:uid="{719035C4-D28A-40CA-9D3D-EF76B0BF3B55}"/>
    <cellStyle name="20% - Accent6" xfId="46" builtinId="50" customBuiltin="1"/>
    <cellStyle name="20% - Accent6 2" xfId="74" xr:uid="{3D768819-18C2-45FB-81CB-900F009F09BC}"/>
    <cellStyle name="20% - akcent 1" xfId="75" xr:uid="{2C7A1599-890D-4971-9BD2-6FF5CAF79947}"/>
    <cellStyle name="20% - akcent 2" xfId="76" xr:uid="{99CC7C53-8D1C-438E-A5FB-B72E70CBC55F}"/>
    <cellStyle name="20% - akcent 3" xfId="77" xr:uid="{5D0E9B62-7FBD-4242-85D7-A4A985901729}"/>
    <cellStyle name="20% - akcent 4" xfId="78" xr:uid="{C5BCF115-8235-4F3E-AC99-1212AE22E01F}"/>
    <cellStyle name="20% - akcent 5" xfId="79" xr:uid="{2AEAC74C-66D7-4A0C-945E-645CEA9F4A59}"/>
    <cellStyle name="20% - akcent 6" xfId="80" xr:uid="{26346DAF-EEDE-4578-8A33-99B0ADDF8DEA}"/>
    <cellStyle name="40% - Accent1" xfId="32" builtinId="31" customBuiltin="1"/>
    <cellStyle name="40% - Accent1 2" xfId="81" xr:uid="{5A82A483-4EBC-444B-8EF0-8E96739E59CC}"/>
    <cellStyle name="40% - Accent2" xfId="35" builtinId="35" customBuiltin="1"/>
    <cellStyle name="40% - Accent2 2" xfId="82" xr:uid="{42D7D21A-943E-49A9-AE37-206C5020A11E}"/>
    <cellStyle name="40% - Accent3" xfId="38" builtinId="39" customBuiltin="1"/>
    <cellStyle name="40% - Accent3 2" xfId="83" xr:uid="{DC316CED-088D-43EA-8EF0-BC0332C65CBE}"/>
    <cellStyle name="40% - Accent4" xfId="41" builtinId="43" customBuiltin="1"/>
    <cellStyle name="40% - Accent4 2" xfId="84" xr:uid="{D305A7A5-002A-4094-98F8-4EB4815C13BE}"/>
    <cellStyle name="40% - Accent5" xfId="44" builtinId="47" customBuiltin="1"/>
    <cellStyle name="40% - Accent5 2" xfId="85" xr:uid="{52D9B621-5492-4394-943D-C2786A59C124}"/>
    <cellStyle name="40% - Accent6" xfId="47" builtinId="51" customBuiltin="1"/>
    <cellStyle name="40% - Accent6 2" xfId="86" xr:uid="{0527A1F0-6219-4073-87E9-6E035D3F57D5}"/>
    <cellStyle name="40% - akcent 1" xfId="87" xr:uid="{20E3728C-5FE4-44AD-80A8-CDB9DD63C9BB}"/>
    <cellStyle name="40% - akcent 2" xfId="88" xr:uid="{041F660D-4CB1-4AB2-9845-F74B3493DD2A}"/>
    <cellStyle name="40% - akcent 3" xfId="89" xr:uid="{FA71A61D-EEEC-4D39-A66A-DE2157FFD932}"/>
    <cellStyle name="40% - akcent 4" xfId="90" xr:uid="{4FFE13C2-2C17-4ACA-8DE1-C3FD58D0E0F4}"/>
    <cellStyle name="40% - akcent 5" xfId="91" xr:uid="{89CC6D24-81E8-4062-AFF9-D677F3F79820}"/>
    <cellStyle name="40% - akcent 6" xfId="92" xr:uid="{08CF92E9-DF8D-438C-BCF2-E3DA52D05212}"/>
    <cellStyle name="60% - Accent1 2" xfId="93" xr:uid="{8012608D-E69A-42CF-B5A2-475C1B8BD667}"/>
    <cellStyle name="60% - Accent1 3" xfId="49" xr:uid="{8A00BBEA-ACB4-4152-9996-16B32FABFDFB}"/>
    <cellStyle name="60% - Accent2 2" xfId="94" xr:uid="{55A70D9A-811F-4113-B872-422766ADED0F}"/>
    <cellStyle name="60% - Accent2 3" xfId="50" xr:uid="{3DAA3DE2-5C4D-4A37-9AF5-1C952B24A86E}"/>
    <cellStyle name="60% - Accent3 2" xfId="95" xr:uid="{565BC8A7-59B9-4BB5-B9A1-D603077E5181}"/>
    <cellStyle name="60% - Accent3 3" xfId="51" xr:uid="{26FC191D-725E-4441-B51D-7B1D193F7E65}"/>
    <cellStyle name="60% - Accent4 2" xfId="96" xr:uid="{73A4152F-FC10-41B4-999F-57484144BFF3}"/>
    <cellStyle name="60% - Accent4 3" xfId="52" xr:uid="{5D60E1AE-68E3-4535-9561-116ED0E632E0}"/>
    <cellStyle name="60% - Accent5 2" xfId="97" xr:uid="{1BA0919A-D3F1-4F7F-8DB1-6F364772CF86}"/>
    <cellStyle name="60% - Accent5 3" xfId="53" xr:uid="{1EEEF336-D062-428C-A9E7-C8EB3B2FC008}"/>
    <cellStyle name="60% - Accent6 2" xfId="98" xr:uid="{84745E8B-6D06-4010-9A56-91A0038AAB20}"/>
    <cellStyle name="60% - Accent6 3" xfId="54" xr:uid="{ED575668-32FA-4DA4-B307-A6018BE24E4B}"/>
    <cellStyle name="60% - akcent 1" xfId="99" xr:uid="{01ACF7E2-79DC-45B1-9CB7-668A8ACBB972}"/>
    <cellStyle name="60% - akcent 2" xfId="100" xr:uid="{A2DC2046-83D8-4629-8741-147BD7365DC5}"/>
    <cellStyle name="60% - akcent 3" xfId="101" xr:uid="{10431DDE-73C6-4690-BA1B-8F13D93EFA00}"/>
    <cellStyle name="60% - akcent 4" xfId="102" xr:uid="{448D56B5-500F-42F6-AA8E-AC1384D07DF6}"/>
    <cellStyle name="60% - akcent 5" xfId="103" xr:uid="{9C3F065E-DB86-4CD3-85B9-3254EC0CAA0D}"/>
    <cellStyle name="60% - akcent 6" xfId="104" xr:uid="{CCE2F483-21F3-4DFD-A1C3-64DE146120C8}"/>
    <cellStyle name="Accent1" xfId="30" builtinId="29" customBuiltin="1"/>
    <cellStyle name="Accent1 2" xfId="105" xr:uid="{7FAB44BE-E6F6-45C6-A0C4-1E4DBA9ABC3F}"/>
    <cellStyle name="Accent2" xfId="33" builtinId="33" customBuiltin="1"/>
    <cellStyle name="Accent2 2" xfId="106" xr:uid="{0538616F-C54A-40D6-845B-974C23188781}"/>
    <cellStyle name="Accent3" xfId="36" builtinId="37" customBuiltin="1"/>
    <cellStyle name="Accent3 2" xfId="107" xr:uid="{83214845-5A47-4780-A609-6F7FCBEF3C5A}"/>
    <cellStyle name="Accent4" xfId="39" builtinId="41" customBuiltin="1"/>
    <cellStyle name="Accent4 2" xfId="108" xr:uid="{7A9D2881-EA54-405B-B4D7-F0FD1D2F725B}"/>
    <cellStyle name="Accent5" xfId="42" builtinId="45" customBuiltin="1"/>
    <cellStyle name="Accent5 2" xfId="109" xr:uid="{0C0635E7-E080-490D-95AA-B8E3432C58F7}"/>
    <cellStyle name="Accent6" xfId="45" builtinId="49" customBuiltin="1"/>
    <cellStyle name="Accent6 2" xfId="110" xr:uid="{D48519D3-0644-4309-8988-C5C1B75A904C}"/>
    <cellStyle name="Akcent 1" xfId="111" xr:uid="{158A5007-5D24-4613-B9E7-EF9A4907D6C2}"/>
    <cellStyle name="Akcent 2" xfId="112" xr:uid="{093A8C59-6538-47AB-83CC-68A97CEDA087}"/>
    <cellStyle name="Akcent 3" xfId="113" xr:uid="{081761E8-FD55-4E1A-977C-C2EFB62F105F}"/>
    <cellStyle name="Akcent 4" xfId="114" xr:uid="{BEC56EE3-8FDE-4D68-AFD1-80AFE9BEFEBB}"/>
    <cellStyle name="Akcent 5" xfId="115" xr:uid="{0786EFA9-C650-435A-9550-B13D8B82C1BA}"/>
    <cellStyle name="Akcent 6" xfId="116" xr:uid="{9654414B-81B1-4C9A-8FB0-BAD846DF2D5D}"/>
    <cellStyle name="Bad" xfId="20" builtinId="27" customBuiltin="1"/>
    <cellStyle name="Bad 2" xfId="117" xr:uid="{0CA12239-4119-4FE2-9BA3-3D4CBE09C2CF}"/>
    <cellStyle name="Bad 2 2" xfId="176" xr:uid="{18F7D2F8-8E04-4917-81C4-E6B683939D91}"/>
    <cellStyle name="Calculation" xfId="23" builtinId="22" customBuiltin="1"/>
    <cellStyle name="Calculation 2" xfId="118" xr:uid="{F76C4A8E-A306-4B6F-8F2B-605718EAA7B1}"/>
    <cellStyle name="Check Cell" xfId="25" builtinId="23" customBuiltin="1"/>
    <cellStyle name="Check Cell 2" xfId="119" xr:uid="{B44B84DC-E977-4D14-8022-62B0104B5F4A}"/>
    <cellStyle name="Codelistenkopf" xfId="67" xr:uid="{8AE5E2B5-A68E-42FE-99B2-A159DF77954C}"/>
    <cellStyle name="CodelistenkopfHyperlink" xfId="66" xr:uid="{20BF9EB5-3B69-4CAC-9032-84008539056A}"/>
    <cellStyle name="Codelistenwerte" xfId="58" xr:uid="{6CC507AE-EDE3-40AE-9240-86A81406BEE7}"/>
    <cellStyle name="Codelistenwerte 2 2 2" xfId="59" xr:uid="{DA00DB79-9F76-4AA5-A2AB-1B9AE702022A}"/>
    <cellStyle name="CodelistenwerteCodelistenName" xfId="68" xr:uid="{AADB751C-CA25-4DD4-885D-E832E05BBFDC}"/>
    <cellStyle name="Dane wejściowe" xfId="120" xr:uid="{B786E93A-9036-41C0-8DAA-4C0578286CDF}"/>
    <cellStyle name="Dane wyjściowe" xfId="121" xr:uid="{56CD5998-BEA3-40FE-A9A0-E85F7FD46800}"/>
    <cellStyle name="Dobre" xfId="122" xr:uid="{D8198DD8-3034-4B54-B587-B44BD733DF7C}"/>
    <cellStyle name="Explanatory Text" xfId="28" builtinId="53" customBuiltin="1"/>
    <cellStyle name="Explanatory Text 2" xfId="1" xr:uid="{1FEB8749-3C5D-40A0-87F2-E9737472460D}"/>
    <cellStyle name="Explanatory Text 2 2" xfId="123" xr:uid="{1CDFC1B2-023A-4162-9589-AE93A1438AB8}"/>
    <cellStyle name="Good" xfId="19" builtinId="26" customBuiltin="1"/>
    <cellStyle name="Good 2" xfId="124" xr:uid="{9DD57AC4-3DF4-46C7-B727-9F936EF9E0C5}"/>
    <cellStyle name="Good 2 2" xfId="177" xr:uid="{C16E4D58-3B9E-451C-BAE9-6948D632331E}"/>
    <cellStyle name="Heading 1" xfId="15" builtinId="16" customBuiltin="1"/>
    <cellStyle name="Heading 1 2" xfId="125" xr:uid="{83095238-F372-450A-8250-654BEB5A85C1}"/>
    <cellStyle name="Heading 2" xfId="16" builtinId="17" customBuiltin="1"/>
    <cellStyle name="Heading 2 2" xfId="126" xr:uid="{4A8701C8-59E0-4D7C-8BC0-29902FD13793}"/>
    <cellStyle name="Heading 3" xfId="17" builtinId="18" customBuiltin="1"/>
    <cellStyle name="Heading 3 2" xfId="127" xr:uid="{EAD9A82A-5C92-4263-9B45-CD388FF51C7C}"/>
    <cellStyle name="Heading 4" xfId="18" builtinId="19" customBuiltin="1"/>
    <cellStyle name="Heading 4 2" xfId="128" xr:uid="{6942EC7C-BD61-48A8-9DA0-41789B115161}"/>
    <cellStyle name="Hyperlink" xfId="185" builtinId="8"/>
    <cellStyle name="Hyperlink 2" xfId="180" xr:uid="{927D7BAC-D04B-4057-9B84-FA91B1BC115C}"/>
    <cellStyle name="Hyperlink 2 2" xfId="9" xr:uid="{CDE70EBB-325F-4C85-A039-6F268D728BFF}"/>
    <cellStyle name="Input" xfId="21" builtinId="20" customBuiltin="1"/>
    <cellStyle name="Input 2" xfId="129" xr:uid="{3FB6F153-433B-42D9-A070-747ADA6A64BB}"/>
    <cellStyle name="Komórka połączona" xfId="130" xr:uid="{AC0DCB80-A527-46F8-8F0D-AD323F29A264}"/>
    <cellStyle name="Komórka zaznaczona" xfId="131" xr:uid="{B3438371-D423-4D49-8DAE-28004AE55944}"/>
    <cellStyle name="Linked Cell" xfId="24" builtinId="24" customBuiltin="1"/>
    <cellStyle name="Linked Cell 2" xfId="132" xr:uid="{6AB998E0-C5DE-4FB3-ACE1-F93B7CD1EF7C}"/>
    <cellStyle name="Nagłówek 1" xfId="133" xr:uid="{39DD2253-7F61-49F0-9953-03F2DD7754E3}"/>
    <cellStyle name="Nagłówek 2" xfId="134" xr:uid="{666457BD-AD4C-4AD1-A970-23D80BEE91CB}"/>
    <cellStyle name="Nagłówek 3" xfId="135" xr:uid="{788309AA-0DA4-453C-A3C4-4D978C29DB98}"/>
    <cellStyle name="Nagłówek 4" xfId="136" xr:uid="{235E3353-F7CB-4369-A630-8CC5845520E7}"/>
    <cellStyle name="Neutral 2" xfId="48" xr:uid="{ADD6CAB3-566F-4A4F-9BD7-E18AB768FC4E}"/>
    <cellStyle name="Neutralne" xfId="137" xr:uid="{5254FFD8-37F3-4521-919E-142949932C6C}"/>
    <cellStyle name="Normal" xfId="0" builtinId="0"/>
    <cellStyle name="Normal 2" xfId="2" xr:uid="{59D53D33-DD77-4290-9748-7C05C8C25BE7}"/>
    <cellStyle name="Normal 2 2" xfId="3" xr:uid="{51AA493D-B91F-48A5-B460-5B3AFE1C25FF}"/>
    <cellStyle name="Normal 2 2 2" xfId="4" xr:uid="{5D5E74D0-34CB-4E15-AD4B-16BE7BA6BF73}"/>
    <cellStyle name="Normal 2 2 3" xfId="62" xr:uid="{91093E1E-A7E9-4479-8DB6-CA38A0AAB05D}"/>
    <cellStyle name="Normal 2 3" xfId="7" xr:uid="{B6261D3B-C70B-4447-9AD5-4722547E1938}"/>
    <cellStyle name="Normal 2 3 2" xfId="65" xr:uid="{7E3B4EB1-B25A-4350-9D2F-08E96660B909}"/>
    <cellStyle name="Normal 2 4" xfId="6" xr:uid="{94C7A4BB-CA8E-4889-B49D-A698D86DA9E1}"/>
    <cellStyle name="Normal 2 5" xfId="61" xr:uid="{8F8BCA0C-1D5F-4E86-914E-299EEA1FF9E4}"/>
    <cellStyle name="Normal 3" xfId="8" xr:uid="{40EA6940-ACD0-44EF-9030-78B98F4BBA52}"/>
    <cellStyle name="Normal 3 2" xfId="60" xr:uid="{DC97DA90-2175-4522-9E01-413F05B17200}"/>
    <cellStyle name="Normal 3 3" xfId="63" xr:uid="{FEF08226-AB07-4856-8450-1A555789D73F}"/>
    <cellStyle name="Normal 3 4" xfId="55" xr:uid="{13537C86-26FB-4956-A8D5-7AFBC7F2E998}"/>
    <cellStyle name="Normal 4" xfId="11" xr:uid="{EF5C060C-CDD2-4EE7-9F5D-3DB0C3F1AB58}"/>
    <cellStyle name="Normal 4 2" xfId="57" xr:uid="{1BCDD208-4A44-461D-901E-8CEA28F5BC7E}"/>
    <cellStyle name="Normal 5" xfId="5" xr:uid="{BC5813CE-A6F0-4A5E-9880-9CD5944F1F79}"/>
    <cellStyle name="Normal 5 2" xfId="175" xr:uid="{CB2F8C85-62CA-4CE9-91CB-514E602F7894}"/>
    <cellStyle name="Normal 6" xfId="64" xr:uid="{FA411356-F29F-4ADC-B9D2-2C54453E21F5}"/>
    <cellStyle name="Normal 7" xfId="179" xr:uid="{65CA4402-64CC-40A4-BEFB-1888C9F757FF}"/>
    <cellStyle name="Note" xfId="27" builtinId="10" customBuiltin="1"/>
    <cellStyle name="Note 2" xfId="138" xr:uid="{223EF4EE-7204-403B-A8CE-B0FD247F22E4}"/>
    <cellStyle name="Obliczenia" xfId="139" xr:uid="{E053081D-80EC-4120-AD37-94606507C4A9}"/>
    <cellStyle name="Output" xfId="22" builtinId="21" customBuiltin="1"/>
    <cellStyle name="Output 2" xfId="140" xr:uid="{E6EFC827-6633-4F52-9189-E50C252EC1AD}"/>
    <cellStyle name="Standaard 2" xfId="12" xr:uid="{AC282168-5F65-4E1E-96BC-62FA8C17D1B9}"/>
    <cellStyle name="Standaard 2 2" xfId="181" xr:uid="{4618DB69-560B-4223-A1F7-A026DD5D8832}"/>
    <cellStyle name="Standaard 2 3" xfId="13" xr:uid="{D875587A-FEBE-42AC-B845-DB4900DD6500}"/>
    <cellStyle name="Standaard 3" xfId="182" xr:uid="{E7FB306C-2F32-47CE-AB8B-A95446C0519C}"/>
    <cellStyle name="Standaard 4" xfId="184" xr:uid="{80701B07-19F0-46E9-9F11-F0494268A391}"/>
    <cellStyle name="Standard 3" xfId="56" xr:uid="{EF345A8E-E439-4C22-8353-3B6E55EA0B57}"/>
    <cellStyle name="Standard_intoGDSN" xfId="178" xr:uid="{26D11B36-E84D-4151-A7ED-E582E714F7D5}"/>
    <cellStyle name="Suma" xfId="141" xr:uid="{3CCA1830-68FD-4D48-A223-2C9A9F3B185C}"/>
    <cellStyle name="Tekst objaśnienia" xfId="142" xr:uid="{CF06B05B-F113-46DC-89E2-2D40A654D9B5}"/>
    <cellStyle name="Tekst ostrzeżenia" xfId="143" xr:uid="{4D7398E0-CD6A-4B4A-9048-D45485062462}"/>
    <cellStyle name="Title" xfId="14" builtinId="15" customBuiltin="1"/>
    <cellStyle name="Title 2" xfId="144" xr:uid="{EAA4BC86-3507-4A4D-9DC5-D8EA0A46CA02}"/>
    <cellStyle name="Total" xfId="29" builtinId="25" customBuiltin="1"/>
    <cellStyle name="Total 2" xfId="145" xr:uid="{9A98FBCB-CCAB-46FE-BC07-2CEB8A8FE793}"/>
    <cellStyle name="Tytuł" xfId="146" xr:uid="{DDA6E186-3314-4AB0-BC4D-334C7CB311C0}"/>
    <cellStyle name="Uitvoer 2" xfId="10" xr:uid="{6405228C-1538-4AA4-A13A-539E263F689A}"/>
    <cellStyle name="Untitled1" xfId="147" xr:uid="{5575CF41-F54E-472A-BD44-C413DFCD68A8}"/>
    <cellStyle name="Untitled10" xfId="148" xr:uid="{4EE08595-1CAE-4C2B-8170-2FCFA89168DD}"/>
    <cellStyle name="Untitled11" xfId="149" xr:uid="{6E194A06-9552-4C72-B6EA-27990F29ACC9}"/>
    <cellStyle name="Untitled12" xfId="150" xr:uid="{765966C5-7007-4803-92DD-B84DAF130192}"/>
    <cellStyle name="Untitled13" xfId="151" xr:uid="{7A53F941-B5B0-45A9-97CE-8FCA493B5A45}"/>
    <cellStyle name="Untitled14" xfId="152" xr:uid="{2632031D-7954-4F38-8D99-86754A09A7F6}"/>
    <cellStyle name="Untitled15" xfId="153" xr:uid="{AABDA6C9-E47B-4C7D-B88D-82B2AFD4E957}"/>
    <cellStyle name="Untitled16" xfId="154" xr:uid="{3809887E-DA6E-4EDE-8D5A-0E30E7F136B5}"/>
    <cellStyle name="Untitled17" xfId="155" xr:uid="{EF8D8411-5FDF-4EEF-97E0-9C8622844C87}"/>
    <cellStyle name="Untitled18" xfId="156" xr:uid="{6039CD23-04DB-4780-8CBE-34B70B1B4CEA}"/>
    <cellStyle name="Untitled19" xfId="157" xr:uid="{95796B8F-32E7-4761-BC85-A5A9B5790971}"/>
    <cellStyle name="Untitled2" xfId="158" xr:uid="{FE6B667D-4754-4455-B787-0FE3C1E6EC71}"/>
    <cellStyle name="Untitled20" xfId="159" xr:uid="{34B0892E-1ADF-47CE-AA7E-E2A6E3B5C716}"/>
    <cellStyle name="Untitled21" xfId="160" xr:uid="{D25BBD7F-F446-4480-8207-ED50C10AFF27}"/>
    <cellStyle name="Untitled22" xfId="161" xr:uid="{EB009ED0-278E-41AA-928A-5A92F6B65223}"/>
    <cellStyle name="Untitled23" xfId="162" xr:uid="{2653CB93-C799-4DE3-A789-52DF0465B48F}"/>
    <cellStyle name="Untitled24" xfId="163" xr:uid="{3521CF3A-4908-4E0F-85CC-3C73F0A80F2C}"/>
    <cellStyle name="Untitled25" xfId="164" xr:uid="{67337017-06FE-43FE-B479-3F62576F5ECF}"/>
    <cellStyle name="Untitled3" xfId="165" xr:uid="{1A911FE9-18E8-4665-97E5-68FAACF1112F}"/>
    <cellStyle name="Untitled4" xfId="166" xr:uid="{6BBCFC52-7A93-41BD-9FD4-41930E3533D6}"/>
    <cellStyle name="Untitled5" xfId="167" xr:uid="{383D7E8E-7696-4EEF-BACE-E98EEB39BA1C}"/>
    <cellStyle name="Untitled6" xfId="168" xr:uid="{94A0D62B-DF8F-472E-B246-18C5CAD95857}"/>
    <cellStyle name="Untitled7" xfId="169" xr:uid="{5C73DC53-6EFB-4812-B1A0-E3ED2D8BE86F}"/>
    <cellStyle name="Untitled8" xfId="170" xr:uid="{888A89FA-0731-4492-BFAD-31C7080E03A1}"/>
    <cellStyle name="Untitled9" xfId="171" xr:uid="{D23FB34A-5F47-4B58-B3F9-8A6FBEF1AE00}"/>
    <cellStyle name="Uwaga" xfId="172" xr:uid="{5C8CE4D3-BBF9-4819-999F-AE1E8FCDBC19}"/>
    <cellStyle name="Verklarende tekst 2" xfId="183" xr:uid="{B1976D4A-B0E5-4260-BBA9-542C7BB4B7EE}"/>
    <cellStyle name="Warning Text" xfId="26" builtinId="11" customBuiltin="1"/>
    <cellStyle name="Warning Text 2" xfId="173" xr:uid="{481FA317-893C-458A-9CFD-6D6FAFBE8B2C}"/>
    <cellStyle name="Złe" xfId="174" xr:uid="{F7CA114B-8EEA-494E-804F-BA85EC00FDBA}"/>
  </cellStyles>
  <dxfs count="208">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ont>
        <b val="0"/>
        <i val="0"/>
        <strike val="0"/>
        <condense val="0"/>
        <extend val="0"/>
        <outline val="0"/>
        <shadow val="0"/>
        <u val="none"/>
        <vertAlign val="baseline"/>
        <sz val="11"/>
        <color rgb="FF002C6C"/>
        <name val="Calibri"/>
        <family val="2"/>
        <scheme val="minor"/>
      </font>
      <numFmt numFmtId="0" formatCode="General"/>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2C6C"/>
        <name val="Calibri"/>
        <family val="2"/>
        <scheme val="minor"/>
      </font>
      <numFmt numFmtId="19" formatCode="dd/mm/yyyy"/>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2C6C"/>
        <name val="Calibri"/>
        <family val="2"/>
        <scheme val="minor"/>
      </font>
      <numFmt numFmtId="19" formatCode="dd/mm/yyyy"/>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rgb="FF002C6C"/>
        <name val="Verdana"/>
        <family val="2"/>
        <scheme val="none"/>
      </font>
      <numFmt numFmtId="30" formatCode="@"/>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rgb="FF002C6C"/>
        <name val="Verdana"/>
        <family val="2"/>
        <scheme val="none"/>
      </font>
      <numFmt numFmtId="30" formatCode="@"/>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rgb="FF002C6C"/>
        <name val="Verdana"/>
        <family val="2"/>
        <scheme val="none"/>
      </font>
      <numFmt numFmtId="30" formatCode="@"/>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rgb="FF002C6C"/>
        <name val="Verdana"/>
        <family val="2"/>
        <scheme val="none"/>
      </font>
      <numFmt numFmtId="30" formatCode="@"/>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rgb="FF002C6C"/>
        <name val="Verdana"/>
        <family val="2"/>
        <scheme val="none"/>
      </font>
      <alignment textRotation="0" wrapText="0" indent="0" justifyLastLine="0" shrinkToFit="0" readingOrder="0"/>
      <border diagonalUp="0" diagonalDown="0" outline="0">
        <left/>
        <right style="thin">
          <color indexed="64"/>
        </right>
        <top style="thin">
          <color indexed="64"/>
        </top>
        <bottom style="thin">
          <color indexed="64"/>
        </bottom>
      </border>
    </dxf>
    <dxf>
      <border>
        <top style="thin">
          <color indexed="64"/>
        </top>
      </border>
    </dxf>
    <dxf>
      <border diagonalUp="0" diagonalDown="0">
        <left style="thin">
          <color indexed="64"/>
        </left>
        <right style="thin">
          <color indexed="64"/>
        </right>
        <top style="thin">
          <color indexed="64"/>
        </top>
        <bottom style="thin">
          <color indexed="64"/>
        </bottom>
      </border>
    </dxf>
    <dxf>
      <font>
        <strike val="0"/>
        <outline val="0"/>
        <shadow val="0"/>
        <u val="none"/>
        <vertAlign val="baseline"/>
        <color rgb="FF002C6C"/>
      </font>
      <alignment textRotation="0" wrapText="0" indent="0" justifyLastLine="0" shrinkToFit="0" readingOrder="0"/>
    </dxf>
    <dxf>
      <border>
        <bottom style="thin">
          <color indexed="64"/>
        </bottom>
      </border>
    </dxf>
    <dxf>
      <alignment horizontal="center" vertical="center" textRotation="0" wrapText="0"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8"/>
        <color rgb="FF002C6C"/>
        <name val="Verdana"/>
        <family val="2"/>
        <scheme val="none"/>
      </font>
      <fill>
        <patternFill patternType="solid">
          <fgColor indexed="64"/>
          <bgColor theme="4" tint="0.39997558519241921"/>
        </patternFill>
      </fill>
      <border diagonalUp="0" diagonalDown="0">
        <left style="thin">
          <color indexed="64"/>
        </left>
        <right/>
        <top style="thin">
          <color indexed="64"/>
        </top>
        <bottom style="thin">
          <color indexed="64"/>
        </bottom>
        <vertical/>
        <horizontal/>
      </border>
    </dxf>
    <dxf>
      <font>
        <b val="0"/>
        <i val="0"/>
        <strike val="0"/>
        <condense val="0"/>
        <extend val="0"/>
        <outline val="0"/>
        <shadow val="0"/>
        <u val="none"/>
        <vertAlign val="baseline"/>
        <sz val="9"/>
        <color theme="4" tint="0.79998168889431442"/>
        <name val="Verdana"/>
        <family val="2"/>
        <scheme val="none"/>
      </font>
      <numFmt numFmtId="19" formatCode="dd/mm/yyyy"/>
      <fill>
        <patternFill patternType="solid">
          <fgColor indexed="64"/>
          <bgColor theme="4" tint="0.79998168889431442"/>
        </patternFill>
      </fill>
      <alignment horizontal="center" vertical="center" textRotation="0" wrapText="1" indent="0" justifyLastLine="0" shrinkToFit="0" readingOrder="0"/>
      <border diagonalUp="0" diagonalDown="0">
        <left style="thin">
          <color indexed="64"/>
        </left>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numFmt numFmtId="19" formatCode="dd/mm/yyyy"/>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numFmt numFmtId="19" formatCode="dd/mm/yyyy"/>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numFmt numFmtId="19" formatCode="dd/mm/yyyy"/>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numFmt numFmtId="19" formatCode="dd/mm/yyyy"/>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4" tint="0.39997558519241921"/>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4" tint="0.39997558519241921"/>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4" tint="0.39997558519241921"/>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4" tint="0.39997558519241921"/>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numFmt numFmtId="30" formatCode="@"/>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2"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2"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2"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2"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2"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2"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2"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9"/>
        <color rgb="FF002C6C"/>
        <name val="Verdana"/>
        <family val="2"/>
        <scheme val="none"/>
      </font>
      <fill>
        <patternFill patternType="none">
          <fgColor indexed="64"/>
          <bgColor indexed="65"/>
        </patternFill>
      </fill>
      <alignment horizontal="general" vertical="center" textRotation="0" wrapText="1" indent="0" justifyLastLine="0" shrinkToFit="0" readingOrder="0"/>
      <border diagonalUp="0" diagonalDown="0">
        <left/>
        <right style="thin">
          <color indexed="64"/>
        </right>
        <top style="thin">
          <color indexed="64"/>
        </top>
        <bottom style="thin">
          <color indexed="64"/>
        </bottom>
        <vertical/>
        <horizontal/>
      </border>
    </dxf>
    <dxf>
      <border outline="0">
        <top style="thin">
          <color indexed="64"/>
        </top>
      </border>
    </dxf>
    <dxf>
      <border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dxf>
    <dxf>
      <border outline="0">
        <bottom style="thin">
          <color indexed="64"/>
        </bottom>
      </border>
    </dxf>
    <dxf>
      <font>
        <b/>
        <i val="0"/>
        <strike val="0"/>
        <condense val="0"/>
        <extend val="0"/>
        <outline val="0"/>
        <shadow val="0"/>
        <u val="none"/>
        <vertAlign val="baseline"/>
        <sz val="9"/>
        <color rgb="FF002C6C"/>
        <name val="Verdana"/>
        <family val="2"/>
        <scheme val="none"/>
      </font>
      <numFmt numFmtId="19" formatCode="dd/mm/yyyy"/>
      <fill>
        <patternFill patternType="solid">
          <fgColor indexed="64"/>
          <bgColor theme="0" tint="-0.14999847407452621"/>
        </patternFill>
      </fill>
      <alignment horizontal="center" vertical="center" textRotation="0" wrapText="0" indent="0" justifyLastLine="0" shrinkToFit="0" readingOrder="0"/>
      <border diagonalUp="0" diagonalDown="0" outline="0">
        <left style="thin">
          <color indexed="64"/>
        </left>
        <right style="thin">
          <color indexed="64"/>
        </right>
        <top/>
        <bottom/>
      </border>
    </dxf>
    <dxf>
      <font>
        <b/>
        <i val="0"/>
      </font>
      <fill>
        <patternFill>
          <bgColor rgb="FFD7D7D7"/>
        </patternFill>
      </fill>
    </dxf>
    <dxf>
      <font>
        <b val="0"/>
        <i val="0"/>
      </font>
      <fill>
        <patternFill patternType="none">
          <bgColor indexed="65"/>
        </patternFill>
      </fill>
    </dxf>
  </dxfs>
  <tableStyles count="1" defaultTableStyle="TableStyleMedium2" defaultPivotStyle="PivotStyleLight16">
    <tableStyle name="MySqlDefault" pivot="0" table="0" count="2" xr9:uid="{AE66C352-F001-476F-8B48-91BB86B03883}">
      <tableStyleElement type="wholeTable" dxfId="207"/>
      <tableStyleElement type="headerRow" dxfId="206"/>
    </tableStyle>
  </tableStyles>
  <colors>
    <mruColors>
      <color rgb="FF002C6C"/>
      <color rgb="FFFFFF99"/>
      <color rgb="FF8EA9DB"/>
      <color rgb="FFFF66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13"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styles" Target="styles.xml"/><Relationship Id="rId12" Type="http://schemas.openxmlformats.org/officeDocument/2006/relationships/customXml" Target="../customXml/item3.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2.xml"/><Relationship Id="rId5" Type="http://schemas.openxmlformats.org/officeDocument/2006/relationships/worksheet" Target="worksheets/sheet5.xml"/><Relationship Id="rId10"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calcChain" Target="calcChain.xml"/><Relationship Id="rId14" Type="http://schemas.openxmlformats.org/officeDocument/2006/relationships/customXml" Target="../customXml/item5.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absolute">
    <xdr:from>
      <xdr:col>0</xdr:col>
      <xdr:colOff>2</xdr:colOff>
      <xdr:row>0</xdr:row>
      <xdr:rowOff>21166</xdr:rowOff>
    </xdr:from>
    <xdr:to>
      <xdr:col>3</xdr:col>
      <xdr:colOff>533241</xdr:colOff>
      <xdr:row>0</xdr:row>
      <xdr:rowOff>740833</xdr:rowOff>
    </xdr:to>
    <xdr:pic>
      <xdr:nvPicPr>
        <xdr:cNvPr id="2" name="LogoBELU" descr="Afbeeldingsresultaat voor gs1 belgilux">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2" y="21166"/>
          <a:ext cx="2268906" cy="719667"/>
        </a:xfrm>
        <a:prstGeom prst="rect">
          <a:avLst/>
        </a:prstGeom>
        <a:noFill/>
        <a:ln>
          <a:noFill/>
        </a:ln>
      </xdr:spPr>
    </xdr:pic>
    <xdr:clientData/>
  </xdr:twoCellAnchor>
  <xdr:twoCellAnchor editAs="oneCell">
    <xdr:from>
      <xdr:col>1</xdr:col>
      <xdr:colOff>232289</xdr:colOff>
      <xdr:row>7</xdr:row>
      <xdr:rowOff>1759545</xdr:rowOff>
    </xdr:from>
    <xdr:to>
      <xdr:col>9</xdr:col>
      <xdr:colOff>418754</xdr:colOff>
      <xdr:row>7</xdr:row>
      <xdr:rowOff>3508375</xdr:rowOff>
    </xdr:to>
    <xdr:pic>
      <xdr:nvPicPr>
        <xdr:cNvPr id="5" name="Picture 4">
          <a:extLst>
            <a:ext uri="{FF2B5EF4-FFF2-40B4-BE49-F238E27FC236}">
              <a16:creationId xmlns:a16="http://schemas.microsoft.com/office/drawing/2014/main" id="{00000000-0008-0000-0100-000005000000}"/>
            </a:ext>
          </a:extLst>
        </xdr:cNvPr>
        <xdr:cNvPicPr>
          <a:picLocks noChangeAspect="1"/>
        </xdr:cNvPicPr>
      </xdr:nvPicPr>
      <xdr:blipFill>
        <a:blip xmlns:r="http://schemas.openxmlformats.org/officeDocument/2006/relationships" r:embed="rId2"/>
        <a:stretch>
          <a:fillRect/>
        </a:stretch>
      </xdr:blipFill>
      <xdr:spPr>
        <a:xfrm>
          <a:off x="15006622" y="8903295"/>
          <a:ext cx="6705799" cy="1748830"/>
        </a:xfrm>
        <a:prstGeom prst="rect">
          <a:avLst/>
        </a:prstGeom>
        <a:ln w="34925">
          <a:solidFill>
            <a:srgbClr val="FF6600"/>
          </a:solidFill>
        </a:ln>
      </xdr:spPr>
    </xdr:pic>
    <xdr:clientData/>
  </xdr:twoCellAnchor>
  <xdr:twoCellAnchor editAs="oneCell">
    <xdr:from>
      <xdr:col>10</xdr:col>
      <xdr:colOff>0</xdr:colOff>
      <xdr:row>7</xdr:row>
      <xdr:rowOff>1643128</xdr:rowOff>
    </xdr:from>
    <xdr:to>
      <xdr:col>21</xdr:col>
      <xdr:colOff>310290</xdr:colOff>
      <xdr:row>7</xdr:row>
      <xdr:rowOff>3391958</xdr:rowOff>
    </xdr:to>
    <xdr:pic>
      <xdr:nvPicPr>
        <xdr:cNvPr id="9" name="Picture 5">
          <a:extLst>
            <a:ext uri="{FF2B5EF4-FFF2-40B4-BE49-F238E27FC236}">
              <a16:creationId xmlns:a16="http://schemas.microsoft.com/office/drawing/2014/main" id="{220F0F2F-DC7C-4047-B8BC-B9E9797F0F21}"/>
            </a:ext>
          </a:extLst>
        </xdr:cNvPr>
        <xdr:cNvPicPr>
          <a:picLocks noChangeAspect="1"/>
        </xdr:cNvPicPr>
      </xdr:nvPicPr>
      <xdr:blipFill>
        <a:blip xmlns:r="http://schemas.openxmlformats.org/officeDocument/2006/relationships" r:embed="rId2"/>
        <a:stretch>
          <a:fillRect/>
        </a:stretch>
      </xdr:blipFill>
      <xdr:spPr>
        <a:xfrm>
          <a:off x="241814" y="7605778"/>
          <a:ext cx="6701565" cy="1748830"/>
        </a:xfrm>
        <a:prstGeom prst="rect">
          <a:avLst/>
        </a:prstGeom>
        <a:ln w="34925">
          <a:solidFill>
            <a:srgbClr val="FF6600"/>
          </a:solidFill>
        </a:ln>
      </xdr:spPr>
    </xdr:pic>
    <xdr:clientData/>
  </xdr:twoCellAnchor>
  <xdr:oneCellAnchor>
    <xdr:from>
      <xdr:col>1</xdr:col>
      <xdr:colOff>137039</xdr:colOff>
      <xdr:row>7</xdr:row>
      <xdr:rowOff>1643128</xdr:rowOff>
    </xdr:from>
    <xdr:ext cx="6743899" cy="1748830"/>
    <xdr:pic>
      <xdr:nvPicPr>
        <xdr:cNvPr id="12" name="Picture 5">
          <a:extLst>
            <a:ext uri="{FF2B5EF4-FFF2-40B4-BE49-F238E27FC236}">
              <a16:creationId xmlns:a16="http://schemas.microsoft.com/office/drawing/2014/main" id="{C6BA45BE-9723-4E1A-B324-9A0A42726FDF}"/>
            </a:ext>
          </a:extLst>
        </xdr:cNvPr>
        <xdr:cNvPicPr>
          <a:picLocks noChangeAspect="1"/>
        </xdr:cNvPicPr>
      </xdr:nvPicPr>
      <xdr:blipFill>
        <a:blip xmlns:r="http://schemas.openxmlformats.org/officeDocument/2006/relationships" r:embed="rId2"/>
        <a:stretch>
          <a:fillRect/>
        </a:stretch>
      </xdr:blipFill>
      <xdr:spPr>
        <a:xfrm>
          <a:off x="22245622" y="8786878"/>
          <a:ext cx="6743899" cy="1748830"/>
        </a:xfrm>
        <a:prstGeom prst="rect">
          <a:avLst/>
        </a:prstGeom>
        <a:ln w="34925">
          <a:solidFill>
            <a:srgbClr val="FF6600"/>
          </a:solidFill>
        </a:ln>
      </xdr:spPr>
    </xdr:pic>
    <xdr:clientData/>
  </xdr:oneCellAnchor>
  <xdr:oneCellAnchor>
    <xdr:from>
      <xdr:col>1</xdr:col>
      <xdr:colOff>137039</xdr:colOff>
      <xdr:row>7</xdr:row>
      <xdr:rowOff>1643128</xdr:rowOff>
    </xdr:from>
    <xdr:ext cx="6743899" cy="1748830"/>
    <xdr:pic>
      <xdr:nvPicPr>
        <xdr:cNvPr id="13" name="Picture 5">
          <a:extLst>
            <a:ext uri="{FF2B5EF4-FFF2-40B4-BE49-F238E27FC236}">
              <a16:creationId xmlns:a16="http://schemas.microsoft.com/office/drawing/2014/main" id="{B4434C54-DBF9-4112-BA23-25AA01FC63B9}"/>
            </a:ext>
          </a:extLst>
        </xdr:cNvPr>
        <xdr:cNvPicPr>
          <a:picLocks noChangeAspect="1"/>
        </xdr:cNvPicPr>
      </xdr:nvPicPr>
      <xdr:blipFill>
        <a:blip xmlns:r="http://schemas.openxmlformats.org/officeDocument/2006/relationships" r:embed="rId2"/>
        <a:stretch>
          <a:fillRect/>
        </a:stretch>
      </xdr:blipFill>
      <xdr:spPr>
        <a:xfrm>
          <a:off x="22245622" y="8786878"/>
          <a:ext cx="6743899" cy="1748830"/>
        </a:xfrm>
        <a:prstGeom prst="rect">
          <a:avLst/>
        </a:prstGeom>
        <a:ln w="34925">
          <a:solidFill>
            <a:srgbClr val="FF6600"/>
          </a:solidFill>
        </a:ln>
      </xdr:spPr>
    </xdr:pic>
    <xdr:clientData/>
  </xdr:oneCellAnchor>
  <xdr:oneCellAnchor>
    <xdr:from>
      <xdr:col>1</xdr:col>
      <xdr:colOff>0</xdr:colOff>
      <xdr:row>7</xdr:row>
      <xdr:rowOff>1825162</xdr:rowOff>
    </xdr:from>
    <xdr:ext cx="6751307" cy="1748830"/>
    <xdr:pic>
      <xdr:nvPicPr>
        <xdr:cNvPr id="14" name="Picture 6">
          <a:extLst>
            <a:ext uri="{FF2B5EF4-FFF2-40B4-BE49-F238E27FC236}">
              <a16:creationId xmlns:a16="http://schemas.microsoft.com/office/drawing/2014/main" id="{7B021110-C067-4B18-9102-FDF7B266C2B9}"/>
            </a:ext>
          </a:extLst>
        </xdr:cNvPr>
        <xdr:cNvPicPr>
          <a:picLocks noChangeAspect="1"/>
        </xdr:cNvPicPr>
      </xdr:nvPicPr>
      <xdr:blipFill>
        <a:blip xmlns:r="http://schemas.openxmlformats.org/officeDocument/2006/relationships" r:embed="rId2"/>
        <a:stretch>
          <a:fillRect/>
        </a:stretch>
      </xdr:blipFill>
      <xdr:spPr>
        <a:xfrm>
          <a:off x="29571405" y="8968912"/>
          <a:ext cx="6751307" cy="1748830"/>
        </a:xfrm>
        <a:prstGeom prst="rect">
          <a:avLst/>
        </a:prstGeom>
        <a:ln w="34925">
          <a:solidFill>
            <a:srgbClr val="FF6600"/>
          </a:solidFill>
        </a:ln>
      </xdr:spPr>
    </xdr:pic>
    <xdr:clientData/>
  </xdr:oneCellAnchor>
</xdr:wsDr>
</file>

<file path=xl/drawings/drawing2.xml><?xml version="1.0" encoding="utf-8"?>
<xdr:wsDr xmlns:xdr="http://schemas.openxmlformats.org/drawingml/2006/spreadsheetDrawing" xmlns:a="http://schemas.openxmlformats.org/drawingml/2006/main">
  <xdr:twoCellAnchor>
    <xdr:from>
      <xdr:col>9</xdr:col>
      <xdr:colOff>98611</xdr:colOff>
      <xdr:row>1</xdr:row>
      <xdr:rowOff>0</xdr:rowOff>
    </xdr:from>
    <xdr:to>
      <xdr:col>9</xdr:col>
      <xdr:colOff>98611</xdr:colOff>
      <xdr:row>1</xdr:row>
      <xdr:rowOff>0</xdr:rowOff>
    </xdr:to>
    <xdr:cxnSp macro="">
      <xdr:nvCxnSpPr>
        <xdr:cNvPr id="2" name="Straight Arrow Connector 1">
          <a:extLst>
            <a:ext uri="{FF2B5EF4-FFF2-40B4-BE49-F238E27FC236}">
              <a16:creationId xmlns:a16="http://schemas.microsoft.com/office/drawing/2014/main" id="{89B3B3B5-75A4-4B84-BBC7-238C02C6AEDF}"/>
            </a:ext>
          </a:extLst>
        </xdr:cNvPr>
        <xdr:cNvCxnSpPr/>
      </xdr:nvCxnSpPr>
      <xdr:spPr>
        <a:xfrm flipV="1">
          <a:off x="113941411" y="0"/>
          <a:ext cx="0" cy="0"/>
        </a:xfrm>
        <a:prstGeom prst="straightConnector1">
          <a:avLst/>
        </a:prstGeom>
        <a:ln w="28575">
          <a:solidFill>
            <a:schemeClr val="accent2"/>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3.xml><?xml version="1.0" encoding="utf-8"?>
<xdr:wsDr xmlns:xdr="http://schemas.openxmlformats.org/drawingml/2006/spreadsheetDrawing" xmlns:a="http://schemas.openxmlformats.org/drawingml/2006/main">
  <xdr:twoCellAnchor>
    <xdr:from>
      <xdr:col>41</xdr:col>
      <xdr:colOff>98611</xdr:colOff>
      <xdr:row>0</xdr:row>
      <xdr:rowOff>0</xdr:rowOff>
    </xdr:from>
    <xdr:to>
      <xdr:col>41</xdr:col>
      <xdr:colOff>98611</xdr:colOff>
      <xdr:row>0</xdr:row>
      <xdr:rowOff>0</xdr:rowOff>
    </xdr:to>
    <xdr:cxnSp macro="">
      <xdr:nvCxnSpPr>
        <xdr:cNvPr id="2" name="Straight Arrow Connector 1">
          <a:extLst>
            <a:ext uri="{FF2B5EF4-FFF2-40B4-BE49-F238E27FC236}">
              <a16:creationId xmlns:a16="http://schemas.microsoft.com/office/drawing/2014/main" id="{00000000-0008-0000-0300-000002000000}"/>
            </a:ext>
          </a:extLst>
        </xdr:cNvPr>
        <xdr:cNvCxnSpPr/>
      </xdr:nvCxnSpPr>
      <xdr:spPr>
        <a:xfrm flipV="1">
          <a:off x="79006886" y="36787"/>
          <a:ext cx="0" cy="284256"/>
        </a:xfrm>
        <a:prstGeom prst="straightConnector1">
          <a:avLst/>
        </a:prstGeom>
        <a:ln w="28575">
          <a:solidFill>
            <a:schemeClr val="accent2"/>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F8CF7DB1-AC00-4112-8695-407AE3F3D7E2}" name="Table4" displayName="Table4" ref="A2:EF509" totalsRowShown="0" headerRowDxfId="205" dataDxfId="203" headerRowBorderDxfId="204" tableBorderDxfId="202" totalsRowBorderDxfId="201">
  <autoFilter ref="A2:EF509" xr:uid="{F8CF7DB1-AC00-4112-8695-407AE3F3D7E2}"/>
  <tableColumns count="136">
    <tableColumn id="1" xr3:uid="{E296F93A-2AA3-456D-BAC3-C367DF44AEF5}" name="display" dataDxfId="200"/>
    <tableColumn id="2" xr3:uid="{316EFE10-33C9-46A6-88C4-BFDAB1A8D494}" name="Local Attribute name NL" dataDxfId="199"/>
    <tableColumn id="3" xr3:uid="{CF72BBF0-8618-4A27-BB3D-361CDEB68AE0}" name="Lokale attribuutnaam NL" dataDxfId="198"/>
    <tableColumn id="4" xr3:uid="{B5100025-C8C3-4548-A54D-CC190B75751E}" name="Diff Local Attribute name NL" dataDxfId="197">
      <calculatedColumnFormula>B3=C3</calculatedColumnFormula>
    </tableColumn>
    <tableColumn id="5" xr3:uid="{3BD2B2A5-6347-43D4-B4D2-5D4F49080197}" name="Local Attribute name FR" dataDxfId="196"/>
    <tableColumn id="6" xr3:uid="{1210F367-72C6-4F61-96B7-D9AE8BEAD873}" name="Local Attribute name ENG" dataDxfId="195"/>
    <tableColumn id="7" xr3:uid="{E91BAF2D-E633-4D91-9E11-7F7E8933E18B}" name="NL - Local Attribute name ENG2" dataDxfId="194"/>
    <tableColumn id="8" xr3:uid="{16407C9C-1A8B-4259-8633-1589EF3CDFB4}" name="Diff Local Attribute name ENG" dataDxfId="193">
      <calculatedColumnFormula>F3=G3</calculatedColumnFormula>
    </tableColumn>
    <tableColumn id="9" xr3:uid="{2A68FE97-90BE-4278-8DF8-B52E6E636720}" name="GDSN name" dataDxfId="192"/>
    <tableColumn id="10" xr3:uid="{3BA59706-7281-4BD8-9C3C-7FD11A8988F1}" name="BMS ID" dataDxfId="191"/>
    <tableColumn id="11" xr3:uid="{2B524D58-DE0C-49B1-8A50-85BE5E788307}" name="TC Field ID" dataDxfId="190"/>
    <tableColumn id="12" xr3:uid="{F2B2FAC3-00DC-4D62-92CE-EE80B258DB65}" name="MPM ID" dataDxfId="189"/>
    <tableColumn id="13" xr3:uid="{878EBB6F-A16D-41E3-ACE7-3AD3A2DA0165}" name="MPM UI module NL" dataDxfId="188"/>
    <tableColumn id="14" xr3:uid="{AA9BED7B-8E7D-42C9-9E24-0CA482E48389}" name="MPM UI module FR" dataDxfId="187"/>
    <tableColumn id="15" xr3:uid="{62EB35B0-115A-40BD-A9E5-E50494AC34BB}" name="MPM UI module ENG" dataDxfId="186"/>
    <tableColumn id="16" xr3:uid="{7472FCF5-6EAE-4C9D-9A94-CCCB9C991152}" name="02" dataDxfId="185"/>
    <tableColumn id="17" xr3:uid="{7A38A620-2BD0-4449-99E4-B01F84541CD8}" name="Definition - NL" dataDxfId="184"/>
    <tableColumn id="18" xr3:uid="{A6FA6202-7EF5-490F-9D3E-839F6542A709}" name="Definitie - NL" dataDxfId="183"/>
    <tableColumn id="19" xr3:uid="{BC4A0C9B-A18C-4FB4-97DB-7DC33B04B84F}" name="Diff3" dataDxfId="182">
      <calculatedColumnFormula>Q3=R3</calculatedColumnFormula>
    </tableColumn>
    <tableColumn id="20" xr3:uid="{AD8FB9BF-388C-4E03-8BE7-5C1A97AC1EC5}" name="Definition - FRA" dataDxfId="181"/>
    <tableColumn id="21" xr3:uid="{19E1461A-D0CE-4A3B-BDA6-D9CCDB326C00}" name="Definition - ENG" dataDxfId="180"/>
    <tableColumn id="22" xr3:uid="{38A4F7F0-24A7-4B1A-B02A-449F779988BE}" name="Definition - ENG4" dataDxfId="179"/>
    <tableColumn id="23" xr3:uid="{237E922D-9275-40CC-A168-DD3FA2AA22D7}" name="Diff4" dataDxfId="178">
      <calculatedColumnFormula>U3=V3</calculatedColumnFormula>
    </tableColumn>
    <tableColumn id="24" xr3:uid="{662F24B6-59D7-4EDE-AAAF-930E96661B90}" name="Example - NL" dataDxfId="177"/>
    <tableColumn id="25" xr3:uid="{813667C2-666A-48A4-BDDE-1EFDD00B1F4B}" name="Voorbeeld - NL" dataDxfId="176"/>
    <tableColumn id="26" xr3:uid="{820E327D-CB41-4ADB-8A1D-B469AB695451}" name="Diff5" dataDxfId="175">
      <calculatedColumnFormula>X3=Y3</calculatedColumnFormula>
    </tableColumn>
    <tableColumn id="27" xr3:uid="{D568E4FE-4229-46D7-8C58-3B4C247432AD}" name="Example - FRA" dataDxfId="174"/>
    <tableColumn id="28" xr3:uid="{C978833B-0561-4024-B7CF-8831872F8716}" name="Example - ENG" dataDxfId="173"/>
    <tableColumn id="29" xr3:uid="{4D5A7A26-62F7-4C09-9984-0D130D496F2B}" name="Example - ENG5" dataDxfId="172"/>
    <tableColumn id="30" xr3:uid="{AF403D0D-2FD5-4C8F-80F7-FFD1CDD385E2}" name="Diff6" dataDxfId="171">
      <calculatedColumnFormula>AB3=AC3</calculatedColumnFormula>
    </tableColumn>
    <tableColumn id="31" xr3:uid="{45C21A26-D651-413E-A2A6-C0F333AB74F2}" name="Instructions - NL" dataDxfId="170"/>
    <tableColumn id="32" xr3:uid="{D570CCA1-2E39-4F8B-B1F5-CC89ED24128E}" name="Instructies - NL" dataDxfId="169"/>
    <tableColumn id="33" xr3:uid="{82385965-E5BA-4417-AA34-81498184D61A}" name="Diff7" dataDxfId="168">
      <calculatedColumnFormula>AE3=AF3</calculatedColumnFormula>
    </tableColumn>
    <tableColumn id="34" xr3:uid="{77DE21A4-74BF-4DC0-8A6B-2BA4E19958C3}" name="Instructions - FRA" dataDxfId="167"/>
    <tableColumn id="35" xr3:uid="{1993E532-1BE6-44A9-864A-6870D6AA30A7}" name="Instructions - ENG" dataDxfId="166"/>
    <tableColumn id="36" xr3:uid="{72AB3D93-E3FC-4523-85A6-1484A20BB20A}" name="Instructions - ENG6" dataDxfId="165"/>
    <tableColumn id="37" xr3:uid="{A1360D16-EAD4-4CEB-A8AB-3BBA6CFEC1A5}" name="Diff8" dataDxfId="164">
      <calculatedColumnFormula>AI3=AJ3</calculatedColumnFormula>
    </tableColumn>
    <tableColumn id="38" xr3:uid="{E5612844-A23B-4BE7-ABE4-6F7B138DCD40}" name="UsageNotes - NL" dataDxfId="163"/>
    <tableColumn id="39" xr3:uid="{0B4C7FD9-97F3-4D4F-91E1-3BA2C1A2192C}" name="Opmerkingen - NL" dataDxfId="162"/>
    <tableColumn id="40" xr3:uid="{2D24782D-0541-48FF-9CC7-EFFFC44B99FF}" name="Diff9" dataDxfId="161">
      <calculatedColumnFormula>AL3=AM3</calculatedColumnFormula>
    </tableColumn>
    <tableColumn id="41" xr3:uid="{6A38E9F6-6DC1-46DD-85F0-3C13C19CA83C}" name="UsageNotes - FRA" dataDxfId="160"/>
    <tableColumn id="42" xr3:uid="{B52AA7A1-0C08-4ABC-9F6A-DCD58006049C}" name="UsageNotes - ENG" dataDxfId="159"/>
    <tableColumn id="43" xr3:uid="{278F1524-D1B9-4662-AE6C-423148CFB4E6}" name="UsageNotes - ENG7" dataDxfId="158"/>
    <tableColumn id="44" xr3:uid="{148BF3FE-3E9D-4370-B339-D6987356180A}" name="Diff10" dataDxfId="157">
      <calculatedColumnFormula>AP3=AQ3</calculatedColumnFormula>
    </tableColumn>
    <tableColumn id="45" xr3:uid="{1152E855-4A18-4DC4-A4DD-CD2377287D39}" name="Part of BelgiLux Audit?" dataDxfId="156"/>
    <tableColumn id="46" xr3:uid="{41D57AD8-6003-4085-840E-4F2B85EA2813}" name="Audit Weight" dataDxfId="155"/>
    <tableColumn id="47" xr3:uid="{8E577CCF-DFEE-4600-9634-51D08579C065}" name="Audit Key" dataDxfId="154"/>
    <tableColumn id="48" xr3:uid="{E16AD64E-48B1-4D1E-BF87-A42CDCA87F82}" name="ML6 Mapping" dataDxfId="153"/>
    <tableColumn id="49" xr3:uid="{A4B0CBA4-527D-48A8-B3D6-6F9209DD7312}" name="DMS Controle" dataDxfId="152"/>
    <tableColumn id="50" xr3:uid="{7A42FFD4-7815-40D5-B121-E40EC1A04EC9}" name="DMS Check" dataDxfId="151"/>
    <tableColumn id="51" xr3:uid="{D0F275A5-CF2F-4B26-A72D-7015E8B9BBAE}" name="ProcessDescription - NL" dataDxfId="150"/>
    <tableColumn id="52" xr3:uid="{47E57B05-358F-40A6-B3DA-31095041C2DD}" name="Procesbeschrijving - NL" dataDxfId="149"/>
    <tableColumn id="53" xr3:uid="{F845D9AC-5DC4-4C19-8AFA-B50B1702DEA0}" name="Diff11" dataDxfId="148">
      <calculatedColumnFormula>AY3=AZ3</calculatedColumnFormula>
    </tableColumn>
    <tableColumn id="54" xr3:uid="{D5CAD68E-48F3-4BBC-B165-7B2150D13D07}" name="ProcessDescription - FRA" dataDxfId="147"/>
    <tableColumn id="55" xr3:uid="{66ABD868-DBC8-4486-851E-6607D73A8B33}" name="ProcessDescription - ENG" dataDxfId="146"/>
    <tableColumn id="56" xr3:uid="{58FB9F54-4F29-432F-8332-096036FC43FC}" name="ProcessDescription - ENG8" dataDxfId="145"/>
    <tableColumn id="57" xr3:uid="{F49F5417-2934-4803-8097-71EF10CC76C2}" name="Diff12" dataDxfId="144">
      <calculatedColumnFormula>BC3=BD3</calculatedColumnFormula>
    </tableColumn>
    <tableColumn id="58" xr3:uid="{8E4CAC83-4AE2-4152-9622-02A8DEE1E258}" name="Local BELU validations" dataDxfId="143"/>
    <tableColumn id="59" xr3:uid="{529DFDFC-B149-4336-A23A-1C5C53BB806E}" name="Local NL Validation Rules_x000a_Lokale NL Validatie Regels" dataDxfId="142"/>
    <tableColumn id="60" xr3:uid="{F87A2C90-F7D9-4A12-8A3D-B8C0C4FD68DF}" name="ConsumerUnitsLevel" dataDxfId="141"/>
    <tableColumn id="61" xr3:uid="{6729A3D7-863F-4B19-807A-DE8E97838964}" name="ConsumerUnitsLevel_x000a_Consumenteneenheden" dataDxfId="140"/>
    <tableColumn id="62" xr3:uid="{BD3F6940-71C2-4597-94A1-7BEB181AF10F}" name="Diff13" dataDxfId="139">
      <calculatedColumnFormula>BH3=BI3</calculatedColumnFormula>
    </tableColumn>
    <tableColumn id="63" xr3:uid="{AD8B1288-7FBC-4992-9123-1E1CCCE23C68}" name="ConsumerUnitsDescription - NL" dataDxfId="138"/>
    <tableColumn id="64" xr3:uid="{E1372BC6-D5DB-4B38-8D50-604444A08E23}" name="Omschrijving Consumenteneenheden - NL" dataDxfId="137"/>
    <tableColumn id="65" xr3:uid="{86756F76-DBE4-4856-9AD4-F8BC0EA49B2F}" name="Diff14" dataDxfId="136">
      <calculatedColumnFormula>BK3=BL3</calculatedColumnFormula>
    </tableColumn>
    <tableColumn id="66" xr3:uid="{6B5827D5-345C-4222-A09B-3B9ACD407D00}" name="ConsumerUnitsDescription - FRA" dataDxfId="135"/>
    <tableColumn id="67" xr3:uid="{6C73E119-CE24-4C04-8A5F-270FC0075A44}" name="ConsumerUnitsDescription - ENG" dataDxfId="134"/>
    <tableColumn id="68" xr3:uid="{5AC57A4B-F0E8-4ADC-9C15-DBADBAC2BD27}" name="ConsumerUnitsDescription - ENG9" dataDxfId="133"/>
    <tableColumn id="69" xr3:uid="{40434C0D-8580-4B2F-A827-4A7FD4E9A631}" name="Diff15" dataDxfId="132">
      <calculatedColumnFormula>BO3=BP3</calculatedColumnFormula>
    </tableColumn>
    <tableColumn id="70" xr3:uid="{9CB44003-8D58-4E4E-9792-6CE2228F5C8B}" name="TradeUnitsLevel" dataDxfId="131"/>
    <tableColumn id="71" xr3:uid="{0B0264F7-42FF-4DDC-B54B-E2B23F2CC5B9}" name="TradeUnitsLevel_x000a_Handelseenheden" dataDxfId="130"/>
    <tableColumn id="72" xr3:uid="{936DB234-511C-4D29-8E72-DC87ABDD57F1}" name="Diff16" dataDxfId="129">
      <calculatedColumnFormula>BR3=BS3</calculatedColumnFormula>
    </tableColumn>
    <tableColumn id="73" xr3:uid="{B864B889-5AF0-4DFF-9826-5270795DA2DB}" name="TradeUnitsDescription - NL" dataDxfId="128"/>
    <tableColumn id="74" xr3:uid="{BD1D5E72-BAFE-4E1B-B40D-5DDB63407D42}" name="Omschrijving Handelseenheden - NL" dataDxfId="127"/>
    <tableColumn id="75" xr3:uid="{52EB0AFD-288F-4F36-882B-DA06429AD85E}" name="Diff17" dataDxfId="126">
      <calculatedColumnFormula>BU3=BV3</calculatedColumnFormula>
    </tableColumn>
    <tableColumn id="76" xr3:uid="{AFD50F6D-6968-4E1D-AD2E-7EC265BDA558}" name="TradeUnitsDescription - FRA" dataDxfId="125"/>
    <tableColumn id="77" xr3:uid="{DF47F417-19C2-4C9B-9280-350AAE78D388}" name="TradeUnitsDescription - ENG" dataDxfId="124"/>
    <tableColumn id="78" xr3:uid="{6FE38431-AB77-41E6-8BBF-02E23F98B6FF}" name="TradeUnitsDescription - ENG10" dataDxfId="123"/>
    <tableColumn id="79" xr3:uid="{15BEAC87-9B60-4CD0-990F-7810ED2D9A61}" name="Diff18" dataDxfId="122">
      <calculatedColumnFormula>BY3=BZ3</calculatedColumnFormula>
    </tableColumn>
    <tableColumn id="80" xr3:uid="{38CDCE19-FC0C-47AB-99D6-D0D94708D4F2}" name="LogisticsUnitsLevel" dataDxfId="121"/>
    <tableColumn id="81" xr3:uid="{1AEDA19F-E001-4CF9-B02F-9E186F1C485D}" name="LogisticsUnitsLevel_x000a_Logistieke eenheden" dataDxfId="120"/>
    <tableColumn id="82" xr3:uid="{9CFB7740-BBF3-4C5E-B33E-8247739DDA36}" name="Diff19" dataDxfId="119">
      <calculatedColumnFormula>CB3=CC3</calculatedColumnFormula>
    </tableColumn>
    <tableColumn id="83" xr3:uid="{818D5E40-0066-4917-92E6-F4A0281E1D20}" name="LogisticsUnitsDescription - NL" dataDxfId="118"/>
    <tableColumn id="84" xr3:uid="{9DE7F0A1-F317-4B7C-98DF-D9C5834644BD}" name="Omschrijving Logistieke eenheden - NL" dataDxfId="117"/>
    <tableColumn id="85" xr3:uid="{87B1588F-B7A4-429F-ACA6-489A242519B9}" name="Diff20" dataDxfId="116">
      <calculatedColumnFormula>CE3=CF3</calculatedColumnFormula>
    </tableColumn>
    <tableColumn id="86" xr3:uid="{A1DC6ECD-503F-464A-A5EA-A25666672632}" name="LogisticsUnitsDescription - FRA" dataDxfId="115"/>
    <tableColumn id="87" xr3:uid="{F7CFEB7D-64FF-4352-A3D1-5DE5775FE977}" name="LogisticsUnitsDescription - ENG" dataDxfId="114"/>
    <tableColumn id="88" xr3:uid="{2105F7FE-898D-4411-87EA-D2022E341443}" name="LogisticsUnitsDescription - ENG11" dataDxfId="113"/>
    <tableColumn id="89" xr3:uid="{D6B0F3F0-9F7E-4BDD-A6D5-7FCF89C09950}" name="Diff21" dataDxfId="112">
      <calculatedColumnFormula>CI3=CJ3</calculatedColumnFormula>
    </tableColumn>
    <tableColumn id="90" xr3:uid="{47EC5A27-7E4E-43E7-8332-E0ADDAE0B23A}" name="12" dataDxfId="111"/>
    <tableColumn id="91" xr3:uid="{011D5431-E4DD-4C0D-8324-CB4F229BF2C4}" name="DataType" dataDxfId="110"/>
    <tableColumn id="92" xr3:uid="{EA97E6BB-17B5-44B6-A227-FA8185593162}" name="DataType13" dataDxfId="109"/>
    <tableColumn id="93" xr3:uid="{F4DC8534-1BDD-4741-81EC-C19D982F62C0}" name="Diff22" dataDxfId="108">
      <calculatedColumnFormula>CM3=CN3</calculatedColumnFormula>
    </tableColumn>
    <tableColumn id="94" xr3:uid="{865443DF-C75D-426E-A846-808CFC509529}" name="CodeList" dataDxfId="107"/>
    <tableColumn id="95" xr3:uid="{A86BB2BD-B54C-4100-B5A8-37C4C64DAAEC}" name="CodeList14" dataDxfId="106"/>
    <tableColumn id="96" xr3:uid="{965F6A4B-C7FC-4C3A-AAE8-31404ADBB57E}" name="Diff23" dataDxfId="105">
      <calculatedColumnFormula>CP3=CQ3</calculatedColumnFormula>
    </tableColumn>
    <tableColumn id="97" xr3:uid="{A12A2F0A-4EA7-4C9A-BF7C-0212654C81EA}" name="Repeatable" dataDxfId="104"/>
    <tableColumn id="98" xr3:uid="{3D02161A-73EE-4784-A14D-868D4E1564D7}" name="Multiplicity" dataDxfId="103"/>
    <tableColumn id="99" xr3:uid="{DDE37A27-D52E-47F3-AD75-1E4F7B03BE17}" name="Diff24" dataDxfId="102">
      <calculatedColumnFormula>(RIGHT(CT3,1)="*")=CS3</calculatedColumnFormula>
    </tableColumn>
    <tableColumn id="100" xr3:uid="{6855EEBA-3D2E-48BA-B9C0-BA4A8FBD6FC8}" name="FieldSizeMax" dataDxfId="101"/>
    <tableColumn id="101" xr3:uid="{98530D00-73D6-4A2F-98CF-0D2A81DB2B5F}" name="FieldSizeMax15" dataDxfId="100"/>
    <tableColumn id="102" xr3:uid="{244D79D8-3CCB-4A83-BD12-891866D9FF29}" name="Diff25" dataDxfId="99">
      <calculatedColumnFormula>CV3=CW3</calculatedColumnFormula>
    </tableColumn>
    <tableColumn id="103" xr3:uid="{E48BC090-0A06-4FE3-8684-7921078A5A9D}" name="16" dataDxfId="98"/>
    <tableColumn id="104" xr3:uid="{40BF1B27-BDB5-44F0-8613-7B4CF31BCE69}" name="Model layer" dataDxfId="97"/>
    <tableColumn id="105" xr3:uid="{6CCB7D3D-305A-4397-88B8-FA91DC33D36E}" name="Model layer17" dataDxfId="96"/>
    <tableColumn id="106" xr3:uid="{F01113FF-11FA-4880-A193-9C4671D1E7BD}" name="Diff26" dataDxfId="95">
      <calculatedColumnFormula>CZ3=DA3</calculatedColumnFormula>
    </tableColumn>
    <tableColumn id="107" xr3:uid="{84709352-781A-4DFB-8CDB-A0DE69DD6938}" name="Present in model(s)" dataDxfId="94"/>
    <tableColumn id="108" xr3:uid="{28D824D3-AF5F-49C6-B8C0-71BADFBD0358}" name="Dairy, Refrigerated &amp; Frozen" dataDxfId="93"/>
    <tableColumn id="109" xr3:uid="{2F75C95A-99B0-42AB-ABAF-B5B84F123341}" name="Dairy, Refrigerated &amp; Frozen18" dataDxfId="92"/>
    <tableColumn id="110" xr3:uid="{5ACF5FA3-7814-43D5-AA5F-F1560661E7D5}" name="Diff27" dataDxfId="91">
      <calculatedColumnFormula>DD3=DE3</calculatedColumnFormula>
    </tableColumn>
    <tableColumn id="111" xr3:uid="{B5037C4D-3F90-4A7F-A760-39199A1B5226}" name="Deli &amp; Prepared" dataDxfId="90"/>
    <tableColumn id="112" xr3:uid="{34854F67-017A-453F-8A6B-28AE5908636A}" name="Deli &amp; Prepared19" dataDxfId="89"/>
    <tableColumn id="113" xr3:uid="{1DF2A2A3-A743-43A9-9D74-C3DC7D866135}" name="Diff28" dataDxfId="88">
      <calculatedColumnFormula>DG3=DH3</calculatedColumnFormula>
    </tableColumn>
    <tableColumn id="114" xr3:uid="{2396B563-0FF0-40F7-89C6-0246CDA9AED3}" name="Fresh Meat" dataDxfId="87"/>
    <tableColumn id="115" xr3:uid="{EAD49805-2254-4686-9769-4FEF05D1CEAD}" name="Fresh Fish" dataDxfId="86"/>
    <tableColumn id="116" xr3:uid="{E034D7AC-B11F-4F82-ADE4-34BE3EBD91A7}" name="Fresh Fruits &amp; Vegetables" dataDxfId="85"/>
    <tableColumn id="117" xr3:uid="{58F75EE8-919D-4F90-BEB3-FC420124CF95}" name="Grocery" dataDxfId="84"/>
    <tableColumn id="118" xr3:uid="{F1A81B44-E49F-4D59-939C-73FB13E08980}" name="Cleaners" dataDxfId="83"/>
    <tableColumn id="119" xr3:uid="{C2D266A7-5E4C-40FD-8C99-7C6FE4095D66}" name="Disposables" dataDxfId="82"/>
    <tableColumn id="120" xr3:uid="{A9DB7601-1D66-4735-9F6B-AF7DECFC9353}" name="Beauty &amp; Personal Care" dataDxfId="81"/>
    <tableColumn id="121" xr3:uid="{EFA52B78-3567-4438-AEE4-DA44A6D8A2D1}" name="Pet Food" dataDxfId="80"/>
    <tableColumn id="122" xr3:uid="{41AACDF3-30BC-4D8C-B053-0DEA68FC03F7}" name="Alcoholic Beverages" dataDxfId="79"/>
    <tableColumn id="123" xr3:uid="{22DBC71E-4240-4964-B6F9-0DAE64C8A090}" name="Tobacco" dataDxfId="78"/>
    <tableColumn id="124" xr3:uid="{94C6B020-6F2C-4045-9FA0-66112088ED3F}" name="Other" dataDxfId="77"/>
    <tableColumn id="125" xr3:uid="{DA611994-5D65-4E5B-8E53-0422CC67FBC3}" name="1" dataDxfId="76"/>
    <tableColumn id="126" xr3:uid="{22AEEC17-684A-4C42-B7CA-7D730E98197A}" name="GDSN Xpath" dataDxfId="75"/>
    <tableColumn id="127" xr3:uid="{6B6FB080-B2F5-472F-9197-F08E1606312A}" name="MPM API TagName" dataDxfId="74"/>
    <tableColumn id="128" xr3:uid="{40CC5237-CC90-4ECA-8396-9446FF777713}" name="MPM API path" dataDxfId="73"/>
    <tableColumn id="129" xr3:uid="{388FD62E-D7AC-495C-B50A-BBB3BF5ED5D3}" name="Available in API version" dataDxfId="72"/>
    <tableColumn id="130" xr3:uid="{91BE3B96-AB69-4CB5-AD2C-4EC0B0F8E62D}" name="Available in XSD version" dataDxfId="71"/>
    <tableColumn id="131" xr3:uid="{54D9E07B-1489-4BDB-B9A9-3D7DAFE747E4}" name="Active since" dataDxfId="70"/>
    <tableColumn id="132" xr3:uid="{AB7275F3-E06A-4598-A7AF-5C0DF943BE03}" name="LastModifiedOn" dataDxfId="69"/>
    <tableColumn id="133" xr3:uid="{B6F45BF4-6D40-43B6-B612-CD978D750918}" name="Laatst gewijzigd op" dataDxfId="68"/>
    <tableColumn id="134" xr3:uid="{ABD23CE1-F3AF-4622-9C21-05795E531B04}" name="LastModifiedOn21" dataDxfId="67"/>
    <tableColumn id="137" xr3:uid="{D2C28724-6D4D-43D3-8D4A-261E68945B2D}" name="Diff29" dataDxfId="66">
      <calculatedColumnFormula>Table4[[#This Row],[Laatst gewijzigd op]]=Table4[[#This Row],[LastModifiedOn21]]</calculatedColumnFormula>
    </tableColumn>
    <tableColumn id="135" xr3:uid="{63CA065A-8410-460D-8C2F-63277772F163}" name="0" dataDxfId="65"/>
  </tableColumns>
  <tableStyleInfo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194119B3-6865-4FEC-9938-36665EC223EC}" name="codelists" displayName="codelists" ref="A1:H15960" totalsRowShown="0" headerRowDxfId="64" dataDxfId="62" headerRowBorderDxfId="63" tableBorderDxfId="61" totalsRowBorderDxfId="60">
  <autoFilter ref="A1:H15960" xr:uid="{039B4F24-CBD3-4D92-BCA7-378035225946}"/>
  <sortState xmlns:xlrd2="http://schemas.microsoft.com/office/spreadsheetml/2017/richdata2" ref="A2:H15960">
    <sortCondition ref="A2:A15960"/>
  </sortState>
  <tableColumns count="8">
    <tableColumn id="1" xr3:uid="{B6852104-C53C-4746-A886-93D8E0EB14F6}" name="Code List Name" dataDxfId="59"/>
    <tableColumn id="3" xr3:uid="{B5E5C038-AB6B-4088-B219-7AF12A62D0A3}" name="Code Value" dataDxfId="58"/>
    <tableColumn id="4" xr3:uid="{A7530AA9-886B-4F43-9E53-1BF92B509644}" name="Code Name (NL)" dataDxfId="57"/>
    <tableColumn id="5" xr3:uid="{0AF6A925-6CD2-4C7C-84D3-7747B1C43123}" name="Code Name (FR)" dataDxfId="56"/>
    <tableColumn id="6" xr3:uid="{51E6C346-59FB-41CB-9B73-6A78AC98D214}" name="Code Name (EN)" dataDxfId="55"/>
    <tableColumn id="7" xr3:uid="{64460567-54ED-4C22-BAE1-FA77F2A05602}" name="Active since" dataDxfId="54"/>
    <tableColumn id="8" xr3:uid="{788F7EEF-6BB3-41F0-BEBC-B0BC64D3940D}" name="Last Modified On" dataDxfId="53"/>
    <tableColumn id="12" xr3:uid="{051936CD-042F-440C-B96A-247FE5C106AE}" name="Related GDSN Code List" dataDxfId="52"/>
  </tableColumns>
  <tableStyleInfo name="TableStyleLight9" showFirstColumn="0" showLastColumn="0" showRowStripes="1" showColumnStripes="0"/>
</table>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ebextensions/_rels/taskpanes.xml.rels><?xml version="1.0" encoding="UTF-8" standalone="yes"?>
<Relationships xmlns="http://schemas.openxmlformats.org/package/2006/relationships"><Relationship Id="rId1" Type="http://schemas.microsoft.com/office/2011/relationships/webextension" Target="webextension1.xml"/></Relationships>
</file>

<file path=xl/webextensions/taskpanes.xml><?xml version="1.0" encoding="utf-8"?>
<wetp:taskpanes xmlns:wetp="http://schemas.microsoft.com/office/webextensions/taskpanes/2010/11">
  <wetp:taskpane dockstate="right" visibility="0" width="525" row="1">
    <wetp:webextensionref xmlns:r="http://schemas.openxmlformats.org/officeDocument/2006/relationships" r:id="rId1"/>
  </wetp:taskpane>
</wetp:taskpanes>
</file>

<file path=xl/webextensions/webextension1.xml><?xml version="1.0" encoding="utf-8"?>
<we:webextension xmlns:we="http://schemas.microsoft.com/office/webextensions/webextension/2010/11" id="{6C22F4F9-73A6-412D-A69D-0EA39A57A0B8}">
  <we:reference id="df76232d-21a6-4463-9d19-0518ac5aab5d" version="1.1.0.0" store="EXCatalog" storeType="EXCatalog"/>
  <we:alternateReferences>
    <we:reference id="WA200000556" version="1.1.0.0" store="" storeType="OMEX"/>
  </we:alternateReferences>
  <we:properties>
    <we:property name="documentId" value="&quot;69a3a39d-4c12-47fe-8425-24e228908d1f&quot;"/>
  </we:properties>
  <we:bindings/>
  <we:snapshot xmlns:r="http://schemas.openxmlformats.org/officeDocument/2006/relationships"/>
  <we:extLst>
    <a:ext xmlns:a="http://schemas.openxmlformats.org/drawingml/2006/main" uri="{D87F86FE-615C-45B5-9D79-34F1136793EB}">
      <we:containsCustomFunctions/>
    </a:ext>
    <a:ext xmlns:a="http://schemas.openxmlformats.org/drawingml/2006/main" uri="{7C84B067-C214-45C3-A712-C9D94CD141B2}">
      <we:customFunctionIdList>
        <we:customFunctionIds>_xldudf_JIRA_JQL</we:customFunctionIds>
      </we:customFunctionIdList>
    </a:ext>
  </we:extLst>
</we:webextension>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8" Type="http://schemas.openxmlformats.org/officeDocument/2006/relationships/hyperlink" Target="mailto:descriptiveSizeDimension/@languageCode" TargetMode="External"/><Relationship Id="rId13" Type="http://schemas.openxmlformats.org/officeDocument/2006/relationships/hyperlink" Target="https://gpc-browser.gs1.org/" TargetMode="External"/><Relationship Id="rId3" Type="http://schemas.openxmlformats.org/officeDocument/2006/relationships/hyperlink" Target="mailto:productCharacteristicValueMeasurement/@measurementUnitCode" TargetMode="External"/><Relationship Id="rId7" Type="http://schemas.openxmlformats.org/officeDocument/2006/relationships/hyperlink" Target="mailto:claimDescription/@languageCode" TargetMode="External"/><Relationship Id="rId12" Type="http://schemas.openxmlformats.org/officeDocument/2006/relationships/hyperlink" Target="mailto:brandMarketingDescription/@languageCode" TargetMode="External"/><Relationship Id="rId2" Type="http://schemas.openxmlformats.org/officeDocument/2006/relationships/hyperlink" Target="mailto:dangerousGoodsShippingName/@languageCode" TargetMode="External"/><Relationship Id="rId16" Type="http://schemas.openxmlformats.org/officeDocument/2006/relationships/drawing" Target="../drawings/drawing2.xml"/><Relationship Id="rId1" Type="http://schemas.openxmlformats.org/officeDocument/2006/relationships/hyperlink" Target="mailto:minimumTemperature/@temperatureMeasurementUnitCode" TargetMode="External"/><Relationship Id="rId6" Type="http://schemas.openxmlformats.org/officeDocument/2006/relationships/hyperlink" Target="mailto:nutritionalProgramDetail/@languageCode" TargetMode="External"/><Relationship Id="rId11" Type="http://schemas.openxmlformats.org/officeDocument/2006/relationships/hyperlink" Target="mailto:netContent/@measurementUnitcode" TargetMode="External"/><Relationship Id="rId5" Type="http://schemas.openxmlformats.org/officeDocument/2006/relationships/hyperlink" Target="mailto:targetConsumerMinimumUsage/@measurementUnitCode" TargetMode="External"/><Relationship Id="rId15" Type="http://schemas.openxmlformats.org/officeDocument/2006/relationships/printerSettings" Target="../printerSettings/printerSettings2.bin"/><Relationship Id="rId10" Type="http://schemas.openxmlformats.org/officeDocument/2006/relationships/hyperlink" Target="mailto:netWeight/@measurementUnitCode" TargetMode="External"/><Relationship Id="rId4" Type="http://schemas.openxmlformats.org/officeDocument/2006/relationships/hyperlink" Target="mailto:gradeCodeReference/@codeListName" TargetMode="External"/><Relationship Id="rId9" Type="http://schemas.openxmlformats.org/officeDocument/2006/relationships/hyperlink" Target="mailto:propertyMeasurement/@measurementUnitCode" TargetMode="External"/><Relationship Id="rId14" Type="http://schemas.openxmlformats.org/officeDocument/2006/relationships/hyperlink" Target="mailto:alcoholBeverageAge/@timeMeasurementUnitCode" TargetMode="External"/></Relationships>
</file>

<file path=xl/worksheets/_rels/sheet3.xml.rels><?xml version="1.0" encoding="UTF-8" standalone="yes"?>
<Relationships xmlns="http://schemas.openxmlformats.org/package/2006/relationships"><Relationship Id="rId8" Type="http://schemas.openxmlformats.org/officeDocument/2006/relationships/hyperlink" Target="mailto:descriptiveSizeDimension/@languageCode" TargetMode="External"/><Relationship Id="rId13" Type="http://schemas.openxmlformats.org/officeDocument/2006/relationships/hyperlink" Target="mailto:brandMarketingDescription/@languageCode" TargetMode="External"/><Relationship Id="rId18" Type="http://schemas.openxmlformats.org/officeDocument/2006/relationships/table" Target="../tables/table1.xml"/><Relationship Id="rId3" Type="http://schemas.openxmlformats.org/officeDocument/2006/relationships/hyperlink" Target="mailto:productCharacteristicValueMeasurement/@measurementUnitCode" TargetMode="External"/><Relationship Id="rId7" Type="http://schemas.openxmlformats.org/officeDocument/2006/relationships/hyperlink" Target="mailto:claimDescription/@languageCode" TargetMode="External"/><Relationship Id="rId12" Type="http://schemas.openxmlformats.org/officeDocument/2006/relationships/hyperlink" Target="mailto:netContent/@measurementUnitcode" TargetMode="External"/><Relationship Id="rId17" Type="http://schemas.openxmlformats.org/officeDocument/2006/relationships/drawing" Target="../drawings/drawing3.xml"/><Relationship Id="rId2" Type="http://schemas.openxmlformats.org/officeDocument/2006/relationships/hyperlink" Target="mailto:dangerousGoodsShippingName/@languageCode" TargetMode="External"/><Relationship Id="rId16" Type="http://schemas.openxmlformats.org/officeDocument/2006/relationships/printerSettings" Target="../printerSettings/printerSettings3.bin"/><Relationship Id="rId1" Type="http://schemas.openxmlformats.org/officeDocument/2006/relationships/hyperlink" Target="mailto:minimumTemperature/@temperatureMeasurementUnitCode" TargetMode="External"/><Relationship Id="rId6" Type="http://schemas.openxmlformats.org/officeDocument/2006/relationships/hyperlink" Target="mailto:nutritionalProgramDetail/@languageCode" TargetMode="External"/><Relationship Id="rId11" Type="http://schemas.openxmlformats.org/officeDocument/2006/relationships/hyperlink" Target="mailto:netWeight/@measurementUnitCode" TargetMode="External"/><Relationship Id="rId5" Type="http://schemas.openxmlformats.org/officeDocument/2006/relationships/hyperlink" Target="mailto:targetConsumerMinimumUsage/@measurementUnitCode" TargetMode="External"/><Relationship Id="rId15" Type="http://schemas.openxmlformats.org/officeDocument/2006/relationships/hyperlink" Target="https://gpc-browser.gs1.org/" TargetMode="External"/><Relationship Id="rId10" Type="http://schemas.openxmlformats.org/officeDocument/2006/relationships/hyperlink" Target="mailto:alcoholBeverageAge/@timeMeasurementUnitCode" TargetMode="External"/><Relationship Id="rId4" Type="http://schemas.openxmlformats.org/officeDocument/2006/relationships/hyperlink" Target="mailto:gradeCodeReference/@codeListName" TargetMode="External"/><Relationship Id="rId9" Type="http://schemas.openxmlformats.org/officeDocument/2006/relationships/hyperlink" Target="mailto:propertyMeasurement/@measurementUnitCode" TargetMode="External"/><Relationship Id="rId14" Type="http://schemas.openxmlformats.org/officeDocument/2006/relationships/hyperlink" Target="mailto:additionalTradeItemIdentification/@additionalTradeItemIdentificationTypeCode" TargetMode="External"/></Relationships>
</file>

<file path=xl/worksheets/_rels/sheet4.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07CA9E6-5B0C-42E5-9777-156303126D89}">
  <sheetPr codeName="Sheet8"/>
  <dimension ref="A1:J13"/>
  <sheetViews>
    <sheetView tabSelected="1" zoomScaleNormal="100" workbookViewId="0">
      <pane ySplit="3" topLeftCell="A4" activePane="bottomLeft" state="frozen"/>
      <selection activeCell="I8" sqref="I8:J8"/>
      <selection pane="bottomLeft" activeCell="B4" sqref="B4:J4"/>
    </sheetView>
  </sheetViews>
  <sheetFormatPr defaultColWidth="8.7109375" defaultRowHeight="15"/>
  <cols>
    <col min="1" max="1" width="1.5703125" customWidth="1"/>
    <col min="2" max="10" width="12.28515625" customWidth="1"/>
  </cols>
  <sheetData>
    <row r="1" spans="1:10" ht="60.6" customHeight="1" thickBot="1">
      <c r="A1" s="169"/>
      <c r="B1" s="143"/>
      <c r="C1" s="143"/>
      <c r="D1" s="143"/>
      <c r="E1" s="142" t="s">
        <v>50529</v>
      </c>
      <c r="F1" s="143"/>
      <c r="G1" s="143"/>
      <c r="H1" s="143"/>
      <c r="I1" s="143"/>
      <c r="J1" s="143"/>
    </row>
    <row r="2" spans="1:10" ht="16.899999999999999" customHeight="1" thickTop="1" thickBot="1">
      <c r="B2" s="1"/>
      <c r="C2" s="1"/>
      <c r="D2" s="1"/>
      <c r="E2" s="1"/>
      <c r="F2" s="1"/>
      <c r="G2" s="1"/>
      <c r="H2" s="1"/>
      <c r="I2" s="1"/>
      <c r="J2" s="1"/>
    </row>
    <row r="3" spans="1:10" ht="51.6" customHeight="1" thickTop="1" thickBot="1">
      <c r="B3" s="263" t="s">
        <v>24418</v>
      </c>
      <c r="C3" s="264"/>
      <c r="D3" s="264"/>
      <c r="E3" s="264"/>
      <c r="F3" s="264"/>
      <c r="G3" s="264"/>
      <c r="H3" s="264"/>
      <c r="I3" s="264"/>
      <c r="J3" s="265"/>
    </row>
    <row r="4" spans="1:10" s="2" customFormat="1" ht="39" customHeight="1" thickTop="1">
      <c r="B4" s="266" t="s">
        <v>0</v>
      </c>
      <c r="C4" s="267"/>
      <c r="D4" s="267"/>
      <c r="E4" s="267"/>
      <c r="F4" s="267"/>
      <c r="G4" s="267"/>
      <c r="H4" s="267"/>
      <c r="I4" s="267"/>
      <c r="J4" s="268"/>
    </row>
    <row r="5" spans="1:10" ht="142.5" customHeight="1">
      <c r="B5" s="269" t="s">
        <v>1</v>
      </c>
      <c r="C5" s="270"/>
      <c r="D5" s="270"/>
      <c r="E5" s="270"/>
      <c r="F5" s="270"/>
      <c r="G5" s="270"/>
      <c r="H5" s="270"/>
      <c r="I5" s="270"/>
      <c r="J5" s="271"/>
    </row>
    <row r="6" spans="1:10" ht="18.600000000000001" customHeight="1">
      <c r="B6" s="272" t="s">
        <v>2</v>
      </c>
      <c r="C6" s="273"/>
      <c r="D6" s="273"/>
      <c r="E6" s="273"/>
      <c r="F6" s="273"/>
      <c r="G6" s="273"/>
      <c r="H6" s="273"/>
      <c r="I6" s="273"/>
      <c r="J6" s="274"/>
    </row>
    <row r="7" spans="1:10" ht="234.75" customHeight="1">
      <c r="B7" s="275" t="s">
        <v>3</v>
      </c>
      <c r="C7" s="276"/>
      <c r="D7" s="276"/>
      <c r="E7" s="276"/>
      <c r="F7" s="276"/>
      <c r="G7" s="276"/>
      <c r="H7" s="276"/>
      <c r="I7" s="276"/>
      <c r="J7" s="277"/>
    </row>
    <row r="8" spans="1:10" ht="303" customHeight="1">
      <c r="B8" s="275" t="s">
        <v>4</v>
      </c>
      <c r="C8" s="276"/>
      <c r="D8" s="276"/>
      <c r="E8" s="276"/>
      <c r="F8" s="276"/>
      <c r="G8" s="276"/>
      <c r="H8" s="276"/>
      <c r="I8" s="276"/>
      <c r="J8" s="277"/>
    </row>
    <row r="9" spans="1:10" ht="156.75" customHeight="1">
      <c r="B9" s="278" t="s">
        <v>5</v>
      </c>
      <c r="C9" s="279"/>
      <c r="D9" s="279"/>
      <c r="E9" s="279"/>
      <c r="F9" s="279"/>
      <c r="G9" s="279"/>
      <c r="H9" s="279"/>
      <c r="I9" s="279"/>
      <c r="J9" s="280"/>
    </row>
    <row r="10" spans="1:10" ht="129" customHeight="1">
      <c r="B10" s="278" t="s">
        <v>6</v>
      </c>
      <c r="C10" s="279"/>
      <c r="D10" s="279"/>
      <c r="E10" s="279"/>
      <c r="F10" s="279"/>
      <c r="G10" s="279"/>
      <c r="H10" s="279"/>
      <c r="I10" s="279"/>
      <c r="J10" s="280"/>
    </row>
    <row r="11" spans="1:10" ht="161.25" customHeight="1" thickBot="1">
      <c r="B11" s="285" t="s">
        <v>7</v>
      </c>
      <c r="C11" s="282"/>
      <c r="D11" s="282"/>
      <c r="E11" s="282"/>
      <c r="F11" s="282"/>
      <c r="G11" s="282"/>
      <c r="H11" s="282"/>
      <c r="I11" s="282"/>
      <c r="J11" s="283"/>
    </row>
    <row r="12" spans="1:10" ht="77.25" customHeight="1" thickBot="1">
      <c r="B12" s="281" t="s">
        <v>8</v>
      </c>
      <c r="C12" s="282"/>
      <c r="D12" s="282"/>
      <c r="E12" s="282"/>
      <c r="F12" s="282"/>
      <c r="G12" s="282"/>
      <c r="H12" s="282"/>
      <c r="I12" s="282"/>
      <c r="J12" s="283"/>
    </row>
    <row r="13" spans="1:10">
      <c r="B13" s="284"/>
      <c r="C13" s="284"/>
      <c r="D13" s="284"/>
      <c r="E13" s="284"/>
      <c r="F13" s="284"/>
      <c r="G13" s="284"/>
      <c r="H13" s="284"/>
      <c r="I13" s="284"/>
      <c r="J13" s="284"/>
    </row>
  </sheetData>
  <mergeCells count="11">
    <mergeCell ref="B8:J8"/>
    <mergeCell ref="B9:J9"/>
    <mergeCell ref="B12:J12"/>
    <mergeCell ref="B13:J13"/>
    <mergeCell ref="B10:J10"/>
    <mergeCell ref="B11:J11"/>
    <mergeCell ref="B3:J3"/>
    <mergeCell ref="B4:J4"/>
    <mergeCell ref="B5:J5"/>
    <mergeCell ref="B6:J6"/>
    <mergeCell ref="B7:J7"/>
  </mergeCells>
  <pageMargins left="0.7" right="0.7" top="0.75" bottom="0.75" header="0.3" footer="0.3"/>
  <pageSetup paperSize="9" orientation="portrait" horizontalDpi="360" verticalDpi="360"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310F463-F4AE-462D-BD17-17CDED8DEA0C}">
  <sheetPr codeName="Sheet1"/>
  <dimension ref="A1:AU519"/>
  <sheetViews>
    <sheetView zoomScaleNormal="100" workbookViewId="0">
      <pane xSplit="1" ySplit="2" topLeftCell="B3" activePane="bottomRight" state="frozen"/>
      <selection pane="topRight" activeCell="B1" sqref="B1"/>
      <selection pane="bottomLeft" activeCell="A3" sqref="A3"/>
      <selection pane="bottomRight" activeCell="A3" sqref="A3"/>
    </sheetView>
  </sheetViews>
  <sheetFormatPr defaultColWidth="9.140625" defaultRowHeight="12.75"/>
  <cols>
    <col min="1" max="1" width="53.7109375" style="5" customWidth="1"/>
    <col min="2" max="2" width="53.7109375" style="141" customWidth="1"/>
    <col min="3" max="3" width="10.7109375" style="5" customWidth="1"/>
    <col min="4" max="5" width="26.85546875" style="5" customWidth="1"/>
    <col min="6" max="6" width="2.140625" style="5" customWidth="1"/>
    <col min="7" max="7" width="79.42578125" style="5" customWidth="1"/>
    <col min="8" max="8" width="23.5703125" style="5" customWidth="1"/>
    <col min="9" max="9" width="96.7109375" style="5" customWidth="1"/>
    <col min="10" max="10" width="80.5703125" style="5" customWidth="1"/>
    <col min="11" max="11" width="16.140625" style="6" customWidth="1"/>
    <col min="12" max="12" width="35.42578125" style="6" customWidth="1"/>
    <col min="13" max="13" width="54.85546875" style="5" customWidth="1"/>
    <col min="14" max="14" width="24.7109375" style="5" customWidth="1"/>
    <col min="15" max="15" width="64.42578125" style="3" customWidth="1"/>
    <col min="16" max="16" width="24.7109375" style="3" customWidth="1"/>
    <col min="17" max="17" width="34.42578125" style="3" customWidth="1"/>
    <col min="18" max="18" width="24.7109375" style="3" customWidth="1"/>
    <col min="19" max="19" width="34.42578125" style="3" customWidth="1"/>
    <col min="20" max="20" width="2.140625" style="3" customWidth="1"/>
    <col min="21" max="21" width="15" style="3" customWidth="1"/>
    <col min="22" max="22" width="35.42578125" style="3" customWidth="1"/>
    <col min="23" max="24" width="21.42578125" style="3" customWidth="1"/>
    <col min="25" max="25" width="2.140625" style="3" customWidth="1"/>
    <col min="26" max="35" width="16.140625" style="3" customWidth="1"/>
    <col min="36" max="36" width="16.140625" style="5" customWidth="1"/>
    <col min="37" max="38" width="16.140625" style="3" customWidth="1"/>
    <col min="39" max="40" width="16.140625" style="5" customWidth="1"/>
    <col min="41" max="41" width="2.140625" style="3" customWidth="1"/>
    <col min="42" max="42" width="96.7109375" style="3" customWidth="1"/>
    <col min="43" max="43" width="53.7109375" style="3" customWidth="1"/>
    <col min="44" max="46" width="16.140625" style="3" customWidth="1"/>
    <col min="47" max="47" width="19" style="3" customWidth="1"/>
    <col min="48" max="16384" width="9.140625" style="3"/>
  </cols>
  <sheetData>
    <row r="1" spans="1:47" s="9" customFormat="1" ht="39.6" customHeight="1">
      <c r="A1" s="286" t="s">
        <v>8939</v>
      </c>
      <c r="B1" s="287"/>
      <c r="C1" s="287"/>
      <c r="D1" s="287"/>
      <c r="E1" s="288"/>
      <c r="F1" s="252"/>
      <c r="G1" s="289" t="s">
        <v>8941</v>
      </c>
      <c r="H1" s="290"/>
      <c r="I1" s="290"/>
      <c r="J1" s="290"/>
      <c r="K1" s="290"/>
      <c r="L1" s="290"/>
      <c r="M1" s="290"/>
      <c r="N1" s="290"/>
      <c r="O1" s="290"/>
      <c r="P1" s="290"/>
      <c r="Q1" s="290"/>
      <c r="R1" s="290"/>
      <c r="S1" s="291"/>
      <c r="T1" s="251"/>
      <c r="U1" s="292" t="s">
        <v>8943</v>
      </c>
      <c r="V1" s="293"/>
      <c r="W1" s="293"/>
      <c r="X1" s="294"/>
      <c r="Y1" s="251"/>
      <c r="Z1" s="295" t="s">
        <v>8944</v>
      </c>
      <c r="AA1" s="296"/>
      <c r="AB1" s="296"/>
      <c r="AC1" s="296"/>
      <c r="AD1" s="296"/>
      <c r="AE1" s="296"/>
      <c r="AF1" s="296"/>
      <c r="AG1" s="296"/>
      <c r="AH1" s="296"/>
      <c r="AI1" s="296"/>
      <c r="AJ1" s="296"/>
      <c r="AK1" s="296"/>
      <c r="AL1" s="296"/>
      <c r="AM1" s="296"/>
      <c r="AN1" s="297"/>
      <c r="AO1" s="247"/>
      <c r="AP1" s="298" t="s">
        <v>8945</v>
      </c>
      <c r="AQ1" s="299"/>
      <c r="AR1" s="299"/>
      <c r="AS1" s="299"/>
      <c r="AT1" s="299"/>
      <c r="AU1" s="300"/>
    </row>
    <row r="2" spans="1:47" s="15" customFormat="1" ht="35.1" customHeight="1">
      <c r="A2" s="146" t="s">
        <v>8894</v>
      </c>
      <c r="B2" s="146" t="s">
        <v>8895</v>
      </c>
      <c r="C2" s="148" t="s">
        <v>8896</v>
      </c>
      <c r="D2" s="147" t="s">
        <v>8898</v>
      </c>
      <c r="E2" s="147" t="s">
        <v>8899</v>
      </c>
      <c r="F2" s="252"/>
      <c r="G2" s="149" t="s">
        <v>8900</v>
      </c>
      <c r="H2" s="149" t="s">
        <v>8901</v>
      </c>
      <c r="I2" s="149" t="s">
        <v>8902</v>
      </c>
      <c r="J2" s="150" t="s">
        <v>8903</v>
      </c>
      <c r="K2" s="149" t="s">
        <v>8904</v>
      </c>
      <c r="L2" s="149" t="s">
        <v>8907</v>
      </c>
      <c r="M2" s="149" t="s">
        <v>8908</v>
      </c>
      <c r="N2" s="149" t="s">
        <v>8909</v>
      </c>
      <c r="O2" s="150" t="s">
        <v>8910</v>
      </c>
      <c r="P2" s="149" t="s">
        <v>8911</v>
      </c>
      <c r="Q2" s="150" t="s">
        <v>8912</v>
      </c>
      <c r="R2" s="149" t="s">
        <v>8913</v>
      </c>
      <c r="S2" s="149" t="s">
        <v>8914</v>
      </c>
      <c r="T2" s="251"/>
      <c r="U2" s="152" t="s">
        <v>8915</v>
      </c>
      <c r="V2" s="243" t="s">
        <v>8917</v>
      </c>
      <c r="W2" s="152" t="s">
        <v>34</v>
      </c>
      <c r="X2" s="243" t="s">
        <v>8918</v>
      </c>
      <c r="Y2" s="251"/>
      <c r="Z2" s="153" t="s">
        <v>8920</v>
      </c>
      <c r="AA2" s="153" t="s">
        <v>8922</v>
      </c>
      <c r="AB2" s="154" t="s">
        <v>8923</v>
      </c>
      <c r="AC2" s="154" t="s">
        <v>8924</v>
      </c>
      <c r="AD2" s="154" t="s">
        <v>8925</v>
      </c>
      <c r="AE2" s="154" t="s">
        <v>8926</v>
      </c>
      <c r="AF2" s="154" t="s">
        <v>8927</v>
      </c>
      <c r="AG2" s="154" t="s">
        <v>39</v>
      </c>
      <c r="AH2" s="155" t="s">
        <v>40</v>
      </c>
      <c r="AI2" s="155" t="s">
        <v>41</v>
      </c>
      <c r="AJ2" s="155" t="s">
        <v>8928</v>
      </c>
      <c r="AK2" s="151" t="s">
        <v>8929</v>
      </c>
      <c r="AL2" s="156" t="s">
        <v>8930</v>
      </c>
      <c r="AM2" s="157" t="s">
        <v>42</v>
      </c>
      <c r="AN2" s="158" t="s">
        <v>43</v>
      </c>
      <c r="AO2" s="247"/>
      <c r="AP2" s="244" t="s">
        <v>8931</v>
      </c>
      <c r="AQ2" s="159" t="s">
        <v>8932</v>
      </c>
      <c r="AR2" s="159" t="s">
        <v>8933</v>
      </c>
      <c r="AS2" s="159" t="s">
        <v>8934</v>
      </c>
      <c r="AT2" s="160" t="s">
        <v>8935</v>
      </c>
      <c r="AU2" s="160" t="s">
        <v>8937</v>
      </c>
    </row>
    <row r="3" spans="1:47" s="15" customFormat="1" ht="11.25">
      <c r="A3" s="229" t="s">
        <v>8836</v>
      </c>
      <c r="B3" s="230"/>
      <c r="C3" s="231"/>
      <c r="D3" s="232"/>
      <c r="E3" s="228"/>
      <c r="F3" s="230"/>
      <c r="G3" s="230"/>
      <c r="H3" s="230"/>
      <c r="I3" s="230"/>
      <c r="J3" s="228"/>
      <c r="K3" s="230"/>
      <c r="L3" s="230"/>
      <c r="M3" s="230"/>
      <c r="N3" s="228"/>
      <c r="O3" s="228"/>
      <c r="P3" s="230"/>
      <c r="Q3" s="228"/>
      <c r="R3" s="230"/>
      <c r="S3" s="228"/>
      <c r="T3" s="231"/>
      <c r="U3" s="230"/>
      <c r="V3" s="233"/>
      <c r="W3" s="230"/>
      <c r="X3" s="231"/>
      <c r="Y3" s="231"/>
      <c r="Z3" s="230"/>
      <c r="AA3" s="230"/>
      <c r="AB3" s="231"/>
      <c r="AC3" s="231"/>
      <c r="AD3" s="231"/>
      <c r="AE3" s="231"/>
      <c r="AF3" s="231"/>
      <c r="AG3" s="231"/>
      <c r="AH3" s="231"/>
      <c r="AI3" s="231"/>
      <c r="AJ3" s="231"/>
      <c r="AK3" s="231"/>
      <c r="AL3" s="231"/>
      <c r="AM3" s="231"/>
      <c r="AN3" s="231"/>
      <c r="AO3" s="231"/>
      <c r="AP3" s="230"/>
      <c r="AQ3" s="228"/>
      <c r="AR3" s="231"/>
      <c r="AS3" s="231"/>
      <c r="AT3" s="234"/>
      <c r="AU3" s="234"/>
    </row>
    <row r="4" spans="1:47" s="15" customFormat="1" ht="11.25">
      <c r="A4" s="236" t="s">
        <v>9034</v>
      </c>
      <c r="B4" s="237"/>
      <c r="C4" s="238"/>
      <c r="D4" s="239"/>
      <c r="E4" s="235"/>
      <c r="F4" s="230"/>
      <c r="G4" s="237"/>
      <c r="H4" s="237"/>
      <c r="I4" s="237"/>
      <c r="J4" s="235"/>
      <c r="K4" s="237"/>
      <c r="L4" s="237"/>
      <c r="M4" s="237"/>
      <c r="N4" s="235"/>
      <c r="O4" s="235"/>
      <c r="P4" s="237"/>
      <c r="Q4" s="235"/>
      <c r="R4" s="237"/>
      <c r="S4" s="235"/>
      <c r="T4" s="231"/>
      <c r="U4" s="237"/>
      <c r="V4" s="240"/>
      <c r="W4" s="237"/>
      <c r="X4" s="238"/>
      <c r="Y4" s="231"/>
      <c r="Z4" s="237"/>
      <c r="AA4" s="237"/>
      <c r="AB4" s="238"/>
      <c r="AC4" s="238"/>
      <c r="AD4" s="238"/>
      <c r="AE4" s="238"/>
      <c r="AF4" s="238"/>
      <c r="AG4" s="238"/>
      <c r="AH4" s="238"/>
      <c r="AI4" s="238"/>
      <c r="AJ4" s="238"/>
      <c r="AK4" s="238"/>
      <c r="AL4" s="238"/>
      <c r="AM4" s="238"/>
      <c r="AN4" s="238"/>
      <c r="AO4" s="231"/>
      <c r="AP4" s="237"/>
      <c r="AQ4" s="235"/>
      <c r="AR4" s="238"/>
      <c r="AS4" s="238"/>
      <c r="AT4" s="241"/>
      <c r="AU4" s="241"/>
    </row>
    <row r="5" spans="1:47" s="15" customFormat="1" ht="10.5">
      <c r="A5" s="13" t="s">
        <v>46</v>
      </c>
      <c r="B5" s="11" t="s">
        <v>48</v>
      </c>
      <c r="C5" s="12">
        <v>83</v>
      </c>
      <c r="D5" s="13" t="s">
        <v>49</v>
      </c>
      <c r="E5" s="13" t="s">
        <v>50</v>
      </c>
      <c r="F5" s="253"/>
      <c r="G5" s="11" t="s">
        <v>53</v>
      </c>
      <c r="H5" s="11" t="s">
        <v>54</v>
      </c>
      <c r="I5" s="11" t="s">
        <v>57</v>
      </c>
      <c r="J5" s="13" t="s">
        <v>60</v>
      </c>
      <c r="K5" s="11" t="s">
        <v>61</v>
      </c>
      <c r="L5" s="11" t="s">
        <v>63</v>
      </c>
      <c r="M5" s="11" t="s">
        <v>63</v>
      </c>
      <c r="N5" s="11" t="s">
        <v>64</v>
      </c>
      <c r="O5" s="11" t="s">
        <v>64</v>
      </c>
      <c r="P5" s="11" t="s">
        <v>64</v>
      </c>
      <c r="Q5" s="13" t="s">
        <v>63</v>
      </c>
      <c r="R5" s="11" t="s">
        <v>64</v>
      </c>
      <c r="S5" s="12" t="s">
        <v>63</v>
      </c>
      <c r="T5" s="248"/>
      <c r="U5" s="11" t="s">
        <v>67</v>
      </c>
      <c r="V5" s="144" t="s">
        <v>63</v>
      </c>
      <c r="W5" s="11" t="b">
        <v>0</v>
      </c>
      <c r="X5" s="12" t="s">
        <v>70</v>
      </c>
      <c r="Y5" s="248"/>
      <c r="Z5" s="11" t="s">
        <v>71</v>
      </c>
      <c r="AA5" s="11" t="s">
        <v>72</v>
      </c>
      <c r="AB5" s="12" t="s">
        <v>73</v>
      </c>
      <c r="AC5" s="12" t="s">
        <v>73</v>
      </c>
      <c r="AD5" s="12" t="s">
        <v>73</v>
      </c>
      <c r="AE5" s="12" t="s">
        <v>73</v>
      </c>
      <c r="AF5" s="12" t="s">
        <v>73</v>
      </c>
      <c r="AG5" s="12" t="s">
        <v>73</v>
      </c>
      <c r="AH5" s="12" t="s">
        <v>73</v>
      </c>
      <c r="AI5" s="12" t="s">
        <v>73</v>
      </c>
      <c r="AJ5" s="12" t="s">
        <v>73</v>
      </c>
      <c r="AK5" s="12" t="s">
        <v>73</v>
      </c>
      <c r="AL5" s="12" t="s">
        <v>73</v>
      </c>
      <c r="AM5" s="12" t="s">
        <v>73</v>
      </c>
      <c r="AN5" s="12" t="s">
        <v>73</v>
      </c>
      <c r="AO5" s="248"/>
      <c r="AP5" s="11" t="s">
        <v>74</v>
      </c>
      <c r="AQ5" s="13" t="s">
        <v>75</v>
      </c>
      <c r="AR5" s="122" t="s">
        <v>76</v>
      </c>
      <c r="AS5" s="12" t="s">
        <v>77</v>
      </c>
      <c r="AT5" s="14" t="s">
        <v>63</v>
      </c>
      <c r="AU5" s="14" t="s">
        <v>63</v>
      </c>
    </row>
    <row r="6" spans="1:47" s="15" customFormat="1" ht="10.5">
      <c r="A6" s="13" t="s">
        <v>81</v>
      </c>
      <c r="B6" s="11" t="s">
        <v>83</v>
      </c>
      <c r="C6" s="12">
        <v>85</v>
      </c>
      <c r="D6" s="13" t="s">
        <v>84</v>
      </c>
      <c r="E6" s="13" t="s">
        <v>50</v>
      </c>
      <c r="F6" s="253"/>
      <c r="G6" s="11" t="s">
        <v>87</v>
      </c>
      <c r="H6" s="11" t="s">
        <v>88</v>
      </c>
      <c r="I6" s="11" t="s">
        <v>92</v>
      </c>
      <c r="J6" s="13" t="s">
        <v>63</v>
      </c>
      <c r="K6" s="11" t="s">
        <v>61</v>
      </c>
      <c r="L6" s="11" t="s">
        <v>63</v>
      </c>
      <c r="M6" s="11" t="s">
        <v>63</v>
      </c>
      <c r="N6" s="11" t="s">
        <v>64</v>
      </c>
      <c r="O6" s="11" t="s">
        <v>64</v>
      </c>
      <c r="P6" s="11" t="s">
        <v>64</v>
      </c>
      <c r="Q6" s="13" t="s">
        <v>63</v>
      </c>
      <c r="R6" s="11" t="s">
        <v>64</v>
      </c>
      <c r="S6" s="12" t="s">
        <v>63</v>
      </c>
      <c r="T6" s="248"/>
      <c r="U6" s="11" t="s">
        <v>67</v>
      </c>
      <c r="V6" s="144" t="s">
        <v>63</v>
      </c>
      <c r="W6" s="11" t="b">
        <v>0</v>
      </c>
      <c r="X6" s="12" t="s">
        <v>93</v>
      </c>
      <c r="Y6" s="248"/>
      <c r="Z6" s="11" t="s">
        <v>71</v>
      </c>
      <c r="AA6" s="11" t="s">
        <v>72</v>
      </c>
      <c r="AB6" s="12" t="s">
        <v>73</v>
      </c>
      <c r="AC6" s="12" t="s">
        <v>73</v>
      </c>
      <c r="AD6" s="12" t="s">
        <v>73</v>
      </c>
      <c r="AE6" s="12" t="s">
        <v>73</v>
      </c>
      <c r="AF6" s="12" t="s">
        <v>73</v>
      </c>
      <c r="AG6" s="12" t="s">
        <v>73</v>
      </c>
      <c r="AH6" s="12" t="s">
        <v>73</v>
      </c>
      <c r="AI6" s="12" t="s">
        <v>73</v>
      </c>
      <c r="AJ6" s="12" t="s">
        <v>73</v>
      </c>
      <c r="AK6" s="12" t="s">
        <v>73</v>
      </c>
      <c r="AL6" s="12" t="s">
        <v>73</v>
      </c>
      <c r="AM6" s="12" t="s">
        <v>73</v>
      </c>
      <c r="AN6" s="12" t="s">
        <v>73</v>
      </c>
      <c r="AO6" s="248"/>
      <c r="AP6" s="11" t="s">
        <v>94</v>
      </c>
      <c r="AQ6" s="13" t="s">
        <v>95</v>
      </c>
      <c r="AR6" s="122" t="s">
        <v>76</v>
      </c>
      <c r="AS6" s="12" t="s">
        <v>77</v>
      </c>
      <c r="AT6" s="14" t="s">
        <v>63</v>
      </c>
      <c r="AU6" s="14">
        <v>45710</v>
      </c>
    </row>
    <row r="7" spans="1:47" s="15" customFormat="1" ht="10.5">
      <c r="A7" s="13" t="s">
        <v>98</v>
      </c>
      <c r="B7" s="11" t="s">
        <v>99</v>
      </c>
      <c r="C7" s="12">
        <v>67</v>
      </c>
      <c r="D7" s="13" t="s">
        <v>100</v>
      </c>
      <c r="E7" s="13" t="s">
        <v>101</v>
      </c>
      <c r="F7" s="253"/>
      <c r="G7" s="11" t="s">
        <v>104</v>
      </c>
      <c r="H7" s="11" t="s">
        <v>105</v>
      </c>
      <c r="I7" s="11" t="s">
        <v>108</v>
      </c>
      <c r="J7" s="11" t="s">
        <v>110</v>
      </c>
      <c r="K7" s="11" t="s">
        <v>62</v>
      </c>
      <c r="L7" s="11" t="s">
        <v>112</v>
      </c>
      <c r="M7" s="11" t="s">
        <v>63</v>
      </c>
      <c r="N7" s="11" t="s">
        <v>64</v>
      </c>
      <c r="O7" s="11" t="s">
        <v>64</v>
      </c>
      <c r="P7" s="11" t="s">
        <v>64</v>
      </c>
      <c r="Q7" s="13" t="s">
        <v>63</v>
      </c>
      <c r="R7" s="11" t="s">
        <v>64</v>
      </c>
      <c r="S7" s="12" t="s">
        <v>63</v>
      </c>
      <c r="T7" s="248"/>
      <c r="U7" s="11" t="s">
        <v>67</v>
      </c>
      <c r="V7" s="144" t="s">
        <v>63</v>
      </c>
      <c r="W7" s="11" t="b">
        <v>0</v>
      </c>
      <c r="X7" s="12" t="s">
        <v>115</v>
      </c>
      <c r="Y7" s="248"/>
      <c r="Z7" s="11" t="s">
        <v>71</v>
      </c>
      <c r="AA7" s="11" t="s">
        <v>72</v>
      </c>
      <c r="AB7" s="12" t="s">
        <v>73</v>
      </c>
      <c r="AC7" s="12" t="s">
        <v>73</v>
      </c>
      <c r="AD7" s="12" t="s">
        <v>73</v>
      </c>
      <c r="AE7" s="12" t="s">
        <v>73</v>
      </c>
      <c r="AF7" s="12" t="s">
        <v>73</v>
      </c>
      <c r="AG7" s="12" t="s">
        <v>73</v>
      </c>
      <c r="AH7" s="12" t="s">
        <v>73</v>
      </c>
      <c r="AI7" s="12" t="s">
        <v>73</v>
      </c>
      <c r="AJ7" s="12" t="s">
        <v>73</v>
      </c>
      <c r="AK7" s="12" t="s">
        <v>73</v>
      </c>
      <c r="AL7" s="12" t="s">
        <v>73</v>
      </c>
      <c r="AM7" s="12" t="s">
        <v>73</v>
      </c>
      <c r="AN7" s="12" t="s">
        <v>73</v>
      </c>
      <c r="AO7" s="248"/>
      <c r="AP7" s="11" t="s">
        <v>116</v>
      </c>
      <c r="AQ7" s="13" t="s">
        <v>99</v>
      </c>
      <c r="AR7" s="122" t="s">
        <v>76</v>
      </c>
      <c r="AS7" s="12" t="s">
        <v>77</v>
      </c>
      <c r="AT7" s="14" t="s">
        <v>63</v>
      </c>
      <c r="AU7" s="14">
        <v>45802</v>
      </c>
    </row>
    <row r="8" spans="1:47" s="10" customFormat="1" ht="11.25">
      <c r="A8" s="13" t="s">
        <v>120</v>
      </c>
      <c r="B8" s="11" t="s">
        <v>122</v>
      </c>
      <c r="C8" s="12">
        <v>112</v>
      </c>
      <c r="D8" s="13" t="s">
        <v>123</v>
      </c>
      <c r="E8" s="13" t="s">
        <v>101</v>
      </c>
      <c r="F8" s="253"/>
      <c r="G8" s="11" t="s">
        <v>126</v>
      </c>
      <c r="H8" s="11" t="s">
        <v>127</v>
      </c>
      <c r="I8" s="11" t="s">
        <v>130</v>
      </c>
      <c r="J8" s="13" t="s">
        <v>133</v>
      </c>
      <c r="K8" s="11" t="s">
        <v>61</v>
      </c>
      <c r="L8" s="11" t="s">
        <v>112</v>
      </c>
      <c r="M8" s="11" t="s">
        <v>134</v>
      </c>
      <c r="N8" s="11" t="s">
        <v>64</v>
      </c>
      <c r="O8" s="13" t="s">
        <v>64</v>
      </c>
      <c r="P8" s="11" t="s">
        <v>64</v>
      </c>
      <c r="Q8" s="13" t="s">
        <v>63</v>
      </c>
      <c r="R8" s="11" t="s">
        <v>64</v>
      </c>
      <c r="S8" s="12" t="s">
        <v>63</v>
      </c>
      <c r="T8" s="248"/>
      <c r="U8" s="11" t="s">
        <v>135</v>
      </c>
      <c r="V8" s="144" t="s">
        <v>136</v>
      </c>
      <c r="W8" s="11" t="b">
        <v>1</v>
      </c>
      <c r="X8" s="12" t="s">
        <v>63</v>
      </c>
      <c r="Y8" s="248"/>
      <c r="Z8" s="11" t="s">
        <v>71</v>
      </c>
      <c r="AA8" s="11" t="s">
        <v>72</v>
      </c>
      <c r="AB8" s="12" t="s">
        <v>73</v>
      </c>
      <c r="AC8" s="12" t="s">
        <v>73</v>
      </c>
      <c r="AD8" s="12" t="s">
        <v>73</v>
      </c>
      <c r="AE8" s="12" t="s">
        <v>73</v>
      </c>
      <c r="AF8" s="12" t="s">
        <v>73</v>
      </c>
      <c r="AG8" s="12" t="s">
        <v>73</v>
      </c>
      <c r="AH8" s="12" t="s">
        <v>73</v>
      </c>
      <c r="AI8" s="12" t="s">
        <v>73</v>
      </c>
      <c r="AJ8" s="12" t="s">
        <v>73</v>
      </c>
      <c r="AK8" s="12" t="s">
        <v>73</v>
      </c>
      <c r="AL8" s="12" t="s">
        <v>73</v>
      </c>
      <c r="AM8" s="12" t="s">
        <v>73</v>
      </c>
      <c r="AN8" s="12" t="s">
        <v>73</v>
      </c>
      <c r="AO8" s="248"/>
      <c r="AP8" s="11" t="s">
        <v>138</v>
      </c>
      <c r="AQ8" s="13" t="s">
        <v>139</v>
      </c>
      <c r="AR8" s="122" t="s">
        <v>76</v>
      </c>
      <c r="AS8" s="12" t="s">
        <v>77</v>
      </c>
      <c r="AT8" s="14" t="s">
        <v>63</v>
      </c>
      <c r="AU8" s="14">
        <v>44884</v>
      </c>
    </row>
    <row r="9" spans="1:47" s="15" customFormat="1" ht="11.25">
      <c r="A9" s="13" t="s">
        <v>143</v>
      </c>
      <c r="B9" s="11" t="s">
        <v>145</v>
      </c>
      <c r="C9" s="12">
        <v>161</v>
      </c>
      <c r="D9" s="13" t="s">
        <v>146</v>
      </c>
      <c r="E9" s="13" t="s">
        <v>101</v>
      </c>
      <c r="F9" s="253"/>
      <c r="G9" s="11" t="s">
        <v>149</v>
      </c>
      <c r="H9" s="11" t="s">
        <v>152</v>
      </c>
      <c r="I9" s="11" t="s">
        <v>155</v>
      </c>
      <c r="J9" s="11" t="s">
        <v>157</v>
      </c>
      <c r="K9" s="11" t="s">
        <v>62</v>
      </c>
      <c r="L9" s="11" t="s">
        <v>159</v>
      </c>
      <c r="M9" s="11" t="s">
        <v>160</v>
      </c>
      <c r="N9" s="11" t="s">
        <v>64</v>
      </c>
      <c r="O9" s="11" t="s">
        <v>64</v>
      </c>
      <c r="P9" s="11" t="s">
        <v>64</v>
      </c>
      <c r="Q9" s="13" t="s">
        <v>63</v>
      </c>
      <c r="R9" s="11" t="s">
        <v>64</v>
      </c>
      <c r="S9" s="12" t="s">
        <v>63</v>
      </c>
      <c r="T9" s="248"/>
      <c r="U9" s="11" t="s">
        <v>135</v>
      </c>
      <c r="V9" s="161" t="s">
        <v>161</v>
      </c>
      <c r="W9" s="11" t="b">
        <v>0</v>
      </c>
      <c r="X9" s="12" t="s">
        <v>162</v>
      </c>
      <c r="Y9" s="248"/>
      <c r="Z9" s="11" t="s">
        <v>71</v>
      </c>
      <c r="AA9" s="11" t="s">
        <v>72</v>
      </c>
      <c r="AB9" s="12" t="s">
        <v>73</v>
      </c>
      <c r="AC9" s="12" t="s">
        <v>73</v>
      </c>
      <c r="AD9" s="12" t="s">
        <v>73</v>
      </c>
      <c r="AE9" s="12" t="s">
        <v>73</v>
      </c>
      <c r="AF9" s="12" t="s">
        <v>73</v>
      </c>
      <c r="AG9" s="12" t="s">
        <v>73</v>
      </c>
      <c r="AH9" s="12" t="s">
        <v>73</v>
      </c>
      <c r="AI9" s="12" t="s">
        <v>73</v>
      </c>
      <c r="AJ9" s="12" t="s">
        <v>73</v>
      </c>
      <c r="AK9" s="12" t="s">
        <v>73</v>
      </c>
      <c r="AL9" s="12" t="s">
        <v>73</v>
      </c>
      <c r="AM9" s="12" t="s">
        <v>73</v>
      </c>
      <c r="AN9" s="12" t="s">
        <v>73</v>
      </c>
      <c r="AO9" s="248"/>
      <c r="AP9" s="11" t="s">
        <v>163</v>
      </c>
      <c r="AQ9" s="13" t="s">
        <v>164</v>
      </c>
      <c r="AR9" s="122" t="s">
        <v>76</v>
      </c>
      <c r="AS9" s="12" t="s">
        <v>77</v>
      </c>
      <c r="AT9" s="14" t="s">
        <v>63</v>
      </c>
      <c r="AU9" s="14">
        <v>45976</v>
      </c>
    </row>
    <row r="10" spans="1:47" s="15" customFormat="1" ht="10.5">
      <c r="A10" s="13" t="s">
        <v>165</v>
      </c>
      <c r="B10" s="11" t="s">
        <v>169</v>
      </c>
      <c r="C10" s="12">
        <v>66</v>
      </c>
      <c r="D10" s="13" t="s">
        <v>170</v>
      </c>
      <c r="E10" s="13" t="s">
        <v>171</v>
      </c>
      <c r="F10" s="253"/>
      <c r="G10" s="11" t="s">
        <v>174</v>
      </c>
      <c r="H10" s="11" t="s">
        <v>175</v>
      </c>
      <c r="I10" s="11" t="s">
        <v>177</v>
      </c>
      <c r="J10" s="11" t="s">
        <v>179</v>
      </c>
      <c r="K10" s="11" t="s">
        <v>61</v>
      </c>
      <c r="L10" s="11" t="s">
        <v>181</v>
      </c>
      <c r="M10" s="11" t="s">
        <v>182</v>
      </c>
      <c r="N10" s="11" t="s">
        <v>64</v>
      </c>
      <c r="O10" s="11" t="s">
        <v>64</v>
      </c>
      <c r="P10" s="11" t="s">
        <v>64</v>
      </c>
      <c r="Q10" s="13" t="s">
        <v>63</v>
      </c>
      <c r="R10" s="11" t="s">
        <v>64</v>
      </c>
      <c r="S10" s="12" t="s">
        <v>63</v>
      </c>
      <c r="T10" s="248"/>
      <c r="U10" s="11" t="s">
        <v>135</v>
      </c>
      <c r="V10" s="144" t="s">
        <v>183</v>
      </c>
      <c r="W10" s="11" t="b">
        <v>0</v>
      </c>
      <c r="X10" s="12" t="s">
        <v>63</v>
      </c>
      <c r="Y10" s="248"/>
      <c r="Z10" s="11" t="s">
        <v>71</v>
      </c>
      <c r="AA10" s="11" t="s">
        <v>72</v>
      </c>
      <c r="AB10" s="12" t="s">
        <v>73</v>
      </c>
      <c r="AC10" s="12" t="s">
        <v>73</v>
      </c>
      <c r="AD10" s="12" t="s">
        <v>73</v>
      </c>
      <c r="AE10" s="12" t="s">
        <v>73</v>
      </c>
      <c r="AF10" s="12" t="s">
        <v>73</v>
      </c>
      <c r="AG10" s="12" t="s">
        <v>73</v>
      </c>
      <c r="AH10" s="12" t="s">
        <v>73</v>
      </c>
      <c r="AI10" s="12" t="s">
        <v>73</v>
      </c>
      <c r="AJ10" s="12" t="s">
        <v>73</v>
      </c>
      <c r="AK10" s="12" t="s">
        <v>73</v>
      </c>
      <c r="AL10" s="12" t="s">
        <v>73</v>
      </c>
      <c r="AM10" s="12" t="s">
        <v>73</v>
      </c>
      <c r="AN10" s="12" t="s">
        <v>73</v>
      </c>
      <c r="AO10" s="248"/>
      <c r="AP10" s="11" t="s">
        <v>184</v>
      </c>
      <c r="AQ10" s="13" t="s">
        <v>185</v>
      </c>
      <c r="AR10" s="122" t="s">
        <v>76</v>
      </c>
      <c r="AS10" s="12" t="s">
        <v>77</v>
      </c>
      <c r="AT10" s="14" t="s">
        <v>63</v>
      </c>
      <c r="AU10" s="14">
        <v>45802</v>
      </c>
    </row>
    <row r="11" spans="1:47" s="15" customFormat="1" ht="10.5">
      <c r="A11" s="13" t="s">
        <v>188</v>
      </c>
      <c r="B11" s="11" t="s">
        <v>189</v>
      </c>
      <c r="C11" s="12">
        <v>149</v>
      </c>
      <c r="D11" s="13" t="s">
        <v>190</v>
      </c>
      <c r="E11" s="13" t="s">
        <v>191</v>
      </c>
      <c r="F11" s="253"/>
      <c r="G11" s="11" t="s">
        <v>194</v>
      </c>
      <c r="H11" s="11" t="s">
        <v>195</v>
      </c>
      <c r="I11" s="11" t="s">
        <v>199</v>
      </c>
      <c r="J11" s="13" t="s">
        <v>63</v>
      </c>
      <c r="K11" s="11" t="s">
        <v>61</v>
      </c>
      <c r="L11" s="11" t="s">
        <v>63</v>
      </c>
      <c r="M11" s="11" t="s">
        <v>201</v>
      </c>
      <c r="N11" s="11" t="s">
        <v>203</v>
      </c>
      <c r="O11" s="11" t="s">
        <v>206</v>
      </c>
      <c r="P11" s="11" t="s">
        <v>203</v>
      </c>
      <c r="Q11" s="13" t="s">
        <v>208</v>
      </c>
      <c r="R11" s="11" t="s">
        <v>203</v>
      </c>
      <c r="S11" s="11" t="s">
        <v>208</v>
      </c>
      <c r="T11" s="248"/>
      <c r="U11" s="11" t="s">
        <v>135</v>
      </c>
      <c r="V11" s="144" t="s">
        <v>210</v>
      </c>
      <c r="W11" s="11" t="b">
        <v>0</v>
      </c>
      <c r="X11" s="12" t="s">
        <v>63</v>
      </c>
      <c r="Y11" s="248"/>
      <c r="Z11" s="11" t="s">
        <v>211</v>
      </c>
      <c r="AA11" s="11" t="s">
        <v>212</v>
      </c>
      <c r="AB11" s="12" t="s">
        <v>73</v>
      </c>
      <c r="AC11" s="12" t="s">
        <v>73</v>
      </c>
      <c r="AD11" s="12" t="s">
        <v>213</v>
      </c>
      <c r="AE11" s="12" t="s">
        <v>213</v>
      </c>
      <c r="AF11" s="12" t="s">
        <v>73</v>
      </c>
      <c r="AG11" s="12" t="s">
        <v>73</v>
      </c>
      <c r="AH11" s="12" t="s">
        <v>73</v>
      </c>
      <c r="AI11" s="12" t="s">
        <v>73</v>
      </c>
      <c r="AJ11" s="12" t="s">
        <v>73</v>
      </c>
      <c r="AK11" s="12" t="s">
        <v>73</v>
      </c>
      <c r="AL11" s="12" t="s">
        <v>73</v>
      </c>
      <c r="AM11" s="12" t="s">
        <v>73</v>
      </c>
      <c r="AN11" s="12" t="s">
        <v>73</v>
      </c>
      <c r="AO11" s="248"/>
      <c r="AP11" s="11" t="s">
        <v>214</v>
      </c>
      <c r="AQ11" s="13" t="s">
        <v>189</v>
      </c>
      <c r="AR11" s="122" t="s">
        <v>76</v>
      </c>
      <c r="AS11" s="12" t="s">
        <v>77</v>
      </c>
      <c r="AT11" s="14" t="s">
        <v>63</v>
      </c>
      <c r="AU11" s="14">
        <v>44702</v>
      </c>
    </row>
    <row r="12" spans="1:47" s="15" customFormat="1" ht="10.5">
      <c r="A12" s="13" t="s">
        <v>217</v>
      </c>
      <c r="B12" s="11" t="s">
        <v>218</v>
      </c>
      <c r="C12" s="12">
        <v>144</v>
      </c>
      <c r="D12" s="13" t="s">
        <v>219</v>
      </c>
      <c r="E12" s="13" t="s">
        <v>220</v>
      </c>
      <c r="F12" s="253"/>
      <c r="G12" s="11" t="s">
        <v>223</v>
      </c>
      <c r="H12" s="11" t="s">
        <v>225</v>
      </c>
      <c r="I12" s="11" t="s">
        <v>228</v>
      </c>
      <c r="J12" s="13" t="s">
        <v>231</v>
      </c>
      <c r="K12" s="11" t="s">
        <v>61</v>
      </c>
      <c r="L12" s="11" t="s">
        <v>63</v>
      </c>
      <c r="M12" s="11" t="s">
        <v>232</v>
      </c>
      <c r="N12" s="11" t="s">
        <v>64</v>
      </c>
      <c r="O12" s="11" t="s">
        <v>64</v>
      </c>
      <c r="P12" s="11" t="s">
        <v>64</v>
      </c>
      <c r="Q12" s="13" t="s">
        <v>63</v>
      </c>
      <c r="R12" s="11" t="s">
        <v>64</v>
      </c>
      <c r="S12" s="12" t="s">
        <v>63</v>
      </c>
      <c r="T12" s="248"/>
      <c r="U12" s="11" t="s">
        <v>233</v>
      </c>
      <c r="V12" s="144" t="s">
        <v>63</v>
      </c>
      <c r="W12" s="11" t="b">
        <v>0</v>
      </c>
      <c r="X12" s="12" t="s">
        <v>63</v>
      </c>
      <c r="Y12" s="248"/>
      <c r="Z12" s="11" t="s">
        <v>71</v>
      </c>
      <c r="AA12" s="11" t="s">
        <v>212</v>
      </c>
      <c r="AB12" s="12" t="s">
        <v>73</v>
      </c>
      <c r="AC12" s="12" t="s">
        <v>73</v>
      </c>
      <c r="AD12" s="12" t="s">
        <v>73</v>
      </c>
      <c r="AE12" s="12" t="s">
        <v>73</v>
      </c>
      <c r="AF12" s="12" t="s">
        <v>73</v>
      </c>
      <c r="AG12" s="12" t="s">
        <v>73</v>
      </c>
      <c r="AH12" s="12" t="s">
        <v>73</v>
      </c>
      <c r="AI12" s="12" t="s">
        <v>73</v>
      </c>
      <c r="AJ12" s="12" t="s">
        <v>73</v>
      </c>
      <c r="AK12" s="12" t="s">
        <v>73</v>
      </c>
      <c r="AL12" s="12" t="s">
        <v>73</v>
      </c>
      <c r="AM12" s="12" t="s">
        <v>73</v>
      </c>
      <c r="AN12" s="12" t="s">
        <v>73</v>
      </c>
      <c r="AO12" s="248"/>
      <c r="AP12" s="11" t="s">
        <v>235</v>
      </c>
      <c r="AQ12" s="13" t="s">
        <v>236</v>
      </c>
      <c r="AR12" s="122" t="s">
        <v>76</v>
      </c>
      <c r="AS12" s="12" t="s">
        <v>77</v>
      </c>
      <c r="AT12" s="14" t="s">
        <v>63</v>
      </c>
      <c r="AU12" s="14">
        <v>44702</v>
      </c>
    </row>
    <row r="13" spans="1:47" s="10" customFormat="1" ht="11.25">
      <c r="A13" s="13" t="s">
        <v>240</v>
      </c>
      <c r="B13" s="11" t="s">
        <v>48</v>
      </c>
      <c r="C13" s="12">
        <v>128</v>
      </c>
      <c r="D13" s="13" t="s">
        <v>241</v>
      </c>
      <c r="E13" s="13" t="s">
        <v>242</v>
      </c>
      <c r="F13" s="253"/>
      <c r="G13" s="11" t="s">
        <v>245</v>
      </c>
      <c r="H13" s="11" t="s">
        <v>246</v>
      </c>
      <c r="I13" s="11" t="s">
        <v>249</v>
      </c>
      <c r="J13" s="13" t="s">
        <v>252</v>
      </c>
      <c r="K13" s="11" t="s">
        <v>61</v>
      </c>
      <c r="L13" s="11" t="s">
        <v>63</v>
      </c>
      <c r="M13" s="11" t="s">
        <v>253</v>
      </c>
      <c r="N13" s="11" t="s">
        <v>254</v>
      </c>
      <c r="O13" s="12" t="s">
        <v>63</v>
      </c>
      <c r="P13" s="11" t="s">
        <v>254</v>
      </c>
      <c r="Q13" s="13" t="s">
        <v>63</v>
      </c>
      <c r="R13" s="11" t="s">
        <v>254</v>
      </c>
      <c r="S13" s="12" t="s">
        <v>63</v>
      </c>
      <c r="T13" s="248"/>
      <c r="U13" s="11" t="s">
        <v>67</v>
      </c>
      <c r="V13" s="144" t="s">
        <v>63</v>
      </c>
      <c r="W13" s="11" t="b">
        <v>0</v>
      </c>
      <c r="X13" s="12" t="s">
        <v>70</v>
      </c>
      <c r="Y13" s="248"/>
      <c r="Z13" s="11" t="s">
        <v>211</v>
      </c>
      <c r="AA13" s="11" t="s">
        <v>72</v>
      </c>
      <c r="AB13" s="12" t="s">
        <v>73</v>
      </c>
      <c r="AC13" s="12" t="s">
        <v>73</v>
      </c>
      <c r="AD13" s="12" t="s">
        <v>73</v>
      </c>
      <c r="AE13" s="12" t="s">
        <v>73</v>
      </c>
      <c r="AF13" s="12" t="s">
        <v>73</v>
      </c>
      <c r="AG13" s="12" t="s">
        <v>73</v>
      </c>
      <c r="AH13" s="12" t="s">
        <v>73</v>
      </c>
      <c r="AI13" s="12" t="s">
        <v>73</v>
      </c>
      <c r="AJ13" s="12" t="s">
        <v>73</v>
      </c>
      <c r="AK13" s="12" t="s">
        <v>73</v>
      </c>
      <c r="AL13" s="12" t="s">
        <v>73</v>
      </c>
      <c r="AM13" s="12" t="s">
        <v>73</v>
      </c>
      <c r="AN13" s="12" t="s">
        <v>73</v>
      </c>
      <c r="AO13" s="248"/>
      <c r="AP13" s="11" t="s">
        <v>255</v>
      </c>
      <c r="AQ13" s="13" t="s">
        <v>256</v>
      </c>
      <c r="AR13" s="122" t="s">
        <v>76</v>
      </c>
      <c r="AS13" s="12" t="s">
        <v>77</v>
      </c>
      <c r="AT13" s="14" t="s">
        <v>63</v>
      </c>
      <c r="AU13" s="14">
        <v>45521</v>
      </c>
    </row>
    <row r="14" spans="1:47" s="15" customFormat="1" ht="10.5">
      <c r="A14" s="13" t="s">
        <v>259</v>
      </c>
      <c r="B14" s="11" t="s">
        <v>260</v>
      </c>
      <c r="C14" s="12">
        <v>68</v>
      </c>
      <c r="D14" s="13" t="s">
        <v>261</v>
      </c>
      <c r="E14" s="13" t="s">
        <v>191</v>
      </c>
      <c r="F14" s="253"/>
      <c r="G14" s="11" t="s">
        <v>264</v>
      </c>
      <c r="H14" s="11" t="s">
        <v>267</v>
      </c>
      <c r="I14" s="11" t="s">
        <v>270</v>
      </c>
      <c r="J14" s="13" t="s">
        <v>272</v>
      </c>
      <c r="K14" s="11" t="s">
        <v>61</v>
      </c>
      <c r="L14" s="11" t="s">
        <v>181</v>
      </c>
      <c r="M14" s="11" t="s">
        <v>274</v>
      </c>
      <c r="N14" s="11" t="s">
        <v>203</v>
      </c>
      <c r="O14" s="11" t="s">
        <v>278</v>
      </c>
      <c r="P14" s="11" t="s">
        <v>254</v>
      </c>
      <c r="Q14" s="13" t="s">
        <v>63</v>
      </c>
      <c r="R14" s="11" t="s">
        <v>254</v>
      </c>
      <c r="S14" s="12" t="s">
        <v>63</v>
      </c>
      <c r="T14" s="248"/>
      <c r="U14" s="11" t="s">
        <v>67</v>
      </c>
      <c r="V14" s="144" t="s">
        <v>63</v>
      </c>
      <c r="W14" s="11" t="b">
        <v>0</v>
      </c>
      <c r="X14" s="12" t="s">
        <v>281</v>
      </c>
      <c r="Y14" s="248"/>
      <c r="Z14" s="11" t="s">
        <v>71</v>
      </c>
      <c r="AA14" s="11" t="s">
        <v>212</v>
      </c>
      <c r="AB14" s="12" t="s">
        <v>73</v>
      </c>
      <c r="AC14" s="12" t="s">
        <v>73</v>
      </c>
      <c r="AD14" s="12" t="s">
        <v>73</v>
      </c>
      <c r="AE14" s="12" t="s">
        <v>73</v>
      </c>
      <c r="AF14" s="12" t="s">
        <v>73</v>
      </c>
      <c r="AG14" s="12" t="s">
        <v>73</v>
      </c>
      <c r="AH14" s="12" t="s">
        <v>73</v>
      </c>
      <c r="AI14" s="12" t="s">
        <v>73</v>
      </c>
      <c r="AJ14" s="12" t="s">
        <v>73</v>
      </c>
      <c r="AK14" s="12" t="s">
        <v>73</v>
      </c>
      <c r="AL14" s="12" t="s">
        <v>73</v>
      </c>
      <c r="AM14" s="12" t="s">
        <v>73</v>
      </c>
      <c r="AN14" s="12" t="s">
        <v>73</v>
      </c>
      <c r="AO14" s="248"/>
      <c r="AP14" s="11" t="s">
        <v>282</v>
      </c>
      <c r="AQ14" s="13" t="s">
        <v>283</v>
      </c>
      <c r="AR14" s="122" t="s">
        <v>76</v>
      </c>
      <c r="AS14" s="12" t="s">
        <v>77</v>
      </c>
      <c r="AT14" s="14" t="s">
        <v>63</v>
      </c>
      <c r="AU14" s="14">
        <v>45802</v>
      </c>
    </row>
    <row r="15" spans="1:47" s="15" customFormat="1" ht="10.5">
      <c r="A15" s="13" t="s">
        <v>286</v>
      </c>
      <c r="B15" s="11" t="s">
        <v>287</v>
      </c>
      <c r="C15" s="12">
        <v>69</v>
      </c>
      <c r="D15" s="13" t="s">
        <v>288</v>
      </c>
      <c r="E15" s="13" t="s">
        <v>191</v>
      </c>
      <c r="F15" s="253"/>
      <c r="G15" s="11" t="s">
        <v>289</v>
      </c>
      <c r="H15" s="11" t="s">
        <v>290</v>
      </c>
      <c r="I15" s="11" t="s">
        <v>295</v>
      </c>
      <c r="J15" s="13" t="s">
        <v>297</v>
      </c>
      <c r="K15" s="11" t="s">
        <v>61</v>
      </c>
      <c r="L15" s="11" t="s">
        <v>63</v>
      </c>
      <c r="M15" s="11" t="s">
        <v>298</v>
      </c>
      <c r="N15" s="11" t="s">
        <v>203</v>
      </c>
      <c r="O15" s="11" t="s">
        <v>301</v>
      </c>
      <c r="P15" s="11" t="s">
        <v>203</v>
      </c>
      <c r="Q15" s="13" t="s">
        <v>301</v>
      </c>
      <c r="R15" s="11" t="s">
        <v>203</v>
      </c>
      <c r="S15" s="11" t="s">
        <v>306</v>
      </c>
      <c r="T15" s="248"/>
      <c r="U15" s="11" t="s">
        <v>135</v>
      </c>
      <c r="V15" s="144" t="s">
        <v>307</v>
      </c>
      <c r="W15" s="11" t="b">
        <v>0</v>
      </c>
      <c r="X15" s="12" t="s">
        <v>63</v>
      </c>
      <c r="Y15" s="248"/>
      <c r="Z15" s="11" t="s">
        <v>71</v>
      </c>
      <c r="AA15" s="11" t="s">
        <v>212</v>
      </c>
      <c r="AB15" s="12" t="s">
        <v>73</v>
      </c>
      <c r="AC15" s="12" t="s">
        <v>73</v>
      </c>
      <c r="AD15" s="12" t="s">
        <v>73</v>
      </c>
      <c r="AE15" s="12" t="s">
        <v>73</v>
      </c>
      <c r="AF15" s="12" t="s">
        <v>73</v>
      </c>
      <c r="AG15" s="12" t="s">
        <v>73</v>
      </c>
      <c r="AH15" s="12" t="s">
        <v>73</v>
      </c>
      <c r="AI15" s="12" t="s">
        <v>73</v>
      </c>
      <c r="AJ15" s="12" t="s">
        <v>73</v>
      </c>
      <c r="AK15" s="12" t="s">
        <v>73</v>
      </c>
      <c r="AL15" s="12" t="s">
        <v>73</v>
      </c>
      <c r="AM15" s="12" t="s">
        <v>73</v>
      </c>
      <c r="AN15" s="12" t="s">
        <v>73</v>
      </c>
      <c r="AO15" s="248"/>
      <c r="AP15" s="11" t="s">
        <v>308</v>
      </c>
      <c r="AQ15" s="13" t="s">
        <v>309</v>
      </c>
      <c r="AR15" s="122" t="s">
        <v>76</v>
      </c>
      <c r="AS15" s="12" t="s">
        <v>77</v>
      </c>
      <c r="AT15" s="14" t="s">
        <v>63</v>
      </c>
      <c r="AU15" s="14">
        <v>46074</v>
      </c>
    </row>
    <row r="16" spans="1:47" s="15" customFormat="1" ht="10.5">
      <c r="A16" s="13" t="s">
        <v>312</v>
      </c>
      <c r="B16" s="11" t="s">
        <v>99</v>
      </c>
      <c r="C16" s="12">
        <v>116</v>
      </c>
      <c r="D16" s="13" t="s">
        <v>314</v>
      </c>
      <c r="E16" s="13" t="s">
        <v>191</v>
      </c>
      <c r="F16" s="253"/>
      <c r="G16" s="11" t="s">
        <v>317</v>
      </c>
      <c r="H16" s="11" t="s">
        <v>318</v>
      </c>
      <c r="I16" s="11" t="s">
        <v>321</v>
      </c>
      <c r="J16" s="13" t="s">
        <v>324</v>
      </c>
      <c r="K16" s="11" t="s">
        <v>61</v>
      </c>
      <c r="L16" s="11" t="s">
        <v>63</v>
      </c>
      <c r="M16" s="11" t="s">
        <v>325</v>
      </c>
      <c r="N16" s="11" t="s">
        <v>254</v>
      </c>
      <c r="O16" s="12" t="s">
        <v>63</v>
      </c>
      <c r="P16" s="11" t="s">
        <v>254</v>
      </c>
      <c r="Q16" s="13" t="s">
        <v>63</v>
      </c>
      <c r="R16" s="11" t="s">
        <v>254</v>
      </c>
      <c r="S16" s="12" t="s">
        <v>63</v>
      </c>
      <c r="T16" s="248"/>
      <c r="U16" s="11" t="s">
        <v>67</v>
      </c>
      <c r="V16" s="144" t="s">
        <v>63</v>
      </c>
      <c r="W16" s="11" t="b">
        <v>0</v>
      </c>
      <c r="X16" s="12" t="s">
        <v>115</v>
      </c>
      <c r="Y16" s="248"/>
      <c r="Z16" s="11" t="s">
        <v>71</v>
      </c>
      <c r="AA16" s="11" t="s">
        <v>212</v>
      </c>
      <c r="AB16" s="12" t="s">
        <v>73</v>
      </c>
      <c r="AC16" s="12" t="s">
        <v>73</v>
      </c>
      <c r="AD16" s="12" t="s">
        <v>73</v>
      </c>
      <c r="AE16" s="12" t="s">
        <v>73</v>
      </c>
      <c r="AF16" s="12" t="s">
        <v>73</v>
      </c>
      <c r="AG16" s="12" t="s">
        <v>73</v>
      </c>
      <c r="AH16" s="12" t="s">
        <v>73</v>
      </c>
      <c r="AI16" s="12" t="s">
        <v>73</v>
      </c>
      <c r="AJ16" s="12" t="s">
        <v>73</v>
      </c>
      <c r="AK16" s="12" t="s">
        <v>73</v>
      </c>
      <c r="AL16" s="12" t="s">
        <v>73</v>
      </c>
      <c r="AM16" s="12" t="s">
        <v>73</v>
      </c>
      <c r="AN16" s="12" t="s">
        <v>73</v>
      </c>
      <c r="AO16" s="248"/>
      <c r="AP16" s="11" t="s">
        <v>326</v>
      </c>
      <c r="AQ16" s="13" t="s">
        <v>327</v>
      </c>
      <c r="AR16" s="122" t="s">
        <v>76</v>
      </c>
      <c r="AS16" s="12" t="s">
        <v>77</v>
      </c>
      <c r="AT16" s="14" t="s">
        <v>63</v>
      </c>
      <c r="AU16" s="14">
        <v>45802</v>
      </c>
    </row>
    <row r="17" spans="1:47" s="15" customFormat="1" ht="10.5">
      <c r="A17" s="13" t="s">
        <v>330</v>
      </c>
      <c r="B17" s="11" t="s">
        <v>331</v>
      </c>
      <c r="C17" s="12">
        <v>115</v>
      </c>
      <c r="D17" s="13" t="s">
        <v>332</v>
      </c>
      <c r="E17" s="13" t="s">
        <v>191</v>
      </c>
      <c r="F17" s="253"/>
      <c r="G17" s="11" t="s">
        <v>335</v>
      </c>
      <c r="H17" s="11" t="s">
        <v>336</v>
      </c>
      <c r="I17" s="11" t="s">
        <v>340</v>
      </c>
      <c r="J17" s="13" t="s">
        <v>63</v>
      </c>
      <c r="K17" s="11" t="s">
        <v>61</v>
      </c>
      <c r="L17" s="11" t="s">
        <v>63</v>
      </c>
      <c r="M17" s="11" t="s">
        <v>342</v>
      </c>
      <c r="N17" s="11" t="s">
        <v>203</v>
      </c>
      <c r="O17" s="11" t="s">
        <v>345</v>
      </c>
      <c r="P17" s="11" t="s">
        <v>203</v>
      </c>
      <c r="Q17" s="13" t="s">
        <v>346</v>
      </c>
      <c r="R17" s="11" t="s">
        <v>203</v>
      </c>
      <c r="S17" s="11" t="s">
        <v>346</v>
      </c>
      <c r="T17" s="248"/>
      <c r="U17" s="11" t="s">
        <v>135</v>
      </c>
      <c r="V17" s="144" t="s">
        <v>348</v>
      </c>
      <c r="W17" s="11" t="b">
        <v>0</v>
      </c>
      <c r="X17" s="12" t="s">
        <v>63</v>
      </c>
      <c r="Y17" s="248"/>
      <c r="Z17" s="11" t="s">
        <v>71</v>
      </c>
      <c r="AA17" s="11" t="s">
        <v>212</v>
      </c>
      <c r="AB17" s="12" t="s">
        <v>73</v>
      </c>
      <c r="AC17" s="12" t="s">
        <v>73</v>
      </c>
      <c r="AD17" s="12" t="s">
        <v>73</v>
      </c>
      <c r="AE17" s="12" t="s">
        <v>73</v>
      </c>
      <c r="AF17" s="12" t="s">
        <v>73</v>
      </c>
      <c r="AG17" s="12" t="s">
        <v>73</v>
      </c>
      <c r="AH17" s="12" t="s">
        <v>73</v>
      </c>
      <c r="AI17" s="12" t="s">
        <v>73</v>
      </c>
      <c r="AJ17" s="12" t="s">
        <v>73</v>
      </c>
      <c r="AK17" s="12" t="s">
        <v>73</v>
      </c>
      <c r="AL17" s="12" t="s">
        <v>73</v>
      </c>
      <c r="AM17" s="12" t="s">
        <v>73</v>
      </c>
      <c r="AN17" s="12" t="s">
        <v>73</v>
      </c>
      <c r="AO17" s="248"/>
      <c r="AP17" s="11" t="s">
        <v>349</v>
      </c>
      <c r="AQ17" s="13" t="s">
        <v>350</v>
      </c>
      <c r="AR17" s="122" t="s">
        <v>76</v>
      </c>
      <c r="AS17" s="12" t="s">
        <v>77</v>
      </c>
      <c r="AT17" s="14" t="s">
        <v>63</v>
      </c>
      <c r="AU17" s="14">
        <v>45802</v>
      </c>
    </row>
    <row r="18" spans="1:47" s="15" customFormat="1" ht="10.5">
      <c r="A18" s="13" t="s">
        <v>353</v>
      </c>
      <c r="B18" s="11" t="s">
        <v>354</v>
      </c>
      <c r="C18" s="12">
        <v>2777</v>
      </c>
      <c r="D18" s="13" t="s">
        <v>355</v>
      </c>
      <c r="E18" s="13" t="s">
        <v>356</v>
      </c>
      <c r="F18" s="253"/>
      <c r="G18" s="11" t="s">
        <v>359</v>
      </c>
      <c r="H18" s="11" t="s">
        <v>360</v>
      </c>
      <c r="I18" s="11" t="s">
        <v>364</v>
      </c>
      <c r="J18" s="11" t="s">
        <v>365</v>
      </c>
      <c r="K18" s="11" t="s">
        <v>61</v>
      </c>
      <c r="L18" s="11" t="s">
        <v>366</v>
      </c>
      <c r="M18" s="11" t="s">
        <v>367</v>
      </c>
      <c r="N18" s="11" t="s">
        <v>64</v>
      </c>
      <c r="O18" s="11" t="s">
        <v>64</v>
      </c>
      <c r="P18" s="11" t="s">
        <v>254</v>
      </c>
      <c r="Q18" s="13" t="s">
        <v>63</v>
      </c>
      <c r="R18" s="11" t="s">
        <v>254</v>
      </c>
      <c r="S18" s="12" t="s">
        <v>63</v>
      </c>
      <c r="T18" s="248"/>
      <c r="U18" s="11" t="s">
        <v>67</v>
      </c>
      <c r="V18" s="144" t="s">
        <v>63</v>
      </c>
      <c r="W18" s="11" t="b">
        <v>0</v>
      </c>
      <c r="X18" s="12" t="s">
        <v>369</v>
      </c>
      <c r="Y18" s="248"/>
      <c r="Z18" s="11" t="s">
        <v>71</v>
      </c>
      <c r="AA18" s="11" t="s">
        <v>212</v>
      </c>
      <c r="AB18" s="12" t="s">
        <v>73</v>
      </c>
      <c r="AC18" s="12" t="s">
        <v>73</v>
      </c>
      <c r="AD18" s="12" t="s">
        <v>73</v>
      </c>
      <c r="AE18" s="12" t="s">
        <v>73</v>
      </c>
      <c r="AF18" s="12" t="s">
        <v>73</v>
      </c>
      <c r="AG18" s="12" t="s">
        <v>73</v>
      </c>
      <c r="AH18" s="12" t="s">
        <v>73</v>
      </c>
      <c r="AI18" s="12" t="s">
        <v>73</v>
      </c>
      <c r="AJ18" s="12" t="s">
        <v>73</v>
      </c>
      <c r="AK18" s="12" t="s">
        <v>73</v>
      </c>
      <c r="AL18" s="12" t="s">
        <v>73</v>
      </c>
      <c r="AM18" s="12" t="s">
        <v>73</v>
      </c>
      <c r="AN18" s="12" t="s">
        <v>73</v>
      </c>
      <c r="AO18" s="248"/>
      <c r="AP18" s="11" t="s">
        <v>370</v>
      </c>
      <c r="AQ18" s="13" t="s">
        <v>371</v>
      </c>
      <c r="AR18" s="122" t="s">
        <v>76</v>
      </c>
      <c r="AS18" s="12" t="s">
        <v>77</v>
      </c>
      <c r="AT18" s="14" t="s">
        <v>63</v>
      </c>
      <c r="AU18" s="14">
        <v>45892</v>
      </c>
    </row>
    <row r="19" spans="1:47" s="15" customFormat="1" ht="10.5">
      <c r="A19" s="13" t="s">
        <v>374</v>
      </c>
      <c r="B19" s="11" t="s">
        <v>375</v>
      </c>
      <c r="C19" s="12">
        <v>2776</v>
      </c>
      <c r="D19" s="13" t="s">
        <v>376</v>
      </c>
      <c r="E19" s="13" t="s">
        <v>356</v>
      </c>
      <c r="F19" s="253"/>
      <c r="G19" s="11" t="s">
        <v>379</v>
      </c>
      <c r="H19" s="11" t="s">
        <v>380</v>
      </c>
      <c r="I19" s="11" t="s">
        <v>383</v>
      </c>
      <c r="J19" s="13" t="s">
        <v>63</v>
      </c>
      <c r="K19" s="11" t="s">
        <v>61</v>
      </c>
      <c r="L19" s="11" t="s">
        <v>63</v>
      </c>
      <c r="M19" s="11" t="s">
        <v>384</v>
      </c>
      <c r="N19" s="11" t="s">
        <v>64</v>
      </c>
      <c r="O19" s="11" t="s">
        <v>64</v>
      </c>
      <c r="P19" s="11" t="s">
        <v>254</v>
      </c>
      <c r="Q19" s="13" t="s">
        <v>63</v>
      </c>
      <c r="R19" s="11" t="s">
        <v>254</v>
      </c>
      <c r="S19" s="12" t="s">
        <v>63</v>
      </c>
      <c r="T19" s="248"/>
      <c r="U19" s="11" t="s">
        <v>135</v>
      </c>
      <c r="V19" s="144" t="s">
        <v>386</v>
      </c>
      <c r="W19" s="11" t="b">
        <v>0</v>
      </c>
      <c r="X19" s="12" t="s">
        <v>63</v>
      </c>
      <c r="Y19" s="248"/>
      <c r="Z19" s="11" t="s">
        <v>71</v>
      </c>
      <c r="AA19" s="11" t="s">
        <v>212</v>
      </c>
      <c r="AB19" s="12" t="s">
        <v>73</v>
      </c>
      <c r="AC19" s="12" t="s">
        <v>73</v>
      </c>
      <c r="AD19" s="12" t="s">
        <v>73</v>
      </c>
      <c r="AE19" s="12" t="s">
        <v>73</v>
      </c>
      <c r="AF19" s="12" t="s">
        <v>73</v>
      </c>
      <c r="AG19" s="12" t="s">
        <v>73</v>
      </c>
      <c r="AH19" s="12" t="s">
        <v>73</v>
      </c>
      <c r="AI19" s="12" t="s">
        <v>73</v>
      </c>
      <c r="AJ19" s="12" t="s">
        <v>73</v>
      </c>
      <c r="AK19" s="12" t="s">
        <v>73</v>
      </c>
      <c r="AL19" s="12" t="s">
        <v>73</v>
      </c>
      <c r="AM19" s="12" t="s">
        <v>73</v>
      </c>
      <c r="AN19" s="12" t="s">
        <v>73</v>
      </c>
      <c r="AO19" s="248"/>
      <c r="AP19" s="11" t="s">
        <v>387</v>
      </c>
      <c r="AQ19" s="13" t="s">
        <v>388</v>
      </c>
      <c r="AR19" s="122" t="s">
        <v>76</v>
      </c>
      <c r="AS19" s="12" t="s">
        <v>77</v>
      </c>
      <c r="AT19" s="14" t="s">
        <v>63</v>
      </c>
      <c r="AU19" s="14">
        <v>45710</v>
      </c>
    </row>
    <row r="20" spans="1:47" s="15" customFormat="1" ht="10.5">
      <c r="A20" s="13" t="s">
        <v>391</v>
      </c>
      <c r="B20" s="11" t="s">
        <v>392</v>
      </c>
      <c r="C20" s="12">
        <v>2794</v>
      </c>
      <c r="D20" s="13" t="s">
        <v>393</v>
      </c>
      <c r="E20" s="13" t="s">
        <v>394</v>
      </c>
      <c r="F20" s="253"/>
      <c r="G20" s="11" t="s">
        <v>397</v>
      </c>
      <c r="H20" s="11" t="s">
        <v>398</v>
      </c>
      <c r="I20" s="11" t="s">
        <v>401</v>
      </c>
      <c r="J20" s="11" t="s">
        <v>404</v>
      </c>
      <c r="K20" s="11" t="s">
        <v>61</v>
      </c>
      <c r="L20" s="11" t="s">
        <v>181</v>
      </c>
      <c r="M20" s="11" t="s">
        <v>405</v>
      </c>
      <c r="N20" s="11" t="s">
        <v>64</v>
      </c>
      <c r="O20" s="11" t="s">
        <v>64</v>
      </c>
      <c r="P20" s="11" t="s">
        <v>203</v>
      </c>
      <c r="Q20" s="13" t="s">
        <v>408</v>
      </c>
      <c r="R20" s="11" t="s">
        <v>254</v>
      </c>
      <c r="S20" s="12" t="s">
        <v>63</v>
      </c>
      <c r="T20" s="248"/>
      <c r="U20" s="11" t="s">
        <v>135</v>
      </c>
      <c r="V20" s="144" t="s">
        <v>137</v>
      </c>
      <c r="W20" s="11" t="b">
        <v>1</v>
      </c>
      <c r="X20" s="12" t="s">
        <v>63</v>
      </c>
      <c r="Y20" s="248"/>
      <c r="Z20" s="11" t="s">
        <v>409</v>
      </c>
      <c r="AA20" s="11" t="s">
        <v>72</v>
      </c>
      <c r="AB20" s="12" t="s">
        <v>73</v>
      </c>
      <c r="AC20" s="12" t="s">
        <v>73</v>
      </c>
      <c r="AD20" s="12" t="s">
        <v>73</v>
      </c>
      <c r="AE20" s="12" t="s">
        <v>73</v>
      </c>
      <c r="AF20" s="12" t="s">
        <v>73</v>
      </c>
      <c r="AG20" s="12" t="s">
        <v>73</v>
      </c>
      <c r="AH20" s="12" t="s">
        <v>73</v>
      </c>
      <c r="AI20" s="12" t="s">
        <v>73</v>
      </c>
      <c r="AJ20" s="12" t="s">
        <v>73</v>
      </c>
      <c r="AK20" s="12" t="s">
        <v>73</v>
      </c>
      <c r="AL20" s="12" t="s">
        <v>73</v>
      </c>
      <c r="AM20" s="12" t="s">
        <v>73</v>
      </c>
      <c r="AN20" s="12" t="s">
        <v>73</v>
      </c>
      <c r="AO20" s="248"/>
      <c r="AP20" s="11" t="s">
        <v>411</v>
      </c>
      <c r="AQ20" s="13" t="s">
        <v>412</v>
      </c>
      <c r="AR20" s="122" t="s">
        <v>76</v>
      </c>
      <c r="AS20" s="12" t="s">
        <v>77</v>
      </c>
      <c r="AT20" s="14" t="s">
        <v>63</v>
      </c>
      <c r="AU20" s="14">
        <v>45802</v>
      </c>
    </row>
    <row r="21" spans="1:47" s="15" customFormat="1" ht="10.5">
      <c r="A21" s="13" t="s">
        <v>415</v>
      </c>
      <c r="B21" s="11" t="s">
        <v>416</v>
      </c>
      <c r="C21" s="12">
        <v>64</v>
      </c>
      <c r="D21" s="13" t="s">
        <v>417</v>
      </c>
      <c r="E21" s="13" t="s">
        <v>191</v>
      </c>
      <c r="F21" s="253"/>
      <c r="G21" s="11" t="s">
        <v>420</v>
      </c>
      <c r="H21" s="11" t="s">
        <v>421</v>
      </c>
      <c r="I21" s="11" t="s">
        <v>424</v>
      </c>
      <c r="J21" s="13" t="s">
        <v>427</v>
      </c>
      <c r="K21" s="11" t="s">
        <v>61</v>
      </c>
      <c r="L21" s="11" t="s">
        <v>112</v>
      </c>
      <c r="M21" s="11" t="s">
        <v>429</v>
      </c>
      <c r="N21" s="11" t="s">
        <v>254</v>
      </c>
      <c r="O21" s="12" t="s">
        <v>63</v>
      </c>
      <c r="P21" s="11" t="s">
        <v>254</v>
      </c>
      <c r="Q21" s="13" t="s">
        <v>63</v>
      </c>
      <c r="R21" s="11" t="s">
        <v>254</v>
      </c>
      <c r="S21" s="12" t="s">
        <v>63</v>
      </c>
      <c r="T21" s="248"/>
      <c r="U21" s="11" t="s">
        <v>135</v>
      </c>
      <c r="V21" s="144" t="s">
        <v>430</v>
      </c>
      <c r="W21" s="11" t="b">
        <v>0</v>
      </c>
      <c r="X21" s="12" t="s">
        <v>63</v>
      </c>
      <c r="Y21" s="248"/>
      <c r="Z21" s="11" t="s">
        <v>211</v>
      </c>
      <c r="AA21" s="11" t="s">
        <v>212</v>
      </c>
      <c r="AB21" s="12" t="s">
        <v>73</v>
      </c>
      <c r="AC21" s="12" t="s">
        <v>73</v>
      </c>
      <c r="AD21" s="12" t="s">
        <v>73</v>
      </c>
      <c r="AE21" s="12" t="s">
        <v>73</v>
      </c>
      <c r="AF21" s="12" t="s">
        <v>73</v>
      </c>
      <c r="AG21" s="12" t="s">
        <v>73</v>
      </c>
      <c r="AH21" s="12" t="s">
        <v>73</v>
      </c>
      <c r="AI21" s="12" t="s">
        <v>73</v>
      </c>
      <c r="AJ21" s="12" t="s">
        <v>73</v>
      </c>
      <c r="AK21" s="12" t="s">
        <v>73</v>
      </c>
      <c r="AL21" s="12" t="s">
        <v>73</v>
      </c>
      <c r="AM21" s="12" t="s">
        <v>73</v>
      </c>
      <c r="AN21" s="12" t="s">
        <v>73</v>
      </c>
      <c r="AO21" s="248"/>
      <c r="AP21" s="11" t="s">
        <v>431</v>
      </c>
      <c r="AQ21" s="13" t="s">
        <v>416</v>
      </c>
      <c r="AR21" s="122" t="s">
        <v>76</v>
      </c>
      <c r="AS21" s="12" t="s">
        <v>77</v>
      </c>
      <c r="AT21" s="14" t="s">
        <v>63</v>
      </c>
      <c r="AU21" s="14">
        <v>44702</v>
      </c>
    </row>
    <row r="22" spans="1:47" s="15" customFormat="1" ht="10.5">
      <c r="A22" s="13" t="s">
        <v>434</v>
      </c>
      <c r="B22" s="11" t="s">
        <v>435</v>
      </c>
      <c r="C22" s="12">
        <v>1008</v>
      </c>
      <c r="D22" s="13" t="s">
        <v>436</v>
      </c>
      <c r="E22" s="13" t="s">
        <v>437</v>
      </c>
      <c r="F22" s="253"/>
      <c r="G22" s="11" t="s">
        <v>440</v>
      </c>
      <c r="H22" s="11" t="s">
        <v>441</v>
      </c>
      <c r="I22" s="11" t="s">
        <v>444</v>
      </c>
      <c r="J22" s="13" t="s">
        <v>63</v>
      </c>
      <c r="K22" s="11" t="s">
        <v>61</v>
      </c>
      <c r="L22" s="11" t="s">
        <v>63</v>
      </c>
      <c r="M22" s="11" t="s">
        <v>445</v>
      </c>
      <c r="N22" s="11" t="s">
        <v>203</v>
      </c>
      <c r="O22" s="11" t="s">
        <v>448</v>
      </c>
      <c r="P22" s="11" t="s">
        <v>254</v>
      </c>
      <c r="Q22" s="13" t="s">
        <v>63</v>
      </c>
      <c r="R22" s="11" t="s">
        <v>254</v>
      </c>
      <c r="S22" s="12" t="s">
        <v>63</v>
      </c>
      <c r="T22" s="248"/>
      <c r="U22" s="11" t="s">
        <v>233</v>
      </c>
      <c r="V22" s="144" t="s">
        <v>63</v>
      </c>
      <c r="W22" s="11" t="b">
        <v>0</v>
      </c>
      <c r="X22" s="12" t="s">
        <v>63</v>
      </c>
      <c r="Y22" s="248"/>
      <c r="Z22" s="11" t="s">
        <v>211</v>
      </c>
      <c r="AA22" s="11" t="s">
        <v>212</v>
      </c>
      <c r="AB22" s="12" t="s">
        <v>73</v>
      </c>
      <c r="AC22" s="12" t="s">
        <v>73</v>
      </c>
      <c r="AD22" s="12" t="s">
        <v>73</v>
      </c>
      <c r="AE22" s="12" t="s">
        <v>73</v>
      </c>
      <c r="AF22" s="12" t="s">
        <v>73</v>
      </c>
      <c r="AG22" s="12" t="s">
        <v>73</v>
      </c>
      <c r="AH22" s="12" t="s">
        <v>73</v>
      </c>
      <c r="AI22" s="12" t="s">
        <v>73</v>
      </c>
      <c r="AJ22" s="12" t="s">
        <v>73</v>
      </c>
      <c r="AK22" s="12" t="s">
        <v>73</v>
      </c>
      <c r="AL22" s="12" t="s">
        <v>73</v>
      </c>
      <c r="AM22" s="12" t="s">
        <v>73</v>
      </c>
      <c r="AN22" s="12" t="s">
        <v>73</v>
      </c>
      <c r="AO22" s="248"/>
      <c r="AP22" s="11" t="s">
        <v>449</v>
      </c>
      <c r="AQ22" s="13" t="s">
        <v>450</v>
      </c>
      <c r="AR22" s="122" t="s">
        <v>76</v>
      </c>
      <c r="AS22" s="12" t="s">
        <v>77</v>
      </c>
      <c r="AT22" s="14" t="s">
        <v>63</v>
      </c>
      <c r="AU22" s="14" t="s">
        <v>63</v>
      </c>
    </row>
    <row r="23" spans="1:47" s="15" customFormat="1" ht="10.5">
      <c r="A23" s="13" t="s">
        <v>453</v>
      </c>
      <c r="B23" s="11" t="s">
        <v>455</v>
      </c>
      <c r="C23" s="12">
        <v>1493</v>
      </c>
      <c r="D23" s="13" t="s">
        <v>456</v>
      </c>
      <c r="E23" s="13" t="s">
        <v>457</v>
      </c>
      <c r="F23" s="253"/>
      <c r="G23" s="11" t="s">
        <v>460</v>
      </c>
      <c r="H23" s="11" t="s">
        <v>461</v>
      </c>
      <c r="I23" s="11" t="s">
        <v>465</v>
      </c>
      <c r="J23" s="13" t="s">
        <v>63</v>
      </c>
      <c r="K23" s="11" t="s">
        <v>62</v>
      </c>
      <c r="L23" s="11" t="s">
        <v>63</v>
      </c>
      <c r="M23" s="11" t="s">
        <v>467</v>
      </c>
      <c r="N23" s="11" t="s">
        <v>203</v>
      </c>
      <c r="O23" s="11" t="s">
        <v>470</v>
      </c>
      <c r="P23" s="11" t="s">
        <v>254</v>
      </c>
      <c r="Q23" s="13" t="s">
        <v>63</v>
      </c>
      <c r="R23" s="11" t="s">
        <v>254</v>
      </c>
      <c r="S23" s="12" t="s">
        <v>63</v>
      </c>
      <c r="T23" s="248"/>
      <c r="U23" s="11" t="s">
        <v>135</v>
      </c>
      <c r="V23" s="144" t="s">
        <v>471</v>
      </c>
      <c r="W23" s="11" t="b">
        <v>1</v>
      </c>
      <c r="X23" s="12" t="s">
        <v>63</v>
      </c>
      <c r="Y23" s="248"/>
      <c r="Z23" s="11" t="s">
        <v>211</v>
      </c>
      <c r="AA23" s="11" t="s">
        <v>212</v>
      </c>
      <c r="AB23" s="12" t="s">
        <v>73</v>
      </c>
      <c r="AC23" s="12" t="s">
        <v>73</v>
      </c>
      <c r="AD23" s="12" t="s">
        <v>73</v>
      </c>
      <c r="AE23" s="12" t="s">
        <v>73</v>
      </c>
      <c r="AF23" s="12" t="s">
        <v>73</v>
      </c>
      <c r="AG23" s="12" t="s">
        <v>73</v>
      </c>
      <c r="AH23" s="12" t="s">
        <v>73</v>
      </c>
      <c r="AI23" s="12" t="s">
        <v>73</v>
      </c>
      <c r="AJ23" s="12" t="s">
        <v>73</v>
      </c>
      <c r="AK23" s="12" t="s">
        <v>73</v>
      </c>
      <c r="AL23" s="12" t="s">
        <v>73</v>
      </c>
      <c r="AM23" s="12" t="s">
        <v>73</v>
      </c>
      <c r="AN23" s="12" t="s">
        <v>73</v>
      </c>
      <c r="AO23" s="248"/>
      <c r="AP23" s="11" t="s">
        <v>472</v>
      </c>
      <c r="AQ23" s="13" t="s">
        <v>473</v>
      </c>
      <c r="AR23" s="122" t="s">
        <v>76</v>
      </c>
      <c r="AS23" s="12" t="s">
        <v>77</v>
      </c>
      <c r="AT23" s="14" t="s">
        <v>63</v>
      </c>
      <c r="AU23" s="14">
        <v>45802</v>
      </c>
    </row>
    <row r="24" spans="1:47" s="15" customFormat="1" ht="10.5">
      <c r="A24" s="13" t="s">
        <v>476</v>
      </c>
      <c r="B24" s="11" t="s">
        <v>478</v>
      </c>
      <c r="C24" s="12">
        <v>109</v>
      </c>
      <c r="D24" s="13" t="s">
        <v>479</v>
      </c>
      <c r="E24" s="13" t="s">
        <v>191</v>
      </c>
      <c r="F24" s="253"/>
      <c r="G24" s="11" t="s">
        <v>482</v>
      </c>
      <c r="H24" s="11" t="s">
        <v>484</v>
      </c>
      <c r="I24" s="11" t="s">
        <v>487</v>
      </c>
      <c r="J24" s="11" t="s">
        <v>490</v>
      </c>
      <c r="K24" s="11" t="s">
        <v>61</v>
      </c>
      <c r="L24" s="11" t="s">
        <v>63</v>
      </c>
      <c r="M24" s="11" t="s">
        <v>491</v>
      </c>
      <c r="N24" s="11" t="s">
        <v>254</v>
      </c>
      <c r="O24" s="12" t="s">
        <v>63</v>
      </c>
      <c r="P24" s="11" t="s">
        <v>254</v>
      </c>
      <c r="Q24" s="13" t="s">
        <v>63</v>
      </c>
      <c r="R24" s="11" t="s">
        <v>254</v>
      </c>
      <c r="S24" s="12" t="s">
        <v>63</v>
      </c>
      <c r="T24" s="248"/>
      <c r="U24" s="11" t="s">
        <v>135</v>
      </c>
      <c r="V24" s="144" t="s">
        <v>492</v>
      </c>
      <c r="W24" s="11" t="b">
        <v>1</v>
      </c>
      <c r="X24" s="12" t="s">
        <v>369</v>
      </c>
      <c r="Y24" s="248"/>
      <c r="Z24" s="11" t="s">
        <v>211</v>
      </c>
      <c r="AA24" s="11" t="s">
        <v>72</v>
      </c>
      <c r="AB24" s="12" t="s">
        <v>73</v>
      </c>
      <c r="AC24" s="12" t="s">
        <v>73</v>
      </c>
      <c r="AD24" s="12" t="s">
        <v>73</v>
      </c>
      <c r="AE24" s="12" t="s">
        <v>73</v>
      </c>
      <c r="AF24" s="12" t="s">
        <v>73</v>
      </c>
      <c r="AG24" s="12" t="s">
        <v>73</v>
      </c>
      <c r="AH24" s="12" t="s">
        <v>73</v>
      </c>
      <c r="AI24" s="12" t="s">
        <v>73</v>
      </c>
      <c r="AJ24" s="12" t="s">
        <v>73</v>
      </c>
      <c r="AK24" s="12" t="s">
        <v>73</v>
      </c>
      <c r="AL24" s="12" t="s">
        <v>73</v>
      </c>
      <c r="AM24" s="12" t="s">
        <v>73</v>
      </c>
      <c r="AN24" s="12" t="s">
        <v>73</v>
      </c>
      <c r="AO24" s="248"/>
      <c r="AP24" s="11" t="s">
        <v>493</v>
      </c>
      <c r="AQ24" s="13" t="s">
        <v>494</v>
      </c>
      <c r="AR24" s="122" t="s">
        <v>76</v>
      </c>
      <c r="AS24" s="12" t="s">
        <v>77</v>
      </c>
      <c r="AT24" s="14" t="s">
        <v>63</v>
      </c>
      <c r="AU24" s="14" t="s">
        <v>63</v>
      </c>
    </row>
    <row r="25" spans="1:47" s="15" customFormat="1" ht="10.5">
      <c r="A25" s="13" t="s">
        <v>497</v>
      </c>
      <c r="B25" s="11" t="s">
        <v>498</v>
      </c>
      <c r="C25" s="12">
        <v>6745</v>
      </c>
      <c r="D25" s="13" t="s">
        <v>499</v>
      </c>
      <c r="E25" s="13" t="s">
        <v>191</v>
      </c>
      <c r="F25" s="253"/>
      <c r="G25" s="11" t="s">
        <v>500</v>
      </c>
      <c r="H25" s="11" t="s">
        <v>501</v>
      </c>
      <c r="I25" s="11" t="s">
        <v>505</v>
      </c>
      <c r="J25" s="13" t="s">
        <v>63</v>
      </c>
      <c r="K25" s="11" t="s">
        <v>61</v>
      </c>
      <c r="L25" s="11" t="s">
        <v>63</v>
      </c>
      <c r="M25" s="11" t="s">
        <v>507</v>
      </c>
      <c r="N25" s="11" t="s">
        <v>203</v>
      </c>
      <c r="O25" s="13" t="s">
        <v>511</v>
      </c>
      <c r="P25" s="11" t="s">
        <v>203</v>
      </c>
      <c r="Q25" s="13" t="s">
        <v>511</v>
      </c>
      <c r="R25" s="11" t="s">
        <v>203</v>
      </c>
      <c r="S25" s="13" t="s">
        <v>511</v>
      </c>
      <c r="T25" s="248"/>
      <c r="U25" s="11" t="s">
        <v>135</v>
      </c>
      <c r="V25" s="144" t="s">
        <v>512</v>
      </c>
      <c r="W25" s="11" t="b">
        <v>1</v>
      </c>
      <c r="X25" s="12" t="s">
        <v>63</v>
      </c>
      <c r="Y25" s="248"/>
      <c r="Z25" s="11" t="s">
        <v>211</v>
      </c>
      <c r="AA25" s="11" t="s">
        <v>212</v>
      </c>
      <c r="AB25" s="12" t="s">
        <v>73</v>
      </c>
      <c r="AC25" s="12" t="s">
        <v>73</v>
      </c>
      <c r="AD25" s="12" t="s">
        <v>73</v>
      </c>
      <c r="AE25" s="12" t="s">
        <v>73</v>
      </c>
      <c r="AF25" s="12" t="s">
        <v>73</v>
      </c>
      <c r="AG25" s="12" t="s">
        <v>73</v>
      </c>
      <c r="AH25" s="12" t="s">
        <v>213</v>
      </c>
      <c r="AI25" s="12" t="s">
        <v>213</v>
      </c>
      <c r="AJ25" s="12" t="s">
        <v>213</v>
      </c>
      <c r="AK25" s="12" t="s">
        <v>213</v>
      </c>
      <c r="AL25" s="12" t="s">
        <v>213</v>
      </c>
      <c r="AM25" s="12" t="s">
        <v>213</v>
      </c>
      <c r="AN25" s="12" t="s">
        <v>213</v>
      </c>
      <c r="AO25" s="248"/>
      <c r="AP25" s="11" t="s">
        <v>513</v>
      </c>
      <c r="AQ25" s="13" t="s">
        <v>514</v>
      </c>
      <c r="AR25" s="122" t="s">
        <v>76</v>
      </c>
      <c r="AS25" s="12" t="s">
        <v>77</v>
      </c>
      <c r="AT25" s="14">
        <v>45066</v>
      </c>
      <c r="AU25" s="14">
        <v>46074</v>
      </c>
    </row>
    <row r="26" spans="1:47" s="15" customFormat="1" ht="11.25">
      <c r="A26" s="236" t="s">
        <v>9135</v>
      </c>
      <c r="B26" s="237"/>
      <c r="C26" s="238"/>
      <c r="D26" s="239"/>
      <c r="E26" s="235"/>
      <c r="F26" s="230"/>
      <c r="G26" s="237"/>
      <c r="H26" s="237"/>
      <c r="I26" s="237"/>
      <c r="J26" s="235"/>
      <c r="K26" s="237"/>
      <c r="L26" s="237"/>
      <c r="M26" s="237"/>
      <c r="N26" s="235"/>
      <c r="O26" s="235"/>
      <c r="P26" s="237"/>
      <c r="Q26" s="235"/>
      <c r="R26" s="237"/>
      <c r="S26" s="235"/>
      <c r="T26" s="231"/>
      <c r="U26" s="237"/>
      <c r="V26" s="240"/>
      <c r="W26" s="237"/>
      <c r="X26" s="238"/>
      <c r="Y26" s="231"/>
      <c r="Z26" s="237"/>
      <c r="AA26" s="237"/>
      <c r="AB26" s="238"/>
      <c r="AC26" s="238"/>
      <c r="AD26" s="238"/>
      <c r="AE26" s="238"/>
      <c r="AF26" s="238"/>
      <c r="AG26" s="238"/>
      <c r="AH26" s="238"/>
      <c r="AI26" s="238"/>
      <c r="AJ26" s="238"/>
      <c r="AK26" s="238"/>
      <c r="AL26" s="238"/>
      <c r="AM26" s="238"/>
      <c r="AN26" s="238"/>
      <c r="AO26" s="231"/>
      <c r="AP26" s="237"/>
      <c r="AQ26" s="235"/>
      <c r="AR26" s="238"/>
      <c r="AS26" s="238"/>
      <c r="AT26" s="241"/>
      <c r="AU26" s="241"/>
    </row>
    <row r="27" spans="1:47" s="15" customFormat="1" ht="10.5">
      <c r="A27" s="13" t="s">
        <v>517</v>
      </c>
      <c r="B27" s="11" t="s">
        <v>519</v>
      </c>
      <c r="C27" s="12">
        <v>3517</v>
      </c>
      <c r="D27" s="13" t="s">
        <v>520</v>
      </c>
      <c r="E27" s="13" t="s">
        <v>101</v>
      </c>
      <c r="F27" s="253"/>
      <c r="G27" s="11" t="s">
        <v>523</v>
      </c>
      <c r="H27" s="11" t="s">
        <v>526</v>
      </c>
      <c r="I27" s="11" t="s">
        <v>530</v>
      </c>
      <c r="J27" s="13" t="s">
        <v>533</v>
      </c>
      <c r="K27" s="11" t="s">
        <v>61</v>
      </c>
      <c r="L27" s="11" t="s">
        <v>63</v>
      </c>
      <c r="M27" s="11" t="s">
        <v>534</v>
      </c>
      <c r="N27" s="11" t="s">
        <v>64</v>
      </c>
      <c r="O27" s="11" t="s">
        <v>64</v>
      </c>
      <c r="P27" s="11" t="s">
        <v>64</v>
      </c>
      <c r="Q27" s="13" t="s">
        <v>63</v>
      </c>
      <c r="R27" s="11" t="s">
        <v>64</v>
      </c>
      <c r="S27" s="12" t="s">
        <v>63</v>
      </c>
      <c r="T27" s="248"/>
      <c r="U27" s="11" t="s">
        <v>67</v>
      </c>
      <c r="V27" s="144" t="s">
        <v>63</v>
      </c>
      <c r="W27" s="11" t="b">
        <v>1</v>
      </c>
      <c r="X27" s="12">
        <v>200</v>
      </c>
      <c r="Y27" s="248"/>
      <c r="Z27" s="11" t="s">
        <v>71</v>
      </c>
      <c r="AA27" s="11" t="s">
        <v>72</v>
      </c>
      <c r="AB27" s="12" t="s">
        <v>73</v>
      </c>
      <c r="AC27" s="12" t="s">
        <v>73</v>
      </c>
      <c r="AD27" s="12" t="s">
        <v>73</v>
      </c>
      <c r="AE27" s="12" t="s">
        <v>73</v>
      </c>
      <c r="AF27" s="12" t="s">
        <v>73</v>
      </c>
      <c r="AG27" s="12" t="s">
        <v>73</v>
      </c>
      <c r="AH27" s="12" t="s">
        <v>73</v>
      </c>
      <c r="AI27" s="12" t="s">
        <v>73</v>
      </c>
      <c r="AJ27" s="12" t="s">
        <v>73</v>
      </c>
      <c r="AK27" s="12" t="s">
        <v>73</v>
      </c>
      <c r="AL27" s="12" t="s">
        <v>73</v>
      </c>
      <c r="AM27" s="12" t="s">
        <v>73</v>
      </c>
      <c r="AN27" s="12" t="s">
        <v>73</v>
      </c>
      <c r="AO27" s="248"/>
      <c r="AP27" s="11" t="s">
        <v>537</v>
      </c>
      <c r="AQ27" s="13" t="s">
        <v>538</v>
      </c>
      <c r="AR27" s="122" t="s">
        <v>76</v>
      </c>
      <c r="AS27" s="12" t="s">
        <v>77</v>
      </c>
      <c r="AT27" s="14" t="s">
        <v>63</v>
      </c>
      <c r="AU27" s="14">
        <v>45157</v>
      </c>
    </row>
    <row r="28" spans="1:47" s="15" customFormat="1" ht="10.5">
      <c r="A28" s="13" t="s">
        <v>541</v>
      </c>
      <c r="B28" s="11" t="s">
        <v>543</v>
      </c>
      <c r="C28" s="12">
        <v>3518</v>
      </c>
      <c r="D28" s="13" t="s">
        <v>544</v>
      </c>
      <c r="E28" s="13" t="s">
        <v>101</v>
      </c>
      <c r="F28" s="253"/>
      <c r="G28" s="11" t="s">
        <v>547</v>
      </c>
      <c r="H28" s="11" t="s">
        <v>548</v>
      </c>
      <c r="I28" s="15" t="s">
        <v>550</v>
      </c>
      <c r="J28" s="11" t="s">
        <v>63</v>
      </c>
      <c r="K28" s="11" t="s">
        <v>61</v>
      </c>
      <c r="L28" s="11" t="s">
        <v>552</v>
      </c>
      <c r="M28" s="11" t="s">
        <v>553</v>
      </c>
      <c r="N28" s="11" t="s">
        <v>64</v>
      </c>
      <c r="O28" s="11" t="s">
        <v>64</v>
      </c>
      <c r="P28" s="11" t="s">
        <v>64</v>
      </c>
      <c r="Q28" s="13" t="s">
        <v>63</v>
      </c>
      <c r="R28" s="16" t="s">
        <v>64</v>
      </c>
      <c r="S28" s="19" t="s">
        <v>63</v>
      </c>
      <c r="T28" s="248"/>
      <c r="U28" s="11" t="s">
        <v>135</v>
      </c>
      <c r="V28" s="144" t="s">
        <v>554</v>
      </c>
      <c r="W28" s="11" t="b">
        <v>0</v>
      </c>
      <c r="X28" s="12" t="s">
        <v>63</v>
      </c>
      <c r="Y28" s="248"/>
      <c r="Z28" s="11" t="s">
        <v>71</v>
      </c>
      <c r="AA28" s="11" t="s">
        <v>72</v>
      </c>
      <c r="AB28" s="12" t="s">
        <v>73</v>
      </c>
      <c r="AC28" s="12" t="s">
        <v>73</v>
      </c>
      <c r="AD28" s="12" t="s">
        <v>73</v>
      </c>
      <c r="AE28" s="12" t="s">
        <v>73</v>
      </c>
      <c r="AF28" s="12" t="s">
        <v>73</v>
      </c>
      <c r="AG28" s="12" t="s">
        <v>73</v>
      </c>
      <c r="AH28" s="12" t="s">
        <v>73</v>
      </c>
      <c r="AI28" s="12" t="s">
        <v>73</v>
      </c>
      <c r="AJ28" s="12" t="s">
        <v>73</v>
      </c>
      <c r="AK28" s="12" t="s">
        <v>73</v>
      </c>
      <c r="AL28" s="12" t="s">
        <v>73</v>
      </c>
      <c r="AM28" s="12" t="s">
        <v>73</v>
      </c>
      <c r="AN28" s="12" t="s">
        <v>73</v>
      </c>
      <c r="AO28" s="248"/>
      <c r="AP28" s="11" t="s">
        <v>556</v>
      </c>
      <c r="AQ28" s="13" t="s">
        <v>557</v>
      </c>
      <c r="AR28" s="122" t="s">
        <v>76</v>
      </c>
      <c r="AS28" s="12" t="s">
        <v>77</v>
      </c>
      <c r="AT28" s="14" t="s">
        <v>63</v>
      </c>
      <c r="AU28" s="14">
        <v>45892</v>
      </c>
    </row>
    <row r="29" spans="1:47" s="15" customFormat="1" ht="10.5">
      <c r="A29" s="13" t="s">
        <v>560</v>
      </c>
      <c r="B29" s="11" t="s">
        <v>562</v>
      </c>
      <c r="C29" s="12">
        <v>3506</v>
      </c>
      <c r="D29" s="13" t="s">
        <v>563</v>
      </c>
      <c r="E29" s="13" t="s">
        <v>564</v>
      </c>
      <c r="F29" s="253"/>
      <c r="G29" s="11" t="s">
        <v>567</v>
      </c>
      <c r="H29" s="11" t="s">
        <v>568</v>
      </c>
      <c r="I29" s="11" t="s">
        <v>571</v>
      </c>
      <c r="J29" s="13" t="s">
        <v>63</v>
      </c>
      <c r="K29" s="11" t="s">
        <v>61</v>
      </c>
      <c r="L29" s="11" t="s">
        <v>63</v>
      </c>
      <c r="M29" s="11" t="s">
        <v>572</v>
      </c>
      <c r="N29" s="11" t="s">
        <v>64</v>
      </c>
      <c r="O29" s="11" t="s">
        <v>64</v>
      </c>
      <c r="P29" s="11" t="s">
        <v>254</v>
      </c>
      <c r="Q29" s="13" t="s">
        <v>63</v>
      </c>
      <c r="R29" s="16" t="s">
        <v>254</v>
      </c>
      <c r="S29" s="19" t="s">
        <v>63</v>
      </c>
      <c r="T29" s="248"/>
      <c r="U29" s="11" t="s">
        <v>67</v>
      </c>
      <c r="V29" s="144" t="s">
        <v>63</v>
      </c>
      <c r="W29" s="11" t="b">
        <v>0</v>
      </c>
      <c r="X29" s="12">
        <v>40</v>
      </c>
      <c r="Y29" s="248"/>
      <c r="Z29" s="11" t="s">
        <v>409</v>
      </c>
      <c r="AA29" s="11" t="s">
        <v>212</v>
      </c>
      <c r="AB29" s="12" t="s">
        <v>73</v>
      </c>
      <c r="AC29" s="12" t="s">
        <v>73</v>
      </c>
      <c r="AD29" s="12" t="s">
        <v>73</v>
      </c>
      <c r="AE29" s="12" t="s">
        <v>73</v>
      </c>
      <c r="AF29" s="12" t="s">
        <v>73</v>
      </c>
      <c r="AG29" s="12" t="s">
        <v>73</v>
      </c>
      <c r="AH29" s="12" t="s">
        <v>73</v>
      </c>
      <c r="AI29" s="12" t="s">
        <v>73</v>
      </c>
      <c r="AJ29" s="12" t="s">
        <v>73</v>
      </c>
      <c r="AK29" s="12" t="s">
        <v>73</v>
      </c>
      <c r="AL29" s="12" t="s">
        <v>73</v>
      </c>
      <c r="AM29" s="12" t="s">
        <v>73</v>
      </c>
      <c r="AN29" s="12" t="s">
        <v>73</v>
      </c>
      <c r="AO29" s="248"/>
      <c r="AP29" s="11" t="s">
        <v>574</v>
      </c>
      <c r="AQ29" s="13" t="s">
        <v>575</v>
      </c>
      <c r="AR29" s="122" t="s">
        <v>76</v>
      </c>
      <c r="AS29" s="12" t="s">
        <v>77</v>
      </c>
      <c r="AT29" s="14" t="s">
        <v>63</v>
      </c>
      <c r="AU29" s="14">
        <v>45802</v>
      </c>
    </row>
    <row r="30" spans="1:47" s="15" customFormat="1" ht="10.5">
      <c r="A30" s="13" t="s">
        <v>578</v>
      </c>
      <c r="B30" s="11" t="s">
        <v>580</v>
      </c>
      <c r="C30" s="12">
        <v>3507</v>
      </c>
      <c r="D30" s="13" t="s">
        <v>581</v>
      </c>
      <c r="E30" s="13" t="s">
        <v>564</v>
      </c>
      <c r="F30" s="253"/>
      <c r="G30" s="11" t="s">
        <v>547</v>
      </c>
      <c r="H30" s="11" t="s">
        <v>548</v>
      </c>
      <c r="I30" s="15" t="s">
        <v>550</v>
      </c>
      <c r="J30" s="13" t="s">
        <v>63</v>
      </c>
      <c r="K30" s="11" t="s">
        <v>61</v>
      </c>
      <c r="L30" s="11" t="s">
        <v>583</v>
      </c>
      <c r="M30" s="11" t="s">
        <v>584</v>
      </c>
      <c r="N30" s="11" t="s">
        <v>64</v>
      </c>
      <c r="O30" s="11" t="s">
        <v>64</v>
      </c>
      <c r="P30" s="11" t="s">
        <v>203</v>
      </c>
      <c r="Q30" s="13" t="s">
        <v>588</v>
      </c>
      <c r="R30" s="16" t="s">
        <v>203</v>
      </c>
      <c r="S30" s="16" t="s">
        <v>592</v>
      </c>
      <c r="T30" s="248"/>
      <c r="U30" s="11" t="s">
        <v>135</v>
      </c>
      <c r="V30" s="144" t="s">
        <v>554</v>
      </c>
      <c r="W30" s="11" t="b">
        <v>0</v>
      </c>
      <c r="X30" s="12" t="s">
        <v>63</v>
      </c>
      <c r="Y30" s="248"/>
      <c r="Z30" s="11" t="s">
        <v>409</v>
      </c>
      <c r="AA30" s="11" t="s">
        <v>212</v>
      </c>
      <c r="AB30" s="12" t="s">
        <v>73</v>
      </c>
      <c r="AC30" s="12" t="s">
        <v>73</v>
      </c>
      <c r="AD30" s="12" t="s">
        <v>73</v>
      </c>
      <c r="AE30" s="12" t="s">
        <v>73</v>
      </c>
      <c r="AF30" s="12" t="s">
        <v>73</v>
      </c>
      <c r="AG30" s="12" t="s">
        <v>73</v>
      </c>
      <c r="AH30" s="12" t="s">
        <v>73</v>
      </c>
      <c r="AI30" s="12" t="s">
        <v>73</v>
      </c>
      <c r="AJ30" s="12" t="s">
        <v>73</v>
      </c>
      <c r="AK30" s="12" t="s">
        <v>73</v>
      </c>
      <c r="AL30" s="12" t="s">
        <v>73</v>
      </c>
      <c r="AM30" s="12" t="s">
        <v>73</v>
      </c>
      <c r="AN30" s="12" t="s">
        <v>73</v>
      </c>
      <c r="AO30" s="248"/>
      <c r="AP30" s="11" t="s">
        <v>593</v>
      </c>
      <c r="AQ30" s="13" t="s">
        <v>594</v>
      </c>
      <c r="AR30" s="122" t="s">
        <v>76</v>
      </c>
      <c r="AS30" s="12" t="s">
        <v>77</v>
      </c>
      <c r="AT30" s="14" t="s">
        <v>63</v>
      </c>
      <c r="AU30" s="14">
        <v>45892</v>
      </c>
    </row>
    <row r="31" spans="1:47" s="15" customFormat="1" ht="10.5">
      <c r="A31" s="13" t="s">
        <v>597</v>
      </c>
      <c r="B31" s="11" t="s">
        <v>599</v>
      </c>
      <c r="C31" s="12">
        <v>3520</v>
      </c>
      <c r="D31" s="13" t="s">
        <v>600</v>
      </c>
      <c r="E31" s="13" t="s">
        <v>564</v>
      </c>
      <c r="F31" s="253"/>
      <c r="G31" s="11" t="s">
        <v>601</v>
      </c>
      <c r="H31" s="11" t="s">
        <v>604</v>
      </c>
      <c r="I31" s="11" t="s">
        <v>607</v>
      </c>
      <c r="J31" s="13" t="s">
        <v>609</v>
      </c>
      <c r="K31" s="11" t="s">
        <v>62</v>
      </c>
      <c r="L31" s="11" t="s">
        <v>63</v>
      </c>
      <c r="M31" s="11" t="s">
        <v>610</v>
      </c>
      <c r="N31" s="11" t="s">
        <v>203</v>
      </c>
      <c r="O31" s="11" t="s">
        <v>613</v>
      </c>
      <c r="P31" s="11" t="s">
        <v>203</v>
      </c>
      <c r="Q31" s="13" t="s">
        <v>616</v>
      </c>
      <c r="R31" s="16" t="s">
        <v>203</v>
      </c>
      <c r="S31" s="16" t="s">
        <v>616</v>
      </c>
      <c r="T31" s="248"/>
      <c r="U31" s="11" t="s">
        <v>67</v>
      </c>
      <c r="V31" s="144" t="s">
        <v>63</v>
      </c>
      <c r="W31" s="11" t="b">
        <v>0</v>
      </c>
      <c r="X31" s="12">
        <v>500</v>
      </c>
      <c r="Y31" s="248"/>
      <c r="Z31" s="11" t="s">
        <v>211</v>
      </c>
      <c r="AA31" s="11" t="s">
        <v>72</v>
      </c>
      <c r="AB31" s="12" t="s">
        <v>73</v>
      </c>
      <c r="AC31" s="12" t="s">
        <v>73</v>
      </c>
      <c r="AD31" s="12" t="s">
        <v>73</v>
      </c>
      <c r="AE31" s="12" t="s">
        <v>73</v>
      </c>
      <c r="AF31" s="12" t="s">
        <v>73</v>
      </c>
      <c r="AG31" s="12" t="s">
        <v>73</v>
      </c>
      <c r="AH31" s="12" t="s">
        <v>73</v>
      </c>
      <c r="AI31" s="12" t="s">
        <v>73</v>
      </c>
      <c r="AJ31" s="12" t="s">
        <v>73</v>
      </c>
      <c r="AK31" s="12" t="s">
        <v>73</v>
      </c>
      <c r="AL31" s="12" t="s">
        <v>73</v>
      </c>
      <c r="AM31" s="12" t="s">
        <v>73</v>
      </c>
      <c r="AN31" s="12" t="s">
        <v>73</v>
      </c>
      <c r="AO31" s="248"/>
      <c r="AP31" s="11" t="s">
        <v>619</v>
      </c>
      <c r="AQ31" s="13" t="s">
        <v>620</v>
      </c>
      <c r="AR31" s="122" t="s">
        <v>76</v>
      </c>
      <c r="AS31" s="12" t="s">
        <v>77</v>
      </c>
      <c r="AT31" s="14" t="s">
        <v>63</v>
      </c>
      <c r="AU31" s="14">
        <v>46074</v>
      </c>
    </row>
    <row r="32" spans="1:47" s="15" customFormat="1" ht="10.5">
      <c r="A32" s="13" t="s">
        <v>623</v>
      </c>
      <c r="B32" s="11" t="s">
        <v>625</v>
      </c>
      <c r="C32" s="12">
        <v>3521</v>
      </c>
      <c r="D32" s="13" t="s">
        <v>626</v>
      </c>
      <c r="E32" s="13" t="s">
        <v>564</v>
      </c>
      <c r="F32" s="253"/>
      <c r="G32" s="11" t="s">
        <v>627</v>
      </c>
      <c r="H32" s="11" t="s">
        <v>548</v>
      </c>
      <c r="I32" s="15" t="s">
        <v>550</v>
      </c>
      <c r="J32" s="11" t="s">
        <v>63</v>
      </c>
      <c r="K32" s="11" t="s">
        <v>62</v>
      </c>
      <c r="L32" s="11" t="s">
        <v>628</v>
      </c>
      <c r="M32" s="11" t="s">
        <v>629</v>
      </c>
      <c r="N32" s="11" t="s">
        <v>203</v>
      </c>
      <c r="O32" s="11" t="s">
        <v>632</v>
      </c>
      <c r="P32" s="11" t="s">
        <v>203</v>
      </c>
      <c r="Q32" s="13" t="s">
        <v>634</v>
      </c>
      <c r="R32" s="16" t="s">
        <v>203</v>
      </c>
      <c r="S32" s="16" t="s">
        <v>634</v>
      </c>
      <c r="T32" s="248"/>
      <c r="U32" s="11" t="s">
        <v>135</v>
      </c>
      <c r="V32" s="144" t="s">
        <v>554</v>
      </c>
      <c r="W32" s="11" t="b">
        <v>0</v>
      </c>
      <c r="X32" s="12" t="s">
        <v>63</v>
      </c>
      <c r="Y32" s="248"/>
      <c r="Z32" s="11" t="s">
        <v>211</v>
      </c>
      <c r="AA32" s="11" t="s">
        <v>72</v>
      </c>
      <c r="AB32" s="12" t="s">
        <v>73</v>
      </c>
      <c r="AC32" s="12" t="s">
        <v>73</v>
      </c>
      <c r="AD32" s="12" t="s">
        <v>73</v>
      </c>
      <c r="AE32" s="12" t="s">
        <v>73</v>
      </c>
      <c r="AF32" s="12" t="s">
        <v>73</v>
      </c>
      <c r="AG32" s="12" t="s">
        <v>73</v>
      </c>
      <c r="AH32" s="12" t="s">
        <v>73</v>
      </c>
      <c r="AI32" s="12" t="s">
        <v>73</v>
      </c>
      <c r="AJ32" s="12" t="s">
        <v>73</v>
      </c>
      <c r="AK32" s="12" t="s">
        <v>73</v>
      </c>
      <c r="AL32" s="12" t="s">
        <v>73</v>
      </c>
      <c r="AM32" s="12" t="s">
        <v>73</v>
      </c>
      <c r="AN32" s="12" t="s">
        <v>73</v>
      </c>
      <c r="AO32" s="248"/>
      <c r="AP32" s="11" t="s">
        <v>636</v>
      </c>
      <c r="AQ32" s="13" t="s">
        <v>637</v>
      </c>
      <c r="AR32" s="122" t="s">
        <v>76</v>
      </c>
      <c r="AS32" s="12" t="s">
        <v>77</v>
      </c>
      <c r="AT32" s="14" t="s">
        <v>63</v>
      </c>
      <c r="AU32" s="14">
        <v>45892</v>
      </c>
    </row>
    <row r="33" spans="1:47" s="15" customFormat="1" ht="10.5">
      <c r="A33" s="13" t="s">
        <v>640</v>
      </c>
      <c r="B33" s="11" t="s">
        <v>641</v>
      </c>
      <c r="C33" s="12">
        <v>3504</v>
      </c>
      <c r="D33" s="13" t="s">
        <v>642</v>
      </c>
      <c r="E33" s="13" t="s">
        <v>564</v>
      </c>
      <c r="F33" s="253"/>
      <c r="G33" s="11" t="s">
        <v>645</v>
      </c>
      <c r="H33" s="11" t="s">
        <v>646</v>
      </c>
      <c r="I33" s="11" t="s">
        <v>650</v>
      </c>
      <c r="J33" s="13" t="s">
        <v>654</v>
      </c>
      <c r="K33" s="11" t="s">
        <v>61</v>
      </c>
      <c r="L33" s="11" t="s">
        <v>63</v>
      </c>
      <c r="M33" s="11" t="s">
        <v>655</v>
      </c>
      <c r="N33" s="11" t="s">
        <v>254</v>
      </c>
      <c r="O33" s="12" t="s">
        <v>63</v>
      </c>
      <c r="P33" s="11" t="s">
        <v>254</v>
      </c>
      <c r="Q33" s="13" t="s">
        <v>63</v>
      </c>
      <c r="R33" s="16" t="s">
        <v>254</v>
      </c>
      <c r="S33" s="19" t="s">
        <v>63</v>
      </c>
      <c r="T33" s="248"/>
      <c r="U33" s="11" t="s">
        <v>67</v>
      </c>
      <c r="V33" s="144" t="s">
        <v>63</v>
      </c>
      <c r="W33" s="11" t="b">
        <v>0</v>
      </c>
      <c r="X33" s="12">
        <v>2000</v>
      </c>
      <c r="Y33" s="248"/>
      <c r="Z33" s="11" t="s">
        <v>71</v>
      </c>
      <c r="AA33" s="11" t="s">
        <v>212</v>
      </c>
      <c r="AB33" s="12" t="s">
        <v>73</v>
      </c>
      <c r="AC33" s="12" t="s">
        <v>73</v>
      </c>
      <c r="AD33" s="12" t="s">
        <v>73</v>
      </c>
      <c r="AE33" s="12" t="s">
        <v>73</v>
      </c>
      <c r="AF33" s="12" t="s">
        <v>73</v>
      </c>
      <c r="AG33" s="12" t="s">
        <v>73</v>
      </c>
      <c r="AH33" s="12" t="s">
        <v>73</v>
      </c>
      <c r="AI33" s="12" t="s">
        <v>73</v>
      </c>
      <c r="AJ33" s="12" t="s">
        <v>73</v>
      </c>
      <c r="AK33" s="12" t="s">
        <v>73</v>
      </c>
      <c r="AL33" s="12" t="s">
        <v>73</v>
      </c>
      <c r="AM33" s="12" t="s">
        <v>73</v>
      </c>
      <c r="AN33" s="12" t="s">
        <v>73</v>
      </c>
      <c r="AO33" s="248"/>
      <c r="AP33" s="11" t="s">
        <v>657</v>
      </c>
      <c r="AQ33" s="13" t="s">
        <v>658</v>
      </c>
      <c r="AR33" s="122" t="s">
        <v>76</v>
      </c>
      <c r="AS33" s="12" t="s">
        <v>77</v>
      </c>
      <c r="AT33" s="14" t="s">
        <v>63</v>
      </c>
      <c r="AU33" s="14" t="s">
        <v>63</v>
      </c>
    </row>
    <row r="34" spans="1:47" s="10" customFormat="1" ht="11.25">
      <c r="A34" s="13" t="s">
        <v>661</v>
      </c>
      <c r="B34" s="11" t="s">
        <v>662</v>
      </c>
      <c r="C34" s="12">
        <v>3505</v>
      </c>
      <c r="D34" s="13" t="s">
        <v>663</v>
      </c>
      <c r="E34" s="13" t="s">
        <v>564</v>
      </c>
      <c r="F34" s="253"/>
      <c r="G34" s="11" t="s">
        <v>547</v>
      </c>
      <c r="H34" s="11" t="s">
        <v>548</v>
      </c>
      <c r="I34" s="15" t="s">
        <v>550</v>
      </c>
      <c r="J34" s="13" t="s">
        <v>63</v>
      </c>
      <c r="K34" s="11" t="s">
        <v>61</v>
      </c>
      <c r="L34" s="11" t="s">
        <v>628</v>
      </c>
      <c r="M34" s="11" t="s">
        <v>665</v>
      </c>
      <c r="N34" s="11" t="s">
        <v>203</v>
      </c>
      <c r="O34" s="11" t="s">
        <v>668</v>
      </c>
      <c r="P34" s="11" t="s">
        <v>203</v>
      </c>
      <c r="Q34" s="13" t="s">
        <v>670</v>
      </c>
      <c r="R34" s="16" t="s">
        <v>203</v>
      </c>
      <c r="S34" s="16" t="s">
        <v>670</v>
      </c>
      <c r="T34" s="248"/>
      <c r="U34" s="11" t="s">
        <v>135</v>
      </c>
      <c r="V34" s="144" t="s">
        <v>554</v>
      </c>
      <c r="W34" s="11" t="b">
        <v>0</v>
      </c>
      <c r="X34" s="12" t="s">
        <v>63</v>
      </c>
      <c r="Y34" s="248"/>
      <c r="Z34" s="11" t="s">
        <v>71</v>
      </c>
      <c r="AA34" s="11" t="s">
        <v>212</v>
      </c>
      <c r="AB34" s="12" t="s">
        <v>73</v>
      </c>
      <c r="AC34" s="12" t="s">
        <v>73</v>
      </c>
      <c r="AD34" s="12" t="s">
        <v>73</v>
      </c>
      <c r="AE34" s="12" t="s">
        <v>73</v>
      </c>
      <c r="AF34" s="12" t="s">
        <v>73</v>
      </c>
      <c r="AG34" s="12" t="s">
        <v>73</v>
      </c>
      <c r="AH34" s="12" t="s">
        <v>73</v>
      </c>
      <c r="AI34" s="12" t="s">
        <v>73</v>
      </c>
      <c r="AJ34" s="12" t="s">
        <v>73</v>
      </c>
      <c r="AK34" s="12" t="s">
        <v>73</v>
      </c>
      <c r="AL34" s="12" t="s">
        <v>73</v>
      </c>
      <c r="AM34" s="12" t="s">
        <v>73</v>
      </c>
      <c r="AN34" s="12" t="s">
        <v>73</v>
      </c>
      <c r="AO34" s="248"/>
      <c r="AP34" s="11" t="s">
        <v>672</v>
      </c>
      <c r="AQ34" s="13" t="s">
        <v>673</v>
      </c>
      <c r="AR34" s="122" t="s">
        <v>76</v>
      </c>
      <c r="AS34" s="12" t="s">
        <v>77</v>
      </c>
      <c r="AT34" s="14" t="s">
        <v>63</v>
      </c>
      <c r="AU34" s="14">
        <v>45892</v>
      </c>
    </row>
    <row r="35" spans="1:47" s="10" customFormat="1" ht="11.25">
      <c r="A35" s="13" t="s">
        <v>677</v>
      </c>
      <c r="B35" s="11" t="s">
        <v>679</v>
      </c>
      <c r="C35" s="12">
        <v>3541</v>
      </c>
      <c r="D35" s="13" t="s">
        <v>680</v>
      </c>
      <c r="E35" s="13" t="s">
        <v>101</v>
      </c>
      <c r="F35" s="253"/>
      <c r="G35" s="11" t="s">
        <v>683</v>
      </c>
      <c r="H35" s="11" t="s">
        <v>686</v>
      </c>
      <c r="I35" s="11" t="s">
        <v>689</v>
      </c>
      <c r="J35" s="13" t="s">
        <v>691</v>
      </c>
      <c r="K35" s="11" t="s">
        <v>62</v>
      </c>
      <c r="L35" s="11" t="s">
        <v>63</v>
      </c>
      <c r="M35" s="11" t="s">
        <v>692</v>
      </c>
      <c r="N35" s="11" t="s">
        <v>64</v>
      </c>
      <c r="O35" s="11" t="s">
        <v>64</v>
      </c>
      <c r="P35" s="11" t="s">
        <v>64</v>
      </c>
      <c r="Q35" s="13" t="s">
        <v>63</v>
      </c>
      <c r="R35" s="16" t="s">
        <v>64</v>
      </c>
      <c r="S35" s="19" t="s">
        <v>63</v>
      </c>
      <c r="T35" s="248"/>
      <c r="U35" s="11" t="s">
        <v>67</v>
      </c>
      <c r="V35" s="144" t="s">
        <v>63</v>
      </c>
      <c r="W35" s="11" t="b">
        <v>0</v>
      </c>
      <c r="X35" s="12" t="s">
        <v>369</v>
      </c>
      <c r="Y35" s="248"/>
      <c r="Z35" s="11" t="s">
        <v>71</v>
      </c>
      <c r="AA35" s="11" t="s">
        <v>72</v>
      </c>
      <c r="AB35" s="12" t="s">
        <v>73</v>
      </c>
      <c r="AC35" s="12" t="s">
        <v>73</v>
      </c>
      <c r="AD35" s="12" t="s">
        <v>73</v>
      </c>
      <c r="AE35" s="12" t="s">
        <v>73</v>
      </c>
      <c r="AF35" s="12" t="s">
        <v>73</v>
      </c>
      <c r="AG35" s="12" t="s">
        <v>73</v>
      </c>
      <c r="AH35" s="12" t="s">
        <v>73</v>
      </c>
      <c r="AI35" s="12" t="s">
        <v>73</v>
      </c>
      <c r="AJ35" s="12" t="s">
        <v>73</v>
      </c>
      <c r="AK35" s="12" t="s">
        <v>73</v>
      </c>
      <c r="AL35" s="12" t="s">
        <v>73</v>
      </c>
      <c r="AM35" s="12" t="s">
        <v>73</v>
      </c>
      <c r="AN35" s="12" t="s">
        <v>73</v>
      </c>
      <c r="AO35" s="248"/>
      <c r="AP35" s="11" t="s">
        <v>694</v>
      </c>
      <c r="AQ35" s="13" t="s">
        <v>679</v>
      </c>
      <c r="AR35" s="122" t="s">
        <v>76</v>
      </c>
      <c r="AS35" s="12" t="s">
        <v>77</v>
      </c>
      <c r="AT35" s="14" t="s">
        <v>63</v>
      </c>
      <c r="AU35" s="14" t="s">
        <v>63</v>
      </c>
    </row>
    <row r="36" spans="1:47" s="15" customFormat="1" ht="10.5">
      <c r="A36" s="13" t="s">
        <v>697</v>
      </c>
      <c r="B36" s="11" t="s">
        <v>698</v>
      </c>
      <c r="C36" s="12">
        <v>3546</v>
      </c>
      <c r="D36" s="13" t="s">
        <v>699</v>
      </c>
      <c r="E36" s="13" t="s">
        <v>564</v>
      </c>
      <c r="F36" s="253"/>
      <c r="G36" s="11" t="s">
        <v>702</v>
      </c>
      <c r="H36" s="11" t="s">
        <v>705</v>
      </c>
      <c r="I36" s="11" t="s">
        <v>708</v>
      </c>
      <c r="J36" s="13" t="s">
        <v>710</v>
      </c>
      <c r="K36" s="11" t="s">
        <v>62</v>
      </c>
      <c r="L36" s="11" t="s">
        <v>63</v>
      </c>
      <c r="M36" s="11" t="s">
        <v>711</v>
      </c>
      <c r="N36" s="11" t="s">
        <v>254</v>
      </c>
      <c r="O36" s="12" t="s">
        <v>63</v>
      </c>
      <c r="P36" s="11" t="s">
        <v>254</v>
      </c>
      <c r="Q36" s="13" t="s">
        <v>63</v>
      </c>
      <c r="R36" s="16" t="s">
        <v>254</v>
      </c>
      <c r="S36" s="19" t="s">
        <v>63</v>
      </c>
      <c r="T36" s="248"/>
      <c r="U36" s="11" t="s">
        <v>67</v>
      </c>
      <c r="V36" s="144" t="s">
        <v>63</v>
      </c>
      <c r="W36" s="11" t="b">
        <v>0</v>
      </c>
      <c r="X36" s="12" t="s">
        <v>369</v>
      </c>
      <c r="Y36" s="248"/>
      <c r="Z36" s="11" t="s">
        <v>71</v>
      </c>
      <c r="AA36" s="11" t="s">
        <v>72</v>
      </c>
      <c r="AB36" s="12" t="s">
        <v>73</v>
      </c>
      <c r="AC36" s="12" t="s">
        <v>73</v>
      </c>
      <c r="AD36" s="12" t="s">
        <v>73</v>
      </c>
      <c r="AE36" s="12" t="s">
        <v>73</v>
      </c>
      <c r="AF36" s="12" t="s">
        <v>73</v>
      </c>
      <c r="AG36" s="12" t="s">
        <v>73</v>
      </c>
      <c r="AH36" s="12" t="s">
        <v>73</v>
      </c>
      <c r="AI36" s="12" t="s">
        <v>73</v>
      </c>
      <c r="AJ36" s="12" t="s">
        <v>73</v>
      </c>
      <c r="AK36" s="12" t="s">
        <v>73</v>
      </c>
      <c r="AL36" s="12" t="s">
        <v>73</v>
      </c>
      <c r="AM36" s="12" t="s">
        <v>73</v>
      </c>
      <c r="AN36" s="12" t="s">
        <v>73</v>
      </c>
      <c r="AO36" s="248"/>
      <c r="AP36" s="11" t="s">
        <v>713</v>
      </c>
      <c r="AQ36" s="13" t="s">
        <v>698</v>
      </c>
      <c r="AR36" s="122" t="s">
        <v>76</v>
      </c>
      <c r="AS36" s="12" t="s">
        <v>77</v>
      </c>
      <c r="AT36" s="14" t="s">
        <v>63</v>
      </c>
      <c r="AU36" s="14" t="s">
        <v>63</v>
      </c>
    </row>
    <row r="37" spans="1:47" s="15" customFormat="1" ht="10.5">
      <c r="A37" s="13" t="s">
        <v>716</v>
      </c>
      <c r="B37" s="11" t="s">
        <v>717</v>
      </c>
      <c r="C37" s="12">
        <v>3508</v>
      </c>
      <c r="D37" s="13" t="s">
        <v>718</v>
      </c>
      <c r="E37" s="13" t="s">
        <v>564</v>
      </c>
      <c r="F37" s="253"/>
      <c r="G37" s="11" t="s">
        <v>721</v>
      </c>
      <c r="H37" s="11" t="s">
        <v>724</v>
      </c>
      <c r="I37" s="11" t="s">
        <v>727</v>
      </c>
      <c r="J37" s="13" t="s">
        <v>728</v>
      </c>
      <c r="K37" s="11" t="s">
        <v>62</v>
      </c>
      <c r="L37" s="11" t="s">
        <v>63</v>
      </c>
      <c r="M37" s="11" t="s">
        <v>729</v>
      </c>
      <c r="N37" s="11" t="s">
        <v>64</v>
      </c>
      <c r="O37" s="11" t="s">
        <v>64</v>
      </c>
      <c r="P37" s="11" t="s">
        <v>64</v>
      </c>
      <c r="Q37" s="13" t="s">
        <v>63</v>
      </c>
      <c r="R37" s="16" t="s">
        <v>64</v>
      </c>
      <c r="S37" s="19" t="s">
        <v>63</v>
      </c>
      <c r="T37" s="248"/>
      <c r="U37" s="11" t="s">
        <v>67</v>
      </c>
      <c r="V37" s="144" t="s">
        <v>63</v>
      </c>
      <c r="W37" s="11" t="b">
        <v>0</v>
      </c>
      <c r="X37" s="12">
        <v>35</v>
      </c>
      <c r="Y37" s="248"/>
      <c r="Z37" s="11" t="s">
        <v>71</v>
      </c>
      <c r="AA37" s="11" t="s">
        <v>212</v>
      </c>
      <c r="AB37" s="12" t="s">
        <v>73</v>
      </c>
      <c r="AC37" s="12" t="s">
        <v>73</v>
      </c>
      <c r="AD37" s="12" t="s">
        <v>73</v>
      </c>
      <c r="AE37" s="12" t="s">
        <v>73</v>
      </c>
      <c r="AF37" s="12" t="s">
        <v>73</v>
      </c>
      <c r="AG37" s="12" t="s">
        <v>73</v>
      </c>
      <c r="AH37" s="12" t="s">
        <v>73</v>
      </c>
      <c r="AI37" s="12" t="s">
        <v>73</v>
      </c>
      <c r="AJ37" s="12" t="s">
        <v>73</v>
      </c>
      <c r="AK37" s="12" t="s">
        <v>73</v>
      </c>
      <c r="AL37" s="12" t="s">
        <v>73</v>
      </c>
      <c r="AM37" s="12" t="s">
        <v>73</v>
      </c>
      <c r="AN37" s="12" t="s">
        <v>73</v>
      </c>
      <c r="AO37" s="248"/>
      <c r="AP37" s="11" t="s">
        <v>731</v>
      </c>
      <c r="AQ37" s="13" t="s">
        <v>732</v>
      </c>
      <c r="AR37" s="122" t="s">
        <v>76</v>
      </c>
      <c r="AS37" s="12" t="s">
        <v>77</v>
      </c>
      <c r="AT37" s="14" t="s">
        <v>63</v>
      </c>
      <c r="AU37" s="14">
        <v>45612</v>
      </c>
    </row>
    <row r="38" spans="1:47" s="15" customFormat="1" ht="10.5">
      <c r="A38" s="13" t="s">
        <v>735</v>
      </c>
      <c r="B38" s="11" t="s">
        <v>736</v>
      </c>
      <c r="C38" s="12">
        <v>3509</v>
      </c>
      <c r="D38" s="13" t="s">
        <v>737</v>
      </c>
      <c r="E38" s="13" t="s">
        <v>564</v>
      </c>
      <c r="F38" s="253"/>
      <c r="G38" s="11" t="s">
        <v>547</v>
      </c>
      <c r="H38" s="11" t="s">
        <v>548</v>
      </c>
      <c r="I38" s="15" t="s">
        <v>550</v>
      </c>
      <c r="J38" s="11" t="s">
        <v>63</v>
      </c>
      <c r="K38" s="11" t="s">
        <v>62</v>
      </c>
      <c r="L38" s="11" t="s">
        <v>628</v>
      </c>
      <c r="M38" s="11" t="s">
        <v>738</v>
      </c>
      <c r="N38" s="11" t="s">
        <v>64</v>
      </c>
      <c r="O38" s="11" t="s">
        <v>64</v>
      </c>
      <c r="P38" s="11" t="s">
        <v>64</v>
      </c>
      <c r="Q38" s="13" t="s">
        <v>63</v>
      </c>
      <c r="R38" s="16" t="s">
        <v>64</v>
      </c>
      <c r="S38" s="19" t="s">
        <v>63</v>
      </c>
      <c r="T38" s="248"/>
      <c r="U38" s="11" t="s">
        <v>135</v>
      </c>
      <c r="V38" s="144" t="s">
        <v>554</v>
      </c>
      <c r="W38" s="11" t="b">
        <v>0</v>
      </c>
      <c r="X38" s="12" t="s">
        <v>63</v>
      </c>
      <c r="Y38" s="248"/>
      <c r="Z38" s="11" t="s">
        <v>71</v>
      </c>
      <c r="AA38" s="11" t="s">
        <v>212</v>
      </c>
      <c r="AB38" s="12" t="s">
        <v>73</v>
      </c>
      <c r="AC38" s="12" t="s">
        <v>73</v>
      </c>
      <c r="AD38" s="12" t="s">
        <v>73</v>
      </c>
      <c r="AE38" s="12" t="s">
        <v>73</v>
      </c>
      <c r="AF38" s="12" t="s">
        <v>73</v>
      </c>
      <c r="AG38" s="12" t="s">
        <v>73</v>
      </c>
      <c r="AH38" s="12" t="s">
        <v>73</v>
      </c>
      <c r="AI38" s="12" t="s">
        <v>73</v>
      </c>
      <c r="AJ38" s="12" t="s">
        <v>73</v>
      </c>
      <c r="AK38" s="12" t="s">
        <v>73</v>
      </c>
      <c r="AL38" s="12" t="s">
        <v>73</v>
      </c>
      <c r="AM38" s="12" t="s">
        <v>73</v>
      </c>
      <c r="AN38" s="12" t="s">
        <v>73</v>
      </c>
      <c r="AO38" s="248"/>
      <c r="AP38" s="11" t="s">
        <v>739</v>
      </c>
      <c r="AQ38" s="13" t="s">
        <v>740</v>
      </c>
      <c r="AR38" s="122" t="s">
        <v>76</v>
      </c>
      <c r="AS38" s="12" t="s">
        <v>77</v>
      </c>
      <c r="AT38" s="14" t="s">
        <v>63</v>
      </c>
      <c r="AU38" s="14">
        <v>45892</v>
      </c>
    </row>
    <row r="39" spans="1:47" s="15" customFormat="1" ht="10.5">
      <c r="A39" s="13" t="s">
        <v>743</v>
      </c>
      <c r="B39" s="11" t="s">
        <v>745</v>
      </c>
      <c r="C39" s="12">
        <v>3552</v>
      </c>
      <c r="D39" s="13" t="s">
        <v>746</v>
      </c>
      <c r="E39" s="13" t="s">
        <v>564</v>
      </c>
      <c r="F39" s="253"/>
      <c r="G39" s="11" t="s">
        <v>749</v>
      </c>
      <c r="H39" s="11" t="s">
        <v>752</v>
      </c>
      <c r="I39" s="11" t="s">
        <v>755</v>
      </c>
      <c r="J39" s="13" t="s">
        <v>758</v>
      </c>
      <c r="K39" s="11" t="s">
        <v>61</v>
      </c>
      <c r="L39" s="11" t="s">
        <v>63</v>
      </c>
      <c r="M39" s="11" t="s">
        <v>759</v>
      </c>
      <c r="N39" s="11" t="s">
        <v>254</v>
      </c>
      <c r="O39" s="12" t="s">
        <v>63</v>
      </c>
      <c r="P39" s="11" t="s">
        <v>254</v>
      </c>
      <c r="Q39" s="13" t="s">
        <v>63</v>
      </c>
      <c r="R39" s="16" t="s">
        <v>254</v>
      </c>
      <c r="S39" s="19" t="s">
        <v>63</v>
      </c>
      <c r="T39" s="248"/>
      <c r="U39" s="11" t="s">
        <v>67</v>
      </c>
      <c r="V39" s="144" t="s">
        <v>63</v>
      </c>
      <c r="W39" s="11" t="b">
        <v>0</v>
      </c>
      <c r="X39" s="12">
        <v>80</v>
      </c>
      <c r="Y39" s="248"/>
      <c r="Z39" s="11" t="s">
        <v>71</v>
      </c>
      <c r="AA39" s="11" t="s">
        <v>72</v>
      </c>
      <c r="AB39" s="12" t="s">
        <v>213</v>
      </c>
      <c r="AC39" s="12" t="s">
        <v>213</v>
      </c>
      <c r="AD39" s="12" t="s">
        <v>213</v>
      </c>
      <c r="AE39" s="12" t="s">
        <v>213</v>
      </c>
      <c r="AF39" s="12" t="s">
        <v>73</v>
      </c>
      <c r="AG39" s="12" t="s">
        <v>213</v>
      </c>
      <c r="AH39" s="12" t="s">
        <v>213</v>
      </c>
      <c r="AI39" s="12" t="s">
        <v>213</v>
      </c>
      <c r="AJ39" s="12" t="s">
        <v>213</v>
      </c>
      <c r="AK39" s="12" t="s">
        <v>213</v>
      </c>
      <c r="AL39" s="12" t="s">
        <v>213</v>
      </c>
      <c r="AM39" s="12" t="s">
        <v>213</v>
      </c>
      <c r="AN39" s="12" t="s">
        <v>213</v>
      </c>
      <c r="AO39" s="248"/>
      <c r="AP39" s="11" t="s">
        <v>761</v>
      </c>
      <c r="AQ39" s="13" t="s">
        <v>762</v>
      </c>
      <c r="AR39" s="122" t="s">
        <v>76</v>
      </c>
      <c r="AS39" s="12" t="s">
        <v>77</v>
      </c>
      <c r="AT39" s="14">
        <v>44521</v>
      </c>
      <c r="AU39" s="14" t="s">
        <v>63</v>
      </c>
    </row>
    <row r="40" spans="1:47" s="15" customFormat="1" ht="10.5">
      <c r="A40" s="13" t="s">
        <v>765</v>
      </c>
      <c r="B40" s="11" t="s">
        <v>767</v>
      </c>
      <c r="C40" s="12">
        <v>3553</v>
      </c>
      <c r="D40" s="13" t="s">
        <v>768</v>
      </c>
      <c r="E40" s="13" t="s">
        <v>564</v>
      </c>
      <c r="F40" s="253"/>
      <c r="G40" s="11" t="s">
        <v>547</v>
      </c>
      <c r="H40" s="11" t="s">
        <v>548</v>
      </c>
      <c r="I40" s="15" t="s">
        <v>550</v>
      </c>
      <c r="J40" s="13" t="s">
        <v>63</v>
      </c>
      <c r="K40" s="11" t="s">
        <v>61</v>
      </c>
      <c r="L40" s="11" t="s">
        <v>63</v>
      </c>
      <c r="M40" s="11" t="s">
        <v>770</v>
      </c>
      <c r="N40" s="11" t="s">
        <v>203</v>
      </c>
      <c r="O40" s="11" t="s">
        <v>773</v>
      </c>
      <c r="P40" s="11" t="s">
        <v>203</v>
      </c>
      <c r="Q40" s="13" t="s">
        <v>776</v>
      </c>
      <c r="R40" s="16" t="s">
        <v>203</v>
      </c>
      <c r="S40" s="16" t="s">
        <v>779</v>
      </c>
      <c r="T40" s="248"/>
      <c r="U40" s="11" t="s">
        <v>135</v>
      </c>
      <c r="V40" s="144" t="s">
        <v>554</v>
      </c>
      <c r="W40" s="11" t="b">
        <v>0</v>
      </c>
      <c r="X40" s="12" t="s">
        <v>63</v>
      </c>
      <c r="Y40" s="248"/>
      <c r="Z40" s="11" t="s">
        <v>71</v>
      </c>
      <c r="AA40" s="11" t="s">
        <v>72</v>
      </c>
      <c r="AB40" s="12" t="s">
        <v>213</v>
      </c>
      <c r="AC40" s="12" t="s">
        <v>213</v>
      </c>
      <c r="AD40" s="12" t="s">
        <v>213</v>
      </c>
      <c r="AE40" s="12" t="s">
        <v>213</v>
      </c>
      <c r="AF40" s="12" t="s">
        <v>73</v>
      </c>
      <c r="AG40" s="12" t="s">
        <v>213</v>
      </c>
      <c r="AH40" s="12" t="s">
        <v>213</v>
      </c>
      <c r="AI40" s="12" t="s">
        <v>213</v>
      </c>
      <c r="AJ40" s="12" t="s">
        <v>213</v>
      </c>
      <c r="AK40" s="12" t="s">
        <v>213</v>
      </c>
      <c r="AL40" s="12" t="s">
        <v>213</v>
      </c>
      <c r="AM40" s="12" t="s">
        <v>213</v>
      </c>
      <c r="AN40" s="12" t="s">
        <v>213</v>
      </c>
      <c r="AO40" s="248"/>
      <c r="AP40" s="11" t="s">
        <v>780</v>
      </c>
      <c r="AQ40" s="13" t="s">
        <v>781</v>
      </c>
      <c r="AR40" s="122" t="s">
        <v>76</v>
      </c>
      <c r="AS40" s="12" t="s">
        <v>77</v>
      </c>
      <c r="AT40" s="14">
        <v>44521</v>
      </c>
      <c r="AU40" s="14">
        <v>45892</v>
      </c>
    </row>
    <row r="41" spans="1:47" s="15" customFormat="1" ht="11.25">
      <c r="A41" s="236" t="s">
        <v>9204</v>
      </c>
      <c r="B41" s="237"/>
      <c r="C41" s="238"/>
      <c r="D41" s="239"/>
      <c r="E41" s="235"/>
      <c r="F41" s="230"/>
      <c r="G41" s="237"/>
      <c r="H41" s="237"/>
      <c r="I41" s="237"/>
      <c r="J41" s="235"/>
      <c r="K41" s="237"/>
      <c r="L41" s="237"/>
      <c r="M41" s="237"/>
      <c r="N41" s="235"/>
      <c r="O41" s="235"/>
      <c r="P41" s="237"/>
      <c r="Q41" s="235"/>
      <c r="R41" s="237"/>
      <c r="S41" s="235"/>
      <c r="T41" s="231"/>
      <c r="U41" s="237"/>
      <c r="V41" s="240"/>
      <c r="W41" s="237"/>
      <c r="X41" s="238"/>
      <c r="Y41" s="231"/>
      <c r="Z41" s="237"/>
      <c r="AA41" s="237"/>
      <c r="AB41" s="238"/>
      <c r="AC41" s="238"/>
      <c r="AD41" s="238"/>
      <c r="AE41" s="238"/>
      <c r="AF41" s="238"/>
      <c r="AG41" s="238"/>
      <c r="AH41" s="238"/>
      <c r="AI41" s="238"/>
      <c r="AJ41" s="238"/>
      <c r="AK41" s="238"/>
      <c r="AL41" s="238"/>
      <c r="AM41" s="238"/>
      <c r="AN41" s="238"/>
      <c r="AO41" s="231"/>
      <c r="AP41" s="237"/>
      <c r="AQ41" s="235"/>
      <c r="AR41" s="238"/>
      <c r="AS41" s="238"/>
      <c r="AT41" s="241"/>
      <c r="AU41" s="241"/>
    </row>
    <row r="42" spans="1:47" s="15" customFormat="1" ht="10.5">
      <c r="A42" s="13" t="s">
        <v>785</v>
      </c>
      <c r="B42" s="11" t="s">
        <v>786</v>
      </c>
      <c r="C42" s="12">
        <v>199</v>
      </c>
      <c r="D42" s="13" t="s">
        <v>50</v>
      </c>
      <c r="E42" s="11" t="s">
        <v>50</v>
      </c>
      <c r="F42" s="253"/>
      <c r="G42" s="11" t="s">
        <v>789</v>
      </c>
      <c r="H42" s="11" t="s">
        <v>790</v>
      </c>
      <c r="I42" s="11" t="s">
        <v>793</v>
      </c>
      <c r="J42" s="13" t="s">
        <v>796</v>
      </c>
      <c r="K42" s="11" t="s">
        <v>61</v>
      </c>
      <c r="L42" s="11" t="s">
        <v>112</v>
      </c>
      <c r="M42" s="11" t="s">
        <v>63</v>
      </c>
      <c r="N42" s="11" t="s">
        <v>203</v>
      </c>
      <c r="O42" s="11" t="s">
        <v>799</v>
      </c>
      <c r="P42" s="11" t="s">
        <v>203</v>
      </c>
      <c r="Q42" s="13" t="s">
        <v>801</v>
      </c>
      <c r="R42" s="11" t="s">
        <v>64</v>
      </c>
      <c r="S42" s="12" t="s">
        <v>63</v>
      </c>
      <c r="T42" s="248"/>
      <c r="U42" s="11" t="s">
        <v>802</v>
      </c>
      <c r="V42" s="144" t="s">
        <v>63</v>
      </c>
      <c r="W42" s="16" t="s">
        <v>50</v>
      </c>
      <c r="X42" s="12" t="s">
        <v>804</v>
      </c>
      <c r="Y42" s="248"/>
      <c r="Z42" s="11" t="s">
        <v>71</v>
      </c>
      <c r="AA42" s="11" t="s">
        <v>212</v>
      </c>
      <c r="AB42" s="12" t="s">
        <v>73</v>
      </c>
      <c r="AC42" s="12" t="s">
        <v>73</v>
      </c>
      <c r="AD42" s="12" t="s">
        <v>73</v>
      </c>
      <c r="AE42" s="12" t="s">
        <v>73</v>
      </c>
      <c r="AF42" s="12" t="s">
        <v>73</v>
      </c>
      <c r="AG42" s="12" t="s">
        <v>73</v>
      </c>
      <c r="AH42" s="12" t="s">
        <v>73</v>
      </c>
      <c r="AI42" s="12" t="s">
        <v>73</v>
      </c>
      <c r="AJ42" s="12" t="s">
        <v>73</v>
      </c>
      <c r="AK42" s="12" t="s">
        <v>73</v>
      </c>
      <c r="AL42" s="12" t="s">
        <v>73</v>
      </c>
      <c r="AM42" s="12" t="s">
        <v>73</v>
      </c>
      <c r="AN42" s="12" t="s">
        <v>73</v>
      </c>
      <c r="AO42" s="248"/>
      <c r="AP42" s="11" t="s">
        <v>805</v>
      </c>
      <c r="AQ42" s="191"/>
      <c r="AR42" s="18" t="s">
        <v>806</v>
      </c>
      <c r="AS42" s="18" t="s">
        <v>806</v>
      </c>
      <c r="AT42" s="14" t="s">
        <v>63</v>
      </c>
      <c r="AU42" s="14">
        <v>44702</v>
      </c>
    </row>
    <row r="43" spans="1:47" s="15" customFormat="1" ht="10.5">
      <c r="A43" s="13" t="s">
        <v>809</v>
      </c>
      <c r="B43" s="11" t="s">
        <v>810</v>
      </c>
      <c r="C43" s="12">
        <v>200</v>
      </c>
      <c r="D43" s="13" t="s">
        <v>50</v>
      </c>
      <c r="E43" s="11" t="s">
        <v>50</v>
      </c>
      <c r="F43" s="253"/>
      <c r="G43" s="11" t="s">
        <v>812</v>
      </c>
      <c r="H43" s="11" t="s">
        <v>813</v>
      </c>
      <c r="I43" s="11" t="s">
        <v>816</v>
      </c>
      <c r="J43" s="13" t="s">
        <v>796</v>
      </c>
      <c r="K43" s="11" t="s">
        <v>61</v>
      </c>
      <c r="L43" s="11" t="s">
        <v>112</v>
      </c>
      <c r="M43" s="11" t="s">
        <v>63</v>
      </c>
      <c r="N43" s="11" t="s">
        <v>203</v>
      </c>
      <c r="O43" s="11" t="s">
        <v>799</v>
      </c>
      <c r="P43" s="11" t="s">
        <v>203</v>
      </c>
      <c r="Q43" s="13" t="s">
        <v>801</v>
      </c>
      <c r="R43" s="11" t="s">
        <v>64</v>
      </c>
      <c r="S43" s="12" t="s">
        <v>63</v>
      </c>
      <c r="T43" s="248"/>
      <c r="U43" s="11" t="s">
        <v>802</v>
      </c>
      <c r="V43" s="144" t="s">
        <v>63</v>
      </c>
      <c r="W43" s="16" t="s">
        <v>50</v>
      </c>
      <c r="X43" s="12" t="s">
        <v>804</v>
      </c>
      <c r="Y43" s="248"/>
      <c r="Z43" s="11" t="s">
        <v>71</v>
      </c>
      <c r="AA43" s="11" t="s">
        <v>212</v>
      </c>
      <c r="AB43" s="12" t="s">
        <v>73</v>
      </c>
      <c r="AC43" s="12" t="s">
        <v>73</v>
      </c>
      <c r="AD43" s="12" t="s">
        <v>73</v>
      </c>
      <c r="AE43" s="12" t="s">
        <v>73</v>
      </c>
      <c r="AF43" s="12" t="s">
        <v>73</v>
      </c>
      <c r="AG43" s="12" t="s">
        <v>73</v>
      </c>
      <c r="AH43" s="12" t="s">
        <v>73</v>
      </c>
      <c r="AI43" s="12" t="s">
        <v>73</v>
      </c>
      <c r="AJ43" s="12" t="s">
        <v>73</v>
      </c>
      <c r="AK43" s="12" t="s">
        <v>73</v>
      </c>
      <c r="AL43" s="12" t="s">
        <v>73</v>
      </c>
      <c r="AM43" s="12" t="s">
        <v>73</v>
      </c>
      <c r="AN43" s="12" t="s">
        <v>73</v>
      </c>
      <c r="AO43" s="248"/>
      <c r="AP43" s="11" t="s">
        <v>818</v>
      </c>
      <c r="AQ43" s="191"/>
      <c r="AR43" s="18" t="s">
        <v>806</v>
      </c>
      <c r="AS43" s="18" t="s">
        <v>806</v>
      </c>
      <c r="AT43" s="14" t="s">
        <v>63</v>
      </c>
      <c r="AU43" s="14" t="s">
        <v>63</v>
      </c>
    </row>
    <row r="44" spans="1:47" s="15" customFormat="1" ht="10.5">
      <c r="A44" s="13" t="s">
        <v>821</v>
      </c>
      <c r="B44" s="11" t="s">
        <v>99</v>
      </c>
      <c r="C44" s="12">
        <v>203</v>
      </c>
      <c r="D44" s="13" t="s">
        <v>823</v>
      </c>
      <c r="E44" s="13" t="s">
        <v>782</v>
      </c>
      <c r="F44" s="253"/>
      <c r="G44" s="11" t="s">
        <v>826</v>
      </c>
      <c r="H44" s="11" t="s">
        <v>827</v>
      </c>
      <c r="I44" s="11" t="s">
        <v>830</v>
      </c>
      <c r="J44" s="13" t="s">
        <v>833</v>
      </c>
      <c r="K44" s="11" t="s">
        <v>61</v>
      </c>
      <c r="L44" s="11" t="s">
        <v>112</v>
      </c>
      <c r="M44" s="11" t="s">
        <v>834</v>
      </c>
      <c r="N44" s="11" t="s">
        <v>203</v>
      </c>
      <c r="O44" s="11" t="s">
        <v>799</v>
      </c>
      <c r="P44" s="11" t="s">
        <v>203</v>
      </c>
      <c r="Q44" s="13" t="s">
        <v>801</v>
      </c>
      <c r="R44" s="11" t="s">
        <v>64</v>
      </c>
      <c r="S44" s="12" t="s">
        <v>63</v>
      </c>
      <c r="T44" s="248"/>
      <c r="U44" s="11" t="s">
        <v>67</v>
      </c>
      <c r="V44" s="144" t="s">
        <v>63</v>
      </c>
      <c r="W44" s="11" t="b">
        <v>0</v>
      </c>
      <c r="X44" s="12" t="s">
        <v>115</v>
      </c>
      <c r="Y44" s="248"/>
      <c r="Z44" s="11" t="s">
        <v>71</v>
      </c>
      <c r="AA44" s="11" t="s">
        <v>212</v>
      </c>
      <c r="AB44" s="12" t="s">
        <v>73</v>
      </c>
      <c r="AC44" s="12" t="s">
        <v>73</v>
      </c>
      <c r="AD44" s="12" t="s">
        <v>73</v>
      </c>
      <c r="AE44" s="12" t="s">
        <v>73</v>
      </c>
      <c r="AF44" s="12" t="s">
        <v>73</v>
      </c>
      <c r="AG44" s="12" t="s">
        <v>73</v>
      </c>
      <c r="AH44" s="12" t="s">
        <v>73</v>
      </c>
      <c r="AI44" s="12" t="s">
        <v>73</v>
      </c>
      <c r="AJ44" s="12" t="s">
        <v>73</v>
      </c>
      <c r="AK44" s="12" t="s">
        <v>73</v>
      </c>
      <c r="AL44" s="12" t="s">
        <v>73</v>
      </c>
      <c r="AM44" s="12" t="s">
        <v>73</v>
      </c>
      <c r="AN44" s="12" t="s">
        <v>73</v>
      </c>
      <c r="AO44" s="248"/>
      <c r="AP44" s="11" t="s">
        <v>835</v>
      </c>
      <c r="AQ44" s="13" t="s">
        <v>836</v>
      </c>
      <c r="AR44" s="122" t="s">
        <v>76</v>
      </c>
      <c r="AS44" s="12" t="s">
        <v>77</v>
      </c>
      <c r="AT44" s="14" t="s">
        <v>63</v>
      </c>
      <c r="AU44" s="14">
        <v>45157</v>
      </c>
    </row>
    <row r="45" spans="1:47" s="15" customFormat="1" ht="10.5">
      <c r="A45" s="13" t="s">
        <v>839</v>
      </c>
      <c r="B45" s="11" t="s">
        <v>841</v>
      </c>
      <c r="C45" s="12">
        <v>202</v>
      </c>
      <c r="D45" s="13" t="s">
        <v>842</v>
      </c>
      <c r="E45" s="13" t="s">
        <v>782</v>
      </c>
      <c r="F45" s="253"/>
      <c r="G45" s="11" t="s">
        <v>845</v>
      </c>
      <c r="H45" s="11" t="s">
        <v>846</v>
      </c>
      <c r="I45" s="11" t="s">
        <v>849</v>
      </c>
      <c r="J45" s="13" t="s">
        <v>833</v>
      </c>
      <c r="K45" s="11" t="s">
        <v>61</v>
      </c>
      <c r="L45" s="11" t="s">
        <v>112</v>
      </c>
      <c r="M45" s="11" t="s">
        <v>850</v>
      </c>
      <c r="N45" s="11" t="s">
        <v>203</v>
      </c>
      <c r="O45" s="11" t="s">
        <v>799</v>
      </c>
      <c r="P45" s="11" t="s">
        <v>203</v>
      </c>
      <c r="Q45" s="13" t="s">
        <v>801</v>
      </c>
      <c r="R45" s="11" t="s">
        <v>64</v>
      </c>
      <c r="S45" s="12" t="s">
        <v>63</v>
      </c>
      <c r="T45" s="248"/>
      <c r="U45" s="11" t="s">
        <v>802</v>
      </c>
      <c r="V45" s="144" t="s">
        <v>63</v>
      </c>
      <c r="W45" s="11" t="b">
        <v>0</v>
      </c>
      <c r="X45" s="12" t="s">
        <v>804</v>
      </c>
      <c r="Y45" s="248"/>
      <c r="Z45" s="11" t="s">
        <v>71</v>
      </c>
      <c r="AA45" s="11" t="s">
        <v>212</v>
      </c>
      <c r="AB45" s="12" t="s">
        <v>73</v>
      </c>
      <c r="AC45" s="12" t="s">
        <v>73</v>
      </c>
      <c r="AD45" s="12" t="s">
        <v>73</v>
      </c>
      <c r="AE45" s="12" t="s">
        <v>73</v>
      </c>
      <c r="AF45" s="12" t="s">
        <v>73</v>
      </c>
      <c r="AG45" s="12" t="s">
        <v>73</v>
      </c>
      <c r="AH45" s="12" t="s">
        <v>73</v>
      </c>
      <c r="AI45" s="12" t="s">
        <v>73</v>
      </c>
      <c r="AJ45" s="12" t="s">
        <v>73</v>
      </c>
      <c r="AK45" s="12" t="s">
        <v>73</v>
      </c>
      <c r="AL45" s="12" t="s">
        <v>73</v>
      </c>
      <c r="AM45" s="12" t="s">
        <v>73</v>
      </c>
      <c r="AN45" s="12" t="s">
        <v>73</v>
      </c>
      <c r="AO45" s="248"/>
      <c r="AP45" s="11" t="s">
        <v>852</v>
      </c>
      <c r="AQ45" s="13" t="s">
        <v>853</v>
      </c>
      <c r="AR45" s="122" t="s">
        <v>76</v>
      </c>
      <c r="AS45" s="12" t="s">
        <v>77</v>
      </c>
      <c r="AT45" s="14" t="s">
        <v>63</v>
      </c>
      <c r="AU45" s="14">
        <v>45157</v>
      </c>
    </row>
    <row r="46" spans="1:47" s="15" customFormat="1" ht="11.25">
      <c r="A46" s="236" t="s">
        <v>9220</v>
      </c>
      <c r="B46" s="237"/>
      <c r="C46" s="238"/>
      <c r="D46" s="239"/>
      <c r="E46" s="235"/>
      <c r="F46" s="230"/>
      <c r="G46" s="237"/>
      <c r="H46" s="237"/>
      <c r="I46" s="237"/>
      <c r="J46" s="235"/>
      <c r="K46" s="237"/>
      <c r="L46" s="237"/>
      <c r="M46" s="237"/>
      <c r="N46" s="235"/>
      <c r="O46" s="235"/>
      <c r="P46" s="237"/>
      <c r="Q46" s="235"/>
      <c r="R46" s="237"/>
      <c r="S46" s="235"/>
      <c r="T46" s="231"/>
      <c r="U46" s="237"/>
      <c r="V46" s="240"/>
      <c r="W46" s="237"/>
      <c r="X46" s="238"/>
      <c r="Y46" s="231"/>
      <c r="Z46" s="237"/>
      <c r="AA46" s="237"/>
      <c r="AB46" s="238"/>
      <c r="AC46" s="238"/>
      <c r="AD46" s="238"/>
      <c r="AE46" s="238"/>
      <c r="AF46" s="238"/>
      <c r="AG46" s="238"/>
      <c r="AH46" s="238"/>
      <c r="AI46" s="238"/>
      <c r="AJ46" s="238"/>
      <c r="AK46" s="238"/>
      <c r="AL46" s="238"/>
      <c r="AM46" s="238"/>
      <c r="AN46" s="238"/>
      <c r="AO46" s="231"/>
      <c r="AP46" s="237"/>
      <c r="AQ46" s="235"/>
      <c r="AR46" s="238"/>
      <c r="AS46" s="238"/>
      <c r="AT46" s="241"/>
      <c r="AU46" s="241"/>
    </row>
    <row r="47" spans="1:47" s="15" customFormat="1" ht="10.5">
      <c r="A47" s="13" t="s">
        <v>856</v>
      </c>
      <c r="B47" s="11" t="s">
        <v>48</v>
      </c>
      <c r="C47" s="12">
        <v>75</v>
      </c>
      <c r="D47" s="13" t="s">
        <v>857</v>
      </c>
      <c r="E47" s="13" t="s">
        <v>242</v>
      </c>
      <c r="F47" s="253"/>
      <c r="G47" s="11" t="s">
        <v>860</v>
      </c>
      <c r="H47" s="11" t="s">
        <v>861</v>
      </c>
      <c r="I47" s="11" t="s">
        <v>865</v>
      </c>
      <c r="J47" s="13" t="s">
        <v>867</v>
      </c>
      <c r="K47" s="11" t="s">
        <v>61</v>
      </c>
      <c r="L47" s="11" t="s">
        <v>63</v>
      </c>
      <c r="M47" s="11" t="s">
        <v>868</v>
      </c>
      <c r="N47" s="11" t="s">
        <v>203</v>
      </c>
      <c r="O47" s="11" t="s">
        <v>871</v>
      </c>
      <c r="P47" s="11" t="s">
        <v>203</v>
      </c>
      <c r="Q47" s="13" t="s">
        <v>872</v>
      </c>
      <c r="R47" s="11" t="s">
        <v>203</v>
      </c>
      <c r="S47" s="11" t="s">
        <v>872</v>
      </c>
      <c r="T47" s="248"/>
      <c r="U47" s="11" t="s">
        <v>67</v>
      </c>
      <c r="V47" s="144" t="s">
        <v>63</v>
      </c>
      <c r="W47" s="11" t="b">
        <v>0</v>
      </c>
      <c r="X47" s="12" t="s">
        <v>70</v>
      </c>
      <c r="Y47" s="248"/>
      <c r="Z47" s="11" t="s">
        <v>71</v>
      </c>
      <c r="AA47" s="11" t="s">
        <v>72</v>
      </c>
      <c r="AB47" s="12" t="s">
        <v>73</v>
      </c>
      <c r="AC47" s="12" t="s">
        <v>73</v>
      </c>
      <c r="AD47" s="12" t="s">
        <v>73</v>
      </c>
      <c r="AE47" s="12" t="s">
        <v>73</v>
      </c>
      <c r="AF47" s="12" t="s">
        <v>73</v>
      </c>
      <c r="AG47" s="12" t="s">
        <v>73</v>
      </c>
      <c r="AH47" s="12" t="s">
        <v>73</v>
      </c>
      <c r="AI47" s="12" t="s">
        <v>73</v>
      </c>
      <c r="AJ47" s="12" t="s">
        <v>73</v>
      </c>
      <c r="AK47" s="12" t="s">
        <v>73</v>
      </c>
      <c r="AL47" s="12" t="s">
        <v>73</v>
      </c>
      <c r="AM47" s="12" t="s">
        <v>73</v>
      </c>
      <c r="AN47" s="12" t="s">
        <v>73</v>
      </c>
      <c r="AO47" s="248"/>
      <c r="AP47" s="11" t="s">
        <v>873</v>
      </c>
      <c r="AQ47" s="13" t="s">
        <v>874</v>
      </c>
      <c r="AR47" s="122" t="s">
        <v>76</v>
      </c>
      <c r="AS47" s="12" t="s">
        <v>77</v>
      </c>
      <c r="AT47" s="14" t="s">
        <v>63</v>
      </c>
      <c r="AU47" s="14">
        <v>45521</v>
      </c>
    </row>
    <row r="48" spans="1:47" s="15" customFormat="1" ht="10.5">
      <c r="A48" s="13" t="s">
        <v>877</v>
      </c>
      <c r="B48" s="11" t="s">
        <v>83</v>
      </c>
      <c r="C48" s="12">
        <v>77</v>
      </c>
      <c r="D48" s="13" t="s">
        <v>878</v>
      </c>
      <c r="E48" s="13" t="s">
        <v>242</v>
      </c>
      <c r="F48" s="253"/>
      <c r="G48" s="11" t="s">
        <v>881</v>
      </c>
      <c r="H48" s="11" t="s">
        <v>882</v>
      </c>
      <c r="I48" s="11" t="s">
        <v>886</v>
      </c>
      <c r="J48" s="11" t="s">
        <v>63</v>
      </c>
      <c r="K48" s="11" t="s">
        <v>61</v>
      </c>
      <c r="L48" s="11" t="s">
        <v>63</v>
      </c>
      <c r="M48" s="11" t="s">
        <v>888</v>
      </c>
      <c r="N48" s="11" t="s">
        <v>203</v>
      </c>
      <c r="O48" s="11" t="s">
        <v>871</v>
      </c>
      <c r="P48" s="11" t="s">
        <v>203</v>
      </c>
      <c r="Q48" s="13" t="s">
        <v>872</v>
      </c>
      <c r="R48" s="11" t="s">
        <v>203</v>
      </c>
      <c r="S48" s="11" t="s">
        <v>872</v>
      </c>
      <c r="T48" s="248"/>
      <c r="U48" s="11" t="s">
        <v>67</v>
      </c>
      <c r="V48" s="144" t="s">
        <v>63</v>
      </c>
      <c r="W48" s="11" t="b">
        <v>0</v>
      </c>
      <c r="X48" s="12" t="s">
        <v>93</v>
      </c>
      <c r="Y48" s="248"/>
      <c r="Z48" s="11" t="s">
        <v>71</v>
      </c>
      <c r="AA48" s="11" t="s">
        <v>72</v>
      </c>
      <c r="AB48" s="12" t="s">
        <v>73</v>
      </c>
      <c r="AC48" s="12" t="s">
        <v>73</v>
      </c>
      <c r="AD48" s="12" t="s">
        <v>73</v>
      </c>
      <c r="AE48" s="12" t="s">
        <v>73</v>
      </c>
      <c r="AF48" s="12" t="s">
        <v>73</v>
      </c>
      <c r="AG48" s="12" t="s">
        <v>73</v>
      </c>
      <c r="AH48" s="12" t="s">
        <v>73</v>
      </c>
      <c r="AI48" s="12" t="s">
        <v>73</v>
      </c>
      <c r="AJ48" s="12" t="s">
        <v>73</v>
      </c>
      <c r="AK48" s="12" t="s">
        <v>73</v>
      </c>
      <c r="AL48" s="12" t="s">
        <v>73</v>
      </c>
      <c r="AM48" s="12" t="s">
        <v>73</v>
      </c>
      <c r="AN48" s="12" t="s">
        <v>73</v>
      </c>
      <c r="AO48" s="248"/>
      <c r="AP48" s="11" t="s">
        <v>891</v>
      </c>
      <c r="AQ48" s="13" t="s">
        <v>892</v>
      </c>
      <c r="AR48" s="122" t="s">
        <v>76</v>
      </c>
      <c r="AS48" s="12" t="s">
        <v>77</v>
      </c>
      <c r="AT48" s="14" t="s">
        <v>63</v>
      </c>
      <c r="AU48" s="14">
        <v>44702</v>
      </c>
    </row>
    <row r="49" spans="1:47" s="15" customFormat="1" ht="10.5">
      <c r="A49" s="13" t="s">
        <v>895</v>
      </c>
      <c r="B49" s="11" t="s">
        <v>48</v>
      </c>
      <c r="C49" s="12">
        <v>91</v>
      </c>
      <c r="D49" s="13" t="s">
        <v>896</v>
      </c>
      <c r="E49" s="13" t="s">
        <v>242</v>
      </c>
      <c r="F49" s="253"/>
      <c r="G49" s="11" t="s">
        <v>899</v>
      </c>
      <c r="H49" s="11" t="s">
        <v>900</v>
      </c>
      <c r="I49" s="11" t="s">
        <v>903</v>
      </c>
      <c r="J49" s="13" t="s">
        <v>63</v>
      </c>
      <c r="K49" s="11" t="s">
        <v>61</v>
      </c>
      <c r="L49" s="11" t="s">
        <v>63</v>
      </c>
      <c r="M49" s="11" t="s">
        <v>904</v>
      </c>
      <c r="N49" s="11" t="s">
        <v>203</v>
      </c>
      <c r="O49" s="11" t="s">
        <v>907</v>
      </c>
      <c r="P49" s="11" t="s">
        <v>254</v>
      </c>
      <c r="Q49" s="13" t="s">
        <v>63</v>
      </c>
      <c r="R49" s="11" t="s">
        <v>254</v>
      </c>
      <c r="S49" s="12" t="s">
        <v>63</v>
      </c>
      <c r="T49" s="248"/>
      <c r="U49" s="11" t="s">
        <v>67</v>
      </c>
      <c r="V49" s="144" t="s">
        <v>63</v>
      </c>
      <c r="W49" s="11" t="b">
        <v>0</v>
      </c>
      <c r="X49" s="12" t="s">
        <v>70</v>
      </c>
      <c r="Y49" s="248"/>
      <c r="Z49" s="11" t="s">
        <v>71</v>
      </c>
      <c r="AA49" s="11" t="s">
        <v>72</v>
      </c>
      <c r="AB49" s="12" t="s">
        <v>73</v>
      </c>
      <c r="AC49" s="12" t="s">
        <v>73</v>
      </c>
      <c r="AD49" s="12" t="s">
        <v>73</v>
      </c>
      <c r="AE49" s="12" t="s">
        <v>73</v>
      </c>
      <c r="AF49" s="12" t="s">
        <v>213</v>
      </c>
      <c r="AG49" s="12" t="s">
        <v>73</v>
      </c>
      <c r="AH49" s="12" t="s">
        <v>73</v>
      </c>
      <c r="AI49" s="12" t="s">
        <v>73</v>
      </c>
      <c r="AJ49" s="12" t="s">
        <v>73</v>
      </c>
      <c r="AK49" s="12" t="s">
        <v>73</v>
      </c>
      <c r="AL49" s="12" t="s">
        <v>73</v>
      </c>
      <c r="AM49" s="12" t="s">
        <v>73</v>
      </c>
      <c r="AN49" s="12" t="s">
        <v>73</v>
      </c>
      <c r="AO49" s="248"/>
      <c r="AP49" s="11" t="s">
        <v>908</v>
      </c>
      <c r="AQ49" s="13" t="s">
        <v>909</v>
      </c>
      <c r="AR49" s="122" t="s">
        <v>76</v>
      </c>
      <c r="AS49" s="12" t="s">
        <v>77</v>
      </c>
      <c r="AT49" s="14" t="s">
        <v>63</v>
      </c>
      <c r="AU49" s="14">
        <v>44702</v>
      </c>
    </row>
    <row r="50" spans="1:47" s="15" customFormat="1" ht="10.5">
      <c r="A50" s="13" t="s">
        <v>912</v>
      </c>
      <c r="B50" s="11" t="s">
        <v>83</v>
      </c>
      <c r="C50" s="12">
        <v>93</v>
      </c>
      <c r="D50" s="13" t="s">
        <v>913</v>
      </c>
      <c r="E50" s="13" t="s">
        <v>242</v>
      </c>
      <c r="F50" s="253"/>
      <c r="G50" s="11" t="s">
        <v>916</v>
      </c>
      <c r="H50" s="11" t="s">
        <v>882</v>
      </c>
      <c r="I50" s="11" t="s">
        <v>919</v>
      </c>
      <c r="J50" s="13" t="s">
        <v>63</v>
      </c>
      <c r="K50" s="11" t="s">
        <v>61</v>
      </c>
      <c r="L50" s="11" t="s">
        <v>63</v>
      </c>
      <c r="M50" s="11" t="s">
        <v>920</v>
      </c>
      <c r="N50" s="11" t="s">
        <v>203</v>
      </c>
      <c r="O50" s="11" t="s">
        <v>907</v>
      </c>
      <c r="P50" s="11" t="s">
        <v>254</v>
      </c>
      <c r="Q50" s="13" t="s">
        <v>63</v>
      </c>
      <c r="R50" s="11" t="s">
        <v>254</v>
      </c>
      <c r="S50" s="12" t="s">
        <v>63</v>
      </c>
      <c r="T50" s="248"/>
      <c r="U50" s="11" t="s">
        <v>67</v>
      </c>
      <c r="V50" s="144" t="s">
        <v>63</v>
      </c>
      <c r="W50" s="11" t="b">
        <v>0</v>
      </c>
      <c r="X50" s="12" t="s">
        <v>93</v>
      </c>
      <c r="Y50" s="248"/>
      <c r="Z50" s="11" t="s">
        <v>71</v>
      </c>
      <c r="AA50" s="11" t="s">
        <v>72</v>
      </c>
      <c r="AB50" s="12" t="s">
        <v>73</v>
      </c>
      <c r="AC50" s="12" t="s">
        <v>73</v>
      </c>
      <c r="AD50" s="12" t="s">
        <v>73</v>
      </c>
      <c r="AE50" s="12" t="s">
        <v>73</v>
      </c>
      <c r="AF50" s="12" t="s">
        <v>213</v>
      </c>
      <c r="AG50" s="12" t="s">
        <v>73</v>
      </c>
      <c r="AH50" s="12" t="s">
        <v>73</v>
      </c>
      <c r="AI50" s="12" t="s">
        <v>73</v>
      </c>
      <c r="AJ50" s="12" t="s">
        <v>73</v>
      </c>
      <c r="AK50" s="12" t="s">
        <v>73</v>
      </c>
      <c r="AL50" s="12" t="s">
        <v>73</v>
      </c>
      <c r="AM50" s="12" t="s">
        <v>73</v>
      </c>
      <c r="AN50" s="12" t="s">
        <v>73</v>
      </c>
      <c r="AO50" s="248"/>
      <c r="AP50" s="11" t="s">
        <v>922</v>
      </c>
      <c r="AQ50" s="13" t="s">
        <v>923</v>
      </c>
      <c r="AR50" s="122" t="s">
        <v>76</v>
      </c>
      <c r="AS50" s="12" t="s">
        <v>77</v>
      </c>
      <c r="AT50" s="14" t="s">
        <v>63</v>
      </c>
      <c r="AU50" s="14">
        <v>44702</v>
      </c>
    </row>
    <row r="51" spans="1:47" s="15" customFormat="1" ht="11.25">
      <c r="A51" s="236" t="s">
        <v>9237</v>
      </c>
      <c r="B51" s="237"/>
      <c r="C51" s="238"/>
      <c r="D51" s="239"/>
      <c r="E51" s="235"/>
      <c r="F51" s="230"/>
      <c r="G51" s="237"/>
      <c r="H51" s="237"/>
      <c r="I51" s="237"/>
      <c r="J51" s="235"/>
      <c r="K51" s="237"/>
      <c r="L51" s="237"/>
      <c r="M51" s="237"/>
      <c r="N51" s="235"/>
      <c r="O51" s="235"/>
      <c r="P51" s="237"/>
      <c r="Q51" s="235"/>
      <c r="R51" s="237"/>
      <c r="S51" s="235"/>
      <c r="T51" s="231"/>
      <c r="U51" s="237"/>
      <c r="V51" s="240"/>
      <c r="W51" s="237"/>
      <c r="X51" s="238"/>
      <c r="Y51" s="231"/>
      <c r="Z51" s="237"/>
      <c r="AA51" s="237"/>
      <c r="AB51" s="238"/>
      <c r="AC51" s="238"/>
      <c r="AD51" s="238"/>
      <c r="AE51" s="238"/>
      <c r="AF51" s="238"/>
      <c r="AG51" s="238"/>
      <c r="AH51" s="238"/>
      <c r="AI51" s="238"/>
      <c r="AJ51" s="238"/>
      <c r="AK51" s="238"/>
      <c r="AL51" s="238"/>
      <c r="AM51" s="238"/>
      <c r="AN51" s="238"/>
      <c r="AO51" s="231"/>
      <c r="AP51" s="237"/>
      <c r="AQ51" s="235"/>
      <c r="AR51" s="238"/>
      <c r="AS51" s="238"/>
      <c r="AT51" s="241"/>
      <c r="AU51" s="241"/>
    </row>
    <row r="52" spans="1:47" s="15" customFormat="1" ht="10.5">
      <c r="A52" s="13" t="s">
        <v>926</v>
      </c>
      <c r="B52" s="11" t="s">
        <v>928</v>
      </c>
      <c r="C52" s="12">
        <v>56</v>
      </c>
      <c r="D52" s="13" t="s">
        <v>929</v>
      </c>
      <c r="E52" s="13" t="s">
        <v>191</v>
      </c>
      <c r="F52" s="253"/>
      <c r="G52" s="11" t="s">
        <v>932</v>
      </c>
      <c r="H52" s="11" t="b">
        <v>1</v>
      </c>
      <c r="I52" s="11" t="s">
        <v>936</v>
      </c>
      <c r="J52" s="13" t="s">
        <v>63</v>
      </c>
      <c r="K52" s="11" t="s">
        <v>61</v>
      </c>
      <c r="L52" s="11" t="s">
        <v>63</v>
      </c>
      <c r="M52" s="11" t="s">
        <v>937</v>
      </c>
      <c r="N52" s="11" t="s">
        <v>64</v>
      </c>
      <c r="O52" s="11" t="s">
        <v>64</v>
      </c>
      <c r="P52" s="11" t="s">
        <v>64</v>
      </c>
      <c r="Q52" s="13" t="s">
        <v>63</v>
      </c>
      <c r="R52" s="11" t="s">
        <v>64</v>
      </c>
      <c r="S52" s="12" t="s">
        <v>63</v>
      </c>
      <c r="T52" s="248"/>
      <c r="U52" s="11" t="s">
        <v>938</v>
      </c>
      <c r="V52" s="144" t="s">
        <v>63</v>
      </c>
      <c r="W52" s="11" t="b">
        <v>0</v>
      </c>
      <c r="X52" s="12" t="s">
        <v>63</v>
      </c>
      <c r="Y52" s="248"/>
      <c r="Z52" s="11" t="s">
        <v>71</v>
      </c>
      <c r="AA52" s="11" t="s">
        <v>212</v>
      </c>
      <c r="AB52" s="12" t="s">
        <v>73</v>
      </c>
      <c r="AC52" s="12" t="s">
        <v>73</v>
      </c>
      <c r="AD52" s="12" t="s">
        <v>73</v>
      </c>
      <c r="AE52" s="12" t="s">
        <v>73</v>
      </c>
      <c r="AF52" s="12" t="s">
        <v>73</v>
      </c>
      <c r="AG52" s="12" t="s">
        <v>73</v>
      </c>
      <c r="AH52" s="12" t="s">
        <v>73</v>
      </c>
      <c r="AI52" s="12" t="s">
        <v>73</v>
      </c>
      <c r="AJ52" s="12" t="s">
        <v>73</v>
      </c>
      <c r="AK52" s="12" t="s">
        <v>73</v>
      </c>
      <c r="AL52" s="12" t="s">
        <v>73</v>
      </c>
      <c r="AM52" s="12" t="s">
        <v>73</v>
      </c>
      <c r="AN52" s="12" t="s">
        <v>73</v>
      </c>
      <c r="AO52" s="248"/>
      <c r="AP52" s="11" t="s">
        <v>939</v>
      </c>
      <c r="AQ52" s="13" t="s">
        <v>928</v>
      </c>
      <c r="AR52" s="122" t="s">
        <v>76</v>
      </c>
      <c r="AS52" s="12" t="s">
        <v>77</v>
      </c>
      <c r="AT52" s="14" t="s">
        <v>63</v>
      </c>
      <c r="AU52" s="14" t="s">
        <v>63</v>
      </c>
    </row>
    <row r="53" spans="1:47" s="15" customFormat="1" ht="10.5">
      <c r="A53" s="13" t="s">
        <v>943</v>
      </c>
      <c r="B53" s="11" t="s">
        <v>945</v>
      </c>
      <c r="C53" s="12">
        <v>57</v>
      </c>
      <c r="D53" s="13" t="s">
        <v>946</v>
      </c>
      <c r="E53" s="13" t="s">
        <v>101</v>
      </c>
      <c r="F53" s="253"/>
      <c r="G53" s="11" t="s">
        <v>949</v>
      </c>
      <c r="H53" s="11" t="s">
        <v>950</v>
      </c>
      <c r="I53" s="11" t="s">
        <v>954</v>
      </c>
      <c r="J53" s="11" t="s">
        <v>956</v>
      </c>
      <c r="K53" s="11" t="s">
        <v>61</v>
      </c>
      <c r="L53" s="11" t="s">
        <v>958</v>
      </c>
      <c r="M53" s="11" t="s">
        <v>959</v>
      </c>
      <c r="N53" s="11" t="s">
        <v>64</v>
      </c>
      <c r="O53" s="11" t="s">
        <v>64</v>
      </c>
      <c r="P53" s="11" t="s">
        <v>64</v>
      </c>
      <c r="Q53" s="13" t="s">
        <v>63</v>
      </c>
      <c r="R53" s="11" t="s">
        <v>64</v>
      </c>
      <c r="S53" s="12" t="s">
        <v>63</v>
      </c>
      <c r="T53" s="248"/>
      <c r="U53" s="11" t="s">
        <v>938</v>
      </c>
      <c r="V53" s="144" t="s">
        <v>63</v>
      </c>
      <c r="W53" s="11" t="b">
        <v>0</v>
      </c>
      <c r="X53" s="12" t="s">
        <v>63</v>
      </c>
      <c r="Y53" s="248"/>
      <c r="Z53" s="11" t="s">
        <v>71</v>
      </c>
      <c r="AA53" s="11" t="s">
        <v>72</v>
      </c>
      <c r="AB53" s="12" t="s">
        <v>73</v>
      </c>
      <c r="AC53" s="12" t="s">
        <v>73</v>
      </c>
      <c r="AD53" s="12" t="s">
        <v>73</v>
      </c>
      <c r="AE53" s="12" t="s">
        <v>73</v>
      </c>
      <c r="AF53" s="12" t="s">
        <v>73</v>
      </c>
      <c r="AG53" s="12" t="s">
        <v>73</v>
      </c>
      <c r="AH53" s="12" t="s">
        <v>73</v>
      </c>
      <c r="AI53" s="12" t="s">
        <v>73</v>
      </c>
      <c r="AJ53" s="12" t="s">
        <v>73</v>
      </c>
      <c r="AK53" s="12" t="s">
        <v>73</v>
      </c>
      <c r="AL53" s="12" t="s">
        <v>73</v>
      </c>
      <c r="AM53" s="12" t="s">
        <v>73</v>
      </c>
      <c r="AN53" s="12" t="s">
        <v>73</v>
      </c>
      <c r="AO53" s="248"/>
      <c r="AP53" s="11" t="s">
        <v>960</v>
      </c>
      <c r="AQ53" s="13" t="s">
        <v>961</v>
      </c>
      <c r="AR53" s="122" t="s">
        <v>76</v>
      </c>
      <c r="AS53" s="12" t="s">
        <v>77</v>
      </c>
      <c r="AT53" s="14" t="s">
        <v>63</v>
      </c>
      <c r="AU53" s="14">
        <v>45802</v>
      </c>
    </row>
    <row r="54" spans="1:47" s="15" customFormat="1" ht="10.5">
      <c r="A54" s="13" t="s">
        <v>964</v>
      </c>
      <c r="B54" s="11" t="s">
        <v>965</v>
      </c>
      <c r="C54" s="12">
        <v>60</v>
      </c>
      <c r="D54" s="13" t="s">
        <v>966</v>
      </c>
      <c r="E54" s="13" t="s">
        <v>191</v>
      </c>
      <c r="F54" s="253"/>
      <c r="G54" s="11" t="s">
        <v>969</v>
      </c>
      <c r="H54" s="11" t="b">
        <v>1</v>
      </c>
      <c r="I54" s="11" t="s">
        <v>972</v>
      </c>
      <c r="J54" s="13" t="s">
        <v>975</v>
      </c>
      <c r="K54" s="11" t="s">
        <v>61</v>
      </c>
      <c r="L54" s="11" t="s">
        <v>63</v>
      </c>
      <c r="M54" s="11" t="s">
        <v>976</v>
      </c>
      <c r="N54" s="11" t="s">
        <v>64</v>
      </c>
      <c r="O54" s="11" t="s">
        <v>64</v>
      </c>
      <c r="P54" s="11" t="s">
        <v>64</v>
      </c>
      <c r="Q54" s="13" t="s">
        <v>63</v>
      </c>
      <c r="R54" s="11" t="s">
        <v>64</v>
      </c>
      <c r="S54" s="12" t="s">
        <v>63</v>
      </c>
      <c r="T54" s="248"/>
      <c r="U54" s="11" t="s">
        <v>938</v>
      </c>
      <c r="V54" s="144" t="s">
        <v>63</v>
      </c>
      <c r="W54" s="11" t="b">
        <v>0</v>
      </c>
      <c r="X54" s="12" t="s">
        <v>63</v>
      </c>
      <c r="Y54" s="248"/>
      <c r="Z54" s="11" t="s">
        <v>71</v>
      </c>
      <c r="AA54" s="11" t="s">
        <v>212</v>
      </c>
      <c r="AB54" s="12" t="s">
        <v>73</v>
      </c>
      <c r="AC54" s="12" t="s">
        <v>73</v>
      </c>
      <c r="AD54" s="12" t="s">
        <v>73</v>
      </c>
      <c r="AE54" s="12" t="s">
        <v>73</v>
      </c>
      <c r="AF54" s="12" t="s">
        <v>73</v>
      </c>
      <c r="AG54" s="12" t="s">
        <v>73</v>
      </c>
      <c r="AH54" s="12" t="s">
        <v>73</v>
      </c>
      <c r="AI54" s="12" t="s">
        <v>73</v>
      </c>
      <c r="AJ54" s="12" t="s">
        <v>73</v>
      </c>
      <c r="AK54" s="12" t="s">
        <v>73</v>
      </c>
      <c r="AL54" s="12" t="s">
        <v>73</v>
      </c>
      <c r="AM54" s="12" t="s">
        <v>73</v>
      </c>
      <c r="AN54" s="12" t="s">
        <v>73</v>
      </c>
      <c r="AO54" s="248"/>
      <c r="AP54" s="11" t="s">
        <v>977</v>
      </c>
      <c r="AQ54" s="13" t="s">
        <v>965</v>
      </c>
      <c r="AR54" s="122" t="s">
        <v>76</v>
      </c>
      <c r="AS54" s="12" t="s">
        <v>77</v>
      </c>
      <c r="AT54" s="14" t="s">
        <v>63</v>
      </c>
      <c r="AU54" s="14" t="s">
        <v>63</v>
      </c>
    </row>
    <row r="55" spans="1:47" s="15" customFormat="1" ht="10.5">
      <c r="A55" s="13" t="s">
        <v>980</v>
      </c>
      <c r="B55" s="11" t="s">
        <v>981</v>
      </c>
      <c r="C55" s="12">
        <v>58</v>
      </c>
      <c r="D55" s="13" t="s">
        <v>982</v>
      </c>
      <c r="E55" s="13" t="s">
        <v>191</v>
      </c>
      <c r="F55" s="253"/>
      <c r="G55" s="11" t="s">
        <v>985</v>
      </c>
      <c r="H55" s="11" t="b">
        <v>1</v>
      </c>
      <c r="I55" s="11" t="s">
        <v>988</v>
      </c>
      <c r="J55" s="13" t="s">
        <v>975</v>
      </c>
      <c r="K55" s="11" t="s">
        <v>61</v>
      </c>
      <c r="L55" s="11" t="s">
        <v>63</v>
      </c>
      <c r="M55" s="11" t="s">
        <v>989</v>
      </c>
      <c r="N55" s="11" t="s">
        <v>64</v>
      </c>
      <c r="O55" s="11" t="s">
        <v>64</v>
      </c>
      <c r="P55" s="11" t="s">
        <v>64</v>
      </c>
      <c r="Q55" s="13" t="s">
        <v>63</v>
      </c>
      <c r="R55" s="11" t="s">
        <v>64</v>
      </c>
      <c r="S55" s="12" t="s">
        <v>63</v>
      </c>
      <c r="T55" s="248"/>
      <c r="U55" s="11" t="s">
        <v>938</v>
      </c>
      <c r="V55" s="144" t="s">
        <v>63</v>
      </c>
      <c r="W55" s="11" t="b">
        <v>0</v>
      </c>
      <c r="X55" s="12" t="s">
        <v>63</v>
      </c>
      <c r="Y55" s="248"/>
      <c r="Z55" s="11" t="s">
        <v>71</v>
      </c>
      <c r="AA55" s="11" t="s">
        <v>212</v>
      </c>
      <c r="AB55" s="12" t="s">
        <v>73</v>
      </c>
      <c r="AC55" s="12" t="s">
        <v>73</v>
      </c>
      <c r="AD55" s="12" t="s">
        <v>73</v>
      </c>
      <c r="AE55" s="12" t="s">
        <v>73</v>
      </c>
      <c r="AF55" s="12" t="s">
        <v>73</v>
      </c>
      <c r="AG55" s="12" t="s">
        <v>73</v>
      </c>
      <c r="AH55" s="12" t="s">
        <v>73</v>
      </c>
      <c r="AI55" s="12" t="s">
        <v>73</v>
      </c>
      <c r="AJ55" s="12" t="s">
        <v>73</v>
      </c>
      <c r="AK55" s="12" t="s">
        <v>73</v>
      </c>
      <c r="AL55" s="12" t="s">
        <v>73</v>
      </c>
      <c r="AM55" s="12" t="s">
        <v>73</v>
      </c>
      <c r="AN55" s="12" t="s">
        <v>73</v>
      </c>
      <c r="AO55" s="248"/>
      <c r="AP55" s="11" t="s">
        <v>990</v>
      </c>
      <c r="AQ55" s="13" t="s">
        <v>981</v>
      </c>
      <c r="AR55" s="122" t="s">
        <v>76</v>
      </c>
      <c r="AS55" s="12" t="s">
        <v>77</v>
      </c>
      <c r="AT55" s="14" t="s">
        <v>63</v>
      </c>
      <c r="AU55" s="14" t="s">
        <v>63</v>
      </c>
    </row>
    <row r="56" spans="1:47" s="50" customFormat="1" ht="10.5">
      <c r="A56" s="13" t="s">
        <v>993</v>
      </c>
      <c r="B56" s="11" t="s">
        <v>994</v>
      </c>
      <c r="C56" s="12">
        <v>3908</v>
      </c>
      <c r="D56" s="13" t="s">
        <v>995</v>
      </c>
      <c r="E56" s="13" t="s">
        <v>191</v>
      </c>
      <c r="F56" s="253"/>
      <c r="G56" s="11" t="s">
        <v>998</v>
      </c>
      <c r="H56" s="11" t="b">
        <v>1</v>
      </c>
      <c r="I56" s="11" t="s">
        <v>1001</v>
      </c>
      <c r="J56" s="13" t="s">
        <v>1004</v>
      </c>
      <c r="K56" s="11" t="s">
        <v>61</v>
      </c>
      <c r="L56" s="11" t="s">
        <v>63</v>
      </c>
      <c r="M56" s="11" t="s">
        <v>1005</v>
      </c>
      <c r="N56" s="11" t="s">
        <v>64</v>
      </c>
      <c r="O56" s="11" t="s">
        <v>64</v>
      </c>
      <c r="P56" s="11" t="s">
        <v>64</v>
      </c>
      <c r="Q56" s="13" t="s">
        <v>63</v>
      </c>
      <c r="R56" s="11" t="s">
        <v>64</v>
      </c>
      <c r="S56" s="12" t="s">
        <v>63</v>
      </c>
      <c r="T56" s="248"/>
      <c r="U56" s="11" t="s">
        <v>938</v>
      </c>
      <c r="V56" s="144" t="s">
        <v>63</v>
      </c>
      <c r="W56" s="11" t="b">
        <v>0</v>
      </c>
      <c r="X56" s="12" t="s">
        <v>63</v>
      </c>
      <c r="Y56" s="248"/>
      <c r="Z56" s="11" t="s">
        <v>71</v>
      </c>
      <c r="AA56" s="11" t="s">
        <v>212</v>
      </c>
      <c r="AB56" s="12" t="s">
        <v>73</v>
      </c>
      <c r="AC56" s="12" t="s">
        <v>73</v>
      </c>
      <c r="AD56" s="12" t="s">
        <v>73</v>
      </c>
      <c r="AE56" s="12" t="s">
        <v>73</v>
      </c>
      <c r="AF56" s="12" t="s">
        <v>73</v>
      </c>
      <c r="AG56" s="12" t="s">
        <v>73</v>
      </c>
      <c r="AH56" s="12" t="s">
        <v>213</v>
      </c>
      <c r="AI56" s="12" t="s">
        <v>213</v>
      </c>
      <c r="AJ56" s="12" t="s">
        <v>213</v>
      </c>
      <c r="AK56" s="12" t="s">
        <v>213</v>
      </c>
      <c r="AL56" s="12" t="s">
        <v>73</v>
      </c>
      <c r="AM56" s="12" t="s">
        <v>213</v>
      </c>
      <c r="AN56" s="12" t="s">
        <v>73</v>
      </c>
      <c r="AO56" s="248"/>
      <c r="AP56" s="11" t="s">
        <v>1007</v>
      </c>
      <c r="AQ56" s="13" t="s">
        <v>994</v>
      </c>
      <c r="AR56" s="122" t="s">
        <v>76</v>
      </c>
      <c r="AS56" s="12" t="s">
        <v>77</v>
      </c>
      <c r="AT56" s="14" t="s">
        <v>63</v>
      </c>
      <c r="AU56" s="14" t="s">
        <v>63</v>
      </c>
    </row>
    <row r="57" spans="1:47" s="15" customFormat="1" ht="10.5">
      <c r="A57" s="13" t="s">
        <v>1010</v>
      </c>
      <c r="B57" s="11" t="s">
        <v>1011</v>
      </c>
      <c r="C57" s="12">
        <v>151</v>
      </c>
      <c r="D57" s="13" t="s">
        <v>1012</v>
      </c>
      <c r="E57" s="13" t="s">
        <v>191</v>
      </c>
      <c r="F57" s="253"/>
      <c r="G57" s="11" t="s">
        <v>1015</v>
      </c>
      <c r="H57" s="11" t="b">
        <v>1</v>
      </c>
      <c r="I57" s="11" t="s">
        <v>1018</v>
      </c>
      <c r="J57" s="13" t="s">
        <v>1021</v>
      </c>
      <c r="K57" s="11" t="s">
        <v>61</v>
      </c>
      <c r="L57" s="11" t="s">
        <v>112</v>
      </c>
      <c r="M57" s="11" t="s">
        <v>1022</v>
      </c>
      <c r="N57" s="11" t="s">
        <v>203</v>
      </c>
      <c r="O57" s="11" t="s">
        <v>1026</v>
      </c>
      <c r="P57" s="11" t="s">
        <v>203</v>
      </c>
      <c r="Q57" s="13" t="s">
        <v>1028</v>
      </c>
      <c r="R57" s="11" t="s">
        <v>203</v>
      </c>
      <c r="S57" s="11" t="s">
        <v>1028</v>
      </c>
      <c r="T57" s="248"/>
      <c r="U57" s="11" t="s">
        <v>135</v>
      </c>
      <c r="V57" s="144" t="s">
        <v>1030</v>
      </c>
      <c r="W57" s="11" t="b">
        <v>0</v>
      </c>
      <c r="X57" s="12" t="s">
        <v>63</v>
      </c>
      <c r="Y57" s="248"/>
      <c r="Z57" s="11" t="s">
        <v>211</v>
      </c>
      <c r="AA57" s="11" t="s">
        <v>212</v>
      </c>
      <c r="AB57" s="12" t="s">
        <v>73</v>
      </c>
      <c r="AC57" s="12" t="s">
        <v>73</v>
      </c>
      <c r="AD57" s="12" t="s">
        <v>213</v>
      </c>
      <c r="AE57" s="12" t="s">
        <v>213</v>
      </c>
      <c r="AF57" s="12" t="s">
        <v>73</v>
      </c>
      <c r="AG57" s="12" t="s">
        <v>73</v>
      </c>
      <c r="AH57" s="12" t="s">
        <v>73</v>
      </c>
      <c r="AI57" s="12" t="s">
        <v>73</v>
      </c>
      <c r="AJ57" s="12" t="s">
        <v>73</v>
      </c>
      <c r="AK57" s="12" t="s">
        <v>73</v>
      </c>
      <c r="AL57" s="12" t="s">
        <v>73</v>
      </c>
      <c r="AM57" s="12" t="s">
        <v>73</v>
      </c>
      <c r="AN57" s="12" t="s">
        <v>73</v>
      </c>
      <c r="AO57" s="248"/>
      <c r="AP57" s="11" t="s">
        <v>1031</v>
      </c>
      <c r="AQ57" s="13" t="s">
        <v>1011</v>
      </c>
      <c r="AR57" s="122" t="s">
        <v>76</v>
      </c>
      <c r="AS57" s="12" t="s">
        <v>77</v>
      </c>
      <c r="AT57" s="14" t="s">
        <v>63</v>
      </c>
      <c r="AU57" s="14">
        <v>44702</v>
      </c>
    </row>
    <row r="58" spans="1:47" s="15" customFormat="1" ht="10.5">
      <c r="A58" s="13" t="s">
        <v>1034</v>
      </c>
      <c r="B58" s="11" t="s">
        <v>1035</v>
      </c>
      <c r="C58" s="12">
        <v>1550</v>
      </c>
      <c r="D58" s="13" t="s">
        <v>1036</v>
      </c>
      <c r="E58" s="13" t="s">
        <v>191</v>
      </c>
      <c r="F58" s="253"/>
      <c r="G58" s="11" t="s">
        <v>1039</v>
      </c>
      <c r="H58" s="11" t="b">
        <v>1</v>
      </c>
      <c r="I58" s="11" t="s">
        <v>1042</v>
      </c>
      <c r="J58" s="13" t="s">
        <v>63</v>
      </c>
      <c r="K58" s="11" t="s">
        <v>61</v>
      </c>
      <c r="L58" s="11" t="s">
        <v>63</v>
      </c>
      <c r="M58" s="11" t="s">
        <v>1043</v>
      </c>
      <c r="N58" s="11" t="s">
        <v>254</v>
      </c>
      <c r="O58" s="12" t="s">
        <v>63</v>
      </c>
      <c r="P58" s="11" t="s">
        <v>254</v>
      </c>
      <c r="Q58" s="13" t="s">
        <v>63</v>
      </c>
      <c r="R58" s="11" t="s">
        <v>254</v>
      </c>
      <c r="S58" s="12" t="s">
        <v>63</v>
      </c>
      <c r="T58" s="248"/>
      <c r="U58" s="11" t="s">
        <v>135</v>
      </c>
      <c r="V58" s="144" t="s">
        <v>1030</v>
      </c>
      <c r="W58" s="11" t="b">
        <v>0</v>
      </c>
      <c r="X58" s="12" t="s">
        <v>63</v>
      </c>
      <c r="Y58" s="248"/>
      <c r="Z58" s="11" t="s">
        <v>409</v>
      </c>
      <c r="AA58" s="11" t="s">
        <v>212</v>
      </c>
      <c r="AB58" s="12" t="s">
        <v>73</v>
      </c>
      <c r="AC58" s="12" t="s">
        <v>73</v>
      </c>
      <c r="AD58" s="12" t="s">
        <v>73</v>
      </c>
      <c r="AE58" s="12" t="s">
        <v>73</v>
      </c>
      <c r="AF58" s="12" t="s">
        <v>73</v>
      </c>
      <c r="AG58" s="12" t="s">
        <v>73</v>
      </c>
      <c r="AH58" s="12" t="s">
        <v>73</v>
      </c>
      <c r="AI58" s="12" t="s">
        <v>73</v>
      </c>
      <c r="AJ58" s="12" t="s">
        <v>73</v>
      </c>
      <c r="AK58" s="12" t="s">
        <v>73</v>
      </c>
      <c r="AL58" s="12" t="s">
        <v>73</v>
      </c>
      <c r="AM58" s="12" t="s">
        <v>213</v>
      </c>
      <c r="AN58" s="12" t="s">
        <v>73</v>
      </c>
      <c r="AO58" s="248"/>
      <c r="AP58" s="11" t="s">
        <v>1044</v>
      </c>
      <c r="AQ58" s="13" t="s">
        <v>1045</v>
      </c>
      <c r="AR58" s="122" t="s">
        <v>76</v>
      </c>
      <c r="AS58" s="12" t="s">
        <v>77</v>
      </c>
      <c r="AT58" s="14" t="s">
        <v>63</v>
      </c>
      <c r="AU58" s="14">
        <v>44702</v>
      </c>
    </row>
    <row r="59" spans="1:47" s="15" customFormat="1" ht="10.5">
      <c r="A59" s="13" t="s">
        <v>1048</v>
      </c>
      <c r="B59" s="11" t="s">
        <v>1049</v>
      </c>
      <c r="C59" s="12">
        <v>1025</v>
      </c>
      <c r="D59" s="13" t="s">
        <v>1050</v>
      </c>
      <c r="E59" s="13" t="s">
        <v>220</v>
      </c>
      <c r="F59" s="253"/>
      <c r="G59" s="11" t="s">
        <v>1053</v>
      </c>
      <c r="H59" s="11" t="s">
        <v>225</v>
      </c>
      <c r="I59" s="11" t="s">
        <v>1056</v>
      </c>
      <c r="J59" s="13" t="s">
        <v>1059</v>
      </c>
      <c r="K59" s="11" t="s">
        <v>62</v>
      </c>
      <c r="L59" s="11" t="s">
        <v>63</v>
      </c>
      <c r="M59" s="11" t="s">
        <v>1060</v>
      </c>
      <c r="N59" s="11" t="s">
        <v>64</v>
      </c>
      <c r="O59" s="11" t="s">
        <v>64</v>
      </c>
      <c r="P59" s="11" t="s">
        <v>64</v>
      </c>
      <c r="Q59" s="13" t="s">
        <v>63</v>
      </c>
      <c r="R59" s="11" t="s">
        <v>64</v>
      </c>
      <c r="S59" s="12" t="s">
        <v>63</v>
      </c>
      <c r="T59" s="248"/>
      <c r="U59" s="11" t="s">
        <v>233</v>
      </c>
      <c r="V59" s="144" t="s">
        <v>63</v>
      </c>
      <c r="W59" s="11" t="b">
        <v>0</v>
      </c>
      <c r="X59" s="12" t="s">
        <v>63</v>
      </c>
      <c r="Y59" s="248"/>
      <c r="Z59" s="11" t="s">
        <v>71</v>
      </c>
      <c r="AA59" s="11" t="s">
        <v>72</v>
      </c>
      <c r="AB59" s="12" t="s">
        <v>73</v>
      </c>
      <c r="AC59" s="12" t="s">
        <v>73</v>
      </c>
      <c r="AD59" s="12" t="s">
        <v>73</v>
      </c>
      <c r="AE59" s="12" t="s">
        <v>73</v>
      </c>
      <c r="AF59" s="12" t="s">
        <v>73</v>
      </c>
      <c r="AG59" s="12" t="s">
        <v>73</v>
      </c>
      <c r="AH59" s="12" t="s">
        <v>73</v>
      </c>
      <c r="AI59" s="12" t="s">
        <v>73</v>
      </c>
      <c r="AJ59" s="12" t="s">
        <v>73</v>
      </c>
      <c r="AK59" s="12" t="s">
        <v>73</v>
      </c>
      <c r="AL59" s="12" t="s">
        <v>73</v>
      </c>
      <c r="AM59" s="12" t="s">
        <v>73</v>
      </c>
      <c r="AN59" s="12" t="s">
        <v>73</v>
      </c>
      <c r="AO59" s="248"/>
      <c r="AP59" s="11" t="s">
        <v>1062</v>
      </c>
      <c r="AQ59" s="13" t="s">
        <v>1063</v>
      </c>
      <c r="AR59" s="122" t="s">
        <v>76</v>
      </c>
      <c r="AS59" s="12" t="s">
        <v>77</v>
      </c>
      <c r="AT59" s="14" t="s">
        <v>63</v>
      </c>
      <c r="AU59" s="14" t="s">
        <v>63</v>
      </c>
    </row>
    <row r="60" spans="1:47" s="15" customFormat="1" ht="10.5">
      <c r="A60" s="13" t="s">
        <v>1066</v>
      </c>
      <c r="B60" s="11" t="s">
        <v>1067</v>
      </c>
      <c r="C60" s="12">
        <v>1002</v>
      </c>
      <c r="D60" s="13" t="s">
        <v>1068</v>
      </c>
      <c r="E60" s="13" t="s">
        <v>220</v>
      </c>
      <c r="F60" s="253"/>
      <c r="G60" s="11" t="s">
        <v>1071</v>
      </c>
      <c r="H60" s="11" t="s">
        <v>1072</v>
      </c>
      <c r="I60" s="11" t="s">
        <v>1073</v>
      </c>
      <c r="J60" s="13" t="s">
        <v>1075</v>
      </c>
      <c r="K60" s="11" t="s">
        <v>61</v>
      </c>
      <c r="L60" s="11" t="s">
        <v>112</v>
      </c>
      <c r="M60" s="11" t="s">
        <v>1077</v>
      </c>
      <c r="N60" s="11" t="s">
        <v>203</v>
      </c>
      <c r="O60" s="11" t="s">
        <v>1081</v>
      </c>
      <c r="P60" s="11" t="s">
        <v>203</v>
      </c>
      <c r="Q60" s="13" t="s">
        <v>1082</v>
      </c>
      <c r="R60" s="11" t="s">
        <v>203</v>
      </c>
      <c r="S60" s="11" t="s">
        <v>1082</v>
      </c>
      <c r="T60" s="248"/>
      <c r="U60" s="11" t="s">
        <v>233</v>
      </c>
      <c r="V60" s="144" t="s">
        <v>63</v>
      </c>
      <c r="W60" s="11" t="b">
        <v>0</v>
      </c>
      <c r="X60" s="12" t="s">
        <v>63</v>
      </c>
      <c r="Y60" s="248"/>
      <c r="Z60" s="11" t="s">
        <v>71</v>
      </c>
      <c r="AA60" s="11" t="s">
        <v>72</v>
      </c>
      <c r="AB60" s="12" t="s">
        <v>73</v>
      </c>
      <c r="AC60" s="12" t="s">
        <v>73</v>
      </c>
      <c r="AD60" s="12" t="s">
        <v>73</v>
      </c>
      <c r="AE60" s="12" t="s">
        <v>73</v>
      </c>
      <c r="AF60" s="12" t="s">
        <v>73</v>
      </c>
      <c r="AG60" s="12" t="s">
        <v>73</v>
      </c>
      <c r="AH60" s="12" t="s">
        <v>73</v>
      </c>
      <c r="AI60" s="12" t="s">
        <v>73</v>
      </c>
      <c r="AJ60" s="12" t="s">
        <v>73</v>
      </c>
      <c r="AK60" s="12" t="s">
        <v>73</v>
      </c>
      <c r="AL60" s="12" t="s">
        <v>73</v>
      </c>
      <c r="AM60" s="12" t="s">
        <v>73</v>
      </c>
      <c r="AN60" s="12" t="s">
        <v>73</v>
      </c>
      <c r="AO60" s="248"/>
      <c r="AP60" s="11" t="s">
        <v>1083</v>
      </c>
      <c r="AQ60" s="13" t="s">
        <v>1084</v>
      </c>
      <c r="AR60" s="122" t="s">
        <v>76</v>
      </c>
      <c r="AS60" s="12" t="s">
        <v>77</v>
      </c>
      <c r="AT60" s="14" t="s">
        <v>63</v>
      </c>
      <c r="AU60" s="14">
        <v>45976</v>
      </c>
    </row>
    <row r="61" spans="1:47" s="15" customFormat="1" ht="10.5">
      <c r="A61" s="13" t="s">
        <v>1087</v>
      </c>
      <c r="B61" s="11" t="s">
        <v>1088</v>
      </c>
      <c r="C61" s="12">
        <v>1001</v>
      </c>
      <c r="D61" s="13" t="s">
        <v>1089</v>
      </c>
      <c r="E61" s="13" t="s">
        <v>220</v>
      </c>
      <c r="F61" s="253"/>
      <c r="G61" s="11" t="s">
        <v>1092</v>
      </c>
      <c r="H61" s="11" t="s">
        <v>225</v>
      </c>
      <c r="I61" s="11" t="s">
        <v>1095</v>
      </c>
      <c r="J61" s="13" t="s">
        <v>63</v>
      </c>
      <c r="K61" s="11" t="s">
        <v>61</v>
      </c>
      <c r="L61" s="11" t="s">
        <v>63</v>
      </c>
      <c r="M61" s="11" t="s">
        <v>63</v>
      </c>
      <c r="N61" s="11" t="s">
        <v>254</v>
      </c>
      <c r="O61" s="12" t="s">
        <v>63</v>
      </c>
      <c r="P61" s="11" t="s">
        <v>254</v>
      </c>
      <c r="Q61" s="13" t="s">
        <v>63</v>
      </c>
      <c r="R61" s="11" t="s">
        <v>254</v>
      </c>
      <c r="S61" s="12" t="s">
        <v>63</v>
      </c>
      <c r="T61" s="248"/>
      <c r="U61" s="11" t="s">
        <v>233</v>
      </c>
      <c r="V61" s="144" t="s">
        <v>63</v>
      </c>
      <c r="W61" s="11" t="b">
        <v>0</v>
      </c>
      <c r="X61" s="12" t="s">
        <v>63</v>
      </c>
      <c r="Y61" s="248"/>
      <c r="Z61" s="11" t="s">
        <v>211</v>
      </c>
      <c r="AA61" s="11" t="s">
        <v>212</v>
      </c>
      <c r="AB61" s="12" t="s">
        <v>73</v>
      </c>
      <c r="AC61" s="12" t="s">
        <v>73</v>
      </c>
      <c r="AD61" s="12" t="s">
        <v>73</v>
      </c>
      <c r="AE61" s="12" t="s">
        <v>73</v>
      </c>
      <c r="AF61" s="12" t="s">
        <v>73</v>
      </c>
      <c r="AG61" s="12" t="s">
        <v>73</v>
      </c>
      <c r="AH61" s="12" t="s">
        <v>73</v>
      </c>
      <c r="AI61" s="12" t="s">
        <v>73</v>
      </c>
      <c r="AJ61" s="12" t="s">
        <v>73</v>
      </c>
      <c r="AK61" s="12" t="s">
        <v>73</v>
      </c>
      <c r="AL61" s="12" t="s">
        <v>73</v>
      </c>
      <c r="AM61" s="12" t="s">
        <v>73</v>
      </c>
      <c r="AN61" s="12" t="s">
        <v>73</v>
      </c>
      <c r="AO61" s="248"/>
      <c r="AP61" s="11" t="s">
        <v>1096</v>
      </c>
      <c r="AQ61" s="13" t="s">
        <v>1097</v>
      </c>
      <c r="AR61" s="122" t="s">
        <v>76</v>
      </c>
      <c r="AS61" s="12" t="s">
        <v>77</v>
      </c>
      <c r="AT61" s="14" t="s">
        <v>63</v>
      </c>
      <c r="AU61" s="14">
        <v>44702</v>
      </c>
    </row>
    <row r="62" spans="1:47" s="15" customFormat="1" ht="10.5">
      <c r="A62" s="13" t="s">
        <v>1100</v>
      </c>
      <c r="B62" s="11" t="s">
        <v>1101</v>
      </c>
      <c r="C62" s="12">
        <v>2309</v>
      </c>
      <c r="D62" s="13" t="s">
        <v>1102</v>
      </c>
      <c r="E62" s="13" t="s">
        <v>437</v>
      </c>
      <c r="F62" s="253"/>
      <c r="G62" s="11" t="s">
        <v>1105</v>
      </c>
      <c r="H62" s="11" t="b">
        <v>1</v>
      </c>
      <c r="I62" s="11" t="s">
        <v>1001</v>
      </c>
      <c r="J62" s="46" t="s">
        <v>1107</v>
      </c>
      <c r="K62" s="11" t="s">
        <v>61</v>
      </c>
      <c r="L62" s="11" t="s">
        <v>63</v>
      </c>
      <c r="M62" s="11" t="s">
        <v>63</v>
      </c>
      <c r="N62" s="11" t="s">
        <v>203</v>
      </c>
      <c r="O62" s="11" t="s">
        <v>1110</v>
      </c>
      <c r="P62" s="11" t="s">
        <v>254</v>
      </c>
      <c r="Q62" s="13" t="s">
        <v>63</v>
      </c>
      <c r="R62" s="11" t="s">
        <v>254</v>
      </c>
      <c r="S62" s="12" t="s">
        <v>63</v>
      </c>
      <c r="T62" s="248"/>
      <c r="U62" s="11" t="s">
        <v>938</v>
      </c>
      <c r="V62" s="144" t="s">
        <v>63</v>
      </c>
      <c r="W62" s="11" t="b">
        <v>0</v>
      </c>
      <c r="X62" s="12" t="s">
        <v>63</v>
      </c>
      <c r="Y62" s="248"/>
      <c r="Z62" s="11" t="s">
        <v>211</v>
      </c>
      <c r="AA62" s="11" t="s">
        <v>212</v>
      </c>
      <c r="AB62" s="12" t="s">
        <v>73</v>
      </c>
      <c r="AC62" s="12" t="s">
        <v>73</v>
      </c>
      <c r="AD62" s="12" t="s">
        <v>73</v>
      </c>
      <c r="AE62" s="12" t="s">
        <v>73</v>
      </c>
      <c r="AF62" s="12" t="s">
        <v>73</v>
      </c>
      <c r="AG62" s="12" t="s">
        <v>73</v>
      </c>
      <c r="AH62" s="12" t="s">
        <v>73</v>
      </c>
      <c r="AI62" s="12" t="s">
        <v>73</v>
      </c>
      <c r="AJ62" s="12" t="s">
        <v>73</v>
      </c>
      <c r="AK62" s="12" t="s">
        <v>73</v>
      </c>
      <c r="AL62" s="12" t="s">
        <v>73</v>
      </c>
      <c r="AM62" s="12" t="s">
        <v>73</v>
      </c>
      <c r="AN62" s="12" t="s">
        <v>73</v>
      </c>
      <c r="AO62" s="248"/>
      <c r="AP62" s="11" t="s">
        <v>1111</v>
      </c>
      <c r="AQ62" s="13" t="s">
        <v>1112</v>
      </c>
      <c r="AR62" s="122" t="s">
        <v>76</v>
      </c>
      <c r="AS62" s="12" t="s">
        <v>77</v>
      </c>
      <c r="AT62" s="14" t="s">
        <v>63</v>
      </c>
      <c r="AU62" s="14">
        <v>44702</v>
      </c>
    </row>
    <row r="63" spans="1:47" s="15" customFormat="1" ht="10.5">
      <c r="A63" s="13" t="s">
        <v>1115</v>
      </c>
      <c r="B63" s="11" t="s">
        <v>1116</v>
      </c>
      <c r="C63" s="12">
        <v>3401</v>
      </c>
      <c r="D63" s="13" t="s">
        <v>1117</v>
      </c>
      <c r="E63" s="13" t="s">
        <v>437</v>
      </c>
      <c r="F63" s="253"/>
      <c r="G63" s="11" t="s">
        <v>1120</v>
      </c>
      <c r="H63" s="11" t="s">
        <v>1122</v>
      </c>
      <c r="I63" s="11" t="s">
        <v>1125</v>
      </c>
      <c r="J63" s="13" t="s">
        <v>63</v>
      </c>
      <c r="K63" s="11" t="s">
        <v>61</v>
      </c>
      <c r="L63" s="11" t="s">
        <v>63</v>
      </c>
      <c r="M63" s="11" t="s">
        <v>1126</v>
      </c>
      <c r="N63" s="11" t="s">
        <v>254</v>
      </c>
      <c r="O63" s="12" t="s">
        <v>63</v>
      </c>
      <c r="P63" s="11" t="s">
        <v>254</v>
      </c>
      <c r="Q63" s="13" t="s">
        <v>63</v>
      </c>
      <c r="R63" s="11" t="s">
        <v>254</v>
      </c>
      <c r="S63" s="12" t="s">
        <v>63</v>
      </c>
      <c r="T63" s="248"/>
      <c r="U63" s="11" t="s">
        <v>1128</v>
      </c>
      <c r="V63" s="144" t="s">
        <v>63</v>
      </c>
      <c r="W63" s="11" t="b">
        <v>0</v>
      </c>
      <c r="X63" s="12" t="s">
        <v>1130</v>
      </c>
      <c r="Y63" s="248"/>
      <c r="Z63" s="11" t="s">
        <v>211</v>
      </c>
      <c r="AA63" s="11" t="s">
        <v>212</v>
      </c>
      <c r="AB63" s="12" t="s">
        <v>73</v>
      </c>
      <c r="AC63" s="12" t="s">
        <v>73</v>
      </c>
      <c r="AD63" s="12" t="s">
        <v>73</v>
      </c>
      <c r="AE63" s="12" t="s">
        <v>73</v>
      </c>
      <c r="AF63" s="12" t="s">
        <v>73</v>
      </c>
      <c r="AG63" s="12" t="s">
        <v>73</v>
      </c>
      <c r="AH63" s="12" t="s">
        <v>73</v>
      </c>
      <c r="AI63" s="12" t="s">
        <v>73</v>
      </c>
      <c r="AJ63" s="12" t="s">
        <v>73</v>
      </c>
      <c r="AK63" s="12" t="s">
        <v>73</v>
      </c>
      <c r="AL63" s="12" t="s">
        <v>73</v>
      </c>
      <c r="AM63" s="12" t="s">
        <v>73</v>
      </c>
      <c r="AN63" s="12" t="s">
        <v>73</v>
      </c>
      <c r="AO63" s="248"/>
      <c r="AP63" s="11" t="s">
        <v>1131</v>
      </c>
      <c r="AQ63" s="13" t="s">
        <v>1132</v>
      </c>
      <c r="AR63" s="122" t="s">
        <v>76</v>
      </c>
      <c r="AS63" s="12" t="s">
        <v>77</v>
      </c>
      <c r="AT63" s="14" t="s">
        <v>63</v>
      </c>
      <c r="AU63" s="14" t="s">
        <v>63</v>
      </c>
    </row>
    <row r="64" spans="1:47" s="15" customFormat="1" ht="10.5">
      <c r="A64" s="13" t="s">
        <v>1135</v>
      </c>
      <c r="B64" s="11" t="s">
        <v>1136</v>
      </c>
      <c r="C64" s="12">
        <v>3402</v>
      </c>
      <c r="D64" s="13" t="s">
        <v>1137</v>
      </c>
      <c r="E64" s="13" t="s">
        <v>437</v>
      </c>
      <c r="F64" s="253"/>
      <c r="G64" s="11" t="s">
        <v>1140</v>
      </c>
      <c r="H64" s="11" t="s">
        <v>1141</v>
      </c>
      <c r="I64" s="11" t="s">
        <v>1144</v>
      </c>
      <c r="J64" s="13" t="s">
        <v>63</v>
      </c>
      <c r="K64" s="11" t="s">
        <v>61</v>
      </c>
      <c r="L64" s="11" t="s">
        <v>63</v>
      </c>
      <c r="M64" s="11" t="s">
        <v>1145</v>
      </c>
      <c r="N64" s="11" t="s">
        <v>203</v>
      </c>
      <c r="O64" s="11" t="s">
        <v>1148</v>
      </c>
      <c r="P64" s="11" t="s">
        <v>203</v>
      </c>
      <c r="Q64" s="13" t="s">
        <v>1149</v>
      </c>
      <c r="R64" s="11" t="s">
        <v>203</v>
      </c>
      <c r="S64" s="11" t="s">
        <v>1149</v>
      </c>
      <c r="T64" s="248"/>
      <c r="U64" s="11" t="s">
        <v>135</v>
      </c>
      <c r="V64" s="144" t="s">
        <v>1151</v>
      </c>
      <c r="W64" s="11" t="b">
        <v>0</v>
      </c>
      <c r="X64" s="12" t="s">
        <v>63</v>
      </c>
      <c r="Y64" s="248"/>
      <c r="Z64" s="11" t="s">
        <v>211</v>
      </c>
      <c r="AA64" s="11" t="s">
        <v>212</v>
      </c>
      <c r="AB64" s="12" t="s">
        <v>73</v>
      </c>
      <c r="AC64" s="12" t="s">
        <v>73</v>
      </c>
      <c r="AD64" s="12" t="s">
        <v>73</v>
      </c>
      <c r="AE64" s="12" t="s">
        <v>73</v>
      </c>
      <c r="AF64" s="12" t="s">
        <v>73</v>
      </c>
      <c r="AG64" s="12" t="s">
        <v>73</v>
      </c>
      <c r="AH64" s="12" t="s">
        <v>73</v>
      </c>
      <c r="AI64" s="12" t="s">
        <v>73</v>
      </c>
      <c r="AJ64" s="12" t="s">
        <v>73</v>
      </c>
      <c r="AK64" s="12" t="s">
        <v>73</v>
      </c>
      <c r="AL64" s="12" t="s">
        <v>73</v>
      </c>
      <c r="AM64" s="12" t="s">
        <v>73</v>
      </c>
      <c r="AN64" s="12" t="s">
        <v>73</v>
      </c>
      <c r="AO64" s="248"/>
      <c r="AP64" s="11" t="s">
        <v>1152</v>
      </c>
      <c r="AQ64" s="13" t="s">
        <v>1153</v>
      </c>
      <c r="AR64" s="122" t="s">
        <v>76</v>
      </c>
      <c r="AS64" s="12" t="s">
        <v>77</v>
      </c>
      <c r="AT64" s="14" t="s">
        <v>63</v>
      </c>
      <c r="AU64" s="14" t="s">
        <v>63</v>
      </c>
    </row>
    <row r="65" spans="1:47" s="15" customFormat="1" ht="10.5">
      <c r="A65" s="13" t="s">
        <v>1156</v>
      </c>
      <c r="B65" s="11" t="s">
        <v>1157</v>
      </c>
      <c r="C65" s="12">
        <v>61</v>
      </c>
      <c r="D65" s="13" t="s">
        <v>1158</v>
      </c>
      <c r="E65" s="13" t="s">
        <v>191</v>
      </c>
      <c r="F65" s="253"/>
      <c r="G65" s="11" t="s">
        <v>1161</v>
      </c>
      <c r="H65" s="11" t="b">
        <v>1</v>
      </c>
      <c r="I65" s="11" t="s">
        <v>1164</v>
      </c>
      <c r="J65" s="13" t="s">
        <v>63</v>
      </c>
      <c r="K65" s="11" t="s">
        <v>61</v>
      </c>
      <c r="L65" s="11" t="s">
        <v>63</v>
      </c>
      <c r="M65" s="11" t="s">
        <v>63</v>
      </c>
      <c r="N65" s="11" t="s">
        <v>254</v>
      </c>
      <c r="O65" s="12" t="s">
        <v>63</v>
      </c>
      <c r="P65" s="11" t="s">
        <v>254</v>
      </c>
      <c r="Q65" s="13" t="s">
        <v>63</v>
      </c>
      <c r="R65" s="11" t="s">
        <v>254</v>
      </c>
      <c r="S65" s="12" t="s">
        <v>63</v>
      </c>
      <c r="T65" s="248"/>
      <c r="U65" s="11" t="s">
        <v>938</v>
      </c>
      <c r="V65" s="144" t="s">
        <v>63</v>
      </c>
      <c r="W65" s="11" t="b">
        <v>0</v>
      </c>
      <c r="X65" s="12" t="s">
        <v>63</v>
      </c>
      <c r="Y65" s="248"/>
      <c r="Z65" s="11" t="s">
        <v>211</v>
      </c>
      <c r="AA65" s="11" t="s">
        <v>212</v>
      </c>
      <c r="AB65" s="12" t="s">
        <v>73</v>
      </c>
      <c r="AC65" s="12" t="s">
        <v>73</v>
      </c>
      <c r="AD65" s="12" t="s">
        <v>213</v>
      </c>
      <c r="AE65" s="12" t="s">
        <v>213</v>
      </c>
      <c r="AF65" s="12" t="s">
        <v>213</v>
      </c>
      <c r="AG65" s="12" t="s">
        <v>213</v>
      </c>
      <c r="AH65" s="12" t="s">
        <v>213</v>
      </c>
      <c r="AI65" s="12" t="s">
        <v>213</v>
      </c>
      <c r="AJ65" s="12" t="s">
        <v>213</v>
      </c>
      <c r="AK65" s="12" t="s">
        <v>213</v>
      </c>
      <c r="AL65" s="12" t="s">
        <v>213</v>
      </c>
      <c r="AM65" s="12" t="s">
        <v>213</v>
      </c>
      <c r="AN65" s="12" t="s">
        <v>73</v>
      </c>
      <c r="AO65" s="248"/>
      <c r="AP65" s="11" t="s">
        <v>1165</v>
      </c>
      <c r="AQ65" s="13" t="s">
        <v>1157</v>
      </c>
      <c r="AR65" s="122" t="s">
        <v>76</v>
      </c>
      <c r="AS65" s="12" t="s">
        <v>77</v>
      </c>
      <c r="AT65" s="14" t="s">
        <v>63</v>
      </c>
      <c r="AU65" s="14" t="s">
        <v>63</v>
      </c>
    </row>
    <row r="66" spans="1:47" s="15" customFormat="1" ht="10.5">
      <c r="A66" s="13" t="s">
        <v>1167</v>
      </c>
      <c r="B66" s="11" t="s">
        <v>1168</v>
      </c>
      <c r="C66" s="12">
        <v>3334</v>
      </c>
      <c r="D66" s="13" t="s">
        <v>1169</v>
      </c>
      <c r="E66" s="13" t="s">
        <v>437</v>
      </c>
      <c r="F66" s="253"/>
      <c r="G66" s="11" t="s">
        <v>1172</v>
      </c>
      <c r="H66" s="11" t="s">
        <v>1173</v>
      </c>
      <c r="I66" s="11" t="s">
        <v>1176</v>
      </c>
      <c r="J66" s="13" t="s">
        <v>63</v>
      </c>
      <c r="K66" s="11" t="s">
        <v>61</v>
      </c>
      <c r="L66" s="11" t="s">
        <v>63</v>
      </c>
      <c r="M66" s="11" t="s">
        <v>1177</v>
      </c>
      <c r="N66" s="11" t="s">
        <v>254</v>
      </c>
      <c r="O66" s="12" t="s">
        <v>63</v>
      </c>
      <c r="P66" s="11" t="s">
        <v>254</v>
      </c>
      <c r="Q66" s="13" t="s">
        <v>63</v>
      </c>
      <c r="R66" s="11" t="s">
        <v>254</v>
      </c>
      <c r="S66" s="12" t="s">
        <v>63</v>
      </c>
      <c r="T66" s="248"/>
      <c r="U66" s="11" t="s">
        <v>135</v>
      </c>
      <c r="V66" s="144" t="s">
        <v>1178</v>
      </c>
      <c r="W66" s="11" t="b">
        <v>0</v>
      </c>
      <c r="X66" s="12" t="s">
        <v>63</v>
      </c>
      <c r="Y66" s="248"/>
      <c r="Z66" s="11" t="s">
        <v>211</v>
      </c>
      <c r="AA66" s="11" t="s">
        <v>212</v>
      </c>
      <c r="AB66" s="12" t="s">
        <v>73</v>
      </c>
      <c r="AC66" s="12" t="s">
        <v>73</v>
      </c>
      <c r="AD66" s="12" t="s">
        <v>73</v>
      </c>
      <c r="AE66" s="12" t="s">
        <v>73</v>
      </c>
      <c r="AF66" s="12" t="s">
        <v>73</v>
      </c>
      <c r="AG66" s="12" t="s">
        <v>213</v>
      </c>
      <c r="AH66" s="12" t="s">
        <v>213</v>
      </c>
      <c r="AI66" s="12" t="s">
        <v>213</v>
      </c>
      <c r="AJ66" s="12" t="s">
        <v>213</v>
      </c>
      <c r="AK66" s="12" t="s">
        <v>213</v>
      </c>
      <c r="AL66" s="12" t="s">
        <v>213</v>
      </c>
      <c r="AM66" s="12" t="s">
        <v>213</v>
      </c>
      <c r="AN66" s="12" t="s">
        <v>213</v>
      </c>
      <c r="AO66" s="248"/>
      <c r="AP66" s="11" t="s">
        <v>1179</v>
      </c>
      <c r="AQ66" s="13" t="s">
        <v>1180</v>
      </c>
      <c r="AR66" s="122" t="s">
        <v>76</v>
      </c>
      <c r="AS66" s="12" t="s">
        <v>77</v>
      </c>
      <c r="AT66" s="14" t="s">
        <v>63</v>
      </c>
      <c r="AU66" s="14">
        <v>45066</v>
      </c>
    </row>
    <row r="67" spans="1:47" s="15" customFormat="1" ht="10.5">
      <c r="A67" s="13" t="s">
        <v>1183</v>
      </c>
      <c r="B67" s="11" t="s">
        <v>1184</v>
      </c>
      <c r="C67" s="12">
        <v>1258</v>
      </c>
      <c r="D67" s="13" t="s">
        <v>1185</v>
      </c>
      <c r="E67" s="13" t="s">
        <v>394</v>
      </c>
      <c r="F67" s="253"/>
      <c r="G67" s="11" t="s">
        <v>1188</v>
      </c>
      <c r="H67" s="11" t="s">
        <v>1191</v>
      </c>
      <c r="I67" s="11" t="s">
        <v>1194</v>
      </c>
      <c r="J67" s="13" t="s">
        <v>63</v>
      </c>
      <c r="K67" s="11" t="s">
        <v>61</v>
      </c>
      <c r="L67" s="11" t="s">
        <v>63</v>
      </c>
      <c r="M67" s="11" t="s">
        <v>1195</v>
      </c>
      <c r="N67" s="11" t="s">
        <v>203</v>
      </c>
      <c r="O67" s="13" t="s">
        <v>1199</v>
      </c>
      <c r="P67" s="11" t="s">
        <v>254</v>
      </c>
      <c r="Q67" s="13" t="s">
        <v>63</v>
      </c>
      <c r="R67" s="11" t="s">
        <v>254</v>
      </c>
      <c r="S67" s="12" t="s">
        <v>63</v>
      </c>
      <c r="T67" s="248"/>
      <c r="U67" s="11" t="s">
        <v>135</v>
      </c>
      <c r="V67" s="144" t="s">
        <v>1201</v>
      </c>
      <c r="W67" s="11" t="b">
        <v>0</v>
      </c>
      <c r="X67" s="12" t="s">
        <v>63</v>
      </c>
      <c r="Y67" s="248"/>
      <c r="Z67" s="11" t="s">
        <v>409</v>
      </c>
      <c r="AA67" s="11" t="s">
        <v>212</v>
      </c>
      <c r="AB67" s="12" t="s">
        <v>73</v>
      </c>
      <c r="AC67" s="12" t="s">
        <v>73</v>
      </c>
      <c r="AD67" s="12" t="s">
        <v>73</v>
      </c>
      <c r="AE67" s="12" t="s">
        <v>73</v>
      </c>
      <c r="AF67" s="12" t="s">
        <v>73</v>
      </c>
      <c r="AG67" s="12" t="s">
        <v>73</v>
      </c>
      <c r="AH67" s="12" t="s">
        <v>213</v>
      </c>
      <c r="AI67" s="12" t="s">
        <v>213</v>
      </c>
      <c r="AJ67" s="12" t="s">
        <v>213</v>
      </c>
      <c r="AK67" s="12" t="s">
        <v>73</v>
      </c>
      <c r="AL67" s="12" t="s">
        <v>73</v>
      </c>
      <c r="AM67" s="12" t="s">
        <v>213</v>
      </c>
      <c r="AN67" s="12" t="s">
        <v>73</v>
      </c>
      <c r="AO67" s="248"/>
      <c r="AP67" s="11" t="s">
        <v>1202</v>
      </c>
      <c r="AQ67" s="13" t="s">
        <v>1203</v>
      </c>
      <c r="AR67" s="122" t="s">
        <v>76</v>
      </c>
      <c r="AS67" s="12" t="s">
        <v>77</v>
      </c>
      <c r="AT67" s="14" t="s">
        <v>63</v>
      </c>
      <c r="AU67" s="14">
        <v>45248</v>
      </c>
    </row>
    <row r="68" spans="1:47" s="15" customFormat="1" ht="11.25">
      <c r="A68" s="236" t="s">
        <v>9287</v>
      </c>
      <c r="B68" s="237"/>
      <c r="C68" s="238"/>
      <c r="D68" s="239"/>
      <c r="E68" s="235"/>
      <c r="F68" s="230"/>
      <c r="G68" s="237"/>
      <c r="H68" s="237"/>
      <c r="I68" s="237"/>
      <c r="J68" s="235"/>
      <c r="K68" s="237"/>
      <c r="L68" s="237"/>
      <c r="M68" s="237"/>
      <c r="N68" s="235"/>
      <c r="O68" s="235"/>
      <c r="P68" s="237"/>
      <c r="Q68" s="235"/>
      <c r="R68" s="237"/>
      <c r="S68" s="235"/>
      <c r="T68" s="231"/>
      <c r="U68" s="237"/>
      <c r="V68" s="240"/>
      <c r="W68" s="237"/>
      <c r="X68" s="238"/>
      <c r="Y68" s="231"/>
      <c r="Z68" s="237"/>
      <c r="AA68" s="237"/>
      <c r="AB68" s="238"/>
      <c r="AC68" s="238"/>
      <c r="AD68" s="238"/>
      <c r="AE68" s="238"/>
      <c r="AF68" s="238"/>
      <c r="AG68" s="238"/>
      <c r="AH68" s="238"/>
      <c r="AI68" s="238"/>
      <c r="AJ68" s="238"/>
      <c r="AK68" s="238"/>
      <c r="AL68" s="238"/>
      <c r="AM68" s="238"/>
      <c r="AN68" s="238"/>
      <c r="AO68" s="231"/>
      <c r="AP68" s="237"/>
      <c r="AQ68" s="235"/>
      <c r="AR68" s="238"/>
      <c r="AS68" s="238"/>
      <c r="AT68" s="241"/>
      <c r="AU68" s="241"/>
    </row>
    <row r="69" spans="1:47" s="15" customFormat="1" ht="10.5">
      <c r="A69" s="13" t="s">
        <v>1206</v>
      </c>
      <c r="B69" s="11" t="s">
        <v>1207</v>
      </c>
      <c r="C69" s="12">
        <v>1152</v>
      </c>
      <c r="D69" s="13" t="s">
        <v>1208</v>
      </c>
      <c r="E69" s="13" t="s">
        <v>356</v>
      </c>
      <c r="F69" s="253"/>
      <c r="G69" s="11" t="s">
        <v>1211</v>
      </c>
      <c r="H69" s="11" t="s">
        <v>1214</v>
      </c>
      <c r="I69" s="11" t="s">
        <v>1218</v>
      </c>
      <c r="J69" s="13" t="s">
        <v>63</v>
      </c>
      <c r="K69" s="11" t="s">
        <v>61</v>
      </c>
      <c r="L69" s="11" t="s">
        <v>1222</v>
      </c>
      <c r="M69" s="11" t="s">
        <v>1223</v>
      </c>
      <c r="N69" s="11" t="s">
        <v>64</v>
      </c>
      <c r="O69" s="13" t="s">
        <v>64</v>
      </c>
      <c r="P69" s="11" t="s">
        <v>64</v>
      </c>
      <c r="Q69" s="13" t="s">
        <v>63</v>
      </c>
      <c r="R69" s="11" t="s">
        <v>64</v>
      </c>
      <c r="S69" s="12" t="s">
        <v>63</v>
      </c>
      <c r="T69" s="248"/>
      <c r="U69" s="11" t="s">
        <v>135</v>
      </c>
      <c r="V69" s="144" t="s">
        <v>1224</v>
      </c>
      <c r="W69" s="11" t="b">
        <v>0</v>
      </c>
      <c r="X69" s="12" t="s">
        <v>281</v>
      </c>
      <c r="Y69" s="248"/>
      <c r="Z69" s="11" t="s">
        <v>409</v>
      </c>
      <c r="AA69" s="11" t="s">
        <v>212</v>
      </c>
      <c r="AB69" s="12" t="s">
        <v>73</v>
      </c>
      <c r="AC69" s="12" t="s">
        <v>73</v>
      </c>
      <c r="AD69" s="12" t="s">
        <v>73</v>
      </c>
      <c r="AE69" s="12" t="s">
        <v>73</v>
      </c>
      <c r="AF69" s="12" t="s">
        <v>73</v>
      </c>
      <c r="AG69" s="12" t="s">
        <v>73</v>
      </c>
      <c r="AH69" s="12" t="s">
        <v>73</v>
      </c>
      <c r="AI69" s="12" t="s">
        <v>73</v>
      </c>
      <c r="AJ69" s="12" t="s">
        <v>73</v>
      </c>
      <c r="AK69" s="12" t="s">
        <v>73</v>
      </c>
      <c r="AL69" s="12" t="s">
        <v>73</v>
      </c>
      <c r="AM69" s="12" t="s">
        <v>73</v>
      </c>
      <c r="AN69" s="12" t="s">
        <v>73</v>
      </c>
      <c r="AO69" s="248"/>
      <c r="AP69" s="11" t="s">
        <v>1225</v>
      </c>
      <c r="AQ69" s="13" t="s">
        <v>1226</v>
      </c>
      <c r="AR69" s="122" t="s">
        <v>76</v>
      </c>
      <c r="AS69" s="12" t="s">
        <v>77</v>
      </c>
      <c r="AT69" s="14" t="s">
        <v>63</v>
      </c>
      <c r="AU69" s="14">
        <v>45802</v>
      </c>
    </row>
    <row r="70" spans="1:47" s="10" customFormat="1" ht="11.25">
      <c r="A70" s="13" t="s">
        <v>1229</v>
      </c>
      <c r="B70" s="11" t="s">
        <v>1230</v>
      </c>
      <c r="C70" s="12">
        <v>1175</v>
      </c>
      <c r="D70" s="13" t="s">
        <v>1231</v>
      </c>
      <c r="E70" s="13" t="s">
        <v>356</v>
      </c>
      <c r="F70" s="253"/>
      <c r="G70" s="11" t="s">
        <v>1234</v>
      </c>
      <c r="H70" s="11" t="s">
        <v>1235</v>
      </c>
      <c r="I70" s="11" t="s">
        <v>1238</v>
      </c>
      <c r="J70" s="11" t="s">
        <v>1239</v>
      </c>
      <c r="K70" s="11" t="s">
        <v>61</v>
      </c>
      <c r="L70" s="11" t="s">
        <v>1241</v>
      </c>
      <c r="M70" s="11" t="s">
        <v>1242</v>
      </c>
      <c r="N70" s="11" t="s">
        <v>64</v>
      </c>
      <c r="O70" s="11" t="s">
        <v>64</v>
      </c>
      <c r="P70" s="11" t="s">
        <v>64</v>
      </c>
      <c r="Q70" s="13" t="s">
        <v>63</v>
      </c>
      <c r="R70" s="11" t="s">
        <v>64</v>
      </c>
      <c r="S70" s="12" t="s">
        <v>63</v>
      </c>
      <c r="T70" s="248"/>
      <c r="U70" s="11" t="s">
        <v>135</v>
      </c>
      <c r="V70" s="144" t="s">
        <v>1243</v>
      </c>
      <c r="W70" s="11" t="b">
        <v>0</v>
      </c>
      <c r="X70" s="12" t="s">
        <v>63</v>
      </c>
      <c r="Y70" s="248"/>
      <c r="Z70" s="11" t="s">
        <v>409</v>
      </c>
      <c r="AA70" s="11" t="s">
        <v>212</v>
      </c>
      <c r="AB70" s="12" t="s">
        <v>73</v>
      </c>
      <c r="AC70" s="12" t="s">
        <v>73</v>
      </c>
      <c r="AD70" s="12" t="s">
        <v>73</v>
      </c>
      <c r="AE70" s="12" t="s">
        <v>73</v>
      </c>
      <c r="AF70" s="12" t="s">
        <v>73</v>
      </c>
      <c r="AG70" s="12" t="s">
        <v>73</v>
      </c>
      <c r="AH70" s="12" t="s">
        <v>73</v>
      </c>
      <c r="AI70" s="12" t="s">
        <v>73</v>
      </c>
      <c r="AJ70" s="12" t="s">
        <v>73</v>
      </c>
      <c r="AK70" s="12" t="s">
        <v>73</v>
      </c>
      <c r="AL70" s="12" t="s">
        <v>73</v>
      </c>
      <c r="AM70" s="12" t="s">
        <v>73</v>
      </c>
      <c r="AN70" s="12" t="s">
        <v>73</v>
      </c>
      <c r="AO70" s="248"/>
      <c r="AP70" s="11" t="s">
        <v>1244</v>
      </c>
      <c r="AQ70" s="13" t="s">
        <v>1245</v>
      </c>
      <c r="AR70" s="122" t="s">
        <v>76</v>
      </c>
      <c r="AS70" s="12" t="s">
        <v>77</v>
      </c>
      <c r="AT70" s="14" t="s">
        <v>63</v>
      </c>
      <c r="AU70" s="14">
        <v>45892</v>
      </c>
    </row>
    <row r="71" spans="1:47" s="15" customFormat="1" ht="10.5">
      <c r="A71" s="13" t="s">
        <v>1248</v>
      </c>
      <c r="B71" s="11" t="s">
        <v>1249</v>
      </c>
      <c r="C71" s="12">
        <v>1171</v>
      </c>
      <c r="D71" s="13" t="s">
        <v>1250</v>
      </c>
      <c r="E71" s="13" t="s">
        <v>356</v>
      </c>
      <c r="F71" s="253"/>
      <c r="G71" s="11" t="s">
        <v>1253</v>
      </c>
      <c r="H71" s="11" t="s">
        <v>1254</v>
      </c>
      <c r="I71" s="11" t="s">
        <v>1256</v>
      </c>
      <c r="J71" s="13" t="s">
        <v>63</v>
      </c>
      <c r="K71" s="11" t="s">
        <v>61</v>
      </c>
      <c r="L71" s="11" t="s">
        <v>63</v>
      </c>
      <c r="M71" s="11" t="s">
        <v>1257</v>
      </c>
      <c r="N71" s="11" t="s">
        <v>254</v>
      </c>
      <c r="O71" s="11" t="s">
        <v>63</v>
      </c>
      <c r="P71" s="11" t="s">
        <v>254</v>
      </c>
      <c r="Q71" s="13" t="s">
        <v>63</v>
      </c>
      <c r="R71" s="11" t="s">
        <v>254</v>
      </c>
      <c r="S71" s="11" t="s">
        <v>63</v>
      </c>
      <c r="T71" s="248"/>
      <c r="U71" s="11" t="s">
        <v>1128</v>
      </c>
      <c r="V71" s="144" t="s">
        <v>63</v>
      </c>
      <c r="W71" s="11" t="b">
        <v>0</v>
      </c>
      <c r="X71" s="12" t="s">
        <v>1130</v>
      </c>
      <c r="Y71" s="248"/>
      <c r="Z71" s="11" t="s">
        <v>211</v>
      </c>
      <c r="AA71" s="11" t="s">
        <v>212</v>
      </c>
      <c r="AB71" s="12" t="s">
        <v>213</v>
      </c>
      <c r="AC71" s="12" t="s">
        <v>213</v>
      </c>
      <c r="AD71" s="12" t="s">
        <v>213</v>
      </c>
      <c r="AE71" s="12" t="s">
        <v>213</v>
      </c>
      <c r="AF71" s="12" t="s">
        <v>213</v>
      </c>
      <c r="AG71" s="12" t="s">
        <v>213</v>
      </c>
      <c r="AH71" s="12" t="s">
        <v>213</v>
      </c>
      <c r="AI71" s="12" t="s">
        <v>213</v>
      </c>
      <c r="AJ71" s="12" t="s">
        <v>213</v>
      </c>
      <c r="AK71" s="12" t="s">
        <v>213</v>
      </c>
      <c r="AL71" s="12" t="s">
        <v>213</v>
      </c>
      <c r="AM71" s="12" t="s">
        <v>213</v>
      </c>
      <c r="AN71" s="12" t="s">
        <v>73</v>
      </c>
      <c r="AO71" s="248"/>
      <c r="AP71" s="11" t="s">
        <v>1258</v>
      </c>
      <c r="AQ71" s="13" t="s">
        <v>1259</v>
      </c>
      <c r="AR71" s="122" t="s">
        <v>76</v>
      </c>
      <c r="AS71" s="12" t="s">
        <v>77</v>
      </c>
      <c r="AT71" s="14">
        <v>44884</v>
      </c>
      <c r="AU71" s="14">
        <v>45802</v>
      </c>
    </row>
    <row r="72" spans="1:47" s="15" customFormat="1" ht="10.5">
      <c r="A72" s="13" t="s">
        <v>1262</v>
      </c>
      <c r="B72" s="11" t="s">
        <v>1264</v>
      </c>
      <c r="C72" s="12">
        <v>1172</v>
      </c>
      <c r="D72" s="13" t="s">
        <v>1265</v>
      </c>
      <c r="E72" s="13" t="s">
        <v>356</v>
      </c>
      <c r="F72" s="253"/>
      <c r="G72" s="11" t="s">
        <v>1266</v>
      </c>
      <c r="H72" s="11" t="s">
        <v>1141</v>
      </c>
      <c r="I72" s="11" t="s">
        <v>1144</v>
      </c>
      <c r="J72" s="13" t="s">
        <v>63</v>
      </c>
      <c r="K72" s="11" t="s">
        <v>61</v>
      </c>
      <c r="L72" s="11" t="s">
        <v>63</v>
      </c>
      <c r="M72" s="11" t="s">
        <v>1267</v>
      </c>
      <c r="N72" s="11" t="s">
        <v>203</v>
      </c>
      <c r="O72" s="13" t="s">
        <v>1270</v>
      </c>
      <c r="P72" s="11" t="s">
        <v>203</v>
      </c>
      <c r="Q72" s="13" t="s">
        <v>1272</v>
      </c>
      <c r="R72" s="11" t="s">
        <v>203</v>
      </c>
      <c r="S72" s="11" t="s">
        <v>1274</v>
      </c>
      <c r="T72" s="248"/>
      <c r="U72" s="11" t="s">
        <v>135</v>
      </c>
      <c r="V72" s="144" t="s">
        <v>1151</v>
      </c>
      <c r="W72" s="11" t="b">
        <v>0</v>
      </c>
      <c r="X72" s="12" t="s">
        <v>63</v>
      </c>
      <c r="Y72" s="248"/>
      <c r="Z72" s="11" t="s">
        <v>211</v>
      </c>
      <c r="AA72" s="11" t="s">
        <v>212</v>
      </c>
      <c r="AB72" s="12" t="s">
        <v>213</v>
      </c>
      <c r="AC72" s="12" t="s">
        <v>213</v>
      </c>
      <c r="AD72" s="12" t="s">
        <v>213</v>
      </c>
      <c r="AE72" s="12" t="s">
        <v>213</v>
      </c>
      <c r="AF72" s="12" t="s">
        <v>213</v>
      </c>
      <c r="AG72" s="12" t="s">
        <v>213</v>
      </c>
      <c r="AH72" s="12" t="s">
        <v>213</v>
      </c>
      <c r="AI72" s="12" t="s">
        <v>213</v>
      </c>
      <c r="AJ72" s="12" t="s">
        <v>213</v>
      </c>
      <c r="AK72" s="12" t="s">
        <v>213</v>
      </c>
      <c r="AL72" s="12" t="s">
        <v>213</v>
      </c>
      <c r="AM72" s="12" t="s">
        <v>213</v>
      </c>
      <c r="AN72" s="12" t="s">
        <v>73</v>
      </c>
      <c r="AO72" s="248"/>
      <c r="AP72" s="11" t="s">
        <v>1275</v>
      </c>
      <c r="AQ72" s="13" t="s">
        <v>1276</v>
      </c>
      <c r="AR72" s="122" t="s">
        <v>76</v>
      </c>
      <c r="AS72" s="12" t="s">
        <v>77</v>
      </c>
      <c r="AT72" s="14">
        <v>44884</v>
      </c>
      <c r="AU72" s="14">
        <v>44884</v>
      </c>
    </row>
    <row r="73" spans="1:47" s="15" customFormat="1" ht="10.5">
      <c r="A73" s="13" t="s">
        <v>1279</v>
      </c>
      <c r="B73" s="11" t="s">
        <v>1280</v>
      </c>
      <c r="C73" s="12">
        <v>1148</v>
      </c>
      <c r="D73" s="13" t="s">
        <v>1281</v>
      </c>
      <c r="E73" s="13" t="s">
        <v>356</v>
      </c>
      <c r="F73" s="253"/>
      <c r="G73" s="11" t="s">
        <v>1284</v>
      </c>
      <c r="H73" s="13" t="s">
        <v>1285</v>
      </c>
      <c r="I73" s="11" t="s">
        <v>1288</v>
      </c>
      <c r="J73" s="13" t="s">
        <v>63</v>
      </c>
      <c r="K73" s="11" t="s">
        <v>61</v>
      </c>
      <c r="L73" s="11" t="s">
        <v>63</v>
      </c>
      <c r="M73" s="11" t="s">
        <v>1289</v>
      </c>
      <c r="N73" s="11" t="s">
        <v>254</v>
      </c>
      <c r="O73" s="12" t="s">
        <v>63</v>
      </c>
      <c r="P73" s="11" t="s">
        <v>254</v>
      </c>
      <c r="Q73" s="13" t="s">
        <v>63</v>
      </c>
      <c r="R73" s="11" t="s">
        <v>254</v>
      </c>
      <c r="S73" s="12" t="s">
        <v>63</v>
      </c>
      <c r="T73" s="248"/>
      <c r="U73" s="11" t="s">
        <v>135</v>
      </c>
      <c r="V73" s="144" t="s">
        <v>1290</v>
      </c>
      <c r="W73" s="11" t="b">
        <v>0</v>
      </c>
      <c r="X73" s="12" t="s">
        <v>63</v>
      </c>
      <c r="Y73" s="248"/>
      <c r="Z73" s="11" t="s">
        <v>211</v>
      </c>
      <c r="AA73" s="11" t="s">
        <v>212</v>
      </c>
      <c r="AB73" s="12" t="s">
        <v>73</v>
      </c>
      <c r="AC73" s="12" t="s">
        <v>73</v>
      </c>
      <c r="AD73" s="12" t="s">
        <v>73</v>
      </c>
      <c r="AE73" s="12" t="s">
        <v>73</v>
      </c>
      <c r="AF73" s="12" t="s">
        <v>73</v>
      </c>
      <c r="AG73" s="12" t="s">
        <v>73</v>
      </c>
      <c r="AH73" s="12" t="s">
        <v>73</v>
      </c>
      <c r="AI73" s="12" t="s">
        <v>73</v>
      </c>
      <c r="AJ73" s="12" t="s">
        <v>73</v>
      </c>
      <c r="AK73" s="12" t="s">
        <v>73</v>
      </c>
      <c r="AL73" s="12" t="s">
        <v>73</v>
      </c>
      <c r="AM73" s="12" t="s">
        <v>73</v>
      </c>
      <c r="AN73" s="12" t="s">
        <v>73</v>
      </c>
      <c r="AO73" s="248"/>
      <c r="AP73" s="11" t="s">
        <v>1292</v>
      </c>
      <c r="AQ73" s="13" t="s">
        <v>1293</v>
      </c>
      <c r="AR73" s="122" t="s">
        <v>76</v>
      </c>
      <c r="AS73" s="12" t="s">
        <v>77</v>
      </c>
      <c r="AT73" s="14">
        <v>45066</v>
      </c>
      <c r="AU73" s="14">
        <v>45066</v>
      </c>
    </row>
    <row r="74" spans="1:47" s="10" customFormat="1" ht="11.25">
      <c r="A74" s="236" t="s">
        <v>9311</v>
      </c>
      <c r="B74" s="237"/>
      <c r="C74" s="238"/>
      <c r="D74" s="239"/>
      <c r="E74" s="235"/>
      <c r="F74" s="230"/>
      <c r="G74" s="237"/>
      <c r="H74" s="237"/>
      <c r="I74" s="237"/>
      <c r="J74" s="235"/>
      <c r="K74" s="237"/>
      <c r="L74" s="237"/>
      <c r="M74" s="237"/>
      <c r="N74" s="235"/>
      <c r="O74" s="235"/>
      <c r="P74" s="237"/>
      <c r="Q74" s="235"/>
      <c r="R74" s="237"/>
      <c r="S74" s="235"/>
      <c r="T74" s="231"/>
      <c r="U74" s="237"/>
      <c r="V74" s="240"/>
      <c r="W74" s="237"/>
      <c r="X74" s="238"/>
      <c r="Y74" s="231"/>
      <c r="Z74" s="237"/>
      <c r="AA74" s="237"/>
      <c r="AB74" s="238"/>
      <c r="AC74" s="238"/>
      <c r="AD74" s="238"/>
      <c r="AE74" s="238"/>
      <c r="AF74" s="238"/>
      <c r="AG74" s="238"/>
      <c r="AH74" s="238"/>
      <c r="AI74" s="238"/>
      <c r="AJ74" s="238"/>
      <c r="AK74" s="238"/>
      <c r="AL74" s="238"/>
      <c r="AM74" s="238"/>
      <c r="AN74" s="238"/>
      <c r="AO74" s="231"/>
      <c r="AP74" s="237"/>
      <c r="AQ74" s="235"/>
      <c r="AR74" s="238"/>
      <c r="AS74" s="238"/>
      <c r="AT74" s="241"/>
      <c r="AU74" s="241"/>
    </row>
    <row r="75" spans="1:47" s="15" customFormat="1" ht="10.5">
      <c r="A75" s="13" t="s">
        <v>1296</v>
      </c>
      <c r="B75" s="11" t="s">
        <v>1297</v>
      </c>
      <c r="C75" s="12">
        <v>3721</v>
      </c>
      <c r="D75" s="13" t="s">
        <v>1298</v>
      </c>
      <c r="E75" s="13" t="s">
        <v>1299</v>
      </c>
      <c r="F75" s="253"/>
      <c r="G75" s="11" t="s">
        <v>1302</v>
      </c>
      <c r="H75" s="11" t="s">
        <v>1303</v>
      </c>
      <c r="I75" s="11" t="s">
        <v>1305</v>
      </c>
      <c r="J75" s="13" t="s">
        <v>1307</v>
      </c>
      <c r="K75" s="11" t="s">
        <v>61</v>
      </c>
      <c r="L75" s="11" t="s">
        <v>958</v>
      </c>
      <c r="M75" s="11" t="s">
        <v>1308</v>
      </c>
      <c r="N75" s="11" t="s">
        <v>64</v>
      </c>
      <c r="O75" s="11" t="s">
        <v>64</v>
      </c>
      <c r="P75" s="11" t="s">
        <v>64</v>
      </c>
      <c r="Q75" s="13" t="s">
        <v>63</v>
      </c>
      <c r="R75" s="11" t="s">
        <v>64</v>
      </c>
      <c r="S75" s="12" t="s">
        <v>63</v>
      </c>
      <c r="T75" s="248"/>
      <c r="U75" s="11" t="s">
        <v>1128</v>
      </c>
      <c r="V75" s="144" t="s">
        <v>63</v>
      </c>
      <c r="W75" s="11" t="b">
        <v>0</v>
      </c>
      <c r="X75" s="12" t="s">
        <v>1130</v>
      </c>
      <c r="Y75" s="248"/>
      <c r="Z75" s="11" t="s">
        <v>71</v>
      </c>
      <c r="AA75" s="11" t="s">
        <v>212</v>
      </c>
      <c r="AB75" s="12" t="s">
        <v>73</v>
      </c>
      <c r="AC75" s="12" t="s">
        <v>73</v>
      </c>
      <c r="AD75" s="12" t="s">
        <v>73</v>
      </c>
      <c r="AE75" s="12" t="s">
        <v>73</v>
      </c>
      <c r="AF75" s="12" t="s">
        <v>73</v>
      </c>
      <c r="AG75" s="12" t="s">
        <v>73</v>
      </c>
      <c r="AH75" s="12" t="s">
        <v>73</v>
      </c>
      <c r="AI75" s="12" t="s">
        <v>73</v>
      </c>
      <c r="AJ75" s="12" t="s">
        <v>73</v>
      </c>
      <c r="AK75" s="12" t="s">
        <v>73</v>
      </c>
      <c r="AL75" s="12" t="s">
        <v>73</v>
      </c>
      <c r="AM75" s="12" t="s">
        <v>73</v>
      </c>
      <c r="AN75" s="12" t="s">
        <v>73</v>
      </c>
      <c r="AO75" s="248"/>
      <c r="AP75" s="11" t="s">
        <v>1310</v>
      </c>
      <c r="AQ75" s="13" t="s">
        <v>1311</v>
      </c>
      <c r="AR75" s="122" t="s">
        <v>76</v>
      </c>
      <c r="AS75" s="12" t="s">
        <v>77</v>
      </c>
      <c r="AT75" s="14" t="s">
        <v>63</v>
      </c>
      <c r="AU75" s="14">
        <v>45976</v>
      </c>
    </row>
    <row r="76" spans="1:47" s="15" customFormat="1" ht="10.5">
      <c r="A76" s="13" t="s">
        <v>1314</v>
      </c>
      <c r="B76" s="11" t="s">
        <v>1315</v>
      </c>
      <c r="C76" s="12">
        <v>3722</v>
      </c>
      <c r="D76" s="13" t="s">
        <v>1316</v>
      </c>
      <c r="E76" s="13" t="s">
        <v>1299</v>
      </c>
      <c r="F76" s="253"/>
      <c r="G76" s="11" t="s">
        <v>1319</v>
      </c>
      <c r="H76" s="11" t="s">
        <v>1320</v>
      </c>
      <c r="I76" s="11" t="s">
        <v>1323</v>
      </c>
      <c r="J76" s="11" t="s">
        <v>63</v>
      </c>
      <c r="K76" s="11" t="s">
        <v>61</v>
      </c>
      <c r="L76" s="11" t="s">
        <v>63</v>
      </c>
      <c r="M76" s="11" t="s">
        <v>1324</v>
      </c>
      <c r="N76" s="11" t="s">
        <v>64</v>
      </c>
      <c r="O76" s="11" t="s">
        <v>64</v>
      </c>
      <c r="P76" s="11" t="s">
        <v>64</v>
      </c>
      <c r="Q76" s="13" t="s">
        <v>63</v>
      </c>
      <c r="R76" s="11" t="s">
        <v>64</v>
      </c>
      <c r="S76" s="12" t="s">
        <v>63</v>
      </c>
      <c r="T76" s="248"/>
      <c r="U76" s="11" t="s">
        <v>135</v>
      </c>
      <c r="V76" s="144" t="s">
        <v>1326</v>
      </c>
      <c r="W76" s="11" t="b">
        <v>0</v>
      </c>
      <c r="X76" s="12" t="s">
        <v>63</v>
      </c>
      <c r="Y76" s="248"/>
      <c r="Z76" s="11" t="s">
        <v>71</v>
      </c>
      <c r="AA76" s="11" t="s">
        <v>212</v>
      </c>
      <c r="AB76" s="12" t="s">
        <v>73</v>
      </c>
      <c r="AC76" s="12" t="s">
        <v>73</v>
      </c>
      <c r="AD76" s="12" t="s">
        <v>73</v>
      </c>
      <c r="AE76" s="12" t="s">
        <v>73</v>
      </c>
      <c r="AF76" s="12" t="s">
        <v>73</v>
      </c>
      <c r="AG76" s="12" t="s">
        <v>73</v>
      </c>
      <c r="AH76" s="12" t="s">
        <v>73</v>
      </c>
      <c r="AI76" s="12" t="s">
        <v>73</v>
      </c>
      <c r="AJ76" s="12" t="s">
        <v>73</v>
      </c>
      <c r="AK76" s="12" t="s">
        <v>73</v>
      </c>
      <c r="AL76" s="12" t="s">
        <v>73</v>
      </c>
      <c r="AM76" s="12" t="s">
        <v>73</v>
      </c>
      <c r="AN76" s="12" t="s">
        <v>73</v>
      </c>
      <c r="AO76" s="248"/>
      <c r="AP76" s="11" t="s">
        <v>1328</v>
      </c>
      <c r="AQ76" s="13" t="s">
        <v>1329</v>
      </c>
      <c r="AR76" s="122" t="s">
        <v>76</v>
      </c>
      <c r="AS76" s="12" t="s">
        <v>77</v>
      </c>
      <c r="AT76" s="14" t="s">
        <v>63</v>
      </c>
      <c r="AU76" s="14">
        <v>45976</v>
      </c>
    </row>
    <row r="77" spans="1:47" s="15" customFormat="1" ht="10.5">
      <c r="A77" s="13" t="s">
        <v>1332</v>
      </c>
      <c r="B77" s="11" t="s">
        <v>1333</v>
      </c>
      <c r="C77" s="12">
        <v>3725</v>
      </c>
      <c r="D77" s="13" t="s">
        <v>1334</v>
      </c>
      <c r="E77" s="13" t="s">
        <v>1299</v>
      </c>
      <c r="F77" s="253"/>
      <c r="G77" s="11" t="s">
        <v>1337</v>
      </c>
      <c r="H77" s="11" t="s">
        <v>1338</v>
      </c>
      <c r="I77" s="11" t="s">
        <v>1305</v>
      </c>
      <c r="J77" s="13" t="s">
        <v>1340</v>
      </c>
      <c r="K77" s="11" t="s">
        <v>61</v>
      </c>
      <c r="L77" s="11" t="s">
        <v>958</v>
      </c>
      <c r="M77" s="11" t="s">
        <v>1341</v>
      </c>
      <c r="N77" s="11" t="s">
        <v>64</v>
      </c>
      <c r="O77" s="11" t="s">
        <v>64</v>
      </c>
      <c r="P77" s="11" t="s">
        <v>64</v>
      </c>
      <c r="Q77" s="13" t="s">
        <v>63</v>
      </c>
      <c r="R77" s="11" t="s">
        <v>64</v>
      </c>
      <c r="S77" s="12" t="s">
        <v>63</v>
      </c>
      <c r="T77" s="248"/>
      <c r="U77" s="11" t="s">
        <v>1128</v>
      </c>
      <c r="V77" s="144" t="s">
        <v>63</v>
      </c>
      <c r="W77" s="11" t="b">
        <v>0</v>
      </c>
      <c r="X77" s="12" t="s">
        <v>1130</v>
      </c>
      <c r="Y77" s="248"/>
      <c r="Z77" s="11" t="s">
        <v>71</v>
      </c>
      <c r="AA77" s="11" t="s">
        <v>212</v>
      </c>
      <c r="AB77" s="12" t="s">
        <v>73</v>
      </c>
      <c r="AC77" s="12" t="s">
        <v>73</v>
      </c>
      <c r="AD77" s="12" t="s">
        <v>73</v>
      </c>
      <c r="AE77" s="12" t="s">
        <v>73</v>
      </c>
      <c r="AF77" s="12" t="s">
        <v>73</v>
      </c>
      <c r="AG77" s="12" t="s">
        <v>73</v>
      </c>
      <c r="AH77" s="12" t="s">
        <v>73</v>
      </c>
      <c r="AI77" s="12" t="s">
        <v>73</v>
      </c>
      <c r="AJ77" s="12" t="s">
        <v>73</v>
      </c>
      <c r="AK77" s="12" t="s">
        <v>73</v>
      </c>
      <c r="AL77" s="12" t="s">
        <v>73</v>
      </c>
      <c r="AM77" s="12" t="s">
        <v>73</v>
      </c>
      <c r="AN77" s="12" t="s">
        <v>73</v>
      </c>
      <c r="AO77" s="248"/>
      <c r="AP77" s="11" t="s">
        <v>1342</v>
      </c>
      <c r="AQ77" s="13" t="s">
        <v>1343</v>
      </c>
      <c r="AR77" s="122" t="s">
        <v>76</v>
      </c>
      <c r="AS77" s="12" t="s">
        <v>77</v>
      </c>
      <c r="AT77" s="14" t="s">
        <v>63</v>
      </c>
      <c r="AU77" s="14">
        <v>45976</v>
      </c>
    </row>
    <row r="78" spans="1:47" s="15" customFormat="1" ht="10.5">
      <c r="A78" s="13" t="s">
        <v>1346</v>
      </c>
      <c r="B78" s="11" t="s">
        <v>1347</v>
      </c>
      <c r="C78" s="12">
        <v>3726</v>
      </c>
      <c r="D78" s="13" t="s">
        <v>1348</v>
      </c>
      <c r="E78" s="13" t="s">
        <v>1299</v>
      </c>
      <c r="F78" s="253"/>
      <c r="G78" s="11" t="s">
        <v>1319</v>
      </c>
      <c r="H78" s="11" t="s">
        <v>1320</v>
      </c>
      <c r="I78" s="11" t="s">
        <v>1323</v>
      </c>
      <c r="J78" s="11" t="s">
        <v>63</v>
      </c>
      <c r="K78" s="11" t="s">
        <v>61</v>
      </c>
      <c r="L78" s="11" t="s">
        <v>63</v>
      </c>
      <c r="M78" s="11" t="s">
        <v>1349</v>
      </c>
      <c r="N78" s="11" t="s">
        <v>64</v>
      </c>
      <c r="O78" s="11" t="s">
        <v>64</v>
      </c>
      <c r="P78" s="11" t="s">
        <v>64</v>
      </c>
      <c r="Q78" s="13" t="s">
        <v>63</v>
      </c>
      <c r="R78" s="11" t="s">
        <v>64</v>
      </c>
      <c r="S78" s="12" t="s">
        <v>63</v>
      </c>
      <c r="T78" s="248"/>
      <c r="U78" s="11" t="s">
        <v>135</v>
      </c>
      <c r="V78" s="144" t="s">
        <v>1326</v>
      </c>
      <c r="W78" s="11" t="b">
        <v>0</v>
      </c>
      <c r="X78" s="12" t="s">
        <v>63</v>
      </c>
      <c r="Y78" s="248"/>
      <c r="Z78" s="11" t="s">
        <v>71</v>
      </c>
      <c r="AA78" s="11" t="s">
        <v>212</v>
      </c>
      <c r="AB78" s="12" t="s">
        <v>73</v>
      </c>
      <c r="AC78" s="12" t="s">
        <v>73</v>
      </c>
      <c r="AD78" s="12" t="s">
        <v>73</v>
      </c>
      <c r="AE78" s="12" t="s">
        <v>73</v>
      </c>
      <c r="AF78" s="12" t="s">
        <v>73</v>
      </c>
      <c r="AG78" s="12" t="s">
        <v>73</v>
      </c>
      <c r="AH78" s="12" t="s">
        <v>73</v>
      </c>
      <c r="AI78" s="12" t="s">
        <v>73</v>
      </c>
      <c r="AJ78" s="12" t="s">
        <v>73</v>
      </c>
      <c r="AK78" s="12" t="s">
        <v>73</v>
      </c>
      <c r="AL78" s="12" t="s">
        <v>73</v>
      </c>
      <c r="AM78" s="12" t="s">
        <v>73</v>
      </c>
      <c r="AN78" s="12" t="s">
        <v>73</v>
      </c>
      <c r="AO78" s="248"/>
      <c r="AP78" s="11" t="s">
        <v>1350</v>
      </c>
      <c r="AQ78" s="13" t="s">
        <v>1351</v>
      </c>
      <c r="AR78" s="122" t="s">
        <v>76</v>
      </c>
      <c r="AS78" s="12" t="s">
        <v>77</v>
      </c>
      <c r="AT78" s="14" t="s">
        <v>63</v>
      </c>
      <c r="AU78" s="14">
        <v>45976</v>
      </c>
    </row>
    <row r="79" spans="1:47" s="15" customFormat="1" ht="10.5">
      <c r="A79" s="13" t="s">
        <v>1354</v>
      </c>
      <c r="B79" s="11" t="s">
        <v>1355</v>
      </c>
      <c r="C79" s="12">
        <v>3739</v>
      </c>
      <c r="D79" s="13" t="s">
        <v>1356</v>
      </c>
      <c r="E79" s="13" t="s">
        <v>1299</v>
      </c>
      <c r="F79" s="253"/>
      <c r="G79" s="11" t="s">
        <v>1359</v>
      </c>
      <c r="H79" s="11" t="s">
        <v>1360</v>
      </c>
      <c r="I79" s="11" t="s">
        <v>1305</v>
      </c>
      <c r="J79" s="13" t="s">
        <v>1340</v>
      </c>
      <c r="K79" s="11" t="s">
        <v>61</v>
      </c>
      <c r="L79" s="11" t="s">
        <v>958</v>
      </c>
      <c r="M79" s="11" t="s">
        <v>1362</v>
      </c>
      <c r="N79" s="11" t="s">
        <v>64</v>
      </c>
      <c r="O79" s="11" t="s">
        <v>64</v>
      </c>
      <c r="P79" s="11" t="s">
        <v>64</v>
      </c>
      <c r="Q79" s="13" t="s">
        <v>63</v>
      </c>
      <c r="R79" s="11" t="s">
        <v>64</v>
      </c>
      <c r="S79" s="12" t="s">
        <v>63</v>
      </c>
      <c r="T79" s="248"/>
      <c r="U79" s="11" t="s">
        <v>1128</v>
      </c>
      <c r="V79" s="144" t="s">
        <v>63</v>
      </c>
      <c r="W79" s="11" t="b">
        <v>0</v>
      </c>
      <c r="X79" s="12" t="s">
        <v>1130</v>
      </c>
      <c r="Y79" s="248"/>
      <c r="Z79" s="11" t="s">
        <v>71</v>
      </c>
      <c r="AA79" s="11" t="s">
        <v>212</v>
      </c>
      <c r="AB79" s="12" t="s">
        <v>73</v>
      </c>
      <c r="AC79" s="12" t="s">
        <v>73</v>
      </c>
      <c r="AD79" s="12" t="s">
        <v>73</v>
      </c>
      <c r="AE79" s="12" t="s">
        <v>73</v>
      </c>
      <c r="AF79" s="12" t="s">
        <v>73</v>
      </c>
      <c r="AG79" s="12" t="s">
        <v>73</v>
      </c>
      <c r="AH79" s="12" t="s">
        <v>73</v>
      </c>
      <c r="AI79" s="12" t="s">
        <v>73</v>
      </c>
      <c r="AJ79" s="12" t="s">
        <v>73</v>
      </c>
      <c r="AK79" s="12" t="s">
        <v>73</v>
      </c>
      <c r="AL79" s="12" t="s">
        <v>73</v>
      </c>
      <c r="AM79" s="12" t="s">
        <v>73</v>
      </c>
      <c r="AN79" s="12" t="s">
        <v>73</v>
      </c>
      <c r="AO79" s="248"/>
      <c r="AP79" s="11" t="s">
        <v>1363</v>
      </c>
      <c r="AQ79" s="13" t="s">
        <v>1364</v>
      </c>
      <c r="AR79" s="122" t="s">
        <v>76</v>
      </c>
      <c r="AS79" s="12" t="s">
        <v>77</v>
      </c>
      <c r="AT79" s="14" t="s">
        <v>63</v>
      </c>
      <c r="AU79" s="14">
        <v>45976</v>
      </c>
    </row>
    <row r="80" spans="1:47" s="15" customFormat="1" ht="10.5">
      <c r="A80" s="13" t="s">
        <v>1367</v>
      </c>
      <c r="B80" s="11" t="s">
        <v>1368</v>
      </c>
      <c r="C80" s="12">
        <v>3740</v>
      </c>
      <c r="D80" s="13" t="s">
        <v>1369</v>
      </c>
      <c r="E80" s="13" t="s">
        <v>1299</v>
      </c>
      <c r="F80" s="253"/>
      <c r="G80" s="11" t="s">
        <v>1319</v>
      </c>
      <c r="H80" s="11" t="s">
        <v>1320</v>
      </c>
      <c r="I80" s="11" t="s">
        <v>1323</v>
      </c>
      <c r="J80" s="11" t="s">
        <v>63</v>
      </c>
      <c r="K80" s="11" t="s">
        <v>61</v>
      </c>
      <c r="L80" s="11" t="s">
        <v>63</v>
      </c>
      <c r="M80" s="11" t="s">
        <v>1370</v>
      </c>
      <c r="N80" s="11" t="s">
        <v>64</v>
      </c>
      <c r="O80" s="11" t="s">
        <v>64</v>
      </c>
      <c r="P80" s="11" t="s">
        <v>64</v>
      </c>
      <c r="Q80" s="13" t="s">
        <v>63</v>
      </c>
      <c r="R80" s="11" t="s">
        <v>64</v>
      </c>
      <c r="S80" s="12" t="s">
        <v>63</v>
      </c>
      <c r="T80" s="248"/>
      <c r="U80" s="11" t="s">
        <v>135</v>
      </c>
      <c r="V80" s="144" t="s">
        <v>1326</v>
      </c>
      <c r="W80" s="11" t="b">
        <v>0</v>
      </c>
      <c r="X80" s="12" t="s">
        <v>63</v>
      </c>
      <c r="Y80" s="248"/>
      <c r="Z80" s="11" t="s">
        <v>71</v>
      </c>
      <c r="AA80" s="11" t="s">
        <v>212</v>
      </c>
      <c r="AB80" s="12" t="s">
        <v>73</v>
      </c>
      <c r="AC80" s="12" t="s">
        <v>73</v>
      </c>
      <c r="AD80" s="12" t="s">
        <v>73</v>
      </c>
      <c r="AE80" s="12" t="s">
        <v>73</v>
      </c>
      <c r="AF80" s="12" t="s">
        <v>73</v>
      </c>
      <c r="AG80" s="12" t="s">
        <v>73</v>
      </c>
      <c r="AH80" s="12" t="s">
        <v>73</v>
      </c>
      <c r="AI80" s="12" t="s">
        <v>73</v>
      </c>
      <c r="AJ80" s="12" t="s">
        <v>73</v>
      </c>
      <c r="AK80" s="12" t="s">
        <v>73</v>
      </c>
      <c r="AL80" s="12" t="s">
        <v>73</v>
      </c>
      <c r="AM80" s="12" t="s">
        <v>73</v>
      </c>
      <c r="AN80" s="12" t="s">
        <v>73</v>
      </c>
      <c r="AO80" s="248"/>
      <c r="AP80" s="11" t="s">
        <v>1371</v>
      </c>
      <c r="AQ80" s="13" t="s">
        <v>1372</v>
      </c>
      <c r="AR80" s="122" t="s">
        <v>76</v>
      </c>
      <c r="AS80" s="12" t="s">
        <v>77</v>
      </c>
      <c r="AT80" s="14" t="s">
        <v>63</v>
      </c>
      <c r="AU80" s="14">
        <v>45976</v>
      </c>
    </row>
    <row r="81" spans="1:47" s="15" customFormat="1" ht="10.5">
      <c r="A81" s="13" t="s">
        <v>1375</v>
      </c>
      <c r="B81" s="11" t="s">
        <v>1376</v>
      </c>
      <c r="C81" s="12">
        <v>3777</v>
      </c>
      <c r="D81" s="13" t="s">
        <v>1377</v>
      </c>
      <c r="E81" s="13" t="s">
        <v>1299</v>
      </c>
      <c r="F81" s="253"/>
      <c r="G81" s="11" t="s">
        <v>1380</v>
      </c>
      <c r="H81" s="11" t="s">
        <v>1381</v>
      </c>
      <c r="I81" s="11" t="s">
        <v>1384</v>
      </c>
      <c r="J81" s="11" t="s">
        <v>63</v>
      </c>
      <c r="K81" s="11" t="s">
        <v>61</v>
      </c>
      <c r="L81" s="11" t="s">
        <v>958</v>
      </c>
      <c r="M81" s="11" t="s">
        <v>1385</v>
      </c>
      <c r="N81" s="11" t="s">
        <v>64</v>
      </c>
      <c r="O81" s="11" t="s">
        <v>64</v>
      </c>
      <c r="P81" s="11" t="s">
        <v>64</v>
      </c>
      <c r="Q81" s="13" t="s">
        <v>63</v>
      </c>
      <c r="R81" s="11" t="s">
        <v>64</v>
      </c>
      <c r="S81" s="12" t="s">
        <v>63</v>
      </c>
      <c r="T81" s="248"/>
      <c r="U81" s="11" t="s">
        <v>1128</v>
      </c>
      <c r="V81" s="144" t="s">
        <v>63</v>
      </c>
      <c r="W81" s="11" t="b">
        <v>0</v>
      </c>
      <c r="X81" s="12" t="s">
        <v>1130</v>
      </c>
      <c r="Y81" s="248"/>
      <c r="Z81" s="11" t="s">
        <v>71</v>
      </c>
      <c r="AA81" s="11" t="s">
        <v>212</v>
      </c>
      <c r="AB81" s="12" t="s">
        <v>73</v>
      </c>
      <c r="AC81" s="12" t="s">
        <v>73</v>
      </c>
      <c r="AD81" s="12" t="s">
        <v>73</v>
      </c>
      <c r="AE81" s="12" t="s">
        <v>73</v>
      </c>
      <c r="AF81" s="12" t="s">
        <v>73</v>
      </c>
      <c r="AG81" s="12" t="s">
        <v>73</v>
      </c>
      <c r="AH81" s="12" t="s">
        <v>73</v>
      </c>
      <c r="AI81" s="12" t="s">
        <v>73</v>
      </c>
      <c r="AJ81" s="12" t="s">
        <v>73</v>
      </c>
      <c r="AK81" s="12" t="s">
        <v>73</v>
      </c>
      <c r="AL81" s="12" t="s">
        <v>73</v>
      </c>
      <c r="AM81" s="12" t="s">
        <v>73</v>
      </c>
      <c r="AN81" s="12" t="s">
        <v>73</v>
      </c>
      <c r="AO81" s="248"/>
      <c r="AP81" s="11" t="s">
        <v>1386</v>
      </c>
      <c r="AQ81" s="13" t="s">
        <v>1387</v>
      </c>
      <c r="AR81" s="122" t="s">
        <v>76</v>
      </c>
      <c r="AS81" s="12" t="s">
        <v>77</v>
      </c>
      <c r="AT81" s="14" t="s">
        <v>63</v>
      </c>
      <c r="AU81" s="14">
        <v>45976</v>
      </c>
    </row>
    <row r="82" spans="1:47" s="15" customFormat="1" ht="10.5">
      <c r="A82" s="13" t="s">
        <v>1390</v>
      </c>
      <c r="B82" s="11" t="s">
        <v>1391</v>
      </c>
      <c r="C82" s="12">
        <v>3778</v>
      </c>
      <c r="D82" s="13" t="s">
        <v>1392</v>
      </c>
      <c r="E82" s="13" t="s">
        <v>1299</v>
      </c>
      <c r="F82" s="253"/>
      <c r="G82" s="11" t="s">
        <v>1319</v>
      </c>
      <c r="H82" s="11" t="s">
        <v>1393</v>
      </c>
      <c r="I82" s="11" t="s">
        <v>1323</v>
      </c>
      <c r="J82" s="11" t="s">
        <v>63</v>
      </c>
      <c r="K82" s="11" t="s">
        <v>61</v>
      </c>
      <c r="L82" s="11" t="s">
        <v>63</v>
      </c>
      <c r="M82" s="11" t="s">
        <v>1394</v>
      </c>
      <c r="N82" s="11" t="s">
        <v>64</v>
      </c>
      <c r="O82" s="11" t="s">
        <v>64</v>
      </c>
      <c r="P82" s="11" t="s">
        <v>64</v>
      </c>
      <c r="Q82" s="13" t="s">
        <v>63</v>
      </c>
      <c r="R82" s="11" t="s">
        <v>64</v>
      </c>
      <c r="S82" s="12" t="s">
        <v>63</v>
      </c>
      <c r="T82" s="248"/>
      <c r="U82" s="11" t="s">
        <v>135</v>
      </c>
      <c r="V82" s="144" t="s">
        <v>1396</v>
      </c>
      <c r="W82" s="11" t="b">
        <v>0</v>
      </c>
      <c r="X82" s="12" t="s">
        <v>63</v>
      </c>
      <c r="Y82" s="248"/>
      <c r="Z82" s="11" t="s">
        <v>71</v>
      </c>
      <c r="AA82" s="11" t="s">
        <v>212</v>
      </c>
      <c r="AB82" s="12" t="s">
        <v>73</v>
      </c>
      <c r="AC82" s="12" t="s">
        <v>73</v>
      </c>
      <c r="AD82" s="12" t="s">
        <v>73</v>
      </c>
      <c r="AE82" s="12" t="s">
        <v>73</v>
      </c>
      <c r="AF82" s="12" t="s">
        <v>73</v>
      </c>
      <c r="AG82" s="12" t="s">
        <v>73</v>
      </c>
      <c r="AH82" s="12" t="s">
        <v>73</v>
      </c>
      <c r="AI82" s="12" t="s">
        <v>73</v>
      </c>
      <c r="AJ82" s="12" t="s">
        <v>73</v>
      </c>
      <c r="AK82" s="12" t="s">
        <v>73</v>
      </c>
      <c r="AL82" s="12" t="s">
        <v>73</v>
      </c>
      <c r="AM82" s="12" t="s">
        <v>73</v>
      </c>
      <c r="AN82" s="12" t="s">
        <v>73</v>
      </c>
      <c r="AO82" s="248"/>
      <c r="AP82" s="11" t="s">
        <v>1397</v>
      </c>
      <c r="AQ82" s="13" t="s">
        <v>1398</v>
      </c>
      <c r="AR82" s="122" t="s">
        <v>76</v>
      </c>
      <c r="AS82" s="12" t="s">
        <v>77</v>
      </c>
      <c r="AT82" s="14" t="s">
        <v>63</v>
      </c>
      <c r="AU82" s="14">
        <v>45976</v>
      </c>
    </row>
    <row r="83" spans="1:47" s="15" customFormat="1" ht="10.5">
      <c r="A83" s="13" t="s">
        <v>1401</v>
      </c>
      <c r="B83" s="11" t="s">
        <v>1402</v>
      </c>
      <c r="C83" s="12">
        <v>3733</v>
      </c>
      <c r="D83" s="13" t="s">
        <v>1403</v>
      </c>
      <c r="E83" s="13" t="s">
        <v>101</v>
      </c>
      <c r="F83" s="253"/>
      <c r="G83" s="11" t="s">
        <v>1406</v>
      </c>
      <c r="H83" s="11" t="s">
        <v>1409</v>
      </c>
      <c r="I83" s="11" t="s">
        <v>1410</v>
      </c>
      <c r="J83" s="11" t="s">
        <v>63</v>
      </c>
      <c r="K83" s="11" t="s">
        <v>62</v>
      </c>
      <c r="L83" s="11" t="s">
        <v>1411</v>
      </c>
      <c r="M83" s="11" t="s">
        <v>1412</v>
      </c>
      <c r="N83" s="11" t="s">
        <v>64</v>
      </c>
      <c r="O83" s="11" t="s">
        <v>64</v>
      </c>
      <c r="P83" s="11" t="s">
        <v>254</v>
      </c>
      <c r="Q83" s="13" t="s">
        <v>63</v>
      </c>
      <c r="R83" s="11" t="s">
        <v>254</v>
      </c>
      <c r="S83" s="12" t="s">
        <v>63</v>
      </c>
      <c r="T83" s="248"/>
      <c r="U83" s="11" t="s">
        <v>1128</v>
      </c>
      <c r="V83" s="144" t="s">
        <v>63</v>
      </c>
      <c r="W83" s="11" t="b">
        <v>0</v>
      </c>
      <c r="X83" s="12" t="s">
        <v>1130</v>
      </c>
      <c r="Y83" s="248"/>
      <c r="Z83" s="11" t="s">
        <v>71</v>
      </c>
      <c r="AA83" s="11" t="s">
        <v>72</v>
      </c>
      <c r="AB83" s="12" t="s">
        <v>73</v>
      </c>
      <c r="AC83" s="12" t="s">
        <v>73</v>
      </c>
      <c r="AD83" s="12" t="s">
        <v>73</v>
      </c>
      <c r="AE83" s="12" t="s">
        <v>73</v>
      </c>
      <c r="AF83" s="12" t="s">
        <v>73</v>
      </c>
      <c r="AG83" s="12" t="s">
        <v>73</v>
      </c>
      <c r="AH83" s="12" t="s">
        <v>73</v>
      </c>
      <c r="AI83" s="12" t="s">
        <v>73</v>
      </c>
      <c r="AJ83" s="12" t="s">
        <v>73</v>
      </c>
      <c r="AK83" s="12" t="s">
        <v>73</v>
      </c>
      <c r="AL83" s="12" t="s">
        <v>73</v>
      </c>
      <c r="AM83" s="12" t="s">
        <v>73</v>
      </c>
      <c r="AN83" s="12" t="s">
        <v>73</v>
      </c>
      <c r="AO83" s="248"/>
      <c r="AP83" s="11" t="s">
        <v>1414</v>
      </c>
      <c r="AQ83" s="13" t="s">
        <v>1415</v>
      </c>
      <c r="AR83" s="122" t="s">
        <v>76</v>
      </c>
      <c r="AS83" s="12" t="s">
        <v>77</v>
      </c>
      <c r="AT83" s="14" t="s">
        <v>63</v>
      </c>
      <c r="AU83" s="14">
        <v>46158</v>
      </c>
    </row>
    <row r="84" spans="1:47" s="15" customFormat="1" ht="10.5">
      <c r="A84" s="13" t="s">
        <v>1418</v>
      </c>
      <c r="B84" s="11" t="s">
        <v>1419</v>
      </c>
      <c r="C84" s="12">
        <v>3734</v>
      </c>
      <c r="D84" s="13" t="s">
        <v>1420</v>
      </c>
      <c r="E84" s="13" t="s">
        <v>101</v>
      </c>
      <c r="F84" s="253"/>
      <c r="G84" s="11" t="s">
        <v>1319</v>
      </c>
      <c r="H84" s="11" t="s">
        <v>1421</v>
      </c>
      <c r="I84" s="11" t="s">
        <v>1323</v>
      </c>
      <c r="J84" s="13" t="s">
        <v>63</v>
      </c>
      <c r="K84" s="11" t="s">
        <v>62</v>
      </c>
      <c r="L84" s="11" t="s">
        <v>63</v>
      </c>
      <c r="M84" s="11" t="s">
        <v>1422</v>
      </c>
      <c r="N84" s="11" t="s">
        <v>64</v>
      </c>
      <c r="O84" s="11" t="s">
        <v>64</v>
      </c>
      <c r="P84" s="11" t="s">
        <v>203</v>
      </c>
      <c r="Q84" s="13" t="s">
        <v>1425</v>
      </c>
      <c r="R84" s="11" t="s">
        <v>203</v>
      </c>
      <c r="S84" s="11" t="s">
        <v>1425</v>
      </c>
      <c r="T84" s="248"/>
      <c r="U84" s="11" t="s">
        <v>135</v>
      </c>
      <c r="V84" s="144" t="s">
        <v>1427</v>
      </c>
      <c r="W84" s="11" t="b">
        <v>0</v>
      </c>
      <c r="X84" s="12" t="s">
        <v>63</v>
      </c>
      <c r="Y84" s="248"/>
      <c r="Z84" s="11" t="s">
        <v>71</v>
      </c>
      <c r="AA84" s="11" t="s">
        <v>72</v>
      </c>
      <c r="AB84" s="12" t="s">
        <v>73</v>
      </c>
      <c r="AC84" s="12" t="s">
        <v>73</v>
      </c>
      <c r="AD84" s="12" t="s">
        <v>73</v>
      </c>
      <c r="AE84" s="12" t="s">
        <v>73</v>
      </c>
      <c r="AF84" s="12" t="s">
        <v>73</v>
      </c>
      <c r="AG84" s="12" t="s">
        <v>73</v>
      </c>
      <c r="AH84" s="12" t="s">
        <v>73</v>
      </c>
      <c r="AI84" s="12" t="s">
        <v>73</v>
      </c>
      <c r="AJ84" s="12" t="s">
        <v>73</v>
      </c>
      <c r="AK84" s="12" t="s">
        <v>73</v>
      </c>
      <c r="AL84" s="12" t="s">
        <v>73</v>
      </c>
      <c r="AM84" s="12" t="s">
        <v>73</v>
      </c>
      <c r="AN84" s="12" t="s">
        <v>73</v>
      </c>
      <c r="AO84" s="248"/>
      <c r="AP84" s="11" t="s">
        <v>1428</v>
      </c>
      <c r="AQ84" s="13" t="s">
        <v>1429</v>
      </c>
      <c r="AR84" s="122" t="s">
        <v>76</v>
      </c>
      <c r="AS84" s="12" t="s">
        <v>77</v>
      </c>
      <c r="AT84" s="14" t="s">
        <v>63</v>
      </c>
      <c r="AU84" s="14" t="s">
        <v>63</v>
      </c>
    </row>
    <row r="85" spans="1:47" s="15" customFormat="1" ht="10.5">
      <c r="A85" s="13" t="s">
        <v>1432</v>
      </c>
      <c r="B85" s="11" t="s">
        <v>1433</v>
      </c>
      <c r="C85" s="12">
        <v>3775</v>
      </c>
      <c r="D85" s="13" t="s">
        <v>1434</v>
      </c>
      <c r="E85" s="13" t="s">
        <v>1435</v>
      </c>
      <c r="F85" s="253"/>
      <c r="G85" s="11" t="s">
        <v>1438</v>
      </c>
      <c r="H85" s="11" t="s">
        <v>1439</v>
      </c>
      <c r="I85" s="11" t="s">
        <v>1442</v>
      </c>
      <c r="J85" s="13" t="s">
        <v>1444</v>
      </c>
      <c r="K85" s="11" t="s">
        <v>62</v>
      </c>
      <c r="L85" s="11" t="s">
        <v>63</v>
      </c>
      <c r="M85" s="11" t="s">
        <v>1445</v>
      </c>
      <c r="N85" s="11" t="s">
        <v>203</v>
      </c>
      <c r="O85" s="11" t="s">
        <v>1449</v>
      </c>
      <c r="P85" s="11" t="s">
        <v>254</v>
      </c>
      <c r="Q85" s="13" t="s">
        <v>63</v>
      </c>
      <c r="R85" s="11" t="s">
        <v>254</v>
      </c>
      <c r="S85" s="12" t="s">
        <v>63</v>
      </c>
      <c r="T85" s="248"/>
      <c r="U85" s="11" t="s">
        <v>1128</v>
      </c>
      <c r="V85" s="144" t="s">
        <v>63</v>
      </c>
      <c r="W85" s="11" t="b">
        <v>0</v>
      </c>
      <c r="X85" s="12" t="s">
        <v>1130</v>
      </c>
      <c r="Y85" s="248"/>
      <c r="Z85" s="11" t="s">
        <v>409</v>
      </c>
      <c r="AA85" s="11" t="s">
        <v>72</v>
      </c>
      <c r="AB85" s="12" t="s">
        <v>73</v>
      </c>
      <c r="AC85" s="12" t="s">
        <v>73</v>
      </c>
      <c r="AD85" s="12" t="s">
        <v>73</v>
      </c>
      <c r="AE85" s="12" t="s">
        <v>73</v>
      </c>
      <c r="AF85" s="12" t="s">
        <v>73</v>
      </c>
      <c r="AG85" s="12" t="s">
        <v>73</v>
      </c>
      <c r="AH85" s="12" t="s">
        <v>213</v>
      </c>
      <c r="AI85" s="12" t="s">
        <v>213</v>
      </c>
      <c r="AJ85" s="12" t="s">
        <v>213</v>
      </c>
      <c r="AK85" s="12" t="s">
        <v>213</v>
      </c>
      <c r="AL85" s="12" t="s">
        <v>213</v>
      </c>
      <c r="AM85" s="12" t="s">
        <v>213</v>
      </c>
      <c r="AN85" s="12" t="s">
        <v>73</v>
      </c>
      <c r="AO85" s="248"/>
      <c r="AP85" s="11" t="s">
        <v>1450</v>
      </c>
      <c r="AQ85" s="13" t="s">
        <v>1451</v>
      </c>
      <c r="AR85" s="122" t="s">
        <v>76</v>
      </c>
      <c r="AS85" s="12" t="s">
        <v>77</v>
      </c>
      <c r="AT85" s="14" t="s">
        <v>63</v>
      </c>
      <c r="AU85" s="14" t="s">
        <v>63</v>
      </c>
    </row>
    <row r="86" spans="1:47" s="15" customFormat="1" ht="10.5">
      <c r="A86" s="13" t="s">
        <v>1454</v>
      </c>
      <c r="B86" s="11" t="s">
        <v>1455</v>
      </c>
      <c r="C86" s="12">
        <v>3776</v>
      </c>
      <c r="D86" s="13" t="s">
        <v>1456</v>
      </c>
      <c r="E86" s="13" t="s">
        <v>1435</v>
      </c>
      <c r="F86" s="253"/>
      <c r="G86" s="11" t="s">
        <v>1319</v>
      </c>
      <c r="H86" s="11" t="s">
        <v>1393</v>
      </c>
      <c r="I86" s="11" t="s">
        <v>1457</v>
      </c>
      <c r="J86" s="11" t="s">
        <v>63</v>
      </c>
      <c r="K86" s="11" t="s">
        <v>62</v>
      </c>
      <c r="L86" s="11" t="s">
        <v>63</v>
      </c>
      <c r="M86" s="11" t="s">
        <v>1458</v>
      </c>
      <c r="N86" s="11" t="s">
        <v>203</v>
      </c>
      <c r="O86" s="11" t="s">
        <v>1461</v>
      </c>
      <c r="P86" s="11" t="s">
        <v>203</v>
      </c>
      <c r="Q86" s="13" t="s">
        <v>1463</v>
      </c>
      <c r="R86" s="11" t="s">
        <v>203</v>
      </c>
      <c r="S86" s="11" t="s">
        <v>1465</v>
      </c>
      <c r="T86" s="248"/>
      <c r="U86" s="11" t="s">
        <v>135</v>
      </c>
      <c r="V86" s="144" t="s">
        <v>1396</v>
      </c>
      <c r="W86" s="11" t="b">
        <v>0</v>
      </c>
      <c r="X86" s="12" t="s">
        <v>63</v>
      </c>
      <c r="Y86" s="248"/>
      <c r="Z86" s="11" t="s">
        <v>409</v>
      </c>
      <c r="AA86" s="11" t="s">
        <v>72</v>
      </c>
      <c r="AB86" s="12" t="s">
        <v>73</v>
      </c>
      <c r="AC86" s="12" t="s">
        <v>73</v>
      </c>
      <c r="AD86" s="12" t="s">
        <v>73</v>
      </c>
      <c r="AE86" s="12" t="s">
        <v>73</v>
      </c>
      <c r="AF86" s="12" t="s">
        <v>73</v>
      </c>
      <c r="AG86" s="12" t="s">
        <v>73</v>
      </c>
      <c r="AH86" s="12" t="s">
        <v>213</v>
      </c>
      <c r="AI86" s="12" t="s">
        <v>213</v>
      </c>
      <c r="AJ86" s="12" t="s">
        <v>213</v>
      </c>
      <c r="AK86" s="12" t="s">
        <v>213</v>
      </c>
      <c r="AL86" s="12" t="s">
        <v>213</v>
      </c>
      <c r="AM86" s="12" t="s">
        <v>213</v>
      </c>
      <c r="AN86" s="12" t="s">
        <v>73</v>
      </c>
      <c r="AO86" s="248"/>
      <c r="AP86" s="11" t="s">
        <v>1466</v>
      </c>
      <c r="AQ86" s="13" t="s">
        <v>1467</v>
      </c>
      <c r="AR86" s="122" t="s">
        <v>76</v>
      </c>
      <c r="AS86" s="12" t="s">
        <v>77</v>
      </c>
      <c r="AT86" s="14" t="s">
        <v>63</v>
      </c>
      <c r="AU86" s="14" t="s">
        <v>63</v>
      </c>
    </row>
    <row r="87" spans="1:47" s="15" customFormat="1" ht="10.5">
      <c r="A87" s="13" t="s">
        <v>1470</v>
      </c>
      <c r="B87" s="11" t="s">
        <v>1471</v>
      </c>
      <c r="C87" s="12">
        <v>3779</v>
      </c>
      <c r="D87" s="13" t="s">
        <v>1472</v>
      </c>
      <c r="E87" s="13" t="s">
        <v>1299</v>
      </c>
      <c r="F87" s="253"/>
      <c r="G87" s="11" t="s">
        <v>1475</v>
      </c>
      <c r="H87" s="11" t="s">
        <v>1476</v>
      </c>
      <c r="I87" s="11" t="s">
        <v>1479</v>
      </c>
      <c r="J87" s="13" t="s">
        <v>1482</v>
      </c>
      <c r="K87" s="11" t="s">
        <v>61</v>
      </c>
      <c r="L87" s="11" t="s">
        <v>63</v>
      </c>
      <c r="M87" s="11" t="s">
        <v>1483</v>
      </c>
      <c r="N87" s="11" t="s">
        <v>203</v>
      </c>
      <c r="O87" s="11" t="s">
        <v>1484</v>
      </c>
      <c r="P87" s="11" t="s">
        <v>254</v>
      </c>
      <c r="Q87" s="13" t="s">
        <v>63</v>
      </c>
      <c r="R87" s="11" t="s">
        <v>254</v>
      </c>
      <c r="S87" s="12" t="s">
        <v>63</v>
      </c>
      <c r="T87" s="248"/>
      <c r="U87" s="11" t="s">
        <v>1128</v>
      </c>
      <c r="V87" s="144" t="s">
        <v>63</v>
      </c>
      <c r="W87" s="11" t="b">
        <v>0</v>
      </c>
      <c r="X87" s="12" t="s">
        <v>1130</v>
      </c>
      <c r="Y87" s="248"/>
      <c r="Z87" s="11" t="s">
        <v>211</v>
      </c>
      <c r="AA87" s="11" t="s">
        <v>212</v>
      </c>
      <c r="AB87" s="12" t="s">
        <v>73</v>
      </c>
      <c r="AC87" s="12" t="s">
        <v>73</v>
      </c>
      <c r="AD87" s="12" t="s">
        <v>73</v>
      </c>
      <c r="AE87" s="12" t="s">
        <v>73</v>
      </c>
      <c r="AF87" s="12" t="s">
        <v>73</v>
      </c>
      <c r="AG87" s="12" t="s">
        <v>73</v>
      </c>
      <c r="AH87" s="12" t="s">
        <v>73</v>
      </c>
      <c r="AI87" s="12" t="s">
        <v>73</v>
      </c>
      <c r="AJ87" s="12" t="s">
        <v>73</v>
      </c>
      <c r="AK87" s="12" t="s">
        <v>73</v>
      </c>
      <c r="AL87" s="12" t="s">
        <v>73</v>
      </c>
      <c r="AM87" s="12" t="s">
        <v>73</v>
      </c>
      <c r="AN87" s="12" t="s">
        <v>73</v>
      </c>
      <c r="AO87" s="248"/>
      <c r="AP87" s="11" t="s">
        <v>1485</v>
      </c>
      <c r="AQ87" s="13" t="s">
        <v>1486</v>
      </c>
      <c r="AR87" s="122" t="s">
        <v>76</v>
      </c>
      <c r="AS87" s="12" t="s">
        <v>77</v>
      </c>
      <c r="AT87" s="14" t="s">
        <v>63</v>
      </c>
      <c r="AU87" s="14">
        <v>45892</v>
      </c>
    </row>
    <row r="88" spans="1:47" s="15" customFormat="1" ht="10.5">
      <c r="A88" s="13" t="s">
        <v>1489</v>
      </c>
      <c r="B88" s="11" t="s">
        <v>1490</v>
      </c>
      <c r="C88" s="12">
        <v>3780</v>
      </c>
      <c r="D88" s="13" t="s">
        <v>1491</v>
      </c>
      <c r="E88" s="13" t="s">
        <v>1299</v>
      </c>
      <c r="F88" s="253"/>
      <c r="G88" s="11" t="s">
        <v>1492</v>
      </c>
      <c r="H88" s="11" t="s">
        <v>1393</v>
      </c>
      <c r="I88" s="11" t="s">
        <v>1323</v>
      </c>
      <c r="J88" s="11" t="s">
        <v>63</v>
      </c>
      <c r="K88" s="11" t="s">
        <v>61</v>
      </c>
      <c r="L88" s="11" t="s">
        <v>63</v>
      </c>
      <c r="M88" s="11" t="s">
        <v>1493</v>
      </c>
      <c r="N88" s="11" t="s">
        <v>64</v>
      </c>
      <c r="O88" s="11" t="s">
        <v>64</v>
      </c>
      <c r="P88" s="11" t="s">
        <v>203</v>
      </c>
      <c r="Q88" s="13" t="s">
        <v>1496</v>
      </c>
      <c r="R88" s="11" t="s">
        <v>203</v>
      </c>
      <c r="S88" s="11" t="s">
        <v>1498</v>
      </c>
      <c r="T88" s="248"/>
      <c r="U88" s="11" t="s">
        <v>135</v>
      </c>
      <c r="V88" s="144" t="s">
        <v>1396</v>
      </c>
      <c r="W88" s="11" t="b">
        <v>0</v>
      </c>
      <c r="X88" s="12" t="s">
        <v>63</v>
      </c>
      <c r="Y88" s="248"/>
      <c r="Z88" s="11" t="s">
        <v>211</v>
      </c>
      <c r="AA88" s="11" t="s">
        <v>212</v>
      </c>
      <c r="AB88" s="12" t="s">
        <v>73</v>
      </c>
      <c r="AC88" s="12" t="s">
        <v>73</v>
      </c>
      <c r="AD88" s="12" t="s">
        <v>73</v>
      </c>
      <c r="AE88" s="12" t="s">
        <v>73</v>
      </c>
      <c r="AF88" s="12" t="s">
        <v>73</v>
      </c>
      <c r="AG88" s="12" t="s">
        <v>73</v>
      </c>
      <c r="AH88" s="12" t="s">
        <v>73</v>
      </c>
      <c r="AI88" s="12" t="s">
        <v>73</v>
      </c>
      <c r="AJ88" s="12" t="s">
        <v>73</v>
      </c>
      <c r="AK88" s="12" t="s">
        <v>73</v>
      </c>
      <c r="AL88" s="12" t="s">
        <v>73</v>
      </c>
      <c r="AM88" s="12" t="s">
        <v>73</v>
      </c>
      <c r="AN88" s="12" t="s">
        <v>73</v>
      </c>
      <c r="AO88" s="248"/>
      <c r="AP88" s="11" t="s">
        <v>1499</v>
      </c>
      <c r="AQ88" s="13" t="s">
        <v>1500</v>
      </c>
      <c r="AR88" s="122" t="s">
        <v>76</v>
      </c>
      <c r="AS88" s="12" t="s">
        <v>77</v>
      </c>
      <c r="AT88" s="14" t="s">
        <v>63</v>
      </c>
      <c r="AU88" s="14" t="s">
        <v>63</v>
      </c>
    </row>
    <row r="89" spans="1:47" s="15" customFormat="1" ht="10.5">
      <c r="A89" s="13" t="s">
        <v>1503</v>
      </c>
      <c r="B89" s="11" t="s">
        <v>1504</v>
      </c>
      <c r="C89" s="12">
        <v>3761</v>
      </c>
      <c r="D89" s="13" t="s">
        <v>1505</v>
      </c>
      <c r="E89" s="13" t="s">
        <v>1299</v>
      </c>
      <c r="F89" s="253"/>
      <c r="G89" s="11" t="s">
        <v>1508</v>
      </c>
      <c r="H89" s="11" t="s">
        <v>1509</v>
      </c>
      <c r="I89" s="11" t="s">
        <v>1512</v>
      </c>
      <c r="J89" s="13" t="s">
        <v>63</v>
      </c>
      <c r="K89" s="11" t="s">
        <v>61</v>
      </c>
      <c r="L89" s="11" t="s">
        <v>63</v>
      </c>
      <c r="M89" s="11" t="s">
        <v>1513</v>
      </c>
      <c r="N89" s="11" t="s">
        <v>203</v>
      </c>
      <c r="O89" s="11" t="s">
        <v>1516</v>
      </c>
      <c r="P89" s="11" t="s">
        <v>254</v>
      </c>
      <c r="Q89" s="13" t="s">
        <v>63</v>
      </c>
      <c r="R89" s="11" t="s">
        <v>254</v>
      </c>
      <c r="S89" s="12" t="s">
        <v>63</v>
      </c>
      <c r="T89" s="248"/>
      <c r="U89" s="11" t="s">
        <v>135</v>
      </c>
      <c r="V89" s="144" t="s">
        <v>1517</v>
      </c>
      <c r="W89" s="11" t="b">
        <v>0</v>
      </c>
      <c r="X89" s="12" t="s">
        <v>63</v>
      </c>
      <c r="Y89" s="248"/>
      <c r="Z89" s="11" t="s">
        <v>409</v>
      </c>
      <c r="AA89" s="11" t="s">
        <v>212</v>
      </c>
      <c r="AB89" s="12" t="s">
        <v>73</v>
      </c>
      <c r="AC89" s="12" t="s">
        <v>73</v>
      </c>
      <c r="AD89" s="12" t="s">
        <v>73</v>
      </c>
      <c r="AE89" s="12" t="s">
        <v>73</v>
      </c>
      <c r="AF89" s="12" t="s">
        <v>73</v>
      </c>
      <c r="AG89" s="12" t="s">
        <v>73</v>
      </c>
      <c r="AH89" s="12" t="s">
        <v>73</v>
      </c>
      <c r="AI89" s="12" t="s">
        <v>73</v>
      </c>
      <c r="AJ89" s="12" t="s">
        <v>73</v>
      </c>
      <c r="AK89" s="12" t="s">
        <v>73</v>
      </c>
      <c r="AL89" s="12" t="s">
        <v>73</v>
      </c>
      <c r="AM89" s="12" t="s">
        <v>213</v>
      </c>
      <c r="AN89" s="12" t="s">
        <v>73</v>
      </c>
      <c r="AO89" s="248"/>
      <c r="AP89" s="11" t="s">
        <v>1518</v>
      </c>
      <c r="AQ89" s="13" t="s">
        <v>1519</v>
      </c>
      <c r="AR89" s="122" t="s">
        <v>76</v>
      </c>
      <c r="AS89" s="12" t="s">
        <v>77</v>
      </c>
      <c r="AT89" s="14" t="s">
        <v>63</v>
      </c>
      <c r="AU89" s="14" t="s">
        <v>63</v>
      </c>
    </row>
    <row r="90" spans="1:47" s="10" customFormat="1" ht="11.25">
      <c r="A90" s="13" t="s">
        <v>1522</v>
      </c>
      <c r="B90" s="11" t="s">
        <v>1333</v>
      </c>
      <c r="C90" s="12">
        <v>3762</v>
      </c>
      <c r="D90" s="13" t="s">
        <v>1523</v>
      </c>
      <c r="E90" s="13" t="s">
        <v>1299</v>
      </c>
      <c r="F90" s="253"/>
      <c r="G90" s="11" t="s">
        <v>1337</v>
      </c>
      <c r="H90" s="11" t="s">
        <v>1524</v>
      </c>
      <c r="I90" s="11" t="s">
        <v>1527</v>
      </c>
      <c r="J90" s="13" t="s">
        <v>1530</v>
      </c>
      <c r="K90" s="11" t="s">
        <v>61</v>
      </c>
      <c r="L90" s="11" t="s">
        <v>958</v>
      </c>
      <c r="M90" s="11" t="s">
        <v>1531</v>
      </c>
      <c r="N90" s="11" t="s">
        <v>203</v>
      </c>
      <c r="O90" s="11" t="s">
        <v>1516</v>
      </c>
      <c r="P90" s="11" t="s">
        <v>254</v>
      </c>
      <c r="Q90" s="13" t="s">
        <v>63</v>
      </c>
      <c r="R90" s="11" t="s">
        <v>254</v>
      </c>
      <c r="S90" s="12" t="s">
        <v>63</v>
      </c>
      <c r="T90" s="248"/>
      <c r="U90" s="11" t="s">
        <v>1128</v>
      </c>
      <c r="V90" s="144" t="s">
        <v>63</v>
      </c>
      <c r="W90" s="11" t="b">
        <v>0</v>
      </c>
      <c r="X90" s="12" t="s">
        <v>1130</v>
      </c>
      <c r="Y90" s="248"/>
      <c r="Z90" s="11" t="s">
        <v>409</v>
      </c>
      <c r="AA90" s="11" t="s">
        <v>212</v>
      </c>
      <c r="AB90" s="12" t="s">
        <v>73</v>
      </c>
      <c r="AC90" s="12" t="s">
        <v>73</v>
      </c>
      <c r="AD90" s="12" t="s">
        <v>73</v>
      </c>
      <c r="AE90" s="12" t="s">
        <v>73</v>
      </c>
      <c r="AF90" s="12" t="s">
        <v>73</v>
      </c>
      <c r="AG90" s="12" t="s">
        <v>73</v>
      </c>
      <c r="AH90" s="12" t="s">
        <v>73</v>
      </c>
      <c r="AI90" s="12" t="s">
        <v>73</v>
      </c>
      <c r="AJ90" s="12" t="s">
        <v>73</v>
      </c>
      <c r="AK90" s="12" t="s">
        <v>73</v>
      </c>
      <c r="AL90" s="12" t="s">
        <v>73</v>
      </c>
      <c r="AM90" s="12" t="s">
        <v>213</v>
      </c>
      <c r="AN90" s="12" t="s">
        <v>73</v>
      </c>
      <c r="AO90" s="248"/>
      <c r="AP90" s="11" t="s">
        <v>1533</v>
      </c>
      <c r="AQ90" s="13" t="s">
        <v>1534</v>
      </c>
      <c r="AR90" s="122" t="s">
        <v>76</v>
      </c>
      <c r="AS90" s="12" t="s">
        <v>77</v>
      </c>
      <c r="AT90" s="14" t="s">
        <v>63</v>
      </c>
      <c r="AU90" s="14">
        <v>45802</v>
      </c>
    </row>
    <row r="91" spans="1:47" s="15" customFormat="1" ht="10.5">
      <c r="A91" s="13" t="s">
        <v>1537</v>
      </c>
      <c r="B91" s="11" t="s">
        <v>1347</v>
      </c>
      <c r="C91" s="12">
        <v>3763</v>
      </c>
      <c r="D91" s="13" t="s">
        <v>1538</v>
      </c>
      <c r="E91" s="13" t="s">
        <v>1299</v>
      </c>
      <c r="F91" s="253"/>
      <c r="G91" s="11" t="s">
        <v>1319</v>
      </c>
      <c r="H91" s="11" t="s">
        <v>1539</v>
      </c>
      <c r="I91" s="11" t="s">
        <v>1540</v>
      </c>
      <c r="J91" s="13" t="s">
        <v>63</v>
      </c>
      <c r="K91" s="11" t="s">
        <v>61</v>
      </c>
      <c r="L91" s="11" t="s">
        <v>63</v>
      </c>
      <c r="M91" s="11" t="s">
        <v>1541</v>
      </c>
      <c r="N91" s="11" t="s">
        <v>203</v>
      </c>
      <c r="O91" s="11" t="s">
        <v>1545</v>
      </c>
      <c r="P91" s="11" t="s">
        <v>203</v>
      </c>
      <c r="Q91" s="13" t="s">
        <v>1547</v>
      </c>
      <c r="R91" s="11" t="s">
        <v>203</v>
      </c>
      <c r="S91" s="11" t="s">
        <v>1547</v>
      </c>
      <c r="T91" s="248"/>
      <c r="U91" s="11" t="s">
        <v>135</v>
      </c>
      <c r="V91" s="144" t="s">
        <v>1326</v>
      </c>
      <c r="W91" s="11" t="b">
        <v>0</v>
      </c>
      <c r="X91" s="12" t="s">
        <v>63</v>
      </c>
      <c r="Y91" s="248"/>
      <c r="Z91" s="11" t="s">
        <v>409</v>
      </c>
      <c r="AA91" s="11" t="s">
        <v>212</v>
      </c>
      <c r="AB91" s="12" t="s">
        <v>73</v>
      </c>
      <c r="AC91" s="12" t="s">
        <v>73</v>
      </c>
      <c r="AD91" s="12" t="s">
        <v>73</v>
      </c>
      <c r="AE91" s="12" t="s">
        <v>73</v>
      </c>
      <c r="AF91" s="12" t="s">
        <v>73</v>
      </c>
      <c r="AG91" s="12" t="s">
        <v>73</v>
      </c>
      <c r="AH91" s="12" t="s">
        <v>73</v>
      </c>
      <c r="AI91" s="12" t="s">
        <v>73</v>
      </c>
      <c r="AJ91" s="12" t="s">
        <v>73</v>
      </c>
      <c r="AK91" s="12" t="s">
        <v>73</v>
      </c>
      <c r="AL91" s="12" t="s">
        <v>73</v>
      </c>
      <c r="AM91" s="12" t="s">
        <v>213</v>
      </c>
      <c r="AN91" s="12" t="s">
        <v>73</v>
      </c>
      <c r="AO91" s="248"/>
      <c r="AP91" s="11" t="s">
        <v>1549</v>
      </c>
      <c r="AQ91" s="13" t="s">
        <v>1550</v>
      </c>
      <c r="AR91" s="122" t="s">
        <v>76</v>
      </c>
      <c r="AS91" s="12" t="s">
        <v>77</v>
      </c>
      <c r="AT91" s="14" t="s">
        <v>63</v>
      </c>
      <c r="AU91" s="14">
        <v>45066</v>
      </c>
    </row>
    <row r="92" spans="1:47" s="15" customFormat="1" ht="10.5">
      <c r="A92" s="13" t="s">
        <v>1553</v>
      </c>
      <c r="B92" s="11" t="s">
        <v>1355</v>
      </c>
      <c r="C92" s="12">
        <v>3764</v>
      </c>
      <c r="D92" s="13" t="s">
        <v>1554</v>
      </c>
      <c r="E92" s="13" t="s">
        <v>1299</v>
      </c>
      <c r="F92" s="253"/>
      <c r="G92" s="11" t="s">
        <v>1359</v>
      </c>
      <c r="H92" s="11" t="s">
        <v>1524</v>
      </c>
      <c r="I92" s="11" t="s">
        <v>1557</v>
      </c>
      <c r="J92" s="13" t="s">
        <v>1530</v>
      </c>
      <c r="K92" s="11" t="s">
        <v>61</v>
      </c>
      <c r="L92" s="11" t="s">
        <v>958</v>
      </c>
      <c r="M92" s="11" t="s">
        <v>1558</v>
      </c>
      <c r="N92" s="11" t="s">
        <v>203</v>
      </c>
      <c r="O92" s="11" t="s">
        <v>1516</v>
      </c>
      <c r="P92" s="11" t="s">
        <v>254</v>
      </c>
      <c r="Q92" s="13" t="s">
        <v>63</v>
      </c>
      <c r="R92" s="11" t="s">
        <v>254</v>
      </c>
      <c r="S92" s="12" t="s">
        <v>63</v>
      </c>
      <c r="T92" s="248"/>
      <c r="U92" s="11" t="s">
        <v>1128</v>
      </c>
      <c r="V92" s="144" t="s">
        <v>63</v>
      </c>
      <c r="W92" s="11" t="b">
        <v>0</v>
      </c>
      <c r="X92" s="12" t="s">
        <v>1130</v>
      </c>
      <c r="Y92" s="248"/>
      <c r="Z92" s="11" t="s">
        <v>409</v>
      </c>
      <c r="AA92" s="11" t="s">
        <v>212</v>
      </c>
      <c r="AB92" s="12" t="s">
        <v>73</v>
      </c>
      <c r="AC92" s="12" t="s">
        <v>73</v>
      </c>
      <c r="AD92" s="12" t="s">
        <v>73</v>
      </c>
      <c r="AE92" s="12" t="s">
        <v>73</v>
      </c>
      <c r="AF92" s="12" t="s">
        <v>73</v>
      </c>
      <c r="AG92" s="12" t="s">
        <v>73</v>
      </c>
      <c r="AH92" s="12" t="s">
        <v>73</v>
      </c>
      <c r="AI92" s="12" t="s">
        <v>73</v>
      </c>
      <c r="AJ92" s="12" t="s">
        <v>73</v>
      </c>
      <c r="AK92" s="12" t="s">
        <v>73</v>
      </c>
      <c r="AL92" s="12" t="s">
        <v>73</v>
      </c>
      <c r="AM92" s="12" t="s">
        <v>213</v>
      </c>
      <c r="AN92" s="12" t="s">
        <v>73</v>
      </c>
      <c r="AO92" s="248"/>
      <c r="AP92" s="11" t="s">
        <v>1560</v>
      </c>
      <c r="AQ92" s="13" t="s">
        <v>1561</v>
      </c>
      <c r="AR92" s="122" t="s">
        <v>76</v>
      </c>
      <c r="AS92" s="12" t="s">
        <v>77</v>
      </c>
      <c r="AT92" s="14" t="s">
        <v>63</v>
      </c>
      <c r="AU92" s="14">
        <v>45802</v>
      </c>
    </row>
    <row r="93" spans="1:47" s="15" customFormat="1" ht="10.5">
      <c r="A93" s="13" t="s">
        <v>1564</v>
      </c>
      <c r="B93" s="11" t="s">
        <v>1368</v>
      </c>
      <c r="C93" s="12">
        <v>3765</v>
      </c>
      <c r="D93" s="13" t="s">
        <v>1565</v>
      </c>
      <c r="E93" s="13" t="s">
        <v>1299</v>
      </c>
      <c r="F93" s="253"/>
      <c r="G93" s="11" t="s">
        <v>1319</v>
      </c>
      <c r="H93" s="11" t="s">
        <v>1539</v>
      </c>
      <c r="I93" s="11" t="s">
        <v>1540</v>
      </c>
      <c r="J93" s="13" t="s">
        <v>63</v>
      </c>
      <c r="K93" s="11" t="s">
        <v>61</v>
      </c>
      <c r="L93" s="11" t="s">
        <v>63</v>
      </c>
      <c r="M93" s="11" t="s">
        <v>1566</v>
      </c>
      <c r="N93" s="11" t="s">
        <v>203</v>
      </c>
      <c r="O93" s="11" t="s">
        <v>1569</v>
      </c>
      <c r="P93" s="11" t="s">
        <v>203</v>
      </c>
      <c r="Q93" s="13" t="s">
        <v>1571</v>
      </c>
      <c r="R93" s="11" t="s">
        <v>203</v>
      </c>
      <c r="S93" s="11" t="s">
        <v>1571</v>
      </c>
      <c r="T93" s="248"/>
      <c r="U93" s="11" t="s">
        <v>135</v>
      </c>
      <c r="V93" s="144" t="s">
        <v>1326</v>
      </c>
      <c r="W93" s="11" t="b">
        <v>0</v>
      </c>
      <c r="X93" s="12" t="s">
        <v>63</v>
      </c>
      <c r="Y93" s="248"/>
      <c r="Z93" s="11" t="s">
        <v>409</v>
      </c>
      <c r="AA93" s="11" t="s">
        <v>212</v>
      </c>
      <c r="AB93" s="12" t="s">
        <v>73</v>
      </c>
      <c r="AC93" s="12" t="s">
        <v>73</v>
      </c>
      <c r="AD93" s="12" t="s">
        <v>73</v>
      </c>
      <c r="AE93" s="12" t="s">
        <v>73</v>
      </c>
      <c r="AF93" s="12" t="s">
        <v>73</v>
      </c>
      <c r="AG93" s="12" t="s">
        <v>73</v>
      </c>
      <c r="AH93" s="12" t="s">
        <v>73</v>
      </c>
      <c r="AI93" s="12" t="s">
        <v>73</v>
      </c>
      <c r="AJ93" s="12" t="s">
        <v>73</v>
      </c>
      <c r="AK93" s="12" t="s">
        <v>73</v>
      </c>
      <c r="AL93" s="12" t="s">
        <v>73</v>
      </c>
      <c r="AM93" s="12" t="s">
        <v>213</v>
      </c>
      <c r="AN93" s="12" t="s">
        <v>73</v>
      </c>
      <c r="AO93" s="248"/>
      <c r="AP93" s="11" t="s">
        <v>1573</v>
      </c>
      <c r="AQ93" s="13" t="s">
        <v>1574</v>
      </c>
      <c r="AR93" s="122" t="s">
        <v>76</v>
      </c>
      <c r="AS93" s="12" t="s">
        <v>77</v>
      </c>
      <c r="AT93" s="14" t="s">
        <v>63</v>
      </c>
      <c r="AU93" s="14">
        <v>45066</v>
      </c>
    </row>
    <row r="94" spans="1:47" s="15" customFormat="1" ht="10.5">
      <c r="A94" s="13" t="s">
        <v>1577</v>
      </c>
      <c r="B94" s="11" t="s">
        <v>1297</v>
      </c>
      <c r="C94" s="12">
        <v>3759</v>
      </c>
      <c r="D94" s="13" t="s">
        <v>1578</v>
      </c>
      <c r="E94" s="13" t="s">
        <v>1299</v>
      </c>
      <c r="F94" s="253"/>
      <c r="G94" s="11" t="s">
        <v>1581</v>
      </c>
      <c r="H94" s="11" t="s">
        <v>1524</v>
      </c>
      <c r="I94" s="11" t="s">
        <v>1584</v>
      </c>
      <c r="J94" s="13" t="s">
        <v>1530</v>
      </c>
      <c r="K94" s="11" t="s">
        <v>61</v>
      </c>
      <c r="L94" s="11" t="s">
        <v>958</v>
      </c>
      <c r="M94" s="11" t="s">
        <v>1585</v>
      </c>
      <c r="N94" s="11" t="s">
        <v>203</v>
      </c>
      <c r="O94" s="11" t="s">
        <v>1516</v>
      </c>
      <c r="P94" s="11" t="s">
        <v>254</v>
      </c>
      <c r="Q94" s="13" t="s">
        <v>63</v>
      </c>
      <c r="R94" s="11" t="s">
        <v>254</v>
      </c>
      <c r="S94" s="12" t="s">
        <v>63</v>
      </c>
      <c r="T94" s="248"/>
      <c r="U94" s="11" t="s">
        <v>1128</v>
      </c>
      <c r="V94" s="144" t="s">
        <v>63</v>
      </c>
      <c r="W94" s="11" t="b">
        <v>0</v>
      </c>
      <c r="X94" s="12" t="s">
        <v>1130</v>
      </c>
      <c r="Y94" s="248"/>
      <c r="Z94" s="11" t="s">
        <v>409</v>
      </c>
      <c r="AA94" s="11" t="s">
        <v>212</v>
      </c>
      <c r="AB94" s="12" t="s">
        <v>73</v>
      </c>
      <c r="AC94" s="12" t="s">
        <v>73</v>
      </c>
      <c r="AD94" s="12" t="s">
        <v>73</v>
      </c>
      <c r="AE94" s="12" t="s">
        <v>73</v>
      </c>
      <c r="AF94" s="12" t="s">
        <v>73</v>
      </c>
      <c r="AG94" s="12" t="s">
        <v>73</v>
      </c>
      <c r="AH94" s="12" t="s">
        <v>73</v>
      </c>
      <c r="AI94" s="12" t="s">
        <v>73</v>
      </c>
      <c r="AJ94" s="12" t="s">
        <v>73</v>
      </c>
      <c r="AK94" s="12" t="s">
        <v>73</v>
      </c>
      <c r="AL94" s="12" t="s">
        <v>73</v>
      </c>
      <c r="AM94" s="12" t="s">
        <v>213</v>
      </c>
      <c r="AN94" s="12" t="s">
        <v>73</v>
      </c>
      <c r="AO94" s="248"/>
      <c r="AP94" s="11" t="s">
        <v>1586</v>
      </c>
      <c r="AQ94" s="13" t="s">
        <v>1587</v>
      </c>
      <c r="AR94" s="122" t="s">
        <v>76</v>
      </c>
      <c r="AS94" s="12" t="s">
        <v>77</v>
      </c>
      <c r="AT94" s="14" t="s">
        <v>63</v>
      </c>
      <c r="AU94" s="14">
        <v>45802</v>
      </c>
    </row>
    <row r="95" spans="1:47" s="10" customFormat="1" ht="11.25">
      <c r="A95" s="13" t="s">
        <v>1590</v>
      </c>
      <c r="B95" s="11" t="s">
        <v>1315</v>
      </c>
      <c r="C95" s="12">
        <v>3760</v>
      </c>
      <c r="D95" s="13" t="s">
        <v>1591</v>
      </c>
      <c r="E95" s="13" t="s">
        <v>1299</v>
      </c>
      <c r="F95" s="253"/>
      <c r="G95" s="11" t="s">
        <v>1319</v>
      </c>
      <c r="H95" s="11" t="s">
        <v>1539</v>
      </c>
      <c r="I95" s="11" t="s">
        <v>1540</v>
      </c>
      <c r="J95" s="13" t="s">
        <v>63</v>
      </c>
      <c r="K95" s="11" t="s">
        <v>61</v>
      </c>
      <c r="L95" s="11" t="s">
        <v>63</v>
      </c>
      <c r="M95" s="11" t="s">
        <v>1592</v>
      </c>
      <c r="N95" s="11" t="s">
        <v>203</v>
      </c>
      <c r="O95" s="11" t="s">
        <v>1595</v>
      </c>
      <c r="P95" s="11" t="s">
        <v>203</v>
      </c>
      <c r="Q95" s="13" t="s">
        <v>1597</v>
      </c>
      <c r="R95" s="11" t="s">
        <v>203</v>
      </c>
      <c r="S95" s="11" t="s">
        <v>1597</v>
      </c>
      <c r="T95" s="248"/>
      <c r="U95" s="11" t="s">
        <v>135</v>
      </c>
      <c r="V95" s="144" t="s">
        <v>1326</v>
      </c>
      <c r="W95" s="11" t="b">
        <v>0</v>
      </c>
      <c r="X95" s="12" t="s">
        <v>63</v>
      </c>
      <c r="Y95" s="248"/>
      <c r="Z95" s="11" t="s">
        <v>409</v>
      </c>
      <c r="AA95" s="11" t="s">
        <v>212</v>
      </c>
      <c r="AB95" s="12" t="s">
        <v>73</v>
      </c>
      <c r="AC95" s="12" t="s">
        <v>73</v>
      </c>
      <c r="AD95" s="12" t="s">
        <v>73</v>
      </c>
      <c r="AE95" s="12" t="s">
        <v>73</v>
      </c>
      <c r="AF95" s="12" t="s">
        <v>73</v>
      </c>
      <c r="AG95" s="12" t="s">
        <v>73</v>
      </c>
      <c r="AH95" s="12" t="s">
        <v>73</v>
      </c>
      <c r="AI95" s="12" t="s">
        <v>73</v>
      </c>
      <c r="AJ95" s="12" t="s">
        <v>73</v>
      </c>
      <c r="AK95" s="12" t="s">
        <v>73</v>
      </c>
      <c r="AL95" s="12" t="s">
        <v>73</v>
      </c>
      <c r="AM95" s="12" t="s">
        <v>213</v>
      </c>
      <c r="AN95" s="12" t="s">
        <v>73</v>
      </c>
      <c r="AO95" s="248"/>
      <c r="AP95" s="11" t="s">
        <v>1599</v>
      </c>
      <c r="AQ95" s="13" t="s">
        <v>1600</v>
      </c>
      <c r="AR95" s="122" t="s">
        <v>76</v>
      </c>
      <c r="AS95" s="12" t="s">
        <v>77</v>
      </c>
      <c r="AT95" s="14" t="s">
        <v>63</v>
      </c>
      <c r="AU95" s="14">
        <v>44702</v>
      </c>
    </row>
    <row r="96" spans="1:47" s="15" customFormat="1" ht="10.5">
      <c r="A96" s="13" t="s">
        <v>1604</v>
      </c>
      <c r="B96" s="11" t="s">
        <v>1605</v>
      </c>
      <c r="C96" s="12">
        <v>3735</v>
      </c>
      <c r="D96" s="13" t="s">
        <v>1606</v>
      </c>
      <c r="E96" s="13" t="s">
        <v>1299</v>
      </c>
      <c r="F96" s="253"/>
      <c r="G96" s="11" t="s">
        <v>1607</v>
      </c>
      <c r="H96" s="11" t="s">
        <v>1608</v>
      </c>
      <c r="I96" s="11" t="s">
        <v>1611</v>
      </c>
      <c r="J96" s="13" t="s">
        <v>1614</v>
      </c>
      <c r="K96" s="11" t="s">
        <v>61</v>
      </c>
      <c r="L96" s="11" t="s">
        <v>63</v>
      </c>
      <c r="M96" s="11" t="s">
        <v>1615</v>
      </c>
      <c r="N96" s="11" t="s">
        <v>254</v>
      </c>
      <c r="O96" s="12" t="s">
        <v>63</v>
      </c>
      <c r="P96" s="11" t="s">
        <v>254</v>
      </c>
      <c r="Q96" s="13" t="s">
        <v>63</v>
      </c>
      <c r="R96" s="11" t="s">
        <v>254</v>
      </c>
      <c r="S96" s="12" t="s">
        <v>63</v>
      </c>
      <c r="T96" s="248"/>
      <c r="U96" s="11" t="s">
        <v>1128</v>
      </c>
      <c r="V96" s="144" t="s">
        <v>63</v>
      </c>
      <c r="W96" s="11" t="b">
        <v>0</v>
      </c>
      <c r="X96" s="12" t="s">
        <v>1130</v>
      </c>
      <c r="Y96" s="248"/>
      <c r="Z96" s="11" t="s">
        <v>211</v>
      </c>
      <c r="AA96" s="11" t="s">
        <v>212</v>
      </c>
      <c r="AB96" s="12" t="s">
        <v>73</v>
      </c>
      <c r="AC96" s="12" t="s">
        <v>73</v>
      </c>
      <c r="AD96" s="12" t="s">
        <v>73</v>
      </c>
      <c r="AE96" s="12" t="s">
        <v>73</v>
      </c>
      <c r="AF96" s="12" t="s">
        <v>73</v>
      </c>
      <c r="AG96" s="12" t="s">
        <v>73</v>
      </c>
      <c r="AH96" s="12" t="s">
        <v>73</v>
      </c>
      <c r="AI96" s="12" t="s">
        <v>73</v>
      </c>
      <c r="AJ96" s="12" t="s">
        <v>73</v>
      </c>
      <c r="AK96" s="12" t="s">
        <v>73</v>
      </c>
      <c r="AL96" s="12" t="s">
        <v>73</v>
      </c>
      <c r="AM96" s="12" t="s">
        <v>73</v>
      </c>
      <c r="AN96" s="12" t="s">
        <v>73</v>
      </c>
      <c r="AO96" s="248"/>
      <c r="AP96" s="11" t="s">
        <v>1616</v>
      </c>
      <c r="AQ96" s="13" t="s">
        <v>1617</v>
      </c>
      <c r="AR96" s="122" t="s">
        <v>76</v>
      </c>
      <c r="AS96" s="12" t="s">
        <v>77</v>
      </c>
      <c r="AT96" s="14" t="s">
        <v>63</v>
      </c>
      <c r="AU96" s="14">
        <v>46074</v>
      </c>
    </row>
    <row r="97" spans="1:47" s="15" customFormat="1" ht="10.5">
      <c r="A97" s="13" t="s">
        <v>1621</v>
      </c>
      <c r="B97" s="11" t="s">
        <v>1622</v>
      </c>
      <c r="C97" s="12">
        <v>3736</v>
      </c>
      <c r="D97" s="13" t="s">
        <v>1623</v>
      </c>
      <c r="E97" s="13" t="s">
        <v>1299</v>
      </c>
      <c r="F97" s="253"/>
      <c r="G97" s="11" t="s">
        <v>1319</v>
      </c>
      <c r="H97" s="11" t="s">
        <v>1625</v>
      </c>
      <c r="I97" s="11" t="s">
        <v>1540</v>
      </c>
      <c r="J97" s="13" t="s">
        <v>63</v>
      </c>
      <c r="K97" s="11" t="s">
        <v>61</v>
      </c>
      <c r="L97" s="11" t="s">
        <v>63</v>
      </c>
      <c r="M97" s="11" t="s">
        <v>1628</v>
      </c>
      <c r="N97" s="11" t="s">
        <v>203</v>
      </c>
      <c r="O97" s="11" t="s">
        <v>1631</v>
      </c>
      <c r="P97" s="11" t="s">
        <v>203</v>
      </c>
      <c r="Q97" s="13" t="s">
        <v>1633</v>
      </c>
      <c r="R97" s="11" t="s">
        <v>203</v>
      </c>
      <c r="S97" s="11" t="s">
        <v>1633</v>
      </c>
      <c r="T97" s="248"/>
      <c r="U97" s="11" t="s">
        <v>135</v>
      </c>
      <c r="V97" s="144" t="s">
        <v>1635</v>
      </c>
      <c r="W97" s="11" t="b">
        <v>0</v>
      </c>
      <c r="X97" s="12" t="s">
        <v>63</v>
      </c>
      <c r="Y97" s="248"/>
      <c r="Z97" s="11" t="s">
        <v>211</v>
      </c>
      <c r="AA97" s="11" t="s">
        <v>212</v>
      </c>
      <c r="AB97" s="12" t="s">
        <v>73</v>
      </c>
      <c r="AC97" s="12" t="s">
        <v>73</v>
      </c>
      <c r="AD97" s="12" t="s">
        <v>73</v>
      </c>
      <c r="AE97" s="12" t="s">
        <v>73</v>
      </c>
      <c r="AF97" s="12" t="s">
        <v>73</v>
      </c>
      <c r="AG97" s="12" t="s">
        <v>73</v>
      </c>
      <c r="AH97" s="12" t="s">
        <v>73</v>
      </c>
      <c r="AI97" s="12" t="s">
        <v>73</v>
      </c>
      <c r="AJ97" s="12" t="s">
        <v>73</v>
      </c>
      <c r="AK97" s="12" t="s">
        <v>73</v>
      </c>
      <c r="AL97" s="12" t="s">
        <v>73</v>
      </c>
      <c r="AM97" s="12" t="s">
        <v>73</v>
      </c>
      <c r="AN97" s="12" t="s">
        <v>73</v>
      </c>
      <c r="AO97" s="248"/>
      <c r="AP97" s="11" t="s">
        <v>1636</v>
      </c>
      <c r="AQ97" s="13" t="s">
        <v>1637</v>
      </c>
      <c r="AR97" s="122" t="s">
        <v>76</v>
      </c>
      <c r="AS97" s="12" t="s">
        <v>77</v>
      </c>
      <c r="AT97" s="14" t="s">
        <v>63</v>
      </c>
      <c r="AU97" s="14" t="s">
        <v>63</v>
      </c>
    </row>
    <row r="98" spans="1:47" s="15" customFormat="1" ht="10.5">
      <c r="A98" s="13" t="s">
        <v>1641</v>
      </c>
      <c r="B98" s="11" t="s">
        <v>1642</v>
      </c>
      <c r="C98" s="12">
        <v>3737</v>
      </c>
      <c r="D98" s="13" t="s">
        <v>1643</v>
      </c>
      <c r="E98" s="13" t="s">
        <v>1299</v>
      </c>
      <c r="F98" s="253"/>
      <c r="G98" s="11" t="s">
        <v>1645</v>
      </c>
      <c r="H98" s="11" t="s">
        <v>1608</v>
      </c>
      <c r="I98" s="11" t="s">
        <v>1649</v>
      </c>
      <c r="J98" s="13" t="s">
        <v>1652</v>
      </c>
      <c r="K98" s="11" t="s">
        <v>61</v>
      </c>
      <c r="L98" s="11" t="s">
        <v>63</v>
      </c>
      <c r="M98" s="11" t="s">
        <v>1653</v>
      </c>
      <c r="N98" s="11" t="s">
        <v>254</v>
      </c>
      <c r="O98" s="12" t="s">
        <v>63</v>
      </c>
      <c r="P98" s="11" t="s">
        <v>254</v>
      </c>
      <c r="Q98" s="13" t="s">
        <v>63</v>
      </c>
      <c r="R98" s="11" t="s">
        <v>254</v>
      </c>
      <c r="S98" s="12" t="s">
        <v>63</v>
      </c>
      <c r="T98" s="248"/>
      <c r="U98" s="11" t="s">
        <v>1128</v>
      </c>
      <c r="V98" s="144" t="s">
        <v>63</v>
      </c>
      <c r="W98" s="11" t="b">
        <v>0</v>
      </c>
      <c r="X98" s="12" t="s">
        <v>1130</v>
      </c>
      <c r="Y98" s="248"/>
      <c r="Z98" s="11" t="s">
        <v>211</v>
      </c>
      <c r="AA98" s="11" t="s">
        <v>212</v>
      </c>
      <c r="AB98" s="12" t="s">
        <v>73</v>
      </c>
      <c r="AC98" s="12" t="s">
        <v>73</v>
      </c>
      <c r="AD98" s="12" t="s">
        <v>73</v>
      </c>
      <c r="AE98" s="12" t="s">
        <v>73</v>
      </c>
      <c r="AF98" s="12" t="s">
        <v>73</v>
      </c>
      <c r="AG98" s="12" t="s">
        <v>73</v>
      </c>
      <c r="AH98" s="12" t="s">
        <v>73</v>
      </c>
      <c r="AI98" s="12" t="s">
        <v>73</v>
      </c>
      <c r="AJ98" s="12" t="s">
        <v>73</v>
      </c>
      <c r="AK98" s="12" t="s">
        <v>73</v>
      </c>
      <c r="AL98" s="12" t="s">
        <v>73</v>
      </c>
      <c r="AM98" s="12" t="s">
        <v>73</v>
      </c>
      <c r="AN98" s="12" t="s">
        <v>73</v>
      </c>
      <c r="AO98" s="248"/>
      <c r="AP98" s="11" t="s">
        <v>1654</v>
      </c>
      <c r="AQ98" s="13" t="s">
        <v>1655</v>
      </c>
      <c r="AR98" s="122" t="s">
        <v>76</v>
      </c>
      <c r="AS98" s="12" t="s">
        <v>77</v>
      </c>
      <c r="AT98" s="14" t="s">
        <v>63</v>
      </c>
      <c r="AU98" s="14">
        <v>46074</v>
      </c>
    </row>
    <row r="99" spans="1:47" s="15" customFormat="1" ht="10.5">
      <c r="A99" s="13" t="s">
        <v>1659</v>
      </c>
      <c r="B99" s="11" t="s">
        <v>1660</v>
      </c>
      <c r="C99" s="12">
        <v>3738</v>
      </c>
      <c r="D99" s="13" t="s">
        <v>1661</v>
      </c>
      <c r="E99" s="13" t="s">
        <v>1299</v>
      </c>
      <c r="F99" s="253"/>
      <c r="G99" s="11" t="s">
        <v>1319</v>
      </c>
      <c r="H99" s="11" t="s">
        <v>1625</v>
      </c>
      <c r="I99" s="11" t="s">
        <v>1662</v>
      </c>
      <c r="J99" s="13" t="s">
        <v>63</v>
      </c>
      <c r="K99" s="11" t="s">
        <v>61</v>
      </c>
      <c r="L99" s="11" t="s">
        <v>63</v>
      </c>
      <c r="M99" s="11" t="s">
        <v>1663</v>
      </c>
      <c r="N99" s="11" t="s">
        <v>203</v>
      </c>
      <c r="O99" s="11" t="s">
        <v>1666</v>
      </c>
      <c r="P99" s="11" t="s">
        <v>203</v>
      </c>
      <c r="Q99" s="13" t="s">
        <v>1668</v>
      </c>
      <c r="R99" s="11" t="s">
        <v>203</v>
      </c>
      <c r="S99" s="11" t="s">
        <v>1668</v>
      </c>
      <c r="T99" s="248"/>
      <c r="U99" s="11" t="s">
        <v>135</v>
      </c>
      <c r="V99" s="144" t="s">
        <v>1635</v>
      </c>
      <c r="W99" s="11" t="b">
        <v>0</v>
      </c>
      <c r="X99" s="12" t="s">
        <v>63</v>
      </c>
      <c r="Y99" s="248"/>
      <c r="Z99" s="11" t="s">
        <v>211</v>
      </c>
      <c r="AA99" s="11" t="s">
        <v>212</v>
      </c>
      <c r="AB99" s="12" t="s">
        <v>73</v>
      </c>
      <c r="AC99" s="12" t="s">
        <v>73</v>
      </c>
      <c r="AD99" s="12" t="s">
        <v>73</v>
      </c>
      <c r="AE99" s="12" t="s">
        <v>73</v>
      </c>
      <c r="AF99" s="12" t="s">
        <v>73</v>
      </c>
      <c r="AG99" s="12" t="s">
        <v>73</v>
      </c>
      <c r="AH99" s="12" t="s">
        <v>73</v>
      </c>
      <c r="AI99" s="12" t="s">
        <v>73</v>
      </c>
      <c r="AJ99" s="12" t="s">
        <v>73</v>
      </c>
      <c r="AK99" s="12" t="s">
        <v>73</v>
      </c>
      <c r="AL99" s="12" t="s">
        <v>73</v>
      </c>
      <c r="AM99" s="12" t="s">
        <v>73</v>
      </c>
      <c r="AN99" s="12" t="s">
        <v>73</v>
      </c>
      <c r="AO99" s="248"/>
      <c r="AP99" s="11" t="s">
        <v>1670</v>
      </c>
      <c r="AQ99" s="13" t="s">
        <v>1671</v>
      </c>
      <c r="AR99" s="122" t="s">
        <v>76</v>
      </c>
      <c r="AS99" s="12" t="s">
        <v>77</v>
      </c>
      <c r="AT99" s="14" t="s">
        <v>63</v>
      </c>
      <c r="AU99" s="14" t="s">
        <v>63</v>
      </c>
    </row>
    <row r="100" spans="1:47" s="15" customFormat="1" ht="11.25">
      <c r="A100" s="236" t="s">
        <v>9427</v>
      </c>
      <c r="B100" s="237"/>
      <c r="C100" s="238"/>
      <c r="D100" s="239"/>
      <c r="E100" s="235"/>
      <c r="F100" s="230"/>
      <c r="G100" s="237"/>
      <c r="H100" s="237"/>
      <c r="I100" s="237"/>
      <c r="J100" s="235"/>
      <c r="K100" s="237"/>
      <c r="L100" s="237"/>
      <c r="M100" s="237"/>
      <c r="N100" s="235"/>
      <c r="O100" s="235"/>
      <c r="P100" s="237"/>
      <c r="Q100" s="235"/>
      <c r="R100" s="237"/>
      <c r="S100" s="235"/>
      <c r="T100" s="231"/>
      <c r="U100" s="237"/>
      <c r="V100" s="240"/>
      <c r="W100" s="237"/>
      <c r="X100" s="238"/>
      <c r="Y100" s="231"/>
      <c r="Z100" s="237"/>
      <c r="AA100" s="237"/>
      <c r="AB100" s="238"/>
      <c r="AC100" s="238"/>
      <c r="AD100" s="238"/>
      <c r="AE100" s="238"/>
      <c r="AF100" s="238"/>
      <c r="AG100" s="238"/>
      <c r="AH100" s="238"/>
      <c r="AI100" s="238"/>
      <c r="AJ100" s="238"/>
      <c r="AK100" s="238"/>
      <c r="AL100" s="238"/>
      <c r="AM100" s="238"/>
      <c r="AN100" s="238"/>
      <c r="AO100" s="231"/>
      <c r="AP100" s="237"/>
      <c r="AQ100" s="235"/>
      <c r="AR100" s="238"/>
      <c r="AS100" s="238"/>
      <c r="AT100" s="241"/>
      <c r="AU100" s="241"/>
    </row>
    <row r="101" spans="1:47" s="258" customFormat="1" ht="10.5">
      <c r="A101" s="13" t="s">
        <v>1674</v>
      </c>
      <c r="B101" s="11" t="s">
        <v>1676</v>
      </c>
      <c r="C101" s="12">
        <v>3704</v>
      </c>
      <c r="D101" s="13" t="s">
        <v>1677</v>
      </c>
      <c r="E101" s="13" t="s">
        <v>220</v>
      </c>
      <c r="F101" s="253"/>
      <c r="G101" s="11" t="s">
        <v>1680</v>
      </c>
      <c r="H101" s="11" t="s">
        <v>1683</v>
      </c>
      <c r="I101" s="11" t="s">
        <v>1686</v>
      </c>
      <c r="J101" s="13" t="s">
        <v>63</v>
      </c>
      <c r="K101" s="11" t="s">
        <v>61</v>
      </c>
      <c r="L101" s="11" t="s">
        <v>63</v>
      </c>
      <c r="M101" s="11" t="s">
        <v>1687</v>
      </c>
      <c r="N101" s="11" t="s">
        <v>254</v>
      </c>
      <c r="O101" s="13" t="s">
        <v>63</v>
      </c>
      <c r="P101" s="11" t="s">
        <v>254</v>
      </c>
      <c r="Q101" s="13" t="s">
        <v>63</v>
      </c>
      <c r="R101" s="11" t="s">
        <v>254</v>
      </c>
      <c r="S101" s="12" t="s">
        <v>63</v>
      </c>
      <c r="T101" s="248"/>
      <c r="U101" s="11" t="s">
        <v>802</v>
      </c>
      <c r="V101" s="144" t="s">
        <v>63</v>
      </c>
      <c r="W101" s="11" t="b">
        <v>0</v>
      </c>
      <c r="X101" s="12" t="s">
        <v>804</v>
      </c>
      <c r="Y101" s="248"/>
      <c r="Z101" s="11" t="s">
        <v>71</v>
      </c>
      <c r="AA101" s="11" t="s">
        <v>212</v>
      </c>
      <c r="AB101" s="12" t="s">
        <v>73</v>
      </c>
      <c r="AC101" s="12" t="s">
        <v>73</v>
      </c>
      <c r="AD101" s="12" t="s">
        <v>73</v>
      </c>
      <c r="AE101" s="12" t="s">
        <v>73</v>
      </c>
      <c r="AF101" s="12" t="s">
        <v>73</v>
      </c>
      <c r="AG101" s="12" t="s">
        <v>73</v>
      </c>
      <c r="AH101" s="12" t="s">
        <v>73</v>
      </c>
      <c r="AI101" s="12" t="s">
        <v>213</v>
      </c>
      <c r="AJ101" s="12" t="s">
        <v>73</v>
      </c>
      <c r="AK101" s="12" t="s">
        <v>73</v>
      </c>
      <c r="AL101" s="12" t="s">
        <v>73</v>
      </c>
      <c r="AM101" s="12" t="s">
        <v>73</v>
      </c>
      <c r="AN101" s="12" t="s">
        <v>73</v>
      </c>
      <c r="AO101" s="248"/>
      <c r="AP101" s="11" t="s">
        <v>1689</v>
      </c>
      <c r="AQ101" s="13" t="s">
        <v>1690</v>
      </c>
      <c r="AR101" s="122" t="s">
        <v>76</v>
      </c>
      <c r="AS101" s="12" t="s">
        <v>77</v>
      </c>
      <c r="AT101" s="14" t="s">
        <v>63</v>
      </c>
      <c r="AU101" s="14">
        <v>45430</v>
      </c>
    </row>
    <row r="102" spans="1:47" s="15" customFormat="1" ht="10.5">
      <c r="A102" s="13" t="s">
        <v>1693</v>
      </c>
      <c r="B102" s="11" t="s">
        <v>1695</v>
      </c>
      <c r="C102" s="12">
        <v>3703</v>
      </c>
      <c r="D102" s="13" t="s">
        <v>1696</v>
      </c>
      <c r="E102" s="13" t="s">
        <v>220</v>
      </c>
      <c r="F102" s="253"/>
      <c r="G102" s="11" t="s">
        <v>1699</v>
      </c>
      <c r="H102" s="11" t="s">
        <v>1702</v>
      </c>
      <c r="I102" s="11" t="s">
        <v>1705</v>
      </c>
      <c r="J102" s="13" t="s">
        <v>63</v>
      </c>
      <c r="K102" s="11" t="s">
        <v>61</v>
      </c>
      <c r="L102" s="11" t="s">
        <v>63</v>
      </c>
      <c r="M102" s="11" t="s">
        <v>1706</v>
      </c>
      <c r="N102" s="11" t="s">
        <v>203</v>
      </c>
      <c r="O102" s="11" t="s">
        <v>1710</v>
      </c>
      <c r="P102" s="11" t="s">
        <v>203</v>
      </c>
      <c r="Q102" s="13" t="s">
        <v>1710</v>
      </c>
      <c r="R102" s="11" t="s">
        <v>203</v>
      </c>
      <c r="S102" s="11" t="s">
        <v>1710</v>
      </c>
      <c r="T102" s="248"/>
      <c r="U102" s="11" t="s">
        <v>802</v>
      </c>
      <c r="V102" s="144" t="s">
        <v>63</v>
      </c>
      <c r="W102" s="11" t="b">
        <v>0</v>
      </c>
      <c r="X102" s="12" t="s">
        <v>804</v>
      </c>
      <c r="Y102" s="248"/>
      <c r="Z102" s="11" t="s">
        <v>71</v>
      </c>
      <c r="AA102" s="11" t="s">
        <v>212</v>
      </c>
      <c r="AB102" s="12" t="s">
        <v>73</v>
      </c>
      <c r="AC102" s="12" t="s">
        <v>73</v>
      </c>
      <c r="AD102" s="12" t="s">
        <v>73</v>
      </c>
      <c r="AE102" s="12" t="s">
        <v>73</v>
      </c>
      <c r="AF102" s="12" t="s">
        <v>73</v>
      </c>
      <c r="AG102" s="12" t="s">
        <v>73</v>
      </c>
      <c r="AH102" s="12" t="s">
        <v>73</v>
      </c>
      <c r="AI102" s="12" t="s">
        <v>213</v>
      </c>
      <c r="AJ102" s="12" t="s">
        <v>73</v>
      </c>
      <c r="AK102" s="12" t="s">
        <v>73</v>
      </c>
      <c r="AL102" s="12" t="s">
        <v>73</v>
      </c>
      <c r="AM102" s="12" t="s">
        <v>73</v>
      </c>
      <c r="AN102" s="12" t="s">
        <v>73</v>
      </c>
      <c r="AO102" s="248"/>
      <c r="AP102" s="11" t="s">
        <v>1712</v>
      </c>
      <c r="AQ102" s="13" t="s">
        <v>1713</v>
      </c>
      <c r="AR102" s="122" t="s">
        <v>76</v>
      </c>
      <c r="AS102" s="12" t="s">
        <v>77</v>
      </c>
      <c r="AT102" s="14" t="s">
        <v>63</v>
      </c>
      <c r="AU102" s="14">
        <v>45430</v>
      </c>
    </row>
    <row r="103" spans="1:47" s="15" customFormat="1" ht="10.5">
      <c r="A103" s="13" t="s">
        <v>1716</v>
      </c>
      <c r="B103" s="11" t="s">
        <v>1717</v>
      </c>
      <c r="C103" s="12">
        <v>3705</v>
      </c>
      <c r="D103" s="13" t="s">
        <v>1718</v>
      </c>
      <c r="E103" s="13" t="s">
        <v>220</v>
      </c>
      <c r="F103" s="253"/>
      <c r="G103" s="11" t="s">
        <v>1721</v>
      </c>
      <c r="H103" s="11" t="s">
        <v>790</v>
      </c>
      <c r="I103" s="11" t="s">
        <v>1725</v>
      </c>
      <c r="J103" s="13" t="s">
        <v>1728</v>
      </c>
      <c r="K103" s="11" t="s">
        <v>61</v>
      </c>
      <c r="L103" s="11" t="s">
        <v>63</v>
      </c>
      <c r="M103" s="11" t="s">
        <v>1729</v>
      </c>
      <c r="N103" s="11" t="s">
        <v>203</v>
      </c>
      <c r="O103" s="13" t="s">
        <v>1733</v>
      </c>
      <c r="P103" s="11" t="s">
        <v>254</v>
      </c>
      <c r="Q103" s="13" t="s">
        <v>63</v>
      </c>
      <c r="R103" s="11" t="s">
        <v>254</v>
      </c>
      <c r="S103" s="12" t="s">
        <v>63</v>
      </c>
      <c r="T103" s="248"/>
      <c r="U103" s="11" t="s">
        <v>802</v>
      </c>
      <c r="V103" s="144" t="s">
        <v>63</v>
      </c>
      <c r="W103" s="11" t="b">
        <v>0</v>
      </c>
      <c r="X103" s="12" t="s">
        <v>804</v>
      </c>
      <c r="Y103" s="248"/>
      <c r="Z103" s="11" t="s">
        <v>211</v>
      </c>
      <c r="AA103" s="11" t="s">
        <v>212</v>
      </c>
      <c r="AB103" s="12" t="s">
        <v>73</v>
      </c>
      <c r="AC103" s="12" t="s">
        <v>73</v>
      </c>
      <c r="AD103" s="12" t="s">
        <v>73</v>
      </c>
      <c r="AE103" s="12" t="s">
        <v>73</v>
      </c>
      <c r="AF103" s="12" t="s">
        <v>73</v>
      </c>
      <c r="AG103" s="12" t="s">
        <v>73</v>
      </c>
      <c r="AH103" s="12" t="s">
        <v>213</v>
      </c>
      <c r="AI103" s="12" t="s">
        <v>213</v>
      </c>
      <c r="AJ103" s="12" t="s">
        <v>213</v>
      </c>
      <c r="AK103" s="12" t="s">
        <v>73</v>
      </c>
      <c r="AL103" s="12" t="s">
        <v>73</v>
      </c>
      <c r="AM103" s="12" t="s">
        <v>213</v>
      </c>
      <c r="AN103" s="12" t="s">
        <v>73</v>
      </c>
      <c r="AO103" s="248"/>
      <c r="AP103" s="11" t="s">
        <v>1735</v>
      </c>
      <c r="AQ103" s="13" t="s">
        <v>1736</v>
      </c>
      <c r="AR103" s="122" t="s">
        <v>76</v>
      </c>
      <c r="AS103" s="12" t="s">
        <v>77</v>
      </c>
      <c r="AT103" s="14" t="s">
        <v>63</v>
      </c>
      <c r="AU103" s="14">
        <v>44884</v>
      </c>
    </row>
    <row r="104" spans="1:47" s="15" customFormat="1" ht="10.5">
      <c r="A104" s="13" t="s">
        <v>1739</v>
      </c>
      <c r="B104" s="11" t="s">
        <v>1740</v>
      </c>
      <c r="C104" s="12">
        <v>3826</v>
      </c>
      <c r="D104" s="13" t="s">
        <v>1741</v>
      </c>
      <c r="E104" s="13" t="s">
        <v>1742</v>
      </c>
      <c r="F104" s="253"/>
      <c r="G104" s="11" t="s">
        <v>1745</v>
      </c>
      <c r="H104" s="11" t="s">
        <v>1747</v>
      </c>
      <c r="I104" s="11" t="s">
        <v>1750</v>
      </c>
      <c r="J104" s="13" t="s">
        <v>1753</v>
      </c>
      <c r="K104" s="11" t="s">
        <v>61</v>
      </c>
      <c r="L104" s="11" t="s">
        <v>63</v>
      </c>
      <c r="M104" s="11" t="s">
        <v>1754</v>
      </c>
      <c r="N104" s="11" t="s">
        <v>203</v>
      </c>
      <c r="O104" s="11" t="s">
        <v>1757</v>
      </c>
      <c r="P104" s="11" t="s">
        <v>203</v>
      </c>
      <c r="Q104" s="13" t="s">
        <v>1757</v>
      </c>
      <c r="R104" s="11" t="s">
        <v>203</v>
      </c>
      <c r="S104" s="11" t="s">
        <v>1757</v>
      </c>
      <c r="T104" s="248"/>
      <c r="U104" s="11" t="s">
        <v>1128</v>
      </c>
      <c r="V104" s="144" t="s">
        <v>63</v>
      </c>
      <c r="W104" s="11" t="b">
        <v>0</v>
      </c>
      <c r="X104" s="12" t="s">
        <v>1760</v>
      </c>
      <c r="Y104" s="248"/>
      <c r="Z104" s="11" t="s">
        <v>71</v>
      </c>
      <c r="AA104" s="11" t="s">
        <v>212</v>
      </c>
      <c r="AB104" s="12" t="s">
        <v>73</v>
      </c>
      <c r="AC104" s="12" t="s">
        <v>73</v>
      </c>
      <c r="AD104" s="12" t="s">
        <v>73</v>
      </c>
      <c r="AE104" s="12" t="s">
        <v>73</v>
      </c>
      <c r="AF104" s="12" t="s">
        <v>73</v>
      </c>
      <c r="AG104" s="12" t="s">
        <v>73</v>
      </c>
      <c r="AH104" s="12" t="s">
        <v>73</v>
      </c>
      <c r="AI104" s="12" t="s">
        <v>213</v>
      </c>
      <c r="AJ104" s="12" t="s">
        <v>73</v>
      </c>
      <c r="AK104" s="12" t="s">
        <v>73</v>
      </c>
      <c r="AL104" s="12" t="s">
        <v>73</v>
      </c>
      <c r="AM104" s="12" t="s">
        <v>213</v>
      </c>
      <c r="AN104" s="12" t="s">
        <v>73</v>
      </c>
      <c r="AO104" s="248"/>
      <c r="AP104" s="11" t="s">
        <v>1761</v>
      </c>
      <c r="AQ104" s="13" t="s">
        <v>1762</v>
      </c>
      <c r="AR104" s="122" t="s">
        <v>76</v>
      </c>
      <c r="AS104" s="12" t="s">
        <v>77</v>
      </c>
      <c r="AT104" s="14" t="s">
        <v>63</v>
      </c>
      <c r="AU104" s="14" t="s">
        <v>63</v>
      </c>
    </row>
    <row r="105" spans="1:47" s="15" customFormat="1" ht="10.5">
      <c r="A105" s="13" t="s">
        <v>1765</v>
      </c>
      <c r="B105" s="11" t="s">
        <v>1766</v>
      </c>
      <c r="C105" s="12">
        <v>3827</v>
      </c>
      <c r="D105" s="13" t="s">
        <v>1767</v>
      </c>
      <c r="E105" s="13" t="s">
        <v>1742</v>
      </c>
      <c r="F105" s="253"/>
      <c r="G105" s="11" t="s">
        <v>1319</v>
      </c>
      <c r="H105" s="11" t="s">
        <v>1769</v>
      </c>
      <c r="I105" s="11" t="s">
        <v>1772</v>
      </c>
      <c r="J105" s="13" t="s">
        <v>63</v>
      </c>
      <c r="K105" s="11" t="s">
        <v>61</v>
      </c>
      <c r="L105" s="11" t="s">
        <v>63</v>
      </c>
      <c r="M105" s="11" t="s">
        <v>1773</v>
      </c>
      <c r="N105" s="11" t="s">
        <v>203</v>
      </c>
      <c r="O105" s="11" t="s">
        <v>1777</v>
      </c>
      <c r="P105" s="11" t="s">
        <v>203</v>
      </c>
      <c r="Q105" s="13" t="s">
        <v>1779</v>
      </c>
      <c r="R105" s="11" t="s">
        <v>203</v>
      </c>
      <c r="S105" s="11" t="s">
        <v>1779</v>
      </c>
      <c r="T105" s="248"/>
      <c r="U105" s="11" t="s">
        <v>135</v>
      </c>
      <c r="V105" s="144" t="s">
        <v>1781</v>
      </c>
      <c r="W105" s="11" t="b">
        <v>0</v>
      </c>
      <c r="X105" s="12" t="s">
        <v>63</v>
      </c>
      <c r="Y105" s="248"/>
      <c r="Z105" s="11" t="s">
        <v>71</v>
      </c>
      <c r="AA105" s="11" t="s">
        <v>212</v>
      </c>
      <c r="AB105" s="12" t="s">
        <v>73</v>
      </c>
      <c r="AC105" s="12" t="s">
        <v>73</v>
      </c>
      <c r="AD105" s="12" t="s">
        <v>73</v>
      </c>
      <c r="AE105" s="12" t="s">
        <v>73</v>
      </c>
      <c r="AF105" s="12" t="s">
        <v>73</v>
      </c>
      <c r="AG105" s="12" t="s">
        <v>73</v>
      </c>
      <c r="AH105" s="12" t="s">
        <v>73</v>
      </c>
      <c r="AI105" s="12" t="s">
        <v>213</v>
      </c>
      <c r="AJ105" s="12" t="s">
        <v>73</v>
      </c>
      <c r="AK105" s="12" t="s">
        <v>73</v>
      </c>
      <c r="AL105" s="12" t="s">
        <v>73</v>
      </c>
      <c r="AM105" s="12" t="s">
        <v>213</v>
      </c>
      <c r="AN105" s="12" t="s">
        <v>73</v>
      </c>
      <c r="AO105" s="248"/>
      <c r="AP105" s="11" t="s">
        <v>1782</v>
      </c>
      <c r="AQ105" s="13" t="s">
        <v>1783</v>
      </c>
      <c r="AR105" s="122" t="s">
        <v>76</v>
      </c>
      <c r="AS105" s="12" t="s">
        <v>77</v>
      </c>
      <c r="AT105" s="14" t="s">
        <v>63</v>
      </c>
      <c r="AU105" s="14">
        <v>44702</v>
      </c>
    </row>
    <row r="106" spans="1:47" s="15" customFormat="1" ht="10.5">
      <c r="A106" s="13" t="s">
        <v>1786</v>
      </c>
      <c r="B106" s="11" t="s">
        <v>1787</v>
      </c>
      <c r="C106" s="12">
        <v>3820</v>
      </c>
      <c r="D106" s="13" t="s">
        <v>1788</v>
      </c>
      <c r="E106" s="13" t="s">
        <v>1742</v>
      </c>
      <c r="F106" s="253"/>
      <c r="G106" s="11" t="s">
        <v>1791</v>
      </c>
      <c r="H106" s="11" t="s">
        <v>1792</v>
      </c>
      <c r="I106" s="11" t="s">
        <v>1795</v>
      </c>
      <c r="J106" s="13" t="s">
        <v>1753</v>
      </c>
      <c r="K106" s="11" t="s">
        <v>61</v>
      </c>
      <c r="L106" s="11" t="s">
        <v>63</v>
      </c>
      <c r="M106" s="11" t="s">
        <v>1798</v>
      </c>
      <c r="N106" s="11" t="s">
        <v>203</v>
      </c>
      <c r="O106" s="11" t="s">
        <v>1801</v>
      </c>
      <c r="P106" s="11" t="s">
        <v>203</v>
      </c>
      <c r="Q106" s="13" t="s">
        <v>1801</v>
      </c>
      <c r="R106" s="11" t="s">
        <v>203</v>
      </c>
      <c r="S106" s="11" t="s">
        <v>1801</v>
      </c>
      <c r="T106" s="248"/>
      <c r="U106" s="11" t="s">
        <v>1128</v>
      </c>
      <c r="V106" s="144" t="s">
        <v>63</v>
      </c>
      <c r="W106" s="11" t="b">
        <v>0</v>
      </c>
      <c r="X106" s="12" t="s">
        <v>1760</v>
      </c>
      <c r="Y106" s="248"/>
      <c r="Z106" s="11" t="s">
        <v>71</v>
      </c>
      <c r="AA106" s="11" t="s">
        <v>212</v>
      </c>
      <c r="AB106" s="12" t="s">
        <v>73</v>
      </c>
      <c r="AC106" s="12" t="s">
        <v>73</v>
      </c>
      <c r="AD106" s="12" t="s">
        <v>73</v>
      </c>
      <c r="AE106" s="12" t="s">
        <v>73</v>
      </c>
      <c r="AF106" s="12" t="s">
        <v>73</v>
      </c>
      <c r="AG106" s="12" t="s">
        <v>73</v>
      </c>
      <c r="AH106" s="12" t="s">
        <v>73</v>
      </c>
      <c r="AI106" s="12" t="s">
        <v>213</v>
      </c>
      <c r="AJ106" s="12" t="s">
        <v>73</v>
      </c>
      <c r="AK106" s="12" t="s">
        <v>73</v>
      </c>
      <c r="AL106" s="12" t="s">
        <v>73</v>
      </c>
      <c r="AM106" s="12" t="s">
        <v>213</v>
      </c>
      <c r="AN106" s="12" t="s">
        <v>73</v>
      </c>
      <c r="AO106" s="248"/>
      <c r="AP106" s="11" t="s">
        <v>1803</v>
      </c>
      <c r="AQ106" s="13" t="s">
        <v>1804</v>
      </c>
      <c r="AR106" s="122" t="s">
        <v>76</v>
      </c>
      <c r="AS106" s="12" t="s">
        <v>77</v>
      </c>
      <c r="AT106" s="14" t="s">
        <v>63</v>
      </c>
      <c r="AU106" s="14" t="s">
        <v>63</v>
      </c>
    </row>
    <row r="107" spans="1:47" s="15" customFormat="1" ht="10.5">
      <c r="A107" s="13" t="s">
        <v>1807</v>
      </c>
      <c r="B107" s="11" t="s">
        <v>1808</v>
      </c>
      <c r="C107" s="12">
        <v>3821</v>
      </c>
      <c r="D107" s="13" t="s">
        <v>1809</v>
      </c>
      <c r="E107" s="13" t="s">
        <v>1742</v>
      </c>
      <c r="F107" s="253"/>
      <c r="G107" s="11" t="s">
        <v>1319</v>
      </c>
      <c r="H107" s="11" t="s">
        <v>1769</v>
      </c>
      <c r="I107" s="11" t="s">
        <v>1772</v>
      </c>
      <c r="J107" s="13" t="s">
        <v>63</v>
      </c>
      <c r="K107" s="11" t="s">
        <v>61</v>
      </c>
      <c r="L107" s="11" t="s">
        <v>63</v>
      </c>
      <c r="M107" s="11" t="s">
        <v>1811</v>
      </c>
      <c r="N107" s="11" t="s">
        <v>203</v>
      </c>
      <c r="O107" s="11" t="s">
        <v>1815</v>
      </c>
      <c r="P107" s="11" t="s">
        <v>203</v>
      </c>
      <c r="Q107" s="13" t="s">
        <v>1817</v>
      </c>
      <c r="R107" s="11" t="s">
        <v>203</v>
      </c>
      <c r="S107" s="11" t="s">
        <v>1817</v>
      </c>
      <c r="T107" s="248"/>
      <c r="U107" s="11" t="s">
        <v>135</v>
      </c>
      <c r="V107" s="144" t="s">
        <v>1781</v>
      </c>
      <c r="W107" s="11" t="b">
        <v>0</v>
      </c>
      <c r="X107" s="12" t="s">
        <v>63</v>
      </c>
      <c r="Y107" s="248"/>
      <c r="Z107" s="11" t="s">
        <v>71</v>
      </c>
      <c r="AA107" s="11" t="s">
        <v>212</v>
      </c>
      <c r="AB107" s="12" t="s">
        <v>73</v>
      </c>
      <c r="AC107" s="12" t="s">
        <v>73</v>
      </c>
      <c r="AD107" s="12" t="s">
        <v>73</v>
      </c>
      <c r="AE107" s="12" t="s">
        <v>73</v>
      </c>
      <c r="AF107" s="12" t="s">
        <v>73</v>
      </c>
      <c r="AG107" s="12" t="s">
        <v>73</v>
      </c>
      <c r="AH107" s="12" t="s">
        <v>73</v>
      </c>
      <c r="AI107" s="12" t="s">
        <v>213</v>
      </c>
      <c r="AJ107" s="12" t="s">
        <v>73</v>
      </c>
      <c r="AK107" s="12" t="s">
        <v>73</v>
      </c>
      <c r="AL107" s="12" t="s">
        <v>73</v>
      </c>
      <c r="AM107" s="12" t="s">
        <v>213</v>
      </c>
      <c r="AN107" s="12" t="s">
        <v>73</v>
      </c>
      <c r="AO107" s="248"/>
      <c r="AP107" s="11" t="s">
        <v>1819</v>
      </c>
      <c r="AQ107" s="13" t="s">
        <v>1820</v>
      </c>
      <c r="AR107" s="122" t="s">
        <v>76</v>
      </c>
      <c r="AS107" s="12" t="s">
        <v>77</v>
      </c>
      <c r="AT107" s="14" t="s">
        <v>63</v>
      </c>
      <c r="AU107" s="14">
        <v>44702</v>
      </c>
    </row>
    <row r="108" spans="1:47" s="15" customFormat="1" ht="10.5">
      <c r="A108" s="13" t="s">
        <v>1823</v>
      </c>
      <c r="B108" s="11" t="s">
        <v>1825</v>
      </c>
      <c r="C108" s="12">
        <v>3830</v>
      </c>
      <c r="D108" s="13" t="s">
        <v>1826</v>
      </c>
      <c r="E108" s="13" t="s">
        <v>1742</v>
      </c>
      <c r="F108" s="253"/>
      <c r="G108" s="11" t="s">
        <v>1829</v>
      </c>
      <c r="H108" s="11" t="s">
        <v>1831</v>
      </c>
      <c r="I108" s="11" t="s">
        <v>1834</v>
      </c>
      <c r="J108" s="13" t="s">
        <v>63</v>
      </c>
      <c r="K108" s="11" t="s">
        <v>61</v>
      </c>
      <c r="L108" s="11" t="s">
        <v>63</v>
      </c>
      <c r="M108" s="11" t="s">
        <v>1835</v>
      </c>
      <c r="N108" s="11" t="s">
        <v>203</v>
      </c>
      <c r="O108" s="11" t="s">
        <v>1838</v>
      </c>
      <c r="P108" s="11" t="s">
        <v>203</v>
      </c>
      <c r="Q108" s="13" t="s">
        <v>1840</v>
      </c>
      <c r="R108" s="11" t="s">
        <v>203</v>
      </c>
      <c r="S108" s="11" t="s">
        <v>1840</v>
      </c>
      <c r="T108" s="248"/>
      <c r="U108" s="11" t="s">
        <v>135</v>
      </c>
      <c r="V108" s="144" t="s">
        <v>1842</v>
      </c>
      <c r="W108" s="11" t="b">
        <v>0</v>
      </c>
      <c r="X108" s="12" t="s">
        <v>63</v>
      </c>
      <c r="Y108" s="248"/>
      <c r="Z108" s="11" t="s">
        <v>71</v>
      </c>
      <c r="AA108" s="11" t="s">
        <v>212</v>
      </c>
      <c r="AB108" s="12" t="s">
        <v>73</v>
      </c>
      <c r="AC108" s="12" t="s">
        <v>73</v>
      </c>
      <c r="AD108" s="12" t="s">
        <v>73</v>
      </c>
      <c r="AE108" s="12" t="s">
        <v>73</v>
      </c>
      <c r="AF108" s="12" t="s">
        <v>73</v>
      </c>
      <c r="AG108" s="12" t="s">
        <v>73</v>
      </c>
      <c r="AH108" s="12" t="s">
        <v>73</v>
      </c>
      <c r="AI108" s="12" t="s">
        <v>213</v>
      </c>
      <c r="AJ108" s="12" t="s">
        <v>73</v>
      </c>
      <c r="AK108" s="12" t="s">
        <v>73</v>
      </c>
      <c r="AL108" s="12" t="s">
        <v>73</v>
      </c>
      <c r="AM108" s="12" t="s">
        <v>213</v>
      </c>
      <c r="AN108" s="12" t="s">
        <v>73</v>
      </c>
      <c r="AO108" s="248"/>
      <c r="AP108" s="11" t="s">
        <v>1843</v>
      </c>
      <c r="AQ108" s="13" t="s">
        <v>1844</v>
      </c>
      <c r="AR108" s="122" t="s">
        <v>76</v>
      </c>
      <c r="AS108" s="12" t="s">
        <v>77</v>
      </c>
      <c r="AT108" s="14" t="s">
        <v>63</v>
      </c>
      <c r="AU108" s="14">
        <v>45157</v>
      </c>
    </row>
    <row r="109" spans="1:47" s="15" customFormat="1" ht="10.5">
      <c r="A109" s="13" t="s">
        <v>1847</v>
      </c>
      <c r="B109" s="11" t="s">
        <v>1849</v>
      </c>
      <c r="C109" s="12">
        <v>3804</v>
      </c>
      <c r="D109" s="13" t="s">
        <v>1850</v>
      </c>
      <c r="E109" s="13" t="s">
        <v>1742</v>
      </c>
      <c r="F109" s="253"/>
      <c r="G109" s="11" t="s">
        <v>1853</v>
      </c>
      <c r="H109" s="11" t="s">
        <v>1854</v>
      </c>
      <c r="I109" s="11" t="s">
        <v>1857</v>
      </c>
      <c r="J109" s="11" t="s">
        <v>63</v>
      </c>
      <c r="K109" s="11" t="s">
        <v>62</v>
      </c>
      <c r="L109" s="11" t="s">
        <v>63</v>
      </c>
      <c r="M109" s="11" t="s">
        <v>1858</v>
      </c>
      <c r="N109" s="11" t="s">
        <v>203</v>
      </c>
      <c r="O109" s="11" t="s">
        <v>1861</v>
      </c>
      <c r="P109" s="11" t="s">
        <v>254</v>
      </c>
      <c r="Q109" s="13" t="s">
        <v>63</v>
      </c>
      <c r="R109" s="11" t="s">
        <v>254</v>
      </c>
      <c r="S109" s="12" t="s">
        <v>63</v>
      </c>
      <c r="T109" s="248"/>
      <c r="U109" s="11" t="s">
        <v>135</v>
      </c>
      <c r="V109" s="144" t="s">
        <v>1862</v>
      </c>
      <c r="W109" s="11" t="b">
        <v>0</v>
      </c>
      <c r="X109" s="12" t="s">
        <v>63</v>
      </c>
      <c r="Y109" s="248"/>
      <c r="Z109" s="11" t="s">
        <v>409</v>
      </c>
      <c r="AA109" s="11" t="s">
        <v>72</v>
      </c>
      <c r="AB109" s="12" t="s">
        <v>73</v>
      </c>
      <c r="AC109" s="12" t="s">
        <v>73</v>
      </c>
      <c r="AD109" s="12" t="s">
        <v>73</v>
      </c>
      <c r="AE109" s="12" t="s">
        <v>73</v>
      </c>
      <c r="AF109" s="12" t="s">
        <v>73</v>
      </c>
      <c r="AG109" s="12" t="s">
        <v>73</v>
      </c>
      <c r="AH109" s="12" t="s">
        <v>213</v>
      </c>
      <c r="AI109" s="12" t="s">
        <v>213</v>
      </c>
      <c r="AJ109" s="12" t="s">
        <v>213</v>
      </c>
      <c r="AK109" s="12" t="s">
        <v>213</v>
      </c>
      <c r="AL109" s="12" t="s">
        <v>73</v>
      </c>
      <c r="AM109" s="12" t="s">
        <v>213</v>
      </c>
      <c r="AN109" s="12" t="s">
        <v>73</v>
      </c>
      <c r="AO109" s="248"/>
      <c r="AP109" s="11" t="s">
        <v>1864</v>
      </c>
      <c r="AQ109" s="13" t="s">
        <v>1865</v>
      </c>
      <c r="AR109" s="122" t="s">
        <v>76</v>
      </c>
      <c r="AS109" s="12" t="s">
        <v>77</v>
      </c>
      <c r="AT109" s="14">
        <v>44521</v>
      </c>
      <c r="AU109" s="14">
        <v>45612</v>
      </c>
    </row>
    <row r="110" spans="1:47" s="15" customFormat="1" ht="10.5">
      <c r="A110" s="13" t="s">
        <v>1868</v>
      </c>
      <c r="B110" s="11" t="s">
        <v>1869</v>
      </c>
      <c r="C110" s="12">
        <v>1021</v>
      </c>
      <c r="D110" s="13" t="s">
        <v>1870</v>
      </c>
      <c r="E110" s="13" t="s">
        <v>437</v>
      </c>
      <c r="F110" s="253"/>
      <c r="G110" s="11" t="s">
        <v>1873</v>
      </c>
      <c r="H110" s="11" t="s">
        <v>1874</v>
      </c>
      <c r="I110" s="11" t="s">
        <v>1877</v>
      </c>
      <c r="J110" s="13" t="s">
        <v>1880</v>
      </c>
      <c r="K110" s="11" t="s">
        <v>61</v>
      </c>
      <c r="L110" s="11" t="s">
        <v>63</v>
      </c>
      <c r="M110" s="11" t="s">
        <v>1881</v>
      </c>
      <c r="N110" s="11" t="s">
        <v>203</v>
      </c>
      <c r="O110" s="11" t="s">
        <v>1884</v>
      </c>
      <c r="P110" s="11" t="s">
        <v>203</v>
      </c>
      <c r="Q110" s="13" t="s">
        <v>1886</v>
      </c>
      <c r="R110" s="11" t="s">
        <v>203</v>
      </c>
      <c r="S110" s="11" t="s">
        <v>1886</v>
      </c>
      <c r="T110" s="248"/>
      <c r="U110" s="11" t="s">
        <v>802</v>
      </c>
      <c r="V110" s="144" t="s">
        <v>63</v>
      </c>
      <c r="W110" s="11" t="b">
        <v>0</v>
      </c>
      <c r="X110" s="12" t="s">
        <v>804</v>
      </c>
      <c r="Y110" s="248"/>
      <c r="Z110" s="11" t="s">
        <v>211</v>
      </c>
      <c r="AA110" s="11" t="s">
        <v>212</v>
      </c>
      <c r="AB110" s="12" t="s">
        <v>73</v>
      </c>
      <c r="AC110" s="12" t="s">
        <v>73</v>
      </c>
      <c r="AD110" s="12" t="s">
        <v>73</v>
      </c>
      <c r="AE110" s="12" t="s">
        <v>73</v>
      </c>
      <c r="AF110" s="12" t="s">
        <v>73</v>
      </c>
      <c r="AG110" s="12" t="s">
        <v>73</v>
      </c>
      <c r="AH110" s="12" t="s">
        <v>73</v>
      </c>
      <c r="AI110" s="12" t="s">
        <v>73</v>
      </c>
      <c r="AJ110" s="12" t="s">
        <v>73</v>
      </c>
      <c r="AK110" s="12" t="s">
        <v>73</v>
      </c>
      <c r="AL110" s="12" t="s">
        <v>73</v>
      </c>
      <c r="AM110" s="12" t="s">
        <v>73</v>
      </c>
      <c r="AN110" s="12" t="s">
        <v>73</v>
      </c>
      <c r="AO110" s="248"/>
      <c r="AP110" s="11" t="s">
        <v>1888</v>
      </c>
      <c r="AQ110" s="13" t="s">
        <v>1889</v>
      </c>
      <c r="AR110" s="122" t="s">
        <v>76</v>
      </c>
      <c r="AS110" s="12" t="s">
        <v>77</v>
      </c>
      <c r="AT110" s="14" t="s">
        <v>63</v>
      </c>
      <c r="AU110" s="14" t="s">
        <v>63</v>
      </c>
    </row>
    <row r="111" spans="1:47" s="15" customFormat="1" ht="10.5">
      <c r="A111" s="13" t="s">
        <v>1892</v>
      </c>
      <c r="B111" s="11" t="s">
        <v>1893</v>
      </c>
      <c r="C111" s="12">
        <v>1020</v>
      </c>
      <c r="D111" s="13" t="s">
        <v>1894</v>
      </c>
      <c r="E111" s="13" t="s">
        <v>437</v>
      </c>
      <c r="F111" s="253"/>
      <c r="G111" s="11" t="s">
        <v>1897</v>
      </c>
      <c r="H111" s="11" t="s">
        <v>813</v>
      </c>
      <c r="I111" s="11" t="s">
        <v>1900</v>
      </c>
      <c r="J111" s="13" t="s">
        <v>1903</v>
      </c>
      <c r="K111" s="11" t="s">
        <v>61</v>
      </c>
      <c r="L111" s="11" t="s">
        <v>63</v>
      </c>
      <c r="M111" s="11" t="s">
        <v>1904</v>
      </c>
      <c r="N111" s="11" t="s">
        <v>203</v>
      </c>
      <c r="O111" s="11" t="s">
        <v>1884</v>
      </c>
      <c r="P111" s="11" t="s">
        <v>203</v>
      </c>
      <c r="Q111" s="13" t="s">
        <v>1886</v>
      </c>
      <c r="R111" s="11" t="s">
        <v>203</v>
      </c>
      <c r="S111" s="11" t="s">
        <v>1886</v>
      </c>
      <c r="T111" s="248"/>
      <c r="U111" s="11" t="s">
        <v>802</v>
      </c>
      <c r="V111" s="144" t="s">
        <v>63</v>
      </c>
      <c r="W111" s="11" t="b">
        <v>0</v>
      </c>
      <c r="X111" s="12" t="s">
        <v>804</v>
      </c>
      <c r="Y111" s="248"/>
      <c r="Z111" s="11" t="s">
        <v>211</v>
      </c>
      <c r="AA111" s="11" t="s">
        <v>212</v>
      </c>
      <c r="AB111" s="12" t="s">
        <v>73</v>
      </c>
      <c r="AC111" s="12" t="s">
        <v>73</v>
      </c>
      <c r="AD111" s="12" t="s">
        <v>73</v>
      </c>
      <c r="AE111" s="12" t="s">
        <v>73</v>
      </c>
      <c r="AF111" s="12" t="s">
        <v>73</v>
      </c>
      <c r="AG111" s="12" t="s">
        <v>73</v>
      </c>
      <c r="AH111" s="12" t="s">
        <v>73</v>
      </c>
      <c r="AI111" s="12" t="s">
        <v>73</v>
      </c>
      <c r="AJ111" s="12" t="s">
        <v>73</v>
      </c>
      <c r="AK111" s="12" t="s">
        <v>73</v>
      </c>
      <c r="AL111" s="12" t="s">
        <v>73</v>
      </c>
      <c r="AM111" s="12" t="s">
        <v>73</v>
      </c>
      <c r="AN111" s="12" t="s">
        <v>73</v>
      </c>
      <c r="AO111" s="248"/>
      <c r="AP111" s="11" t="s">
        <v>1905</v>
      </c>
      <c r="AQ111" s="13" t="s">
        <v>1906</v>
      </c>
      <c r="AR111" s="122" t="s">
        <v>76</v>
      </c>
      <c r="AS111" s="12" t="s">
        <v>77</v>
      </c>
      <c r="AT111" s="14" t="s">
        <v>63</v>
      </c>
      <c r="AU111" s="14" t="s">
        <v>63</v>
      </c>
    </row>
    <row r="112" spans="1:47" s="15" customFormat="1" ht="11.25">
      <c r="A112" s="236" t="s">
        <v>9463</v>
      </c>
      <c r="B112" s="237"/>
      <c r="C112" s="238"/>
      <c r="D112" s="239"/>
      <c r="E112" s="235"/>
      <c r="F112" s="230"/>
      <c r="G112" s="237"/>
      <c r="H112" s="237"/>
      <c r="I112" s="237"/>
      <c r="J112" s="235"/>
      <c r="K112" s="237"/>
      <c r="L112" s="237"/>
      <c r="M112" s="237"/>
      <c r="N112" s="235"/>
      <c r="O112" s="235"/>
      <c r="P112" s="237"/>
      <c r="Q112" s="235"/>
      <c r="R112" s="237"/>
      <c r="S112" s="235"/>
      <c r="T112" s="231"/>
      <c r="U112" s="237"/>
      <c r="V112" s="240"/>
      <c r="W112" s="237"/>
      <c r="X112" s="238"/>
      <c r="Y112" s="231"/>
      <c r="Z112" s="237"/>
      <c r="AA112" s="237"/>
      <c r="AB112" s="238"/>
      <c r="AC112" s="238"/>
      <c r="AD112" s="238"/>
      <c r="AE112" s="238"/>
      <c r="AF112" s="238"/>
      <c r="AG112" s="238"/>
      <c r="AH112" s="238"/>
      <c r="AI112" s="238"/>
      <c r="AJ112" s="238"/>
      <c r="AK112" s="238"/>
      <c r="AL112" s="238"/>
      <c r="AM112" s="238"/>
      <c r="AN112" s="238"/>
      <c r="AO112" s="231"/>
      <c r="AP112" s="237"/>
      <c r="AQ112" s="235"/>
      <c r="AR112" s="238"/>
      <c r="AS112" s="238"/>
      <c r="AT112" s="241"/>
      <c r="AU112" s="241"/>
    </row>
    <row r="113" spans="1:47" s="15" customFormat="1" ht="10.5">
      <c r="A113" s="13" t="s">
        <v>1909</v>
      </c>
      <c r="B113" s="11" t="s">
        <v>1910</v>
      </c>
      <c r="C113" s="12">
        <v>2186</v>
      </c>
      <c r="D113" s="13" t="s">
        <v>1911</v>
      </c>
      <c r="E113" s="13" t="s">
        <v>171</v>
      </c>
      <c r="F113" s="253"/>
      <c r="G113" s="11" t="s">
        <v>1914</v>
      </c>
      <c r="H113" s="11" t="s">
        <v>1915</v>
      </c>
      <c r="I113" s="11" t="s">
        <v>1917</v>
      </c>
      <c r="J113" s="13" t="s">
        <v>1920</v>
      </c>
      <c r="K113" s="11" t="s">
        <v>62</v>
      </c>
      <c r="L113" s="11" t="s">
        <v>112</v>
      </c>
      <c r="M113" s="11" t="s">
        <v>1921</v>
      </c>
      <c r="N113" s="11" t="s">
        <v>64</v>
      </c>
      <c r="O113" s="11" t="s">
        <v>64</v>
      </c>
      <c r="P113" s="11" t="s">
        <v>64</v>
      </c>
      <c r="Q113" s="13" t="s">
        <v>63</v>
      </c>
      <c r="R113" s="11" t="s">
        <v>64</v>
      </c>
      <c r="S113" s="12" t="s">
        <v>63</v>
      </c>
      <c r="T113" s="248"/>
      <c r="U113" s="11" t="s">
        <v>135</v>
      </c>
      <c r="V113" s="144" t="s">
        <v>1922</v>
      </c>
      <c r="W113" s="11" t="b">
        <v>0</v>
      </c>
      <c r="X113" s="12" t="s">
        <v>63</v>
      </c>
      <c r="Y113" s="248"/>
      <c r="Z113" s="11" t="s">
        <v>71</v>
      </c>
      <c r="AA113" s="11" t="s">
        <v>212</v>
      </c>
      <c r="AB113" s="12" t="s">
        <v>73</v>
      </c>
      <c r="AC113" s="12" t="s">
        <v>73</v>
      </c>
      <c r="AD113" s="12" t="s">
        <v>73</v>
      </c>
      <c r="AE113" s="12" t="s">
        <v>73</v>
      </c>
      <c r="AF113" s="12" t="s">
        <v>73</v>
      </c>
      <c r="AG113" s="12" t="s">
        <v>73</v>
      </c>
      <c r="AH113" s="12" t="s">
        <v>73</v>
      </c>
      <c r="AI113" s="12" t="s">
        <v>73</v>
      </c>
      <c r="AJ113" s="12" t="s">
        <v>73</v>
      </c>
      <c r="AK113" s="12" t="s">
        <v>73</v>
      </c>
      <c r="AL113" s="12" t="s">
        <v>73</v>
      </c>
      <c r="AM113" s="12" t="s">
        <v>73</v>
      </c>
      <c r="AN113" s="12" t="s">
        <v>73</v>
      </c>
      <c r="AO113" s="248"/>
      <c r="AP113" s="11" t="s">
        <v>1923</v>
      </c>
      <c r="AQ113" s="13" t="s">
        <v>1924</v>
      </c>
      <c r="AR113" s="122" t="s">
        <v>76</v>
      </c>
      <c r="AS113" s="12" t="s">
        <v>77</v>
      </c>
      <c r="AT113" s="14" t="s">
        <v>63</v>
      </c>
      <c r="AU113" s="14">
        <v>46158</v>
      </c>
    </row>
    <row r="114" spans="1:47" s="15" customFormat="1" ht="10.5">
      <c r="A114" s="13" t="s">
        <v>1927</v>
      </c>
      <c r="B114" s="11" t="s">
        <v>1928</v>
      </c>
      <c r="C114" s="12">
        <v>2187</v>
      </c>
      <c r="D114" s="13" t="s">
        <v>1929</v>
      </c>
      <c r="E114" s="13" t="s">
        <v>171</v>
      </c>
      <c r="F114" s="253"/>
      <c r="G114" s="11" t="s">
        <v>1932</v>
      </c>
      <c r="H114" s="11" t="s">
        <v>1935</v>
      </c>
      <c r="I114" s="11" t="s">
        <v>1936</v>
      </c>
      <c r="J114" s="13" t="s">
        <v>63</v>
      </c>
      <c r="K114" s="11" t="s">
        <v>61</v>
      </c>
      <c r="L114" s="11" t="s">
        <v>112</v>
      </c>
      <c r="M114" s="11" t="s">
        <v>1937</v>
      </c>
      <c r="N114" s="11" t="s">
        <v>254</v>
      </c>
      <c r="O114" s="12" t="s">
        <v>63</v>
      </c>
      <c r="P114" s="11" t="s">
        <v>254</v>
      </c>
      <c r="Q114" s="13" t="s">
        <v>63</v>
      </c>
      <c r="R114" s="11" t="s">
        <v>254</v>
      </c>
      <c r="S114" s="12" t="s">
        <v>63</v>
      </c>
      <c r="T114" s="248"/>
      <c r="U114" s="11" t="s">
        <v>67</v>
      </c>
      <c r="V114" s="144" t="s">
        <v>63</v>
      </c>
      <c r="W114" s="11" t="b">
        <v>0</v>
      </c>
      <c r="X114" s="12">
        <v>200</v>
      </c>
      <c r="Y114" s="248"/>
      <c r="Z114" s="11" t="s">
        <v>211</v>
      </c>
      <c r="AA114" s="11" t="s">
        <v>212</v>
      </c>
      <c r="AB114" s="12" t="s">
        <v>73</v>
      </c>
      <c r="AC114" s="12" t="s">
        <v>73</v>
      </c>
      <c r="AD114" s="12" t="s">
        <v>73</v>
      </c>
      <c r="AE114" s="12" t="s">
        <v>73</v>
      </c>
      <c r="AF114" s="12" t="s">
        <v>73</v>
      </c>
      <c r="AG114" s="12" t="s">
        <v>73</v>
      </c>
      <c r="AH114" s="12" t="s">
        <v>73</v>
      </c>
      <c r="AI114" s="12" t="s">
        <v>73</v>
      </c>
      <c r="AJ114" s="12" t="s">
        <v>73</v>
      </c>
      <c r="AK114" s="12" t="s">
        <v>73</v>
      </c>
      <c r="AL114" s="12" t="s">
        <v>73</v>
      </c>
      <c r="AM114" s="12" t="s">
        <v>73</v>
      </c>
      <c r="AN114" s="12" t="s">
        <v>73</v>
      </c>
      <c r="AO114" s="248"/>
      <c r="AP114" s="11" t="s">
        <v>1938</v>
      </c>
      <c r="AQ114" s="13" t="s">
        <v>1939</v>
      </c>
      <c r="AR114" s="122" t="s">
        <v>76</v>
      </c>
      <c r="AS114" s="12" t="s">
        <v>77</v>
      </c>
      <c r="AT114" s="14" t="s">
        <v>63</v>
      </c>
      <c r="AU114" s="14">
        <v>46158</v>
      </c>
    </row>
    <row r="115" spans="1:47" s="15" customFormat="1" ht="10.5">
      <c r="A115" s="13" t="s">
        <v>1942</v>
      </c>
      <c r="B115" s="11" t="s">
        <v>1943</v>
      </c>
      <c r="C115" s="12">
        <v>2188</v>
      </c>
      <c r="D115" s="13" t="s">
        <v>1944</v>
      </c>
      <c r="E115" s="13" t="s">
        <v>171</v>
      </c>
      <c r="F115" s="253"/>
      <c r="G115" s="11" t="s">
        <v>547</v>
      </c>
      <c r="H115" s="11" t="s">
        <v>548</v>
      </c>
      <c r="I115" s="15" t="s">
        <v>550</v>
      </c>
      <c r="J115" s="13" t="s">
        <v>63</v>
      </c>
      <c r="K115" s="11" t="s">
        <v>61</v>
      </c>
      <c r="L115" s="11" t="s">
        <v>628</v>
      </c>
      <c r="M115" s="11" t="s">
        <v>1947</v>
      </c>
      <c r="N115" s="11" t="s">
        <v>203</v>
      </c>
      <c r="O115" s="11" t="s">
        <v>1950</v>
      </c>
      <c r="P115" s="11" t="s">
        <v>203</v>
      </c>
      <c r="Q115" s="13" t="s">
        <v>1952</v>
      </c>
      <c r="R115" s="11" t="s">
        <v>203</v>
      </c>
      <c r="S115" s="11" t="s">
        <v>1955</v>
      </c>
      <c r="T115" s="248"/>
      <c r="U115" s="11" t="s">
        <v>135</v>
      </c>
      <c r="V115" s="144" t="s">
        <v>554</v>
      </c>
      <c r="W115" s="11" t="b">
        <v>0</v>
      </c>
      <c r="X115" s="12" t="s">
        <v>63</v>
      </c>
      <c r="Y115" s="248"/>
      <c r="Z115" s="11" t="s">
        <v>211</v>
      </c>
      <c r="AA115" s="11" t="s">
        <v>212</v>
      </c>
      <c r="AB115" s="12" t="s">
        <v>73</v>
      </c>
      <c r="AC115" s="12" t="s">
        <v>73</v>
      </c>
      <c r="AD115" s="12" t="s">
        <v>73</v>
      </c>
      <c r="AE115" s="12" t="s">
        <v>73</v>
      </c>
      <c r="AF115" s="12" t="s">
        <v>73</v>
      </c>
      <c r="AG115" s="12" t="s">
        <v>73</v>
      </c>
      <c r="AH115" s="12" t="s">
        <v>73</v>
      </c>
      <c r="AI115" s="12" t="s">
        <v>73</v>
      </c>
      <c r="AJ115" s="12" t="s">
        <v>73</v>
      </c>
      <c r="AK115" s="12" t="s">
        <v>73</v>
      </c>
      <c r="AL115" s="12" t="s">
        <v>73</v>
      </c>
      <c r="AM115" s="12" t="s">
        <v>73</v>
      </c>
      <c r="AN115" s="12" t="s">
        <v>73</v>
      </c>
      <c r="AO115" s="248"/>
      <c r="AP115" s="11" t="s">
        <v>1956</v>
      </c>
      <c r="AQ115" s="13" t="s">
        <v>1957</v>
      </c>
      <c r="AR115" s="122" t="s">
        <v>76</v>
      </c>
      <c r="AS115" s="12" t="s">
        <v>77</v>
      </c>
      <c r="AT115" s="14" t="s">
        <v>63</v>
      </c>
      <c r="AU115" s="14">
        <v>45892</v>
      </c>
    </row>
    <row r="116" spans="1:47" s="15" customFormat="1" ht="10.5">
      <c r="A116" s="13" t="s">
        <v>1960</v>
      </c>
      <c r="B116" s="11" t="s">
        <v>1961</v>
      </c>
      <c r="C116" s="12">
        <v>2168</v>
      </c>
      <c r="D116" s="13" t="s">
        <v>1962</v>
      </c>
      <c r="E116" s="13" t="s">
        <v>171</v>
      </c>
      <c r="F116" s="253"/>
      <c r="G116" s="11" t="s">
        <v>1965</v>
      </c>
      <c r="H116" s="11" t="s">
        <v>1966</v>
      </c>
      <c r="I116" s="11" t="s">
        <v>1969</v>
      </c>
      <c r="J116" s="13" t="s">
        <v>63</v>
      </c>
      <c r="K116" s="11" t="s">
        <v>61</v>
      </c>
      <c r="L116" s="11" t="s">
        <v>112</v>
      </c>
      <c r="M116" s="11" t="s">
        <v>1970</v>
      </c>
      <c r="N116" s="11" t="s">
        <v>254</v>
      </c>
      <c r="O116" s="12" t="s">
        <v>63</v>
      </c>
      <c r="P116" s="11" t="s">
        <v>254</v>
      </c>
      <c r="Q116" s="13" t="s">
        <v>63</v>
      </c>
      <c r="R116" s="11" t="s">
        <v>254</v>
      </c>
      <c r="S116" s="12" t="s">
        <v>63</v>
      </c>
      <c r="T116" s="248"/>
      <c r="U116" s="11" t="s">
        <v>802</v>
      </c>
      <c r="V116" s="144" t="s">
        <v>63</v>
      </c>
      <c r="W116" s="11" t="b">
        <v>0</v>
      </c>
      <c r="X116" s="12" t="s">
        <v>804</v>
      </c>
      <c r="Y116" s="248"/>
      <c r="Z116" s="11" t="s">
        <v>211</v>
      </c>
      <c r="AA116" s="11" t="s">
        <v>212</v>
      </c>
      <c r="AB116" s="12" t="s">
        <v>73</v>
      </c>
      <c r="AC116" s="12" t="s">
        <v>73</v>
      </c>
      <c r="AD116" s="12" t="s">
        <v>73</v>
      </c>
      <c r="AE116" s="12" t="s">
        <v>73</v>
      </c>
      <c r="AF116" s="12" t="s">
        <v>73</v>
      </c>
      <c r="AG116" s="12" t="s">
        <v>73</v>
      </c>
      <c r="AH116" s="12" t="s">
        <v>73</v>
      </c>
      <c r="AI116" s="12" t="s">
        <v>73</v>
      </c>
      <c r="AJ116" s="12" t="s">
        <v>73</v>
      </c>
      <c r="AK116" s="12" t="s">
        <v>73</v>
      </c>
      <c r="AL116" s="12" t="s">
        <v>73</v>
      </c>
      <c r="AM116" s="12" t="s">
        <v>73</v>
      </c>
      <c r="AN116" s="12" t="s">
        <v>73</v>
      </c>
      <c r="AO116" s="248"/>
      <c r="AP116" s="11" t="s">
        <v>1971</v>
      </c>
      <c r="AQ116" s="13" t="s">
        <v>1972</v>
      </c>
      <c r="AR116" s="122" t="s">
        <v>76</v>
      </c>
      <c r="AS116" s="12" t="s">
        <v>77</v>
      </c>
      <c r="AT116" s="14" t="s">
        <v>63</v>
      </c>
      <c r="AU116" s="14" t="s">
        <v>63</v>
      </c>
    </row>
    <row r="117" spans="1:47" s="15" customFormat="1" ht="10.5">
      <c r="A117" s="13" t="s">
        <v>1975</v>
      </c>
      <c r="B117" s="11" t="s">
        <v>1977</v>
      </c>
      <c r="C117" s="12">
        <v>2334</v>
      </c>
      <c r="D117" s="13" t="s">
        <v>1978</v>
      </c>
      <c r="E117" s="13" t="s">
        <v>220</v>
      </c>
      <c r="F117" s="253"/>
      <c r="G117" s="11" t="s">
        <v>1981</v>
      </c>
      <c r="H117" s="11" t="s">
        <v>1985</v>
      </c>
      <c r="I117" s="11" t="s">
        <v>1989</v>
      </c>
      <c r="J117" s="11" t="s">
        <v>63</v>
      </c>
      <c r="K117" s="11" t="s">
        <v>62</v>
      </c>
      <c r="L117" s="11" t="s">
        <v>63</v>
      </c>
      <c r="M117" s="11" t="s">
        <v>1990</v>
      </c>
      <c r="N117" s="11" t="s">
        <v>203</v>
      </c>
      <c r="O117" s="11" t="s">
        <v>1994</v>
      </c>
      <c r="P117" s="11" t="s">
        <v>254</v>
      </c>
      <c r="Q117" s="13" t="s">
        <v>63</v>
      </c>
      <c r="R117" s="11" t="s">
        <v>254</v>
      </c>
      <c r="S117" s="12" t="s">
        <v>63</v>
      </c>
      <c r="T117" s="248"/>
      <c r="U117" s="11" t="s">
        <v>135</v>
      </c>
      <c r="V117" s="144" t="s">
        <v>1995</v>
      </c>
      <c r="W117" s="11" t="b">
        <v>0</v>
      </c>
      <c r="X117" s="12" t="s">
        <v>63</v>
      </c>
      <c r="Y117" s="248"/>
      <c r="Z117" s="11" t="s">
        <v>71</v>
      </c>
      <c r="AA117" s="11" t="s">
        <v>212</v>
      </c>
      <c r="AB117" s="12" t="s">
        <v>73</v>
      </c>
      <c r="AC117" s="12" t="s">
        <v>73</v>
      </c>
      <c r="AD117" s="12" t="s">
        <v>73</v>
      </c>
      <c r="AE117" s="12" t="s">
        <v>73</v>
      </c>
      <c r="AF117" s="12" t="s">
        <v>73</v>
      </c>
      <c r="AG117" s="12" t="s">
        <v>73</v>
      </c>
      <c r="AH117" s="12" t="s">
        <v>73</v>
      </c>
      <c r="AI117" s="12" t="s">
        <v>73</v>
      </c>
      <c r="AJ117" s="12" t="s">
        <v>73</v>
      </c>
      <c r="AK117" s="12" t="s">
        <v>73</v>
      </c>
      <c r="AL117" s="12" t="s">
        <v>73</v>
      </c>
      <c r="AM117" s="12" t="s">
        <v>73</v>
      </c>
      <c r="AN117" s="12" t="s">
        <v>73</v>
      </c>
      <c r="AO117" s="248"/>
      <c r="AP117" s="11" t="s">
        <v>1996</v>
      </c>
      <c r="AQ117" s="13" t="s">
        <v>1997</v>
      </c>
      <c r="AR117" s="122" t="s">
        <v>76</v>
      </c>
      <c r="AS117" s="12" t="s">
        <v>77</v>
      </c>
      <c r="AT117" s="14" t="s">
        <v>63</v>
      </c>
      <c r="AU117" s="14">
        <v>45612</v>
      </c>
    </row>
    <row r="118" spans="1:47" s="15" customFormat="1" ht="10.5">
      <c r="A118" s="13" t="s">
        <v>2000</v>
      </c>
      <c r="B118" s="11" t="s">
        <v>2001</v>
      </c>
      <c r="C118" s="12">
        <v>2172</v>
      </c>
      <c r="D118" s="13" t="s">
        <v>2002</v>
      </c>
      <c r="E118" s="13" t="s">
        <v>171</v>
      </c>
      <c r="F118" s="253"/>
      <c r="G118" s="11" t="s">
        <v>2005</v>
      </c>
      <c r="H118" s="11" t="s">
        <v>2006</v>
      </c>
      <c r="I118" s="11" t="s">
        <v>2009</v>
      </c>
      <c r="J118" s="13" t="s">
        <v>63</v>
      </c>
      <c r="K118" s="11" t="s">
        <v>61</v>
      </c>
      <c r="L118" s="11" t="s">
        <v>63</v>
      </c>
      <c r="M118" s="11" t="s">
        <v>2010</v>
      </c>
      <c r="N118" s="11" t="s">
        <v>254</v>
      </c>
      <c r="O118" s="12" t="s">
        <v>63</v>
      </c>
      <c r="P118" s="11" t="s">
        <v>254</v>
      </c>
      <c r="Q118" s="13" t="s">
        <v>63</v>
      </c>
      <c r="R118" s="11" t="s">
        <v>254</v>
      </c>
      <c r="S118" s="12" t="s">
        <v>63</v>
      </c>
      <c r="T118" s="248"/>
      <c r="U118" s="11" t="s">
        <v>135</v>
      </c>
      <c r="V118" s="144" t="s">
        <v>2011</v>
      </c>
      <c r="W118" s="11" t="b">
        <v>1</v>
      </c>
      <c r="X118" s="12" t="s">
        <v>63</v>
      </c>
      <c r="Y118" s="248"/>
      <c r="Z118" s="11" t="s">
        <v>211</v>
      </c>
      <c r="AA118" s="11" t="s">
        <v>212</v>
      </c>
      <c r="AB118" s="12" t="s">
        <v>73</v>
      </c>
      <c r="AC118" s="12" t="s">
        <v>73</v>
      </c>
      <c r="AD118" s="12" t="s">
        <v>73</v>
      </c>
      <c r="AE118" s="12" t="s">
        <v>73</v>
      </c>
      <c r="AF118" s="12" t="s">
        <v>73</v>
      </c>
      <c r="AG118" s="12" t="s">
        <v>73</v>
      </c>
      <c r="AH118" s="12" t="s">
        <v>73</v>
      </c>
      <c r="AI118" s="12" t="s">
        <v>73</v>
      </c>
      <c r="AJ118" s="12" t="s">
        <v>73</v>
      </c>
      <c r="AK118" s="12" t="s">
        <v>73</v>
      </c>
      <c r="AL118" s="12" t="s">
        <v>73</v>
      </c>
      <c r="AM118" s="12" t="s">
        <v>73</v>
      </c>
      <c r="AN118" s="12" t="s">
        <v>73</v>
      </c>
      <c r="AO118" s="248"/>
      <c r="AP118" s="11" t="s">
        <v>2012</v>
      </c>
      <c r="AQ118" s="13" t="s">
        <v>2013</v>
      </c>
      <c r="AR118" s="122" t="s">
        <v>76</v>
      </c>
      <c r="AS118" s="12" t="s">
        <v>77</v>
      </c>
      <c r="AT118" s="14">
        <v>44521</v>
      </c>
      <c r="AU118" s="14" t="s">
        <v>63</v>
      </c>
    </row>
    <row r="119" spans="1:47" s="15" customFormat="1" ht="10.5">
      <c r="A119" s="13" t="s">
        <v>2016</v>
      </c>
      <c r="B119" s="11" t="s">
        <v>2017</v>
      </c>
      <c r="C119" s="12">
        <v>2310</v>
      </c>
      <c r="D119" s="13" t="s">
        <v>2018</v>
      </c>
      <c r="E119" s="13" t="s">
        <v>171</v>
      </c>
      <c r="F119" s="253"/>
      <c r="G119" s="11" t="s">
        <v>2021</v>
      </c>
      <c r="H119" s="11" t="b">
        <v>0</v>
      </c>
      <c r="I119" s="11" t="s">
        <v>2024</v>
      </c>
      <c r="J119" s="13" t="s">
        <v>2027</v>
      </c>
      <c r="K119" s="11" t="s">
        <v>61</v>
      </c>
      <c r="L119" s="11" t="s">
        <v>63</v>
      </c>
      <c r="M119" s="11" t="s">
        <v>63</v>
      </c>
      <c r="N119" s="11" t="s">
        <v>254</v>
      </c>
      <c r="O119" s="12" t="s">
        <v>63</v>
      </c>
      <c r="P119" s="11" t="s">
        <v>254</v>
      </c>
      <c r="Q119" s="13" t="s">
        <v>63</v>
      </c>
      <c r="R119" s="11" t="s">
        <v>254</v>
      </c>
      <c r="S119" s="12" t="s">
        <v>63</v>
      </c>
      <c r="T119" s="248"/>
      <c r="U119" s="11" t="s">
        <v>938</v>
      </c>
      <c r="V119" s="144" t="s">
        <v>63</v>
      </c>
      <c r="W119" s="11" t="b">
        <v>0</v>
      </c>
      <c r="X119" s="12" t="s">
        <v>63</v>
      </c>
      <c r="Y119" s="248"/>
      <c r="Z119" s="11" t="s">
        <v>211</v>
      </c>
      <c r="AA119" s="11" t="s">
        <v>212</v>
      </c>
      <c r="AB119" s="12" t="s">
        <v>73</v>
      </c>
      <c r="AC119" s="12" t="s">
        <v>73</v>
      </c>
      <c r="AD119" s="12" t="s">
        <v>73</v>
      </c>
      <c r="AE119" s="12" t="s">
        <v>73</v>
      </c>
      <c r="AF119" s="12" t="s">
        <v>73</v>
      </c>
      <c r="AG119" s="12" t="s">
        <v>73</v>
      </c>
      <c r="AH119" s="12" t="s">
        <v>73</v>
      </c>
      <c r="AI119" s="12" t="s">
        <v>73</v>
      </c>
      <c r="AJ119" s="12" t="s">
        <v>73</v>
      </c>
      <c r="AK119" s="12" t="s">
        <v>73</v>
      </c>
      <c r="AL119" s="12" t="s">
        <v>73</v>
      </c>
      <c r="AM119" s="12" t="s">
        <v>73</v>
      </c>
      <c r="AN119" s="12" t="s">
        <v>73</v>
      </c>
      <c r="AO119" s="248"/>
      <c r="AP119" s="11" t="s">
        <v>2029</v>
      </c>
      <c r="AQ119" s="13" t="s">
        <v>2017</v>
      </c>
      <c r="AR119" s="122" t="s">
        <v>76</v>
      </c>
      <c r="AS119" s="12" t="s">
        <v>77</v>
      </c>
      <c r="AT119" s="14" t="s">
        <v>63</v>
      </c>
      <c r="AU119" s="14" t="s">
        <v>63</v>
      </c>
    </row>
    <row r="120" spans="1:47" s="15" customFormat="1" ht="10.5">
      <c r="A120" s="13" t="s">
        <v>2032</v>
      </c>
      <c r="B120" s="11" t="s">
        <v>2034</v>
      </c>
      <c r="C120" s="12">
        <v>3909</v>
      </c>
      <c r="D120" s="13" t="s">
        <v>2035</v>
      </c>
      <c r="E120" s="13" t="s">
        <v>191</v>
      </c>
      <c r="F120" s="253"/>
      <c r="G120" s="11" t="s">
        <v>2038</v>
      </c>
      <c r="H120" s="11" t="s">
        <v>2039</v>
      </c>
      <c r="I120" s="11" t="s">
        <v>2042</v>
      </c>
      <c r="J120" s="13" t="s">
        <v>63</v>
      </c>
      <c r="K120" s="11" t="s">
        <v>61</v>
      </c>
      <c r="L120" s="11" t="s">
        <v>63</v>
      </c>
      <c r="M120" s="11" t="s">
        <v>2043</v>
      </c>
      <c r="N120" s="11" t="s">
        <v>203</v>
      </c>
      <c r="O120" s="11" t="s">
        <v>2048</v>
      </c>
      <c r="P120" s="11" t="s">
        <v>254</v>
      </c>
      <c r="Q120" s="13" t="s">
        <v>63</v>
      </c>
      <c r="R120" s="11" t="s">
        <v>254</v>
      </c>
      <c r="S120" s="12" t="s">
        <v>63</v>
      </c>
      <c r="T120" s="248"/>
      <c r="U120" s="11" t="s">
        <v>135</v>
      </c>
      <c r="V120" s="144" t="s">
        <v>2049</v>
      </c>
      <c r="W120" s="11" t="b">
        <v>0</v>
      </c>
      <c r="X120" s="12" t="s">
        <v>63</v>
      </c>
      <c r="Y120" s="248"/>
      <c r="Z120" s="11" t="s">
        <v>409</v>
      </c>
      <c r="AA120" s="11" t="s">
        <v>212</v>
      </c>
      <c r="AB120" s="12" t="s">
        <v>213</v>
      </c>
      <c r="AC120" s="12" t="s">
        <v>213</v>
      </c>
      <c r="AD120" s="12" t="s">
        <v>73</v>
      </c>
      <c r="AE120" s="12" t="s">
        <v>213</v>
      </c>
      <c r="AF120" s="12" t="s">
        <v>73</v>
      </c>
      <c r="AG120" s="12" t="s">
        <v>213</v>
      </c>
      <c r="AH120" s="12" t="s">
        <v>213</v>
      </c>
      <c r="AI120" s="12" t="s">
        <v>213</v>
      </c>
      <c r="AJ120" s="12" t="s">
        <v>213</v>
      </c>
      <c r="AK120" s="12" t="s">
        <v>213</v>
      </c>
      <c r="AL120" s="12" t="s">
        <v>213</v>
      </c>
      <c r="AM120" s="12" t="s">
        <v>213</v>
      </c>
      <c r="AN120" s="12" t="s">
        <v>213</v>
      </c>
      <c r="AO120" s="248"/>
      <c r="AP120" s="11" t="s">
        <v>2050</v>
      </c>
      <c r="AQ120" s="13" t="s">
        <v>2034</v>
      </c>
      <c r="AR120" s="122" t="s">
        <v>76</v>
      </c>
      <c r="AS120" s="12" t="s">
        <v>77</v>
      </c>
      <c r="AT120" s="14">
        <v>44521</v>
      </c>
      <c r="AU120" s="14">
        <v>44884</v>
      </c>
    </row>
    <row r="121" spans="1:47" s="15" customFormat="1" ht="11.25">
      <c r="A121" s="236" t="s">
        <v>9500</v>
      </c>
      <c r="B121" s="237"/>
      <c r="C121" s="238"/>
      <c r="D121" s="239"/>
      <c r="E121" s="235"/>
      <c r="F121" s="230"/>
      <c r="G121" s="237"/>
      <c r="H121" s="237"/>
      <c r="I121" s="237"/>
      <c r="J121" s="235"/>
      <c r="K121" s="237"/>
      <c r="L121" s="237"/>
      <c r="M121" s="237"/>
      <c r="N121" s="235"/>
      <c r="O121" s="235"/>
      <c r="P121" s="237"/>
      <c r="Q121" s="235"/>
      <c r="R121" s="237"/>
      <c r="S121" s="235"/>
      <c r="T121" s="231"/>
      <c r="U121" s="237"/>
      <c r="V121" s="240"/>
      <c r="W121" s="237"/>
      <c r="X121" s="238"/>
      <c r="Y121" s="231"/>
      <c r="Z121" s="237"/>
      <c r="AA121" s="237"/>
      <c r="AB121" s="238"/>
      <c r="AC121" s="238"/>
      <c r="AD121" s="238"/>
      <c r="AE121" s="238"/>
      <c r="AF121" s="238"/>
      <c r="AG121" s="238"/>
      <c r="AH121" s="238"/>
      <c r="AI121" s="238"/>
      <c r="AJ121" s="238"/>
      <c r="AK121" s="238"/>
      <c r="AL121" s="238"/>
      <c r="AM121" s="238"/>
      <c r="AN121" s="238"/>
      <c r="AO121" s="231"/>
      <c r="AP121" s="237"/>
      <c r="AQ121" s="235"/>
      <c r="AR121" s="238"/>
      <c r="AS121" s="238"/>
      <c r="AT121" s="241"/>
      <c r="AU121" s="241"/>
    </row>
    <row r="122" spans="1:47" s="15" customFormat="1" ht="11.25">
      <c r="A122" s="13" t="s">
        <v>2053</v>
      </c>
      <c r="B122" s="11" t="s">
        <v>2054</v>
      </c>
      <c r="C122" s="12">
        <v>2206</v>
      </c>
      <c r="D122" s="13" t="s">
        <v>2055</v>
      </c>
      <c r="E122" s="13" t="s">
        <v>171</v>
      </c>
      <c r="F122" s="253"/>
      <c r="G122" s="11" t="s">
        <v>2058</v>
      </c>
      <c r="H122" s="11" t="s">
        <v>2059</v>
      </c>
      <c r="I122" s="11" t="s">
        <v>2060</v>
      </c>
      <c r="J122" s="12" t="s">
        <v>63</v>
      </c>
      <c r="K122" s="11" t="s">
        <v>61</v>
      </c>
      <c r="L122" s="11" t="s">
        <v>112</v>
      </c>
      <c r="M122" s="11" t="s">
        <v>2061</v>
      </c>
      <c r="N122" s="11" t="s">
        <v>203</v>
      </c>
      <c r="O122" s="13" t="s">
        <v>2062</v>
      </c>
      <c r="P122" s="11" t="s">
        <v>203</v>
      </c>
      <c r="Q122" s="163" t="s">
        <v>2063</v>
      </c>
      <c r="R122" s="11" t="s">
        <v>203</v>
      </c>
      <c r="S122" s="13" t="s">
        <v>2064</v>
      </c>
      <c r="T122" s="248"/>
      <c r="U122" s="11" t="s">
        <v>135</v>
      </c>
      <c r="V122" s="144" t="s">
        <v>2065</v>
      </c>
      <c r="W122" s="11" t="b">
        <v>0</v>
      </c>
      <c r="X122" s="12" t="s">
        <v>63</v>
      </c>
      <c r="Y122" s="248"/>
      <c r="Z122" s="11" t="s">
        <v>211</v>
      </c>
      <c r="AA122" s="11" t="s">
        <v>212</v>
      </c>
      <c r="AB122" s="12" t="s">
        <v>73</v>
      </c>
      <c r="AC122" s="12" t="s">
        <v>73</v>
      </c>
      <c r="AD122" s="12" t="s">
        <v>73</v>
      </c>
      <c r="AE122" s="12" t="s">
        <v>73</v>
      </c>
      <c r="AF122" s="12" t="s">
        <v>73</v>
      </c>
      <c r="AG122" s="12" t="s">
        <v>73</v>
      </c>
      <c r="AH122" s="12" t="s">
        <v>73</v>
      </c>
      <c r="AI122" s="12" t="s">
        <v>73</v>
      </c>
      <c r="AJ122" s="12" t="s">
        <v>73</v>
      </c>
      <c r="AK122" s="12" t="s">
        <v>73</v>
      </c>
      <c r="AL122" s="12" t="s">
        <v>73</v>
      </c>
      <c r="AM122" s="12" t="s">
        <v>73</v>
      </c>
      <c r="AN122" s="12" t="s">
        <v>73</v>
      </c>
      <c r="AO122" s="248"/>
      <c r="AP122" s="11" t="s">
        <v>2066</v>
      </c>
      <c r="AQ122" s="13" t="s">
        <v>2067</v>
      </c>
      <c r="AR122" s="122" t="s">
        <v>76</v>
      </c>
      <c r="AS122" s="12" t="s">
        <v>77</v>
      </c>
      <c r="AT122" s="14" t="s">
        <v>63</v>
      </c>
      <c r="AU122" s="14">
        <v>46158</v>
      </c>
    </row>
    <row r="123" spans="1:47" s="15" customFormat="1" ht="11.25">
      <c r="A123" s="13" t="s">
        <v>2070</v>
      </c>
      <c r="B123" s="11" t="s">
        <v>2071</v>
      </c>
      <c r="C123" s="12">
        <v>2214</v>
      </c>
      <c r="D123" s="13" t="s">
        <v>2072</v>
      </c>
      <c r="E123" s="13" t="s">
        <v>171</v>
      </c>
      <c r="F123" s="253"/>
      <c r="G123" s="11" t="s">
        <v>2075</v>
      </c>
      <c r="H123" s="11" t="s">
        <v>2076</v>
      </c>
      <c r="I123" s="11" t="s">
        <v>2077</v>
      </c>
      <c r="J123" s="12" t="s">
        <v>63</v>
      </c>
      <c r="K123" s="11" t="s">
        <v>61</v>
      </c>
      <c r="L123" s="11" t="s">
        <v>112</v>
      </c>
      <c r="M123" s="11" t="s">
        <v>2078</v>
      </c>
      <c r="N123" s="11" t="s">
        <v>203</v>
      </c>
      <c r="O123" s="11" t="s">
        <v>2081</v>
      </c>
      <c r="P123" s="11" t="s">
        <v>203</v>
      </c>
      <c r="Q123" s="180" t="s">
        <v>2063</v>
      </c>
      <c r="R123" s="11" t="s">
        <v>203</v>
      </c>
      <c r="S123" s="11" t="s">
        <v>2081</v>
      </c>
      <c r="T123" s="248"/>
      <c r="U123" s="11" t="s">
        <v>1128</v>
      </c>
      <c r="V123" s="144" t="s">
        <v>63</v>
      </c>
      <c r="W123" s="11" t="b">
        <v>0</v>
      </c>
      <c r="X123" s="12" t="s">
        <v>1130</v>
      </c>
      <c r="Y123" s="248"/>
      <c r="Z123" s="11" t="s">
        <v>211</v>
      </c>
      <c r="AA123" s="11" t="s">
        <v>212</v>
      </c>
      <c r="AB123" s="12" t="s">
        <v>73</v>
      </c>
      <c r="AC123" s="12" t="s">
        <v>73</v>
      </c>
      <c r="AD123" s="12" t="s">
        <v>73</v>
      </c>
      <c r="AE123" s="12" t="s">
        <v>73</v>
      </c>
      <c r="AF123" s="12" t="s">
        <v>73</v>
      </c>
      <c r="AG123" s="12" t="s">
        <v>73</v>
      </c>
      <c r="AH123" s="12" t="s">
        <v>73</v>
      </c>
      <c r="AI123" s="12" t="s">
        <v>73</v>
      </c>
      <c r="AJ123" s="12" t="s">
        <v>73</v>
      </c>
      <c r="AK123" s="12" t="s">
        <v>73</v>
      </c>
      <c r="AL123" s="12" t="s">
        <v>73</v>
      </c>
      <c r="AM123" s="12" t="s">
        <v>73</v>
      </c>
      <c r="AN123" s="12" t="s">
        <v>73</v>
      </c>
      <c r="AO123" s="248"/>
      <c r="AP123" s="11" t="s">
        <v>2082</v>
      </c>
      <c r="AQ123" s="13" t="s">
        <v>2083</v>
      </c>
      <c r="AR123" s="122" t="s">
        <v>76</v>
      </c>
      <c r="AS123" s="12" t="s">
        <v>77</v>
      </c>
      <c r="AT123" s="14" t="s">
        <v>63</v>
      </c>
      <c r="AU123" s="14">
        <v>46158</v>
      </c>
    </row>
    <row r="124" spans="1:47" s="10" customFormat="1" ht="11.25">
      <c r="A124" s="13" t="s">
        <v>2086</v>
      </c>
      <c r="B124" s="11" t="s">
        <v>2087</v>
      </c>
      <c r="C124" s="12">
        <v>2215</v>
      </c>
      <c r="D124" s="13" t="s">
        <v>2088</v>
      </c>
      <c r="E124" s="13" t="s">
        <v>171</v>
      </c>
      <c r="F124" s="253"/>
      <c r="G124" s="11" t="s">
        <v>1319</v>
      </c>
      <c r="H124" s="11" t="s">
        <v>1393</v>
      </c>
      <c r="I124" s="11" t="s">
        <v>2089</v>
      </c>
      <c r="J124" s="13" t="s">
        <v>63</v>
      </c>
      <c r="K124" s="11" t="s">
        <v>61</v>
      </c>
      <c r="L124" s="11" t="s">
        <v>63</v>
      </c>
      <c r="M124" s="11" t="s">
        <v>2091</v>
      </c>
      <c r="N124" s="11" t="s">
        <v>203</v>
      </c>
      <c r="O124" s="11" t="s">
        <v>2081</v>
      </c>
      <c r="P124" s="11" t="s">
        <v>203</v>
      </c>
      <c r="Q124" s="13" t="s">
        <v>2081</v>
      </c>
      <c r="R124" s="11" t="s">
        <v>203</v>
      </c>
      <c r="S124" s="11" t="s">
        <v>2081</v>
      </c>
      <c r="T124" s="248"/>
      <c r="U124" s="11" t="s">
        <v>135</v>
      </c>
      <c r="V124" s="144" t="s">
        <v>1396</v>
      </c>
      <c r="W124" s="11" t="b">
        <v>0</v>
      </c>
      <c r="X124" s="12" t="s">
        <v>63</v>
      </c>
      <c r="Y124" s="248"/>
      <c r="Z124" s="11" t="s">
        <v>211</v>
      </c>
      <c r="AA124" s="11" t="s">
        <v>212</v>
      </c>
      <c r="AB124" s="12" t="s">
        <v>73</v>
      </c>
      <c r="AC124" s="12" t="s">
        <v>73</v>
      </c>
      <c r="AD124" s="12" t="s">
        <v>73</v>
      </c>
      <c r="AE124" s="12" t="s">
        <v>73</v>
      </c>
      <c r="AF124" s="12" t="s">
        <v>73</v>
      </c>
      <c r="AG124" s="12" t="s">
        <v>73</v>
      </c>
      <c r="AH124" s="12" t="s">
        <v>73</v>
      </c>
      <c r="AI124" s="12" t="s">
        <v>73</v>
      </c>
      <c r="AJ124" s="12" t="s">
        <v>73</v>
      </c>
      <c r="AK124" s="12" t="s">
        <v>73</v>
      </c>
      <c r="AL124" s="12" t="s">
        <v>73</v>
      </c>
      <c r="AM124" s="12" t="s">
        <v>73</v>
      </c>
      <c r="AN124" s="12" t="s">
        <v>73</v>
      </c>
      <c r="AO124" s="248"/>
      <c r="AP124" s="11" t="s">
        <v>2094</v>
      </c>
      <c r="AQ124" s="13" t="s">
        <v>2095</v>
      </c>
      <c r="AR124" s="122" t="s">
        <v>76</v>
      </c>
      <c r="AS124" s="12" t="s">
        <v>77</v>
      </c>
      <c r="AT124" s="14" t="s">
        <v>63</v>
      </c>
      <c r="AU124" s="14">
        <v>46158</v>
      </c>
    </row>
    <row r="125" spans="1:47" s="15" customFormat="1" ht="10.5">
      <c r="A125" s="13" t="s">
        <v>2098</v>
      </c>
      <c r="B125" s="11" t="s">
        <v>2099</v>
      </c>
      <c r="C125" s="12">
        <v>2218</v>
      </c>
      <c r="D125" s="13" t="s">
        <v>2100</v>
      </c>
      <c r="E125" s="13" t="s">
        <v>171</v>
      </c>
      <c r="F125" s="253"/>
      <c r="G125" s="11" t="s">
        <v>2103</v>
      </c>
      <c r="H125" s="11" t="s">
        <v>2104</v>
      </c>
      <c r="I125" s="11" t="s">
        <v>2106</v>
      </c>
      <c r="J125" s="11" t="s">
        <v>63</v>
      </c>
      <c r="K125" s="11" t="s">
        <v>61</v>
      </c>
      <c r="L125" s="11" t="s">
        <v>112</v>
      </c>
      <c r="M125" s="11" t="s">
        <v>2107</v>
      </c>
      <c r="N125" s="11" t="s">
        <v>203</v>
      </c>
      <c r="O125" s="11" t="s">
        <v>2108</v>
      </c>
      <c r="P125" s="11" t="s">
        <v>254</v>
      </c>
      <c r="Q125" s="13" t="s">
        <v>63</v>
      </c>
      <c r="R125" s="11" t="s">
        <v>254</v>
      </c>
      <c r="S125" s="12" t="s">
        <v>63</v>
      </c>
      <c r="T125" s="248"/>
      <c r="U125" s="11" t="s">
        <v>1128</v>
      </c>
      <c r="V125" s="144" t="s">
        <v>63</v>
      </c>
      <c r="W125" s="11" t="b">
        <v>0</v>
      </c>
      <c r="X125" s="12" t="s">
        <v>1130</v>
      </c>
      <c r="Y125" s="248"/>
      <c r="Z125" s="11" t="s">
        <v>211</v>
      </c>
      <c r="AA125" s="11" t="s">
        <v>212</v>
      </c>
      <c r="AB125" s="12" t="s">
        <v>73</v>
      </c>
      <c r="AC125" s="12" t="s">
        <v>73</v>
      </c>
      <c r="AD125" s="12" t="s">
        <v>73</v>
      </c>
      <c r="AE125" s="12" t="s">
        <v>73</v>
      </c>
      <c r="AF125" s="12" t="s">
        <v>73</v>
      </c>
      <c r="AG125" s="12" t="s">
        <v>73</v>
      </c>
      <c r="AH125" s="12" t="s">
        <v>73</v>
      </c>
      <c r="AI125" s="12" t="s">
        <v>73</v>
      </c>
      <c r="AJ125" s="12" t="s">
        <v>73</v>
      </c>
      <c r="AK125" s="12" t="s">
        <v>73</v>
      </c>
      <c r="AL125" s="12" t="s">
        <v>73</v>
      </c>
      <c r="AM125" s="12" t="s">
        <v>73</v>
      </c>
      <c r="AN125" s="12" t="s">
        <v>73</v>
      </c>
      <c r="AO125" s="248"/>
      <c r="AP125" s="11" t="s">
        <v>2109</v>
      </c>
      <c r="AQ125" s="13" t="s">
        <v>2110</v>
      </c>
      <c r="AR125" s="122" t="s">
        <v>76</v>
      </c>
      <c r="AS125" s="12" t="s">
        <v>77</v>
      </c>
      <c r="AT125" s="14" t="s">
        <v>63</v>
      </c>
      <c r="AU125" s="14">
        <v>46158</v>
      </c>
    </row>
    <row r="126" spans="1:47" s="15" customFormat="1" ht="10.5">
      <c r="A126" s="13" t="s">
        <v>2114</v>
      </c>
      <c r="B126" s="11" t="s">
        <v>2115</v>
      </c>
      <c r="C126" s="12">
        <v>2219</v>
      </c>
      <c r="D126" s="13" t="s">
        <v>2116</v>
      </c>
      <c r="E126" s="13" t="s">
        <v>171</v>
      </c>
      <c r="F126" s="253"/>
      <c r="G126" s="11" t="s">
        <v>2119</v>
      </c>
      <c r="H126" s="11" t="s">
        <v>2120</v>
      </c>
      <c r="I126" s="11" t="s">
        <v>2121</v>
      </c>
      <c r="J126" s="12" t="s">
        <v>63</v>
      </c>
      <c r="K126" s="11" t="s">
        <v>61</v>
      </c>
      <c r="L126" s="11" t="s">
        <v>63</v>
      </c>
      <c r="M126" s="11" t="s">
        <v>2122</v>
      </c>
      <c r="N126" s="11" t="s">
        <v>203</v>
      </c>
      <c r="O126" s="11" t="s">
        <v>2126</v>
      </c>
      <c r="P126" s="11" t="s">
        <v>203</v>
      </c>
      <c r="Q126" s="13" t="s">
        <v>2127</v>
      </c>
      <c r="R126" s="11" t="s">
        <v>203</v>
      </c>
      <c r="S126" s="11" t="s">
        <v>2127</v>
      </c>
      <c r="T126" s="248"/>
      <c r="U126" s="11" t="s">
        <v>135</v>
      </c>
      <c r="V126" s="144" t="s">
        <v>1326</v>
      </c>
      <c r="W126" s="11" t="b">
        <v>0</v>
      </c>
      <c r="X126" s="12" t="s">
        <v>63</v>
      </c>
      <c r="Y126" s="248"/>
      <c r="Z126" s="11" t="s">
        <v>211</v>
      </c>
      <c r="AA126" s="11" t="s">
        <v>212</v>
      </c>
      <c r="AB126" s="12" t="s">
        <v>73</v>
      </c>
      <c r="AC126" s="12" t="s">
        <v>73</v>
      </c>
      <c r="AD126" s="12" t="s">
        <v>73</v>
      </c>
      <c r="AE126" s="12" t="s">
        <v>73</v>
      </c>
      <c r="AF126" s="12" t="s">
        <v>73</v>
      </c>
      <c r="AG126" s="12" t="s">
        <v>73</v>
      </c>
      <c r="AH126" s="12" t="s">
        <v>73</v>
      </c>
      <c r="AI126" s="12" t="s">
        <v>73</v>
      </c>
      <c r="AJ126" s="12" t="s">
        <v>73</v>
      </c>
      <c r="AK126" s="12" t="s">
        <v>73</v>
      </c>
      <c r="AL126" s="12" t="s">
        <v>73</v>
      </c>
      <c r="AM126" s="12" t="s">
        <v>73</v>
      </c>
      <c r="AN126" s="12" t="s">
        <v>73</v>
      </c>
      <c r="AO126" s="248"/>
      <c r="AP126" s="11" t="s">
        <v>2128</v>
      </c>
      <c r="AQ126" s="13" t="s">
        <v>2129</v>
      </c>
      <c r="AR126" s="122" t="s">
        <v>76</v>
      </c>
      <c r="AS126" s="12" t="s">
        <v>77</v>
      </c>
      <c r="AT126" s="14" t="s">
        <v>63</v>
      </c>
      <c r="AU126" s="14">
        <v>46158</v>
      </c>
    </row>
    <row r="127" spans="1:47" s="15" customFormat="1" ht="10.5">
      <c r="A127" s="13" t="s">
        <v>2132</v>
      </c>
      <c r="B127" s="11" t="s">
        <v>2133</v>
      </c>
      <c r="C127" s="12">
        <v>2220</v>
      </c>
      <c r="D127" s="13" t="s">
        <v>2134</v>
      </c>
      <c r="E127" s="13" t="s">
        <v>171</v>
      </c>
      <c r="F127" s="253"/>
      <c r="G127" s="11" t="s">
        <v>2137</v>
      </c>
      <c r="H127" s="11" t="s">
        <v>2138</v>
      </c>
      <c r="I127" s="259" t="s">
        <v>2139</v>
      </c>
      <c r="J127" s="11" t="s">
        <v>63</v>
      </c>
      <c r="K127" s="11" t="s">
        <v>61</v>
      </c>
      <c r="L127" s="11" t="s">
        <v>63</v>
      </c>
      <c r="M127" s="11" t="s">
        <v>2140</v>
      </c>
      <c r="N127" s="11" t="s">
        <v>203</v>
      </c>
      <c r="O127" s="11" t="s">
        <v>2141</v>
      </c>
      <c r="P127" s="11" t="s">
        <v>254</v>
      </c>
      <c r="Q127" s="20" t="s">
        <v>63</v>
      </c>
      <c r="R127" s="11" t="s">
        <v>254</v>
      </c>
      <c r="S127" s="16" t="s">
        <v>63</v>
      </c>
      <c r="T127" s="248"/>
      <c r="U127" s="11" t="s">
        <v>135</v>
      </c>
      <c r="V127" s="144" t="s">
        <v>2143</v>
      </c>
      <c r="W127" s="11" t="b">
        <v>0</v>
      </c>
      <c r="X127" s="12">
        <v>80</v>
      </c>
      <c r="Y127" s="248"/>
      <c r="Z127" s="11" t="s">
        <v>211</v>
      </c>
      <c r="AA127" s="11" t="s">
        <v>212</v>
      </c>
      <c r="AB127" s="12" t="s">
        <v>73</v>
      </c>
      <c r="AC127" s="12" t="s">
        <v>73</v>
      </c>
      <c r="AD127" s="12" t="s">
        <v>73</v>
      </c>
      <c r="AE127" s="12" t="s">
        <v>73</v>
      </c>
      <c r="AF127" s="12" t="s">
        <v>73</v>
      </c>
      <c r="AG127" s="12" t="s">
        <v>73</v>
      </c>
      <c r="AH127" s="12" t="s">
        <v>73</v>
      </c>
      <c r="AI127" s="12" t="s">
        <v>73</v>
      </c>
      <c r="AJ127" s="12" t="s">
        <v>73</v>
      </c>
      <c r="AK127" s="12" t="s">
        <v>73</v>
      </c>
      <c r="AL127" s="12" t="s">
        <v>73</v>
      </c>
      <c r="AM127" s="12" t="s">
        <v>73</v>
      </c>
      <c r="AN127" s="12" t="s">
        <v>73</v>
      </c>
      <c r="AO127" s="248"/>
      <c r="AP127" s="11" t="s">
        <v>2144</v>
      </c>
      <c r="AQ127" s="13" t="s">
        <v>2145</v>
      </c>
      <c r="AR127" s="122" t="s">
        <v>76</v>
      </c>
      <c r="AS127" s="12" t="s">
        <v>77</v>
      </c>
      <c r="AT127" s="14">
        <v>45346</v>
      </c>
      <c r="AU127" s="14">
        <v>46158</v>
      </c>
    </row>
    <row r="128" spans="1:47" s="15" customFormat="1" ht="10.5">
      <c r="A128" s="13" t="s">
        <v>2148</v>
      </c>
      <c r="B128" s="11" t="s">
        <v>2149</v>
      </c>
      <c r="C128" s="12">
        <v>2228</v>
      </c>
      <c r="D128" s="13" t="s">
        <v>2150</v>
      </c>
      <c r="E128" s="13" t="s">
        <v>171</v>
      </c>
      <c r="F128" s="253"/>
      <c r="G128" s="11" t="s">
        <v>2153</v>
      </c>
      <c r="H128" s="11" t="s">
        <v>2154</v>
      </c>
      <c r="I128" s="11" t="s">
        <v>2158</v>
      </c>
      <c r="J128" s="13" t="s">
        <v>2162</v>
      </c>
      <c r="K128" s="11" t="s">
        <v>61</v>
      </c>
      <c r="L128" s="11" t="s">
        <v>112</v>
      </c>
      <c r="M128" s="11" t="s">
        <v>2163</v>
      </c>
      <c r="N128" s="11" t="s">
        <v>203</v>
      </c>
      <c r="O128" s="11" t="s">
        <v>2167</v>
      </c>
      <c r="P128" s="11" t="s">
        <v>203</v>
      </c>
      <c r="Q128" s="13" t="s">
        <v>2167</v>
      </c>
      <c r="R128" s="11" t="s">
        <v>203</v>
      </c>
      <c r="S128" s="11" t="s">
        <v>2167</v>
      </c>
      <c r="T128" s="248"/>
      <c r="U128" s="11" t="s">
        <v>135</v>
      </c>
      <c r="V128" s="144" t="s">
        <v>2168</v>
      </c>
      <c r="W128" s="11" t="b">
        <v>0</v>
      </c>
      <c r="X128" s="12" t="s">
        <v>63</v>
      </c>
      <c r="Y128" s="248"/>
      <c r="Z128" s="11" t="s">
        <v>211</v>
      </c>
      <c r="AA128" s="11" t="s">
        <v>212</v>
      </c>
      <c r="AB128" s="12" t="s">
        <v>73</v>
      </c>
      <c r="AC128" s="12" t="s">
        <v>73</v>
      </c>
      <c r="AD128" s="12" t="s">
        <v>73</v>
      </c>
      <c r="AE128" s="12" t="s">
        <v>73</v>
      </c>
      <c r="AF128" s="12" t="s">
        <v>73</v>
      </c>
      <c r="AG128" s="12" t="s">
        <v>73</v>
      </c>
      <c r="AH128" s="12" t="s">
        <v>73</v>
      </c>
      <c r="AI128" s="12" t="s">
        <v>73</v>
      </c>
      <c r="AJ128" s="12" t="s">
        <v>73</v>
      </c>
      <c r="AK128" s="12" t="s">
        <v>73</v>
      </c>
      <c r="AL128" s="12" t="s">
        <v>73</v>
      </c>
      <c r="AM128" s="12" t="s">
        <v>73</v>
      </c>
      <c r="AN128" s="12" t="s">
        <v>73</v>
      </c>
      <c r="AO128" s="248"/>
      <c r="AP128" s="11" t="s">
        <v>2169</v>
      </c>
      <c r="AQ128" s="13" t="s">
        <v>2170</v>
      </c>
      <c r="AR128" s="122" t="s">
        <v>76</v>
      </c>
      <c r="AS128" s="12" t="s">
        <v>2171</v>
      </c>
      <c r="AT128" s="14" t="s">
        <v>63</v>
      </c>
      <c r="AU128" s="14" t="s">
        <v>2172</v>
      </c>
    </row>
    <row r="129" spans="1:47" s="15" customFormat="1" ht="10.5">
      <c r="A129" s="13" t="s">
        <v>2175</v>
      </c>
      <c r="B129" s="11" t="s">
        <v>2176</v>
      </c>
      <c r="C129" s="12">
        <v>2207</v>
      </c>
      <c r="D129" s="13" t="s">
        <v>2177</v>
      </c>
      <c r="E129" s="13" t="s">
        <v>171</v>
      </c>
      <c r="F129" s="253"/>
      <c r="G129" s="11" t="s">
        <v>2180</v>
      </c>
      <c r="H129" s="11" t="b">
        <v>1</v>
      </c>
      <c r="I129" s="11"/>
      <c r="J129" s="13" t="s">
        <v>63</v>
      </c>
      <c r="K129" s="11" t="s">
        <v>61</v>
      </c>
      <c r="L129" s="11" t="s">
        <v>112</v>
      </c>
      <c r="M129" s="11" t="s">
        <v>2184</v>
      </c>
      <c r="N129" s="11" t="s">
        <v>203</v>
      </c>
      <c r="O129" s="11" t="s">
        <v>2187</v>
      </c>
      <c r="P129" s="11" t="s">
        <v>254</v>
      </c>
      <c r="Q129" s="13" t="s">
        <v>63</v>
      </c>
      <c r="R129" s="11" t="s">
        <v>254</v>
      </c>
      <c r="S129" s="12" t="s">
        <v>63</v>
      </c>
      <c r="T129" s="248"/>
      <c r="U129" s="11" t="s">
        <v>135</v>
      </c>
      <c r="V129" s="144" t="s">
        <v>1030</v>
      </c>
      <c r="W129" s="11" t="b">
        <v>0</v>
      </c>
      <c r="X129" s="12" t="s">
        <v>63</v>
      </c>
      <c r="Y129" s="248"/>
      <c r="Z129" s="11" t="s">
        <v>211</v>
      </c>
      <c r="AA129" s="11" t="s">
        <v>212</v>
      </c>
      <c r="AB129" s="12" t="s">
        <v>73</v>
      </c>
      <c r="AC129" s="12" t="s">
        <v>73</v>
      </c>
      <c r="AD129" s="12" t="s">
        <v>73</v>
      </c>
      <c r="AE129" s="12" t="s">
        <v>73</v>
      </c>
      <c r="AF129" s="12" t="s">
        <v>73</v>
      </c>
      <c r="AG129" s="12" t="s">
        <v>73</v>
      </c>
      <c r="AH129" s="12" t="s">
        <v>73</v>
      </c>
      <c r="AI129" s="12" t="s">
        <v>73</v>
      </c>
      <c r="AJ129" s="12" t="s">
        <v>73</v>
      </c>
      <c r="AK129" s="12" t="s">
        <v>73</v>
      </c>
      <c r="AL129" s="12" t="s">
        <v>73</v>
      </c>
      <c r="AM129" s="12" t="s">
        <v>73</v>
      </c>
      <c r="AN129" s="12" t="s">
        <v>73</v>
      </c>
      <c r="AO129" s="248"/>
      <c r="AP129" s="11" t="s">
        <v>2188</v>
      </c>
      <c r="AQ129" s="13" t="s">
        <v>2189</v>
      </c>
      <c r="AR129" s="122" t="s">
        <v>76</v>
      </c>
      <c r="AS129" s="12" t="s">
        <v>77</v>
      </c>
      <c r="AT129" s="14" t="s">
        <v>63</v>
      </c>
      <c r="AU129" s="14">
        <v>45521</v>
      </c>
    </row>
    <row r="130" spans="1:47" s="15" customFormat="1" ht="10.5">
      <c r="A130" s="13" t="s">
        <v>2192</v>
      </c>
      <c r="B130" s="11" t="s">
        <v>2054</v>
      </c>
      <c r="C130" s="12">
        <v>2237</v>
      </c>
      <c r="D130" s="13" t="s">
        <v>2193</v>
      </c>
      <c r="E130" s="13" t="s">
        <v>171</v>
      </c>
      <c r="F130" s="253"/>
      <c r="G130" s="11" t="s">
        <v>2195</v>
      </c>
      <c r="H130" s="11" t="s">
        <v>2059</v>
      </c>
      <c r="I130" s="11" t="s">
        <v>2196</v>
      </c>
      <c r="J130" s="13" t="s">
        <v>63</v>
      </c>
      <c r="K130" s="11" t="s">
        <v>61</v>
      </c>
      <c r="L130" s="11" t="s">
        <v>112</v>
      </c>
      <c r="M130" s="11" t="s">
        <v>2197</v>
      </c>
      <c r="N130" s="11" t="s">
        <v>203</v>
      </c>
      <c r="O130" s="11" t="s">
        <v>2200</v>
      </c>
      <c r="P130" s="11" t="s">
        <v>203</v>
      </c>
      <c r="Q130" s="13" t="s">
        <v>2200</v>
      </c>
      <c r="R130" s="11" t="s">
        <v>203</v>
      </c>
      <c r="S130" s="11" t="s">
        <v>2200</v>
      </c>
      <c r="T130" s="248"/>
      <c r="U130" s="11" t="s">
        <v>135</v>
      </c>
      <c r="V130" s="144" t="s">
        <v>2065</v>
      </c>
      <c r="W130" s="11" t="b">
        <v>0</v>
      </c>
      <c r="X130" s="12" t="s">
        <v>63</v>
      </c>
      <c r="Y130" s="248"/>
      <c r="Z130" s="11" t="s">
        <v>211</v>
      </c>
      <c r="AA130" s="11" t="s">
        <v>212</v>
      </c>
      <c r="AB130" s="12" t="s">
        <v>73</v>
      </c>
      <c r="AC130" s="12" t="s">
        <v>73</v>
      </c>
      <c r="AD130" s="12" t="s">
        <v>73</v>
      </c>
      <c r="AE130" s="12" t="s">
        <v>73</v>
      </c>
      <c r="AF130" s="12" t="s">
        <v>73</v>
      </c>
      <c r="AG130" s="12" t="s">
        <v>73</v>
      </c>
      <c r="AH130" s="12" t="s">
        <v>73</v>
      </c>
      <c r="AI130" s="12" t="s">
        <v>73</v>
      </c>
      <c r="AJ130" s="12" t="s">
        <v>73</v>
      </c>
      <c r="AK130" s="12" t="s">
        <v>73</v>
      </c>
      <c r="AL130" s="12" t="s">
        <v>73</v>
      </c>
      <c r="AM130" s="12" t="s">
        <v>73</v>
      </c>
      <c r="AN130" s="12" t="s">
        <v>73</v>
      </c>
      <c r="AO130" s="248"/>
      <c r="AP130" s="11" t="s">
        <v>2201</v>
      </c>
      <c r="AQ130" s="13" t="s">
        <v>2202</v>
      </c>
      <c r="AR130" s="122" t="s">
        <v>76</v>
      </c>
      <c r="AS130" s="12" t="s">
        <v>77</v>
      </c>
      <c r="AT130" s="14" t="s">
        <v>63</v>
      </c>
      <c r="AU130" s="14">
        <v>46158</v>
      </c>
    </row>
    <row r="131" spans="1:47" s="15" customFormat="1" ht="10.5">
      <c r="A131" s="13" t="s">
        <v>2205</v>
      </c>
      <c r="B131" s="11" t="s">
        <v>2071</v>
      </c>
      <c r="C131" s="12">
        <v>2238</v>
      </c>
      <c r="D131" s="13" t="s">
        <v>2206</v>
      </c>
      <c r="E131" s="13" t="s">
        <v>171</v>
      </c>
      <c r="F131" s="253"/>
      <c r="G131" s="11" t="s">
        <v>2209</v>
      </c>
      <c r="H131" s="11" t="s">
        <v>2210</v>
      </c>
      <c r="I131" s="11" t="s">
        <v>2211</v>
      </c>
      <c r="J131" s="13" t="s">
        <v>63</v>
      </c>
      <c r="K131" s="11" t="s">
        <v>61</v>
      </c>
      <c r="L131" s="11" t="s">
        <v>112</v>
      </c>
      <c r="M131" s="11" t="s">
        <v>2212</v>
      </c>
      <c r="N131" s="11" t="s">
        <v>203</v>
      </c>
      <c r="O131" s="11" t="s">
        <v>2215</v>
      </c>
      <c r="P131" s="11" t="s">
        <v>203</v>
      </c>
      <c r="Q131" s="13" t="s">
        <v>2217</v>
      </c>
      <c r="R131" s="11" t="s">
        <v>203</v>
      </c>
      <c r="S131" s="11" t="s">
        <v>2217</v>
      </c>
      <c r="T131" s="248"/>
      <c r="U131" s="11" t="s">
        <v>1128</v>
      </c>
      <c r="V131" s="144" t="s">
        <v>63</v>
      </c>
      <c r="W131" s="11" t="b">
        <v>0</v>
      </c>
      <c r="X131" s="12" t="s">
        <v>1130</v>
      </c>
      <c r="Y131" s="248"/>
      <c r="Z131" s="11" t="s">
        <v>211</v>
      </c>
      <c r="AA131" s="11" t="s">
        <v>212</v>
      </c>
      <c r="AB131" s="12" t="s">
        <v>73</v>
      </c>
      <c r="AC131" s="12" t="s">
        <v>73</v>
      </c>
      <c r="AD131" s="12" t="s">
        <v>73</v>
      </c>
      <c r="AE131" s="12" t="s">
        <v>73</v>
      </c>
      <c r="AF131" s="12" t="s">
        <v>73</v>
      </c>
      <c r="AG131" s="12" t="s">
        <v>73</v>
      </c>
      <c r="AH131" s="12" t="s">
        <v>73</v>
      </c>
      <c r="AI131" s="12" t="s">
        <v>73</v>
      </c>
      <c r="AJ131" s="12" t="s">
        <v>73</v>
      </c>
      <c r="AK131" s="12" t="s">
        <v>73</v>
      </c>
      <c r="AL131" s="12" t="s">
        <v>73</v>
      </c>
      <c r="AM131" s="12" t="s">
        <v>73</v>
      </c>
      <c r="AN131" s="12" t="s">
        <v>73</v>
      </c>
      <c r="AO131" s="248"/>
      <c r="AP131" s="11" t="s">
        <v>2219</v>
      </c>
      <c r="AQ131" s="13" t="s">
        <v>2220</v>
      </c>
      <c r="AR131" s="122" t="s">
        <v>76</v>
      </c>
      <c r="AS131" s="12" t="s">
        <v>77</v>
      </c>
      <c r="AT131" s="14" t="s">
        <v>63</v>
      </c>
      <c r="AU131" s="14">
        <v>46158</v>
      </c>
    </row>
    <row r="132" spans="1:47" s="15" customFormat="1" ht="10.5">
      <c r="A132" s="13" t="s">
        <v>2223</v>
      </c>
      <c r="B132" s="11" t="s">
        <v>2087</v>
      </c>
      <c r="C132" s="12">
        <v>2239</v>
      </c>
      <c r="D132" s="13" t="s">
        <v>2224</v>
      </c>
      <c r="E132" s="13" t="s">
        <v>171</v>
      </c>
      <c r="F132" s="253"/>
      <c r="G132" s="11" t="s">
        <v>2119</v>
      </c>
      <c r="H132" s="11" t="s">
        <v>2226</v>
      </c>
      <c r="I132" s="11" t="s">
        <v>2227</v>
      </c>
      <c r="J132" s="13" t="s">
        <v>63</v>
      </c>
      <c r="K132" s="11" t="s">
        <v>61</v>
      </c>
      <c r="L132" s="11" t="s">
        <v>63</v>
      </c>
      <c r="M132" s="11" t="s">
        <v>2228</v>
      </c>
      <c r="N132" s="11" t="s">
        <v>203</v>
      </c>
      <c r="O132" s="11" t="s">
        <v>2231</v>
      </c>
      <c r="P132" s="11" t="s">
        <v>203</v>
      </c>
      <c r="Q132" s="13" t="s">
        <v>2233</v>
      </c>
      <c r="R132" s="11" t="s">
        <v>203</v>
      </c>
      <c r="S132" s="11" t="s">
        <v>2233</v>
      </c>
      <c r="T132" s="248"/>
      <c r="U132" s="11" t="s">
        <v>135</v>
      </c>
      <c r="V132" s="144" t="s">
        <v>1396</v>
      </c>
      <c r="W132" s="11" t="b">
        <v>0</v>
      </c>
      <c r="X132" s="12" t="s">
        <v>63</v>
      </c>
      <c r="Y132" s="248"/>
      <c r="Z132" s="11" t="s">
        <v>211</v>
      </c>
      <c r="AA132" s="11" t="s">
        <v>212</v>
      </c>
      <c r="AB132" s="12" t="s">
        <v>73</v>
      </c>
      <c r="AC132" s="12" t="s">
        <v>73</v>
      </c>
      <c r="AD132" s="12" t="s">
        <v>73</v>
      </c>
      <c r="AE132" s="12" t="s">
        <v>73</v>
      </c>
      <c r="AF132" s="12" t="s">
        <v>73</v>
      </c>
      <c r="AG132" s="12" t="s">
        <v>73</v>
      </c>
      <c r="AH132" s="12" t="s">
        <v>73</v>
      </c>
      <c r="AI132" s="12" t="s">
        <v>73</v>
      </c>
      <c r="AJ132" s="12" t="s">
        <v>73</v>
      </c>
      <c r="AK132" s="12" t="s">
        <v>73</v>
      </c>
      <c r="AL132" s="12" t="s">
        <v>73</v>
      </c>
      <c r="AM132" s="12" t="s">
        <v>73</v>
      </c>
      <c r="AN132" s="12" t="s">
        <v>73</v>
      </c>
      <c r="AO132" s="248"/>
      <c r="AP132" s="11" t="s">
        <v>2235</v>
      </c>
      <c r="AQ132" s="13" t="s">
        <v>2236</v>
      </c>
      <c r="AR132" s="122" t="s">
        <v>76</v>
      </c>
      <c r="AS132" s="12" t="s">
        <v>77</v>
      </c>
      <c r="AT132" s="14" t="s">
        <v>63</v>
      </c>
      <c r="AU132" s="14">
        <v>46158</v>
      </c>
    </row>
    <row r="133" spans="1:47" s="15" customFormat="1" ht="10.5">
      <c r="A133" s="13" t="s">
        <v>2240</v>
      </c>
      <c r="B133" s="11" t="s">
        <v>2099</v>
      </c>
      <c r="C133" s="12">
        <v>2240</v>
      </c>
      <c r="D133" s="13" t="s">
        <v>2241</v>
      </c>
      <c r="E133" s="13" t="s">
        <v>171</v>
      </c>
      <c r="F133" s="253"/>
      <c r="G133" s="11" t="s">
        <v>2103</v>
      </c>
      <c r="H133" s="11" t="s">
        <v>2105</v>
      </c>
      <c r="I133" s="11" t="s">
        <v>2242</v>
      </c>
      <c r="J133" s="13"/>
      <c r="K133" s="11" t="s">
        <v>61</v>
      </c>
      <c r="L133" s="11" t="s">
        <v>112</v>
      </c>
      <c r="M133" s="11" t="s">
        <v>2243</v>
      </c>
      <c r="N133" s="11" t="s">
        <v>254</v>
      </c>
      <c r="O133" s="144" t="s">
        <v>63</v>
      </c>
      <c r="P133" s="11" t="s">
        <v>254</v>
      </c>
      <c r="Q133" s="13" t="s">
        <v>63</v>
      </c>
      <c r="R133" s="11" t="s">
        <v>254</v>
      </c>
      <c r="S133" s="12" t="s">
        <v>63</v>
      </c>
      <c r="T133" s="248"/>
      <c r="U133" s="11" t="s">
        <v>1128</v>
      </c>
      <c r="V133" s="144" t="s">
        <v>63</v>
      </c>
      <c r="W133" s="11" t="b">
        <v>0</v>
      </c>
      <c r="X133" s="12" t="s">
        <v>1130</v>
      </c>
      <c r="Y133" s="248"/>
      <c r="Z133" s="11" t="s">
        <v>211</v>
      </c>
      <c r="AA133" s="11" t="s">
        <v>212</v>
      </c>
      <c r="AB133" s="12" t="s">
        <v>73</v>
      </c>
      <c r="AC133" s="12" t="s">
        <v>73</v>
      </c>
      <c r="AD133" s="12" t="s">
        <v>73</v>
      </c>
      <c r="AE133" s="12" t="s">
        <v>73</v>
      </c>
      <c r="AF133" s="12" t="s">
        <v>73</v>
      </c>
      <c r="AG133" s="12" t="s">
        <v>73</v>
      </c>
      <c r="AH133" s="12" t="s">
        <v>73</v>
      </c>
      <c r="AI133" s="12" t="s">
        <v>73</v>
      </c>
      <c r="AJ133" s="12" t="s">
        <v>73</v>
      </c>
      <c r="AK133" s="12" t="s">
        <v>73</v>
      </c>
      <c r="AL133" s="12" t="s">
        <v>73</v>
      </c>
      <c r="AM133" s="12" t="s">
        <v>73</v>
      </c>
      <c r="AN133" s="12" t="s">
        <v>73</v>
      </c>
      <c r="AO133" s="248"/>
      <c r="AP133" s="11" t="s">
        <v>2244</v>
      </c>
      <c r="AQ133" s="13" t="s">
        <v>2245</v>
      </c>
      <c r="AR133" s="122" t="s">
        <v>76</v>
      </c>
      <c r="AS133" s="12" t="s">
        <v>77</v>
      </c>
      <c r="AT133" s="14" t="s">
        <v>63</v>
      </c>
      <c r="AU133" s="14">
        <v>46158</v>
      </c>
    </row>
    <row r="134" spans="1:47" s="15" customFormat="1" ht="10.5">
      <c r="A134" s="13" t="s">
        <v>2249</v>
      </c>
      <c r="B134" s="11" t="s">
        <v>2115</v>
      </c>
      <c r="C134" s="12">
        <v>2241</v>
      </c>
      <c r="D134" s="13" t="s">
        <v>2250</v>
      </c>
      <c r="E134" s="13" t="s">
        <v>171</v>
      </c>
      <c r="F134" s="253"/>
      <c r="G134" s="11" t="s">
        <v>1319</v>
      </c>
      <c r="H134" s="11" t="s">
        <v>2251</v>
      </c>
      <c r="I134" s="11" t="s">
        <v>2252</v>
      </c>
      <c r="J134" s="13" t="s">
        <v>63</v>
      </c>
      <c r="K134" s="11" t="s">
        <v>61</v>
      </c>
      <c r="L134" s="11" t="s">
        <v>112</v>
      </c>
      <c r="M134" s="11" t="s">
        <v>2253</v>
      </c>
      <c r="N134" s="11" t="s">
        <v>203</v>
      </c>
      <c r="O134" s="11" t="s">
        <v>2257</v>
      </c>
      <c r="P134" s="11" t="s">
        <v>203</v>
      </c>
      <c r="Q134" s="13" t="s">
        <v>2258</v>
      </c>
      <c r="R134" s="11" t="s">
        <v>203</v>
      </c>
      <c r="S134" s="11" t="s">
        <v>2259</v>
      </c>
      <c r="T134" s="248"/>
      <c r="U134" s="11" t="s">
        <v>135</v>
      </c>
      <c r="V134" s="144" t="s">
        <v>1326</v>
      </c>
      <c r="W134" s="11" t="b">
        <v>0</v>
      </c>
      <c r="X134" s="12" t="s">
        <v>63</v>
      </c>
      <c r="Y134" s="248"/>
      <c r="Z134" s="11" t="s">
        <v>211</v>
      </c>
      <c r="AA134" s="11" t="s">
        <v>212</v>
      </c>
      <c r="AB134" s="12" t="s">
        <v>73</v>
      </c>
      <c r="AC134" s="12" t="s">
        <v>73</v>
      </c>
      <c r="AD134" s="12" t="s">
        <v>73</v>
      </c>
      <c r="AE134" s="12" t="s">
        <v>73</v>
      </c>
      <c r="AF134" s="12" t="s">
        <v>73</v>
      </c>
      <c r="AG134" s="12" t="s">
        <v>73</v>
      </c>
      <c r="AH134" s="12" t="s">
        <v>73</v>
      </c>
      <c r="AI134" s="12" t="s">
        <v>73</v>
      </c>
      <c r="AJ134" s="12" t="s">
        <v>73</v>
      </c>
      <c r="AK134" s="12" t="s">
        <v>73</v>
      </c>
      <c r="AL134" s="12" t="s">
        <v>73</v>
      </c>
      <c r="AM134" s="12" t="s">
        <v>73</v>
      </c>
      <c r="AN134" s="12" t="s">
        <v>73</v>
      </c>
      <c r="AO134" s="248"/>
      <c r="AP134" s="11" t="s">
        <v>2260</v>
      </c>
      <c r="AQ134" s="13" t="s">
        <v>2261</v>
      </c>
      <c r="AR134" s="122" t="s">
        <v>76</v>
      </c>
      <c r="AS134" s="12" t="s">
        <v>77</v>
      </c>
      <c r="AT134" s="14" t="s">
        <v>63</v>
      </c>
      <c r="AU134" s="14">
        <v>46158</v>
      </c>
    </row>
    <row r="135" spans="1:47" s="15" customFormat="1" ht="10.5">
      <c r="A135" s="13" t="s">
        <v>2264</v>
      </c>
      <c r="B135" s="11" t="s">
        <v>2133</v>
      </c>
      <c r="C135" s="12">
        <v>2242</v>
      </c>
      <c r="D135" s="13" t="s">
        <v>2265</v>
      </c>
      <c r="E135" s="13" t="s">
        <v>171</v>
      </c>
      <c r="F135" s="253"/>
      <c r="G135" s="11" t="s">
        <v>2137</v>
      </c>
      <c r="H135" s="11" t="s">
        <v>2138</v>
      </c>
      <c r="I135" s="259" t="s">
        <v>2266</v>
      </c>
      <c r="J135" s="11" t="s">
        <v>63</v>
      </c>
      <c r="K135" s="11" t="s">
        <v>61</v>
      </c>
      <c r="L135" s="11" t="s">
        <v>63</v>
      </c>
      <c r="M135" s="11" t="s">
        <v>2267</v>
      </c>
      <c r="N135" s="11" t="s">
        <v>203</v>
      </c>
      <c r="O135" s="11" t="s">
        <v>2271</v>
      </c>
      <c r="P135" s="11" t="s">
        <v>254</v>
      </c>
      <c r="Q135" s="20" t="s">
        <v>63</v>
      </c>
      <c r="R135" s="11" t="s">
        <v>254</v>
      </c>
      <c r="S135" s="16" t="s">
        <v>63</v>
      </c>
      <c r="T135" s="248"/>
      <c r="U135" s="11" t="s">
        <v>135</v>
      </c>
      <c r="V135" s="144" t="s">
        <v>2143</v>
      </c>
      <c r="W135" s="11" t="b">
        <v>0</v>
      </c>
      <c r="X135" s="12">
        <v>80</v>
      </c>
      <c r="Y135" s="248"/>
      <c r="Z135" s="11" t="s">
        <v>211</v>
      </c>
      <c r="AA135" s="11" t="s">
        <v>212</v>
      </c>
      <c r="AB135" s="12" t="s">
        <v>73</v>
      </c>
      <c r="AC135" s="12" t="s">
        <v>73</v>
      </c>
      <c r="AD135" s="12" t="s">
        <v>73</v>
      </c>
      <c r="AE135" s="12" t="s">
        <v>73</v>
      </c>
      <c r="AF135" s="12" t="s">
        <v>73</v>
      </c>
      <c r="AG135" s="12" t="s">
        <v>73</v>
      </c>
      <c r="AH135" s="12" t="s">
        <v>73</v>
      </c>
      <c r="AI135" s="12" t="s">
        <v>73</v>
      </c>
      <c r="AJ135" s="12" t="s">
        <v>73</v>
      </c>
      <c r="AK135" s="12" t="s">
        <v>73</v>
      </c>
      <c r="AL135" s="12" t="s">
        <v>73</v>
      </c>
      <c r="AM135" s="12" t="s">
        <v>73</v>
      </c>
      <c r="AN135" s="12" t="s">
        <v>73</v>
      </c>
      <c r="AO135" s="248"/>
      <c r="AP135" s="11" t="s">
        <v>2272</v>
      </c>
      <c r="AQ135" s="13" t="s">
        <v>2273</v>
      </c>
      <c r="AR135" s="122" t="s">
        <v>76</v>
      </c>
      <c r="AS135" s="12" t="s">
        <v>77</v>
      </c>
      <c r="AT135" s="14">
        <v>45346</v>
      </c>
      <c r="AU135" s="14">
        <v>46158</v>
      </c>
    </row>
    <row r="136" spans="1:47" s="15" customFormat="1" ht="10.5">
      <c r="A136" s="13" t="s">
        <v>2276</v>
      </c>
      <c r="B136" s="11" t="s">
        <v>2277</v>
      </c>
      <c r="C136" s="12">
        <v>6306</v>
      </c>
      <c r="D136" s="11" t="s">
        <v>2278</v>
      </c>
      <c r="E136" s="13" t="s">
        <v>171</v>
      </c>
      <c r="F136" s="253"/>
      <c r="G136" s="11" t="s">
        <v>2280</v>
      </c>
      <c r="H136" s="13" t="s">
        <v>2281</v>
      </c>
      <c r="I136" s="13" t="s">
        <v>2282</v>
      </c>
      <c r="J136" s="13" t="s">
        <v>63</v>
      </c>
      <c r="K136" s="11" t="s">
        <v>61</v>
      </c>
      <c r="L136" s="11" t="s">
        <v>63</v>
      </c>
      <c r="M136" s="11" t="s">
        <v>63</v>
      </c>
      <c r="N136" s="11" t="s">
        <v>203</v>
      </c>
      <c r="O136" s="13" t="s">
        <v>2283</v>
      </c>
      <c r="P136" s="11" t="s">
        <v>203</v>
      </c>
      <c r="Q136" s="13" t="s">
        <v>2284</v>
      </c>
      <c r="R136" s="11" t="s">
        <v>203</v>
      </c>
      <c r="S136" s="11" t="s">
        <v>2284</v>
      </c>
      <c r="T136" s="248"/>
      <c r="U136" s="11" t="s">
        <v>135</v>
      </c>
      <c r="V136" s="144" t="s">
        <v>2285</v>
      </c>
      <c r="W136" s="11" t="b">
        <v>0</v>
      </c>
      <c r="X136" s="12" t="s">
        <v>63</v>
      </c>
      <c r="Y136" s="248"/>
      <c r="Z136" s="11" t="s">
        <v>211</v>
      </c>
      <c r="AA136" s="11" t="s">
        <v>212</v>
      </c>
      <c r="AB136" s="12" t="s">
        <v>73</v>
      </c>
      <c r="AC136" s="12" t="s">
        <v>73</v>
      </c>
      <c r="AD136" s="12" t="s">
        <v>73</v>
      </c>
      <c r="AE136" s="12" t="s">
        <v>73</v>
      </c>
      <c r="AF136" s="12" t="s">
        <v>73</v>
      </c>
      <c r="AG136" s="12" t="s">
        <v>73</v>
      </c>
      <c r="AH136" s="12" t="s">
        <v>73</v>
      </c>
      <c r="AI136" s="12" t="s">
        <v>73</v>
      </c>
      <c r="AJ136" s="12" t="s">
        <v>73</v>
      </c>
      <c r="AK136" s="12" t="s">
        <v>73</v>
      </c>
      <c r="AL136" s="12" t="s">
        <v>73</v>
      </c>
      <c r="AM136" s="12" t="s">
        <v>73</v>
      </c>
      <c r="AN136" s="12" t="s">
        <v>73</v>
      </c>
      <c r="AO136" s="248"/>
      <c r="AP136" s="11" t="s">
        <v>2286</v>
      </c>
      <c r="AQ136" s="13" t="s">
        <v>2287</v>
      </c>
      <c r="AR136" s="122" t="s">
        <v>76</v>
      </c>
      <c r="AS136" s="12" t="s">
        <v>77</v>
      </c>
      <c r="AT136" s="14">
        <v>44884</v>
      </c>
      <c r="AU136" s="14">
        <v>46158</v>
      </c>
    </row>
    <row r="137" spans="1:47" s="15" customFormat="1" ht="10.5">
      <c r="A137" s="13" t="s">
        <v>2290</v>
      </c>
      <c r="B137" s="11" t="s">
        <v>2291</v>
      </c>
      <c r="C137" s="12">
        <v>6307</v>
      </c>
      <c r="D137" s="11" t="s">
        <v>2292</v>
      </c>
      <c r="E137" s="13" t="s">
        <v>171</v>
      </c>
      <c r="F137" s="253"/>
      <c r="G137" s="11" t="s">
        <v>2295</v>
      </c>
      <c r="H137" s="11" t="s">
        <v>2296</v>
      </c>
      <c r="I137" s="11" t="s">
        <v>2297</v>
      </c>
      <c r="J137" s="13" t="s">
        <v>63</v>
      </c>
      <c r="K137" s="11" t="s">
        <v>61</v>
      </c>
      <c r="L137" s="11" t="s">
        <v>63</v>
      </c>
      <c r="M137" s="11" t="s">
        <v>63</v>
      </c>
      <c r="N137" s="11" t="s">
        <v>203</v>
      </c>
      <c r="O137" s="13" t="s">
        <v>2298</v>
      </c>
      <c r="P137" s="11" t="s">
        <v>203</v>
      </c>
      <c r="Q137" s="13" t="s">
        <v>2301</v>
      </c>
      <c r="R137" s="11" t="s">
        <v>203</v>
      </c>
      <c r="S137" s="11" t="s">
        <v>2301</v>
      </c>
      <c r="T137" s="248"/>
      <c r="U137" s="11" t="s">
        <v>1128</v>
      </c>
      <c r="V137" s="144" t="s">
        <v>63</v>
      </c>
      <c r="W137" s="11" t="b">
        <v>0</v>
      </c>
      <c r="X137" s="12" t="s">
        <v>1130</v>
      </c>
      <c r="Y137" s="248"/>
      <c r="Z137" s="11" t="s">
        <v>211</v>
      </c>
      <c r="AA137" s="11" t="s">
        <v>212</v>
      </c>
      <c r="AB137" s="12" t="s">
        <v>73</v>
      </c>
      <c r="AC137" s="12" t="s">
        <v>73</v>
      </c>
      <c r="AD137" s="12" t="s">
        <v>73</v>
      </c>
      <c r="AE137" s="12" t="s">
        <v>73</v>
      </c>
      <c r="AF137" s="12" t="s">
        <v>73</v>
      </c>
      <c r="AG137" s="12" t="s">
        <v>73</v>
      </c>
      <c r="AH137" s="12" t="s">
        <v>73</v>
      </c>
      <c r="AI137" s="12" t="s">
        <v>73</v>
      </c>
      <c r="AJ137" s="12" t="s">
        <v>73</v>
      </c>
      <c r="AK137" s="12" t="s">
        <v>73</v>
      </c>
      <c r="AL137" s="12" t="s">
        <v>73</v>
      </c>
      <c r="AM137" s="12" t="s">
        <v>73</v>
      </c>
      <c r="AN137" s="12" t="s">
        <v>73</v>
      </c>
      <c r="AO137" s="248"/>
      <c r="AP137" s="11" t="s">
        <v>2302</v>
      </c>
      <c r="AQ137" s="13" t="s">
        <v>2303</v>
      </c>
      <c r="AR137" s="122" t="s">
        <v>76</v>
      </c>
      <c r="AS137" s="12" t="s">
        <v>77</v>
      </c>
      <c r="AT137" s="14">
        <v>44884</v>
      </c>
      <c r="AU137" s="14">
        <v>45976</v>
      </c>
    </row>
    <row r="138" spans="1:47" s="15" customFormat="1" ht="10.5">
      <c r="A138" s="13" t="s">
        <v>2306</v>
      </c>
      <c r="B138" s="11" t="s">
        <v>2277</v>
      </c>
      <c r="C138" s="12">
        <v>6311</v>
      </c>
      <c r="D138" s="11" t="s">
        <v>2307</v>
      </c>
      <c r="E138" s="13" t="s">
        <v>171</v>
      </c>
      <c r="F138" s="253"/>
      <c r="G138" s="11" t="s">
        <v>2280</v>
      </c>
      <c r="H138" s="13" t="s">
        <v>2281</v>
      </c>
      <c r="I138" s="11" t="s">
        <v>2308</v>
      </c>
      <c r="J138" s="13" t="s">
        <v>63</v>
      </c>
      <c r="K138" s="11" t="s">
        <v>61</v>
      </c>
      <c r="L138" s="11" t="s">
        <v>63</v>
      </c>
      <c r="M138" s="11" t="s">
        <v>63</v>
      </c>
      <c r="N138" s="11" t="s">
        <v>203</v>
      </c>
      <c r="O138" s="11" t="s">
        <v>2309</v>
      </c>
      <c r="P138" s="11" t="s">
        <v>203</v>
      </c>
      <c r="Q138" s="11" t="s">
        <v>2310</v>
      </c>
      <c r="R138" s="11" t="s">
        <v>203</v>
      </c>
      <c r="S138" s="11" t="s">
        <v>2310</v>
      </c>
      <c r="T138" s="248"/>
      <c r="U138" s="11" t="s">
        <v>135</v>
      </c>
      <c r="V138" s="144" t="s">
        <v>2285</v>
      </c>
      <c r="W138" s="11" t="b">
        <v>0</v>
      </c>
      <c r="X138" s="12" t="s">
        <v>63</v>
      </c>
      <c r="Y138" s="248"/>
      <c r="Z138" s="11" t="s">
        <v>211</v>
      </c>
      <c r="AA138" s="11" t="s">
        <v>212</v>
      </c>
      <c r="AB138" s="12" t="s">
        <v>73</v>
      </c>
      <c r="AC138" s="12" t="s">
        <v>73</v>
      </c>
      <c r="AD138" s="12" t="s">
        <v>73</v>
      </c>
      <c r="AE138" s="12" t="s">
        <v>73</v>
      </c>
      <c r="AF138" s="12" t="s">
        <v>73</v>
      </c>
      <c r="AG138" s="12" t="s">
        <v>73</v>
      </c>
      <c r="AH138" s="12" t="s">
        <v>73</v>
      </c>
      <c r="AI138" s="12" t="s">
        <v>73</v>
      </c>
      <c r="AJ138" s="12" t="s">
        <v>73</v>
      </c>
      <c r="AK138" s="12" t="s">
        <v>73</v>
      </c>
      <c r="AL138" s="12" t="s">
        <v>73</v>
      </c>
      <c r="AM138" s="12" t="s">
        <v>73</v>
      </c>
      <c r="AN138" s="12" t="s">
        <v>73</v>
      </c>
      <c r="AO138" s="248"/>
      <c r="AP138" s="11" t="s">
        <v>2311</v>
      </c>
      <c r="AQ138" s="13" t="s">
        <v>2312</v>
      </c>
      <c r="AR138" s="122" t="s">
        <v>76</v>
      </c>
      <c r="AS138" s="12" t="s">
        <v>77</v>
      </c>
      <c r="AT138" s="14">
        <v>44884</v>
      </c>
      <c r="AU138" s="14">
        <v>46158</v>
      </c>
    </row>
    <row r="139" spans="1:47" s="15" customFormat="1" ht="10.5">
      <c r="A139" s="13" t="s">
        <v>2315</v>
      </c>
      <c r="B139" s="11" t="s">
        <v>2291</v>
      </c>
      <c r="C139" s="12">
        <v>6312</v>
      </c>
      <c r="D139" s="11" t="s">
        <v>2316</v>
      </c>
      <c r="E139" s="13" t="s">
        <v>171</v>
      </c>
      <c r="F139" s="253"/>
      <c r="G139" s="11" t="s">
        <v>2295</v>
      </c>
      <c r="H139" s="11" t="s">
        <v>2296</v>
      </c>
      <c r="I139" s="16" t="s">
        <v>2317</v>
      </c>
      <c r="J139" s="13" t="s">
        <v>63</v>
      </c>
      <c r="K139" s="11" t="s">
        <v>61</v>
      </c>
      <c r="L139" s="11" t="s">
        <v>63</v>
      </c>
      <c r="M139" s="11" t="s">
        <v>63</v>
      </c>
      <c r="N139" s="11" t="s">
        <v>203</v>
      </c>
      <c r="O139" s="13" t="s">
        <v>2318</v>
      </c>
      <c r="P139" s="11" t="s">
        <v>203</v>
      </c>
      <c r="Q139" s="13" t="s">
        <v>2318</v>
      </c>
      <c r="R139" s="11" t="s">
        <v>203</v>
      </c>
      <c r="S139" s="13" t="s">
        <v>2318</v>
      </c>
      <c r="T139" s="248"/>
      <c r="U139" s="11" t="s">
        <v>1128</v>
      </c>
      <c r="V139" s="144" t="s">
        <v>63</v>
      </c>
      <c r="W139" s="11" t="b">
        <v>0</v>
      </c>
      <c r="X139" s="12" t="s">
        <v>1130</v>
      </c>
      <c r="Y139" s="248"/>
      <c r="Z139" s="11" t="s">
        <v>211</v>
      </c>
      <c r="AA139" s="11" t="s">
        <v>212</v>
      </c>
      <c r="AB139" s="12" t="s">
        <v>73</v>
      </c>
      <c r="AC139" s="12" t="s">
        <v>73</v>
      </c>
      <c r="AD139" s="12" t="s">
        <v>73</v>
      </c>
      <c r="AE139" s="12" t="s">
        <v>73</v>
      </c>
      <c r="AF139" s="12" t="s">
        <v>73</v>
      </c>
      <c r="AG139" s="12" t="s">
        <v>73</v>
      </c>
      <c r="AH139" s="12" t="s">
        <v>73</v>
      </c>
      <c r="AI139" s="12" t="s">
        <v>73</v>
      </c>
      <c r="AJ139" s="12" t="s">
        <v>73</v>
      </c>
      <c r="AK139" s="12" t="s">
        <v>73</v>
      </c>
      <c r="AL139" s="12" t="s">
        <v>73</v>
      </c>
      <c r="AM139" s="12" t="s">
        <v>73</v>
      </c>
      <c r="AN139" s="12" t="s">
        <v>73</v>
      </c>
      <c r="AO139" s="248"/>
      <c r="AP139" s="11" t="s">
        <v>2320</v>
      </c>
      <c r="AQ139" s="13" t="s">
        <v>2321</v>
      </c>
      <c r="AR139" s="122" t="s">
        <v>76</v>
      </c>
      <c r="AS139" s="12" t="s">
        <v>77</v>
      </c>
      <c r="AT139" s="14">
        <v>44884</v>
      </c>
      <c r="AU139" s="14">
        <v>46158</v>
      </c>
    </row>
    <row r="140" spans="1:47" s="15" customFormat="1" ht="10.5">
      <c r="A140" s="13" t="s">
        <v>2322</v>
      </c>
      <c r="B140" s="11" t="s">
        <v>2325</v>
      </c>
      <c r="C140" s="12">
        <v>177</v>
      </c>
      <c r="D140" s="11" t="s">
        <v>2326</v>
      </c>
      <c r="E140" s="13" t="s">
        <v>171</v>
      </c>
      <c r="F140" s="253"/>
      <c r="G140" s="11" t="s">
        <v>2329</v>
      </c>
      <c r="H140" s="13" t="b">
        <v>1</v>
      </c>
      <c r="I140" s="11" t="s">
        <v>2333</v>
      </c>
      <c r="J140" s="11" t="s">
        <v>2336</v>
      </c>
      <c r="K140" s="11" t="s">
        <v>61</v>
      </c>
      <c r="L140" s="11" t="s">
        <v>63</v>
      </c>
      <c r="M140" s="11" t="s">
        <v>2337</v>
      </c>
      <c r="N140" s="11" t="s">
        <v>2338</v>
      </c>
      <c r="O140" s="13" t="s">
        <v>2341</v>
      </c>
      <c r="P140" s="11" t="s">
        <v>2338</v>
      </c>
      <c r="Q140" s="13" t="s">
        <v>2341</v>
      </c>
      <c r="R140" s="11" t="s">
        <v>2338</v>
      </c>
      <c r="S140" s="13" t="s">
        <v>2341</v>
      </c>
      <c r="T140" s="248"/>
      <c r="U140" s="11" t="s">
        <v>135</v>
      </c>
      <c r="V140" s="144" t="s">
        <v>2342</v>
      </c>
      <c r="W140" s="11" t="b">
        <v>0</v>
      </c>
      <c r="X140" s="12" t="s">
        <v>63</v>
      </c>
      <c r="Y140" s="248"/>
      <c r="Z140" s="11" t="s">
        <v>211</v>
      </c>
      <c r="AA140" s="11" t="s">
        <v>212</v>
      </c>
      <c r="AB140" s="12" t="s">
        <v>73</v>
      </c>
      <c r="AC140" s="12" t="s">
        <v>73</v>
      </c>
      <c r="AD140" s="12" t="s">
        <v>73</v>
      </c>
      <c r="AE140" s="12" t="s">
        <v>73</v>
      </c>
      <c r="AF140" s="12" t="s">
        <v>73</v>
      </c>
      <c r="AG140" s="12" t="s">
        <v>73</v>
      </c>
      <c r="AH140" s="12" t="s">
        <v>73</v>
      </c>
      <c r="AI140" s="12" t="s">
        <v>73</v>
      </c>
      <c r="AJ140" s="12" t="s">
        <v>73</v>
      </c>
      <c r="AK140" s="12" t="s">
        <v>73</v>
      </c>
      <c r="AL140" s="12" t="s">
        <v>73</v>
      </c>
      <c r="AM140" s="12" t="s">
        <v>73</v>
      </c>
      <c r="AN140" s="12" t="s">
        <v>73</v>
      </c>
      <c r="AO140" s="248"/>
      <c r="AP140" s="11" t="s">
        <v>2343</v>
      </c>
      <c r="AQ140" s="13" t="s">
        <v>2344</v>
      </c>
      <c r="AR140" s="122" t="s">
        <v>76</v>
      </c>
      <c r="AS140" s="12" t="s">
        <v>77</v>
      </c>
      <c r="AT140" s="14">
        <v>45066</v>
      </c>
      <c r="AU140" s="14">
        <v>45521</v>
      </c>
    </row>
    <row r="141" spans="1:47" s="15" customFormat="1" ht="10.5">
      <c r="A141" s="13" t="s">
        <v>2348</v>
      </c>
      <c r="B141" s="11" t="s">
        <v>2350</v>
      </c>
      <c r="C141" s="12">
        <v>195</v>
      </c>
      <c r="D141" s="11" t="s">
        <v>2351</v>
      </c>
      <c r="E141" s="13" t="s">
        <v>171</v>
      </c>
      <c r="F141" s="253"/>
      <c r="G141" s="11" t="s">
        <v>2354</v>
      </c>
      <c r="H141" s="11" t="s">
        <v>2355</v>
      </c>
      <c r="I141" s="11" t="s">
        <v>2359</v>
      </c>
      <c r="J141" s="11" t="s">
        <v>2360</v>
      </c>
      <c r="K141" s="11" t="s">
        <v>61</v>
      </c>
      <c r="L141" s="11" t="s">
        <v>63</v>
      </c>
      <c r="M141" s="11" t="s">
        <v>2361</v>
      </c>
      <c r="N141" s="11" t="s">
        <v>2338</v>
      </c>
      <c r="O141" s="13" t="s">
        <v>2364</v>
      </c>
      <c r="P141" s="11" t="s">
        <v>2338</v>
      </c>
      <c r="Q141" s="13" t="s">
        <v>2364</v>
      </c>
      <c r="R141" s="11" t="s">
        <v>2338</v>
      </c>
      <c r="S141" s="13" t="s">
        <v>2364</v>
      </c>
      <c r="T141" s="248"/>
      <c r="U141" s="11" t="s">
        <v>1128</v>
      </c>
      <c r="V141" s="144" t="s">
        <v>63</v>
      </c>
      <c r="W141" s="11" t="b">
        <v>0</v>
      </c>
      <c r="X141" s="12" t="s">
        <v>63</v>
      </c>
      <c r="Y141" s="248"/>
      <c r="Z141" s="11" t="s">
        <v>211</v>
      </c>
      <c r="AA141" s="11" t="s">
        <v>212</v>
      </c>
      <c r="AB141" s="12" t="s">
        <v>73</v>
      </c>
      <c r="AC141" s="12" t="s">
        <v>73</v>
      </c>
      <c r="AD141" s="12" t="s">
        <v>73</v>
      </c>
      <c r="AE141" s="12" t="s">
        <v>73</v>
      </c>
      <c r="AF141" s="12" t="s">
        <v>73</v>
      </c>
      <c r="AG141" s="12" t="s">
        <v>73</v>
      </c>
      <c r="AH141" s="12" t="s">
        <v>73</v>
      </c>
      <c r="AI141" s="12" t="s">
        <v>73</v>
      </c>
      <c r="AJ141" s="12" t="s">
        <v>73</v>
      </c>
      <c r="AK141" s="12" t="s">
        <v>73</v>
      </c>
      <c r="AL141" s="12" t="s">
        <v>73</v>
      </c>
      <c r="AM141" s="12" t="s">
        <v>73</v>
      </c>
      <c r="AN141" s="12" t="s">
        <v>73</v>
      </c>
      <c r="AO141" s="248"/>
      <c r="AP141" s="11" t="s">
        <v>2365</v>
      </c>
      <c r="AQ141" s="13" t="s">
        <v>2366</v>
      </c>
      <c r="AR141" s="122" t="s">
        <v>76</v>
      </c>
      <c r="AS141" s="12" t="s">
        <v>77</v>
      </c>
      <c r="AT141" s="14">
        <v>45066</v>
      </c>
      <c r="AU141" s="14">
        <v>45521</v>
      </c>
    </row>
    <row r="142" spans="1:47" s="15" customFormat="1" ht="10.5">
      <c r="A142" s="13" t="s">
        <v>2370</v>
      </c>
      <c r="B142" s="11" t="s">
        <v>2372</v>
      </c>
      <c r="C142" s="12">
        <v>196</v>
      </c>
      <c r="D142" s="11" t="s">
        <v>50</v>
      </c>
      <c r="E142" s="11" t="s">
        <v>50</v>
      </c>
      <c r="F142" s="253"/>
      <c r="G142" s="11" t="s">
        <v>2373</v>
      </c>
      <c r="H142" s="13" t="s">
        <v>1625</v>
      </c>
      <c r="I142" s="11" t="s">
        <v>2376</v>
      </c>
      <c r="J142" s="46" t="s">
        <v>2377</v>
      </c>
      <c r="K142" s="11" t="s">
        <v>61</v>
      </c>
      <c r="L142" s="11" t="s">
        <v>63</v>
      </c>
      <c r="M142" s="11" t="s">
        <v>63</v>
      </c>
      <c r="N142" s="11" t="s">
        <v>203</v>
      </c>
      <c r="O142" s="13" t="s">
        <v>2381</v>
      </c>
      <c r="P142" s="11" t="s">
        <v>203</v>
      </c>
      <c r="Q142" s="13" t="s">
        <v>2381</v>
      </c>
      <c r="R142" s="11" t="s">
        <v>203</v>
      </c>
      <c r="S142" s="13" t="s">
        <v>2381</v>
      </c>
      <c r="T142" s="248"/>
      <c r="U142" s="11" t="s">
        <v>135</v>
      </c>
      <c r="V142" s="144" t="s">
        <v>2383</v>
      </c>
      <c r="W142" s="11" t="b">
        <v>0</v>
      </c>
      <c r="X142" s="12" t="s">
        <v>63</v>
      </c>
      <c r="Y142" s="248"/>
      <c r="Z142" s="11" t="s">
        <v>211</v>
      </c>
      <c r="AA142" s="11" t="s">
        <v>212</v>
      </c>
      <c r="AB142" s="12" t="s">
        <v>73</v>
      </c>
      <c r="AC142" s="12" t="s">
        <v>73</v>
      </c>
      <c r="AD142" s="12" t="s">
        <v>73</v>
      </c>
      <c r="AE142" s="12" t="s">
        <v>73</v>
      </c>
      <c r="AF142" s="12" t="s">
        <v>73</v>
      </c>
      <c r="AG142" s="12" t="s">
        <v>73</v>
      </c>
      <c r="AH142" s="12" t="s">
        <v>73</v>
      </c>
      <c r="AI142" s="12" t="s">
        <v>73</v>
      </c>
      <c r="AJ142" s="12" t="s">
        <v>73</v>
      </c>
      <c r="AK142" s="12" t="s">
        <v>73</v>
      </c>
      <c r="AL142" s="12" t="s">
        <v>73</v>
      </c>
      <c r="AM142" s="12" t="s">
        <v>73</v>
      </c>
      <c r="AN142" s="12" t="s">
        <v>73</v>
      </c>
      <c r="AO142" s="248"/>
      <c r="AP142" s="11" t="s">
        <v>2384</v>
      </c>
      <c r="AQ142" s="191"/>
      <c r="AR142" s="18" t="s">
        <v>806</v>
      </c>
      <c r="AS142" s="18" t="s">
        <v>806</v>
      </c>
      <c r="AT142" s="14">
        <v>45066</v>
      </c>
      <c r="AU142" s="14">
        <v>45066</v>
      </c>
    </row>
    <row r="143" spans="1:47" s="15" customFormat="1" ht="10.5">
      <c r="A143" s="13" t="s">
        <v>2388</v>
      </c>
      <c r="B143" s="11" t="s">
        <v>2390</v>
      </c>
      <c r="C143" s="12">
        <v>191</v>
      </c>
      <c r="D143" s="11" t="s">
        <v>2391</v>
      </c>
      <c r="E143" s="13" t="s">
        <v>171</v>
      </c>
      <c r="F143" s="253"/>
      <c r="G143" s="11" t="s">
        <v>2394</v>
      </c>
      <c r="H143" s="13" t="s">
        <v>2395</v>
      </c>
      <c r="I143" s="11" t="s">
        <v>2396</v>
      </c>
      <c r="J143" s="11" t="s">
        <v>2360</v>
      </c>
      <c r="K143" s="11" t="s">
        <v>61</v>
      </c>
      <c r="L143" s="11" t="s">
        <v>63</v>
      </c>
      <c r="M143" s="11" t="s">
        <v>2397</v>
      </c>
      <c r="N143" s="11" t="s">
        <v>2338</v>
      </c>
      <c r="O143" s="13" t="s">
        <v>2364</v>
      </c>
      <c r="P143" s="11" t="s">
        <v>2338</v>
      </c>
      <c r="Q143" s="13" t="s">
        <v>2364</v>
      </c>
      <c r="R143" s="11" t="s">
        <v>2338</v>
      </c>
      <c r="S143" s="13" t="s">
        <v>2364</v>
      </c>
      <c r="T143" s="248"/>
      <c r="U143" s="11" t="s">
        <v>135</v>
      </c>
      <c r="V143" s="144" t="s">
        <v>2399</v>
      </c>
      <c r="W143" s="11" t="b">
        <v>1</v>
      </c>
      <c r="X143" s="12" t="s">
        <v>63</v>
      </c>
      <c r="Y143" s="248"/>
      <c r="Z143" s="11" t="s">
        <v>211</v>
      </c>
      <c r="AA143" s="11" t="s">
        <v>212</v>
      </c>
      <c r="AB143" s="12" t="s">
        <v>73</v>
      </c>
      <c r="AC143" s="12" t="s">
        <v>73</v>
      </c>
      <c r="AD143" s="12" t="s">
        <v>73</v>
      </c>
      <c r="AE143" s="12" t="s">
        <v>73</v>
      </c>
      <c r="AF143" s="12" t="s">
        <v>73</v>
      </c>
      <c r="AG143" s="12" t="s">
        <v>73</v>
      </c>
      <c r="AH143" s="12" t="s">
        <v>73</v>
      </c>
      <c r="AI143" s="12" t="s">
        <v>73</v>
      </c>
      <c r="AJ143" s="12" t="s">
        <v>73</v>
      </c>
      <c r="AK143" s="12" t="s">
        <v>73</v>
      </c>
      <c r="AL143" s="12" t="s">
        <v>73</v>
      </c>
      <c r="AM143" s="12" t="s">
        <v>73</v>
      </c>
      <c r="AN143" s="12" t="s">
        <v>73</v>
      </c>
      <c r="AO143" s="248"/>
      <c r="AP143" s="11" t="s">
        <v>2400</v>
      </c>
      <c r="AQ143" s="13" t="s">
        <v>2401</v>
      </c>
      <c r="AR143" s="122" t="s">
        <v>76</v>
      </c>
      <c r="AS143" s="12" t="s">
        <v>77</v>
      </c>
      <c r="AT143" s="14" t="s">
        <v>2402</v>
      </c>
      <c r="AU143" s="14" t="s">
        <v>2172</v>
      </c>
    </row>
    <row r="144" spans="1:47" s="15" customFormat="1" ht="10.5">
      <c r="A144" s="13" t="s">
        <v>2406</v>
      </c>
      <c r="B144" s="11" t="s">
        <v>2408</v>
      </c>
      <c r="C144" s="12">
        <v>192</v>
      </c>
      <c r="D144" s="11" t="s">
        <v>50</v>
      </c>
      <c r="E144" s="11" t="s">
        <v>50</v>
      </c>
      <c r="F144" s="253"/>
      <c r="G144" s="11" t="s">
        <v>2409</v>
      </c>
      <c r="H144" s="13" t="s">
        <v>548</v>
      </c>
      <c r="I144" s="11" t="s">
        <v>2413</v>
      </c>
      <c r="J144" s="11" t="s">
        <v>2360</v>
      </c>
      <c r="K144" s="11" t="s">
        <v>61</v>
      </c>
      <c r="L144" s="11" t="s">
        <v>63</v>
      </c>
      <c r="M144" s="11" t="s">
        <v>63</v>
      </c>
      <c r="N144" s="11" t="s">
        <v>203</v>
      </c>
      <c r="O144" s="13" t="s">
        <v>2417</v>
      </c>
      <c r="P144" s="11" t="s">
        <v>203</v>
      </c>
      <c r="Q144" s="13" t="s">
        <v>2417</v>
      </c>
      <c r="R144" s="11" t="s">
        <v>203</v>
      </c>
      <c r="S144" s="13" t="s">
        <v>2417</v>
      </c>
      <c r="T144" s="248"/>
      <c r="U144" s="11" t="s">
        <v>135</v>
      </c>
      <c r="V144" s="144" t="s">
        <v>2419</v>
      </c>
      <c r="W144" s="11" t="b">
        <v>0</v>
      </c>
      <c r="X144" s="12" t="s">
        <v>63</v>
      </c>
      <c r="Y144" s="248"/>
      <c r="Z144" s="11" t="s">
        <v>211</v>
      </c>
      <c r="AA144" s="11" t="s">
        <v>212</v>
      </c>
      <c r="AB144" s="12" t="s">
        <v>73</v>
      </c>
      <c r="AC144" s="12" t="s">
        <v>73</v>
      </c>
      <c r="AD144" s="12" t="s">
        <v>73</v>
      </c>
      <c r="AE144" s="12" t="s">
        <v>73</v>
      </c>
      <c r="AF144" s="12" t="s">
        <v>73</v>
      </c>
      <c r="AG144" s="12" t="s">
        <v>73</v>
      </c>
      <c r="AH144" s="12" t="s">
        <v>73</v>
      </c>
      <c r="AI144" s="12" t="s">
        <v>73</v>
      </c>
      <c r="AJ144" s="12" t="s">
        <v>73</v>
      </c>
      <c r="AK144" s="12" t="s">
        <v>73</v>
      </c>
      <c r="AL144" s="12" t="s">
        <v>73</v>
      </c>
      <c r="AM144" s="12" t="s">
        <v>73</v>
      </c>
      <c r="AN144" s="12" t="s">
        <v>73</v>
      </c>
      <c r="AO144" s="248"/>
      <c r="AP144" s="11" t="s">
        <v>2420</v>
      </c>
      <c r="AQ144" s="191"/>
      <c r="AR144" s="18" t="s">
        <v>806</v>
      </c>
      <c r="AS144" s="18" t="s">
        <v>806</v>
      </c>
      <c r="AT144" s="14">
        <v>45066</v>
      </c>
      <c r="AU144" s="14">
        <v>45066</v>
      </c>
    </row>
    <row r="145" spans="1:47" s="15" customFormat="1" ht="11.25">
      <c r="A145" s="236" t="s">
        <v>9685</v>
      </c>
      <c r="B145" s="237"/>
      <c r="C145" s="238"/>
      <c r="D145" s="239"/>
      <c r="E145" s="235"/>
      <c r="F145" s="230"/>
      <c r="G145" s="237"/>
      <c r="H145" s="237"/>
      <c r="I145" s="237"/>
      <c r="J145" s="235"/>
      <c r="K145" s="237"/>
      <c r="L145" s="237"/>
      <c r="M145" s="237"/>
      <c r="N145" s="235"/>
      <c r="O145" s="235"/>
      <c r="P145" s="237"/>
      <c r="Q145" s="235"/>
      <c r="R145" s="237"/>
      <c r="S145" s="235"/>
      <c r="T145" s="231"/>
      <c r="U145" s="237"/>
      <c r="V145" s="240"/>
      <c r="W145" s="237"/>
      <c r="X145" s="238"/>
      <c r="Y145" s="231"/>
      <c r="Z145" s="237"/>
      <c r="AA145" s="237"/>
      <c r="AB145" s="238"/>
      <c r="AC145" s="238"/>
      <c r="AD145" s="238"/>
      <c r="AE145" s="238"/>
      <c r="AF145" s="238"/>
      <c r="AG145" s="238"/>
      <c r="AH145" s="238"/>
      <c r="AI145" s="238"/>
      <c r="AJ145" s="238"/>
      <c r="AK145" s="238"/>
      <c r="AL145" s="238"/>
      <c r="AM145" s="238"/>
      <c r="AN145" s="238"/>
      <c r="AO145" s="231"/>
      <c r="AP145" s="237"/>
      <c r="AQ145" s="235"/>
      <c r="AR145" s="238"/>
      <c r="AS145" s="238"/>
      <c r="AT145" s="241"/>
      <c r="AU145" s="241"/>
    </row>
    <row r="146" spans="1:47" s="15" customFormat="1" ht="10.5">
      <c r="A146" s="13" t="s">
        <v>2423</v>
      </c>
      <c r="B146" s="11" t="s">
        <v>2424</v>
      </c>
      <c r="C146" s="12">
        <v>2308</v>
      </c>
      <c r="D146" s="13" t="s">
        <v>2425</v>
      </c>
      <c r="E146" s="13" t="s">
        <v>171</v>
      </c>
      <c r="F146" s="253"/>
      <c r="G146" s="11" t="s">
        <v>2428</v>
      </c>
      <c r="H146" s="11" t="s">
        <v>2429</v>
      </c>
      <c r="I146" s="11" t="s">
        <v>2433</v>
      </c>
      <c r="J146" s="11" t="s">
        <v>63</v>
      </c>
      <c r="K146" s="11" t="s">
        <v>62</v>
      </c>
      <c r="L146" s="11" t="s">
        <v>112</v>
      </c>
      <c r="M146" s="11" t="s">
        <v>2434</v>
      </c>
      <c r="N146" s="11" t="s">
        <v>203</v>
      </c>
      <c r="O146" s="11" t="s">
        <v>2438</v>
      </c>
      <c r="P146" s="11" t="s">
        <v>203</v>
      </c>
      <c r="Q146" s="13" t="s">
        <v>2438</v>
      </c>
      <c r="R146" s="11" t="s">
        <v>203</v>
      </c>
      <c r="S146" s="11" t="s">
        <v>2438</v>
      </c>
      <c r="T146" s="248"/>
      <c r="U146" s="11" t="s">
        <v>938</v>
      </c>
      <c r="V146" s="144" t="s">
        <v>63</v>
      </c>
      <c r="W146" s="11" t="b">
        <v>0</v>
      </c>
      <c r="X146" s="12" t="s">
        <v>63</v>
      </c>
      <c r="Y146" s="248"/>
      <c r="Z146" s="11" t="s">
        <v>71</v>
      </c>
      <c r="AA146" s="11" t="s">
        <v>212</v>
      </c>
      <c r="AB146" s="12" t="s">
        <v>73</v>
      </c>
      <c r="AC146" s="12" t="s">
        <v>73</v>
      </c>
      <c r="AD146" s="12" t="s">
        <v>73</v>
      </c>
      <c r="AE146" s="12" t="s">
        <v>73</v>
      </c>
      <c r="AF146" s="12" t="s">
        <v>73</v>
      </c>
      <c r="AG146" s="12" t="s">
        <v>73</v>
      </c>
      <c r="AH146" s="12" t="s">
        <v>213</v>
      </c>
      <c r="AI146" s="12" t="s">
        <v>213</v>
      </c>
      <c r="AJ146" s="12" t="s">
        <v>213</v>
      </c>
      <c r="AK146" s="12" t="s">
        <v>213</v>
      </c>
      <c r="AL146" s="12" t="s">
        <v>73</v>
      </c>
      <c r="AM146" s="12" t="s">
        <v>213</v>
      </c>
      <c r="AN146" s="12" t="s">
        <v>73</v>
      </c>
      <c r="AO146" s="248"/>
      <c r="AP146" s="11" t="s">
        <v>2439</v>
      </c>
      <c r="AQ146" s="13" t="s">
        <v>2440</v>
      </c>
      <c r="AR146" s="122" t="s">
        <v>76</v>
      </c>
      <c r="AS146" s="12" t="s">
        <v>77</v>
      </c>
      <c r="AT146" s="14" t="s">
        <v>63</v>
      </c>
      <c r="AU146" s="14">
        <v>45612</v>
      </c>
    </row>
    <row r="147" spans="1:47" s="10" customFormat="1" ht="11.25">
      <c r="A147" s="13" t="s">
        <v>2443</v>
      </c>
      <c r="B147" s="11" t="s">
        <v>2445</v>
      </c>
      <c r="C147" s="12">
        <v>2263</v>
      </c>
      <c r="D147" s="13" t="s">
        <v>2446</v>
      </c>
      <c r="E147" s="13" t="s">
        <v>171</v>
      </c>
      <c r="F147" s="253"/>
      <c r="G147" s="11" t="s">
        <v>2449</v>
      </c>
      <c r="H147" s="11" t="s">
        <v>2450</v>
      </c>
      <c r="I147" s="11" t="s">
        <v>2453</v>
      </c>
      <c r="J147" s="11" t="s">
        <v>2456</v>
      </c>
      <c r="K147" s="11" t="s">
        <v>61</v>
      </c>
      <c r="L147" s="11" t="s">
        <v>2457</v>
      </c>
      <c r="M147" s="11" t="s">
        <v>2458</v>
      </c>
      <c r="N147" s="11" t="s">
        <v>203</v>
      </c>
      <c r="O147" s="11" t="s">
        <v>2462</v>
      </c>
      <c r="P147" s="11" t="s">
        <v>203</v>
      </c>
      <c r="Q147" s="13" t="s">
        <v>2462</v>
      </c>
      <c r="R147" s="11" t="s">
        <v>203</v>
      </c>
      <c r="S147" s="11" t="s">
        <v>2462</v>
      </c>
      <c r="T147" s="248"/>
      <c r="U147" s="11" t="s">
        <v>135</v>
      </c>
      <c r="V147" s="144" t="s">
        <v>2463</v>
      </c>
      <c r="W147" s="11" t="b">
        <v>0</v>
      </c>
      <c r="X147" s="12" t="s">
        <v>63</v>
      </c>
      <c r="Y147" s="248"/>
      <c r="Z147" s="11" t="s">
        <v>409</v>
      </c>
      <c r="AA147" s="11" t="s">
        <v>212</v>
      </c>
      <c r="AB147" s="12" t="s">
        <v>73</v>
      </c>
      <c r="AC147" s="12" t="s">
        <v>73</v>
      </c>
      <c r="AD147" s="12" t="s">
        <v>73</v>
      </c>
      <c r="AE147" s="12" t="s">
        <v>73</v>
      </c>
      <c r="AF147" s="12" t="s">
        <v>73</v>
      </c>
      <c r="AG147" s="12" t="s">
        <v>73</v>
      </c>
      <c r="AH147" s="12" t="s">
        <v>213</v>
      </c>
      <c r="AI147" s="12" t="s">
        <v>213</v>
      </c>
      <c r="AJ147" s="12" t="s">
        <v>213</v>
      </c>
      <c r="AK147" s="12" t="s">
        <v>213</v>
      </c>
      <c r="AL147" s="12" t="s">
        <v>73</v>
      </c>
      <c r="AM147" s="12" t="s">
        <v>213</v>
      </c>
      <c r="AN147" s="12" t="s">
        <v>73</v>
      </c>
      <c r="AO147" s="248"/>
      <c r="AP147" s="11" t="s">
        <v>2464</v>
      </c>
      <c r="AQ147" s="13" t="s">
        <v>2465</v>
      </c>
      <c r="AR147" s="122" t="s">
        <v>76</v>
      </c>
      <c r="AS147" s="12" t="s">
        <v>77</v>
      </c>
      <c r="AT147" s="14" t="s">
        <v>63</v>
      </c>
      <c r="AU147" s="14">
        <v>45802</v>
      </c>
    </row>
    <row r="148" spans="1:47" s="15" customFormat="1" ht="10.5">
      <c r="A148" s="13" t="s">
        <v>2468</v>
      </c>
      <c r="B148" s="11" t="s">
        <v>2469</v>
      </c>
      <c r="C148" s="12">
        <v>2261</v>
      </c>
      <c r="D148" s="13" t="s">
        <v>2470</v>
      </c>
      <c r="E148" s="13" t="s">
        <v>171</v>
      </c>
      <c r="F148" s="253"/>
      <c r="G148" s="11" t="s">
        <v>2473</v>
      </c>
      <c r="H148" s="11" t="s">
        <v>2475</v>
      </c>
      <c r="I148" s="11" t="s">
        <v>2478</v>
      </c>
      <c r="J148" s="13" t="s">
        <v>2481</v>
      </c>
      <c r="K148" s="11" t="s">
        <v>61</v>
      </c>
      <c r="L148" s="11" t="s">
        <v>112</v>
      </c>
      <c r="M148" s="11" t="s">
        <v>2482</v>
      </c>
      <c r="N148" s="11" t="s">
        <v>203</v>
      </c>
      <c r="O148" s="11" t="s">
        <v>2486</v>
      </c>
      <c r="P148" s="11" t="s">
        <v>254</v>
      </c>
      <c r="Q148" s="13" t="s">
        <v>63</v>
      </c>
      <c r="R148" s="11" t="s">
        <v>254</v>
      </c>
      <c r="S148" s="12" t="s">
        <v>63</v>
      </c>
      <c r="T148" s="248"/>
      <c r="U148" s="11" t="s">
        <v>1128</v>
      </c>
      <c r="V148" s="144" t="s">
        <v>63</v>
      </c>
      <c r="W148" s="11" t="b">
        <v>0</v>
      </c>
      <c r="X148" s="12" t="s">
        <v>63</v>
      </c>
      <c r="Y148" s="248"/>
      <c r="Z148" s="11" t="s">
        <v>409</v>
      </c>
      <c r="AA148" s="11" t="s">
        <v>212</v>
      </c>
      <c r="AB148" s="12" t="s">
        <v>73</v>
      </c>
      <c r="AC148" s="12" t="s">
        <v>73</v>
      </c>
      <c r="AD148" s="12" t="s">
        <v>73</v>
      </c>
      <c r="AE148" s="12" t="s">
        <v>73</v>
      </c>
      <c r="AF148" s="12" t="s">
        <v>73</v>
      </c>
      <c r="AG148" s="12" t="s">
        <v>73</v>
      </c>
      <c r="AH148" s="12" t="s">
        <v>213</v>
      </c>
      <c r="AI148" s="12" t="s">
        <v>213</v>
      </c>
      <c r="AJ148" s="12" t="s">
        <v>213</v>
      </c>
      <c r="AK148" s="12" t="s">
        <v>213</v>
      </c>
      <c r="AL148" s="12" t="s">
        <v>73</v>
      </c>
      <c r="AM148" s="12" t="s">
        <v>213</v>
      </c>
      <c r="AN148" s="12" t="s">
        <v>73</v>
      </c>
      <c r="AO148" s="248"/>
      <c r="AP148" s="11" t="s">
        <v>2487</v>
      </c>
      <c r="AQ148" s="13" t="s">
        <v>2488</v>
      </c>
      <c r="AR148" s="122" t="s">
        <v>76</v>
      </c>
      <c r="AS148" s="12" t="s">
        <v>77</v>
      </c>
      <c r="AT148" s="14" t="s">
        <v>63</v>
      </c>
      <c r="AU148" s="14" t="s">
        <v>63</v>
      </c>
    </row>
    <row r="149" spans="1:47" s="15" customFormat="1" ht="10.5">
      <c r="A149" s="13" t="s">
        <v>2491</v>
      </c>
      <c r="B149" s="11" t="s">
        <v>2492</v>
      </c>
      <c r="C149" s="12">
        <v>2262</v>
      </c>
      <c r="D149" s="13" t="s">
        <v>2493</v>
      </c>
      <c r="E149" s="13" t="s">
        <v>171</v>
      </c>
      <c r="F149" s="253"/>
      <c r="G149" s="11" t="s">
        <v>2496</v>
      </c>
      <c r="H149" s="11" t="s">
        <v>2497</v>
      </c>
      <c r="I149" s="11" t="s">
        <v>2499</v>
      </c>
      <c r="J149" s="13" t="s">
        <v>63</v>
      </c>
      <c r="K149" s="11" t="s">
        <v>61</v>
      </c>
      <c r="L149" s="11" t="s">
        <v>112</v>
      </c>
      <c r="M149" s="11" t="s">
        <v>2500</v>
      </c>
      <c r="N149" s="11" t="s">
        <v>203</v>
      </c>
      <c r="O149" s="11" t="s">
        <v>2504</v>
      </c>
      <c r="P149" s="11" t="s">
        <v>203</v>
      </c>
      <c r="Q149" s="13" t="s">
        <v>2507</v>
      </c>
      <c r="R149" s="11" t="s">
        <v>203</v>
      </c>
      <c r="S149" s="11" t="s">
        <v>2510</v>
      </c>
      <c r="T149" s="248"/>
      <c r="U149" s="11" t="s">
        <v>135</v>
      </c>
      <c r="V149" s="144" t="s">
        <v>1151</v>
      </c>
      <c r="W149" s="11" t="b">
        <v>0</v>
      </c>
      <c r="X149" s="12" t="s">
        <v>63</v>
      </c>
      <c r="Y149" s="248"/>
      <c r="Z149" s="11" t="s">
        <v>409</v>
      </c>
      <c r="AA149" s="11" t="s">
        <v>212</v>
      </c>
      <c r="AB149" s="12" t="s">
        <v>73</v>
      </c>
      <c r="AC149" s="12" t="s">
        <v>73</v>
      </c>
      <c r="AD149" s="12" t="s">
        <v>73</v>
      </c>
      <c r="AE149" s="12" t="s">
        <v>73</v>
      </c>
      <c r="AF149" s="12" t="s">
        <v>73</v>
      </c>
      <c r="AG149" s="12" t="s">
        <v>73</v>
      </c>
      <c r="AH149" s="12" t="s">
        <v>73</v>
      </c>
      <c r="AI149" s="12" t="s">
        <v>73</v>
      </c>
      <c r="AJ149" s="12" t="s">
        <v>73</v>
      </c>
      <c r="AK149" s="12" t="s">
        <v>73</v>
      </c>
      <c r="AL149" s="12" t="s">
        <v>73</v>
      </c>
      <c r="AM149" s="12" t="s">
        <v>73</v>
      </c>
      <c r="AN149" s="12" t="s">
        <v>73</v>
      </c>
      <c r="AO149" s="248"/>
      <c r="AP149" s="11" t="s">
        <v>2512</v>
      </c>
      <c r="AQ149" s="13" t="s">
        <v>2513</v>
      </c>
      <c r="AR149" s="122" t="s">
        <v>76</v>
      </c>
      <c r="AS149" s="12" t="s">
        <v>77</v>
      </c>
      <c r="AT149" s="14" t="s">
        <v>63</v>
      </c>
      <c r="AU149" s="14" t="s">
        <v>63</v>
      </c>
    </row>
    <row r="150" spans="1:47" s="15" customFormat="1" ht="11.25">
      <c r="A150" s="236" t="s">
        <v>9705</v>
      </c>
      <c r="B150" s="237"/>
      <c r="C150" s="238"/>
      <c r="D150" s="239"/>
      <c r="E150" s="235"/>
      <c r="F150" s="230"/>
      <c r="G150" s="237"/>
      <c r="H150" s="237"/>
      <c r="I150" s="237"/>
      <c r="J150" s="235"/>
      <c r="K150" s="237"/>
      <c r="L150" s="237"/>
      <c r="M150" s="237"/>
      <c r="N150" s="235"/>
      <c r="O150" s="235"/>
      <c r="P150" s="237"/>
      <c r="Q150" s="235"/>
      <c r="R150" s="237"/>
      <c r="S150" s="235"/>
      <c r="T150" s="231"/>
      <c r="U150" s="237"/>
      <c r="V150" s="240"/>
      <c r="W150" s="237"/>
      <c r="X150" s="238"/>
      <c r="Y150" s="231"/>
      <c r="Z150" s="237"/>
      <c r="AA150" s="237"/>
      <c r="AB150" s="238"/>
      <c r="AC150" s="238"/>
      <c r="AD150" s="238"/>
      <c r="AE150" s="238"/>
      <c r="AF150" s="238"/>
      <c r="AG150" s="238"/>
      <c r="AH150" s="238"/>
      <c r="AI150" s="238"/>
      <c r="AJ150" s="238"/>
      <c r="AK150" s="238"/>
      <c r="AL150" s="238"/>
      <c r="AM150" s="238"/>
      <c r="AN150" s="238"/>
      <c r="AO150" s="231"/>
      <c r="AP150" s="237"/>
      <c r="AQ150" s="235"/>
      <c r="AR150" s="238"/>
      <c r="AS150" s="238"/>
      <c r="AT150" s="241"/>
      <c r="AU150" s="241"/>
    </row>
    <row r="151" spans="1:47" s="15" customFormat="1" ht="10.5">
      <c r="A151" s="13" t="s">
        <v>2517</v>
      </c>
      <c r="B151" s="11" t="s">
        <v>2519</v>
      </c>
      <c r="C151" s="12">
        <v>2181</v>
      </c>
      <c r="D151" s="13" t="s">
        <v>2520</v>
      </c>
      <c r="E151" s="13" t="s">
        <v>171</v>
      </c>
      <c r="F151" s="253"/>
      <c r="G151" s="11" t="s">
        <v>2523</v>
      </c>
      <c r="H151" s="11" t="s">
        <v>2526</v>
      </c>
      <c r="I151" s="11" t="s">
        <v>2529</v>
      </c>
      <c r="J151" s="13" t="s">
        <v>2532</v>
      </c>
      <c r="K151" s="11" t="s">
        <v>61</v>
      </c>
      <c r="L151" s="11" t="s">
        <v>112</v>
      </c>
      <c r="M151" s="11" t="s">
        <v>2533</v>
      </c>
      <c r="N151" s="11" t="s">
        <v>203</v>
      </c>
      <c r="O151" s="11" t="s">
        <v>2537</v>
      </c>
      <c r="P151" s="11" t="s">
        <v>203</v>
      </c>
      <c r="Q151" s="13" t="s">
        <v>2537</v>
      </c>
      <c r="R151" s="11" t="s">
        <v>203</v>
      </c>
      <c r="S151" s="11" t="s">
        <v>2542</v>
      </c>
      <c r="T151" s="248"/>
      <c r="U151" s="11" t="s">
        <v>135</v>
      </c>
      <c r="V151" s="144" t="s">
        <v>2543</v>
      </c>
      <c r="W151" s="11" t="b">
        <v>0</v>
      </c>
      <c r="X151" s="12" t="s">
        <v>63</v>
      </c>
      <c r="Y151" s="248"/>
      <c r="Z151" s="11" t="s">
        <v>409</v>
      </c>
      <c r="AA151" s="11" t="s">
        <v>212</v>
      </c>
      <c r="AB151" s="12" t="s">
        <v>73</v>
      </c>
      <c r="AC151" s="12" t="s">
        <v>73</v>
      </c>
      <c r="AD151" s="12" t="s">
        <v>73</v>
      </c>
      <c r="AE151" s="12" t="s">
        <v>73</v>
      </c>
      <c r="AF151" s="12" t="s">
        <v>73</v>
      </c>
      <c r="AG151" s="12" t="s">
        <v>73</v>
      </c>
      <c r="AH151" s="12" t="s">
        <v>73</v>
      </c>
      <c r="AI151" s="12" t="s">
        <v>73</v>
      </c>
      <c r="AJ151" s="12" t="s">
        <v>73</v>
      </c>
      <c r="AK151" s="12" t="s">
        <v>73</v>
      </c>
      <c r="AL151" s="12" t="s">
        <v>73</v>
      </c>
      <c r="AM151" s="12" t="s">
        <v>73</v>
      </c>
      <c r="AN151" s="12" t="s">
        <v>73</v>
      </c>
      <c r="AO151" s="248"/>
      <c r="AP151" s="11" t="s">
        <v>2544</v>
      </c>
      <c r="AQ151" s="13" t="s">
        <v>2545</v>
      </c>
      <c r="AR151" s="122" t="s">
        <v>76</v>
      </c>
      <c r="AS151" s="12" t="s">
        <v>77</v>
      </c>
      <c r="AT151" s="14" t="s">
        <v>63</v>
      </c>
      <c r="AU151" s="14">
        <v>45157</v>
      </c>
    </row>
    <row r="152" spans="1:47" s="15" customFormat="1" ht="10.5">
      <c r="A152" s="13" t="s">
        <v>2548</v>
      </c>
      <c r="B152" s="11" t="s">
        <v>2550</v>
      </c>
      <c r="C152" s="12">
        <v>2180</v>
      </c>
      <c r="D152" s="13" t="s">
        <v>2551</v>
      </c>
      <c r="E152" s="13" t="s">
        <v>171</v>
      </c>
      <c r="F152" s="253"/>
      <c r="G152" s="11" t="s">
        <v>2554</v>
      </c>
      <c r="H152" s="11" t="s">
        <v>2556</v>
      </c>
      <c r="I152" s="11" t="s">
        <v>2559</v>
      </c>
      <c r="J152" s="13" t="s">
        <v>2562</v>
      </c>
      <c r="K152" s="11" t="s">
        <v>61</v>
      </c>
      <c r="L152" s="11" t="s">
        <v>112</v>
      </c>
      <c r="M152" s="11" t="s">
        <v>2563</v>
      </c>
      <c r="N152" s="11" t="s">
        <v>254</v>
      </c>
      <c r="O152" s="12" t="s">
        <v>63</v>
      </c>
      <c r="P152" s="11" t="s">
        <v>254</v>
      </c>
      <c r="Q152" s="13" t="s">
        <v>63</v>
      </c>
      <c r="R152" s="11" t="s">
        <v>254</v>
      </c>
      <c r="S152" s="12" t="s">
        <v>63</v>
      </c>
      <c r="T152" s="248"/>
      <c r="U152" s="11" t="s">
        <v>135</v>
      </c>
      <c r="V152" s="144" t="s">
        <v>2564</v>
      </c>
      <c r="W152" s="11" t="b">
        <v>0</v>
      </c>
      <c r="X152" s="12" t="s">
        <v>63</v>
      </c>
      <c r="Y152" s="248"/>
      <c r="Z152" s="11" t="s">
        <v>211</v>
      </c>
      <c r="AA152" s="11" t="s">
        <v>212</v>
      </c>
      <c r="AB152" s="12" t="s">
        <v>73</v>
      </c>
      <c r="AC152" s="12" t="s">
        <v>73</v>
      </c>
      <c r="AD152" s="12" t="s">
        <v>73</v>
      </c>
      <c r="AE152" s="12" t="s">
        <v>73</v>
      </c>
      <c r="AF152" s="12" t="s">
        <v>73</v>
      </c>
      <c r="AG152" s="12" t="s">
        <v>73</v>
      </c>
      <c r="AH152" s="12" t="s">
        <v>73</v>
      </c>
      <c r="AI152" s="12" t="s">
        <v>73</v>
      </c>
      <c r="AJ152" s="12" t="s">
        <v>73</v>
      </c>
      <c r="AK152" s="12" t="s">
        <v>73</v>
      </c>
      <c r="AL152" s="12" t="s">
        <v>73</v>
      </c>
      <c r="AM152" s="12" t="s">
        <v>73</v>
      </c>
      <c r="AN152" s="12" t="s">
        <v>73</v>
      </c>
      <c r="AO152" s="248"/>
      <c r="AP152" s="11" t="s">
        <v>2565</v>
      </c>
      <c r="AQ152" s="13" t="s">
        <v>2566</v>
      </c>
      <c r="AR152" s="122" t="s">
        <v>76</v>
      </c>
      <c r="AS152" s="12" t="s">
        <v>77</v>
      </c>
      <c r="AT152" s="14" t="s">
        <v>63</v>
      </c>
      <c r="AU152" s="14">
        <v>45157</v>
      </c>
    </row>
    <row r="153" spans="1:47" s="10" customFormat="1" ht="11.25">
      <c r="A153" s="13" t="s">
        <v>2568</v>
      </c>
      <c r="B153" s="11" t="s">
        <v>2569</v>
      </c>
      <c r="C153" s="12">
        <v>3604</v>
      </c>
      <c r="D153" s="13" t="s">
        <v>2570</v>
      </c>
      <c r="E153" s="13" t="s">
        <v>2514</v>
      </c>
      <c r="F153" s="253"/>
      <c r="G153" s="11" t="s">
        <v>2571</v>
      </c>
      <c r="H153" s="11" t="s">
        <v>790</v>
      </c>
      <c r="I153" s="11" t="s">
        <v>2574</v>
      </c>
      <c r="J153" s="11" t="s">
        <v>2562</v>
      </c>
      <c r="K153" s="11" t="s">
        <v>61</v>
      </c>
      <c r="L153" s="11" t="s">
        <v>112</v>
      </c>
      <c r="M153" s="11" t="s">
        <v>2575</v>
      </c>
      <c r="N153" s="11" t="s">
        <v>254</v>
      </c>
      <c r="O153" s="12" t="s">
        <v>63</v>
      </c>
      <c r="P153" s="11" t="s">
        <v>254</v>
      </c>
      <c r="Q153" s="13" t="s">
        <v>63</v>
      </c>
      <c r="R153" s="11" t="s">
        <v>203</v>
      </c>
      <c r="S153" s="11" t="s">
        <v>2579</v>
      </c>
      <c r="T153" s="248"/>
      <c r="U153" s="11" t="s">
        <v>802</v>
      </c>
      <c r="V153" s="144" t="s">
        <v>63</v>
      </c>
      <c r="W153" s="11" t="b">
        <v>0</v>
      </c>
      <c r="X153" s="12" t="s">
        <v>804</v>
      </c>
      <c r="Y153" s="248"/>
      <c r="Z153" s="11" t="s">
        <v>409</v>
      </c>
      <c r="AA153" s="11" t="s">
        <v>212</v>
      </c>
      <c r="AB153" s="12" t="s">
        <v>73</v>
      </c>
      <c r="AC153" s="12" t="s">
        <v>73</v>
      </c>
      <c r="AD153" s="12" t="s">
        <v>73</v>
      </c>
      <c r="AE153" s="12" t="s">
        <v>73</v>
      </c>
      <c r="AF153" s="12" t="s">
        <v>73</v>
      </c>
      <c r="AG153" s="12" t="s">
        <v>73</v>
      </c>
      <c r="AH153" s="12" t="s">
        <v>73</v>
      </c>
      <c r="AI153" s="12" t="s">
        <v>73</v>
      </c>
      <c r="AJ153" s="12" t="s">
        <v>73</v>
      </c>
      <c r="AK153" s="12" t="s">
        <v>73</v>
      </c>
      <c r="AL153" s="12" t="s">
        <v>73</v>
      </c>
      <c r="AM153" s="12" t="s">
        <v>73</v>
      </c>
      <c r="AN153" s="12" t="s">
        <v>73</v>
      </c>
      <c r="AO153" s="248"/>
      <c r="AP153" s="11" t="s">
        <v>2580</v>
      </c>
      <c r="AQ153" s="13" t="s">
        <v>2581</v>
      </c>
      <c r="AR153" s="122" t="s">
        <v>76</v>
      </c>
      <c r="AS153" s="12" t="s">
        <v>77</v>
      </c>
      <c r="AT153" s="14" t="s">
        <v>63</v>
      </c>
      <c r="AU153" s="14">
        <v>45892</v>
      </c>
    </row>
    <row r="154" spans="1:47" s="15" customFormat="1" ht="10.5">
      <c r="A154" s="13" t="s">
        <v>2583</v>
      </c>
      <c r="B154" s="11" t="s">
        <v>2585</v>
      </c>
      <c r="C154" s="12">
        <v>3607</v>
      </c>
      <c r="D154" s="13" t="s">
        <v>2586</v>
      </c>
      <c r="E154" s="13" t="s">
        <v>2514</v>
      </c>
      <c r="F154" s="253"/>
      <c r="G154" s="11" t="s">
        <v>2589</v>
      </c>
      <c r="H154" s="11" t="s">
        <v>2590</v>
      </c>
      <c r="I154" s="11" t="s">
        <v>2593</v>
      </c>
      <c r="J154" s="13" t="s">
        <v>2595</v>
      </c>
      <c r="K154" s="11" t="s">
        <v>61</v>
      </c>
      <c r="L154" s="11" t="s">
        <v>112</v>
      </c>
      <c r="M154" s="11" t="s">
        <v>2596</v>
      </c>
      <c r="N154" s="11" t="s">
        <v>254</v>
      </c>
      <c r="O154" s="12" t="s">
        <v>63</v>
      </c>
      <c r="P154" s="11" t="s">
        <v>254</v>
      </c>
      <c r="Q154" s="13" t="s">
        <v>63</v>
      </c>
      <c r="R154" s="11" t="s">
        <v>203</v>
      </c>
      <c r="S154" s="11" t="s">
        <v>2601</v>
      </c>
      <c r="T154" s="248"/>
      <c r="U154" s="11" t="s">
        <v>135</v>
      </c>
      <c r="V154" s="144" t="s">
        <v>2602</v>
      </c>
      <c r="W154" s="11" t="b">
        <v>0</v>
      </c>
      <c r="X154" s="12" t="s">
        <v>63</v>
      </c>
      <c r="Y154" s="248"/>
      <c r="Z154" s="11" t="s">
        <v>409</v>
      </c>
      <c r="AA154" s="11" t="s">
        <v>212</v>
      </c>
      <c r="AB154" s="12" t="s">
        <v>73</v>
      </c>
      <c r="AC154" s="12" t="s">
        <v>73</v>
      </c>
      <c r="AD154" s="12" t="s">
        <v>73</v>
      </c>
      <c r="AE154" s="12" t="s">
        <v>73</v>
      </c>
      <c r="AF154" s="12" t="s">
        <v>73</v>
      </c>
      <c r="AG154" s="12" t="s">
        <v>73</v>
      </c>
      <c r="AH154" s="12" t="s">
        <v>73</v>
      </c>
      <c r="AI154" s="12" t="s">
        <v>73</v>
      </c>
      <c r="AJ154" s="12" t="s">
        <v>73</v>
      </c>
      <c r="AK154" s="12" t="s">
        <v>73</v>
      </c>
      <c r="AL154" s="12" t="s">
        <v>73</v>
      </c>
      <c r="AM154" s="12" t="s">
        <v>73</v>
      </c>
      <c r="AN154" s="12" t="s">
        <v>73</v>
      </c>
      <c r="AO154" s="248"/>
      <c r="AP154" s="11" t="s">
        <v>2603</v>
      </c>
      <c r="AQ154" s="13" t="s">
        <v>2604</v>
      </c>
      <c r="AR154" s="122" t="s">
        <v>76</v>
      </c>
      <c r="AS154" s="12" t="s">
        <v>77</v>
      </c>
      <c r="AT154" s="14" t="s">
        <v>63</v>
      </c>
      <c r="AU154" s="14">
        <v>45892</v>
      </c>
    </row>
    <row r="155" spans="1:47" s="15" customFormat="1" ht="10.5">
      <c r="A155" s="13" t="s">
        <v>2607</v>
      </c>
      <c r="B155" s="11" t="s">
        <v>2608</v>
      </c>
      <c r="C155" s="12">
        <v>3614</v>
      </c>
      <c r="D155" s="13" t="s">
        <v>2609</v>
      </c>
      <c r="E155" s="13" t="s">
        <v>2514</v>
      </c>
      <c r="F155" s="253"/>
      <c r="G155" s="11" t="s">
        <v>2612</v>
      </c>
      <c r="H155" s="11" t="s">
        <v>2355</v>
      </c>
      <c r="I155" s="11" t="s">
        <v>2615</v>
      </c>
      <c r="J155" s="13" t="s">
        <v>2562</v>
      </c>
      <c r="K155" s="11" t="s">
        <v>61</v>
      </c>
      <c r="L155" s="11" t="s">
        <v>112</v>
      </c>
      <c r="M155" s="11" t="s">
        <v>2616</v>
      </c>
      <c r="N155" s="11" t="s">
        <v>254</v>
      </c>
      <c r="O155" s="12" t="s">
        <v>63</v>
      </c>
      <c r="P155" s="11" t="s">
        <v>254</v>
      </c>
      <c r="Q155" s="13" t="s">
        <v>63</v>
      </c>
      <c r="R155" s="11" t="s">
        <v>64</v>
      </c>
      <c r="S155" s="12" t="s">
        <v>63</v>
      </c>
      <c r="T155" s="248"/>
      <c r="U155" s="11" t="s">
        <v>802</v>
      </c>
      <c r="V155" s="144" t="s">
        <v>63</v>
      </c>
      <c r="W155" s="11" t="b">
        <v>0</v>
      </c>
      <c r="X155" s="12" t="s">
        <v>804</v>
      </c>
      <c r="Y155" s="248"/>
      <c r="Z155" s="11" t="s">
        <v>71</v>
      </c>
      <c r="AA155" s="11" t="s">
        <v>212</v>
      </c>
      <c r="AB155" s="12" t="s">
        <v>73</v>
      </c>
      <c r="AC155" s="12" t="s">
        <v>73</v>
      </c>
      <c r="AD155" s="12" t="s">
        <v>73</v>
      </c>
      <c r="AE155" s="12" t="s">
        <v>73</v>
      </c>
      <c r="AF155" s="12" t="s">
        <v>73</v>
      </c>
      <c r="AG155" s="12" t="s">
        <v>73</v>
      </c>
      <c r="AH155" s="12" t="s">
        <v>73</v>
      </c>
      <c r="AI155" s="12" t="s">
        <v>73</v>
      </c>
      <c r="AJ155" s="12" t="s">
        <v>73</v>
      </c>
      <c r="AK155" s="12" t="s">
        <v>73</v>
      </c>
      <c r="AL155" s="12" t="s">
        <v>73</v>
      </c>
      <c r="AM155" s="12" t="s">
        <v>73</v>
      </c>
      <c r="AN155" s="12" t="s">
        <v>73</v>
      </c>
      <c r="AO155" s="248"/>
      <c r="AP155" s="11" t="s">
        <v>2618</v>
      </c>
      <c r="AQ155" s="13" t="s">
        <v>2619</v>
      </c>
      <c r="AR155" s="122" t="s">
        <v>76</v>
      </c>
      <c r="AS155" s="12" t="s">
        <v>77</v>
      </c>
      <c r="AT155" s="14" t="s">
        <v>63</v>
      </c>
      <c r="AU155" s="14" t="s">
        <v>63</v>
      </c>
    </row>
    <row r="156" spans="1:47" s="15" customFormat="1" ht="10.5">
      <c r="A156" s="13" t="s">
        <v>2622</v>
      </c>
      <c r="B156" s="11" t="s">
        <v>2623</v>
      </c>
      <c r="C156" s="12">
        <v>3618</v>
      </c>
      <c r="D156" s="13" t="s">
        <v>2624</v>
      </c>
      <c r="E156" s="13" t="s">
        <v>2514</v>
      </c>
      <c r="F156" s="253"/>
      <c r="G156" s="11" t="s">
        <v>2627</v>
      </c>
      <c r="H156" s="11" t="s">
        <v>2628</v>
      </c>
      <c r="I156" s="11" t="s">
        <v>2632</v>
      </c>
      <c r="J156" s="11" t="s">
        <v>2562</v>
      </c>
      <c r="K156" s="11" t="s">
        <v>61</v>
      </c>
      <c r="L156" s="11" t="s">
        <v>112</v>
      </c>
      <c r="M156" s="11" t="s">
        <v>2633</v>
      </c>
      <c r="N156" s="11" t="s">
        <v>254</v>
      </c>
      <c r="O156" s="12" t="s">
        <v>63</v>
      </c>
      <c r="P156" s="11" t="s">
        <v>254</v>
      </c>
      <c r="Q156" s="13" t="s">
        <v>63</v>
      </c>
      <c r="R156" s="11" t="s">
        <v>203</v>
      </c>
      <c r="S156" s="11" t="s">
        <v>2637</v>
      </c>
      <c r="T156" s="248"/>
      <c r="U156" s="11" t="s">
        <v>802</v>
      </c>
      <c r="V156" s="144" t="s">
        <v>63</v>
      </c>
      <c r="W156" s="11" t="b">
        <v>0</v>
      </c>
      <c r="X156" s="12" t="s">
        <v>804</v>
      </c>
      <c r="Y156" s="248"/>
      <c r="Z156" s="11" t="s">
        <v>409</v>
      </c>
      <c r="AA156" s="11" t="s">
        <v>212</v>
      </c>
      <c r="AB156" s="12" t="s">
        <v>73</v>
      </c>
      <c r="AC156" s="12" t="s">
        <v>73</v>
      </c>
      <c r="AD156" s="12" t="s">
        <v>73</v>
      </c>
      <c r="AE156" s="12" t="s">
        <v>73</v>
      </c>
      <c r="AF156" s="12" t="s">
        <v>73</v>
      </c>
      <c r="AG156" s="12" t="s">
        <v>73</v>
      </c>
      <c r="AH156" s="12" t="s">
        <v>73</v>
      </c>
      <c r="AI156" s="12" t="s">
        <v>73</v>
      </c>
      <c r="AJ156" s="12" t="s">
        <v>73</v>
      </c>
      <c r="AK156" s="12" t="s">
        <v>73</v>
      </c>
      <c r="AL156" s="12" t="s">
        <v>73</v>
      </c>
      <c r="AM156" s="12" t="s">
        <v>73</v>
      </c>
      <c r="AN156" s="12" t="s">
        <v>73</v>
      </c>
      <c r="AO156" s="248"/>
      <c r="AP156" s="11" t="s">
        <v>2638</v>
      </c>
      <c r="AQ156" s="13" t="s">
        <v>2639</v>
      </c>
      <c r="AR156" s="122" t="s">
        <v>76</v>
      </c>
      <c r="AS156" s="12" t="s">
        <v>77</v>
      </c>
      <c r="AT156" s="14" t="s">
        <v>63</v>
      </c>
      <c r="AU156" s="14">
        <v>45157</v>
      </c>
    </row>
    <row r="157" spans="1:47" s="15" customFormat="1" ht="10.5">
      <c r="A157" s="13" t="s">
        <v>2642</v>
      </c>
      <c r="B157" s="11" t="s">
        <v>2644</v>
      </c>
      <c r="C157" s="12">
        <v>3619</v>
      </c>
      <c r="D157" s="13" t="s">
        <v>2645</v>
      </c>
      <c r="E157" s="13" t="s">
        <v>2514</v>
      </c>
      <c r="F157" s="253"/>
      <c r="G157" s="11" t="s">
        <v>2647</v>
      </c>
      <c r="H157" s="11" t="s">
        <v>2648</v>
      </c>
      <c r="I157" s="11" t="s">
        <v>2651</v>
      </c>
      <c r="J157" s="13" t="s">
        <v>2653</v>
      </c>
      <c r="K157" s="11" t="s">
        <v>61</v>
      </c>
      <c r="L157" s="11" t="s">
        <v>112</v>
      </c>
      <c r="M157" s="11" t="s">
        <v>2654</v>
      </c>
      <c r="N157" s="11" t="s">
        <v>203</v>
      </c>
      <c r="O157" s="11" t="s">
        <v>2658</v>
      </c>
      <c r="P157" s="11" t="s">
        <v>203</v>
      </c>
      <c r="Q157" s="13" t="s">
        <v>2660</v>
      </c>
      <c r="R157" s="11" t="s">
        <v>254</v>
      </c>
      <c r="S157" s="12" t="s">
        <v>63</v>
      </c>
      <c r="T157" s="248"/>
      <c r="U157" s="11" t="s">
        <v>802</v>
      </c>
      <c r="V157" s="144" t="s">
        <v>63</v>
      </c>
      <c r="W157" s="11" t="b">
        <v>0</v>
      </c>
      <c r="X157" s="12" t="s">
        <v>804</v>
      </c>
      <c r="Y157" s="248"/>
      <c r="Z157" s="11" t="s">
        <v>71</v>
      </c>
      <c r="AA157" s="11" t="s">
        <v>212</v>
      </c>
      <c r="AB157" s="12" t="s">
        <v>73</v>
      </c>
      <c r="AC157" s="12" t="s">
        <v>73</v>
      </c>
      <c r="AD157" s="12" t="s">
        <v>73</v>
      </c>
      <c r="AE157" s="12" t="s">
        <v>73</v>
      </c>
      <c r="AF157" s="12" t="s">
        <v>73</v>
      </c>
      <c r="AG157" s="12" t="s">
        <v>73</v>
      </c>
      <c r="AH157" s="12" t="s">
        <v>73</v>
      </c>
      <c r="AI157" s="12" t="s">
        <v>73</v>
      </c>
      <c r="AJ157" s="12" t="s">
        <v>73</v>
      </c>
      <c r="AK157" s="12" t="s">
        <v>73</v>
      </c>
      <c r="AL157" s="12" t="s">
        <v>73</v>
      </c>
      <c r="AM157" s="12" t="s">
        <v>73</v>
      </c>
      <c r="AN157" s="12" t="s">
        <v>73</v>
      </c>
      <c r="AO157" s="248"/>
      <c r="AP157" s="11" t="s">
        <v>2661</v>
      </c>
      <c r="AQ157" s="13" t="s">
        <v>2662</v>
      </c>
      <c r="AR157" s="122" t="s">
        <v>76</v>
      </c>
      <c r="AS157" s="12" t="s">
        <v>77</v>
      </c>
      <c r="AT157" s="14" t="s">
        <v>63</v>
      </c>
      <c r="AU157" s="14">
        <v>45157</v>
      </c>
    </row>
    <row r="158" spans="1:47" s="15" customFormat="1" ht="10.5">
      <c r="A158" s="13" t="s">
        <v>2665</v>
      </c>
      <c r="B158" s="11" t="s">
        <v>2667</v>
      </c>
      <c r="C158" s="12">
        <v>3616</v>
      </c>
      <c r="D158" s="13" t="s">
        <v>2668</v>
      </c>
      <c r="E158" s="13" t="s">
        <v>2514</v>
      </c>
      <c r="F158" s="253"/>
      <c r="G158" s="11" t="s">
        <v>2671</v>
      </c>
      <c r="H158" s="11" t="s">
        <v>2672</v>
      </c>
      <c r="I158" s="11" t="s">
        <v>2674</v>
      </c>
      <c r="J158" s="13" t="s">
        <v>2653</v>
      </c>
      <c r="K158" s="11" t="s">
        <v>61</v>
      </c>
      <c r="L158" s="11" t="s">
        <v>112</v>
      </c>
      <c r="M158" s="11" t="s">
        <v>2675</v>
      </c>
      <c r="N158" s="11" t="s">
        <v>203</v>
      </c>
      <c r="O158" s="11" t="s">
        <v>2659</v>
      </c>
      <c r="P158" s="11" t="s">
        <v>203</v>
      </c>
      <c r="Q158" s="13" t="s">
        <v>2659</v>
      </c>
      <c r="R158" s="11" t="s">
        <v>254</v>
      </c>
      <c r="S158" s="12" t="s">
        <v>63</v>
      </c>
      <c r="T158" s="248"/>
      <c r="U158" s="11" t="s">
        <v>802</v>
      </c>
      <c r="V158" s="144" t="s">
        <v>63</v>
      </c>
      <c r="W158" s="11" t="b">
        <v>0</v>
      </c>
      <c r="X158" s="12" t="s">
        <v>804</v>
      </c>
      <c r="Y158" s="248"/>
      <c r="Z158" s="11" t="s">
        <v>71</v>
      </c>
      <c r="AA158" s="11" t="s">
        <v>212</v>
      </c>
      <c r="AB158" s="12" t="s">
        <v>73</v>
      </c>
      <c r="AC158" s="12" t="s">
        <v>73</v>
      </c>
      <c r="AD158" s="12" t="s">
        <v>73</v>
      </c>
      <c r="AE158" s="12" t="s">
        <v>73</v>
      </c>
      <c r="AF158" s="12" t="s">
        <v>73</v>
      </c>
      <c r="AG158" s="12" t="s">
        <v>73</v>
      </c>
      <c r="AH158" s="12" t="s">
        <v>73</v>
      </c>
      <c r="AI158" s="12" t="s">
        <v>73</v>
      </c>
      <c r="AJ158" s="12" t="s">
        <v>73</v>
      </c>
      <c r="AK158" s="12" t="s">
        <v>73</v>
      </c>
      <c r="AL158" s="12" t="s">
        <v>73</v>
      </c>
      <c r="AM158" s="12" t="s">
        <v>73</v>
      </c>
      <c r="AN158" s="12" t="s">
        <v>73</v>
      </c>
      <c r="AO158" s="248"/>
      <c r="AP158" s="11" t="s">
        <v>2678</v>
      </c>
      <c r="AQ158" s="13" t="s">
        <v>2679</v>
      </c>
      <c r="AR158" s="122" t="s">
        <v>76</v>
      </c>
      <c r="AS158" s="12" t="s">
        <v>77</v>
      </c>
      <c r="AT158" s="14" t="s">
        <v>63</v>
      </c>
      <c r="AU158" s="14">
        <v>45157</v>
      </c>
    </row>
    <row r="159" spans="1:47" s="15" customFormat="1" ht="10.5">
      <c r="A159" s="13" t="s">
        <v>2682</v>
      </c>
      <c r="B159" s="11" t="s">
        <v>2683</v>
      </c>
      <c r="C159" s="12">
        <v>3620</v>
      </c>
      <c r="D159" s="13" t="s">
        <v>2684</v>
      </c>
      <c r="E159" s="13" t="s">
        <v>2514</v>
      </c>
      <c r="F159" s="253"/>
      <c r="G159" s="11" t="s">
        <v>2687</v>
      </c>
      <c r="H159" s="11" t="s">
        <v>2688</v>
      </c>
      <c r="I159" s="11" t="s">
        <v>2651</v>
      </c>
      <c r="J159" s="13" t="s">
        <v>2653</v>
      </c>
      <c r="K159" s="11" t="s">
        <v>61</v>
      </c>
      <c r="L159" s="11" t="s">
        <v>112</v>
      </c>
      <c r="M159" s="11" t="s">
        <v>2690</v>
      </c>
      <c r="N159" s="11" t="s">
        <v>203</v>
      </c>
      <c r="O159" s="11" t="s">
        <v>2691</v>
      </c>
      <c r="P159" s="11" t="s">
        <v>203</v>
      </c>
      <c r="Q159" s="13" t="s">
        <v>2692</v>
      </c>
      <c r="R159" s="11" t="s">
        <v>254</v>
      </c>
      <c r="S159" s="12" t="s">
        <v>63</v>
      </c>
      <c r="T159" s="248"/>
      <c r="U159" s="11" t="s">
        <v>802</v>
      </c>
      <c r="V159" s="144" t="s">
        <v>63</v>
      </c>
      <c r="W159" s="11" t="b">
        <v>0</v>
      </c>
      <c r="X159" s="12" t="s">
        <v>804</v>
      </c>
      <c r="Y159" s="248"/>
      <c r="Z159" s="11" t="s">
        <v>71</v>
      </c>
      <c r="AA159" s="11" t="s">
        <v>212</v>
      </c>
      <c r="AB159" s="12" t="s">
        <v>73</v>
      </c>
      <c r="AC159" s="12" t="s">
        <v>73</v>
      </c>
      <c r="AD159" s="12" t="s">
        <v>73</v>
      </c>
      <c r="AE159" s="12" t="s">
        <v>73</v>
      </c>
      <c r="AF159" s="12" t="s">
        <v>73</v>
      </c>
      <c r="AG159" s="12" t="s">
        <v>73</v>
      </c>
      <c r="AH159" s="12" t="s">
        <v>73</v>
      </c>
      <c r="AI159" s="12" t="s">
        <v>73</v>
      </c>
      <c r="AJ159" s="12" t="s">
        <v>73</v>
      </c>
      <c r="AK159" s="12" t="s">
        <v>73</v>
      </c>
      <c r="AL159" s="12" t="s">
        <v>73</v>
      </c>
      <c r="AM159" s="12" t="s">
        <v>73</v>
      </c>
      <c r="AN159" s="12" t="s">
        <v>73</v>
      </c>
      <c r="AO159" s="248"/>
      <c r="AP159" s="11" t="s">
        <v>2693</v>
      </c>
      <c r="AQ159" s="13" t="s">
        <v>2694</v>
      </c>
      <c r="AR159" s="122" t="s">
        <v>76</v>
      </c>
      <c r="AS159" s="12" t="s">
        <v>77</v>
      </c>
      <c r="AT159" s="14" t="s">
        <v>63</v>
      </c>
      <c r="AU159" s="14">
        <v>44702</v>
      </c>
    </row>
    <row r="160" spans="1:47" s="15" customFormat="1" ht="10.5">
      <c r="A160" s="13" t="s">
        <v>2697</v>
      </c>
      <c r="B160" s="11" t="s">
        <v>1333</v>
      </c>
      <c r="C160" s="12">
        <v>1668</v>
      </c>
      <c r="D160" s="13" t="s">
        <v>2699</v>
      </c>
      <c r="E160" s="13" t="s">
        <v>2514</v>
      </c>
      <c r="F160" s="253"/>
      <c r="G160" s="11" t="s">
        <v>2702</v>
      </c>
      <c r="H160" s="11" t="s">
        <v>2703</v>
      </c>
      <c r="I160" s="11" t="s">
        <v>2706</v>
      </c>
      <c r="J160" s="13" t="s">
        <v>2653</v>
      </c>
      <c r="K160" s="11" t="s">
        <v>61</v>
      </c>
      <c r="L160" s="11" t="s">
        <v>112</v>
      </c>
      <c r="M160" s="11" t="s">
        <v>2707</v>
      </c>
      <c r="N160" s="11" t="s">
        <v>203</v>
      </c>
      <c r="O160" s="11" t="s">
        <v>2659</v>
      </c>
      <c r="P160" s="11" t="s">
        <v>203</v>
      </c>
      <c r="Q160" s="13" t="s">
        <v>2708</v>
      </c>
      <c r="R160" s="11" t="s">
        <v>254</v>
      </c>
      <c r="S160" s="12" t="s">
        <v>63</v>
      </c>
      <c r="T160" s="248"/>
      <c r="U160" s="11" t="s">
        <v>1128</v>
      </c>
      <c r="V160" s="144" t="s">
        <v>63</v>
      </c>
      <c r="W160" s="11" t="b">
        <v>0</v>
      </c>
      <c r="X160" s="12" t="s">
        <v>1130</v>
      </c>
      <c r="Y160" s="248"/>
      <c r="Z160" s="11" t="s">
        <v>409</v>
      </c>
      <c r="AA160" s="11" t="s">
        <v>212</v>
      </c>
      <c r="AB160" s="12" t="s">
        <v>73</v>
      </c>
      <c r="AC160" s="12" t="s">
        <v>73</v>
      </c>
      <c r="AD160" s="12" t="s">
        <v>73</v>
      </c>
      <c r="AE160" s="12" t="s">
        <v>73</v>
      </c>
      <c r="AF160" s="12" t="s">
        <v>73</v>
      </c>
      <c r="AG160" s="12" t="s">
        <v>73</v>
      </c>
      <c r="AH160" s="12" t="s">
        <v>73</v>
      </c>
      <c r="AI160" s="12" t="s">
        <v>73</v>
      </c>
      <c r="AJ160" s="12" t="s">
        <v>73</v>
      </c>
      <c r="AK160" s="12" t="s">
        <v>73</v>
      </c>
      <c r="AL160" s="12" t="s">
        <v>73</v>
      </c>
      <c r="AM160" s="12" t="s">
        <v>73</v>
      </c>
      <c r="AN160" s="12" t="s">
        <v>73</v>
      </c>
      <c r="AO160" s="248"/>
      <c r="AP160" s="11" t="s">
        <v>2709</v>
      </c>
      <c r="AQ160" s="13" t="s">
        <v>2710</v>
      </c>
      <c r="AR160" s="122" t="s">
        <v>76</v>
      </c>
      <c r="AS160" s="12" t="s">
        <v>77</v>
      </c>
      <c r="AT160" s="14" t="s">
        <v>63</v>
      </c>
      <c r="AU160" s="14">
        <v>45802</v>
      </c>
    </row>
    <row r="161" spans="1:47" s="15" customFormat="1" ht="10.5">
      <c r="A161" s="13" t="s">
        <v>2713</v>
      </c>
      <c r="B161" s="11" t="s">
        <v>2715</v>
      </c>
      <c r="C161" s="12">
        <v>1669</v>
      </c>
      <c r="D161" s="13" t="s">
        <v>2716</v>
      </c>
      <c r="E161" s="13" t="s">
        <v>2514</v>
      </c>
      <c r="F161" s="253"/>
      <c r="G161" s="11" t="s">
        <v>1319</v>
      </c>
      <c r="H161" s="11" t="s">
        <v>1320</v>
      </c>
      <c r="I161" s="11" t="s">
        <v>2718</v>
      </c>
      <c r="J161" s="13" t="s">
        <v>63</v>
      </c>
      <c r="K161" s="11" t="s">
        <v>61</v>
      </c>
      <c r="L161" s="11" t="s">
        <v>112</v>
      </c>
      <c r="M161" s="11" t="s">
        <v>2719</v>
      </c>
      <c r="N161" s="11" t="s">
        <v>203</v>
      </c>
      <c r="O161" s="11" t="s">
        <v>2722</v>
      </c>
      <c r="P161" s="11" t="s">
        <v>203</v>
      </c>
      <c r="Q161" s="13" t="s">
        <v>2725</v>
      </c>
      <c r="R161" s="11" t="s">
        <v>254</v>
      </c>
      <c r="S161" s="12" t="s">
        <v>63</v>
      </c>
      <c r="T161" s="248"/>
      <c r="U161" s="11" t="s">
        <v>135</v>
      </c>
      <c r="V161" s="144" t="s">
        <v>1326</v>
      </c>
      <c r="W161" s="11" t="b">
        <v>0</v>
      </c>
      <c r="X161" s="12" t="s">
        <v>63</v>
      </c>
      <c r="Y161" s="248"/>
      <c r="Z161" s="11" t="s">
        <v>409</v>
      </c>
      <c r="AA161" s="11" t="s">
        <v>212</v>
      </c>
      <c r="AB161" s="12" t="s">
        <v>73</v>
      </c>
      <c r="AC161" s="12" t="s">
        <v>73</v>
      </c>
      <c r="AD161" s="12" t="s">
        <v>73</v>
      </c>
      <c r="AE161" s="12" t="s">
        <v>73</v>
      </c>
      <c r="AF161" s="12" t="s">
        <v>73</v>
      </c>
      <c r="AG161" s="12" t="s">
        <v>73</v>
      </c>
      <c r="AH161" s="12" t="s">
        <v>73</v>
      </c>
      <c r="AI161" s="12" t="s">
        <v>73</v>
      </c>
      <c r="AJ161" s="12" t="s">
        <v>73</v>
      </c>
      <c r="AK161" s="12" t="s">
        <v>73</v>
      </c>
      <c r="AL161" s="12" t="s">
        <v>73</v>
      </c>
      <c r="AM161" s="12" t="s">
        <v>73</v>
      </c>
      <c r="AN161" s="12" t="s">
        <v>73</v>
      </c>
      <c r="AO161" s="248"/>
      <c r="AP161" s="11" t="s">
        <v>2727</v>
      </c>
      <c r="AQ161" s="13" t="s">
        <v>2728</v>
      </c>
      <c r="AR161" s="122" t="s">
        <v>76</v>
      </c>
      <c r="AS161" s="12" t="s">
        <v>77</v>
      </c>
      <c r="AT161" s="14" t="s">
        <v>63</v>
      </c>
      <c r="AU161" s="14">
        <v>45157</v>
      </c>
    </row>
    <row r="162" spans="1:47" s="15" customFormat="1" ht="10.5">
      <c r="A162" s="13" t="s">
        <v>2731</v>
      </c>
      <c r="B162" s="11" t="s">
        <v>1355</v>
      </c>
      <c r="C162" s="12">
        <v>1671</v>
      </c>
      <c r="D162" s="13" t="s">
        <v>2733</v>
      </c>
      <c r="E162" s="13" t="s">
        <v>2514</v>
      </c>
      <c r="F162" s="253"/>
      <c r="G162" s="11" t="s">
        <v>2736</v>
      </c>
      <c r="H162" s="11" t="s">
        <v>2737</v>
      </c>
      <c r="I162" s="11" t="s">
        <v>2740</v>
      </c>
      <c r="J162" s="11" t="s">
        <v>2562</v>
      </c>
      <c r="K162" s="11" t="s">
        <v>61</v>
      </c>
      <c r="L162" s="11" t="s">
        <v>112</v>
      </c>
      <c r="M162" s="11" t="s">
        <v>2741</v>
      </c>
      <c r="N162" s="11" t="s">
        <v>203</v>
      </c>
      <c r="O162" s="11" t="s">
        <v>2659</v>
      </c>
      <c r="P162" s="11" t="s">
        <v>203</v>
      </c>
      <c r="Q162" s="13" t="s">
        <v>2743</v>
      </c>
      <c r="R162" s="11" t="s">
        <v>254</v>
      </c>
      <c r="S162" s="12" t="s">
        <v>63</v>
      </c>
      <c r="T162" s="248"/>
      <c r="U162" s="11" t="s">
        <v>1128</v>
      </c>
      <c r="V162" s="144" t="s">
        <v>63</v>
      </c>
      <c r="W162" s="11" t="b">
        <v>0</v>
      </c>
      <c r="X162" s="12" t="s">
        <v>1130</v>
      </c>
      <c r="Y162" s="248"/>
      <c r="Z162" s="11" t="s">
        <v>409</v>
      </c>
      <c r="AA162" s="11" t="s">
        <v>212</v>
      </c>
      <c r="AB162" s="12" t="s">
        <v>73</v>
      </c>
      <c r="AC162" s="12" t="s">
        <v>73</v>
      </c>
      <c r="AD162" s="12" t="s">
        <v>73</v>
      </c>
      <c r="AE162" s="12" t="s">
        <v>73</v>
      </c>
      <c r="AF162" s="12" t="s">
        <v>73</v>
      </c>
      <c r="AG162" s="12" t="s">
        <v>73</v>
      </c>
      <c r="AH162" s="12" t="s">
        <v>73</v>
      </c>
      <c r="AI162" s="12" t="s">
        <v>73</v>
      </c>
      <c r="AJ162" s="12" t="s">
        <v>73</v>
      </c>
      <c r="AK162" s="12" t="s">
        <v>73</v>
      </c>
      <c r="AL162" s="12" t="s">
        <v>73</v>
      </c>
      <c r="AM162" s="12" t="s">
        <v>73</v>
      </c>
      <c r="AN162" s="12" t="s">
        <v>73</v>
      </c>
      <c r="AO162" s="248"/>
      <c r="AP162" s="11" t="s">
        <v>2744</v>
      </c>
      <c r="AQ162" s="13" t="s">
        <v>2745</v>
      </c>
      <c r="AR162" s="122" t="s">
        <v>76</v>
      </c>
      <c r="AS162" s="12" t="s">
        <v>77</v>
      </c>
      <c r="AT162" s="14" t="s">
        <v>63</v>
      </c>
      <c r="AU162" s="14">
        <v>45802</v>
      </c>
    </row>
    <row r="163" spans="1:47" s="15" customFormat="1" ht="10.5">
      <c r="A163" s="13" t="s">
        <v>2748</v>
      </c>
      <c r="B163" s="11" t="s">
        <v>2750</v>
      </c>
      <c r="C163" s="12">
        <v>1672</v>
      </c>
      <c r="D163" s="13" t="s">
        <v>2751</v>
      </c>
      <c r="E163" s="13" t="s">
        <v>2514</v>
      </c>
      <c r="F163" s="253"/>
      <c r="G163" s="11" t="s">
        <v>1319</v>
      </c>
      <c r="H163" s="11" t="s">
        <v>1320</v>
      </c>
      <c r="I163" s="11" t="s">
        <v>2752</v>
      </c>
      <c r="J163" s="13" t="s">
        <v>63</v>
      </c>
      <c r="K163" s="11" t="s">
        <v>61</v>
      </c>
      <c r="L163" s="11" t="s">
        <v>112</v>
      </c>
      <c r="M163" s="11" t="s">
        <v>2753</v>
      </c>
      <c r="N163" s="11" t="s">
        <v>203</v>
      </c>
      <c r="O163" s="11" t="s">
        <v>2756</v>
      </c>
      <c r="P163" s="11" t="s">
        <v>203</v>
      </c>
      <c r="Q163" s="13" t="s">
        <v>2759</v>
      </c>
      <c r="R163" s="11" t="s">
        <v>254</v>
      </c>
      <c r="S163" s="12" t="s">
        <v>63</v>
      </c>
      <c r="T163" s="248"/>
      <c r="U163" s="11" t="s">
        <v>135</v>
      </c>
      <c r="V163" s="144" t="s">
        <v>1326</v>
      </c>
      <c r="W163" s="11" t="b">
        <v>0</v>
      </c>
      <c r="X163" s="12" t="s">
        <v>63</v>
      </c>
      <c r="Y163" s="248"/>
      <c r="Z163" s="11" t="s">
        <v>409</v>
      </c>
      <c r="AA163" s="11" t="s">
        <v>212</v>
      </c>
      <c r="AB163" s="12" t="s">
        <v>73</v>
      </c>
      <c r="AC163" s="12" t="s">
        <v>73</v>
      </c>
      <c r="AD163" s="12" t="s">
        <v>73</v>
      </c>
      <c r="AE163" s="12" t="s">
        <v>73</v>
      </c>
      <c r="AF163" s="12" t="s">
        <v>73</v>
      </c>
      <c r="AG163" s="12" t="s">
        <v>73</v>
      </c>
      <c r="AH163" s="12" t="s">
        <v>73</v>
      </c>
      <c r="AI163" s="12" t="s">
        <v>73</v>
      </c>
      <c r="AJ163" s="12" t="s">
        <v>73</v>
      </c>
      <c r="AK163" s="12" t="s">
        <v>73</v>
      </c>
      <c r="AL163" s="12" t="s">
        <v>73</v>
      </c>
      <c r="AM163" s="12" t="s">
        <v>73</v>
      </c>
      <c r="AN163" s="12" t="s">
        <v>73</v>
      </c>
      <c r="AO163" s="248"/>
      <c r="AP163" s="11" t="s">
        <v>2761</v>
      </c>
      <c r="AQ163" s="13" t="s">
        <v>2762</v>
      </c>
      <c r="AR163" s="122" t="s">
        <v>76</v>
      </c>
      <c r="AS163" s="12" t="s">
        <v>77</v>
      </c>
      <c r="AT163" s="14" t="s">
        <v>63</v>
      </c>
      <c r="AU163" s="14">
        <v>45157</v>
      </c>
    </row>
    <row r="164" spans="1:47" s="15" customFormat="1" ht="10.5">
      <c r="A164" s="13" t="s">
        <v>2765</v>
      </c>
      <c r="B164" s="11" t="s">
        <v>1297</v>
      </c>
      <c r="C164" s="12">
        <v>1664</v>
      </c>
      <c r="D164" s="13" t="s">
        <v>2766</v>
      </c>
      <c r="E164" s="13" t="s">
        <v>2514</v>
      </c>
      <c r="F164" s="253"/>
      <c r="G164" s="11" t="s">
        <v>2769</v>
      </c>
      <c r="H164" s="11" t="s">
        <v>2770</v>
      </c>
      <c r="I164" s="11" t="s">
        <v>2773</v>
      </c>
      <c r="J164" s="13" t="s">
        <v>2562</v>
      </c>
      <c r="K164" s="11" t="s">
        <v>61</v>
      </c>
      <c r="L164" s="11" t="s">
        <v>112</v>
      </c>
      <c r="M164" s="11" t="s">
        <v>2774</v>
      </c>
      <c r="N164" s="11" t="s">
        <v>203</v>
      </c>
      <c r="O164" s="11" t="s">
        <v>2659</v>
      </c>
      <c r="P164" s="11" t="s">
        <v>203</v>
      </c>
      <c r="Q164" s="13" t="s">
        <v>2743</v>
      </c>
      <c r="R164" s="11" t="s">
        <v>254</v>
      </c>
      <c r="S164" s="12" t="s">
        <v>63</v>
      </c>
      <c r="T164" s="248"/>
      <c r="U164" s="11" t="s">
        <v>1128</v>
      </c>
      <c r="V164" s="144" t="s">
        <v>63</v>
      </c>
      <c r="W164" s="11" t="b">
        <v>0</v>
      </c>
      <c r="X164" s="12" t="s">
        <v>1130</v>
      </c>
      <c r="Y164" s="248"/>
      <c r="Z164" s="11" t="s">
        <v>409</v>
      </c>
      <c r="AA164" s="11" t="s">
        <v>212</v>
      </c>
      <c r="AB164" s="12" t="s">
        <v>73</v>
      </c>
      <c r="AC164" s="12" t="s">
        <v>73</v>
      </c>
      <c r="AD164" s="12" t="s">
        <v>73</v>
      </c>
      <c r="AE164" s="12" t="s">
        <v>73</v>
      </c>
      <c r="AF164" s="12" t="s">
        <v>73</v>
      </c>
      <c r="AG164" s="12" t="s">
        <v>73</v>
      </c>
      <c r="AH164" s="12" t="s">
        <v>73</v>
      </c>
      <c r="AI164" s="12" t="s">
        <v>73</v>
      </c>
      <c r="AJ164" s="12" t="s">
        <v>73</v>
      </c>
      <c r="AK164" s="12" t="s">
        <v>73</v>
      </c>
      <c r="AL164" s="12" t="s">
        <v>73</v>
      </c>
      <c r="AM164" s="12" t="s">
        <v>73</v>
      </c>
      <c r="AN164" s="12" t="s">
        <v>73</v>
      </c>
      <c r="AO164" s="248"/>
      <c r="AP164" s="11" t="s">
        <v>2775</v>
      </c>
      <c r="AQ164" s="13" t="s">
        <v>2776</v>
      </c>
      <c r="AR164" s="122" t="s">
        <v>76</v>
      </c>
      <c r="AS164" s="12" t="s">
        <v>77</v>
      </c>
      <c r="AT164" s="14" t="s">
        <v>63</v>
      </c>
      <c r="AU164" s="14">
        <v>45802</v>
      </c>
    </row>
    <row r="165" spans="1:47" s="10" customFormat="1" ht="11.25">
      <c r="A165" s="13" t="s">
        <v>2779</v>
      </c>
      <c r="B165" s="11" t="s">
        <v>2780</v>
      </c>
      <c r="C165" s="12">
        <v>1665</v>
      </c>
      <c r="D165" s="13" t="s">
        <v>2781</v>
      </c>
      <c r="E165" s="13" t="s">
        <v>2514</v>
      </c>
      <c r="F165" s="253"/>
      <c r="G165" s="11" t="s">
        <v>1319</v>
      </c>
      <c r="H165" s="11" t="s">
        <v>1320</v>
      </c>
      <c r="I165" s="11" t="s">
        <v>2752</v>
      </c>
      <c r="J165" s="13" t="s">
        <v>63</v>
      </c>
      <c r="K165" s="11" t="s">
        <v>61</v>
      </c>
      <c r="L165" s="11" t="s">
        <v>112</v>
      </c>
      <c r="M165" s="11" t="s">
        <v>2782</v>
      </c>
      <c r="N165" s="11" t="s">
        <v>203</v>
      </c>
      <c r="O165" s="11" t="s">
        <v>2786</v>
      </c>
      <c r="P165" s="11" t="s">
        <v>203</v>
      </c>
      <c r="Q165" s="13" t="s">
        <v>2790</v>
      </c>
      <c r="R165" s="11" t="s">
        <v>254</v>
      </c>
      <c r="S165" s="12" t="s">
        <v>63</v>
      </c>
      <c r="T165" s="248"/>
      <c r="U165" s="11" t="s">
        <v>135</v>
      </c>
      <c r="V165" s="144" t="s">
        <v>1326</v>
      </c>
      <c r="W165" s="11" t="b">
        <v>0</v>
      </c>
      <c r="X165" s="12" t="s">
        <v>63</v>
      </c>
      <c r="Y165" s="248"/>
      <c r="Z165" s="11" t="s">
        <v>409</v>
      </c>
      <c r="AA165" s="11" t="s">
        <v>212</v>
      </c>
      <c r="AB165" s="12" t="s">
        <v>73</v>
      </c>
      <c r="AC165" s="12" t="s">
        <v>73</v>
      </c>
      <c r="AD165" s="12" t="s">
        <v>73</v>
      </c>
      <c r="AE165" s="12" t="s">
        <v>73</v>
      </c>
      <c r="AF165" s="12" t="s">
        <v>73</v>
      </c>
      <c r="AG165" s="12" t="s">
        <v>73</v>
      </c>
      <c r="AH165" s="12" t="s">
        <v>73</v>
      </c>
      <c r="AI165" s="12" t="s">
        <v>73</v>
      </c>
      <c r="AJ165" s="12" t="s">
        <v>73</v>
      </c>
      <c r="AK165" s="12" t="s">
        <v>73</v>
      </c>
      <c r="AL165" s="12" t="s">
        <v>73</v>
      </c>
      <c r="AM165" s="12" t="s">
        <v>73</v>
      </c>
      <c r="AN165" s="12" t="s">
        <v>73</v>
      </c>
      <c r="AO165" s="248"/>
      <c r="AP165" s="11" t="s">
        <v>2792</v>
      </c>
      <c r="AQ165" s="13" t="s">
        <v>2793</v>
      </c>
      <c r="AR165" s="122" t="s">
        <v>76</v>
      </c>
      <c r="AS165" s="12" t="s">
        <v>77</v>
      </c>
      <c r="AT165" s="14" t="s">
        <v>63</v>
      </c>
      <c r="AU165" s="14">
        <v>45157</v>
      </c>
    </row>
    <row r="166" spans="1:47" s="15" customFormat="1" ht="10.5">
      <c r="A166" s="13" t="s">
        <v>2796</v>
      </c>
      <c r="B166" s="11" t="s">
        <v>1376</v>
      </c>
      <c r="C166" s="12">
        <v>1666</v>
      </c>
      <c r="D166" s="13" t="s">
        <v>2798</v>
      </c>
      <c r="E166" s="13" t="s">
        <v>2514</v>
      </c>
      <c r="F166" s="253"/>
      <c r="G166" s="11" t="s">
        <v>2801</v>
      </c>
      <c r="H166" s="11" t="s">
        <v>2802</v>
      </c>
      <c r="I166" s="11" t="s">
        <v>2805</v>
      </c>
      <c r="J166" s="13" t="s">
        <v>2653</v>
      </c>
      <c r="K166" s="11" t="s">
        <v>61</v>
      </c>
      <c r="L166" s="11" t="s">
        <v>112</v>
      </c>
      <c r="M166" s="11" t="s">
        <v>2806</v>
      </c>
      <c r="N166" s="11" t="s">
        <v>203</v>
      </c>
      <c r="O166" s="11" t="s">
        <v>2659</v>
      </c>
      <c r="P166" s="11" t="s">
        <v>203</v>
      </c>
      <c r="Q166" s="13" t="s">
        <v>2708</v>
      </c>
      <c r="R166" s="11" t="s">
        <v>254</v>
      </c>
      <c r="S166" s="12" t="s">
        <v>63</v>
      </c>
      <c r="T166" s="248"/>
      <c r="U166" s="11" t="s">
        <v>1128</v>
      </c>
      <c r="V166" s="144" t="s">
        <v>63</v>
      </c>
      <c r="W166" s="11" t="b">
        <v>0</v>
      </c>
      <c r="X166" s="12" t="s">
        <v>1130</v>
      </c>
      <c r="Y166" s="248"/>
      <c r="Z166" s="11" t="s">
        <v>409</v>
      </c>
      <c r="AA166" s="11" t="s">
        <v>212</v>
      </c>
      <c r="AB166" s="12" t="s">
        <v>73</v>
      </c>
      <c r="AC166" s="12" t="s">
        <v>73</v>
      </c>
      <c r="AD166" s="12" t="s">
        <v>73</v>
      </c>
      <c r="AE166" s="12" t="s">
        <v>73</v>
      </c>
      <c r="AF166" s="12" t="s">
        <v>73</v>
      </c>
      <c r="AG166" s="12" t="s">
        <v>73</v>
      </c>
      <c r="AH166" s="12" t="s">
        <v>73</v>
      </c>
      <c r="AI166" s="12" t="s">
        <v>73</v>
      </c>
      <c r="AJ166" s="12" t="s">
        <v>73</v>
      </c>
      <c r="AK166" s="12" t="s">
        <v>73</v>
      </c>
      <c r="AL166" s="12" t="s">
        <v>73</v>
      </c>
      <c r="AM166" s="12" t="s">
        <v>73</v>
      </c>
      <c r="AN166" s="12" t="s">
        <v>73</v>
      </c>
      <c r="AO166" s="248"/>
      <c r="AP166" s="11" t="s">
        <v>2808</v>
      </c>
      <c r="AQ166" s="13" t="s">
        <v>2809</v>
      </c>
      <c r="AR166" s="122" t="s">
        <v>76</v>
      </c>
      <c r="AS166" s="12" t="s">
        <v>77</v>
      </c>
      <c r="AT166" s="14" t="s">
        <v>63</v>
      </c>
      <c r="AU166" s="14">
        <v>45157</v>
      </c>
    </row>
    <row r="167" spans="1:47" s="15" customFormat="1" ht="10.5">
      <c r="A167" s="13" t="s">
        <v>2812</v>
      </c>
      <c r="B167" s="11" t="s">
        <v>1391</v>
      </c>
      <c r="C167" s="12">
        <v>1667</v>
      </c>
      <c r="D167" s="13" t="s">
        <v>2814</v>
      </c>
      <c r="E167" s="13" t="s">
        <v>2514</v>
      </c>
      <c r="F167" s="253"/>
      <c r="G167" s="11" t="s">
        <v>1319</v>
      </c>
      <c r="H167" s="11" t="s">
        <v>2815</v>
      </c>
      <c r="I167" s="11" t="s">
        <v>2752</v>
      </c>
      <c r="J167" s="13" t="s">
        <v>63</v>
      </c>
      <c r="K167" s="11" t="s">
        <v>61</v>
      </c>
      <c r="L167" s="11" t="s">
        <v>112</v>
      </c>
      <c r="M167" s="11" t="s">
        <v>2816</v>
      </c>
      <c r="N167" s="11" t="s">
        <v>203</v>
      </c>
      <c r="O167" s="11" t="s">
        <v>2820</v>
      </c>
      <c r="P167" s="11" t="s">
        <v>203</v>
      </c>
      <c r="Q167" s="13" t="s">
        <v>2823</v>
      </c>
      <c r="R167" s="11" t="s">
        <v>254</v>
      </c>
      <c r="S167" s="12" t="s">
        <v>63</v>
      </c>
      <c r="T167" s="248"/>
      <c r="U167" s="11" t="s">
        <v>135</v>
      </c>
      <c r="V167" s="144" t="s">
        <v>1396</v>
      </c>
      <c r="W167" s="11" t="b">
        <v>0</v>
      </c>
      <c r="X167" s="12" t="s">
        <v>63</v>
      </c>
      <c r="Y167" s="248"/>
      <c r="Z167" s="11" t="s">
        <v>409</v>
      </c>
      <c r="AA167" s="11" t="s">
        <v>212</v>
      </c>
      <c r="AB167" s="12" t="s">
        <v>73</v>
      </c>
      <c r="AC167" s="12" t="s">
        <v>73</v>
      </c>
      <c r="AD167" s="12" t="s">
        <v>73</v>
      </c>
      <c r="AE167" s="12" t="s">
        <v>73</v>
      </c>
      <c r="AF167" s="12" t="s">
        <v>73</v>
      </c>
      <c r="AG167" s="12" t="s">
        <v>73</v>
      </c>
      <c r="AH167" s="12" t="s">
        <v>73</v>
      </c>
      <c r="AI167" s="12" t="s">
        <v>73</v>
      </c>
      <c r="AJ167" s="12" t="s">
        <v>73</v>
      </c>
      <c r="AK167" s="12" t="s">
        <v>73</v>
      </c>
      <c r="AL167" s="12" t="s">
        <v>73</v>
      </c>
      <c r="AM167" s="12" t="s">
        <v>73</v>
      </c>
      <c r="AN167" s="12" t="s">
        <v>73</v>
      </c>
      <c r="AO167" s="248"/>
      <c r="AP167" s="11" t="s">
        <v>2825</v>
      </c>
      <c r="AQ167" s="13" t="s">
        <v>2826</v>
      </c>
      <c r="AR167" s="122" t="s">
        <v>76</v>
      </c>
      <c r="AS167" s="12" t="s">
        <v>77</v>
      </c>
      <c r="AT167" s="14" t="s">
        <v>63</v>
      </c>
      <c r="AU167" s="14">
        <v>45157</v>
      </c>
    </row>
    <row r="168" spans="1:47" s="15" customFormat="1" ht="10.5">
      <c r="A168" s="13" t="s">
        <v>2829</v>
      </c>
      <c r="B168" s="11" t="s">
        <v>2831</v>
      </c>
      <c r="C168" s="12">
        <v>1670</v>
      </c>
      <c r="D168" s="13" t="s">
        <v>2832</v>
      </c>
      <c r="E168" s="13" t="s">
        <v>2514</v>
      </c>
      <c r="F168" s="253"/>
      <c r="G168" s="11" t="s">
        <v>2833</v>
      </c>
      <c r="H168" s="11" t="s">
        <v>790</v>
      </c>
      <c r="I168" s="11" t="s">
        <v>2836</v>
      </c>
      <c r="J168" s="13" t="s">
        <v>2562</v>
      </c>
      <c r="K168" s="11" t="s">
        <v>61</v>
      </c>
      <c r="L168" s="11" t="s">
        <v>112</v>
      </c>
      <c r="M168" s="11" t="s">
        <v>2837</v>
      </c>
      <c r="N168" s="11" t="s">
        <v>203</v>
      </c>
      <c r="O168" s="11" t="s">
        <v>2659</v>
      </c>
      <c r="P168" s="11" t="s">
        <v>203</v>
      </c>
      <c r="Q168" s="13" t="s">
        <v>2743</v>
      </c>
      <c r="R168" s="11" t="s">
        <v>254</v>
      </c>
      <c r="S168" s="12" t="s">
        <v>63</v>
      </c>
      <c r="T168" s="248"/>
      <c r="U168" s="11" t="s">
        <v>802</v>
      </c>
      <c r="V168" s="144" t="s">
        <v>63</v>
      </c>
      <c r="W168" s="11" t="b">
        <v>0</v>
      </c>
      <c r="X168" s="12" t="s">
        <v>804</v>
      </c>
      <c r="Y168" s="248"/>
      <c r="Z168" s="11" t="s">
        <v>409</v>
      </c>
      <c r="AA168" s="11" t="s">
        <v>212</v>
      </c>
      <c r="AB168" s="12" t="s">
        <v>73</v>
      </c>
      <c r="AC168" s="12" t="s">
        <v>73</v>
      </c>
      <c r="AD168" s="12" t="s">
        <v>73</v>
      </c>
      <c r="AE168" s="12" t="s">
        <v>73</v>
      </c>
      <c r="AF168" s="12" t="s">
        <v>73</v>
      </c>
      <c r="AG168" s="12" t="s">
        <v>73</v>
      </c>
      <c r="AH168" s="12" t="s">
        <v>73</v>
      </c>
      <c r="AI168" s="12" t="s">
        <v>73</v>
      </c>
      <c r="AJ168" s="12" t="s">
        <v>73</v>
      </c>
      <c r="AK168" s="12" t="s">
        <v>73</v>
      </c>
      <c r="AL168" s="12" t="s">
        <v>73</v>
      </c>
      <c r="AM168" s="12" t="s">
        <v>73</v>
      </c>
      <c r="AN168" s="12" t="s">
        <v>73</v>
      </c>
      <c r="AO168" s="248"/>
      <c r="AP168" s="11" t="s">
        <v>2839</v>
      </c>
      <c r="AQ168" s="13" t="s">
        <v>2840</v>
      </c>
      <c r="AR168" s="122" t="s">
        <v>76</v>
      </c>
      <c r="AS168" s="12" t="s">
        <v>77</v>
      </c>
      <c r="AT168" s="14" t="s">
        <v>63</v>
      </c>
      <c r="AU168" s="14">
        <v>45892</v>
      </c>
    </row>
    <row r="169" spans="1:47" s="15" customFormat="1" ht="10.5">
      <c r="A169" s="13" t="s">
        <v>2843</v>
      </c>
      <c r="B169" s="11" t="s">
        <v>2844</v>
      </c>
      <c r="C169" s="12">
        <v>3611</v>
      </c>
      <c r="D169" s="13" t="s">
        <v>2845</v>
      </c>
      <c r="E169" s="13" t="s">
        <v>2514</v>
      </c>
      <c r="F169" s="253"/>
      <c r="G169" s="11" t="s">
        <v>2848</v>
      </c>
      <c r="H169" s="11" t="s">
        <v>2849</v>
      </c>
      <c r="I169" s="11" t="s">
        <v>2852</v>
      </c>
      <c r="J169" s="13" t="s">
        <v>2855</v>
      </c>
      <c r="K169" s="11" t="s">
        <v>61</v>
      </c>
      <c r="L169" s="11" t="s">
        <v>112</v>
      </c>
      <c r="M169" s="11" t="s">
        <v>2856</v>
      </c>
      <c r="N169" s="11" t="s">
        <v>254</v>
      </c>
      <c r="O169" s="12" t="s">
        <v>63</v>
      </c>
      <c r="P169" s="11" t="s">
        <v>254</v>
      </c>
      <c r="Q169" s="13" t="s">
        <v>63</v>
      </c>
      <c r="R169" s="11" t="s">
        <v>203</v>
      </c>
      <c r="S169" s="11" t="s">
        <v>2860</v>
      </c>
      <c r="T169" s="248"/>
      <c r="U169" s="11" t="s">
        <v>135</v>
      </c>
      <c r="V169" s="144" t="s">
        <v>1030</v>
      </c>
      <c r="W169" s="11" t="b">
        <v>0</v>
      </c>
      <c r="X169" s="12" t="s">
        <v>63</v>
      </c>
      <c r="Y169" s="248"/>
      <c r="Z169" s="11" t="s">
        <v>409</v>
      </c>
      <c r="AA169" s="11" t="s">
        <v>212</v>
      </c>
      <c r="AB169" s="12" t="s">
        <v>73</v>
      </c>
      <c r="AC169" s="12" t="s">
        <v>73</v>
      </c>
      <c r="AD169" s="12" t="s">
        <v>73</v>
      </c>
      <c r="AE169" s="12" t="s">
        <v>73</v>
      </c>
      <c r="AF169" s="12" t="s">
        <v>73</v>
      </c>
      <c r="AG169" s="12" t="s">
        <v>73</v>
      </c>
      <c r="AH169" s="12" t="s">
        <v>73</v>
      </c>
      <c r="AI169" s="12" t="s">
        <v>73</v>
      </c>
      <c r="AJ169" s="12" t="s">
        <v>73</v>
      </c>
      <c r="AK169" s="12" t="s">
        <v>73</v>
      </c>
      <c r="AL169" s="12" t="s">
        <v>73</v>
      </c>
      <c r="AM169" s="12" t="s">
        <v>73</v>
      </c>
      <c r="AN169" s="12" t="s">
        <v>73</v>
      </c>
      <c r="AO169" s="248"/>
      <c r="AP169" s="11" t="s">
        <v>2861</v>
      </c>
      <c r="AQ169" s="13" t="s">
        <v>2862</v>
      </c>
      <c r="AR169" s="122" t="s">
        <v>76</v>
      </c>
      <c r="AS169" s="12" t="s">
        <v>77</v>
      </c>
      <c r="AT169" s="14" t="s">
        <v>63</v>
      </c>
      <c r="AU169" s="14">
        <v>44702</v>
      </c>
    </row>
    <row r="170" spans="1:47" s="15" customFormat="1" ht="10.5">
      <c r="A170" s="13" t="s">
        <v>2865</v>
      </c>
      <c r="B170" s="11" t="s">
        <v>2866</v>
      </c>
      <c r="C170" s="12">
        <v>3610</v>
      </c>
      <c r="D170" s="13" t="s">
        <v>2867</v>
      </c>
      <c r="E170" s="13" t="s">
        <v>2514</v>
      </c>
      <c r="F170" s="253"/>
      <c r="G170" s="11" t="s">
        <v>2870</v>
      </c>
      <c r="H170" s="11" t="s">
        <v>2849</v>
      </c>
      <c r="I170" s="11" t="s">
        <v>2873</v>
      </c>
      <c r="J170" s="13" t="s">
        <v>2855</v>
      </c>
      <c r="K170" s="11" t="s">
        <v>61</v>
      </c>
      <c r="L170" s="11" t="s">
        <v>112</v>
      </c>
      <c r="M170" s="11" t="s">
        <v>2875</v>
      </c>
      <c r="N170" s="11" t="s">
        <v>254</v>
      </c>
      <c r="O170" s="12" t="s">
        <v>63</v>
      </c>
      <c r="P170" s="11" t="s">
        <v>254</v>
      </c>
      <c r="Q170" s="13" t="s">
        <v>63</v>
      </c>
      <c r="R170" s="11" t="s">
        <v>254</v>
      </c>
      <c r="S170" s="12" t="s">
        <v>63</v>
      </c>
      <c r="T170" s="248"/>
      <c r="U170" s="11" t="s">
        <v>135</v>
      </c>
      <c r="V170" s="144" t="s">
        <v>1030</v>
      </c>
      <c r="W170" s="11" t="b">
        <v>0</v>
      </c>
      <c r="X170" s="12" t="s">
        <v>63</v>
      </c>
      <c r="Y170" s="248"/>
      <c r="Z170" s="11" t="s">
        <v>211</v>
      </c>
      <c r="AA170" s="11" t="s">
        <v>212</v>
      </c>
      <c r="AB170" s="12" t="s">
        <v>73</v>
      </c>
      <c r="AC170" s="12" t="s">
        <v>73</v>
      </c>
      <c r="AD170" s="12" t="s">
        <v>73</v>
      </c>
      <c r="AE170" s="12" t="s">
        <v>73</v>
      </c>
      <c r="AF170" s="12" t="s">
        <v>73</v>
      </c>
      <c r="AG170" s="12" t="s">
        <v>73</v>
      </c>
      <c r="AH170" s="12" t="s">
        <v>73</v>
      </c>
      <c r="AI170" s="12" t="s">
        <v>73</v>
      </c>
      <c r="AJ170" s="12" t="s">
        <v>73</v>
      </c>
      <c r="AK170" s="12" t="s">
        <v>73</v>
      </c>
      <c r="AL170" s="12" t="s">
        <v>73</v>
      </c>
      <c r="AM170" s="12" t="s">
        <v>73</v>
      </c>
      <c r="AN170" s="12" t="s">
        <v>73</v>
      </c>
      <c r="AO170" s="248"/>
      <c r="AP170" s="11" t="s">
        <v>2876</v>
      </c>
      <c r="AQ170" s="13" t="s">
        <v>2877</v>
      </c>
      <c r="AR170" s="122" t="s">
        <v>76</v>
      </c>
      <c r="AS170" s="12" t="s">
        <v>77</v>
      </c>
      <c r="AT170" s="14" t="s">
        <v>63</v>
      </c>
      <c r="AU170" s="14" t="s">
        <v>63</v>
      </c>
    </row>
    <row r="171" spans="1:47" s="15" customFormat="1" ht="11.25">
      <c r="A171" s="236" t="s">
        <v>9775</v>
      </c>
      <c r="B171" s="237"/>
      <c r="C171" s="238"/>
      <c r="D171" s="239"/>
      <c r="E171" s="235"/>
      <c r="F171" s="230"/>
      <c r="G171" s="237"/>
      <c r="H171" s="237"/>
      <c r="I171" s="237"/>
      <c r="J171" s="235"/>
      <c r="K171" s="237"/>
      <c r="L171" s="237"/>
      <c r="M171" s="237"/>
      <c r="N171" s="235"/>
      <c r="O171" s="235"/>
      <c r="P171" s="237"/>
      <c r="Q171" s="235"/>
      <c r="R171" s="237"/>
      <c r="S171" s="235"/>
      <c r="T171" s="231"/>
      <c r="U171" s="237"/>
      <c r="V171" s="240"/>
      <c r="W171" s="237"/>
      <c r="X171" s="238"/>
      <c r="Y171" s="231"/>
      <c r="Z171" s="237"/>
      <c r="AA171" s="237"/>
      <c r="AB171" s="238"/>
      <c r="AC171" s="238"/>
      <c r="AD171" s="238"/>
      <c r="AE171" s="238"/>
      <c r="AF171" s="238"/>
      <c r="AG171" s="238"/>
      <c r="AH171" s="238"/>
      <c r="AI171" s="238"/>
      <c r="AJ171" s="238"/>
      <c r="AK171" s="238"/>
      <c r="AL171" s="238"/>
      <c r="AM171" s="238"/>
      <c r="AN171" s="238"/>
      <c r="AO171" s="231"/>
      <c r="AP171" s="237"/>
      <c r="AQ171" s="235"/>
      <c r="AR171" s="238"/>
      <c r="AS171" s="238"/>
      <c r="AT171" s="241"/>
      <c r="AU171" s="241"/>
    </row>
    <row r="172" spans="1:47" s="15" customFormat="1" ht="10.5">
      <c r="A172" s="13" t="s">
        <v>2880</v>
      </c>
      <c r="B172" s="11" t="s">
        <v>2881</v>
      </c>
      <c r="C172" s="12">
        <v>3865</v>
      </c>
      <c r="D172" s="13" t="s">
        <v>2882</v>
      </c>
      <c r="E172" s="13" t="s">
        <v>2883</v>
      </c>
      <c r="F172" s="253"/>
      <c r="G172" s="11" t="s">
        <v>2886</v>
      </c>
      <c r="H172" s="11" t="s">
        <v>2889</v>
      </c>
      <c r="I172" s="11" t="s">
        <v>2892</v>
      </c>
      <c r="J172" s="13" t="s">
        <v>2895</v>
      </c>
      <c r="K172" s="11" t="s">
        <v>61</v>
      </c>
      <c r="L172" s="11" t="s">
        <v>63</v>
      </c>
      <c r="M172" s="11" t="s">
        <v>2896</v>
      </c>
      <c r="N172" s="11" t="s">
        <v>203</v>
      </c>
      <c r="O172" s="11" t="s">
        <v>2899</v>
      </c>
      <c r="P172" s="11" t="s">
        <v>254</v>
      </c>
      <c r="Q172" s="13" t="s">
        <v>63</v>
      </c>
      <c r="R172" s="11" t="s">
        <v>254</v>
      </c>
      <c r="S172" s="12" t="s">
        <v>63</v>
      </c>
      <c r="T172" s="248"/>
      <c r="U172" s="11" t="s">
        <v>135</v>
      </c>
      <c r="V172" s="144" t="s">
        <v>2900</v>
      </c>
      <c r="W172" s="11" t="b">
        <v>0</v>
      </c>
      <c r="X172" s="12" t="s">
        <v>369</v>
      </c>
      <c r="Y172" s="248"/>
      <c r="Z172" s="11" t="s">
        <v>211</v>
      </c>
      <c r="AA172" s="11" t="s">
        <v>212</v>
      </c>
      <c r="AB172" s="12" t="s">
        <v>213</v>
      </c>
      <c r="AC172" s="12" t="s">
        <v>213</v>
      </c>
      <c r="AD172" s="12" t="s">
        <v>213</v>
      </c>
      <c r="AE172" s="12" t="s">
        <v>213</v>
      </c>
      <c r="AF172" s="12" t="s">
        <v>213</v>
      </c>
      <c r="AG172" s="12" t="s">
        <v>213</v>
      </c>
      <c r="AH172" s="12" t="s">
        <v>73</v>
      </c>
      <c r="AI172" s="12" t="s">
        <v>213</v>
      </c>
      <c r="AJ172" s="12" t="s">
        <v>73</v>
      </c>
      <c r="AK172" s="12" t="s">
        <v>213</v>
      </c>
      <c r="AL172" s="12" t="s">
        <v>213</v>
      </c>
      <c r="AM172" s="12" t="s">
        <v>213</v>
      </c>
      <c r="AN172" s="12" t="s">
        <v>73</v>
      </c>
      <c r="AO172" s="248"/>
      <c r="AP172" s="11" t="s">
        <v>2901</v>
      </c>
      <c r="AQ172" s="13" t="s">
        <v>2902</v>
      </c>
      <c r="AR172" s="122" t="s">
        <v>76</v>
      </c>
      <c r="AS172" s="12" t="s">
        <v>77</v>
      </c>
      <c r="AT172" s="14" t="s">
        <v>63</v>
      </c>
      <c r="AU172" s="14">
        <v>45248</v>
      </c>
    </row>
    <row r="173" spans="1:47" s="15" customFormat="1" ht="10.5">
      <c r="A173" s="13" t="s">
        <v>2905</v>
      </c>
      <c r="B173" s="11" t="s">
        <v>2906</v>
      </c>
      <c r="C173" s="12">
        <v>3879</v>
      </c>
      <c r="D173" s="13" t="s">
        <v>2907</v>
      </c>
      <c r="E173" s="13" t="s">
        <v>2883</v>
      </c>
      <c r="F173" s="253"/>
      <c r="G173" s="11" t="s">
        <v>2910</v>
      </c>
      <c r="H173" s="11" t="s">
        <v>2911</v>
      </c>
      <c r="I173" s="11" t="s">
        <v>2914</v>
      </c>
      <c r="J173" s="13" t="s">
        <v>2917</v>
      </c>
      <c r="K173" s="11" t="s">
        <v>61</v>
      </c>
      <c r="L173" s="11" t="s">
        <v>63</v>
      </c>
      <c r="M173" s="11" t="s">
        <v>2918</v>
      </c>
      <c r="N173" s="11" t="s">
        <v>203</v>
      </c>
      <c r="O173" s="11" t="s">
        <v>2922</v>
      </c>
      <c r="P173" s="11" t="s">
        <v>254</v>
      </c>
      <c r="Q173" s="13" t="s">
        <v>63</v>
      </c>
      <c r="R173" s="11" t="s">
        <v>254</v>
      </c>
      <c r="S173" s="12" t="s">
        <v>63</v>
      </c>
      <c r="T173" s="248"/>
      <c r="U173" s="11" t="s">
        <v>135</v>
      </c>
      <c r="V173" s="144" t="s">
        <v>2923</v>
      </c>
      <c r="W173" s="11" t="b">
        <v>0</v>
      </c>
      <c r="X173" s="12" t="s">
        <v>2355</v>
      </c>
      <c r="Y173" s="248"/>
      <c r="Z173" s="11" t="s">
        <v>211</v>
      </c>
      <c r="AA173" s="11" t="s">
        <v>212</v>
      </c>
      <c r="AB173" s="12" t="s">
        <v>213</v>
      </c>
      <c r="AC173" s="12" t="s">
        <v>213</v>
      </c>
      <c r="AD173" s="12" t="s">
        <v>213</v>
      </c>
      <c r="AE173" s="12" t="s">
        <v>213</v>
      </c>
      <c r="AF173" s="12" t="s">
        <v>213</v>
      </c>
      <c r="AG173" s="12" t="s">
        <v>213</v>
      </c>
      <c r="AH173" s="12" t="s">
        <v>73</v>
      </c>
      <c r="AI173" s="12" t="s">
        <v>213</v>
      </c>
      <c r="AJ173" s="12" t="s">
        <v>73</v>
      </c>
      <c r="AK173" s="12" t="s">
        <v>213</v>
      </c>
      <c r="AL173" s="12" t="s">
        <v>213</v>
      </c>
      <c r="AM173" s="12" t="s">
        <v>213</v>
      </c>
      <c r="AN173" s="12" t="s">
        <v>73</v>
      </c>
      <c r="AO173" s="248"/>
      <c r="AP173" s="11" t="s">
        <v>2924</v>
      </c>
      <c r="AQ173" s="13" t="s">
        <v>2925</v>
      </c>
      <c r="AR173" s="122" t="s">
        <v>76</v>
      </c>
      <c r="AS173" s="12" t="s">
        <v>77</v>
      </c>
      <c r="AT173" s="14" t="s">
        <v>63</v>
      </c>
      <c r="AU173" s="14">
        <v>45248</v>
      </c>
    </row>
    <row r="174" spans="1:47" s="15" customFormat="1" ht="10.5">
      <c r="A174" s="13" t="s">
        <v>2928</v>
      </c>
      <c r="B174" s="11" t="s">
        <v>2929</v>
      </c>
      <c r="C174" s="12">
        <v>3881</v>
      </c>
      <c r="D174" s="13" t="s">
        <v>2930</v>
      </c>
      <c r="E174" s="13" t="s">
        <v>2883</v>
      </c>
      <c r="F174" s="253"/>
      <c r="G174" s="11" t="s">
        <v>2932</v>
      </c>
      <c r="H174" s="11" t="s">
        <v>2933</v>
      </c>
      <c r="I174" s="11" t="s">
        <v>2935</v>
      </c>
      <c r="J174" s="13" t="s">
        <v>2939</v>
      </c>
      <c r="K174" s="11" t="s">
        <v>61</v>
      </c>
      <c r="L174" s="11" t="s">
        <v>63</v>
      </c>
      <c r="M174" s="11" t="s">
        <v>2940</v>
      </c>
      <c r="N174" s="11" t="s">
        <v>203</v>
      </c>
      <c r="O174" s="11" t="s">
        <v>2944</v>
      </c>
      <c r="P174" s="11" t="s">
        <v>254</v>
      </c>
      <c r="Q174" s="13" t="s">
        <v>63</v>
      </c>
      <c r="R174" s="11" t="s">
        <v>254</v>
      </c>
      <c r="S174" s="12" t="s">
        <v>63</v>
      </c>
      <c r="T174" s="248"/>
      <c r="U174" s="11" t="s">
        <v>135</v>
      </c>
      <c r="V174" s="144" t="s">
        <v>2946</v>
      </c>
      <c r="W174" s="11" t="b">
        <v>0</v>
      </c>
      <c r="X174" s="12" t="s">
        <v>2947</v>
      </c>
      <c r="Y174" s="248"/>
      <c r="Z174" s="11" t="s">
        <v>211</v>
      </c>
      <c r="AA174" s="11" t="s">
        <v>212</v>
      </c>
      <c r="AB174" s="12" t="s">
        <v>213</v>
      </c>
      <c r="AC174" s="12" t="s">
        <v>213</v>
      </c>
      <c r="AD174" s="12" t="s">
        <v>213</v>
      </c>
      <c r="AE174" s="12" t="s">
        <v>213</v>
      </c>
      <c r="AF174" s="12" t="s">
        <v>213</v>
      </c>
      <c r="AG174" s="12" t="s">
        <v>213</v>
      </c>
      <c r="AH174" s="12" t="s">
        <v>73</v>
      </c>
      <c r="AI174" s="12" t="s">
        <v>213</v>
      </c>
      <c r="AJ174" s="12" t="s">
        <v>73</v>
      </c>
      <c r="AK174" s="12" t="s">
        <v>213</v>
      </c>
      <c r="AL174" s="12" t="s">
        <v>213</v>
      </c>
      <c r="AM174" s="12" t="s">
        <v>213</v>
      </c>
      <c r="AN174" s="12" t="s">
        <v>73</v>
      </c>
      <c r="AO174" s="248"/>
      <c r="AP174" s="11" t="s">
        <v>2948</v>
      </c>
      <c r="AQ174" s="13" t="s">
        <v>2949</v>
      </c>
      <c r="AR174" s="122" t="s">
        <v>76</v>
      </c>
      <c r="AS174" s="12" t="s">
        <v>77</v>
      </c>
      <c r="AT174" s="14" t="s">
        <v>63</v>
      </c>
      <c r="AU174" s="14" t="s">
        <v>2172</v>
      </c>
    </row>
    <row r="175" spans="1:47" s="15" customFormat="1" ht="10.5">
      <c r="A175" s="13" t="s">
        <v>2952</v>
      </c>
      <c r="B175" s="11" t="s">
        <v>2954</v>
      </c>
      <c r="C175" s="12">
        <v>3864</v>
      </c>
      <c r="D175" s="13" t="s">
        <v>2955</v>
      </c>
      <c r="E175" s="13" t="s">
        <v>2883</v>
      </c>
      <c r="F175" s="253"/>
      <c r="G175" s="11" t="s">
        <v>2957</v>
      </c>
      <c r="H175" s="11" t="s">
        <v>2958</v>
      </c>
      <c r="I175" s="11" t="s">
        <v>2960</v>
      </c>
      <c r="J175" s="13" t="s">
        <v>63</v>
      </c>
      <c r="K175" s="11" t="s">
        <v>61</v>
      </c>
      <c r="L175" s="11" t="s">
        <v>63</v>
      </c>
      <c r="M175" s="11" t="s">
        <v>2961</v>
      </c>
      <c r="N175" s="11" t="s">
        <v>203</v>
      </c>
      <c r="O175" s="11" t="s">
        <v>2965</v>
      </c>
      <c r="P175" s="11" t="s">
        <v>254</v>
      </c>
      <c r="Q175" s="13" t="s">
        <v>63</v>
      </c>
      <c r="R175" s="11" t="s">
        <v>254</v>
      </c>
      <c r="S175" s="12" t="s">
        <v>63</v>
      </c>
      <c r="T175" s="248"/>
      <c r="U175" s="11" t="s">
        <v>135</v>
      </c>
      <c r="V175" s="222" t="s">
        <v>2966</v>
      </c>
      <c r="W175" s="11" t="b">
        <v>0</v>
      </c>
      <c r="X175" s="12" t="s">
        <v>369</v>
      </c>
      <c r="Y175" s="248"/>
      <c r="Z175" s="11" t="s">
        <v>211</v>
      </c>
      <c r="AA175" s="11" t="s">
        <v>212</v>
      </c>
      <c r="AB175" s="12" t="s">
        <v>213</v>
      </c>
      <c r="AC175" s="12" t="s">
        <v>213</v>
      </c>
      <c r="AD175" s="12" t="s">
        <v>213</v>
      </c>
      <c r="AE175" s="12" t="s">
        <v>213</v>
      </c>
      <c r="AF175" s="12" t="s">
        <v>213</v>
      </c>
      <c r="AG175" s="12" t="s">
        <v>213</v>
      </c>
      <c r="AH175" s="12" t="s">
        <v>73</v>
      </c>
      <c r="AI175" s="12" t="s">
        <v>213</v>
      </c>
      <c r="AJ175" s="12" t="s">
        <v>73</v>
      </c>
      <c r="AK175" s="12" t="s">
        <v>213</v>
      </c>
      <c r="AL175" s="12" t="s">
        <v>213</v>
      </c>
      <c r="AM175" s="12" t="s">
        <v>213</v>
      </c>
      <c r="AN175" s="12" t="s">
        <v>73</v>
      </c>
      <c r="AO175" s="248"/>
      <c r="AP175" s="11" t="s">
        <v>2967</v>
      </c>
      <c r="AQ175" s="13" t="s">
        <v>2968</v>
      </c>
      <c r="AR175" s="122" t="s">
        <v>76</v>
      </c>
      <c r="AS175" s="12" t="s">
        <v>77</v>
      </c>
      <c r="AT175" s="21" t="s">
        <v>63</v>
      </c>
      <c r="AU175" s="14">
        <v>45248</v>
      </c>
    </row>
    <row r="176" spans="1:47" s="15" customFormat="1" ht="10.5">
      <c r="A176" s="13" t="s">
        <v>2972</v>
      </c>
      <c r="B176" s="11" t="s">
        <v>2973</v>
      </c>
      <c r="C176" s="12">
        <v>3894</v>
      </c>
      <c r="D176" s="13" t="s">
        <v>2974</v>
      </c>
      <c r="E176" s="13" t="s">
        <v>2883</v>
      </c>
      <c r="F176" s="253"/>
      <c r="G176" s="11" t="s">
        <v>2977</v>
      </c>
      <c r="H176" s="11" t="s">
        <v>2978</v>
      </c>
      <c r="I176" s="11" t="s">
        <v>2980</v>
      </c>
      <c r="J176" s="13" t="s">
        <v>63</v>
      </c>
      <c r="K176" s="11" t="s">
        <v>61</v>
      </c>
      <c r="L176" s="11" t="s">
        <v>63</v>
      </c>
      <c r="M176" s="11" t="s">
        <v>2981</v>
      </c>
      <c r="N176" s="11" t="s">
        <v>203</v>
      </c>
      <c r="O176" s="11" t="s">
        <v>2944</v>
      </c>
      <c r="P176" s="11" t="s">
        <v>254</v>
      </c>
      <c r="Q176" s="13" t="s">
        <v>63</v>
      </c>
      <c r="R176" s="11" t="s">
        <v>254</v>
      </c>
      <c r="S176" s="12" t="s">
        <v>63</v>
      </c>
      <c r="T176" s="248"/>
      <c r="U176" s="11" t="s">
        <v>135</v>
      </c>
      <c r="V176" s="144" t="s">
        <v>2983</v>
      </c>
      <c r="W176" s="11" t="b">
        <v>0</v>
      </c>
      <c r="X176" s="12" t="s">
        <v>2355</v>
      </c>
      <c r="Y176" s="248"/>
      <c r="Z176" s="11" t="s">
        <v>211</v>
      </c>
      <c r="AA176" s="11" t="s">
        <v>212</v>
      </c>
      <c r="AB176" s="12" t="s">
        <v>213</v>
      </c>
      <c r="AC176" s="12" t="s">
        <v>213</v>
      </c>
      <c r="AD176" s="12" t="s">
        <v>213</v>
      </c>
      <c r="AE176" s="12" t="s">
        <v>213</v>
      </c>
      <c r="AF176" s="12" t="s">
        <v>213</v>
      </c>
      <c r="AG176" s="12" t="s">
        <v>213</v>
      </c>
      <c r="AH176" s="12" t="s">
        <v>73</v>
      </c>
      <c r="AI176" s="12" t="s">
        <v>213</v>
      </c>
      <c r="AJ176" s="12" t="s">
        <v>73</v>
      </c>
      <c r="AK176" s="12" t="s">
        <v>213</v>
      </c>
      <c r="AL176" s="12" t="s">
        <v>213</v>
      </c>
      <c r="AM176" s="12" t="s">
        <v>213</v>
      </c>
      <c r="AN176" s="12" t="s">
        <v>73</v>
      </c>
      <c r="AO176" s="248"/>
      <c r="AP176" s="11" t="s">
        <v>2985</v>
      </c>
      <c r="AQ176" s="13" t="s">
        <v>2986</v>
      </c>
      <c r="AR176" s="122" t="s">
        <v>76</v>
      </c>
      <c r="AS176" s="12" t="s">
        <v>77</v>
      </c>
      <c r="AT176" s="21" t="s">
        <v>63</v>
      </c>
      <c r="AU176" s="14">
        <v>45521</v>
      </c>
    </row>
    <row r="177" spans="1:47" s="15" customFormat="1" ht="10.5">
      <c r="A177" s="13" t="s">
        <v>2989</v>
      </c>
      <c r="B177" s="11" t="s">
        <v>2990</v>
      </c>
      <c r="C177" s="12">
        <v>3882</v>
      </c>
      <c r="D177" s="13" t="s">
        <v>2991</v>
      </c>
      <c r="E177" s="13" t="s">
        <v>2883</v>
      </c>
      <c r="F177" s="253"/>
      <c r="G177" s="11" t="s">
        <v>2994</v>
      </c>
      <c r="H177" s="11" t="s">
        <v>2996</v>
      </c>
      <c r="I177" s="11" t="s">
        <v>2999</v>
      </c>
      <c r="J177" s="13" t="s">
        <v>3002</v>
      </c>
      <c r="K177" s="11" t="s">
        <v>61</v>
      </c>
      <c r="L177" s="11" t="s">
        <v>3003</v>
      </c>
      <c r="M177" s="11" t="s">
        <v>3004</v>
      </c>
      <c r="N177" s="11" t="s">
        <v>203</v>
      </c>
      <c r="O177" s="11" t="s">
        <v>2922</v>
      </c>
      <c r="P177" s="11" t="s">
        <v>254</v>
      </c>
      <c r="Q177" s="13" t="s">
        <v>63</v>
      </c>
      <c r="R177" s="11" t="s">
        <v>254</v>
      </c>
      <c r="S177" s="12" t="s">
        <v>63</v>
      </c>
      <c r="T177" s="248"/>
      <c r="U177" s="11" t="s">
        <v>135</v>
      </c>
      <c r="V177" s="144" t="s">
        <v>3006</v>
      </c>
      <c r="W177" s="11" t="b">
        <v>0</v>
      </c>
      <c r="X177" s="12" t="s">
        <v>63</v>
      </c>
      <c r="Y177" s="248"/>
      <c r="Z177" s="11" t="s">
        <v>211</v>
      </c>
      <c r="AA177" s="11" t="s">
        <v>212</v>
      </c>
      <c r="AB177" s="12" t="s">
        <v>213</v>
      </c>
      <c r="AC177" s="12" t="s">
        <v>213</v>
      </c>
      <c r="AD177" s="12" t="s">
        <v>213</v>
      </c>
      <c r="AE177" s="12" t="s">
        <v>213</v>
      </c>
      <c r="AF177" s="12" t="s">
        <v>213</v>
      </c>
      <c r="AG177" s="12" t="s">
        <v>213</v>
      </c>
      <c r="AH177" s="12" t="s">
        <v>73</v>
      </c>
      <c r="AI177" s="12" t="s">
        <v>213</v>
      </c>
      <c r="AJ177" s="12" t="s">
        <v>73</v>
      </c>
      <c r="AK177" s="12" t="s">
        <v>213</v>
      </c>
      <c r="AL177" s="12" t="s">
        <v>213</v>
      </c>
      <c r="AM177" s="12" t="s">
        <v>213</v>
      </c>
      <c r="AN177" s="12" t="s">
        <v>73</v>
      </c>
      <c r="AO177" s="248"/>
      <c r="AP177" s="11" t="s">
        <v>3008</v>
      </c>
      <c r="AQ177" s="13" t="s">
        <v>3009</v>
      </c>
      <c r="AR177" s="122" t="s">
        <v>76</v>
      </c>
      <c r="AS177" s="12" t="s">
        <v>77</v>
      </c>
      <c r="AT177" s="14" t="s">
        <v>63</v>
      </c>
      <c r="AU177" s="14">
        <v>45248</v>
      </c>
    </row>
    <row r="178" spans="1:47" s="10" customFormat="1" ht="11.25">
      <c r="A178" s="13" t="s">
        <v>3013</v>
      </c>
      <c r="B178" s="11" t="s">
        <v>3014</v>
      </c>
      <c r="C178" s="12">
        <v>3238</v>
      </c>
      <c r="D178" s="13" t="s">
        <v>3015</v>
      </c>
      <c r="E178" s="13" t="s">
        <v>2883</v>
      </c>
      <c r="F178" s="253"/>
      <c r="G178" s="11" t="s">
        <v>3018</v>
      </c>
      <c r="H178" s="11" t="s">
        <v>3019</v>
      </c>
      <c r="I178" s="11" t="s">
        <v>3022</v>
      </c>
      <c r="J178" s="13" t="s">
        <v>3025</v>
      </c>
      <c r="K178" s="11" t="s">
        <v>62</v>
      </c>
      <c r="L178" s="11" t="s">
        <v>3026</v>
      </c>
      <c r="M178" s="11" t="s">
        <v>3028</v>
      </c>
      <c r="N178" s="11" t="s">
        <v>203</v>
      </c>
      <c r="O178" s="11" t="s">
        <v>3033</v>
      </c>
      <c r="P178" s="11" t="s">
        <v>254</v>
      </c>
      <c r="Q178" s="13" t="s">
        <v>63</v>
      </c>
      <c r="R178" s="11" t="s">
        <v>254</v>
      </c>
      <c r="S178" s="12" t="s">
        <v>63</v>
      </c>
      <c r="T178" s="248"/>
      <c r="U178" s="11" t="s">
        <v>135</v>
      </c>
      <c r="V178" s="144" t="s">
        <v>3035</v>
      </c>
      <c r="W178" s="11" t="b">
        <v>1</v>
      </c>
      <c r="X178" s="12" t="s">
        <v>63</v>
      </c>
      <c r="Y178" s="248"/>
      <c r="Z178" s="11" t="s">
        <v>211</v>
      </c>
      <c r="AA178" s="11" t="s">
        <v>212</v>
      </c>
      <c r="AB178" s="12" t="s">
        <v>213</v>
      </c>
      <c r="AC178" s="12" t="s">
        <v>213</v>
      </c>
      <c r="AD178" s="12" t="s">
        <v>213</v>
      </c>
      <c r="AE178" s="12" t="s">
        <v>213</v>
      </c>
      <c r="AF178" s="12" t="s">
        <v>213</v>
      </c>
      <c r="AG178" s="12" t="s">
        <v>213</v>
      </c>
      <c r="AH178" s="12" t="s">
        <v>73</v>
      </c>
      <c r="AI178" s="12" t="s">
        <v>213</v>
      </c>
      <c r="AJ178" s="12" t="s">
        <v>73</v>
      </c>
      <c r="AK178" s="12" t="s">
        <v>213</v>
      </c>
      <c r="AL178" s="12" t="s">
        <v>213</v>
      </c>
      <c r="AM178" s="12" t="s">
        <v>213</v>
      </c>
      <c r="AN178" s="12" t="s">
        <v>73</v>
      </c>
      <c r="AO178" s="248"/>
      <c r="AP178" s="11" t="s">
        <v>3036</v>
      </c>
      <c r="AQ178" s="13" t="s">
        <v>3037</v>
      </c>
      <c r="AR178" s="122" t="s">
        <v>76</v>
      </c>
      <c r="AS178" s="12" t="s">
        <v>77</v>
      </c>
      <c r="AT178" s="14" t="s">
        <v>63</v>
      </c>
      <c r="AU178" s="14">
        <v>45612</v>
      </c>
    </row>
    <row r="179" spans="1:47" s="15" customFormat="1" ht="10.5">
      <c r="A179" s="13" t="s">
        <v>3040</v>
      </c>
      <c r="B179" s="11" t="s">
        <v>3041</v>
      </c>
      <c r="C179" s="12">
        <v>3237</v>
      </c>
      <c r="D179" s="13" t="s">
        <v>3042</v>
      </c>
      <c r="E179" s="13" t="s">
        <v>2883</v>
      </c>
      <c r="F179" s="253"/>
      <c r="G179" s="11" t="s">
        <v>3045</v>
      </c>
      <c r="H179" s="11" t="s">
        <v>3047</v>
      </c>
      <c r="I179" s="11" t="s">
        <v>3050</v>
      </c>
      <c r="J179" s="13" t="s">
        <v>3052</v>
      </c>
      <c r="K179" s="11" t="s">
        <v>62</v>
      </c>
      <c r="L179" s="11" t="s">
        <v>63</v>
      </c>
      <c r="M179" s="11" t="s">
        <v>3053</v>
      </c>
      <c r="N179" s="11" t="s">
        <v>203</v>
      </c>
      <c r="O179" s="11" t="s">
        <v>3057</v>
      </c>
      <c r="P179" s="11" t="s">
        <v>254</v>
      </c>
      <c r="Q179" s="13" t="s">
        <v>63</v>
      </c>
      <c r="R179" s="11" t="s">
        <v>254</v>
      </c>
      <c r="S179" s="12" t="s">
        <v>63</v>
      </c>
      <c r="T179" s="248"/>
      <c r="U179" s="11" t="s">
        <v>135</v>
      </c>
      <c r="V179" s="144" t="s">
        <v>3059</v>
      </c>
      <c r="W179" s="11" t="b">
        <v>0</v>
      </c>
      <c r="X179" s="12" t="s">
        <v>63</v>
      </c>
      <c r="Y179" s="248"/>
      <c r="Z179" s="11" t="s">
        <v>211</v>
      </c>
      <c r="AA179" s="11" t="s">
        <v>212</v>
      </c>
      <c r="AB179" s="12" t="s">
        <v>213</v>
      </c>
      <c r="AC179" s="12" t="s">
        <v>213</v>
      </c>
      <c r="AD179" s="12" t="s">
        <v>213</v>
      </c>
      <c r="AE179" s="12" t="s">
        <v>213</v>
      </c>
      <c r="AF179" s="12" t="s">
        <v>213</v>
      </c>
      <c r="AG179" s="12" t="s">
        <v>213</v>
      </c>
      <c r="AH179" s="12" t="s">
        <v>73</v>
      </c>
      <c r="AI179" s="12" t="s">
        <v>213</v>
      </c>
      <c r="AJ179" s="12" t="s">
        <v>73</v>
      </c>
      <c r="AK179" s="12" t="s">
        <v>213</v>
      </c>
      <c r="AL179" s="12" t="s">
        <v>213</v>
      </c>
      <c r="AM179" s="12" t="s">
        <v>213</v>
      </c>
      <c r="AN179" s="12" t="s">
        <v>73</v>
      </c>
      <c r="AO179" s="248"/>
      <c r="AP179" s="11" t="s">
        <v>3060</v>
      </c>
      <c r="AQ179" s="13" t="s">
        <v>3061</v>
      </c>
      <c r="AR179" s="122" t="s">
        <v>76</v>
      </c>
      <c r="AS179" s="12" t="s">
        <v>77</v>
      </c>
      <c r="AT179" s="14" t="s">
        <v>63</v>
      </c>
      <c r="AU179" s="14">
        <v>45612</v>
      </c>
    </row>
    <row r="180" spans="1:47" s="15" customFormat="1" ht="10.5">
      <c r="A180" s="13" t="s">
        <v>3065</v>
      </c>
      <c r="B180" s="11" t="s">
        <v>3066</v>
      </c>
      <c r="C180" s="12">
        <v>3240</v>
      </c>
      <c r="D180" s="13" t="s">
        <v>3067</v>
      </c>
      <c r="E180" s="13" t="s">
        <v>2883</v>
      </c>
      <c r="F180" s="253"/>
      <c r="G180" s="11" t="s">
        <v>3070</v>
      </c>
      <c r="H180" s="11" t="s">
        <v>3071</v>
      </c>
      <c r="I180" s="11" t="s">
        <v>3075</v>
      </c>
      <c r="J180" s="13" t="s">
        <v>3078</v>
      </c>
      <c r="K180" s="11" t="s">
        <v>62</v>
      </c>
      <c r="L180" s="11" t="s">
        <v>63</v>
      </c>
      <c r="M180" s="11" t="s">
        <v>3080</v>
      </c>
      <c r="N180" s="11" t="s">
        <v>203</v>
      </c>
      <c r="O180" s="11" t="s">
        <v>3085</v>
      </c>
      <c r="P180" s="11" t="s">
        <v>254</v>
      </c>
      <c r="Q180" s="13" t="s">
        <v>63</v>
      </c>
      <c r="R180" s="11" t="s">
        <v>254</v>
      </c>
      <c r="S180" s="12" t="s">
        <v>63</v>
      </c>
      <c r="T180" s="248"/>
      <c r="U180" s="11" t="s">
        <v>135</v>
      </c>
      <c r="V180" s="144" t="s">
        <v>3087</v>
      </c>
      <c r="W180" s="11" t="b">
        <v>0</v>
      </c>
      <c r="X180" s="12" t="s">
        <v>2947</v>
      </c>
      <c r="Y180" s="248"/>
      <c r="Z180" s="11" t="s">
        <v>211</v>
      </c>
      <c r="AA180" s="11" t="s">
        <v>212</v>
      </c>
      <c r="AB180" s="12" t="s">
        <v>213</v>
      </c>
      <c r="AC180" s="12" t="s">
        <v>213</v>
      </c>
      <c r="AD180" s="12" t="s">
        <v>213</v>
      </c>
      <c r="AE180" s="12" t="s">
        <v>213</v>
      </c>
      <c r="AF180" s="12" t="s">
        <v>213</v>
      </c>
      <c r="AG180" s="12" t="s">
        <v>213</v>
      </c>
      <c r="AH180" s="12" t="s">
        <v>73</v>
      </c>
      <c r="AI180" s="12" t="s">
        <v>213</v>
      </c>
      <c r="AJ180" s="12" t="s">
        <v>73</v>
      </c>
      <c r="AK180" s="12" t="s">
        <v>213</v>
      </c>
      <c r="AL180" s="12" t="s">
        <v>213</v>
      </c>
      <c r="AM180" s="12" t="s">
        <v>213</v>
      </c>
      <c r="AN180" s="12" t="s">
        <v>73</v>
      </c>
      <c r="AO180" s="248"/>
      <c r="AP180" s="11" t="s">
        <v>3088</v>
      </c>
      <c r="AQ180" s="13" t="s">
        <v>3089</v>
      </c>
      <c r="AR180" s="122" t="s">
        <v>76</v>
      </c>
      <c r="AS180" s="12" t="s">
        <v>77</v>
      </c>
      <c r="AT180" s="14" t="s">
        <v>63</v>
      </c>
      <c r="AU180" s="14">
        <v>46158</v>
      </c>
    </row>
    <row r="181" spans="1:47" s="15" customFormat="1" ht="10.5">
      <c r="A181" s="13" t="s">
        <v>3092</v>
      </c>
      <c r="B181" s="11" t="s">
        <v>3093</v>
      </c>
      <c r="C181" s="12">
        <v>3241</v>
      </c>
      <c r="D181" s="13" t="s">
        <v>3094</v>
      </c>
      <c r="E181" s="13" t="s">
        <v>2883</v>
      </c>
      <c r="F181" s="253"/>
      <c r="G181" s="11" t="s">
        <v>3097</v>
      </c>
      <c r="H181" s="11" t="s">
        <v>3100</v>
      </c>
      <c r="I181" s="11" t="s">
        <v>3103</v>
      </c>
      <c r="J181" s="13" t="s">
        <v>63</v>
      </c>
      <c r="K181" s="11" t="s">
        <v>62</v>
      </c>
      <c r="L181" s="11" t="s">
        <v>63</v>
      </c>
      <c r="M181" s="11" t="s">
        <v>3104</v>
      </c>
      <c r="N181" s="11" t="s">
        <v>203</v>
      </c>
      <c r="O181" s="11" t="s">
        <v>3109</v>
      </c>
      <c r="P181" s="11" t="s">
        <v>254</v>
      </c>
      <c r="Q181" s="13" t="s">
        <v>63</v>
      </c>
      <c r="R181" s="11" t="s">
        <v>254</v>
      </c>
      <c r="S181" s="12" t="s">
        <v>63</v>
      </c>
      <c r="T181" s="248"/>
      <c r="U181" s="11" t="s">
        <v>67</v>
      </c>
      <c r="V181" s="144" t="s">
        <v>63</v>
      </c>
      <c r="W181" s="11" t="b">
        <v>0</v>
      </c>
      <c r="X181" s="12">
        <v>1000</v>
      </c>
      <c r="Y181" s="248"/>
      <c r="Z181" s="11" t="s">
        <v>211</v>
      </c>
      <c r="AA181" s="11" t="s">
        <v>212</v>
      </c>
      <c r="AB181" s="12" t="s">
        <v>213</v>
      </c>
      <c r="AC181" s="12" t="s">
        <v>213</v>
      </c>
      <c r="AD181" s="12" t="s">
        <v>213</v>
      </c>
      <c r="AE181" s="12" t="s">
        <v>213</v>
      </c>
      <c r="AF181" s="12" t="s">
        <v>213</v>
      </c>
      <c r="AG181" s="12" t="s">
        <v>213</v>
      </c>
      <c r="AH181" s="12" t="s">
        <v>73</v>
      </c>
      <c r="AI181" s="12" t="s">
        <v>213</v>
      </c>
      <c r="AJ181" s="12" t="s">
        <v>73</v>
      </c>
      <c r="AK181" s="12" t="s">
        <v>213</v>
      </c>
      <c r="AL181" s="12" t="s">
        <v>213</v>
      </c>
      <c r="AM181" s="12" t="s">
        <v>213</v>
      </c>
      <c r="AN181" s="12" t="s">
        <v>73</v>
      </c>
      <c r="AO181" s="248"/>
      <c r="AP181" s="11" t="s">
        <v>3112</v>
      </c>
      <c r="AQ181" s="13" t="s">
        <v>3113</v>
      </c>
      <c r="AR181" s="122" t="s">
        <v>76</v>
      </c>
      <c r="AS181" s="12" t="s">
        <v>77</v>
      </c>
      <c r="AT181" s="14" t="s">
        <v>63</v>
      </c>
      <c r="AU181" s="14">
        <v>45612</v>
      </c>
    </row>
    <row r="182" spans="1:47" s="15" customFormat="1" ht="10.5">
      <c r="A182" s="13" t="s">
        <v>3116</v>
      </c>
      <c r="B182" s="11" t="s">
        <v>3117</v>
      </c>
      <c r="C182" s="12">
        <v>3242</v>
      </c>
      <c r="D182" s="13" t="s">
        <v>3118</v>
      </c>
      <c r="E182" s="13" t="s">
        <v>2883</v>
      </c>
      <c r="F182" s="253"/>
      <c r="G182" s="11" t="s">
        <v>547</v>
      </c>
      <c r="H182" s="11" t="s">
        <v>548</v>
      </c>
      <c r="I182" s="15" t="s">
        <v>550</v>
      </c>
      <c r="J182" s="13" t="s">
        <v>63</v>
      </c>
      <c r="K182" s="11" t="s">
        <v>62</v>
      </c>
      <c r="L182" s="11" t="s">
        <v>628</v>
      </c>
      <c r="M182" s="11" t="s">
        <v>3119</v>
      </c>
      <c r="N182" s="11" t="s">
        <v>203</v>
      </c>
      <c r="O182" s="11" t="s">
        <v>3122</v>
      </c>
      <c r="P182" s="11" t="s">
        <v>203</v>
      </c>
      <c r="Q182" s="13" t="s">
        <v>3125</v>
      </c>
      <c r="R182" s="11" t="s">
        <v>203</v>
      </c>
      <c r="S182" s="11" t="s">
        <v>3125</v>
      </c>
      <c r="T182" s="248"/>
      <c r="U182" s="11" t="s">
        <v>135</v>
      </c>
      <c r="V182" s="144" t="s">
        <v>554</v>
      </c>
      <c r="W182" s="11" t="b">
        <v>0</v>
      </c>
      <c r="X182" s="12" t="s">
        <v>63</v>
      </c>
      <c r="Y182" s="248"/>
      <c r="Z182" s="11" t="s">
        <v>211</v>
      </c>
      <c r="AA182" s="11" t="s">
        <v>212</v>
      </c>
      <c r="AB182" s="12" t="s">
        <v>213</v>
      </c>
      <c r="AC182" s="12" t="s">
        <v>213</v>
      </c>
      <c r="AD182" s="12" t="s">
        <v>213</v>
      </c>
      <c r="AE182" s="12" t="s">
        <v>213</v>
      </c>
      <c r="AF182" s="12" t="s">
        <v>213</v>
      </c>
      <c r="AG182" s="12" t="s">
        <v>213</v>
      </c>
      <c r="AH182" s="12" t="s">
        <v>73</v>
      </c>
      <c r="AI182" s="12" t="s">
        <v>213</v>
      </c>
      <c r="AJ182" s="12" t="s">
        <v>73</v>
      </c>
      <c r="AK182" s="12" t="s">
        <v>213</v>
      </c>
      <c r="AL182" s="12" t="s">
        <v>213</v>
      </c>
      <c r="AM182" s="12" t="s">
        <v>213</v>
      </c>
      <c r="AN182" s="12" t="s">
        <v>73</v>
      </c>
      <c r="AO182" s="248"/>
      <c r="AP182" s="11" t="s">
        <v>3128</v>
      </c>
      <c r="AQ182" s="13" t="s">
        <v>3129</v>
      </c>
      <c r="AR182" s="122" t="s">
        <v>76</v>
      </c>
      <c r="AS182" s="12" t="s">
        <v>77</v>
      </c>
      <c r="AT182" s="14" t="s">
        <v>63</v>
      </c>
      <c r="AU182" s="14">
        <v>45892</v>
      </c>
    </row>
    <row r="183" spans="1:47" s="15" customFormat="1" ht="10.5">
      <c r="A183" s="13" t="s">
        <v>3133</v>
      </c>
      <c r="B183" s="11" t="s">
        <v>3134</v>
      </c>
      <c r="C183" s="12">
        <v>3244</v>
      </c>
      <c r="D183" s="13" t="s">
        <v>3135</v>
      </c>
      <c r="E183" s="13" t="s">
        <v>2883</v>
      </c>
      <c r="F183" s="253"/>
      <c r="G183" s="11" t="s">
        <v>3138</v>
      </c>
      <c r="H183" s="11" t="s">
        <v>3140</v>
      </c>
      <c r="I183" s="11" t="s">
        <v>3143</v>
      </c>
      <c r="J183" s="13" t="s">
        <v>3146</v>
      </c>
      <c r="K183" s="11" t="s">
        <v>62</v>
      </c>
      <c r="L183" s="11" t="s">
        <v>63</v>
      </c>
      <c r="M183" s="11" t="s">
        <v>3147</v>
      </c>
      <c r="N183" s="11" t="s">
        <v>203</v>
      </c>
      <c r="O183" s="11" t="s">
        <v>3150</v>
      </c>
      <c r="P183" s="11" t="s">
        <v>254</v>
      </c>
      <c r="Q183" s="13" t="s">
        <v>63</v>
      </c>
      <c r="R183" s="11" t="s">
        <v>254</v>
      </c>
      <c r="S183" s="12" t="s">
        <v>63</v>
      </c>
      <c r="T183" s="248"/>
      <c r="U183" s="11" t="s">
        <v>135</v>
      </c>
      <c r="V183" s="201" t="s">
        <v>3152</v>
      </c>
      <c r="W183" s="11" t="b">
        <v>0</v>
      </c>
      <c r="X183" s="12" t="s">
        <v>2947</v>
      </c>
      <c r="Y183" s="248"/>
      <c r="Z183" s="11" t="s">
        <v>211</v>
      </c>
      <c r="AA183" s="11" t="s">
        <v>212</v>
      </c>
      <c r="AB183" s="12" t="s">
        <v>213</v>
      </c>
      <c r="AC183" s="12" t="s">
        <v>213</v>
      </c>
      <c r="AD183" s="12" t="s">
        <v>213</v>
      </c>
      <c r="AE183" s="12" t="s">
        <v>213</v>
      </c>
      <c r="AF183" s="12" t="s">
        <v>213</v>
      </c>
      <c r="AG183" s="12" t="s">
        <v>213</v>
      </c>
      <c r="AH183" s="12" t="s">
        <v>73</v>
      </c>
      <c r="AI183" s="12" t="s">
        <v>213</v>
      </c>
      <c r="AJ183" s="12" t="s">
        <v>73</v>
      </c>
      <c r="AK183" s="12" t="s">
        <v>213</v>
      </c>
      <c r="AL183" s="12" t="s">
        <v>213</v>
      </c>
      <c r="AM183" s="12" t="s">
        <v>213</v>
      </c>
      <c r="AN183" s="12" t="s">
        <v>73</v>
      </c>
      <c r="AO183" s="248"/>
      <c r="AP183" s="11" t="s">
        <v>3153</v>
      </c>
      <c r="AQ183" s="13" t="s">
        <v>3154</v>
      </c>
      <c r="AR183" s="122" t="s">
        <v>76</v>
      </c>
      <c r="AS183" s="12" t="s">
        <v>77</v>
      </c>
      <c r="AT183" s="14" t="s">
        <v>63</v>
      </c>
      <c r="AU183" s="14">
        <v>45612</v>
      </c>
    </row>
    <row r="184" spans="1:47" s="15" customFormat="1" ht="10.5">
      <c r="A184" s="13" t="s">
        <v>3156</v>
      </c>
      <c r="B184" s="11" t="s">
        <v>3157</v>
      </c>
      <c r="C184" s="12">
        <v>3245</v>
      </c>
      <c r="D184" s="13" t="s">
        <v>3158</v>
      </c>
      <c r="E184" s="13" t="s">
        <v>2883</v>
      </c>
      <c r="F184" s="253"/>
      <c r="G184" s="11" t="s">
        <v>3161</v>
      </c>
      <c r="H184" s="11" t="s">
        <v>3163</v>
      </c>
      <c r="I184" s="11" t="s">
        <v>3166</v>
      </c>
      <c r="J184" s="13" t="s">
        <v>63</v>
      </c>
      <c r="K184" s="11" t="s">
        <v>62</v>
      </c>
      <c r="L184" s="11" t="s">
        <v>63</v>
      </c>
      <c r="M184" s="11" t="s">
        <v>3167</v>
      </c>
      <c r="N184" s="11" t="s">
        <v>203</v>
      </c>
      <c r="O184" s="11" t="s">
        <v>3171</v>
      </c>
      <c r="P184" s="11" t="s">
        <v>254</v>
      </c>
      <c r="Q184" s="13" t="s">
        <v>63</v>
      </c>
      <c r="R184" s="11" t="s">
        <v>254</v>
      </c>
      <c r="S184" s="12" t="s">
        <v>63</v>
      </c>
      <c r="T184" s="248"/>
      <c r="U184" s="11" t="s">
        <v>67</v>
      </c>
      <c r="V184" s="144" t="s">
        <v>63</v>
      </c>
      <c r="W184" s="11" t="b">
        <v>0</v>
      </c>
      <c r="X184" s="12">
        <v>1000</v>
      </c>
      <c r="Y184" s="248"/>
      <c r="Z184" s="11" t="s">
        <v>211</v>
      </c>
      <c r="AA184" s="11" t="s">
        <v>212</v>
      </c>
      <c r="AB184" s="12" t="s">
        <v>213</v>
      </c>
      <c r="AC184" s="12" t="s">
        <v>213</v>
      </c>
      <c r="AD184" s="12" t="s">
        <v>213</v>
      </c>
      <c r="AE184" s="12" t="s">
        <v>213</v>
      </c>
      <c r="AF184" s="12" t="s">
        <v>213</v>
      </c>
      <c r="AG184" s="12" t="s">
        <v>213</v>
      </c>
      <c r="AH184" s="12" t="s">
        <v>73</v>
      </c>
      <c r="AI184" s="12" t="s">
        <v>213</v>
      </c>
      <c r="AJ184" s="12" t="s">
        <v>73</v>
      </c>
      <c r="AK184" s="12" t="s">
        <v>213</v>
      </c>
      <c r="AL184" s="12" t="s">
        <v>213</v>
      </c>
      <c r="AM184" s="12" t="s">
        <v>213</v>
      </c>
      <c r="AN184" s="12" t="s">
        <v>73</v>
      </c>
      <c r="AO184" s="248"/>
      <c r="AP184" s="11" t="s">
        <v>3173</v>
      </c>
      <c r="AQ184" s="13" t="s">
        <v>3174</v>
      </c>
      <c r="AR184" s="122" t="s">
        <v>76</v>
      </c>
      <c r="AS184" s="12" t="s">
        <v>77</v>
      </c>
      <c r="AT184" s="14" t="s">
        <v>63</v>
      </c>
      <c r="AU184" s="14">
        <v>45612</v>
      </c>
    </row>
    <row r="185" spans="1:47" s="15" customFormat="1" ht="10.5">
      <c r="A185" s="13" t="s">
        <v>3178</v>
      </c>
      <c r="B185" s="11" t="s">
        <v>3179</v>
      </c>
      <c r="C185" s="12">
        <v>3246</v>
      </c>
      <c r="D185" s="13" t="s">
        <v>3180</v>
      </c>
      <c r="E185" s="13" t="s">
        <v>2883</v>
      </c>
      <c r="F185" s="253"/>
      <c r="G185" s="11" t="s">
        <v>547</v>
      </c>
      <c r="H185" s="11" t="s">
        <v>548</v>
      </c>
      <c r="I185" s="15" t="s">
        <v>550</v>
      </c>
      <c r="J185" s="13" t="s">
        <v>63</v>
      </c>
      <c r="K185" s="11" t="s">
        <v>62</v>
      </c>
      <c r="L185" s="11" t="s">
        <v>628</v>
      </c>
      <c r="M185" s="11" t="s">
        <v>3181</v>
      </c>
      <c r="N185" s="11" t="s">
        <v>203</v>
      </c>
      <c r="O185" s="11" t="s">
        <v>3184</v>
      </c>
      <c r="P185" s="11" t="s">
        <v>203</v>
      </c>
      <c r="Q185" s="13" t="s">
        <v>3187</v>
      </c>
      <c r="R185" s="11" t="s">
        <v>203</v>
      </c>
      <c r="S185" s="11" t="s">
        <v>3187</v>
      </c>
      <c r="T185" s="248"/>
      <c r="U185" s="11" t="s">
        <v>135</v>
      </c>
      <c r="V185" s="144" t="s">
        <v>554</v>
      </c>
      <c r="W185" s="11" t="b">
        <v>0</v>
      </c>
      <c r="X185" s="12" t="s">
        <v>63</v>
      </c>
      <c r="Y185" s="248"/>
      <c r="Z185" s="11" t="s">
        <v>211</v>
      </c>
      <c r="AA185" s="11" t="s">
        <v>212</v>
      </c>
      <c r="AB185" s="12" t="s">
        <v>213</v>
      </c>
      <c r="AC185" s="12" t="s">
        <v>213</v>
      </c>
      <c r="AD185" s="12" t="s">
        <v>213</v>
      </c>
      <c r="AE185" s="12" t="s">
        <v>213</v>
      </c>
      <c r="AF185" s="12" t="s">
        <v>213</v>
      </c>
      <c r="AG185" s="12" t="s">
        <v>213</v>
      </c>
      <c r="AH185" s="12" t="s">
        <v>73</v>
      </c>
      <c r="AI185" s="12" t="s">
        <v>213</v>
      </c>
      <c r="AJ185" s="12" t="s">
        <v>73</v>
      </c>
      <c r="AK185" s="12" t="s">
        <v>213</v>
      </c>
      <c r="AL185" s="12" t="s">
        <v>213</v>
      </c>
      <c r="AM185" s="12" t="s">
        <v>213</v>
      </c>
      <c r="AN185" s="12" t="s">
        <v>73</v>
      </c>
      <c r="AO185" s="248"/>
      <c r="AP185" s="11" t="s">
        <v>3190</v>
      </c>
      <c r="AQ185" s="13" t="s">
        <v>3191</v>
      </c>
      <c r="AR185" s="122" t="s">
        <v>76</v>
      </c>
      <c r="AS185" s="12" t="s">
        <v>77</v>
      </c>
      <c r="AT185" s="14" t="s">
        <v>63</v>
      </c>
      <c r="AU185" s="14">
        <v>45892</v>
      </c>
    </row>
    <row r="186" spans="1:47" s="15" customFormat="1" ht="10.5">
      <c r="A186" s="13" t="s">
        <v>3194</v>
      </c>
      <c r="B186" s="11" t="s">
        <v>3195</v>
      </c>
      <c r="C186" s="12">
        <v>3164</v>
      </c>
      <c r="D186" s="13" t="s">
        <v>3196</v>
      </c>
      <c r="E186" s="13" t="s">
        <v>2883</v>
      </c>
      <c r="F186" s="253"/>
      <c r="G186" s="11" t="s">
        <v>3199</v>
      </c>
      <c r="H186" s="11" t="s">
        <v>3200</v>
      </c>
      <c r="I186" s="11" t="s">
        <v>3204</v>
      </c>
      <c r="J186" s="13" t="s">
        <v>3208</v>
      </c>
      <c r="K186" s="11" t="s">
        <v>61</v>
      </c>
      <c r="L186" s="11" t="s">
        <v>63</v>
      </c>
      <c r="M186" s="11" t="s">
        <v>3209</v>
      </c>
      <c r="N186" s="11" t="s">
        <v>203</v>
      </c>
      <c r="O186" s="11" t="s">
        <v>3212</v>
      </c>
      <c r="P186" s="11" t="s">
        <v>254</v>
      </c>
      <c r="Q186" s="13" t="s">
        <v>63</v>
      </c>
      <c r="R186" s="11" t="s">
        <v>254</v>
      </c>
      <c r="S186" s="12" t="s">
        <v>63</v>
      </c>
      <c r="T186" s="248"/>
      <c r="U186" s="11" t="s">
        <v>135</v>
      </c>
      <c r="V186" s="144" t="s">
        <v>3213</v>
      </c>
      <c r="W186" s="11" t="b">
        <v>0</v>
      </c>
      <c r="X186" s="12" t="s">
        <v>63</v>
      </c>
      <c r="Y186" s="248"/>
      <c r="Z186" s="11" t="s">
        <v>211</v>
      </c>
      <c r="AA186" s="11" t="s">
        <v>212</v>
      </c>
      <c r="AB186" s="12" t="s">
        <v>213</v>
      </c>
      <c r="AC186" s="12" t="s">
        <v>213</v>
      </c>
      <c r="AD186" s="12" t="s">
        <v>213</v>
      </c>
      <c r="AE186" s="12" t="s">
        <v>213</v>
      </c>
      <c r="AF186" s="12" t="s">
        <v>213</v>
      </c>
      <c r="AG186" s="12" t="s">
        <v>213</v>
      </c>
      <c r="AH186" s="12" t="s">
        <v>73</v>
      </c>
      <c r="AI186" s="12" t="s">
        <v>213</v>
      </c>
      <c r="AJ186" s="12" t="s">
        <v>73</v>
      </c>
      <c r="AK186" s="12" t="s">
        <v>213</v>
      </c>
      <c r="AL186" s="12" t="s">
        <v>213</v>
      </c>
      <c r="AM186" s="12" t="s">
        <v>213</v>
      </c>
      <c r="AN186" s="12" t="s">
        <v>73</v>
      </c>
      <c r="AO186" s="248"/>
      <c r="AP186" s="11" t="s">
        <v>3215</v>
      </c>
      <c r="AQ186" s="13" t="s">
        <v>3216</v>
      </c>
      <c r="AR186" s="122" t="s">
        <v>76</v>
      </c>
      <c r="AS186" s="12" t="s">
        <v>77</v>
      </c>
      <c r="AT186" s="14" t="s">
        <v>63</v>
      </c>
      <c r="AU186" s="14">
        <v>45248</v>
      </c>
    </row>
    <row r="187" spans="1:47" s="15" customFormat="1" ht="10.5">
      <c r="A187" s="13" t="s">
        <v>3219</v>
      </c>
      <c r="B187" s="11" t="s">
        <v>3220</v>
      </c>
      <c r="C187" s="12">
        <v>3165</v>
      </c>
      <c r="D187" s="13" t="s">
        <v>3221</v>
      </c>
      <c r="E187" s="13" t="s">
        <v>2883</v>
      </c>
      <c r="F187" s="253"/>
      <c r="G187" s="11" t="s">
        <v>3224</v>
      </c>
      <c r="H187" s="11" t="s">
        <v>3225</v>
      </c>
      <c r="I187" s="16" t="s">
        <v>3226</v>
      </c>
      <c r="J187" s="13" t="s">
        <v>3229</v>
      </c>
      <c r="K187" s="11" t="s">
        <v>61</v>
      </c>
      <c r="L187" s="11" t="s">
        <v>63</v>
      </c>
      <c r="M187" s="11" t="s">
        <v>3230</v>
      </c>
      <c r="N187" s="11" t="s">
        <v>203</v>
      </c>
      <c r="O187" s="11" t="s">
        <v>3234</v>
      </c>
      <c r="P187" s="11" t="s">
        <v>254</v>
      </c>
      <c r="Q187" s="13" t="s">
        <v>63</v>
      </c>
      <c r="R187" s="16" t="s">
        <v>254</v>
      </c>
      <c r="S187" s="19" t="s">
        <v>63</v>
      </c>
      <c r="T187" s="248"/>
      <c r="U187" s="11" t="s">
        <v>67</v>
      </c>
      <c r="V187" s="144" t="s">
        <v>63</v>
      </c>
      <c r="W187" s="11" t="b">
        <v>0</v>
      </c>
      <c r="X187" s="12" t="s">
        <v>3235</v>
      </c>
      <c r="Y187" s="248"/>
      <c r="Z187" s="11" t="s">
        <v>211</v>
      </c>
      <c r="AA187" s="11" t="s">
        <v>212</v>
      </c>
      <c r="AB187" s="12" t="s">
        <v>213</v>
      </c>
      <c r="AC187" s="12" t="s">
        <v>213</v>
      </c>
      <c r="AD187" s="12" t="s">
        <v>213</v>
      </c>
      <c r="AE187" s="12" t="s">
        <v>213</v>
      </c>
      <c r="AF187" s="12" t="s">
        <v>213</v>
      </c>
      <c r="AG187" s="12" t="s">
        <v>213</v>
      </c>
      <c r="AH187" s="12" t="s">
        <v>73</v>
      </c>
      <c r="AI187" s="12" t="s">
        <v>213</v>
      </c>
      <c r="AJ187" s="12" t="s">
        <v>73</v>
      </c>
      <c r="AK187" s="12" t="s">
        <v>213</v>
      </c>
      <c r="AL187" s="12" t="s">
        <v>213</v>
      </c>
      <c r="AM187" s="12" t="s">
        <v>213</v>
      </c>
      <c r="AN187" s="12" t="s">
        <v>73</v>
      </c>
      <c r="AO187" s="248"/>
      <c r="AP187" s="11" t="s">
        <v>3236</v>
      </c>
      <c r="AQ187" s="13" t="s">
        <v>3237</v>
      </c>
      <c r="AR187" s="122" t="s">
        <v>76</v>
      </c>
      <c r="AS187" s="12" t="s">
        <v>77</v>
      </c>
      <c r="AT187" s="14" t="s">
        <v>63</v>
      </c>
      <c r="AU187" s="14" t="s">
        <v>2172</v>
      </c>
    </row>
    <row r="188" spans="1:47" s="15" customFormat="1" ht="10.5">
      <c r="A188" s="13" t="s">
        <v>3240</v>
      </c>
      <c r="B188" s="11" t="s">
        <v>3241</v>
      </c>
      <c r="C188" s="12">
        <v>3160</v>
      </c>
      <c r="D188" s="13" t="s">
        <v>3242</v>
      </c>
      <c r="E188" s="13" t="s">
        <v>2883</v>
      </c>
      <c r="F188" s="253"/>
      <c r="G188" s="11" t="s">
        <v>3245</v>
      </c>
      <c r="H188" s="11" t="s">
        <v>3246</v>
      </c>
      <c r="I188" s="11" t="s">
        <v>3250</v>
      </c>
      <c r="J188" s="13" t="s">
        <v>63</v>
      </c>
      <c r="K188" s="11" t="s">
        <v>61</v>
      </c>
      <c r="L188" s="11" t="s">
        <v>63</v>
      </c>
      <c r="M188" s="11" t="s">
        <v>3252</v>
      </c>
      <c r="N188" s="11" t="s">
        <v>254</v>
      </c>
      <c r="O188" s="11" t="s">
        <v>63</v>
      </c>
      <c r="P188" s="11" t="s">
        <v>254</v>
      </c>
      <c r="Q188" s="13" t="s">
        <v>63</v>
      </c>
      <c r="R188" s="16" t="s">
        <v>254</v>
      </c>
      <c r="S188" s="19" t="s">
        <v>63</v>
      </c>
      <c r="T188" s="248"/>
      <c r="U188" s="11" t="s">
        <v>67</v>
      </c>
      <c r="V188" s="144" t="s">
        <v>63</v>
      </c>
      <c r="W188" s="11" t="b">
        <v>0</v>
      </c>
      <c r="X188" s="12" t="s">
        <v>369</v>
      </c>
      <c r="Y188" s="248"/>
      <c r="Z188" s="11" t="s">
        <v>211</v>
      </c>
      <c r="AA188" s="11" t="s">
        <v>212</v>
      </c>
      <c r="AB188" s="12" t="s">
        <v>213</v>
      </c>
      <c r="AC188" s="12" t="s">
        <v>213</v>
      </c>
      <c r="AD188" s="12" t="s">
        <v>213</v>
      </c>
      <c r="AE188" s="12" t="s">
        <v>213</v>
      </c>
      <c r="AF188" s="12" t="s">
        <v>213</v>
      </c>
      <c r="AG188" s="12" t="s">
        <v>213</v>
      </c>
      <c r="AH188" s="12" t="s">
        <v>73</v>
      </c>
      <c r="AI188" s="12" t="s">
        <v>213</v>
      </c>
      <c r="AJ188" s="12" t="s">
        <v>73</v>
      </c>
      <c r="AK188" s="12" t="s">
        <v>213</v>
      </c>
      <c r="AL188" s="12" t="s">
        <v>213</v>
      </c>
      <c r="AM188" s="12" t="s">
        <v>213</v>
      </c>
      <c r="AN188" s="12" t="s">
        <v>73</v>
      </c>
      <c r="AO188" s="248"/>
      <c r="AP188" s="11" t="s">
        <v>3253</v>
      </c>
      <c r="AQ188" s="13" t="s">
        <v>3254</v>
      </c>
      <c r="AR188" s="122" t="s">
        <v>76</v>
      </c>
      <c r="AS188" s="12" t="s">
        <v>77</v>
      </c>
      <c r="AT188" s="14" t="s">
        <v>63</v>
      </c>
      <c r="AU188" s="14">
        <v>45710</v>
      </c>
    </row>
    <row r="189" spans="1:47" s="15" customFormat="1" ht="10.5">
      <c r="A189" s="13" t="s">
        <v>3257</v>
      </c>
      <c r="B189" s="11" t="s">
        <v>3258</v>
      </c>
      <c r="C189" s="12">
        <v>3155</v>
      </c>
      <c r="D189" s="13" t="s">
        <v>3259</v>
      </c>
      <c r="E189" s="13" t="s">
        <v>2883</v>
      </c>
      <c r="F189" s="253"/>
      <c r="G189" s="11" t="s">
        <v>3262</v>
      </c>
      <c r="H189" s="11" t="s">
        <v>3263</v>
      </c>
      <c r="I189" s="11" t="s">
        <v>3267</v>
      </c>
      <c r="J189" s="13" t="s">
        <v>3271</v>
      </c>
      <c r="K189" s="11" t="s">
        <v>61</v>
      </c>
      <c r="L189" s="11" t="s">
        <v>63</v>
      </c>
      <c r="M189" s="11" t="s">
        <v>3272</v>
      </c>
      <c r="N189" s="11" t="s">
        <v>203</v>
      </c>
      <c r="O189" s="11" t="s">
        <v>3234</v>
      </c>
      <c r="P189" s="11" t="s">
        <v>254</v>
      </c>
      <c r="Q189" s="13" t="s">
        <v>63</v>
      </c>
      <c r="R189" s="16" t="s">
        <v>254</v>
      </c>
      <c r="S189" s="19" t="s">
        <v>63</v>
      </c>
      <c r="T189" s="248"/>
      <c r="U189" s="11" t="s">
        <v>233</v>
      </c>
      <c r="V189" s="144" t="s">
        <v>63</v>
      </c>
      <c r="W189" s="11" t="b">
        <v>0</v>
      </c>
      <c r="X189" s="12" t="s">
        <v>63</v>
      </c>
      <c r="Y189" s="248"/>
      <c r="Z189" s="11" t="s">
        <v>211</v>
      </c>
      <c r="AA189" s="11" t="s">
        <v>212</v>
      </c>
      <c r="AB189" s="12" t="s">
        <v>213</v>
      </c>
      <c r="AC189" s="12" t="s">
        <v>213</v>
      </c>
      <c r="AD189" s="12" t="s">
        <v>213</v>
      </c>
      <c r="AE189" s="12" t="s">
        <v>213</v>
      </c>
      <c r="AF189" s="12" t="s">
        <v>213</v>
      </c>
      <c r="AG189" s="12" t="s">
        <v>213</v>
      </c>
      <c r="AH189" s="12" t="s">
        <v>73</v>
      </c>
      <c r="AI189" s="12" t="s">
        <v>213</v>
      </c>
      <c r="AJ189" s="12" t="s">
        <v>73</v>
      </c>
      <c r="AK189" s="12" t="s">
        <v>213</v>
      </c>
      <c r="AL189" s="12" t="s">
        <v>213</v>
      </c>
      <c r="AM189" s="12" t="s">
        <v>213</v>
      </c>
      <c r="AN189" s="12" t="s">
        <v>73</v>
      </c>
      <c r="AO189" s="248"/>
      <c r="AP189" s="11" t="s">
        <v>3274</v>
      </c>
      <c r="AQ189" s="13" t="s">
        <v>3275</v>
      </c>
      <c r="AR189" s="122" t="s">
        <v>76</v>
      </c>
      <c r="AS189" s="12" t="s">
        <v>77</v>
      </c>
      <c r="AT189" s="14" t="s">
        <v>63</v>
      </c>
      <c r="AU189" s="14">
        <v>45248</v>
      </c>
    </row>
    <row r="190" spans="1:47" s="15" customFormat="1" ht="10.5">
      <c r="A190" s="13" t="s">
        <v>3278</v>
      </c>
      <c r="B190" s="11" t="s">
        <v>3279</v>
      </c>
      <c r="C190" s="12">
        <v>3159</v>
      </c>
      <c r="D190" s="13" t="s">
        <v>3280</v>
      </c>
      <c r="E190" s="13" t="s">
        <v>2883</v>
      </c>
      <c r="F190" s="253"/>
      <c r="G190" s="11" t="s">
        <v>3283</v>
      </c>
      <c r="H190" s="11" t="s">
        <v>3284</v>
      </c>
      <c r="I190" s="11" t="s">
        <v>3285</v>
      </c>
      <c r="J190" s="13" t="s">
        <v>3288</v>
      </c>
      <c r="K190" s="11" t="s">
        <v>61</v>
      </c>
      <c r="L190" s="11" t="s">
        <v>552</v>
      </c>
      <c r="M190" s="11" t="s">
        <v>3291</v>
      </c>
      <c r="N190" s="11" t="s">
        <v>203</v>
      </c>
      <c r="O190" s="11" t="s">
        <v>3234</v>
      </c>
      <c r="P190" s="11" t="s">
        <v>254</v>
      </c>
      <c r="Q190" s="13" t="s">
        <v>63</v>
      </c>
      <c r="R190" s="16" t="s">
        <v>254</v>
      </c>
      <c r="S190" s="19" t="s">
        <v>63</v>
      </c>
      <c r="T190" s="248"/>
      <c r="U190" s="11" t="s">
        <v>135</v>
      </c>
      <c r="V190" s="144" t="s">
        <v>554</v>
      </c>
      <c r="W190" s="11" t="b">
        <v>1</v>
      </c>
      <c r="X190" s="12" t="s">
        <v>63</v>
      </c>
      <c r="Y190" s="248"/>
      <c r="Z190" s="11" t="s">
        <v>211</v>
      </c>
      <c r="AA190" s="11" t="s">
        <v>212</v>
      </c>
      <c r="AB190" s="12" t="s">
        <v>213</v>
      </c>
      <c r="AC190" s="12" t="s">
        <v>213</v>
      </c>
      <c r="AD190" s="12" t="s">
        <v>213</v>
      </c>
      <c r="AE190" s="12" t="s">
        <v>213</v>
      </c>
      <c r="AF190" s="12" t="s">
        <v>213</v>
      </c>
      <c r="AG190" s="12" t="s">
        <v>213</v>
      </c>
      <c r="AH190" s="12" t="s">
        <v>73</v>
      </c>
      <c r="AI190" s="12" t="s">
        <v>213</v>
      </c>
      <c r="AJ190" s="12" t="s">
        <v>73</v>
      </c>
      <c r="AK190" s="12" t="s">
        <v>213</v>
      </c>
      <c r="AL190" s="12" t="s">
        <v>213</v>
      </c>
      <c r="AM190" s="12" t="s">
        <v>213</v>
      </c>
      <c r="AN190" s="12" t="s">
        <v>73</v>
      </c>
      <c r="AO190" s="248"/>
      <c r="AP190" s="11" t="s">
        <v>3292</v>
      </c>
      <c r="AQ190" s="13" t="s">
        <v>3293</v>
      </c>
      <c r="AR190" s="122" t="s">
        <v>76</v>
      </c>
      <c r="AS190" s="12" t="s">
        <v>77</v>
      </c>
      <c r="AT190" s="14" t="s">
        <v>63</v>
      </c>
      <c r="AU190" s="14">
        <v>45892</v>
      </c>
    </row>
    <row r="191" spans="1:47" s="15" customFormat="1" ht="10.5">
      <c r="A191" s="13" t="s">
        <v>3296</v>
      </c>
      <c r="B191" s="11" t="s">
        <v>3297</v>
      </c>
      <c r="C191" s="12">
        <v>3151</v>
      </c>
      <c r="D191" s="13" t="s">
        <v>3298</v>
      </c>
      <c r="E191" s="13" t="s">
        <v>2883</v>
      </c>
      <c r="F191" s="253"/>
      <c r="G191" s="11" t="s">
        <v>3300</v>
      </c>
      <c r="H191" s="11" t="s">
        <v>3301</v>
      </c>
      <c r="I191" s="11" t="s">
        <v>3305</v>
      </c>
      <c r="J191" s="13" t="s">
        <v>3310</v>
      </c>
      <c r="K191" s="11" t="s">
        <v>61</v>
      </c>
      <c r="L191" s="11" t="s">
        <v>63</v>
      </c>
      <c r="M191" s="11" t="s">
        <v>3311</v>
      </c>
      <c r="N191" s="11" t="s">
        <v>203</v>
      </c>
      <c r="O191" s="11" t="s">
        <v>3313</v>
      </c>
      <c r="P191" s="11" t="s">
        <v>254</v>
      </c>
      <c r="Q191" s="13" t="s">
        <v>63</v>
      </c>
      <c r="R191" s="16" t="s">
        <v>254</v>
      </c>
      <c r="S191" s="19" t="s">
        <v>63</v>
      </c>
      <c r="T191" s="248"/>
      <c r="U191" s="11" t="s">
        <v>67</v>
      </c>
      <c r="V191" s="144" t="s">
        <v>63</v>
      </c>
      <c r="W191" s="11" t="b">
        <v>0</v>
      </c>
      <c r="X191" s="12">
        <v>200</v>
      </c>
      <c r="Y191" s="248"/>
      <c r="Z191" s="11" t="s">
        <v>211</v>
      </c>
      <c r="AA191" s="11" t="s">
        <v>212</v>
      </c>
      <c r="AB191" s="12" t="s">
        <v>213</v>
      </c>
      <c r="AC191" s="12" t="s">
        <v>213</v>
      </c>
      <c r="AD191" s="12" t="s">
        <v>213</v>
      </c>
      <c r="AE191" s="12" t="s">
        <v>213</v>
      </c>
      <c r="AF191" s="12" t="s">
        <v>213</v>
      </c>
      <c r="AG191" s="12" t="s">
        <v>213</v>
      </c>
      <c r="AH191" s="12" t="s">
        <v>73</v>
      </c>
      <c r="AI191" s="12" t="s">
        <v>213</v>
      </c>
      <c r="AJ191" s="12" t="s">
        <v>73</v>
      </c>
      <c r="AK191" s="12" t="s">
        <v>213</v>
      </c>
      <c r="AL191" s="12" t="s">
        <v>213</v>
      </c>
      <c r="AM191" s="12" t="s">
        <v>213</v>
      </c>
      <c r="AN191" s="12" t="s">
        <v>73</v>
      </c>
      <c r="AO191" s="248"/>
      <c r="AP191" s="11" t="s">
        <v>3315</v>
      </c>
      <c r="AQ191" s="13" t="s">
        <v>3316</v>
      </c>
      <c r="AR191" s="122" t="s">
        <v>76</v>
      </c>
      <c r="AS191" s="12" t="s">
        <v>77</v>
      </c>
      <c r="AT191" s="14" t="s">
        <v>63</v>
      </c>
      <c r="AU191" s="14">
        <v>46074</v>
      </c>
    </row>
    <row r="192" spans="1:47" s="15" customFormat="1" ht="10.5">
      <c r="A192" s="13" t="s">
        <v>3319</v>
      </c>
      <c r="B192" s="11" t="s">
        <v>3320</v>
      </c>
      <c r="C192" s="12">
        <v>3152</v>
      </c>
      <c r="D192" s="13" t="s">
        <v>3321</v>
      </c>
      <c r="E192" s="13" t="s">
        <v>2883</v>
      </c>
      <c r="F192" s="253"/>
      <c r="G192" s="11" t="s">
        <v>547</v>
      </c>
      <c r="H192" s="11" t="s">
        <v>3284</v>
      </c>
      <c r="I192" s="15" t="s">
        <v>550</v>
      </c>
      <c r="J192" s="13" t="s">
        <v>63</v>
      </c>
      <c r="K192" s="11" t="s">
        <v>61</v>
      </c>
      <c r="L192" s="11" t="s">
        <v>552</v>
      </c>
      <c r="M192" s="11" t="s">
        <v>3323</v>
      </c>
      <c r="N192" s="11" t="s">
        <v>203</v>
      </c>
      <c r="O192" s="11" t="s">
        <v>3326</v>
      </c>
      <c r="P192" s="11" t="s">
        <v>203</v>
      </c>
      <c r="Q192" s="13" t="s">
        <v>3328</v>
      </c>
      <c r="R192" s="16" t="s">
        <v>203</v>
      </c>
      <c r="S192" s="16" t="s">
        <v>3328</v>
      </c>
      <c r="T192" s="248"/>
      <c r="U192" s="11" t="s">
        <v>135</v>
      </c>
      <c r="V192" s="144" t="s">
        <v>554</v>
      </c>
      <c r="W192" s="11" t="b">
        <v>0</v>
      </c>
      <c r="X192" s="12" t="s">
        <v>63</v>
      </c>
      <c r="Y192" s="248"/>
      <c r="Z192" s="11" t="s">
        <v>211</v>
      </c>
      <c r="AA192" s="11" t="s">
        <v>212</v>
      </c>
      <c r="AB192" s="12" t="s">
        <v>213</v>
      </c>
      <c r="AC192" s="12" t="s">
        <v>213</v>
      </c>
      <c r="AD192" s="12" t="s">
        <v>213</v>
      </c>
      <c r="AE192" s="12" t="s">
        <v>213</v>
      </c>
      <c r="AF192" s="12" t="s">
        <v>213</v>
      </c>
      <c r="AG192" s="12" t="s">
        <v>213</v>
      </c>
      <c r="AH192" s="12" t="s">
        <v>73</v>
      </c>
      <c r="AI192" s="12" t="s">
        <v>213</v>
      </c>
      <c r="AJ192" s="12" t="s">
        <v>73</v>
      </c>
      <c r="AK192" s="12" t="s">
        <v>213</v>
      </c>
      <c r="AL192" s="12" t="s">
        <v>213</v>
      </c>
      <c r="AM192" s="12" t="s">
        <v>213</v>
      </c>
      <c r="AN192" s="12" t="s">
        <v>73</v>
      </c>
      <c r="AO192" s="248"/>
      <c r="AP192" s="11" t="s">
        <v>3330</v>
      </c>
      <c r="AQ192" s="13" t="s">
        <v>3331</v>
      </c>
      <c r="AR192" s="122" t="s">
        <v>76</v>
      </c>
      <c r="AS192" s="12" t="s">
        <v>77</v>
      </c>
      <c r="AT192" s="14" t="s">
        <v>63</v>
      </c>
      <c r="AU192" s="14">
        <v>45892</v>
      </c>
    </row>
    <row r="193" spans="1:47" s="260" customFormat="1">
      <c r="A193" s="13" t="s">
        <v>3334</v>
      </c>
      <c r="B193" s="11" t="s">
        <v>3336</v>
      </c>
      <c r="C193" s="12">
        <v>6063</v>
      </c>
      <c r="D193" s="13" t="s">
        <v>3337</v>
      </c>
      <c r="E193" s="13" t="s">
        <v>2883</v>
      </c>
      <c r="F193" s="253"/>
      <c r="G193" s="11" t="s">
        <v>3340</v>
      </c>
      <c r="H193" s="11" t="s">
        <v>3341</v>
      </c>
      <c r="I193" s="11" t="s">
        <v>3343</v>
      </c>
      <c r="J193" s="13" t="s">
        <v>3346</v>
      </c>
      <c r="K193" s="11" t="s">
        <v>61</v>
      </c>
      <c r="L193" s="11" t="s">
        <v>63</v>
      </c>
      <c r="M193" s="11" t="s">
        <v>3347</v>
      </c>
      <c r="N193" s="11" t="s">
        <v>203</v>
      </c>
      <c r="O193" s="11" t="s">
        <v>3352</v>
      </c>
      <c r="P193" s="11" t="s">
        <v>254</v>
      </c>
      <c r="Q193" s="13" t="s">
        <v>63</v>
      </c>
      <c r="R193" s="16" t="s">
        <v>254</v>
      </c>
      <c r="S193" s="19" t="s">
        <v>63</v>
      </c>
      <c r="T193" s="248"/>
      <c r="U193" s="11" t="s">
        <v>1128</v>
      </c>
      <c r="V193" s="144" t="s">
        <v>63</v>
      </c>
      <c r="W193" s="11" t="b">
        <v>0</v>
      </c>
      <c r="X193" s="12" t="s">
        <v>63</v>
      </c>
      <c r="Y193" s="248"/>
      <c r="Z193" s="11" t="s">
        <v>211</v>
      </c>
      <c r="AA193" s="11" t="s">
        <v>212</v>
      </c>
      <c r="AB193" s="12" t="s">
        <v>213</v>
      </c>
      <c r="AC193" s="12" t="s">
        <v>213</v>
      </c>
      <c r="AD193" s="12" t="s">
        <v>213</v>
      </c>
      <c r="AE193" s="12" t="s">
        <v>213</v>
      </c>
      <c r="AF193" s="12" t="s">
        <v>213</v>
      </c>
      <c r="AG193" s="12" t="s">
        <v>213</v>
      </c>
      <c r="AH193" s="12" t="s">
        <v>73</v>
      </c>
      <c r="AI193" s="12" t="s">
        <v>213</v>
      </c>
      <c r="AJ193" s="12" t="s">
        <v>73</v>
      </c>
      <c r="AK193" s="12" t="s">
        <v>213</v>
      </c>
      <c r="AL193" s="12" t="s">
        <v>213</v>
      </c>
      <c r="AM193" s="12" t="s">
        <v>213</v>
      </c>
      <c r="AN193" s="12" t="s">
        <v>73</v>
      </c>
      <c r="AO193" s="248"/>
      <c r="AP193" s="11" t="s">
        <v>3354</v>
      </c>
      <c r="AQ193" s="13" t="s">
        <v>3355</v>
      </c>
      <c r="AR193" s="122" t="s">
        <v>76</v>
      </c>
      <c r="AS193" s="12" t="s">
        <v>77</v>
      </c>
      <c r="AT193" s="14">
        <v>44521</v>
      </c>
      <c r="AU193" s="14">
        <v>45248</v>
      </c>
    </row>
    <row r="194" spans="1:47" s="15" customFormat="1" ht="10.5">
      <c r="A194" s="13" t="s">
        <v>3358</v>
      </c>
      <c r="B194" s="11" t="s">
        <v>3359</v>
      </c>
      <c r="C194" s="12">
        <v>6064</v>
      </c>
      <c r="D194" s="13" t="s">
        <v>3360</v>
      </c>
      <c r="E194" s="13" t="s">
        <v>2883</v>
      </c>
      <c r="F194" s="253"/>
      <c r="G194" s="11" t="s">
        <v>1319</v>
      </c>
      <c r="H194" s="11" t="s">
        <v>1421</v>
      </c>
      <c r="I194" s="11" t="s">
        <v>3363</v>
      </c>
      <c r="J194" s="13" t="s">
        <v>63</v>
      </c>
      <c r="K194" s="11" t="s">
        <v>61</v>
      </c>
      <c r="L194" s="11" t="s">
        <v>63</v>
      </c>
      <c r="M194" s="11" t="s">
        <v>3364</v>
      </c>
      <c r="N194" s="11" t="s">
        <v>203</v>
      </c>
      <c r="O194" s="11" t="s">
        <v>3367</v>
      </c>
      <c r="P194" s="11" t="s">
        <v>203</v>
      </c>
      <c r="Q194" s="13" t="s">
        <v>3367</v>
      </c>
      <c r="R194" s="16" t="s">
        <v>203</v>
      </c>
      <c r="S194" s="16" t="s">
        <v>3367</v>
      </c>
      <c r="T194" s="248"/>
      <c r="U194" s="11" t="s">
        <v>135</v>
      </c>
      <c r="V194" s="144" t="s">
        <v>3373</v>
      </c>
      <c r="W194" s="11" t="b">
        <v>0</v>
      </c>
      <c r="X194" s="12">
        <v>80</v>
      </c>
      <c r="Y194" s="248"/>
      <c r="Z194" s="11" t="s">
        <v>211</v>
      </c>
      <c r="AA194" s="11" t="s">
        <v>212</v>
      </c>
      <c r="AB194" s="12" t="s">
        <v>213</v>
      </c>
      <c r="AC194" s="12" t="s">
        <v>213</v>
      </c>
      <c r="AD194" s="12" t="s">
        <v>213</v>
      </c>
      <c r="AE194" s="12" t="s">
        <v>213</v>
      </c>
      <c r="AF194" s="12" t="s">
        <v>213</v>
      </c>
      <c r="AG194" s="12" t="s">
        <v>213</v>
      </c>
      <c r="AH194" s="12" t="s">
        <v>73</v>
      </c>
      <c r="AI194" s="12" t="s">
        <v>213</v>
      </c>
      <c r="AJ194" s="12" t="s">
        <v>73</v>
      </c>
      <c r="AK194" s="12" t="s">
        <v>213</v>
      </c>
      <c r="AL194" s="12" t="s">
        <v>213</v>
      </c>
      <c r="AM194" s="12" t="s">
        <v>213</v>
      </c>
      <c r="AN194" s="12" t="s">
        <v>73</v>
      </c>
      <c r="AO194" s="248"/>
      <c r="AP194" s="11" t="s">
        <v>3374</v>
      </c>
      <c r="AQ194" s="13" t="s">
        <v>3375</v>
      </c>
      <c r="AR194" s="122" t="s">
        <v>76</v>
      </c>
      <c r="AS194" s="12" t="s">
        <v>77</v>
      </c>
      <c r="AT194" s="14">
        <v>44521</v>
      </c>
      <c r="AU194" s="14" t="s">
        <v>63</v>
      </c>
    </row>
    <row r="195" spans="1:47" s="15" customFormat="1" ht="10.5">
      <c r="A195" s="13" t="s">
        <v>3379</v>
      </c>
      <c r="B195" s="11" t="s">
        <v>3380</v>
      </c>
      <c r="C195" s="12">
        <v>3863</v>
      </c>
      <c r="D195" s="13" t="s">
        <v>3381</v>
      </c>
      <c r="E195" s="13" t="s">
        <v>2883</v>
      </c>
      <c r="F195" s="253"/>
      <c r="G195" s="11" t="s">
        <v>3384</v>
      </c>
      <c r="H195" s="11" t="s">
        <v>3385</v>
      </c>
      <c r="I195" s="11" t="s">
        <v>3387</v>
      </c>
      <c r="J195" s="13" t="s">
        <v>3390</v>
      </c>
      <c r="K195" s="11" t="s">
        <v>61</v>
      </c>
      <c r="L195" s="11" t="s">
        <v>63</v>
      </c>
      <c r="M195" s="11" t="s">
        <v>3391</v>
      </c>
      <c r="N195" s="11" t="s">
        <v>203</v>
      </c>
      <c r="O195" s="11" t="s">
        <v>2922</v>
      </c>
      <c r="P195" s="11" t="s">
        <v>254</v>
      </c>
      <c r="Q195" s="13" t="s">
        <v>63</v>
      </c>
      <c r="R195" s="16" t="s">
        <v>254</v>
      </c>
      <c r="S195" s="19" t="s">
        <v>63</v>
      </c>
      <c r="T195" s="248"/>
      <c r="U195" s="11" t="s">
        <v>135</v>
      </c>
      <c r="V195" s="144" t="s">
        <v>3393</v>
      </c>
      <c r="W195" s="11" t="b">
        <v>1</v>
      </c>
      <c r="X195" s="12" t="s">
        <v>369</v>
      </c>
      <c r="Y195" s="248"/>
      <c r="Z195" s="11" t="s">
        <v>211</v>
      </c>
      <c r="AA195" s="11" t="s">
        <v>212</v>
      </c>
      <c r="AB195" s="12" t="s">
        <v>213</v>
      </c>
      <c r="AC195" s="12" t="s">
        <v>213</v>
      </c>
      <c r="AD195" s="12" t="s">
        <v>213</v>
      </c>
      <c r="AE195" s="12" t="s">
        <v>213</v>
      </c>
      <c r="AF195" s="12" t="s">
        <v>213</v>
      </c>
      <c r="AG195" s="12" t="s">
        <v>213</v>
      </c>
      <c r="AH195" s="12" t="s">
        <v>73</v>
      </c>
      <c r="AI195" s="12" t="s">
        <v>213</v>
      </c>
      <c r="AJ195" s="12" t="s">
        <v>73</v>
      </c>
      <c r="AK195" s="12" t="s">
        <v>213</v>
      </c>
      <c r="AL195" s="12" t="s">
        <v>213</v>
      </c>
      <c r="AM195" s="12" t="s">
        <v>213</v>
      </c>
      <c r="AN195" s="12" t="s">
        <v>73</v>
      </c>
      <c r="AO195" s="248"/>
      <c r="AP195" s="11" t="s">
        <v>3395</v>
      </c>
      <c r="AQ195" s="13" t="s">
        <v>3396</v>
      </c>
      <c r="AR195" s="122" t="s">
        <v>76</v>
      </c>
      <c r="AS195" s="12" t="s">
        <v>77</v>
      </c>
      <c r="AT195" s="14" t="s">
        <v>63</v>
      </c>
      <c r="AU195" s="14">
        <v>45248</v>
      </c>
    </row>
    <row r="196" spans="1:47" s="15" customFormat="1" ht="10.5">
      <c r="A196" s="13" t="s">
        <v>3400</v>
      </c>
      <c r="B196" s="11" t="s">
        <v>3401</v>
      </c>
      <c r="C196" s="12">
        <v>3880</v>
      </c>
      <c r="D196" s="13" t="s">
        <v>3402</v>
      </c>
      <c r="E196" s="13" t="s">
        <v>2883</v>
      </c>
      <c r="F196" s="253"/>
      <c r="G196" s="11" t="s">
        <v>3405</v>
      </c>
      <c r="H196" s="11" t="s">
        <v>3406</v>
      </c>
      <c r="I196" s="11" t="s">
        <v>3408</v>
      </c>
      <c r="J196" s="13" t="s">
        <v>3410</v>
      </c>
      <c r="K196" s="11" t="s">
        <v>61</v>
      </c>
      <c r="L196" s="11" t="s">
        <v>3003</v>
      </c>
      <c r="M196" s="11" t="s">
        <v>3412</v>
      </c>
      <c r="N196" s="11" t="s">
        <v>203</v>
      </c>
      <c r="O196" s="11" t="s">
        <v>2922</v>
      </c>
      <c r="P196" s="11" t="s">
        <v>254</v>
      </c>
      <c r="Q196" s="13" t="s">
        <v>63</v>
      </c>
      <c r="R196" s="16" t="s">
        <v>254</v>
      </c>
      <c r="S196" s="19" t="s">
        <v>63</v>
      </c>
      <c r="T196" s="248"/>
      <c r="U196" s="11" t="s">
        <v>135</v>
      </c>
      <c r="V196" s="12" t="s">
        <v>3414</v>
      </c>
      <c r="W196" s="11" t="b">
        <v>0</v>
      </c>
      <c r="X196" s="12" t="s">
        <v>369</v>
      </c>
      <c r="Y196" s="248"/>
      <c r="Z196" s="11" t="s">
        <v>211</v>
      </c>
      <c r="AA196" s="11" t="s">
        <v>212</v>
      </c>
      <c r="AB196" s="12" t="s">
        <v>213</v>
      </c>
      <c r="AC196" s="12" t="s">
        <v>213</v>
      </c>
      <c r="AD196" s="12" t="s">
        <v>213</v>
      </c>
      <c r="AE196" s="12" t="s">
        <v>213</v>
      </c>
      <c r="AF196" s="12" t="s">
        <v>213</v>
      </c>
      <c r="AG196" s="12" t="s">
        <v>213</v>
      </c>
      <c r="AH196" s="12" t="s">
        <v>73</v>
      </c>
      <c r="AI196" s="12" t="s">
        <v>213</v>
      </c>
      <c r="AJ196" s="12" t="s">
        <v>73</v>
      </c>
      <c r="AK196" s="12" t="s">
        <v>213</v>
      </c>
      <c r="AL196" s="12" t="s">
        <v>213</v>
      </c>
      <c r="AM196" s="12" t="s">
        <v>213</v>
      </c>
      <c r="AN196" s="12" t="s">
        <v>73</v>
      </c>
      <c r="AO196" s="248"/>
      <c r="AP196" s="11" t="s">
        <v>3415</v>
      </c>
      <c r="AQ196" s="13" t="s">
        <v>3416</v>
      </c>
      <c r="AR196" s="122" t="s">
        <v>76</v>
      </c>
      <c r="AS196" s="12" t="s">
        <v>77</v>
      </c>
      <c r="AT196" s="14" t="s">
        <v>63</v>
      </c>
      <c r="AU196" s="14">
        <v>46158</v>
      </c>
    </row>
    <row r="197" spans="1:47" s="15" customFormat="1" ht="10.5">
      <c r="A197" s="13" t="s">
        <v>3419</v>
      </c>
      <c r="B197" s="11" t="s">
        <v>3420</v>
      </c>
      <c r="C197" s="12">
        <v>3883</v>
      </c>
      <c r="D197" s="13" t="s">
        <v>3421</v>
      </c>
      <c r="E197" s="13" t="s">
        <v>2883</v>
      </c>
      <c r="F197" s="253"/>
      <c r="G197" s="11" t="s">
        <v>3424</v>
      </c>
      <c r="H197" s="11" t="s">
        <v>3425</v>
      </c>
      <c r="I197" s="11" t="s">
        <v>3428</v>
      </c>
      <c r="J197" s="13" t="s">
        <v>3431</v>
      </c>
      <c r="K197" s="11" t="s">
        <v>61</v>
      </c>
      <c r="L197" s="11" t="s">
        <v>63</v>
      </c>
      <c r="M197" s="11" t="s">
        <v>63</v>
      </c>
      <c r="N197" s="11" t="s">
        <v>254</v>
      </c>
      <c r="O197" s="12" t="s">
        <v>63</v>
      </c>
      <c r="P197" s="11" t="s">
        <v>254</v>
      </c>
      <c r="Q197" s="13" t="s">
        <v>63</v>
      </c>
      <c r="R197" s="16" t="s">
        <v>254</v>
      </c>
      <c r="S197" s="19" t="s">
        <v>63</v>
      </c>
      <c r="T197" s="248"/>
      <c r="U197" s="11" t="s">
        <v>67</v>
      </c>
      <c r="V197" s="144" t="s">
        <v>63</v>
      </c>
      <c r="W197" s="11" t="b">
        <v>1</v>
      </c>
      <c r="X197" s="12">
        <v>1000</v>
      </c>
      <c r="Y197" s="248"/>
      <c r="Z197" s="11" t="s">
        <v>211</v>
      </c>
      <c r="AA197" s="11" t="s">
        <v>212</v>
      </c>
      <c r="AB197" s="12" t="s">
        <v>213</v>
      </c>
      <c r="AC197" s="12" t="s">
        <v>213</v>
      </c>
      <c r="AD197" s="12" t="s">
        <v>213</v>
      </c>
      <c r="AE197" s="12" t="s">
        <v>213</v>
      </c>
      <c r="AF197" s="12" t="s">
        <v>213</v>
      </c>
      <c r="AG197" s="12" t="s">
        <v>213</v>
      </c>
      <c r="AH197" s="12" t="s">
        <v>73</v>
      </c>
      <c r="AI197" s="12" t="s">
        <v>213</v>
      </c>
      <c r="AJ197" s="12" t="s">
        <v>73</v>
      </c>
      <c r="AK197" s="12" t="s">
        <v>213</v>
      </c>
      <c r="AL197" s="12" t="s">
        <v>213</v>
      </c>
      <c r="AM197" s="12" t="s">
        <v>213</v>
      </c>
      <c r="AN197" s="12" t="s">
        <v>73</v>
      </c>
      <c r="AO197" s="248"/>
      <c r="AP197" s="11" t="s">
        <v>3434</v>
      </c>
      <c r="AQ197" s="13" t="s">
        <v>3435</v>
      </c>
      <c r="AR197" s="122" t="s">
        <v>76</v>
      </c>
      <c r="AS197" s="12" t="s">
        <v>77</v>
      </c>
      <c r="AT197" s="14" t="s">
        <v>63</v>
      </c>
      <c r="AU197" s="14">
        <v>45248</v>
      </c>
    </row>
    <row r="198" spans="1:47" s="15" customFormat="1" ht="10.5">
      <c r="A198" s="13" t="s">
        <v>3438</v>
      </c>
      <c r="B198" s="11" t="s">
        <v>3439</v>
      </c>
      <c r="C198" s="12">
        <v>6072</v>
      </c>
      <c r="D198" s="13" t="s">
        <v>3440</v>
      </c>
      <c r="E198" s="13" t="s">
        <v>2883</v>
      </c>
      <c r="F198" s="253"/>
      <c r="G198" s="11" t="s">
        <v>547</v>
      </c>
      <c r="H198" s="11" t="s">
        <v>548</v>
      </c>
      <c r="I198" s="15" t="s">
        <v>550</v>
      </c>
      <c r="J198" s="13" t="s">
        <v>63</v>
      </c>
      <c r="K198" s="11" t="s">
        <v>61</v>
      </c>
      <c r="L198" s="11" t="s">
        <v>63</v>
      </c>
      <c r="M198" s="11" t="s">
        <v>3442</v>
      </c>
      <c r="N198" s="11" t="s">
        <v>203</v>
      </c>
      <c r="O198" s="13" t="s">
        <v>3445</v>
      </c>
      <c r="P198" s="11" t="s">
        <v>203</v>
      </c>
      <c r="Q198" s="13" t="s">
        <v>3445</v>
      </c>
      <c r="R198" s="11" t="s">
        <v>203</v>
      </c>
      <c r="S198" s="11" t="s">
        <v>3445</v>
      </c>
      <c r="T198" s="248"/>
      <c r="U198" s="11" t="s">
        <v>135</v>
      </c>
      <c r="V198" s="144" t="s">
        <v>554</v>
      </c>
      <c r="W198" s="11" t="b">
        <v>0</v>
      </c>
      <c r="X198" s="12" t="s">
        <v>63</v>
      </c>
      <c r="Y198" s="248"/>
      <c r="Z198" s="11" t="s">
        <v>211</v>
      </c>
      <c r="AA198" s="11" t="s">
        <v>212</v>
      </c>
      <c r="AB198" s="12" t="s">
        <v>213</v>
      </c>
      <c r="AC198" s="12" t="s">
        <v>213</v>
      </c>
      <c r="AD198" s="12" t="s">
        <v>213</v>
      </c>
      <c r="AE198" s="12" t="s">
        <v>213</v>
      </c>
      <c r="AF198" s="12" t="s">
        <v>213</v>
      </c>
      <c r="AG198" s="12" t="s">
        <v>213</v>
      </c>
      <c r="AH198" s="12" t="s">
        <v>73</v>
      </c>
      <c r="AI198" s="12" t="s">
        <v>213</v>
      </c>
      <c r="AJ198" s="12" t="s">
        <v>73</v>
      </c>
      <c r="AK198" s="12" t="s">
        <v>213</v>
      </c>
      <c r="AL198" s="12" t="s">
        <v>213</v>
      </c>
      <c r="AM198" s="12" t="s">
        <v>213</v>
      </c>
      <c r="AN198" s="12" t="s">
        <v>73</v>
      </c>
      <c r="AO198" s="248"/>
      <c r="AP198" s="11" t="s">
        <v>3451</v>
      </c>
      <c r="AQ198" s="13" t="s">
        <v>3452</v>
      </c>
      <c r="AR198" s="122" t="s">
        <v>76</v>
      </c>
      <c r="AS198" s="12" t="s">
        <v>77</v>
      </c>
      <c r="AT198" s="14">
        <v>44786</v>
      </c>
      <c r="AU198" s="14">
        <v>45892</v>
      </c>
    </row>
    <row r="199" spans="1:47" s="15" customFormat="1" ht="10.5">
      <c r="A199" s="13" t="s">
        <v>3455</v>
      </c>
      <c r="B199" s="11" t="s">
        <v>3456</v>
      </c>
      <c r="C199" s="12">
        <v>3896</v>
      </c>
      <c r="D199" s="13" t="s">
        <v>3457</v>
      </c>
      <c r="E199" s="13" t="s">
        <v>2883</v>
      </c>
      <c r="F199" s="253"/>
      <c r="G199" s="11" t="s">
        <v>3460</v>
      </c>
      <c r="H199" s="11" t="s">
        <v>3461</v>
      </c>
      <c r="I199" s="11" t="s">
        <v>3464</v>
      </c>
      <c r="J199" s="13" t="s">
        <v>3468</v>
      </c>
      <c r="K199" s="11" t="s">
        <v>61</v>
      </c>
      <c r="L199" s="11" t="s">
        <v>3003</v>
      </c>
      <c r="M199" s="11" t="s">
        <v>3470</v>
      </c>
      <c r="N199" s="11" t="s">
        <v>254</v>
      </c>
      <c r="O199" s="13" t="s">
        <v>3472</v>
      </c>
      <c r="P199" s="11" t="s">
        <v>254</v>
      </c>
      <c r="Q199" s="13" t="s">
        <v>63</v>
      </c>
      <c r="R199" s="16" t="s">
        <v>254</v>
      </c>
      <c r="S199" s="19" t="s">
        <v>63</v>
      </c>
      <c r="T199" s="248"/>
      <c r="U199" s="11" t="s">
        <v>135</v>
      </c>
      <c r="V199" s="144" t="s">
        <v>3473</v>
      </c>
      <c r="W199" s="11" t="b">
        <v>0</v>
      </c>
      <c r="X199" s="12" t="s">
        <v>2947</v>
      </c>
      <c r="Y199" s="248"/>
      <c r="Z199" s="11" t="s">
        <v>211</v>
      </c>
      <c r="AA199" s="11" t="s">
        <v>212</v>
      </c>
      <c r="AB199" s="12" t="s">
        <v>213</v>
      </c>
      <c r="AC199" s="12" t="s">
        <v>213</v>
      </c>
      <c r="AD199" s="12" t="s">
        <v>213</v>
      </c>
      <c r="AE199" s="12" t="s">
        <v>213</v>
      </c>
      <c r="AF199" s="12" t="s">
        <v>213</v>
      </c>
      <c r="AG199" s="12" t="s">
        <v>213</v>
      </c>
      <c r="AH199" s="12" t="s">
        <v>73</v>
      </c>
      <c r="AI199" s="12" t="s">
        <v>213</v>
      </c>
      <c r="AJ199" s="12" t="s">
        <v>73</v>
      </c>
      <c r="AK199" s="12" t="s">
        <v>213</v>
      </c>
      <c r="AL199" s="12" t="s">
        <v>213</v>
      </c>
      <c r="AM199" s="12" t="s">
        <v>213</v>
      </c>
      <c r="AN199" s="12" t="s">
        <v>73</v>
      </c>
      <c r="AO199" s="248"/>
      <c r="AP199" s="11" t="s">
        <v>3474</v>
      </c>
      <c r="AQ199" s="13" t="s">
        <v>3475</v>
      </c>
      <c r="AR199" s="122" t="s">
        <v>76</v>
      </c>
      <c r="AS199" s="12" t="s">
        <v>77</v>
      </c>
      <c r="AT199" s="14" t="s">
        <v>63</v>
      </c>
      <c r="AU199" s="14">
        <v>45248</v>
      </c>
    </row>
    <row r="200" spans="1:47" s="15" customFormat="1" ht="10.5">
      <c r="A200" s="13" t="s">
        <v>3478</v>
      </c>
      <c r="B200" s="11" t="s">
        <v>3479</v>
      </c>
      <c r="C200" s="12">
        <v>3897</v>
      </c>
      <c r="D200" s="13" t="s">
        <v>3480</v>
      </c>
      <c r="E200" s="13" t="s">
        <v>2883</v>
      </c>
      <c r="F200" s="253"/>
      <c r="G200" s="11" t="s">
        <v>3483</v>
      </c>
      <c r="H200" s="11" t="s">
        <v>1966</v>
      </c>
      <c r="I200" s="11" t="s">
        <v>3487</v>
      </c>
      <c r="J200" s="13" t="s">
        <v>60</v>
      </c>
      <c r="K200" s="11" t="s">
        <v>61</v>
      </c>
      <c r="L200" s="11" t="s">
        <v>63</v>
      </c>
      <c r="M200" s="11" t="s">
        <v>3488</v>
      </c>
      <c r="N200" s="11" t="s">
        <v>203</v>
      </c>
      <c r="O200" s="11" t="s">
        <v>3491</v>
      </c>
      <c r="P200" s="11" t="s">
        <v>254</v>
      </c>
      <c r="Q200" s="13" t="s">
        <v>63</v>
      </c>
      <c r="R200" s="16" t="s">
        <v>254</v>
      </c>
      <c r="S200" s="19" t="s">
        <v>63</v>
      </c>
      <c r="T200" s="248"/>
      <c r="U200" s="11" t="s">
        <v>802</v>
      </c>
      <c r="V200" s="144" t="s">
        <v>63</v>
      </c>
      <c r="W200" s="11" t="b">
        <v>0</v>
      </c>
      <c r="X200" s="12" t="s">
        <v>804</v>
      </c>
      <c r="Y200" s="248"/>
      <c r="Z200" s="11" t="s">
        <v>211</v>
      </c>
      <c r="AA200" s="11" t="s">
        <v>212</v>
      </c>
      <c r="AB200" s="12" t="s">
        <v>213</v>
      </c>
      <c r="AC200" s="12" t="s">
        <v>213</v>
      </c>
      <c r="AD200" s="12" t="s">
        <v>213</v>
      </c>
      <c r="AE200" s="12" t="s">
        <v>213</v>
      </c>
      <c r="AF200" s="12" t="s">
        <v>213</v>
      </c>
      <c r="AG200" s="12" t="s">
        <v>213</v>
      </c>
      <c r="AH200" s="12" t="s">
        <v>73</v>
      </c>
      <c r="AI200" s="12" t="s">
        <v>213</v>
      </c>
      <c r="AJ200" s="12" t="s">
        <v>73</v>
      </c>
      <c r="AK200" s="12" t="s">
        <v>213</v>
      </c>
      <c r="AL200" s="12" t="s">
        <v>213</v>
      </c>
      <c r="AM200" s="12" t="s">
        <v>213</v>
      </c>
      <c r="AN200" s="12" t="s">
        <v>73</v>
      </c>
      <c r="AO200" s="248"/>
      <c r="AP200" s="11" t="s">
        <v>3493</v>
      </c>
      <c r="AQ200" s="13" t="s">
        <v>3494</v>
      </c>
      <c r="AR200" s="122" t="s">
        <v>76</v>
      </c>
      <c r="AS200" s="12" t="s">
        <v>77</v>
      </c>
      <c r="AT200" s="14" t="s">
        <v>63</v>
      </c>
      <c r="AU200" s="14">
        <v>45248</v>
      </c>
    </row>
    <row r="201" spans="1:47" s="15" customFormat="1" ht="10.5">
      <c r="A201" s="13" t="s">
        <v>3497</v>
      </c>
      <c r="B201" s="11" t="s">
        <v>3498</v>
      </c>
      <c r="C201" s="12">
        <v>3283</v>
      </c>
      <c r="D201" s="13" t="s">
        <v>3499</v>
      </c>
      <c r="E201" s="13" t="s">
        <v>2883</v>
      </c>
      <c r="F201" s="253"/>
      <c r="G201" s="11" t="s">
        <v>3502</v>
      </c>
      <c r="H201" s="11" t="s">
        <v>3503</v>
      </c>
      <c r="I201" s="11" t="s">
        <v>3506</v>
      </c>
      <c r="J201" s="13" t="s">
        <v>3511</v>
      </c>
      <c r="K201" s="11" t="s">
        <v>61</v>
      </c>
      <c r="L201" s="11" t="s">
        <v>63</v>
      </c>
      <c r="M201" s="11" t="s">
        <v>3513</v>
      </c>
      <c r="N201" s="11" t="s">
        <v>254</v>
      </c>
      <c r="O201" s="12" t="s">
        <v>63</v>
      </c>
      <c r="P201" s="11" t="s">
        <v>254</v>
      </c>
      <c r="Q201" s="13" t="s">
        <v>63</v>
      </c>
      <c r="R201" s="11" t="s">
        <v>254</v>
      </c>
      <c r="S201" s="12" t="s">
        <v>63</v>
      </c>
      <c r="T201" s="248"/>
      <c r="U201" s="11" t="s">
        <v>1128</v>
      </c>
      <c r="V201" s="144" t="s">
        <v>63</v>
      </c>
      <c r="W201" s="11" t="b">
        <v>0</v>
      </c>
      <c r="X201" s="12" t="s">
        <v>1760</v>
      </c>
      <c r="Y201" s="248"/>
      <c r="Z201" s="11" t="s">
        <v>211</v>
      </c>
      <c r="AA201" s="11" t="s">
        <v>212</v>
      </c>
      <c r="AB201" s="12" t="s">
        <v>213</v>
      </c>
      <c r="AC201" s="12" t="s">
        <v>213</v>
      </c>
      <c r="AD201" s="12" t="s">
        <v>213</v>
      </c>
      <c r="AE201" s="12" t="s">
        <v>213</v>
      </c>
      <c r="AF201" s="12" t="s">
        <v>213</v>
      </c>
      <c r="AG201" s="12" t="s">
        <v>213</v>
      </c>
      <c r="AH201" s="12" t="s">
        <v>73</v>
      </c>
      <c r="AI201" s="12" t="s">
        <v>213</v>
      </c>
      <c r="AJ201" s="12" t="s">
        <v>73</v>
      </c>
      <c r="AK201" s="12" t="s">
        <v>213</v>
      </c>
      <c r="AL201" s="12" t="s">
        <v>213</v>
      </c>
      <c r="AM201" s="12" t="s">
        <v>213</v>
      </c>
      <c r="AN201" s="12" t="s">
        <v>73</v>
      </c>
      <c r="AO201" s="248"/>
      <c r="AP201" s="11" t="s">
        <v>3515</v>
      </c>
      <c r="AQ201" s="13" t="s">
        <v>3516</v>
      </c>
      <c r="AR201" s="122" t="s">
        <v>76</v>
      </c>
      <c r="AS201" s="12" t="s">
        <v>77</v>
      </c>
      <c r="AT201" s="14" t="s">
        <v>63</v>
      </c>
      <c r="AU201" s="14">
        <v>45521</v>
      </c>
    </row>
    <row r="202" spans="1:47" s="15" customFormat="1" ht="10.5">
      <c r="A202" s="13" t="s">
        <v>3519</v>
      </c>
      <c r="B202" s="11" t="s">
        <v>3520</v>
      </c>
      <c r="C202" s="12">
        <v>3284</v>
      </c>
      <c r="D202" s="13" t="s">
        <v>3521</v>
      </c>
      <c r="E202" s="13" t="s">
        <v>2883</v>
      </c>
      <c r="F202" s="253"/>
      <c r="G202" s="11" t="s">
        <v>1319</v>
      </c>
      <c r="H202" s="11" t="s">
        <v>1769</v>
      </c>
      <c r="I202" s="11" t="s">
        <v>3524</v>
      </c>
      <c r="J202" s="13" t="s">
        <v>63</v>
      </c>
      <c r="K202" s="11" t="s">
        <v>61</v>
      </c>
      <c r="L202" s="11" t="s">
        <v>63</v>
      </c>
      <c r="M202" s="11" t="s">
        <v>3525</v>
      </c>
      <c r="N202" s="11" t="s">
        <v>203</v>
      </c>
      <c r="O202" s="11" t="s">
        <v>3528</v>
      </c>
      <c r="P202" s="11" t="s">
        <v>203</v>
      </c>
      <c r="Q202" s="13" t="s">
        <v>3530</v>
      </c>
      <c r="R202" s="11" t="s">
        <v>203</v>
      </c>
      <c r="S202" s="11" t="s">
        <v>3530</v>
      </c>
      <c r="T202" s="248"/>
      <c r="U202" s="11" t="s">
        <v>135</v>
      </c>
      <c r="V202" s="144" t="s">
        <v>1781</v>
      </c>
      <c r="W202" s="11" t="b">
        <v>0</v>
      </c>
      <c r="X202" s="12" t="s">
        <v>63</v>
      </c>
      <c r="Y202" s="248"/>
      <c r="Z202" s="11" t="s">
        <v>211</v>
      </c>
      <c r="AA202" s="11" t="s">
        <v>212</v>
      </c>
      <c r="AB202" s="12" t="s">
        <v>213</v>
      </c>
      <c r="AC202" s="12" t="s">
        <v>213</v>
      </c>
      <c r="AD202" s="12" t="s">
        <v>213</v>
      </c>
      <c r="AE202" s="12" t="s">
        <v>213</v>
      </c>
      <c r="AF202" s="12" t="s">
        <v>213</v>
      </c>
      <c r="AG202" s="12" t="s">
        <v>213</v>
      </c>
      <c r="AH202" s="12" t="s">
        <v>73</v>
      </c>
      <c r="AI202" s="12" t="s">
        <v>213</v>
      </c>
      <c r="AJ202" s="12" t="s">
        <v>73</v>
      </c>
      <c r="AK202" s="12" t="s">
        <v>213</v>
      </c>
      <c r="AL202" s="12" t="s">
        <v>213</v>
      </c>
      <c r="AM202" s="12" t="s">
        <v>213</v>
      </c>
      <c r="AN202" s="12" t="s">
        <v>73</v>
      </c>
      <c r="AO202" s="248"/>
      <c r="AP202" s="11" t="s">
        <v>3532</v>
      </c>
      <c r="AQ202" s="13" t="s">
        <v>3533</v>
      </c>
      <c r="AR202" s="122" t="s">
        <v>76</v>
      </c>
      <c r="AS202" s="12" t="s">
        <v>77</v>
      </c>
      <c r="AT202" s="14" t="s">
        <v>63</v>
      </c>
      <c r="AU202" s="14">
        <v>45521</v>
      </c>
    </row>
    <row r="203" spans="1:47" s="15" customFormat="1" ht="10.5">
      <c r="A203" s="13" t="s">
        <v>3536</v>
      </c>
      <c r="B203" s="11" t="s">
        <v>3537</v>
      </c>
      <c r="C203" s="12">
        <v>3286</v>
      </c>
      <c r="D203" s="13" t="s">
        <v>3538</v>
      </c>
      <c r="E203" s="13" t="s">
        <v>2883</v>
      </c>
      <c r="F203" s="253"/>
      <c r="G203" s="11" t="s">
        <v>3541</v>
      </c>
      <c r="H203" s="11" t="s">
        <v>3542</v>
      </c>
      <c r="I203" s="11" t="s">
        <v>3545</v>
      </c>
      <c r="J203" s="13" t="s">
        <v>3549</v>
      </c>
      <c r="K203" s="11" t="s">
        <v>61</v>
      </c>
      <c r="L203" s="11" t="s">
        <v>63</v>
      </c>
      <c r="M203" s="11" t="s">
        <v>3551</v>
      </c>
      <c r="N203" s="11" t="s">
        <v>254</v>
      </c>
      <c r="O203" s="12" t="s">
        <v>63</v>
      </c>
      <c r="P203" s="11" t="s">
        <v>254</v>
      </c>
      <c r="Q203" s="13" t="s">
        <v>63</v>
      </c>
      <c r="R203" s="11" t="s">
        <v>254</v>
      </c>
      <c r="S203" s="12" t="s">
        <v>63</v>
      </c>
      <c r="T203" s="248"/>
      <c r="U203" s="11" t="s">
        <v>1128</v>
      </c>
      <c r="V203" s="144" t="s">
        <v>63</v>
      </c>
      <c r="W203" s="11" t="b">
        <v>0</v>
      </c>
      <c r="X203" s="12" t="s">
        <v>1760</v>
      </c>
      <c r="Y203" s="248"/>
      <c r="Z203" s="11" t="s">
        <v>211</v>
      </c>
      <c r="AA203" s="11" t="s">
        <v>212</v>
      </c>
      <c r="AB203" s="12" t="s">
        <v>213</v>
      </c>
      <c r="AC203" s="12" t="s">
        <v>213</v>
      </c>
      <c r="AD203" s="12" t="s">
        <v>213</v>
      </c>
      <c r="AE203" s="12" t="s">
        <v>213</v>
      </c>
      <c r="AF203" s="12" t="s">
        <v>213</v>
      </c>
      <c r="AG203" s="12" t="s">
        <v>213</v>
      </c>
      <c r="AH203" s="12" t="s">
        <v>73</v>
      </c>
      <c r="AI203" s="12" t="s">
        <v>213</v>
      </c>
      <c r="AJ203" s="12" t="s">
        <v>73</v>
      </c>
      <c r="AK203" s="12" t="s">
        <v>213</v>
      </c>
      <c r="AL203" s="12" t="s">
        <v>213</v>
      </c>
      <c r="AM203" s="12" t="s">
        <v>213</v>
      </c>
      <c r="AN203" s="12" t="s">
        <v>73</v>
      </c>
      <c r="AO203" s="248"/>
      <c r="AP203" s="11" t="s">
        <v>3553</v>
      </c>
      <c r="AQ203" s="13" t="s">
        <v>3554</v>
      </c>
      <c r="AR203" s="122" t="s">
        <v>76</v>
      </c>
      <c r="AS203" s="12" t="s">
        <v>77</v>
      </c>
      <c r="AT203" s="14" t="s">
        <v>63</v>
      </c>
      <c r="AU203" s="14">
        <v>45521</v>
      </c>
    </row>
    <row r="204" spans="1:47" s="15" customFormat="1" ht="10.5">
      <c r="A204" s="13" t="s">
        <v>3557</v>
      </c>
      <c r="B204" s="11" t="s">
        <v>3558</v>
      </c>
      <c r="C204" s="12">
        <v>3287</v>
      </c>
      <c r="D204" s="13" t="s">
        <v>3559</v>
      </c>
      <c r="E204" s="13" t="s">
        <v>2883</v>
      </c>
      <c r="F204" s="253"/>
      <c r="G204" s="11" t="s">
        <v>1319</v>
      </c>
      <c r="H204" s="11" t="s">
        <v>1769</v>
      </c>
      <c r="I204" s="11" t="s">
        <v>3524</v>
      </c>
      <c r="J204" s="13" t="s">
        <v>63</v>
      </c>
      <c r="K204" s="11" t="s">
        <v>61</v>
      </c>
      <c r="L204" s="11" t="s">
        <v>63</v>
      </c>
      <c r="M204" s="11" t="s">
        <v>3560</v>
      </c>
      <c r="N204" s="11" t="s">
        <v>203</v>
      </c>
      <c r="O204" s="11" t="s">
        <v>3563</v>
      </c>
      <c r="P204" s="11" t="s">
        <v>203</v>
      </c>
      <c r="Q204" s="13" t="s">
        <v>3565</v>
      </c>
      <c r="R204" s="11" t="s">
        <v>203</v>
      </c>
      <c r="S204" s="11" t="s">
        <v>3565</v>
      </c>
      <c r="T204" s="248"/>
      <c r="U204" s="11" t="s">
        <v>135</v>
      </c>
      <c r="V204" s="144" t="s">
        <v>1781</v>
      </c>
      <c r="W204" s="11" t="b">
        <v>0</v>
      </c>
      <c r="X204" s="12" t="s">
        <v>63</v>
      </c>
      <c r="Y204" s="248"/>
      <c r="Z204" s="11" t="s">
        <v>211</v>
      </c>
      <c r="AA204" s="11" t="s">
        <v>212</v>
      </c>
      <c r="AB204" s="12" t="s">
        <v>213</v>
      </c>
      <c r="AC204" s="12" t="s">
        <v>213</v>
      </c>
      <c r="AD204" s="12" t="s">
        <v>213</v>
      </c>
      <c r="AE204" s="12" t="s">
        <v>213</v>
      </c>
      <c r="AF204" s="12" t="s">
        <v>213</v>
      </c>
      <c r="AG204" s="12" t="s">
        <v>213</v>
      </c>
      <c r="AH204" s="12" t="s">
        <v>73</v>
      </c>
      <c r="AI204" s="12" t="s">
        <v>213</v>
      </c>
      <c r="AJ204" s="12" t="s">
        <v>73</v>
      </c>
      <c r="AK204" s="12" t="s">
        <v>213</v>
      </c>
      <c r="AL204" s="12" t="s">
        <v>213</v>
      </c>
      <c r="AM204" s="12" t="s">
        <v>213</v>
      </c>
      <c r="AN204" s="12" t="s">
        <v>73</v>
      </c>
      <c r="AO204" s="248"/>
      <c r="AP204" s="11" t="s">
        <v>3567</v>
      </c>
      <c r="AQ204" s="13" t="s">
        <v>3568</v>
      </c>
      <c r="AR204" s="122" t="s">
        <v>76</v>
      </c>
      <c r="AS204" s="12" t="s">
        <v>77</v>
      </c>
      <c r="AT204" s="14" t="s">
        <v>63</v>
      </c>
      <c r="AU204" s="14">
        <v>45521</v>
      </c>
    </row>
    <row r="205" spans="1:47" s="15" customFormat="1" ht="10.5">
      <c r="A205" s="13" t="s">
        <v>3571</v>
      </c>
      <c r="B205" s="11" t="s">
        <v>3572</v>
      </c>
      <c r="C205" s="12">
        <v>2516</v>
      </c>
      <c r="D205" s="13" t="s">
        <v>3573</v>
      </c>
      <c r="E205" s="13" t="s">
        <v>2883</v>
      </c>
      <c r="F205" s="253"/>
      <c r="G205" s="11" t="s">
        <v>3576</v>
      </c>
      <c r="H205" s="11" t="b">
        <v>1</v>
      </c>
      <c r="I205" s="11" t="s">
        <v>3579</v>
      </c>
      <c r="J205" s="13" t="s">
        <v>63</v>
      </c>
      <c r="K205" s="11" t="s">
        <v>61</v>
      </c>
      <c r="L205" s="11" t="s">
        <v>63</v>
      </c>
      <c r="M205" s="11" t="s">
        <v>3580</v>
      </c>
      <c r="N205" s="11" t="s">
        <v>254</v>
      </c>
      <c r="O205" s="12" t="s">
        <v>63</v>
      </c>
      <c r="P205" s="11" t="s">
        <v>254</v>
      </c>
      <c r="Q205" s="13" t="s">
        <v>63</v>
      </c>
      <c r="R205" s="11" t="s">
        <v>254</v>
      </c>
      <c r="S205" s="12" t="s">
        <v>63</v>
      </c>
      <c r="T205" s="248"/>
      <c r="U205" s="11" t="s">
        <v>135</v>
      </c>
      <c r="V205" s="144" t="s">
        <v>1030</v>
      </c>
      <c r="W205" s="11" t="b">
        <v>0</v>
      </c>
      <c r="X205" s="12" t="s">
        <v>63</v>
      </c>
      <c r="Y205" s="248"/>
      <c r="Z205" s="11" t="s">
        <v>211</v>
      </c>
      <c r="AA205" s="11" t="s">
        <v>212</v>
      </c>
      <c r="AB205" s="12" t="s">
        <v>213</v>
      </c>
      <c r="AC205" s="12" t="s">
        <v>213</v>
      </c>
      <c r="AD205" s="12" t="s">
        <v>213</v>
      </c>
      <c r="AE205" s="12" t="s">
        <v>213</v>
      </c>
      <c r="AF205" s="12" t="s">
        <v>213</v>
      </c>
      <c r="AG205" s="12" t="s">
        <v>213</v>
      </c>
      <c r="AH205" s="12" t="s">
        <v>73</v>
      </c>
      <c r="AI205" s="12" t="s">
        <v>213</v>
      </c>
      <c r="AJ205" s="12" t="s">
        <v>73</v>
      </c>
      <c r="AK205" s="12" t="s">
        <v>213</v>
      </c>
      <c r="AL205" s="12" t="s">
        <v>213</v>
      </c>
      <c r="AM205" s="12" t="s">
        <v>213</v>
      </c>
      <c r="AN205" s="12" t="s">
        <v>73</v>
      </c>
      <c r="AO205" s="248"/>
      <c r="AP205" s="11" t="s">
        <v>3581</v>
      </c>
      <c r="AQ205" s="13" t="s">
        <v>3582</v>
      </c>
      <c r="AR205" s="122" t="s">
        <v>76</v>
      </c>
      <c r="AS205" s="12" t="s">
        <v>77</v>
      </c>
      <c r="AT205" s="14" t="s">
        <v>63</v>
      </c>
      <c r="AU205" s="14">
        <v>44702</v>
      </c>
    </row>
    <row r="206" spans="1:47" s="15" customFormat="1" ht="10.5">
      <c r="A206" s="13" t="s">
        <v>3585</v>
      </c>
      <c r="B206" s="11" t="s">
        <v>3587</v>
      </c>
      <c r="C206" s="12">
        <v>2167</v>
      </c>
      <c r="D206" s="13" t="s">
        <v>3588</v>
      </c>
      <c r="E206" s="13" t="s">
        <v>171</v>
      </c>
      <c r="F206" s="253"/>
      <c r="G206" s="11" t="s">
        <v>3591</v>
      </c>
      <c r="H206" s="11" t="s">
        <v>3593</v>
      </c>
      <c r="I206" s="11" t="s">
        <v>3596</v>
      </c>
      <c r="J206" s="13" t="s">
        <v>3599</v>
      </c>
      <c r="K206" s="11" t="s">
        <v>61</v>
      </c>
      <c r="L206" s="11" t="s">
        <v>63</v>
      </c>
      <c r="M206" s="11" t="s">
        <v>3600</v>
      </c>
      <c r="N206" s="11" t="s">
        <v>254</v>
      </c>
      <c r="O206" s="12" t="s">
        <v>63</v>
      </c>
      <c r="P206" s="11" t="s">
        <v>254</v>
      </c>
      <c r="Q206" s="13" t="s">
        <v>63</v>
      </c>
      <c r="R206" s="11" t="s">
        <v>254</v>
      </c>
      <c r="S206" s="12" t="s">
        <v>63</v>
      </c>
      <c r="T206" s="248"/>
      <c r="U206" s="11" t="s">
        <v>135</v>
      </c>
      <c r="V206" s="144" t="s">
        <v>3601</v>
      </c>
      <c r="W206" s="11" t="b">
        <v>0</v>
      </c>
      <c r="X206" s="12" t="s">
        <v>63</v>
      </c>
      <c r="Y206" s="248"/>
      <c r="Z206" s="11" t="s">
        <v>211</v>
      </c>
      <c r="AA206" s="11" t="s">
        <v>212</v>
      </c>
      <c r="AB206" s="12" t="s">
        <v>213</v>
      </c>
      <c r="AC206" s="12" t="s">
        <v>213</v>
      </c>
      <c r="AD206" s="12" t="s">
        <v>213</v>
      </c>
      <c r="AE206" s="12" t="s">
        <v>213</v>
      </c>
      <c r="AF206" s="12" t="s">
        <v>213</v>
      </c>
      <c r="AG206" s="12" t="s">
        <v>213</v>
      </c>
      <c r="AH206" s="12" t="s">
        <v>73</v>
      </c>
      <c r="AI206" s="12" t="s">
        <v>213</v>
      </c>
      <c r="AJ206" s="12" t="s">
        <v>73</v>
      </c>
      <c r="AK206" s="12" t="s">
        <v>213</v>
      </c>
      <c r="AL206" s="12" t="s">
        <v>213</v>
      </c>
      <c r="AM206" s="12" t="s">
        <v>213</v>
      </c>
      <c r="AN206" s="12" t="s">
        <v>73</v>
      </c>
      <c r="AO206" s="248"/>
      <c r="AP206" s="11" t="s">
        <v>3602</v>
      </c>
      <c r="AQ206" s="13" t="s">
        <v>3603</v>
      </c>
      <c r="AR206" s="122" t="s">
        <v>76</v>
      </c>
      <c r="AS206" s="12" t="s">
        <v>77</v>
      </c>
      <c r="AT206" s="14">
        <v>44422</v>
      </c>
      <c r="AU206" s="14" t="s">
        <v>63</v>
      </c>
    </row>
    <row r="207" spans="1:47" s="15" customFormat="1" ht="10.5">
      <c r="A207" s="13" t="s">
        <v>3607</v>
      </c>
      <c r="B207" s="11" t="s">
        <v>3608</v>
      </c>
      <c r="C207" s="12">
        <v>3855</v>
      </c>
      <c r="D207" s="13" t="s">
        <v>3609</v>
      </c>
      <c r="E207" s="13" t="s">
        <v>2883</v>
      </c>
      <c r="F207" s="253"/>
      <c r="G207" s="11" t="s">
        <v>3612</v>
      </c>
      <c r="H207" s="11" t="s">
        <v>950</v>
      </c>
      <c r="I207" s="11" t="s">
        <v>3616</v>
      </c>
      <c r="J207" s="13" t="s">
        <v>63</v>
      </c>
      <c r="K207" s="11" t="s">
        <v>61</v>
      </c>
      <c r="L207" s="11" t="s">
        <v>63</v>
      </c>
      <c r="M207" s="11" t="s">
        <v>3620</v>
      </c>
      <c r="N207" s="11" t="s">
        <v>203</v>
      </c>
      <c r="O207" s="11" t="s">
        <v>2945</v>
      </c>
      <c r="P207" s="11" t="s">
        <v>254</v>
      </c>
      <c r="Q207" s="13" t="s">
        <v>63</v>
      </c>
      <c r="R207" s="11" t="s">
        <v>254</v>
      </c>
      <c r="S207" s="12" t="s">
        <v>63</v>
      </c>
      <c r="T207" s="248"/>
      <c r="U207" s="11" t="s">
        <v>135</v>
      </c>
      <c r="V207" s="201" t="s">
        <v>3624</v>
      </c>
      <c r="W207" s="11" t="b">
        <v>0</v>
      </c>
      <c r="X207" s="12" t="s">
        <v>63</v>
      </c>
      <c r="Y207" s="248"/>
      <c r="Z207" s="11" t="s">
        <v>211</v>
      </c>
      <c r="AA207" s="11" t="s">
        <v>212</v>
      </c>
      <c r="AB207" s="12" t="s">
        <v>213</v>
      </c>
      <c r="AC207" s="12" t="s">
        <v>213</v>
      </c>
      <c r="AD207" s="12" t="s">
        <v>213</v>
      </c>
      <c r="AE207" s="12" t="s">
        <v>213</v>
      </c>
      <c r="AF207" s="12" t="s">
        <v>213</v>
      </c>
      <c r="AG207" s="12" t="s">
        <v>213</v>
      </c>
      <c r="AH207" s="12" t="s">
        <v>73</v>
      </c>
      <c r="AI207" s="12" t="s">
        <v>213</v>
      </c>
      <c r="AJ207" s="12" t="s">
        <v>73</v>
      </c>
      <c r="AK207" s="12" t="s">
        <v>213</v>
      </c>
      <c r="AL207" s="12" t="s">
        <v>213</v>
      </c>
      <c r="AM207" s="12" t="s">
        <v>213</v>
      </c>
      <c r="AN207" s="12" t="s">
        <v>73</v>
      </c>
      <c r="AO207" s="248"/>
      <c r="AP207" s="11" t="s">
        <v>3625</v>
      </c>
      <c r="AQ207" s="13" t="s">
        <v>3626</v>
      </c>
      <c r="AR207" s="122" t="s">
        <v>76</v>
      </c>
      <c r="AS207" s="12" t="s">
        <v>77</v>
      </c>
      <c r="AT207" s="14" t="s">
        <v>63</v>
      </c>
      <c r="AU207" s="188">
        <v>46340</v>
      </c>
    </row>
    <row r="208" spans="1:47" s="15" customFormat="1" ht="10.5">
      <c r="A208" s="124" t="s">
        <v>3627</v>
      </c>
      <c r="B208" s="121" t="s">
        <v>3628</v>
      </c>
      <c r="C208" s="122">
        <v>3266</v>
      </c>
      <c r="D208" s="123" t="s">
        <v>3629</v>
      </c>
      <c r="E208" s="124" t="s">
        <v>2883</v>
      </c>
      <c r="F208" s="230"/>
      <c r="G208" s="121" t="s">
        <v>3630</v>
      </c>
      <c r="H208" s="121" t="s">
        <v>3631</v>
      </c>
      <c r="I208" s="121" t="s">
        <v>3632</v>
      </c>
      <c r="J208" s="124" t="s">
        <v>63</v>
      </c>
      <c r="K208" s="127" t="s">
        <v>61</v>
      </c>
      <c r="L208" s="127" t="s">
        <v>63</v>
      </c>
      <c r="M208" s="127" t="s">
        <v>63</v>
      </c>
      <c r="N208" s="164" t="s">
        <v>254</v>
      </c>
      <c r="O208" s="164" t="s">
        <v>63</v>
      </c>
      <c r="P208" s="121" t="s">
        <v>254</v>
      </c>
      <c r="Q208" s="164" t="s">
        <v>63</v>
      </c>
      <c r="R208" s="121" t="s">
        <v>254</v>
      </c>
      <c r="S208" s="164" t="s">
        <v>63</v>
      </c>
      <c r="T208" s="231"/>
      <c r="U208" s="11" t="s">
        <v>135</v>
      </c>
      <c r="V208" s="192" t="s">
        <v>3633</v>
      </c>
      <c r="W208" s="121" t="b">
        <v>0</v>
      </c>
      <c r="X208" s="122" t="s">
        <v>63</v>
      </c>
      <c r="Y208" s="231"/>
      <c r="Z208" s="121" t="s">
        <v>211</v>
      </c>
      <c r="AA208" s="121" t="s">
        <v>212</v>
      </c>
      <c r="AB208" s="122" t="s">
        <v>213</v>
      </c>
      <c r="AC208" s="122" t="s">
        <v>213</v>
      </c>
      <c r="AD208" s="122" t="s">
        <v>213</v>
      </c>
      <c r="AE208" s="122" t="s">
        <v>213</v>
      </c>
      <c r="AF208" s="122" t="s">
        <v>213</v>
      </c>
      <c r="AG208" s="122" t="s">
        <v>213</v>
      </c>
      <c r="AH208" s="122" t="s">
        <v>73</v>
      </c>
      <c r="AI208" s="122" t="s">
        <v>213</v>
      </c>
      <c r="AJ208" s="122" t="s">
        <v>73</v>
      </c>
      <c r="AK208" s="122" t="s">
        <v>213</v>
      </c>
      <c r="AL208" s="122" t="s">
        <v>213</v>
      </c>
      <c r="AM208" s="122" t="s">
        <v>213</v>
      </c>
      <c r="AN208" s="122" t="s">
        <v>73</v>
      </c>
      <c r="AO208" s="231"/>
      <c r="AP208" s="121" t="s">
        <v>3634</v>
      </c>
      <c r="AQ208" s="13" t="s">
        <v>3635</v>
      </c>
      <c r="AR208" s="122" t="s">
        <v>76</v>
      </c>
      <c r="AS208" s="122" t="s">
        <v>3636</v>
      </c>
      <c r="AT208" s="129">
        <v>46158</v>
      </c>
      <c r="AU208" s="129">
        <v>46158</v>
      </c>
    </row>
    <row r="209" spans="1:47" s="15" customFormat="1" ht="11.25">
      <c r="A209" s="236" t="s">
        <v>9929</v>
      </c>
      <c r="B209" s="237"/>
      <c r="C209" s="238"/>
      <c r="D209" s="239"/>
      <c r="E209" s="235"/>
      <c r="F209" s="230"/>
      <c r="G209" s="237"/>
      <c r="H209" s="237"/>
      <c r="I209" s="237"/>
      <c r="J209" s="235"/>
      <c r="K209" s="237"/>
      <c r="L209" s="237"/>
      <c r="M209" s="237"/>
      <c r="N209" s="235"/>
      <c r="O209" s="235"/>
      <c r="P209" s="237"/>
      <c r="Q209" s="235"/>
      <c r="R209" s="237"/>
      <c r="S209" s="235"/>
      <c r="T209" s="231"/>
      <c r="U209" s="237"/>
      <c r="V209" s="240"/>
      <c r="W209" s="237"/>
      <c r="X209" s="238"/>
      <c r="Y209" s="231"/>
      <c r="Z209" s="237"/>
      <c r="AA209" s="237"/>
      <c r="AB209" s="238"/>
      <c r="AC209" s="238"/>
      <c r="AD209" s="238"/>
      <c r="AE209" s="238"/>
      <c r="AF209" s="238"/>
      <c r="AG209" s="238"/>
      <c r="AH209" s="238"/>
      <c r="AI209" s="238"/>
      <c r="AJ209" s="238"/>
      <c r="AK209" s="238"/>
      <c r="AL209" s="238"/>
      <c r="AM209" s="238"/>
      <c r="AN209" s="238"/>
      <c r="AO209" s="231"/>
      <c r="AP209" s="237"/>
      <c r="AQ209" s="235"/>
      <c r="AR209" s="238"/>
      <c r="AS209" s="238"/>
      <c r="AT209" s="241"/>
      <c r="AU209" s="241"/>
    </row>
    <row r="210" spans="1:47" s="15" customFormat="1" ht="10.5">
      <c r="A210" s="13" t="s">
        <v>3639</v>
      </c>
      <c r="B210" s="11" t="s">
        <v>3640</v>
      </c>
      <c r="C210" s="12">
        <v>3074</v>
      </c>
      <c r="D210" s="13" t="s">
        <v>3641</v>
      </c>
      <c r="E210" s="13" t="s">
        <v>3642</v>
      </c>
      <c r="F210" s="254"/>
      <c r="G210" s="187" t="s">
        <v>3643</v>
      </c>
      <c r="H210" s="11" t="b">
        <v>1</v>
      </c>
      <c r="I210" s="11" t="s">
        <v>3644</v>
      </c>
      <c r="J210" s="202" t="s">
        <v>63</v>
      </c>
      <c r="K210" s="11" t="s">
        <v>61</v>
      </c>
      <c r="L210" s="11" t="s">
        <v>63</v>
      </c>
      <c r="M210" s="11" t="s">
        <v>3645</v>
      </c>
      <c r="N210" s="11" t="s">
        <v>203</v>
      </c>
      <c r="O210" s="11" t="s">
        <v>3648</v>
      </c>
      <c r="P210" s="11" t="s">
        <v>254</v>
      </c>
      <c r="Q210" s="13" t="s">
        <v>63</v>
      </c>
      <c r="R210" s="11" t="s">
        <v>254</v>
      </c>
      <c r="S210" s="12" t="s">
        <v>63</v>
      </c>
      <c r="T210" s="248"/>
      <c r="U210" s="11" t="s">
        <v>135</v>
      </c>
      <c r="V210" s="144" t="s">
        <v>1030</v>
      </c>
      <c r="W210" s="11" t="b">
        <v>0</v>
      </c>
      <c r="X210" s="12" t="s">
        <v>63</v>
      </c>
      <c r="Y210" s="248"/>
      <c r="Z210" s="11" t="s">
        <v>211</v>
      </c>
      <c r="AA210" s="11" t="s">
        <v>212</v>
      </c>
      <c r="AB210" s="12" t="s">
        <v>213</v>
      </c>
      <c r="AC210" s="12" t="s">
        <v>213</v>
      </c>
      <c r="AD210" s="12" t="s">
        <v>213</v>
      </c>
      <c r="AE210" s="12" t="s">
        <v>213</v>
      </c>
      <c r="AF210" s="12" t="s">
        <v>213</v>
      </c>
      <c r="AG210" s="12" t="s">
        <v>213</v>
      </c>
      <c r="AH210" s="12" t="s">
        <v>73</v>
      </c>
      <c r="AI210" s="12" t="s">
        <v>73</v>
      </c>
      <c r="AJ210" s="12" t="s">
        <v>73</v>
      </c>
      <c r="AK210" s="12" t="s">
        <v>73</v>
      </c>
      <c r="AL210" s="12" t="s">
        <v>73</v>
      </c>
      <c r="AM210" s="12" t="s">
        <v>73</v>
      </c>
      <c r="AN210" s="12" t="s">
        <v>73</v>
      </c>
      <c r="AO210" s="248"/>
      <c r="AP210" s="11" t="s">
        <v>3649</v>
      </c>
      <c r="AQ210" s="13" t="s">
        <v>3650</v>
      </c>
      <c r="AR210" s="122" t="s">
        <v>76</v>
      </c>
      <c r="AS210" s="12" t="s">
        <v>77</v>
      </c>
      <c r="AT210" s="14" t="s">
        <v>63</v>
      </c>
      <c r="AU210" s="188">
        <v>46340</v>
      </c>
    </row>
    <row r="211" spans="1:47" s="15" customFormat="1" ht="10.5">
      <c r="A211" s="13" t="s">
        <v>3653</v>
      </c>
      <c r="B211" s="11" t="s">
        <v>3654</v>
      </c>
      <c r="C211" s="12">
        <v>3075</v>
      </c>
      <c r="D211" s="13" t="s">
        <v>3655</v>
      </c>
      <c r="E211" s="13" t="s">
        <v>3642</v>
      </c>
      <c r="F211" s="253"/>
      <c r="G211" s="11" t="s">
        <v>3658</v>
      </c>
      <c r="H211" s="11" t="s">
        <v>3659</v>
      </c>
      <c r="I211" s="11" t="s">
        <v>3662</v>
      </c>
      <c r="J211" s="13" t="s">
        <v>63</v>
      </c>
      <c r="K211" s="11" t="s">
        <v>61</v>
      </c>
      <c r="L211" s="11" t="s">
        <v>63</v>
      </c>
      <c r="M211" s="11" t="s">
        <v>3663</v>
      </c>
      <c r="N211" s="11" t="s">
        <v>203</v>
      </c>
      <c r="O211" s="11" t="s">
        <v>3667</v>
      </c>
      <c r="P211" s="11" t="s">
        <v>254</v>
      </c>
      <c r="Q211" s="13" t="s">
        <v>63</v>
      </c>
      <c r="R211" s="11" t="s">
        <v>254</v>
      </c>
      <c r="S211" s="12" t="s">
        <v>63</v>
      </c>
      <c r="T211" s="248"/>
      <c r="U211" s="11" t="s">
        <v>135</v>
      </c>
      <c r="V211" s="144" t="s">
        <v>3669</v>
      </c>
      <c r="W211" s="11" t="b">
        <v>0</v>
      </c>
      <c r="X211" s="12" t="s">
        <v>63</v>
      </c>
      <c r="Y211" s="248"/>
      <c r="Z211" s="11" t="s">
        <v>211</v>
      </c>
      <c r="AA211" s="11" t="s">
        <v>212</v>
      </c>
      <c r="AB211" s="12" t="s">
        <v>213</v>
      </c>
      <c r="AC211" s="12" t="s">
        <v>213</v>
      </c>
      <c r="AD211" s="12" t="s">
        <v>213</v>
      </c>
      <c r="AE211" s="12" t="s">
        <v>213</v>
      </c>
      <c r="AF211" s="12" t="s">
        <v>213</v>
      </c>
      <c r="AG211" s="12" t="s">
        <v>213</v>
      </c>
      <c r="AH211" s="12" t="s">
        <v>73</v>
      </c>
      <c r="AI211" s="12" t="s">
        <v>73</v>
      </c>
      <c r="AJ211" s="12" t="s">
        <v>73</v>
      </c>
      <c r="AK211" s="12" t="s">
        <v>213</v>
      </c>
      <c r="AL211" s="12" t="s">
        <v>213</v>
      </c>
      <c r="AM211" s="12" t="s">
        <v>213</v>
      </c>
      <c r="AN211" s="12" t="s">
        <v>73</v>
      </c>
      <c r="AO211" s="248"/>
      <c r="AP211" s="11" t="s">
        <v>3670</v>
      </c>
      <c r="AQ211" s="13" t="s">
        <v>3671</v>
      </c>
      <c r="AR211" s="122" t="s">
        <v>76</v>
      </c>
      <c r="AS211" s="12" t="s">
        <v>77</v>
      </c>
      <c r="AT211" s="14">
        <v>44521</v>
      </c>
      <c r="AU211" s="14">
        <v>45248</v>
      </c>
    </row>
    <row r="212" spans="1:47" s="15" customFormat="1" ht="10.5">
      <c r="A212" s="13" t="s">
        <v>3674</v>
      </c>
      <c r="B212" s="11" t="s">
        <v>3675</v>
      </c>
      <c r="C212" s="12">
        <v>6211</v>
      </c>
      <c r="D212" s="13" t="s">
        <v>3676</v>
      </c>
      <c r="E212" s="13" t="s">
        <v>3642</v>
      </c>
      <c r="F212" s="253"/>
      <c r="G212" s="11" t="s">
        <v>3679</v>
      </c>
      <c r="H212" s="11" t="s">
        <v>3682</v>
      </c>
      <c r="I212" s="11" t="s">
        <v>3685</v>
      </c>
      <c r="J212" s="13" t="s">
        <v>63</v>
      </c>
      <c r="K212" s="11" t="s">
        <v>61</v>
      </c>
      <c r="L212" s="11" t="s">
        <v>63</v>
      </c>
      <c r="M212" s="11" t="s">
        <v>3686</v>
      </c>
      <c r="N212" s="11" t="s">
        <v>203</v>
      </c>
      <c r="O212" s="11" t="s">
        <v>3648</v>
      </c>
      <c r="P212" s="11" t="s">
        <v>254</v>
      </c>
      <c r="Q212" s="13" t="s">
        <v>63</v>
      </c>
      <c r="R212" s="11" t="s">
        <v>254</v>
      </c>
      <c r="S212" s="12" t="s">
        <v>63</v>
      </c>
      <c r="T212" s="248"/>
      <c r="U212" s="11" t="s">
        <v>135</v>
      </c>
      <c r="V212" s="144" t="s">
        <v>3687</v>
      </c>
      <c r="W212" s="11" t="b">
        <v>1</v>
      </c>
      <c r="X212" s="12" t="s">
        <v>63</v>
      </c>
      <c r="Y212" s="248"/>
      <c r="Z212" s="11" t="s">
        <v>211</v>
      </c>
      <c r="AA212" s="11" t="s">
        <v>212</v>
      </c>
      <c r="AB212" s="12" t="s">
        <v>213</v>
      </c>
      <c r="AC212" s="12" t="s">
        <v>213</v>
      </c>
      <c r="AD212" s="12" t="s">
        <v>213</v>
      </c>
      <c r="AE212" s="12" t="s">
        <v>213</v>
      </c>
      <c r="AF212" s="12" t="s">
        <v>213</v>
      </c>
      <c r="AG212" s="12" t="s">
        <v>213</v>
      </c>
      <c r="AH212" s="12" t="s">
        <v>73</v>
      </c>
      <c r="AI212" s="12" t="s">
        <v>73</v>
      </c>
      <c r="AJ212" s="12" t="s">
        <v>73</v>
      </c>
      <c r="AK212" s="12" t="s">
        <v>213</v>
      </c>
      <c r="AL212" s="12" t="s">
        <v>213</v>
      </c>
      <c r="AM212" s="12" t="s">
        <v>213</v>
      </c>
      <c r="AN212" s="12" t="s">
        <v>73</v>
      </c>
      <c r="AO212" s="248"/>
      <c r="AP212" s="11" t="s">
        <v>3688</v>
      </c>
      <c r="AQ212" s="13" t="s">
        <v>3689</v>
      </c>
      <c r="AR212" s="122" t="s">
        <v>76</v>
      </c>
      <c r="AS212" s="12" t="s">
        <v>77</v>
      </c>
      <c r="AT212" s="14">
        <v>44521</v>
      </c>
      <c r="AU212" s="14">
        <v>45892</v>
      </c>
    </row>
    <row r="213" spans="1:47" s="15" customFormat="1" ht="10.5">
      <c r="A213" s="13" t="s">
        <v>3692</v>
      </c>
      <c r="B213" s="11" t="s">
        <v>3693</v>
      </c>
      <c r="C213" s="12">
        <v>3182</v>
      </c>
      <c r="D213" s="13" t="s">
        <v>3694</v>
      </c>
      <c r="E213" s="13" t="s">
        <v>3642</v>
      </c>
      <c r="F213" s="253"/>
      <c r="G213" s="11" t="s">
        <v>3697</v>
      </c>
      <c r="H213" s="11" t="s">
        <v>3698</v>
      </c>
      <c r="I213" s="11" t="s">
        <v>3701</v>
      </c>
      <c r="J213" s="13" t="s">
        <v>3704</v>
      </c>
      <c r="K213" s="11" t="s">
        <v>61</v>
      </c>
      <c r="L213" s="11" t="s">
        <v>63</v>
      </c>
      <c r="M213" s="11" t="s">
        <v>3705</v>
      </c>
      <c r="N213" s="11" t="s">
        <v>203</v>
      </c>
      <c r="O213" s="11" t="s">
        <v>3706</v>
      </c>
      <c r="P213" s="11" t="s">
        <v>254</v>
      </c>
      <c r="Q213" s="13" t="s">
        <v>63</v>
      </c>
      <c r="R213" s="11" t="s">
        <v>254</v>
      </c>
      <c r="S213" s="12" t="s">
        <v>63</v>
      </c>
      <c r="T213" s="248"/>
      <c r="U213" s="11" t="s">
        <v>135</v>
      </c>
      <c r="V213" s="144" t="s">
        <v>3707</v>
      </c>
      <c r="W213" s="11" t="b">
        <v>0</v>
      </c>
      <c r="X213" s="12" t="s">
        <v>93</v>
      </c>
      <c r="Y213" s="248"/>
      <c r="Z213" s="11" t="s">
        <v>211</v>
      </c>
      <c r="AA213" s="11" t="s">
        <v>212</v>
      </c>
      <c r="AB213" s="12" t="s">
        <v>213</v>
      </c>
      <c r="AC213" s="12" t="s">
        <v>213</v>
      </c>
      <c r="AD213" s="12" t="s">
        <v>213</v>
      </c>
      <c r="AE213" s="12" t="s">
        <v>213</v>
      </c>
      <c r="AF213" s="12" t="s">
        <v>213</v>
      </c>
      <c r="AG213" s="12" t="s">
        <v>213</v>
      </c>
      <c r="AH213" s="12" t="s">
        <v>73</v>
      </c>
      <c r="AI213" s="12" t="s">
        <v>73</v>
      </c>
      <c r="AJ213" s="12" t="s">
        <v>73</v>
      </c>
      <c r="AK213" s="12" t="s">
        <v>213</v>
      </c>
      <c r="AL213" s="12" t="s">
        <v>213</v>
      </c>
      <c r="AM213" s="12" t="s">
        <v>213</v>
      </c>
      <c r="AN213" s="12" t="s">
        <v>73</v>
      </c>
      <c r="AO213" s="248"/>
      <c r="AP213" s="11" t="s">
        <v>3708</v>
      </c>
      <c r="AQ213" s="13" t="s">
        <v>3709</v>
      </c>
      <c r="AR213" s="122" t="s">
        <v>76</v>
      </c>
      <c r="AS213" s="12" t="s">
        <v>77</v>
      </c>
      <c r="AT213" s="14">
        <v>44521</v>
      </c>
      <c r="AU213" s="14">
        <v>45521</v>
      </c>
    </row>
    <row r="214" spans="1:47" s="15" customFormat="1" ht="10.5">
      <c r="A214" s="13" t="s">
        <v>3712</v>
      </c>
      <c r="B214" s="11" t="s">
        <v>3713</v>
      </c>
      <c r="C214" s="12">
        <v>3188</v>
      </c>
      <c r="D214" s="13" t="s">
        <v>3714</v>
      </c>
      <c r="E214" s="13" t="s">
        <v>3642</v>
      </c>
      <c r="F214" s="253"/>
      <c r="G214" s="11" t="s">
        <v>3717</v>
      </c>
      <c r="H214" s="11" t="s">
        <v>3718</v>
      </c>
      <c r="I214" s="11" t="s">
        <v>3721</v>
      </c>
      <c r="J214" s="13" t="s">
        <v>3724</v>
      </c>
      <c r="K214" s="11" t="s">
        <v>61</v>
      </c>
      <c r="L214" s="11" t="s">
        <v>63</v>
      </c>
      <c r="M214" s="11" t="s">
        <v>3726</v>
      </c>
      <c r="N214" s="11" t="s">
        <v>203</v>
      </c>
      <c r="O214" s="11" t="s">
        <v>3648</v>
      </c>
      <c r="P214" s="11" t="s">
        <v>254</v>
      </c>
      <c r="Q214" s="13" t="s">
        <v>63</v>
      </c>
      <c r="R214" s="11" t="s">
        <v>254</v>
      </c>
      <c r="S214" s="12" t="s">
        <v>63</v>
      </c>
      <c r="T214" s="248"/>
      <c r="U214" s="11" t="s">
        <v>67</v>
      </c>
      <c r="V214" s="144" t="s">
        <v>63</v>
      </c>
      <c r="W214" s="11" t="b">
        <v>0</v>
      </c>
      <c r="X214" s="12" t="s">
        <v>2947</v>
      </c>
      <c r="Y214" s="248"/>
      <c r="Z214" s="11" t="s">
        <v>211</v>
      </c>
      <c r="AA214" s="11" t="s">
        <v>212</v>
      </c>
      <c r="AB214" s="12" t="s">
        <v>213</v>
      </c>
      <c r="AC214" s="12" t="s">
        <v>213</v>
      </c>
      <c r="AD214" s="12" t="s">
        <v>213</v>
      </c>
      <c r="AE214" s="12" t="s">
        <v>213</v>
      </c>
      <c r="AF214" s="12" t="s">
        <v>213</v>
      </c>
      <c r="AG214" s="12" t="s">
        <v>213</v>
      </c>
      <c r="AH214" s="12" t="s">
        <v>73</v>
      </c>
      <c r="AI214" s="12" t="s">
        <v>73</v>
      </c>
      <c r="AJ214" s="12" t="s">
        <v>73</v>
      </c>
      <c r="AK214" s="12" t="s">
        <v>213</v>
      </c>
      <c r="AL214" s="12" t="s">
        <v>213</v>
      </c>
      <c r="AM214" s="12" t="s">
        <v>213</v>
      </c>
      <c r="AN214" s="12" t="s">
        <v>73</v>
      </c>
      <c r="AO214" s="248"/>
      <c r="AP214" s="11" t="s">
        <v>3728</v>
      </c>
      <c r="AQ214" s="13" t="s">
        <v>3729</v>
      </c>
      <c r="AR214" s="122" t="s">
        <v>76</v>
      </c>
      <c r="AS214" s="12" t="s">
        <v>77</v>
      </c>
      <c r="AT214" s="14" t="s">
        <v>63</v>
      </c>
      <c r="AU214" s="14">
        <v>45521</v>
      </c>
    </row>
    <row r="215" spans="1:47" s="15" customFormat="1" ht="10.5">
      <c r="A215" s="13" t="s">
        <v>3732</v>
      </c>
      <c r="B215" s="11" t="s">
        <v>3733</v>
      </c>
      <c r="C215" s="12">
        <v>3184</v>
      </c>
      <c r="D215" s="13" t="s">
        <v>3734</v>
      </c>
      <c r="E215" s="13" t="s">
        <v>3642</v>
      </c>
      <c r="F215" s="253"/>
      <c r="G215" s="11" t="s">
        <v>3737</v>
      </c>
      <c r="H215" s="11" t="s">
        <v>3740</v>
      </c>
      <c r="I215" s="11" t="s">
        <v>3741</v>
      </c>
      <c r="J215" s="13" t="s">
        <v>3745</v>
      </c>
      <c r="K215" s="11" t="s">
        <v>61</v>
      </c>
      <c r="L215" s="11" t="s">
        <v>63</v>
      </c>
      <c r="M215" s="11" t="s">
        <v>3746</v>
      </c>
      <c r="N215" s="11" t="s">
        <v>203</v>
      </c>
      <c r="O215" s="11" t="s">
        <v>3648</v>
      </c>
      <c r="P215" s="11" t="s">
        <v>254</v>
      </c>
      <c r="Q215" s="13" t="s">
        <v>63</v>
      </c>
      <c r="R215" s="11" t="s">
        <v>254</v>
      </c>
      <c r="S215" s="12" t="s">
        <v>63</v>
      </c>
      <c r="T215" s="248"/>
      <c r="U215" s="11" t="s">
        <v>1128</v>
      </c>
      <c r="V215" s="144" t="s">
        <v>63</v>
      </c>
      <c r="W215" s="11" t="b">
        <v>0</v>
      </c>
      <c r="X215" s="12" t="s">
        <v>1130</v>
      </c>
      <c r="Y215" s="248"/>
      <c r="Z215" s="11" t="s">
        <v>211</v>
      </c>
      <c r="AA215" s="11" t="s">
        <v>212</v>
      </c>
      <c r="AB215" s="12" t="s">
        <v>213</v>
      </c>
      <c r="AC215" s="12" t="s">
        <v>213</v>
      </c>
      <c r="AD215" s="12" t="s">
        <v>213</v>
      </c>
      <c r="AE215" s="12" t="s">
        <v>213</v>
      </c>
      <c r="AF215" s="12" t="s">
        <v>213</v>
      </c>
      <c r="AG215" s="12" t="s">
        <v>213</v>
      </c>
      <c r="AH215" s="12" t="s">
        <v>73</v>
      </c>
      <c r="AI215" s="12" t="s">
        <v>73</v>
      </c>
      <c r="AJ215" s="12" t="s">
        <v>73</v>
      </c>
      <c r="AK215" s="12" t="s">
        <v>213</v>
      </c>
      <c r="AL215" s="12" t="s">
        <v>213</v>
      </c>
      <c r="AM215" s="12" t="s">
        <v>213</v>
      </c>
      <c r="AN215" s="12" t="s">
        <v>73</v>
      </c>
      <c r="AO215" s="248"/>
      <c r="AP215" s="11" t="s">
        <v>3747</v>
      </c>
      <c r="AQ215" s="13" t="s">
        <v>3748</v>
      </c>
      <c r="AR215" s="122" t="s">
        <v>76</v>
      </c>
      <c r="AS215" s="12" t="s">
        <v>77</v>
      </c>
      <c r="AT215" s="14" t="s">
        <v>63</v>
      </c>
      <c r="AU215" s="14">
        <v>45976</v>
      </c>
    </row>
    <row r="216" spans="1:47" s="15" customFormat="1" ht="10.5">
      <c r="A216" s="13" t="s">
        <v>3751</v>
      </c>
      <c r="B216" s="11" t="s">
        <v>3752</v>
      </c>
      <c r="C216" s="12">
        <v>3185</v>
      </c>
      <c r="D216" s="13" t="s">
        <v>3753</v>
      </c>
      <c r="E216" s="13" t="s">
        <v>3642</v>
      </c>
      <c r="F216" s="253"/>
      <c r="G216" s="11" t="s">
        <v>1319</v>
      </c>
      <c r="H216" s="11" t="s">
        <v>3754</v>
      </c>
      <c r="I216" s="11" t="s">
        <v>3755</v>
      </c>
      <c r="J216" s="13" t="s">
        <v>63</v>
      </c>
      <c r="K216" s="11" t="s">
        <v>61</v>
      </c>
      <c r="L216" s="11" t="s">
        <v>63</v>
      </c>
      <c r="M216" s="11" t="s">
        <v>3756</v>
      </c>
      <c r="N216" s="11" t="s">
        <v>203</v>
      </c>
      <c r="O216" s="11" t="s">
        <v>3759</v>
      </c>
      <c r="P216" s="11" t="s">
        <v>203</v>
      </c>
      <c r="Q216" s="13" t="s">
        <v>3761</v>
      </c>
      <c r="R216" s="11" t="s">
        <v>203</v>
      </c>
      <c r="S216" s="11" t="s">
        <v>3761</v>
      </c>
      <c r="T216" s="248"/>
      <c r="U216" s="11" t="s">
        <v>135</v>
      </c>
      <c r="V216" s="144" t="s">
        <v>3763</v>
      </c>
      <c r="W216" s="11" t="b">
        <v>0</v>
      </c>
      <c r="X216" s="12" t="s">
        <v>63</v>
      </c>
      <c r="Y216" s="248"/>
      <c r="Z216" s="11" t="s">
        <v>211</v>
      </c>
      <c r="AA216" s="11" t="s">
        <v>212</v>
      </c>
      <c r="AB216" s="12" t="s">
        <v>213</v>
      </c>
      <c r="AC216" s="12" t="s">
        <v>213</v>
      </c>
      <c r="AD216" s="12" t="s">
        <v>213</v>
      </c>
      <c r="AE216" s="12" t="s">
        <v>213</v>
      </c>
      <c r="AF216" s="12" t="s">
        <v>213</v>
      </c>
      <c r="AG216" s="12" t="s">
        <v>213</v>
      </c>
      <c r="AH216" s="12" t="s">
        <v>73</v>
      </c>
      <c r="AI216" s="12" t="s">
        <v>73</v>
      </c>
      <c r="AJ216" s="12" t="s">
        <v>73</v>
      </c>
      <c r="AK216" s="12" t="s">
        <v>213</v>
      </c>
      <c r="AL216" s="12" t="s">
        <v>213</v>
      </c>
      <c r="AM216" s="12" t="s">
        <v>213</v>
      </c>
      <c r="AN216" s="12" t="s">
        <v>73</v>
      </c>
      <c r="AO216" s="248"/>
      <c r="AP216" s="11" t="s">
        <v>3764</v>
      </c>
      <c r="AQ216" s="13" t="s">
        <v>3765</v>
      </c>
      <c r="AR216" s="122" t="s">
        <v>76</v>
      </c>
      <c r="AS216" s="12" t="s">
        <v>77</v>
      </c>
      <c r="AT216" s="14" t="s">
        <v>63</v>
      </c>
      <c r="AU216" s="14">
        <v>45521</v>
      </c>
    </row>
    <row r="217" spans="1:47" s="15" customFormat="1" ht="11.25">
      <c r="A217" s="236" t="s">
        <v>9964</v>
      </c>
      <c r="B217" s="237"/>
      <c r="C217" s="238"/>
      <c r="D217" s="239"/>
      <c r="E217" s="235"/>
      <c r="F217" s="230"/>
      <c r="G217" s="237"/>
      <c r="H217" s="237"/>
      <c r="I217" s="237"/>
      <c r="J217" s="235"/>
      <c r="K217" s="237"/>
      <c r="L217" s="237"/>
      <c r="M217" s="237"/>
      <c r="N217" s="235"/>
      <c r="O217" s="235"/>
      <c r="P217" s="237"/>
      <c r="Q217" s="235"/>
      <c r="R217" s="237"/>
      <c r="S217" s="235"/>
      <c r="T217" s="231"/>
      <c r="U217" s="237"/>
      <c r="V217" s="240"/>
      <c r="W217" s="237"/>
      <c r="X217" s="238"/>
      <c r="Y217" s="231"/>
      <c r="Z217" s="237"/>
      <c r="AA217" s="237"/>
      <c r="AB217" s="238"/>
      <c r="AC217" s="238"/>
      <c r="AD217" s="238"/>
      <c r="AE217" s="238"/>
      <c r="AF217" s="238"/>
      <c r="AG217" s="238"/>
      <c r="AH217" s="238"/>
      <c r="AI217" s="238"/>
      <c r="AJ217" s="238"/>
      <c r="AK217" s="238"/>
      <c r="AL217" s="238"/>
      <c r="AM217" s="238"/>
      <c r="AN217" s="238"/>
      <c r="AO217" s="231"/>
      <c r="AP217" s="237"/>
      <c r="AQ217" s="235"/>
      <c r="AR217" s="238"/>
      <c r="AS217" s="238"/>
      <c r="AT217" s="241"/>
      <c r="AU217" s="241"/>
    </row>
    <row r="218" spans="1:47" s="15" customFormat="1" ht="10.5">
      <c r="A218" s="13" t="s">
        <v>3768</v>
      </c>
      <c r="B218" s="11" t="s">
        <v>3769</v>
      </c>
      <c r="C218" s="12">
        <v>665</v>
      </c>
      <c r="D218" s="13" t="s">
        <v>3770</v>
      </c>
      <c r="E218" s="13" t="s">
        <v>3771</v>
      </c>
      <c r="F218" s="253"/>
      <c r="G218" s="11" t="s">
        <v>3774</v>
      </c>
      <c r="H218" s="11" t="s">
        <v>3775</v>
      </c>
      <c r="I218" s="11" t="s">
        <v>3777</v>
      </c>
      <c r="J218" s="13" t="s">
        <v>63</v>
      </c>
      <c r="K218" s="11" t="s">
        <v>62</v>
      </c>
      <c r="L218" s="11" t="s">
        <v>63</v>
      </c>
      <c r="M218" s="11" t="s">
        <v>3778</v>
      </c>
      <c r="N218" s="11" t="s">
        <v>203</v>
      </c>
      <c r="O218" s="13" t="s">
        <v>3781</v>
      </c>
      <c r="P218" s="11" t="s">
        <v>254</v>
      </c>
      <c r="Q218" s="13" t="s">
        <v>63</v>
      </c>
      <c r="R218" s="11" t="s">
        <v>254</v>
      </c>
      <c r="S218" s="12" t="s">
        <v>63</v>
      </c>
      <c r="T218" s="248"/>
      <c r="U218" s="11" t="s">
        <v>67</v>
      </c>
      <c r="V218" s="144" t="s">
        <v>63</v>
      </c>
      <c r="W218" s="11" t="b">
        <v>0</v>
      </c>
      <c r="X218" s="12" t="s">
        <v>93</v>
      </c>
      <c r="Y218" s="248"/>
      <c r="Z218" s="11" t="s">
        <v>211</v>
      </c>
      <c r="AA218" s="11" t="s">
        <v>72</v>
      </c>
      <c r="AB218" s="12" t="s">
        <v>213</v>
      </c>
      <c r="AC218" s="12" t="s">
        <v>213</v>
      </c>
      <c r="AD218" s="12" t="s">
        <v>213</v>
      </c>
      <c r="AE218" s="12" t="s">
        <v>213</v>
      </c>
      <c r="AF218" s="12" t="s">
        <v>213</v>
      </c>
      <c r="AG218" s="12" t="s">
        <v>73</v>
      </c>
      <c r="AH218" s="12" t="s">
        <v>213</v>
      </c>
      <c r="AI218" s="12" t="s">
        <v>213</v>
      </c>
      <c r="AJ218" s="12" t="s">
        <v>73</v>
      </c>
      <c r="AK218" s="12" t="s">
        <v>213</v>
      </c>
      <c r="AL218" s="12" t="s">
        <v>213</v>
      </c>
      <c r="AM218" s="12" t="s">
        <v>213</v>
      </c>
      <c r="AN218" s="12" t="s">
        <v>73</v>
      </c>
      <c r="AO218" s="248"/>
      <c r="AP218" s="11" t="s">
        <v>3782</v>
      </c>
      <c r="AQ218" s="13" t="s">
        <v>3783</v>
      </c>
      <c r="AR218" s="122" t="s">
        <v>76</v>
      </c>
      <c r="AS218" s="12" t="s">
        <v>77</v>
      </c>
      <c r="AT218" s="14" t="s">
        <v>63</v>
      </c>
      <c r="AU218" s="14">
        <v>45976</v>
      </c>
    </row>
    <row r="219" spans="1:47" s="15" customFormat="1" ht="10.5">
      <c r="A219" s="13" t="s">
        <v>3786</v>
      </c>
      <c r="B219" s="11" t="s">
        <v>3787</v>
      </c>
      <c r="C219" s="12">
        <v>667</v>
      </c>
      <c r="D219" s="13" t="s">
        <v>3788</v>
      </c>
      <c r="E219" s="13" t="s">
        <v>3771</v>
      </c>
      <c r="F219" s="253"/>
      <c r="G219" s="11" t="s">
        <v>3791</v>
      </c>
      <c r="H219" s="11" t="s">
        <v>3794</v>
      </c>
      <c r="I219" s="11" t="s">
        <v>3795</v>
      </c>
      <c r="J219" s="13" t="s">
        <v>63</v>
      </c>
      <c r="K219" s="11" t="s">
        <v>62</v>
      </c>
      <c r="L219" s="11" t="s">
        <v>63</v>
      </c>
      <c r="M219" s="11" t="s">
        <v>3796</v>
      </c>
      <c r="N219" s="11" t="s">
        <v>203</v>
      </c>
      <c r="O219" s="13" t="s">
        <v>3781</v>
      </c>
      <c r="P219" s="11" t="s">
        <v>254</v>
      </c>
      <c r="Q219" s="13" t="s">
        <v>63</v>
      </c>
      <c r="R219" s="11" t="s">
        <v>254</v>
      </c>
      <c r="S219" s="12" t="s">
        <v>63</v>
      </c>
      <c r="T219" s="248"/>
      <c r="U219" s="11" t="s">
        <v>67</v>
      </c>
      <c r="V219" s="144" t="s">
        <v>63</v>
      </c>
      <c r="W219" s="11" t="b">
        <v>0</v>
      </c>
      <c r="X219" s="12" t="s">
        <v>93</v>
      </c>
      <c r="Y219" s="248"/>
      <c r="Z219" s="11" t="s">
        <v>211</v>
      </c>
      <c r="AA219" s="11" t="s">
        <v>72</v>
      </c>
      <c r="AB219" s="12" t="s">
        <v>213</v>
      </c>
      <c r="AC219" s="12" t="s">
        <v>213</v>
      </c>
      <c r="AD219" s="12" t="s">
        <v>213</v>
      </c>
      <c r="AE219" s="12" t="s">
        <v>213</v>
      </c>
      <c r="AF219" s="12" t="s">
        <v>213</v>
      </c>
      <c r="AG219" s="12" t="s">
        <v>73</v>
      </c>
      <c r="AH219" s="12" t="s">
        <v>213</v>
      </c>
      <c r="AI219" s="12" t="s">
        <v>213</v>
      </c>
      <c r="AJ219" s="12" t="s">
        <v>73</v>
      </c>
      <c r="AK219" s="12" t="s">
        <v>213</v>
      </c>
      <c r="AL219" s="12" t="s">
        <v>213</v>
      </c>
      <c r="AM219" s="12" t="s">
        <v>213</v>
      </c>
      <c r="AN219" s="12" t="s">
        <v>73</v>
      </c>
      <c r="AO219" s="248"/>
      <c r="AP219" s="11" t="s">
        <v>3797</v>
      </c>
      <c r="AQ219" s="13" t="s">
        <v>3798</v>
      </c>
      <c r="AR219" s="122" t="s">
        <v>76</v>
      </c>
      <c r="AS219" s="12" t="s">
        <v>77</v>
      </c>
      <c r="AT219" s="14" t="s">
        <v>63</v>
      </c>
      <c r="AU219" s="14">
        <v>45976</v>
      </c>
    </row>
    <row r="220" spans="1:47" s="15" customFormat="1" ht="10.5">
      <c r="A220" s="13" t="s">
        <v>3801</v>
      </c>
      <c r="B220" s="11" t="s">
        <v>3802</v>
      </c>
      <c r="C220" s="12">
        <v>685</v>
      </c>
      <c r="D220" s="13" t="s">
        <v>3803</v>
      </c>
      <c r="E220" s="13" t="s">
        <v>3771</v>
      </c>
      <c r="F220" s="255"/>
      <c r="G220" s="11" t="s">
        <v>3806</v>
      </c>
      <c r="H220" s="11" t="s">
        <v>3807</v>
      </c>
      <c r="I220" s="11" t="s">
        <v>3809</v>
      </c>
      <c r="J220" s="13" t="s">
        <v>3811</v>
      </c>
      <c r="K220" s="11" t="s">
        <v>62</v>
      </c>
      <c r="L220" s="11" t="s">
        <v>63</v>
      </c>
      <c r="M220" s="11" t="s">
        <v>3812</v>
      </c>
      <c r="N220" s="11" t="s">
        <v>203</v>
      </c>
      <c r="O220" s="13" t="s">
        <v>3814</v>
      </c>
      <c r="P220" s="11" t="s">
        <v>254</v>
      </c>
      <c r="Q220" s="13" t="s">
        <v>63</v>
      </c>
      <c r="R220" s="11" t="s">
        <v>254</v>
      </c>
      <c r="S220" s="12" t="s">
        <v>63</v>
      </c>
      <c r="T220" s="248"/>
      <c r="U220" s="11" t="s">
        <v>67</v>
      </c>
      <c r="V220" s="144" t="s">
        <v>63</v>
      </c>
      <c r="W220" s="11" t="b">
        <v>0</v>
      </c>
      <c r="X220" s="12" t="s">
        <v>3815</v>
      </c>
      <c r="Y220" s="248"/>
      <c r="Z220" s="11" t="s">
        <v>211</v>
      </c>
      <c r="AA220" s="11" t="s">
        <v>72</v>
      </c>
      <c r="AB220" s="12" t="s">
        <v>213</v>
      </c>
      <c r="AC220" s="12" t="s">
        <v>213</v>
      </c>
      <c r="AD220" s="12" t="s">
        <v>213</v>
      </c>
      <c r="AE220" s="12" t="s">
        <v>213</v>
      </c>
      <c r="AF220" s="12" t="s">
        <v>213</v>
      </c>
      <c r="AG220" s="12" t="s">
        <v>73</v>
      </c>
      <c r="AH220" s="12" t="s">
        <v>213</v>
      </c>
      <c r="AI220" s="12" t="s">
        <v>213</v>
      </c>
      <c r="AJ220" s="12" t="s">
        <v>73</v>
      </c>
      <c r="AK220" s="12" t="s">
        <v>213</v>
      </c>
      <c r="AL220" s="12" t="s">
        <v>213</v>
      </c>
      <c r="AM220" s="12" t="s">
        <v>213</v>
      </c>
      <c r="AN220" s="12" t="s">
        <v>73</v>
      </c>
      <c r="AO220" s="248"/>
      <c r="AP220" s="11" t="s">
        <v>3816</v>
      </c>
      <c r="AQ220" s="13" t="s">
        <v>3817</v>
      </c>
      <c r="AR220" s="122" t="s">
        <v>76</v>
      </c>
      <c r="AS220" s="12" t="s">
        <v>77</v>
      </c>
      <c r="AT220" s="14" t="s">
        <v>63</v>
      </c>
      <c r="AU220" s="14">
        <v>45976</v>
      </c>
    </row>
    <row r="221" spans="1:47" s="15" customFormat="1" ht="10.5">
      <c r="A221" s="13" t="s">
        <v>3821</v>
      </c>
      <c r="B221" s="11" t="s">
        <v>3822</v>
      </c>
      <c r="C221" s="12">
        <v>682</v>
      </c>
      <c r="D221" s="13" t="s">
        <v>3823</v>
      </c>
      <c r="E221" s="13" t="s">
        <v>3771</v>
      </c>
      <c r="F221" s="253"/>
      <c r="G221" s="11" t="s">
        <v>3826</v>
      </c>
      <c r="H221" s="11" t="s">
        <v>225</v>
      </c>
      <c r="I221" s="11" t="s">
        <v>3830</v>
      </c>
      <c r="J221" s="13" t="s">
        <v>3833</v>
      </c>
      <c r="K221" s="11" t="s">
        <v>61</v>
      </c>
      <c r="L221" s="11" t="s">
        <v>63</v>
      </c>
      <c r="M221" s="11" t="s">
        <v>3834</v>
      </c>
      <c r="N221" s="11" t="s">
        <v>254</v>
      </c>
      <c r="O221" s="12" t="s">
        <v>63</v>
      </c>
      <c r="P221" s="11" t="s">
        <v>254</v>
      </c>
      <c r="Q221" s="13" t="s">
        <v>63</v>
      </c>
      <c r="R221" s="11" t="s">
        <v>254</v>
      </c>
      <c r="S221" s="12" t="s">
        <v>63</v>
      </c>
      <c r="T221" s="248"/>
      <c r="U221" s="11" t="s">
        <v>233</v>
      </c>
      <c r="V221" s="144" t="s">
        <v>63</v>
      </c>
      <c r="W221" s="11" t="b">
        <v>0</v>
      </c>
      <c r="X221" s="12" t="s">
        <v>63</v>
      </c>
      <c r="Y221" s="248"/>
      <c r="Z221" s="11" t="s">
        <v>211</v>
      </c>
      <c r="AA221" s="11" t="s">
        <v>72</v>
      </c>
      <c r="AB221" s="12" t="s">
        <v>73</v>
      </c>
      <c r="AC221" s="12" t="s">
        <v>73</v>
      </c>
      <c r="AD221" s="12" t="s">
        <v>73</v>
      </c>
      <c r="AE221" s="12" t="s">
        <v>73</v>
      </c>
      <c r="AF221" s="12" t="s">
        <v>73</v>
      </c>
      <c r="AG221" s="12" t="s">
        <v>73</v>
      </c>
      <c r="AH221" s="12" t="s">
        <v>73</v>
      </c>
      <c r="AI221" s="12" t="s">
        <v>73</v>
      </c>
      <c r="AJ221" s="12" t="s">
        <v>73</v>
      </c>
      <c r="AK221" s="12" t="s">
        <v>73</v>
      </c>
      <c r="AL221" s="12" t="s">
        <v>73</v>
      </c>
      <c r="AM221" s="12" t="s">
        <v>73</v>
      </c>
      <c r="AN221" s="12" t="s">
        <v>73</v>
      </c>
      <c r="AO221" s="248"/>
      <c r="AP221" s="11" t="s">
        <v>3835</v>
      </c>
      <c r="AQ221" s="13" t="s">
        <v>3836</v>
      </c>
      <c r="AR221" s="122" t="s">
        <v>76</v>
      </c>
      <c r="AS221" s="12" t="s">
        <v>77</v>
      </c>
      <c r="AT221" s="14" t="s">
        <v>63</v>
      </c>
      <c r="AU221" s="14" t="s">
        <v>63</v>
      </c>
    </row>
    <row r="222" spans="1:47" s="15" customFormat="1" ht="11.25">
      <c r="A222" s="236" t="s">
        <v>9992</v>
      </c>
      <c r="B222" s="237"/>
      <c r="C222" s="238"/>
      <c r="D222" s="239"/>
      <c r="E222" s="235"/>
      <c r="F222" s="230"/>
      <c r="G222" s="237"/>
      <c r="H222" s="237"/>
      <c r="I222" s="237"/>
      <c r="J222" s="235"/>
      <c r="K222" s="237"/>
      <c r="L222" s="237"/>
      <c r="M222" s="237"/>
      <c r="N222" s="235"/>
      <c r="O222" s="235"/>
      <c r="P222" s="237"/>
      <c r="Q222" s="235"/>
      <c r="R222" s="237"/>
      <c r="S222" s="235"/>
      <c r="T222" s="231"/>
      <c r="U222" s="237"/>
      <c r="V222" s="240"/>
      <c r="W222" s="237"/>
      <c r="X222" s="238"/>
      <c r="Y222" s="231"/>
      <c r="Z222" s="237"/>
      <c r="AA222" s="237"/>
      <c r="AB222" s="238"/>
      <c r="AC222" s="238"/>
      <c r="AD222" s="238"/>
      <c r="AE222" s="238"/>
      <c r="AF222" s="238"/>
      <c r="AG222" s="238"/>
      <c r="AH222" s="238"/>
      <c r="AI222" s="238"/>
      <c r="AJ222" s="238"/>
      <c r="AK222" s="238"/>
      <c r="AL222" s="238"/>
      <c r="AM222" s="238"/>
      <c r="AN222" s="238"/>
      <c r="AO222" s="231"/>
      <c r="AP222" s="237"/>
      <c r="AQ222" s="235"/>
      <c r="AR222" s="238"/>
      <c r="AS222" s="238"/>
      <c r="AT222" s="241"/>
      <c r="AU222" s="241"/>
    </row>
    <row r="223" spans="1:47" s="15" customFormat="1" ht="10.5">
      <c r="A223" s="227" t="s">
        <v>3838</v>
      </c>
      <c r="B223" s="11" t="s">
        <v>3195</v>
      </c>
      <c r="C223" s="12">
        <v>2999</v>
      </c>
      <c r="D223" s="13" t="s">
        <v>3839</v>
      </c>
      <c r="E223" s="13" t="s">
        <v>3840</v>
      </c>
      <c r="F223" s="253"/>
      <c r="G223" s="11" t="s">
        <v>3842</v>
      </c>
      <c r="H223" s="11" t="s">
        <v>3843</v>
      </c>
      <c r="I223" s="11" t="s">
        <v>3844</v>
      </c>
      <c r="J223" s="13" t="s">
        <v>3846</v>
      </c>
      <c r="K223" s="11" t="s">
        <v>61</v>
      </c>
      <c r="L223" s="11" t="s">
        <v>3847</v>
      </c>
      <c r="M223" s="11" t="s">
        <v>3848</v>
      </c>
      <c r="N223" s="11" t="s">
        <v>203</v>
      </c>
      <c r="O223" s="11" t="s">
        <v>3851</v>
      </c>
      <c r="P223" s="11" t="s">
        <v>254</v>
      </c>
      <c r="Q223" s="13" t="s">
        <v>63</v>
      </c>
      <c r="R223" s="11" t="s">
        <v>254</v>
      </c>
      <c r="S223" s="12" t="s">
        <v>63</v>
      </c>
      <c r="T223" s="248"/>
      <c r="U223" s="11" t="s">
        <v>135</v>
      </c>
      <c r="V223" s="144" t="s">
        <v>3213</v>
      </c>
      <c r="W223" s="11" t="b">
        <v>0</v>
      </c>
      <c r="X223" s="12" t="s">
        <v>63</v>
      </c>
      <c r="Y223" s="248"/>
      <c r="Z223" s="11" t="s">
        <v>71</v>
      </c>
      <c r="AA223" s="11" t="s">
        <v>72</v>
      </c>
      <c r="AB223" s="12" t="s">
        <v>73</v>
      </c>
      <c r="AC223" s="12" t="s">
        <v>73</v>
      </c>
      <c r="AD223" s="12" t="s">
        <v>73</v>
      </c>
      <c r="AE223" s="12" t="s">
        <v>73</v>
      </c>
      <c r="AF223" s="12" t="s">
        <v>73</v>
      </c>
      <c r="AG223" s="12" t="s">
        <v>73</v>
      </c>
      <c r="AH223" s="12" t="s">
        <v>73</v>
      </c>
      <c r="AI223" s="12" t="s">
        <v>73</v>
      </c>
      <c r="AJ223" s="12" t="s">
        <v>73</v>
      </c>
      <c r="AK223" s="12" t="s">
        <v>73</v>
      </c>
      <c r="AL223" s="12" t="s">
        <v>73</v>
      </c>
      <c r="AM223" s="12" t="s">
        <v>73</v>
      </c>
      <c r="AN223" s="12" t="s">
        <v>73</v>
      </c>
      <c r="AO223" s="248"/>
      <c r="AP223" s="11" t="s">
        <v>3852</v>
      </c>
      <c r="AQ223" s="13" t="s">
        <v>3853</v>
      </c>
      <c r="AR223" s="122" t="s">
        <v>76</v>
      </c>
      <c r="AS223" s="12" t="s">
        <v>77</v>
      </c>
      <c r="AT223" s="14" t="s">
        <v>63</v>
      </c>
      <c r="AU223" s="188">
        <v>46340</v>
      </c>
    </row>
    <row r="224" spans="1:47" s="15" customFormat="1" ht="10.5">
      <c r="A224" s="227" t="s">
        <v>3855</v>
      </c>
      <c r="B224" s="11" t="s">
        <v>3220</v>
      </c>
      <c r="C224" s="12">
        <v>3000</v>
      </c>
      <c r="D224" s="13" t="s">
        <v>3856</v>
      </c>
      <c r="E224" s="13" t="s">
        <v>3840</v>
      </c>
      <c r="F224" s="253"/>
      <c r="G224" s="11" t="s">
        <v>3859</v>
      </c>
      <c r="H224" s="11" t="s">
        <v>3860</v>
      </c>
      <c r="I224" s="11" t="s">
        <v>3862</v>
      </c>
      <c r="J224" s="13" t="s">
        <v>3864</v>
      </c>
      <c r="K224" s="11" t="s">
        <v>62</v>
      </c>
      <c r="L224" s="11" t="s">
        <v>3847</v>
      </c>
      <c r="M224" s="11" t="s">
        <v>3865</v>
      </c>
      <c r="N224" s="11" t="s">
        <v>203</v>
      </c>
      <c r="O224" s="11" t="s">
        <v>3851</v>
      </c>
      <c r="P224" s="11" t="s">
        <v>254</v>
      </c>
      <c r="Q224" s="13" t="s">
        <v>63</v>
      </c>
      <c r="R224" s="16" t="s">
        <v>254</v>
      </c>
      <c r="S224" s="19" t="s">
        <v>63</v>
      </c>
      <c r="T224" s="248"/>
      <c r="U224" s="11" t="s">
        <v>67</v>
      </c>
      <c r="V224" s="144" t="s">
        <v>63</v>
      </c>
      <c r="W224" s="11" t="b">
        <v>0</v>
      </c>
      <c r="X224" s="12" t="s">
        <v>3235</v>
      </c>
      <c r="Y224" s="248"/>
      <c r="Z224" s="11" t="s">
        <v>71</v>
      </c>
      <c r="AA224" s="11" t="s">
        <v>72</v>
      </c>
      <c r="AB224" s="12" t="s">
        <v>73</v>
      </c>
      <c r="AC224" s="12" t="s">
        <v>73</v>
      </c>
      <c r="AD224" s="12" t="s">
        <v>73</v>
      </c>
      <c r="AE224" s="12" t="s">
        <v>73</v>
      </c>
      <c r="AF224" s="12" t="s">
        <v>73</v>
      </c>
      <c r="AG224" s="12" t="s">
        <v>73</v>
      </c>
      <c r="AH224" s="12" t="s">
        <v>73</v>
      </c>
      <c r="AI224" s="12" t="s">
        <v>73</v>
      </c>
      <c r="AJ224" s="12" t="s">
        <v>73</v>
      </c>
      <c r="AK224" s="12" t="s">
        <v>73</v>
      </c>
      <c r="AL224" s="12" t="s">
        <v>73</v>
      </c>
      <c r="AM224" s="12" t="s">
        <v>73</v>
      </c>
      <c r="AN224" s="12" t="s">
        <v>73</v>
      </c>
      <c r="AO224" s="248"/>
      <c r="AP224" s="11" t="s">
        <v>3866</v>
      </c>
      <c r="AQ224" s="13" t="s">
        <v>3867</v>
      </c>
      <c r="AR224" s="122" t="s">
        <v>76</v>
      </c>
      <c r="AS224" s="12" t="s">
        <v>77</v>
      </c>
      <c r="AT224" s="14" t="s">
        <v>63</v>
      </c>
      <c r="AU224" s="188">
        <v>46340</v>
      </c>
    </row>
    <row r="225" spans="1:47" s="15" customFormat="1" ht="10.5">
      <c r="A225" s="13" t="s">
        <v>3871</v>
      </c>
      <c r="B225" s="11" t="s">
        <v>3241</v>
      </c>
      <c r="C225" s="12">
        <v>2995</v>
      </c>
      <c r="D225" s="13" t="s">
        <v>3873</v>
      </c>
      <c r="E225" s="13" t="s">
        <v>3840</v>
      </c>
      <c r="F225" s="253"/>
      <c r="G225" s="11" t="s">
        <v>3876</v>
      </c>
      <c r="H225" s="11" t="s">
        <v>3877</v>
      </c>
      <c r="I225" s="11" t="s">
        <v>3880</v>
      </c>
      <c r="J225" s="13" t="s">
        <v>3884</v>
      </c>
      <c r="K225" s="11" t="s">
        <v>62</v>
      </c>
      <c r="L225" s="11" t="s">
        <v>3885</v>
      </c>
      <c r="M225" s="11" t="s">
        <v>3886</v>
      </c>
      <c r="N225" s="11" t="s">
        <v>203</v>
      </c>
      <c r="O225" s="11" t="s">
        <v>3889</v>
      </c>
      <c r="P225" s="11" t="s">
        <v>254</v>
      </c>
      <c r="Q225" s="13" t="s">
        <v>63</v>
      </c>
      <c r="R225" s="16" t="s">
        <v>254</v>
      </c>
      <c r="S225" s="19" t="s">
        <v>63</v>
      </c>
      <c r="T225" s="248"/>
      <c r="U225" s="11" t="s">
        <v>67</v>
      </c>
      <c r="V225" s="144" t="s">
        <v>63</v>
      </c>
      <c r="W225" s="11" t="b">
        <v>0</v>
      </c>
      <c r="X225" s="12" t="s">
        <v>369</v>
      </c>
      <c r="Y225" s="248"/>
      <c r="Z225" s="11" t="s">
        <v>71</v>
      </c>
      <c r="AA225" s="11" t="s">
        <v>72</v>
      </c>
      <c r="AB225" s="12" t="s">
        <v>73</v>
      </c>
      <c r="AC225" s="12" t="s">
        <v>73</v>
      </c>
      <c r="AD225" s="12" t="s">
        <v>73</v>
      </c>
      <c r="AE225" s="12" t="s">
        <v>73</v>
      </c>
      <c r="AF225" s="12" t="s">
        <v>73</v>
      </c>
      <c r="AG225" s="12" t="s">
        <v>73</v>
      </c>
      <c r="AH225" s="12" t="s">
        <v>73</v>
      </c>
      <c r="AI225" s="12" t="s">
        <v>73</v>
      </c>
      <c r="AJ225" s="12" t="s">
        <v>73</v>
      </c>
      <c r="AK225" s="12" t="s">
        <v>73</v>
      </c>
      <c r="AL225" s="12" t="s">
        <v>73</v>
      </c>
      <c r="AM225" s="12" t="s">
        <v>73</v>
      </c>
      <c r="AN225" s="12" t="s">
        <v>73</v>
      </c>
      <c r="AO225" s="248"/>
      <c r="AP225" s="11" t="s">
        <v>3890</v>
      </c>
      <c r="AQ225" s="13" t="s">
        <v>3891</v>
      </c>
      <c r="AR225" s="122" t="s">
        <v>76</v>
      </c>
      <c r="AS225" s="12" t="s">
        <v>77</v>
      </c>
      <c r="AT225" s="14" t="s">
        <v>63</v>
      </c>
      <c r="AU225" s="14">
        <v>45802</v>
      </c>
    </row>
    <row r="226" spans="1:47" s="15" customFormat="1" ht="10.5">
      <c r="A226" s="13" t="s">
        <v>3894</v>
      </c>
      <c r="B226" s="11" t="s">
        <v>3279</v>
      </c>
      <c r="C226" s="12">
        <v>2994</v>
      </c>
      <c r="D226" s="13" t="s">
        <v>3895</v>
      </c>
      <c r="E226" s="13" t="s">
        <v>3840</v>
      </c>
      <c r="F226" s="253"/>
      <c r="G226" s="11" t="s">
        <v>3897</v>
      </c>
      <c r="H226" s="11" t="s">
        <v>548</v>
      </c>
      <c r="I226" s="11" t="s">
        <v>3901</v>
      </c>
      <c r="J226" s="13" t="s">
        <v>3904</v>
      </c>
      <c r="K226" s="11" t="s">
        <v>61</v>
      </c>
      <c r="L226" s="11" t="s">
        <v>63</v>
      </c>
      <c r="M226" s="11" t="s">
        <v>3905</v>
      </c>
      <c r="N226" s="11" t="s">
        <v>254</v>
      </c>
      <c r="O226" s="12" t="s">
        <v>63</v>
      </c>
      <c r="P226" s="11" t="s">
        <v>254</v>
      </c>
      <c r="Q226" s="13" t="s">
        <v>63</v>
      </c>
      <c r="R226" s="16" t="s">
        <v>254</v>
      </c>
      <c r="S226" s="19" t="s">
        <v>63</v>
      </c>
      <c r="T226" s="248"/>
      <c r="U226" s="11" t="s">
        <v>135</v>
      </c>
      <c r="V226" s="144" t="s">
        <v>554</v>
      </c>
      <c r="W226" s="11" t="b">
        <v>1</v>
      </c>
      <c r="X226" s="12" t="s">
        <v>63</v>
      </c>
      <c r="Y226" s="248"/>
      <c r="Z226" s="11" t="s">
        <v>211</v>
      </c>
      <c r="AA226" s="11" t="s">
        <v>72</v>
      </c>
      <c r="AB226" s="12" t="s">
        <v>73</v>
      </c>
      <c r="AC226" s="12" t="s">
        <v>73</v>
      </c>
      <c r="AD226" s="12" t="s">
        <v>73</v>
      </c>
      <c r="AE226" s="12" t="s">
        <v>73</v>
      </c>
      <c r="AF226" s="12" t="s">
        <v>73</v>
      </c>
      <c r="AG226" s="12" t="s">
        <v>73</v>
      </c>
      <c r="AH226" s="12" t="s">
        <v>73</v>
      </c>
      <c r="AI226" s="12" t="s">
        <v>73</v>
      </c>
      <c r="AJ226" s="12" t="s">
        <v>73</v>
      </c>
      <c r="AK226" s="12" t="s">
        <v>73</v>
      </c>
      <c r="AL226" s="12" t="s">
        <v>73</v>
      </c>
      <c r="AM226" s="12" t="s">
        <v>73</v>
      </c>
      <c r="AN226" s="12" t="s">
        <v>73</v>
      </c>
      <c r="AO226" s="248"/>
      <c r="AP226" s="11" t="s">
        <v>3906</v>
      </c>
      <c r="AQ226" s="13" t="s">
        <v>3907</v>
      </c>
      <c r="AR226" s="122" t="s">
        <v>76</v>
      </c>
      <c r="AS226" s="12" t="s">
        <v>77</v>
      </c>
      <c r="AT226" s="14" t="s">
        <v>63</v>
      </c>
      <c r="AU226" s="14"/>
    </row>
    <row r="227" spans="1:47" s="50" customFormat="1" ht="10.5">
      <c r="A227" s="13" t="s">
        <v>3911</v>
      </c>
      <c r="B227" s="11" t="s">
        <v>3913</v>
      </c>
      <c r="C227" s="12">
        <v>2989</v>
      </c>
      <c r="D227" s="13" t="s">
        <v>3914</v>
      </c>
      <c r="E227" s="13" t="s">
        <v>3840</v>
      </c>
      <c r="F227" s="253"/>
      <c r="G227" s="11" t="s">
        <v>3917</v>
      </c>
      <c r="H227" s="11" t="s">
        <v>3919</v>
      </c>
      <c r="I227" s="11" t="s">
        <v>3922</v>
      </c>
      <c r="J227" s="13" t="s">
        <v>63</v>
      </c>
      <c r="K227" s="11" t="s">
        <v>61</v>
      </c>
      <c r="L227" s="11" t="s">
        <v>63</v>
      </c>
      <c r="M227" s="11" t="s">
        <v>3923</v>
      </c>
      <c r="N227" s="11" t="s">
        <v>203</v>
      </c>
      <c r="O227" s="11" t="s">
        <v>3926</v>
      </c>
      <c r="P227" s="11" t="s">
        <v>203</v>
      </c>
      <c r="Q227" s="13" t="s">
        <v>3926</v>
      </c>
      <c r="R227" s="16" t="s">
        <v>203</v>
      </c>
      <c r="S227" s="16" t="s">
        <v>3926</v>
      </c>
      <c r="T227" s="248"/>
      <c r="U227" s="11" t="s">
        <v>233</v>
      </c>
      <c r="V227" s="144" t="s">
        <v>63</v>
      </c>
      <c r="W227" s="11" t="b">
        <v>0</v>
      </c>
      <c r="X227" s="12" t="s">
        <v>63</v>
      </c>
      <c r="Y227" s="248"/>
      <c r="Z227" s="11" t="s">
        <v>409</v>
      </c>
      <c r="AA227" s="11" t="s">
        <v>72</v>
      </c>
      <c r="AB227" s="12" t="s">
        <v>73</v>
      </c>
      <c r="AC227" s="12" t="s">
        <v>73</v>
      </c>
      <c r="AD227" s="12" t="s">
        <v>73</v>
      </c>
      <c r="AE227" s="12" t="s">
        <v>73</v>
      </c>
      <c r="AF227" s="12" t="s">
        <v>73</v>
      </c>
      <c r="AG227" s="12" t="s">
        <v>73</v>
      </c>
      <c r="AH227" s="12" t="s">
        <v>73</v>
      </c>
      <c r="AI227" s="12" t="s">
        <v>73</v>
      </c>
      <c r="AJ227" s="12" t="s">
        <v>73</v>
      </c>
      <c r="AK227" s="12" t="s">
        <v>73</v>
      </c>
      <c r="AL227" s="12" t="s">
        <v>73</v>
      </c>
      <c r="AM227" s="12" t="s">
        <v>73</v>
      </c>
      <c r="AN227" s="12" t="s">
        <v>73</v>
      </c>
      <c r="AO227" s="248"/>
      <c r="AP227" s="11" t="s">
        <v>3927</v>
      </c>
      <c r="AQ227" s="13" t="s">
        <v>3928</v>
      </c>
      <c r="AR227" s="122" t="s">
        <v>76</v>
      </c>
      <c r="AS227" s="12" t="s">
        <v>77</v>
      </c>
      <c r="AT227" s="14">
        <v>44422</v>
      </c>
      <c r="AU227" s="14" t="s">
        <v>63</v>
      </c>
    </row>
    <row r="228" spans="1:47" s="15" customFormat="1" ht="10.5">
      <c r="A228" s="13" t="s">
        <v>3931</v>
      </c>
      <c r="B228" s="11" t="s">
        <v>3258</v>
      </c>
      <c r="C228" s="12">
        <v>2990</v>
      </c>
      <c r="D228" s="13" t="s">
        <v>3932</v>
      </c>
      <c r="E228" s="13" t="s">
        <v>3840</v>
      </c>
      <c r="F228" s="253"/>
      <c r="G228" s="11" t="s">
        <v>3933</v>
      </c>
      <c r="H228" s="11" t="s">
        <v>225</v>
      </c>
      <c r="I228" s="11" t="s">
        <v>3936</v>
      </c>
      <c r="J228" s="13" t="s">
        <v>63</v>
      </c>
      <c r="K228" s="11" t="s">
        <v>61</v>
      </c>
      <c r="L228" s="11" t="s">
        <v>112</v>
      </c>
      <c r="M228" s="11" t="s">
        <v>3938</v>
      </c>
      <c r="N228" s="11" t="s">
        <v>254</v>
      </c>
      <c r="O228" s="12" t="s">
        <v>63</v>
      </c>
      <c r="P228" s="11" t="s">
        <v>254</v>
      </c>
      <c r="Q228" s="13" t="s">
        <v>63</v>
      </c>
      <c r="R228" s="16" t="s">
        <v>254</v>
      </c>
      <c r="S228" s="19" t="s">
        <v>63</v>
      </c>
      <c r="T228" s="248"/>
      <c r="U228" s="11" t="s">
        <v>233</v>
      </c>
      <c r="V228" s="144" t="s">
        <v>63</v>
      </c>
      <c r="W228" s="11" t="b">
        <v>0</v>
      </c>
      <c r="X228" s="12" t="s">
        <v>63</v>
      </c>
      <c r="Y228" s="248"/>
      <c r="Z228" s="11" t="s">
        <v>71</v>
      </c>
      <c r="AA228" s="11" t="s">
        <v>72</v>
      </c>
      <c r="AB228" s="12" t="s">
        <v>73</v>
      </c>
      <c r="AC228" s="12" t="s">
        <v>73</v>
      </c>
      <c r="AD228" s="12" t="s">
        <v>73</v>
      </c>
      <c r="AE228" s="12" t="s">
        <v>73</v>
      </c>
      <c r="AF228" s="12" t="s">
        <v>73</v>
      </c>
      <c r="AG228" s="12" t="s">
        <v>73</v>
      </c>
      <c r="AH228" s="12" t="s">
        <v>73</v>
      </c>
      <c r="AI228" s="12" t="s">
        <v>73</v>
      </c>
      <c r="AJ228" s="12" t="s">
        <v>73</v>
      </c>
      <c r="AK228" s="12" t="s">
        <v>73</v>
      </c>
      <c r="AL228" s="12" t="s">
        <v>73</v>
      </c>
      <c r="AM228" s="12" t="s">
        <v>73</v>
      </c>
      <c r="AN228" s="12" t="s">
        <v>73</v>
      </c>
      <c r="AO228" s="248"/>
      <c r="AP228" s="11" t="s">
        <v>3939</v>
      </c>
      <c r="AQ228" s="13" t="s">
        <v>3940</v>
      </c>
      <c r="AR228" s="122" t="s">
        <v>76</v>
      </c>
      <c r="AS228" s="12" t="s">
        <v>77</v>
      </c>
      <c r="AT228" s="14" t="s">
        <v>63</v>
      </c>
      <c r="AU228" s="14">
        <v>46074</v>
      </c>
    </row>
    <row r="229" spans="1:47" s="15" customFormat="1" ht="11.25">
      <c r="A229" s="229" t="s">
        <v>8839</v>
      </c>
      <c r="B229" s="230"/>
      <c r="C229" s="231"/>
      <c r="D229" s="232"/>
      <c r="E229" s="228"/>
      <c r="F229" s="230"/>
      <c r="G229" s="230"/>
      <c r="H229" s="230"/>
      <c r="I229" s="230"/>
      <c r="J229" s="228"/>
      <c r="K229" s="230"/>
      <c r="L229" s="230"/>
      <c r="M229" s="230"/>
      <c r="N229" s="228"/>
      <c r="O229" s="228"/>
      <c r="P229" s="230"/>
      <c r="Q229" s="228"/>
      <c r="R229" s="230"/>
      <c r="S229" s="228"/>
      <c r="T229" s="231"/>
      <c r="U229" s="230"/>
      <c r="V229" s="233"/>
      <c r="W229" s="230"/>
      <c r="X229" s="231"/>
      <c r="Y229" s="231"/>
      <c r="Z229" s="230"/>
      <c r="AA229" s="230"/>
      <c r="AB229" s="231"/>
      <c r="AC229" s="231"/>
      <c r="AD229" s="231"/>
      <c r="AE229" s="231"/>
      <c r="AF229" s="231"/>
      <c r="AG229" s="231"/>
      <c r="AH229" s="231"/>
      <c r="AI229" s="231"/>
      <c r="AJ229" s="231"/>
      <c r="AK229" s="231"/>
      <c r="AL229" s="231"/>
      <c r="AM229" s="231"/>
      <c r="AN229" s="231"/>
      <c r="AO229" s="231"/>
      <c r="AP229" s="230"/>
      <c r="AQ229" s="228"/>
      <c r="AR229" s="231"/>
      <c r="AS229" s="231"/>
      <c r="AT229" s="234"/>
      <c r="AU229" s="234"/>
    </row>
    <row r="230" spans="1:47" s="15" customFormat="1" ht="11.25">
      <c r="A230" s="236" t="s">
        <v>10037</v>
      </c>
      <c r="B230" s="237"/>
      <c r="C230" s="238"/>
      <c r="D230" s="239"/>
      <c r="E230" s="235"/>
      <c r="F230" s="230"/>
      <c r="G230" s="237"/>
      <c r="H230" s="237"/>
      <c r="I230" s="237"/>
      <c r="J230" s="235"/>
      <c r="K230" s="237"/>
      <c r="L230" s="237"/>
      <c r="M230" s="237"/>
      <c r="N230" s="235"/>
      <c r="O230" s="235"/>
      <c r="P230" s="237"/>
      <c r="Q230" s="235"/>
      <c r="R230" s="237"/>
      <c r="S230" s="235"/>
      <c r="T230" s="231"/>
      <c r="U230" s="237"/>
      <c r="V230" s="240"/>
      <c r="W230" s="237"/>
      <c r="X230" s="238"/>
      <c r="Y230" s="231"/>
      <c r="Z230" s="237"/>
      <c r="AA230" s="237"/>
      <c r="AB230" s="238"/>
      <c r="AC230" s="238"/>
      <c r="AD230" s="238"/>
      <c r="AE230" s="238"/>
      <c r="AF230" s="238"/>
      <c r="AG230" s="238"/>
      <c r="AH230" s="238"/>
      <c r="AI230" s="238"/>
      <c r="AJ230" s="238"/>
      <c r="AK230" s="238"/>
      <c r="AL230" s="238"/>
      <c r="AM230" s="238"/>
      <c r="AN230" s="238"/>
      <c r="AO230" s="231"/>
      <c r="AP230" s="237"/>
      <c r="AQ230" s="235"/>
      <c r="AR230" s="238"/>
      <c r="AS230" s="238"/>
      <c r="AT230" s="241"/>
      <c r="AU230" s="241"/>
    </row>
    <row r="231" spans="1:47" s="15" customFormat="1" ht="10.5">
      <c r="A231" s="13" t="s">
        <v>3943</v>
      </c>
      <c r="B231" s="11" t="s">
        <v>3944</v>
      </c>
      <c r="C231" s="12">
        <v>3515</v>
      </c>
      <c r="D231" s="13" t="s">
        <v>3945</v>
      </c>
      <c r="E231" s="13" t="s">
        <v>564</v>
      </c>
      <c r="F231" s="253"/>
      <c r="G231" s="11" t="s">
        <v>3948</v>
      </c>
      <c r="H231" s="11" t="s">
        <v>3951</v>
      </c>
      <c r="I231" s="11" t="s">
        <v>3954</v>
      </c>
      <c r="J231" s="13" t="s">
        <v>3955</v>
      </c>
      <c r="K231" s="11" t="s">
        <v>62</v>
      </c>
      <c r="L231" s="11" t="s">
        <v>112</v>
      </c>
      <c r="M231" s="11" t="s">
        <v>3956</v>
      </c>
      <c r="N231" s="11" t="s">
        <v>203</v>
      </c>
      <c r="O231" s="11" t="s">
        <v>3959</v>
      </c>
      <c r="P231" s="11" t="s">
        <v>254</v>
      </c>
      <c r="Q231" s="13" t="s">
        <v>63</v>
      </c>
      <c r="R231" s="11" t="s">
        <v>254</v>
      </c>
      <c r="S231" s="12" t="s">
        <v>63</v>
      </c>
      <c r="T231" s="248"/>
      <c r="U231" s="11" t="s">
        <v>67</v>
      </c>
      <c r="V231" s="144" t="s">
        <v>63</v>
      </c>
      <c r="W231" s="11" t="b">
        <v>0</v>
      </c>
      <c r="X231" s="12">
        <v>500</v>
      </c>
      <c r="Y231" s="248"/>
      <c r="Z231" s="11" t="s">
        <v>409</v>
      </c>
      <c r="AA231" s="11" t="s">
        <v>72</v>
      </c>
      <c r="AB231" s="12" t="s">
        <v>73</v>
      </c>
      <c r="AC231" s="12" t="s">
        <v>73</v>
      </c>
      <c r="AD231" s="12" t="s">
        <v>73</v>
      </c>
      <c r="AE231" s="12" t="s">
        <v>73</v>
      </c>
      <c r="AF231" s="12" t="s">
        <v>73</v>
      </c>
      <c r="AG231" s="12" t="s">
        <v>73</v>
      </c>
      <c r="AH231" s="12" t="s">
        <v>213</v>
      </c>
      <c r="AI231" s="12" t="s">
        <v>213</v>
      </c>
      <c r="AJ231" s="12" t="s">
        <v>213</v>
      </c>
      <c r="AK231" s="12" t="s">
        <v>73</v>
      </c>
      <c r="AL231" s="12" t="s">
        <v>73</v>
      </c>
      <c r="AM231" s="12" t="s">
        <v>213</v>
      </c>
      <c r="AN231" s="12" t="s">
        <v>73</v>
      </c>
      <c r="AO231" s="248"/>
      <c r="AP231" s="11" t="s">
        <v>3961</v>
      </c>
      <c r="AQ231" s="13" t="s">
        <v>3962</v>
      </c>
      <c r="AR231" s="122" t="s">
        <v>76</v>
      </c>
      <c r="AS231" s="12" t="s">
        <v>77</v>
      </c>
      <c r="AT231" s="14" t="s">
        <v>63</v>
      </c>
      <c r="AU231" s="14" t="s">
        <v>63</v>
      </c>
    </row>
    <row r="232" spans="1:47" s="15" customFormat="1" ht="10.5">
      <c r="A232" s="13" t="s">
        <v>3965</v>
      </c>
      <c r="B232" s="11" t="s">
        <v>3966</v>
      </c>
      <c r="C232" s="12">
        <v>3516</v>
      </c>
      <c r="D232" s="13" t="s">
        <v>3967</v>
      </c>
      <c r="E232" s="13" t="s">
        <v>564</v>
      </c>
      <c r="F232" s="253"/>
      <c r="G232" s="11" t="s">
        <v>547</v>
      </c>
      <c r="H232" s="11" t="s">
        <v>548</v>
      </c>
      <c r="I232" s="15" t="s">
        <v>550</v>
      </c>
      <c r="J232" s="11" t="s">
        <v>63</v>
      </c>
      <c r="K232" s="11" t="s">
        <v>62</v>
      </c>
      <c r="L232" s="11" t="s">
        <v>628</v>
      </c>
      <c r="M232" s="11" t="s">
        <v>3969</v>
      </c>
      <c r="N232" s="11" t="s">
        <v>203</v>
      </c>
      <c r="O232" s="11" t="s">
        <v>3972</v>
      </c>
      <c r="P232" s="11" t="s">
        <v>203</v>
      </c>
      <c r="Q232" s="13" t="s">
        <v>3974</v>
      </c>
      <c r="R232" s="11" t="s">
        <v>203</v>
      </c>
      <c r="S232" s="11" t="s">
        <v>3974</v>
      </c>
      <c r="T232" s="248"/>
      <c r="U232" s="11" t="s">
        <v>135</v>
      </c>
      <c r="V232" s="144" t="s">
        <v>554</v>
      </c>
      <c r="W232" s="11" t="b">
        <v>0</v>
      </c>
      <c r="X232" s="12" t="s">
        <v>63</v>
      </c>
      <c r="Y232" s="248"/>
      <c r="Z232" s="11" t="s">
        <v>409</v>
      </c>
      <c r="AA232" s="11" t="s">
        <v>72</v>
      </c>
      <c r="AB232" s="12" t="s">
        <v>73</v>
      </c>
      <c r="AC232" s="12" t="s">
        <v>73</v>
      </c>
      <c r="AD232" s="12" t="s">
        <v>73</v>
      </c>
      <c r="AE232" s="12" t="s">
        <v>73</v>
      </c>
      <c r="AF232" s="12" t="s">
        <v>73</v>
      </c>
      <c r="AG232" s="12" t="s">
        <v>73</v>
      </c>
      <c r="AH232" s="12" t="s">
        <v>213</v>
      </c>
      <c r="AI232" s="12" t="s">
        <v>213</v>
      </c>
      <c r="AJ232" s="12" t="s">
        <v>213</v>
      </c>
      <c r="AK232" s="12" t="s">
        <v>73</v>
      </c>
      <c r="AL232" s="12" t="s">
        <v>73</v>
      </c>
      <c r="AM232" s="12" t="s">
        <v>213</v>
      </c>
      <c r="AN232" s="12" t="s">
        <v>73</v>
      </c>
      <c r="AO232" s="248"/>
      <c r="AP232" s="11" t="s">
        <v>3976</v>
      </c>
      <c r="AQ232" s="13" t="s">
        <v>3977</v>
      </c>
      <c r="AR232" s="122" t="s">
        <v>76</v>
      </c>
      <c r="AS232" s="12" t="s">
        <v>77</v>
      </c>
      <c r="AT232" s="14" t="s">
        <v>63</v>
      </c>
      <c r="AU232" s="14">
        <v>45892</v>
      </c>
    </row>
    <row r="233" spans="1:47" s="15" customFormat="1" ht="10.5">
      <c r="A233" s="13" t="s">
        <v>3981</v>
      </c>
      <c r="B233" s="11" t="s">
        <v>3983</v>
      </c>
      <c r="C233" s="12">
        <v>6276</v>
      </c>
      <c r="D233" s="13" t="s">
        <v>3984</v>
      </c>
      <c r="E233" s="13" t="s">
        <v>564</v>
      </c>
      <c r="F233" s="253"/>
      <c r="G233" s="11" t="s">
        <v>3987</v>
      </c>
      <c r="H233" s="11" t="s">
        <v>1254</v>
      </c>
      <c r="I233" s="11" t="s">
        <v>3990</v>
      </c>
      <c r="J233" s="13" t="s">
        <v>63</v>
      </c>
      <c r="K233" s="11" t="s">
        <v>61</v>
      </c>
      <c r="L233" s="11" t="s">
        <v>63</v>
      </c>
      <c r="M233" s="11" t="s">
        <v>3991</v>
      </c>
      <c r="N233" s="11" t="s">
        <v>203</v>
      </c>
      <c r="O233" s="11" t="s">
        <v>3994</v>
      </c>
      <c r="P233" s="11" t="s">
        <v>203</v>
      </c>
      <c r="Q233" s="13" t="s">
        <v>3995</v>
      </c>
      <c r="R233" s="11" t="s">
        <v>203</v>
      </c>
      <c r="S233" s="11" t="s">
        <v>3995</v>
      </c>
      <c r="T233" s="248"/>
      <c r="U233" s="11" t="s">
        <v>802</v>
      </c>
      <c r="V233" s="144" t="s">
        <v>63</v>
      </c>
      <c r="W233" s="11" t="b">
        <v>0</v>
      </c>
      <c r="X233" s="12" t="s">
        <v>804</v>
      </c>
      <c r="Y233" s="248"/>
      <c r="Z233" s="11" t="s">
        <v>211</v>
      </c>
      <c r="AA233" s="11" t="s">
        <v>72</v>
      </c>
      <c r="AB233" s="12" t="s">
        <v>73</v>
      </c>
      <c r="AC233" s="12" t="s">
        <v>73</v>
      </c>
      <c r="AD233" s="12" t="s">
        <v>73</v>
      </c>
      <c r="AE233" s="12" t="s">
        <v>73</v>
      </c>
      <c r="AF233" s="12" t="s">
        <v>73</v>
      </c>
      <c r="AG233" s="12" t="s">
        <v>73</v>
      </c>
      <c r="AH233" s="12" t="s">
        <v>213</v>
      </c>
      <c r="AI233" s="12" t="s">
        <v>213</v>
      </c>
      <c r="AJ233" s="12" t="s">
        <v>213</v>
      </c>
      <c r="AK233" s="12" t="s">
        <v>73</v>
      </c>
      <c r="AL233" s="12" t="s">
        <v>73</v>
      </c>
      <c r="AM233" s="12" t="s">
        <v>213</v>
      </c>
      <c r="AN233" s="12" t="s">
        <v>73</v>
      </c>
      <c r="AO233" s="248"/>
      <c r="AP233" s="11" t="s">
        <v>3996</v>
      </c>
      <c r="AQ233" s="13" t="s">
        <v>3997</v>
      </c>
      <c r="AR233" s="122" t="s">
        <v>76</v>
      </c>
      <c r="AS233" s="12" t="s">
        <v>77</v>
      </c>
      <c r="AT233" s="14" t="s">
        <v>63</v>
      </c>
      <c r="AU233" s="14" t="s">
        <v>63</v>
      </c>
    </row>
    <row r="234" spans="1:47" s="15" customFormat="1" ht="10.5">
      <c r="A234" s="13" t="s">
        <v>3999</v>
      </c>
      <c r="B234" s="11" t="s">
        <v>4000</v>
      </c>
      <c r="C234" s="12">
        <v>6094</v>
      </c>
      <c r="D234" s="13" t="s">
        <v>4001</v>
      </c>
      <c r="E234" s="13" t="s">
        <v>4002</v>
      </c>
      <c r="F234" s="253"/>
      <c r="G234" s="11" t="s">
        <v>3987</v>
      </c>
      <c r="H234" s="16" t="s">
        <v>1254</v>
      </c>
      <c r="I234" s="11" t="s">
        <v>4007</v>
      </c>
      <c r="J234" s="20" t="s">
        <v>63</v>
      </c>
      <c r="K234" s="11" t="s">
        <v>61</v>
      </c>
      <c r="L234" s="11" t="s">
        <v>63</v>
      </c>
      <c r="M234" s="11" t="s">
        <v>63</v>
      </c>
      <c r="N234" s="11" t="s">
        <v>203</v>
      </c>
      <c r="O234" s="11" t="s">
        <v>4010</v>
      </c>
      <c r="P234" s="11" t="s">
        <v>203</v>
      </c>
      <c r="Q234" s="13" t="s">
        <v>4012</v>
      </c>
      <c r="R234" s="11" t="s">
        <v>203</v>
      </c>
      <c r="S234" s="11" t="s">
        <v>4012</v>
      </c>
      <c r="T234" s="248"/>
      <c r="U234" s="11" t="s">
        <v>802</v>
      </c>
      <c r="V234" s="144" t="s">
        <v>63</v>
      </c>
      <c r="W234" s="11" t="b">
        <v>0</v>
      </c>
      <c r="X234" s="12" t="s">
        <v>804</v>
      </c>
      <c r="Y234" s="248"/>
      <c r="Z234" s="11" t="s">
        <v>71</v>
      </c>
      <c r="AA234" s="11" t="s">
        <v>212</v>
      </c>
      <c r="AB234" s="12" t="s">
        <v>73</v>
      </c>
      <c r="AC234" s="12" t="s">
        <v>73</v>
      </c>
      <c r="AD234" s="12" t="s">
        <v>73</v>
      </c>
      <c r="AE234" s="12" t="s">
        <v>73</v>
      </c>
      <c r="AF234" s="12" t="s">
        <v>73</v>
      </c>
      <c r="AG234" s="12" t="s">
        <v>73</v>
      </c>
      <c r="AH234" s="12" t="s">
        <v>73</v>
      </c>
      <c r="AI234" s="12" t="s">
        <v>73</v>
      </c>
      <c r="AJ234" s="12" t="s">
        <v>73</v>
      </c>
      <c r="AK234" s="12" t="s">
        <v>73</v>
      </c>
      <c r="AL234" s="12" t="s">
        <v>73</v>
      </c>
      <c r="AM234" s="12" t="s">
        <v>73</v>
      </c>
      <c r="AN234" s="12" t="s">
        <v>73</v>
      </c>
      <c r="AO234" s="248"/>
      <c r="AP234" s="11" t="s">
        <v>4014</v>
      </c>
      <c r="AQ234" s="13" t="s">
        <v>4015</v>
      </c>
      <c r="AR234" s="122" t="s">
        <v>76</v>
      </c>
      <c r="AS234" s="12" t="s">
        <v>77</v>
      </c>
      <c r="AT234" s="14" t="s">
        <v>63</v>
      </c>
      <c r="AU234" s="14" t="s">
        <v>63</v>
      </c>
    </row>
    <row r="235" spans="1:47" s="15" customFormat="1" ht="10.5">
      <c r="A235" s="13" t="s">
        <v>4016</v>
      </c>
      <c r="B235" s="11" t="s">
        <v>4017</v>
      </c>
      <c r="C235" s="12">
        <v>126</v>
      </c>
      <c r="D235" s="13" t="s">
        <v>4018</v>
      </c>
      <c r="E235" s="13" t="s">
        <v>242</v>
      </c>
      <c r="F235" s="253"/>
      <c r="G235" s="11" t="s">
        <v>4021</v>
      </c>
      <c r="H235" s="11" t="s">
        <v>4022</v>
      </c>
      <c r="I235" s="11" t="s">
        <v>4027</v>
      </c>
      <c r="J235" s="11" t="s">
        <v>4029</v>
      </c>
      <c r="K235" s="11" t="s">
        <v>62</v>
      </c>
      <c r="L235" s="11" t="s">
        <v>112</v>
      </c>
      <c r="M235" s="11" t="s">
        <v>4030</v>
      </c>
      <c r="N235" s="11" t="s">
        <v>203</v>
      </c>
      <c r="O235" s="11" t="s">
        <v>4033</v>
      </c>
      <c r="P235" s="11" t="s">
        <v>254</v>
      </c>
      <c r="Q235" s="13" t="s">
        <v>63</v>
      </c>
      <c r="R235" s="11" t="s">
        <v>254</v>
      </c>
      <c r="S235" s="12" t="s">
        <v>63</v>
      </c>
      <c r="T235" s="248"/>
      <c r="U235" s="11" t="s">
        <v>67</v>
      </c>
      <c r="V235" s="144" t="s">
        <v>63</v>
      </c>
      <c r="W235" s="11" t="b">
        <v>0</v>
      </c>
      <c r="X235" s="12" t="s">
        <v>93</v>
      </c>
      <c r="Y235" s="248"/>
      <c r="Z235" s="11" t="s">
        <v>71</v>
      </c>
      <c r="AA235" s="11" t="s">
        <v>72</v>
      </c>
      <c r="AB235" s="12" t="s">
        <v>73</v>
      </c>
      <c r="AC235" s="12" t="s">
        <v>73</v>
      </c>
      <c r="AD235" s="12" t="s">
        <v>73</v>
      </c>
      <c r="AE235" s="12" t="s">
        <v>73</v>
      </c>
      <c r="AF235" s="12" t="s">
        <v>73</v>
      </c>
      <c r="AG235" s="12" t="s">
        <v>73</v>
      </c>
      <c r="AH235" s="12" t="s">
        <v>73</v>
      </c>
      <c r="AI235" s="12" t="s">
        <v>73</v>
      </c>
      <c r="AJ235" s="12" t="s">
        <v>73</v>
      </c>
      <c r="AK235" s="12" t="s">
        <v>73</v>
      </c>
      <c r="AL235" s="12" t="s">
        <v>73</v>
      </c>
      <c r="AM235" s="12" t="s">
        <v>73</v>
      </c>
      <c r="AN235" s="12" t="s">
        <v>73</v>
      </c>
      <c r="AO235" s="248"/>
      <c r="AP235" s="11" t="s">
        <v>4035</v>
      </c>
      <c r="AQ235" s="13" t="s">
        <v>4036</v>
      </c>
      <c r="AR235" s="122" t="s">
        <v>76</v>
      </c>
      <c r="AS235" s="12" t="s">
        <v>77</v>
      </c>
      <c r="AT235" s="14" t="s">
        <v>63</v>
      </c>
      <c r="AU235" s="14">
        <v>45802</v>
      </c>
    </row>
    <row r="236" spans="1:47" s="15" customFormat="1" ht="10.5">
      <c r="A236" s="13" t="s">
        <v>4040</v>
      </c>
      <c r="B236" s="11" t="s">
        <v>4042</v>
      </c>
      <c r="C236" s="12">
        <v>123</v>
      </c>
      <c r="D236" s="13" t="s">
        <v>4043</v>
      </c>
      <c r="E236" s="13" t="s">
        <v>242</v>
      </c>
      <c r="F236" s="253"/>
      <c r="G236" s="11" t="s">
        <v>4046</v>
      </c>
      <c r="H236" s="11" t="s">
        <v>4049</v>
      </c>
      <c r="I236" s="11" t="s">
        <v>4052</v>
      </c>
      <c r="J236" s="13" t="s">
        <v>4054</v>
      </c>
      <c r="K236" s="11" t="s">
        <v>62</v>
      </c>
      <c r="L236" s="11" t="s">
        <v>112</v>
      </c>
      <c r="M236" s="11" t="s">
        <v>4055</v>
      </c>
      <c r="N236" s="11" t="s">
        <v>203</v>
      </c>
      <c r="O236" s="11" t="s">
        <v>4058</v>
      </c>
      <c r="P236" s="11" t="s">
        <v>254</v>
      </c>
      <c r="Q236" s="13" t="s">
        <v>63</v>
      </c>
      <c r="R236" s="11" t="s">
        <v>254</v>
      </c>
      <c r="S236" s="12" t="s">
        <v>63</v>
      </c>
      <c r="T236" s="248"/>
      <c r="U236" s="11" t="s">
        <v>67</v>
      </c>
      <c r="V236" s="144" t="s">
        <v>63</v>
      </c>
      <c r="W236" s="11" t="b">
        <v>0</v>
      </c>
      <c r="X236" s="12" t="s">
        <v>4059</v>
      </c>
      <c r="Y236" s="248"/>
      <c r="Z236" s="11" t="s">
        <v>71</v>
      </c>
      <c r="AA236" s="11" t="s">
        <v>72</v>
      </c>
      <c r="AB236" s="12" t="s">
        <v>73</v>
      </c>
      <c r="AC236" s="12" t="s">
        <v>73</v>
      </c>
      <c r="AD236" s="12" t="s">
        <v>73</v>
      </c>
      <c r="AE236" s="12" t="s">
        <v>73</v>
      </c>
      <c r="AF236" s="12" t="s">
        <v>73</v>
      </c>
      <c r="AG236" s="12" t="s">
        <v>73</v>
      </c>
      <c r="AH236" s="12" t="s">
        <v>73</v>
      </c>
      <c r="AI236" s="12" t="s">
        <v>73</v>
      </c>
      <c r="AJ236" s="12" t="s">
        <v>73</v>
      </c>
      <c r="AK236" s="12" t="s">
        <v>73</v>
      </c>
      <c r="AL236" s="12" t="s">
        <v>73</v>
      </c>
      <c r="AM236" s="12" t="s">
        <v>73</v>
      </c>
      <c r="AN236" s="12" t="s">
        <v>73</v>
      </c>
      <c r="AO236" s="248"/>
      <c r="AP236" s="11" t="s">
        <v>4060</v>
      </c>
      <c r="AQ236" s="13" t="s">
        <v>4061</v>
      </c>
      <c r="AR236" s="122" t="s">
        <v>76</v>
      </c>
      <c r="AS236" s="12" t="s">
        <v>77</v>
      </c>
      <c r="AT236" s="14" t="s">
        <v>63</v>
      </c>
      <c r="AU236" s="14">
        <v>45802</v>
      </c>
    </row>
    <row r="237" spans="1:47" s="15" customFormat="1" ht="10.5">
      <c r="A237" s="13" t="s">
        <v>4064</v>
      </c>
      <c r="B237" s="11" t="s">
        <v>4065</v>
      </c>
      <c r="C237" s="12">
        <v>127</v>
      </c>
      <c r="D237" s="13" t="s">
        <v>4066</v>
      </c>
      <c r="E237" s="13" t="s">
        <v>242</v>
      </c>
      <c r="F237" s="253"/>
      <c r="G237" s="11" t="s">
        <v>4069</v>
      </c>
      <c r="H237" s="11" t="s">
        <v>4070</v>
      </c>
      <c r="I237" s="11" t="s">
        <v>4074</v>
      </c>
      <c r="J237" s="13" t="s">
        <v>4077</v>
      </c>
      <c r="K237" s="11" t="s">
        <v>62</v>
      </c>
      <c r="L237" s="11" t="s">
        <v>112</v>
      </c>
      <c r="M237" s="11" t="s">
        <v>4078</v>
      </c>
      <c r="N237" s="11" t="s">
        <v>203</v>
      </c>
      <c r="O237" s="11" t="s">
        <v>4082</v>
      </c>
      <c r="P237" s="11" t="s">
        <v>203</v>
      </c>
      <c r="Q237" s="13" t="s">
        <v>4082</v>
      </c>
      <c r="R237" s="11" t="s">
        <v>203</v>
      </c>
      <c r="S237" s="11" t="s">
        <v>4088</v>
      </c>
      <c r="T237" s="248"/>
      <c r="U237" s="11" t="s">
        <v>135</v>
      </c>
      <c r="V237" s="144" t="s">
        <v>4090</v>
      </c>
      <c r="W237" s="11" t="b">
        <v>0</v>
      </c>
      <c r="X237" s="12" t="s">
        <v>63</v>
      </c>
      <c r="Y237" s="248"/>
      <c r="Z237" s="11" t="s">
        <v>71</v>
      </c>
      <c r="AA237" s="11" t="s">
        <v>72</v>
      </c>
      <c r="AB237" s="12" t="s">
        <v>73</v>
      </c>
      <c r="AC237" s="12" t="s">
        <v>73</v>
      </c>
      <c r="AD237" s="12" t="s">
        <v>73</v>
      </c>
      <c r="AE237" s="12" t="s">
        <v>73</v>
      </c>
      <c r="AF237" s="12" t="s">
        <v>73</v>
      </c>
      <c r="AG237" s="12" t="s">
        <v>73</v>
      </c>
      <c r="AH237" s="12" t="s">
        <v>73</v>
      </c>
      <c r="AI237" s="12" t="s">
        <v>73</v>
      </c>
      <c r="AJ237" s="12" t="s">
        <v>73</v>
      </c>
      <c r="AK237" s="12" t="s">
        <v>73</v>
      </c>
      <c r="AL237" s="12" t="s">
        <v>73</v>
      </c>
      <c r="AM237" s="12" t="s">
        <v>73</v>
      </c>
      <c r="AN237" s="12" t="s">
        <v>73</v>
      </c>
      <c r="AO237" s="248"/>
      <c r="AP237" s="11" t="s">
        <v>4092</v>
      </c>
      <c r="AQ237" s="13" t="s">
        <v>4093</v>
      </c>
      <c r="AR237" s="122" t="s">
        <v>76</v>
      </c>
      <c r="AS237" s="12" t="s">
        <v>77</v>
      </c>
      <c r="AT237" s="14" t="s">
        <v>63</v>
      </c>
      <c r="AU237" s="14">
        <v>45802</v>
      </c>
    </row>
    <row r="238" spans="1:47" s="15" customFormat="1" ht="10.5">
      <c r="A238" s="13" t="s">
        <v>4096</v>
      </c>
      <c r="B238" s="11" t="s">
        <v>4097</v>
      </c>
      <c r="C238" s="12">
        <v>134</v>
      </c>
      <c r="D238" s="13" t="s">
        <v>4098</v>
      </c>
      <c r="E238" s="13" t="s">
        <v>242</v>
      </c>
      <c r="F238" s="253"/>
      <c r="G238" s="11" t="s">
        <v>4099</v>
      </c>
      <c r="H238" s="11" t="s">
        <v>4100</v>
      </c>
      <c r="I238" s="11" t="s">
        <v>4103</v>
      </c>
      <c r="J238" s="13" t="s">
        <v>4105</v>
      </c>
      <c r="K238" s="11" t="s">
        <v>62</v>
      </c>
      <c r="L238" s="11" t="s">
        <v>112</v>
      </c>
      <c r="M238" s="11" t="s">
        <v>4106</v>
      </c>
      <c r="N238" s="11" t="s">
        <v>203</v>
      </c>
      <c r="O238" s="11" t="s">
        <v>4110</v>
      </c>
      <c r="P238" s="11" t="s">
        <v>254</v>
      </c>
      <c r="Q238" s="13" t="s">
        <v>63</v>
      </c>
      <c r="R238" s="11" t="s">
        <v>254</v>
      </c>
      <c r="S238" s="12" t="s">
        <v>63</v>
      </c>
      <c r="T238" s="248"/>
      <c r="U238" s="11" t="s">
        <v>135</v>
      </c>
      <c r="V238" s="144" t="s">
        <v>4111</v>
      </c>
      <c r="W238" s="11" t="b">
        <v>0</v>
      </c>
      <c r="X238" s="12" t="s">
        <v>63</v>
      </c>
      <c r="Y238" s="248"/>
      <c r="Z238" s="11" t="s">
        <v>71</v>
      </c>
      <c r="AA238" s="11" t="s">
        <v>72</v>
      </c>
      <c r="AB238" s="12" t="s">
        <v>73</v>
      </c>
      <c r="AC238" s="12" t="s">
        <v>73</v>
      </c>
      <c r="AD238" s="12" t="s">
        <v>73</v>
      </c>
      <c r="AE238" s="12" t="s">
        <v>73</v>
      </c>
      <c r="AF238" s="12" t="s">
        <v>73</v>
      </c>
      <c r="AG238" s="12" t="s">
        <v>73</v>
      </c>
      <c r="AH238" s="12" t="s">
        <v>73</v>
      </c>
      <c r="AI238" s="12" t="s">
        <v>73</v>
      </c>
      <c r="AJ238" s="12" t="s">
        <v>73</v>
      </c>
      <c r="AK238" s="12" t="s">
        <v>73</v>
      </c>
      <c r="AL238" s="12" t="s">
        <v>73</v>
      </c>
      <c r="AM238" s="12" t="s">
        <v>73</v>
      </c>
      <c r="AN238" s="12" t="s">
        <v>73</v>
      </c>
      <c r="AO238" s="248"/>
      <c r="AP238" s="11" t="s">
        <v>4113</v>
      </c>
      <c r="AQ238" s="13" t="s">
        <v>4114</v>
      </c>
      <c r="AR238" s="122" t="s">
        <v>76</v>
      </c>
      <c r="AS238" s="12" t="s">
        <v>77</v>
      </c>
      <c r="AT238" s="14" t="s">
        <v>63</v>
      </c>
      <c r="AU238" s="14">
        <v>46074</v>
      </c>
    </row>
    <row r="239" spans="1:47" s="15" customFormat="1" ht="10.5">
      <c r="A239" s="13" t="s">
        <v>242</v>
      </c>
      <c r="B239" s="11" t="s">
        <v>4118</v>
      </c>
      <c r="C239" s="12">
        <v>135</v>
      </c>
      <c r="D239" s="13" t="s">
        <v>4119</v>
      </c>
      <c r="E239" s="13" t="s">
        <v>242</v>
      </c>
      <c r="F239" s="253"/>
      <c r="G239" s="11" t="s">
        <v>4122</v>
      </c>
      <c r="H239" s="11" t="s">
        <v>4123</v>
      </c>
      <c r="I239" s="11" t="s">
        <v>4126</v>
      </c>
      <c r="J239" s="13" t="s">
        <v>4127</v>
      </c>
      <c r="K239" s="11" t="s">
        <v>62</v>
      </c>
      <c r="L239" s="11" t="s">
        <v>63</v>
      </c>
      <c r="M239" s="11" t="s">
        <v>4128</v>
      </c>
      <c r="N239" s="11" t="s">
        <v>203</v>
      </c>
      <c r="O239" s="11" t="s">
        <v>4129</v>
      </c>
      <c r="P239" s="11" t="s">
        <v>254</v>
      </c>
      <c r="Q239" s="13" t="s">
        <v>63</v>
      </c>
      <c r="R239" s="11" t="s">
        <v>254</v>
      </c>
      <c r="S239" s="12" t="s">
        <v>63</v>
      </c>
      <c r="T239" s="248"/>
      <c r="U239" s="11" t="s">
        <v>67</v>
      </c>
      <c r="V239" s="144" t="s">
        <v>63</v>
      </c>
      <c r="W239" s="11" t="b">
        <v>0</v>
      </c>
      <c r="X239" s="12" t="s">
        <v>93</v>
      </c>
      <c r="Y239" s="248"/>
      <c r="Z239" s="11" t="s">
        <v>71</v>
      </c>
      <c r="AA239" s="11" t="s">
        <v>72</v>
      </c>
      <c r="AB239" s="12" t="s">
        <v>73</v>
      </c>
      <c r="AC239" s="12" t="s">
        <v>73</v>
      </c>
      <c r="AD239" s="12" t="s">
        <v>73</v>
      </c>
      <c r="AE239" s="12" t="s">
        <v>73</v>
      </c>
      <c r="AF239" s="12" t="s">
        <v>73</v>
      </c>
      <c r="AG239" s="12" t="s">
        <v>73</v>
      </c>
      <c r="AH239" s="12" t="s">
        <v>73</v>
      </c>
      <c r="AI239" s="12" t="s">
        <v>73</v>
      </c>
      <c r="AJ239" s="12" t="s">
        <v>73</v>
      </c>
      <c r="AK239" s="12" t="s">
        <v>73</v>
      </c>
      <c r="AL239" s="12" t="s">
        <v>73</v>
      </c>
      <c r="AM239" s="12" t="s">
        <v>73</v>
      </c>
      <c r="AN239" s="12" t="s">
        <v>73</v>
      </c>
      <c r="AO239" s="248"/>
      <c r="AP239" s="11" t="s">
        <v>4130</v>
      </c>
      <c r="AQ239" s="13" t="s">
        <v>4131</v>
      </c>
      <c r="AR239" s="122" t="s">
        <v>76</v>
      </c>
      <c r="AS239" s="12" t="s">
        <v>77</v>
      </c>
      <c r="AT239" s="14" t="s">
        <v>63</v>
      </c>
      <c r="AU239" s="14" t="s">
        <v>2172</v>
      </c>
    </row>
    <row r="240" spans="1:47" s="15" customFormat="1" ht="10.5">
      <c r="A240" s="13" t="s">
        <v>4134</v>
      </c>
      <c r="B240" s="11" t="s">
        <v>4135</v>
      </c>
      <c r="C240" s="12">
        <v>8607</v>
      </c>
      <c r="D240" s="13" t="s">
        <v>4136</v>
      </c>
      <c r="E240" s="13" t="s">
        <v>242</v>
      </c>
      <c r="F240" s="253"/>
      <c r="G240" s="11" t="s">
        <v>4139</v>
      </c>
      <c r="H240" s="13" t="s">
        <v>4140</v>
      </c>
      <c r="I240" s="11" t="s">
        <v>4141</v>
      </c>
      <c r="J240" s="11" t="s">
        <v>63</v>
      </c>
      <c r="K240" s="11" t="s">
        <v>62</v>
      </c>
      <c r="L240" s="11" t="s">
        <v>63</v>
      </c>
      <c r="M240" s="11"/>
      <c r="N240" s="11" t="s">
        <v>203</v>
      </c>
      <c r="O240" s="11" t="s">
        <v>4144</v>
      </c>
      <c r="P240" s="11" t="s">
        <v>203</v>
      </c>
      <c r="Q240" s="13" t="s">
        <v>4147</v>
      </c>
      <c r="R240" s="11" t="s">
        <v>203</v>
      </c>
      <c r="S240" s="13" t="s">
        <v>4150</v>
      </c>
      <c r="T240" s="248"/>
      <c r="U240" s="11" t="s">
        <v>938</v>
      </c>
      <c r="V240" s="144" t="s">
        <v>63</v>
      </c>
      <c r="W240" s="11" t="b">
        <v>0</v>
      </c>
      <c r="X240" s="12" t="s">
        <v>63</v>
      </c>
      <c r="Y240" s="248"/>
      <c r="Z240" s="11" t="s">
        <v>211</v>
      </c>
      <c r="AA240" s="11" t="s">
        <v>72</v>
      </c>
      <c r="AB240" s="12" t="s">
        <v>73</v>
      </c>
      <c r="AC240" s="12" t="s">
        <v>73</v>
      </c>
      <c r="AD240" s="12" t="s">
        <v>73</v>
      </c>
      <c r="AE240" s="12" t="s">
        <v>73</v>
      </c>
      <c r="AF240" s="12" t="s">
        <v>73</v>
      </c>
      <c r="AG240" s="12" t="s">
        <v>73</v>
      </c>
      <c r="AH240" s="12" t="s">
        <v>73</v>
      </c>
      <c r="AI240" s="12" t="s">
        <v>73</v>
      </c>
      <c r="AJ240" s="12" t="s">
        <v>73</v>
      </c>
      <c r="AK240" s="12" t="s">
        <v>73</v>
      </c>
      <c r="AL240" s="12" t="s">
        <v>73</v>
      </c>
      <c r="AM240" s="12" t="s">
        <v>73</v>
      </c>
      <c r="AN240" s="12" t="s">
        <v>73</v>
      </c>
      <c r="AO240" s="248"/>
      <c r="AP240" s="11" t="s">
        <v>4152</v>
      </c>
      <c r="AQ240" s="13" t="s">
        <v>4153</v>
      </c>
      <c r="AR240" s="122" t="s">
        <v>76</v>
      </c>
      <c r="AS240" s="12" t="s">
        <v>2171</v>
      </c>
      <c r="AT240" s="14" t="s">
        <v>4154</v>
      </c>
      <c r="AU240" s="14" t="s">
        <v>2172</v>
      </c>
    </row>
    <row r="241" spans="1:47" s="15" customFormat="1" ht="10.5">
      <c r="A241" s="13" t="s">
        <v>4157</v>
      </c>
      <c r="B241" s="11" t="s">
        <v>4158</v>
      </c>
      <c r="C241" s="12">
        <v>8608</v>
      </c>
      <c r="D241" s="13" t="s">
        <v>4159</v>
      </c>
      <c r="E241" s="13" t="s">
        <v>242</v>
      </c>
      <c r="F241" s="253"/>
      <c r="G241" s="11" t="s">
        <v>4162</v>
      </c>
      <c r="H241" s="13" t="s">
        <v>4140</v>
      </c>
      <c r="I241" s="11" t="s">
        <v>4163</v>
      </c>
      <c r="J241" s="11" t="s">
        <v>63</v>
      </c>
      <c r="K241" s="11" t="s">
        <v>62</v>
      </c>
      <c r="L241" s="11" t="s">
        <v>63</v>
      </c>
      <c r="M241" s="11"/>
      <c r="N241" s="11" t="s">
        <v>203</v>
      </c>
      <c r="O241" s="11" t="s">
        <v>4166</v>
      </c>
      <c r="P241" s="11" t="s">
        <v>203</v>
      </c>
      <c r="Q241" s="13" t="s">
        <v>4169</v>
      </c>
      <c r="R241" s="11" t="s">
        <v>203</v>
      </c>
      <c r="S241" s="13" t="s">
        <v>4172</v>
      </c>
      <c r="T241" s="248"/>
      <c r="U241" s="11" t="s">
        <v>938</v>
      </c>
      <c r="V241" s="144" t="s">
        <v>63</v>
      </c>
      <c r="W241" s="11" t="b">
        <v>0</v>
      </c>
      <c r="X241" s="12" t="s">
        <v>63</v>
      </c>
      <c r="Y241" s="248"/>
      <c r="Z241" s="11" t="s">
        <v>211</v>
      </c>
      <c r="AA241" s="11" t="s">
        <v>72</v>
      </c>
      <c r="AB241" s="12" t="s">
        <v>73</v>
      </c>
      <c r="AC241" s="12" t="s">
        <v>73</v>
      </c>
      <c r="AD241" s="12" t="s">
        <v>73</v>
      </c>
      <c r="AE241" s="12" t="s">
        <v>73</v>
      </c>
      <c r="AF241" s="12" t="s">
        <v>73</v>
      </c>
      <c r="AG241" s="12" t="s">
        <v>73</v>
      </c>
      <c r="AH241" s="12" t="s">
        <v>73</v>
      </c>
      <c r="AI241" s="12" t="s">
        <v>73</v>
      </c>
      <c r="AJ241" s="12" t="s">
        <v>73</v>
      </c>
      <c r="AK241" s="12" t="s">
        <v>73</v>
      </c>
      <c r="AL241" s="12" t="s">
        <v>73</v>
      </c>
      <c r="AM241" s="12" t="s">
        <v>73</v>
      </c>
      <c r="AN241" s="12" t="s">
        <v>73</v>
      </c>
      <c r="AO241" s="248"/>
      <c r="AP241" s="11" t="s">
        <v>4173</v>
      </c>
      <c r="AQ241" s="13" t="s">
        <v>4174</v>
      </c>
      <c r="AR241" s="122" t="s">
        <v>76</v>
      </c>
      <c r="AS241" s="12" t="s">
        <v>2171</v>
      </c>
      <c r="AT241" s="14" t="s">
        <v>4154</v>
      </c>
      <c r="AU241" s="14" t="s">
        <v>2172</v>
      </c>
    </row>
    <row r="242" spans="1:47" s="15" customFormat="1" ht="11.25">
      <c r="A242" s="236" t="s">
        <v>10108</v>
      </c>
      <c r="B242" s="237"/>
      <c r="C242" s="238"/>
      <c r="D242" s="239"/>
      <c r="E242" s="235"/>
      <c r="F242" s="230"/>
      <c r="G242" s="237"/>
      <c r="H242" s="237"/>
      <c r="I242" s="237"/>
      <c r="J242" s="235"/>
      <c r="K242" s="237"/>
      <c r="L242" s="237"/>
      <c r="M242" s="237"/>
      <c r="N242" s="235"/>
      <c r="O242" s="235"/>
      <c r="P242" s="237"/>
      <c r="Q242" s="235"/>
      <c r="R242" s="237"/>
      <c r="S242" s="235"/>
      <c r="T242" s="231"/>
      <c r="U242" s="237"/>
      <c r="V242" s="240"/>
      <c r="W242" s="237"/>
      <c r="X242" s="238"/>
      <c r="Y242" s="231"/>
      <c r="Z242" s="237"/>
      <c r="AA242" s="237"/>
      <c r="AB242" s="238"/>
      <c r="AC242" s="238"/>
      <c r="AD242" s="238"/>
      <c r="AE242" s="238"/>
      <c r="AF242" s="238"/>
      <c r="AG242" s="238"/>
      <c r="AH242" s="238"/>
      <c r="AI242" s="238"/>
      <c r="AJ242" s="238"/>
      <c r="AK242" s="238"/>
      <c r="AL242" s="238"/>
      <c r="AM242" s="238"/>
      <c r="AN242" s="238"/>
      <c r="AO242" s="231"/>
      <c r="AP242" s="237"/>
      <c r="AQ242" s="235"/>
      <c r="AR242" s="238"/>
      <c r="AS242" s="238"/>
      <c r="AT242" s="241"/>
      <c r="AU242" s="241"/>
    </row>
    <row r="243" spans="1:47" s="15" customFormat="1" ht="10.5">
      <c r="A243" s="13" t="s">
        <v>4177</v>
      </c>
      <c r="B243" s="11" t="s">
        <v>4178</v>
      </c>
      <c r="C243" s="12">
        <v>1457</v>
      </c>
      <c r="D243" s="13" t="s">
        <v>4179</v>
      </c>
      <c r="E243" s="13" t="s">
        <v>3642</v>
      </c>
      <c r="F243" s="253"/>
      <c r="G243" s="11" t="s">
        <v>4180</v>
      </c>
      <c r="H243" s="11" t="s">
        <v>4181</v>
      </c>
      <c r="I243" s="11" t="s">
        <v>4182</v>
      </c>
      <c r="J243" s="11" t="s">
        <v>4183</v>
      </c>
      <c r="K243" s="11" t="s">
        <v>62</v>
      </c>
      <c r="L243" s="11" t="s">
        <v>112</v>
      </c>
      <c r="M243" s="11" t="s">
        <v>4184</v>
      </c>
      <c r="N243" s="11" t="s">
        <v>203</v>
      </c>
      <c r="O243" s="11" t="s">
        <v>4186</v>
      </c>
      <c r="P243" s="11" t="s">
        <v>254</v>
      </c>
      <c r="Q243" s="13" t="s">
        <v>63</v>
      </c>
      <c r="R243" s="11" t="s">
        <v>254</v>
      </c>
      <c r="S243" s="12" t="s">
        <v>63</v>
      </c>
      <c r="T243" s="248"/>
      <c r="U243" s="11" t="s">
        <v>67</v>
      </c>
      <c r="V243" s="144" t="s">
        <v>63</v>
      </c>
      <c r="W243" s="11" t="b">
        <v>0</v>
      </c>
      <c r="X243" s="12">
        <v>5000</v>
      </c>
      <c r="Y243" s="248"/>
      <c r="Z243" s="11" t="s">
        <v>409</v>
      </c>
      <c r="AA243" s="11" t="s">
        <v>72</v>
      </c>
      <c r="AB243" s="12" t="s">
        <v>73</v>
      </c>
      <c r="AC243" s="12" t="s">
        <v>73</v>
      </c>
      <c r="AD243" s="12" t="s">
        <v>73</v>
      </c>
      <c r="AE243" s="12" t="s">
        <v>73</v>
      </c>
      <c r="AF243" s="12" t="s">
        <v>73</v>
      </c>
      <c r="AG243" s="12" t="s">
        <v>73</v>
      </c>
      <c r="AH243" s="12" t="s">
        <v>73</v>
      </c>
      <c r="AI243" s="12" t="s">
        <v>73</v>
      </c>
      <c r="AJ243" s="12" t="s">
        <v>73</v>
      </c>
      <c r="AK243" s="12" t="s">
        <v>73</v>
      </c>
      <c r="AL243" s="12" t="s">
        <v>73</v>
      </c>
      <c r="AM243" s="12" t="s">
        <v>213</v>
      </c>
      <c r="AN243" s="12" t="s">
        <v>73</v>
      </c>
      <c r="AO243" s="248"/>
      <c r="AP243" s="11" t="s">
        <v>4187</v>
      </c>
      <c r="AQ243" s="13" t="s">
        <v>4188</v>
      </c>
      <c r="AR243" s="122" t="s">
        <v>76</v>
      </c>
      <c r="AS243" s="12" t="s">
        <v>77</v>
      </c>
      <c r="AT243" s="14" t="s">
        <v>63</v>
      </c>
      <c r="AU243" s="14">
        <v>46074</v>
      </c>
    </row>
    <row r="244" spans="1:47" s="15" customFormat="1" ht="10.5">
      <c r="A244" s="13" t="s">
        <v>4190</v>
      </c>
      <c r="B244" s="11" t="s">
        <v>4191</v>
      </c>
      <c r="C244" s="12">
        <v>1458</v>
      </c>
      <c r="D244" s="13" t="s">
        <v>4192</v>
      </c>
      <c r="E244" s="13" t="s">
        <v>3642</v>
      </c>
      <c r="F244" s="253"/>
      <c r="G244" s="11" t="s">
        <v>547</v>
      </c>
      <c r="H244" s="11" t="s">
        <v>548</v>
      </c>
      <c r="I244" s="15" t="s">
        <v>550</v>
      </c>
      <c r="J244" s="11" t="s">
        <v>63</v>
      </c>
      <c r="K244" s="11" t="s">
        <v>62</v>
      </c>
      <c r="L244" s="11" t="s">
        <v>628</v>
      </c>
      <c r="M244" s="11" t="s">
        <v>4193</v>
      </c>
      <c r="N244" s="11" t="s">
        <v>203</v>
      </c>
      <c r="O244" s="11" t="s">
        <v>4197</v>
      </c>
      <c r="P244" s="11" t="s">
        <v>203</v>
      </c>
      <c r="Q244" s="13" t="s">
        <v>4201</v>
      </c>
      <c r="R244" s="11" t="s">
        <v>203</v>
      </c>
      <c r="S244" s="11" t="s">
        <v>4201</v>
      </c>
      <c r="T244" s="248"/>
      <c r="U244" s="11" t="s">
        <v>135</v>
      </c>
      <c r="V244" s="144" t="s">
        <v>554</v>
      </c>
      <c r="W244" s="11" t="b">
        <v>0</v>
      </c>
      <c r="X244" s="12" t="s">
        <v>63</v>
      </c>
      <c r="Y244" s="248"/>
      <c r="Z244" s="11" t="s">
        <v>409</v>
      </c>
      <c r="AA244" s="11" t="s">
        <v>72</v>
      </c>
      <c r="AB244" s="12" t="s">
        <v>73</v>
      </c>
      <c r="AC244" s="12" t="s">
        <v>73</v>
      </c>
      <c r="AD244" s="12" t="s">
        <v>73</v>
      </c>
      <c r="AE244" s="12" t="s">
        <v>73</v>
      </c>
      <c r="AF244" s="12" t="s">
        <v>73</v>
      </c>
      <c r="AG244" s="12" t="s">
        <v>73</v>
      </c>
      <c r="AH244" s="12" t="s">
        <v>73</v>
      </c>
      <c r="AI244" s="12" t="s">
        <v>73</v>
      </c>
      <c r="AJ244" s="12" t="s">
        <v>73</v>
      </c>
      <c r="AK244" s="12" t="s">
        <v>73</v>
      </c>
      <c r="AL244" s="12" t="s">
        <v>73</v>
      </c>
      <c r="AM244" s="12" t="s">
        <v>213</v>
      </c>
      <c r="AN244" s="12" t="s">
        <v>73</v>
      </c>
      <c r="AO244" s="248"/>
      <c r="AP244" s="11" t="s">
        <v>4205</v>
      </c>
      <c r="AQ244" s="13" t="s">
        <v>4206</v>
      </c>
      <c r="AR244" s="122" t="s">
        <v>76</v>
      </c>
      <c r="AS244" s="12" t="s">
        <v>77</v>
      </c>
      <c r="AT244" s="14" t="s">
        <v>63</v>
      </c>
      <c r="AU244" s="14">
        <v>45892</v>
      </c>
    </row>
    <row r="245" spans="1:47" s="15" customFormat="1" ht="10.5">
      <c r="A245" s="13" t="s">
        <v>4209</v>
      </c>
      <c r="B245" s="11" t="s">
        <v>4211</v>
      </c>
      <c r="C245" s="12">
        <v>3741</v>
      </c>
      <c r="D245" s="13" t="s">
        <v>4212</v>
      </c>
      <c r="E245" s="13" t="s">
        <v>1435</v>
      </c>
      <c r="F245" s="253"/>
      <c r="G245" s="11" t="s">
        <v>4215</v>
      </c>
      <c r="H245" s="11" t="s">
        <v>4218</v>
      </c>
      <c r="I245" s="11" t="s">
        <v>4221</v>
      </c>
      <c r="J245" s="11" t="s">
        <v>4222</v>
      </c>
      <c r="K245" s="11" t="s">
        <v>62</v>
      </c>
      <c r="L245" s="11" t="s">
        <v>112</v>
      </c>
      <c r="M245" s="11" t="s">
        <v>4223</v>
      </c>
      <c r="N245" s="11" t="s">
        <v>203</v>
      </c>
      <c r="O245" s="11" t="s">
        <v>4226</v>
      </c>
      <c r="P245" s="11" t="s">
        <v>254</v>
      </c>
      <c r="Q245" s="13" t="s">
        <v>63</v>
      </c>
      <c r="R245" s="11" t="s">
        <v>254</v>
      </c>
      <c r="S245" s="12" t="s">
        <v>63</v>
      </c>
      <c r="T245" s="248"/>
      <c r="U245" s="11" t="s">
        <v>3111</v>
      </c>
      <c r="V245" s="144" t="s">
        <v>63</v>
      </c>
      <c r="W245" s="11" t="b">
        <v>0</v>
      </c>
      <c r="X245" s="12">
        <v>1000</v>
      </c>
      <c r="Y245" s="248"/>
      <c r="Z245" s="11" t="s">
        <v>409</v>
      </c>
      <c r="AA245" s="11" t="s">
        <v>72</v>
      </c>
      <c r="AB245" s="12" t="s">
        <v>73</v>
      </c>
      <c r="AC245" s="12" t="s">
        <v>73</v>
      </c>
      <c r="AD245" s="12" t="s">
        <v>73</v>
      </c>
      <c r="AE245" s="12" t="s">
        <v>73</v>
      </c>
      <c r="AF245" s="12" t="s">
        <v>73</v>
      </c>
      <c r="AG245" s="12" t="s">
        <v>73</v>
      </c>
      <c r="AH245" s="12" t="s">
        <v>73</v>
      </c>
      <c r="AI245" s="12" t="s">
        <v>73</v>
      </c>
      <c r="AJ245" s="12" t="s">
        <v>73</v>
      </c>
      <c r="AK245" s="12" t="s">
        <v>73</v>
      </c>
      <c r="AL245" s="12" t="s">
        <v>73</v>
      </c>
      <c r="AM245" s="12" t="s">
        <v>73</v>
      </c>
      <c r="AN245" s="12" t="s">
        <v>73</v>
      </c>
      <c r="AO245" s="248"/>
      <c r="AP245" s="11" t="s">
        <v>4227</v>
      </c>
      <c r="AQ245" s="13" t="s">
        <v>4228</v>
      </c>
      <c r="AR245" s="122" t="s">
        <v>76</v>
      </c>
      <c r="AS245" s="12" t="s">
        <v>77</v>
      </c>
      <c r="AT245" s="14" t="s">
        <v>63</v>
      </c>
      <c r="AU245" s="14" t="s">
        <v>2172</v>
      </c>
    </row>
    <row r="246" spans="1:47" s="15" customFormat="1" ht="10.5">
      <c r="A246" s="13" t="s">
        <v>4231</v>
      </c>
      <c r="B246" s="11" t="s">
        <v>4232</v>
      </c>
      <c r="C246" s="12">
        <v>3742</v>
      </c>
      <c r="D246" s="13" t="s">
        <v>4233</v>
      </c>
      <c r="E246" s="13" t="s">
        <v>1435</v>
      </c>
      <c r="F246" s="253"/>
      <c r="G246" s="11" t="s">
        <v>547</v>
      </c>
      <c r="H246" s="11" t="s">
        <v>548</v>
      </c>
      <c r="I246" s="15" t="s">
        <v>550</v>
      </c>
      <c r="J246" s="11" t="s">
        <v>63</v>
      </c>
      <c r="K246" s="11" t="s">
        <v>62</v>
      </c>
      <c r="L246" s="11" t="s">
        <v>628</v>
      </c>
      <c r="M246" s="11" t="s">
        <v>4234</v>
      </c>
      <c r="N246" s="11" t="s">
        <v>203</v>
      </c>
      <c r="O246" s="11" t="s">
        <v>4238</v>
      </c>
      <c r="P246" s="11" t="s">
        <v>203</v>
      </c>
      <c r="Q246" s="13" t="s">
        <v>4241</v>
      </c>
      <c r="R246" s="11" t="s">
        <v>203</v>
      </c>
      <c r="S246" s="11" t="s">
        <v>4241</v>
      </c>
      <c r="T246" s="248"/>
      <c r="U246" s="11" t="s">
        <v>135</v>
      </c>
      <c r="V246" s="144" t="s">
        <v>554</v>
      </c>
      <c r="W246" s="11" t="b">
        <v>0</v>
      </c>
      <c r="X246" s="12" t="s">
        <v>63</v>
      </c>
      <c r="Y246" s="248"/>
      <c r="Z246" s="11" t="s">
        <v>409</v>
      </c>
      <c r="AA246" s="11" t="s">
        <v>72</v>
      </c>
      <c r="AB246" s="12" t="s">
        <v>73</v>
      </c>
      <c r="AC246" s="12" t="s">
        <v>73</v>
      </c>
      <c r="AD246" s="12" t="s">
        <v>73</v>
      </c>
      <c r="AE246" s="12" t="s">
        <v>73</v>
      </c>
      <c r="AF246" s="12" t="s">
        <v>73</v>
      </c>
      <c r="AG246" s="12" t="s">
        <v>73</v>
      </c>
      <c r="AH246" s="12" t="s">
        <v>73</v>
      </c>
      <c r="AI246" s="12" t="s">
        <v>73</v>
      </c>
      <c r="AJ246" s="12" t="s">
        <v>73</v>
      </c>
      <c r="AK246" s="12" t="s">
        <v>73</v>
      </c>
      <c r="AL246" s="12" t="s">
        <v>73</v>
      </c>
      <c r="AM246" s="12" t="s">
        <v>73</v>
      </c>
      <c r="AN246" s="12" t="s">
        <v>73</v>
      </c>
      <c r="AO246" s="248"/>
      <c r="AP246" s="11" t="s">
        <v>4244</v>
      </c>
      <c r="AQ246" s="13" t="s">
        <v>4245</v>
      </c>
      <c r="AR246" s="122" t="s">
        <v>76</v>
      </c>
      <c r="AS246" s="12" t="s">
        <v>77</v>
      </c>
      <c r="AT246" s="14" t="s">
        <v>63</v>
      </c>
      <c r="AU246" s="14">
        <v>45892</v>
      </c>
    </row>
    <row r="247" spans="1:47" s="15" customFormat="1" ht="10.5">
      <c r="A247" s="13" t="s">
        <v>4248</v>
      </c>
      <c r="B247" s="11" t="s">
        <v>4249</v>
      </c>
      <c r="C247" s="12">
        <v>1364</v>
      </c>
      <c r="D247" s="13" t="s">
        <v>4250</v>
      </c>
      <c r="E247" s="13" t="s">
        <v>1435</v>
      </c>
      <c r="F247" s="253"/>
      <c r="G247" s="11" t="s">
        <v>4253</v>
      </c>
      <c r="H247" s="11" t="s">
        <v>4256</v>
      </c>
      <c r="I247" s="11" t="s">
        <v>4259</v>
      </c>
      <c r="J247" s="11" t="s">
        <v>63</v>
      </c>
      <c r="K247" s="11" t="s">
        <v>62</v>
      </c>
      <c r="L247" s="11" t="s">
        <v>63</v>
      </c>
      <c r="M247" s="11" t="s">
        <v>4260</v>
      </c>
      <c r="N247" s="11" t="s">
        <v>203</v>
      </c>
      <c r="O247" s="11" t="s">
        <v>4264</v>
      </c>
      <c r="P247" s="11" t="s">
        <v>254</v>
      </c>
      <c r="Q247" s="13" t="s">
        <v>63</v>
      </c>
      <c r="R247" s="11" t="s">
        <v>254</v>
      </c>
      <c r="S247" s="12" t="s">
        <v>63</v>
      </c>
      <c r="T247" s="248"/>
      <c r="U247" s="11" t="s">
        <v>1128</v>
      </c>
      <c r="V247" s="144" t="s">
        <v>63</v>
      </c>
      <c r="W247" s="11" t="b">
        <v>0</v>
      </c>
      <c r="X247" s="12" t="s">
        <v>1130</v>
      </c>
      <c r="Y247" s="248"/>
      <c r="Z247" s="11" t="s">
        <v>71</v>
      </c>
      <c r="AA247" s="11" t="s">
        <v>72</v>
      </c>
      <c r="AB247" s="12" t="s">
        <v>73</v>
      </c>
      <c r="AC247" s="12" t="s">
        <v>73</v>
      </c>
      <c r="AD247" s="12" t="s">
        <v>73</v>
      </c>
      <c r="AE247" s="12" t="s">
        <v>73</v>
      </c>
      <c r="AF247" s="12" t="s">
        <v>73</v>
      </c>
      <c r="AG247" s="12" t="s">
        <v>73</v>
      </c>
      <c r="AH247" s="12" t="s">
        <v>213</v>
      </c>
      <c r="AI247" s="12" t="s">
        <v>213</v>
      </c>
      <c r="AJ247" s="12" t="s">
        <v>213</v>
      </c>
      <c r="AK247" s="12" t="s">
        <v>73</v>
      </c>
      <c r="AL247" s="12" t="s">
        <v>73</v>
      </c>
      <c r="AM247" s="12" t="s">
        <v>213</v>
      </c>
      <c r="AN247" s="12" t="s">
        <v>73</v>
      </c>
      <c r="AO247" s="248"/>
      <c r="AP247" s="11" t="s">
        <v>4265</v>
      </c>
      <c r="AQ247" s="13" t="s">
        <v>4266</v>
      </c>
      <c r="AR247" s="122" t="s">
        <v>76</v>
      </c>
      <c r="AS247" s="12" t="s">
        <v>77</v>
      </c>
      <c r="AT247" s="14" t="s">
        <v>63</v>
      </c>
      <c r="AU247" s="14">
        <v>45612</v>
      </c>
    </row>
    <row r="248" spans="1:47" s="15" customFormat="1" ht="10.5">
      <c r="A248" s="13" t="s">
        <v>4269</v>
      </c>
      <c r="B248" s="11" t="s">
        <v>4271</v>
      </c>
      <c r="C248" s="12">
        <v>1365</v>
      </c>
      <c r="D248" s="13" t="s">
        <v>4272</v>
      </c>
      <c r="E248" s="13" t="s">
        <v>1435</v>
      </c>
      <c r="F248" s="254"/>
      <c r="G248" s="187" t="s">
        <v>4273</v>
      </c>
      <c r="H248" s="11" t="s">
        <v>4274</v>
      </c>
      <c r="I248" s="187" t="s">
        <v>4276</v>
      </c>
      <c r="J248" s="20" t="s">
        <v>4278</v>
      </c>
      <c r="K248" s="11" t="s">
        <v>62</v>
      </c>
      <c r="L248" s="11" t="s">
        <v>63</v>
      </c>
      <c r="M248" s="11" t="s">
        <v>4279</v>
      </c>
      <c r="N248" s="11" t="s">
        <v>203</v>
      </c>
      <c r="O248" s="11" t="s">
        <v>4282</v>
      </c>
      <c r="P248" s="11" t="s">
        <v>254</v>
      </c>
      <c r="Q248" s="13" t="s">
        <v>63</v>
      </c>
      <c r="R248" s="11" t="s">
        <v>254</v>
      </c>
      <c r="S248" s="12" t="s">
        <v>63</v>
      </c>
      <c r="T248" s="248"/>
      <c r="U248" s="11" t="s">
        <v>135</v>
      </c>
      <c r="V248" s="144" t="s">
        <v>4283</v>
      </c>
      <c r="W248" s="11" t="b">
        <v>0</v>
      </c>
      <c r="X248" s="12" t="s">
        <v>63</v>
      </c>
      <c r="Y248" s="248"/>
      <c r="Z248" s="11" t="s">
        <v>409</v>
      </c>
      <c r="AA248" s="11" t="s">
        <v>72</v>
      </c>
      <c r="AB248" s="12" t="s">
        <v>73</v>
      </c>
      <c r="AC248" s="12" t="s">
        <v>73</v>
      </c>
      <c r="AD248" s="12" t="s">
        <v>73</v>
      </c>
      <c r="AE248" s="12" t="s">
        <v>73</v>
      </c>
      <c r="AF248" s="12" t="s">
        <v>73</v>
      </c>
      <c r="AG248" s="12" t="s">
        <v>73</v>
      </c>
      <c r="AH248" s="12" t="s">
        <v>213</v>
      </c>
      <c r="AI248" s="12" t="s">
        <v>213</v>
      </c>
      <c r="AJ248" s="12" t="s">
        <v>213</v>
      </c>
      <c r="AK248" s="12" t="s">
        <v>73</v>
      </c>
      <c r="AL248" s="12" t="s">
        <v>73</v>
      </c>
      <c r="AM248" s="12" t="s">
        <v>213</v>
      </c>
      <c r="AN248" s="12" t="s">
        <v>73</v>
      </c>
      <c r="AO248" s="248"/>
      <c r="AP248" s="11" t="s">
        <v>4285</v>
      </c>
      <c r="AQ248" s="13" t="s">
        <v>4286</v>
      </c>
      <c r="AR248" s="12" t="s">
        <v>76</v>
      </c>
      <c r="AS248" s="12" t="s">
        <v>77</v>
      </c>
      <c r="AT248" s="14">
        <v>44521</v>
      </c>
      <c r="AU248" s="188">
        <v>46340</v>
      </c>
    </row>
    <row r="249" spans="1:47" s="15" customFormat="1" ht="10.5">
      <c r="A249" s="13" t="s">
        <v>4289</v>
      </c>
      <c r="B249" s="11" t="s">
        <v>4290</v>
      </c>
      <c r="C249" s="12">
        <v>1366</v>
      </c>
      <c r="D249" s="13" t="s">
        <v>4291</v>
      </c>
      <c r="E249" s="13" t="s">
        <v>1435</v>
      </c>
      <c r="F249" s="253"/>
      <c r="G249" s="11" t="s">
        <v>4294</v>
      </c>
      <c r="H249" s="11" t="s">
        <v>2355</v>
      </c>
      <c r="I249" s="187" t="s">
        <v>4297</v>
      </c>
      <c r="J249" s="13" t="s">
        <v>63</v>
      </c>
      <c r="K249" s="11" t="s">
        <v>62</v>
      </c>
      <c r="L249" s="11" t="s">
        <v>63</v>
      </c>
      <c r="M249" s="11" t="s">
        <v>4299</v>
      </c>
      <c r="N249" s="11" t="s">
        <v>203</v>
      </c>
      <c r="O249" s="11" t="s">
        <v>4264</v>
      </c>
      <c r="P249" s="11" t="s">
        <v>254</v>
      </c>
      <c r="Q249" s="13" t="s">
        <v>63</v>
      </c>
      <c r="R249" s="11" t="s">
        <v>254</v>
      </c>
      <c r="S249" s="12" t="s">
        <v>63</v>
      </c>
      <c r="T249" s="248"/>
      <c r="U249" s="11" t="s">
        <v>802</v>
      </c>
      <c r="V249" s="144" t="s">
        <v>63</v>
      </c>
      <c r="W249" s="11" t="b">
        <v>0</v>
      </c>
      <c r="X249" s="12" t="s">
        <v>804</v>
      </c>
      <c r="Y249" s="248"/>
      <c r="Z249" s="11" t="s">
        <v>211</v>
      </c>
      <c r="AA249" s="11" t="s">
        <v>72</v>
      </c>
      <c r="AB249" s="12" t="s">
        <v>73</v>
      </c>
      <c r="AC249" s="12" t="s">
        <v>73</v>
      </c>
      <c r="AD249" s="12" t="s">
        <v>73</v>
      </c>
      <c r="AE249" s="12" t="s">
        <v>73</v>
      </c>
      <c r="AF249" s="12" t="s">
        <v>73</v>
      </c>
      <c r="AG249" s="12" t="s">
        <v>73</v>
      </c>
      <c r="AH249" s="12" t="s">
        <v>213</v>
      </c>
      <c r="AI249" s="12" t="s">
        <v>213</v>
      </c>
      <c r="AJ249" s="12" t="s">
        <v>213</v>
      </c>
      <c r="AK249" s="12" t="s">
        <v>73</v>
      </c>
      <c r="AL249" s="12" t="s">
        <v>73</v>
      </c>
      <c r="AM249" s="12" t="s">
        <v>213</v>
      </c>
      <c r="AN249" s="12" t="s">
        <v>73</v>
      </c>
      <c r="AO249" s="248"/>
      <c r="AP249" s="11" t="s">
        <v>4300</v>
      </c>
      <c r="AQ249" s="13" t="s">
        <v>4301</v>
      </c>
      <c r="AR249" s="122" t="s">
        <v>76</v>
      </c>
      <c r="AS249" s="12" t="s">
        <v>77</v>
      </c>
      <c r="AT249" s="14" t="s">
        <v>63</v>
      </c>
      <c r="AU249" s="14">
        <v>45802</v>
      </c>
    </row>
    <row r="250" spans="1:47" s="15" customFormat="1" ht="10.5">
      <c r="A250" s="13" t="s">
        <v>4304</v>
      </c>
      <c r="B250" s="11" t="s">
        <v>4305</v>
      </c>
      <c r="C250" s="12">
        <v>1363</v>
      </c>
      <c r="D250" s="13" t="s">
        <v>4306</v>
      </c>
      <c r="E250" s="13" t="s">
        <v>1435</v>
      </c>
      <c r="F250" s="253"/>
      <c r="G250" s="11" t="s">
        <v>4309</v>
      </c>
      <c r="H250" s="11" t="s">
        <v>4310</v>
      </c>
      <c r="I250" s="187" t="s">
        <v>4313</v>
      </c>
      <c r="J250" s="13" t="s">
        <v>63</v>
      </c>
      <c r="K250" s="11" t="s">
        <v>62</v>
      </c>
      <c r="L250" s="11" t="s">
        <v>63</v>
      </c>
      <c r="M250" s="11" t="s">
        <v>4314</v>
      </c>
      <c r="N250" s="11" t="s">
        <v>203</v>
      </c>
      <c r="O250" s="11" t="s">
        <v>4264</v>
      </c>
      <c r="P250" s="11" t="s">
        <v>254</v>
      </c>
      <c r="Q250" s="13" t="s">
        <v>63</v>
      </c>
      <c r="R250" s="11" t="s">
        <v>254</v>
      </c>
      <c r="S250" s="12" t="s">
        <v>63</v>
      </c>
      <c r="T250" s="248"/>
      <c r="U250" s="11" t="s">
        <v>802</v>
      </c>
      <c r="V250" s="144" t="s">
        <v>63</v>
      </c>
      <c r="W250" s="11" t="b">
        <v>0</v>
      </c>
      <c r="X250" s="12" t="s">
        <v>804</v>
      </c>
      <c r="Y250" s="248"/>
      <c r="Z250" s="11" t="s">
        <v>211</v>
      </c>
      <c r="AA250" s="11" t="s">
        <v>72</v>
      </c>
      <c r="AB250" s="12" t="s">
        <v>73</v>
      </c>
      <c r="AC250" s="12" t="s">
        <v>73</v>
      </c>
      <c r="AD250" s="12" t="s">
        <v>73</v>
      </c>
      <c r="AE250" s="12" t="s">
        <v>73</v>
      </c>
      <c r="AF250" s="12" t="s">
        <v>73</v>
      </c>
      <c r="AG250" s="12" t="s">
        <v>73</v>
      </c>
      <c r="AH250" s="12" t="s">
        <v>213</v>
      </c>
      <c r="AI250" s="12" t="s">
        <v>213</v>
      </c>
      <c r="AJ250" s="12" t="s">
        <v>213</v>
      </c>
      <c r="AK250" s="12" t="s">
        <v>73</v>
      </c>
      <c r="AL250" s="12" t="s">
        <v>73</v>
      </c>
      <c r="AM250" s="12" t="s">
        <v>213</v>
      </c>
      <c r="AN250" s="12" t="s">
        <v>73</v>
      </c>
      <c r="AO250" s="248"/>
      <c r="AP250" s="11" t="s">
        <v>4316</v>
      </c>
      <c r="AQ250" s="13" t="s">
        <v>4317</v>
      </c>
      <c r="AR250" s="122" t="s">
        <v>76</v>
      </c>
      <c r="AS250" s="12" t="s">
        <v>77</v>
      </c>
      <c r="AT250" s="14" t="s">
        <v>63</v>
      </c>
      <c r="AU250" s="14">
        <v>45612</v>
      </c>
    </row>
    <row r="251" spans="1:47" s="15" customFormat="1" ht="11.25">
      <c r="A251" s="236" t="s">
        <v>10157</v>
      </c>
      <c r="B251" s="237"/>
      <c r="C251" s="238"/>
      <c r="D251" s="239"/>
      <c r="E251" s="235"/>
      <c r="F251" s="230"/>
      <c r="G251" s="237"/>
      <c r="H251" s="237"/>
      <c r="I251" s="237"/>
      <c r="J251" s="235"/>
      <c r="K251" s="237"/>
      <c r="L251" s="237"/>
      <c r="M251" s="237"/>
      <c r="N251" s="235"/>
      <c r="O251" s="235"/>
      <c r="P251" s="237"/>
      <c r="Q251" s="235"/>
      <c r="R251" s="237"/>
      <c r="S251" s="235"/>
      <c r="T251" s="231"/>
      <c r="U251" s="237"/>
      <c r="V251" s="240"/>
      <c r="W251" s="237"/>
      <c r="X251" s="238"/>
      <c r="Y251" s="231"/>
      <c r="Z251" s="237"/>
      <c r="AA251" s="237"/>
      <c r="AB251" s="238"/>
      <c r="AC251" s="238"/>
      <c r="AD251" s="238"/>
      <c r="AE251" s="238"/>
      <c r="AF251" s="238"/>
      <c r="AG251" s="238"/>
      <c r="AH251" s="238"/>
      <c r="AI251" s="238"/>
      <c r="AJ251" s="238"/>
      <c r="AK251" s="238"/>
      <c r="AL251" s="238"/>
      <c r="AM251" s="238"/>
      <c r="AN251" s="238"/>
      <c r="AO251" s="231"/>
      <c r="AP251" s="237"/>
      <c r="AQ251" s="235"/>
      <c r="AR251" s="238"/>
      <c r="AS251" s="238"/>
      <c r="AT251" s="241"/>
      <c r="AU251" s="241"/>
    </row>
    <row r="252" spans="1:47" s="15" customFormat="1" ht="10.5">
      <c r="A252" s="13" t="s">
        <v>4321</v>
      </c>
      <c r="B252" s="11" t="s">
        <v>4322</v>
      </c>
      <c r="C252" s="12">
        <v>1268</v>
      </c>
      <c r="D252" s="13" t="s">
        <v>4323</v>
      </c>
      <c r="E252" s="13" t="s">
        <v>4324</v>
      </c>
      <c r="F252" s="253"/>
      <c r="G252" s="11" t="s">
        <v>4327</v>
      </c>
      <c r="H252" s="11" t="s">
        <v>4329</v>
      </c>
      <c r="I252" s="11" t="s">
        <v>4331</v>
      </c>
      <c r="J252" s="13" t="s">
        <v>63</v>
      </c>
      <c r="K252" s="11" t="s">
        <v>62</v>
      </c>
      <c r="L252" s="11" t="s">
        <v>112</v>
      </c>
      <c r="M252" s="11" t="s">
        <v>4332</v>
      </c>
      <c r="N252" s="11" t="s">
        <v>203</v>
      </c>
      <c r="O252" s="11" t="s">
        <v>4336</v>
      </c>
      <c r="P252" s="11" t="s">
        <v>254</v>
      </c>
      <c r="Q252" s="13" t="s">
        <v>63</v>
      </c>
      <c r="R252" s="11" t="s">
        <v>254</v>
      </c>
      <c r="S252" s="12" t="s">
        <v>63</v>
      </c>
      <c r="T252" s="248"/>
      <c r="U252" s="11" t="s">
        <v>67</v>
      </c>
      <c r="V252" s="144" t="s">
        <v>63</v>
      </c>
      <c r="W252" s="11" t="b">
        <v>0</v>
      </c>
      <c r="X252" s="12">
        <v>5000</v>
      </c>
      <c r="Y252" s="248"/>
      <c r="Z252" s="11" t="s">
        <v>71</v>
      </c>
      <c r="AA252" s="11" t="s">
        <v>72</v>
      </c>
      <c r="AB252" s="12" t="s">
        <v>73</v>
      </c>
      <c r="AC252" s="12" t="s">
        <v>73</v>
      </c>
      <c r="AD252" s="12" t="s">
        <v>73</v>
      </c>
      <c r="AE252" s="12" t="s">
        <v>73</v>
      </c>
      <c r="AF252" s="12" t="s">
        <v>73</v>
      </c>
      <c r="AG252" s="12" t="s">
        <v>73</v>
      </c>
      <c r="AH252" s="12" t="s">
        <v>213</v>
      </c>
      <c r="AI252" s="12" t="s">
        <v>213</v>
      </c>
      <c r="AJ252" s="12" t="s">
        <v>213</v>
      </c>
      <c r="AK252" s="12" t="s">
        <v>213</v>
      </c>
      <c r="AL252" s="12" t="s">
        <v>73</v>
      </c>
      <c r="AM252" s="12" t="s">
        <v>213</v>
      </c>
      <c r="AN252" s="12" t="s">
        <v>73</v>
      </c>
      <c r="AO252" s="248"/>
      <c r="AP252" s="11" t="s">
        <v>4337</v>
      </c>
      <c r="AQ252" s="13" t="s">
        <v>4338</v>
      </c>
      <c r="AR252" s="122" t="s">
        <v>76</v>
      </c>
      <c r="AS252" s="12" t="s">
        <v>77</v>
      </c>
      <c r="AT252" s="14" t="s">
        <v>63</v>
      </c>
      <c r="AU252" s="14">
        <v>45157</v>
      </c>
    </row>
    <row r="253" spans="1:47" s="15" customFormat="1" ht="10.5">
      <c r="A253" s="13" t="s">
        <v>4341</v>
      </c>
      <c r="B253" s="11" t="s">
        <v>4342</v>
      </c>
      <c r="C253" s="12">
        <v>1269</v>
      </c>
      <c r="D253" s="13" t="s">
        <v>4343</v>
      </c>
      <c r="E253" s="13" t="s">
        <v>4324</v>
      </c>
      <c r="F253" s="253"/>
      <c r="G253" s="11" t="s">
        <v>547</v>
      </c>
      <c r="H253" s="11" t="s">
        <v>548</v>
      </c>
      <c r="I253" s="15" t="s">
        <v>550</v>
      </c>
      <c r="J253" s="13" t="s">
        <v>63</v>
      </c>
      <c r="K253" s="11" t="s">
        <v>62</v>
      </c>
      <c r="L253" s="11" t="s">
        <v>628</v>
      </c>
      <c r="M253" s="11" t="s">
        <v>4344</v>
      </c>
      <c r="N253" s="11" t="s">
        <v>203</v>
      </c>
      <c r="O253" s="11" t="s">
        <v>4348</v>
      </c>
      <c r="P253" s="11" t="s">
        <v>203</v>
      </c>
      <c r="Q253" s="13" t="s">
        <v>4350</v>
      </c>
      <c r="R253" s="11" t="s">
        <v>203</v>
      </c>
      <c r="S253" s="11" t="s">
        <v>4350</v>
      </c>
      <c r="T253" s="248"/>
      <c r="U253" s="11" t="s">
        <v>135</v>
      </c>
      <c r="V253" s="144" t="s">
        <v>554</v>
      </c>
      <c r="W253" s="11" t="b">
        <v>0</v>
      </c>
      <c r="X253" s="12" t="s">
        <v>63</v>
      </c>
      <c r="Y253" s="248"/>
      <c r="Z253" s="11" t="s">
        <v>71</v>
      </c>
      <c r="AA253" s="11" t="s">
        <v>72</v>
      </c>
      <c r="AB253" s="12" t="s">
        <v>73</v>
      </c>
      <c r="AC253" s="12" t="s">
        <v>73</v>
      </c>
      <c r="AD253" s="12" t="s">
        <v>73</v>
      </c>
      <c r="AE253" s="12" t="s">
        <v>73</v>
      </c>
      <c r="AF253" s="12" t="s">
        <v>73</v>
      </c>
      <c r="AG253" s="12" t="s">
        <v>73</v>
      </c>
      <c r="AH253" s="12" t="s">
        <v>213</v>
      </c>
      <c r="AI253" s="12" t="s">
        <v>213</v>
      </c>
      <c r="AJ253" s="12" t="s">
        <v>213</v>
      </c>
      <c r="AK253" s="12" t="s">
        <v>213</v>
      </c>
      <c r="AL253" s="12" t="s">
        <v>73</v>
      </c>
      <c r="AM253" s="12" t="s">
        <v>213</v>
      </c>
      <c r="AN253" s="12" t="s">
        <v>73</v>
      </c>
      <c r="AO253" s="248"/>
      <c r="AP253" s="11" t="s">
        <v>4352</v>
      </c>
      <c r="AQ253" s="13" t="s">
        <v>4353</v>
      </c>
      <c r="AR253" s="122" t="s">
        <v>76</v>
      </c>
      <c r="AS253" s="12" t="s">
        <v>77</v>
      </c>
      <c r="AT253" s="14" t="s">
        <v>63</v>
      </c>
      <c r="AU253" s="14">
        <v>45892</v>
      </c>
    </row>
    <row r="254" spans="1:47" s="15" customFormat="1" ht="10.5">
      <c r="A254" s="13" t="s">
        <v>4356</v>
      </c>
      <c r="B254" s="11" t="s">
        <v>4357</v>
      </c>
      <c r="C254" s="12">
        <v>1288</v>
      </c>
      <c r="D254" s="11" t="s">
        <v>4358</v>
      </c>
      <c r="E254" s="13" t="s">
        <v>4324</v>
      </c>
      <c r="F254" s="253"/>
      <c r="G254" s="11" t="s">
        <v>4361</v>
      </c>
      <c r="H254" s="13" t="s">
        <v>4362</v>
      </c>
      <c r="I254" s="11" t="s">
        <v>4363</v>
      </c>
      <c r="J254" s="13" t="s">
        <v>63</v>
      </c>
      <c r="K254" s="11" t="s">
        <v>61</v>
      </c>
      <c r="L254" s="11" t="s">
        <v>63</v>
      </c>
      <c r="M254" s="11" t="s">
        <v>4364</v>
      </c>
      <c r="N254" s="11" t="s">
        <v>203</v>
      </c>
      <c r="O254" s="13" t="s">
        <v>4367</v>
      </c>
      <c r="P254" s="11" t="s">
        <v>203</v>
      </c>
      <c r="Q254" s="13" t="s">
        <v>4370</v>
      </c>
      <c r="R254" s="11" t="s">
        <v>203</v>
      </c>
      <c r="S254" s="13" t="s">
        <v>4372</v>
      </c>
      <c r="T254" s="248"/>
      <c r="U254" s="11" t="s">
        <v>67</v>
      </c>
      <c r="V254" s="144" t="s">
        <v>63</v>
      </c>
      <c r="W254" s="11" t="b">
        <v>0</v>
      </c>
      <c r="X254" s="12">
        <v>35</v>
      </c>
      <c r="Y254" s="248"/>
      <c r="Z254" s="11" t="s">
        <v>211</v>
      </c>
      <c r="AA254" s="11" t="s">
        <v>212</v>
      </c>
      <c r="AB254" s="12" t="s">
        <v>73</v>
      </c>
      <c r="AC254" s="12" t="s">
        <v>73</v>
      </c>
      <c r="AD254" s="12" t="s">
        <v>73</v>
      </c>
      <c r="AE254" s="12" t="s">
        <v>73</v>
      </c>
      <c r="AF254" s="12" t="s">
        <v>73</v>
      </c>
      <c r="AG254" s="12" t="s">
        <v>73</v>
      </c>
      <c r="AH254" s="12" t="s">
        <v>73</v>
      </c>
      <c r="AI254" s="12" t="s">
        <v>73</v>
      </c>
      <c r="AJ254" s="12" t="s">
        <v>73</v>
      </c>
      <c r="AK254" s="12" t="s">
        <v>73</v>
      </c>
      <c r="AL254" s="12" t="s">
        <v>73</v>
      </c>
      <c r="AM254" s="12" t="s">
        <v>213</v>
      </c>
      <c r="AN254" s="12" t="s">
        <v>213</v>
      </c>
      <c r="AO254" s="248"/>
      <c r="AP254" s="11" t="s">
        <v>4373</v>
      </c>
      <c r="AQ254" s="13" t="s">
        <v>4374</v>
      </c>
      <c r="AR254" s="122" t="s">
        <v>76</v>
      </c>
      <c r="AS254" s="12" t="s">
        <v>77</v>
      </c>
      <c r="AT254" s="14">
        <v>44884</v>
      </c>
      <c r="AU254" s="14">
        <v>45976</v>
      </c>
    </row>
    <row r="255" spans="1:47" s="15" customFormat="1" ht="10.5">
      <c r="A255" s="13" t="s">
        <v>4377</v>
      </c>
      <c r="B255" s="11" t="s">
        <v>4378</v>
      </c>
      <c r="C255" s="12">
        <v>1285</v>
      </c>
      <c r="D255" s="11" t="s">
        <v>4379</v>
      </c>
      <c r="E255" s="13" t="s">
        <v>4324</v>
      </c>
      <c r="F255" s="253"/>
      <c r="G255" s="11" t="s">
        <v>4382</v>
      </c>
      <c r="H255" s="13" t="s">
        <v>4385</v>
      </c>
      <c r="I255" s="11" t="s">
        <v>4386</v>
      </c>
      <c r="J255" s="13" t="s">
        <v>63</v>
      </c>
      <c r="K255" s="11" t="s">
        <v>61</v>
      </c>
      <c r="L255" s="11" t="s">
        <v>63</v>
      </c>
      <c r="M255" s="11" t="s">
        <v>4387</v>
      </c>
      <c r="N255" s="11" t="s">
        <v>203</v>
      </c>
      <c r="O255" s="13" t="s">
        <v>4388</v>
      </c>
      <c r="P255" s="11" t="s">
        <v>254</v>
      </c>
      <c r="Q255" s="13" t="s">
        <v>63</v>
      </c>
      <c r="R255" s="11" t="s">
        <v>203</v>
      </c>
      <c r="S255" s="12" t="s">
        <v>63</v>
      </c>
      <c r="T255" s="248"/>
      <c r="U255" s="11" t="s">
        <v>67</v>
      </c>
      <c r="V255" s="144" t="s">
        <v>63</v>
      </c>
      <c r="W255" s="11" t="b">
        <v>0</v>
      </c>
      <c r="X255" s="12">
        <v>70</v>
      </c>
      <c r="Y255" s="248"/>
      <c r="Z255" s="11" t="s">
        <v>211</v>
      </c>
      <c r="AA255" s="11" t="s">
        <v>212</v>
      </c>
      <c r="AB255" s="12" t="s">
        <v>73</v>
      </c>
      <c r="AC255" s="12" t="s">
        <v>73</v>
      </c>
      <c r="AD255" s="12" t="s">
        <v>73</v>
      </c>
      <c r="AE255" s="12" t="s">
        <v>73</v>
      </c>
      <c r="AF255" s="12" t="s">
        <v>73</v>
      </c>
      <c r="AG255" s="12" t="s">
        <v>73</v>
      </c>
      <c r="AH255" s="12" t="s">
        <v>73</v>
      </c>
      <c r="AI255" s="12" t="s">
        <v>73</v>
      </c>
      <c r="AJ255" s="12" t="s">
        <v>73</v>
      </c>
      <c r="AK255" s="12" t="s">
        <v>73</v>
      </c>
      <c r="AL255" s="12" t="s">
        <v>73</v>
      </c>
      <c r="AM255" s="12" t="s">
        <v>213</v>
      </c>
      <c r="AN255" s="12" t="s">
        <v>213</v>
      </c>
      <c r="AO255" s="248"/>
      <c r="AP255" s="11" t="s">
        <v>4389</v>
      </c>
      <c r="AQ255" s="13" t="s">
        <v>4390</v>
      </c>
      <c r="AR255" s="122" t="s">
        <v>76</v>
      </c>
      <c r="AS255" s="12" t="s">
        <v>77</v>
      </c>
      <c r="AT255" s="14">
        <v>44884</v>
      </c>
      <c r="AU255" s="14">
        <v>45976</v>
      </c>
    </row>
    <row r="256" spans="1:47" s="15" customFormat="1" ht="10.5">
      <c r="A256" s="13" t="s">
        <v>4393</v>
      </c>
      <c r="B256" s="11" t="s">
        <v>4394</v>
      </c>
      <c r="C256" s="12">
        <v>1286</v>
      </c>
      <c r="D256" s="11" t="s">
        <v>4395</v>
      </c>
      <c r="E256" s="13" t="s">
        <v>4324</v>
      </c>
      <c r="F256" s="253"/>
      <c r="G256" s="11" t="s">
        <v>547</v>
      </c>
      <c r="H256" s="13" t="s">
        <v>3284</v>
      </c>
      <c r="I256" s="15" t="s">
        <v>550</v>
      </c>
      <c r="J256" s="13" t="s">
        <v>63</v>
      </c>
      <c r="K256" s="11" t="s">
        <v>61</v>
      </c>
      <c r="L256" s="11" t="s">
        <v>63</v>
      </c>
      <c r="M256" s="11" t="s">
        <v>4397</v>
      </c>
      <c r="N256" s="11" t="s">
        <v>203</v>
      </c>
      <c r="O256" s="13" t="s">
        <v>4367</v>
      </c>
      <c r="P256" s="11" t="s">
        <v>203</v>
      </c>
      <c r="Q256" s="13" t="s">
        <v>4370</v>
      </c>
      <c r="R256" s="11" t="s">
        <v>203</v>
      </c>
      <c r="S256" s="13" t="s">
        <v>4372</v>
      </c>
      <c r="T256" s="248"/>
      <c r="U256" s="11" t="s">
        <v>135</v>
      </c>
      <c r="V256" s="144" t="s">
        <v>554</v>
      </c>
      <c r="W256" s="11" t="b">
        <v>0</v>
      </c>
      <c r="X256" s="12" t="s">
        <v>63</v>
      </c>
      <c r="Y256" s="248"/>
      <c r="Z256" s="11" t="s">
        <v>211</v>
      </c>
      <c r="AA256" s="11" t="s">
        <v>212</v>
      </c>
      <c r="AB256" s="12" t="s">
        <v>73</v>
      </c>
      <c r="AC256" s="12" t="s">
        <v>73</v>
      </c>
      <c r="AD256" s="12" t="s">
        <v>73</v>
      </c>
      <c r="AE256" s="12" t="s">
        <v>73</v>
      </c>
      <c r="AF256" s="12" t="s">
        <v>73</v>
      </c>
      <c r="AG256" s="12" t="s">
        <v>73</v>
      </c>
      <c r="AH256" s="12" t="s">
        <v>73</v>
      </c>
      <c r="AI256" s="12" t="s">
        <v>73</v>
      </c>
      <c r="AJ256" s="12" t="s">
        <v>73</v>
      </c>
      <c r="AK256" s="12" t="s">
        <v>73</v>
      </c>
      <c r="AL256" s="12" t="s">
        <v>73</v>
      </c>
      <c r="AM256" s="12" t="s">
        <v>213</v>
      </c>
      <c r="AN256" s="12" t="s">
        <v>213</v>
      </c>
      <c r="AO256" s="248"/>
      <c r="AP256" s="11" t="s">
        <v>4398</v>
      </c>
      <c r="AQ256" s="13" t="s">
        <v>4399</v>
      </c>
      <c r="AR256" s="122" t="s">
        <v>76</v>
      </c>
      <c r="AS256" s="12" t="s">
        <v>77</v>
      </c>
      <c r="AT256" s="14">
        <v>44884</v>
      </c>
      <c r="AU256" s="14">
        <v>45892</v>
      </c>
    </row>
    <row r="257" spans="1:47" s="15" customFormat="1" ht="10.5">
      <c r="A257" s="13" t="s">
        <v>4402</v>
      </c>
      <c r="B257" s="11" t="s">
        <v>4403</v>
      </c>
      <c r="C257" s="12">
        <v>1284</v>
      </c>
      <c r="D257" s="11" t="s">
        <v>4404</v>
      </c>
      <c r="E257" s="13" t="s">
        <v>4324</v>
      </c>
      <c r="F257" s="253"/>
      <c r="G257" s="11" t="s">
        <v>4407</v>
      </c>
      <c r="H257" s="11" t="s">
        <v>4408</v>
      </c>
      <c r="I257" s="11" t="s">
        <v>4409</v>
      </c>
      <c r="J257" s="13" t="s">
        <v>63</v>
      </c>
      <c r="K257" s="11" t="s">
        <v>61</v>
      </c>
      <c r="L257" s="11" t="s">
        <v>63</v>
      </c>
      <c r="M257" s="11" t="s">
        <v>4410</v>
      </c>
      <c r="N257" s="11" t="s">
        <v>203</v>
      </c>
      <c r="O257" s="13" t="s">
        <v>4411</v>
      </c>
      <c r="P257" s="11" t="s">
        <v>254</v>
      </c>
      <c r="Q257" s="13" t="s">
        <v>63</v>
      </c>
      <c r="R257" s="11" t="s">
        <v>254</v>
      </c>
      <c r="S257" s="12" t="s">
        <v>63</v>
      </c>
      <c r="T257" s="248"/>
      <c r="U257" s="11" t="s">
        <v>1128</v>
      </c>
      <c r="V257" s="144" t="s">
        <v>63</v>
      </c>
      <c r="W257" s="11" t="b">
        <v>0</v>
      </c>
      <c r="X257" s="12" t="s">
        <v>4412</v>
      </c>
      <c r="Y257" s="248"/>
      <c r="Z257" s="11" t="s">
        <v>211</v>
      </c>
      <c r="AA257" s="11" t="s">
        <v>212</v>
      </c>
      <c r="AB257" s="12" t="s">
        <v>73</v>
      </c>
      <c r="AC257" s="12" t="s">
        <v>73</v>
      </c>
      <c r="AD257" s="12" t="s">
        <v>73</v>
      </c>
      <c r="AE257" s="12" t="s">
        <v>73</v>
      </c>
      <c r="AF257" s="12" t="s">
        <v>73</v>
      </c>
      <c r="AG257" s="12" t="s">
        <v>73</v>
      </c>
      <c r="AH257" s="12" t="s">
        <v>73</v>
      </c>
      <c r="AI257" s="12" t="s">
        <v>73</v>
      </c>
      <c r="AJ257" s="12" t="s">
        <v>73</v>
      </c>
      <c r="AK257" s="12" t="s">
        <v>73</v>
      </c>
      <c r="AL257" s="12" t="s">
        <v>73</v>
      </c>
      <c r="AM257" s="12" t="s">
        <v>213</v>
      </c>
      <c r="AN257" s="12" t="s">
        <v>213</v>
      </c>
      <c r="AO257" s="248"/>
      <c r="AP257" s="11" t="s">
        <v>4413</v>
      </c>
      <c r="AQ257" s="13" t="s">
        <v>4414</v>
      </c>
      <c r="AR257" s="122" t="s">
        <v>76</v>
      </c>
      <c r="AS257" s="12" t="s">
        <v>77</v>
      </c>
      <c r="AT257" s="14">
        <v>44884</v>
      </c>
      <c r="AU257" s="14">
        <v>45976</v>
      </c>
    </row>
    <row r="258" spans="1:47" s="15" customFormat="1" ht="10.5">
      <c r="A258" s="13" t="s">
        <v>4417</v>
      </c>
      <c r="B258" s="11" t="s">
        <v>137</v>
      </c>
      <c r="C258" s="12">
        <v>1338</v>
      </c>
      <c r="D258" s="11" t="s">
        <v>4419</v>
      </c>
      <c r="E258" s="13" t="s">
        <v>4324</v>
      </c>
      <c r="F258" s="253"/>
      <c r="G258" s="11" t="s">
        <v>4422</v>
      </c>
      <c r="H258" s="13" t="s">
        <v>4425</v>
      </c>
      <c r="I258" s="11" t="s">
        <v>4426</v>
      </c>
      <c r="J258" s="13" t="s">
        <v>63</v>
      </c>
      <c r="K258" s="11" t="s">
        <v>61</v>
      </c>
      <c r="L258" s="11" t="s">
        <v>63</v>
      </c>
      <c r="M258" s="11" t="s">
        <v>4427</v>
      </c>
      <c r="N258" s="11" t="s">
        <v>203</v>
      </c>
      <c r="O258" s="13" t="s">
        <v>4428</v>
      </c>
      <c r="P258" s="11" t="s">
        <v>254</v>
      </c>
      <c r="Q258" s="13" t="s">
        <v>63</v>
      </c>
      <c r="R258" s="11" t="s">
        <v>254</v>
      </c>
      <c r="S258" s="12" t="s">
        <v>63</v>
      </c>
      <c r="T258" s="248"/>
      <c r="U258" s="11" t="s">
        <v>135</v>
      </c>
      <c r="V258" s="144" t="s">
        <v>137</v>
      </c>
      <c r="W258" s="11" t="b">
        <v>1</v>
      </c>
      <c r="X258" s="12" t="s">
        <v>63</v>
      </c>
      <c r="Y258" s="248"/>
      <c r="Z258" s="11" t="s">
        <v>211</v>
      </c>
      <c r="AA258" s="11" t="s">
        <v>212</v>
      </c>
      <c r="AB258" s="12" t="s">
        <v>73</v>
      </c>
      <c r="AC258" s="12" t="s">
        <v>73</v>
      </c>
      <c r="AD258" s="12" t="s">
        <v>73</v>
      </c>
      <c r="AE258" s="12" t="s">
        <v>73</v>
      </c>
      <c r="AF258" s="12" t="s">
        <v>73</v>
      </c>
      <c r="AG258" s="12" t="s">
        <v>73</v>
      </c>
      <c r="AH258" s="12" t="s">
        <v>213</v>
      </c>
      <c r="AI258" s="12" t="s">
        <v>213</v>
      </c>
      <c r="AJ258" s="12" t="s">
        <v>213</v>
      </c>
      <c r="AK258" s="12" t="s">
        <v>213</v>
      </c>
      <c r="AL258" s="12" t="s">
        <v>73</v>
      </c>
      <c r="AM258" s="12" t="s">
        <v>213</v>
      </c>
      <c r="AN258" s="12" t="s">
        <v>213</v>
      </c>
      <c r="AO258" s="248"/>
      <c r="AP258" s="11" t="s">
        <v>4429</v>
      </c>
      <c r="AQ258" s="13" t="s">
        <v>4430</v>
      </c>
      <c r="AR258" s="122" t="s">
        <v>76</v>
      </c>
      <c r="AS258" s="12" t="s">
        <v>77</v>
      </c>
      <c r="AT258" s="14">
        <v>44884</v>
      </c>
      <c r="AU258" s="14">
        <v>45976</v>
      </c>
    </row>
    <row r="259" spans="1:47" s="15" customFormat="1" ht="10.5">
      <c r="A259" s="13" t="s">
        <v>4433</v>
      </c>
      <c r="B259" s="11" t="s">
        <v>4434</v>
      </c>
      <c r="C259" s="12">
        <v>1327</v>
      </c>
      <c r="D259" s="11" t="s">
        <v>4435</v>
      </c>
      <c r="E259" s="13" t="s">
        <v>4324</v>
      </c>
      <c r="F259" s="253"/>
      <c r="G259" s="11" t="s">
        <v>4438</v>
      </c>
      <c r="H259" s="13" t="s">
        <v>4442</v>
      </c>
      <c r="I259" s="11" t="s">
        <v>4444</v>
      </c>
      <c r="J259" s="13" t="s">
        <v>63</v>
      </c>
      <c r="K259" s="11" t="s">
        <v>61</v>
      </c>
      <c r="L259" s="11" t="s">
        <v>63</v>
      </c>
      <c r="M259" s="11" t="s">
        <v>4445</v>
      </c>
      <c r="N259" s="11" t="s">
        <v>203</v>
      </c>
      <c r="O259" s="13" t="s">
        <v>4446</v>
      </c>
      <c r="P259" s="11" t="s">
        <v>254</v>
      </c>
      <c r="Q259" s="13" t="s">
        <v>63</v>
      </c>
      <c r="R259" s="11" t="s">
        <v>254</v>
      </c>
      <c r="S259" s="12" t="s">
        <v>63</v>
      </c>
      <c r="T259" s="248"/>
      <c r="U259" s="11" t="s">
        <v>67</v>
      </c>
      <c r="V259" s="144" t="s">
        <v>63</v>
      </c>
      <c r="W259" s="11" t="b">
        <v>0</v>
      </c>
      <c r="X259" s="12">
        <v>500</v>
      </c>
      <c r="Y259" s="248"/>
      <c r="Z259" s="11" t="s">
        <v>211</v>
      </c>
      <c r="AA259" s="11" t="s">
        <v>212</v>
      </c>
      <c r="AB259" s="12" t="s">
        <v>73</v>
      </c>
      <c r="AC259" s="12" t="s">
        <v>73</v>
      </c>
      <c r="AD259" s="12" t="s">
        <v>73</v>
      </c>
      <c r="AE259" s="12" t="s">
        <v>73</v>
      </c>
      <c r="AF259" s="12" t="s">
        <v>73</v>
      </c>
      <c r="AG259" s="12" t="s">
        <v>73</v>
      </c>
      <c r="AH259" s="12" t="s">
        <v>213</v>
      </c>
      <c r="AI259" s="12" t="s">
        <v>213</v>
      </c>
      <c r="AJ259" s="12" t="s">
        <v>213</v>
      </c>
      <c r="AK259" s="12" t="s">
        <v>213</v>
      </c>
      <c r="AL259" s="12" t="s">
        <v>73</v>
      </c>
      <c r="AM259" s="12" t="s">
        <v>213</v>
      </c>
      <c r="AN259" s="12" t="s">
        <v>213</v>
      </c>
      <c r="AO259" s="248"/>
      <c r="AP259" s="11" t="s">
        <v>4447</v>
      </c>
      <c r="AQ259" s="13" t="s">
        <v>4448</v>
      </c>
      <c r="AR259" s="122" t="s">
        <v>76</v>
      </c>
      <c r="AS259" s="12" t="s">
        <v>77</v>
      </c>
      <c r="AT259" s="14">
        <v>44884</v>
      </c>
      <c r="AU259" s="14">
        <v>45976</v>
      </c>
    </row>
    <row r="260" spans="1:47" s="15" customFormat="1" ht="10.5">
      <c r="A260" s="13" t="s">
        <v>4451</v>
      </c>
      <c r="B260" s="11" t="s">
        <v>4452</v>
      </c>
      <c r="C260" s="12">
        <v>1328</v>
      </c>
      <c r="D260" s="11" t="s">
        <v>4453</v>
      </c>
      <c r="E260" s="13" t="s">
        <v>4324</v>
      </c>
      <c r="F260" s="253"/>
      <c r="G260" s="11" t="s">
        <v>547</v>
      </c>
      <c r="H260" s="13" t="s">
        <v>3284</v>
      </c>
      <c r="I260" s="15" t="s">
        <v>550</v>
      </c>
      <c r="J260" s="13" t="s">
        <v>63</v>
      </c>
      <c r="K260" s="11" t="s">
        <v>61</v>
      </c>
      <c r="L260" s="11" t="s">
        <v>63</v>
      </c>
      <c r="M260" s="11" t="s">
        <v>4454</v>
      </c>
      <c r="N260" s="11" t="s">
        <v>203</v>
      </c>
      <c r="O260" s="13" t="s">
        <v>4457</v>
      </c>
      <c r="P260" s="11" t="s">
        <v>203</v>
      </c>
      <c r="Q260" s="13" t="s">
        <v>4460</v>
      </c>
      <c r="R260" s="11" t="s">
        <v>203</v>
      </c>
      <c r="S260" s="13" t="s">
        <v>4462</v>
      </c>
      <c r="T260" s="248"/>
      <c r="U260" s="11" t="s">
        <v>135</v>
      </c>
      <c r="V260" s="144" t="s">
        <v>554</v>
      </c>
      <c r="W260" s="11" t="b">
        <v>0</v>
      </c>
      <c r="X260" s="12" t="s">
        <v>63</v>
      </c>
      <c r="Y260" s="248"/>
      <c r="Z260" s="11" t="s">
        <v>211</v>
      </c>
      <c r="AA260" s="11" t="s">
        <v>212</v>
      </c>
      <c r="AB260" s="12" t="s">
        <v>73</v>
      </c>
      <c r="AC260" s="12" t="s">
        <v>73</v>
      </c>
      <c r="AD260" s="12" t="s">
        <v>73</v>
      </c>
      <c r="AE260" s="12" t="s">
        <v>73</v>
      </c>
      <c r="AF260" s="12" t="s">
        <v>73</v>
      </c>
      <c r="AG260" s="12" t="s">
        <v>73</v>
      </c>
      <c r="AH260" s="12" t="s">
        <v>213</v>
      </c>
      <c r="AI260" s="12" t="s">
        <v>213</v>
      </c>
      <c r="AJ260" s="12" t="s">
        <v>213</v>
      </c>
      <c r="AK260" s="12" t="s">
        <v>213</v>
      </c>
      <c r="AL260" s="12" t="s">
        <v>73</v>
      </c>
      <c r="AM260" s="12" t="s">
        <v>213</v>
      </c>
      <c r="AN260" s="12" t="s">
        <v>213</v>
      </c>
      <c r="AO260" s="248"/>
      <c r="AP260" s="11" t="s">
        <v>4463</v>
      </c>
      <c r="AQ260" s="13" t="s">
        <v>4464</v>
      </c>
      <c r="AR260" s="122" t="s">
        <v>76</v>
      </c>
      <c r="AS260" s="12" t="s">
        <v>77</v>
      </c>
      <c r="AT260" s="14">
        <v>44884</v>
      </c>
      <c r="AU260" s="14">
        <v>45892</v>
      </c>
    </row>
    <row r="261" spans="1:47" s="15" customFormat="1" ht="10.5">
      <c r="A261" s="13" t="s">
        <v>4467</v>
      </c>
      <c r="B261" s="11" t="s">
        <v>4468</v>
      </c>
      <c r="C261" s="12">
        <v>6766</v>
      </c>
      <c r="D261" s="11" t="s">
        <v>4469</v>
      </c>
      <c r="E261" s="13" t="s">
        <v>4324</v>
      </c>
      <c r="F261" s="253"/>
      <c r="G261" s="11" t="s">
        <v>4471</v>
      </c>
      <c r="H261" s="13" t="s">
        <v>4472</v>
      </c>
      <c r="I261" s="11" t="s">
        <v>4476</v>
      </c>
      <c r="J261" s="13" t="s">
        <v>63</v>
      </c>
      <c r="K261" s="11" t="s">
        <v>61</v>
      </c>
      <c r="L261" s="11" t="s">
        <v>63</v>
      </c>
      <c r="M261" s="11" t="s">
        <v>4477</v>
      </c>
      <c r="N261" s="11" t="s">
        <v>254</v>
      </c>
      <c r="O261" s="12" t="s">
        <v>63</v>
      </c>
      <c r="P261" s="11" t="s">
        <v>254</v>
      </c>
      <c r="Q261" s="13" t="s">
        <v>63</v>
      </c>
      <c r="R261" s="11" t="s">
        <v>254</v>
      </c>
      <c r="S261" s="12" t="s">
        <v>63</v>
      </c>
      <c r="T261" s="248"/>
      <c r="U261" s="11" t="s">
        <v>135</v>
      </c>
      <c r="V261" s="144" t="s">
        <v>4479</v>
      </c>
      <c r="W261" s="11" t="b">
        <v>0</v>
      </c>
      <c r="X261" s="12" t="s">
        <v>63</v>
      </c>
      <c r="Y261" s="248"/>
      <c r="Z261" s="11" t="s">
        <v>211</v>
      </c>
      <c r="AA261" s="11" t="s">
        <v>212</v>
      </c>
      <c r="AB261" s="12" t="s">
        <v>73</v>
      </c>
      <c r="AC261" s="12" t="s">
        <v>73</v>
      </c>
      <c r="AD261" s="12" t="s">
        <v>73</v>
      </c>
      <c r="AE261" s="12" t="s">
        <v>73</v>
      </c>
      <c r="AF261" s="12" t="s">
        <v>73</v>
      </c>
      <c r="AG261" s="12" t="s">
        <v>73</v>
      </c>
      <c r="AH261" s="12" t="s">
        <v>213</v>
      </c>
      <c r="AI261" s="12" t="s">
        <v>213</v>
      </c>
      <c r="AJ261" s="12" t="s">
        <v>213</v>
      </c>
      <c r="AK261" s="12" t="s">
        <v>213</v>
      </c>
      <c r="AL261" s="12" t="s">
        <v>73</v>
      </c>
      <c r="AM261" s="12" t="s">
        <v>213</v>
      </c>
      <c r="AN261" s="12" t="s">
        <v>213</v>
      </c>
      <c r="AO261" s="248"/>
      <c r="AP261" s="11" t="s">
        <v>4480</v>
      </c>
      <c r="AQ261" s="13" t="s">
        <v>4481</v>
      </c>
      <c r="AR261" s="122" t="s">
        <v>76</v>
      </c>
      <c r="AS261" s="12" t="s">
        <v>77</v>
      </c>
      <c r="AT261" s="14">
        <v>45612</v>
      </c>
      <c r="AU261" s="14">
        <v>45612</v>
      </c>
    </row>
    <row r="262" spans="1:47" s="15" customFormat="1" ht="10.5">
      <c r="A262" s="13" t="s">
        <v>4485</v>
      </c>
      <c r="B262" s="11" t="s">
        <v>4487</v>
      </c>
      <c r="C262" s="12">
        <v>6771</v>
      </c>
      <c r="D262" s="11" t="s">
        <v>4488</v>
      </c>
      <c r="E262" s="13" t="s">
        <v>4324</v>
      </c>
      <c r="F262" s="253"/>
      <c r="G262" s="11" t="s">
        <v>4491</v>
      </c>
      <c r="H262" s="13" t="s">
        <v>4492</v>
      </c>
      <c r="I262" s="11" t="s">
        <v>4495</v>
      </c>
      <c r="J262" s="13" t="s">
        <v>63</v>
      </c>
      <c r="K262" s="11" t="s">
        <v>61</v>
      </c>
      <c r="L262" s="11" t="s">
        <v>63</v>
      </c>
      <c r="M262" s="11" t="s">
        <v>4496</v>
      </c>
      <c r="N262" s="11" t="s">
        <v>254</v>
      </c>
      <c r="O262" s="12" t="s">
        <v>63</v>
      </c>
      <c r="P262" s="11" t="s">
        <v>254</v>
      </c>
      <c r="Q262" s="13" t="s">
        <v>63</v>
      </c>
      <c r="R262" s="11" t="s">
        <v>254</v>
      </c>
      <c r="S262" s="12" t="s">
        <v>63</v>
      </c>
      <c r="T262" s="248"/>
      <c r="U262" s="11" t="s">
        <v>135</v>
      </c>
      <c r="V262" s="144" t="s">
        <v>4498</v>
      </c>
      <c r="W262" s="11" t="b">
        <v>0</v>
      </c>
      <c r="X262" s="12" t="s">
        <v>63</v>
      </c>
      <c r="Y262" s="248"/>
      <c r="Z262" s="11" t="s">
        <v>211</v>
      </c>
      <c r="AA262" s="11" t="s">
        <v>212</v>
      </c>
      <c r="AB262" s="12" t="s">
        <v>73</v>
      </c>
      <c r="AC262" s="12" t="s">
        <v>73</v>
      </c>
      <c r="AD262" s="12" t="s">
        <v>73</v>
      </c>
      <c r="AE262" s="12" t="s">
        <v>73</v>
      </c>
      <c r="AF262" s="12" t="s">
        <v>73</v>
      </c>
      <c r="AG262" s="12" t="s">
        <v>73</v>
      </c>
      <c r="AH262" s="12" t="s">
        <v>213</v>
      </c>
      <c r="AI262" s="12" t="s">
        <v>213</v>
      </c>
      <c r="AJ262" s="12" t="s">
        <v>213</v>
      </c>
      <c r="AK262" s="12" t="s">
        <v>213</v>
      </c>
      <c r="AL262" s="12" t="s">
        <v>73</v>
      </c>
      <c r="AM262" s="12" t="s">
        <v>213</v>
      </c>
      <c r="AN262" s="12" t="s">
        <v>213</v>
      </c>
      <c r="AO262" s="248"/>
      <c r="AP262" s="11" t="s">
        <v>4499</v>
      </c>
      <c r="AQ262" s="13" t="s">
        <v>4500</v>
      </c>
      <c r="AR262" s="122" t="s">
        <v>76</v>
      </c>
      <c r="AS262" s="12" t="s">
        <v>77</v>
      </c>
      <c r="AT262" s="14">
        <v>45612</v>
      </c>
      <c r="AU262" s="14">
        <v>46074</v>
      </c>
    </row>
    <row r="263" spans="1:47" s="15" customFormat="1" ht="10.5">
      <c r="A263" s="13" t="s">
        <v>4504</v>
      </c>
      <c r="B263" s="11" t="s">
        <v>4505</v>
      </c>
      <c r="C263" s="12">
        <v>1287</v>
      </c>
      <c r="D263" s="11" t="s">
        <v>4506</v>
      </c>
      <c r="E263" s="13" t="s">
        <v>4324</v>
      </c>
      <c r="F263" s="253"/>
      <c r="G263" s="11" t="s">
        <v>4508</v>
      </c>
      <c r="H263" s="11" t="s">
        <v>4509</v>
      </c>
      <c r="I263" s="11" t="s">
        <v>4512</v>
      </c>
      <c r="J263" s="13" t="s">
        <v>63</v>
      </c>
      <c r="K263" s="11" t="s">
        <v>61</v>
      </c>
      <c r="L263" s="11" t="s">
        <v>63</v>
      </c>
      <c r="M263" s="11" t="s">
        <v>4513</v>
      </c>
      <c r="N263" s="11" t="s">
        <v>254</v>
      </c>
      <c r="O263" s="12" t="s">
        <v>63</v>
      </c>
      <c r="P263" s="11" t="s">
        <v>254</v>
      </c>
      <c r="Q263" s="13" t="s">
        <v>63</v>
      </c>
      <c r="R263" s="11" t="s">
        <v>254</v>
      </c>
      <c r="S263" s="12" t="s">
        <v>63</v>
      </c>
      <c r="T263" s="248"/>
      <c r="U263" s="11" t="s">
        <v>135</v>
      </c>
      <c r="V263" s="222" t="s">
        <v>4515</v>
      </c>
      <c r="W263" s="11" t="b">
        <v>0</v>
      </c>
      <c r="X263" s="12" t="s">
        <v>63</v>
      </c>
      <c r="Y263" s="248"/>
      <c r="Z263" s="11" t="s">
        <v>211</v>
      </c>
      <c r="AA263" s="11" t="s">
        <v>212</v>
      </c>
      <c r="AB263" s="12" t="s">
        <v>73</v>
      </c>
      <c r="AC263" s="12" t="s">
        <v>73</v>
      </c>
      <c r="AD263" s="12" t="s">
        <v>73</v>
      </c>
      <c r="AE263" s="12" t="s">
        <v>73</v>
      </c>
      <c r="AF263" s="12" t="s">
        <v>73</v>
      </c>
      <c r="AG263" s="12" t="s">
        <v>73</v>
      </c>
      <c r="AH263" s="12" t="s">
        <v>213</v>
      </c>
      <c r="AI263" s="12" t="s">
        <v>213</v>
      </c>
      <c r="AJ263" s="12" t="s">
        <v>213</v>
      </c>
      <c r="AK263" s="12" t="s">
        <v>213</v>
      </c>
      <c r="AL263" s="12" t="s">
        <v>73</v>
      </c>
      <c r="AM263" s="12" t="s">
        <v>213</v>
      </c>
      <c r="AN263" s="12" t="s">
        <v>213</v>
      </c>
      <c r="AO263" s="248"/>
      <c r="AP263" s="11" t="s">
        <v>4516</v>
      </c>
      <c r="AQ263" s="13" t="s">
        <v>4517</v>
      </c>
      <c r="AR263" s="122" t="s">
        <v>76</v>
      </c>
      <c r="AS263" s="12" t="s">
        <v>77</v>
      </c>
      <c r="AT263" s="14">
        <v>45612</v>
      </c>
      <c r="AU263" s="14">
        <v>46074</v>
      </c>
    </row>
    <row r="264" spans="1:47" s="15" customFormat="1" ht="11.25">
      <c r="A264" s="236" t="s">
        <v>10241</v>
      </c>
      <c r="B264" s="237"/>
      <c r="C264" s="238"/>
      <c r="D264" s="239"/>
      <c r="E264" s="235"/>
      <c r="F264" s="230"/>
      <c r="G264" s="237"/>
      <c r="H264" s="237"/>
      <c r="I264" s="237"/>
      <c r="J264" s="235"/>
      <c r="K264" s="237"/>
      <c r="L264" s="237"/>
      <c r="M264" s="237"/>
      <c r="N264" s="235"/>
      <c r="O264" s="235"/>
      <c r="P264" s="237"/>
      <c r="Q264" s="235"/>
      <c r="R264" s="237"/>
      <c r="S264" s="235"/>
      <c r="T264" s="231"/>
      <c r="U264" s="237"/>
      <c r="V264" s="240"/>
      <c r="W264" s="237"/>
      <c r="X264" s="238"/>
      <c r="Y264" s="231"/>
      <c r="Z264" s="237"/>
      <c r="AA264" s="237"/>
      <c r="AB264" s="238"/>
      <c r="AC264" s="238"/>
      <c r="AD264" s="238"/>
      <c r="AE264" s="238"/>
      <c r="AF264" s="238"/>
      <c r="AG264" s="238"/>
      <c r="AH264" s="238"/>
      <c r="AI264" s="238"/>
      <c r="AJ264" s="238"/>
      <c r="AK264" s="238"/>
      <c r="AL264" s="238"/>
      <c r="AM264" s="238"/>
      <c r="AN264" s="238"/>
      <c r="AO264" s="231"/>
      <c r="AP264" s="237"/>
      <c r="AQ264" s="235"/>
      <c r="AR264" s="238"/>
      <c r="AS264" s="238"/>
      <c r="AT264" s="241"/>
      <c r="AU264" s="241"/>
    </row>
    <row r="265" spans="1:47" s="15" customFormat="1" ht="10.5">
      <c r="A265" s="13" t="s">
        <v>4520</v>
      </c>
      <c r="B265" s="11" t="s">
        <v>4521</v>
      </c>
      <c r="C265" s="12">
        <v>375</v>
      </c>
      <c r="D265" s="13" t="s">
        <v>4522</v>
      </c>
      <c r="E265" s="13" t="s">
        <v>4523</v>
      </c>
      <c r="F265" s="253"/>
      <c r="G265" s="11" t="s">
        <v>4526</v>
      </c>
      <c r="H265" s="11" t="s">
        <v>4527</v>
      </c>
      <c r="I265" s="11" t="s">
        <v>4529</v>
      </c>
      <c r="J265" s="13" t="s">
        <v>63</v>
      </c>
      <c r="K265" s="11" t="s">
        <v>62</v>
      </c>
      <c r="L265" s="11" t="s">
        <v>112</v>
      </c>
      <c r="M265" s="11" t="s">
        <v>4530</v>
      </c>
      <c r="N265" s="11" t="s">
        <v>203</v>
      </c>
      <c r="O265" s="11" t="s">
        <v>4534</v>
      </c>
      <c r="P265" s="11" t="s">
        <v>254</v>
      </c>
      <c r="Q265" s="13" t="s">
        <v>63</v>
      </c>
      <c r="R265" s="11" t="s">
        <v>254</v>
      </c>
      <c r="S265" s="12" t="s">
        <v>63</v>
      </c>
      <c r="T265" s="248"/>
      <c r="U265" s="11" t="s">
        <v>135</v>
      </c>
      <c r="V265" s="144" t="s">
        <v>4535</v>
      </c>
      <c r="W265" s="11" t="b">
        <v>0</v>
      </c>
      <c r="X265" s="12" t="s">
        <v>63</v>
      </c>
      <c r="Y265" s="248"/>
      <c r="Z265" s="11" t="s">
        <v>71</v>
      </c>
      <c r="AA265" s="11" t="s">
        <v>72</v>
      </c>
      <c r="AB265" s="12" t="s">
        <v>73</v>
      </c>
      <c r="AC265" s="12" t="s">
        <v>73</v>
      </c>
      <c r="AD265" s="12" t="s">
        <v>73</v>
      </c>
      <c r="AE265" s="12" t="s">
        <v>73</v>
      </c>
      <c r="AF265" s="12" t="s">
        <v>73</v>
      </c>
      <c r="AG265" s="12" t="s">
        <v>73</v>
      </c>
      <c r="AH265" s="12" t="s">
        <v>73</v>
      </c>
      <c r="AI265" s="12" t="s">
        <v>213</v>
      </c>
      <c r="AJ265" s="12" t="s">
        <v>73</v>
      </c>
      <c r="AK265" s="12" t="s">
        <v>213</v>
      </c>
      <c r="AL265" s="12" t="s">
        <v>73</v>
      </c>
      <c r="AM265" s="12" t="s">
        <v>213</v>
      </c>
      <c r="AN265" s="12" t="s">
        <v>73</v>
      </c>
      <c r="AO265" s="248"/>
      <c r="AP265" s="11" t="s">
        <v>4537</v>
      </c>
      <c r="AQ265" s="13" t="s">
        <v>4538</v>
      </c>
      <c r="AR265" s="122" t="s">
        <v>76</v>
      </c>
      <c r="AS265" s="12" t="s">
        <v>77</v>
      </c>
      <c r="AT265" s="14" t="s">
        <v>63</v>
      </c>
      <c r="AU265" s="14">
        <v>45157</v>
      </c>
    </row>
    <row r="266" spans="1:47" s="50" customFormat="1" ht="10.5">
      <c r="A266" s="13" t="s">
        <v>4541</v>
      </c>
      <c r="B266" s="11" t="s">
        <v>4542</v>
      </c>
      <c r="C266" s="12">
        <v>376</v>
      </c>
      <c r="D266" s="13" t="s">
        <v>4543</v>
      </c>
      <c r="E266" s="13" t="s">
        <v>4523</v>
      </c>
      <c r="F266" s="253"/>
      <c r="G266" s="11" t="s">
        <v>4546</v>
      </c>
      <c r="H266" s="11" t="s">
        <v>4547</v>
      </c>
      <c r="I266" s="11" t="s">
        <v>4549</v>
      </c>
      <c r="J266" s="13" t="s">
        <v>63</v>
      </c>
      <c r="K266" s="11" t="s">
        <v>62</v>
      </c>
      <c r="L266" s="11" t="s">
        <v>112</v>
      </c>
      <c r="M266" s="11" t="s">
        <v>4550</v>
      </c>
      <c r="N266" s="11" t="s">
        <v>203</v>
      </c>
      <c r="O266" s="11" t="s">
        <v>4554</v>
      </c>
      <c r="P266" s="11" t="s">
        <v>203</v>
      </c>
      <c r="Q266" s="13" t="s">
        <v>4557</v>
      </c>
      <c r="R266" s="11" t="s">
        <v>203</v>
      </c>
      <c r="S266" s="11" t="s">
        <v>4557</v>
      </c>
      <c r="T266" s="248"/>
      <c r="U266" s="11" t="s">
        <v>135</v>
      </c>
      <c r="V266" s="144" t="s">
        <v>4560</v>
      </c>
      <c r="W266" s="11" t="b">
        <v>0</v>
      </c>
      <c r="X266" s="12" t="s">
        <v>63</v>
      </c>
      <c r="Y266" s="248"/>
      <c r="Z266" s="11" t="s">
        <v>71</v>
      </c>
      <c r="AA266" s="11" t="s">
        <v>72</v>
      </c>
      <c r="AB266" s="12" t="s">
        <v>73</v>
      </c>
      <c r="AC266" s="12" t="s">
        <v>73</v>
      </c>
      <c r="AD266" s="12" t="s">
        <v>73</v>
      </c>
      <c r="AE266" s="12" t="s">
        <v>73</v>
      </c>
      <c r="AF266" s="12" t="s">
        <v>73</v>
      </c>
      <c r="AG266" s="12" t="s">
        <v>73</v>
      </c>
      <c r="AH266" s="12" t="s">
        <v>73</v>
      </c>
      <c r="AI266" s="12" t="s">
        <v>213</v>
      </c>
      <c r="AJ266" s="12" t="s">
        <v>73</v>
      </c>
      <c r="AK266" s="12" t="s">
        <v>213</v>
      </c>
      <c r="AL266" s="12" t="s">
        <v>73</v>
      </c>
      <c r="AM266" s="12" t="s">
        <v>213</v>
      </c>
      <c r="AN266" s="12" t="s">
        <v>73</v>
      </c>
      <c r="AO266" s="248"/>
      <c r="AP266" s="11" t="s">
        <v>4561</v>
      </c>
      <c r="AQ266" s="13" t="s">
        <v>4562</v>
      </c>
      <c r="AR266" s="122" t="s">
        <v>76</v>
      </c>
      <c r="AS266" s="12" t="s">
        <v>77</v>
      </c>
      <c r="AT266" s="14" t="s">
        <v>63</v>
      </c>
      <c r="AU266" s="14">
        <v>44702</v>
      </c>
    </row>
    <row r="267" spans="1:47" s="15" customFormat="1" ht="10.5">
      <c r="A267" s="13" t="s">
        <v>4565</v>
      </c>
      <c r="B267" s="11" t="s">
        <v>4566</v>
      </c>
      <c r="C267" s="12">
        <v>373</v>
      </c>
      <c r="D267" s="13" t="s">
        <v>4567</v>
      </c>
      <c r="E267" s="13" t="s">
        <v>4523</v>
      </c>
      <c r="F267" s="253"/>
      <c r="G267" s="11" t="s">
        <v>4570</v>
      </c>
      <c r="H267" s="11" t="s">
        <v>950</v>
      </c>
      <c r="I267" s="11" t="s">
        <v>4573</v>
      </c>
      <c r="J267" s="13" t="s">
        <v>63</v>
      </c>
      <c r="K267" s="11" t="s">
        <v>61</v>
      </c>
      <c r="L267" s="11" t="s">
        <v>112</v>
      </c>
      <c r="M267" s="11" t="s">
        <v>4574</v>
      </c>
      <c r="N267" s="11" t="s">
        <v>203</v>
      </c>
      <c r="O267" s="11" t="s">
        <v>4577</v>
      </c>
      <c r="P267" s="11" t="s">
        <v>254</v>
      </c>
      <c r="Q267" s="13" t="s">
        <v>63</v>
      </c>
      <c r="R267" s="11" t="s">
        <v>254</v>
      </c>
      <c r="S267" s="12" t="s">
        <v>63</v>
      </c>
      <c r="T267" s="248"/>
      <c r="U267" s="11" t="s">
        <v>938</v>
      </c>
      <c r="V267" s="144" t="s">
        <v>63</v>
      </c>
      <c r="W267" s="11" t="b">
        <v>0</v>
      </c>
      <c r="X267" s="12" t="s">
        <v>63</v>
      </c>
      <c r="Y267" s="248"/>
      <c r="Z267" s="11" t="s">
        <v>211</v>
      </c>
      <c r="AA267" s="11" t="s">
        <v>72</v>
      </c>
      <c r="AB267" s="12" t="s">
        <v>73</v>
      </c>
      <c r="AC267" s="12" t="s">
        <v>73</v>
      </c>
      <c r="AD267" s="12" t="s">
        <v>73</v>
      </c>
      <c r="AE267" s="12" t="s">
        <v>73</v>
      </c>
      <c r="AF267" s="12" t="s">
        <v>73</v>
      </c>
      <c r="AG267" s="12" t="s">
        <v>73</v>
      </c>
      <c r="AH267" s="12" t="s">
        <v>73</v>
      </c>
      <c r="AI267" s="12" t="s">
        <v>213</v>
      </c>
      <c r="AJ267" s="12" t="s">
        <v>73</v>
      </c>
      <c r="AK267" s="12" t="s">
        <v>213</v>
      </c>
      <c r="AL267" s="12" t="s">
        <v>73</v>
      </c>
      <c r="AM267" s="12" t="s">
        <v>213</v>
      </c>
      <c r="AN267" s="12" t="s">
        <v>73</v>
      </c>
      <c r="AO267" s="248"/>
      <c r="AP267" s="11" t="s">
        <v>4578</v>
      </c>
      <c r="AQ267" s="13" t="s">
        <v>4579</v>
      </c>
      <c r="AR267" s="122" t="s">
        <v>76</v>
      </c>
      <c r="AS267" s="12" t="s">
        <v>77</v>
      </c>
      <c r="AT267" s="14" t="s">
        <v>63</v>
      </c>
      <c r="AU267" s="14">
        <v>45157</v>
      </c>
    </row>
    <row r="268" spans="1:47" s="15" customFormat="1" ht="11.25">
      <c r="A268" s="236" t="s">
        <v>10261</v>
      </c>
      <c r="B268" s="237"/>
      <c r="C268" s="238"/>
      <c r="D268" s="239"/>
      <c r="E268" s="235"/>
      <c r="F268" s="230"/>
      <c r="G268" s="237"/>
      <c r="H268" s="237"/>
      <c r="I268" s="237"/>
      <c r="J268" s="235"/>
      <c r="K268" s="237"/>
      <c r="L268" s="237"/>
      <c r="M268" s="237"/>
      <c r="N268" s="235"/>
      <c r="O268" s="235"/>
      <c r="P268" s="237"/>
      <c r="Q268" s="235"/>
      <c r="R268" s="237"/>
      <c r="S268" s="235"/>
      <c r="T268" s="231"/>
      <c r="U268" s="237"/>
      <c r="V268" s="240"/>
      <c r="W268" s="237"/>
      <c r="X268" s="238"/>
      <c r="Y268" s="231"/>
      <c r="Z268" s="237"/>
      <c r="AA268" s="237"/>
      <c r="AB268" s="238"/>
      <c r="AC268" s="238"/>
      <c r="AD268" s="238"/>
      <c r="AE268" s="238"/>
      <c r="AF268" s="238"/>
      <c r="AG268" s="238"/>
      <c r="AH268" s="238"/>
      <c r="AI268" s="238"/>
      <c r="AJ268" s="238"/>
      <c r="AK268" s="238"/>
      <c r="AL268" s="238"/>
      <c r="AM268" s="238"/>
      <c r="AN268" s="238"/>
      <c r="AO268" s="231"/>
      <c r="AP268" s="237"/>
      <c r="AQ268" s="235"/>
      <c r="AR268" s="238"/>
      <c r="AS268" s="238"/>
      <c r="AT268" s="241"/>
      <c r="AU268" s="241"/>
    </row>
    <row r="269" spans="1:47" s="15" customFormat="1" ht="10.5">
      <c r="A269" s="13" t="s">
        <v>4582</v>
      </c>
      <c r="B269" s="11" t="s">
        <v>4583</v>
      </c>
      <c r="C269" s="12">
        <v>1717</v>
      </c>
      <c r="D269" s="13" t="s">
        <v>4584</v>
      </c>
      <c r="E269" s="13" t="s">
        <v>4585</v>
      </c>
      <c r="F269" s="253"/>
      <c r="G269" s="11" t="s">
        <v>4588</v>
      </c>
      <c r="H269" s="11" t="s">
        <v>4589</v>
      </c>
      <c r="I269" s="11" t="s">
        <v>4593</v>
      </c>
      <c r="J269" s="13" t="s">
        <v>63</v>
      </c>
      <c r="K269" s="11" t="s">
        <v>62</v>
      </c>
      <c r="L269" s="11" t="s">
        <v>63</v>
      </c>
      <c r="M269" s="11" t="s">
        <v>4594</v>
      </c>
      <c r="N269" s="11" t="s">
        <v>203</v>
      </c>
      <c r="O269" s="11" t="s">
        <v>4336</v>
      </c>
      <c r="P269" s="11" t="s">
        <v>254</v>
      </c>
      <c r="Q269" s="13" t="s">
        <v>63</v>
      </c>
      <c r="R269" s="11" t="s">
        <v>254</v>
      </c>
      <c r="S269" s="12" t="s">
        <v>63</v>
      </c>
      <c r="T269" s="248"/>
      <c r="U269" s="11" t="s">
        <v>135</v>
      </c>
      <c r="V269" s="144" t="s">
        <v>4597</v>
      </c>
      <c r="W269" s="11" t="b">
        <v>0</v>
      </c>
      <c r="X269" s="12" t="s">
        <v>63</v>
      </c>
      <c r="Y269" s="248"/>
      <c r="Z269" s="11" t="s">
        <v>71</v>
      </c>
      <c r="AA269" s="11" t="s">
        <v>72</v>
      </c>
      <c r="AB269" s="12" t="s">
        <v>73</v>
      </c>
      <c r="AC269" s="12" t="s">
        <v>73</v>
      </c>
      <c r="AD269" s="12" t="s">
        <v>73</v>
      </c>
      <c r="AE269" s="12" t="s">
        <v>73</v>
      </c>
      <c r="AF269" s="12" t="s">
        <v>73</v>
      </c>
      <c r="AG269" s="12" t="s">
        <v>73</v>
      </c>
      <c r="AH269" s="12" t="s">
        <v>213</v>
      </c>
      <c r="AI269" s="12" t="s">
        <v>213</v>
      </c>
      <c r="AJ269" s="12" t="s">
        <v>213</v>
      </c>
      <c r="AK269" s="12" t="s">
        <v>213</v>
      </c>
      <c r="AL269" s="12" t="s">
        <v>73</v>
      </c>
      <c r="AM269" s="12" t="s">
        <v>213</v>
      </c>
      <c r="AN269" s="12" t="s">
        <v>73</v>
      </c>
      <c r="AO269" s="248"/>
      <c r="AP269" s="11" t="s">
        <v>4599</v>
      </c>
      <c r="AQ269" s="13" t="s">
        <v>4600</v>
      </c>
      <c r="AR269" s="122" t="s">
        <v>76</v>
      </c>
      <c r="AS269" s="12" t="s">
        <v>77</v>
      </c>
      <c r="AT269" s="14" t="s">
        <v>63</v>
      </c>
      <c r="AU269" s="14">
        <v>45157</v>
      </c>
    </row>
    <row r="270" spans="1:47" s="15" customFormat="1" ht="10.5">
      <c r="A270" s="13" t="s">
        <v>4603</v>
      </c>
      <c r="B270" s="11" t="s">
        <v>4604</v>
      </c>
      <c r="C270" s="12">
        <v>1733</v>
      </c>
      <c r="D270" s="13" t="s">
        <v>4605</v>
      </c>
      <c r="E270" s="13" t="s">
        <v>4585</v>
      </c>
      <c r="F270" s="253"/>
      <c r="G270" s="11" t="s">
        <v>4608</v>
      </c>
      <c r="H270" s="11" t="s">
        <v>4609</v>
      </c>
      <c r="I270" s="11" t="s">
        <v>4612</v>
      </c>
      <c r="J270" s="13" t="s">
        <v>4613</v>
      </c>
      <c r="K270" s="11" t="s">
        <v>62</v>
      </c>
      <c r="L270" s="11" t="s">
        <v>63</v>
      </c>
      <c r="M270" s="11" t="s">
        <v>4614</v>
      </c>
      <c r="N270" s="11" t="s">
        <v>203</v>
      </c>
      <c r="O270" s="11" t="s">
        <v>4336</v>
      </c>
      <c r="P270" s="11" t="s">
        <v>254</v>
      </c>
      <c r="Q270" s="13" t="s">
        <v>63</v>
      </c>
      <c r="R270" s="11" t="s">
        <v>254</v>
      </c>
      <c r="S270" s="12" t="s">
        <v>63</v>
      </c>
      <c r="T270" s="248"/>
      <c r="U270" s="11" t="s">
        <v>135</v>
      </c>
      <c r="V270" s="201" t="s">
        <v>4616</v>
      </c>
      <c r="W270" s="11" t="b">
        <v>0</v>
      </c>
      <c r="X270" s="12" t="s">
        <v>63</v>
      </c>
      <c r="Y270" s="248"/>
      <c r="Z270" s="11" t="s">
        <v>71</v>
      </c>
      <c r="AA270" s="11" t="s">
        <v>72</v>
      </c>
      <c r="AB270" s="12" t="s">
        <v>73</v>
      </c>
      <c r="AC270" s="12" t="s">
        <v>73</v>
      </c>
      <c r="AD270" s="12" t="s">
        <v>73</v>
      </c>
      <c r="AE270" s="12" t="s">
        <v>73</v>
      </c>
      <c r="AF270" s="12" t="s">
        <v>73</v>
      </c>
      <c r="AG270" s="12" t="s">
        <v>73</v>
      </c>
      <c r="AH270" s="12" t="s">
        <v>213</v>
      </c>
      <c r="AI270" s="12" t="s">
        <v>213</v>
      </c>
      <c r="AJ270" s="12" t="s">
        <v>213</v>
      </c>
      <c r="AK270" s="12" t="s">
        <v>213</v>
      </c>
      <c r="AL270" s="12" t="s">
        <v>73</v>
      </c>
      <c r="AM270" s="12" t="s">
        <v>213</v>
      </c>
      <c r="AN270" s="12" t="s">
        <v>73</v>
      </c>
      <c r="AO270" s="248"/>
      <c r="AP270" s="11" t="s">
        <v>4617</v>
      </c>
      <c r="AQ270" s="13" t="s">
        <v>4618</v>
      </c>
      <c r="AR270" s="122" t="s">
        <v>76</v>
      </c>
      <c r="AS270" s="12" t="s">
        <v>77</v>
      </c>
      <c r="AT270" s="14" t="s">
        <v>63</v>
      </c>
      <c r="AU270" s="188">
        <v>46340</v>
      </c>
    </row>
    <row r="271" spans="1:47" s="15" customFormat="1" ht="10.5">
      <c r="A271" s="13" t="s">
        <v>4621</v>
      </c>
      <c r="B271" s="11" t="s">
        <v>4622</v>
      </c>
      <c r="C271" s="12">
        <v>1732</v>
      </c>
      <c r="D271" s="13" t="s">
        <v>4623</v>
      </c>
      <c r="E271" s="13" t="s">
        <v>4585</v>
      </c>
      <c r="F271" s="253"/>
      <c r="G271" s="11" t="s">
        <v>4626</v>
      </c>
      <c r="H271" s="11" t="s">
        <v>4627</v>
      </c>
      <c r="I271" s="11" t="s">
        <v>4631</v>
      </c>
      <c r="J271" s="13" t="s">
        <v>4633</v>
      </c>
      <c r="K271" s="11" t="s">
        <v>62</v>
      </c>
      <c r="L271" s="11" t="s">
        <v>63</v>
      </c>
      <c r="M271" s="11" t="s">
        <v>4635</v>
      </c>
      <c r="N271" s="11" t="s">
        <v>203</v>
      </c>
      <c r="O271" s="11" t="s">
        <v>4336</v>
      </c>
      <c r="P271" s="11" t="s">
        <v>254</v>
      </c>
      <c r="Q271" s="13" t="s">
        <v>63</v>
      </c>
      <c r="R271" s="11" t="s">
        <v>254</v>
      </c>
      <c r="S271" s="12" t="s">
        <v>63</v>
      </c>
      <c r="T271" s="248"/>
      <c r="U271" s="11" t="s">
        <v>135</v>
      </c>
      <c r="V271" s="144" t="s">
        <v>4283</v>
      </c>
      <c r="W271" s="11" t="b">
        <v>0</v>
      </c>
      <c r="X271" s="12" t="s">
        <v>63</v>
      </c>
      <c r="Y271" s="248"/>
      <c r="Z271" s="11" t="s">
        <v>71</v>
      </c>
      <c r="AA271" s="11" t="s">
        <v>72</v>
      </c>
      <c r="AB271" s="12" t="s">
        <v>73</v>
      </c>
      <c r="AC271" s="12" t="s">
        <v>73</v>
      </c>
      <c r="AD271" s="12" t="s">
        <v>73</v>
      </c>
      <c r="AE271" s="12" t="s">
        <v>73</v>
      </c>
      <c r="AF271" s="12" t="s">
        <v>73</v>
      </c>
      <c r="AG271" s="12" t="s">
        <v>73</v>
      </c>
      <c r="AH271" s="12" t="s">
        <v>213</v>
      </c>
      <c r="AI271" s="12" t="s">
        <v>213</v>
      </c>
      <c r="AJ271" s="12" t="s">
        <v>213</v>
      </c>
      <c r="AK271" s="12" t="s">
        <v>213</v>
      </c>
      <c r="AL271" s="12" t="s">
        <v>73</v>
      </c>
      <c r="AM271" s="12" t="s">
        <v>213</v>
      </c>
      <c r="AN271" s="12" t="s">
        <v>73</v>
      </c>
      <c r="AO271" s="248"/>
      <c r="AP271" s="11" t="s">
        <v>4637</v>
      </c>
      <c r="AQ271" s="13" t="s">
        <v>4638</v>
      </c>
      <c r="AR271" s="122" t="s">
        <v>76</v>
      </c>
      <c r="AS271" s="12" t="s">
        <v>77</v>
      </c>
      <c r="AT271" s="14" t="s">
        <v>63</v>
      </c>
      <c r="AU271" s="14">
        <v>45157</v>
      </c>
    </row>
    <row r="272" spans="1:47" s="15" customFormat="1" ht="10.5">
      <c r="A272" s="13" t="s">
        <v>4642</v>
      </c>
      <c r="B272" s="11" t="s">
        <v>4643</v>
      </c>
      <c r="C272" s="12">
        <v>1734</v>
      </c>
      <c r="D272" s="13" t="s">
        <v>4644</v>
      </c>
      <c r="E272" s="13" t="s">
        <v>4585</v>
      </c>
      <c r="F272" s="253"/>
      <c r="G272" s="11" t="s">
        <v>4647</v>
      </c>
      <c r="H272" s="11" t="s">
        <v>4649</v>
      </c>
      <c r="I272" s="11" t="s">
        <v>4651</v>
      </c>
      <c r="J272" s="11" t="s">
        <v>4654</v>
      </c>
      <c r="K272" s="11" t="s">
        <v>62</v>
      </c>
      <c r="L272" s="11" t="s">
        <v>63</v>
      </c>
      <c r="M272" s="11" t="s">
        <v>4655</v>
      </c>
      <c r="N272" s="11" t="s">
        <v>203</v>
      </c>
      <c r="O272" s="11" t="s">
        <v>4336</v>
      </c>
      <c r="P272" s="11" t="s">
        <v>254</v>
      </c>
      <c r="Q272" s="13" t="s">
        <v>63</v>
      </c>
      <c r="R272" s="11" t="s">
        <v>254</v>
      </c>
      <c r="S272" s="12" t="s">
        <v>63</v>
      </c>
      <c r="T272" s="248"/>
      <c r="U272" s="11" t="s">
        <v>1128</v>
      </c>
      <c r="V272" s="144" t="s">
        <v>63</v>
      </c>
      <c r="W272" s="11" t="b">
        <v>0</v>
      </c>
      <c r="X272" s="12" t="s">
        <v>1130</v>
      </c>
      <c r="Y272" s="248"/>
      <c r="Z272" s="11" t="s">
        <v>71</v>
      </c>
      <c r="AA272" s="11" t="s">
        <v>72</v>
      </c>
      <c r="AB272" s="12" t="s">
        <v>73</v>
      </c>
      <c r="AC272" s="12" t="s">
        <v>73</v>
      </c>
      <c r="AD272" s="12" t="s">
        <v>73</v>
      </c>
      <c r="AE272" s="12" t="s">
        <v>73</v>
      </c>
      <c r="AF272" s="12" t="s">
        <v>73</v>
      </c>
      <c r="AG272" s="12" t="s">
        <v>73</v>
      </c>
      <c r="AH272" s="12" t="s">
        <v>213</v>
      </c>
      <c r="AI272" s="12" t="s">
        <v>213</v>
      </c>
      <c r="AJ272" s="12" t="s">
        <v>213</v>
      </c>
      <c r="AK272" s="12" t="s">
        <v>213</v>
      </c>
      <c r="AL272" s="12" t="s">
        <v>73</v>
      </c>
      <c r="AM272" s="12" t="s">
        <v>213</v>
      </c>
      <c r="AN272" s="12" t="s">
        <v>73</v>
      </c>
      <c r="AO272" s="248"/>
      <c r="AP272" s="11" t="s">
        <v>4657</v>
      </c>
      <c r="AQ272" s="13" t="s">
        <v>4658</v>
      </c>
      <c r="AR272" s="122" t="s">
        <v>76</v>
      </c>
      <c r="AS272" s="12" t="s">
        <v>77</v>
      </c>
      <c r="AT272" s="14" t="s">
        <v>63</v>
      </c>
      <c r="AU272" s="14">
        <v>45157</v>
      </c>
    </row>
    <row r="273" spans="1:47" s="15" customFormat="1" ht="10.5">
      <c r="A273" s="13" t="s">
        <v>4661</v>
      </c>
      <c r="B273" s="11" t="s">
        <v>4662</v>
      </c>
      <c r="C273" s="12">
        <v>1735</v>
      </c>
      <c r="D273" s="13" t="s">
        <v>4663</v>
      </c>
      <c r="E273" s="13" t="s">
        <v>4585</v>
      </c>
      <c r="F273" s="253"/>
      <c r="G273" s="11" t="s">
        <v>2119</v>
      </c>
      <c r="H273" s="11" t="s">
        <v>2226</v>
      </c>
      <c r="I273" s="11" t="s">
        <v>4666</v>
      </c>
      <c r="J273" s="13" t="s">
        <v>63</v>
      </c>
      <c r="K273" s="11" t="s">
        <v>62</v>
      </c>
      <c r="L273" s="11" t="s">
        <v>63</v>
      </c>
      <c r="M273" s="11" t="s">
        <v>4667</v>
      </c>
      <c r="N273" s="11" t="s">
        <v>203</v>
      </c>
      <c r="O273" s="11" t="s">
        <v>4671</v>
      </c>
      <c r="P273" s="11" t="s">
        <v>203</v>
      </c>
      <c r="Q273" s="13" t="s">
        <v>4674</v>
      </c>
      <c r="R273" s="11" t="s">
        <v>203</v>
      </c>
      <c r="S273" s="11" t="s">
        <v>4674</v>
      </c>
      <c r="T273" s="248"/>
      <c r="U273" s="11" t="s">
        <v>135</v>
      </c>
      <c r="V273" s="144" t="s">
        <v>4677</v>
      </c>
      <c r="W273" s="11" t="b">
        <v>0</v>
      </c>
      <c r="X273" s="12" t="s">
        <v>63</v>
      </c>
      <c r="Y273" s="248"/>
      <c r="Z273" s="11" t="s">
        <v>71</v>
      </c>
      <c r="AA273" s="11" t="s">
        <v>72</v>
      </c>
      <c r="AB273" s="12" t="s">
        <v>73</v>
      </c>
      <c r="AC273" s="12" t="s">
        <v>73</v>
      </c>
      <c r="AD273" s="12" t="s">
        <v>73</v>
      </c>
      <c r="AE273" s="12" t="s">
        <v>73</v>
      </c>
      <c r="AF273" s="12" t="s">
        <v>73</v>
      </c>
      <c r="AG273" s="12" t="s">
        <v>73</v>
      </c>
      <c r="AH273" s="12" t="s">
        <v>213</v>
      </c>
      <c r="AI273" s="12" t="s">
        <v>213</v>
      </c>
      <c r="AJ273" s="12" t="s">
        <v>213</v>
      </c>
      <c r="AK273" s="12" t="s">
        <v>213</v>
      </c>
      <c r="AL273" s="12" t="s">
        <v>73</v>
      </c>
      <c r="AM273" s="12" t="s">
        <v>213</v>
      </c>
      <c r="AN273" s="12" t="s">
        <v>73</v>
      </c>
      <c r="AO273" s="248"/>
      <c r="AP273" s="11" t="s">
        <v>4678</v>
      </c>
      <c r="AQ273" s="13" t="s">
        <v>4679</v>
      </c>
      <c r="AR273" s="122" t="s">
        <v>76</v>
      </c>
      <c r="AS273" s="12" t="s">
        <v>77</v>
      </c>
      <c r="AT273" s="14" t="s">
        <v>63</v>
      </c>
      <c r="AU273" s="14" t="s">
        <v>63</v>
      </c>
    </row>
    <row r="274" spans="1:47" s="15" customFormat="1" ht="10.5">
      <c r="A274" s="13" t="s">
        <v>4682</v>
      </c>
      <c r="B274" s="11" t="s">
        <v>4683</v>
      </c>
      <c r="C274" s="12">
        <v>1731</v>
      </c>
      <c r="D274" s="13" t="s">
        <v>4684</v>
      </c>
      <c r="E274" s="13" t="s">
        <v>4585</v>
      </c>
      <c r="F274" s="253"/>
      <c r="G274" s="11" t="s">
        <v>4687</v>
      </c>
      <c r="H274" s="11" t="s">
        <v>4689</v>
      </c>
      <c r="I274" s="11" t="s">
        <v>4692</v>
      </c>
      <c r="J274" s="13" t="s">
        <v>4693</v>
      </c>
      <c r="K274" s="11" t="s">
        <v>62</v>
      </c>
      <c r="L274" s="11" t="s">
        <v>63</v>
      </c>
      <c r="M274" s="11" t="s">
        <v>4694</v>
      </c>
      <c r="N274" s="11" t="s">
        <v>203</v>
      </c>
      <c r="O274" s="11" t="s">
        <v>4264</v>
      </c>
      <c r="P274" s="11" t="s">
        <v>254</v>
      </c>
      <c r="Q274" s="13" t="s">
        <v>63</v>
      </c>
      <c r="R274" s="11" t="s">
        <v>254</v>
      </c>
      <c r="S274" s="12" t="s">
        <v>63</v>
      </c>
      <c r="T274" s="248"/>
      <c r="U274" s="11" t="s">
        <v>1128</v>
      </c>
      <c r="V274" s="144" t="s">
        <v>63</v>
      </c>
      <c r="W274" s="11" t="b">
        <v>0</v>
      </c>
      <c r="X274" s="12" t="s">
        <v>1130</v>
      </c>
      <c r="Y274" s="248"/>
      <c r="Z274" s="11" t="s">
        <v>71</v>
      </c>
      <c r="AA274" s="11" t="s">
        <v>72</v>
      </c>
      <c r="AB274" s="12" t="s">
        <v>73</v>
      </c>
      <c r="AC274" s="12" t="s">
        <v>73</v>
      </c>
      <c r="AD274" s="12" t="s">
        <v>73</v>
      </c>
      <c r="AE274" s="12" t="s">
        <v>73</v>
      </c>
      <c r="AF274" s="12" t="s">
        <v>73</v>
      </c>
      <c r="AG274" s="12" t="s">
        <v>73</v>
      </c>
      <c r="AH274" s="12" t="s">
        <v>213</v>
      </c>
      <c r="AI274" s="12" t="s">
        <v>213</v>
      </c>
      <c r="AJ274" s="12" t="s">
        <v>213</v>
      </c>
      <c r="AK274" s="12" t="s">
        <v>213</v>
      </c>
      <c r="AL274" s="12" t="s">
        <v>73</v>
      </c>
      <c r="AM274" s="12" t="s">
        <v>213</v>
      </c>
      <c r="AN274" s="12" t="s">
        <v>73</v>
      </c>
      <c r="AO274" s="248"/>
      <c r="AP274" s="11" t="s">
        <v>4696</v>
      </c>
      <c r="AQ274" s="13" t="s">
        <v>4697</v>
      </c>
      <c r="AR274" s="122" t="s">
        <v>76</v>
      </c>
      <c r="AS274" s="12" t="s">
        <v>77</v>
      </c>
      <c r="AT274" s="14" t="s">
        <v>63</v>
      </c>
      <c r="AU274" s="14">
        <v>44702</v>
      </c>
    </row>
    <row r="275" spans="1:47" s="15" customFormat="1" ht="10.5">
      <c r="A275" s="13" t="s">
        <v>4700</v>
      </c>
      <c r="B275" s="11" t="s">
        <v>4701</v>
      </c>
      <c r="C275" s="12">
        <v>1736</v>
      </c>
      <c r="D275" s="13" t="s">
        <v>4702</v>
      </c>
      <c r="E275" s="13" t="s">
        <v>4585</v>
      </c>
      <c r="F275" s="253"/>
      <c r="G275" s="11" t="s">
        <v>4703</v>
      </c>
      <c r="H275" s="11" t="s">
        <v>4704</v>
      </c>
      <c r="I275" s="11" t="s">
        <v>4708</v>
      </c>
      <c r="J275" s="13" t="s">
        <v>63</v>
      </c>
      <c r="K275" s="11" t="s">
        <v>62</v>
      </c>
      <c r="L275" s="11" t="s">
        <v>63</v>
      </c>
      <c r="M275" s="11" t="s">
        <v>4709</v>
      </c>
      <c r="N275" s="11" t="s">
        <v>203</v>
      </c>
      <c r="O275" s="13" t="s">
        <v>4710</v>
      </c>
      <c r="P275" s="11" t="s">
        <v>254</v>
      </c>
      <c r="Q275" s="13" t="s">
        <v>63</v>
      </c>
      <c r="R275" s="11" t="s">
        <v>254</v>
      </c>
      <c r="S275" s="12" t="s">
        <v>63</v>
      </c>
      <c r="T275" s="248"/>
      <c r="U275" s="11" t="s">
        <v>135</v>
      </c>
      <c r="V275" s="144" t="s">
        <v>4283</v>
      </c>
      <c r="W275" s="11" t="b">
        <v>0</v>
      </c>
      <c r="X275" s="12" t="s">
        <v>63</v>
      </c>
      <c r="Y275" s="248"/>
      <c r="Z275" s="11" t="s">
        <v>71</v>
      </c>
      <c r="AA275" s="11" t="s">
        <v>72</v>
      </c>
      <c r="AB275" s="12" t="s">
        <v>73</v>
      </c>
      <c r="AC275" s="12" t="s">
        <v>73</v>
      </c>
      <c r="AD275" s="12" t="s">
        <v>73</v>
      </c>
      <c r="AE275" s="12" t="s">
        <v>73</v>
      </c>
      <c r="AF275" s="12" t="s">
        <v>73</v>
      </c>
      <c r="AG275" s="12" t="s">
        <v>73</v>
      </c>
      <c r="AH275" s="12" t="s">
        <v>213</v>
      </c>
      <c r="AI275" s="12" t="s">
        <v>213</v>
      </c>
      <c r="AJ275" s="12" t="s">
        <v>213</v>
      </c>
      <c r="AK275" s="12" t="s">
        <v>213</v>
      </c>
      <c r="AL275" s="12" t="s">
        <v>213</v>
      </c>
      <c r="AM275" s="12" t="s">
        <v>213</v>
      </c>
      <c r="AN275" s="12" t="s">
        <v>73</v>
      </c>
      <c r="AO275" s="248"/>
      <c r="AP275" s="11" t="s">
        <v>4711</v>
      </c>
      <c r="AQ275" s="13" t="s">
        <v>4712</v>
      </c>
      <c r="AR275" s="122" t="s">
        <v>76</v>
      </c>
      <c r="AS275" s="12" t="s">
        <v>77</v>
      </c>
      <c r="AT275" s="14" t="s">
        <v>63</v>
      </c>
      <c r="AU275" s="14">
        <v>46074</v>
      </c>
    </row>
    <row r="276" spans="1:47" s="15" customFormat="1" ht="10.5">
      <c r="A276" s="13" t="s">
        <v>4715</v>
      </c>
      <c r="B276" s="11" t="s">
        <v>4716</v>
      </c>
      <c r="C276" s="12">
        <v>1712</v>
      </c>
      <c r="D276" s="13" t="s">
        <v>4717</v>
      </c>
      <c r="E276" s="13" t="s">
        <v>4585</v>
      </c>
      <c r="F276" s="253"/>
      <c r="G276" s="11" t="s">
        <v>4720</v>
      </c>
      <c r="H276" s="11" t="s">
        <v>4723</v>
      </c>
      <c r="I276" s="11" t="s">
        <v>4726</v>
      </c>
      <c r="J276" s="13" t="s">
        <v>63</v>
      </c>
      <c r="K276" s="11" t="s">
        <v>62</v>
      </c>
      <c r="L276" s="11" t="s">
        <v>63</v>
      </c>
      <c r="M276" s="11" t="s">
        <v>4728</v>
      </c>
      <c r="N276" s="11" t="s">
        <v>203</v>
      </c>
      <c r="O276" s="11" t="s">
        <v>4264</v>
      </c>
      <c r="P276" s="11" t="s">
        <v>254</v>
      </c>
      <c r="Q276" s="13" t="s">
        <v>63</v>
      </c>
      <c r="R276" s="11" t="s">
        <v>254</v>
      </c>
      <c r="S276" s="12" t="s">
        <v>63</v>
      </c>
      <c r="T276" s="248"/>
      <c r="U276" s="11" t="s">
        <v>67</v>
      </c>
      <c r="V276" s="144" t="s">
        <v>63</v>
      </c>
      <c r="W276" s="11" t="b">
        <v>0</v>
      </c>
      <c r="X276" s="12">
        <v>500</v>
      </c>
      <c r="Y276" s="248"/>
      <c r="Z276" s="11" t="s">
        <v>409</v>
      </c>
      <c r="AA276" s="11" t="s">
        <v>72</v>
      </c>
      <c r="AB276" s="12" t="s">
        <v>73</v>
      </c>
      <c r="AC276" s="12" t="s">
        <v>73</v>
      </c>
      <c r="AD276" s="12" t="s">
        <v>73</v>
      </c>
      <c r="AE276" s="12" t="s">
        <v>73</v>
      </c>
      <c r="AF276" s="12" t="s">
        <v>73</v>
      </c>
      <c r="AG276" s="12" t="s">
        <v>73</v>
      </c>
      <c r="AH276" s="12" t="s">
        <v>213</v>
      </c>
      <c r="AI276" s="12" t="s">
        <v>213</v>
      </c>
      <c r="AJ276" s="12" t="s">
        <v>213</v>
      </c>
      <c r="AK276" s="12" t="s">
        <v>213</v>
      </c>
      <c r="AL276" s="12" t="s">
        <v>213</v>
      </c>
      <c r="AM276" s="12" t="s">
        <v>213</v>
      </c>
      <c r="AN276" s="12" t="s">
        <v>73</v>
      </c>
      <c r="AO276" s="248"/>
      <c r="AP276" s="11" t="s">
        <v>4729</v>
      </c>
      <c r="AQ276" s="13" t="s">
        <v>4730</v>
      </c>
      <c r="AR276" s="122" t="s">
        <v>76</v>
      </c>
      <c r="AS276" s="12" t="s">
        <v>77</v>
      </c>
      <c r="AT276" s="14" t="s">
        <v>63</v>
      </c>
      <c r="AU276" s="14">
        <v>44702</v>
      </c>
    </row>
    <row r="277" spans="1:47" s="15" customFormat="1" ht="10.5">
      <c r="A277" s="13" t="s">
        <v>4733</v>
      </c>
      <c r="B277" s="11" t="s">
        <v>4734</v>
      </c>
      <c r="C277" s="12">
        <v>1713</v>
      </c>
      <c r="D277" s="13" t="s">
        <v>4735</v>
      </c>
      <c r="E277" s="13" t="s">
        <v>4585</v>
      </c>
      <c r="F277" s="253"/>
      <c r="G277" s="11" t="s">
        <v>547</v>
      </c>
      <c r="H277" s="11" t="s">
        <v>548</v>
      </c>
      <c r="I277" s="15" t="s">
        <v>550</v>
      </c>
      <c r="J277" s="13" t="s">
        <v>63</v>
      </c>
      <c r="K277" s="11" t="s">
        <v>62</v>
      </c>
      <c r="L277" s="11" t="s">
        <v>628</v>
      </c>
      <c r="M277" s="11" t="s">
        <v>4736</v>
      </c>
      <c r="N277" s="11" t="s">
        <v>203</v>
      </c>
      <c r="O277" s="11" t="s">
        <v>4740</v>
      </c>
      <c r="P277" s="11" t="s">
        <v>203</v>
      </c>
      <c r="Q277" s="13" t="s">
        <v>4744</v>
      </c>
      <c r="R277" s="11" t="s">
        <v>203</v>
      </c>
      <c r="S277" s="11" t="s">
        <v>4744</v>
      </c>
      <c r="T277" s="248"/>
      <c r="U277" s="11" t="s">
        <v>135</v>
      </c>
      <c r="V277" s="144" t="s">
        <v>554</v>
      </c>
      <c r="W277" s="11" t="b">
        <v>0</v>
      </c>
      <c r="X277" s="12" t="s">
        <v>63</v>
      </c>
      <c r="Y277" s="248"/>
      <c r="Z277" s="11" t="s">
        <v>409</v>
      </c>
      <c r="AA277" s="11" t="s">
        <v>72</v>
      </c>
      <c r="AB277" s="12" t="s">
        <v>73</v>
      </c>
      <c r="AC277" s="12" t="s">
        <v>73</v>
      </c>
      <c r="AD277" s="12" t="s">
        <v>73</v>
      </c>
      <c r="AE277" s="12" t="s">
        <v>73</v>
      </c>
      <c r="AF277" s="12" t="s">
        <v>73</v>
      </c>
      <c r="AG277" s="12" t="s">
        <v>73</v>
      </c>
      <c r="AH277" s="12" t="s">
        <v>213</v>
      </c>
      <c r="AI277" s="12" t="s">
        <v>213</v>
      </c>
      <c r="AJ277" s="12" t="s">
        <v>213</v>
      </c>
      <c r="AK277" s="12" t="s">
        <v>213</v>
      </c>
      <c r="AL277" s="12" t="s">
        <v>73</v>
      </c>
      <c r="AM277" s="12" t="s">
        <v>213</v>
      </c>
      <c r="AN277" s="12" t="s">
        <v>73</v>
      </c>
      <c r="AO277" s="248"/>
      <c r="AP277" s="11" t="s">
        <v>4748</v>
      </c>
      <c r="AQ277" s="13" t="s">
        <v>4749</v>
      </c>
      <c r="AR277" s="122" t="s">
        <v>76</v>
      </c>
      <c r="AS277" s="12" t="s">
        <v>77</v>
      </c>
      <c r="AT277" s="14" t="s">
        <v>63</v>
      </c>
      <c r="AU277" s="14">
        <v>45892</v>
      </c>
    </row>
    <row r="278" spans="1:47" s="15" customFormat="1" ht="10.5">
      <c r="A278" s="13" t="s">
        <v>4752</v>
      </c>
      <c r="B278" s="11" t="s">
        <v>4753</v>
      </c>
      <c r="C278" s="12">
        <v>5938</v>
      </c>
      <c r="D278" s="13" t="s">
        <v>4754</v>
      </c>
      <c r="E278" s="13" t="s">
        <v>4585</v>
      </c>
      <c r="F278" s="253"/>
      <c r="G278" s="11" t="s">
        <v>4757</v>
      </c>
      <c r="H278" s="11" t="s">
        <v>4758</v>
      </c>
      <c r="I278" s="11" t="s">
        <v>4761</v>
      </c>
      <c r="J278" s="13" t="s">
        <v>4763</v>
      </c>
      <c r="K278" s="11" t="s">
        <v>62</v>
      </c>
      <c r="L278" s="11" t="s">
        <v>112</v>
      </c>
      <c r="M278" s="11" t="s">
        <v>4764</v>
      </c>
      <c r="N278" s="11" t="s">
        <v>254</v>
      </c>
      <c r="O278" s="12" t="s">
        <v>63</v>
      </c>
      <c r="P278" s="11" t="s">
        <v>254</v>
      </c>
      <c r="Q278" s="13" t="s">
        <v>63</v>
      </c>
      <c r="R278" s="11" t="s">
        <v>254</v>
      </c>
      <c r="S278" s="12" t="s">
        <v>63</v>
      </c>
      <c r="T278" s="248"/>
      <c r="U278" s="11" t="s">
        <v>67</v>
      </c>
      <c r="V278" s="144" t="s">
        <v>63</v>
      </c>
      <c r="W278" s="11" t="b">
        <v>0</v>
      </c>
      <c r="X278" s="12">
        <v>500</v>
      </c>
      <c r="Y278" s="248"/>
      <c r="Z278" s="11" t="s">
        <v>211</v>
      </c>
      <c r="AA278" s="11" t="s">
        <v>72</v>
      </c>
      <c r="AB278" s="12" t="s">
        <v>73</v>
      </c>
      <c r="AC278" s="12" t="s">
        <v>73</v>
      </c>
      <c r="AD278" s="12" t="s">
        <v>73</v>
      </c>
      <c r="AE278" s="12" t="s">
        <v>73</v>
      </c>
      <c r="AF278" s="12" t="s">
        <v>73</v>
      </c>
      <c r="AG278" s="12" t="s">
        <v>73</v>
      </c>
      <c r="AH278" s="12" t="s">
        <v>213</v>
      </c>
      <c r="AI278" s="12" t="s">
        <v>213</v>
      </c>
      <c r="AJ278" s="12" t="s">
        <v>213</v>
      </c>
      <c r="AK278" s="12" t="s">
        <v>73</v>
      </c>
      <c r="AL278" s="12" t="s">
        <v>73</v>
      </c>
      <c r="AM278" s="12" t="s">
        <v>213</v>
      </c>
      <c r="AN278" s="12" t="s">
        <v>73</v>
      </c>
      <c r="AO278" s="248"/>
      <c r="AP278" s="11" t="s">
        <v>4765</v>
      </c>
      <c r="AQ278" s="13" t="s">
        <v>4766</v>
      </c>
      <c r="AR278" s="122" t="s">
        <v>76</v>
      </c>
      <c r="AS278" s="12" t="s">
        <v>77</v>
      </c>
      <c r="AT278" s="14" t="s">
        <v>63</v>
      </c>
      <c r="AU278" s="14">
        <v>45612</v>
      </c>
    </row>
    <row r="279" spans="1:47" s="15" customFormat="1" ht="10.5">
      <c r="A279" s="13" t="s">
        <v>4769</v>
      </c>
      <c r="B279" s="11" t="s">
        <v>4770</v>
      </c>
      <c r="C279" s="12">
        <v>5939</v>
      </c>
      <c r="D279" s="13" t="s">
        <v>4771</v>
      </c>
      <c r="E279" s="13" t="s">
        <v>4585</v>
      </c>
      <c r="F279" s="253"/>
      <c r="G279" s="11" t="s">
        <v>547</v>
      </c>
      <c r="H279" s="11" t="s">
        <v>548</v>
      </c>
      <c r="I279" s="15" t="s">
        <v>550</v>
      </c>
      <c r="J279" s="13" t="s">
        <v>63</v>
      </c>
      <c r="K279" s="11" t="s">
        <v>62</v>
      </c>
      <c r="L279" s="11" t="s">
        <v>552</v>
      </c>
      <c r="M279" s="11" t="s">
        <v>4774</v>
      </c>
      <c r="N279" s="11" t="s">
        <v>203</v>
      </c>
      <c r="O279" s="11" t="s">
        <v>4777</v>
      </c>
      <c r="P279" s="11" t="s">
        <v>203</v>
      </c>
      <c r="Q279" s="13" t="s">
        <v>4779</v>
      </c>
      <c r="R279" s="11" t="s">
        <v>203</v>
      </c>
      <c r="S279" s="11" t="s">
        <v>4779</v>
      </c>
      <c r="T279" s="248"/>
      <c r="U279" s="11" t="s">
        <v>135</v>
      </c>
      <c r="V279" s="144" t="s">
        <v>554</v>
      </c>
      <c r="W279" s="11" t="b">
        <v>0</v>
      </c>
      <c r="X279" s="12" t="s">
        <v>63</v>
      </c>
      <c r="Y279" s="248"/>
      <c r="Z279" s="11" t="s">
        <v>211</v>
      </c>
      <c r="AA279" s="11" t="s">
        <v>72</v>
      </c>
      <c r="AB279" s="12" t="s">
        <v>73</v>
      </c>
      <c r="AC279" s="12" t="s">
        <v>73</v>
      </c>
      <c r="AD279" s="12" t="s">
        <v>73</v>
      </c>
      <c r="AE279" s="12" t="s">
        <v>73</v>
      </c>
      <c r="AF279" s="12" t="s">
        <v>73</v>
      </c>
      <c r="AG279" s="12" t="s">
        <v>73</v>
      </c>
      <c r="AH279" s="12" t="s">
        <v>213</v>
      </c>
      <c r="AI279" s="12" t="s">
        <v>213</v>
      </c>
      <c r="AJ279" s="12" t="s">
        <v>213</v>
      </c>
      <c r="AK279" s="12" t="s">
        <v>73</v>
      </c>
      <c r="AL279" s="12" t="s">
        <v>73</v>
      </c>
      <c r="AM279" s="12" t="s">
        <v>213</v>
      </c>
      <c r="AN279" s="12" t="s">
        <v>73</v>
      </c>
      <c r="AO279" s="248"/>
      <c r="AP279" s="11" t="s">
        <v>4781</v>
      </c>
      <c r="AQ279" s="13" t="s">
        <v>4782</v>
      </c>
      <c r="AR279" s="122" t="s">
        <v>76</v>
      </c>
      <c r="AS279" s="12" t="s">
        <v>77</v>
      </c>
      <c r="AT279" s="14" t="s">
        <v>63</v>
      </c>
      <c r="AU279" s="14">
        <v>45892</v>
      </c>
    </row>
    <row r="280" spans="1:47" s="15" customFormat="1" ht="10.5">
      <c r="A280" s="13" t="s">
        <v>4785</v>
      </c>
      <c r="B280" s="11" t="s">
        <v>4786</v>
      </c>
      <c r="C280" s="12">
        <v>1714</v>
      </c>
      <c r="D280" s="13" t="s">
        <v>4787</v>
      </c>
      <c r="E280" s="13" t="s">
        <v>4585</v>
      </c>
      <c r="F280" s="253"/>
      <c r="G280" s="11" t="s">
        <v>4790</v>
      </c>
      <c r="H280" s="11" t="s">
        <v>1476</v>
      </c>
      <c r="I280" s="11" t="s">
        <v>4793</v>
      </c>
      <c r="J280" s="13" t="s">
        <v>4796</v>
      </c>
      <c r="K280" s="11" t="s">
        <v>62</v>
      </c>
      <c r="L280" s="11" t="s">
        <v>112</v>
      </c>
      <c r="M280" s="11" t="s">
        <v>4797</v>
      </c>
      <c r="N280" s="11" t="s">
        <v>203</v>
      </c>
      <c r="O280" s="11" t="s">
        <v>4336</v>
      </c>
      <c r="P280" s="11" t="s">
        <v>254</v>
      </c>
      <c r="Q280" s="13" t="s">
        <v>63</v>
      </c>
      <c r="R280" s="11" t="s">
        <v>254</v>
      </c>
      <c r="S280" s="12" t="s">
        <v>63</v>
      </c>
      <c r="T280" s="248"/>
      <c r="U280" s="11" t="s">
        <v>1128</v>
      </c>
      <c r="V280" s="144" t="s">
        <v>63</v>
      </c>
      <c r="W280" s="11" t="b">
        <v>0</v>
      </c>
      <c r="X280" s="12" t="s">
        <v>1130</v>
      </c>
      <c r="Y280" s="248"/>
      <c r="Z280" s="11" t="s">
        <v>409</v>
      </c>
      <c r="AA280" s="11" t="s">
        <v>72</v>
      </c>
      <c r="AB280" s="12" t="s">
        <v>73</v>
      </c>
      <c r="AC280" s="12" t="s">
        <v>73</v>
      </c>
      <c r="AD280" s="12" t="s">
        <v>73</v>
      </c>
      <c r="AE280" s="12" t="s">
        <v>73</v>
      </c>
      <c r="AF280" s="12" t="s">
        <v>73</v>
      </c>
      <c r="AG280" s="12" t="s">
        <v>73</v>
      </c>
      <c r="AH280" s="12" t="s">
        <v>213</v>
      </c>
      <c r="AI280" s="12" t="s">
        <v>213</v>
      </c>
      <c r="AJ280" s="12" t="s">
        <v>213</v>
      </c>
      <c r="AK280" s="12" t="s">
        <v>213</v>
      </c>
      <c r="AL280" s="12" t="s">
        <v>73</v>
      </c>
      <c r="AM280" s="12" t="s">
        <v>213</v>
      </c>
      <c r="AN280" s="12" t="s">
        <v>73</v>
      </c>
      <c r="AO280" s="248"/>
      <c r="AP280" s="11" t="s">
        <v>4799</v>
      </c>
      <c r="AQ280" s="13" t="s">
        <v>4800</v>
      </c>
      <c r="AR280" s="122" t="s">
        <v>76</v>
      </c>
      <c r="AS280" s="12" t="s">
        <v>77</v>
      </c>
      <c r="AT280" s="14" t="s">
        <v>63</v>
      </c>
      <c r="AU280" s="14">
        <v>45157</v>
      </c>
    </row>
    <row r="281" spans="1:47" s="15" customFormat="1" ht="10.5">
      <c r="A281" s="13" t="s">
        <v>4803</v>
      </c>
      <c r="B281" s="11" t="s">
        <v>4804</v>
      </c>
      <c r="C281" s="12">
        <v>1715</v>
      </c>
      <c r="D281" s="13" t="s">
        <v>4805</v>
      </c>
      <c r="E281" s="13" t="s">
        <v>4585</v>
      </c>
      <c r="F281" s="253"/>
      <c r="G281" s="11" t="s">
        <v>1319</v>
      </c>
      <c r="H281" s="11" t="s">
        <v>1393</v>
      </c>
      <c r="I281" s="11" t="s">
        <v>4666</v>
      </c>
      <c r="J281" s="13" t="s">
        <v>63</v>
      </c>
      <c r="K281" s="11" t="s">
        <v>62</v>
      </c>
      <c r="L281" s="11" t="s">
        <v>63</v>
      </c>
      <c r="M281" s="11" t="s">
        <v>4808</v>
      </c>
      <c r="N281" s="11" t="s">
        <v>203</v>
      </c>
      <c r="O281" s="11" t="s">
        <v>4811</v>
      </c>
      <c r="P281" s="11" t="s">
        <v>203</v>
      </c>
      <c r="Q281" s="13" t="s">
        <v>4814</v>
      </c>
      <c r="R281" s="11" t="s">
        <v>203</v>
      </c>
      <c r="S281" s="11" t="s">
        <v>4814</v>
      </c>
      <c r="T281" s="248"/>
      <c r="U281" s="11" t="s">
        <v>135</v>
      </c>
      <c r="V281" s="144" t="s">
        <v>4817</v>
      </c>
      <c r="W281" s="11" t="b">
        <v>0</v>
      </c>
      <c r="X281" s="12" t="s">
        <v>63</v>
      </c>
      <c r="Y281" s="248"/>
      <c r="Z281" s="11" t="s">
        <v>409</v>
      </c>
      <c r="AA281" s="11" t="s">
        <v>72</v>
      </c>
      <c r="AB281" s="12" t="s">
        <v>73</v>
      </c>
      <c r="AC281" s="12" t="s">
        <v>73</v>
      </c>
      <c r="AD281" s="12" t="s">
        <v>73</v>
      </c>
      <c r="AE281" s="12" t="s">
        <v>73</v>
      </c>
      <c r="AF281" s="12" t="s">
        <v>73</v>
      </c>
      <c r="AG281" s="12" t="s">
        <v>73</v>
      </c>
      <c r="AH281" s="12" t="s">
        <v>213</v>
      </c>
      <c r="AI281" s="12" t="s">
        <v>213</v>
      </c>
      <c r="AJ281" s="12" t="s">
        <v>213</v>
      </c>
      <c r="AK281" s="12" t="s">
        <v>213</v>
      </c>
      <c r="AL281" s="12" t="s">
        <v>73</v>
      </c>
      <c r="AM281" s="12" t="s">
        <v>213</v>
      </c>
      <c r="AN281" s="12" t="s">
        <v>73</v>
      </c>
      <c r="AO281" s="248"/>
      <c r="AP281" s="11" t="s">
        <v>4818</v>
      </c>
      <c r="AQ281" s="13" t="s">
        <v>4819</v>
      </c>
      <c r="AR281" s="122" t="s">
        <v>76</v>
      </c>
      <c r="AS281" s="12" t="s">
        <v>77</v>
      </c>
      <c r="AT281" s="14" t="s">
        <v>63</v>
      </c>
      <c r="AU281" s="14" t="s">
        <v>63</v>
      </c>
    </row>
    <row r="282" spans="1:47" s="15" customFormat="1" ht="10.5">
      <c r="A282" s="13" t="s">
        <v>4822</v>
      </c>
      <c r="B282" s="11" t="s">
        <v>4823</v>
      </c>
      <c r="C282" s="12">
        <v>5872</v>
      </c>
      <c r="D282" s="13" t="s">
        <v>4824</v>
      </c>
      <c r="E282" s="13" t="s">
        <v>4585</v>
      </c>
      <c r="F282" s="253"/>
      <c r="G282" s="11" t="s">
        <v>4827</v>
      </c>
      <c r="H282" s="11" t="s">
        <v>4829</v>
      </c>
      <c r="I282" s="11" t="s">
        <v>4832</v>
      </c>
      <c r="J282" s="13" t="s">
        <v>4836</v>
      </c>
      <c r="K282" s="11" t="s">
        <v>62</v>
      </c>
      <c r="L282" s="11" t="s">
        <v>112</v>
      </c>
      <c r="M282" s="11" t="s">
        <v>4837</v>
      </c>
      <c r="N282" s="11" t="s">
        <v>203</v>
      </c>
      <c r="O282" s="11" t="s">
        <v>4336</v>
      </c>
      <c r="P282" s="11" t="s">
        <v>254</v>
      </c>
      <c r="Q282" s="13" t="s">
        <v>63</v>
      </c>
      <c r="R282" s="11" t="s">
        <v>254</v>
      </c>
      <c r="S282" s="12" t="s">
        <v>63</v>
      </c>
      <c r="T282" s="248"/>
      <c r="U282" s="11" t="s">
        <v>67</v>
      </c>
      <c r="V282" s="144" t="s">
        <v>63</v>
      </c>
      <c r="W282" s="11" t="b">
        <v>0</v>
      </c>
      <c r="X282" s="12">
        <v>500</v>
      </c>
      <c r="Y282" s="248"/>
      <c r="Z282" s="11" t="s">
        <v>409</v>
      </c>
      <c r="AA282" s="11" t="s">
        <v>72</v>
      </c>
      <c r="AB282" s="12" t="s">
        <v>73</v>
      </c>
      <c r="AC282" s="12" t="s">
        <v>73</v>
      </c>
      <c r="AD282" s="12" t="s">
        <v>73</v>
      </c>
      <c r="AE282" s="12" t="s">
        <v>73</v>
      </c>
      <c r="AF282" s="12" t="s">
        <v>73</v>
      </c>
      <c r="AG282" s="12" t="s">
        <v>73</v>
      </c>
      <c r="AH282" s="12" t="s">
        <v>213</v>
      </c>
      <c r="AI282" s="12" t="s">
        <v>213</v>
      </c>
      <c r="AJ282" s="12" t="s">
        <v>213</v>
      </c>
      <c r="AK282" s="12" t="s">
        <v>213</v>
      </c>
      <c r="AL282" s="12" t="s">
        <v>73</v>
      </c>
      <c r="AM282" s="12" t="s">
        <v>213</v>
      </c>
      <c r="AN282" s="12" t="s">
        <v>73</v>
      </c>
      <c r="AO282" s="248"/>
      <c r="AP282" s="11" t="s">
        <v>4838</v>
      </c>
      <c r="AQ282" s="13" t="s">
        <v>4839</v>
      </c>
      <c r="AR282" s="122" t="s">
        <v>76</v>
      </c>
      <c r="AS282" s="12" t="s">
        <v>77</v>
      </c>
      <c r="AT282" s="14" t="s">
        <v>63</v>
      </c>
      <c r="AU282" s="14">
        <v>45157</v>
      </c>
    </row>
    <row r="283" spans="1:47" s="15" customFormat="1" ht="10.5">
      <c r="A283" s="13" t="s">
        <v>4842</v>
      </c>
      <c r="B283" s="11" t="s">
        <v>4843</v>
      </c>
      <c r="C283" s="12">
        <v>5873</v>
      </c>
      <c r="D283" s="13" t="s">
        <v>4844</v>
      </c>
      <c r="E283" s="13" t="s">
        <v>4585</v>
      </c>
      <c r="F283" s="253"/>
      <c r="G283" s="11" t="s">
        <v>547</v>
      </c>
      <c r="H283" s="11" t="s">
        <v>548</v>
      </c>
      <c r="I283" s="15" t="s">
        <v>550</v>
      </c>
      <c r="J283" s="13" t="s">
        <v>63</v>
      </c>
      <c r="K283" s="11" t="s">
        <v>62</v>
      </c>
      <c r="L283" s="11" t="s">
        <v>552</v>
      </c>
      <c r="M283" s="11" t="s">
        <v>4847</v>
      </c>
      <c r="N283" s="11" t="s">
        <v>203</v>
      </c>
      <c r="O283" s="11" t="s">
        <v>4851</v>
      </c>
      <c r="P283" s="11" t="s">
        <v>203</v>
      </c>
      <c r="Q283" s="13" t="s">
        <v>4855</v>
      </c>
      <c r="R283" s="11" t="s">
        <v>203</v>
      </c>
      <c r="S283" s="11" t="s">
        <v>4855</v>
      </c>
      <c r="T283" s="248"/>
      <c r="U283" s="11" t="s">
        <v>135</v>
      </c>
      <c r="V283" s="144" t="s">
        <v>554</v>
      </c>
      <c r="W283" s="11" t="b">
        <v>0</v>
      </c>
      <c r="X283" s="12" t="s">
        <v>63</v>
      </c>
      <c r="Y283" s="248"/>
      <c r="Z283" s="11" t="s">
        <v>409</v>
      </c>
      <c r="AA283" s="11" t="s">
        <v>72</v>
      </c>
      <c r="AB283" s="12" t="s">
        <v>73</v>
      </c>
      <c r="AC283" s="12" t="s">
        <v>73</v>
      </c>
      <c r="AD283" s="12" t="s">
        <v>73</v>
      </c>
      <c r="AE283" s="12" t="s">
        <v>73</v>
      </c>
      <c r="AF283" s="12" t="s">
        <v>73</v>
      </c>
      <c r="AG283" s="12" t="s">
        <v>73</v>
      </c>
      <c r="AH283" s="12" t="s">
        <v>213</v>
      </c>
      <c r="AI283" s="12" t="s">
        <v>213</v>
      </c>
      <c r="AJ283" s="12" t="s">
        <v>213</v>
      </c>
      <c r="AK283" s="12" t="s">
        <v>213</v>
      </c>
      <c r="AL283" s="12" t="s">
        <v>73</v>
      </c>
      <c r="AM283" s="12" t="s">
        <v>213</v>
      </c>
      <c r="AN283" s="12" t="s">
        <v>73</v>
      </c>
      <c r="AO283" s="248"/>
      <c r="AP283" s="11" t="s">
        <v>4859</v>
      </c>
      <c r="AQ283" s="13" t="s">
        <v>4860</v>
      </c>
      <c r="AR283" s="122" t="s">
        <v>76</v>
      </c>
      <c r="AS283" s="12" t="s">
        <v>77</v>
      </c>
      <c r="AT283" s="14" t="s">
        <v>63</v>
      </c>
      <c r="AU283" s="14">
        <v>45892</v>
      </c>
    </row>
    <row r="284" spans="1:47" s="15" customFormat="1" ht="10.5">
      <c r="A284" s="13" t="s">
        <v>4863</v>
      </c>
      <c r="B284" s="11" t="s">
        <v>4864</v>
      </c>
      <c r="C284" s="12">
        <v>3297</v>
      </c>
      <c r="D284" s="13" t="s">
        <v>4865</v>
      </c>
      <c r="E284" s="13" t="s">
        <v>4585</v>
      </c>
      <c r="F284" s="253"/>
      <c r="G284" s="11" t="s">
        <v>4868</v>
      </c>
      <c r="H284" s="11" t="s">
        <v>4869</v>
      </c>
      <c r="I284" s="11" t="s">
        <v>4871</v>
      </c>
      <c r="J284" s="13" t="s">
        <v>63</v>
      </c>
      <c r="K284" s="11" t="s">
        <v>62</v>
      </c>
      <c r="L284" s="11" t="s">
        <v>63</v>
      </c>
      <c r="M284" s="11" t="s">
        <v>63</v>
      </c>
      <c r="N284" s="11" t="s">
        <v>203</v>
      </c>
      <c r="O284" s="11" t="s">
        <v>4874</v>
      </c>
      <c r="P284" s="11" t="s">
        <v>254</v>
      </c>
      <c r="Q284" s="13" t="s">
        <v>63</v>
      </c>
      <c r="R284" s="11" t="s">
        <v>254</v>
      </c>
      <c r="S284" s="12" t="s">
        <v>63</v>
      </c>
      <c r="T284" s="248"/>
      <c r="U284" s="11" t="s">
        <v>1128</v>
      </c>
      <c r="V284" s="144" t="s">
        <v>63</v>
      </c>
      <c r="W284" s="11" t="b">
        <v>0</v>
      </c>
      <c r="X284" s="12" t="s">
        <v>63</v>
      </c>
      <c r="Y284" s="248"/>
      <c r="Z284" s="11" t="s">
        <v>211</v>
      </c>
      <c r="AA284" s="11"/>
      <c r="AB284" s="12" t="s">
        <v>73</v>
      </c>
      <c r="AC284" s="12" t="s">
        <v>73</v>
      </c>
      <c r="AD284" s="12" t="s">
        <v>73</v>
      </c>
      <c r="AE284" s="12" t="s">
        <v>73</v>
      </c>
      <c r="AF284" s="12" t="s">
        <v>73</v>
      </c>
      <c r="AG284" s="12" t="s">
        <v>73</v>
      </c>
      <c r="AH284" s="12" t="s">
        <v>73</v>
      </c>
      <c r="AI284" s="12" t="s">
        <v>73</v>
      </c>
      <c r="AJ284" s="12" t="s">
        <v>73</v>
      </c>
      <c r="AK284" s="12" t="s">
        <v>213</v>
      </c>
      <c r="AL284" s="12" t="s">
        <v>73</v>
      </c>
      <c r="AM284" s="12" t="s">
        <v>213</v>
      </c>
      <c r="AN284" s="12" t="s">
        <v>73</v>
      </c>
      <c r="AO284" s="248"/>
      <c r="AP284" s="11" t="s">
        <v>4875</v>
      </c>
      <c r="AQ284" s="13" t="s">
        <v>4876</v>
      </c>
      <c r="AR284" s="122" t="s">
        <v>76</v>
      </c>
      <c r="AS284" s="12" t="s">
        <v>2171</v>
      </c>
      <c r="AT284" s="14">
        <v>45802</v>
      </c>
      <c r="AU284" s="14">
        <v>45802</v>
      </c>
    </row>
    <row r="285" spans="1:47" s="15" customFormat="1" ht="11.25">
      <c r="A285" s="236" t="s">
        <v>10351</v>
      </c>
      <c r="B285" s="237"/>
      <c r="C285" s="238"/>
      <c r="D285" s="239"/>
      <c r="E285" s="235"/>
      <c r="F285" s="230"/>
      <c r="G285" s="237"/>
      <c r="H285" s="237"/>
      <c r="I285" s="237"/>
      <c r="J285" s="235"/>
      <c r="K285" s="237"/>
      <c r="L285" s="237"/>
      <c r="M285" s="237"/>
      <c r="N285" s="235"/>
      <c r="O285" s="235"/>
      <c r="P285" s="237"/>
      <c r="Q285" s="235"/>
      <c r="R285" s="237"/>
      <c r="S285" s="235"/>
      <c r="T285" s="231"/>
      <c r="U285" s="237"/>
      <c r="V285" s="240"/>
      <c r="W285" s="237"/>
      <c r="X285" s="238"/>
      <c r="Y285" s="231"/>
      <c r="Z285" s="237"/>
      <c r="AA285" s="237"/>
      <c r="AB285" s="238"/>
      <c r="AC285" s="238"/>
      <c r="AD285" s="238"/>
      <c r="AE285" s="238"/>
      <c r="AF285" s="238"/>
      <c r="AG285" s="238"/>
      <c r="AH285" s="238"/>
      <c r="AI285" s="238"/>
      <c r="AJ285" s="238"/>
      <c r="AK285" s="238"/>
      <c r="AL285" s="238"/>
      <c r="AM285" s="238"/>
      <c r="AN285" s="238"/>
      <c r="AO285" s="231"/>
      <c r="AP285" s="237"/>
      <c r="AQ285" s="235"/>
      <c r="AR285" s="238"/>
      <c r="AS285" s="238"/>
      <c r="AT285" s="241"/>
      <c r="AU285" s="241"/>
    </row>
    <row r="286" spans="1:47" s="15" customFormat="1" ht="10.5">
      <c r="A286" s="13" t="s">
        <v>4879</v>
      </c>
      <c r="B286" s="11" t="s">
        <v>4880</v>
      </c>
      <c r="C286" s="12">
        <v>352</v>
      </c>
      <c r="D286" s="13" t="s">
        <v>4881</v>
      </c>
      <c r="E286" s="13" t="s">
        <v>1435</v>
      </c>
      <c r="F286" s="253"/>
      <c r="G286" s="11" t="s">
        <v>4884</v>
      </c>
      <c r="H286" s="11" t="s">
        <v>4887</v>
      </c>
      <c r="I286" s="11" t="s">
        <v>4891</v>
      </c>
      <c r="J286" s="13" t="s">
        <v>4892</v>
      </c>
      <c r="K286" s="11" t="s">
        <v>62</v>
      </c>
      <c r="L286" s="11" t="s">
        <v>63</v>
      </c>
      <c r="M286" s="11" t="s">
        <v>4893</v>
      </c>
      <c r="N286" s="11" t="s">
        <v>203</v>
      </c>
      <c r="O286" s="11" t="s">
        <v>4896</v>
      </c>
      <c r="P286" s="11" t="s">
        <v>254</v>
      </c>
      <c r="Q286" s="13" t="s">
        <v>63</v>
      </c>
      <c r="R286" s="11" t="s">
        <v>254</v>
      </c>
      <c r="S286" s="13" t="s">
        <v>63</v>
      </c>
      <c r="T286" s="248"/>
      <c r="U286" s="11" t="s">
        <v>1128</v>
      </c>
      <c r="V286" s="144" t="s">
        <v>63</v>
      </c>
      <c r="W286" s="11" t="b">
        <v>0</v>
      </c>
      <c r="X286" s="12" t="s">
        <v>4412</v>
      </c>
      <c r="Y286" s="248"/>
      <c r="Z286" s="11" t="s">
        <v>71</v>
      </c>
      <c r="AA286" s="11" t="s">
        <v>72</v>
      </c>
      <c r="AB286" s="12" t="s">
        <v>73</v>
      </c>
      <c r="AC286" s="12" t="s">
        <v>73</v>
      </c>
      <c r="AD286" s="12" t="s">
        <v>213</v>
      </c>
      <c r="AE286" s="12" t="s">
        <v>213</v>
      </c>
      <c r="AF286" s="12" t="s">
        <v>213</v>
      </c>
      <c r="AG286" s="12" t="s">
        <v>73</v>
      </c>
      <c r="AH286" s="12" t="s">
        <v>73</v>
      </c>
      <c r="AI286" s="12" t="s">
        <v>213</v>
      </c>
      <c r="AJ286" s="12" t="s">
        <v>73</v>
      </c>
      <c r="AK286" s="12" t="s">
        <v>213</v>
      </c>
      <c r="AL286" s="12" t="s">
        <v>73</v>
      </c>
      <c r="AM286" s="12" t="s">
        <v>213</v>
      </c>
      <c r="AN286" s="12" t="s">
        <v>73</v>
      </c>
      <c r="AO286" s="248"/>
      <c r="AP286" s="11" t="s">
        <v>4898</v>
      </c>
      <c r="AQ286" s="13" t="s">
        <v>4899</v>
      </c>
      <c r="AR286" s="122" t="s">
        <v>76</v>
      </c>
      <c r="AS286" s="12" t="s">
        <v>77</v>
      </c>
      <c r="AT286" s="14" t="s">
        <v>63</v>
      </c>
      <c r="AU286" s="14">
        <v>45157</v>
      </c>
    </row>
    <row r="287" spans="1:47" s="15" customFormat="1" ht="10.5">
      <c r="A287" s="13" t="s">
        <v>4902</v>
      </c>
      <c r="B287" s="11" t="s">
        <v>4903</v>
      </c>
      <c r="C287" s="12">
        <v>351</v>
      </c>
      <c r="D287" s="13" t="s">
        <v>4904</v>
      </c>
      <c r="E287" s="13" t="s">
        <v>1435</v>
      </c>
      <c r="F287" s="253"/>
      <c r="G287" s="11" t="s">
        <v>4907</v>
      </c>
      <c r="H287" s="11" t="s">
        <v>4910</v>
      </c>
      <c r="I287" s="11" t="s">
        <v>4913</v>
      </c>
      <c r="J287" s="13" t="s">
        <v>63</v>
      </c>
      <c r="K287" s="11" t="s">
        <v>61</v>
      </c>
      <c r="L287" s="11" t="s">
        <v>63</v>
      </c>
      <c r="M287" s="11" t="s">
        <v>4914</v>
      </c>
      <c r="N287" s="11" t="s">
        <v>203</v>
      </c>
      <c r="O287" s="11" t="s">
        <v>4918</v>
      </c>
      <c r="P287" s="11" t="s">
        <v>254</v>
      </c>
      <c r="Q287" s="13" t="s">
        <v>63</v>
      </c>
      <c r="R287" s="11" t="s">
        <v>254</v>
      </c>
      <c r="S287" s="12" t="s">
        <v>63</v>
      </c>
      <c r="T287" s="248"/>
      <c r="U287" s="11" t="s">
        <v>1128</v>
      </c>
      <c r="V287" s="144" t="s">
        <v>63</v>
      </c>
      <c r="W287" s="11" t="b">
        <v>0</v>
      </c>
      <c r="X287" s="12" t="s">
        <v>1130</v>
      </c>
      <c r="Y287" s="248"/>
      <c r="Z287" s="11" t="s">
        <v>211</v>
      </c>
      <c r="AA287" s="11" t="s">
        <v>212</v>
      </c>
      <c r="AB287" s="12" t="s">
        <v>213</v>
      </c>
      <c r="AC287" s="12" t="s">
        <v>213</v>
      </c>
      <c r="AD287" s="12" t="s">
        <v>213</v>
      </c>
      <c r="AE287" s="12" t="s">
        <v>213</v>
      </c>
      <c r="AF287" s="12" t="s">
        <v>213</v>
      </c>
      <c r="AG287" s="12" t="s">
        <v>213</v>
      </c>
      <c r="AH287" s="12" t="s">
        <v>213</v>
      </c>
      <c r="AI287" s="12" t="s">
        <v>213</v>
      </c>
      <c r="AJ287" s="12" t="s">
        <v>213</v>
      </c>
      <c r="AK287" s="12" t="s">
        <v>213</v>
      </c>
      <c r="AL287" s="12" t="s">
        <v>73</v>
      </c>
      <c r="AM287" s="12" t="s">
        <v>213</v>
      </c>
      <c r="AN287" s="12" t="s">
        <v>213</v>
      </c>
      <c r="AO287" s="248"/>
      <c r="AP287" s="11" t="s">
        <v>4919</v>
      </c>
      <c r="AQ287" s="13" t="s">
        <v>4920</v>
      </c>
      <c r="AR287" s="122" t="s">
        <v>76</v>
      </c>
      <c r="AS287" s="12" t="s">
        <v>77</v>
      </c>
      <c r="AT287" s="14" t="s">
        <v>63</v>
      </c>
      <c r="AU287" s="14" t="s">
        <v>63</v>
      </c>
    </row>
    <row r="288" spans="1:47" s="15" customFormat="1" ht="10.5">
      <c r="A288" s="13" t="s">
        <v>4923</v>
      </c>
      <c r="B288" s="11" t="s">
        <v>4924</v>
      </c>
      <c r="C288" s="12">
        <v>357</v>
      </c>
      <c r="D288" s="13" t="s">
        <v>4925</v>
      </c>
      <c r="E288" s="13" t="s">
        <v>1435</v>
      </c>
      <c r="F288" s="253"/>
      <c r="G288" s="11" t="s">
        <v>4928</v>
      </c>
      <c r="H288" s="11" t="s">
        <v>4929</v>
      </c>
      <c r="I288" s="11" t="s">
        <v>4932</v>
      </c>
      <c r="J288" s="13" t="s">
        <v>63</v>
      </c>
      <c r="K288" s="11" t="s">
        <v>62</v>
      </c>
      <c r="L288" s="11" t="s">
        <v>63</v>
      </c>
      <c r="M288" s="11" t="s">
        <v>63</v>
      </c>
      <c r="N288" s="11" t="s">
        <v>203</v>
      </c>
      <c r="O288" s="11" t="s">
        <v>4935</v>
      </c>
      <c r="P288" s="11" t="s">
        <v>254</v>
      </c>
      <c r="Q288" s="13" t="s">
        <v>63</v>
      </c>
      <c r="R288" s="11" t="s">
        <v>254</v>
      </c>
      <c r="S288" s="12" t="s">
        <v>63</v>
      </c>
      <c r="T288" s="248"/>
      <c r="U288" s="11" t="s">
        <v>67</v>
      </c>
      <c r="V288" s="144" t="s">
        <v>63</v>
      </c>
      <c r="W288" s="11" t="b">
        <v>1</v>
      </c>
      <c r="X288" s="12">
        <v>4</v>
      </c>
      <c r="Y288" s="248"/>
      <c r="Z288" s="11" t="s">
        <v>409</v>
      </c>
      <c r="AA288" s="11" t="s">
        <v>72</v>
      </c>
      <c r="AB288" s="12" t="s">
        <v>213</v>
      </c>
      <c r="AC288" s="12" t="s">
        <v>213</v>
      </c>
      <c r="AD288" s="12" t="s">
        <v>213</v>
      </c>
      <c r="AE288" s="12" t="s">
        <v>213</v>
      </c>
      <c r="AF288" s="12" t="s">
        <v>213</v>
      </c>
      <c r="AG288" s="12" t="s">
        <v>213</v>
      </c>
      <c r="AH288" s="12" t="s">
        <v>213</v>
      </c>
      <c r="AI288" s="12" t="s">
        <v>213</v>
      </c>
      <c r="AJ288" s="12" t="s">
        <v>213</v>
      </c>
      <c r="AK288" s="12" t="s">
        <v>213</v>
      </c>
      <c r="AL288" s="12" t="s">
        <v>73</v>
      </c>
      <c r="AM288" s="12" t="s">
        <v>213</v>
      </c>
      <c r="AN288" s="12" t="s">
        <v>213</v>
      </c>
      <c r="AO288" s="248"/>
      <c r="AP288" s="11" t="s">
        <v>4937</v>
      </c>
      <c r="AQ288" s="13" t="s">
        <v>4938</v>
      </c>
      <c r="AR288" s="122" t="s">
        <v>76</v>
      </c>
      <c r="AS288" s="12" t="s">
        <v>77</v>
      </c>
      <c r="AT288" s="14" t="s">
        <v>63</v>
      </c>
      <c r="AU288" s="14">
        <v>45612</v>
      </c>
    </row>
    <row r="289" spans="1:47" s="15" customFormat="1" ht="10.5">
      <c r="A289" s="13" t="s">
        <v>4941</v>
      </c>
      <c r="B289" s="11" t="s">
        <v>4942</v>
      </c>
      <c r="C289" s="12">
        <v>6321</v>
      </c>
      <c r="D289" s="13" t="s">
        <v>4943</v>
      </c>
      <c r="E289" s="13" t="s">
        <v>1435</v>
      </c>
      <c r="F289" s="253"/>
      <c r="G289" s="11" t="s">
        <v>4946</v>
      </c>
      <c r="H289" s="11" t="s">
        <v>2628</v>
      </c>
      <c r="I289" s="11" t="s">
        <v>4946</v>
      </c>
      <c r="J289" s="13" t="s">
        <v>63</v>
      </c>
      <c r="K289" s="11" t="s">
        <v>61</v>
      </c>
      <c r="L289" s="11" t="s">
        <v>63</v>
      </c>
      <c r="M289" s="11" t="s">
        <v>4949</v>
      </c>
      <c r="N289" s="11" t="s">
        <v>254</v>
      </c>
      <c r="O289" s="12" t="s">
        <v>63</v>
      </c>
      <c r="P289" s="11" t="s">
        <v>254</v>
      </c>
      <c r="Q289" s="13" t="s">
        <v>63</v>
      </c>
      <c r="R289" s="11" t="s">
        <v>254</v>
      </c>
      <c r="S289" s="12" t="s">
        <v>63</v>
      </c>
      <c r="T289" s="248"/>
      <c r="U289" s="11" t="s">
        <v>1128</v>
      </c>
      <c r="V289" s="144" t="s">
        <v>63</v>
      </c>
      <c r="W289" s="11" t="b">
        <v>1</v>
      </c>
      <c r="X289" s="12" t="s">
        <v>1130</v>
      </c>
      <c r="Y289" s="248"/>
      <c r="Z289" s="11" t="s">
        <v>409</v>
      </c>
      <c r="AA289" s="11" t="s">
        <v>72</v>
      </c>
      <c r="AB289" s="12" t="s">
        <v>213</v>
      </c>
      <c r="AC289" s="12" t="s">
        <v>213</v>
      </c>
      <c r="AD289" s="12" t="s">
        <v>213</v>
      </c>
      <c r="AE289" s="12" t="s">
        <v>213</v>
      </c>
      <c r="AF289" s="12" t="s">
        <v>213</v>
      </c>
      <c r="AG289" s="12" t="s">
        <v>213</v>
      </c>
      <c r="AH289" s="12" t="s">
        <v>213</v>
      </c>
      <c r="AI289" s="12" t="s">
        <v>213</v>
      </c>
      <c r="AJ289" s="12" t="s">
        <v>213</v>
      </c>
      <c r="AK289" s="12" t="s">
        <v>213</v>
      </c>
      <c r="AL289" s="12" t="s">
        <v>73</v>
      </c>
      <c r="AM289" s="12" t="s">
        <v>213</v>
      </c>
      <c r="AN289" s="12" t="s">
        <v>213</v>
      </c>
      <c r="AO289" s="248"/>
      <c r="AP289" s="11" t="s">
        <v>4951</v>
      </c>
      <c r="AQ289" s="13" t="s">
        <v>4952</v>
      </c>
      <c r="AR289" s="122" t="s">
        <v>76</v>
      </c>
      <c r="AS289" s="12" t="s">
        <v>77</v>
      </c>
      <c r="AT289" s="14">
        <v>45157</v>
      </c>
      <c r="AU289" s="14">
        <v>45157</v>
      </c>
    </row>
    <row r="290" spans="1:47" s="15" customFormat="1" ht="10.5">
      <c r="A290" s="13" t="s">
        <v>4955</v>
      </c>
      <c r="B290" s="11" t="s">
        <v>4956</v>
      </c>
      <c r="C290" s="12">
        <v>6322</v>
      </c>
      <c r="D290" s="13" t="s">
        <v>4957</v>
      </c>
      <c r="E290" s="13" t="s">
        <v>1435</v>
      </c>
      <c r="F290" s="253"/>
      <c r="G290" s="11" t="s">
        <v>4958</v>
      </c>
      <c r="H290" s="11" t="s">
        <v>4961</v>
      </c>
      <c r="I290" s="11" t="s">
        <v>2752</v>
      </c>
      <c r="J290" s="13" t="s">
        <v>63</v>
      </c>
      <c r="K290" s="11" t="s">
        <v>61</v>
      </c>
      <c r="L290" s="11" t="s">
        <v>63</v>
      </c>
      <c r="M290" s="11" t="s">
        <v>4964</v>
      </c>
      <c r="N290" s="11" t="s">
        <v>203</v>
      </c>
      <c r="O290" s="13" t="s">
        <v>4967</v>
      </c>
      <c r="P290" s="11" t="s">
        <v>203</v>
      </c>
      <c r="Q290" s="13" t="s">
        <v>4967</v>
      </c>
      <c r="R290" s="11" t="s">
        <v>203</v>
      </c>
      <c r="S290" s="13" t="s">
        <v>4967</v>
      </c>
      <c r="T290" s="248"/>
      <c r="U290" s="11" t="s">
        <v>135</v>
      </c>
      <c r="V290" s="144" t="s">
        <v>4968</v>
      </c>
      <c r="W290" s="11" t="b">
        <v>0</v>
      </c>
      <c r="X290" s="12" t="s">
        <v>63</v>
      </c>
      <c r="Y290" s="248"/>
      <c r="Z290" s="11" t="s">
        <v>409</v>
      </c>
      <c r="AA290" s="11" t="s">
        <v>72</v>
      </c>
      <c r="AB290" s="12" t="s">
        <v>213</v>
      </c>
      <c r="AC290" s="12" t="s">
        <v>213</v>
      </c>
      <c r="AD290" s="12" t="s">
        <v>213</v>
      </c>
      <c r="AE290" s="12" t="s">
        <v>213</v>
      </c>
      <c r="AF290" s="12" t="s">
        <v>213</v>
      </c>
      <c r="AG290" s="12" t="s">
        <v>213</v>
      </c>
      <c r="AH290" s="12" t="s">
        <v>213</v>
      </c>
      <c r="AI290" s="12" t="s">
        <v>213</v>
      </c>
      <c r="AJ290" s="12" t="s">
        <v>213</v>
      </c>
      <c r="AK290" s="12" t="s">
        <v>213</v>
      </c>
      <c r="AL290" s="12" t="s">
        <v>73</v>
      </c>
      <c r="AM290" s="12" t="s">
        <v>213</v>
      </c>
      <c r="AN290" s="12" t="s">
        <v>213</v>
      </c>
      <c r="AO290" s="248"/>
      <c r="AP290" s="11" t="s">
        <v>4969</v>
      </c>
      <c r="AQ290" s="13" t="s">
        <v>4970</v>
      </c>
      <c r="AR290" s="122" t="s">
        <v>76</v>
      </c>
      <c r="AS290" s="12" t="s">
        <v>77</v>
      </c>
      <c r="AT290" s="14">
        <v>45157</v>
      </c>
      <c r="AU290" s="14">
        <v>45157</v>
      </c>
    </row>
    <row r="291" spans="1:47" s="15" customFormat="1" ht="11.25">
      <c r="A291" s="236" t="s">
        <v>10371</v>
      </c>
      <c r="B291" s="237"/>
      <c r="C291" s="238"/>
      <c r="D291" s="239"/>
      <c r="E291" s="235"/>
      <c r="F291" s="230"/>
      <c r="G291" s="237"/>
      <c r="H291" s="237"/>
      <c r="I291" s="237"/>
      <c r="J291" s="235"/>
      <c r="K291" s="237"/>
      <c r="L291" s="237"/>
      <c r="M291" s="237"/>
      <c r="N291" s="235"/>
      <c r="O291" s="235"/>
      <c r="P291" s="237"/>
      <c r="Q291" s="235"/>
      <c r="R291" s="237"/>
      <c r="S291" s="235"/>
      <c r="T291" s="231"/>
      <c r="U291" s="237"/>
      <c r="V291" s="240"/>
      <c r="W291" s="237"/>
      <c r="X291" s="238"/>
      <c r="Y291" s="231"/>
      <c r="Z291" s="237"/>
      <c r="AA291" s="237"/>
      <c r="AB291" s="238"/>
      <c r="AC291" s="238"/>
      <c r="AD291" s="238"/>
      <c r="AE291" s="238"/>
      <c r="AF291" s="238"/>
      <c r="AG291" s="238"/>
      <c r="AH291" s="238"/>
      <c r="AI291" s="238"/>
      <c r="AJ291" s="238"/>
      <c r="AK291" s="238"/>
      <c r="AL291" s="238"/>
      <c r="AM291" s="238"/>
      <c r="AN291" s="238"/>
      <c r="AO291" s="231"/>
      <c r="AP291" s="237"/>
      <c r="AQ291" s="235"/>
      <c r="AR291" s="238"/>
      <c r="AS291" s="238"/>
      <c r="AT291" s="241"/>
      <c r="AU291" s="241"/>
    </row>
    <row r="292" spans="1:47" s="15" customFormat="1" ht="10.5">
      <c r="A292" s="13" t="s">
        <v>4973</v>
      </c>
      <c r="B292" s="11" t="s">
        <v>4434</v>
      </c>
      <c r="C292" s="12">
        <v>2783</v>
      </c>
      <c r="D292" s="13" t="s">
        <v>4974</v>
      </c>
      <c r="E292" s="13" t="s">
        <v>394</v>
      </c>
      <c r="F292" s="253"/>
      <c r="G292" s="11" t="s">
        <v>4975</v>
      </c>
      <c r="H292" s="11" t="s">
        <v>4976</v>
      </c>
      <c r="I292" s="11" t="s">
        <v>4978</v>
      </c>
      <c r="J292" s="13" t="s">
        <v>63</v>
      </c>
      <c r="K292" s="11" t="s">
        <v>62</v>
      </c>
      <c r="L292" s="11" t="s">
        <v>63</v>
      </c>
      <c r="M292" s="11" t="s">
        <v>4979</v>
      </c>
      <c r="N292" s="11" t="s">
        <v>203</v>
      </c>
      <c r="O292" s="11" t="s">
        <v>4982</v>
      </c>
      <c r="P292" s="11" t="s">
        <v>254</v>
      </c>
      <c r="Q292" s="13" t="s">
        <v>63</v>
      </c>
      <c r="R292" s="11" t="s">
        <v>254</v>
      </c>
      <c r="S292" s="12" t="s">
        <v>63</v>
      </c>
      <c r="T292" s="248"/>
      <c r="U292" s="11" t="s">
        <v>67</v>
      </c>
      <c r="V292" s="144" t="s">
        <v>63</v>
      </c>
      <c r="W292" s="11" t="b">
        <v>0</v>
      </c>
      <c r="X292" s="12">
        <v>500</v>
      </c>
      <c r="Y292" s="248"/>
      <c r="Z292" s="11" t="s">
        <v>409</v>
      </c>
      <c r="AA292" s="11" t="s">
        <v>72</v>
      </c>
      <c r="AB292" s="12" t="s">
        <v>73</v>
      </c>
      <c r="AC292" s="12" t="s">
        <v>73</v>
      </c>
      <c r="AD292" s="12" t="s">
        <v>73</v>
      </c>
      <c r="AE292" s="12" t="s">
        <v>73</v>
      </c>
      <c r="AF292" s="12" t="s">
        <v>73</v>
      </c>
      <c r="AG292" s="12" t="s">
        <v>73</v>
      </c>
      <c r="AH292" s="12" t="s">
        <v>73</v>
      </c>
      <c r="AI292" s="12" t="s">
        <v>73</v>
      </c>
      <c r="AJ292" s="12" t="s">
        <v>73</v>
      </c>
      <c r="AK292" s="12" t="s">
        <v>213</v>
      </c>
      <c r="AL292" s="12" t="s">
        <v>73</v>
      </c>
      <c r="AM292" s="12" t="s">
        <v>213</v>
      </c>
      <c r="AN292" s="12" t="s">
        <v>73</v>
      </c>
      <c r="AO292" s="248"/>
      <c r="AP292" s="11" t="s">
        <v>4983</v>
      </c>
      <c r="AQ292" s="13" t="s">
        <v>4984</v>
      </c>
      <c r="AR292" s="122" t="s">
        <v>76</v>
      </c>
      <c r="AS292" s="12" t="s">
        <v>77</v>
      </c>
      <c r="AT292" s="14" t="s">
        <v>63</v>
      </c>
      <c r="AU292" s="14" t="s">
        <v>2172</v>
      </c>
    </row>
    <row r="293" spans="1:47" s="15" customFormat="1" ht="10.5">
      <c r="A293" s="13" t="s">
        <v>4987</v>
      </c>
      <c r="B293" s="11" t="s">
        <v>4452</v>
      </c>
      <c r="C293" s="12">
        <v>2784</v>
      </c>
      <c r="D293" s="13" t="s">
        <v>4988</v>
      </c>
      <c r="E293" s="13" t="s">
        <v>394</v>
      </c>
      <c r="F293" s="253"/>
      <c r="G293" s="11" t="s">
        <v>547</v>
      </c>
      <c r="H293" s="11" t="s">
        <v>548</v>
      </c>
      <c r="I293" s="15" t="s">
        <v>550</v>
      </c>
      <c r="J293" s="13" t="s">
        <v>63</v>
      </c>
      <c r="K293" s="11" t="s">
        <v>62</v>
      </c>
      <c r="L293" s="11" t="s">
        <v>628</v>
      </c>
      <c r="M293" s="11" t="s">
        <v>4989</v>
      </c>
      <c r="N293" s="11" t="s">
        <v>203</v>
      </c>
      <c r="O293" s="11" t="s">
        <v>4992</v>
      </c>
      <c r="P293" s="11" t="s">
        <v>203</v>
      </c>
      <c r="Q293" s="13" t="s">
        <v>4995</v>
      </c>
      <c r="R293" s="11" t="s">
        <v>203</v>
      </c>
      <c r="S293" s="11" t="s">
        <v>4995</v>
      </c>
      <c r="T293" s="248"/>
      <c r="U293" s="11" t="s">
        <v>135</v>
      </c>
      <c r="V293" s="144" t="s">
        <v>554</v>
      </c>
      <c r="W293" s="11" t="b">
        <v>0</v>
      </c>
      <c r="X293" s="12" t="s">
        <v>63</v>
      </c>
      <c r="Y293" s="248"/>
      <c r="Z293" s="11" t="s">
        <v>409</v>
      </c>
      <c r="AA293" s="11" t="s">
        <v>72</v>
      </c>
      <c r="AB293" s="12" t="s">
        <v>73</v>
      </c>
      <c r="AC293" s="12" t="s">
        <v>73</v>
      </c>
      <c r="AD293" s="12" t="s">
        <v>73</v>
      </c>
      <c r="AE293" s="12" t="s">
        <v>73</v>
      </c>
      <c r="AF293" s="12" t="s">
        <v>73</v>
      </c>
      <c r="AG293" s="12" t="s">
        <v>73</v>
      </c>
      <c r="AH293" s="12" t="s">
        <v>73</v>
      </c>
      <c r="AI293" s="12" t="s">
        <v>73</v>
      </c>
      <c r="AJ293" s="12" t="s">
        <v>73</v>
      </c>
      <c r="AK293" s="12" t="s">
        <v>213</v>
      </c>
      <c r="AL293" s="12" t="s">
        <v>73</v>
      </c>
      <c r="AM293" s="12" t="s">
        <v>213</v>
      </c>
      <c r="AN293" s="12" t="s">
        <v>73</v>
      </c>
      <c r="AO293" s="248"/>
      <c r="AP293" s="11" t="s">
        <v>4998</v>
      </c>
      <c r="AQ293" s="13" t="s">
        <v>4999</v>
      </c>
      <c r="AR293" s="122" t="s">
        <v>76</v>
      </c>
      <c r="AS293" s="12" t="s">
        <v>77</v>
      </c>
      <c r="AT293" s="14" t="s">
        <v>63</v>
      </c>
      <c r="AU293" s="14">
        <v>45892</v>
      </c>
    </row>
    <row r="294" spans="1:47" s="15" customFormat="1" ht="10.5">
      <c r="A294" s="13" t="s">
        <v>5002</v>
      </c>
      <c r="B294" s="11" t="s">
        <v>5004</v>
      </c>
      <c r="C294" s="12">
        <v>6147</v>
      </c>
      <c r="D294" s="13" t="s">
        <v>5005</v>
      </c>
      <c r="E294" s="13" t="s">
        <v>394</v>
      </c>
      <c r="F294" s="253"/>
      <c r="G294" s="11" t="s">
        <v>5008</v>
      </c>
      <c r="H294" s="11" t="s">
        <v>5011</v>
      </c>
      <c r="I294" s="11" t="s">
        <v>5014</v>
      </c>
      <c r="J294" s="13" t="s">
        <v>5017</v>
      </c>
      <c r="K294" s="11" t="s">
        <v>62</v>
      </c>
      <c r="L294" s="11" t="s">
        <v>63</v>
      </c>
      <c r="M294" s="11" t="s">
        <v>5019</v>
      </c>
      <c r="N294" s="11" t="s">
        <v>203</v>
      </c>
      <c r="O294" s="11" t="s">
        <v>5022</v>
      </c>
      <c r="P294" s="11" t="s">
        <v>254</v>
      </c>
      <c r="Q294" s="13" t="s">
        <v>63</v>
      </c>
      <c r="R294" s="11" t="s">
        <v>254</v>
      </c>
      <c r="S294" s="12" t="s">
        <v>63</v>
      </c>
      <c r="T294" s="248"/>
      <c r="U294" s="11" t="s">
        <v>135</v>
      </c>
      <c r="V294" s="201" t="s">
        <v>5023</v>
      </c>
      <c r="W294" s="11" t="b">
        <v>1</v>
      </c>
      <c r="X294" s="12" t="s">
        <v>63</v>
      </c>
      <c r="Y294" s="248"/>
      <c r="Z294" s="11" t="s">
        <v>409</v>
      </c>
      <c r="AA294" s="11" t="s">
        <v>72</v>
      </c>
      <c r="AB294" s="12" t="s">
        <v>73</v>
      </c>
      <c r="AC294" s="12" t="s">
        <v>73</v>
      </c>
      <c r="AD294" s="12" t="s">
        <v>213</v>
      </c>
      <c r="AE294" s="12" t="s">
        <v>73</v>
      </c>
      <c r="AF294" s="12" t="s">
        <v>213</v>
      </c>
      <c r="AG294" s="12" t="s">
        <v>73</v>
      </c>
      <c r="AH294" s="12" t="s">
        <v>213</v>
      </c>
      <c r="AI294" s="12" t="s">
        <v>213</v>
      </c>
      <c r="AJ294" s="12" t="s">
        <v>213</v>
      </c>
      <c r="AK294" s="12" t="s">
        <v>213</v>
      </c>
      <c r="AL294" s="12" t="s">
        <v>213</v>
      </c>
      <c r="AM294" s="12" t="s">
        <v>213</v>
      </c>
      <c r="AN294" s="12" t="s">
        <v>213</v>
      </c>
      <c r="AO294" s="248"/>
      <c r="AP294" s="11" t="s">
        <v>5024</v>
      </c>
      <c r="AQ294" s="13" t="s">
        <v>5025</v>
      </c>
      <c r="AR294" s="122" t="s">
        <v>76</v>
      </c>
      <c r="AS294" s="12" t="s">
        <v>77</v>
      </c>
      <c r="AT294" s="14">
        <v>44521</v>
      </c>
      <c r="AU294" s="188">
        <v>46340</v>
      </c>
    </row>
    <row r="295" spans="1:47" s="15" customFormat="1" ht="10.5">
      <c r="A295" s="13" t="s">
        <v>5028</v>
      </c>
      <c r="B295" s="11" t="s">
        <v>5030</v>
      </c>
      <c r="C295" s="12">
        <v>912</v>
      </c>
      <c r="D295" s="13" t="s">
        <v>5031</v>
      </c>
      <c r="E295" s="13" t="s">
        <v>564</v>
      </c>
      <c r="F295" s="253"/>
      <c r="G295" s="11" t="s">
        <v>5034</v>
      </c>
      <c r="H295" s="11" t="s">
        <v>5037</v>
      </c>
      <c r="I295" s="11" t="s">
        <v>5040</v>
      </c>
      <c r="J295" s="13" t="s">
        <v>63</v>
      </c>
      <c r="K295" s="11" t="s">
        <v>62</v>
      </c>
      <c r="L295" s="11" t="s">
        <v>63</v>
      </c>
      <c r="M295" s="11" t="s">
        <v>5041</v>
      </c>
      <c r="N295" s="11" t="s">
        <v>203</v>
      </c>
      <c r="O295" s="11" t="s">
        <v>5044</v>
      </c>
      <c r="P295" s="11" t="s">
        <v>254</v>
      </c>
      <c r="Q295" s="13" t="s">
        <v>63</v>
      </c>
      <c r="R295" s="11" t="s">
        <v>254</v>
      </c>
      <c r="S295" s="12" t="s">
        <v>63</v>
      </c>
      <c r="T295" s="248"/>
      <c r="U295" s="11" t="s">
        <v>67</v>
      </c>
      <c r="V295" s="144" t="s">
        <v>63</v>
      </c>
      <c r="W295" s="11" t="b">
        <v>0</v>
      </c>
      <c r="X295" s="12" t="s">
        <v>4059</v>
      </c>
      <c r="Y295" s="248"/>
      <c r="Z295" s="11" t="s">
        <v>409</v>
      </c>
      <c r="AA295" s="11" t="s">
        <v>72</v>
      </c>
      <c r="AB295" s="12" t="s">
        <v>213</v>
      </c>
      <c r="AC295" s="12" t="s">
        <v>213</v>
      </c>
      <c r="AD295" s="12" t="s">
        <v>213</v>
      </c>
      <c r="AE295" s="12" t="s">
        <v>73</v>
      </c>
      <c r="AF295" s="12" t="s">
        <v>213</v>
      </c>
      <c r="AG295" s="12" t="s">
        <v>213</v>
      </c>
      <c r="AH295" s="12" t="s">
        <v>213</v>
      </c>
      <c r="AI295" s="12" t="s">
        <v>213</v>
      </c>
      <c r="AJ295" s="12" t="s">
        <v>213</v>
      </c>
      <c r="AK295" s="12" t="s">
        <v>213</v>
      </c>
      <c r="AL295" s="12" t="s">
        <v>213</v>
      </c>
      <c r="AM295" s="12" t="s">
        <v>213</v>
      </c>
      <c r="AN295" s="12" t="s">
        <v>213</v>
      </c>
      <c r="AO295" s="248"/>
      <c r="AP295" s="11" t="s">
        <v>5045</v>
      </c>
      <c r="AQ295" s="13" t="s">
        <v>5046</v>
      </c>
      <c r="AR295" s="122" t="s">
        <v>76</v>
      </c>
      <c r="AS295" s="12" t="s">
        <v>77</v>
      </c>
      <c r="AT295" s="14">
        <v>44521</v>
      </c>
      <c r="AU295" s="14">
        <v>45612</v>
      </c>
    </row>
    <row r="296" spans="1:47" s="15" customFormat="1" ht="10.5">
      <c r="A296" s="13" t="s">
        <v>5049</v>
      </c>
      <c r="B296" s="11" t="s">
        <v>5051</v>
      </c>
      <c r="C296" s="12">
        <v>916</v>
      </c>
      <c r="D296" s="13" t="s">
        <v>5052</v>
      </c>
      <c r="E296" s="13" t="s">
        <v>394</v>
      </c>
      <c r="F296" s="253"/>
      <c r="G296" s="11" t="s">
        <v>5055</v>
      </c>
      <c r="H296" s="11" t="s">
        <v>5056</v>
      </c>
      <c r="I296" s="11" t="s">
        <v>5059</v>
      </c>
      <c r="J296" s="13" t="s">
        <v>63</v>
      </c>
      <c r="K296" s="11" t="s">
        <v>62</v>
      </c>
      <c r="L296" s="11" t="s">
        <v>63</v>
      </c>
      <c r="M296" s="11" t="s">
        <v>5060</v>
      </c>
      <c r="N296" s="11" t="s">
        <v>203</v>
      </c>
      <c r="O296" s="11" t="s">
        <v>5063</v>
      </c>
      <c r="P296" s="11" t="s">
        <v>254</v>
      </c>
      <c r="Q296" s="13" t="s">
        <v>63</v>
      </c>
      <c r="R296" s="11" t="s">
        <v>254</v>
      </c>
      <c r="S296" s="12" t="s">
        <v>63</v>
      </c>
      <c r="T296" s="248"/>
      <c r="U296" s="11" t="s">
        <v>135</v>
      </c>
      <c r="V296" s="144" t="s">
        <v>5064</v>
      </c>
      <c r="W296" s="11" t="b">
        <v>0</v>
      </c>
      <c r="X296" s="12" t="s">
        <v>63</v>
      </c>
      <c r="Y296" s="248"/>
      <c r="Z296" s="11" t="s">
        <v>409</v>
      </c>
      <c r="AA296" s="11" t="s">
        <v>72</v>
      </c>
      <c r="AB296" s="12" t="s">
        <v>73</v>
      </c>
      <c r="AC296" s="12" t="s">
        <v>73</v>
      </c>
      <c r="AD296" s="12" t="s">
        <v>213</v>
      </c>
      <c r="AE296" s="12" t="s">
        <v>73</v>
      </c>
      <c r="AF296" s="12" t="s">
        <v>213</v>
      </c>
      <c r="AG296" s="12" t="s">
        <v>73</v>
      </c>
      <c r="AH296" s="12" t="s">
        <v>213</v>
      </c>
      <c r="AI296" s="12" t="s">
        <v>213</v>
      </c>
      <c r="AJ296" s="12" t="s">
        <v>213</v>
      </c>
      <c r="AK296" s="12" t="s">
        <v>213</v>
      </c>
      <c r="AL296" s="12" t="s">
        <v>213</v>
      </c>
      <c r="AM296" s="12" t="s">
        <v>213</v>
      </c>
      <c r="AN296" s="12" t="s">
        <v>213</v>
      </c>
      <c r="AO296" s="248"/>
      <c r="AP296" s="11" t="s">
        <v>5066</v>
      </c>
      <c r="AQ296" s="13" t="s">
        <v>5067</v>
      </c>
      <c r="AR296" s="122" t="s">
        <v>76</v>
      </c>
      <c r="AS296" s="12" t="s">
        <v>77</v>
      </c>
      <c r="AT296" s="14">
        <v>44521</v>
      </c>
      <c r="AU296" s="14">
        <v>45612</v>
      </c>
    </row>
    <row r="297" spans="1:47" s="15" customFormat="1" ht="10.5">
      <c r="A297" s="13" t="s">
        <v>5070</v>
      </c>
      <c r="B297" s="11" t="s">
        <v>5071</v>
      </c>
      <c r="C297" s="12">
        <v>914</v>
      </c>
      <c r="D297" s="13" t="s">
        <v>5072</v>
      </c>
      <c r="E297" s="13" t="s">
        <v>394</v>
      </c>
      <c r="F297" s="253"/>
      <c r="G297" s="11" t="s">
        <v>5075</v>
      </c>
      <c r="H297" s="11" t="s">
        <v>5078</v>
      </c>
      <c r="I297" s="11" t="s">
        <v>5081</v>
      </c>
      <c r="J297" s="13" t="s">
        <v>5083</v>
      </c>
      <c r="K297" s="11" t="s">
        <v>62</v>
      </c>
      <c r="L297" s="11" t="s">
        <v>63</v>
      </c>
      <c r="M297" s="11" t="s">
        <v>5085</v>
      </c>
      <c r="N297" s="11" t="s">
        <v>203</v>
      </c>
      <c r="O297" s="11" t="s">
        <v>5089</v>
      </c>
      <c r="P297" s="11" t="s">
        <v>254</v>
      </c>
      <c r="Q297" s="13" t="s">
        <v>63</v>
      </c>
      <c r="R297" s="11" t="s">
        <v>254</v>
      </c>
      <c r="S297" s="12" t="s">
        <v>63</v>
      </c>
      <c r="T297" s="248"/>
      <c r="U297" s="11" t="s">
        <v>135</v>
      </c>
      <c r="V297" s="144" t="s">
        <v>5090</v>
      </c>
      <c r="W297" s="11" t="b">
        <v>1</v>
      </c>
      <c r="X297" s="12" t="s">
        <v>63</v>
      </c>
      <c r="Y297" s="248"/>
      <c r="Z297" s="11" t="s">
        <v>409</v>
      </c>
      <c r="AA297" s="11" t="s">
        <v>72</v>
      </c>
      <c r="AB297" s="12" t="s">
        <v>73</v>
      </c>
      <c r="AC297" s="12" t="s">
        <v>73</v>
      </c>
      <c r="AD297" s="12" t="s">
        <v>213</v>
      </c>
      <c r="AE297" s="12" t="s">
        <v>73</v>
      </c>
      <c r="AF297" s="12" t="s">
        <v>213</v>
      </c>
      <c r="AG297" s="12" t="s">
        <v>73</v>
      </c>
      <c r="AH297" s="12" t="s">
        <v>213</v>
      </c>
      <c r="AI297" s="12" t="s">
        <v>213</v>
      </c>
      <c r="AJ297" s="12" t="s">
        <v>213</v>
      </c>
      <c r="AK297" s="12" t="s">
        <v>213</v>
      </c>
      <c r="AL297" s="12" t="s">
        <v>213</v>
      </c>
      <c r="AM297" s="12" t="s">
        <v>213</v>
      </c>
      <c r="AN297" s="12" t="s">
        <v>213</v>
      </c>
      <c r="AO297" s="248"/>
      <c r="AP297" s="11" t="s">
        <v>5092</v>
      </c>
      <c r="AQ297" s="13" t="s">
        <v>5093</v>
      </c>
      <c r="AR297" s="122" t="s">
        <v>76</v>
      </c>
      <c r="AS297" s="12" t="s">
        <v>77</v>
      </c>
      <c r="AT297" s="14" t="s">
        <v>63</v>
      </c>
      <c r="AU297" s="14">
        <v>45612</v>
      </c>
    </row>
    <row r="298" spans="1:47" s="15" customFormat="1" ht="10.5">
      <c r="A298" s="13" t="s">
        <v>5096</v>
      </c>
      <c r="B298" s="11" t="s">
        <v>5097</v>
      </c>
      <c r="C298" s="12">
        <v>915</v>
      </c>
      <c r="D298" s="13" t="s">
        <v>5098</v>
      </c>
      <c r="E298" s="13" t="s">
        <v>394</v>
      </c>
      <c r="F298" s="253"/>
      <c r="G298" s="11" t="s">
        <v>5101</v>
      </c>
      <c r="H298" s="11" t="s">
        <v>5102</v>
      </c>
      <c r="I298" s="11" t="s">
        <v>5105</v>
      </c>
      <c r="J298" s="13" t="s">
        <v>63</v>
      </c>
      <c r="K298" s="11" t="s">
        <v>61</v>
      </c>
      <c r="L298" s="11" t="s">
        <v>63</v>
      </c>
      <c r="M298" s="11" t="s">
        <v>5106</v>
      </c>
      <c r="N298" s="11" t="s">
        <v>203</v>
      </c>
      <c r="O298" s="11" t="s">
        <v>5109</v>
      </c>
      <c r="P298" s="11" t="s">
        <v>254</v>
      </c>
      <c r="Q298" s="13" t="s">
        <v>63</v>
      </c>
      <c r="R298" s="11" t="s">
        <v>254</v>
      </c>
      <c r="S298" s="12" t="s">
        <v>63</v>
      </c>
      <c r="T298" s="248"/>
      <c r="U298" s="11" t="s">
        <v>135</v>
      </c>
      <c r="V298" s="144" t="s">
        <v>5110</v>
      </c>
      <c r="W298" s="11" t="b">
        <v>0</v>
      </c>
      <c r="X298" s="12" t="s">
        <v>63</v>
      </c>
      <c r="Y298" s="248"/>
      <c r="Z298" s="11" t="s">
        <v>409</v>
      </c>
      <c r="AA298" s="11" t="s">
        <v>72</v>
      </c>
      <c r="AB298" s="12" t="s">
        <v>73</v>
      </c>
      <c r="AC298" s="12" t="s">
        <v>73</v>
      </c>
      <c r="AD298" s="12" t="s">
        <v>213</v>
      </c>
      <c r="AE298" s="12" t="s">
        <v>73</v>
      </c>
      <c r="AF298" s="12" t="s">
        <v>213</v>
      </c>
      <c r="AG298" s="12" t="s">
        <v>73</v>
      </c>
      <c r="AH298" s="12" t="s">
        <v>213</v>
      </c>
      <c r="AI298" s="12" t="s">
        <v>213</v>
      </c>
      <c r="AJ298" s="12" t="s">
        <v>213</v>
      </c>
      <c r="AK298" s="12" t="s">
        <v>213</v>
      </c>
      <c r="AL298" s="12" t="s">
        <v>213</v>
      </c>
      <c r="AM298" s="12" t="s">
        <v>213</v>
      </c>
      <c r="AN298" s="12" t="s">
        <v>213</v>
      </c>
      <c r="AO298" s="248"/>
      <c r="AP298" s="11" t="s">
        <v>5111</v>
      </c>
      <c r="AQ298" s="13" t="s">
        <v>5112</v>
      </c>
      <c r="AR298" s="122" t="s">
        <v>76</v>
      </c>
      <c r="AS298" s="12" t="s">
        <v>77</v>
      </c>
      <c r="AT298" s="14" t="s">
        <v>63</v>
      </c>
      <c r="AU298" s="14">
        <v>44884</v>
      </c>
    </row>
    <row r="299" spans="1:47" s="15" customFormat="1" ht="10.5">
      <c r="A299" s="13" t="s">
        <v>5115</v>
      </c>
      <c r="B299" s="11" t="s">
        <v>5116</v>
      </c>
      <c r="C299" s="12">
        <v>1246</v>
      </c>
      <c r="D299" s="13" t="s">
        <v>5117</v>
      </c>
      <c r="E299" s="13" t="s">
        <v>394</v>
      </c>
      <c r="F299" s="253"/>
      <c r="G299" s="11" t="s">
        <v>5120</v>
      </c>
      <c r="H299" s="16" t="s">
        <v>5121</v>
      </c>
      <c r="I299" s="11" t="s">
        <v>5125</v>
      </c>
      <c r="J299" s="20" t="s">
        <v>5128</v>
      </c>
      <c r="K299" s="11" t="s">
        <v>61</v>
      </c>
      <c r="L299" s="11" t="s">
        <v>63</v>
      </c>
      <c r="M299" s="11" t="s">
        <v>5129</v>
      </c>
      <c r="N299" s="11" t="s">
        <v>203</v>
      </c>
      <c r="O299" s="11" t="s">
        <v>5132</v>
      </c>
      <c r="P299" s="11" t="s">
        <v>254</v>
      </c>
      <c r="Q299" s="13" t="s">
        <v>63</v>
      </c>
      <c r="R299" s="11" t="s">
        <v>254</v>
      </c>
      <c r="S299" s="12" t="s">
        <v>63</v>
      </c>
      <c r="T299" s="248"/>
      <c r="U299" s="11" t="s">
        <v>135</v>
      </c>
      <c r="V299" s="144" t="s">
        <v>5133</v>
      </c>
      <c r="W299" s="11" t="b">
        <v>1</v>
      </c>
      <c r="X299" s="12" t="s">
        <v>63</v>
      </c>
      <c r="Y299" s="248"/>
      <c r="Z299" s="11" t="s">
        <v>211</v>
      </c>
      <c r="AA299" s="11" t="s">
        <v>212</v>
      </c>
      <c r="AB299" s="12" t="s">
        <v>73</v>
      </c>
      <c r="AC299" s="12" t="s">
        <v>73</v>
      </c>
      <c r="AD299" s="12" t="s">
        <v>73</v>
      </c>
      <c r="AE299" s="12" t="s">
        <v>73</v>
      </c>
      <c r="AF299" s="12" t="s">
        <v>73</v>
      </c>
      <c r="AG299" s="12" t="s">
        <v>73</v>
      </c>
      <c r="AH299" s="12" t="s">
        <v>213</v>
      </c>
      <c r="AI299" s="12" t="s">
        <v>213</v>
      </c>
      <c r="AJ299" s="12" t="s">
        <v>213</v>
      </c>
      <c r="AK299" s="12" t="s">
        <v>73</v>
      </c>
      <c r="AL299" s="12" t="s">
        <v>73</v>
      </c>
      <c r="AM299" s="12" t="s">
        <v>213</v>
      </c>
      <c r="AN299" s="12" t="s">
        <v>73</v>
      </c>
      <c r="AO299" s="248"/>
      <c r="AP299" s="11" t="s">
        <v>5134</v>
      </c>
      <c r="AQ299" s="13" t="s">
        <v>5135</v>
      </c>
      <c r="AR299" s="122" t="s">
        <v>76</v>
      </c>
      <c r="AS299" s="12" t="s">
        <v>77</v>
      </c>
      <c r="AT299" s="14" t="s">
        <v>63</v>
      </c>
      <c r="AU299" s="14">
        <v>44702</v>
      </c>
    </row>
    <row r="300" spans="1:47" s="15" customFormat="1" ht="10.5">
      <c r="A300" s="13" t="s">
        <v>5138</v>
      </c>
      <c r="B300" s="11" t="s">
        <v>5139</v>
      </c>
      <c r="C300" s="12">
        <v>1248</v>
      </c>
      <c r="D300" s="13" t="s">
        <v>5140</v>
      </c>
      <c r="E300" s="13" t="s">
        <v>394</v>
      </c>
      <c r="F300" s="253"/>
      <c r="G300" s="11" t="s">
        <v>5143</v>
      </c>
      <c r="H300" s="11" t="s">
        <v>5144</v>
      </c>
      <c r="I300" s="11" t="s">
        <v>5147</v>
      </c>
      <c r="J300" s="20" t="s">
        <v>5149</v>
      </c>
      <c r="K300" s="11" t="s">
        <v>61</v>
      </c>
      <c r="L300" s="11" t="s">
        <v>63</v>
      </c>
      <c r="M300" s="11" t="s">
        <v>5151</v>
      </c>
      <c r="N300" s="11" t="s">
        <v>203</v>
      </c>
      <c r="O300" s="11" t="s">
        <v>5132</v>
      </c>
      <c r="P300" s="11" t="s">
        <v>254</v>
      </c>
      <c r="Q300" s="13" t="s">
        <v>63</v>
      </c>
      <c r="R300" s="11" t="s">
        <v>254</v>
      </c>
      <c r="S300" s="12" t="s">
        <v>63</v>
      </c>
      <c r="T300" s="248"/>
      <c r="U300" s="11" t="s">
        <v>135</v>
      </c>
      <c r="V300" s="144" t="s">
        <v>5153</v>
      </c>
      <c r="W300" s="11" t="b">
        <v>0</v>
      </c>
      <c r="X300" s="12" t="s">
        <v>63</v>
      </c>
      <c r="Y300" s="248"/>
      <c r="Z300" s="11" t="s">
        <v>211</v>
      </c>
      <c r="AA300" s="11" t="s">
        <v>212</v>
      </c>
      <c r="AB300" s="12" t="s">
        <v>73</v>
      </c>
      <c r="AC300" s="12" t="s">
        <v>73</v>
      </c>
      <c r="AD300" s="12" t="s">
        <v>73</v>
      </c>
      <c r="AE300" s="12" t="s">
        <v>73</v>
      </c>
      <c r="AF300" s="12" t="s">
        <v>73</v>
      </c>
      <c r="AG300" s="12" t="s">
        <v>73</v>
      </c>
      <c r="AH300" s="12" t="s">
        <v>213</v>
      </c>
      <c r="AI300" s="12" t="s">
        <v>213</v>
      </c>
      <c r="AJ300" s="12" t="s">
        <v>213</v>
      </c>
      <c r="AK300" s="12" t="s">
        <v>73</v>
      </c>
      <c r="AL300" s="12" t="s">
        <v>73</v>
      </c>
      <c r="AM300" s="12" t="s">
        <v>213</v>
      </c>
      <c r="AN300" s="12" t="s">
        <v>73</v>
      </c>
      <c r="AO300" s="248"/>
      <c r="AP300" s="11" t="s">
        <v>5154</v>
      </c>
      <c r="AQ300" s="13" t="s">
        <v>5155</v>
      </c>
      <c r="AR300" s="122" t="s">
        <v>76</v>
      </c>
      <c r="AS300" s="12" t="s">
        <v>77</v>
      </c>
      <c r="AT300" s="14" t="s">
        <v>63</v>
      </c>
      <c r="AU300" s="14">
        <v>45802</v>
      </c>
    </row>
    <row r="301" spans="1:47" s="15" customFormat="1" ht="10.5">
      <c r="A301" s="13" t="s">
        <v>5158</v>
      </c>
      <c r="B301" s="11" t="s">
        <v>5160</v>
      </c>
      <c r="C301" s="12">
        <v>1244</v>
      </c>
      <c r="D301" s="13" t="s">
        <v>5161</v>
      </c>
      <c r="E301" s="13" t="s">
        <v>394</v>
      </c>
      <c r="F301" s="253"/>
      <c r="G301" s="11" t="s">
        <v>5164</v>
      </c>
      <c r="H301" s="16" t="s">
        <v>5165</v>
      </c>
      <c r="I301" s="11" t="s">
        <v>5168</v>
      </c>
      <c r="J301" s="20" t="s">
        <v>5171</v>
      </c>
      <c r="K301" s="11" t="s">
        <v>61</v>
      </c>
      <c r="L301" s="11" t="s">
        <v>63</v>
      </c>
      <c r="M301" s="11" t="s">
        <v>5172</v>
      </c>
      <c r="N301" s="11" t="s">
        <v>203</v>
      </c>
      <c r="O301" s="11" t="s">
        <v>5176</v>
      </c>
      <c r="P301" s="11" t="s">
        <v>254</v>
      </c>
      <c r="Q301" s="13" t="s">
        <v>63</v>
      </c>
      <c r="R301" s="11" t="s">
        <v>254</v>
      </c>
      <c r="S301" s="12" t="s">
        <v>63</v>
      </c>
      <c r="T301" s="248"/>
      <c r="U301" s="11" t="s">
        <v>135</v>
      </c>
      <c r="V301" s="144" t="s">
        <v>5177</v>
      </c>
      <c r="W301" s="11" t="b">
        <v>0</v>
      </c>
      <c r="X301" s="12" t="s">
        <v>63</v>
      </c>
      <c r="Y301" s="248"/>
      <c r="Z301" s="11" t="s">
        <v>211</v>
      </c>
      <c r="AA301" s="11" t="s">
        <v>72</v>
      </c>
      <c r="AB301" s="12" t="s">
        <v>73</v>
      </c>
      <c r="AC301" s="12" t="s">
        <v>73</v>
      </c>
      <c r="AD301" s="12" t="s">
        <v>73</v>
      </c>
      <c r="AE301" s="12" t="s">
        <v>73</v>
      </c>
      <c r="AF301" s="12" t="s">
        <v>73</v>
      </c>
      <c r="AG301" s="12" t="s">
        <v>73</v>
      </c>
      <c r="AH301" s="12" t="s">
        <v>213</v>
      </c>
      <c r="AI301" s="12" t="s">
        <v>213</v>
      </c>
      <c r="AJ301" s="12" t="s">
        <v>213</v>
      </c>
      <c r="AK301" s="12" t="s">
        <v>73</v>
      </c>
      <c r="AL301" s="12" t="s">
        <v>73</v>
      </c>
      <c r="AM301" s="12" t="s">
        <v>213</v>
      </c>
      <c r="AN301" s="12" t="s">
        <v>73</v>
      </c>
      <c r="AO301" s="248"/>
      <c r="AP301" s="11" t="s">
        <v>5179</v>
      </c>
      <c r="AQ301" s="13" t="s">
        <v>5180</v>
      </c>
      <c r="AR301" s="122" t="s">
        <v>76</v>
      </c>
      <c r="AS301" s="12" t="s">
        <v>77</v>
      </c>
      <c r="AT301" s="14" t="s">
        <v>63</v>
      </c>
      <c r="AU301" s="14">
        <v>44702</v>
      </c>
    </row>
    <row r="302" spans="1:47" s="15" customFormat="1" ht="10.5">
      <c r="A302" s="13" t="s">
        <v>5183</v>
      </c>
      <c r="B302" s="11" t="s">
        <v>5184</v>
      </c>
      <c r="C302" s="12">
        <v>5879</v>
      </c>
      <c r="D302" s="13" t="s">
        <v>5185</v>
      </c>
      <c r="E302" s="13" t="s">
        <v>394</v>
      </c>
      <c r="F302" s="253"/>
      <c r="G302" s="11" t="s">
        <v>5188</v>
      </c>
      <c r="H302" s="11" t="s">
        <v>5189</v>
      </c>
      <c r="I302" s="11" t="s">
        <v>5193</v>
      </c>
      <c r="J302" s="20" t="s">
        <v>63</v>
      </c>
      <c r="K302" s="11" t="s">
        <v>61</v>
      </c>
      <c r="L302" s="11" t="s">
        <v>63</v>
      </c>
      <c r="M302" s="11" t="s">
        <v>5195</v>
      </c>
      <c r="N302" s="11" t="s">
        <v>203</v>
      </c>
      <c r="O302" s="11" t="s">
        <v>5200</v>
      </c>
      <c r="P302" s="11" t="s">
        <v>254</v>
      </c>
      <c r="Q302" s="13" t="s">
        <v>63</v>
      </c>
      <c r="R302" s="11" t="s">
        <v>254</v>
      </c>
      <c r="S302" s="12" t="s">
        <v>63</v>
      </c>
      <c r="T302" s="248"/>
      <c r="U302" s="11" t="s">
        <v>67</v>
      </c>
      <c r="V302" s="144" t="s">
        <v>63</v>
      </c>
      <c r="W302" s="11" t="b">
        <v>0</v>
      </c>
      <c r="X302" s="12">
        <v>35</v>
      </c>
      <c r="Y302" s="248"/>
      <c r="Z302" s="11" t="s">
        <v>211</v>
      </c>
      <c r="AA302" s="11" t="s">
        <v>212</v>
      </c>
      <c r="AB302" s="12" t="s">
        <v>73</v>
      </c>
      <c r="AC302" s="12" t="s">
        <v>73</v>
      </c>
      <c r="AD302" s="12" t="s">
        <v>73</v>
      </c>
      <c r="AE302" s="12" t="s">
        <v>73</v>
      </c>
      <c r="AF302" s="12" t="s">
        <v>73</v>
      </c>
      <c r="AG302" s="12" t="s">
        <v>73</v>
      </c>
      <c r="AH302" s="12" t="s">
        <v>73</v>
      </c>
      <c r="AI302" s="12" t="s">
        <v>73</v>
      </c>
      <c r="AJ302" s="12" t="s">
        <v>73</v>
      </c>
      <c r="AK302" s="12" t="s">
        <v>73</v>
      </c>
      <c r="AL302" s="12" t="s">
        <v>73</v>
      </c>
      <c r="AM302" s="12" t="s">
        <v>213</v>
      </c>
      <c r="AN302" s="12" t="s">
        <v>73</v>
      </c>
      <c r="AO302" s="248"/>
      <c r="AP302" s="11" t="s">
        <v>5202</v>
      </c>
      <c r="AQ302" s="13" t="s">
        <v>5203</v>
      </c>
      <c r="AR302" s="122" t="s">
        <v>76</v>
      </c>
      <c r="AS302" s="12" t="s">
        <v>77</v>
      </c>
      <c r="AT302" s="14">
        <v>45612</v>
      </c>
      <c r="AU302" s="14">
        <v>45612</v>
      </c>
    </row>
    <row r="303" spans="1:47" s="10" customFormat="1" ht="11.25">
      <c r="A303" s="13" t="s">
        <v>5206</v>
      </c>
      <c r="B303" s="11" t="s">
        <v>5207</v>
      </c>
      <c r="C303" s="12">
        <v>2799</v>
      </c>
      <c r="D303" s="13" t="s">
        <v>5208</v>
      </c>
      <c r="E303" s="13" t="s">
        <v>394</v>
      </c>
      <c r="F303" s="253"/>
      <c r="G303" s="11" t="s">
        <v>5211</v>
      </c>
      <c r="H303" s="11" t="s">
        <v>5212</v>
      </c>
      <c r="I303" s="11" t="s">
        <v>5215</v>
      </c>
      <c r="J303" s="20" t="s">
        <v>63</v>
      </c>
      <c r="K303" s="11" t="s">
        <v>61</v>
      </c>
      <c r="L303" s="11" t="s">
        <v>63</v>
      </c>
      <c r="M303" s="11" t="s">
        <v>5216</v>
      </c>
      <c r="N303" s="11" t="s">
        <v>203</v>
      </c>
      <c r="O303" s="11" t="s">
        <v>5220</v>
      </c>
      <c r="P303" s="11" t="s">
        <v>254</v>
      </c>
      <c r="Q303" s="13" t="s">
        <v>63</v>
      </c>
      <c r="R303" s="11" t="s">
        <v>254</v>
      </c>
      <c r="S303" s="12" t="s">
        <v>63</v>
      </c>
      <c r="T303" s="248"/>
      <c r="U303" s="11" t="s">
        <v>135</v>
      </c>
      <c r="V303" s="144" t="s">
        <v>5221</v>
      </c>
      <c r="W303" s="11" t="b">
        <v>0</v>
      </c>
      <c r="X303" s="12" t="s">
        <v>63</v>
      </c>
      <c r="Y303" s="248"/>
      <c r="Z303" s="11" t="s">
        <v>211</v>
      </c>
      <c r="AA303" s="11" t="s">
        <v>212</v>
      </c>
      <c r="AB303" s="12" t="s">
        <v>73</v>
      </c>
      <c r="AC303" s="12" t="s">
        <v>73</v>
      </c>
      <c r="AD303" s="12" t="s">
        <v>73</v>
      </c>
      <c r="AE303" s="12" t="s">
        <v>73</v>
      </c>
      <c r="AF303" s="12" t="s">
        <v>73</v>
      </c>
      <c r="AG303" s="12" t="s">
        <v>73</v>
      </c>
      <c r="AH303" s="12" t="s">
        <v>73</v>
      </c>
      <c r="AI303" s="12" t="s">
        <v>73</v>
      </c>
      <c r="AJ303" s="12" t="s">
        <v>73</v>
      </c>
      <c r="AK303" s="12" t="s">
        <v>73</v>
      </c>
      <c r="AL303" s="12" t="s">
        <v>73</v>
      </c>
      <c r="AM303" s="12" t="s">
        <v>213</v>
      </c>
      <c r="AN303" s="12" t="s">
        <v>73</v>
      </c>
      <c r="AO303" s="248"/>
      <c r="AP303" s="11" t="s">
        <v>5223</v>
      </c>
      <c r="AQ303" s="13" t="s">
        <v>5224</v>
      </c>
      <c r="AR303" s="122" t="s">
        <v>76</v>
      </c>
      <c r="AS303" s="12" t="s">
        <v>77</v>
      </c>
      <c r="AT303" s="14">
        <v>45612</v>
      </c>
      <c r="AU303" s="14">
        <v>45612</v>
      </c>
    </row>
    <row r="304" spans="1:47" s="15" customFormat="1" ht="10.5">
      <c r="A304" s="13" t="s">
        <v>5227</v>
      </c>
      <c r="B304" s="11" t="s">
        <v>392</v>
      </c>
      <c r="C304" s="12">
        <v>2801</v>
      </c>
      <c r="D304" s="13" t="s">
        <v>5228</v>
      </c>
      <c r="E304" s="13" t="s">
        <v>394</v>
      </c>
      <c r="F304" s="253"/>
      <c r="G304" s="11" t="s">
        <v>4422</v>
      </c>
      <c r="H304" s="27" t="s">
        <v>5231</v>
      </c>
      <c r="I304" s="11" t="s">
        <v>5234</v>
      </c>
      <c r="J304" s="20" t="s">
        <v>63</v>
      </c>
      <c r="K304" s="11" t="s">
        <v>61</v>
      </c>
      <c r="L304" s="11" t="s">
        <v>63</v>
      </c>
      <c r="M304" s="11" t="s">
        <v>5235</v>
      </c>
      <c r="N304" s="11" t="s">
        <v>203</v>
      </c>
      <c r="O304" s="11" t="s">
        <v>5220</v>
      </c>
      <c r="P304" s="11" t="s">
        <v>254</v>
      </c>
      <c r="Q304" s="13" t="s">
        <v>63</v>
      </c>
      <c r="R304" s="11" t="s">
        <v>254</v>
      </c>
      <c r="S304" s="12" t="s">
        <v>63</v>
      </c>
      <c r="T304" s="248"/>
      <c r="U304" s="11" t="s">
        <v>135</v>
      </c>
      <c r="V304" s="144" t="s">
        <v>137</v>
      </c>
      <c r="W304" s="11" t="b">
        <v>1</v>
      </c>
      <c r="X304" s="12" t="s">
        <v>63</v>
      </c>
      <c r="Y304" s="248"/>
      <c r="Z304" s="11" t="s">
        <v>211</v>
      </c>
      <c r="AA304" s="11" t="s">
        <v>212</v>
      </c>
      <c r="AB304" s="12" t="s">
        <v>73</v>
      </c>
      <c r="AC304" s="12" t="s">
        <v>73</v>
      </c>
      <c r="AD304" s="12" t="s">
        <v>73</v>
      </c>
      <c r="AE304" s="12" t="s">
        <v>73</v>
      </c>
      <c r="AF304" s="12" t="s">
        <v>73</v>
      </c>
      <c r="AG304" s="12" t="s">
        <v>73</v>
      </c>
      <c r="AH304" s="12" t="s">
        <v>73</v>
      </c>
      <c r="AI304" s="12" t="s">
        <v>73</v>
      </c>
      <c r="AJ304" s="12" t="s">
        <v>73</v>
      </c>
      <c r="AK304" s="12" t="s">
        <v>73</v>
      </c>
      <c r="AL304" s="12" t="s">
        <v>73</v>
      </c>
      <c r="AM304" s="12" t="s">
        <v>213</v>
      </c>
      <c r="AN304" s="12" t="s">
        <v>73</v>
      </c>
      <c r="AO304" s="248"/>
      <c r="AP304" s="11" t="s">
        <v>5237</v>
      </c>
      <c r="AQ304" s="13" t="s">
        <v>5238</v>
      </c>
      <c r="AR304" s="122" t="s">
        <v>76</v>
      </c>
      <c r="AS304" s="12" t="s">
        <v>77</v>
      </c>
      <c r="AT304" s="14">
        <v>45612</v>
      </c>
      <c r="AU304" s="14">
        <v>45612</v>
      </c>
    </row>
    <row r="305" spans="1:47" s="15" customFormat="1" ht="11.25">
      <c r="A305" s="236" t="s">
        <v>10402</v>
      </c>
      <c r="B305" s="237"/>
      <c r="C305" s="238"/>
      <c r="D305" s="239"/>
      <c r="E305" s="235"/>
      <c r="F305" s="230"/>
      <c r="G305" s="237"/>
      <c r="H305" s="239"/>
      <c r="I305" s="237"/>
      <c r="J305" s="235"/>
      <c r="K305" s="237"/>
      <c r="L305" s="237"/>
      <c r="M305" s="237"/>
      <c r="N305" s="235"/>
      <c r="O305" s="235"/>
      <c r="P305" s="237"/>
      <c r="Q305" s="235"/>
      <c r="R305" s="237"/>
      <c r="S305" s="235"/>
      <c r="T305" s="231"/>
      <c r="U305" s="237"/>
      <c r="V305" s="240"/>
      <c r="W305" s="237"/>
      <c r="X305" s="238"/>
      <c r="Y305" s="231"/>
      <c r="Z305" s="237"/>
      <c r="AA305" s="237"/>
      <c r="AB305" s="238"/>
      <c r="AC305" s="238"/>
      <c r="AD305" s="238"/>
      <c r="AE305" s="238"/>
      <c r="AF305" s="238"/>
      <c r="AG305" s="238"/>
      <c r="AH305" s="238"/>
      <c r="AI305" s="238"/>
      <c r="AJ305" s="238"/>
      <c r="AK305" s="238"/>
      <c r="AL305" s="238"/>
      <c r="AM305" s="238"/>
      <c r="AN305" s="238"/>
      <c r="AO305" s="231"/>
      <c r="AP305" s="237"/>
      <c r="AQ305" s="235"/>
      <c r="AR305" s="238"/>
      <c r="AS305" s="238"/>
      <c r="AT305" s="241"/>
      <c r="AU305" s="241"/>
    </row>
    <row r="306" spans="1:47" s="15" customFormat="1" ht="10.5">
      <c r="A306" s="13" t="s">
        <v>5241</v>
      </c>
      <c r="B306" s="11" t="s">
        <v>5243</v>
      </c>
      <c r="C306" s="12">
        <v>1377</v>
      </c>
      <c r="D306" s="13" t="s">
        <v>5244</v>
      </c>
      <c r="E306" s="13" t="s">
        <v>5245</v>
      </c>
      <c r="F306" s="254"/>
      <c r="G306" s="187" t="s">
        <v>5246</v>
      </c>
      <c r="H306" s="11" t="s">
        <v>5249</v>
      </c>
      <c r="I306" s="11" t="s">
        <v>5253</v>
      </c>
      <c r="J306" s="13" t="s">
        <v>63</v>
      </c>
      <c r="K306" s="11" t="s">
        <v>62</v>
      </c>
      <c r="L306" s="11" t="s">
        <v>63</v>
      </c>
      <c r="M306" s="11" t="s">
        <v>5254</v>
      </c>
      <c r="N306" s="11" t="s">
        <v>203</v>
      </c>
      <c r="O306" s="11" t="s">
        <v>5257</v>
      </c>
      <c r="P306" s="11" t="s">
        <v>254</v>
      </c>
      <c r="Q306" s="13" t="s">
        <v>63</v>
      </c>
      <c r="R306" s="11" t="s">
        <v>254</v>
      </c>
      <c r="S306" s="12" t="s">
        <v>63</v>
      </c>
      <c r="T306" s="248"/>
      <c r="U306" s="11" t="s">
        <v>67</v>
      </c>
      <c r="V306" s="144" t="s">
        <v>63</v>
      </c>
      <c r="W306" s="11" t="b">
        <v>0</v>
      </c>
      <c r="X306" s="12">
        <v>5000</v>
      </c>
      <c r="Y306" s="248"/>
      <c r="Z306" s="11" t="s">
        <v>71</v>
      </c>
      <c r="AA306" s="11" t="s">
        <v>72</v>
      </c>
      <c r="AB306" s="12" t="s">
        <v>73</v>
      </c>
      <c r="AC306" s="12" t="s">
        <v>73</v>
      </c>
      <c r="AD306" s="12" t="s">
        <v>73</v>
      </c>
      <c r="AE306" s="12" t="s">
        <v>73</v>
      </c>
      <c r="AF306" s="12" t="s">
        <v>73</v>
      </c>
      <c r="AG306" s="12" t="s">
        <v>73</v>
      </c>
      <c r="AH306" s="12" t="s">
        <v>213</v>
      </c>
      <c r="AI306" s="12" t="s">
        <v>213</v>
      </c>
      <c r="AJ306" s="12" t="s">
        <v>213</v>
      </c>
      <c r="AK306" s="12" t="s">
        <v>213</v>
      </c>
      <c r="AL306" s="12" t="s">
        <v>213</v>
      </c>
      <c r="AM306" s="12" t="s">
        <v>213</v>
      </c>
      <c r="AN306" s="12" t="s">
        <v>73</v>
      </c>
      <c r="AO306" s="248"/>
      <c r="AP306" s="11" t="s">
        <v>5259</v>
      </c>
      <c r="AQ306" s="13" t="s">
        <v>5260</v>
      </c>
      <c r="AR306" s="12" t="s">
        <v>76</v>
      </c>
      <c r="AS306" s="12" t="s">
        <v>77</v>
      </c>
      <c r="AT306" s="14" t="s">
        <v>63</v>
      </c>
      <c r="AU306" s="188">
        <v>46340</v>
      </c>
    </row>
    <row r="307" spans="1:47" s="15" customFormat="1" ht="10.5">
      <c r="A307" s="13" t="s">
        <v>5263</v>
      </c>
      <c r="B307" s="11" t="s">
        <v>5264</v>
      </c>
      <c r="C307" s="12">
        <v>1378</v>
      </c>
      <c r="D307" s="13" t="s">
        <v>5265</v>
      </c>
      <c r="E307" s="13" t="s">
        <v>5245</v>
      </c>
      <c r="F307" s="253"/>
      <c r="G307" s="11" t="s">
        <v>547</v>
      </c>
      <c r="H307" s="11" t="s">
        <v>548</v>
      </c>
      <c r="I307" s="15" t="s">
        <v>550</v>
      </c>
      <c r="J307" s="13" t="s">
        <v>63</v>
      </c>
      <c r="K307" s="11" t="s">
        <v>62</v>
      </c>
      <c r="L307" s="11" t="s">
        <v>628</v>
      </c>
      <c r="M307" s="11" t="s">
        <v>5267</v>
      </c>
      <c r="N307" s="11" t="s">
        <v>203</v>
      </c>
      <c r="O307" s="11" t="s">
        <v>5270</v>
      </c>
      <c r="P307" s="11" t="s">
        <v>203</v>
      </c>
      <c r="Q307" s="13" t="s">
        <v>5272</v>
      </c>
      <c r="R307" s="11" t="s">
        <v>203</v>
      </c>
      <c r="S307" s="11" t="s">
        <v>5272</v>
      </c>
      <c r="T307" s="248"/>
      <c r="U307" s="11" t="s">
        <v>135</v>
      </c>
      <c r="V307" s="144" t="s">
        <v>554</v>
      </c>
      <c r="W307" s="11" t="b">
        <v>0</v>
      </c>
      <c r="X307" s="12" t="s">
        <v>63</v>
      </c>
      <c r="Y307" s="248"/>
      <c r="Z307" s="11" t="s">
        <v>71</v>
      </c>
      <c r="AA307" s="11" t="s">
        <v>72</v>
      </c>
      <c r="AB307" s="12" t="s">
        <v>73</v>
      </c>
      <c r="AC307" s="12" t="s">
        <v>73</v>
      </c>
      <c r="AD307" s="12" t="s">
        <v>73</v>
      </c>
      <c r="AE307" s="12" t="s">
        <v>73</v>
      </c>
      <c r="AF307" s="12" t="s">
        <v>73</v>
      </c>
      <c r="AG307" s="12" t="s">
        <v>73</v>
      </c>
      <c r="AH307" s="12" t="s">
        <v>213</v>
      </c>
      <c r="AI307" s="12" t="s">
        <v>213</v>
      </c>
      <c r="AJ307" s="12" t="s">
        <v>213</v>
      </c>
      <c r="AK307" s="12" t="s">
        <v>213</v>
      </c>
      <c r="AL307" s="12" t="s">
        <v>213</v>
      </c>
      <c r="AM307" s="12" t="s">
        <v>213</v>
      </c>
      <c r="AN307" s="12" t="s">
        <v>73</v>
      </c>
      <c r="AO307" s="248"/>
      <c r="AP307" s="11" t="s">
        <v>5274</v>
      </c>
      <c r="AQ307" s="13" t="s">
        <v>5275</v>
      </c>
      <c r="AR307" s="122" t="s">
        <v>76</v>
      </c>
      <c r="AS307" s="12" t="s">
        <v>77</v>
      </c>
      <c r="AT307" s="14" t="s">
        <v>63</v>
      </c>
      <c r="AU307" s="14">
        <v>45892</v>
      </c>
    </row>
    <row r="308" spans="1:47" s="15" customFormat="1" ht="10.5">
      <c r="A308" s="13" t="s">
        <v>5278</v>
      </c>
      <c r="B308" s="11" t="s">
        <v>5280</v>
      </c>
      <c r="C308" s="12">
        <v>1379</v>
      </c>
      <c r="D308" s="13" t="s">
        <v>5281</v>
      </c>
      <c r="E308" s="13" t="s">
        <v>5245</v>
      </c>
      <c r="F308" s="253"/>
      <c r="G308" s="187" t="s">
        <v>5283</v>
      </c>
      <c r="H308" s="11" t="s">
        <v>5284</v>
      </c>
      <c r="I308" s="11" t="s">
        <v>5285</v>
      </c>
      <c r="J308" s="13" t="s">
        <v>5287</v>
      </c>
      <c r="K308" s="11" t="s">
        <v>62</v>
      </c>
      <c r="L308" s="11" t="s">
        <v>63</v>
      </c>
      <c r="M308" s="11" t="s">
        <v>5288</v>
      </c>
      <c r="N308" s="11" t="s">
        <v>203</v>
      </c>
      <c r="O308" s="11" t="s">
        <v>5291</v>
      </c>
      <c r="P308" s="11" t="s">
        <v>254</v>
      </c>
      <c r="Q308" s="13" t="s">
        <v>63</v>
      </c>
      <c r="R308" s="16" t="s">
        <v>254</v>
      </c>
      <c r="S308" s="19" t="s">
        <v>63</v>
      </c>
      <c r="T308" s="248"/>
      <c r="U308" s="11" t="s">
        <v>135</v>
      </c>
      <c r="V308" s="144" t="s">
        <v>4597</v>
      </c>
      <c r="W308" s="11" t="b">
        <v>0</v>
      </c>
      <c r="X308" s="12" t="s">
        <v>63</v>
      </c>
      <c r="Y308" s="248"/>
      <c r="Z308" s="11" t="s">
        <v>71</v>
      </c>
      <c r="AA308" s="11" t="s">
        <v>72</v>
      </c>
      <c r="AB308" s="12" t="s">
        <v>73</v>
      </c>
      <c r="AC308" s="12" t="s">
        <v>73</v>
      </c>
      <c r="AD308" s="12" t="s">
        <v>73</v>
      </c>
      <c r="AE308" s="12" t="s">
        <v>73</v>
      </c>
      <c r="AF308" s="12" t="s">
        <v>73</v>
      </c>
      <c r="AG308" s="12" t="s">
        <v>73</v>
      </c>
      <c r="AH308" s="12" t="s">
        <v>213</v>
      </c>
      <c r="AI308" s="12" t="s">
        <v>213</v>
      </c>
      <c r="AJ308" s="12" t="s">
        <v>213</v>
      </c>
      <c r="AK308" s="12" t="s">
        <v>213</v>
      </c>
      <c r="AL308" s="12" t="s">
        <v>213</v>
      </c>
      <c r="AM308" s="12" t="s">
        <v>213</v>
      </c>
      <c r="AN308" s="12" t="s">
        <v>73</v>
      </c>
      <c r="AO308" s="248"/>
      <c r="AP308" s="11" t="s">
        <v>5292</v>
      </c>
      <c r="AQ308" s="13" t="s">
        <v>5293</v>
      </c>
      <c r="AR308" s="122" t="s">
        <v>76</v>
      </c>
      <c r="AS308" s="12" t="s">
        <v>77</v>
      </c>
      <c r="AT308" s="14">
        <v>44521</v>
      </c>
      <c r="AU308" s="188">
        <v>46340</v>
      </c>
    </row>
    <row r="309" spans="1:47" s="15" customFormat="1" ht="10.5">
      <c r="A309" s="13" t="s">
        <v>5296</v>
      </c>
      <c r="B309" s="11" t="s">
        <v>5298</v>
      </c>
      <c r="C309" s="12">
        <v>1558</v>
      </c>
      <c r="D309" s="13" t="s">
        <v>5299</v>
      </c>
      <c r="E309" s="13" t="s">
        <v>5245</v>
      </c>
      <c r="F309" s="253"/>
      <c r="G309" s="11" t="s">
        <v>5302</v>
      </c>
      <c r="H309" s="11" t="s">
        <v>5305</v>
      </c>
      <c r="I309" s="11" t="s">
        <v>5306</v>
      </c>
      <c r="J309" s="13" t="s">
        <v>63</v>
      </c>
      <c r="K309" s="11" t="s">
        <v>62</v>
      </c>
      <c r="L309" s="11" t="s">
        <v>63</v>
      </c>
      <c r="M309" s="11" t="s">
        <v>5307</v>
      </c>
      <c r="N309" s="11" t="s">
        <v>203</v>
      </c>
      <c r="O309" s="11" t="s">
        <v>5310</v>
      </c>
      <c r="P309" s="11" t="s">
        <v>254</v>
      </c>
      <c r="Q309" s="13" t="s">
        <v>63</v>
      </c>
      <c r="R309" s="16" t="s">
        <v>254</v>
      </c>
      <c r="S309" s="19" t="s">
        <v>63</v>
      </c>
      <c r="T309" s="248"/>
      <c r="U309" s="11" t="s">
        <v>67</v>
      </c>
      <c r="V309" s="144" t="s">
        <v>63</v>
      </c>
      <c r="W309" s="11" t="b">
        <v>0</v>
      </c>
      <c r="X309" s="12">
        <v>500</v>
      </c>
      <c r="Y309" s="248"/>
      <c r="Z309" s="11" t="s">
        <v>71</v>
      </c>
      <c r="AA309" s="11" t="s">
        <v>72</v>
      </c>
      <c r="AB309" s="12" t="s">
        <v>73</v>
      </c>
      <c r="AC309" s="12" t="s">
        <v>73</v>
      </c>
      <c r="AD309" s="12" t="s">
        <v>73</v>
      </c>
      <c r="AE309" s="12" t="s">
        <v>73</v>
      </c>
      <c r="AF309" s="12" t="s">
        <v>73</v>
      </c>
      <c r="AG309" s="12" t="s">
        <v>73</v>
      </c>
      <c r="AH309" s="12" t="s">
        <v>213</v>
      </c>
      <c r="AI309" s="12" t="s">
        <v>213</v>
      </c>
      <c r="AJ309" s="12" t="s">
        <v>73</v>
      </c>
      <c r="AK309" s="12" t="s">
        <v>213</v>
      </c>
      <c r="AL309" s="12" t="s">
        <v>213</v>
      </c>
      <c r="AM309" s="12" t="s">
        <v>213</v>
      </c>
      <c r="AN309" s="12" t="s">
        <v>73</v>
      </c>
      <c r="AO309" s="248"/>
      <c r="AP309" s="11" t="s">
        <v>5311</v>
      </c>
      <c r="AQ309" s="13" t="s">
        <v>5312</v>
      </c>
      <c r="AR309" s="122" t="s">
        <v>76</v>
      </c>
      <c r="AS309" s="12" t="s">
        <v>77</v>
      </c>
      <c r="AT309" s="14">
        <v>44521</v>
      </c>
      <c r="AU309" s="14">
        <v>45612</v>
      </c>
    </row>
    <row r="310" spans="1:47" s="15" customFormat="1" ht="10.5">
      <c r="A310" s="13" t="s">
        <v>5315</v>
      </c>
      <c r="B310" s="11" t="s">
        <v>5316</v>
      </c>
      <c r="C310" s="12">
        <v>1559</v>
      </c>
      <c r="D310" s="13" t="s">
        <v>5317</v>
      </c>
      <c r="E310" s="13" t="s">
        <v>5245</v>
      </c>
      <c r="F310" s="253"/>
      <c r="G310" s="11" t="s">
        <v>547</v>
      </c>
      <c r="H310" s="11" t="s">
        <v>548</v>
      </c>
      <c r="I310" s="15" t="s">
        <v>550</v>
      </c>
      <c r="J310" s="13" t="s">
        <v>63</v>
      </c>
      <c r="K310" s="11" t="s">
        <v>62</v>
      </c>
      <c r="L310" s="11" t="s">
        <v>63</v>
      </c>
      <c r="M310" s="11" t="s">
        <v>5318</v>
      </c>
      <c r="N310" s="11" t="s">
        <v>203</v>
      </c>
      <c r="O310" s="11" t="s">
        <v>5321</v>
      </c>
      <c r="P310" s="11" t="s">
        <v>203</v>
      </c>
      <c r="Q310" s="13" t="s">
        <v>5321</v>
      </c>
      <c r="R310" s="16" t="s">
        <v>203</v>
      </c>
      <c r="S310" s="16" t="s">
        <v>5321</v>
      </c>
      <c r="T310" s="248"/>
      <c r="U310" s="11" t="s">
        <v>135</v>
      </c>
      <c r="V310" s="144" t="s">
        <v>554</v>
      </c>
      <c r="W310" s="11" t="b">
        <v>0</v>
      </c>
      <c r="X310" s="12" t="s">
        <v>63</v>
      </c>
      <c r="Y310" s="248"/>
      <c r="Z310" s="11" t="s">
        <v>211</v>
      </c>
      <c r="AA310" s="11" t="s">
        <v>72</v>
      </c>
      <c r="AB310" s="12" t="s">
        <v>73</v>
      </c>
      <c r="AC310" s="12" t="s">
        <v>73</v>
      </c>
      <c r="AD310" s="12" t="s">
        <v>73</v>
      </c>
      <c r="AE310" s="12" t="s">
        <v>73</v>
      </c>
      <c r="AF310" s="12" t="s">
        <v>73</v>
      </c>
      <c r="AG310" s="12" t="s">
        <v>73</v>
      </c>
      <c r="AH310" s="12" t="s">
        <v>213</v>
      </c>
      <c r="AI310" s="12" t="s">
        <v>213</v>
      </c>
      <c r="AJ310" s="12" t="s">
        <v>73</v>
      </c>
      <c r="AK310" s="12" t="s">
        <v>213</v>
      </c>
      <c r="AL310" s="12" t="s">
        <v>213</v>
      </c>
      <c r="AM310" s="12" t="s">
        <v>213</v>
      </c>
      <c r="AN310" s="12" t="s">
        <v>73</v>
      </c>
      <c r="AO310" s="248"/>
      <c r="AP310" s="11" t="s">
        <v>5326</v>
      </c>
      <c r="AQ310" s="13" t="s">
        <v>5327</v>
      </c>
      <c r="AR310" s="122" t="s">
        <v>76</v>
      </c>
      <c r="AS310" s="12" t="s">
        <v>77</v>
      </c>
      <c r="AT310" s="14">
        <v>44521</v>
      </c>
      <c r="AU310" s="14">
        <v>45892</v>
      </c>
    </row>
    <row r="311" spans="1:47" s="15" customFormat="1" ht="10.5">
      <c r="A311" s="13" t="s">
        <v>5331</v>
      </c>
      <c r="B311" s="11" t="s">
        <v>5332</v>
      </c>
      <c r="C311" s="12">
        <v>791</v>
      </c>
      <c r="D311" s="13" t="s">
        <v>5333</v>
      </c>
      <c r="E311" s="13" t="s">
        <v>5245</v>
      </c>
      <c r="F311" s="253"/>
      <c r="G311" s="11" t="s">
        <v>5336</v>
      </c>
      <c r="H311" s="11" t="s">
        <v>5338</v>
      </c>
      <c r="I311" s="11" t="s">
        <v>5339</v>
      </c>
      <c r="J311" s="13" t="s">
        <v>63</v>
      </c>
      <c r="K311" s="11" t="s">
        <v>62</v>
      </c>
      <c r="L311" s="11" t="s">
        <v>63</v>
      </c>
      <c r="M311" s="11" t="s">
        <v>5340</v>
      </c>
      <c r="N311" s="11" t="s">
        <v>203</v>
      </c>
      <c r="O311" s="187" t="s">
        <v>5342</v>
      </c>
      <c r="P311" s="11" t="s">
        <v>254</v>
      </c>
      <c r="Q311" s="13" t="s">
        <v>63</v>
      </c>
      <c r="R311" s="16" t="s">
        <v>254</v>
      </c>
      <c r="S311" s="19" t="s">
        <v>63</v>
      </c>
      <c r="T311" s="248"/>
      <c r="U311" s="11" t="s">
        <v>67</v>
      </c>
      <c r="V311" s="144" t="s">
        <v>63</v>
      </c>
      <c r="W311" s="11" t="b">
        <v>0</v>
      </c>
      <c r="X311" s="12">
        <v>5000</v>
      </c>
      <c r="Y311" s="248"/>
      <c r="Z311" s="11" t="s">
        <v>71</v>
      </c>
      <c r="AA311" s="11" t="s">
        <v>72</v>
      </c>
      <c r="AB311" s="12" t="s">
        <v>73</v>
      </c>
      <c r="AC311" s="12" t="s">
        <v>73</v>
      </c>
      <c r="AD311" s="12" t="s">
        <v>73</v>
      </c>
      <c r="AE311" s="12" t="s">
        <v>73</v>
      </c>
      <c r="AF311" s="12" t="s">
        <v>73</v>
      </c>
      <c r="AG311" s="12" t="s">
        <v>73</v>
      </c>
      <c r="AH311" s="12" t="s">
        <v>73</v>
      </c>
      <c r="AI311" s="12" t="s">
        <v>73</v>
      </c>
      <c r="AJ311" s="12" t="s">
        <v>73</v>
      </c>
      <c r="AK311" s="12" t="s">
        <v>73</v>
      </c>
      <c r="AL311" s="12" t="s">
        <v>73</v>
      </c>
      <c r="AM311" s="12" t="s">
        <v>73</v>
      </c>
      <c r="AN311" s="12" t="s">
        <v>73</v>
      </c>
      <c r="AO311" s="248"/>
      <c r="AP311" s="11" t="s">
        <v>5343</v>
      </c>
      <c r="AQ311" s="13" t="s">
        <v>5344</v>
      </c>
      <c r="AR311" s="122" t="s">
        <v>76</v>
      </c>
      <c r="AS311" s="12" t="s">
        <v>77</v>
      </c>
      <c r="AT311" s="14" t="s">
        <v>63</v>
      </c>
      <c r="AU311" s="188">
        <v>46340</v>
      </c>
    </row>
    <row r="312" spans="1:47" s="15" customFormat="1" ht="10.5">
      <c r="A312" s="13" t="s">
        <v>5347</v>
      </c>
      <c r="B312" s="11" t="s">
        <v>5348</v>
      </c>
      <c r="C312" s="12">
        <v>792</v>
      </c>
      <c r="D312" s="13" t="s">
        <v>5349</v>
      </c>
      <c r="E312" s="13" t="s">
        <v>5245</v>
      </c>
      <c r="F312" s="253"/>
      <c r="G312" s="11" t="s">
        <v>547</v>
      </c>
      <c r="H312" s="11" t="s">
        <v>548</v>
      </c>
      <c r="I312" s="15" t="s">
        <v>550</v>
      </c>
      <c r="J312" s="13" t="s">
        <v>63</v>
      </c>
      <c r="K312" s="11" t="s">
        <v>62</v>
      </c>
      <c r="L312" s="11" t="s">
        <v>628</v>
      </c>
      <c r="M312" s="11" t="s">
        <v>5350</v>
      </c>
      <c r="N312" s="11" t="s">
        <v>203</v>
      </c>
      <c r="O312" s="11" t="s">
        <v>5353</v>
      </c>
      <c r="P312" s="11" t="s">
        <v>203</v>
      </c>
      <c r="Q312" s="13" t="s">
        <v>5355</v>
      </c>
      <c r="R312" s="16" t="s">
        <v>203</v>
      </c>
      <c r="S312" s="16" t="s">
        <v>5355</v>
      </c>
      <c r="T312" s="248"/>
      <c r="U312" s="11" t="s">
        <v>135</v>
      </c>
      <c r="V312" s="144" t="s">
        <v>554</v>
      </c>
      <c r="W312" s="11" t="b">
        <v>0</v>
      </c>
      <c r="X312" s="12" t="s">
        <v>63</v>
      </c>
      <c r="Y312" s="248"/>
      <c r="Z312" s="11" t="s">
        <v>71</v>
      </c>
      <c r="AA312" s="11" t="s">
        <v>72</v>
      </c>
      <c r="AB312" s="12" t="s">
        <v>73</v>
      </c>
      <c r="AC312" s="12" t="s">
        <v>73</v>
      </c>
      <c r="AD312" s="12" t="s">
        <v>73</v>
      </c>
      <c r="AE312" s="12" t="s">
        <v>73</v>
      </c>
      <c r="AF312" s="12" t="s">
        <v>73</v>
      </c>
      <c r="AG312" s="12" t="s">
        <v>73</v>
      </c>
      <c r="AH312" s="12" t="s">
        <v>73</v>
      </c>
      <c r="AI312" s="12" t="s">
        <v>73</v>
      </c>
      <c r="AJ312" s="12" t="s">
        <v>73</v>
      </c>
      <c r="AK312" s="12" t="s">
        <v>73</v>
      </c>
      <c r="AL312" s="12" t="s">
        <v>73</v>
      </c>
      <c r="AM312" s="12" t="s">
        <v>73</v>
      </c>
      <c r="AN312" s="12" t="s">
        <v>73</v>
      </c>
      <c r="AO312" s="248"/>
      <c r="AP312" s="11" t="s">
        <v>5357</v>
      </c>
      <c r="AQ312" s="13" t="s">
        <v>5358</v>
      </c>
      <c r="AR312" s="122" t="s">
        <v>76</v>
      </c>
      <c r="AS312" s="12" t="s">
        <v>77</v>
      </c>
      <c r="AT312" s="14" t="s">
        <v>63</v>
      </c>
      <c r="AU312" s="14">
        <v>45892</v>
      </c>
    </row>
    <row r="313" spans="1:47" s="15" customFormat="1" ht="10.5">
      <c r="A313" s="13" t="s">
        <v>5361</v>
      </c>
      <c r="B313" s="11" t="s">
        <v>5362</v>
      </c>
      <c r="C313" s="12">
        <v>810</v>
      </c>
      <c r="D313" s="11" t="s">
        <v>5363</v>
      </c>
      <c r="E313" s="13" t="s">
        <v>5245</v>
      </c>
      <c r="F313" s="253"/>
      <c r="G313" s="11" t="s">
        <v>5366</v>
      </c>
      <c r="H313" s="11" t="s">
        <v>5367</v>
      </c>
      <c r="I313" s="11" t="s">
        <v>5370</v>
      </c>
      <c r="J313" s="13" t="s">
        <v>63</v>
      </c>
      <c r="K313" s="11" t="s">
        <v>62</v>
      </c>
      <c r="L313" s="11" t="s">
        <v>63</v>
      </c>
      <c r="M313" s="11" t="s">
        <v>5372</v>
      </c>
      <c r="N313" s="11" t="s">
        <v>203</v>
      </c>
      <c r="O313" s="20" t="s">
        <v>5376</v>
      </c>
      <c r="P313" s="11" t="s">
        <v>254</v>
      </c>
      <c r="Q313" s="13" t="s">
        <v>63</v>
      </c>
      <c r="R313" s="16" t="s">
        <v>254</v>
      </c>
      <c r="S313" s="19" t="s">
        <v>63</v>
      </c>
      <c r="T313" s="248"/>
      <c r="U313" s="11" t="s">
        <v>135</v>
      </c>
      <c r="V313" s="144" t="s">
        <v>5377</v>
      </c>
      <c r="W313" s="11" t="b">
        <v>0</v>
      </c>
      <c r="X313" s="12" t="s">
        <v>63</v>
      </c>
      <c r="Y313" s="248"/>
      <c r="Z313" s="11" t="s">
        <v>211</v>
      </c>
      <c r="AA313" s="11" t="s">
        <v>72</v>
      </c>
      <c r="AB313" s="12" t="s">
        <v>73</v>
      </c>
      <c r="AC313" s="12" t="s">
        <v>73</v>
      </c>
      <c r="AD313" s="12" t="s">
        <v>73</v>
      </c>
      <c r="AE313" s="12" t="s">
        <v>73</v>
      </c>
      <c r="AF313" s="12" t="s">
        <v>73</v>
      </c>
      <c r="AG313" s="12" t="s">
        <v>73</v>
      </c>
      <c r="AH313" s="12" t="s">
        <v>73</v>
      </c>
      <c r="AI313" s="12" t="s">
        <v>73</v>
      </c>
      <c r="AJ313" s="12" t="s">
        <v>73</v>
      </c>
      <c r="AK313" s="12" t="s">
        <v>73</v>
      </c>
      <c r="AL313" s="12" t="s">
        <v>73</v>
      </c>
      <c r="AM313" s="12" t="s">
        <v>73</v>
      </c>
      <c r="AN313" s="12" t="s">
        <v>73</v>
      </c>
      <c r="AO313" s="248"/>
      <c r="AP313" s="11" t="s">
        <v>5379</v>
      </c>
      <c r="AQ313" s="13" t="s">
        <v>5380</v>
      </c>
      <c r="AR313" s="122" t="s">
        <v>76</v>
      </c>
      <c r="AS313" s="12" t="s">
        <v>77</v>
      </c>
      <c r="AT313" s="14">
        <v>45346</v>
      </c>
      <c r="AU313" s="14">
        <v>45612</v>
      </c>
    </row>
    <row r="314" spans="1:47" s="15" customFormat="1" ht="10.5">
      <c r="A314" s="13" t="s">
        <v>5383</v>
      </c>
      <c r="B314" s="11" t="s">
        <v>5384</v>
      </c>
      <c r="C314" s="12">
        <v>806</v>
      </c>
      <c r="D314" s="11" t="s">
        <v>5385</v>
      </c>
      <c r="E314" s="13" t="s">
        <v>5245</v>
      </c>
      <c r="F314" s="253"/>
      <c r="G314" s="11" t="s">
        <v>5388</v>
      </c>
      <c r="H314" s="11" t="s">
        <v>5389</v>
      </c>
      <c r="I314" s="11" t="s">
        <v>5392</v>
      </c>
      <c r="J314" s="13" t="s">
        <v>63</v>
      </c>
      <c r="K314" s="11" t="s">
        <v>61</v>
      </c>
      <c r="L314" s="11" t="s">
        <v>63</v>
      </c>
      <c r="M314" s="11" t="s">
        <v>5393</v>
      </c>
      <c r="N314" s="11" t="s">
        <v>203</v>
      </c>
      <c r="O314" s="20" t="s">
        <v>5397</v>
      </c>
      <c r="P314" s="11" t="s">
        <v>203</v>
      </c>
      <c r="Q314" s="20" t="s">
        <v>5397</v>
      </c>
      <c r="R314" s="11" t="s">
        <v>203</v>
      </c>
      <c r="S314" s="20" t="s">
        <v>5397</v>
      </c>
      <c r="T314" s="248"/>
      <c r="U314" s="11" t="s">
        <v>135</v>
      </c>
      <c r="V314" s="144" t="s">
        <v>5398</v>
      </c>
      <c r="W314" s="11" t="b">
        <v>0</v>
      </c>
      <c r="X314" s="12" t="s">
        <v>63</v>
      </c>
      <c r="Y314" s="248"/>
      <c r="Z314" s="11" t="s">
        <v>211</v>
      </c>
      <c r="AA314" s="11" t="s">
        <v>72</v>
      </c>
      <c r="AB314" s="12" t="s">
        <v>73</v>
      </c>
      <c r="AC314" s="12" t="s">
        <v>73</v>
      </c>
      <c r="AD314" s="12" t="s">
        <v>73</v>
      </c>
      <c r="AE314" s="12" t="s">
        <v>73</v>
      </c>
      <c r="AF314" s="12" t="s">
        <v>73</v>
      </c>
      <c r="AG314" s="12" t="s">
        <v>73</v>
      </c>
      <c r="AH314" s="12" t="s">
        <v>73</v>
      </c>
      <c r="AI314" s="12" t="s">
        <v>73</v>
      </c>
      <c r="AJ314" s="12" t="s">
        <v>73</v>
      </c>
      <c r="AK314" s="12" t="s">
        <v>73</v>
      </c>
      <c r="AL314" s="12" t="s">
        <v>73</v>
      </c>
      <c r="AM314" s="12" t="s">
        <v>73</v>
      </c>
      <c r="AN314" s="12" t="s">
        <v>73</v>
      </c>
      <c r="AO314" s="248"/>
      <c r="AP314" s="11" t="s">
        <v>5399</v>
      </c>
      <c r="AQ314" s="13" t="s">
        <v>5400</v>
      </c>
      <c r="AR314" s="122" t="s">
        <v>76</v>
      </c>
      <c r="AS314" s="12" t="s">
        <v>77</v>
      </c>
      <c r="AT314" s="14">
        <v>45346</v>
      </c>
      <c r="AU314" s="14">
        <v>45346</v>
      </c>
    </row>
    <row r="315" spans="1:47" s="15" customFormat="1" ht="10.5">
      <c r="A315" s="13" t="s">
        <v>5403</v>
      </c>
      <c r="B315" s="11" t="s">
        <v>5404</v>
      </c>
      <c r="C315" s="12">
        <v>1380</v>
      </c>
      <c r="D315" s="13" t="s">
        <v>5405</v>
      </c>
      <c r="E315" s="13" t="s">
        <v>5245</v>
      </c>
      <c r="F315" s="253"/>
      <c r="G315" s="11" t="s">
        <v>5408</v>
      </c>
      <c r="H315" s="11" t="s">
        <v>5411</v>
      </c>
      <c r="I315" s="11" t="s">
        <v>5414</v>
      </c>
      <c r="J315" s="20" t="s">
        <v>63</v>
      </c>
      <c r="K315" s="11" t="s">
        <v>61</v>
      </c>
      <c r="L315" s="11" t="s">
        <v>63</v>
      </c>
      <c r="M315" s="11" t="s">
        <v>5415</v>
      </c>
      <c r="N315" s="11" t="s">
        <v>203</v>
      </c>
      <c r="O315" s="13" t="s">
        <v>5418</v>
      </c>
      <c r="P315" s="11" t="s">
        <v>254</v>
      </c>
      <c r="Q315" s="13" t="s">
        <v>63</v>
      </c>
      <c r="R315" s="16" t="s">
        <v>254</v>
      </c>
      <c r="S315" s="19" t="s">
        <v>63</v>
      </c>
      <c r="T315" s="248"/>
      <c r="U315" s="11" t="s">
        <v>67</v>
      </c>
      <c r="V315" s="144" t="s">
        <v>63</v>
      </c>
      <c r="W315" s="11" t="b">
        <v>0</v>
      </c>
      <c r="X315" s="12">
        <v>1000</v>
      </c>
      <c r="Y315" s="248"/>
      <c r="Z315" s="11" t="s">
        <v>71</v>
      </c>
      <c r="AA315" s="11" t="s">
        <v>72</v>
      </c>
      <c r="AB315" s="12" t="s">
        <v>73</v>
      </c>
      <c r="AC315" s="12" t="s">
        <v>73</v>
      </c>
      <c r="AD315" s="12" t="s">
        <v>73</v>
      </c>
      <c r="AE315" s="12" t="s">
        <v>73</v>
      </c>
      <c r="AF315" s="12" t="s">
        <v>73</v>
      </c>
      <c r="AG315" s="12" t="s">
        <v>73</v>
      </c>
      <c r="AH315" s="12" t="s">
        <v>213</v>
      </c>
      <c r="AI315" s="12" t="s">
        <v>213</v>
      </c>
      <c r="AJ315" s="12" t="s">
        <v>213</v>
      </c>
      <c r="AK315" s="12" t="s">
        <v>213</v>
      </c>
      <c r="AL315" s="12" t="s">
        <v>73</v>
      </c>
      <c r="AM315" s="12" t="s">
        <v>213</v>
      </c>
      <c r="AN315" s="12" t="s">
        <v>73</v>
      </c>
      <c r="AO315" s="248"/>
      <c r="AP315" s="11" t="s">
        <v>5420</v>
      </c>
      <c r="AQ315" s="13" t="s">
        <v>5421</v>
      </c>
      <c r="AR315" s="122" t="s">
        <v>76</v>
      </c>
      <c r="AS315" s="12" t="s">
        <v>77</v>
      </c>
      <c r="AT315" s="14" t="s">
        <v>63</v>
      </c>
      <c r="AU315" s="14">
        <v>44884</v>
      </c>
    </row>
    <row r="316" spans="1:47" s="15" customFormat="1" ht="10.5">
      <c r="A316" s="13" t="s">
        <v>5424</v>
      </c>
      <c r="B316" s="11" t="s">
        <v>5425</v>
      </c>
      <c r="C316" s="12">
        <v>1381</v>
      </c>
      <c r="D316" s="13" t="s">
        <v>5426</v>
      </c>
      <c r="E316" s="13" t="s">
        <v>5245</v>
      </c>
      <c r="F316" s="253"/>
      <c r="G316" s="11" t="s">
        <v>547</v>
      </c>
      <c r="H316" s="11" t="s">
        <v>548</v>
      </c>
      <c r="I316" s="15" t="s">
        <v>550</v>
      </c>
      <c r="J316" s="20" t="s">
        <v>63</v>
      </c>
      <c r="K316" s="11" t="s">
        <v>61</v>
      </c>
      <c r="L316" s="11" t="s">
        <v>628</v>
      </c>
      <c r="M316" s="11" t="s">
        <v>5427</v>
      </c>
      <c r="N316" s="11" t="s">
        <v>203</v>
      </c>
      <c r="O316" s="11" t="s">
        <v>5430</v>
      </c>
      <c r="P316" s="11" t="s">
        <v>203</v>
      </c>
      <c r="Q316" s="13" t="s">
        <v>5432</v>
      </c>
      <c r="R316" s="16" t="s">
        <v>203</v>
      </c>
      <c r="S316" s="16" t="s">
        <v>5432</v>
      </c>
      <c r="T316" s="248"/>
      <c r="U316" s="11" t="s">
        <v>135</v>
      </c>
      <c r="V316" s="144" t="s">
        <v>554</v>
      </c>
      <c r="W316" s="11" t="b">
        <v>0</v>
      </c>
      <c r="X316" s="12" t="s">
        <v>63</v>
      </c>
      <c r="Y316" s="248"/>
      <c r="Z316" s="11" t="s">
        <v>71</v>
      </c>
      <c r="AA316" s="11" t="s">
        <v>72</v>
      </c>
      <c r="AB316" s="12" t="s">
        <v>73</v>
      </c>
      <c r="AC316" s="12" t="s">
        <v>73</v>
      </c>
      <c r="AD316" s="12" t="s">
        <v>73</v>
      </c>
      <c r="AE316" s="12" t="s">
        <v>73</v>
      </c>
      <c r="AF316" s="12" t="s">
        <v>73</v>
      </c>
      <c r="AG316" s="12" t="s">
        <v>73</v>
      </c>
      <c r="AH316" s="12" t="s">
        <v>213</v>
      </c>
      <c r="AI316" s="12" t="s">
        <v>213</v>
      </c>
      <c r="AJ316" s="12" t="s">
        <v>213</v>
      </c>
      <c r="AK316" s="12" t="s">
        <v>213</v>
      </c>
      <c r="AL316" s="12" t="s">
        <v>73</v>
      </c>
      <c r="AM316" s="12" t="s">
        <v>213</v>
      </c>
      <c r="AN316" s="12" t="s">
        <v>73</v>
      </c>
      <c r="AO316" s="248"/>
      <c r="AP316" s="11" t="s">
        <v>5434</v>
      </c>
      <c r="AQ316" s="13" t="s">
        <v>5435</v>
      </c>
      <c r="AR316" s="122" t="s">
        <v>76</v>
      </c>
      <c r="AS316" s="12" t="s">
        <v>77</v>
      </c>
      <c r="AT316" s="14" t="s">
        <v>63</v>
      </c>
      <c r="AU316" s="14">
        <v>45892</v>
      </c>
    </row>
    <row r="317" spans="1:47" s="10" customFormat="1" ht="11.25">
      <c r="A317" s="13" t="s">
        <v>5439</v>
      </c>
      <c r="B317" s="11" t="s">
        <v>5440</v>
      </c>
      <c r="C317" s="12">
        <v>789</v>
      </c>
      <c r="D317" s="13" t="s">
        <v>5441</v>
      </c>
      <c r="E317" s="13" t="s">
        <v>5245</v>
      </c>
      <c r="F317" s="253"/>
      <c r="G317" s="11" t="s">
        <v>5444</v>
      </c>
      <c r="H317" s="11" t="s">
        <v>5445</v>
      </c>
      <c r="I317" s="11" t="s">
        <v>5448</v>
      </c>
      <c r="J317" s="20" t="s">
        <v>5449</v>
      </c>
      <c r="K317" s="11" t="s">
        <v>62</v>
      </c>
      <c r="L317" s="11" t="s">
        <v>112</v>
      </c>
      <c r="M317" s="11" t="s">
        <v>5450</v>
      </c>
      <c r="N317" s="11" t="s">
        <v>203</v>
      </c>
      <c r="O317" s="11" t="s">
        <v>5454</v>
      </c>
      <c r="P317" s="11" t="s">
        <v>254</v>
      </c>
      <c r="Q317" s="13" t="s">
        <v>63</v>
      </c>
      <c r="R317" s="11" t="s">
        <v>254</v>
      </c>
      <c r="S317" s="12" t="s">
        <v>63</v>
      </c>
      <c r="T317" s="248"/>
      <c r="U317" s="11" t="s">
        <v>67</v>
      </c>
      <c r="V317" s="144" t="s">
        <v>63</v>
      </c>
      <c r="W317" s="11" t="b">
        <v>0</v>
      </c>
      <c r="X317" s="12">
        <v>5000</v>
      </c>
      <c r="Y317" s="248"/>
      <c r="Z317" s="11" t="s">
        <v>71</v>
      </c>
      <c r="AA317" s="11" t="s">
        <v>72</v>
      </c>
      <c r="AB317" s="12" t="s">
        <v>73</v>
      </c>
      <c r="AC317" s="12" t="s">
        <v>73</v>
      </c>
      <c r="AD317" s="12" t="s">
        <v>73</v>
      </c>
      <c r="AE317" s="12" t="s">
        <v>73</v>
      </c>
      <c r="AF317" s="12" t="s">
        <v>73</v>
      </c>
      <c r="AG317" s="12" t="s">
        <v>73</v>
      </c>
      <c r="AH317" s="12" t="s">
        <v>73</v>
      </c>
      <c r="AI317" s="12" t="s">
        <v>73</v>
      </c>
      <c r="AJ317" s="12" t="s">
        <v>73</v>
      </c>
      <c r="AK317" s="12" t="s">
        <v>73</v>
      </c>
      <c r="AL317" s="12" t="s">
        <v>73</v>
      </c>
      <c r="AM317" s="12" t="s">
        <v>73</v>
      </c>
      <c r="AN317" s="12" t="s">
        <v>73</v>
      </c>
      <c r="AO317" s="248"/>
      <c r="AP317" s="11" t="s">
        <v>5455</v>
      </c>
      <c r="AQ317" s="13" t="s">
        <v>5456</v>
      </c>
      <c r="AR317" s="122" t="s">
        <v>76</v>
      </c>
      <c r="AS317" s="12" t="s">
        <v>77</v>
      </c>
      <c r="AT317" s="14" t="s">
        <v>63</v>
      </c>
      <c r="AU317" s="14" t="s">
        <v>2172</v>
      </c>
    </row>
    <row r="318" spans="1:47" s="10" customFormat="1" ht="11.25">
      <c r="A318" s="13" t="s">
        <v>5459</v>
      </c>
      <c r="B318" s="11" t="s">
        <v>5460</v>
      </c>
      <c r="C318" s="12">
        <v>790</v>
      </c>
      <c r="D318" s="13" t="s">
        <v>5461</v>
      </c>
      <c r="E318" s="13" t="s">
        <v>5245</v>
      </c>
      <c r="F318" s="253"/>
      <c r="G318" s="11" t="s">
        <v>547</v>
      </c>
      <c r="H318" s="11" t="s">
        <v>548</v>
      </c>
      <c r="I318" s="15" t="s">
        <v>550</v>
      </c>
      <c r="J318" s="13" t="s">
        <v>63</v>
      </c>
      <c r="K318" s="11" t="s">
        <v>62</v>
      </c>
      <c r="L318" s="11" t="s">
        <v>628</v>
      </c>
      <c r="M318" s="11" t="s">
        <v>5462</v>
      </c>
      <c r="N318" s="11" t="s">
        <v>203</v>
      </c>
      <c r="O318" s="11" t="s">
        <v>5465</v>
      </c>
      <c r="P318" s="11" t="s">
        <v>203</v>
      </c>
      <c r="Q318" s="13" t="s">
        <v>5467</v>
      </c>
      <c r="R318" s="11" t="s">
        <v>203</v>
      </c>
      <c r="S318" s="11" t="s">
        <v>5467</v>
      </c>
      <c r="T318" s="248"/>
      <c r="U318" s="11" t="s">
        <v>135</v>
      </c>
      <c r="V318" s="144" t="s">
        <v>554</v>
      </c>
      <c r="W318" s="11" t="b">
        <v>0</v>
      </c>
      <c r="X318" s="12" t="s">
        <v>63</v>
      </c>
      <c r="Y318" s="248"/>
      <c r="Z318" s="11" t="s">
        <v>71</v>
      </c>
      <c r="AA318" s="11" t="s">
        <v>72</v>
      </c>
      <c r="AB318" s="12" t="s">
        <v>73</v>
      </c>
      <c r="AC318" s="12" t="s">
        <v>73</v>
      </c>
      <c r="AD318" s="12" t="s">
        <v>73</v>
      </c>
      <c r="AE318" s="12" t="s">
        <v>73</v>
      </c>
      <c r="AF318" s="12" t="s">
        <v>73</v>
      </c>
      <c r="AG318" s="12" t="s">
        <v>73</v>
      </c>
      <c r="AH318" s="12" t="s">
        <v>73</v>
      </c>
      <c r="AI318" s="12" t="s">
        <v>73</v>
      </c>
      <c r="AJ318" s="12" t="s">
        <v>73</v>
      </c>
      <c r="AK318" s="12" t="s">
        <v>73</v>
      </c>
      <c r="AL318" s="12" t="s">
        <v>73</v>
      </c>
      <c r="AM318" s="12" t="s">
        <v>73</v>
      </c>
      <c r="AN318" s="12" t="s">
        <v>73</v>
      </c>
      <c r="AO318" s="248"/>
      <c r="AP318" s="11" t="s">
        <v>5469</v>
      </c>
      <c r="AQ318" s="13" t="s">
        <v>5470</v>
      </c>
      <c r="AR318" s="122" t="s">
        <v>76</v>
      </c>
      <c r="AS318" s="12" t="s">
        <v>77</v>
      </c>
      <c r="AT318" s="14" t="s">
        <v>63</v>
      </c>
      <c r="AU318" s="14">
        <v>45892</v>
      </c>
    </row>
    <row r="319" spans="1:47" s="15" customFormat="1" ht="11.25">
      <c r="A319" s="236" t="s">
        <v>10466</v>
      </c>
      <c r="B319" s="237"/>
      <c r="C319" s="238"/>
      <c r="D319" s="239"/>
      <c r="E319" s="235"/>
      <c r="F319" s="230"/>
      <c r="G319" s="237"/>
      <c r="H319" s="237"/>
      <c r="I319" s="237"/>
      <c r="J319" s="235"/>
      <c r="K319" s="237"/>
      <c r="L319" s="237"/>
      <c r="M319" s="237"/>
      <c r="N319" s="235"/>
      <c r="O319" s="235"/>
      <c r="P319" s="237"/>
      <c r="Q319" s="235"/>
      <c r="R319" s="237"/>
      <c r="S319" s="235"/>
      <c r="T319" s="231"/>
      <c r="U319" s="237"/>
      <c r="V319" s="240"/>
      <c r="W319" s="237"/>
      <c r="X319" s="238"/>
      <c r="Y319" s="231"/>
      <c r="Z319" s="237"/>
      <c r="AA319" s="237"/>
      <c r="AB319" s="238"/>
      <c r="AC319" s="238"/>
      <c r="AD319" s="238"/>
      <c r="AE319" s="238"/>
      <c r="AF319" s="238"/>
      <c r="AG319" s="238"/>
      <c r="AH319" s="238"/>
      <c r="AI319" s="238"/>
      <c r="AJ319" s="238"/>
      <c r="AK319" s="238"/>
      <c r="AL319" s="238"/>
      <c r="AM319" s="238"/>
      <c r="AN319" s="238"/>
      <c r="AO319" s="231"/>
      <c r="AP319" s="237"/>
      <c r="AQ319" s="235"/>
      <c r="AR319" s="238"/>
      <c r="AS319" s="238"/>
      <c r="AT319" s="241"/>
      <c r="AU319" s="241"/>
    </row>
    <row r="320" spans="1:47" s="15" customFormat="1" ht="10.5">
      <c r="A320" s="13" t="s">
        <v>5473</v>
      </c>
      <c r="B320" s="11" t="s">
        <v>5474</v>
      </c>
      <c r="C320" s="12">
        <v>2312</v>
      </c>
      <c r="D320" s="13" t="s">
        <v>5475</v>
      </c>
      <c r="E320" s="13" t="s">
        <v>3642</v>
      </c>
      <c r="F320" s="253"/>
      <c r="G320" s="11" t="s">
        <v>5476</v>
      </c>
      <c r="H320" s="11" t="s">
        <v>5477</v>
      </c>
      <c r="I320" s="11" t="s">
        <v>5479</v>
      </c>
      <c r="J320" s="13" t="s">
        <v>5480</v>
      </c>
      <c r="K320" s="11" t="s">
        <v>62</v>
      </c>
      <c r="L320" s="11" t="s">
        <v>112</v>
      </c>
      <c r="M320" s="11" t="s">
        <v>5481</v>
      </c>
      <c r="N320" s="16" t="s">
        <v>203</v>
      </c>
      <c r="O320" s="16" t="s">
        <v>5482</v>
      </c>
      <c r="P320" s="16" t="s">
        <v>254</v>
      </c>
      <c r="Q320" s="20" t="s">
        <v>63</v>
      </c>
      <c r="R320" s="16" t="s">
        <v>254</v>
      </c>
      <c r="S320" s="19" t="s">
        <v>63</v>
      </c>
      <c r="T320" s="248"/>
      <c r="U320" s="11" t="s">
        <v>135</v>
      </c>
      <c r="V320" s="144" t="s">
        <v>5483</v>
      </c>
      <c r="W320" s="11" t="b">
        <v>1</v>
      </c>
      <c r="X320" s="12" t="s">
        <v>63</v>
      </c>
      <c r="Y320" s="248"/>
      <c r="Z320" s="11" t="s">
        <v>409</v>
      </c>
      <c r="AA320" s="11" t="s">
        <v>72</v>
      </c>
      <c r="AB320" s="12" t="s">
        <v>73</v>
      </c>
      <c r="AC320" s="12" t="s">
        <v>73</v>
      </c>
      <c r="AD320" s="12" t="s">
        <v>73</v>
      </c>
      <c r="AE320" s="12" t="s">
        <v>73</v>
      </c>
      <c r="AF320" s="12" t="s">
        <v>73</v>
      </c>
      <c r="AG320" s="12" t="s">
        <v>73</v>
      </c>
      <c r="AH320" s="12" t="s">
        <v>73</v>
      </c>
      <c r="AI320" s="12" t="s">
        <v>73</v>
      </c>
      <c r="AJ320" s="12" t="s">
        <v>73</v>
      </c>
      <c r="AK320" s="12" t="s">
        <v>73</v>
      </c>
      <c r="AL320" s="12" t="s">
        <v>73</v>
      </c>
      <c r="AM320" s="12" t="s">
        <v>213</v>
      </c>
      <c r="AN320" s="12" t="s">
        <v>73</v>
      </c>
      <c r="AO320" s="248"/>
      <c r="AP320" s="11" t="s">
        <v>5485</v>
      </c>
      <c r="AQ320" s="13" t="s">
        <v>5486</v>
      </c>
      <c r="AR320" s="122" t="s">
        <v>76</v>
      </c>
      <c r="AS320" s="12" t="s">
        <v>77</v>
      </c>
      <c r="AT320" s="14" t="s">
        <v>5487</v>
      </c>
      <c r="AU320" s="14" t="s">
        <v>2172</v>
      </c>
    </row>
    <row r="321" spans="1:47" s="15" customFormat="1" ht="10.5">
      <c r="A321" s="13" t="s">
        <v>5490</v>
      </c>
      <c r="B321" s="11" t="s">
        <v>5492</v>
      </c>
      <c r="C321" s="12">
        <v>2318</v>
      </c>
      <c r="D321" s="11" t="s">
        <v>5493</v>
      </c>
      <c r="E321" s="13" t="s">
        <v>3642</v>
      </c>
      <c r="F321" s="253"/>
      <c r="G321" s="11" t="s">
        <v>5496</v>
      </c>
      <c r="H321" s="11" t="s">
        <v>5497</v>
      </c>
      <c r="I321" s="11" t="s">
        <v>5503</v>
      </c>
      <c r="J321" s="20" t="s">
        <v>5507</v>
      </c>
      <c r="K321" s="11" t="s">
        <v>62</v>
      </c>
      <c r="L321" s="11" t="s">
        <v>112</v>
      </c>
      <c r="M321" s="11" t="s">
        <v>5508</v>
      </c>
      <c r="N321" s="16" t="s">
        <v>203</v>
      </c>
      <c r="O321" s="16" t="s">
        <v>5511</v>
      </c>
      <c r="P321" s="16" t="s">
        <v>254</v>
      </c>
      <c r="Q321" s="20" t="s">
        <v>63</v>
      </c>
      <c r="R321" s="16" t="s">
        <v>254</v>
      </c>
      <c r="S321" s="19" t="s">
        <v>63</v>
      </c>
      <c r="T321" s="248"/>
      <c r="U321" s="11" t="s">
        <v>67</v>
      </c>
      <c r="V321" s="144" t="s">
        <v>63</v>
      </c>
      <c r="W321" s="11" t="b">
        <v>1</v>
      </c>
      <c r="X321" s="12" t="s">
        <v>93</v>
      </c>
      <c r="Y321" s="248"/>
      <c r="Z321" s="11" t="s">
        <v>211</v>
      </c>
      <c r="AA321" s="11" t="s">
        <v>72</v>
      </c>
      <c r="AB321" s="12" t="s">
        <v>73</v>
      </c>
      <c r="AC321" s="12" t="s">
        <v>73</v>
      </c>
      <c r="AD321" s="12" t="s">
        <v>73</v>
      </c>
      <c r="AE321" s="12" t="s">
        <v>73</v>
      </c>
      <c r="AF321" s="12" t="s">
        <v>73</v>
      </c>
      <c r="AG321" s="12" t="s">
        <v>73</v>
      </c>
      <c r="AH321" s="12" t="s">
        <v>73</v>
      </c>
      <c r="AI321" s="12" t="s">
        <v>73</v>
      </c>
      <c r="AJ321" s="12" t="s">
        <v>73</v>
      </c>
      <c r="AK321" s="12" t="s">
        <v>73</v>
      </c>
      <c r="AL321" s="12" t="s">
        <v>73</v>
      </c>
      <c r="AM321" s="12" t="s">
        <v>73</v>
      </c>
      <c r="AN321" s="12" t="s">
        <v>73</v>
      </c>
      <c r="AO321" s="248"/>
      <c r="AP321" s="11" t="s">
        <v>5512</v>
      </c>
      <c r="AQ321" s="13" t="s">
        <v>5513</v>
      </c>
      <c r="AR321" s="122" t="s">
        <v>76</v>
      </c>
      <c r="AS321" s="12" t="s">
        <v>77</v>
      </c>
      <c r="AT321" s="14" t="s">
        <v>63</v>
      </c>
      <c r="AU321" s="14">
        <v>45976</v>
      </c>
    </row>
    <row r="322" spans="1:47" s="15" customFormat="1" ht="10.5">
      <c r="A322" s="13" t="s">
        <v>5515</v>
      </c>
      <c r="B322" s="11" t="s">
        <v>5516</v>
      </c>
      <c r="C322" s="12">
        <v>7233</v>
      </c>
      <c r="D322" s="13" t="s">
        <v>5517</v>
      </c>
      <c r="E322" s="13" t="s">
        <v>3642</v>
      </c>
      <c r="F322" s="256"/>
      <c r="G322" s="181" t="s">
        <v>5518</v>
      </c>
      <c r="H322" s="11" t="s">
        <v>5519</v>
      </c>
      <c r="I322" s="11" t="s">
        <v>5520</v>
      </c>
      <c r="J322" s="20" t="s">
        <v>5521</v>
      </c>
      <c r="K322" s="11" t="s">
        <v>62</v>
      </c>
      <c r="L322" s="11" t="s">
        <v>63</v>
      </c>
      <c r="M322" s="11" t="s">
        <v>5522</v>
      </c>
      <c r="N322" s="16" t="s">
        <v>203</v>
      </c>
      <c r="O322" s="16" t="s">
        <v>5526</v>
      </c>
      <c r="P322" s="16" t="s">
        <v>254</v>
      </c>
      <c r="Q322" s="20" t="s">
        <v>63</v>
      </c>
      <c r="R322" s="16" t="s">
        <v>254</v>
      </c>
      <c r="S322" s="19" t="s">
        <v>63</v>
      </c>
      <c r="T322" s="248"/>
      <c r="U322" s="11" t="s">
        <v>135</v>
      </c>
      <c r="V322" s="144" t="s">
        <v>5528</v>
      </c>
      <c r="W322" s="11" t="b">
        <v>0</v>
      </c>
      <c r="X322" s="12" t="s">
        <v>63</v>
      </c>
      <c r="Y322" s="248"/>
      <c r="Z322" s="11" t="s">
        <v>71</v>
      </c>
      <c r="AA322" s="11" t="s">
        <v>72</v>
      </c>
      <c r="AB322" s="12" t="s">
        <v>73</v>
      </c>
      <c r="AC322" s="12" t="s">
        <v>73</v>
      </c>
      <c r="AD322" s="12" t="s">
        <v>73</v>
      </c>
      <c r="AE322" s="12" t="s">
        <v>73</v>
      </c>
      <c r="AF322" s="12" t="s">
        <v>73</v>
      </c>
      <c r="AG322" s="12" t="s">
        <v>73</v>
      </c>
      <c r="AH322" s="12" t="s">
        <v>73</v>
      </c>
      <c r="AI322" s="12" t="s">
        <v>73</v>
      </c>
      <c r="AJ322" s="12" t="s">
        <v>73</v>
      </c>
      <c r="AK322" s="12" t="s">
        <v>213</v>
      </c>
      <c r="AL322" s="12" t="s">
        <v>73</v>
      </c>
      <c r="AM322" s="12" t="s">
        <v>213</v>
      </c>
      <c r="AN322" s="12" t="s">
        <v>73</v>
      </c>
      <c r="AO322" s="248"/>
      <c r="AP322" s="11" t="s">
        <v>5529</v>
      </c>
      <c r="AQ322" s="13" t="s">
        <v>5530</v>
      </c>
      <c r="AR322" s="122" t="s">
        <v>76</v>
      </c>
      <c r="AS322" s="12" t="s">
        <v>77</v>
      </c>
      <c r="AT322" s="14">
        <v>44521</v>
      </c>
      <c r="AU322" s="14">
        <v>45976</v>
      </c>
    </row>
    <row r="323" spans="1:47" s="15" customFormat="1" ht="10.5">
      <c r="A323" s="13" t="s">
        <v>5532</v>
      </c>
      <c r="B323" s="11" t="s">
        <v>5533</v>
      </c>
      <c r="C323" s="12">
        <v>7237</v>
      </c>
      <c r="D323" s="13" t="s">
        <v>5534</v>
      </c>
      <c r="E323" s="13" t="s">
        <v>3642</v>
      </c>
      <c r="F323" s="253"/>
      <c r="G323" s="11" t="s">
        <v>5535</v>
      </c>
      <c r="H323" s="11" t="s">
        <v>5536</v>
      </c>
      <c r="I323" s="11" t="s">
        <v>5537</v>
      </c>
      <c r="J323" s="20" t="s">
        <v>5538</v>
      </c>
      <c r="K323" s="11" t="s">
        <v>62</v>
      </c>
      <c r="L323" s="11" t="s">
        <v>63</v>
      </c>
      <c r="M323" s="11" t="s">
        <v>5539</v>
      </c>
      <c r="N323" s="16" t="s">
        <v>203</v>
      </c>
      <c r="O323" s="16" t="s">
        <v>5540</v>
      </c>
      <c r="P323" s="16" t="s">
        <v>254</v>
      </c>
      <c r="Q323" s="20" t="s">
        <v>63</v>
      </c>
      <c r="R323" s="16" t="s">
        <v>254</v>
      </c>
      <c r="S323" s="19" t="s">
        <v>63</v>
      </c>
      <c r="T323" s="248"/>
      <c r="U323" s="11" t="s">
        <v>135</v>
      </c>
      <c r="V323" s="144" t="s">
        <v>5541</v>
      </c>
      <c r="W323" s="11" t="b">
        <v>0</v>
      </c>
      <c r="X323" s="12" t="s">
        <v>63</v>
      </c>
      <c r="Y323" s="248"/>
      <c r="Z323" s="11" t="s">
        <v>71</v>
      </c>
      <c r="AA323" s="11" t="s">
        <v>72</v>
      </c>
      <c r="AB323" s="12" t="s">
        <v>73</v>
      </c>
      <c r="AC323" s="12" t="s">
        <v>73</v>
      </c>
      <c r="AD323" s="12" t="s">
        <v>73</v>
      </c>
      <c r="AE323" s="12" t="s">
        <v>73</v>
      </c>
      <c r="AF323" s="12" t="s">
        <v>73</v>
      </c>
      <c r="AG323" s="12" t="s">
        <v>73</v>
      </c>
      <c r="AH323" s="12" t="s">
        <v>73</v>
      </c>
      <c r="AI323" s="12" t="s">
        <v>73</v>
      </c>
      <c r="AJ323" s="12" t="s">
        <v>73</v>
      </c>
      <c r="AK323" s="12" t="s">
        <v>213</v>
      </c>
      <c r="AL323" s="12" t="s">
        <v>73</v>
      </c>
      <c r="AM323" s="12" t="s">
        <v>213</v>
      </c>
      <c r="AN323" s="12" t="s">
        <v>73</v>
      </c>
      <c r="AO323" s="248"/>
      <c r="AP323" s="11" t="s">
        <v>5542</v>
      </c>
      <c r="AQ323" s="13" t="s">
        <v>5543</v>
      </c>
      <c r="AR323" s="122" t="s">
        <v>76</v>
      </c>
      <c r="AS323" s="12" t="s">
        <v>77</v>
      </c>
      <c r="AT323" s="14">
        <v>44521</v>
      </c>
      <c r="AU323" s="14">
        <v>45976</v>
      </c>
    </row>
    <row r="324" spans="1:47" s="10" customFormat="1" ht="11.25">
      <c r="A324" s="13" t="s">
        <v>5544</v>
      </c>
      <c r="B324" s="11" t="s">
        <v>5545</v>
      </c>
      <c r="C324" s="12">
        <v>7235</v>
      </c>
      <c r="D324" s="13" t="s">
        <v>5546</v>
      </c>
      <c r="E324" s="13" t="s">
        <v>3642</v>
      </c>
      <c r="F324" s="253"/>
      <c r="G324" s="11" t="s">
        <v>5548</v>
      </c>
      <c r="H324" s="11" t="b">
        <v>0</v>
      </c>
      <c r="I324" s="11" t="s">
        <v>5550</v>
      </c>
      <c r="J324" s="13" t="s">
        <v>63</v>
      </c>
      <c r="K324" s="11" t="s">
        <v>62</v>
      </c>
      <c r="L324" s="11" t="s">
        <v>63</v>
      </c>
      <c r="M324" s="11" t="s">
        <v>5551</v>
      </c>
      <c r="N324" s="16" t="s">
        <v>203</v>
      </c>
      <c r="O324" s="16" t="s">
        <v>5554</v>
      </c>
      <c r="P324" s="16" t="s">
        <v>254</v>
      </c>
      <c r="Q324" s="20" t="s">
        <v>63</v>
      </c>
      <c r="R324" s="16" t="s">
        <v>254</v>
      </c>
      <c r="S324" s="19" t="s">
        <v>63</v>
      </c>
      <c r="T324" s="248"/>
      <c r="U324" s="11" t="s">
        <v>135</v>
      </c>
      <c r="V324" s="144" t="s">
        <v>1030</v>
      </c>
      <c r="W324" s="11" t="b">
        <v>0</v>
      </c>
      <c r="X324" s="12" t="s">
        <v>63</v>
      </c>
      <c r="Y324" s="248"/>
      <c r="Z324" s="11" t="s">
        <v>211</v>
      </c>
      <c r="AA324" s="11" t="s">
        <v>72</v>
      </c>
      <c r="AB324" s="12" t="s">
        <v>73</v>
      </c>
      <c r="AC324" s="12" t="s">
        <v>73</v>
      </c>
      <c r="AD324" s="12" t="s">
        <v>73</v>
      </c>
      <c r="AE324" s="12" t="s">
        <v>73</v>
      </c>
      <c r="AF324" s="12" t="s">
        <v>73</v>
      </c>
      <c r="AG324" s="12" t="s">
        <v>73</v>
      </c>
      <c r="AH324" s="12" t="s">
        <v>73</v>
      </c>
      <c r="AI324" s="12" t="s">
        <v>73</v>
      </c>
      <c r="AJ324" s="12" t="s">
        <v>73</v>
      </c>
      <c r="AK324" s="12" t="s">
        <v>213</v>
      </c>
      <c r="AL324" s="12" t="s">
        <v>73</v>
      </c>
      <c r="AM324" s="12" t="s">
        <v>213</v>
      </c>
      <c r="AN324" s="12" t="s">
        <v>73</v>
      </c>
      <c r="AO324" s="248"/>
      <c r="AP324" s="11" t="s">
        <v>5555</v>
      </c>
      <c r="AQ324" s="13" t="s">
        <v>5556</v>
      </c>
      <c r="AR324" s="122" t="s">
        <v>76</v>
      </c>
      <c r="AS324" s="12" t="s">
        <v>77</v>
      </c>
      <c r="AT324" s="14">
        <v>44521</v>
      </c>
      <c r="AU324" s="14">
        <v>45976</v>
      </c>
    </row>
    <row r="325" spans="1:47" s="50" customFormat="1" ht="10.5">
      <c r="A325" s="13" t="s">
        <v>5559</v>
      </c>
      <c r="B325" s="11" t="s">
        <v>5560</v>
      </c>
      <c r="C325" s="12">
        <v>1066</v>
      </c>
      <c r="D325" s="13" t="s">
        <v>5561</v>
      </c>
      <c r="E325" s="13" t="s">
        <v>3642</v>
      </c>
      <c r="F325" s="253"/>
      <c r="G325" s="11" t="s">
        <v>5564</v>
      </c>
      <c r="H325" s="11" t="s">
        <v>5565</v>
      </c>
      <c r="I325" s="11" t="s">
        <v>5568</v>
      </c>
      <c r="J325" s="20" t="s">
        <v>63</v>
      </c>
      <c r="K325" s="11" t="s">
        <v>62</v>
      </c>
      <c r="L325" s="11" t="s">
        <v>63</v>
      </c>
      <c r="M325" s="11" t="s">
        <v>5569</v>
      </c>
      <c r="N325" s="16" t="s">
        <v>203</v>
      </c>
      <c r="O325" s="16" t="s">
        <v>5571</v>
      </c>
      <c r="P325" s="16" t="s">
        <v>254</v>
      </c>
      <c r="Q325" s="20" t="s">
        <v>63</v>
      </c>
      <c r="R325" s="16" t="s">
        <v>254</v>
      </c>
      <c r="S325" s="19" t="s">
        <v>63</v>
      </c>
      <c r="T325" s="248"/>
      <c r="U325" s="11" t="s">
        <v>135</v>
      </c>
      <c r="V325" s="144" t="s">
        <v>5573</v>
      </c>
      <c r="W325" s="11" t="b">
        <v>0</v>
      </c>
      <c r="X325" s="12" t="s">
        <v>63</v>
      </c>
      <c r="Y325" s="248"/>
      <c r="Z325" s="11" t="s">
        <v>71</v>
      </c>
      <c r="AA325" s="11" t="s">
        <v>72</v>
      </c>
      <c r="AB325" s="12" t="s">
        <v>73</v>
      </c>
      <c r="AC325" s="12" t="s">
        <v>73</v>
      </c>
      <c r="AD325" s="12" t="s">
        <v>73</v>
      </c>
      <c r="AE325" s="12" t="s">
        <v>73</v>
      </c>
      <c r="AF325" s="12" t="s">
        <v>73</v>
      </c>
      <c r="AG325" s="12" t="s">
        <v>73</v>
      </c>
      <c r="AH325" s="12" t="s">
        <v>213</v>
      </c>
      <c r="AI325" s="12" t="s">
        <v>213</v>
      </c>
      <c r="AJ325" s="12" t="s">
        <v>213</v>
      </c>
      <c r="AK325" s="12" t="s">
        <v>213</v>
      </c>
      <c r="AL325" s="12" t="s">
        <v>73</v>
      </c>
      <c r="AM325" s="12" t="s">
        <v>213</v>
      </c>
      <c r="AN325" s="12" t="s">
        <v>73</v>
      </c>
      <c r="AO325" s="248"/>
      <c r="AP325" s="11" t="s">
        <v>5574</v>
      </c>
      <c r="AQ325" s="13" t="s">
        <v>5575</v>
      </c>
      <c r="AR325" s="122" t="s">
        <v>76</v>
      </c>
      <c r="AS325" s="12" t="s">
        <v>77</v>
      </c>
      <c r="AT325" s="14" t="s">
        <v>63</v>
      </c>
      <c r="AU325" s="14">
        <v>44982</v>
      </c>
    </row>
    <row r="326" spans="1:47" s="15" customFormat="1" ht="10.5">
      <c r="A326" s="13" t="s">
        <v>5578</v>
      </c>
      <c r="B326" s="11" t="s">
        <v>5580</v>
      </c>
      <c r="C326" s="12">
        <v>6302</v>
      </c>
      <c r="D326" s="13" t="s">
        <v>5581</v>
      </c>
      <c r="E326" s="13" t="s">
        <v>3642</v>
      </c>
      <c r="F326" s="253"/>
      <c r="G326" s="11" t="s">
        <v>5584</v>
      </c>
      <c r="H326" s="11" t="b">
        <v>0</v>
      </c>
      <c r="I326" s="11" t="s">
        <v>5587</v>
      </c>
      <c r="J326" s="20" t="s">
        <v>63</v>
      </c>
      <c r="K326" s="11" t="s">
        <v>62</v>
      </c>
      <c r="L326" s="11" t="s">
        <v>63</v>
      </c>
      <c r="M326" s="11" t="s">
        <v>5589</v>
      </c>
      <c r="N326" s="16" t="s">
        <v>203</v>
      </c>
      <c r="O326" s="16" t="s">
        <v>5592</v>
      </c>
      <c r="P326" s="16" t="s">
        <v>254</v>
      </c>
      <c r="Q326" s="20" t="s">
        <v>63</v>
      </c>
      <c r="R326" s="16" t="s">
        <v>254</v>
      </c>
      <c r="S326" s="19" t="s">
        <v>63</v>
      </c>
      <c r="T326" s="248"/>
      <c r="U326" s="11" t="s">
        <v>135</v>
      </c>
      <c r="V326" s="144" t="s">
        <v>1030</v>
      </c>
      <c r="W326" s="11" t="b">
        <v>0</v>
      </c>
      <c r="X326" s="12" t="s">
        <v>63</v>
      </c>
      <c r="Y326" s="248"/>
      <c r="Z326" s="11" t="s">
        <v>211</v>
      </c>
      <c r="AA326" s="11" t="s">
        <v>72</v>
      </c>
      <c r="AB326" s="12" t="s">
        <v>73</v>
      </c>
      <c r="AC326" s="12" t="s">
        <v>73</v>
      </c>
      <c r="AD326" s="12" t="s">
        <v>73</v>
      </c>
      <c r="AE326" s="12" t="s">
        <v>73</v>
      </c>
      <c r="AF326" s="12" t="s">
        <v>73</v>
      </c>
      <c r="AG326" s="12" t="s">
        <v>73</v>
      </c>
      <c r="AH326" s="12" t="s">
        <v>213</v>
      </c>
      <c r="AI326" s="12" t="s">
        <v>213</v>
      </c>
      <c r="AJ326" s="12" t="s">
        <v>213</v>
      </c>
      <c r="AK326" s="12" t="s">
        <v>213</v>
      </c>
      <c r="AL326" s="12" t="s">
        <v>73</v>
      </c>
      <c r="AM326" s="12" t="s">
        <v>213</v>
      </c>
      <c r="AN326" s="12" t="s">
        <v>73</v>
      </c>
      <c r="AO326" s="248"/>
      <c r="AP326" s="11" t="s">
        <v>5594</v>
      </c>
      <c r="AQ326" s="13" t="s">
        <v>5595</v>
      </c>
      <c r="AR326" s="122" t="s">
        <v>76</v>
      </c>
      <c r="AS326" s="12" t="s">
        <v>77</v>
      </c>
      <c r="AT326" s="14">
        <v>44521</v>
      </c>
      <c r="AU326" s="14" t="s">
        <v>63</v>
      </c>
    </row>
    <row r="327" spans="1:47" s="15" customFormat="1" ht="10.5">
      <c r="A327" s="13" t="s">
        <v>5597</v>
      </c>
      <c r="B327" s="11" t="s">
        <v>5598</v>
      </c>
      <c r="C327" s="12">
        <v>268</v>
      </c>
      <c r="D327" s="13" t="s">
        <v>5599</v>
      </c>
      <c r="E327" s="13" t="s">
        <v>3642</v>
      </c>
      <c r="F327" s="253"/>
      <c r="G327" s="11" t="s">
        <v>5602</v>
      </c>
      <c r="H327" s="11" t="s">
        <v>5603</v>
      </c>
      <c r="I327" s="11" t="s">
        <v>5606</v>
      </c>
      <c r="J327" s="13" t="s">
        <v>63</v>
      </c>
      <c r="K327" s="11" t="s">
        <v>62</v>
      </c>
      <c r="L327" s="11" t="s">
        <v>63</v>
      </c>
      <c r="M327" s="11" t="s">
        <v>5607</v>
      </c>
      <c r="N327" s="11" t="s">
        <v>203</v>
      </c>
      <c r="O327" s="11" t="s">
        <v>5610</v>
      </c>
      <c r="P327" s="11" t="s">
        <v>254</v>
      </c>
      <c r="Q327" s="13" t="s">
        <v>63</v>
      </c>
      <c r="R327" s="11" t="s">
        <v>254</v>
      </c>
      <c r="S327" s="12" t="s">
        <v>63</v>
      </c>
      <c r="T327" s="248"/>
      <c r="U327" s="11" t="s">
        <v>135</v>
      </c>
      <c r="V327" s="144" t="s">
        <v>5611</v>
      </c>
      <c r="W327" s="11" t="b">
        <v>0</v>
      </c>
      <c r="X327" s="12" t="s">
        <v>63</v>
      </c>
      <c r="Y327" s="248"/>
      <c r="Z327" s="11" t="s">
        <v>211</v>
      </c>
      <c r="AA327" s="11" t="s">
        <v>72</v>
      </c>
      <c r="AB327" s="12" t="s">
        <v>73</v>
      </c>
      <c r="AC327" s="12" t="s">
        <v>73</v>
      </c>
      <c r="AD327" s="12" t="s">
        <v>73</v>
      </c>
      <c r="AE327" s="12" t="s">
        <v>73</v>
      </c>
      <c r="AF327" s="12" t="s">
        <v>73</v>
      </c>
      <c r="AG327" s="12" t="s">
        <v>73</v>
      </c>
      <c r="AH327" s="12" t="s">
        <v>213</v>
      </c>
      <c r="AI327" s="12" t="s">
        <v>213</v>
      </c>
      <c r="AJ327" s="12" t="s">
        <v>213</v>
      </c>
      <c r="AK327" s="12" t="s">
        <v>213</v>
      </c>
      <c r="AL327" s="12" t="s">
        <v>213</v>
      </c>
      <c r="AM327" s="12" t="s">
        <v>213</v>
      </c>
      <c r="AN327" s="12" t="s">
        <v>73</v>
      </c>
      <c r="AO327" s="248"/>
      <c r="AP327" s="11" t="s">
        <v>5613</v>
      </c>
      <c r="AQ327" s="13" t="s">
        <v>5614</v>
      </c>
      <c r="AR327" s="122" t="s">
        <v>76</v>
      </c>
      <c r="AS327" s="12" t="s">
        <v>77</v>
      </c>
      <c r="AT327" s="14">
        <v>44702</v>
      </c>
      <c r="AU327" s="14">
        <v>45976</v>
      </c>
    </row>
    <row r="328" spans="1:47" s="15" customFormat="1" ht="10.5">
      <c r="A328" s="13" t="s">
        <v>5616</v>
      </c>
      <c r="B328" s="13" t="s">
        <v>5617</v>
      </c>
      <c r="C328" s="12">
        <v>6160</v>
      </c>
      <c r="D328" s="13" t="s">
        <v>5618</v>
      </c>
      <c r="E328" s="13" t="s">
        <v>3642</v>
      </c>
      <c r="F328" s="253"/>
      <c r="G328" s="11" t="s">
        <v>5621</v>
      </c>
      <c r="H328" s="11" t="s">
        <v>5622</v>
      </c>
      <c r="I328" s="11" t="s">
        <v>5623</v>
      </c>
      <c r="J328" s="13" t="s">
        <v>5624</v>
      </c>
      <c r="K328" s="11" t="s">
        <v>62</v>
      </c>
      <c r="L328" s="11" t="s">
        <v>63</v>
      </c>
      <c r="M328" s="11" t="s">
        <v>5625</v>
      </c>
      <c r="N328" s="11" t="s">
        <v>203</v>
      </c>
      <c r="O328" s="11" t="s">
        <v>5610</v>
      </c>
      <c r="P328" s="11" t="s">
        <v>254</v>
      </c>
      <c r="Q328" s="13" t="s">
        <v>63</v>
      </c>
      <c r="R328" s="11" t="s">
        <v>254</v>
      </c>
      <c r="S328" s="12" t="s">
        <v>63</v>
      </c>
      <c r="T328" s="248"/>
      <c r="U328" s="11" t="s">
        <v>5628</v>
      </c>
      <c r="V328" s="144" t="s">
        <v>63</v>
      </c>
      <c r="W328" s="11" t="b">
        <v>0</v>
      </c>
      <c r="X328" s="12">
        <v>80</v>
      </c>
      <c r="Y328" s="248"/>
      <c r="Z328" s="11" t="s">
        <v>211</v>
      </c>
      <c r="AA328" s="11" t="s">
        <v>72</v>
      </c>
      <c r="AB328" s="12" t="s">
        <v>73</v>
      </c>
      <c r="AC328" s="12" t="s">
        <v>73</v>
      </c>
      <c r="AD328" s="12" t="s">
        <v>73</v>
      </c>
      <c r="AE328" s="12" t="s">
        <v>73</v>
      </c>
      <c r="AF328" s="12" t="s">
        <v>73</v>
      </c>
      <c r="AG328" s="12" t="s">
        <v>73</v>
      </c>
      <c r="AH328" s="12" t="s">
        <v>213</v>
      </c>
      <c r="AI328" s="12" t="s">
        <v>213</v>
      </c>
      <c r="AJ328" s="12" t="s">
        <v>213</v>
      </c>
      <c r="AK328" s="12" t="s">
        <v>213</v>
      </c>
      <c r="AL328" s="12" t="s">
        <v>213</v>
      </c>
      <c r="AM328" s="12" t="s">
        <v>213</v>
      </c>
      <c r="AN328" s="12" t="s">
        <v>73</v>
      </c>
      <c r="AO328" s="248"/>
      <c r="AP328" s="11" t="s">
        <v>5629</v>
      </c>
      <c r="AQ328" s="13" t="s">
        <v>5630</v>
      </c>
      <c r="AR328" s="122" t="s">
        <v>76</v>
      </c>
      <c r="AS328" s="12" t="s">
        <v>77</v>
      </c>
      <c r="AT328" s="14">
        <v>44702</v>
      </c>
      <c r="AU328" s="14">
        <v>45976</v>
      </c>
    </row>
    <row r="329" spans="1:47" s="10" customFormat="1" ht="11.25">
      <c r="A329" s="13" t="s">
        <v>5633</v>
      </c>
      <c r="B329" s="13" t="s">
        <v>5634</v>
      </c>
      <c r="C329" s="12">
        <v>6754</v>
      </c>
      <c r="D329" s="13" t="s">
        <v>5635</v>
      </c>
      <c r="E329" s="13" t="s">
        <v>3642</v>
      </c>
      <c r="F329" s="253"/>
      <c r="G329" s="11" t="s">
        <v>5638</v>
      </c>
      <c r="H329" s="11" t="s">
        <v>5639</v>
      </c>
      <c r="I329" s="11" t="s">
        <v>5640</v>
      </c>
      <c r="J329" s="13" t="s">
        <v>63</v>
      </c>
      <c r="K329" s="11" t="s">
        <v>62</v>
      </c>
      <c r="L329" s="11" t="s">
        <v>63</v>
      </c>
      <c r="M329" s="11" t="s">
        <v>5641</v>
      </c>
      <c r="N329" s="16" t="s">
        <v>203</v>
      </c>
      <c r="O329" s="19" t="s">
        <v>5642</v>
      </c>
      <c r="P329" s="11" t="s">
        <v>254</v>
      </c>
      <c r="Q329" s="13" t="s">
        <v>63</v>
      </c>
      <c r="R329" s="11" t="s">
        <v>254</v>
      </c>
      <c r="S329" s="12" t="s">
        <v>63</v>
      </c>
      <c r="T329" s="248"/>
      <c r="U329" s="11" t="s">
        <v>135</v>
      </c>
      <c r="V329" s="144" t="s">
        <v>5643</v>
      </c>
      <c r="W329" s="11" t="b">
        <v>0</v>
      </c>
      <c r="X329" s="12" t="s">
        <v>63</v>
      </c>
      <c r="Y329" s="248"/>
      <c r="Z329" s="11" t="s">
        <v>211</v>
      </c>
      <c r="AA329" s="11" t="s">
        <v>72</v>
      </c>
      <c r="AB329" s="12" t="s">
        <v>73</v>
      </c>
      <c r="AC329" s="12" t="s">
        <v>73</v>
      </c>
      <c r="AD329" s="12" t="s">
        <v>73</v>
      </c>
      <c r="AE329" s="12" t="s">
        <v>73</v>
      </c>
      <c r="AF329" s="12" t="s">
        <v>73</v>
      </c>
      <c r="AG329" s="12" t="s">
        <v>73</v>
      </c>
      <c r="AH329" s="12" t="s">
        <v>213</v>
      </c>
      <c r="AI329" s="12" t="s">
        <v>213</v>
      </c>
      <c r="AJ329" s="12" t="s">
        <v>213</v>
      </c>
      <c r="AK329" s="12" t="s">
        <v>213</v>
      </c>
      <c r="AL329" s="12" t="s">
        <v>213</v>
      </c>
      <c r="AM329" s="12" t="s">
        <v>213</v>
      </c>
      <c r="AN329" s="12" t="s">
        <v>73</v>
      </c>
      <c r="AO329" s="248"/>
      <c r="AP329" s="11" t="s">
        <v>5644</v>
      </c>
      <c r="AQ329" s="13" t="s">
        <v>5645</v>
      </c>
      <c r="AR329" s="122" t="s">
        <v>76</v>
      </c>
      <c r="AS329" s="12" t="s">
        <v>77</v>
      </c>
      <c r="AT329" s="14">
        <v>44786</v>
      </c>
      <c r="AU329" s="14">
        <v>45976</v>
      </c>
    </row>
    <row r="330" spans="1:47" s="15" customFormat="1" ht="10.5">
      <c r="A330" s="13" t="s">
        <v>5648</v>
      </c>
      <c r="B330" s="13" t="s">
        <v>5649</v>
      </c>
      <c r="C330" s="12">
        <v>8583</v>
      </c>
      <c r="D330" s="13" t="s">
        <v>5650</v>
      </c>
      <c r="E330" s="13" t="s">
        <v>3642</v>
      </c>
      <c r="F330" s="253"/>
      <c r="G330" s="11" t="s">
        <v>5653</v>
      </c>
      <c r="H330" s="11" t="s">
        <v>5656</v>
      </c>
      <c r="I330" s="11" t="s">
        <v>5659</v>
      </c>
      <c r="J330" s="13" t="s">
        <v>63</v>
      </c>
      <c r="K330" s="11" t="s">
        <v>61</v>
      </c>
      <c r="L330" s="11" t="s">
        <v>63</v>
      </c>
      <c r="M330" s="11" t="s">
        <v>5660</v>
      </c>
      <c r="N330" s="16" t="s">
        <v>203</v>
      </c>
      <c r="O330" s="11" t="s">
        <v>5662</v>
      </c>
      <c r="P330" s="11" t="s">
        <v>254</v>
      </c>
      <c r="Q330" s="13" t="s">
        <v>63</v>
      </c>
      <c r="R330" s="11" t="s">
        <v>254</v>
      </c>
      <c r="S330" s="12" t="s">
        <v>63</v>
      </c>
      <c r="T330" s="248"/>
      <c r="U330" s="11" t="s">
        <v>135</v>
      </c>
      <c r="V330" s="144" t="s">
        <v>5664</v>
      </c>
      <c r="W330" s="11" t="b">
        <v>0</v>
      </c>
      <c r="X330" s="12">
        <v>80</v>
      </c>
      <c r="Y330" s="248"/>
      <c r="Z330" s="11" t="s">
        <v>211</v>
      </c>
      <c r="AA330" s="11" t="s">
        <v>72</v>
      </c>
      <c r="AB330" s="12" t="s">
        <v>73</v>
      </c>
      <c r="AC330" s="12" t="s">
        <v>73</v>
      </c>
      <c r="AD330" s="12" t="s">
        <v>73</v>
      </c>
      <c r="AE330" s="12" t="s">
        <v>73</v>
      </c>
      <c r="AF330" s="12" t="s">
        <v>73</v>
      </c>
      <c r="AG330" s="12" t="s">
        <v>73</v>
      </c>
      <c r="AH330" s="12" t="s">
        <v>213</v>
      </c>
      <c r="AI330" s="12" t="s">
        <v>213</v>
      </c>
      <c r="AJ330" s="12" t="s">
        <v>213</v>
      </c>
      <c r="AK330" s="12" t="s">
        <v>73</v>
      </c>
      <c r="AL330" s="12" t="s">
        <v>213</v>
      </c>
      <c r="AM330" s="12" t="s">
        <v>213</v>
      </c>
      <c r="AN330" s="12" t="s">
        <v>73</v>
      </c>
      <c r="AO330" s="248"/>
      <c r="AP330" s="11" t="s">
        <v>5665</v>
      </c>
      <c r="AQ330" s="13" t="s">
        <v>5666</v>
      </c>
      <c r="AR330" s="122" t="s">
        <v>76</v>
      </c>
      <c r="AS330" s="12" t="s">
        <v>77</v>
      </c>
      <c r="AT330" s="14" t="s">
        <v>5667</v>
      </c>
      <c r="AU330" s="14" t="s">
        <v>2172</v>
      </c>
    </row>
    <row r="331" spans="1:47" s="15" customFormat="1" ht="10.5">
      <c r="A331" s="13" t="s">
        <v>5670</v>
      </c>
      <c r="B331" s="11" t="s">
        <v>5672</v>
      </c>
      <c r="C331" s="12">
        <v>271</v>
      </c>
      <c r="D331" s="13" t="s">
        <v>5673</v>
      </c>
      <c r="E331" s="13" t="s">
        <v>3642</v>
      </c>
      <c r="F331" s="253"/>
      <c r="G331" s="11" t="s">
        <v>5676</v>
      </c>
      <c r="H331" s="11" t="s">
        <v>5679</v>
      </c>
      <c r="I331" s="11" t="s">
        <v>5682</v>
      </c>
      <c r="J331" s="13" t="s">
        <v>63</v>
      </c>
      <c r="K331" s="11" t="s">
        <v>62</v>
      </c>
      <c r="L331" s="11" t="s">
        <v>63</v>
      </c>
      <c r="M331" s="11" t="s">
        <v>5683</v>
      </c>
      <c r="N331" s="11" t="s">
        <v>203</v>
      </c>
      <c r="O331" s="11" t="s">
        <v>5687</v>
      </c>
      <c r="P331" s="11" t="s">
        <v>254</v>
      </c>
      <c r="Q331" s="13" t="s">
        <v>63</v>
      </c>
      <c r="R331" s="11" t="s">
        <v>254</v>
      </c>
      <c r="S331" s="12" t="s">
        <v>63</v>
      </c>
      <c r="T331" s="248"/>
      <c r="U331" s="11" t="s">
        <v>5628</v>
      </c>
      <c r="V331" s="144" t="s">
        <v>63</v>
      </c>
      <c r="W331" s="11" t="b">
        <v>0</v>
      </c>
      <c r="X331" s="12">
        <v>1000</v>
      </c>
      <c r="Y331" s="248"/>
      <c r="Z331" s="11" t="s">
        <v>211</v>
      </c>
      <c r="AA331" s="11" t="s">
        <v>72</v>
      </c>
      <c r="AB331" s="12" t="s">
        <v>73</v>
      </c>
      <c r="AC331" s="12" t="s">
        <v>73</v>
      </c>
      <c r="AD331" s="12" t="s">
        <v>73</v>
      </c>
      <c r="AE331" s="12" t="s">
        <v>73</v>
      </c>
      <c r="AF331" s="12" t="s">
        <v>73</v>
      </c>
      <c r="AG331" s="12" t="s">
        <v>73</v>
      </c>
      <c r="AH331" s="12" t="s">
        <v>213</v>
      </c>
      <c r="AI331" s="12" t="s">
        <v>213</v>
      </c>
      <c r="AJ331" s="12" t="s">
        <v>213</v>
      </c>
      <c r="AK331" s="12" t="s">
        <v>213</v>
      </c>
      <c r="AL331" s="12" t="s">
        <v>213</v>
      </c>
      <c r="AM331" s="12" t="s">
        <v>213</v>
      </c>
      <c r="AN331" s="12" t="s">
        <v>73</v>
      </c>
      <c r="AO331" s="248"/>
      <c r="AP331" s="11" t="s">
        <v>5689</v>
      </c>
      <c r="AQ331" s="13" t="s">
        <v>5690</v>
      </c>
      <c r="AR331" s="122" t="s">
        <v>76</v>
      </c>
      <c r="AS331" s="12" t="s">
        <v>77</v>
      </c>
      <c r="AT331" s="14">
        <v>44702</v>
      </c>
      <c r="AU331" s="14">
        <v>44702</v>
      </c>
    </row>
    <row r="332" spans="1:47" s="15" customFormat="1" ht="10.5">
      <c r="A332" s="13" t="s">
        <v>5693</v>
      </c>
      <c r="B332" s="11" t="s">
        <v>5694</v>
      </c>
      <c r="C332" s="12">
        <v>272</v>
      </c>
      <c r="D332" s="13" t="s">
        <v>5695</v>
      </c>
      <c r="E332" s="13" t="s">
        <v>3642</v>
      </c>
      <c r="F332" s="253"/>
      <c r="G332" s="11" t="s">
        <v>547</v>
      </c>
      <c r="H332" s="11" t="s">
        <v>5696</v>
      </c>
      <c r="I332" s="15" t="s">
        <v>550</v>
      </c>
      <c r="J332" s="13" t="s">
        <v>63</v>
      </c>
      <c r="K332" s="11" t="s">
        <v>62</v>
      </c>
      <c r="L332" s="11" t="s">
        <v>628</v>
      </c>
      <c r="M332" s="11" t="s">
        <v>5697</v>
      </c>
      <c r="N332" s="11" t="s">
        <v>203</v>
      </c>
      <c r="O332" s="11" t="s">
        <v>5700</v>
      </c>
      <c r="P332" s="11" t="s">
        <v>203</v>
      </c>
      <c r="Q332" s="13" t="s">
        <v>5700</v>
      </c>
      <c r="R332" s="11" t="s">
        <v>203</v>
      </c>
      <c r="S332" s="11" t="s">
        <v>5701</v>
      </c>
      <c r="T332" s="248"/>
      <c r="U332" s="11" t="s">
        <v>135</v>
      </c>
      <c r="V332" s="144" t="s">
        <v>554</v>
      </c>
      <c r="W332" s="11" t="b">
        <v>0</v>
      </c>
      <c r="X332" s="12" t="s">
        <v>63</v>
      </c>
      <c r="Y332" s="248"/>
      <c r="Z332" s="11" t="s">
        <v>211</v>
      </c>
      <c r="AA332" s="11" t="s">
        <v>72</v>
      </c>
      <c r="AB332" s="12" t="s">
        <v>73</v>
      </c>
      <c r="AC332" s="12" t="s">
        <v>73</v>
      </c>
      <c r="AD332" s="12" t="s">
        <v>73</v>
      </c>
      <c r="AE332" s="12" t="s">
        <v>73</v>
      </c>
      <c r="AF332" s="12" t="s">
        <v>73</v>
      </c>
      <c r="AG332" s="12" t="s">
        <v>73</v>
      </c>
      <c r="AH332" s="12" t="s">
        <v>213</v>
      </c>
      <c r="AI332" s="12" t="s">
        <v>213</v>
      </c>
      <c r="AJ332" s="12" t="s">
        <v>213</v>
      </c>
      <c r="AK332" s="12" t="s">
        <v>213</v>
      </c>
      <c r="AL332" s="12" t="s">
        <v>213</v>
      </c>
      <c r="AM332" s="12" t="s">
        <v>213</v>
      </c>
      <c r="AN332" s="12" t="s">
        <v>73</v>
      </c>
      <c r="AO332" s="248"/>
      <c r="AP332" s="11" t="s">
        <v>5702</v>
      </c>
      <c r="AQ332" s="13" t="s">
        <v>5703</v>
      </c>
      <c r="AR332" s="122" t="s">
        <v>76</v>
      </c>
      <c r="AS332" s="12" t="s">
        <v>77</v>
      </c>
      <c r="AT332" s="14">
        <v>44702</v>
      </c>
      <c r="AU332" s="14">
        <v>45892</v>
      </c>
    </row>
    <row r="333" spans="1:47" s="15" customFormat="1" ht="10.5">
      <c r="A333" s="13" t="s">
        <v>5706</v>
      </c>
      <c r="B333" s="11" t="s">
        <v>5707</v>
      </c>
      <c r="C333" s="12">
        <v>6268</v>
      </c>
      <c r="D333" s="13" t="s">
        <v>5708</v>
      </c>
      <c r="E333" s="13" t="s">
        <v>4324</v>
      </c>
      <c r="F333" s="253"/>
      <c r="G333" s="11" t="s">
        <v>5711</v>
      </c>
      <c r="H333" s="11" t="s">
        <v>5712</v>
      </c>
      <c r="I333" s="11" t="s">
        <v>5714</v>
      </c>
      <c r="J333" s="20" t="s">
        <v>63</v>
      </c>
      <c r="K333" s="11" t="s">
        <v>61</v>
      </c>
      <c r="L333" s="11" t="s">
        <v>63</v>
      </c>
      <c r="M333" s="11" t="s">
        <v>5715</v>
      </c>
      <c r="N333" s="16" t="s">
        <v>254</v>
      </c>
      <c r="O333" s="19" t="s">
        <v>63</v>
      </c>
      <c r="P333" s="16" t="s">
        <v>254</v>
      </c>
      <c r="Q333" s="20" t="s">
        <v>63</v>
      </c>
      <c r="R333" s="16" t="s">
        <v>254</v>
      </c>
      <c r="S333" s="19" t="s">
        <v>63</v>
      </c>
      <c r="T333" s="248"/>
      <c r="U333" s="11" t="s">
        <v>135</v>
      </c>
      <c r="V333" s="201" t="s">
        <v>5717</v>
      </c>
      <c r="W333" s="11" t="s">
        <v>50</v>
      </c>
      <c r="X333" s="12" t="s">
        <v>63</v>
      </c>
      <c r="Y333" s="248"/>
      <c r="Z333" s="16" t="s">
        <v>211</v>
      </c>
      <c r="AA333" s="16" t="s">
        <v>72</v>
      </c>
      <c r="AB333" s="12" t="s">
        <v>73</v>
      </c>
      <c r="AC333" s="12" t="s">
        <v>73</v>
      </c>
      <c r="AD333" s="12" t="s">
        <v>73</v>
      </c>
      <c r="AE333" s="12" t="s">
        <v>73</v>
      </c>
      <c r="AF333" s="12" t="s">
        <v>73</v>
      </c>
      <c r="AG333" s="12" t="s">
        <v>73</v>
      </c>
      <c r="AH333" s="12" t="s">
        <v>213</v>
      </c>
      <c r="AI333" s="12" t="s">
        <v>213</v>
      </c>
      <c r="AJ333" s="12" t="s">
        <v>213</v>
      </c>
      <c r="AK333" s="12" t="s">
        <v>213</v>
      </c>
      <c r="AL333" s="12" t="s">
        <v>213</v>
      </c>
      <c r="AM333" s="12" t="s">
        <v>213</v>
      </c>
      <c r="AN333" s="12" t="s">
        <v>73</v>
      </c>
      <c r="AO333" s="248"/>
      <c r="AP333" s="11" t="s">
        <v>5718</v>
      </c>
      <c r="AQ333" s="13" t="s">
        <v>5719</v>
      </c>
      <c r="AR333" s="122" t="s">
        <v>76</v>
      </c>
      <c r="AS333" s="12" t="s">
        <v>77</v>
      </c>
      <c r="AT333" s="22" t="s">
        <v>806</v>
      </c>
      <c r="AU333" s="14" t="s">
        <v>63</v>
      </c>
    </row>
    <row r="334" spans="1:47" s="15" customFormat="1" ht="10.5">
      <c r="A334" s="13" t="s">
        <v>5722</v>
      </c>
      <c r="B334" s="11" t="s">
        <v>5723</v>
      </c>
      <c r="C334" s="12">
        <v>6270</v>
      </c>
      <c r="D334" s="13" t="s">
        <v>5724</v>
      </c>
      <c r="E334" s="13" t="s">
        <v>4324</v>
      </c>
      <c r="F334" s="253"/>
      <c r="G334" s="11" t="s">
        <v>5727</v>
      </c>
      <c r="H334" s="11" t="s">
        <v>5728</v>
      </c>
      <c r="I334" s="11" t="s">
        <v>5730</v>
      </c>
      <c r="J334" s="20" t="s">
        <v>63</v>
      </c>
      <c r="K334" s="11" t="s">
        <v>61</v>
      </c>
      <c r="L334" s="11" t="s">
        <v>63</v>
      </c>
      <c r="M334" s="11" t="s">
        <v>5731</v>
      </c>
      <c r="N334" s="16" t="s">
        <v>203</v>
      </c>
      <c r="O334" s="19" t="s">
        <v>5733</v>
      </c>
      <c r="P334" s="16" t="s">
        <v>254</v>
      </c>
      <c r="Q334" s="20" t="s">
        <v>63</v>
      </c>
      <c r="R334" s="16" t="s">
        <v>254</v>
      </c>
      <c r="S334" s="19" t="s">
        <v>63</v>
      </c>
      <c r="T334" s="248"/>
      <c r="U334" s="11" t="s">
        <v>1128</v>
      </c>
      <c r="V334" s="144" t="s">
        <v>63</v>
      </c>
      <c r="W334" s="11" t="b">
        <v>0</v>
      </c>
      <c r="X334" s="12" t="s">
        <v>1130</v>
      </c>
      <c r="Y334" s="248"/>
      <c r="Z334" s="16" t="s">
        <v>211</v>
      </c>
      <c r="AA334" s="16" t="s">
        <v>72</v>
      </c>
      <c r="AB334" s="12" t="s">
        <v>73</v>
      </c>
      <c r="AC334" s="12" t="s">
        <v>73</v>
      </c>
      <c r="AD334" s="12" t="s">
        <v>73</v>
      </c>
      <c r="AE334" s="12" t="s">
        <v>73</v>
      </c>
      <c r="AF334" s="12" t="s">
        <v>73</v>
      </c>
      <c r="AG334" s="12" t="s">
        <v>73</v>
      </c>
      <c r="AH334" s="12" t="s">
        <v>213</v>
      </c>
      <c r="AI334" s="12" t="s">
        <v>213</v>
      </c>
      <c r="AJ334" s="12" t="s">
        <v>213</v>
      </c>
      <c r="AK334" s="12" t="s">
        <v>213</v>
      </c>
      <c r="AL334" s="12" t="s">
        <v>213</v>
      </c>
      <c r="AM334" s="12" t="s">
        <v>213</v>
      </c>
      <c r="AN334" s="12" t="s">
        <v>73</v>
      </c>
      <c r="AO334" s="248"/>
      <c r="AP334" s="11" t="s">
        <v>5734</v>
      </c>
      <c r="AQ334" s="13" t="s">
        <v>5735</v>
      </c>
      <c r="AR334" s="122" t="s">
        <v>76</v>
      </c>
      <c r="AS334" s="12" t="s">
        <v>77</v>
      </c>
      <c r="AT334" s="14" t="s">
        <v>63</v>
      </c>
      <c r="AU334" s="14" t="s">
        <v>2172</v>
      </c>
    </row>
    <row r="335" spans="1:47" s="15" customFormat="1" ht="10.5">
      <c r="A335" s="13" t="s">
        <v>5738</v>
      </c>
      <c r="B335" s="11" t="s">
        <v>5739</v>
      </c>
      <c r="C335" s="12">
        <v>6271</v>
      </c>
      <c r="D335" s="13" t="s">
        <v>5740</v>
      </c>
      <c r="E335" s="13" t="s">
        <v>4324</v>
      </c>
      <c r="F335" s="253"/>
      <c r="G335" s="11" t="s">
        <v>1319</v>
      </c>
      <c r="H335" s="11" t="s">
        <v>5744</v>
      </c>
      <c r="I335" s="11" t="s">
        <v>2752</v>
      </c>
      <c r="J335" s="13" t="s">
        <v>63</v>
      </c>
      <c r="K335" s="11" t="s">
        <v>61</v>
      </c>
      <c r="L335" s="11" t="s">
        <v>63</v>
      </c>
      <c r="M335" s="11" t="s">
        <v>5746</v>
      </c>
      <c r="N335" s="16" t="s">
        <v>203</v>
      </c>
      <c r="O335" s="16" t="s">
        <v>5750</v>
      </c>
      <c r="P335" s="16" t="s">
        <v>203</v>
      </c>
      <c r="Q335" s="20" t="s">
        <v>5752</v>
      </c>
      <c r="R335" s="16" t="s">
        <v>203</v>
      </c>
      <c r="S335" s="16" t="s">
        <v>5752</v>
      </c>
      <c r="T335" s="248"/>
      <c r="U335" s="11" t="s">
        <v>135</v>
      </c>
      <c r="V335" s="144" t="s">
        <v>3763</v>
      </c>
      <c r="W335" s="11" t="s">
        <v>50</v>
      </c>
      <c r="X335" s="12" t="s">
        <v>63</v>
      </c>
      <c r="Y335" s="248"/>
      <c r="Z335" s="16" t="s">
        <v>211</v>
      </c>
      <c r="AA335" s="16" t="s">
        <v>72</v>
      </c>
      <c r="AB335" s="12" t="s">
        <v>73</v>
      </c>
      <c r="AC335" s="12" t="s">
        <v>73</v>
      </c>
      <c r="AD335" s="12" t="s">
        <v>73</v>
      </c>
      <c r="AE335" s="12" t="s">
        <v>73</v>
      </c>
      <c r="AF335" s="12" t="s">
        <v>73</v>
      </c>
      <c r="AG335" s="12" t="s">
        <v>73</v>
      </c>
      <c r="AH335" s="12" t="s">
        <v>213</v>
      </c>
      <c r="AI335" s="12" t="s">
        <v>213</v>
      </c>
      <c r="AJ335" s="12" t="s">
        <v>213</v>
      </c>
      <c r="AK335" s="12" t="s">
        <v>213</v>
      </c>
      <c r="AL335" s="12" t="s">
        <v>213</v>
      </c>
      <c r="AM335" s="12" t="s">
        <v>213</v>
      </c>
      <c r="AN335" s="12" t="s">
        <v>73</v>
      </c>
      <c r="AO335" s="248"/>
      <c r="AP335" s="11" t="s">
        <v>5753</v>
      </c>
      <c r="AQ335" s="13" t="s">
        <v>5754</v>
      </c>
      <c r="AR335" s="122" t="s">
        <v>76</v>
      </c>
      <c r="AS335" s="12" t="s">
        <v>77</v>
      </c>
      <c r="AT335" s="22" t="s">
        <v>806</v>
      </c>
      <c r="AU335" s="14" t="s">
        <v>63</v>
      </c>
    </row>
    <row r="336" spans="1:47" s="15" customFormat="1" ht="10.5">
      <c r="A336" s="13" t="s">
        <v>5757</v>
      </c>
      <c r="B336" s="11" t="s">
        <v>5758</v>
      </c>
      <c r="C336" s="12">
        <v>7239</v>
      </c>
      <c r="D336" s="13" t="s">
        <v>5759</v>
      </c>
      <c r="E336" s="13" t="s">
        <v>3642</v>
      </c>
      <c r="F336" s="253"/>
      <c r="G336" s="11" t="s">
        <v>5762</v>
      </c>
      <c r="H336" s="11" t="s">
        <v>5763</v>
      </c>
      <c r="I336" s="11" t="s">
        <v>5764</v>
      </c>
      <c r="J336" s="11" t="s">
        <v>5766</v>
      </c>
      <c r="K336" s="11" t="s">
        <v>62</v>
      </c>
      <c r="L336" s="11" t="s">
        <v>63</v>
      </c>
      <c r="M336" s="11" t="s">
        <v>5767</v>
      </c>
      <c r="N336" s="16" t="s">
        <v>203</v>
      </c>
      <c r="O336" s="16" t="s">
        <v>5771</v>
      </c>
      <c r="P336" s="16" t="s">
        <v>254</v>
      </c>
      <c r="Q336" s="20" t="s">
        <v>63</v>
      </c>
      <c r="R336" s="16" t="s">
        <v>254</v>
      </c>
      <c r="S336" s="19" t="s">
        <v>63</v>
      </c>
      <c r="T336" s="248"/>
      <c r="U336" s="11" t="s">
        <v>5628</v>
      </c>
      <c r="V336" s="144" t="s">
        <v>63</v>
      </c>
      <c r="W336" s="11" t="b">
        <v>0</v>
      </c>
      <c r="X336" s="12">
        <v>5000</v>
      </c>
      <c r="Y336" s="248"/>
      <c r="Z336" s="16" t="s">
        <v>71</v>
      </c>
      <c r="AA336" s="11" t="s">
        <v>72</v>
      </c>
      <c r="AB336" s="12" t="s">
        <v>73</v>
      </c>
      <c r="AC336" s="12" t="s">
        <v>73</v>
      </c>
      <c r="AD336" s="12" t="s">
        <v>73</v>
      </c>
      <c r="AE336" s="12" t="s">
        <v>73</v>
      </c>
      <c r="AF336" s="12" t="s">
        <v>73</v>
      </c>
      <c r="AG336" s="12" t="s">
        <v>73</v>
      </c>
      <c r="AH336" s="12" t="s">
        <v>73</v>
      </c>
      <c r="AI336" s="12" t="s">
        <v>73</v>
      </c>
      <c r="AJ336" s="12" t="s">
        <v>73</v>
      </c>
      <c r="AK336" s="12" t="s">
        <v>73</v>
      </c>
      <c r="AL336" s="12" t="s">
        <v>73</v>
      </c>
      <c r="AM336" s="12" t="s">
        <v>73</v>
      </c>
      <c r="AN336" s="12" t="s">
        <v>73</v>
      </c>
      <c r="AO336" s="248"/>
      <c r="AP336" s="11" t="s">
        <v>5773</v>
      </c>
      <c r="AQ336" s="13" t="s">
        <v>5774</v>
      </c>
      <c r="AR336" s="122" t="s">
        <v>76</v>
      </c>
      <c r="AS336" s="12" t="s">
        <v>77</v>
      </c>
      <c r="AT336" s="14">
        <v>45066</v>
      </c>
      <c r="AU336" s="14">
        <v>45976</v>
      </c>
    </row>
    <row r="337" spans="1:47">
      <c r="A337" s="13" t="s">
        <v>5777</v>
      </c>
      <c r="B337" s="11" t="s">
        <v>5778</v>
      </c>
      <c r="C337" s="12">
        <v>7240</v>
      </c>
      <c r="D337" s="13" t="s">
        <v>5779</v>
      </c>
      <c r="E337" s="13" t="s">
        <v>3642</v>
      </c>
      <c r="F337" s="253"/>
      <c r="G337" s="11" t="s">
        <v>547</v>
      </c>
      <c r="H337" s="11" t="s">
        <v>548</v>
      </c>
      <c r="I337" s="15" t="s">
        <v>550</v>
      </c>
      <c r="J337" s="13" t="s">
        <v>63</v>
      </c>
      <c r="K337" s="11" t="s">
        <v>62</v>
      </c>
      <c r="L337" s="11" t="s">
        <v>63</v>
      </c>
      <c r="M337" s="11" t="s">
        <v>5780</v>
      </c>
      <c r="N337" s="16" t="s">
        <v>203</v>
      </c>
      <c r="O337" s="16" t="s">
        <v>5784</v>
      </c>
      <c r="P337" s="16" t="s">
        <v>203</v>
      </c>
      <c r="Q337" s="20" t="s">
        <v>5784</v>
      </c>
      <c r="R337" s="16" t="s">
        <v>203</v>
      </c>
      <c r="S337" s="16" t="s">
        <v>5784</v>
      </c>
      <c r="T337" s="248"/>
      <c r="U337" s="11" t="s">
        <v>135</v>
      </c>
      <c r="V337" s="144" t="s">
        <v>554</v>
      </c>
      <c r="W337" s="11" t="b">
        <v>0</v>
      </c>
      <c r="X337" s="12" t="s">
        <v>63</v>
      </c>
      <c r="Y337" s="248"/>
      <c r="Z337" s="16" t="s">
        <v>71</v>
      </c>
      <c r="AA337" s="11" t="s">
        <v>72</v>
      </c>
      <c r="AB337" s="12" t="s">
        <v>73</v>
      </c>
      <c r="AC337" s="12" t="s">
        <v>73</v>
      </c>
      <c r="AD337" s="12" t="s">
        <v>73</v>
      </c>
      <c r="AE337" s="12" t="s">
        <v>73</v>
      </c>
      <c r="AF337" s="12" t="s">
        <v>73</v>
      </c>
      <c r="AG337" s="12" t="s">
        <v>73</v>
      </c>
      <c r="AH337" s="12" t="s">
        <v>73</v>
      </c>
      <c r="AI337" s="12" t="s">
        <v>73</v>
      </c>
      <c r="AJ337" s="12" t="s">
        <v>73</v>
      </c>
      <c r="AK337" s="12" t="s">
        <v>73</v>
      </c>
      <c r="AL337" s="12" t="s">
        <v>73</v>
      </c>
      <c r="AM337" s="12" t="s">
        <v>73</v>
      </c>
      <c r="AN337" s="12" t="s">
        <v>73</v>
      </c>
      <c r="AO337" s="248"/>
      <c r="AP337" s="11" t="s">
        <v>5788</v>
      </c>
      <c r="AQ337" s="13" t="s">
        <v>5789</v>
      </c>
      <c r="AR337" s="122" t="s">
        <v>76</v>
      </c>
      <c r="AS337" s="12" t="s">
        <v>77</v>
      </c>
      <c r="AT337" s="14">
        <v>45066</v>
      </c>
      <c r="AU337" s="14">
        <v>45892</v>
      </c>
    </row>
    <row r="338" spans="1:47" s="15" customFormat="1" ht="10.5">
      <c r="A338" s="13" t="s">
        <v>5792</v>
      </c>
      <c r="B338" s="11" t="s">
        <v>5793</v>
      </c>
      <c r="C338" s="12">
        <v>6557</v>
      </c>
      <c r="D338" s="13" t="s">
        <v>5794</v>
      </c>
      <c r="E338" s="13" t="s">
        <v>3642</v>
      </c>
      <c r="F338" s="253"/>
      <c r="G338" s="11" t="s">
        <v>5796</v>
      </c>
      <c r="H338" s="11" t="s">
        <v>5797</v>
      </c>
      <c r="I338" s="11" t="s">
        <v>5800</v>
      </c>
      <c r="J338" s="11" t="s">
        <v>5803</v>
      </c>
      <c r="K338" s="11" t="s">
        <v>61</v>
      </c>
      <c r="L338" s="11" t="s">
        <v>63</v>
      </c>
      <c r="M338" s="11" t="s">
        <v>5804</v>
      </c>
      <c r="N338" s="16" t="s">
        <v>254</v>
      </c>
      <c r="O338" s="20" t="s">
        <v>63</v>
      </c>
      <c r="P338" s="16" t="s">
        <v>254</v>
      </c>
      <c r="Q338" s="20" t="s">
        <v>63</v>
      </c>
      <c r="R338" s="16" t="s">
        <v>254</v>
      </c>
      <c r="S338" s="11" t="s">
        <v>63</v>
      </c>
      <c r="T338" s="248"/>
      <c r="U338" s="11" t="s">
        <v>135</v>
      </c>
      <c r="V338" s="144" t="s">
        <v>5807</v>
      </c>
      <c r="W338" s="11" t="b">
        <v>0</v>
      </c>
      <c r="X338" s="12" t="s">
        <v>63</v>
      </c>
      <c r="Y338" s="248"/>
      <c r="Z338" s="16" t="s">
        <v>211</v>
      </c>
      <c r="AA338" s="11" t="s">
        <v>212</v>
      </c>
      <c r="AB338" s="12" t="s">
        <v>73</v>
      </c>
      <c r="AC338" s="12" t="s">
        <v>73</v>
      </c>
      <c r="AD338" s="12" t="s">
        <v>73</v>
      </c>
      <c r="AE338" s="12" t="s">
        <v>73</v>
      </c>
      <c r="AF338" s="12" t="s">
        <v>73</v>
      </c>
      <c r="AG338" s="12" t="s">
        <v>73</v>
      </c>
      <c r="AH338" s="12" t="s">
        <v>213</v>
      </c>
      <c r="AI338" s="12" t="s">
        <v>213</v>
      </c>
      <c r="AJ338" s="12" t="s">
        <v>213</v>
      </c>
      <c r="AK338" s="12" t="s">
        <v>213</v>
      </c>
      <c r="AL338" s="12" t="s">
        <v>213</v>
      </c>
      <c r="AM338" s="12" t="s">
        <v>213</v>
      </c>
      <c r="AN338" s="12" t="s">
        <v>73</v>
      </c>
      <c r="AO338" s="248"/>
      <c r="AP338" s="11" t="s">
        <v>5808</v>
      </c>
      <c r="AQ338" s="13" t="s">
        <v>5809</v>
      </c>
      <c r="AR338" s="122" t="s">
        <v>76</v>
      </c>
      <c r="AS338" s="12" t="s">
        <v>77</v>
      </c>
      <c r="AT338" s="14">
        <v>45430</v>
      </c>
      <c r="AU338" s="14">
        <v>46074</v>
      </c>
    </row>
    <row r="339" spans="1:47" s="15" customFormat="1" ht="10.5">
      <c r="A339" s="13" t="s">
        <v>5812</v>
      </c>
      <c r="B339" s="11" t="s">
        <v>5813</v>
      </c>
      <c r="C339" s="12">
        <v>6556</v>
      </c>
      <c r="D339" s="13" t="s">
        <v>5814</v>
      </c>
      <c r="E339" s="13" t="s">
        <v>3642</v>
      </c>
      <c r="F339" s="253"/>
      <c r="G339" s="11" t="s">
        <v>5817</v>
      </c>
      <c r="H339" s="11" t="s">
        <v>5818</v>
      </c>
      <c r="I339" s="11" t="s">
        <v>5821</v>
      </c>
      <c r="J339" s="11" t="s">
        <v>5803</v>
      </c>
      <c r="K339" s="11" t="s">
        <v>61</v>
      </c>
      <c r="L339" s="11" t="s">
        <v>63</v>
      </c>
      <c r="M339" s="11" t="s">
        <v>5823</v>
      </c>
      <c r="N339" s="16" t="s">
        <v>203</v>
      </c>
      <c r="O339" s="16" t="s">
        <v>5825</v>
      </c>
      <c r="P339" s="16" t="s">
        <v>203</v>
      </c>
      <c r="Q339" s="20" t="s">
        <v>5825</v>
      </c>
      <c r="R339" s="16" t="s">
        <v>203</v>
      </c>
      <c r="S339" s="16" t="s">
        <v>5825</v>
      </c>
      <c r="T339" s="248"/>
      <c r="U339" s="11" t="s">
        <v>135</v>
      </c>
      <c r="V339" s="144" t="s">
        <v>5828</v>
      </c>
      <c r="W339" s="11" t="b">
        <v>0</v>
      </c>
      <c r="X339" s="12" t="s">
        <v>63</v>
      </c>
      <c r="Y339" s="248"/>
      <c r="Z339" s="16" t="s">
        <v>211</v>
      </c>
      <c r="AA339" s="11" t="s">
        <v>212</v>
      </c>
      <c r="AB339" s="12" t="s">
        <v>73</v>
      </c>
      <c r="AC339" s="12" t="s">
        <v>73</v>
      </c>
      <c r="AD339" s="12" t="s">
        <v>73</v>
      </c>
      <c r="AE339" s="12" t="s">
        <v>73</v>
      </c>
      <c r="AF339" s="12" t="s">
        <v>73</v>
      </c>
      <c r="AG339" s="12" t="s">
        <v>73</v>
      </c>
      <c r="AH339" s="12" t="s">
        <v>213</v>
      </c>
      <c r="AI339" s="12" t="s">
        <v>213</v>
      </c>
      <c r="AJ339" s="12" t="s">
        <v>213</v>
      </c>
      <c r="AK339" s="12" t="s">
        <v>213</v>
      </c>
      <c r="AL339" s="12" t="s">
        <v>213</v>
      </c>
      <c r="AM339" s="12" t="s">
        <v>213</v>
      </c>
      <c r="AN339" s="12" t="s">
        <v>73</v>
      </c>
      <c r="AO339" s="248"/>
      <c r="AP339" s="11" t="s">
        <v>5829</v>
      </c>
      <c r="AQ339" s="13" t="s">
        <v>5830</v>
      </c>
      <c r="AR339" s="122" t="s">
        <v>76</v>
      </c>
      <c r="AS339" s="12" t="s">
        <v>77</v>
      </c>
      <c r="AT339" s="14">
        <v>45430</v>
      </c>
      <c r="AU339" s="14">
        <v>45892</v>
      </c>
    </row>
    <row r="340" spans="1:47" s="15" customFormat="1" ht="11.25">
      <c r="A340" s="236" t="s">
        <v>10603</v>
      </c>
      <c r="B340" s="237"/>
      <c r="C340" s="238"/>
      <c r="D340" s="239"/>
      <c r="E340" s="235"/>
      <c r="F340" s="230"/>
      <c r="G340" s="237"/>
      <c r="H340" s="237"/>
      <c r="I340" s="237"/>
      <c r="J340" s="235"/>
      <c r="K340" s="237"/>
      <c r="L340" s="237"/>
      <c r="M340" s="237"/>
      <c r="N340" s="235"/>
      <c r="O340" s="235"/>
      <c r="P340" s="237"/>
      <c r="Q340" s="235"/>
      <c r="R340" s="237"/>
      <c r="S340" s="235"/>
      <c r="T340" s="231"/>
      <c r="U340" s="237"/>
      <c r="V340" s="240"/>
      <c r="W340" s="237"/>
      <c r="X340" s="238"/>
      <c r="Y340" s="231"/>
      <c r="Z340" s="237"/>
      <c r="AA340" s="237"/>
      <c r="AB340" s="238"/>
      <c r="AC340" s="238"/>
      <c r="AD340" s="238"/>
      <c r="AE340" s="238"/>
      <c r="AF340" s="238"/>
      <c r="AG340" s="238"/>
      <c r="AH340" s="238"/>
      <c r="AI340" s="238"/>
      <c r="AJ340" s="238"/>
      <c r="AK340" s="238"/>
      <c r="AL340" s="238"/>
      <c r="AM340" s="238"/>
      <c r="AN340" s="238"/>
      <c r="AO340" s="231"/>
      <c r="AP340" s="237"/>
      <c r="AQ340" s="235"/>
      <c r="AR340" s="238"/>
      <c r="AS340" s="238"/>
      <c r="AT340" s="241"/>
      <c r="AU340" s="241"/>
    </row>
    <row r="341" spans="1:47" s="15" customFormat="1" ht="10.5">
      <c r="A341" s="13" t="s">
        <v>5833</v>
      </c>
      <c r="B341" s="11" t="s">
        <v>5834</v>
      </c>
      <c r="C341" s="12">
        <v>1498</v>
      </c>
      <c r="D341" s="13" t="s">
        <v>5835</v>
      </c>
      <c r="E341" s="13" t="s">
        <v>3642</v>
      </c>
      <c r="F341" s="253"/>
      <c r="G341" s="11" t="s">
        <v>5838</v>
      </c>
      <c r="H341" s="11" t="s">
        <v>5841</v>
      </c>
      <c r="I341" s="11" t="s">
        <v>5844</v>
      </c>
      <c r="J341" s="13" t="s">
        <v>5846</v>
      </c>
      <c r="K341" s="11" t="s">
        <v>61</v>
      </c>
      <c r="L341" s="11" t="s">
        <v>63</v>
      </c>
      <c r="M341" s="11" t="s">
        <v>5848</v>
      </c>
      <c r="N341" s="11" t="s">
        <v>254</v>
      </c>
      <c r="O341" s="12" t="s">
        <v>63</v>
      </c>
      <c r="P341" s="11" t="s">
        <v>254</v>
      </c>
      <c r="Q341" s="13" t="s">
        <v>63</v>
      </c>
      <c r="R341" s="11" t="s">
        <v>254</v>
      </c>
      <c r="S341" s="12" t="s">
        <v>63</v>
      </c>
      <c r="T341" s="248"/>
      <c r="U341" s="11" t="s">
        <v>67</v>
      </c>
      <c r="V341" s="144" t="s">
        <v>63</v>
      </c>
      <c r="W341" s="11" t="b">
        <v>0</v>
      </c>
      <c r="X341" s="12">
        <v>4000</v>
      </c>
      <c r="Y341" s="248"/>
      <c r="Z341" s="11" t="s">
        <v>71</v>
      </c>
      <c r="AA341" s="11" t="s">
        <v>72</v>
      </c>
      <c r="AB341" s="12" t="s">
        <v>73</v>
      </c>
      <c r="AC341" s="12" t="s">
        <v>73</v>
      </c>
      <c r="AD341" s="12" t="s">
        <v>73</v>
      </c>
      <c r="AE341" s="12" t="s">
        <v>73</v>
      </c>
      <c r="AF341" s="12" t="s">
        <v>73</v>
      </c>
      <c r="AG341" s="12" t="s">
        <v>73</v>
      </c>
      <c r="AH341" s="12" t="s">
        <v>73</v>
      </c>
      <c r="AI341" s="12" t="s">
        <v>73</v>
      </c>
      <c r="AJ341" s="12" t="s">
        <v>73</v>
      </c>
      <c r="AK341" s="12" t="s">
        <v>73</v>
      </c>
      <c r="AL341" s="12" t="s">
        <v>73</v>
      </c>
      <c r="AM341" s="12" t="s">
        <v>213</v>
      </c>
      <c r="AN341" s="12" t="s">
        <v>73</v>
      </c>
      <c r="AO341" s="248"/>
      <c r="AP341" s="11" t="s">
        <v>5850</v>
      </c>
      <c r="AQ341" s="13" t="s">
        <v>5851</v>
      </c>
      <c r="AR341" s="122" t="s">
        <v>76</v>
      </c>
      <c r="AS341" s="12" t="s">
        <v>77</v>
      </c>
      <c r="AT341" s="14" t="s">
        <v>63</v>
      </c>
      <c r="AU341" s="14">
        <v>44702</v>
      </c>
    </row>
    <row r="342" spans="1:47" s="15" customFormat="1" ht="10.5">
      <c r="A342" s="13" t="s">
        <v>5854</v>
      </c>
      <c r="B342" s="11" t="s">
        <v>5855</v>
      </c>
      <c r="C342" s="12">
        <v>1499</v>
      </c>
      <c r="D342" s="13" t="s">
        <v>5856</v>
      </c>
      <c r="E342" s="13" t="s">
        <v>3642</v>
      </c>
      <c r="F342" s="253"/>
      <c r="G342" s="11" t="s">
        <v>547</v>
      </c>
      <c r="H342" s="11" t="s">
        <v>548</v>
      </c>
      <c r="I342" s="15" t="s">
        <v>550</v>
      </c>
      <c r="J342" s="20" t="s">
        <v>63</v>
      </c>
      <c r="K342" s="11" t="s">
        <v>61</v>
      </c>
      <c r="L342" s="11" t="s">
        <v>628</v>
      </c>
      <c r="M342" s="11" t="s">
        <v>5857</v>
      </c>
      <c r="N342" s="11" t="s">
        <v>203</v>
      </c>
      <c r="O342" s="11" t="s">
        <v>5861</v>
      </c>
      <c r="P342" s="11" t="s">
        <v>203</v>
      </c>
      <c r="Q342" s="13" t="s">
        <v>5865</v>
      </c>
      <c r="R342" s="11" t="s">
        <v>203</v>
      </c>
      <c r="S342" s="11" t="s">
        <v>5865</v>
      </c>
      <c r="T342" s="248"/>
      <c r="U342" s="11" t="s">
        <v>135</v>
      </c>
      <c r="V342" s="144" t="s">
        <v>554</v>
      </c>
      <c r="W342" s="11" t="b">
        <v>0</v>
      </c>
      <c r="X342" s="12" t="s">
        <v>63</v>
      </c>
      <c r="Y342" s="248"/>
      <c r="Z342" s="11" t="s">
        <v>71</v>
      </c>
      <c r="AA342" s="11" t="s">
        <v>72</v>
      </c>
      <c r="AB342" s="12" t="s">
        <v>73</v>
      </c>
      <c r="AC342" s="12" t="s">
        <v>73</v>
      </c>
      <c r="AD342" s="12" t="s">
        <v>73</v>
      </c>
      <c r="AE342" s="12" t="s">
        <v>73</v>
      </c>
      <c r="AF342" s="12" t="s">
        <v>73</v>
      </c>
      <c r="AG342" s="12" t="s">
        <v>73</v>
      </c>
      <c r="AH342" s="12" t="s">
        <v>73</v>
      </c>
      <c r="AI342" s="12" t="s">
        <v>73</v>
      </c>
      <c r="AJ342" s="12" t="s">
        <v>73</v>
      </c>
      <c r="AK342" s="12" t="s">
        <v>73</v>
      </c>
      <c r="AL342" s="12" t="s">
        <v>73</v>
      </c>
      <c r="AM342" s="12" t="s">
        <v>213</v>
      </c>
      <c r="AN342" s="12" t="s">
        <v>73</v>
      </c>
      <c r="AO342" s="248"/>
      <c r="AP342" s="11" t="s">
        <v>5869</v>
      </c>
      <c r="AQ342" s="13" t="s">
        <v>5870</v>
      </c>
      <c r="AR342" s="122" t="s">
        <v>76</v>
      </c>
      <c r="AS342" s="12" t="s">
        <v>77</v>
      </c>
      <c r="AT342" s="14" t="s">
        <v>63</v>
      </c>
      <c r="AU342" s="14">
        <v>45892</v>
      </c>
    </row>
    <row r="343" spans="1:47" s="15" customFormat="1" ht="10.5">
      <c r="A343" s="13" t="s">
        <v>5873</v>
      </c>
      <c r="B343" s="11" t="s">
        <v>5874</v>
      </c>
      <c r="C343" s="12">
        <v>5835</v>
      </c>
      <c r="D343" s="13" t="s">
        <v>5875</v>
      </c>
      <c r="E343" s="13" t="s">
        <v>3642</v>
      </c>
      <c r="F343" s="253"/>
      <c r="G343" s="11" t="s">
        <v>3987</v>
      </c>
      <c r="H343" s="11" t="s">
        <v>1254</v>
      </c>
      <c r="I343" s="11" t="s">
        <v>4007</v>
      </c>
      <c r="J343" s="20" t="s">
        <v>63</v>
      </c>
      <c r="K343" s="11" t="s">
        <v>61</v>
      </c>
      <c r="L343" s="11" t="s">
        <v>63</v>
      </c>
      <c r="M343" s="11" t="s">
        <v>5876</v>
      </c>
      <c r="N343" s="11" t="s">
        <v>203</v>
      </c>
      <c r="O343" s="11" t="s">
        <v>5880</v>
      </c>
      <c r="P343" s="11" t="s">
        <v>203</v>
      </c>
      <c r="Q343" s="13" t="s">
        <v>5882</v>
      </c>
      <c r="R343" s="11" t="s">
        <v>203</v>
      </c>
      <c r="S343" s="11" t="s">
        <v>5882</v>
      </c>
      <c r="T343" s="248"/>
      <c r="U343" s="11" t="s">
        <v>802</v>
      </c>
      <c r="V343" s="144" t="s">
        <v>63</v>
      </c>
      <c r="W343" s="11" t="b">
        <v>0</v>
      </c>
      <c r="X343" s="12" t="s">
        <v>804</v>
      </c>
      <c r="Y343" s="248"/>
      <c r="Z343" s="11" t="s">
        <v>71</v>
      </c>
      <c r="AA343" s="11" t="s">
        <v>72</v>
      </c>
      <c r="AB343" s="12" t="s">
        <v>73</v>
      </c>
      <c r="AC343" s="12" t="s">
        <v>73</v>
      </c>
      <c r="AD343" s="12" t="s">
        <v>73</v>
      </c>
      <c r="AE343" s="12" t="s">
        <v>73</v>
      </c>
      <c r="AF343" s="12" t="s">
        <v>73</v>
      </c>
      <c r="AG343" s="12" t="s">
        <v>73</v>
      </c>
      <c r="AH343" s="12" t="s">
        <v>73</v>
      </c>
      <c r="AI343" s="12" t="s">
        <v>73</v>
      </c>
      <c r="AJ343" s="12" t="s">
        <v>73</v>
      </c>
      <c r="AK343" s="12" t="s">
        <v>73</v>
      </c>
      <c r="AL343" s="12" t="s">
        <v>73</v>
      </c>
      <c r="AM343" s="12" t="s">
        <v>213</v>
      </c>
      <c r="AN343" s="12" t="s">
        <v>73</v>
      </c>
      <c r="AO343" s="248"/>
      <c r="AP343" s="11" t="s">
        <v>5884</v>
      </c>
      <c r="AQ343" s="13" t="s">
        <v>5885</v>
      </c>
      <c r="AR343" s="122" t="s">
        <v>76</v>
      </c>
      <c r="AS343" s="12" t="s">
        <v>77</v>
      </c>
      <c r="AT343" s="14" t="s">
        <v>63</v>
      </c>
      <c r="AU343" s="14">
        <v>44702</v>
      </c>
    </row>
    <row r="344" spans="1:47" s="15" customFormat="1" ht="10.5">
      <c r="A344" s="13" t="s">
        <v>5888</v>
      </c>
      <c r="B344" s="11" t="s">
        <v>5889</v>
      </c>
      <c r="C344" s="12">
        <v>1530</v>
      </c>
      <c r="D344" s="13" t="s">
        <v>5890</v>
      </c>
      <c r="E344" s="13" t="s">
        <v>4002</v>
      </c>
      <c r="F344" s="253"/>
      <c r="G344" s="11" t="s">
        <v>5893</v>
      </c>
      <c r="H344" s="16" t="s">
        <v>5896</v>
      </c>
      <c r="I344" s="11" t="s">
        <v>5899</v>
      </c>
      <c r="J344" s="20" t="s">
        <v>5902</v>
      </c>
      <c r="K344" s="11" t="s">
        <v>61</v>
      </c>
      <c r="L344" s="11" t="s">
        <v>63</v>
      </c>
      <c r="M344" s="11" t="s">
        <v>5903</v>
      </c>
      <c r="N344" s="11" t="s">
        <v>254</v>
      </c>
      <c r="O344" s="12" t="s">
        <v>63</v>
      </c>
      <c r="P344" s="11" t="s">
        <v>254</v>
      </c>
      <c r="Q344" s="13" t="s">
        <v>63</v>
      </c>
      <c r="R344" s="11" t="s">
        <v>254</v>
      </c>
      <c r="S344" s="12" t="s">
        <v>63</v>
      </c>
      <c r="T344" s="248"/>
      <c r="U344" s="11" t="s">
        <v>67</v>
      </c>
      <c r="V344" s="144" t="s">
        <v>63</v>
      </c>
      <c r="W344" s="11" t="b">
        <v>0</v>
      </c>
      <c r="X344" s="12">
        <v>1000</v>
      </c>
      <c r="Y344" s="248"/>
      <c r="Z344" s="11" t="s">
        <v>409</v>
      </c>
      <c r="AA344" s="11" t="s">
        <v>212</v>
      </c>
      <c r="AB344" s="12" t="s">
        <v>73</v>
      </c>
      <c r="AC344" s="12" t="s">
        <v>73</v>
      </c>
      <c r="AD344" s="12" t="s">
        <v>73</v>
      </c>
      <c r="AE344" s="12" t="s">
        <v>73</v>
      </c>
      <c r="AF344" s="12" t="s">
        <v>73</v>
      </c>
      <c r="AG344" s="12" t="s">
        <v>73</v>
      </c>
      <c r="AH344" s="12" t="s">
        <v>73</v>
      </c>
      <c r="AI344" s="12" t="s">
        <v>73</v>
      </c>
      <c r="AJ344" s="12" t="s">
        <v>73</v>
      </c>
      <c r="AK344" s="12" t="s">
        <v>73</v>
      </c>
      <c r="AL344" s="12" t="s">
        <v>73</v>
      </c>
      <c r="AM344" s="12" t="s">
        <v>73</v>
      </c>
      <c r="AN344" s="12" t="s">
        <v>73</v>
      </c>
      <c r="AO344" s="248"/>
      <c r="AP344" s="11" t="s">
        <v>5904</v>
      </c>
      <c r="AQ344" s="13" t="s">
        <v>5905</v>
      </c>
      <c r="AR344" s="122" t="s">
        <v>76</v>
      </c>
      <c r="AS344" s="12" t="s">
        <v>77</v>
      </c>
      <c r="AT344" s="14" t="s">
        <v>63</v>
      </c>
      <c r="AU344" s="14">
        <v>44702</v>
      </c>
    </row>
    <row r="345" spans="1:47" s="15" customFormat="1" ht="10.5">
      <c r="A345" s="13" t="s">
        <v>5908</v>
      </c>
      <c r="B345" s="11" t="s">
        <v>5909</v>
      </c>
      <c r="C345" s="12">
        <v>1531</v>
      </c>
      <c r="D345" s="13" t="s">
        <v>5910</v>
      </c>
      <c r="E345" s="13" t="s">
        <v>4002</v>
      </c>
      <c r="F345" s="253"/>
      <c r="G345" s="11" t="s">
        <v>547</v>
      </c>
      <c r="H345" s="11" t="s">
        <v>548</v>
      </c>
      <c r="I345" s="15" t="s">
        <v>550</v>
      </c>
      <c r="J345" s="20" t="s">
        <v>63</v>
      </c>
      <c r="K345" s="11" t="s">
        <v>61</v>
      </c>
      <c r="L345" s="11" t="s">
        <v>552</v>
      </c>
      <c r="M345" s="11" t="s">
        <v>5911</v>
      </c>
      <c r="N345" s="11" t="s">
        <v>203</v>
      </c>
      <c r="O345" s="11" t="s">
        <v>5915</v>
      </c>
      <c r="P345" s="11" t="s">
        <v>203</v>
      </c>
      <c r="Q345" s="13" t="s">
        <v>5919</v>
      </c>
      <c r="R345" s="11" t="s">
        <v>203</v>
      </c>
      <c r="S345" s="11" t="s">
        <v>5923</v>
      </c>
      <c r="T345" s="248"/>
      <c r="U345" s="11" t="s">
        <v>135</v>
      </c>
      <c r="V345" s="144" t="s">
        <v>554</v>
      </c>
      <c r="W345" s="11" t="b">
        <v>0</v>
      </c>
      <c r="X345" s="12" t="s">
        <v>63</v>
      </c>
      <c r="Y345" s="248"/>
      <c r="Z345" s="11" t="s">
        <v>409</v>
      </c>
      <c r="AA345" s="11" t="s">
        <v>212</v>
      </c>
      <c r="AB345" s="12" t="s">
        <v>73</v>
      </c>
      <c r="AC345" s="12" t="s">
        <v>73</v>
      </c>
      <c r="AD345" s="12" t="s">
        <v>73</v>
      </c>
      <c r="AE345" s="12" t="s">
        <v>73</v>
      </c>
      <c r="AF345" s="12" t="s">
        <v>73</v>
      </c>
      <c r="AG345" s="12" t="s">
        <v>73</v>
      </c>
      <c r="AH345" s="12" t="s">
        <v>73</v>
      </c>
      <c r="AI345" s="12" t="s">
        <v>73</v>
      </c>
      <c r="AJ345" s="12" t="s">
        <v>73</v>
      </c>
      <c r="AK345" s="12" t="s">
        <v>73</v>
      </c>
      <c r="AL345" s="12" t="s">
        <v>73</v>
      </c>
      <c r="AM345" s="12" t="s">
        <v>73</v>
      </c>
      <c r="AN345" s="12" t="s">
        <v>73</v>
      </c>
      <c r="AO345" s="248"/>
      <c r="AP345" s="11" t="s">
        <v>5925</v>
      </c>
      <c r="AQ345" s="13" t="s">
        <v>5926</v>
      </c>
      <c r="AR345" s="122" t="s">
        <v>76</v>
      </c>
      <c r="AS345" s="12" t="s">
        <v>77</v>
      </c>
      <c r="AT345" s="14" t="s">
        <v>63</v>
      </c>
      <c r="AU345" s="14">
        <v>45892</v>
      </c>
    </row>
    <row r="346" spans="1:47" s="15" customFormat="1" ht="10.5">
      <c r="A346" s="13" t="s">
        <v>5929</v>
      </c>
      <c r="B346" s="11" t="s">
        <v>5930</v>
      </c>
      <c r="C346" s="12">
        <v>2166</v>
      </c>
      <c r="D346" s="13" t="s">
        <v>5931</v>
      </c>
      <c r="E346" s="13" t="s">
        <v>171</v>
      </c>
      <c r="F346" s="253"/>
      <c r="G346" s="11" t="s">
        <v>5934</v>
      </c>
      <c r="H346" s="16" t="s">
        <v>5936</v>
      </c>
      <c r="I346" s="11" t="s">
        <v>5937</v>
      </c>
      <c r="J346" s="20" t="s">
        <v>5940</v>
      </c>
      <c r="K346" s="11" t="s">
        <v>61</v>
      </c>
      <c r="L346" s="11" t="s">
        <v>63</v>
      </c>
      <c r="M346" s="11" t="s">
        <v>5941</v>
      </c>
      <c r="N346" s="11" t="s">
        <v>203</v>
      </c>
      <c r="O346" s="13" t="s">
        <v>5942</v>
      </c>
      <c r="P346" s="11" t="s">
        <v>254</v>
      </c>
      <c r="Q346" s="13" t="s">
        <v>63</v>
      </c>
      <c r="R346" s="11" t="s">
        <v>254</v>
      </c>
      <c r="S346" s="12" t="s">
        <v>63</v>
      </c>
      <c r="T346" s="248"/>
      <c r="U346" s="11" t="s">
        <v>135</v>
      </c>
      <c r="V346" s="144" t="s">
        <v>5943</v>
      </c>
      <c r="W346" s="11" t="b">
        <v>1</v>
      </c>
      <c r="X346" s="12" t="s">
        <v>63</v>
      </c>
      <c r="Y346" s="248"/>
      <c r="Z346" s="11" t="s">
        <v>409</v>
      </c>
      <c r="AA346" s="11" t="s">
        <v>212</v>
      </c>
      <c r="AB346" s="12" t="s">
        <v>73</v>
      </c>
      <c r="AC346" s="12" t="s">
        <v>73</v>
      </c>
      <c r="AD346" s="12" t="s">
        <v>73</v>
      </c>
      <c r="AE346" s="12" t="s">
        <v>73</v>
      </c>
      <c r="AF346" s="12" t="s">
        <v>73</v>
      </c>
      <c r="AG346" s="12" t="s">
        <v>73</v>
      </c>
      <c r="AH346" s="12" t="s">
        <v>73</v>
      </c>
      <c r="AI346" s="12" t="s">
        <v>73</v>
      </c>
      <c r="AJ346" s="12" t="s">
        <v>73</v>
      </c>
      <c r="AK346" s="12" t="s">
        <v>73</v>
      </c>
      <c r="AL346" s="12" t="s">
        <v>73</v>
      </c>
      <c r="AM346" s="12" t="s">
        <v>73</v>
      </c>
      <c r="AN346" s="12" t="s">
        <v>73</v>
      </c>
      <c r="AO346" s="248"/>
      <c r="AP346" s="11" t="s">
        <v>5945</v>
      </c>
      <c r="AQ346" s="13" t="s">
        <v>5946</v>
      </c>
      <c r="AR346" s="122" t="s">
        <v>76</v>
      </c>
      <c r="AS346" s="12" t="s">
        <v>77</v>
      </c>
      <c r="AT346" s="14">
        <v>44521</v>
      </c>
      <c r="AU346" s="14">
        <v>45976</v>
      </c>
    </row>
    <row r="347" spans="1:47" s="15" customFormat="1" ht="10.5">
      <c r="A347" s="13" t="s">
        <v>5949</v>
      </c>
      <c r="B347" s="11" t="s">
        <v>5950</v>
      </c>
      <c r="C347" s="12">
        <v>1494</v>
      </c>
      <c r="D347" s="13" t="s">
        <v>5951</v>
      </c>
      <c r="E347" s="13" t="s">
        <v>4002</v>
      </c>
      <c r="F347" s="253"/>
      <c r="G347" s="11" t="s">
        <v>5954</v>
      </c>
      <c r="H347" s="16" t="s">
        <v>5957</v>
      </c>
      <c r="I347" s="11" t="s">
        <v>5960</v>
      </c>
      <c r="J347" s="20" t="s">
        <v>5962</v>
      </c>
      <c r="K347" s="11" t="s">
        <v>61</v>
      </c>
      <c r="L347" s="11" t="s">
        <v>63</v>
      </c>
      <c r="M347" s="11" t="s">
        <v>5963</v>
      </c>
      <c r="N347" s="11" t="s">
        <v>254</v>
      </c>
      <c r="O347" s="12" t="s">
        <v>63</v>
      </c>
      <c r="P347" s="11" t="s">
        <v>254</v>
      </c>
      <c r="Q347" s="13" t="s">
        <v>63</v>
      </c>
      <c r="R347" s="11" t="s">
        <v>254</v>
      </c>
      <c r="S347" s="12" t="s">
        <v>63</v>
      </c>
      <c r="T347" s="248"/>
      <c r="U347" s="11" t="s">
        <v>67</v>
      </c>
      <c r="V347" s="144" t="s">
        <v>63</v>
      </c>
      <c r="W347" s="11" t="b">
        <v>0</v>
      </c>
      <c r="X347" s="12">
        <v>500</v>
      </c>
      <c r="Y347" s="248"/>
      <c r="Z347" s="11" t="s">
        <v>71</v>
      </c>
      <c r="AA347" s="11" t="s">
        <v>212</v>
      </c>
      <c r="AB347" s="12" t="s">
        <v>73</v>
      </c>
      <c r="AC347" s="12" t="s">
        <v>73</v>
      </c>
      <c r="AD347" s="12" t="s">
        <v>73</v>
      </c>
      <c r="AE347" s="12" t="s">
        <v>73</v>
      </c>
      <c r="AF347" s="12" t="s">
        <v>73</v>
      </c>
      <c r="AG347" s="12" t="s">
        <v>73</v>
      </c>
      <c r="AH347" s="12" t="s">
        <v>73</v>
      </c>
      <c r="AI347" s="12" t="s">
        <v>73</v>
      </c>
      <c r="AJ347" s="12" t="s">
        <v>73</v>
      </c>
      <c r="AK347" s="12" t="s">
        <v>73</v>
      </c>
      <c r="AL347" s="12" t="s">
        <v>73</v>
      </c>
      <c r="AM347" s="12" t="s">
        <v>73</v>
      </c>
      <c r="AN347" s="12" t="s">
        <v>73</v>
      </c>
      <c r="AO347" s="248"/>
      <c r="AP347" s="11" t="s">
        <v>5965</v>
      </c>
      <c r="AQ347" s="13" t="s">
        <v>5966</v>
      </c>
      <c r="AR347" s="122" t="s">
        <v>76</v>
      </c>
      <c r="AS347" s="12" t="s">
        <v>77</v>
      </c>
      <c r="AT347" s="14" t="s">
        <v>63</v>
      </c>
      <c r="AU347" s="14" t="s">
        <v>2172</v>
      </c>
    </row>
    <row r="348" spans="1:47" s="15" customFormat="1" ht="10.5">
      <c r="A348" s="13" t="s">
        <v>5969</v>
      </c>
      <c r="B348" s="11" t="s">
        <v>5970</v>
      </c>
      <c r="C348" s="12">
        <v>1495</v>
      </c>
      <c r="D348" s="13" t="s">
        <v>5971</v>
      </c>
      <c r="E348" s="13" t="s">
        <v>4002</v>
      </c>
      <c r="F348" s="253"/>
      <c r="G348" s="11" t="s">
        <v>547</v>
      </c>
      <c r="H348" s="11" t="s">
        <v>548</v>
      </c>
      <c r="I348" s="15" t="s">
        <v>550</v>
      </c>
      <c r="J348" s="20" t="s">
        <v>63</v>
      </c>
      <c r="K348" s="11" t="s">
        <v>61</v>
      </c>
      <c r="L348" s="11" t="s">
        <v>552</v>
      </c>
      <c r="M348" s="11" t="s">
        <v>5972</v>
      </c>
      <c r="N348" s="11" t="s">
        <v>203</v>
      </c>
      <c r="O348" s="11" t="s">
        <v>5975</v>
      </c>
      <c r="P348" s="11" t="s">
        <v>203</v>
      </c>
      <c r="Q348" s="13" t="s">
        <v>5978</v>
      </c>
      <c r="R348" s="11" t="s">
        <v>203</v>
      </c>
      <c r="S348" s="11" t="s">
        <v>5981</v>
      </c>
      <c r="T348" s="248"/>
      <c r="U348" s="11" t="s">
        <v>135</v>
      </c>
      <c r="V348" s="144" t="s">
        <v>554</v>
      </c>
      <c r="W348" s="11" t="b">
        <v>0</v>
      </c>
      <c r="X348" s="12" t="s">
        <v>63</v>
      </c>
      <c r="Y348" s="248"/>
      <c r="Z348" s="11" t="s">
        <v>71</v>
      </c>
      <c r="AA348" s="11" t="s">
        <v>212</v>
      </c>
      <c r="AB348" s="12" t="s">
        <v>73</v>
      </c>
      <c r="AC348" s="12" t="s">
        <v>73</v>
      </c>
      <c r="AD348" s="12" t="s">
        <v>73</v>
      </c>
      <c r="AE348" s="12" t="s">
        <v>73</v>
      </c>
      <c r="AF348" s="12" t="s">
        <v>73</v>
      </c>
      <c r="AG348" s="12" t="s">
        <v>73</v>
      </c>
      <c r="AH348" s="12" t="s">
        <v>73</v>
      </c>
      <c r="AI348" s="12" t="s">
        <v>73</v>
      </c>
      <c r="AJ348" s="12" t="s">
        <v>73</v>
      </c>
      <c r="AK348" s="12" t="s">
        <v>73</v>
      </c>
      <c r="AL348" s="12" t="s">
        <v>73</v>
      </c>
      <c r="AM348" s="12" t="s">
        <v>73</v>
      </c>
      <c r="AN348" s="12" t="s">
        <v>73</v>
      </c>
      <c r="AO348" s="248"/>
      <c r="AP348" s="11" t="s">
        <v>5983</v>
      </c>
      <c r="AQ348" s="13" t="s">
        <v>5984</v>
      </c>
      <c r="AR348" s="122" t="s">
        <v>76</v>
      </c>
      <c r="AS348" s="12" t="s">
        <v>77</v>
      </c>
      <c r="AT348" s="14" t="s">
        <v>63</v>
      </c>
      <c r="AU348" s="14">
        <v>45892</v>
      </c>
    </row>
    <row r="349" spans="1:47" s="15" customFormat="1" ht="10.5">
      <c r="A349" s="13" t="s">
        <v>5987</v>
      </c>
      <c r="B349" s="11" t="s">
        <v>5988</v>
      </c>
      <c r="C349" s="12">
        <v>1506</v>
      </c>
      <c r="D349" s="13" t="s">
        <v>5989</v>
      </c>
      <c r="E349" s="13" t="s">
        <v>1299</v>
      </c>
      <c r="F349" s="253"/>
      <c r="G349" s="11" t="s">
        <v>5992</v>
      </c>
      <c r="H349" s="16" t="s">
        <v>5995</v>
      </c>
      <c r="I349" s="11" t="s">
        <v>5998</v>
      </c>
      <c r="J349" s="20" t="s">
        <v>6000</v>
      </c>
      <c r="K349" s="11" t="s">
        <v>62</v>
      </c>
      <c r="L349" s="11" t="s">
        <v>63</v>
      </c>
      <c r="M349" s="11" t="s">
        <v>6001</v>
      </c>
      <c r="N349" s="11" t="s">
        <v>203</v>
      </c>
      <c r="O349" s="11" t="s">
        <v>6004</v>
      </c>
      <c r="P349" s="11" t="s">
        <v>254</v>
      </c>
      <c r="Q349" s="13" t="s">
        <v>63</v>
      </c>
      <c r="R349" s="11" t="s">
        <v>254</v>
      </c>
      <c r="S349" s="12" t="s">
        <v>63</v>
      </c>
      <c r="T349" s="248"/>
      <c r="U349" s="11" t="s">
        <v>135</v>
      </c>
      <c r="V349" s="144" t="s">
        <v>6005</v>
      </c>
      <c r="W349" s="11" t="b">
        <v>1</v>
      </c>
      <c r="X349" s="12" t="s">
        <v>63</v>
      </c>
      <c r="Y349" s="248"/>
      <c r="Z349" s="11" t="s">
        <v>409</v>
      </c>
      <c r="AA349" s="11" t="s">
        <v>212</v>
      </c>
      <c r="AB349" s="12" t="s">
        <v>73</v>
      </c>
      <c r="AC349" s="12" t="s">
        <v>73</v>
      </c>
      <c r="AD349" s="12" t="s">
        <v>73</v>
      </c>
      <c r="AE349" s="12" t="s">
        <v>73</v>
      </c>
      <c r="AF349" s="12" t="s">
        <v>73</v>
      </c>
      <c r="AG349" s="12" t="s">
        <v>73</v>
      </c>
      <c r="AH349" s="12" t="s">
        <v>213</v>
      </c>
      <c r="AI349" s="12" t="s">
        <v>213</v>
      </c>
      <c r="AJ349" s="12" t="s">
        <v>213</v>
      </c>
      <c r="AK349" s="12" t="s">
        <v>213</v>
      </c>
      <c r="AL349" s="12" t="s">
        <v>213</v>
      </c>
      <c r="AM349" s="12" t="s">
        <v>213</v>
      </c>
      <c r="AN349" s="12" t="s">
        <v>73</v>
      </c>
      <c r="AO349" s="248"/>
      <c r="AP349" s="11" t="s">
        <v>6007</v>
      </c>
      <c r="AQ349" s="13" t="s">
        <v>6008</v>
      </c>
      <c r="AR349" s="122" t="s">
        <v>76</v>
      </c>
      <c r="AS349" s="12" t="s">
        <v>77</v>
      </c>
      <c r="AT349" s="14" t="s">
        <v>63</v>
      </c>
      <c r="AU349" s="14">
        <v>45612</v>
      </c>
    </row>
    <row r="350" spans="1:47" s="15" customFormat="1" ht="10.5">
      <c r="A350" s="13" t="s">
        <v>6012</v>
      </c>
      <c r="B350" s="11" t="s">
        <v>6014</v>
      </c>
      <c r="C350" s="12">
        <v>1511</v>
      </c>
      <c r="D350" s="11" t="s">
        <v>6015</v>
      </c>
      <c r="E350" s="13" t="s">
        <v>1299</v>
      </c>
      <c r="F350" s="253"/>
      <c r="G350" s="11" t="s">
        <v>4491</v>
      </c>
      <c r="H350" s="16" t="s">
        <v>6017</v>
      </c>
      <c r="I350" s="11" t="s">
        <v>6021</v>
      </c>
      <c r="J350" s="162" t="s">
        <v>63</v>
      </c>
      <c r="K350" s="11" t="s">
        <v>62</v>
      </c>
      <c r="L350" s="11" t="s">
        <v>63</v>
      </c>
      <c r="M350" s="11" t="s">
        <v>6022</v>
      </c>
      <c r="N350" s="11" t="s">
        <v>203</v>
      </c>
      <c r="O350" s="11" t="s">
        <v>6025</v>
      </c>
      <c r="P350" s="11" t="s">
        <v>254</v>
      </c>
      <c r="Q350" s="13" t="s">
        <v>63</v>
      </c>
      <c r="R350" s="11" t="s">
        <v>254</v>
      </c>
      <c r="S350" s="12" t="s">
        <v>63</v>
      </c>
      <c r="T350" s="248"/>
      <c r="U350" s="11" t="s">
        <v>135</v>
      </c>
      <c r="V350" s="144" t="s">
        <v>6027</v>
      </c>
      <c r="W350" s="11" t="b">
        <v>0</v>
      </c>
      <c r="X350" s="12" t="s">
        <v>63</v>
      </c>
      <c r="Y350" s="248"/>
      <c r="Z350" s="11" t="s">
        <v>409</v>
      </c>
      <c r="AA350" s="11" t="s">
        <v>212</v>
      </c>
      <c r="AB350" s="12" t="s">
        <v>73</v>
      </c>
      <c r="AC350" s="12" t="s">
        <v>73</v>
      </c>
      <c r="AD350" s="12" t="s">
        <v>73</v>
      </c>
      <c r="AE350" s="12" t="s">
        <v>73</v>
      </c>
      <c r="AF350" s="12" t="s">
        <v>73</v>
      </c>
      <c r="AG350" s="12" t="s">
        <v>73</v>
      </c>
      <c r="AH350" s="12" t="s">
        <v>213</v>
      </c>
      <c r="AI350" s="12" t="s">
        <v>213</v>
      </c>
      <c r="AJ350" s="12" t="s">
        <v>213</v>
      </c>
      <c r="AK350" s="12" t="s">
        <v>213</v>
      </c>
      <c r="AL350" s="12" t="s">
        <v>213</v>
      </c>
      <c r="AM350" s="12" t="s">
        <v>213</v>
      </c>
      <c r="AN350" s="12" t="s">
        <v>73</v>
      </c>
      <c r="AO350" s="248"/>
      <c r="AP350" s="11" t="s">
        <v>6028</v>
      </c>
      <c r="AQ350" s="13" t="s">
        <v>6029</v>
      </c>
      <c r="AR350" s="122" t="s">
        <v>76</v>
      </c>
      <c r="AS350" s="12" t="s">
        <v>77</v>
      </c>
      <c r="AT350" s="14">
        <v>44982</v>
      </c>
      <c r="AU350" s="14">
        <v>45066</v>
      </c>
    </row>
    <row r="351" spans="1:47" s="15" customFormat="1" ht="10.5">
      <c r="A351" s="13" t="s">
        <v>6032</v>
      </c>
      <c r="B351" s="11" t="s">
        <v>6034</v>
      </c>
      <c r="C351" s="12">
        <v>6552</v>
      </c>
      <c r="D351" s="13" t="s">
        <v>6035</v>
      </c>
      <c r="E351" s="13" t="s">
        <v>6036</v>
      </c>
      <c r="F351" s="253"/>
      <c r="G351" s="11" t="s">
        <v>6039</v>
      </c>
      <c r="H351" s="16" t="s">
        <v>6041</v>
      </c>
      <c r="I351" s="11" t="s">
        <v>6044</v>
      </c>
      <c r="J351" s="20" t="s">
        <v>6047</v>
      </c>
      <c r="K351" s="11" t="s">
        <v>61</v>
      </c>
      <c r="L351" s="11" t="s">
        <v>63</v>
      </c>
      <c r="M351" s="11" t="s">
        <v>6048</v>
      </c>
      <c r="N351" s="11" t="s">
        <v>254</v>
      </c>
      <c r="O351" s="12" t="s">
        <v>63</v>
      </c>
      <c r="P351" s="11" t="s">
        <v>254</v>
      </c>
      <c r="Q351" s="13" t="s">
        <v>63</v>
      </c>
      <c r="R351" s="11" t="s">
        <v>254</v>
      </c>
      <c r="S351" s="12" t="s">
        <v>63</v>
      </c>
      <c r="T351" s="248"/>
      <c r="U351" s="11" t="s">
        <v>135</v>
      </c>
      <c r="V351" s="144" t="s">
        <v>6049</v>
      </c>
      <c r="W351" s="11" t="b">
        <v>1</v>
      </c>
      <c r="X351" s="12" t="s">
        <v>63</v>
      </c>
      <c r="Y351" s="248"/>
      <c r="Z351" s="11" t="s">
        <v>211</v>
      </c>
      <c r="AA351" s="11" t="s">
        <v>212</v>
      </c>
      <c r="AB351" s="12" t="s">
        <v>213</v>
      </c>
      <c r="AC351" s="12" t="s">
        <v>213</v>
      </c>
      <c r="AD351" s="12" t="s">
        <v>213</v>
      </c>
      <c r="AE351" s="12" t="s">
        <v>213</v>
      </c>
      <c r="AF351" s="12" t="s">
        <v>213</v>
      </c>
      <c r="AG351" s="12" t="s">
        <v>213</v>
      </c>
      <c r="AH351" s="12" t="s">
        <v>213</v>
      </c>
      <c r="AI351" s="12" t="s">
        <v>213</v>
      </c>
      <c r="AJ351" s="12" t="s">
        <v>73</v>
      </c>
      <c r="AK351" s="12" t="s">
        <v>213</v>
      </c>
      <c r="AL351" s="12" t="s">
        <v>213</v>
      </c>
      <c r="AM351" s="12" t="s">
        <v>213</v>
      </c>
      <c r="AN351" s="12" t="s">
        <v>73</v>
      </c>
      <c r="AO351" s="248"/>
      <c r="AP351" s="11" t="s">
        <v>6050</v>
      </c>
      <c r="AQ351" s="13" t="s">
        <v>6051</v>
      </c>
      <c r="AR351" s="122" t="s">
        <v>76</v>
      </c>
      <c r="AS351" s="12" t="s">
        <v>77</v>
      </c>
      <c r="AT351" s="14">
        <v>44422</v>
      </c>
      <c r="AU351" s="14" t="s">
        <v>63</v>
      </c>
    </row>
    <row r="352" spans="1:47" s="10" customFormat="1" ht="11.25">
      <c r="A352" s="13" t="s">
        <v>6054</v>
      </c>
      <c r="B352" s="11" t="s">
        <v>6056</v>
      </c>
      <c r="C352" s="12">
        <v>6553</v>
      </c>
      <c r="D352" s="13" t="s">
        <v>6057</v>
      </c>
      <c r="E352" s="13" t="s">
        <v>6036</v>
      </c>
      <c r="F352" s="254"/>
      <c r="G352" s="187" t="s">
        <v>6058</v>
      </c>
      <c r="H352" s="16" t="s">
        <v>6060</v>
      </c>
      <c r="I352" s="11" t="s">
        <v>6063</v>
      </c>
      <c r="J352" s="20" t="s">
        <v>6047</v>
      </c>
      <c r="K352" s="11" t="s">
        <v>61</v>
      </c>
      <c r="L352" s="11" t="s">
        <v>63</v>
      </c>
      <c r="M352" s="11" t="s">
        <v>6064</v>
      </c>
      <c r="N352" s="11" t="s">
        <v>254</v>
      </c>
      <c r="O352" s="12" t="s">
        <v>63</v>
      </c>
      <c r="P352" s="11" t="s">
        <v>254</v>
      </c>
      <c r="Q352" s="13" t="s">
        <v>63</v>
      </c>
      <c r="R352" s="11" t="s">
        <v>254</v>
      </c>
      <c r="S352" s="12" t="s">
        <v>63</v>
      </c>
      <c r="T352" s="248"/>
      <c r="U352" s="11" t="s">
        <v>135</v>
      </c>
      <c r="V352" s="12" t="s">
        <v>6065</v>
      </c>
      <c r="W352" s="11" t="b">
        <v>1</v>
      </c>
      <c r="X352" s="12" t="s">
        <v>63</v>
      </c>
      <c r="Y352" s="248"/>
      <c r="Z352" s="11" t="s">
        <v>211</v>
      </c>
      <c r="AA352" s="11" t="s">
        <v>212</v>
      </c>
      <c r="AB352" s="12" t="s">
        <v>213</v>
      </c>
      <c r="AC352" s="12" t="s">
        <v>213</v>
      </c>
      <c r="AD352" s="12" t="s">
        <v>213</v>
      </c>
      <c r="AE352" s="12" t="s">
        <v>213</v>
      </c>
      <c r="AF352" s="12" t="s">
        <v>213</v>
      </c>
      <c r="AG352" s="12" t="s">
        <v>213</v>
      </c>
      <c r="AH352" s="12" t="s">
        <v>213</v>
      </c>
      <c r="AI352" s="12" t="s">
        <v>213</v>
      </c>
      <c r="AJ352" s="12" t="s">
        <v>73</v>
      </c>
      <c r="AK352" s="12" t="s">
        <v>213</v>
      </c>
      <c r="AL352" s="12" t="s">
        <v>213</v>
      </c>
      <c r="AM352" s="12" t="s">
        <v>213</v>
      </c>
      <c r="AN352" s="12" t="s">
        <v>73</v>
      </c>
      <c r="AO352" s="248"/>
      <c r="AP352" s="11" t="s">
        <v>6066</v>
      </c>
      <c r="AQ352" s="13" t="s">
        <v>6067</v>
      </c>
      <c r="AR352" s="12" t="s">
        <v>76</v>
      </c>
      <c r="AS352" s="12" t="s">
        <v>77</v>
      </c>
      <c r="AT352" s="14" t="s">
        <v>6068</v>
      </c>
      <c r="AU352" s="188">
        <v>46340</v>
      </c>
    </row>
    <row r="353" spans="1:47" s="15" customFormat="1" ht="10.5">
      <c r="A353" s="13" t="s">
        <v>6071</v>
      </c>
      <c r="B353" s="11" t="s">
        <v>6073</v>
      </c>
      <c r="C353" s="12">
        <v>6548</v>
      </c>
      <c r="D353" s="13" t="s">
        <v>6074</v>
      </c>
      <c r="E353" s="13" t="s">
        <v>6036</v>
      </c>
      <c r="F353" s="253"/>
      <c r="G353" s="11" t="s">
        <v>6077</v>
      </c>
      <c r="H353" s="16" t="s">
        <v>6079</v>
      </c>
      <c r="I353" s="11" t="s">
        <v>6082</v>
      </c>
      <c r="J353" s="20" t="s">
        <v>6047</v>
      </c>
      <c r="K353" s="11" t="s">
        <v>61</v>
      </c>
      <c r="L353" s="11" t="s">
        <v>63</v>
      </c>
      <c r="M353" s="11" t="s">
        <v>6083</v>
      </c>
      <c r="N353" s="11" t="s">
        <v>254</v>
      </c>
      <c r="O353" s="12" t="s">
        <v>63</v>
      </c>
      <c r="P353" s="11" t="s">
        <v>254</v>
      </c>
      <c r="Q353" s="13" t="s">
        <v>63</v>
      </c>
      <c r="R353" s="11" t="s">
        <v>254</v>
      </c>
      <c r="S353" s="12" t="s">
        <v>63</v>
      </c>
      <c r="T353" s="248"/>
      <c r="U353" s="11" t="s">
        <v>135</v>
      </c>
      <c r="V353" s="12" t="s">
        <v>6084</v>
      </c>
      <c r="W353" s="11" t="b">
        <v>1</v>
      </c>
      <c r="X353" s="12" t="s">
        <v>63</v>
      </c>
      <c r="Y353" s="248"/>
      <c r="Z353" s="11" t="s">
        <v>211</v>
      </c>
      <c r="AA353" s="11" t="s">
        <v>212</v>
      </c>
      <c r="AB353" s="12" t="s">
        <v>213</v>
      </c>
      <c r="AC353" s="12" t="s">
        <v>213</v>
      </c>
      <c r="AD353" s="12" t="s">
        <v>213</v>
      </c>
      <c r="AE353" s="12" t="s">
        <v>213</v>
      </c>
      <c r="AF353" s="12" t="s">
        <v>213</v>
      </c>
      <c r="AG353" s="12" t="s">
        <v>213</v>
      </c>
      <c r="AH353" s="12" t="s">
        <v>213</v>
      </c>
      <c r="AI353" s="12" t="s">
        <v>213</v>
      </c>
      <c r="AJ353" s="12" t="s">
        <v>73</v>
      </c>
      <c r="AK353" s="12" t="s">
        <v>213</v>
      </c>
      <c r="AL353" s="12" t="s">
        <v>213</v>
      </c>
      <c r="AM353" s="12" t="s">
        <v>213</v>
      </c>
      <c r="AN353" s="12" t="s">
        <v>73</v>
      </c>
      <c r="AO353" s="248"/>
      <c r="AP353" s="11" t="s">
        <v>6085</v>
      </c>
      <c r="AQ353" s="13" t="s">
        <v>6086</v>
      </c>
      <c r="AR353" s="122" t="s">
        <v>76</v>
      </c>
      <c r="AS353" s="12" t="s">
        <v>77</v>
      </c>
      <c r="AT353" s="14" t="s">
        <v>6068</v>
      </c>
      <c r="AU353" s="14" t="s">
        <v>2172</v>
      </c>
    </row>
    <row r="354" spans="1:47" s="15" customFormat="1" ht="10.5">
      <c r="A354" s="13" t="s">
        <v>6089</v>
      </c>
      <c r="B354" s="11" t="s">
        <v>6091</v>
      </c>
      <c r="C354" s="12">
        <v>6549</v>
      </c>
      <c r="D354" s="13" t="s">
        <v>6092</v>
      </c>
      <c r="E354" s="13" t="s">
        <v>6036</v>
      </c>
      <c r="F354" s="253"/>
      <c r="G354" s="11" t="s">
        <v>6095</v>
      </c>
      <c r="H354" s="16" t="s">
        <v>6097</v>
      </c>
      <c r="I354" s="11" t="s">
        <v>6100</v>
      </c>
      <c r="J354" s="20" t="s">
        <v>6047</v>
      </c>
      <c r="K354" s="11" t="s">
        <v>61</v>
      </c>
      <c r="L354" s="11" t="s">
        <v>63</v>
      </c>
      <c r="M354" s="11" t="s">
        <v>6101</v>
      </c>
      <c r="N354" s="11" t="s">
        <v>254</v>
      </c>
      <c r="O354" s="12" t="s">
        <v>63</v>
      </c>
      <c r="P354" s="11" t="s">
        <v>254</v>
      </c>
      <c r="Q354" s="13" t="s">
        <v>63</v>
      </c>
      <c r="R354" s="11" t="s">
        <v>254</v>
      </c>
      <c r="S354" s="12" t="s">
        <v>63</v>
      </c>
      <c r="T354" s="248"/>
      <c r="U354" s="11" t="s">
        <v>135</v>
      </c>
      <c r="V354" s="12" t="s">
        <v>6102</v>
      </c>
      <c r="W354" s="11" t="b">
        <v>1</v>
      </c>
      <c r="X354" s="12" t="s">
        <v>63</v>
      </c>
      <c r="Y354" s="248"/>
      <c r="Z354" s="11" t="s">
        <v>211</v>
      </c>
      <c r="AA354" s="11" t="s">
        <v>212</v>
      </c>
      <c r="AB354" s="12" t="s">
        <v>213</v>
      </c>
      <c r="AC354" s="12" t="s">
        <v>213</v>
      </c>
      <c r="AD354" s="12" t="s">
        <v>213</v>
      </c>
      <c r="AE354" s="12" t="s">
        <v>213</v>
      </c>
      <c r="AF354" s="12" t="s">
        <v>213</v>
      </c>
      <c r="AG354" s="12" t="s">
        <v>213</v>
      </c>
      <c r="AH354" s="12" t="s">
        <v>213</v>
      </c>
      <c r="AI354" s="12" t="s">
        <v>213</v>
      </c>
      <c r="AJ354" s="12" t="s">
        <v>73</v>
      </c>
      <c r="AK354" s="12" t="s">
        <v>213</v>
      </c>
      <c r="AL354" s="12" t="s">
        <v>213</v>
      </c>
      <c r="AM354" s="12" t="s">
        <v>213</v>
      </c>
      <c r="AN354" s="12" t="s">
        <v>73</v>
      </c>
      <c r="AO354" s="248"/>
      <c r="AP354" s="11" t="s">
        <v>6103</v>
      </c>
      <c r="AQ354" s="13" t="s">
        <v>6104</v>
      </c>
      <c r="AR354" s="122" t="s">
        <v>76</v>
      </c>
      <c r="AS354" s="12" t="s">
        <v>77</v>
      </c>
      <c r="AT354" s="14" t="s">
        <v>6068</v>
      </c>
      <c r="AU354" s="14" t="s">
        <v>2172</v>
      </c>
    </row>
    <row r="355" spans="1:47" s="15" customFormat="1" ht="10.5">
      <c r="A355" s="13" t="s">
        <v>6108</v>
      </c>
      <c r="B355" s="11" t="s">
        <v>6110</v>
      </c>
      <c r="C355" s="12">
        <v>6550</v>
      </c>
      <c r="D355" s="13" t="s">
        <v>6111</v>
      </c>
      <c r="E355" s="13" t="s">
        <v>6036</v>
      </c>
      <c r="F355" s="253"/>
      <c r="G355" s="11" t="s">
        <v>6114</v>
      </c>
      <c r="H355" s="16" t="s">
        <v>6116</v>
      </c>
      <c r="I355" s="11" t="s">
        <v>6119</v>
      </c>
      <c r="J355" s="20" t="s">
        <v>6047</v>
      </c>
      <c r="K355" s="11" t="s">
        <v>61</v>
      </c>
      <c r="L355" s="11" t="s">
        <v>63</v>
      </c>
      <c r="M355" s="11" t="s">
        <v>6120</v>
      </c>
      <c r="N355" s="11" t="s">
        <v>254</v>
      </c>
      <c r="O355" s="12" t="s">
        <v>63</v>
      </c>
      <c r="P355" s="11" t="s">
        <v>254</v>
      </c>
      <c r="Q355" s="13" t="s">
        <v>63</v>
      </c>
      <c r="R355" s="11" t="s">
        <v>254</v>
      </c>
      <c r="S355" s="12" t="s">
        <v>63</v>
      </c>
      <c r="T355" s="248"/>
      <c r="U355" s="11" t="s">
        <v>135</v>
      </c>
      <c r="V355" s="144" t="s">
        <v>6121</v>
      </c>
      <c r="W355" s="11" t="b">
        <v>1</v>
      </c>
      <c r="X355" s="12" t="s">
        <v>63</v>
      </c>
      <c r="Y355" s="248"/>
      <c r="Z355" s="11" t="s">
        <v>211</v>
      </c>
      <c r="AA355" s="11" t="s">
        <v>212</v>
      </c>
      <c r="AB355" s="12" t="s">
        <v>213</v>
      </c>
      <c r="AC355" s="12" t="s">
        <v>213</v>
      </c>
      <c r="AD355" s="12" t="s">
        <v>213</v>
      </c>
      <c r="AE355" s="12" t="s">
        <v>213</v>
      </c>
      <c r="AF355" s="12" t="s">
        <v>213</v>
      </c>
      <c r="AG355" s="12" t="s">
        <v>213</v>
      </c>
      <c r="AH355" s="12" t="s">
        <v>213</v>
      </c>
      <c r="AI355" s="12" t="s">
        <v>213</v>
      </c>
      <c r="AJ355" s="12" t="s">
        <v>73</v>
      </c>
      <c r="AK355" s="12" t="s">
        <v>213</v>
      </c>
      <c r="AL355" s="12" t="s">
        <v>213</v>
      </c>
      <c r="AM355" s="12" t="s">
        <v>213</v>
      </c>
      <c r="AN355" s="12" t="s">
        <v>73</v>
      </c>
      <c r="AO355" s="248"/>
      <c r="AP355" s="11" t="s">
        <v>6122</v>
      </c>
      <c r="AQ355" s="13" t="s">
        <v>6123</v>
      </c>
      <c r="AR355" s="122" t="s">
        <v>76</v>
      </c>
      <c r="AS355" s="12" t="s">
        <v>77</v>
      </c>
      <c r="AT355" s="14">
        <v>44422</v>
      </c>
      <c r="AU355" s="14" t="s">
        <v>63</v>
      </c>
    </row>
    <row r="356" spans="1:47" s="15" customFormat="1" ht="10.5">
      <c r="A356" s="13" t="s">
        <v>6127</v>
      </c>
      <c r="B356" s="11" t="s">
        <v>6129</v>
      </c>
      <c r="C356" s="12">
        <v>6546</v>
      </c>
      <c r="D356" s="13" t="s">
        <v>6130</v>
      </c>
      <c r="E356" s="13" t="s">
        <v>6036</v>
      </c>
      <c r="F356" s="253"/>
      <c r="G356" s="11" t="s">
        <v>6133</v>
      </c>
      <c r="H356" s="16" t="s">
        <v>6136</v>
      </c>
      <c r="I356" s="11" t="s">
        <v>6139</v>
      </c>
      <c r="J356" s="20" t="s">
        <v>6047</v>
      </c>
      <c r="K356" s="11" t="s">
        <v>61</v>
      </c>
      <c r="L356" s="11" t="s">
        <v>63</v>
      </c>
      <c r="M356" s="11" t="s">
        <v>6140</v>
      </c>
      <c r="N356" s="11" t="s">
        <v>254</v>
      </c>
      <c r="O356" s="12" t="s">
        <v>63</v>
      </c>
      <c r="P356" s="11" t="s">
        <v>254</v>
      </c>
      <c r="Q356" s="13" t="s">
        <v>63</v>
      </c>
      <c r="R356" s="11" t="s">
        <v>254</v>
      </c>
      <c r="S356" s="12" t="s">
        <v>63</v>
      </c>
      <c r="T356" s="248"/>
      <c r="U356" s="11" t="s">
        <v>135</v>
      </c>
      <c r="V356" s="144" t="s">
        <v>6141</v>
      </c>
      <c r="W356" s="11" t="b">
        <v>1</v>
      </c>
      <c r="X356" s="12" t="s">
        <v>63</v>
      </c>
      <c r="Y356" s="248"/>
      <c r="Z356" s="11" t="s">
        <v>211</v>
      </c>
      <c r="AA356" s="11" t="s">
        <v>212</v>
      </c>
      <c r="AB356" s="12" t="s">
        <v>213</v>
      </c>
      <c r="AC356" s="12" t="s">
        <v>213</v>
      </c>
      <c r="AD356" s="12" t="s">
        <v>213</v>
      </c>
      <c r="AE356" s="12" t="s">
        <v>213</v>
      </c>
      <c r="AF356" s="12" t="s">
        <v>213</v>
      </c>
      <c r="AG356" s="12" t="s">
        <v>213</v>
      </c>
      <c r="AH356" s="12" t="s">
        <v>213</v>
      </c>
      <c r="AI356" s="12" t="s">
        <v>213</v>
      </c>
      <c r="AJ356" s="12" t="s">
        <v>73</v>
      </c>
      <c r="AK356" s="12" t="s">
        <v>213</v>
      </c>
      <c r="AL356" s="12" t="s">
        <v>213</v>
      </c>
      <c r="AM356" s="12" t="s">
        <v>213</v>
      </c>
      <c r="AN356" s="12" t="s">
        <v>73</v>
      </c>
      <c r="AO356" s="248"/>
      <c r="AP356" s="11" t="s">
        <v>6142</v>
      </c>
      <c r="AQ356" s="13" t="s">
        <v>6143</v>
      </c>
      <c r="AR356" s="122" t="s">
        <v>76</v>
      </c>
      <c r="AS356" s="12" t="s">
        <v>77</v>
      </c>
      <c r="AT356" s="14">
        <v>44422</v>
      </c>
      <c r="AU356" s="14" t="s">
        <v>63</v>
      </c>
    </row>
    <row r="357" spans="1:47" s="15" customFormat="1" ht="10.5">
      <c r="A357" s="13" t="s">
        <v>6146</v>
      </c>
      <c r="B357" s="11" t="s">
        <v>6148</v>
      </c>
      <c r="C357" s="12">
        <v>6529</v>
      </c>
      <c r="D357" s="13" t="s">
        <v>6149</v>
      </c>
      <c r="E357" s="13" t="s">
        <v>6036</v>
      </c>
      <c r="F357" s="253"/>
      <c r="G357" s="11" t="s">
        <v>6152</v>
      </c>
      <c r="H357" s="16" t="s">
        <v>6153</v>
      </c>
      <c r="I357" s="11" t="s">
        <v>6156</v>
      </c>
      <c r="J357" s="20" t="s">
        <v>6047</v>
      </c>
      <c r="K357" s="11" t="s">
        <v>61</v>
      </c>
      <c r="L357" s="11" t="s">
        <v>63</v>
      </c>
      <c r="M357" s="11" t="s">
        <v>6157</v>
      </c>
      <c r="N357" s="11" t="s">
        <v>254</v>
      </c>
      <c r="O357" s="12" t="s">
        <v>63</v>
      </c>
      <c r="P357" s="11" t="s">
        <v>254</v>
      </c>
      <c r="Q357" s="13" t="s">
        <v>63</v>
      </c>
      <c r="R357" s="11" t="s">
        <v>254</v>
      </c>
      <c r="S357" s="12" t="s">
        <v>63</v>
      </c>
      <c r="T357" s="248"/>
      <c r="U357" s="11" t="s">
        <v>135</v>
      </c>
      <c r="V357" s="144" t="s">
        <v>6158</v>
      </c>
      <c r="W357" s="11" t="b">
        <v>1</v>
      </c>
      <c r="X357" s="12" t="s">
        <v>63</v>
      </c>
      <c r="Y357" s="248"/>
      <c r="Z357" s="11" t="s">
        <v>211</v>
      </c>
      <c r="AA357" s="11" t="s">
        <v>212</v>
      </c>
      <c r="AB357" s="12" t="s">
        <v>213</v>
      </c>
      <c r="AC357" s="12" t="s">
        <v>213</v>
      </c>
      <c r="AD357" s="12" t="s">
        <v>213</v>
      </c>
      <c r="AE357" s="12" t="s">
        <v>213</v>
      </c>
      <c r="AF357" s="12" t="s">
        <v>213</v>
      </c>
      <c r="AG357" s="12" t="s">
        <v>213</v>
      </c>
      <c r="AH357" s="12" t="s">
        <v>213</v>
      </c>
      <c r="AI357" s="12" t="s">
        <v>213</v>
      </c>
      <c r="AJ357" s="12" t="s">
        <v>73</v>
      </c>
      <c r="AK357" s="12" t="s">
        <v>213</v>
      </c>
      <c r="AL357" s="12" t="s">
        <v>213</v>
      </c>
      <c r="AM357" s="12" t="s">
        <v>213</v>
      </c>
      <c r="AN357" s="12" t="s">
        <v>73</v>
      </c>
      <c r="AO357" s="248"/>
      <c r="AP357" s="11" t="s">
        <v>6159</v>
      </c>
      <c r="AQ357" s="13" t="s">
        <v>6160</v>
      </c>
      <c r="AR357" s="122" t="s">
        <v>76</v>
      </c>
      <c r="AS357" s="12" t="s">
        <v>77</v>
      </c>
      <c r="AT357" s="14">
        <v>44422</v>
      </c>
      <c r="AU357" s="14" t="s">
        <v>63</v>
      </c>
    </row>
    <row r="358" spans="1:47" s="15" customFormat="1" ht="10.5">
      <c r="A358" s="13" t="s">
        <v>6164</v>
      </c>
      <c r="B358" s="11" t="s">
        <v>6166</v>
      </c>
      <c r="C358" s="12">
        <v>1560</v>
      </c>
      <c r="D358" s="13" t="s">
        <v>6167</v>
      </c>
      <c r="E358" s="13" t="s">
        <v>6036</v>
      </c>
      <c r="F358" s="253"/>
      <c r="G358" s="11" t="s">
        <v>6170</v>
      </c>
      <c r="H358" s="16" t="s">
        <v>6173</v>
      </c>
      <c r="I358" s="11" t="s">
        <v>6176</v>
      </c>
      <c r="J358" s="20" t="s">
        <v>63</v>
      </c>
      <c r="K358" s="11" t="s">
        <v>61</v>
      </c>
      <c r="L358" s="11" t="s">
        <v>63</v>
      </c>
      <c r="M358" s="11" t="s">
        <v>63</v>
      </c>
      <c r="N358" s="11" t="s">
        <v>254</v>
      </c>
      <c r="O358" s="12" t="s">
        <v>63</v>
      </c>
      <c r="P358" s="11" t="s">
        <v>254</v>
      </c>
      <c r="Q358" s="13" t="s">
        <v>63</v>
      </c>
      <c r="R358" s="11" t="s">
        <v>254</v>
      </c>
      <c r="S358" s="12" t="s">
        <v>63</v>
      </c>
      <c r="T358" s="248"/>
      <c r="U358" s="11" t="s">
        <v>135</v>
      </c>
      <c r="V358" s="144" t="s">
        <v>6177</v>
      </c>
      <c r="W358" s="11" t="b">
        <v>0</v>
      </c>
      <c r="X358" s="12" t="s">
        <v>63</v>
      </c>
      <c r="Y358" s="248"/>
      <c r="Z358" s="11" t="s">
        <v>211</v>
      </c>
      <c r="AA358" s="11" t="s">
        <v>212</v>
      </c>
      <c r="AB358" s="12" t="s">
        <v>213</v>
      </c>
      <c r="AC358" s="12" t="s">
        <v>213</v>
      </c>
      <c r="AD358" s="12" t="s">
        <v>213</v>
      </c>
      <c r="AE358" s="12" t="s">
        <v>213</v>
      </c>
      <c r="AF358" s="12" t="s">
        <v>213</v>
      </c>
      <c r="AG358" s="12" t="s">
        <v>213</v>
      </c>
      <c r="AH358" s="12" t="s">
        <v>213</v>
      </c>
      <c r="AI358" s="12" t="s">
        <v>213</v>
      </c>
      <c r="AJ358" s="12" t="s">
        <v>73</v>
      </c>
      <c r="AK358" s="12" t="s">
        <v>213</v>
      </c>
      <c r="AL358" s="12" t="s">
        <v>213</v>
      </c>
      <c r="AM358" s="12" t="s">
        <v>73</v>
      </c>
      <c r="AN358" s="12" t="s">
        <v>73</v>
      </c>
      <c r="AO358" s="248"/>
      <c r="AP358" s="11" t="s">
        <v>6178</v>
      </c>
      <c r="AQ358" s="13" t="s">
        <v>6179</v>
      </c>
      <c r="AR358" s="122" t="s">
        <v>76</v>
      </c>
      <c r="AS358" s="12" t="s">
        <v>77</v>
      </c>
      <c r="AT358" s="14">
        <v>44422</v>
      </c>
      <c r="AU358" s="14">
        <v>45802</v>
      </c>
    </row>
    <row r="359" spans="1:47" s="10" customFormat="1" ht="11.25">
      <c r="A359" s="13" t="s">
        <v>6183</v>
      </c>
      <c r="B359" s="11" t="s">
        <v>6185</v>
      </c>
      <c r="C359" s="12">
        <v>6158</v>
      </c>
      <c r="D359" s="13" t="s">
        <v>6186</v>
      </c>
      <c r="E359" s="13" t="s">
        <v>6036</v>
      </c>
      <c r="F359" s="253"/>
      <c r="G359" s="11" t="s">
        <v>6189</v>
      </c>
      <c r="H359" s="16" t="s">
        <v>6191</v>
      </c>
      <c r="I359" s="11" t="s">
        <v>6194</v>
      </c>
      <c r="J359" s="20" t="s">
        <v>63</v>
      </c>
      <c r="K359" s="11" t="s">
        <v>61</v>
      </c>
      <c r="L359" s="11" t="s">
        <v>63</v>
      </c>
      <c r="M359" s="11" t="s">
        <v>63</v>
      </c>
      <c r="N359" s="11" t="s">
        <v>254</v>
      </c>
      <c r="O359" s="12" t="s">
        <v>63</v>
      </c>
      <c r="P359" s="11" t="s">
        <v>254</v>
      </c>
      <c r="Q359" s="13" t="s">
        <v>63</v>
      </c>
      <c r="R359" s="11" t="s">
        <v>254</v>
      </c>
      <c r="S359" s="12" t="s">
        <v>63</v>
      </c>
      <c r="T359" s="248"/>
      <c r="U359" s="11" t="s">
        <v>135</v>
      </c>
      <c r="V359" s="144" t="s">
        <v>6195</v>
      </c>
      <c r="W359" s="11" t="b">
        <v>1</v>
      </c>
      <c r="X359" s="12" t="s">
        <v>63</v>
      </c>
      <c r="Y359" s="248"/>
      <c r="Z359" s="11" t="s">
        <v>211</v>
      </c>
      <c r="AA359" s="11" t="s">
        <v>212</v>
      </c>
      <c r="AB359" s="12" t="s">
        <v>213</v>
      </c>
      <c r="AC359" s="12" t="s">
        <v>213</v>
      </c>
      <c r="AD359" s="12" t="s">
        <v>213</v>
      </c>
      <c r="AE359" s="12" t="s">
        <v>213</v>
      </c>
      <c r="AF359" s="12" t="s">
        <v>213</v>
      </c>
      <c r="AG359" s="12" t="s">
        <v>213</v>
      </c>
      <c r="AH359" s="12" t="s">
        <v>213</v>
      </c>
      <c r="AI359" s="12" t="s">
        <v>213</v>
      </c>
      <c r="AJ359" s="12" t="s">
        <v>73</v>
      </c>
      <c r="AK359" s="12" t="s">
        <v>213</v>
      </c>
      <c r="AL359" s="12" t="s">
        <v>213</v>
      </c>
      <c r="AM359" s="12" t="s">
        <v>73</v>
      </c>
      <c r="AN359" s="12" t="s">
        <v>73</v>
      </c>
      <c r="AO359" s="248"/>
      <c r="AP359" s="11" t="s">
        <v>6196</v>
      </c>
      <c r="AQ359" s="13" t="s">
        <v>6197</v>
      </c>
      <c r="AR359" s="122" t="s">
        <v>76</v>
      </c>
      <c r="AS359" s="12" t="s">
        <v>77</v>
      </c>
      <c r="AT359" s="14">
        <v>44422</v>
      </c>
      <c r="AU359" s="14">
        <v>45802</v>
      </c>
    </row>
    <row r="360" spans="1:47" s="15" customFormat="1" ht="10.5">
      <c r="A360" s="13" t="s">
        <v>6200</v>
      </c>
      <c r="B360" s="11" t="s">
        <v>6201</v>
      </c>
      <c r="C360" s="12">
        <v>6528</v>
      </c>
      <c r="D360" s="13" t="s">
        <v>6202</v>
      </c>
      <c r="E360" s="13" t="s">
        <v>3642</v>
      </c>
      <c r="F360" s="253"/>
      <c r="G360" s="11" t="s">
        <v>6205</v>
      </c>
      <c r="H360" s="16" t="s">
        <v>6207</v>
      </c>
      <c r="I360" s="11" t="s">
        <v>6210</v>
      </c>
      <c r="J360" s="20" t="s">
        <v>63</v>
      </c>
      <c r="K360" s="11" t="s">
        <v>61</v>
      </c>
      <c r="L360" s="11" t="s">
        <v>63</v>
      </c>
      <c r="M360" s="11" t="s">
        <v>63</v>
      </c>
      <c r="N360" s="11" t="s">
        <v>254</v>
      </c>
      <c r="O360" s="12" t="s">
        <v>63</v>
      </c>
      <c r="P360" s="11" t="s">
        <v>254</v>
      </c>
      <c r="Q360" s="13" t="s">
        <v>63</v>
      </c>
      <c r="R360" s="11" t="s">
        <v>254</v>
      </c>
      <c r="S360" s="12" t="s">
        <v>63</v>
      </c>
      <c r="T360" s="248"/>
      <c r="U360" s="11" t="s">
        <v>135</v>
      </c>
      <c r="V360" s="144" t="s">
        <v>6211</v>
      </c>
      <c r="W360" s="11" t="b">
        <v>1</v>
      </c>
      <c r="X360" s="12" t="s">
        <v>63</v>
      </c>
      <c r="Y360" s="248"/>
      <c r="Z360" s="11" t="s">
        <v>211</v>
      </c>
      <c r="AA360" s="11" t="s">
        <v>212</v>
      </c>
      <c r="AB360" s="12" t="s">
        <v>213</v>
      </c>
      <c r="AC360" s="12" t="s">
        <v>213</v>
      </c>
      <c r="AD360" s="12" t="s">
        <v>213</v>
      </c>
      <c r="AE360" s="12" t="s">
        <v>213</v>
      </c>
      <c r="AF360" s="12" t="s">
        <v>213</v>
      </c>
      <c r="AG360" s="12" t="s">
        <v>213</v>
      </c>
      <c r="AH360" s="12" t="s">
        <v>213</v>
      </c>
      <c r="AI360" s="12" t="s">
        <v>213</v>
      </c>
      <c r="AJ360" s="12" t="s">
        <v>73</v>
      </c>
      <c r="AK360" s="12" t="s">
        <v>213</v>
      </c>
      <c r="AL360" s="12" t="s">
        <v>213</v>
      </c>
      <c r="AM360" s="12" t="s">
        <v>213</v>
      </c>
      <c r="AN360" s="12" t="s">
        <v>73</v>
      </c>
      <c r="AO360" s="248"/>
      <c r="AP360" s="11" t="s">
        <v>6213</v>
      </c>
      <c r="AQ360" s="13" t="s">
        <v>6214</v>
      </c>
      <c r="AR360" s="122" t="s">
        <v>76</v>
      </c>
      <c r="AS360" s="12" t="s">
        <v>77</v>
      </c>
      <c r="AT360" s="14">
        <v>44422</v>
      </c>
      <c r="AU360" s="14">
        <v>45802</v>
      </c>
    </row>
    <row r="361" spans="1:47" s="52" customFormat="1" ht="10.5">
      <c r="A361" s="13" t="s">
        <v>6217</v>
      </c>
      <c r="B361" s="11" t="s">
        <v>6218</v>
      </c>
      <c r="C361" s="12">
        <v>6569</v>
      </c>
      <c r="D361" s="13" t="s">
        <v>6219</v>
      </c>
      <c r="E361" s="13" t="s">
        <v>4002</v>
      </c>
      <c r="F361" s="253"/>
      <c r="G361" s="11" t="s">
        <v>6222</v>
      </c>
      <c r="H361" s="16" t="s">
        <v>6223</v>
      </c>
      <c r="I361" s="11" t="s">
        <v>6226</v>
      </c>
      <c r="J361" s="20" t="s">
        <v>63</v>
      </c>
      <c r="K361" s="11" t="s">
        <v>61</v>
      </c>
      <c r="L361" s="11" t="s">
        <v>63</v>
      </c>
      <c r="M361" s="11" t="s">
        <v>6227</v>
      </c>
      <c r="N361" s="11" t="s">
        <v>254</v>
      </c>
      <c r="O361" s="12" t="s">
        <v>63</v>
      </c>
      <c r="P361" s="11" t="s">
        <v>254</v>
      </c>
      <c r="Q361" s="13" t="s">
        <v>63</v>
      </c>
      <c r="R361" s="11" t="s">
        <v>254</v>
      </c>
      <c r="S361" s="12" t="s">
        <v>63</v>
      </c>
      <c r="T361" s="248"/>
      <c r="U361" s="11" t="s">
        <v>135</v>
      </c>
      <c r="V361" s="144" t="s">
        <v>6228</v>
      </c>
      <c r="W361" s="11" t="b">
        <v>0</v>
      </c>
      <c r="X361" s="12" t="s">
        <v>63</v>
      </c>
      <c r="Y361" s="248"/>
      <c r="Z361" s="11" t="s">
        <v>211</v>
      </c>
      <c r="AA361" s="11" t="s">
        <v>212</v>
      </c>
      <c r="AB361" s="12" t="s">
        <v>213</v>
      </c>
      <c r="AC361" s="12" t="s">
        <v>213</v>
      </c>
      <c r="AD361" s="12" t="s">
        <v>213</v>
      </c>
      <c r="AE361" s="12" t="s">
        <v>213</v>
      </c>
      <c r="AF361" s="12" t="s">
        <v>213</v>
      </c>
      <c r="AG361" s="12" t="s">
        <v>213</v>
      </c>
      <c r="AH361" s="12" t="s">
        <v>213</v>
      </c>
      <c r="AI361" s="12" t="s">
        <v>213</v>
      </c>
      <c r="AJ361" s="12" t="s">
        <v>213</v>
      </c>
      <c r="AK361" s="12" t="s">
        <v>213</v>
      </c>
      <c r="AL361" s="12" t="s">
        <v>73</v>
      </c>
      <c r="AM361" s="12" t="s">
        <v>213</v>
      </c>
      <c r="AN361" s="12" t="s">
        <v>213</v>
      </c>
      <c r="AO361" s="248"/>
      <c r="AP361" s="11" t="s">
        <v>6229</v>
      </c>
      <c r="AQ361" s="13" t="s">
        <v>6230</v>
      </c>
      <c r="AR361" s="122" t="s">
        <v>76</v>
      </c>
      <c r="AS361" s="12" t="s">
        <v>77</v>
      </c>
      <c r="AT361" s="14">
        <v>44521</v>
      </c>
      <c r="AU361" s="14">
        <v>45157</v>
      </c>
    </row>
    <row r="362" spans="1:47" s="52" customFormat="1" ht="10.5">
      <c r="A362" s="13" t="s">
        <v>6233</v>
      </c>
      <c r="B362" s="11" t="s">
        <v>6234</v>
      </c>
      <c r="C362" s="12">
        <v>6314</v>
      </c>
      <c r="D362" s="13" t="s">
        <v>6235</v>
      </c>
      <c r="E362" s="13" t="s">
        <v>4002</v>
      </c>
      <c r="F362" s="253"/>
      <c r="G362" s="11" t="s">
        <v>6238</v>
      </c>
      <c r="H362" s="16" t="s">
        <v>6239</v>
      </c>
      <c r="I362" s="11" t="s">
        <v>6242</v>
      </c>
      <c r="J362" s="20" t="s">
        <v>63</v>
      </c>
      <c r="K362" s="11" t="s">
        <v>61</v>
      </c>
      <c r="L362" s="11" t="s">
        <v>63</v>
      </c>
      <c r="M362" s="11" t="s">
        <v>6243</v>
      </c>
      <c r="N362" s="11" t="s">
        <v>254</v>
      </c>
      <c r="O362" s="12" t="s">
        <v>63</v>
      </c>
      <c r="P362" s="11" t="s">
        <v>254</v>
      </c>
      <c r="Q362" s="13" t="s">
        <v>63</v>
      </c>
      <c r="R362" s="11" t="s">
        <v>254</v>
      </c>
      <c r="S362" s="12" t="s">
        <v>63</v>
      </c>
      <c r="T362" s="248"/>
      <c r="U362" s="11" t="s">
        <v>135</v>
      </c>
      <c r="V362" s="12" t="s">
        <v>6244</v>
      </c>
      <c r="W362" s="11" t="b">
        <v>1</v>
      </c>
      <c r="X362" s="12" t="s">
        <v>63</v>
      </c>
      <c r="Y362" s="248"/>
      <c r="Z362" s="11" t="s">
        <v>211</v>
      </c>
      <c r="AA362" s="11" t="s">
        <v>212</v>
      </c>
      <c r="AB362" s="12" t="s">
        <v>213</v>
      </c>
      <c r="AC362" s="12" t="s">
        <v>213</v>
      </c>
      <c r="AD362" s="12" t="s">
        <v>213</v>
      </c>
      <c r="AE362" s="12" t="s">
        <v>213</v>
      </c>
      <c r="AF362" s="12" t="s">
        <v>213</v>
      </c>
      <c r="AG362" s="12" t="s">
        <v>213</v>
      </c>
      <c r="AH362" s="12" t="s">
        <v>213</v>
      </c>
      <c r="AI362" s="12" t="s">
        <v>213</v>
      </c>
      <c r="AJ362" s="12" t="s">
        <v>213</v>
      </c>
      <c r="AK362" s="12" t="s">
        <v>213</v>
      </c>
      <c r="AL362" s="12" t="s">
        <v>73</v>
      </c>
      <c r="AM362" s="12" t="s">
        <v>213</v>
      </c>
      <c r="AN362" s="12" t="s">
        <v>213</v>
      </c>
      <c r="AO362" s="248"/>
      <c r="AP362" s="11" t="s">
        <v>6245</v>
      </c>
      <c r="AQ362" s="13" t="s">
        <v>6246</v>
      </c>
      <c r="AR362" s="122" t="s">
        <v>76</v>
      </c>
      <c r="AS362" s="12" t="s">
        <v>77</v>
      </c>
      <c r="AT362" s="14">
        <v>44521</v>
      </c>
      <c r="AU362" s="14" t="s">
        <v>63</v>
      </c>
    </row>
    <row r="363" spans="1:47" s="15" customFormat="1" ht="10.5">
      <c r="A363" s="13" t="s">
        <v>6249</v>
      </c>
      <c r="B363" s="11" t="s">
        <v>6250</v>
      </c>
      <c r="C363" s="12">
        <v>6574</v>
      </c>
      <c r="D363" s="13" t="s">
        <v>6251</v>
      </c>
      <c r="E363" s="13" t="s">
        <v>4002</v>
      </c>
      <c r="F363" s="253"/>
      <c r="G363" s="11" t="s">
        <v>6254</v>
      </c>
      <c r="H363" s="16" t="s">
        <v>6255</v>
      </c>
      <c r="I363" s="11" t="s">
        <v>6258</v>
      </c>
      <c r="J363" s="20" t="s">
        <v>63</v>
      </c>
      <c r="K363" s="11" t="s">
        <v>61</v>
      </c>
      <c r="L363" s="11" t="s">
        <v>63</v>
      </c>
      <c r="M363" s="11" t="s">
        <v>6259</v>
      </c>
      <c r="N363" s="11" t="s">
        <v>254</v>
      </c>
      <c r="O363" s="12" t="s">
        <v>63</v>
      </c>
      <c r="P363" s="11" t="s">
        <v>254</v>
      </c>
      <c r="Q363" s="13" t="s">
        <v>63</v>
      </c>
      <c r="R363" s="11" t="s">
        <v>254</v>
      </c>
      <c r="S363" s="12" t="s">
        <v>63</v>
      </c>
      <c r="T363" s="248"/>
      <c r="U363" s="11" t="s">
        <v>135</v>
      </c>
      <c r="V363" s="144" t="s">
        <v>6260</v>
      </c>
      <c r="W363" s="11" t="b">
        <v>0</v>
      </c>
      <c r="X363" s="12" t="s">
        <v>63</v>
      </c>
      <c r="Y363" s="248"/>
      <c r="Z363" s="11" t="s">
        <v>211</v>
      </c>
      <c r="AA363" s="11" t="s">
        <v>212</v>
      </c>
      <c r="AB363" s="12" t="s">
        <v>213</v>
      </c>
      <c r="AC363" s="12" t="s">
        <v>213</v>
      </c>
      <c r="AD363" s="12" t="s">
        <v>213</v>
      </c>
      <c r="AE363" s="12" t="s">
        <v>213</v>
      </c>
      <c r="AF363" s="12" t="s">
        <v>213</v>
      </c>
      <c r="AG363" s="12" t="s">
        <v>213</v>
      </c>
      <c r="AH363" s="12" t="s">
        <v>213</v>
      </c>
      <c r="AI363" s="12" t="s">
        <v>213</v>
      </c>
      <c r="AJ363" s="12" t="s">
        <v>213</v>
      </c>
      <c r="AK363" s="12" t="s">
        <v>213</v>
      </c>
      <c r="AL363" s="12" t="s">
        <v>73</v>
      </c>
      <c r="AM363" s="12" t="s">
        <v>213</v>
      </c>
      <c r="AN363" s="12" t="s">
        <v>213</v>
      </c>
      <c r="AO363" s="248"/>
      <c r="AP363" s="11" t="s">
        <v>6261</v>
      </c>
      <c r="AQ363" s="13" t="s">
        <v>6262</v>
      </c>
      <c r="AR363" s="122" t="s">
        <v>76</v>
      </c>
      <c r="AS363" s="12" t="s">
        <v>77</v>
      </c>
      <c r="AT363" s="14">
        <v>44521</v>
      </c>
      <c r="AU363" s="14" t="s">
        <v>63</v>
      </c>
    </row>
    <row r="364" spans="1:47" s="15" customFormat="1" ht="10.5">
      <c r="A364" s="13" t="s">
        <v>6265</v>
      </c>
      <c r="B364" s="11" t="s">
        <v>6266</v>
      </c>
      <c r="C364" s="12">
        <v>6572</v>
      </c>
      <c r="D364" s="13" t="s">
        <v>6267</v>
      </c>
      <c r="E364" s="13" t="s">
        <v>4002</v>
      </c>
      <c r="F364" s="253"/>
      <c r="G364" s="11" t="s">
        <v>6270</v>
      </c>
      <c r="H364" s="16" t="s">
        <v>6271</v>
      </c>
      <c r="I364" s="11" t="s">
        <v>6274</v>
      </c>
      <c r="J364" s="20" t="s">
        <v>6277</v>
      </c>
      <c r="K364" s="11" t="s">
        <v>61</v>
      </c>
      <c r="L364" s="11" t="s">
        <v>63</v>
      </c>
      <c r="M364" s="11" t="s">
        <v>6278</v>
      </c>
      <c r="N364" s="11" t="s">
        <v>254</v>
      </c>
      <c r="O364" s="12" t="s">
        <v>63</v>
      </c>
      <c r="P364" s="11" t="s">
        <v>254</v>
      </c>
      <c r="Q364" s="13" t="s">
        <v>63</v>
      </c>
      <c r="R364" s="11" t="s">
        <v>254</v>
      </c>
      <c r="S364" s="12" t="s">
        <v>63</v>
      </c>
      <c r="T364" s="248"/>
      <c r="U364" s="11" t="s">
        <v>135</v>
      </c>
      <c r="V364" s="144" t="s">
        <v>6279</v>
      </c>
      <c r="W364" s="11" t="b">
        <v>0</v>
      </c>
      <c r="X364" s="12" t="s">
        <v>63</v>
      </c>
      <c r="Y364" s="248"/>
      <c r="Z364" s="11" t="s">
        <v>211</v>
      </c>
      <c r="AA364" s="11" t="s">
        <v>212</v>
      </c>
      <c r="AB364" s="12" t="s">
        <v>213</v>
      </c>
      <c r="AC364" s="12" t="s">
        <v>213</v>
      </c>
      <c r="AD364" s="12" t="s">
        <v>213</v>
      </c>
      <c r="AE364" s="12" t="s">
        <v>213</v>
      </c>
      <c r="AF364" s="12" t="s">
        <v>213</v>
      </c>
      <c r="AG364" s="12" t="s">
        <v>213</v>
      </c>
      <c r="AH364" s="12" t="s">
        <v>213</v>
      </c>
      <c r="AI364" s="12" t="s">
        <v>213</v>
      </c>
      <c r="AJ364" s="12" t="s">
        <v>213</v>
      </c>
      <c r="AK364" s="12" t="s">
        <v>213</v>
      </c>
      <c r="AL364" s="12" t="s">
        <v>73</v>
      </c>
      <c r="AM364" s="12" t="s">
        <v>213</v>
      </c>
      <c r="AN364" s="12" t="s">
        <v>213</v>
      </c>
      <c r="AO364" s="248"/>
      <c r="AP364" s="11" t="s">
        <v>6281</v>
      </c>
      <c r="AQ364" s="13" t="s">
        <v>6282</v>
      </c>
      <c r="AR364" s="122" t="s">
        <v>76</v>
      </c>
      <c r="AS364" s="12" t="s">
        <v>77</v>
      </c>
      <c r="AT364" s="14">
        <v>44521</v>
      </c>
      <c r="AU364" s="14" t="s">
        <v>63</v>
      </c>
    </row>
    <row r="365" spans="1:47" s="15" customFormat="1" ht="10.5">
      <c r="A365" s="13" t="s">
        <v>6285</v>
      </c>
      <c r="B365" s="11" t="s">
        <v>6286</v>
      </c>
      <c r="C365" s="12">
        <v>1283</v>
      </c>
      <c r="D365" s="13" t="s">
        <v>6287</v>
      </c>
      <c r="E365" s="13" t="s">
        <v>4324</v>
      </c>
      <c r="F365" s="253"/>
      <c r="G365" s="11" t="s">
        <v>6290</v>
      </c>
      <c r="H365" s="16" t="s">
        <v>6291</v>
      </c>
      <c r="I365" s="11" t="s">
        <v>6294</v>
      </c>
      <c r="J365" s="20" t="s">
        <v>63</v>
      </c>
      <c r="K365" s="11" t="s">
        <v>61</v>
      </c>
      <c r="L365" s="11" t="s">
        <v>63</v>
      </c>
      <c r="M365" s="11" t="s">
        <v>6295</v>
      </c>
      <c r="N365" s="11" t="s">
        <v>254</v>
      </c>
      <c r="O365" s="12" t="s">
        <v>63</v>
      </c>
      <c r="P365" s="11" t="s">
        <v>254</v>
      </c>
      <c r="Q365" s="13" t="s">
        <v>63</v>
      </c>
      <c r="R365" s="11" t="s">
        <v>254</v>
      </c>
      <c r="S365" s="12" t="s">
        <v>63</v>
      </c>
      <c r="T365" s="248"/>
      <c r="U365" s="11" t="s">
        <v>135</v>
      </c>
      <c r="V365" s="144" t="s">
        <v>6296</v>
      </c>
      <c r="W365" s="11" t="b">
        <v>1</v>
      </c>
      <c r="X365" s="12" t="s">
        <v>63</v>
      </c>
      <c r="Y365" s="248"/>
      <c r="Z365" s="11" t="s">
        <v>211</v>
      </c>
      <c r="AA365" s="11" t="s">
        <v>212</v>
      </c>
      <c r="AB365" s="12" t="s">
        <v>213</v>
      </c>
      <c r="AC365" s="12" t="s">
        <v>213</v>
      </c>
      <c r="AD365" s="12" t="s">
        <v>213</v>
      </c>
      <c r="AE365" s="12" t="s">
        <v>213</v>
      </c>
      <c r="AF365" s="12" t="s">
        <v>213</v>
      </c>
      <c r="AG365" s="12" t="s">
        <v>213</v>
      </c>
      <c r="AH365" s="12" t="s">
        <v>213</v>
      </c>
      <c r="AI365" s="12" t="s">
        <v>213</v>
      </c>
      <c r="AJ365" s="12" t="s">
        <v>213</v>
      </c>
      <c r="AK365" s="12" t="s">
        <v>213</v>
      </c>
      <c r="AL365" s="12" t="s">
        <v>73</v>
      </c>
      <c r="AM365" s="12" t="s">
        <v>213</v>
      </c>
      <c r="AN365" s="12" t="s">
        <v>213</v>
      </c>
      <c r="AO365" s="248"/>
      <c r="AP365" s="11" t="s">
        <v>6298</v>
      </c>
      <c r="AQ365" s="13" t="s">
        <v>6299</v>
      </c>
      <c r="AR365" s="122" t="s">
        <v>76</v>
      </c>
      <c r="AS365" s="12" t="s">
        <v>77</v>
      </c>
      <c r="AT365" s="14">
        <v>44521</v>
      </c>
      <c r="AU365" s="14" t="s">
        <v>63</v>
      </c>
    </row>
    <row r="366" spans="1:47" s="15" customFormat="1" ht="10.5">
      <c r="A366" s="13" t="s">
        <v>6300</v>
      </c>
      <c r="B366" s="11" t="s">
        <v>6301</v>
      </c>
      <c r="C366" s="12">
        <v>2857</v>
      </c>
      <c r="D366" s="27" t="s">
        <v>6302</v>
      </c>
      <c r="E366" s="13" t="s">
        <v>6303</v>
      </c>
      <c r="F366" s="253"/>
      <c r="G366" s="11" t="s">
        <v>6304</v>
      </c>
      <c r="H366" s="185" t="s">
        <v>6305</v>
      </c>
      <c r="I366" s="11" t="s">
        <v>6306</v>
      </c>
      <c r="J366" s="13" t="s">
        <v>63</v>
      </c>
      <c r="K366" s="16" t="s">
        <v>61</v>
      </c>
      <c r="L366" s="20" t="s">
        <v>63</v>
      </c>
      <c r="M366" s="20" t="s">
        <v>63</v>
      </c>
      <c r="N366" s="20" t="s">
        <v>254</v>
      </c>
      <c r="O366" s="164" t="s">
        <v>63</v>
      </c>
      <c r="P366" s="20" t="s">
        <v>254</v>
      </c>
      <c r="Q366" s="164" t="s">
        <v>63</v>
      </c>
      <c r="R366" s="20" t="s">
        <v>254</v>
      </c>
      <c r="S366" s="164" t="s">
        <v>63</v>
      </c>
      <c r="T366" s="231"/>
      <c r="U366" s="121" t="s">
        <v>135</v>
      </c>
      <c r="V366" s="144" t="s">
        <v>6307</v>
      </c>
      <c r="W366" s="11" t="b">
        <v>0</v>
      </c>
      <c r="X366" s="12" t="s">
        <v>63</v>
      </c>
      <c r="Y366" s="248"/>
      <c r="Z366" s="11" t="s">
        <v>211</v>
      </c>
      <c r="AA366" s="11" t="s">
        <v>212</v>
      </c>
      <c r="AB366" s="12" t="s">
        <v>213</v>
      </c>
      <c r="AC366" s="12" t="s">
        <v>213</v>
      </c>
      <c r="AD366" s="12" t="s">
        <v>213</v>
      </c>
      <c r="AE366" s="12" t="s">
        <v>213</v>
      </c>
      <c r="AF366" s="12" t="s">
        <v>213</v>
      </c>
      <c r="AG366" s="12" t="s">
        <v>213</v>
      </c>
      <c r="AH366" s="12" t="s">
        <v>213</v>
      </c>
      <c r="AI366" s="12" t="s">
        <v>213</v>
      </c>
      <c r="AJ366" s="12" t="s">
        <v>213</v>
      </c>
      <c r="AK366" s="12" t="s">
        <v>213</v>
      </c>
      <c r="AL366" s="12" t="s">
        <v>213</v>
      </c>
      <c r="AM366" s="12" t="s">
        <v>213</v>
      </c>
      <c r="AN366" s="12" t="s">
        <v>73</v>
      </c>
      <c r="AO366" s="248"/>
      <c r="AP366" s="11" t="s">
        <v>6308</v>
      </c>
      <c r="AQ366" s="191"/>
      <c r="AR366" s="18" t="s">
        <v>806</v>
      </c>
      <c r="AS366" s="18" t="s">
        <v>806</v>
      </c>
      <c r="AT366" s="14">
        <v>46074</v>
      </c>
      <c r="AU366" s="14">
        <v>46074</v>
      </c>
    </row>
    <row r="367" spans="1:47" s="15" customFormat="1" ht="10.5">
      <c r="A367" s="13" t="s">
        <v>6312</v>
      </c>
      <c r="B367" s="11" t="s">
        <v>6313</v>
      </c>
      <c r="C367" s="12">
        <v>2860</v>
      </c>
      <c r="D367" s="13" t="s">
        <v>6314</v>
      </c>
      <c r="E367" s="13" t="s">
        <v>4002</v>
      </c>
      <c r="F367" s="253"/>
      <c r="G367" s="11" t="s">
        <v>6317</v>
      </c>
      <c r="H367" s="16" t="s">
        <v>6319</v>
      </c>
      <c r="I367" s="11" t="s">
        <v>6322</v>
      </c>
      <c r="J367" s="20" t="s">
        <v>63</v>
      </c>
      <c r="K367" s="11" t="s">
        <v>61</v>
      </c>
      <c r="L367" s="11" t="s">
        <v>63</v>
      </c>
      <c r="M367" s="11" t="s">
        <v>6323</v>
      </c>
      <c r="N367" s="11" t="s">
        <v>254</v>
      </c>
      <c r="O367" s="12" t="s">
        <v>63</v>
      </c>
      <c r="P367" s="11" t="s">
        <v>254</v>
      </c>
      <c r="Q367" s="13" t="s">
        <v>63</v>
      </c>
      <c r="R367" s="11" t="s">
        <v>254</v>
      </c>
      <c r="S367" s="12" t="s">
        <v>63</v>
      </c>
      <c r="T367" s="248"/>
      <c r="U367" s="11" t="s">
        <v>135</v>
      </c>
      <c r="V367" s="144" t="s">
        <v>6325</v>
      </c>
      <c r="W367" s="16" t="s">
        <v>63</v>
      </c>
      <c r="X367" s="12" t="s">
        <v>281</v>
      </c>
      <c r="Y367" s="248"/>
      <c r="Z367" s="11" t="s">
        <v>211</v>
      </c>
      <c r="AA367" s="11" t="s">
        <v>212</v>
      </c>
      <c r="AB367" s="12" t="s">
        <v>213</v>
      </c>
      <c r="AC367" s="12" t="s">
        <v>213</v>
      </c>
      <c r="AD367" s="12" t="s">
        <v>213</v>
      </c>
      <c r="AE367" s="12" t="s">
        <v>213</v>
      </c>
      <c r="AF367" s="12" t="s">
        <v>213</v>
      </c>
      <c r="AG367" s="12" t="s">
        <v>213</v>
      </c>
      <c r="AH367" s="12" t="s">
        <v>213</v>
      </c>
      <c r="AI367" s="12" t="s">
        <v>213</v>
      </c>
      <c r="AJ367" s="12" t="s">
        <v>213</v>
      </c>
      <c r="AK367" s="12" t="s">
        <v>213</v>
      </c>
      <c r="AL367" s="12" t="s">
        <v>73</v>
      </c>
      <c r="AM367" s="12" t="s">
        <v>213</v>
      </c>
      <c r="AN367" s="12" t="s">
        <v>213</v>
      </c>
      <c r="AO367" s="248"/>
      <c r="AP367" s="11" t="s">
        <v>6326</v>
      </c>
      <c r="AQ367" s="13" t="s">
        <v>6327</v>
      </c>
      <c r="AR367" s="18" t="s">
        <v>806</v>
      </c>
      <c r="AS367" s="18" t="s">
        <v>806</v>
      </c>
      <c r="AT367" s="22" t="s">
        <v>806</v>
      </c>
      <c r="AU367" s="14" t="s">
        <v>63</v>
      </c>
    </row>
    <row r="368" spans="1:47" s="10" customFormat="1" ht="11.25">
      <c r="A368" s="13" t="s">
        <v>6330</v>
      </c>
      <c r="B368" s="11" t="s">
        <v>6332</v>
      </c>
      <c r="C368" s="12">
        <v>5891</v>
      </c>
      <c r="D368" s="13" t="s">
        <v>6333</v>
      </c>
      <c r="E368" s="13" t="s">
        <v>3642</v>
      </c>
      <c r="F368" s="253"/>
      <c r="G368" s="11" t="s">
        <v>6336</v>
      </c>
      <c r="H368" s="16" t="s">
        <v>6339</v>
      </c>
      <c r="I368" s="11" t="s">
        <v>6342</v>
      </c>
      <c r="J368" s="20" t="s">
        <v>63</v>
      </c>
      <c r="K368" s="11" t="s">
        <v>61</v>
      </c>
      <c r="L368" s="11" t="s">
        <v>63</v>
      </c>
      <c r="M368" s="11" t="s">
        <v>6343</v>
      </c>
      <c r="N368" s="11" t="s">
        <v>254</v>
      </c>
      <c r="O368" s="12" t="s">
        <v>63</v>
      </c>
      <c r="P368" s="11" t="s">
        <v>254</v>
      </c>
      <c r="Q368" s="13" t="s">
        <v>63</v>
      </c>
      <c r="R368" s="11" t="s">
        <v>254</v>
      </c>
      <c r="S368" s="12" t="s">
        <v>63</v>
      </c>
      <c r="T368" s="248"/>
      <c r="U368" s="11" t="s">
        <v>67</v>
      </c>
      <c r="V368" s="144" t="s">
        <v>63</v>
      </c>
      <c r="W368" s="11" t="b">
        <v>0</v>
      </c>
      <c r="X368" s="12">
        <v>5000</v>
      </c>
      <c r="Y368" s="248"/>
      <c r="Z368" s="11" t="s">
        <v>211</v>
      </c>
      <c r="AA368" s="11" t="s">
        <v>212</v>
      </c>
      <c r="AB368" s="12" t="s">
        <v>73</v>
      </c>
      <c r="AC368" s="12" t="s">
        <v>73</v>
      </c>
      <c r="AD368" s="12" t="s">
        <v>73</v>
      </c>
      <c r="AE368" s="12" t="s">
        <v>73</v>
      </c>
      <c r="AF368" s="12" t="s">
        <v>73</v>
      </c>
      <c r="AG368" s="12" t="s">
        <v>73</v>
      </c>
      <c r="AH368" s="12" t="s">
        <v>73</v>
      </c>
      <c r="AI368" s="12" t="s">
        <v>73</v>
      </c>
      <c r="AJ368" s="12" t="s">
        <v>73</v>
      </c>
      <c r="AK368" s="12" t="s">
        <v>73</v>
      </c>
      <c r="AL368" s="12" t="s">
        <v>73</v>
      </c>
      <c r="AM368" s="12" t="s">
        <v>213</v>
      </c>
      <c r="AN368" s="12" t="s">
        <v>73</v>
      </c>
      <c r="AO368" s="248"/>
      <c r="AP368" s="11" t="s">
        <v>6345</v>
      </c>
      <c r="AQ368" s="13" t="s">
        <v>6346</v>
      </c>
      <c r="AR368" s="122" t="s">
        <v>76</v>
      </c>
      <c r="AS368" s="12" t="s">
        <v>77</v>
      </c>
      <c r="AT368" s="14">
        <v>44521</v>
      </c>
      <c r="AU368" s="14" t="s">
        <v>63</v>
      </c>
    </row>
    <row r="369" spans="1:47" s="10" customFormat="1" ht="11.25">
      <c r="A369" s="13" t="s">
        <v>6349</v>
      </c>
      <c r="B369" s="11" t="s">
        <v>6351</v>
      </c>
      <c r="C369" s="12">
        <v>5892</v>
      </c>
      <c r="D369" s="13" t="s">
        <v>6352</v>
      </c>
      <c r="E369" s="13" t="s">
        <v>3642</v>
      </c>
      <c r="F369" s="253"/>
      <c r="G369" s="11" t="s">
        <v>547</v>
      </c>
      <c r="H369" s="11" t="s">
        <v>548</v>
      </c>
      <c r="I369" s="15" t="s">
        <v>550</v>
      </c>
      <c r="J369" s="20" t="s">
        <v>63</v>
      </c>
      <c r="K369" s="11" t="s">
        <v>61</v>
      </c>
      <c r="L369" s="11" t="s">
        <v>63</v>
      </c>
      <c r="M369" s="11" t="s">
        <v>6353</v>
      </c>
      <c r="N369" s="11" t="s">
        <v>203</v>
      </c>
      <c r="O369" s="13" t="s">
        <v>6357</v>
      </c>
      <c r="P369" s="11" t="s">
        <v>203</v>
      </c>
      <c r="Q369" s="13" t="s">
        <v>6357</v>
      </c>
      <c r="R369" s="11" t="s">
        <v>203</v>
      </c>
      <c r="S369" s="11" t="s">
        <v>6357</v>
      </c>
      <c r="T369" s="248"/>
      <c r="U369" s="11" t="s">
        <v>135</v>
      </c>
      <c r="V369" s="144" t="s">
        <v>554</v>
      </c>
      <c r="W369" s="11" t="b">
        <v>0</v>
      </c>
      <c r="X369" s="12" t="s">
        <v>63</v>
      </c>
      <c r="Y369" s="248"/>
      <c r="Z369" s="11" t="s">
        <v>211</v>
      </c>
      <c r="AA369" s="11" t="s">
        <v>212</v>
      </c>
      <c r="AB369" s="12" t="s">
        <v>73</v>
      </c>
      <c r="AC369" s="12" t="s">
        <v>73</v>
      </c>
      <c r="AD369" s="12" t="s">
        <v>73</v>
      </c>
      <c r="AE369" s="12" t="s">
        <v>73</v>
      </c>
      <c r="AF369" s="12" t="s">
        <v>73</v>
      </c>
      <c r="AG369" s="12" t="s">
        <v>73</v>
      </c>
      <c r="AH369" s="12" t="s">
        <v>73</v>
      </c>
      <c r="AI369" s="12" t="s">
        <v>73</v>
      </c>
      <c r="AJ369" s="12" t="s">
        <v>73</v>
      </c>
      <c r="AK369" s="12" t="s">
        <v>73</v>
      </c>
      <c r="AL369" s="12" t="s">
        <v>73</v>
      </c>
      <c r="AM369" s="12" t="s">
        <v>213</v>
      </c>
      <c r="AN369" s="12" t="s">
        <v>73</v>
      </c>
      <c r="AO369" s="248"/>
      <c r="AP369" s="11" t="s">
        <v>6363</v>
      </c>
      <c r="AQ369" s="13" t="s">
        <v>6364</v>
      </c>
      <c r="AR369" s="122" t="s">
        <v>76</v>
      </c>
      <c r="AS369" s="12" t="s">
        <v>77</v>
      </c>
      <c r="AT369" s="14">
        <v>44521</v>
      </c>
      <c r="AU369" s="14">
        <v>45892</v>
      </c>
    </row>
    <row r="370" spans="1:47" s="15" customFormat="1" ht="10.5">
      <c r="A370" s="13" t="s">
        <v>6367</v>
      </c>
      <c r="B370" s="11" t="s">
        <v>6368</v>
      </c>
      <c r="C370" s="12">
        <v>6584</v>
      </c>
      <c r="D370" s="13" t="s">
        <v>6369</v>
      </c>
      <c r="E370" s="13" t="s">
        <v>4002</v>
      </c>
      <c r="F370" s="253"/>
      <c r="G370" s="11" t="s">
        <v>6372</v>
      </c>
      <c r="H370" s="16" t="s">
        <v>6373</v>
      </c>
      <c r="I370" s="11" t="s">
        <v>6376</v>
      </c>
      <c r="J370" s="20" t="s">
        <v>63</v>
      </c>
      <c r="K370" s="11" t="s">
        <v>61</v>
      </c>
      <c r="L370" s="11" t="s">
        <v>63</v>
      </c>
      <c r="M370" s="11" t="s">
        <v>6377</v>
      </c>
      <c r="N370" s="11" t="s">
        <v>254</v>
      </c>
      <c r="O370" s="12" t="s">
        <v>63</v>
      </c>
      <c r="P370" s="11" t="s">
        <v>254</v>
      </c>
      <c r="Q370" s="13" t="s">
        <v>63</v>
      </c>
      <c r="R370" s="11" t="s">
        <v>254</v>
      </c>
      <c r="S370" s="12" t="s">
        <v>63</v>
      </c>
      <c r="T370" s="248"/>
      <c r="U370" s="11" t="s">
        <v>135</v>
      </c>
      <c r="V370" s="144" t="s">
        <v>6378</v>
      </c>
      <c r="W370" s="11" t="b">
        <v>0</v>
      </c>
      <c r="X370" s="12" t="s">
        <v>63</v>
      </c>
      <c r="Y370" s="248"/>
      <c r="Z370" s="11" t="s">
        <v>211</v>
      </c>
      <c r="AA370" s="11" t="s">
        <v>212</v>
      </c>
      <c r="AB370" s="12" t="s">
        <v>213</v>
      </c>
      <c r="AC370" s="12" t="s">
        <v>213</v>
      </c>
      <c r="AD370" s="12" t="s">
        <v>213</v>
      </c>
      <c r="AE370" s="12" t="s">
        <v>213</v>
      </c>
      <c r="AF370" s="12" t="s">
        <v>213</v>
      </c>
      <c r="AG370" s="12" t="s">
        <v>213</v>
      </c>
      <c r="AH370" s="12" t="s">
        <v>213</v>
      </c>
      <c r="AI370" s="12" t="s">
        <v>213</v>
      </c>
      <c r="AJ370" s="12" t="s">
        <v>213</v>
      </c>
      <c r="AK370" s="12" t="s">
        <v>213</v>
      </c>
      <c r="AL370" s="12" t="s">
        <v>73</v>
      </c>
      <c r="AM370" s="12" t="s">
        <v>213</v>
      </c>
      <c r="AN370" s="12" t="s">
        <v>213</v>
      </c>
      <c r="AO370" s="248"/>
      <c r="AP370" s="11" t="s">
        <v>6379</v>
      </c>
      <c r="AQ370" s="13" t="s">
        <v>6380</v>
      </c>
      <c r="AR370" s="122" t="s">
        <v>76</v>
      </c>
      <c r="AS370" s="12" t="s">
        <v>77</v>
      </c>
      <c r="AT370" s="14">
        <v>44521</v>
      </c>
      <c r="AU370" s="14" t="s">
        <v>63</v>
      </c>
    </row>
    <row r="371" spans="1:47" s="15" customFormat="1" ht="10.5">
      <c r="A371" s="13" t="s">
        <v>6383</v>
      </c>
      <c r="B371" s="11" t="s">
        <v>6384</v>
      </c>
      <c r="C371" s="12">
        <v>6583</v>
      </c>
      <c r="D371" s="13" t="s">
        <v>6385</v>
      </c>
      <c r="E371" s="13" t="s">
        <v>4002</v>
      </c>
      <c r="F371" s="253"/>
      <c r="G371" s="11" t="s">
        <v>6388</v>
      </c>
      <c r="H371" s="16" t="s">
        <v>6389</v>
      </c>
      <c r="I371" s="11" t="s">
        <v>6392</v>
      </c>
      <c r="J371" s="20" t="s">
        <v>63</v>
      </c>
      <c r="K371" s="11" t="s">
        <v>61</v>
      </c>
      <c r="L371" s="11" t="s">
        <v>63</v>
      </c>
      <c r="M371" s="11" t="s">
        <v>6393</v>
      </c>
      <c r="N371" s="11" t="s">
        <v>254</v>
      </c>
      <c r="O371" s="12" t="s">
        <v>63</v>
      </c>
      <c r="P371" s="11" t="s">
        <v>254</v>
      </c>
      <c r="Q371" s="13" t="s">
        <v>63</v>
      </c>
      <c r="R371" s="11" t="s">
        <v>254</v>
      </c>
      <c r="S371" s="12" t="s">
        <v>63</v>
      </c>
      <c r="T371" s="248"/>
      <c r="U371" s="11" t="s">
        <v>135</v>
      </c>
      <c r="V371" s="144" t="s">
        <v>6394</v>
      </c>
      <c r="W371" s="11" t="b">
        <v>0</v>
      </c>
      <c r="X371" s="12" t="s">
        <v>63</v>
      </c>
      <c r="Y371" s="248"/>
      <c r="Z371" s="11" t="s">
        <v>211</v>
      </c>
      <c r="AA371" s="11" t="s">
        <v>212</v>
      </c>
      <c r="AB371" s="12" t="s">
        <v>213</v>
      </c>
      <c r="AC371" s="12" t="s">
        <v>213</v>
      </c>
      <c r="AD371" s="12" t="s">
        <v>213</v>
      </c>
      <c r="AE371" s="12" t="s">
        <v>213</v>
      </c>
      <c r="AF371" s="12" t="s">
        <v>213</v>
      </c>
      <c r="AG371" s="12" t="s">
        <v>213</v>
      </c>
      <c r="AH371" s="12" t="s">
        <v>213</v>
      </c>
      <c r="AI371" s="12" t="s">
        <v>213</v>
      </c>
      <c r="AJ371" s="12" t="s">
        <v>213</v>
      </c>
      <c r="AK371" s="12" t="s">
        <v>213</v>
      </c>
      <c r="AL371" s="12" t="s">
        <v>73</v>
      </c>
      <c r="AM371" s="12" t="s">
        <v>213</v>
      </c>
      <c r="AN371" s="12" t="s">
        <v>213</v>
      </c>
      <c r="AO371" s="248"/>
      <c r="AP371" s="11" t="s">
        <v>6395</v>
      </c>
      <c r="AQ371" s="13" t="s">
        <v>6396</v>
      </c>
      <c r="AR371" s="122" t="s">
        <v>76</v>
      </c>
      <c r="AS371" s="12" t="s">
        <v>77</v>
      </c>
      <c r="AT371" s="14">
        <v>44521</v>
      </c>
      <c r="AU371" s="14" t="s">
        <v>63</v>
      </c>
    </row>
    <row r="372" spans="1:47" s="15" customFormat="1" ht="10.5">
      <c r="A372" s="13" t="s">
        <v>6399</v>
      </c>
      <c r="B372" s="11" t="s">
        <v>6401</v>
      </c>
      <c r="C372" s="12">
        <v>6570</v>
      </c>
      <c r="D372" s="13" t="s">
        <v>6402</v>
      </c>
      <c r="E372" s="13" t="s">
        <v>4002</v>
      </c>
      <c r="F372" s="253"/>
      <c r="G372" s="11" t="s">
        <v>6405</v>
      </c>
      <c r="H372" s="16" t="s">
        <v>6406</v>
      </c>
      <c r="I372" s="11" t="s">
        <v>6409</v>
      </c>
      <c r="J372" s="20" t="s">
        <v>6412</v>
      </c>
      <c r="K372" s="11" t="s">
        <v>61</v>
      </c>
      <c r="L372" s="11" t="s">
        <v>63</v>
      </c>
      <c r="M372" s="11" t="s">
        <v>6413</v>
      </c>
      <c r="N372" s="11" t="s">
        <v>254</v>
      </c>
      <c r="O372" s="12" t="s">
        <v>63</v>
      </c>
      <c r="P372" s="11" t="s">
        <v>254</v>
      </c>
      <c r="Q372" s="13" t="s">
        <v>63</v>
      </c>
      <c r="R372" s="11" t="s">
        <v>254</v>
      </c>
      <c r="S372" s="12" t="s">
        <v>63</v>
      </c>
      <c r="T372" s="248"/>
      <c r="U372" s="11" t="s">
        <v>1128</v>
      </c>
      <c r="V372" s="144" t="s">
        <v>63</v>
      </c>
      <c r="W372" s="11" t="b">
        <v>0</v>
      </c>
      <c r="X372" s="12" t="s">
        <v>1130</v>
      </c>
      <c r="Y372" s="248"/>
      <c r="Z372" s="11" t="s">
        <v>211</v>
      </c>
      <c r="AA372" s="11" t="s">
        <v>212</v>
      </c>
      <c r="AB372" s="12" t="s">
        <v>213</v>
      </c>
      <c r="AC372" s="12" t="s">
        <v>213</v>
      </c>
      <c r="AD372" s="12" t="s">
        <v>213</v>
      </c>
      <c r="AE372" s="12" t="s">
        <v>213</v>
      </c>
      <c r="AF372" s="12" t="s">
        <v>213</v>
      </c>
      <c r="AG372" s="12" t="s">
        <v>213</v>
      </c>
      <c r="AH372" s="12" t="s">
        <v>213</v>
      </c>
      <c r="AI372" s="12" t="s">
        <v>213</v>
      </c>
      <c r="AJ372" s="12" t="s">
        <v>213</v>
      </c>
      <c r="AK372" s="12" t="s">
        <v>213</v>
      </c>
      <c r="AL372" s="12" t="s">
        <v>73</v>
      </c>
      <c r="AM372" s="12" t="s">
        <v>213</v>
      </c>
      <c r="AN372" s="12" t="s">
        <v>213</v>
      </c>
      <c r="AO372" s="248"/>
      <c r="AP372" s="11" t="s">
        <v>6414</v>
      </c>
      <c r="AQ372" s="13" t="s">
        <v>6415</v>
      </c>
      <c r="AR372" s="122" t="s">
        <v>76</v>
      </c>
      <c r="AS372" s="12" t="s">
        <v>77</v>
      </c>
      <c r="AT372" s="14">
        <v>44521</v>
      </c>
      <c r="AU372" s="14" t="s">
        <v>63</v>
      </c>
    </row>
    <row r="373" spans="1:47" s="15" customFormat="1" ht="10.5">
      <c r="A373" s="13" t="s">
        <v>6418</v>
      </c>
      <c r="B373" s="11" t="s">
        <v>6419</v>
      </c>
      <c r="C373" s="12">
        <v>6571</v>
      </c>
      <c r="D373" s="13" t="s">
        <v>6420</v>
      </c>
      <c r="E373" s="13" t="s">
        <v>4002</v>
      </c>
      <c r="F373" s="253"/>
      <c r="G373" s="11" t="s">
        <v>1319</v>
      </c>
      <c r="H373" s="16" t="s">
        <v>6421</v>
      </c>
      <c r="I373" s="11" t="s">
        <v>6424</v>
      </c>
      <c r="J373" s="20" t="s">
        <v>63</v>
      </c>
      <c r="K373" s="11" t="s">
        <v>61</v>
      </c>
      <c r="L373" s="11" t="s">
        <v>63</v>
      </c>
      <c r="M373" s="11" t="s">
        <v>6425</v>
      </c>
      <c r="N373" s="11" t="s">
        <v>203</v>
      </c>
      <c r="O373" s="11" t="s">
        <v>6428</v>
      </c>
      <c r="P373" s="11" t="s">
        <v>203</v>
      </c>
      <c r="Q373" s="13" t="s">
        <v>6428</v>
      </c>
      <c r="R373" s="16" t="s">
        <v>203</v>
      </c>
      <c r="S373" s="16" t="s">
        <v>6428</v>
      </c>
      <c r="T373" s="248"/>
      <c r="U373" s="11" t="s">
        <v>135</v>
      </c>
      <c r="V373" s="144" t="s">
        <v>6430</v>
      </c>
      <c r="W373" s="11" t="b">
        <v>0</v>
      </c>
      <c r="X373" s="12" t="s">
        <v>2947</v>
      </c>
      <c r="Y373" s="248"/>
      <c r="Z373" s="11" t="s">
        <v>211</v>
      </c>
      <c r="AA373" s="11" t="s">
        <v>212</v>
      </c>
      <c r="AB373" s="12" t="s">
        <v>213</v>
      </c>
      <c r="AC373" s="12" t="s">
        <v>213</v>
      </c>
      <c r="AD373" s="12" t="s">
        <v>213</v>
      </c>
      <c r="AE373" s="12" t="s">
        <v>213</v>
      </c>
      <c r="AF373" s="12" t="s">
        <v>213</v>
      </c>
      <c r="AG373" s="12" t="s">
        <v>213</v>
      </c>
      <c r="AH373" s="12" t="s">
        <v>213</v>
      </c>
      <c r="AI373" s="12" t="s">
        <v>213</v>
      </c>
      <c r="AJ373" s="12" t="s">
        <v>213</v>
      </c>
      <c r="AK373" s="12" t="s">
        <v>213</v>
      </c>
      <c r="AL373" s="12" t="s">
        <v>73</v>
      </c>
      <c r="AM373" s="12" t="s">
        <v>213</v>
      </c>
      <c r="AN373" s="12" t="s">
        <v>213</v>
      </c>
      <c r="AO373" s="248"/>
      <c r="AP373" s="11" t="s">
        <v>6431</v>
      </c>
      <c r="AQ373" s="13" t="s">
        <v>6432</v>
      </c>
      <c r="AR373" s="122" t="s">
        <v>76</v>
      </c>
      <c r="AS373" s="12" t="s">
        <v>77</v>
      </c>
      <c r="AT373" s="14" t="s">
        <v>63</v>
      </c>
      <c r="AU373" s="14" t="s">
        <v>63</v>
      </c>
    </row>
    <row r="374" spans="1:47" s="15" customFormat="1" ht="11.25">
      <c r="A374" s="236" t="s">
        <v>10683</v>
      </c>
      <c r="B374" s="237"/>
      <c r="C374" s="238"/>
      <c r="D374" s="239"/>
      <c r="E374" s="235"/>
      <c r="F374" s="230"/>
      <c r="G374" s="237"/>
      <c r="H374" s="237"/>
      <c r="I374" s="237"/>
      <c r="J374" s="235"/>
      <c r="K374" s="237"/>
      <c r="L374" s="237"/>
      <c r="M374" s="237"/>
      <c r="N374" s="235"/>
      <c r="O374" s="235"/>
      <c r="P374" s="237"/>
      <c r="Q374" s="235"/>
      <c r="R374" s="237"/>
      <c r="S374" s="235"/>
      <c r="T374" s="231"/>
      <c r="U374" s="237"/>
      <c r="V374" s="240"/>
      <c r="W374" s="237"/>
      <c r="X374" s="238"/>
      <c r="Y374" s="231"/>
      <c r="Z374" s="237"/>
      <c r="AA374" s="237"/>
      <c r="AB374" s="238"/>
      <c r="AC374" s="238"/>
      <c r="AD374" s="238"/>
      <c r="AE374" s="238"/>
      <c r="AF374" s="238"/>
      <c r="AG374" s="238"/>
      <c r="AH374" s="238"/>
      <c r="AI374" s="238"/>
      <c r="AJ374" s="238"/>
      <c r="AK374" s="238"/>
      <c r="AL374" s="238"/>
      <c r="AM374" s="238"/>
      <c r="AN374" s="238"/>
      <c r="AO374" s="231"/>
      <c r="AP374" s="237"/>
      <c r="AQ374" s="235"/>
      <c r="AR374" s="238"/>
      <c r="AS374" s="238"/>
      <c r="AT374" s="241"/>
      <c r="AU374" s="241"/>
    </row>
    <row r="375" spans="1:47" s="15" customFormat="1" ht="10.5">
      <c r="A375" s="13" t="s">
        <v>6435</v>
      </c>
      <c r="B375" s="11" t="s">
        <v>6436</v>
      </c>
      <c r="C375" s="12">
        <v>7218</v>
      </c>
      <c r="D375" s="13" t="s">
        <v>6437</v>
      </c>
      <c r="E375" s="13" t="s">
        <v>1299</v>
      </c>
      <c r="F375" s="253"/>
      <c r="G375" s="11" t="s">
        <v>6440</v>
      </c>
      <c r="H375" s="11" t="s">
        <v>6443</v>
      </c>
      <c r="I375" s="11" t="s">
        <v>6446</v>
      </c>
      <c r="J375" s="13" t="s">
        <v>63</v>
      </c>
      <c r="K375" s="11" t="s">
        <v>61</v>
      </c>
      <c r="L375" s="11" t="s">
        <v>63</v>
      </c>
      <c r="M375" s="11" t="s">
        <v>6447</v>
      </c>
      <c r="N375" s="11" t="s">
        <v>203</v>
      </c>
      <c r="O375" s="11" t="s">
        <v>6450</v>
      </c>
      <c r="P375" s="11" t="s">
        <v>203</v>
      </c>
      <c r="Q375" s="13" t="s">
        <v>6450</v>
      </c>
      <c r="R375" s="11" t="s">
        <v>254</v>
      </c>
      <c r="S375" s="12" t="s">
        <v>63</v>
      </c>
      <c r="T375" s="248"/>
      <c r="U375" s="11" t="s">
        <v>67</v>
      </c>
      <c r="V375" s="144" t="s">
        <v>63</v>
      </c>
      <c r="W375" s="11" t="b">
        <v>1</v>
      </c>
      <c r="X375" s="12">
        <v>80</v>
      </c>
      <c r="Y375" s="248"/>
      <c r="Z375" s="11" t="s">
        <v>71</v>
      </c>
      <c r="AA375" s="11" t="s">
        <v>212</v>
      </c>
      <c r="AB375" s="12" t="s">
        <v>213</v>
      </c>
      <c r="AC375" s="12" t="s">
        <v>213</v>
      </c>
      <c r="AD375" s="12" t="s">
        <v>213</v>
      </c>
      <c r="AE375" s="12" t="s">
        <v>213</v>
      </c>
      <c r="AF375" s="12" t="s">
        <v>73</v>
      </c>
      <c r="AG375" s="12" t="s">
        <v>213</v>
      </c>
      <c r="AH375" s="12" t="s">
        <v>213</v>
      </c>
      <c r="AI375" s="12" t="s">
        <v>213</v>
      </c>
      <c r="AJ375" s="12" t="s">
        <v>213</v>
      </c>
      <c r="AK375" s="12" t="s">
        <v>213</v>
      </c>
      <c r="AL375" s="12" t="s">
        <v>213</v>
      </c>
      <c r="AM375" s="12" t="s">
        <v>213</v>
      </c>
      <c r="AN375" s="12" t="s">
        <v>213</v>
      </c>
      <c r="AO375" s="248"/>
      <c r="AP375" s="11" t="s">
        <v>6451</v>
      </c>
      <c r="AQ375" s="13" t="s">
        <v>6452</v>
      </c>
      <c r="AR375" s="122" t="s">
        <v>76</v>
      </c>
      <c r="AS375" s="12" t="s">
        <v>77</v>
      </c>
      <c r="AT375" s="14" t="s">
        <v>63</v>
      </c>
      <c r="AU375" s="14">
        <v>45066</v>
      </c>
    </row>
    <row r="376" spans="1:47" s="10" customFormat="1" ht="11.25">
      <c r="A376" s="13" t="s">
        <v>6455</v>
      </c>
      <c r="B376" s="11" t="s">
        <v>6456</v>
      </c>
      <c r="C376" s="12">
        <v>7219</v>
      </c>
      <c r="D376" s="13" t="s">
        <v>6457</v>
      </c>
      <c r="E376" s="13" t="s">
        <v>1299</v>
      </c>
      <c r="F376" s="253"/>
      <c r="G376" s="11" t="s">
        <v>547</v>
      </c>
      <c r="H376" s="11" t="s">
        <v>548</v>
      </c>
      <c r="I376" s="15" t="s">
        <v>550</v>
      </c>
      <c r="J376" s="13" t="s">
        <v>63</v>
      </c>
      <c r="K376" s="11" t="s">
        <v>61</v>
      </c>
      <c r="L376" s="11" t="s">
        <v>628</v>
      </c>
      <c r="M376" s="11" t="s">
        <v>6458</v>
      </c>
      <c r="N376" s="11" t="s">
        <v>203</v>
      </c>
      <c r="O376" s="11" t="s">
        <v>6462</v>
      </c>
      <c r="P376" s="11" t="s">
        <v>203</v>
      </c>
      <c r="Q376" s="13" t="s">
        <v>6466</v>
      </c>
      <c r="R376" s="11" t="s">
        <v>203</v>
      </c>
      <c r="S376" s="11" t="s">
        <v>6470</v>
      </c>
      <c r="T376" s="248"/>
      <c r="U376" s="11" t="s">
        <v>135</v>
      </c>
      <c r="V376" s="144" t="s">
        <v>554</v>
      </c>
      <c r="W376" s="11" t="b">
        <v>0</v>
      </c>
      <c r="X376" s="12" t="s">
        <v>63</v>
      </c>
      <c r="Y376" s="248"/>
      <c r="Z376" s="11" t="s">
        <v>71</v>
      </c>
      <c r="AA376" s="11" t="s">
        <v>212</v>
      </c>
      <c r="AB376" s="12" t="s">
        <v>213</v>
      </c>
      <c r="AC376" s="12" t="s">
        <v>213</v>
      </c>
      <c r="AD376" s="12" t="s">
        <v>213</v>
      </c>
      <c r="AE376" s="12" t="s">
        <v>213</v>
      </c>
      <c r="AF376" s="12" t="s">
        <v>73</v>
      </c>
      <c r="AG376" s="12" t="s">
        <v>213</v>
      </c>
      <c r="AH376" s="12" t="s">
        <v>213</v>
      </c>
      <c r="AI376" s="12" t="s">
        <v>213</v>
      </c>
      <c r="AJ376" s="12" t="s">
        <v>213</v>
      </c>
      <c r="AK376" s="12" t="s">
        <v>213</v>
      </c>
      <c r="AL376" s="12" t="s">
        <v>213</v>
      </c>
      <c r="AM376" s="12" t="s">
        <v>213</v>
      </c>
      <c r="AN376" s="12" t="s">
        <v>213</v>
      </c>
      <c r="AO376" s="248"/>
      <c r="AP376" s="11" t="s">
        <v>6471</v>
      </c>
      <c r="AQ376" s="13" t="s">
        <v>6472</v>
      </c>
      <c r="AR376" s="122" t="s">
        <v>76</v>
      </c>
      <c r="AS376" s="12" t="s">
        <v>77</v>
      </c>
      <c r="AT376" s="14" t="s">
        <v>63</v>
      </c>
      <c r="AU376" s="14">
        <v>45892</v>
      </c>
    </row>
    <row r="377" spans="1:47" s="10" customFormat="1" ht="11.25">
      <c r="A377" s="13" t="s">
        <v>6476</v>
      </c>
      <c r="B377" s="11" t="s">
        <v>6477</v>
      </c>
      <c r="C377" s="12">
        <v>165</v>
      </c>
      <c r="D377" s="17" t="s">
        <v>6478</v>
      </c>
      <c r="E377" s="17" t="s">
        <v>6479</v>
      </c>
      <c r="F377" s="253"/>
      <c r="G377" s="11" t="s">
        <v>6482</v>
      </c>
      <c r="H377" s="16" t="s">
        <v>6485</v>
      </c>
      <c r="I377" s="11" t="s">
        <v>6486</v>
      </c>
      <c r="J377" s="13" t="s">
        <v>6488</v>
      </c>
      <c r="K377" s="11" t="s">
        <v>61</v>
      </c>
      <c r="L377" s="11" t="s">
        <v>112</v>
      </c>
      <c r="M377" s="11" t="s">
        <v>63</v>
      </c>
      <c r="N377" s="11" t="s">
        <v>254</v>
      </c>
      <c r="O377" s="12" t="s">
        <v>63</v>
      </c>
      <c r="P377" s="11" t="s">
        <v>254</v>
      </c>
      <c r="Q377" s="13" t="s">
        <v>63</v>
      </c>
      <c r="R377" s="11" t="s">
        <v>254</v>
      </c>
      <c r="S377" s="12" t="s">
        <v>63</v>
      </c>
      <c r="T377" s="248"/>
      <c r="U377" s="11" t="s">
        <v>806</v>
      </c>
      <c r="V377" s="144" t="s">
        <v>63</v>
      </c>
      <c r="W377" s="11" t="s">
        <v>806</v>
      </c>
      <c r="X377" s="12" t="s">
        <v>162</v>
      </c>
      <c r="Y377" s="248"/>
      <c r="Z377" s="11" t="s">
        <v>211</v>
      </c>
      <c r="AA377" s="11" t="s">
        <v>806</v>
      </c>
      <c r="AB377" s="12" t="s">
        <v>213</v>
      </c>
      <c r="AC377" s="12" t="s">
        <v>213</v>
      </c>
      <c r="AD377" s="12" t="s">
        <v>213</v>
      </c>
      <c r="AE377" s="12" t="s">
        <v>213</v>
      </c>
      <c r="AF377" s="12" t="s">
        <v>73</v>
      </c>
      <c r="AG377" s="12" t="s">
        <v>213</v>
      </c>
      <c r="AH377" s="12" t="s">
        <v>213</v>
      </c>
      <c r="AI377" s="12" t="s">
        <v>213</v>
      </c>
      <c r="AJ377" s="12" t="s">
        <v>213</v>
      </c>
      <c r="AK377" s="12" t="s">
        <v>213</v>
      </c>
      <c r="AL377" s="12" t="s">
        <v>213</v>
      </c>
      <c r="AM377" s="12" t="s">
        <v>213</v>
      </c>
      <c r="AN377" s="12" t="s">
        <v>213</v>
      </c>
      <c r="AO377" s="248"/>
      <c r="AP377" s="11" t="s">
        <v>6489</v>
      </c>
      <c r="AQ377" s="191"/>
      <c r="AR377" s="18" t="s">
        <v>806</v>
      </c>
      <c r="AS377" s="18" t="s">
        <v>806</v>
      </c>
      <c r="AT377" s="22" t="s">
        <v>806</v>
      </c>
      <c r="AU377" s="14">
        <v>45802</v>
      </c>
    </row>
    <row r="378" spans="1:47" s="15" customFormat="1" ht="10.5">
      <c r="A378" s="13" t="s">
        <v>6493</v>
      </c>
      <c r="B378" s="11" t="s">
        <v>6494</v>
      </c>
      <c r="C378" s="12">
        <v>166</v>
      </c>
      <c r="D378" s="17" t="s">
        <v>6478</v>
      </c>
      <c r="E378" s="17" t="s">
        <v>6479</v>
      </c>
      <c r="F378" s="253"/>
      <c r="G378" s="11" t="s">
        <v>6497</v>
      </c>
      <c r="H378" s="16" t="s">
        <v>6500</v>
      </c>
      <c r="I378" s="11" t="s">
        <v>6501</v>
      </c>
      <c r="J378" s="20" t="s">
        <v>63</v>
      </c>
      <c r="K378" s="11" t="s">
        <v>61</v>
      </c>
      <c r="L378" s="11" t="s">
        <v>112</v>
      </c>
      <c r="M378" s="11" t="s">
        <v>63</v>
      </c>
      <c r="N378" s="11" t="s">
        <v>203</v>
      </c>
      <c r="O378" s="11" t="s">
        <v>6505</v>
      </c>
      <c r="P378" s="11" t="s">
        <v>254</v>
      </c>
      <c r="Q378" s="13" t="s">
        <v>63</v>
      </c>
      <c r="R378" s="11" t="s">
        <v>254</v>
      </c>
      <c r="S378" s="12" t="s">
        <v>63</v>
      </c>
      <c r="T378" s="248"/>
      <c r="U378" s="11" t="s">
        <v>806</v>
      </c>
      <c r="V378" s="144" t="s">
        <v>63</v>
      </c>
      <c r="W378" s="11" t="s">
        <v>806</v>
      </c>
      <c r="X378" s="12" t="s">
        <v>162</v>
      </c>
      <c r="Y378" s="248"/>
      <c r="Z378" s="11" t="s">
        <v>211</v>
      </c>
      <c r="AA378" s="11" t="s">
        <v>806</v>
      </c>
      <c r="AB378" s="12" t="s">
        <v>213</v>
      </c>
      <c r="AC378" s="12" t="s">
        <v>213</v>
      </c>
      <c r="AD378" s="12" t="s">
        <v>213</v>
      </c>
      <c r="AE378" s="12" t="s">
        <v>213</v>
      </c>
      <c r="AF378" s="12" t="s">
        <v>73</v>
      </c>
      <c r="AG378" s="12" t="s">
        <v>213</v>
      </c>
      <c r="AH378" s="12" t="s">
        <v>213</v>
      </c>
      <c r="AI378" s="12" t="s">
        <v>213</v>
      </c>
      <c r="AJ378" s="12" t="s">
        <v>213</v>
      </c>
      <c r="AK378" s="12" t="s">
        <v>213</v>
      </c>
      <c r="AL378" s="12" t="s">
        <v>213</v>
      </c>
      <c r="AM378" s="12" t="s">
        <v>213</v>
      </c>
      <c r="AN378" s="12" t="s">
        <v>213</v>
      </c>
      <c r="AO378" s="248"/>
      <c r="AP378" s="11" t="s">
        <v>6507</v>
      </c>
      <c r="AQ378" s="191"/>
      <c r="AR378" s="18" t="s">
        <v>806</v>
      </c>
      <c r="AS378" s="18" t="s">
        <v>806</v>
      </c>
      <c r="AT378" s="22" t="s">
        <v>806</v>
      </c>
      <c r="AU378" s="14">
        <v>45802</v>
      </c>
    </row>
    <row r="379" spans="1:47" s="15" customFormat="1" ht="10.5">
      <c r="A379" s="13" t="s">
        <v>6510</v>
      </c>
      <c r="B379" s="11" t="s">
        <v>6511</v>
      </c>
      <c r="C379" s="12">
        <v>2862</v>
      </c>
      <c r="D379" s="13" t="s">
        <v>6512</v>
      </c>
      <c r="E379" s="13" t="s">
        <v>394</v>
      </c>
      <c r="F379" s="253"/>
      <c r="G379" s="11" t="s">
        <v>6515</v>
      </c>
      <c r="H379" s="16" t="s">
        <v>6516</v>
      </c>
      <c r="I379" s="11" t="s">
        <v>6520</v>
      </c>
      <c r="J379" s="11" t="s">
        <v>6522</v>
      </c>
      <c r="K379" s="11" t="s">
        <v>61</v>
      </c>
      <c r="L379" s="11" t="s">
        <v>112</v>
      </c>
      <c r="M379" s="11" t="s">
        <v>6523</v>
      </c>
      <c r="N379" s="11" t="s">
        <v>254</v>
      </c>
      <c r="O379" s="12" t="s">
        <v>63</v>
      </c>
      <c r="P379" s="11" t="s">
        <v>254</v>
      </c>
      <c r="Q379" s="13" t="s">
        <v>63</v>
      </c>
      <c r="R379" s="11" t="s">
        <v>254</v>
      </c>
      <c r="S379" s="12" t="s">
        <v>63</v>
      </c>
      <c r="T379" s="248"/>
      <c r="U379" s="11" t="s">
        <v>67</v>
      </c>
      <c r="V379" s="144" t="s">
        <v>63</v>
      </c>
      <c r="W379" s="11" t="b">
        <v>0</v>
      </c>
      <c r="X379" s="12">
        <v>5000</v>
      </c>
      <c r="Y379" s="248"/>
      <c r="Z379" s="11" t="s">
        <v>211</v>
      </c>
      <c r="AA379" s="11" t="s">
        <v>212</v>
      </c>
      <c r="AB379" s="12" t="s">
        <v>213</v>
      </c>
      <c r="AC379" s="12" t="s">
        <v>213</v>
      </c>
      <c r="AD379" s="12" t="s">
        <v>213</v>
      </c>
      <c r="AE379" s="12" t="s">
        <v>213</v>
      </c>
      <c r="AF379" s="12" t="s">
        <v>73</v>
      </c>
      <c r="AG379" s="12" t="s">
        <v>213</v>
      </c>
      <c r="AH379" s="12" t="s">
        <v>213</v>
      </c>
      <c r="AI379" s="12" t="s">
        <v>213</v>
      </c>
      <c r="AJ379" s="12" t="s">
        <v>213</v>
      </c>
      <c r="AK379" s="12" t="s">
        <v>213</v>
      </c>
      <c r="AL379" s="12" t="s">
        <v>213</v>
      </c>
      <c r="AM379" s="12" t="s">
        <v>213</v>
      </c>
      <c r="AN379" s="12" t="s">
        <v>213</v>
      </c>
      <c r="AO379" s="248"/>
      <c r="AP379" s="11" t="s">
        <v>6524</v>
      </c>
      <c r="AQ379" s="13" t="s">
        <v>6525</v>
      </c>
      <c r="AR379" s="122" t="s">
        <v>76</v>
      </c>
      <c r="AS379" s="12" t="s">
        <v>77</v>
      </c>
      <c r="AT379" s="14" t="s">
        <v>63</v>
      </c>
      <c r="AU379" s="14">
        <v>46074</v>
      </c>
    </row>
    <row r="380" spans="1:47" s="15" customFormat="1" ht="10.5">
      <c r="A380" s="13" t="s">
        <v>6528</v>
      </c>
      <c r="B380" s="11" t="s">
        <v>6529</v>
      </c>
      <c r="C380" s="12">
        <v>2863</v>
      </c>
      <c r="D380" s="13" t="s">
        <v>6530</v>
      </c>
      <c r="E380" s="13" t="s">
        <v>394</v>
      </c>
      <c r="F380" s="253"/>
      <c r="G380" s="11" t="s">
        <v>547</v>
      </c>
      <c r="H380" s="11" t="s">
        <v>3284</v>
      </c>
      <c r="I380" s="15" t="s">
        <v>550</v>
      </c>
      <c r="J380" s="20" t="s">
        <v>63</v>
      </c>
      <c r="K380" s="11" t="s">
        <v>61</v>
      </c>
      <c r="L380" s="11" t="s">
        <v>628</v>
      </c>
      <c r="M380" s="11" t="s">
        <v>6532</v>
      </c>
      <c r="N380" s="11" t="s">
        <v>203</v>
      </c>
      <c r="O380" s="11" t="s">
        <v>6535</v>
      </c>
      <c r="P380" s="11" t="s">
        <v>203</v>
      </c>
      <c r="Q380" s="13" t="s">
        <v>6535</v>
      </c>
      <c r="R380" s="11" t="s">
        <v>203</v>
      </c>
      <c r="S380" s="11" t="s">
        <v>6535</v>
      </c>
      <c r="T380" s="248"/>
      <c r="U380" s="11" t="s">
        <v>135</v>
      </c>
      <c r="V380" s="144" t="s">
        <v>554</v>
      </c>
      <c r="W380" s="11" t="b">
        <v>0</v>
      </c>
      <c r="X380" s="12" t="s">
        <v>63</v>
      </c>
      <c r="Y380" s="248"/>
      <c r="Z380" s="11" t="s">
        <v>211</v>
      </c>
      <c r="AA380" s="11" t="s">
        <v>212</v>
      </c>
      <c r="AB380" s="12" t="s">
        <v>213</v>
      </c>
      <c r="AC380" s="12" t="s">
        <v>213</v>
      </c>
      <c r="AD380" s="12" t="s">
        <v>213</v>
      </c>
      <c r="AE380" s="12" t="s">
        <v>213</v>
      </c>
      <c r="AF380" s="12" t="s">
        <v>73</v>
      </c>
      <c r="AG380" s="12" t="s">
        <v>213</v>
      </c>
      <c r="AH380" s="12" t="s">
        <v>213</v>
      </c>
      <c r="AI380" s="12" t="s">
        <v>213</v>
      </c>
      <c r="AJ380" s="12" t="s">
        <v>213</v>
      </c>
      <c r="AK380" s="12" t="s">
        <v>213</v>
      </c>
      <c r="AL380" s="12" t="s">
        <v>213</v>
      </c>
      <c r="AM380" s="12" t="s">
        <v>213</v>
      </c>
      <c r="AN380" s="12" t="s">
        <v>213</v>
      </c>
      <c r="AO380" s="248"/>
      <c r="AP380" s="11" t="s">
        <v>6536</v>
      </c>
      <c r="AQ380" s="13" t="s">
        <v>6537</v>
      </c>
      <c r="AR380" s="122" t="s">
        <v>76</v>
      </c>
      <c r="AS380" s="12" t="s">
        <v>77</v>
      </c>
      <c r="AT380" s="14" t="s">
        <v>63</v>
      </c>
      <c r="AU380" s="14">
        <v>45892</v>
      </c>
    </row>
    <row r="381" spans="1:47" s="15" customFormat="1" ht="10.5">
      <c r="A381" s="13" t="s">
        <v>6540</v>
      </c>
      <c r="B381" s="11" t="s">
        <v>6541</v>
      </c>
      <c r="C381" s="12">
        <v>8755</v>
      </c>
      <c r="D381" s="13" t="s">
        <v>6542</v>
      </c>
      <c r="E381" s="13" t="s">
        <v>394</v>
      </c>
      <c r="F381" s="253"/>
      <c r="G381" s="11" t="s">
        <v>6545</v>
      </c>
      <c r="H381" s="16" t="s">
        <v>6546</v>
      </c>
      <c r="I381" s="11" t="s">
        <v>6550</v>
      </c>
      <c r="J381" s="20" t="s">
        <v>6553</v>
      </c>
      <c r="K381" s="11" t="s">
        <v>61</v>
      </c>
      <c r="L381" s="11" t="s">
        <v>63</v>
      </c>
      <c r="M381" s="11" t="s">
        <v>6554</v>
      </c>
      <c r="N381" s="11" t="s">
        <v>203</v>
      </c>
      <c r="O381" s="11" t="s">
        <v>6557</v>
      </c>
      <c r="P381" s="11" t="s">
        <v>254</v>
      </c>
      <c r="Q381" s="13" t="s">
        <v>63</v>
      </c>
      <c r="R381" s="11" t="s">
        <v>254</v>
      </c>
      <c r="S381" s="12" t="s">
        <v>63</v>
      </c>
      <c r="T381" s="248"/>
      <c r="U381" s="11" t="s">
        <v>135</v>
      </c>
      <c r="V381" s="144" t="s">
        <v>6558</v>
      </c>
      <c r="W381" s="11" t="b">
        <v>1</v>
      </c>
      <c r="X381" s="12">
        <v>80</v>
      </c>
      <c r="Y381" s="248"/>
      <c r="Z381" s="11" t="s">
        <v>71</v>
      </c>
      <c r="AA381" s="11" t="s">
        <v>212</v>
      </c>
      <c r="AB381" s="12" t="s">
        <v>73</v>
      </c>
      <c r="AC381" s="12" t="s">
        <v>73</v>
      </c>
      <c r="AD381" s="12" t="s">
        <v>73</v>
      </c>
      <c r="AE381" s="12" t="s">
        <v>73</v>
      </c>
      <c r="AF381" s="12" t="s">
        <v>73</v>
      </c>
      <c r="AG381" s="12" t="s">
        <v>73</v>
      </c>
      <c r="AH381" s="12" t="s">
        <v>213</v>
      </c>
      <c r="AI381" s="12" t="s">
        <v>213</v>
      </c>
      <c r="AJ381" s="12" t="s">
        <v>213</v>
      </c>
      <c r="AK381" s="12" t="s">
        <v>213</v>
      </c>
      <c r="AL381" s="12" t="s">
        <v>213</v>
      </c>
      <c r="AM381" s="12" t="s">
        <v>213</v>
      </c>
      <c r="AN381" s="12" t="s">
        <v>213</v>
      </c>
      <c r="AO381" s="248"/>
      <c r="AP381" s="11" t="s">
        <v>6559</v>
      </c>
      <c r="AQ381" s="13" t="s">
        <v>6560</v>
      </c>
      <c r="AR381" s="122" t="s">
        <v>76</v>
      </c>
      <c r="AS381" s="12" t="s">
        <v>77</v>
      </c>
      <c r="AT381" s="14" t="s">
        <v>63</v>
      </c>
      <c r="AU381" s="14" t="s">
        <v>2172</v>
      </c>
    </row>
    <row r="382" spans="1:47" s="50" customFormat="1" ht="10.5">
      <c r="A382" s="13" t="s">
        <v>6563</v>
      </c>
      <c r="B382" s="11" t="s">
        <v>6564</v>
      </c>
      <c r="C382" s="12">
        <v>2145</v>
      </c>
      <c r="D382" s="13" t="s">
        <v>6565</v>
      </c>
      <c r="E382" s="13" t="s">
        <v>564</v>
      </c>
      <c r="F382" s="253"/>
      <c r="G382" s="11" t="s">
        <v>6568</v>
      </c>
      <c r="H382" s="16" t="s">
        <v>6570</v>
      </c>
      <c r="I382" s="11" t="s">
        <v>6573</v>
      </c>
      <c r="J382" s="11" t="s">
        <v>63</v>
      </c>
      <c r="K382" s="11" t="s">
        <v>61</v>
      </c>
      <c r="L382" s="11" t="s">
        <v>63</v>
      </c>
      <c r="M382" s="11" t="s">
        <v>6574</v>
      </c>
      <c r="N382" s="11" t="s">
        <v>203</v>
      </c>
      <c r="O382" s="11" t="s">
        <v>6575</v>
      </c>
      <c r="P382" s="11" t="s">
        <v>254</v>
      </c>
      <c r="Q382" s="13" t="s">
        <v>63</v>
      </c>
      <c r="R382" s="11" t="s">
        <v>254</v>
      </c>
      <c r="S382" s="12" t="s">
        <v>63</v>
      </c>
      <c r="T382" s="248"/>
      <c r="U382" s="11" t="s">
        <v>67</v>
      </c>
      <c r="V382" s="144" t="s">
        <v>63</v>
      </c>
      <c r="W382" s="11" t="b">
        <v>0</v>
      </c>
      <c r="X382" s="12" t="s">
        <v>369</v>
      </c>
      <c r="Y382" s="248"/>
      <c r="Z382" s="11" t="s">
        <v>409</v>
      </c>
      <c r="AA382" s="11" t="s">
        <v>72</v>
      </c>
      <c r="AB382" s="12" t="s">
        <v>213</v>
      </c>
      <c r="AC382" s="12" t="s">
        <v>213</v>
      </c>
      <c r="AD382" s="12" t="s">
        <v>213</v>
      </c>
      <c r="AE382" s="12" t="s">
        <v>213</v>
      </c>
      <c r="AF382" s="12" t="s">
        <v>73</v>
      </c>
      <c r="AG382" s="12" t="s">
        <v>213</v>
      </c>
      <c r="AH382" s="12" t="s">
        <v>213</v>
      </c>
      <c r="AI382" s="12" t="s">
        <v>213</v>
      </c>
      <c r="AJ382" s="12" t="s">
        <v>213</v>
      </c>
      <c r="AK382" s="12" t="s">
        <v>213</v>
      </c>
      <c r="AL382" s="12" t="s">
        <v>213</v>
      </c>
      <c r="AM382" s="12" t="s">
        <v>213</v>
      </c>
      <c r="AN382" s="12" t="s">
        <v>213</v>
      </c>
      <c r="AO382" s="248"/>
      <c r="AP382" s="11" t="s">
        <v>6576</v>
      </c>
      <c r="AQ382" s="13" t="s">
        <v>6577</v>
      </c>
      <c r="AR382" s="122" t="s">
        <v>76</v>
      </c>
      <c r="AS382" s="12" t="s">
        <v>77</v>
      </c>
      <c r="AT382" s="14">
        <v>44521</v>
      </c>
      <c r="AU382" s="14" t="s">
        <v>63</v>
      </c>
    </row>
    <row r="383" spans="1:47" s="15" customFormat="1" ht="10.5">
      <c r="A383" s="13" t="s">
        <v>6580</v>
      </c>
      <c r="B383" s="11" t="s">
        <v>6581</v>
      </c>
      <c r="C383" s="12">
        <v>2147</v>
      </c>
      <c r="D383" s="13" t="s">
        <v>6582</v>
      </c>
      <c r="E383" s="13" t="s">
        <v>564</v>
      </c>
      <c r="F383" s="253"/>
      <c r="G383" s="11" t="s">
        <v>6585</v>
      </c>
      <c r="H383" s="16" t="s">
        <v>6587</v>
      </c>
      <c r="I383" s="11" t="s">
        <v>6590</v>
      </c>
      <c r="J383" s="11" t="s">
        <v>63</v>
      </c>
      <c r="K383" s="11" t="s">
        <v>61</v>
      </c>
      <c r="L383" s="11" t="s">
        <v>63</v>
      </c>
      <c r="M383" s="11" t="s">
        <v>6591</v>
      </c>
      <c r="N383" s="11" t="s">
        <v>203</v>
      </c>
      <c r="O383" s="11" t="s">
        <v>6575</v>
      </c>
      <c r="P383" s="11" t="s">
        <v>254</v>
      </c>
      <c r="Q383" s="13" t="s">
        <v>63</v>
      </c>
      <c r="R383" s="11" t="s">
        <v>254</v>
      </c>
      <c r="S383" s="12" t="s">
        <v>63</v>
      </c>
      <c r="T383" s="248"/>
      <c r="U383" s="11" t="s">
        <v>67</v>
      </c>
      <c r="V383" s="144" t="s">
        <v>63</v>
      </c>
      <c r="W383" s="11" t="b">
        <v>0</v>
      </c>
      <c r="X383" s="12" t="s">
        <v>369</v>
      </c>
      <c r="Y383" s="248"/>
      <c r="Z383" s="11" t="s">
        <v>409</v>
      </c>
      <c r="AA383" s="11" t="s">
        <v>72</v>
      </c>
      <c r="AB383" s="12" t="s">
        <v>213</v>
      </c>
      <c r="AC383" s="12" t="s">
        <v>213</v>
      </c>
      <c r="AD383" s="12" t="s">
        <v>213</v>
      </c>
      <c r="AE383" s="12" t="s">
        <v>213</v>
      </c>
      <c r="AF383" s="12" t="s">
        <v>73</v>
      </c>
      <c r="AG383" s="12" t="s">
        <v>213</v>
      </c>
      <c r="AH383" s="12" t="s">
        <v>213</v>
      </c>
      <c r="AI383" s="12" t="s">
        <v>213</v>
      </c>
      <c r="AJ383" s="12" t="s">
        <v>213</v>
      </c>
      <c r="AK383" s="12" t="s">
        <v>213</v>
      </c>
      <c r="AL383" s="12" t="s">
        <v>213</v>
      </c>
      <c r="AM383" s="12" t="s">
        <v>213</v>
      </c>
      <c r="AN383" s="12" t="s">
        <v>213</v>
      </c>
      <c r="AO383" s="248"/>
      <c r="AP383" s="11" t="s">
        <v>6592</v>
      </c>
      <c r="AQ383" s="13" t="s">
        <v>6593</v>
      </c>
      <c r="AR383" s="122" t="s">
        <v>76</v>
      </c>
      <c r="AS383" s="12" t="s">
        <v>77</v>
      </c>
      <c r="AT383" s="14">
        <v>44521</v>
      </c>
      <c r="AU383" s="14" t="s">
        <v>63</v>
      </c>
    </row>
    <row r="384" spans="1:47" s="15" customFormat="1" ht="10.5">
      <c r="A384" s="13" t="s">
        <v>6596</v>
      </c>
      <c r="B384" s="11" t="s">
        <v>6598</v>
      </c>
      <c r="C384" s="12">
        <v>3531</v>
      </c>
      <c r="D384" s="13" t="s">
        <v>6599</v>
      </c>
      <c r="E384" s="13" t="s">
        <v>1299</v>
      </c>
      <c r="F384" s="253"/>
      <c r="G384" s="11" t="s">
        <v>6602</v>
      </c>
      <c r="H384" s="16" t="s">
        <v>6604</v>
      </c>
      <c r="I384" s="11" t="s">
        <v>6607</v>
      </c>
      <c r="J384" s="20" t="s">
        <v>63</v>
      </c>
      <c r="K384" s="11" t="s">
        <v>61</v>
      </c>
      <c r="L384" s="11" t="s">
        <v>63</v>
      </c>
      <c r="M384" s="11" t="s">
        <v>6608</v>
      </c>
      <c r="N384" s="11" t="s">
        <v>203</v>
      </c>
      <c r="O384" s="11" t="s">
        <v>6611</v>
      </c>
      <c r="P384" s="11" t="s">
        <v>254</v>
      </c>
      <c r="Q384" s="13" t="s">
        <v>63</v>
      </c>
      <c r="R384" s="11" t="s">
        <v>254</v>
      </c>
      <c r="S384" s="12" t="s">
        <v>63</v>
      </c>
      <c r="T384" s="248"/>
      <c r="U384" s="11" t="s">
        <v>135</v>
      </c>
      <c r="V384" s="144" t="s">
        <v>6612</v>
      </c>
      <c r="W384" s="11" t="b">
        <v>1</v>
      </c>
      <c r="X384" s="12" t="s">
        <v>63</v>
      </c>
      <c r="Y384" s="248"/>
      <c r="Z384" s="11" t="s">
        <v>409</v>
      </c>
      <c r="AA384" s="11" t="s">
        <v>72</v>
      </c>
      <c r="AB384" s="12" t="s">
        <v>213</v>
      </c>
      <c r="AC384" s="12" t="s">
        <v>213</v>
      </c>
      <c r="AD384" s="12" t="s">
        <v>213</v>
      </c>
      <c r="AE384" s="12" t="s">
        <v>213</v>
      </c>
      <c r="AF384" s="12" t="s">
        <v>73</v>
      </c>
      <c r="AG384" s="12" t="s">
        <v>213</v>
      </c>
      <c r="AH384" s="12" t="s">
        <v>213</v>
      </c>
      <c r="AI384" s="12" t="s">
        <v>213</v>
      </c>
      <c r="AJ384" s="12" t="s">
        <v>213</v>
      </c>
      <c r="AK384" s="12" t="s">
        <v>213</v>
      </c>
      <c r="AL384" s="12" t="s">
        <v>213</v>
      </c>
      <c r="AM384" s="12" t="s">
        <v>213</v>
      </c>
      <c r="AN384" s="12" t="s">
        <v>213</v>
      </c>
      <c r="AO384" s="248"/>
      <c r="AP384" s="11" t="s">
        <v>6614</v>
      </c>
      <c r="AQ384" s="13" t="s">
        <v>6615</v>
      </c>
      <c r="AR384" s="122" t="s">
        <v>76</v>
      </c>
      <c r="AS384" s="12" t="s">
        <v>77</v>
      </c>
      <c r="AT384" s="14">
        <v>44521</v>
      </c>
      <c r="AU384" s="14" t="s">
        <v>63</v>
      </c>
    </row>
    <row r="385" spans="1:47" s="15" customFormat="1" ht="10.5">
      <c r="A385" s="13" t="s">
        <v>6618</v>
      </c>
      <c r="B385" s="11" t="s">
        <v>6619</v>
      </c>
      <c r="C385" s="12">
        <v>1264</v>
      </c>
      <c r="D385" s="13" t="s">
        <v>6620</v>
      </c>
      <c r="E385" s="13" t="s">
        <v>394</v>
      </c>
      <c r="F385" s="253"/>
      <c r="G385" s="11" t="s">
        <v>6623</v>
      </c>
      <c r="H385" s="16" t="s">
        <v>6624</v>
      </c>
      <c r="I385" s="11" t="s">
        <v>6628</v>
      </c>
      <c r="J385" s="20" t="s">
        <v>6631</v>
      </c>
      <c r="K385" s="11" t="s">
        <v>61</v>
      </c>
      <c r="L385" s="11" t="s">
        <v>63</v>
      </c>
      <c r="M385" s="11" t="s">
        <v>6632</v>
      </c>
      <c r="N385" s="11" t="s">
        <v>254</v>
      </c>
      <c r="O385" s="12" t="s">
        <v>63</v>
      </c>
      <c r="P385" s="11" t="s">
        <v>254</v>
      </c>
      <c r="Q385" s="13" t="s">
        <v>63</v>
      </c>
      <c r="R385" s="11" t="s">
        <v>254</v>
      </c>
      <c r="S385" s="12" t="s">
        <v>63</v>
      </c>
      <c r="T385" s="248"/>
      <c r="U385" s="11" t="s">
        <v>135</v>
      </c>
      <c r="V385" s="144" t="s">
        <v>6633</v>
      </c>
      <c r="W385" s="11" t="b">
        <v>1</v>
      </c>
      <c r="X385" s="12" t="s">
        <v>63</v>
      </c>
      <c r="Y385" s="248"/>
      <c r="Z385" s="11" t="s">
        <v>211</v>
      </c>
      <c r="AA385" s="11" t="s">
        <v>212</v>
      </c>
      <c r="AB385" s="12" t="s">
        <v>213</v>
      </c>
      <c r="AC385" s="12" t="s">
        <v>213</v>
      </c>
      <c r="AD385" s="12" t="s">
        <v>213</v>
      </c>
      <c r="AE385" s="12" t="s">
        <v>213</v>
      </c>
      <c r="AF385" s="12" t="s">
        <v>73</v>
      </c>
      <c r="AG385" s="12" t="s">
        <v>213</v>
      </c>
      <c r="AH385" s="12" t="s">
        <v>213</v>
      </c>
      <c r="AI385" s="12" t="s">
        <v>213</v>
      </c>
      <c r="AJ385" s="12" t="s">
        <v>213</v>
      </c>
      <c r="AK385" s="12" t="s">
        <v>213</v>
      </c>
      <c r="AL385" s="12" t="s">
        <v>213</v>
      </c>
      <c r="AM385" s="12" t="s">
        <v>213</v>
      </c>
      <c r="AN385" s="12" t="s">
        <v>213</v>
      </c>
      <c r="AO385" s="248"/>
      <c r="AP385" s="11" t="s">
        <v>6634</v>
      </c>
      <c r="AQ385" s="13" t="s">
        <v>6635</v>
      </c>
      <c r="AR385" s="122" t="s">
        <v>76</v>
      </c>
      <c r="AS385" s="12" t="s">
        <v>77</v>
      </c>
      <c r="AT385" s="14" t="s">
        <v>63</v>
      </c>
      <c r="AU385" s="14">
        <v>44702</v>
      </c>
    </row>
    <row r="386" spans="1:47" s="15" customFormat="1" ht="11.25">
      <c r="A386" s="236" t="s">
        <v>10734</v>
      </c>
      <c r="B386" s="237"/>
      <c r="C386" s="238"/>
      <c r="D386" s="239"/>
      <c r="E386" s="235"/>
      <c r="F386" s="230"/>
      <c r="G386" s="237"/>
      <c r="H386" s="237"/>
      <c r="I386" s="237"/>
      <c r="J386" s="235"/>
      <c r="K386" s="237"/>
      <c r="L386" s="237"/>
      <c r="M386" s="237"/>
      <c r="N386" s="235"/>
      <c r="O386" s="235"/>
      <c r="P386" s="237"/>
      <c r="Q386" s="235"/>
      <c r="R386" s="237"/>
      <c r="S386" s="235"/>
      <c r="T386" s="231"/>
      <c r="U386" s="237"/>
      <c r="V386" s="240"/>
      <c r="W386" s="237"/>
      <c r="X386" s="238"/>
      <c r="Y386" s="231"/>
      <c r="Z386" s="237"/>
      <c r="AA386" s="237"/>
      <c r="AB386" s="238"/>
      <c r="AC386" s="238"/>
      <c r="AD386" s="238"/>
      <c r="AE386" s="238"/>
      <c r="AF386" s="238"/>
      <c r="AG386" s="238"/>
      <c r="AH386" s="238"/>
      <c r="AI386" s="238"/>
      <c r="AJ386" s="238"/>
      <c r="AK386" s="238"/>
      <c r="AL386" s="238"/>
      <c r="AM386" s="238"/>
      <c r="AN386" s="238"/>
      <c r="AO386" s="231"/>
      <c r="AP386" s="237"/>
      <c r="AQ386" s="235"/>
      <c r="AR386" s="238"/>
      <c r="AS386" s="238"/>
      <c r="AT386" s="241"/>
      <c r="AU386" s="241"/>
    </row>
    <row r="387" spans="1:47" s="15" customFormat="1" ht="10.5">
      <c r="A387" s="13" t="s">
        <v>6638</v>
      </c>
      <c r="B387" s="11" t="s">
        <v>6639</v>
      </c>
      <c r="C387" s="12">
        <v>2707</v>
      </c>
      <c r="D387" s="13" t="s">
        <v>6640</v>
      </c>
      <c r="E387" s="13" t="s">
        <v>6036</v>
      </c>
      <c r="F387" s="253"/>
      <c r="G387" s="11" t="s">
        <v>6643</v>
      </c>
      <c r="H387" s="11" t="s">
        <v>6645</v>
      </c>
      <c r="I387" s="11" t="s">
        <v>6648</v>
      </c>
      <c r="J387" s="13" t="s">
        <v>6649</v>
      </c>
      <c r="K387" s="16" t="s">
        <v>62</v>
      </c>
      <c r="L387" s="11" t="s">
        <v>63</v>
      </c>
      <c r="M387" s="16" t="s">
        <v>6651</v>
      </c>
      <c r="N387" s="16" t="s">
        <v>203</v>
      </c>
      <c r="O387" s="16" t="s">
        <v>6654</v>
      </c>
      <c r="P387" s="16" t="s">
        <v>254</v>
      </c>
      <c r="Q387" s="20" t="s">
        <v>63</v>
      </c>
      <c r="R387" s="16" t="s">
        <v>254</v>
      </c>
      <c r="S387" s="12" t="s">
        <v>63</v>
      </c>
      <c r="T387" s="248"/>
      <c r="U387" s="11" t="s">
        <v>67</v>
      </c>
      <c r="V387" s="144" t="s">
        <v>63</v>
      </c>
      <c r="W387" s="11" t="b">
        <v>0</v>
      </c>
      <c r="X387" s="12">
        <v>2500</v>
      </c>
      <c r="Y387" s="248"/>
      <c r="Z387" s="11" t="s">
        <v>211</v>
      </c>
      <c r="AA387" s="11" t="s">
        <v>72</v>
      </c>
      <c r="AB387" s="12" t="s">
        <v>213</v>
      </c>
      <c r="AC387" s="12" t="s">
        <v>213</v>
      </c>
      <c r="AD387" s="12" t="s">
        <v>213</v>
      </c>
      <c r="AE387" s="12" t="s">
        <v>213</v>
      </c>
      <c r="AF387" s="12" t="s">
        <v>213</v>
      </c>
      <c r="AG387" s="12" t="s">
        <v>73</v>
      </c>
      <c r="AH387" s="12" t="s">
        <v>213</v>
      </c>
      <c r="AI387" s="12" t="s">
        <v>213</v>
      </c>
      <c r="AJ387" s="12" t="s">
        <v>73</v>
      </c>
      <c r="AK387" s="12" t="s">
        <v>213</v>
      </c>
      <c r="AL387" s="12" t="s">
        <v>213</v>
      </c>
      <c r="AM387" s="12" t="s">
        <v>213</v>
      </c>
      <c r="AN387" s="12" t="s">
        <v>73</v>
      </c>
      <c r="AO387" s="248"/>
      <c r="AP387" s="11" t="s">
        <v>6655</v>
      </c>
      <c r="AQ387" s="13" t="s">
        <v>6656</v>
      </c>
      <c r="AR387" s="122" t="s">
        <v>76</v>
      </c>
      <c r="AS387" s="12" t="s">
        <v>77</v>
      </c>
      <c r="AT387" s="14" t="s">
        <v>63</v>
      </c>
      <c r="AU387" s="14">
        <v>44702</v>
      </c>
    </row>
    <row r="388" spans="1:47" s="15" customFormat="1" ht="10.5">
      <c r="A388" s="13" t="s">
        <v>6659</v>
      </c>
      <c r="B388" s="11" t="s">
        <v>6660</v>
      </c>
      <c r="C388" s="12">
        <v>2708</v>
      </c>
      <c r="D388" s="13" t="s">
        <v>6661</v>
      </c>
      <c r="E388" s="13" t="s">
        <v>6036</v>
      </c>
      <c r="F388" s="253"/>
      <c r="G388" s="11" t="s">
        <v>547</v>
      </c>
      <c r="H388" s="11" t="s">
        <v>548</v>
      </c>
      <c r="I388" s="15" t="s">
        <v>550</v>
      </c>
      <c r="J388" s="13" t="s">
        <v>63</v>
      </c>
      <c r="K388" s="11" t="s">
        <v>62</v>
      </c>
      <c r="L388" s="11" t="s">
        <v>628</v>
      </c>
      <c r="M388" s="16" t="s">
        <v>6662</v>
      </c>
      <c r="N388" s="16" t="s">
        <v>203</v>
      </c>
      <c r="O388" s="16" t="s">
        <v>6666</v>
      </c>
      <c r="P388" s="16" t="s">
        <v>203</v>
      </c>
      <c r="Q388" s="20" t="s">
        <v>6670</v>
      </c>
      <c r="R388" s="16" t="s">
        <v>203</v>
      </c>
      <c r="S388" s="11" t="s">
        <v>6673</v>
      </c>
      <c r="T388" s="248"/>
      <c r="U388" s="11" t="s">
        <v>135</v>
      </c>
      <c r="V388" s="144" t="s">
        <v>554</v>
      </c>
      <c r="W388" s="11" t="b">
        <v>0</v>
      </c>
      <c r="X388" s="12" t="s">
        <v>63</v>
      </c>
      <c r="Y388" s="248"/>
      <c r="Z388" s="11" t="s">
        <v>211</v>
      </c>
      <c r="AA388" s="11" t="s">
        <v>72</v>
      </c>
      <c r="AB388" s="12" t="s">
        <v>213</v>
      </c>
      <c r="AC388" s="12" t="s">
        <v>213</v>
      </c>
      <c r="AD388" s="12" t="s">
        <v>213</v>
      </c>
      <c r="AE388" s="12" t="s">
        <v>213</v>
      </c>
      <c r="AF388" s="12" t="s">
        <v>213</v>
      </c>
      <c r="AG388" s="12" t="s">
        <v>73</v>
      </c>
      <c r="AH388" s="12" t="s">
        <v>213</v>
      </c>
      <c r="AI388" s="12" t="s">
        <v>213</v>
      </c>
      <c r="AJ388" s="12" t="s">
        <v>73</v>
      </c>
      <c r="AK388" s="12" t="s">
        <v>213</v>
      </c>
      <c r="AL388" s="12" t="s">
        <v>213</v>
      </c>
      <c r="AM388" s="12" t="s">
        <v>213</v>
      </c>
      <c r="AN388" s="12" t="s">
        <v>73</v>
      </c>
      <c r="AO388" s="248"/>
      <c r="AP388" s="11" t="s">
        <v>6675</v>
      </c>
      <c r="AQ388" s="13" t="s">
        <v>6676</v>
      </c>
      <c r="AR388" s="122" t="s">
        <v>76</v>
      </c>
      <c r="AS388" s="12" t="s">
        <v>77</v>
      </c>
      <c r="AT388" s="14" t="s">
        <v>63</v>
      </c>
      <c r="AU388" s="14">
        <v>45892</v>
      </c>
    </row>
    <row r="389" spans="1:47" s="15" customFormat="1" ht="10.5">
      <c r="A389" s="13" t="s">
        <v>6677</v>
      </c>
      <c r="B389" s="11" t="s">
        <v>6678</v>
      </c>
      <c r="C389" s="12">
        <v>2682</v>
      </c>
      <c r="D389" s="13" t="s">
        <v>6679</v>
      </c>
      <c r="E389" s="13" t="s">
        <v>6036</v>
      </c>
      <c r="F389" s="253"/>
      <c r="G389" s="11" t="s">
        <v>6682</v>
      </c>
      <c r="H389" s="11" t="s">
        <v>6683</v>
      </c>
      <c r="I389" s="11" t="s">
        <v>6686</v>
      </c>
      <c r="J389" s="13" t="s">
        <v>6689</v>
      </c>
      <c r="K389" s="11" t="s">
        <v>62</v>
      </c>
      <c r="L389" s="16" t="s">
        <v>63</v>
      </c>
      <c r="M389" s="16" t="s">
        <v>6690</v>
      </c>
      <c r="N389" s="16" t="s">
        <v>203</v>
      </c>
      <c r="O389" s="16" t="s">
        <v>6691</v>
      </c>
      <c r="P389" s="16" t="s">
        <v>254</v>
      </c>
      <c r="Q389" s="20" t="s">
        <v>63</v>
      </c>
      <c r="R389" s="16" t="s">
        <v>254</v>
      </c>
      <c r="S389" s="12" t="s">
        <v>63</v>
      </c>
      <c r="T389" s="248"/>
      <c r="U389" s="11" t="s">
        <v>67</v>
      </c>
      <c r="V389" s="144" t="s">
        <v>63</v>
      </c>
      <c r="W389" s="11" t="b">
        <v>0</v>
      </c>
      <c r="X389" s="12">
        <v>2500</v>
      </c>
      <c r="Y389" s="248"/>
      <c r="Z389" s="11" t="s">
        <v>211</v>
      </c>
      <c r="AA389" s="11" t="s">
        <v>72</v>
      </c>
      <c r="AB389" s="12" t="s">
        <v>213</v>
      </c>
      <c r="AC389" s="12" t="s">
        <v>213</v>
      </c>
      <c r="AD389" s="12" t="s">
        <v>213</v>
      </c>
      <c r="AE389" s="12" t="s">
        <v>213</v>
      </c>
      <c r="AF389" s="12" t="s">
        <v>213</v>
      </c>
      <c r="AG389" s="12" t="s">
        <v>73</v>
      </c>
      <c r="AH389" s="12" t="s">
        <v>213</v>
      </c>
      <c r="AI389" s="12" t="s">
        <v>213</v>
      </c>
      <c r="AJ389" s="12" t="s">
        <v>73</v>
      </c>
      <c r="AK389" s="12" t="s">
        <v>213</v>
      </c>
      <c r="AL389" s="12" t="s">
        <v>213</v>
      </c>
      <c r="AM389" s="12" t="s">
        <v>213</v>
      </c>
      <c r="AN389" s="12" t="s">
        <v>73</v>
      </c>
      <c r="AO389" s="248"/>
      <c r="AP389" s="11" t="s">
        <v>6692</v>
      </c>
      <c r="AQ389" s="13" t="s">
        <v>6693</v>
      </c>
      <c r="AR389" s="122" t="s">
        <v>76</v>
      </c>
      <c r="AS389" s="12" t="s">
        <v>77</v>
      </c>
      <c r="AT389" s="14" t="s">
        <v>63</v>
      </c>
      <c r="AU389" s="14" t="s">
        <v>2172</v>
      </c>
    </row>
    <row r="390" spans="1:47" s="15" customFormat="1" ht="10.5">
      <c r="A390" s="13" t="s">
        <v>6694</v>
      </c>
      <c r="B390" s="11" t="s">
        <v>6695</v>
      </c>
      <c r="C390" s="12">
        <v>2683</v>
      </c>
      <c r="D390" s="13" t="s">
        <v>6696</v>
      </c>
      <c r="E390" s="13" t="s">
        <v>6036</v>
      </c>
      <c r="F390" s="253"/>
      <c r="G390" s="11" t="s">
        <v>547</v>
      </c>
      <c r="H390" s="11" t="s">
        <v>548</v>
      </c>
      <c r="I390" s="15" t="s">
        <v>550</v>
      </c>
      <c r="J390" s="20" t="s">
        <v>63</v>
      </c>
      <c r="K390" s="11" t="s">
        <v>62</v>
      </c>
      <c r="L390" s="11" t="s">
        <v>628</v>
      </c>
      <c r="M390" s="16" t="s">
        <v>6697</v>
      </c>
      <c r="N390" s="16" t="s">
        <v>203</v>
      </c>
      <c r="O390" s="16" t="s">
        <v>6700</v>
      </c>
      <c r="P390" s="16" t="s">
        <v>203</v>
      </c>
      <c r="Q390" s="20" t="s">
        <v>6703</v>
      </c>
      <c r="R390" s="16" t="s">
        <v>203</v>
      </c>
      <c r="S390" s="11" t="s">
        <v>6705</v>
      </c>
      <c r="T390" s="248"/>
      <c r="U390" s="11" t="s">
        <v>135</v>
      </c>
      <c r="V390" s="144" t="s">
        <v>554</v>
      </c>
      <c r="W390" s="11" t="b">
        <v>0</v>
      </c>
      <c r="X390" s="12" t="s">
        <v>63</v>
      </c>
      <c r="Y390" s="248"/>
      <c r="Z390" s="11" t="s">
        <v>211</v>
      </c>
      <c r="AA390" s="11" t="s">
        <v>72</v>
      </c>
      <c r="AB390" s="12" t="s">
        <v>213</v>
      </c>
      <c r="AC390" s="12" t="s">
        <v>213</v>
      </c>
      <c r="AD390" s="12" t="s">
        <v>213</v>
      </c>
      <c r="AE390" s="12" t="s">
        <v>213</v>
      </c>
      <c r="AF390" s="12" t="s">
        <v>213</v>
      </c>
      <c r="AG390" s="12" t="s">
        <v>73</v>
      </c>
      <c r="AH390" s="12" t="s">
        <v>213</v>
      </c>
      <c r="AI390" s="12" t="s">
        <v>213</v>
      </c>
      <c r="AJ390" s="12" t="s">
        <v>73</v>
      </c>
      <c r="AK390" s="12" t="s">
        <v>213</v>
      </c>
      <c r="AL390" s="12" t="s">
        <v>213</v>
      </c>
      <c r="AM390" s="12" t="s">
        <v>213</v>
      </c>
      <c r="AN390" s="12" t="s">
        <v>73</v>
      </c>
      <c r="AO390" s="248"/>
      <c r="AP390" s="11" t="s">
        <v>6707</v>
      </c>
      <c r="AQ390" s="13" t="s">
        <v>6708</v>
      </c>
      <c r="AR390" s="122" t="s">
        <v>76</v>
      </c>
      <c r="AS390" s="12" t="s">
        <v>77</v>
      </c>
      <c r="AT390" s="14" t="s">
        <v>63</v>
      </c>
      <c r="AU390" s="14">
        <v>45892</v>
      </c>
    </row>
    <row r="391" spans="1:47" s="15" customFormat="1" ht="10.5">
      <c r="A391" s="13" t="s">
        <v>6711</v>
      </c>
      <c r="B391" s="11" t="s">
        <v>6712</v>
      </c>
      <c r="C391" s="12">
        <v>1623</v>
      </c>
      <c r="D391" s="13" t="s">
        <v>6713</v>
      </c>
      <c r="E391" s="13" t="s">
        <v>4585</v>
      </c>
      <c r="F391" s="253"/>
      <c r="G391" s="11" t="s">
        <v>6716</v>
      </c>
      <c r="H391" s="11" t="s">
        <v>6719</v>
      </c>
      <c r="I391" s="11" t="s">
        <v>6721</v>
      </c>
      <c r="J391" s="11" t="s">
        <v>63</v>
      </c>
      <c r="K391" s="16" t="s">
        <v>62</v>
      </c>
      <c r="L391" s="11" t="s">
        <v>63</v>
      </c>
      <c r="M391" s="16" t="s">
        <v>6722</v>
      </c>
      <c r="N391" s="16" t="s">
        <v>203</v>
      </c>
      <c r="O391" s="16" t="s">
        <v>6726</v>
      </c>
      <c r="P391" s="16" t="s">
        <v>254</v>
      </c>
      <c r="Q391" s="20" t="s">
        <v>63</v>
      </c>
      <c r="R391" s="16" t="s">
        <v>254</v>
      </c>
      <c r="S391" s="12" t="s">
        <v>63</v>
      </c>
      <c r="T391" s="248"/>
      <c r="U391" s="11" t="s">
        <v>67</v>
      </c>
      <c r="V391" s="144" t="s">
        <v>63</v>
      </c>
      <c r="W391" s="11" t="b">
        <v>0</v>
      </c>
      <c r="X391" s="12">
        <v>5000</v>
      </c>
      <c r="Y391" s="248"/>
      <c r="Z391" s="11" t="s">
        <v>409</v>
      </c>
      <c r="AA391" s="11" t="s">
        <v>72</v>
      </c>
      <c r="AB391" s="12" t="s">
        <v>213</v>
      </c>
      <c r="AC391" s="12" t="s">
        <v>213</v>
      </c>
      <c r="AD391" s="12" t="s">
        <v>213</v>
      </c>
      <c r="AE391" s="12" t="s">
        <v>213</v>
      </c>
      <c r="AF391" s="12" t="s">
        <v>213</v>
      </c>
      <c r="AG391" s="12" t="s">
        <v>213</v>
      </c>
      <c r="AH391" s="12" t="s">
        <v>73</v>
      </c>
      <c r="AI391" s="12" t="s">
        <v>213</v>
      </c>
      <c r="AJ391" s="12" t="s">
        <v>73</v>
      </c>
      <c r="AK391" s="12" t="s">
        <v>213</v>
      </c>
      <c r="AL391" s="12" t="s">
        <v>213</v>
      </c>
      <c r="AM391" s="12" t="s">
        <v>73</v>
      </c>
      <c r="AN391" s="12" t="s">
        <v>73</v>
      </c>
      <c r="AO391" s="248"/>
      <c r="AP391" s="11" t="s">
        <v>6727</v>
      </c>
      <c r="AQ391" s="13" t="s">
        <v>6728</v>
      </c>
      <c r="AR391" s="122" t="s">
        <v>76</v>
      </c>
      <c r="AS391" s="12" t="s">
        <v>77</v>
      </c>
      <c r="AT391" s="14" t="s">
        <v>63</v>
      </c>
      <c r="AU391" s="14">
        <v>44702</v>
      </c>
    </row>
    <row r="392" spans="1:47" s="15" customFormat="1" ht="10.5">
      <c r="A392" s="13" t="s">
        <v>6731</v>
      </c>
      <c r="B392" s="11" t="s">
        <v>6732</v>
      </c>
      <c r="C392" s="12">
        <v>1624</v>
      </c>
      <c r="D392" s="13" t="s">
        <v>6733</v>
      </c>
      <c r="E392" s="13" t="s">
        <v>4585</v>
      </c>
      <c r="F392" s="253"/>
      <c r="G392" s="11" t="s">
        <v>547</v>
      </c>
      <c r="H392" s="11" t="s">
        <v>548</v>
      </c>
      <c r="I392" s="15" t="s">
        <v>550</v>
      </c>
      <c r="J392" s="20" t="s">
        <v>63</v>
      </c>
      <c r="K392" s="11" t="s">
        <v>62</v>
      </c>
      <c r="L392" s="11" t="s">
        <v>628</v>
      </c>
      <c r="M392" s="16" t="s">
        <v>6734</v>
      </c>
      <c r="N392" s="16" t="s">
        <v>203</v>
      </c>
      <c r="O392" s="11" t="s">
        <v>6739</v>
      </c>
      <c r="P392" s="16" t="s">
        <v>203</v>
      </c>
      <c r="Q392" s="20" t="s">
        <v>6740</v>
      </c>
      <c r="R392" s="16" t="s">
        <v>203</v>
      </c>
      <c r="S392" s="11" t="s">
        <v>6741</v>
      </c>
      <c r="T392" s="248"/>
      <c r="U392" s="11" t="s">
        <v>135</v>
      </c>
      <c r="V392" s="144" t="s">
        <v>554</v>
      </c>
      <c r="W392" s="11" t="b">
        <v>0</v>
      </c>
      <c r="X392" s="12" t="s">
        <v>63</v>
      </c>
      <c r="Y392" s="248"/>
      <c r="Z392" s="11" t="s">
        <v>409</v>
      </c>
      <c r="AA392" s="11" t="s">
        <v>72</v>
      </c>
      <c r="AB392" s="12" t="s">
        <v>213</v>
      </c>
      <c r="AC392" s="12" t="s">
        <v>213</v>
      </c>
      <c r="AD392" s="12" t="s">
        <v>213</v>
      </c>
      <c r="AE392" s="12" t="s">
        <v>213</v>
      </c>
      <c r="AF392" s="12" t="s">
        <v>213</v>
      </c>
      <c r="AG392" s="12" t="s">
        <v>213</v>
      </c>
      <c r="AH392" s="12" t="s">
        <v>73</v>
      </c>
      <c r="AI392" s="12" t="s">
        <v>213</v>
      </c>
      <c r="AJ392" s="12" t="s">
        <v>73</v>
      </c>
      <c r="AK392" s="12" t="s">
        <v>213</v>
      </c>
      <c r="AL392" s="12" t="s">
        <v>213</v>
      </c>
      <c r="AM392" s="12" t="s">
        <v>73</v>
      </c>
      <c r="AN392" s="12" t="s">
        <v>73</v>
      </c>
      <c r="AO392" s="248"/>
      <c r="AP392" s="11" t="s">
        <v>6743</v>
      </c>
      <c r="AQ392" s="13" t="s">
        <v>6744</v>
      </c>
      <c r="AR392" s="122" t="s">
        <v>76</v>
      </c>
      <c r="AS392" s="12" t="s">
        <v>77</v>
      </c>
      <c r="AT392" s="14" t="s">
        <v>63</v>
      </c>
      <c r="AU392" s="14">
        <v>45892</v>
      </c>
    </row>
    <row r="393" spans="1:47" s="15" customFormat="1" ht="10.5">
      <c r="A393" s="13" t="s">
        <v>6747</v>
      </c>
      <c r="B393" s="11" t="s">
        <v>6748</v>
      </c>
      <c r="C393" s="12">
        <v>1627</v>
      </c>
      <c r="D393" s="13" t="s">
        <v>6749</v>
      </c>
      <c r="E393" s="13" t="s">
        <v>4585</v>
      </c>
      <c r="F393" s="253"/>
      <c r="G393" s="11" t="s">
        <v>3987</v>
      </c>
      <c r="H393" s="16" t="s">
        <v>1254</v>
      </c>
      <c r="I393" s="16" t="s">
        <v>4007</v>
      </c>
      <c r="J393" s="20" t="s">
        <v>63</v>
      </c>
      <c r="K393" s="16" t="s">
        <v>61</v>
      </c>
      <c r="L393" s="16" t="s">
        <v>63</v>
      </c>
      <c r="M393" s="16" t="s">
        <v>6750</v>
      </c>
      <c r="N393" s="16" t="s">
        <v>203</v>
      </c>
      <c r="O393" s="11" t="s">
        <v>6754</v>
      </c>
      <c r="P393" s="16" t="s">
        <v>203</v>
      </c>
      <c r="Q393" s="20" t="s">
        <v>6755</v>
      </c>
      <c r="R393" s="16" t="s">
        <v>203</v>
      </c>
      <c r="S393" s="11" t="s">
        <v>6756</v>
      </c>
      <c r="T393" s="248"/>
      <c r="U393" s="11" t="s">
        <v>802</v>
      </c>
      <c r="V393" s="144" t="s">
        <v>63</v>
      </c>
      <c r="W393" s="11" t="b">
        <v>0</v>
      </c>
      <c r="X393" s="12" t="s">
        <v>804</v>
      </c>
      <c r="Y393" s="248"/>
      <c r="Z393" s="11" t="s">
        <v>409</v>
      </c>
      <c r="AA393" s="11" t="s">
        <v>72</v>
      </c>
      <c r="AB393" s="12" t="s">
        <v>213</v>
      </c>
      <c r="AC393" s="12" t="s">
        <v>213</v>
      </c>
      <c r="AD393" s="12" t="s">
        <v>213</v>
      </c>
      <c r="AE393" s="12" t="s">
        <v>213</v>
      </c>
      <c r="AF393" s="12" t="s">
        <v>213</v>
      </c>
      <c r="AG393" s="12" t="s">
        <v>213</v>
      </c>
      <c r="AH393" s="12" t="s">
        <v>73</v>
      </c>
      <c r="AI393" s="12" t="s">
        <v>213</v>
      </c>
      <c r="AJ393" s="12" t="s">
        <v>73</v>
      </c>
      <c r="AK393" s="12" t="s">
        <v>213</v>
      </c>
      <c r="AL393" s="12" t="s">
        <v>213</v>
      </c>
      <c r="AM393" s="12" t="s">
        <v>73</v>
      </c>
      <c r="AN393" s="12" t="s">
        <v>73</v>
      </c>
      <c r="AO393" s="248"/>
      <c r="AP393" s="11" t="s">
        <v>6758</v>
      </c>
      <c r="AQ393" s="13" t="s">
        <v>6759</v>
      </c>
      <c r="AR393" s="122" t="s">
        <v>76</v>
      </c>
      <c r="AS393" s="12" t="s">
        <v>77</v>
      </c>
      <c r="AT393" s="14" t="s">
        <v>63</v>
      </c>
      <c r="AU393" s="14">
        <v>44702</v>
      </c>
    </row>
    <row r="394" spans="1:47" s="15" customFormat="1" ht="10.5">
      <c r="A394" s="13" t="s">
        <v>6762</v>
      </c>
      <c r="B394" s="11" t="s">
        <v>6763</v>
      </c>
      <c r="C394" s="12">
        <v>3325</v>
      </c>
      <c r="D394" s="13" t="s">
        <v>6764</v>
      </c>
      <c r="E394" s="13" t="s">
        <v>457</v>
      </c>
      <c r="F394" s="253"/>
      <c r="G394" s="16" t="s">
        <v>6767</v>
      </c>
      <c r="H394" s="16" t="s">
        <v>6770</v>
      </c>
      <c r="I394" s="11" t="s">
        <v>6773</v>
      </c>
      <c r="J394" s="20" t="s">
        <v>6774</v>
      </c>
      <c r="K394" s="11" t="s">
        <v>62</v>
      </c>
      <c r="L394" s="11" t="s">
        <v>63</v>
      </c>
      <c r="M394" s="16" t="s">
        <v>6775</v>
      </c>
      <c r="N394" s="16" t="s">
        <v>203</v>
      </c>
      <c r="O394" s="16" t="s">
        <v>6779</v>
      </c>
      <c r="P394" s="16" t="s">
        <v>254</v>
      </c>
      <c r="Q394" s="20" t="s">
        <v>63</v>
      </c>
      <c r="R394" s="16" t="s">
        <v>254</v>
      </c>
      <c r="S394" s="12" t="s">
        <v>63</v>
      </c>
      <c r="T394" s="248"/>
      <c r="U394" s="11" t="s">
        <v>135</v>
      </c>
      <c r="V394" s="144" t="s">
        <v>6780</v>
      </c>
      <c r="W394" s="11" t="b">
        <v>1</v>
      </c>
      <c r="X394" s="12" t="s">
        <v>63</v>
      </c>
      <c r="Y394" s="248"/>
      <c r="Z394" s="11" t="s">
        <v>211</v>
      </c>
      <c r="AA394" s="11" t="s">
        <v>212</v>
      </c>
      <c r="AB394" s="12" t="s">
        <v>213</v>
      </c>
      <c r="AC394" s="12" t="s">
        <v>213</v>
      </c>
      <c r="AD394" s="12" t="s">
        <v>213</v>
      </c>
      <c r="AE394" s="12" t="s">
        <v>213</v>
      </c>
      <c r="AF394" s="12" t="s">
        <v>213</v>
      </c>
      <c r="AG394" s="12" t="s">
        <v>213</v>
      </c>
      <c r="AH394" s="12" t="s">
        <v>213</v>
      </c>
      <c r="AI394" s="12" t="s">
        <v>213</v>
      </c>
      <c r="AJ394" s="12" t="s">
        <v>213</v>
      </c>
      <c r="AK394" s="12" t="s">
        <v>213</v>
      </c>
      <c r="AL394" s="12" t="s">
        <v>73</v>
      </c>
      <c r="AM394" s="12" t="s">
        <v>73</v>
      </c>
      <c r="AN394" s="12" t="s">
        <v>73</v>
      </c>
      <c r="AO394" s="248"/>
      <c r="AP394" s="11" t="s">
        <v>6781</v>
      </c>
      <c r="AQ394" s="13" t="s">
        <v>6782</v>
      </c>
      <c r="AR394" s="122" t="s">
        <v>76</v>
      </c>
      <c r="AS394" s="12" t="s">
        <v>77</v>
      </c>
      <c r="AT394" s="14" t="s">
        <v>63</v>
      </c>
      <c r="AU394" s="14">
        <v>45612</v>
      </c>
    </row>
    <row r="395" spans="1:47" s="15" customFormat="1" ht="10.5">
      <c r="A395" s="13" t="s">
        <v>6785</v>
      </c>
      <c r="B395" s="11" t="s">
        <v>6786</v>
      </c>
      <c r="C395" s="12">
        <v>2699</v>
      </c>
      <c r="D395" s="13" t="s">
        <v>6787</v>
      </c>
      <c r="E395" s="13" t="s">
        <v>6036</v>
      </c>
      <c r="F395" s="253"/>
      <c r="G395" s="16" t="s">
        <v>6790</v>
      </c>
      <c r="H395" s="16" t="s">
        <v>6793</v>
      </c>
      <c r="I395" s="16" t="s">
        <v>6796</v>
      </c>
      <c r="J395" s="20" t="s">
        <v>6798</v>
      </c>
      <c r="K395" s="11" t="s">
        <v>62</v>
      </c>
      <c r="L395" s="11" t="s">
        <v>63</v>
      </c>
      <c r="M395" s="16" t="s">
        <v>6799</v>
      </c>
      <c r="N395" s="16" t="s">
        <v>203</v>
      </c>
      <c r="O395" s="16" t="s">
        <v>6803</v>
      </c>
      <c r="P395" s="16" t="s">
        <v>254</v>
      </c>
      <c r="Q395" s="20" t="s">
        <v>63</v>
      </c>
      <c r="R395" s="16" t="s">
        <v>254</v>
      </c>
      <c r="S395" s="12" t="s">
        <v>63</v>
      </c>
      <c r="T395" s="248"/>
      <c r="U395" s="11" t="s">
        <v>67</v>
      </c>
      <c r="V395" s="144" t="s">
        <v>63</v>
      </c>
      <c r="W395" s="11" t="b">
        <v>0</v>
      </c>
      <c r="X395" s="12">
        <v>80</v>
      </c>
      <c r="Y395" s="248"/>
      <c r="Z395" s="11" t="s">
        <v>211</v>
      </c>
      <c r="AA395" s="11" t="s">
        <v>212</v>
      </c>
      <c r="AB395" s="12" t="s">
        <v>213</v>
      </c>
      <c r="AC395" s="12" t="s">
        <v>213</v>
      </c>
      <c r="AD395" s="12" t="s">
        <v>213</v>
      </c>
      <c r="AE395" s="12" t="s">
        <v>213</v>
      </c>
      <c r="AF395" s="12" t="s">
        <v>213</v>
      </c>
      <c r="AG395" s="12" t="s">
        <v>73</v>
      </c>
      <c r="AH395" s="12" t="s">
        <v>213</v>
      </c>
      <c r="AI395" s="12" t="s">
        <v>213</v>
      </c>
      <c r="AJ395" s="12" t="s">
        <v>73</v>
      </c>
      <c r="AK395" s="12" t="s">
        <v>213</v>
      </c>
      <c r="AL395" s="12" t="s">
        <v>213</v>
      </c>
      <c r="AM395" s="12" t="s">
        <v>213</v>
      </c>
      <c r="AN395" s="12" t="s">
        <v>73</v>
      </c>
      <c r="AO395" s="248"/>
      <c r="AP395" s="11" t="s">
        <v>6805</v>
      </c>
      <c r="AQ395" s="13" t="s">
        <v>6806</v>
      </c>
      <c r="AR395" s="122" t="s">
        <v>76</v>
      </c>
      <c r="AS395" s="12" t="s">
        <v>77</v>
      </c>
      <c r="AT395" s="21" t="s">
        <v>63</v>
      </c>
      <c r="AU395" s="14">
        <v>45612</v>
      </c>
    </row>
    <row r="396" spans="1:47" s="15" customFormat="1" ht="10.5">
      <c r="A396" s="13" t="s">
        <v>6809</v>
      </c>
      <c r="B396" s="11" t="s">
        <v>6811</v>
      </c>
      <c r="C396" s="12">
        <v>3070</v>
      </c>
      <c r="D396" s="13" t="s">
        <v>6812</v>
      </c>
      <c r="E396" s="13" t="s">
        <v>3642</v>
      </c>
      <c r="F396" s="254"/>
      <c r="G396" s="187" t="s">
        <v>6813</v>
      </c>
      <c r="H396" s="13" t="s">
        <v>6814</v>
      </c>
      <c r="I396" s="11" t="s">
        <v>6816</v>
      </c>
      <c r="J396" s="13" t="s">
        <v>6817</v>
      </c>
      <c r="K396" s="11" t="s">
        <v>61</v>
      </c>
      <c r="L396" s="11" t="s">
        <v>112</v>
      </c>
      <c r="M396" s="11" t="s">
        <v>6818</v>
      </c>
      <c r="N396" s="11" t="s">
        <v>203</v>
      </c>
      <c r="O396" s="11" t="s">
        <v>6822</v>
      </c>
      <c r="P396" s="11" t="s">
        <v>254</v>
      </c>
      <c r="Q396" s="13" t="s">
        <v>63</v>
      </c>
      <c r="R396" s="11" t="s">
        <v>254</v>
      </c>
      <c r="S396" s="12" t="s">
        <v>63</v>
      </c>
      <c r="T396" s="248"/>
      <c r="U396" s="11" t="s">
        <v>135</v>
      </c>
      <c r="V396" s="144" t="s">
        <v>6823</v>
      </c>
      <c r="W396" s="11" t="b">
        <v>1</v>
      </c>
      <c r="X396" s="12" t="s">
        <v>63</v>
      </c>
      <c r="Y396" s="248"/>
      <c r="Z396" s="11" t="s">
        <v>409</v>
      </c>
      <c r="AA396" s="11" t="s">
        <v>72</v>
      </c>
      <c r="AB396" s="12" t="s">
        <v>73</v>
      </c>
      <c r="AC396" s="12" t="s">
        <v>73</v>
      </c>
      <c r="AD396" s="12" t="s">
        <v>73</v>
      </c>
      <c r="AE396" s="12" t="s">
        <v>73</v>
      </c>
      <c r="AF396" s="12" t="s">
        <v>73</v>
      </c>
      <c r="AG396" s="12" t="s">
        <v>73</v>
      </c>
      <c r="AH396" s="12" t="s">
        <v>73</v>
      </c>
      <c r="AI396" s="12" t="s">
        <v>73</v>
      </c>
      <c r="AJ396" s="12" t="s">
        <v>73</v>
      </c>
      <c r="AK396" s="12" t="s">
        <v>73</v>
      </c>
      <c r="AL396" s="12" t="s">
        <v>73</v>
      </c>
      <c r="AM396" s="12" t="s">
        <v>73</v>
      </c>
      <c r="AN396" s="12" t="s">
        <v>73</v>
      </c>
      <c r="AO396" s="248"/>
      <c r="AP396" s="11" t="s">
        <v>6825</v>
      </c>
      <c r="AQ396" s="14" t="s">
        <v>6826</v>
      </c>
      <c r="AR396" s="14" t="s">
        <v>76</v>
      </c>
      <c r="AS396" s="14" t="s">
        <v>77</v>
      </c>
      <c r="AT396" s="14" t="s">
        <v>63</v>
      </c>
      <c r="AU396" s="188">
        <v>46340</v>
      </c>
    </row>
    <row r="397" spans="1:47" s="15" customFormat="1" ht="10.5">
      <c r="A397" s="13" t="s">
        <v>6829</v>
      </c>
      <c r="B397" s="11" t="s">
        <v>6831</v>
      </c>
      <c r="C397" s="12">
        <v>3087</v>
      </c>
      <c r="D397" s="13" t="s">
        <v>6832</v>
      </c>
      <c r="E397" s="13" t="s">
        <v>3642</v>
      </c>
      <c r="F397" s="253"/>
      <c r="G397" s="16" t="s">
        <v>6835</v>
      </c>
      <c r="H397" s="16" t="s">
        <v>6838</v>
      </c>
      <c r="I397" s="11" t="s">
        <v>6840</v>
      </c>
      <c r="J397" s="20" t="s">
        <v>6841</v>
      </c>
      <c r="K397" s="11" t="s">
        <v>62</v>
      </c>
      <c r="L397" s="11" t="s">
        <v>112</v>
      </c>
      <c r="M397" s="16" t="s">
        <v>6842</v>
      </c>
      <c r="N397" s="16" t="s">
        <v>203</v>
      </c>
      <c r="O397" s="16" t="s">
        <v>6845</v>
      </c>
      <c r="P397" s="16" t="s">
        <v>254</v>
      </c>
      <c r="Q397" s="20" t="s">
        <v>63</v>
      </c>
      <c r="R397" s="16" t="s">
        <v>254</v>
      </c>
      <c r="S397" s="19" t="s">
        <v>63</v>
      </c>
      <c r="T397" s="248"/>
      <c r="U397" s="11" t="s">
        <v>67</v>
      </c>
      <c r="V397" s="144" t="s">
        <v>63</v>
      </c>
      <c r="W397" s="11" t="b">
        <v>0</v>
      </c>
      <c r="X397" s="12" t="s">
        <v>93</v>
      </c>
      <c r="Y397" s="248"/>
      <c r="Z397" s="16" t="s">
        <v>409</v>
      </c>
      <c r="AA397" s="11" t="s">
        <v>212</v>
      </c>
      <c r="AB397" s="12" t="s">
        <v>213</v>
      </c>
      <c r="AC397" s="12" t="s">
        <v>213</v>
      </c>
      <c r="AD397" s="12" t="s">
        <v>213</v>
      </c>
      <c r="AE397" s="12" t="s">
        <v>213</v>
      </c>
      <c r="AF397" s="12" t="s">
        <v>213</v>
      </c>
      <c r="AG397" s="12" t="s">
        <v>213</v>
      </c>
      <c r="AH397" s="12" t="s">
        <v>213</v>
      </c>
      <c r="AI397" s="12" t="s">
        <v>213</v>
      </c>
      <c r="AJ397" s="12" t="s">
        <v>213</v>
      </c>
      <c r="AK397" s="12" t="s">
        <v>73</v>
      </c>
      <c r="AL397" s="12" t="s">
        <v>213</v>
      </c>
      <c r="AM397" s="12" t="s">
        <v>213</v>
      </c>
      <c r="AN397" s="12" t="s">
        <v>73</v>
      </c>
      <c r="AO397" s="248"/>
      <c r="AP397" s="11" t="s">
        <v>6847</v>
      </c>
      <c r="AQ397" s="13" t="s">
        <v>6848</v>
      </c>
      <c r="AR397" s="122" t="s">
        <v>76</v>
      </c>
      <c r="AS397" s="12" t="s">
        <v>77</v>
      </c>
      <c r="AT397" s="21" t="s">
        <v>63</v>
      </c>
      <c r="AU397" s="14">
        <v>45612</v>
      </c>
    </row>
    <row r="398" spans="1:47" s="15" customFormat="1" ht="10.5">
      <c r="A398" s="13" t="s">
        <v>6852</v>
      </c>
      <c r="B398" s="11" t="s">
        <v>6854</v>
      </c>
      <c r="C398" s="12">
        <v>3085</v>
      </c>
      <c r="D398" s="13" t="s">
        <v>6855</v>
      </c>
      <c r="E398" s="13" t="s">
        <v>3642</v>
      </c>
      <c r="F398" s="253"/>
      <c r="G398" s="16" t="s">
        <v>6858</v>
      </c>
      <c r="H398" s="16" t="s">
        <v>6859</v>
      </c>
      <c r="I398" s="16" t="s">
        <v>6861</v>
      </c>
      <c r="J398" s="20" t="s">
        <v>6863</v>
      </c>
      <c r="K398" s="16" t="s">
        <v>61</v>
      </c>
      <c r="L398" s="16" t="s">
        <v>63</v>
      </c>
      <c r="M398" s="16" t="s">
        <v>6864</v>
      </c>
      <c r="N398" s="16" t="s">
        <v>203</v>
      </c>
      <c r="O398" s="16" t="s">
        <v>6867</v>
      </c>
      <c r="P398" s="16" t="s">
        <v>254</v>
      </c>
      <c r="Q398" s="20" t="s">
        <v>63</v>
      </c>
      <c r="R398" s="16" t="s">
        <v>254</v>
      </c>
      <c r="S398" s="19" t="s">
        <v>63</v>
      </c>
      <c r="T398" s="248"/>
      <c r="U398" s="16" t="s">
        <v>233</v>
      </c>
      <c r="V398" s="145" t="s">
        <v>63</v>
      </c>
      <c r="W398" s="16" t="b">
        <v>0</v>
      </c>
      <c r="X398" s="19" t="s">
        <v>63</v>
      </c>
      <c r="Y398" s="248"/>
      <c r="Z398" s="16" t="s">
        <v>211</v>
      </c>
      <c r="AA398" s="11" t="s">
        <v>212</v>
      </c>
      <c r="AB398" s="12" t="s">
        <v>213</v>
      </c>
      <c r="AC398" s="12" t="s">
        <v>213</v>
      </c>
      <c r="AD398" s="12" t="s">
        <v>213</v>
      </c>
      <c r="AE398" s="12" t="s">
        <v>213</v>
      </c>
      <c r="AF398" s="12" t="s">
        <v>213</v>
      </c>
      <c r="AG398" s="12" t="s">
        <v>213</v>
      </c>
      <c r="AH398" s="12" t="s">
        <v>73</v>
      </c>
      <c r="AI398" s="12" t="s">
        <v>213</v>
      </c>
      <c r="AJ398" s="12" t="s">
        <v>73</v>
      </c>
      <c r="AK398" s="12" t="s">
        <v>213</v>
      </c>
      <c r="AL398" s="12" t="s">
        <v>213</v>
      </c>
      <c r="AM398" s="12" t="s">
        <v>213</v>
      </c>
      <c r="AN398" s="12" t="s">
        <v>73</v>
      </c>
      <c r="AO398" s="248"/>
      <c r="AP398" s="11" t="s">
        <v>6868</v>
      </c>
      <c r="AQ398" s="13" t="s">
        <v>6869</v>
      </c>
      <c r="AR398" s="122" t="s">
        <v>76</v>
      </c>
      <c r="AS398" s="12" t="s">
        <v>77</v>
      </c>
      <c r="AT398" s="21" t="s">
        <v>63</v>
      </c>
      <c r="AU398" s="14">
        <v>44884</v>
      </c>
    </row>
    <row r="399" spans="1:47" s="15" customFormat="1" ht="10.5">
      <c r="A399" s="13" t="s">
        <v>6872</v>
      </c>
      <c r="B399" s="11" t="s">
        <v>6873</v>
      </c>
      <c r="C399" s="19">
        <v>6174</v>
      </c>
      <c r="D399" s="13" t="s">
        <v>6874</v>
      </c>
      <c r="E399" s="13" t="s">
        <v>5245</v>
      </c>
      <c r="F399" s="253"/>
      <c r="G399" s="16" t="s">
        <v>6877</v>
      </c>
      <c r="H399" s="16" t="s">
        <v>6878</v>
      </c>
      <c r="I399" s="16" t="s">
        <v>6880</v>
      </c>
      <c r="J399" s="20" t="s">
        <v>63</v>
      </c>
      <c r="K399" s="16" t="s">
        <v>61</v>
      </c>
      <c r="L399" s="16" t="s">
        <v>63</v>
      </c>
      <c r="M399" s="16" t="s">
        <v>6881</v>
      </c>
      <c r="N399" s="16" t="s">
        <v>203</v>
      </c>
      <c r="O399" s="16" t="s">
        <v>6882</v>
      </c>
      <c r="P399" s="16" t="s">
        <v>254</v>
      </c>
      <c r="Q399" s="20" t="s">
        <v>63</v>
      </c>
      <c r="R399" s="16" t="s">
        <v>254</v>
      </c>
      <c r="S399" s="19" t="s">
        <v>63</v>
      </c>
      <c r="T399" s="248"/>
      <c r="U399" s="16" t="s">
        <v>135</v>
      </c>
      <c r="V399" s="145" t="s">
        <v>6883</v>
      </c>
      <c r="W399" s="16" t="b">
        <v>0</v>
      </c>
      <c r="X399" s="19" t="s">
        <v>63</v>
      </c>
      <c r="Y399" s="248"/>
      <c r="Z399" s="16" t="s">
        <v>211</v>
      </c>
      <c r="AA399" s="11" t="s">
        <v>72</v>
      </c>
      <c r="AB399" s="12" t="s">
        <v>73</v>
      </c>
      <c r="AC399" s="12" t="s">
        <v>73</v>
      </c>
      <c r="AD399" s="12" t="s">
        <v>73</v>
      </c>
      <c r="AE399" s="12" t="s">
        <v>73</v>
      </c>
      <c r="AF399" s="12" t="s">
        <v>73</v>
      </c>
      <c r="AG399" s="12" t="s">
        <v>73</v>
      </c>
      <c r="AH399" s="12" t="s">
        <v>73</v>
      </c>
      <c r="AI399" s="12" t="s">
        <v>73</v>
      </c>
      <c r="AJ399" s="12" t="s">
        <v>73</v>
      </c>
      <c r="AK399" s="12" t="s">
        <v>73</v>
      </c>
      <c r="AL399" s="12" t="s">
        <v>73</v>
      </c>
      <c r="AM399" s="12" t="s">
        <v>73</v>
      </c>
      <c r="AN399" s="12" t="s">
        <v>73</v>
      </c>
      <c r="AO399" s="248"/>
      <c r="AP399" s="11" t="s">
        <v>6884</v>
      </c>
      <c r="AQ399" s="13" t="s">
        <v>6885</v>
      </c>
      <c r="AR399" s="122" t="s">
        <v>76</v>
      </c>
      <c r="AS399" s="12" t="s">
        <v>77</v>
      </c>
      <c r="AT399" s="21">
        <v>44702</v>
      </c>
      <c r="AU399" s="21">
        <v>44884</v>
      </c>
    </row>
    <row r="400" spans="1:47" s="15" customFormat="1" ht="10.5">
      <c r="A400" s="13" t="s">
        <v>6886</v>
      </c>
      <c r="B400" s="11" t="s">
        <v>6887</v>
      </c>
      <c r="C400" s="19">
        <v>6170</v>
      </c>
      <c r="D400" s="13" t="s">
        <v>6888</v>
      </c>
      <c r="E400" s="13" t="s">
        <v>5245</v>
      </c>
      <c r="F400" s="253"/>
      <c r="G400" s="16" t="s">
        <v>6891</v>
      </c>
      <c r="H400" s="16" t="s">
        <v>846</v>
      </c>
      <c r="I400" s="11" t="s">
        <v>6894</v>
      </c>
      <c r="J400" s="20" t="s">
        <v>6895</v>
      </c>
      <c r="K400" s="16" t="s">
        <v>61</v>
      </c>
      <c r="L400" s="16" t="s">
        <v>63</v>
      </c>
      <c r="M400" s="16" t="s">
        <v>6896</v>
      </c>
      <c r="N400" s="16" t="s">
        <v>203</v>
      </c>
      <c r="O400" s="16" t="s">
        <v>6899</v>
      </c>
      <c r="P400" s="16" t="s">
        <v>254</v>
      </c>
      <c r="Q400" s="20" t="s">
        <v>63</v>
      </c>
      <c r="R400" s="16" t="s">
        <v>254</v>
      </c>
      <c r="S400" s="19" t="s">
        <v>63</v>
      </c>
      <c r="T400" s="248"/>
      <c r="U400" s="16" t="s">
        <v>1128</v>
      </c>
      <c r="V400" s="145" t="s">
        <v>63</v>
      </c>
      <c r="W400" s="16" t="b">
        <v>0</v>
      </c>
      <c r="X400" s="19" t="s">
        <v>1130</v>
      </c>
      <c r="Y400" s="248"/>
      <c r="Z400" s="16" t="s">
        <v>211</v>
      </c>
      <c r="AA400" s="11" t="s">
        <v>72</v>
      </c>
      <c r="AB400" s="12" t="s">
        <v>213</v>
      </c>
      <c r="AC400" s="12" t="s">
        <v>213</v>
      </c>
      <c r="AD400" s="12" t="s">
        <v>213</v>
      </c>
      <c r="AE400" s="12" t="s">
        <v>213</v>
      </c>
      <c r="AF400" s="12" t="s">
        <v>213</v>
      </c>
      <c r="AG400" s="12" t="s">
        <v>213</v>
      </c>
      <c r="AH400" s="12" t="s">
        <v>213</v>
      </c>
      <c r="AI400" s="12" t="s">
        <v>213</v>
      </c>
      <c r="AJ400" s="12" t="s">
        <v>213</v>
      </c>
      <c r="AK400" s="12" t="s">
        <v>213</v>
      </c>
      <c r="AL400" s="12" t="s">
        <v>213</v>
      </c>
      <c r="AM400" s="12" t="s">
        <v>213</v>
      </c>
      <c r="AN400" s="12" t="s">
        <v>73</v>
      </c>
      <c r="AO400" s="248"/>
      <c r="AP400" s="11" t="s">
        <v>6900</v>
      </c>
      <c r="AQ400" s="13" t="s">
        <v>6901</v>
      </c>
      <c r="AR400" s="122" t="s">
        <v>76</v>
      </c>
      <c r="AS400" s="12" t="s">
        <v>77</v>
      </c>
      <c r="AT400" s="21">
        <v>44702</v>
      </c>
      <c r="AU400" s="21">
        <v>46074</v>
      </c>
    </row>
    <row r="401" spans="1:47" s="15" customFormat="1" ht="10.5">
      <c r="A401" s="13" t="s">
        <v>6902</v>
      </c>
      <c r="B401" s="11" t="s">
        <v>6903</v>
      </c>
      <c r="C401" s="19">
        <v>6171</v>
      </c>
      <c r="D401" s="13" t="s">
        <v>6904</v>
      </c>
      <c r="E401" s="13" t="s">
        <v>5245</v>
      </c>
      <c r="F401" s="253"/>
      <c r="G401" s="16" t="s">
        <v>1319</v>
      </c>
      <c r="H401" s="16" t="s">
        <v>6905</v>
      </c>
      <c r="I401" s="16" t="s">
        <v>2752</v>
      </c>
      <c r="J401" s="20" t="s">
        <v>63</v>
      </c>
      <c r="K401" s="16" t="s">
        <v>61</v>
      </c>
      <c r="L401" s="16" t="s">
        <v>63</v>
      </c>
      <c r="M401" s="16" t="s">
        <v>6906</v>
      </c>
      <c r="N401" s="16" t="s">
        <v>203</v>
      </c>
      <c r="O401" s="11" t="s">
        <v>6907</v>
      </c>
      <c r="P401" s="16" t="s">
        <v>203</v>
      </c>
      <c r="Q401" s="20" t="s">
        <v>6909</v>
      </c>
      <c r="R401" s="16" t="s">
        <v>203</v>
      </c>
      <c r="S401" s="16" t="s">
        <v>6909</v>
      </c>
      <c r="T401" s="248"/>
      <c r="U401" s="16" t="s">
        <v>135</v>
      </c>
      <c r="V401" s="145" t="s">
        <v>6910</v>
      </c>
      <c r="W401" s="16" t="b">
        <v>0</v>
      </c>
      <c r="X401" s="19" t="s">
        <v>63</v>
      </c>
      <c r="Y401" s="248"/>
      <c r="Z401" s="16" t="s">
        <v>211</v>
      </c>
      <c r="AA401" s="11" t="s">
        <v>72</v>
      </c>
      <c r="AB401" s="12" t="s">
        <v>213</v>
      </c>
      <c r="AC401" s="12" t="s">
        <v>213</v>
      </c>
      <c r="AD401" s="12" t="s">
        <v>213</v>
      </c>
      <c r="AE401" s="12" t="s">
        <v>213</v>
      </c>
      <c r="AF401" s="12" t="s">
        <v>213</v>
      </c>
      <c r="AG401" s="12" t="s">
        <v>213</v>
      </c>
      <c r="AH401" s="12" t="s">
        <v>213</v>
      </c>
      <c r="AI401" s="12" t="s">
        <v>213</v>
      </c>
      <c r="AJ401" s="12" t="s">
        <v>213</v>
      </c>
      <c r="AK401" s="12" t="s">
        <v>213</v>
      </c>
      <c r="AL401" s="12" t="s">
        <v>213</v>
      </c>
      <c r="AM401" s="12" t="s">
        <v>213</v>
      </c>
      <c r="AN401" s="12" t="s">
        <v>73</v>
      </c>
      <c r="AO401" s="248"/>
      <c r="AP401" s="16" t="s">
        <v>6911</v>
      </c>
      <c r="AQ401" s="13" t="s">
        <v>6912</v>
      </c>
      <c r="AR401" s="122" t="s">
        <v>76</v>
      </c>
      <c r="AS401" s="12" t="s">
        <v>77</v>
      </c>
      <c r="AT401" s="21">
        <v>44702</v>
      </c>
      <c r="AU401" s="21">
        <v>45892</v>
      </c>
    </row>
    <row r="402" spans="1:47" s="15" customFormat="1" ht="10.5">
      <c r="A402" s="13" t="s">
        <v>6913</v>
      </c>
      <c r="B402" s="11" t="s">
        <v>6914</v>
      </c>
      <c r="C402" s="19">
        <v>6172</v>
      </c>
      <c r="D402" s="13" t="s">
        <v>6915</v>
      </c>
      <c r="E402" s="13" t="s">
        <v>5245</v>
      </c>
      <c r="F402" s="253"/>
      <c r="G402" s="16" t="s">
        <v>6918</v>
      </c>
      <c r="H402" s="16" t="s">
        <v>2688</v>
      </c>
      <c r="I402" s="11" t="s">
        <v>6920</v>
      </c>
      <c r="J402" s="20" t="s">
        <v>6921</v>
      </c>
      <c r="K402" s="16" t="s">
        <v>61</v>
      </c>
      <c r="L402" s="16" t="s">
        <v>63</v>
      </c>
      <c r="M402" s="16" t="s">
        <v>6922</v>
      </c>
      <c r="N402" s="16" t="s">
        <v>203</v>
      </c>
      <c r="O402" s="16" t="s">
        <v>6924</v>
      </c>
      <c r="P402" s="16" t="s">
        <v>254</v>
      </c>
      <c r="Q402" s="20" t="s">
        <v>63</v>
      </c>
      <c r="R402" s="16" t="s">
        <v>254</v>
      </c>
      <c r="S402" s="19" t="s">
        <v>63</v>
      </c>
      <c r="T402" s="248"/>
      <c r="U402" s="16" t="s">
        <v>1128</v>
      </c>
      <c r="V402" s="145" t="s">
        <v>63</v>
      </c>
      <c r="W402" s="16" t="b">
        <v>0</v>
      </c>
      <c r="X402" s="19" t="s">
        <v>1130</v>
      </c>
      <c r="Y402" s="248"/>
      <c r="Z402" s="16" t="s">
        <v>211</v>
      </c>
      <c r="AA402" s="16" t="s">
        <v>72</v>
      </c>
      <c r="AB402" s="12" t="s">
        <v>213</v>
      </c>
      <c r="AC402" s="12" t="s">
        <v>213</v>
      </c>
      <c r="AD402" s="12" t="s">
        <v>213</v>
      </c>
      <c r="AE402" s="12" t="s">
        <v>213</v>
      </c>
      <c r="AF402" s="12" t="s">
        <v>213</v>
      </c>
      <c r="AG402" s="12" t="s">
        <v>213</v>
      </c>
      <c r="AH402" s="12" t="s">
        <v>213</v>
      </c>
      <c r="AI402" s="12" t="s">
        <v>213</v>
      </c>
      <c r="AJ402" s="12" t="s">
        <v>213</v>
      </c>
      <c r="AK402" s="12" t="s">
        <v>213</v>
      </c>
      <c r="AL402" s="12" t="s">
        <v>213</v>
      </c>
      <c r="AM402" s="12" t="s">
        <v>213</v>
      </c>
      <c r="AN402" s="12" t="s">
        <v>73</v>
      </c>
      <c r="AO402" s="248"/>
      <c r="AP402" s="16" t="s">
        <v>6925</v>
      </c>
      <c r="AQ402" s="13" t="s">
        <v>6926</v>
      </c>
      <c r="AR402" s="122" t="s">
        <v>76</v>
      </c>
      <c r="AS402" s="12" t="s">
        <v>77</v>
      </c>
      <c r="AT402" s="21">
        <v>44702</v>
      </c>
      <c r="AU402" s="21">
        <v>46074</v>
      </c>
    </row>
    <row r="403" spans="1:47" s="15" customFormat="1" ht="10.5">
      <c r="A403" s="13" t="s">
        <v>6927</v>
      </c>
      <c r="B403" s="11" t="s">
        <v>6928</v>
      </c>
      <c r="C403" s="19">
        <v>6173</v>
      </c>
      <c r="D403" s="13" t="s">
        <v>6929</v>
      </c>
      <c r="E403" s="13" t="s">
        <v>5245</v>
      </c>
      <c r="F403" s="253"/>
      <c r="G403" s="16" t="s">
        <v>1319</v>
      </c>
      <c r="H403" s="16" t="s">
        <v>6930</v>
      </c>
      <c r="I403" s="16" t="s">
        <v>2752</v>
      </c>
      <c r="J403" s="20" t="s">
        <v>63</v>
      </c>
      <c r="K403" s="16" t="s">
        <v>61</v>
      </c>
      <c r="L403" s="16" t="s">
        <v>63</v>
      </c>
      <c r="M403" s="16" t="s">
        <v>6931</v>
      </c>
      <c r="N403" s="16" t="s">
        <v>203</v>
      </c>
      <c r="O403" s="11" t="s">
        <v>6932</v>
      </c>
      <c r="P403" s="16" t="s">
        <v>203</v>
      </c>
      <c r="Q403" s="20" t="s">
        <v>6934</v>
      </c>
      <c r="R403" s="16" t="s">
        <v>203</v>
      </c>
      <c r="S403" s="16" t="s">
        <v>6934</v>
      </c>
      <c r="T403" s="248"/>
      <c r="U403" s="16" t="s">
        <v>135</v>
      </c>
      <c r="V403" s="145" t="s">
        <v>6910</v>
      </c>
      <c r="W403" s="16" t="b">
        <v>0</v>
      </c>
      <c r="X403" s="19" t="s">
        <v>63</v>
      </c>
      <c r="Y403" s="248"/>
      <c r="Z403" s="16" t="s">
        <v>211</v>
      </c>
      <c r="AA403" s="16" t="s">
        <v>72</v>
      </c>
      <c r="AB403" s="12" t="s">
        <v>213</v>
      </c>
      <c r="AC403" s="12" t="s">
        <v>213</v>
      </c>
      <c r="AD403" s="12" t="s">
        <v>213</v>
      </c>
      <c r="AE403" s="12" t="s">
        <v>213</v>
      </c>
      <c r="AF403" s="12" t="s">
        <v>213</v>
      </c>
      <c r="AG403" s="12" t="s">
        <v>213</v>
      </c>
      <c r="AH403" s="12" t="s">
        <v>213</v>
      </c>
      <c r="AI403" s="12" t="s">
        <v>213</v>
      </c>
      <c r="AJ403" s="12" t="s">
        <v>213</v>
      </c>
      <c r="AK403" s="12" t="s">
        <v>213</v>
      </c>
      <c r="AL403" s="12" t="s">
        <v>213</v>
      </c>
      <c r="AM403" s="12" t="s">
        <v>213</v>
      </c>
      <c r="AN403" s="12" t="s">
        <v>73</v>
      </c>
      <c r="AO403" s="248"/>
      <c r="AP403" s="16" t="s">
        <v>6935</v>
      </c>
      <c r="AQ403" s="13" t="s">
        <v>6936</v>
      </c>
      <c r="AR403" s="122" t="s">
        <v>76</v>
      </c>
      <c r="AS403" s="12" t="s">
        <v>77</v>
      </c>
      <c r="AT403" s="21">
        <v>44702</v>
      </c>
      <c r="AU403" s="21">
        <v>45892</v>
      </c>
    </row>
    <row r="404" spans="1:47" s="15" customFormat="1" ht="10.5">
      <c r="A404" s="13" t="s">
        <v>6939</v>
      </c>
      <c r="B404" s="11" t="s">
        <v>6940</v>
      </c>
      <c r="C404" s="12">
        <v>5929</v>
      </c>
      <c r="D404" s="13" t="s">
        <v>6941</v>
      </c>
      <c r="E404" s="13" t="s">
        <v>6036</v>
      </c>
      <c r="F404" s="253"/>
      <c r="G404" s="16" t="s">
        <v>6944</v>
      </c>
      <c r="H404" s="16" t="s">
        <v>6947</v>
      </c>
      <c r="I404" s="187" t="s">
        <v>50528</v>
      </c>
      <c r="J404" s="20" t="s">
        <v>6950</v>
      </c>
      <c r="K404" s="16" t="s">
        <v>61</v>
      </c>
      <c r="L404" s="16" t="s">
        <v>63</v>
      </c>
      <c r="M404" s="16" t="s">
        <v>6951</v>
      </c>
      <c r="N404" s="16" t="s">
        <v>203</v>
      </c>
      <c r="O404" s="16" t="s">
        <v>6955</v>
      </c>
      <c r="P404" s="16" t="s">
        <v>254</v>
      </c>
      <c r="Q404" s="20" t="s">
        <v>63</v>
      </c>
      <c r="R404" s="16" t="s">
        <v>254</v>
      </c>
      <c r="S404" s="19" t="s">
        <v>63</v>
      </c>
      <c r="T404" s="248"/>
      <c r="U404" s="16" t="s">
        <v>135</v>
      </c>
      <c r="V404" s="145" t="s">
        <v>6956</v>
      </c>
      <c r="W404" s="16" t="b">
        <v>0</v>
      </c>
      <c r="X404" s="19" t="s">
        <v>63</v>
      </c>
      <c r="Y404" s="248"/>
      <c r="Z404" s="16" t="s">
        <v>211</v>
      </c>
      <c r="AA404" s="16" t="s">
        <v>212</v>
      </c>
      <c r="AB404" s="12" t="s">
        <v>213</v>
      </c>
      <c r="AC404" s="12" t="s">
        <v>213</v>
      </c>
      <c r="AD404" s="12" t="s">
        <v>213</v>
      </c>
      <c r="AE404" s="12" t="s">
        <v>213</v>
      </c>
      <c r="AF404" s="12" t="s">
        <v>213</v>
      </c>
      <c r="AG404" s="12" t="s">
        <v>213</v>
      </c>
      <c r="AH404" s="12" t="s">
        <v>213</v>
      </c>
      <c r="AI404" s="12" t="s">
        <v>213</v>
      </c>
      <c r="AJ404" s="12" t="s">
        <v>213</v>
      </c>
      <c r="AK404" s="12" t="s">
        <v>213</v>
      </c>
      <c r="AL404" s="12" t="s">
        <v>213</v>
      </c>
      <c r="AM404" s="12" t="s">
        <v>213</v>
      </c>
      <c r="AN404" s="12" t="s">
        <v>73</v>
      </c>
      <c r="AO404" s="248"/>
      <c r="AP404" s="16" t="s">
        <v>6957</v>
      </c>
      <c r="AQ404" s="13" t="s">
        <v>6958</v>
      </c>
      <c r="AR404" s="122" t="s">
        <v>76</v>
      </c>
      <c r="AS404" s="12" t="s">
        <v>77</v>
      </c>
      <c r="AT404" s="21" t="s">
        <v>63</v>
      </c>
      <c r="AU404" s="14">
        <v>45802</v>
      </c>
    </row>
    <row r="405" spans="1:47" s="15" customFormat="1" ht="10.5">
      <c r="A405" s="13" t="s">
        <v>6961</v>
      </c>
      <c r="B405" s="11" t="s">
        <v>6962</v>
      </c>
      <c r="C405" s="12">
        <v>5928</v>
      </c>
      <c r="D405" s="13" t="s">
        <v>6963</v>
      </c>
      <c r="E405" s="13" t="s">
        <v>6036</v>
      </c>
      <c r="F405" s="253"/>
      <c r="G405" s="16" t="s">
        <v>6966</v>
      </c>
      <c r="H405" s="11" t="s">
        <v>6947</v>
      </c>
      <c r="I405" s="187" t="s">
        <v>50527</v>
      </c>
      <c r="J405" s="20" t="s">
        <v>6970</v>
      </c>
      <c r="K405" s="16" t="s">
        <v>61</v>
      </c>
      <c r="L405" s="16" t="s">
        <v>63</v>
      </c>
      <c r="M405" s="16" t="s">
        <v>6971</v>
      </c>
      <c r="N405" s="16" t="s">
        <v>203</v>
      </c>
      <c r="O405" s="16" t="s">
        <v>6955</v>
      </c>
      <c r="P405" s="16" t="s">
        <v>254</v>
      </c>
      <c r="Q405" s="20" t="s">
        <v>63</v>
      </c>
      <c r="R405" s="16" t="s">
        <v>254</v>
      </c>
      <c r="S405" s="19" t="s">
        <v>63</v>
      </c>
      <c r="T405" s="248"/>
      <c r="U405" s="16" t="s">
        <v>135</v>
      </c>
      <c r="V405" s="145" t="s">
        <v>6956</v>
      </c>
      <c r="W405" s="16" t="b">
        <v>0</v>
      </c>
      <c r="X405" s="19" t="s">
        <v>63</v>
      </c>
      <c r="Y405" s="248"/>
      <c r="Z405" s="16" t="s">
        <v>211</v>
      </c>
      <c r="AA405" s="16" t="s">
        <v>212</v>
      </c>
      <c r="AB405" s="12" t="s">
        <v>213</v>
      </c>
      <c r="AC405" s="12" t="s">
        <v>213</v>
      </c>
      <c r="AD405" s="12" t="s">
        <v>213</v>
      </c>
      <c r="AE405" s="12" t="s">
        <v>213</v>
      </c>
      <c r="AF405" s="12" t="s">
        <v>213</v>
      </c>
      <c r="AG405" s="12" t="s">
        <v>213</v>
      </c>
      <c r="AH405" s="12" t="s">
        <v>213</v>
      </c>
      <c r="AI405" s="12" t="s">
        <v>213</v>
      </c>
      <c r="AJ405" s="12" t="s">
        <v>213</v>
      </c>
      <c r="AK405" s="12" t="s">
        <v>213</v>
      </c>
      <c r="AL405" s="12" t="s">
        <v>213</v>
      </c>
      <c r="AM405" s="12" t="s">
        <v>213</v>
      </c>
      <c r="AN405" s="12" t="s">
        <v>73</v>
      </c>
      <c r="AO405" s="248"/>
      <c r="AP405" s="16" t="s">
        <v>6973</v>
      </c>
      <c r="AQ405" s="13" t="s">
        <v>6974</v>
      </c>
      <c r="AR405" s="122" t="s">
        <v>76</v>
      </c>
      <c r="AS405" s="12" t="s">
        <v>77</v>
      </c>
      <c r="AT405" s="21" t="s">
        <v>63</v>
      </c>
      <c r="AU405" s="14">
        <v>45802</v>
      </c>
    </row>
    <row r="406" spans="1:47" s="15" customFormat="1" ht="10.5">
      <c r="A406" s="13" t="s">
        <v>6977</v>
      </c>
      <c r="B406" s="11" t="s">
        <v>6979</v>
      </c>
      <c r="C406" s="12">
        <v>171</v>
      </c>
      <c r="D406" s="13" t="s">
        <v>6980</v>
      </c>
      <c r="E406" s="13" t="s">
        <v>6981</v>
      </c>
      <c r="F406" s="253"/>
      <c r="G406" s="16" t="s">
        <v>6984</v>
      </c>
      <c r="H406" s="16" t="s">
        <v>6986</v>
      </c>
      <c r="I406" s="16" t="s">
        <v>6988</v>
      </c>
      <c r="J406" s="20" t="s">
        <v>6992</v>
      </c>
      <c r="K406" s="16" t="s">
        <v>61</v>
      </c>
      <c r="L406" s="11" t="s">
        <v>112</v>
      </c>
      <c r="M406" s="16" t="s">
        <v>6993</v>
      </c>
      <c r="N406" s="16" t="s">
        <v>203</v>
      </c>
      <c r="O406" s="16" t="s">
        <v>6995</v>
      </c>
      <c r="P406" s="16" t="s">
        <v>254</v>
      </c>
      <c r="Q406" s="20" t="s">
        <v>63</v>
      </c>
      <c r="R406" s="16" t="s">
        <v>254</v>
      </c>
      <c r="S406" s="19" t="s">
        <v>63</v>
      </c>
      <c r="T406" s="248"/>
      <c r="U406" s="16" t="s">
        <v>135</v>
      </c>
      <c r="V406" s="145" t="s">
        <v>6996</v>
      </c>
      <c r="W406" s="16" t="b">
        <v>0</v>
      </c>
      <c r="X406" s="19" t="s">
        <v>63</v>
      </c>
      <c r="Y406" s="248"/>
      <c r="Z406" s="16" t="s">
        <v>211</v>
      </c>
      <c r="AA406" s="16" t="s">
        <v>212</v>
      </c>
      <c r="AB406" s="12" t="s">
        <v>213</v>
      </c>
      <c r="AC406" s="12" t="s">
        <v>213</v>
      </c>
      <c r="AD406" s="12" t="s">
        <v>213</v>
      </c>
      <c r="AE406" s="12" t="s">
        <v>213</v>
      </c>
      <c r="AF406" s="12" t="s">
        <v>213</v>
      </c>
      <c r="AG406" s="12" t="s">
        <v>213</v>
      </c>
      <c r="AH406" s="12" t="s">
        <v>73</v>
      </c>
      <c r="AI406" s="12" t="s">
        <v>213</v>
      </c>
      <c r="AJ406" s="12" t="s">
        <v>73</v>
      </c>
      <c r="AK406" s="12" t="s">
        <v>213</v>
      </c>
      <c r="AL406" s="12" t="s">
        <v>213</v>
      </c>
      <c r="AM406" s="12" t="s">
        <v>213</v>
      </c>
      <c r="AN406" s="12" t="s">
        <v>73</v>
      </c>
      <c r="AO406" s="248"/>
      <c r="AP406" s="16" t="s">
        <v>6997</v>
      </c>
      <c r="AQ406" s="13" t="s">
        <v>6998</v>
      </c>
      <c r="AR406" s="122" t="s">
        <v>76</v>
      </c>
      <c r="AS406" s="12" t="s">
        <v>77</v>
      </c>
      <c r="AT406" s="21">
        <v>44422</v>
      </c>
      <c r="AU406" s="14">
        <v>45802</v>
      </c>
    </row>
    <row r="407" spans="1:47" s="15" customFormat="1" ht="10.5">
      <c r="A407" s="13" t="s">
        <v>7000</v>
      </c>
      <c r="B407" s="11" t="s">
        <v>7002</v>
      </c>
      <c r="C407" s="12">
        <v>173</v>
      </c>
      <c r="D407" s="13" t="s">
        <v>7003</v>
      </c>
      <c r="E407" s="13" t="s">
        <v>6981</v>
      </c>
      <c r="F407" s="253"/>
      <c r="G407" s="16" t="s">
        <v>7006</v>
      </c>
      <c r="H407" s="16" t="s">
        <v>7009</v>
      </c>
      <c r="I407" s="11" t="s">
        <v>7010</v>
      </c>
      <c r="J407" s="20" t="s">
        <v>7013</v>
      </c>
      <c r="K407" s="16" t="s">
        <v>61</v>
      </c>
      <c r="L407" s="11" t="s">
        <v>112</v>
      </c>
      <c r="M407" s="16" t="s">
        <v>7014</v>
      </c>
      <c r="N407" s="16" t="s">
        <v>203</v>
      </c>
      <c r="O407" s="16" t="s">
        <v>7017</v>
      </c>
      <c r="P407" s="16" t="s">
        <v>254</v>
      </c>
      <c r="Q407" s="20" t="s">
        <v>63</v>
      </c>
      <c r="R407" s="16" t="s">
        <v>254</v>
      </c>
      <c r="S407" s="19" t="s">
        <v>63</v>
      </c>
      <c r="T407" s="248"/>
      <c r="U407" s="16" t="s">
        <v>67</v>
      </c>
      <c r="V407" s="145" t="s">
        <v>63</v>
      </c>
      <c r="W407" s="16" t="b">
        <v>0</v>
      </c>
      <c r="X407" s="12">
        <v>80</v>
      </c>
      <c r="Y407" s="248"/>
      <c r="Z407" s="16" t="s">
        <v>211</v>
      </c>
      <c r="AA407" s="16" t="s">
        <v>212</v>
      </c>
      <c r="AB407" s="12" t="s">
        <v>213</v>
      </c>
      <c r="AC407" s="12" t="s">
        <v>213</v>
      </c>
      <c r="AD407" s="12" t="s">
        <v>213</v>
      </c>
      <c r="AE407" s="12" t="s">
        <v>213</v>
      </c>
      <c r="AF407" s="12" t="s">
        <v>213</v>
      </c>
      <c r="AG407" s="12" t="s">
        <v>213</v>
      </c>
      <c r="AH407" s="12" t="s">
        <v>73</v>
      </c>
      <c r="AI407" s="12" t="s">
        <v>213</v>
      </c>
      <c r="AJ407" s="12" t="s">
        <v>73</v>
      </c>
      <c r="AK407" s="12" t="s">
        <v>213</v>
      </c>
      <c r="AL407" s="12" t="s">
        <v>213</v>
      </c>
      <c r="AM407" s="12" t="s">
        <v>213</v>
      </c>
      <c r="AN407" s="12" t="s">
        <v>73</v>
      </c>
      <c r="AO407" s="248"/>
      <c r="AP407" s="16" t="s">
        <v>7018</v>
      </c>
      <c r="AQ407" s="13" t="s">
        <v>7019</v>
      </c>
      <c r="AR407" s="122" t="s">
        <v>76</v>
      </c>
      <c r="AS407" s="12" t="s">
        <v>77</v>
      </c>
      <c r="AT407" s="21">
        <v>44422</v>
      </c>
      <c r="AU407" s="14">
        <v>45802</v>
      </c>
    </row>
    <row r="408" spans="1:47" s="15" customFormat="1" ht="10.5">
      <c r="A408" s="13" t="s">
        <v>7022</v>
      </c>
      <c r="B408" s="11" t="s">
        <v>7024</v>
      </c>
      <c r="C408" s="12">
        <v>1514</v>
      </c>
      <c r="D408" s="13" t="s">
        <v>7025</v>
      </c>
      <c r="E408" s="13" t="s">
        <v>6036</v>
      </c>
      <c r="F408" s="253"/>
      <c r="G408" s="16" t="s">
        <v>7027</v>
      </c>
      <c r="H408" s="16" t="s">
        <v>7030</v>
      </c>
      <c r="I408" s="11" t="s">
        <v>7033</v>
      </c>
      <c r="J408" s="20" t="s">
        <v>7034</v>
      </c>
      <c r="K408" s="16" t="s">
        <v>61</v>
      </c>
      <c r="L408" s="16" t="s">
        <v>63</v>
      </c>
      <c r="M408" s="16" t="s">
        <v>7035</v>
      </c>
      <c r="N408" s="16" t="s">
        <v>203</v>
      </c>
      <c r="O408" s="16" t="s">
        <v>7038</v>
      </c>
      <c r="P408" s="16" t="s">
        <v>254</v>
      </c>
      <c r="Q408" s="20" t="s">
        <v>63</v>
      </c>
      <c r="R408" s="16" t="s">
        <v>254</v>
      </c>
      <c r="S408" s="19" t="s">
        <v>63</v>
      </c>
      <c r="T408" s="248"/>
      <c r="U408" s="11" t="s">
        <v>135</v>
      </c>
      <c r="V408" s="144" t="s">
        <v>7039</v>
      </c>
      <c r="W408" s="11" t="b">
        <v>1</v>
      </c>
      <c r="X408" s="12" t="s">
        <v>63</v>
      </c>
      <c r="Y408" s="248"/>
      <c r="Z408" s="16" t="s">
        <v>211</v>
      </c>
      <c r="AA408" s="16" t="s">
        <v>212</v>
      </c>
      <c r="AB408" s="12" t="s">
        <v>213</v>
      </c>
      <c r="AC408" s="12" t="s">
        <v>213</v>
      </c>
      <c r="AD408" s="12" t="s">
        <v>213</v>
      </c>
      <c r="AE408" s="12" t="s">
        <v>213</v>
      </c>
      <c r="AF408" s="12" t="s">
        <v>213</v>
      </c>
      <c r="AG408" s="12" t="s">
        <v>213</v>
      </c>
      <c r="AH408" s="12" t="s">
        <v>213</v>
      </c>
      <c r="AI408" s="12" t="s">
        <v>213</v>
      </c>
      <c r="AJ408" s="12" t="s">
        <v>213</v>
      </c>
      <c r="AK408" s="12" t="s">
        <v>213</v>
      </c>
      <c r="AL408" s="12" t="s">
        <v>213</v>
      </c>
      <c r="AM408" s="12" t="s">
        <v>213</v>
      </c>
      <c r="AN408" s="12" t="s">
        <v>73</v>
      </c>
      <c r="AO408" s="248"/>
      <c r="AP408" s="16" t="s">
        <v>7040</v>
      </c>
      <c r="AQ408" s="13" t="s">
        <v>7041</v>
      </c>
      <c r="AR408" s="122" t="s">
        <v>76</v>
      </c>
      <c r="AS408" s="12" t="s">
        <v>77</v>
      </c>
      <c r="AT408" s="21" t="s">
        <v>63</v>
      </c>
      <c r="AU408" s="21">
        <v>46074</v>
      </c>
    </row>
    <row r="409" spans="1:47" s="15" customFormat="1" ht="10.5">
      <c r="A409" s="13" t="s">
        <v>7045</v>
      </c>
      <c r="B409" s="11" t="s">
        <v>7047</v>
      </c>
      <c r="C409" s="12">
        <v>1593</v>
      </c>
      <c r="D409" s="13" t="s">
        <v>7048</v>
      </c>
      <c r="E409" s="13" t="s">
        <v>6036</v>
      </c>
      <c r="F409" s="253"/>
      <c r="G409" s="16" t="s">
        <v>7051</v>
      </c>
      <c r="H409" s="16" t="s">
        <v>7052</v>
      </c>
      <c r="I409" s="11" t="s">
        <v>7055</v>
      </c>
      <c r="J409" s="20" t="s">
        <v>63</v>
      </c>
      <c r="K409" s="16" t="s">
        <v>61</v>
      </c>
      <c r="L409" s="16" t="s">
        <v>63</v>
      </c>
      <c r="M409" s="16" t="s">
        <v>7056</v>
      </c>
      <c r="N409" s="16" t="s">
        <v>203</v>
      </c>
      <c r="O409" s="16" t="s">
        <v>7060</v>
      </c>
      <c r="P409" s="16" t="s">
        <v>254</v>
      </c>
      <c r="Q409" s="20" t="s">
        <v>63</v>
      </c>
      <c r="R409" s="16" t="s">
        <v>254</v>
      </c>
      <c r="S409" s="19" t="s">
        <v>63</v>
      </c>
      <c r="T409" s="248"/>
      <c r="U409" s="11" t="s">
        <v>135</v>
      </c>
      <c r="V409" s="12" t="s">
        <v>7061</v>
      </c>
      <c r="W409" s="11" t="b">
        <v>1</v>
      </c>
      <c r="X409" s="12" t="s">
        <v>63</v>
      </c>
      <c r="Y409" s="248"/>
      <c r="Z409" s="16" t="s">
        <v>211</v>
      </c>
      <c r="AA409" s="16" t="s">
        <v>212</v>
      </c>
      <c r="AB409" s="12" t="s">
        <v>213</v>
      </c>
      <c r="AC409" s="12" t="s">
        <v>213</v>
      </c>
      <c r="AD409" s="12" t="s">
        <v>213</v>
      </c>
      <c r="AE409" s="12" t="s">
        <v>213</v>
      </c>
      <c r="AF409" s="12" t="s">
        <v>213</v>
      </c>
      <c r="AG409" s="12" t="s">
        <v>213</v>
      </c>
      <c r="AH409" s="12" t="s">
        <v>213</v>
      </c>
      <c r="AI409" s="12" t="s">
        <v>213</v>
      </c>
      <c r="AJ409" s="12" t="s">
        <v>213</v>
      </c>
      <c r="AK409" s="12" t="s">
        <v>213</v>
      </c>
      <c r="AL409" s="12" t="s">
        <v>213</v>
      </c>
      <c r="AM409" s="12" t="s">
        <v>213</v>
      </c>
      <c r="AN409" s="12" t="s">
        <v>73</v>
      </c>
      <c r="AO409" s="248"/>
      <c r="AP409" s="16" t="s">
        <v>7062</v>
      </c>
      <c r="AQ409" s="13" t="s">
        <v>7063</v>
      </c>
      <c r="AR409" s="122" t="s">
        <v>76</v>
      </c>
      <c r="AS409" s="12" t="s">
        <v>77</v>
      </c>
      <c r="AT409" s="21" t="s">
        <v>63</v>
      </c>
      <c r="AU409" s="14" t="s">
        <v>2172</v>
      </c>
    </row>
    <row r="410" spans="1:47" s="15" customFormat="1" ht="10.5">
      <c r="A410" s="13" t="s">
        <v>7066</v>
      </c>
      <c r="B410" s="11" t="s">
        <v>7067</v>
      </c>
      <c r="C410" s="12">
        <v>273</v>
      </c>
      <c r="D410" s="13" t="s">
        <v>7068</v>
      </c>
      <c r="E410" s="13" t="s">
        <v>6036</v>
      </c>
      <c r="F410" s="253"/>
      <c r="G410" s="16" t="s">
        <v>7071</v>
      </c>
      <c r="H410" s="16" t="s">
        <v>7074</v>
      </c>
      <c r="I410" s="16" t="s">
        <v>7077</v>
      </c>
      <c r="J410" s="20" t="s">
        <v>7079</v>
      </c>
      <c r="K410" s="11" t="s">
        <v>62</v>
      </c>
      <c r="L410" s="16" t="s">
        <v>63</v>
      </c>
      <c r="M410" s="16" t="s">
        <v>7081</v>
      </c>
      <c r="N410" s="16" t="s">
        <v>203</v>
      </c>
      <c r="O410" s="16" t="s">
        <v>7085</v>
      </c>
      <c r="P410" s="16" t="s">
        <v>254</v>
      </c>
      <c r="Q410" s="20" t="s">
        <v>63</v>
      </c>
      <c r="R410" s="16" t="s">
        <v>254</v>
      </c>
      <c r="S410" s="19" t="s">
        <v>63</v>
      </c>
      <c r="T410" s="248"/>
      <c r="U410" s="11" t="s">
        <v>135</v>
      </c>
      <c r="V410" s="144" t="s">
        <v>7086</v>
      </c>
      <c r="W410" s="11" t="b">
        <v>0</v>
      </c>
      <c r="X410" s="12" t="s">
        <v>2355</v>
      </c>
      <c r="Y410" s="248"/>
      <c r="Z410" s="16" t="s">
        <v>211</v>
      </c>
      <c r="AA410" s="16" t="s">
        <v>212</v>
      </c>
      <c r="AB410" s="12" t="s">
        <v>213</v>
      </c>
      <c r="AC410" s="12" t="s">
        <v>213</v>
      </c>
      <c r="AD410" s="12" t="s">
        <v>213</v>
      </c>
      <c r="AE410" s="12" t="s">
        <v>213</v>
      </c>
      <c r="AF410" s="12" t="s">
        <v>213</v>
      </c>
      <c r="AG410" s="12" t="s">
        <v>213</v>
      </c>
      <c r="AH410" s="12" t="s">
        <v>213</v>
      </c>
      <c r="AI410" s="12" t="s">
        <v>213</v>
      </c>
      <c r="AJ410" s="12" t="s">
        <v>73</v>
      </c>
      <c r="AK410" s="12" t="s">
        <v>213</v>
      </c>
      <c r="AL410" s="12" t="s">
        <v>213</v>
      </c>
      <c r="AM410" s="12" t="s">
        <v>213</v>
      </c>
      <c r="AN410" s="12" t="s">
        <v>73</v>
      </c>
      <c r="AO410" s="248"/>
      <c r="AP410" s="16" t="s">
        <v>7087</v>
      </c>
      <c r="AQ410" s="13" t="s">
        <v>7088</v>
      </c>
      <c r="AR410" s="122" t="s">
        <v>76</v>
      </c>
      <c r="AS410" s="12" t="s">
        <v>77</v>
      </c>
      <c r="AT410" s="21" t="s">
        <v>63</v>
      </c>
      <c r="AU410" s="14">
        <v>45612</v>
      </c>
    </row>
    <row r="411" spans="1:47" s="15" customFormat="1" ht="10.5">
      <c r="A411" s="13" t="s">
        <v>7091</v>
      </c>
      <c r="B411" s="11" t="s">
        <v>7092</v>
      </c>
      <c r="C411" s="12">
        <v>3709</v>
      </c>
      <c r="D411" s="13" t="s">
        <v>7093</v>
      </c>
      <c r="E411" s="13" t="s">
        <v>6036</v>
      </c>
      <c r="F411" s="253"/>
      <c r="G411" s="16" t="s">
        <v>7096</v>
      </c>
      <c r="H411" s="16" t="s">
        <v>7097</v>
      </c>
      <c r="I411" s="16" t="s">
        <v>7100</v>
      </c>
      <c r="J411" s="20" t="s">
        <v>7101</v>
      </c>
      <c r="K411" s="11" t="s">
        <v>62</v>
      </c>
      <c r="L411" s="16" t="s">
        <v>63</v>
      </c>
      <c r="M411" s="16" t="s">
        <v>7102</v>
      </c>
      <c r="N411" s="16" t="s">
        <v>203</v>
      </c>
      <c r="O411" s="16" t="s">
        <v>7105</v>
      </c>
      <c r="P411" s="16" t="s">
        <v>254</v>
      </c>
      <c r="Q411" s="20" t="s">
        <v>63</v>
      </c>
      <c r="R411" s="16" t="s">
        <v>254</v>
      </c>
      <c r="S411" s="19" t="s">
        <v>63</v>
      </c>
      <c r="T411" s="248"/>
      <c r="U411" s="11" t="s">
        <v>1128</v>
      </c>
      <c r="V411" s="144" t="s">
        <v>63</v>
      </c>
      <c r="W411" s="11" t="b">
        <v>0</v>
      </c>
      <c r="X411" s="12" t="s">
        <v>1130</v>
      </c>
      <c r="Y411" s="248"/>
      <c r="Z411" s="16" t="s">
        <v>211</v>
      </c>
      <c r="AA411" s="16" t="s">
        <v>212</v>
      </c>
      <c r="AB411" s="12" t="s">
        <v>213</v>
      </c>
      <c r="AC411" s="12" t="s">
        <v>213</v>
      </c>
      <c r="AD411" s="12" t="s">
        <v>213</v>
      </c>
      <c r="AE411" s="12" t="s">
        <v>213</v>
      </c>
      <c r="AF411" s="12" t="s">
        <v>213</v>
      </c>
      <c r="AG411" s="12" t="s">
        <v>213</v>
      </c>
      <c r="AH411" s="12" t="s">
        <v>213</v>
      </c>
      <c r="AI411" s="12" t="s">
        <v>213</v>
      </c>
      <c r="AJ411" s="12" t="s">
        <v>73</v>
      </c>
      <c r="AK411" s="12" t="s">
        <v>213</v>
      </c>
      <c r="AL411" s="12" t="s">
        <v>213</v>
      </c>
      <c r="AM411" s="12" t="s">
        <v>213</v>
      </c>
      <c r="AN411" s="12" t="s">
        <v>73</v>
      </c>
      <c r="AO411" s="248"/>
      <c r="AP411" s="16" t="s">
        <v>7106</v>
      </c>
      <c r="AQ411" s="13" t="s">
        <v>7107</v>
      </c>
      <c r="AR411" s="122" t="s">
        <v>76</v>
      </c>
      <c r="AS411" s="12" t="s">
        <v>77</v>
      </c>
      <c r="AT411" s="21" t="s">
        <v>63</v>
      </c>
      <c r="AU411" s="14">
        <v>45612</v>
      </c>
    </row>
    <row r="412" spans="1:47" s="15" customFormat="1" ht="10.5">
      <c r="A412" s="13" t="s">
        <v>7110</v>
      </c>
      <c r="B412" s="11" t="s">
        <v>7111</v>
      </c>
      <c r="C412" s="12">
        <v>3710</v>
      </c>
      <c r="D412" s="13" t="s">
        <v>7112</v>
      </c>
      <c r="E412" s="13" t="s">
        <v>6036</v>
      </c>
      <c r="F412" s="253"/>
      <c r="G412" s="16" t="s">
        <v>1319</v>
      </c>
      <c r="H412" s="16" t="s">
        <v>6905</v>
      </c>
      <c r="I412" s="16" t="s">
        <v>2752</v>
      </c>
      <c r="J412" s="20" t="s">
        <v>63</v>
      </c>
      <c r="K412" s="11" t="s">
        <v>62</v>
      </c>
      <c r="L412" s="16" t="s">
        <v>63</v>
      </c>
      <c r="M412" s="16" t="s">
        <v>7114</v>
      </c>
      <c r="N412" s="16" t="s">
        <v>203</v>
      </c>
      <c r="O412" s="16" t="s">
        <v>7118</v>
      </c>
      <c r="P412" s="16" t="s">
        <v>203</v>
      </c>
      <c r="Q412" s="20" t="s">
        <v>7123</v>
      </c>
      <c r="R412" s="16" t="s">
        <v>203</v>
      </c>
      <c r="S412" s="16" t="s">
        <v>7127</v>
      </c>
      <c r="T412" s="248"/>
      <c r="U412" s="16" t="s">
        <v>135</v>
      </c>
      <c r="V412" s="145" t="s">
        <v>4968</v>
      </c>
      <c r="W412" s="16" t="b">
        <v>0</v>
      </c>
      <c r="X412" s="19" t="s">
        <v>63</v>
      </c>
      <c r="Y412" s="248"/>
      <c r="Z412" s="16" t="s">
        <v>211</v>
      </c>
      <c r="AA412" s="16" t="s">
        <v>212</v>
      </c>
      <c r="AB412" s="12" t="s">
        <v>213</v>
      </c>
      <c r="AC412" s="12" t="s">
        <v>213</v>
      </c>
      <c r="AD412" s="12" t="s">
        <v>213</v>
      </c>
      <c r="AE412" s="12" t="s">
        <v>213</v>
      </c>
      <c r="AF412" s="12" t="s">
        <v>213</v>
      </c>
      <c r="AG412" s="12" t="s">
        <v>213</v>
      </c>
      <c r="AH412" s="12" t="s">
        <v>213</v>
      </c>
      <c r="AI412" s="12" t="s">
        <v>213</v>
      </c>
      <c r="AJ412" s="12" t="s">
        <v>73</v>
      </c>
      <c r="AK412" s="12" t="s">
        <v>213</v>
      </c>
      <c r="AL412" s="12" t="s">
        <v>213</v>
      </c>
      <c r="AM412" s="12" t="s">
        <v>213</v>
      </c>
      <c r="AN412" s="12" t="s">
        <v>73</v>
      </c>
      <c r="AO412" s="248"/>
      <c r="AP412" s="16" t="s">
        <v>7129</v>
      </c>
      <c r="AQ412" s="13" t="s">
        <v>7130</v>
      </c>
      <c r="AR412" s="122" t="s">
        <v>76</v>
      </c>
      <c r="AS412" s="12" t="s">
        <v>77</v>
      </c>
      <c r="AT412" s="21" t="s">
        <v>63</v>
      </c>
      <c r="AU412" s="14">
        <v>45612</v>
      </c>
    </row>
    <row r="413" spans="1:47" s="15" customFormat="1" ht="10.5">
      <c r="A413" s="13" t="s">
        <v>7133</v>
      </c>
      <c r="B413" s="11" t="s">
        <v>7135</v>
      </c>
      <c r="C413" s="19">
        <v>6597</v>
      </c>
      <c r="D413" s="13" t="s">
        <v>7136</v>
      </c>
      <c r="E413" s="13" t="s">
        <v>4002</v>
      </c>
      <c r="F413" s="253"/>
      <c r="G413" s="16" t="s">
        <v>7139</v>
      </c>
      <c r="H413" s="16" t="s">
        <v>7142</v>
      </c>
      <c r="I413" s="16" t="s">
        <v>7146</v>
      </c>
      <c r="J413" s="20" t="s">
        <v>63</v>
      </c>
      <c r="K413" s="16" t="s">
        <v>61</v>
      </c>
      <c r="L413" s="16" t="s">
        <v>63</v>
      </c>
      <c r="M413" s="16" t="s">
        <v>63</v>
      </c>
      <c r="N413" s="16" t="s">
        <v>254</v>
      </c>
      <c r="O413" s="19" t="s">
        <v>63</v>
      </c>
      <c r="P413" s="16" t="s">
        <v>254</v>
      </c>
      <c r="Q413" s="20" t="s">
        <v>63</v>
      </c>
      <c r="R413" s="16" t="s">
        <v>254</v>
      </c>
      <c r="S413" s="19" t="s">
        <v>63</v>
      </c>
      <c r="T413" s="248"/>
      <c r="U413" s="16" t="s">
        <v>135</v>
      </c>
      <c r="V413" s="145" t="s">
        <v>7148</v>
      </c>
      <c r="W413" s="16" t="b">
        <v>0</v>
      </c>
      <c r="X413" s="19" t="s">
        <v>63</v>
      </c>
      <c r="Y413" s="248"/>
      <c r="Z413" s="16" t="s">
        <v>211</v>
      </c>
      <c r="AA413" s="16" t="s">
        <v>212</v>
      </c>
      <c r="AB413" s="12" t="s">
        <v>213</v>
      </c>
      <c r="AC413" s="12" t="s">
        <v>213</v>
      </c>
      <c r="AD413" s="12" t="s">
        <v>213</v>
      </c>
      <c r="AE413" s="12" t="s">
        <v>213</v>
      </c>
      <c r="AF413" s="12" t="s">
        <v>213</v>
      </c>
      <c r="AG413" s="12" t="s">
        <v>213</v>
      </c>
      <c r="AH413" s="12" t="s">
        <v>73</v>
      </c>
      <c r="AI413" s="12" t="s">
        <v>213</v>
      </c>
      <c r="AJ413" s="12" t="s">
        <v>213</v>
      </c>
      <c r="AK413" s="12" t="s">
        <v>213</v>
      </c>
      <c r="AL413" s="12" t="s">
        <v>213</v>
      </c>
      <c r="AM413" s="12" t="s">
        <v>213</v>
      </c>
      <c r="AN413" s="12" t="s">
        <v>213</v>
      </c>
      <c r="AO413" s="248"/>
      <c r="AP413" s="16" t="s">
        <v>7149</v>
      </c>
      <c r="AQ413" s="13" t="s">
        <v>7150</v>
      </c>
      <c r="AR413" s="122" t="s">
        <v>76</v>
      </c>
      <c r="AS413" s="12" t="s">
        <v>77</v>
      </c>
      <c r="AT413" s="21">
        <v>44702</v>
      </c>
      <c r="AU413" s="14">
        <v>45802</v>
      </c>
    </row>
    <row r="414" spans="1:47" s="15" customFormat="1" ht="10.5">
      <c r="A414" s="13" t="s">
        <v>7152</v>
      </c>
      <c r="B414" s="11" t="s">
        <v>7154</v>
      </c>
      <c r="C414" s="19">
        <v>6618</v>
      </c>
      <c r="D414" s="13" t="s">
        <v>7155</v>
      </c>
      <c r="E414" s="13" t="s">
        <v>4002</v>
      </c>
      <c r="F414" s="253"/>
      <c r="G414" s="16" t="s">
        <v>7158</v>
      </c>
      <c r="H414" s="16" t="s">
        <v>7161</v>
      </c>
      <c r="I414" s="11" t="s">
        <v>7163</v>
      </c>
      <c r="J414" s="20" t="s">
        <v>63</v>
      </c>
      <c r="K414" s="16" t="s">
        <v>61</v>
      </c>
      <c r="L414" s="16" t="s">
        <v>63</v>
      </c>
      <c r="M414" s="16" t="s">
        <v>63</v>
      </c>
      <c r="N414" s="16" t="s">
        <v>254</v>
      </c>
      <c r="O414" s="19" t="s">
        <v>63</v>
      </c>
      <c r="P414" s="16" t="s">
        <v>254</v>
      </c>
      <c r="Q414" s="20" t="s">
        <v>63</v>
      </c>
      <c r="R414" s="16" t="s">
        <v>254</v>
      </c>
      <c r="S414" s="19" t="s">
        <v>63</v>
      </c>
      <c r="T414" s="248"/>
      <c r="U414" s="16" t="s">
        <v>135</v>
      </c>
      <c r="V414" s="145" t="s">
        <v>7164</v>
      </c>
      <c r="W414" s="16" t="b">
        <v>1</v>
      </c>
      <c r="X414" s="19" t="s">
        <v>63</v>
      </c>
      <c r="Y414" s="248"/>
      <c r="Z414" s="16" t="s">
        <v>211</v>
      </c>
      <c r="AA414" s="16" t="s">
        <v>212</v>
      </c>
      <c r="AB414" s="12" t="s">
        <v>213</v>
      </c>
      <c r="AC414" s="12" t="s">
        <v>213</v>
      </c>
      <c r="AD414" s="12" t="s">
        <v>213</v>
      </c>
      <c r="AE414" s="12" t="s">
        <v>213</v>
      </c>
      <c r="AF414" s="12" t="s">
        <v>213</v>
      </c>
      <c r="AG414" s="12" t="s">
        <v>213</v>
      </c>
      <c r="AH414" s="12" t="s">
        <v>73</v>
      </c>
      <c r="AI414" s="12" t="s">
        <v>213</v>
      </c>
      <c r="AJ414" s="12" t="s">
        <v>213</v>
      </c>
      <c r="AK414" s="12" t="s">
        <v>213</v>
      </c>
      <c r="AL414" s="12" t="s">
        <v>213</v>
      </c>
      <c r="AM414" s="12" t="s">
        <v>213</v>
      </c>
      <c r="AN414" s="12" t="s">
        <v>213</v>
      </c>
      <c r="AO414" s="248"/>
      <c r="AP414" s="16" t="s">
        <v>7165</v>
      </c>
      <c r="AQ414" s="13" t="s">
        <v>7166</v>
      </c>
      <c r="AR414" s="122" t="s">
        <v>76</v>
      </c>
      <c r="AS414" s="12" t="s">
        <v>77</v>
      </c>
      <c r="AT414" s="21">
        <v>44702</v>
      </c>
      <c r="AU414" s="14">
        <v>45802</v>
      </c>
    </row>
    <row r="415" spans="1:47" s="15" customFormat="1" ht="10.5">
      <c r="A415" s="13" t="s">
        <v>7169</v>
      </c>
      <c r="B415" s="11" t="s">
        <v>7171</v>
      </c>
      <c r="C415" s="19">
        <v>6617</v>
      </c>
      <c r="D415" s="13" t="s">
        <v>7172</v>
      </c>
      <c r="E415" s="13" t="s">
        <v>4002</v>
      </c>
      <c r="F415" s="253"/>
      <c r="G415" s="16" t="s">
        <v>7174</v>
      </c>
      <c r="H415" s="16" t="s">
        <v>7177</v>
      </c>
      <c r="I415" s="11" t="s">
        <v>7179</v>
      </c>
      <c r="J415" s="20" t="s">
        <v>63</v>
      </c>
      <c r="K415" s="16" t="s">
        <v>61</v>
      </c>
      <c r="L415" s="16" t="s">
        <v>63</v>
      </c>
      <c r="M415" s="16" t="s">
        <v>63</v>
      </c>
      <c r="N415" s="16" t="s">
        <v>254</v>
      </c>
      <c r="O415" s="19" t="s">
        <v>63</v>
      </c>
      <c r="P415" s="16" t="s">
        <v>254</v>
      </c>
      <c r="Q415" s="20" t="s">
        <v>63</v>
      </c>
      <c r="R415" s="16" t="s">
        <v>254</v>
      </c>
      <c r="S415" s="12" t="s">
        <v>63</v>
      </c>
      <c r="T415" s="248"/>
      <c r="U415" s="16" t="s">
        <v>135</v>
      </c>
      <c r="V415" s="145" t="s">
        <v>7180</v>
      </c>
      <c r="W415" s="16" t="b">
        <v>0</v>
      </c>
      <c r="X415" s="19" t="s">
        <v>63</v>
      </c>
      <c r="Y415" s="248"/>
      <c r="Z415" s="16" t="s">
        <v>211</v>
      </c>
      <c r="AA415" s="16" t="s">
        <v>212</v>
      </c>
      <c r="AB415" s="12" t="s">
        <v>213</v>
      </c>
      <c r="AC415" s="12" t="s">
        <v>213</v>
      </c>
      <c r="AD415" s="12" t="s">
        <v>213</v>
      </c>
      <c r="AE415" s="12" t="s">
        <v>213</v>
      </c>
      <c r="AF415" s="12" t="s">
        <v>213</v>
      </c>
      <c r="AG415" s="12" t="s">
        <v>213</v>
      </c>
      <c r="AH415" s="12" t="s">
        <v>73</v>
      </c>
      <c r="AI415" s="12" t="s">
        <v>213</v>
      </c>
      <c r="AJ415" s="12" t="s">
        <v>213</v>
      </c>
      <c r="AK415" s="12" t="s">
        <v>213</v>
      </c>
      <c r="AL415" s="12" t="s">
        <v>213</v>
      </c>
      <c r="AM415" s="12" t="s">
        <v>213</v>
      </c>
      <c r="AN415" s="12" t="s">
        <v>213</v>
      </c>
      <c r="AO415" s="248"/>
      <c r="AP415" s="16" t="s">
        <v>7181</v>
      </c>
      <c r="AQ415" s="13" t="s">
        <v>7182</v>
      </c>
      <c r="AR415" s="122" t="s">
        <v>76</v>
      </c>
      <c r="AS415" s="12" t="s">
        <v>77</v>
      </c>
      <c r="AT415" s="21">
        <v>44702</v>
      </c>
      <c r="AU415" s="14">
        <v>45802</v>
      </c>
    </row>
    <row r="416" spans="1:47" s="15" customFormat="1" ht="10.5">
      <c r="A416" s="13" t="s">
        <v>7185</v>
      </c>
      <c r="B416" s="11" t="s">
        <v>7187</v>
      </c>
      <c r="C416" s="19">
        <v>6600</v>
      </c>
      <c r="D416" s="13" t="s">
        <v>7188</v>
      </c>
      <c r="E416" s="13" t="s">
        <v>4002</v>
      </c>
      <c r="F416" s="253"/>
      <c r="G416" s="16" t="s">
        <v>7191</v>
      </c>
      <c r="H416" s="16" t="s">
        <v>7194</v>
      </c>
      <c r="I416" s="11" t="s">
        <v>7196</v>
      </c>
      <c r="J416" s="20" t="s">
        <v>63</v>
      </c>
      <c r="K416" s="16" t="s">
        <v>61</v>
      </c>
      <c r="L416" s="16" t="s">
        <v>63</v>
      </c>
      <c r="M416" s="16" t="s">
        <v>63</v>
      </c>
      <c r="N416" s="16" t="s">
        <v>254</v>
      </c>
      <c r="O416" s="19" t="s">
        <v>63</v>
      </c>
      <c r="P416" s="16" t="s">
        <v>254</v>
      </c>
      <c r="Q416" s="20" t="s">
        <v>63</v>
      </c>
      <c r="R416" s="16" t="s">
        <v>254</v>
      </c>
      <c r="S416" s="12" t="s">
        <v>63</v>
      </c>
      <c r="T416" s="248"/>
      <c r="U416" s="16" t="s">
        <v>135</v>
      </c>
      <c r="V416" s="145" t="s">
        <v>7197</v>
      </c>
      <c r="W416" s="16" t="b">
        <v>1</v>
      </c>
      <c r="X416" s="19" t="s">
        <v>63</v>
      </c>
      <c r="Y416" s="248"/>
      <c r="Z416" s="16" t="s">
        <v>211</v>
      </c>
      <c r="AA416" s="16" t="s">
        <v>212</v>
      </c>
      <c r="AB416" s="12" t="s">
        <v>213</v>
      </c>
      <c r="AC416" s="12" t="s">
        <v>213</v>
      </c>
      <c r="AD416" s="12" t="s">
        <v>213</v>
      </c>
      <c r="AE416" s="12" t="s">
        <v>213</v>
      </c>
      <c r="AF416" s="12" t="s">
        <v>213</v>
      </c>
      <c r="AG416" s="12" t="s">
        <v>213</v>
      </c>
      <c r="AH416" s="12" t="s">
        <v>73</v>
      </c>
      <c r="AI416" s="12" t="s">
        <v>213</v>
      </c>
      <c r="AJ416" s="12" t="s">
        <v>213</v>
      </c>
      <c r="AK416" s="12" t="s">
        <v>213</v>
      </c>
      <c r="AL416" s="12" t="s">
        <v>213</v>
      </c>
      <c r="AM416" s="12" t="s">
        <v>213</v>
      </c>
      <c r="AN416" s="12" t="s">
        <v>213</v>
      </c>
      <c r="AO416" s="248"/>
      <c r="AP416" s="16" t="s">
        <v>7198</v>
      </c>
      <c r="AQ416" s="13" t="s">
        <v>7199</v>
      </c>
      <c r="AR416" s="122" t="s">
        <v>76</v>
      </c>
      <c r="AS416" s="12" t="s">
        <v>77</v>
      </c>
      <c r="AT416" s="21">
        <v>44702</v>
      </c>
      <c r="AU416" s="14">
        <v>45802</v>
      </c>
    </row>
    <row r="417" spans="1:47" s="15" customFormat="1" ht="10.5">
      <c r="A417" s="13" t="s">
        <v>7202</v>
      </c>
      <c r="B417" s="11" t="s">
        <v>7204</v>
      </c>
      <c r="C417" s="19">
        <v>6619</v>
      </c>
      <c r="D417" s="13" t="s">
        <v>7205</v>
      </c>
      <c r="E417" s="13" t="s">
        <v>4002</v>
      </c>
      <c r="F417" s="253"/>
      <c r="G417" s="16" t="s">
        <v>7208</v>
      </c>
      <c r="H417" s="16" t="s">
        <v>7211</v>
      </c>
      <c r="I417" s="16" t="s">
        <v>7214</v>
      </c>
      <c r="J417" s="13" t="s">
        <v>63</v>
      </c>
      <c r="K417" s="16" t="s">
        <v>61</v>
      </c>
      <c r="L417" s="16" t="s">
        <v>63</v>
      </c>
      <c r="M417" s="16" t="s">
        <v>63</v>
      </c>
      <c r="N417" s="16" t="s">
        <v>254</v>
      </c>
      <c r="O417" s="19" t="s">
        <v>63</v>
      </c>
      <c r="P417" s="16" t="s">
        <v>254</v>
      </c>
      <c r="Q417" s="20" t="s">
        <v>63</v>
      </c>
      <c r="R417" s="16" t="s">
        <v>254</v>
      </c>
      <c r="S417" s="12" t="s">
        <v>63</v>
      </c>
      <c r="T417" s="248"/>
      <c r="U417" s="16" t="s">
        <v>135</v>
      </c>
      <c r="V417" s="145" t="s">
        <v>7215</v>
      </c>
      <c r="W417" s="16" t="b">
        <v>0</v>
      </c>
      <c r="X417" s="19" t="s">
        <v>63</v>
      </c>
      <c r="Y417" s="248"/>
      <c r="Z417" s="16" t="s">
        <v>211</v>
      </c>
      <c r="AA417" s="16" t="s">
        <v>212</v>
      </c>
      <c r="AB417" s="12" t="s">
        <v>213</v>
      </c>
      <c r="AC417" s="12" t="s">
        <v>213</v>
      </c>
      <c r="AD417" s="12" t="s">
        <v>213</v>
      </c>
      <c r="AE417" s="12" t="s">
        <v>213</v>
      </c>
      <c r="AF417" s="12" t="s">
        <v>213</v>
      </c>
      <c r="AG417" s="12" t="s">
        <v>213</v>
      </c>
      <c r="AH417" s="12" t="s">
        <v>73</v>
      </c>
      <c r="AI417" s="12" t="s">
        <v>213</v>
      </c>
      <c r="AJ417" s="12" t="s">
        <v>213</v>
      </c>
      <c r="AK417" s="12" t="s">
        <v>213</v>
      </c>
      <c r="AL417" s="12" t="s">
        <v>213</v>
      </c>
      <c r="AM417" s="12" t="s">
        <v>213</v>
      </c>
      <c r="AN417" s="12" t="s">
        <v>213</v>
      </c>
      <c r="AO417" s="248"/>
      <c r="AP417" s="16" t="s">
        <v>7216</v>
      </c>
      <c r="AQ417" s="13" t="s">
        <v>7217</v>
      </c>
      <c r="AR417" s="122" t="s">
        <v>76</v>
      </c>
      <c r="AS417" s="12" t="s">
        <v>77</v>
      </c>
      <c r="AT417" s="21">
        <v>44702</v>
      </c>
      <c r="AU417" s="14">
        <v>45802</v>
      </c>
    </row>
    <row r="418" spans="1:47" s="15" customFormat="1" ht="10.5">
      <c r="A418" s="13" t="s">
        <v>7220</v>
      </c>
      <c r="B418" s="11" t="s">
        <v>7222</v>
      </c>
      <c r="C418" s="19">
        <v>6616</v>
      </c>
      <c r="D418" s="13" t="s">
        <v>7223</v>
      </c>
      <c r="E418" s="13" t="s">
        <v>4002</v>
      </c>
      <c r="F418" s="253"/>
      <c r="G418" s="16" t="s">
        <v>7226</v>
      </c>
      <c r="H418" s="16" t="s">
        <v>7229</v>
      </c>
      <c r="I418" s="16" t="s">
        <v>7232</v>
      </c>
      <c r="J418" s="13" t="s">
        <v>63</v>
      </c>
      <c r="K418" s="16" t="s">
        <v>61</v>
      </c>
      <c r="L418" s="16" t="s">
        <v>63</v>
      </c>
      <c r="M418" s="16" t="s">
        <v>63</v>
      </c>
      <c r="N418" s="16" t="s">
        <v>254</v>
      </c>
      <c r="O418" s="19" t="s">
        <v>63</v>
      </c>
      <c r="P418" s="16" t="s">
        <v>254</v>
      </c>
      <c r="Q418" s="20" t="s">
        <v>63</v>
      </c>
      <c r="R418" s="16" t="s">
        <v>254</v>
      </c>
      <c r="S418" s="12" t="s">
        <v>63</v>
      </c>
      <c r="T418" s="248"/>
      <c r="U418" s="16" t="s">
        <v>135</v>
      </c>
      <c r="V418" s="145" t="s">
        <v>7233</v>
      </c>
      <c r="W418" s="16" t="b">
        <v>0</v>
      </c>
      <c r="X418" s="19" t="s">
        <v>63</v>
      </c>
      <c r="Y418" s="248"/>
      <c r="Z418" s="16" t="s">
        <v>211</v>
      </c>
      <c r="AA418" s="16" t="s">
        <v>212</v>
      </c>
      <c r="AB418" s="12" t="s">
        <v>213</v>
      </c>
      <c r="AC418" s="12" t="s">
        <v>213</v>
      </c>
      <c r="AD418" s="12" t="s">
        <v>213</v>
      </c>
      <c r="AE418" s="12" t="s">
        <v>213</v>
      </c>
      <c r="AF418" s="12" t="s">
        <v>213</v>
      </c>
      <c r="AG418" s="12" t="s">
        <v>213</v>
      </c>
      <c r="AH418" s="12" t="s">
        <v>73</v>
      </c>
      <c r="AI418" s="12" t="s">
        <v>213</v>
      </c>
      <c r="AJ418" s="12" t="s">
        <v>213</v>
      </c>
      <c r="AK418" s="12" t="s">
        <v>213</v>
      </c>
      <c r="AL418" s="12" t="s">
        <v>213</v>
      </c>
      <c r="AM418" s="12" t="s">
        <v>213</v>
      </c>
      <c r="AN418" s="12" t="s">
        <v>213</v>
      </c>
      <c r="AO418" s="248"/>
      <c r="AP418" s="16" t="s">
        <v>7234</v>
      </c>
      <c r="AQ418" s="13" t="s">
        <v>7235</v>
      </c>
      <c r="AR418" s="122" t="s">
        <v>76</v>
      </c>
      <c r="AS418" s="12" t="s">
        <v>77</v>
      </c>
      <c r="AT418" s="21">
        <v>44702</v>
      </c>
      <c r="AU418" s="14">
        <v>45802</v>
      </c>
    </row>
    <row r="419" spans="1:47" s="15" customFormat="1" ht="10.5">
      <c r="A419" s="13" t="s">
        <v>7238</v>
      </c>
      <c r="B419" s="11" t="s">
        <v>7240</v>
      </c>
      <c r="C419" s="19">
        <v>6615</v>
      </c>
      <c r="D419" s="13" t="s">
        <v>7241</v>
      </c>
      <c r="E419" s="13" t="s">
        <v>4002</v>
      </c>
      <c r="F419" s="253"/>
      <c r="G419" s="16" t="s">
        <v>7244</v>
      </c>
      <c r="H419" s="16" t="s">
        <v>7247</v>
      </c>
      <c r="I419" s="16" t="s">
        <v>7250</v>
      </c>
      <c r="J419" s="13" t="s">
        <v>63</v>
      </c>
      <c r="K419" s="16" t="s">
        <v>61</v>
      </c>
      <c r="L419" s="16" t="s">
        <v>63</v>
      </c>
      <c r="M419" s="16" t="s">
        <v>63</v>
      </c>
      <c r="N419" s="16" t="s">
        <v>254</v>
      </c>
      <c r="O419" s="19" t="s">
        <v>63</v>
      </c>
      <c r="P419" s="16" t="s">
        <v>254</v>
      </c>
      <c r="Q419" s="20" t="s">
        <v>63</v>
      </c>
      <c r="R419" s="16" t="s">
        <v>254</v>
      </c>
      <c r="S419" s="12" t="s">
        <v>63</v>
      </c>
      <c r="T419" s="248"/>
      <c r="U419" s="16" t="s">
        <v>135</v>
      </c>
      <c r="V419" s="145" t="s">
        <v>7251</v>
      </c>
      <c r="W419" s="16" t="b">
        <v>0</v>
      </c>
      <c r="X419" s="19" t="s">
        <v>63</v>
      </c>
      <c r="Y419" s="248"/>
      <c r="Z419" s="16" t="s">
        <v>211</v>
      </c>
      <c r="AA419" s="16" t="s">
        <v>212</v>
      </c>
      <c r="AB419" s="12" t="s">
        <v>213</v>
      </c>
      <c r="AC419" s="12" t="s">
        <v>213</v>
      </c>
      <c r="AD419" s="12" t="s">
        <v>213</v>
      </c>
      <c r="AE419" s="12" t="s">
        <v>213</v>
      </c>
      <c r="AF419" s="12" t="s">
        <v>213</v>
      </c>
      <c r="AG419" s="12" t="s">
        <v>213</v>
      </c>
      <c r="AH419" s="12" t="s">
        <v>73</v>
      </c>
      <c r="AI419" s="12" t="s">
        <v>213</v>
      </c>
      <c r="AJ419" s="12" t="s">
        <v>213</v>
      </c>
      <c r="AK419" s="12" t="s">
        <v>213</v>
      </c>
      <c r="AL419" s="12" t="s">
        <v>213</v>
      </c>
      <c r="AM419" s="12" t="s">
        <v>213</v>
      </c>
      <c r="AN419" s="12" t="s">
        <v>213</v>
      </c>
      <c r="AO419" s="248"/>
      <c r="AP419" s="16" t="s">
        <v>7252</v>
      </c>
      <c r="AQ419" s="13" t="s">
        <v>7253</v>
      </c>
      <c r="AR419" s="122" t="s">
        <v>76</v>
      </c>
      <c r="AS419" s="12" t="s">
        <v>77</v>
      </c>
      <c r="AT419" s="21">
        <v>44702</v>
      </c>
      <c r="AU419" s="14">
        <v>45802</v>
      </c>
    </row>
    <row r="420" spans="1:47" s="15" customFormat="1" ht="10.5">
      <c r="A420" s="13" t="s">
        <v>7256</v>
      </c>
      <c r="B420" s="11" t="s">
        <v>7258</v>
      </c>
      <c r="C420" s="19">
        <v>6620</v>
      </c>
      <c r="D420" s="13" t="s">
        <v>7259</v>
      </c>
      <c r="E420" s="13" t="s">
        <v>4002</v>
      </c>
      <c r="F420" s="253"/>
      <c r="G420" s="16" t="s">
        <v>7262</v>
      </c>
      <c r="H420" s="16" t="s">
        <v>7265</v>
      </c>
      <c r="I420" s="16" t="s">
        <v>7268</v>
      </c>
      <c r="J420" s="13" t="s">
        <v>63</v>
      </c>
      <c r="K420" s="16" t="s">
        <v>61</v>
      </c>
      <c r="L420" s="16" t="s">
        <v>63</v>
      </c>
      <c r="M420" s="16" t="s">
        <v>63</v>
      </c>
      <c r="N420" s="16" t="s">
        <v>254</v>
      </c>
      <c r="O420" s="19" t="s">
        <v>63</v>
      </c>
      <c r="P420" s="16" t="s">
        <v>254</v>
      </c>
      <c r="Q420" s="20" t="s">
        <v>63</v>
      </c>
      <c r="R420" s="16" t="s">
        <v>254</v>
      </c>
      <c r="S420" s="12" t="s">
        <v>63</v>
      </c>
      <c r="T420" s="248"/>
      <c r="U420" s="16" t="s">
        <v>135</v>
      </c>
      <c r="V420" s="145" t="s">
        <v>7269</v>
      </c>
      <c r="W420" s="16" t="b">
        <v>0</v>
      </c>
      <c r="X420" s="19" t="s">
        <v>63</v>
      </c>
      <c r="Y420" s="248"/>
      <c r="Z420" s="16" t="s">
        <v>211</v>
      </c>
      <c r="AA420" s="16" t="s">
        <v>212</v>
      </c>
      <c r="AB420" s="12" t="s">
        <v>213</v>
      </c>
      <c r="AC420" s="12" t="s">
        <v>213</v>
      </c>
      <c r="AD420" s="12" t="s">
        <v>213</v>
      </c>
      <c r="AE420" s="12" t="s">
        <v>213</v>
      </c>
      <c r="AF420" s="12" t="s">
        <v>213</v>
      </c>
      <c r="AG420" s="12" t="s">
        <v>213</v>
      </c>
      <c r="AH420" s="12" t="s">
        <v>73</v>
      </c>
      <c r="AI420" s="12" t="s">
        <v>213</v>
      </c>
      <c r="AJ420" s="12" t="s">
        <v>213</v>
      </c>
      <c r="AK420" s="12" t="s">
        <v>213</v>
      </c>
      <c r="AL420" s="12" t="s">
        <v>213</v>
      </c>
      <c r="AM420" s="12" t="s">
        <v>213</v>
      </c>
      <c r="AN420" s="12" t="s">
        <v>213</v>
      </c>
      <c r="AO420" s="248"/>
      <c r="AP420" s="16" t="s">
        <v>7270</v>
      </c>
      <c r="AQ420" s="13" t="s">
        <v>7271</v>
      </c>
      <c r="AR420" s="122" t="s">
        <v>76</v>
      </c>
      <c r="AS420" s="12" t="s">
        <v>77</v>
      </c>
      <c r="AT420" s="21">
        <v>44702</v>
      </c>
      <c r="AU420" s="14">
        <v>45802</v>
      </c>
    </row>
    <row r="421" spans="1:47" s="15" customFormat="1" ht="11.25">
      <c r="A421" s="236" t="s">
        <v>10988</v>
      </c>
      <c r="B421" s="237"/>
      <c r="C421" s="238"/>
      <c r="D421" s="239"/>
      <c r="E421" s="235"/>
      <c r="F421" s="230"/>
      <c r="G421" s="237"/>
      <c r="H421" s="237"/>
      <c r="I421" s="237"/>
      <c r="J421" s="235"/>
      <c r="K421" s="237"/>
      <c r="L421" s="237"/>
      <c r="M421" s="237"/>
      <c r="N421" s="235"/>
      <c r="O421" s="235"/>
      <c r="P421" s="237"/>
      <c r="Q421" s="235"/>
      <c r="R421" s="237"/>
      <c r="S421" s="235"/>
      <c r="T421" s="231"/>
      <c r="U421" s="237"/>
      <c r="V421" s="240"/>
      <c r="W421" s="237"/>
      <c r="X421" s="238"/>
      <c r="Y421" s="231"/>
      <c r="Z421" s="237"/>
      <c r="AA421" s="237"/>
      <c r="AB421" s="238"/>
      <c r="AC421" s="238"/>
      <c r="AD421" s="238"/>
      <c r="AE421" s="238"/>
      <c r="AF421" s="238"/>
      <c r="AG421" s="238"/>
      <c r="AH421" s="238"/>
      <c r="AI421" s="238"/>
      <c r="AJ421" s="238"/>
      <c r="AK421" s="238"/>
      <c r="AL421" s="238"/>
      <c r="AM421" s="238"/>
      <c r="AN421" s="238"/>
      <c r="AO421" s="231"/>
      <c r="AP421" s="237"/>
      <c r="AQ421" s="235"/>
      <c r="AR421" s="238"/>
      <c r="AS421" s="238"/>
      <c r="AT421" s="241"/>
      <c r="AU421" s="241"/>
    </row>
    <row r="422" spans="1:47" s="15" customFormat="1" ht="10.5">
      <c r="A422" s="13" t="s">
        <v>7274</v>
      </c>
      <c r="B422" s="11" t="s">
        <v>7275</v>
      </c>
      <c r="C422" s="12">
        <v>388</v>
      </c>
      <c r="D422" s="13" t="s">
        <v>7276</v>
      </c>
      <c r="E422" s="13" t="s">
        <v>7277</v>
      </c>
      <c r="F422" s="253"/>
      <c r="G422" s="11" t="s">
        <v>7280</v>
      </c>
      <c r="H422" s="11" t="s">
        <v>7281</v>
      </c>
      <c r="I422" s="11" t="s">
        <v>7284</v>
      </c>
      <c r="J422" s="13" t="s">
        <v>7286</v>
      </c>
      <c r="K422" s="11" t="s">
        <v>62</v>
      </c>
      <c r="L422" s="11" t="s">
        <v>112</v>
      </c>
      <c r="M422" s="16" t="s">
        <v>7287</v>
      </c>
      <c r="N422" s="16" t="s">
        <v>203</v>
      </c>
      <c r="O422" s="16" t="s">
        <v>7291</v>
      </c>
      <c r="P422" s="16" t="s">
        <v>254</v>
      </c>
      <c r="Q422" s="20" t="s">
        <v>63</v>
      </c>
      <c r="R422" s="16" t="s">
        <v>254</v>
      </c>
      <c r="S422" s="19" t="s">
        <v>63</v>
      </c>
      <c r="T422" s="248"/>
      <c r="U422" s="11" t="s">
        <v>135</v>
      </c>
      <c r="V422" s="144" t="s">
        <v>7292</v>
      </c>
      <c r="W422" s="11" t="b">
        <v>1</v>
      </c>
      <c r="X422" s="12" t="s">
        <v>63</v>
      </c>
      <c r="Y422" s="248"/>
      <c r="Z422" s="11" t="s">
        <v>409</v>
      </c>
      <c r="AA422" s="11" t="s">
        <v>212</v>
      </c>
      <c r="AB422" s="12" t="s">
        <v>213</v>
      </c>
      <c r="AC422" s="12" t="s">
        <v>213</v>
      </c>
      <c r="AD422" s="12" t="s">
        <v>213</v>
      </c>
      <c r="AE422" s="12" t="s">
        <v>213</v>
      </c>
      <c r="AF422" s="12" t="s">
        <v>213</v>
      </c>
      <c r="AG422" s="12" t="s">
        <v>213</v>
      </c>
      <c r="AH422" s="12" t="s">
        <v>213</v>
      </c>
      <c r="AI422" s="12" t="s">
        <v>213</v>
      </c>
      <c r="AJ422" s="12" t="s">
        <v>213</v>
      </c>
      <c r="AK422" s="12" t="s">
        <v>73</v>
      </c>
      <c r="AL422" s="12" t="s">
        <v>213</v>
      </c>
      <c r="AM422" s="12" t="s">
        <v>213</v>
      </c>
      <c r="AN422" s="12" t="s">
        <v>213</v>
      </c>
      <c r="AO422" s="248"/>
      <c r="AP422" s="11" t="s">
        <v>7293</v>
      </c>
      <c r="AQ422" s="13" t="s">
        <v>7294</v>
      </c>
      <c r="AR422" s="122" t="s">
        <v>76</v>
      </c>
      <c r="AS422" s="12" t="s">
        <v>77</v>
      </c>
      <c r="AT422" s="14" t="s">
        <v>63</v>
      </c>
      <c r="AU422" s="14">
        <v>45612</v>
      </c>
    </row>
    <row r="423" spans="1:47" s="15" customFormat="1" ht="10.5">
      <c r="A423" s="13" t="s">
        <v>7297</v>
      </c>
      <c r="B423" s="11" t="s">
        <v>7298</v>
      </c>
      <c r="C423" s="12">
        <v>389</v>
      </c>
      <c r="D423" s="13" t="s">
        <v>7299</v>
      </c>
      <c r="E423" s="13" t="s">
        <v>7277</v>
      </c>
      <c r="F423" s="253"/>
      <c r="G423" s="11" t="s">
        <v>7302</v>
      </c>
      <c r="H423" s="11" t="s">
        <v>7303</v>
      </c>
      <c r="I423" s="11" t="s">
        <v>7306</v>
      </c>
      <c r="J423" s="11" t="s">
        <v>63</v>
      </c>
      <c r="K423" s="11" t="s">
        <v>62</v>
      </c>
      <c r="L423" s="11" t="s">
        <v>112</v>
      </c>
      <c r="M423" s="16" t="s">
        <v>7308</v>
      </c>
      <c r="N423" s="16" t="s">
        <v>203</v>
      </c>
      <c r="O423" s="16" t="s">
        <v>7291</v>
      </c>
      <c r="P423" s="16" t="s">
        <v>254</v>
      </c>
      <c r="Q423" s="20" t="s">
        <v>63</v>
      </c>
      <c r="R423" s="16" t="s">
        <v>254</v>
      </c>
      <c r="S423" s="19" t="s">
        <v>63</v>
      </c>
      <c r="T423" s="248"/>
      <c r="U423" s="11" t="s">
        <v>135</v>
      </c>
      <c r="V423" s="144" t="s">
        <v>7310</v>
      </c>
      <c r="W423" s="11" t="b">
        <v>1</v>
      </c>
      <c r="X423" s="12" t="s">
        <v>63</v>
      </c>
      <c r="Y423" s="248"/>
      <c r="Z423" s="11" t="s">
        <v>409</v>
      </c>
      <c r="AA423" s="11" t="s">
        <v>212</v>
      </c>
      <c r="AB423" s="12" t="s">
        <v>213</v>
      </c>
      <c r="AC423" s="12" t="s">
        <v>213</v>
      </c>
      <c r="AD423" s="12" t="s">
        <v>213</v>
      </c>
      <c r="AE423" s="12" t="s">
        <v>213</v>
      </c>
      <c r="AF423" s="12" t="s">
        <v>213</v>
      </c>
      <c r="AG423" s="12" t="s">
        <v>213</v>
      </c>
      <c r="AH423" s="12" t="s">
        <v>213</v>
      </c>
      <c r="AI423" s="12" t="s">
        <v>213</v>
      </c>
      <c r="AJ423" s="12" t="s">
        <v>213</v>
      </c>
      <c r="AK423" s="12" t="s">
        <v>73</v>
      </c>
      <c r="AL423" s="12" t="s">
        <v>213</v>
      </c>
      <c r="AM423" s="12" t="s">
        <v>213</v>
      </c>
      <c r="AN423" s="12" t="s">
        <v>213</v>
      </c>
      <c r="AO423" s="248"/>
      <c r="AP423" s="11" t="s">
        <v>7311</v>
      </c>
      <c r="AQ423" s="13" t="s">
        <v>7312</v>
      </c>
      <c r="AR423" s="122" t="s">
        <v>76</v>
      </c>
      <c r="AS423" s="12" t="s">
        <v>77</v>
      </c>
      <c r="AT423" s="14" t="s">
        <v>63</v>
      </c>
      <c r="AU423" s="14">
        <v>45612</v>
      </c>
    </row>
    <row r="424" spans="1:47" s="15" customFormat="1" ht="10.5">
      <c r="A424" s="13" t="s">
        <v>7315</v>
      </c>
      <c r="B424" s="11" t="s">
        <v>7316</v>
      </c>
      <c r="C424" s="12">
        <v>5911</v>
      </c>
      <c r="D424" s="13" t="s">
        <v>7317</v>
      </c>
      <c r="E424" s="13" t="s">
        <v>7277</v>
      </c>
      <c r="F424" s="253"/>
      <c r="G424" s="11" t="s">
        <v>7320</v>
      </c>
      <c r="H424" s="11" t="s">
        <v>7323</v>
      </c>
      <c r="I424" s="11" t="s">
        <v>7327</v>
      </c>
      <c r="J424" s="13" t="s">
        <v>7328</v>
      </c>
      <c r="K424" s="11" t="s">
        <v>62</v>
      </c>
      <c r="L424" s="11" t="s">
        <v>112</v>
      </c>
      <c r="M424" s="16" t="s">
        <v>7329</v>
      </c>
      <c r="N424" s="16" t="s">
        <v>203</v>
      </c>
      <c r="O424" s="16" t="s">
        <v>7333</v>
      </c>
      <c r="P424" s="16" t="s">
        <v>254</v>
      </c>
      <c r="Q424" s="20" t="s">
        <v>63</v>
      </c>
      <c r="R424" s="16" t="s">
        <v>254</v>
      </c>
      <c r="S424" s="19" t="s">
        <v>63</v>
      </c>
      <c r="T424" s="248"/>
      <c r="U424" s="11" t="s">
        <v>67</v>
      </c>
      <c r="V424" s="144" t="s">
        <v>63</v>
      </c>
      <c r="W424" s="11" t="b">
        <v>0</v>
      </c>
      <c r="X424" s="12">
        <v>5000</v>
      </c>
      <c r="Y424" s="248"/>
      <c r="Z424" s="11" t="s">
        <v>409</v>
      </c>
      <c r="AA424" s="11" t="s">
        <v>212</v>
      </c>
      <c r="AB424" s="12" t="s">
        <v>213</v>
      </c>
      <c r="AC424" s="12" t="s">
        <v>213</v>
      </c>
      <c r="AD424" s="12" t="s">
        <v>213</v>
      </c>
      <c r="AE424" s="12" t="s">
        <v>213</v>
      </c>
      <c r="AF424" s="12" t="s">
        <v>213</v>
      </c>
      <c r="AG424" s="12" t="s">
        <v>213</v>
      </c>
      <c r="AH424" s="12" t="s">
        <v>213</v>
      </c>
      <c r="AI424" s="12" t="s">
        <v>213</v>
      </c>
      <c r="AJ424" s="12" t="s">
        <v>213</v>
      </c>
      <c r="AK424" s="12" t="s">
        <v>73</v>
      </c>
      <c r="AL424" s="12" t="s">
        <v>213</v>
      </c>
      <c r="AM424" s="12" t="s">
        <v>213</v>
      </c>
      <c r="AN424" s="12" t="s">
        <v>213</v>
      </c>
      <c r="AO424" s="248"/>
      <c r="AP424" s="11" t="s">
        <v>7334</v>
      </c>
      <c r="AQ424" s="13" t="s">
        <v>7335</v>
      </c>
      <c r="AR424" s="122" t="s">
        <v>76</v>
      </c>
      <c r="AS424" s="12" t="s">
        <v>77</v>
      </c>
      <c r="AT424" s="14" t="s">
        <v>63</v>
      </c>
      <c r="AU424" s="14">
        <v>45612</v>
      </c>
    </row>
    <row r="425" spans="1:47" s="15" customFormat="1" ht="10.5">
      <c r="A425" s="13" t="s">
        <v>7338</v>
      </c>
      <c r="B425" s="11" t="s">
        <v>7339</v>
      </c>
      <c r="C425" s="12">
        <v>5912</v>
      </c>
      <c r="D425" s="13" t="s">
        <v>7340</v>
      </c>
      <c r="E425" s="13" t="s">
        <v>7277</v>
      </c>
      <c r="F425" s="253"/>
      <c r="G425" s="11" t="s">
        <v>547</v>
      </c>
      <c r="H425" s="11" t="s">
        <v>548</v>
      </c>
      <c r="I425" s="15" t="s">
        <v>550</v>
      </c>
      <c r="J425" s="13" t="s">
        <v>63</v>
      </c>
      <c r="K425" s="11" t="s">
        <v>62</v>
      </c>
      <c r="L425" s="11" t="s">
        <v>628</v>
      </c>
      <c r="M425" s="16" t="s">
        <v>7341</v>
      </c>
      <c r="N425" s="16" t="s">
        <v>203</v>
      </c>
      <c r="O425" s="16" t="s">
        <v>7344</v>
      </c>
      <c r="P425" s="16" t="s">
        <v>203</v>
      </c>
      <c r="Q425" s="20" t="s">
        <v>7346</v>
      </c>
      <c r="R425" s="16" t="s">
        <v>203</v>
      </c>
      <c r="S425" s="16" t="s">
        <v>7346</v>
      </c>
      <c r="T425" s="248"/>
      <c r="U425" s="11" t="s">
        <v>135</v>
      </c>
      <c r="V425" s="144" t="s">
        <v>554</v>
      </c>
      <c r="W425" s="11" t="b">
        <v>0</v>
      </c>
      <c r="X425" s="12" t="s">
        <v>63</v>
      </c>
      <c r="Y425" s="248"/>
      <c r="Z425" s="11" t="s">
        <v>409</v>
      </c>
      <c r="AA425" s="11" t="s">
        <v>212</v>
      </c>
      <c r="AB425" s="12" t="s">
        <v>213</v>
      </c>
      <c r="AC425" s="12" t="s">
        <v>213</v>
      </c>
      <c r="AD425" s="12" t="s">
        <v>213</v>
      </c>
      <c r="AE425" s="12" t="s">
        <v>213</v>
      </c>
      <c r="AF425" s="12" t="s">
        <v>213</v>
      </c>
      <c r="AG425" s="12" t="s">
        <v>213</v>
      </c>
      <c r="AH425" s="12" t="s">
        <v>213</v>
      </c>
      <c r="AI425" s="12" t="s">
        <v>213</v>
      </c>
      <c r="AJ425" s="12" t="s">
        <v>213</v>
      </c>
      <c r="AK425" s="12" t="s">
        <v>73</v>
      </c>
      <c r="AL425" s="12" t="s">
        <v>213</v>
      </c>
      <c r="AM425" s="12" t="s">
        <v>213</v>
      </c>
      <c r="AN425" s="12" t="s">
        <v>213</v>
      </c>
      <c r="AO425" s="248"/>
      <c r="AP425" s="11" t="s">
        <v>7348</v>
      </c>
      <c r="AQ425" s="13" t="s">
        <v>7349</v>
      </c>
      <c r="AR425" s="122" t="s">
        <v>76</v>
      </c>
      <c r="AS425" s="12" t="s">
        <v>77</v>
      </c>
      <c r="AT425" s="14" t="s">
        <v>63</v>
      </c>
      <c r="AU425" s="14">
        <v>45892</v>
      </c>
    </row>
    <row r="426" spans="1:47" s="15" customFormat="1" ht="10.5">
      <c r="A426" s="13" t="s">
        <v>7352</v>
      </c>
      <c r="B426" s="11" t="s">
        <v>7353</v>
      </c>
      <c r="C426" s="12">
        <v>5909</v>
      </c>
      <c r="D426" s="13" t="s">
        <v>7354</v>
      </c>
      <c r="E426" s="13" t="s">
        <v>7277</v>
      </c>
      <c r="F426" s="253"/>
      <c r="G426" s="11" t="s">
        <v>7357</v>
      </c>
      <c r="H426" s="11" t="s">
        <v>7358</v>
      </c>
      <c r="I426" s="11" t="s">
        <v>7362</v>
      </c>
      <c r="J426" s="13" t="s">
        <v>63</v>
      </c>
      <c r="K426" s="11" t="s">
        <v>62</v>
      </c>
      <c r="L426" s="11" t="s">
        <v>112</v>
      </c>
      <c r="M426" s="16" t="s">
        <v>7363</v>
      </c>
      <c r="N426" s="16" t="s">
        <v>203</v>
      </c>
      <c r="O426" s="16" t="s">
        <v>7333</v>
      </c>
      <c r="P426" s="16" t="s">
        <v>254</v>
      </c>
      <c r="Q426" s="20" t="s">
        <v>63</v>
      </c>
      <c r="R426" s="16" t="s">
        <v>254</v>
      </c>
      <c r="S426" s="19" t="s">
        <v>63</v>
      </c>
      <c r="T426" s="248"/>
      <c r="U426" s="11" t="s">
        <v>67</v>
      </c>
      <c r="V426" s="144" t="s">
        <v>63</v>
      </c>
      <c r="W426" s="11" t="b">
        <v>0</v>
      </c>
      <c r="X426" s="12">
        <v>5000</v>
      </c>
      <c r="Y426" s="248"/>
      <c r="Z426" s="11" t="s">
        <v>409</v>
      </c>
      <c r="AA426" s="11" t="s">
        <v>212</v>
      </c>
      <c r="AB426" s="12" t="s">
        <v>213</v>
      </c>
      <c r="AC426" s="12" t="s">
        <v>213</v>
      </c>
      <c r="AD426" s="12" t="s">
        <v>213</v>
      </c>
      <c r="AE426" s="12" t="s">
        <v>213</v>
      </c>
      <c r="AF426" s="12" t="s">
        <v>213</v>
      </c>
      <c r="AG426" s="12" t="s">
        <v>213</v>
      </c>
      <c r="AH426" s="12" t="s">
        <v>213</v>
      </c>
      <c r="AI426" s="12" t="s">
        <v>213</v>
      </c>
      <c r="AJ426" s="12" t="s">
        <v>213</v>
      </c>
      <c r="AK426" s="12" t="s">
        <v>73</v>
      </c>
      <c r="AL426" s="12" t="s">
        <v>213</v>
      </c>
      <c r="AM426" s="12" t="s">
        <v>213</v>
      </c>
      <c r="AN426" s="12" t="s">
        <v>213</v>
      </c>
      <c r="AO426" s="248"/>
      <c r="AP426" s="11" t="s">
        <v>7364</v>
      </c>
      <c r="AQ426" s="13" t="s">
        <v>7365</v>
      </c>
      <c r="AR426" s="122" t="s">
        <v>76</v>
      </c>
      <c r="AS426" s="12" t="s">
        <v>77</v>
      </c>
      <c r="AT426" s="14" t="s">
        <v>63</v>
      </c>
      <c r="AU426" s="14">
        <v>45612</v>
      </c>
    </row>
    <row r="427" spans="1:47" s="15" customFormat="1" ht="10.5">
      <c r="A427" s="13" t="s">
        <v>7368</v>
      </c>
      <c r="B427" s="11" t="s">
        <v>7369</v>
      </c>
      <c r="C427" s="12">
        <v>5910</v>
      </c>
      <c r="D427" s="13" t="s">
        <v>7370</v>
      </c>
      <c r="E427" s="13" t="s">
        <v>7277</v>
      </c>
      <c r="F427" s="253"/>
      <c r="G427" s="11" t="s">
        <v>547</v>
      </c>
      <c r="H427" s="11" t="s">
        <v>548</v>
      </c>
      <c r="I427" s="15" t="s">
        <v>550</v>
      </c>
      <c r="J427" s="13" t="s">
        <v>63</v>
      </c>
      <c r="K427" s="11" t="s">
        <v>62</v>
      </c>
      <c r="L427" s="11" t="s">
        <v>628</v>
      </c>
      <c r="M427" s="16" t="s">
        <v>7371</v>
      </c>
      <c r="N427" s="16" t="s">
        <v>203</v>
      </c>
      <c r="O427" s="16" t="s">
        <v>7374</v>
      </c>
      <c r="P427" s="16" t="s">
        <v>203</v>
      </c>
      <c r="Q427" s="20" t="s">
        <v>7376</v>
      </c>
      <c r="R427" s="16" t="s">
        <v>203</v>
      </c>
      <c r="S427" s="16" t="s">
        <v>7378</v>
      </c>
      <c r="T427" s="248"/>
      <c r="U427" s="11" t="s">
        <v>135</v>
      </c>
      <c r="V427" s="144" t="s">
        <v>554</v>
      </c>
      <c r="W427" s="11" t="b">
        <v>0</v>
      </c>
      <c r="X427" s="12" t="s">
        <v>63</v>
      </c>
      <c r="Y427" s="248"/>
      <c r="Z427" s="11" t="s">
        <v>409</v>
      </c>
      <c r="AA427" s="11" t="s">
        <v>212</v>
      </c>
      <c r="AB427" s="12" t="s">
        <v>213</v>
      </c>
      <c r="AC427" s="12" t="s">
        <v>213</v>
      </c>
      <c r="AD427" s="12" t="s">
        <v>213</v>
      </c>
      <c r="AE427" s="12" t="s">
        <v>213</v>
      </c>
      <c r="AF427" s="12" t="s">
        <v>213</v>
      </c>
      <c r="AG427" s="12" t="s">
        <v>213</v>
      </c>
      <c r="AH427" s="12" t="s">
        <v>213</v>
      </c>
      <c r="AI427" s="12" t="s">
        <v>213</v>
      </c>
      <c r="AJ427" s="12" t="s">
        <v>213</v>
      </c>
      <c r="AK427" s="12" t="s">
        <v>73</v>
      </c>
      <c r="AL427" s="12" t="s">
        <v>213</v>
      </c>
      <c r="AM427" s="12" t="s">
        <v>213</v>
      </c>
      <c r="AN427" s="12" t="s">
        <v>213</v>
      </c>
      <c r="AO427" s="248"/>
      <c r="AP427" s="11" t="s">
        <v>7379</v>
      </c>
      <c r="AQ427" s="13" t="s">
        <v>7380</v>
      </c>
      <c r="AR427" s="122" t="s">
        <v>76</v>
      </c>
      <c r="AS427" s="12" t="s">
        <v>77</v>
      </c>
      <c r="AT427" s="14" t="s">
        <v>63</v>
      </c>
      <c r="AU427" s="14">
        <v>45892</v>
      </c>
    </row>
    <row r="428" spans="1:47" s="15" customFormat="1" ht="10.5">
      <c r="A428" s="13" t="s">
        <v>7383</v>
      </c>
      <c r="B428" s="11" t="s">
        <v>7384</v>
      </c>
      <c r="C428" s="12">
        <v>5907</v>
      </c>
      <c r="D428" s="13" t="s">
        <v>7385</v>
      </c>
      <c r="E428" s="13" t="s">
        <v>7277</v>
      </c>
      <c r="F428" s="253"/>
      <c r="G428" s="11" t="s">
        <v>7387</v>
      </c>
      <c r="H428" s="11" t="s">
        <v>7388</v>
      </c>
      <c r="I428" s="11" t="s">
        <v>7392</v>
      </c>
      <c r="J428" s="13" t="s">
        <v>63</v>
      </c>
      <c r="K428" s="11" t="s">
        <v>62</v>
      </c>
      <c r="L428" s="11" t="s">
        <v>112</v>
      </c>
      <c r="M428" s="16" t="s">
        <v>7393</v>
      </c>
      <c r="N428" s="16" t="s">
        <v>203</v>
      </c>
      <c r="O428" s="16" t="s">
        <v>7333</v>
      </c>
      <c r="P428" s="16" t="s">
        <v>254</v>
      </c>
      <c r="Q428" s="20" t="s">
        <v>63</v>
      </c>
      <c r="R428" s="16" t="s">
        <v>254</v>
      </c>
      <c r="S428" s="19" t="s">
        <v>63</v>
      </c>
      <c r="T428" s="248"/>
      <c r="U428" s="11" t="s">
        <v>67</v>
      </c>
      <c r="V428" s="144" t="s">
        <v>63</v>
      </c>
      <c r="W428" s="11" t="b">
        <v>0</v>
      </c>
      <c r="X428" s="12">
        <v>5000</v>
      </c>
      <c r="Y428" s="248"/>
      <c r="Z428" s="11" t="s">
        <v>409</v>
      </c>
      <c r="AA428" s="11" t="s">
        <v>212</v>
      </c>
      <c r="AB428" s="12" t="s">
        <v>213</v>
      </c>
      <c r="AC428" s="12" t="s">
        <v>213</v>
      </c>
      <c r="AD428" s="12" t="s">
        <v>213</v>
      </c>
      <c r="AE428" s="12" t="s">
        <v>213</v>
      </c>
      <c r="AF428" s="12" t="s">
        <v>213</v>
      </c>
      <c r="AG428" s="12" t="s">
        <v>213</v>
      </c>
      <c r="AH428" s="12" t="s">
        <v>213</v>
      </c>
      <c r="AI428" s="12" t="s">
        <v>213</v>
      </c>
      <c r="AJ428" s="12" t="s">
        <v>213</v>
      </c>
      <c r="AK428" s="12" t="s">
        <v>73</v>
      </c>
      <c r="AL428" s="12" t="s">
        <v>213</v>
      </c>
      <c r="AM428" s="12" t="s">
        <v>213</v>
      </c>
      <c r="AN428" s="12" t="s">
        <v>213</v>
      </c>
      <c r="AO428" s="248"/>
      <c r="AP428" s="11" t="s">
        <v>7395</v>
      </c>
      <c r="AQ428" s="13" t="s">
        <v>7396</v>
      </c>
      <c r="AR428" s="122" t="s">
        <v>76</v>
      </c>
      <c r="AS428" s="12" t="s">
        <v>77</v>
      </c>
      <c r="AT428" s="14" t="s">
        <v>63</v>
      </c>
      <c r="AU428" s="14">
        <v>45612</v>
      </c>
    </row>
    <row r="429" spans="1:47" s="15" customFormat="1" ht="10.5">
      <c r="A429" s="13" t="s">
        <v>7399</v>
      </c>
      <c r="B429" s="11" t="s">
        <v>7400</v>
      </c>
      <c r="C429" s="12">
        <v>5908</v>
      </c>
      <c r="D429" s="13" t="s">
        <v>7401</v>
      </c>
      <c r="E429" s="13" t="s">
        <v>7277</v>
      </c>
      <c r="F429" s="253"/>
      <c r="G429" s="11" t="s">
        <v>547</v>
      </c>
      <c r="H429" s="11" t="s">
        <v>3284</v>
      </c>
      <c r="I429" s="15" t="s">
        <v>550</v>
      </c>
      <c r="J429" s="13" t="s">
        <v>63</v>
      </c>
      <c r="K429" s="11" t="s">
        <v>62</v>
      </c>
      <c r="L429" s="11" t="s">
        <v>628</v>
      </c>
      <c r="M429" s="16" t="s">
        <v>7402</v>
      </c>
      <c r="N429" s="16" t="s">
        <v>203</v>
      </c>
      <c r="O429" s="16" t="s">
        <v>7405</v>
      </c>
      <c r="P429" s="16" t="s">
        <v>203</v>
      </c>
      <c r="Q429" s="20" t="s">
        <v>7407</v>
      </c>
      <c r="R429" s="16" t="s">
        <v>203</v>
      </c>
      <c r="S429" s="16" t="s">
        <v>7409</v>
      </c>
      <c r="T429" s="248"/>
      <c r="U429" s="11" t="s">
        <v>135</v>
      </c>
      <c r="V429" s="144" t="s">
        <v>554</v>
      </c>
      <c r="W429" s="11" t="b">
        <v>0</v>
      </c>
      <c r="X429" s="12" t="s">
        <v>63</v>
      </c>
      <c r="Y429" s="248"/>
      <c r="Z429" s="11" t="s">
        <v>409</v>
      </c>
      <c r="AA429" s="11" t="s">
        <v>212</v>
      </c>
      <c r="AB429" s="12" t="s">
        <v>213</v>
      </c>
      <c r="AC429" s="12" t="s">
        <v>213</v>
      </c>
      <c r="AD429" s="12" t="s">
        <v>213</v>
      </c>
      <c r="AE429" s="12" t="s">
        <v>213</v>
      </c>
      <c r="AF429" s="12" t="s">
        <v>213</v>
      </c>
      <c r="AG429" s="12" t="s">
        <v>213</v>
      </c>
      <c r="AH429" s="12" t="s">
        <v>213</v>
      </c>
      <c r="AI429" s="12" t="s">
        <v>213</v>
      </c>
      <c r="AJ429" s="12" t="s">
        <v>213</v>
      </c>
      <c r="AK429" s="12" t="s">
        <v>73</v>
      </c>
      <c r="AL429" s="12" t="s">
        <v>213</v>
      </c>
      <c r="AM429" s="12" t="s">
        <v>213</v>
      </c>
      <c r="AN429" s="12" t="s">
        <v>213</v>
      </c>
      <c r="AO429" s="248"/>
      <c r="AP429" s="11" t="s">
        <v>7410</v>
      </c>
      <c r="AQ429" s="13" t="s">
        <v>7411</v>
      </c>
      <c r="AR429" s="122" t="s">
        <v>76</v>
      </c>
      <c r="AS429" s="12" t="s">
        <v>77</v>
      </c>
      <c r="AT429" s="14" t="s">
        <v>63</v>
      </c>
      <c r="AU429" s="14">
        <v>45892</v>
      </c>
    </row>
    <row r="430" spans="1:47" s="15" customFormat="1" ht="10.5">
      <c r="A430" s="13" t="s">
        <v>7414</v>
      </c>
      <c r="B430" s="11" t="s">
        <v>7415</v>
      </c>
      <c r="C430" s="12">
        <v>399</v>
      </c>
      <c r="D430" s="13" t="s">
        <v>7416</v>
      </c>
      <c r="E430" s="13" t="s">
        <v>7277</v>
      </c>
      <c r="F430" s="253"/>
      <c r="G430" s="11" t="s">
        <v>7419</v>
      </c>
      <c r="H430" s="11" t="s">
        <v>7422</v>
      </c>
      <c r="I430" s="11" t="s">
        <v>7425</v>
      </c>
      <c r="J430" s="13" t="s">
        <v>7426</v>
      </c>
      <c r="K430" s="11" t="s">
        <v>62</v>
      </c>
      <c r="L430" s="11" t="s">
        <v>112</v>
      </c>
      <c r="M430" s="16" t="s">
        <v>7427</v>
      </c>
      <c r="N430" s="16" t="s">
        <v>203</v>
      </c>
      <c r="O430" s="16" t="s">
        <v>7430</v>
      </c>
      <c r="P430" s="16" t="s">
        <v>254</v>
      </c>
      <c r="Q430" s="20" t="s">
        <v>63</v>
      </c>
      <c r="R430" s="16" t="s">
        <v>254</v>
      </c>
      <c r="S430" s="19" t="s">
        <v>63</v>
      </c>
      <c r="T430" s="248"/>
      <c r="U430" s="11" t="s">
        <v>67</v>
      </c>
      <c r="V430" s="144" t="s">
        <v>63</v>
      </c>
      <c r="W430" s="11" t="b">
        <v>0</v>
      </c>
      <c r="X430" s="12">
        <v>500</v>
      </c>
      <c r="Y430" s="248"/>
      <c r="Z430" s="11" t="s">
        <v>409</v>
      </c>
      <c r="AA430" s="11" t="s">
        <v>212</v>
      </c>
      <c r="AB430" s="12" t="s">
        <v>213</v>
      </c>
      <c r="AC430" s="12" t="s">
        <v>213</v>
      </c>
      <c r="AD430" s="12" t="s">
        <v>213</v>
      </c>
      <c r="AE430" s="12" t="s">
        <v>213</v>
      </c>
      <c r="AF430" s="12" t="s">
        <v>213</v>
      </c>
      <c r="AG430" s="12" t="s">
        <v>213</v>
      </c>
      <c r="AH430" s="12" t="s">
        <v>213</v>
      </c>
      <c r="AI430" s="12" t="s">
        <v>213</v>
      </c>
      <c r="AJ430" s="12" t="s">
        <v>213</v>
      </c>
      <c r="AK430" s="12" t="s">
        <v>73</v>
      </c>
      <c r="AL430" s="12" t="s">
        <v>213</v>
      </c>
      <c r="AM430" s="12" t="s">
        <v>213</v>
      </c>
      <c r="AN430" s="12" t="s">
        <v>213</v>
      </c>
      <c r="AO430" s="248"/>
      <c r="AP430" s="11" t="s">
        <v>7431</v>
      </c>
      <c r="AQ430" s="13" t="s">
        <v>7432</v>
      </c>
      <c r="AR430" s="122" t="s">
        <v>76</v>
      </c>
      <c r="AS430" s="12" t="s">
        <v>77</v>
      </c>
      <c r="AT430" s="14" t="s">
        <v>63</v>
      </c>
      <c r="AU430" s="14">
        <v>45612</v>
      </c>
    </row>
    <row r="431" spans="1:47" s="15" customFormat="1" ht="10.5">
      <c r="A431" s="13" t="s">
        <v>7435</v>
      </c>
      <c r="B431" s="11" t="s">
        <v>7436</v>
      </c>
      <c r="C431" s="12">
        <v>400</v>
      </c>
      <c r="D431" s="13" t="s">
        <v>7437</v>
      </c>
      <c r="E431" s="13" t="s">
        <v>7277</v>
      </c>
      <c r="F431" s="253"/>
      <c r="G431" s="11" t="s">
        <v>547</v>
      </c>
      <c r="H431" s="11" t="s">
        <v>548</v>
      </c>
      <c r="I431" s="15" t="s">
        <v>550</v>
      </c>
      <c r="J431" s="13" t="s">
        <v>63</v>
      </c>
      <c r="K431" s="11" t="s">
        <v>62</v>
      </c>
      <c r="L431" s="11" t="s">
        <v>628</v>
      </c>
      <c r="M431" s="16" t="s">
        <v>7438</v>
      </c>
      <c r="N431" s="16" t="s">
        <v>203</v>
      </c>
      <c r="O431" s="16" t="s">
        <v>7441</v>
      </c>
      <c r="P431" s="16" t="s">
        <v>203</v>
      </c>
      <c r="Q431" s="20" t="s">
        <v>7444</v>
      </c>
      <c r="R431" s="16" t="s">
        <v>203</v>
      </c>
      <c r="S431" s="16" t="s">
        <v>7447</v>
      </c>
      <c r="T431" s="248"/>
      <c r="U431" s="11" t="s">
        <v>135</v>
      </c>
      <c r="V431" s="144" t="s">
        <v>554</v>
      </c>
      <c r="W431" s="11" t="b">
        <v>0</v>
      </c>
      <c r="X431" s="12" t="s">
        <v>63</v>
      </c>
      <c r="Y431" s="248"/>
      <c r="Z431" s="11" t="s">
        <v>409</v>
      </c>
      <c r="AA431" s="11" t="s">
        <v>212</v>
      </c>
      <c r="AB431" s="12" t="s">
        <v>213</v>
      </c>
      <c r="AC431" s="12" t="s">
        <v>213</v>
      </c>
      <c r="AD431" s="12" t="s">
        <v>213</v>
      </c>
      <c r="AE431" s="12" t="s">
        <v>213</v>
      </c>
      <c r="AF431" s="12" t="s">
        <v>213</v>
      </c>
      <c r="AG431" s="12" t="s">
        <v>213</v>
      </c>
      <c r="AH431" s="12" t="s">
        <v>213</v>
      </c>
      <c r="AI431" s="12" t="s">
        <v>213</v>
      </c>
      <c r="AJ431" s="12" t="s">
        <v>213</v>
      </c>
      <c r="AK431" s="12" t="s">
        <v>73</v>
      </c>
      <c r="AL431" s="12" t="s">
        <v>213</v>
      </c>
      <c r="AM431" s="12" t="s">
        <v>213</v>
      </c>
      <c r="AN431" s="12" t="s">
        <v>213</v>
      </c>
      <c r="AO431" s="248"/>
      <c r="AP431" s="11" t="s">
        <v>7449</v>
      </c>
      <c r="AQ431" s="13" t="s">
        <v>7450</v>
      </c>
      <c r="AR431" s="122" t="s">
        <v>76</v>
      </c>
      <c r="AS431" s="12" t="s">
        <v>77</v>
      </c>
      <c r="AT431" s="14" t="s">
        <v>63</v>
      </c>
      <c r="AU431" s="14">
        <v>45892</v>
      </c>
    </row>
    <row r="432" spans="1:47" s="10" customFormat="1" ht="11.25">
      <c r="A432" s="13" t="s">
        <v>7453</v>
      </c>
      <c r="B432" s="11" t="s">
        <v>7454</v>
      </c>
      <c r="C432" s="12">
        <v>403</v>
      </c>
      <c r="D432" s="13" t="s">
        <v>7455</v>
      </c>
      <c r="E432" s="13" t="s">
        <v>7277</v>
      </c>
      <c r="F432" s="253"/>
      <c r="G432" s="11" t="s">
        <v>7458</v>
      </c>
      <c r="H432" s="11" t="s">
        <v>7459</v>
      </c>
      <c r="I432" s="11" t="s">
        <v>7461</v>
      </c>
      <c r="J432" s="13" t="s">
        <v>7462</v>
      </c>
      <c r="K432" s="11" t="s">
        <v>62</v>
      </c>
      <c r="L432" s="11" t="s">
        <v>112</v>
      </c>
      <c r="M432" s="16" t="s">
        <v>7463</v>
      </c>
      <c r="N432" s="16" t="s">
        <v>203</v>
      </c>
      <c r="O432" s="16" t="s">
        <v>7466</v>
      </c>
      <c r="P432" s="16" t="s">
        <v>254</v>
      </c>
      <c r="Q432" s="20" t="s">
        <v>63</v>
      </c>
      <c r="R432" s="16" t="s">
        <v>254</v>
      </c>
      <c r="S432" s="19" t="s">
        <v>63</v>
      </c>
      <c r="T432" s="248"/>
      <c r="U432" s="11" t="s">
        <v>1128</v>
      </c>
      <c r="V432" s="144" t="s">
        <v>63</v>
      </c>
      <c r="W432" s="11" t="b">
        <v>0</v>
      </c>
      <c r="X432" s="12" t="s">
        <v>1130</v>
      </c>
      <c r="Y432" s="248"/>
      <c r="Z432" s="11" t="s">
        <v>409</v>
      </c>
      <c r="AA432" s="11" t="s">
        <v>212</v>
      </c>
      <c r="AB432" s="12" t="s">
        <v>213</v>
      </c>
      <c r="AC432" s="12" t="s">
        <v>213</v>
      </c>
      <c r="AD432" s="12" t="s">
        <v>213</v>
      </c>
      <c r="AE432" s="12" t="s">
        <v>213</v>
      </c>
      <c r="AF432" s="12" t="s">
        <v>213</v>
      </c>
      <c r="AG432" s="12" t="s">
        <v>213</v>
      </c>
      <c r="AH432" s="12" t="s">
        <v>213</v>
      </c>
      <c r="AI432" s="12" t="s">
        <v>213</v>
      </c>
      <c r="AJ432" s="12" t="s">
        <v>213</v>
      </c>
      <c r="AK432" s="12" t="s">
        <v>73</v>
      </c>
      <c r="AL432" s="12" t="s">
        <v>213</v>
      </c>
      <c r="AM432" s="12" t="s">
        <v>213</v>
      </c>
      <c r="AN432" s="12" t="s">
        <v>213</v>
      </c>
      <c r="AO432" s="248"/>
      <c r="AP432" s="11" t="s">
        <v>7467</v>
      </c>
      <c r="AQ432" s="13" t="s">
        <v>7468</v>
      </c>
      <c r="AR432" s="122" t="s">
        <v>76</v>
      </c>
      <c r="AS432" s="12" t="s">
        <v>77</v>
      </c>
      <c r="AT432" s="14" t="s">
        <v>63</v>
      </c>
      <c r="AU432" s="14">
        <v>45612</v>
      </c>
    </row>
    <row r="433" spans="1:47" s="15" customFormat="1" ht="10.5">
      <c r="A433" s="13" t="s">
        <v>7472</v>
      </c>
      <c r="B433" s="11" t="s">
        <v>7473</v>
      </c>
      <c r="C433" s="12">
        <v>404</v>
      </c>
      <c r="D433" s="13" t="s">
        <v>7474</v>
      </c>
      <c r="E433" s="13" t="s">
        <v>7277</v>
      </c>
      <c r="F433" s="253"/>
      <c r="G433" s="11" t="s">
        <v>1319</v>
      </c>
      <c r="H433" s="11" t="s">
        <v>2815</v>
      </c>
      <c r="I433" s="11" t="s">
        <v>2752</v>
      </c>
      <c r="J433" s="13" t="s">
        <v>63</v>
      </c>
      <c r="K433" s="11" t="s">
        <v>62</v>
      </c>
      <c r="L433" s="11" t="s">
        <v>112</v>
      </c>
      <c r="M433" s="16" t="s">
        <v>7477</v>
      </c>
      <c r="N433" s="16" t="s">
        <v>203</v>
      </c>
      <c r="O433" s="16" t="s">
        <v>7480</v>
      </c>
      <c r="P433" s="16" t="s">
        <v>203</v>
      </c>
      <c r="Q433" s="20" t="s">
        <v>7482</v>
      </c>
      <c r="R433" s="16" t="s">
        <v>203</v>
      </c>
      <c r="S433" s="16" t="s">
        <v>7484</v>
      </c>
      <c r="T433" s="248"/>
      <c r="U433" s="11" t="s">
        <v>135</v>
      </c>
      <c r="V433" s="144" t="s">
        <v>1396</v>
      </c>
      <c r="W433" s="11" t="b">
        <v>0</v>
      </c>
      <c r="X433" s="12" t="s">
        <v>63</v>
      </c>
      <c r="Y433" s="248"/>
      <c r="Z433" s="11" t="s">
        <v>409</v>
      </c>
      <c r="AA433" s="11" t="s">
        <v>212</v>
      </c>
      <c r="AB433" s="12" t="s">
        <v>213</v>
      </c>
      <c r="AC433" s="12" t="s">
        <v>213</v>
      </c>
      <c r="AD433" s="12" t="s">
        <v>213</v>
      </c>
      <c r="AE433" s="12" t="s">
        <v>213</v>
      </c>
      <c r="AF433" s="12" t="s">
        <v>213</v>
      </c>
      <c r="AG433" s="12" t="s">
        <v>213</v>
      </c>
      <c r="AH433" s="12" t="s">
        <v>213</v>
      </c>
      <c r="AI433" s="12" t="s">
        <v>213</v>
      </c>
      <c r="AJ433" s="12" t="s">
        <v>213</v>
      </c>
      <c r="AK433" s="12" t="s">
        <v>73</v>
      </c>
      <c r="AL433" s="12" t="s">
        <v>213</v>
      </c>
      <c r="AM433" s="12" t="s">
        <v>213</v>
      </c>
      <c r="AN433" s="12" t="s">
        <v>213</v>
      </c>
      <c r="AO433" s="248"/>
      <c r="AP433" s="11" t="s">
        <v>7485</v>
      </c>
      <c r="AQ433" s="13" t="s">
        <v>7486</v>
      </c>
      <c r="AR433" s="122" t="s">
        <v>76</v>
      </c>
      <c r="AS433" s="12" t="s">
        <v>77</v>
      </c>
      <c r="AT433" s="14" t="s">
        <v>63</v>
      </c>
      <c r="AU433" s="14">
        <v>45612</v>
      </c>
    </row>
    <row r="434" spans="1:47" s="15" customFormat="1" ht="10.5">
      <c r="A434" s="13" t="s">
        <v>7489</v>
      </c>
      <c r="B434" s="11" t="s">
        <v>7490</v>
      </c>
      <c r="C434" s="12">
        <v>401</v>
      </c>
      <c r="D434" s="13" t="s">
        <v>7491</v>
      </c>
      <c r="E434" s="13" t="s">
        <v>7277</v>
      </c>
      <c r="F434" s="253"/>
      <c r="G434" s="11" t="s">
        <v>7494</v>
      </c>
      <c r="H434" s="11" t="s">
        <v>7497</v>
      </c>
      <c r="I434" s="11" t="s">
        <v>7500</v>
      </c>
      <c r="J434" s="13" t="s">
        <v>7501</v>
      </c>
      <c r="K434" s="11" t="s">
        <v>62</v>
      </c>
      <c r="L434" s="11" t="s">
        <v>112</v>
      </c>
      <c r="M434" s="16" t="s">
        <v>7502</v>
      </c>
      <c r="N434" s="16" t="s">
        <v>203</v>
      </c>
      <c r="O434" s="16" t="s">
        <v>7505</v>
      </c>
      <c r="P434" s="16" t="s">
        <v>254</v>
      </c>
      <c r="Q434" s="20" t="s">
        <v>63</v>
      </c>
      <c r="R434" s="16" t="s">
        <v>254</v>
      </c>
      <c r="S434" s="19" t="s">
        <v>63</v>
      </c>
      <c r="T434" s="248"/>
      <c r="U434" s="11" t="s">
        <v>1128</v>
      </c>
      <c r="V434" s="144" t="s">
        <v>63</v>
      </c>
      <c r="W434" s="11" t="b">
        <v>0</v>
      </c>
      <c r="X434" s="12" t="s">
        <v>1130</v>
      </c>
      <c r="Y434" s="248"/>
      <c r="Z434" s="11" t="s">
        <v>409</v>
      </c>
      <c r="AA434" s="11" t="s">
        <v>212</v>
      </c>
      <c r="AB434" s="12" t="s">
        <v>213</v>
      </c>
      <c r="AC434" s="12" t="s">
        <v>213</v>
      </c>
      <c r="AD434" s="12" t="s">
        <v>213</v>
      </c>
      <c r="AE434" s="12" t="s">
        <v>213</v>
      </c>
      <c r="AF434" s="12" t="s">
        <v>213</v>
      </c>
      <c r="AG434" s="12" t="s">
        <v>213</v>
      </c>
      <c r="AH434" s="12" t="s">
        <v>213</v>
      </c>
      <c r="AI434" s="12" t="s">
        <v>213</v>
      </c>
      <c r="AJ434" s="12" t="s">
        <v>213</v>
      </c>
      <c r="AK434" s="12" t="s">
        <v>73</v>
      </c>
      <c r="AL434" s="12" t="s">
        <v>213</v>
      </c>
      <c r="AM434" s="12" t="s">
        <v>213</v>
      </c>
      <c r="AN434" s="12" t="s">
        <v>213</v>
      </c>
      <c r="AO434" s="248"/>
      <c r="AP434" s="11" t="s">
        <v>7506</v>
      </c>
      <c r="AQ434" s="13" t="s">
        <v>7507</v>
      </c>
      <c r="AR434" s="122" t="s">
        <v>76</v>
      </c>
      <c r="AS434" s="12" t="s">
        <v>77</v>
      </c>
      <c r="AT434" s="14" t="s">
        <v>63</v>
      </c>
      <c r="AU434" s="14">
        <v>45612</v>
      </c>
    </row>
    <row r="435" spans="1:47" s="15" customFormat="1" ht="10.5">
      <c r="A435" s="13" t="s">
        <v>7511</v>
      </c>
      <c r="B435" s="11" t="s">
        <v>7512</v>
      </c>
      <c r="C435" s="12">
        <v>402</v>
      </c>
      <c r="D435" s="13" t="s">
        <v>7513</v>
      </c>
      <c r="E435" s="13" t="s">
        <v>7277</v>
      </c>
      <c r="F435" s="253"/>
      <c r="G435" s="11" t="s">
        <v>1319</v>
      </c>
      <c r="H435" s="11" t="s">
        <v>2815</v>
      </c>
      <c r="I435" s="11" t="s">
        <v>2752</v>
      </c>
      <c r="J435" s="13" t="s">
        <v>63</v>
      </c>
      <c r="K435" s="11" t="s">
        <v>62</v>
      </c>
      <c r="L435" s="11" t="s">
        <v>112</v>
      </c>
      <c r="M435" s="16" t="s">
        <v>7514</v>
      </c>
      <c r="N435" s="16" t="s">
        <v>203</v>
      </c>
      <c r="O435" s="16" t="s">
        <v>7517</v>
      </c>
      <c r="P435" s="16" t="s">
        <v>203</v>
      </c>
      <c r="Q435" s="20" t="s">
        <v>7519</v>
      </c>
      <c r="R435" s="16" t="s">
        <v>203</v>
      </c>
      <c r="S435" s="16" t="s">
        <v>7521</v>
      </c>
      <c r="T435" s="248"/>
      <c r="U435" s="11" t="s">
        <v>135</v>
      </c>
      <c r="V435" s="144" t="s">
        <v>1396</v>
      </c>
      <c r="W435" s="11" t="b">
        <v>0</v>
      </c>
      <c r="X435" s="12" t="s">
        <v>63</v>
      </c>
      <c r="Y435" s="248"/>
      <c r="Z435" s="11" t="s">
        <v>409</v>
      </c>
      <c r="AA435" s="11" t="s">
        <v>212</v>
      </c>
      <c r="AB435" s="12" t="s">
        <v>213</v>
      </c>
      <c r="AC435" s="12" t="s">
        <v>213</v>
      </c>
      <c r="AD435" s="12" t="s">
        <v>213</v>
      </c>
      <c r="AE435" s="12" t="s">
        <v>213</v>
      </c>
      <c r="AF435" s="12" t="s">
        <v>213</v>
      </c>
      <c r="AG435" s="12" t="s">
        <v>213</v>
      </c>
      <c r="AH435" s="12" t="s">
        <v>213</v>
      </c>
      <c r="AI435" s="12" t="s">
        <v>213</v>
      </c>
      <c r="AJ435" s="12" t="s">
        <v>213</v>
      </c>
      <c r="AK435" s="12" t="s">
        <v>73</v>
      </c>
      <c r="AL435" s="12" t="s">
        <v>213</v>
      </c>
      <c r="AM435" s="12" t="s">
        <v>213</v>
      </c>
      <c r="AN435" s="12" t="s">
        <v>213</v>
      </c>
      <c r="AO435" s="248"/>
      <c r="AP435" s="11" t="s">
        <v>7522</v>
      </c>
      <c r="AQ435" s="13" t="s">
        <v>7523</v>
      </c>
      <c r="AR435" s="122" t="s">
        <v>76</v>
      </c>
      <c r="AS435" s="12" t="s">
        <v>77</v>
      </c>
      <c r="AT435" s="14" t="s">
        <v>63</v>
      </c>
      <c r="AU435" s="14">
        <v>45612</v>
      </c>
    </row>
    <row r="436" spans="1:47" s="15" customFormat="1" ht="10.5">
      <c r="A436" s="13" t="s">
        <v>7526</v>
      </c>
      <c r="B436" s="11" t="s">
        <v>7527</v>
      </c>
      <c r="C436" s="12">
        <v>416</v>
      </c>
      <c r="D436" s="13" t="s">
        <v>7528</v>
      </c>
      <c r="E436" s="13" t="s">
        <v>7277</v>
      </c>
      <c r="F436" s="253"/>
      <c r="G436" s="11" t="s">
        <v>7531</v>
      </c>
      <c r="H436" s="11" t="s">
        <v>7534</v>
      </c>
      <c r="I436" s="11" t="s">
        <v>7537</v>
      </c>
      <c r="J436" s="13" t="s">
        <v>7538</v>
      </c>
      <c r="K436" s="11" t="s">
        <v>62</v>
      </c>
      <c r="L436" s="11" t="s">
        <v>112</v>
      </c>
      <c r="M436" s="16" t="s">
        <v>7539</v>
      </c>
      <c r="N436" s="16" t="s">
        <v>203</v>
      </c>
      <c r="O436" s="16" t="s">
        <v>7542</v>
      </c>
      <c r="P436" s="16" t="s">
        <v>254</v>
      </c>
      <c r="Q436" s="20" t="s">
        <v>63</v>
      </c>
      <c r="R436" s="16" t="s">
        <v>254</v>
      </c>
      <c r="S436" s="19" t="s">
        <v>63</v>
      </c>
      <c r="T436" s="248"/>
      <c r="U436" s="11" t="s">
        <v>1128</v>
      </c>
      <c r="V436" s="144" t="s">
        <v>63</v>
      </c>
      <c r="W436" s="11" t="b">
        <v>0</v>
      </c>
      <c r="X436" s="12" t="s">
        <v>1130</v>
      </c>
      <c r="Y436" s="248"/>
      <c r="Z436" s="11" t="s">
        <v>409</v>
      </c>
      <c r="AA436" s="11" t="s">
        <v>212</v>
      </c>
      <c r="AB436" s="12" t="s">
        <v>213</v>
      </c>
      <c r="AC436" s="12" t="s">
        <v>213</v>
      </c>
      <c r="AD436" s="12" t="s">
        <v>213</v>
      </c>
      <c r="AE436" s="12" t="s">
        <v>213</v>
      </c>
      <c r="AF436" s="12" t="s">
        <v>213</v>
      </c>
      <c r="AG436" s="12" t="s">
        <v>213</v>
      </c>
      <c r="AH436" s="12" t="s">
        <v>213</v>
      </c>
      <c r="AI436" s="12" t="s">
        <v>213</v>
      </c>
      <c r="AJ436" s="12" t="s">
        <v>213</v>
      </c>
      <c r="AK436" s="12" t="s">
        <v>73</v>
      </c>
      <c r="AL436" s="12" t="s">
        <v>213</v>
      </c>
      <c r="AM436" s="12" t="s">
        <v>213</v>
      </c>
      <c r="AN436" s="12" t="s">
        <v>213</v>
      </c>
      <c r="AO436" s="248"/>
      <c r="AP436" s="11" t="s">
        <v>7543</v>
      </c>
      <c r="AQ436" s="13" t="s">
        <v>7544</v>
      </c>
      <c r="AR436" s="122" t="s">
        <v>76</v>
      </c>
      <c r="AS436" s="12" t="s">
        <v>77</v>
      </c>
      <c r="AT436" s="14" t="s">
        <v>63</v>
      </c>
      <c r="AU436" s="14">
        <v>45612</v>
      </c>
    </row>
    <row r="437" spans="1:47" s="15" customFormat="1" ht="10.5">
      <c r="A437" s="13" t="s">
        <v>7547</v>
      </c>
      <c r="B437" s="11" t="s">
        <v>7548</v>
      </c>
      <c r="C437" s="12">
        <v>417</v>
      </c>
      <c r="D437" s="13" t="s">
        <v>7549</v>
      </c>
      <c r="E437" s="13" t="s">
        <v>7277</v>
      </c>
      <c r="F437" s="253"/>
      <c r="G437" s="11" t="s">
        <v>1319</v>
      </c>
      <c r="H437" s="11" t="s">
        <v>1393</v>
      </c>
      <c r="I437" s="11" t="s">
        <v>2752</v>
      </c>
      <c r="J437" s="13" t="s">
        <v>63</v>
      </c>
      <c r="K437" s="11" t="s">
        <v>62</v>
      </c>
      <c r="L437" s="11" t="s">
        <v>112</v>
      </c>
      <c r="M437" s="16" t="s">
        <v>7550</v>
      </c>
      <c r="N437" s="16" t="s">
        <v>203</v>
      </c>
      <c r="O437" s="16" t="s">
        <v>7553</v>
      </c>
      <c r="P437" s="16" t="s">
        <v>203</v>
      </c>
      <c r="Q437" s="20" t="s">
        <v>7555</v>
      </c>
      <c r="R437" s="16" t="s">
        <v>203</v>
      </c>
      <c r="S437" s="16" t="s">
        <v>7557</v>
      </c>
      <c r="T437" s="248"/>
      <c r="U437" s="11" t="s">
        <v>135</v>
      </c>
      <c r="V437" s="144" t="s">
        <v>3763</v>
      </c>
      <c r="W437" s="11" t="b">
        <v>0</v>
      </c>
      <c r="X437" s="12" t="s">
        <v>63</v>
      </c>
      <c r="Y437" s="248"/>
      <c r="Z437" s="11" t="s">
        <v>409</v>
      </c>
      <c r="AA437" s="11" t="s">
        <v>212</v>
      </c>
      <c r="AB437" s="12" t="s">
        <v>213</v>
      </c>
      <c r="AC437" s="12" t="s">
        <v>213</v>
      </c>
      <c r="AD437" s="12" t="s">
        <v>213</v>
      </c>
      <c r="AE437" s="12" t="s">
        <v>213</v>
      </c>
      <c r="AF437" s="12" t="s">
        <v>213</v>
      </c>
      <c r="AG437" s="12" t="s">
        <v>213</v>
      </c>
      <c r="AH437" s="12" t="s">
        <v>213</v>
      </c>
      <c r="AI437" s="12" t="s">
        <v>213</v>
      </c>
      <c r="AJ437" s="12" t="s">
        <v>213</v>
      </c>
      <c r="AK437" s="12" t="s">
        <v>73</v>
      </c>
      <c r="AL437" s="12" t="s">
        <v>213</v>
      </c>
      <c r="AM437" s="12" t="s">
        <v>213</v>
      </c>
      <c r="AN437" s="12" t="s">
        <v>213</v>
      </c>
      <c r="AO437" s="248"/>
      <c r="AP437" s="11" t="s">
        <v>7558</v>
      </c>
      <c r="AQ437" s="13" t="s">
        <v>7559</v>
      </c>
      <c r="AR437" s="122" t="s">
        <v>76</v>
      </c>
      <c r="AS437" s="12" t="s">
        <v>77</v>
      </c>
      <c r="AT437" s="14" t="s">
        <v>63</v>
      </c>
      <c r="AU437" s="14">
        <v>45612</v>
      </c>
    </row>
    <row r="438" spans="1:47" s="15" customFormat="1" ht="10.5">
      <c r="A438" s="13" t="s">
        <v>7562</v>
      </c>
      <c r="B438" s="11" t="s">
        <v>7563</v>
      </c>
      <c r="C438" s="12">
        <v>422</v>
      </c>
      <c r="D438" s="13" t="s">
        <v>7564</v>
      </c>
      <c r="E438" s="13" t="s">
        <v>7277</v>
      </c>
      <c r="F438" s="253"/>
      <c r="G438" s="11" t="s">
        <v>7567</v>
      </c>
      <c r="H438" s="11" t="s">
        <v>7568</v>
      </c>
      <c r="I438" s="11" t="s">
        <v>7571</v>
      </c>
      <c r="J438" s="13" t="s">
        <v>7573</v>
      </c>
      <c r="K438" s="11" t="s">
        <v>62</v>
      </c>
      <c r="L438" s="11" t="s">
        <v>112</v>
      </c>
      <c r="M438" s="16" t="s">
        <v>7574</v>
      </c>
      <c r="N438" s="16" t="s">
        <v>203</v>
      </c>
      <c r="O438" s="16" t="s">
        <v>7578</v>
      </c>
      <c r="P438" s="16" t="s">
        <v>254</v>
      </c>
      <c r="Q438" s="20" t="s">
        <v>63</v>
      </c>
      <c r="R438" s="16" t="s">
        <v>254</v>
      </c>
      <c r="S438" s="19" t="s">
        <v>63</v>
      </c>
      <c r="T438" s="248"/>
      <c r="U438" s="11" t="s">
        <v>1128</v>
      </c>
      <c r="V438" s="144" t="s">
        <v>63</v>
      </c>
      <c r="W438" s="11" t="b">
        <v>0</v>
      </c>
      <c r="X438" s="12" t="s">
        <v>1130</v>
      </c>
      <c r="Y438" s="248"/>
      <c r="Z438" s="11" t="s">
        <v>409</v>
      </c>
      <c r="AA438" s="11" t="s">
        <v>212</v>
      </c>
      <c r="AB438" s="12" t="s">
        <v>213</v>
      </c>
      <c r="AC438" s="12" t="s">
        <v>213</v>
      </c>
      <c r="AD438" s="12" t="s">
        <v>213</v>
      </c>
      <c r="AE438" s="12" t="s">
        <v>213</v>
      </c>
      <c r="AF438" s="12" t="s">
        <v>213</v>
      </c>
      <c r="AG438" s="12" t="s">
        <v>213</v>
      </c>
      <c r="AH438" s="12" t="s">
        <v>213</v>
      </c>
      <c r="AI438" s="12" t="s">
        <v>213</v>
      </c>
      <c r="AJ438" s="12" t="s">
        <v>213</v>
      </c>
      <c r="AK438" s="12" t="s">
        <v>73</v>
      </c>
      <c r="AL438" s="12" t="s">
        <v>213</v>
      </c>
      <c r="AM438" s="12" t="s">
        <v>213</v>
      </c>
      <c r="AN438" s="12" t="s">
        <v>213</v>
      </c>
      <c r="AO438" s="248"/>
      <c r="AP438" s="11" t="s">
        <v>7579</v>
      </c>
      <c r="AQ438" s="13" t="s">
        <v>7580</v>
      </c>
      <c r="AR438" s="122" t="s">
        <v>76</v>
      </c>
      <c r="AS438" s="12" t="s">
        <v>77</v>
      </c>
      <c r="AT438" s="14" t="s">
        <v>63</v>
      </c>
      <c r="AU438" s="14">
        <v>45612</v>
      </c>
    </row>
    <row r="439" spans="1:47" s="10" customFormat="1" ht="11.25">
      <c r="A439" s="13" t="s">
        <v>7584</v>
      </c>
      <c r="B439" s="11" t="s">
        <v>7585</v>
      </c>
      <c r="C439" s="12">
        <v>423</v>
      </c>
      <c r="D439" s="13" t="s">
        <v>7586</v>
      </c>
      <c r="E439" s="13" t="s">
        <v>7277</v>
      </c>
      <c r="F439" s="253"/>
      <c r="G439" s="11" t="s">
        <v>1319</v>
      </c>
      <c r="H439" s="11" t="s">
        <v>1393</v>
      </c>
      <c r="I439" s="11" t="s">
        <v>2752</v>
      </c>
      <c r="J439" s="13" t="s">
        <v>63</v>
      </c>
      <c r="K439" s="11" t="s">
        <v>62</v>
      </c>
      <c r="L439" s="11" t="s">
        <v>112</v>
      </c>
      <c r="M439" s="16" t="s">
        <v>7587</v>
      </c>
      <c r="N439" s="16" t="s">
        <v>203</v>
      </c>
      <c r="O439" s="16" t="s">
        <v>7590</v>
      </c>
      <c r="P439" s="16" t="s">
        <v>203</v>
      </c>
      <c r="Q439" s="20" t="s">
        <v>7592</v>
      </c>
      <c r="R439" s="16" t="s">
        <v>203</v>
      </c>
      <c r="S439" s="16" t="s">
        <v>7594</v>
      </c>
      <c r="T439" s="248"/>
      <c r="U439" s="11" t="s">
        <v>135</v>
      </c>
      <c r="V439" s="144" t="s">
        <v>3763</v>
      </c>
      <c r="W439" s="11" t="b">
        <v>0</v>
      </c>
      <c r="X439" s="12" t="s">
        <v>63</v>
      </c>
      <c r="Y439" s="248"/>
      <c r="Z439" s="11" t="s">
        <v>409</v>
      </c>
      <c r="AA439" s="11" t="s">
        <v>212</v>
      </c>
      <c r="AB439" s="12" t="s">
        <v>213</v>
      </c>
      <c r="AC439" s="12" t="s">
        <v>213</v>
      </c>
      <c r="AD439" s="12" t="s">
        <v>213</v>
      </c>
      <c r="AE439" s="12" t="s">
        <v>213</v>
      </c>
      <c r="AF439" s="12" t="s">
        <v>213</v>
      </c>
      <c r="AG439" s="12" t="s">
        <v>213</v>
      </c>
      <c r="AH439" s="12" t="s">
        <v>213</v>
      </c>
      <c r="AI439" s="12" t="s">
        <v>213</v>
      </c>
      <c r="AJ439" s="12" t="s">
        <v>213</v>
      </c>
      <c r="AK439" s="12" t="s">
        <v>73</v>
      </c>
      <c r="AL439" s="12" t="s">
        <v>213</v>
      </c>
      <c r="AM439" s="12" t="s">
        <v>213</v>
      </c>
      <c r="AN439" s="12" t="s">
        <v>213</v>
      </c>
      <c r="AO439" s="248"/>
      <c r="AP439" s="11" t="s">
        <v>7595</v>
      </c>
      <c r="AQ439" s="13" t="s">
        <v>7596</v>
      </c>
      <c r="AR439" s="122" t="s">
        <v>76</v>
      </c>
      <c r="AS439" s="12" t="s">
        <v>77</v>
      </c>
      <c r="AT439" s="14" t="s">
        <v>63</v>
      </c>
      <c r="AU439" s="14">
        <v>45612</v>
      </c>
    </row>
    <row r="440" spans="1:47" s="15" customFormat="1" ht="10.5">
      <c r="A440" s="13" t="s">
        <v>7599</v>
      </c>
      <c r="B440" s="11" t="s">
        <v>7600</v>
      </c>
      <c r="C440" s="12">
        <v>420</v>
      </c>
      <c r="D440" s="13" t="s">
        <v>7601</v>
      </c>
      <c r="E440" s="13" t="s">
        <v>7277</v>
      </c>
      <c r="F440" s="253"/>
      <c r="G440" s="11" t="s">
        <v>7604</v>
      </c>
      <c r="H440" s="11" t="s">
        <v>7605</v>
      </c>
      <c r="I440" s="11" t="s">
        <v>7608</v>
      </c>
      <c r="J440" s="13" t="s">
        <v>7610</v>
      </c>
      <c r="K440" s="11" t="s">
        <v>62</v>
      </c>
      <c r="L440" s="11" t="s">
        <v>112</v>
      </c>
      <c r="M440" s="16" t="s">
        <v>7611</v>
      </c>
      <c r="N440" s="16" t="s">
        <v>203</v>
      </c>
      <c r="O440" s="11" t="s">
        <v>7615</v>
      </c>
      <c r="P440" s="16" t="s">
        <v>254</v>
      </c>
      <c r="Q440" s="20" t="s">
        <v>63</v>
      </c>
      <c r="R440" s="16" t="s">
        <v>254</v>
      </c>
      <c r="S440" s="19" t="s">
        <v>63</v>
      </c>
      <c r="T440" s="248"/>
      <c r="U440" s="11" t="s">
        <v>1128</v>
      </c>
      <c r="V440" s="144" t="s">
        <v>63</v>
      </c>
      <c r="W440" s="11" t="b">
        <v>0</v>
      </c>
      <c r="X440" s="12" t="s">
        <v>1130</v>
      </c>
      <c r="Y440" s="248"/>
      <c r="Z440" s="11" t="s">
        <v>409</v>
      </c>
      <c r="AA440" s="11" t="s">
        <v>212</v>
      </c>
      <c r="AB440" s="12" t="s">
        <v>213</v>
      </c>
      <c r="AC440" s="12" t="s">
        <v>213</v>
      </c>
      <c r="AD440" s="12" t="s">
        <v>213</v>
      </c>
      <c r="AE440" s="12" t="s">
        <v>213</v>
      </c>
      <c r="AF440" s="12" t="s">
        <v>213</v>
      </c>
      <c r="AG440" s="12" t="s">
        <v>213</v>
      </c>
      <c r="AH440" s="12" t="s">
        <v>213</v>
      </c>
      <c r="AI440" s="12" t="s">
        <v>213</v>
      </c>
      <c r="AJ440" s="12" t="s">
        <v>213</v>
      </c>
      <c r="AK440" s="12" t="s">
        <v>73</v>
      </c>
      <c r="AL440" s="12" t="s">
        <v>213</v>
      </c>
      <c r="AM440" s="12" t="s">
        <v>213</v>
      </c>
      <c r="AN440" s="12" t="s">
        <v>213</v>
      </c>
      <c r="AO440" s="248"/>
      <c r="AP440" s="11" t="s">
        <v>7616</v>
      </c>
      <c r="AQ440" s="13" t="s">
        <v>7617</v>
      </c>
      <c r="AR440" s="122" t="s">
        <v>76</v>
      </c>
      <c r="AS440" s="12" t="s">
        <v>77</v>
      </c>
      <c r="AT440" s="14" t="s">
        <v>63</v>
      </c>
      <c r="AU440" s="14">
        <v>45612</v>
      </c>
    </row>
    <row r="441" spans="1:47" s="15" customFormat="1" ht="10.5">
      <c r="A441" s="13" t="s">
        <v>7621</v>
      </c>
      <c r="B441" s="11" t="s">
        <v>7622</v>
      </c>
      <c r="C441" s="12">
        <v>421</v>
      </c>
      <c r="D441" s="13" t="s">
        <v>7623</v>
      </c>
      <c r="E441" s="13" t="s">
        <v>7277</v>
      </c>
      <c r="F441" s="253"/>
      <c r="G441" s="11" t="s">
        <v>1319</v>
      </c>
      <c r="H441" s="11" t="s">
        <v>1393</v>
      </c>
      <c r="I441" s="11" t="s">
        <v>2752</v>
      </c>
      <c r="J441" s="13" t="s">
        <v>63</v>
      </c>
      <c r="K441" s="11" t="s">
        <v>62</v>
      </c>
      <c r="L441" s="11" t="s">
        <v>112</v>
      </c>
      <c r="M441" s="16" t="s">
        <v>7624</v>
      </c>
      <c r="N441" s="16" t="s">
        <v>203</v>
      </c>
      <c r="O441" s="16" t="s">
        <v>7627</v>
      </c>
      <c r="P441" s="16" t="s">
        <v>203</v>
      </c>
      <c r="Q441" s="20" t="s">
        <v>7629</v>
      </c>
      <c r="R441" s="16" t="s">
        <v>203</v>
      </c>
      <c r="S441" s="16" t="s">
        <v>7631</v>
      </c>
      <c r="T441" s="248"/>
      <c r="U441" s="11" t="s">
        <v>135</v>
      </c>
      <c r="V441" s="144" t="s">
        <v>3763</v>
      </c>
      <c r="W441" s="11" t="b">
        <v>0</v>
      </c>
      <c r="X441" s="12" t="s">
        <v>63</v>
      </c>
      <c r="Y441" s="248"/>
      <c r="Z441" s="11" t="s">
        <v>409</v>
      </c>
      <c r="AA441" s="11" t="s">
        <v>212</v>
      </c>
      <c r="AB441" s="12" t="s">
        <v>213</v>
      </c>
      <c r="AC441" s="12" t="s">
        <v>213</v>
      </c>
      <c r="AD441" s="12" t="s">
        <v>213</v>
      </c>
      <c r="AE441" s="12" t="s">
        <v>213</v>
      </c>
      <c r="AF441" s="12" t="s">
        <v>213</v>
      </c>
      <c r="AG441" s="12" t="s">
        <v>213</v>
      </c>
      <c r="AH441" s="12" t="s">
        <v>213</v>
      </c>
      <c r="AI441" s="12" t="s">
        <v>213</v>
      </c>
      <c r="AJ441" s="12" t="s">
        <v>213</v>
      </c>
      <c r="AK441" s="12" t="s">
        <v>73</v>
      </c>
      <c r="AL441" s="12" t="s">
        <v>213</v>
      </c>
      <c r="AM441" s="12" t="s">
        <v>213</v>
      </c>
      <c r="AN441" s="12" t="s">
        <v>213</v>
      </c>
      <c r="AO441" s="248"/>
      <c r="AP441" s="11" t="s">
        <v>7632</v>
      </c>
      <c r="AQ441" s="13" t="s">
        <v>7633</v>
      </c>
      <c r="AR441" s="122" t="s">
        <v>76</v>
      </c>
      <c r="AS441" s="12" t="s">
        <v>77</v>
      </c>
      <c r="AT441" s="14" t="s">
        <v>63</v>
      </c>
      <c r="AU441" s="14">
        <v>45612</v>
      </c>
    </row>
    <row r="442" spans="1:47" s="15" customFormat="1" ht="10.5">
      <c r="A442" s="13" t="s">
        <v>7636</v>
      </c>
      <c r="B442" s="11" t="s">
        <v>7638</v>
      </c>
      <c r="C442" s="12">
        <v>424</v>
      </c>
      <c r="D442" s="13" t="s">
        <v>7639</v>
      </c>
      <c r="E442" s="13" t="s">
        <v>7277</v>
      </c>
      <c r="F442" s="253"/>
      <c r="G442" s="11" t="s">
        <v>7642</v>
      </c>
      <c r="H442" s="11" t="s">
        <v>7645</v>
      </c>
      <c r="I442" s="11" t="s">
        <v>7648</v>
      </c>
      <c r="J442" s="13" t="s">
        <v>63</v>
      </c>
      <c r="K442" s="11" t="s">
        <v>62</v>
      </c>
      <c r="L442" s="11" t="s">
        <v>112</v>
      </c>
      <c r="M442" s="16" t="s">
        <v>7649</v>
      </c>
      <c r="N442" s="16" t="s">
        <v>203</v>
      </c>
      <c r="O442" s="16" t="s">
        <v>7652</v>
      </c>
      <c r="P442" s="16" t="s">
        <v>254</v>
      </c>
      <c r="Q442" s="20" t="s">
        <v>63</v>
      </c>
      <c r="R442" s="16" t="s">
        <v>254</v>
      </c>
      <c r="S442" s="19" t="s">
        <v>63</v>
      </c>
      <c r="T442" s="248"/>
      <c r="U442" s="11" t="s">
        <v>67</v>
      </c>
      <c r="V442" s="144" t="s">
        <v>63</v>
      </c>
      <c r="W442" s="11" t="b">
        <v>0</v>
      </c>
      <c r="X442" s="12">
        <v>500</v>
      </c>
      <c r="Y442" s="248"/>
      <c r="Z442" s="11" t="s">
        <v>409</v>
      </c>
      <c r="AA442" s="11" t="s">
        <v>212</v>
      </c>
      <c r="AB442" s="12" t="s">
        <v>213</v>
      </c>
      <c r="AC442" s="12" t="s">
        <v>213</v>
      </c>
      <c r="AD442" s="12" t="s">
        <v>213</v>
      </c>
      <c r="AE442" s="12" t="s">
        <v>213</v>
      </c>
      <c r="AF442" s="12" t="s">
        <v>213</v>
      </c>
      <c r="AG442" s="12" t="s">
        <v>213</v>
      </c>
      <c r="AH442" s="12" t="s">
        <v>213</v>
      </c>
      <c r="AI442" s="12" t="s">
        <v>213</v>
      </c>
      <c r="AJ442" s="12" t="s">
        <v>213</v>
      </c>
      <c r="AK442" s="12" t="s">
        <v>73</v>
      </c>
      <c r="AL442" s="12" t="s">
        <v>213</v>
      </c>
      <c r="AM442" s="12" t="s">
        <v>213</v>
      </c>
      <c r="AN442" s="12" t="s">
        <v>213</v>
      </c>
      <c r="AO442" s="248"/>
      <c r="AP442" s="11" t="s">
        <v>7653</v>
      </c>
      <c r="AQ442" s="13" t="s">
        <v>7654</v>
      </c>
      <c r="AR442" s="122" t="s">
        <v>76</v>
      </c>
      <c r="AS442" s="12" t="s">
        <v>77</v>
      </c>
      <c r="AT442" s="14" t="s">
        <v>63</v>
      </c>
      <c r="AU442" s="14">
        <v>45612</v>
      </c>
    </row>
    <row r="443" spans="1:47" s="15" customFormat="1" ht="10.5">
      <c r="A443" s="13" t="s">
        <v>7657</v>
      </c>
      <c r="B443" s="11" t="s">
        <v>7659</v>
      </c>
      <c r="C443" s="12">
        <v>425</v>
      </c>
      <c r="D443" s="13" t="s">
        <v>7660</v>
      </c>
      <c r="E443" s="13" t="s">
        <v>7277</v>
      </c>
      <c r="F443" s="253"/>
      <c r="G443" s="11" t="s">
        <v>547</v>
      </c>
      <c r="H443" s="11" t="s">
        <v>548</v>
      </c>
      <c r="I443" s="15" t="s">
        <v>550</v>
      </c>
      <c r="J443" s="13" t="s">
        <v>63</v>
      </c>
      <c r="K443" s="11" t="s">
        <v>62</v>
      </c>
      <c r="L443" s="11" t="s">
        <v>628</v>
      </c>
      <c r="M443" s="16" t="s">
        <v>7661</v>
      </c>
      <c r="N443" s="16" t="s">
        <v>203</v>
      </c>
      <c r="O443" s="16" t="s">
        <v>7664</v>
      </c>
      <c r="P443" s="16" t="s">
        <v>203</v>
      </c>
      <c r="Q443" s="20" t="s">
        <v>7666</v>
      </c>
      <c r="R443" s="16" t="s">
        <v>203</v>
      </c>
      <c r="S443" s="16" t="s">
        <v>7668</v>
      </c>
      <c r="T443" s="248"/>
      <c r="U443" s="11" t="s">
        <v>135</v>
      </c>
      <c r="V443" s="144" t="s">
        <v>554</v>
      </c>
      <c r="W443" s="11" t="b">
        <v>0</v>
      </c>
      <c r="X443" s="12" t="s">
        <v>63</v>
      </c>
      <c r="Y443" s="248"/>
      <c r="Z443" s="11" t="s">
        <v>409</v>
      </c>
      <c r="AA443" s="11" t="s">
        <v>212</v>
      </c>
      <c r="AB443" s="12" t="s">
        <v>213</v>
      </c>
      <c r="AC443" s="12" t="s">
        <v>213</v>
      </c>
      <c r="AD443" s="12" t="s">
        <v>213</v>
      </c>
      <c r="AE443" s="12" t="s">
        <v>213</v>
      </c>
      <c r="AF443" s="12" t="s">
        <v>213</v>
      </c>
      <c r="AG443" s="12" t="s">
        <v>213</v>
      </c>
      <c r="AH443" s="12" t="s">
        <v>213</v>
      </c>
      <c r="AI443" s="12" t="s">
        <v>213</v>
      </c>
      <c r="AJ443" s="12" t="s">
        <v>213</v>
      </c>
      <c r="AK443" s="12" t="s">
        <v>73</v>
      </c>
      <c r="AL443" s="12" t="s">
        <v>213</v>
      </c>
      <c r="AM443" s="12" t="s">
        <v>213</v>
      </c>
      <c r="AN443" s="12" t="s">
        <v>213</v>
      </c>
      <c r="AO443" s="248"/>
      <c r="AP443" s="11" t="s">
        <v>7669</v>
      </c>
      <c r="AQ443" s="13" t="s">
        <v>7670</v>
      </c>
      <c r="AR443" s="122" t="s">
        <v>76</v>
      </c>
      <c r="AS443" s="12" t="s">
        <v>77</v>
      </c>
      <c r="AT443" s="14" t="s">
        <v>63</v>
      </c>
      <c r="AU443" s="14">
        <v>45892</v>
      </c>
    </row>
    <row r="444" spans="1:47" s="15" customFormat="1" ht="10.5">
      <c r="A444" s="13" t="s">
        <v>7673</v>
      </c>
      <c r="B444" s="11" t="s">
        <v>7674</v>
      </c>
      <c r="C444" s="12">
        <v>5913</v>
      </c>
      <c r="D444" s="13" t="s">
        <v>7675</v>
      </c>
      <c r="E444" s="13" t="s">
        <v>7277</v>
      </c>
      <c r="F444" s="253"/>
      <c r="G444" s="11" t="s">
        <v>7678</v>
      </c>
      <c r="H444" s="11" t="s">
        <v>7679</v>
      </c>
      <c r="I444" s="11" t="s">
        <v>7684</v>
      </c>
      <c r="J444" s="13" t="s">
        <v>63</v>
      </c>
      <c r="K444" s="11" t="s">
        <v>62</v>
      </c>
      <c r="L444" s="11" t="s">
        <v>112</v>
      </c>
      <c r="M444" s="16" t="s">
        <v>7686</v>
      </c>
      <c r="N444" s="16" t="s">
        <v>203</v>
      </c>
      <c r="O444" s="16" t="s">
        <v>7333</v>
      </c>
      <c r="P444" s="16" t="s">
        <v>254</v>
      </c>
      <c r="Q444" s="20" t="s">
        <v>63</v>
      </c>
      <c r="R444" s="16" t="s">
        <v>254</v>
      </c>
      <c r="S444" s="19" t="s">
        <v>63</v>
      </c>
      <c r="T444" s="248"/>
      <c r="U444" s="11" t="s">
        <v>67</v>
      </c>
      <c r="V444" s="144" t="s">
        <v>63</v>
      </c>
      <c r="W444" s="11" t="b">
        <v>0</v>
      </c>
      <c r="X444" s="12">
        <v>5000</v>
      </c>
      <c r="Y444" s="248"/>
      <c r="Z444" s="11" t="s">
        <v>409</v>
      </c>
      <c r="AA444" s="11" t="s">
        <v>212</v>
      </c>
      <c r="AB444" s="12" t="s">
        <v>213</v>
      </c>
      <c r="AC444" s="12" t="s">
        <v>213</v>
      </c>
      <c r="AD444" s="12" t="s">
        <v>213</v>
      </c>
      <c r="AE444" s="12" t="s">
        <v>213</v>
      </c>
      <c r="AF444" s="12" t="s">
        <v>213</v>
      </c>
      <c r="AG444" s="12" t="s">
        <v>213</v>
      </c>
      <c r="AH444" s="12" t="s">
        <v>213</v>
      </c>
      <c r="AI444" s="12" t="s">
        <v>213</v>
      </c>
      <c r="AJ444" s="12" t="s">
        <v>213</v>
      </c>
      <c r="AK444" s="12" t="s">
        <v>73</v>
      </c>
      <c r="AL444" s="12" t="s">
        <v>213</v>
      </c>
      <c r="AM444" s="12" t="s">
        <v>213</v>
      </c>
      <c r="AN444" s="12" t="s">
        <v>213</v>
      </c>
      <c r="AO444" s="248"/>
      <c r="AP444" s="11" t="s">
        <v>7687</v>
      </c>
      <c r="AQ444" s="13" t="s">
        <v>7688</v>
      </c>
      <c r="AR444" s="122" t="s">
        <v>76</v>
      </c>
      <c r="AS444" s="12" t="s">
        <v>77</v>
      </c>
      <c r="AT444" s="14" t="s">
        <v>63</v>
      </c>
      <c r="AU444" s="14">
        <v>45612</v>
      </c>
    </row>
    <row r="445" spans="1:47" s="15" customFormat="1" ht="10.5">
      <c r="A445" s="13" t="s">
        <v>7691</v>
      </c>
      <c r="B445" s="11" t="s">
        <v>7692</v>
      </c>
      <c r="C445" s="12">
        <v>5914</v>
      </c>
      <c r="D445" s="13" t="s">
        <v>7693</v>
      </c>
      <c r="E445" s="13" t="s">
        <v>7277</v>
      </c>
      <c r="F445" s="253"/>
      <c r="G445" s="11" t="s">
        <v>547</v>
      </c>
      <c r="H445" s="11" t="s">
        <v>3284</v>
      </c>
      <c r="I445" s="15" t="s">
        <v>550</v>
      </c>
      <c r="J445" s="13" t="s">
        <v>63</v>
      </c>
      <c r="K445" s="11" t="s">
        <v>62</v>
      </c>
      <c r="L445" s="11" t="s">
        <v>628</v>
      </c>
      <c r="M445" s="16" t="s">
        <v>7694</v>
      </c>
      <c r="N445" s="16" t="s">
        <v>203</v>
      </c>
      <c r="O445" s="16" t="s">
        <v>7697</v>
      </c>
      <c r="P445" s="16" t="s">
        <v>203</v>
      </c>
      <c r="Q445" s="20" t="s">
        <v>7699</v>
      </c>
      <c r="R445" s="16" t="s">
        <v>203</v>
      </c>
      <c r="S445" s="16" t="s">
        <v>7701</v>
      </c>
      <c r="T445" s="248"/>
      <c r="U445" s="11" t="s">
        <v>135</v>
      </c>
      <c r="V445" s="144" t="s">
        <v>554</v>
      </c>
      <c r="W445" s="11" t="b">
        <v>0</v>
      </c>
      <c r="X445" s="12" t="s">
        <v>63</v>
      </c>
      <c r="Y445" s="248"/>
      <c r="Z445" s="11" t="s">
        <v>409</v>
      </c>
      <c r="AA445" s="11" t="s">
        <v>212</v>
      </c>
      <c r="AB445" s="12" t="s">
        <v>213</v>
      </c>
      <c r="AC445" s="12" t="s">
        <v>213</v>
      </c>
      <c r="AD445" s="12" t="s">
        <v>213</v>
      </c>
      <c r="AE445" s="12" t="s">
        <v>213</v>
      </c>
      <c r="AF445" s="12" t="s">
        <v>213</v>
      </c>
      <c r="AG445" s="12" t="s">
        <v>213</v>
      </c>
      <c r="AH445" s="12" t="s">
        <v>213</v>
      </c>
      <c r="AI445" s="12" t="s">
        <v>213</v>
      </c>
      <c r="AJ445" s="12" t="s">
        <v>213</v>
      </c>
      <c r="AK445" s="12" t="s">
        <v>73</v>
      </c>
      <c r="AL445" s="12" t="s">
        <v>213</v>
      </c>
      <c r="AM445" s="12" t="s">
        <v>213</v>
      </c>
      <c r="AN445" s="12" t="s">
        <v>213</v>
      </c>
      <c r="AO445" s="248"/>
      <c r="AP445" s="11" t="s">
        <v>7702</v>
      </c>
      <c r="AQ445" s="13" t="s">
        <v>7703</v>
      </c>
      <c r="AR445" s="122" t="s">
        <v>76</v>
      </c>
      <c r="AS445" s="12" t="s">
        <v>77</v>
      </c>
      <c r="AT445" s="14" t="s">
        <v>63</v>
      </c>
      <c r="AU445" s="14">
        <v>45892</v>
      </c>
    </row>
    <row r="446" spans="1:47" s="50" customFormat="1" ht="11.25">
      <c r="A446" s="236" t="s">
        <v>11102</v>
      </c>
      <c r="B446" s="237"/>
      <c r="C446" s="238"/>
      <c r="D446" s="239"/>
      <c r="E446" s="235"/>
      <c r="F446" s="230"/>
      <c r="G446" s="237"/>
      <c r="H446" s="237"/>
      <c r="I446" s="237"/>
      <c r="J446" s="235"/>
      <c r="K446" s="237"/>
      <c r="L446" s="237"/>
      <c r="M446" s="237"/>
      <c r="N446" s="235"/>
      <c r="O446" s="235"/>
      <c r="P446" s="237"/>
      <c r="Q446" s="235"/>
      <c r="R446" s="237"/>
      <c r="S446" s="235"/>
      <c r="T446" s="231"/>
      <c r="U446" s="237"/>
      <c r="V446" s="240"/>
      <c r="W446" s="237"/>
      <c r="X446" s="238"/>
      <c r="Y446" s="231"/>
      <c r="Z446" s="237"/>
      <c r="AA446" s="237"/>
      <c r="AB446" s="238"/>
      <c r="AC446" s="238"/>
      <c r="AD446" s="238"/>
      <c r="AE446" s="238"/>
      <c r="AF446" s="238"/>
      <c r="AG446" s="238"/>
      <c r="AH446" s="238"/>
      <c r="AI446" s="238"/>
      <c r="AJ446" s="238"/>
      <c r="AK446" s="238"/>
      <c r="AL446" s="238"/>
      <c r="AM446" s="238"/>
      <c r="AN446" s="238"/>
      <c r="AO446" s="231"/>
      <c r="AP446" s="237"/>
      <c r="AQ446" s="235"/>
      <c r="AR446" s="238"/>
      <c r="AS446" s="238"/>
      <c r="AT446" s="241"/>
      <c r="AU446" s="241"/>
    </row>
    <row r="447" spans="1:47" s="15" customFormat="1" ht="10.5">
      <c r="A447" s="13" t="s">
        <v>7706</v>
      </c>
      <c r="B447" s="11" t="s">
        <v>7707</v>
      </c>
      <c r="C447" s="12">
        <v>600</v>
      </c>
      <c r="D447" s="13" t="s">
        <v>7708</v>
      </c>
      <c r="E447" s="13" t="s">
        <v>6303</v>
      </c>
      <c r="F447" s="253"/>
      <c r="G447" s="11" t="s">
        <v>7711</v>
      </c>
      <c r="H447" s="11" t="s">
        <v>950</v>
      </c>
      <c r="I447" s="11" t="s">
        <v>7714</v>
      </c>
      <c r="J447" s="13" t="s">
        <v>63</v>
      </c>
      <c r="K447" s="16" t="s">
        <v>61</v>
      </c>
      <c r="L447" s="11" t="s">
        <v>63</v>
      </c>
      <c r="M447" s="16" t="s">
        <v>7715</v>
      </c>
      <c r="N447" s="16" t="s">
        <v>203</v>
      </c>
      <c r="O447" s="16" t="s">
        <v>7719</v>
      </c>
      <c r="P447" s="16" t="s">
        <v>254</v>
      </c>
      <c r="Q447" s="20" t="s">
        <v>63</v>
      </c>
      <c r="R447" s="16" t="s">
        <v>254</v>
      </c>
      <c r="S447" s="19" t="s">
        <v>63</v>
      </c>
      <c r="T447" s="248"/>
      <c r="U447" s="11" t="s">
        <v>938</v>
      </c>
      <c r="V447" s="144" t="s">
        <v>63</v>
      </c>
      <c r="W447" s="11" t="b">
        <v>0</v>
      </c>
      <c r="X447" s="12" t="s">
        <v>63</v>
      </c>
      <c r="Y447" s="248"/>
      <c r="Z447" s="11" t="s">
        <v>211</v>
      </c>
      <c r="AA447" s="11" t="s">
        <v>212</v>
      </c>
      <c r="AB447" s="12" t="s">
        <v>213</v>
      </c>
      <c r="AC447" s="12" t="s">
        <v>213</v>
      </c>
      <c r="AD447" s="12" t="s">
        <v>213</v>
      </c>
      <c r="AE447" s="12" t="s">
        <v>213</v>
      </c>
      <c r="AF447" s="12" t="s">
        <v>213</v>
      </c>
      <c r="AG447" s="12" t="s">
        <v>213</v>
      </c>
      <c r="AH447" s="12" t="s">
        <v>213</v>
      </c>
      <c r="AI447" s="12" t="s">
        <v>213</v>
      </c>
      <c r="AJ447" s="12" t="s">
        <v>73</v>
      </c>
      <c r="AK447" s="12" t="s">
        <v>213</v>
      </c>
      <c r="AL447" s="12" t="s">
        <v>213</v>
      </c>
      <c r="AM447" s="12" t="s">
        <v>213</v>
      </c>
      <c r="AN447" s="12" t="s">
        <v>73</v>
      </c>
      <c r="AO447" s="248"/>
      <c r="AP447" s="11" t="s">
        <v>7721</v>
      </c>
      <c r="AQ447" s="13" t="s">
        <v>7722</v>
      </c>
      <c r="AR447" s="122" t="s">
        <v>76</v>
      </c>
      <c r="AS447" s="12" t="s">
        <v>77</v>
      </c>
      <c r="AT447" s="14" t="s">
        <v>63</v>
      </c>
      <c r="AU447" s="14">
        <v>44702</v>
      </c>
    </row>
    <row r="448" spans="1:47" s="15" customFormat="1" ht="10.5">
      <c r="A448" s="13" t="s">
        <v>7725</v>
      </c>
      <c r="B448" s="11" t="s">
        <v>7726</v>
      </c>
      <c r="C448" s="12">
        <v>601</v>
      </c>
      <c r="D448" s="13" t="s">
        <v>7727</v>
      </c>
      <c r="E448" s="13" t="s">
        <v>6303</v>
      </c>
      <c r="F448" s="253"/>
      <c r="G448" s="11" t="s">
        <v>7730</v>
      </c>
      <c r="H448" s="11" t="b">
        <v>1</v>
      </c>
      <c r="I448" s="11" t="s">
        <v>1001</v>
      </c>
      <c r="J448" s="13" t="s">
        <v>63</v>
      </c>
      <c r="K448" s="16" t="s">
        <v>61</v>
      </c>
      <c r="L448" s="11" t="s">
        <v>63</v>
      </c>
      <c r="M448" s="16" t="s">
        <v>7732</v>
      </c>
      <c r="N448" s="16" t="s">
        <v>203</v>
      </c>
      <c r="O448" s="16" t="s">
        <v>7735</v>
      </c>
      <c r="P448" s="16" t="s">
        <v>254</v>
      </c>
      <c r="Q448" s="20" t="s">
        <v>63</v>
      </c>
      <c r="R448" s="16" t="s">
        <v>254</v>
      </c>
      <c r="S448" s="19" t="s">
        <v>63</v>
      </c>
      <c r="T448" s="248"/>
      <c r="U448" s="11" t="s">
        <v>938</v>
      </c>
      <c r="V448" s="144" t="s">
        <v>63</v>
      </c>
      <c r="W448" s="11" t="b">
        <v>0</v>
      </c>
      <c r="X448" s="12" t="s">
        <v>63</v>
      </c>
      <c r="Y448" s="248"/>
      <c r="Z448" s="11" t="s">
        <v>211</v>
      </c>
      <c r="AA448" s="11" t="s">
        <v>212</v>
      </c>
      <c r="AB448" s="12" t="s">
        <v>213</v>
      </c>
      <c r="AC448" s="12" t="s">
        <v>213</v>
      </c>
      <c r="AD448" s="12" t="s">
        <v>213</v>
      </c>
      <c r="AE448" s="12" t="s">
        <v>213</v>
      </c>
      <c r="AF448" s="12" t="s">
        <v>213</v>
      </c>
      <c r="AG448" s="12" t="s">
        <v>213</v>
      </c>
      <c r="AH448" s="12" t="s">
        <v>213</v>
      </c>
      <c r="AI448" s="12" t="s">
        <v>213</v>
      </c>
      <c r="AJ448" s="12" t="s">
        <v>73</v>
      </c>
      <c r="AK448" s="12" t="s">
        <v>213</v>
      </c>
      <c r="AL448" s="12" t="s">
        <v>213</v>
      </c>
      <c r="AM448" s="12" t="s">
        <v>213</v>
      </c>
      <c r="AN448" s="12" t="s">
        <v>73</v>
      </c>
      <c r="AO448" s="248"/>
      <c r="AP448" s="11" t="s">
        <v>7736</v>
      </c>
      <c r="AQ448" s="13" t="s">
        <v>7737</v>
      </c>
      <c r="AR448" s="122" t="s">
        <v>76</v>
      </c>
      <c r="AS448" s="12" t="s">
        <v>77</v>
      </c>
      <c r="AT448" s="14" t="s">
        <v>63</v>
      </c>
      <c r="AU448" s="14">
        <v>44702</v>
      </c>
    </row>
    <row r="449" spans="1:47" s="15" customFormat="1" ht="10.5">
      <c r="A449" s="13" t="s">
        <v>7740</v>
      </c>
      <c r="B449" s="11" t="s">
        <v>7741</v>
      </c>
      <c r="C449" s="12">
        <v>612</v>
      </c>
      <c r="D449" s="13" t="s">
        <v>7742</v>
      </c>
      <c r="E449" s="13" t="s">
        <v>6303</v>
      </c>
      <c r="F449" s="253"/>
      <c r="G449" s="11" t="s">
        <v>7745</v>
      </c>
      <c r="H449" s="11" t="s">
        <v>950</v>
      </c>
      <c r="I449" s="11" t="s">
        <v>7748</v>
      </c>
      <c r="J449" s="13" t="s">
        <v>7750</v>
      </c>
      <c r="K449" s="16" t="s">
        <v>61</v>
      </c>
      <c r="L449" s="11" t="s">
        <v>63</v>
      </c>
      <c r="M449" s="16" t="s">
        <v>7751</v>
      </c>
      <c r="N449" s="16" t="s">
        <v>203</v>
      </c>
      <c r="O449" s="16" t="s">
        <v>7756</v>
      </c>
      <c r="P449" s="16" t="s">
        <v>254</v>
      </c>
      <c r="Q449" s="20" t="s">
        <v>63</v>
      </c>
      <c r="R449" s="16" t="s">
        <v>254</v>
      </c>
      <c r="S449" s="19" t="s">
        <v>63</v>
      </c>
      <c r="T449" s="248"/>
      <c r="U449" s="11" t="s">
        <v>135</v>
      </c>
      <c r="V449" s="144" t="s">
        <v>1030</v>
      </c>
      <c r="W449" s="11" t="b">
        <v>0</v>
      </c>
      <c r="X449" s="12" t="s">
        <v>63</v>
      </c>
      <c r="Y449" s="248"/>
      <c r="Z449" s="11" t="s">
        <v>211</v>
      </c>
      <c r="AA449" s="11" t="s">
        <v>212</v>
      </c>
      <c r="AB449" s="12" t="s">
        <v>213</v>
      </c>
      <c r="AC449" s="12" t="s">
        <v>213</v>
      </c>
      <c r="AD449" s="12" t="s">
        <v>213</v>
      </c>
      <c r="AE449" s="12" t="s">
        <v>213</v>
      </c>
      <c r="AF449" s="12" t="s">
        <v>213</v>
      </c>
      <c r="AG449" s="12" t="s">
        <v>213</v>
      </c>
      <c r="AH449" s="12" t="s">
        <v>213</v>
      </c>
      <c r="AI449" s="12" t="s">
        <v>213</v>
      </c>
      <c r="AJ449" s="12" t="s">
        <v>73</v>
      </c>
      <c r="AK449" s="12" t="s">
        <v>213</v>
      </c>
      <c r="AL449" s="12" t="s">
        <v>213</v>
      </c>
      <c r="AM449" s="12" t="s">
        <v>213</v>
      </c>
      <c r="AN449" s="12" t="s">
        <v>73</v>
      </c>
      <c r="AO449" s="248"/>
      <c r="AP449" s="11" t="s">
        <v>7758</v>
      </c>
      <c r="AQ449" s="13" t="s">
        <v>7759</v>
      </c>
      <c r="AR449" s="122" t="s">
        <v>76</v>
      </c>
      <c r="AS449" s="12" t="s">
        <v>77</v>
      </c>
      <c r="AT449" s="14" t="s">
        <v>63</v>
      </c>
      <c r="AU449" s="14">
        <v>44702</v>
      </c>
    </row>
    <row r="450" spans="1:47" s="15" customFormat="1" ht="10.5">
      <c r="A450" s="13" t="s">
        <v>7762</v>
      </c>
      <c r="B450" s="11" t="s">
        <v>7764</v>
      </c>
      <c r="C450" s="12">
        <v>613</v>
      </c>
      <c r="D450" s="13" t="s">
        <v>7765</v>
      </c>
      <c r="E450" s="13" t="s">
        <v>6303</v>
      </c>
      <c r="F450" s="253"/>
      <c r="G450" s="11" t="s">
        <v>7768</v>
      </c>
      <c r="H450" s="11" t="s">
        <v>7769</v>
      </c>
      <c r="I450" s="11" t="s">
        <v>7772</v>
      </c>
      <c r="J450" s="13" t="s">
        <v>63</v>
      </c>
      <c r="K450" s="16" t="s">
        <v>61</v>
      </c>
      <c r="L450" s="11" t="s">
        <v>63</v>
      </c>
      <c r="M450" s="16" t="s">
        <v>7773</v>
      </c>
      <c r="N450" s="16" t="s">
        <v>203</v>
      </c>
      <c r="O450" s="16" t="s">
        <v>7777</v>
      </c>
      <c r="P450" s="16" t="s">
        <v>254</v>
      </c>
      <c r="Q450" s="20" t="s">
        <v>63</v>
      </c>
      <c r="R450" s="16" t="s">
        <v>254</v>
      </c>
      <c r="S450" s="19" t="s">
        <v>63</v>
      </c>
      <c r="T450" s="248"/>
      <c r="U450" s="11" t="s">
        <v>135</v>
      </c>
      <c r="V450" s="144" t="s">
        <v>7778</v>
      </c>
      <c r="W450" s="11" t="b">
        <v>1</v>
      </c>
      <c r="X450" s="12" t="s">
        <v>63</v>
      </c>
      <c r="Y450" s="248"/>
      <c r="Z450" s="11" t="s">
        <v>211</v>
      </c>
      <c r="AA450" s="11" t="s">
        <v>212</v>
      </c>
      <c r="AB450" s="12" t="s">
        <v>213</v>
      </c>
      <c r="AC450" s="12" t="s">
        <v>213</v>
      </c>
      <c r="AD450" s="12" t="s">
        <v>213</v>
      </c>
      <c r="AE450" s="12" t="s">
        <v>213</v>
      </c>
      <c r="AF450" s="12" t="s">
        <v>213</v>
      </c>
      <c r="AG450" s="12" t="s">
        <v>213</v>
      </c>
      <c r="AH450" s="12" t="s">
        <v>213</v>
      </c>
      <c r="AI450" s="12" t="s">
        <v>213</v>
      </c>
      <c r="AJ450" s="12" t="s">
        <v>73</v>
      </c>
      <c r="AK450" s="12" t="s">
        <v>213</v>
      </c>
      <c r="AL450" s="12" t="s">
        <v>213</v>
      </c>
      <c r="AM450" s="12" t="s">
        <v>213</v>
      </c>
      <c r="AN450" s="12" t="s">
        <v>73</v>
      </c>
      <c r="AO450" s="248"/>
      <c r="AP450" s="11" t="s">
        <v>7779</v>
      </c>
      <c r="AQ450" s="13" t="s">
        <v>7780</v>
      </c>
      <c r="AR450" s="122" t="s">
        <v>76</v>
      </c>
      <c r="AS450" s="12" t="s">
        <v>77</v>
      </c>
      <c r="AT450" s="14" t="s">
        <v>63</v>
      </c>
      <c r="AU450" s="14">
        <v>44702</v>
      </c>
    </row>
    <row r="451" spans="1:47" s="15" customFormat="1" ht="10.5">
      <c r="A451" s="13" t="s">
        <v>7783</v>
      </c>
      <c r="B451" s="11" t="s">
        <v>7784</v>
      </c>
      <c r="C451" s="12">
        <v>614</v>
      </c>
      <c r="D451" s="13" t="s">
        <v>7785</v>
      </c>
      <c r="E451" s="13" t="s">
        <v>6303</v>
      </c>
      <c r="F451" s="253"/>
      <c r="G451" s="11" t="s">
        <v>7788</v>
      </c>
      <c r="H451" s="11" t="s">
        <v>7789</v>
      </c>
      <c r="I451" s="11" t="s">
        <v>7792</v>
      </c>
      <c r="J451" s="13" t="s">
        <v>63</v>
      </c>
      <c r="K451" s="16" t="s">
        <v>61</v>
      </c>
      <c r="L451" s="11" t="s">
        <v>63</v>
      </c>
      <c r="M451" s="16" t="s">
        <v>7793</v>
      </c>
      <c r="N451" s="16" t="s">
        <v>203</v>
      </c>
      <c r="O451" s="16" t="s">
        <v>7797</v>
      </c>
      <c r="P451" s="16" t="s">
        <v>254</v>
      </c>
      <c r="Q451" s="20" t="s">
        <v>63</v>
      </c>
      <c r="R451" s="16" t="s">
        <v>254</v>
      </c>
      <c r="S451" s="19" t="s">
        <v>63</v>
      </c>
      <c r="T451" s="248"/>
      <c r="U451" s="11" t="s">
        <v>135</v>
      </c>
      <c r="V451" s="144" t="s">
        <v>7798</v>
      </c>
      <c r="W451" s="11" t="b">
        <v>0</v>
      </c>
      <c r="X451" s="12" t="s">
        <v>63</v>
      </c>
      <c r="Y451" s="248"/>
      <c r="Z451" s="11" t="s">
        <v>211</v>
      </c>
      <c r="AA451" s="11" t="s">
        <v>212</v>
      </c>
      <c r="AB451" s="12" t="s">
        <v>213</v>
      </c>
      <c r="AC451" s="12" t="s">
        <v>213</v>
      </c>
      <c r="AD451" s="12" t="s">
        <v>213</v>
      </c>
      <c r="AE451" s="12" t="s">
        <v>213</v>
      </c>
      <c r="AF451" s="12" t="s">
        <v>213</v>
      </c>
      <c r="AG451" s="12" t="s">
        <v>213</v>
      </c>
      <c r="AH451" s="12" t="s">
        <v>213</v>
      </c>
      <c r="AI451" s="12" t="s">
        <v>213</v>
      </c>
      <c r="AJ451" s="12" t="s">
        <v>73</v>
      </c>
      <c r="AK451" s="12" t="s">
        <v>213</v>
      </c>
      <c r="AL451" s="12" t="s">
        <v>213</v>
      </c>
      <c r="AM451" s="12" t="s">
        <v>213</v>
      </c>
      <c r="AN451" s="12" t="s">
        <v>73</v>
      </c>
      <c r="AO451" s="248"/>
      <c r="AP451" s="11" t="s">
        <v>7799</v>
      </c>
      <c r="AQ451" s="13" t="s">
        <v>7800</v>
      </c>
      <c r="AR451" s="122" t="s">
        <v>76</v>
      </c>
      <c r="AS451" s="12" t="s">
        <v>77</v>
      </c>
      <c r="AT451" s="14" t="s">
        <v>63</v>
      </c>
      <c r="AU451" s="14">
        <v>44702</v>
      </c>
    </row>
    <row r="452" spans="1:47" s="15" customFormat="1" ht="10.5">
      <c r="A452" s="13" t="s">
        <v>7804</v>
      </c>
      <c r="B452" s="11" t="s">
        <v>7805</v>
      </c>
      <c r="C452" s="12">
        <v>615</v>
      </c>
      <c r="D452" s="13" t="s">
        <v>7806</v>
      </c>
      <c r="E452" s="13" t="s">
        <v>6303</v>
      </c>
      <c r="F452" s="253"/>
      <c r="G452" s="11" t="s">
        <v>7809</v>
      </c>
      <c r="H452" s="11" t="s">
        <v>7810</v>
      </c>
      <c r="I452" s="11" t="s">
        <v>7813</v>
      </c>
      <c r="J452" s="13" t="s">
        <v>63</v>
      </c>
      <c r="K452" s="16" t="s">
        <v>61</v>
      </c>
      <c r="L452" s="11" t="s">
        <v>63</v>
      </c>
      <c r="M452" s="16" t="s">
        <v>7814</v>
      </c>
      <c r="N452" s="16" t="s">
        <v>203</v>
      </c>
      <c r="O452" s="16" t="s">
        <v>7818</v>
      </c>
      <c r="P452" s="16" t="s">
        <v>254</v>
      </c>
      <c r="Q452" s="20" t="s">
        <v>63</v>
      </c>
      <c r="R452" s="16" t="s">
        <v>254</v>
      </c>
      <c r="S452" s="19" t="s">
        <v>63</v>
      </c>
      <c r="T452" s="248"/>
      <c r="U452" s="11" t="s">
        <v>1128</v>
      </c>
      <c r="V452" s="144" t="s">
        <v>63</v>
      </c>
      <c r="W452" s="11" t="b">
        <v>0</v>
      </c>
      <c r="X452" s="12" t="s">
        <v>1130</v>
      </c>
      <c r="Y452" s="248"/>
      <c r="Z452" s="11" t="s">
        <v>211</v>
      </c>
      <c r="AA452" s="11" t="s">
        <v>212</v>
      </c>
      <c r="AB452" s="12" t="s">
        <v>213</v>
      </c>
      <c r="AC452" s="12" t="s">
        <v>213</v>
      </c>
      <c r="AD452" s="12" t="s">
        <v>213</v>
      </c>
      <c r="AE452" s="12" t="s">
        <v>213</v>
      </c>
      <c r="AF452" s="12" t="s">
        <v>213</v>
      </c>
      <c r="AG452" s="12" t="s">
        <v>213</v>
      </c>
      <c r="AH452" s="12" t="s">
        <v>213</v>
      </c>
      <c r="AI452" s="12" t="s">
        <v>213</v>
      </c>
      <c r="AJ452" s="12" t="s">
        <v>73</v>
      </c>
      <c r="AK452" s="12" t="s">
        <v>213</v>
      </c>
      <c r="AL452" s="12" t="s">
        <v>213</v>
      </c>
      <c r="AM452" s="12" t="s">
        <v>213</v>
      </c>
      <c r="AN452" s="12" t="s">
        <v>73</v>
      </c>
      <c r="AO452" s="248"/>
      <c r="AP452" s="11" t="s">
        <v>7819</v>
      </c>
      <c r="AQ452" s="13" t="s">
        <v>7820</v>
      </c>
      <c r="AR452" s="122" t="s">
        <v>76</v>
      </c>
      <c r="AS452" s="12" t="s">
        <v>77</v>
      </c>
      <c r="AT452" s="14" t="s">
        <v>63</v>
      </c>
      <c r="AU452" s="14" t="s">
        <v>63</v>
      </c>
    </row>
    <row r="453" spans="1:47" s="15" customFormat="1" ht="10.5">
      <c r="A453" s="13" t="s">
        <v>7824</v>
      </c>
      <c r="B453" s="11" t="s">
        <v>7825</v>
      </c>
      <c r="C453" s="12">
        <v>616</v>
      </c>
      <c r="D453" s="13" t="s">
        <v>7826</v>
      </c>
      <c r="E453" s="13" t="s">
        <v>6303</v>
      </c>
      <c r="F453" s="253"/>
      <c r="G453" s="11" t="s">
        <v>7827</v>
      </c>
      <c r="H453" s="11" t="s">
        <v>2226</v>
      </c>
      <c r="I453" s="11" t="s">
        <v>7829</v>
      </c>
      <c r="J453" s="13" t="s">
        <v>63</v>
      </c>
      <c r="K453" s="16" t="s">
        <v>61</v>
      </c>
      <c r="L453" s="11" t="s">
        <v>63</v>
      </c>
      <c r="M453" s="16" t="s">
        <v>7830</v>
      </c>
      <c r="N453" s="16" t="s">
        <v>203</v>
      </c>
      <c r="O453" s="16" t="s">
        <v>7833</v>
      </c>
      <c r="P453" s="16" t="s">
        <v>203</v>
      </c>
      <c r="Q453" s="20" t="s">
        <v>7835</v>
      </c>
      <c r="R453" s="16" t="s">
        <v>203</v>
      </c>
      <c r="S453" s="16" t="s">
        <v>7835</v>
      </c>
      <c r="T453" s="248"/>
      <c r="U453" s="11" t="s">
        <v>135</v>
      </c>
      <c r="V453" s="144" t="s">
        <v>1396</v>
      </c>
      <c r="W453" s="11" t="b">
        <v>0</v>
      </c>
      <c r="X453" s="12" t="s">
        <v>63</v>
      </c>
      <c r="Y453" s="248"/>
      <c r="Z453" s="11" t="s">
        <v>211</v>
      </c>
      <c r="AA453" s="11" t="s">
        <v>212</v>
      </c>
      <c r="AB453" s="12" t="s">
        <v>213</v>
      </c>
      <c r="AC453" s="12" t="s">
        <v>213</v>
      </c>
      <c r="AD453" s="12" t="s">
        <v>213</v>
      </c>
      <c r="AE453" s="12" t="s">
        <v>213</v>
      </c>
      <c r="AF453" s="12" t="s">
        <v>213</v>
      </c>
      <c r="AG453" s="12" t="s">
        <v>213</v>
      </c>
      <c r="AH453" s="12" t="s">
        <v>213</v>
      </c>
      <c r="AI453" s="12" t="s">
        <v>213</v>
      </c>
      <c r="AJ453" s="12" t="s">
        <v>213</v>
      </c>
      <c r="AK453" s="12" t="s">
        <v>213</v>
      </c>
      <c r="AL453" s="12" t="s">
        <v>213</v>
      </c>
      <c r="AM453" s="12" t="s">
        <v>213</v>
      </c>
      <c r="AN453" s="12" t="s">
        <v>73</v>
      </c>
      <c r="AO453" s="248"/>
      <c r="AP453" s="11" t="s">
        <v>7837</v>
      </c>
      <c r="AQ453" s="13" t="s">
        <v>7838</v>
      </c>
      <c r="AR453" s="122" t="s">
        <v>76</v>
      </c>
      <c r="AS453" s="12" t="s">
        <v>77</v>
      </c>
      <c r="AT453" s="14" t="s">
        <v>63</v>
      </c>
      <c r="AU453" s="14" t="s">
        <v>63</v>
      </c>
    </row>
    <row r="454" spans="1:47" s="15" customFormat="1" ht="10.5">
      <c r="A454" s="13" t="s">
        <v>7842</v>
      </c>
      <c r="B454" s="11" t="s">
        <v>7843</v>
      </c>
      <c r="C454" s="12">
        <v>617</v>
      </c>
      <c r="D454" s="13" t="s">
        <v>7844</v>
      </c>
      <c r="E454" s="13" t="s">
        <v>6303</v>
      </c>
      <c r="F454" s="253"/>
      <c r="G454" s="11" t="s">
        <v>7847</v>
      </c>
      <c r="H454" s="11" t="s">
        <v>7848</v>
      </c>
      <c r="I454" s="11" t="s">
        <v>7851</v>
      </c>
      <c r="J454" s="13" t="s">
        <v>7852</v>
      </c>
      <c r="K454" s="16" t="s">
        <v>61</v>
      </c>
      <c r="L454" s="11" t="s">
        <v>63</v>
      </c>
      <c r="M454" s="16" t="s">
        <v>7853</v>
      </c>
      <c r="N454" s="16" t="s">
        <v>203</v>
      </c>
      <c r="O454" s="16" t="s">
        <v>7858</v>
      </c>
      <c r="P454" s="16" t="s">
        <v>254</v>
      </c>
      <c r="Q454" s="20" t="s">
        <v>63</v>
      </c>
      <c r="R454" s="16" t="s">
        <v>254</v>
      </c>
      <c r="S454" s="19" t="s">
        <v>63</v>
      </c>
      <c r="T454" s="248"/>
      <c r="U454" s="11" t="s">
        <v>802</v>
      </c>
      <c r="V454" s="144" t="s">
        <v>63</v>
      </c>
      <c r="W454" s="11" t="b">
        <v>0</v>
      </c>
      <c r="X454" s="12" t="s">
        <v>804</v>
      </c>
      <c r="Y454" s="248"/>
      <c r="Z454" s="11" t="s">
        <v>211</v>
      </c>
      <c r="AA454" s="11" t="s">
        <v>212</v>
      </c>
      <c r="AB454" s="12" t="s">
        <v>213</v>
      </c>
      <c r="AC454" s="12" t="s">
        <v>213</v>
      </c>
      <c r="AD454" s="12" t="s">
        <v>213</v>
      </c>
      <c r="AE454" s="12" t="s">
        <v>213</v>
      </c>
      <c r="AF454" s="12" t="s">
        <v>213</v>
      </c>
      <c r="AG454" s="12" t="s">
        <v>213</v>
      </c>
      <c r="AH454" s="12" t="s">
        <v>213</v>
      </c>
      <c r="AI454" s="12" t="s">
        <v>213</v>
      </c>
      <c r="AJ454" s="12" t="s">
        <v>73</v>
      </c>
      <c r="AK454" s="12" t="s">
        <v>213</v>
      </c>
      <c r="AL454" s="12" t="s">
        <v>213</v>
      </c>
      <c r="AM454" s="12" t="s">
        <v>213</v>
      </c>
      <c r="AN454" s="12" t="s">
        <v>73</v>
      </c>
      <c r="AO454" s="248"/>
      <c r="AP454" s="11" t="s">
        <v>7860</v>
      </c>
      <c r="AQ454" s="13" t="s">
        <v>7861</v>
      </c>
      <c r="AR454" s="122" t="s">
        <v>76</v>
      </c>
      <c r="AS454" s="12" t="s">
        <v>77</v>
      </c>
      <c r="AT454" s="14" t="s">
        <v>63</v>
      </c>
      <c r="AU454" s="14" t="s">
        <v>63</v>
      </c>
    </row>
    <row r="455" spans="1:47" s="15" customFormat="1" ht="10.5">
      <c r="A455" s="13" t="s">
        <v>7865</v>
      </c>
      <c r="B455" s="11" t="s">
        <v>7866</v>
      </c>
      <c r="C455" s="12">
        <v>618</v>
      </c>
      <c r="D455" s="13" t="s">
        <v>7867</v>
      </c>
      <c r="E455" s="13" t="s">
        <v>6303</v>
      </c>
      <c r="F455" s="253"/>
      <c r="G455" s="11" t="s">
        <v>7870</v>
      </c>
      <c r="H455" s="11" t="s">
        <v>7459</v>
      </c>
      <c r="I455" s="11" t="s">
        <v>7873</v>
      </c>
      <c r="J455" s="13" t="s">
        <v>63</v>
      </c>
      <c r="K455" s="16" t="s">
        <v>61</v>
      </c>
      <c r="L455" s="11" t="s">
        <v>63</v>
      </c>
      <c r="M455" s="16" t="s">
        <v>7874</v>
      </c>
      <c r="N455" s="16" t="s">
        <v>203</v>
      </c>
      <c r="O455" s="16" t="s">
        <v>7719</v>
      </c>
      <c r="P455" s="16" t="s">
        <v>254</v>
      </c>
      <c r="Q455" s="20" t="s">
        <v>63</v>
      </c>
      <c r="R455" s="16" t="s">
        <v>254</v>
      </c>
      <c r="S455" s="19" t="s">
        <v>63</v>
      </c>
      <c r="T455" s="248"/>
      <c r="U455" s="11" t="s">
        <v>802</v>
      </c>
      <c r="V455" s="144" t="s">
        <v>63</v>
      </c>
      <c r="W455" s="11" t="b">
        <v>0</v>
      </c>
      <c r="X455" s="12" t="s">
        <v>804</v>
      </c>
      <c r="Y455" s="248"/>
      <c r="Z455" s="11" t="s">
        <v>211</v>
      </c>
      <c r="AA455" s="11" t="s">
        <v>212</v>
      </c>
      <c r="AB455" s="12" t="s">
        <v>213</v>
      </c>
      <c r="AC455" s="12" t="s">
        <v>213</v>
      </c>
      <c r="AD455" s="12" t="s">
        <v>213</v>
      </c>
      <c r="AE455" s="12" t="s">
        <v>213</v>
      </c>
      <c r="AF455" s="12" t="s">
        <v>213</v>
      </c>
      <c r="AG455" s="12" t="s">
        <v>213</v>
      </c>
      <c r="AH455" s="12" t="s">
        <v>213</v>
      </c>
      <c r="AI455" s="12" t="s">
        <v>213</v>
      </c>
      <c r="AJ455" s="12" t="s">
        <v>73</v>
      </c>
      <c r="AK455" s="12" t="s">
        <v>213</v>
      </c>
      <c r="AL455" s="12" t="s">
        <v>213</v>
      </c>
      <c r="AM455" s="12" t="s">
        <v>213</v>
      </c>
      <c r="AN455" s="12" t="s">
        <v>73</v>
      </c>
      <c r="AO455" s="248"/>
      <c r="AP455" s="11" t="s">
        <v>7878</v>
      </c>
      <c r="AQ455" s="13" t="s">
        <v>7879</v>
      </c>
      <c r="AR455" s="122" t="s">
        <v>76</v>
      </c>
      <c r="AS455" s="12" t="s">
        <v>77</v>
      </c>
      <c r="AT455" s="14" t="s">
        <v>63</v>
      </c>
      <c r="AU455" s="14" t="s">
        <v>63</v>
      </c>
    </row>
    <row r="456" spans="1:47" s="15" customFormat="1" ht="10.5">
      <c r="A456" s="13" t="s">
        <v>7882</v>
      </c>
      <c r="B456" s="11" t="s">
        <v>7883</v>
      </c>
      <c r="C456" s="12">
        <v>6295</v>
      </c>
      <c r="D456" s="13" t="s">
        <v>7884</v>
      </c>
      <c r="E456" s="13" t="s">
        <v>6303</v>
      </c>
      <c r="F456" s="253"/>
      <c r="G456" s="11" t="s">
        <v>7887</v>
      </c>
      <c r="H456" s="11" t="s">
        <v>7848</v>
      </c>
      <c r="I456" s="11" t="s">
        <v>7890</v>
      </c>
      <c r="J456" s="13" t="s">
        <v>63</v>
      </c>
      <c r="K456" s="16" t="s">
        <v>61</v>
      </c>
      <c r="L456" s="11" t="s">
        <v>63</v>
      </c>
      <c r="M456" s="16" t="s">
        <v>7891</v>
      </c>
      <c r="N456" s="16" t="s">
        <v>203</v>
      </c>
      <c r="O456" s="16" t="s">
        <v>7896</v>
      </c>
      <c r="P456" s="16" t="s">
        <v>254</v>
      </c>
      <c r="Q456" s="20" t="s">
        <v>63</v>
      </c>
      <c r="R456" s="16" t="s">
        <v>254</v>
      </c>
      <c r="S456" s="19" t="s">
        <v>63</v>
      </c>
      <c r="T456" s="248"/>
      <c r="U456" s="11" t="s">
        <v>802</v>
      </c>
      <c r="V456" s="144" t="s">
        <v>63</v>
      </c>
      <c r="W456" s="11" t="b">
        <v>0</v>
      </c>
      <c r="X456" s="12" t="s">
        <v>804</v>
      </c>
      <c r="Y456" s="248"/>
      <c r="Z456" s="11" t="s">
        <v>211</v>
      </c>
      <c r="AA456" s="11" t="s">
        <v>212</v>
      </c>
      <c r="AB456" s="12" t="s">
        <v>213</v>
      </c>
      <c r="AC456" s="12" t="s">
        <v>213</v>
      </c>
      <c r="AD456" s="12" t="s">
        <v>213</v>
      </c>
      <c r="AE456" s="12" t="s">
        <v>213</v>
      </c>
      <c r="AF456" s="12" t="s">
        <v>213</v>
      </c>
      <c r="AG456" s="12" t="s">
        <v>213</v>
      </c>
      <c r="AH456" s="12" t="s">
        <v>213</v>
      </c>
      <c r="AI456" s="12" t="s">
        <v>213</v>
      </c>
      <c r="AJ456" s="12" t="s">
        <v>73</v>
      </c>
      <c r="AK456" s="12" t="s">
        <v>213</v>
      </c>
      <c r="AL456" s="12" t="s">
        <v>213</v>
      </c>
      <c r="AM456" s="12" t="s">
        <v>213</v>
      </c>
      <c r="AN456" s="12" t="s">
        <v>73</v>
      </c>
      <c r="AO456" s="248"/>
      <c r="AP456" s="11" t="s">
        <v>7898</v>
      </c>
      <c r="AQ456" s="13" t="s">
        <v>7899</v>
      </c>
      <c r="AR456" s="122" t="s">
        <v>76</v>
      </c>
      <c r="AS456" s="12" t="s">
        <v>77</v>
      </c>
      <c r="AT456" s="14" t="s">
        <v>63</v>
      </c>
      <c r="AU456" s="14">
        <v>45157</v>
      </c>
    </row>
    <row r="457" spans="1:47" s="15" customFormat="1" ht="10.5">
      <c r="A457" s="13" t="s">
        <v>7902</v>
      </c>
      <c r="B457" s="11" t="s">
        <v>7903</v>
      </c>
      <c r="C457" s="12">
        <v>644</v>
      </c>
      <c r="D457" s="13" t="s">
        <v>7904</v>
      </c>
      <c r="E457" s="13" t="s">
        <v>6303</v>
      </c>
      <c r="F457" s="253"/>
      <c r="G457" s="11" t="s">
        <v>7905</v>
      </c>
      <c r="H457" s="11" t="s">
        <v>7906</v>
      </c>
      <c r="I457" s="11" t="s">
        <v>7907</v>
      </c>
      <c r="J457" s="13" t="s">
        <v>7910</v>
      </c>
      <c r="K457" s="16" t="s">
        <v>61</v>
      </c>
      <c r="L457" s="16" t="s">
        <v>63</v>
      </c>
      <c r="M457" s="16" t="s">
        <v>7911</v>
      </c>
      <c r="N457" s="16" t="s">
        <v>203</v>
      </c>
      <c r="O457" s="16" t="s">
        <v>7915</v>
      </c>
      <c r="P457" s="16" t="s">
        <v>254</v>
      </c>
      <c r="Q457" s="20" t="s">
        <v>63</v>
      </c>
      <c r="R457" s="16" t="s">
        <v>254</v>
      </c>
      <c r="S457" s="19" t="s">
        <v>63</v>
      </c>
      <c r="T457" s="248"/>
      <c r="U457" s="11" t="s">
        <v>135</v>
      </c>
      <c r="V457" s="222" t="s">
        <v>7916</v>
      </c>
      <c r="W457" s="11" t="b">
        <v>0</v>
      </c>
      <c r="X457" s="12" t="s">
        <v>2947</v>
      </c>
      <c r="Y457" s="248"/>
      <c r="Z457" s="11" t="s">
        <v>211</v>
      </c>
      <c r="AA457" s="11" t="s">
        <v>212</v>
      </c>
      <c r="AB457" s="12" t="s">
        <v>213</v>
      </c>
      <c r="AC457" s="12" t="s">
        <v>213</v>
      </c>
      <c r="AD457" s="12" t="s">
        <v>213</v>
      </c>
      <c r="AE457" s="12" t="s">
        <v>213</v>
      </c>
      <c r="AF457" s="12" t="s">
        <v>213</v>
      </c>
      <c r="AG457" s="12" t="s">
        <v>213</v>
      </c>
      <c r="AH457" s="12" t="s">
        <v>213</v>
      </c>
      <c r="AI457" s="12" t="s">
        <v>213</v>
      </c>
      <c r="AJ457" s="12" t="s">
        <v>213</v>
      </c>
      <c r="AK457" s="12" t="s">
        <v>213</v>
      </c>
      <c r="AL457" s="12" t="s">
        <v>213</v>
      </c>
      <c r="AM457" s="12" t="s">
        <v>213</v>
      </c>
      <c r="AN457" s="12" t="s">
        <v>73</v>
      </c>
      <c r="AO457" s="248"/>
      <c r="AP457" s="11" t="s">
        <v>7917</v>
      </c>
      <c r="AQ457" s="13" t="s">
        <v>7918</v>
      </c>
      <c r="AR457" s="122" t="s">
        <v>76</v>
      </c>
      <c r="AS457" s="12" t="s">
        <v>77</v>
      </c>
      <c r="AT457" s="14" t="s">
        <v>63</v>
      </c>
      <c r="AU457" s="223">
        <v>46158</v>
      </c>
    </row>
    <row r="458" spans="1:47" s="15" customFormat="1" ht="10.5">
      <c r="A458" s="13" t="s">
        <v>7921</v>
      </c>
      <c r="B458" s="11" t="s">
        <v>7922</v>
      </c>
      <c r="C458" s="12">
        <v>632</v>
      </c>
      <c r="D458" s="13" t="s">
        <v>7923</v>
      </c>
      <c r="E458" s="13" t="s">
        <v>6303</v>
      </c>
      <c r="F458" s="253"/>
      <c r="G458" s="11" t="s">
        <v>7925</v>
      </c>
      <c r="H458" s="11" t="s">
        <v>7926</v>
      </c>
      <c r="I458" s="11" t="s">
        <v>7929</v>
      </c>
      <c r="J458" s="13" t="s">
        <v>63</v>
      </c>
      <c r="K458" s="16" t="s">
        <v>61</v>
      </c>
      <c r="L458" s="16" t="s">
        <v>63</v>
      </c>
      <c r="M458" s="16" t="s">
        <v>7930</v>
      </c>
      <c r="N458" s="16" t="s">
        <v>203</v>
      </c>
      <c r="O458" s="16" t="s">
        <v>7933</v>
      </c>
      <c r="P458" s="16" t="s">
        <v>203</v>
      </c>
      <c r="Q458" s="20" t="s">
        <v>7935</v>
      </c>
      <c r="R458" s="16" t="s">
        <v>203</v>
      </c>
      <c r="S458" s="16" t="s">
        <v>7937</v>
      </c>
      <c r="T458" s="248"/>
      <c r="U458" s="11" t="s">
        <v>135</v>
      </c>
      <c r="V458" s="144" t="s">
        <v>7938</v>
      </c>
      <c r="W458" s="11" t="b">
        <v>0</v>
      </c>
      <c r="X458" s="12" t="s">
        <v>63</v>
      </c>
      <c r="Y458" s="248"/>
      <c r="Z458" s="11" t="s">
        <v>211</v>
      </c>
      <c r="AA458" s="11" t="s">
        <v>212</v>
      </c>
      <c r="AB458" s="12" t="s">
        <v>213</v>
      </c>
      <c r="AC458" s="12" t="s">
        <v>213</v>
      </c>
      <c r="AD458" s="12" t="s">
        <v>213</v>
      </c>
      <c r="AE458" s="12" t="s">
        <v>213</v>
      </c>
      <c r="AF458" s="12" t="s">
        <v>213</v>
      </c>
      <c r="AG458" s="12" t="s">
        <v>213</v>
      </c>
      <c r="AH458" s="12" t="s">
        <v>213</v>
      </c>
      <c r="AI458" s="12" t="s">
        <v>213</v>
      </c>
      <c r="AJ458" s="12" t="s">
        <v>213</v>
      </c>
      <c r="AK458" s="12" t="s">
        <v>213</v>
      </c>
      <c r="AL458" s="12" t="s">
        <v>213</v>
      </c>
      <c r="AM458" s="12" t="s">
        <v>213</v>
      </c>
      <c r="AN458" s="12" t="s">
        <v>73</v>
      </c>
      <c r="AO458" s="248"/>
      <c r="AP458" s="11" t="s">
        <v>7939</v>
      </c>
      <c r="AQ458" s="13" t="s">
        <v>7940</v>
      </c>
      <c r="AR458" s="122" t="s">
        <v>76</v>
      </c>
      <c r="AS458" s="12" t="s">
        <v>77</v>
      </c>
      <c r="AT458" s="14" t="s">
        <v>63</v>
      </c>
      <c r="AU458" s="14">
        <v>45521</v>
      </c>
    </row>
    <row r="459" spans="1:47" s="15" customFormat="1" ht="10.5">
      <c r="A459" s="13" t="s">
        <v>7943</v>
      </c>
      <c r="B459" s="11" t="s">
        <v>7944</v>
      </c>
      <c r="C459" s="12">
        <v>6294</v>
      </c>
      <c r="D459" s="13" t="s">
        <v>7945</v>
      </c>
      <c r="E459" s="13" t="s">
        <v>6303</v>
      </c>
      <c r="F459" s="253"/>
      <c r="G459" s="11" t="s">
        <v>7947</v>
      </c>
      <c r="H459" s="11" t="s">
        <v>950</v>
      </c>
      <c r="I459" s="11" t="s">
        <v>7950</v>
      </c>
      <c r="J459" s="13" t="s">
        <v>63</v>
      </c>
      <c r="K459" s="16" t="s">
        <v>61</v>
      </c>
      <c r="L459" s="16" t="s">
        <v>63</v>
      </c>
      <c r="M459" s="16" t="s">
        <v>7951</v>
      </c>
      <c r="N459" s="16" t="s">
        <v>203</v>
      </c>
      <c r="O459" s="16" t="s">
        <v>7955</v>
      </c>
      <c r="P459" s="16" t="s">
        <v>254</v>
      </c>
      <c r="Q459" s="20" t="s">
        <v>63</v>
      </c>
      <c r="R459" s="16" t="s">
        <v>254</v>
      </c>
      <c r="S459" s="19" t="s">
        <v>63</v>
      </c>
      <c r="T459" s="248"/>
      <c r="U459" s="11" t="s">
        <v>135</v>
      </c>
      <c r="V459" s="144" t="s">
        <v>1030</v>
      </c>
      <c r="W459" s="11" t="b">
        <v>0</v>
      </c>
      <c r="X459" s="12" t="s">
        <v>63</v>
      </c>
      <c r="Y459" s="248"/>
      <c r="Z459" s="11" t="s">
        <v>211</v>
      </c>
      <c r="AA459" s="11" t="s">
        <v>212</v>
      </c>
      <c r="AB459" s="12" t="s">
        <v>213</v>
      </c>
      <c r="AC459" s="12" t="s">
        <v>213</v>
      </c>
      <c r="AD459" s="12" t="s">
        <v>213</v>
      </c>
      <c r="AE459" s="12" t="s">
        <v>213</v>
      </c>
      <c r="AF459" s="12" t="s">
        <v>213</v>
      </c>
      <c r="AG459" s="12" t="s">
        <v>213</v>
      </c>
      <c r="AH459" s="12" t="s">
        <v>213</v>
      </c>
      <c r="AI459" s="12" t="s">
        <v>213</v>
      </c>
      <c r="AJ459" s="12" t="s">
        <v>213</v>
      </c>
      <c r="AK459" s="12" t="s">
        <v>213</v>
      </c>
      <c r="AL459" s="12" t="s">
        <v>213</v>
      </c>
      <c r="AM459" s="12" t="s">
        <v>213</v>
      </c>
      <c r="AN459" s="12" t="s">
        <v>73</v>
      </c>
      <c r="AO459" s="248"/>
      <c r="AP459" s="11" t="s">
        <v>7956</v>
      </c>
      <c r="AQ459" s="13" t="s">
        <v>7957</v>
      </c>
      <c r="AR459" s="122" t="s">
        <v>76</v>
      </c>
      <c r="AS459" s="12" t="s">
        <v>77</v>
      </c>
      <c r="AT459" s="14" t="s">
        <v>63</v>
      </c>
      <c r="AU459" s="14">
        <v>46074</v>
      </c>
    </row>
    <row r="460" spans="1:47" s="15" customFormat="1" ht="10.5">
      <c r="A460" s="13" t="s">
        <v>7960</v>
      </c>
      <c r="B460" s="11" t="s">
        <v>7961</v>
      </c>
      <c r="C460" s="12">
        <v>6290</v>
      </c>
      <c r="D460" s="13" t="s">
        <v>7962</v>
      </c>
      <c r="E460" s="13" t="s">
        <v>6303</v>
      </c>
      <c r="F460" s="253"/>
      <c r="G460" s="11" t="s">
        <v>7964</v>
      </c>
      <c r="H460" s="11" t="s">
        <v>7965</v>
      </c>
      <c r="I460" s="11" t="s">
        <v>7968</v>
      </c>
      <c r="J460" s="13" t="s">
        <v>63</v>
      </c>
      <c r="K460" s="16" t="s">
        <v>61</v>
      </c>
      <c r="L460" s="16" t="s">
        <v>63</v>
      </c>
      <c r="M460" s="16" t="s">
        <v>7969</v>
      </c>
      <c r="N460" s="16" t="s">
        <v>203</v>
      </c>
      <c r="O460" s="16" t="s">
        <v>7973</v>
      </c>
      <c r="P460" s="16" t="s">
        <v>254</v>
      </c>
      <c r="Q460" s="20" t="s">
        <v>63</v>
      </c>
      <c r="R460" s="16" t="s">
        <v>254</v>
      </c>
      <c r="S460" s="19" t="s">
        <v>63</v>
      </c>
      <c r="T460" s="248"/>
      <c r="U460" s="11" t="s">
        <v>1128</v>
      </c>
      <c r="V460" s="144" t="s">
        <v>63</v>
      </c>
      <c r="W460" s="11" t="b">
        <v>0</v>
      </c>
      <c r="X460" s="12" t="s">
        <v>1130</v>
      </c>
      <c r="Y460" s="248"/>
      <c r="Z460" s="11" t="s">
        <v>211</v>
      </c>
      <c r="AA460" s="11" t="s">
        <v>212</v>
      </c>
      <c r="AB460" s="12" t="s">
        <v>213</v>
      </c>
      <c r="AC460" s="12" t="s">
        <v>213</v>
      </c>
      <c r="AD460" s="12" t="s">
        <v>213</v>
      </c>
      <c r="AE460" s="12" t="s">
        <v>213</v>
      </c>
      <c r="AF460" s="12" t="s">
        <v>213</v>
      </c>
      <c r="AG460" s="12" t="s">
        <v>213</v>
      </c>
      <c r="AH460" s="12" t="s">
        <v>213</v>
      </c>
      <c r="AI460" s="12" t="s">
        <v>213</v>
      </c>
      <c r="AJ460" s="12" t="s">
        <v>213</v>
      </c>
      <c r="AK460" s="12" t="s">
        <v>213</v>
      </c>
      <c r="AL460" s="12" t="s">
        <v>213</v>
      </c>
      <c r="AM460" s="12" t="s">
        <v>213</v>
      </c>
      <c r="AN460" s="12" t="s">
        <v>73</v>
      </c>
      <c r="AO460" s="248"/>
      <c r="AP460" s="11" t="s">
        <v>7974</v>
      </c>
      <c r="AQ460" s="13" t="s">
        <v>7975</v>
      </c>
      <c r="AR460" s="122" t="s">
        <v>76</v>
      </c>
      <c r="AS460" s="12" t="s">
        <v>77</v>
      </c>
      <c r="AT460" s="14" t="s">
        <v>63</v>
      </c>
      <c r="AU460" s="14" t="s">
        <v>63</v>
      </c>
    </row>
    <row r="461" spans="1:47" s="15" customFormat="1" ht="10.5">
      <c r="A461" s="13" t="s">
        <v>7978</v>
      </c>
      <c r="B461" s="11" t="s">
        <v>7979</v>
      </c>
      <c r="C461" s="12">
        <v>6291</v>
      </c>
      <c r="D461" s="13" t="s">
        <v>7980</v>
      </c>
      <c r="E461" s="13" t="s">
        <v>6303</v>
      </c>
      <c r="F461" s="253"/>
      <c r="G461" s="11" t="s">
        <v>7827</v>
      </c>
      <c r="H461" s="11" t="s">
        <v>7983</v>
      </c>
      <c r="I461" s="11" t="s">
        <v>7829</v>
      </c>
      <c r="J461" s="13" t="s">
        <v>63</v>
      </c>
      <c r="K461" s="16" t="s">
        <v>61</v>
      </c>
      <c r="L461" s="16" t="s">
        <v>63</v>
      </c>
      <c r="M461" s="16" t="s">
        <v>7986</v>
      </c>
      <c r="N461" s="16" t="s">
        <v>203</v>
      </c>
      <c r="O461" s="16" t="s">
        <v>7990</v>
      </c>
      <c r="P461" s="16" t="s">
        <v>203</v>
      </c>
      <c r="Q461" s="20" t="s">
        <v>7993</v>
      </c>
      <c r="R461" s="16" t="s">
        <v>203</v>
      </c>
      <c r="S461" s="16" t="s">
        <v>7993</v>
      </c>
      <c r="T461" s="248"/>
      <c r="U461" s="11" t="s">
        <v>135</v>
      </c>
      <c r="V461" s="144" t="s">
        <v>3763</v>
      </c>
      <c r="W461" s="11" t="b">
        <v>0</v>
      </c>
      <c r="X461" s="12" t="s">
        <v>63</v>
      </c>
      <c r="Y461" s="248"/>
      <c r="Z461" s="11" t="s">
        <v>211</v>
      </c>
      <c r="AA461" s="11" t="s">
        <v>212</v>
      </c>
      <c r="AB461" s="12" t="s">
        <v>213</v>
      </c>
      <c r="AC461" s="12" t="s">
        <v>213</v>
      </c>
      <c r="AD461" s="12" t="s">
        <v>213</v>
      </c>
      <c r="AE461" s="12" t="s">
        <v>213</v>
      </c>
      <c r="AF461" s="12" t="s">
        <v>213</v>
      </c>
      <c r="AG461" s="12" t="s">
        <v>213</v>
      </c>
      <c r="AH461" s="12" t="s">
        <v>213</v>
      </c>
      <c r="AI461" s="12" t="s">
        <v>213</v>
      </c>
      <c r="AJ461" s="12" t="s">
        <v>213</v>
      </c>
      <c r="AK461" s="12" t="s">
        <v>213</v>
      </c>
      <c r="AL461" s="12" t="s">
        <v>213</v>
      </c>
      <c r="AM461" s="12" t="s">
        <v>213</v>
      </c>
      <c r="AN461" s="12" t="s">
        <v>73</v>
      </c>
      <c r="AO461" s="248"/>
      <c r="AP461" s="11" t="s">
        <v>7996</v>
      </c>
      <c r="AQ461" s="13" t="s">
        <v>7997</v>
      </c>
      <c r="AR461" s="122" t="s">
        <v>76</v>
      </c>
      <c r="AS461" s="12" t="s">
        <v>77</v>
      </c>
      <c r="AT461" s="14" t="s">
        <v>63</v>
      </c>
      <c r="AU461" s="14" t="s">
        <v>63</v>
      </c>
    </row>
    <row r="462" spans="1:47" s="15" customFormat="1" ht="10.5">
      <c r="A462" s="13" t="s">
        <v>8000</v>
      </c>
      <c r="B462" s="11" t="s">
        <v>8001</v>
      </c>
      <c r="C462" s="12">
        <v>6292</v>
      </c>
      <c r="D462" s="13" t="s">
        <v>8002</v>
      </c>
      <c r="E462" s="13" t="s">
        <v>6303</v>
      </c>
      <c r="F462" s="253"/>
      <c r="G462" s="11" t="s">
        <v>8004</v>
      </c>
      <c r="H462" s="11" t="s">
        <v>8005</v>
      </c>
      <c r="I462" s="11" t="s">
        <v>8008</v>
      </c>
      <c r="J462" s="13" t="s">
        <v>63</v>
      </c>
      <c r="K462" s="16" t="s">
        <v>61</v>
      </c>
      <c r="L462" s="16" t="s">
        <v>63</v>
      </c>
      <c r="M462" s="16" t="s">
        <v>8009</v>
      </c>
      <c r="N462" s="16" t="s">
        <v>203</v>
      </c>
      <c r="O462" s="16" t="s">
        <v>7973</v>
      </c>
      <c r="P462" s="16" t="s">
        <v>254</v>
      </c>
      <c r="Q462" s="20" t="s">
        <v>63</v>
      </c>
      <c r="R462" s="16" t="s">
        <v>254</v>
      </c>
      <c r="S462" s="19" t="s">
        <v>63</v>
      </c>
      <c r="T462" s="248"/>
      <c r="U462" s="11" t="s">
        <v>1128</v>
      </c>
      <c r="V462" s="144" t="s">
        <v>63</v>
      </c>
      <c r="W462" s="11" t="b">
        <v>0</v>
      </c>
      <c r="X462" s="12" t="s">
        <v>1130</v>
      </c>
      <c r="Y462" s="248"/>
      <c r="Z462" s="11" t="s">
        <v>211</v>
      </c>
      <c r="AA462" s="11" t="s">
        <v>212</v>
      </c>
      <c r="AB462" s="12" t="s">
        <v>213</v>
      </c>
      <c r="AC462" s="12" t="s">
        <v>213</v>
      </c>
      <c r="AD462" s="12" t="s">
        <v>213</v>
      </c>
      <c r="AE462" s="12" t="s">
        <v>213</v>
      </c>
      <c r="AF462" s="12" t="s">
        <v>213</v>
      </c>
      <c r="AG462" s="12" t="s">
        <v>213</v>
      </c>
      <c r="AH462" s="12" t="s">
        <v>213</v>
      </c>
      <c r="AI462" s="12" t="s">
        <v>213</v>
      </c>
      <c r="AJ462" s="12" t="s">
        <v>213</v>
      </c>
      <c r="AK462" s="12" t="s">
        <v>213</v>
      </c>
      <c r="AL462" s="12" t="s">
        <v>213</v>
      </c>
      <c r="AM462" s="12" t="s">
        <v>213</v>
      </c>
      <c r="AN462" s="12" t="s">
        <v>73</v>
      </c>
      <c r="AO462" s="248"/>
      <c r="AP462" s="11" t="s">
        <v>8010</v>
      </c>
      <c r="AQ462" s="13" t="s">
        <v>8011</v>
      </c>
      <c r="AR462" s="122" t="s">
        <v>76</v>
      </c>
      <c r="AS462" s="12" t="s">
        <v>77</v>
      </c>
      <c r="AT462" s="14" t="s">
        <v>63</v>
      </c>
      <c r="AU462" s="14" t="s">
        <v>63</v>
      </c>
    </row>
    <row r="463" spans="1:47" s="15" customFormat="1" ht="10.5">
      <c r="A463" s="13" t="s">
        <v>8014</v>
      </c>
      <c r="B463" s="11" t="s">
        <v>8015</v>
      </c>
      <c r="C463" s="12">
        <v>6293</v>
      </c>
      <c r="D463" s="13" t="s">
        <v>8016</v>
      </c>
      <c r="E463" s="13" t="s">
        <v>6303</v>
      </c>
      <c r="F463" s="253"/>
      <c r="G463" s="11" t="s">
        <v>7827</v>
      </c>
      <c r="H463" s="11" t="s">
        <v>8017</v>
      </c>
      <c r="I463" s="11" t="s">
        <v>7829</v>
      </c>
      <c r="J463" s="13" t="s">
        <v>63</v>
      </c>
      <c r="K463" s="16" t="s">
        <v>61</v>
      </c>
      <c r="L463" s="16" t="s">
        <v>63</v>
      </c>
      <c r="M463" s="16" t="s">
        <v>8018</v>
      </c>
      <c r="N463" s="16" t="s">
        <v>203</v>
      </c>
      <c r="O463" s="16" t="s">
        <v>8022</v>
      </c>
      <c r="P463" s="16" t="s">
        <v>203</v>
      </c>
      <c r="Q463" s="20" t="s">
        <v>8025</v>
      </c>
      <c r="R463" s="16" t="s">
        <v>203</v>
      </c>
      <c r="S463" s="16" t="s">
        <v>8025</v>
      </c>
      <c r="T463" s="248"/>
      <c r="U463" s="11" t="s">
        <v>135</v>
      </c>
      <c r="V463" s="144" t="s">
        <v>3763</v>
      </c>
      <c r="W463" s="11" t="b">
        <v>0</v>
      </c>
      <c r="X463" s="12" t="s">
        <v>63</v>
      </c>
      <c r="Y463" s="248"/>
      <c r="Z463" s="11" t="s">
        <v>211</v>
      </c>
      <c r="AA463" s="11" t="s">
        <v>212</v>
      </c>
      <c r="AB463" s="12" t="s">
        <v>213</v>
      </c>
      <c r="AC463" s="12" t="s">
        <v>213</v>
      </c>
      <c r="AD463" s="12" t="s">
        <v>213</v>
      </c>
      <c r="AE463" s="12" t="s">
        <v>213</v>
      </c>
      <c r="AF463" s="12" t="s">
        <v>213</v>
      </c>
      <c r="AG463" s="12" t="s">
        <v>213</v>
      </c>
      <c r="AH463" s="12" t="s">
        <v>213</v>
      </c>
      <c r="AI463" s="12" t="s">
        <v>213</v>
      </c>
      <c r="AJ463" s="12" t="s">
        <v>213</v>
      </c>
      <c r="AK463" s="12" t="s">
        <v>213</v>
      </c>
      <c r="AL463" s="12" t="s">
        <v>213</v>
      </c>
      <c r="AM463" s="12" t="s">
        <v>213</v>
      </c>
      <c r="AN463" s="12" t="s">
        <v>73</v>
      </c>
      <c r="AO463" s="248"/>
      <c r="AP463" s="11" t="s">
        <v>8028</v>
      </c>
      <c r="AQ463" s="13" t="s">
        <v>8029</v>
      </c>
      <c r="AR463" s="122" t="s">
        <v>76</v>
      </c>
      <c r="AS463" s="12" t="s">
        <v>77</v>
      </c>
      <c r="AT463" s="14" t="s">
        <v>63</v>
      </c>
      <c r="AU463" s="14" t="s">
        <v>63</v>
      </c>
    </row>
    <row r="464" spans="1:47" s="10" customFormat="1" ht="11.25">
      <c r="A464" s="236" t="s">
        <v>11168</v>
      </c>
      <c r="B464" s="237"/>
      <c r="C464" s="238"/>
      <c r="D464" s="239"/>
      <c r="E464" s="235"/>
      <c r="F464" s="230"/>
      <c r="G464" s="237"/>
      <c r="H464" s="237"/>
      <c r="I464" s="237"/>
      <c r="J464" s="235"/>
      <c r="K464" s="237"/>
      <c r="L464" s="237"/>
      <c r="M464" s="237"/>
      <c r="N464" s="235"/>
      <c r="O464" s="235"/>
      <c r="P464" s="237"/>
      <c r="Q464" s="235"/>
      <c r="R464" s="237"/>
      <c r="S464" s="235"/>
      <c r="T464" s="231"/>
      <c r="U464" s="237"/>
      <c r="V464" s="240"/>
      <c r="W464" s="237"/>
      <c r="X464" s="238"/>
      <c r="Y464" s="231"/>
      <c r="Z464" s="237"/>
      <c r="AA464" s="237"/>
      <c r="AB464" s="238"/>
      <c r="AC464" s="238"/>
      <c r="AD464" s="238"/>
      <c r="AE464" s="238"/>
      <c r="AF464" s="238"/>
      <c r="AG464" s="238"/>
      <c r="AH464" s="238"/>
      <c r="AI464" s="238"/>
      <c r="AJ464" s="238"/>
      <c r="AK464" s="238"/>
      <c r="AL464" s="238"/>
      <c r="AM464" s="238"/>
      <c r="AN464" s="238"/>
      <c r="AO464" s="231"/>
      <c r="AP464" s="237"/>
      <c r="AQ464" s="235"/>
      <c r="AR464" s="238"/>
      <c r="AS464" s="238"/>
      <c r="AT464" s="241"/>
      <c r="AU464" s="241"/>
    </row>
    <row r="465" spans="1:47" s="10" customFormat="1" ht="11.25">
      <c r="A465" s="13" t="s">
        <v>8032</v>
      </c>
      <c r="B465" s="11" t="s">
        <v>8033</v>
      </c>
      <c r="C465" s="12">
        <v>5463</v>
      </c>
      <c r="D465" s="13" t="s">
        <v>8034</v>
      </c>
      <c r="E465" s="13" t="s">
        <v>6303</v>
      </c>
      <c r="F465" s="253"/>
      <c r="G465" s="11" t="s">
        <v>8037</v>
      </c>
      <c r="H465" s="11" t="s">
        <v>8039</v>
      </c>
      <c r="I465" s="11" t="s">
        <v>8043</v>
      </c>
      <c r="J465" s="13" t="s">
        <v>63</v>
      </c>
      <c r="K465" s="16" t="s">
        <v>61</v>
      </c>
      <c r="L465" s="16" t="s">
        <v>63</v>
      </c>
      <c r="M465" s="16" t="s">
        <v>8045</v>
      </c>
      <c r="N465" s="16" t="s">
        <v>254</v>
      </c>
      <c r="O465" s="19" t="s">
        <v>63</v>
      </c>
      <c r="P465" s="16" t="s">
        <v>254</v>
      </c>
      <c r="Q465" s="20" t="s">
        <v>63</v>
      </c>
      <c r="R465" s="16" t="s">
        <v>254</v>
      </c>
      <c r="S465" s="19" t="s">
        <v>63</v>
      </c>
      <c r="T465" s="248"/>
      <c r="U465" s="11" t="s">
        <v>67</v>
      </c>
      <c r="V465" s="144" t="s">
        <v>63</v>
      </c>
      <c r="W465" s="11" t="b">
        <v>0</v>
      </c>
      <c r="X465" s="12" t="s">
        <v>4059</v>
      </c>
      <c r="Y465" s="248"/>
      <c r="Z465" s="11" t="s">
        <v>211</v>
      </c>
      <c r="AA465" s="11" t="s">
        <v>212</v>
      </c>
      <c r="AB465" s="12" t="s">
        <v>213</v>
      </c>
      <c r="AC465" s="12" t="s">
        <v>213</v>
      </c>
      <c r="AD465" s="12" t="s">
        <v>213</v>
      </c>
      <c r="AE465" s="12" t="s">
        <v>213</v>
      </c>
      <c r="AF465" s="12" t="s">
        <v>213</v>
      </c>
      <c r="AG465" s="12" t="s">
        <v>213</v>
      </c>
      <c r="AH465" s="12" t="s">
        <v>213</v>
      </c>
      <c r="AI465" s="12" t="s">
        <v>213</v>
      </c>
      <c r="AJ465" s="12" t="s">
        <v>213</v>
      </c>
      <c r="AK465" s="12" t="s">
        <v>213</v>
      </c>
      <c r="AL465" s="12" t="s">
        <v>213</v>
      </c>
      <c r="AM465" s="12" t="s">
        <v>213</v>
      </c>
      <c r="AN465" s="12" t="s">
        <v>73</v>
      </c>
      <c r="AO465" s="248"/>
      <c r="AP465" s="11" t="s">
        <v>8046</v>
      </c>
      <c r="AQ465" s="13" t="s">
        <v>8047</v>
      </c>
      <c r="AR465" s="122" t="s">
        <v>76</v>
      </c>
      <c r="AS465" s="12" t="s">
        <v>77</v>
      </c>
      <c r="AT465" s="14" t="s">
        <v>63</v>
      </c>
      <c r="AU465" s="14">
        <v>44786</v>
      </c>
    </row>
    <row r="466" spans="1:47" s="260" customFormat="1">
      <c r="A466" s="13" t="s">
        <v>8050</v>
      </c>
      <c r="B466" s="11" t="s">
        <v>8051</v>
      </c>
      <c r="C466" s="12">
        <v>5932</v>
      </c>
      <c r="D466" s="13" t="s">
        <v>8052</v>
      </c>
      <c r="E466" s="13" t="s">
        <v>6303</v>
      </c>
      <c r="F466" s="253"/>
      <c r="G466" s="11" t="s">
        <v>8055</v>
      </c>
      <c r="H466" s="11" t="s">
        <v>8056</v>
      </c>
      <c r="I466" s="11" t="s">
        <v>8059</v>
      </c>
      <c r="J466" s="13" t="s">
        <v>8063</v>
      </c>
      <c r="K466" s="16" t="s">
        <v>61</v>
      </c>
      <c r="L466" s="16" t="s">
        <v>63</v>
      </c>
      <c r="M466" s="16" t="s">
        <v>8064</v>
      </c>
      <c r="N466" s="16" t="s">
        <v>254</v>
      </c>
      <c r="O466" s="19" t="s">
        <v>63</v>
      </c>
      <c r="P466" s="16" t="s">
        <v>254</v>
      </c>
      <c r="Q466" s="20" t="s">
        <v>63</v>
      </c>
      <c r="R466" s="16" t="s">
        <v>254</v>
      </c>
      <c r="S466" s="19" t="s">
        <v>63</v>
      </c>
      <c r="T466" s="248"/>
      <c r="U466" s="11" t="s">
        <v>1128</v>
      </c>
      <c r="V466" s="144" t="s">
        <v>63</v>
      </c>
      <c r="W466" s="11" t="b">
        <v>0</v>
      </c>
      <c r="X466" s="12" t="s">
        <v>1130</v>
      </c>
      <c r="Y466" s="248"/>
      <c r="Z466" s="11" t="s">
        <v>211</v>
      </c>
      <c r="AA466" s="11" t="s">
        <v>212</v>
      </c>
      <c r="AB466" s="12" t="s">
        <v>213</v>
      </c>
      <c r="AC466" s="12" t="s">
        <v>213</v>
      </c>
      <c r="AD466" s="12" t="s">
        <v>213</v>
      </c>
      <c r="AE466" s="12" t="s">
        <v>213</v>
      </c>
      <c r="AF466" s="12" t="s">
        <v>213</v>
      </c>
      <c r="AG466" s="12" t="s">
        <v>213</v>
      </c>
      <c r="AH466" s="12" t="s">
        <v>213</v>
      </c>
      <c r="AI466" s="12" t="s">
        <v>213</v>
      </c>
      <c r="AJ466" s="12" t="s">
        <v>213</v>
      </c>
      <c r="AK466" s="12" t="s">
        <v>213</v>
      </c>
      <c r="AL466" s="12" t="s">
        <v>213</v>
      </c>
      <c r="AM466" s="12" t="s">
        <v>213</v>
      </c>
      <c r="AN466" s="12" t="s">
        <v>73</v>
      </c>
      <c r="AO466" s="248"/>
      <c r="AP466" s="11" t="s">
        <v>8065</v>
      </c>
      <c r="AQ466" s="13" t="s">
        <v>8066</v>
      </c>
      <c r="AR466" s="122" t="s">
        <v>76</v>
      </c>
      <c r="AS466" s="12" t="s">
        <v>77</v>
      </c>
      <c r="AT466" s="14" t="s">
        <v>63</v>
      </c>
      <c r="AU466" s="14">
        <v>44786</v>
      </c>
    </row>
    <row r="467" spans="1:47" s="186" customFormat="1" ht="10.5">
      <c r="A467" s="13" t="s">
        <v>8069</v>
      </c>
      <c r="B467" s="11" t="s">
        <v>8070</v>
      </c>
      <c r="C467" s="12">
        <v>5933</v>
      </c>
      <c r="D467" s="13" t="s">
        <v>8071</v>
      </c>
      <c r="E467" s="13" t="s">
        <v>6303</v>
      </c>
      <c r="F467" s="253"/>
      <c r="G467" s="11" t="s">
        <v>1319</v>
      </c>
      <c r="H467" s="11" t="s">
        <v>8073</v>
      </c>
      <c r="I467" s="11" t="s">
        <v>2752</v>
      </c>
      <c r="J467" s="13" t="s">
        <v>63</v>
      </c>
      <c r="K467" s="16" t="s">
        <v>61</v>
      </c>
      <c r="L467" s="16" t="s">
        <v>63</v>
      </c>
      <c r="M467" s="16" t="s">
        <v>8074</v>
      </c>
      <c r="N467" s="16" t="s">
        <v>203</v>
      </c>
      <c r="O467" s="16" t="s">
        <v>8077</v>
      </c>
      <c r="P467" s="16" t="s">
        <v>203</v>
      </c>
      <c r="Q467" s="20" t="s">
        <v>8079</v>
      </c>
      <c r="R467" s="16" t="s">
        <v>203</v>
      </c>
      <c r="S467" s="16" t="s">
        <v>8081</v>
      </c>
      <c r="T467" s="248"/>
      <c r="U467" s="11" t="s">
        <v>135</v>
      </c>
      <c r="V467" s="144" t="s">
        <v>3763</v>
      </c>
      <c r="W467" s="11" t="b">
        <v>0</v>
      </c>
      <c r="X467" s="12" t="s">
        <v>63</v>
      </c>
      <c r="Y467" s="248"/>
      <c r="Z467" s="11" t="s">
        <v>211</v>
      </c>
      <c r="AA467" s="11" t="s">
        <v>212</v>
      </c>
      <c r="AB467" s="12" t="s">
        <v>213</v>
      </c>
      <c r="AC467" s="12" t="s">
        <v>213</v>
      </c>
      <c r="AD467" s="12" t="s">
        <v>213</v>
      </c>
      <c r="AE467" s="12" t="s">
        <v>213</v>
      </c>
      <c r="AF467" s="12" t="s">
        <v>213</v>
      </c>
      <c r="AG467" s="12" t="s">
        <v>213</v>
      </c>
      <c r="AH467" s="12" t="s">
        <v>213</v>
      </c>
      <c r="AI467" s="12" t="s">
        <v>213</v>
      </c>
      <c r="AJ467" s="12" t="s">
        <v>213</v>
      </c>
      <c r="AK467" s="12" t="s">
        <v>213</v>
      </c>
      <c r="AL467" s="12" t="s">
        <v>213</v>
      </c>
      <c r="AM467" s="12" t="s">
        <v>213</v>
      </c>
      <c r="AN467" s="12" t="s">
        <v>73</v>
      </c>
      <c r="AO467" s="248"/>
      <c r="AP467" s="11" t="s">
        <v>8082</v>
      </c>
      <c r="AQ467" s="13" t="s">
        <v>8083</v>
      </c>
      <c r="AR467" s="122" t="s">
        <v>76</v>
      </c>
      <c r="AS467" s="12" t="s">
        <v>77</v>
      </c>
      <c r="AT467" s="14" t="s">
        <v>63</v>
      </c>
      <c r="AU467" s="14" t="s">
        <v>63</v>
      </c>
    </row>
    <row r="468" spans="1:47" s="15" customFormat="1" ht="10.5">
      <c r="A468" s="13" t="s">
        <v>8086</v>
      </c>
      <c r="B468" s="11" t="s">
        <v>8087</v>
      </c>
      <c r="C468" s="12">
        <v>5930</v>
      </c>
      <c r="D468" s="13" t="s">
        <v>8088</v>
      </c>
      <c r="E468" s="13" t="s">
        <v>6303</v>
      </c>
      <c r="F468" s="253"/>
      <c r="G468" s="11" t="s">
        <v>8091</v>
      </c>
      <c r="H468" s="11" t="s">
        <v>8093</v>
      </c>
      <c r="I468" s="11" t="s">
        <v>8096</v>
      </c>
      <c r="J468" s="13" t="s">
        <v>63</v>
      </c>
      <c r="K468" s="16" t="s">
        <v>61</v>
      </c>
      <c r="L468" s="11" t="s">
        <v>63</v>
      </c>
      <c r="M468" s="16" t="s">
        <v>8097</v>
      </c>
      <c r="N468" s="16" t="s">
        <v>254</v>
      </c>
      <c r="O468" s="19" t="s">
        <v>63</v>
      </c>
      <c r="P468" s="16" t="s">
        <v>254</v>
      </c>
      <c r="Q468" s="20" t="s">
        <v>63</v>
      </c>
      <c r="R468" s="16" t="s">
        <v>254</v>
      </c>
      <c r="S468" s="19" t="s">
        <v>63</v>
      </c>
      <c r="T468" s="248"/>
      <c r="U468" s="11" t="s">
        <v>1128</v>
      </c>
      <c r="V468" s="144" t="s">
        <v>63</v>
      </c>
      <c r="W468" s="11" t="b">
        <v>0</v>
      </c>
      <c r="X468" s="12" t="s">
        <v>1760</v>
      </c>
      <c r="Y468" s="248"/>
      <c r="Z468" s="11" t="s">
        <v>211</v>
      </c>
      <c r="AA468" s="11" t="s">
        <v>212</v>
      </c>
      <c r="AB468" s="12" t="s">
        <v>213</v>
      </c>
      <c r="AC468" s="12" t="s">
        <v>213</v>
      </c>
      <c r="AD468" s="12" t="s">
        <v>213</v>
      </c>
      <c r="AE468" s="12" t="s">
        <v>213</v>
      </c>
      <c r="AF468" s="12" t="s">
        <v>213</v>
      </c>
      <c r="AG468" s="12" t="s">
        <v>213</v>
      </c>
      <c r="AH468" s="12" t="s">
        <v>213</v>
      </c>
      <c r="AI468" s="12" t="s">
        <v>213</v>
      </c>
      <c r="AJ468" s="12" t="s">
        <v>213</v>
      </c>
      <c r="AK468" s="12" t="s">
        <v>213</v>
      </c>
      <c r="AL468" s="12" t="s">
        <v>213</v>
      </c>
      <c r="AM468" s="12" t="s">
        <v>213</v>
      </c>
      <c r="AN468" s="12" t="s">
        <v>73</v>
      </c>
      <c r="AO468" s="248"/>
      <c r="AP468" s="11" t="s">
        <v>8099</v>
      </c>
      <c r="AQ468" s="13" t="s">
        <v>8100</v>
      </c>
      <c r="AR468" s="122" t="s">
        <v>76</v>
      </c>
      <c r="AS468" s="12" t="s">
        <v>77</v>
      </c>
      <c r="AT468" s="14" t="s">
        <v>63</v>
      </c>
      <c r="AU468" s="14" t="s">
        <v>63</v>
      </c>
    </row>
    <row r="469" spans="1:47" s="15" customFormat="1" ht="10.5">
      <c r="A469" s="13" t="s">
        <v>8103</v>
      </c>
      <c r="B469" s="11" t="s">
        <v>8104</v>
      </c>
      <c r="C469" s="12">
        <v>5931</v>
      </c>
      <c r="D469" s="13" t="s">
        <v>8105</v>
      </c>
      <c r="E469" s="13" t="s">
        <v>6303</v>
      </c>
      <c r="F469" s="253"/>
      <c r="G469" s="11" t="s">
        <v>1319</v>
      </c>
      <c r="H469" s="11" t="s">
        <v>8107</v>
      </c>
      <c r="I469" s="11" t="s">
        <v>3524</v>
      </c>
      <c r="J469" s="13" t="s">
        <v>63</v>
      </c>
      <c r="K469" s="16" t="s">
        <v>61</v>
      </c>
      <c r="L469" s="16" t="s">
        <v>63</v>
      </c>
      <c r="M469" s="16" t="s">
        <v>8108</v>
      </c>
      <c r="N469" s="16" t="s">
        <v>203</v>
      </c>
      <c r="O469" s="16" t="s">
        <v>8111</v>
      </c>
      <c r="P469" s="16" t="s">
        <v>203</v>
      </c>
      <c r="Q469" s="20" t="s">
        <v>8113</v>
      </c>
      <c r="R469" s="16" t="s">
        <v>203</v>
      </c>
      <c r="S469" s="16" t="s">
        <v>8115</v>
      </c>
      <c r="T469" s="248"/>
      <c r="U469" s="11" t="s">
        <v>135</v>
      </c>
      <c r="V469" s="144" t="s">
        <v>1781</v>
      </c>
      <c r="W469" s="11" t="b">
        <v>0</v>
      </c>
      <c r="X469" s="12" t="s">
        <v>63</v>
      </c>
      <c r="Y469" s="248"/>
      <c r="Z469" s="11" t="s">
        <v>211</v>
      </c>
      <c r="AA469" s="11" t="s">
        <v>212</v>
      </c>
      <c r="AB469" s="12" t="s">
        <v>213</v>
      </c>
      <c r="AC469" s="12" t="s">
        <v>213</v>
      </c>
      <c r="AD469" s="12" t="s">
        <v>213</v>
      </c>
      <c r="AE469" s="12" t="s">
        <v>213</v>
      </c>
      <c r="AF469" s="12" t="s">
        <v>213</v>
      </c>
      <c r="AG469" s="12" t="s">
        <v>213</v>
      </c>
      <c r="AH469" s="12" t="s">
        <v>213</v>
      </c>
      <c r="AI469" s="12" t="s">
        <v>213</v>
      </c>
      <c r="AJ469" s="12" t="s">
        <v>213</v>
      </c>
      <c r="AK469" s="12" t="s">
        <v>213</v>
      </c>
      <c r="AL469" s="12" t="s">
        <v>213</v>
      </c>
      <c r="AM469" s="12" t="s">
        <v>213</v>
      </c>
      <c r="AN469" s="12" t="s">
        <v>73</v>
      </c>
      <c r="AO469" s="248"/>
      <c r="AP469" s="11" t="s">
        <v>8116</v>
      </c>
      <c r="AQ469" s="13" t="s">
        <v>8117</v>
      </c>
      <c r="AR469" s="122" t="s">
        <v>76</v>
      </c>
      <c r="AS469" s="12" t="s">
        <v>77</v>
      </c>
      <c r="AT469" s="14" t="s">
        <v>63</v>
      </c>
      <c r="AU469" s="14" t="s">
        <v>63</v>
      </c>
    </row>
    <row r="470" spans="1:47" s="15" customFormat="1" ht="10.5">
      <c r="A470" s="13" t="s">
        <v>8119</v>
      </c>
      <c r="B470" s="11" t="s">
        <v>8120</v>
      </c>
      <c r="C470" s="12">
        <v>6335</v>
      </c>
      <c r="D470" s="13" t="s">
        <v>8121</v>
      </c>
      <c r="E470" s="13" t="s">
        <v>6303</v>
      </c>
      <c r="F470" s="253"/>
      <c r="G470" s="11" t="s">
        <v>8123</v>
      </c>
      <c r="H470" s="11" t="s">
        <v>8124</v>
      </c>
      <c r="I470" s="11" t="s">
        <v>8127</v>
      </c>
      <c r="J470" s="13" t="s">
        <v>63</v>
      </c>
      <c r="K470" s="16" t="s">
        <v>61</v>
      </c>
      <c r="L470" s="11" t="s">
        <v>63</v>
      </c>
      <c r="M470" s="16" t="s">
        <v>8128</v>
      </c>
      <c r="N470" s="16" t="s">
        <v>254</v>
      </c>
      <c r="O470" s="19" t="s">
        <v>63</v>
      </c>
      <c r="P470" s="16" t="s">
        <v>254</v>
      </c>
      <c r="Q470" s="20" t="s">
        <v>63</v>
      </c>
      <c r="R470" s="16" t="s">
        <v>254</v>
      </c>
      <c r="S470" s="19" t="s">
        <v>63</v>
      </c>
      <c r="T470" s="248"/>
      <c r="U470" s="11" t="s">
        <v>1128</v>
      </c>
      <c r="V470" s="144" t="s">
        <v>63</v>
      </c>
      <c r="W470" s="11" t="b">
        <v>0</v>
      </c>
      <c r="X470" s="12" t="s">
        <v>1130</v>
      </c>
      <c r="Y470" s="248"/>
      <c r="Z470" s="11" t="s">
        <v>211</v>
      </c>
      <c r="AA470" s="11" t="s">
        <v>212</v>
      </c>
      <c r="AB470" s="12" t="s">
        <v>213</v>
      </c>
      <c r="AC470" s="12" t="s">
        <v>213</v>
      </c>
      <c r="AD470" s="12" t="s">
        <v>213</v>
      </c>
      <c r="AE470" s="12" t="s">
        <v>213</v>
      </c>
      <c r="AF470" s="12" t="s">
        <v>213</v>
      </c>
      <c r="AG470" s="12" t="s">
        <v>213</v>
      </c>
      <c r="AH470" s="12" t="s">
        <v>213</v>
      </c>
      <c r="AI470" s="12" t="s">
        <v>213</v>
      </c>
      <c r="AJ470" s="12" t="s">
        <v>213</v>
      </c>
      <c r="AK470" s="12" t="s">
        <v>213</v>
      </c>
      <c r="AL470" s="12" t="s">
        <v>213</v>
      </c>
      <c r="AM470" s="12" t="s">
        <v>213</v>
      </c>
      <c r="AN470" s="12" t="s">
        <v>73</v>
      </c>
      <c r="AO470" s="248"/>
      <c r="AP470" s="11" t="s">
        <v>8129</v>
      </c>
      <c r="AQ470" s="13" t="s">
        <v>8130</v>
      </c>
      <c r="AR470" s="122" t="s">
        <v>76</v>
      </c>
      <c r="AS470" s="12" t="s">
        <v>77</v>
      </c>
      <c r="AT470" s="14" t="s">
        <v>63</v>
      </c>
      <c r="AU470" s="14" t="s">
        <v>63</v>
      </c>
    </row>
    <row r="471" spans="1:47" s="15" customFormat="1" ht="10.5">
      <c r="A471" s="13" t="s">
        <v>8133</v>
      </c>
      <c r="B471" s="11" t="s">
        <v>8134</v>
      </c>
      <c r="C471" s="12">
        <v>6336</v>
      </c>
      <c r="D471" s="13" t="s">
        <v>8135</v>
      </c>
      <c r="E471" s="13" t="s">
        <v>6303</v>
      </c>
      <c r="F471" s="253"/>
      <c r="G471" s="11" t="s">
        <v>1319</v>
      </c>
      <c r="H471" s="11" t="s">
        <v>8106</v>
      </c>
      <c r="I471" s="11" t="s">
        <v>8138</v>
      </c>
      <c r="J471" s="13" t="s">
        <v>63</v>
      </c>
      <c r="K471" s="16" t="s">
        <v>61</v>
      </c>
      <c r="L471" s="16" t="s">
        <v>63</v>
      </c>
      <c r="M471" s="16" t="s">
        <v>8139</v>
      </c>
      <c r="N471" s="16" t="s">
        <v>203</v>
      </c>
      <c r="O471" s="16" t="s">
        <v>8142</v>
      </c>
      <c r="P471" s="16" t="s">
        <v>254</v>
      </c>
      <c r="Q471" s="20" t="s">
        <v>63</v>
      </c>
      <c r="R471" s="16" t="s">
        <v>254</v>
      </c>
      <c r="S471" s="19" t="s">
        <v>63</v>
      </c>
      <c r="T471" s="248"/>
      <c r="U471" s="11" t="s">
        <v>135</v>
      </c>
      <c r="V471" s="144" t="s">
        <v>1781</v>
      </c>
      <c r="W471" s="11" t="b">
        <v>0</v>
      </c>
      <c r="X471" s="12" t="s">
        <v>63</v>
      </c>
      <c r="Y471" s="248"/>
      <c r="Z471" s="11" t="s">
        <v>211</v>
      </c>
      <c r="AA471" s="11" t="s">
        <v>212</v>
      </c>
      <c r="AB471" s="12" t="s">
        <v>213</v>
      </c>
      <c r="AC471" s="12" t="s">
        <v>213</v>
      </c>
      <c r="AD471" s="12" t="s">
        <v>213</v>
      </c>
      <c r="AE471" s="12" t="s">
        <v>213</v>
      </c>
      <c r="AF471" s="12" t="s">
        <v>213</v>
      </c>
      <c r="AG471" s="12" t="s">
        <v>213</v>
      </c>
      <c r="AH471" s="12" t="s">
        <v>213</v>
      </c>
      <c r="AI471" s="12" t="s">
        <v>213</v>
      </c>
      <c r="AJ471" s="12" t="s">
        <v>213</v>
      </c>
      <c r="AK471" s="12" t="s">
        <v>213</v>
      </c>
      <c r="AL471" s="12" t="s">
        <v>213</v>
      </c>
      <c r="AM471" s="12" t="s">
        <v>213</v>
      </c>
      <c r="AN471" s="12" t="s">
        <v>73</v>
      </c>
      <c r="AO471" s="248"/>
      <c r="AP471" s="11" t="s">
        <v>8143</v>
      </c>
      <c r="AQ471" s="13" t="s">
        <v>8144</v>
      </c>
      <c r="AR471" s="122" t="s">
        <v>76</v>
      </c>
      <c r="AS471" s="12" t="s">
        <v>77</v>
      </c>
      <c r="AT471" s="14" t="s">
        <v>63</v>
      </c>
      <c r="AU471" s="14" t="s">
        <v>63</v>
      </c>
    </row>
    <row r="472" spans="1:47" s="15" customFormat="1" ht="10.5">
      <c r="A472" s="13" t="s">
        <v>8146</v>
      </c>
      <c r="B472" s="11" t="s">
        <v>8147</v>
      </c>
      <c r="C472" s="12">
        <v>6337</v>
      </c>
      <c r="D472" s="13" t="s">
        <v>8148</v>
      </c>
      <c r="E472" s="13" t="s">
        <v>6303</v>
      </c>
      <c r="F472" s="253"/>
      <c r="G472" s="11" t="s">
        <v>8151</v>
      </c>
      <c r="H472" s="11" t="s">
        <v>8152</v>
      </c>
      <c r="I472" s="11" t="s">
        <v>8155</v>
      </c>
      <c r="J472" s="13" t="s">
        <v>63</v>
      </c>
      <c r="K472" s="16" t="s">
        <v>61</v>
      </c>
      <c r="L472" s="11" t="s">
        <v>63</v>
      </c>
      <c r="M472" s="16" t="s">
        <v>8156</v>
      </c>
      <c r="N472" s="16" t="s">
        <v>254</v>
      </c>
      <c r="O472" s="19" t="s">
        <v>63</v>
      </c>
      <c r="P472" s="16" t="s">
        <v>254</v>
      </c>
      <c r="Q472" s="20" t="s">
        <v>63</v>
      </c>
      <c r="R472" s="16" t="s">
        <v>254</v>
      </c>
      <c r="S472" s="19" t="s">
        <v>63</v>
      </c>
      <c r="T472" s="248"/>
      <c r="U472" s="11" t="s">
        <v>1128</v>
      </c>
      <c r="V472" s="144" t="s">
        <v>63</v>
      </c>
      <c r="W472" s="11" t="b">
        <v>0</v>
      </c>
      <c r="X472" s="12" t="s">
        <v>1130</v>
      </c>
      <c r="Y472" s="248"/>
      <c r="Z472" s="11" t="s">
        <v>211</v>
      </c>
      <c r="AA472" s="11" t="s">
        <v>212</v>
      </c>
      <c r="AB472" s="12" t="s">
        <v>213</v>
      </c>
      <c r="AC472" s="12" t="s">
        <v>213</v>
      </c>
      <c r="AD472" s="12" t="s">
        <v>213</v>
      </c>
      <c r="AE472" s="12" t="s">
        <v>213</v>
      </c>
      <c r="AF472" s="12" t="s">
        <v>213</v>
      </c>
      <c r="AG472" s="12" t="s">
        <v>213</v>
      </c>
      <c r="AH472" s="12" t="s">
        <v>213</v>
      </c>
      <c r="AI472" s="12" t="s">
        <v>213</v>
      </c>
      <c r="AJ472" s="12" t="s">
        <v>213</v>
      </c>
      <c r="AK472" s="12" t="s">
        <v>213</v>
      </c>
      <c r="AL472" s="12" t="s">
        <v>213</v>
      </c>
      <c r="AM472" s="12" t="s">
        <v>213</v>
      </c>
      <c r="AN472" s="12" t="s">
        <v>73</v>
      </c>
      <c r="AO472" s="248"/>
      <c r="AP472" s="11" t="s">
        <v>8157</v>
      </c>
      <c r="AQ472" s="13" t="s">
        <v>8158</v>
      </c>
      <c r="AR472" s="122" t="s">
        <v>76</v>
      </c>
      <c r="AS472" s="12" t="s">
        <v>77</v>
      </c>
      <c r="AT472" s="14" t="s">
        <v>63</v>
      </c>
      <c r="AU472" s="14" t="s">
        <v>63</v>
      </c>
    </row>
    <row r="473" spans="1:47" s="15" customFormat="1" ht="10.5">
      <c r="A473" s="13" t="s">
        <v>8161</v>
      </c>
      <c r="B473" s="11" t="s">
        <v>8162</v>
      </c>
      <c r="C473" s="12">
        <v>6338</v>
      </c>
      <c r="D473" s="13" t="s">
        <v>8163</v>
      </c>
      <c r="E473" s="13" t="s">
        <v>6303</v>
      </c>
      <c r="F473" s="253"/>
      <c r="G473" s="11" t="s">
        <v>1319</v>
      </c>
      <c r="H473" s="11" t="s">
        <v>8106</v>
      </c>
      <c r="I473" s="11" t="s">
        <v>8138</v>
      </c>
      <c r="J473" s="13" t="s">
        <v>63</v>
      </c>
      <c r="K473" s="16" t="s">
        <v>61</v>
      </c>
      <c r="L473" s="16" t="s">
        <v>63</v>
      </c>
      <c r="M473" s="16" t="s">
        <v>8164</v>
      </c>
      <c r="N473" s="16" t="s">
        <v>203</v>
      </c>
      <c r="O473" s="16" t="s">
        <v>8167</v>
      </c>
      <c r="P473" s="16" t="s">
        <v>254</v>
      </c>
      <c r="Q473" s="20" t="s">
        <v>63</v>
      </c>
      <c r="R473" s="16" t="s">
        <v>254</v>
      </c>
      <c r="S473" s="19" t="s">
        <v>63</v>
      </c>
      <c r="T473" s="248"/>
      <c r="U473" s="11" t="s">
        <v>135</v>
      </c>
      <c r="V473" s="144" t="s">
        <v>1781</v>
      </c>
      <c r="W473" s="11" t="b">
        <v>0</v>
      </c>
      <c r="X473" s="12" t="s">
        <v>63</v>
      </c>
      <c r="Y473" s="248"/>
      <c r="Z473" s="11" t="s">
        <v>211</v>
      </c>
      <c r="AA473" s="11" t="s">
        <v>212</v>
      </c>
      <c r="AB473" s="12" t="s">
        <v>213</v>
      </c>
      <c r="AC473" s="12" t="s">
        <v>213</v>
      </c>
      <c r="AD473" s="12" t="s">
        <v>213</v>
      </c>
      <c r="AE473" s="12" t="s">
        <v>213</v>
      </c>
      <c r="AF473" s="12" t="s">
        <v>213</v>
      </c>
      <c r="AG473" s="12" t="s">
        <v>213</v>
      </c>
      <c r="AH473" s="12" t="s">
        <v>213</v>
      </c>
      <c r="AI473" s="12" t="s">
        <v>213</v>
      </c>
      <c r="AJ473" s="12" t="s">
        <v>213</v>
      </c>
      <c r="AK473" s="12" t="s">
        <v>213</v>
      </c>
      <c r="AL473" s="12" t="s">
        <v>213</v>
      </c>
      <c r="AM473" s="12" t="s">
        <v>213</v>
      </c>
      <c r="AN473" s="12" t="s">
        <v>73</v>
      </c>
      <c r="AO473" s="248"/>
      <c r="AP473" s="11" t="s">
        <v>8168</v>
      </c>
      <c r="AQ473" s="13" t="s">
        <v>8169</v>
      </c>
      <c r="AR473" s="122" t="s">
        <v>76</v>
      </c>
      <c r="AS473" s="12" t="s">
        <v>77</v>
      </c>
      <c r="AT473" s="14" t="s">
        <v>63</v>
      </c>
      <c r="AU473" s="14" t="s">
        <v>63</v>
      </c>
    </row>
    <row r="474" spans="1:47" s="15" customFormat="1" ht="10.5">
      <c r="A474" s="13" t="s">
        <v>8172</v>
      </c>
      <c r="B474" s="11" t="s">
        <v>8173</v>
      </c>
      <c r="C474" s="12">
        <v>5464</v>
      </c>
      <c r="D474" s="13" t="s">
        <v>8174</v>
      </c>
      <c r="E474" s="13" t="s">
        <v>6303</v>
      </c>
      <c r="F474" s="253"/>
      <c r="G474" s="11" t="s">
        <v>8177</v>
      </c>
      <c r="H474" s="11" t="s">
        <v>8178</v>
      </c>
      <c r="I474" s="11" t="s">
        <v>8181</v>
      </c>
      <c r="J474" s="13" t="s">
        <v>8184</v>
      </c>
      <c r="K474" s="16" t="s">
        <v>61</v>
      </c>
      <c r="L474" s="16" t="s">
        <v>63</v>
      </c>
      <c r="M474" s="16" t="s">
        <v>8185</v>
      </c>
      <c r="N474" s="16" t="s">
        <v>254</v>
      </c>
      <c r="O474" s="19" t="s">
        <v>63</v>
      </c>
      <c r="P474" s="16" t="s">
        <v>254</v>
      </c>
      <c r="Q474" s="20" t="s">
        <v>63</v>
      </c>
      <c r="R474" s="16" t="s">
        <v>254</v>
      </c>
      <c r="S474" s="19" t="s">
        <v>63</v>
      </c>
      <c r="T474" s="248"/>
      <c r="U474" s="11" t="s">
        <v>1128</v>
      </c>
      <c r="V474" s="144" t="s">
        <v>63</v>
      </c>
      <c r="W474" s="11" t="b">
        <v>0</v>
      </c>
      <c r="X474" s="12" t="s">
        <v>1130</v>
      </c>
      <c r="Y474" s="248"/>
      <c r="Z474" s="11" t="s">
        <v>211</v>
      </c>
      <c r="AA474" s="11" t="s">
        <v>212</v>
      </c>
      <c r="AB474" s="12" t="s">
        <v>213</v>
      </c>
      <c r="AC474" s="12" t="s">
        <v>213</v>
      </c>
      <c r="AD474" s="12" t="s">
        <v>213</v>
      </c>
      <c r="AE474" s="12" t="s">
        <v>213</v>
      </c>
      <c r="AF474" s="12" t="s">
        <v>213</v>
      </c>
      <c r="AG474" s="12" t="s">
        <v>213</v>
      </c>
      <c r="AH474" s="12" t="s">
        <v>213</v>
      </c>
      <c r="AI474" s="12" t="s">
        <v>213</v>
      </c>
      <c r="AJ474" s="12" t="s">
        <v>213</v>
      </c>
      <c r="AK474" s="12" t="s">
        <v>213</v>
      </c>
      <c r="AL474" s="12" t="s">
        <v>213</v>
      </c>
      <c r="AM474" s="12" t="s">
        <v>213</v>
      </c>
      <c r="AN474" s="12" t="s">
        <v>73</v>
      </c>
      <c r="AO474" s="248"/>
      <c r="AP474" s="11" t="s">
        <v>8186</v>
      </c>
      <c r="AQ474" s="13" t="s">
        <v>8187</v>
      </c>
      <c r="AR474" s="122" t="s">
        <v>76</v>
      </c>
      <c r="AS474" s="12" t="s">
        <v>77</v>
      </c>
      <c r="AT474" s="14" t="s">
        <v>63</v>
      </c>
      <c r="AU474" s="14" t="s">
        <v>63</v>
      </c>
    </row>
    <row r="475" spans="1:47" s="15" customFormat="1" ht="10.5">
      <c r="A475" s="13" t="s">
        <v>8190</v>
      </c>
      <c r="B475" s="11" t="s">
        <v>8191</v>
      </c>
      <c r="C475" s="12">
        <v>5465</v>
      </c>
      <c r="D475" s="13" t="s">
        <v>8192</v>
      </c>
      <c r="E475" s="13" t="s">
        <v>6303</v>
      </c>
      <c r="F475" s="253"/>
      <c r="G475" s="11" t="s">
        <v>1319</v>
      </c>
      <c r="H475" s="11" t="s">
        <v>1320</v>
      </c>
      <c r="I475" s="11" t="s">
        <v>2752</v>
      </c>
      <c r="J475" s="13" t="s">
        <v>63</v>
      </c>
      <c r="K475" s="16" t="s">
        <v>61</v>
      </c>
      <c r="L475" s="16" t="s">
        <v>63</v>
      </c>
      <c r="M475" s="16" t="s">
        <v>8193</v>
      </c>
      <c r="N475" s="16" t="s">
        <v>203</v>
      </c>
      <c r="O475" s="16" t="s">
        <v>8196</v>
      </c>
      <c r="P475" s="16" t="s">
        <v>203</v>
      </c>
      <c r="Q475" s="20" t="s">
        <v>8198</v>
      </c>
      <c r="R475" s="16" t="s">
        <v>203</v>
      </c>
      <c r="S475" s="16" t="s">
        <v>8200</v>
      </c>
      <c r="T475" s="248"/>
      <c r="U475" s="11" t="s">
        <v>135</v>
      </c>
      <c r="V475" s="144" t="s">
        <v>3763</v>
      </c>
      <c r="W475" s="11" t="b">
        <v>0</v>
      </c>
      <c r="X475" s="12" t="s">
        <v>63</v>
      </c>
      <c r="Y475" s="248"/>
      <c r="Z475" s="11" t="s">
        <v>211</v>
      </c>
      <c r="AA475" s="11" t="s">
        <v>212</v>
      </c>
      <c r="AB475" s="12" t="s">
        <v>213</v>
      </c>
      <c r="AC475" s="12" t="s">
        <v>213</v>
      </c>
      <c r="AD475" s="12" t="s">
        <v>213</v>
      </c>
      <c r="AE475" s="12" t="s">
        <v>213</v>
      </c>
      <c r="AF475" s="12" t="s">
        <v>213</v>
      </c>
      <c r="AG475" s="12" t="s">
        <v>213</v>
      </c>
      <c r="AH475" s="12" t="s">
        <v>213</v>
      </c>
      <c r="AI475" s="12" t="s">
        <v>213</v>
      </c>
      <c r="AJ475" s="12" t="s">
        <v>213</v>
      </c>
      <c r="AK475" s="12" t="s">
        <v>213</v>
      </c>
      <c r="AL475" s="12" t="s">
        <v>213</v>
      </c>
      <c r="AM475" s="12" t="s">
        <v>213</v>
      </c>
      <c r="AN475" s="12" t="s">
        <v>73</v>
      </c>
      <c r="AO475" s="248"/>
      <c r="AP475" s="11" t="s">
        <v>8201</v>
      </c>
      <c r="AQ475" s="13" t="s">
        <v>8202</v>
      </c>
      <c r="AR475" s="122" t="s">
        <v>76</v>
      </c>
      <c r="AS475" s="12" t="s">
        <v>77</v>
      </c>
      <c r="AT475" s="14" t="s">
        <v>63</v>
      </c>
      <c r="AU475" s="14" t="s">
        <v>63</v>
      </c>
    </row>
    <row r="476" spans="1:47" s="15" customFormat="1" ht="10.5">
      <c r="A476" s="13" t="s">
        <v>8205</v>
      </c>
      <c r="B476" s="11" t="s">
        <v>8206</v>
      </c>
      <c r="C476" s="12">
        <v>7222</v>
      </c>
      <c r="D476" s="13" t="s">
        <v>8207</v>
      </c>
      <c r="E476" s="13" t="s">
        <v>6303</v>
      </c>
      <c r="F476" s="253"/>
      <c r="G476" s="11" t="s">
        <v>8210</v>
      </c>
      <c r="H476" s="11" t="s">
        <v>8211</v>
      </c>
      <c r="I476" s="11" t="s">
        <v>8214</v>
      </c>
      <c r="J476" s="13" t="s">
        <v>8216</v>
      </c>
      <c r="K476" s="16" t="s">
        <v>61</v>
      </c>
      <c r="L476" s="16" t="s">
        <v>63</v>
      </c>
      <c r="M476" s="16" t="s">
        <v>8217</v>
      </c>
      <c r="N476" s="16" t="s">
        <v>254</v>
      </c>
      <c r="O476" s="19" t="s">
        <v>63</v>
      </c>
      <c r="P476" s="16" t="s">
        <v>254</v>
      </c>
      <c r="Q476" s="20" t="s">
        <v>63</v>
      </c>
      <c r="R476" s="16" t="s">
        <v>254</v>
      </c>
      <c r="S476" s="19" t="s">
        <v>63</v>
      </c>
      <c r="T476" s="248"/>
      <c r="U476" s="11" t="s">
        <v>1128</v>
      </c>
      <c r="V476" s="144" t="s">
        <v>63</v>
      </c>
      <c r="W476" s="11" t="b">
        <v>0</v>
      </c>
      <c r="X476" s="12" t="s">
        <v>1130</v>
      </c>
      <c r="Y476" s="248"/>
      <c r="Z476" s="11" t="s">
        <v>211</v>
      </c>
      <c r="AA476" s="11" t="s">
        <v>212</v>
      </c>
      <c r="AB476" s="12" t="s">
        <v>213</v>
      </c>
      <c r="AC476" s="12" t="s">
        <v>213</v>
      </c>
      <c r="AD476" s="12" t="s">
        <v>213</v>
      </c>
      <c r="AE476" s="12" t="s">
        <v>213</v>
      </c>
      <c r="AF476" s="12" t="s">
        <v>213</v>
      </c>
      <c r="AG476" s="12" t="s">
        <v>213</v>
      </c>
      <c r="AH476" s="12" t="s">
        <v>213</v>
      </c>
      <c r="AI476" s="12" t="s">
        <v>213</v>
      </c>
      <c r="AJ476" s="12" t="s">
        <v>213</v>
      </c>
      <c r="AK476" s="12" t="s">
        <v>213</v>
      </c>
      <c r="AL476" s="12" t="s">
        <v>213</v>
      </c>
      <c r="AM476" s="12" t="s">
        <v>213</v>
      </c>
      <c r="AN476" s="12" t="s">
        <v>73</v>
      </c>
      <c r="AO476" s="248"/>
      <c r="AP476" s="11" t="s">
        <v>8218</v>
      </c>
      <c r="AQ476" s="13" t="s">
        <v>8219</v>
      </c>
      <c r="AR476" s="122" t="s">
        <v>76</v>
      </c>
      <c r="AS476" s="12" t="s">
        <v>77</v>
      </c>
      <c r="AT476" s="14" t="s">
        <v>63</v>
      </c>
      <c r="AU476" s="14">
        <v>45066</v>
      </c>
    </row>
    <row r="477" spans="1:47" s="10" customFormat="1" ht="11.25">
      <c r="A477" s="13" t="s">
        <v>8223</v>
      </c>
      <c r="B477" s="11" t="s">
        <v>8225</v>
      </c>
      <c r="C477" s="12">
        <v>7223</v>
      </c>
      <c r="D477" s="13" t="s">
        <v>8226</v>
      </c>
      <c r="E477" s="13" t="s">
        <v>6303</v>
      </c>
      <c r="F477" s="253"/>
      <c r="G477" s="11" t="s">
        <v>2119</v>
      </c>
      <c r="H477" s="11" t="s">
        <v>8228</v>
      </c>
      <c r="I477" s="11" t="s">
        <v>4666</v>
      </c>
      <c r="J477" s="13" t="s">
        <v>63</v>
      </c>
      <c r="K477" s="16" t="s">
        <v>61</v>
      </c>
      <c r="L477" s="16" t="s">
        <v>63</v>
      </c>
      <c r="M477" s="16" t="s">
        <v>8230</v>
      </c>
      <c r="N477" s="16" t="s">
        <v>203</v>
      </c>
      <c r="O477" s="16" t="s">
        <v>8233</v>
      </c>
      <c r="P477" s="16" t="s">
        <v>203</v>
      </c>
      <c r="Q477" s="20" t="s">
        <v>8235</v>
      </c>
      <c r="R477" s="16" t="s">
        <v>203</v>
      </c>
      <c r="S477" s="16" t="s">
        <v>8237</v>
      </c>
      <c r="T477" s="248"/>
      <c r="U477" s="11" t="s">
        <v>135</v>
      </c>
      <c r="V477" s="144" t="s">
        <v>3763</v>
      </c>
      <c r="W477" s="11" t="b">
        <v>0</v>
      </c>
      <c r="X477" s="12" t="s">
        <v>63</v>
      </c>
      <c r="Y477" s="248"/>
      <c r="Z477" s="11" t="s">
        <v>211</v>
      </c>
      <c r="AA477" s="11" t="s">
        <v>212</v>
      </c>
      <c r="AB477" s="12" t="s">
        <v>213</v>
      </c>
      <c r="AC477" s="12" t="s">
        <v>213</v>
      </c>
      <c r="AD477" s="12" t="s">
        <v>213</v>
      </c>
      <c r="AE477" s="12" t="s">
        <v>213</v>
      </c>
      <c r="AF477" s="12" t="s">
        <v>213</v>
      </c>
      <c r="AG477" s="12" t="s">
        <v>213</v>
      </c>
      <c r="AH477" s="12" t="s">
        <v>213</v>
      </c>
      <c r="AI477" s="12" t="s">
        <v>213</v>
      </c>
      <c r="AJ477" s="12" t="s">
        <v>213</v>
      </c>
      <c r="AK477" s="12" t="s">
        <v>213</v>
      </c>
      <c r="AL477" s="12" t="s">
        <v>213</v>
      </c>
      <c r="AM477" s="12" t="s">
        <v>213</v>
      </c>
      <c r="AN477" s="12" t="s">
        <v>73</v>
      </c>
      <c r="AO477" s="248"/>
      <c r="AP477" s="11" t="s">
        <v>8238</v>
      </c>
      <c r="AQ477" s="13" t="s">
        <v>8239</v>
      </c>
      <c r="AR477" s="122" t="s">
        <v>76</v>
      </c>
      <c r="AS477" s="12" t="s">
        <v>77</v>
      </c>
      <c r="AT477" s="14" t="s">
        <v>63</v>
      </c>
      <c r="AU477" s="14">
        <v>45066</v>
      </c>
    </row>
    <row r="478" spans="1:47" s="260" customFormat="1">
      <c r="A478" s="13" t="s">
        <v>8242</v>
      </c>
      <c r="B478" s="11" t="s">
        <v>8244</v>
      </c>
      <c r="C478" s="12">
        <v>7230</v>
      </c>
      <c r="D478" s="13" t="s">
        <v>8245</v>
      </c>
      <c r="E478" s="13" t="s">
        <v>6303</v>
      </c>
      <c r="F478" s="253"/>
      <c r="G478" s="11" t="s">
        <v>8246</v>
      </c>
      <c r="H478" s="11" t="s">
        <v>8247</v>
      </c>
      <c r="I478" s="11" t="s">
        <v>8250</v>
      </c>
      <c r="J478" s="13" t="s">
        <v>8252</v>
      </c>
      <c r="K478" s="16" t="s">
        <v>61</v>
      </c>
      <c r="L478" s="16" t="s">
        <v>63</v>
      </c>
      <c r="M478" s="16" t="s">
        <v>8253</v>
      </c>
      <c r="N478" s="16" t="s">
        <v>203</v>
      </c>
      <c r="O478" s="16" t="s">
        <v>8254</v>
      </c>
      <c r="P478" s="16" t="s">
        <v>254</v>
      </c>
      <c r="Q478" s="20" t="s">
        <v>63</v>
      </c>
      <c r="R478" s="16" t="s">
        <v>254</v>
      </c>
      <c r="S478" s="19" t="s">
        <v>63</v>
      </c>
      <c r="T478" s="248"/>
      <c r="U478" s="11" t="s">
        <v>135</v>
      </c>
      <c r="V478" s="144" t="s">
        <v>8255</v>
      </c>
      <c r="W478" s="11" t="b">
        <v>0</v>
      </c>
      <c r="X478" s="12" t="s">
        <v>63</v>
      </c>
      <c r="Y478" s="248"/>
      <c r="Z478" s="11" t="s">
        <v>211</v>
      </c>
      <c r="AA478" s="11" t="s">
        <v>212</v>
      </c>
      <c r="AB478" s="12" t="s">
        <v>213</v>
      </c>
      <c r="AC478" s="12" t="s">
        <v>213</v>
      </c>
      <c r="AD478" s="12" t="s">
        <v>213</v>
      </c>
      <c r="AE478" s="12" t="s">
        <v>213</v>
      </c>
      <c r="AF478" s="12" t="s">
        <v>213</v>
      </c>
      <c r="AG478" s="12" t="s">
        <v>213</v>
      </c>
      <c r="AH478" s="12" t="s">
        <v>213</v>
      </c>
      <c r="AI478" s="12" t="s">
        <v>213</v>
      </c>
      <c r="AJ478" s="12" t="s">
        <v>213</v>
      </c>
      <c r="AK478" s="12" t="s">
        <v>213</v>
      </c>
      <c r="AL478" s="12" t="s">
        <v>213</v>
      </c>
      <c r="AM478" s="12" t="s">
        <v>213</v>
      </c>
      <c r="AN478" s="12" t="s">
        <v>73</v>
      </c>
      <c r="AO478" s="248"/>
      <c r="AP478" s="11" t="s">
        <v>8256</v>
      </c>
      <c r="AQ478" s="13" t="s">
        <v>8257</v>
      </c>
      <c r="AR478" s="122" t="s">
        <v>76</v>
      </c>
      <c r="AS478" s="12" t="s">
        <v>77</v>
      </c>
      <c r="AT478" s="14" t="s">
        <v>63</v>
      </c>
      <c r="AU478" s="14">
        <v>45892</v>
      </c>
    </row>
    <row r="479" spans="1:47" s="260" customFormat="1">
      <c r="A479" s="13" t="s">
        <v>8260</v>
      </c>
      <c r="B479" s="11" t="s">
        <v>8261</v>
      </c>
      <c r="C479" s="12">
        <v>1486</v>
      </c>
      <c r="D479" s="13" t="s">
        <v>8262</v>
      </c>
      <c r="E479" s="13" t="s">
        <v>6303</v>
      </c>
      <c r="F479" s="253"/>
      <c r="G479" s="11" t="s">
        <v>8265</v>
      </c>
      <c r="H479" s="11" t="s">
        <v>8266</v>
      </c>
      <c r="I479" s="11" t="s">
        <v>8269</v>
      </c>
      <c r="J479" s="13" t="s">
        <v>63</v>
      </c>
      <c r="K479" s="16" t="s">
        <v>61</v>
      </c>
      <c r="L479" s="16" t="s">
        <v>63</v>
      </c>
      <c r="M479" s="16" t="s">
        <v>8270</v>
      </c>
      <c r="N479" s="16" t="s">
        <v>254</v>
      </c>
      <c r="O479" s="19" t="s">
        <v>63</v>
      </c>
      <c r="P479" s="16" t="s">
        <v>254</v>
      </c>
      <c r="Q479" s="20" t="s">
        <v>63</v>
      </c>
      <c r="R479" s="16" t="s">
        <v>254</v>
      </c>
      <c r="S479" s="19" t="s">
        <v>63</v>
      </c>
      <c r="T479" s="248"/>
      <c r="U479" s="11" t="s">
        <v>135</v>
      </c>
      <c r="V479" s="144" t="s">
        <v>8271</v>
      </c>
      <c r="W479" s="11" t="b">
        <v>0</v>
      </c>
      <c r="X479" s="12" t="s">
        <v>63</v>
      </c>
      <c r="Y479" s="248"/>
      <c r="Z479" s="11" t="s">
        <v>211</v>
      </c>
      <c r="AA479" s="11" t="s">
        <v>212</v>
      </c>
      <c r="AB479" s="12" t="s">
        <v>213</v>
      </c>
      <c r="AC479" s="12" t="s">
        <v>213</v>
      </c>
      <c r="AD479" s="12" t="s">
        <v>213</v>
      </c>
      <c r="AE479" s="12" t="s">
        <v>213</v>
      </c>
      <c r="AF479" s="12" t="s">
        <v>213</v>
      </c>
      <c r="AG479" s="12" t="s">
        <v>213</v>
      </c>
      <c r="AH479" s="12" t="s">
        <v>213</v>
      </c>
      <c r="AI479" s="12" t="s">
        <v>213</v>
      </c>
      <c r="AJ479" s="12" t="s">
        <v>213</v>
      </c>
      <c r="AK479" s="12" t="s">
        <v>213</v>
      </c>
      <c r="AL479" s="12" t="s">
        <v>213</v>
      </c>
      <c r="AM479" s="12" t="s">
        <v>213</v>
      </c>
      <c r="AN479" s="12" t="s">
        <v>73</v>
      </c>
      <c r="AO479" s="248"/>
      <c r="AP479" s="11" t="s">
        <v>8272</v>
      </c>
      <c r="AQ479" s="13" t="s">
        <v>8273</v>
      </c>
      <c r="AR479" s="122" t="s">
        <v>76</v>
      </c>
      <c r="AS479" s="12" t="s">
        <v>77</v>
      </c>
      <c r="AT479" s="14" t="s">
        <v>63</v>
      </c>
      <c r="AU479" s="14" t="s">
        <v>63</v>
      </c>
    </row>
    <row r="480" spans="1:47" s="260" customFormat="1">
      <c r="A480" s="13" t="s">
        <v>8276</v>
      </c>
      <c r="B480" s="11" t="s">
        <v>8277</v>
      </c>
      <c r="C480" s="12">
        <v>793</v>
      </c>
      <c r="D480" s="13" t="s">
        <v>8278</v>
      </c>
      <c r="E480" s="13" t="s">
        <v>6303</v>
      </c>
      <c r="F480" s="253"/>
      <c r="G480" s="11" t="s">
        <v>8281</v>
      </c>
      <c r="H480" s="11" t="s">
        <v>8282</v>
      </c>
      <c r="I480" s="11" t="s">
        <v>8286</v>
      </c>
      <c r="J480" s="13" t="s">
        <v>63</v>
      </c>
      <c r="K480" s="16" t="s">
        <v>61</v>
      </c>
      <c r="L480" s="16" t="s">
        <v>63</v>
      </c>
      <c r="M480" s="16" t="s">
        <v>8287</v>
      </c>
      <c r="N480" s="16" t="s">
        <v>254</v>
      </c>
      <c r="O480" s="19" t="s">
        <v>63</v>
      </c>
      <c r="P480" s="16" t="s">
        <v>254</v>
      </c>
      <c r="Q480" s="20" t="s">
        <v>63</v>
      </c>
      <c r="R480" s="16" t="s">
        <v>254</v>
      </c>
      <c r="S480" s="19" t="s">
        <v>63</v>
      </c>
      <c r="T480" s="248"/>
      <c r="U480" s="11" t="s">
        <v>67</v>
      </c>
      <c r="V480" s="144" t="s">
        <v>63</v>
      </c>
      <c r="W480" s="11" t="b">
        <v>0</v>
      </c>
      <c r="X480" s="12">
        <v>5000</v>
      </c>
      <c r="Y480" s="248"/>
      <c r="Z480" s="11" t="s">
        <v>211</v>
      </c>
      <c r="AA480" s="11" t="s">
        <v>212</v>
      </c>
      <c r="AB480" s="12" t="s">
        <v>213</v>
      </c>
      <c r="AC480" s="12" t="s">
        <v>213</v>
      </c>
      <c r="AD480" s="12" t="s">
        <v>213</v>
      </c>
      <c r="AE480" s="12" t="s">
        <v>213</v>
      </c>
      <c r="AF480" s="12" t="s">
        <v>213</v>
      </c>
      <c r="AG480" s="12" t="s">
        <v>213</v>
      </c>
      <c r="AH480" s="12" t="s">
        <v>213</v>
      </c>
      <c r="AI480" s="12" t="s">
        <v>213</v>
      </c>
      <c r="AJ480" s="12" t="s">
        <v>213</v>
      </c>
      <c r="AK480" s="12" t="s">
        <v>213</v>
      </c>
      <c r="AL480" s="12" t="s">
        <v>213</v>
      </c>
      <c r="AM480" s="12" t="s">
        <v>213</v>
      </c>
      <c r="AN480" s="12" t="s">
        <v>73</v>
      </c>
      <c r="AO480" s="248"/>
      <c r="AP480" s="11" t="s">
        <v>8288</v>
      </c>
      <c r="AQ480" s="13" t="s">
        <v>8289</v>
      </c>
      <c r="AR480" s="122" t="s">
        <v>76</v>
      </c>
      <c r="AS480" s="12" t="s">
        <v>77</v>
      </c>
      <c r="AT480" s="14" t="s">
        <v>63</v>
      </c>
      <c r="AU480" s="14" t="s">
        <v>63</v>
      </c>
    </row>
    <row r="481" spans="1:47" s="260" customFormat="1">
      <c r="A481" s="13" t="s">
        <v>8292</v>
      </c>
      <c r="B481" s="11" t="s">
        <v>8293</v>
      </c>
      <c r="C481" s="12">
        <v>794</v>
      </c>
      <c r="D481" s="13" t="s">
        <v>8294</v>
      </c>
      <c r="E481" s="13" t="s">
        <v>6303</v>
      </c>
      <c r="F481" s="253"/>
      <c r="G481" s="11" t="s">
        <v>547</v>
      </c>
      <c r="H481" s="11" t="s">
        <v>548</v>
      </c>
      <c r="I481" s="15" t="s">
        <v>550</v>
      </c>
      <c r="J481" s="13" t="s">
        <v>63</v>
      </c>
      <c r="K481" s="16" t="s">
        <v>61</v>
      </c>
      <c r="L481" s="11" t="s">
        <v>552</v>
      </c>
      <c r="M481" s="16" t="s">
        <v>8295</v>
      </c>
      <c r="N481" s="16" t="s">
        <v>203</v>
      </c>
      <c r="O481" s="16" t="s">
        <v>8298</v>
      </c>
      <c r="P481" s="16" t="s">
        <v>203</v>
      </c>
      <c r="Q481" s="20" t="s">
        <v>8300</v>
      </c>
      <c r="R481" s="16" t="s">
        <v>203</v>
      </c>
      <c r="S481" s="16" t="s">
        <v>8302</v>
      </c>
      <c r="T481" s="248"/>
      <c r="U481" s="11" t="s">
        <v>135</v>
      </c>
      <c r="V481" s="144" t="s">
        <v>554</v>
      </c>
      <c r="W481" s="11" t="b">
        <v>0</v>
      </c>
      <c r="X481" s="12" t="s">
        <v>63</v>
      </c>
      <c r="Y481" s="248"/>
      <c r="Z481" s="11" t="s">
        <v>211</v>
      </c>
      <c r="AA481" s="11" t="s">
        <v>212</v>
      </c>
      <c r="AB481" s="12" t="s">
        <v>213</v>
      </c>
      <c r="AC481" s="12" t="s">
        <v>213</v>
      </c>
      <c r="AD481" s="12" t="s">
        <v>213</v>
      </c>
      <c r="AE481" s="12" t="s">
        <v>213</v>
      </c>
      <c r="AF481" s="12" t="s">
        <v>213</v>
      </c>
      <c r="AG481" s="12" t="s">
        <v>213</v>
      </c>
      <c r="AH481" s="12" t="s">
        <v>213</v>
      </c>
      <c r="AI481" s="12" t="s">
        <v>213</v>
      </c>
      <c r="AJ481" s="12" t="s">
        <v>213</v>
      </c>
      <c r="AK481" s="12" t="s">
        <v>213</v>
      </c>
      <c r="AL481" s="12" t="s">
        <v>213</v>
      </c>
      <c r="AM481" s="12" t="s">
        <v>213</v>
      </c>
      <c r="AN481" s="12" t="s">
        <v>73</v>
      </c>
      <c r="AO481" s="248"/>
      <c r="AP481" s="11" t="s">
        <v>8303</v>
      </c>
      <c r="AQ481" s="13" t="s">
        <v>8304</v>
      </c>
      <c r="AR481" s="122" t="s">
        <v>76</v>
      </c>
      <c r="AS481" s="12" t="s">
        <v>77</v>
      </c>
      <c r="AT481" s="14" t="s">
        <v>63</v>
      </c>
      <c r="AU481" s="14">
        <v>45892</v>
      </c>
    </row>
    <row r="482" spans="1:47" s="260" customFormat="1">
      <c r="A482" s="13" t="s">
        <v>8307</v>
      </c>
      <c r="B482" s="11" t="s">
        <v>8308</v>
      </c>
      <c r="C482" s="12">
        <v>6334</v>
      </c>
      <c r="D482" s="13" t="s">
        <v>8309</v>
      </c>
      <c r="E482" s="13" t="s">
        <v>6303</v>
      </c>
      <c r="F482" s="253"/>
      <c r="G482" s="11" t="s">
        <v>8312</v>
      </c>
      <c r="H482" s="11" t="b">
        <v>1</v>
      </c>
      <c r="I482" s="11" t="s">
        <v>8315</v>
      </c>
      <c r="J482" s="13" t="s">
        <v>63</v>
      </c>
      <c r="K482" s="16" t="s">
        <v>61</v>
      </c>
      <c r="L482" s="16" t="s">
        <v>63</v>
      </c>
      <c r="M482" s="16" t="s">
        <v>8316</v>
      </c>
      <c r="N482" s="16" t="s">
        <v>254</v>
      </c>
      <c r="O482" s="19" t="s">
        <v>63</v>
      </c>
      <c r="P482" s="16" t="s">
        <v>254</v>
      </c>
      <c r="Q482" s="20" t="s">
        <v>63</v>
      </c>
      <c r="R482" s="16" t="s">
        <v>254</v>
      </c>
      <c r="S482" s="19" t="s">
        <v>63</v>
      </c>
      <c r="T482" s="248"/>
      <c r="U482" s="11" t="s">
        <v>135</v>
      </c>
      <c r="V482" s="144" t="s">
        <v>1030</v>
      </c>
      <c r="W482" s="11" t="b">
        <v>0</v>
      </c>
      <c r="X482" s="12" t="s">
        <v>63</v>
      </c>
      <c r="Y482" s="248"/>
      <c r="Z482" s="11" t="s">
        <v>211</v>
      </c>
      <c r="AA482" s="11" t="s">
        <v>212</v>
      </c>
      <c r="AB482" s="12" t="s">
        <v>213</v>
      </c>
      <c r="AC482" s="12" t="s">
        <v>213</v>
      </c>
      <c r="AD482" s="12" t="s">
        <v>213</v>
      </c>
      <c r="AE482" s="12" t="s">
        <v>213</v>
      </c>
      <c r="AF482" s="12" t="s">
        <v>213</v>
      </c>
      <c r="AG482" s="12" t="s">
        <v>213</v>
      </c>
      <c r="AH482" s="12" t="s">
        <v>213</v>
      </c>
      <c r="AI482" s="12" t="s">
        <v>213</v>
      </c>
      <c r="AJ482" s="12" t="s">
        <v>213</v>
      </c>
      <c r="AK482" s="12" t="s">
        <v>213</v>
      </c>
      <c r="AL482" s="12" t="s">
        <v>213</v>
      </c>
      <c r="AM482" s="12" t="s">
        <v>213</v>
      </c>
      <c r="AN482" s="12" t="s">
        <v>73</v>
      </c>
      <c r="AO482" s="248"/>
      <c r="AP482" s="11" t="s">
        <v>8317</v>
      </c>
      <c r="AQ482" s="13" t="s">
        <v>8318</v>
      </c>
      <c r="AR482" s="122" t="s">
        <v>76</v>
      </c>
      <c r="AS482" s="12" t="s">
        <v>77</v>
      </c>
      <c r="AT482" s="14" t="s">
        <v>63</v>
      </c>
      <c r="AU482" s="14" t="s">
        <v>63</v>
      </c>
    </row>
    <row r="483" spans="1:47" s="260" customFormat="1">
      <c r="A483" s="13" t="s">
        <v>8320</v>
      </c>
      <c r="B483" s="11" t="s">
        <v>8321</v>
      </c>
      <c r="C483" s="12">
        <v>6328</v>
      </c>
      <c r="D483" s="13" t="s">
        <v>8322</v>
      </c>
      <c r="E483" s="13" t="s">
        <v>6303</v>
      </c>
      <c r="F483" s="253"/>
      <c r="G483" s="11" t="s">
        <v>8324</v>
      </c>
      <c r="H483" s="11" t="s">
        <v>8325</v>
      </c>
      <c r="I483" s="11" t="s">
        <v>8328</v>
      </c>
      <c r="J483" s="13" t="s">
        <v>63</v>
      </c>
      <c r="K483" s="16" t="s">
        <v>61</v>
      </c>
      <c r="L483" s="16" t="s">
        <v>63</v>
      </c>
      <c r="M483" s="16" t="s">
        <v>8329</v>
      </c>
      <c r="N483" s="16" t="s">
        <v>254</v>
      </c>
      <c r="O483" s="19" t="s">
        <v>63</v>
      </c>
      <c r="P483" s="16" t="s">
        <v>254</v>
      </c>
      <c r="Q483" s="20" t="s">
        <v>63</v>
      </c>
      <c r="R483" s="16" t="s">
        <v>254</v>
      </c>
      <c r="S483" s="19" t="s">
        <v>63</v>
      </c>
      <c r="T483" s="248"/>
      <c r="U483" s="11" t="s">
        <v>1128</v>
      </c>
      <c r="V483" s="144" t="s">
        <v>63</v>
      </c>
      <c r="W483" s="11" t="b">
        <v>0</v>
      </c>
      <c r="X483" s="12" t="s">
        <v>1130</v>
      </c>
      <c r="Y483" s="248"/>
      <c r="Z483" s="11" t="s">
        <v>211</v>
      </c>
      <c r="AA483" s="11" t="s">
        <v>212</v>
      </c>
      <c r="AB483" s="12" t="s">
        <v>213</v>
      </c>
      <c r="AC483" s="12" t="s">
        <v>213</v>
      </c>
      <c r="AD483" s="12" t="s">
        <v>213</v>
      </c>
      <c r="AE483" s="12" t="s">
        <v>213</v>
      </c>
      <c r="AF483" s="12" t="s">
        <v>213</v>
      </c>
      <c r="AG483" s="12" t="s">
        <v>213</v>
      </c>
      <c r="AH483" s="12" t="s">
        <v>213</v>
      </c>
      <c r="AI483" s="12" t="s">
        <v>213</v>
      </c>
      <c r="AJ483" s="12" t="s">
        <v>213</v>
      </c>
      <c r="AK483" s="12" t="s">
        <v>213</v>
      </c>
      <c r="AL483" s="12" t="s">
        <v>213</v>
      </c>
      <c r="AM483" s="12" t="s">
        <v>213</v>
      </c>
      <c r="AN483" s="12" t="s">
        <v>73</v>
      </c>
      <c r="AO483" s="248"/>
      <c r="AP483" s="11" t="s">
        <v>8330</v>
      </c>
      <c r="AQ483" s="13" t="s">
        <v>8331</v>
      </c>
      <c r="AR483" s="122" t="s">
        <v>76</v>
      </c>
      <c r="AS483" s="12" t="s">
        <v>77</v>
      </c>
      <c r="AT483" s="14" t="s">
        <v>63</v>
      </c>
      <c r="AU483" s="14" t="s">
        <v>63</v>
      </c>
    </row>
    <row r="484" spans="1:47">
      <c r="A484" s="13" t="s">
        <v>8334</v>
      </c>
      <c r="B484" s="11" t="s">
        <v>8335</v>
      </c>
      <c r="C484" s="12">
        <v>6329</v>
      </c>
      <c r="D484" s="13" t="s">
        <v>8336</v>
      </c>
      <c r="E484" s="13" t="s">
        <v>6303</v>
      </c>
      <c r="F484" s="253"/>
      <c r="G484" s="11" t="s">
        <v>1319</v>
      </c>
      <c r="H484" s="11" t="s">
        <v>8337</v>
      </c>
      <c r="I484" s="11" t="s">
        <v>2752</v>
      </c>
      <c r="J484" s="13" t="s">
        <v>63</v>
      </c>
      <c r="K484" s="16" t="s">
        <v>61</v>
      </c>
      <c r="L484" s="16" t="s">
        <v>63</v>
      </c>
      <c r="M484" s="16" t="s">
        <v>8338</v>
      </c>
      <c r="N484" s="16" t="s">
        <v>203</v>
      </c>
      <c r="O484" s="16" t="s">
        <v>8341</v>
      </c>
      <c r="P484" s="16" t="s">
        <v>254</v>
      </c>
      <c r="Q484" s="20" t="s">
        <v>63</v>
      </c>
      <c r="R484" s="16" t="s">
        <v>254</v>
      </c>
      <c r="S484" s="19" t="s">
        <v>63</v>
      </c>
      <c r="T484" s="248"/>
      <c r="U484" s="11" t="s">
        <v>135</v>
      </c>
      <c r="V484" s="144" t="s">
        <v>3763</v>
      </c>
      <c r="W484" s="11" t="b">
        <v>0</v>
      </c>
      <c r="X484" s="12" t="s">
        <v>63</v>
      </c>
      <c r="Y484" s="248"/>
      <c r="Z484" s="11" t="s">
        <v>211</v>
      </c>
      <c r="AA484" s="11" t="s">
        <v>212</v>
      </c>
      <c r="AB484" s="12" t="s">
        <v>213</v>
      </c>
      <c r="AC484" s="12" t="s">
        <v>213</v>
      </c>
      <c r="AD484" s="12" t="s">
        <v>213</v>
      </c>
      <c r="AE484" s="12" t="s">
        <v>213</v>
      </c>
      <c r="AF484" s="12" t="s">
        <v>213</v>
      </c>
      <c r="AG484" s="12" t="s">
        <v>213</v>
      </c>
      <c r="AH484" s="12" t="s">
        <v>213</v>
      </c>
      <c r="AI484" s="12" t="s">
        <v>213</v>
      </c>
      <c r="AJ484" s="12" t="s">
        <v>213</v>
      </c>
      <c r="AK484" s="12" t="s">
        <v>213</v>
      </c>
      <c r="AL484" s="12" t="s">
        <v>213</v>
      </c>
      <c r="AM484" s="12" t="s">
        <v>213</v>
      </c>
      <c r="AN484" s="12" t="s">
        <v>73</v>
      </c>
      <c r="AO484" s="248"/>
      <c r="AP484" s="11" t="s">
        <v>8342</v>
      </c>
      <c r="AQ484" s="13" t="s">
        <v>8343</v>
      </c>
      <c r="AR484" s="122" t="s">
        <v>76</v>
      </c>
      <c r="AS484" s="12" t="s">
        <v>77</v>
      </c>
      <c r="AT484" s="14" t="s">
        <v>63</v>
      </c>
      <c r="AU484" s="14" t="s">
        <v>63</v>
      </c>
    </row>
    <row r="485" spans="1:47">
      <c r="A485" s="13" t="s">
        <v>8345</v>
      </c>
      <c r="B485" s="11" t="s">
        <v>8346</v>
      </c>
      <c r="C485" s="12">
        <v>6330</v>
      </c>
      <c r="D485" s="13" t="s">
        <v>8347</v>
      </c>
      <c r="E485" s="13" t="s">
        <v>6303</v>
      </c>
      <c r="F485" s="253"/>
      <c r="G485" s="11" t="s">
        <v>8350</v>
      </c>
      <c r="H485" s="11" t="s">
        <v>8325</v>
      </c>
      <c r="I485" s="11" t="s">
        <v>8352</v>
      </c>
      <c r="J485" s="13" t="s">
        <v>63</v>
      </c>
      <c r="K485" s="16" t="s">
        <v>61</v>
      </c>
      <c r="L485" s="16" t="s">
        <v>63</v>
      </c>
      <c r="M485" s="16" t="s">
        <v>8353</v>
      </c>
      <c r="N485" s="16" t="s">
        <v>254</v>
      </c>
      <c r="O485" s="19" t="s">
        <v>63</v>
      </c>
      <c r="P485" s="16" t="s">
        <v>254</v>
      </c>
      <c r="Q485" s="20" t="s">
        <v>63</v>
      </c>
      <c r="R485" s="16" t="s">
        <v>254</v>
      </c>
      <c r="S485" s="19" t="s">
        <v>63</v>
      </c>
      <c r="T485" s="248"/>
      <c r="U485" s="11" t="s">
        <v>1128</v>
      </c>
      <c r="V485" s="144" t="s">
        <v>63</v>
      </c>
      <c r="W485" s="11" t="b">
        <v>0</v>
      </c>
      <c r="X485" s="12" t="s">
        <v>1130</v>
      </c>
      <c r="Y485" s="248"/>
      <c r="Z485" s="11" t="s">
        <v>211</v>
      </c>
      <c r="AA485" s="11" t="s">
        <v>212</v>
      </c>
      <c r="AB485" s="12" t="s">
        <v>213</v>
      </c>
      <c r="AC485" s="12" t="s">
        <v>213</v>
      </c>
      <c r="AD485" s="12" t="s">
        <v>213</v>
      </c>
      <c r="AE485" s="12" t="s">
        <v>213</v>
      </c>
      <c r="AF485" s="12" t="s">
        <v>213</v>
      </c>
      <c r="AG485" s="12" t="s">
        <v>213</v>
      </c>
      <c r="AH485" s="12" t="s">
        <v>213</v>
      </c>
      <c r="AI485" s="12" t="s">
        <v>213</v>
      </c>
      <c r="AJ485" s="12" t="s">
        <v>213</v>
      </c>
      <c r="AK485" s="12" t="s">
        <v>213</v>
      </c>
      <c r="AL485" s="12" t="s">
        <v>213</v>
      </c>
      <c r="AM485" s="12" t="s">
        <v>213</v>
      </c>
      <c r="AN485" s="12" t="s">
        <v>73</v>
      </c>
      <c r="AO485" s="248"/>
      <c r="AP485" s="11" t="s">
        <v>8354</v>
      </c>
      <c r="AQ485" s="13" t="s">
        <v>8355</v>
      </c>
      <c r="AR485" s="122" t="s">
        <v>76</v>
      </c>
      <c r="AS485" s="12" t="s">
        <v>77</v>
      </c>
      <c r="AT485" s="14" t="s">
        <v>63</v>
      </c>
      <c r="AU485" s="14" t="s">
        <v>63</v>
      </c>
    </row>
    <row r="486" spans="1:47">
      <c r="A486" s="13" t="s">
        <v>8358</v>
      </c>
      <c r="B486" s="11" t="s">
        <v>8359</v>
      </c>
      <c r="C486" s="12">
        <v>6331</v>
      </c>
      <c r="D486" s="13" t="s">
        <v>8360</v>
      </c>
      <c r="E486" s="13" t="s">
        <v>6303</v>
      </c>
      <c r="F486" s="253"/>
      <c r="G486" s="11" t="s">
        <v>2119</v>
      </c>
      <c r="H486" s="11" t="s">
        <v>8337</v>
      </c>
      <c r="I486" s="11" t="s">
        <v>4666</v>
      </c>
      <c r="J486" s="13" t="s">
        <v>63</v>
      </c>
      <c r="K486" s="16" t="s">
        <v>61</v>
      </c>
      <c r="L486" s="16" t="s">
        <v>63</v>
      </c>
      <c r="M486" s="16" t="s">
        <v>8362</v>
      </c>
      <c r="N486" s="16" t="s">
        <v>203</v>
      </c>
      <c r="O486" s="16" t="s">
        <v>8365</v>
      </c>
      <c r="P486" s="16" t="s">
        <v>254</v>
      </c>
      <c r="Q486" s="20" t="s">
        <v>63</v>
      </c>
      <c r="R486" s="16" t="s">
        <v>254</v>
      </c>
      <c r="S486" s="19" t="s">
        <v>63</v>
      </c>
      <c r="T486" s="248"/>
      <c r="U486" s="11" t="s">
        <v>135</v>
      </c>
      <c r="V486" s="144" t="s">
        <v>3763</v>
      </c>
      <c r="W486" s="11" t="b">
        <v>0</v>
      </c>
      <c r="X486" s="12" t="s">
        <v>63</v>
      </c>
      <c r="Y486" s="248"/>
      <c r="Z486" s="11" t="s">
        <v>211</v>
      </c>
      <c r="AA486" s="11" t="s">
        <v>212</v>
      </c>
      <c r="AB486" s="12" t="s">
        <v>213</v>
      </c>
      <c r="AC486" s="12" t="s">
        <v>213</v>
      </c>
      <c r="AD486" s="12" t="s">
        <v>213</v>
      </c>
      <c r="AE486" s="12" t="s">
        <v>213</v>
      </c>
      <c r="AF486" s="12" t="s">
        <v>213</v>
      </c>
      <c r="AG486" s="12" t="s">
        <v>213</v>
      </c>
      <c r="AH486" s="12" t="s">
        <v>213</v>
      </c>
      <c r="AI486" s="12" t="s">
        <v>213</v>
      </c>
      <c r="AJ486" s="12" t="s">
        <v>213</v>
      </c>
      <c r="AK486" s="12" t="s">
        <v>213</v>
      </c>
      <c r="AL486" s="12" t="s">
        <v>213</v>
      </c>
      <c r="AM486" s="12" t="s">
        <v>213</v>
      </c>
      <c r="AN486" s="12" t="s">
        <v>73</v>
      </c>
      <c r="AO486" s="248"/>
      <c r="AP486" s="11" t="s">
        <v>8366</v>
      </c>
      <c r="AQ486" s="13" t="s">
        <v>8367</v>
      </c>
      <c r="AR486" s="122" t="s">
        <v>76</v>
      </c>
      <c r="AS486" s="12" t="s">
        <v>77</v>
      </c>
      <c r="AT486" s="14" t="s">
        <v>63</v>
      </c>
      <c r="AU486" s="14" t="s">
        <v>63</v>
      </c>
    </row>
    <row r="487" spans="1:47">
      <c r="A487" s="13" t="s">
        <v>8370</v>
      </c>
      <c r="B487" s="11" t="s">
        <v>8371</v>
      </c>
      <c r="C487" s="12">
        <v>2864</v>
      </c>
      <c r="D487" s="27" t="s">
        <v>8372</v>
      </c>
      <c r="E487" s="13" t="s">
        <v>6303</v>
      </c>
      <c r="F487" s="253"/>
      <c r="G487" s="11" t="s">
        <v>8373</v>
      </c>
      <c r="H487" s="170" t="s">
        <v>8374</v>
      </c>
      <c r="I487" s="11" t="s">
        <v>8375</v>
      </c>
      <c r="J487" s="13" t="s">
        <v>63</v>
      </c>
      <c r="K487" s="16" t="s">
        <v>61</v>
      </c>
      <c r="L487" s="16" t="s">
        <v>63</v>
      </c>
      <c r="M487" s="16" t="s">
        <v>8376</v>
      </c>
      <c r="N487" s="16" t="s">
        <v>254</v>
      </c>
      <c r="O487" s="19" t="s">
        <v>63</v>
      </c>
      <c r="P487" s="16" t="s">
        <v>254</v>
      </c>
      <c r="Q487" s="20" t="s">
        <v>63</v>
      </c>
      <c r="R487" s="16" t="s">
        <v>254</v>
      </c>
      <c r="S487" s="19" t="s">
        <v>63</v>
      </c>
      <c r="T487" s="248"/>
      <c r="U487" s="11" t="s">
        <v>1128</v>
      </c>
      <c r="V487" s="144" t="s">
        <v>63</v>
      </c>
      <c r="W487" s="11" t="b">
        <v>1</v>
      </c>
      <c r="X487" s="12" t="s">
        <v>1130</v>
      </c>
      <c r="Y487" s="248"/>
      <c r="Z487" s="11" t="s">
        <v>211</v>
      </c>
      <c r="AA487" s="11" t="s">
        <v>212</v>
      </c>
      <c r="AB487" s="12" t="s">
        <v>213</v>
      </c>
      <c r="AC487" s="12" t="s">
        <v>213</v>
      </c>
      <c r="AD487" s="12" t="s">
        <v>213</v>
      </c>
      <c r="AE487" s="12" t="s">
        <v>213</v>
      </c>
      <c r="AF487" s="12" t="s">
        <v>213</v>
      </c>
      <c r="AG487" s="12" t="s">
        <v>213</v>
      </c>
      <c r="AH487" s="12" t="s">
        <v>213</v>
      </c>
      <c r="AI487" s="12" t="s">
        <v>213</v>
      </c>
      <c r="AJ487" s="12" t="s">
        <v>213</v>
      </c>
      <c r="AK487" s="12" t="s">
        <v>213</v>
      </c>
      <c r="AL487" s="12" t="s">
        <v>213</v>
      </c>
      <c r="AM487" s="12" t="s">
        <v>213</v>
      </c>
      <c r="AN487" s="12" t="s">
        <v>73</v>
      </c>
      <c r="AO487" s="248"/>
      <c r="AP487" s="11" t="s">
        <v>8377</v>
      </c>
      <c r="AQ487" s="13" t="s">
        <v>8378</v>
      </c>
      <c r="AR487" s="122" t="s">
        <v>76</v>
      </c>
      <c r="AS487" s="12" t="s">
        <v>77</v>
      </c>
      <c r="AT487" s="14">
        <v>44786</v>
      </c>
      <c r="AU487" s="14">
        <v>46074</v>
      </c>
    </row>
    <row r="488" spans="1:47">
      <c r="A488" s="13" t="s">
        <v>8379</v>
      </c>
      <c r="B488" s="11" t="s">
        <v>8380</v>
      </c>
      <c r="C488" s="12">
        <v>2865</v>
      </c>
      <c r="D488" s="27" t="s">
        <v>8381</v>
      </c>
      <c r="E488" s="13" t="s">
        <v>6303</v>
      </c>
      <c r="F488" s="253"/>
      <c r="G488" s="11" t="s">
        <v>1319</v>
      </c>
      <c r="H488" s="11" t="s">
        <v>8382</v>
      </c>
      <c r="I488" s="11" t="s">
        <v>8383</v>
      </c>
      <c r="J488" s="13" t="s">
        <v>63</v>
      </c>
      <c r="K488" s="16" t="s">
        <v>61</v>
      </c>
      <c r="L488" s="16" t="s">
        <v>63</v>
      </c>
      <c r="M488" s="16" t="s">
        <v>8384</v>
      </c>
      <c r="N488" s="16" t="s">
        <v>203</v>
      </c>
      <c r="O488" s="16" t="s">
        <v>8386</v>
      </c>
      <c r="P488" s="16" t="s">
        <v>254</v>
      </c>
      <c r="Q488" s="20" t="s">
        <v>63</v>
      </c>
      <c r="R488" s="16" t="s">
        <v>254</v>
      </c>
      <c r="S488" s="19" t="s">
        <v>63</v>
      </c>
      <c r="T488" s="248"/>
      <c r="U488" s="11" t="s">
        <v>135</v>
      </c>
      <c r="V488" s="144" t="s">
        <v>3763</v>
      </c>
      <c r="W488" s="11" t="b">
        <v>0</v>
      </c>
      <c r="X488" s="12" t="s">
        <v>63</v>
      </c>
      <c r="Y488" s="248"/>
      <c r="Z488" s="11" t="s">
        <v>211</v>
      </c>
      <c r="AA488" s="11" t="s">
        <v>212</v>
      </c>
      <c r="AB488" s="12" t="s">
        <v>213</v>
      </c>
      <c r="AC488" s="12" t="s">
        <v>213</v>
      </c>
      <c r="AD488" s="12" t="s">
        <v>213</v>
      </c>
      <c r="AE488" s="12" t="s">
        <v>213</v>
      </c>
      <c r="AF488" s="12" t="s">
        <v>213</v>
      </c>
      <c r="AG488" s="12" t="s">
        <v>213</v>
      </c>
      <c r="AH488" s="12" t="s">
        <v>213</v>
      </c>
      <c r="AI488" s="12" t="s">
        <v>213</v>
      </c>
      <c r="AJ488" s="12" t="s">
        <v>213</v>
      </c>
      <c r="AK488" s="12" t="s">
        <v>213</v>
      </c>
      <c r="AL488" s="12" t="s">
        <v>213</v>
      </c>
      <c r="AM488" s="12" t="s">
        <v>213</v>
      </c>
      <c r="AN488" s="12" t="s">
        <v>73</v>
      </c>
      <c r="AO488" s="248"/>
      <c r="AP488" s="11" t="s">
        <v>8387</v>
      </c>
      <c r="AQ488" s="191"/>
      <c r="AR488" s="12" t="s">
        <v>806</v>
      </c>
      <c r="AS488" s="12" t="s">
        <v>806</v>
      </c>
      <c r="AT488" s="14" t="s">
        <v>63</v>
      </c>
      <c r="AU488" s="14" t="s">
        <v>63</v>
      </c>
    </row>
    <row r="489" spans="1:47">
      <c r="A489" s="13" t="s">
        <v>8390</v>
      </c>
      <c r="B489" s="11" t="s">
        <v>8392</v>
      </c>
      <c r="C489" s="12">
        <v>5460</v>
      </c>
      <c r="D489" s="13" t="s">
        <v>8393</v>
      </c>
      <c r="E489" s="13" t="s">
        <v>6303</v>
      </c>
      <c r="F489" s="253"/>
      <c r="G489" s="11" t="s">
        <v>8396</v>
      </c>
      <c r="H489" s="11" t="s">
        <v>8397</v>
      </c>
      <c r="I489" s="11" t="s">
        <v>8400</v>
      </c>
      <c r="J489" s="13" t="s">
        <v>63</v>
      </c>
      <c r="K489" s="16" t="s">
        <v>61</v>
      </c>
      <c r="L489" s="16" t="s">
        <v>63</v>
      </c>
      <c r="M489" s="16" t="s">
        <v>8401</v>
      </c>
      <c r="N489" s="16" t="s">
        <v>254</v>
      </c>
      <c r="O489" s="19" t="s">
        <v>63</v>
      </c>
      <c r="P489" s="16" t="s">
        <v>254</v>
      </c>
      <c r="Q489" s="20" t="s">
        <v>63</v>
      </c>
      <c r="R489" s="16" t="s">
        <v>254</v>
      </c>
      <c r="S489" s="19" t="s">
        <v>63</v>
      </c>
      <c r="T489" s="248"/>
      <c r="U489" s="11" t="s">
        <v>802</v>
      </c>
      <c r="V489" s="144" t="s">
        <v>63</v>
      </c>
      <c r="W489" s="11" t="b">
        <v>0</v>
      </c>
      <c r="X489" s="12" t="s">
        <v>804</v>
      </c>
      <c r="Y489" s="248"/>
      <c r="Z489" s="11" t="s">
        <v>211</v>
      </c>
      <c r="AA489" s="11" t="s">
        <v>212</v>
      </c>
      <c r="AB489" s="12" t="s">
        <v>213</v>
      </c>
      <c r="AC489" s="12" t="s">
        <v>213</v>
      </c>
      <c r="AD489" s="12" t="s">
        <v>213</v>
      </c>
      <c r="AE489" s="12" t="s">
        <v>213</v>
      </c>
      <c r="AF489" s="12" t="s">
        <v>213</v>
      </c>
      <c r="AG489" s="12" t="s">
        <v>213</v>
      </c>
      <c r="AH489" s="12" t="s">
        <v>213</v>
      </c>
      <c r="AI489" s="12" t="s">
        <v>213</v>
      </c>
      <c r="AJ489" s="12" t="s">
        <v>213</v>
      </c>
      <c r="AK489" s="12" t="s">
        <v>213</v>
      </c>
      <c r="AL489" s="12" t="s">
        <v>213</v>
      </c>
      <c r="AM489" s="12" t="s">
        <v>213</v>
      </c>
      <c r="AN489" s="12" t="s">
        <v>73</v>
      </c>
      <c r="AO489" s="248"/>
      <c r="AP489" s="11" t="s">
        <v>8403</v>
      </c>
      <c r="AQ489" s="13" t="s">
        <v>8404</v>
      </c>
      <c r="AR489" s="122" t="s">
        <v>76</v>
      </c>
      <c r="AS489" s="12" t="s">
        <v>77</v>
      </c>
      <c r="AT489" s="14" t="s">
        <v>63</v>
      </c>
      <c r="AU489" s="14" t="s">
        <v>63</v>
      </c>
    </row>
    <row r="490" spans="1:47">
      <c r="A490" s="13" t="s">
        <v>8407</v>
      </c>
      <c r="B490" s="11" t="s">
        <v>8409</v>
      </c>
      <c r="C490" s="12">
        <v>6332</v>
      </c>
      <c r="D490" s="13" t="s">
        <v>8410</v>
      </c>
      <c r="E490" s="13" t="s">
        <v>6303</v>
      </c>
      <c r="F490" s="253"/>
      <c r="G490" s="11" t="s">
        <v>8412</v>
      </c>
      <c r="H490" s="11" t="s">
        <v>8413</v>
      </c>
      <c r="I490" s="11" t="s">
        <v>8416</v>
      </c>
      <c r="J490" s="13" t="s">
        <v>63</v>
      </c>
      <c r="K490" s="16" t="s">
        <v>61</v>
      </c>
      <c r="L490" s="16" t="s">
        <v>63</v>
      </c>
      <c r="M490" s="16" t="s">
        <v>8417</v>
      </c>
      <c r="N490" s="16" t="s">
        <v>254</v>
      </c>
      <c r="O490" s="19" t="s">
        <v>63</v>
      </c>
      <c r="P490" s="16" t="s">
        <v>254</v>
      </c>
      <c r="Q490" s="20" t="s">
        <v>63</v>
      </c>
      <c r="R490" s="16" t="s">
        <v>254</v>
      </c>
      <c r="S490" s="19" t="s">
        <v>63</v>
      </c>
      <c r="T490" s="248"/>
      <c r="U490" s="11" t="s">
        <v>1128</v>
      </c>
      <c r="V490" s="144" t="s">
        <v>63</v>
      </c>
      <c r="W490" s="11" t="b">
        <v>0</v>
      </c>
      <c r="X490" s="12" t="s">
        <v>1130</v>
      </c>
      <c r="Y490" s="248"/>
      <c r="Z490" s="11" t="s">
        <v>211</v>
      </c>
      <c r="AA490" s="11" t="s">
        <v>212</v>
      </c>
      <c r="AB490" s="12" t="s">
        <v>213</v>
      </c>
      <c r="AC490" s="12" t="s">
        <v>213</v>
      </c>
      <c r="AD490" s="12" t="s">
        <v>213</v>
      </c>
      <c r="AE490" s="12" t="s">
        <v>213</v>
      </c>
      <c r="AF490" s="12" t="s">
        <v>213</v>
      </c>
      <c r="AG490" s="12" t="s">
        <v>213</v>
      </c>
      <c r="AH490" s="12" t="s">
        <v>213</v>
      </c>
      <c r="AI490" s="12" t="s">
        <v>213</v>
      </c>
      <c r="AJ490" s="12" t="s">
        <v>213</v>
      </c>
      <c r="AK490" s="12" t="s">
        <v>213</v>
      </c>
      <c r="AL490" s="12" t="s">
        <v>213</v>
      </c>
      <c r="AM490" s="12" t="s">
        <v>213</v>
      </c>
      <c r="AN490" s="12" t="s">
        <v>73</v>
      </c>
      <c r="AO490" s="248"/>
      <c r="AP490" s="11" t="s">
        <v>8418</v>
      </c>
      <c r="AQ490" s="13" t="s">
        <v>8419</v>
      </c>
      <c r="AR490" s="122" t="s">
        <v>76</v>
      </c>
      <c r="AS490" s="12" t="s">
        <v>77</v>
      </c>
      <c r="AT490" s="14" t="s">
        <v>63</v>
      </c>
      <c r="AU490" s="14" t="s">
        <v>63</v>
      </c>
    </row>
    <row r="491" spans="1:47">
      <c r="A491" s="13" t="s">
        <v>8422</v>
      </c>
      <c r="B491" s="11" t="s">
        <v>8424</v>
      </c>
      <c r="C491" s="12">
        <v>6333</v>
      </c>
      <c r="D491" s="13" t="s">
        <v>8425</v>
      </c>
      <c r="E491" s="13" t="s">
        <v>6303</v>
      </c>
      <c r="F491" s="253"/>
      <c r="G491" s="11" t="s">
        <v>1319</v>
      </c>
      <c r="H491" s="11" t="s">
        <v>8426</v>
      </c>
      <c r="I491" s="11" t="s">
        <v>2752</v>
      </c>
      <c r="J491" s="13" t="s">
        <v>63</v>
      </c>
      <c r="K491" s="16" t="s">
        <v>61</v>
      </c>
      <c r="L491" s="16" t="s">
        <v>63</v>
      </c>
      <c r="M491" s="16" t="s">
        <v>8427</v>
      </c>
      <c r="N491" s="16" t="s">
        <v>203</v>
      </c>
      <c r="O491" s="16" t="s">
        <v>8430</v>
      </c>
      <c r="P491" s="16" t="s">
        <v>254</v>
      </c>
      <c r="Q491" s="20" t="s">
        <v>63</v>
      </c>
      <c r="R491" s="16" t="s">
        <v>254</v>
      </c>
      <c r="S491" s="19" t="s">
        <v>63</v>
      </c>
      <c r="T491" s="248"/>
      <c r="U491" s="11" t="s">
        <v>135</v>
      </c>
      <c r="V491" s="144" t="s">
        <v>4968</v>
      </c>
      <c r="W491" s="11" t="b">
        <v>0</v>
      </c>
      <c r="X491" s="12" t="s">
        <v>63</v>
      </c>
      <c r="Y491" s="248"/>
      <c r="Z491" s="11" t="s">
        <v>211</v>
      </c>
      <c r="AA491" s="11" t="s">
        <v>212</v>
      </c>
      <c r="AB491" s="12" t="s">
        <v>213</v>
      </c>
      <c r="AC491" s="12" t="s">
        <v>213</v>
      </c>
      <c r="AD491" s="12" t="s">
        <v>213</v>
      </c>
      <c r="AE491" s="12" t="s">
        <v>213</v>
      </c>
      <c r="AF491" s="12" t="s">
        <v>213</v>
      </c>
      <c r="AG491" s="12" t="s">
        <v>213</v>
      </c>
      <c r="AH491" s="12" t="s">
        <v>213</v>
      </c>
      <c r="AI491" s="12" t="s">
        <v>213</v>
      </c>
      <c r="AJ491" s="12" t="s">
        <v>213</v>
      </c>
      <c r="AK491" s="12" t="s">
        <v>213</v>
      </c>
      <c r="AL491" s="12" t="s">
        <v>213</v>
      </c>
      <c r="AM491" s="12" t="s">
        <v>213</v>
      </c>
      <c r="AN491" s="12" t="s">
        <v>73</v>
      </c>
      <c r="AO491" s="248"/>
      <c r="AP491" s="11" t="s">
        <v>8431</v>
      </c>
      <c r="AQ491" s="13" t="s">
        <v>8432</v>
      </c>
      <c r="AR491" s="122" t="s">
        <v>76</v>
      </c>
      <c r="AS491" s="12" t="s">
        <v>77</v>
      </c>
      <c r="AT491" s="14" t="s">
        <v>63</v>
      </c>
      <c r="AU491" s="14" t="s">
        <v>63</v>
      </c>
    </row>
    <row r="492" spans="1:47">
      <c r="A492" s="13" t="s">
        <v>8435</v>
      </c>
      <c r="B492" s="11" t="s">
        <v>8436</v>
      </c>
      <c r="C492" s="12">
        <v>648</v>
      </c>
      <c r="D492" s="13" t="s">
        <v>8437</v>
      </c>
      <c r="E492" s="13" t="s">
        <v>6303</v>
      </c>
      <c r="F492" s="253"/>
      <c r="G492" s="11" t="s">
        <v>8440</v>
      </c>
      <c r="H492" s="11" t="s">
        <v>8441</v>
      </c>
      <c r="I492" s="11" t="s">
        <v>8444</v>
      </c>
      <c r="J492" s="13" t="s">
        <v>63</v>
      </c>
      <c r="K492" s="16" t="s">
        <v>61</v>
      </c>
      <c r="L492" s="16" t="s">
        <v>63</v>
      </c>
      <c r="M492" s="16" t="s">
        <v>8445</v>
      </c>
      <c r="N492" s="16" t="s">
        <v>203</v>
      </c>
      <c r="O492" s="16" t="s">
        <v>8448</v>
      </c>
      <c r="P492" s="16" t="s">
        <v>254</v>
      </c>
      <c r="Q492" s="20" t="s">
        <v>63</v>
      </c>
      <c r="R492" s="16" t="s">
        <v>254</v>
      </c>
      <c r="S492" s="19" t="s">
        <v>63</v>
      </c>
      <c r="T492" s="248"/>
      <c r="U492" s="11" t="s">
        <v>1128</v>
      </c>
      <c r="V492" s="144" t="s">
        <v>63</v>
      </c>
      <c r="W492" s="11" t="b">
        <v>0</v>
      </c>
      <c r="X492" s="12" t="s">
        <v>1130</v>
      </c>
      <c r="Y492" s="248"/>
      <c r="Z492" s="11" t="s">
        <v>211</v>
      </c>
      <c r="AA492" s="11" t="s">
        <v>212</v>
      </c>
      <c r="AB492" s="12" t="s">
        <v>213</v>
      </c>
      <c r="AC492" s="12" t="s">
        <v>213</v>
      </c>
      <c r="AD492" s="12" t="s">
        <v>213</v>
      </c>
      <c r="AE492" s="12" t="s">
        <v>213</v>
      </c>
      <c r="AF492" s="12" t="s">
        <v>213</v>
      </c>
      <c r="AG492" s="12" t="s">
        <v>213</v>
      </c>
      <c r="AH492" s="12" t="s">
        <v>213</v>
      </c>
      <c r="AI492" s="12" t="s">
        <v>213</v>
      </c>
      <c r="AJ492" s="12" t="s">
        <v>213</v>
      </c>
      <c r="AK492" s="12" t="s">
        <v>213</v>
      </c>
      <c r="AL492" s="12" t="s">
        <v>213</v>
      </c>
      <c r="AM492" s="12" t="s">
        <v>213</v>
      </c>
      <c r="AN492" s="12" t="s">
        <v>73</v>
      </c>
      <c r="AO492" s="248"/>
      <c r="AP492" s="11" t="s">
        <v>8449</v>
      </c>
      <c r="AQ492" s="13" t="s">
        <v>8450</v>
      </c>
      <c r="AR492" s="122" t="s">
        <v>76</v>
      </c>
      <c r="AS492" s="12" t="s">
        <v>77</v>
      </c>
      <c r="AT492" s="14" t="s">
        <v>63</v>
      </c>
      <c r="AU492" s="14">
        <v>45521</v>
      </c>
    </row>
    <row r="493" spans="1:47">
      <c r="A493" s="13" t="s">
        <v>8453</v>
      </c>
      <c r="B493" s="11" t="s">
        <v>8454</v>
      </c>
      <c r="C493" s="12">
        <v>649</v>
      </c>
      <c r="D493" s="13" t="s">
        <v>8455</v>
      </c>
      <c r="E493" s="13" t="s">
        <v>6303</v>
      </c>
      <c r="F493" s="253"/>
      <c r="G493" s="11" t="s">
        <v>1319</v>
      </c>
      <c r="H493" s="11" t="s">
        <v>8456</v>
      </c>
      <c r="I493" s="11" t="s">
        <v>2752</v>
      </c>
      <c r="J493" s="13" t="s">
        <v>63</v>
      </c>
      <c r="K493" s="16" t="s">
        <v>61</v>
      </c>
      <c r="L493" s="16" t="s">
        <v>63</v>
      </c>
      <c r="M493" s="16" t="s">
        <v>8457</v>
      </c>
      <c r="N493" s="16" t="s">
        <v>203</v>
      </c>
      <c r="O493" s="16" t="s">
        <v>8460</v>
      </c>
      <c r="P493" s="16" t="s">
        <v>203</v>
      </c>
      <c r="Q493" s="20" t="s">
        <v>8462</v>
      </c>
      <c r="R493" s="16" t="s">
        <v>203</v>
      </c>
      <c r="S493" s="16" t="s">
        <v>8464</v>
      </c>
      <c r="T493" s="248"/>
      <c r="U493" s="11" t="s">
        <v>135</v>
      </c>
      <c r="V493" s="144" t="s">
        <v>1396</v>
      </c>
      <c r="W493" s="11" t="b">
        <v>0</v>
      </c>
      <c r="X493" s="12" t="s">
        <v>63</v>
      </c>
      <c r="Y493" s="248"/>
      <c r="Z493" s="11" t="s">
        <v>211</v>
      </c>
      <c r="AA493" s="11" t="s">
        <v>212</v>
      </c>
      <c r="AB493" s="12" t="s">
        <v>213</v>
      </c>
      <c r="AC493" s="12" t="s">
        <v>213</v>
      </c>
      <c r="AD493" s="12" t="s">
        <v>213</v>
      </c>
      <c r="AE493" s="12" t="s">
        <v>213</v>
      </c>
      <c r="AF493" s="12" t="s">
        <v>213</v>
      </c>
      <c r="AG493" s="12" t="s">
        <v>213</v>
      </c>
      <c r="AH493" s="12" t="s">
        <v>213</v>
      </c>
      <c r="AI493" s="12" t="s">
        <v>213</v>
      </c>
      <c r="AJ493" s="12" t="s">
        <v>213</v>
      </c>
      <c r="AK493" s="12" t="s">
        <v>213</v>
      </c>
      <c r="AL493" s="12" t="s">
        <v>213</v>
      </c>
      <c r="AM493" s="12" t="s">
        <v>213</v>
      </c>
      <c r="AN493" s="12" t="s">
        <v>73</v>
      </c>
      <c r="AO493" s="248"/>
      <c r="AP493" s="11" t="s">
        <v>8465</v>
      </c>
      <c r="AQ493" s="13" t="s">
        <v>8466</v>
      </c>
      <c r="AR493" s="122" t="s">
        <v>76</v>
      </c>
      <c r="AS493" s="12" t="s">
        <v>77</v>
      </c>
      <c r="AT493" s="14" t="s">
        <v>63</v>
      </c>
      <c r="AU493" s="14">
        <v>45521</v>
      </c>
    </row>
    <row r="494" spans="1:47">
      <c r="A494" s="13" t="s">
        <v>8469</v>
      </c>
      <c r="B494" s="11" t="s">
        <v>8470</v>
      </c>
      <c r="C494" s="12">
        <v>6756</v>
      </c>
      <c r="D494" s="26" t="s">
        <v>8471</v>
      </c>
      <c r="E494" s="13" t="s">
        <v>6303</v>
      </c>
      <c r="F494" s="253"/>
      <c r="G494" s="11" t="s">
        <v>8474</v>
      </c>
      <c r="H494" s="11" t="s">
        <v>8477</v>
      </c>
      <c r="I494" s="11" t="s">
        <v>8480</v>
      </c>
      <c r="J494" s="13" t="s">
        <v>63</v>
      </c>
      <c r="K494" s="16" t="s">
        <v>61</v>
      </c>
      <c r="L494" s="16" t="s">
        <v>63</v>
      </c>
      <c r="M494" s="11" t="s">
        <v>8481</v>
      </c>
      <c r="N494" s="16" t="s">
        <v>203</v>
      </c>
      <c r="O494" s="11" t="s">
        <v>8486</v>
      </c>
      <c r="P494" s="16" t="s">
        <v>254</v>
      </c>
      <c r="Q494" s="20" t="s">
        <v>63</v>
      </c>
      <c r="R494" s="16" t="s">
        <v>254</v>
      </c>
      <c r="S494" s="19" t="s">
        <v>63</v>
      </c>
      <c r="T494" s="248"/>
      <c r="U494" s="11" t="s">
        <v>135</v>
      </c>
      <c r="V494" s="144" t="s">
        <v>8488</v>
      </c>
      <c r="W494" s="11" t="b">
        <v>0</v>
      </c>
      <c r="X494" s="12" t="s">
        <v>63</v>
      </c>
      <c r="Y494" s="248"/>
      <c r="Z494" s="11" t="s">
        <v>211</v>
      </c>
      <c r="AA494" s="11" t="s">
        <v>212</v>
      </c>
      <c r="AB494" s="12" t="s">
        <v>213</v>
      </c>
      <c r="AC494" s="12" t="s">
        <v>213</v>
      </c>
      <c r="AD494" s="12" t="s">
        <v>213</v>
      </c>
      <c r="AE494" s="12" t="s">
        <v>213</v>
      </c>
      <c r="AF494" s="12" t="s">
        <v>213</v>
      </c>
      <c r="AG494" s="12" t="s">
        <v>213</v>
      </c>
      <c r="AH494" s="12" t="s">
        <v>213</v>
      </c>
      <c r="AI494" s="12" t="s">
        <v>213</v>
      </c>
      <c r="AJ494" s="12" t="s">
        <v>213</v>
      </c>
      <c r="AK494" s="12" t="s">
        <v>213</v>
      </c>
      <c r="AL494" s="12" t="s">
        <v>213</v>
      </c>
      <c r="AM494" s="12" t="s">
        <v>213</v>
      </c>
      <c r="AN494" s="12" t="s">
        <v>73</v>
      </c>
      <c r="AO494" s="248"/>
      <c r="AP494" s="11" t="s">
        <v>8489</v>
      </c>
      <c r="AQ494" s="13" t="s">
        <v>8490</v>
      </c>
      <c r="AR494" s="122" t="s">
        <v>76</v>
      </c>
      <c r="AS494" s="12" t="s">
        <v>77</v>
      </c>
      <c r="AT494" s="14">
        <v>44786</v>
      </c>
      <c r="AU494" s="14">
        <v>44786</v>
      </c>
    </row>
    <row r="495" spans="1:47">
      <c r="A495" s="13" t="s">
        <v>8493</v>
      </c>
      <c r="B495" s="11" t="s">
        <v>8494</v>
      </c>
      <c r="C495" s="12">
        <v>2724</v>
      </c>
      <c r="D495" s="26" t="s">
        <v>8495</v>
      </c>
      <c r="E495" s="13" t="s">
        <v>6303</v>
      </c>
      <c r="F495" s="253"/>
      <c r="G495" s="11" t="s">
        <v>8498</v>
      </c>
      <c r="H495" s="11" t="s">
        <v>8499</v>
      </c>
      <c r="I495" s="11" t="s">
        <v>8501</v>
      </c>
      <c r="J495" s="13" t="s">
        <v>63</v>
      </c>
      <c r="K495" s="16" t="s">
        <v>61</v>
      </c>
      <c r="L495" s="16" t="s">
        <v>63</v>
      </c>
      <c r="M495" s="11" t="s">
        <v>8502</v>
      </c>
      <c r="N495" s="16" t="s">
        <v>254</v>
      </c>
      <c r="O495" s="19" t="s">
        <v>63</v>
      </c>
      <c r="P495" s="16" t="s">
        <v>254</v>
      </c>
      <c r="Q495" s="20" t="s">
        <v>63</v>
      </c>
      <c r="R495" s="16" t="s">
        <v>254</v>
      </c>
      <c r="S495" s="19" t="s">
        <v>63</v>
      </c>
      <c r="T495" s="248"/>
      <c r="U495" s="11" t="s">
        <v>135</v>
      </c>
      <c r="V495" s="144" t="s">
        <v>8503</v>
      </c>
      <c r="W495" s="11" t="b">
        <v>0</v>
      </c>
      <c r="X495" s="12" t="s">
        <v>63</v>
      </c>
      <c r="Y495" s="248"/>
      <c r="Z495" s="11" t="s">
        <v>211</v>
      </c>
      <c r="AA495" s="11" t="s">
        <v>212</v>
      </c>
      <c r="AB495" s="12" t="s">
        <v>213</v>
      </c>
      <c r="AC495" s="12" t="s">
        <v>213</v>
      </c>
      <c r="AD495" s="12" t="s">
        <v>213</v>
      </c>
      <c r="AE495" s="12" t="s">
        <v>213</v>
      </c>
      <c r="AF495" s="12" t="s">
        <v>213</v>
      </c>
      <c r="AG495" s="12" t="s">
        <v>213</v>
      </c>
      <c r="AH495" s="12" t="s">
        <v>213</v>
      </c>
      <c r="AI495" s="12" t="s">
        <v>213</v>
      </c>
      <c r="AJ495" s="12" t="s">
        <v>213</v>
      </c>
      <c r="AK495" s="12" t="s">
        <v>213</v>
      </c>
      <c r="AL495" s="12" t="s">
        <v>213</v>
      </c>
      <c r="AM495" s="12" t="s">
        <v>213</v>
      </c>
      <c r="AN495" s="12" t="s">
        <v>73</v>
      </c>
      <c r="AO495" s="248"/>
      <c r="AP495" s="11" t="s">
        <v>8504</v>
      </c>
      <c r="AQ495" s="13" t="s">
        <v>8505</v>
      </c>
      <c r="AR495" s="122" t="s">
        <v>76</v>
      </c>
      <c r="AS495" s="12" t="s">
        <v>77</v>
      </c>
      <c r="AT495" s="14">
        <v>44786</v>
      </c>
      <c r="AU495" s="14">
        <v>44786</v>
      </c>
    </row>
    <row r="496" spans="1:47">
      <c r="A496" s="13" t="s">
        <v>8508</v>
      </c>
      <c r="B496" s="13" t="s">
        <v>8509</v>
      </c>
      <c r="C496" s="12">
        <v>2746</v>
      </c>
      <c r="D496" s="11" t="s">
        <v>8510</v>
      </c>
      <c r="E496" s="13" t="s">
        <v>6303</v>
      </c>
      <c r="F496" s="253"/>
      <c r="G496" s="11" t="s">
        <v>8513</v>
      </c>
      <c r="H496" s="11" t="s">
        <v>8515</v>
      </c>
      <c r="I496" s="11" t="s">
        <v>8519</v>
      </c>
      <c r="J496" s="13" t="s">
        <v>63</v>
      </c>
      <c r="K496" s="16" t="s">
        <v>61</v>
      </c>
      <c r="L496" s="16" t="s">
        <v>63</v>
      </c>
      <c r="M496" s="16" t="s">
        <v>8520</v>
      </c>
      <c r="N496" s="16" t="s">
        <v>203</v>
      </c>
      <c r="O496" s="13" t="s">
        <v>8523</v>
      </c>
      <c r="P496" s="16" t="s">
        <v>203</v>
      </c>
      <c r="Q496" s="13" t="s">
        <v>8523</v>
      </c>
      <c r="R496" s="16" t="s">
        <v>203</v>
      </c>
      <c r="S496" s="11" t="s">
        <v>8523</v>
      </c>
      <c r="T496" s="248"/>
      <c r="U496" s="11" t="s">
        <v>135</v>
      </c>
      <c r="V496" s="144" t="s">
        <v>8524</v>
      </c>
      <c r="W496" s="11" t="b">
        <v>0</v>
      </c>
      <c r="X496" s="12" t="s">
        <v>63</v>
      </c>
      <c r="Y496" s="248"/>
      <c r="Z496" s="11" t="s">
        <v>211</v>
      </c>
      <c r="AA496" s="11" t="s">
        <v>212</v>
      </c>
      <c r="AB496" s="12" t="s">
        <v>213</v>
      </c>
      <c r="AC496" s="12" t="s">
        <v>213</v>
      </c>
      <c r="AD496" s="12" t="s">
        <v>213</v>
      </c>
      <c r="AE496" s="12" t="s">
        <v>213</v>
      </c>
      <c r="AF496" s="12" t="s">
        <v>213</v>
      </c>
      <c r="AG496" s="12" t="s">
        <v>213</v>
      </c>
      <c r="AH496" s="12" t="s">
        <v>213</v>
      </c>
      <c r="AI496" s="12" t="s">
        <v>213</v>
      </c>
      <c r="AJ496" s="12" t="s">
        <v>213</v>
      </c>
      <c r="AK496" s="12" t="s">
        <v>213</v>
      </c>
      <c r="AL496" s="12" t="s">
        <v>213</v>
      </c>
      <c r="AM496" s="12" t="s">
        <v>213</v>
      </c>
      <c r="AN496" s="12" t="s">
        <v>73</v>
      </c>
      <c r="AO496" s="248"/>
      <c r="AP496" s="11" t="s">
        <v>8525</v>
      </c>
      <c r="AQ496" s="13" t="s">
        <v>8526</v>
      </c>
      <c r="AR496" s="122" t="s">
        <v>76</v>
      </c>
      <c r="AS496" s="12" t="s">
        <v>77</v>
      </c>
      <c r="AT496" s="14">
        <v>44884</v>
      </c>
      <c r="AU496" s="14">
        <v>44884</v>
      </c>
    </row>
    <row r="497" spans="1:47">
      <c r="A497" s="13" t="s">
        <v>8529</v>
      </c>
      <c r="B497" s="11" t="s">
        <v>8530</v>
      </c>
      <c r="C497" s="12">
        <v>2747</v>
      </c>
      <c r="D497" s="26" t="s">
        <v>8531</v>
      </c>
      <c r="E497" s="13" t="s">
        <v>6303</v>
      </c>
      <c r="F497" s="253"/>
      <c r="G497" s="11" t="s">
        <v>8534</v>
      </c>
      <c r="H497" s="11" t="s">
        <v>8535</v>
      </c>
      <c r="I497" s="11" t="s">
        <v>8538</v>
      </c>
      <c r="J497" s="13" t="s">
        <v>8541</v>
      </c>
      <c r="K497" s="16" t="s">
        <v>61</v>
      </c>
      <c r="L497" s="16" t="s">
        <v>63</v>
      </c>
      <c r="M497" s="11" t="s">
        <v>8542</v>
      </c>
      <c r="N497" s="16" t="s">
        <v>254</v>
      </c>
      <c r="O497" s="19" t="s">
        <v>63</v>
      </c>
      <c r="P497" s="16" t="s">
        <v>254</v>
      </c>
      <c r="Q497" s="20" t="s">
        <v>63</v>
      </c>
      <c r="R497" s="16" t="s">
        <v>254</v>
      </c>
      <c r="S497" s="19" t="s">
        <v>63</v>
      </c>
      <c r="T497" s="248"/>
      <c r="U497" s="11" t="s">
        <v>135</v>
      </c>
      <c r="V497" s="144" t="s">
        <v>8544</v>
      </c>
      <c r="W497" s="11" t="b">
        <v>0</v>
      </c>
      <c r="X497" s="12" t="s">
        <v>63</v>
      </c>
      <c r="Y497" s="248"/>
      <c r="Z497" s="11" t="s">
        <v>211</v>
      </c>
      <c r="AA497" s="11" t="s">
        <v>212</v>
      </c>
      <c r="AB497" s="12" t="s">
        <v>213</v>
      </c>
      <c r="AC497" s="12" t="s">
        <v>213</v>
      </c>
      <c r="AD497" s="12" t="s">
        <v>213</v>
      </c>
      <c r="AE497" s="12" t="s">
        <v>213</v>
      </c>
      <c r="AF497" s="12" t="s">
        <v>213</v>
      </c>
      <c r="AG497" s="12" t="s">
        <v>213</v>
      </c>
      <c r="AH497" s="12" t="s">
        <v>213</v>
      </c>
      <c r="AI497" s="12" t="s">
        <v>213</v>
      </c>
      <c r="AJ497" s="12" t="s">
        <v>213</v>
      </c>
      <c r="AK497" s="12" t="s">
        <v>213</v>
      </c>
      <c r="AL497" s="12" t="s">
        <v>213</v>
      </c>
      <c r="AM497" s="12" t="s">
        <v>213</v>
      </c>
      <c r="AN497" s="12" t="s">
        <v>73</v>
      </c>
      <c r="AO497" s="248"/>
      <c r="AP497" s="11" t="s">
        <v>8545</v>
      </c>
      <c r="AQ497" s="13" t="s">
        <v>8546</v>
      </c>
      <c r="AR497" s="122" t="s">
        <v>76</v>
      </c>
      <c r="AS497" s="12" t="s">
        <v>77</v>
      </c>
      <c r="AT497" s="14">
        <v>44786</v>
      </c>
      <c r="AU497" s="14">
        <v>44786</v>
      </c>
    </row>
    <row r="498" spans="1:47">
      <c r="A498" s="13" t="s">
        <v>8549</v>
      </c>
      <c r="B498" s="11" t="s">
        <v>8550</v>
      </c>
      <c r="C498" s="12">
        <v>2742</v>
      </c>
      <c r="D498" s="26" t="s">
        <v>8551</v>
      </c>
      <c r="E498" s="13" t="s">
        <v>6303</v>
      </c>
      <c r="F498" s="253"/>
      <c r="G498" s="11" t="s">
        <v>8554</v>
      </c>
      <c r="H498" s="11" t="s">
        <v>8325</v>
      </c>
      <c r="I498" s="11" t="s">
        <v>8557</v>
      </c>
      <c r="J498" s="13" t="s">
        <v>8560</v>
      </c>
      <c r="K498" s="16" t="s">
        <v>61</v>
      </c>
      <c r="L498" s="16" t="s">
        <v>63</v>
      </c>
      <c r="M498" s="11" t="s">
        <v>8561</v>
      </c>
      <c r="N498" s="16" t="s">
        <v>254</v>
      </c>
      <c r="O498" s="19" t="s">
        <v>63</v>
      </c>
      <c r="P498" s="16" t="s">
        <v>254</v>
      </c>
      <c r="Q498" s="20" t="s">
        <v>63</v>
      </c>
      <c r="R498" s="16" t="s">
        <v>254</v>
      </c>
      <c r="S498" s="19" t="s">
        <v>63</v>
      </c>
      <c r="T498" s="248"/>
      <c r="U498" s="11" t="s">
        <v>1128</v>
      </c>
      <c r="V498" s="144" t="s">
        <v>63</v>
      </c>
      <c r="W498" s="11" t="b">
        <v>0</v>
      </c>
      <c r="X498" s="12" t="s">
        <v>1130</v>
      </c>
      <c r="Y498" s="248"/>
      <c r="Z498" s="11" t="s">
        <v>211</v>
      </c>
      <c r="AA498" s="11" t="s">
        <v>212</v>
      </c>
      <c r="AB498" s="12" t="s">
        <v>213</v>
      </c>
      <c r="AC498" s="12" t="s">
        <v>213</v>
      </c>
      <c r="AD498" s="12" t="s">
        <v>213</v>
      </c>
      <c r="AE498" s="12" t="s">
        <v>213</v>
      </c>
      <c r="AF498" s="12" t="s">
        <v>213</v>
      </c>
      <c r="AG498" s="12" t="s">
        <v>213</v>
      </c>
      <c r="AH498" s="12" t="s">
        <v>213</v>
      </c>
      <c r="AI498" s="12" t="s">
        <v>213</v>
      </c>
      <c r="AJ498" s="12" t="s">
        <v>213</v>
      </c>
      <c r="AK498" s="12" t="s">
        <v>213</v>
      </c>
      <c r="AL498" s="12" t="s">
        <v>213</v>
      </c>
      <c r="AM498" s="12" t="s">
        <v>213</v>
      </c>
      <c r="AN498" s="12" t="s">
        <v>73</v>
      </c>
      <c r="AO498" s="248"/>
      <c r="AP498" s="11" t="s">
        <v>8562</v>
      </c>
      <c r="AQ498" s="13" t="s">
        <v>8563</v>
      </c>
      <c r="AR498" s="122" t="s">
        <v>76</v>
      </c>
      <c r="AS498" s="12" t="s">
        <v>77</v>
      </c>
      <c r="AT498" s="14">
        <v>44786</v>
      </c>
      <c r="AU498" s="14">
        <v>44786</v>
      </c>
    </row>
    <row r="499" spans="1:47">
      <c r="A499" s="13" t="s">
        <v>8566</v>
      </c>
      <c r="B499" s="11" t="s">
        <v>8567</v>
      </c>
      <c r="C499" s="12">
        <v>2743</v>
      </c>
      <c r="D499" s="26" t="s">
        <v>8568</v>
      </c>
      <c r="E499" s="13" t="s">
        <v>6303</v>
      </c>
      <c r="F499" s="253"/>
      <c r="G499" s="11" t="s">
        <v>1319</v>
      </c>
      <c r="H499" s="11" t="s">
        <v>1421</v>
      </c>
      <c r="I499" s="11" t="s">
        <v>2752</v>
      </c>
      <c r="J499" s="13" t="s">
        <v>63</v>
      </c>
      <c r="K499" s="16" t="s">
        <v>61</v>
      </c>
      <c r="L499" s="16" t="s">
        <v>63</v>
      </c>
      <c r="M499" s="16" t="s">
        <v>8569</v>
      </c>
      <c r="N499" s="16" t="s">
        <v>203</v>
      </c>
      <c r="O499" s="11" t="s">
        <v>8572</v>
      </c>
      <c r="P499" s="16" t="s">
        <v>203</v>
      </c>
      <c r="Q499" s="13" t="s">
        <v>8576</v>
      </c>
      <c r="R499" s="16" t="s">
        <v>203</v>
      </c>
      <c r="S499" s="11" t="s">
        <v>8572</v>
      </c>
      <c r="T499" s="248"/>
      <c r="U499" s="11" t="s">
        <v>135</v>
      </c>
      <c r="V499" s="144" t="s">
        <v>3763</v>
      </c>
      <c r="W499" s="11" t="b">
        <v>0</v>
      </c>
      <c r="X499" s="12" t="s">
        <v>63</v>
      </c>
      <c r="Y499" s="248"/>
      <c r="Z499" s="11" t="s">
        <v>211</v>
      </c>
      <c r="AA499" s="11" t="s">
        <v>212</v>
      </c>
      <c r="AB499" s="12" t="s">
        <v>213</v>
      </c>
      <c r="AC499" s="12" t="s">
        <v>213</v>
      </c>
      <c r="AD499" s="12" t="s">
        <v>213</v>
      </c>
      <c r="AE499" s="12" t="s">
        <v>213</v>
      </c>
      <c r="AF499" s="12" t="s">
        <v>213</v>
      </c>
      <c r="AG499" s="12" t="s">
        <v>213</v>
      </c>
      <c r="AH499" s="12" t="s">
        <v>213</v>
      </c>
      <c r="AI499" s="12" t="s">
        <v>213</v>
      </c>
      <c r="AJ499" s="12" t="s">
        <v>213</v>
      </c>
      <c r="AK499" s="12" t="s">
        <v>213</v>
      </c>
      <c r="AL499" s="12" t="s">
        <v>213</v>
      </c>
      <c r="AM499" s="12" t="s">
        <v>213</v>
      </c>
      <c r="AN499" s="12" t="s">
        <v>73</v>
      </c>
      <c r="AO499" s="248"/>
      <c r="AP499" s="11" t="s">
        <v>8580</v>
      </c>
      <c r="AQ499" s="13" t="s">
        <v>8581</v>
      </c>
      <c r="AR499" s="122" t="s">
        <v>76</v>
      </c>
      <c r="AS499" s="12" t="s">
        <v>77</v>
      </c>
      <c r="AT499" s="14">
        <v>44786</v>
      </c>
      <c r="AU499" s="14">
        <v>44786</v>
      </c>
    </row>
    <row r="500" spans="1:47">
      <c r="A500" s="13" t="s">
        <v>8582</v>
      </c>
      <c r="B500" s="11" t="s">
        <v>8583</v>
      </c>
      <c r="C500" s="12">
        <v>8746</v>
      </c>
      <c r="D500" s="27" t="s">
        <v>8584</v>
      </c>
      <c r="E500" s="13" t="s">
        <v>6303</v>
      </c>
      <c r="F500" s="253"/>
      <c r="G500" s="11" t="s">
        <v>8585</v>
      </c>
      <c r="H500" s="185" t="s">
        <v>8586</v>
      </c>
      <c r="I500" s="11" t="s">
        <v>8587</v>
      </c>
      <c r="J500" s="13" t="s">
        <v>63</v>
      </c>
      <c r="K500" s="16" t="s">
        <v>61</v>
      </c>
      <c r="L500" s="16" t="s">
        <v>63</v>
      </c>
      <c r="M500" s="16" t="s">
        <v>63</v>
      </c>
      <c r="N500" s="20" t="s">
        <v>254</v>
      </c>
      <c r="O500" s="164" t="s">
        <v>63</v>
      </c>
      <c r="P500" s="20" t="s">
        <v>254</v>
      </c>
      <c r="Q500" s="164" t="s">
        <v>63</v>
      </c>
      <c r="R500" s="20" t="s">
        <v>254</v>
      </c>
      <c r="S500" s="164" t="s">
        <v>63</v>
      </c>
      <c r="T500" s="248"/>
      <c r="U500" s="11" t="s">
        <v>1128</v>
      </c>
      <c r="V500" s="12" t="s">
        <v>63</v>
      </c>
      <c r="W500" s="11" t="b">
        <v>1</v>
      </c>
      <c r="X500" s="12" t="s">
        <v>8588</v>
      </c>
      <c r="Y500" s="248"/>
      <c r="Z500" s="11" t="s">
        <v>211</v>
      </c>
      <c r="AA500" s="11" t="s">
        <v>212</v>
      </c>
      <c r="AB500" s="12" t="s">
        <v>213</v>
      </c>
      <c r="AC500" s="12" t="s">
        <v>213</v>
      </c>
      <c r="AD500" s="12" t="s">
        <v>213</v>
      </c>
      <c r="AE500" s="12" t="s">
        <v>213</v>
      </c>
      <c r="AF500" s="12" t="s">
        <v>213</v>
      </c>
      <c r="AG500" s="12" t="s">
        <v>213</v>
      </c>
      <c r="AH500" s="12" t="s">
        <v>213</v>
      </c>
      <c r="AI500" s="12" t="s">
        <v>213</v>
      </c>
      <c r="AJ500" s="12" t="s">
        <v>213</v>
      </c>
      <c r="AK500" s="12" t="s">
        <v>213</v>
      </c>
      <c r="AL500" s="12" t="s">
        <v>213</v>
      </c>
      <c r="AM500" s="12" t="s">
        <v>213</v>
      </c>
      <c r="AN500" s="12" t="s">
        <v>73</v>
      </c>
      <c r="AO500" s="248"/>
      <c r="AP500" s="11" t="s">
        <v>8589</v>
      </c>
      <c r="AQ500" s="13" t="s">
        <v>8590</v>
      </c>
      <c r="AR500" s="122" t="s">
        <v>76</v>
      </c>
      <c r="AS500" s="12" t="s">
        <v>2171</v>
      </c>
      <c r="AT500" s="14" t="s">
        <v>8591</v>
      </c>
      <c r="AU500" s="14" t="s">
        <v>2172</v>
      </c>
    </row>
    <row r="501" spans="1:47">
      <c r="A501" s="11" t="s">
        <v>8592</v>
      </c>
      <c r="B501" s="11" t="s">
        <v>8593</v>
      </c>
      <c r="C501" s="12">
        <v>8747</v>
      </c>
      <c r="D501" s="11" t="s">
        <v>8594</v>
      </c>
      <c r="E501" s="13" t="s">
        <v>6303</v>
      </c>
      <c r="F501" s="253"/>
      <c r="G501" s="11" t="s">
        <v>4958</v>
      </c>
      <c r="H501" s="11" t="s">
        <v>8595</v>
      </c>
      <c r="I501" s="11" t="s">
        <v>8596</v>
      </c>
      <c r="J501" s="13" t="s">
        <v>63</v>
      </c>
      <c r="K501" s="11" t="s">
        <v>61</v>
      </c>
      <c r="L501" s="16" t="s">
        <v>63</v>
      </c>
      <c r="M501" s="16" t="s">
        <v>63</v>
      </c>
      <c r="N501" s="11" t="s">
        <v>203</v>
      </c>
      <c r="O501" s="11" t="s">
        <v>8597</v>
      </c>
      <c r="P501" s="11" t="s">
        <v>203</v>
      </c>
      <c r="Q501" s="11" t="s">
        <v>8597</v>
      </c>
      <c r="R501" s="11" t="s">
        <v>203</v>
      </c>
      <c r="S501" s="11" t="s">
        <v>8597</v>
      </c>
      <c r="T501" s="248"/>
      <c r="U501" s="11" t="s">
        <v>135</v>
      </c>
      <c r="V501" s="144" t="s">
        <v>3763</v>
      </c>
      <c r="W501" s="11" t="b">
        <v>0</v>
      </c>
      <c r="X501" s="12" t="s">
        <v>63</v>
      </c>
      <c r="Y501" s="248"/>
      <c r="Z501" s="11" t="s">
        <v>211</v>
      </c>
      <c r="AA501" s="11" t="s">
        <v>212</v>
      </c>
      <c r="AB501" s="12" t="s">
        <v>213</v>
      </c>
      <c r="AC501" s="12" t="s">
        <v>213</v>
      </c>
      <c r="AD501" s="12" t="s">
        <v>213</v>
      </c>
      <c r="AE501" s="12" t="s">
        <v>213</v>
      </c>
      <c r="AF501" s="12" t="s">
        <v>213</v>
      </c>
      <c r="AG501" s="12" t="s">
        <v>213</v>
      </c>
      <c r="AH501" s="12" t="s">
        <v>213</v>
      </c>
      <c r="AI501" s="12" t="s">
        <v>213</v>
      </c>
      <c r="AJ501" s="12" t="s">
        <v>213</v>
      </c>
      <c r="AK501" s="12" t="s">
        <v>213</v>
      </c>
      <c r="AL501" s="12" t="s">
        <v>213</v>
      </c>
      <c r="AM501" s="12" t="s">
        <v>213</v>
      </c>
      <c r="AN501" s="12" t="s">
        <v>73</v>
      </c>
      <c r="AO501" s="248"/>
      <c r="AP501" s="11" t="s">
        <v>8598</v>
      </c>
      <c r="AQ501" s="13" t="s">
        <v>8599</v>
      </c>
      <c r="AR501" s="122" t="s">
        <v>76</v>
      </c>
      <c r="AS501" s="12" t="s">
        <v>2171</v>
      </c>
      <c r="AT501" s="14">
        <v>46074</v>
      </c>
      <c r="AU501" s="14">
        <v>46158</v>
      </c>
    </row>
    <row r="502" spans="1:47">
      <c r="A502" s="236" t="s">
        <v>50530</v>
      </c>
      <c r="B502" s="237"/>
      <c r="C502" s="238"/>
      <c r="D502" s="239"/>
      <c r="E502" s="235"/>
      <c r="F502" s="230"/>
      <c r="G502" s="237"/>
      <c r="H502" s="237"/>
      <c r="I502" s="237"/>
      <c r="J502" s="235"/>
      <c r="K502" s="237"/>
      <c r="L502" s="237"/>
      <c r="M502" s="237"/>
      <c r="N502" s="235"/>
      <c r="O502" s="235"/>
      <c r="P502" s="237"/>
      <c r="Q502" s="235"/>
      <c r="R502" s="237"/>
      <c r="S502" s="235"/>
      <c r="T502" s="231"/>
      <c r="U502" s="237"/>
      <c r="V502" s="240"/>
      <c r="W502" s="237"/>
      <c r="X502" s="238"/>
      <c r="Y502" s="231"/>
      <c r="Z502" s="237"/>
      <c r="AA502" s="237"/>
      <c r="AB502" s="238"/>
      <c r="AC502" s="238"/>
      <c r="AD502" s="238"/>
      <c r="AE502" s="238"/>
      <c r="AF502" s="238"/>
      <c r="AG502" s="238"/>
      <c r="AH502" s="238"/>
      <c r="AI502" s="238"/>
      <c r="AJ502" s="238"/>
      <c r="AK502" s="238"/>
      <c r="AL502" s="238"/>
      <c r="AM502" s="238"/>
      <c r="AN502" s="238"/>
      <c r="AO502" s="231"/>
      <c r="AP502" s="237"/>
      <c r="AQ502" s="235"/>
      <c r="AR502" s="238"/>
      <c r="AS502" s="238"/>
      <c r="AT502" s="241"/>
      <c r="AU502" s="241"/>
    </row>
    <row r="503" spans="1:47">
      <c r="A503" s="13" t="s">
        <v>8603</v>
      </c>
      <c r="B503" s="11" t="s">
        <v>8604</v>
      </c>
      <c r="C503" s="12">
        <v>8731</v>
      </c>
      <c r="D503" s="27" t="s">
        <v>8605</v>
      </c>
      <c r="E503" s="13" t="s">
        <v>8606</v>
      </c>
      <c r="F503" s="253"/>
      <c r="G503" s="11" t="s">
        <v>8609</v>
      </c>
      <c r="H503" s="11" t="s">
        <v>8611</v>
      </c>
      <c r="I503" s="11" t="s">
        <v>8614</v>
      </c>
      <c r="J503" s="13" t="s">
        <v>8617</v>
      </c>
      <c r="K503" s="16" t="s">
        <v>61</v>
      </c>
      <c r="L503" s="16" t="s">
        <v>63</v>
      </c>
      <c r="M503" s="16" t="s">
        <v>63</v>
      </c>
      <c r="N503" s="20" t="s">
        <v>254</v>
      </c>
      <c r="O503" s="20" t="s">
        <v>63</v>
      </c>
      <c r="P503" s="11" t="s">
        <v>254</v>
      </c>
      <c r="Q503" s="20" t="s">
        <v>63</v>
      </c>
      <c r="R503" s="11" t="s">
        <v>254</v>
      </c>
      <c r="S503" s="20" t="s">
        <v>63</v>
      </c>
      <c r="T503" s="248"/>
      <c r="U503" s="11" t="s">
        <v>135</v>
      </c>
      <c r="V503" s="144" t="s">
        <v>8618</v>
      </c>
      <c r="W503" s="11" t="b">
        <v>0</v>
      </c>
      <c r="X503" s="12">
        <v>80</v>
      </c>
      <c r="Y503" s="248"/>
      <c r="Z503" s="11" t="s">
        <v>211</v>
      </c>
      <c r="AA503" s="11" t="s">
        <v>212</v>
      </c>
      <c r="AB503" s="12" t="s">
        <v>73</v>
      </c>
      <c r="AC503" s="12" t="s">
        <v>73</v>
      </c>
      <c r="AD503" s="12" t="s">
        <v>73</v>
      </c>
      <c r="AE503" s="12" t="s">
        <v>73</v>
      </c>
      <c r="AF503" s="12" t="s">
        <v>73</v>
      </c>
      <c r="AG503" s="12" t="s">
        <v>73</v>
      </c>
      <c r="AH503" s="12" t="s">
        <v>73</v>
      </c>
      <c r="AI503" s="12" t="s">
        <v>73</v>
      </c>
      <c r="AJ503" s="12" t="s">
        <v>73</v>
      </c>
      <c r="AK503" s="12" t="s">
        <v>73</v>
      </c>
      <c r="AL503" s="12" t="s">
        <v>73</v>
      </c>
      <c r="AM503" s="12" t="s">
        <v>73</v>
      </c>
      <c r="AN503" s="12" t="s">
        <v>73</v>
      </c>
      <c r="AO503" s="248"/>
      <c r="AP503" s="11" t="s">
        <v>8619</v>
      </c>
      <c r="AQ503" s="13" t="s">
        <v>8620</v>
      </c>
      <c r="AR503" s="122" t="s">
        <v>76</v>
      </c>
      <c r="AS503" s="12" t="s">
        <v>2171</v>
      </c>
      <c r="AT503" s="14">
        <v>45802</v>
      </c>
      <c r="AU503" s="14">
        <v>46158</v>
      </c>
    </row>
    <row r="504" spans="1:47">
      <c r="A504" s="13" t="s">
        <v>8623</v>
      </c>
      <c r="B504" s="11" t="s">
        <v>8624</v>
      </c>
      <c r="C504" s="12">
        <v>8737</v>
      </c>
      <c r="D504" s="27" t="s">
        <v>8625</v>
      </c>
      <c r="E504" s="13" t="s">
        <v>8606</v>
      </c>
      <c r="F504" s="253"/>
      <c r="G504" s="11" t="s">
        <v>4958</v>
      </c>
      <c r="H504" s="11" t="s">
        <v>8627</v>
      </c>
      <c r="I504" s="11" t="s">
        <v>8628</v>
      </c>
      <c r="J504" s="13" t="s">
        <v>63</v>
      </c>
      <c r="K504" s="16" t="s">
        <v>61</v>
      </c>
      <c r="L504" s="16" t="s">
        <v>63</v>
      </c>
      <c r="M504" s="16" t="s">
        <v>63</v>
      </c>
      <c r="N504" s="20" t="s">
        <v>203</v>
      </c>
      <c r="O504" s="11" t="s">
        <v>8630</v>
      </c>
      <c r="P504" s="11" t="s">
        <v>203</v>
      </c>
      <c r="Q504" s="13" t="s">
        <v>8630</v>
      </c>
      <c r="R504" s="11" t="s">
        <v>203</v>
      </c>
      <c r="S504" s="13" t="s">
        <v>8630</v>
      </c>
      <c r="T504" s="248"/>
      <c r="U504" s="11" t="s">
        <v>135</v>
      </c>
      <c r="V504" s="144" t="s">
        <v>8633</v>
      </c>
      <c r="W504" s="11" t="b">
        <v>0</v>
      </c>
      <c r="X504" s="12">
        <v>80</v>
      </c>
      <c r="Y504" s="248"/>
      <c r="Z504" s="11" t="s">
        <v>211</v>
      </c>
      <c r="AA504" s="11" t="s">
        <v>212</v>
      </c>
      <c r="AB504" s="12" t="s">
        <v>73</v>
      </c>
      <c r="AC504" s="12" t="s">
        <v>73</v>
      </c>
      <c r="AD504" s="12" t="s">
        <v>73</v>
      </c>
      <c r="AE504" s="12" t="s">
        <v>73</v>
      </c>
      <c r="AF504" s="12" t="s">
        <v>73</v>
      </c>
      <c r="AG504" s="12" t="s">
        <v>73</v>
      </c>
      <c r="AH504" s="12" t="s">
        <v>73</v>
      </c>
      <c r="AI504" s="12" t="s">
        <v>73</v>
      </c>
      <c r="AJ504" s="12" t="s">
        <v>73</v>
      </c>
      <c r="AK504" s="12" t="s">
        <v>73</v>
      </c>
      <c r="AL504" s="12" t="s">
        <v>73</v>
      </c>
      <c r="AM504" s="12" t="s">
        <v>73</v>
      </c>
      <c r="AN504" s="12" t="s">
        <v>73</v>
      </c>
      <c r="AO504" s="248"/>
      <c r="AP504" s="11" t="s">
        <v>8634</v>
      </c>
      <c r="AQ504" s="13" t="s">
        <v>8635</v>
      </c>
      <c r="AR504" s="122" t="s">
        <v>76</v>
      </c>
      <c r="AS504" s="12" t="s">
        <v>2171</v>
      </c>
      <c r="AT504" s="14">
        <v>45802</v>
      </c>
      <c r="AU504" s="14">
        <v>46158</v>
      </c>
    </row>
    <row r="505" spans="1:47">
      <c r="A505" s="13" t="s">
        <v>8638</v>
      </c>
      <c r="B505" s="11" t="s">
        <v>8639</v>
      </c>
      <c r="C505" s="12">
        <v>8736</v>
      </c>
      <c r="D505" s="27" t="s">
        <v>8640</v>
      </c>
      <c r="E505" s="13" t="s">
        <v>8606</v>
      </c>
      <c r="F505" s="253"/>
      <c r="G505" s="11" t="s">
        <v>8643</v>
      </c>
      <c r="H505" s="11" t="s">
        <v>8645</v>
      </c>
      <c r="I505" s="11" t="s">
        <v>8648</v>
      </c>
      <c r="J505" s="13" t="s">
        <v>8651</v>
      </c>
      <c r="K505" s="16" t="s">
        <v>61</v>
      </c>
      <c r="L505" s="16" t="s">
        <v>63</v>
      </c>
      <c r="M505" s="16" t="s">
        <v>63</v>
      </c>
      <c r="N505" s="20" t="s">
        <v>254</v>
      </c>
      <c r="O505" s="20" t="s">
        <v>63</v>
      </c>
      <c r="P505" s="11" t="s">
        <v>254</v>
      </c>
      <c r="Q505" s="20" t="s">
        <v>63</v>
      </c>
      <c r="R505" s="11" t="s">
        <v>254</v>
      </c>
      <c r="S505" s="20" t="s">
        <v>63</v>
      </c>
      <c r="T505" s="248"/>
      <c r="U505" s="11" t="s">
        <v>1309</v>
      </c>
      <c r="V505" s="144" t="s">
        <v>63</v>
      </c>
      <c r="W505" s="11" t="b">
        <v>1</v>
      </c>
      <c r="X505" s="12" t="s">
        <v>8588</v>
      </c>
      <c r="Y505" s="248"/>
      <c r="Z505" s="11" t="s">
        <v>211</v>
      </c>
      <c r="AA505" s="11" t="s">
        <v>212</v>
      </c>
      <c r="AB505" s="12" t="s">
        <v>73</v>
      </c>
      <c r="AC505" s="12" t="s">
        <v>73</v>
      </c>
      <c r="AD505" s="12" t="s">
        <v>73</v>
      </c>
      <c r="AE505" s="12" t="s">
        <v>73</v>
      </c>
      <c r="AF505" s="12" t="s">
        <v>73</v>
      </c>
      <c r="AG505" s="12" t="s">
        <v>73</v>
      </c>
      <c r="AH505" s="12" t="s">
        <v>73</v>
      </c>
      <c r="AI505" s="12" t="s">
        <v>73</v>
      </c>
      <c r="AJ505" s="12" t="s">
        <v>73</v>
      </c>
      <c r="AK505" s="12" t="s">
        <v>73</v>
      </c>
      <c r="AL505" s="12" t="s">
        <v>73</v>
      </c>
      <c r="AM505" s="12" t="s">
        <v>73</v>
      </c>
      <c r="AN505" s="12" t="s">
        <v>73</v>
      </c>
      <c r="AO505" s="248"/>
      <c r="AP505" s="11" t="s">
        <v>8652</v>
      </c>
      <c r="AQ505" s="13" t="s">
        <v>8653</v>
      </c>
      <c r="AR505" s="122" t="s">
        <v>76</v>
      </c>
      <c r="AS505" s="12" t="s">
        <v>2171</v>
      </c>
      <c r="AT505" s="14" t="s">
        <v>4154</v>
      </c>
      <c r="AU505" s="14" t="s">
        <v>2172</v>
      </c>
    </row>
    <row r="506" spans="1:47">
      <c r="A506" s="13" t="s">
        <v>8656</v>
      </c>
      <c r="B506" s="11" t="s">
        <v>8657</v>
      </c>
      <c r="C506" s="12">
        <v>8742</v>
      </c>
      <c r="D506" s="27" t="s">
        <v>8658</v>
      </c>
      <c r="E506" s="13" t="s">
        <v>8606</v>
      </c>
      <c r="F506" s="253"/>
      <c r="G506" s="11" t="s">
        <v>8661</v>
      </c>
      <c r="H506" s="11" t="s">
        <v>8663</v>
      </c>
      <c r="I506" s="11" t="s">
        <v>8666</v>
      </c>
      <c r="J506" s="13" t="s">
        <v>8669</v>
      </c>
      <c r="K506" s="16" t="s">
        <v>61</v>
      </c>
      <c r="L506" s="16" t="s">
        <v>63</v>
      </c>
      <c r="M506" s="16" t="s">
        <v>63</v>
      </c>
      <c r="N506" s="20" t="s">
        <v>254</v>
      </c>
      <c r="O506" s="20" t="s">
        <v>63</v>
      </c>
      <c r="P506" s="11" t="s">
        <v>254</v>
      </c>
      <c r="Q506" s="20" t="s">
        <v>63</v>
      </c>
      <c r="R506" s="11" t="s">
        <v>254</v>
      </c>
      <c r="S506" s="20" t="s">
        <v>63</v>
      </c>
      <c r="T506" s="248"/>
      <c r="U506" s="11" t="s">
        <v>135</v>
      </c>
      <c r="V506" s="144" t="s">
        <v>8670</v>
      </c>
      <c r="W506" s="11" t="b">
        <v>0</v>
      </c>
      <c r="X506" s="12">
        <v>80</v>
      </c>
      <c r="Y506" s="248"/>
      <c r="Z506" s="11" t="s">
        <v>211</v>
      </c>
      <c r="AA506" s="11" t="s">
        <v>212</v>
      </c>
      <c r="AB506" s="12" t="s">
        <v>73</v>
      </c>
      <c r="AC506" s="12" t="s">
        <v>73</v>
      </c>
      <c r="AD506" s="12" t="s">
        <v>73</v>
      </c>
      <c r="AE506" s="12" t="s">
        <v>73</v>
      </c>
      <c r="AF506" s="12" t="s">
        <v>73</v>
      </c>
      <c r="AG506" s="12" t="s">
        <v>73</v>
      </c>
      <c r="AH506" s="12" t="s">
        <v>73</v>
      </c>
      <c r="AI506" s="12" t="s">
        <v>73</v>
      </c>
      <c r="AJ506" s="12" t="s">
        <v>73</v>
      </c>
      <c r="AK506" s="12" t="s">
        <v>73</v>
      </c>
      <c r="AL506" s="12" t="s">
        <v>73</v>
      </c>
      <c r="AM506" s="12" t="s">
        <v>73</v>
      </c>
      <c r="AN506" s="12" t="s">
        <v>73</v>
      </c>
      <c r="AO506" s="248"/>
      <c r="AP506" s="11" t="s">
        <v>8671</v>
      </c>
      <c r="AQ506" s="13" t="s">
        <v>8672</v>
      </c>
      <c r="AR506" s="122" t="s">
        <v>76</v>
      </c>
      <c r="AS506" s="12" t="s">
        <v>2171</v>
      </c>
      <c r="AT506" s="14">
        <v>45802</v>
      </c>
      <c r="AU506" s="14">
        <v>46158</v>
      </c>
    </row>
    <row r="507" spans="1:47">
      <c r="A507" s="13" t="s">
        <v>8675</v>
      </c>
      <c r="B507" s="11" t="s">
        <v>8676</v>
      </c>
      <c r="C507" s="12">
        <v>8734</v>
      </c>
      <c r="D507" s="27" t="s">
        <v>8677</v>
      </c>
      <c r="E507" s="13" t="s">
        <v>8606</v>
      </c>
      <c r="F507" s="253"/>
      <c r="G507" s="11" t="s">
        <v>8680</v>
      </c>
      <c r="H507" s="11" t="s">
        <v>8682</v>
      </c>
      <c r="I507" s="11" t="s">
        <v>8685</v>
      </c>
      <c r="J507" s="13" t="s">
        <v>8688</v>
      </c>
      <c r="K507" s="16" t="s">
        <v>61</v>
      </c>
      <c r="L507" s="16" t="s">
        <v>63</v>
      </c>
      <c r="M507" s="16" t="s">
        <v>63</v>
      </c>
      <c r="N507" s="20" t="s">
        <v>254</v>
      </c>
      <c r="O507" s="20" t="s">
        <v>63</v>
      </c>
      <c r="P507" s="11" t="s">
        <v>254</v>
      </c>
      <c r="Q507" s="20" t="s">
        <v>63</v>
      </c>
      <c r="R507" s="11" t="s">
        <v>254</v>
      </c>
      <c r="S507" s="20" t="s">
        <v>63</v>
      </c>
      <c r="T507" s="248"/>
      <c r="U507" s="11" t="s">
        <v>135</v>
      </c>
      <c r="V507" s="144" t="s">
        <v>8689</v>
      </c>
      <c r="W507" s="11" t="b">
        <v>1</v>
      </c>
      <c r="X507" s="12">
        <v>80</v>
      </c>
      <c r="Y507" s="248"/>
      <c r="Z507" s="11" t="s">
        <v>211</v>
      </c>
      <c r="AA507" s="11" t="s">
        <v>212</v>
      </c>
      <c r="AB507" s="12" t="s">
        <v>73</v>
      </c>
      <c r="AC507" s="12" t="s">
        <v>73</v>
      </c>
      <c r="AD507" s="12" t="s">
        <v>73</v>
      </c>
      <c r="AE507" s="12" t="s">
        <v>73</v>
      </c>
      <c r="AF507" s="12" t="s">
        <v>73</v>
      </c>
      <c r="AG507" s="12" t="s">
        <v>73</v>
      </c>
      <c r="AH507" s="12" t="s">
        <v>73</v>
      </c>
      <c r="AI507" s="12" t="s">
        <v>73</v>
      </c>
      <c r="AJ507" s="12" t="s">
        <v>73</v>
      </c>
      <c r="AK507" s="12" t="s">
        <v>73</v>
      </c>
      <c r="AL507" s="12" t="s">
        <v>73</v>
      </c>
      <c r="AM507" s="12" t="s">
        <v>73</v>
      </c>
      <c r="AN507" s="12" t="s">
        <v>73</v>
      </c>
      <c r="AO507" s="248"/>
      <c r="AP507" s="11" t="s">
        <v>8690</v>
      </c>
      <c r="AQ507" s="13" t="s">
        <v>8691</v>
      </c>
      <c r="AR507" s="122" t="s">
        <v>76</v>
      </c>
      <c r="AS507" s="12" t="s">
        <v>2171</v>
      </c>
      <c r="AT507" s="14">
        <v>45802</v>
      </c>
      <c r="AU507" s="14">
        <v>46158</v>
      </c>
    </row>
    <row r="508" spans="1:47">
      <c r="A508" s="13" t="s">
        <v>8694</v>
      </c>
      <c r="B508" s="11" t="s">
        <v>8695</v>
      </c>
      <c r="C508" s="12">
        <v>8739</v>
      </c>
      <c r="D508" s="27" t="s">
        <v>8696</v>
      </c>
      <c r="E508" s="13" t="s">
        <v>8606</v>
      </c>
      <c r="F508" s="253"/>
      <c r="G508" s="11" t="s">
        <v>8699</v>
      </c>
      <c r="H508" s="11" t="s">
        <v>8701</v>
      </c>
      <c r="I508" s="11" t="s">
        <v>8704</v>
      </c>
      <c r="J508" s="13" t="s">
        <v>8707</v>
      </c>
      <c r="K508" s="16" t="s">
        <v>61</v>
      </c>
      <c r="L508" s="16" t="s">
        <v>63</v>
      </c>
      <c r="M508" s="16" t="s">
        <v>63</v>
      </c>
      <c r="N508" s="20" t="s">
        <v>254</v>
      </c>
      <c r="O508" s="20" t="s">
        <v>63</v>
      </c>
      <c r="P508" s="11" t="s">
        <v>254</v>
      </c>
      <c r="Q508" s="20" t="s">
        <v>63</v>
      </c>
      <c r="R508" s="11" t="s">
        <v>254</v>
      </c>
      <c r="S508" s="20" t="s">
        <v>63</v>
      </c>
      <c r="T508" s="248"/>
      <c r="U508" s="11" t="s">
        <v>67</v>
      </c>
      <c r="V508" s="144" t="s">
        <v>63</v>
      </c>
      <c r="W508" s="11" t="b">
        <v>1</v>
      </c>
      <c r="X508" s="12">
        <v>2000</v>
      </c>
      <c r="Y508" s="248"/>
      <c r="Z508" s="11" t="s">
        <v>211</v>
      </c>
      <c r="AA508" s="11" t="s">
        <v>212</v>
      </c>
      <c r="AB508" s="12" t="s">
        <v>73</v>
      </c>
      <c r="AC508" s="12" t="s">
        <v>73</v>
      </c>
      <c r="AD508" s="12" t="s">
        <v>73</v>
      </c>
      <c r="AE508" s="12" t="s">
        <v>73</v>
      </c>
      <c r="AF508" s="12" t="s">
        <v>73</v>
      </c>
      <c r="AG508" s="12" t="s">
        <v>73</v>
      </c>
      <c r="AH508" s="12" t="s">
        <v>73</v>
      </c>
      <c r="AI508" s="12" t="s">
        <v>73</v>
      </c>
      <c r="AJ508" s="12" t="s">
        <v>73</v>
      </c>
      <c r="AK508" s="12" t="s">
        <v>73</v>
      </c>
      <c r="AL508" s="12" t="s">
        <v>73</v>
      </c>
      <c r="AM508" s="12" t="s">
        <v>73</v>
      </c>
      <c r="AN508" s="12" t="s">
        <v>73</v>
      </c>
      <c r="AO508" s="248"/>
      <c r="AP508" s="11" t="s">
        <v>8708</v>
      </c>
      <c r="AQ508" s="13" t="s">
        <v>8709</v>
      </c>
      <c r="AR508" s="122" t="s">
        <v>76</v>
      </c>
      <c r="AS508" s="12" t="s">
        <v>2171</v>
      </c>
      <c r="AT508" s="14" t="s">
        <v>4154</v>
      </c>
      <c r="AU508" s="14" t="s">
        <v>2172</v>
      </c>
    </row>
    <row r="509" spans="1:47">
      <c r="A509" s="13" t="s">
        <v>8712</v>
      </c>
      <c r="B509" s="11" t="s">
        <v>8713</v>
      </c>
      <c r="C509" s="12">
        <v>8740</v>
      </c>
      <c r="D509" s="27" t="s">
        <v>8714</v>
      </c>
      <c r="E509" s="13" t="s">
        <v>8606</v>
      </c>
      <c r="F509" s="253"/>
      <c r="G509" s="11" t="s">
        <v>547</v>
      </c>
      <c r="H509" s="11" t="s">
        <v>548</v>
      </c>
      <c r="I509" s="49" t="s">
        <v>550</v>
      </c>
      <c r="J509" s="13" t="s">
        <v>63</v>
      </c>
      <c r="K509" s="16" t="s">
        <v>61</v>
      </c>
      <c r="L509" s="16" t="s">
        <v>63</v>
      </c>
      <c r="M509" s="16" t="s">
        <v>63</v>
      </c>
      <c r="N509" s="20" t="s">
        <v>203</v>
      </c>
      <c r="O509" s="11" t="s">
        <v>8716</v>
      </c>
      <c r="P509" s="11" t="s">
        <v>203</v>
      </c>
      <c r="Q509" s="13" t="s">
        <v>8716</v>
      </c>
      <c r="R509" s="11" t="s">
        <v>203</v>
      </c>
      <c r="S509" s="13" t="s">
        <v>8716</v>
      </c>
      <c r="T509" s="248"/>
      <c r="U509" s="11" t="s">
        <v>135</v>
      </c>
      <c r="V509" s="144" t="s">
        <v>554</v>
      </c>
      <c r="W509" s="11" t="b">
        <v>0</v>
      </c>
      <c r="X509" s="12">
        <v>80</v>
      </c>
      <c r="Y509" s="248"/>
      <c r="Z509" s="11" t="s">
        <v>211</v>
      </c>
      <c r="AA509" s="11" t="s">
        <v>212</v>
      </c>
      <c r="AB509" s="12" t="s">
        <v>73</v>
      </c>
      <c r="AC509" s="12" t="s">
        <v>73</v>
      </c>
      <c r="AD509" s="12" t="s">
        <v>73</v>
      </c>
      <c r="AE509" s="12" t="s">
        <v>73</v>
      </c>
      <c r="AF509" s="12" t="s">
        <v>73</v>
      </c>
      <c r="AG509" s="12" t="s">
        <v>73</v>
      </c>
      <c r="AH509" s="12" t="s">
        <v>73</v>
      </c>
      <c r="AI509" s="12" t="s">
        <v>73</v>
      </c>
      <c r="AJ509" s="12" t="s">
        <v>73</v>
      </c>
      <c r="AK509" s="12" t="s">
        <v>73</v>
      </c>
      <c r="AL509" s="12" t="s">
        <v>73</v>
      </c>
      <c r="AM509" s="12" t="s">
        <v>73</v>
      </c>
      <c r="AN509" s="12" t="s">
        <v>73</v>
      </c>
      <c r="AO509" s="248"/>
      <c r="AP509" s="11" t="s">
        <v>8719</v>
      </c>
      <c r="AQ509" s="13" t="s">
        <v>8720</v>
      </c>
      <c r="AR509" s="122" t="s">
        <v>76</v>
      </c>
      <c r="AS509" s="12" t="s">
        <v>2171</v>
      </c>
      <c r="AT509" s="14">
        <v>45802</v>
      </c>
      <c r="AU509" s="14">
        <v>45976</v>
      </c>
    </row>
    <row r="510" spans="1:47">
      <c r="A510" s="13" t="s">
        <v>8723</v>
      </c>
      <c r="B510" s="11" t="s">
        <v>8724</v>
      </c>
      <c r="C510" s="12">
        <v>8728</v>
      </c>
      <c r="D510" s="27" t="s">
        <v>8725</v>
      </c>
      <c r="E510" s="13" t="s">
        <v>8606</v>
      </c>
      <c r="F510" s="253"/>
      <c r="G510" s="11" t="s">
        <v>8728</v>
      </c>
      <c r="H510" s="170" t="s">
        <v>8729</v>
      </c>
      <c r="I510" s="11" t="s">
        <v>8733</v>
      </c>
      <c r="J510" s="13" t="s">
        <v>8736</v>
      </c>
      <c r="K510" s="16" t="s">
        <v>61</v>
      </c>
      <c r="L510" s="16" t="s">
        <v>63</v>
      </c>
      <c r="M510" s="16" t="s">
        <v>63</v>
      </c>
      <c r="N510" s="20" t="s">
        <v>254</v>
      </c>
      <c r="O510" s="20" t="s">
        <v>63</v>
      </c>
      <c r="P510" s="11" t="s">
        <v>254</v>
      </c>
      <c r="Q510" s="20" t="s">
        <v>63</v>
      </c>
      <c r="R510" s="11" t="s">
        <v>254</v>
      </c>
      <c r="S510" s="20" t="s">
        <v>63</v>
      </c>
      <c r="T510" s="248"/>
      <c r="U510" s="11" t="s">
        <v>135</v>
      </c>
      <c r="V510" s="144" t="s">
        <v>137</v>
      </c>
      <c r="W510" s="11" t="b">
        <v>1</v>
      </c>
      <c r="X510" s="12">
        <v>80</v>
      </c>
      <c r="Y510" s="248"/>
      <c r="Z510" s="11" t="s">
        <v>211</v>
      </c>
      <c r="AA510" s="11" t="s">
        <v>212</v>
      </c>
      <c r="AB510" s="12" t="s">
        <v>73</v>
      </c>
      <c r="AC510" s="12" t="s">
        <v>73</v>
      </c>
      <c r="AD510" s="12" t="s">
        <v>73</v>
      </c>
      <c r="AE510" s="12" t="s">
        <v>73</v>
      </c>
      <c r="AF510" s="12" t="s">
        <v>73</v>
      </c>
      <c r="AG510" s="12" t="s">
        <v>73</v>
      </c>
      <c r="AH510" s="12" t="s">
        <v>73</v>
      </c>
      <c r="AI510" s="12" t="s">
        <v>73</v>
      </c>
      <c r="AJ510" s="12" t="s">
        <v>73</v>
      </c>
      <c r="AK510" s="12" t="s">
        <v>73</v>
      </c>
      <c r="AL510" s="12" t="s">
        <v>73</v>
      </c>
      <c r="AM510" s="12" t="s">
        <v>73</v>
      </c>
      <c r="AN510" s="12" t="s">
        <v>73</v>
      </c>
      <c r="AO510" s="248"/>
      <c r="AP510" s="11" t="s">
        <v>8737</v>
      </c>
      <c r="AQ510" s="13" t="s">
        <v>8738</v>
      </c>
      <c r="AR510" s="122" t="s">
        <v>76</v>
      </c>
      <c r="AS510" s="12" t="s">
        <v>2171</v>
      </c>
      <c r="AT510" s="14">
        <v>45802</v>
      </c>
      <c r="AU510" s="14">
        <v>45976</v>
      </c>
    </row>
    <row r="511" spans="1:47">
      <c r="A511" s="13" t="s">
        <v>8740</v>
      </c>
      <c r="B511" s="11" t="s">
        <v>8741</v>
      </c>
      <c r="C511" s="12">
        <v>8730</v>
      </c>
      <c r="D511" s="27" t="s">
        <v>8742</v>
      </c>
      <c r="E511" s="13" t="s">
        <v>8606</v>
      </c>
      <c r="F511" s="253"/>
      <c r="G511" s="11" t="s">
        <v>8745</v>
      </c>
      <c r="H511" s="11" t="s">
        <v>8746</v>
      </c>
      <c r="I511" s="11" t="s">
        <v>8749</v>
      </c>
      <c r="J511" s="13" t="s">
        <v>8752</v>
      </c>
      <c r="K511" s="16" t="s">
        <v>61</v>
      </c>
      <c r="L511" s="16" t="s">
        <v>63</v>
      </c>
      <c r="M511" s="16" t="s">
        <v>63</v>
      </c>
      <c r="N511" s="20" t="s">
        <v>254</v>
      </c>
      <c r="O511" s="20" t="s">
        <v>63</v>
      </c>
      <c r="P511" s="11" t="s">
        <v>254</v>
      </c>
      <c r="Q511" s="20" t="s">
        <v>63</v>
      </c>
      <c r="R511" s="11" t="s">
        <v>254</v>
      </c>
      <c r="S511" s="20" t="s">
        <v>63</v>
      </c>
      <c r="T511" s="248"/>
      <c r="U511" s="11" t="s">
        <v>234</v>
      </c>
      <c r="V511" s="144" t="s">
        <v>63</v>
      </c>
      <c r="W511" s="11" t="b">
        <v>0</v>
      </c>
      <c r="X511" s="12">
        <v>24</v>
      </c>
      <c r="Y511" s="248"/>
      <c r="Z511" s="11" t="s">
        <v>211</v>
      </c>
      <c r="AA511" s="11" t="s">
        <v>212</v>
      </c>
      <c r="AB511" s="12" t="s">
        <v>73</v>
      </c>
      <c r="AC511" s="12" t="s">
        <v>73</v>
      </c>
      <c r="AD511" s="12" t="s">
        <v>73</v>
      </c>
      <c r="AE511" s="12" t="s">
        <v>73</v>
      </c>
      <c r="AF511" s="12" t="s">
        <v>73</v>
      </c>
      <c r="AG511" s="12" t="s">
        <v>73</v>
      </c>
      <c r="AH511" s="12" t="s">
        <v>73</v>
      </c>
      <c r="AI511" s="12" t="s">
        <v>73</v>
      </c>
      <c r="AJ511" s="12" t="s">
        <v>73</v>
      </c>
      <c r="AK511" s="12" t="s">
        <v>73</v>
      </c>
      <c r="AL511" s="12" t="s">
        <v>73</v>
      </c>
      <c r="AM511" s="12" t="s">
        <v>73</v>
      </c>
      <c r="AN511" s="12" t="s">
        <v>73</v>
      </c>
      <c r="AO511" s="248"/>
      <c r="AP511" s="11" t="s">
        <v>8753</v>
      </c>
      <c r="AQ511" s="13" t="s">
        <v>8754</v>
      </c>
      <c r="AR511" s="122" t="s">
        <v>76</v>
      </c>
      <c r="AS511" s="12" t="s">
        <v>2171</v>
      </c>
      <c r="AT511" s="14">
        <v>45802</v>
      </c>
      <c r="AU511" s="14">
        <v>45976</v>
      </c>
    </row>
    <row r="512" spans="1:47">
      <c r="A512" s="124" t="s">
        <v>8757</v>
      </c>
      <c r="B512" s="121" t="s">
        <v>8758</v>
      </c>
      <c r="C512" s="12">
        <v>8744</v>
      </c>
      <c r="D512" s="123" t="s">
        <v>8759</v>
      </c>
      <c r="E512" s="124" t="s">
        <v>8606</v>
      </c>
      <c r="F512" s="230"/>
      <c r="G512" s="121" t="s">
        <v>8762</v>
      </c>
      <c r="H512" s="121" t="s">
        <v>8764</v>
      </c>
      <c r="I512" s="121" t="s">
        <v>8767</v>
      </c>
      <c r="J512" s="124" t="s">
        <v>8770</v>
      </c>
      <c r="K512" s="127" t="s">
        <v>61</v>
      </c>
      <c r="L512" s="127" t="s">
        <v>63</v>
      </c>
      <c r="M512" s="127" t="s">
        <v>63</v>
      </c>
      <c r="N512" s="121" t="s">
        <v>254</v>
      </c>
      <c r="O512" s="164" t="s">
        <v>63</v>
      </c>
      <c r="P512" s="121" t="s">
        <v>254</v>
      </c>
      <c r="Q512" s="164" t="s">
        <v>63</v>
      </c>
      <c r="R512" s="121" t="s">
        <v>254</v>
      </c>
      <c r="S512" s="164" t="s">
        <v>63</v>
      </c>
      <c r="T512" s="231"/>
      <c r="U512" s="121" t="s">
        <v>135</v>
      </c>
      <c r="V512" s="192" t="s">
        <v>8771</v>
      </c>
      <c r="W512" s="121" t="b">
        <v>0</v>
      </c>
      <c r="X512" s="122">
        <v>80</v>
      </c>
      <c r="Y512" s="231"/>
      <c r="Z512" s="121" t="s">
        <v>211</v>
      </c>
      <c r="AA512" s="121" t="s">
        <v>212</v>
      </c>
      <c r="AB512" s="122" t="s">
        <v>73</v>
      </c>
      <c r="AC512" s="122" t="s">
        <v>73</v>
      </c>
      <c r="AD512" s="122" t="s">
        <v>73</v>
      </c>
      <c r="AE512" s="122" t="s">
        <v>73</v>
      </c>
      <c r="AF512" s="122" t="s">
        <v>73</v>
      </c>
      <c r="AG512" s="122" t="s">
        <v>73</v>
      </c>
      <c r="AH512" s="122" t="s">
        <v>73</v>
      </c>
      <c r="AI512" s="122" t="s">
        <v>73</v>
      </c>
      <c r="AJ512" s="122" t="s">
        <v>73</v>
      </c>
      <c r="AK512" s="122" t="s">
        <v>73</v>
      </c>
      <c r="AL512" s="122" t="s">
        <v>73</v>
      </c>
      <c r="AM512" s="122" t="s">
        <v>73</v>
      </c>
      <c r="AN512" s="122" t="s">
        <v>73</v>
      </c>
      <c r="AO512" s="231"/>
      <c r="AP512" s="121" t="s">
        <v>8772</v>
      </c>
      <c r="AQ512" s="13" t="s">
        <v>8773</v>
      </c>
      <c r="AR512" s="122" t="s">
        <v>76</v>
      </c>
      <c r="AS512" s="12" t="s">
        <v>2171</v>
      </c>
      <c r="AT512" s="129">
        <v>45802</v>
      </c>
      <c r="AU512" s="14">
        <v>46158</v>
      </c>
    </row>
    <row r="513" spans="1:47">
      <c r="A513" s="124" t="s">
        <v>8774</v>
      </c>
      <c r="B513" s="121" t="s">
        <v>8775</v>
      </c>
      <c r="C513" s="122">
        <v>7246</v>
      </c>
      <c r="D513" s="123" t="s">
        <v>8776</v>
      </c>
      <c r="E513" s="124" t="s">
        <v>8606</v>
      </c>
      <c r="F513" s="230"/>
      <c r="G513" s="121" t="s">
        <v>8777</v>
      </c>
      <c r="H513" s="121" t="s">
        <v>8778</v>
      </c>
      <c r="I513" s="121" t="s">
        <v>8779</v>
      </c>
      <c r="J513" s="13" t="s">
        <v>63</v>
      </c>
      <c r="K513" s="127" t="s">
        <v>61</v>
      </c>
      <c r="L513" s="127" t="s">
        <v>63</v>
      </c>
      <c r="M513" s="127" t="s">
        <v>63</v>
      </c>
      <c r="N513" s="20" t="s">
        <v>203</v>
      </c>
      <c r="O513" s="164" t="s">
        <v>8780</v>
      </c>
      <c r="P513" s="121" t="s">
        <v>254</v>
      </c>
      <c r="Q513" s="124" t="s">
        <v>63</v>
      </c>
      <c r="R513" s="121" t="s">
        <v>254</v>
      </c>
      <c r="S513" s="164" t="s">
        <v>63</v>
      </c>
      <c r="T513" s="231"/>
      <c r="U513" s="121" t="s">
        <v>135</v>
      </c>
      <c r="V513" s="192" t="s">
        <v>8781</v>
      </c>
      <c r="W513" s="121" t="b">
        <v>0</v>
      </c>
      <c r="X513" s="122">
        <v>80</v>
      </c>
      <c r="Y513" s="231"/>
      <c r="Z513" s="121" t="s">
        <v>211</v>
      </c>
      <c r="AA513" s="121" t="s">
        <v>212</v>
      </c>
      <c r="AB513" s="122" t="s">
        <v>213</v>
      </c>
      <c r="AC513" s="122" t="s">
        <v>213</v>
      </c>
      <c r="AD513" s="122" t="s">
        <v>213</v>
      </c>
      <c r="AE513" s="122" t="s">
        <v>213</v>
      </c>
      <c r="AF513" s="122" t="s">
        <v>213</v>
      </c>
      <c r="AG513" s="122" t="s">
        <v>213</v>
      </c>
      <c r="AH513" s="122" t="s">
        <v>213</v>
      </c>
      <c r="AI513" s="122" t="s">
        <v>213</v>
      </c>
      <c r="AJ513" s="122" t="s">
        <v>213</v>
      </c>
      <c r="AK513" s="122" t="s">
        <v>213</v>
      </c>
      <c r="AL513" s="122" t="s">
        <v>213</v>
      </c>
      <c r="AM513" s="122" t="s">
        <v>213</v>
      </c>
      <c r="AN513" s="122" t="s">
        <v>73</v>
      </c>
      <c r="AO513" s="231"/>
      <c r="AP513" s="121" t="s">
        <v>8782</v>
      </c>
      <c r="AQ513" s="13" t="s">
        <v>8783</v>
      </c>
      <c r="AR513" s="122" t="s">
        <v>76</v>
      </c>
      <c r="AS513" s="122" t="s">
        <v>3636</v>
      </c>
      <c r="AT513" s="14" t="s">
        <v>8784</v>
      </c>
      <c r="AU513" s="14" t="s">
        <v>2172</v>
      </c>
    </row>
    <row r="514" spans="1:47">
      <c r="A514" s="124" t="s">
        <v>8785</v>
      </c>
      <c r="B514" s="121" t="s">
        <v>8786</v>
      </c>
      <c r="C514" s="122">
        <v>7248</v>
      </c>
      <c r="D514" s="123" t="s">
        <v>8787</v>
      </c>
      <c r="E514" s="124" t="s">
        <v>8606</v>
      </c>
      <c r="F514" s="230"/>
      <c r="G514" s="121" t="s">
        <v>8788</v>
      </c>
      <c r="H514" s="121" t="s">
        <v>8789</v>
      </c>
      <c r="I514" s="121" t="s">
        <v>8790</v>
      </c>
      <c r="J514" s="11" t="s">
        <v>8791</v>
      </c>
      <c r="K514" s="127" t="s">
        <v>61</v>
      </c>
      <c r="L514" s="127" t="s">
        <v>63</v>
      </c>
      <c r="M514" s="127" t="s">
        <v>63</v>
      </c>
      <c r="N514" s="20" t="s">
        <v>203</v>
      </c>
      <c r="O514" s="20" t="s">
        <v>8792</v>
      </c>
      <c r="P514" s="121" t="s">
        <v>254</v>
      </c>
      <c r="Q514" s="124" t="s">
        <v>63</v>
      </c>
      <c r="R514" s="121" t="s">
        <v>254</v>
      </c>
      <c r="S514" s="164" t="s">
        <v>63</v>
      </c>
      <c r="T514" s="231"/>
      <c r="U514" s="121" t="s">
        <v>67</v>
      </c>
      <c r="V514" s="144" t="s">
        <v>63</v>
      </c>
      <c r="W514" s="121" t="b">
        <v>0</v>
      </c>
      <c r="X514" s="122">
        <v>80</v>
      </c>
      <c r="Y514" s="231"/>
      <c r="Z514" s="121" t="s">
        <v>211</v>
      </c>
      <c r="AA514" s="121" t="s">
        <v>212</v>
      </c>
      <c r="AB514" s="122" t="s">
        <v>213</v>
      </c>
      <c r="AC514" s="122" t="s">
        <v>213</v>
      </c>
      <c r="AD514" s="122" t="s">
        <v>213</v>
      </c>
      <c r="AE514" s="122" t="s">
        <v>213</v>
      </c>
      <c r="AF514" s="122" t="s">
        <v>213</v>
      </c>
      <c r="AG514" s="122" t="s">
        <v>213</v>
      </c>
      <c r="AH514" s="122" t="s">
        <v>213</v>
      </c>
      <c r="AI514" s="122" t="s">
        <v>213</v>
      </c>
      <c r="AJ514" s="122" t="s">
        <v>213</v>
      </c>
      <c r="AK514" s="122" t="s">
        <v>213</v>
      </c>
      <c r="AL514" s="122" t="s">
        <v>213</v>
      </c>
      <c r="AM514" s="122" t="s">
        <v>213</v>
      </c>
      <c r="AN514" s="122" t="s">
        <v>73</v>
      </c>
      <c r="AO514" s="231"/>
      <c r="AP514" s="121" t="s">
        <v>8793</v>
      </c>
      <c r="AQ514" s="13" t="s">
        <v>8794</v>
      </c>
      <c r="AR514" s="122" t="s">
        <v>76</v>
      </c>
      <c r="AS514" s="122" t="s">
        <v>3636</v>
      </c>
      <c r="AT514" s="14" t="s">
        <v>8784</v>
      </c>
      <c r="AU514" s="14" t="s">
        <v>2172</v>
      </c>
    </row>
    <row r="515" spans="1:47">
      <c r="A515" s="124" t="s">
        <v>8795</v>
      </c>
      <c r="B515" s="121" t="s">
        <v>8796</v>
      </c>
      <c r="C515" s="122">
        <v>7249</v>
      </c>
      <c r="D515" s="123" t="s">
        <v>8797</v>
      </c>
      <c r="E515" s="124" t="s">
        <v>8606</v>
      </c>
      <c r="F515" s="230"/>
      <c r="G515" s="121" t="s">
        <v>8798</v>
      </c>
      <c r="H515" s="123" t="s">
        <v>8799</v>
      </c>
      <c r="I515" s="121" t="s">
        <v>8800</v>
      </c>
      <c r="J515" s="124" t="s">
        <v>63</v>
      </c>
      <c r="K515" s="127" t="s">
        <v>61</v>
      </c>
      <c r="L515" s="127" t="s">
        <v>63</v>
      </c>
      <c r="M515" s="127" t="s">
        <v>63</v>
      </c>
      <c r="N515" s="20" t="s">
        <v>254</v>
      </c>
      <c r="O515" s="121" t="s">
        <v>63</v>
      </c>
      <c r="P515" s="121" t="s">
        <v>254</v>
      </c>
      <c r="Q515" s="124" t="s">
        <v>63</v>
      </c>
      <c r="R515" s="121" t="s">
        <v>254</v>
      </c>
      <c r="S515" s="164" t="s">
        <v>63</v>
      </c>
      <c r="T515" s="231"/>
      <c r="U515" s="121" t="s">
        <v>1128</v>
      </c>
      <c r="V515" s="144" t="s">
        <v>63</v>
      </c>
      <c r="W515" s="121" t="b">
        <v>0</v>
      </c>
      <c r="X515" s="207">
        <v>70</v>
      </c>
      <c r="Y515" s="231"/>
      <c r="Z515" s="121" t="s">
        <v>211</v>
      </c>
      <c r="AA515" s="121" t="s">
        <v>212</v>
      </c>
      <c r="AB515" s="122" t="s">
        <v>213</v>
      </c>
      <c r="AC515" s="122" t="s">
        <v>213</v>
      </c>
      <c r="AD515" s="122" t="s">
        <v>213</v>
      </c>
      <c r="AE515" s="122" t="s">
        <v>213</v>
      </c>
      <c r="AF515" s="122" t="s">
        <v>213</v>
      </c>
      <c r="AG515" s="122" t="s">
        <v>213</v>
      </c>
      <c r="AH515" s="122" t="s">
        <v>213</v>
      </c>
      <c r="AI515" s="122" t="s">
        <v>213</v>
      </c>
      <c r="AJ515" s="122" t="s">
        <v>213</v>
      </c>
      <c r="AK515" s="122" t="s">
        <v>213</v>
      </c>
      <c r="AL515" s="122" t="s">
        <v>213</v>
      </c>
      <c r="AM515" s="122" t="s">
        <v>213</v>
      </c>
      <c r="AN515" s="122" t="s">
        <v>73</v>
      </c>
      <c r="AO515" s="231"/>
      <c r="AP515" s="121" t="s">
        <v>8801</v>
      </c>
      <c r="AQ515" s="13" t="s">
        <v>8802</v>
      </c>
      <c r="AR515" s="122" t="s">
        <v>76</v>
      </c>
      <c r="AS515" s="122" t="s">
        <v>3636</v>
      </c>
      <c r="AT515" s="14" t="s">
        <v>8784</v>
      </c>
      <c r="AU515" s="14" t="s">
        <v>2172</v>
      </c>
    </row>
    <row r="516" spans="1:47">
      <c r="A516" s="236" t="s">
        <v>50531</v>
      </c>
      <c r="B516" s="237"/>
      <c r="C516" s="238"/>
      <c r="D516" s="239"/>
      <c r="E516" s="235"/>
      <c r="F516" s="230"/>
      <c r="G516" s="237"/>
      <c r="H516" s="239"/>
      <c r="I516" s="237"/>
      <c r="J516" s="235"/>
      <c r="K516" s="237"/>
      <c r="L516" s="237"/>
      <c r="M516" s="237"/>
      <c r="N516" s="235"/>
      <c r="O516" s="235"/>
      <c r="P516" s="237"/>
      <c r="Q516" s="235"/>
      <c r="R516" s="237"/>
      <c r="S516" s="235"/>
      <c r="T516" s="231"/>
      <c r="U516" s="237"/>
      <c r="V516" s="240"/>
      <c r="W516" s="237"/>
      <c r="X516" s="242"/>
      <c r="Y516" s="231"/>
      <c r="Z516" s="237"/>
      <c r="AA516" s="237"/>
      <c r="AB516" s="238"/>
      <c r="AC516" s="238"/>
      <c r="AD516" s="238"/>
      <c r="AE516" s="238"/>
      <c r="AF516" s="238"/>
      <c r="AG516" s="238"/>
      <c r="AH516" s="238"/>
      <c r="AI516" s="238"/>
      <c r="AJ516" s="238"/>
      <c r="AK516" s="238"/>
      <c r="AL516" s="238"/>
      <c r="AM516" s="238"/>
      <c r="AN516" s="238"/>
      <c r="AO516" s="231"/>
      <c r="AP516" s="237"/>
      <c r="AQ516" s="235"/>
      <c r="AR516" s="238"/>
      <c r="AS516" s="238"/>
      <c r="AT516" s="241"/>
      <c r="AU516" s="241"/>
    </row>
    <row r="517" spans="1:47">
      <c r="A517" s="202" t="s">
        <v>8804</v>
      </c>
      <c r="B517" s="203" t="s">
        <v>8805</v>
      </c>
      <c r="C517" s="199">
        <v>3976</v>
      </c>
      <c r="D517" s="204" t="s">
        <v>8806</v>
      </c>
      <c r="E517" s="202" t="s">
        <v>8803</v>
      </c>
      <c r="F517" s="257"/>
      <c r="G517" s="203" t="s">
        <v>8807</v>
      </c>
      <c r="H517" s="204" t="s">
        <v>8413</v>
      </c>
      <c r="I517" s="203" t="s">
        <v>8808</v>
      </c>
      <c r="J517" s="202" t="s">
        <v>63</v>
      </c>
      <c r="K517" s="205" t="s">
        <v>61</v>
      </c>
      <c r="L517" s="205" t="s">
        <v>63</v>
      </c>
      <c r="M517" s="205" t="s">
        <v>8809</v>
      </c>
      <c r="N517" s="189" t="s">
        <v>203</v>
      </c>
      <c r="O517" s="203" t="s">
        <v>8810</v>
      </c>
      <c r="P517" s="203" t="s">
        <v>254</v>
      </c>
      <c r="Q517" s="202" t="s">
        <v>63</v>
      </c>
      <c r="R517" s="203" t="s">
        <v>254</v>
      </c>
      <c r="S517" s="206" t="s">
        <v>63</v>
      </c>
      <c r="T517" s="249"/>
      <c r="U517" s="203" t="s">
        <v>1309</v>
      </c>
      <c r="V517" s="201" t="s">
        <v>63</v>
      </c>
      <c r="W517" s="203" t="b">
        <v>0</v>
      </c>
      <c r="X517" s="200" t="s">
        <v>63</v>
      </c>
      <c r="Y517" s="249"/>
      <c r="Z517" s="203" t="s">
        <v>211</v>
      </c>
      <c r="AA517" s="203" t="s">
        <v>212</v>
      </c>
      <c r="AB517" s="199" t="s">
        <v>213</v>
      </c>
      <c r="AC517" s="199" t="s">
        <v>213</v>
      </c>
      <c r="AD517" s="199" t="s">
        <v>213</v>
      </c>
      <c r="AE517" s="199" t="s">
        <v>213</v>
      </c>
      <c r="AF517" s="199" t="s">
        <v>213</v>
      </c>
      <c r="AG517" s="199" t="s">
        <v>213</v>
      </c>
      <c r="AH517" s="199" t="s">
        <v>213</v>
      </c>
      <c r="AI517" s="199" t="s">
        <v>213</v>
      </c>
      <c r="AJ517" s="199" t="s">
        <v>73</v>
      </c>
      <c r="AK517" s="199" t="s">
        <v>213</v>
      </c>
      <c r="AL517" s="199" t="s">
        <v>213</v>
      </c>
      <c r="AM517" s="199" t="s">
        <v>213</v>
      </c>
      <c r="AN517" s="199" t="s">
        <v>73</v>
      </c>
      <c r="AO517" s="249"/>
      <c r="AP517" s="203" t="s">
        <v>8811</v>
      </c>
      <c r="AQ517" s="203" t="s">
        <v>8812</v>
      </c>
      <c r="AR517" s="199" t="s">
        <v>8813</v>
      </c>
      <c r="AS517" s="199" t="s">
        <v>8814</v>
      </c>
      <c r="AT517" s="188">
        <v>46340</v>
      </c>
      <c r="AU517" s="188">
        <v>46340</v>
      </c>
    </row>
    <row r="518" spans="1:47">
      <c r="A518" s="202" t="s">
        <v>8815</v>
      </c>
      <c r="B518" s="203" t="s">
        <v>8816</v>
      </c>
      <c r="C518" s="199">
        <v>3977</v>
      </c>
      <c r="D518" s="204" t="s">
        <v>8817</v>
      </c>
      <c r="E518" s="202" t="s">
        <v>8803</v>
      </c>
      <c r="F518" s="257"/>
      <c r="G518" s="203" t="s">
        <v>1319</v>
      </c>
      <c r="H518" s="204" t="s">
        <v>6930</v>
      </c>
      <c r="I518" s="203" t="s">
        <v>1323</v>
      </c>
      <c r="J518" s="202" t="s">
        <v>63</v>
      </c>
      <c r="K518" s="205" t="s">
        <v>61</v>
      </c>
      <c r="L518" s="205" t="s">
        <v>63</v>
      </c>
      <c r="M518" s="205" t="s">
        <v>63</v>
      </c>
      <c r="N518" s="189" t="s">
        <v>203</v>
      </c>
      <c r="O518" s="203" t="s">
        <v>8818</v>
      </c>
      <c r="P518" s="203" t="s">
        <v>254</v>
      </c>
      <c r="Q518" s="202" t="s">
        <v>63</v>
      </c>
      <c r="R518" s="203" t="s">
        <v>254</v>
      </c>
      <c r="S518" s="206" t="s">
        <v>63</v>
      </c>
      <c r="T518" s="249"/>
      <c r="U518" s="203" t="s">
        <v>135</v>
      </c>
      <c r="V518" s="201" t="s">
        <v>3763</v>
      </c>
      <c r="W518" s="203" t="b">
        <v>0</v>
      </c>
      <c r="X518" s="200" t="s">
        <v>63</v>
      </c>
      <c r="Y518" s="249"/>
      <c r="Z518" s="203" t="s">
        <v>211</v>
      </c>
      <c r="AA518" s="203" t="s">
        <v>212</v>
      </c>
      <c r="AB518" s="199" t="s">
        <v>213</v>
      </c>
      <c r="AC518" s="199" t="s">
        <v>213</v>
      </c>
      <c r="AD518" s="199" t="s">
        <v>213</v>
      </c>
      <c r="AE518" s="199" t="s">
        <v>213</v>
      </c>
      <c r="AF518" s="199" t="s">
        <v>213</v>
      </c>
      <c r="AG518" s="199" t="s">
        <v>213</v>
      </c>
      <c r="AH518" s="199" t="s">
        <v>213</v>
      </c>
      <c r="AI518" s="199" t="s">
        <v>213</v>
      </c>
      <c r="AJ518" s="199" t="s">
        <v>73</v>
      </c>
      <c r="AK518" s="199" t="s">
        <v>213</v>
      </c>
      <c r="AL518" s="199" t="s">
        <v>213</v>
      </c>
      <c r="AM518" s="199" t="s">
        <v>213</v>
      </c>
      <c r="AN518" s="199" t="s">
        <v>73</v>
      </c>
      <c r="AO518" s="249"/>
      <c r="AP518" s="203" t="s">
        <v>8819</v>
      </c>
      <c r="AQ518" s="203" t="s">
        <v>8820</v>
      </c>
      <c r="AR518" s="199" t="s">
        <v>8813</v>
      </c>
      <c r="AS518" s="199" t="s">
        <v>8814</v>
      </c>
      <c r="AT518" s="188">
        <v>46340</v>
      </c>
      <c r="AU518" s="188">
        <v>46340</v>
      </c>
    </row>
    <row r="519" spans="1:47">
      <c r="A519" s="227" t="s">
        <v>8821</v>
      </c>
      <c r="B519" s="187" t="s">
        <v>8822</v>
      </c>
      <c r="C519" s="216">
        <v>3965</v>
      </c>
      <c r="D519" s="245" t="s">
        <v>8823</v>
      </c>
      <c r="E519" s="227" t="s">
        <v>8803</v>
      </c>
      <c r="F519" s="254"/>
      <c r="G519" s="187" t="s">
        <v>8824</v>
      </c>
      <c r="H519" s="245" t="s">
        <v>8825</v>
      </c>
      <c r="I519" s="187" t="s">
        <v>8826</v>
      </c>
      <c r="J519" s="227" t="s">
        <v>63</v>
      </c>
      <c r="K519" s="208" t="s">
        <v>61</v>
      </c>
      <c r="L519" s="208" t="s">
        <v>63</v>
      </c>
      <c r="M519" s="208" t="s">
        <v>8827</v>
      </c>
      <c r="N519" s="189" t="s">
        <v>203</v>
      </c>
      <c r="O519" s="187" t="s">
        <v>8828</v>
      </c>
      <c r="P519" s="187" t="s">
        <v>254</v>
      </c>
      <c r="Q519" s="227" t="s">
        <v>63</v>
      </c>
      <c r="R519" s="187" t="s">
        <v>254</v>
      </c>
      <c r="S519" s="189" t="s">
        <v>63</v>
      </c>
      <c r="T519" s="250"/>
      <c r="U519" s="187" t="s">
        <v>67</v>
      </c>
      <c r="V519" s="201" t="s">
        <v>8829</v>
      </c>
      <c r="W519" s="187" t="b">
        <v>0</v>
      </c>
      <c r="X519" s="246">
        <v>80</v>
      </c>
      <c r="Y519" s="250"/>
      <c r="Z519" s="187" t="s">
        <v>211</v>
      </c>
      <c r="AA519" s="187" t="s">
        <v>212</v>
      </c>
      <c r="AB519" s="216" t="s">
        <v>213</v>
      </c>
      <c r="AC519" s="216" t="s">
        <v>213</v>
      </c>
      <c r="AD519" s="216" t="s">
        <v>213</v>
      </c>
      <c r="AE519" s="216" t="s">
        <v>213</v>
      </c>
      <c r="AF519" s="216" t="s">
        <v>213</v>
      </c>
      <c r="AG519" s="216" t="s">
        <v>213</v>
      </c>
      <c r="AH519" s="216" t="s">
        <v>213</v>
      </c>
      <c r="AI519" s="216" t="s">
        <v>213</v>
      </c>
      <c r="AJ519" s="216" t="s">
        <v>73</v>
      </c>
      <c r="AK519" s="216" t="s">
        <v>213</v>
      </c>
      <c r="AL519" s="216" t="s">
        <v>213</v>
      </c>
      <c r="AM519" s="216" t="s">
        <v>213</v>
      </c>
      <c r="AN519" s="216" t="s">
        <v>73</v>
      </c>
      <c r="AO519" s="250"/>
      <c r="AP519" s="187" t="s">
        <v>8830</v>
      </c>
      <c r="AQ519" s="187" t="s">
        <v>8831</v>
      </c>
      <c r="AR519" s="216" t="s">
        <v>8813</v>
      </c>
      <c r="AS519" s="216" t="s">
        <v>8814</v>
      </c>
      <c r="AT519" s="188">
        <v>46340</v>
      </c>
      <c r="AU519" s="188">
        <v>46340</v>
      </c>
    </row>
  </sheetData>
  <autoFilter ref="A2:AU2" xr:uid="{A310F463-F4AE-462D-BD17-17CDED8DEA0C}"/>
  <mergeCells count="5">
    <mergeCell ref="A1:E1"/>
    <mergeCell ref="G1:S1"/>
    <mergeCell ref="U1:X1"/>
    <mergeCell ref="Z1:AN1"/>
    <mergeCell ref="AP1:AU1"/>
  </mergeCells>
  <phoneticPr fontId="10" type="noConversion"/>
  <conditionalFormatting sqref="A1 F1:G1 T1:U1 Y1:Z1 AO1:AP1">
    <cfRule type="expression" dxfId="51" priority="1">
      <formula>RIGHT(A1,1)=" "</formula>
    </cfRule>
  </conditionalFormatting>
  <conditionalFormatting sqref="A137:I142">
    <cfRule type="expression" dxfId="50" priority="68">
      <formula>RIGHT(A137,1)=" "</formula>
    </cfRule>
  </conditionalFormatting>
  <conditionalFormatting sqref="A175:T519">
    <cfRule type="expression" dxfId="49" priority="80">
      <formula>RIGHT(A175,1)=" "</formula>
    </cfRule>
  </conditionalFormatting>
  <conditionalFormatting sqref="A2:AU99">
    <cfRule type="expression" dxfId="48" priority="59">
      <formula>RIGHT(A2,1)=" "</formula>
    </cfRule>
  </conditionalFormatting>
  <conditionalFormatting sqref="A100:AU121 A143:V173 A174:U174 N122:P123 R122:R123 I122:I126 S122:S127 A122:H136 T122:AP139 J122:M142 AQ122:AQ142 N124:R127 I128:I134 N128:S138 I136 N139:P139 R139 N140:AP142 W143:AQ144 W145:AU145 AS146:AS207 W146:AR208 AT146:AU208 U175:V208 AR379:AS395 AQ390:AQ395 U390:X486 Y390:AP501 AR397:AS487 AQ397:AQ501 AV467:XFD467 X487:X499 U487:W501 AR489:AR501 AS500:AS515 U502:AR502 V503:X504 U503:U505 Y503:AP505 AQ503:AR515 U516:AS519">
    <cfRule type="expression" dxfId="47" priority="101">
      <formula>RIGHT(A100,1)=" "</formula>
    </cfRule>
  </conditionalFormatting>
  <conditionalFormatting sqref="C111:C112">
    <cfRule type="duplicateValues" dxfId="46" priority="66"/>
  </conditionalFormatting>
  <conditionalFormatting sqref="C143">
    <cfRule type="duplicateValues" dxfId="45" priority="58"/>
  </conditionalFormatting>
  <conditionalFormatting sqref="C174">
    <cfRule type="duplicateValues" dxfId="44" priority="56"/>
  </conditionalFormatting>
  <conditionalFormatting sqref="C187">
    <cfRule type="duplicateValues" dxfId="43" priority="54"/>
  </conditionalFormatting>
  <conditionalFormatting sqref="C239">
    <cfRule type="duplicateValues" dxfId="42" priority="52"/>
  </conditionalFormatting>
  <conditionalFormatting sqref="C240:C242">
    <cfRule type="duplicateValues" dxfId="41" priority="50"/>
  </conditionalFormatting>
  <conditionalFormatting sqref="C245">
    <cfRule type="duplicateValues" dxfId="40" priority="48"/>
  </conditionalFormatting>
  <conditionalFormatting sqref="C292">
    <cfRule type="duplicateValues" dxfId="39" priority="46"/>
  </conditionalFormatting>
  <conditionalFormatting sqref="C311">
    <cfRule type="duplicateValues" dxfId="38" priority="44"/>
  </conditionalFormatting>
  <conditionalFormatting sqref="C317">
    <cfRule type="duplicateValues" dxfId="37" priority="42"/>
  </conditionalFormatting>
  <conditionalFormatting sqref="C320">
    <cfRule type="duplicateValues" dxfId="36" priority="40"/>
  </conditionalFormatting>
  <conditionalFormatting sqref="C330">
    <cfRule type="duplicateValues" dxfId="35" priority="38"/>
  </conditionalFormatting>
  <conditionalFormatting sqref="C334">
    <cfRule type="duplicateValues" dxfId="34" priority="36"/>
  </conditionalFormatting>
  <conditionalFormatting sqref="C347">
    <cfRule type="duplicateValues" dxfId="33" priority="34"/>
  </conditionalFormatting>
  <conditionalFormatting sqref="C389">
    <cfRule type="duplicateValues" dxfId="32" priority="30"/>
  </conditionalFormatting>
  <conditionalFormatting sqref="C487">
    <cfRule type="duplicateValues" dxfId="31" priority="87"/>
  </conditionalFormatting>
  <conditionalFormatting sqref="C488:C500 K520:K1048576 C503:C519 C113:C142 C144:C173 C175:C186 C188:C238 C243:C244 C246:C291 C293:C310 C312:C316 C318:C319 C321:C329 C331:C333 C335:C346 C348:C388 C390:C486 C2:C110">
    <cfRule type="duplicateValues" dxfId="30" priority="254"/>
  </conditionalFormatting>
  <conditionalFormatting sqref="C520:AU1048576">
    <cfRule type="expression" dxfId="29" priority="55">
      <formula>RIGHT(C520,1)=" "</formula>
    </cfRule>
  </conditionalFormatting>
  <conditionalFormatting sqref="E366">
    <cfRule type="expression" dxfId="28" priority="86">
      <formula>RIGHT(E366,1)=" "</formula>
    </cfRule>
  </conditionalFormatting>
  <conditionalFormatting sqref="U506:AP515">
    <cfRule type="expression" dxfId="27" priority="25">
      <formula>RIGHT(U506,1)=" "</formula>
    </cfRule>
  </conditionalFormatting>
  <conditionalFormatting sqref="U286:AQ389">
    <cfRule type="expression" dxfId="26" priority="32">
      <formula>RIGHT(U286,1)=" "</formula>
    </cfRule>
  </conditionalFormatting>
  <conditionalFormatting sqref="V174">
    <cfRule type="expression" dxfId="25" priority="13">
      <formula>RIGHT(V174,1)=" "</formula>
    </cfRule>
  </conditionalFormatting>
  <conditionalFormatting sqref="V505:W505">
    <cfRule type="expression" dxfId="24" priority="24">
      <formula>RIGHT(V505,1)=" "</formula>
    </cfRule>
  </conditionalFormatting>
  <conditionalFormatting sqref="AQ396:AS396">
    <cfRule type="expression" dxfId="23" priority="5">
      <formula>RIGHT(AQ396,1)=" "</formula>
    </cfRule>
  </conditionalFormatting>
  <conditionalFormatting sqref="AR122:AU144">
    <cfRule type="expression" dxfId="22" priority="9">
      <formula>RIGHT(AR122,1)=" "</formula>
    </cfRule>
  </conditionalFormatting>
  <conditionalFormatting sqref="AR488:AU488 AS489:AU499 X501">
    <cfRule type="expression" dxfId="21" priority="84">
      <formula>RIGHT(X488,1)=" "</formula>
    </cfRule>
  </conditionalFormatting>
  <conditionalFormatting sqref="AS208:AU208 U209:AU285 AR286:AU378">
    <cfRule type="expression" dxfId="20" priority="65">
      <formula>RIGHT(U208,1)=" "</formula>
    </cfRule>
  </conditionalFormatting>
  <conditionalFormatting sqref="AT379:AU487">
    <cfRule type="expression" dxfId="19" priority="31">
      <formula>RIGHT(AT379,1)=" "</formula>
    </cfRule>
  </conditionalFormatting>
  <conditionalFormatting sqref="AT500:AU519">
    <cfRule type="expression" dxfId="18" priority="20">
      <formula>RIGHT(AT500,1)=" "</formula>
    </cfRule>
  </conditionalFormatting>
  <dataValidations count="2">
    <dataValidation type="list" allowBlank="1" showInputMessage="1" showErrorMessage="1" sqref="E3:E519" xr:uid="{B799D3DE-3ADC-488C-AEEF-6C907A3F54D1}">
      <formula1>INDIRECT("mpm_modules[LabelEN]")</formula1>
    </dataValidation>
    <dataValidation type="list" allowBlank="1" showInputMessage="1" showErrorMessage="1" sqref="P3:P519 N3:N519 R3:R519" xr:uid="{5A7DCF6A-8751-428E-80CC-9F7CC00C4C50}">
      <formula1>"Optional,Conditional Mandatory,Mandatory"</formula1>
    </dataValidation>
  </dataValidations>
  <hyperlinks>
    <hyperlink ref="B105" r:id="rId1" xr:uid="{1097972C-9F8A-44E6-AF2D-A8E67D498F7C}"/>
    <hyperlink ref="B198" r:id="rId2" xr:uid="{50AB0E4C-26FD-4875-84FF-29D55ADE017A}"/>
    <hyperlink ref="B488" r:id="rId3" xr:uid="{51CF088D-70F2-4754-956F-F097329658B9}"/>
    <hyperlink ref="B350" r:id="rId4" xr:uid="{9AA34CA9-C50B-4E7C-88DE-0BB664E775D8}"/>
    <hyperlink ref="B401" r:id="rId5" display="targetConsumerMinimumUsage/@measurementUnitCode " xr:uid="{C1BD2F54-DA53-4BD3-BFE3-EAF65AB185CA}"/>
    <hyperlink ref="B332" r:id="rId6" xr:uid="{655E16E3-FEC4-48F8-96B1-E50A38284133}"/>
    <hyperlink ref="B337" r:id="rId7" xr:uid="{54DF6FD3-9301-4CD6-86CA-AAA7E28D6A02}"/>
    <hyperlink ref="B376" r:id="rId8" xr:uid="{CC03E51C-224C-4592-AF4E-E3CD62E1DF04}"/>
    <hyperlink ref="B142" r:id="rId9" xr:uid="{2AE3C120-908B-4CC8-8350-FDDDA2D59964}"/>
    <hyperlink ref="B88" r:id="rId10" xr:uid="{061FD3F1-ECCF-4A1D-A091-5AC070DFE77D}"/>
    <hyperlink ref="B84" r:id="rId11" xr:uid="{E358F819-A752-48BA-9E1C-41AB6F80AFA8}"/>
    <hyperlink ref="B369" r:id="rId12" xr:uid="{93467C30-26C1-455A-BB1A-619C3AED9264}"/>
    <hyperlink ref="V9" r:id="rId13" xr:uid="{4A6C1E92-CD0E-4A02-9C59-679B5A67E68F}"/>
    <hyperlink ref="B290" r:id="rId14" xr:uid="{8B1E1CCC-A522-40B7-9A10-5FF36872C410}"/>
  </hyperlinks>
  <pageMargins left="0.7" right="0.7" top="0.75" bottom="0.75" header="0.3" footer="0.3"/>
  <pageSetup paperSize="9" orientation="portrait" horizontalDpi="360" verticalDpi="360" r:id="rId15"/>
  <drawing r:id="rId16"/>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367475-4D17-4196-95FF-3C5AA4D2CE56}">
  <sheetPr codeName="Sheet3"/>
  <dimension ref="A1:EF510"/>
  <sheetViews>
    <sheetView zoomScale="90" zoomScaleNormal="90" workbookViewId="0">
      <pane xSplit="2" ySplit="2" topLeftCell="C480" activePane="bottomRight" state="frozen"/>
      <selection pane="topRight" activeCell="B1" sqref="B1"/>
      <selection pane="bottomLeft" activeCell="A3" sqref="A3"/>
      <selection pane="bottomRight" activeCell="C66" sqref="C66"/>
    </sheetView>
  </sheetViews>
  <sheetFormatPr defaultColWidth="8.7109375" defaultRowHeight="12.75"/>
  <cols>
    <col min="1" max="1" width="8.7109375" style="4" customWidth="1"/>
    <col min="2" max="2" width="60.42578125" style="4" customWidth="1"/>
    <col min="3" max="3" width="47" style="4" customWidth="1"/>
    <col min="4" max="4" width="10.42578125" style="4" customWidth="1"/>
    <col min="5" max="6" width="60.42578125" style="4" customWidth="1"/>
    <col min="7" max="7" width="47" style="4" customWidth="1"/>
    <col min="8" max="8" width="10.42578125" style="4" customWidth="1"/>
    <col min="9" max="9" width="29.42578125" style="5" customWidth="1"/>
    <col min="10" max="10" width="10.28515625" style="6" customWidth="1"/>
    <col min="11" max="11" width="14.42578125" style="6" customWidth="1"/>
    <col min="12" max="12" width="35.7109375" style="5" customWidth="1"/>
    <col min="13" max="14" width="22" style="5" customWidth="1"/>
    <col min="15" max="15" width="23.7109375" style="5" customWidth="1"/>
    <col min="16" max="16" width="2.28515625" style="3" customWidth="1"/>
    <col min="17" max="18" width="81.28515625" style="3" customWidth="1"/>
    <col min="19" max="19" width="10.7109375" style="3" customWidth="1"/>
    <col min="20" max="22" width="81.28515625" style="3" customWidth="1"/>
    <col min="23" max="23" width="8.5703125" style="3" bestFit="1" customWidth="1"/>
    <col min="24" max="25" width="38.7109375" style="3" customWidth="1"/>
    <col min="26" max="26" width="9.42578125" style="3" customWidth="1"/>
    <col min="27" max="27" width="38.7109375" style="3" customWidth="1"/>
    <col min="28" max="29" width="37.7109375" style="3" customWidth="1"/>
    <col min="30" max="30" width="12.28515625" style="3" customWidth="1"/>
    <col min="31" max="32" width="90.42578125" style="3" customWidth="1"/>
    <col min="33" max="33" width="10.140625" style="3" customWidth="1"/>
    <col min="34" max="36" width="90.42578125" style="3" customWidth="1"/>
    <col min="37" max="37" width="11" style="3" customWidth="1"/>
    <col min="38" max="39" width="37.7109375" style="3" customWidth="1"/>
    <col min="40" max="40" width="10.5703125" style="3" customWidth="1"/>
    <col min="41" max="41" width="44.42578125" style="3" customWidth="1"/>
    <col min="42" max="43" width="37.7109375" style="3" customWidth="1"/>
    <col min="44" max="44" width="9.42578125" style="3" customWidth="1"/>
    <col min="45" max="45" width="26.7109375" style="3" customWidth="1"/>
    <col min="46" max="46" width="16.28515625" style="3" customWidth="1"/>
    <col min="47" max="47" width="13" style="3" customWidth="1"/>
    <col min="48" max="48" width="16.28515625" style="3" customWidth="1"/>
    <col min="49" max="49" width="16.85546875" style="3" customWidth="1"/>
    <col min="50" max="50" width="14.28515625" style="3" customWidth="1"/>
    <col min="51" max="52" width="56.42578125" style="3" customWidth="1"/>
    <col min="53" max="53" width="11.5703125" style="3" customWidth="1"/>
    <col min="54" max="56" width="56.42578125" style="3" customWidth="1"/>
    <col min="57" max="57" width="13.28515625" style="3" customWidth="1"/>
    <col min="58" max="58" width="56.42578125" style="5" customWidth="1"/>
    <col min="59" max="59" width="43.140625" style="5" customWidth="1"/>
    <col min="60" max="60" width="24.28515625" style="3" customWidth="1"/>
    <col min="61" max="61" width="24" style="3" customWidth="1"/>
    <col min="62" max="62" width="12.28515625" style="3" customWidth="1"/>
    <col min="63" max="64" width="61.7109375" style="3" customWidth="1"/>
    <col min="65" max="65" width="12.5703125" style="3" customWidth="1"/>
    <col min="66" max="68" width="61.7109375" style="3" customWidth="1"/>
    <col min="69" max="69" width="13.140625" style="3" customWidth="1"/>
    <col min="70" max="70" width="20" style="3" customWidth="1"/>
    <col min="71" max="71" width="18" style="3" customWidth="1"/>
    <col min="72" max="72" width="9.42578125" style="3" customWidth="1"/>
    <col min="73" max="73" width="31" style="3" customWidth="1"/>
    <col min="74" max="74" width="40.5703125" style="3" customWidth="1"/>
    <col min="75" max="75" width="9.42578125" style="3" customWidth="1"/>
    <col min="76" max="76" width="34.7109375" style="3" customWidth="1"/>
    <col min="77" max="77" width="32.5703125" style="3" customWidth="1"/>
    <col min="78" max="78" width="35.140625" style="3" customWidth="1"/>
    <col min="79" max="79" width="10.28515625" style="3" customWidth="1"/>
    <col min="80" max="80" width="23" style="3" customWidth="1"/>
    <col min="81" max="81" width="18.7109375" style="3" customWidth="1"/>
    <col min="82" max="82" width="9.42578125" style="3" customWidth="1"/>
    <col min="83" max="83" width="34" style="3" customWidth="1"/>
    <col min="84" max="84" width="43.7109375" style="3" customWidth="1"/>
    <col min="85" max="85" width="9.42578125" style="3" customWidth="1"/>
    <col min="86" max="86" width="35.42578125" style="3" customWidth="1"/>
    <col min="87" max="87" width="35.5703125" style="3" customWidth="1"/>
    <col min="88" max="88" width="38.140625" style="3" customWidth="1"/>
    <col min="89" max="89" width="10.140625" style="3" customWidth="1"/>
    <col min="90" max="90" width="2.42578125" style="3" customWidth="1"/>
    <col min="91" max="91" width="14.7109375" style="3" customWidth="1"/>
    <col min="92" max="92" width="15.5703125" style="3" customWidth="1"/>
    <col min="93" max="93" width="9.85546875" style="3" bestFit="1" customWidth="1"/>
    <col min="94" max="95" width="33.7109375" style="3" customWidth="1"/>
    <col min="96" max="96" width="11.28515625" style="3" customWidth="1"/>
    <col min="97" max="98" width="16.85546875" style="3" customWidth="1"/>
    <col min="99" max="99" width="9.42578125" style="3" customWidth="1"/>
    <col min="100" max="101" width="25.28515625" style="6" customWidth="1"/>
    <col min="102" max="102" width="9.42578125" style="6" customWidth="1"/>
    <col min="103" max="103" width="2.28515625" style="3" customWidth="1"/>
    <col min="104" max="104" width="17.42578125" style="3" customWidth="1"/>
    <col min="105" max="105" width="17.7109375" style="3" customWidth="1"/>
    <col min="106" max="106" width="9.42578125" style="3" customWidth="1"/>
    <col min="107" max="107" width="23.7109375" style="3" customWidth="1"/>
    <col min="108" max="108" width="33" style="6" customWidth="1"/>
    <col min="109" max="109" width="35.5703125" style="6" customWidth="1"/>
    <col min="110" max="110" width="10" style="5" customWidth="1"/>
    <col min="111" max="111" width="19.5703125" style="6" customWidth="1"/>
    <col min="112" max="112" width="22" style="6" customWidth="1"/>
    <col min="113" max="113" width="9.42578125" style="6" customWidth="1"/>
    <col min="114" max="115" width="15.7109375" style="6" customWidth="1"/>
    <col min="116" max="116" width="30" style="6" customWidth="1"/>
    <col min="117" max="119" width="15.7109375" style="6" customWidth="1"/>
    <col min="120" max="120" width="27.5703125" style="6" customWidth="1"/>
    <col min="121" max="121" width="15.7109375" style="6" customWidth="1"/>
    <col min="122" max="122" width="24.140625" style="6" customWidth="1"/>
    <col min="123" max="124" width="15.7109375" style="6" customWidth="1"/>
    <col min="125" max="125" width="2.85546875" style="6" customWidth="1"/>
    <col min="126" max="126" width="115.42578125" style="3" customWidth="1"/>
    <col min="127" max="127" width="30.42578125" style="3" customWidth="1"/>
    <col min="128" max="128" width="45.7109375" style="3" customWidth="1"/>
    <col min="129" max="129" width="28.140625" style="6" customWidth="1"/>
    <col min="130" max="130" width="28.42578125" style="6" customWidth="1"/>
    <col min="131" max="131" width="15.7109375" style="7" customWidth="1"/>
    <col min="132" max="134" width="41.7109375" style="7" customWidth="1"/>
    <col min="135" max="135" width="13.28515625" style="7" customWidth="1"/>
    <col min="136" max="136" width="2.28515625" style="3" customWidth="1"/>
    <col min="137" max="16384" width="8.7109375" style="3"/>
  </cols>
  <sheetData>
    <row r="1" spans="1:136" s="40" customFormat="1" ht="24.6" customHeight="1">
      <c r="A1" s="28"/>
      <c r="B1" s="28" t="s">
        <v>8939</v>
      </c>
      <c r="C1" s="29" t="s">
        <v>8946</v>
      </c>
      <c r="D1" s="29"/>
      <c r="E1" s="29" t="s">
        <v>8938</v>
      </c>
      <c r="F1" s="29" t="s">
        <v>8939</v>
      </c>
      <c r="G1" s="29" t="s">
        <v>8947</v>
      </c>
      <c r="H1" s="29"/>
      <c r="I1" s="28"/>
      <c r="J1" s="30"/>
      <c r="K1" s="30" t="s">
        <v>8832</v>
      </c>
      <c r="L1" s="31"/>
      <c r="M1" s="31"/>
      <c r="N1" s="31"/>
      <c r="O1" s="31"/>
      <c r="P1" s="32"/>
      <c r="Q1" s="33" t="s">
        <v>8948</v>
      </c>
      <c r="R1" s="33" t="s">
        <v>8949</v>
      </c>
      <c r="S1" s="33"/>
      <c r="T1" s="33" t="s">
        <v>8940</v>
      </c>
      <c r="U1" s="33" t="s">
        <v>8950</v>
      </c>
      <c r="V1" s="33" t="s">
        <v>8951</v>
      </c>
      <c r="W1" s="33"/>
      <c r="X1" s="34"/>
      <c r="Y1" s="34" t="s">
        <v>8832</v>
      </c>
      <c r="Z1" s="34"/>
      <c r="AA1" s="34"/>
      <c r="AB1" s="34"/>
      <c r="AC1" s="34" t="s">
        <v>8832</v>
      </c>
      <c r="AD1" s="34"/>
      <c r="AE1" s="34"/>
      <c r="AF1" s="34" t="s">
        <v>8832</v>
      </c>
      <c r="AG1" s="34"/>
      <c r="AH1" s="34"/>
      <c r="AI1" s="34"/>
      <c r="AJ1" s="34" t="s">
        <v>8832</v>
      </c>
      <c r="AK1" s="34"/>
      <c r="AL1" s="34"/>
      <c r="AM1" s="34" t="s">
        <v>8832</v>
      </c>
      <c r="AN1" s="34"/>
      <c r="AO1" s="34"/>
      <c r="AP1" s="34"/>
      <c r="AQ1" s="34" t="s">
        <v>8832</v>
      </c>
      <c r="AR1" s="34"/>
      <c r="AS1" s="34"/>
      <c r="AT1" s="34"/>
      <c r="AU1" s="34"/>
      <c r="AV1" s="34"/>
      <c r="AW1" s="34" t="s">
        <v>8832</v>
      </c>
      <c r="AX1" s="34" t="s">
        <v>8832</v>
      </c>
      <c r="AY1" s="34"/>
      <c r="AZ1" s="34" t="s">
        <v>8832</v>
      </c>
      <c r="BA1" s="34"/>
      <c r="BB1" s="34"/>
      <c r="BC1" s="34"/>
      <c r="BD1" s="34" t="s">
        <v>8832</v>
      </c>
      <c r="BE1" s="34"/>
      <c r="BF1" s="63"/>
      <c r="BG1" s="63" t="s">
        <v>8832</v>
      </c>
      <c r="BH1" s="34"/>
      <c r="BI1" s="34" t="s">
        <v>8832</v>
      </c>
      <c r="BJ1" s="34"/>
      <c r="BK1" s="34"/>
      <c r="BL1" s="34" t="s">
        <v>8832</v>
      </c>
      <c r="BM1" s="34"/>
      <c r="BN1" s="34"/>
      <c r="BO1" s="34"/>
      <c r="BP1" s="34" t="s">
        <v>8832</v>
      </c>
      <c r="BQ1" s="34"/>
      <c r="BR1" s="34"/>
      <c r="BS1" s="34" t="s">
        <v>8832</v>
      </c>
      <c r="BT1" s="34"/>
      <c r="BU1" s="34"/>
      <c r="BV1" s="34" t="s">
        <v>8832</v>
      </c>
      <c r="BW1" s="34"/>
      <c r="BX1" s="34"/>
      <c r="BY1" s="34"/>
      <c r="BZ1" s="34" t="s">
        <v>8832</v>
      </c>
      <c r="CA1" s="34"/>
      <c r="CB1" s="34"/>
      <c r="CC1" s="34" t="s">
        <v>8832</v>
      </c>
      <c r="CD1" s="34"/>
      <c r="CE1" s="34"/>
      <c r="CF1" s="34" t="s">
        <v>8832</v>
      </c>
      <c r="CG1" s="34"/>
      <c r="CH1" s="34"/>
      <c r="CI1" s="34"/>
      <c r="CJ1" s="34" t="s">
        <v>8832</v>
      </c>
      <c r="CK1" s="34"/>
      <c r="CL1" s="32"/>
      <c r="CM1" s="35" t="s">
        <v>8942</v>
      </c>
      <c r="CN1" s="35" t="s">
        <v>8952</v>
      </c>
      <c r="CO1" s="35"/>
      <c r="CP1" s="35"/>
      <c r="CQ1" s="35" t="s">
        <v>8832</v>
      </c>
      <c r="CR1" s="35"/>
      <c r="CS1" s="35"/>
      <c r="CT1" s="35" t="s">
        <v>8832</v>
      </c>
      <c r="CU1" s="35"/>
      <c r="CV1" s="36"/>
      <c r="CW1" s="36" t="s">
        <v>8832</v>
      </c>
      <c r="CX1" s="36"/>
      <c r="CY1" s="32"/>
      <c r="CZ1" s="37" t="s">
        <v>8953</v>
      </c>
      <c r="DA1" s="37" t="s">
        <v>8954</v>
      </c>
      <c r="DB1" s="37"/>
      <c r="DC1" s="37"/>
      <c r="DD1" s="37"/>
      <c r="DE1" s="37" t="s">
        <v>8832</v>
      </c>
      <c r="DF1" s="92"/>
      <c r="DG1" s="38"/>
      <c r="DH1" s="38" t="s">
        <v>8832</v>
      </c>
      <c r="DI1" s="38"/>
      <c r="DJ1" s="38"/>
      <c r="DK1" s="38"/>
      <c r="DL1" s="38"/>
      <c r="DM1" s="38"/>
      <c r="DN1" s="38"/>
      <c r="DO1" s="38"/>
      <c r="DP1" s="38"/>
      <c r="DQ1" s="38"/>
      <c r="DR1" s="38"/>
      <c r="DS1" s="38"/>
      <c r="DT1" s="38"/>
      <c r="DU1" s="32"/>
      <c r="DV1" s="39" t="s">
        <v>8955</v>
      </c>
      <c r="DW1" s="39"/>
      <c r="DX1" s="39"/>
      <c r="DY1" s="64"/>
      <c r="DZ1" s="64"/>
      <c r="EA1" s="64"/>
      <c r="EB1" s="64"/>
      <c r="EC1" s="64" t="s">
        <v>8832</v>
      </c>
      <c r="ED1" s="64" t="s">
        <v>8832</v>
      </c>
      <c r="EE1" s="64"/>
      <c r="EF1" s="32"/>
    </row>
    <row r="2" spans="1:136" s="9" customFormat="1" ht="39.6" customHeight="1">
      <c r="A2" s="101" t="s">
        <v>8956</v>
      </c>
      <c r="B2" s="102" t="s">
        <v>8957</v>
      </c>
      <c r="C2" s="102" t="s">
        <v>8958</v>
      </c>
      <c r="D2" s="102" t="s">
        <v>8959</v>
      </c>
      <c r="E2" s="102" t="s">
        <v>8960</v>
      </c>
      <c r="F2" s="102" t="s">
        <v>8961</v>
      </c>
      <c r="G2" s="102" t="s">
        <v>8962</v>
      </c>
      <c r="H2" s="102" t="s">
        <v>8963</v>
      </c>
      <c r="I2" s="102" t="s">
        <v>8895</v>
      </c>
      <c r="J2" s="103" t="s">
        <v>8896</v>
      </c>
      <c r="K2" s="103" t="s">
        <v>8897</v>
      </c>
      <c r="L2" s="104" t="s">
        <v>8964</v>
      </c>
      <c r="M2" s="104" t="s">
        <v>8965</v>
      </c>
      <c r="N2" s="104" t="s">
        <v>8966</v>
      </c>
      <c r="O2" s="104" t="s">
        <v>8967</v>
      </c>
      <c r="P2" s="134" t="s">
        <v>8968</v>
      </c>
      <c r="Q2" s="105" t="s">
        <v>8969</v>
      </c>
      <c r="R2" s="105" t="s">
        <v>8970</v>
      </c>
      <c r="S2" s="105" t="s">
        <v>10</v>
      </c>
      <c r="T2" s="105" t="s">
        <v>8971</v>
      </c>
      <c r="U2" s="105" t="s">
        <v>8972</v>
      </c>
      <c r="V2" s="105" t="s">
        <v>8973</v>
      </c>
      <c r="W2" s="105" t="s">
        <v>11</v>
      </c>
      <c r="X2" s="105" t="s">
        <v>8974</v>
      </c>
      <c r="Y2" s="105" t="s">
        <v>8975</v>
      </c>
      <c r="Z2" s="105" t="s">
        <v>12</v>
      </c>
      <c r="AA2" s="105" t="s">
        <v>8976</v>
      </c>
      <c r="AB2" s="105" t="s">
        <v>8977</v>
      </c>
      <c r="AC2" s="105" t="s">
        <v>8978</v>
      </c>
      <c r="AD2" s="105" t="s">
        <v>13</v>
      </c>
      <c r="AE2" s="105" t="s">
        <v>8979</v>
      </c>
      <c r="AF2" s="105" t="s">
        <v>8980</v>
      </c>
      <c r="AG2" s="105" t="s">
        <v>14</v>
      </c>
      <c r="AH2" s="105" t="s">
        <v>8981</v>
      </c>
      <c r="AI2" s="105" t="s">
        <v>8982</v>
      </c>
      <c r="AJ2" s="105" t="s">
        <v>8983</v>
      </c>
      <c r="AK2" s="105" t="s">
        <v>15</v>
      </c>
      <c r="AL2" s="105" t="s">
        <v>8984</v>
      </c>
      <c r="AM2" s="105" t="s">
        <v>8985</v>
      </c>
      <c r="AN2" s="105" t="s">
        <v>16</v>
      </c>
      <c r="AO2" s="105" t="s">
        <v>8986</v>
      </c>
      <c r="AP2" s="105" t="s">
        <v>8987</v>
      </c>
      <c r="AQ2" s="105" t="s">
        <v>8988</v>
      </c>
      <c r="AR2" s="105" t="s">
        <v>17</v>
      </c>
      <c r="AS2" s="105" t="s">
        <v>8989</v>
      </c>
      <c r="AT2" s="105" t="s">
        <v>18</v>
      </c>
      <c r="AU2" s="105" t="s">
        <v>19</v>
      </c>
      <c r="AV2" s="105" t="s">
        <v>20</v>
      </c>
      <c r="AW2" s="105" t="s">
        <v>8905</v>
      </c>
      <c r="AX2" s="105" t="s">
        <v>8906</v>
      </c>
      <c r="AY2" s="105" t="s">
        <v>8990</v>
      </c>
      <c r="AZ2" s="105" t="s">
        <v>8991</v>
      </c>
      <c r="BA2" s="105" t="s">
        <v>21</v>
      </c>
      <c r="BB2" s="105" t="s">
        <v>8992</v>
      </c>
      <c r="BC2" s="105" t="s">
        <v>8993</v>
      </c>
      <c r="BD2" s="105" t="s">
        <v>8994</v>
      </c>
      <c r="BE2" s="105" t="s">
        <v>22</v>
      </c>
      <c r="BF2" s="106" t="s">
        <v>8995</v>
      </c>
      <c r="BG2" s="106" t="s">
        <v>8996</v>
      </c>
      <c r="BH2" s="105" t="s">
        <v>8997</v>
      </c>
      <c r="BI2" s="105" t="s">
        <v>8998</v>
      </c>
      <c r="BJ2" s="105" t="s">
        <v>23</v>
      </c>
      <c r="BK2" s="105" t="s">
        <v>8999</v>
      </c>
      <c r="BL2" s="105" t="s">
        <v>9000</v>
      </c>
      <c r="BM2" s="105" t="s">
        <v>24</v>
      </c>
      <c r="BN2" s="105" t="s">
        <v>9001</v>
      </c>
      <c r="BO2" s="105" t="s">
        <v>9002</v>
      </c>
      <c r="BP2" s="105" t="s">
        <v>9003</v>
      </c>
      <c r="BQ2" s="105" t="s">
        <v>25</v>
      </c>
      <c r="BR2" s="105" t="s">
        <v>9004</v>
      </c>
      <c r="BS2" s="105" t="s">
        <v>9005</v>
      </c>
      <c r="BT2" s="105" t="s">
        <v>26</v>
      </c>
      <c r="BU2" s="105" t="s">
        <v>9006</v>
      </c>
      <c r="BV2" s="105" t="s">
        <v>9007</v>
      </c>
      <c r="BW2" s="105" t="s">
        <v>27</v>
      </c>
      <c r="BX2" s="105" t="s">
        <v>9008</v>
      </c>
      <c r="BY2" s="105" t="s">
        <v>9009</v>
      </c>
      <c r="BZ2" s="105" t="s">
        <v>9010</v>
      </c>
      <c r="CA2" s="105" t="s">
        <v>28</v>
      </c>
      <c r="CB2" s="105" t="s">
        <v>9011</v>
      </c>
      <c r="CC2" s="105" t="s">
        <v>9012</v>
      </c>
      <c r="CD2" s="105" t="s">
        <v>29</v>
      </c>
      <c r="CE2" s="105" t="s">
        <v>9013</v>
      </c>
      <c r="CF2" s="105" t="s">
        <v>9014</v>
      </c>
      <c r="CG2" s="105" t="s">
        <v>30</v>
      </c>
      <c r="CH2" s="105" t="s">
        <v>9015</v>
      </c>
      <c r="CI2" s="105" t="s">
        <v>9016</v>
      </c>
      <c r="CJ2" s="105" t="s">
        <v>9017</v>
      </c>
      <c r="CK2" s="105" t="s">
        <v>31</v>
      </c>
      <c r="CL2" s="134" t="s">
        <v>2628</v>
      </c>
      <c r="CM2" s="107" t="s">
        <v>8916</v>
      </c>
      <c r="CN2" s="107" t="s">
        <v>9018</v>
      </c>
      <c r="CO2" s="107" t="s">
        <v>32</v>
      </c>
      <c r="CP2" s="107" t="s">
        <v>8917</v>
      </c>
      <c r="CQ2" s="107" t="s">
        <v>9019</v>
      </c>
      <c r="CR2" s="107" t="s">
        <v>33</v>
      </c>
      <c r="CS2" s="107" t="s">
        <v>34</v>
      </c>
      <c r="CT2" s="107" t="s">
        <v>35</v>
      </c>
      <c r="CU2" s="107" t="s">
        <v>36</v>
      </c>
      <c r="CV2" s="108" t="s">
        <v>8919</v>
      </c>
      <c r="CW2" s="108" t="s">
        <v>9020</v>
      </c>
      <c r="CX2" s="108" t="s">
        <v>37</v>
      </c>
      <c r="CY2" s="134" t="s">
        <v>9021</v>
      </c>
      <c r="CZ2" s="109" t="s">
        <v>8920</v>
      </c>
      <c r="DA2" s="109" t="s">
        <v>9022</v>
      </c>
      <c r="DB2" s="109" t="s">
        <v>38</v>
      </c>
      <c r="DC2" s="109" t="s">
        <v>8922</v>
      </c>
      <c r="DD2" s="110" t="s">
        <v>8923</v>
      </c>
      <c r="DE2" s="110" t="s">
        <v>9023</v>
      </c>
      <c r="DF2" s="111" t="s">
        <v>9024</v>
      </c>
      <c r="DG2" s="110" t="s">
        <v>8924</v>
      </c>
      <c r="DH2" s="110" t="s">
        <v>9025</v>
      </c>
      <c r="DI2" s="111" t="s">
        <v>9026</v>
      </c>
      <c r="DJ2" s="110" t="s">
        <v>8925</v>
      </c>
      <c r="DK2" s="110" t="s">
        <v>8926</v>
      </c>
      <c r="DL2" s="110" t="s">
        <v>8927</v>
      </c>
      <c r="DM2" s="110" t="s">
        <v>39</v>
      </c>
      <c r="DN2" s="112" t="s">
        <v>40</v>
      </c>
      <c r="DO2" s="112" t="s">
        <v>41</v>
      </c>
      <c r="DP2" s="112" t="s">
        <v>8928</v>
      </c>
      <c r="DQ2" s="113" t="s">
        <v>8929</v>
      </c>
      <c r="DR2" s="114" t="s">
        <v>8930</v>
      </c>
      <c r="DS2" s="115" t="s">
        <v>42</v>
      </c>
      <c r="DT2" s="116" t="s">
        <v>43</v>
      </c>
      <c r="DU2" s="131" t="s">
        <v>1254</v>
      </c>
      <c r="DV2" s="117" t="s">
        <v>8931</v>
      </c>
      <c r="DW2" s="117" t="s">
        <v>9027</v>
      </c>
      <c r="DX2" s="117" t="s">
        <v>9028</v>
      </c>
      <c r="DY2" s="117" t="s">
        <v>8933</v>
      </c>
      <c r="DZ2" s="117" t="s">
        <v>8934</v>
      </c>
      <c r="EA2" s="118" t="s">
        <v>8935</v>
      </c>
      <c r="EB2" s="118" t="s">
        <v>9029</v>
      </c>
      <c r="EC2" s="118" t="s">
        <v>8936</v>
      </c>
      <c r="ED2" s="118" t="s">
        <v>9030</v>
      </c>
      <c r="EE2" s="135" t="s">
        <v>9031</v>
      </c>
      <c r="EF2" s="131" t="s">
        <v>8893</v>
      </c>
    </row>
    <row r="3" spans="1:136" s="15" customFormat="1" ht="12.75" customHeight="1">
      <c r="A3" s="95">
        <v>1</v>
      </c>
      <c r="B3" s="8" t="s">
        <v>8834</v>
      </c>
      <c r="C3" s="8" t="s">
        <v>8834</v>
      </c>
      <c r="D3" s="44" t="b">
        <f t="shared" ref="D3:D66" si="0">B3=C3</f>
        <v>1</v>
      </c>
      <c r="E3" s="8" t="s">
        <v>8835</v>
      </c>
      <c r="F3" s="8" t="s">
        <v>8836</v>
      </c>
      <c r="G3" s="8" t="s">
        <v>8836</v>
      </c>
      <c r="H3" s="44" t="b">
        <f t="shared" ref="H3:H66" si="1">F3=G3</f>
        <v>1</v>
      </c>
      <c r="I3" s="82"/>
      <c r="J3" s="59"/>
      <c r="K3" s="59"/>
      <c r="L3" s="59"/>
      <c r="M3" s="59"/>
      <c r="N3" s="59"/>
      <c r="O3" s="59"/>
      <c r="P3" s="65"/>
      <c r="Q3" s="59"/>
      <c r="R3" s="59"/>
      <c r="S3" s="11" t="b">
        <f t="shared" ref="S3:S66" si="2">Q3=R3</f>
        <v>1</v>
      </c>
      <c r="T3" s="59"/>
      <c r="U3" s="59"/>
      <c r="V3" s="59"/>
      <c r="W3" s="11" t="b">
        <f t="shared" ref="W3:W66" si="3">U3=V3</f>
        <v>1</v>
      </c>
      <c r="X3" s="59"/>
      <c r="Y3" s="59"/>
      <c r="Z3" s="11" t="b">
        <f t="shared" ref="Z3:Z66" si="4">X3=Y3</f>
        <v>1</v>
      </c>
      <c r="AA3" s="59"/>
      <c r="AB3" s="59"/>
      <c r="AC3" s="59"/>
      <c r="AD3" s="11" t="b">
        <f t="shared" ref="AD3:AD66" si="5">AB3=AC3</f>
        <v>1</v>
      </c>
      <c r="AE3" s="59"/>
      <c r="AF3" s="59"/>
      <c r="AG3" s="11" t="b">
        <f t="shared" ref="AG3:AG66" si="6">AE3=AF3</f>
        <v>1</v>
      </c>
      <c r="AH3" s="59"/>
      <c r="AI3" s="59"/>
      <c r="AJ3" s="59"/>
      <c r="AK3" s="11" t="b">
        <f t="shared" ref="AK3:AK66" si="7">AI3=AJ3</f>
        <v>1</v>
      </c>
      <c r="AL3" s="59"/>
      <c r="AM3" s="59"/>
      <c r="AN3" s="11" t="b">
        <f t="shared" ref="AN3:AN66" si="8">AL3=AM3</f>
        <v>1</v>
      </c>
      <c r="AO3" s="59"/>
      <c r="AP3" s="59"/>
      <c r="AQ3" s="59"/>
      <c r="AR3" s="11" t="b">
        <f t="shared" ref="AR3:AR66" si="9">AP3=AQ3</f>
        <v>1</v>
      </c>
      <c r="AS3" s="59"/>
      <c r="AT3" s="59"/>
      <c r="AU3" s="59"/>
      <c r="AV3" s="59"/>
      <c r="AW3" s="59"/>
      <c r="AX3" s="59"/>
      <c r="AY3" s="59"/>
      <c r="AZ3" s="59"/>
      <c r="BA3" s="12" t="b">
        <f t="shared" ref="BA3:BA66" si="10">AY3=AZ3</f>
        <v>1</v>
      </c>
      <c r="BB3" s="59"/>
      <c r="BC3" s="59"/>
      <c r="BD3" s="59"/>
      <c r="BE3" s="12" t="b">
        <f t="shared" ref="BE3:BE66" si="11">BC3=BD3</f>
        <v>1</v>
      </c>
      <c r="BF3" s="66"/>
      <c r="BG3" s="66"/>
      <c r="BH3" s="59"/>
      <c r="BI3" s="66"/>
      <c r="BJ3" s="11" t="b">
        <f t="shared" ref="BJ3:BJ66" si="12">BH3=BI3</f>
        <v>1</v>
      </c>
      <c r="BK3" s="59"/>
      <c r="BL3" s="59"/>
      <c r="BM3" s="11" t="b">
        <f t="shared" ref="BM3:BM66" si="13">BK3=BL3</f>
        <v>1</v>
      </c>
      <c r="BN3" s="59"/>
      <c r="BO3" s="59"/>
      <c r="BP3" s="59"/>
      <c r="BQ3" s="11" t="b">
        <f t="shared" ref="BQ3:BQ66" si="14">BO3=BP3</f>
        <v>1</v>
      </c>
      <c r="BR3" s="59"/>
      <c r="BS3" s="59"/>
      <c r="BT3" s="11" t="b">
        <f t="shared" ref="BT3:BT66" si="15">BR3=BS3</f>
        <v>1</v>
      </c>
      <c r="BU3" s="59"/>
      <c r="BV3" s="59"/>
      <c r="BW3" s="12" t="b">
        <f t="shared" ref="BW3:BW66" si="16">BU3=BV3</f>
        <v>1</v>
      </c>
      <c r="BX3" s="59"/>
      <c r="BY3" s="59"/>
      <c r="BZ3" s="59"/>
      <c r="CA3" s="12" t="b">
        <f t="shared" ref="CA3:CA66" si="17">BY3=BZ3</f>
        <v>1</v>
      </c>
      <c r="CB3" s="59"/>
      <c r="CC3" s="59"/>
      <c r="CD3" s="11" t="b">
        <f t="shared" ref="CD3:CD66" si="18">CB3=CC3</f>
        <v>1</v>
      </c>
      <c r="CE3" s="59"/>
      <c r="CF3" s="59"/>
      <c r="CG3" s="12" t="b">
        <f t="shared" ref="CG3:CG66" si="19">CE3=CF3</f>
        <v>1</v>
      </c>
      <c r="CH3" s="59"/>
      <c r="CI3" s="59"/>
      <c r="CJ3" s="59"/>
      <c r="CK3" s="12" t="b">
        <f t="shared" ref="CK3:CK66" si="20">CI3=CJ3</f>
        <v>1</v>
      </c>
      <c r="CL3" s="65"/>
      <c r="CM3" s="59"/>
      <c r="CN3" s="59"/>
      <c r="CO3" s="11" t="b">
        <f t="shared" ref="CO3:CO66" si="21">CM3=CN3</f>
        <v>1</v>
      </c>
      <c r="CP3" s="59"/>
      <c r="CQ3" s="59"/>
      <c r="CR3" s="12" t="b">
        <f t="shared" ref="CR3:CR66" si="22">CP3=CQ3</f>
        <v>1</v>
      </c>
      <c r="CS3" s="59"/>
      <c r="CT3" s="59"/>
      <c r="CU3" s="11" t="b">
        <f t="shared" ref="CU3:CU66" si="23">(RIGHT(CT3,1)="*")=CS3</f>
        <v>1</v>
      </c>
      <c r="CV3" s="59"/>
      <c r="CW3" s="59"/>
      <c r="CX3" s="12" t="b">
        <f t="shared" ref="CX3:CX66" si="24">CV3=CW3</f>
        <v>1</v>
      </c>
      <c r="CY3" s="67"/>
      <c r="CZ3" s="59"/>
      <c r="DA3" s="59"/>
      <c r="DB3" s="11" t="b">
        <f t="shared" ref="DB3:DB66" si="25">CZ3=DA3</f>
        <v>1</v>
      </c>
      <c r="DC3" s="59"/>
      <c r="DD3" s="59"/>
      <c r="DE3" s="59"/>
      <c r="DF3" s="13" t="b">
        <f t="shared" ref="DF3:DF66" si="26">DD3=DE3</f>
        <v>1</v>
      </c>
      <c r="DG3" s="59"/>
      <c r="DH3" s="59"/>
      <c r="DI3" s="12" t="b">
        <f t="shared" ref="DI3:DI66" si="27">DG3=DH3</f>
        <v>1</v>
      </c>
      <c r="DJ3" s="59"/>
      <c r="DK3" s="59"/>
      <c r="DL3" s="59"/>
      <c r="DM3" s="59"/>
      <c r="DN3" s="59"/>
      <c r="DO3" s="59"/>
      <c r="DP3" s="59"/>
      <c r="DQ3" s="59"/>
      <c r="DR3" s="59"/>
      <c r="DS3" s="59"/>
      <c r="DT3" s="59"/>
      <c r="DU3" s="68"/>
      <c r="DV3" s="59"/>
      <c r="DW3" s="59"/>
      <c r="DX3" s="82"/>
      <c r="DY3" s="69"/>
      <c r="DZ3" s="83"/>
      <c r="EA3" s="59"/>
      <c r="EB3" s="59"/>
      <c r="EC3" s="132">
        <v>0</v>
      </c>
      <c r="ED3" s="132">
        <v>0</v>
      </c>
      <c r="EE3" s="137" t="b">
        <f>Table4[[#This Row],[Laatst gewijzigd op]]=Table4[[#This Row],[LastModifiedOn21]]</f>
        <v>1</v>
      </c>
      <c r="EF3" s="97"/>
    </row>
    <row r="4" spans="1:136" s="15" customFormat="1" ht="12.75" customHeight="1">
      <c r="A4" s="95">
        <v>2</v>
      </c>
      <c r="B4" s="70" t="s">
        <v>9032</v>
      </c>
      <c r="C4" s="70" t="s">
        <v>9032</v>
      </c>
      <c r="D4" s="44" t="b">
        <f t="shared" si="0"/>
        <v>1</v>
      </c>
      <c r="E4" s="70" t="s">
        <v>9033</v>
      </c>
      <c r="F4" s="70" t="s">
        <v>9034</v>
      </c>
      <c r="G4" s="70" t="s">
        <v>9034</v>
      </c>
      <c r="H4" s="44" t="b">
        <f t="shared" si="1"/>
        <v>1</v>
      </c>
      <c r="I4" s="71"/>
      <c r="J4" s="71"/>
      <c r="K4" s="71"/>
      <c r="L4" s="71"/>
      <c r="M4" s="71"/>
      <c r="N4" s="71"/>
      <c r="O4" s="71"/>
      <c r="P4" s="72"/>
      <c r="Q4" s="60"/>
      <c r="R4" s="60"/>
      <c r="S4" s="11" t="b">
        <f t="shared" si="2"/>
        <v>1</v>
      </c>
      <c r="T4" s="71"/>
      <c r="U4" s="71"/>
      <c r="V4" s="71"/>
      <c r="W4" s="11" t="b">
        <f t="shared" si="3"/>
        <v>1</v>
      </c>
      <c r="X4" s="71"/>
      <c r="Y4" s="71"/>
      <c r="Z4" s="11" t="b">
        <f t="shared" si="4"/>
        <v>1</v>
      </c>
      <c r="AA4" s="71"/>
      <c r="AB4" s="71"/>
      <c r="AC4" s="71"/>
      <c r="AD4" s="11" t="b">
        <f t="shared" si="5"/>
        <v>1</v>
      </c>
      <c r="AE4" s="71"/>
      <c r="AF4" s="71"/>
      <c r="AG4" s="11" t="b">
        <f t="shared" si="6"/>
        <v>1</v>
      </c>
      <c r="AH4" s="71"/>
      <c r="AI4" s="71"/>
      <c r="AJ4" s="71"/>
      <c r="AK4" s="11" t="b">
        <f t="shared" si="7"/>
        <v>1</v>
      </c>
      <c r="AL4" s="71"/>
      <c r="AM4" s="71"/>
      <c r="AN4" s="11" t="b">
        <f t="shared" si="8"/>
        <v>1</v>
      </c>
      <c r="AO4" s="71"/>
      <c r="AP4" s="71"/>
      <c r="AQ4" s="71"/>
      <c r="AR4" s="11" t="b">
        <f t="shared" si="9"/>
        <v>1</v>
      </c>
      <c r="AS4" s="71"/>
      <c r="AT4" s="71"/>
      <c r="AU4" s="71"/>
      <c r="AV4" s="71"/>
      <c r="AW4" s="71"/>
      <c r="AX4" s="71"/>
      <c r="AY4" s="71"/>
      <c r="AZ4" s="71"/>
      <c r="BA4" s="12" t="b">
        <f t="shared" si="10"/>
        <v>1</v>
      </c>
      <c r="BB4" s="71"/>
      <c r="BC4" s="71"/>
      <c r="BD4" s="71"/>
      <c r="BE4" s="12" t="b">
        <f t="shared" si="11"/>
        <v>1</v>
      </c>
      <c r="BF4" s="71"/>
      <c r="BG4" s="71"/>
      <c r="BH4" s="71"/>
      <c r="BI4" s="71"/>
      <c r="BJ4" s="11" t="b">
        <f t="shared" si="12"/>
        <v>1</v>
      </c>
      <c r="BK4" s="71"/>
      <c r="BL4" s="71"/>
      <c r="BM4" s="11" t="b">
        <f t="shared" si="13"/>
        <v>1</v>
      </c>
      <c r="BN4" s="71"/>
      <c r="BO4" s="71"/>
      <c r="BP4" s="71"/>
      <c r="BQ4" s="11" t="b">
        <f t="shared" si="14"/>
        <v>1</v>
      </c>
      <c r="BR4" s="71"/>
      <c r="BS4" s="71"/>
      <c r="BT4" s="11" t="b">
        <f t="shared" si="15"/>
        <v>1</v>
      </c>
      <c r="BU4" s="71"/>
      <c r="BV4" s="71"/>
      <c r="BW4" s="12" t="b">
        <f t="shared" si="16"/>
        <v>1</v>
      </c>
      <c r="BX4" s="71"/>
      <c r="BY4" s="71"/>
      <c r="BZ4" s="71"/>
      <c r="CA4" s="12" t="b">
        <f t="shared" si="17"/>
        <v>1</v>
      </c>
      <c r="CB4" s="71"/>
      <c r="CC4" s="71"/>
      <c r="CD4" s="11" t="b">
        <f t="shared" si="18"/>
        <v>1</v>
      </c>
      <c r="CE4" s="71"/>
      <c r="CF4" s="71"/>
      <c r="CG4" s="12" t="b">
        <f t="shared" si="19"/>
        <v>1</v>
      </c>
      <c r="CH4" s="60"/>
      <c r="CI4" s="71"/>
      <c r="CJ4" s="71"/>
      <c r="CK4" s="12" t="b">
        <f t="shared" si="20"/>
        <v>1</v>
      </c>
      <c r="CL4" s="72"/>
      <c r="CM4" s="60"/>
      <c r="CN4" s="60"/>
      <c r="CO4" s="11" t="b">
        <f t="shared" si="21"/>
        <v>1</v>
      </c>
      <c r="CP4" s="60"/>
      <c r="CQ4" s="60"/>
      <c r="CR4" s="12" t="b">
        <f t="shared" si="22"/>
        <v>1</v>
      </c>
      <c r="CS4" s="60"/>
      <c r="CT4" s="60"/>
      <c r="CU4" s="11" t="b">
        <f t="shared" si="23"/>
        <v>1</v>
      </c>
      <c r="CV4" s="61"/>
      <c r="CW4" s="61"/>
      <c r="CX4" s="12" t="b">
        <f t="shared" si="24"/>
        <v>1</v>
      </c>
      <c r="CY4" s="73"/>
      <c r="CZ4" s="60"/>
      <c r="DA4" s="60"/>
      <c r="DB4" s="11" t="b">
        <f t="shared" si="25"/>
        <v>1</v>
      </c>
      <c r="DC4" s="60"/>
      <c r="DD4" s="60"/>
      <c r="DE4" s="60"/>
      <c r="DF4" s="13" t="b">
        <f t="shared" si="26"/>
        <v>1</v>
      </c>
      <c r="DG4" s="60"/>
      <c r="DH4" s="60"/>
      <c r="DI4" s="12" t="b">
        <f t="shared" si="27"/>
        <v>1</v>
      </c>
      <c r="DJ4" s="60"/>
      <c r="DK4" s="60"/>
      <c r="DL4" s="60"/>
      <c r="DM4" s="60"/>
      <c r="DN4" s="60"/>
      <c r="DO4" s="60"/>
      <c r="DP4" s="60"/>
      <c r="DQ4" s="60"/>
      <c r="DR4" s="60"/>
      <c r="DS4" s="60"/>
      <c r="DT4" s="60"/>
      <c r="DU4" s="74"/>
      <c r="DV4" s="60"/>
      <c r="DW4" s="60"/>
      <c r="DX4" s="60"/>
      <c r="DY4" s="61"/>
      <c r="DZ4" s="61"/>
      <c r="EA4" s="62"/>
      <c r="EB4" s="62"/>
      <c r="EC4" s="62">
        <v>0</v>
      </c>
      <c r="ED4" s="62">
        <v>0</v>
      </c>
      <c r="EE4" s="138" t="b">
        <f>Table4[[#This Row],[Laatst gewijzigd op]]=Table4[[#This Row],[LastModifiedOn21]]</f>
        <v>1</v>
      </c>
      <c r="EF4" s="97"/>
    </row>
    <row r="5" spans="1:136" s="15" customFormat="1" ht="12.75" customHeight="1">
      <c r="A5" s="96">
        <v>3</v>
      </c>
      <c r="B5" s="44" t="s">
        <v>9035</v>
      </c>
      <c r="C5" s="44" t="s">
        <v>44</v>
      </c>
      <c r="D5" s="44" t="b">
        <f t="shared" si="0"/>
        <v>0</v>
      </c>
      <c r="E5" s="44" t="s">
        <v>45</v>
      </c>
      <c r="F5" s="44" t="s">
        <v>46</v>
      </c>
      <c r="G5" s="44" t="s">
        <v>47</v>
      </c>
      <c r="H5" s="44" t="b">
        <f t="shared" si="1"/>
        <v>0</v>
      </c>
      <c r="I5" s="11" t="s">
        <v>48</v>
      </c>
      <c r="J5" s="12">
        <v>83</v>
      </c>
      <c r="K5" s="12">
        <v>3088</v>
      </c>
      <c r="L5" s="13" t="s">
        <v>49</v>
      </c>
      <c r="M5" s="13" t="s">
        <v>8891</v>
      </c>
      <c r="N5" s="13" t="s">
        <v>8892</v>
      </c>
      <c r="O5" s="13" t="s">
        <v>50</v>
      </c>
      <c r="P5" s="25"/>
      <c r="Q5" s="11" t="s">
        <v>51</v>
      </c>
      <c r="R5" s="11" t="s">
        <v>51</v>
      </c>
      <c r="S5" s="11" t="b">
        <f t="shared" si="2"/>
        <v>1</v>
      </c>
      <c r="T5" s="11" t="s">
        <v>52</v>
      </c>
      <c r="U5" s="11" t="s">
        <v>53</v>
      </c>
      <c r="V5" s="11" t="s">
        <v>53</v>
      </c>
      <c r="W5" s="11" t="b">
        <f t="shared" si="3"/>
        <v>1</v>
      </c>
      <c r="X5" s="11" t="s">
        <v>54</v>
      </c>
      <c r="Y5" s="11" t="s">
        <v>54</v>
      </c>
      <c r="Z5" s="11" t="b">
        <f t="shared" si="4"/>
        <v>1</v>
      </c>
      <c r="AA5" s="11" t="s">
        <v>54</v>
      </c>
      <c r="AB5" s="11" t="s">
        <v>54</v>
      </c>
      <c r="AC5" s="11" t="s">
        <v>54</v>
      </c>
      <c r="AD5" s="11" t="b">
        <f t="shared" si="5"/>
        <v>1</v>
      </c>
      <c r="AE5" s="11" t="s">
        <v>55</v>
      </c>
      <c r="AF5" s="11" t="s">
        <v>55</v>
      </c>
      <c r="AG5" s="11" t="b">
        <f t="shared" si="6"/>
        <v>1</v>
      </c>
      <c r="AH5" s="11" t="s">
        <v>56</v>
      </c>
      <c r="AI5" s="11" t="s">
        <v>9036</v>
      </c>
      <c r="AJ5" s="11" t="s">
        <v>57</v>
      </c>
      <c r="AK5" s="11" t="b">
        <f t="shared" si="7"/>
        <v>0</v>
      </c>
      <c r="AL5" s="11" t="s">
        <v>58</v>
      </c>
      <c r="AM5" s="11" t="s">
        <v>58</v>
      </c>
      <c r="AN5" s="11" t="b">
        <f t="shared" si="8"/>
        <v>1</v>
      </c>
      <c r="AO5" s="11" t="s">
        <v>59</v>
      </c>
      <c r="AP5" s="11" t="s">
        <v>60</v>
      </c>
      <c r="AQ5" s="11" t="s">
        <v>60</v>
      </c>
      <c r="AR5" s="11" t="b">
        <f t="shared" si="9"/>
        <v>1</v>
      </c>
      <c r="AS5" s="11" t="s">
        <v>61</v>
      </c>
      <c r="AT5" s="11"/>
      <c r="AU5" s="11"/>
      <c r="AV5" s="11"/>
      <c r="AW5" s="12"/>
      <c r="AX5" s="12" t="s">
        <v>61</v>
      </c>
      <c r="AY5" s="12" t="s">
        <v>63</v>
      </c>
      <c r="AZ5" s="12" t="s">
        <v>63</v>
      </c>
      <c r="BA5" s="12" t="b">
        <f t="shared" si="10"/>
        <v>1</v>
      </c>
      <c r="BB5" s="12" t="s">
        <v>63</v>
      </c>
      <c r="BC5" s="12" t="s">
        <v>63</v>
      </c>
      <c r="BD5" s="12" t="s">
        <v>63</v>
      </c>
      <c r="BE5" s="12" t="b">
        <f t="shared" si="11"/>
        <v>1</v>
      </c>
      <c r="BF5" s="13" t="s">
        <v>63</v>
      </c>
      <c r="BG5" s="13" t="s">
        <v>63</v>
      </c>
      <c r="BH5" s="11" t="s">
        <v>64</v>
      </c>
      <c r="BI5" s="11" t="s">
        <v>64</v>
      </c>
      <c r="BJ5" s="11" t="b">
        <f t="shared" si="12"/>
        <v>1</v>
      </c>
      <c r="BK5" s="11" t="s">
        <v>65</v>
      </c>
      <c r="BL5" s="11" t="s">
        <v>65</v>
      </c>
      <c r="BM5" s="11" t="b">
        <f t="shared" si="13"/>
        <v>1</v>
      </c>
      <c r="BN5" s="16" t="s">
        <v>66</v>
      </c>
      <c r="BO5" s="11" t="s">
        <v>64</v>
      </c>
      <c r="BP5" s="11" t="s">
        <v>64</v>
      </c>
      <c r="BQ5" s="11" t="b">
        <f t="shared" si="14"/>
        <v>1</v>
      </c>
      <c r="BR5" s="11" t="s">
        <v>64</v>
      </c>
      <c r="BS5" s="11" t="s">
        <v>64</v>
      </c>
      <c r="BT5" s="11" t="b">
        <f t="shared" si="15"/>
        <v>1</v>
      </c>
      <c r="BU5" s="12" t="s">
        <v>63</v>
      </c>
      <c r="BV5" s="12" t="s">
        <v>63</v>
      </c>
      <c r="BW5" s="12" t="b">
        <f t="shared" si="16"/>
        <v>1</v>
      </c>
      <c r="BX5" s="12" t="s">
        <v>63</v>
      </c>
      <c r="BY5" s="12" t="s">
        <v>63</v>
      </c>
      <c r="BZ5" s="12" t="s">
        <v>63</v>
      </c>
      <c r="CA5" s="12" t="b">
        <f t="shared" si="17"/>
        <v>1</v>
      </c>
      <c r="CB5" s="11" t="s">
        <v>64</v>
      </c>
      <c r="CC5" s="11" t="s">
        <v>64</v>
      </c>
      <c r="CD5" s="11" t="b">
        <f t="shared" si="18"/>
        <v>1</v>
      </c>
      <c r="CE5" s="12" t="s">
        <v>63</v>
      </c>
      <c r="CF5" s="12" t="s">
        <v>63</v>
      </c>
      <c r="CG5" s="12" t="b">
        <f t="shared" si="19"/>
        <v>1</v>
      </c>
      <c r="CH5" s="12" t="s">
        <v>63</v>
      </c>
      <c r="CI5" s="12" t="s">
        <v>63</v>
      </c>
      <c r="CJ5" s="12" t="s">
        <v>63</v>
      </c>
      <c r="CK5" s="12" t="b">
        <f t="shared" si="20"/>
        <v>1</v>
      </c>
      <c r="CL5" s="25"/>
      <c r="CM5" s="11" t="s">
        <v>67</v>
      </c>
      <c r="CN5" s="11" t="s">
        <v>68</v>
      </c>
      <c r="CO5" s="11" t="b">
        <f t="shared" si="21"/>
        <v>0</v>
      </c>
      <c r="CP5" s="12" t="s">
        <v>63</v>
      </c>
      <c r="CQ5" s="12" t="s">
        <v>63</v>
      </c>
      <c r="CR5" s="12" t="b">
        <f t="shared" si="22"/>
        <v>1</v>
      </c>
      <c r="CS5" s="11" t="b">
        <v>0</v>
      </c>
      <c r="CT5" s="11" t="s">
        <v>69</v>
      </c>
      <c r="CU5" s="11" t="b">
        <f t="shared" si="23"/>
        <v>1</v>
      </c>
      <c r="CV5" s="12" t="s">
        <v>70</v>
      </c>
      <c r="CW5" s="12" t="s">
        <v>63</v>
      </c>
      <c r="CX5" s="12" t="b">
        <f t="shared" si="24"/>
        <v>0</v>
      </c>
      <c r="CY5" s="25"/>
      <c r="CZ5" s="11" t="s">
        <v>71</v>
      </c>
      <c r="DA5" s="11" t="s">
        <v>71</v>
      </c>
      <c r="DB5" s="11" t="b">
        <f t="shared" si="25"/>
        <v>1</v>
      </c>
      <c r="DC5" s="11" t="s">
        <v>72</v>
      </c>
      <c r="DD5" s="12" t="s">
        <v>73</v>
      </c>
      <c r="DE5" s="12" t="s">
        <v>73</v>
      </c>
      <c r="DF5" s="13" t="b">
        <f t="shared" si="26"/>
        <v>1</v>
      </c>
      <c r="DG5" s="12" t="s">
        <v>73</v>
      </c>
      <c r="DH5" s="12" t="s">
        <v>73</v>
      </c>
      <c r="DI5" s="12" t="b">
        <f t="shared" si="27"/>
        <v>1</v>
      </c>
      <c r="DJ5" s="12" t="s">
        <v>73</v>
      </c>
      <c r="DK5" s="12" t="s">
        <v>73</v>
      </c>
      <c r="DL5" s="12" t="s">
        <v>73</v>
      </c>
      <c r="DM5" s="12" t="s">
        <v>73</v>
      </c>
      <c r="DN5" s="12" t="s">
        <v>73</v>
      </c>
      <c r="DO5" s="12" t="s">
        <v>73</v>
      </c>
      <c r="DP5" s="12" t="s">
        <v>73</v>
      </c>
      <c r="DQ5" s="12" t="s">
        <v>73</v>
      </c>
      <c r="DR5" s="12" t="s">
        <v>73</v>
      </c>
      <c r="DS5" s="12" t="s">
        <v>73</v>
      </c>
      <c r="DT5" s="12" t="s">
        <v>73</v>
      </c>
      <c r="DU5" s="25"/>
      <c r="DV5" s="11" t="s">
        <v>74</v>
      </c>
      <c r="DW5" s="11" t="s">
        <v>48</v>
      </c>
      <c r="DX5" s="11" t="s">
        <v>75</v>
      </c>
      <c r="DY5" s="12" t="s">
        <v>9037</v>
      </c>
      <c r="DZ5" s="12" t="s">
        <v>9038</v>
      </c>
      <c r="EA5" s="14" t="s">
        <v>63</v>
      </c>
      <c r="EB5" s="14" t="s">
        <v>63</v>
      </c>
      <c r="EC5" s="14">
        <v>45346</v>
      </c>
      <c r="ED5" s="14">
        <v>45346</v>
      </c>
      <c r="EE5" s="136" t="b">
        <f>Table4[[#This Row],[Laatst gewijzigd op]]=Table4[[#This Row],[LastModifiedOn21]]</f>
        <v>1</v>
      </c>
      <c r="EF5" s="97"/>
    </row>
    <row r="6" spans="1:136" s="15" customFormat="1" ht="12.75" customHeight="1">
      <c r="A6" s="96">
        <v>4</v>
      </c>
      <c r="B6" s="44" t="s">
        <v>78</v>
      </c>
      <c r="C6" s="44" t="s">
        <v>79</v>
      </c>
      <c r="D6" s="44" t="b">
        <f t="shared" si="0"/>
        <v>0</v>
      </c>
      <c r="E6" s="44" t="s">
        <v>80</v>
      </c>
      <c r="F6" s="44" t="s">
        <v>81</v>
      </c>
      <c r="G6" s="44" t="s">
        <v>82</v>
      </c>
      <c r="H6" s="44" t="b">
        <f t="shared" si="1"/>
        <v>0</v>
      </c>
      <c r="I6" s="11" t="s">
        <v>83</v>
      </c>
      <c r="J6" s="12">
        <v>85</v>
      </c>
      <c r="K6" s="12">
        <v>3090</v>
      </c>
      <c r="L6" s="13" t="s">
        <v>84</v>
      </c>
      <c r="M6" s="13" t="s">
        <v>8891</v>
      </c>
      <c r="N6" s="13" t="s">
        <v>8892</v>
      </c>
      <c r="O6" s="13" t="s">
        <v>50</v>
      </c>
      <c r="P6" s="25"/>
      <c r="Q6" s="11" t="s">
        <v>85</v>
      </c>
      <c r="R6" s="11" t="s">
        <v>85</v>
      </c>
      <c r="S6" s="11" t="b">
        <f t="shared" si="2"/>
        <v>1</v>
      </c>
      <c r="T6" s="11" t="s">
        <v>86</v>
      </c>
      <c r="U6" s="11" t="s">
        <v>87</v>
      </c>
      <c r="V6" s="11" t="s">
        <v>87</v>
      </c>
      <c r="W6" s="11" t="b">
        <f t="shared" si="3"/>
        <v>1</v>
      </c>
      <c r="X6" s="11" t="s">
        <v>88</v>
      </c>
      <c r="Y6" s="11" t="s">
        <v>88</v>
      </c>
      <c r="Z6" s="11" t="b">
        <f t="shared" si="4"/>
        <v>1</v>
      </c>
      <c r="AA6" s="11" t="s">
        <v>89</v>
      </c>
      <c r="AB6" s="11" t="s">
        <v>88</v>
      </c>
      <c r="AC6" s="11" t="s">
        <v>88</v>
      </c>
      <c r="AD6" s="11" t="b">
        <f t="shared" si="5"/>
        <v>1</v>
      </c>
      <c r="AE6" s="11" t="s">
        <v>90</v>
      </c>
      <c r="AF6" s="11" t="s">
        <v>90</v>
      </c>
      <c r="AG6" s="11" t="b">
        <f t="shared" si="6"/>
        <v>1</v>
      </c>
      <c r="AH6" s="11" t="s">
        <v>91</v>
      </c>
      <c r="AI6" s="11" t="s">
        <v>92</v>
      </c>
      <c r="AJ6" s="11" t="s">
        <v>92</v>
      </c>
      <c r="AK6" s="11" t="b">
        <f t="shared" si="7"/>
        <v>1</v>
      </c>
      <c r="AL6" s="12" t="s">
        <v>63</v>
      </c>
      <c r="AM6" s="11" t="s">
        <v>63</v>
      </c>
      <c r="AN6" s="11" t="b">
        <f t="shared" si="8"/>
        <v>1</v>
      </c>
      <c r="AO6" s="12" t="s">
        <v>63</v>
      </c>
      <c r="AP6" s="12" t="s">
        <v>63</v>
      </c>
      <c r="AQ6" s="11" t="s">
        <v>63</v>
      </c>
      <c r="AR6" s="11" t="b">
        <f t="shared" si="9"/>
        <v>1</v>
      </c>
      <c r="AS6" s="11" t="s">
        <v>61</v>
      </c>
      <c r="AT6" s="11"/>
      <c r="AU6" s="11"/>
      <c r="AV6" s="11"/>
      <c r="AW6" s="12"/>
      <c r="AX6" s="12" t="s">
        <v>61</v>
      </c>
      <c r="AY6" s="12" t="s">
        <v>63</v>
      </c>
      <c r="AZ6" s="12" t="s">
        <v>63</v>
      </c>
      <c r="BA6" s="12" t="b">
        <f t="shared" si="10"/>
        <v>1</v>
      </c>
      <c r="BB6" s="12" t="s">
        <v>63</v>
      </c>
      <c r="BC6" s="12" t="s">
        <v>63</v>
      </c>
      <c r="BD6" s="12" t="s">
        <v>63</v>
      </c>
      <c r="BE6" s="12" t="b">
        <f t="shared" si="11"/>
        <v>1</v>
      </c>
      <c r="BF6" s="13" t="s">
        <v>63</v>
      </c>
      <c r="BG6" s="13" t="s">
        <v>63</v>
      </c>
      <c r="BH6" s="11" t="s">
        <v>64</v>
      </c>
      <c r="BI6" s="11" t="s">
        <v>64</v>
      </c>
      <c r="BJ6" s="11" t="b">
        <f t="shared" si="12"/>
        <v>1</v>
      </c>
      <c r="BK6" s="11" t="s">
        <v>65</v>
      </c>
      <c r="BL6" s="11" t="s">
        <v>63</v>
      </c>
      <c r="BM6" s="11" t="b">
        <f t="shared" si="13"/>
        <v>0</v>
      </c>
      <c r="BN6" s="11" t="s">
        <v>66</v>
      </c>
      <c r="BO6" s="11" t="s">
        <v>64</v>
      </c>
      <c r="BP6" s="11" t="s">
        <v>63</v>
      </c>
      <c r="BQ6" s="11" t="b">
        <f t="shared" si="14"/>
        <v>0</v>
      </c>
      <c r="BR6" s="11" t="s">
        <v>64</v>
      </c>
      <c r="BS6" s="11" t="s">
        <v>64</v>
      </c>
      <c r="BT6" s="11" t="b">
        <f t="shared" si="15"/>
        <v>1</v>
      </c>
      <c r="BU6" s="12" t="s">
        <v>63</v>
      </c>
      <c r="BV6" s="12" t="s">
        <v>63</v>
      </c>
      <c r="BW6" s="12" t="b">
        <f t="shared" si="16"/>
        <v>1</v>
      </c>
      <c r="BX6" s="12" t="s">
        <v>63</v>
      </c>
      <c r="BY6" s="12" t="s">
        <v>63</v>
      </c>
      <c r="BZ6" s="12" t="s">
        <v>63</v>
      </c>
      <c r="CA6" s="12" t="b">
        <f t="shared" si="17"/>
        <v>1</v>
      </c>
      <c r="CB6" s="11" t="s">
        <v>64</v>
      </c>
      <c r="CC6" s="11" t="s">
        <v>64</v>
      </c>
      <c r="CD6" s="11" t="b">
        <f t="shared" si="18"/>
        <v>1</v>
      </c>
      <c r="CE6" s="12" t="s">
        <v>63</v>
      </c>
      <c r="CF6" s="12" t="s">
        <v>63</v>
      </c>
      <c r="CG6" s="12" t="b">
        <f t="shared" si="19"/>
        <v>1</v>
      </c>
      <c r="CH6" s="12" t="s">
        <v>63</v>
      </c>
      <c r="CI6" s="12" t="s">
        <v>63</v>
      </c>
      <c r="CJ6" s="12" t="s">
        <v>63</v>
      </c>
      <c r="CK6" s="12" t="b">
        <f t="shared" si="20"/>
        <v>1</v>
      </c>
      <c r="CL6" s="25"/>
      <c r="CM6" s="11" t="s">
        <v>67</v>
      </c>
      <c r="CN6" s="11" t="s">
        <v>67</v>
      </c>
      <c r="CO6" s="11" t="b">
        <f t="shared" si="21"/>
        <v>1</v>
      </c>
      <c r="CP6" s="12" t="s">
        <v>63</v>
      </c>
      <c r="CQ6" s="12" t="s">
        <v>63</v>
      </c>
      <c r="CR6" s="12" t="b">
        <f t="shared" si="22"/>
        <v>1</v>
      </c>
      <c r="CS6" s="11" t="b">
        <v>0</v>
      </c>
      <c r="CT6" s="11" t="s">
        <v>69</v>
      </c>
      <c r="CU6" s="11" t="b">
        <f t="shared" si="23"/>
        <v>1</v>
      </c>
      <c r="CV6" s="12" t="s">
        <v>93</v>
      </c>
      <c r="CW6" s="12" t="s">
        <v>93</v>
      </c>
      <c r="CX6" s="12" t="b">
        <f t="shared" si="24"/>
        <v>1</v>
      </c>
      <c r="CY6" s="25"/>
      <c r="CZ6" s="11" t="s">
        <v>71</v>
      </c>
      <c r="DA6" s="11" t="s">
        <v>71</v>
      </c>
      <c r="DB6" s="11" t="b">
        <f t="shared" si="25"/>
        <v>1</v>
      </c>
      <c r="DC6" s="11" t="s">
        <v>72</v>
      </c>
      <c r="DD6" s="12" t="s">
        <v>73</v>
      </c>
      <c r="DE6" s="12" t="s">
        <v>73</v>
      </c>
      <c r="DF6" s="13" t="b">
        <f t="shared" si="26"/>
        <v>1</v>
      </c>
      <c r="DG6" s="12" t="s">
        <v>73</v>
      </c>
      <c r="DH6" s="12" t="s">
        <v>73</v>
      </c>
      <c r="DI6" s="12" t="b">
        <f t="shared" si="27"/>
        <v>1</v>
      </c>
      <c r="DJ6" s="12" t="s">
        <v>73</v>
      </c>
      <c r="DK6" s="12" t="s">
        <v>73</v>
      </c>
      <c r="DL6" s="12" t="s">
        <v>73</v>
      </c>
      <c r="DM6" s="12" t="s">
        <v>73</v>
      </c>
      <c r="DN6" s="12" t="s">
        <v>73</v>
      </c>
      <c r="DO6" s="12" t="s">
        <v>73</v>
      </c>
      <c r="DP6" s="12" t="s">
        <v>73</v>
      </c>
      <c r="DQ6" s="12" t="s">
        <v>73</v>
      </c>
      <c r="DR6" s="12" t="s">
        <v>73</v>
      </c>
      <c r="DS6" s="12" t="s">
        <v>73</v>
      </c>
      <c r="DT6" s="12" t="s">
        <v>73</v>
      </c>
      <c r="DU6" s="25"/>
      <c r="DV6" s="11" t="s">
        <v>94</v>
      </c>
      <c r="DW6" s="11" t="s">
        <v>83</v>
      </c>
      <c r="DX6" s="11" t="s">
        <v>95</v>
      </c>
      <c r="DY6" s="12" t="s">
        <v>9037</v>
      </c>
      <c r="DZ6" s="12" t="s">
        <v>9038</v>
      </c>
      <c r="EA6" s="14" t="s">
        <v>63</v>
      </c>
      <c r="EB6" s="14">
        <v>45710</v>
      </c>
      <c r="EC6" s="14">
        <v>45346</v>
      </c>
      <c r="ED6" s="14">
        <v>45346</v>
      </c>
      <c r="EE6" s="136" t="b">
        <f>Table4[[#This Row],[Laatst gewijzigd op]]=Table4[[#This Row],[LastModifiedOn21]]</f>
        <v>1</v>
      </c>
      <c r="EF6" s="97"/>
    </row>
    <row r="7" spans="1:136" s="15" customFormat="1" ht="12.75" customHeight="1">
      <c r="A7" s="96">
        <v>5</v>
      </c>
      <c r="B7" s="44" t="s">
        <v>96</v>
      </c>
      <c r="C7" s="44" t="s">
        <v>96</v>
      </c>
      <c r="D7" s="44" t="b">
        <f t="shared" si="0"/>
        <v>1</v>
      </c>
      <c r="E7" s="44" t="s">
        <v>97</v>
      </c>
      <c r="F7" s="44" t="s">
        <v>98</v>
      </c>
      <c r="G7" s="44" t="s">
        <v>98</v>
      </c>
      <c r="H7" s="44" t="b">
        <f t="shared" si="1"/>
        <v>1</v>
      </c>
      <c r="I7" s="11" t="s">
        <v>99</v>
      </c>
      <c r="J7" s="12">
        <v>67</v>
      </c>
      <c r="K7" s="12">
        <v>3059</v>
      </c>
      <c r="L7" s="13" t="s">
        <v>100</v>
      </c>
      <c r="M7" s="13" t="s">
        <v>9039</v>
      </c>
      <c r="N7" s="13" t="s">
        <v>9040</v>
      </c>
      <c r="O7" s="13" t="s">
        <v>9041</v>
      </c>
      <c r="P7" s="25"/>
      <c r="Q7" s="11" t="s">
        <v>102</v>
      </c>
      <c r="R7" s="11" t="s">
        <v>102</v>
      </c>
      <c r="S7" s="11" t="b">
        <f t="shared" si="2"/>
        <v>1</v>
      </c>
      <c r="T7" s="11" t="s">
        <v>103</v>
      </c>
      <c r="U7" s="11" t="s">
        <v>104</v>
      </c>
      <c r="V7" s="11" t="s">
        <v>104</v>
      </c>
      <c r="W7" s="11" t="b">
        <f t="shared" si="3"/>
        <v>1</v>
      </c>
      <c r="X7" s="11" t="s">
        <v>105</v>
      </c>
      <c r="Y7" s="11" t="s">
        <v>105</v>
      </c>
      <c r="Z7" s="11" t="b">
        <f t="shared" si="4"/>
        <v>1</v>
      </c>
      <c r="AA7" s="11" t="s">
        <v>105</v>
      </c>
      <c r="AB7" s="11" t="s">
        <v>105</v>
      </c>
      <c r="AC7" s="11" t="s">
        <v>105</v>
      </c>
      <c r="AD7" s="11" t="b">
        <f t="shared" si="5"/>
        <v>1</v>
      </c>
      <c r="AE7" s="11" t="s">
        <v>106</v>
      </c>
      <c r="AF7" s="11" t="s">
        <v>106</v>
      </c>
      <c r="AG7" s="11" t="b">
        <f t="shared" si="6"/>
        <v>1</v>
      </c>
      <c r="AH7" s="11" t="s">
        <v>107</v>
      </c>
      <c r="AI7" s="11" t="s">
        <v>108</v>
      </c>
      <c r="AJ7" s="11" t="s">
        <v>108</v>
      </c>
      <c r="AK7" s="11" t="b">
        <f t="shared" si="7"/>
        <v>1</v>
      </c>
      <c r="AL7" s="23" t="s">
        <v>9042</v>
      </c>
      <c r="AM7" s="11" t="s">
        <v>109</v>
      </c>
      <c r="AN7" s="11" t="b">
        <f t="shared" si="8"/>
        <v>0</v>
      </c>
      <c r="AO7" s="23" t="s">
        <v>9043</v>
      </c>
      <c r="AP7" s="23" t="s">
        <v>9044</v>
      </c>
      <c r="AQ7" s="11" t="s">
        <v>110</v>
      </c>
      <c r="AR7" s="11" t="b">
        <f t="shared" si="9"/>
        <v>0</v>
      </c>
      <c r="AS7" s="11" t="s">
        <v>62</v>
      </c>
      <c r="AT7" s="11"/>
      <c r="AU7" s="11"/>
      <c r="AV7" s="11"/>
      <c r="AW7" s="11"/>
      <c r="AX7" s="12" t="s">
        <v>61</v>
      </c>
      <c r="AY7" s="11" t="s">
        <v>9045</v>
      </c>
      <c r="AZ7" s="12" t="s">
        <v>111</v>
      </c>
      <c r="BA7" s="12" t="b">
        <f t="shared" si="10"/>
        <v>0</v>
      </c>
      <c r="BB7" s="12" t="s">
        <v>63</v>
      </c>
      <c r="BC7" s="11" t="s">
        <v>9046</v>
      </c>
      <c r="BD7" s="12" t="s">
        <v>112</v>
      </c>
      <c r="BE7" s="12" t="b">
        <f t="shared" si="11"/>
        <v>0</v>
      </c>
      <c r="BF7" s="13" t="s">
        <v>63</v>
      </c>
      <c r="BG7" s="13" t="s">
        <v>63</v>
      </c>
      <c r="BH7" s="11" t="s">
        <v>64</v>
      </c>
      <c r="BI7" s="11" t="s">
        <v>64</v>
      </c>
      <c r="BJ7" s="11" t="b">
        <f t="shared" si="12"/>
        <v>1</v>
      </c>
      <c r="BK7" s="11" t="s">
        <v>65</v>
      </c>
      <c r="BL7" s="11" t="s">
        <v>65</v>
      </c>
      <c r="BM7" s="11" t="b">
        <f t="shared" si="13"/>
        <v>1</v>
      </c>
      <c r="BN7" s="16" t="s">
        <v>66</v>
      </c>
      <c r="BO7" s="11" t="s">
        <v>64</v>
      </c>
      <c r="BP7" s="11" t="s">
        <v>64</v>
      </c>
      <c r="BQ7" s="11" t="b">
        <f t="shared" si="14"/>
        <v>1</v>
      </c>
      <c r="BR7" s="11" t="s">
        <v>64</v>
      </c>
      <c r="BS7" s="11" t="s">
        <v>64</v>
      </c>
      <c r="BT7" s="11" t="b">
        <f t="shared" si="15"/>
        <v>1</v>
      </c>
      <c r="BU7" s="12" t="s">
        <v>63</v>
      </c>
      <c r="BV7" s="12" t="s">
        <v>63</v>
      </c>
      <c r="BW7" s="12" t="b">
        <f t="shared" si="16"/>
        <v>1</v>
      </c>
      <c r="BX7" s="12" t="s">
        <v>63</v>
      </c>
      <c r="BY7" s="12" t="s">
        <v>63</v>
      </c>
      <c r="BZ7" s="12" t="s">
        <v>63</v>
      </c>
      <c r="CA7" s="12" t="b">
        <f t="shared" si="17"/>
        <v>1</v>
      </c>
      <c r="CB7" s="11" t="s">
        <v>64</v>
      </c>
      <c r="CC7" s="11" t="s">
        <v>64</v>
      </c>
      <c r="CD7" s="11" t="b">
        <f t="shared" si="18"/>
        <v>1</v>
      </c>
      <c r="CE7" s="12" t="s">
        <v>63</v>
      </c>
      <c r="CF7" s="12" t="s">
        <v>63</v>
      </c>
      <c r="CG7" s="12" t="b">
        <f t="shared" si="19"/>
        <v>1</v>
      </c>
      <c r="CH7" s="12" t="s">
        <v>63</v>
      </c>
      <c r="CI7" s="12" t="s">
        <v>63</v>
      </c>
      <c r="CJ7" s="12" t="s">
        <v>63</v>
      </c>
      <c r="CK7" s="12" t="b">
        <f t="shared" si="20"/>
        <v>1</v>
      </c>
      <c r="CL7" s="25"/>
      <c r="CM7" s="11" t="s">
        <v>67</v>
      </c>
      <c r="CN7" s="11" t="s">
        <v>113</v>
      </c>
      <c r="CO7" s="11" t="b">
        <f t="shared" si="21"/>
        <v>0</v>
      </c>
      <c r="CP7" s="12" t="s">
        <v>63</v>
      </c>
      <c r="CQ7" s="12" t="s">
        <v>63</v>
      </c>
      <c r="CR7" s="12" t="b">
        <f t="shared" si="22"/>
        <v>1</v>
      </c>
      <c r="CS7" s="11" t="b">
        <v>0</v>
      </c>
      <c r="CT7" s="11" t="s">
        <v>114</v>
      </c>
      <c r="CU7" s="11" t="b">
        <f t="shared" si="23"/>
        <v>1</v>
      </c>
      <c r="CV7" s="12" t="s">
        <v>115</v>
      </c>
      <c r="CW7" s="12" t="s">
        <v>63</v>
      </c>
      <c r="CX7" s="12" t="b">
        <f t="shared" si="24"/>
        <v>0</v>
      </c>
      <c r="CY7" s="25"/>
      <c r="CZ7" s="11" t="s">
        <v>71</v>
      </c>
      <c r="DA7" s="11" t="s">
        <v>71</v>
      </c>
      <c r="DB7" s="11" t="b">
        <f t="shared" si="25"/>
        <v>1</v>
      </c>
      <c r="DC7" s="11" t="s">
        <v>72</v>
      </c>
      <c r="DD7" s="12" t="s">
        <v>73</v>
      </c>
      <c r="DE7" s="12" t="s">
        <v>73</v>
      </c>
      <c r="DF7" s="13" t="b">
        <f t="shared" si="26"/>
        <v>1</v>
      </c>
      <c r="DG7" s="12" t="s">
        <v>73</v>
      </c>
      <c r="DH7" s="12" t="s">
        <v>73</v>
      </c>
      <c r="DI7" s="12" t="b">
        <f t="shared" si="27"/>
        <v>1</v>
      </c>
      <c r="DJ7" s="12" t="s">
        <v>73</v>
      </c>
      <c r="DK7" s="12" t="s">
        <v>73</v>
      </c>
      <c r="DL7" s="12" t="s">
        <v>73</v>
      </c>
      <c r="DM7" s="12" t="s">
        <v>73</v>
      </c>
      <c r="DN7" s="12" t="s">
        <v>73</v>
      </c>
      <c r="DO7" s="12" t="s">
        <v>73</v>
      </c>
      <c r="DP7" s="12" t="s">
        <v>73</v>
      </c>
      <c r="DQ7" s="12" t="s">
        <v>73</v>
      </c>
      <c r="DR7" s="12" t="s">
        <v>73</v>
      </c>
      <c r="DS7" s="12" t="s">
        <v>73</v>
      </c>
      <c r="DT7" s="12" t="s">
        <v>73</v>
      </c>
      <c r="DU7" s="25"/>
      <c r="DV7" s="11" t="s">
        <v>116</v>
      </c>
      <c r="DW7" s="11" t="s">
        <v>99</v>
      </c>
      <c r="DX7" s="13" t="s">
        <v>99</v>
      </c>
      <c r="DY7" s="12" t="s">
        <v>9037</v>
      </c>
      <c r="DZ7" s="12" t="s">
        <v>9038</v>
      </c>
      <c r="EA7" s="14" t="s">
        <v>63</v>
      </c>
      <c r="EB7" s="14">
        <v>45802</v>
      </c>
      <c r="EC7" s="14">
        <v>45801</v>
      </c>
      <c r="ED7" s="14">
        <v>45346</v>
      </c>
      <c r="EE7" s="136" t="b">
        <f>Table4[[#This Row],[Laatst gewijzigd op]]=Table4[[#This Row],[LastModifiedOn21]]</f>
        <v>0</v>
      </c>
      <c r="EF7" s="97"/>
    </row>
    <row r="8" spans="1:136" s="15" customFormat="1" ht="12.75" customHeight="1">
      <c r="A8" s="96">
        <v>6</v>
      </c>
      <c r="B8" s="44" t="s">
        <v>117</v>
      </c>
      <c r="C8" s="44" t="s">
        <v>118</v>
      </c>
      <c r="D8" s="44" t="b">
        <f t="shared" si="0"/>
        <v>0</v>
      </c>
      <c r="E8" s="44" t="s">
        <v>119</v>
      </c>
      <c r="F8" s="44" t="s">
        <v>120</v>
      </c>
      <c r="G8" s="44" t="s">
        <v>121</v>
      </c>
      <c r="H8" s="44" t="b">
        <f t="shared" si="1"/>
        <v>0</v>
      </c>
      <c r="I8" s="11" t="s">
        <v>122</v>
      </c>
      <c r="J8" s="12">
        <v>112</v>
      </c>
      <c r="K8" s="12">
        <v>3179</v>
      </c>
      <c r="L8" s="13" t="s">
        <v>123</v>
      </c>
      <c r="M8" s="13" t="s">
        <v>9039</v>
      </c>
      <c r="N8" s="13" t="s">
        <v>9040</v>
      </c>
      <c r="O8" s="13" t="s">
        <v>9041</v>
      </c>
      <c r="P8" s="25"/>
      <c r="Q8" s="11" t="s">
        <v>124</v>
      </c>
      <c r="R8" s="11" t="s">
        <v>124</v>
      </c>
      <c r="S8" s="11" t="b">
        <f t="shared" si="2"/>
        <v>1</v>
      </c>
      <c r="T8" s="11" t="s">
        <v>125</v>
      </c>
      <c r="U8" s="11" t="s">
        <v>126</v>
      </c>
      <c r="V8" s="11" t="s">
        <v>126</v>
      </c>
      <c r="W8" s="11" t="b">
        <f t="shared" si="3"/>
        <v>1</v>
      </c>
      <c r="X8" s="11" t="s">
        <v>127</v>
      </c>
      <c r="Y8" s="11" t="s">
        <v>127</v>
      </c>
      <c r="Z8" s="11" t="b">
        <f t="shared" si="4"/>
        <v>1</v>
      </c>
      <c r="AA8" s="11" t="s">
        <v>127</v>
      </c>
      <c r="AB8" s="11" t="s">
        <v>127</v>
      </c>
      <c r="AC8" s="11" t="s">
        <v>127</v>
      </c>
      <c r="AD8" s="11" t="b">
        <f t="shared" si="5"/>
        <v>1</v>
      </c>
      <c r="AE8" s="11" t="s">
        <v>128</v>
      </c>
      <c r="AF8" s="11" t="s">
        <v>128</v>
      </c>
      <c r="AG8" s="11" t="b">
        <f t="shared" si="6"/>
        <v>1</v>
      </c>
      <c r="AH8" s="11" t="s">
        <v>129</v>
      </c>
      <c r="AI8" s="11" t="s">
        <v>130</v>
      </c>
      <c r="AJ8" s="11" t="s">
        <v>130</v>
      </c>
      <c r="AK8" s="11" t="b">
        <f t="shared" si="7"/>
        <v>1</v>
      </c>
      <c r="AL8" s="11" t="s">
        <v>131</v>
      </c>
      <c r="AM8" s="11" t="s">
        <v>131</v>
      </c>
      <c r="AN8" s="11" t="b">
        <f t="shared" si="8"/>
        <v>1</v>
      </c>
      <c r="AO8" s="11" t="s">
        <v>132</v>
      </c>
      <c r="AP8" s="11" t="s">
        <v>133</v>
      </c>
      <c r="AQ8" s="11" t="s">
        <v>133</v>
      </c>
      <c r="AR8" s="11" t="b">
        <f t="shared" si="9"/>
        <v>1</v>
      </c>
      <c r="AS8" s="11" t="s">
        <v>61</v>
      </c>
      <c r="AT8" s="11"/>
      <c r="AU8" s="11"/>
      <c r="AV8" s="11"/>
      <c r="AW8" s="11"/>
      <c r="AX8" s="12" t="s">
        <v>61</v>
      </c>
      <c r="AY8" s="11" t="s">
        <v>9045</v>
      </c>
      <c r="AZ8" s="12" t="s">
        <v>111</v>
      </c>
      <c r="BA8" s="12" t="b">
        <f t="shared" si="10"/>
        <v>0</v>
      </c>
      <c r="BB8" s="12" t="s">
        <v>63</v>
      </c>
      <c r="BC8" s="11" t="s">
        <v>9046</v>
      </c>
      <c r="BD8" s="12" t="s">
        <v>112</v>
      </c>
      <c r="BE8" s="12" t="b">
        <f t="shared" si="11"/>
        <v>0</v>
      </c>
      <c r="BF8" s="13" t="s">
        <v>134</v>
      </c>
      <c r="BG8" s="13" t="s">
        <v>9047</v>
      </c>
      <c r="BH8" s="11" t="s">
        <v>64</v>
      </c>
      <c r="BI8" s="11" t="s">
        <v>64</v>
      </c>
      <c r="BJ8" s="11" t="b">
        <f t="shared" si="12"/>
        <v>1</v>
      </c>
      <c r="BK8" s="13" t="s">
        <v>65</v>
      </c>
      <c r="BL8" s="11" t="s">
        <v>65</v>
      </c>
      <c r="BM8" s="11" t="b">
        <f t="shared" si="13"/>
        <v>1</v>
      </c>
      <c r="BN8" s="20" t="s">
        <v>66</v>
      </c>
      <c r="BO8" s="13" t="s">
        <v>64</v>
      </c>
      <c r="BP8" s="11" t="s">
        <v>64</v>
      </c>
      <c r="BQ8" s="11" t="b">
        <f t="shared" si="14"/>
        <v>1</v>
      </c>
      <c r="BR8" s="11" t="s">
        <v>64</v>
      </c>
      <c r="BS8" s="11" t="s">
        <v>64</v>
      </c>
      <c r="BT8" s="11" t="b">
        <f t="shared" si="15"/>
        <v>1</v>
      </c>
      <c r="BU8" s="12" t="s">
        <v>63</v>
      </c>
      <c r="BV8" s="12" t="s">
        <v>63</v>
      </c>
      <c r="BW8" s="12" t="b">
        <f t="shared" si="16"/>
        <v>1</v>
      </c>
      <c r="BX8" s="12" t="s">
        <v>63</v>
      </c>
      <c r="BY8" s="12" t="s">
        <v>63</v>
      </c>
      <c r="BZ8" s="12" t="s">
        <v>63</v>
      </c>
      <c r="CA8" s="12" t="b">
        <f t="shared" si="17"/>
        <v>1</v>
      </c>
      <c r="CB8" s="11" t="s">
        <v>64</v>
      </c>
      <c r="CC8" s="11" t="s">
        <v>64</v>
      </c>
      <c r="CD8" s="11" t="b">
        <f t="shared" si="18"/>
        <v>1</v>
      </c>
      <c r="CE8" s="12" t="s">
        <v>63</v>
      </c>
      <c r="CF8" s="12" t="s">
        <v>63</v>
      </c>
      <c r="CG8" s="12" t="b">
        <f t="shared" si="19"/>
        <v>1</v>
      </c>
      <c r="CH8" s="12" t="s">
        <v>63</v>
      </c>
      <c r="CI8" s="12" t="s">
        <v>63</v>
      </c>
      <c r="CJ8" s="12" t="s">
        <v>63</v>
      </c>
      <c r="CK8" s="12" t="b">
        <f t="shared" si="20"/>
        <v>1</v>
      </c>
      <c r="CL8" s="25"/>
      <c r="CM8" s="11" t="s">
        <v>135</v>
      </c>
      <c r="CN8" s="11" t="s">
        <v>8917</v>
      </c>
      <c r="CO8" s="11" t="b">
        <f t="shared" si="21"/>
        <v>0</v>
      </c>
      <c r="CP8" s="11" t="s">
        <v>136</v>
      </c>
      <c r="CQ8" s="12" t="s">
        <v>137</v>
      </c>
      <c r="CR8" s="12" t="b">
        <f t="shared" si="22"/>
        <v>0</v>
      </c>
      <c r="CS8" s="11" t="b">
        <v>1</v>
      </c>
      <c r="CT8" s="11" t="s">
        <v>114</v>
      </c>
      <c r="CU8" s="11" t="b">
        <f t="shared" si="23"/>
        <v>0</v>
      </c>
      <c r="CV8" s="12" t="s">
        <v>63</v>
      </c>
      <c r="CW8" s="12" t="s">
        <v>63</v>
      </c>
      <c r="CX8" s="12" t="b">
        <f t="shared" si="24"/>
        <v>1</v>
      </c>
      <c r="CY8" s="25"/>
      <c r="CZ8" s="11" t="s">
        <v>71</v>
      </c>
      <c r="DA8" s="11" t="s">
        <v>71</v>
      </c>
      <c r="DB8" s="11" t="b">
        <f t="shared" si="25"/>
        <v>1</v>
      </c>
      <c r="DC8" s="11" t="s">
        <v>72</v>
      </c>
      <c r="DD8" s="12" t="s">
        <v>73</v>
      </c>
      <c r="DE8" s="12" t="s">
        <v>73</v>
      </c>
      <c r="DF8" s="13" t="b">
        <f t="shared" si="26"/>
        <v>1</v>
      </c>
      <c r="DG8" s="12" t="s">
        <v>73</v>
      </c>
      <c r="DH8" s="12" t="s">
        <v>73</v>
      </c>
      <c r="DI8" s="12" t="b">
        <f t="shared" si="27"/>
        <v>1</v>
      </c>
      <c r="DJ8" s="12" t="s">
        <v>73</v>
      </c>
      <c r="DK8" s="12" t="s">
        <v>73</v>
      </c>
      <c r="DL8" s="12" t="s">
        <v>73</v>
      </c>
      <c r="DM8" s="12" t="s">
        <v>73</v>
      </c>
      <c r="DN8" s="12" t="s">
        <v>73</v>
      </c>
      <c r="DO8" s="12" t="s">
        <v>73</v>
      </c>
      <c r="DP8" s="12" t="s">
        <v>73</v>
      </c>
      <c r="DQ8" s="12" t="s">
        <v>73</v>
      </c>
      <c r="DR8" s="12" t="s">
        <v>73</v>
      </c>
      <c r="DS8" s="12" t="s">
        <v>73</v>
      </c>
      <c r="DT8" s="12" t="s">
        <v>73</v>
      </c>
      <c r="DU8" s="25"/>
      <c r="DV8" s="11" t="s">
        <v>138</v>
      </c>
      <c r="DW8" s="11" t="s">
        <v>139</v>
      </c>
      <c r="DX8" s="13" t="s">
        <v>139</v>
      </c>
      <c r="DY8" s="12" t="s">
        <v>9037</v>
      </c>
      <c r="DZ8" s="12" t="s">
        <v>9038</v>
      </c>
      <c r="EA8" s="14" t="s">
        <v>63</v>
      </c>
      <c r="EB8" s="14">
        <v>44884</v>
      </c>
      <c r="EC8" s="14">
        <v>45801</v>
      </c>
      <c r="ED8" s="14">
        <v>45801</v>
      </c>
      <c r="EE8" s="136" t="b">
        <f>Table4[[#This Row],[Laatst gewijzigd op]]=Table4[[#This Row],[LastModifiedOn21]]</f>
        <v>1</v>
      </c>
      <c r="EF8" s="97"/>
    </row>
    <row r="9" spans="1:136" s="10" customFormat="1" ht="12.75" customHeight="1">
      <c r="A9" s="96">
        <v>7</v>
      </c>
      <c r="B9" s="44" t="s">
        <v>140</v>
      </c>
      <c r="C9" s="44" t="s">
        <v>141</v>
      </c>
      <c r="D9" s="44" t="b">
        <f t="shared" si="0"/>
        <v>0</v>
      </c>
      <c r="E9" s="44" t="s">
        <v>142</v>
      </c>
      <c r="F9" s="44" t="s">
        <v>143</v>
      </c>
      <c r="G9" s="44" t="s">
        <v>144</v>
      </c>
      <c r="H9" s="44" t="b">
        <f t="shared" si="1"/>
        <v>0</v>
      </c>
      <c r="I9" s="11" t="s">
        <v>145</v>
      </c>
      <c r="J9" s="12">
        <v>161</v>
      </c>
      <c r="K9" s="12">
        <v>3122</v>
      </c>
      <c r="L9" s="13" t="s">
        <v>146</v>
      </c>
      <c r="M9" s="13" t="s">
        <v>9039</v>
      </c>
      <c r="N9" s="13" t="s">
        <v>9040</v>
      </c>
      <c r="O9" s="13" t="s">
        <v>9041</v>
      </c>
      <c r="P9" s="25"/>
      <c r="Q9" s="11" t="s">
        <v>147</v>
      </c>
      <c r="R9" s="11" t="s">
        <v>147</v>
      </c>
      <c r="S9" s="11" t="b">
        <f t="shared" si="2"/>
        <v>1</v>
      </c>
      <c r="T9" s="11" t="s">
        <v>148</v>
      </c>
      <c r="U9" s="11" t="s">
        <v>149</v>
      </c>
      <c r="V9" s="11" t="s">
        <v>149</v>
      </c>
      <c r="W9" s="11" t="b">
        <f t="shared" si="3"/>
        <v>1</v>
      </c>
      <c r="X9" s="11" t="s">
        <v>150</v>
      </c>
      <c r="Y9" s="11" t="s">
        <v>150</v>
      </c>
      <c r="Z9" s="11" t="b">
        <f t="shared" si="4"/>
        <v>1</v>
      </c>
      <c r="AA9" s="11" t="s">
        <v>151</v>
      </c>
      <c r="AB9" s="11" t="s">
        <v>152</v>
      </c>
      <c r="AC9" s="11" t="s">
        <v>152</v>
      </c>
      <c r="AD9" s="11" t="b">
        <f t="shared" si="5"/>
        <v>1</v>
      </c>
      <c r="AE9" s="23" t="s">
        <v>9048</v>
      </c>
      <c r="AF9" s="11" t="s">
        <v>153</v>
      </c>
      <c r="AG9" s="11" t="b">
        <f t="shared" si="6"/>
        <v>0</v>
      </c>
      <c r="AH9" s="23" t="s">
        <v>154</v>
      </c>
      <c r="AI9" s="23" t="s">
        <v>9049</v>
      </c>
      <c r="AJ9" s="11" t="s">
        <v>155</v>
      </c>
      <c r="AK9" s="11" t="b">
        <f t="shared" si="7"/>
        <v>0</v>
      </c>
      <c r="AL9" s="23" t="s">
        <v>9050</v>
      </c>
      <c r="AM9" s="11" t="s">
        <v>156</v>
      </c>
      <c r="AN9" s="11" t="b">
        <f t="shared" si="8"/>
        <v>0</v>
      </c>
      <c r="AO9" s="23" t="s">
        <v>9051</v>
      </c>
      <c r="AP9" s="23" t="s">
        <v>9052</v>
      </c>
      <c r="AQ9" s="11" t="s">
        <v>157</v>
      </c>
      <c r="AR9" s="11" t="b">
        <f t="shared" si="9"/>
        <v>0</v>
      </c>
      <c r="AS9" s="11" t="s">
        <v>62</v>
      </c>
      <c r="AT9" s="11"/>
      <c r="AU9" s="11"/>
      <c r="AV9" s="11"/>
      <c r="AW9" s="11"/>
      <c r="AX9" s="12" t="s">
        <v>62</v>
      </c>
      <c r="AY9" s="11" t="s">
        <v>9053</v>
      </c>
      <c r="AZ9" s="12" t="s">
        <v>158</v>
      </c>
      <c r="BA9" s="12" t="b">
        <f t="shared" si="10"/>
        <v>0</v>
      </c>
      <c r="BB9" s="12" t="s">
        <v>63</v>
      </c>
      <c r="BC9" s="11" t="s">
        <v>9054</v>
      </c>
      <c r="BD9" s="12" t="s">
        <v>159</v>
      </c>
      <c r="BE9" s="12" t="b">
        <f t="shared" si="11"/>
        <v>0</v>
      </c>
      <c r="BF9" s="13" t="s">
        <v>160</v>
      </c>
      <c r="BG9" s="13" t="s">
        <v>9055</v>
      </c>
      <c r="BH9" s="11" t="s">
        <v>64</v>
      </c>
      <c r="BI9" s="11" t="s">
        <v>64</v>
      </c>
      <c r="BJ9" s="11" t="b">
        <f t="shared" si="12"/>
        <v>1</v>
      </c>
      <c r="BK9" s="11" t="s">
        <v>65</v>
      </c>
      <c r="BL9" s="11" t="s">
        <v>65</v>
      </c>
      <c r="BM9" s="11" t="b">
        <f t="shared" si="13"/>
        <v>1</v>
      </c>
      <c r="BN9" s="16" t="s">
        <v>66</v>
      </c>
      <c r="BO9" s="11" t="s">
        <v>64</v>
      </c>
      <c r="BP9" s="11" t="s">
        <v>64</v>
      </c>
      <c r="BQ9" s="11" t="b">
        <f t="shared" si="14"/>
        <v>1</v>
      </c>
      <c r="BR9" s="11" t="s">
        <v>64</v>
      </c>
      <c r="BS9" s="11" t="s">
        <v>64</v>
      </c>
      <c r="BT9" s="11" t="b">
        <f t="shared" si="15"/>
        <v>1</v>
      </c>
      <c r="BU9" s="12" t="s">
        <v>63</v>
      </c>
      <c r="BV9" s="12" t="s">
        <v>63</v>
      </c>
      <c r="BW9" s="12" t="b">
        <f t="shared" si="16"/>
        <v>1</v>
      </c>
      <c r="BX9" s="12" t="s">
        <v>63</v>
      </c>
      <c r="BY9" s="12" t="s">
        <v>63</v>
      </c>
      <c r="BZ9" s="12" t="s">
        <v>63</v>
      </c>
      <c r="CA9" s="12" t="b">
        <f t="shared" si="17"/>
        <v>1</v>
      </c>
      <c r="CB9" s="11" t="s">
        <v>64</v>
      </c>
      <c r="CC9" s="11" t="s">
        <v>64</v>
      </c>
      <c r="CD9" s="11" t="b">
        <f t="shared" si="18"/>
        <v>1</v>
      </c>
      <c r="CE9" s="12" t="s">
        <v>63</v>
      </c>
      <c r="CF9" s="12" t="s">
        <v>63</v>
      </c>
      <c r="CG9" s="12" t="b">
        <f t="shared" si="19"/>
        <v>1</v>
      </c>
      <c r="CH9" s="12" t="s">
        <v>63</v>
      </c>
      <c r="CI9" s="12" t="s">
        <v>63</v>
      </c>
      <c r="CJ9" s="12" t="s">
        <v>63</v>
      </c>
      <c r="CK9" s="12" t="b">
        <f t="shared" si="20"/>
        <v>1</v>
      </c>
      <c r="CL9" s="25"/>
      <c r="CM9" s="11" t="s">
        <v>135</v>
      </c>
      <c r="CN9" s="11" t="s">
        <v>67</v>
      </c>
      <c r="CO9" s="11" t="b">
        <f t="shared" si="21"/>
        <v>0</v>
      </c>
      <c r="CP9" s="93" t="s">
        <v>161</v>
      </c>
      <c r="CQ9" s="12" t="s">
        <v>63</v>
      </c>
      <c r="CR9" s="12" t="b">
        <f t="shared" si="22"/>
        <v>0</v>
      </c>
      <c r="CS9" s="11" t="b">
        <v>0</v>
      </c>
      <c r="CT9" s="11" t="s">
        <v>114</v>
      </c>
      <c r="CU9" s="11" t="b">
        <f t="shared" si="23"/>
        <v>1</v>
      </c>
      <c r="CV9" s="12" t="s">
        <v>162</v>
      </c>
      <c r="CW9" s="12" t="s">
        <v>162</v>
      </c>
      <c r="CX9" s="12" t="b">
        <f t="shared" si="24"/>
        <v>1</v>
      </c>
      <c r="CY9" s="25"/>
      <c r="CZ9" s="11" t="s">
        <v>71</v>
      </c>
      <c r="DA9" s="11" t="s">
        <v>71</v>
      </c>
      <c r="DB9" s="11" t="b">
        <f t="shared" si="25"/>
        <v>1</v>
      </c>
      <c r="DC9" s="11" t="s">
        <v>72</v>
      </c>
      <c r="DD9" s="12" t="s">
        <v>73</v>
      </c>
      <c r="DE9" s="12" t="s">
        <v>73</v>
      </c>
      <c r="DF9" s="13" t="b">
        <f t="shared" si="26"/>
        <v>1</v>
      </c>
      <c r="DG9" s="12" t="s">
        <v>73</v>
      </c>
      <c r="DH9" s="12" t="s">
        <v>73</v>
      </c>
      <c r="DI9" s="12" t="b">
        <f t="shared" si="27"/>
        <v>1</v>
      </c>
      <c r="DJ9" s="12" t="s">
        <v>73</v>
      </c>
      <c r="DK9" s="12" t="s">
        <v>73</v>
      </c>
      <c r="DL9" s="12" t="s">
        <v>73</v>
      </c>
      <c r="DM9" s="12" t="s">
        <v>73</v>
      </c>
      <c r="DN9" s="12" t="s">
        <v>73</v>
      </c>
      <c r="DO9" s="12" t="s">
        <v>73</v>
      </c>
      <c r="DP9" s="12" t="s">
        <v>73</v>
      </c>
      <c r="DQ9" s="12" t="s">
        <v>73</v>
      </c>
      <c r="DR9" s="12" t="s">
        <v>73</v>
      </c>
      <c r="DS9" s="12" t="s">
        <v>73</v>
      </c>
      <c r="DT9" s="12" t="s">
        <v>73</v>
      </c>
      <c r="DU9" s="25"/>
      <c r="DV9" s="11" t="s">
        <v>163</v>
      </c>
      <c r="DW9" s="11" t="s">
        <v>145</v>
      </c>
      <c r="DX9" s="13" t="s">
        <v>164</v>
      </c>
      <c r="DY9" s="12" t="s">
        <v>9037</v>
      </c>
      <c r="DZ9" s="12" t="s">
        <v>9038</v>
      </c>
      <c r="EA9" s="14" t="s">
        <v>63</v>
      </c>
      <c r="EB9" s="14">
        <v>45802</v>
      </c>
      <c r="EC9" s="14">
        <v>45801</v>
      </c>
      <c r="ED9" s="14">
        <v>45801</v>
      </c>
      <c r="EE9" s="136" t="b">
        <f>Table4[[#This Row],[Laatst gewijzigd op]]=Table4[[#This Row],[LastModifiedOn21]]</f>
        <v>1</v>
      </c>
      <c r="EF9" s="97"/>
    </row>
    <row r="10" spans="1:136" s="15" customFormat="1" ht="12.75" customHeight="1">
      <c r="A10" s="96">
        <v>8</v>
      </c>
      <c r="B10" s="44" t="s">
        <v>165</v>
      </c>
      <c r="C10" s="44" t="s">
        <v>166</v>
      </c>
      <c r="D10" s="44" t="b">
        <f t="shared" si="0"/>
        <v>0</v>
      </c>
      <c r="E10" s="44" t="s">
        <v>167</v>
      </c>
      <c r="F10" s="44" t="s">
        <v>165</v>
      </c>
      <c r="G10" s="44" t="s">
        <v>168</v>
      </c>
      <c r="H10" s="44" t="b">
        <f t="shared" si="1"/>
        <v>0</v>
      </c>
      <c r="I10" s="11" t="s">
        <v>169</v>
      </c>
      <c r="J10" s="12">
        <v>66</v>
      </c>
      <c r="K10" s="12">
        <v>3074</v>
      </c>
      <c r="L10" s="13" t="s">
        <v>170</v>
      </c>
      <c r="M10" s="13" t="s">
        <v>8844</v>
      </c>
      <c r="N10" s="13" t="s">
        <v>8845</v>
      </c>
      <c r="O10" s="13" t="s">
        <v>171</v>
      </c>
      <c r="P10" s="25"/>
      <c r="Q10" s="11" t="s">
        <v>172</v>
      </c>
      <c r="R10" s="11" t="s">
        <v>172</v>
      </c>
      <c r="S10" s="11" t="b">
        <f t="shared" si="2"/>
        <v>1</v>
      </c>
      <c r="T10" s="11" t="s">
        <v>173</v>
      </c>
      <c r="U10" s="11" t="s">
        <v>174</v>
      </c>
      <c r="V10" s="11" t="s">
        <v>174</v>
      </c>
      <c r="W10" s="11" t="b">
        <f t="shared" si="3"/>
        <v>1</v>
      </c>
      <c r="X10" s="11" t="s">
        <v>175</v>
      </c>
      <c r="Y10" s="11" t="s">
        <v>175</v>
      </c>
      <c r="Z10" s="11" t="b">
        <f t="shared" si="4"/>
        <v>1</v>
      </c>
      <c r="AA10" s="11" t="s">
        <v>175</v>
      </c>
      <c r="AB10" s="11" t="s">
        <v>175</v>
      </c>
      <c r="AC10" s="11" t="s">
        <v>175</v>
      </c>
      <c r="AD10" s="11" t="b">
        <f t="shared" si="5"/>
        <v>1</v>
      </c>
      <c r="AE10" s="11" t="s">
        <v>9056</v>
      </c>
      <c r="AF10" s="11" t="s">
        <v>9056</v>
      </c>
      <c r="AG10" s="11" t="b">
        <f t="shared" si="6"/>
        <v>1</v>
      </c>
      <c r="AH10" s="11" t="s">
        <v>176</v>
      </c>
      <c r="AI10" s="11" t="s">
        <v>9057</v>
      </c>
      <c r="AJ10" s="11" t="s">
        <v>9057</v>
      </c>
      <c r="AK10" s="11" t="b">
        <f t="shared" si="7"/>
        <v>1</v>
      </c>
      <c r="AL10" s="11" t="s">
        <v>9058</v>
      </c>
      <c r="AM10" s="11" t="s">
        <v>178</v>
      </c>
      <c r="AN10" s="11" t="b">
        <f t="shared" si="8"/>
        <v>0</v>
      </c>
      <c r="AO10" s="23" t="s">
        <v>9059</v>
      </c>
      <c r="AP10" s="11" t="s">
        <v>9060</v>
      </c>
      <c r="AQ10" s="11" t="s">
        <v>179</v>
      </c>
      <c r="AR10" s="11" t="b">
        <f t="shared" si="9"/>
        <v>0</v>
      </c>
      <c r="AS10" s="11" t="s">
        <v>61</v>
      </c>
      <c r="AT10" s="11"/>
      <c r="AU10" s="11"/>
      <c r="AV10" s="11"/>
      <c r="AW10" s="23"/>
      <c r="AX10" s="12" t="s">
        <v>61</v>
      </c>
      <c r="AY10" s="23" t="s">
        <v>9061</v>
      </c>
      <c r="AZ10" s="12" t="s">
        <v>180</v>
      </c>
      <c r="BA10" s="12" t="b">
        <f t="shared" si="10"/>
        <v>0</v>
      </c>
      <c r="BB10" s="12" t="s">
        <v>63</v>
      </c>
      <c r="BC10" s="23" t="s">
        <v>9062</v>
      </c>
      <c r="BD10" s="12" t="s">
        <v>180</v>
      </c>
      <c r="BE10" s="12" t="b">
        <f t="shared" si="11"/>
        <v>0</v>
      </c>
      <c r="BF10" s="13" t="s">
        <v>182</v>
      </c>
      <c r="BG10" s="13" t="s">
        <v>9063</v>
      </c>
      <c r="BH10" s="11" t="s">
        <v>64</v>
      </c>
      <c r="BI10" s="11" t="s">
        <v>64</v>
      </c>
      <c r="BJ10" s="11" t="b">
        <f t="shared" si="12"/>
        <v>1</v>
      </c>
      <c r="BK10" s="11" t="s">
        <v>65</v>
      </c>
      <c r="BL10" s="11" t="s">
        <v>65</v>
      </c>
      <c r="BM10" s="11" t="b">
        <f t="shared" si="13"/>
        <v>1</v>
      </c>
      <c r="BN10" s="16" t="s">
        <v>66</v>
      </c>
      <c r="BO10" s="11" t="s">
        <v>64</v>
      </c>
      <c r="BP10" s="11" t="s">
        <v>64</v>
      </c>
      <c r="BQ10" s="11" t="b">
        <f t="shared" si="14"/>
        <v>1</v>
      </c>
      <c r="BR10" s="11" t="s">
        <v>64</v>
      </c>
      <c r="BS10" s="11" t="s">
        <v>64</v>
      </c>
      <c r="BT10" s="11" t="b">
        <f t="shared" si="15"/>
        <v>1</v>
      </c>
      <c r="BU10" s="12" t="s">
        <v>63</v>
      </c>
      <c r="BV10" s="12" t="s">
        <v>63</v>
      </c>
      <c r="BW10" s="12" t="b">
        <f t="shared" si="16"/>
        <v>1</v>
      </c>
      <c r="BX10" s="12" t="s">
        <v>63</v>
      </c>
      <c r="BY10" s="12" t="s">
        <v>63</v>
      </c>
      <c r="BZ10" s="12" t="s">
        <v>63</v>
      </c>
      <c r="CA10" s="12" t="b">
        <f t="shared" si="17"/>
        <v>1</v>
      </c>
      <c r="CB10" s="11" t="s">
        <v>64</v>
      </c>
      <c r="CC10" s="11" t="s">
        <v>64</v>
      </c>
      <c r="CD10" s="11" t="b">
        <f t="shared" si="18"/>
        <v>1</v>
      </c>
      <c r="CE10" s="12" t="s">
        <v>63</v>
      </c>
      <c r="CF10" s="12" t="s">
        <v>63</v>
      </c>
      <c r="CG10" s="12" t="b">
        <f t="shared" si="19"/>
        <v>1</v>
      </c>
      <c r="CH10" s="12" t="s">
        <v>63</v>
      </c>
      <c r="CI10" s="12" t="s">
        <v>63</v>
      </c>
      <c r="CJ10" s="12" t="s">
        <v>63</v>
      </c>
      <c r="CK10" s="12" t="b">
        <f t="shared" si="20"/>
        <v>1</v>
      </c>
      <c r="CL10" s="25"/>
      <c r="CM10" s="11" t="s">
        <v>135</v>
      </c>
      <c r="CN10" s="11" t="s">
        <v>8917</v>
      </c>
      <c r="CO10" s="11" t="b">
        <f t="shared" si="21"/>
        <v>0</v>
      </c>
      <c r="CP10" s="11" t="s">
        <v>9064</v>
      </c>
      <c r="CQ10" s="12" t="s">
        <v>183</v>
      </c>
      <c r="CR10" s="12" t="b">
        <f t="shared" si="22"/>
        <v>0</v>
      </c>
      <c r="CS10" s="11" t="b">
        <v>0</v>
      </c>
      <c r="CT10" s="11" t="s">
        <v>69</v>
      </c>
      <c r="CU10" s="11" t="b">
        <f t="shared" si="23"/>
        <v>1</v>
      </c>
      <c r="CV10" s="12" t="s">
        <v>63</v>
      </c>
      <c r="CW10" s="12" t="s">
        <v>63</v>
      </c>
      <c r="CX10" s="12" t="b">
        <f t="shared" si="24"/>
        <v>1</v>
      </c>
      <c r="CY10" s="25"/>
      <c r="CZ10" s="11" t="s">
        <v>71</v>
      </c>
      <c r="DA10" s="11" t="s">
        <v>71</v>
      </c>
      <c r="DB10" s="11" t="b">
        <f t="shared" si="25"/>
        <v>1</v>
      </c>
      <c r="DC10" s="11" t="s">
        <v>72</v>
      </c>
      <c r="DD10" s="12" t="s">
        <v>73</v>
      </c>
      <c r="DE10" s="12" t="s">
        <v>73</v>
      </c>
      <c r="DF10" s="13" t="b">
        <f t="shared" si="26"/>
        <v>1</v>
      </c>
      <c r="DG10" s="12" t="s">
        <v>73</v>
      </c>
      <c r="DH10" s="12" t="s">
        <v>73</v>
      </c>
      <c r="DI10" s="12" t="b">
        <f t="shared" si="27"/>
        <v>1</v>
      </c>
      <c r="DJ10" s="12" t="s">
        <v>73</v>
      </c>
      <c r="DK10" s="12" t="s">
        <v>73</v>
      </c>
      <c r="DL10" s="12" t="s">
        <v>73</v>
      </c>
      <c r="DM10" s="12" t="s">
        <v>73</v>
      </c>
      <c r="DN10" s="12" t="s">
        <v>73</v>
      </c>
      <c r="DO10" s="12" t="s">
        <v>73</v>
      </c>
      <c r="DP10" s="12" t="s">
        <v>73</v>
      </c>
      <c r="DQ10" s="12" t="s">
        <v>73</v>
      </c>
      <c r="DR10" s="12" t="s">
        <v>73</v>
      </c>
      <c r="DS10" s="12" t="s">
        <v>73</v>
      </c>
      <c r="DT10" s="12" t="s">
        <v>73</v>
      </c>
      <c r="DU10" s="25"/>
      <c r="DV10" s="11" t="s">
        <v>184</v>
      </c>
      <c r="DW10" s="11" t="s">
        <v>185</v>
      </c>
      <c r="DX10" s="13" t="s">
        <v>185</v>
      </c>
      <c r="DY10" s="12" t="s">
        <v>9037</v>
      </c>
      <c r="DZ10" s="12" t="s">
        <v>9038</v>
      </c>
      <c r="EA10" s="14" t="s">
        <v>63</v>
      </c>
      <c r="EB10" s="14">
        <v>45802</v>
      </c>
      <c r="EC10" s="14">
        <v>45801</v>
      </c>
      <c r="ED10" s="14">
        <v>45801</v>
      </c>
      <c r="EE10" s="136" t="b">
        <f>Table4[[#This Row],[Laatst gewijzigd op]]=Table4[[#This Row],[LastModifiedOn21]]</f>
        <v>1</v>
      </c>
      <c r="EF10" s="97"/>
    </row>
    <row r="11" spans="1:136" s="15" customFormat="1" ht="12.75" customHeight="1">
      <c r="A11" s="96">
        <v>9</v>
      </c>
      <c r="B11" s="44" t="s">
        <v>186</v>
      </c>
      <c r="C11" s="44" t="s">
        <v>186</v>
      </c>
      <c r="D11" s="44" t="b">
        <f t="shared" si="0"/>
        <v>1</v>
      </c>
      <c r="E11" s="44" t="s">
        <v>187</v>
      </c>
      <c r="F11" s="44" t="s">
        <v>188</v>
      </c>
      <c r="G11" s="44" t="s">
        <v>188</v>
      </c>
      <c r="H11" s="44" t="b">
        <f t="shared" si="1"/>
        <v>1</v>
      </c>
      <c r="I11" s="11" t="s">
        <v>189</v>
      </c>
      <c r="J11" s="12">
        <v>149</v>
      </c>
      <c r="K11" s="12">
        <v>3110</v>
      </c>
      <c r="L11" s="13" t="s">
        <v>190</v>
      </c>
      <c r="M11" s="13" t="s">
        <v>8848</v>
      </c>
      <c r="N11" s="13" t="s">
        <v>191</v>
      </c>
      <c r="O11" s="13" t="s">
        <v>191</v>
      </c>
      <c r="P11" s="25"/>
      <c r="Q11" s="11" t="s">
        <v>192</v>
      </c>
      <c r="R11" s="11" t="s">
        <v>192</v>
      </c>
      <c r="S11" s="11" t="b">
        <f t="shared" si="2"/>
        <v>1</v>
      </c>
      <c r="T11" s="11" t="s">
        <v>193</v>
      </c>
      <c r="U11" s="11" t="s">
        <v>194</v>
      </c>
      <c r="V11" s="11" t="s">
        <v>194</v>
      </c>
      <c r="W11" s="11" t="b">
        <f t="shared" si="3"/>
        <v>1</v>
      </c>
      <c r="X11" s="11" t="s">
        <v>195</v>
      </c>
      <c r="Y11" s="11" t="s">
        <v>195</v>
      </c>
      <c r="Z11" s="11" t="b">
        <f t="shared" si="4"/>
        <v>1</v>
      </c>
      <c r="AA11" s="11" t="s">
        <v>195</v>
      </c>
      <c r="AB11" s="11" t="s">
        <v>195</v>
      </c>
      <c r="AC11" s="11" t="s">
        <v>195</v>
      </c>
      <c r="AD11" s="11" t="b">
        <f t="shared" si="5"/>
        <v>1</v>
      </c>
      <c r="AE11" s="11" t="s">
        <v>196</v>
      </c>
      <c r="AF11" s="11" t="s">
        <v>197</v>
      </c>
      <c r="AG11" s="11" t="b">
        <f t="shared" si="6"/>
        <v>0</v>
      </c>
      <c r="AH11" s="11" t="s">
        <v>198</v>
      </c>
      <c r="AI11" s="11" t="s">
        <v>199</v>
      </c>
      <c r="AJ11" s="11" t="s">
        <v>200</v>
      </c>
      <c r="AK11" s="11" t="b">
        <f t="shared" si="7"/>
        <v>0</v>
      </c>
      <c r="AL11" s="12" t="s">
        <v>63</v>
      </c>
      <c r="AM11" s="11" t="s">
        <v>63</v>
      </c>
      <c r="AN11" s="11" t="b">
        <f t="shared" si="8"/>
        <v>1</v>
      </c>
      <c r="AO11" s="12" t="s">
        <v>63</v>
      </c>
      <c r="AP11" s="12" t="s">
        <v>63</v>
      </c>
      <c r="AQ11" s="11" t="s">
        <v>63</v>
      </c>
      <c r="AR11" s="11" t="b">
        <f t="shared" si="9"/>
        <v>1</v>
      </c>
      <c r="AS11" s="11" t="s">
        <v>61</v>
      </c>
      <c r="AT11" s="11"/>
      <c r="AU11" s="11"/>
      <c r="AV11" s="11"/>
      <c r="AW11" s="11"/>
      <c r="AX11" s="12" t="s">
        <v>61</v>
      </c>
      <c r="AY11" s="11" t="s">
        <v>9065</v>
      </c>
      <c r="AZ11" s="12" t="s">
        <v>63</v>
      </c>
      <c r="BA11" s="12" t="b">
        <f t="shared" si="10"/>
        <v>0</v>
      </c>
      <c r="BB11" s="12" t="s">
        <v>63</v>
      </c>
      <c r="BC11" s="11" t="s">
        <v>9066</v>
      </c>
      <c r="BD11" s="12" t="s">
        <v>63</v>
      </c>
      <c r="BE11" s="12" t="b">
        <f t="shared" si="11"/>
        <v>0</v>
      </c>
      <c r="BF11" s="13" t="s">
        <v>201</v>
      </c>
      <c r="BG11" s="13" t="s">
        <v>202</v>
      </c>
      <c r="BH11" s="11" t="s">
        <v>203</v>
      </c>
      <c r="BI11" s="11" t="s">
        <v>203</v>
      </c>
      <c r="BJ11" s="11" t="b">
        <f t="shared" si="12"/>
        <v>1</v>
      </c>
      <c r="BK11" s="11" t="s">
        <v>204</v>
      </c>
      <c r="BL11" s="11" t="s">
        <v>204</v>
      </c>
      <c r="BM11" s="11" t="b">
        <f t="shared" si="13"/>
        <v>1</v>
      </c>
      <c r="BN11" s="16" t="s">
        <v>205</v>
      </c>
      <c r="BO11" s="11" t="s">
        <v>206</v>
      </c>
      <c r="BP11" s="11" t="s">
        <v>206</v>
      </c>
      <c r="BQ11" s="11" t="b">
        <f t="shared" si="14"/>
        <v>1</v>
      </c>
      <c r="BR11" s="11" t="s">
        <v>203</v>
      </c>
      <c r="BS11" s="11" t="s">
        <v>203</v>
      </c>
      <c r="BT11" s="11" t="b">
        <f t="shared" si="15"/>
        <v>1</v>
      </c>
      <c r="BU11" s="11" t="s">
        <v>207</v>
      </c>
      <c r="BV11" s="12" t="s">
        <v>207</v>
      </c>
      <c r="BW11" s="12" t="b">
        <f t="shared" si="16"/>
        <v>1</v>
      </c>
      <c r="BX11" s="11" t="s">
        <v>205</v>
      </c>
      <c r="BY11" s="11" t="s">
        <v>208</v>
      </c>
      <c r="BZ11" s="12" t="s">
        <v>208</v>
      </c>
      <c r="CA11" s="12" t="b">
        <f t="shared" si="17"/>
        <v>1</v>
      </c>
      <c r="CB11" s="11" t="s">
        <v>203</v>
      </c>
      <c r="CC11" s="11" t="s">
        <v>203</v>
      </c>
      <c r="CD11" s="11" t="b">
        <f t="shared" si="18"/>
        <v>1</v>
      </c>
      <c r="CE11" s="11" t="s">
        <v>209</v>
      </c>
      <c r="CF11" s="12" t="s">
        <v>209</v>
      </c>
      <c r="CG11" s="12" t="b">
        <f t="shared" si="19"/>
        <v>1</v>
      </c>
      <c r="CH11" s="11" t="s">
        <v>205</v>
      </c>
      <c r="CI11" s="11" t="s">
        <v>208</v>
      </c>
      <c r="CJ11" s="12" t="s">
        <v>208</v>
      </c>
      <c r="CK11" s="12" t="b">
        <f t="shared" si="20"/>
        <v>1</v>
      </c>
      <c r="CL11" s="25"/>
      <c r="CM11" s="11" t="s">
        <v>135</v>
      </c>
      <c r="CN11" s="11" t="s">
        <v>8917</v>
      </c>
      <c r="CO11" s="11" t="b">
        <f t="shared" si="21"/>
        <v>0</v>
      </c>
      <c r="CP11" s="11" t="s">
        <v>210</v>
      </c>
      <c r="CQ11" s="12" t="s">
        <v>210</v>
      </c>
      <c r="CR11" s="12" t="b">
        <f t="shared" si="22"/>
        <v>1</v>
      </c>
      <c r="CS11" s="11" t="b">
        <v>0</v>
      </c>
      <c r="CT11" s="11" t="s">
        <v>69</v>
      </c>
      <c r="CU11" s="11" t="b">
        <f t="shared" si="23"/>
        <v>1</v>
      </c>
      <c r="CV11" s="12" t="s">
        <v>63</v>
      </c>
      <c r="CW11" s="12" t="s">
        <v>63</v>
      </c>
      <c r="CX11" s="12" t="b">
        <f t="shared" si="24"/>
        <v>1</v>
      </c>
      <c r="CY11" s="25"/>
      <c r="CZ11" s="11" t="s">
        <v>211</v>
      </c>
      <c r="DA11" s="11" t="s">
        <v>211</v>
      </c>
      <c r="DB11" s="11" t="b">
        <f t="shared" si="25"/>
        <v>1</v>
      </c>
      <c r="DC11" s="11" t="s">
        <v>212</v>
      </c>
      <c r="DD11" s="12" t="s">
        <v>73</v>
      </c>
      <c r="DE11" s="12" t="s">
        <v>213</v>
      </c>
      <c r="DF11" s="13" t="b">
        <f t="shared" si="26"/>
        <v>0</v>
      </c>
      <c r="DG11" s="12" t="s">
        <v>73</v>
      </c>
      <c r="DH11" s="12" t="s">
        <v>213</v>
      </c>
      <c r="DI11" s="12" t="b">
        <f t="shared" si="27"/>
        <v>0</v>
      </c>
      <c r="DJ11" s="12" t="s">
        <v>213</v>
      </c>
      <c r="DK11" s="12" t="s">
        <v>213</v>
      </c>
      <c r="DL11" s="12" t="s">
        <v>73</v>
      </c>
      <c r="DM11" s="12" t="s">
        <v>73</v>
      </c>
      <c r="DN11" s="12" t="s">
        <v>73</v>
      </c>
      <c r="DO11" s="12" t="s">
        <v>73</v>
      </c>
      <c r="DP11" s="12" t="s">
        <v>73</v>
      </c>
      <c r="DQ11" s="12" t="s">
        <v>73</v>
      </c>
      <c r="DR11" s="12" t="s">
        <v>73</v>
      </c>
      <c r="DS11" s="12" t="s">
        <v>73</v>
      </c>
      <c r="DT11" s="12" t="s">
        <v>73</v>
      </c>
      <c r="DU11" s="25"/>
      <c r="DV11" s="11" t="s">
        <v>214</v>
      </c>
      <c r="DW11" s="11" t="s">
        <v>189</v>
      </c>
      <c r="DX11" s="13" t="s">
        <v>189</v>
      </c>
      <c r="DY11" s="12" t="s">
        <v>9037</v>
      </c>
      <c r="DZ11" s="12" t="s">
        <v>9038</v>
      </c>
      <c r="EA11" s="14" t="s">
        <v>63</v>
      </c>
      <c r="EB11" s="14">
        <v>44702</v>
      </c>
      <c r="EC11" s="14">
        <v>45346</v>
      </c>
      <c r="ED11" s="14">
        <v>45346</v>
      </c>
      <c r="EE11" s="136" t="b">
        <f>Table4[[#This Row],[Laatst gewijzigd op]]=Table4[[#This Row],[LastModifiedOn21]]</f>
        <v>1</v>
      </c>
      <c r="EF11" s="97"/>
    </row>
    <row r="12" spans="1:136" s="15" customFormat="1" ht="12.75" customHeight="1">
      <c r="A12" s="96">
        <v>10</v>
      </c>
      <c r="B12" s="44" t="s">
        <v>215</v>
      </c>
      <c r="C12" s="44" t="s">
        <v>215</v>
      </c>
      <c r="D12" s="44" t="b">
        <f t="shared" si="0"/>
        <v>1</v>
      </c>
      <c r="E12" s="44" t="s">
        <v>216</v>
      </c>
      <c r="F12" s="44" t="s">
        <v>217</v>
      </c>
      <c r="G12" s="44" t="s">
        <v>217</v>
      </c>
      <c r="H12" s="44" t="b">
        <f t="shared" si="1"/>
        <v>1</v>
      </c>
      <c r="I12" s="11" t="s">
        <v>218</v>
      </c>
      <c r="J12" s="12">
        <v>144</v>
      </c>
      <c r="K12" s="12">
        <v>3254</v>
      </c>
      <c r="L12" s="13" t="s">
        <v>219</v>
      </c>
      <c r="M12" s="13" t="s">
        <v>220</v>
      </c>
      <c r="N12" s="13" t="s">
        <v>220</v>
      </c>
      <c r="O12" s="13" t="s">
        <v>220</v>
      </c>
      <c r="P12" s="25"/>
      <c r="Q12" s="11" t="s">
        <v>221</v>
      </c>
      <c r="R12" s="11" t="s">
        <v>221</v>
      </c>
      <c r="S12" s="11" t="b">
        <f t="shared" si="2"/>
        <v>1</v>
      </c>
      <c r="T12" s="11" t="s">
        <v>222</v>
      </c>
      <c r="U12" s="11" t="s">
        <v>223</v>
      </c>
      <c r="V12" s="11" t="s">
        <v>223</v>
      </c>
      <c r="W12" s="11" t="b">
        <f t="shared" si="3"/>
        <v>1</v>
      </c>
      <c r="X12" s="11" t="s">
        <v>224</v>
      </c>
      <c r="Y12" s="11" t="s">
        <v>224</v>
      </c>
      <c r="Z12" s="11" t="b">
        <f t="shared" si="4"/>
        <v>1</v>
      </c>
      <c r="AA12" s="11" t="s">
        <v>225</v>
      </c>
      <c r="AB12" s="11" t="s">
        <v>225</v>
      </c>
      <c r="AC12" s="11" t="s">
        <v>225</v>
      </c>
      <c r="AD12" s="11" t="b">
        <f t="shared" si="5"/>
        <v>1</v>
      </c>
      <c r="AE12" s="11" t="s">
        <v>226</v>
      </c>
      <c r="AF12" s="11" t="s">
        <v>226</v>
      </c>
      <c r="AG12" s="11" t="b">
        <f t="shared" si="6"/>
        <v>1</v>
      </c>
      <c r="AH12" s="11" t="s">
        <v>227</v>
      </c>
      <c r="AI12" s="11" t="s">
        <v>228</v>
      </c>
      <c r="AJ12" s="11" t="s">
        <v>228</v>
      </c>
      <c r="AK12" s="11" t="b">
        <f t="shared" si="7"/>
        <v>1</v>
      </c>
      <c r="AL12" s="11" t="s">
        <v>229</v>
      </c>
      <c r="AM12" s="11" t="s">
        <v>229</v>
      </c>
      <c r="AN12" s="11" t="b">
        <f t="shared" si="8"/>
        <v>1</v>
      </c>
      <c r="AO12" s="11" t="s">
        <v>230</v>
      </c>
      <c r="AP12" s="11" t="s">
        <v>231</v>
      </c>
      <c r="AQ12" s="11" t="s">
        <v>231</v>
      </c>
      <c r="AR12" s="11" t="b">
        <f t="shared" si="9"/>
        <v>1</v>
      </c>
      <c r="AS12" s="11" t="s">
        <v>61</v>
      </c>
      <c r="AT12" s="11"/>
      <c r="AU12" s="11"/>
      <c r="AV12" s="11"/>
      <c r="AW12" s="12"/>
      <c r="AX12" s="12" t="s">
        <v>61</v>
      </c>
      <c r="AY12" s="12" t="s">
        <v>63</v>
      </c>
      <c r="AZ12" s="12">
        <v>0</v>
      </c>
      <c r="BA12" s="12" t="b">
        <f t="shared" si="10"/>
        <v>0</v>
      </c>
      <c r="BB12" s="12" t="s">
        <v>63</v>
      </c>
      <c r="BC12" s="12" t="s">
        <v>63</v>
      </c>
      <c r="BD12" s="12">
        <v>0</v>
      </c>
      <c r="BE12" s="12" t="b">
        <f t="shared" si="11"/>
        <v>0</v>
      </c>
      <c r="BF12" s="13" t="s">
        <v>232</v>
      </c>
      <c r="BG12" s="13" t="s">
        <v>63</v>
      </c>
      <c r="BH12" s="11" t="s">
        <v>64</v>
      </c>
      <c r="BI12" s="11" t="s">
        <v>64</v>
      </c>
      <c r="BJ12" s="11" t="b">
        <f t="shared" si="12"/>
        <v>1</v>
      </c>
      <c r="BK12" s="11" t="s">
        <v>65</v>
      </c>
      <c r="BL12" s="11" t="s">
        <v>65</v>
      </c>
      <c r="BM12" s="11" t="b">
        <f t="shared" si="13"/>
        <v>1</v>
      </c>
      <c r="BN12" s="16" t="s">
        <v>66</v>
      </c>
      <c r="BO12" s="11" t="s">
        <v>64</v>
      </c>
      <c r="BP12" s="11" t="s">
        <v>64</v>
      </c>
      <c r="BQ12" s="11" t="b">
        <f t="shared" si="14"/>
        <v>1</v>
      </c>
      <c r="BR12" s="11" t="s">
        <v>64</v>
      </c>
      <c r="BS12" s="11" t="s">
        <v>64</v>
      </c>
      <c r="BT12" s="11" t="b">
        <f t="shared" si="15"/>
        <v>1</v>
      </c>
      <c r="BU12" s="12" t="s">
        <v>63</v>
      </c>
      <c r="BV12" s="12" t="s">
        <v>63</v>
      </c>
      <c r="BW12" s="12" t="b">
        <f t="shared" si="16"/>
        <v>1</v>
      </c>
      <c r="BX12" s="12" t="s">
        <v>63</v>
      </c>
      <c r="BY12" s="12" t="s">
        <v>63</v>
      </c>
      <c r="BZ12" s="12" t="s">
        <v>63</v>
      </c>
      <c r="CA12" s="12" t="b">
        <f t="shared" si="17"/>
        <v>1</v>
      </c>
      <c r="CB12" s="11" t="s">
        <v>64</v>
      </c>
      <c r="CC12" s="11" t="s">
        <v>64</v>
      </c>
      <c r="CD12" s="11" t="b">
        <f t="shared" si="18"/>
        <v>1</v>
      </c>
      <c r="CE12" s="12" t="s">
        <v>63</v>
      </c>
      <c r="CF12" s="12" t="s">
        <v>63</v>
      </c>
      <c r="CG12" s="12" t="b">
        <f t="shared" si="19"/>
        <v>1</v>
      </c>
      <c r="CH12" s="12" t="s">
        <v>63</v>
      </c>
      <c r="CI12" s="12" t="s">
        <v>63</v>
      </c>
      <c r="CJ12" s="12" t="s">
        <v>63</v>
      </c>
      <c r="CK12" s="12" t="b">
        <f t="shared" si="20"/>
        <v>1</v>
      </c>
      <c r="CL12" s="25"/>
      <c r="CM12" s="11" t="s">
        <v>233</v>
      </c>
      <c r="CN12" s="11" t="s">
        <v>234</v>
      </c>
      <c r="CO12" s="11" t="b">
        <f t="shared" si="21"/>
        <v>1</v>
      </c>
      <c r="CP12" s="12" t="s">
        <v>63</v>
      </c>
      <c r="CQ12" s="12" t="s">
        <v>63</v>
      </c>
      <c r="CR12" s="12" t="b">
        <f t="shared" si="22"/>
        <v>1</v>
      </c>
      <c r="CS12" s="11" t="b">
        <v>0</v>
      </c>
      <c r="CT12" s="11" t="s">
        <v>69</v>
      </c>
      <c r="CU12" s="11" t="b">
        <f t="shared" si="23"/>
        <v>1</v>
      </c>
      <c r="CV12" s="12" t="s">
        <v>63</v>
      </c>
      <c r="CW12" s="12" t="s">
        <v>63</v>
      </c>
      <c r="CX12" s="12" t="b">
        <f t="shared" si="24"/>
        <v>1</v>
      </c>
      <c r="CY12" s="25"/>
      <c r="CZ12" s="11" t="s">
        <v>71</v>
      </c>
      <c r="DA12" s="11" t="s">
        <v>71</v>
      </c>
      <c r="DB12" s="11" t="b">
        <f t="shared" si="25"/>
        <v>1</v>
      </c>
      <c r="DC12" s="11" t="s">
        <v>212</v>
      </c>
      <c r="DD12" s="12" t="s">
        <v>73</v>
      </c>
      <c r="DE12" s="12" t="s">
        <v>73</v>
      </c>
      <c r="DF12" s="13" t="b">
        <f t="shared" si="26"/>
        <v>1</v>
      </c>
      <c r="DG12" s="12" t="s">
        <v>73</v>
      </c>
      <c r="DH12" s="12" t="s">
        <v>73</v>
      </c>
      <c r="DI12" s="12" t="b">
        <f t="shared" si="27"/>
        <v>1</v>
      </c>
      <c r="DJ12" s="12" t="s">
        <v>73</v>
      </c>
      <c r="DK12" s="12" t="s">
        <v>73</v>
      </c>
      <c r="DL12" s="12" t="s">
        <v>73</v>
      </c>
      <c r="DM12" s="12" t="s">
        <v>73</v>
      </c>
      <c r="DN12" s="12" t="s">
        <v>73</v>
      </c>
      <c r="DO12" s="12" t="s">
        <v>73</v>
      </c>
      <c r="DP12" s="12" t="s">
        <v>73</v>
      </c>
      <c r="DQ12" s="12" t="s">
        <v>73</v>
      </c>
      <c r="DR12" s="12" t="s">
        <v>73</v>
      </c>
      <c r="DS12" s="12" t="s">
        <v>73</v>
      </c>
      <c r="DT12" s="12" t="s">
        <v>73</v>
      </c>
      <c r="DU12" s="25"/>
      <c r="DV12" s="11" t="s">
        <v>235</v>
      </c>
      <c r="DW12" s="11" t="s">
        <v>218</v>
      </c>
      <c r="DX12" s="13" t="s">
        <v>218</v>
      </c>
      <c r="DY12" s="12" t="s">
        <v>9037</v>
      </c>
      <c r="DZ12" s="12" t="s">
        <v>9038</v>
      </c>
      <c r="EA12" s="14" t="s">
        <v>63</v>
      </c>
      <c r="EB12" s="14">
        <v>44702</v>
      </c>
      <c r="EC12" s="14">
        <v>45346</v>
      </c>
      <c r="ED12" s="14">
        <v>45346</v>
      </c>
      <c r="EE12" s="136" t="b">
        <f>Table4[[#This Row],[Laatst gewijzigd op]]=Table4[[#This Row],[LastModifiedOn21]]</f>
        <v>1</v>
      </c>
      <c r="EF12" s="97"/>
    </row>
    <row r="13" spans="1:136" s="15" customFormat="1" ht="12.75" customHeight="1">
      <c r="A13" s="96">
        <v>11</v>
      </c>
      <c r="B13" s="44" t="s">
        <v>237</v>
      </c>
      <c r="C13" s="44" t="s">
        <v>238</v>
      </c>
      <c r="D13" s="44" t="b">
        <f t="shared" si="0"/>
        <v>0</v>
      </c>
      <c r="E13" s="44" t="s">
        <v>239</v>
      </c>
      <c r="F13" s="44" t="s">
        <v>240</v>
      </c>
      <c r="G13" s="44" t="s">
        <v>240</v>
      </c>
      <c r="H13" s="44" t="b">
        <f t="shared" si="1"/>
        <v>1</v>
      </c>
      <c r="I13" s="11" t="s">
        <v>48</v>
      </c>
      <c r="J13" s="12">
        <v>128</v>
      </c>
      <c r="K13" s="12">
        <v>3196</v>
      </c>
      <c r="L13" s="13" t="s">
        <v>241</v>
      </c>
      <c r="M13" s="13" t="s">
        <v>4115</v>
      </c>
      <c r="N13" s="13" t="s">
        <v>8857</v>
      </c>
      <c r="O13" s="13" t="s">
        <v>242</v>
      </c>
      <c r="P13" s="25"/>
      <c r="Q13" s="11" t="s">
        <v>243</v>
      </c>
      <c r="R13" s="11" t="s">
        <v>243</v>
      </c>
      <c r="S13" s="11" t="b">
        <f t="shared" si="2"/>
        <v>1</v>
      </c>
      <c r="T13" s="11" t="s">
        <v>244</v>
      </c>
      <c r="U13" s="11" t="s">
        <v>245</v>
      </c>
      <c r="V13" s="11" t="s">
        <v>245</v>
      </c>
      <c r="W13" s="11" t="b">
        <f t="shared" si="3"/>
        <v>1</v>
      </c>
      <c r="X13" s="11" t="s">
        <v>246</v>
      </c>
      <c r="Y13" s="11" t="s">
        <v>246</v>
      </c>
      <c r="Z13" s="11" t="b">
        <f t="shared" si="4"/>
        <v>1</v>
      </c>
      <c r="AA13" s="11" t="s">
        <v>246</v>
      </c>
      <c r="AB13" s="11" t="s">
        <v>246</v>
      </c>
      <c r="AC13" s="11" t="s">
        <v>246</v>
      </c>
      <c r="AD13" s="11" t="b">
        <f t="shared" si="5"/>
        <v>1</v>
      </c>
      <c r="AE13" s="23" t="s">
        <v>247</v>
      </c>
      <c r="AF13" s="11" t="s">
        <v>247</v>
      </c>
      <c r="AG13" s="11" t="b">
        <f t="shared" si="6"/>
        <v>1</v>
      </c>
      <c r="AH13" s="23" t="s">
        <v>248</v>
      </c>
      <c r="AI13" s="23" t="s">
        <v>249</v>
      </c>
      <c r="AJ13" s="11" t="s">
        <v>249</v>
      </c>
      <c r="AK13" s="11" t="b">
        <f t="shared" si="7"/>
        <v>1</v>
      </c>
      <c r="AL13" s="11" t="s">
        <v>250</v>
      </c>
      <c r="AM13" s="11" t="s">
        <v>250</v>
      </c>
      <c r="AN13" s="11" t="b">
        <f t="shared" si="8"/>
        <v>1</v>
      </c>
      <c r="AO13" s="11" t="s">
        <v>251</v>
      </c>
      <c r="AP13" s="11" t="s">
        <v>252</v>
      </c>
      <c r="AQ13" s="11" t="s">
        <v>252</v>
      </c>
      <c r="AR13" s="11" t="b">
        <f t="shared" si="9"/>
        <v>1</v>
      </c>
      <c r="AS13" s="11" t="s">
        <v>61</v>
      </c>
      <c r="AT13" s="11"/>
      <c r="AU13" s="11"/>
      <c r="AV13" s="11"/>
      <c r="AW13" s="12"/>
      <c r="AX13" s="12" t="s">
        <v>61</v>
      </c>
      <c r="AY13" s="12" t="s">
        <v>63</v>
      </c>
      <c r="AZ13" s="12" t="s">
        <v>63</v>
      </c>
      <c r="BA13" s="12" t="b">
        <f t="shared" si="10"/>
        <v>1</v>
      </c>
      <c r="BB13" s="12" t="s">
        <v>63</v>
      </c>
      <c r="BC13" s="12" t="s">
        <v>63</v>
      </c>
      <c r="BD13" s="12" t="s">
        <v>63</v>
      </c>
      <c r="BE13" s="12" t="b">
        <f t="shared" si="11"/>
        <v>1</v>
      </c>
      <c r="BF13" s="13" t="s">
        <v>253</v>
      </c>
      <c r="BG13" s="13" t="s">
        <v>9067</v>
      </c>
      <c r="BH13" s="11" t="s">
        <v>254</v>
      </c>
      <c r="BI13" s="11" t="s">
        <v>254</v>
      </c>
      <c r="BJ13" s="11" t="b">
        <f t="shared" si="12"/>
        <v>1</v>
      </c>
      <c r="BK13" s="12" t="s">
        <v>63</v>
      </c>
      <c r="BL13" s="11" t="s">
        <v>63</v>
      </c>
      <c r="BM13" s="11" t="b">
        <f t="shared" si="13"/>
        <v>1</v>
      </c>
      <c r="BN13" s="19" t="s">
        <v>63</v>
      </c>
      <c r="BO13" s="12" t="s">
        <v>63</v>
      </c>
      <c r="BP13" s="11" t="s">
        <v>63</v>
      </c>
      <c r="BQ13" s="11" t="b">
        <f t="shared" si="14"/>
        <v>1</v>
      </c>
      <c r="BR13" s="11" t="s">
        <v>254</v>
      </c>
      <c r="BS13" s="11" t="s">
        <v>254</v>
      </c>
      <c r="BT13" s="11" t="b">
        <f t="shared" si="15"/>
        <v>1</v>
      </c>
      <c r="BU13" s="12" t="s">
        <v>63</v>
      </c>
      <c r="BV13" s="12" t="s">
        <v>63</v>
      </c>
      <c r="BW13" s="12" t="b">
        <f t="shared" si="16"/>
        <v>1</v>
      </c>
      <c r="BX13" s="12" t="s">
        <v>63</v>
      </c>
      <c r="BY13" s="12" t="s">
        <v>63</v>
      </c>
      <c r="BZ13" s="12" t="s">
        <v>63</v>
      </c>
      <c r="CA13" s="12" t="b">
        <f t="shared" si="17"/>
        <v>1</v>
      </c>
      <c r="CB13" s="11" t="s">
        <v>254</v>
      </c>
      <c r="CC13" s="11" t="s">
        <v>254</v>
      </c>
      <c r="CD13" s="11" t="b">
        <f t="shared" si="18"/>
        <v>1</v>
      </c>
      <c r="CE13" s="12" t="s">
        <v>63</v>
      </c>
      <c r="CF13" s="12" t="s">
        <v>63</v>
      </c>
      <c r="CG13" s="12" t="b">
        <f t="shared" si="19"/>
        <v>1</v>
      </c>
      <c r="CH13" s="12" t="s">
        <v>63</v>
      </c>
      <c r="CI13" s="12" t="s">
        <v>63</v>
      </c>
      <c r="CJ13" s="12" t="s">
        <v>63</v>
      </c>
      <c r="CK13" s="12" t="b">
        <f t="shared" si="20"/>
        <v>1</v>
      </c>
      <c r="CL13" s="25"/>
      <c r="CM13" s="11" t="s">
        <v>67</v>
      </c>
      <c r="CN13" s="11" t="s">
        <v>68</v>
      </c>
      <c r="CO13" s="11" t="b">
        <f t="shared" si="21"/>
        <v>0</v>
      </c>
      <c r="CP13" s="12" t="s">
        <v>63</v>
      </c>
      <c r="CQ13" s="12" t="s">
        <v>63</v>
      </c>
      <c r="CR13" s="12" t="b">
        <f t="shared" si="22"/>
        <v>1</v>
      </c>
      <c r="CS13" s="11" t="b">
        <v>0</v>
      </c>
      <c r="CT13" s="11" t="s">
        <v>69</v>
      </c>
      <c r="CU13" s="11" t="b">
        <f t="shared" si="23"/>
        <v>1</v>
      </c>
      <c r="CV13" s="12" t="s">
        <v>70</v>
      </c>
      <c r="CW13" s="12" t="s">
        <v>63</v>
      </c>
      <c r="CX13" s="12" t="b">
        <f t="shared" si="24"/>
        <v>0</v>
      </c>
      <c r="CY13" s="25"/>
      <c r="CZ13" s="11" t="s">
        <v>211</v>
      </c>
      <c r="DA13" s="11" t="s">
        <v>211</v>
      </c>
      <c r="DB13" s="11" t="b">
        <f t="shared" si="25"/>
        <v>1</v>
      </c>
      <c r="DC13" s="11" t="s">
        <v>72</v>
      </c>
      <c r="DD13" s="12" t="s">
        <v>73</v>
      </c>
      <c r="DE13" s="12" t="s">
        <v>73</v>
      </c>
      <c r="DF13" s="13" t="b">
        <f t="shared" si="26"/>
        <v>1</v>
      </c>
      <c r="DG13" s="12" t="s">
        <v>73</v>
      </c>
      <c r="DH13" s="12" t="s">
        <v>73</v>
      </c>
      <c r="DI13" s="12" t="b">
        <f t="shared" si="27"/>
        <v>1</v>
      </c>
      <c r="DJ13" s="12" t="s">
        <v>73</v>
      </c>
      <c r="DK13" s="12" t="s">
        <v>73</v>
      </c>
      <c r="DL13" s="12" t="s">
        <v>73</v>
      </c>
      <c r="DM13" s="12" t="s">
        <v>73</v>
      </c>
      <c r="DN13" s="12" t="s">
        <v>73</v>
      </c>
      <c r="DO13" s="12" t="s">
        <v>73</v>
      </c>
      <c r="DP13" s="12" t="s">
        <v>73</v>
      </c>
      <c r="DQ13" s="12" t="s">
        <v>73</v>
      </c>
      <c r="DR13" s="12" t="s">
        <v>73</v>
      </c>
      <c r="DS13" s="12" t="s">
        <v>73</v>
      </c>
      <c r="DT13" s="12" t="s">
        <v>73</v>
      </c>
      <c r="DU13" s="25"/>
      <c r="DV13" s="11" t="s">
        <v>255</v>
      </c>
      <c r="DW13" s="11" t="s">
        <v>48</v>
      </c>
      <c r="DX13" s="13" t="s">
        <v>256</v>
      </c>
      <c r="DY13" s="12" t="s">
        <v>9037</v>
      </c>
      <c r="DZ13" s="12" t="s">
        <v>9038</v>
      </c>
      <c r="EA13" s="14" t="s">
        <v>63</v>
      </c>
      <c r="EB13" s="14">
        <v>45521</v>
      </c>
      <c r="EC13" s="14">
        <v>45612</v>
      </c>
      <c r="ED13" s="14">
        <v>45612</v>
      </c>
      <c r="EE13" s="136" t="b">
        <f>Table4[[#This Row],[Laatst gewijzigd op]]=Table4[[#This Row],[LastModifiedOn21]]</f>
        <v>1</v>
      </c>
      <c r="EF13" s="97"/>
    </row>
    <row r="14" spans="1:136" s="10" customFormat="1" ht="12.75" customHeight="1">
      <c r="A14" s="96">
        <v>12</v>
      </c>
      <c r="B14" s="44" t="s">
        <v>257</v>
      </c>
      <c r="C14" s="44" t="s">
        <v>257</v>
      </c>
      <c r="D14" s="44" t="b">
        <f t="shared" si="0"/>
        <v>1</v>
      </c>
      <c r="E14" s="44" t="s">
        <v>258</v>
      </c>
      <c r="F14" s="44" t="s">
        <v>259</v>
      </c>
      <c r="G14" s="44" t="s">
        <v>259</v>
      </c>
      <c r="H14" s="44" t="b">
        <f t="shared" si="1"/>
        <v>1</v>
      </c>
      <c r="I14" s="11" t="s">
        <v>260</v>
      </c>
      <c r="J14" s="12">
        <v>68</v>
      </c>
      <c r="K14" s="12">
        <v>3060</v>
      </c>
      <c r="L14" s="13" t="s">
        <v>261</v>
      </c>
      <c r="M14" s="13" t="s">
        <v>8848</v>
      </c>
      <c r="N14" s="13" t="s">
        <v>191</v>
      </c>
      <c r="O14" s="13" t="s">
        <v>191</v>
      </c>
      <c r="P14" s="25"/>
      <c r="Q14" s="11" t="s">
        <v>262</v>
      </c>
      <c r="R14" s="11" t="s">
        <v>262</v>
      </c>
      <c r="S14" s="11" t="b">
        <f t="shared" si="2"/>
        <v>1</v>
      </c>
      <c r="T14" s="11" t="s">
        <v>263</v>
      </c>
      <c r="U14" s="11" t="s">
        <v>264</v>
      </c>
      <c r="V14" s="11" t="s">
        <v>264</v>
      </c>
      <c r="W14" s="11" t="b">
        <f t="shared" si="3"/>
        <v>1</v>
      </c>
      <c r="X14" s="23" t="s">
        <v>265</v>
      </c>
      <c r="Y14" s="11" t="s">
        <v>265</v>
      </c>
      <c r="Z14" s="11" t="b">
        <f t="shared" si="4"/>
        <v>1</v>
      </c>
      <c r="AA14" s="11" t="s">
        <v>266</v>
      </c>
      <c r="AB14" s="11" t="s">
        <v>267</v>
      </c>
      <c r="AC14" s="11" t="s">
        <v>267</v>
      </c>
      <c r="AD14" s="11" t="b">
        <f t="shared" si="5"/>
        <v>1</v>
      </c>
      <c r="AE14" s="11" t="s">
        <v>9068</v>
      </c>
      <c r="AF14" s="11" t="s">
        <v>268</v>
      </c>
      <c r="AG14" s="11" t="b">
        <f t="shared" si="6"/>
        <v>0</v>
      </c>
      <c r="AH14" s="11" t="s">
        <v>269</v>
      </c>
      <c r="AI14" s="11" t="s">
        <v>9069</v>
      </c>
      <c r="AJ14" s="11" t="s">
        <v>270</v>
      </c>
      <c r="AK14" s="11" t="b">
        <f t="shared" si="7"/>
        <v>0</v>
      </c>
      <c r="AL14" s="11" t="s">
        <v>9070</v>
      </c>
      <c r="AM14" s="11" t="s">
        <v>271</v>
      </c>
      <c r="AN14" s="11" t="b">
        <f t="shared" si="8"/>
        <v>0</v>
      </c>
      <c r="AO14" s="11" t="s">
        <v>9071</v>
      </c>
      <c r="AP14" s="11" t="s">
        <v>9072</v>
      </c>
      <c r="AQ14" s="11" t="s">
        <v>9073</v>
      </c>
      <c r="AR14" s="11" t="b">
        <f t="shared" si="9"/>
        <v>0</v>
      </c>
      <c r="AS14" s="11" t="s">
        <v>61</v>
      </c>
      <c r="AT14" s="11"/>
      <c r="AU14" s="11"/>
      <c r="AV14" s="11"/>
      <c r="AW14" s="23"/>
      <c r="AX14" s="12" t="s">
        <v>62</v>
      </c>
      <c r="AY14" s="23" t="s">
        <v>9074</v>
      </c>
      <c r="AZ14" s="12" t="s">
        <v>273</v>
      </c>
      <c r="BA14" s="12" t="b">
        <f t="shared" si="10"/>
        <v>0</v>
      </c>
      <c r="BB14" s="12" t="s">
        <v>63</v>
      </c>
      <c r="BC14" s="23" t="s">
        <v>9075</v>
      </c>
      <c r="BD14" s="12" t="s">
        <v>180</v>
      </c>
      <c r="BE14" s="12" t="b">
        <f t="shared" si="11"/>
        <v>0</v>
      </c>
      <c r="BF14" s="13" t="s">
        <v>274</v>
      </c>
      <c r="BG14" s="13" t="s">
        <v>275</v>
      </c>
      <c r="BH14" s="11" t="s">
        <v>203</v>
      </c>
      <c r="BI14" s="11" t="s">
        <v>203</v>
      </c>
      <c r="BJ14" s="11" t="b">
        <f t="shared" si="12"/>
        <v>1</v>
      </c>
      <c r="BK14" s="11" t="s">
        <v>276</v>
      </c>
      <c r="BL14" s="11" t="s">
        <v>276</v>
      </c>
      <c r="BM14" s="11" t="b">
        <f t="shared" si="13"/>
        <v>1</v>
      </c>
      <c r="BN14" s="16" t="s">
        <v>277</v>
      </c>
      <c r="BO14" s="11" t="s">
        <v>278</v>
      </c>
      <c r="BP14" s="11" t="s">
        <v>278</v>
      </c>
      <c r="BQ14" s="11" t="b">
        <f t="shared" si="14"/>
        <v>1</v>
      </c>
      <c r="BR14" s="11" t="s">
        <v>254</v>
      </c>
      <c r="BS14" s="11" t="s">
        <v>254</v>
      </c>
      <c r="BT14" s="11" t="b">
        <f t="shared" si="15"/>
        <v>1</v>
      </c>
      <c r="BU14" s="12" t="s">
        <v>63</v>
      </c>
      <c r="BV14" s="12" t="s">
        <v>63</v>
      </c>
      <c r="BW14" s="12" t="b">
        <f t="shared" si="16"/>
        <v>1</v>
      </c>
      <c r="BX14" s="12" t="s">
        <v>63</v>
      </c>
      <c r="BY14" s="12" t="s">
        <v>63</v>
      </c>
      <c r="BZ14" s="12" t="s">
        <v>63</v>
      </c>
      <c r="CA14" s="12" t="b">
        <f t="shared" si="17"/>
        <v>1</v>
      </c>
      <c r="CB14" s="11" t="s">
        <v>254</v>
      </c>
      <c r="CC14" s="11" t="s">
        <v>254</v>
      </c>
      <c r="CD14" s="11" t="b">
        <f t="shared" si="18"/>
        <v>1</v>
      </c>
      <c r="CE14" s="12" t="s">
        <v>63</v>
      </c>
      <c r="CF14" s="12" t="s">
        <v>63</v>
      </c>
      <c r="CG14" s="12" t="b">
        <f t="shared" si="19"/>
        <v>1</v>
      </c>
      <c r="CH14" s="12" t="s">
        <v>63</v>
      </c>
      <c r="CI14" s="12" t="s">
        <v>63</v>
      </c>
      <c r="CJ14" s="12" t="s">
        <v>63</v>
      </c>
      <c r="CK14" s="12" t="b">
        <f t="shared" si="20"/>
        <v>1</v>
      </c>
      <c r="CL14" s="25"/>
      <c r="CM14" s="11" t="s">
        <v>67</v>
      </c>
      <c r="CN14" s="11" t="s">
        <v>279</v>
      </c>
      <c r="CO14" s="11" t="b">
        <f t="shared" si="21"/>
        <v>0</v>
      </c>
      <c r="CP14" s="12" t="s">
        <v>63</v>
      </c>
      <c r="CQ14" s="12" t="s">
        <v>63</v>
      </c>
      <c r="CR14" s="12" t="b">
        <f t="shared" si="22"/>
        <v>1</v>
      </c>
      <c r="CS14" s="11" t="b">
        <v>0</v>
      </c>
      <c r="CT14" s="11" t="s">
        <v>280</v>
      </c>
      <c r="CU14" s="11" t="b">
        <f t="shared" si="23"/>
        <v>0</v>
      </c>
      <c r="CV14" s="12" t="s">
        <v>281</v>
      </c>
      <c r="CW14" s="12" t="s">
        <v>281</v>
      </c>
      <c r="CX14" s="12" t="b">
        <f t="shared" si="24"/>
        <v>1</v>
      </c>
      <c r="CY14" s="25"/>
      <c r="CZ14" s="11" t="s">
        <v>71</v>
      </c>
      <c r="DA14" s="11" t="s">
        <v>71</v>
      </c>
      <c r="DB14" s="11" t="b">
        <f t="shared" si="25"/>
        <v>1</v>
      </c>
      <c r="DC14" s="11" t="s">
        <v>212</v>
      </c>
      <c r="DD14" s="12" t="s">
        <v>73</v>
      </c>
      <c r="DE14" s="12" t="s">
        <v>73</v>
      </c>
      <c r="DF14" s="13" t="b">
        <f t="shared" si="26"/>
        <v>1</v>
      </c>
      <c r="DG14" s="12" t="s">
        <v>73</v>
      </c>
      <c r="DH14" s="12" t="s">
        <v>73</v>
      </c>
      <c r="DI14" s="12" t="b">
        <f t="shared" si="27"/>
        <v>1</v>
      </c>
      <c r="DJ14" s="12" t="s">
        <v>73</v>
      </c>
      <c r="DK14" s="12" t="s">
        <v>73</v>
      </c>
      <c r="DL14" s="12" t="s">
        <v>73</v>
      </c>
      <c r="DM14" s="12" t="s">
        <v>73</v>
      </c>
      <c r="DN14" s="12" t="s">
        <v>73</v>
      </c>
      <c r="DO14" s="12" t="s">
        <v>73</v>
      </c>
      <c r="DP14" s="12" t="s">
        <v>73</v>
      </c>
      <c r="DQ14" s="12" t="s">
        <v>73</v>
      </c>
      <c r="DR14" s="12" t="s">
        <v>73</v>
      </c>
      <c r="DS14" s="12" t="s">
        <v>73</v>
      </c>
      <c r="DT14" s="12" t="s">
        <v>73</v>
      </c>
      <c r="DU14" s="25"/>
      <c r="DV14" s="11" t="s">
        <v>282</v>
      </c>
      <c r="DW14" s="11" t="s">
        <v>9076</v>
      </c>
      <c r="DX14" s="13" t="s">
        <v>283</v>
      </c>
      <c r="DY14" s="12" t="s">
        <v>9037</v>
      </c>
      <c r="DZ14" s="12" t="s">
        <v>9038</v>
      </c>
      <c r="EA14" s="14" t="s">
        <v>63</v>
      </c>
      <c r="EB14" s="14">
        <v>45802</v>
      </c>
      <c r="EC14" s="14">
        <v>45801</v>
      </c>
      <c r="ED14" s="14">
        <v>45801</v>
      </c>
      <c r="EE14" s="136" t="b">
        <f>Table4[[#This Row],[Laatst gewijzigd op]]=Table4[[#This Row],[LastModifiedOn21]]</f>
        <v>1</v>
      </c>
      <c r="EF14" s="97"/>
    </row>
    <row r="15" spans="1:136" s="15" customFormat="1" ht="12.75" customHeight="1">
      <c r="A15" s="96">
        <v>13</v>
      </c>
      <c r="B15" s="44" t="s">
        <v>284</v>
      </c>
      <c r="C15" s="44" t="s">
        <v>284</v>
      </c>
      <c r="D15" s="44" t="b">
        <f t="shared" si="0"/>
        <v>1</v>
      </c>
      <c r="E15" s="44" t="s">
        <v>285</v>
      </c>
      <c r="F15" s="44" t="s">
        <v>286</v>
      </c>
      <c r="G15" s="44" t="s">
        <v>286</v>
      </c>
      <c r="H15" s="44" t="b">
        <f t="shared" si="1"/>
        <v>1</v>
      </c>
      <c r="I15" s="11" t="s">
        <v>287</v>
      </c>
      <c r="J15" s="12">
        <v>69</v>
      </c>
      <c r="K15" s="12">
        <v>3060</v>
      </c>
      <c r="L15" s="13" t="s">
        <v>288</v>
      </c>
      <c r="M15" s="13" t="s">
        <v>8848</v>
      </c>
      <c r="N15" s="13" t="s">
        <v>191</v>
      </c>
      <c r="O15" s="13" t="s">
        <v>191</v>
      </c>
      <c r="P15" s="25"/>
      <c r="Q15" s="11" t="s">
        <v>9077</v>
      </c>
      <c r="R15" s="11" t="s">
        <v>9078</v>
      </c>
      <c r="S15" s="11" t="b">
        <f t="shared" si="2"/>
        <v>0</v>
      </c>
      <c r="T15" s="11" t="s">
        <v>9079</v>
      </c>
      <c r="U15" s="11" t="s">
        <v>9080</v>
      </c>
      <c r="V15" s="11" t="s">
        <v>9080</v>
      </c>
      <c r="W15" s="11" t="b">
        <f t="shared" si="3"/>
        <v>1</v>
      </c>
      <c r="X15" s="11" t="s">
        <v>290</v>
      </c>
      <c r="Y15" s="11" t="s">
        <v>290</v>
      </c>
      <c r="Z15" s="11" t="b">
        <f t="shared" si="4"/>
        <v>1</v>
      </c>
      <c r="AA15" s="23" t="s">
        <v>291</v>
      </c>
      <c r="AB15" s="11" t="s">
        <v>290</v>
      </c>
      <c r="AC15" s="11" t="s">
        <v>290</v>
      </c>
      <c r="AD15" s="11" t="b">
        <f t="shared" si="5"/>
        <v>1</v>
      </c>
      <c r="AE15" s="11" t="s">
        <v>292</v>
      </c>
      <c r="AF15" s="11" t="s">
        <v>293</v>
      </c>
      <c r="AG15" s="11" t="b">
        <f t="shared" si="6"/>
        <v>0</v>
      </c>
      <c r="AH15" s="11" t="s">
        <v>294</v>
      </c>
      <c r="AI15" s="11" t="s">
        <v>295</v>
      </c>
      <c r="AJ15" s="11" t="s">
        <v>295</v>
      </c>
      <c r="AK15" s="11" t="b">
        <f t="shared" si="7"/>
        <v>1</v>
      </c>
      <c r="AL15" s="11" t="s">
        <v>9081</v>
      </c>
      <c r="AM15" s="11" t="s">
        <v>296</v>
      </c>
      <c r="AN15" s="11" t="b">
        <f t="shared" si="8"/>
        <v>0</v>
      </c>
      <c r="AO15" s="11" t="s">
        <v>9082</v>
      </c>
      <c r="AP15" s="11" t="s">
        <v>9083</v>
      </c>
      <c r="AQ15" s="11" t="s">
        <v>297</v>
      </c>
      <c r="AR15" s="11" t="b">
        <f t="shared" si="9"/>
        <v>0</v>
      </c>
      <c r="AS15" s="11" t="s">
        <v>61</v>
      </c>
      <c r="AT15" s="11"/>
      <c r="AU15" s="11"/>
      <c r="AV15" s="11"/>
      <c r="AW15" s="11"/>
      <c r="AX15" s="12" t="s">
        <v>62</v>
      </c>
      <c r="AY15" s="11" t="s">
        <v>9084</v>
      </c>
      <c r="AZ15" s="12" t="s">
        <v>63</v>
      </c>
      <c r="BA15" s="12" t="b">
        <f t="shared" si="10"/>
        <v>0</v>
      </c>
      <c r="BB15" s="12" t="s">
        <v>63</v>
      </c>
      <c r="BC15" s="11" t="s">
        <v>9085</v>
      </c>
      <c r="BD15" s="12" t="s">
        <v>63</v>
      </c>
      <c r="BE15" s="12" t="b">
        <f t="shared" si="11"/>
        <v>0</v>
      </c>
      <c r="BF15" s="13" t="s">
        <v>298</v>
      </c>
      <c r="BG15" s="13" t="s">
        <v>9086</v>
      </c>
      <c r="BH15" s="11" t="s">
        <v>203</v>
      </c>
      <c r="BI15" s="11" t="s">
        <v>203</v>
      </c>
      <c r="BJ15" s="11" t="b">
        <f t="shared" si="12"/>
        <v>1</v>
      </c>
      <c r="BK15" s="11" t="s">
        <v>9087</v>
      </c>
      <c r="BL15" s="11" t="s">
        <v>299</v>
      </c>
      <c r="BM15" s="11" t="b">
        <f t="shared" si="13"/>
        <v>0</v>
      </c>
      <c r="BN15" s="16" t="s">
        <v>300</v>
      </c>
      <c r="BO15" s="11" t="s">
        <v>9088</v>
      </c>
      <c r="BP15" s="11" t="s">
        <v>301</v>
      </c>
      <c r="BQ15" s="11" t="b">
        <f t="shared" si="14"/>
        <v>0</v>
      </c>
      <c r="BR15" s="11" t="s">
        <v>203</v>
      </c>
      <c r="BS15" s="11" t="s">
        <v>203</v>
      </c>
      <c r="BT15" s="11" t="b">
        <f t="shared" si="15"/>
        <v>1</v>
      </c>
      <c r="BU15" s="11" t="s">
        <v>302</v>
      </c>
      <c r="BV15" s="12" t="s">
        <v>303</v>
      </c>
      <c r="BW15" s="12" t="b">
        <f t="shared" si="16"/>
        <v>0</v>
      </c>
      <c r="BX15" s="11" t="s">
        <v>300</v>
      </c>
      <c r="BY15" s="11" t="s">
        <v>9088</v>
      </c>
      <c r="BZ15" s="12" t="s">
        <v>301</v>
      </c>
      <c r="CA15" s="12" t="b">
        <f t="shared" si="17"/>
        <v>0</v>
      </c>
      <c r="CB15" s="11" t="s">
        <v>203</v>
      </c>
      <c r="CC15" s="11" t="s">
        <v>203</v>
      </c>
      <c r="CD15" s="11" t="b">
        <f t="shared" si="18"/>
        <v>1</v>
      </c>
      <c r="CE15" s="11" t="s">
        <v>304</v>
      </c>
      <c r="CF15" s="12" t="s">
        <v>305</v>
      </c>
      <c r="CG15" s="12" t="b">
        <f t="shared" si="19"/>
        <v>0</v>
      </c>
      <c r="CH15" s="11" t="s">
        <v>300</v>
      </c>
      <c r="CI15" s="11" t="s">
        <v>9089</v>
      </c>
      <c r="CJ15" s="12" t="s">
        <v>306</v>
      </c>
      <c r="CK15" s="12" t="b">
        <f t="shared" si="20"/>
        <v>0</v>
      </c>
      <c r="CL15" s="25"/>
      <c r="CM15" s="11" t="s">
        <v>135</v>
      </c>
      <c r="CN15" s="11" t="s">
        <v>8917</v>
      </c>
      <c r="CO15" s="11" t="b">
        <f t="shared" si="21"/>
        <v>0</v>
      </c>
      <c r="CP15" s="11" t="s">
        <v>307</v>
      </c>
      <c r="CQ15" s="12" t="s">
        <v>307</v>
      </c>
      <c r="CR15" s="12" t="b">
        <f t="shared" si="22"/>
        <v>1</v>
      </c>
      <c r="CS15" s="11" t="b">
        <v>0</v>
      </c>
      <c r="CT15" s="11" t="s">
        <v>114</v>
      </c>
      <c r="CU15" s="11" t="b">
        <f t="shared" si="23"/>
        <v>1</v>
      </c>
      <c r="CV15" s="12" t="s">
        <v>63</v>
      </c>
      <c r="CW15" s="12" t="s">
        <v>63</v>
      </c>
      <c r="CX15" s="12" t="b">
        <f t="shared" si="24"/>
        <v>1</v>
      </c>
      <c r="CY15" s="25"/>
      <c r="CZ15" s="11" t="s">
        <v>71</v>
      </c>
      <c r="DA15" s="11" t="s">
        <v>71</v>
      </c>
      <c r="DB15" s="11" t="b">
        <f t="shared" si="25"/>
        <v>1</v>
      </c>
      <c r="DC15" s="11" t="s">
        <v>212</v>
      </c>
      <c r="DD15" s="12" t="s">
        <v>73</v>
      </c>
      <c r="DE15" s="12" t="s">
        <v>73</v>
      </c>
      <c r="DF15" s="13" t="b">
        <f t="shared" si="26"/>
        <v>1</v>
      </c>
      <c r="DG15" s="12" t="s">
        <v>73</v>
      </c>
      <c r="DH15" s="12" t="s">
        <v>73</v>
      </c>
      <c r="DI15" s="12" t="b">
        <f t="shared" si="27"/>
        <v>1</v>
      </c>
      <c r="DJ15" s="12" t="s">
        <v>73</v>
      </c>
      <c r="DK15" s="12" t="s">
        <v>73</v>
      </c>
      <c r="DL15" s="12" t="s">
        <v>73</v>
      </c>
      <c r="DM15" s="12" t="s">
        <v>73</v>
      </c>
      <c r="DN15" s="12" t="s">
        <v>73</v>
      </c>
      <c r="DO15" s="12" t="s">
        <v>73</v>
      </c>
      <c r="DP15" s="12" t="s">
        <v>73</v>
      </c>
      <c r="DQ15" s="12" t="s">
        <v>73</v>
      </c>
      <c r="DR15" s="12" t="s">
        <v>73</v>
      </c>
      <c r="DS15" s="12" t="s">
        <v>73</v>
      </c>
      <c r="DT15" s="12" t="s">
        <v>73</v>
      </c>
      <c r="DU15" s="25"/>
      <c r="DV15" s="11" t="s">
        <v>308</v>
      </c>
      <c r="DW15" s="11" t="s">
        <v>9090</v>
      </c>
      <c r="DX15" s="13" t="s">
        <v>309</v>
      </c>
      <c r="DY15" s="12" t="s">
        <v>9037</v>
      </c>
      <c r="DZ15" s="12" t="s">
        <v>9038</v>
      </c>
      <c r="EA15" s="14" t="s">
        <v>63</v>
      </c>
      <c r="EB15" s="14">
        <v>44702</v>
      </c>
      <c r="EC15" s="14">
        <v>45710</v>
      </c>
      <c r="ED15" s="14">
        <v>45710</v>
      </c>
      <c r="EE15" s="136" t="b">
        <f>Table4[[#This Row],[Laatst gewijzigd op]]=Table4[[#This Row],[LastModifiedOn21]]</f>
        <v>1</v>
      </c>
      <c r="EF15" s="97"/>
    </row>
    <row r="16" spans="1:136" s="15" customFormat="1" ht="12.75" customHeight="1">
      <c r="A16" s="96">
        <v>14</v>
      </c>
      <c r="B16" s="44" t="s">
        <v>310</v>
      </c>
      <c r="C16" s="44" t="s">
        <v>310</v>
      </c>
      <c r="D16" s="44" t="b">
        <f t="shared" si="0"/>
        <v>1</v>
      </c>
      <c r="E16" s="44" t="s">
        <v>311</v>
      </c>
      <c r="F16" s="44" t="s">
        <v>312</v>
      </c>
      <c r="G16" s="44" t="s">
        <v>313</v>
      </c>
      <c r="H16" s="44" t="b">
        <f t="shared" si="1"/>
        <v>0</v>
      </c>
      <c r="I16" s="11" t="s">
        <v>99</v>
      </c>
      <c r="J16" s="12">
        <v>116</v>
      </c>
      <c r="K16" s="12">
        <v>3172</v>
      </c>
      <c r="L16" s="13" t="s">
        <v>314</v>
      </c>
      <c r="M16" s="13" t="s">
        <v>8848</v>
      </c>
      <c r="N16" s="13" t="s">
        <v>191</v>
      </c>
      <c r="O16" s="13" t="s">
        <v>191</v>
      </c>
      <c r="P16" s="25"/>
      <c r="Q16" s="11" t="s">
        <v>315</v>
      </c>
      <c r="R16" s="11" t="s">
        <v>315</v>
      </c>
      <c r="S16" s="11" t="b">
        <f t="shared" si="2"/>
        <v>1</v>
      </c>
      <c r="T16" s="11" t="s">
        <v>316</v>
      </c>
      <c r="U16" s="11" t="s">
        <v>317</v>
      </c>
      <c r="V16" s="11" t="s">
        <v>317</v>
      </c>
      <c r="W16" s="11" t="b">
        <f t="shared" si="3"/>
        <v>1</v>
      </c>
      <c r="X16" s="11" t="s">
        <v>318</v>
      </c>
      <c r="Y16" s="11" t="s">
        <v>318</v>
      </c>
      <c r="Z16" s="11" t="b">
        <f t="shared" si="4"/>
        <v>1</v>
      </c>
      <c r="AA16" s="11" t="s">
        <v>318</v>
      </c>
      <c r="AB16" s="11" t="s">
        <v>318</v>
      </c>
      <c r="AC16" s="11" t="s">
        <v>318</v>
      </c>
      <c r="AD16" s="11" t="b">
        <f t="shared" si="5"/>
        <v>1</v>
      </c>
      <c r="AE16" s="11" t="s">
        <v>319</v>
      </c>
      <c r="AF16" s="11" t="s">
        <v>319</v>
      </c>
      <c r="AG16" s="11" t="b">
        <f t="shared" si="6"/>
        <v>1</v>
      </c>
      <c r="AH16" s="11" t="s">
        <v>320</v>
      </c>
      <c r="AI16" s="11" t="s">
        <v>321</v>
      </c>
      <c r="AJ16" s="11" t="s">
        <v>321</v>
      </c>
      <c r="AK16" s="11" t="b">
        <f t="shared" si="7"/>
        <v>1</v>
      </c>
      <c r="AL16" s="11" t="s">
        <v>322</v>
      </c>
      <c r="AM16" s="11" t="s">
        <v>322</v>
      </c>
      <c r="AN16" s="11" t="b">
        <f t="shared" si="8"/>
        <v>1</v>
      </c>
      <c r="AO16" s="11" t="s">
        <v>323</v>
      </c>
      <c r="AP16" s="11" t="s">
        <v>324</v>
      </c>
      <c r="AQ16" s="11" t="s">
        <v>324</v>
      </c>
      <c r="AR16" s="11" t="b">
        <f t="shared" si="9"/>
        <v>1</v>
      </c>
      <c r="AS16" s="11" t="s">
        <v>61</v>
      </c>
      <c r="AT16" s="11"/>
      <c r="AU16" s="11"/>
      <c r="AV16" s="11"/>
      <c r="AW16" s="12"/>
      <c r="AX16" s="12" t="s">
        <v>61</v>
      </c>
      <c r="AY16" s="12" t="s">
        <v>63</v>
      </c>
      <c r="AZ16" s="12" t="s">
        <v>63</v>
      </c>
      <c r="BA16" s="12" t="b">
        <f t="shared" si="10"/>
        <v>1</v>
      </c>
      <c r="BB16" s="12" t="s">
        <v>63</v>
      </c>
      <c r="BC16" s="12" t="s">
        <v>63</v>
      </c>
      <c r="BD16" s="12" t="s">
        <v>63</v>
      </c>
      <c r="BE16" s="12" t="b">
        <f t="shared" si="11"/>
        <v>1</v>
      </c>
      <c r="BF16" s="13" t="s">
        <v>325</v>
      </c>
      <c r="BG16" s="13" t="s">
        <v>63</v>
      </c>
      <c r="BH16" s="11" t="s">
        <v>254</v>
      </c>
      <c r="BI16" s="11" t="s">
        <v>254</v>
      </c>
      <c r="BJ16" s="11" t="b">
        <f t="shared" si="12"/>
        <v>1</v>
      </c>
      <c r="BK16" s="12" t="s">
        <v>63</v>
      </c>
      <c r="BL16" s="11" t="s">
        <v>63</v>
      </c>
      <c r="BM16" s="11" t="b">
        <f t="shared" si="13"/>
        <v>1</v>
      </c>
      <c r="BN16" s="19" t="s">
        <v>63</v>
      </c>
      <c r="BO16" s="12" t="s">
        <v>63</v>
      </c>
      <c r="BP16" s="11" t="s">
        <v>63</v>
      </c>
      <c r="BQ16" s="11" t="b">
        <f t="shared" si="14"/>
        <v>1</v>
      </c>
      <c r="BR16" s="11" t="s">
        <v>254</v>
      </c>
      <c r="BS16" s="11" t="s">
        <v>254</v>
      </c>
      <c r="BT16" s="11" t="b">
        <f t="shared" si="15"/>
        <v>1</v>
      </c>
      <c r="BU16" s="12" t="s">
        <v>63</v>
      </c>
      <c r="BV16" s="12" t="s">
        <v>63</v>
      </c>
      <c r="BW16" s="12" t="b">
        <f t="shared" si="16"/>
        <v>1</v>
      </c>
      <c r="BX16" s="12" t="s">
        <v>63</v>
      </c>
      <c r="BY16" s="12" t="s">
        <v>63</v>
      </c>
      <c r="BZ16" s="12" t="s">
        <v>63</v>
      </c>
      <c r="CA16" s="12" t="b">
        <f t="shared" si="17"/>
        <v>1</v>
      </c>
      <c r="CB16" s="11" t="s">
        <v>254</v>
      </c>
      <c r="CC16" s="11" t="s">
        <v>254</v>
      </c>
      <c r="CD16" s="11" t="b">
        <f t="shared" si="18"/>
        <v>1</v>
      </c>
      <c r="CE16" s="12" t="s">
        <v>63</v>
      </c>
      <c r="CF16" s="12" t="s">
        <v>63</v>
      </c>
      <c r="CG16" s="12" t="b">
        <f t="shared" si="19"/>
        <v>1</v>
      </c>
      <c r="CH16" s="12" t="s">
        <v>63</v>
      </c>
      <c r="CI16" s="12" t="s">
        <v>63</v>
      </c>
      <c r="CJ16" s="12" t="s">
        <v>63</v>
      </c>
      <c r="CK16" s="12" t="b">
        <f t="shared" si="20"/>
        <v>1</v>
      </c>
      <c r="CL16" s="25"/>
      <c r="CM16" s="11" t="s">
        <v>67</v>
      </c>
      <c r="CN16" s="11" t="s">
        <v>113</v>
      </c>
      <c r="CO16" s="11" t="b">
        <f t="shared" si="21"/>
        <v>0</v>
      </c>
      <c r="CP16" s="12" t="s">
        <v>63</v>
      </c>
      <c r="CQ16" s="12" t="s">
        <v>63</v>
      </c>
      <c r="CR16" s="12" t="b">
        <f t="shared" si="22"/>
        <v>1</v>
      </c>
      <c r="CS16" s="11" t="b">
        <v>0</v>
      </c>
      <c r="CT16" s="11" t="s">
        <v>114</v>
      </c>
      <c r="CU16" s="11" t="b">
        <f t="shared" si="23"/>
        <v>1</v>
      </c>
      <c r="CV16" s="12" t="s">
        <v>115</v>
      </c>
      <c r="CW16" s="12" t="s">
        <v>63</v>
      </c>
      <c r="CX16" s="12" t="b">
        <f t="shared" si="24"/>
        <v>0</v>
      </c>
      <c r="CY16" s="25"/>
      <c r="CZ16" s="11" t="s">
        <v>71</v>
      </c>
      <c r="DA16" s="11" t="s">
        <v>71</v>
      </c>
      <c r="DB16" s="11" t="b">
        <f t="shared" si="25"/>
        <v>1</v>
      </c>
      <c r="DC16" s="11" t="s">
        <v>212</v>
      </c>
      <c r="DD16" s="12" t="s">
        <v>73</v>
      </c>
      <c r="DE16" s="12" t="s">
        <v>73</v>
      </c>
      <c r="DF16" s="13" t="b">
        <f t="shared" si="26"/>
        <v>1</v>
      </c>
      <c r="DG16" s="12" t="s">
        <v>73</v>
      </c>
      <c r="DH16" s="12" t="s">
        <v>73</v>
      </c>
      <c r="DI16" s="12" t="b">
        <f t="shared" si="27"/>
        <v>1</v>
      </c>
      <c r="DJ16" s="12" t="s">
        <v>73</v>
      </c>
      <c r="DK16" s="12" t="s">
        <v>73</v>
      </c>
      <c r="DL16" s="12" t="s">
        <v>73</v>
      </c>
      <c r="DM16" s="12" t="s">
        <v>73</v>
      </c>
      <c r="DN16" s="12" t="s">
        <v>73</v>
      </c>
      <c r="DO16" s="12" t="s">
        <v>73</v>
      </c>
      <c r="DP16" s="12" t="s">
        <v>73</v>
      </c>
      <c r="DQ16" s="12" t="s">
        <v>73</v>
      </c>
      <c r="DR16" s="12" t="s">
        <v>73</v>
      </c>
      <c r="DS16" s="12" t="s">
        <v>73</v>
      </c>
      <c r="DT16" s="12" t="s">
        <v>73</v>
      </c>
      <c r="DU16" s="25"/>
      <c r="DV16" s="11" t="s">
        <v>326</v>
      </c>
      <c r="DW16" s="11" t="s">
        <v>99</v>
      </c>
      <c r="DX16" s="13" t="s">
        <v>327</v>
      </c>
      <c r="DY16" s="12" t="s">
        <v>9037</v>
      </c>
      <c r="DZ16" s="12" t="s">
        <v>9038</v>
      </c>
      <c r="EA16" s="14" t="s">
        <v>63</v>
      </c>
      <c r="EB16" s="14">
        <v>45802</v>
      </c>
      <c r="EC16" s="14">
        <v>45801</v>
      </c>
      <c r="ED16" s="14">
        <v>45346</v>
      </c>
      <c r="EE16" s="136" t="b">
        <f>Table4[[#This Row],[Laatst gewijzigd op]]=Table4[[#This Row],[LastModifiedOn21]]</f>
        <v>0</v>
      </c>
      <c r="EF16" s="97"/>
    </row>
    <row r="17" spans="1:136" s="15" customFormat="1" ht="12.75" customHeight="1">
      <c r="A17" s="96">
        <v>15</v>
      </c>
      <c r="B17" s="44" t="s">
        <v>328</v>
      </c>
      <c r="C17" s="44" t="s">
        <v>328</v>
      </c>
      <c r="D17" s="44" t="b">
        <f t="shared" si="0"/>
        <v>1</v>
      </c>
      <c r="E17" s="44" t="s">
        <v>329</v>
      </c>
      <c r="F17" s="44" t="s">
        <v>330</v>
      </c>
      <c r="G17" s="44" t="s">
        <v>330</v>
      </c>
      <c r="H17" s="44" t="b">
        <f t="shared" si="1"/>
        <v>1</v>
      </c>
      <c r="I17" s="11" t="s">
        <v>331</v>
      </c>
      <c r="J17" s="12">
        <v>115</v>
      </c>
      <c r="K17" s="12">
        <v>3177</v>
      </c>
      <c r="L17" s="13" t="s">
        <v>332</v>
      </c>
      <c r="M17" s="13" t="s">
        <v>8848</v>
      </c>
      <c r="N17" s="13" t="s">
        <v>191</v>
      </c>
      <c r="O17" s="13" t="s">
        <v>191</v>
      </c>
      <c r="P17" s="25"/>
      <c r="Q17" s="11" t="s">
        <v>333</v>
      </c>
      <c r="R17" s="11" t="s">
        <v>333</v>
      </c>
      <c r="S17" s="11" t="b">
        <f t="shared" si="2"/>
        <v>1</v>
      </c>
      <c r="T17" s="11" t="s">
        <v>334</v>
      </c>
      <c r="U17" s="11" t="s">
        <v>335</v>
      </c>
      <c r="V17" s="11" t="s">
        <v>335</v>
      </c>
      <c r="W17" s="11" t="b">
        <f t="shared" si="3"/>
        <v>1</v>
      </c>
      <c r="X17" s="11" t="s">
        <v>336</v>
      </c>
      <c r="Y17" s="11" t="s">
        <v>336</v>
      </c>
      <c r="Z17" s="11" t="b">
        <f t="shared" si="4"/>
        <v>1</v>
      </c>
      <c r="AA17" s="11" t="s">
        <v>337</v>
      </c>
      <c r="AB17" s="11" t="s">
        <v>336</v>
      </c>
      <c r="AC17" s="11" t="s">
        <v>336</v>
      </c>
      <c r="AD17" s="11" t="b">
        <f t="shared" si="5"/>
        <v>1</v>
      </c>
      <c r="AE17" s="11" t="s">
        <v>338</v>
      </c>
      <c r="AF17" s="11" t="s">
        <v>338</v>
      </c>
      <c r="AG17" s="11" t="b">
        <f t="shared" si="6"/>
        <v>1</v>
      </c>
      <c r="AH17" s="11" t="s">
        <v>339</v>
      </c>
      <c r="AI17" s="23" t="s">
        <v>340</v>
      </c>
      <c r="AJ17" s="11" t="s">
        <v>340</v>
      </c>
      <c r="AK17" s="11" t="b">
        <f t="shared" si="7"/>
        <v>1</v>
      </c>
      <c r="AL17" s="12" t="s">
        <v>63</v>
      </c>
      <c r="AM17" s="11" t="s">
        <v>63</v>
      </c>
      <c r="AN17" s="11" t="b">
        <f t="shared" si="8"/>
        <v>1</v>
      </c>
      <c r="AO17" s="12" t="s">
        <v>63</v>
      </c>
      <c r="AP17" s="12" t="s">
        <v>63</v>
      </c>
      <c r="AQ17" s="11" t="s">
        <v>341</v>
      </c>
      <c r="AR17" s="11" t="b">
        <f t="shared" si="9"/>
        <v>0</v>
      </c>
      <c r="AS17" s="11" t="s">
        <v>61</v>
      </c>
      <c r="AT17" s="11"/>
      <c r="AU17" s="11"/>
      <c r="AV17" s="11"/>
      <c r="AW17" s="12"/>
      <c r="AX17" s="12" t="s">
        <v>61</v>
      </c>
      <c r="AY17" s="12" t="s">
        <v>63</v>
      </c>
      <c r="AZ17" s="12" t="s">
        <v>63</v>
      </c>
      <c r="BA17" s="12" t="b">
        <f t="shared" si="10"/>
        <v>1</v>
      </c>
      <c r="BB17" s="12" t="s">
        <v>63</v>
      </c>
      <c r="BC17" s="12" t="s">
        <v>63</v>
      </c>
      <c r="BD17" s="12" t="s">
        <v>63</v>
      </c>
      <c r="BE17" s="12" t="b">
        <f t="shared" si="11"/>
        <v>1</v>
      </c>
      <c r="BF17" s="13" t="s">
        <v>342</v>
      </c>
      <c r="BG17" s="13" t="s">
        <v>63</v>
      </c>
      <c r="BH17" s="11" t="s">
        <v>203</v>
      </c>
      <c r="BI17" s="11" t="s">
        <v>203</v>
      </c>
      <c r="BJ17" s="11" t="b">
        <f t="shared" si="12"/>
        <v>1</v>
      </c>
      <c r="BK17" s="11" t="s">
        <v>9091</v>
      </c>
      <c r="BL17" s="11" t="s">
        <v>343</v>
      </c>
      <c r="BM17" s="11" t="b">
        <f t="shared" si="13"/>
        <v>0</v>
      </c>
      <c r="BN17" s="16" t="s">
        <v>344</v>
      </c>
      <c r="BO17" s="11" t="s">
        <v>345</v>
      </c>
      <c r="BP17" s="11" t="s">
        <v>345</v>
      </c>
      <c r="BQ17" s="11" t="b">
        <f t="shared" si="14"/>
        <v>1</v>
      </c>
      <c r="BR17" s="11" t="s">
        <v>203</v>
      </c>
      <c r="BS17" s="11" t="s">
        <v>203</v>
      </c>
      <c r="BT17" s="11" t="b">
        <f t="shared" si="15"/>
        <v>1</v>
      </c>
      <c r="BU17" s="11" t="s">
        <v>9092</v>
      </c>
      <c r="BV17" s="12" t="s">
        <v>63</v>
      </c>
      <c r="BW17" s="12" t="b">
        <f t="shared" si="16"/>
        <v>0</v>
      </c>
      <c r="BX17" s="11" t="s">
        <v>344</v>
      </c>
      <c r="BY17" s="11" t="s">
        <v>346</v>
      </c>
      <c r="BZ17" s="12" t="s">
        <v>346</v>
      </c>
      <c r="CA17" s="12" t="b">
        <f t="shared" si="17"/>
        <v>1</v>
      </c>
      <c r="CB17" s="11" t="s">
        <v>203</v>
      </c>
      <c r="CC17" s="11" t="s">
        <v>203</v>
      </c>
      <c r="CD17" s="11" t="b">
        <f t="shared" si="18"/>
        <v>1</v>
      </c>
      <c r="CE17" s="11" t="s">
        <v>9093</v>
      </c>
      <c r="CF17" s="12" t="s">
        <v>347</v>
      </c>
      <c r="CG17" s="12" t="b">
        <f t="shared" si="19"/>
        <v>0</v>
      </c>
      <c r="CH17" s="11" t="s">
        <v>344</v>
      </c>
      <c r="CI17" s="11" t="s">
        <v>346</v>
      </c>
      <c r="CJ17" s="12" t="s">
        <v>346</v>
      </c>
      <c r="CK17" s="12" t="b">
        <f t="shared" si="20"/>
        <v>1</v>
      </c>
      <c r="CL17" s="25"/>
      <c r="CM17" s="11" t="s">
        <v>135</v>
      </c>
      <c r="CN17" s="11" t="s">
        <v>8917</v>
      </c>
      <c r="CO17" s="11" t="b">
        <f t="shared" si="21"/>
        <v>0</v>
      </c>
      <c r="CP17" s="11" t="s">
        <v>348</v>
      </c>
      <c r="CQ17" s="12" t="s">
        <v>348</v>
      </c>
      <c r="CR17" s="12" t="b">
        <f t="shared" si="22"/>
        <v>1</v>
      </c>
      <c r="CS17" s="11" t="b">
        <v>0</v>
      </c>
      <c r="CT17" s="11" t="s">
        <v>114</v>
      </c>
      <c r="CU17" s="11" t="b">
        <f t="shared" si="23"/>
        <v>1</v>
      </c>
      <c r="CV17" s="12" t="s">
        <v>63</v>
      </c>
      <c r="CW17" s="12" t="s">
        <v>63</v>
      </c>
      <c r="CX17" s="12" t="b">
        <f t="shared" si="24"/>
        <v>1</v>
      </c>
      <c r="CY17" s="25"/>
      <c r="CZ17" s="11" t="s">
        <v>71</v>
      </c>
      <c r="DA17" s="11" t="s">
        <v>71</v>
      </c>
      <c r="DB17" s="11" t="b">
        <f t="shared" si="25"/>
        <v>1</v>
      </c>
      <c r="DC17" s="11" t="s">
        <v>212</v>
      </c>
      <c r="DD17" s="12" t="s">
        <v>73</v>
      </c>
      <c r="DE17" s="12" t="s">
        <v>73</v>
      </c>
      <c r="DF17" s="13" t="b">
        <f t="shared" si="26"/>
        <v>1</v>
      </c>
      <c r="DG17" s="12" t="s">
        <v>73</v>
      </c>
      <c r="DH17" s="12" t="s">
        <v>73</v>
      </c>
      <c r="DI17" s="12" t="b">
        <f t="shared" si="27"/>
        <v>1</v>
      </c>
      <c r="DJ17" s="12" t="s">
        <v>73</v>
      </c>
      <c r="DK17" s="12" t="s">
        <v>73</v>
      </c>
      <c r="DL17" s="12" t="s">
        <v>73</v>
      </c>
      <c r="DM17" s="12" t="s">
        <v>73</v>
      </c>
      <c r="DN17" s="12" t="s">
        <v>73</v>
      </c>
      <c r="DO17" s="12" t="s">
        <v>73</v>
      </c>
      <c r="DP17" s="12" t="s">
        <v>73</v>
      </c>
      <c r="DQ17" s="12" t="s">
        <v>73</v>
      </c>
      <c r="DR17" s="12" t="s">
        <v>73</v>
      </c>
      <c r="DS17" s="12" t="s">
        <v>73</v>
      </c>
      <c r="DT17" s="12" t="s">
        <v>73</v>
      </c>
      <c r="DU17" s="25"/>
      <c r="DV17" s="11" t="s">
        <v>349</v>
      </c>
      <c r="DW17" s="11" t="s">
        <v>9090</v>
      </c>
      <c r="DX17" s="13" t="s">
        <v>350</v>
      </c>
      <c r="DY17" s="12" t="s">
        <v>9037</v>
      </c>
      <c r="DZ17" s="12" t="s">
        <v>9038</v>
      </c>
      <c r="EA17" s="14" t="s">
        <v>63</v>
      </c>
      <c r="EB17" s="14">
        <v>45802</v>
      </c>
      <c r="EC17" s="14">
        <v>45801</v>
      </c>
      <c r="ED17" s="14">
        <v>45346</v>
      </c>
      <c r="EE17" s="136" t="b">
        <f>Table4[[#This Row],[Laatst gewijzigd op]]=Table4[[#This Row],[LastModifiedOn21]]</f>
        <v>0</v>
      </c>
      <c r="EF17" s="97"/>
    </row>
    <row r="18" spans="1:136" s="15" customFormat="1" ht="12.75" customHeight="1">
      <c r="A18" s="96">
        <v>16</v>
      </c>
      <c r="B18" s="44" t="s">
        <v>351</v>
      </c>
      <c r="C18" s="44" t="s">
        <v>351</v>
      </c>
      <c r="D18" s="44" t="b">
        <f t="shared" si="0"/>
        <v>1</v>
      </c>
      <c r="E18" s="44" t="s">
        <v>352</v>
      </c>
      <c r="F18" s="44" t="s">
        <v>353</v>
      </c>
      <c r="G18" s="44" t="s">
        <v>353</v>
      </c>
      <c r="H18" s="44" t="b">
        <f t="shared" si="1"/>
        <v>1</v>
      </c>
      <c r="I18" s="11" t="s">
        <v>354</v>
      </c>
      <c r="J18" s="12">
        <v>2777</v>
      </c>
      <c r="K18" s="12">
        <v>2287</v>
      </c>
      <c r="L18" s="13" t="s">
        <v>355</v>
      </c>
      <c r="M18" s="13" t="s">
        <v>8872</v>
      </c>
      <c r="N18" s="13" t="s">
        <v>356</v>
      </c>
      <c r="O18" s="13" t="s">
        <v>356</v>
      </c>
      <c r="P18" s="25"/>
      <c r="Q18" s="11" t="s">
        <v>357</v>
      </c>
      <c r="R18" s="11" t="s">
        <v>357</v>
      </c>
      <c r="S18" s="11" t="b">
        <f t="shared" si="2"/>
        <v>1</v>
      </c>
      <c r="T18" s="11" t="s">
        <v>358</v>
      </c>
      <c r="U18" s="11" t="s">
        <v>359</v>
      </c>
      <c r="V18" s="11" t="s">
        <v>359</v>
      </c>
      <c r="W18" s="11" t="b">
        <f t="shared" si="3"/>
        <v>1</v>
      </c>
      <c r="X18" s="11" t="s">
        <v>360</v>
      </c>
      <c r="Y18" s="11" t="s">
        <v>360</v>
      </c>
      <c r="Z18" s="11" t="b">
        <f t="shared" si="4"/>
        <v>1</v>
      </c>
      <c r="AA18" s="11" t="s">
        <v>360</v>
      </c>
      <c r="AB18" s="11" t="s">
        <v>360</v>
      </c>
      <c r="AC18" s="11" t="s">
        <v>360</v>
      </c>
      <c r="AD18" s="11" t="b">
        <f t="shared" si="5"/>
        <v>1</v>
      </c>
      <c r="AE18" s="23" t="s">
        <v>361</v>
      </c>
      <c r="AF18" s="11" t="s">
        <v>362</v>
      </c>
      <c r="AG18" s="11" t="b">
        <f t="shared" si="6"/>
        <v>0</v>
      </c>
      <c r="AH18" s="23" t="s">
        <v>363</v>
      </c>
      <c r="AI18" s="11" t="s">
        <v>364</v>
      </c>
      <c r="AJ18" s="11" t="s">
        <v>364</v>
      </c>
      <c r="AK18" s="11" t="b">
        <f t="shared" si="7"/>
        <v>1</v>
      </c>
      <c r="AL18" s="23" t="s">
        <v>9094</v>
      </c>
      <c r="AM18" s="11" t="s">
        <v>9095</v>
      </c>
      <c r="AN18" s="11" t="b">
        <f t="shared" si="8"/>
        <v>0</v>
      </c>
      <c r="AO18" s="11" t="s">
        <v>9096</v>
      </c>
      <c r="AP18" s="23" t="s">
        <v>9097</v>
      </c>
      <c r="AQ18" s="11" t="s">
        <v>9098</v>
      </c>
      <c r="AR18" s="11" t="b">
        <f t="shared" si="9"/>
        <v>0</v>
      </c>
      <c r="AS18" s="11" t="s">
        <v>61</v>
      </c>
      <c r="AT18" s="11"/>
      <c r="AU18" s="11"/>
      <c r="AV18" s="11"/>
      <c r="AW18" s="23"/>
      <c r="AX18" s="12" t="s">
        <v>61</v>
      </c>
      <c r="AY18" s="23" t="s">
        <v>9099</v>
      </c>
      <c r="AZ18" s="12" t="s">
        <v>9100</v>
      </c>
      <c r="BA18" s="12" t="b">
        <f t="shared" si="10"/>
        <v>0</v>
      </c>
      <c r="BB18" s="12" t="s">
        <v>63</v>
      </c>
      <c r="BC18" s="23" t="s">
        <v>9101</v>
      </c>
      <c r="BD18" s="12" t="s">
        <v>366</v>
      </c>
      <c r="BE18" s="12" t="b">
        <f t="shared" si="11"/>
        <v>0</v>
      </c>
      <c r="BF18" s="13" t="s">
        <v>367</v>
      </c>
      <c r="BG18" s="13" t="s">
        <v>368</v>
      </c>
      <c r="BH18" s="11" t="s">
        <v>64</v>
      </c>
      <c r="BI18" s="11" t="s">
        <v>64</v>
      </c>
      <c r="BJ18" s="11" t="b">
        <f t="shared" si="12"/>
        <v>1</v>
      </c>
      <c r="BK18" s="11" t="s">
        <v>65</v>
      </c>
      <c r="BL18" s="11" t="s">
        <v>65</v>
      </c>
      <c r="BM18" s="11" t="b">
        <f t="shared" si="13"/>
        <v>1</v>
      </c>
      <c r="BN18" s="16" t="s">
        <v>66</v>
      </c>
      <c r="BO18" s="11" t="s">
        <v>64</v>
      </c>
      <c r="BP18" s="11" t="s">
        <v>64</v>
      </c>
      <c r="BQ18" s="11" t="b">
        <f t="shared" si="14"/>
        <v>1</v>
      </c>
      <c r="BR18" s="11" t="s">
        <v>254</v>
      </c>
      <c r="BS18" s="11" t="s">
        <v>254</v>
      </c>
      <c r="BT18" s="11" t="b">
        <f t="shared" si="15"/>
        <v>1</v>
      </c>
      <c r="BU18" s="12" t="s">
        <v>63</v>
      </c>
      <c r="BV18" s="12" t="s">
        <v>63</v>
      </c>
      <c r="BW18" s="12" t="b">
        <f t="shared" si="16"/>
        <v>1</v>
      </c>
      <c r="BX18" s="12" t="s">
        <v>63</v>
      </c>
      <c r="BY18" s="12" t="s">
        <v>63</v>
      </c>
      <c r="BZ18" s="12" t="s">
        <v>63</v>
      </c>
      <c r="CA18" s="12" t="b">
        <f t="shared" si="17"/>
        <v>1</v>
      </c>
      <c r="CB18" s="11" t="s">
        <v>254</v>
      </c>
      <c r="CC18" s="11" t="s">
        <v>254</v>
      </c>
      <c r="CD18" s="11" t="b">
        <f t="shared" si="18"/>
        <v>1</v>
      </c>
      <c r="CE18" s="12" t="s">
        <v>63</v>
      </c>
      <c r="CF18" s="12" t="s">
        <v>63</v>
      </c>
      <c r="CG18" s="12" t="b">
        <f t="shared" si="19"/>
        <v>1</v>
      </c>
      <c r="CH18" s="12" t="s">
        <v>63</v>
      </c>
      <c r="CI18" s="12" t="s">
        <v>63</v>
      </c>
      <c r="CJ18" s="12" t="s">
        <v>63</v>
      </c>
      <c r="CK18" s="12" t="b">
        <f t="shared" si="20"/>
        <v>1</v>
      </c>
      <c r="CL18" s="25"/>
      <c r="CM18" s="11" t="s">
        <v>67</v>
      </c>
      <c r="CN18" s="11" t="s">
        <v>67</v>
      </c>
      <c r="CO18" s="11" t="b">
        <f t="shared" si="21"/>
        <v>1</v>
      </c>
      <c r="CP18" s="12" t="s">
        <v>63</v>
      </c>
      <c r="CQ18" s="12" t="s">
        <v>63</v>
      </c>
      <c r="CR18" s="12" t="b">
        <f t="shared" si="22"/>
        <v>1</v>
      </c>
      <c r="CS18" s="11" t="b">
        <v>0</v>
      </c>
      <c r="CT18" s="11" t="s">
        <v>69</v>
      </c>
      <c r="CU18" s="11" t="b">
        <f t="shared" si="23"/>
        <v>1</v>
      </c>
      <c r="CV18" s="12" t="s">
        <v>369</v>
      </c>
      <c r="CW18" s="12" t="s">
        <v>369</v>
      </c>
      <c r="CX18" s="12" t="b">
        <f t="shared" si="24"/>
        <v>1</v>
      </c>
      <c r="CY18" s="25"/>
      <c r="CZ18" s="11" t="s">
        <v>71</v>
      </c>
      <c r="DA18" s="11" t="s">
        <v>71</v>
      </c>
      <c r="DB18" s="11" t="b">
        <f t="shared" si="25"/>
        <v>1</v>
      </c>
      <c r="DC18" s="11" t="s">
        <v>212</v>
      </c>
      <c r="DD18" s="12" t="s">
        <v>73</v>
      </c>
      <c r="DE18" s="12" t="s">
        <v>73</v>
      </c>
      <c r="DF18" s="13" t="b">
        <f t="shared" si="26"/>
        <v>1</v>
      </c>
      <c r="DG18" s="12" t="s">
        <v>73</v>
      </c>
      <c r="DH18" s="12" t="s">
        <v>73</v>
      </c>
      <c r="DI18" s="12" t="b">
        <f t="shared" si="27"/>
        <v>1</v>
      </c>
      <c r="DJ18" s="12" t="s">
        <v>73</v>
      </c>
      <c r="DK18" s="12" t="s">
        <v>73</v>
      </c>
      <c r="DL18" s="12" t="s">
        <v>73</v>
      </c>
      <c r="DM18" s="12" t="s">
        <v>73</v>
      </c>
      <c r="DN18" s="12" t="s">
        <v>73</v>
      </c>
      <c r="DO18" s="12" t="s">
        <v>73</v>
      </c>
      <c r="DP18" s="12" t="s">
        <v>73</v>
      </c>
      <c r="DQ18" s="12" t="s">
        <v>73</v>
      </c>
      <c r="DR18" s="12" t="s">
        <v>73</v>
      </c>
      <c r="DS18" s="12" t="s">
        <v>73</v>
      </c>
      <c r="DT18" s="12" t="s">
        <v>73</v>
      </c>
      <c r="DU18" s="25"/>
      <c r="DV18" s="11" t="s">
        <v>370</v>
      </c>
      <c r="DW18" s="11" t="s">
        <v>9076</v>
      </c>
      <c r="DX18" s="13" t="s">
        <v>9102</v>
      </c>
      <c r="DY18" s="12" t="s">
        <v>9037</v>
      </c>
      <c r="DZ18" s="12" t="s">
        <v>9038</v>
      </c>
      <c r="EA18" s="14" t="s">
        <v>63</v>
      </c>
      <c r="EB18" s="14">
        <v>45802</v>
      </c>
      <c r="EC18" s="14">
        <v>45801</v>
      </c>
      <c r="ED18" s="14">
        <v>45801</v>
      </c>
      <c r="EE18" s="136" t="b">
        <f>Table4[[#This Row],[Laatst gewijzigd op]]=Table4[[#This Row],[LastModifiedOn21]]</f>
        <v>1</v>
      </c>
      <c r="EF18" s="97"/>
    </row>
    <row r="19" spans="1:136" s="15" customFormat="1" ht="12.75" customHeight="1">
      <c r="A19" s="96">
        <v>17</v>
      </c>
      <c r="B19" s="44" t="s">
        <v>372</v>
      </c>
      <c r="C19" s="44" t="s">
        <v>372</v>
      </c>
      <c r="D19" s="44" t="b">
        <f t="shared" si="0"/>
        <v>1</v>
      </c>
      <c r="E19" s="44" t="s">
        <v>373</v>
      </c>
      <c r="F19" s="44" t="s">
        <v>374</v>
      </c>
      <c r="G19" s="44" t="s">
        <v>374</v>
      </c>
      <c r="H19" s="44" t="b">
        <f t="shared" si="1"/>
        <v>1</v>
      </c>
      <c r="I19" s="11" t="s">
        <v>375</v>
      </c>
      <c r="J19" s="12">
        <v>2776</v>
      </c>
      <c r="K19" s="12">
        <v>2286</v>
      </c>
      <c r="L19" s="13" t="s">
        <v>376</v>
      </c>
      <c r="M19" s="13" t="s">
        <v>8872</v>
      </c>
      <c r="N19" s="13" t="s">
        <v>356</v>
      </c>
      <c r="O19" s="13" t="s">
        <v>356</v>
      </c>
      <c r="P19" s="25"/>
      <c r="Q19" s="11" t="s">
        <v>377</v>
      </c>
      <c r="R19" s="11" t="s">
        <v>377</v>
      </c>
      <c r="S19" s="11" t="b">
        <f t="shared" si="2"/>
        <v>1</v>
      </c>
      <c r="T19" s="11" t="s">
        <v>378</v>
      </c>
      <c r="U19" s="11" t="s">
        <v>379</v>
      </c>
      <c r="V19" s="11" t="s">
        <v>379</v>
      </c>
      <c r="W19" s="11" t="b">
        <f t="shared" si="3"/>
        <v>1</v>
      </c>
      <c r="X19" s="11" t="s">
        <v>380</v>
      </c>
      <c r="Y19" s="11" t="s">
        <v>380</v>
      </c>
      <c r="Z19" s="11" t="b">
        <f t="shared" si="4"/>
        <v>1</v>
      </c>
      <c r="AA19" s="11" t="s">
        <v>380</v>
      </c>
      <c r="AB19" s="11" t="s">
        <v>380</v>
      </c>
      <c r="AC19" s="11" t="s">
        <v>380</v>
      </c>
      <c r="AD19" s="11" t="b">
        <f t="shared" si="5"/>
        <v>1</v>
      </c>
      <c r="AE19" s="23" t="s">
        <v>381</v>
      </c>
      <c r="AF19" s="11" t="s">
        <v>381</v>
      </c>
      <c r="AG19" s="11" t="b">
        <f t="shared" si="6"/>
        <v>1</v>
      </c>
      <c r="AH19" s="23" t="s">
        <v>382</v>
      </c>
      <c r="AI19" s="23" t="s">
        <v>9103</v>
      </c>
      <c r="AJ19" s="11" t="s">
        <v>383</v>
      </c>
      <c r="AK19" s="11" t="b">
        <f t="shared" si="7"/>
        <v>0</v>
      </c>
      <c r="AL19" s="12" t="s">
        <v>63</v>
      </c>
      <c r="AM19" s="11" t="s">
        <v>63</v>
      </c>
      <c r="AN19" s="11" t="b">
        <f t="shared" si="8"/>
        <v>1</v>
      </c>
      <c r="AO19" s="12" t="s">
        <v>63</v>
      </c>
      <c r="AP19" s="12" t="s">
        <v>63</v>
      </c>
      <c r="AQ19" s="11" t="s">
        <v>63</v>
      </c>
      <c r="AR19" s="11" t="b">
        <f t="shared" si="9"/>
        <v>1</v>
      </c>
      <c r="AS19" s="11" t="s">
        <v>61</v>
      </c>
      <c r="AT19" s="11"/>
      <c r="AU19" s="11"/>
      <c r="AV19" s="11"/>
      <c r="AW19" s="11"/>
      <c r="AX19" s="12" t="s">
        <v>61</v>
      </c>
      <c r="AY19" s="11" t="s">
        <v>9104</v>
      </c>
      <c r="AZ19" s="12" t="s">
        <v>63</v>
      </c>
      <c r="BA19" s="12" t="b">
        <f t="shared" si="10"/>
        <v>0</v>
      </c>
      <c r="BB19" s="12" t="s">
        <v>63</v>
      </c>
      <c r="BC19" s="11" t="s">
        <v>9105</v>
      </c>
      <c r="BD19" s="12" t="s">
        <v>63</v>
      </c>
      <c r="BE19" s="12" t="b">
        <f t="shared" si="11"/>
        <v>0</v>
      </c>
      <c r="BF19" s="13" t="s">
        <v>384</v>
      </c>
      <c r="BG19" s="13" t="s">
        <v>385</v>
      </c>
      <c r="BH19" s="11" t="s">
        <v>64</v>
      </c>
      <c r="BI19" s="11" t="s">
        <v>64</v>
      </c>
      <c r="BJ19" s="11" t="b">
        <f t="shared" si="12"/>
        <v>1</v>
      </c>
      <c r="BK19" s="11" t="s">
        <v>65</v>
      </c>
      <c r="BL19" s="11" t="s">
        <v>65</v>
      </c>
      <c r="BM19" s="11" t="b">
        <f t="shared" si="13"/>
        <v>1</v>
      </c>
      <c r="BN19" s="16" t="s">
        <v>66</v>
      </c>
      <c r="BO19" s="11" t="s">
        <v>64</v>
      </c>
      <c r="BP19" s="11" t="s">
        <v>64</v>
      </c>
      <c r="BQ19" s="11" t="b">
        <f t="shared" si="14"/>
        <v>1</v>
      </c>
      <c r="BR19" s="11" t="s">
        <v>254</v>
      </c>
      <c r="BS19" s="11" t="s">
        <v>254</v>
      </c>
      <c r="BT19" s="11" t="b">
        <f t="shared" si="15"/>
        <v>1</v>
      </c>
      <c r="BU19" s="12" t="s">
        <v>63</v>
      </c>
      <c r="BV19" s="12" t="s">
        <v>63</v>
      </c>
      <c r="BW19" s="12" t="b">
        <f t="shared" si="16"/>
        <v>1</v>
      </c>
      <c r="BX19" s="12" t="s">
        <v>63</v>
      </c>
      <c r="BY19" s="12" t="s">
        <v>63</v>
      </c>
      <c r="BZ19" s="12" t="s">
        <v>63</v>
      </c>
      <c r="CA19" s="12" t="b">
        <f t="shared" si="17"/>
        <v>1</v>
      </c>
      <c r="CB19" s="11" t="s">
        <v>254</v>
      </c>
      <c r="CC19" s="11" t="s">
        <v>254</v>
      </c>
      <c r="CD19" s="11" t="b">
        <f t="shared" si="18"/>
        <v>1</v>
      </c>
      <c r="CE19" s="12" t="s">
        <v>63</v>
      </c>
      <c r="CF19" s="12" t="s">
        <v>63</v>
      </c>
      <c r="CG19" s="12" t="b">
        <f t="shared" si="19"/>
        <v>1</v>
      </c>
      <c r="CH19" s="12" t="s">
        <v>63</v>
      </c>
      <c r="CI19" s="12" t="s">
        <v>63</v>
      </c>
      <c r="CJ19" s="12" t="s">
        <v>63</v>
      </c>
      <c r="CK19" s="12" t="b">
        <f t="shared" si="20"/>
        <v>1</v>
      </c>
      <c r="CL19" s="25"/>
      <c r="CM19" s="11" t="s">
        <v>135</v>
      </c>
      <c r="CN19" s="11" t="s">
        <v>8917</v>
      </c>
      <c r="CO19" s="11" t="b">
        <f t="shared" si="21"/>
        <v>0</v>
      </c>
      <c r="CP19" s="11" t="s">
        <v>386</v>
      </c>
      <c r="CQ19" s="12" t="s">
        <v>386</v>
      </c>
      <c r="CR19" s="12" t="b">
        <f t="shared" si="22"/>
        <v>1</v>
      </c>
      <c r="CS19" s="11" t="b">
        <v>0</v>
      </c>
      <c r="CT19" s="11" t="s">
        <v>69</v>
      </c>
      <c r="CU19" s="11" t="b">
        <f t="shared" si="23"/>
        <v>1</v>
      </c>
      <c r="CV19" s="12" t="s">
        <v>63</v>
      </c>
      <c r="CW19" s="12" t="s">
        <v>63</v>
      </c>
      <c r="CX19" s="12" t="b">
        <f t="shared" si="24"/>
        <v>1</v>
      </c>
      <c r="CY19" s="25"/>
      <c r="CZ19" s="11" t="s">
        <v>71</v>
      </c>
      <c r="DA19" s="11" t="s">
        <v>71</v>
      </c>
      <c r="DB19" s="11" t="b">
        <f t="shared" si="25"/>
        <v>1</v>
      </c>
      <c r="DC19" s="11" t="s">
        <v>212</v>
      </c>
      <c r="DD19" s="12" t="s">
        <v>73</v>
      </c>
      <c r="DE19" s="12" t="s">
        <v>73</v>
      </c>
      <c r="DF19" s="13" t="b">
        <f t="shared" si="26"/>
        <v>1</v>
      </c>
      <c r="DG19" s="12" t="s">
        <v>73</v>
      </c>
      <c r="DH19" s="12" t="s">
        <v>73</v>
      </c>
      <c r="DI19" s="12" t="b">
        <f t="shared" si="27"/>
        <v>1</v>
      </c>
      <c r="DJ19" s="12" t="s">
        <v>73</v>
      </c>
      <c r="DK19" s="12" t="s">
        <v>73</v>
      </c>
      <c r="DL19" s="12" t="s">
        <v>73</v>
      </c>
      <c r="DM19" s="12" t="s">
        <v>73</v>
      </c>
      <c r="DN19" s="12" t="s">
        <v>73</v>
      </c>
      <c r="DO19" s="12" t="s">
        <v>73</v>
      </c>
      <c r="DP19" s="12" t="s">
        <v>73</v>
      </c>
      <c r="DQ19" s="12" t="s">
        <v>73</v>
      </c>
      <c r="DR19" s="12" t="s">
        <v>73</v>
      </c>
      <c r="DS19" s="12" t="s">
        <v>73</v>
      </c>
      <c r="DT19" s="12" t="s">
        <v>73</v>
      </c>
      <c r="DU19" s="25"/>
      <c r="DV19" s="11" t="s">
        <v>387</v>
      </c>
      <c r="DW19" s="11" t="s">
        <v>9090</v>
      </c>
      <c r="DX19" s="13" t="s">
        <v>9106</v>
      </c>
      <c r="DY19" s="12" t="s">
        <v>9037</v>
      </c>
      <c r="DZ19" s="12" t="s">
        <v>9038</v>
      </c>
      <c r="EA19" s="14" t="s">
        <v>63</v>
      </c>
      <c r="EB19" s="14">
        <v>45710</v>
      </c>
      <c r="EC19" s="14">
        <v>45710</v>
      </c>
      <c r="ED19" s="14">
        <v>45710</v>
      </c>
      <c r="EE19" s="136" t="b">
        <f>Table4[[#This Row],[Laatst gewijzigd op]]=Table4[[#This Row],[LastModifiedOn21]]</f>
        <v>1</v>
      </c>
      <c r="EF19" s="97"/>
    </row>
    <row r="20" spans="1:136" s="15" customFormat="1" ht="12.75" customHeight="1">
      <c r="A20" s="96">
        <v>18</v>
      </c>
      <c r="B20" s="44" t="s">
        <v>389</v>
      </c>
      <c r="C20" s="44" t="s">
        <v>389</v>
      </c>
      <c r="D20" s="44" t="b">
        <f t="shared" si="0"/>
        <v>1</v>
      </c>
      <c r="E20" s="44" t="s">
        <v>390</v>
      </c>
      <c r="F20" s="44" t="s">
        <v>391</v>
      </c>
      <c r="G20" s="44" t="s">
        <v>391</v>
      </c>
      <c r="H20" s="44" t="b">
        <f t="shared" si="1"/>
        <v>1</v>
      </c>
      <c r="I20" s="11" t="s">
        <v>392</v>
      </c>
      <c r="J20" s="12">
        <v>2794</v>
      </c>
      <c r="K20" s="12">
        <v>2300</v>
      </c>
      <c r="L20" s="13" t="s">
        <v>393</v>
      </c>
      <c r="M20" s="13" t="s">
        <v>8866</v>
      </c>
      <c r="N20" s="13" t="s">
        <v>8867</v>
      </c>
      <c r="O20" s="13" t="s">
        <v>394</v>
      </c>
      <c r="P20" s="25"/>
      <c r="Q20" s="11" t="s">
        <v>395</v>
      </c>
      <c r="R20" s="11" t="s">
        <v>395</v>
      </c>
      <c r="S20" s="11" t="b">
        <f t="shared" si="2"/>
        <v>1</v>
      </c>
      <c r="T20" s="11" t="s">
        <v>396</v>
      </c>
      <c r="U20" s="23" t="s">
        <v>397</v>
      </c>
      <c r="V20" s="11" t="s">
        <v>397</v>
      </c>
      <c r="W20" s="11" t="b">
        <f t="shared" si="3"/>
        <v>1</v>
      </c>
      <c r="X20" s="11" t="s">
        <v>398</v>
      </c>
      <c r="Y20" s="11" t="s">
        <v>398</v>
      </c>
      <c r="Z20" s="11" t="b">
        <f t="shared" si="4"/>
        <v>1</v>
      </c>
      <c r="AA20" s="11" t="s">
        <v>398</v>
      </c>
      <c r="AB20" s="11" t="s">
        <v>398</v>
      </c>
      <c r="AC20" s="11" t="s">
        <v>398</v>
      </c>
      <c r="AD20" s="11" t="b">
        <f t="shared" si="5"/>
        <v>1</v>
      </c>
      <c r="AE20" s="11" t="s">
        <v>399</v>
      </c>
      <c r="AF20" s="11" t="s">
        <v>399</v>
      </c>
      <c r="AG20" s="11" t="b">
        <f t="shared" si="6"/>
        <v>1</v>
      </c>
      <c r="AH20" s="11" t="s">
        <v>400</v>
      </c>
      <c r="AI20" s="23" t="s">
        <v>401</v>
      </c>
      <c r="AJ20" s="11" t="s">
        <v>401</v>
      </c>
      <c r="AK20" s="11" t="b">
        <f t="shared" si="7"/>
        <v>1</v>
      </c>
      <c r="AL20" s="11" t="s">
        <v>9107</v>
      </c>
      <c r="AM20" s="11" t="s">
        <v>402</v>
      </c>
      <c r="AN20" s="11" t="b">
        <f t="shared" si="8"/>
        <v>0</v>
      </c>
      <c r="AO20" s="11" t="s">
        <v>403</v>
      </c>
      <c r="AP20" s="23" t="s">
        <v>9108</v>
      </c>
      <c r="AQ20" s="11" t="s">
        <v>9109</v>
      </c>
      <c r="AR20" s="11" t="b">
        <f t="shared" si="9"/>
        <v>0</v>
      </c>
      <c r="AS20" s="11" t="s">
        <v>61</v>
      </c>
      <c r="AT20" s="11"/>
      <c r="AU20" s="11"/>
      <c r="AV20" s="11"/>
      <c r="AW20" s="23"/>
      <c r="AX20" s="12" t="s">
        <v>61</v>
      </c>
      <c r="AY20" s="23" t="s">
        <v>9110</v>
      </c>
      <c r="AZ20" s="12" t="s">
        <v>180</v>
      </c>
      <c r="BA20" s="12" t="b">
        <f t="shared" si="10"/>
        <v>0</v>
      </c>
      <c r="BB20" s="12" t="s">
        <v>63</v>
      </c>
      <c r="BC20" s="23" t="s">
        <v>9111</v>
      </c>
      <c r="BD20" s="12" t="s">
        <v>180</v>
      </c>
      <c r="BE20" s="12" t="b">
        <f t="shared" si="11"/>
        <v>0</v>
      </c>
      <c r="BF20" s="13" t="s">
        <v>405</v>
      </c>
      <c r="BG20" s="13" t="s">
        <v>9112</v>
      </c>
      <c r="BH20" s="11" t="s">
        <v>64</v>
      </c>
      <c r="BI20" s="11" t="s">
        <v>64</v>
      </c>
      <c r="BJ20" s="11" t="b">
        <f t="shared" si="12"/>
        <v>1</v>
      </c>
      <c r="BK20" s="11" t="s">
        <v>65</v>
      </c>
      <c r="BL20" s="11" t="s">
        <v>65</v>
      </c>
      <c r="BM20" s="11" t="b">
        <f t="shared" si="13"/>
        <v>1</v>
      </c>
      <c r="BN20" s="16" t="s">
        <v>66</v>
      </c>
      <c r="BO20" s="11" t="s">
        <v>64</v>
      </c>
      <c r="BP20" s="11" t="s">
        <v>64</v>
      </c>
      <c r="BQ20" s="11" t="b">
        <f t="shared" si="14"/>
        <v>1</v>
      </c>
      <c r="BR20" s="11" t="s">
        <v>203</v>
      </c>
      <c r="BS20" s="11" t="s">
        <v>203</v>
      </c>
      <c r="BT20" s="11" t="b">
        <f t="shared" si="15"/>
        <v>1</v>
      </c>
      <c r="BU20" s="11" t="s">
        <v>9113</v>
      </c>
      <c r="BV20" s="12" t="s">
        <v>406</v>
      </c>
      <c r="BW20" s="12" t="b">
        <f t="shared" si="16"/>
        <v>0</v>
      </c>
      <c r="BX20" s="11" t="s">
        <v>407</v>
      </c>
      <c r="BY20" s="11" t="s">
        <v>9114</v>
      </c>
      <c r="BZ20" s="12" t="s">
        <v>408</v>
      </c>
      <c r="CA20" s="12" t="b">
        <f t="shared" si="17"/>
        <v>0</v>
      </c>
      <c r="CB20" s="11" t="s">
        <v>254</v>
      </c>
      <c r="CC20" s="11" t="s">
        <v>254</v>
      </c>
      <c r="CD20" s="11" t="b">
        <f t="shared" si="18"/>
        <v>1</v>
      </c>
      <c r="CE20" s="12" t="s">
        <v>63</v>
      </c>
      <c r="CF20" s="12" t="s">
        <v>63</v>
      </c>
      <c r="CG20" s="12" t="b">
        <f t="shared" si="19"/>
        <v>1</v>
      </c>
      <c r="CH20" s="12" t="s">
        <v>63</v>
      </c>
      <c r="CI20" s="12" t="s">
        <v>63</v>
      </c>
      <c r="CJ20" s="12" t="s">
        <v>63</v>
      </c>
      <c r="CK20" s="12" t="b">
        <f t="shared" si="20"/>
        <v>1</v>
      </c>
      <c r="CL20" s="25"/>
      <c r="CM20" s="11" t="s">
        <v>135</v>
      </c>
      <c r="CN20" s="11" t="s">
        <v>8917</v>
      </c>
      <c r="CO20" s="11" t="b">
        <f t="shared" si="21"/>
        <v>0</v>
      </c>
      <c r="CP20" s="11" t="s">
        <v>137</v>
      </c>
      <c r="CQ20" s="12" t="s">
        <v>137</v>
      </c>
      <c r="CR20" s="12" t="b">
        <f t="shared" si="22"/>
        <v>1</v>
      </c>
      <c r="CS20" s="11" t="b">
        <v>1</v>
      </c>
      <c r="CT20" s="11" t="s">
        <v>114</v>
      </c>
      <c r="CU20" s="11" t="b">
        <f t="shared" si="23"/>
        <v>0</v>
      </c>
      <c r="CV20" s="12" t="s">
        <v>63</v>
      </c>
      <c r="CW20" s="12" t="s">
        <v>63</v>
      </c>
      <c r="CX20" s="12" t="b">
        <f t="shared" si="24"/>
        <v>1</v>
      </c>
      <c r="CY20" s="25"/>
      <c r="CZ20" s="11" t="s">
        <v>409</v>
      </c>
      <c r="DA20" s="11" t="s">
        <v>410</v>
      </c>
      <c r="DB20" s="11" t="b">
        <f t="shared" si="25"/>
        <v>0</v>
      </c>
      <c r="DC20" s="11" t="s">
        <v>72</v>
      </c>
      <c r="DD20" s="12" t="s">
        <v>73</v>
      </c>
      <c r="DE20" s="12" t="s">
        <v>73</v>
      </c>
      <c r="DF20" s="13" t="b">
        <f t="shared" si="26"/>
        <v>1</v>
      </c>
      <c r="DG20" s="12" t="s">
        <v>73</v>
      </c>
      <c r="DH20" s="12" t="s">
        <v>73</v>
      </c>
      <c r="DI20" s="12" t="b">
        <f t="shared" si="27"/>
        <v>1</v>
      </c>
      <c r="DJ20" s="12" t="s">
        <v>73</v>
      </c>
      <c r="DK20" s="12" t="s">
        <v>73</v>
      </c>
      <c r="DL20" s="12" t="s">
        <v>73</v>
      </c>
      <c r="DM20" s="12" t="s">
        <v>73</v>
      </c>
      <c r="DN20" s="12" t="s">
        <v>73</v>
      </c>
      <c r="DO20" s="12" t="s">
        <v>73</v>
      </c>
      <c r="DP20" s="12" t="s">
        <v>73</v>
      </c>
      <c r="DQ20" s="12" t="s">
        <v>73</v>
      </c>
      <c r="DR20" s="12" t="s">
        <v>73</v>
      </c>
      <c r="DS20" s="12" t="s">
        <v>73</v>
      </c>
      <c r="DT20" s="12" t="s">
        <v>73</v>
      </c>
      <c r="DU20" s="25"/>
      <c r="DV20" s="11" t="s">
        <v>411</v>
      </c>
      <c r="DW20" s="11" t="s">
        <v>9115</v>
      </c>
      <c r="DX20" s="13" t="s">
        <v>9115</v>
      </c>
      <c r="DY20" s="12" t="s">
        <v>9037</v>
      </c>
      <c r="DZ20" s="12" t="s">
        <v>9038</v>
      </c>
      <c r="EA20" s="14" t="s">
        <v>63</v>
      </c>
      <c r="EB20" s="14">
        <v>45802</v>
      </c>
      <c r="EC20" s="14">
        <v>45801</v>
      </c>
      <c r="ED20" s="14">
        <v>45801</v>
      </c>
      <c r="EE20" s="136" t="b">
        <f>Table4[[#This Row],[Laatst gewijzigd op]]=Table4[[#This Row],[LastModifiedOn21]]</f>
        <v>1</v>
      </c>
      <c r="EF20" s="98"/>
    </row>
    <row r="21" spans="1:136" s="15" customFormat="1" ht="12.75" customHeight="1">
      <c r="A21" s="96">
        <v>19</v>
      </c>
      <c r="B21" s="44" t="s">
        <v>413</v>
      </c>
      <c r="C21" s="44" t="s">
        <v>413</v>
      </c>
      <c r="D21" s="44" t="b">
        <f t="shared" si="0"/>
        <v>1</v>
      </c>
      <c r="E21" s="44" t="s">
        <v>414</v>
      </c>
      <c r="F21" s="44" t="s">
        <v>415</v>
      </c>
      <c r="G21" s="44" t="s">
        <v>415</v>
      </c>
      <c r="H21" s="44" t="b">
        <f t="shared" si="1"/>
        <v>1</v>
      </c>
      <c r="I21" s="11" t="s">
        <v>416</v>
      </c>
      <c r="J21" s="12">
        <v>64</v>
      </c>
      <c r="K21" s="12">
        <v>3073</v>
      </c>
      <c r="L21" s="13" t="s">
        <v>417</v>
      </c>
      <c r="M21" s="13" t="s">
        <v>8848</v>
      </c>
      <c r="N21" s="13" t="s">
        <v>191</v>
      </c>
      <c r="O21" s="13" t="s">
        <v>191</v>
      </c>
      <c r="P21" s="25"/>
      <c r="Q21" s="11" t="s">
        <v>418</v>
      </c>
      <c r="R21" s="11" t="s">
        <v>418</v>
      </c>
      <c r="S21" s="11" t="b">
        <f t="shared" si="2"/>
        <v>1</v>
      </c>
      <c r="T21" s="11" t="s">
        <v>419</v>
      </c>
      <c r="U21" s="11" t="s">
        <v>420</v>
      </c>
      <c r="V21" s="11" t="s">
        <v>420</v>
      </c>
      <c r="W21" s="11" t="b">
        <f t="shared" si="3"/>
        <v>1</v>
      </c>
      <c r="X21" s="11" t="s">
        <v>421</v>
      </c>
      <c r="Y21" s="11" t="s">
        <v>421</v>
      </c>
      <c r="Z21" s="11" t="b">
        <f t="shared" si="4"/>
        <v>1</v>
      </c>
      <c r="AA21" s="11" t="s">
        <v>421</v>
      </c>
      <c r="AB21" s="11" t="s">
        <v>421</v>
      </c>
      <c r="AC21" s="11" t="s">
        <v>421</v>
      </c>
      <c r="AD21" s="11" t="b">
        <f t="shared" si="5"/>
        <v>1</v>
      </c>
      <c r="AE21" s="11" t="s">
        <v>422</v>
      </c>
      <c r="AF21" s="11" t="s">
        <v>422</v>
      </c>
      <c r="AG21" s="11" t="b">
        <f t="shared" si="6"/>
        <v>1</v>
      </c>
      <c r="AH21" s="11" t="s">
        <v>423</v>
      </c>
      <c r="AI21" s="11" t="s">
        <v>424</v>
      </c>
      <c r="AJ21" s="11" t="s">
        <v>424</v>
      </c>
      <c r="AK21" s="11" t="b">
        <f t="shared" si="7"/>
        <v>1</v>
      </c>
      <c r="AL21" s="11" t="s">
        <v>425</v>
      </c>
      <c r="AM21" s="11" t="s">
        <v>425</v>
      </c>
      <c r="AN21" s="11" t="b">
        <f t="shared" si="8"/>
        <v>1</v>
      </c>
      <c r="AO21" s="11" t="s">
        <v>426</v>
      </c>
      <c r="AP21" s="11" t="s">
        <v>427</v>
      </c>
      <c r="AQ21" s="11" t="s">
        <v>427</v>
      </c>
      <c r="AR21" s="11" t="b">
        <f t="shared" si="9"/>
        <v>1</v>
      </c>
      <c r="AS21" s="11" t="s">
        <v>61</v>
      </c>
      <c r="AT21" s="11"/>
      <c r="AU21" s="11"/>
      <c r="AV21" s="11"/>
      <c r="AW21" s="11"/>
      <c r="AX21" s="12" t="s">
        <v>61</v>
      </c>
      <c r="AY21" s="11" t="s">
        <v>9116</v>
      </c>
      <c r="AZ21" s="12" t="s">
        <v>428</v>
      </c>
      <c r="BA21" s="12" t="b">
        <f t="shared" si="10"/>
        <v>0</v>
      </c>
      <c r="BB21" s="12" t="s">
        <v>63</v>
      </c>
      <c r="BC21" s="11" t="s">
        <v>9117</v>
      </c>
      <c r="BD21" s="12" t="s">
        <v>112</v>
      </c>
      <c r="BE21" s="12" t="b">
        <f t="shared" si="11"/>
        <v>0</v>
      </c>
      <c r="BF21" s="13" t="s">
        <v>429</v>
      </c>
      <c r="BG21" s="13" t="s">
        <v>63</v>
      </c>
      <c r="BH21" s="11" t="s">
        <v>254</v>
      </c>
      <c r="BI21" s="11" t="s">
        <v>254</v>
      </c>
      <c r="BJ21" s="11" t="b">
        <f t="shared" si="12"/>
        <v>1</v>
      </c>
      <c r="BK21" s="12" t="s">
        <v>63</v>
      </c>
      <c r="BL21" s="11" t="s">
        <v>63</v>
      </c>
      <c r="BM21" s="11" t="b">
        <f t="shared" si="13"/>
        <v>1</v>
      </c>
      <c r="BN21" s="19" t="s">
        <v>63</v>
      </c>
      <c r="BO21" s="12" t="s">
        <v>63</v>
      </c>
      <c r="BP21" s="11" t="s">
        <v>63</v>
      </c>
      <c r="BQ21" s="11" t="b">
        <f t="shared" si="14"/>
        <v>1</v>
      </c>
      <c r="BR21" s="11" t="s">
        <v>254</v>
      </c>
      <c r="BS21" s="11" t="s">
        <v>254</v>
      </c>
      <c r="BT21" s="11" t="b">
        <f t="shared" si="15"/>
        <v>1</v>
      </c>
      <c r="BU21" s="12" t="s">
        <v>63</v>
      </c>
      <c r="BV21" s="12" t="s">
        <v>63</v>
      </c>
      <c r="BW21" s="12" t="b">
        <f t="shared" si="16"/>
        <v>1</v>
      </c>
      <c r="BX21" s="12" t="s">
        <v>63</v>
      </c>
      <c r="BY21" s="12" t="s">
        <v>63</v>
      </c>
      <c r="BZ21" s="12" t="s">
        <v>63</v>
      </c>
      <c r="CA21" s="12" t="b">
        <f t="shared" si="17"/>
        <v>1</v>
      </c>
      <c r="CB21" s="11" t="s">
        <v>254</v>
      </c>
      <c r="CC21" s="11" t="s">
        <v>254</v>
      </c>
      <c r="CD21" s="11" t="b">
        <f t="shared" si="18"/>
        <v>1</v>
      </c>
      <c r="CE21" s="12" t="s">
        <v>63</v>
      </c>
      <c r="CF21" s="12" t="s">
        <v>63</v>
      </c>
      <c r="CG21" s="12" t="b">
        <f t="shared" si="19"/>
        <v>1</v>
      </c>
      <c r="CH21" s="12" t="s">
        <v>63</v>
      </c>
      <c r="CI21" s="12" t="s">
        <v>63</v>
      </c>
      <c r="CJ21" s="12" t="s">
        <v>63</v>
      </c>
      <c r="CK21" s="12" t="b">
        <f t="shared" si="20"/>
        <v>1</v>
      </c>
      <c r="CL21" s="25"/>
      <c r="CM21" s="11" t="s">
        <v>135</v>
      </c>
      <c r="CN21" s="11" t="s">
        <v>8917</v>
      </c>
      <c r="CO21" s="11" t="b">
        <f t="shared" si="21"/>
        <v>0</v>
      </c>
      <c r="CP21" s="11" t="s">
        <v>430</v>
      </c>
      <c r="CQ21" s="12" t="s">
        <v>430</v>
      </c>
      <c r="CR21" s="12" t="b">
        <f t="shared" si="22"/>
        <v>1</v>
      </c>
      <c r="CS21" s="11" t="b">
        <v>0</v>
      </c>
      <c r="CT21" s="11" t="s">
        <v>69</v>
      </c>
      <c r="CU21" s="11" t="b">
        <f t="shared" si="23"/>
        <v>1</v>
      </c>
      <c r="CV21" s="12" t="s">
        <v>63</v>
      </c>
      <c r="CW21" s="12" t="s">
        <v>63</v>
      </c>
      <c r="CX21" s="12" t="b">
        <f t="shared" si="24"/>
        <v>1</v>
      </c>
      <c r="CY21" s="25"/>
      <c r="CZ21" s="11" t="s">
        <v>211</v>
      </c>
      <c r="DA21" s="11" t="s">
        <v>211</v>
      </c>
      <c r="DB21" s="11" t="b">
        <f t="shared" si="25"/>
        <v>1</v>
      </c>
      <c r="DC21" s="11" t="s">
        <v>212</v>
      </c>
      <c r="DD21" s="12" t="s">
        <v>73</v>
      </c>
      <c r="DE21" s="12" t="s">
        <v>73</v>
      </c>
      <c r="DF21" s="13" t="b">
        <f t="shared" si="26"/>
        <v>1</v>
      </c>
      <c r="DG21" s="12" t="s">
        <v>73</v>
      </c>
      <c r="DH21" s="12" t="s">
        <v>73</v>
      </c>
      <c r="DI21" s="12" t="b">
        <f t="shared" si="27"/>
        <v>1</v>
      </c>
      <c r="DJ21" s="12" t="s">
        <v>73</v>
      </c>
      <c r="DK21" s="12" t="s">
        <v>73</v>
      </c>
      <c r="DL21" s="12" t="s">
        <v>73</v>
      </c>
      <c r="DM21" s="12" t="s">
        <v>73</v>
      </c>
      <c r="DN21" s="12" t="s">
        <v>73</v>
      </c>
      <c r="DO21" s="12" t="s">
        <v>73</v>
      </c>
      <c r="DP21" s="12" t="s">
        <v>73</v>
      </c>
      <c r="DQ21" s="12" t="s">
        <v>73</v>
      </c>
      <c r="DR21" s="12" t="s">
        <v>73</v>
      </c>
      <c r="DS21" s="12" t="s">
        <v>73</v>
      </c>
      <c r="DT21" s="12" t="s">
        <v>73</v>
      </c>
      <c r="DU21" s="25"/>
      <c r="DV21" s="11" t="s">
        <v>431</v>
      </c>
      <c r="DW21" s="11" t="s">
        <v>416</v>
      </c>
      <c r="DX21" s="13" t="s">
        <v>416</v>
      </c>
      <c r="DY21" s="12" t="s">
        <v>9037</v>
      </c>
      <c r="DZ21" s="12" t="s">
        <v>9038</v>
      </c>
      <c r="EA21" s="14" t="s">
        <v>63</v>
      </c>
      <c r="EB21" s="14">
        <v>44702</v>
      </c>
      <c r="EC21" s="14">
        <v>45346</v>
      </c>
      <c r="ED21" s="14">
        <v>45346</v>
      </c>
      <c r="EE21" s="136" t="b">
        <f>Table4[[#This Row],[Laatst gewijzigd op]]=Table4[[#This Row],[LastModifiedOn21]]</f>
        <v>1</v>
      </c>
      <c r="EF21" s="97"/>
    </row>
    <row r="22" spans="1:136" s="15" customFormat="1" ht="12.75" customHeight="1">
      <c r="A22" s="96">
        <v>20</v>
      </c>
      <c r="B22" s="44" t="s">
        <v>432</v>
      </c>
      <c r="C22" s="44" t="s">
        <v>432</v>
      </c>
      <c r="D22" s="44" t="b">
        <f t="shared" si="0"/>
        <v>1</v>
      </c>
      <c r="E22" s="44" t="s">
        <v>433</v>
      </c>
      <c r="F22" s="44" t="s">
        <v>434</v>
      </c>
      <c r="G22" s="44" t="s">
        <v>434</v>
      </c>
      <c r="H22" s="44" t="b">
        <f t="shared" si="1"/>
        <v>1</v>
      </c>
      <c r="I22" s="11" t="s">
        <v>435</v>
      </c>
      <c r="J22" s="12">
        <v>1008</v>
      </c>
      <c r="K22" s="12">
        <v>559</v>
      </c>
      <c r="L22" s="13" t="s">
        <v>436</v>
      </c>
      <c r="M22" s="13" t="s">
        <v>8855</v>
      </c>
      <c r="N22" s="13" t="s">
        <v>8856</v>
      </c>
      <c r="O22" s="13" t="s">
        <v>437</v>
      </c>
      <c r="P22" s="25"/>
      <c r="Q22" s="11" t="s">
        <v>438</v>
      </c>
      <c r="R22" s="11" t="s">
        <v>438</v>
      </c>
      <c r="S22" s="11" t="b">
        <f t="shared" si="2"/>
        <v>1</v>
      </c>
      <c r="T22" s="11" t="s">
        <v>439</v>
      </c>
      <c r="U22" s="11" t="s">
        <v>440</v>
      </c>
      <c r="V22" s="11" t="s">
        <v>440</v>
      </c>
      <c r="W22" s="11" t="b">
        <f t="shared" si="3"/>
        <v>1</v>
      </c>
      <c r="X22" s="11" t="s">
        <v>441</v>
      </c>
      <c r="Y22" s="11" t="s">
        <v>441</v>
      </c>
      <c r="Z22" s="11" t="b">
        <f t="shared" si="4"/>
        <v>1</v>
      </c>
      <c r="AA22" s="11" t="s">
        <v>441</v>
      </c>
      <c r="AB22" s="11" t="s">
        <v>441</v>
      </c>
      <c r="AC22" s="11" t="s">
        <v>441</v>
      </c>
      <c r="AD22" s="11" t="b">
        <f t="shared" si="5"/>
        <v>1</v>
      </c>
      <c r="AE22" s="11" t="s">
        <v>9118</v>
      </c>
      <c r="AF22" s="11" t="s">
        <v>442</v>
      </c>
      <c r="AG22" s="11" t="b">
        <f t="shared" si="6"/>
        <v>0</v>
      </c>
      <c r="AH22" s="11" t="s">
        <v>443</v>
      </c>
      <c r="AI22" s="11" t="s">
        <v>9119</v>
      </c>
      <c r="AJ22" s="11" t="s">
        <v>444</v>
      </c>
      <c r="AK22" s="11" t="b">
        <f t="shared" si="7"/>
        <v>0</v>
      </c>
      <c r="AL22" s="12" t="s">
        <v>63</v>
      </c>
      <c r="AM22" s="11" t="s">
        <v>63</v>
      </c>
      <c r="AN22" s="11" t="b">
        <f t="shared" si="8"/>
        <v>1</v>
      </c>
      <c r="AO22" s="12" t="s">
        <v>63</v>
      </c>
      <c r="AP22" s="12" t="s">
        <v>63</v>
      </c>
      <c r="AQ22" s="11" t="s">
        <v>63</v>
      </c>
      <c r="AR22" s="11" t="b">
        <f t="shared" si="9"/>
        <v>1</v>
      </c>
      <c r="AS22" s="11" t="s">
        <v>61</v>
      </c>
      <c r="AT22" s="11"/>
      <c r="AU22" s="11"/>
      <c r="AV22" s="11"/>
      <c r="AW22" s="12"/>
      <c r="AX22" s="12" t="s">
        <v>61</v>
      </c>
      <c r="AY22" s="12" t="s">
        <v>63</v>
      </c>
      <c r="AZ22" s="12" t="s">
        <v>63</v>
      </c>
      <c r="BA22" s="12" t="b">
        <f t="shared" si="10"/>
        <v>1</v>
      </c>
      <c r="BB22" s="12" t="s">
        <v>63</v>
      </c>
      <c r="BC22" s="12" t="s">
        <v>63</v>
      </c>
      <c r="BD22" s="12">
        <v>0</v>
      </c>
      <c r="BE22" s="12" t="b">
        <f t="shared" si="11"/>
        <v>0</v>
      </c>
      <c r="BF22" s="13" t="s">
        <v>445</v>
      </c>
      <c r="BG22" s="13" t="s">
        <v>63</v>
      </c>
      <c r="BH22" s="11" t="s">
        <v>203</v>
      </c>
      <c r="BI22" s="11" t="s">
        <v>203</v>
      </c>
      <c r="BJ22" s="11" t="b">
        <f t="shared" si="12"/>
        <v>1</v>
      </c>
      <c r="BK22" s="11" t="s">
        <v>9120</v>
      </c>
      <c r="BL22" s="11" t="s">
        <v>446</v>
      </c>
      <c r="BM22" s="11" t="b">
        <f t="shared" si="13"/>
        <v>0</v>
      </c>
      <c r="BN22" s="16" t="s">
        <v>447</v>
      </c>
      <c r="BO22" s="11" t="s">
        <v>448</v>
      </c>
      <c r="BP22" s="11" t="s">
        <v>448</v>
      </c>
      <c r="BQ22" s="11" t="b">
        <f t="shared" si="14"/>
        <v>1</v>
      </c>
      <c r="BR22" s="11" t="s">
        <v>254</v>
      </c>
      <c r="BS22" s="11" t="s">
        <v>254</v>
      </c>
      <c r="BT22" s="11" t="b">
        <f t="shared" si="15"/>
        <v>1</v>
      </c>
      <c r="BU22" s="12" t="s">
        <v>63</v>
      </c>
      <c r="BV22" s="12" t="s">
        <v>63</v>
      </c>
      <c r="BW22" s="12" t="b">
        <f t="shared" si="16"/>
        <v>1</v>
      </c>
      <c r="BX22" s="12" t="s">
        <v>63</v>
      </c>
      <c r="BY22" s="12" t="s">
        <v>63</v>
      </c>
      <c r="BZ22" s="12" t="s">
        <v>63</v>
      </c>
      <c r="CA22" s="12" t="b">
        <f t="shared" si="17"/>
        <v>1</v>
      </c>
      <c r="CB22" s="11" t="s">
        <v>254</v>
      </c>
      <c r="CC22" s="11" t="s">
        <v>254</v>
      </c>
      <c r="CD22" s="11" t="b">
        <f t="shared" si="18"/>
        <v>1</v>
      </c>
      <c r="CE22" s="12" t="s">
        <v>63</v>
      </c>
      <c r="CF22" s="12" t="s">
        <v>63</v>
      </c>
      <c r="CG22" s="12" t="b">
        <f t="shared" si="19"/>
        <v>1</v>
      </c>
      <c r="CH22" s="12" t="s">
        <v>63</v>
      </c>
      <c r="CI22" s="12" t="s">
        <v>63</v>
      </c>
      <c r="CJ22" s="12" t="s">
        <v>63</v>
      </c>
      <c r="CK22" s="12" t="b">
        <f t="shared" si="20"/>
        <v>1</v>
      </c>
      <c r="CL22" s="25"/>
      <c r="CM22" s="11" t="s">
        <v>233</v>
      </c>
      <c r="CN22" s="11" t="s">
        <v>234</v>
      </c>
      <c r="CO22" s="11" t="b">
        <f t="shared" si="21"/>
        <v>1</v>
      </c>
      <c r="CP22" s="12" t="s">
        <v>63</v>
      </c>
      <c r="CQ22" s="12" t="s">
        <v>63</v>
      </c>
      <c r="CR22" s="12" t="b">
        <f t="shared" si="22"/>
        <v>1</v>
      </c>
      <c r="CS22" s="11" t="b">
        <v>0</v>
      </c>
      <c r="CT22" s="11" t="s">
        <v>69</v>
      </c>
      <c r="CU22" s="11" t="b">
        <f t="shared" si="23"/>
        <v>1</v>
      </c>
      <c r="CV22" s="12" t="s">
        <v>63</v>
      </c>
      <c r="CW22" s="12" t="s">
        <v>63</v>
      </c>
      <c r="CX22" s="12" t="b">
        <f t="shared" si="24"/>
        <v>1</v>
      </c>
      <c r="CY22" s="25"/>
      <c r="CZ22" s="11" t="s">
        <v>211</v>
      </c>
      <c r="DA22" s="11" t="s">
        <v>211</v>
      </c>
      <c r="DB22" s="11" t="b">
        <f t="shared" si="25"/>
        <v>1</v>
      </c>
      <c r="DC22" s="11" t="s">
        <v>212</v>
      </c>
      <c r="DD22" s="12" t="s">
        <v>73</v>
      </c>
      <c r="DE22" s="12" t="s">
        <v>73</v>
      </c>
      <c r="DF22" s="13" t="b">
        <f t="shared" si="26"/>
        <v>1</v>
      </c>
      <c r="DG22" s="12" t="s">
        <v>73</v>
      </c>
      <c r="DH22" s="12" t="s">
        <v>73</v>
      </c>
      <c r="DI22" s="12" t="b">
        <f t="shared" si="27"/>
        <v>1</v>
      </c>
      <c r="DJ22" s="12" t="s">
        <v>73</v>
      </c>
      <c r="DK22" s="12" t="s">
        <v>73</v>
      </c>
      <c r="DL22" s="12" t="s">
        <v>73</v>
      </c>
      <c r="DM22" s="12" t="s">
        <v>73</v>
      </c>
      <c r="DN22" s="12" t="s">
        <v>73</v>
      </c>
      <c r="DO22" s="12" t="s">
        <v>73</v>
      </c>
      <c r="DP22" s="12" t="s">
        <v>73</v>
      </c>
      <c r="DQ22" s="12" t="s">
        <v>73</v>
      </c>
      <c r="DR22" s="12" t="s">
        <v>73</v>
      </c>
      <c r="DS22" s="12" t="s">
        <v>73</v>
      </c>
      <c r="DT22" s="12" t="s">
        <v>73</v>
      </c>
      <c r="DU22" s="25"/>
      <c r="DV22" s="11" t="s">
        <v>449</v>
      </c>
      <c r="DW22" s="11" t="s">
        <v>435</v>
      </c>
      <c r="DX22" s="13" t="s">
        <v>435</v>
      </c>
      <c r="DY22" s="12" t="s">
        <v>9037</v>
      </c>
      <c r="DZ22" s="12" t="s">
        <v>9038</v>
      </c>
      <c r="EA22" s="14" t="s">
        <v>63</v>
      </c>
      <c r="EB22" s="14" t="s">
        <v>63</v>
      </c>
      <c r="EC22" s="14">
        <v>45346</v>
      </c>
      <c r="ED22" s="14">
        <v>45346</v>
      </c>
      <c r="EE22" s="136" t="b">
        <f>Table4[[#This Row],[Laatst gewijzigd op]]=Table4[[#This Row],[LastModifiedOn21]]</f>
        <v>1</v>
      </c>
      <c r="EF22" s="97"/>
    </row>
    <row r="23" spans="1:136" s="15" customFormat="1" ht="12.75" customHeight="1">
      <c r="A23" s="96">
        <v>21</v>
      </c>
      <c r="B23" s="44" t="s">
        <v>451</v>
      </c>
      <c r="C23" s="44" t="s">
        <v>451</v>
      </c>
      <c r="D23" s="44" t="b">
        <f t="shared" si="0"/>
        <v>1</v>
      </c>
      <c r="E23" s="44" t="s">
        <v>452</v>
      </c>
      <c r="F23" s="44" t="s">
        <v>453</v>
      </c>
      <c r="G23" s="44" t="s">
        <v>454</v>
      </c>
      <c r="H23" s="44" t="b">
        <f t="shared" si="1"/>
        <v>1</v>
      </c>
      <c r="I23" s="11" t="s">
        <v>455</v>
      </c>
      <c r="J23" s="12">
        <v>1493</v>
      </c>
      <c r="K23" s="12">
        <v>1066</v>
      </c>
      <c r="L23" s="13" t="s">
        <v>456</v>
      </c>
      <c r="M23" s="13" t="s">
        <v>8884</v>
      </c>
      <c r="N23" s="13" t="s">
        <v>8885</v>
      </c>
      <c r="O23" s="13" t="s">
        <v>457</v>
      </c>
      <c r="P23" s="25"/>
      <c r="Q23" s="11" t="s">
        <v>458</v>
      </c>
      <c r="R23" s="11" t="s">
        <v>458</v>
      </c>
      <c r="S23" s="11" t="b">
        <f t="shared" si="2"/>
        <v>1</v>
      </c>
      <c r="T23" s="11" t="s">
        <v>459</v>
      </c>
      <c r="U23" s="11" t="s">
        <v>460</v>
      </c>
      <c r="V23" s="11" t="s">
        <v>460</v>
      </c>
      <c r="W23" s="11" t="b">
        <f t="shared" si="3"/>
        <v>1</v>
      </c>
      <c r="X23" s="11" t="s">
        <v>461</v>
      </c>
      <c r="Y23" s="11" t="s">
        <v>461</v>
      </c>
      <c r="Z23" s="11" t="b">
        <f t="shared" si="4"/>
        <v>1</v>
      </c>
      <c r="AA23" s="11" t="s">
        <v>461</v>
      </c>
      <c r="AB23" s="11" t="s">
        <v>461</v>
      </c>
      <c r="AC23" s="11" t="s">
        <v>461</v>
      </c>
      <c r="AD23" s="11" t="b">
        <f t="shared" si="5"/>
        <v>1</v>
      </c>
      <c r="AE23" s="23" t="s">
        <v>462</v>
      </c>
      <c r="AF23" s="11" t="s">
        <v>463</v>
      </c>
      <c r="AG23" s="11" t="b">
        <f t="shared" si="6"/>
        <v>0</v>
      </c>
      <c r="AH23" s="23" t="s">
        <v>464</v>
      </c>
      <c r="AI23" s="23" t="s">
        <v>465</v>
      </c>
      <c r="AJ23" s="11" t="s">
        <v>466</v>
      </c>
      <c r="AK23" s="11" t="b">
        <f t="shared" si="7"/>
        <v>0</v>
      </c>
      <c r="AL23" s="11" t="s">
        <v>9121</v>
      </c>
      <c r="AM23" s="11" t="s">
        <v>63</v>
      </c>
      <c r="AN23" s="11" t="b">
        <f t="shared" si="8"/>
        <v>0</v>
      </c>
      <c r="AO23" s="11" t="s">
        <v>9122</v>
      </c>
      <c r="AP23" s="11" t="s">
        <v>9123</v>
      </c>
      <c r="AQ23" s="11" t="s">
        <v>63</v>
      </c>
      <c r="AR23" s="11" t="b">
        <f t="shared" si="9"/>
        <v>0</v>
      </c>
      <c r="AS23" s="11" t="s">
        <v>62</v>
      </c>
      <c r="AT23" s="11"/>
      <c r="AU23" s="11"/>
      <c r="AV23" s="11"/>
      <c r="AW23" s="12"/>
      <c r="AX23" s="12" t="s">
        <v>62</v>
      </c>
      <c r="AY23" s="12" t="s">
        <v>63</v>
      </c>
      <c r="AZ23" s="12" t="s">
        <v>63</v>
      </c>
      <c r="BA23" s="12" t="b">
        <f t="shared" si="10"/>
        <v>1</v>
      </c>
      <c r="BB23" s="12" t="s">
        <v>63</v>
      </c>
      <c r="BC23" s="12" t="s">
        <v>63</v>
      </c>
      <c r="BD23" s="12" t="s">
        <v>63</v>
      </c>
      <c r="BE23" s="12" t="b">
        <f t="shared" si="11"/>
        <v>1</v>
      </c>
      <c r="BF23" s="13" t="s">
        <v>467</v>
      </c>
      <c r="BG23" s="13" t="s">
        <v>63</v>
      </c>
      <c r="BH23" s="11" t="s">
        <v>203</v>
      </c>
      <c r="BI23" s="11" t="s">
        <v>203</v>
      </c>
      <c r="BJ23" s="11" t="b">
        <f t="shared" si="12"/>
        <v>1</v>
      </c>
      <c r="BK23" s="11" t="s">
        <v>468</v>
      </c>
      <c r="BL23" s="11" t="s">
        <v>468</v>
      </c>
      <c r="BM23" s="11" t="b">
        <f t="shared" si="13"/>
        <v>1</v>
      </c>
      <c r="BN23" s="16" t="s">
        <v>469</v>
      </c>
      <c r="BO23" s="11" t="s">
        <v>470</v>
      </c>
      <c r="BP23" s="11" t="s">
        <v>470</v>
      </c>
      <c r="BQ23" s="11" t="b">
        <f t="shared" si="14"/>
        <v>1</v>
      </c>
      <c r="BR23" s="11" t="s">
        <v>254</v>
      </c>
      <c r="BS23" s="11" t="s">
        <v>254</v>
      </c>
      <c r="BT23" s="11" t="b">
        <f t="shared" si="15"/>
        <v>1</v>
      </c>
      <c r="BU23" s="12" t="s">
        <v>63</v>
      </c>
      <c r="BV23" s="12" t="s">
        <v>63</v>
      </c>
      <c r="BW23" s="12" t="b">
        <f t="shared" si="16"/>
        <v>1</v>
      </c>
      <c r="BX23" s="12" t="s">
        <v>63</v>
      </c>
      <c r="BY23" s="12" t="s">
        <v>63</v>
      </c>
      <c r="BZ23" s="12" t="s">
        <v>63</v>
      </c>
      <c r="CA23" s="12" t="b">
        <f t="shared" si="17"/>
        <v>1</v>
      </c>
      <c r="CB23" s="11" t="s">
        <v>254</v>
      </c>
      <c r="CC23" s="11" t="s">
        <v>254</v>
      </c>
      <c r="CD23" s="11" t="b">
        <f t="shared" si="18"/>
        <v>1</v>
      </c>
      <c r="CE23" s="12" t="s">
        <v>63</v>
      </c>
      <c r="CF23" s="12" t="s">
        <v>63</v>
      </c>
      <c r="CG23" s="12" t="b">
        <f t="shared" si="19"/>
        <v>1</v>
      </c>
      <c r="CH23" s="12" t="s">
        <v>63</v>
      </c>
      <c r="CI23" s="12" t="s">
        <v>63</v>
      </c>
      <c r="CJ23" s="12" t="s">
        <v>63</v>
      </c>
      <c r="CK23" s="12" t="b">
        <f t="shared" si="20"/>
        <v>1</v>
      </c>
      <c r="CL23" s="25"/>
      <c r="CM23" s="11" t="s">
        <v>135</v>
      </c>
      <c r="CN23" s="11" t="s">
        <v>8917</v>
      </c>
      <c r="CO23" s="11" t="b">
        <f t="shared" si="21"/>
        <v>0</v>
      </c>
      <c r="CP23" s="11" t="s">
        <v>471</v>
      </c>
      <c r="CQ23" s="12" t="s">
        <v>471</v>
      </c>
      <c r="CR23" s="12" t="b">
        <f t="shared" si="22"/>
        <v>1</v>
      </c>
      <c r="CS23" s="11" t="b">
        <v>1</v>
      </c>
      <c r="CT23" s="11" t="s">
        <v>280</v>
      </c>
      <c r="CU23" s="11" t="b">
        <f t="shared" si="23"/>
        <v>1</v>
      </c>
      <c r="CV23" s="12" t="s">
        <v>63</v>
      </c>
      <c r="CW23" s="12" t="s">
        <v>63</v>
      </c>
      <c r="CX23" s="12" t="b">
        <f t="shared" si="24"/>
        <v>1</v>
      </c>
      <c r="CY23" s="25"/>
      <c r="CZ23" s="11" t="s">
        <v>211</v>
      </c>
      <c r="DA23" s="11" t="s">
        <v>211</v>
      </c>
      <c r="DB23" s="11" t="b">
        <f t="shared" si="25"/>
        <v>1</v>
      </c>
      <c r="DC23" s="11" t="s">
        <v>212</v>
      </c>
      <c r="DD23" s="12" t="s">
        <v>73</v>
      </c>
      <c r="DE23" s="12" t="s">
        <v>73</v>
      </c>
      <c r="DF23" s="13" t="b">
        <f t="shared" si="26"/>
        <v>1</v>
      </c>
      <c r="DG23" s="12" t="s">
        <v>73</v>
      </c>
      <c r="DH23" s="12" t="s">
        <v>73</v>
      </c>
      <c r="DI23" s="12" t="b">
        <f t="shared" si="27"/>
        <v>1</v>
      </c>
      <c r="DJ23" s="12" t="s">
        <v>73</v>
      </c>
      <c r="DK23" s="12" t="s">
        <v>73</v>
      </c>
      <c r="DL23" s="12" t="s">
        <v>73</v>
      </c>
      <c r="DM23" s="12" t="s">
        <v>73</v>
      </c>
      <c r="DN23" s="12" t="s">
        <v>73</v>
      </c>
      <c r="DO23" s="12" t="s">
        <v>73</v>
      </c>
      <c r="DP23" s="12" t="s">
        <v>73</v>
      </c>
      <c r="DQ23" s="12" t="s">
        <v>73</v>
      </c>
      <c r="DR23" s="12" t="s">
        <v>73</v>
      </c>
      <c r="DS23" s="12" t="s">
        <v>73</v>
      </c>
      <c r="DT23" s="12" t="s">
        <v>73</v>
      </c>
      <c r="DU23" s="25"/>
      <c r="DV23" s="11" t="s">
        <v>472</v>
      </c>
      <c r="DW23" s="11" t="s">
        <v>9124</v>
      </c>
      <c r="DX23" s="13" t="s">
        <v>9124</v>
      </c>
      <c r="DY23" s="12" t="s">
        <v>9037</v>
      </c>
      <c r="DZ23" s="12" t="s">
        <v>9038</v>
      </c>
      <c r="EA23" s="14" t="s">
        <v>63</v>
      </c>
      <c r="EB23" s="14">
        <v>45802</v>
      </c>
      <c r="EC23" s="14">
        <v>45801</v>
      </c>
      <c r="ED23" s="14">
        <v>45801</v>
      </c>
      <c r="EE23" s="136" t="b">
        <f>Table4[[#This Row],[Laatst gewijzigd op]]=Table4[[#This Row],[LastModifiedOn21]]</f>
        <v>1</v>
      </c>
      <c r="EF23" s="97"/>
    </row>
    <row r="24" spans="1:136" s="15" customFormat="1" ht="12.75" customHeight="1">
      <c r="A24" s="96">
        <v>22</v>
      </c>
      <c r="B24" s="44" t="s">
        <v>474</v>
      </c>
      <c r="C24" s="44" t="s">
        <v>474</v>
      </c>
      <c r="D24" s="44" t="b">
        <f t="shared" si="0"/>
        <v>1</v>
      </c>
      <c r="E24" s="44" t="s">
        <v>475</v>
      </c>
      <c r="F24" s="44" t="s">
        <v>476</v>
      </c>
      <c r="G24" s="44" t="s">
        <v>477</v>
      </c>
      <c r="H24" s="44" t="b">
        <f t="shared" si="1"/>
        <v>0</v>
      </c>
      <c r="I24" s="11" t="s">
        <v>9125</v>
      </c>
      <c r="J24" s="12">
        <v>110</v>
      </c>
      <c r="K24" s="12">
        <v>3263</v>
      </c>
      <c r="L24" s="13" t="s">
        <v>479</v>
      </c>
      <c r="M24" s="13" t="s">
        <v>8848</v>
      </c>
      <c r="N24" s="13" t="s">
        <v>191</v>
      </c>
      <c r="O24" s="13" t="s">
        <v>191</v>
      </c>
      <c r="P24" s="25"/>
      <c r="Q24" s="11" t="s">
        <v>480</v>
      </c>
      <c r="R24" s="11" t="s">
        <v>480</v>
      </c>
      <c r="S24" s="11" t="b">
        <f t="shared" si="2"/>
        <v>1</v>
      </c>
      <c r="T24" s="11" t="s">
        <v>481</v>
      </c>
      <c r="U24" s="11" t="s">
        <v>482</v>
      </c>
      <c r="V24" s="11" t="s">
        <v>482</v>
      </c>
      <c r="W24" s="11" t="b">
        <f t="shared" si="3"/>
        <v>1</v>
      </c>
      <c r="X24" s="11" t="s">
        <v>483</v>
      </c>
      <c r="Y24" s="11" t="s">
        <v>483</v>
      </c>
      <c r="Z24" s="11" t="b">
        <f t="shared" si="4"/>
        <v>1</v>
      </c>
      <c r="AA24" s="11" t="s">
        <v>483</v>
      </c>
      <c r="AB24" s="11" t="s">
        <v>484</v>
      </c>
      <c r="AC24" s="11" t="s">
        <v>484</v>
      </c>
      <c r="AD24" s="11" t="b">
        <f t="shared" si="5"/>
        <v>1</v>
      </c>
      <c r="AE24" s="11" t="s">
        <v>485</v>
      </c>
      <c r="AF24" s="11" t="s">
        <v>485</v>
      </c>
      <c r="AG24" s="11" t="b">
        <f t="shared" si="6"/>
        <v>1</v>
      </c>
      <c r="AH24" s="11" t="s">
        <v>486</v>
      </c>
      <c r="AI24" s="11" t="s">
        <v>487</v>
      </c>
      <c r="AJ24" s="11" t="s">
        <v>487</v>
      </c>
      <c r="AK24" s="11" t="b">
        <f t="shared" si="7"/>
        <v>1</v>
      </c>
      <c r="AL24" s="11" t="s">
        <v>488</v>
      </c>
      <c r="AM24" s="11" t="s">
        <v>488</v>
      </c>
      <c r="AN24" s="11" t="b">
        <f t="shared" si="8"/>
        <v>1</v>
      </c>
      <c r="AO24" s="11" t="s">
        <v>489</v>
      </c>
      <c r="AP24" s="11" t="s">
        <v>9126</v>
      </c>
      <c r="AQ24" s="11" t="s">
        <v>490</v>
      </c>
      <c r="AR24" s="11" t="b">
        <f t="shared" si="9"/>
        <v>0</v>
      </c>
      <c r="AS24" s="11" t="s">
        <v>61</v>
      </c>
      <c r="AT24" s="11"/>
      <c r="AU24" s="11"/>
      <c r="AV24" s="11"/>
      <c r="AW24" s="12"/>
      <c r="AX24" s="12" t="s">
        <v>61</v>
      </c>
      <c r="AY24" s="12" t="s">
        <v>63</v>
      </c>
      <c r="AZ24" s="12" t="s">
        <v>63</v>
      </c>
      <c r="BA24" s="12" t="b">
        <f t="shared" si="10"/>
        <v>1</v>
      </c>
      <c r="BB24" s="12" t="s">
        <v>63</v>
      </c>
      <c r="BC24" s="12" t="s">
        <v>63</v>
      </c>
      <c r="BD24" s="12" t="s">
        <v>63</v>
      </c>
      <c r="BE24" s="12" t="b">
        <f t="shared" si="11"/>
        <v>1</v>
      </c>
      <c r="BF24" s="13" t="s">
        <v>491</v>
      </c>
      <c r="BG24" s="13" t="s">
        <v>9127</v>
      </c>
      <c r="BH24" s="11" t="s">
        <v>254</v>
      </c>
      <c r="BI24" s="11" t="s">
        <v>254</v>
      </c>
      <c r="BJ24" s="11" t="b">
        <f t="shared" si="12"/>
        <v>1</v>
      </c>
      <c r="BK24" s="12" t="s">
        <v>63</v>
      </c>
      <c r="BL24" s="11" t="s">
        <v>63</v>
      </c>
      <c r="BM24" s="11" t="b">
        <f t="shared" si="13"/>
        <v>1</v>
      </c>
      <c r="BN24" s="12" t="s">
        <v>63</v>
      </c>
      <c r="BO24" s="12" t="s">
        <v>63</v>
      </c>
      <c r="BP24" s="11" t="s">
        <v>63</v>
      </c>
      <c r="BQ24" s="11" t="b">
        <f t="shared" si="14"/>
        <v>1</v>
      </c>
      <c r="BR24" s="11" t="s">
        <v>254</v>
      </c>
      <c r="BS24" s="11" t="s">
        <v>254</v>
      </c>
      <c r="BT24" s="11" t="b">
        <f t="shared" si="15"/>
        <v>1</v>
      </c>
      <c r="BU24" s="12" t="s">
        <v>63</v>
      </c>
      <c r="BV24" s="12" t="s">
        <v>63</v>
      </c>
      <c r="BW24" s="12" t="b">
        <f t="shared" si="16"/>
        <v>1</v>
      </c>
      <c r="BX24" s="12" t="s">
        <v>63</v>
      </c>
      <c r="BY24" s="12" t="s">
        <v>63</v>
      </c>
      <c r="BZ24" s="12" t="s">
        <v>63</v>
      </c>
      <c r="CA24" s="12" t="b">
        <f t="shared" si="17"/>
        <v>1</v>
      </c>
      <c r="CB24" s="11" t="s">
        <v>254</v>
      </c>
      <c r="CC24" s="11" t="s">
        <v>254</v>
      </c>
      <c r="CD24" s="11" t="b">
        <f t="shared" si="18"/>
        <v>1</v>
      </c>
      <c r="CE24" s="12" t="s">
        <v>63</v>
      </c>
      <c r="CF24" s="12" t="s">
        <v>63</v>
      </c>
      <c r="CG24" s="12" t="b">
        <f t="shared" si="19"/>
        <v>1</v>
      </c>
      <c r="CH24" s="12" t="s">
        <v>63</v>
      </c>
      <c r="CI24" s="12" t="s">
        <v>63</v>
      </c>
      <c r="CJ24" s="12" t="s">
        <v>63</v>
      </c>
      <c r="CK24" s="12" t="b">
        <f t="shared" si="20"/>
        <v>1</v>
      </c>
      <c r="CL24" s="25"/>
      <c r="CM24" s="11" t="s">
        <v>135</v>
      </c>
      <c r="CN24" s="11" t="s">
        <v>67</v>
      </c>
      <c r="CO24" s="11" t="b">
        <f t="shared" si="21"/>
        <v>0</v>
      </c>
      <c r="CP24" s="11" t="s">
        <v>492</v>
      </c>
      <c r="CQ24" s="12" t="s">
        <v>492</v>
      </c>
      <c r="CR24" s="12" t="b">
        <f t="shared" si="22"/>
        <v>1</v>
      </c>
      <c r="CS24" s="11" t="b">
        <v>1</v>
      </c>
      <c r="CT24" s="11" t="s">
        <v>114</v>
      </c>
      <c r="CU24" s="11" t="b">
        <f t="shared" si="23"/>
        <v>0</v>
      </c>
      <c r="CV24" s="12" t="s">
        <v>369</v>
      </c>
      <c r="CW24" s="12" t="s">
        <v>369</v>
      </c>
      <c r="CX24" s="12" t="b">
        <f t="shared" si="24"/>
        <v>1</v>
      </c>
      <c r="CY24" s="25"/>
      <c r="CZ24" s="11" t="s">
        <v>9128</v>
      </c>
      <c r="DA24" s="11" t="s">
        <v>211</v>
      </c>
      <c r="DB24" s="11" t="b">
        <f t="shared" si="25"/>
        <v>0</v>
      </c>
      <c r="DC24" s="11" t="s">
        <v>72</v>
      </c>
      <c r="DD24" s="12" t="s">
        <v>73</v>
      </c>
      <c r="DE24" s="12" t="s">
        <v>73</v>
      </c>
      <c r="DF24" s="13" t="b">
        <f t="shared" si="26"/>
        <v>1</v>
      </c>
      <c r="DG24" s="12" t="s">
        <v>73</v>
      </c>
      <c r="DH24" s="12" t="s">
        <v>73</v>
      </c>
      <c r="DI24" s="12" t="b">
        <f t="shared" si="27"/>
        <v>1</v>
      </c>
      <c r="DJ24" s="12" t="s">
        <v>73</v>
      </c>
      <c r="DK24" s="12" t="s">
        <v>73</v>
      </c>
      <c r="DL24" s="12" t="s">
        <v>73</v>
      </c>
      <c r="DM24" s="12" t="s">
        <v>73</v>
      </c>
      <c r="DN24" s="12" t="s">
        <v>73</v>
      </c>
      <c r="DO24" s="12" t="s">
        <v>73</v>
      </c>
      <c r="DP24" s="12" t="s">
        <v>73</v>
      </c>
      <c r="DQ24" s="12" t="s">
        <v>73</v>
      </c>
      <c r="DR24" s="12" t="s">
        <v>73</v>
      </c>
      <c r="DS24" s="12" t="s">
        <v>73</v>
      </c>
      <c r="DT24" s="12" t="s">
        <v>73</v>
      </c>
      <c r="DU24" s="25"/>
      <c r="DV24" s="11" t="s">
        <v>9129</v>
      </c>
      <c r="DW24" s="11" t="s">
        <v>494</v>
      </c>
      <c r="DX24" s="13" t="s">
        <v>494</v>
      </c>
      <c r="DY24" s="12" t="s">
        <v>9037</v>
      </c>
      <c r="DZ24" s="12" t="s">
        <v>9038</v>
      </c>
      <c r="EA24" s="14" t="s">
        <v>63</v>
      </c>
      <c r="EB24" s="14" t="s">
        <v>63</v>
      </c>
      <c r="EC24" s="14">
        <v>45801</v>
      </c>
      <c r="ED24" s="14">
        <v>45801</v>
      </c>
      <c r="EE24" s="136" t="b">
        <f>Table4[[#This Row],[Laatst gewijzigd op]]=Table4[[#This Row],[LastModifiedOn21]]</f>
        <v>1</v>
      </c>
      <c r="EF24" s="97"/>
    </row>
    <row r="25" spans="1:136" s="15" customFormat="1" ht="12.75" customHeight="1">
      <c r="A25" s="96">
        <v>23</v>
      </c>
      <c r="B25" s="44" t="s">
        <v>495</v>
      </c>
      <c r="C25" s="44" t="s">
        <v>495</v>
      </c>
      <c r="D25" s="44" t="b">
        <f t="shared" si="0"/>
        <v>1</v>
      </c>
      <c r="E25" s="44" t="s">
        <v>496</v>
      </c>
      <c r="F25" s="44" t="s">
        <v>497</v>
      </c>
      <c r="G25" s="44" t="s">
        <v>497</v>
      </c>
      <c r="H25" s="44" t="b">
        <f t="shared" si="1"/>
        <v>1</v>
      </c>
      <c r="I25" s="11" t="s">
        <v>498</v>
      </c>
      <c r="J25" s="12">
        <v>6745</v>
      </c>
      <c r="K25" s="12">
        <v>4877</v>
      </c>
      <c r="L25" s="13" t="s">
        <v>499</v>
      </c>
      <c r="M25" s="13" t="s">
        <v>8848</v>
      </c>
      <c r="N25" s="13" t="s">
        <v>191</v>
      </c>
      <c r="O25" s="13" t="s">
        <v>191</v>
      </c>
      <c r="P25" s="25"/>
      <c r="Q25" s="11" t="s">
        <v>9130</v>
      </c>
      <c r="R25" s="11" t="s">
        <v>9131</v>
      </c>
      <c r="S25" s="11" t="b">
        <f t="shared" si="2"/>
        <v>0</v>
      </c>
      <c r="T25" s="11" t="s">
        <v>9132</v>
      </c>
      <c r="U25" s="11" t="s">
        <v>500</v>
      </c>
      <c r="V25" s="11" t="s">
        <v>500</v>
      </c>
      <c r="W25" s="11" t="b">
        <f t="shared" si="3"/>
        <v>1</v>
      </c>
      <c r="X25" s="11" t="s">
        <v>501</v>
      </c>
      <c r="Y25" s="11" t="s">
        <v>501</v>
      </c>
      <c r="Z25" s="11" t="b">
        <f t="shared" si="4"/>
        <v>1</v>
      </c>
      <c r="AA25" s="11" t="s">
        <v>501</v>
      </c>
      <c r="AB25" s="11" t="s">
        <v>501</v>
      </c>
      <c r="AC25" s="11" t="s">
        <v>501</v>
      </c>
      <c r="AD25" s="11" t="b">
        <f t="shared" si="5"/>
        <v>1</v>
      </c>
      <c r="AE25" s="11" t="s">
        <v>502</v>
      </c>
      <c r="AF25" s="11" t="s">
        <v>503</v>
      </c>
      <c r="AG25" s="11" t="b">
        <f t="shared" si="6"/>
        <v>0</v>
      </c>
      <c r="AH25" s="11" t="s">
        <v>504</v>
      </c>
      <c r="AI25" s="11" t="s">
        <v>505</v>
      </c>
      <c r="AJ25" s="11" t="s">
        <v>506</v>
      </c>
      <c r="AK25" s="11" t="b">
        <f t="shared" si="7"/>
        <v>0</v>
      </c>
      <c r="AL25" s="12" t="s">
        <v>63</v>
      </c>
      <c r="AM25" s="11" t="s">
        <v>63</v>
      </c>
      <c r="AN25" s="11" t="b">
        <f t="shared" si="8"/>
        <v>1</v>
      </c>
      <c r="AO25" s="12" t="s">
        <v>63</v>
      </c>
      <c r="AP25" s="12" t="s">
        <v>63</v>
      </c>
      <c r="AQ25" s="11" t="s">
        <v>63</v>
      </c>
      <c r="AR25" s="11" t="b">
        <f t="shared" si="9"/>
        <v>1</v>
      </c>
      <c r="AS25" s="11" t="s">
        <v>61</v>
      </c>
      <c r="AT25" s="11"/>
      <c r="AU25" s="11"/>
      <c r="AV25" s="11"/>
      <c r="AW25" s="12"/>
      <c r="AX25" s="12" t="s">
        <v>61</v>
      </c>
      <c r="AY25" s="12" t="s">
        <v>63</v>
      </c>
      <c r="AZ25" s="12" t="s">
        <v>63</v>
      </c>
      <c r="BA25" s="12" t="b">
        <f t="shared" si="10"/>
        <v>1</v>
      </c>
      <c r="BB25" s="12" t="s">
        <v>63</v>
      </c>
      <c r="BC25" s="12" t="s">
        <v>63</v>
      </c>
      <c r="BD25" s="12" t="s">
        <v>63</v>
      </c>
      <c r="BE25" s="12" t="b">
        <f t="shared" si="11"/>
        <v>1</v>
      </c>
      <c r="BF25" s="13" t="s">
        <v>507</v>
      </c>
      <c r="BG25" s="13" t="s">
        <v>508</v>
      </c>
      <c r="BH25" s="11" t="s">
        <v>203</v>
      </c>
      <c r="BI25" s="11" t="s">
        <v>203</v>
      </c>
      <c r="BJ25" s="11" t="b">
        <f t="shared" si="12"/>
        <v>1</v>
      </c>
      <c r="BK25" s="13" t="s">
        <v>509</v>
      </c>
      <c r="BL25" s="11" t="s">
        <v>509</v>
      </c>
      <c r="BM25" s="11" t="b">
        <f t="shared" si="13"/>
        <v>1</v>
      </c>
      <c r="BN25" s="13" t="s">
        <v>510</v>
      </c>
      <c r="BO25" s="13" t="s">
        <v>511</v>
      </c>
      <c r="BP25" s="11" t="s">
        <v>511</v>
      </c>
      <c r="BQ25" s="11" t="b">
        <f t="shared" si="14"/>
        <v>1</v>
      </c>
      <c r="BR25" s="11" t="s">
        <v>203</v>
      </c>
      <c r="BS25" s="11" t="s">
        <v>203</v>
      </c>
      <c r="BT25" s="11" t="b">
        <f t="shared" si="15"/>
        <v>1</v>
      </c>
      <c r="BU25" s="13" t="s">
        <v>509</v>
      </c>
      <c r="BV25" s="12" t="s">
        <v>509</v>
      </c>
      <c r="BW25" s="12" t="b">
        <f t="shared" si="16"/>
        <v>1</v>
      </c>
      <c r="BX25" s="13" t="s">
        <v>510</v>
      </c>
      <c r="BY25" s="13" t="s">
        <v>511</v>
      </c>
      <c r="BZ25" s="12" t="s">
        <v>511</v>
      </c>
      <c r="CA25" s="12" t="b">
        <f t="shared" si="17"/>
        <v>1</v>
      </c>
      <c r="CB25" s="11" t="s">
        <v>203</v>
      </c>
      <c r="CC25" s="11" t="s">
        <v>203</v>
      </c>
      <c r="CD25" s="11" t="b">
        <f t="shared" si="18"/>
        <v>1</v>
      </c>
      <c r="CE25" s="13" t="s">
        <v>509</v>
      </c>
      <c r="CF25" s="12" t="s">
        <v>509</v>
      </c>
      <c r="CG25" s="12" t="b">
        <f t="shared" si="19"/>
        <v>1</v>
      </c>
      <c r="CH25" s="13" t="s">
        <v>510</v>
      </c>
      <c r="CI25" s="13" t="s">
        <v>511</v>
      </c>
      <c r="CJ25" s="12" t="s">
        <v>511</v>
      </c>
      <c r="CK25" s="12" t="b">
        <f t="shared" si="20"/>
        <v>1</v>
      </c>
      <c r="CL25" s="25"/>
      <c r="CM25" s="11" t="s">
        <v>135</v>
      </c>
      <c r="CN25" s="11" t="s">
        <v>8917</v>
      </c>
      <c r="CO25" s="11" t="b">
        <f t="shared" si="21"/>
        <v>0</v>
      </c>
      <c r="CP25" s="11" t="s">
        <v>512</v>
      </c>
      <c r="CQ25" s="12" t="s">
        <v>512</v>
      </c>
      <c r="CR25" s="12" t="b">
        <f t="shared" si="22"/>
        <v>1</v>
      </c>
      <c r="CS25" s="11" t="b">
        <v>1</v>
      </c>
      <c r="CT25" s="11" t="s">
        <v>280</v>
      </c>
      <c r="CU25" s="11" t="b">
        <f t="shared" si="23"/>
        <v>1</v>
      </c>
      <c r="CV25" s="12"/>
      <c r="CW25" s="12" t="s">
        <v>63</v>
      </c>
      <c r="CX25" s="12" t="b">
        <f t="shared" si="24"/>
        <v>0</v>
      </c>
      <c r="CY25" s="25"/>
      <c r="CZ25" s="11" t="s">
        <v>9128</v>
      </c>
      <c r="DA25" s="11" t="s">
        <v>211</v>
      </c>
      <c r="DB25" s="11" t="b">
        <f t="shared" si="25"/>
        <v>0</v>
      </c>
      <c r="DC25" s="11" t="s">
        <v>212</v>
      </c>
      <c r="DD25" s="12" t="s">
        <v>73</v>
      </c>
      <c r="DE25" s="12" t="s">
        <v>73</v>
      </c>
      <c r="DF25" s="13" t="b">
        <f t="shared" si="26"/>
        <v>1</v>
      </c>
      <c r="DG25" s="12" t="s">
        <v>73</v>
      </c>
      <c r="DH25" s="12" t="s">
        <v>73</v>
      </c>
      <c r="DI25" s="12" t="b">
        <f t="shared" si="27"/>
        <v>1</v>
      </c>
      <c r="DJ25" s="12" t="s">
        <v>73</v>
      </c>
      <c r="DK25" s="12" t="s">
        <v>73</v>
      </c>
      <c r="DL25" s="12" t="s">
        <v>73</v>
      </c>
      <c r="DM25" s="12" t="s">
        <v>73</v>
      </c>
      <c r="DN25" s="12" t="s">
        <v>213</v>
      </c>
      <c r="DO25" s="12" t="s">
        <v>213</v>
      </c>
      <c r="DP25" s="12" t="s">
        <v>213</v>
      </c>
      <c r="DQ25" s="12" t="s">
        <v>213</v>
      </c>
      <c r="DR25" s="12" t="s">
        <v>213</v>
      </c>
      <c r="DS25" s="12" t="s">
        <v>213</v>
      </c>
      <c r="DT25" s="12" t="s">
        <v>213</v>
      </c>
      <c r="DU25" s="25"/>
      <c r="DV25" s="11" t="s">
        <v>513</v>
      </c>
      <c r="DW25" s="11" t="s">
        <v>9133</v>
      </c>
      <c r="DX25" s="11" t="s">
        <v>9133</v>
      </c>
      <c r="DY25" s="12" t="s">
        <v>9037</v>
      </c>
      <c r="DZ25" s="12" t="s">
        <v>9038</v>
      </c>
      <c r="EA25" s="14">
        <v>45066</v>
      </c>
      <c r="EB25" s="14">
        <v>45248</v>
      </c>
      <c r="EC25" s="14">
        <v>45346</v>
      </c>
      <c r="ED25" s="14">
        <v>45346</v>
      </c>
      <c r="EE25" s="136" t="b">
        <f>Table4[[#This Row],[Laatst gewijzigd op]]=Table4[[#This Row],[LastModifiedOn21]]</f>
        <v>1</v>
      </c>
      <c r="EF25" s="97"/>
    </row>
    <row r="26" spans="1:136" s="15" customFormat="1" ht="12.75" customHeight="1">
      <c r="A26" s="95">
        <v>24</v>
      </c>
      <c r="B26" s="43" t="s">
        <v>9134</v>
      </c>
      <c r="C26" s="43" t="s">
        <v>9134</v>
      </c>
      <c r="D26" s="44" t="b">
        <f t="shared" si="0"/>
        <v>1</v>
      </c>
      <c r="E26" s="43" t="s">
        <v>9135</v>
      </c>
      <c r="F26" s="43" t="s">
        <v>9135</v>
      </c>
      <c r="G26" s="43" t="s">
        <v>9135</v>
      </c>
      <c r="H26" s="44" t="b">
        <f t="shared" si="1"/>
        <v>1</v>
      </c>
      <c r="I26" s="71"/>
      <c r="J26" s="71"/>
      <c r="K26" s="71"/>
      <c r="L26" s="71"/>
      <c r="M26" s="71"/>
      <c r="N26" s="71"/>
      <c r="O26" s="71"/>
      <c r="P26" s="76"/>
      <c r="Q26" s="71"/>
      <c r="R26" s="60"/>
      <c r="S26" s="11" t="b">
        <f t="shared" si="2"/>
        <v>1</v>
      </c>
      <c r="T26" s="71"/>
      <c r="U26" s="71"/>
      <c r="V26" s="71"/>
      <c r="W26" s="11" t="b">
        <f t="shared" si="3"/>
        <v>1</v>
      </c>
      <c r="X26" s="71"/>
      <c r="Y26" s="71"/>
      <c r="Z26" s="11" t="b">
        <f t="shared" si="4"/>
        <v>1</v>
      </c>
      <c r="AA26" s="71"/>
      <c r="AB26" s="71"/>
      <c r="AC26" s="71"/>
      <c r="AD26" s="11" t="b">
        <f t="shared" si="5"/>
        <v>1</v>
      </c>
      <c r="AE26" s="71"/>
      <c r="AF26" s="71"/>
      <c r="AG26" s="11" t="b">
        <f t="shared" si="6"/>
        <v>1</v>
      </c>
      <c r="AH26" s="71"/>
      <c r="AI26" s="71"/>
      <c r="AJ26" s="71"/>
      <c r="AK26" s="11" t="b">
        <f t="shared" si="7"/>
        <v>1</v>
      </c>
      <c r="AL26" s="71"/>
      <c r="AM26" s="71"/>
      <c r="AN26" s="11" t="b">
        <f t="shared" si="8"/>
        <v>1</v>
      </c>
      <c r="AO26" s="71"/>
      <c r="AP26" s="71"/>
      <c r="AQ26" s="71"/>
      <c r="AR26" s="11" t="b">
        <f t="shared" si="9"/>
        <v>1</v>
      </c>
      <c r="AS26" s="71"/>
      <c r="AT26" s="71"/>
      <c r="AU26" s="71"/>
      <c r="AV26" s="71"/>
      <c r="AW26" s="71"/>
      <c r="AX26" s="71"/>
      <c r="AY26" s="71"/>
      <c r="AZ26" s="71"/>
      <c r="BA26" s="12" t="b">
        <f t="shared" si="10"/>
        <v>1</v>
      </c>
      <c r="BB26" s="71"/>
      <c r="BC26" s="71"/>
      <c r="BD26" s="71"/>
      <c r="BE26" s="12" t="b">
        <f t="shared" si="11"/>
        <v>1</v>
      </c>
      <c r="BF26" s="71"/>
      <c r="BG26" s="71"/>
      <c r="BH26" s="71"/>
      <c r="BI26" s="71"/>
      <c r="BJ26" s="11" t="b">
        <f t="shared" si="12"/>
        <v>1</v>
      </c>
      <c r="BK26" s="71"/>
      <c r="BL26" s="71"/>
      <c r="BM26" s="11" t="b">
        <f t="shared" si="13"/>
        <v>1</v>
      </c>
      <c r="BN26" s="71"/>
      <c r="BO26" s="71"/>
      <c r="BP26" s="71"/>
      <c r="BQ26" s="11" t="b">
        <f t="shared" si="14"/>
        <v>1</v>
      </c>
      <c r="BR26" s="71"/>
      <c r="BS26" s="71"/>
      <c r="BT26" s="11" t="b">
        <f t="shared" si="15"/>
        <v>1</v>
      </c>
      <c r="BU26" s="71"/>
      <c r="BV26" s="71"/>
      <c r="BW26" s="12" t="b">
        <f t="shared" si="16"/>
        <v>1</v>
      </c>
      <c r="BX26" s="71"/>
      <c r="BY26" s="71"/>
      <c r="BZ26" s="71"/>
      <c r="CA26" s="12" t="b">
        <f t="shared" si="17"/>
        <v>1</v>
      </c>
      <c r="CB26" s="71"/>
      <c r="CC26" s="71"/>
      <c r="CD26" s="11" t="b">
        <f t="shared" si="18"/>
        <v>1</v>
      </c>
      <c r="CE26" s="71"/>
      <c r="CF26" s="71"/>
      <c r="CG26" s="12" t="b">
        <f t="shared" si="19"/>
        <v>1</v>
      </c>
      <c r="CH26" s="71"/>
      <c r="CI26" s="71"/>
      <c r="CJ26" s="71"/>
      <c r="CK26" s="12" t="b">
        <f t="shared" si="20"/>
        <v>1</v>
      </c>
      <c r="CL26" s="76"/>
      <c r="CM26" s="71"/>
      <c r="CN26" s="71"/>
      <c r="CO26" s="11" t="b">
        <f t="shared" si="21"/>
        <v>1</v>
      </c>
      <c r="CP26" s="71"/>
      <c r="CQ26" s="71"/>
      <c r="CR26" s="12" t="b">
        <f t="shared" si="22"/>
        <v>1</v>
      </c>
      <c r="CS26" s="71"/>
      <c r="CT26" s="71"/>
      <c r="CU26" s="11" t="b">
        <f t="shared" si="23"/>
        <v>1</v>
      </c>
      <c r="CV26" s="71"/>
      <c r="CW26" s="71"/>
      <c r="CX26" s="12" t="b">
        <f t="shared" si="24"/>
        <v>1</v>
      </c>
      <c r="CY26" s="77"/>
      <c r="CZ26" s="71"/>
      <c r="DA26" s="71"/>
      <c r="DB26" s="11" t="b">
        <f t="shared" si="25"/>
        <v>1</v>
      </c>
      <c r="DC26" s="71"/>
      <c r="DD26" s="71"/>
      <c r="DE26" s="71"/>
      <c r="DF26" s="13" t="b">
        <f t="shared" si="26"/>
        <v>1</v>
      </c>
      <c r="DG26" s="71"/>
      <c r="DH26" s="71"/>
      <c r="DI26" s="12" t="b">
        <f t="shared" si="27"/>
        <v>1</v>
      </c>
      <c r="DJ26" s="71"/>
      <c r="DK26" s="71"/>
      <c r="DL26" s="71"/>
      <c r="DM26" s="71"/>
      <c r="DN26" s="71"/>
      <c r="DO26" s="71"/>
      <c r="DP26" s="71"/>
      <c r="DQ26" s="71"/>
      <c r="DR26" s="71"/>
      <c r="DS26" s="71"/>
      <c r="DT26" s="71"/>
      <c r="DU26" s="78"/>
      <c r="DV26" s="71"/>
      <c r="DW26" s="71"/>
      <c r="DX26" s="71"/>
      <c r="DY26" s="71"/>
      <c r="DZ26" s="71"/>
      <c r="EA26" s="71"/>
      <c r="EB26" s="71"/>
      <c r="EC26" s="133"/>
      <c r="ED26" s="133"/>
      <c r="EE26" s="139" t="b">
        <f>Table4[[#This Row],[Laatst gewijzigd op]]=Table4[[#This Row],[LastModifiedOn21]]</f>
        <v>1</v>
      </c>
      <c r="EF26" s="97"/>
    </row>
    <row r="27" spans="1:136" s="15" customFormat="1" ht="12.75" customHeight="1">
      <c r="A27" s="96">
        <v>25</v>
      </c>
      <c r="B27" s="44" t="s">
        <v>515</v>
      </c>
      <c r="C27" s="44" t="s">
        <v>515</v>
      </c>
      <c r="D27" s="44" t="b">
        <f t="shared" si="0"/>
        <v>1</v>
      </c>
      <c r="E27" s="44" t="s">
        <v>516</v>
      </c>
      <c r="F27" s="44" t="s">
        <v>517</v>
      </c>
      <c r="G27" s="44" t="s">
        <v>518</v>
      </c>
      <c r="H27" s="44" t="b">
        <f t="shared" si="1"/>
        <v>0</v>
      </c>
      <c r="I27" s="11" t="s">
        <v>519</v>
      </c>
      <c r="J27" s="12">
        <v>3517</v>
      </c>
      <c r="K27" s="12">
        <v>3318</v>
      </c>
      <c r="L27" s="13" t="s">
        <v>520</v>
      </c>
      <c r="M27" s="13" t="s">
        <v>9039</v>
      </c>
      <c r="N27" s="13" t="s">
        <v>9040</v>
      </c>
      <c r="O27" s="13" t="s">
        <v>9041</v>
      </c>
      <c r="P27" s="25"/>
      <c r="Q27" s="11" t="s">
        <v>521</v>
      </c>
      <c r="R27" s="11" t="s">
        <v>521</v>
      </c>
      <c r="S27" s="11" t="b">
        <f t="shared" si="2"/>
        <v>1</v>
      </c>
      <c r="T27" s="11" t="s">
        <v>522</v>
      </c>
      <c r="U27" s="11" t="s">
        <v>523</v>
      </c>
      <c r="V27" s="11" t="s">
        <v>523</v>
      </c>
      <c r="W27" s="11" t="b">
        <f t="shared" si="3"/>
        <v>1</v>
      </c>
      <c r="X27" s="11" t="s">
        <v>524</v>
      </c>
      <c r="Y27" s="11" t="s">
        <v>524</v>
      </c>
      <c r="Z27" s="11" t="b">
        <f t="shared" si="4"/>
        <v>1</v>
      </c>
      <c r="AA27" s="11" t="s">
        <v>525</v>
      </c>
      <c r="AB27" s="11" t="s">
        <v>526</v>
      </c>
      <c r="AC27" s="11" t="s">
        <v>526</v>
      </c>
      <c r="AD27" s="11" t="b">
        <f t="shared" si="5"/>
        <v>1</v>
      </c>
      <c r="AE27" s="11" t="s">
        <v>527</v>
      </c>
      <c r="AF27" s="11" t="s">
        <v>528</v>
      </c>
      <c r="AG27" s="11" t="b">
        <f t="shared" si="6"/>
        <v>0</v>
      </c>
      <c r="AH27" s="11" t="s">
        <v>529</v>
      </c>
      <c r="AI27" s="23" t="s">
        <v>530</v>
      </c>
      <c r="AJ27" s="11" t="s">
        <v>530</v>
      </c>
      <c r="AK27" s="11" t="b">
        <f t="shared" si="7"/>
        <v>1</v>
      </c>
      <c r="AL27" s="11" t="s">
        <v>531</v>
      </c>
      <c r="AM27" s="11" t="s">
        <v>531</v>
      </c>
      <c r="AN27" s="11" t="b">
        <f t="shared" si="8"/>
        <v>1</v>
      </c>
      <c r="AO27" s="11" t="s">
        <v>532</v>
      </c>
      <c r="AP27" s="11" t="s">
        <v>533</v>
      </c>
      <c r="AQ27" s="11" t="s">
        <v>533</v>
      </c>
      <c r="AR27" s="11" t="b">
        <f t="shared" si="9"/>
        <v>1</v>
      </c>
      <c r="AS27" s="11" t="s">
        <v>61</v>
      </c>
      <c r="AT27" s="11"/>
      <c r="AU27" s="11"/>
      <c r="AV27" s="11"/>
      <c r="AW27" s="11"/>
      <c r="AX27" s="12" t="s">
        <v>61</v>
      </c>
      <c r="AY27" s="11" t="s">
        <v>9136</v>
      </c>
      <c r="AZ27" s="12" t="s">
        <v>63</v>
      </c>
      <c r="BA27" s="12" t="b">
        <f t="shared" si="10"/>
        <v>0</v>
      </c>
      <c r="BB27" s="12" t="s">
        <v>63</v>
      </c>
      <c r="BC27" s="11" t="s">
        <v>9137</v>
      </c>
      <c r="BD27" s="12" t="s">
        <v>63</v>
      </c>
      <c r="BE27" s="12" t="b">
        <f t="shared" si="11"/>
        <v>0</v>
      </c>
      <c r="BF27" s="13" t="s">
        <v>534</v>
      </c>
      <c r="BG27" s="13" t="s">
        <v>535</v>
      </c>
      <c r="BH27" s="11" t="s">
        <v>64</v>
      </c>
      <c r="BI27" s="11" t="s">
        <v>64</v>
      </c>
      <c r="BJ27" s="11" t="b">
        <f t="shared" si="12"/>
        <v>1</v>
      </c>
      <c r="BK27" s="11" t="s">
        <v>65</v>
      </c>
      <c r="BL27" s="11" t="s">
        <v>65</v>
      </c>
      <c r="BM27" s="11" t="b">
        <f t="shared" si="13"/>
        <v>1</v>
      </c>
      <c r="BN27" s="16" t="s">
        <v>66</v>
      </c>
      <c r="BO27" s="11" t="s">
        <v>64</v>
      </c>
      <c r="BP27" s="11" t="s">
        <v>64</v>
      </c>
      <c r="BQ27" s="11" t="b">
        <f t="shared" si="14"/>
        <v>1</v>
      </c>
      <c r="BR27" s="11" t="s">
        <v>64</v>
      </c>
      <c r="BS27" s="11" t="s">
        <v>64</v>
      </c>
      <c r="BT27" s="11" t="b">
        <f t="shared" si="15"/>
        <v>1</v>
      </c>
      <c r="BU27" s="12" t="s">
        <v>63</v>
      </c>
      <c r="BV27" s="12" t="s">
        <v>63</v>
      </c>
      <c r="BW27" s="12" t="b">
        <f t="shared" si="16"/>
        <v>1</v>
      </c>
      <c r="BX27" s="12" t="s">
        <v>63</v>
      </c>
      <c r="BY27" s="12" t="s">
        <v>63</v>
      </c>
      <c r="BZ27" s="12" t="s">
        <v>63</v>
      </c>
      <c r="CA27" s="12" t="b">
        <f t="shared" si="17"/>
        <v>1</v>
      </c>
      <c r="CB27" s="11" t="s">
        <v>64</v>
      </c>
      <c r="CC27" s="11" t="s">
        <v>64</v>
      </c>
      <c r="CD27" s="11" t="b">
        <f t="shared" si="18"/>
        <v>1</v>
      </c>
      <c r="CE27" s="12" t="s">
        <v>63</v>
      </c>
      <c r="CF27" s="12" t="s">
        <v>63</v>
      </c>
      <c r="CG27" s="12" t="b">
        <f t="shared" si="19"/>
        <v>1</v>
      </c>
      <c r="CH27" s="12" t="s">
        <v>63</v>
      </c>
      <c r="CI27" s="12" t="s">
        <v>63</v>
      </c>
      <c r="CJ27" s="12" t="s">
        <v>63</v>
      </c>
      <c r="CK27" s="12" t="b">
        <f t="shared" si="20"/>
        <v>1</v>
      </c>
      <c r="CL27" s="25"/>
      <c r="CM27" s="11" t="s">
        <v>67</v>
      </c>
      <c r="CN27" s="11" t="s">
        <v>536</v>
      </c>
      <c r="CO27" s="11" t="b">
        <f t="shared" si="21"/>
        <v>0</v>
      </c>
      <c r="CP27" s="12" t="s">
        <v>63</v>
      </c>
      <c r="CQ27" s="12" t="s">
        <v>63</v>
      </c>
      <c r="CR27" s="12" t="b">
        <f t="shared" si="22"/>
        <v>1</v>
      </c>
      <c r="CS27" s="11" t="b">
        <v>0</v>
      </c>
      <c r="CT27" s="11" t="s">
        <v>280</v>
      </c>
      <c r="CU27" s="11" t="b">
        <f t="shared" si="23"/>
        <v>0</v>
      </c>
      <c r="CV27" s="12">
        <v>200</v>
      </c>
      <c r="CW27" s="12" t="s">
        <v>63</v>
      </c>
      <c r="CX27" s="12" t="b">
        <f t="shared" si="24"/>
        <v>0</v>
      </c>
      <c r="CY27" s="25"/>
      <c r="CZ27" s="11" t="s">
        <v>71</v>
      </c>
      <c r="DA27" s="11" t="s">
        <v>71</v>
      </c>
      <c r="DB27" s="11" t="b">
        <f t="shared" si="25"/>
        <v>1</v>
      </c>
      <c r="DC27" s="11" t="s">
        <v>72</v>
      </c>
      <c r="DD27" s="12" t="s">
        <v>73</v>
      </c>
      <c r="DE27" s="12" t="s">
        <v>73</v>
      </c>
      <c r="DF27" s="13" t="b">
        <f t="shared" si="26"/>
        <v>1</v>
      </c>
      <c r="DG27" s="12" t="s">
        <v>73</v>
      </c>
      <c r="DH27" s="12" t="s">
        <v>73</v>
      </c>
      <c r="DI27" s="12" t="b">
        <f t="shared" si="27"/>
        <v>1</v>
      </c>
      <c r="DJ27" s="12" t="s">
        <v>73</v>
      </c>
      <c r="DK27" s="12" t="s">
        <v>73</v>
      </c>
      <c r="DL27" s="12" t="s">
        <v>73</v>
      </c>
      <c r="DM27" s="12" t="s">
        <v>73</v>
      </c>
      <c r="DN27" s="12" t="s">
        <v>73</v>
      </c>
      <c r="DO27" s="12" t="s">
        <v>73</v>
      </c>
      <c r="DP27" s="12" t="s">
        <v>73</v>
      </c>
      <c r="DQ27" s="12" t="s">
        <v>73</v>
      </c>
      <c r="DR27" s="12" t="s">
        <v>73</v>
      </c>
      <c r="DS27" s="12" t="s">
        <v>73</v>
      </c>
      <c r="DT27" s="12" t="s">
        <v>73</v>
      </c>
      <c r="DU27" s="25"/>
      <c r="DV27" s="11" t="s">
        <v>537</v>
      </c>
      <c r="DW27" s="11" t="s">
        <v>9076</v>
      </c>
      <c r="DX27" s="13" t="s">
        <v>9138</v>
      </c>
      <c r="DY27" s="12" t="s">
        <v>9037</v>
      </c>
      <c r="DZ27" s="12" t="s">
        <v>9038</v>
      </c>
      <c r="EA27" s="14" t="s">
        <v>63</v>
      </c>
      <c r="EB27" s="14">
        <v>45157</v>
      </c>
      <c r="EC27" s="14">
        <v>45346</v>
      </c>
      <c r="ED27" s="14">
        <v>45346</v>
      </c>
      <c r="EE27" s="136" t="b">
        <f>Table4[[#This Row],[Laatst gewijzigd op]]=Table4[[#This Row],[LastModifiedOn21]]</f>
        <v>1</v>
      </c>
      <c r="EF27" s="97"/>
    </row>
    <row r="28" spans="1:136" s="15" customFormat="1" ht="12.75" customHeight="1">
      <c r="A28" s="96">
        <v>26</v>
      </c>
      <c r="B28" s="44" t="s">
        <v>539</v>
      </c>
      <c r="C28" s="44" t="s">
        <v>539</v>
      </c>
      <c r="D28" s="44" t="b">
        <f t="shared" si="0"/>
        <v>1</v>
      </c>
      <c r="E28" s="44" t="s">
        <v>540</v>
      </c>
      <c r="F28" s="44" t="s">
        <v>541</v>
      </c>
      <c r="G28" s="44" t="s">
        <v>542</v>
      </c>
      <c r="H28" s="44" t="b">
        <f t="shared" si="1"/>
        <v>0</v>
      </c>
      <c r="I28" s="11" t="s">
        <v>543</v>
      </c>
      <c r="J28" s="12">
        <v>3518</v>
      </c>
      <c r="K28" s="12">
        <v>3318</v>
      </c>
      <c r="L28" s="13" t="s">
        <v>544</v>
      </c>
      <c r="M28" s="13" t="s">
        <v>9039</v>
      </c>
      <c r="N28" s="13" t="s">
        <v>9040</v>
      </c>
      <c r="O28" s="13" t="s">
        <v>9041</v>
      </c>
      <c r="P28" s="25"/>
      <c r="Q28" s="11" t="s">
        <v>545</v>
      </c>
      <c r="R28" s="11" t="s">
        <v>545</v>
      </c>
      <c r="S28" s="11" t="b">
        <f t="shared" si="2"/>
        <v>1</v>
      </c>
      <c r="T28" s="11" t="s">
        <v>546</v>
      </c>
      <c r="U28" s="11" t="s">
        <v>547</v>
      </c>
      <c r="V28" s="11" t="s">
        <v>547</v>
      </c>
      <c r="W28" s="11" t="b">
        <f t="shared" si="3"/>
        <v>1</v>
      </c>
      <c r="X28" s="11" t="s">
        <v>9139</v>
      </c>
      <c r="Y28" s="11" t="s">
        <v>548</v>
      </c>
      <c r="Z28" s="11" t="b">
        <f t="shared" si="4"/>
        <v>0</v>
      </c>
      <c r="AA28" s="11" t="s">
        <v>549</v>
      </c>
      <c r="AB28" s="11" t="s">
        <v>5696</v>
      </c>
      <c r="AC28" s="11" t="s">
        <v>548</v>
      </c>
      <c r="AD28" s="11" t="b">
        <f t="shared" si="5"/>
        <v>0</v>
      </c>
      <c r="AE28" s="11" t="s">
        <v>2411</v>
      </c>
      <c r="AF28" s="11" t="s">
        <v>2411</v>
      </c>
      <c r="AG28" s="11" t="b">
        <f t="shared" si="6"/>
        <v>1</v>
      </c>
      <c r="AH28" s="11" t="s">
        <v>9140</v>
      </c>
      <c r="AI28" s="11" t="s">
        <v>9141</v>
      </c>
      <c r="AJ28" s="11" t="s">
        <v>9141</v>
      </c>
      <c r="AK28" s="11" t="b">
        <f t="shared" si="7"/>
        <v>1</v>
      </c>
      <c r="AL28" s="11" t="s">
        <v>9142</v>
      </c>
      <c r="AM28" s="11" t="s">
        <v>63</v>
      </c>
      <c r="AN28" s="11" t="b">
        <f t="shared" si="8"/>
        <v>0</v>
      </c>
      <c r="AO28" s="11" t="s">
        <v>9143</v>
      </c>
      <c r="AP28" s="11" t="s">
        <v>9144</v>
      </c>
      <c r="AQ28" s="11" t="s">
        <v>63</v>
      </c>
      <c r="AR28" s="11" t="b">
        <f t="shared" si="9"/>
        <v>0</v>
      </c>
      <c r="AS28" s="11" t="s">
        <v>61</v>
      </c>
      <c r="AT28" s="11"/>
      <c r="AU28" s="11"/>
      <c r="AV28" s="11"/>
      <c r="AW28" s="11"/>
      <c r="AX28" s="12" t="s">
        <v>61</v>
      </c>
      <c r="AY28" s="11" t="s">
        <v>9145</v>
      </c>
      <c r="AZ28" s="12" t="s">
        <v>551</v>
      </c>
      <c r="BA28" s="12" t="b">
        <f t="shared" si="10"/>
        <v>0</v>
      </c>
      <c r="BB28" s="12" t="s">
        <v>63</v>
      </c>
      <c r="BC28" s="11" t="s">
        <v>9146</v>
      </c>
      <c r="BD28" s="12" t="s">
        <v>552</v>
      </c>
      <c r="BE28" s="12" t="b">
        <f t="shared" si="11"/>
        <v>0</v>
      </c>
      <c r="BF28" s="13" t="s">
        <v>553</v>
      </c>
      <c r="BG28" s="13" t="s">
        <v>63</v>
      </c>
      <c r="BH28" s="11" t="s">
        <v>64</v>
      </c>
      <c r="BI28" s="11" t="s">
        <v>64</v>
      </c>
      <c r="BJ28" s="11" t="b">
        <f t="shared" si="12"/>
        <v>1</v>
      </c>
      <c r="BK28" s="11" t="s">
        <v>65</v>
      </c>
      <c r="BL28" s="11" t="s">
        <v>65</v>
      </c>
      <c r="BM28" s="11" t="b">
        <f t="shared" si="13"/>
        <v>1</v>
      </c>
      <c r="BN28" s="16" t="s">
        <v>66</v>
      </c>
      <c r="BO28" s="11" t="s">
        <v>64</v>
      </c>
      <c r="BP28" s="11" t="s">
        <v>64</v>
      </c>
      <c r="BQ28" s="11" t="b">
        <f t="shared" si="14"/>
        <v>1</v>
      </c>
      <c r="BR28" s="11" t="s">
        <v>64</v>
      </c>
      <c r="BS28" s="11" t="s">
        <v>64</v>
      </c>
      <c r="BT28" s="11" t="b">
        <f t="shared" si="15"/>
        <v>1</v>
      </c>
      <c r="BU28" s="12" t="s">
        <v>63</v>
      </c>
      <c r="BV28" s="12" t="s">
        <v>63</v>
      </c>
      <c r="BW28" s="12" t="b">
        <f t="shared" si="16"/>
        <v>1</v>
      </c>
      <c r="BX28" s="19" t="s">
        <v>63</v>
      </c>
      <c r="BY28" s="12" t="s">
        <v>63</v>
      </c>
      <c r="BZ28" s="12" t="s">
        <v>63</v>
      </c>
      <c r="CA28" s="12" t="b">
        <f t="shared" si="17"/>
        <v>1</v>
      </c>
      <c r="CB28" s="16" t="s">
        <v>64</v>
      </c>
      <c r="CC28" s="11" t="s">
        <v>64</v>
      </c>
      <c r="CD28" s="11" t="b">
        <f t="shared" si="18"/>
        <v>1</v>
      </c>
      <c r="CE28" s="19" t="s">
        <v>63</v>
      </c>
      <c r="CF28" s="12" t="s">
        <v>63</v>
      </c>
      <c r="CG28" s="12" t="b">
        <f t="shared" si="19"/>
        <v>1</v>
      </c>
      <c r="CH28" s="19" t="s">
        <v>63</v>
      </c>
      <c r="CI28" s="19" t="s">
        <v>63</v>
      </c>
      <c r="CJ28" s="12" t="s">
        <v>63</v>
      </c>
      <c r="CK28" s="12" t="b">
        <f t="shared" si="20"/>
        <v>1</v>
      </c>
      <c r="CL28" s="25"/>
      <c r="CM28" s="11" t="s">
        <v>135</v>
      </c>
      <c r="CN28" s="11" t="s">
        <v>8917</v>
      </c>
      <c r="CO28" s="11" t="b">
        <f t="shared" si="21"/>
        <v>0</v>
      </c>
      <c r="CP28" s="11" t="s">
        <v>554</v>
      </c>
      <c r="CQ28" s="12" t="s">
        <v>555</v>
      </c>
      <c r="CR28" s="12" t="b">
        <f t="shared" si="22"/>
        <v>0</v>
      </c>
      <c r="CS28" s="11" t="b">
        <v>0</v>
      </c>
      <c r="CT28" s="11" t="s">
        <v>114</v>
      </c>
      <c r="CU28" s="11" t="b">
        <f t="shared" si="23"/>
        <v>1</v>
      </c>
      <c r="CV28" s="12" t="s">
        <v>63</v>
      </c>
      <c r="CW28" s="12" t="s">
        <v>63</v>
      </c>
      <c r="CX28" s="12" t="b">
        <f t="shared" si="24"/>
        <v>1</v>
      </c>
      <c r="CY28" s="25"/>
      <c r="CZ28" s="11" t="s">
        <v>71</v>
      </c>
      <c r="DA28" s="11" t="s">
        <v>71</v>
      </c>
      <c r="DB28" s="11" t="b">
        <f t="shared" si="25"/>
        <v>1</v>
      </c>
      <c r="DC28" s="11" t="s">
        <v>72</v>
      </c>
      <c r="DD28" s="12" t="s">
        <v>73</v>
      </c>
      <c r="DE28" s="12" t="s">
        <v>73</v>
      </c>
      <c r="DF28" s="13" t="b">
        <f t="shared" si="26"/>
        <v>1</v>
      </c>
      <c r="DG28" s="12" t="s">
        <v>73</v>
      </c>
      <c r="DH28" s="12" t="s">
        <v>73</v>
      </c>
      <c r="DI28" s="12" t="b">
        <f t="shared" si="27"/>
        <v>1</v>
      </c>
      <c r="DJ28" s="12" t="s">
        <v>73</v>
      </c>
      <c r="DK28" s="12" t="s">
        <v>73</v>
      </c>
      <c r="DL28" s="12" t="s">
        <v>73</v>
      </c>
      <c r="DM28" s="12" t="s">
        <v>73</v>
      </c>
      <c r="DN28" s="12" t="s">
        <v>73</v>
      </c>
      <c r="DO28" s="12" t="s">
        <v>73</v>
      </c>
      <c r="DP28" s="12" t="s">
        <v>73</v>
      </c>
      <c r="DQ28" s="12" t="s">
        <v>73</v>
      </c>
      <c r="DR28" s="12" t="s">
        <v>73</v>
      </c>
      <c r="DS28" s="12" t="s">
        <v>73</v>
      </c>
      <c r="DT28" s="12" t="s">
        <v>73</v>
      </c>
      <c r="DU28" s="25"/>
      <c r="DV28" s="11" t="s">
        <v>556</v>
      </c>
      <c r="DW28" s="11" t="s">
        <v>9147</v>
      </c>
      <c r="DX28" s="13" t="s">
        <v>9148</v>
      </c>
      <c r="DY28" s="12" t="s">
        <v>9037</v>
      </c>
      <c r="DZ28" s="12" t="s">
        <v>9038</v>
      </c>
      <c r="EA28" s="14" t="s">
        <v>63</v>
      </c>
      <c r="EB28" s="14">
        <v>45157</v>
      </c>
      <c r="EC28" s="14">
        <v>45346</v>
      </c>
      <c r="ED28" s="14">
        <v>45346</v>
      </c>
      <c r="EE28" s="136" t="b">
        <f>Table4[[#This Row],[Laatst gewijzigd op]]=Table4[[#This Row],[LastModifiedOn21]]</f>
        <v>1</v>
      </c>
      <c r="EF28" s="97"/>
    </row>
    <row r="29" spans="1:136" s="15" customFormat="1" ht="12.75" customHeight="1">
      <c r="A29" s="96">
        <v>27</v>
      </c>
      <c r="B29" s="44" t="s">
        <v>558</v>
      </c>
      <c r="C29" s="44" t="s">
        <v>558</v>
      </c>
      <c r="D29" s="44" t="b">
        <f t="shared" si="0"/>
        <v>1</v>
      </c>
      <c r="E29" s="44" t="s">
        <v>559</v>
      </c>
      <c r="F29" s="44" t="s">
        <v>560</v>
      </c>
      <c r="G29" s="44" t="s">
        <v>561</v>
      </c>
      <c r="H29" s="44" t="b">
        <f t="shared" si="1"/>
        <v>0</v>
      </c>
      <c r="I29" s="11" t="s">
        <v>562</v>
      </c>
      <c r="J29" s="12">
        <v>3506</v>
      </c>
      <c r="K29" s="12">
        <v>3297</v>
      </c>
      <c r="L29" s="13" t="s">
        <v>563</v>
      </c>
      <c r="M29" s="13" t="s">
        <v>8846</v>
      </c>
      <c r="N29" s="13" t="s">
        <v>8847</v>
      </c>
      <c r="O29" s="13" t="s">
        <v>564</v>
      </c>
      <c r="P29" s="25"/>
      <c r="Q29" s="11" t="s">
        <v>565</v>
      </c>
      <c r="R29" s="11" t="s">
        <v>565</v>
      </c>
      <c r="S29" s="11" t="b">
        <f t="shared" si="2"/>
        <v>1</v>
      </c>
      <c r="T29" s="11" t="s">
        <v>566</v>
      </c>
      <c r="U29" s="11" t="s">
        <v>567</v>
      </c>
      <c r="V29" s="11" t="s">
        <v>567</v>
      </c>
      <c r="W29" s="11" t="b">
        <f t="shared" si="3"/>
        <v>1</v>
      </c>
      <c r="X29" s="11" t="s">
        <v>568</v>
      </c>
      <c r="Y29" s="11" t="s">
        <v>568</v>
      </c>
      <c r="Z29" s="11" t="b">
        <f t="shared" si="4"/>
        <v>1</v>
      </c>
      <c r="AA29" s="11" t="s">
        <v>568</v>
      </c>
      <c r="AB29" s="11" t="s">
        <v>568</v>
      </c>
      <c r="AC29" s="11" t="s">
        <v>568</v>
      </c>
      <c r="AD29" s="11" t="b">
        <f t="shared" si="5"/>
        <v>1</v>
      </c>
      <c r="AE29" s="11" t="s">
        <v>569</v>
      </c>
      <c r="AF29" s="11" t="s">
        <v>569</v>
      </c>
      <c r="AG29" s="11" t="b">
        <f t="shared" si="6"/>
        <v>1</v>
      </c>
      <c r="AH29" s="11" t="s">
        <v>570</v>
      </c>
      <c r="AI29" s="11" t="s">
        <v>571</v>
      </c>
      <c r="AJ29" s="11" t="s">
        <v>571</v>
      </c>
      <c r="AK29" s="11" t="b">
        <f t="shared" si="7"/>
        <v>1</v>
      </c>
      <c r="AL29" s="12" t="s">
        <v>63</v>
      </c>
      <c r="AM29" s="11" t="s">
        <v>63</v>
      </c>
      <c r="AN29" s="11" t="b">
        <f t="shared" si="8"/>
        <v>1</v>
      </c>
      <c r="AO29" s="12" t="s">
        <v>63</v>
      </c>
      <c r="AP29" s="12" t="s">
        <v>63</v>
      </c>
      <c r="AQ29" s="11" t="s">
        <v>63</v>
      </c>
      <c r="AR29" s="11" t="b">
        <f t="shared" si="9"/>
        <v>1</v>
      </c>
      <c r="AS29" s="11" t="s">
        <v>61</v>
      </c>
      <c r="AT29" s="11"/>
      <c r="AU29" s="11"/>
      <c r="AV29" s="11"/>
      <c r="AW29" s="11"/>
      <c r="AX29" s="12" t="s">
        <v>61</v>
      </c>
      <c r="AY29" s="11" t="s">
        <v>9149</v>
      </c>
      <c r="AZ29" s="12" t="s">
        <v>63</v>
      </c>
      <c r="BA29" s="12" t="b">
        <f t="shared" si="10"/>
        <v>0</v>
      </c>
      <c r="BB29" s="12" t="s">
        <v>63</v>
      </c>
      <c r="BC29" s="11" t="s">
        <v>9150</v>
      </c>
      <c r="BD29" s="12" t="s">
        <v>63</v>
      </c>
      <c r="BE29" s="12" t="b">
        <f t="shared" si="11"/>
        <v>0</v>
      </c>
      <c r="BF29" s="13" t="s">
        <v>572</v>
      </c>
      <c r="BG29" s="13" t="s">
        <v>573</v>
      </c>
      <c r="BH29" s="11" t="s">
        <v>64</v>
      </c>
      <c r="BI29" s="11" t="s">
        <v>64</v>
      </c>
      <c r="BJ29" s="11" t="b">
        <f t="shared" si="12"/>
        <v>1</v>
      </c>
      <c r="BK29" s="11" t="s">
        <v>65</v>
      </c>
      <c r="BL29" s="11" t="s">
        <v>65</v>
      </c>
      <c r="BM29" s="11" t="b">
        <f t="shared" si="13"/>
        <v>1</v>
      </c>
      <c r="BN29" s="16" t="s">
        <v>66</v>
      </c>
      <c r="BO29" s="11" t="s">
        <v>64</v>
      </c>
      <c r="BP29" s="11" t="s">
        <v>64</v>
      </c>
      <c r="BQ29" s="11" t="b">
        <f t="shared" si="14"/>
        <v>1</v>
      </c>
      <c r="BR29" s="11" t="s">
        <v>254</v>
      </c>
      <c r="BS29" s="11" t="s">
        <v>254</v>
      </c>
      <c r="BT29" s="11" t="b">
        <f t="shared" si="15"/>
        <v>1</v>
      </c>
      <c r="BU29" s="12" t="s">
        <v>63</v>
      </c>
      <c r="BV29" s="12" t="s">
        <v>63</v>
      </c>
      <c r="BW29" s="12" t="b">
        <f t="shared" si="16"/>
        <v>1</v>
      </c>
      <c r="BX29" s="19" t="s">
        <v>63</v>
      </c>
      <c r="BY29" s="12" t="s">
        <v>63</v>
      </c>
      <c r="BZ29" s="12" t="s">
        <v>63</v>
      </c>
      <c r="CA29" s="12" t="b">
        <f t="shared" si="17"/>
        <v>1</v>
      </c>
      <c r="CB29" s="16" t="s">
        <v>254</v>
      </c>
      <c r="CC29" s="11" t="s">
        <v>254</v>
      </c>
      <c r="CD29" s="11" t="b">
        <f t="shared" si="18"/>
        <v>1</v>
      </c>
      <c r="CE29" s="19" t="s">
        <v>63</v>
      </c>
      <c r="CF29" s="12" t="s">
        <v>63</v>
      </c>
      <c r="CG29" s="12" t="b">
        <f t="shared" si="19"/>
        <v>1</v>
      </c>
      <c r="CH29" s="19" t="s">
        <v>63</v>
      </c>
      <c r="CI29" s="19" t="s">
        <v>63</v>
      </c>
      <c r="CJ29" s="12" t="s">
        <v>63</v>
      </c>
      <c r="CK29" s="12" t="b">
        <f t="shared" si="20"/>
        <v>1</v>
      </c>
      <c r="CL29" s="25"/>
      <c r="CM29" s="11" t="s">
        <v>67</v>
      </c>
      <c r="CN29" s="11" t="s">
        <v>730</v>
      </c>
      <c r="CO29" s="11" t="b">
        <f t="shared" si="21"/>
        <v>0</v>
      </c>
      <c r="CP29" s="12" t="s">
        <v>63</v>
      </c>
      <c r="CQ29" s="12" t="s">
        <v>63</v>
      </c>
      <c r="CR29" s="12" t="b">
        <f t="shared" si="22"/>
        <v>1</v>
      </c>
      <c r="CS29" s="11" t="b">
        <v>0</v>
      </c>
      <c r="CT29" s="11" t="s">
        <v>280</v>
      </c>
      <c r="CU29" s="11" t="b">
        <f t="shared" si="23"/>
        <v>0</v>
      </c>
      <c r="CV29" s="12">
        <v>40</v>
      </c>
      <c r="CW29" s="12" t="s">
        <v>63</v>
      </c>
      <c r="CX29" s="12" t="b">
        <f t="shared" si="24"/>
        <v>0</v>
      </c>
      <c r="CY29" s="25"/>
      <c r="CZ29" s="11" t="s">
        <v>409</v>
      </c>
      <c r="DA29" s="11" t="s">
        <v>410</v>
      </c>
      <c r="DB29" s="11" t="b">
        <f t="shared" si="25"/>
        <v>0</v>
      </c>
      <c r="DC29" s="11" t="s">
        <v>212</v>
      </c>
      <c r="DD29" s="12" t="s">
        <v>73</v>
      </c>
      <c r="DE29" s="12" t="s">
        <v>73</v>
      </c>
      <c r="DF29" s="13" t="b">
        <f t="shared" si="26"/>
        <v>1</v>
      </c>
      <c r="DG29" s="12" t="s">
        <v>73</v>
      </c>
      <c r="DH29" s="12" t="s">
        <v>73</v>
      </c>
      <c r="DI29" s="12" t="b">
        <f t="shared" si="27"/>
        <v>1</v>
      </c>
      <c r="DJ29" s="12" t="s">
        <v>73</v>
      </c>
      <c r="DK29" s="12" t="s">
        <v>73</v>
      </c>
      <c r="DL29" s="12" t="s">
        <v>73</v>
      </c>
      <c r="DM29" s="12" t="s">
        <v>73</v>
      </c>
      <c r="DN29" s="12" t="s">
        <v>73</v>
      </c>
      <c r="DO29" s="12" t="s">
        <v>73</v>
      </c>
      <c r="DP29" s="12" t="s">
        <v>73</v>
      </c>
      <c r="DQ29" s="12" t="s">
        <v>73</v>
      </c>
      <c r="DR29" s="12" t="s">
        <v>73</v>
      </c>
      <c r="DS29" s="12" t="s">
        <v>73</v>
      </c>
      <c r="DT29" s="12" t="s">
        <v>73</v>
      </c>
      <c r="DU29" s="25"/>
      <c r="DV29" s="11" t="s">
        <v>574</v>
      </c>
      <c r="DW29" s="11" t="s">
        <v>9076</v>
      </c>
      <c r="DX29" s="13" t="s">
        <v>575</v>
      </c>
      <c r="DY29" s="12" t="s">
        <v>9037</v>
      </c>
      <c r="DZ29" s="12" t="s">
        <v>9038</v>
      </c>
      <c r="EA29" s="14" t="s">
        <v>63</v>
      </c>
      <c r="EB29" s="14">
        <v>45802</v>
      </c>
      <c r="EC29" s="14">
        <v>45801</v>
      </c>
      <c r="ED29" s="14">
        <v>45801</v>
      </c>
      <c r="EE29" s="136" t="b">
        <f>Table4[[#This Row],[Laatst gewijzigd op]]=Table4[[#This Row],[LastModifiedOn21]]</f>
        <v>1</v>
      </c>
      <c r="EF29" s="97"/>
    </row>
    <row r="30" spans="1:136" s="15" customFormat="1" ht="12.75" customHeight="1">
      <c r="A30" s="96">
        <v>28</v>
      </c>
      <c r="B30" s="44" t="s">
        <v>576</v>
      </c>
      <c r="C30" s="44" t="s">
        <v>576</v>
      </c>
      <c r="D30" s="44" t="b">
        <f t="shared" si="0"/>
        <v>1</v>
      </c>
      <c r="E30" s="44" t="s">
        <v>577</v>
      </c>
      <c r="F30" s="44" t="s">
        <v>578</v>
      </c>
      <c r="G30" s="44" t="s">
        <v>579</v>
      </c>
      <c r="H30" s="44" t="b">
        <f t="shared" si="1"/>
        <v>0</v>
      </c>
      <c r="I30" s="11" t="s">
        <v>580</v>
      </c>
      <c r="J30" s="12">
        <v>3507</v>
      </c>
      <c r="K30" s="12">
        <v>3297</v>
      </c>
      <c r="L30" s="13" t="s">
        <v>581</v>
      </c>
      <c r="M30" s="13" t="s">
        <v>8846</v>
      </c>
      <c r="N30" s="13" t="s">
        <v>8847</v>
      </c>
      <c r="O30" s="13" t="s">
        <v>564</v>
      </c>
      <c r="P30" s="25"/>
      <c r="Q30" s="11" t="s">
        <v>545</v>
      </c>
      <c r="R30" s="11" t="s">
        <v>545</v>
      </c>
      <c r="S30" s="11" t="b">
        <f t="shared" si="2"/>
        <v>1</v>
      </c>
      <c r="T30" s="11" t="s">
        <v>546</v>
      </c>
      <c r="U30" s="11" t="s">
        <v>547</v>
      </c>
      <c r="V30" s="11" t="s">
        <v>547</v>
      </c>
      <c r="W30" s="11" t="b">
        <f t="shared" si="3"/>
        <v>1</v>
      </c>
      <c r="X30" s="11" t="s">
        <v>9139</v>
      </c>
      <c r="Y30" s="11" t="s">
        <v>548</v>
      </c>
      <c r="Z30" s="11" t="b">
        <f t="shared" si="4"/>
        <v>0</v>
      </c>
      <c r="AA30" s="11" t="s">
        <v>549</v>
      </c>
      <c r="AB30" s="11" t="s">
        <v>5696</v>
      </c>
      <c r="AC30" s="11" t="s">
        <v>548</v>
      </c>
      <c r="AD30" s="11" t="b">
        <f t="shared" si="5"/>
        <v>0</v>
      </c>
      <c r="AE30" s="11" t="s">
        <v>2411</v>
      </c>
      <c r="AF30" s="11" t="s">
        <v>2411</v>
      </c>
      <c r="AG30" s="11" t="b">
        <f t="shared" si="6"/>
        <v>1</v>
      </c>
      <c r="AH30" s="11" t="s">
        <v>9140</v>
      </c>
      <c r="AI30" s="11" t="s">
        <v>9141</v>
      </c>
      <c r="AJ30" s="11" t="s">
        <v>9141</v>
      </c>
      <c r="AK30" s="11" t="b">
        <f t="shared" si="7"/>
        <v>1</v>
      </c>
      <c r="AL30" s="12" t="s">
        <v>63</v>
      </c>
      <c r="AM30" s="11" t="s">
        <v>63</v>
      </c>
      <c r="AN30" s="11" t="b">
        <f t="shared" si="8"/>
        <v>1</v>
      </c>
      <c r="AO30" s="12" t="s">
        <v>63</v>
      </c>
      <c r="AP30" s="12" t="s">
        <v>63</v>
      </c>
      <c r="AQ30" s="11" t="s">
        <v>63</v>
      </c>
      <c r="AR30" s="11" t="b">
        <f t="shared" si="9"/>
        <v>1</v>
      </c>
      <c r="AS30" s="11" t="s">
        <v>61</v>
      </c>
      <c r="AT30" s="11"/>
      <c r="AU30" s="11"/>
      <c r="AV30" s="11"/>
      <c r="AW30" s="11"/>
      <c r="AX30" s="12" t="s">
        <v>61</v>
      </c>
      <c r="AY30" s="11" t="s">
        <v>9151</v>
      </c>
      <c r="AZ30" s="12" t="s">
        <v>582</v>
      </c>
      <c r="BA30" s="12" t="b">
        <f t="shared" si="10"/>
        <v>0</v>
      </c>
      <c r="BB30" s="12" t="s">
        <v>63</v>
      </c>
      <c r="BC30" s="11" t="s">
        <v>9152</v>
      </c>
      <c r="BD30" s="12" t="s">
        <v>583</v>
      </c>
      <c r="BE30" s="12" t="b">
        <f t="shared" si="11"/>
        <v>0</v>
      </c>
      <c r="BF30" s="13" t="s">
        <v>584</v>
      </c>
      <c r="BG30" s="13" t="s">
        <v>573</v>
      </c>
      <c r="BH30" s="11" t="s">
        <v>64</v>
      </c>
      <c r="BI30" s="11" t="s">
        <v>64</v>
      </c>
      <c r="BJ30" s="11" t="b">
        <f t="shared" si="12"/>
        <v>1</v>
      </c>
      <c r="BK30" s="11" t="s">
        <v>65</v>
      </c>
      <c r="BL30" s="11" t="s">
        <v>65</v>
      </c>
      <c r="BM30" s="11" t="b">
        <f t="shared" si="13"/>
        <v>1</v>
      </c>
      <c r="BN30" s="16" t="s">
        <v>66</v>
      </c>
      <c r="BO30" s="11" t="s">
        <v>64</v>
      </c>
      <c r="BP30" s="11" t="s">
        <v>64</v>
      </c>
      <c r="BQ30" s="11" t="b">
        <f t="shared" si="14"/>
        <v>1</v>
      </c>
      <c r="BR30" s="11" t="s">
        <v>203</v>
      </c>
      <c r="BS30" s="11" t="s">
        <v>203</v>
      </c>
      <c r="BT30" s="11" t="b">
        <f t="shared" si="15"/>
        <v>1</v>
      </c>
      <c r="BU30" s="11" t="s">
        <v>585</v>
      </c>
      <c r="BV30" s="12" t="s">
        <v>586</v>
      </c>
      <c r="BW30" s="12" t="b">
        <f t="shared" si="16"/>
        <v>0</v>
      </c>
      <c r="BX30" s="16" t="s">
        <v>587</v>
      </c>
      <c r="BY30" s="11" t="s">
        <v>588</v>
      </c>
      <c r="BZ30" s="12" t="s">
        <v>588</v>
      </c>
      <c r="CA30" s="12" t="b">
        <f t="shared" si="17"/>
        <v>1</v>
      </c>
      <c r="CB30" s="16" t="s">
        <v>203</v>
      </c>
      <c r="CC30" s="11" t="s">
        <v>203</v>
      </c>
      <c r="CD30" s="11" t="b">
        <f t="shared" si="18"/>
        <v>1</v>
      </c>
      <c r="CE30" s="16" t="s">
        <v>589</v>
      </c>
      <c r="CF30" s="12" t="s">
        <v>590</v>
      </c>
      <c r="CG30" s="12" t="b">
        <f t="shared" si="19"/>
        <v>0</v>
      </c>
      <c r="CH30" s="16" t="s">
        <v>591</v>
      </c>
      <c r="CI30" s="16" t="s">
        <v>592</v>
      </c>
      <c r="CJ30" s="12" t="s">
        <v>592</v>
      </c>
      <c r="CK30" s="12" t="b">
        <f t="shared" si="20"/>
        <v>1</v>
      </c>
      <c r="CL30" s="25"/>
      <c r="CM30" s="11" t="s">
        <v>135</v>
      </c>
      <c r="CN30" s="11" t="s">
        <v>8917</v>
      </c>
      <c r="CO30" s="11" t="b">
        <f t="shared" si="21"/>
        <v>0</v>
      </c>
      <c r="CP30" s="11" t="s">
        <v>554</v>
      </c>
      <c r="CQ30" s="12" t="s">
        <v>555</v>
      </c>
      <c r="CR30" s="12" t="b">
        <f t="shared" si="22"/>
        <v>0</v>
      </c>
      <c r="CS30" s="11" t="b">
        <v>0</v>
      </c>
      <c r="CT30" s="11" t="s">
        <v>114</v>
      </c>
      <c r="CU30" s="11" t="b">
        <f t="shared" si="23"/>
        <v>1</v>
      </c>
      <c r="CV30" s="12" t="s">
        <v>63</v>
      </c>
      <c r="CW30" s="12" t="s">
        <v>63</v>
      </c>
      <c r="CX30" s="12" t="b">
        <f t="shared" si="24"/>
        <v>1</v>
      </c>
      <c r="CY30" s="25"/>
      <c r="CZ30" s="11" t="s">
        <v>409</v>
      </c>
      <c r="DA30" s="11" t="s">
        <v>410</v>
      </c>
      <c r="DB30" s="11" t="b">
        <f t="shared" si="25"/>
        <v>0</v>
      </c>
      <c r="DC30" s="11" t="s">
        <v>212</v>
      </c>
      <c r="DD30" s="12" t="s">
        <v>73</v>
      </c>
      <c r="DE30" s="12" t="s">
        <v>73</v>
      </c>
      <c r="DF30" s="13" t="b">
        <f t="shared" si="26"/>
        <v>1</v>
      </c>
      <c r="DG30" s="12" t="s">
        <v>73</v>
      </c>
      <c r="DH30" s="12" t="s">
        <v>73</v>
      </c>
      <c r="DI30" s="12" t="b">
        <f t="shared" si="27"/>
        <v>1</v>
      </c>
      <c r="DJ30" s="12" t="s">
        <v>73</v>
      </c>
      <c r="DK30" s="12" t="s">
        <v>73</v>
      </c>
      <c r="DL30" s="12" t="s">
        <v>73</v>
      </c>
      <c r="DM30" s="12" t="s">
        <v>73</v>
      </c>
      <c r="DN30" s="12" t="s">
        <v>73</v>
      </c>
      <c r="DO30" s="12" t="s">
        <v>73</v>
      </c>
      <c r="DP30" s="12" t="s">
        <v>73</v>
      </c>
      <c r="DQ30" s="12" t="s">
        <v>73</v>
      </c>
      <c r="DR30" s="12" t="s">
        <v>73</v>
      </c>
      <c r="DS30" s="12" t="s">
        <v>73</v>
      </c>
      <c r="DT30" s="12" t="s">
        <v>73</v>
      </c>
      <c r="DU30" s="25"/>
      <c r="DV30" s="11" t="s">
        <v>593</v>
      </c>
      <c r="DW30" s="11" t="s">
        <v>9147</v>
      </c>
      <c r="DX30" s="13" t="s">
        <v>9153</v>
      </c>
      <c r="DY30" s="12" t="s">
        <v>9037</v>
      </c>
      <c r="DZ30" s="12" t="s">
        <v>9038</v>
      </c>
      <c r="EA30" s="14" t="s">
        <v>63</v>
      </c>
      <c r="EB30" s="14">
        <v>45157</v>
      </c>
      <c r="EC30" s="14">
        <v>45346</v>
      </c>
      <c r="ED30" s="14">
        <v>45346</v>
      </c>
      <c r="EE30" s="136" t="b">
        <f>Table4[[#This Row],[Laatst gewijzigd op]]=Table4[[#This Row],[LastModifiedOn21]]</f>
        <v>1</v>
      </c>
      <c r="EF30" s="97"/>
    </row>
    <row r="31" spans="1:136" s="15" customFormat="1" ht="12.75" customHeight="1">
      <c r="A31" s="96">
        <v>29</v>
      </c>
      <c r="B31" s="44" t="s">
        <v>595</v>
      </c>
      <c r="C31" s="44" t="s">
        <v>595</v>
      </c>
      <c r="D31" s="44" t="b">
        <f t="shared" si="0"/>
        <v>1</v>
      </c>
      <c r="E31" s="44" t="s">
        <v>596</v>
      </c>
      <c r="F31" s="44" t="s">
        <v>597</v>
      </c>
      <c r="G31" s="44" t="s">
        <v>598</v>
      </c>
      <c r="H31" s="44" t="b">
        <f t="shared" si="1"/>
        <v>0</v>
      </c>
      <c r="I31" s="11" t="s">
        <v>599</v>
      </c>
      <c r="J31" s="12">
        <v>3520</v>
      </c>
      <c r="K31" s="12">
        <v>3332</v>
      </c>
      <c r="L31" s="13" t="s">
        <v>600</v>
      </c>
      <c r="M31" s="13" t="s">
        <v>8846</v>
      </c>
      <c r="N31" s="13" t="s">
        <v>8847</v>
      </c>
      <c r="O31" s="13" t="s">
        <v>564</v>
      </c>
      <c r="P31" s="25"/>
      <c r="Q31" s="11" t="s">
        <v>9154</v>
      </c>
      <c r="R31" s="11" t="s">
        <v>9155</v>
      </c>
      <c r="S31" s="11" t="b">
        <f t="shared" si="2"/>
        <v>0</v>
      </c>
      <c r="T31" s="11" t="s">
        <v>9156</v>
      </c>
      <c r="U31" s="11" t="s">
        <v>9157</v>
      </c>
      <c r="V31" s="11" t="s">
        <v>9157</v>
      </c>
      <c r="W31" s="11" t="b">
        <f t="shared" si="3"/>
        <v>1</v>
      </c>
      <c r="X31" s="11" t="s">
        <v>9158</v>
      </c>
      <c r="Y31" s="11" t="s">
        <v>602</v>
      </c>
      <c r="Z31" s="11" t="b">
        <f t="shared" si="4"/>
        <v>0</v>
      </c>
      <c r="AA31" s="11" t="s">
        <v>603</v>
      </c>
      <c r="AB31" s="11" t="s">
        <v>604</v>
      </c>
      <c r="AC31" s="11" t="s">
        <v>604</v>
      </c>
      <c r="AD31" s="11" t="b">
        <f t="shared" si="5"/>
        <v>1</v>
      </c>
      <c r="AE31" s="11" t="s">
        <v>605</v>
      </c>
      <c r="AF31" s="11" t="s">
        <v>605</v>
      </c>
      <c r="AG31" s="11" t="b">
        <f t="shared" si="6"/>
        <v>1</v>
      </c>
      <c r="AH31" s="11" t="s">
        <v>606</v>
      </c>
      <c r="AI31" s="11" t="s">
        <v>607</v>
      </c>
      <c r="AJ31" s="11" t="s">
        <v>607</v>
      </c>
      <c r="AK31" s="11" t="b">
        <f t="shared" si="7"/>
        <v>1</v>
      </c>
      <c r="AL31" s="11" t="s">
        <v>9159</v>
      </c>
      <c r="AM31" s="11" t="s">
        <v>608</v>
      </c>
      <c r="AN31" s="11" t="b">
        <f t="shared" si="8"/>
        <v>0</v>
      </c>
      <c r="AO31" s="11" t="s">
        <v>9160</v>
      </c>
      <c r="AP31" s="11" t="s">
        <v>9161</v>
      </c>
      <c r="AQ31" s="11" t="s">
        <v>609</v>
      </c>
      <c r="AR31" s="11" t="b">
        <f t="shared" si="9"/>
        <v>0</v>
      </c>
      <c r="AS31" s="11" t="s">
        <v>62</v>
      </c>
      <c r="AT31" s="11"/>
      <c r="AU31" s="11"/>
      <c r="AV31" s="11"/>
      <c r="AW31" s="12"/>
      <c r="AX31" s="12" t="s">
        <v>62</v>
      </c>
      <c r="AY31" s="12" t="s">
        <v>63</v>
      </c>
      <c r="AZ31" s="12" t="s">
        <v>63</v>
      </c>
      <c r="BA31" s="12" t="b">
        <f t="shared" si="10"/>
        <v>1</v>
      </c>
      <c r="BB31" s="12" t="s">
        <v>63</v>
      </c>
      <c r="BC31" s="12" t="s">
        <v>63</v>
      </c>
      <c r="BD31" s="12" t="s">
        <v>63</v>
      </c>
      <c r="BE31" s="12" t="b">
        <f t="shared" si="11"/>
        <v>1</v>
      </c>
      <c r="BF31" s="13" t="s">
        <v>610</v>
      </c>
      <c r="BG31" s="13" t="s">
        <v>63</v>
      </c>
      <c r="BH31" s="11" t="s">
        <v>203</v>
      </c>
      <c r="BI31" s="11" t="s">
        <v>203</v>
      </c>
      <c r="BJ31" s="11" t="b">
        <f t="shared" si="12"/>
        <v>1</v>
      </c>
      <c r="BK31" s="11" t="s">
        <v>611</v>
      </c>
      <c r="BL31" s="11" t="s">
        <v>611</v>
      </c>
      <c r="BM31" s="11" t="b">
        <f t="shared" si="13"/>
        <v>1</v>
      </c>
      <c r="BN31" s="16" t="s">
        <v>612</v>
      </c>
      <c r="BO31" s="11" t="s">
        <v>613</v>
      </c>
      <c r="BP31" s="11" t="s">
        <v>613</v>
      </c>
      <c r="BQ31" s="11" t="b">
        <f t="shared" si="14"/>
        <v>1</v>
      </c>
      <c r="BR31" s="11" t="s">
        <v>203</v>
      </c>
      <c r="BS31" s="11" t="s">
        <v>203</v>
      </c>
      <c r="BT31" s="11" t="b">
        <f t="shared" si="15"/>
        <v>1</v>
      </c>
      <c r="BU31" s="11" t="s">
        <v>614</v>
      </c>
      <c r="BV31" s="12" t="s">
        <v>614</v>
      </c>
      <c r="BW31" s="12" t="b">
        <f t="shared" si="16"/>
        <v>1</v>
      </c>
      <c r="BX31" s="16" t="s">
        <v>615</v>
      </c>
      <c r="BY31" s="11" t="s">
        <v>616</v>
      </c>
      <c r="BZ31" s="12" t="s">
        <v>616</v>
      </c>
      <c r="CA31" s="12" t="b">
        <f t="shared" si="17"/>
        <v>1</v>
      </c>
      <c r="CB31" s="16" t="s">
        <v>203</v>
      </c>
      <c r="CC31" s="11" t="s">
        <v>203</v>
      </c>
      <c r="CD31" s="11" t="b">
        <f t="shared" si="18"/>
        <v>1</v>
      </c>
      <c r="CE31" s="16" t="s">
        <v>617</v>
      </c>
      <c r="CF31" s="12" t="s">
        <v>617</v>
      </c>
      <c r="CG31" s="12" t="b">
        <f t="shared" si="19"/>
        <v>1</v>
      </c>
      <c r="CH31" s="16" t="s">
        <v>615</v>
      </c>
      <c r="CI31" s="16" t="s">
        <v>616</v>
      </c>
      <c r="CJ31" s="12" t="s">
        <v>616</v>
      </c>
      <c r="CK31" s="12" t="b">
        <f t="shared" si="20"/>
        <v>1</v>
      </c>
      <c r="CL31" s="25"/>
      <c r="CM31" s="11" t="s">
        <v>67</v>
      </c>
      <c r="CN31" s="11" t="s">
        <v>618</v>
      </c>
      <c r="CO31" s="11" t="b">
        <f t="shared" si="21"/>
        <v>0</v>
      </c>
      <c r="CP31" s="12" t="s">
        <v>63</v>
      </c>
      <c r="CQ31" s="12" t="s">
        <v>63</v>
      </c>
      <c r="CR31" s="12" t="b">
        <f t="shared" si="22"/>
        <v>1</v>
      </c>
      <c r="CS31" s="11" t="b">
        <v>0</v>
      </c>
      <c r="CT31" s="11" t="s">
        <v>280</v>
      </c>
      <c r="CU31" s="11" t="b">
        <f t="shared" si="23"/>
        <v>0</v>
      </c>
      <c r="CV31" s="12">
        <v>500</v>
      </c>
      <c r="CW31" s="12" t="s">
        <v>63</v>
      </c>
      <c r="CX31" s="12" t="b">
        <f t="shared" si="24"/>
        <v>0</v>
      </c>
      <c r="CY31" s="25"/>
      <c r="CZ31" s="11" t="s">
        <v>211</v>
      </c>
      <c r="DA31" s="11" t="s">
        <v>211</v>
      </c>
      <c r="DB31" s="11" t="b">
        <f t="shared" si="25"/>
        <v>1</v>
      </c>
      <c r="DC31" s="11" t="s">
        <v>72</v>
      </c>
      <c r="DD31" s="12" t="s">
        <v>73</v>
      </c>
      <c r="DE31" s="12" t="s">
        <v>73</v>
      </c>
      <c r="DF31" s="13" t="b">
        <f t="shared" si="26"/>
        <v>1</v>
      </c>
      <c r="DG31" s="12" t="s">
        <v>73</v>
      </c>
      <c r="DH31" s="12" t="s">
        <v>73</v>
      </c>
      <c r="DI31" s="12" t="b">
        <f t="shared" si="27"/>
        <v>1</v>
      </c>
      <c r="DJ31" s="12" t="s">
        <v>73</v>
      </c>
      <c r="DK31" s="12" t="s">
        <v>73</v>
      </c>
      <c r="DL31" s="12" t="s">
        <v>73</v>
      </c>
      <c r="DM31" s="12" t="s">
        <v>73</v>
      </c>
      <c r="DN31" s="12" t="s">
        <v>73</v>
      </c>
      <c r="DO31" s="12" t="s">
        <v>73</v>
      </c>
      <c r="DP31" s="12" t="s">
        <v>73</v>
      </c>
      <c r="DQ31" s="12" t="s">
        <v>73</v>
      </c>
      <c r="DR31" s="12" t="s">
        <v>73</v>
      </c>
      <c r="DS31" s="12" t="s">
        <v>73</v>
      </c>
      <c r="DT31" s="12" t="s">
        <v>73</v>
      </c>
      <c r="DU31" s="25"/>
      <c r="DV31" s="11" t="s">
        <v>619</v>
      </c>
      <c r="DW31" s="11" t="s">
        <v>9076</v>
      </c>
      <c r="DX31" s="13" t="s">
        <v>620</v>
      </c>
      <c r="DY31" s="12" t="s">
        <v>9037</v>
      </c>
      <c r="DZ31" s="12" t="s">
        <v>9038</v>
      </c>
      <c r="EA31" s="14" t="s">
        <v>63</v>
      </c>
      <c r="EB31" s="14">
        <v>45521</v>
      </c>
      <c r="EC31" s="14">
        <v>45346</v>
      </c>
      <c r="ED31" s="14">
        <v>45346</v>
      </c>
      <c r="EE31" s="136" t="b">
        <f>Table4[[#This Row],[Laatst gewijzigd op]]=Table4[[#This Row],[LastModifiedOn21]]</f>
        <v>1</v>
      </c>
      <c r="EF31" s="97"/>
    </row>
    <row r="32" spans="1:136" s="15" customFormat="1" ht="12.75" customHeight="1">
      <c r="A32" s="96">
        <v>30</v>
      </c>
      <c r="B32" s="44" t="s">
        <v>621</v>
      </c>
      <c r="C32" s="44" t="s">
        <v>621</v>
      </c>
      <c r="D32" s="44" t="b">
        <f t="shared" si="0"/>
        <v>1</v>
      </c>
      <c r="E32" s="44" t="s">
        <v>622</v>
      </c>
      <c r="F32" s="44" t="s">
        <v>623</v>
      </c>
      <c r="G32" s="44" t="s">
        <v>624</v>
      </c>
      <c r="H32" s="44" t="b">
        <f t="shared" si="1"/>
        <v>0</v>
      </c>
      <c r="I32" s="11" t="s">
        <v>625</v>
      </c>
      <c r="J32" s="12">
        <v>3521</v>
      </c>
      <c r="K32" s="12">
        <v>3332</v>
      </c>
      <c r="L32" s="13" t="s">
        <v>626</v>
      </c>
      <c r="M32" s="13" t="s">
        <v>8846</v>
      </c>
      <c r="N32" s="13" t="s">
        <v>8847</v>
      </c>
      <c r="O32" s="13" t="s">
        <v>564</v>
      </c>
      <c r="P32" s="25"/>
      <c r="Q32" s="11" t="s">
        <v>545</v>
      </c>
      <c r="R32" s="11" t="s">
        <v>545</v>
      </c>
      <c r="S32" s="11" t="b">
        <f t="shared" si="2"/>
        <v>1</v>
      </c>
      <c r="T32" s="11" t="s">
        <v>546</v>
      </c>
      <c r="U32" s="11" t="s">
        <v>627</v>
      </c>
      <c r="V32" s="11" t="s">
        <v>627</v>
      </c>
      <c r="W32" s="11" t="b">
        <f t="shared" si="3"/>
        <v>1</v>
      </c>
      <c r="X32" s="11" t="s">
        <v>9139</v>
      </c>
      <c r="Y32" s="11" t="s">
        <v>548</v>
      </c>
      <c r="Z32" s="11" t="b">
        <f t="shared" si="4"/>
        <v>0</v>
      </c>
      <c r="AA32" s="11" t="s">
        <v>549</v>
      </c>
      <c r="AB32" s="11" t="s">
        <v>5696</v>
      </c>
      <c r="AC32" s="11" t="s">
        <v>548</v>
      </c>
      <c r="AD32" s="11" t="b">
        <f t="shared" si="5"/>
        <v>0</v>
      </c>
      <c r="AE32" s="11" t="s">
        <v>2411</v>
      </c>
      <c r="AF32" s="11" t="s">
        <v>2411</v>
      </c>
      <c r="AG32" s="11" t="b">
        <f t="shared" si="6"/>
        <v>1</v>
      </c>
      <c r="AH32" s="11" t="s">
        <v>9140</v>
      </c>
      <c r="AI32" s="11" t="s">
        <v>9141</v>
      </c>
      <c r="AJ32" s="11" t="s">
        <v>9141</v>
      </c>
      <c r="AK32" s="11" t="b">
        <f t="shared" si="7"/>
        <v>1</v>
      </c>
      <c r="AL32" s="11" t="s">
        <v>9142</v>
      </c>
      <c r="AM32" s="11" t="s">
        <v>63</v>
      </c>
      <c r="AN32" s="11" t="b">
        <f t="shared" si="8"/>
        <v>0</v>
      </c>
      <c r="AO32" s="11" t="s">
        <v>9143</v>
      </c>
      <c r="AP32" s="11" t="s">
        <v>9144</v>
      </c>
      <c r="AQ32" s="11" t="s">
        <v>63</v>
      </c>
      <c r="AR32" s="11" t="b">
        <f t="shared" si="9"/>
        <v>0</v>
      </c>
      <c r="AS32" s="11" t="s">
        <v>62</v>
      </c>
      <c r="AT32" s="11"/>
      <c r="AU32" s="11"/>
      <c r="AV32" s="11"/>
      <c r="AW32" s="11"/>
      <c r="AX32" s="12" t="s">
        <v>61</v>
      </c>
      <c r="AY32" s="11" t="s">
        <v>9162</v>
      </c>
      <c r="AZ32" s="12" t="s">
        <v>582</v>
      </c>
      <c r="BA32" s="12" t="b">
        <f t="shared" si="10"/>
        <v>0</v>
      </c>
      <c r="BB32" s="12" t="s">
        <v>63</v>
      </c>
      <c r="BC32" s="11" t="s">
        <v>9163</v>
      </c>
      <c r="BD32" s="12" t="s">
        <v>628</v>
      </c>
      <c r="BE32" s="12" t="b">
        <f t="shared" si="11"/>
        <v>0</v>
      </c>
      <c r="BF32" s="13" t="s">
        <v>629</v>
      </c>
      <c r="BG32" s="13" t="s">
        <v>63</v>
      </c>
      <c r="BH32" s="11" t="s">
        <v>203</v>
      </c>
      <c r="BI32" s="11" t="s">
        <v>203</v>
      </c>
      <c r="BJ32" s="11" t="b">
        <f t="shared" si="12"/>
        <v>1</v>
      </c>
      <c r="BK32" s="11" t="s">
        <v>9164</v>
      </c>
      <c r="BL32" s="11" t="s">
        <v>630</v>
      </c>
      <c r="BM32" s="11" t="b">
        <f t="shared" si="13"/>
        <v>0</v>
      </c>
      <c r="BN32" s="16" t="s">
        <v>631</v>
      </c>
      <c r="BO32" s="11" t="s">
        <v>632</v>
      </c>
      <c r="BP32" s="11" t="s">
        <v>632</v>
      </c>
      <c r="BQ32" s="11" t="b">
        <f t="shared" si="14"/>
        <v>1</v>
      </c>
      <c r="BR32" s="11" t="s">
        <v>203</v>
      </c>
      <c r="BS32" s="11" t="s">
        <v>203</v>
      </c>
      <c r="BT32" s="11" t="b">
        <f t="shared" si="15"/>
        <v>1</v>
      </c>
      <c r="BU32" s="11" t="s">
        <v>9165</v>
      </c>
      <c r="BV32" s="12" t="s">
        <v>633</v>
      </c>
      <c r="BW32" s="12" t="b">
        <f t="shared" si="16"/>
        <v>0</v>
      </c>
      <c r="BX32" s="16" t="s">
        <v>631</v>
      </c>
      <c r="BY32" s="11" t="s">
        <v>634</v>
      </c>
      <c r="BZ32" s="12" t="s">
        <v>634</v>
      </c>
      <c r="CA32" s="12" t="b">
        <f t="shared" si="17"/>
        <v>1</v>
      </c>
      <c r="CB32" s="16" t="s">
        <v>203</v>
      </c>
      <c r="CC32" s="11" t="s">
        <v>203</v>
      </c>
      <c r="CD32" s="11" t="b">
        <f t="shared" si="18"/>
        <v>1</v>
      </c>
      <c r="CE32" s="16" t="s">
        <v>9166</v>
      </c>
      <c r="CF32" s="12" t="s">
        <v>635</v>
      </c>
      <c r="CG32" s="12" t="b">
        <f t="shared" si="19"/>
        <v>0</v>
      </c>
      <c r="CH32" s="16" t="s">
        <v>631</v>
      </c>
      <c r="CI32" s="16" t="s">
        <v>634</v>
      </c>
      <c r="CJ32" s="12" t="s">
        <v>634</v>
      </c>
      <c r="CK32" s="12" t="b">
        <f t="shared" si="20"/>
        <v>1</v>
      </c>
      <c r="CL32" s="25"/>
      <c r="CM32" s="11" t="s">
        <v>135</v>
      </c>
      <c r="CN32" s="11" t="s">
        <v>8917</v>
      </c>
      <c r="CO32" s="11" t="b">
        <f t="shared" si="21"/>
        <v>0</v>
      </c>
      <c r="CP32" s="11" t="s">
        <v>554</v>
      </c>
      <c r="CQ32" s="12" t="s">
        <v>555</v>
      </c>
      <c r="CR32" s="12" t="b">
        <f t="shared" si="22"/>
        <v>0</v>
      </c>
      <c r="CS32" s="11" t="b">
        <v>0</v>
      </c>
      <c r="CT32" s="11" t="s">
        <v>114</v>
      </c>
      <c r="CU32" s="11" t="b">
        <f t="shared" si="23"/>
        <v>1</v>
      </c>
      <c r="CV32" s="12" t="s">
        <v>63</v>
      </c>
      <c r="CW32" s="12" t="s">
        <v>63</v>
      </c>
      <c r="CX32" s="12" t="b">
        <f t="shared" si="24"/>
        <v>1</v>
      </c>
      <c r="CY32" s="25"/>
      <c r="CZ32" s="11" t="s">
        <v>211</v>
      </c>
      <c r="DA32" s="11" t="s">
        <v>211</v>
      </c>
      <c r="DB32" s="11" t="b">
        <f t="shared" si="25"/>
        <v>1</v>
      </c>
      <c r="DC32" s="11" t="s">
        <v>72</v>
      </c>
      <c r="DD32" s="12" t="s">
        <v>73</v>
      </c>
      <c r="DE32" s="12" t="s">
        <v>73</v>
      </c>
      <c r="DF32" s="13" t="b">
        <f t="shared" si="26"/>
        <v>1</v>
      </c>
      <c r="DG32" s="12" t="s">
        <v>73</v>
      </c>
      <c r="DH32" s="12" t="s">
        <v>73</v>
      </c>
      <c r="DI32" s="12" t="b">
        <f t="shared" si="27"/>
        <v>1</v>
      </c>
      <c r="DJ32" s="12" t="s">
        <v>73</v>
      </c>
      <c r="DK32" s="12" t="s">
        <v>73</v>
      </c>
      <c r="DL32" s="12" t="s">
        <v>73</v>
      </c>
      <c r="DM32" s="12" t="s">
        <v>73</v>
      </c>
      <c r="DN32" s="12" t="s">
        <v>73</v>
      </c>
      <c r="DO32" s="12" t="s">
        <v>73</v>
      </c>
      <c r="DP32" s="12" t="s">
        <v>73</v>
      </c>
      <c r="DQ32" s="12" t="s">
        <v>73</v>
      </c>
      <c r="DR32" s="12" t="s">
        <v>73</v>
      </c>
      <c r="DS32" s="12" t="s">
        <v>73</v>
      </c>
      <c r="DT32" s="12" t="s">
        <v>73</v>
      </c>
      <c r="DU32" s="25"/>
      <c r="DV32" s="11" t="s">
        <v>636</v>
      </c>
      <c r="DW32" s="11" t="s">
        <v>9147</v>
      </c>
      <c r="DX32" s="13" t="s">
        <v>9167</v>
      </c>
      <c r="DY32" s="12" t="s">
        <v>9037</v>
      </c>
      <c r="DZ32" s="12" t="s">
        <v>9038</v>
      </c>
      <c r="EA32" s="14" t="s">
        <v>63</v>
      </c>
      <c r="EB32" s="14">
        <v>44702</v>
      </c>
      <c r="EC32" s="14">
        <v>45346</v>
      </c>
      <c r="ED32" s="14">
        <v>45346</v>
      </c>
      <c r="EE32" s="136" t="b">
        <f>Table4[[#This Row],[Laatst gewijzigd op]]=Table4[[#This Row],[LastModifiedOn21]]</f>
        <v>1</v>
      </c>
      <c r="EF32" s="97"/>
    </row>
    <row r="33" spans="1:136" s="15" customFormat="1" ht="12.75" customHeight="1">
      <c r="A33" s="96">
        <v>31</v>
      </c>
      <c r="B33" s="44" t="s">
        <v>638</v>
      </c>
      <c r="C33" s="44" t="s">
        <v>638</v>
      </c>
      <c r="D33" s="44" t="b">
        <f t="shared" si="0"/>
        <v>1</v>
      </c>
      <c r="E33" s="44" t="s">
        <v>639</v>
      </c>
      <c r="F33" s="44" t="s">
        <v>640</v>
      </c>
      <c r="G33" s="44" t="s">
        <v>640</v>
      </c>
      <c r="H33" s="44" t="b">
        <f t="shared" si="1"/>
        <v>1</v>
      </c>
      <c r="I33" s="11" t="s">
        <v>641</v>
      </c>
      <c r="J33" s="12">
        <v>3504</v>
      </c>
      <c r="K33" s="12">
        <v>3293</v>
      </c>
      <c r="L33" s="13" t="s">
        <v>642</v>
      </c>
      <c r="M33" s="13" t="s">
        <v>8846</v>
      </c>
      <c r="N33" s="13" t="s">
        <v>8847</v>
      </c>
      <c r="O33" s="13" t="s">
        <v>564</v>
      </c>
      <c r="P33" s="25"/>
      <c r="Q33" s="11" t="s">
        <v>643</v>
      </c>
      <c r="R33" s="11" t="s">
        <v>643</v>
      </c>
      <c r="S33" s="11" t="b">
        <f t="shared" si="2"/>
        <v>1</v>
      </c>
      <c r="T33" s="11" t="s">
        <v>644</v>
      </c>
      <c r="U33" s="11" t="s">
        <v>645</v>
      </c>
      <c r="V33" s="11" t="s">
        <v>645</v>
      </c>
      <c r="W33" s="11" t="b">
        <f t="shared" si="3"/>
        <v>1</v>
      </c>
      <c r="X33" s="11" t="s">
        <v>646</v>
      </c>
      <c r="Y33" s="11" t="s">
        <v>646</v>
      </c>
      <c r="Z33" s="11" t="b">
        <f t="shared" si="4"/>
        <v>1</v>
      </c>
      <c r="AA33" s="11" t="s">
        <v>647</v>
      </c>
      <c r="AB33" s="11" t="s">
        <v>646</v>
      </c>
      <c r="AC33" s="11" t="s">
        <v>646</v>
      </c>
      <c r="AD33" s="11" t="b">
        <f t="shared" si="5"/>
        <v>1</v>
      </c>
      <c r="AE33" s="11" t="s">
        <v>648</v>
      </c>
      <c r="AF33" s="11" t="s">
        <v>648</v>
      </c>
      <c r="AG33" s="11" t="b">
        <f t="shared" si="6"/>
        <v>1</v>
      </c>
      <c r="AH33" s="11" t="s">
        <v>649</v>
      </c>
      <c r="AI33" s="11" t="s">
        <v>650</v>
      </c>
      <c r="AJ33" s="11" t="s">
        <v>651</v>
      </c>
      <c r="AK33" s="11" t="b">
        <f t="shared" si="7"/>
        <v>0</v>
      </c>
      <c r="AL33" s="11" t="s">
        <v>652</v>
      </c>
      <c r="AM33" s="11" t="s">
        <v>652</v>
      </c>
      <c r="AN33" s="11" t="b">
        <f t="shared" si="8"/>
        <v>1</v>
      </c>
      <c r="AO33" s="11" t="s">
        <v>653</v>
      </c>
      <c r="AP33" s="11" t="s">
        <v>654</v>
      </c>
      <c r="AQ33" s="11" t="s">
        <v>654</v>
      </c>
      <c r="AR33" s="11" t="b">
        <f t="shared" si="9"/>
        <v>1</v>
      </c>
      <c r="AS33" s="11" t="s">
        <v>61</v>
      </c>
      <c r="AT33" s="11"/>
      <c r="AU33" s="11"/>
      <c r="AV33" s="11"/>
      <c r="AW33" s="12"/>
      <c r="AX33" s="12" t="s">
        <v>61</v>
      </c>
      <c r="AY33" s="12" t="s">
        <v>63</v>
      </c>
      <c r="AZ33" s="12" t="s">
        <v>63</v>
      </c>
      <c r="BA33" s="12" t="b">
        <f t="shared" si="10"/>
        <v>1</v>
      </c>
      <c r="BB33" s="12" t="s">
        <v>63</v>
      </c>
      <c r="BC33" s="12" t="s">
        <v>63</v>
      </c>
      <c r="BD33" s="12" t="s">
        <v>63</v>
      </c>
      <c r="BE33" s="12" t="b">
        <f t="shared" si="11"/>
        <v>1</v>
      </c>
      <c r="BF33" s="13" t="s">
        <v>655</v>
      </c>
      <c r="BG33" s="13" t="s">
        <v>63</v>
      </c>
      <c r="BH33" s="11" t="s">
        <v>254</v>
      </c>
      <c r="BI33" s="11" t="s">
        <v>254</v>
      </c>
      <c r="BJ33" s="11" t="b">
        <f t="shared" si="12"/>
        <v>1</v>
      </c>
      <c r="BK33" s="12" t="s">
        <v>63</v>
      </c>
      <c r="BL33" s="11" t="s">
        <v>63</v>
      </c>
      <c r="BM33" s="11" t="b">
        <f t="shared" si="13"/>
        <v>1</v>
      </c>
      <c r="BN33" s="19" t="s">
        <v>63</v>
      </c>
      <c r="BO33" s="12" t="s">
        <v>63</v>
      </c>
      <c r="BP33" s="11" t="s">
        <v>63</v>
      </c>
      <c r="BQ33" s="11" t="b">
        <f t="shared" si="14"/>
        <v>1</v>
      </c>
      <c r="BR33" s="11" t="s">
        <v>254</v>
      </c>
      <c r="BS33" s="11" t="s">
        <v>254</v>
      </c>
      <c r="BT33" s="11" t="b">
        <f t="shared" si="15"/>
        <v>1</v>
      </c>
      <c r="BU33" s="12" t="s">
        <v>63</v>
      </c>
      <c r="BV33" s="12" t="s">
        <v>63</v>
      </c>
      <c r="BW33" s="12" t="b">
        <f t="shared" si="16"/>
        <v>1</v>
      </c>
      <c r="BX33" s="19" t="s">
        <v>63</v>
      </c>
      <c r="BY33" s="12" t="s">
        <v>63</v>
      </c>
      <c r="BZ33" s="12" t="s">
        <v>63</v>
      </c>
      <c r="CA33" s="12" t="b">
        <f t="shared" si="17"/>
        <v>1</v>
      </c>
      <c r="CB33" s="16" t="s">
        <v>254</v>
      </c>
      <c r="CC33" s="11" t="s">
        <v>254</v>
      </c>
      <c r="CD33" s="11" t="b">
        <f t="shared" si="18"/>
        <v>1</v>
      </c>
      <c r="CE33" s="19" t="s">
        <v>63</v>
      </c>
      <c r="CF33" s="12" t="s">
        <v>63</v>
      </c>
      <c r="CG33" s="12" t="b">
        <f t="shared" si="19"/>
        <v>1</v>
      </c>
      <c r="CH33" s="19" t="s">
        <v>63</v>
      </c>
      <c r="CI33" s="19" t="s">
        <v>63</v>
      </c>
      <c r="CJ33" s="12" t="s">
        <v>63</v>
      </c>
      <c r="CK33" s="12" t="b">
        <f t="shared" si="20"/>
        <v>1</v>
      </c>
      <c r="CL33" s="25"/>
      <c r="CM33" s="11" t="s">
        <v>67</v>
      </c>
      <c r="CN33" s="11" t="s">
        <v>656</v>
      </c>
      <c r="CO33" s="11" t="b">
        <f t="shared" si="21"/>
        <v>0</v>
      </c>
      <c r="CP33" s="12" t="s">
        <v>63</v>
      </c>
      <c r="CQ33" s="12" t="s">
        <v>63</v>
      </c>
      <c r="CR33" s="12" t="b">
        <f t="shared" si="22"/>
        <v>1</v>
      </c>
      <c r="CS33" s="11" t="b">
        <v>0</v>
      </c>
      <c r="CT33" s="11" t="s">
        <v>280</v>
      </c>
      <c r="CU33" s="11" t="b">
        <f t="shared" si="23"/>
        <v>0</v>
      </c>
      <c r="CV33" s="12">
        <v>2000</v>
      </c>
      <c r="CW33" s="12" t="s">
        <v>63</v>
      </c>
      <c r="CX33" s="12" t="b">
        <f t="shared" si="24"/>
        <v>0</v>
      </c>
      <c r="CY33" s="25"/>
      <c r="CZ33" s="11" t="s">
        <v>71</v>
      </c>
      <c r="DA33" s="11" t="s">
        <v>211</v>
      </c>
      <c r="DB33" s="11" t="b">
        <f t="shared" si="25"/>
        <v>0</v>
      </c>
      <c r="DC33" s="11" t="s">
        <v>212</v>
      </c>
      <c r="DD33" s="12" t="s">
        <v>73</v>
      </c>
      <c r="DE33" s="12" t="s">
        <v>73</v>
      </c>
      <c r="DF33" s="13" t="b">
        <f t="shared" si="26"/>
        <v>1</v>
      </c>
      <c r="DG33" s="12" t="s">
        <v>73</v>
      </c>
      <c r="DH33" s="12" t="s">
        <v>73</v>
      </c>
      <c r="DI33" s="12" t="b">
        <f t="shared" si="27"/>
        <v>1</v>
      </c>
      <c r="DJ33" s="12" t="s">
        <v>73</v>
      </c>
      <c r="DK33" s="12" t="s">
        <v>73</v>
      </c>
      <c r="DL33" s="12" t="s">
        <v>73</v>
      </c>
      <c r="DM33" s="12" t="s">
        <v>73</v>
      </c>
      <c r="DN33" s="12" t="s">
        <v>73</v>
      </c>
      <c r="DO33" s="12" t="s">
        <v>73</v>
      </c>
      <c r="DP33" s="12" t="s">
        <v>73</v>
      </c>
      <c r="DQ33" s="12" t="s">
        <v>73</v>
      </c>
      <c r="DR33" s="12" t="s">
        <v>73</v>
      </c>
      <c r="DS33" s="12" t="s">
        <v>73</v>
      </c>
      <c r="DT33" s="12" t="s">
        <v>73</v>
      </c>
      <c r="DU33" s="25"/>
      <c r="DV33" s="11" t="s">
        <v>657</v>
      </c>
      <c r="DW33" s="11" t="s">
        <v>9076</v>
      </c>
      <c r="DX33" s="13" t="s">
        <v>658</v>
      </c>
      <c r="DY33" s="12" t="s">
        <v>9037</v>
      </c>
      <c r="DZ33" s="12" t="s">
        <v>9038</v>
      </c>
      <c r="EA33" s="14" t="s">
        <v>63</v>
      </c>
      <c r="EB33" s="14" t="s">
        <v>63</v>
      </c>
      <c r="EC33" s="14">
        <v>45346</v>
      </c>
      <c r="ED33" s="14">
        <v>45346</v>
      </c>
      <c r="EE33" s="136" t="b">
        <f>Table4[[#This Row],[Laatst gewijzigd op]]=Table4[[#This Row],[LastModifiedOn21]]</f>
        <v>1</v>
      </c>
      <c r="EF33" s="97"/>
    </row>
    <row r="34" spans="1:136" s="15" customFormat="1" ht="12.75" customHeight="1">
      <c r="A34" s="96">
        <v>32</v>
      </c>
      <c r="B34" s="44" t="s">
        <v>638</v>
      </c>
      <c r="C34" s="44" t="s">
        <v>3090</v>
      </c>
      <c r="D34" s="44" t="b">
        <f t="shared" si="0"/>
        <v>0</v>
      </c>
      <c r="E34" s="44" t="s">
        <v>3091</v>
      </c>
      <c r="F34" s="44" t="s">
        <v>3092</v>
      </c>
      <c r="G34" s="44" t="s">
        <v>3092</v>
      </c>
      <c r="H34" s="44" t="b">
        <f t="shared" si="1"/>
        <v>1</v>
      </c>
      <c r="I34" s="11" t="s">
        <v>3093</v>
      </c>
      <c r="J34" s="12">
        <v>3241</v>
      </c>
      <c r="K34" s="12">
        <v>2741</v>
      </c>
      <c r="L34" s="13" t="s">
        <v>3094</v>
      </c>
      <c r="M34" s="13" t="s">
        <v>8875</v>
      </c>
      <c r="N34" s="13" t="s">
        <v>8876</v>
      </c>
      <c r="O34" s="13" t="s">
        <v>2883</v>
      </c>
      <c r="P34" s="25"/>
      <c r="Q34" s="11" t="s">
        <v>3095</v>
      </c>
      <c r="R34" s="11" t="s">
        <v>3095</v>
      </c>
      <c r="S34" s="11" t="b">
        <f t="shared" si="2"/>
        <v>1</v>
      </c>
      <c r="T34" s="11" t="s">
        <v>3096</v>
      </c>
      <c r="U34" s="11" t="s">
        <v>3097</v>
      </c>
      <c r="V34" s="11" t="s">
        <v>3097</v>
      </c>
      <c r="W34" s="11" t="b">
        <f t="shared" si="3"/>
        <v>1</v>
      </c>
      <c r="X34" s="11" t="s">
        <v>3098</v>
      </c>
      <c r="Y34" s="11" t="s">
        <v>3098</v>
      </c>
      <c r="Z34" s="11" t="b">
        <f t="shared" si="4"/>
        <v>1</v>
      </c>
      <c r="AA34" s="11" t="s">
        <v>3099</v>
      </c>
      <c r="AB34" s="11" t="s">
        <v>3100</v>
      </c>
      <c r="AC34" s="11" t="s">
        <v>3100</v>
      </c>
      <c r="AD34" s="11" t="b">
        <f t="shared" si="5"/>
        <v>1</v>
      </c>
      <c r="AE34" s="11" t="s">
        <v>3101</v>
      </c>
      <c r="AF34" s="11" t="s">
        <v>3101</v>
      </c>
      <c r="AG34" s="11" t="b">
        <f t="shared" si="6"/>
        <v>1</v>
      </c>
      <c r="AH34" s="11" t="s">
        <v>3102</v>
      </c>
      <c r="AI34" s="11" t="s">
        <v>9168</v>
      </c>
      <c r="AJ34" s="11" t="s">
        <v>3103</v>
      </c>
      <c r="AK34" s="11" t="b">
        <f t="shared" si="7"/>
        <v>0</v>
      </c>
      <c r="AL34" s="12" t="s">
        <v>63</v>
      </c>
      <c r="AM34" s="11" t="s">
        <v>63</v>
      </c>
      <c r="AN34" s="11" t="b">
        <f t="shared" si="8"/>
        <v>1</v>
      </c>
      <c r="AO34" s="12" t="s">
        <v>63</v>
      </c>
      <c r="AP34" s="12" t="s">
        <v>63</v>
      </c>
      <c r="AQ34" s="11" t="s">
        <v>63</v>
      </c>
      <c r="AR34" s="11" t="b">
        <f t="shared" si="9"/>
        <v>1</v>
      </c>
      <c r="AS34" s="11" t="s">
        <v>62</v>
      </c>
      <c r="AT34" s="11"/>
      <c r="AU34" s="11"/>
      <c r="AV34" s="11"/>
      <c r="AW34" s="12"/>
      <c r="AX34" s="12" t="s">
        <v>61</v>
      </c>
      <c r="AY34" s="12" t="s">
        <v>63</v>
      </c>
      <c r="AZ34" s="12" t="s">
        <v>63</v>
      </c>
      <c r="BA34" s="12" t="b">
        <f t="shared" si="10"/>
        <v>1</v>
      </c>
      <c r="BB34" s="12" t="s">
        <v>63</v>
      </c>
      <c r="BC34" s="12" t="s">
        <v>63</v>
      </c>
      <c r="BD34" s="12" t="s">
        <v>63</v>
      </c>
      <c r="BE34" s="12" t="b">
        <f t="shared" si="11"/>
        <v>1</v>
      </c>
      <c r="BF34" s="13" t="s">
        <v>3104</v>
      </c>
      <c r="BG34" s="13" t="s">
        <v>3105</v>
      </c>
      <c r="BH34" s="11" t="s">
        <v>203</v>
      </c>
      <c r="BI34" s="11" t="s">
        <v>203</v>
      </c>
      <c r="BJ34" s="11" t="b">
        <f t="shared" si="12"/>
        <v>1</v>
      </c>
      <c r="BK34" s="11" t="s">
        <v>3106</v>
      </c>
      <c r="BL34" s="11" t="s">
        <v>3107</v>
      </c>
      <c r="BM34" s="11" t="b">
        <f t="shared" si="13"/>
        <v>0</v>
      </c>
      <c r="BN34" s="16" t="s">
        <v>3108</v>
      </c>
      <c r="BO34" s="11" t="s">
        <v>9169</v>
      </c>
      <c r="BP34" s="11" t="s">
        <v>3110</v>
      </c>
      <c r="BQ34" s="11" t="b">
        <f t="shared" si="14"/>
        <v>0</v>
      </c>
      <c r="BR34" s="11" t="s">
        <v>254</v>
      </c>
      <c r="BS34" s="11" t="s">
        <v>254</v>
      </c>
      <c r="BT34" s="11" t="b">
        <f t="shared" si="15"/>
        <v>1</v>
      </c>
      <c r="BU34" s="12" t="s">
        <v>63</v>
      </c>
      <c r="BV34" s="12" t="s">
        <v>63</v>
      </c>
      <c r="BW34" s="12" t="b">
        <f t="shared" si="16"/>
        <v>1</v>
      </c>
      <c r="BX34" s="12" t="s">
        <v>63</v>
      </c>
      <c r="BY34" s="12" t="s">
        <v>63</v>
      </c>
      <c r="BZ34" s="12" t="s">
        <v>63</v>
      </c>
      <c r="CA34" s="12" t="b">
        <f t="shared" si="17"/>
        <v>1</v>
      </c>
      <c r="CB34" s="11" t="s">
        <v>254</v>
      </c>
      <c r="CC34" s="11" t="s">
        <v>254</v>
      </c>
      <c r="CD34" s="11" t="b">
        <f t="shared" si="18"/>
        <v>1</v>
      </c>
      <c r="CE34" s="12" t="s">
        <v>63</v>
      </c>
      <c r="CF34" s="12" t="s">
        <v>63</v>
      </c>
      <c r="CG34" s="12" t="b">
        <f t="shared" si="19"/>
        <v>1</v>
      </c>
      <c r="CH34" s="12" t="s">
        <v>63</v>
      </c>
      <c r="CI34" s="12" t="s">
        <v>63</v>
      </c>
      <c r="CJ34" s="12" t="s">
        <v>63</v>
      </c>
      <c r="CK34" s="12" t="b">
        <f t="shared" si="20"/>
        <v>1</v>
      </c>
      <c r="CL34" s="25"/>
      <c r="CM34" s="11" t="s">
        <v>67</v>
      </c>
      <c r="CN34" s="11" t="s">
        <v>3111</v>
      </c>
      <c r="CO34" s="11" t="b">
        <f t="shared" si="21"/>
        <v>0</v>
      </c>
      <c r="CP34" s="12" t="s">
        <v>63</v>
      </c>
      <c r="CQ34" s="12" t="s">
        <v>63</v>
      </c>
      <c r="CR34" s="12" t="b">
        <f t="shared" si="22"/>
        <v>1</v>
      </c>
      <c r="CS34" s="11" t="b">
        <v>0</v>
      </c>
      <c r="CT34" s="11" t="s">
        <v>280</v>
      </c>
      <c r="CU34" s="11" t="b">
        <f t="shared" si="23"/>
        <v>0</v>
      </c>
      <c r="CV34" s="12">
        <v>1000</v>
      </c>
      <c r="CW34" s="12" t="s">
        <v>63</v>
      </c>
      <c r="CX34" s="12" t="b">
        <f t="shared" si="24"/>
        <v>0</v>
      </c>
      <c r="CY34" s="25"/>
      <c r="CZ34" s="11" t="s">
        <v>211</v>
      </c>
      <c r="DA34" s="11" t="s">
        <v>410</v>
      </c>
      <c r="DB34" s="11" t="b">
        <f t="shared" si="25"/>
        <v>0</v>
      </c>
      <c r="DC34" s="11" t="s">
        <v>212</v>
      </c>
      <c r="DD34" s="12" t="s">
        <v>213</v>
      </c>
      <c r="DE34" s="12" t="s">
        <v>213</v>
      </c>
      <c r="DF34" s="13" t="b">
        <f t="shared" si="26"/>
        <v>1</v>
      </c>
      <c r="DG34" s="12" t="s">
        <v>213</v>
      </c>
      <c r="DH34" s="12" t="s">
        <v>213</v>
      </c>
      <c r="DI34" s="12" t="b">
        <f t="shared" si="27"/>
        <v>1</v>
      </c>
      <c r="DJ34" s="12" t="s">
        <v>213</v>
      </c>
      <c r="DK34" s="12" t="s">
        <v>213</v>
      </c>
      <c r="DL34" s="12" t="s">
        <v>213</v>
      </c>
      <c r="DM34" s="12" t="s">
        <v>213</v>
      </c>
      <c r="DN34" s="12" t="s">
        <v>73</v>
      </c>
      <c r="DO34" s="12" t="s">
        <v>213</v>
      </c>
      <c r="DP34" s="12" t="s">
        <v>73</v>
      </c>
      <c r="DQ34" s="12" t="s">
        <v>213</v>
      </c>
      <c r="DR34" s="12" t="s">
        <v>213</v>
      </c>
      <c r="DS34" s="12" t="s">
        <v>213</v>
      </c>
      <c r="DT34" s="12" t="s">
        <v>73</v>
      </c>
      <c r="DU34" s="25"/>
      <c r="DV34" s="11" t="s">
        <v>3112</v>
      </c>
      <c r="DW34" s="11" t="s">
        <v>9076</v>
      </c>
      <c r="DX34" s="13" t="s">
        <v>9170</v>
      </c>
      <c r="DY34" s="12" t="s">
        <v>9037</v>
      </c>
      <c r="DZ34" s="12" t="s">
        <v>9038</v>
      </c>
      <c r="EA34" s="14" t="s">
        <v>63</v>
      </c>
      <c r="EB34" s="14">
        <v>45612</v>
      </c>
      <c r="EC34" s="14">
        <v>45346</v>
      </c>
      <c r="ED34" s="14">
        <v>45346</v>
      </c>
      <c r="EE34" s="136" t="b">
        <f>Table4[[#This Row],[Laatst gewijzigd op]]=Table4[[#This Row],[LastModifiedOn21]]</f>
        <v>1</v>
      </c>
      <c r="EF34" s="97"/>
    </row>
    <row r="35" spans="1:136" s="15" customFormat="1" ht="12.75" customHeight="1">
      <c r="A35" s="96">
        <v>33</v>
      </c>
      <c r="B35" s="44" t="s">
        <v>638</v>
      </c>
      <c r="C35" s="44" t="s">
        <v>3155</v>
      </c>
      <c r="D35" s="44" t="b">
        <f t="shared" si="0"/>
        <v>0</v>
      </c>
      <c r="E35" s="44" t="s">
        <v>3091</v>
      </c>
      <c r="F35" s="44" t="s">
        <v>3156</v>
      </c>
      <c r="G35" s="44" t="s">
        <v>3156</v>
      </c>
      <c r="H35" s="44" t="b">
        <f t="shared" si="1"/>
        <v>1</v>
      </c>
      <c r="I35" s="11" t="s">
        <v>3157</v>
      </c>
      <c r="J35" s="12">
        <v>3245</v>
      </c>
      <c r="K35" s="12">
        <v>2747</v>
      </c>
      <c r="L35" s="13" t="s">
        <v>3158</v>
      </c>
      <c r="M35" s="13" t="s">
        <v>8875</v>
      </c>
      <c r="N35" s="13" t="s">
        <v>8876</v>
      </c>
      <c r="O35" s="13" t="s">
        <v>2883</v>
      </c>
      <c r="P35" s="25"/>
      <c r="Q35" s="11" t="s">
        <v>3159</v>
      </c>
      <c r="R35" s="11" t="s">
        <v>3159</v>
      </c>
      <c r="S35" s="11" t="b">
        <f t="shared" si="2"/>
        <v>1</v>
      </c>
      <c r="T35" s="11" t="s">
        <v>3160</v>
      </c>
      <c r="U35" s="11" t="s">
        <v>3161</v>
      </c>
      <c r="V35" s="11" t="s">
        <v>3161</v>
      </c>
      <c r="W35" s="11" t="b">
        <f t="shared" si="3"/>
        <v>1</v>
      </c>
      <c r="X35" s="11" t="s">
        <v>3162</v>
      </c>
      <c r="Y35" s="11" t="s">
        <v>3162</v>
      </c>
      <c r="Z35" s="11" t="b">
        <f t="shared" si="4"/>
        <v>1</v>
      </c>
      <c r="AA35" s="11" t="s">
        <v>3099</v>
      </c>
      <c r="AB35" s="11" t="s">
        <v>3163</v>
      </c>
      <c r="AC35" s="11" t="s">
        <v>3163</v>
      </c>
      <c r="AD35" s="11" t="b">
        <f t="shared" si="5"/>
        <v>1</v>
      </c>
      <c r="AE35" s="11" t="s">
        <v>3164</v>
      </c>
      <c r="AF35" s="11" t="s">
        <v>3164</v>
      </c>
      <c r="AG35" s="11" t="b">
        <f t="shared" si="6"/>
        <v>1</v>
      </c>
      <c r="AH35" s="11" t="s">
        <v>3165</v>
      </c>
      <c r="AI35" s="11" t="s">
        <v>3166</v>
      </c>
      <c r="AJ35" s="11" t="s">
        <v>3166</v>
      </c>
      <c r="AK35" s="11" t="b">
        <f t="shared" si="7"/>
        <v>1</v>
      </c>
      <c r="AL35" s="12" t="s">
        <v>63</v>
      </c>
      <c r="AM35" s="11" t="s">
        <v>63</v>
      </c>
      <c r="AN35" s="11" t="b">
        <f t="shared" si="8"/>
        <v>1</v>
      </c>
      <c r="AO35" s="12" t="s">
        <v>63</v>
      </c>
      <c r="AP35" s="12" t="s">
        <v>63</v>
      </c>
      <c r="AQ35" s="11" t="s">
        <v>63</v>
      </c>
      <c r="AR35" s="11" t="b">
        <f t="shared" si="9"/>
        <v>1</v>
      </c>
      <c r="AS35" s="11" t="s">
        <v>62</v>
      </c>
      <c r="AT35" s="11"/>
      <c r="AU35" s="11"/>
      <c r="AV35" s="11"/>
      <c r="AW35" s="12"/>
      <c r="AX35" s="12" t="s">
        <v>61</v>
      </c>
      <c r="AY35" s="12" t="s">
        <v>63</v>
      </c>
      <c r="AZ35" s="12" t="s">
        <v>63</v>
      </c>
      <c r="BA35" s="12" t="b">
        <f t="shared" si="10"/>
        <v>1</v>
      </c>
      <c r="BB35" s="12" t="s">
        <v>63</v>
      </c>
      <c r="BC35" s="12" t="s">
        <v>63</v>
      </c>
      <c r="BD35" s="12" t="s">
        <v>63</v>
      </c>
      <c r="BE35" s="12" t="b">
        <f t="shared" si="11"/>
        <v>1</v>
      </c>
      <c r="BF35" s="13" t="s">
        <v>3167</v>
      </c>
      <c r="BG35" s="13" t="s">
        <v>3168</v>
      </c>
      <c r="BH35" s="11" t="s">
        <v>203</v>
      </c>
      <c r="BI35" s="11" t="s">
        <v>203</v>
      </c>
      <c r="BJ35" s="11" t="b">
        <f t="shared" si="12"/>
        <v>1</v>
      </c>
      <c r="BK35" s="11" t="s">
        <v>9171</v>
      </c>
      <c r="BL35" s="11" t="s">
        <v>3169</v>
      </c>
      <c r="BM35" s="11" t="b">
        <f t="shared" si="13"/>
        <v>0</v>
      </c>
      <c r="BN35" s="16" t="s">
        <v>3170</v>
      </c>
      <c r="BO35" s="11" t="s">
        <v>3171</v>
      </c>
      <c r="BP35" s="11" t="s">
        <v>3172</v>
      </c>
      <c r="BQ35" s="11" t="b">
        <f t="shared" si="14"/>
        <v>0</v>
      </c>
      <c r="BR35" s="11" t="s">
        <v>254</v>
      </c>
      <c r="BS35" s="11" t="s">
        <v>254</v>
      </c>
      <c r="BT35" s="11" t="b">
        <f t="shared" si="15"/>
        <v>1</v>
      </c>
      <c r="BU35" s="12" t="s">
        <v>63</v>
      </c>
      <c r="BV35" s="12" t="s">
        <v>63</v>
      </c>
      <c r="BW35" s="12" t="b">
        <f t="shared" si="16"/>
        <v>1</v>
      </c>
      <c r="BX35" s="12" t="s">
        <v>63</v>
      </c>
      <c r="BY35" s="12" t="s">
        <v>63</v>
      </c>
      <c r="BZ35" s="12" t="s">
        <v>63</v>
      </c>
      <c r="CA35" s="12" t="b">
        <f t="shared" si="17"/>
        <v>1</v>
      </c>
      <c r="CB35" s="11" t="s">
        <v>254</v>
      </c>
      <c r="CC35" s="11" t="s">
        <v>254</v>
      </c>
      <c r="CD35" s="11" t="b">
        <f t="shared" si="18"/>
        <v>1</v>
      </c>
      <c r="CE35" s="12" t="s">
        <v>63</v>
      </c>
      <c r="CF35" s="12" t="s">
        <v>63</v>
      </c>
      <c r="CG35" s="12" t="b">
        <f t="shared" si="19"/>
        <v>1</v>
      </c>
      <c r="CH35" s="12" t="s">
        <v>63</v>
      </c>
      <c r="CI35" s="12" t="s">
        <v>63</v>
      </c>
      <c r="CJ35" s="12" t="s">
        <v>63</v>
      </c>
      <c r="CK35" s="12" t="b">
        <f t="shared" si="20"/>
        <v>1</v>
      </c>
      <c r="CL35" s="25"/>
      <c r="CM35" s="11" t="s">
        <v>67</v>
      </c>
      <c r="CN35" s="11" t="s">
        <v>3111</v>
      </c>
      <c r="CO35" s="11" t="b">
        <f t="shared" si="21"/>
        <v>0</v>
      </c>
      <c r="CP35" s="12" t="s">
        <v>63</v>
      </c>
      <c r="CQ35" s="12" t="s">
        <v>63</v>
      </c>
      <c r="CR35" s="12" t="b">
        <f t="shared" si="22"/>
        <v>1</v>
      </c>
      <c r="CS35" s="11" t="b">
        <v>0</v>
      </c>
      <c r="CT35" s="11" t="s">
        <v>280</v>
      </c>
      <c r="CU35" s="11" t="b">
        <f t="shared" si="23"/>
        <v>0</v>
      </c>
      <c r="CV35" s="12">
        <v>1000</v>
      </c>
      <c r="CW35" s="12" t="s">
        <v>63</v>
      </c>
      <c r="CX35" s="12" t="b">
        <f t="shared" si="24"/>
        <v>0</v>
      </c>
      <c r="CY35" s="25"/>
      <c r="CZ35" s="11" t="s">
        <v>211</v>
      </c>
      <c r="DA35" s="11" t="s">
        <v>410</v>
      </c>
      <c r="DB35" s="11" t="b">
        <f t="shared" si="25"/>
        <v>0</v>
      </c>
      <c r="DC35" s="11" t="s">
        <v>212</v>
      </c>
      <c r="DD35" s="12" t="s">
        <v>213</v>
      </c>
      <c r="DE35" s="12" t="s">
        <v>213</v>
      </c>
      <c r="DF35" s="13" t="b">
        <f t="shared" si="26"/>
        <v>1</v>
      </c>
      <c r="DG35" s="12" t="s">
        <v>213</v>
      </c>
      <c r="DH35" s="12" t="s">
        <v>213</v>
      </c>
      <c r="DI35" s="12" t="b">
        <f t="shared" si="27"/>
        <v>1</v>
      </c>
      <c r="DJ35" s="12" t="s">
        <v>213</v>
      </c>
      <c r="DK35" s="12" t="s">
        <v>213</v>
      </c>
      <c r="DL35" s="12" t="s">
        <v>213</v>
      </c>
      <c r="DM35" s="12" t="s">
        <v>213</v>
      </c>
      <c r="DN35" s="12" t="s">
        <v>73</v>
      </c>
      <c r="DO35" s="12" t="s">
        <v>213</v>
      </c>
      <c r="DP35" s="12" t="s">
        <v>73</v>
      </c>
      <c r="DQ35" s="12" t="s">
        <v>213</v>
      </c>
      <c r="DR35" s="12" t="s">
        <v>213</v>
      </c>
      <c r="DS35" s="12" t="s">
        <v>213</v>
      </c>
      <c r="DT35" s="12" t="s">
        <v>73</v>
      </c>
      <c r="DU35" s="25"/>
      <c r="DV35" s="11" t="s">
        <v>3173</v>
      </c>
      <c r="DW35" s="11" t="s">
        <v>9076</v>
      </c>
      <c r="DX35" s="13" t="s">
        <v>9172</v>
      </c>
      <c r="DY35" s="12" t="s">
        <v>9037</v>
      </c>
      <c r="DZ35" s="12" t="s">
        <v>9038</v>
      </c>
      <c r="EA35" s="14" t="s">
        <v>63</v>
      </c>
      <c r="EB35" s="14">
        <v>45612</v>
      </c>
      <c r="EC35" s="14">
        <v>45346</v>
      </c>
      <c r="ED35" s="14">
        <v>45346</v>
      </c>
      <c r="EE35" s="136" t="b">
        <f>Table4[[#This Row],[Laatst gewijzigd op]]=Table4[[#This Row],[LastModifiedOn21]]</f>
        <v>1</v>
      </c>
      <c r="EF35" s="97"/>
    </row>
    <row r="36" spans="1:136" s="15" customFormat="1" ht="12.75" customHeight="1">
      <c r="A36" s="96">
        <v>34</v>
      </c>
      <c r="B36" s="44" t="s">
        <v>659</v>
      </c>
      <c r="C36" s="44" t="s">
        <v>659</v>
      </c>
      <c r="D36" s="44" t="b">
        <f t="shared" si="0"/>
        <v>1</v>
      </c>
      <c r="E36" s="44" t="s">
        <v>660</v>
      </c>
      <c r="F36" s="44" t="s">
        <v>661</v>
      </c>
      <c r="G36" s="44" t="s">
        <v>661</v>
      </c>
      <c r="H36" s="44" t="b">
        <f t="shared" si="1"/>
        <v>1</v>
      </c>
      <c r="I36" s="11" t="s">
        <v>662</v>
      </c>
      <c r="J36" s="12">
        <v>3505</v>
      </c>
      <c r="K36" s="12">
        <v>3293</v>
      </c>
      <c r="L36" s="13" t="s">
        <v>663</v>
      </c>
      <c r="M36" s="13" t="s">
        <v>8846</v>
      </c>
      <c r="N36" s="13" t="s">
        <v>8847</v>
      </c>
      <c r="O36" s="13" t="s">
        <v>564</v>
      </c>
      <c r="P36" s="25"/>
      <c r="Q36" s="11" t="s">
        <v>545</v>
      </c>
      <c r="R36" s="11" t="s">
        <v>545</v>
      </c>
      <c r="S36" s="11" t="b">
        <f t="shared" si="2"/>
        <v>1</v>
      </c>
      <c r="T36" s="11" t="s">
        <v>546</v>
      </c>
      <c r="U36" s="11" t="s">
        <v>547</v>
      </c>
      <c r="V36" s="11" t="s">
        <v>547</v>
      </c>
      <c r="W36" s="11" t="b">
        <f t="shared" si="3"/>
        <v>1</v>
      </c>
      <c r="X36" s="11" t="s">
        <v>9139</v>
      </c>
      <c r="Y36" s="11" t="s">
        <v>548</v>
      </c>
      <c r="Z36" s="11" t="b">
        <f t="shared" si="4"/>
        <v>0</v>
      </c>
      <c r="AA36" s="11" t="s">
        <v>549</v>
      </c>
      <c r="AB36" s="11" t="s">
        <v>5696</v>
      </c>
      <c r="AC36" s="11" t="s">
        <v>548</v>
      </c>
      <c r="AD36" s="11" t="b">
        <f t="shared" si="5"/>
        <v>0</v>
      </c>
      <c r="AE36" s="11" t="s">
        <v>2411</v>
      </c>
      <c r="AF36" s="11" t="s">
        <v>2411</v>
      </c>
      <c r="AG36" s="11" t="b">
        <f t="shared" si="6"/>
        <v>1</v>
      </c>
      <c r="AH36" s="11" t="s">
        <v>9140</v>
      </c>
      <c r="AI36" s="11" t="s">
        <v>9141</v>
      </c>
      <c r="AJ36" s="11" t="s">
        <v>9141</v>
      </c>
      <c r="AK36" s="11" t="b">
        <f t="shared" si="7"/>
        <v>1</v>
      </c>
      <c r="AL36" s="12" t="s">
        <v>63</v>
      </c>
      <c r="AM36" s="11" t="s">
        <v>63</v>
      </c>
      <c r="AN36" s="11" t="b">
        <f t="shared" si="8"/>
        <v>1</v>
      </c>
      <c r="AO36" s="12" t="s">
        <v>63</v>
      </c>
      <c r="AP36" s="12" t="s">
        <v>63</v>
      </c>
      <c r="AQ36" s="11" t="s">
        <v>63</v>
      </c>
      <c r="AR36" s="11" t="b">
        <f t="shared" si="9"/>
        <v>1</v>
      </c>
      <c r="AS36" s="11" t="s">
        <v>61</v>
      </c>
      <c r="AT36" s="11"/>
      <c r="AU36" s="11"/>
      <c r="AV36" s="11"/>
      <c r="AW36" s="11"/>
      <c r="AX36" s="12" t="s">
        <v>61</v>
      </c>
      <c r="AY36" s="11" t="s">
        <v>9162</v>
      </c>
      <c r="AZ36" s="12" t="s">
        <v>664</v>
      </c>
      <c r="BA36" s="12" t="b">
        <f t="shared" si="10"/>
        <v>0</v>
      </c>
      <c r="BB36" s="12" t="s">
        <v>63</v>
      </c>
      <c r="BC36" s="11" t="s">
        <v>9163</v>
      </c>
      <c r="BD36" s="12" t="s">
        <v>628</v>
      </c>
      <c r="BE36" s="12" t="b">
        <f t="shared" si="11"/>
        <v>0</v>
      </c>
      <c r="BF36" s="13" t="s">
        <v>665</v>
      </c>
      <c r="BG36" s="13" t="s">
        <v>63</v>
      </c>
      <c r="BH36" s="11" t="s">
        <v>203</v>
      </c>
      <c r="BI36" s="11" t="s">
        <v>203</v>
      </c>
      <c r="BJ36" s="11" t="b">
        <f t="shared" si="12"/>
        <v>1</v>
      </c>
      <c r="BK36" s="11" t="s">
        <v>9173</v>
      </c>
      <c r="BL36" s="11" t="s">
        <v>666</v>
      </c>
      <c r="BM36" s="11" t="b">
        <f t="shared" si="13"/>
        <v>0</v>
      </c>
      <c r="BN36" s="16" t="s">
        <v>667</v>
      </c>
      <c r="BO36" s="11" t="s">
        <v>668</v>
      </c>
      <c r="BP36" s="11" t="s">
        <v>668</v>
      </c>
      <c r="BQ36" s="11" t="b">
        <f t="shared" si="14"/>
        <v>1</v>
      </c>
      <c r="BR36" s="11" t="s">
        <v>203</v>
      </c>
      <c r="BS36" s="11" t="s">
        <v>203</v>
      </c>
      <c r="BT36" s="11" t="b">
        <f t="shared" si="15"/>
        <v>1</v>
      </c>
      <c r="BU36" s="11" t="s">
        <v>9174</v>
      </c>
      <c r="BV36" s="12" t="s">
        <v>669</v>
      </c>
      <c r="BW36" s="12" t="b">
        <f t="shared" si="16"/>
        <v>0</v>
      </c>
      <c r="BX36" s="16" t="s">
        <v>667</v>
      </c>
      <c r="BY36" s="11" t="s">
        <v>670</v>
      </c>
      <c r="BZ36" s="12" t="s">
        <v>670</v>
      </c>
      <c r="CA36" s="12" t="b">
        <f t="shared" si="17"/>
        <v>1</v>
      </c>
      <c r="CB36" s="16" t="s">
        <v>203</v>
      </c>
      <c r="CC36" s="11" t="s">
        <v>203</v>
      </c>
      <c r="CD36" s="11" t="b">
        <f t="shared" si="18"/>
        <v>1</v>
      </c>
      <c r="CE36" s="16" t="s">
        <v>9175</v>
      </c>
      <c r="CF36" s="12" t="s">
        <v>671</v>
      </c>
      <c r="CG36" s="12" t="b">
        <f t="shared" si="19"/>
        <v>0</v>
      </c>
      <c r="CH36" s="16" t="s">
        <v>667</v>
      </c>
      <c r="CI36" s="16" t="s">
        <v>670</v>
      </c>
      <c r="CJ36" s="12" t="s">
        <v>670</v>
      </c>
      <c r="CK36" s="12" t="b">
        <f t="shared" si="20"/>
        <v>1</v>
      </c>
      <c r="CL36" s="25"/>
      <c r="CM36" s="11" t="s">
        <v>135</v>
      </c>
      <c r="CN36" s="11" t="s">
        <v>8917</v>
      </c>
      <c r="CO36" s="11" t="b">
        <f t="shared" si="21"/>
        <v>0</v>
      </c>
      <c r="CP36" s="11" t="s">
        <v>554</v>
      </c>
      <c r="CQ36" s="12" t="s">
        <v>555</v>
      </c>
      <c r="CR36" s="12" t="b">
        <f t="shared" si="22"/>
        <v>0</v>
      </c>
      <c r="CS36" s="11" t="b">
        <v>0</v>
      </c>
      <c r="CT36" s="11" t="s">
        <v>114</v>
      </c>
      <c r="CU36" s="11" t="b">
        <f t="shared" si="23"/>
        <v>1</v>
      </c>
      <c r="CV36" s="12" t="s">
        <v>63</v>
      </c>
      <c r="CW36" s="12" t="s">
        <v>63</v>
      </c>
      <c r="CX36" s="12" t="b">
        <f t="shared" si="24"/>
        <v>1</v>
      </c>
      <c r="CY36" s="25"/>
      <c r="CZ36" s="11" t="s">
        <v>71</v>
      </c>
      <c r="DA36" s="11" t="s">
        <v>211</v>
      </c>
      <c r="DB36" s="11" t="b">
        <f t="shared" si="25"/>
        <v>0</v>
      </c>
      <c r="DC36" s="11" t="s">
        <v>212</v>
      </c>
      <c r="DD36" s="12" t="s">
        <v>73</v>
      </c>
      <c r="DE36" s="12" t="s">
        <v>73</v>
      </c>
      <c r="DF36" s="13" t="b">
        <f t="shared" si="26"/>
        <v>1</v>
      </c>
      <c r="DG36" s="12" t="s">
        <v>73</v>
      </c>
      <c r="DH36" s="12" t="s">
        <v>73</v>
      </c>
      <c r="DI36" s="12" t="b">
        <f t="shared" si="27"/>
        <v>1</v>
      </c>
      <c r="DJ36" s="12" t="s">
        <v>73</v>
      </c>
      <c r="DK36" s="12" t="s">
        <v>73</v>
      </c>
      <c r="DL36" s="12" t="s">
        <v>73</v>
      </c>
      <c r="DM36" s="12" t="s">
        <v>73</v>
      </c>
      <c r="DN36" s="12" t="s">
        <v>73</v>
      </c>
      <c r="DO36" s="12" t="s">
        <v>73</v>
      </c>
      <c r="DP36" s="12" t="s">
        <v>73</v>
      </c>
      <c r="DQ36" s="12" t="s">
        <v>73</v>
      </c>
      <c r="DR36" s="12" t="s">
        <v>73</v>
      </c>
      <c r="DS36" s="12" t="s">
        <v>73</v>
      </c>
      <c r="DT36" s="12" t="s">
        <v>73</v>
      </c>
      <c r="DU36" s="25"/>
      <c r="DV36" s="11" t="s">
        <v>672</v>
      </c>
      <c r="DW36" s="11" t="s">
        <v>9147</v>
      </c>
      <c r="DX36" s="13" t="s">
        <v>9176</v>
      </c>
      <c r="DY36" s="12" t="s">
        <v>9037</v>
      </c>
      <c r="DZ36" s="12" t="s">
        <v>9038</v>
      </c>
      <c r="EA36" s="14" t="s">
        <v>63</v>
      </c>
      <c r="EB36" s="14" t="s">
        <v>63</v>
      </c>
      <c r="EC36" s="14">
        <v>45346</v>
      </c>
      <c r="ED36" s="14">
        <v>45346</v>
      </c>
      <c r="EE36" s="136" t="b">
        <f>Table4[[#This Row],[Laatst gewijzigd op]]=Table4[[#This Row],[LastModifiedOn21]]</f>
        <v>1</v>
      </c>
      <c r="EF36" s="97"/>
    </row>
    <row r="37" spans="1:136" s="15" customFormat="1" ht="12.75" customHeight="1">
      <c r="A37" s="96">
        <v>35</v>
      </c>
      <c r="B37" s="44" t="s">
        <v>659</v>
      </c>
      <c r="C37" s="44" t="s">
        <v>3114</v>
      </c>
      <c r="D37" s="44" t="b">
        <f t="shared" si="0"/>
        <v>0</v>
      </c>
      <c r="E37" s="44" t="s">
        <v>3115</v>
      </c>
      <c r="F37" s="44" t="s">
        <v>3116</v>
      </c>
      <c r="G37" s="44" t="s">
        <v>3116</v>
      </c>
      <c r="H37" s="44" t="b">
        <f t="shared" si="1"/>
        <v>1</v>
      </c>
      <c r="I37" s="11" t="s">
        <v>3117</v>
      </c>
      <c r="J37" s="12">
        <v>3242</v>
      </c>
      <c r="K37" s="12">
        <v>2741</v>
      </c>
      <c r="L37" s="13" t="s">
        <v>3118</v>
      </c>
      <c r="M37" s="13" t="s">
        <v>8875</v>
      </c>
      <c r="N37" s="13" t="s">
        <v>8876</v>
      </c>
      <c r="O37" s="13" t="s">
        <v>2883</v>
      </c>
      <c r="P37" s="25"/>
      <c r="Q37" s="11" t="s">
        <v>545</v>
      </c>
      <c r="R37" s="11" t="s">
        <v>545</v>
      </c>
      <c r="S37" s="11" t="b">
        <f t="shared" si="2"/>
        <v>1</v>
      </c>
      <c r="T37" s="11" t="s">
        <v>1945</v>
      </c>
      <c r="U37" s="11" t="s">
        <v>547</v>
      </c>
      <c r="V37" s="11" t="s">
        <v>547</v>
      </c>
      <c r="W37" s="11" t="b">
        <f t="shared" si="3"/>
        <v>1</v>
      </c>
      <c r="X37" s="11" t="s">
        <v>9139</v>
      </c>
      <c r="Y37" s="11" t="s">
        <v>548</v>
      </c>
      <c r="Z37" s="11" t="b">
        <f t="shared" si="4"/>
        <v>0</v>
      </c>
      <c r="AA37" s="11" t="s">
        <v>549</v>
      </c>
      <c r="AB37" s="11" t="s">
        <v>5696</v>
      </c>
      <c r="AC37" s="11" t="s">
        <v>548</v>
      </c>
      <c r="AD37" s="11" t="b">
        <f t="shared" si="5"/>
        <v>0</v>
      </c>
      <c r="AE37" s="16" t="s">
        <v>2411</v>
      </c>
      <c r="AF37" s="11" t="s">
        <v>2411</v>
      </c>
      <c r="AG37" s="11" t="b">
        <f t="shared" si="6"/>
        <v>1</v>
      </c>
      <c r="AH37" s="16" t="s">
        <v>9177</v>
      </c>
      <c r="AI37" s="11" t="s">
        <v>9141</v>
      </c>
      <c r="AJ37" s="11" t="s">
        <v>9141</v>
      </c>
      <c r="AK37" s="11" t="b">
        <f t="shared" si="7"/>
        <v>1</v>
      </c>
      <c r="AL37" s="12" t="s">
        <v>63</v>
      </c>
      <c r="AM37" s="11" t="s">
        <v>63</v>
      </c>
      <c r="AN37" s="11" t="b">
        <f t="shared" si="8"/>
        <v>1</v>
      </c>
      <c r="AO37" s="12" t="s">
        <v>63</v>
      </c>
      <c r="AP37" s="12" t="s">
        <v>63</v>
      </c>
      <c r="AQ37" s="11" t="s">
        <v>63</v>
      </c>
      <c r="AR37" s="11" t="b">
        <f t="shared" si="9"/>
        <v>1</v>
      </c>
      <c r="AS37" s="11" t="s">
        <v>62</v>
      </c>
      <c r="AT37" s="11"/>
      <c r="AU37" s="11"/>
      <c r="AV37" s="11"/>
      <c r="AW37" s="23"/>
      <c r="AX37" s="12" t="s">
        <v>61</v>
      </c>
      <c r="AY37" s="11" t="s">
        <v>9178</v>
      </c>
      <c r="AZ37" s="12" t="s">
        <v>551</v>
      </c>
      <c r="BA37" s="12" t="b">
        <f t="shared" si="10"/>
        <v>0</v>
      </c>
      <c r="BB37" s="11" t="s">
        <v>1946</v>
      </c>
      <c r="BC37" s="23" t="s">
        <v>9163</v>
      </c>
      <c r="BD37" s="12" t="s">
        <v>628</v>
      </c>
      <c r="BE37" s="12" t="b">
        <f t="shared" si="11"/>
        <v>0</v>
      </c>
      <c r="BF37" s="13" t="s">
        <v>3119</v>
      </c>
      <c r="BG37" s="13" t="s">
        <v>63</v>
      </c>
      <c r="BH37" s="11" t="s">
        <v>203</v>
      </c>
      <c r="BI37" s="11" t="s">
        <v>203</v>
      </c>
      <c r="BJ37" s="11" t="b">
        <f t="shared" si="12"/>
        <v>1</v>
      </c>
      <c r="BK37" s="11" t="s">
        <v>3120</v>
      </c>
      <c r="BL37" s="11" t="s">
        <v>3120</v>
      </c>
      <c r="BM37" s="11" t="b">
        <f t="shared" si="13"/>
        <v>1</v>
      </c>
      <c r="BN37" s="16" t="s">
        <v>3121</v>
      </c>
      <c r="BO37" s="11" t="s">
        <v>3122</v>
      </c>
      <c r="BP37" s="11" t="s">
        <v>3123</v>
      </c>
      <c r="BQ37" s="11" t="b">
        <f t="shared" si="14"/>
        <v>0</v>
      </c>
      <c r="BR37" s="11" t="s">
        <v>203</v>
      </c>
      <c r="BS37" s="11" t="s">
        <v>203</v>
      </c>
      <c r="BT37" s="11" t="b">
        <f t="shared" si="15"/>
        <v>1</v>
      </c>
      <c r="BU37" s="11" t="s">
        <v>9179</v>
      </c>
      <c r="BV37" s="12" t="s">
        <v>3124</v>
      </c>
      <c r="BW37" s="12" t="b">
        <f t="shared" si="16"/>
        <v>0</v>
      </c>
      <c r="BX37" s="11" t="s">
        <v>3121</v>
      </c>
      <c r="BY37" s="11" t="s">
        <v>3125</v>
      </c>
      <c r="BZ37" s="12" t="s">
        <v>3126</v>
      </c>
      <c r="CA37" s="12" t="b">
        <f t="shared" si="17"/>
        <v>0</v>
      </c>
      <c r="CB37" s="11" t="s">
        <v>203</v>
      </c>
      <c r="CC37" s="11" t="s">
        <v>203</v>
      </c>
      <c r="CD37" s="11" t="b">
        <f t="shared" si="18"/>
        <v>1</v>
      </c>
      <c r="CE37" s="11" t="s">
        <v>9180</v>
      </c>
      <c r="CF37" s="12" t="s">
        <v>3127</v>
      </c>
      <c r="CG37" s="12" t="b">
        <f t="shared" si="19"/>
        <v>0</v>
      </c>
      <c r="CH37" s="11" t="s">
        <v>3121</v>
      </c>
      <c r="CI37" s="11" t="s">
        <v>3125</v>
      </c>
      <c r="CJ37" s="12" t="s">
        <v>3126</v>
      </c>
      <c r="CK37" s="12" t="b">
        <f t="shared" si="20"/>
        <v>0</v>
      </c>
      <c r="CL37" s="25"/>
      <c r="CM37" s="11" t="s">
        <v>135</v>
      </c>
      <c r="CN37" s="11" t="s">
        <v>8917</v>
      </c>
      <c r="CO37" s="11" t="b">
        <f t="shared" si="21"/>
        <v>0</v>
      </c>
      <c r="CP37" s="11" t="s">
        <v>554</v>
      </c>
      <c r="CQ37" s="12" t="s">
        <v>555</v>
      </c>
      <c r="CR37" s="12" t="b">
        <f t="shared" si="22"/>
        <v>0</v>
      </c>
      <c r="CS37" s="11" t="b">
        <v>0</v>
      </c>
      <c r="CT37" s="11" t="s">
        <v>114</v>
      </c>
      <c r="CU37" s="11" t="b">
        <f t="shared" si="23"/>
        <v>1</v>
      </c>
      <c r="CV37" s="12" t="s">
        <v>63</v>
      </c>
      <c r="CW37" s="12" t="s">
        <v>63</v>
      </c>
      <c r="CX37" s="12" t="b">
        <f t="shared" si="24"/>
        <v>1</v>
      </c>
      <c r="CY37" s="25"/>
      <c r="CZ37" s="11" t="s">
        <v>211</v>
      </c>
      <c r="DA37" s="11" t="s">
        <v>410</v>
      </c>
      <c r="DB37" s="11" t="b">
        <f t="shared" si="25"/>
        <v>0</v>
      </c>
      <c r="DC37" s="11" t="s">
        <v>212</v>
      </c>
      <c r="DD37" s="12" t="s">
        <v>213</v>
      </c>
      <c r="DE37" s="12" t="s">
        <v>213</v>
      </c>
      <c r="DF37" s="13" t="b">
        <f t="shared" si="26"/>
        <v>1</v>
      </c>
      <c r="DG37" s="12" t="s">
        <v>213</v>
      </c>
      <c r="DH37" s="12" t="s">
        <v>213</v>
      </c>
      <c r="DI37" s="12" t="b">
        <f t="shared" si="27"/>
        <v>1</v>
      </c>
      <c r="DJ37" s="12" t="s">
        <v>213</v>
      </c>
      <c r="DK37" s="12" t="s">
        <v>213</v>
      </c>
      <c r="DL37" s="12" t="s">
        <v>213</v>
      </c>
      <c r="DM37" s="12" t="s">
        <v>213</v>
      </c>
      <c r="DN37" s="12" t="s">
        <v>73</v>
      </c>
      <c r="DO37" s="12" t="s">
        <v>213</v>
      </c>
      <c r="DP37" s="12" t="s">
        <v>73</v>
      </c>
      <c r="DQ37" s="12" t="s">
        <v>213</v>
      </c>
      <c r="DR37" s="12" t="s">
        <v>213</v>
      </c>
      <c r="DS37" s="12" t="s">
        <v>213</v>
      </c>
      <c r="DT37" s="12" t="s">
        <v>73</v>
      </c>
      <c r="DU37" s="25"/>
      <c r="DV37" s="11" t="s">
        <v>3128</v>
      </c>
      <c r="DW37" s="11" t="s">
        <v>9147</v>
      </c>
      <c r="DX37" s="13" t="s">
        <v>9181</v>
      </c>
      <c r="DY37" s="12" t="s">
        <v>9037</v>
      </c>
      <c r="DZ37" s="12" t="s">
        <v>9038</v>
      </c>
      <c r="EA37" s="14" t="s">
        <v>63</v>
      </c>
      <c r="EB37" s="14">
        <v>45612</v>
      </c>
      <c r="EC37" s="14">
        <v>45346</v>
      </c>
      <c r="ED37" s="14">
        <v>45346</v>
      </c>
      <c r="EE37" s="136" t="b">
        <f>Table4[[#This Row],[Laatst gewijzigd op]]=Table4[[#This Row],[LastModifiedOn21]]</f>
        <v>1</v>
      </c>
      <c r="EF37" s="97"/>
    </row>
    <row r="38" spans="1:136" s="10" customFormat="1" ht="12.75" customHeight="1">
      <c r="A38" s="96">
        <v>36</v>
      </c>
      <c r="B38" s="44" t="s">
        <v>674</v>
      </c>
      <c r="C38" s="44" t="s">
        <v>675</v>
      </c>
      <c r="D38" s="44" t="b">
        <f t="shared" si="0"/>
        <v>0</v>
      </c>
      <c r="E38" s="44" t="s">
        <v>676</v>
      </c>
      <c r="F38" s="44" t="s">
        <v>677</v>
      </c>
      <c r="G38" s="44" t="s">
        <v>678</v>
      </c>
      <c r="H38" s="44" t="b">
        <f t="shared" si="1"/>
        <v>0</v>
      </c>
      <c r="I38" s="11" t="s">
        <v>679</v>
      </c>
      <c r="J38" s="12">
        <v>3541</v>
      </c>
      <c r="K38" s="12">
        <v>3336</v>
      </c>
      <c r="L38" s="13" t="s">
        <v>680</v>
      </c>
      <c r="M38" s="13" t="s">
        <v>9039</v>
      </c>
      <c r="N38" s="13" t="s">
        <v>9040</v>
      </c>
      <c r="O38" s="13" t="s">
        <v>9041</v>
      </c>
      <c r="P38" s="25"/>
      <c r="Q38" s="11" t="s">
        <v>681</v>
      </c>
      <c r="R38" s="11" t="s">
        <v>681</v>
      </c>
      <c r="S38" s="11" t="b">
        <f t="shared" si="2"/>
        <v>1</v>
      </c>
      <c r="T38" s="11" t="s">
        <v>682</v>
      </c>
      <c r="U38" s="11" t="s">
        <v>683</v>
      </c>
      <c r="V38" s="11" t="s">
        <v>683</v>
      </c>
      <c r="W38" s="11" t="b">
        <f t="shared" si="3"/>
        <v>1</v>
      </c>
      <c r="X38" s="11" t="s">
        <v>684</v>
      </c>
      <c r="Y38" s="11" t="s">
        <v>684</v>
      </c>
      <c r="Z38" s="11" t="b">
        <f t="shared" si="4"/>
        <v>1</v>
      </c>
      <c r="AA38" s="11" t="s">
        <v>685</v>
      </c>
      <c r="AB38" s="11" t="s">
        <v>686</v>
      </c>
      <c r="AC38" s="11" t="s">
        <v>686</v>
      </c>
      <c r="AD38" s="11" t="b">
        <f t="shared" si="5"/>
        <v>1</v>
      </c>
      <c r="AE38" s="11" t="s">
        <v>687</v>
      </c>
      <c r="AF38" s="11" t="s">
        <v>687</v>
      </c>
      <c r="AG38" s="11" t="b">
        <f t="shared" si="6"/>
        <v>1</v>
      </c>
      <c r="AH38" s="11" t="s">
        <v>688</v>
      </c>
      <c r="AI38" s="11" t="s">
        <v>689</v>
      </c>
      <c r="AJ38" s="11" t="s">
        <v>689</v>
      </c>
      <c r="AK38" s="11" t="b">
        <f t="shared" si="7"/>
        <v>1</v>
      </c>
      <c r="AL38" s="11" t="s">
        <v>9182</v>
      </c>
      <c r="AM38" s="11" t="s">
        <v>690</v>
      </c>
      <c r="AN38" s="11" t="b">
        <f t="shared" si="8"/>
        <v>0</v>
      </c>
      <c r="AO38" s="11" t="s">
        <v>9183</v>
      </c>
      <c r="AP38" s="11" t="s">
        <v>9184</v>
      </c>
      <c r="AQ38" s="11" t="s">
        <v>691</v>
      </c>
      <c r="AR38" s="11" t="b">
        <f t="shared" si="9"/>
        <v>0</v>
      </c>
      <c r="AS38" s="11" t="s">
        <v>62</v>
      </c>
      <c r="AT38" s="11"/>
      <c r="AU38" s="11"/>
      <c r="AV38" s="11"/>
      <c r="AW38" s="11"/>
      <c r="AX38" s="12" t="s">
        <v>62</v>
      </c>
      <c r="AY38" s="11" t="s">
        <v>9185</v>
      </c>
      <c r="AZ38" s="12" t="s">
        <v>63</v>
      </c>
      <c r="BA38" s="12" t="b">
        <f t="shared" si="10"/>
        <v>0</v>
      </c>
      <c r="BB38" s="12" t="s">
        <v>63</v>
      </c>
      <c r="BC38" s="11" t="s">
        <v>9186</v>
      </c>
      <c r="BD38" s="12" t="s">
        <v>63</v>
      </c>
      <c r="BE38" s="12" t="b">
        <f t="shared" si="11"/>
        <v>0</v>
      </c>
      <c r="BF38" s="13" t="s">
        <v>692</v>
      </c>
      <c r="BG38" s="13" t="s">
        <v>693</v>
      </c>
      <c r="BH38" s="11" t="s">
        <v>64</v>
      </c>
      <c r="BI38" s="11" t="s">
        <v>64</v>
      </c>
      <c r="BJ38" s="11" t="b">
        <f t="shared" si="12"/>
        <v>1</v>
      </c>
      <c r="BK38" s="11" t="s">
        <v>65</v>
      </c>
      <c r="BL38" s="11" t="s">
        <v>65</v>
      </c>
      <c r="BM38" s="11" t="b">
        <f t="shared" si="13"/>
        <v>1</v>
      </c>
      <c r="BN38" s="16" t="s">
        <v>66</v>
      </c>
      <c r="BO38" s="11" t="s">
        <v>64</v>
      </c>
      <c r="BP38" s="11" t="s">
        <v>64</v>
      </c>
      <c r="BQ38" s="11" t="b">
        <f t="shared" si="14"/>
        <v>1</v>
      </c>
      <c r="BR38" s="11" t="s">
        <v>64</v>
      </c>
      <c r="BS38" s="11" t="s">
        <v>64</v>
      </c>
      <c r="BT38" s="11" t="b">
        <f t="shared" si="15"/>
        <v>1</v>
      </c>
      <c r="BU38" s="12" t="s">
        <v>63</v>
      </c>
      <c r="BV38" s="12" t="s">
        <v>63</v>
      </c>
      <c r="BW38" s="12" t="b">
        <f t="shared" si="16"/>
        <v>1</v>
      </c>
      <c r="BX38" s="19" t="s">
        <v>63</v>
      </c>
      <c r="BY38" s="12" t="s">
        <v>63</v>
      </c>
      <c r="BZ38" s="12" t="s">
        <v>63</v>
      </c>
      <c r="CA38" s="12" t="b">
        <f t="shared" si="17"/>
        <v>1</v>
      </c>
      <c r="CB38" s="16" t="s">
        <v>64</v>
      </c>
      <c r="CC38" s="11" t="s">
        <v>64</v>
      </c>
      <c r="CD38" s="11" t="b">
        <f t="shared" si="18"/>
        <v>1</v>
      </c>
      <c r="CE38" s="19" t="s">
        <v>63</v>
      </c>
      <c r="CF38" s="12" t="s">
        <v>63</v>
      </c>
      <c r="CG38" s="12" t="b">
        <f t="shared" si="19"/>
        <v>1</v>
      </c>
      <c r="CH38" s="19" t="s">
        <v>63</v>
      </c>
      <c r="CI38" s="19" t="s">
        <v>63</v>
      </c>
      <c r="CJ38" s="12" t="s">
        <v>63</v>
      </c>
      <c r="CK38" s="12" t="b">
        <f t="shared" si="20"/>
        <v>1</v>
      </c>
      <c r="CL38" s="25"/>
      <c r="CM38" s="11" t="s">
        <v>67</v>
      </c>
      <c r="CN38" s="11" t="s">
        <v>67</v>
      </c>
      <c r="CO38" s="11" t="b">
        <f t="shared" si="21"/>
        <v>1</v>
      </c>
      <c r="CP38" s="12" t="s">
        <v>63</v>
      </c>
      <c r="CQ38" s="12" t="s">
        <v>63</v>
      </c>
      <c r="CR38" s="12" t="b">
        <f t="shared" si="22"/>
        <v>1</v>
      </c>
      <c r="CS38" s="11" t="b">
        <v>0</v>
      </c>
      <c r="CT38" s="11" t="s">
        <v>114</v>
      </c>
      <c r="CU38" s="11" t="b">
        <f t="shared" si="23"/>
        <v>1</v>
      </c>
      <c r="CV38" s="12" t="s">
        <v>369</v>
      </c>
      <c r="CW38" s="12" t="s">
        <v>369</v>
      </c>
      <c r="CX38" s="12" t="b">
        <f t="shared" si="24"/>
        <v>1</v>
      </c>
      <c r="CY38" s="25"/>
      <c r="CZ38" s="11" t="s">
        <v>71</v>
      </c>
      <c r="DA38" s="11" t="s">
        <v>71</v>
      </c>
      <c r="DB38" s="11" t="b">
        <f t="shared" si="25"/>
        <v>1</v>
      </c>
      <c r="DC38" s="11" t="s">
        <v>72</v>
      </c>
      <c r="DD38" s="12" t="s">
        <v>73</v>
      </c>
      <c r="DE38" s="12" t="s">
        <v>73</v>
      </c>
      <c r="DF38" s="13" t="b">
        <f t="shared" si="26"/>
        <v>1</v>
      </c>
      <c r="DG38" s="12" t="s">
        <v>73</v>
      </c>
      <c r="DH38" s="12" t="s">
        <v>73</v>
      </c>
      <c r="DI38" s="12" t="b">
        <f t="shared" si="27"/>
        <v>1</v>
      </c>
      <c r="DJ38" s="12" t="s">
        <v>73</v>
      </c>
      <c r="DK38" s="12" t="s">
        <v>73</v>
      </c>
      <c r="DL38" s="12" t="s">
        <v>73</v>
      </c>
      <c r="DM38" s="12" t="s">
        <v>73</v>
      </c>
      <c r="DN38" s="12" t="s">
        <v>73</v>
      </c>
      <c r="DO38" s="12" t="s">
        <v>73</v>
      </c>
      <c r="DP38" s="12" t="s">
        <v>73</v>
      </c>
      <c r="DQ38" s="12" t="s">
        <v>73</v>
      </c>
      <c r="DR38" s="12" t="s">
        <v>73</v>
      </c>
      <c r="DS38" s="12" t="s">
        <v>73</v>
      </c>
      <c r="DT38" s="12" t="s">
        <v>73</v>
      </c>
      <c r="DU38" s="25"/>
      <c r="DV38" s="11" t="s">
        <v>694</v>
      </c>
      <c r="DW38" s="11" t="s">
        <v>679</v>
      </c>
      <c r="DX38" s="13" t="s">
        <v>679</v>
      </c>
      <c r="DY38" s="12" t="s">
        <v>9037</v>
      </c>
      <c r="DZ38" s="12" t="s">
        <v>9038</v>
      </c>
      <c r="EA38" s="14" t="s">
        <v>63</v>
      </c>
      <c r="EB38" s="14" t="s">
        <v>63</v>
      </c>
      <c r="EC38" s="14">
        <v>45612</v>
      </c>
      <c r="ED38" s="14">
        <v>45612</v>
      </c>
      <c r="EE38" s="136" t="b">
        <f>Table4[[#This Row],[Laatst gewijzigd op]]=Table4[[#This Row],[LastModifiedOn21]]</f>
        <v>1</v>
      </c>
      <c r="EF38" s="98"/>
    </row>
    <row r="39" spans="1:136" s="10" customFormat="1" ht="12.75" customHeight="1">
      <c r="A39" s="96">
        <v>37</v>
      </c>
      <c r="B39" s="44" t="s">
        <v>695</v>
      </c>
      <c r="C39" s="44" t="s">
        <v>695</v>
      </c>
      <c r="D39" s="44" t="b">
        <f t="shared" si="0"/>
        <v>1</v>
      </c>
      <c r="E39" s="44" t="s">
        <v>696</v>
      </c>
      <c r="F39" s="44" t="s">
        <v>697</v>
      </c>
      <c r="G39" s="44" t="s">
        <v>697</v>
      </c>
      <c r="H39" s="44" t="b">
        <f t="shared" si="1"/>
        <v>1</v>
      </c>
      <c r="I39" s="11" t="s">
        <v>698</v>
      </c>
      <c r="J39" s="12">
        <v>3546</v>
      </c>
      <c r="K39" s="12">
        <v>3345</v>
      </c>
      <c r="L39" s="13" t="s">
        <v>699</v>
      </c>
      <c r="M39" s="13" t="s">
        <v>8846</v>
      </c>
      <c r="N39" s="13" t="s">
        <v>8847</v>
      </c>
      <c r="O39" s="13" t="s">
        <v>564</v>
      </c>
      <c r="P39" s="25"/>
      <c r="Q39" s="11" t="s">
        <v>700</v>
      </c>
      <c r="R39" s="11" t="s">
        <v>700</v>
      </c>
      <c r="S39" s="11" t="b">
        <f t="shared" si="2"/>
        <v>1</v>
      </c>
      <c r="T39" s="11" t="s">
        <v>701</v>
      </c>
      <c r="U39" s="11" t="s">
        <v>702</v>
      </c>
      <c r="V39" s="11" t="s">
        <v>702</v>
      </c>
      <c r="W39" s="11" t="b">
        <f t="shared" si="3"/>
        <v>1</v>
      </c>
      <c r="X39" s="11" t="s">
        <v>703</v>
      </c>
      <c r="Y39" s="11" t="s">
        <v>703</v>
      </c>
      <c r="Z39" s="11" t="b">
        <f t="shared" si="4"/>
        <v>1</v>
      </c>
      <c r="AA39" s="11" t="s">
        <v>704</v>
      </c>
      <c r="AB39" s="11" t="s">
        <v>705</v>
      </c>
      <c r="AC39" s="11" t="s">
        <v>705</v>
      </c>
      <c r="AD39" s="11" t="b">
        <f t="shared" si="5"/>
        <v>1</v>
      </c>
      <c r="AE39" s="11" t="s">
        <v>706</v>
      </c>
      <c r="AF39" s="11" t="s">
        <v>706</v>
      </c>
      <c r="AG39" s="11" t="b">
        <f t="shared" si="6"/>
        <v>1</v>
      </c>
      <c r="AH39" s="11" t="s">
        <v>707</v>
      </c>
      <c r="AI39" s="11" t="s">
        <v>708</v>
      </c>
      <c r="AJ39" s="11" t="s">
        <v>708</v>
      </c>
      <c r="AK39" s="11" t="b">
        <f t="shared" si="7"/>
        <v>1</v>
      </c>
      <c r="AL39" s="11" t="s">
        <v>9187</v>
      </c>
      <c r="AM39" s="11" t="s">
        <v>709</v>
      </c>
      <c r="AN39" s="11" t="b">
        <f t="shared" si="8"/>
        <v>0</v>
      </c>
      <c r="AO39" s="11" t="s">
        <v>9188</v>
      </c>
      <c r="AP39" s="11" t="s">
        <v>9189</v>
      </c>
      <c r="AQ39" s="11" t="s">
        <v>710</v>
      </c>
      <c r="AR39" s="11" t="b">
        <f t="shared" si="9"/>
        <v>0</v>
      </c>
      <c r="AS39" s="11" t="s">
        <v>62</v>
      </c>
      <c r="AT39" s="11"/>
      <c r="AU39" s="11"/>
      <c r="AV39" s="11"/>
      <c r="AW39" s="11"/>
      <c r="AX39" s="12" t="s">
        <v>62</v>
      </c>
      <c r="AY39" s="11" t="s">
        <v>9190</v>
      </c>
      <c r="AZ39" s="12" t="s">
        <v>63</v>
      </c>
      <c r="BA39" s="12" t="b">
        <f t="shared" si="10"/>
        <v>0</v>
      </c>
      <c r="BB39" s="12" t="s">
        <v>63</v>
      </c>
      <c r="BC39" s="11" t="s">
        <v>9191</v>
      </c>
      <c r="BD39" s="12" t="s">
        <v>63</v>
      </c>
      <c r="BE39" s="12" t="b">
        <f t="shared" si="11"/>
        <v>0</v>
      </c>
      <c r="BF39" s="13" t="s">
        <v>711</v>
      </c>
      <c r="BG39" s="13" t="s">
        <v>712</v>
      </c>
      <c r="BH39" s="11" t="s">
        <v>254</v>
      </c>
      <c r="BI39" s="11" t="s">
        <v>254</v>
      </c>
      <c r="BJ39" s="11" t="b">
        <f t="shared" si="12"/>
        <v>1</v>
      </c>
      <c r="BK39" s="12" t="s">
        <v>63</v>
      </c>
      <c r="BL39" s="11" t="s">
        <v>63</v>
      </c>
      <c r="BM39" s="11" t="b">
        <f t="shared" si="13"/>
        <v>1</v>
      </c>
      <c r="BN39" s="19" t="s">
        <v>63</v>
      </c>
      <c r="BO39" s="12" t="s">
        <v>63</v>
      </c>
      <c r="BP39" s="11" t="s">
        <v>63</v>
      </c>
      <c r="BQ39" s="11" t="b">
        <f t="shared" si="14"/>
        <v>1</v>
      </c>
      <c r="BR39" s="11" t="s">
        <v>254</v>
      </c>
      <c r="BS39" s="11" t="s">
        <v>254</v>
      </c>
      <c r="BT39" s="11" t="b">
        <f t="shared" si="15"/>
        <v>1</v>
      </c>
      <c r="BU39" s="12" t="s">
        <v>63</v>
      </c>
      <c r="BV39" s="12" t="s">
        <v>63</v>
      </c>
      <c r="BW39" s="12" t="b">
        <f t="shared" si="16"/>
        <v>1</v>
      </c>
      <c r="BX39" s="19" t="s">
        <v>63</v>
      </c>
      <c r="BY39" s="12" t="s">
        <v>63</v>
      </c>
      <c r="BZ39" s="12" t="s">
        <v>63</v>
      </c>
      <c r="CA39" s="12" t="b">
        <f t="shared" si="17"/>
        <v>1</v>
      </c>
      <c r="CB39" s="16" t="s">
        <v>254</v>
      </c>
      <c r="CC39" s="11" t="s">
        <v>254</v>
      </c>
      <c r="CD39" s="11" t="b">
        <f t="shared" si="18"/>
        <v>1</v>
      </c>
      <c r="CE39" s="19" t="s">
        <v>63</v>
      </c>
      <c r="CF39" s="12" t="s">
        <v>63</v>
      </c>
      <c r="CG39" s="12" t="b">
        <f t="shared" si="19"/>
        <v>1</v>
      </c>
      <c r="CH39" s="19" t="s">
        <v>63</v>
      </c>
      <c r="CI39" s="19" t="s">
        <v>63</v>
      </c>
      <c r="CJ39" s="12" t="s">
        <v>63</v>
      </c>
      <c r="CK39" s="12" t="b">
        <f t="shared" si="20"/>
        <v>1</v>
      </c>
      <c r="CL39" s="25"/>
      <c r="CM39" s="11" t="s">
        <v>67</v>
      </c>
      <c r="CN39" s="11" t="s">
        <v>67</v>
      </c>
      <c r="CO39" s="11" t="b">
        <f t="shared" si="21"/>
        <v>1</v>
      </c>
      <c r="CP39" s="12" t="s">
        <v>63</v>
      </c>
      <c r="CQ39" s="12" t="s">
        <v>63</v>
      </c>
      <c r="CR39" s="12" t="b">
        <f t="shared" si="22"/>
        <v>1</v>
      </c>
      <c r="CS39" s="11" t="b">
        <v>0</v>
      </c>
      <c r="CT39" s="11" t="s">
        <v>69</v>
      </c>
      <c r="CU39" s="11" t="b">
        <f t="shared" si="23"/>
        <v>1</v>
      </c>
      <c r="CV39" s="12" t="s">
        <v>369</v>
      </c>
      <c r="CW39" s="12" t="s">
        <v>369</v>
      </c>
      <c r="CX39" s="12" t="b">
        <f t="shared" si="24"/>
        <v>1</v>
      </c>
      <c r="CY39" s="25"/>
      <c r="CZ39" s="11" t="s">
        <v>71</v>
      </c>
      <c r="DA39" s="11" t="s">
        <v>71</v>
      </c>
      <c r="DB39" s="11" t="b">
        <f t="shared" si="25"/>
        <v>1</v>
      </c>
      <c r="DC39" s="11" t="s">
        <v>72</v>
      </c>
      <c r="DD39" s="12" t="s">
        <v>73</v>
      </c>
      <c r="DE39" s="12" t="s">
        <v>73</v>
      </c>
      <c r="DF39" s="13" t="b">
        <f t="shared" si="26"/>
        <v>1</v>
      </c>
      <c r="DG39" s="12" t="s">
        <v>73</v>
      </c>
      <c r="DH39" s="12" t="s">
        <v>73</v>
      </c>
      <c r="DI39" s="12" t="b">
        <f t="shared" si="27"/>
        <v>1</v>
      </c>
      <c r="DJ39" s="12" t="s">
        <v>73</v>
      </c>
      <c r="DK39" s="12" t="s">
        <v>73</v>
      </c>
      <c r="DL39" s="12" t="s">
        <v>73</v>
      </c>
      <c r="DM39" s="12" t="s">
        <v>73</v>
      </c>
      <c r="DN39" s="12" t="s">
        <v>73</v>
      </c>
      <c r="DO39" s="12" t="s">
        <v>73</v>
      </c>
      <c r="DP39" s="12" t="s">
        <v>73</v>
      </c>
      <c r="DQ39" s="12" t="s">
        <v>73</v>
      </c>
      <c r="DR39" s="12" t="s">
        <v>73</v>
      </c>
      <c r="DS39" s="12" t="s">
        <v>73</v>
      </c>
      <c r="DT39" s="12" t="s">
        <v>73</v>
      </c>
      <c r="DU39" s="25"/>
      <c r="DV39" s="11" t="s">
        <v>713</v>
      </c>
      <c r="DW39" s="11" t="s">
        <v>698</v>
      </c>
      <c r="DX39" s="13" t="s">
        <v>698</v>
      </c>
      <c r="DY39" s="12" t="s">
        <v>9037</v>
      </c>
      <c r="DZ39" s="12" t="s">
        <v>9038</v>
      </c>
      <c r="EA39" s="14" t="s">
        <v>63</v>
      </c>
      <c r="EB39" s="14" t="s">
        <v>63</v>
      </c>
      <c r="EC39" s="14">
        <v>45346</v>
      </c>
      <c r="ED39" s="14">
        <v>45346</v>
      </c>
      <c r="EE39" s="136" t="b">
        <f>Table4[[#This Row],[Laatst gewijzigd op]]=Table4[[#This Row],[LastModifiedOn21]]</f>
        <v>1</v>
      </c>
      <c r="EF39" s="97"/>
    </row>
    <row r="40" spans="1:136" s="15" customFormat="1" ht="12.75" customHeight="1">
      <c r="A40" s="96">
        <v>38</v>
      </c>
      <c r="B40" s="44" t="s">
        <v>714</v>
      </c>
      <c r="C40" s="44" t="s">
        <v>714</v>
      </c>
      <c r="D40" s="44" t="b">
        <f t="shared" si="0"/>
        <v>1</v>
      </c>
      <c r="E40" s="44" t="s">
        <v>715</v>
      </c>
      <c r="F40" s="44" t="s">
        <v>716</v>
      </c>
      <c r="G40" s="44" t="s">
        <v>716</v>
      </c>
      <c r="H40" s="44" t="b">
        <f t="shared" si="1"/>
        <v>1</v>
      </c>
      <c r="I40" s="11" t="s">
        <v>717</v>
      </c>
      <c r="J40" s="12">
        <v>3508</v>
      </c>
      <c r="K40" s="12">
        <v>3301</v>
      </c>
      <c r="L40" s="13" t="s">
        <v>718</v>
      </c>
      <c r="M40" s="13" t="s">
        <v>8846</v>
      </c>
      <c r="N40" s="13" t="s">
        <v>8847</v>
      </c>
      <c r="O40" s="13" t="s">
        <v>564</v>
      </c>
      <c r="P40" s="25"/>
      <c r="Q40" s="11" t="s">
        <v>719</v>
      </c>
      <c r="R40" s="11" t="s">
        <v>719</v>
      </c>
      <c r="S40" s="11" t="b">
        <f t="shared" si="2"/>
        <v>1</v>
      </c>
      <c r="T40" s="11" t="s">
        <v>720</v>
      </c>
      <c r="U40" s="11" t="s">
        <v>721</v>
      </c>
      <c r="V40" s="11" t="s">
        <v>721</v>
      </c>
      <c r="W40" s="11" t="b">
        <f t="shared" si="3"/>
        <v>1</v>
      </c>
      <c r="X40" s="11" t="s">
        <v>722</v>
      </c>
      <c r="Y40" s="11" t="s">
        <v>722</v>
      </c>
      <c r="Z40" s="11" t="b">
        <f t="shared" si="4"/>
        <v>1</v>
      </c>
      <c r="AA40" s="11" t="s">
        <v>723</v>
      </c>
      <c r="AB40" s="11" t="s">
        <v>724</v>
      </c>
      <c r="AC40" s="11" t="s">
        <v>724</v>
      </c>
      <c r="AD40" s="11" t="b">
        <f t="shared" si="5"/>
        <v>1</v>
      </c>
      <c r="AE40" s="11" t="s">
        <v>725</v>
      </c>
      <c r="AF40" s="11" t="s">
        <v>725</v>
      </c>
      <c r="AG40" s="11" t="b">
        <f t="shared" si="6"/>
        <v>1</v>
      </c>
      <c r="AH40" s="11" t="s">
        <v>726</v>
      </c>
      <c r="AI40" s="11" t="s">
        <v>727</v>
      </c>
      <c r="AJ40" s="11" t="s">
        <v>727</v>
      </c>
      <c r="AK40" s="11" t="b">
        <f t="shared" si="7"/>
        <v>1</v>
      </c>
      <c r="AL40" s="11" t="s">
        <v>9192</v>
      </c>
      <c r="AM40" s="11" t="s">
        <v>9193</v>
      </c>
      <c r="AN40" s="11" t="b">
        <f t="shared" si="8"/>
        <v>0</v>
      </c>
      <c r="AO40" s="11" t="s">
        <v>9194</v>
      </c>
      <c r="AP40" s="11" t="s">
        <v>9195</v>
      </c>
      <c r="AQ40" s="11" t="s">
        <v>9196</v>
      </c>
      <c r="AR40" s="11" t="b">
        <f t="shared" si="9"/>
        <v>0</v>
      </c>
      <c r="AS40" s="11" t="s">
        <v>62</v>
      </c>
      <c r="AT40" s="11"/>
      <c r="AU40" s="11"/>
      <c r="AV40" s="11"/>
      <c r="AW40" s="12"/>
      <c r="AX40" s="12" t="s">
        <v>62</v>
      </c>
      <c r="AY40" s="12" t="s">
        <v>63</v>
      </c>
      <c r="AZ40" s="12" t="s">
        <v>63</v>
      </c>
      <c r="BA40" s="12" t="b">
        <f t="shared" si="10"/>
        <v>1</v>
      </c>
      <c r="BB40" s="12" t="s">
        <v>63</v>
      </c>
      <c r="BC40" s="12" t="s">
        <v>63</v>
      </c>
      <c r="BD40" s="12" t="s">
        <v>63</v>
      </c>
      <c r="BE40" s="12" t="b">
        <f t="shared" si="11"/>
        <v>1</v>
      </c>
      <c r="BF40" s="13" t="s">
        <v>729</v>
      </c>
      <c r="BG40" s="13" t="s">
        <v>9197</v>
      </c>
      <c r="BH40" s="11" t="s">
        <v>64</v>
      </c>
      <c r="BI40" s="11" t="s">
        <v>64</v>
      </c>
      <c r="BJ40" s="11" t="b">
        <f t="shared" si="12"/>
        <v>1</v>
      </c>
      <c r="BK40" s="11" t="s">
        <v>65</v>
      </c>
      <c r="BL40" s="11" t="s">
        <v>65</v>
      </c>
      <c r="BM40" s="11" t="b">
        <f t="shared" si="13"/>
        <v>1</v>
      </c>
      <c r="BN40" s="16" t="s">
        <v>66</v>
      </c>
      <c r="BO40" s="11" t="s">
        <v>64</v>
      </c>
      <c r="BP40" s="11" t="s">
        <v>64</v>
      </c>
      <c r="BQ40" s="11" t="b">
        <f t="shared" si="14"/>
        <v>1</v>
      </c>
      <c r="BR40" s="11" t="s">
        <v>64</v>
      </c>
      <c r="BS40" s="11" t="s">
        <v>64</v>
      </c>
      <c r="BT40" s="11" t="b">
        <f t="shared" si="15"/>
        <v>1</v>
      </c>
      <c r="BU40" s="12" t="s">
        <v>63</v>
      </c>
      <c r="BV40" s="12" t="s">
        <v>63</v>
      </c>
      <c r="BW40" s="12" t="b">
        <f t="shared" si="16"/>
        <v>1</v>
      </c>
      <c r="BX40" s="19" t="s">
        <v>63</v>
      </c>
      <c r="BY40" s="12" t="s">
        <v>63</v>
      </c>
      <c r="BZ40" s="12" t="s">
        <v>63</v>
      </c>
      <c r="CA40" s="12" t="b">
        <f t="shared" si="17"/>
        <v>1</v>
      </c>
      <c r="CB40" s="16" t="s">
        <v>64</v>
      </c>
      <c r="CC40" s="11" t="s">
        <v>64</v>
      </c>
      <c r="CD40" s="11" t="b">
        <f t="shared" si="18"/>
        <v>1</v>
      </c>
      <c r="CE40" s="19" t="s">
        <v>63</v>
      </c>
      <c r="CF40" s="12" t="s">
        <v>63</v>
      </c>
      <c r="CG40" s="12" t="b">
        <f t="shared" si="19"/>
        <v>1</v>
      </c>
      <c r="CH40" s="19" t="s">
        <v>63</v>
      </c>
      <c r="CI40" s="19" t="s">
        <v>63</v>
      </c>
      <c r="CJ40" s="12" t="s">
        <v>63</v>
      </c>
      <c r="CK40" s="12" t="b">
        <f t="shared" si="20"/>
        <v>1</v>
      </c>
      <c r="CL40" s="25"/>
      <c r="CM40" s="11" t="s">
        <v>67</v>
      </c>
      <c r="CN40" s="11" t="s">
        <v>730</v>
      </c>
      <c r="CO40" s="11" t="b">
        <f t="shared" si="21"/>
        <v>0</v>
      </c>
      <c r="CP40" s="12" t="s">
        <v>63</v>
      </c>
      <c r="CQ40" s="12" t="s">
        <v>63</v>
      </c>
      <c r="CR40" s="12" t="b">
        <f t="shared" si="22"/>
        <v>1</v>
      </c>
      <c r="CS40" s="11" t="b">
        <v>0</v>
      </c>
      <c r="CT40" s="11" t="s">
        <v>280</v>
      </c>
      <c r="CU40" s="11" t="b">
        <f t="shared" si="23"/>
        <v>0</v>
      </c>
      <c r="CV40" s="12">
        <v>35</v>
      </c>
      <c r="CW40" s="12" t="s">
        <v>63</v>
      </c>
      <c r="CX40" s="12" t="b">
        <f t="shared" si="24"/>
        <v>0</v>
      </c>
      <c r="CY40" s="25"/>
      <c r="CZ40" s="11" t="s">
        <v>71</v>
      </c>
      <c r="DA40" s="11" t="s">
        <v>71</v>
      </c>
      <c r="DB40" s="11" t="b">
        <f t="shared" si="25"/>
        <v>1</v>
      </c>
      <c r="DC40" s="11" t="s">
        <v>212</v>
      </c>
      <c r="DD40" s="12" t="s">
        <v>73</v>
      </c>
      <c r="DE40" s="12" t="s">
        <v>73</v>
      </c>
      <c r="DF40" s="13" t="b">
        <f t="shared" si="26"/>
        <v>1</v>
      </c>
      <c r="DG40" s="12" t="s">
        <v>73</v>
      </c>
      <c r="DH40" s="12" t="s">
        <v>73</v>
      </c>
      <c r="DI40" s="12" t="b">
        <f t="shared" si="27"/>
        <v>1</v>
      </c>
      <c r="DJ40" s="12" t="s">
        <v>73</v>
      </c>
      <c r="DK40" s="12" t="s">
        <v>73</v>
      </c>
      <c r="DL40" s="12" t="s">
        <v>73</v>
      </c>
      <c r="DM40" s="12" t="s">
        <v>73</v>
      </c>
      <c r="DN40" s="12" t="s">
        <v>73</v>
      </c>
      <c r="DO40" s="12" t="s">
        <v>73</v>
      </c>
      <c r="DP40" s="12" t="s">
        <v>73</v>
      </c>
      <c r="DQ40" s="12" t="s">
        <v>73</v>
      </c>
      <c r="DR40" s="12" t="s">
        <v>73</v>
      </c>
      <c r="DS40" s="12" t="s">
        <v>73</v>
      </c>
      <c r="DT40" s="12" t="s">
        <v>73</v>
      </c>
      <c r="DU40" s="25"/>
      <c r="DV40" s="11" t="s">
        <v>731</v>
      </c>
      <c r="DW40" s="11" t="s">
        <v>9076</v>
      </c>
      <c r="DX40" s="13" t="s">
        <v>732</v>
      </c>
      <c r="DY40" s="12" t="s">
        <v>9037</v>
      </c>
      <c r="DZ40" s="12" t="s">
        <v>9038</v>
      </c>
      <c r="EA40" s="14" t="s">
        <v>63</v>
      </c>
      <c r="EB40" s="14">
        <v>45612</v>
      </c>
      <c r="EC40" s="14">
        <v>45346</v>
      </c>
      <c r="ED40" s="14">
        <v>45346</v>
      </c>
      <c r="EE40" s="136" t="b">
        <f>Table4[[#This Row],[Laatst gewijzigd op]]=Table4[[#This Row],[LastModifiedOn21]]</f>
        <v>1</v>
      </c>
      <c r="EF40" s="97"/>
    </row>
    <row r="41" spans="1:136" s="15" customFormat="1" ht="12.75" customHeight="1">
      <c r="A41" s="96">
        <v>39</v>
      </c>
      <c r="B41" s="44" t="s">
        <v>733</v>
      </c>
      <c r="C41" s="44" t="s">
        <v>733</v>
      </c>
      <c r="D41" s="44" t="b">
        <f t="shared" si="0"/>
        <v>1</v>
      </c>
      <c r="E41" s="44" t="s">
        <v>734</v>
      </c>
      <c r="F41" s="44" t="s">
        <v>735</v>
      </c>
      <c r="G41" s="44" t="s">
        <v>735</v>
      </c>
      <c r="H41" s="44" t="b">
        <f t="shared" si="1"/>
        <v>1</v>
      </c>
      <c r="I41" s="11" t="s">
        <v>736</v>
      </c>
      <c r="J41" s="12">
        <v>3509</v>
      </c>
      <c r="K41" s="12">
        <v>3301</v>
      </c>
      <c r="L41" s="13" t="s">
        <v>737</v>
      </c>
      <c r="M41" s="13" t="s">
        <v>8846</v>
      </c>
      <c r="N41" s="13" t="s">
        <v>8847</v>
      </c>
      <c r="O41" s="13" t="s">
        <v>564</v>
      </c>
      <c r="P41" s="25"/>
      <c r="Q41" s="11" t="s">
        <v>545</v>
      </c>
      <c r="R41" s="11" t="s">
        <v>545</v>
      </c>
      <c r="S41" s="11" t="b">
        <f t="shared" si="2"/>
        <v>1</v>
      </c>
      <c r="T41" s="11" t="s">
        <v>546</v>
      </c>
      <c r="U41" s="11" t="s">
        <v>547</v>
      </c>
      <c r="V41" s="11" t="s">
        <v>547</v>
      </c>
      <c r="W41" s="11" t="b">
        <f t="shared" si="3"/>
        <v>1</v>
      </c>
      <c r="X41" s="11" t="s">
        <v>9139</v>
      </c>
      <c r="Y41" s="11" t="s">
        <v>548</v>
      </c>
      <c r="Z41" s="11" t="b">
        <f t="shared" si="4"/>
        <v>0</v>
      </c>
      <c r="AA41" s="11" t="s">
        <v>549</v>
      </c>
      <c r="AB41" s="11" t="s">
        <v>5696</v>
      </c>
      <c r="AC41" s="11" t="s">
        <v>548</v>
      </c>
      <c r="AD41" s="11" t="b">
        <f t="shared" si="5"/>
        <v>0</v>
      </c>
      <c r="AE41" s="11" t="s">
        <v>2411</v>
      </c>
      <c r="AF41" s="11" t="s">
        <v>2411</v>
      </c>
      <c r="AG41" s="11" t="b">
        <f t="shared" si="6"/>
        <v>1</v>
      </c>
      <c r="AH41" s="11" t="s">
        <v>9140</v>
      </c>
      <c r="AI41" s="11" t="s">
        <v>9141</v>
      </c>
      <c r="AJ41" s="11" t="s">
        <v>9141</v>
      </c>
      <c r="AK41" s="11" t="b">
        <f t="shared" si="7"/>
        <v>1</v>
      </c>
      <c r="AL41" s="11" t="s">
        <v>9142</v>
      </c>
      <c r="AM41" s="11" t="s">
        <v>63</v>
      </c>
      <c r="AN41" s="11" t="b">
        <f t="shared" si="8"/>
        <v>0</v>
      </c>
      <c r="AO41" s="11" t="s">
        <v>9143</v>
      </c>
      <c r="AP41" s="11" t="s">
        <v>9144</v>
      </c>
      <c r="AQ41" s="11" t="s">
        <v>63</v>
      </c>
      <c r="AR41" s="11" t="b">
        <f t="shared" si="9"/>
        <v>0</v>
      </c>
      <c r="AS41" s="11" t="s">
        <v>62</v>
      </c>
      <c r="AT41" s="11"/>
      <c r="AU41" s="11"/>
      <c r="AV41" s="11"/>
      <c r="AW41" s="11"/>
      <c r="AX41" s="12" t="s">
        <v>61</v>
      </c>
      <c r="AY41" s="11" t="s">
        <v>9162</v>
      </c>
      <c r="AZ41" s="12" t="s">
        <v>664</v>
      </c>
      <c r="BA41" s="12" t="b">
        <f t="shared" si="10"/>
        <v>0</v>
      </c>
      <c r="BB41" s="12" t="s">
        <v>63</v>
      </c>
      <c r="BC41" s="11" t="s">
        <v>9163</v>
      </c>
      <c r="BD41" s="12" t="s">
        <v>628</v>
      </c>
      <c r="BE41" s="12" t="b">
        <f t="shared" si="11"/>
        <v>0</v>
      </c>
      <c r="BF41" s="13" t="s">
        <v>738</v>
      </c>
      <c r="BG41" s="13" t="s">
        <v>63</v>
      </c>
      <c r="BH41" s="11" t="s">
        <v>64</v>
      </c>
      <c r="BI41" s="11" t="s">
        <v>64</v>
      </c>
      <c r="BJ41" s="11" t="b">
        <f t="shared" si="12"/>
        <v>1</v>
      </c>
      <c r="BK41" s="11" t="s">
        <v>65</v>
      </c>
      <c r="BL41" s="11" t="s">
        <v>65</v>
      </c>
      <c r="BM41" s="11" t="b">
        <f t="shared" si="13"/>
        <v>1</v>
      </c>
      <c r="BN41" s="16" t="s">
        <v>66</v>
      </c>
      <c r="BO41" s="11" t="s">
        <v>64</v>
      </c>
      <c r="BP41" s="11" t="s">
        <v>64</v>
      </c>
      <c r="BQ41" s="11" t="b">
        <f t="shared" si="14"/>
        <v>1</v>
      </c>
      <c r="BR41" s="11" t="s">
        <v>64</v>
      </c>
      <c r="BS41" s="11" t="s">
        <v>64</v>
      </c>
      <c r="BT41" s="11" t="b">
        <f t="shared" si="15"/>
        <v>1</v>
      </c>
      <c r="BU41" s="12" t="s">
        <v>63</v>
      </c>
      <c r="BV41" s="12" t="s">
        <v>63</v>
      </c>
      <c r="BW41" s="12" t="b">
        <f t="shared" si="16"/>
        <v>1</v>
      </c>
      <c r="BX41" s="19" t="s">
        <v>63</v>
      </c>
      <c r="BY41" s="12" t="s">
        <v>63</v>
      </c>
      <c r="BZ41" s="12" t="s">
        <v>63</v>
      </c>
      <c r="CA41" s="12" t="b">
        <f t="shared" si="17"/>
        <v>1</v>
      </c>
      <c r="CB41" s="16" t="s">
        <v>64</v>
      </c>
      <c r="CC41" s="11" t="s">
        <v>64</v>
      </c>
      <c r="CD41" s="11" t="b">
        <f t="shared" si="18"/>
        <v>1</v>
      </c>
      <c r="CE41" s="19" t="s">
        <v>63</v>
      </c>
      <c r="CF41" s="12" t="s">
        <v>63</v>
      </c>
      <c r="CG41" s="12" t="b">
        <f t="shared" si="19"/>
        <v>1</v>
      </c>
      <c r="CH41" s="19" t="s">
        <v>63</v>
      </c>
      <c r="CI41" s="19" t="s">
        <v>63</v>
      </c>
      <c r="CJ41" s="12" t="s">
        <v>63</v>
      </c>
      <c r="CK41" s="12" t="b">
        <f t="shared" si="20"/>
        <v>1</v>
      </c>
      <c r="CL41" s="25"/>
      <c r="CM41" s="11" t="s">
        <v>135</v>
      </c>
      <c r="CN41" s="11" t="s">
        <v>8917</v>
      </c>
      <c r="CO41" s="11" t="b">
        <f t="shared" si="21"/>
        <v>0</v>
      </c>
      <c r="CP41" s="11" t="s">
        <v>554</v>
      </c>
      <c r="CQ41" s="12" t="s">
        <v>555</v>
      </c>
      <c r="CR41" s="12" t="b">
        <f t="shared" si="22"/>
        <v>0</v>
      </c>
      <c r="CS41" s="11" t="b">
        <v>0</v>
      </c>
      <c r="CT41" s="11" t="s">
        <v>114</v>
      </c>
      <c r="CU41" s="11" t="b">
        <f t="shared" si="23"/>
        <v>1</v>
      </c>
      <c r="CV41" s="12" t="s">
        <v>63</v>
      </c>
      <c r="CW41" s="12" t="s">
        <v>63</v>
      </c>
      <c r="CX41" s="12" t="b">
        <f t="shared" si="24"/>
        <v>1</v>
      </c>
      <c r="CY41" s="25"/>
      <c r="CZ41" s="11" t="s">
        <v>71</v>
      </c>
      <c r="DA41" s="11" t="s">
        <v>71</v>
      </c>
      <c r="DB41" s="11" t="b">
        <f t="shared" si="25"/>
        <v>1</v>
      </c>
      <c r="DC41" s="11" t="s">
        <v>212</v>
      </c>
      <c r="DD41" s="12" t="s">
        <v>73</v>
      </c>
      <c r="DE41" s="12" t="s">
        <v>73</v>
      </c>
      <c r="DF41" s="13" t="b">
        <f t="shared" si="26"/>
        <v>1</v>
      </c>
      <c r="DG41" s="12" t="s">
        <v>73</v>
      </c>
      <c r="DH41" s="12" t="s">
        <v>73</v>
      </c>
      <c r="DI41" s="12" t="b">
        <f t="shared" si="27"/>
        <v>1</v>
      </c>
      <c r="DJ41" s="12" t="s">
        <v>73</v>
      </c>
      <c r="DK41" s="12" t="s">
        <v>73</v>
      </c>
      <c r="DL41" s="12" t="s">
        <v>73</v>
      </c>
      <c r="DM41" s="12" t="s">
        <v>73</v>
      </c>
      <c r="DN41" s="12" t="s">
        <v>73</v>
      </c>
      <c r="DO41" s="12" t="s">
        <v>73</v>
      </c>
      <c r="DP41" s="12" t="s">
        <v>73</v>
      </c>
      <c r="DQ41" s="12" t="s">
        <v>73</v>
      </c>
      <c r="DR41" s="12" t="s">
        <v>73</v>
      </c>
      <c r="DS41" s="12" t="s">
        <v>73</v>
      </c>
      <c r="DT41" s="12" t="s">
        <v>73</v>
      </c>
      <c r="DU41" s="25"/>
      <c r="DV41" s="11" t="s">
        <v>739</v>
      </c>
      <c r="DW41" s="11" t="s">
        <v>9147</v>
      </c>
      <c r="DX41" s="13" t="s">
        <v>9198</v>
      </c>
      <c r="DY41" s="12" t="s">
        <v>9037</v>
      </c>
      <c r="DZ41" s="12" t="s">
        <v>9038</v>
      </c>
      <c r="EA41" s="14" t="s">
        <v>63</v>
      </c>
      <c r="EB41" s="14">
        <v>45612</v>
      </c>
      <c r="EC41" s="14">
        <v>45346</v>
      </c>
      <c r="ED41" s="14">
        <v>45346</v>
      </c>
      <c r="EE41" s="136" t="b">
        <f>Table4[[#This Row],[Laatst gewijzigd op]]=Table4[[#This Row],[LastModifiedOn21]]</f>
        <v>1</v>
      </c>
      <c r="EF41" s="97"/>
    </row>
    <row r="42" spans="1:136" s="15" customFormat="1" ht="12.75" customHeight="1">
      <c r="A42" s="96">
        <v>40</v>
      </c>
      <c r="B42" s="44" t="s">
        <v>741</v>
      </c>
      <c r="C42" s="44" t="s">
        <v>741</v>
      </c>
      <c r="D42" s="44" t="b">
        <f t="shared" si="0"/>
        <v>1</v>
      </c>
      <c r="E42" s="44" t="s">
        <v>742</v>
      </c>
      <c r="F42" s="44" t="s">
        <v>743</v>
      </c>
      <c r="G42" s="44" t="s">
        <v>744</v>
      </c>
      <c r="H42" s="44" t="b">
        <f t="shared" si="1"/>
        <v>1</v>
      </c>
      <c r="I42" s="11" t="s">
        <v>745</v>
      </c>
      <c r="J42" s="12">
        <v>3552</v>
      </c>
      <c r="K42" s="12">
        <v>3351</v>
      </c>
      <c r="L42" s="13" t="s">
        <v>746</v>
      </c>
      <c r="M42" s="13" t="s">
        <v>8846</v>
      </c>
      <c r="N42" s="13" t="s">
        <v>8847</v>
      </c>
      <c r="O42" s="13" t="s">
        <v>564</v>
      </c>
      <c r="P42" s="25"/>
      <c r="Q42" s="11" t="s">
        <v>747</v>
      </c>
      <c r="R42" s="11" t="s">
        <v>747</v>
      </c>
      <c r="S42" s="11" t="b">
        <f t="shared" si="2"/>
        <v>1</v>
      </c>
      <c r="T42" s="11" t="s">
        <v>748</v>
      </c>
      <c r="U42" s="11" t="s">
        <v>749</v>
      </c>
      <c r="V42" s="11" t="s">
        <v>749</v>
      </c>
      <c r="W42" s="11" t="b">
        <f t="shared" si="3"/>
        <v>1</v>
      </c>
      <c r="X42" s="11" t="s">
        <v>750</v>
      </c>
      <c r="Y42" s="11" t="s">
        <v>750</v>
      </c>
      <c r="Z42" s="11" t="b">
        <f t="shared" si="4"/>
        <v>1</v>
      </c>
      <c r="AA42" s="11" t="s">
        <v>751</v>
      </c>
      <c r="AB42" s="11" t="s">
        <v>752</v>
      </c>
      <c r="AC42" s="11" t="s">
        <v>752</v>
      </c>
      <c r="AD42" s="11" t="b">
        <f t="shared" si="5"/>
        <v>1</v>
      </c>
      <c r="AE42" s="11" t="s">
        <v>753</v>
      </c>
      <c r="AF42" s="11" t="s">
        <v>753</v>
      </c>
      <c r="AG42" s="11" t="b">
        <f t="shared" si="6"/>
        <v>1</v>
      </c>
      <c r="AH42" s="11" t="s">
        <v>754</v>
      </c>
      <c r="AI42" s="11" t="s">
        <v>755</v>
      </c>
      <c r="AJ42" s="11" t="s">
        <v>755</v>
      </c>
      <c r="AK42" s="11" t="b">
        <f t="shared" si="7"/>
        <v>1</v>
      </c>
      <c r="AL42" s="11" t="s">
        <v>756</v>
      </c>
      <c r="AM42" s="11" t="s">
        <v>756</v>
      </c>
      <c r="AN42" s="11" t="b">
        <f t="shared" si="8"/>
        <v>1</v>
      </c>
      <c r="AO42" s="16" t="s">
        <v>757</v>
      </c>
      <c r="AP42" s="11" t="s">
        <v>758</v>
      </c>
      <c r="AQ42" s="11" t="s">
        <v>758</v>
      </c>
      <c r="AR42" s="11" t="b">
        <f t="shared" si="9"/>
        <v>1</v>
      </c>
      <c r="AS42" s="11" t="s">
        <v>61</v>
      </c>
      <c r="AT42" s="11"/>
      <c r="AU42" s="11"/>
      <c r="AV42" s="11"/>
      <c r="AW42" s="12"/>
      <c r="AX42" s="12" t="s">
        <v>61</v>
      </c>
      <c r="AY42" s="12" t="s">
        <v>63</v>
      </c>
      <c r="AZ42" s="12" t="s">
        <v>63</v>
      </c>
      <c r="BA42" s="12" t="b">
        <f t="shared" si="10"/>
        <v>1</v>
      </c>
      <c r="BB42" s="12" t="s">
        <v>63</v>
      </c>
      <c r="BC42" s="12" t="s">
        <v>63</v>
      </c>
      <c r="BD42" s="12" t="s">
        <v>63</v>
      </c>
      <c r="BE42" s="12" t="b">
        <f t="shared" si="11"/>
        <v>1</v>
      </c>
      <c r="BF42" s="13" t="s">
        <v>759</v>
      </c>
      <c r="BG42" s="13" t="s">
        <v>63</v>
      </c>
      <c r="BH42" s="11" t="s">
        <v>254</v>
      </c>
      <c r="BI42" s="11" t="s">
        <v>254</v>
      </c>
      <c r="BJ42" s="11" t="b">
        <f t="shared" si="12"/>
        <v>1</v>
      </c>
      <c r="BK42" s="12" t="s">
        <v>63</v>
      </c>
      <c r="BL42" s="11" t="s">
        <v>63</v>
      </c>
      <c r="BM42" s="11" t="b">
        <f t="shared" si="13"/>
        <v>1</v>
      </c>
      <c r="BN42" s="19" t="s">
        <v>63</v>
      </c>
      <c r="BO42" s="12" t="s">
        <v>63</v>
      </c>
      <c r="BP42" s="11" t="s">
        <v>63</v>
      </c>
      <c r="BQ42" s="11" t="b">
        <f t="shared" si="14"/>
        <v>1</v>
      </c>
      <c r="BR42" s="11" t="s">
        <v>254</v>
      </c>
      <c r="BS42" s="11" t="s">
        <v>254</v>
      </c>
      <c r="BT42" s="11" t="b">
        <f t="shared" si="15"/>
        <v>1</v>
      </c>
      <c r="BU42" s="12" t="s">
        <v>63</v>
      </c>
      <c r="BV42" s="12" t="s">
        <v>63</v>
      </c>
      <c r="BW42" s="12" t="b">
        <f t="shared" si="16"/>
        <v>1</v>
      </c>
      <c r="BX42" s="19" t="s">
        <v>63</v>
      </c>
      <c r="BY42" s="12" t="s">
        <v>63</v>
      </c>
      <c r="BZ42" s="12" t="s">
        <v>63</v>
      </c>
      <c r="CA42" s="12" t="b">
        <f t="shared" si="17"/>
        <v>1</v>
      </c>
      <c r="CB42" s="16" t="s">
        <v>254</v>
      </c>
      <c r="CC42" s="11" t="s">
        <v>254</v>
      </c>
      <c r="CD42" s="11" t="b">
        <f t="shared" si="18"/>
        <v>1</v>
      </c>
      <c r="CE42" s="19" t="s">
        <v>63</v>
      </c>
      <c r="CF42" s="12" t="s">
        <v>63</v>
      </c>
      <c r="CG42" s="12" t="b">
        <f t="shared" si="19"/>
        <v>1</v>
      </c>
      <c r="CH42" s="19" t="s">
        <v>63</v>
      </c>
      <c r="CI42" s="19" t="s">
        <v>63</v>
      </c>
      <c r="CJ42" s="12" t="s">
        <v>63</v>
      </c>
      <c r="CK42" s="12" t="b">
        <f t="shared" si="20"/>
        <v>1</v>
      </c>
      <c r="CL42" s="25"/>
      <c r="CM42" s="11" t="s">
        <v>67</v>
      </c>
      <c r="CN42" s="11" t="s">
        <v>760</v>
      </c>
      <c r="CO42" s="11" t="b">
        <f t="shared" si="21"/>
        <v>0</v>
      </c>
      <c r="CP42" s="12" t="s">
        <v>63</v>
      </c>
      <c r="CQ42" s="12" t="s">
        <v>63</v>
      </c>
      <c r="CR42" s="12" t="b">
        <f t="shared" si="22"/>
        <v>1</v>
      </c>
      <c r="CS42" s="11" t="b">
        <v>0</v>
      </c>
      <c r="CT42" s="11" t="s">
        <v>69</v>
      </c>
      <c r="CU42" s="11" t="b">
        <f t="shared" si="23"/>
        <v>1</v>
      </c>
      <c r="CV42" s="12">
        <v>80</v>
      </c>
      <c r="CW42" s="12" t="s">
        <v>63</v>
      </c>
      <c r="CX42" s="12" t="b">
        <f t="shared" si="24"/>
        <v>0</v>
      </c>
      <c r="CY42" s="25"/>
      <c r="CZ42" s="11" t="s">
        <v>71</v>
      </c>
      <c r="DA42" s="11" t="s">
        <v>410</v>
      </c>
      <c r="DB42" s="11" t="b">
        <f t="shared" si="25"/>
        <v>0</v>
      </c>
      <c r="DC42" s="11" t="s">
        <v>72</v>
      </c>
      <c r="DD42" s="12" t="s">
        <v>213</v>
      </c>
      <c r="DE42" s="12" t="s">
        <v>213</v>
      </c>
      <c r="DF42" s="13" t="b">
        <f t="shared" si="26"/>
        <v>1</v>
      </c>
      <c r="DG42" s="12" t="s">
        <v>213</v>
      </c>
      <c r="DH42" s="12" t="s">
        <v>213</v>
      </c>
      <c r="DI42" s="12" t="b">
        <f t="shared" si="27"/>
        <v>1</v>
      </c>
      <c r="DJ42" s="12" t="s">
        <v>213</v>
      </c>
      <c r="DK42" s="12" t="s">
        <v>213</v>
      </c>
      <c r="DL42" s="12" t="s">
        <v>73</v>
      </c>
      <c r="DM42" s="12" t="s">
        <v>213</v>
      </c>
      <c r="DN42" s="12" t="s">
        <v>213</v>
      </c>
      <c r="DO42" s="12" t="s">
        <v>213</v>
      </c>
      <c r="DP42" s="12" t="s">
        <v>213</v>
      </c>
      <c r="DQ42" s="12" t="s">
        <v>213</v>
      </c>
      <c r="DR42" s="12" t="s">
        <v>213</v>
      </c>
      <c r="DS42" s="12" t="s">
        <v>213</v>
      </c>
      <c r="DT42" s="12" t="s">
        <v>213</v>
      </c>
      <c r="DU42" s="25"/>
      <c r="DV42" s="11" t="s">
        <v>761</v>
      </c>
      <c r="DW42" s="11" t="s">
        <v>9076</v>
      </c>
      <c r="DX42" s="13" t="s">
        <v>9199</v>
      </c>
      <c r="DY42" s="12" t="s">
        <v>9037</v>
      </c>
      <c r="DZ42" s="12" t="s">
        <v>9038</v>
      </c>
      <c r="EA42" s="14">
        <v>44521</v>
      </c>
      <c r="EB42" s="14" t="s">
        <v>63</v>
      </c>
      <c r="EC42" s="14">
        <v>45346</v>
      </c>
      <c r="ED42" s="14">
        <v>45346</v>
      </c>
      <c r="EE42" s="136" t="b">
        <f>Table4[[#This Row],[Laatst gewijzigd op]]=Table4[[#This Row],[LastModifiedOn21]]</f>
        <v>1</v>
      </c>
      <c r="EF42" s="97"/>
    </row>
    <row r="43" spans="1:136" s="15" customFormat="1" ht="12.75" customHeight="1">
      <c r="A43" s="96">
        <v>41</v>
      </c>
      <c r="B43" s="44" t="s">
        <v>763</v>
      </c>
      <c r="C43" s="44" t="s">
        <v>763</v>
      </c>
      <c r="D43" s="44" t="b">
        <f t="shared" si="0"/>
        <v>1</v>
      </c>
      <c r="E43" s="44" t="s">
        <v>764</v>
      </c>
      <c r="F43" s="44" t="s">
        <v>765</v>
      </c>
      <c r="G43" s="44" t="s">
        <v>766</v>
      </c>
      <c r="H43" s="44" t="b">
        <f t="shared" si="1"/>
        <v>1</v>
      </c>
      <c r="I43" s="11" t="s">
        <v>767</v>
      </c>
      <c r="J43" s="12">
        <v>3553</v>
      </c>
      <c r="K43" s="12">
        <v>3351</v>
      </c>
      <c r="L43" s="13" t="s">
        <v>768</v>
      </c>
      <c r="M43" s="13" t="s">
        <v>8846</v>
      </c>
      <c r="N43" s="13" t="s">
        <v>8847</v>
      </c>
      <c r="O43" s="13" t="s">
        <v>564</v>
      </c>
      <c r="P43" s="25"/>
      <c r="Q43" s="11" t="s">
        <v>545</v>
      </c>
      <c r="R43" s="11" t="s">
        <v>545</v>
      </c>
      <c r="S43" s="11" t="b">
        <f t="shared" si="2"/>
        <v>1</v>
      </c>
      <c r="T43" s="11" t="s">
        <v>769</v>
      </c>
      <c r="U43" s="11" t="s">
        <v>547</v>
      </c>
      <c r="V43" s="11" t="s">
        <v>547</v>
      </c>
      <c r="W43" s="11" t="b">
        <f t="shared" si="3"/>
        <v>1</v>
      </c>
      <c r="X43" s="11" t="s">
        <v>9139</v>
      </c>
      <c r="Y43" s="11" t="s">
        <v>548</v>
      </c>
      <c r="Z43" s="11" t="b">
        <f t="shared" si="4"/>
        <v>0</v>
      </c>
      <c r="AA43" s="11" t="s">
        <v>549</v>
      </c>
      <c r="AB43" s="11" t="s">
        <v>5696</v>
      </c>
      <c r="AC43" s="11" t="s">
        <v>548</v>
      </c>
      <c r="AD43" s="11" t="b">
        <f t="shared" si="5"/>
        <v>0</v>
      </c>
      <c r="AE43" s="11" t="s">
        <v>2411</v>
      </c>
      <c r="AF43" s="11" t="s">
        <v>2411</v>
      </c>
      <c r="AG43" s="11" t="b">
        <f t="shared" si="6"/>
        <v>1</v>
      </c>
      <c r="AH43" s="11" t="s">
        <v>9200</v>
      </c>
      <c r="AI43" s="11" t="s">
        <v>9141</v>
      </c>
      <c r="AJ43" s="11" t="s">
        <v>9141</v>
      </c>
      <c r="AK43" s="11" t="b">
        <f t="shared" si="7"/>
        <v>1</v>
      </c>
      <c r="AL43" s="12" t="s">
        <v>63</v>
      </c>
      <c r="AM43" s="11" t="s">
        <v>63</v>
      </c>
      <c r="AN43" s="11" t="b">
        <f t="shared" si="8"/>
        <v>1</v>
      </c>
      <c r="AO43" s="12" t="s">
        <v>63</v>
      </c>
      <c r="AP43" s="12" t="s">
        <v>63</v>
      </c>
      <c r="AQ43" s="11" t="s">
        <v>63</v>
      </c>
      <c r="AR43" s="11" t="b">
        <f t="shared" si="9"/>
        <v>1</v>
      </c>
      <c r="AS43" s="11" t="s">
        <v>61</v>
      </c>
      <c r="AT43" s="11"/>
      <c r="AU43" s="11"/>
      <c r="AV43" s="11"/>
      <c r="AW43" s="12"/>
      <c r="AX43" s="12" t="s">
        <v>61</v>
      </c>
      <c r="AY43" s="12" t="s">
        <v>63</v>
      </c>
      <c r="AZ43" s="12" t="s">
        <v>63</v>
      </c>
      <c r="BA43" s="12" t="b">
        <f t="shared" si="10"/>
        <v>1</v>
      </c>
      <c r="BB43" s="12" t="s">
        <v>63</v>
      </c>
      <c r="BC43" s="12" t="s">
        <v>63</v>
      </c>
      <c r="BD43" s="12" t="s">
        <v>63</v>
      </c>
      <c r="BE43" s="12" t="b">
        <f t="shared" si="11"/>
        <v>1</v>
      </c>
      <c r="BF43" s="13" t="s">
        <v>770</v>
      </c>
      <c r="BG43" s="13" t="s">
        <v>63</v>
      </c>
      <c r="BH43" s="11" t="s">
        <v>203</v>
      </c>
      <c r="BI43" s="11" t="s">
        <v>203</v>
      </c>
      <c r="BJ43" s="11" t="b">
        <f t="shared" si="12"/>
        <v>1</v>
      </c>
      <c r="BK43" s="11" t="s">
        <v>771</v>
      </c>
      <c r="BL43" s="11" t="s">
        <v>771</v>
      </c>
      <c r="BM43" s="11" t="b">
        <f t="shared" si="13"/>
        <v>1</v>
      </c>
      <c r="BN43" s="16" t="s">
        <v>772</v>
      </c>
      <c r="BO43" s="11" t="s">
        <v>773</v>
      </c>
      <c r="BP43" s="11" t="s">
        <v>773</v>
      </c>
      <c r="BQ43" s="11" t="b">
        <f t="shared" si="14"/>
        <v>1</v>
      </c>
      <c r="BR43" s="11" t="s">
        <v>203</v>
      </c>
      <c r="BS43" s="11" t="s">
        <v>203</v>
      </c>
      <c r="BT43" s="11" t="b">
        <f t="shared" si="15"/>
        <v>1</v>
      </c>
      <c r="BU43" s="11" t="s">
        <v>774</v>
      </c>
      <c r="BV43" s="12" t="s">
        <v>774</v>
      </c>
      <c r="BW43" s="12" t="b">
        <f t="shared" si="16"/>
        <v>1</v>
      </c>
      <c r="BX43" s="16" t="s">
        <v>775</v>
      </c>
      <c r="BY43" s="11" t="s">
        <v>776</v>
      </c>
      <c r="BZ43" s="12" t="s">
        <v>776</v>
      </c>
      <c r="CA43" s="12" t="b">
        <f t="shared" si="17"/>
        <v>1</v>
      </c>
      <c r="CB43" s="16" t="s">
        <v>203</v>
      </c>
      <c r="CC43" s="11" t="s">
        <v>203</v>
      </c>
      <c r="CD43" s="11" t="b">
        <f t="shared" si="18"/>
        <v>1</v>
      </c>
      <c r="CE43" s="16" t="s">
        <v>777</v>
      </c>
      <c r="CF43" s="12" t="s">
        <v>777</v>
      </c>
      <c r="CG43" s="12" t="b">
        <f t="shared" si="19"/>
        <v>1</v>
      </c>
      <c r="CH43" s="16" t="s">
        <v>778</v>
      </c>
      <c r="CI43" s="16" t="s">
        <v>779</v>
      </c>
      <c r="CJ43" s="12" t="s">
        <v>779</v>
      </c>
      <c r="CK43" s="12" t="b">
        <f t="shared" si="20"/>
        <v>1</v>
      </c>
      <c r="CL43" s="25"/>
      <c r="CM43" s="11" t="s">
        <v>135</v>
      </c>
      <c r="CN43" s="11" t="s">
        <v>8917</v>
      </c>
      <c r="CO43" s="11" t="b">
        <f t="shared" si="21"/>
        <v>0</v>
      </c>
      <c r="CP43" s="11" t="s">
        <v>554</v>
      </c>
      <c r="CQ43" s="12" t="s">
        <v>555</v>
      </c>
      <c r="CR43" s="12" t="b">
        <f t="shared" si="22"/>
        <v>0</v>
      </c>
      <c r="CS43" s="11" t="b">
        <v>0</v>
      </c>
      <c r="CT43" s="11" t="s">
        <v>114</v>
      </c>
      <c r="CU43" s="11" t="b">
        <f t="shared" si="23"/>
        <v>1</v>
      </c>
      <c r="CV43" s="12" t="s">
        <v>63</v>
      </c>
      <c r="CW43" s="12" t="s">
        <v>63</v>
      </c>
      <c r="CX43" s="12" t="b">
        <f t="shared" si="24"/>
        <v>1</v>
      </c>
      <c r="CY43" s="25"/>
      <c r="CZ43" s="11" t="s">
        <v>71</v>
      </c>
      <c r="DA43" s="11" t="s">
        <v>410</v>
      </c>
      <c r="DB43" s="11" t="b">
        <f t="shared" si="25"/>
        <v>0</v>
      </c>
      <c r="DC43" s="11" t="s">
        <v>72</v>
      </c>
      <c r="DD43" s="12" t="s">
        <v>213</v>
      </c>
      <c r="DE43" s="12" t="s">
        <v>213</v>
      </c>
      <c r="DF43" s="13" t="b">
        <f t="shared" si="26"/>
        <v>1</v>
      </c>
      <c r="DG43" s="12" t="s">
        <v>213</v>
      </c>
      <c r="DH43" s="12" t="s">
        <v>213</v>
      </c>
      <c r="DI43" s="12" t="b">
        <f t="shared" si="27"/>
        <v>1</v>
      </c>
      <c r="DJ43" s="12" t="s">
        <v>213</v>
      </c>
      <c r="DK43" s="12" t="s">
        <v>213</v>
      </c>
      <c r="DL43" s="12" t="s">
        <v>73</v>
      </c>
      <c r="DM43" s="12" t="s">
        <v>213</v>
      </c>
      <c r="DN43" s="12" t="s">
        <v>213</v>
      </c>
      <c r="DO43" s="12" t="s">
        <v>213</v>
      </c>
      <c r="DP43" s="12" t="s">
        <v>213</v>
      </c>
      <c r="DQ43" s="12" t="s">
        <v>213</v>
      </c>
      <c r="DR43" s="12" t="s">
        <v>213</v>
      </c>
      <c r="DS43" s="12" t="s">
        <v>213</v>
      </c>
      <c r="DT43" s="12" t="s">
        <v>213</v>
      </c>
      <c r="DU43" s="25"/>
      <c r="DV43" s="11" t="s">
        <v>780</v>
      </c>
      <c r="DW43" s="11" t="s">
        <v>9147</v>
      </c>
      <c r="DX43" s="13" t="s">
        <v>9201</v>
      </c>
      <c r="DY43" s="12" t="s">
        <v>9037</v>
      </c>
      <c r="DZ43" s="12" t="s">
        <v>9038</v>
      </c>
      <c r="EA43" s="14">
        <v>44521</v>
      </c>
      <c r="EB43" s="14" t="s">
        <v>63</v>
      </c>
      <c r="EC43" s="14">
        <v>45346</v>
      </c>
      <c r="ED43" s="14">
        <v>45346</v>
      </c>
      <c r="EE43" s="136" t="b">
        <f>Table4[[#This Row],[Laatst gewijzigd op]]=Table4[[#This Row],[LastModifiedOn21]]</f>
        <v>1</v>
      </c>
      <c r="EF43" s="98"/>
    </row>
    <row r="44" spans="1:136" s="15" customFormat="1" ht="12.75" customHeight="1">
      <c r="A44" s="95">
        <v>42</v>
      </c>
      <c r="B44" s="70" t="s">
        <v>9202</v>
      </c>
      <c r="C44" s="70" t="s">
        <v>9202</v>
      </c>
      <c r="D44" s="44" t="b">
        <f t="shared" si="0"/>
        <v>1</v>
      </c>
      <c r="E44" s="70" t="s">
        <v>9203</v>
      </c>
      <c r="F44" s="70" t="s">
        <v>9204</v>
      </c>
      <c r="G44" s="70" t="s">
        <v>9204</v>
      </c>
      <c r="H44" s="44" t="b">
        <f t="shared" si="1"/>
        <v>1</v>
      </c>
      <c r="I44" s="71"/>
      <c r="J44" s="71"/>
      <c r="K44" s="71"/>
      <c r="L44" s="71"/>
      <c r="M44" s="71"/>
      <c r="N44" s="71"/>
      <c r="O44" s="71"/>
      <c r="P44" s="72"/>
      <c r="Q44" s="60"/>
      <c r="R44" s="60"/>
      <c r="S44" s="11" t="b">
        <f t="shared" si="2"/>
        <v>1</v>
      </c>
      <c r="T44" s="71"/>
      <c r="U44" s="71"/>
      <c r="V44" s="71"/>
      <c r="W44" s="11" t="b">
        <f t="shared" si="3"/>
        <v>1</v>
      </c>
      <c r="X44" s="71"/>
      <c r="Y44" s="71"/>
      <c r="Z44" s="11" t="b">
        <f t="shared" si="4"/>
        <v>1</v>
      </c>
      <c r="AA44" s="71"/>
      <c r="AB44" s="71"/>
      <c r="AC44" s="71"/>
      <c r="AD44" s="11" t="b">
        <f t="shared" si="5"/>
        <v>1</v>
      </c>
      <c r="AE44" s="71"/>
      <c r="AF44" s="71"/>
      <c r="AG44" s="11" t="b">
        <f t="shared" si="6"/>
        <v>1</v>
      </c>
      <c r="AH44" s="71"/>
      <c r="AI44" s="71"/>
      <c r="AJ44" s="71"/>
      <c r="AK44" s="11" t="b">
        <f t="shared" si="7"/>
        <v>1</v>
      </c>
      <c r="AL44" s="71"/>
      <c r="AM44" s="71"/>
      <c r="AN44" s="11" t="b">
        <f t="shared" si="8"/>
        <v>1</v>
      </c>
      <c r="AO44" s="71"/>
      <c r="AP44" s="71"/>
      <c r="AQ44" s="71"/>
      <c r="AR44" s="11" t="b">
        <f t="shared" si="9"/>
        <v>1</v>
      </c>
      <c r="AS44" s="71"/>
      <c r="AT44" s="71"/>
      <c r="AU44" s="71"/>
      <c r="AV44" s="71"/>
      <c r="AW44" s="71"/>
      <c r="AX44" s="71"/>
      <c r="AY44" s="71"/>
      <c r="AZ44" s="71"/>
      <c r="BA44" s="12" t="b">
        <f t="shared" si="10"/>
        <v>1</v>
      </c>
      <c r="BB44" s="71"/>
      <c r="BC44" s="71"/>
      <c r="BD44" s="71"/>
      <c r="BE44" s="12" t="b">
        <f t="shared" si="11"/>
        <v>1</v>
      </c>
      <c r="BF44" s="71"/>
      <c r="BG44" s="71"/>
      <c r="BH44" s="71"/>
      <c r="BI44" s="71"/>
      <c r="BJ44" s="11" t="b">
        <f t="shared" si="12"/>
        <v>1</v>
      </c>
      <c r="BK44" s="71"/>
      <c r="BL44" s="71"/>
      <c r="BM44" s="11" t="b">
        <f t="shared" si="13"/>
        <v>1</v>
      </c>
      <c r="BN44" s="71"/>
      <c r="BO44" s="71"/>
      <c r="BP44" s="71"/>
      <c r="BQ44" s="11" t="b">
        <f t="shared" si="14"/>
        <v>1</v>
      </c>
      <c r="BR44" s="71"/>
      <c r="BS44" s="71"/>
      <c r="BT44" s="11" t="b">
        <f t="shared" si="15"/>
        <v>1</v>
      </c>
      <c r="BU44" s="71"/>
      <c r="BV44" s="71"/>
      <c r="BW44" s="12" t="b">
        <f t="shared" si="16"/>
        <v>1</v>
      </c>
      <c r="BX44" s="71"/>
      <c r="BY44" s="71"/>
      <c r="BZ44" s="71"/>
      <c r="CA44" s="12" t="b">
        <f t="shared" si="17"/>
        <v>1</v>
      </c>
      <c r="CB44" s="71"/>
      <c r="CC44" s="71"/>
      <c r="CD44" s="11" t="b">
        <f t="shared" si="18"/>
        <v>1</v>
      </c>
      <c r="CE44" s="71"/>
      <c r="CF44" s="71"/>
      <c r="CG44" s="12" t="b">
        <f t="shared" si="19"/>
        <v>1</v>
      </c>
      <c r="CH44" s="60"/>
      <c r="CI44" s="71"/>
      <c r="CJ44" s="71"/>
      <c r="CK44" s="12" t="b">
        <f t="shared" si="20"/>
        <v>1</v>
      </c>
      <c r="CL44" s="72"/>
      <c r="CM44" s="60"/>
      <c r="CN44" s="60"/>
      <c r="CO44" s="11" t="b">
        <f t="shared" si="21"/>
        <v>1</v>
      </c>
      <c r="CP44" s="60"/>
      <c r="CQ44" s="60"/>
      <c r="CR44" s="12" t="b">
        <f t="shared" si="22"/>
        <v>1</v>
      </c>
      <c r="CS44" s="60"/>
      <c r="CT44" s="60"/>
      <c r="CU44" s="11" t="b">
        <f t="shared" si="23"/>
        <v>1</v>
      </c>
      <c r="CV44" s="61"/>
      <c r="CW44" s="61"/>
      <c r="CX44" s="12" t="b">
        <f t="shared" si="24"/>
        <v>1</v>
      </c>
      <c r="CY44" s="73"/>
      <c r="CZ44" s="60"/>
      <c r="DA44" s="60"/>
      <c r="DB44" s="11" t="b">
        <f t="shared" si="25"/>
        <v>1</v>
      </c>
      <c r="DC44" s="60"/>
      <c r="DD44" s="60"/>
      <c r="DE44" s="60"/>
      <c r="DF44" s="13" t="b">
        <f t="shared" si="26"/>
        <v>1</v>
      </c>
      <c r="DG44" s="60"/>
      <c r="DH44" s="60"/>
      <c r="DI44" s="12" t="b">
        <f t="shared" si="27"/>
        <v>1</v>
      </c>
      <c r="DJ44" s="60"/>
      <c r="DK44" s="60"/>
      <c r="DL44" s="60"/>
      <c r="DM44" s="60"/>
      <c r="DN44" s="60"/>
      <c r="DO44" s="60"/>
      <c r="DP44" s="60"/>
      <c r="DQ44" s="60"/>
      <c r="DR44" s="60"/>
      <c r="DS44" s="60"/>
      <c r="DT44" s="60"/>
      <c r="DU44" s="74"/>
      <c r="DV44" s="60"/>
      <c r="DW44" s="60"/>
      <c r="DX44" s="60"/>
      <c r="DY44" s="61"/>
      <c r="DZ44" s="61"/>
      <c r="EA44" s="62"/>
      <c r="EB44" s="62"/>
      <c r="EC44" s="62" t="e">
        <v>#N/A</v>
      </c>
      <c r="ED44" s="62" t="e">
        <v>#N/A</v>
      </c>
      <c r="EE44" s="138" t="e">
        <f>Table4[[#This Row],[Laatst gewijzigd op]]=Table4[[#This Row],[LastModifiedOn21]]</f>
        <v>#N/A</v>
      </c>
      <c r="EF44" s="97"/>
    </row>
    <row r="45" spans="1:136" s="15" customFormat="1" ht="12.75" customHeight="1">
      <c r="A45" s="96">
        <v>43</v>
      </c>
      <c r="B45" s="44" t="s">
        <v>783</v>
      </c>
      <c r="C45" s="44" t="s">
        <v>783</v>
      </c>
      <c r="D45" s="44" t="b">
        <f t="shared" si="0"/>
        <v>1</v>
      </c>
      <c r="E45" s="44" t="s">
        <v>784</v>
      </c>
      <c r="F45" s="44" t="s">
        <v>785</v>
      </c>
      <c r="G45" s="44" t="s">
        <v>785</v>
      </c>
      <c r="H45" s="44" t="b">
        <f t="shared" si="1"/>
        <v>1</v>
      </c>
      <c r="I45" s="11" t="s">
        <v>786</v>
      </c>
      <c r="J45" s="12">
        <v>199</v>
      </c>
      <c r="K45" s="12">
        <v>3163</v>
      </c>
      <c r="L45" s="13" t="s">
        <v>50</v>
      </c>
      <c r="M45" s="13" t="s">
        <v>8891</v>
      </c>
      <c r="N45" s="13" t="s">
        <v>8892</v>
      </c>
      <c r="O45" s="13" t="s">
        <v>50</v>
      </c>
      <c r="P45" s="25"/>
      <c r="Q45" s="11" t="s">
        <v>787</v>
      </c>
      <c r="R45" s="11" t="s">
        <v>787</v>
      </c>
      <c r="S45" s="11" t="b">
        <f t="shared" si="2"/>
        <v>1</v>
      </c>
      <c r="T45" s="11" t="s">
        <v>788</v>
      </c>
      <c r="U45" s="11" t="s">
        <v>9205</v>
      </c>
      <c r="V45" s="11" t="s">
        <v>789</v>
      </c>
      <c r="W45" s="11" t="b">
        <f t="shared" si="3"/>
        <v>0</v>
      </c>
      <c r="X45" s="11" t="s">
        <v>790</v>
      </c>
      <c r="Y45" s="11" t="s">
        <v>790</v>
      </c>
      <c r="Z45" s="11" t="b">
        <f t="shared" si="4"/>
        <v>1</v>
      </c>
      <c r="AA45" s="11" t="s">
        <v>790</v>
      </c>
      <c r="AB45" s="11" t="s">
        <v>790</v>
      </c>
      <c r="AC45" s="11" t="s">
        <v>790</v>
      </c>
      <c r="AD45" s="11" t="b">
        <f t="shared" si="5"/>
        <v>1</v>
      </c>
      <c r="AE45" s="11" t="s">
        <v>791</v>
      </c>
      <c r="AF45" s="11" t="s">
        <v>791</v>
      </c>
      <c r="AG45" s="11" t="b">
        <f t="shared" si="6"/>
        <v>1</v>
      </c>
      <c r="AH45" s="11" t="s">
        <v>792</v>
      </c>
      <c r="AI45" s="11" t="s">
        <v>793</v>
      </c>
      <c r="AJ45" s="11" t="s">
        <v>793</v>
      </c>
      <c r="AK45" s="11" t="b">
        <f t="shared" si="7"/>
        <v>1</v>
      </c>
      <c r="AL45" s="11" t="s">
        <v>794</v>
      </c>
      <c r="AM45" s="11" t="s">
        <v>794</v>
      </c>
      <c r="AN45" s="11" t="b">
        <f t="shared" si="8"/>
        <v>1</v>
      </c>
      <c r="AO45" s="11" t="s">
        <v>795</v>
      </c>
      <c r="AP45" s="11" t="s">
        <v>796</v>
      </c>
      <c r="AQ45" s="11" t="s">
        <v>796</v>
      </c>
      <c r="AR45" s="11" t="b">
        <f t="shared" si="9"/>
        <v>1</v>
      </c>
      <c r="AS45" s="11" t="s">
        <v>61</v>
      </c>
      <c r="AT45" s="11"/>
      <c r="AU45" s="11"/>
      <c r="AV45" s="11"/>
      <c r="AW45" s="11"/>
      <c r="AX45" s="12" t="s">
        <v>61</v>
      </c>
      <c r="AY45" s="11" t="s">
        <v>9206</v>
      </c>
      <c r="AZ45" s="12" t="s">
        <v>158</v>
      </c>
      <c r="BA45" s="12" t="b">
        <f t="shared" si="10"/>
        <v>0</v>
      </c>
      <c r="BB45" s="12" t="s">
        <v>63</v>
      </c>
      <c r="BC45" s="11" t="s">
        <v>9207</v>
      </c>
      <c r="BD45" s="12" t="s">
        <v>159</v>
      </c>
      <c r="BE45" s="12" t="b">
        <f t="shared" si="11"/>
        <v>0</v>
      </c>
      <c r="BF45" s="13" t="s">
        <v>63</v>
      </c>
      <c r="BG45" s="13" t="s">
        <v>9208</v>
      </c>
      <c r="BH45" s="11" t="s">
        <v>203</v>
      </c>
      <c r="BI45" s="11" t="s">
        <v>203</v>
      </c>
      <c r="BJ45" s="11" t="b">
        <f t="shared" si="12"/>
        <v>1</v>
      </c>
      <c r="BK45" s="11" t="s">
        <v>797</v>
      </c>
      <c r="BL45" s="11" t="s">
        <v>797</v>
      </c>
      <c r="BM45" s="11" t="b">
        <f t="shared" si="13"/>
        <v>1</v>
      </c>
      <c r="BN45" s="11" t="s">
        <v>798</v>
      </c>
      <c r="BO45" s="11" t="s">
        <v>799</v>
      </c>
      <c r="BP45" s="11" t="s">
        <v>799</v>
      </c>
      <c r="BQ45" s="11" t="b">
        <f t="shared" si="14"/>
        <v>1</v>
      </c>
      <c r="BR45" s="11" t="s">
        <v>203</v>
      </c>
      <c r="BS45" s="11" t="s">
        <v>203</v>
      </c>
      <c r="BT45" s="11" t="b">
        <f t="shared" si="15"/>
        <v>1</v>
      </c>
      <c r="BU45" s="11" t="s">
        <v>800</v>
      </c>
      <c r="BV45" s="12" t="s">
        <v>800</v>
      </c>
      <c r="BW45" s="12" t="b">
        <f t="shared" si="16"/>
        <v>1</v>
      </c>
      <c r="BX45" s="11" t="s">
        <v>798</v>
      </c>
      <c r="BY45" s="11" t="s">
        <v>801</v>
      </c>
      <c r="BZ45" s="12" t="s">
        <v>801</v>
      </c>
      <c r="CA45" s="12" t="b">
        <f t="shared" si="17"/>
        <v>1</v>
      </c>
      <c r="CB45" s="11" t="s">
        <v>64</v>
      </c>
      <c r="CC45" s="11" t="s">
        <v>64</v>
      </c>
      <c r="CD45" s="11" t="b">
        <f t="shared" si="18"/>
        <v>1</v>
      </c>
      <c r="CE45" s="12" t="s">
        <v>63</v>
      </c>
      <c r="CF45" s="12" t="s">
        <v>63</v>
      </c>
      <c r="CG45" s="12" t="b">
        <f t="shared" si="19"/>
        <v>1</v>
      </c>
      <c r="CH45" s="12" t="s">
        <v>63</v>
      </c>
      <c r="CI45" s="12" t="s">
        <v>63</v>
      </c>
      <c r="CJ45" s="12" t="s">
        <v>63</v>
      </c>
      <c r="CK45" s="12" t="b">
        <f t="shared" si="20"/>
        <v>1</v>
      </c>
      <c r="CL45" s="25"/>
      <c r="CM45" s="11" t="s">
        <v>802</v>
      </c>
      <c r="CN45" s="11" t="s">
        <v>803</v>
      </c>
      <c r="CO45" s="11" t="b">
        <f t="shared" si="21"/>
        <v>0</v>
      </c>
      <c r="CP45" s="12" t="s">
        <v>63</v>
      </c>
      <c r="CQ45" s="12" t="s">
        <v>63</v>
      </c>
      <c r="CR45" s="12" t="b">
        <f t="shared" si="22"/>
        <v>1</v>
      </c>
      <c r="CS45" s="16" t="s">
        <v>50</v>
      </c>
      <c r="CT45" s="11" t="s">
        <v>114</v>
      </c>
      <c r="CU45" s="11" t="b">
        <f t="shared" si="23"/>
        <v>0</v>
      </c>
      <c r="CV45" s="12" t="s">
        <v>804</v>
      </c>
      <c r="CW45" s="12" t="s">
        <v>63</v>
      </c>
      <c r="CX45" s="12" t="b">
        <f t="shared" si="24"/>
        <v>0</v>
      </c>
      <c r="CY45" s="25"/>
      <c r="CZ45" s="11" t="s">
        <v>71</v>
      </c>
      <c r="DA45" s="11" t="s">
        <v>71</v>
      </c>
      <c r="DB45" s="11" t="b">
        <f t="shared" si="25"/>
        <v>1</v>
      </c>
      <c r="DC45" s="11" t="s">
        <v>212</v>
      </c>
      <c r="DD45" s="12" t="s">
        <v>73</v>
      </c>
      <c r="DE45" s="12" t="s">
        <v>73</v>
      </c>
      <c r="DF45" s="13" t="b">
        <f t="shared" si="26"/>
        <v>1</v>
      </c>
      <c r="DG45" s="12" t="s">
        <v>73</v>
      </c>
      <c r="DH45" s="12" t="s">
        <v>73</v>
      </c>
      <c r="DI45" s="12" t="b">
        <f t="shared" si="27"/>
        <v>1</v>
      </c>
      <c r="DJ45" s="12" t="s">
        <v>73</v>
      </c>
      <c r="DK45" s="12" t="s">
        <v>73</v>
      </c>
      <c r="DL45" s="12" t="s">
        <v>73</v>
      </c>
      <c r="DM45" s="12" t="s">
        <v>73</v>
      </c>
      <c r="DN45" s="12" t="s">
        <v>73</v>
      </c>
      <c r="DO45" s="12" t="s">
        <v>73</v>
      </c>
      <c r="DP45" s="12" t="s">
        <v>73</v>
      </c>
      <c r="DQ45" s="12" t="s">
        <v>73</v>
      </c>
      <c r="DR45" s="12" t="s">
        <v>73</v>
      </c>
      <c r="DS45" s="12" t="s">
        <v>73</v>
      </c>
      <c r="DT45" s="12" t="s">
        <v>73</v>
      </c>
      <c r="DU45" s="25"/>
      <c r="DV45" s="11" t="s">
        <v>805</v>
      </c>
      <c r="DW45" s="17" t="s">
        <v>806</v>
      </c>
      <c r="DX45" s="13" t="s">
        <v>9209</v>
      </c>
      <c r="DY45" s="18" t="s">
        <v>806</v>
      </c>
      <c r="DZ45" s="18" t="s">
        <v>806</v>
      </c>
      <c r="EA45" s="14" t="s">
        <v>63</v>
      </c>
      <c r="EB45" s="14">
        <v>44702</v>
      </c>
      <c r="EC45" s="14">
        <v>45612</v>
      </c>
      <c r="ED45" s="14">
        <v>45612</v>
      </c>
      <c r="EE45" s="136" t="b">
        <f>Table4[[#This Row],[Laatst gewijzigd op]]=Table4[[#This Row],[LastModifiedOn21]]</f>
        <v>1</v>
      </c>
      <c r="EF45" s="97"/>
    </row>
    <row r="46" spans="1:136" s="15" customFormat="1" ht="12.75" customHeight="1">
      <c r="A46" s="96">
        <v>44</v>
      </c>
      <c r="B46" s="44" t="s">
        <v>807</v>
      </c>
      <c r="C46" s="44" t="s">
        <v>807</v>
      </c>
      <c r="D46" s="44" t="b">
        <f t="shared" si="0"/>
        <v>1</v>
      </c>
      <c r="E46" s="44" t="s">
        <v>808</v>
      </c>
      <c r="F46" s="44" t="s">
        <v>809</v>
      </c>
      <c r="G46" s="44" t="s">
        <v>809</v>
      </c>
      <c r="H46" s="44" t="b">
        <f t="shared" si="1"/>
        <v>1</v>
      </c>
      <c r="I46" s="11" t="s">
        <v>810</v>
      </c>
      <c r="J46" s="12">
        <v>200</v>
      </c>
      <c r="K46" s="12">
        <v>3164</v>
      </c>
      <c r="L46" s="13" t="s">
        <v>50</v>
      </c>
      <c r="M46" s="13" t="s">
        <v>8891</v>
      </c>
      <c r="N46" s="13" t="s">
        <v>8892</v>
      </c>
      <c r="O46" s="13" t="s">
        <v>50</v>
      </c>
      <c r="P46" s="25"/>
      <c r="Q46" s="11" t="s">
        <v>811</v>
      </c>
      <c r="R46" s="11" t="s">
        <v>811</v>
      </c>
      <c r="S46" s="11" t="b">
        <f t="shared" si="2"/>
        <v>1</v>
      </c>
      <c r="T46" s="11" t="s">
        <v>9210</v>
      </c>
      <c r="U46" s="11" t="s">
        <v>812</v>
      </c>
      <c r="V46" s="11" t="s">
        <v>812</v>
      </c>
      <c r="W46" s="11" t="b">
        <f t="shared" si="3"/>
        <v>1</v>
      </c>
      <c r="X46" s="11" t="s">
        <v>813</v>
      </c>
      <c r="Y46" s="11" t="s">
        <v>813</v>
      </c>
      <c r="Z46" s="11" t="b">
        <f t="shared" si="4"/>
        <v>1</v>
      </c>
      <c r="AA46" s="11" t="s">
        <v>813</v>
      </c>
      <c r="AB46" s="11" t="s">
        <v>813</v>
      </c>
      <c r="AC46" s="11" t="s">
        <v>813</v>
      </c>
      <c r="AD46" s="11" t="b">
        <f t="shared" si="5"/>
        <v>1</v>
      </c>
      <c r="AE46" s="11" t="s">
        <v>814</v>
      </c>
      <c r="AF46" s="11" t="s">
        <v>814</v>
      </c>
      <c r="AG46" s="11" t="b">
        <f t="shared" si="6"/>
        <v>1</v>
      </c>
      <c r="AH46" s="11" t="s">
        <v>815</v>
      </c>
      <c r="AI46" s="11" t="s">
        <v>816</v>
      </c>
      <c r="AJ46" s="11" t="s">
        <v>816</v>
      </c>
      <c r="AK46" s="11" t="b">
        <f t="shared" si="7"/>
        <v>1</v>
      </c>
      <c r="AL46" s="11" t="s">
        <v>794</v>
      </c>
      <c r="AM46" s="11" t="s">
        <v>794</v>
      </c>
      <c r="AN46" s="11" t="b">
        <f t="shared" si="8"/>
        <v>1</v>
      </c>
      <c r="AO46" s="11" t="s">
        <v>817</v>
      </c>
      <c r="AP46" s="11" t="s">
        <v>796</v>
      </c>
      <c r="AQ46" s="11" t="s">
        <v>796</v>
      </c>
      <c r="AR46" s="11" t="b">
        <f t="shared" si="9"/>
        <v>1</v>
      </c>
      <c r="AS46" s="11" t="s">
        <v>61</v>
      </c>
      <c r="AT46" s="11"/>
      <c r="AU46" s="11"/>
      <c r="AV46" s="11"/>
      <c r="AW46" s="11"/>
      <c r="AX46" s="12" t="s">
        <v>61</v>
      </c>
      <c r="AY46" s="11" t="s">
        <v>9211</v>
      </c>
      <c r="AZ46" s="12" t="s">
        <v>158</v>
      </c>
      <c r="BA46" s="12" t="b">
        <f t="shared" si="10"/>
        <v>0</v>
      </c>
      <c r="BB46" s="12" t="s">
        <v>63</v>
      </c>
      <c r="BC46" s="11" t="s">
        <v>9212</v>
      </c>
      <c r="BD46" s="12" t="s">
        <v>159</v>
      </c>
      <c r="BE46" s="12" t="b">
        <f t="shared" si="11"/>
        <v>0</v>
      </c>
      <c r="BF46" s="13" t="s">
        <v>63</v>
      </c>
      <c r="BG46" s="13" t="s">
        <v>63</v>
      </c>
      <c r="BH46" s="11" t="s">
        <v>203</v>
      </c>
      <c r="BI46" s="11" t="s">
        <v>203</v>
      </c>
      <c r="BJ46" s="11" t="b">
        <f t="shared" si="12"/>
        <v>1</v>
      </c>
      <c r="BK46" s="11" t="s">
        <v>797</v>
      </c>
      <c r="BL46" s="11" t="s">
        <v>797</v>
      </c>
      <c r="BM46" s="11" t="b">
        <f t="shared" si="13"/>
        <v>1</v>
      </c>
      <c r="BN46" s="11" t="s">
        <v>798</v>
      </c>
      <c r="BO46" s="11" t="s">
        <v>799</v>
      </c>
      <c r="BP46" s="11" t="s">
        <v>799</v>
      </c>
      <c r="BQ46" s="11" t="b">
        <f t="shared" si="14"/>
        <v>1</v>
      </c>
      <c r="BR46" s="11" t="s">
        <v>203</v>
      </c>
      <c r="BS46" s="11" t="s">
        <v>203</v>
      </c>
      <c r="BT46" s="11" t="b">
        <f t="shared" si="15"/>
        <v>1</v>
      </c>
      <c r="BU46" s="11" t="s">
        <v>800</v>
      </c>
      <c r="BV46" s="12" t="s">
        <v>800</v>
      </c>
      <c r="BW46" s="12" t="b">
        <f t="shared" si="16"/>
        <v>1</v>
      </c>
      <c r="BX46" s="11" t="s">
        <v>798</v>
      </c>
      <c r="BY46" s="11" t="s">
        <v>801</v>
      </c>
      <c r="BZ46" s="12" t="s">
        <v>801</v>
      </c>
      <c r="CA46" s="12" t="b">
        <f t="shared" si="17"/>
        <v>1</v>
      </c>
      <c r="CB46" s="11" t="s">
        <v>64</v>
      </c>
      <c r="CC46" s="11" t="s">
        <v>64</v>
      </c>
      <c r="CD46" s="11" t="b">
        <f t="shared" si="18"/>
        <v>1</v>
      </c>
      <c r="CE46" s="12" t="s">
        <v>63</v>
      </c>
      <c r="CF46" s="12" t="s">
        <v>63</v>
      </c>
      <c r="CG46" s="12" t="b">
        <f t="shared" si="19"/>
        <v>1</v>
      </c>
      <c r="CH46" s="12" t="s">
        <v>63</v>
      </c>
      <c r="CI46" s="12" t="s">
        <v>63</v>
      </c>
      <c r="CJ46" s="12" t="s">
        <v>63</v>
      </c>
      <c r="CK46" s="12" t="b">
        <f t="shared" si="20"/>
        <v>1</v>
      </c>
      <c r="CL46" s="25"/>
      <c r="CM46" s="11" t="s">
        <v>802</v>
      </c>
      <c r="CN46" s="11" t="s">
        <v>803</v>
      </c>
      <c r="CO46" s="11" t="b">
        <f t="shared" si="21"/>
        <v>0</v>
      </c>
      <c r="CP46" s="12" t="s">
        <v>63</v>
      </c>
      <c r="CQ46" s="12" t="s">
        <v>63</v>
      </c>
      <c r="CR46" s="12" t="b">
        <f t="shared" si="22"/>
        <v>1</v>
      </c>
      <c r="CS46" s="16" t="s">
        <v>50</v>
      </c>
      <c r="CT46" s="11" t="s">
        <v>114</v>
      </c>
      <c r="CU46" s="11" t="b">
        <f t="shared" si="23"/>
        <v>0</v>
      </c>
      <c r="CV46" s="12" t="s">
        <v>804</v>
      </c>
      <c r="CW46" s="12" t="s">
        <v>63</v>
      </c>
      <c r="CX46" s="12" t="b">
        <f t="shared" si="24"/>
        <v>0</v>
      </c>
      <c r="CY46" s="25"/>
      <c r="CZ46" s="11" t="s">
        <v>71</v>
      </c>
      <c r="DA46" s="11" t="s">
        <v>71</v>
      </c>
      <c r="DB46" s="11" t="b">
        <f t="shared" si="25"/>
        <v>1</v>
      </c>
      <c r="DC46" s="11" t="s">
        <v>212</v>
      </c>
      <c r="DD46" s="12" t="s">
        <v>73</v>
      </c>
      <c r="DE46" s="12" t="s">
        <v>73</v>
      </c>
      <c r="DF46" s="13" t="b">
        <f t="shared" si="26"/>
        <v>1</v>
      </c>
      <c r="DG46" s="12" t="s">
        <v>73</v>
      </c>
      <c r="DH46" s="12" t="s">
        <v>73</v>
      </c>
      <c r="DI46" s="12" t="b">
        <f t="shared" si="27"/>
        <v>1</v>
      </c>
      <c r="DJ46" s="12" t="s">
        <v>73</v>
      </c>
      <c r="DK46" s="12" t="s">
        <v>73</v>
      </c>
      <c r="DL46" s="12" t="s">
        <v>73</v>
      </c>
      <c r="DM46" s="12" t="s">
        <v>73</v>
      </c>
      <c r="DN46" s="12" t="s">
        <v>73</v>
      </c>
      <c r="DO46" s="12" t="s">
        <v>73</v>
      </c>
      <c r="DP46" s="12" t="s">
        <v>73</v>
      </c>
      <c r="DQ46" s="12" t="s">
        <v>73</v>
      </c>
      <c r="DR46" s="12" t="s">
        <v>73</v>
      </c>
      <c r="DS46" s="12" t="s">
        <v>73</v>
      </c>
      <c r="DT46" s="12" t="s">
        <v>73</v>
      </c>
      <c r="DU46" s="25"/>
      <c r="DV46" s="11" t="s">
        <v>818</v>
      </c>
      <c r="DW46" s="17" t="s">
        <v>806</v>
      </c>
      <c r="DX46" s="13" t="s">
        <v>9209</v>
      </c>
      <c r="DY46" s="18" t="s">
        <v>806</v>
      </c>
      <c r="DZ46" s="18" t="s">
        <v>806</v>
      </c>
      <c r="EA46" s="14" t="s">
        <v>63</v>
      </c>
      <c r="EB46" s="14" t="s">
        <v>63</v>
      </c>
      <c r="EC46" s="14">
        <v>45346</v>
      </c>
      <c r="ED46" s="14">
        <v>45346</v>
      </c>
      <c r="EE46" s="136" t="b">
        <f>Table4[[#This Row],[Laatst gewijzigd op]]=Table4[[#This Row],[LastModifiedOn21]]</f>
        <v>1</v>
      </c>
      <c r="EF46" s="97"/>
    </row>
    <row r="47" spans="1:136" s="15" customFormat="1" ht="12.75" customHeight="1">
      <c r="A47" s="96">
        <v>45</v>
      </c>
      <c r="B47" s="44" t="s">
        <v>819</v>
      </c>
      <c r="C47" s="44" t="s">
        <v>819</v>
      </c>
      <c r="D47" s="44" t="b">
        <f t="shared" si="0"/>
        <v>1</v>
      </c>
      <c r="E47" s="44" t="s">
        <v>820</v>
      </c>
      <c r="F47" s="44" t="s">
        <v>821</v>
      </c>
      <c r="G47" s="44" t="s">
        <v>822</v>
      </c>
      <c r="H47" s="44" t="b">
        <f t="shared" si="1"/>
        <v>0</v>
      </c>
      <c r="I47" s="11" t="s">
        <v>99</v>
      </c>
      <c r="J47" s="12">
        <v>203</v>
      </c>
      <c r="K47" s="12">
        <v>3165</v>
      </c>
      <c r="L47" s="13" t="s">
        <v>823</v>
      </c>
      <c r="M47" s="13" t="s">
        <v>8873</v>
      </c>
      <c r="N47" s="13" t="s">
        <v>8840</v>
      </c>
      <c r="O47" s="13" t="s">
        <v>782</v>
      </c>
      <c r="P47" s="25"/>
      <c r="Q47" s="11" t="s">
        <v>824</v>
      </c>
      <c r="R47" s="11" t="s">
        <v>824</v>
      </c>
      <c r="S47" s="11" t="b">
        <f t="shared" si="2"/>
        <v>1</v>
      </c>
      <c r="T47" s="11" t="s">
        <v>825</v>
      </c>
      <c r="U47" s="11" t="s">
        <v>826</v>
      </c>
      <c r="V47" s="11" t="s">
        <v>826</v>
      </c>
      <c r="W47" s="11" t="b">
        <f t="shared" si="3"/>
        <v>1</v>
      </c>
      <c r="X47" s="11" t="s">
        <v>827</v>
      </c>
      <c r="Y47" s="11" t="s">
        <v>827</v>
      </c>
      <c r="Z47" s="11" t="b">
        <f t="shared" si="4"/>
        <v>1</v>
      </c>
      <c r="AA47" s="11" t="s">
        <v>827</v>
      </c>
      <c r="AB47" s="11" t="s">
        <v>827</v>
      </c>
      <c r="AC47" s="11" t="s">
        <v>827</v>
      </c>
      <c r="AD47" s="11" t="b">
        <f t="shared" si="5"/>
        <v>1</v>
      </c>
      <c r="AE47" s="11" t="s">
        <v>828</v>
      </c>
      <c r="AF47" s="11" t="s">
        <v>828</v>
      </c>
      <c r="AG47" s="11" t="b">
        <f t="shared" si="6"/>
        <v>1</v>
      </c>
      <c r="AH47" s="11" t="s">
        <v>829</v>
      </c>
      <c r="AI47" s="11" t="s">
        <v>830</v>
      </c>
      <c r="AJ47" s="11" t="s">
        <v>830</v>
      </c>
      <c r="AK47" s="11" t="b">
        <f t="shared" si="7"/>
        <v>1</v>
      </c>
      <c r="AL47" s="11" t="s">
        <v>831</v>
      </c>
      <c r="AM47" s="11" t="s">
        <v>831</v>
      </c>
      <c r="AN47" s="11" t="b">
        <f t="shared" si="8"/>
        <v>1</v>
      </c>
      <c r="AO47" s="11" t="s">
        <v>832</v>
      </c>
      <c r="AP47" s="11" t="s">
        <v>833</v>
      </c>
      <c r="AQ47" s="11" t="s">
        <v>833</v>
      </c>
      <c r="AR47" s="11" t="b">
        <f t="shared" si="9"/>
        <v>1</v>
      </c>
      <c r="AS47" s="11" t="s">
        <v>61</v>
      </c>
      <c r="AT47" s="11"/>
      <c r="AU47" s="11"/>
      <c r="AV47" s="11"/>
      <c r="AW47" s="11"/>
      <c r="AX47" s="12" t="s">
        <v>61</v>
      </c>
      <c r="AY47" s="11" t="s">
        <v>9116</v>
      </c>
      <c r="AZ47" s="12" t="s">
        <v>9213</v>
      </c>
      <c r="BA47" s="12" t="b">
        <f t="shared" si="10"/>
        <v>0</v>
      </c>
      <c r="BB47" s="12" t="s">
        <v>63</v>
      </c>
      <c r="BC47" s="11" t="s">
        <v>9117</v>
      </c>
      <c r="BD47" s="12" t="s">
        <v>159</v>
      </c>
      <c r="BE47" s="12" t="b">
        <f t="shared" si="11"/>
        <v>0</v>
      </c>
      <c r="BF47" s="13" t="s">
        <v>834</v>
      </c>
      <c r="BG47" s="13" t="s">
        <v>63</v>
      </c>
      <c r="BH47" s="11" t="s">
        <v>203</v>
      </c>
      <c r="BI47" s="11" t="s">
        <v>203</v>
      </c>
      <c r="BJ47" s="11" t="b">
        <f t="shared" si="12"/>
        <v>1</v>
      </c>
      <c r="BK47" s="11" t="s">
        <v>797</v>
      </c>
      <c r="BL47" s="11" t="s">
        <v>797</v>
      </c>
      <c r="BM47" s="11" t="b">
        <f t="shared" si="13"/>
        <v>1</v>
      </c>
      <c r="BN47" s="11" t="s">
        <v>798</v>
      </c>
      <c r="BO47" s="11" t="s">
        <v>799</v>
      </c>
      <c r="BP47" s="11" t="s">
        <v>799</v>
      </c>
      <c r="BQ47" s="11" t="b">
        <f t="shared" si="14"/>
        <v>1</v>
      </c>
      <c r="BR47" s="11" t="s">
        <v>203</v>
      </c>
      <c r="BS47" s="11" t="s">
        <v>203</v>
      </c>
      <c r="BT47" s="11" t="b">
        <f t="shared" si="15"/>
        <v>1</v>
      </c>
      <c r="BU47" s="11" t="s">
        <v>800</v>
      </c>
      <c r="BV47" s="12" t="s">
        <v>800</v>
      </c>
      <c r="BW47" s="12" t="b">
        <f t="shared" si="16"/>
        <v>1</v>
      </c>
      <c r="BX47" s="11" t="s">
        <v>798</v>
      </c>
      <c r="BY47" s="11" t="s">
        <v>801</v>
      </c>
      <c r="BZ47" s="12" t="s">
        <v>801</v>
      </c>
      <c r="CA47" s="12" t="b">
        <f t="shared" si="17"/>
        <v>1</v>
      </c>
      <c r="CB47" s="11" t="s">
        <v>64</v>
      </c>
      <c r="CC47" s="11" t="s">
        <v>64</v>
      </c>
      <c r="CD47" s="11" t="b">
        <f t="shared" si="18"/>
        <v>1</v>
      </c>
      <c r="CE47" s="12" t="s">
        <v>63</v>
      </c>
      <c r="CF47" s="12" t="s">
        <v>63</v>
      </c>
      <c r="CG47" s="12" t="b">
        <f t="shared" si="19"/>
        <v>1</v>
      </c>
      <c r="CH47" s="12" t="s">
        <v>63</v>
      </c>
      <c r="CI47" s="12" t="s">
        <v>63</v>
      </c>
      <c r="CJ47" s="12" t="s">
        <v>63</v>
      </c>
      <c r="CK47" s="12" t="b">
        <f t="shared" si="20"/>
        <v>1</v>
      </c>
      <c r="CL47" s="25"/>
      <c r="CM47" s="11" t="s">
        <v>67</v>
      </c>
      <c r="CN47" s="11" t="s">
        <v>113</v>
      </c>
      <c r="CO47" s="11" t="b">
        <f t="shared" si="21"/>
        <v>0</v>
      </c>
      <c r="CP47" s="12" t="s">
        <v>63</v>
      </c>
      <c r="CQ47" s="12" t="s">
        <v>63</v>
      </c>
      <c r="CR47" s="12" t="b">
        <f t="shared" si="22"/>
        <v>1</v>
      </c>
      <c r="CS47" s="11" t="b">
        <v>0</v>
      </c>
      <c r="CT47" s="11" t="s">
        <v>114</v>
      </c>
      <c r="CU47" s="11" t="b">
        <f t="shared" si="23"/>
        <v>1</v>
      </c>
      <c r="CV47" s="12" t="s">
        <v>115</v>
      </c>
      <c r="CW47" s="12" t="s">
        <v>63</v>
      </c>
      <c r="CX47" s="12" t="b">
        <f t="shared" si="24"/>
        <v>0</v>
      </c>
      <c r="CY47" s="25"/>
      <c r="CZ47" s="11" t="s">
        <v>71</v>
      </c>
      <c r="DA47" s="11" t="s">
        <v>71</v>
      </c>
      <c r="DB47" s="11" t="b">
        <f t="shared" si="25"/>
        <v>1</v>
      </c>
      <c r="DC47" s="11" t="s">
        <v>212</v>
      </c>
      <c r="DD47" s="12" t="s">
        <v>73</v>
      </c>
      <c r="DE47" s="12" t="s">
        <v>73</v>
      </c>
      <c r="DF47" s="13" t="b">
        <f t="shared" si="26"/>
        <v>1</v>
      </c>
      <c r="DG47" s="12" t="s">
        <v>73</v>
      </c>
      <c r="DH47" s="12" t="s">
        <v>73</v>
      </c>
      <c r="DI47" s="12" t="b">
        <f t="shared" si="27"/>
        <v>1</v>
      </c>
      <c r="DJ47" s="12" t="s">
        <v>73</v>
      </c>
      <c r="DK47" s="12" t="s">
        <v>73</v>
      </c>
      <c r="DL47" s="12" t="s">
        <v>73</v>
      </c>
      <c r="DM47" s="12" t="s">
        <v>73</v>
      </c>
      <c r="DN47" s="12" t="s">
        <v>73</v>
      </c>
      <c r="DO47" s="12" t="s">
        <v>73</v>
      </c>
      <c r="DP47" s="12" t="s">
        <v>73</v>
      </c>
      <c r="DQ47" s="12" t="s">
        <v>73</v>
      </c>
      <c r="DR47" s="12" t="s">
        <v>73</v>
      </c>
      <c r="DS47" s="12" t="s">
        <v>73</v>
      </c>
      <c r="DT47" s="12" t="s">
        <v>73</v>
      </c>
      <c r="DU47" s="25"/>
      <c r="DV47" s="11" t="s">
        <v>835</v>
      </c>
      <c r="DW47" s="11" t="s">
        <v>99</v>
      </c>
      <c r="DX47" s="13" t="s">
        <v>836</v>
      </c>
      <c r="DY47" s="12" t="s">
        <v>9037</v>
      </c>
      <c r="DZ47" s="12" t="s">
        <v>9038</v>
      </c>
      <c r="EA47" s="14" t="s">
        <v>63</v>
      </c>
      <c r="EB47" s="14">
        <v>45157</v>
      </c>
      <c r="EC47" s="14">
        <v>45346</v>
      </c>
      <c r="ED47" s="14">
        <v>45346</v>
      </c>
      <c r="EE47" s="136" t="b">
        <f>Table4[[#This Row],[Laatst gewijzigd op]]=Table4[[#This Row],[LastModifiedOn21]]</f>
        <v>1</v>
      </c>
      <c r="EF47" s="97"/>
    </row>
    <row r="48" spans="1:136" s="15" customFormat="1" ht="12.75" customHeight="1">
      <c r="A48" s="96">
        <v>46</v>
      </c>
      <c r="B48" s="44" t="s">
        <v>837</v>
      </c>
      <c r="C48" s="44" t="s">
        <v>837</v>
      </c>
      <c r="D48" s="44" t="b">
        <f t="shared" si="0"/>
        <v>1</v>
      </c>
      <c r="E48" s="44" t="s">
        <v>838</v>
      </c>
      <c r="F48" s="44" t="s">
        <v>839</v>
      </c>
      <c r="G48" s="44" t="s">
        <v>840</v>
      </c>
      <c r="H48" s="44" t="b">
        <f t="shared" si="1"/>
        <v>0</v>
      </c>
      <c r="I48" s="11" t="s">
        <v>841</v>
      </c>
      <c r="J48" s="12">
        <v>202</v>
      </c>
      <c r="K48" s="12">
        <v>3170</v>
      </c>
      <c r="L48" s="13" t="s">
        <v>842</v>
      </c>
      <c r="M48" s="13" t="s">
        <v>8873</v>
      </c>
      <c r="N48" s="13" t="s">
        <v>8840</v>
      </c>
      <c r="O48" s="13" t="s">
        <v>782</v>
      </c>
      <c r="P48" s="25"/>
      <c r="Q48" s="11" t="s">
        <v>843</v>
      </c>
      <c r="R48" s="11" t="s">
        <v>843</v>
      </c>
      <c r="S48" s="11" t="b">
        <f t="shared" si="2"/>
        <v>1</v>
      </c>
      <c r="T48" s="11" t="s">
        <v>844</v>
      </c>
      <c r="U48" s="11" t="s">
        <v>845</v>
      </c>
      <c r="V48" s="11" t="s">
        <v>845</v>
      </c>
      <c r="W48" s="11" t="b">
        <f t="shared" si="3"/>
        <v>1</v>
      </c>
      <c r="X48" s="11" t="s">
        <v>846</v>
      </c>
      <c r="Y48" s="11" t="s">
        <v>846</v>
      </c>
      <c r="Z48" s="11" t="b">
        <f t="shared" si="4"/>
        <v>1</v>
      </c>
      <c r="AA48" s="11" t="s">
        <v>846</v>
      </c>
      <c r="AB48" s="11" t="s">
        <v>846</v>
      </c>
      <c r="AC48" s="11" t="s">
        <v>846</v>
      </c>
      <c r="AD48" s="11" t="b">
        <f t="shared" si="5"/>
        <v>1</v>
      </c>
      <c r="AE48" s="11" t="s">
        <v>847</v>
      </c>
      <c r="AF48" s="11" t="s">
        <v>847</v>
      </c>
      <c r="AG48" s="11" t="b">
        <f t="shared" si="6"/>
        <v>1</v>
      </c>
      <c r="AH48" s="11" t="s">
        <v>848</v>
      </c>
      <c r="AI48" s="11" t="s">
        <v>849</v>
      </c>
      <c r="AJ48" s="11" t="s">
        <v>849</v>
      </c>
      <c r="AK48" s="11" t="b">
        <f t="shared" si="7"/>
        <v>1</v>
      </c>
      <c r="AL48" s="11" t="s">
        <v>831</v>
      </c>
      <c r="AM48" s="11" t="s">
        <v>831</v>
      </c>
      <c r="AN48" s="11" t="b">
        <f t="shared" si="8"/>
        <v>1</v>
      </c>
      <c r="AO48" s="11" t="s">
        <v>832</v>
      </c>
      <c r="AP48" s="11" t="s">
        <v>833</v>
      </c>
      <c r="AQ48" s="11" t="s">
        <v>833</v>
      </c>
      <c r="AR48" s="11" t="b">
        <f t="shared" si="9"/>
        <v>1</v>
      </c>
      <c r="AS48" s="11" t="s">
        <v>61</v>
      </c>
      <c r="AT48" s="11"/>
      <c r="AU48" s="11"/>
      <c r="AV48" s="11"/>
      <c r="AW48" s="11"/>
      <c r="AX48" s="12" t="s">
        <v>61</v>
      </c>
      <c r="AY48" s="11" t="s">
        <v>9214</v>
      </c>
      <c r="AZ48" s="12" t="s">
        <v>158</v>
      </c>
      <c r="BA48" s="12" t="b">
        <f t="shared" si="10"/>
        <v>0</v>
      </c>
      <c r="BB48" s="12" t="s">
        <v>63</v>
      </c>
      <c r="BC48" s="11" t="s">
        <v>9215</v>
      </c>
      <c r="BD48" s="12" t="s">
        <v>159</v>
      </c>
      <c r="BE48" s="12" t="b">
        <f t="shared" si="11"/>
        <v>0</v>
      </c>
      <c r="BF48" s="13" t="s">
        <v>850</v>
      </c>
      <c r="BG48" s="13" t="s">
        <v>851</v>
      </c>
      <c r="BH48" s="11" t="s">
        <v>203</v>
      </c>
      <c r="BI48" s="11" t="s">
        <v>203</v>
      </c>
      <c r="BJ48" s="11" t="b">
        <f t="shared" si="12"/>
        <v>1</v>
      </c>
      <c r="BK48" s="11" t="s">
        <v>797</v>
      </c>
      <c r="BL48" s="11" t="s">
        <v>797</v>
      </c>
      <c r="BM48" s="11" t="b">
        <f t="shared" si="13"/>
        <v>1</v>
      </c>
      <c r="BN48" s="11" t="s">
        <v>798</v>
      </c>
      <c r="BO48" s="11" t="s">
        <v>799</v>
      </c>
      <c r="BP48" s="11" t="s">
        <v>799</v>
      </c>
      <c r="BQ48" s="11" t="b">
        <f t="shared" si="14"/>
        <v>1</v>
      </c>
      <c r="BR48" s="11" t="s">
        <v>203</v>
      </c>
      <c r="BS48" s="11" t="s">
        <v>203</v>
      </c>
      <c r="BT48" s="11" t="b">
        <f t="shared" si="15"/>
        <v>1</v>
      </c>
      <c r="BU48" s="11" t="s">
        <v>800</v>
      </c>
      <c r="BV48" s="12" t="s">
        <v>800</v>
      </c>
      <c r="BW48" s="12" t="b">
        <f t="shared" si="16"/>
        <v>1</v>
      </c>
      <c r="BX48" s="11" t="s">
        <v>798</v>
      </c>
      <c r="BY48" s="11" t="s">
        <v>801</v>
      </c>
      <c r="BZ48" s="12" t="s">
        <v>801</v>
      </c>
      <c r="CA48" s="12" t="b">
        <f t="shared" si="17"/>
        <v>1</v>
      </c>
      <c r="CB48" s="11" t="s">
        <v>64</v>
      </c>
      <c r="CC48" s="11" t="s">
        <v>64</v>
      </c>
      <c r="CD48" s="11" t="b">
        <f t="shared" si="18"/>
        <v>1</v>
      </c>
      <c r="CE48" s="12" t="s">
        <v>63</v>
      </c>
      <c r="CF48" s="12" t="s">
        <v>63</v>
      </c>
      <c r="CG48" s="12" t="b">
        <f t="shared" si="19"/>
        <v>1</v>
      </c>
      <c r="CH48" s="12" t="s">
        <v>63</v>
      </c>
      <c r="CI48" s="12" t="s">
        <v>63</v>
      </c>
      <c r="CJ48" s="12" t="s">
        <v>63</v>
      </c>
      <c r="CK48" s="12" t="b">
        <f t="shared" si="20"/>
        <v>1</v>
      </c>
      <c r="CL48" s="25"/>
      <c r="CM48" s="11" t="s">
        <v>802</v>
      </c>
      <c r="CN48" s="11" t="s">
        <v>803</v>
      </c>
      <c r="CO48" s="11" t="b">
        <f t="shared" si="21"/>
        <v>0</v>
      </c>
      <c r="CP48" s="12" t="s">
        <v>63</v>
      </c>
      <c r="CQ48" s="12" t="s">
        <v>63</v>
      </c>
      <c r="CR48" s="12" t="b">
        <f t="shared" si="22"/>
        <v>1</v>
      </c>
      <c r="CS48" s="11" t="b">
        <v>0</v>
      </c>
      <c r="CT48" s="11" t="s">
        <v>114</v>
      </c>
      <c r="CU48" s="11" t="b">
        <f t="shared" si="23"/>
        <v>1</v>
      </c>
      <c r="CV48" s="12" t="s">
        <v>804</v>
      </c>
      <c r="CW48" s="12" t="s">
        <v>63</v>
      </c>
      <c r="CX48" s="12" t="b">
        <f t="shared" si="24"/>
        <v>0</v>
      </c>
      <c r="CY48" s="25"/>
      <c r="CZ48" s="11" t="s">
        <v>71</v>
      </c>
      <c r="DA48" s="11" t="s">
        <v>71</v>
      </c>
      <c r="DB48" s="11" t="b">
        <f t="shared" si="25"/>
        <v>1</v>
      </c>
      <c r="DC48" s="11" t="s">
        <v>212</v>
      </c>
      <c r="DD48" s="12" t="s">
        <v>73</v>
      </c>
      <c r="DE48" s="12" t="s">
        <v>73</v>
      </c>
      <c r="DF48" s="13" t="b">
        <f t="shared" si="26"/>
        <v>1</v>
      </c>
      <c r="DG48" s="12" t="s">
        <v>73</v>
      </c>
      <c r="DH48" s="12" t="s">
        <v>73</v>
      </c>
      <c r="DI48" s="12" t="b">
        <f t="shared" si="27"/>
        <v>1</v>
      </c>
      <c r="DJ48" s="12" t="s">
        <v>73</v>
      </c>
      <c r="DK48" s="12" t="s">
        <v>73</v>
      </c>
      <c r="DL48" s="12" t="s">
        <v>73</v>
      </c>
      <c r="DM48" s="12" t="s">
        <v>73</v>
      </c>
      <c r="DN48" s="12" t="s">
        <v>73</v>
      </c>
      <c r="DO48" s="12" t="s">
        <v>73</v>
      </c>
      <c r="DP48" s="12" t="s">
        <v>73</v>
      </c>
      <c r="DQ48" s="12" t="s">
        <v>73</v>
      </c>
      <c r="DR48" s="12" t="s">
        <v>73</v>
      </c>
      <c r="DS48" s="12" t="s">
        <v>73</v>
      </c>
      <c r="DT48" s="12" t="s">
        <v>73</v>
      </c>
      <c r="DU48" s="25"/>
      <c r="DV48" s="11" t="s">
        <v>852</v>
      </c>
      <c r="DW48" s="11" t="s">
        <v>9216</v>
      </c>
      <c r="DX48" s="13" t="s">
        <v>9217</v>
      </c>
      <c r="DY48" s="12" t="s">
        <v>9037</v>
      </c>
      <c r="DZ48" s="12" t="s">
        <v>9038</v>
      </c>
      <c r="EA48" s="14" t="s">
        <v>63</v>
      </c>
      <c r="EB48" s="14">
        <v>45157</v>
      </c>
      <c r="EC48" s="14">
        <v>45612</v>
      </c>
      <c r="ED48" s="14">
        <v>45612</v>
      </c>
      <c r="EE48" s="136" t="b">
        <f>Table4[[#This Row],[Laatst gewijzigd op]]=Table4[[#This Row],[LastModifiedOn21]]</f>
        <v>1</v>
      </c>
      <c r="EF48" s="98"/>
    </row>
    <row r="49" spans="1:136" s="15" customFormat="1" ht="12.75" customHeight="1">
      <c r="A49" s="95">
        <v>47</v>
      </c>
      <c r="B49" s="70" t="s">
        <v>9218</v>
      </c>
      <c r="C49" s="70" t="s">
        <v>9218</v>
      </c>
      <c r="D49" s="44" t="b">
        <f t="shared" si="0"/>
        <v>1</v>
      </c>
      <c r="E49" s="70" t="s">
        <v>9219</v>
      </c>
      <c r="F49" s="70" t="s">
        <v>9220</v>
      </c>
      <c r="G49" s="70" t="s">
        <v>9220</v>
      </c>
      <c r="H49" s="44" t="b">
        <f t="shared" si="1"/>
        <v>1</v>
      </c>
      <c r="I49" s="71"/>
      <c r="J49" s="71"/>
      <c r="K49" s="71"/>
      <c r="L49" s="71"/>
      <c r="M49" s="71"/>
      <c r="N49" s="71"/>
      <c r="O49" s="71"/>
      <c r="P49" s="72"/>
      <c r="Q49" s="60"/>
      <c r="R49" s="60"/>
      <c r="S49" s="11" t="b">
        <f t="shared" si="2"/>
        <v>1</v>
      </c>
      <c r="T49" s="71"/>
      <c r="U49" s="71"/>
      <c r="V49" s="71"/>
      <c r="W49" s="11" t="b">
        <f t="shared" si="3"/>
        <v>1</v>
      </c>
      <c r="X49" s="71"/>
      <c r="Y49" s="71"/>
      <c r="Z49" s="11" t="b">
        <f t="shared" si="4"/>
        <v>1</v>
      </c>
      <c r="AA49" s="71"/>
      <c r="AB49" s="71"/>
      <c r="AC49" s="71"/>
      <c r="AD49" s="11" t="b">
        <f t="shared" si="5"/>
        <v>1</v>
      </c>
      <c r="AE49" s="71"/>
      <c r="AF49" s="71"/>
      <c r="AG49" s="11" t="b">
        <f t="shared" si="6"/>
        <v>1</v>
      </c>
      <c r="AH49" s="71"/>
      <c r="AI49" s="71"/>
      <c r="AJ49" s="71"/>
      <c r="AK49" s="11" t="b">
        <f t="shared" si="7"/>
        <v>1</v>
      </c>
      <c r="AL49" s="71"/>
      <c r="AM49" s="71"/>
      <c r="AN49" s="11" t="b">
        <f t="shared" si="8"/>
        <v>1</v>
      </c>
      <c r="AO49" s="71"/>
      <c r="AP49" s="71"/>
      <c r="AQ49" s="71"/>
      <c r="AR49" s="11" t="b">
        <f t="shared" si="9"/>
        <v>1</v>
      </c>
      <c r="AS49" s="71"/>
      <c r="AT49" s="71"/>
      <c r="AU49" s="71"/>
      <c r="AV49" s="71"/>
      <c r="AW49" s="71"/>
      <c r="AX49" s="71"/>
      <c r="AY49" s="71"/>
      <c r="AZ49" s="71"/>
      <c r="BA49" s="12" t="b">
        <f t="shared" si="10"/>
        <v>1</v>
      </c>
      <c r="BB49" s="71"/>
      <c r="BC49" s="71"/>
      <c r="BD49" s="71"/>
      <c r="BE49" s="12" t="b">
        <f t="shared" si="11"/>
        <v>1</v>
      </c>
      <c r="BF49" s="71"/>
      <c r="BG49" s="71"/>
      <c r="BH49" s="71"/>
      <c r="BI49" s="71"/>
      <c r="BJ49" s="11" t="b">
        <f t="shared" si="12"/>
        <v>1</v>
      </c>
      <c r="BK49" s="71"/>
      <c r="BL49" s="71"/>
      <c r="BM49" s="11" t="b">
        <f t="shared" si="13"/>
        <v>1</v>
      </c>
      <c r="BN49" s="71"/>
      <c r="BO49" s="71"/>
      <c r="BP49" s="71"/>
      <c r="BQ49" s="11" t="b">
        <f t="shared" si="14"/>
        <v>1</v>
      </c>
      <c r="BR49" s="71"/>
      <c r="BS49" s="71"/>
      <c r="BT49" s="11" t="b">
        <f t="shared" si="15"/>
        <v>1</v>
      </c>
      <c r="BU49" s="71"/>
      <c r="BV49" s="71"/>
      <c r="BW49" s="12" t="b">
        <f t="shared" si="16"/>
        <v>1</v>
      </c>
      <c r="BX49" s="71"/>
      <c r="BY49" s="71"/>
      <c r="BZ49" s="71"/>
      <c r="CA49" s="12" t="b">
        <f t="shared" si="17"/>
        <v>1</v>
      </c>
      <c r="CB49" s="71"/>
      <c r="CC49" s="71"/>
      <c r="CD49" s="11" t="b">
        <f t="shared" si="18"/>
        <v>1</v>
      </c>
      <c r="CE49" s="71"/>
      <c r="CF49" s="71"/>
      <c r="CG49" s="12" t="b">
        <f t="shared" si="19"/>
        <v>1</v>
      </c>
      <c r="CH49" s="60"/>
      <c r="CI49" s="71"/>
      <c r="CJ49" s="71"/>
      <c r="CK49" s="12" t="b">
        <f t="shared" si="20"/>
        <v>1</v>
      </c>
      <c r="CL49" s="72"/>
      <c r="CM49" s="60"/>
      <c r="CN49" s="60"/>
      <c r="CO49" s="11" t="b">
        <f t="shared" si="21"/>
        <v>1</v>
      </c>
      <c r="CP49" s="60"/>
      <c r="CQ49" s="60"/>
      <c r="CR49" s="12" t="b">
        <f t="shared" si="22"/>
        <v>1</v>
      </c>
      <c r="CS49" s="60"/>
      <c r="CT49" s="60"/>
      <c r="CU49" s="11" t="b">
        <f t="shared" si="23"/>
        <v>1</v>
      </c>
      <c r="CV49" s="61"/>
      <c r="CW49" s="61"/>
      <c r="CX49" s="12" t="b">
        <f t="shared" si="24"/>
        <v>1</v>
      </c>
      <c r="CY49" s="73"/>
      <c r="CZ49" s="60"/>
      <c r="DA49" s="60"/>
      <c r="DB49" s="11" t="b">
        <f t="shared" si="25"/>
        <v>1</v>
      </c>
      <c r="DC49" s="60"/>
      <c r="DD49" s="60"/>
      <c r="DE49" s="60"/>
      <c r="DF49" s="13" t="b">
        <f t="shared" si="26"/>
        <v>1</v>
      </c>
      <c r="DG49" s="60"/>
      <c r="DH49" s="60"/>
      <c r="DI49" s="12" t="b">
        <f t="shared" si="27"/>
        <v>1</v>
      </c>
      <c r="DJ49" s="60"/>
      <c r="DK49" s="60"/>
      <c r="DL49" s="60"/>
      <c r="DM49" s="60"/>
      <c r="DN49" s="60"/>
      <c r="DO49" s="60"/>
      <c r="DP49" s="60"/>
      <c r="DQ49" s="60"/>
      <c r="DR49" s="60"/>
      <c r="DS49" s="60"/>
      <c r="DT49" s="60"/>
      <c r="DU49" s="74"/>
      <c r="DV49" s="60"/>
      <c r="DW49" s="60"/>
      <c r="DX49" s="60"/>
      <c r="DY49" s="61"/>
      <c r="DZ49" s="61"/>
      <c r="EA49" s="62"/>
      <c r="EB49" s="62"/>
      <c r="EC49" s="62" t="e">
        <v>#N/A</v>
      </c>
      <c r="ED49" s="62" t="e">
        <v>#N/A</v>
      </c>
      <c r="EE49" s="138" t="e">
        <f>Table4[[#This Row],[Laatst gewijzigd op]]=Table4[[#This Row],[LastModifiedOn21]]</f>
        <v>#N/A</v>
      </c>
      <c r="EF49" s="97"/>
    </row>
    <row r="50" spans="1:136" s="15" customFormat="1" ht="12.75" customHeight="1">
      <c r="A50" s="96">
        <v>48</v>
      </c>
      <c r="B50" s="44" t="s">
        <v>854</v>
      </c>
      <c r="C50" s="44" t="s">
        <v>854</v>
      </c>
      <c r="D50" s="44" t="b">
        <f t="shared" si="0"/>
        <v>1</v>
      </c>
      <c r="E50" s="44" t="s">
        <v>855</v>
      </c>
      <c r="F50" s="44" t="s">
        <v>856</v>
      </c>
      <c r="G50" s="44" t="s">
        <v>856</v>
      </c>
      <c r="H50" s="44" t="b">
        <f t="shared" si="1"/>
        <v>1</v>
      </c>
      <c r="I50" s="11" t="s">
        <v>48</v>
      </c>
      <c r="J50" s="12">
        <v>75</v>
      </c>
      <c r="K50" s="12">
        <v>3080</v>
      </c>
      <c r="L50" s="13" t="s">
        <v>857</v>
      </c>
      <c r="M50" s="13" t="s">
        <v>4115</v>
      </c>
      <c r="N50" s="13" t="s">
        <v>8857</v>
      </c>
      <c r="O50" s="13" t="s">
        <v>242</v>
      </c>
      <c r="P50" s="25"/>
      <c r="Q50" s="11" t="s">
        <v>858</v>
      </c>
      <c r="R50" s="11" t="s">
        <v>858</v>
      </c>
      <c r="S50" s="11" t="b">
        <f t="shared" si="2"/>
        <v>1</v>
      </c>
      <c r="T50" s="11" t="s">
        <v>859</v>
      </c>
      <c r="U50" s="11" t="s">
        <v>860</v>
      </c>
      <c r="V50" s="11" t="s">
        <v>860</v>
      </c>
      <c r="W50" s="11" t="b">
        <f t="shared" si="3"/>
        <v>1</v>
      </c>
      <c r="X50" s="11" t="s">
        <v>861</v>
      </c>
      <c r="Y50" s="11" t="s">
        <v>861</v>
      </c>
      <c r="Z50" s="11" t="b">
        <f t="shared" si="4"/>
        <v>1</v>
      </c>
      <c r="AA50" s="11" t="s">
        <v>861</v>
      </c>
      <c r="AB50" s="11" t="s">
        <v>861</v>
      </c>
      <c r="AC50" s="11" t="s">
        <v>861</v>
      </c>
      <c r="AD50" s="11" t="b">
        <f t="shared" si="5"/>
        <v>1</v>
      </c>
      <c r="AE50" s="11" t="s">
        <v>862</v>
      </c>
      <c r="AF50" s="11" t="s">
        <v>863</v>
      </c>
      <c r="AG50" s="11" t="b">
        <f t="shared" si="6"/>
        <v>0</v>
      </c>
      <c r="AH50" s="11" t="s">
        <v>864</v>
      </c>
      <c r="AI50" s="23" t="s">
        <v>865</v>
      </c>
      <c r="AJ50" s="11" t="s">
        <v>866</v>
      </c>
      <c r="AK50" s="11" t="b">
        <f t="shared" si="7"/>
        <v>0</v>
      </c>
      <c r="AL50" s="11" t="s">
        <v>9221</v>
      </c>
      <c r="AM50" s="11" t="s">
        <v>862</v>
      </c>
      <c r="AN50" s="11" t="b">
        <f t="shared" si="8"/>
        <v>0</v>
      </c>
      <c r="AO50" s="11" t="s">
        <v>9222</v>
      </c>
      <c r="AP50" s="11" t="s">
        <v>9223</v>
      </c>
      <c r="AQ50" s="11" t="s">
        <v>9224</v>
      </c>
      <c r="AR50" s="11" t="b">
        <f t="shared" si="9"/>
        <v>0</v>
      </c>
      <c r="AS50" s="11" t="s">
        <v>61</v>
      </c>
      <c r="AT50" s="11"/>
      <c r="AU50" s="11"/>
      <c r="AV50" s="11"/>
      <c r="AW50" s="11"/>
      <c r="AX50" s="12" t="s">
        <v>62</v>
      </c>
      <c r="AY50" s="11" t="s">
        <v>9225</v>
      </c>
      <c r="AZ50" s="12" t="s">
        <v>63</v>
      </c>
      <c r="BA50" s="12" t="b">
        <f t="shared" si="10"/>
        <v>0</v>
      </c>
      <c r="BB50" s="12" t="s">
        <v>63</v>
      </c>
      <c r="BC50" s="11" t="s">
        <v>9226</v>
      </c>
      <c r="BD50" s="12" t="s">
        <v>63</v>
      </c>
      <c r="BE50" s="12" t="b">
        <f t="shared" si="11"/>
        <v>0</v>
      </c>
      <c r="BF50" s="13" t="s">
        <v>868</v>
      </c>
      <c r="BG50" s="13" t="s">
        <v>9227</v>
      </c>
      <c r="BH50" s="11" t="s">
        <v>203</v>
      </c>
      <c r="BI50" s="11" t="s">
        <v>203</v>
      </c>
      <c r="BJ50" s="11" t="b">
        <f t="shared" si="12"/>
        <v>1</v>
      </c>
      <c r="BK50" s="11" t="s">
        <v>869</v>
      </c>
      <c r="BL50" s="11" t="s">
        <v>869</v>
      </c>
      <c r="BM50" s="11" t="b">
        <f t="shared" si="13"/>
        <v>1</v>
      </c>
      <c r="BN50" s="11" t="s">
        <v>870</v>
      </c>
      <c r="BO50" s="11" t="s">
        <v>871</v>
      </c>
      <c r="BP50" s="11" t="s">
        <v>871</v>
      </c>
      <c r="BQ50" s="11" t="b">
        <f t="shared" si="14"/>
        <v>1</v>
      </c>
      <c r="BR50" s="11" t="s">
        <v>203</v>
      </c>
      <c r="BS50" s="11" t="s">
        <v>203</v>
      </c>
      <c r="BT50" s="11" t="b">
        <f t="shared" si="15"/>
        <v>1</v>
      </c>
      <c r="BU50" s="11" t="s">
        <v>869</v>
      </c>
      <c r="BV50" s="12" t="s">
        <v>869</v>
      </c>
      <c r="BW50" s="12" t="b">
        <f t="shared" si="16"/>
        <v>1</v>
      </c>
      <c r="BX50" s="11" t="s">
        <v>870</v>
      </c>
      <c r="BY50" s="11" t="s">
        <v>872</v>
      </c>
      <c r="BZ50" s="12" t="s">
        <v>872</v>
      </c>
      <c r="CA50" s="12" t="b">
        <f t="shared" si="17"/>
        <v>1</v>
      </c>
      <c r="CB50" s="11" t="s">
        <v>203</v>
      </c>
      <c r="CC50" s="11" t="s">
        <v>203</v>
      </c>
      <c r="CD50" s="11" t="b">
        <f t="shared" si="18"/>
        <v>1</v>
      </c>
      <c r="CE50" s="11" t="s">
        <v>869</v>
      </c>
      <c r="CF50" s="12" t="s">
        <v>869</v>
      </c>
      <c r="CG50" s="12" t="b">
        <f t="shared" si="19"/>
        <v>1</v>
      </c>
      <c r="CH50" s="11" t="s">
        <v>870</v>
      </c>
      <c r="CI50" s="11" t="s">
        <v>872</v>
      </c>
      <c r="CJ50" s="12" t="s">
        <v>872</v>
      </c>
      <c r="CK50" s="12" t="b">
        <f t="shared" si="20"/>
        <v>1</v>
      </c>
      <c r="CL50" s="25"/>
      <c r="CM50" s="11" t="s">
        <v>67</v>
      </c>
      <c r="CN50" s="11" t="s">
        <v>68</v>
      </c>
      <c r="CO50" s="11" t="b">
        <f t="shared" si="21"/>
        <v>0</v>
      </c>
      <c r="CP50" s="12" t="s">
        <v>63</v>
      </c>
      <c r="CQ50" s="12" t="s">
        <v>63</v>
      </c>
      <c r="CR50" s="12" t="b">
        <f t="shared" si="22"/>
        <v>1</v>
      </c>
      <c r="CS50" s="11" t="b">
        <v>0</v>
      </c>
      <c r="CT50" s="11" t="s">
        <v>69</v>
      </c>
      <c r="CU50" s="11" t="b">
        <f t="shared" si="23"/>
        <v>1</v>
      </c>
      <c r="CV50" s="12" t="s">
        <v>70</v>
      </c>
      <c r="CW50" s="12" t="s">
        <v>63</v>
      </c>
      <c r="CX50" s="12" t="b">
        <f t="shared" si="24"/>
        <v>0</v>
      </c>
      <c r="CY50" s="25"/>
      <c r="CZ50" s="11" t="s">
        <v>71</v>
      </c>
      <c r="DA50" s="11" t="s">
        <v>71</v>
      </c>
      <c r="DB50" s="11" t="b">
        <f t="shared" si="25"/>
        <v>1</v>
      </c>
      <c r="DC50" s="11" t="s">
        <v>72</v>
      </c>
      <c r="DD50" s="12" t="s">
        <v>73</v>
      </c>
      <c r="DE50" s="12" t="s">
        <v>73</v>
      </c>
      <c r="DF50" s="13" t="b">
        <f t="shared" si="26"/>
        <v>1</v>
      </c>
      <c r="DG50" s="12" t="s">
        <v>73</v>
      </c>
      <c r="DH50" s="12" t="s">
        <v>73</v>
      </c>
      <c r="DI50" s="12" t="b">
        <f t="shared" si="27"/>
        <v>1</v>
      </c>
      <c r="DJ50" s="12" t="s">
        <v>73</v>
      </c>
      <c r="DK50" s="12" t="s">
        <v>73</v>
      </c>
      <c r="DL50" s="12" t="s">
        <v>73</v>
      </c>
      <c r="DM50" s="12" t="s">
        <v>73</v>
      </c>
      <c r="DN50" s="12" t="s">
        <v>73</v>
      </c>
      <c r="DO50" s="12" t="s">
        <v>73</v>
      </c>
      <c r="DP50" s="12" t="s">
        <v>73</v>
      </c>
      <c r="DQ50" s="12" t="s">
        <v>73</v>
      </c>
      <c r="DR50" s="12" t="s">
        <v>73</v>
      </c>
      <c r="DS50" s="12" t="s">
        <v>73</v>
      </c>
      <c r="DT50" s="12" t="s">
        <v>73</v>
      </c>
      <c r="DU50" s="25"/>
      <c r="DV50" s="11" t="s">
        <v>873</v>
      </c>
      <c r="DW50" s="11" t="s">
        <v>9228</v>
      </c>
      <c r="DX50" s="13" t="s">
        <v>9228</v>
      </c>
      <c r="DY50" s="12" t="s">
        <v>9037</v>
      </c>
      <c r="DZ50" s="12" t="s">
        <v>9038</v>
      </c>
      <c r="EA50" s="14" t="s">
        <v>63</v>
      </c>
      <c r="EB50" s="14">
        <v>45521</v>
      </c>
      <c r="EC50" s="14">
        <v>45801</v>
      </c>
      <c r="ED50" s="14">
        <v>45801</v>
      </c>
      <c r="EE50" s="136" t="b">
        <f>Table4[[#This Row],[Laatst gewijzigd op]]=Table4[[#This Row],[LastModifiedOn21]]</f>
        <v>1</v>
      </c>
      <c r="EF50" s="97"/>
    </row>
    <row r="51" spans="1:136" s="15" customFormat="1" ht="12.75" customHeight="1">
      <c r="A51" s="96">
        <v>49</v>
      </c>
      <c r="B51" s="44" t="s">
        <v>875</v>
      </c>
      <c r="C51" s="44" t="s">
        <v>875</v>
      </c>
      <c r="D51" s="44" t="b">
        <f t="shared" si="0"/>
        <v>1</v>
      </c>
      <c r="E51" s="44" t="s">
        <v>876</v>
      </c>
      <c r="F51" s="44" t="s">
        <v>877</v>
      </c>
      <c r="G51" s="44" t="s">
        <v>877</v>
      </c>
      <c r="H51" s="44" t="b">
        <f t="shared" si="1"/>
        <v>1</v>
      </c>
      <c r="I51" s="11" t="s">
        <v>83</v>
      </c>
      <c r="J51" s="12">
        <v>77</v>
      </c>
      <c r="K51" s="12">
        <v>3082</v>
      </c>
      <c r="L51" s="13" t="s">
        <v>878</v>
      </c>
      <c r="M51" s="13" t="s">
        <v>4115</v>
      </c>
      <c r="N51" s="13" t="s">
        <v>8857</v>
      </c>
      <c r="O51" s="13" t="s">
        <v>242</v>
      </c>
      <c r="P51" s="25"/>
      <c r="Q51" s="11" t="s">
        <v>879</v>
      </c>
      <c r="R51" s="11" t="s">
        <v>879</v>
      </c>
      <c r="S51" s="11" t="b">
        <f t="shared" si="2"/>
        <v>1</v>
      </c>
      <c r="T51" s="11" t="s">
        <v>880</v>
      </c>
      <c r="U51" s="11" t="s">
        <v>881</v>
      </c>
      <c r="V51" s="11" t="s">
        <v>881</v>
      </c>
      <c r="W51" s="11" t="b">
        <f t="shared" si="3"/>
        <v>1</v>
      </c>
      <c r="X51" s="11" t="s">
        <v>882</v>
      </c>
      <c r="Y51" s="11" t="s">
        <v>882</v>
      </c>
      <c r="Z51" s="11" t="b">
        <f t="shared" si="4"/>
        <v>1</v>
      </c>
      <c r="AA51" s="11" t="s">
        <v>883</v>
      </c>
      <c r="AB51" s="11" t="s">
        <v>882</v>
      </c>
      <c r="AC51" s="11" t="s">
        <v>882</v>
      </c>
      <c r="AD51" s="11" t="b">
        <f t="shared" si="5"/>
        <v>1</v>
      </c>
      <c r="AE51" s="11" t="s">
        <v>884</v>
      </c>
      <c r="AF51" s="11" t="s">
        <v>884</v>
      </c>
      <c r="AG51" s="11" t="b">
        <f t="shared" si="6"/>
        <v>1</v>
      </c>
      <c r="AH51" s="11" t="s">
        <v>885</v>
      </c>
      <c r="AI51" s="11" t="s">
        <v>886</v>
      </c>
      <c r="AJ51" s="11" t="s">
        <v>887</v>
      </c>
      <c r="AK51" s="11" t="b">
        <f t="shared" si="7"/>
        <v>0</v>
      </c>
      <c r="AL51" s="11" t="s">
        <v>9142</v>
      </c>
      <c r="AM51" s="11" t="s">
        <v>63</v>
      </c>
      <c r="AN51" s="11" t="b">
        <f t="shared" si="8"/>
        <v>0</v>
      </c>
      <c r="AO51" s="11" t="s">
        <v>9143</v>
      </c>
      <c r="AP51" s="11" t="s">
        <v>9144</v>
      </c>
      <c r="AQ51" s="11" t="s">
        <v>63</v>
      </c>
      <c r="AR51" s="11" t="b">
        <f t="shared" si="9"/>
        <v>0</v>
      </c>
      <c r="AS51" s="11" t="s">
        <v>61</v>
      </c>
      <c r="AT51" s="11"/>
      <c r="AU51" s="11"/>
      <c r="AV51" s="11"/>
      <c r="AW51" s="11"/>
      <c r="AX51" s="12" t="s">
        <v>62</v>
      </c>
      <c r="AY51" s="11" t="s">
        <v>9229</v>
      </c>
      <c r="AZ51" s="12" t="s">
        <v>63</v>
      </c>
      <c r="BA51" s="12" t="b">
        <f t="shared" si="10"/>
        <v>0</v>
      </c>
      <c r="BB51" s="12" t="s">
        <v>63</v>
      </c>
      <c r="BC51" s="11" t="s">
        <v>9230</v>
      </c>
      <c r="BD51" s="12" t="s">
        <v>63</v>
      </c>
      <c r="BE51" s="12" t="b">
        <f t="shared" si="11"/>
        <v>0</v>
      </c>
      <c r="BF51" s="13" t="s">
        <v>888</v>
      </c>
      <c r="BG51" s="13" t="s">
        <v>889</v>
      </c>
      <c r="BH51" s="11" t="s">
        <v>203</v>
      </c>
      <c r="BI51" s="11" t="s">
        <v>203</v>
      </c>
      <c r="BJ51" s="11" t="b">
        <f t="shared" si="12"/>
        <v>1</v>
      </c>
      <c r="BK51" s="11" t="s">
        <v>890</v>
      </c>
      <c r="BL51" s="11" t="s">
        <v>890</v>
      </c>
      <c r="BM51" s="11" t="b">
        <f t="shared" si="13"/>
        <v>1</v>
      </c>
      <c r="BN51" s="11" t="s">
        <v>870</v>
      </c>
      <c r="BO51" s="11" t="s">
        <v>871</v>
      </c>
      <c r="BP51" s="11" t="s">
        <v>871</v>
      </c>
      <c r="BQ51" s="11" t="b">
        <f t="shared" si="14"/>
        <v>1</v>
      </c>
      <c r="BR51" s="11" t="s">
        <v>203</v>
      </c>
      <c r="BS51" s="11" t="s">
        <v>203</v>
      </c>
      <c r="BT51" s="11" t="b">
        <f t="shared" si="15"/>
        <v>1</v>
      </c>
      <c r="BU51" s="11" t="s">
        <v>890</v>
      </c>
      <c r="BV51" s="12" t="s">
        <v>890</v>
      </c>
      <c r="BW51" s="12" t="b">
        <f t="shared" si="16"/>
        <v>1</v>
      </c>
      <c r="BX51" s="11" t="s">
        <v>870</v>
      </c>
      <c r="BY51" s="11" t="s">
        <v>872</v>
      </c>
      <c r="BZ51" s="12" t="s">
        <v>872</v>
      </c>
      <c r="CA51" s="12" t="b">
        <f t="shared" si="17"/>
        <v>1</v>
      </c>
      <c r="CB51" s="11" t="s">
        <v>203</v>
      </c>
      <c r="CC51" s="11" t="s">
        <v>203</v>
      </c>
      <c r="CD51" s="11" t="b">
        <f t="shared" si="18"/>
        <v>1</v>
      </c>
      <c r="CE51" s="11" t="s">
        <v>890</v>
      </c>
      <c r="CF51" s="12" t="s">
        <v>890</v>
      </c>
      <c r="CG51" s="12" t="b">
        <f t="shared" si="19"/>
        <v>1</v>
      </c>
      <c r="CH51" s="11" t="s">
        <v>870</v>
      </c>
      <c r="CI51" s="11" t="s">
        <v>872</v>
      </c>
      <c r="CJ51" s="12" t="s">
        <v>872</v>
      </c>
      <c r="CK51" s="12" t="b">
        <f t="shared" si="20"/>
        <v>1</v>
      </c>
      <c r="CL51" s="25"/>
      <c r="CM51" s="11" t="s">
        <v>67</v>
      </c>
      <c r="CN51" s="11" t="s">
        <v>67</v>
      </c>
      <c r="CO51" s="11" t="b">
        <f t="shared" si="21"/>
        <v>1</v>
      </c>
      <c r="CP51" s="12" t="s">
        <v>63</v>
      </c>
      <c r="CQ51" s="12" t="s">
        <v>63</v>
      </c>
      <c r="CR51" s="12" t="b">
        <f t="shared" si="22"/>
        <v>1</v>
      </c>
      <c r="CS51" s="11" t="b">
        <v>0</v>
      </c>
      <c r="CT51" s="11" t="s">
        <v>69</v>
      </c>
      <c r="CU51" s="11" t="b">
        <f t="shared" si="23"/>
        <v>1</v>
      </c>
      <c r="CV51" s="12" t="s">
        <v>93</v>
      </c>
      <c r="CW51" s="12" t="s">
        <v>93</v>
      </c>
      <c r="CX51" s="12" t="b">
        <f t="shared" si="24"/>
        <v>1</v>
      </c>
      <c r="CY51" s="25"/>
      <c r="CZ51" s="11" t="s">
        <v>71</v>
      </c>
      <c r="DA51" s="11" t="s">
        <v>71</v>
      </c>
      <c r="DB51" s="11" t="b">
        <f t="shared" si="25"/>
        <v>1</v>
      </c>
      <c r="DC51" s="11" t="s">
        <v>72</v>
      </c>
      <c r="DD51" s="12" t="s">
        <v>73</v>
      </c>
      <c r="DE51" s="12" t="s">
        <v>73</v>
      </c>
      <c r="DF51" s="13" t="b">
        <f t="shared" si="26"/>
        <v>1</v>
      </c>
      <c r="DG51" s="12" t="s">
        <v>73</v>
      </c>
      <c r="DH51" s="12" t="s">
        <v>73</v>
      </c>
      <c r="DI51" s="12" t="b">
        <f t="shared" si="27"/>
        <v>1</v>
      </c>
      <c r="DJ51" s="12" t="s">
        <v>73</v>
      </c>
      <c r="DK51" s="12" t="s">
        <v>73</v>
      </c>
      <c r="DL51" s="12" t="s">
        <v>73</v>
      </c>
      <c r="DM51" s="12" t="s">
        <v>73</v>
      </c>
      <c r="DN51" s="12" t="s">
        <v>73</v>
      </c>
      <c r="DO51" s="12" t="s">
        <v>73</v>
      </c>
      <c r="DP51" s="12" t="s">
        <v>73</v>
      </c>
      <c r="DQ51" s="12" t="s">
        <v>73</v>
      </c>
      <c r="DR51" s="12" t="s">
        <v>73</v>
      </c>
      <c r="DS51" s="12" t="s">
        <v>73</v>
      </c>
      <c r="DT51" s="12" t="s">
        <v>73</v>
      </c>
      <c r="DU51" s="25"/>
      <c r="DV51" s="11" t="s">
        <v>891</v>
      </c>
      <c r="DW51" s="11" t="s">
        <v>9231</v>
      </c>
      <c r="DX51" s="13" t="s">
        <v>9231</v>
      </c>
      <c r="DY51" s="12" t="s">
        <v>9037</v>
      </c>
      <c r="DZ51" s="12" t="s">
        <v>9038</v>
      </c>
      <c r="EA51" s="14" t="s">
        <v>63</v>
      </c>
      <c r="EB51" s="14">
        <v>44702</v>
      </c>
      <c r="EC51" s="14">
        <v>45346</v>
      </c>
      <c r="ED51" s="14">
        <v>45346</v>
      </c>
      <c r="EE51" s="136" t="b">
        <f>Table4[[#This Row],[Laatst gewijzigd op]]=Table4[[#This Row],[LastModifiedOn21]]</f>
        <v>1</v>
      </c>
      <c r="EF51" s="97"/>
    </row>
    <row r="52" spans="1:136" s="15" customFormat="1" ht="12.75" customHeight="1">
      <c r="A52" s="96">
        <v>50</v>
      </c>
      <c r="B52" s="44" t="s">
        <v>893</v>
      </c>
      <c r="C52" s="44" t="s">
        <v>893</v>
      </c>
      <c r="D52" s="44" t="b">
        <f t="shared" si="0"/>
        <v>1</v>
      </c>
      <c r="E52" s="44" t="s">
        <v>894</v>
      </c>
      <c r="F52" s="44" t="s">
        <v>895</v>
      </c>
      <c r="G52" s="44" t="s">
        <v>895</v>
      </c>
      <c r="H52" s="44" t="b">
        <f t="shared" si="1"/>
        <v>1</v>
      </c>
      <c r="I52" s="11" t="s">
        <v>48</v>
      </c>
      <c r="J52" s="12">
        <v>91</v>
      </c>
      <c r="K52" s="12">
        <v>3096</v>
      </c>
      <c r="L52" s="13" t="s">
        <v>896</v>
      </c>
      <c r="M52" s="13" t="s">
        <v>4115</v>
      </c>
      <c r="N52" s="13" t="s">
        <v>8857</v>
      </c>
      <c r="O52" s="13" t="s">
        <v>242</v>
      </c>
      <c r="P52" s="25"/>
      <c r="Q52" s="11" t="s">
        <v>897</v>
      </c>
      <c r="R52" s="11" t="s">
        <v>897</v>
      </c>
      <c r="S52" s="11" t="b">
        <f t="shared" si="2"/>
        <v>1</v>
      </c>
      <c r="T52" s="11" t="s">
        <v>898</v>
      </c>
      <c r="U52" s="11" t="s">
        <v>899</v>
      </c>
      <c r="V52" s="11" t="s">
        <v>899</v>
      </c>
      <c r="W52" s="11" t="b">
        <f t="shared" si="3"/>
        <v>1</v>
      </c>
      <c r="X52" s="11" t="s">
        <v>900</v>
      </c>
      <c r="Y52" s="11" t="s">
        <v>900</v>
      </c>
      <c r="Z52" s="11" t="b">
        <f t="shared" si="4"/>
        <v>1</v>
      </c>
      <c r="AA52" s="11" t="s">
        <v>900</v>
      </c>
      <c r="AB52" s="11" t="s">
        <v>900</v>
      </c>
      <c r="AC52" s="11" t="s">
        <v>900</v>
      </c>
      <c r="AD52" s="11" t="b">
        <f t="shared" si="5"/>
        <v>1</v>
      </c>
      <c r="AE52" s="11" t="s">
        <v>9232</v>
      </c>
      <c r="AF52" s="11" t="s">
        <v>901</v>
      </c>
      <c r="AG52" s="11" t="b">
        <f t="shared" si="6"/>
        <v>0</v>
      </c>
      <c r="AH52" s="11" t="s">
        <v>902</v>
      </c>
      <c r="AI52" s="11" t="s">
        <v>9233</v>
      </c>
      <c r="AJ52" s="11" t="s">
        <v>903</v>
      </c>
      <c r="AK52" s="11" t="b">
        <f t="shared" si="7"/>
        <v>0</v>
      </c>
      <c r="AL52" s="12" t="s">
        <v>63</v>
      </c>
      <c r="AM52" s="11" t="s">
        <v>63</v>
      </c>
      <c r="AN52" s="11" t="b">
        <f t="shared" si="8"/>
        <v>1</v>
      </c>
      <c r="AO52" s="12" t="s">
        <v>63</v>
      </c>
      <c r="AP52" s="12" t="s">
        <v>63</v>
      </c>
      <c r="AQ52" s="11" t="s">
        <v>63</v>
      </c>
      <c r="AR52" s="11" t="b">
        <f t="shared" si="9"/>
        <v>1</v>
      </c>
      <c r="AS52" s="11" t="s">
        <v>61</v>
      </c>
      <c r="AT52" s="11"/>
      <c r="AU52" s="11"/>
      <c r="AV52" s="11"/>
      <c r="AW52" s="12"/>
      <c r="AX52" s="12" t="s">
        <v>61</v>
      </c>
      <c r="AY52" s="12" t="s">
        <v>63</v>
      </c>
      <c r="AZ52" s="12" t="s">
        <v>63</v>
      </c>
      <c r="BA52" s="12" t="b">
        <f t="shared" si="10"/>
        <v>1</v>
      </c>
      <c r="BB52" s="12" t="s">
        <v>63</v>
      </c>
      <c r="BC52" s="12" t="s">
        <v>63</v>
      </c>
      <c r="BD52" s="12" t="s">
        <v>63</v>
      </c>
      <c r="BE52" s="12" t="b">
        <f t="shared" si="11"/>
        <v>1</v>
      </c>
      <c r="BF52" s="13" t="s">
        <v>904</v>
      </c>
      <c r="BG52" s="13" t="s">
        <v>63</v>
      </c>
      <c r="BH52" s="11" t="s">
        <v>203</v>
      </c>
      <c r="BI52" s="11" t="s">
        <v>203</v>
      </c>
      <c r="BJ52" s="11" t="b">
        <f t="shared" si="12"/>
        <v>1</v>
      </c>
      <c r="BK52" s="11" t="s">
        <v>905</v>
      </c>
      <c r="BL52" s="11" t="s">
        <v>905</v>
      </c>
      <c r="BM52" s="11" t="b">
        <f t="shared" si="13"/>
        <v>1</v>
      </c>
      <c r="BN52" s="11" t="s">
        <v>906</v>
      </c>
      <c r="BO52" s="11" t="s">
        <v>907</v>
      </c>
      <c r="BP52" s="11" t="s">
        <v>907</v>
      </c>
      <c r="BQ52" s="11" t="b">
        <f t="shared" si="14"/>
        <v>1</v>
      </c>
      <c r="BR52" s="11" t="s">
        <v>254</v>
      </c>
      <c r="BS52" s="11" t="s">
        <v>254</v>
      </c>
      <c r="BT52" s="11" t="b">
        <f t="shared" si="15"/>
        <v>1</v>
      </c>
      <c r="BU52" s="12" t="s">
        <v>63</v>
      </c>
      <c r="BV52" s="12" t="s">
        <v>63</v>
      </c>
      <c r="BW52" s="12" t="b">
        <f t="shared" si="16"/>
        <v>1</v>
      </c>
      <c r="BX52" s="12" t="s">
        <v>63</v>
      </c>
      <c r="BY52" s="12" t="s">
        <v>63</v>
      </c>
      <c r="BZ52" s="12" t="s">
        <v>63</v>
      </c>
      <c r="CA52" s="12" t="b">
        <f t="shared" si="17"/>
        <v>1</v>
      </c>
      <c r="CB52" s="11" t="s">
        <v>254</v>
      </c>
      <c r="CC52" s="11" t="s">
        <v>254</v>
      </c>
      <c r="CD52" s="11" t="b">
        <f t="shared" si="18"/>
        <v>1</v>
      </c>
      <c r="CE52" s="12" t="s">
        <v>63</v>
      </c>
      <c r="CF52" s="12" t="s">
        <v>63</v>
      </c>
      <c r="CG52" s="12" t="b">
        <f t="shared" si="19"/>
        <v>1</v>
      </c>
      <c r="CH52" s="12" t="s">
        <v>63</v>
      </c>
      <c r="CI52" s="12" t="s">
        <v>63</v>
      </c>
      <c r="CJ52" s="12" t="s">
        <v>63</v>
      </c>
      <c r="CK52" s="12" t="b">
        <f t="shared" si="20"/>
        <v>1</v>
      </c>
      <c r="CL52" s="25"/>
      <c r="CM52" s="11" t="s">
        <v>67</v>
      </c>
      <c r="CN52" s="11" t="s">
        <v>68</v>
      </c>
      <c r="CO52" s="11" t="b">
        <f t="shared" si="21"/>
        <v>0</v>
      </c>
      <c r="CP52" s="12" t="s">
        <v>63</v>
      </c>
      <c r="CQ52" s="12" t="s">
        <v>63</v>
      </c>
      <c r="CR52" s="12" t="b">
        <f t="shared" si="22"/>
        <v>1</v>
      </c>
      <c r="CS52" s="11" t="b">
        <v>0</v>
      </c>
      <c r="CT52" s="11" t="s">
        <v>69</v>
      </c>
      <c r="CU52" s="11" t="b">
        <f t="shared" si="23"/>
        <v>1</v>
      </c>
      <c r="CV52" s="12" t="s">
        <v>70</v>
      </c>
      <c r="CW52" s="12" t="s">
        <v>63</v>
      </c>
      <c r="CX52" s="12" t="b">
        <f t="shared" si="24"/>
        <v>0</v>
      </c>
      <c r="CY52" s="25"/>
      <c r="CZ52" s="11" t="s">
        <v>71</v>
      </c>
      <c r="DA52" s="11" t="s">
        <v>71</v>
      </c>
      <c r="DB52" s="11" t="b">
        <f t="shared" si="25"/>
        <v>1</v>
      </c>
      <c r="DC52" s="11" t="s">
        <v>72</v>
      </c>
      <c r="DD52" s="12" t="s">
        <v>73</v>
      </c>
      <c r="DE52" s="12" t="s">
        <v>73</v>
      </c>
      <c r="DF52" s="13" t="b">
        <f t="shared" si="26"/>
        <v>1</v>
      </c>
      <c r="DG52" s="12" t="s">
        <v>73</v>
      </c>
      <c r="DH52" s="12" t="s">
        <v>73</v>
      </c>
      <c r="DI52" s="12" t="b">
        <f t="shared" si="27"/>
        <v>1</v>
      </c>
      <c r="DJ52" s="12" t="s">
        <v>73</v>
      </c>
      <c r="DK52" s="12" t="s">
        <v>73</v>
      </c>
      <c r="DL52" s="12" t="s">
        <v>213</v>
      </c>
      <c r="DM52" s="12" t="s">
        <v>73</v>
      </c>
      <c r="DN52" s="12" t="s">
        <v>73</v>
      </c>
      <c r="DO52" s="12" t="s">
        <v>73</v>
      </c>
      <c r="DP52" s="12" t="s">
        <v>73</v>
      </c>
      <c r="DQ52" s="12" t="s">
        <v>73</v>
      </c>
      <c r="DR52" s="12" t="s">
        <v>73</v>
      </c>
      <c r="DS52" s="12" t="s">
        <v>73</v>
      </c>
      <c r="DT52" s="12" t="s">
        <v>73</v>
      </c>
      <c r="DU52" s="25"/>
      <c r="DV52" s="11" t="s">
        <v>908</v>
      </c>
      <c r="DW52" s="11" t="s">
        <v>48</v>
      </c>
      <c r="DX52" s="13" t="s">
        <v>909</v>
      </c>
      <c r="DY52" s="12" t="s">
        <v>9037</v>
      </c>
      <c r="DZ52" s="12" t="s">
        <v>9038</v>
      </c>
      <c r="EA52" s="14" t="s">
        <v>63</v>
      </c>
      <c r="EB52" s="14">
        <v>44702</v>
      </c>
      <c r="EC52" s="14">
        <v>45346</v>
      </c>
      <c r="ED52" s="14">
        <v>45346</v>
      </c>
      <c r="EE52" s="136" t="b">
        <f>Table4[[#This Row],[Laatst gewijzigd op]]=Table4[[#This Row],[LastModifiedOn21]]</f>
        <v>1</v>
      </c>
      <c r="EF52" s="97"/>
    </row>
    <row r="53" spans="1:136" s="15" customFormat="1" ht="12.75" customHeight="1">
      <c r="A53" s="96">
        <v>51</v>
      </c>
      <c r="B53" s="44" t="s">
        <v>910</v>
      </c>
      <c r="C53" s="44" t="s">
        <v>910</v>
      </c>
      <c r="D53" s="44" t="b">
        <f t="shared" si="0"/>
        <v>1</v>
      </c>
      <c r="E53" s="44" t="s">
        <v>911</v>
      </c>
      <c r="F53" s="44" t="s">
        <v>912</v>
      </c>
      <c r="G53" s="44" t="s">
        <v>912</v>
      </c>
      <c r="H53" s="44" t="b">
        <f t="shared" si="1"/>
        <v>1</v>
      </c>
      <c r="I53" s="11" t="s">
        <v>83</v>
      </c>
      <c r="J53" s="12">
        <v>93</v>
      </c>
      <c r="K53" s="12">
        <v>3098</v>
      </c>
      <c r="L53" s="13" t="s">
        <v>913</v>
      </c>
      <c r="M53" s="13" t="s">
        <v>4115</v>
      </c>
      <c r="N53" s="13" t="s">
        <v>8857</v>
      </c>
      <c r="O53" s="13" t="s">
        <v>242</v>
      </c>
      <c r="P53" s="25"/>
      <c r="Q53" s="11" t="s">
        <v>914</v>
      </c>
      <c r="R53" s="11" t="s">
        <v>914</v>
      </c>
      <c r="S53" s="11" t="b">
        <f t="shared" si="2"/>
        <v>1</v>
      </c>
      <c r="T53" s="11" t="s">
        <v>915</v>
      </c>
      <c r="U53" s="11" t="s">
        <v>916</v>
      </c>
      <c r="V53" s="11" t="s">
        <v>916</v>
      </c>
      <c r="W53" s="11" t="b">
        <f t="shared" si="3"/>
        <v>1</v>
      </c>
      <c r="X53" s="11" t="s">
        <v>882</v>
      </c>
      <c r="Y53" s="11" t="s">
        <v>882</v>
      </c>
      <c r="Z53" s="11" t="b">
        <f t="shared" si="4"/>
        <v>1</v>
      </c>
      <c r="AA53" s="11" t="s">
        <v>883</v>
      </c>
      <c r="AB53" s="11" t="s">
        <v>882</v>
      </c>
      <c r="AC53" s="11" t="s">
        <v>882</v>
      </c>
      <c r="AD53" s="11" t="b">
        <f t="shared" si="5"/>
        <v>1</v>
      </c>
      <c r="AE53" s="11" t="s">
        <v>917</v>
      </c>
      <c r="AF53" s="11" t="s">
        <v>917</v>
      </c>
      <c r="AG53" s="11" t="b">
        <f t="shared" si="6"/>
        <v>1</v>
      </c>
      <c r="AH53" s="11" t="s">
        <v>918</v>
      </c>
      <c r="AI53" s="11" t="s">
        <v>9234</v>
      </c>
      <c r="AJ53" s="11" t="s">
        <v>919</v>
      </c>
      <c r="AK53" s="11" t="b">
        <f t="shared" si="7"/>
        <v>0</v>
      </c>
      <c r="AL53" s="12" t="s">
        <v>63</v>
      </c>
      <c r="AM53" s="11" t="s">
        <v>63</v>
      </c>
      <c r="AN53" s="11" t="b">
        <f t="shared" si="8"/>
        <v>1</v>
      </c>
      <c r="AO53" s="12" t="s">
        <v>63</v>
      </c>
      <c r="AP53" s="12" t="s">
        <v>63</v>
      </c>
      <c r="AQ53" s="11" t="s">
        <v>63</v>
      </c>
      <c r="AR53" s="11" t="b">
        <f t="shared" si="9"/>
        <v>1</v>
      </c>
      <c r="AS53" s="11" t="s">
        <v>61</v>
      </c>
      <c r="AT53" s="11"/>
      <c r="AU53" s="11"/>
      <c r="AV53" s="11"/>
      <c r="AW53" s="12"/>
      <c r="AX53" s="12" t="s">
        <v>61</v>
      </c>
      <c r="AY53" s="12" t="s">
        <v>63</v>
      </c>
      <c r="AZ53" s="12" t="s">
        <v>63</v>
      </c>
      <c r="BA53" s="12" t="b">
        <f t="shared" si="10"/>
        <v>1</v>
      </c>
      <c r="BB53" s="12" t="s">
        <v>63</v>
      </c>
      <c r="BC53" s="12" t="s">
        <v>63</v>
      </c>
      <c r="BD53" s="12" t="s">
        <v>63</v>
      </c>
      <c r="BE53" s="12" t="b">
        <f t="shared" si="11"/>
        <v>1</v>
      </c>
      <c r="BF53" s="13" t="s">
        <v>920</v>
      </c>
      <c r="BG53" s="13" t="s">
        <v>921</v>
      </c>
      <c r="BH53" s="11" t="s">
        <v>203</v>
      </c>
      <c r="BI53" s="11" t="s">
        <v>203</v>
      </c>
      <c r="BJ53" s="11" t="b">
        <f t="shared" si="12"/>
        <v>1</v>
      </c>
      <c r="BK53" s="11" t="s">
        <v>905</v>
      </c>
      <c r="BL53" s="11" t="s">
        <v>905</v>
      </c>
      <c r="BM53" s="11" t="b">
        <f t="shared" si="13"/>
        <v>1</v>
      </c>
      <c r="BN53" s="11" t="s">
        <v>906</v>
      </c>
      <c r="BO53" s="11" t="s">
        <v>907</v>
      </c>
      <c r="BP53" s="11" t="s">
        <v>907</v>
      </c>
      <c r="BQ53" s="11" t="b">
        <f t="shared" si="14"/>
        <v>1</v>
      </c>
      <c r="BR53" s="11" t="s">
        <v>254</v>
      </c>
      <c r="BS53" s="11" t="s">
        <v>254</v>
      </c>
      <c r="BT53" s="11" t="b">
        <f t="shared" si="15"/>
        <v>1</v>
      </c>
      <c r="BU53" s="12" t="s">
        <v>63</v>
      </c>
      <c r="BV53" s="12" t="s">
        <v>63</v>
      </c>
      <c r="BW53" s="12" t="b">
        <f t="shared" si="16"/>
        <v>1</v>
      </c>
      <c r="BX53" s="12" t="s">
        <v>63</v>
      </c>
      <c r="BY53" s="12" t="s">
        <v>63</v>
      </c>
      <c r="BZ53" s="12" t="s">
        <v>63</v>
      </c>
      <c r="CA53" s="12" t="b">
        <f t="shared" si="17"/>
        <v>1</v>
      </c>
      <c r="CB53" s="11" t="s">
        <v>254</v>
      </c>
      <c r="CC53" s="11" t="s">
        <v>254</v>
      </c>
      <c r="CD53" s="11" t="b">
        <f t="shared" si="18"/>
        <v>1</v>
      </c>
      <c r="CE53" s="12" t="s">
        <v>63</v>
      </c>
      <c r="CF53" s="12" t="s">
        <v>63</v>
      </c>
      <c r="CG53" s="12" t="b">
        <f t="shared" si="19"/>
        <v>1</v>
      </c>
      <c r="CH53" s="12" t="s">
        <v>63</v>
      </c>
      <c r="CI53" s="12" t="s">
        <v>63</v>
      </c>
      <c r="CJ53" s="12" t="s">
        <v>63</v>
      </c>
      <c r="CK53" s="12" t="b">
        <f t="shared" si="20"/>
        <v>1</v>
      </c>
      <c r="CL53" s="25"/>
      <c r="CM53" s="11" t="s">
        <v>67</v>
      </c>
      <c r="CN53" s="11" t="s">
        <v>67</v>
      </c>
      <c r="CO53" s="11" t="b">
        <f t="shared" si="21"/>
        <v>1</v>
      </c>
      <c r="CP53" s="12" t="s">
        <v>63</v>
      </c>
      <c r="CQ53" s="12" t="s">
        <v>63</v>
      </c>
      <c r="CR53" s="12" t="b">
        <f t="shared" si="22"/>
        <v>1</v>
      </c>
      <c r="CS53" s="11" t="b">
        <v>0</v>
      </c>
      <c r="CT53" s="11" t="s">
        <v>69</v>
      </c>
      <c r="CU53" s="11" t="b">
        <f t="shared" si="23"/>
        <v>1</v>
      </c>
      <c r="CV53" s="12" t="s">
        <v>93</v>
      </c>
      <c r="CW53" s="12" t="s">
        <v>93</v>
      </c>
      <c r="CX53" s="12" t="b">
        <f t="shared" si="24"/>
        <v>1</v>
      </c>
      <c r="CY53" s="25"/>
      <c r="CZ53" s="11" t="s">
        <v>71</v>
      </c>
      <c r="DA53" s="11" t="s">
        <v>71</v>
      </c>
      <c r="DB53" s="11" t="b">
        <f t="shared" si="25"/>
        <v>1</v>
      </c>
      <c r="DC53" s="11" t="s">
        <v>72</v>
      </c>
      <c r="DD53" s="12" t="s">
        <v>73</v>
      </c>
      <c r="DE53" s="12" t="s">
        <v>73</v>
      </c>
      <c r="DF53" s="13" t="b">
        <f t="shared" si="26"/>
        <v>1</v>
      </c>
      <c r="DG53" s="12" t="s">
        <v>73</v>
      </c>
      <c r="DH53" s="12" t="s">
        <v>73</v>
      </c>
      <c r="DI53" s="12" t="b">
        <f t="shared" si="27"/>
        <v>1</v>
      </c>
      <c r="DJ53" s="12" t="s">
        <v>73</v>
      </c>
      <c r="DK53" s="12" t="s">
        <v>73</v>
      </c>
      <c r="DL53" s="12" t="s">
        <v>213</v>
      </c>
      <c r="DM53" s="12" t="s">
        <v>73</v>
      </c>
      <c r="DN53" s="12" t="s">
        <v>73</v>
      </c>
      <c r="DO53" s="12" t="s">
        <v>73</v>
      </c>
      <c r="DP53" s="12" t="s">
        <v>73</v>
      </c>
      <c r="DQ53" s="12" t="s">
        <v>73</v>
      </c>
      <c r="DR53" s="12" t="s">
        <v>73</v>
      </c>
      <c r="DS53" s="12" t="s">
        <v>73</v>
      </c>
      <c r="DT53" s="12" t="s">
        <v>73</v>
      </c>
      <c r="DU53" s="25"/>
      <c r="DV53" s="11" t="s">
        <v>922</v>
      </c>
      <c r="DW53" s="11" t="s">
        <v>83</v>
      </c>
      <c r="DX53" s="13" t="s">
        <v>923</v>
      </c>
      <c r="DY53" s="12" t="s">
        <v>9037</v>
      </c>
      <c r="DZ53" s="12" t="s">
        <v>9038</v>
      </c>
      <c r="EA53" s="14" t="s">
        <v>63</v>
      </c>
      <c r="EB53" s="14">
        <v>44702</v>
      </c>
      <c r="EC53" s="14">
        <v>45346</v>
      </c>
      <c r="ED53" s="14">
        <v>45346</v>
      </c>
      <c r="EE53" s="136" t="b">
        <f>Table4[[#This Row],[Laatst gewijzigd op]]=Table4[[#This Row],[LastModifiedOn21]]</f>
        <v>1</v>
      </c>
      <c r="EF53" s="97"/>
    </row>
    <row r="54" spans="1:136" s="15" customFormat="1" ht="12.75" customHeight="1">
      <c r="A54" s="95">
        <v>52</v>
      </c>
      <c r="B54" s="70" t="s">
        <v>9235</v>
      </c>
      <c r="C54" s="70" t="s">
        <v>9235</v>
      </c>
      <c r="D54" s="44" t="b">
        <f t="shared" si="0"/>
        <v>1</v>
      </c>
      <c r="E54" s="70" t="s">
        <v>9236</v>
      </c>
      <c r="F54" s="70" t="s">
        <v>9237</v>
      </c>
      <c r="G54" s="70" t="s">
        <v>9237</v>
      </c>
      <c r="H54" s="44" t="b">
        <f t="shared" si="1"/>
        <v>1</v>
      </c>
      <c r="I54" s="71"/>
      <c r="J54" s="71"/>
      <c r="K54" s="71"/>
      <c r="L54" s="71"/>
      <c r="M54" s="71"/>
      <c r="N54" s="71"/>
      <c r="O54" s="71"/>
      <c r="P54" s="72"/>
      <c r="Q54" s="60"/>
      <c r="R54" s="60"/>
      <c r="S54" s="11" t="b">
        <f t="shared" si="2"/>
        <v>1</v>
      </c>
      <c r="T54" s="71"/>
      <c r="U54" s="71"/>
      <c r="V54" s="71"/>
      <c r="W54" s="11" t="b">
        <f t="shared" si="3"/>
        <v>1</v>
      </c>
      <c r="X54" s="71"/>
      <c r="Y54" s="71"/>
      <c r="Z54" s="11" t="b">
        <f t="shared" si="4"/>
        <v>1</v>
      </c>
      <c r="AA54" s="71"/>
      <c r="AB54" s="71"/>
      <c r="AC54" s="71"/>
      <c r="AD54" s="11" t="b">
        <f t="shared" si="5"/>
        <v>1</v>
      </c>
      <c r="AE54" s="71"/>
      <c r="AF54" s="71"/>
      <c r="AG54" s="11" t="b">
        <f t="shared" si="6"/>
        <v>1</v>
      </c>
      <c r="AH54" s="71"/>
      <c r="AI54" s="71"/>
      <c r="AJ54" s="71"/>
      <c r="AK54" s="11" t="b">
        <f t="shared" si="7"/>
        <v>1</v>
      </c>
      <c r="AL54" s="71"/>
      <c r="AM54" s="71"/>
      <c r="AN54" s="11" t="b">
        <f t="shared" si="8"/>
        <v>1</v>
      </c>
      <c r="AO54" s="71"/>
      <c r="AP54" s="71"/>
      <c r="AQ54" s="71"/>
      <c r="AR54" s="11" t="b">
        <f t="shared" si="9"/>
        <v>1</v>
      </c>
      <c r="AS54" s="71"/>
      <c r="AT54" s="71"/>
      <c r="AU54" s="71"/>
      <c r="AV54" s="71"/>
      <c r="AW54" s="71"/>
      <c r="AX54" s="71"/>
      <c r="AY54" s="71"/>
      <c r="AZ54" s="71"/>
      <c r="BA54" s="12" t="b">
        <f t="shared" si="10"/>
        <v>1</v>
      </c>
      <c r="BB54" s="71"/>
      <c r="BC54" s="71"/>
      <c r="BD54" s="71"/>
      <c r="BE54" s="12" t="b">
        <f t="shared" si="11"/>
        <v>1</v>
      </c>
      <c r="BF54" s="71"/>
      <c r="BG54" s="71"/>
      <c r="BH54" s="71"/>
      <c r="BI54" s="71"/>
      <c r="BJ54" s="11" t="b">
        <f t="shared" si="12"/>
        <v>1</v>
      </c>
      <c r="BK54" s="71"/>
      <c r="BL54" s="71"/>
      <c r="BM54" s="11" t="b">
        <f t="shared" si="13"/>
        <v>1</v>
      </c>
      <c r="BN54" s="71"/>
      <c r="BO54" s="71"/>
      <c r="BP54" s="71"/>
      <c r="BQ54" s="11" t="b">
        <f t="shared" si="14"/>
        <v>1</v>
      </c>
      <c r="BR54" s="71"/>
      <c r="BS54" s="71"/>
      <c r="BT54" s="11" t="b">
        <f t="shared" si="15"/>
        <v>1</v>
      </c>
      <c r="BU54" s="71"/>
      <c r="BV54" s="71"/>
      <c r="BW54" s="12" t="b">
        <f t="shared" si="16"/>
        <v>1</v>
      </c>
      <c r="BX54" s="71"/>
      <c r="BY54" s="71"/>
      <c r="BZ54" s="71"/>
      <c r="CA54" s="12" t="b">
        <f t="shared" si="17"/>
        <v>1</v>
      </c>
      <c r="CB54" s="71"/>
      <c r="CC54" s="71"/>
      <c r="CD54" s="11" t="b">
        <f t="shared" si="18"/>
        <v>1</v>
      </c>
      <c r="CE54" s="71"/>
      <c r="CF54" s="71"/>
      <c r="CG54" s="12" t="b">
        <f t="shared" si="19"/>
        <v>1</v>
      </c>
      <c r="CH54" s="60"/>
      <c r="CI54" s="71"/>
      <c r="CJ54" s="71"/>
      <c r="CK54" s="12" t="b">
        <f t="shared" si="20"/>
        <v>1</v>
      </c>
      <c r="CL54" s="72"/>
      <c r="CM54" s="60"/>
      <c r="CN54" s="60"/>
      <c r="CO54" s="11" t="b">
        <f t="shared" si="21"/>
        <v>1</v>
      </c>
      <c r="CP54" s="60"/>
      <c r="CQ54" s="60"/>
      <c r="CR54" s="12" t="b">
        <f t="shared" si="22"/>
        <v>1</v>
      </c>
      <c r="CS54" s="60"/>
      <c r="CT54" s="60"/>
      <c r="CU54" s="11" t="b">
        <f t="shared" si="23"/>
        <v>1</v>
      </c>
      <c r="CV54" s="61"/>
      <c r="CW54" s="61"/>
      <c r="CX54" s="12" t="b">
        <f t="shared" si="24"/>
        <v>1</v>
      </c>
      <c r="CY54" s="73"/>
      <c r="CZ54" s="60"/>
      <c r="DA54" s="60"/>
      <c r="DB54" s="11" t="b">
        <f t="shared" si="25"/>
        <v>1</v>
      </c>
      <c r="DC54" s="60"/>
      <c r="DD54" s="60"/>
      <c r="DE54" s="60"/>
      <c r="DF54" s="13" t="b">
        <f t="shared" si="26"/>
        <v>1</v>
      </c>
      <c r="DG54" s="60"/>
      <c r="DH54" s="60"/>
      <c r="DI54" s="12" t="b">
        <f t="shared" si="27"/>
        <v>1</v>
      </c>
      <c r="DJ54" s="60"/>
      <c r="DK54" s="60"/>
      <c r="DL54" s="60"/>
      <c r="DM54" s="60"/>
      <c r="DN54" s="60"/>
      <c r="DO54" s="60"/>
      <c r="DP54" s="60"/>
      <c r="DQ54" s="60"/>
      <c r="DR54" s="60"/>
      <c r="DS54" s="60"/>
      <c r="DT54" s="60"/>
      <c r="DU54" s="74"/>
      <c r="DV54" s="60"/>
      <c r="DW54" s="60"/>
      <c r="DX54" s="60"/>
      <c r="DY54" s="61"/>
      <c r="DZ54" s="61"/>
      <c r="EA54" s="62"/>
      <c r="EB54" s="62"/>
      <c r="EC54" s="62" t="e">
        <v>#N/A</v>
      </c>
      <c r="ED54" s="62" t="e">
        <v>#N/A</v>
      </c>
      <c r="EE54" s="138" t="e">
        <f>Table4[[#This Row],[Laatst gewijzigd op]]=Table4[[#This Row],[LastModifiedOn21]]</f>
        <v>#N/A</v>
      </c>
      <c r="EF54" s="97"/>
    </row>
    <row r="55" spans="1:136" s="15" customFormat="1" ht="12.75" customHeight="1">
      <c r="A55" s="96">
        <v>53</v>
      </c>
      <c r="B55" s="44" t="s">
        <v>924</v>
      </c>
      <c r="C55" s="44" t="s">
        <v>924</v>
      </c>
      <c r="D55" s="44" t="b">
        <f t="shared" si="0"/>
        <v>1</v>
      </c>
      <c r="E55" s="44" t="s">
        <v>925</v>
      </c>
      <c r="F55" s="44" t="s">
        <v>926</v>
      </c>
      <c r="G55" s="44" t="s">
        <v>927</v>
      </c>
      <c r="H55" s="44" t="b">
        <f t="shared" si="1"/>
        <v>1</v>
      </c>
      <c r="I55" s="11" t="s">
        <v>928</v>
      </c>
      <c r="J55" s="12">
        <v>56</v>
      </c>
      <c r="K55" s="12">
        <v>3065</v>
      </c>
      <c r="L55" s="13" t="s">
        <v>929</v>
      </c>
      <c r="M55" s="13" t="s">
        <v>8848</v>
      </c>
      <c r="N55" s="13" t="s">
        <v>191</v>
      </c>
      <c r="O55" s="13" t="s">
        <v>191</v>
      </c>
      <c r="P55" s="25"/>
      <c r="Q55" s="11" t="s">
        <v>930</v>
      </c>
      <c r="R55" s="11" t="s">
        <v>930</v>
      </c>
      <c r="S55" s="11" t="b">
        <f t="shared" si="2"/>
        <v>1</v>
      </c>
      <c r="T55" s="11" t="s">
        <v>931</v>
      </c>
      <c r="U55" s="11" t="s">
        <v>932</v>
      </c>
      <c r="V55" s="11" t="s">
        <v>932</v>
      </c>
      <c r="W55" s="11" t="b">
        <f t="shared" si="3"/>
        <v>1</v>
      </c>
      <c r="X55" s="11" t="s">
        <v>9238</v>
      </c>
      <c r="Y55" s="11" t="s">
        <v>9238</v>
      </c>
      <c r="Z55" s="11" t="b">
        <f t="shared" si="4"/>
        <v>1</v>
      </c>
      <c r="AA55" s="11" t="s">
        <v>933</v>
      </c>
      <c r="AB55" s="11" t="s">
        <v>9238</v>
      </c>
      <c r="AC55" s="11" t="s">
        <v>9238</v>
      </c>
      <c r="AD55" s="11" t="b">
        <f t="shared" si="5"/>
        <v>1</v>
      </c>
      <c r="AE55" s="11" t="s">
        <v>9239</v>
      </c>
      <c r="AF55" s="11" t="s">
        <v>934</v>
      </c>
      <c r="AG55" s="11" t="b">
        <f t="shared" si="6"/>
        <v>0</v>
      </c>
      <c r="AH55" s="11" t="s">
        <v>935</v>
      </c>
      <c r="AI55" s="11" t="s">
        <v>936</v>
      </c>
      <c r="AJ55" s="11" t="s">
        <v>936</v>
      </c>
      <c r="AK55" s="11" t="b">
        <f t="shared" si="7"/>
        <v>1</v>
      </c>
      <c r="AL55" s="12" t="s">
        <v>63</v>
      </c>
      <c r="AM55" s="11" t="s">
        <v>63</v>
      </c>
      <c r="AN55" s="11" t="b">
        <f t="shared" si="8"/>
        <v>1</v>
      </c>
      <c r="AO55" s="12" t="s">
        <v>63</v>
      </c>
      <c r="AP55" s="12" t="s">
        <v>63</v>
      </c>
      <c r="AQ55" s="11" t="s">
        <v>63</v>
      </c>
      <c r="AR55" s="11" t="b">
        <f t="shared" si="9"/>
        <v>1</v>
      </c>
      <c r="AS55" s="11" t="s">
        <v>61</v>
      </c>
      <c r="AT55" s="11"/>
      <c r="AU55" s="11"/>
      <c r="AV55" s="11"/>
      <c r="AW55" s="11"/>
      <c r="AX55" s="12" t="s">
        <v>61</v>
      </c>
      <c r="AY55" s="11" t="s">
        <v>9240</v>
      </c>
      <c r="AZ55" s="12" t="s">
        <v>63</v>
      </c>
      <c r="BA55" s="12" t="b">
        <f t="shared" si="10"/>
        <v>0</v>
      </c>
      <c r="BB55" s="12" t="s">
        <v>63</v>
      </c>
      <c r="BC55" s="11" t="s">
        <v>9241</v>
      </c>
      <c r="BD55" s="12" t="s">
        <v>63</v>
      </c>
      <c r="BE55" s="12" t="b">
        <f t="shared" si="11"/>
        <v>0</v>
      </c>
      <c r="BF55" s="13" t="s">
        <v>937</v>
      </c>
      <c r="BG55" s="13" t="s">
        <v>9242</v>
      </c>
      <c r="BH55" s="11" t="s">
        <v>64</v>
      </c>
      <c r="BI55" s="11" t="s">
        <v>64</v>
      </c>
      <c r="BJ55" s="11" t="b">
        <f t="shared" si="12"/>
        <v>1</v>
      </c>
      <c r="BK55" s="11" t="s">
        <v>65</v>
      </c>
      <c r="BL55" s="11" t="s">
        <v>65</v>
      </c>
      <c r="BM55" s="11" t="b">
        <f t="shared" si="13"/>
        <v>1</v>
      </c>
      <c r="BN55" s="16" t="s">
        <v>66</v>
      </c>
      <c r="BO55" s="11" t="s">
        <v>64</v>
      </c>
      <c r="BP55" s="11" t="s">
        <v>64</v>
      </c>
      <c r="BQ55" s="11" t="b">
        <f t="shared" si="14"/>
        <v>1</v>
      </c>
      <c r="BR55" s="11" t="s">
        <v>64</v>
      </c>
      <c r="BS55" s="11" t="s">
        <v>64</v>
      </c>
      <c r="BT55" s="11" t="b">
        <f t="shared" si="15"/>
        <v>1</v>
      </c>
      <c r="BU55" s="12" t="s">
        <v>63</v>
      </c>
      <c r="BV55" s="12" t="s">
        <v>63</v>
      </c>
      <c r="BW55" s="12" t="b">
        <f t="shared" si="16"/>
        <v>1</v>
      </c>
      <c r="BX55" s="12" t="s">
        <v>63</v>
      </c>
      <c r="BY55" s="12" t="s">
        <v>63</v>
      </c>
      <c r="BZ55" s="12" t="s">
        <v>63</v>
      </c>
      <c r="CA55" s="12" t="b">
        <f t="shared" si="17"/>
        <v>1</v>
      </c>
      <c r="CB55" s="11" t="s">
        <v>64</v>
      </c>
      <c r="CC55" s="11" t="s">
        <v>64</v>
      </c>
      <c r="CD55" s="11" t="b">
        <f t="shared" si="18"/>
        <v>1</v>
      </c>
      <c r="CE55" s="12" t="s">
        <v>63</v>
      </c>
      <c r="CF55" s="12" t="s">
        <v>63</v>
      </c>
      <c r="CG55" s="12" t="b">
        <f t="shared" si="19"/>
        <v>1</v>
      </c>
      <c r="CH55" s="12" t="s">
        <v>63</v>
      </c>
      <c r="CI55" s="12" t="s">
        <v>63</v>
      </c>
      <c r="CJ55" s="12" t="s">
        <v>63</v>
      </c>
      <c r="CK55" s="12" t="b">
        <f t="shared" si="20"/>
        <v>1</v>
      </c>
      <c r="CL55" s="25"/>
      <c r="CM55" s="11" t="s">
        <v>938</v>
      </c>
      <c r="CN55" s="11" t="s">
        <v>938</v>
      </c>
      <c r="CO55" s="11" t="b">
        <f t="shared" si="21"/>
        <v>1</v>
      </c>
      <c r="CP55" s="12" t="s">
        <v>63</v>
      </c>
      <c r="CQ55" s="12" t="s">
        <v>63</v>
      </c>
      <c r="CR55" s="12" t="b">
        <f t="shared" si="22"/>
        <v>1</v>
      </c>
      <c r="CS55" s="11" t="b">
        <v>0</v>
      </c>
      <c r="CT55" s="11" t="s">
        <v>69</v>
      </c>
      <c r="CU55" s="11" t="b">
        <f t="shared" si="23"/>
        <v>1</v>
      </c>
      <c r="CV55" s="12" t="s">
        <v>63</v>
      </c>
      <c r="CW55" s="12" t="s">
        <v>63</v>
      </c>
      <c r="CX55" s="12" t="b">
        <f t="shared" si="24"/>
        <v>1</v>
      </c>
      <c r="CY55" s="25"/>
      <c r="CZ55" s="11" t="s">
        <v>71</v>
      </c>
      <c r="DA55" s="11" t="s">
        <v>71</v>
      </c>
      <c r="DB55" s="11" t="b">
        <f t="shared" si="25"/>
        <v>1</v>
      </c>
      <c r="DC55" s="11" t="s">
        <v>212</v>
      </c>
      <c r="DD55" s="12" t="s">
        <v>73</v>
      </c>
      <c r="DE55" s="12" t="s">
        <v>73</v>
      </c>
      <c r="DF55" s="13" t="b">
        <f t="shared" si="26"/>
        <v>1</v>
      </c>
      <c r="DG55" s="12" t="s">
        <v>73</v>
      </c>
      <c r="DH55" s="12" t="s">
        <v>73</v>
      </c>
      <c r="DI55" s="12" t="b">
        <f t="shared" si="27"/>
        <v>1</v>
      </c>
      <c r="DJ55" s="12" t="s">
        <v>73</v>
      </c>
      <c r="DK55" s="12" t="s">
        <v>73</v>
      </c>
      <c r="DL55" s="12" t="s">
        <v>73</v>
      </c>
      <c r="DM55" s="12" t="s">
        <v>73</v>
      </c>
      <c r="DN55" s="12" t="s">
        <v>73</v>
      </c>
      <c r="DO55" s="12" t="s">
        <v>73</v>
      </c>
      <c r="DP55" s="12" t="s">
        <v>73</v>
      </c>
      <c r="DQ55" s="12" t="s">
        <v>73</v>
      </c>
      <c r="DR55" s="12" t="s">
        <v>73</v>
      </c>
      <c r="DS55" s="12" t="s">
        <v>73</v>
      </c>
      <c r="DT55" s="12" t="s">
        <v>73</v>
      </c>
      <c r="DU55" s="25"/>
      <c r="DV55" s="11" t="s">
        <v>939</v>
      </c>
      <c r="DW55" s="11" t="s">
        <v>928</v>
      </c>
      <c r="DX55" s="13" t="s">
        <v>928</v>
      </c>
      <c r="DY55" s="12" t="s">
        <v>9037</v>
      </c>
      <c r="DZ55" s="12" t="s">
        <v>9038</v>
      </c>
      <c r="EA55" s="14" t="s">
        <v>63</v>
      </c>
      <c r="EB55" s="14" t="s">
        <v>63</v>
      </c>
      <c r="EC55" s="14">
        <v>45801</v>
      </c>
      <c r="ED55" s="14">
        <v>45801</v>
      </c>
      <c r="EE55" s="136" t="b">
        <f>Table4[[#This Row],[Laatst gewijzigd op]]=Table4[[#This Row],[LastModifiedOn21]]</f>
        <v>1</v>
      </c>
      <c r="EF55" s="97"/>
    </row>
    <row r="56" spans="1:136" s="15" customFormat="1" ht="12.75" customHeight="1">
      <c r="A56" s="96">
        <v>54</v>
      </c>
      <c r="B56" s="44" t="s">
        <v>940</v>
      </c>
      <c r="C56" s="44" t="s">
        <v>941</v>
      </c>
      <c r="D56" s="44" t="b">
        <f t="shared" si="0"/>
        <v>0</v>
      </c>
      <c r="E56" s="44" t="s">
        <v>942</v>
      </c>
      <c r="F56" s="44" t="s">
        <v>943</v>
      </c>
      <c r="G56" s="44" t="s">
        <v>944</v>
      </c>
      <c r="H56" s="44" t="b">
        <f t="shared" si="1"/>
        <v>0</v>
      </c>
      <c r="I56" s="11" t="s">
        <v>945</v>
      </c>
      <c r="J56" s="12">
        <v>57</v>
      </c>
      <c r="K56" s="12">
        <v>3066</v>
      </c>
      <c r="L56" s="13" t="s">
        <v>946</v>
      </c>
      <c r="M56" s="13" t="s">
        <v>9039</v>
      </c>
      <c r="N56" s="13" t="s">
        <v>9040</v>
      </c>
      <c r="O56" s="13" t="s">
        <v>9041</v>
      </c>
      <c r="P56" s="25"/>
      <c r="Q56" s="11" t="s">
        <v>947</v>
      </c>
      <c r="R56" s="11" t="s">
        <v>947</v>
      </c>
      <c r="S56" s="11" t="b">
        <f t="shared" si="2"/>
        <v>1</v>
      </c>
      <c r="T56" s="11" t="s">
        <v>948</v>
      </c>
      <c r="U56" s="11" t="s">
        <v>949</v>
      </c>
      <c r="V56" s="11" t="s">
        <v>949</v>
      </c>
      <c r="W56" s="11" t="b">
        <f t="shared" si="3"/>
        <v>1</v>
      </c>
      <c r="X56" s="11" t="s">
        <v>950</v>
      </c>
      <c r="Y56" s="11" t="s">
        <v>950</v>
      </c>
      <c r="Z56" s="11" t="b">
        <f t="shared" si="4"/>
        <v>1</v>
      </c>
      <c r="AA56" s="11" t="s">
        <v>951</v>
      </c>
      <c r="AB56" s="11" t="s">
        <v>950</v>
      </c>
      <c r="AC56" s="11" t="s">
        <v>950</v>
      </c>
      <c r="AD56" s="11" t="b">
        <f t="shared" si="5"/>
        <v>1</v>
      </c>
      <c r="AE56" s="11" t="s">
        <v>952</v>
      </c>
      <c r="AF56" s="11" t="s">
        <v>952</v>
      </c>
      <c r="AG56" s="11" t="b">
        <f t="shared" si="6"/>
        <v>1</v>
      </c>
      <c r="AH56" s="11" t="s">
        <v>953</v>
      </c>
      <c r="AI56" s="11" t="s">
        <v>954</v>
      </c>
      <c r="AJ56" s="11" t="s">
        <v>954</v>
      </c>
      <c r="AK56" s="11" t="b">
        <f t="shared" si="7"/>
        <v>1</v>
      </c>
      <c r="AL56" s="11" t="s">
        <v>9243</v>
      </c>
      <c r="AM56" s="11" t="s">
        <v>955</v>
      </c>
      <c r="AN56" s="11" t="b">
        <f t="shared" si="8"/>
        <v>0</v>
      </c>
      <c r="AO56" s="23" t="s">
        <v>9244</v>
      </c>
      <c r="AP56" s="11" t="s">
        <v>9245</v>
      </c>
      <c r="AQ56" s="11" t="s">
        <v>956</v>
      </c>
      <c r="AR56" s="11" t="b">
        <f t="shared" si="9"/>
        <v>0</v>
      </c>
      <c r="AS56" s="11" t="s">
        <v>61</v>
      </c>
      <c r="AT56" s="11"/>
      <c r="AU56" s="11"/>
      <c r="AV56" s="11"/>
      <c r="AW56" s="23"/>
      <c r="AX56" s="12" t="s">
        <v>61</v>
      </c>
      <c r="AY56" s="23" t="s">
        <v>9246</v>
      </c>
      <c r="AZ56" s="12" t="s">
        <v>957</v>
      </c>
      <c r="BA56" s="12" t="b">
        <f t="shared" si="10"/>
        <v>0</v>
      </c>
      <c r="BB56" s="12" t="s">
        <v>63</v>
      </c>
      <c r="BC56" s="23" t="s">
        <v>9247</v>
      </c>
      <c r="BD56" s="12" t="s">
        <v>9248</v>
      </c>
      <c r="BE56" s="12" t="b">
        <f t="shared" si="11"/>
        <v>0</v>
      </c>
      <c r="BF56" s="13" t="s">
        <v>959</v>
      </c>
      <c r="BG56" s="13" t="s">
        <v>9249</v>
      </c>
      <c r="BH56" s="11" t="s">
        <v>64</v>
      </c>
      <c r="BI56" s="11" t="s">
        <v>64</v>
      </c>
      <c r="BJ56" s="11" t="b">
        <f t="shared" si="12"/>
        <v>1</v>
      </c>
      <c r="BK56" s="11" t="s">
        <v>65</v>
      </c>
      <c r="BL56" s="11" t="s">
        <v>65</v>
      </c>
      <c r="BM56" s="11" t="b">
        <f t="shared" si="13"/>
        <v>1</v>
      </c>
      <c r="BN56" s="16" t="s">
        <v>66</v>
      </c>
      <c r="BO56" s="11" t="s">
        <v>64</v>
      </c>
      <c r="BP56" s="11" t="s">
        <v>64</v>
      </c>
      <c r="BQ56" s="11" t="b">
        <f t="shared" si="14"/>
        <v>1</v>
      </c>
      <c r="BR56" s="11" t="s">
        <v>64</v>
      </c>
      <c r="BS56" s="11" t="s">
        <v>64</v>
      </c>
      <c r="BT56" s="11" t="b">
        <f t="shared" si="15"/>
        <v>1</v>
      </c>
      <c r="BU56" s="12" t="s">
        <v>63</v>
      </c>
      <c r="BV56" s="12" t="s">
        <v>63</v>
      </c>
      <c r="BW56" s="12" t="b">
        <f t="shared" si="16"/>
        <v>1</v>
      </c>
      <c r="BX56" s="12" t="s">
        <v>63</v>
      </c>
      <c r="BY56" s="12" t="s">
        <v>63</v>
      </c>
      <c r="BZ56" s="12" t="s">
        <v>63</v>
      </c>
      <c r="CA56" s="12" t="b">
        <f t="shared" si="17"/>
        <v>1</v>
      </c>
      <c r="CB56" s="11" t="s">
        <v>64</v>
      </c>
      <c r="CC56" s="11" t="s">
        <v>64</v>
      </c>
      <c r="CD56" s="11" t="b">
        <f t="shared" si="18"/>
        <v>1</v>
      </c>
      <c r="CE56" s="12" t="s">
        <v>63</v>
      </c>
      <c r="CF56" s="12" t="s">
        <v>63</v>
      </c>
      <c r="CG56" s="12" t="b">
        <f t="shared" si="19"/>
        <v>1</v>
      </c>
      <c r="CH56" s="12" t="s">
        <v>63</v>
      </c>
      <c r="CI56" s="12" t="s">
        <v>63</v>
      </c>
      <c r="CJ56" s="12" t="s">
        <v>63</v>
      </c>
      <c r="CK56" s="12" t="b">
        <f t="shared" si="20"/>
        <v>1</v>
      </c>
      <c r="CL56" s="25"/>
      <c r="CM56" s="11" t="s">
        <v>938</v>
      </c>
      <c r="CN56" s="11" t="s">
        <v>938</v>
      </c>
      <c r="CO56" s="11" t="b">
        <f t="shared" si="21"/>
        <v>1</v>
      </c>
      <c r="CP56" s="12" t="s">
        <v>63</v>
      </c>
      <c r="CQ56" s="12" t="s">
        <v>63</v>
      </c>
      <c r="CR56" s="12" t="b">
        <f t="shared" si="22"/>
        <v>1</v>
      </c>
      <c r="CS56" s="11" t="b">
        <v>0</v>
      </c>
      <c r="CT56" s="11" t="s">
        <v>69</v>
      </c>
      <c r="CU56" s="11" t="b">
        <f t="shared" si="23"/>
        <v>1</v>
      </c>
      <c r="CV56" s="12" t="s">
        <v>63</v>
      </c>
      <c r="CW56" s="12" t="s">
        <v>63</v>
      </c>
      <c r="CX56" s="12" t="b">
        <f t="shared" si="24"/>
        <v>1</v>
      </c>
      <c r="CY56" s="25"/>
      <c r="CZ56" s="11" t="s">
        <v>71</v>
      </c>
      <c r="DA56" s="11" t="s">
        <v>71</v>
      </c>
      <c r="DB56" s="11" t="b">
        <f t="shared" si="25"/>
        <v>1</v>
      </c>
      <c r="DC56" s="11" t="s">
        <v>72</v>
      </c>
      <c r="DD56" s="12" t="s">
        <v>73</v>
      </c>
      <c r="DE56" s="12" t="s">
        <v>73</v>
      </c>
      <c r="DF56" s="13" t="b">
        <f t="shared" si="26"/>
        <v>1</v>
      </c>
      <c r="DG56" s="12" t="s">
        <v>73</v>
      </c>
      <c r="DH56" s="12" t="s">
        <v>73</v>
      </c>
      <c r="DI56" s="12" t="b">
        <f t="shared" si="27"/>
        <v>1</v>
      </c>
      <c r="DJ56" s="12" t="s">
        <v>73</v>
      </c>
      <c r="DK56" s="12" t="s">
        <v>73</v>
      </c>
      <c r="DL56" s="12" t="s">
        <v>73</v>
      </c>
      <c r="DM56" s="12" t="s">
        <v>73</v>
      </c>
      <c r="DN56" s="12" t="s">
        <v>73</v>
      </c>
      <c r="DO56" s="12" t="s">
        <v>73</v>
      </c>
      <c r="DP56" s="12" t="s">
        <v>73</v>
      </c>
      <c r="DQ56" s="12" t="s">
        <v>73</v>
      </c>
      <c r="DR56" s="12" t="s">
        <v>73</v>
      </c>
      <c r="DS56" s="12" t="s">
        <v>73</v>
      </c>
      <c r="DT56" s="12" t="s">
        <v>73</v>
      </c>
      <c r="DU56" s="25"/>
      <c r="DV56" s="11" t="s">
        <v>960</v>
      </c>
      <c r="DW56" s="11" t="s">
        <v>961</v>
      </c>
      <c r="DX56" s="13" t="s">
        <v>961</v>
      </c>
      <c r="DY56" s="12" t="s">
        <v>9037</v>
      </c>
      <c r="DZ56" s="12" t="s">
        <v>9038</v>
      </c>
      <c r="EA56" s="14" t="s">
        <v>63</v>
      </c>
      <c r="EB56" s="14">
        <v>45802</v>
      </c>
      <c r="EC56" s="14">
        <v>45763</v>
      </c>
      <c r="ED56" s="14">
        <v>45763</v>
      </c>
      <c r="EE56" s="136" t="b">
        <f>Table4[[#This Row],[Laatst gewijzigd op]]=Table4[[#This Row],[LastModifiedOn21]]</f>
        <v>1</v>
      </c>
      <c r="EF56" s="97"/>
    </row>
    <row r="57" spans="1:136" s="15" customFormat="1" ht="12.75" customHeight="1">
      <c r="A57" s="96">
        <v>55</v>
      </c>
      <c r="B57" s="44" t="s">
        <v>962</v>
      </c>
      <c r="C57" s="44" t="s">
        <v>962</v>
      </c>
      <c r="D57" s="44" t="b">
        <f t="shared" si="0"/>
        <v>1</v>
      </c>
      <c r="E57" s="44" t="s">
        <v>963</v>
      </c>
      <c r="F57" s="44" t="s">
        <v>964</v>
      </c>
      <c r="G57" s="44" t="s">
        <v>964</v>
      </c>
      <c r="H57" s="44" t="b">
        <f t="shared" si="1"/>
        <v>1</v>
      </c>
      <c r="I57" s="11" t="s">
        <v>965</v>
      </c>
      <c r="J57" s="12">
        <v>60</v>
      </c>
      <c r="K57" s="12">
        <v>3069</v>
      </c>
      <c r="L57" s="13" t="s">
        <v>966</v>
      </c>
      <c r="M57" s="13" t="s">
        <v>8848</v>
      </c>
      <c r="N57" s="13" t="s">
        <v>191</v>
      </c>
      <c r="O57" s="13" t="s">
        <v>191</v>
      </c>
      <c r="P57" s="25"/>
      <c r="Q57" s="11" t="s">
        <v>967</v>
      </c>
      <c r="R57" s="11" t="s">
        <v>967</v>
      </c>
      <c r="S57" s="11" t="b">
        <f t="shared" si="2"/>
        <v>1</v>
      </c>
      <c r="T57" s="11" t="s">
        <v>968</v>
      </c>
      <c r="U57" s="11" t="s">
        <v>969</v>
      </c>
      <c r="V57" s="11" t="s">
        <v>969</v>
      </c>
      <c r="W57" s="11" t="b">
        <f t="shared" si="3"/>
        <v>1</v>
      </c>
      <c r="X57" s="11" t="s">
        <v>9238</v>
      </c>
      <c r="Y57" s="11" t="s">
        <v>9238</v>
      </c>
      <c r="Z57" s="11" t="b">
        <f t="shared" si="4"/>
        <v>1</v>
      </c>
      <c r="AA57" s="11" t="s">
        <v>933</v>
      </c>
      <c r="AB57" s="11" t="s">
        <v>9238</v>
      </c>
      <c r="AC57" s="11" t="s">
        <v>9238</v>
      </c>
      <c r="AD57" s="11" t="b">
        <f t="shared" si="5"/>
        <v>1</v>
      </c>
      <c r="AE57" s="11" t="s">
        <v>9250</v>
      </c>
      <c r="AF57" s="11" t="s">
        <v>970</v>
      </c>
      <c r="AG57" s="11" t="b">
        <f t="shared" si="6"/>
        <v>0</v>
      </c>
      <c r="AH57" s="11" t="s">
        <v>971</v>
      </c>
      <c r="AI57" s="11" t="s">
        <v>972</v>
      </c>
      <c r="AJ57" s="11" t="s">
        <v>972</v>
      </c>
      <c r="AK57" s="11" t="b">
        <f t="shared" si="7"/>
        <v>1</v>
      </c>
      <c r="AL57" s="11" t="s">
        <v>973</v>
      </c>
      <c r="AM57" s="11" t="s">
        <v>973</v>
      </c>
      <c r="AN57" s="11" t="b">
        <f t="shared" si="8"/>
        <v>1</v>
      </c>
      <c r="AO57" s="11" t="s">
        <v>974</v>
      </c>
      <c r="AP57" s="11" t="s">
        <v>975</v>
      </c>
      <c r="AQ57" s="11" t="s">
        <v>975</v>
      </c>
      <c r="AR57" s="11" t="b">
        <f t="shared" si="9"/>
        <v>1</v>
      </c>
      <c r="AS57" s="11" t="s">
        <v>61</v>
      </c>
      <c r="AT57" s="11"/>
      <c r="AU57" s="11"/>
      <c r="AV57" s="11"/>
      <c r="AW57" s="12"/>
      <c r="AX57" s="12" t="s">
        <v>61</v>
      </c>
      <c r="AY57" s="12" t="s">
        <v>63</v>
      </c>
      <c r="AZ57" s="12" t="s">
        <v>63</v>
      </c>
      <c r="BA57" s="12" t="b">
        <f t="shared" si="10"/>
        <v>1</v>
      </c>
      <c r="BB57" s="12" t="s">
        <v>63</v>
      </c>
      <c r="BC57" s="12" t="s">
        <v>63</v>
      </c>
      <c r="BD57" s="12" t="s">
        <v>63</v>
      </c>
      <c r="BE57" s="12" t="b">
        <f t="shared" si="11"/>
        <v>1</v>
      </c>
      <c r="BF57" s="13" t="s">
        <v>976</v>
      </c>
      <c r="BG57" s="13" t="s">
        <v>9251</v>
      </c>
      <c r="BH57" s="11" t="s">
        <v>64</v>
      </c>
      <c r="BI57" s="11" t="s">
        <v>64</v>
      </c>
      <c r="BJ57" s="11" t="b">
        <f t="shared" si="12"/>
        <v>1</v>
      </c>
      <c r="BK57" s="11" t="s">
        <v>65</v>
      </c>
      <c r="BL57" s="11" t="s">
        <v>65</v>
      </c>
      <c r="BM57" s="11" t="b">
        <f t="shared" si="13"/>
        <v>1</v>
      </c>
      <c r="BN57" s="16" t="s">
        <v>66</v>
      </c>
      <c r="BO57" s="11" t="s">
        <v>64</v>
      </c>
      <c r="BP57" s="11" t="s">
        <v>64</v>
      </c>
      <c r="BQ57" s="11" t="b">
        <f t="shared" si="14"/>
        <v>1</v>
      </c>
      <c r="BR57" s="11" t="s">
        <v>64</v>
      </c>
      <c r="BS57" s="11" t="s">
        <v>64</v>
      </c>
      <c r="BT57" s="11" t="b">
        <f t="shared" si="15"/>
        <v>1</v>
      </c>
      <c r="BU57" s="12" t="s">
        <v>63</v>
      </c>
      <c r="BV57" s="12" t="s">
        <v>63</v>
      </c>
      <c r="BW57" s="12" t="b">
        <f t="shared" si="16"/>
        <v>1</v>
      </c>
      <c r="BX57" s="12" t="s">
        <v>63</v>
      </c>
      <c r="BY57" s="12" t="s">
        <v>63</v>
      </c>
      <c r="BZ57" s="12" t="s">
        <v>63</v>
      </c>
      <c r="CA57" s="12" t="b">
        <f t="shared" si="17"/>
        <v>1</v>
      </c>
      <c r="CB57" s="11" t="s">
        <v>64</v>
      </c>
      <c r="CC57" s="11" t="s">
        <v>64</v>
      </c>
      <c r="CD57" s="11" t="b">
        <f t="shared" si="18"/>
        <v>1</v>
      </c>
      <c r="CE57" s="12" t="s">
        <v>63</v>
      </c>
      <c r="CF57" s="12" t="s">
        <v>63</v>
      </c>
      <c r="CG57" s="12" t="b">
        <f t="shared" si="19"/>
        <v>1</v>
      </c>
      <c r="CH57" s="12" t="s">
        <v>63</v>
      </c>
      <c r="CI57" s="12" t="s">
        <v>63</v>
      </c>
      <c r="CJ57" s="12" t="s">
        <v>63</v>
      </c>
      <c r="CK57" s="12" t="b">
        <f t="shared" si="20"/>
        <v>1</v>
      </c>
      <c r="CL57" s="25"/>
      <c r="CM57" s="11" t="s">
        <v>938</v>
      </c>
      <c r="CN57" s="11" t="s">
        <v>938</v>
      </c>
      <c r="CO57" s="11" t="b">
        <f t="shared" si="21"/>
        <v>1</v>
      </c>
      <c r="CP57" s="12" t="s">
        <v>63</v>
      </c>
      <c r="CQ57" s="12" t="s">
        <v>63</v>
      </c>
      <c r="CR57" s="12" t="b">
        <f t="shared" si="22"/>
        <v>1</v>
      </c>
      <c r="CS57" s="11" t="b">
        <v>0</v>
      </c>
      <c r="CT57" s="11" t="s">
        <v>69</v>
      </c>
      <c r="CU57" s="11" t="b">
        <f t="shared" si="23"/>
        <v>1</v>
      </c>
      <c r="CV57" s="12" t="s">
        <v>63</v>
      </c>
      <c r="CW57" s="12" t="s">
        <v>63</v>
      </c>
      <c r="CX57" s="12" t="b">
        <f t="shared" si="24"/>
        <v>1</v>
      </c>
      <c r="CY57" s="25"/>
      <c r="CZ57" s="11" t="s">
        <v>71</v>
      </c>
      <c r="DA57" s="11" t="s">
        <v>71</v>
      </c>
      <c r="DB57" s="11" t="b">
        <f t="shared" si="25"/>
        <v>1</v>
      </c>
      <c r="DC57" s="11" t="s">
        <v>212</v>
      </c>
      <c r="DD57" s="12" t="s">
        <v>73</v>
      </c>
      <c r="DE57" s="12" t="s">
        <v>73</v>
      </c>
      <c r="DF57" s="13" t="b">
        <f t="shared" si="26"/>
        <v>1</v>
      </c>
      <c r="DG57" s="12" t="s">
        <v>73</v>
      </c>
      <c r="DH57" s="12" t="s">
        <v>73</v>
      </c>
      <c r="DI57" s="12" t="b">
        <f t="shared" si="27"/>
        <v>1</v>
      </c>
      <c r="DJ57" s="12" t="s">
        <v>73</v>
      </c>
      <c r="DK57" s="12" t="s">
        <v>73</v>
      </c>
      <c r="DL57" s="12" t="s">
        <v>73</v>
      </c>
      <c r="DM57" s="12" t="s">
        <v>73</v>
      </c>
      <c r="DN57" s="12" t="s">
        <v>73</v>
      </c>
      <c r="DO57" s="12" t="s">
        <v>73</v>
      </c>
      <c r="DP57" s="12" t="s">
        <v>73</v>
      </c>
      <c r="DQ57" s="12" t="s">
        <v>73</v>
      </c>
      <c r="DR57" s="12" t="s">
        <v>73</v>
      </c>
      <c r="DS57" s="12" t="s">
        <v>73</v>
      </c>
      <c r="DT57" s="12" t="s">
        <v>73</v>
      </c>
      <c r="DU57" s="25"/>
      <c r="DV57" s="11" t="s">
        <v>977</v>
      </c>
      <c r="DW57" s="11" t="s">
        <v>965</v>
      </c>
      <c r="DX57" s="13" t="s">
        <v>965</v>
      </c>
      <c r="DY57" s="12" t="s">
        <v>9037</v>
      </c>
      <c r="DZ57" s="12" t="s">
        <v>9038</v>
      </c>
      <c r="EA57" s="14" t="s">
        <v>63</v>
      </c>
      <c r="EB57" s="14" t="s">
        <v>63</v>
      </c>
      <c r="EC57" s="14">
        <v>45346</v>
      </c>
      <c r="ED57" s="14">
        <v>45346</v>
      </c>
      <c r="EE57" s="136" t="b">
        <f>Table4[[#This Row],[Laatst gewijzigd op]]=Table4[[#This Row],[LastModifiedOn21]]</f>
        <v>1</v>
      </c>
      <c r="EF57" s="97"/>
    </row>
    <row r="58" spans="1:136" s="15" customFormat="1" ht="12.75" customHeight="1">
      <c r="A58" s="96">
        <v>56</v>
      </c>
      <c r="B58" s="44" t="s">
        <v>978</v>
      </c>
      <c r="C58" s="44" t="s">
        <v>978</v>
      </c>
      <c r="D58" s="44" t="b">
        <f t="shared" si="0"/>
        <v>1</v>
      </c>
      <c r="E58" s="44" t="s">
        <v>979</v>
      </c>
      <c r="F58" s="44" t="s">
        <v>980</v>
      </c>
      <c r="G58" s="44" t="s">
        <v>980</v>
      </c>
      <c r="H58" s="44" t="b">
        <f t="shared" si="1"/>
        <v>1</v>
      </c>
      <c r="I58" s="11" t="s">
        <v>981</v>
      </c>
      <c r="J58" s="12">
        <v>58</v>
      </c>
      <c r="K58" s="12">
        <v>3067</v>
      </c>
      <c r="L58" s="13" t="s">
        <v>982</v>
      </c>
      <c r="M58" s="13" t="s">
        <v>8848</v>
      </c>
      <c r="N58" s="13" t="s">
        <v>191</v>
      </c>
      <c r="O58" s="13" t="s">
        <v>191</v>
      </c>
      <c r="P58" s="25"/>
      <c r="Q58" s="11" t="s">
        <v>983</v>
      </c>
      <c r="R58" s="11" t="s">
        <v>983</v>
      </c>
      <c r="S58" s="11" t="b">
        <f t="shared" si="2"/>
        <v>1</v>
      </c>
      <c r="T58" s="11" t="s">
        <v>984</v>
      </c>
      <c r="U58" s="11" t="s">
        <v>985</v>
      </c>
      <c r="V58" s="11" t="s">
        <v>985</v>
      </c>
      <c r="W58" s="11" t="b">
        <f t="shared" si="3"/>
        <v>1</v>
      </c>
      <c r="X58" s="11" t="s">
        <v>9238</v>
      </c>
      <c r="Y58" s="11" t="s">
        <v>9238</v>
      </c>
      <c r="Z58" s="11" t="b">
        <f t="shared" si="4"/>
        <v>1</v>
      </c>
      <c r="AA58" s="11" t="s">
        <v>933</v>
      </c>
      <c r="AB58" s="11" t="s">
        <v>9238</v>
      </c>
      <c r="AC58" s="11" t="s">
        <v>9238</v>
      </c>
      <c r="AD58" s="11" t="b">
        <f t="shared" si="5"/>
        <v>1</v>
      </c>
      <c r="AE58" s="11" t="s">
        <v>9252</v>
      </c>
      <c r="AF58" s="11" t="s">
        <v>986</v>
      </c>
      <c r="AG58" s="11" t="b">
        <f t="shared" si="6"/>
        <v>0</v>
      </c>
      <c r="AH58" s="11" t="s">
        <v>987</v>
      </c>
      <c r="AI58" s="11" t="s">
        <v>988</v>
      </c>
      <c r="AJ58" s="11" t="s">
        <v>988</v>
      </c>
      <c r="AK58" s="11" t="b">
        <f t="shared" si="7"/>
        <v>1</v>
      </c>
      <c r="AL58" s="11" t="s">
        <v>973</v>
      </c>
      <c r="AM58" s="11" t="s">
        <v>973</v>
      </c>
      <c r="AN58" s="11" t="b">
        <f t="shared" si="8"/>
        <v>1</v>
      </c>
      <c r="AO58" s="11" t="s">
        <v>974</v>
      </c>
      <c r="AP58" s="11" t="s">
        <v>975</v>
      </c>
      <c r="AQ58" s="11" t="s">
        <v>975</v>
      </c>
      <c r="AR58" s="11" t="b">
        <f t="shared" si="9"/>
        <v>1</v>
      </c>
      <c r="AS58" s="11" t="s">
        <v>61</v>
      </c>
      <c r="AT58" s="11"/>
      <c r="AU58" s="11"/>
      <c r="AV58" s="11"/>
      <c r="AW58" s="12"/>
      <c r="AX58" s="12" t="s">
        <v>61</v>
      </c>
      <c r="AY58" s="12" t="s">
        <v>63</v>
      </c>
      <c r="AZ58" s="12" t="s">
        <v>63</v>
      </c>
      <c r="BA58" s="12" t="b">
        <f t="shared" si="10"/>
        <v>1</v>
      </c>
      <c r="BB58" s="12" t="s">
        <v>63</v>
      </c>
      <c r="BC58" s="12" t="s">
        <v>63</v>
      </c>
      <c r="BD58" s="12" t="s">
        <v>63</v>
      </c>
      <c r="BE58" s="12" t="b">
        <f t="shared" si="11"/>
        <v>1</v>
      </c>
      <c r="BF58" s="13" t="s">
        <v>989</v>
      </c>
      <c r="BG58" s="13" t="s">
        <v>63</v>
      </c>
      <c r="BH58" s="11" t="s">
        <v>64</v>
      </c>
      <c r="BI58" s="11" t="s">
        <v>64</v>
      </c>
      <c r="BJ58" s="11" t="b">
        <f t="shared" si="12"/>
        <v>1</v>
      </c>
      <c r="BK58" s="11" t="s">
        <v>65</v>
      </c>
      <c r="BL58" s="11" t="s">
        <v>65</v>
      </c>
      <c r="BM58" s="11" t="b">
        <f t="shared" si="13"/>
        <v>1</v>
      </c>
      <c r="BN58" s="16" t="s">
        <v>66</v>
      </c>
      <c r="BO58" s="11" t="s">
        <v>64</v>
      </c>
      <c r="BP58" s="11" t="s">
        <v>64</v>
      </c>
      <c r="BQ58" s="11" t="b">
        <f t="shared" si="14"/>
        <v>1</v>
      </c>
      <c r="BR58" s="11" t="s">
        <v>64</v>
      </c>
      <c r="BS58" s="11" t="s">
        <v>64</v>
      </c>
      <c r="BT58" s="11" t="b">
        <f t="shared" si="15"/>
        <v>1</v>
      </c>
      <c r="BU58" s="12" t="s">
        <v>63</v>
      </c>
      <c r="BV58" s="12" t="s">
        <v>63</v>
      </c>
      <c r="BW58" s="12" t="b">
        <f t="shared" si="16"/>
        <v>1</v>
      </c>
      <c r="BX58" s="12" t="s">
        <v>63</v>
      </c>
      <c r="BY58" s="12" t="s">
        <v>63</v>
      </c>
      <c r="BZ58" s="12" t="s">
        <v>63</v>
      </c>
      <c r="CA58" s="12" t="b">
        <f t="shared" si="17"/>
        <v>1</v>
      </c>
      <c r="CB58" s="11" t="s">
        <v>64</v>
      </c>
      <c r="CC58" s="11" t="s">
        <v>64</v>
      </c>
      <c r="CD58" s="11" t="b">
        <f t="shared" si="18"/>
        <v>1</v>
      </c>
      <c r="CE58" s="12" t="s">
        <v>63</v>
      </c>
      <c r="CF58" s="12" t="s">
        <v>63</v>
      </c>
      <c r="CG58" s="12" t="b">
        <f t="shared" si="19"/>
        <v>1</v>
      </c>
      <c r="CH58" s="12" t="s">
        <v>63</v>
      </c>
      <c r="CI58" s="12" t="s">
        <v>63</v>
      </c>
      <c r="CJ58" s="12" t="s">
        <v>63</v>
      </c>
      <c r="CK58" s="12" t="b">
        <f t="shared" si="20"/>
        <v>1</v>
      </c>
      <c r="CL58" s="25"/>
      <c r="CM58" s="11" t="s">
        <v>938</v>
      </c>
      <c r="CN58" s="11" t="s">
        <v>938</v>
      </c>
      <c r="CO58" s="11" t="b">
        <f t="shared" si="21"/>
        <v>1</v>
      </c>
      <c r="CP58" s="12" t="s">
        <v>63</v>
      </c>
      <c r="CQ58" s="12" t="s">
        <v>63</v>
      </c>
      <c r="CR58" s="12" t="b">
        <f t="shared" si="22"/>
        <v>1</v>
      </c>
      <c r="CS58" s="11" t="b">
        <v>0</v>
      </c>
      <c r="CT58" s="11" t="s">
        <v>69</v>
      </c>
      <c r="CU58" s="11" t="b">
        <f t="shared" si="23"/>
        <v>1</v>
      </c>
      <c r="CV58" s="12" t="s">
        <v>63</v>
      </c>
      <c r="CW58" s="12" t="s">
        <v>63</v>
      </c>
      <c r="CX58" s="12" t="b">
        <f t="shared" si="24"/>
        <v>1</v>
      </c>
      <c r="CY58" s="25"/>
      <c r="CZ58" s="11" t="s">
        <v>71</v>
      </c>
      <c r="DA58" s="11" t="s">
        <v>71</v>
      </c>
      <c r="DB58" s="11" t="b">
        <f t="shared" si="25"/>
        <v>1</v>
      </c>
      <c r="DC58" s="11" t="s">
        <v>212</v>
      </c>
      <c r="DD58" s="12" t="s">
        <v>73</v>
      </c>
      <c r="DE58" s="12" t="s">
        <v>73</v>
      </c>
      <c r="DF58" s="13" t="b">
        <f t="shared" si="26"/>
        <v>1</v>
      </c>
      <c r="DG58" s="12" t="s">
        <v>73</v>
      </c>
      <c r="DH58" s="12" t="s">
        <v>73</v>
      </c>
      <c r="DI58" s="12" t="b">
        <f t="shared" si="27"/>
        <v>1</v>
      </c>
      <c r="DJ58" s="12" t="s">
        <v>73</v>
      </c>
      <c r="DK58" s="12" t="s">
        <v>73</v>
      </c>
      <c r="DL58" s="12" t="s">
        <v>73</v>
      </c>
      <c r="DM58" s="12" t="s">
        <v>73</v>
      </c>
      <c r="DN58" s="12" t="s">
        <v>73</v>
      </c>
      <c r="DO58" s="12" t="s">
        <v>73</v>
      </c>
      <c r="DP58" s="12" t="s">
        <v>73</v>
      </c>
      <c r="DQ58" s="12" t="s">
        <v>73</v>
      </c>
      <c r="DR58" s="12" t="s">
        <v>73</v>
      </c>
      <c r="DS58" s="12" t="s">
        <v>73</v>
      </c>
      <c r="DT58" s="12" t="s">
        <v>73</v>
      </c>
      <c r="DU58" s="25"/>
      <c r="DV58" s="11" t="s">
        <v>990</v>
      </c>
      <c r="DW58" s="11" t="s">
        <v>981</v>
      </c>
      <c r="DX58" s="13" t="s">
        <v>981</v>
      </c>
      <c r="DY58" s="12" t="s">
        <v>9037</v>
      </c>
      <c r="DZ58" s="12" t="s">
        <v>9038</v>
      </c>
      <c r="EA58" s="14" t="s">
        <v>63</v>
      </c>
      <c r="EB58" s="14" t="s">
        <v>63</v>
      </c>
      <c r="EC58" s="14">
        <v>45346</v>
      </c>
      <c r="ED58" s="14">
        <v>45346</v>
      </c>
      <c r="EE58" s="136" t="b">
        <f>Table4[[#This Row],[Laatst gewijzigd op]]=Table4[[#This Row],[LastModifiedOn21]]</f>
        <v>1</v>
      </c>
      <c r="EF58" s="97"/>
    </row>
    <row r="59" spans="1:136" s="15" customFormat="1" ht="12.75" customHeight="1">
      <c r="A59" s="96">
        <v>57</v>
      </c>
      <c r="B59" s="44" t="s">
        <v>991</v>
      </c>
      <c r="C59" s="44" t="s">
        <v>991</v>
      </c>
      <c r="D59" s="44" t="b">
        <f t="shared" si="0"/>
        <v>1</v>
      </c>
      <c r="E59" s="44" t="s">
        <v>992</v>
      </c>
      <c r="F59" s="44" t="s">
        <v>993</v>
      </c>
      <c r="G59" s="44" t="s">
        <v>993</v>
      </c>
      <c r="H59" s="44" t="b">
        <f t="shared" si="1"/>
        <v>1</v>
      </c>
      <c r="I59" s="11" t="s">
        <v>994</v>
      </c>
      <c r="J59" s="12">
        <v>3908</v>
      </c>
      <c r="K59" s="12">
        <v>3717</v>
      </c>
      <c r="L59" s="13" t="s">
        <v>995</v>
      </c>
      <c r="M59" s="13" t="s">
        <v>8848</v>
      </c>
      <c r="N59" s="13" t="s">
        <v>191</v>
      </c>
      <c r="O59" s="13" t="s">
        <v>191</v>
      </c>
      <c r="P59" s="25"/>
      <c r="Q59" s="11" t="s">
        <v>996</v>
      </c>
      <c r="R59" s="11" t="s">
        <v>996</v>
      </c>
      <c r="S59" s="11" t="b">
        <f t="shared" si="2"/>
        <v>1</v>
      </c>
      <c r="T59" s="11" t="s">
        <v>997</v>
      </c>
      <c r="U59" s="11" t="s">
        <v>998</v>
      </c>
      <c r="V59" s="11" t="s">
        <v>998</v>
      </c>
      <c r="W59" s="11" t="b">
        <f t="shared" si="3"/>
        <v>1</v>
      </c>
      <c r="X59" s="11" t="s">
        <v>9238</v>
      </c>
      <c r="Y59" s="11" t="s">
        <v>9238</v>
      </c>
      <c r="Z59" s="11" t="b">
        <f t="shared" si="4"/>
        <v>1</v>
      </c>
      <c r="AA59" s="11" t="s">
        <v>933</v>
      </c>
      <c r="AB59" s="11" t="s">
        <v>9238</v>
      </c>
      <c r="AC59" s="11" t="s">
        <v>9238</v>
      </c>
      <c r="AD59" s="11" t="b">
        <f t="shared" si="5"/>
        <v>1</v>
      </c>
      <c r="AE59" s="11" t="s">
        <v>9253</v>
      </c>
      <c r="AF59" s="11" t="s">
        <v>999</v>
      </c>
      <c r="AG59" s="11" t="b">
        <f t="shared" si="6"/>
        <v>0</v>
      </c>
      <c r="AH59" s="11" t="s">
        <v>1000</v>
      </c>
      <c r="AI59" s="11" t="s">
        <v>1001</v>
      </c>
      <c r="AJ59" s="11" t="s">
        <v>1001</v>
      </c>
      <c r="AK59" s="11" t="b">
        <f t="shared" si="7"/>
        <v>1</v>
      </c>
      <c r="AL59" s="11" t="s">
        <v>1002</v>
      </c>
      <c r="AM59" s="11" t="s">
        <v>1002</v>
      </c>
      <c r="AN59" s="11" t="b">
        <f t="shared" si="8"/>
        <v>1</v>
      </c>
      <c r="AO59" s="11" t="s">
        <v>1003</v>
      </c>
      <c r="AP59" s="11" t="s">
        <v>1004</v>
      </c>
      <c r="AQ59" s="11" t="s">
        <v>1004</v>
      </c>
      <c r="AR59" s="11" t="b">
        <f t="shared" si="9"/>
        <v>1</v>
      </c>
      <c r="AS59" s="11" t="s">
        <v>61</v>
      </c>
      <c r="AT59" s="11"/>
      <c r="AU59" s="11"/>
      <c r="AV59" s="11"/>
      <c r="AW59" s="11"/>
      <c r="AX59" s="12" t="s">
        <v>61</v>
      </c>
      <c r="AY59" s="11" t="s">
        <v>9254</v>
      </c>
      <c r="AZ59" s="12" t="s">
        <v>63</v>
      </c>
      <c r="BA59" s="12" t="b">
        <f t="shared" si="10"/>
        <v>0</v>
      </c>
      <c r="BB59" s="12" t="s">
        <v>63</v>
      </c>
      <c r="BC59" s="11" t="s">
        <v>9255</v>
      </c>
      <c r="BD59" s="12" t="s">
        <v>63</v>
      </c>
      <c r="BE59" s="12" t="b">
        <f t="shared" si="11"/>
        <v>0</v>
      </c>
      <c r="BF59" s="13" t="s">
        <v>1005</v>
      </c>
      <c r="BG59" s="13" t="s">
        <v>1006</v>
      </c>
      <c r="BH59" s="11" t="s">
        <v>64</v>
      </c>
      <c r="BI59" s="11" t="s">
        <v>64</v>
      </c>
      <c r="BJ59" s="11" t="b">
        <f t="shared" si="12"/>
        <v>1</v>
      </c>
      <c r="BK59" s="11" t="s">
        <v>65</v>
      </c>
      <c r="BL59" s="11" t="s">
        <v>65</v>
      </c>
      <c r="BM59" s="11" t="b">
        <f t="shared" si="13"/>
        <v>1</v>
      </c>
      <c r="BN59" s="16" t="s">
        <v>66</v>
      </c>
      <c r="BO59" s="11" t="s">
        <v>64</v>
      </c>
      <c r="BP59" s="11" t="s">
        <v>64</v>
      </c>
      <c r="BQ59" s="11" t="b">
        <f t="shared" si="14"/>
        <v>1</v>
      </c>
      <c r="BR59" s="11" t="s">
        <v>64</v>
      </c>
      <c r="BS59" s="11" t="s">
        <v>64</v>
      </c>
      <c r="BT59" s="11" t="b">
        <f t="shared" si="15"/>
        <v>1</v>
      </c>
      <c r="BU59" s="12" t="s">
        <v>63</v>
      </c>
      <c r="BV59" s="12" t="s">
        <v>63</v>
      </c>
      <c r="BW59" s="12" t="b">
        <f t="shared" si="16"/>
        <v>1</v>
      </c>
      <c r="BX59" s="12" t="s">
        <v>63</v>
      </c>
      <c r="BY59" s="12" t="s">
        <v>63</v>
      </c>
      <c r="BZ59" s="12" t="s">
        <v>63</v>
      </c>
      <c r="CA59" s="12" t="b">
        <f t="shared" si="17"/>
        <v>1</v>
      </c>
      <c r="CB59" s="11" t="s">
        <v>64</v>
      </c>
      <c r="CC59" s="11" t="s">
        <v>64</v>
      </c>
      <c r="CD59" s="11" t="b">
        <f t="shared" si="18"/>
        <v>1</v>
      </c>
      <c r="CE59" s="12" t="s">
        <v>63</v>
      </c>
      <c r="CF59" s="12" t="s">
        <v>63</v>
      </c>
      <c r="CG59" s="12" t="b">
        <f t="shared" si="19"/>
        <v>1</v>
      </c>
      <c r="CH59" s="12" t="s">
        <v>63</v>
      </c>
      <c r="CI59" s="12" t="s">
        <v>63</v>
      </c>
      <c r="CJ59" s="12" t="s">
        <v>63</v>
      </c>
      <c r="CK59" s="12" t="b">
        <f t="shared" si="20"/>
        <v>1</v>
      </c>
      <c r="CL59" s="25"/>
      <c r="CM59" s="11" t="s">
        <v>938</v>
      </c>
      <c r="CN59" s="11" t="s">
        <v>938</v>
      </c>
      <c r="CO59" s="11" t="b">
        <f t="shared" si="21"/>
        <v>1</v>
      </c>
      <c r="CP59" s="12" t="s">
        <v>63</v>
      </c>
      <c r="CQ59" s="12" t="s">
        <v>63</v>
      </c>
      <c r="CR59" s="12" t="b">
        <f t="shared" si="22"/>
        <v>1</v>
      </c>
      <c r="CS59" s="11" t="b">
        <v>0</v>
      </c>
      <c r="CT59" s="11" t="s">
        <v>69</v>
      </c>
      <c r="CU59" s="11" t="b">
        <f t="shared" si="23"/>
        <v>1</v>
      </c>
      <c r="CV59" s="12" t="s">
        <v>63</v>
      </c>
      <c r="CW59" s="12" t="s">
        <v>63</v>
      </c>
      <c r="CX59" s="12" t="b">
        <f t="shared" si="24"/>
        <v>1</v>
      </c>
      <c r="CY59" s="25"/>
      <c r="CZ59" s="11" t="s">
        <v>71</v>
      </c>
      <c r="DA59" s="11" t="s">
        <v>71</v>
      </c>
      <c r="DB59" s="11" t="b">
        <f t="shared" si="25"/>
        <v>1</v>
      </c>
      <c r="DC59" s="11" t="s">
        <v>212</v>
      </c>
      <c r="DD59" s="12" t="s">
        <v>73</v>
      </c>
      <c r="DE59" s="12" t="s">
        <v>73</v>
      </c>
      <c r="DF59" s="13" t="b">
        <f t="shared" si="26"/>
        <v>1</v>
      </c>
      <c r="DG59" s="12" t="s">
        <v>73</v>
      </c>
      <c r="DH59" s="12" t="s">
        <v>73</v>
      </c>
      <c r="DI59" s="12" t="b">
        <f t="shared" si="27"/>
        <v>1</v>
      </c>
      <c r="DJ59" s="12" t="s">
        <v>73</v>
      </c>
      <c r="DK59" s="12" t="s">
        <v>73</v>
      </c>
      <c r="DL59" s="12" t="s">
        <v>73</v>
      </c>
      <c r="DM59" s="12" t="s">
        <v>73</v>
      </c>
      <c r="DN59" s="12" t="s">
        <v>213</v>
      </c>
      <c r="DO59" s="12" t="s">
        <v>213</v>
      </c>
      <c r="DP59" s="12" t="s">
        <v>213</v>
      </c>
      <c r="DQ59" s="12" t="s">
        <v>213</v>
      </c>
      <c r="DR59" s="12" t="s">
        <v>73</v>
      </c>
      <c r="DS59" s="12" t="s">
        <v>213</v>
      </c>
      <c r="DT59" s="12" t="s">
        <v>73</v>
      </c>
      <c r="DU59" s="25"/>
      <c r="DV59" s="11" t="s">
        <v>1007</v>
      </c>
      <c r="DW59" s="11" t="s">
        <v>994</v>
      </c>
      <c r="DX59" s="13" t="s">
        <v>994</v>
      </c>
      <c r="DY59" s="12" t="s">
        <v>9037</v>
      </c>
      <c r="DZ59" s="12" t="s">
        <v>9038</v>
      </c>
      <c r="EA59" s="14" t="s">
        <v>63</v>
      </c>
      <c r="EB59" s="14" t="s">
        <v>63</v>
      </c>
      <c r="EC59" s="14">
        <v>45612</v>
      </c>
      <c r="ED59" s="14">
        <v>45612</v>
      </c>
      <c r="EE59" s="136" t="b">
        <f>Table4[[#This Row],[Laatst gewijzigd op]]=Table4[[#This Row],[LastModifiedOn21]]</f>
        <v>1</v>
      </c>
      <c r="EF59" s="97"/>
    </row>
    <row r="60" spans="1:136" s="50" customFormat="1" ht="12.75" customHeight="1">
      <c r="A60" s="96">
        <v>58</v>
      </c>
      <c r="B60" s="44" t="s">
        <v>1008</v>
      </c>
      <c r="C60" s="44" t="s">
        <v>1008</v>
      </c>
      <c r="D60" s="44" t="b">
        <f t="shared" si="0"/>
        <v>1</v>
      </c>
      <c r="E60" s="44" t="s">
        <v>1009</v>
      </c>
      <c r="F60" s="44" t="s">
        <v>1010</v>
      </c>
      <c r="G60" s="44" t="s">
        <v>1010</v>
      </c>
      <c r="H60" s="44" t="b">
        <f t="shared" si="1"/>
        <v>1</v>
      </c>
      <c r="I60" s="11" t="s">
        <v>1011</v>
      </c>
      <c r="J60" s="12">
        <v>151</v>
      </c>
      <c r="K60" s="12">
        <v>3112</v>
      </c>
      <c r="L60" s="13" t="s">
        <v>1012</v>
      </c>
      <c r="M60" s="13" t="s">
        <v>8848</v>
      </c>
      <c r="N60" s="13" t="s">
        <v>191</v>
      </c>
      <c r="O60" s="13" t="s">
        <v>191</v>
      </c>
      <c r="P60" s="25"/>
      <c r="Q60" s="11" t="s">
        <v>1013</v>
      </c>
      <c r="R60" s="11" t="s">
        <v>1013</v>
      </c>
      <c r="S60" s="11" t="b">
        <f t="shared" si="2"/>
        <v>1</v>
      </c>
      <c r="T60" s="11" t="s">
        <v>1014</v>
      </c>
      <c r="U60" s="11" t="s">
        <v>1015</v>
      </c>
      <c r="V60" s="11" t="s">
        <v>1015</v>
      </c>
      <c r="W60" s="11" t="b">
        <f t="shared" si="3"/>
        <v>1</v>
      </c>
      <c r="X60" s="11" t="s">
        <v>9238</v>
      </c>
      <c r="Y60" s="11" t="s">
        <v>9238</v>
      </c>
      <c r="Z60" s="11" t="b">
        <f t="shared" si="4"/>
        <v>1</v>
      </c>
      <c r="AA60" s="11" t="s">
        <v>933</v>
      </c>
      <c r="AB60" s="11" t="s">
        <v>9238</v>
      </c>
      <c r="AC60" s="11" t="s">
        <v>9238</v>
      </c>
      <c r="AD60" s="11" t="b">
        <f t="shared" si="5"/>
        <v>1</v>
      </c>
      <c r="AE60" s="11" t="s">
        <v>9256</v>
      </c>
      <c r="AF60" s="11" t="s">
        <v>1016</v>
      </c>
      <c r="AG60" s="11" t="b">
        <f t="shared" si="6"/>
        <v>0</v>
      </c>
      <c r="AH60" s="11" t="s">
        <v>1017</v>
      </c>
      <c r="AI60" s="11" t="s">
        <v>1018</v>
      </c>
      <c r="AJ60" s="11" t="s">
        <v>1018</v>
      </c>
      <c r="AK60" s="11" t="b">
        <f t="shared" si="7"/>
        <v>1</v>
      </c>
      <c r="AL60" s="11" t="s">
        <v>1019</v>
      </c>
      <c r="AM60" s="11" t="s">
        <v>1019</v>
      </c>
      <c r="AN60" s="11" t="b">
        <f t="shared" si="8"/>
        <v>1</v>
      </c>
      <c r="AO60" s="11" t="s">
        <v>1020</v>
      </c>
      <c r="AP60" s="11" t="s">
        <v>1021</v>
      </c>
      <c r="AQ60" s="11" t="s">
        <v>1021</v>
      </c>
      <c r="AR60" s="11" t="b">
        <f t="shared" si="9"/>
        <v>1</v>
      </c>
      <c r="AS60" s="11" t="s">
        <v>61</v>
      </c>
      <c r="AT60" s="11"/>
      <c r="AU60" s="11"/>
      <c r="AV60" s="11"/>
      <c r="AW60" s="11"/>
      <c r="AX60" s="12" t="s">
        <v>61</v>
      </c>
      <c r="AY60" s="11" t="s">
        <v>9257</v>
      </c>
      <c r="AZ60" s="12" t="s">
        <v>158</v>
      </c>
      <c r="BA60" s="12" t="b">
        <f t="shared" si="10"/>
        <v>0</v>
      </c>
      <c r="BB60" s="12" t="s">
        <v>63</v>
      </c>
      <c r="BC60" s="11" t="s">
        <v>9258</v>
      </c>
      <c r="BD60" s="12" t="s">
        <v>159</v>
      </c>
      <c r="BE60" s="12" t="b">
        <f t="shared" si="11"/>
        <v>0</v>
      </c>
      <c r="BF60" s="13" t="s">
        <v>1022</v>
      </c>
      <c r="BG60" s="13" t="s">
        <v>1023</v>
      </c>
      <c r="BH60" s="11" t="s">
        <v>203</v>
      </c>
      <c r="BI60" s="11" t="s">
        <v>203</v>
      </c>
      <c r="BJ60" s="11" t="b">
        <f t="shared" si="12"/>
        <v>1</v>
      </c>
      <c r="BK60" s="11" t="s">
        <v>1024</v>
      </c>
      <c r="BL60" s="11" t="s">
        <v>1024</v>
      </c>
      <c r="BM60" s="11" t="b">
        <f t="shared" si="13"/>
        <v>1</v>
      </c>
      <c r="BN60" s="16" t="s">
        <v>1025</v>
      </c>
      <c r="BO60" s="11" t="s">
        <v>1026</v>
      </c>
      <c r="BP60" s="11" t="s">
        <v>1026</v>
      </c>
      <c r="BQ60" s="11" t="b">
        <f t="shared" si="14"/>
        <v>1</v>
      </c>
      <c r="BR60" s="11" t="s">
        <v>203</v>
      </c>
      <c r="BS60" s="11" t="s">
        <v>203</v>
      </c>
      <c r="BT60" s="11" t="b">
        <f t="shared" si="15"/>
        <v>1</v>
      </c>
      <c r="BU60" s="11" t="s">
        <v>1027</v>
      </c>
      <c r="BV60" s="12" t="s">
        <v>1027</v>
      </c>
      <c r="BW60" s="12" t="b">
        <f t="shared" si="16"/>
        <v>1</v>
      </c>
      <c r="BX60" s="11" t="s">
        <v>1025</v>
      </c>
      <c r="BY60" s="11" t="s">
        <v>1028</v>
      </c>
      <c r="BZ60" s="12" t="s">
        <v>1028</v>
      </c>
      <c r="CA60" s="12" t="b">
        <f t="shared" si="17"/>
        <v>1</v>
      </c>
      <c r="CB60" s="11" t="s">
        <v>203</v>
      </c>
      <c r="CC60" s="11" t="s">
        <v>203</v>
      </c>
      <c r="CD60" s="11" t="b">
        <f t="shared" si="18"/>
        <v>1</v>
      </c>
      <c r="CE60" s="11" t="s">
        <v>1029</v>
      </c>
      <c r="CF60" s="12" t="s">
        <v>1029</v>
      </c>
      <c r="CG60" s="12" t="b">
        <f t="shared" si="19"/>
        <v>1</v>
      </c>
      <c r="CH60" s="11" t="s">
        <v>1025</v>
      </c>
      <c r="CI60" s="11" t="s">
        <v>1028</v>
      </c>
      <c r="CJ60" s="12" t="s">
        <v>1028</v>
      </c>
      <c r="CK60" s="12" t="b">
        <f t="shared" si="20"/>
        <v>1</v>
      </c>
      <c r="CL60" s="25"/>
      <c r="CM60" s="11" t="s">
        <v>135</v>
      </c>
      <c r="CN60" s="11" t="s">
        <v>8917</v>
      </c>
      <c r="CO60" s="11" t="b">
        <f t="shared" si="21"/>
        <v>0</v>
      </c>
      <c r="CP60" s="11" t="s">
        <v>1030</v>
      </c>
      <c r="CQ60" s="12" t="s">
        <v>1030</v>
      </c>
      <c r="CR60" s="12" t="b">
        <f t="shared" si="22"/>
        <v>1</v>
      </c>
      <c r="CS60" s="11" t="b">
        <v>0</v>
      </c>
      <c r="CT60" s="11" t="s">
        <v>69</v>
      </c>
      <c r="CU60" s="11" t="b">
        <f t="shared" si="23"/>
        <v>1</v>
      </c>
      <c r="CV60" s="12" t="s">
        <v>63</v>
      </c>
      <c r="CW60" s="12" t="s">
        <v>63</v>
      </c>
      <c r="CX60" s="12" t="b">
        <f t="shared" si="24"/>
        <v>1</v>
      </c>
      <c r="CY60" s="25"/>
      <c r="CZ60" s="11" t="s">
        <v>211</v>
      </c>
      <c r="DA60" s="11" t="s">
        <v>211</v>
      </c>
      <c r="DB60" s="11" t="b">
        <f t="shared" si="25"/>
        <v>1</v>
      </c>
      <c r="DC60" s="11" t="s">
        <v>212</v>
      </c>
      <c r="DD60" s="12" t="s">
        <v>73</v>
      </c>
      <c r="DE60" s="12" t="s">
        <v>213</v>
      </c>
      <c r="DF60" s="13" t="b">
        <f t="shared" si="26"/>
        <v>0</v>
      </c>
      <c r="DG60" s="12" t="s">
        <v>73</v>
      </c>
      <c r="DH60" s="12" t="s">
        <v>213</v>
      </c>
      <c r="DI60" s="12" t="b">
        <f t="shared" si="27"/>
        <v>0</v>
      </c>
      <c r="DJ60" s="12" t="s">
        <v>213</v>
      </c>
      <c r="DK60" s="12" t="s">
        <v>213</v>
      </c>
      <c r="DL60" s="12" t="s">
        <v>73</v>
      </c>
      <c r="DM60" s="12" t="s">
        <v>73</v>
      </c>
      <c r="DN60" s="12" t="s">
        <v>73</v>
      </c>
      <c r="DO60" s="12" t="s">
        <v>73</v>
      </c>
      <c r="DP60" s="12" t="s">
        <v>73</v>
      </c>
      <c r="DQ60" s="12" t="s">
        <v>73</v>
      </c>
      <c r="DR60" s="12" t="s">
        <v>73</v>
      </c>
      <c r="DS60" s="12" t="s">
        <v>73</v>
      </c>
      <c r="DT60" s="12" t="s">
        <v>73</v>
      </c>
      <c r="DU60" s="25"/>
      <c r="DV60" s="11" t="s">
        <v>1031</v>
      </c>
      <c r="DW60" s="11" t="s">
        <v>1011</v>
      </c>
      <c r="DX60" s="13" t="s">
        <v>1011</v>
      </c>
      <c r="DY60" s="12" t="s">
        <v>9037</v>
      </c>
      <c r="DZ60" s="12" t="s">
        <v>9038</v>
      </c>
      <c r="EA60" s="14" t="s">
        <v>63</v>
      </c>
      <c r="EB60" s="14">
        <v>44702</v>
      </c>
      <c r="EC60" s="14">
        <v>45346</v>
      </c>
      <c r="ED60" s="14">
        <v>45346</v>
      </c>
      <c r="EE60" s="136" t="b">
        <f>Table4[[#This Row],[Laatst gewijzigd op]]=Table4[[#This Row],[LastModifiedOn21]]</f>
        <v>1</v>
      </c>
      <c r="EF60" s="97"/>
    </row>
    <row r="61" spans="1:136" s="15" customFormat="1" ht="12.75" customHeight="1">
      <c r="A61" s="96">
        <v>59</v>
      </c>
      <c r="B61" s="44" t="s">
        <v>1032</v>
      </c>
      <c r="C61" s="44" t="s">
        <v>1032</v>
      </c>
      <c r="D61" s="44" t="b">
        <f t="shared" si="0"/>
        <v>1</v>
      </c>
      <c r="E61" s="44" t="s">
        <v>1033</v>
      </c>
      <c r="F61" s="44" t="s">
        <v>1034</v>
      </c>
      <c r="G61" s="44" t="s">
        <v>1034</v>
      </c>
      <c r="H61" s="44" t="b">
        <f t="shared" si="1"/>
        <v>1</v>
      </c>
      <c r="I61" s="11" t="s">
        <v>1035</v>
      </c>
      <c r="J61" s="12">
        <v>1550</v>
      </c>
      <c r="K61" s="12">
        <v>1095</v>
      </c>
      <c r="L61" s="13" t="s">
        <v>1036</v>
      </c>
      <c r="M61" s="13" t="s">
        <v>8848</v>
      </c>
      <c r="N61" s="13" t="s">
        <v>191</v>
      </c>
      <c r="O61" s="13" t="s">
        <v>191</v>
      </c>
      <c r="P61" s="25"/>
      <c r="Q61" s="11" t="s">
        <v>1037</v>
      </c>
      <c r="R61" s="11" t="s">
        <v>1037</v>
      </c>
      <c r="S61" s="11" t="b">
        <f t="shared" si="2"/>
        <v>1</v>
      </c>
      <c r="T61" s="11" t="s">
        <v>1038</v>
      </c>
      <c r="U61" s="11" t="s">
        <v>1039</v>
      </c>
      <c r="V61" s="11" t="s">
        <v>1039</v>
      </c>
      <c r="W61" s="11" t="b">
        <f t="shared" si="3"/>
        <v>1</v>
      </c>
      <c r="X61" s="11" t="s">
        <v>9238</v>
      </c>
      <c r="Y61" s="11" t="s">
        <v>9238</v>
      </c>
      <c r="Z61" s="11" t="b">
        <f t="shared" si="4"/>
        <v>1</v>
      </c>
      <c r="AA61" s="11" t="s">
        <v>933</v>
      </c>
      <c r="AB61" s="11" t="s">
        <v>9238</v>
      </c>
      <c r="AC61" s="11" t="s">
        <v>9238</v>
      </c>
      <c r="AD61" s="11" t="b">
        <f t="shared" si="5"/>
        <v>1</v>
      </c>
      <c r="AE61" s="11" t="s">
        <v>1040</v>
      </c>
      <c r="AF61" s="11" t="s">
        <v>1040</v>
      </c>
      <c r="AG61" s="11" t="b">
        <f t="shared" si="6"/>
        <v>1</v>
      </c>
      <c r="AH61" s="11" t="s">
        <v>1041</v>
      </c>
      <c r="AI61" s="11" t="s">
        <v>9259</v>
      </c>
      <c r="AJ61" s="11" t="s">
        <v>1042</v>
      </c>
      <c r="AK61" s="11" t="b">
        <f t="shared" si="7"/>
        <v>0</v>
      </c>
      <c r="AL61" s="12" t="s">
        <v>63</v>
      </c>
      <c r="AM61" s="11" t="s">
        <v>63</v>
      </c>
      <c r="AN61" s="11" t="b">
        <f t="shared" si="8"/>
        <v>1</v>
      </c>
      <c r="AO61" s="12" t="s">
        <v>63</v>
      </c>
      <c r="AP61" s="12" t="s">
        <v>63</v>
      </c>
      <c r="AQ61" s="11" t="s">
        <v>63</v>
      </c>
      <c r="AR61" s="11" t="b">
        <f t="shared" si="9"/>
        <v>1</v>
      </c>
      <c r="AS61" s="11" t="s">
        <v>61</v>
      </c>
      <c r="AT61" s="11"/>
      <c r="AU61" s="11"/>
      <c r="AV61" s="11"/>
      <c r="AW61" s="12"/>
      <c r="AX61" s="12" t="s">
        <v>61</v>
      </c>
      <c r="AY61" s="12" t="s">
        <v>63</v>
      </c>
      <c r="AZ61" s="12" t="s">
        <v>63</v>
      </c>
      <c r="BA61" s="12" t="b">
        <f t="shared" si="10"/>
        <v>1</v>
      </c>
      <c r="BB61" s="12" t="s">
        <v>63</v>
      </c>
      <c r="BC61" s="12" t="s">
        <v>63</v>
      </c>
      <c r="BD61" s="12" t="s">
        <v>63</v>
      </c>
      <c r="BE61" s="12" t="b">
        <f t="shared" si="11"/>
        <v>1</v>
      </c>
      <c r="BF61" s="13" t="s">
        <v>1043</v>
      </c>
      <c r="BG61" s="13" t="s">
        <v>63</v>
      </c>
      <c r="BH61" s="11" t="s">
        <v>254</v>
      </c>
      <c r="BI61" s="11" t="s">
        <v>254</v>
      </c>
      <c r="BJ61" s="11" t="b">
        <f t="shared" si="12"/>
        <v>1</v>
      </c>
      <c r="BK61" s="12" t="s">
        <v>63</v>
      </c>
      <c r="BL61" s="11" t="s">
        <v>63</v>
      </c>
      <c r="BM61" s="11" t="b">
        <f t="shared" si="13"/>
        <v>1</v>
      </c>
      <c r="BN61" s="19" t="s">
        <v>63</v>
      </c>
      <c r="BO61" s="12" t="s">
        <v>63</v>
      </c>
      <c r="BP61" s="11" t="s">
        <v>63</v>
      </c>
      <c r="BQ61" s="11" t="b">
        <f t="shared" si="14"/>
        <v>1</v>
      </c>
      <c r="BR61" s="11" t="s">
        <v>254</v>
      </c>
      <c r="BS61" s="11" t="s">
        <v>254</v>
      </c>
      <c r="BT61" s="11" t="b">
        <f t="shared" si="15"/>
        <v>1</v>
      </c>
      <c r="BU61" s="12" t="s">
        <v>63</v>
      </c>
      <c r="BV61" s="12" t="s">
        <v>63</v>
      </c>
      <c r="BW61" s="12" t="b">
        <f t="shared" si="16"/>
        <v>1</v>
      </c>
      <c r="BX61" s="12" t="s">
        <v>63</v>
      </c>
      <c r="BY61" s="12" t="s">
        <v>63</v>
      </c>
      <c r="BZ61" s="12" t="s">
        <v>63</v>
      </c>
      <c r="CA61" s="12" t="b">
        <f t="shared" si="17"/>
        <v>1</v>
      </c>
      <c r="CB61" s="11" t="s">
        <v>254</v>
      </c>
      <c r="CC61" s="11" t="s">
        <v>254</v>
      </c>
      <c r="CD61" s="11" t="b">
        <f t="shared" si="18"/>
        <v>1</v>
      </c>
      <c r="CE61" s="12" t="s">
        <v>63</v>
      </c>
      <c r="CF61" s="12" t="s">
        <v>63</v>
      </c>
      <c r="CG61" s="12" t="b">
        <f t="shared" si="19"/>
        <v>1</v>
      </c>
      <c r="CH61" s="12" t="s">
        <v>63</v>
      </c>
      <c r="CI61" s="12" t="s">
        <v>63</v>
      </c>
      <c r="CJ61" s="12" t="s">
        <v>63</v>
      </c>
      <c r="CK61" s="12" t="b">
        <f t="shared" si="20"/>
        <v>1</v>
      </c>
      <c r="CL61" s="25"/>
      <c r="CM61" s="11" t="s">
        <v>135</v>
      </c>
      <c r="CN61" s="11" t="s">
        <v>8917</v>
      </c>
      <c r="CO61" s="11" t="b">
        <f t="shared" si="21"/>
        <v>0</v>
      </c>
      <c r="CP61" s="11" t="s">
        <v>1030</v>
      </c>
      <c r="CQ61" s="12" t="s">
        <v>1030</v>
      </c>
      <c r="CR61" s="12" t="b">
        <f t="shared" si="22"/>
        <v>1</v>
      </c>
      <c r="CS61" s="11" t="b">
        <v>0</v>
      </c>
      <c r="CT61" s="11" t="s">
        <v>69</v>
      </c>
      <c r="CU61" s="11" t="b">
        <f t="shared" si="23"/>
        <v>1</v>
      </c>
      <c r="CV61" s="12" t="s">
        <v>63</v>
      </c>
      <c r="CW61" s="12" t="s">
        <v>63</v>
      </c>
      <c r="CX61" s="12" t="b">
        <f t="shared" si="24"/>
        <v>1</v>
      </c>
      <c r="CY61" s="25"/>
      <c r="CZ61" s="11" t="s">
        <v>409</v>
      </c>
      <c r="DA61" s="11" t="s">
        <v>410</v>
      </c>
      <c r="DB61" s="11" t="b">
        <f t="shared" si="25"/>
        <v>0</v>
      </c>
      <c r="DC61" s="11" t="s">
        <v>212</v>
      </c>
      <c r="DD61" s="12" t="s">
        <v>73</v>
      </c>
      <c r="DE61" s="12" t="s">
        <v>73</v>
      </c>
      <c r="DF61" s="13" t="b">
        <f t="shared" si="26"/>
        <v>1</v>
      </c>
      <c r="DG61" s="12" t="s">
        <v>73</v>
      </c>
      <c r="DH61" s="12" t="s">
        <v>73</v>
      </c>
      <c r="DI61" s="12" t="b">
        <f t="shared" si="27"/>
        <v>1</v>
      </c>
      <c r="DJ61" s="12" t="s">
        <v>73</v>
      </c>
      <c r="DK61" s="12" t="s">
        <v>73</v>
      </c>
      <c r="DL61" s="12" t="s">
        <v>73</v>
      </c>
      <c r="DM61" s="12" t="s">
        <v>73</v>
      </c>
      <c r="DN61" s="12" t="s">
        <v>73</v>
      </c>
      <c r="DO61" s="12" t="s">
        <v>73</v>
      </c>
      <c r="DP61" s="12" t="s">
        <v>73</v>
      </c>
      <c r="DQ61" s="12" t="s">
        <v>73</v>
      </c>
      <c r="DR61" s="12" t="s">
        <v>73</v>
      </c>
      <c r="DS61" s="12" t="s">
        <v>213</v>
      </c>
      <c r="DT61" s="12" t="s">
        <v>73</v>
      </c>
      <c r="DU61" s="25"/>
      <c r="DV61" s="11" t="s">
        <v>1044</v>
      </c>
      <c r="DW61" s="11" t="s">
        <v>1035</v>
      </c>
      <c r="DX61" s="13" t="s">
        <v>1035</v>
      </c>
      <c r="DY61" s="12" t="s">
        <v>9037</v>
      </c>
      <c r="DZ61" s="12" t="s">
        <v>9038</v>
      </c>
      <c r="EA61" s="14" t="s">
        <v>63</v>
      </c>
      <c r="EB61" s="14">
        <v>44702</v>
      </c>
      <c r="EC61" s="14">
        <v>45346</v>
      </c>
      <c r="ED61" s="14">
        <v>45346</v>
      </c>
      <c r="EE61" s="136" t="b">
        <f>Table4[[#This Row],[Laatst gewijzigd op]]=Table4[[#This Row],[LastModifiedOn21]]</f>
        <v>1</v>
      </c>
      <c r="EF61" s="97"/>
    </row>
    <row r="62" spans="1:136" s="15" customFormat="1" ht="12.75" customHeight="1">
      <c r="A62" s="96">
        <v>60</v>
      </c>
      <c r="B62" s="44" t="s">
        <v>1046</v>
      </c>
      <c r="C62" s="44" t="s">
        <v>1046</v>
      </c>
      <c r="D62" s="44" t="b">
        <f t="shared" si="0"/>
        <v>1</v>
      </c>
      <c r="E62" s="44" t="s">
        <v>1047</v>
      </c>
      <c r="F62" s="44" t="s">
        <v>1048</v>
      </c>
      <c r="G62" s="44" t="s">
        <v>1048</v>
      </c>
      <c r="H62" s="44" t="b">
        <f t="shared" si="1"/>
        <v>1</v>
      </c>
      <c r="I62" s="11" t="s">
        <v>1049</v>
      </c>
      <c r="J62" s="12">
        <v>1025</v>
      </c>
      <c r="K62" s="12">
        <v>584</v>
      </c>
      <c r="L62" s="13" t="s">
        <v>1050</v>
      </c>
      <c r="M62" s="13" t="s">
        <v>220</v>
      </c>
      <c r="N62" s="13" t="s">
        <v>220</v>
      </c>
      <c r="O62" s="13" t="s">
        <v>220</v>
      </c>
      <c r="P62" s="25"/>
      <c r="Q62" s="11" t="s">
        <v>1051</v>
      </c>
      <c r="R62" s="11" t="s">
        <v>1051</v>
      </c>
      <c r="S62" s="11" t="b">
        <f t="shared" si="2"/>
        <v>1</v>
      </c>
      <c r="T62" s="11" t="s">
        <v>1052</v>
      </c>
      <c r="U62" s="11" t="s">
        <v>1053</v>
      </c>
      <c r="V62" s="11" t="s">
        <v>1053</v>
      </c>
      <c r="W62" s="11" t="b">
        <f t="shared" si="3"/>
        <v>1</v>
      </c>
      <c r="X62" s="11" t="s">
        <v>224</v>
      </c>
      <c r="Y62" s="11" t="s">
        <v>224</v>
      </c>
      <c r="Z62" s="11" t="b">
        <f t="shared" si="4"/>
        <v>1</v>
      </c>
      <c r="AA62" s="11" t="s">
        <v>225</v>
      </c>
      <c r="AB62" s="11" t="s">
        <v>225</v>
      </c>
      <c r="AC62" s="11" t="s">
        <v>225</v>
      </c>
      <c r="AD62" s="11" t="b">
        <f t="shared" si="5"/>
        <v>1</v>
      </c>
      <c r="AE62" s="11" t="s">
        <v>1054</v>
      </c>
      <c r="AF62" s="11" t="s">
        <v>1054</v>
      </c>
      <c r="AG62" s="11" t="b">
        <f t="shared" si="6"/>
        <v>1</v>
      </c>
      <c r="AH62" s="11" t="s">
        <v>1055</v>
      </c>
      <c r="AI62" s="11" t="s">
        <v>1056</v>
      </c>
      <c r="AJ62" s="11" t="s">
        <v>1056</v>
      </c>
      <c r="AK62" s="11" t="b">
        <f t="shared" si="7"/>
        <v>1</v>
      </c>
      <c r="AL62" s="11" t="s">
        <v>9260</v>
      </c>
      <c r="AM62" s="11" t="s">
        <v>1057</v>
      </c>
      <c r="AN62" s="11" t="b">
        <f t="shared" si="8"/>
        <v>0</v>
      </c>
      <c r="AO62" s="11" t="s">
        <v>1058</v>
      </c>
      <c r="AP62" s="11" t="s">
        <v>1059</v>
      </c>
      <c r="AQ62" s="11" t="s">
        <v>1059</v>
      </c>
      <c r="AR62" s="11" t="b">
        <f t="shared" si="9"/>
        <v>1</v>
      </c>
      <c r="AS62" s="11" t="s">
        <v>61</v>
      </c>
      <c r="AT62" s="11"/>
      <c r="AU62" s="11"/>
      <c r="AV62" s="11"/>
      <c r="AW62" s="12"/>
      <c r="AX62" s="12" t="s">
        <v>61</v>
      </c>
      <c r="AY62" s="12" t="s">
        <v>63</v>
      </c>
      <c r="AZ62" s="12" t="s">
        <v>63</v>
      </c>
      <c r="BA62" s="12" t="b">
        <f t="shared" si="10"/>
        <v>1</v>
      </c>
      <c r="BB62" s="12" t="s">
        <v>63</v>
      </c>
      <c r="BC62" s="12" t="s">
        <v>63</v>
      </c>
      <c r="BD62" s="12" t="s">
        <v>63</v>
      </c>
      <c r="BE62" s="12" t="b">
        <f t="shared" si="11"/>
        <v>1</v>
      </c>
      <c r="BF62" s="13" t="s">
        <v>1060</v>
      </c>
      <c r="BG62" s="13" t="s">
        <v>1061</v>
      </c>
      <c r="BH62" s="11" t="s">
        <v>64</v>
      </c>
      <c r="BI62" s="11" t="s">
        <v>64</v>
      </c>
      <c r="BJ62" s="11" t="b">
        <f t="shared" si="12"/>
        <v>1</v>
      </c>
      <c r="BK62" s="11" t="s">
        <v>65</v>
      </c>
      <c r="BL62" s="11" t="s">
        <v>65</v>
      </c>
      <c r="BM62" s="11" t="b">
        <f t="shared" si="13"/>
        <v>1</v>
      </c>
      <c r="BN62" s="16" t="s">
        <v>66</v>
      </c>
      <c r="BO62" s="11" t="s">
        <v>64</v>
      </c>
      <c r="BP62" s="11" t="s">
        <v>64</v>
      </c>
      <c r="BQ62" s="11" t="b">
        <f t="shared" si="14"/>
        <v>1</v>
      </c>
      <c r="BR62" s="11" t="s">
        <v>64</v>
      </c>
      <c r="BS62" s="11" t="s">
        <v>64</v>
      </c>
      <c r="BT62" s="11" t="b">
        <f t="shared" si="15"/>
        <v>1</v>
      </c>
      <c r="BU62" s="12" t="s">
        <v>63</v>
      </c>
      <c r="BV62" s="12" t="s">
        <v>63</v>
      </c>
      <c r="BW62" s="12" t="b">
        <f t="shared" si="16"/>
        <v>1</v>
      </c>
      <c r="BX62" s="12" t="s">
        <v>63</v>
      </c>
      <c r="BY62" s="12" t="s">
        <v>63</v>
      </c>
      <c r="BZ62" s="12" t="s">
        <v>63</v>
      </c>
      <c r="CA62" s="12" t="b">
        <f t="shared" si="17"/>
        <v>1</v>
      </c>
      <c r="CB62" s="11" t="s">
        <v>64</v>
      </c>
      <c r="CC62" s="11" t="s">
        <v>64</v>
      </c>
      <c r="CD62" s="11" t="b">
        <f t="shared" si="18"/>
        <v>1</v>
      </c>
      <c r="CE62" s="12" t="s">
        <v>63</v>
      </c>
      <c r="CF62" s="12" t="s">
        <v>63</v>
      </c>
      <c r="CG62" s="12" t="b">
        <f t="shared" si="19"/>
        <v>1</v>
      </c>
      <c r="CH62" s="12" t="s">
        <v>63</v>
      </c>
      <c r="CI62" s="12" t="s">
        <v>63</v>
      </c>
      <c r="CJ62" s="12" t="s">
        <v>63</v>
      </c>
      <c r="CK62" s="12" t="b">
        <f t="shared" si="20"/>
        <v>1</v>
      </c>
      <c r="CL62" s="25"/>
      <c r="CM62" s="11" t="s">
        <v>233</v>
      </c>
      <c r="CN62" s="11" t="s">
        <v>234</v>
      </c>
      <c r="CO62" s="11" t="b">
        <f t="shared" si="21"/>
        <v>1</v>
      </c>
      <c r="CP62" s="12" t="s">
        <v>63</v>
      </c>
      <c r="CQ62" s="12" t="s">
        <v>63</v>
      </c>
      <c r="CR62" s="12" t="b">
        <f t="shared" si="22"/>
        <v>1</v>
      </c>
      <c r="CS62" s="11" t="b">
        <v>0</v>
      </c>
      <c r="CT62" s="11" t="s">
        <v>69</v>
      </c>
      <c r="CU62" s="11" t="b">
        <f t="shared" si="23"/>
        <v>1</v>
      </c>
      <c r="CV62" s="12" t="s">
        <v>63</v>
      </c>
      <c r="CW62" s="12" t="s">
        <v>63</v>
      </c>
      <c r="CX62" s="12" t="b">
        <f t="shared" si="24"/>
        <v>1</v>
      </c>
      <c r="CY62" s="25"/>
      <c r="CZ62" s="11" t="s">
        <v>71</v>
      </c>
      <c r="DA62" s="11" t="s">
        <v>71</v>
      </c>
      <c r="DB62" s="11" t="b">
        <f t="shared" si="25"/>
        <v>1</v>
      </c>
      <c r="DC62" s="11" t="s">
        <v>72</v>
      </c>
      <c r="DD62" s="12" t="s">
        <v>73</v>
      </c>
      <c r="DE62" s="12" t="s">
        <v>73</v>
      </c>
      <c r="DF62" s="13" t="b">
        <f t="shared" si="26"/>
        <v>1</v>
      </c>
      <c r="DG62" s="12" t="s">
        <v>73</v>
      </c>
      <c r="DH62" s="12" t="s">
        <v>73</v>
      </c>
      <c r="DI62" s="12" t="b">
        <f t="shared" si="27"/>
        <v>1</v>
      </c>
      <c r="DJ62" s="12" t="s">
        <v>73</v>
      </c>
      <c r="DK62" s="12" t="s">
        <v>73</v>
      </c>
      <c r="DL62" s="12" t="s">
        <v>73</v>
      </c>
      <c r="DM62" s="12" t="s">
        <v>73</v>
      </c>
      <c r="DN62" s="12" t="s">
        <v>73</v>
      </c>
      <c r="DO62" s="12" t="s">
        <v>73</v>
      </c>
      <c r="DP62" s="12" t="s">
        <v>73</v>
      </c>
      <c r="DQ62" s="12" t="s">
        <v>73</v>
      </c>
      <c r="DR62" s="12" t="s">
        <v>73</v>
      </c>
      <c r="DS62" s="12" t="s">
        <v>73</v>
      </c>
      <c r="DT62" s="12" t="s">
        <v>73</v>
      </c>
      <c r="DU62" s="25"/>
      <c r="DV62" s="11" t="s">
        <v>1062</v>
      </c>
      <c r="DW62" s="11" t="s">
        <v>1049</v>
      </c>
      <c r="DX62" s="13" t="s">
        <v>1049</v>
      </c>
      <c r="DY62" s="12" t="s">
        <v>9037</v>
      </c>
      <c r="DZ62" s="12" t="s">
        <v>9038</v>
      </c>
      <c r="EA62" s="14" t="s">
        <v>63</v>
      </c>
      <c r="EB62" s="14" t="s">
        <v>63</v>
      </c>
      <c r="EC62" s="14">
        <v>45612</v>
      </c>
      <c r="ED62" s="14">
        <v>45612</v>
      </c>
      <c r="EE62" s="136" t="b">
        <f>Table4[[#This Row],[Laatst gewijzigd op]]=Table4[[#This Row],[LastModifiedOn21]]</f>
        <v>1</v>
      </c>
      <c r="EF62" s="97"/>
    </row>
    <row r="63" spans="1:136" s="15" customFormat="1" ht="12.75" customHeight="1">
      <c r="A63" s="96">
        <v>61</v>
      </c>
      <c r="B63" s="44" t="s">
        <v>1064</v>
      </c>
      <c r="C63" s="44" t="s">
        <v>1064</v>
      </c>
      <c r="D63" s="44" t="b">
        <f t="shared" si="0"/>
        <v>1</v>
      </c>
      <c r="E63" s="44" t="s">
        <v>1065</v>
      </c>
      <c r="F63" s="44" t="s">
        <v>1066</v>
      </c>
      <c r="G63" s="44" t="s">
        <v>1066</v>
      </c>
      <c r="H63" s="44" t="b">
        <f t="shared" si="1"/>
        <v>1</v>
      </c>
      <c r="I63" s="11" t="s">
        <v>1067</v>
      </c>
      <c r="J63" s="12">
        <v>1002</v>
      </c>
      <c r="K63" s="12">
        <v>560</v>
      </c>
      <c r="L63" s="13" t="s">
        <v>1068</v>
      </c>
      <c r="M63" s="13" t="s">
        <v>220</v>
      </c>
      <c r="N63" s="13" t="s">
        <v>220</v>
      </c>
      <c r="O63" s="13" t="s">
        <v>220</v>
      </c>
      <c r="P63" s="25"/>
      <c r="Q63" s="11" t="s">
        <v>1069</v>
      </c>
      <c r="R63" s="11" t="s">
        <v>1069</v>
      </c>
      <c r="S63" s="11" t="b">
        <f t="shared" si="2"/>
        <v>1</v>
      </c>
      <c r="T63" s="11" t="s">
        <v>1070</v>
      </c>
      <c r="U63" s="11" t="s">
        <v>1071</v>
      </c>
      <c r="V63" s="11" t="s">
        <v>1071</v>
      </c>
      <c r="W63" s="11" t="b">
        <f t="shared" si="3"/>
        <v>1</v>
      </c>
      <c r="X63" s="11" t="s">
        <v>1072</v>
      </c>
      <c r="Y63" s="11" t="s">
        <v>1072</v>
      </c>
      <c r="Z63" s="11" t="b">
        <f t="shared" si="4"/>
        <v>1</v>
      </c>
      <c r="AA63" s="11" t="s">
        <v>1072</v>
      </c>
      <c r="AB63" s="11" t="s">
        <v>1072</v>
      </c>
      <c r="AC63" s="11" t="s">
        <v>1072</v>
      </c>
      <c r="AD63" s="11" t="b">
        <f t="shared" si="5"/>
        <v>1</v>
      </c>
      <c r="AE63" s="11" t="s">
        <v>9261</v>
      </c>
      <c r="AF63" s="11" t="s">
        <v>9261</v>
      </c>
      <c r="AG63" s="11" t="b">
        <f t="shared" si="6"/>
        <v>1</v>
      </c>
      <c r="AH63" s="11" t="s">
        <v>9262</v>
      </c>
      <c r="AI63" s="23" t="s">
        <v>9263</v>
      </c>
      <c r="AJ63" s="11" t="s">
        <v>9263</v>
      </c>
      <c r="AK63" s="11" t="b">
        <f t="shared" si="7"/>
        <v>1</v>
      </c>
      <c r="AL63" s="23" t="s">
        <v>9264</v>
      </c>
      <c r="AM63" s="11" t="s">
        <v>1074</v>
      </c>
      <c r="AN63" s="11" t="b">
        <f t="shared" si="8"/>
        <v>0</v>
      </c>
      <c r="AO63" s="23" t="s">
        <v>9265</v>
      </c>
      <c r="AP63" s="23" t="s">
        <v>9266</v>
      </c>
      <c r="AQ63" s="11" t="s">
        <v>1076</v>
      </c>
      <c r="AR63" s="11" t="b">
        <f t="shared" si="9"/>
        <v>0</v>
      </c>
      <c r="AS63" s="11" t="s">
        <v>61</v>
      </c>
      <c r="AT63" s="11"/>
      <c r="AU63" s="11"/>
      <c r="AV63" s="11"/>
      <c r="AW63" s="11"/>
      <c r="AX63" s="12" t="s">
        <v>61</v>
      </c>
      <c r="AY63" s="11" t="s">
        <v>9267</v>
      </c>
      <c r="AZ63" s="12" t="s">
        <v>9268</v>
      </c>
      <c r="BA63" s="12" t="b">
        <f t="shared" si="10"/>
        <v>0</v>
      </c>
      <c r="BB63" s="12" t="s">
        <v>63</v>
      </c>
      <c r="BC63" s="11" t="s">
        <v>9269</v>
      </c>
      <c r="BD63" s="12" t="s">
        <v>9270</v>
      </c>
      <c r="BE63" s="12" t="b">
        <f t="shared" si="11"/>
        <v>0</v>
      </c>
      <c r="BF63" s="13" t="s">
        <v>9271</v>
      </c>
      <c r="BG63" s="13" t="s">
        <v>1078</v>
      </c>
      <c r="BH63" s="11" t="s">
        <v>203</v>
      </c>
      <c r="BI63" s="11" t="s">
        <v>203</v>
      </c>
      <c r="BJ63" s="11" t="b">
        <f t="shared" si="12"/>
        <v>1</v>
      </c>
      <c r="BK63" s="11" t="s">
        <v>1079</v>
      </c>
      <c r="BL63" s="11" t="s">
        <v>1079</v>
      </c>
      <c r="BM63" s="11" t="b">
        <f t="shared" si="13"/>
        <v>1</v>
      </c>
      <c r="BN63" s="16" t="s">
        <v>1080</v>
      </c>
      <c r="BO63" s="11" t="s">
        <v>1081</v>
      </c>
      <c r="BP63" s="11" t="s">
        <v>1081</v>
      </c>
      <c r="BQ63" s="11" t="b">
        <f t="shared" si="14"/>
        <v>1</v>
      </c>
      <c r="BR63" s="11" t="s">
        <v>203</v>
      </c>
      <c r="BS63" s="11" t="s">
        <v>203</v>
      </c>
      <c r="BT63" s="11" t="b">
        <f t="shared" si="15"/>
        <v>1</v>
      </c>
      <c r="BU63" s="11" t="s">
        <v>1079</v>
      </c>
      <c r="BV63" s="12" t="s">
        <v>1079</v>
      </c>
      <c r="BW63" s="12" t="b">
        <f t="shared" si="16"/>
        <v>1</v>
      </c>
      <c r="BX63" s="11" t="s">
        <v>1080</v>
      </c>
      <c r="BY63" s="11" t="s">
        <v>1082</v>
      </c>
      <c r="BZ63" s="12" t="s">
        <v>1082</v>
      </c>
      <c r="CA63" s="12" t="b">
        <f t="shared" si="17"/>
        <v>1</v>
      </c>
      <c r="CB63" s="11" t="s">
        <v>203</v>
      </c>
      <c r="CC63" s="11" t="s">
        <v>203</v>
      </c>
      <c r="CD63" s="11" t="b">
        <f t="shared" si="18"/>
        <v>1</v>
      </c>
      <c r="CE63" s="11" t="s">
        <v>1079</v>
      </c>
      <c r="CF63" s="12" t="s">
        <v>1079</v>
      </c>
      <c r="CG63" s="12" t="b">
        <f t="shared" si="19"/>
        <v>1</v>
      </c>
      <c r="CH63" s="11" t="s">
        <v>1080</v>
      </c>
      <c r="CI63" s="11" t="s">
        <v>1082</v>
      </c>
      <c r="CJ63" s="12" t="s">
        <v>1082</v>
      </c>
      <c r="CK63" s="12" t="b">
        <f t="shared" si="20"/>
        <v>1</v>
      </c>
      <c r="CL63" s="25"/>
      <c r="CM63" s="11" t="s">
        <v>233</v>
      </c>
      <c r="CN63" s="11" t="s">
        <v>234</v>
      </c>
      <c r="CO63" s="11" t="b">
        <f t="shared" si="21"/>
        <v>1</v>
      </c>
      <c r="CP63" s="12" t="s">
        <v>63</v>
      </c>
      <c r="CQ63" s="12" t="s">
        <v>63</v>
      </c>
      <c r="CR63" s="12" t="b">
        <f t="shared" si="22"/>
        <v>1</v>
      </c>
      <c r="CS63" s="11" t="b">
        <v>0</v>
      </c>
      <c r="CT63" s="11" t="s">
        <v>69</v>
      </c>
      <c r="CU63" s="11" t="b">
        <f t="shared" si="23"/>
        <v>1</v>
      </c>
      <c r="CV63" s="12" t="s">
        <v>63</v>
      </c>
      <c r="CW63" s="12" t="s">
        <v>63</v>
      </c>
      <c r="CX63" s="12" t="b">
        <f t="shared" si="24"/>
        <v>1</v>
      </c>
      <c r="CY63" s="25"/>
      <c r="CZ63" s="11" t="s">
        <v>71</v>
      </c>
      <c r="DA63" s="11" t="s">
        <v>71</v>
      </c>
      <c r="DB63" s="11" t="b">
        <f t="shared" si="25"/>
        <v>1</v>
      </c>
      <c r="DC63" s="11" t="s">
        <v>72</v>
      </c>
      <c r="DD63" s="12" t="s">
        <v>73</v>
      </c>
      <c r="DE63" s="12" t="s">
        <v>73</v>
      </c>
      <c r="DF63" s="13" t="b">
        <f t="shared" si="26"/>
        <v>1</v>
      </c>
      <c r="DG63" s="12" t="s">
        <v>73</v>
      </c>
      <c r="DH63" s="12" t="s">
        <v>73</v>
      </c>
      <c r="DI63" s="12" t="b">
        <f t="shared" si="27"/>
        <v>1</v>
      </c>
      <c r="DJ63" s="12" t="s">
        <v>73</v>
      </c>
      <c r="DK63" s="12" t="s">
        <v>73</v>
      </c>
      <c r="DL63" s="12" t="s">
        <v>73</v>
      </c>
      <c r="DM63" s="12" t="s">
        <v>73</v>
      </c>
      <c r="DN63" s="12" t="s">
        <v>73</v>
      </c>
      <c r="DO63" s="12" t="s">
        <v>73</v>
      </c>
      <c r="DP63" s="12" t="s">
        <v>73</v>
      </c>
      <c r="DQ63" s="12" t="s">
        <v>73</v>
      </c>
      <c r="DR63" s="12" t="s">
        <v>73</v>
      </c>
      <c r="DS63" s="12" t="s">
        <v>73</v>
      </c>
      <c r="DT63" s="12" t="s">
        <v>73</v>
      </c>
      <c r="DU63" s="25"/>
      <c r="DV63" s="11" t="s">
        <v>1083</v>
      </c>
      <c r="DW63" s="11" t="s">
        <v>1067</v>
      </c>
      <c r="DX63" s="13" t="s">
        <v>1067</v>
      </c>
      <c r="DY63" s="12" t="s">
        <v>9037</v>
      </c>
      <c r="DZ63" s="12" t="s">
        <v>9038</v>
      </c>
      <c r="EA63" s="14" t="s">
        <v>63</v>
      </c>
      <c r="EB63" s="14">
        <v>45802</v>
      </c>
      <c r="EC63" s="14">
        <v>45801</v>
      </c>
      <c r="ED63" s="14">
        <v>45801</v>
      </c>
      <c r="EE63" s="136" t="b">
        <f>Table4[[#This Row],[Laatst gewijzigd op]]=Table4[[#This Row],[LastModifiedOn21]]</f>
        <v>1</v>
      </c>
      <c r="EF63" s="97"/>
    </row>
    <row r="64" spans="1:136" s="15" customFormat="1" ht="12.75" customHeight="1">
      <c r="A64" s="96">
        <v>62</v>
      </c>
      <c r="B64" s="44" t="s">
        <v>1085</v>
      </c>
      <c r="C64" s="44" t="s">
        <v>1085</v>
      </c>
      <c r="D64" s="44" t="b">
        <f t="shared" si="0"/>
        <v>1</v>
      </c>
      <c r="E64" s="44" t="s">
        <v>1086</v>
      </c>
      <c r="F64" s="44" t="s">
        <v>1087</v>
      </c>
      <c r="G64" s="44" t="s">
        <v>1087</v>
      </c>
      <c r="H64" s="44" t="b">
        <f t="shared" si="1"/>
        <v>1</v>
      </c>
      <c r="I64" s="11" t="s">
        <v>1088</v>
      </c>
      <c r="J64" s="12">
        <v>1001</v>
      </c>
      <c r="K64" s="12">
        <v>557</v>
      </c>
      <c r="L64" s="13" t="s">
        <v>1089</v>
      </c>
      <c r="M64" s="13" t="s">
        <v>220</v>
      </c>
      <c r="N64" s="13" t="s">
        <v>220</v>
      </c>
      <c r="O64" s="13" t="s">
        <v>220</v>
      </c>
      <c r="P64" s="25"/>
      <c r="Q64" s="11" t="s">
        <v>1090</v>
      </c>
      <c r="R64" s="11" t="s">
        <v>1090</v>
      </c>
      <c r="S64" s="11" t="b">
        <f t="shared" si="2"/>
        <v>1</v>
      </c>
      <c r="T64" s="11" t="s">
        <v>1091</v>
      </c>
      <c r="U64" s="11" t="s">
        <v>1092</v>
      </c>
      <c r="V64" s="11" t="s">
        <v>1092</v>
      </c>
      <c r="W64" s="11" t="b">
        <f t="shared" si="3"/>
        <v>1</v>
      </c>
      <c r="X64" s="11" t="s">
        <v>225</v>
      </c>
      <c r="Y64" s="11" t="s">
        <v>225</v>
      </c>
      <c r="Z64" s="11" t="b">
        <f t="shared" si="4"/>
        <v>1</v>
      </c>
      <c r="AA64" s="11" t="s">
        <v>225</v>
      </c>
      <c r="AB64" s="11" t="s">
        <v>225</v>
      </c>
      <c r="AC64" s="11" t="s">
        <v>225</v>
      </c>
      <c r="AD64" s="11" t="b">
        <f t="shared" si="5"/>
        <v>1</v>
      </c>
      <c r="AE64" s="11" t="s">
        <v>1093</v>
      </c>
      <c r="AF64" s="11" t="s">
        <v>1093</v>
      </c>
      <c r="AG64" s="11" t="b">
        <f t="shared" si="6"/>
        <v>1</v>
      </c>
      <c r="AH64" s="11" t="s">
        <v>1094</v>
      </c>
      <c r="AI64" s="11" t="s">
        <v>1095</v>
      </c>
      <c r="AJ64" s="11" t="s">
        <v>1095</v>
      </c>
      <c r="AK64" s="11" t="b">
        <f t="shared" si="7"/>
        <v>1</v>
      </c>
      <c r="AL64" s="12" t="s">
        <v>63</v>
      </c>
      <c r="AM64" s="11" t="s">
        <v>63</v>
      </c>
      <c r="AN64" s="11" t="b">
        <f t="shared" si="8"/>
        <v>1</v>
      </c>
      <c r="AO64" s="12" t="s">
        <v>63</v>
      </c>
      <c r="AP64" s="12" t="s">
        <v>63</v>
      </c>
      <c r="AQ64" s="11" t="s">
        <v>63</v>
      </c>
      <c r="AR64" s="11" t="b">
        <f t="shared" si="9"/>
        <v>1</v>
      </c>
      <c r="AS64" s="11" t="s">
        <v>61</v>
      </c>
      <c r="AT64" s="11"/>
      <c r="AU64" s="11"/>
      <c r="AV64" s="11"/>
      <c r="AW64" s="12"/>
      <c r="AX64" s="12" t="s">
        <v>61</v>
      </c>
      <c r="AY64" s="12" t="s">
        <v>63</v>
      </c>
      <c r="AZ64" s="12" t="s">
        <v>63</v>
      </c>
      <c r="BA64" s="12" t="b">
        <f t="shared" si="10"/>
        <v>1</v>
      </c>
      <c r="BB64" s="12" t="s">
        <v>63</v>
      </c>
      <c r="BC64" s="12" t="s">
        <v>63</v>
      </c>
      <c r="BD64" s="12" t="s">
        <v>63</v>
      </c>
      <c r="BE64" s="12" t="b">
        <f t="shared" si="11"/>
        <v>1</v>
      </c>
      <c r="BF64" s="13" t="s">
        <v>63</v>
      </c>
      <c r="BG64" s="13" t="s">
        <v>63</v>
      </c>
      <c r="BH64" s="11" t="s">
        <v>254</v>
      </c>
      <c r="BI64" s="11" t="s">
        <v>254</v>
      </c>
      <c r="BJ64" s="11" t="b">
        <f t="shared" si="12"/>
        <v>1</v>
      </c>
      <c r="BK64" s="12" t="s">
        <v>63</v>
      </c>
      <c r="BL64" s="11" t="s">
        <v>63</v>
      </c>
      <c r="BM64" s="11" t="b">
        <f t="shared" si="13"/>
        <v>1</v>
      </c>
      <c r="BN64" s="19" t="s">
        <v>63</v>
      </c>
      <c r="BO64" s="12" t="s">
        <v>63</v>
      </c>
      <c r="BP64" s="11" t="s">
        <v>63</v>
      </c>
      <c r="BQ64" s="11" t="b">
        <f t="shared" si="14"/>
        <v>1</v>
      </c>
      <c r="BR64" s="11" t="s">
        <v>254</v>
      </c>
      <c r="BS64" s="11" t="s">
        <v>254</v>
      </c>
      <c r="BT64" s="11" t="b">
        <f t="shared" si="15"/>
        <v>1</v>
      </c>
      <c r="BU64" s="12" t="s">
        <v>63</v>
      </c>
      <c r="BV64" s="12" t="s">
        <v>63</v>
      </c>
      <c r="BW64" s="12" t="b">
        <f t="shared" si="16"/>
        <v>1</v>
      </c>
      <c r="BX64" s="12" t="s">
        <v>63</v>
      </c>
      <c r="BY64" s="12" t="s">
        <v>63</v>
      </c>
      <c r="BZ64" s="12" t="s">
        <v>63</v>
      </c>
      <c r="CA64" s="12" t="b">
        <f t="shared" si="17"/>
        <v>1</v>
      </c>
      <c r="CB64" s="11" t="s">
        <v>254</v>
      </c>
      <c r="CC64" s="11" t="s">
        <v>254</v>
      </c>
      <c r="CD64" s="11" t="b">
        <f t="shared" si="18"/>
        <v>1</v>
      </c>
      <c r="CE64" s="12" t="s">
        <v>63</v>
      </c>
      <c r="CF64" s="12" t="s">
        <v>63</v>
      </c>
      <c r="CG64" s="12" t="b">
        <f t="shared" si="19"/>
        <v>1</v>
      </c>
      <c r="CH64" s="12" t="s">
        <v>63</v>
      </c>
      <c r="CI64" s="12" t="s">
        <v>63</v>
      </c>
      <c r="CJ64" s="12" t="s">
        <v>63</v>
      </c>
      <c r="CK64" s="12" t="b">
        <f t="shared" si="20"/>
        <v>1</v>
      </c>
      <c r="CL64" s="25"/>
      <c r="CM64" s="11" t="s">
        <v>233</v>
      </c>
      <c r="CN64" s="11" t="s">
        <v>234</v>
      </c>
      <c r="CO64" s="11" t="b">
        <f t="shared" si="21"/>
        <v>1</v>
      </c>
      <c r="CP64" s="12" t="s">
        <v>63</v>
      </c>
      <c r="CQ64" s="12" t="s">
        <v>63</v>
      </c>
      <c r="CR64" s="12" t="b">
        <f t="shared" si="22"/>
        <v>1</v>
      </c>
      <c r="CS64" s="11" t="b">
        <v>0</v>
      </c>
      <c r="CT64" s="11" t="s">
        <v>69</v>
      </c>
      <c r="CU64" s="11" t="b">
        <f t="shared" si="23"/>
        <v>1</v>
      </c>
      <c r="CV64" s="12" t="s">
        <v>63</v>
      </c>
      <c r="CW64" s="12" t="s">
        <v>63</v>
      </c>
      <c r="CX64" s="12" t="b">
        <f t="shared" si="24"/>
        <v>1</v>
      </c>
      <c r="CY64" s="25"/>
      <c r="CZ64" s="11" t="s">
        <v>211</v>
      </c>
      <c r="DA64" s="11" t="s">
        <v>211</v>
      </c>
      <c r="DB64" s="11" t="b">
        <f t="shared" si="25"/>
        <v>1</v>
      </c>
      <c r="DC64" s="11" t="s">
        <v>212</v>
      </c>
      <c r="DD64" s="12" t="s">
        <v>73</v>
      </c>
      <c r="DE64" s="12" t="s">
        <v>73</v>
      </c>
      <c r="DF64" s="13" t="b">
        <f t="shared" si="26"/>
        <v>1</v>
      </c>
      <c r="DG64" s="12" t="s">
        <v>73</v>
      </c>
      <c r="DH64" s="12" t="s">
        <v>73</v>
      </c>
      <c r="DI64" s="12" t="b">
        <f t="shared" si="27"/>
        <v>1</v>
      </c>
      <c r="DJ64" s="12" t="s">
        <v>73</v>
      </c>
      <c r="DK64" s="12" t="s">
        <v>73</v>
      </c>
      <c r="DL64" s="12" t="s">
        <v>73</v>
      </c>
      <c r="DM64" s="12" t="s">
        <v>73</v>
      </c>
      <c r="DN64" s="12" t="s">
        <v>73</v>
      </c>
      <c r="DO64" s="12" t="s">
        <v>73</v>
      </c>
      <c r="DP64" s="12" t="s">
        <v>73</v>
      </c>
      <c r="DQ64" s="12" t="s">
        <v>73</v>
      </c>
      <c r="DR64" s="12" t="s">
        <v>73</v>
      </c>
      <c r="DS64" s="12" t="s">
        <v>73</v>
      </c>
      <c r="DT64" s="12" t="s">
        <v>73</v>
      </c>
      <c r="DU64" s="25"/>
      <c r="DV64" s="11" t="s">
        <v>1096</v>
      </c>
      <c r="DW64" s="11" t="s">
        <v>1088</v>
      </c>
      <c r="DX64" s="13" t="s">
        <v>1088</v>
      </c>
      <c r="DY64" s="12" t="s">
        <v>9037</v>
      </c>
      <c r="DZ64" s="12" t="s">
        <v>9038</v>
      </c>
      <c r="EA64" s="14" t="s">
        <v>63</v>
      </c>
      <c r="EB64" s="14">
        <v>44702</v>
      </c>
      <c r="EC64" s="14">
        <v>45346</v>
      </c>
      <c r="ED64" s="14">
        <v>45346</v>
      </c>
      <c r="EE64" s="136" t="b">
        <f>Table4[[#This Row],[Laatst gewijzigd op]]=Table4[[#This Row],[LastModifiedOn21]]</f>
        <v>1</v>
      </c>
      <c r="EF64" s="97"/>
    </row>
    <row r="65" spans="1:136" s="15" customFormat="1" ht="12.75" customHeight="1">
      <c r="A65" s="96">
        <v>63</v>
      </c>
      <c r="B65" s="44" t="s">
        <v>1098</v>
      </c>
      <c r="C65" s="44" t="s">
        <v>1098</v>
      </c>
      <c r="D65" s="44" t="b">
        <f t="shared" si="0"/>
        <v>1</v>
      </c>
      <c r="E65" s="44" t="s">
        <v>1099</v>
      </c>
      <c r="F65" s="44" t="s">
        <v>1100</v>
      </c>
      <c r="G65" s="44" t="s">
        <v>1100</v>
      </c>
      <c r="H65" s="44" t="b">
        <f t="shared" si="1"/>
        <v>1</v>
      </c>
      <c r="I65" s="11" t="s">
        <v>1101</v>
      </c>
      <c r="J65" s="12">
        <v>2309</v>
      </c>
      <c r="K65" s="12">
        <v>1834</v>
      </c>
      <c r="L65" s="13" t="s">
        <v>9272</v>
      </c>
      <c r="M65" s="13" t="s">
        <v>8855</v>
      </c>
      <c r="N65" s="13" t="s">
        <v>8856</v>
      </c>
      <c r="O65" s="13" t="s">
        <v>437</v>
      </c>
      <c r="P65" s="25"/>
      <c r="Q65" s="11" t="s">
        <v>1103</v>
      </c>
      <c r="R65" s="11" t="s">
        <v>1103</v>
      </c>
      <c r="S65" s="11" t="b">
        <f t="shared" si="2"/>
        <v>1</v>
      </c>
      <c r="T65" s="11" t="s">
        <v>1104</v>
      </c>
      <c r="U65" s="11" t="s">
        <v>1105</v>
      </c>
      <c r="V65" s="11" t="s">
        <v>1105</v>
      </c>
      <c r="W65" s="11" t="b">
        <f t="shared" si="3"/>
        <v>1</v>
      </c>
      <c r="X65" s="11" t="s">
        <v>9238</v>
      </c>
      <c r="Y65" s="11" t="s">
        <v>9238</v>
      </c>
      <c r="Z65" s="11" t="b">
        <f t="shared" si="4"/>
        <v>1</v>
      </c>
      <c r="AA65" s="11" t="s">
        <v>933</v>
      </c>
      <c r="AB65" s="11" t="s">
        <v>9238</v>
      </c>
      <c r="AC65" s="11" t="s">
        <v>9238</v>
      </c>
      <c r="AD65" s="11" t="b">
        <f t="shared" si="5"/>
        <v>1</v>
      </c>
      <c r="AE65" s="11" t="s">
        <v>9273</v>
      </c>
      <c r="AF65" s="11" t="s">
        <v>999</v>
      </c>
      <c r="AG65" s="11" t="b">
        <f t="shared" si="6"/>
        <v>0</v>
      </c>
      <c r="AH65" s="11" t="s">
        <v>1000</v>
      </c>
      <c r="AI65" s="11" t="s">
        <v>1001</v>
      </c>
      <c r="AJ65" s="11" t="s">
        <v>1001</v>
      </c>
      <c r="AK65" s="11" t="b">
        <f t="shared" si="7"/>
        <v>1</v>
      </c>
      <c r="AL65" s="11" t="s">
        <v>1106</v>
      </c>
      <c r="AM65" s="11" t="s">
        <v>1106</v>
      </c>
      <c r="AN65" s="11" t="b">
        <f t="shared" si="8"/>
        <v>1</v>
      </c>
      <c r="AO65" s="11" t="s">
        <v>9274</v>
      </c>
      <c r="AP65" s="11" t="s">
        <v>9275</v>
      </c>
      <c r="AQ65" s="11" t="s">
        <v>9276</v>
      </c>
      <c r="AR65" s="11" t="b">
        <f t="shared" si="9"/>
        <v>0</v>
      </c>
      <c r="AS65" s="11" t="s">
        <v>61</v>
      </c>
      <c r="AT65" s="11"/>
      <c r="AU65" s="11"/>
      <c r="AV65" s="11"/>
      <c r="AW65" s="12"/>
      <c r="AX65" s="12" t="s">
        <v>61</v>
      </c>
      <c r="AY65" s="12" t="s">
        <v>63</v>
      </c>
      <c r="AZ65" s="12" t="s">
        <v>63</v>
      </c>
      <c r="BA65" s="12" t="b">
        <f t="shared" si="10"/>
        <v>1</v>
      </c>
      <c r="BB65" s="12" t="s">
        <v>63</v>
      </c>
      <c r="BC65" s="12" t="s">
        <v>63</v>
      </c>
      <c r="BD65" s="12" t="s">
        <v>63</v>
      </c>
      <c r="BE65" s="12" t="b">
        <f t="shared" si="11"/>
        <v>1</v>
      </c>
      <c r="BF65" s="13" t="s">
        <v>63</v>
      </c>
      <c r="BG65" s="13" t="s">
        <v>63</v>
      </c>
      <c r="BH65" s="11" t="s">
        <v>203</v>
      </c>
      <c r="BI65" s="11" t="s">
        <v>203</v>
      </c>
      <c r="BJ65" s="11" t="b">
        <f t="shared" si="12"/>
        <v>1</v>
      </c>
      <c r="BK65" s="11" t="s">
        <v>1108</v>
      </c>
      <c r="BL65" s="11" t="s">
        <v>1108</v>
      </c>
      <c r="BM65" s="11" t="b">
        <f t="shared" si="13"/>
        <v>1</v>
      </c>
      <c r="BN65" s="16" t="s">
        <v>1109</v>
      </c>
      <c r="BO65" s="11" t="s">
        <v>1110</v>
      </c>
      <c r="BP65" s="11" t="s">
        <v>1110</v>
      </c>
      <c r="BQ65" s="11" t="b">
        <f t="shared" si="14"/>
        <v>1</v>
      </c>
      <c r="BR65" s="11" t="s">
        <v>254</v>
      </c>
      <c r="BS65" s="11" t="s">
        <v>254</v>
      </c>
      <c r="BT65" s="11" t="b">
        <f t="shared" si="15"/>
        <v>1</v>
      </c>
      <c r="BU65" s="12" t="s">
        <v>63</v>
      </c>
      <c r="BV65" s="12" t="s">
        <v>63</v>
      </c>
      <c r="BW65" s="12" t="b">
        <f t="shared" si="16"/>
        <v>1</v>
      </c>
      <c r="BX65" s="12" t="s">
        <v>63</v>
      </c>
      <c r="BY65" s="12" t="s">
        <v>63</v>
      </c>
      <c r="BZ65" s="12" t="s">
        <v>63</v>
      </c>
      <c r="CA65" s="12" t="b">
        <f t="shared" si="17"/>
        <v>1</v>
      </c>
      <c r="CB65" s="11" t="s">
        <v>254</v>
      </c>
      <c r="CC65" s="11" t="s">
        <v>254</v>
      </c>
      <c r="CD65" s="11" t="b">
        <f t="shared" si="18"/>
        <v>1</v>
      </c>
      <c r="CE65" s="12" t="s">
        <v>63</v>
      </c>
      <c r="CF65" s="12" t="s">
        <v>63</v>
      </c>
      <c r="CG65" s="12" t="b">
        <f t="shared" si="19"/>
        <v>1</v>
      </c>
      <c r="CH65" s="12" t="s">
        <v>63</v>
      </c>
      <c r="CI65" s="12" t="s">
        <v>63</v>
      </c>
      <c r="CJ65" s="12" t="s">
        <v>63</v>
      </c>
      <c r="CK65" s="12" t="b">
        <f t="shared" si="20"/>
        <v>1</v>
      </c>
      <c r="CL65" s="25"/>
      <c r="CM65" s="11" t="s">
        <v>938</v>
      </c>
      <c r="CN65" s="11" t="s">
        <v>938</v>
      </c>
      <c r="CO65" s="11" t="b">
        <f t="shared" si="21"/>
        <v>1</v>
      </c>
      <c r="CP65" s="12" t="s">
        <v>63</v>
      </c>
      <c r="CQ65" s="12" t="s">
        <v>63</v>
      </c>
      <c r="CR65" s="12" t="b">
        <f t="shared" si="22"/>
        <v>1</v>
      </c>
      <c r="CS65" s="11" t="b">
        <v>0</v>
      </c>
      <c r="CT65" s="11" t="s">
        <v>69</v>
      </c>
      <c r="CU65" s="11" t="b">
        <f t="shared" si="23"/>
        <v>1</v>
      </c>
      <c r="CV65" s="12" t="s">
        <v>63</v>
      </c>
      <c r="CW65" s="12" t="s">
        <v>63</v>
      </c>
      <c r="CX65" s="12" t="b">
        <f t="shared" si="24"/>
        <v>1</v>
      </c>
      <c r="CY65" s="25"/>
      <c r="CZ65" s="11" t="s">
        <v>211</v>
      </c>
      <c r="DA65" s="11" t="s">
        <v>410</v>
      </c>
      <c r="DB65" s="11" t="b">
        <f t="shared" si="25"/>
        <v>0</v>
      </c>
      <c r="DC65" s="11" t="s">
        <v>212</v>
      </c>
      <c r="DD65" s="12" t="s">
        <v>73</v>
      </c>
      <c r="DE65" s="12" t="s">
        <v>73</v>
      </c>
      <c r="DF65" s="13" t="b">
        <f t="shared" si="26"/>
        <v>1</v>
      </c>
      <c r="DG65" s="12" t="s">
        <v>73</v>
      </c>
      <c r="DH65" s="12" t="s">
        <v>73</v>
      </c>
      <c r="DI65" s="12" t="b">
        <f t="shared" si="27"/>
        <v>1</v>
      </c>
      <c r="DJ65" s="12" t="s">
        <v>73</v>
      </c>
      <c r="DK65" s="12" t="s">
        <v>73</v>
      </c>
      <c r="DL65" s="12" t="s">
        <v>73</v>
      </c>
      <c r="DM65" s="12" t="s">
        <v>73</v>
      </c>
      <c r="DN65" s="12" t="s">
        <v>73</v>
      </c>
      <c r="DO65" s="12" t="s">
        <v>73</v>
      </c>
      <c r="DP65" s="12" t="s">
        <v>73</v>
      </c>
      <c r="DQ65" s="12" t="s">
        <v>73</v>
      </c>
      <c r="DR65" s="12" t="s">
        <v>73</v>
      </c>
      <c r="DS65" s="12" t="s">
        <v>73</v>
      </c>
      <c r="DT65" s="12" t="s">
        <v>73</v>
      </c>
      <c r="DU65" s="25"/>
      <c r="DV65" s="11" t="s">
        <v>1111</v>
      </c>
      <c r="DW65" s="11" t="s">
        <v>1101</v>
      </c>
      <c r="DX65" s="13" t="s">
        <v>1101</v>
      </c>
      <c r="DY65" s="12" t="s">
        <v>9037</v>
      </c>
      <c r="DZ65" s="12" t="s">
        <v>9038</v>
      </c>
      <c r="EA65" s="14" t="s">
        <v>63</v>
      </c>
      <c r="EB65" s="14">
        <v>44702</v>
      </c>
      <c r="EC65" s="14">
        <v>45346</v>
      </c>
      <c r="ED65" s="14">
        <v>45346</v>
      </c>
      <c r="EE65" s="136" t="b">
        <f>Table4[[#This Row],[Laatst gewijzigd op]]=Table4[[#This Row],[LastModifiedOn21]]</f>
        <v>1</v>
      </c>
      <c r="EF65" s="98"/>
    </row>
    <row r="66" spans="1:136" s="15" customFormat="1" ht="12.75" customHeight="1">
      <c r="A66" s="96">
        <v>64</v>
      </c>
      <c r="B66" s="44" t="s">
        <v>1113</v>
      </c>
      <c r="C66" s="44" t="s">
        <v>1113</v>
      </c>
      <c r="D66" s="44" t="b">
        <f t="shared" si="0"/>
        <v>1</v>
      </c>
      <c r="E66" s="44" t="s">
        <v>1114</v>
      </c>
      <c r="F66" s="44" t="s">
        <v>1115</v>
      </c>
      <c r="G66" s="44" t="s">
        <v>1115</v>
      </c>
      <c r="H66" s="44" t="b">
        <f t="shared" si="1"/>
        <v>1</v>
      </c>
      <c r="I66" s="11" t="s">
        <v>1116</v>
      </c>
      <c r="J66" s="12">
        <v>3401</v>
      </c>
      <c r="K66" s="12">
        <v>2942</v>
      </c>
      <c r="L66" s="13" t="s">
        <v>1117</v>
      </c>
      <c r="M66" s="13" t="s">
        <v>8855</v>
      </c>
      <c r="N66" s="13" t="s">
        <v>8856</v>
      </c>
      <c r="O66" s="13" t="s">
        <v>437</v>
      </c>
      <c r="P66" s="25"/>
      <c r="Q66" s="11" t="s">
        <v>1118</v>
      </c>
      <c r="R66" s="11" t="s">
        <v>1118</v>
      </c>
      <c r="S66" s="11" t="b">
        <f t="shared" si="2"/>
        <v>1</v>
      </c>
      <c r="T66" s="11" t="s">
        <v>1119</v>
      </c>
      <c r="U66" s="11" t="s">
        <v>1120</v>
      </c>
      <c r="V66" s="11" t="s">
        <v>1120</v>
      </c>
      <c r="W66" s="11" t="b">
        <f t="shared" si="3"/>
        <v>1</v>
      </c>
      <c r="X66" s="11" t="s">
        <v>1121</v>
      </c>
      <c r="Y66" s="11" t="s">
        <v>1121</v>
      </c>
      <c r="Z66" s="11" t="b">
        <f t="shared" si="4"/>
        <v>1</v>
      </c>
      <c r="AA66" s="11" t="s">
        <v>1122</v>
      </c>
      <c r="AB66" s="11" t="s">
        <v>1122</v>
      </c>
      <c r="AC66" s="11" t="s">
        <v>1122</v>
      </c>
      <c r="AD66" s="11" t="b">
        <f t="shared" si="5"/>
        <v>1</v>
      </c>
      <c r="AE66" s="11" t="s">
        <v>1123</v>
      </c>
      <c r="AF66" s="11" t="s">
        <v>1123</v>
      </c>
      <c r="AG66" s="11" t="b">
        <f t="shared" si="6"/>
        <v>1</v>
      </c>
      <c r="AH66" s="11" t="s">
        <v>1124</v>
      </c>
      <c r="AI66" s="11" t="s">
        <v>1125</v>
      </c>
      <c r="AJ66" s="11" t="s">
        <v>1125</v>
      </c>
      <c r="AK66" s="11" t="b">
        <f t="shared" si="7"/>
        <v>1</v>
      </c>
      <c r="AL66" s="12" t="s">
        <v>63</v>
      </c>
      <c r="AM66" s="11" t="s">
        <v>63</v>
      </c>
      <c r="AN66" s="11" t="b">
        <f t="shared" si="8"/>
        <v>1</v>
      </c>
      <c r="AO66" s="12" t="s">
        <v>63</v>
      </c>
      <c r="AP66" s="12" t="s">
        <v>63</v>
      </c>
      <c r="AQ66" s="11" t="s">
        <v>63</v>
      </c>
      <c r="AR66" s="11" t="b">
        <f t="shared" si="9"/>
        <v>1</v>
      </c>
      <c r="AS66" s="11" t="s">
        <v>61</v>
      </c>
      <c r="AT66" s="11"/>
      <c r="AU66" s="11"/>
      <c r="AV66" s="11"/>
      <c r="AW66" s="11"/>
      <c r="AX66" s="12" t="s">
        <v>61</v>
      </c>
      <c r="AY66" s="11" t="s">
        <v>9277</v>
      </c>
      <c r="AZ66" s="12" t="s">
        <v>63</v>
      </c>
      <c r="BA66" s="12" t="b">
        <f t="shared" si="10"/>
        <v>0</v>
      </c>
      <c r="BB66" s="12" t="s">
        <v>63</v>
      </c>
      <c r="BC66" s="11" t="s">
        <v>9278</v>
      </c>
      <c r="BD66" s="12" t="s">
        <v>63</v>
      </c>
      <c r="BE66" s="12" t="b">
        <f t="shared" si="11"/>
        <v>0</v>
      </c>
      <c r="BF66" s="13" t="s">
        <v>1126</v>
      </c>
      <c r="BG66" s="13" t="s">
        <v>1127</v>
      </c>
      <c r="BH66" s="11" t="s">
        <v>254</v>
      </c>
      <c r="BI66" s="11" t="s">
        <v>254</v>
      </c>
      <c r="BJ66" s="11" t="b">
        <f t="shared" si="12"/>
        <v>1</v>
      </c>
      <c r="BK66" s="12" t="s">
        <v>63</v>
      </c>
      <c r="BL66" s="11" t="s">
        <v>63</v>
      </c>
      <c r="BM66" s="11" t="b">
        <f t="shared" si="13"/>
        <v>1</v>
      </c>
      <c r="BN66" s="19" t="s">
        <v>63</v>
      </c>
      <c r="BO66" s="12" t="s">
        <v>63</v>
      </c>
      <c r="BP66" s="11" t="s">
        <v>63</v>
      </c>
      <c r="BQ66" s="11" t="b">
        <f t="shared" si="14"/>
        <v>1</v>
      </c>
      <c r="BR66" s="11" t="s">
        <v>254</v>
      </c>
      <c r="BS66" s="11" t="s">
        <v>254</v>
      </c>
      <c r="BT66" s="11" t="b">
        <f t="shared" si="15"/>
        <v>1</v>
      </c>
      <c r="BU66" s="12" t="s">
        <v>63</v>
      </c>
      <c r="BV66" s="12" t="s">
        <v>63</v>
      </c>
      <c r="BW66" s="12" t="b">
        <f t="shared" si="16"/>
        <v>1</v>
      </c>
      <c r="BX66" s="12" t="s">
        <v>63</v>
      </c>
      <c r="BY66" s="12" t="s">
        <v>63</v>
      </c>
      <c r="BZ66" s="12" t="s">
        <v>63</v>
      </c>
      <c r="CA66" s="12" t="b">
        <f t="shared" si="17"/>
        <v>1</v>
      </c>
      <c r="CB66" s="11" t="s">
        <v>254</v>
      </c>
      <c r="CC66" s="11" t="s">
        <v>254</v>
      </c>
      <c r="CD66" s="11" t="b">
        <f t="shared" si="18"/>
        <v>1</v>
      </c>
      <c r="CE66" s="12" t="s">
        <v>63</v>
      </c>
      <c r="CF66" s="12" t="s">
        <v>63</v>
      </c>
      <c r="CG66" s="12" t="b">
        <f t="shared" si="19"/>
        <v>1</v>
      </c>
      <c r="CH66" s="12" t="s">
        <v>63</v>
      </c>
      <c r="CI66" s="12" t="s">
        <v>63</v>
      </c>
      <c r="CJ66" s="12" t="s">
        <v>63</v>
      </c>
      <c r="CK66" s="12" t="b">
        <f t="shared" si="20"/>
        <v>1</v>
      </c>
      <c r="CL66" s="25"/>
      <c r="CM66" s="11" t="s">
        <v>1128</v>
      </c>
      <c r="CN66" s="11" t="s">
        <v>1129</v>
      </c>
      <c r="CO66" s="11" t="b">
        <f t="shared" si="21"/>
        <v>0</v>
      </c>
      <c r="CP66" s="12" t="s">
        <v>63</v>
      </c>
      <c r="CQ66" s="12" t="s">
        <v>63</v>
      </c>
      <c r="CR66" s="12" t="b">
        <f t="shared" si="22"/>
        <v>1</v>
      </c>
      <c r="CS66" s="11" t="b">
        <v>0</v>
      </c>
      <c r="CT66" s="11" t="s">
        <v>114</v>
      </c>
      <c r="CU66" s="11" t="b">
        <f t="shared" si="23"/>
        <v>1</v>
      </c>
      <c r="CV66" s="12" t="s">
        <v>1130</v>
      </c>
      <c r="CW66" s="12" t="s">
        <v>63</v>
      </c>
      <c r="CX66" s="12" t="b">
        <f t="shared" si="24"/>
        <v>0</v>
      </c>
      <c r="CY66" s="25"/>
      <c r="CZ66" s="11" t="s">
        <v>211</v>
      </c>
      <c r="DA66" s="11" t="s">
        <v>211</v>
      </c>
      <c r="DB66" s="11" t="b">
        <f t="shared" si="25"/>
        <v>1</v>
      </c>
      <c r="DC66" s="11" t="s">
        <v>212</v>
      </c>
      <c r="DD66" s="12" t="s">
        <v>73</v>
      </c>
      <c r="DE66" s="12" t="s">
        <v>73</v>
      </c>
      <c r="DF66" s="13" t="b">
        <f t="shared" si="26"/>
        <v>1</v>
      </c>
      <c r="DG66" s="12" t="s">
        <v>73</v>
      </c>
      <c r="DH66" s="12" t="s">
        <v>73</v>
      </c>
      <c r="DI66" s="12" t="b">
        <f t="shared" si="27"/>
        <v>1</v>
      </c>
      <c r="DJ66" s="12" t="s">
        <v>73</v>
      </c>
      <c r="DK66" s="12" t="s">
        <v>73</v>
      </c>
      <c r="DL66" s="12" t="s">
        <v>73</v>
      </c>
      <c r="DM66" s="12" t="s">
        <v>73</v>
      </c>
      <c r="DN66" s="12" t="s">
        <v>73</v>
      </c>
      <c r="DO66" s="12" t="s">
        <v>73</v>
      </c>
      <c r="DP66" s="12" t="s">
        <v>73</v>
      </c>
      <c r="DQ66" s="12" t="s">
        <v>73</v>
      </c>
      <c r="DR66" s="12" t="s">
        <v>73</v>
      </c>
      <c r="DS66" s="12" t="s">
        <v>73</v>
      </c>
      <c r="DT66" s="12" t="s">
        <v>73</v>
      </c>
      <c r="DU66" s="25"/>
      <c r="DV66" s="11" t="s">
        <v>1131</v>
      </c>
      <c r="DW66" s="11" t="s">
        <v>9076</v>
      </c>
      <c r="DX66" s="13" t="s">
        <v>9279</v>
      </c>
      <c r="DY66" s="12" t="s">
        <v>9037</v>
      </c>
      <c r="DZ66" s="12" t="s">
        <v>9038</v>
      </c>
      <c r="EA66" s="14" t="s">
        <v>63</v>
      </c>
      <c r="EB66" s="14" t="s">
        <v>63</v>
      </c>
      <c r="EC66" s="14">
        <v>45346</v>
      </c>
      <c r="ED66" s="14">
        <v>45346</v>
      </c>
      <c r="EE66" s="136" t="b">
        <f>Table4[[#This Row],[Laatst gewijzigd op]]=Table4[[#This Row],[LastModifiedOn21]]</f>
        <v>1</v>
      </c>
      <c r="EF66" s="97"/>
    </row>
    <row r="67" spans="1:136" s="15" customFormat="1" ht="12.75" customHeight="1">
      <c r="A67" s="96">
        <v>65</v>
      </c>
      <c r="B67" s="44" t="s">
        <v>1133</v>
      </c>
      <c r="C67" s="44" t="s">
        <v>1133</v>
      </c>
      <c r="D67" s="44" t="b">
        <f t="shared" ref="D67:D130" si="28">B67=C67</f>
        <v>1</v>
      </c>
      <c r="E67" s="44" t="s">
        <v>1134</v>
      </c>
      <c r="F67" s="44" t="s">
        <v>1135</v>
      </c>
      <c r="G67" s="44" t="s">
        <v>1135</v>
      </c>
      <c r="H67" s="44" t="b">
        <f t="shared" ref="H67:H130" si="29">F67=G67</f>
        <v>1</v>
      </c>
      <c r="I67" s="11" t="s">
        <v>1136</v>
      </c>
      <c r="J67" s="12">
        <v>3402</v>
      </c>
      <c r="K67" s="12">
        <v>2942</v>
      </c>
      <c r="L67" s="13" t="s">
        <v>1137</v>
      </c>
      <c r="M67" s="13" t="s">
        <v>8855</v>
      </c>
      <c r="N67" s="13" t="s">
        <v>8856</v>
      </c>
      <c r="O67" s="13" t="s">
        <v>437</v>
      </c>
      <c r="P67" s="25"/>
      <c r="Q67" s="11" t="s">
        <v>1138</v>
      </c>
      <c r="R67" s="11" t="s">
        <v>1138</v>
      </c>
      <c r="S67" s="11" t="b">
        <f t="shared" ref="S67:S130" si="30">Q67=R67</f>
        <v>1</v>
      </c>
      <c r="T67" s="11" t="s">
        <v>1139</v>
      </c>
      <c r="U67" s="11" t="s">
        <v>1140</v>
      </c>
      <c r="V67" s="11" t="s">
        <v>1140</v>
      </c>
      <c r="W67" s="11" t="b">
        <f t="shared" ref="W67:W130" si="31">U67=V67</f>
        <v>1</v>
      </c>
      <c r="X67" s="11" t="s">
        <v>1141</v>
      </c>
      <c r="Y67" s="11" t="s">
        <v>1141</v>
      </c>
      <c r="Z67" s="11" t="b">
        <f t="shared" ref="Z67:Z130" si="32">X67=Y67</f>
        <v>1</v>
      </c>
      <c r="AA67" s="11" t="s">
        <v>1141</v>
      </c>
      <c r="AB67" s="11" t="s">
        <v>1141</v>
      </c>
      <c r="AC67" s="11" t="s">
        <v>1141</v>
      </c>
      <c r="AD67" s="11" t="b">
        <f t="shared" ref="AD67:AD130" si="33">AB67=AC67</f>
        <v>1</v>
      </c>
      <c r="AE67" s="11" t="s">
        <v>1142</v>
      </c>
      <c r="AF67" s="11" t="s">
        <v>1142</v>
      </c>
      <c r="AG67" s="11" t="b">
        <f t="shared" ref="AG67:AG130" si="34">AE67=AF67</f>
        <v>1</v>
      </c>
      <c r="AH67" s="11" t="s">
        <v>1143</v>
      </c>
      <c r="AI67" s="11" t="s">
        <v>1144</v>
      </c>
      <c r="AJ67" s="11" t="s">
        <v>1144</v>
      </c>
      <c r="AK67" s="11" t="b">
        <f t="shared" ref="AK67:AK130" si="35">AI67=AJ67</f>
        <v>1</v>
      </c>
      <c r="AL67" s="12" t="s">
        <v>63</v>
      </c>
      <c r="AM67" s="11" t="s">
        <v>63</v>
      </c>
      <c r="AN67" s="11" t="b">
        <f t="shared" ref="AN67:AN130" si="36">AL67=AM67</f>
        <v>1</v>
      </c>
      <c r="AO67" s="12" t="s">
        <v>63</v>
      </c>
      <c r="AP67" s="12" t="s">
        <v>63</v>
      </c>
      <c r="AQ67" s="11" t="s">
        <v>63</v>
      </c>
      <c r="AR67" s="11" t="b">
        <f t="shared" ref="AR67:AR130" si="37">AP67=AQ67</f>
        <v>1</v>
      </c>
      <c r="AS67" s="11" t="s">
        <v>61</v>
      </c>
      <c r="AT67" s="11"/>
      <c r="AU67" s="11"/>
      <c r="AV67" s="11"/>
      <c r="AW67" s="11"/>
      <c r="AX67" s="12" t="s">
        <v>61</v>
      </c>
      <c r="AY67" s="11" t="s">
        <v>9277</v>
      </c>
      <c r="AZ67" s="12" t="s">
        <v>63</v>
      </c>
      <c r="BA67" s="12" t="b">
        <f t="shared" ref="BA67:BA130" si="38">AY67=AZ67</f>
        <v>0</v>
      </c>
      <c r="BB67" s="12" t="s">
        <v>63</v>
      </c>
      <c r="BC67" s="11" t="s">
        <v>9278</v>
      </c>
      <c r="BD67" s="12" t="s">
        <v>63</v>
      </c>
      <c r="BE67" s="12" t="b">
        <f t="shared" ref="BE67:BE130" si="39">BC67=BD67</f>
        <v>0</v>
      </c>
      <c r="BF67" s="13" t="s">
        <v>1145</v>
      </c>
      <c r="BG67" s="13" t="s">
        <v>1127</v>
      </c>
      <c r="BH67" s="11" t="s">
        <v>203</v>
      </c>
      <c r="BI67" s="11" t="s">
        <v>203</v>
      </c>
      <c r="BJ67" s="11" t="b">
        <f t="shared" ref="BJ67:BJ130" si="40">BH67=BI67</f>
        <v>1</v>
      </c>
      <c r="BK67" s="11" t="s">
        <v>9280</v>
      </c>
      <c r="BL67" s="11" t="s">
        <v>1146</v>
      </c>
      <c r="BM67" s="11" t="b">
        <f t="shared" ref="BM67:BM130" si="41">BK67=BL67</f>
        <v>0</v>
      </c>
      <c r="BN67" s="16" t="s">
        <v>1147</v>
      </c>
      <c r="BO67" s="11" t="s">
        <v>1148</v>
      </c>
      <c r="BP67" s="11" t="s">
        <v>1148</v>
      </c>
      <c r="BQ67" s="11" t="b">
        <f t="shared" ref="BQ67:BQ130" si="42">BO67=BP67</f>
        <v>1</v>
      </c>
      <c r="BR67" s="11" t="s">
        <v>203</v>
      </c>
      <c r="BS67" s="11" t="s">
        <v>203</v>
      </c>
      <c r="BT67" s="11" t="b">
        <f t="shared" ref="BT67:BT130" si="43">BR67=BS67</f>
        <v>1</v>
      </c>
      <c r="BU67" s="11" t="s">
        <v>9281</v>
      </c>
      <c r="BV67" s="12" t="s">
        <v>63</v>
      </c>
      <c r="BW67" s="12" t="b">
        <f t="shared" ref="BW67:BW130" si="44">BU67=BV67</f>
        <v>0</v>
      </c>
      <c r="BX67" s="11" t="s">
        <v>1147</v>
      </c>
      <c r="BY67" s="11" t="s">
        <v>1149</v>
      </c>
      <c r="BZ67" s="12" t="s">
        <v>1149</v>
      </c>
      <c r="CA67" s="12" t="b">
        <f t="shared" ref="CA67:CA130" si="45">BY67=BZ67</f>
        <v>1</v>
      </c>
      <c r="CB67" s="11" t="s">
        <v>203</v>
      </c>
      <c r="CC67" s="11" t="s">
        <v>203</v>
      </c>
      <c r="CD67" s="11" t="b">
        <f t="shared" ref="CD67:CD130" si="46">CB67=CC67</f>
        <v>1</v>
      </c>
      <c r="CE67" s="11" t="s">
        <v>9282</v>
      </c>
      <c r="CF67" s="12" t="s">
        <v>1150</v>
      </c>
      <c r="CG67" s="12" t="b">
        <f t="shared" ref="CG67:CG130" si="47">CE67=CF67</f>
        <v>0</v>
      </c>
      <c r="CH67" s="11" t="s">
        <v>1147</v>
      </c>
      <c r="CI67" s="11" t="s">
        <v>1149</v>
      </c>
      <c r="CJ67" s="12" t="s">
        <v>1149</v>
      </c>
      <c r="CK67" s="12" t="b">
        <f t="shared" ref="CK67:CK130" si="48">CI67=CJ67</f>
        <v>1</v>
      </c>
      <c r="CL67" s="25"/>
      <c r="CM67" s="11" t="s">
        <v>135</v>
      </c>
      <c r="CN67" s="11" t="s">
        <v>8917</v>
      </c>
      <c r="CO67" s="11" t="b">
        <f t="shared" ref="CO67:CO130" si="49">CM67=CN67</f>
        <v>0</v>
      </c>
      <c r="CP67" s="11" t="s">
        <v>1151</v>
      </c>
      <c r="CQ67" s="12" t="s">
        <v>1151</v>
      </c>
      <c r="CR67" s="12" t="b">
        <f t="shared" ref="CR67:CR130" si="50">CP67=CQ67</f>
        <v>1</v>
      </c>
      <c r="CS67" s="11" t="b">
        <v>0</v>
      </c>
      <c r="CT67" s="11" t="s">
        <v>114</v>
      </c>
      <c r="CU67" s="11" t="b">
        <f t="shared" ref="CU67:CU130" si="51">(RIGHT(CT67,1)="*")=CS67</f>
        <v>1</v>
      </c>
      <c r="CV67" s="12" t="s">
        <v>63</v>
      </c>
      <c r="CW67" s="12" t="s">
        <v>63</v>
      </c>
      <c r="CX67" s="12" t="b">
        <f t="shared" ref="CX67:CX130" si="52">CV67=CW67</f>
        <v>1</v>
      </c>
      <c r="CY67" s="25"/>
      <c r="CZ67" s="11" t="s">
        <v>211</v>
      </c>
      <c r="DA67" s="11" t="s">
        <v>211</v>
      </c>
      <c r="DB67" s="11" t="b">
        <f t="shared" ref="DB67:DB130" si="53">CZ67=DA67</f>
        <v>1</v>
      </c>
      <c r="DC67" s="11" t="s">
        <v>212</v>
      </c>
      <c r="DD67" s="12" t="s">
        <v>73</v>
      </c>
      <c r="DE67" s="12" t="s">
        <v>73</v>
      </c>
      <c r="DF67" s="13" t="b">
        <f t="shared" ref="DF67:DF130" si="54">DD67=DE67</f>
        <v>1</v>
      </c>
      <c r="DG67" s="12" t="s">
        <v>73</v>
      </c>
      <c r="DH67" s="12" t="s">
        <v>73</v>
      </c>
      <c r="DI67" s="12" t="b">
        <f t="shared" ref="DI67:DI130" si="55">DG67=DH67</f>
        <v>1</v>
      </c>
      <c r="DJ67" s="12" t="s">
        <v>73</v>
      </c>
      <c r="DK67" s="12" t="s">
        <v>73</v>
      </c>
      <c r="DL67" s="12" t="s">
        <v>73</v>
      </c>
      <c r="DM67" s="12" t="s">
        <v>73</v>
      </c>
      <c r="DN67" s="12" t="s">
        <v>73</v>
      </c>
      <c r="DO67" s="12" t="s">
        <v>73</v>
      </c>
      <c r="DP67" s="12" t="s">
        <v>73</v>
      </c>
      <c r="DQ67" s="12" t="s">
        <v>73</v>
      </c>
      <c r="DR67" s="12" t="s">
        <v>73</v>
      </c>
      <c r="DS67" s="12" t="s">
        <v>73</v>
      </c>
      <c r="DT67" s="12" t="s">
        <v>73</v>
      </c>
      <c r="DU67" s="25"/>
      <c r="DV67" s="11" t="s">
        <v>1152</v>
      </c>
      <c r="DW67" s="11" t="s">
        <v>9283</v>
      </c>
      <c r="DX67" s="13" t="s">
        <v>9284</v>
      </c>
      <c r="DY67" s="12" t="s">
        <v>9037</v>
      </c>
      <c r="DZ67" s="12" t="s">
        <v>9038</v>
      </c>
      <c r="EA67" s="14" t="s">
        <v>63</v>
      </c>
      <c r="EB67" s="14" t="s">
        <v>63</v>
      </c>
      <c r="EC67" s="14">
        <v>45346</v>
      </c>
      <c r="ED67" s="14">
        <v>45346</v>
      </c>
      <c r="EE67" s="136" t="b">
        <f>Table4[[#This Row],[Laatst gewijzigd op]]=Table4[[#This Row],[LastModifiedOn21]]</f>
        <v>1</v>
      </c>
      <c r="EF67" s="97"/>
    </row>
    <row r="68" spans="1:136" s="15" customFormat="1" ht="12.75" customHeight="1">
      <c r="A68" s="96">
        <v>66</v>
      </c>
      <c r="B68" s="44" t="s">
        <v>1154</v>
      </c>
      <c r="C68" s="44" t="s">
        <v>1154</v>
      </c>
      <c r="D68" s="44" t="b">
        <f t="shared" si="28"/>
        <v>1</v>
      </c>
      <c r="E68" s="44" t="s">
        <v>1155</v>
      </c>
      <c r="F68" s="44" t="s">
        <v>1156</v>
      </c>
      <c r="G68" s="44" t="s">
        <v>1156</v>
      </c>
      <c r="H68" s="44" t="b">
        <f t="shared" si="29"/>
        <v>1</v>
      </c>
      <c r="I68" s="11" t="s">
        <v>1157</v>
      </c>
      <c r="J68" s="12">
        <v>61</v>
      </c>
      <c r="K68" s="12">
        <v>3070</v>
      </c>
      <c r="L68" s="13" t="s">
        <v>1158</v>
      </c>
      <c r="M68" s="13" t="s">
        <v>8848</v>
      </c>
      <c r="N68" s="13" t="s">
        <v>191</v>
      </c>
      <c r="O68" s="13" t="s">
        <v>191</v>
      </c>
      <c r="P68" s="25"/>
      <c r="Q68" s="11" t="s">
        <v>1159</v>
      </c>
      <c r="R68" s="11" t="s">
        <v>1159</v>
      </c>
      <c r="S68" s="11" t="b">
        <f t="shared" si="30"/>
        <v>1</v>
      </c>
      <c r="T68" s="11" t="s">
        <v>1160</v>
      </c>
      <c r="U68" s="11" t="s">
        <v>1161</v>
      </c>
      <c r="V68" s="11" t="s">
        <v>1161</v>
      </c>
      <c r="W68" s="11" t="b">
        <f t="shared" si="31"/>
        <v>1</v>
      </c>
      <c r="X68" s="11" t="s">
        <v>9238</v>
      </c>
      <c r="Y68" s="11" t="s">
        <v>9238</v>
      </c>
      <c r="Z68" s="11" t="b">
        <f t="shared" si="32"/>
        <v>1</v>
      </c>
      <c r="AA68" s="11" t="s">
        <v>9238</v>
      </c>
      <c r="AB68" s="11" t="s">
        <v>9238</v>
      </c>
      <c r="AC68" s="11" t="s">
        <v>9238</v>
      </c>
      <c r="AD68" s="11" t="b">
        <f t="shared" si="33"/>
        <v>1</v>
      </c>
      <c r="AE68" s="11" t="s">
        <v>1162</v>
      </c>
      <c r="AF68" s="11" t="s">
        <v>1162</v>
      </c>
      <c r="AG68" s="11" t="b">
        <f t="shared" si="34"/>
        <v>1</v>
      </c>
      <c r="AH68" s="11" t="s">
        <v>1163</v>
      </c>
      <c r="AI68" s="11" t="s">
        <v>1164</v>
      </c>
      <c r="AJ68" s="11" t="s">
        <v>1164</v>
      </c>
      <c r="AK68" s="11" t="b">
        <f t="shared" si="35"/>
        <v>1</v>
      </c>
      <c r="AL68" s="12" t="s">
        <v>63</v>
      </c>
      <c r="AM68" s="11" t="s">
        <v>63</v>
      </c>
      <c r="AN68" s="11" t="b">
        <f t="shared" si="36"/>
        <v>1</v>
      </c>
      <c r="AO68" s="12" t="s">
        <v>63</v>
      </c>
      <c r="AP68" s="12" t="s">
        <v>63</v>
      </c>
      <c r="AQ68" s="11" t="s">
        <v>63</v>
      </c>
      <c r="AR68" s="11" t="b">
        <f t="shared" si="37"/>
        <v>1</v>
      </c>
      <c r="AS68" s="11" t="s">
        <v>61</v>
      </c>
      <c r="AT68" s="11"/>
      <c r="AU68" s="11"/>
      <c r="AV68" s="11"/>
      <c r="AW68" s="12"/>
      <c r="AX68" s="12" t="s">
        <v>61</v>
      </c>
      <c r="AY68" s="12" t="s">
        <v>63</v>
      </c>
      <c r="AZ68" s="12" t="s">
        <v>63</v>
      </c>
      <c r="BA68" s="12" t="b">
        <f t="shared" si="38"/>
        <v>1</v>
      </c>
      <c r="BB68" s="12" t="s">
        <v>63</v>
      </c>
      <c r="BC68" s="12" t="s">
        <v>63</v>
      </c>
      <c r="BD68" s="12" t="s">
        <v>63</v>
      </c>
      <c r="BE68" s="12" t="b">
        <f t="shared" si="39"/>
        <v>1</v>
      </c>
      <c r="BF68" s="13" t="s">
        <v>63</v>
      </c>
      <c r="BG68" s="13" t="s">
        <v>63</v>
      </c>
      <c r="BH68" s="11" t="s">
        <v>254</v>
      </c>
      <c r="BI68" s="11" t="s">
        <v>254</v>
      </c>
      <c r="BJ68" s="11" t="b">
        <f t="shared" si="40"/>
        <v>1</v>
      </c>
      <c r="BK68" s="12" t="s">
        <v>63</v>
      </c>
      <c r="BL68" s="11" t="s">
        <v>63</v>
      </c>
      <c r="BM68" s="11" t="b">
        <f t="shared" si="41"/>
        <v>1</v>
      </c>
      <c r="BN68" s="12" t="s">
        <v>63</v>
      </c>
      <c r="BO68" s="12" t="s">
        <v>63</v>
      </c>
      <c r="BP68" s="11" t="s">
        <v>63</v>
      </c>
      <c r="BQ68" s="11" t="b">
        <f t="shared" si="42"/>
        <v>1</v>
      </c>
      <c r="BR68" s="11" t="s">
        <v>254</v>
      </c>
      <c r="BS68" s="11" t="s">
        <v>254</v>
      </c>
      <c r="BT68" s="11" t="b">
        <f t="shared" si="43"/>
        <v>1</v>
      </c>
      <c r="BU68" s="12" t="s">
        <v>63</v>
      </c>
      <c r="BV68" s="12" t="s">
        <v>63</v>
      </c>
      <c r="BW68" s="12" t="b">
        <f t="shared" si="44"/>
        <v>1</v>
      </c>
      <c r="BX68" s="12" t="s">
        <v>63</v>
      </c>
      <c r="BY68" s="12" t="s">
        <v>63</v>
      </c>
      <c r="BZ68" s="12" t="s">
        <v>63</v>
      </c>
      <c r="CA68" s="12" t="b">
        <f t="shared" si="45"/>
        <v>1</v>
      </c>
      <c r="CB68" s="11" t="s">
        <v>254</v>
      </c>
      <c r="CC68" s="11" t="s">
        <v>254</v>
      </c>
      <c r="CD68" s="11" t="b">
        <f t="shared" si="46"/>
        <v>1</v>
      </c>
      <c r="CE68" s="12" t="s">
        <v>63</v>
      </c>
      <c r="CF68" s="12" t="s">
        <v>63</v>
      </c>
      <c r="CG68" s="12" t="b">
        <f t="shared" si="47"/>
        <v>1</v>
      </c>
      <c r="CH68" s="12" t="s">
        <v>63</v>
      </c>
      <c r="CI68" s="12" t="s">
        <v>63</v>
      </c>
      <c r="CJ68" s="12" t="s">
        <v>63</v>
      </c>
      <c r="CK68" s="12" t="b">
        <f t="shared" si="48"/>
        <v>1</v>
      </c>
      <c r="CL68" s="25"/>
      <c r="CM68" s="11" t="s">
        <v>938</v>
      </c>
      <c r="CN68" s="11" t="s">
        <v>938</v>
      </c>
      <c r="CO68" s="11" t="b">
        <f t="shared" si="49"/>
        <v>1</v>
      </c>
      <c r="CP68" s="12" t="s">
        <v>63</v>
      </c>
      <c r="CQ68" s="12" t="s">
        <v>63</v>
      </c>
      <c r="CR68" s="12" t="b">
        <f t="shared" si="50"/>
        <v>1</v>
      </c>
      <c r="CS68" s="11" t="b">
        <v>0</v>
      </c>
      <c r="CT68" s="11" t="s">
        <v>69</v>
      </c>
      <c r="CU68" s="11" t="b">
        <f t="shared" si="51"/>
        <v>1</v>
      </c>
      <c r="CV68" s="12" t="s">
        <v>63</v>
      </c>
      <c r="CW68" s="12" t="s">
        <v>63</v>
      </c>
      <c r="CX68" s="12" t="b">
        <f t="shared" si="52"/>
        <v>1</v>
      </c>
      <c r="CY68" s="25"/>
      <c r="CZ68" s="11" t="s">
        <v>211</v>
      </c>
      <c r="DA68" s="11" t="s">
        <v>211</v>
      </c>
      <c r="DB68" s="11" t="b">
        <f t="shared" si="53"/>
        <v>1</v>
      </c>
      <c r="DC68" s="11" t="s">
        <v>212</v>
      </c>
      <c r="DD68" s="12" t="s">
        <v>73</v>
      </c>
      <c r="DE68" s="12" t="s">
        <v>73</v>
      </c>
      <c r="DF68" s="13" t="b">
        <f t="shared" si="54"/>
        <v>1</v>
      </c>
      <c r="DG68" s="12" t="s">
        <v>73</v>
      </c>
      <c r="DH68" s="12" t="s">
        <v>73</v>
      </c>
      <c r="DI68" s="12" t="b">
        <f t="shared" si="55"/>
        <v>1</v>
      </c>
      <c r="DJ68" s="12" t="s">
        <v>213</v>
      </c>
      <c r="DK68" s="12" t="s">
        <v>213</v>
      </c>
      <c r="DL68" s="12" t="s">
        <v>213</v>
      </c>
      <c r="DM68" s="12" t="s">
        <v>213</v>
      </c>
      <c r="DN68" s="12" t="s">
        <v>213</v>
      </c>
      <c r="DO68" s="12" t="s">
        <v>213</v>
      </c>
      <c r="DP68" s="12" t="s">
        <v>213</v>
      </c>
      <c r="DQ68" s="12" t="s">
        <v>213</v>
      </c>
      <c r="DR68" s="12" t="s">
        <v>213</v>
      </c>
      <c r="DS68" s="12" t="s">
        <v>213</v>
      </c>
      <c r="DT68" s="12" t="s">
        <v>73</v>
      </c>
      <c r="DU68" s="25"/>
      <c r="DV68" s="11" t="s">
        <v>1165</v>
      </c>
      <c r="DW68" s="11" t="s">
        <v>1157</v>
      </c>
      <c r="DX68" s="13" t="s">
        <v>1157</v>
      </c>
      <c r="DY68" s="12" t="s">
        <v>9037</v>
      </c>
      <c r="DZ68" s="12" t="s">
        <v>9038</v>
      </c>
      <c r="EA68" s="14" t="s">
        <v>63</v>
      </c>
      <c r="EB68" s="14" t="s">
        <v>63</v>
      </c>
      <c r="EC68" s="14">
        <v>45346</v>
      </c>
      <c r="ED68" s="14">
        <v>45346</v>
      </c>
      <c r="EE68" s="136" t="b">
        <f>Table4[[#This Row],[Laatst gewijzigd op]]=Table4[[#This Row],[LastModifiedOn21]]</f>
        <v>1</v>
      </c>
      <c r="EF68" s="97"/>
    </row>
    <row r="69" spans="1:136" s="15" customFormat="1" ht="12.75" customHeight="1">
      <c r="A69" s="96">
        <v>67</v>
      </c>
      <c r="B69" s="44" t="s">
        <v>1166</v>
      </c>
      <c r="C69" s="44" t="s">
        <v>1166</v>
      </c>
      <c r="D69" s="44" t="b">
        <f t="shared" si="28"/>
        <v>1</v>
      </c>
      <c r="E69" s="44" t="s">
        <v>1167</v>
      </c>
      <c r="F69" s="44" t="s">
        <v>1167</v>
      </c>
      <c r="G69" s="44" t="s">
        <v>1167</v>
      </c>
      <c r="H69" s="44" t="b">
        <f t="shared" si="29"/>
        <v>1</v>
      </c>
      <c r="I69" s="11" t="s">
        <v>1168</v>
      </c>
      <c r="J69" s="12">
        <v>3334</v>
      </c>
      <c r="K69" s="12">
        <v>2965</v>
      </c>
      <c r="L69" s="13" t="s">
        <v>1169</v>
      </c>
      <c r="M69" s="13" t="s">
        <v>8855</v>
      </c>
      <c r="N69" s="13" t="s">
        <v>8856</v>
      </c>
      <c r="O69" s="13" t="s">
        <v>437</v>
      </c>
      <c r="P69" s="25"/>
      <c r="Q69" s="11" t="s">
        <v>1170</v>
      </c>
      <c r="R69" s="11" t="s">
        <v>1170</v>
      </c>
      <c r="S69" s="11" t="b">
        <f t="shared" si="30"/>
        <v>1</v>
      </c>
      <c r="T69" s="23" t="s">
        <v>1171</v>
      </c>
      <c r="U69" s="11" t="s">
        <v>1172</v>
      </c>
      <c r="V69" s="11" t="s">
        <v>1172</v>
      </c>
      <c r="W69" s="11" t="b">
        <f t="shared" si="31"/>
        <v>1</v>
      </c>
      <c r="X69" s="11" t="s">
        <v>1173</v>
      </c>
      <c r="Y69" s="11" t="s">
        <v>1173</v>
      </c>
      <c r="Z69" s="11" t="b">
        <f t="shared" si="32"/>
        <v>1</v>
      </c>
      <c r="AA69" s="11" t="s">
        <v>1173</v>
      </c>
      <c r="AB69" s="11" t="s">
        <v>1173</v>
      </c>
      <c r="AC69" s="11" t="s">
        <v>1173</v>
      </c>
      <c r="AD69" s="11" t="b">
        <f t="shared" si="33"/>
        <v>1</v>
      </c>
      <c r="AE69" s="11" t="s">
        <v>1174</v>
      </c>
      <c r="AF69" s="11" t="s">
        <v>1174</v>
      </c>
      <c r="AG69" s="11" t="b">
        <f t="shared" si="34"/>
        <v>1</v>
      </c>
      <c r="AH69" s="11" t="s">
        <v>1175</v>
      </c>
      <c r="AI69" s="11" t="s">
        <v>1176</v>
      </c>
      <c r="AJ69" s="11" t="s">
        <v>1176</v>
      </c>
      <c r="AK69" s="11" t="b">
        <f t="shared" si="35"/>
        <v>1</v>
      </c>
      <c r="AL69" s="12" t="s">
        <v>63</v>
      </c>
      <c r="AM69" s="11" t="s">
        <v>63</v>
      </c>
      <c r="AN69" s="11" t="b">
        <f t="shared" si="36"/>
        <v>1</v>
      </c>
      <c r="AO69" s="12" t="s">
        <v>63</v>
      </c>
      <c r="AP69" s="12" t="s">
        <v>63</v>
      </c>
      <c r="AQ69" s="11" t="s">
        <v>63</v>
      </c>
      <c r="AR69" s="11" t="b">
        <f t="shared" si="37"/>
        <v>1</v>
      </c>
      <c r="AS69" s="11" t="s">
        <v>61</v>
      </c>
      <c r="AT69" s="11"/>
      <c r="AU69" s="11"/>
      <c r="AV69" s="11"/>
      <c r="AW69" s="12"/>
      <c r="AX69" s="12" t="s">
        <v>61</v>
      </c>
      <c r="AY69" s="12" t="s">
        <v>63</v>
      </c>
      <c r="AZ69" s="12" t="s">
        <v>63</v>
      </c>
      <c r="BA69" s="12" t="b">
        <f t="shared" si="38"/>
        <v>1</v>
      </c>
      <c r="BB69" s="12" t="s">
        <v>63</v>
      </c>
      <c r="BC69" s="12" t="s">
        <v>63</v>
      </c>
      <c r="BD69" s="12" t="s">
        <v>63</v>
      </c>
      <c r="BE69" s="12" t="b">
        <f t="shared" si="39"/>
        <v>1</v>
      </c>
      <c r="BF69" s="13" t="s">
        <v>1177</v>
      </c>
      <c r="BG69" s="13" t="s">
        <v>63</v>
      </c>
      <c r="BH69" s="11" t="s">
        <v>254</v>
      </c>
      <c r="BI69" s="11" t="s">
        <v>254</v>
      </c>
      <c r="BJ69" s="11" t="b">
        <f t="shared" si="40"/>
        <v>1</v>
      </c>
      <c r="BK69" s="12" t="s">
        <v>63</v>
      </c>
      <c r="BL69" s="11" t="s">
        <v>63</v>
      </c>
      <c r="BM69" s="11" t="b">
        <f t="shared" si="41"/>
        <v>1</v>
      </c>
      <c r="BN69" s="12" t="s">
        <v>63</v>
      </c>
      <c r="BO69" s="12" t="s">
        <v>63</v>
      </c>
      <c r="BP69" s="11" t="s">
        <v>63</v>
      </c>
      <c r="BQ69" s="11" t="b">
        <f t="shared" si="42"/>
        <v>1</v>
      </c>
      <c r="BR69" s="11" t="s">
        <v>254</v>
      </c>
      <c r="BS69" s="11" t="s">
        <v>254</v>
      </c>
      <c r="BT69" s="11" t="b">
        <f t="shared" si="43"/>
        <v>1</v>
      </c>
      <c r="BU69" s="12" t="s">
        <v>63</v>
      </c>
      <c r="BV69" s="12" t="s">
        <v>63</v>
      </c>
      <c r="BW69" s="12" t="b">
        <f t="shared" si="44"/>
        <v>1</v>
      </c>
      <c r="BX69" s="12" t="s">
        <v>63</v>
      </c>
      <c r="BY69" s="12" t="s">
        <v>63</v>
      </c>
      <c r="BZ69" s="12" t="s">
        <v>63</v>
      </c>
      <c r="CA69" s="12" t="b">
        <f t="shared" si="45"/>
        <v>1</v>
      </c>
      <c r="CB69" s="11" t="s">
        <v>254</v>
      </c>
      <c r="CC69" s="11" t="s">
        <v>254</v>
      </c>
      <c r="CD69" s="11" t="b">
        <f t="shared" si="46"/>
        <v>1</v>
      </c>
      <c r="CE69" s="12" t="s">
        <v>63</v>
      </c>
      <c r="CF69" s="12" t="s">
        <v>63</v>
      </c>
      <c r="CG69" s="12" t="b">
        <f t="shared" si="47"/>
        <v>1</v>
      </c>
      <c r="CH69" s="12" t="s">
        <v>63</v>
      </c>
      <c r="CI69" s="12" t="s">
        <v>63</v>
      </c>
      <c r="CJ69" s="12" t="s">
        <v>63</v>
      </c>
      <c r="CK69" s="12" t="b">
        <f t="shared" si="48"/>
        <v>1</v>
      </c>
      <c r="CL69" s="25"/>
      <c r="CM69" s="11" t="s">
        <v>135</v>
      </c>
      <c r="CN69" s="11" t="s">
        <v>8917</v>
      </c>
      <c r="CO69" s="11" t="b">
        <f t="shared" si="49"/>
        <v>0</v>
      </c>
      <c r="CP69" s="11" t="s">
        <v>1178</v>
      </c>
      <c r="CQ69" s="12" t="s">
        <v>1178</v>
      </c>
      <c r="CR69" s="12" t="b">
        <f t="shared" si="50"/>
        <v>1</v>
      </c>
      <c r="CS69" s="11" t="b">
        <v>0</v>
      </c>
      <c r="CT69" s="11" t="s">
        <v>69</v>
      </c>
      <c r="CU69" s="11" t="b">
        <f t="shared" si="51"/>
        <v>1</v>
      </c>
      <c r="CV69" s="12" t="s">
        <v>63</v>
      </c>
      <c r="CW69" s="12" t="s">
        <v>63</v>
      </c>
      <c r="CX69" s="12" t="b">
        <f t="shared" si="52"/>
        <v>1</v>
      </c>
      <c r="CY69" s="25"/>
      <c r="CZ69" s="11" t="s">
        <v>211</v>
      </c>
      <c r="DA69" s="11" t="s">
        <v>211</v>
      </c>
      <c r="DB69" s="11" t="b">
        <f t="shared" si="53"/>
        <v>1</v>
      </c>
      <c r="DC69" s="11" t="s">
        <v>212</v>
      </c>
      <c r="DD69" s="12" t="s">
        <v>73</v>
      </c>
      <c r="DE69" s="12" t="s">
        <v>73</v>
      </c>
      <c r="DF69" s="13" t="b">
        <f t="shared" si="54"/>
        <v>1</v>
      </c>
      <c r="DG69" s="12" t="s">
        <v>73</v>
      </c>
      <c r="DH69" s="12" t="s">
        <v>73</v>
      </c>
      <c r="DI69" s="12" t="b">
        <f t="shared" si="55"/>
        <v>1</v>
      </c>
      <c r="DJ69" s="12" t="s">
        <v>73</v>
      </c>
      <c r="DK69" s="12" t="s">
        <v>73</v>
      </c>
      <c r="DL69" s="12" t="s">
        <v>73</v>
      </c>
      <c r="DM69" s="12" t="s">
        <v>213</v>
      </c>
      <c r="DN69" s="12" t="s">
        <v>213</v>
      </c>
      <c r="DO69" s="12" t="s">
        <v>213</v>
      </c>
      <c r="DP69" s="12" t="s">
        <v>213</v>
      </c>
      <c r="DQ69" s="12" t="s">
        <v>213</v>
      </c>
      <c r="DR69" s="12" t="s">
        <v>213</v>
      </c>
      <c r="DS69" s="12" t="s">
        <v>213</v>
      </c>
      <c r="DT69" s="12" t="s">
        <v>213</v>
      </c>
      <c r="DU69" s="25"/>
      <c r="DV69" s="11" t="s">
        <v>1179</v>
      </c>
      <c r="DW69" s="11" t="s">
        <v>1168</v>
      </c>
      <c r="DX69" s="13" t="s">
        <v>1168</v>
      </c>
      <c r="DY69" s="12" t="s">
        <v>9037</v>
      </c>
      <c r="DZ69" s="12" t="s">
        <v>9038</v>
      </c>
      <c r="EA69" s="14" t="s">
        <v>63</v>
      </c>
      <c r="EB69" s="14">
        <v>45066</v>
      </c>
      <c r="EC69" s="14">
        <v>45346</v>
      </c>
      <c r="ED69" s="14">
        <v>45346</v>
      </c>
      <c r="EE69" s="136" t="b">
        <f>Table4[[#This Row],[Laatst gewijzigd op]]=Table4[[#This Row],[LastModifiedOn21]]</f>
        <v>1</v>
      </c>
      <c r="EF69" s="97"/>
    </row>
    <row r="70" spans="1:136" s="15" customFormat="1" ht="12.75" customHeight="1">
      <c r="A70" s="96">
        <v>68</v>
      </c>
      <c r="B70" s="44" t="s">
        <v>1181</v>
      </c>
      <c r="C70" s="44" t="s">
        <v>1181</v>
      </c>
      <c r="D70" s="44" t="b">
        <f t="shared" si="28"/>
        <v>1</v>
      </c>
      <c r="E70" s="44" t="s">
        <v>1182</v>
      </c>
      <c r="F70" s="44" t="s">
        <v>1183</v>
      </c>
      <c r="G70" s="44" t="s">
        <v>1183</v>
      </c>
      <c r="H70" s="44" t="b">
        <f t="shared" si="29"/>
        <v>1</v>
      </c>
      <c r="I70" s="11" t="s">
        <v>1184</v>
      </c>
      <c r="J70" s="12">
        <v>1258</v>
      </c>
      <c r="K70" s="12">
        <v>800</v>
      </c>
      <c r="L70" s="13" t="s">
        <v>1185</v>
      </c>
      <c r="M70" s="13" t="s">
        <v>8866</v>
      </c>
      <c r="N70" s="13" t="s">
        <v>8867</v>
      </c>
      <c r="O70" s="13" t="s">
        <v>394</v>
      </c>
      <c r="P70" s="25"/>
      <c r="Q70" s="11" t="s">
        <v>1186</v>
      </c>
      <c r="R70" s="11" t="s">
        <v>1186</v>
      </c>
      <c r="S70" s="11" t="b">
        <f t="shared" si="30"/>
        <v>1</v>
      </c>
      <c r="T70" s="11" t="s">
        <v>1187</v>
      </c>
      <c r="U70" s="11" t="s">
        <v>1188</v>
      </c>
      <c r="V70" s="11" t="s">
        <v>1188</v>
      </c>
      <c r="W70" s="11" t="b">
        <f t="shared" si="31"/>
        <v>1</v>
      </c>
      <c r="X70" s="11" t="s">
        <v>1189</v>
      </c>
      <c r="Y70" s="11" t="s">
        <v>1189</v>
      </c>
      <c r="Z70" s="11" t="b">
        <f t="shared" si="32"/>
        <v>1</v>
      </c>
      <c r="AA70" s="11" t="s">
        <v>1190</v>
      </c>
      <c r="AB70" s="11" t="s">
        <v>1191</v>
      </c>
      <c r="AC70" s="11" t="s">
        <v>1191</v>
      </c>
      <c r="AD70" s="11" t="b">
        <f t="shared" si="33"/>
        <v>1</v>
      </c>
      <c r="AE70" s="11" t="s">
        <v>1192</v>
      </c>
      <c r="AF70" s="11" t="s">
        <v>1192</v>
      </c>
      <c r="AG70" s="11" t="b">
        <f t="shared" si="34"/>
        <v>1</v>
      </c>
      <c r="AH70" s="11" t="s">
        <v>1193</v>
      </c>
      <c r="AI70" s="11" t="s">
        <v>1194</v>
      </c>
      <c r="AJ70" s="11" t="s">
        <v>1194</v>
      </c>
      <c r="AK70" s="11" t="b">
        <f t="shared" si="35"/>
        <v>1</v>
      </c>
      <c r="AL70" s="12" t="s">
        <v>63</v>
      </c>
      <c r="AM70" s="11" t="s">
        <v>63</v>
      </c>
      <c r="AN70" s="11" t="b">
        <f t="shared" si="36"/>
        <v>1</v>
      </c>
      <c r="AO70" s="12" t="s">
        <v>63</v>
      </c>
      <c r="AP70" s="12" t="s">
        <v>63</v>
      </c>
      <c r="AQ70" s="11" t="s">
        <v>63</v>
      </c>
      <c r="AR70" s="11" t="b">
        <f t="shared" si="37"/>
        <v>1</v>
      </c>
      <c r="AS70" s="11" t="s">
        <v>61</v>
      </c>
      <c r="AT70" s="11"/>
      <c r="AU70" s="11"/>
      <c r="AV70" s="11"/>
      <c r="AW70" s="12"/>
      <c r="AX70" s="12" t="s">
        <v>61</v>
      </c>
      <c r="AY70" s="12" t="s">
        <v>63</v>
      </c>
      <c r="AZ70" s="12" t="s">
        <v>63</v>
      </c>
      <c r="BA70" s="12" t="b">
        <f t="shared" si="38"/>
        <v>1</v>
      </c>
      <c r="BB70" s="12" t="s">
        <v>63</v>
      </c>
      <c r="BC70" s="12" t="s">
        <v>63</v>
      </c>
      <c r="BD70" s="12" t="s">
        <v>63</v>
      </c>
      <c r="BE70" s="12" t="b">
        <f t="shared" si="39"/>
        <v>1</v>
      </c>
      <c r="BF70" s="13" t="s">
        <v>1195</v>
      </c>
      <c r="BG70" s="13" t="s">
        <v>63</v>
      </c>
      <c r="BH70" s="11" t="s">
        <v>203</v>
      </c>
      <c r="BI70" s="11" t="s">
        <v>203</v>
      </c>
      <c r="BJ70" s="11" t="b">
        <f t="shared" si="40"/>
        <v>1</v>
      </c>
      <c r="BK70" s="13" t="s">
        <v>1196</v>
      </c>
      <c r="BL70" s="11" t="s">
        <v>1197</v>
      </c>
      <c r="BM70" s="11" t="b">
        <f t="shared" si="41"/>
        <v>1</v>
      </c>
      <c r="BN70" s="13" t="s">
        <v>1198</v>
      </c>
      <c r="BO70" s="13" t="s">
        <v>1199</v>
      </c>
      <c r="BP70" s="11" t="s">
        <v>1200</v>
      </c>
      <c r="BQ70" s="11" t="b">
        <f t="shared" si="42"/>
        <v>1</v>
      </c>
      <c r="BR70" s="11" t="s">
        <v>254</v>
      </c>
      <c r="BS70" s="11" t="s">
        <v>254</v>
      </c>
      <c r="BT70" s="11" t="b">
        <f t="shared" si="43"/>
        <v>1</v>
      </c>
      <c r="BU70" s="12" t="s">
        <v>63</v>
      </c>
      <c r="BV70" s="12" t="s">
        <v>63</v>
      </c>
      <c r="BW70" s="12" t="b">
        <f t="shared" si="44"/>
        <v>1</v>
      </c>
      <c r="BX70" s="12" t="s">
        <v>63</v>
      </c>
      <c r="BY70" s="12" t="s">
        <v>63</v>
      </c>
      <c r="BZ70" s="12" t="s">
        <v>63</v>
      </c>
      <c r="CA70" s="12" t="b">
        <f t="shared" si="45"/>
        <v>1</v>
      </c>
      <c r="CB70" s="11" t="s">
        <v>254</v>
      </c>
      <c r="CC70" s="11" t="s">
        <v>254</v>
      </c>
      <c r="CD70" s="11" t="b">
        <f t="shared" si="46"/>
        <v>1</v>
      </c>
      <c r="CE70" s="12" t="s">
        <v>63</v>
      </c>
      <c r="CF70" s="12" t="s">
        <v>63</v>
      </c>
      <c r="CG70" s="12" t="b">
        <f t="shared" si="47"/>
        <v>1</v>
      </c>
      <c r="CH70" s="12" t="s">
        <v>63</v>
      </c>
      <c r="CI70" s="12" t="s">
        <v>63</v>
      </c>
      <c r="CJ70" s="12" t="s">
        <v>63</v>
      </c>
      <c r="CK70" s="12" t="b">
        <f t="shared" si="48"/>
        <v>1</v>
      </c>
      <c r="CL70" s="25"/>
      <c r="CM70" s="11" t="s">
        <v>135</v>
      </c>
      <c r="CN70" s="11" t="s">
        <v>8917</v>
      </c>
      <c r="CO70" s="11" t="b">
        <f t="shared" si="49"/>
        <v>0</v>
      </c>
      <c r="CP70" s="11" t="s">
        <v>4560</v>
      </c>
      <c r="CQ70" s="12" t="s">
        <v>1201</v>
      </c>
      <c r="CR70" s="12" t="b">
        <f t="shared" si="50"/>
        <v>0</v>
      </c>
      <c r="CS70" s="11" t="b">
        <v>0</v>
      </c>
      <c r="CT70" s="11" t="s">
        <v>69</v>
      </c>
      <c r="CU70" s="11" t="b">
        <f t="shared" si="51"/>
        <v>1</v>
      </c>
      <c r="CV70" s="12" t="s">
        <v>63</v>
      </c>
      <c r="CW70" s="12" t="s">
        <v>63</v>
      </c>
      <c r="CX70" s="12" t="b">
        <f t="shared" si="52"/>
        <v>1</v>
      </c>
      <c r="CY70" s="25"/>
      <c r="CZ70" s="11" t="s">
        <v>409</v>
      </c>
      <c r="DA70" s="11" t="s">
        <v>410</v>
      </c>
      <c r="DB70" s="11" t="b">
        <f t="shared" si="53"/>
        <v>0</v>
      </c>
      <c r="DC70" s="11" t="s">
        <v>212</v>
      </c>
      <c r="DD70" s="12" t="s">
        <v>73</v>
      </c>
      <c r="DE70" s="12" t="s">
        <v>73</v>
      </c>
      <c r="DF70" s="13" t="b">
        <f t="shared" si="54"/>
        <v>1</v>
      </c>
      <c r="DG70" s="12" t="s">
        <v>73</v>
      </c>
      <c r="DH70" s="12" t="s">
        <v>73</v>
      </c>
      <c r="DI70" s="12" t="b">
        <f t="shared" si="55"/>
        <v>1</v>
      </c>
      <c r="DJ70" s="12" t="s">
        <v>73</v>
      </c>
      <c r="DK70" s="12" t="s">
        <v>73</v>
      </c>
      <c r="DL70" s="12" t="s">
        <v>73</v>
      </c>
      <c r="DM70" s="12" t="s">
        <v>73</v>
      </c>
      <c r="DN70" s="12" t="s">
        <v>213</v>
      </c>
      <c r="DO70" s="12" t="s">
        <v>213</v>
      </c>
      <c r="DP70" s="12" t="s">
        <v>213</v>
      </c>
      <c r="DQ70" s="12" t="s">
        <v>73</v>
      </c>
      <c r="DR70" s="12" t="s">
        <v>73</v>
      </c>
      <c r="DS70" s="12" t="s">
        <v>213</v>
      </c>
      <c r="DT70" s="12" t="s">
        <v>73</v>
      </c>
      <c r="DU70" s="25"/>
      <c r="DV70" s="11" t="s">
        <v>1202</v>
      </c>
      <c r="DW70" s="11" t="s">
        <v>1184</v>
      </c>
      <c r="DX70" s="13" t="s">
        <v>1184</v>
      </c>
      <c r="DY70" s="12" t="s">
        <v>9037</v>
      </c>
      <c r="DZ70" s="12" t="s">
        <v>9038</v>
      </c>
      <c r="EA70" s="14" t="s">
        <v>63</v>
      </c>
      <c r="EB70" s="14">
        <v>45248</v>
      </c>
      <c r="EC70" s="14">
        <v>45346</v>
      </c>
      <c r="ED70" s="14">
        <v>45346</v>
      </c>
      <c r="EE70" s="136" t="b">
        <f>Table4[[#This Row],[Laatst gewijzigd op]]=Table4[[#This Row],[LastModifiedOn21]]</f>
        <v>1</v>
      </c>
      <c r="EF70" s="97"/>
    </row>
    <row r="71" spans="1:136" s="15" customFormat="1" ht="12.75" customHeight="1">
      <c r="A71" s="95">
        <v>69</v>
      </c>
      <c r="B71" s="70" t="s">
        <v>9285</v>
      </c>
      <c r="C71" s="70" t="s">
        <v>9285</v>
      </c>
      <c r="D71" s="44" t="b">
        <f t="shared" si="28"/>
        <v>1</v>
      </c>
      <c r="E71" s="70" t="s">
        <v>9286</v>
      </c>
      <c r="F71" s="70" t="s">
        <v>9287</v>
      </c>
      <c r="G71" s="70" t="s">
        <v>9287</v>
      </c>
      <c r="H71" s="44" t="b">
        <f t="shared" si="29"/>
        <v>1</v>
      </c>
      <c r="I71" s="71"/>
      <c r="J71" s="71"/>
      <c r="K71" s="71"/>
      <c r="L71" s="71"/>
      <c r="M71" s="71"/>
      <c r="N71" s="71"/>
      <c r="O71" s="71"/>
      <c r="P71" s="72"/>
      <c r="Q71" s="60"/>
      <c r="R71" s="60"/>
      <c r="S71" s="11" t="b">
        <f t="shared" si="30"/>
        <v>1</v>
      </c>
      <c r="T71" s="71"/>
      <c r="U71" s="71"/>
      <c r="V71" s="71"/>
      <c r="W71" s="11" t="b">
        <f t="shared" si="31"/>
        <v>1</v>
      </c>
      <c r="X71" s="71"/>
      <c r="Y71" s="71"/>
      <c r="Z71" s="11" t="b">
        <f t="shared" si="32"/>
        <v>1</v>
      </c>
      <c r="AA71" s="71"/>
      <c r="AB71" s="71"/>
      <c r="AC71" s="71"/>
      <c r="AD71" s="11" t="b">
        <f t="shared" si="33"/>
        <v>1</v>
      </c>
      <c r="AE71" s="71"/>
      <c r="AF71" s="71"/>
      <c r="AG71" s="11" t="b">
        <f t="shared" si="34"/>
        <v>1</v>
      </c>
      <c r="AH71" s="71"/>
      <c r="AI71" s="71"/>
      <c r="AJ71" s="71"/>
      <c r="AK71" s="11" t="b">
        <f t="shared" si="35"/>
        <v>1</v>
      </c>
      <c r="AL71" s="71"/>
      <c r="AM71" s="71"/>
      <c r="AN71" s="11" t="b">
        <f t="shared" si="36"/>
        <v>1</v>
      </c>
      <c r="AO71" s="71"/>
      <c r="AP71" s="71"/>
      <c r="AQ71" s="71"/>
      <c r="AR71" s="11" t="b">
        <f t="shared" si="37"/>
        <v>1</v>
      </c>
      <c r="AS71" s="71"/>
      <c r="AT71" s="71"/>
      <c r="AU71" s="71"/>
      <c r="AV71" s="71"/>
      <c r="AW71" s="71"/>
      <c r="AX71" s="71"/>
      <c r="AY71" s="71"/>
      <c r="AZ71" s="71"/>
      <c r="BA71" s="12" t="b">
        <f t="shared" si="38"/>
        <v>1</v>
      </c>
      <c r="BB71" s="71"/>
      <c r="BC71" s="71"/>
      <c r="BD71" s="71"/>
      <c r="BE71" s="12" t="b">
        <f t="shared" si="39"/>
        <v>1</v>
      </c>
      <c r="BF71" s="71"/>
      <c r="BG71" s="71"/>
      <c r="BH71" s="71"/>
      <c r="BI71" s="71"/>
      <c r="BJ71" s="11" t="b">
        <f t="shared" si="40"/>
        <v>1</v>
      </c>
      <c r="BK71" s="71"/>
      <c r="BL71" s="71"/>
      <c r="BM71" s="11" t="b">
        <f t="shared" si="41"/>
        <v>1</v>
      </c>
      <c r="BN71" s="71"/>
      <c r="BO71" s="71"/>
      <c r="BP71" s="71"/>
      <c r="BQ71" s="11" t="b">
        <f t="shared" si="42"/>
        <v>1</v>
      </c>
      <c r="BR71" s="71"/>
      <c r="BS71" s="71"/>
      <c r="BT71" s="11" t="b">
        <f t="shared" si="43"/>
        <v>1</v>
      </c>
      <c r="BU71" s="71"/>
      <c r="BV71" s="71"/>
      <c r="BW71" s="12" t="b">
        <f t="shared" si="44"/>
        <v>1</v>
      </c>
      <c r="BX71" s="71"/>
      <c r="BY71" s="71"/>
      <c r="BZ71" s="71"/>
      <c r="CA71" s="12" t="b">
        <f t="shared" si="45"/>
        <v>1</v>
      </c>
      <c r="CB71" s="71"/>
      <c r="CC71" s="71"/>
      <c r="CD71" s="11" t="b">
        <f t="shared" si="46"/>
        <v>1</v>
      </c>
      <c r="CE71" s="71"/>
      <c r="CF71" s="71"/>
      <c r="CG71" s="12" t="b">
        <f t="shared" si="47"/>
        <v>1</v>
      </c>
      <c r="CH71" s="60"/>
      <c r="CI71" s="71"/>
      <c r="CJ71" s="71"/>
      <c r="CK71" s="12" t="b">
        <f t="shared" si="48"/>
        <v>1</v>
      </c>
      <c r="CL71" s="72"/>
      <c r="CM71" s="60"/>
      <c r="CN71" s="60"/>
      <c r="CO71" s="11" t="b">
        <f t="shared" si="49"/>
        <v>1</v>
      </c>
      <c r="CP71" s="60"/>
      <c r="CQ71" s="60"/>
      <c r="CR71" s="12" t="b">
        <f t="shared" si="50"/>
        <v>1</v>
      </c>
      <c r="CS71" s="60"/>
      <c r="CT71" s="60"/>
      <c r="CU71" s="11" t="b">
        <f t="shared" si="51"/>
        <v>1</v>
      </c>
      <c r="CV71" s="61"/>
      <c r="CW71" s="61"/>
      <c r="CX71" s="12" t="b">
        <f t="shared" si="52"/>
        <v>1</v>
      </c>
      <c r="CY71" s="73"/>
      <c r="CZ71" s="60"/>
      <c r="DA71" s="60"/>
      <c r="DB71" s="11" t="b">
        <f t="shared" si="53"/>
        <v>1</v>
      </c>
      <c r="DC71" s="60"/>
      <c r="DD71" s="60"/>
      <c r="DE71" s="60"/>
      <c r="DF71" s="13" t="b">
        <f t="shared" si="54"/>
        <v>1</v>
      </c>
      <c r="DG71" s="60"/>
      <c r="DH71" s="60"/>
      <c r="DI71" s="12" t="b">
        <f t="shared" si="55"/>
        <v>1</v>
      </c>
      <c r="DJ71" s="60"/>
      <c r="DK71" s="60"/>
      <c r="DL71" s="60"/>
      <c r="DM71" s="60"/>
      <c r="DN71" s="60"/>
      <c r="DO71" s="60"/>
      <c r="DP71" s="60"/>
      <c r="DQ71" s="60"/>
      <c r="DR71" s="60"/>
      <c r="DS71" s="60"/>
      <c r="DT71" s="60"/>
      <c r="DU71" s="74"/>
      <c r="DV71" s="60"/>
      <c r="DW71" s="60"/>
      <c r="DX71" s="60"/>
      <c r="DY71" s="61"/>
      <c r="DZ71" s="61"/>
      <c r="EA71" s="62"/>
      <c r="EB71" s="62"/>
      <c r="EC71" s="62" t="e">
        <v>#N/A</v>
      </c>
      <c r="ED71" s="62" t="e">
        <v>#N/A</v>
      </c>
      <c r="EE71" s="138" t="e">
        <f>Table4[[#This Row],[Laatst gewijzigd op]]=Table4[[#This Row],[LastModifiedOn21]]</f>
        <v>#N/A</v>
      </c>
      <c r="EF71" s="97"/>
    </row>
    <row r="72" spans="1:136" s="15" customFormat="1" ht="12.75" customHeight="1">
      <c r="A72" s="96">
        <v>70</v>
      </c>
      <c r="B72" s="44" t="s">
        <v>1204</v>
      </c>
      <c r="C72" s="44" t="s">
        <v>1204</v>
      </c>
      <c r="D72" s="44" t="b">
        <f t="shared" si="28"/>
        <v>1</v>
      </c>
      <c r="E72" s="44" t="s">
        <v>1205</v>
      </c>
      <c r="F72" s="44" t="s">
        <v>1206</v>
      </c>
      <c r="G72" s="44" t="s">
        <v>1206</v>
      </c>
      <c r="H72" s="44" t="b">
        <f t="shared" si="29"/>
        <v>1</v>
      </c>
      <c r="I72" s="11" t="s">
        <v>1207</v>
      </c>
      <c r="J72" s="12">
        <v>1152</v>
      </c>
      <c r="K72" s="12">
        <v>716</v>
      </c>
      <c r="L72" s="13" t="s">
        <v>1208</v>
      </c>
      <c r="M72" s="13" t="s">
        <v>8872</v>
      </c>
      <c r="N72" s="13" t="s">
        <v>356</v>
      </c>
      <c r="O72" s="13" t="s">
        <v>356</v>
      </c>
      <c r="P72" s="25"/>
      <c r="Q72" s="11" t="s">
        <v>1209</v>
      </c>
      <c r="R72" s="11" t="s">
        <v>1209</v>
      </c>
      <c r="S72" s="11" t="b">
        <f t="shared" si="30"/>
        <v>1</v>
      </c>
      <c r="T72" s="11" t="s">
        <v>1210</v>
      </c>
      <c r="U72" s="11" t="s">
        <v>1211</v>
      </c>
      <c r="V72" s="11" t="s">
        <v>1211</v>
      </c>
      <c r="W72" s="11" t="b">
        <f t="shared" si="31"/>
        <v>1</v>
      </c>
      <c r="X72" s="23" t="s">
        <v>1212</v>
      </c>
      <c r="Y72" s="11" t="s">
        <v>1212</v>
      </c>
      <c r="Z72" s="11" t="b">
        <f t="shared" si="32"/>
        <v>1</v>
      </c>
      <c r="AA72" s="23" t="s">
        <v>1213</v>
      </c>
      <c r="AB72" s="23" t="s">
        <v>1214</v>
      </c>
      <c r="AC72" s="11" t="s">
        <v>1214</v>
      </c>
      <c r="AD72" s="11" t="b">
        <f t="shared" si="33"/>
        <v>1</v>
      </c>
      <c r="AE72" s="23" t="s">
        <v>1215</v>
      </c>
      <c r="AF72" s="11" t="s">
        <v>1216</v>
      </c>
      <c r="AG72" s="11" t="b">
        <f t="shared" si="34"/>
        <v>0</v>
      </c>
      <c r="AH72" s="23" t="s">
        <v>1217</v>
      </c>
      <c r="AI72" s="23" t="s">
        <v>1218</v>
      </c>
      <c r="AJ72" s="11" t="s">
        <v>1219</v>
      </c>
      <c r="AK72" s="11" t="b">
        <f t="shared" si="35"/>
        <v>0</v>
      </c>
      <c r="AL72" s="12" t="s">
        <v>63</v>
      </c>
      <c r="AM72" s="11" t="s">
        <v>1220</v>
      </c>
      <c r="AN72" s="11" t="b">
        <f t="shared" si="36"/>
        <v>0</v>
      </c>
      <c r="AO72" s="12" t="s">
        <v>63</v>
      </c>
      <c r="AP72" s="12" t="s">
        <v>63</v>
      </c>
      <c r="AQ72" s="11" t="s">
        <v>9288</v>
      </c>
      <c r="AR72" s="11" t="b">
        <f t="shared" si="37"/>
        <v>0</v>
      </c>
      <c r="AS72" s="11" t="s">
        <v>61</v>
      </c>
      <c r="AT72" s="11"/>
      <c r="AU72" s="11"/>
      <c r="AV72" s="11"/>
      <c r="AW72" s="23"/>
      <c r="AX72" s="12" t="s">
        <v>61</v>
      </c>
      <c r="AY72" s="23" t="s">
        <v>9289</v>
      </c>
      <c r="AZ72" s="12" t="s">
        <v>9290</v>
      </c>
      <c r="BA72" s="12" t="b">
        <f t="shared" si="38"/>
        <v>0</v>
      </c>
      <c r="BB72" s="23" t="s">
        <v>1221</v>
      </c>
      <c r="BC72" s="23" t="s">
        <v>9291</v>
      </c>
      <c r="BD72" s="12" t="s">
        <v>9292</v>
      </c>
      <c r="BE72" s="12" t="b">
        <f t="shared" si="39"/>
        <v>0</v>
      </c>
      <c r="BF72" s="13" t="s">
        <v>1223</v>
      </c>
      <c r="BG72" s="13" t="s">
        <v>9293</v>
      </c>
      <c r="BH72" s="11" t="s">
        <v>64</v>
      </c>
      <c r="BI72" s="11" t="s">
        <v>64</v>
      </c>
      <c r="BJ72" s="11" t="b">
        <f t="shared" si="40"/>
        <v>1</v>
      </c>
      <c r="BK72" s="13" t="s">
        <v>65</v>
      </c>
      <c r="BL72" s="11" t="s">
        <v>65</v>
      </c>
      <c r="BM72" s="11" t="b">
        <f t="shared" si="41"/>
        <v>1</v>
      </c>
      <c r="BN72" s="20" t="s">
        <v>66</v>
      </c>
      <c r="BO72" s="13" t="s">
        <v>64</v>
      </c>
      <c r="BP72" s="11" t="s">
        <v>64</v>
      </c>
      <c r="BQ72" s="11" t="b">
        <f t="shared" si="42"/>
        <v>1</v>
      </c>
      <c r="BR72" s="11" t="s">
        <v>64</v>
      </c>
      <c r="BS72" s="11" t="s">
        <v>64</v>
      </c>
      <c r="BT72" s="11" t="b">
        <f t="shared" si="43"/>
        <v>1</v>
      </c>
      <c r="BU72" s="12" t="s">
        <v>63</v>
      </c>
      <c r="BV72" s="12" t="s">
        <v>63</v>
      </c>
      <c r="BW72" s="12" t="b">
        <f t="shared" si="44"/>
        <v>1</v>
      </c>
      <c r="BX72" s="12" t="s">
        <v>63</v>
      </c>
      <c r="BY72" s="12" t="s">
        <v>63</v>
      </c>
      <c r="BZ72" s="12" t="s">
        <v>63</v>
      </c>
      <c r="CA72" s="12" t="b">
        <f t="shared" si="45"/>
        <v>1</v>
      </c>
      <c r="CB72" s="11" t="s">
        <v>64</v>
      </c>
      <c r="CC72" s="11" t="s">
        <v>64</v>
      </c>
      <c r="CD72" s="11" t="b">
        <f t="shared" si="46"/>
        <v>1</v>
      </c>
      <c r="CE72" s="12" t="s">
        <v>63</v>
      </c>
      <c r="CF72" s="12" t="s">
        <v>63</v>
      </c>
      <c r="CG72" s="12" t="b">
        <f t="shared" si="47"/>
        <v>1</v>
      </c>
      <c r="CH72" s="12" t="s">
        <v>63</v>
      </c>
      <c r="CI72" s="12" t="s">
        <v>63</v>
      </c>
      <c r="CJ72" s="12" t="s">
        <v>63</v>
      </c>
      <c r="CK72" s="12" t="b">
        <f t="shared" si="48"/>
        <v>1</v>
      </c>
      <c r="CL72" s="25"/>
      <c r="CM72" s="11" t="s">
        <v>135</v>
      </c>
      <c r="CN72" s="11" t="s">
        <v>67</v>
      </c>
      <c r="CO72" s="11" t="b">
        <f t="shared" si="49"/>
        <v>0</v>
      </c>
      <c r="CP72" s="11" t="s">
        <v>1224</v>
      </c>
      <c r="CQ72" s="12" t="s">
        <v>1224</v>
      </c>
      <c r="CR72" s="12" t="b">
        <f t="shared" si="50"/>
        <v>1</v>
      </c>
      <c r="CS72" s="11" t="b">
        <v>0</v>
      </c>
      <c r="CT72" s="11" t="s">
        <v>114</v>
      </c>
      <c r="CU72" s="11" t="b">
        <f t="shared" si="51"/>
        <v>1</v>
      </c>
      <c r="CV72" s="12" t="s">
        <v>281</v>
      </c>
      <c r="CW72" s="12" t="s">
        <v>281</v>
      </c>
      <c r="CX72" s="12" t="b">
        <f t="shared" si="52"/>
        <v>1</v>
      </c>
      <c r="CY72" s="25"/>
      <c r="CZ72" s="11" t="s">
        <v>409</v>
      </c>
      <c r="DA72" s="11" t="s">
        <v>410</v>
      </c>
      <c r="DB72" s="11" t="b">
        <f t="shared" si="53"/>
        <v>0</v>
      </c>
      <c r="DC72" s="11" t="s">
        <v>212</v>
      </c>
      <c r="DD72" s="12" t="s">
        <v>73</v>
      </c>
      <c r="DE72" s="12" t="s">
        <v>73</v>
      </c>
      <c r="DF72" s="13" t="b">
        <f t="shared" si="54"/>
        <v>1</v>
      </c>
      <c r="DG72" s="12" t="s">
        <v>73</v>
      </c>
      <c r="DH72" s="12" t="s">
        <v>73</v>
      </c>
      <c r="DI72" s="12" t="b">
        <f t="shared" si="55"/>
        <v>1</v>
      </c>
      <c r="DJ72" s="12" t="s">
        <v>73</v>
      </c>
      <c r="DK72" s="12" t="s">
        <v>73</v>
      </c>
      <c r="DL72" s="12" t="s">
        <v>73</v>
      </c>
      <c r="DM72" s="12" t="s">
        <v>73</v>
      </c>
      <c r="DN72" s="12" t="s">
        <v>73</v>
      </c>
      <c r="DO72" s="12" t="s">
        <v>73</v>
      </c>
      <c r="DP72" s="12" t="s">
        <v>73</v>
      </c>
      <c r="DQ72" s="12" t="s">
        <v>73</v>
      </c>
      <c r="DR72" s="12" t="s">
        <v>73</v>
      </c>
      <c r="DS72" s="12" t="s">
        <v>73</v>
      </c>
      <c r="DT72" s="12" t="s">
        <v>73</v>
      </c>
      <c r="DU72" s="25"/>
      <c r="DV72" s="11" t="s">
        <v>1225</v>
      </c>
      <c r="DW72" s="11" t="s">
        <v>1207</v>
      </c>
      <c r="DX72" s="13" t="s">
        <v>1226</v>
      </c>
      <c r="DY72" s="12" t="s">
        <v>9037</v>
      </c>
      <c r="DZ72" s="12" t="s">
        <v>9038</v>
      </c>
      <c r="EA72" s="14" t="s">
        <v>63</v>
      </c>
      <c r="EB72" s="14">
        <v>45802</v>
      </c>
      <c r="EC72" s="14">
        <v>45801</v>
      </c>
      <c r="ED72" s="14">
        <v>45801</v>
      </c>
      <c r="EE72" s="136" t="b">
        <f>Table4[[#This Row],[Laatst gewijzigd op]]=Table4[[#This Row],[LastModifiedOn21]]</f>
        <v>1</v>
      </c>
      <c r="EF72" s="98"/>
    </row>
    <row r="73" spans="1:136" s="15" customFormat="1" ht="12.75" customHeight="1">
      <c r="A73" s="96">
        <v>71</v>
      </c>
      <c r="B73" s="44" t="s">
        <v>1227</v>
      </c>
      <c r="C73" s="44" t="s">
        <v>1227</v>
      </c>
      <c r="D73" s="44" t="b">
        <f t="shared" si="28"/>
        <v>1</v>
      </c>
      <c r="E73" s="44" t="s">
        <v>1228</v>
      </c>
      <c r="F73" s="44" t="s">
        <v>1229</v>
      </c>
      <c r="G73" s="44" t="s">
        <v>1229</v>
      </c>
      <c r="H73" s="44" t="b">
        <f t="shared" si="29"/>
        <v>1</v>
      </c>
      <c r="I73" s="11" t="s">
        <v>1230</v>
      </c>
      <c r="J73" s="12">
        <v>1175</v>
      </c>
      <c r="K73" s="12">
        <v>729</v>
      </c>
      <c r="L73" s="13" t="s">
        <v>1231</v>
      </c>
      <c r="M73" s="13" t="s">
        <v>8872</v>
      </c>
      <c r="N73" s="13" t="s">
        <v>356</v>
      </c>
      <c r="O73" s="13" t="s">
        <v>356</v>
      </c>
      <c r="P73" s="25"/>
      <c r="Q73" s="11" t="s">
        <v>1232</v>
      </c>
      <c r="R73" s="11" t="s">
        <v>1232</v>
      </c>
      <c r="S73" s="11" t="b">
        <f t="shared" si="30"/>
        <v>1</v>
      </c>
      <c r="T73" s="11" t="s">
        <v>1233</v>
      </c>
      <c r="U73" s="11" t="s">
        <v>1234</v>
      </c>
      <c r="V73" s="11" t="s">
        <v>1234</v>
      </c>
      <c r="W73" s="11" t="b">
        <f t="shared" si="31"/>
        <v>1</v>
      </c>
      <c r="X73" s="23" t="s">
        <v>1235</v>
      </c>
      <c r="Y73" s="11" t="s">
        <v>1235</v>
      </c>
      <c r="Z73" s="11" t="b">
        <f t="shared" si="32"/>
        <v>1</v>
      </c>
      <c r="AA73" s="23" t="s">
        <v>1235</v>
      </c>
      <c r="AB73" s="23" t="s">
        <v>1235</v>
      </c>
      <c r="AC73" s="11" t="s">
        <v>1235</v>
      </c>
      <c r="AD73" s="11" t="b">
        <f t="shared" si="33"/>
        <v>1</v>
      </c>
      <c r="AE73" s="23" t="s">
        <v>1236</v>
      </c>
      <c r="AF73" s="11" t="s">
        <v>1236</v>
      </c>
      <c r="AG73" s="11" t="b">
        <f t="shared" si="34"/>
        <v>1</v>
      </c>
      <c r="AH73" s="23" t="s">
        <v>1237</v>
      </c>
      <c r="AI73" s="23" t="s">
        <v>1238</v>
      </c>
      <c r="AJ73" s="11" t="s">
        <v>1238</v>
      </c>
      <c r="AK73" s="11" t="b">
        <f t="shared" si="35"/>
        <v>1</v>
      </c>
      <c r="AL73" s="45" t="s">
        <v>9294</v>
      </c>
      <c r="AM73" s="11" t="s">
        <v>9295</v>
      </c>
      <c r="AN73" s="11" t="b">
        <f t="shared" si="36"/>
        <v>0</v>
      </c>
      <c r="AO73" s="23" t="s">
        <v>9296</v>
      </c>
      <c r="AP73" s="23" t="s">
        <v>9297</v>
      </c>
      <c r="AQ73" s="11" t="s">
        <v>9298</v>
      </c>
      <c r="AR73" s="11" t="b">
        <f t="shared" si="37"/>
        <v>0</v>
      </c>
      <c r="AS73" s="11" t="s">
        <v>61</v>
      </c>
      <c r="AT73" s="11"/>
      <c r="AU73" s="11"/>
      <c r="AV73" s="11"/>
      <c r="AW73" s="11"/>
      <c r="AX73" s="12" t="s">
        <v>62</v>
      </c>
      <c r="AY73" s="11" t="s">
        <v>9299</v>
      </c>
      <c r="AZ73" s="12" t="s">
        <v>1240</v>
      </c>
      <c r="BA73" s="12" t="b">
        <f t="shared" si="38"/>
        <v>0</v>
      </c>
      <c r="BB73" s="12" t="s">
        <v>63</v>
      </c>
      <c r="BC73" s="11" t="s">
        <v>9300</v>
      </c>
      <c r="BD73" s="12" t="s">
        <v>9301</v>
      </c>
      <c r="BE73" s="12" t="b">
        <f t="shared" si="39"/>
        <v>0</v>
      </c>
      <c r="BF73" s="13" t="s">
        <v>1242</v>
      </c>
      <c r="BG73" s="13" t="s">
        <v>9302</v>
      </c>
      <c r="BH73" s="11" t="s">
        <v>64</v>
      </c>
      <c r="BI73" s="11" t="s">
        <v>64</v>
      </c>
      <c r="BJ73" s="11" t="b">
        <f t="shared" si="40"/>
        <v>1</v>
      </c>
      <c r="BK73" s="11" t="s">
        <v>65</v>
      </c>
      <c r="BL73" s="11" t="s">
        <v>65</v>
      </c>
      <c r="BM73" s="11" t="b">
        <f t="shared" si="41"/>
        <v>1</v>
      </c>
      <c r="BN73" s="16" t="s">
        <v>66</v>
      </c>
      <c r="BO73" s="11" t="s">
        <v>64</v>
      </c>
      <c r="BP73" s="11" t="s">
        <v>64</v>
      </c>
      <c r="BQ73" s="11" t="b">
        <f t="shared" si="42"/>
        <v>1</v>
      </c>
      <c r="BR73" s="11" t="s">
        <v>64</v>
      </c>
      <c r="BS73" s="11" t="s">
        <v>64</v>
      </c>
      <c r="BT73" s="11" t="b">
        <f t="shared" si="43"/>
        <v>1</v>
      </c>
      <c r="BU73" s="12" t="s">
        <v>63</v>
      </c>
      <c r="BV73" s="12" t="s">
        <v>63</v>
      </c>
      <c r="BW73" s="12" t="b">
        <f t="shared" si="44"/>
        <v>1</v>
      </c>
      <c r="BX73" s="12" t="s">
        <v>63</v>
      </c>
      <c r="BY73" s="12" t="s">
        <v>63</v>
      </c>
      <c r="BZ73" s="12" t="s">
        <v>63</v>
      </c>
      <c r="CA73" s="12" t="b">
        <f t="shared" si="45"/>
        <v>1</v>
      </c>
      <c r="CB73" s="11" t="s">
        <v>64</v>
      </c>
      <c r="CC73" s="11" t="s">
        <v>64</v>
      </c>
      <c r="CD73" s="11" t="b">
        <f t="shared" si="46"/>
        <v>1</v>
      </c>
      <c r="CE73" s="12" t="s">
        <v>63</v>
      </c>
      <c r="CF73" s="12" t="s">
        <v>63</v>
      </c>
      <c r="CG73" s="12" t="b">
        <f t="shared" si="47"/>
        <v>1</v>
      </c>
      <c r="CH73" s="12" t="s">
        <v>63</v>
      </c>
      <c r="CI73" s="12" t="s">
        <v>63</v>
      </c>
      <c r="CJ73" s="12" t="s">
        <v>63</v>
      </c>
      <c r="CK73" s="12" t="b">
        <f t="shared" si="48"/>
        <v>1</v>
      </c>
      <c r="CL73" s="25"/>
      <c r="CM73" s="11" t="s">
        <v>135</v>
      </c>
      <c r="CN73" s="11" t="s">
        <v>8917</v>
      </c>
      <c r="CO73" s="11" t="b">
        <f t="shared" si="49"/>
        <v>0</v>
      </c>
      <c r="CP73" s="11" t="s">
        <v>1243</v>
      </c>
      <c r="CQ73" s="12" t="s">
        <v>1243</v>
      </c>
      <c r="CR73" s="12" t="b">
        <f t="shared" si="50"/>
        <v>1</v>
      </c>
      <c r="CS73" s="11" t="b">
        <v>0</v>
      </c>
      <c r="CT73" s="11" t="s">
        <v>69</v>
      </c>
      <c r="CU73" s="11" t="b">
        <f t="shared" si="51"/>
        <v>1</v>
      </c>
      <c r="CV73" s="12" t="s">
        <v>63</v>
      </c>
      <c r="CW73" s="12" t="s">
        <v>63</v>
      </c>
      <c r="CX73" s="12" t="b">
        <f t="shared" si="52"/>
        <v>1</v>
      </c>
      <c r="CY73" s="25"/>
      <c r="CZ73" s="11" t="s">
        <v>409</v>
      </c>
      <c r="DA73" s="11" t="s">
        <v>410</v>
      </c>
      <c r="DB73" s="11" t="b">
        <f t="shared" si="53"/>
        <v>0</v>
      </c>
      <c r="DC73" s="11" t="s">
        <v>212</v>
      </c>
      <c r="DD73" s="12" t="s">
        <v>73</v>
      </c>
      <c r="DE73" s="12" t="s">
        <v>73</v>
      </c>
      <c r="DF73" s="13" t="b">
        <f t="shared" si="54"/>
        <v>1</v>
      </c>
      <c r="DG73" s="12" t="s">
        <v>73</v>
      </c>
      <c r="DH73" s="12" t="s">
        <v>73</v>
      </c>
      <c r="DI73" s="12" t="b">
        <f t="shared" si="55"/>
        <v>1</v>
      </c>
      <c r="DJ73" s="12" t="s">
        <v>73</v>
      </c>
      <c r="DK73" s="12" t="s">
        <v>73</v>
      </c>
      <c r="DL73" s="12" t="s">
        <v>73</v>
      </c>
      <c r="DM73" s="12" t="s">
        <v>73</v>
      </c>
      <c r="DN73" s="12" t="s">
        <v>73</v>
      </c>
      <c r="DO73" s="12" t="s">
        <v>73</v>
      </c>
      <c r="DP73" s="12" t="s">
        <v>73</v>
      </c>
      <c r="DQ73" s="12" t="s">
        <v>73</v>
      </c>
      <c r="DR73" s="12" t="s">
        <v>73</v>
      </c>
      <c r="DS73" s="12" t="s">
        <v>73</v>
      </c>
      <c r="DT73" s="12" t="s">
        <v>73</v>
      </c>
      <c r="DU73" s="25"/>
      <c r="DV73" s="11" t="s">
        <v>1244</v>
      </c>
      <c r="DW73" s="11" t="s">
        <v>1230</v>
      </c>
      <c r="DX73" s="13" t="s">
        <v>1245</v>
      </c>
      <c r="DY73" s="12" t="s">
        <v>9037</v>
      </c>
      <c r="DZ73" s="12" t="s">
        <v>9038</v>
      </c>
      <c r="EA73" s="14" t="s">
        <v>63</v>
      </c>
      <c r="EB73" s="14">
        <v>45710</v>
      </c>
      <c r="EC73" s="14">
        <v>45710</v>
      </c>
      <c r="ED73" s="14">
        <v>45710</v>
      </c>
      <c r="EE73" s="136" t="b">
        <f>Table4[[#This Row],[Laatst gewijzigd op]]=Table4[[#This Row],[LastModifiedOn21]]</f>
        <v>1</v>
      </c>
      <c r="EF73" s="97"/>
    </row>
    <row r="74" spans="1:136" s="10" customFormat="1" ht="12.75" customHeight="1">
      <c r="A74" s="96">
        <v>72</v>
      </c>
      <c r="B74" s="44" t="s">
        <v>1246</v>
      </c>
      <c r="C74" s="44" t="s">
        <v>1246</v>
      </c>
      <c r="D74" s="44" t="b">
        <f t="shared" si="28"/>
        <v>1</v>
      </c>
      <c r="E74" s="44" t="s">
        <v>1247</v>
      </c>
      <c r="F74" s="44" t="s">
        <v>1248</v>
      </c>
      <c r="G74" s="44" t="s">
        <v>1248</v>
      </c>
      <c r="H74" s="44" t="b">
        <f t="shared" si="29"/>
        <v>1</v>
      </c>
      <c r="I74" s="11" t="s">
        <v>1249</v>
      </c>
      <c r="J74" s="12">
        <v>1171</v>
      </c>
      <c r="K74" s="12">
        <v>726</v>
      </c>
      <c r="L74" s="13" t="s">
        <v>1250</v>
      </c>
      <c r="M74" s="13" t="s">
        <v>8872</v>
      </c>
      <c r="N74" s="13" t="s">
        <v>356</v>
      </c>
      <c r="O74" s="13" t="s">
        <v>356</v>
      </c>
      <c r="P74" s="25"/>
      <c r="Q74" s="11" t="s">
        <v>1251</v>
      </c>
      <c r="R74" s="11" t="s">
        <v>1251</v>
      </c>
      <c r="S74" s="11" t="b">
        <f t="shared" si="30"/>
        <v>1</v>
      </c>
      <c r="T74" s="11" t="s">
        <v>1252</v>
      </c>
      <c r="U74" s="11" t="s">
        <v>1253</v>
      </c>
      <c r="V74" s="11" t="s">
        <v>1253</v>
      </c>
      <c r="W74" s="11" t="b">
        <f t="shared" si="31"/>
        <v>1</v>
      </c>
      <c r="X74" s="13">
        <v>1</v>
      </c>
      <c r="Y74" s="11" t="s">
        <v>1254</v>
      </c>
      <c r="Z74" s="11" t="b">
        <f t="shared" si="32"/>
        <v>0</v>
      </c>
      <c r="AA74" s="13">
        <v>1</v>
      </c>
      <c r="AB74" s="13">
        <v>1</v>
      </c>
      <c r="AC74" s="11" t="s">
        <v>1254</v>
      </c>
      <c r="AD74" s="11" t="b">
        <f t="shared" si="33"/>
        <v>0</v>
      </c>
      <c r="AE74" s="11" t="s">
        <v>9303</v>
      </c>
      <c r="AF74" s="11" t="s">
        <v>1255</v>
      </c>
      <c r="AG74" s="11" t="b">
        <f t="shared" si="34"/>
        <v>0</v>
      </c>
      <c r="AH74" s="11" t="s">
        <v>9304</v>
      </c>
      <c r="AI74" s="11" t="s">
        <v>9305</v>
      </c>
      <c r="AJ74" s="11" t="s">
        <v>1256</v>
      </c>
      <c r="AK74" s="11" t="b">
        <f t="shared" si="35"/>
        <v>0</v>
      </c>
      <c r="AL74" s="12" t="s">
        <v>63</v>
      </c>
      <c r="AM74" s="11" t="s">
        <v>63</v>
      </c>
      <c r="AN74" s="11" t="b">
        <f t="shared" si="36"/>
        <v>1</v>
      </c>
      <c r="AO74" s="12" t="s">
        <v>63</v>
      </c>
      <c r="AP74" s="12" t="s">
        <v>63</v>
      </c>
      <c r="AQ74" s="11" t="s">
        <v>63</v>
      </c>
      <c r="AR74" s="11" t="b">
        <f t="shared" si="37"/>
        <v>1</v>
      </c>
      <c r="AS74" s="11" t="s">
        <v>61</v>
      </c>
      <c r="AT74" s="11"/>
      <c r="AU74" s="11"/>
      <c r="AV74" s="11"/>
      <c r="AW74" s="11"/>
      <c r="AX74" s="12" t="s">
        <v>61</v>
      </c>
      <c r="AY74" s="11"/>
      <c r="AZ74" s="12" t="s">
        <v>63</v>
      </c>
      <c r="BA74" s="12" t="b">
        <f t="shared" si="38"/>
        <v>0</v>
      </c>
      <c r="BB74" s="12"/>
      <c r="BC74" s="11"/>
      <c r="BD74" s="12" t="s">
        <v>63</v>
      </c>
      <c r="BE74" s="12" t="b">
        <f t="shared" si="39"/>
        <v>0</v>
      </c>
      <c r="BF74" s="13" t="s">
        <v>1257</v>
      </c>
      <c r="BG74" s="13" t="s">
        <v>63</v>
      </c>
      <c r="BH74" s="11" t="s">
        <v>254</v>
      </c>
      <c r="BI74" s="11" t="s">
        <v>254</v>
      </c>
      <c r="BJ74" s="11" t="b">
        <f t="shared" si="40"/>
        <v>1</v>
      </c>
      <c r="BK74" s="13"/>
      <c r="BL74" s="11" t="s">
        <v>63</v>
      </c>
      <c r="BM74" s="11" t="b">
        <f t="shared" si="41"/>
        <v>0</v>
      </c>
      <c r="BN74" s="20"/>
      <c r="BO74" s="13"/>
      <c r="BP74" s="11" t="s">
        <v>63</v>
      </c>
      <c r="BQ74" s="11" t="b">
        <f t="shared" si="42"/>
        <v>0</v>
      </c>
      <c r="BR74" s="11" t="s">
        <v>254</v>
      </c>
      <c r="BS74" s="11" t="s">
        <v>254</v>
      </c>
      <c r="BT74" s="11" t="b">
        <f t="shared" si="43"/>
        <v>1</v>
      </c>
      <c r="BU74" s="12"/>
      <c r="BV74" s="12" t="s">
        <v>63</v>
      </c>
      <c r="BW74" s="12" t="b">
        <f t="shared" si="44"/>
        <v>0</v>
      </c>
      <c r="BX74" s="12"/>
      <c r="BY74" s="12"/>
      <c r="BZ74" s="12" t="s">
        <v>63</v>
      </c>
      <c r="CA74" s="12" t="b">
        <f t="shared" si="45"/>
        <v>0</v>
      </c>
      <c r="CB74" s="11" t="s">
        <v>254</v>
      </c>
      <c r="CC74" s="11" t="s">
        <v>254</v>
      </c>
      <c r="CD74" s="11" t="b">
        <f t="shared" si="46"/>
        <v>1</v>
      </c>
      <c r="CE74" s="12"/>
      <c r="CF74" s="12" t="s">
        <v>63</v>
      </c>
      <c r="CG74" s="12" t="b">
        <f t="shared" si="47"/>
        <v>0</v>
      </c>
      <c r="CH74" s="12"/>
      <c r="CI74" s="12"/>
      <c r="CJ74" s="12" t="s">
        <v>63</v>
      </c>
      <c r="CK74" s="12" t="b">
        <f t="shared" si="48"/>
        <v>0</v>
      </c>
      <c r="CL74" s="25"/>
      <c r="CM74" s="11" t="s">
        <v>1128</v>
      </c>
      <c r="CN74" s="11" t="s">
        <v>1129</v>
      </c>
      <c r="CO74" s="11" t="b">
        <f t="shared" si="49"/>
        <v>0</v>
      </c>
      <c r="CP74" s="12" t="s">
        <v>63</v>
      </c>
      <c r="CQ74" s="12" t="s">
        <v>63</v>
      </c>
      <c r="CR74" s="12" t="b">
        <f t="shared" si="50"/>
        <v>1</v>
      </c>
      <c r="CS74" s="11" t="b">
        <v>0</v>
      </c>
      <c r="CT74" s="11" t="s">
        <v>69</v>
      </c>
      <c r="CU74" s="11" t="b">
        <f t="shared" si="51"/>
        <v>1</v>
      </c>
      <c r="CV74" s="12" t="s">
        <v>1130</v>
      </c>
      <c r="CW74" s="12" t="s">
        <v>63</v>
      </c>
      <c r="CX74" s="12" t="b">
        <f t="shared" si="52"/>
        <v>0</v>
      </c>
      <c r="CY74" s="25"/>
      <c r="CZ74" s="11" t="s">
        <v>211</v>
      </c>
      <c r="DA74" s="11" t="s">
        <v>211</v>
      </c>
      <c r="DB74" s="11" t="b">
        <f t="shared" si="53"/>
        <v>1</v>
      </c>
      <c r="DC74" s="11" t="s">
        <v>212</v>
      </c>
      <c r="DD74" s="12" t="s">
        <v>213</v>
      </c>
      <c r="DE74" s="12" t="s">
        <v>213</v>
      </c>
      <c r="DF74" s="13" t="b">
        <f t="shared" si="54"/>
        <v>1</v>
      </c>
      <c r="DG74" s="12" t="s">
        <v>213</v>
      </c>
      <c r="DH74" s="12" t="s">
        <v>213</v>
      </c>
      <c r="DI74" s="12" t="b">
        <f t="shared" si="55"/>
        <v>1</v>
      </c>
      <c r="DJ74" s="12" t="s">
        <v>213</v>
      </c>
      <c r="DK74" s="12" t="s">
        <v>213</v>
      </c>
      <c r="DL74" s="12" t="s">
        <v>213</v>
      </c>
      <c r="DM74" s="12" t="s">
        <v>213</v>
      </c>
      <c r="DN74" s="12" t="s">
        <v>213</v>
      </c>
      <c r="DO74" s="12" t="s">
        <v>213</v>
      </c>
      <c r="DP74" s="12" t="s">
        <v>213</v>
      </c>
      <c r="DQ74" s="12" t="s">
        <v>213</v>
      </c>
      <c r="DR74" s="12" t="s">
        <v>213</v>
      </c>
      <c r="DS74" s="12" t="s">
        <v>213</v>
      </c>
      <c r="DT74" s="12" t="s">
        <v>73</v>
      </c>
      <c r="DU74" s="25"/>
      <c r="DV74" s="11" t="s">
        <v>1258</v>
      </c>
      <c r="DW74" s="11" t="s">
        <v>9076</v>
      </c>
      <c r="DX74" s="11" t="s">
        <v>1259</v>
      </c>
      <c r="DY74" s="12" t="s">
        <v>9037</v>
      </c>
      <c r="DZ74" s="12" t="s">
        <v>9038</v>
      </c>
      <c r="EA74" s="14">
        <v>44884</v>
      </c>
      <c r="EB74" s="14">
        <v>45802</v>
      </c>
      <c r="EC74" s="14">
        <v>45801</v>
      </c>
      <c r="ED74" s="14">
        <v>45801</v>
      </c>
      <c r="EE74" s="136" t="b">
        <f>Table4[[#This Row],[Laatst gewijzigd op]]=Table4[[#This Row],[LastModifiedOn21]]</f>
        <v>1</v>
      </c>
      <c r="EF74" s="97"/>
    </row>
    <row r="75" spans="1:136" s="15" customFormat="1" ht="12.75" customHeight="1">
      <c r="A75" s="96">
        <v>73</v>
      </c>
      <c r="B75" s="44" t="s">
        <v>1260</v>
      </c>
      <c r="C75" s="44" t="s">
        <v>1260</v>
      </c>
      <c r="D75" s="44" t="b">
        <f t="shared" si="28"/>
        <v>1</v>
      </c>
      <c r="E75" s="44" t="s">
        <v>1261</v>
      </c>
      <c r="F75" s="44" t="s">
        <v>1262</v>
      </c>
      <c r="G75" s="44" t="s">
        <v>1263</v>
      </c>
      <c r="H75" s="44" t="b">
        <f t="shared" si="29"/>
        <v>1</v>
      </c>
      <c r="I75" s="11" t="s">
        <v>1264</v>
      </c>
      <c r="J75" s="12">
        <v>1172</v>
      </c>
      <c r="K75" s="12">
        <v>726</v>
      </c>
      <c r="L75" s="13" t="s">
        <v>1265</v>
      </c>
      <c r="M75" s="13" t="s">
        <v>8872</v>
      </c>
      <c r="N75" s="13" t="s">
        <v>356</v>
      </c>
      <c r="O75" s="13" t="s">
        <v>356</v>
      </c>
      <c r="P75" s="25"/>
      <c r="Q75" s="11" t="s">
        <v>1138</v>
      </c>
      <c r="R75" s="11" t="s">
        <v>1138</v>
      </c>
      <c r="S75" s="11" t="b">
        <f t="shared" si="30"/>
        <v>1</v>
      </c>
      <c r="T75" s="11" t="s">
        <v>1139</v>
      </c>
      <c r="U75" s="11" t="s">
        <v>1266</v>
      </c>
      <c r="V75" s="11" t="s">
        <v>1266</v>
      </c>
      <c r="W75" s="11" t="b">
        <f t="shared" si="31"/>
        <v>1</v>
      </c>
      <c r="X75" s="11" t="s">
        <v>1141</v>
      </c>
      <c r="Y75" s="11" t="s">
        <v>1141</v>
      </c>
      <c r="Z75" s="11" t="b">
        <f t="shared" si="32"/>
        <v>1</v>
      </c>
      <c r="AA75" s="11" t="s">
        <v>1141</v>
      </c>
      <c r="AB75" s="11" t="s">
        <v>1141</v>
      </c>
      <c r="AC75" s="11" t="s">
        <v>1141</v>
      </c>
      <c r="AD75" s="11" t="b">
        <f t="shared" si="33"/>
        <v>1</v>
      </c>
      <c r="AE75" s="11" t="s">
        <v>1142</v>
      </c>
      <c r="AF75" s="11" t="s">
        <v>1142</v>
      </c>
      <c r="AG75" s="11" t="b">
        <f t="shared" si="34"/>
        <v>1</v>
      </c>
      <c r="AH75" s="11" t="s">
        <v>1143</v>
      </c>
      <c r="AI75" s="11" t="s">
        <v>1144</v>
      </c>
      <c r="AJ75" s="11" t="s">
        <v>1144</v>
      </c>
      <c r="AK75" s="11" t="b">
        <f t="shared" si="35"/>
        <v>1</v>
      </c>
      <c r="AL75" s="12" t="s">
        <v>63</v>
      </c>
      <c r="AM75" s="11" t="s">
        <v>63</v>
      </c>
      <c r="AN75" s="11" t="b">
        <f t="shared" si="36"/>
        <v>1</v>
      </c>
      <c r="AO75" s="12" t="s">
        <v>63</v>
      </c>
      <c r="AP75" s="12" t="s">
        <v>63</v>
      </c>
      <c r="AQ75" s="11" t="s">
        <v>63</v>
      </c>
      <c r="AR75" s="11" t="b">
        <f t="shared" si="37"/>
        <v>1</v>
      </c>
      <c r="AS75" s="11" t="s">
        <v>61</v>
      </c>
      <c r="AT75" s="11"/>
      <c r="AU75" s="11"/>
      <c r="AV75" s="11"/>
      <c r="AW75" s="12"/>
      <c r="AX75" s="12" t="s">
        <v>61</v>
      </c>
      <c r="AY75" s="12" t="s">
        <v>63</v>
      </c>
      <c r="AZ75" s="12" t="s">
        <v>63</v>
      </c>
      <c r="BA75" s="12" t="b">
        <f t="shared" si="38"/>
        <v>1</v>
      </c>
      <c r="BB75" s="12" t="s">
        <v>63</v>
      </c>
      <c r="BC75" s="12" t="s">
        <v>63</v>
      </c>
      <c r="BD75" s="12" t="s">
        <v>63</v>
      </c>
      <c r="BE75" s="12" t="b">
        <f t="shared" si="39"/>
        <v>1</v>
      </c>
      <c r="BF75" s="13" t="s">
        <v>1267</v>
      </c>
      <c r="BG75" s="13" t="s">
        <v>63</v>
      </c>
      <c r="BH75" s="11" t="s">
        <v>203</v>
      </c>
      <c r="BI75" s="11" t="s">
        <v>203</v>
      </c>
      <c r="BJ75" s="11" t="b">
        <f t="shared" si="40"/>
        <v>1</v>
      </c>
      <c r="BK75" s="13" t="s">
        <v>9306</v>
      </c>
      <c r="BL75" s="11" t="s">
        <v>1268</v>
      </c>
      <c r="BM75" s="11" t="b">
        <f t="shared" si="41"/>
        <v>0</v>
      </c>
      <c r="BN75" s="13" t="s">
        <v>1269</v>
      </c>
      <c r="BO75" s="13" t="s">
        <v>1270</v>
      </c>
      <c r="BP75" s="11" t="s">
        <v>1271</v>
      </c>
      <c r="BQ75" s="11" t="b">
        <f t="shared" si="42"/>
        <v>0</v>
      </c>
      <c r="BR75" s="11" t="s">
        <v>203</v>
      </c>
      <c r="BS75" s="11" t="s">
        <v>203</v>
      </c>
      <c r="BT75" s="11" t="b">
        <f t="shared" si="43"/>
        <v>1</v>
      </c>
      <c r="BU75" s="11" t="s">
        <v>9306</v>
      </c>
      <c r="BV75" s="12" t="s">
        <v>63</v>
      </c>
      <c r="BW75" s="12" t="b">
        <f t="shared" si="44"/>
        <v>0</v>
      </c>
      <c r="BX75" s="11" t="s">
        <v>1269</v>
      </c>
      <c r="BY75" s="11" t="s">
        <v>1270</v>
      </c>
      <c r="BZ75" s="12" t="s">
        <v>1273</v>
      </c>
      <c r="CA75" s="12" t="b">
        <f t="shared" si="45"/>
        <v>0</v>
      </c>
      <c r="CB75" s="11" t="s">
        <v>203</v>
      </c>
      <c r="CC75" s="11" t="s">
        <v>203</v>
      </c>
      <c r="CD75" s="11" t="b">
        <f t="shared" si="46"/>
        <v>1</v>
      </c>
      <c r="CE75" s="11" t="s">
        <v>9306</v>
      </c>
      <c r="CF75" s="12" t="s">
        <v>1268</v>
      </c>
      <c r="CG75" s="12" t="b">
        <f t="shared" si="47"/>
        <v>0</v>
      </c>
      <c r="CH75" s="11" t="s">
        <v>1269</v>
      </c>
      <c r="CI75" s="11" t="s">
        <v>1270</v>
      </c>
      <c r="CJ75" s="12" t="s">
        <v>1274</v>
      </c>
      <c r="CK75" s="12" t="b">
        <f t="shared" si="48"/>
        <v>0</v>
      </c>
      <c r="CL75" s="25"/>
      <c r="CM75" s="11" t="s">
        <v>135</v>
      </c>
      <c r="CN75" s="11" t="s">
        <v>8917</v>
      </c>
      <c r="CO75" s="11" t="b">
        <f t="shared" si="49"/>
        <v>0</v>
      </c>
      <c r="CP75" s="11" t="s">
        <v>1151</v>
      </c>
      <c r="CQ75" s="12" t="s">
        <v>1151</v>
      </c>
      <c r="CR75" s="12" t="b">
        <f t="shared" si="50"/>
        <v>1</v>
      </c>
      <c r="CS75" s="11" t="b">
        <v>0</v>
      </c>
      <c r="CT75" s="11" t="s">
        <v>114</v>
      </c>
      <c r="CU75" s="11" t="b">
        <f t="shared" si="51"/>
        <v>1</v>
      </c>
      <c r="CV75" s="12" t="s">
        <v>63</v>
      </c>
      <c r="CW75" s="12" t="s">
        <v>63</v>
      </c>
      <c r="CX75" s="12" t="b">
        <f t="shared" si="52"/>
        <v>1</v>
      </c>
      <c r="CY75" s="25"/>
      <c r="CZ75" s="11" t="s">
        <v>211</v>
      </c>
      <c r="DA75" s="11" t="s">
        <v>211</v>
      </c>
      <c r="DB75" s="11" t="b">
        <f t="shared" si="53"/>
        <v>1</v>
      </c>
      <c r="DC75" s="11" t="s">
        <v>212</v>
      </c>
      <c r="DD75" s="12" t="s">
        <v>213</v>
      </c>
      <c r="DE75" s="12" t="s">
        <v>213</v>
      </c>
      <c r="DF75" s="13" t="b">
        <f t="shared" si="54"/>
        <v>1</v>
      </c>
      <c r="DG75" s="12" t="s">
        <v>213</v>
      </c>
      <c r="DH75" s="12" t="s">
        <v>213</v>
      </c>
      <c r="DI75" s="12" t="b">
        <f t="shared" si="55"/>
        <v>1</v>
      </c>
      <c r="DJ75" s="12" t="s">
        <v>213</v>
      </c>
      <c r="DK75" s="12" t="s">
        <v>213</v>
      </c>
      <c r="DL75" s="12" t="s">
        <v>213</v>
      </c>
      <c r="DM75" s="12" t="s">
        <v>213</v>
      </c>
      <c r="DN75" s="12" t="s">
        <v>213</v>
      </c>
      <c r="DO75" s="12" t="s">
        <v>213</v>
      </c>
      <c r="DP75" s="12" t="s">
        <v>213</v>
      </c>
      <c r="DQ75" s="12" t="s">
        <v>213</v>
      </c>
      <c r="DR75" s="12" t="s">
        <v>213</v>
      </c>
      <c r="DS75" s="12" t="s">
        <v>213</v>
      </c>
      <c r="DT75" s="12" t="s">
        <v>73</v>
      </c>
      <c r="DU75" s="25"/>
      <c r="DV75" s="11" t="s">
        <v>1275</v>
      </c>
      <c r="DW75" s="11" t="s">
        <v>9283</v>
      </c>
      <c r="DX75" s="11" t="s">
        <v>1276</v>
      </c>
      <c r="DY75" s="12" t="s">
        <v>9037</v>
      </c>
      <c r="DZ75" s="12" t="s">
        <v>9038</v>
      </c>
      <c r="EA75" s="14">
        <v>44884</v>
      </c>
      <c r="EB75" s="14">
        <v>44884</v>
      </c>
      <c r="EC75" s="14">
        <v>45346</v>
      </c>
      <c r="ED75" s="14">
        <v>45346</v>
      </c>
      <c r="EE75" s="136" t="b">
        <f>Table4[[#This Row],[Laatst gewijzigd op]]=Table4[[#This Row],[LastModifiedOn21]]</f>
        <v>1</v>
      </c>
      <c r="EF75" s="97"/>
    </row>
    <row r="76" spans="1:136" s="15" customFormat="1" ht="12.75" customHeight="1">
      <c r="A76" s="96">
        <v>74</v>
      </c>
      <c r="B76" s="44" t="s">
        <v>1277</v>
      </c>
      <c r="C76" s="44" t="s">
        <v>1277</v>
      </c>
      <c r="D76" s="44" t="b">
        <f t="shared" si="28"/>
        <v>1</v>
      </c>
      <c r="E76" s="44" t="s">
        <v>1278</v>
      </c>
      <c r="F76" s="44" t="s">
        <v>1279</v>
      </c>
      <c r="G76" s="44" t="s">
        <v>1279</v>
      </c>
      <c r="H76" s="44" t="b">
        <f t="shared" si="29"/>
        <v>1</v>
      </c>
      <c r="I76" s="11" t="s">
        <v>1280</v>
      </c>
      <c r="J76" s="12">
        <v>1148</v>
      </c>
      <c r="K76" s="12">
        <v>722</v>
      </c>
      <c r="L76" s="13" t="s">
        <v>1281</v>
      </c>
      <c r="M76" s="13" t="s">
        <v>8872</v>
      </c>
      <c r="N76" s="13" t="s">
        <v>356</v>
      </c>
      <c r="O76" s="13" t="s">
        <v>356</v>
      </c>
      <c r="P76" s="25"/>
      <c r="Q76" s="11" t="s">
        <v>1282</v>
      </c>
      <c r="R76" s="11" t="s">
        <v>1282</v>
      </c>
      <c r="S76" s="11" t="b">
        <f t="shared" si="30"/>
        <v>1</v>
      </c>
      <c r="T76" s="11" t="s">
        <v>1283</v>
      </c>
      <c r="U76" s="11" t="s">
        <v>1284</v>
      </c>
      <c r="V76" s="11" t="s">
        <v>1284</v>
      </c>
      <c r="W76" s="11" t="b">
        <f t="shared" si="31"/>
        <v>1</v>
      </c>
      <c r="X76" s="13" t="s">
        <v>1285</v>
      </c>
      <c r="Y76" s="11" t="s">
        <v>1285</v>
      </c>
      <c r="Z76" s="11" t="b">
        <f t="shared" si="32"/>
        <v>1</v>
      </c>
      <c r="AA76" s="13" t="s">
        <v>1285</v>
      </c>
      <c r="AB76" s="13" t="s">
        <v>1285</v>
      </c>
      <c r="AC76" s="11" t="s">
        <v>1285</v>
      </c>
      <c r="AD76" s="11" t="b">
        <f t="shared" si="33"/>
        <v>1</v>
      </c>
      <c r="AE76" s="11" t="s">
        <v>1286</v>
      </c>
      <c r="AF76" s="11" t="s">
        <v>1286</v>
      </c>
      <c r="AG76" s="11" t="b">
        <f t="shared" si="34"/>
        <v>1</v>
      </c>
      <c r="AH76" s="11" t="s">
        <v>1287</v>
      </c>
      <c r="AI76" s="11" t="s">
        <v>1288</v>
      </c>
      <c r="AJ76" s="11" t="s">
        <v>1288</v>
      </c>
      <c r="AK76" s="11" t="b">
        <f t="shared" si="35"/>
        <v>1</v>
      </c>
      <c r="AL76" s="12" t="s">
        <v>63</v>
      </c>
      <c r="AM76" s="11" t="s">
        <v>63</v>
      </c>
      <c r="AN76" s="11" t="b">
        <f t="shared" si="36"/>
        <v>1</v>
      </c>
      <c r="AO76" s="12" t="s">
        <v>63</v>
      </c>
      <c r="AP76" s="12" t="s">
        <v>63</v>
      </c>
      <c r="AQ76" s="11" t="s">
        <v>63</v>
      </c>
      <c r="AR76" s="11" t="b">
        <f t="shared" si="37"/>
        <v>1</v>
      </c>
      <c r="AS76" s="11" t="s">
        <v>61</v>
      </c>
      <c r="AT76" s="11"/>
      <c r="AU76" s="11"/>
      <c r="AV76" s="11"/>
      <c r="AW76" s="12"/>
      <c r="AX76" s="12" t="s">
        <v>61</v>
      </c>
      <c r="AY76" s="12" t="s">
        <v>63</v>
      </c>
      <c r="AZ76" s="12" t="s">
        <v>63</v>
      </c>
      <c r="BA76" s="12" t="b">
        <f t="shared" si="38"/>
        <v>1</v>
      </c>
      <c r="BB76" s="12" t="s">
        <v>63</v>
      </c>
      <c r="BC76" s="12" t="s">
        <v>63</v>
      </c>
      <c r="BD76" s="12" t="s">
        <v>63</v>
      </c>
      <c r="BE76" s="12" t="b">
        <f t="shared" si="39"/>
        <v>1</v>
      </c>
      <c r="BF76" s="13" t="s">
        <v>9307</v>
      </c>
      <c r="BG76" s="13" t="s">
        <v>9308</v>
      </c>
      <c r="BH76" s="11" t="s">
        <v>254</v>
      </c>
      <c r="BI76" s="11" t="s">
        <v>254</v>
      </c>
      <c r="BJ76" s="11" t="b">
        <f t="shared" si="40"/>
        <v>1</v>
      </c>
      <c r="BK76" s="12" t="s">
        <v>63</v>
      </c>
      <c r="BL76" s="11" t="s">
        <v>63</v>
      </c>
      <c r="BM76" s="11" t="b">
        <f t="shared" si="41"/>
        <v>1</v>
      </c>
      <c r="BN76" s="12" t="s">
        <v>63</v>
      </c>
      <c r="BO76" s="12" t="s">
        <v>63</v>
      </c>
      <c r="BP76" s="11" t="s">
        <v>63</v>
      </c>
      <c r="BQ76" s="11" t="b">
        <f t="shared" si="42"/>
        <v>1</v>
      </c>
      <c r="BR76" s="11" t="s">
        <v>254</v>
      </c>
      <c r="BS76" s="11" t="s">
        <v>254</v>
      </c>
      <c r="BT76" s="11" t="b">
        <f t="shared" si="43"/>
        <v>1</v>
      </c>
      <c r="BU76" s="12" t="s">
        <v>63</v>
      </c>
      <c r="BV76" s="12" t="s">
        <v>63</v>
      </c>
      <c r="BW76" s="12" t="b">
        <f t="shared" si="44"/>
        <v>1</v>
      </c>
      <c r="BX76" s="12" t="s">
        <v>63</v>
      </c>
      <c r="BY76" s="12" t="s">
        <v>63</v>
      </c>
      <c r="BZ76" s="12" t="s">
        <v>63</v>
      </c>
      <c r="CA76" s="12" t="b">
        <f t="shared" si="45"/>
        <v>1</v>
      </c>
      <c r="CB76" s="11" t="s">
        <v>254</v>
      </c>
      <c r="CC76" s="11" t="s">
        <v>254</v>
      </c>
      <c r="CD76" s="11" t="b">
        <f t="shared" si="46"/>
        <v>1</v>
      </c>
      <c r="CE76" s="12" t="s">
        <v>63</v>
      </c>
      <c r="CF76" s="12" t="s">
        <v>63</v>
      </c>
      <c r="CG76" s="12" t="b">
        <f t="shared" si="47"/>
        <v>1</v>
      </c>
      <c r="CH76" s="12" t="s">
        <v>63</v>
      </c>
      <c r="CI76" s="12" t="s">
        <v>63</v>
      </c>
      <c r="CJ76" s="12" t="s">
        <v>63</v>
      </c>
      <c r="CK76" s="12" t="b">
        <f t="shared" si="48"/>
        <v>1</v>
      </c>
      <c r="CL76" s="25"/>
      <c r="CM76" s="11" t="s">
        <v>135</v>
      </c>
      <c r="CN76" s="11" t="s">
        <v>67</v>
      </c>
      <c r="CO76" s="11" t="b">
        <f t="shared" si="49"/>
        <v>0</v>
      </c>
      <c r="CP76" s="13" t="s">
        <v>1290</v>
      </c>
      <c r="CQ76" s="12" t="s">
        <v>1291</v>
      </c>
      <c r="CR76" s="12" t="b">
        <f t="shared" si="50"/>
        <v>0</v>
      </c>
      <c r="CS76" s="11" t="b">
        <v>0</v>
      </c>
      <c r="CT76" s="11" t="s">
        <v>69</v>
      </c>
      <c r="CU76" s="11" t="b">
        <f t="shared" si="51"/>
        <v>1</v>
      </c>
      <c r="CV76" s="12"/>
      <c r="CW76" s="12" t="s">
        <v>281</v>
      </c>
      <c r="CX76" s="12" t="b">
        <f t="shared" si="52"/>
        <v>0</v>
      </c>
      <c r="CY76" s="25"/>
      <c r="CZ76" s="11" t="s">
        <v>211</v>
      </c>
      <c r="DA76" s="11" t="s">
        <v>211</v>
      </c>
      <c r="DB76" s="11" t="b">
        <f t="shared" si="53"/>
        <v>1</v>
      </c>
      <c r="DC76" s="11" t="s">
        <v>212</v>
      </c>
      <c r="DD76" s="12" t="s">
        <v>73</v>
      </c>
      <c r="DE76" s="12" t="s">
        <v>73</v>
      </c>
      <c r="DF76" s="13" t="b">
        <f t="shared" si="54"/>
        <v>1</v>
      </c>
      <c r="DG76" s="12" t="s">
        <v>73</v>
      </c>
      <c r="DH76" s="12" t="s">
        <v>73</v>
      </c>
      <c r="DI76" s="12" t="b">
        <f t="shared" si="55"/>
        <v>1</v>
      </c>
      <c r="DJ76" s="12" t="s">
        <v>73</v>
      </c>
      <c r="DK76" s="12" t="s">
        <v>73</v>
      </c>
      <c r="DL76" s="12" t="s">
        <v>73</v>
      </c>
      <c r="DM76" s="12" t="s">
        <v>73</v>
      </c>
      <c r="DN76" s="12" t="s">
        <v>73</v>
      </c>
      <c r="DO76" s="12" t="s">
        <v>73</v>
      </c>
      <c r="DP76" s="12" t="s">
        <v>73</v>
      </c>
      <c r="DQ76" s="12" t="s">
        <v>73</v>
      </c>
      <c r="DR76" s="12" t="s">
        <v>73</v>
      </c>
      <c r="DS76" s="12" t="s">
        <v>73</v>
      </c>
      <c r="DT76" s="12" t="s">
        <v>73</v>
      </c>
      <c r="DU76" s="25"/>
      <c r="DV76" s="11" t="s">
        <v>1292</v>
      </c>
      <c r="DW76" s="11" t="s">
        <v>1280</v>
      </c>
      <c r="DX76" s="11" t="s">
        <v>1293</v>
      </c>
      <c r="DY76" s="12" t="s">
        <v>9037</v>
      </c>
      <c r="DZ76" s="12" t="s">
        <v>9038</v>
      </c>
      <c r="EA76" s="14">
        <v>45066</v>
      </c>
      <c r="EB76" s="14">
        <v>45066</v>
      </c>
      <c r="EC76" s="14">
        <v>45710</v>
      </c>
      <c r="ED76" s="14">
        <v>45710</v>
      </c>
      <c r="EE76" s="136" t="b">
        <f>Table4[[#This Row],[Laatst gewijzigd op]]=Table4[[#This Row],[LastModifiedOn21]]</f>
        <v>1</v>
      </c>
      <c r="EF76" s="97"/>
    </row>
    <row r="77" spans="1:136" s="15" customFormat="1" ht="12.75" customHeight="1">
      <c r="A77" s="95">
        <v>75</v>
      </c>
      <c r="B77" s="70" t="s">
        <v>9309</v>
      </c>
      <c r="C77" s="70" t="s">
        <v>9309</v>
      </c>
      <c r="D77" s="44" t="b">
        <f t="shared" si="28"/>
        <v>1</v>
      </c>
      <c r="E77" s="70" t="s">
        <v>9310</v>
      </c>
      <c r="F77" s="70" t="s">
        <v>9311</v>
      </c>
      <c r="G77" s="70" t="s">
        <v>9311</v>
      </c>
      <c r="H77" s="44" t="b">
        <f t="shared" si="29"/>
        <v>1</v>
      </c>
      <c r="I77" s="71"/>
      <c r="J77" s="71"/>
      <c r="K77" s="71"/>
      <c r="L77" s="71"/>
      <c r="M77" s="71"/>
      <c r="N77" s="71"/>
      <c r="O77" s="71"/>
      <c r="P77" s="72"/>
      <c r="Q77" s="60"/>
      <c r="R77" s="60"/>
      <c r="S77" s="11" t="b">
        <f t="shared" si="30"/>
        <v>1</v>
      </c>
      <c r="T77" s="71"/>
      <c r="U77" s="71"/>
      <c r="V77" s="71"/>
      <c r="W77" s="11" t="b">
        <f t="shared" si="31"/>
        <v>1</v>
      </c>
      <c r="X77" s="71"/>
      <c r="Y77" s="71"/>
      <c r="Z77" s="11" t="b">
        <f t="shared" si="32"/>
        <v>1</v>
      </c>
      <c r="AA77" s="71"/>
      <c r="AB77" s="71"/>
      <c r="AC77" s="71"/>
      <c r="AD77" s="11" t="b">
        <f t="shared" si="33"/>
        <v>1</v>
      </c>
      <c r="AE77" s="71"/>
      <c r="AF77" s="71"/>
      <c r="AG77" s="11" t="b">
        <f t="shared" si="34"/>
        <v>1</v>
      </c>
      <c r="AH77" s="71"/>
      <c r="AI77" s="71"/>
      <c r="AJ77" s="71"/>
      <c r="AK77" s="11" t="b">
        <f t="shared" si="35"/>
        <v>1</v>
      </c>
      <c r="AL77" s="71"/>
      <c r="AM77" s="71"/>
      <c r="AN77" s="11" t="b">
        <f t="shared" si="36"/>
        <v>1</v>
      </c>
      <c r="AO77" s="71"/>
      <c r="AP77" s="71"/>
      <c r="AQ77" s="71"/>
      <c r="AR77" s="11" t="b">
        <f t="shared" si="37"/>
        <v>1</v>
      </c>
      <c r="AS77" s="71"/>
      <c r="AT77" s="71"/>
      <c r="AU77" s="71"/>
      <c r="AV77" s="71"/>
      <c r="AW77" s="71"/>
      <c r="AX77" s="71"/>
      <c r="AY77" s="71"/>
      <c r="AZ77" s="71"/>
      <c r="BA77" s="12" t="b">
        <f t="shared" si="38"/>
        <v>1</v>
      </c>
      <c r="BB77" s="71"/>
      <c r="BC77" s="71"/>
      <c r="BD77" s="71"/>
      <c r="BE77" s="12" t="b">
        <f t="shared" si="39"/>
        <v>1</v>
      </c>
      <c r="BF77" s="71"/>
      <c r="BG77" s="71"/>
      <c r="BH77" s="71"/>
      <c r="BI77" s="71"/>
      <c r="BJ77" s="11" t="b">
        <f t="shared" si="40"/>
        <v>1</v>
      </c>
      <c r="BK77" s="71"/>
      <c r="BL77" s="71"/>
      <c r="BM77" s="11" t="b">
        <f t="shared" si="41"/>
        <v>1</v>
      </c>
      <c r="BN77" s="71"/>
      <c r="BO77" s="71"/>
      <c r="BP77" s="71"/>
      <c r="BQ77" s="11" t="b">
        <f t="shared" si="42"/>
        <v>1</v>
      </c>
      <c r="BR77" s="71"/>
      <c r="BS77" s="71"/>
      <c r="BT77" s="11" t="b">
        <f t="shared" si="43"/>
        <v>1</v>
      </c>
      <c r="BU77" s="71"/>
      <c r="BV77" s="71"/>
      <c r="BW77" s="12" t="b">
        <f t="shared" si="44"/>
        <v>1</v>
      </c>
      <c r="BX77" s="71"/>
      <c r="BY77" s="71"/>
      <c r="BZ77" s="71"/>
      <c r="CA77" s="12" t="b">
        <f t="shared" si="45"/>
        <v>1</v>
      </c>
      <c r="CB77" s="71"/>
      <c r="CC77" s="71"/>
      <c r="CD77" s="11" t="b">
        <f t="shared" si="46"/>
        <v>1</v>
      </c>
      <c r="CE77" s="71"/>
      <c r="CF77" s="71"/>
      <c r="CG77" s="12" t="b">
        <f t="shared" si="47"/>
        <v>1</v>
      </c>
      <c r="CH77" s="60"/>
      <c r="CI77" s="71"/>
      <c r="CJ77" s="71"/>
      <c r="CK77" s="12" t="b">
        <f t="shared" si="48"/>
        <v>1</v>
      </c>
      <c r="CL77" s="72"/>
      <c r="CM77" s="60"/>
      <c r="CN77" s="60"/>
      <c r="CO77" s="11" t="b">
        <f t="shared" si="49"/>
        <v>1</v>
      </c>
      <c r="CP77" s="60"/>
      <c r="CQ77" s="60"/>
      <c r="CR77" s="12" t="b">
        <f t="shared" si="50"/>
        <v>1</v>
      </c>
      <c r="CS77" s="60"/>
      <c r="CT77" s="60"/>
      <c r="CU77" s="11" t="b">
        <f t="shared" si="51"/>
        <v>1</v>
      </c>
      <c r="CV77" s="61"/>
      <c r="CW77" s="61"/>
      <c r="CX77" s="12" t="b">
        <f t="shared" si="52"/>
        <v>1</v>
      </c>
      <c r="CY77" s="73"/>
      <c r="CZ77" s="60"/>
      <c r="DA77" s="60"/>
      <c r="DB77" s="11" t="b">
        <f t="shared" si="53"/>
        <v>1</v>
      </c>
      <c r="DC77" s="60"/>
      <c r="DD77" s="60"/>
      <c r="DE77" s="60"/>
      <c r="DF77" s="13" t="b">
        <f t="shared" si="54"/>
        <v>1</v>
      </c>
      <c r="DG77" s="60"/>
      <c r="DH77" s="60"/>
      <c r="DI77" s="12" t="b">
        <f t="shared" si="55"/>
        <v>1</v>
      </c>
      <c r="DJ77" s="60"/>
      <c r="DK77" s="60"/>
      <c r="DL77" s="60"/>
      <c r="DM77" s="60"/>
      <c r="DN77" s="60"/>
      <c r="DO77" s="60"/>
      <c r="DP77" s="60"/>
      <c r="DQ77" s="60"/>
      <c r="DR77" s="60"/>
      <c r="DS77" s="60"/>
      <c r="DT77" s="60"/>
      <c r="DU77" s="74"/>
      <c r="DV77" s="60"/>
      <c r="DW77" s="60"/>
      <c r="DX77" s="60"/>
      <c r="DY77" s="61"/>
      <c r="DZ77" s="61"/>
      <c r="EA77" s="62"/>
      <c r="EB77" s="62"/>
      <c r="EC77" s="62" t="e">
        <v>#N/A</v>
      </c>
      <c r="ED77" s="62" t="e">
        <v>#N/A</v>
      </c>
      <c r="EE77" s="138" t="e">
        <f>Table4[[#This Row],[Laatst gewijzigd op]]=Table4[[#This Row],[LastModifiedOn21]]</f>
        <v>#N/A</v>
      </c>
      <c r="EF77" s="97"/>
    </row>
    <row r="78" spans="1:136" s="10" customFormat="1" ht="12.75" customHeight="1">
      <c r="A78" s="96">
        <v>76</v>
      </c>
      <c r="B78" s="44" t="s">
        <v>1294</v>
      </c>
      <c r="C78" s="44" t="s">
        <v>1294</v>
      </c>
      <c r="D78" s="44" t="b">
        <f t="shared" si="28"/>
        <v>1</v>
      </c>
      <c r="E78" s="44" t="s">
        <v>1295</v>
      </c>
      <c r="F78" s="44" t="s">
        <v>1296</v>
      </c>
      <c r="G78" s="44" t="s">
        <v>1296</v>
      </c>
      <c r="H78" s="44" t="b">
        <f t="shared" si="29"/>
        <v>1</v>
      </c>
      <c r="I78" s="11" t="s">
        <v>1297</v>
      </c>
      <c r="J78" s="12">
        <v>3721</v>
      </c>
      <c r="K78" s="12">
        <v>3492</v>
      </c>
      <c r="L78" s="13" t="s">
        <v>1298</v>
      </c>
      <c r="M78" s="13" t="s">
        <v>8852</v>
      </c>
      <c r="N78" s="13" t="s">
        <v>8851</v>
      </c>
      <c r="O78" s="13" t="s">
        <v>8851</v>
      </c>
      <c r="P78" s="25"/>
      <c r="Q78" s="11" t="s">
        <v>1300</v>
      </c>
      <c r="R78" s="11" t="s">
        <v>1300</v>
      </c>
      <c r="S78" s="11" t="b">
        <f t="shared" si="30"/>
        <v>1</v>
      </c>
      <c r="T78" s="11" t="s">
        <v>1301</v>
      </c>
      <c r="U78" s="11" t="s">
        <v>1302</v>
      </c>
      <c r="V78" s="11" t="s">
        <v>1302</v>
      </c>
      <c r="W78" s="11" t="b">
        <f t="shared" si="31"/>
        <v>1</v>
      </c>
      <c r="X78" s="11" t="s">
        <v>1303</v>
      </c>
      <c r="Y78" s="11" t="s">
        <v>1303</v>
      </c>
      <c r="Z78" s="11" t="b">
        <f t="shared" si="32"/>
        <v>1</v>
      </c>
      <c r="AA78" s="11" t="s">
        <v>1303</v>
      </c>
      <c r="AB78" s="11" t="s">
        <v>1303</v>
      </c>
      <c r="AC78" s="11" t="s">
        <v>1303</v>
      </c>
      <c r="AD78" s="11" t="b">
        <f t="shared" si="33"/>
        <v>1</v>
      </c>
      <c r="AE78" s="23" t="s">
        <v>9312</v>
      </c>
      <c r="AF78" s="11" t="s">
        <v>1304</v>
      </c>
      <c r="AG78" s="11" t="b">
        <f t="shared" si="34"/>
        <v>0</v>
      </c>
      <c r="AH78" s="23" t="s">
        <v>9313</v>
      </c>
      <c r="AI78" s="11" t="s">
        <v>9314</v>
      </c>
      <c r="AJ78" s="11" t="s">
        <v>1305</v>
      </c>
      <c r="AK78" s="11" t="b">
        <f t="shared" si="35"/>
        <v>0</v>
      </c>
      <c r="AL78" s="11" t="s">
        <v>9315</v>
      </c>
      <c r="AM78" s="11" t="s">
        <v>1306</v>
      </c>
      <c r="AN78" s="11" t="b">
        <f t="shared" si="36"/>
        <v>0</v>
      </c>
      <c r="AO78" s="11" t="s">
        <v>9316</v>
      </c>
      <c r="AP78" s="11" t="s">
        <v>9317</v>
      </c>
      <c r="AQ78" s="11" t="s">
        <v>1307</v>
      </c>
      <c r="AR78" s="11" t="b">
        <f t="shared" si="37"/>
        <v>0</v>
      </c>
      <c r="AS78" s="11" t="s">
        <v>61</v>
      </c>
      <c r="AT78" s="11"/>
      <c r="AU78" s="11"/>
      <c r="AV78" s="11"/>
      <c r="AW78" s="23"/>
      <c r="AX78" s="12" t="s">
        <v>62</v>
      </c>
      <c r="AY78" s="23" t="s">
        <v>9318</v>
      </c>
      <c r="AZ78" s="12" t="s">
        <v>9319</v>
      </c>
      <c r="BA78" s="12" t="b">
        <f t="shared" si="38"/>
        <v>0</v>
      </c>
      <c r="BB78" s="12" t="s">
        <v>63</v>
      </c>
      <c r="BC78" s="23" t="s">
        <v>9320</v>
      </c>
      <c r="BD78" s="12" t="s">
        <v>958</v>
      </c>
      <c r="BE78" s="12" t="b">
        <f t="shared" si="39"/>
        <v>0</v>
      </c>
      <c r="BF78" s="13" t="s">
        <v>1308</v>
      </c>
      <c r="BG78" s="13" t="s">
        <v>63</v>
      </c>
      <c r="BH78" s="11" t="s">
        <v>64</v>
      </c>
      <c r="BI78" s="11" t="s">
        <v>64</v>
      </c>
      <c r="BJ78" s="11" t="b">
        <f t="shared" si="40"/>
        <v>1</v>
      </c>
      <c r="BK78" s="11" t="s">
        <v>65</v>
      </c>
      <c r="BL78" s="11" t="s">
        <v>65</v>
      </c>
      <c r="BM78" s="11" t="b">
        <f t="shared" si="41"/>
        <v>1</v>
      </c>
      <c r="BN78" s="16" t="s">
        <v>66</v>
      </c>
      <c r="BO78" s="11" t="s">
        <v>64</v>
      </c>
      <c r="BP78" s="11" t="s">
        <v>64</v>
      </c>
      <c r="BQ78" s="11" t="b">
        <f t="shared" si="42"/>
        <v>1</v>
      </c>
      <c r="BR78" s="11" t="s">
        <v>64</v>
      </c>
      <c r="BS78" s="11" t="s">
        <v>64</v>
      </c>
      <c r="BT78" s="11" t="b">
        <f t="shared" si="43"/>
        <v>1</v>
      </c>
      <c r="BU78" s="12" t="s">
        <v>63</v>
      </c>
      <c r="BV78" s="12" t="s">
        <v>63</v>
      </c>
      <c r="BW78" s="12" t="b">
        <f t="shared" si="44"/>
        <v>1</v>
      </c>
      <c r="BX78" s="12" t="s">
        <v>63</v>
      </c>
      <c r="BY78" s="12" t="s">
        <v>63</v>
      </c>
      <c r="BZ78" s="12" t="s">
        <v>63</v>
      </c>
      <c r="CA78" s="12" t="b">
        <f t="shared" si="45"/>
        <v>1</v>
      </c>
      <c r="CB78" s="11" t="s">
        <v>64</v>
      </c>
      <c r="CC78" s="11" t="s">
        <v>64</v>
      </c>
      <c r="CD78" s="11" t="b">
        <f t="shared" si="46"/>
        <v>1</v>
      </c>
      <c r="CE78" s="12" t="s">
        <v>63</v>
      </c>
      <c r="CF78" s="12" t="s">
        <v>63</v>
      </c>
      <c r="CG78" s="12" t="b">
        <f t="shared" si="47"/>
        <v>1</v>
      </c>
      <c r="CH78" s="12" t="s">
        <v>63</v>
      </c>
      <c r="CI78" s="12" t="s">
        <v>63</v>
      </c>
      <c r="CJ78" s="12" t="s">
        <v>63</v>
      </c>
      <c r="CK78" s="12" t="b">
        <f t="shared" si="48"/>
        <v>1</v>
      </c>
      <c r="CL78" s="25"/>
      <c r="CM78" s="11" t="s">
        <v>1128</v>
      </c>
      <c r="CN78" s="11" t="s">
        <v>1309</v>
      </c>
      <c r="CO78" s="11" t="b">
        <f t="shared" si="49"/>
        <v>0</v>
      </c>
      <c r="CP78" s="12" t="s">
        <v>63</v>
      </c>
      <c r="CQ78" s="12" t="s">
        <v>63</v>
      </c>
      <c r="CR78" s="12" t="b">
        <f t="shared" si="50"/>
        <v>1</v>
      </c>
      <c r="CS78" s="11" t="b">
        <v>0</v>
      </c>
      <c r="CT78" s="11" t="s">
        <v>69</v>
      </c>
      <c r="CU78" s="11" t="b">
        <f t="shared" si="51"/>
        <v>1</v>
      </c>
      <c r="CV78" s="12" t="s">
        <v>1130</v>
      </c>
      <c r="CW78" s="12" t="s">
        <v>63</v>
      </c>
      <c r="CX78" s="12" t="b">
        <f t="shared" si="52"/>
        <v>0</v>
      </c>
      <c r="CY78" s="25"/>
      <c r="CZ78" s="11" t="s">
        <v>71</v>
      </c>
      <c r="DA78" s="11" t="s">
        <v>71</v>
      </c>
      <c r="DB78" s="11" t="b">
        <f t="shared" si="53"/>
        <v>1</v>
      </c>
      <c r="DC78" s="11" t="s">
        <v>212</v>
      </c>
      <c r="DD78" s="12" t="s">
        <v>73</v>
      </c>
      <c r="DE78" s="12" t="s">
        <v>73</v>
      </c>
      <c r="DF78" s="13" t="b">
        <f t="shared" si="54"/>
        <v>1</v>
      </c>
      <c r="DG78" s="12" t="s">
        <v>73</v>
      </c>
      <c r="DH78" s="12" t="s">
        <v>73</v>
      </c>
      <c r="DI78" s="12" t="b">
        <f t="shared" si="55"/>
        <v>1</v>
      </c>
      <c r="DJ78" s="12" t="s">
        <v>73</v>
      </c>
      <c r="DK78" s="12" t="s">
        <v>73</v>
      </c>
      <c r="DL78" s="12" t="s">
        <v>73</v>
      </c>
      <c r="DM78" s="12" t="s">
        <v>73</v>
      </c>
      <c r="DN78" s="12" t="s">
        <v>73</v>
      </c>
      <c r="DO78" s="12" t="s">
        <v>73</v>
      </c>
      <c r="DP78" s="12" t="s">
        <v>73</v>
      </c>
      <c r="DQ78" s="12" t="s">
        <v>73</v>
      </c>
      <c r="DR78" s="12" t="s">
        <v>73</v>
      </c>
      <c r="DS78" s="12" t="s">
        <v>73</v>
      </c>
      <c r="DT78" s="12" t="s">
        <v>73</v>
      </c>
      <c r="DU78" s="25"/>
      <c r="DV78" s="11" t="s">
        <v>1310</v>
      </c>
      <c r="DW78" s="11" t="s">
        <v>9216</v>
      </c>
      <c r="DX78" s="13" t="s">
        <v>9321</v>
      </c>
      <c r="DY78" s="12" t="s">
        <v>9037</v>
      </c>
      <c r="DZ78" s="12" t="s">
        <v>9038</v>
      </c>
      <c r="EA78" s="14" t="s">
        <v>63</v>
      </c>
      <c r="EB78" s="14">
        <v>45802</v>
      </c>
      <c r="EC78" s="14">
        <v>45801</v>
      </c>
      <c r="ED78" s="14">
        <v>45801</v>
      </c>
      <c r="EE78" s="136" t="b">
        <f>Table4[[#This Row],[Laatst gewijzigd op]]=Table4[[#This Row],[LastModifiedOn21]]</f>
        <v>1</v>
      </c>
      <c r="EF78" s="97"/>
    </row>
    <row r="79" spans="1:136" s="15" customFormat="1" ht="12.75" customHeight="1">
      <c r="A79" s="96">
        <v>77</v>
      </c>
      <c r="B79" s="44" t="s">
        <v>1312</v>
      </c>
      <c r="C79" s="44" t="s">
        <v>1312</v>
      </c>
      <c r="D79" s="44" t="b">
        <f t="shared" si="28"/>
        <v>1</v>
      </c>
      <c r="E79" s="44" t="s">
        <v>1313</v>
      </c>
      <c r="F79" s="44" t="s">
        <v>1314</v>
      </c>
      <c r="G79" s="44" t="s">
        <v>1314</v>
      </c>
      <c r="H79" s="44" t="b">
        <f t="shared" si="29"/>
        <v>1</v>
      </c>
      <c r="I79" s="11" t="s">
        <v>1315</v>
      </c>
      <c r="J79" s="12">
        <v>3722</v>
      </c>
      <c r="K79" s="12">
        <v>3492</v>
      </c>
      <c r="L79" s="13" t="s">
        <v>1316</v>
      </c>
      <c r="M79" s="13" t="s">
        <v>8852</v>
      </c>
      <c r="N79" s="13" t="s">
        <v>8851</v>
      </c>
      <c r="O79" s="13" t="s">
        <v>8851</v>
      </c>
      <c r="P79" s="25"/>
      <c r="Q79" s="11" t="s">
        <v>1317</v>
      </c>
      <c r="R79" s="11" t="s">
        <v>1317</v>
      </c>
      <c r="S79" s="11" t="b">
        <f t="shared" si="30"/>
        <v>1</v>
      </c>
      <c r="T79" s="11" t="s">
        <v>1318</v>
      </c>
      <c r="U79" s="11" t="s">
        <v>1319</v>
      </c>
      <c r="V79" s="11" t="s">
        <v>1319</v>
      </c>
      <c r="W79" s="11" t="b">
        <f t="shared" si="31"/>
        <v>1</v>
      </c>
      <c r="X79" s="11" t="s">
        <v>1320</v>
      </c>
      <c r="Y79" s="11" t="s">
        <v>1320</v>
      </c>
      <c r="Z79" s="11" t="b">
        <f t="shared" si="32"/>
        <v>1</v>
      </c>
      <c r="AA79" s="11" t="s">
        <v>1320</v>
      </c>
      <c r="AB79" s="11" t="s">
        <v>1320</v>
      </c>
      <c r="AC79" s="11" t="s">
        <v>1320</v>
      </c>
      <c r="AD79" s="11" t="b">
        <f t="shared" si="33"/>
        <v>1</v>
      </c>
      <c r="AE79" s="11" t="s">
        <v>1321</v>
      </c>
      <c r="AF79" s="11" t="s">
        <v>1321</v>
      </c>
      <c r="AG79" s="11" t="b">
        <f t="shared" si="34"/>
        <v>1</v>
      </c>
      <c r="AH79" s="11" t="s">
        <v>1322</v>
      </c>
      <c r="AI79" s="11" t="s">
        <v>1323</v>
      </c>
      <c r="AJ79" s="11" t="s">
        <v>1323</v>
      </c>
      <c r="AK79" s="11" t="b">
        <f t="shared" si="35"/>
        <v>1</v>
      </c>
      <c r="AL79" s="11" t="s">
        <v>9142</v>
      </c>
      <c r="AM79" s="11" t="s">
        <v>63</v>
      </c>
      <c r="AN79" s="11" t="b">
        <f t="shared" si="36"/>
        <v>0</v>
      </c>
      <c r="AO79" s="11" t="s">
        <v>9143</v>
      </c>
      <c r="AP79" s="11" t="s">
        <v>9144</v>
      </c>
      <c r="AQ79" s="11" t="s">
        <v>63</v>
      </c>
      <c r="AR79" s="11" t="b">
        <f t="shared" si="37"/>
        <v>0</v>
      </c>
      <c r="AS79" s="11" t="s">
        <v>61</v>
      </c>
      <c r="AT79" s="11"/>
      <c r="AU79" s="11"/>
      <c r="AV79" s="11"/>
      <c r="AW79" s="11"/>
      <c r="AX79" s="12" t="s">
        <v>62</v>
      </c>
      <c r="AY79" s="11" t="s">
        <v>9322</v>
      </c>
      <c r="AZ79" s="12" t="s">
        <v>63</v>
      </c>
      <c r="BA79" s="12" t="b">
        <f t="shared" si="38"/>
        <v>0</v>
      </c>
      <c r="BB79" s="12" t="s">
        <v>63</v>
      </c>
      <c r="BC79" s="11" t="s">
        <v>9323</v>
      </c>
      <c r="BD79" s="12" t="s">
        <v>63</v>
      </c>
      <c r="BE79" s="12" t="b">
        <f t="shared" si="39"/>
        <v>0</v>
      </c>
      <c r="BF79" s="13" t="s">
        <v>1324</v>
      </c>
      <c r="BG79" s="13" t="s">
        <v>1325</v>
      </c>
      <c r="BH79" s="11" t="s">
        <v>64</v>
      </c>
      <c r="BI79" s="11" t="s">
        <v>64</v>
      </c>
      <c r="BJ79" s="11" t="b">
        <f t="shared" si="40"/>
        <v>1</v>
      </c>
      <c r="BK79" s="11" t="s">
        <v>65</v>
      </c>
      <c r="BL79" s="11" t="s">
        <v>65</v>
      </c>
      <c r="BM79" s="11" t="b">
        <f t="shared" si="41"/>
        <v>1</v>
      </c>
      <c r="BN79" s="16" t="s">
        <v>66</v>
      </c>
      <c r="BO79" s="11" t="s">
        <v>64</v>
      </c>
      <c r="BP79" s="11" t="s">
        <v>64</v>
      </c>
      <c r="BQ79" s="11" t="b">
        <f t="shared" si="42"/>
        <v>1</v>
      </c>
      <c r="BR79" s="11" t="s">
        <v>64</v>
      </c>
      <c r="BS79" s="11" t="s">
        <v>64</v>
      </c>
      <c r="BT79" s="11" t="b">
        <f t="shared" si="43"/>
        <v>1</v>
      </c>
      <c r="BU79" s="12" t="s">
        <v>63</v>
      </c>
      <c r="BV79" s="12" t="s">
        <v>63</v>
      </c>
      <c r="BW79" s="12" t="b">
        <f t="shared" si="44"/>
        <v>1</v>
      </c>
      <c r="BX79" s="12" t="s">
        <v>63</v>
      </c>
      <c r="BY79" s="12" t="s">
        <v>63</v>
      </c>
      <c r="BZ79" s="12" t="s">
        <v>63</v>
      </c>
      <c r="CA79" s="12" t="b">
        <f t="shared" si="45"/>
        <v>1</v>
      </c>
      <c r="CB79" s="11" t="s">
        <v>64</v>
      </c>
      <c r="CC79" s="11" t="s">
        <v>64</v>
      </c>
      <c r="CD79" s="11" t="b">
        <f t="shared" si="46"/>
        <v>1</v>
      </c>
      <c r="CE79" s="12" t="s">
        <v>63</v>
      </c>
      <c r="CF79" s="12" t="s">
        <v>63</v>
      </c>
      <c r="CG79" s="12" t="b">
        <f t="shared" si="47"/>
        <v>1</v>
      </c>
      <c r="CH79" s="12" t="s">
        <v>63</v>
      </c>
      <c r="CI79" s="12" t="s">
        <v>63</v>
      </c>
      <c r="CJ79" s="12" t="s">
        <v>63</v>
      </c>
      <c r="CK79" s="12" t="b">
        <f t="shared" si="48"/>
        <v>1</v>
      </c>
      <c r="CL79" s="25"/>
      <c r="CM79" s="11" t="s">
        <v>135</v>
      </c>
      <c r="CN79" s="11" t="s">
        <v>8917</v>
      </c>
      <c r="CO79" s="11" t="b">
        <f t="shared" si="49"/>
        <v>0</v>
      </c>
      <c r="CP79" s="11" t="s">
        <v>1326</v>
      </c>
      <c r="CQ79" s="12" t="s">
        <v>1327</v>
      </c>
      <c r="CR79" s="12" t="b">
        <f t="shared" si="50"/>
        <v>0</v>
      </c>
      <c r="CS79" s="11" t="b">
        <v>0</v>
      </c>
      <c r="CT79" s="11" t="s">
        <v>114</v>
      </c>
      <c r="CU79" s="11" t="b">
        <f t="shared" si="51"/>
        <v>1</v>
      </c>
      <c r="CV79" s="12" t="s">
        <v>63</v>
      </c>
      <c r="CW79" s="12" t="s">
        <v>63</v>
      </c>
      <c r="CX79" s="12" t="b">
        <f t="shared" si="52"/>
        <v>1</v>
      </c>
      <c r="CY79" s="25"/>
      <c r="CZ79" s="11" t="s">
        <v>71</v>
      </c>
      <c r="DA79" s="11" t="s">
        <v>71</v>
      </c>
      <c r="DB79" s="11" t="b">
        <f t="shared" si="53"/>
        <v>1</v>
      </c>
      <c r="DC79" s="11" t="s">
        <v>212</v>
      </c>
      <c r="DD79" s="12" t="s">
        <v>73</v>
      </c>
      <c r="DE79" s="12" t="s">
        <v>73</v>
      </c>
      <c r="DF79" s="13" t="b">
        <f t="shared" si="54"/>
        <v>1</v>
      </c>
      <c r="DG79" s="12" t="s">
        <v>73</v>
      </c>
      <c r="DH79" s="12" t="s">
        <v>73</v>
      </c>
      <c r="DI79" s="12" t="b">
        <f t="shared" si="55"/>
        <v>1</v>
      </c>
      <c r="DJ79" s="12" t="s">
        <v>73</v>
      </c>
      <c r="DK79" s="12" t="s">
        <v>73</v>
      </c>
      <c r="DL79" s="12" t="s">
        <v>73</v>
      </c>
      <c r="DM79" s="12" t="s">
        <v>73</v>
      </c>
      <c r="DN79" s="12" t="s">
        <v>73</v>
      </c>
      <c r="DO79" s="12" t="s">
        <v>73</v>
      </c>
      <c r="DP79" s="12" t="s">
        <v>73</v>
      </c>
      <c r="DQ79" s="12" t="s">
        <v>73</v>
      </c>
      <c r="DR79" s="12" t="s">
        <v>73</v>
      </c>
      <c r="DS79" s="12" t="s">
        <v>73</v>
      </c>
      <c r="DT79" s="12" t="s">
        <v>73</v>
      </c>
      <c r="DU79" s="25"/>
      <c r="DV79" s="11" t="s">
        <v>1328</v>
      </c>
      <c r="DW79" s="11" t="s">
        <v>9324</v>
      </c>
      <c r="DX79" s="13" t="s">
        <v>9325</v>
      </c>
      <c r="DY79" s="12" t="s">
        <v>9037</v>
      </c>
      <c r="DZ79" s="12" t="s">
        <v>9038</v>
      </c>
      <c r="EA79" s="14" t="s">
        <v>63</v>
      </c>
      <c r="EB79" s="14">
        <v>44702</v>
      </c>
      <c r="EC79" s="14">
        <v>45346</v>
      </c>
      <c r="ED79" s="14">
        <v>45346</v>
      </c>
      <c r="EE79" s="136" t="b">
        <f>Table4[[#This Row],[Laatst gewijzigd op]]=Table4[[#This Row],[LastModifiedOn21]]</f>
        <v>1</v>
      </c>
      <c r="EF79" s="97"/>
    </row>
    <row r="80" spans="1:136" s="15" customFormat="1" ht="12.75" customHeight="1">
      <c r="A80" s="96">
        <v>78</v>
      </c>
      <c r="B80" s="44" t="s">
        <v>1330</v>
      </c>
      <c r="C80" s="44" t="s">
        <v>1330</v>
      </c>
      <c r="D80" s="44" t="b">
        <f t="shared" si="28"/>
        <v>1</v>
      </c>
      <c r="E80" s="44" t="s">
        <v>1331</v>
      </c>
      <c r="F80" s="44" t="s">
        <v>1332</v>
      </c>
      <c r="G80" s="44" t="s">
        <v>1332</v>
      </c>
      <c r="H80" s="44" t="b">
        <f t="shared" si="29"/>
        <v>1</v>
      </c>
      <c r="I80" s="11" t="s">
        <v>1333</v>
      </c>
      <c r="J80" s="12">
        <v>3725</v>
      </c>
      <c r="K80" s="12">
        <v>3498</v>
      </c>
      <c r="L80" s="13" t="s">
        <v>1334</v>
      </c>
      <c r="M80" s="13" t="s">
        <v>8852</v>
      </c>
      <c r="N80" s="13" t="s">
        <v>8851</v>
      </c>
      <c r="O80" s="13" t="s">
        <v>8851</v>
      </c>
      <c r="P80" s="25"/>
      <c r="Q80" s="11" t="s">
        <v>1335</v>
      </c>
      <c r="R80" s="11" t="s">
        <v>1335</v>
      </c>
      <c r="S80" s="11" t="b">
        <f t="shared" si="30"/>
        <v>1</v>
      </c>
      <c r="T80" s="11" t="s">
        <v>1336</v>
      </c>
      <c r="U80" s="11" t="s">
        <v>1337</v>
      </c>
      <c r="V80" s="11" t="s">
        <v>1337</v>
      </c>
      <c r="W80" s="11" t="b">
        <f t="shared" si="31"/>
        <v>1</v>
      </c>
      <c r="X80" s="11" t="s">
        <v>1338</v>
      </c>
      <c r="Y80" s="11" t="s">
        <v>1338</v>
      </c>
      <c r="Z80" s="11" t="b">
        <f t="shared" si="32"/>
        <v>1</v>
      </c>
      <c r="AA80" s="11" t="s">
        <v>1338</v>
      </c>
      <c r="AB80" s="11" t="s">
        <v>1338</v>
      </c>
      <c r="AC80" s="11" t="s">
        <v>1338</v>
      </c>
      <c r="AD80" s="11" t="b">
        <f t="shared" si="33"/>
        <v>1</v>
      </c>
      <c r="AE80" s="23" t="s">
        <v>9326</v>
      </c>
      <c r="AF80" s="11" t="s">
        <v>1339</v>
      </c>
      <c r="AG80" s="11" t="b">
        <f t="shared" si="34"/>
        <v>0</v>
      </c>
      <c r="AH80" s="23" t="s">
        <v>9327</v>
      </c>
      <c r="AI80" s="11" t="s">
        <v>9328</v>
      </c>
      <c r="AJ80" s="11" t="s">
        <v>1305</v>
      </c>
      <c r="AK80" s="11" t="b">
        <f t="shared" si="35"/>
        <v>0</v>
      </c>
      <c r="AL80" s="11" t="s">
        <v>9315</v>
      </c>
      <c r="AM80" s="11" t="s">
        <v>1306</v>
      </c>
      <c r="AN80" s="11" t="b">
        <f t="shared" si="36"/>
        <v>0</v>
      </c>
      <c r="AO80" s="11" t="s">
        <v>9316</v>
      </c>
      <c r="AP80" s="11" t="s">
        <v>9329</v>
      </c>
      <c r="AQ80" s="11" t="s">
        <v>1340</v>
      </c>
      <c r="AR80" s="11" t="b">
        <f t="shared" si="37"/>
        <v>0</v>
      </c>
      <c r="AS80" s="11" t="s">
        <v>61</v>
      </c>
      <c r="AT80" s="11"/>
      <c r="AU80" s="11"/>
      <c r="AV80" s="11"/>
      <c r="AW80" s="23"/>
      <c r="AX80" s="12" t="s">
        <v>62</v>
      </c>
      <c r="AY80" s="23" t="s">
        <v>9330</v>
      </c>
      <c r="AZ80" s="12" t="s">
        <v>9331</v>
      </c>
      <c r="BA80" s="12" t="b">
        <f t="shared" si="38"/>
        <v>0</v>
      </c>
      <c r="BB80" s="12" t="s">
        <v>63</v>
      </c>
      <c r="BC80" s="23" t="s">
        <v>9332</v>
      </c>
      <c r="BD80" s="12" t="s">
        <v>9248</v>
      </c>
      <c r="BE80" s="12" t="b">
        <f t="shared" si="39"/>
        <v>0</v>
      </c>
      <c r="BF80" s="13" t="s">
        <v>1341</v>
      </c>
      <c r="BG80" s="13" t="s">
        <v>63</v>
      </c>
      <c r="BH80" s="11" t="s">
        <v>64</v>
      </c>
      <c r="BI80" s="11" t="s">
        <v>64</v>
      </c>
      <c r="BJ80" s="11" t="b">
        <f t="shared" si="40"/>
        <v>1</v>
      </c>
      <c r="BK80" s="11" t="s">
        <v>65</v>
      </c>
      <c r="BL80" s="11" t="s">
        <v>65</v>
      </c>
      <c r="BM80" s="11" t="b">
        <f t="shared" si="41"/>
        <v>1</v>
      </c>
      <c r="BN80" s="16" t="s">
        <v>66</v>
      </c>
      <c r="BO80" s="11" t="s">
        <v>64</v>
      </c>
      <c r="BP80" s="11" t="s">
        <v>64</v>
      </c>
      <c r="BQ80" s="11" t="b">
        <f t="shared" si="42"/>
        <v>1</v>
      </c>
      <c r="BR80" s="11" t="s">
        <v>64</v>
      </c>
      <c r="BS80" s="11" t="s">
        <v>64</v>
      </c>
      <c r="BT80" s="11" t="b">
        <f t="shared" si="43"/>
        <v>1</v>
      </c>
      <c r="BU80" s="12" t="s">
        <v>63</v>
      </c>
      <c r="BV80" s="12" t="s">
        <v>63</v>
      </c>
      <c r="BW80" s="12" t="b">
        <f t="shared" si="44"/>
        <v>1</v>
      </c>
      <c r="BX80" s="12" t="s">
        <v>63</v>
      </c>
      <c r="BY80" s="12" t="s">
        <v>63</v>
      </c>
      <c r="BZ80" s="12" t="s">
        <v>63</v>
      </c>
      <c r="CA80" s="12" t="b">
        <f t="shared" si="45"/>
        <v>1</v>
      </c>
      <c r="CB80" s="11" t="s">
        <v>64</v>
      </c>
      <c r="CC80" s="11" t="s">
        <v>64</v>
      </c>
      <c r="CD80" s="11" t="b">
        <f t="shared" si="46"/>
        <v>1</v>
      </c>
      <c r="CE80" s="12" t="s">
        <v>63</v>
      </c>
      <c r="CF80" s="12" t="s">
        <v>63</v>
      </c>
      <c r="CG80" s="12" t="b">
        <f t="shared" si="47"/>
        <v>1</v>
      </c>
      <c r="CH80" s="12" t="s">
        <v>63</v>
      </c>
      <c r="CI80" s="12" t="s">
        <v>63</v>
      </c>
      <c r="CJ80" s="12" t="s">
        <v>63</v>
      </c>
      <c r="CK80" s="12" t="b">
        <f t="shared" si="48"/>
        <v>1</v>
      </c>
      <c r="CL80" s="25"/>
      <c r="CM80" s="11" t="s">
        <v>1128</v>
      </c>
      <c r="CN80" s="11" t="s">
        <v>1309</v>
      </c>
      <c r="CO80" s="11" t="b">
        <f t="shared" si="49"/>
        <v>0</v>
      </c>
      <c r="CP80" s="12" t="s">
        <v>63</v>
      </c>
      <c r="CQ80" s="12" t="s">
        <v>63</v>
      </c>
      <c r="CR80" s="12" t="b">
        <f t="shared" si="50"/>
        <v>1</v>
      </c>
      <c r="CS80" s="11" t="b">
        <v>0</v>
      </c>
      <c r="CT80" s="11" t="s">
        <v>69</v>
      </c>
      <c r="CU80" s="11" t="b">
        <f t="shared" si="51"/>
        <v>1</v>
      </c>
      <c r="CV80" s="12" t="s">
        <v>1130</v>
      </c>
      <c r="CW80" s="12" t="s">
        <v>63</v>
      </c>
      <c r="CX80" s="12" t="b">
        <f t="shared" si="52"/>
        <v>0</v>
      </c>
      <c r="CY80" s="25"/>
      <c r="CZ80" s="11" t="s">
        <v>71</v>
      </c>
      <c r="DA80" s="11" t="s">
        <v>71</v>
      </c>
      <c r="DB80" s="11" t="b">
        <f t="shared" si="53"/>
        <v>1</v>
      </c>
      <c r="DC80" s="11" t="s">
        <v>212</v>
      </c>
      <c r="DD80" s="12" t="s">
        <v>73</v>
      </c>
      <c r="DE80" s="12" t="s">
        <v>73</v>
      </c>
      <c r="DF80" s="13" t="b">
        <f t="shared" si="54"/>
        <v>1</v>
      </c>
      <c r="DG80" s="12" t="s">
        <v>73</v>
      </c>
      <c r="DH80" s="12" t="s">
        <v>73</v>
      </c>
      <c r="DI80" s="12" t="b">
        <f t="shared" si="55"/>
        <v>1</v>
      </c>
      <c r="DJ80" s="12" t="s">
        <v>73</v>
      </c>
      <c r="DK80" s="12" t="s">
        <v>73</v>
      </c>
      <c r="DL80" s="12" t="s">
        <v>73</v>
      </c>
      <c r="DM80" s="12" t="s">
        <v>73</v>
      </c>
      <c r="DN80" s="12" t="s">
        <v>73</v>
      </c>
      <c r="DO80" s="12" t="s">
        <v>73</v>
      </c>
      <c r="DP80" s="12" t="s">
        <v>73</v>
      </c>
      <c r="DQ80" s="12" t="s">
        <v>73</v>
      </c>
      <c r="DR80" s="12" t="s">
        <v>73</v>
      </c>
      <c r="DS80" s="12" t="s">
        <v>73</v>
      </c>
      <c r="DT80" s="12" t="s">
        <v>73</v>
      </c>
      <c r="DU80" s="25"/>
      <c r="DV80" s="11" t="s">
        <v>1342</v>
      </c>
      <c r="DW80" s="11" t="s">
        <v>9216</v>
      </c>
      <c r="DX80" s="13" t="s">
        <v>9333</v>
      </c>
      <c r="DY80" s="12" t="s">
        <v>9037</v>
      </c>
      <c r="DZ80" s="12" t="s">
        <v>9038</v>
      </c>
      <c r="EA80" s="14" t="s">
        <v>63</v>
      </c>
      <c r="EB80" s="14">
        <v>45802</v>
      </c>
      <c r="EC80" s="14">
        <v>45801</v>
      </c>
      <c r="ED80" s="14">
        <v>45801</v>
      </c>
      <c r="EE80" s="136" t="b">
        <f>Table4[[#This Row],[Laatst gewijzigd op]]=Table4[[#This Row],[LastModifiedOn21]]</f>
        <v>1</v>
      </c>
      <c r="EF80" s="97"/>
    </row>
    <row r="81" spans="1:136" s="15" customFormat="1" ht="12.75" customHeight="1">
      <c r="A81" s="96">
        <v>79</v>
      </c>
      <c r="B81" s="44" t="s">
        <v>1344</v>
      </c>
      <c r="C81" s="44" t="s">
        <v>1344</v>
      </c>
      <c r="D81" s="44" t="b">
        <f t="shared" si="28"/>
        <v>1</v>
      </c>
      <c r="E81" s="44" t="s">
        <v>1345</v>
      </c>
      <c r="F81" s="44" t="s">
        <v>1346</v>
      </c>
      <c r="G81" s="44" t="s">
        <v>1346</v>
      </c>
      <c r="H81" s="44" t="b">
        <f t="shared" si="29"/>
        <v>1</v>
      </c>
      <c r="I81" s="11" t="s">
        <v>1347</v>
      </c>
      <c r="J81" s="12">
        <v>3726</v>
      </c>
      <c r="K81" s="12">
        <v>3498</v>
      </c>
      <c r="L81" s="13" t="s">
        <v>1348</v>
      </c>
      <c r="M81" s="13" t="s">
        <v>8852</v>
      </c>
      <c r="N81" s="13" t="s">
        <v>8851</v>
      </c>
      <c r="O81" s="13" t="s">
        <v>8851</v>
      </c>
      <c r="P81" s="25"/>
      <c r="Q81" s="11" t="s">
        <v>1317</v>
      </c>
      <c r="R81" s="11" t="s">
        <v>1317</v>
      </c>
      <c r="S81" s="11" t="b">
        <f t="shared" si="30"/>
        <v>1</v>
      </c>
      <c r="T81" s="11" t="s">
        <v>1318</v>
      </c>
      <c r="U81" s="11" t="s">
        <v>1319</v>
      </c>
      <c r="V81" s="11" t="s">
        <v>1319</v>
      </c>
      <c r="W81" s="11" t="b">
        <f t="shared" si="31"/>
        <v>1</v>
      </c>
      <c r="X81" s="11" t="s">
        <v>1320</v>
      </c>
      <c r="Y81" s="11" t="s">
        <v>1320</v>
      </c>
      <c r="Z81" s="11" t="b">
        <f t="shared" si="32"/>
        <v>1</v>
      </c>
      <c r="AA81" s="11" t="s">
        <v>1320</v>
      </c>
      <c r="AB81" s="11" t="s">
        <v>1320</v>
      </c>
      <c r="AC81" s="11" t="s">
        <v>1320</v>
      </c>
      <c r="AD81" s="11" t="b">
        <f t="shared" si="33"/>
        <v>1</v>
      </c>
      <c r="AE81" s="11" t="s">
        <v>1321</v>
      </c>
      <c r="AF81" s="11" t="s">
        <v>1321</v>
      </c>
      <c r="AG81" s="11" t="b">
        <f t="shared" si="34"/>
        <v>1</v>
      </c>
      <c r="AH81" s="11" t="s">
        <v>1322</v>
      </c>
      <c r="AI81" s="11" t="s">
        <v>1323</v>
      </c>
      <c r="AJ81" s="11" t="s">
        <v>1323</v>
      </c>
      <c r="AK81" s="11" t="b">
        <f t="shared" si="35"/>
        <v>1</v>
      </c>
      <c r="AL81" s="11" t="s">
        <v>9142</v>
      </c>
      <c r="AM81" s="11" t="s">
        <v>63</v>
      </c>
      <c r="AN81" s="11" t="b">
        <f t="shared" si="36"/>
        <v>0</v>
      </c>
      <c r="AO81" s="11" t="s">
        <v>9143</v>
      </c>
      <c r="AP81" s="11" t="s">
        <v>9144</v>
      </c>
      <c r="AQ81" s="11" t="s">
        <v>63</v>
      </c>
      <c r="AR81" s="11" t="b">
        <f t="shared" si="37"/>
        <v>0</v>
      </c>
      <c r="AS81" s="11" t="s">
        <v>61</v>
      </c>
      <c r="AT81" s="11"/>
      <c r="AU81" s="11"/>
      <c r="AV81" s="11"/>
      <c r="AW81" s="11"/>
      <c r="AX81" s="12" t="s">
        <v>62</v>
      </c>
      <c r="AY81" s="11" t="s">
        <v>9322</v>
      </c>
      <c r="AZ81" s="12" t="s">
        <v>63</v>
      </c>
      <c r="BA81" s="12" t="b">
        <f t="shared" si="38"/>
        <v>0</v>
      </c>
      <c r="BB81" s="12" t="s">
        <v>63</v>
      </c>
      <c r="BC81" s="11" t="s">
        <v>9323</v>
      </c>
      <c r="BD81" s="12" t="s">
        <v>63</v>
      </c>
      <c r="BE81" s="12" t="b">
        <f t="shared" si="39"/>
        <v>0</v>
      </c>
      <c r="BF81" s="13" t="s">
        <v>1349</v>
      </c>
      <c r="BG81" s="13" t="s">
        <v>1325</v>
      </c>
      <c r="BH81" s="11" t="s">
        <v>64</v>
      </c>
      <c r="BI81" s="11" t="s">
        <v>64</v>
      </c>
      <c r="BJ81" s="11" t="b">
        <f t="shared" si="40"/>
        <v>1</v>
      </c>
      <c r="BK81" s="11" t="s">
        <v>65</v>
      </c>
      <c r="BL81" s="11" t="s">
        <v>65</v>
      </c>
      <c r="BM81" s="11" t="b">
        <f t="shared" si="41"/>
        <v>1</v>
      </c>
      <c r="BN81" s="16" t="s">
        <v>66</v>
      </c>
      <c r="BO81" s="11" t="s">
        <v>64</v>
      </c>
      <c r="BP81" s="11" t="s">
        <v>64</v>
      </c>
      <c r="BQ81" s="11" t="b">
        <f t="shared" si="42"/>
        <v>1</v>
      </c>
      <c r="BR81" s="11" t="s">
        <v>64</v>
      </c>
      <c r="BS81" s="11" t="s">
        <v>64</v>
      </c>
      <c r="BT81" s="11" t="b">
        <f t="shared" si="43"/>
        <v>1</v>
      </c>
      <c r="BU81" s="12" t="s">
        <v>63</v>
      </c>
      <c r="BV81" s="12" t="s">
        <v>63</v>
      </c>
      <c r="BW81" s="12" t="b">
        <f t="shared" si="44"/>
        <v>1</v>
      </c>
      <c r="BX81" s="12" t="s">
        <v>63</v>
      </c>
      <c r="BY81" s="12" t="s">
        <v>63</v>
      </c>
      <c r="BZ81" s="12" t="s">
        <v>63</v>
      </c>
      <c r="CA81" s="12" t="b">
        <f t="shared" si="45"/>
        <v>1</v>
      </c>
      <c r="CB81" s="11" t="s">
        <v>64</v>
      </c>
      <c r="CC81" s="11" t="s">
        <v>64</v>
      </c>
      <c r="CD81" s="11" t="b">
        <f t="shared" si="46"/>
        <v>1</v>
      </c>
      <c r="CE81" s="12" t="s">
        <v>63</v>
      </c>
      <c r="CF81" s="12" t="s">
        <v>63</v>
      </c>
      <c r="CG81" s="12" t="b">
        <f t="shared" si="47"/>
        <v>1</v>
      </c>
      <c r="CH81" s="12" t="s">
        <v>63</v>
      </c>
      <c r="CI81" s="12" t="s">
        <v>63</v>
      </c>
      <c r="CJ81" s="12" t="s">
        <v>63</v>
      </c>
      <c r="CK81" s="12" t="b">
        <f t="shared" si="48"/>
        <v>1</v>
      </c>
      <c r="CL81" s="25"/>
      <c r="CM81" s="11" t="s">
        <v>135</v>
      </c>
      <c r="CN81" s="11" t="s">
        <v>8917</v>
      </c>
      <c r="CO81" s="11" t="b">
        <f t="shared" si="49"/>
        <v>0</v>
      </c>
      <c r="CP81" s="11" t="s">
        <v>1326</v>
      </c>
      <c r="CQ81" s="12" t="s">
        <v>1327</v>
      </c>
      <c r="CR81" s="12" t="b">
        <f t="shared" si="50"/>
        <v>0</v>
      </c>
      <c r="CS81" s="11" t="b">
        <v>0</v>
      </c>
      <c r="CT81" s="11" t="s">
        <v>114</v>
      </c>
      <c r="CU81" s="11" t="b">
        <f t="shared" si="51"/>
        <v>1</v>
      </c>
      <c r="CV81" s="12" t="s">
        <v>63</v>
      </c>
      <c r="CW81" s="12" t="s">
        <v>63</v>
      </c>
      <c r="CX81" s="12" t="b">
        <f t="shared" si="52"/>
        <v>1</v>
      </c>
      <c r="CY81" s="25"/>
      <c r="CZ81" s="11" t="s">
        <v>71</v>
      </c>
      <c r="DA81" s="11" t="s">
        <v>71</v>
      </c>
      <c r="DB81" s="11" t="b">
        <f t="shared" si="53"/>
        <v>1</v>
      </c>
      <c r="DC81" s="11" t="s">
        <v>212</v>
      </c>
      <c r="DD81" s="12" t="s">
        <v>73</v>
      </c>
      <c r="DE81" s="12" t="s">
        <v>73</v>
      </c>
      <c r="DF81" s="13" t="b">
        <f t="shared" si="54"/>
        <v>1</v>
      </c>
      <c r="DG81" s="12" t="s">
        <v>73</v>
      </c>
      <c r="DH81" s="12" t="s">
        <v>73</v>
      </c>
      <c r="DI81" s="12" t="b">
        <f t="shared" si="55"/>
        <v>1</v>
      </c>
      <c r="DJ81" s="12" t="s">
        <v>73</v>
      </c>
      <c r="DK81" s="12" t="s">
        <v>73</v>
      </c>
      <c r="DL81" s="12" t="s">
        <v>73</v>
      </c>
      <c r="DM81" s="12" t="s">
        <v>73</v>
      </c>
      <c r="DN81" s="12" t="s">
        <v>73</v>
      </c>
      <c r="DO81" s="12" t="s">
        <v>73</v>
      </c>
      <c r="DP81" s="12" t="s">
        <v>73</v>
      </c>
      <c r="DQ81" s="12" t="s">
        <v>73</v>
      </c>
      <c r="DR81" s="12" t="s">
        <v>73</v>
      </c>
      <c r="DS81" s="12" t="s">
        <v>73</v>
      </c>
      <c r="DT81" s="12" t="s">
        <v>73</v>
      </c>
      <c r="DU81" s="25"/>
      <c r="DV81" s="11" t="s">
        <v>1350</v>
      </c>
      <c r="DW81" s="11" t="s">
        <v>9324</v>
      </c>
      <c r="DX81" s="13" t="s">
        <v>9334</v>
      </c>
      <c r="DY81" s="12" t="s">
        <v>9037</v>
      </c>
      <c r="DZ81" s="12" t="s">
        <v>9038</v>
      </c>
      <c r="EA81" s="14" t="s">
        <v>63</v>
      </c>
      <c r="EB81" s="14" t="s">
        <v>63</v>
      </c>
      <c r="EC81" s="14">
        <v>45346</v>
      </c>
      <c r="ED81" s="14">
        <v>45346</v>
      </c>
      <c r="EE81" s="136" t="b">
        <f>Table4[[#This Row],[Laatst gewijzigd op]]=Table4[[#This Row],[LastModifiedOn21]]</f>
        <v>1</v>
      </c>
      <c r="EF81" s="97"/>
    </row>
    <row r="82" spans="1:136" s="15" customFormat="1" ht="12.75" customHeight="1">
      <c r="A82" s="96">
        <v>80</v>
      </c>
      <c r="B82" s="44" t="s">
        <v>1352</v>
      </c>
      <c r="C82" s="44" t="s">
        <v>1352</v>
      </c>
      <c r="D82" s="44" t="b">
        <f t="shared" si="28"/>
        <v>1</v>
      </c>
      <c r="E82" s="44" t="s">
        <v>1353</v>
      </c>
      <c r="F82" s="44" t="s">
        <v>1354</v>
      </c>
      <c r="G82" s="44" t="s">
        <v>1354</v>
      </c>
      <c r="H82" s="44" t="b">
        <f t="shared" si="29"/>
        <v>1</v>
      </c>
      <c r="I82" s="11" t="s">
        <v>1355</v>
      </c>
      <c r="J82" s="12">
        <v>3739</v>
      </c>
      <c r="K82" s="12">
        <v>3520</v>
      </c>
      <c r="L82" s="13" t="s">
        <v>1356</v>
      </c>
      <c r="M82" s="13" t="s">
        <v>8852</v>
      </c>
      <c r="N82" s="13" t="s">
        <v>8851</v>
      </c>
      <c r="O82" s="13" t="s">
        <v>8851</v>
      </c>
      <c r="P82" s="25"/>
      <c r="Q82" s="11" t="s">
        <v>1357</v>
      </c>
      <c r="R82" s="11" t="s">
        <v>1357</v>
      </c>
      <c r="S82" s="11" t="b">
        <f t="shared" si="30"/>
        <v>1</v>
      </c>
      <c r="T82" s="11" t="s">
        <v>1358</v>
      </c>
      <c r="U82" s="11" t="s">
        <v>1359</v>
      </c>
      <c r="V82" s="11" t="s">
        <v>1359</v>
      </c>
      <c r="W82" s="11" t="b">
        <f t="shared" si="31"/>
        <v>1</v>
      </c>
      <c r="X82" s="11" t="s">
        <v>1360</v>
      </c>
      <c r="Y82" s="11" t="s">
        <v>1360</v>
      </c>
      <c r="Z82" s="11" t="b">
        <f t="shared" si="32"/>
        <v>1</v>
      </c>
      <c r="AA82" s="11" t="s">
        <v>1360</v>
      </c>
      <c r="AB82" s="11" t="s">
        <v>1360</v>
      </c>
      <c r="AC82" s="11" t="s">
        <v>1360</v>
      </c>
      <c r="AD82" s="11" t="b">
        <f t="shared" si="33"/>
        <v>1</v>
      </c>
      <c r="AE82" s="23" t="s">
        <v>9335</v>
      </c>
      <c r="AF82" s="11" t="s">
        <v>1361</v>
      </c>
      <c r="AG82" s="11" t="b">
        <f t="shared" si="34"/>
        <v>0</v>
      </c>
      <c r="AH82" s="23" t="s">
        <v>9327</v>
      </c>
      <c r="AI82" s="11" t="s">
        <v>9336</v>
      </c>
      <c r="AJ82" s="11" t="s">
        <v>1305</v>
      </c>
      <c r="AK82" s="11" t="b">
        <f t="shared" si="35"/>
        <v>0</v>
      </c>
      <c r="AL82" s="11" t="s">
        <v>9315</v>
      </c>
      <c r="AM82" s="11" t="s">
        <v>1306</v>
      </c>
      <c r="AN82" s="11" t="b">
        <f t="shared" si="36"/>
        <v>0</v>
      </c>
      <c r="AO82" s="11" t="s">
        <v>9316</v>
      </c>
      <c r="AP82" s="11" t="s">
        <v>9329</v>
      </c>
      <c r="AQ82" s="11" t="s">
        <v>1340</v>
      </c>
      <c r="AR82" s="11" t="b">
        <f t="shared" si="37"/>
        <v>0</v>
      </c>
      <c r="AS82" s="11" t="s">
        <v>61</v>
      </c>
      <c r="AT82" s="11"/>
      <c r="AU82" s="11"/>
      <c r="AV82" s="11"/>
      <c r="AW82" s="23"/>
      <c r="AX82" s="12" t="s">
        <v>62</v>
      </c>
      <c r="AY82" s="23" t="s">
        <v>9337</v>
      </c>
      <c r="AZ82" s="12" t="s">
        <v>9331</v>
      </c>
      <c r="BA82" s="12" t="b">
        <f t="shared" si="38"/>
        <v>0</v>
      </c>
      <c r="BB82" s="12" t="s">
        <v>63</v>
      </c>
      <c r="BC82" s="23" t="s">
        <v>9338</v>
      </c>
      <c r="BD82" s="12" t="s">
        <v>9339</v>
      </c>
      <c r="BE82" s="12" t="b">
        <f t="shared" si="39"/>
        <v>0</v>
      </c>
      <c r="BF82" s="13" t="s">
        <v>1362</v>
      </c>
      <c r="BG82" s="13" t="s">
        <v>63</v>
      </c>
      <c r="BH82" s="11" t="s">
        <v>64</v>
      </c>
      <c r="BI82" s="11" t="s">
        <v>64</v>
      </c>
      <c r="BJ82" s="11" t="b">
        <f t="shared" si="40"/>
        <v>1</v>
      </c>
      <c r="BK82" s="11" t="s">
        <v>65</v>
      </c>
      <c r="BL82" s="11" t="s">
        <v>65</v>
      </c>
      <c r="BM82" s="11" t="b">
        <f t="shared" si="41"/>
        <v>1</v>
      </c>
      <c r="BN82" s="16" t="s">
        <v>66</v>
      </c>
      <c r="BO82" s="11" t="s">
        <v>64</v>
      </c>
      <c r="BP82" s="11" t="s">
        <v>64</v>
      </c>
      <c r="BQ82" s="11" t="b">
        <f t="shared" si="42"/>
        <v>1</v>
      </c>
      <c r="BR82" s="11" t="s">
        <v>64</v>
      </c>
      <c r="BS82" s="11" t="s">
        <v>64</v>
      </c>
      <c r="BT82" s="11" t="b">
        <f t="shared" si="43"/>
        <v>1</v>
      </c>
      <c r="BU82" s="12" t="s">
        <v>63</v>
      </c>
      <c r="BV82" s="12" t="s">
        <v>63</v>
      </c>
      <c r="BW82" s="12" t="b">
        <f t="shared" si="44"/>
        <v>1</v>
      </c>
      <c r="BX82" s="12" t="s">
        <v>63</v>
      </c>
      <c r="BY82" s="12" t="s">
        <v>63</v>
      </c>
      <c r="BZ82" s="12" t="s">
        <v>63</v>
      </c>
      <c r="CA82" s="12" t="b">
        <f t="shared" si="45"/>
        <v>1</v>
      </c>
      <c r="CB82" s="11" t="s">
        <v>64</v>
      </c>
      <c r="CC82" s="11" t="s">
        <v>64</v>
      </c>
      <c r="CD82" s="11" t="b">
        <f t="shared" si="46"/>
        <v>1</v>
      </c>
      <c r="CE82" s="12" t="s">
        <v>63</v>
      </c>
      <c r="CF82" s="12" t="s">
        <v>63</v>
      </c>
      <c r="CG82" s="12" t="b">
        <f t="shared" si="47"/>
        <v>1</v>
      </c>
      <c r="CH82" s="12" t="s">
        <v>63</v>
      </c>
      <c r="CI82" s="12" t="s">
        <v>63</v>
      </c>
      <c r="CJ82" s="12" t="s">
        <v>63</v>
      </c>
      <c r="CK82" s="12" t="b">
        <f t="shared" si="48"/>
        <v>1</v>
      </c>
      <c r="CL82" s="25"/>
      <c r="CM82" s="11" t="s">
        <v>1128</v>
      </c>
      <c r="CN82" s="11" t="s">
        <v>1309</v>
      </c>
      <c r="CO82" s="11" t="b">
        <f t="shared" si="49"/>
        <v>0</v>
      </c>
      <c r="CP82" s="12" t="s">
        <v>63</v>
      </c>
      <c r="CQ82" s="12" t="s">
        <v>63</v>
      </c>
      <c r="CR82" s="12" t="b">
        <f t="shared" si="50"/>
        <v>1</v>
      </c>
      <c r="CS82" s="11" t="b">
        <v>0</v>
      </c>
      <c r="CT82" s="11" t="s">
        <v>69</v>
      </c>
      <c r="CU82" s="11" t="b">
        <f t="shared" si="51"/>
        <v>1</v>
      </c>
      <c r="CV82" s="12" t="s">
        <v>1130</v>
      </c>
      <c r="CW82" s="12" t="s">
        <v>63</v>
      </c>
      <c r="CX82" s="12" t="b">
        <f t="shared" si="52"/>
        <v>0</v>
      </c>
      <c r="CY82" s="25"/>
      <c r="CZ82" s="11" t="s">
        <v>71</v>
      </c>
      <c r="DA82" s="11" t="s">
        <v>71</v>
      </c>
      <c r="DB82" s="11" t="b">
        <f t="shared" si="53"/>
        <v>1</v>
      </c>
      <c r="DC82" s="11" t="s">
        <v>212</v>
      </c>
      <c r="DD82" s="12" t="s">
        <v>73</v>
      </c>
      <c r="DE82" s="12" t="s">
        <v>73</v>
      </c>
      <c r="DF82" s="13" t="b">
        <f t="shared" si="54"/>
        <v>1</v>
      </c>
      <c r="DG82" s="12" t="s">
        <v>73</v>
      </c>
      <c r="DH82" s="12" t="s">
        <v>73</v>
      </c>
      <c r="DI82" s="12" t="b">
        <f t="shared" si="55"/>
        <v>1</v>
      </c>
      <c r="DJ82" s="12" t="s">
        <v>73</v>
      </c>
      <c r="DK82" s="12" t="s">
        <v>73</v>
      </c>
      <c r="DL82" s="12" t="s">
        <v>73</v>
      </c>
      <c r="DM82" s="12" t="s">
        <v>73</v>
      </c>
      <c r="DN82" s="12" t="s">
        <v>73</v>
      </c>
      <c r="DO82" s="12" t="s">
        <v>73</v>
      </c>
      <c r="DP82" s="12" t="s">
        <v>73</v>
      </c>
      <c r="DQ82" s="12" t="s">
        <v>73</v>
      </c>
      <c r="DR82" s="12" t="s">
        <v>73</v>
      </c>
      <c r="DS82" s="12" t="s">
        <v>73</v>
      </c>
      <c r="DT82" s="12" t="s">
        <v>73</v>
      </c>
      <c r="DU82" s="25"/>
      <c r="DV82" s="11" t="s">
        <v>1363</v>
      </c>
      <c r="DW82" s="11" t="s">
        <v>9216</v>
      </c>
      <c r="DX82" s="13" t="s">
        <v>9340</v>
      </c>
      <c r="DY82" s="12" t="s">
        <v>9037</v>
      </c>
      <c r="DZ82" s="12" t="s">
        <v>9038</v>
      </c>
      <c r="EA82" s="14" t="s">
        <v>63</v>
      </c>
      <c r="EB82" s="14">
        <v>45802</v>
      </c>
      <c r="EC82" s="14">
        <v>45801</v>
      </c>
      <c r="ED82" s="14">
        <v>45801</v>
      </c>
      <c r="EE82" s="136" t="b">
        <f>Table4[[#This Row],[Laatst gewijzigd op]]=Table4[[#This Row],[LastModifiedOn21]]</f>
        <v>1</v>
      </c>
      <c r="EF82" s="97"/>
    </row>
    <row r="83" spans="1:136" s="15" customFormat="1" ht="12.75" customHeight="1">
      <c r="A83" s="96">
        <v>81</v>
      </c>
      <c r="B83" s="44" t="s">
        <v>1365</v>
      </c>
      <c r="C83" s="44" t="s">
        <v>1365</v>
      </c>
      <c r="D83" s="44" t="b">
        <f t="shared" si="28"/>
        <v>1</v>
      </c>
      <c r="E83" s="44" t="s">
        <v>1366</v>
      </c>
      <c r="F83" s="44" t="s">
        <v>1367</v>
      </c>
      <c r="G83" s="44" t="s">
        <v>1367</v>
      </c>
      <c r="H83" s="44" t="b">
        <f t="shared" si="29"/>
        <v>1</v>
      </c>
      <c r="I83" s="11" t="s">
        <v>1368</v>
      </c>
      <c r="J83" s="12">
        <v>3740</v>
      </c>
      <c r="K83" s="12">
        <v>3520</v>
      </c>
      <c r="L83" s="13" t="s">
        <v>1369</v>
      </c>
      <c r="M83" s="13" t="s">
        <v>8852</v>
      </c>
      <c r="N83" s="13" t="s">
        <v>8851</v>
      </c>
      <c r="O83" s="13" t="s">
        <v>8851</v>
      </c>
      <c r="P83" s="25"/>
      <c r="Q83" s="11" t="s">
        <v>1317</v>
      </c>
      <c r="R83" s="11" t="s">
        <v>1317</v>
      </c>
      <c r="S83" s="11" t="b">
        <f t="shared" si="30"/>
        <v>1</v>
      </c>
      <c r="T83" s="11" t="s">
        <v>1318</v>
      </c>
      <c r="U83" s="11" t="s">
        <v>1319</v>
      </c>
      <c r="V83" s="11" t="s">
        <v>1319</v>
      </c>
      <c r="W83" s="11" t="b">
        <f t="shared" si="31"/>
        <v>1</v>
      </c>
      <c r="X83" s="11" t="s">
        <v>1320</v>
      </c>
      <c r="Y83" s="11" t="s">
        <v>1320</v>
      </c>
      <c r="Z83" s="11" t="b">
        <f t="shared" si="32"/>
        <v>1</v>
      </c>
      <c r="AA83" s="11" t="s">
        <v>1320</v>
      </c>
      <c r="AB83" s="11" t="s">
        <v>1320</v>
      </c>
      <c r="AC83" s="11" t="s">
        <v>1320</v>
      </c>
      <c r="AD83" s="11" t="b">
        <f t="shared" si="33"/>
        <v>1</v>
      </c>
      <c r="AE83" s="11" t="s">
        <v>1321</v>
      </c>
      <c r="AF83" s="11" t="s">
        <v>1321</v>
      </c>
      <c r="AG83" s="11" t="b">
        <f t="shared" si="34"/>
        <v>1</v>
      </c>
      <c r="AH83" s="11" t="s">
        <v>1322</v>
      </c>
      <c r="AI83" s="11" t="s">
        <v>1323</v>
      </c>
      <c r="AJ83" s="11" t="s">
        <v>1323</v>
      </c>
      <c r="AK83" s="11" t="b">
        <f t="shared" si="35"/>
        <v>1</v>
      </c>
      <c r="AL83" s="11" t="s">
        <v>9142</v>
      </c>
      <c r="AM83" s="11" t="s">
        <v>63</v>
      </c>
      <c r="AN83" s="11" t="b">
        <f t="shared" si="36"/>
        <v>0</v>
      </c>
      <c r="AO83" s="11" t="s">
        <v>9143</v>
      </c>
      <c r="AP83" s="11" t="s">
        <v>9144</v>
      </c>
      <c r="AQ83" s="11" t="s">
        <v>63</v>
      </c>
      <c r="AR83" s="11" t="b">
        <f t="shared" si="37"/>
        <v>0</v>
      </c>
      <c r="AS83" s="11" t="s">
        <v>61</v>
      </c>
      <c r="AT83" s="11"/>
      <c r="AU83" s="11"/>
      <c r="AV83" s="11"/>
      <c r="AW83" s="11"/>
      <c r="AX83" s="12" t="s">
        <v>62</v>
      </c>
      <c r="AY83" s="11" t="s">
        <v>9322</v>
      </c>
      <c r="AZ83" s="12" t="s">
        <v>63</v>
      </c>
      <c r="BA83" s="12" t="b">
        <f t="shared" si="38"/>
        <v>0</v>
      </c>
      <c r="BB83" s="12" t="s">
        <v>63</v>
      </c>
      <c r="BC83" s="11" t="s">
        <v>9323</v>
      </c>
      <c r="BD83" s="12" t="s">
        <v>63</v>
      </c>
      <c r="BE83" s="12" t="b">
        <f t="shared" si="39"/>
        <v>0</v>
      </c>
      <c r="BF83" s="13" t="s">
        <v>1370</v>
      </c>
      <c r="BG83" s="13" t="s">
        <v>1325</v>
      </c>
      <c r="BH83" s="11" t="s">
        <v>64</v>
      </c>
      <c r="BI83" s="11" t="s">
        <v>64</v>
      </c>
      <c r="BJ83" s="11" t="b">
        <f t="shared" si="40"/>
        <v>1</v>
      </c>
      <c r="BK83" s="11" t="s">
        <v>65</v>
      </c>
      <c r="BL83" s="11" t="s">
        <v>65</v>
      </c>
      <c r="BM83" s="11" t="b">
        <f t="shared" si="41"/>
        <v>1</v>
      </c>
      <c r="BN83" s="16" t="s">
        <v>66</v>
      </c>
      <c r="BO83" s="11" t="s">
        <v>64</v>
      </c>
      <c r="BP83" s="11" t="s">
        <v>64</v>
      </c>
      <c r="BQ83" s="11" t="b">
        <f t="shared" si="42"/>
        <v>1</v>
      </c>
      <c r="BR83" s="11" t="s">
        <v>64</v>
      </c>
      <c r="BS83" s="11" t="s">
        <v>64</v>
      </c>
      <c r="BT83" s="11" t="b">
        <f t="shared" si="43"/>
        <v>1</v>
      </c>
      <c r="BU83" s="12" t="s">
        <v>63</v>
      </c>
      <c r="BV83" s="12" t="s">
        <v>63</v>
      </c>
      <c r="BW83" s="12" t="b">
        <f t="shared" si="44"/>
        <v>1</v>
      </c>
      <c r="BX83" s="12" t="s">
        <v>63</v>
      </c>
      <c r="BY83" s="12" t="s">
        <v>63</v>
      </c>
      <c r="BZ83" s="12" t="s">
        <v>63</v>
      </c>
      <c r="CA83" s="12" t="b">
        <f t="shared" si="45"/>
        <v>1</v>
      </c>
      <c r="CB83" s="11" t="s">
        <v>64</v>
      </c>
      <c r="CC83" s="11" t="s">
        <v>64</v>
      </c>
      <c r="CD83" s="11" t="b">
        <f t="shared" si="46"/>
        <v>1</v>
      </c>
      <c r="CE83" s="12" t="s">
        <v>63</v>
      </c>
      <c r="CF83" s="12" t="s">
        <v>63</v>
      </c>
      <c r="CG83" s="12" t="b">
        <f t="shared" si="47"/>
        <v>1</v>
      </c>
      <c r="CH83" s="12" t="s">
        <v>63</v>
      </c>
      <c r="CI83" s="12" t="s">
        <v>63</v>
      </c>
      <c r="CJ83" s="12" t="s">
        <v>63</v>
      </c>
      <c r="CK83" s="12" t="b">
        <f t="shared" si="48"/>
        <v>1</v>
      </c>
      <c r="CL83" s="25"/>
      <c r="CM83" s="11" t="s">
        <v>135</v>
      </c>
      <c r="CN83" s="11" t="s">
        <v>8917</v>
      </c>
      <c r="CO83" s="11" t="b">
        <f t="shared" si="49"/>
        <v>0</v>
      </c>
      <c r="CP83" s="11" t="s">
        <v>1326</v>
      </c>
      <c r="CQ83" s="12" t="s">
        <v>1327</v>
      </c>
      <c r="CR83" s="12" t="b">
        <f t="shared" si="50"/>
        <v>0</v>
      </c>
      <c r="CS83" s="11" t="b">
        <v>0</v>
      </c>
      <c r="CT83" s="11" t="s">
        <v>114</v>
      </c>
      <c r="CU83" s="11" t="b">
        <f t="shared" si="51"/>
        <v>1</v>
      </c>
      <c r="CV83" s="12" t="s">
        <v>63</v>
      </c>
      <c r="CW83" s="12" t="s">
        <v>63</v>
      </c>
      <c r="CX83" s="12" t="b">
        <f t="shared" si="52"/>
        <v>1</v>
      </c>
      <c r="CY83" s="25"/>
      <c r="CZ83" s="11" t="s">
        <v>71</v>
      </c>
      <c r="DA83" s="11" t="s">
        <v>71</v>
      </c>
      <c r="DB83" s="11" t="b">
        <f t="shared" si="53"/>
        <v>1</v>
      </c>
      <c r="DC83" s="11" t="s">
        <v>212</v>
      </c>
      <c r="DD83" s="12" t="s">
        <v>73</v>
      </c>
      <c r="DE83" s="12" t="s">
        <v>73</v>
      </c>
      <c r="DF83" s="13" t="b">
        <f t="shared" si="54"/>
        <v>1</v>
      </c>
      <c r="DG83" s="12" t="s">
        <v>73</v>
      </c>
      <c r="DH83" s="12" t="s">
        <v>73</v>
      </c>
      <c r="DI83" s="12" t="b">
        <f t="shared" si="55"/>
        <v>1</v>
      </c>
      <c r="DJ83" s="12" t="s">
        <v>73</v>
      </c>
      <c r="DK83" s="12" t="s">
        <v>73</v>
      </c>
      <c r="DL83" s="12" t="s">
        <v>73</v>
      </c>
      <c r="DM83" s="12" t="s">
        <v>73</v>
      </c>
      <c r="DN83" s="12" t="s">
        <v>73</v>
      </c>
      <c r="DO83" s="12" t="s">
        <v>73</v>
      </c>
      <c r="DP83" s="12" t="s">
        <v>73</v>
      </c>
      <c r="DQ83" s="12" t="s">
        <v>73</v>
      </c>
      <c r="DR83" s="12" t="s">
        <v>73</v>
      </c>
      <c r="DS83" s="12" t="s">
        <v>73</v>
      </c>
      <c r="DT83" s="12" t="s">
        <v>73</v>
      </c>
      <c r="DU83" s="25"/>
      <c r="DV83" s="11" t="s">
        <v>1371</v>
      </c>
      <c r="DW83" s="11" t="s">
        <v>9324</v>
      </c>
      <c r="DX83" s="13" t="s">
        <v>9341</v>
      </c>
      <c r="DY83" s="12" t="s">
        <v>9037</v>
      </c>
      <c r="DZ83" s="12" t="s">
        <v>9038</v>
      </c>
      <c r="EA83" s="14" t="s">
        <v>63</v>
      </c>
      <c r="EB83" s="14" t="s">
        <v>63</v>
      </c>
      <c r="EC83" s="14">
        <v>45346</v>
      </c>
      <c r="ED83" s="14">
        <v>45346</v>
      </c>
      <c r="EE83" s="136" t="b">
        <f>Table4[[#This Row],[Laatst gewijzigd op]]=Table4[[#This Row],[LastModifiedOn21]]</f>
        <v>1</v>
      </c>
      <c r="EF83" s="97"/>
    </row>
    <row r="84" spans="1:136" s="15" customFormat="1" ht="12.75" customHeight="1">
      <c r="A84" s="96">
        <v>82</v>
      </c>
      <c r="B84" s="44" t="s">
        <v>1373</v>
      </c>
      <c r="C84" s="44" t="s">
        <v>1373</v>
      </c>
      <c r="D84" s="44" t="b">
        <f t="shared" si="28"/>
        <v>1</v>
      </c>
      <c r="E84" s="44" t="s">
        <v>1374</v>
      </c>
      <c r="F84" s="44" t="s">
        <v>1375</v>
      </c>
      <c r="G84" s="44" t="s">
        <v>1375</v>
      </c>
      <c r="H84" s="44" t="b">
        <f t="shared" si="29"/>
        <v>1</v>
      </c>
      <c r="I84" s="11" t="s">
        <v>1376</v>
      </c>
      <c r="J84" s="12">
        <v>3777</v>
      </c>
      <c r="K84" s="12">
        <v>3556</v>
      </c>
      <c r="L84" s="13" t="s">
        <v>1377</v>
      </c>
      <c r="M84" s="13" t="s">
        <v>8852</v>
      </c>
      <c r="N84" s="13" t="s">
        <v>8851</v>
      </c>
      <c r="O84" s="13" t="s">
        <v>8851</v>
      </c>
      <c r="P84" s="25"/>
      <c r="Q84" s="11" t="s">
        <v>1378</v>
      </c>
      <c r="R84" s="11" t="s">
        <v>1378</v>
      </c>
      <c r="S84" s="11" t="b">
        <f t="shared" si="30"/>
        <v>1</v>
      </c>
      <c r="T84" s="11" t="s">
        <v>1379</v>
      </c>
      <c r="U84" s="11" t="s">
        <v>1380</v>
      </c>
      <c r="V84" s="11" t="s">
        <v>1380</v>
      </c>
      <c r="W84" s="11" t="b">
        <f t="shared" si="31"/>
        <v>1</v>
      </c>
      <c r="X84" s="11" t="s">
        <v>1381</v>
      </c>
      <c r="Y84" s="11" t="s">
        <v>1381</v>
      </c>
      <c r="Z84" s="11" t="b">
        <f t="shared" si="32"/>
        <v>1</v>
      </c>
      <c r="AA84" s="11" t="s">
        <v>1381</v>
      </c>
      <c r="AB84" s="11" t="s">
        <v>1381</v>
      </c>
      <c r="AC84" s="11" t="s">
        <v>1381</v>
      </c>
      <c r="AD84" s="11" t="b">
        <f t="shared" si="33"/>
        <v>1</v>
      </c>
      <c r="AE84" s="11" t="s">
        <v>9342</v>
      </c>
      <c r="AF84" s="11" t="s">
        <v>1382</v>
      </c>
      <c r="AG84" s="11" t="b">
        <f t="shared" si="34"/>
        <v>0</v>
      </c>
      <c r="AH84" s="11" t="s">
        <v>1383</v>
      </c>
      <c r="AI84" s="11" t="s">
        <v>9343</v>
      </c>
      <c r="AJ84" s="11" t="s">
        <v>1384</v>
      </c>
      <c r="AK84" s="11" t="b">
        <f t="shared" si="35"/>
        <v>0</v>
      </c>
      <c r="AL84" s="11" t="s">
        <v>9142</v>
      </c>
      <c r="AM84" s="11" t="s">
        <v>63</v>
      </c>
      <c r="AN84" s="11" t="b">
        <f t="shared" si="36"/>
        <v>0</v>
      </c>
      <c r="AO84" s="11" t="s">
        <v>9143</v>
      </c>
      <c r="AP84" s="11" t="s">
        <v>9144</v>
      </c>
      <c r="AQ84" s="11" t="s">
        <v>63</v>
      </c>
      <c r="AR84" s="11" t="b">
        <f t="shared" si="37"/>
        <v>0</v>
      </c>
      <c r="AS84" s="11" t="s">
        <v>61</v>
      </c>
      <c r="AT84" s="11"/>
      <c r="AU84" s="11"/>
      <c r="AV84" s="11"/>
      <c r="AW84" s="23"/>
      <c r="AX84" s="12" t="s">
        <v>62</v>
      </c>
      <c r="AY84" s="23" t="s">
        <v>9344</v>
      </c>
      <c r="AZ84" s="12" t="s">
        <v>957</v>
      </c>
      <c r="BA84" s="12" t="b">
        <f t="shared" si="38"/>
        <v>0</v>
      </c>
      <c r="BB84" s="12" t="s">
        <v>63</v>
      </c>
      <c r="BC84" s="23" t="s">
        <v>9345</v>
      </c>
      <c r="BD84" s="12" t="s">
        <v>9248</v>
      </c>
      <c r="BE84" s="12" t="b">
        <f t="shared" si="39"/>
        <v>0</v>
      </c>
      <c r="BF84" s="13" t="s">
        <v>1385</v>
      </c>
      <c r="BG84" s="13" t="s">
        <v>9346</v>
      </c>
      <c r="BH84" s="11" t="s">
        <v>64</v>
      </c>
      <c r="BI84" s="11" t="s">
        <v>64</v>
      </c>
      <c r="BJ84" s="11" t="b">
        <f t="shared" si="40"/>
        <v>1</v>
      </c>
      <c r="BK84" s="11" t="s">
        <v>65</v>
      </c>
      <c r="BL84" s="11" t="s">
        <v>65</v>
      </c>
      <c r="BM84" s="11" t="b">
        <f t="shared" si="41"/>
        <v>1</v>
      </c>
      <c r="BN84" s="16" t="s">
        <v>66</v>
      </c>
      <c r="BO84" s="11" t="s">
        <v>64</v>
      </c>
      <c r="BP84" s="11" t="s">
        <v>64</v>
      </c>
      <c r="BQ84" s="11" t="b">
        <f t="shared" si="42"/>
        <v>1</v>
      </c>
      <c r="BR84" s="11" t="s">
        <v>64</v>
      </c>
      <c r="BS84" s="11" t="s">
        <v>64</v>
      </c>
      <c r="BT84" s="11" t="b">
        <f t="shared" si="43"/>
        <v>1</v>
      </c>
      <c r="BU84" s="12" t="s">
        <v>63</v>
      </c>
      <c r="BV84" s="12" t="s">
        <v>63</v>
      </c>
      <c r="BW84" s="12" t="b">
        <f t="shared" si="44"/>
        <v>1</v>
      </c>
      <c r="BX84" s="12" t="s">
        <v>63</v>
      </c>
      <c r="BY84" s="12" t="s">
        <v>63</v>
      </c>
      <c r="BZ84" s="12" t="s">
        <v>63</v>
      </c>
      <c r="CA84" s="12" t="b">
        <f t="shared" si="45"/>
        <v>1</v>
      </c>
      <c r="CB84" s="11" t="s">
        <v>64</v>
      </c>
      <c r="CC84" s="11" t="s">
        <v>64</v>
      </c>
      <c r="CD84" s="11" t="b">
        <f t="shared" si="46"/>
        <v>1</v>
      </c>
      <c r="CE84" s="12" t="s">
        <v>63</v>
      </c>
      <c r="CF84" s="12" t="s">
        <v>63</v>
      </c>
      <c r="CG84" s="12" t="b">
        <f t="shared" si="47"/>
        <v>1</v>
      </c>
      <c r="CH84" s="12" t="s">
        <v>63</v>
      </c>
      <c r="CI84" s="12" t="s">
        <v>63</v>
      </c>
      <c r="CJ84" s="12" t="s">
        <v>63</v>
      </c>
      <c r="CK84" s="12" t="b">
        <f t="shared" si="48"/>
        <v>1</v>
      </c>
      <c r="CL84" s="25"/>
      <c r="CM84" s="11" t="s">
        <v>1128</v>
      </c>
      <c r="CN84" s="11" t="s">
        <v>1309</v>
      </c>
      <c r="CO84" s="11" t="b">
        <f t="shared" si="49"/>
        <v>0</v>
      </c>
      <c r="CP84" s="12" t="s">
        <v>63</v>
      </c>
      <c r="CQ84" s="12" t="s">
        <v>63</v>
      </c>
      <c r="CR84" s="12" t="b">
        <f t="shared" si="50"/>
        <v>1</v>
      </c>
      <c r="CS84" s="11" t="b">
        <v>0</v>
      </c>
      <c r="CT84" s="11" t="s">
        <v>69</v>
      </c>
      <c r="CU84" s="11" t="b">
        <f t="shared" si="51"/>
        <v>1</v>
      </c>
      <c r="CV84" s="12" t="s">
        <v>1130</v>
      </c>
      <c r="CW84" s="12" t="s">
        <v>63</v>
      </c>
      <c r="CX84" s="12" t="b">
        <f t="shared" si="52"/>
        <v>0</v>
      </c>
      <c r="CY84" s="25"/>
      <c r="CZ84" s="11" t="s">
        <v>71</v>
      </c>
      <c r="DA84" s="11" t="s">
        <v>71</v>
      </c>
      <c r="DB84" s="11" t="b">
        <f t="shared" si="53"/>
        <v>1</v>
      </c>
      <c r="DC84" s="11" t="s">
        <v>212</v>
      </c>
      <c r="DD84" s="12" t="s">
        <v>73</v>
      </c>
      <c r="DE84" s="12" t="s">
        <v>73</v>
      </c>
      <c r="DF84" s="13" t="b">
        <f t="shared" si="54"/>
        <v>1</v>
      </c>
      <c r="DG84" s="12" t="s">
        <v>73</v>
      </c>
      <c r="DH84" s="12" t="s">
        <v>73</v>
      </c>
      <c r="DI84" s="12" t="b">
        <f t="shared" si="55"/>
        <v>1</v>
      </c>
      <c r="DJ84" s="12" t="s">
        <v>73</v>
      </c>
      <c r="DK84" s="12" t="s">
        <v>73</v>
      </c>
      <c r="DL84" s="12" t="s">
        <v>73</v>
      </c>
      <c r="DM84" s="12" t="s">
        <v>73</v>
      </c>
      <c r="DN84" s="12" t="s">
        <v>73</v>
      </c>
      <c r="DO84" s="12" t="s">
        <v>73</v>
      </c>
      <c r="DP84" s="12" t="s">
        <v>73</v>
      </c>
      <c r="DQ84" s="12" t="s">
        <v>73</v>
      </c>
      <c r="DR84" s="12" t="s">
        <v>73</v>
      </c>
      <c r="DS84" s="12" t="s">
        <v>73</v>
      </c>
      <c r="DT84" s="12" t="s">
        <v>73</v>
      </c>
      <c r="DU84" s="25"/>
      <c r="DV84" s="11" t="s">
        <v>1386</v>
      </c>
      <c r="DW84" s="11" t="s">
        <v>9216</v>
      </c>
      <c r="DX84" s="13" t="s">
        <v>9347</v>
      </c>
      <c r="DY84" s="12" t="s">
        <v>9037</v>
      </c>
      <c r="DZ84" s="12" t="s">
        <v>9038</v>
      </c>
      <c r="EA84" s="14" t="s">
        <v>63</v>
      </c>
      <c r="EB84" s="14">
        <v>45802</v>
      </c>
      <c r="EC84" s="14">
        <v>45801</v>
      </c>
      <c r="ED84" s="14">
        <v>45801</v>
      </c>
      <c r="EE84" s="136" t="b">
        <f>Table4[[#This Row],[Laatst gewijzigd op]]=Table4[[#This Row],[LastModifiedOn21]]</f>
        <v>1</v>
      </c>
      <c r="EF84" s="97"/>
    </row>
    <row r="85" spans="1:136" s="15" customFormat="1" ht="12.75" customHeight="1">
      <c r="A85" s="96">
        <v>83</v>
      </c>
      <c r="B85" s="44" t="s">
        <v>1388</v>
      </c>
      <c r="C85" s="44" t="s">
        <v>1388</v>
      </c>
      <c r="D85" s="44" t="b">
        <f t="shared" si="28"/>
        <v>1</v>
      </c>
      <c r="E85" s="44" t="s">
        <v>1389</v>
      </c>
      <c r="F85" s="44" t="s">
        <v>1390</v>
      </c>
      <c r="G85" s="44" t="s">
        <v>1390</v>
      </c>
      <c r="H85" s="44" t="b">
        <f t="shared" si="29"/>
        <v>1</v>
      </c>
      <c r="I85" s="11" t="s">
        <v>1391</v>
      </c>
      <c r="J85" s="12">
        <v>3778</v>
      </c>
      <c r="K85" s="12">
        <v>3556</v>
      </c>
      <c r="L85" s="13" t="s">
        <v>1392</v>
      </c>
      <c r="M85" s="13" t="s">
        <v>8852</v>
      </c>
      <c r="N85" s="13" t="s">
        <v>8851</v>
      </c>
      <c r="O85" s="13" t="s">
        <v>8851</v>
      </c>
      <c r="P85" s="25"/>
      <c r="Q85" s="11" t="s">
        <v>1317</v>
      </c>
      <c r="R85" s="11" t="s">
        <v>1317</v>
      </c>
      <c r="S85" s="11" t="b">
        <f t="shared" si="30"/>
        <v>1</v>
      </c>
      <c r="T85" s="11" t="s">
        <v>1318</v>
      </c>
      <c r="U85" s="11" t="s">
        <v>1319</v>
      </c>
      <c r="V85" s="11" t="s">
        <v>1319</v>
      </c>
      <c r="W85" s="11" t="b">
        <f t="shared" si="31"/>
        <v>1</v>
      </c>
      <c r="X85" s="11" t="s">
        <v>1393</v>
      </c>
      <c r="Y85" s="11" t="s">
        <v>1393</v>
      </c>
      <c r="Z85" s="11" t="b">
        <f t="shared" si="32"/>
        <v>1</v>
      </c>
      <c r="AA85" s="11" t="s">
        <v>1393</v>
      </c>
      <c r="AB85" s="11" t="s">
        <v>1393</v>
      </c>
      <c r="AC85" s="11" t="s">
        <v>1393</v>
      </c>
      <c r="AD85" s="11" t="b">
        <f t="shared" si="33"/>
        <v>1</v>
      </c>
      <c r="AE85" s="11" t="s">
        <v>1321</v>
      </c>
      <c r="AF85" s="11" t="s">
        <v>1321</v>
      </c>
      <c r="AG85" s="11" t="b">
        <f t="shared" si="34"/>
        <v>1</v>
      </c>
      <c r="AH85" s="11" t="s">
        <v>1322</v>
      </c>
      <c r="AI85" s="11" t="s">
        <v>1323</v>
      </c>
      <c r="AJ85" s="11" t="s">
        <v>1323</v>
      </c>
      <c r="AK85" s="11" t="b">
        <f t="shared" si="35"/>
        <v>1</v>
      </c>
      <c r="AL85" s="11" t="s">
        <v>9142</v>
      </c>
      <c r="AM85" s="11" t="s">
        <v>63</v>
      </c>
      <c r="AN85" s="11" t="b">
        <f t="shared" si="36"/>
        <v>0</v>
      </c>
      <c r="AO85" s="11" t="s">
        <v>9143</v>
      </c>
      <c r="AP85" s="11" t="s">
        <v>9144</v>
      </c>
      <c r="AQ85" s="11" t="s">
        <v>63</v>
      </c>
      <c r="AR85" s="11" t="b">
        <f t="shared" si="37"/>
        <v>0</v>
      </c>
      <c r="AS85" s="11" t="s">
        <v>61</v>
      </c>
      <c r="AT85" s="11"/>
      <c r="AU85" s="11"/>
      <c r="AV85" s="11"/>
      <c r="AW85" s="11"/>
      <c r="AX85" s="12" t="s">
        <v>62</v>
      </c>
      <c r="AY85" s="11" t="s">
        <v>9348</v>
      </c>
      <c r="AZ85" s="12" t="s">
        <v>63</v>
      </c>
      <c r="BA85" s="12" t="b">
        <f t="shared" si="38"/>
        <v>0</v>
      </c>
      <c r="BB85" s="12" t="s">
        <v>63</v>
      </c>
      <c r="BC85" s="11" t="s">
        <v>9349</v>
      </c>
      <c r="BD85" s="12" t="s">
        <v>63</v>
      </c>
      <c r="BE85" s="12" t="b">
        <f t="shared" si="39"/>
        <v>0</v>
      </c>
      <c r="BF85" s="13" t="s">
        <v>1394</v>
      </c>
      <c r="BG85" s="13" t="s">
        <v>1395</v>
      </c>
      <c r="BH85" s="11" t="s">
        <v>64</v>
      </c>
      <c r="BI85" s="11" t="s">
        <v>64</v>
      </c>
      <c r="BJ85" s="11" t="b">
        <f t="shared" si="40"/>
        <v>1</v>
      </c>
      <c r="BK85" s="11" t="s">
        <v>65</v>
      </c>
      <c r="BL85" s="11" t="s">
        <v>65</v>
      </c>
      <c r="BM85" s="11" t="b">
        <f t="shared" si="41"/>
        <v>1</v>
      </c>
      <c r="BN85" s="16" t="s">
        <v>66</v>
      </c>
      <c r="BO85" s="11" t="s">
        <v>64</v>
      </c>
      <c r="BP85" s="11" t="s">
        <v>64</v>
      </c>
      <c r="BQ85" s="11" t="b">
        <f t="shared" si="42"/>
        <v>1</v>
      </c>
      <c r="BR85" s="11" t="s">
        <v>64</v>
      </c>
      <c r="BS85" s="11" t="s">
        <v>64</v>
      </c>
      <c r="BT85" s="11" t="b">
        <f t="shared" si="43"/>
        <v>1</v>
      </c>
      <c r="BU85" s="12" t="s">
        <v>63</v>
      </c>
      <c r="BV85" s="12" t="s">
        <v>63</v>
      </c>
      <c r="BW85" s="12" t="b">
        <f t="shared" si="44"/>
        <v>1</v>
      </c>
      <c r="BX85" s="12" t="s">
        <v>63</v>
      </c>
      <c r="BY85" s="12" t="s">
        <v>63</v>
      </c>
      <c r="BZ85" s="12" t="s">
        <v>63</v>
      </c>
      <c r="CA85" s="12" t="b">
        <f t="shared" si="45"/>
        <v>1</v>
      </c>
      <c r="CB85" s="11" t="s">
        <v>64</v>
      </c>
      <c r="CC85" s="11" t="s">
        <v>64</v>
      </c>
      <c r="CD85" s="11" t="b">
        <f t="shared" si="46"/>
        <v>1</v>
      </c>
      <c r="CE85" s="12" t="s">
        <v>63</v>
      </c>
      <c r="CF85" s="12" t="s">
        <v>63</v>
      </c>
      <c r="CG85" s="12" t="b">
        <f t="shared" si="47"/>
        <v>1</v>
      </c>
      <c r="CH85" s="12" t="s">
        <v>63</v>
      </c>
      <c r="CI85" s="12" t="s">
        <v>63</v>
      </c>
      <c r="CJ85" s="12" t="s">
        <v>63</v>
      </c>
      <c r="CK85" s="12" t="b">
        <f t="shared" si="48"/>
        <v>1</v>
      </c>
      <c r="CL85" s="25"/>
      <c r="CM85" s="11" t="s">
        <v>135</v>
      </c>
      <c r="CN85" s="11" t="s">
        <v>8917</v>
      </c>
      <c r="CO85" s="11" t="b">
        <f t="shared" si="49"/>
        <v>0</v>
      </c>
      <c r="CP85" s="11" t="s">
        <v>1396</v>
      </c>
      <c r="CQ85" s="12" t="s">
        <v>1327</v>
      </c>
      <c r="CR85" s="12" t="b">
        <f t="shared" si="50"/>
        <v>0</v>
      </c>
      <c r="CS85" s="11" t="b">
        <v>0</v>
      </c>
      <c r="CT85" s="11" t="s">
        <v>114</v>
      </c>
      <c r="CU85" s="11" t="b">
        <f t="shared" si="51"/>
        <v>1</v>
      </c>
      <c r="CV85" s="12" t="s">
        <v>63</v>
      </c>
      <c r="CW85" s="12" t="s">
        <v>63</v>
      </c>
      <c r="CX85" s="12" t="b">
        <f t="shared" si="52"/>
        <v>1</v>
      </c>
      <c r="CY85" s="25"/>
      <c r="CZ85" s="11" t="s">
        <v>71</v>
      </c>
      <c r="DA85" s="11" t="s">
        <v>71</v>
      </c>
      <c r="DB85" s="11" t="b">
        <f t="shared" si="53"/>
        <v>1</v>
      </c>
      <c r="DC85" s="11" t="s">
        <v>212</v>
      </c>
      <c r="DD85" s="12" t="s">
        <v>73</v>
      </c>
      <c r="DE85" s="12" t="s">
        <v>73</v>
      </c>
      <c r="DF85" s="13" t="b">
        <f t="shared" si="54"/>
        <v>1</v>
      </c>
      <c r="DG85" s="12" t="s">
        <v>73</v>
      </c>
      <c r="DH85" s="12" t="s">
        <v>73</v>
      </c>
      <c r="DI85" s="12" t="b">
        <f t="shared" si="55"/>
        <v>1</v>
      </c>
      <c r="DJ85" s="12" t="s">
        <v>73</v>
      </c>
      <c r="DK85" s="12" t="s">
        <v>73</v>
      </c>
      <c r="DL85" s="12" t="s">
        <v>73</v>
      </c>
      <c r="DM85" s="12" t="s">
        <v>73</v>
      </c>
      <c r="DN85" s="12" t="s">
        <v>73</v>
      </c>
      <c r="DO85" s="12" t="s">
        <v>73</v>
      </c>
      <c r="DP85" s="12" t="s">
        <v>73</v>
      </c>
      <c r="DQ85" s="12" t="s">
        <v>73</v>
      </c>
      <c r="DR85" s="12" t="s">
        <v>73</v>
      </c>
      <c r="DS85" s="12" t="s">
        <v>73</v>
      </c>
      <c r="DT85" s="12" t="s">
        <v>73</v>
      </c>
      <c r="DU85" s="25"/>
      <c r="DV85" s="11" t="s">
        <v>1397</v>
      </c>
      <c r="DW85" s="11" t="s">
        <v>9324</v>
      </c>
      <c r="DX85" s="13" t="s">
        <v>9350</v>
      </c>
      <c r="DY85" s="12" t="s">
        <v>9037</v>
      </c>
      <c r="DZ85" s="12" t="s">
        <v>9038</v>
      </c>
      <c r="EA85" s="14" t="s">
        <v>63</v>
      </c>
      <c r="EB85" s="14" t="s">
        <v>63</v>
      </c>
      <c r="EC85" s="14">
        <v>45346</v>
      </c>
      <c r="ED85" s="14">
        <v>45346</v>
      </c>
      <c r="EE85" s="136" t="b">
        <f>Table4[[#This Row],[Laatst gewijzigd op]]=Table4[[#This Row],[LastModifiedOn21]]</f>
        <v>1</v>
      </c>
      <c r="EF85" s="97"/>
    </row>
    <row r="86" spans="1:136" s="15" customFormat="1" ht="12.75" customHeight="1">
      <c r="A86" s="96">
        <v>84</v>
      </c>
      <c r="B86" s="44" t="s">
        <v>1399</v>
      </c>
      <c r="C86" s="44" t="s">
        <v>1399</v>
      </c>
      <c r="D86" s="44" t="b">
        <f t="shared" si="28"/>
        <v>1</v>
      </c>
      <c r="E86" s="44" t="s">
        <v>1400</v>
      </c>
      <c r="F86" s="44" t="s">
        <v>1401</v>
      </c>
      <c r="G86" s="44" t="s">
        <v>1401</v>
      </c>
      <c r="H86" s="44" t="b">
        <f t="shared" si="29"/>
        <v>1</v>
      </c>
      <c r="I86" s="11" t="s">
        <v>1402</v>
      </c>
      <c r="J86" s="12">
        <v>3733</v>
      </c>
      <c r="K86" s="12">
        <v>3510</v>
      </c>
      <c r="L86" s="13" t="s">
        <v>1403</v>
      </c>
      <c r="M86" s="13" t="s">
        <v>9039</v>
      </c>
      <c r="N86" s="13" t="s">
        <v>9040</v>
      </c>
      <c r="O86" s="13" t="s">
        <v>9041</v>
      </c>
      <c r="P86" s="25"/>
      <c r="Q86" s="11" t="s">
        <v>1404</v>
      </c>
      <c r="R86" s="11" t="s">
        <v>1404</v>
      </c>
      <c r="S86" s="11" t="b">
        <f t="shared" si="30"/>
        <v>1</v>
      </c>
      <c r="T86" s="11" t="s">
        <v>1405</v>
      </c>
      <c r="U86" s="11" t="s">
        <v>1406</v>
      </c>
      <c r="V86" s="11" t="s">
        <v>1406</v>
      </c>
      <c r="W86" s="11" t="b">
        <f t="shared" si="31"/>
        <v>1</v>
      </c>
      <c r="X86" s="11" t="s">
        <v>1407</v>
      </c>
      <c r="Y86" s="11" t="s">
        <v>1407</v>
      </c>
      <c r="Z86" s="11" t="b">
        <f t="shared" si="32"/>
        <v>1</v>
      </c>
      <c r="AA86" s="11" t="s">
        <v>1408</v>
      </c>
      <c r="AB86" s="11" t="s">
        <v>1409</v>
      </c>
      <c r="AC86" s="11" t="s">
        <v>1409</v>
      </c>
      <c r="AD86" s="11" t="b">
        <f t="shared" si="33"/>
        <v>1</v>
      </c>
      <c r="AE86" s="23" t="s">
        <v>9351</v>
      </c>
      <c r="AF86" s="11" t="s">
        <v>9351</v>
      </c>
      <c r="AG86" s="11" t="b">
        <f t="shared" si="34"/>
        <v>1</v>
      </c>
      <c r="AH86" s="23" t="s">
        <v>9352</v>
      </c>
      <c r="AI86" s="23" t="s">
        <v>9353</v>
      </c>
      <c r="AJ86" s="11" t="s">
        <v>9353</v>
      </c>
      <c r="AK86" s="11" t="b">
        <f t="shared" si="35"/>
        <v>1</v>
      </c>
      <c r="AL86" s="11" t="s">
        <v>9142</v>
      </c>
      <c r="AM86" s="11" t="s">
        <v>63</v>
      </c>
      <c r="AN86" s="11" t="b">
        <f t="shared" si="36"/>
        <v>0</v>
      </c>
      <c r="AO86" s="23" t="s">
        <v>9354</v>
      </c>
      <c r="AP86" s="11" t="s">
        <v>9144</v>
      </c>
      <c r="AQ86" s="11" t="s">
        <v>63</v>
      </c>
      <c r="AR86" s="11" t="b">
        <f t="shared" si="37"/>
        <v>0</v>
      </c>
      <c r="AS86" s="11" t="s">
        <v>62</v>
      </c>
      <c r="AT86" s="11"/>
      <c r="AU86" s="11"/>
      <c r="AV86" s="11"/>
      <c r="AW86" s="23"/>
      <c r="AX86" s="12" t="s">
        <v>62</v>
      </c>
      <c r="AY86" s="23" t="s">
        <v>9355</v>
      </c>
      <c r="AZ86" s="12" t="s">
        <v>9356</v>
      </c>
      <c r="BA86" s="12" t="b">
        <f t="shared" si="38"/>
        <v>0</v>
      </c>
      <c r="BB86" s="12" t="s">
        <v>63</v>
      </c>
      <c r="BC86" s="23" t="s">
        <v>9357</v>
      </c>
      <c r="BD86" s="12" t="s">
        <v>1411</v>
      </c>
      <c r="BE86" s="12" t="b">
        <f t="shared" si="39"/>
        <v>0</v>
      </c>
      <c r="BF86" s="13" t="s">
        <v>1412</v>
      </c>
      <c r="BG86" s="13" t="s">
        <v>9358</v>
      </c>
      <c r="BH86" s="11" t="s">
        <v>64</v>
      </c>
      <c r="BI86" s="11" t="s">
        <v>64</v>
      </c>
      <c r="BJ86" s="11" t="b">
        <f t="shared" si="40"/>
        <v>1</v>
      </c>
      <c r="BK86" s="11" t="s">
        <v>65</v>
      </c>
      <c r="BL86" s="11" t="s">
        <v>65</v>
      </c>
      <c r="BM86" s="11" t="b">
        <f t="shared" si="41"/>
        <v>1</v>
      </c>
      <c r="BN86" s="16" t="s">
        <v>66</v>
      </c>
      <c r="BO86" s="11" t="s">
        <v>64</v>
      </c>
      <c r="BP86" s="11" t="s">
        <v>64</v>
      </c>
      <c r="BQ86" s="11" t="b">
        <f t="shared" si="42"/>
        <v>1</v>
      </c>
      <c r="BR86" s="11" t="s">
        <v>254</v>
      </c>
      <c r="BS86" s="11" t="s">
        <v>254</v>
      </c>
      <c r="BT86" s="11" t="b">
        <f t="shared" si="43"/>
        <v>1</v>
      </c>
      <c r="BU86" s="12" t="s">
        <v>63</v>
      </c>
      <c r="BV86" s="12" t="s">
        <v>63</v>
      </c>
      <c r="BW86" s="12" t="b">
        <f t="shared" si="44"/>
        <v>1</v>
      </c>
      <c r="BX86" s="11" t="s">
        <v>1413</v>
      </c>
      <c r="BY86" s="12" t="s">
        <v>63</v>
      </c>
      <c r="BZ86" s="12" t="s">
        <v>63</v>
      </c>
      <c r="CA86" s="12" t="b">
        <f t="shared" si="45"/>
        <v>1</v>
      </c>
      <c r="CB86" s="11" t="s">
        <v>254</v>
      </c>
      <c r="CC86" s="11" t="s">
        <v>254</v>
      </c>
      <c r="CD86" s="11" t="b">
        <f t="shared" si="46"/>
        <v>1</v>
      </c>
      <c r="CE86" s="12" t="s">
        <v>63</v>
      </c>
      <c r="CF86" s="12" t="s">
        <v>63</v>
      </c>
      <c r="CG86" s="12" t="b">
        <f t="shared" si="47"/>
        <v>1</v>
      </c>
      <c r="CH86" s="12" t="s">
        <v>63</v>
      </c>
      <c r="CI86" s="12" t="s">
        <v>63</v>
      </c>
      <c r="CJ86" s="12" t="s">
        <v>63</v>
      </c>
      <c r="CK86" s="12" t="b">
        <f t="shared" si="48"/>
        <v>1</v>
      </c>
      <c r="CL86" s="25"/>
      <c r="CM86" s="11" t="s">
        <v>1128</v>
      </c>
      <c r="CN86" s="11" t="s">
        <v>1309</v>
      </c>
      <c r="CO86" s="11" t="b">
        <f t="shared" si="49"/>
        <v>0</v>
      </c>
      <c r="CP86" s="12" t="s">
        <v>63</v>
      </c>
      <c r="CQ86" s="12" t="s">
        <v>63</v>
      </c>
      <c r="CR86" s="12" t="b">
        <f t="shared" si="50"/>
        <v>1</v>
      </c>
      <c r="CS86" s="11" t="b">
        <v>0</v>
      </c>
      <c r="CT86" s="11" t="s">
        <v>280</v>
      </c>
      <c r="CU86" s="11" t="b">
        <f t="shared" si="51"/>
        <v>0</v>
      </c>
      <c r="CV86" s="12" t="s">
        <v>1130</v>
      </c>
      <c r="CW86" s="12" t="s">
        <v>63</v>
      </c>
      <c r="CX86" s="12" t="b">
        <f t="shared" si="52"/>
        <v>0</v>
      </c>
      <c r="CY86" s="25"/>
      <c r="CZ86" s="11" t="s">
        <v>71</v>
      </c>
      <c r="DA86" s="11" t="s">
        <v>71</v>
      </c>
      <c r="DB86" s="11" t="b">
        <f t="shared" si="53"/>
        <v>1</v>
      </c>
      <c r="DC86" s="11" t="s">
        <v>72</v>
      </c>
      <c r="DD86" s="12" t="s">
        <v>73</v>
      </c>
      <c r="DE86" s="12" t="s">
        <v>73</v>
      </c>
      <c r="DF86" s="13" t="b">
        <f t="shared" si="54"/>
        <v>1</v>
      </c>
      <c r="DG86" s="12" t="s">
        <v>73</v>
      </c>
      <c r="DH86" s="12" t="s">
        <v>73</v>
      </c>
      <c r="DI86" s="12" t="b">
        <f t="shared" si="55"/>
        <v>1</v>
      </c>
      <c r="DJ86" s="12" t="s">
        <v>73</v>
      </c>
      <c r="DK86" s="12" t="s">
        <v>73</v>
      </c>
      <c r="DL86" s="12" t="s">
        <v>73</v>
      </c>
      <c r="DM86" s="12" t="s">
        <v>73</v>
      </c>
      <c r="DN86" s="12" t="s">
        <v>73</v>
      </c>
      <c r="DO86" s="12" t="s">
        <v>73</v>
      </c>
      <c r="DP86" s="12" t="s">
        <v>73</v>
      </c>
      <c r="DQ86" s="12" t="s">
        <v>73</v>
      </c>
      <c r="DR86" s="12" t="s">
        <v>73</v>
      </c>
      <c r="DS86" s="12" t="s">
        <v>73</v>
      </c>
      <c r="DT86" s="12" t="s">
        <v>73</v>
      </c>
      <c r="DU86" s="25"/>
      <c r="DV86" s="11" t="s">
        <v>1414</v>
      </c>
      <c r="DW86" s="11" t="s">
        <v>9216</v>
      </c>
      <c r="DX86" s="13" t="s">
        <v>9359</v>
      </c>
      <c r="DY86" s="12" t="s">
        <v>9037</v>
      </c>
      <c r="DZ86" s="12" t="s">
        <v>9038</v>
      </c>
      <c r="EA86" s="14" t="s">
        <v>63</v>
      </c>
      <c r="EB86" s="14">
        <v>45802</v>
      </c>
      <c r="EC86" s="14">
        <v>45801</v>
      </c>
      <c r="ED86" s="14">
        <v>45801</v>
      </c>
      <c r="EE86" s="136" t="b">
        <f>Table4[[#This Row],[Laatst gewijzigd op]]=Table4[[#This Row],[LastModifiedOn21]]</f>
        <v>1</v>
      </c>
      <c r="EF86" s="97"/>
    </row>
    <row r="87" spans="1:136" s="15" customFormat="1" ht="12.75" customHeight="1">
      <c r="A87" s="96">
        <v>85</v>
      </c>
      <c r="B87" s="44" t="s">
        <v>1416</v>
      </c>
      <c r="C87" s="44" t="s">
        <v>1416</v>
      </c>
      <c r="D87" s="44" t="b">
        <f t="shared" si="28"/>
        <v>1</v>
      </c>
      <c r="E87" s="44" t="s">
        <v>1417</v>
      </c>
      <c r="F87" s="44" t="s">
        <v>1418</v>
      </c>
      <c r="G87" s="44" t="s">
        <v>1418</v>
      </c>
      <c r="H87" s="44" t="b">
        <f t="shared" si="29"/>
        <v>1</v>
      </c>
      <c r="I87" s="11" t="s">
        <v>1419</v>
      </c>
      <c r="J87" s="12">
        <v>3734</v>
      </c>
      <c r="K87" s="12">
        <v>3510</v>
      </c>
      <c r="L87" s="13" t="s">
        <v>1420</v>
      </c>
      <c r="M87" s="13" t="s">
        <v>9039</v>
      </c>
      <c r="N87" s="13" t="s">
        <v>9040</v>
      </c>
      <c r="O87" s="13" t="s">
        <v>9041</v>
      </c>
      <c r="P87" s="25"/>
      <c r="Q87" s="11" t="s">
        <v>1317</v>
      </c>
      <c r="R87" s="11" t="s">
        <v>1317</v>
      </c>
      <c r="S87" s="11" t="b">
        <f t="shared" si="30"/>
        <v>1</v>
      </c>
      <c r="T87" s="11" t="s">
        <v>1318</v>
      </c>
      <c r="U87" s="11" t="s">
        <v>1319</v>
      </c>
      <c r="V87" s="11" t="s">
        <v>1319</v>
      </c>
      <c r="W87" s="11" t="b">
        <f t="shared" si="31"/>
        <v>1</v>
      </c>
      <c r="X87" s="11" t="s">
        <v>1421</v>
      </c>
      <c r="Y87" s="11" t="s">
        <v>1421</v>
      </c>
      <c r="Z87" s="11" t="b">
        <f t="shared" si="32"/>
        <v>1</v>
      </c>
      <c r="AA87" s="11" t="s">
        <v>1393</v>
      </c>
      <c r="AB87" s="11" t="s">
        <v>1421</v>
      </c>
      <c r="AC87" s="11" t="s">
        <v>1421</v>
      </c>
      <c r="AD87" s="11" t="b">
        <f t="shared" si="33"/>
        <v>1</v>
      </c>
      <c r="AE87" s="11" t="s">
        <v>1321</v>
      </c>
      <c r="AF87" s="11" t="s">
        <v>1321</v>
      </c>
      <c r="AG87" s="11" t="b">
        <f t="shared" si="34"/>
        <v>1</v>
      </c>
      <c r="AH87" s="11" t="s">
        <v>1322</v>
      </c>
      <c r="AI87" s="11" t="s">
        <v>1323</v>
      </c>
      <c r="AJ87" s="11" t="s">
        <v>1323</v>
      </c>
      <c r="AK87" s="11" t="b">
        <f t="shared" si="35"/>
        <v>1</v>
      </c>
      <c r="AL87" s="12" t="s">
        <v>63</v>
      </c>
      <c r="AM87" s="11" t="s">
        <v>63</v>
      </c>
      <c r="AN87" s="11" t="b">
        <f t="shared" si="36"/>
        <v>1</v>
      </c>
      <c r="AO87" s="12" t="s">
        <v>63</v>
      </c>
      <c r="AP87" s="12" t="s">
        <v>63</v>
      </c>
      <c r="AQ87" s="11" t="s">
        <v>63</v>
      </c>
      <c r="AR87" s="11" t="b">
        <f t="shared" si="37"/>
        <v>1</v>
      </c>
      <c r="AS87" s="11" t="s">
        <v>62</v>
      </c>
      <c r="AT87" s="11"/>
      <c r="AU87" s="11"/>
      <c r="AV87" s="11"/>
      <c r="AW87" s="11"/>
      <c r="AX87" s="12" t="s">
        <v>62</v>
      </c>
      <c r="AY87" s="11" t="s">
        <v>9360</v>
      </c>
      <c r="AZ87" s="12" t="s">
        <v>63</v>
      </c>
      <c r="BA87" s="12" t="b">
        <f t="shared" si="38"/>
        <v>0</v>
      </c>
      <c r="BB87" s="12" t="s">
        <v>63</v>
      </c>
      <c r="BC87" s="11" t="s">
        <v>9361</v>
      </c>
      <c r="BD87" s="12" t="s">
        <v>63</v>
      </c>
      <c r="BE87" s="12" t="b">
        <f t="shared" si="39"/>
        <v>0</v>
      </c>
      <c r="BF87" s="13" t="s">
        <v>1422</v>
      </c>
      <c r="BG87" s="13" t="s">
        <v>9362</v>
      </c>
      <c r="BH87" s="11" t="s">
        <v>64</v>
      </c>
      <c r="BI87" s="11" t="s">
        <v>64</v>
      </c>
      <c r="BJ87" s="11" t="b">
        <f t="shared" si="40"/>
        <v>1</v>
      </c>
      <c r="BK87" s="11" t="s">
        <v>65</v>
      </c>
      <c r="BL87" s="11" t="s">
        <v>65</v>
      </c>
      <c r="BM87" s="11" t="b">
        <f t="shared" si="41"/>
        <v>1</v>
      </c>
      <c r="BN87" s="16" t="s">
        <v>66</v>
      </c>
      <c r="BO87" s="11" t="s">
        <v>64</v>
      </c>
      <c r="BP87" s="11" t="s">
        <v>64</v>
      </c>
      <c r="BQ87" s="11" t="b">
        <f t="shared" si="42"/>
        <v>1</v>
      </c>
      <c r="BR87" s="11" t="s">
        <v>203</v>
      </c>
      <c r="BS87" s="11" t="s">
        <v>203</v>
      </c>
      <c r="BT87" s="11" t="b">
        <f t="shared" si="43"/>
        <v>1</v>
      </c>
      <c r="BU87" s="11" t="s">
        <v>1423</v>
      </c>
      <c r="BV87" s="12" t="s">
        <v>1423</v>
      </c>
      <c r="BW87" s="12" t="b">
        <f t="shared" si="44"/>
        <v>1</v>
      </c>
      <c r="BX87" s="11" t="s">
        <v>1424</v>
      </c>
      <c r="BY87" s="11" t="s">
        <v>1425</v>
      </c>
      <c r="BZ87" s="12" t="s">
        <v>1425</v>
      </c>
      <c r="CA87" s="12" t="b">
        <f t="shared" si="45"/>
        <v>1</v>
      </c>
      <c r="CB87" s="11" t="s">
        <v>203</v>
      </c>
      <c r="CC87" s="11" t="s">
        <v>203</v>
      </c>
      <c r="CD87" s="11" t="b">
        <f t="shared" si="46"/>
        <v>1</v>
      </c>
      <c r="CE87" s="11" t="s">
        <v>1426</v>
      </c>
      <c r="CF87" s="12" t="s">
        <v>1426</v>
      </c>
      <c r="CG87" s="12" t="b">
        <f t="shared" si="47"/>
        <v>1</v>
      </c>
      <c r="CH87" s="11" t="s">
        <v>1424</v>
      </c>
      <c r="CI87" s="11" t="s">
        <v>1425</v>
      </c>
      <c r="CJ87" s="12" t="s">
        <v>1425</v>
      </c>
      <c r="CK87" s="12" t="b">
        <f t="shared" si="48"/>
        <v>1</v>
      </c>
      <c r="CL87" s="25"/>
      <c r="CM87" s="11" t="s">
        <v>135</v>
      </c>
      <c r="CN87" s="11" t="s">
        <v>8917</v>
      </c>
      <c r="CO87" s="11" t="b">
        <f t="shared" si="49"/>
        <v>0</v>
      </c>
      <c r="CP87" s="11" t="s">
        <v>1427</v>
      </c>
      <c r="CQ87" s="12" t="s">
        <v>1327</v>
      </c>
      <c r="CR87" s="12" t="b">
        <f t="shared" si="50"/>
        <v>0</v>
      </c>
      <c r="CS87" s="11" t="b">
        <v>0</v>
      </c>
      <c r="CT87" s="11" t="s">
        <v>114</v>
      </c>
      <c r="CU87" s="11" t="b">
        <f t="shared" si="51"/>
        <v>1</v>
      </c>
      <c r="CV87" s="12" t="s">
        <v>63</v>
      </c>
      <c r="CW87" s="12" t="s">
        <v>63</v>
      </c>
      <c r="CX87" s="12" t="b">
        <f t="shared" si="52"/>
        <v>1</v>
      </c>
      <c r="CY87" s="25"/>
      <c r="CZ87" s="11" t="s">
        <v>71</v>
      </c>
      <c r="DA87" s="11" t="s">
        <v>71</v>
      </c>
      <c r="DB87" s="11" t="b">
        <f t="shared" si="53"/>
        <v>1</v>
      </c>
      <c r="DC87" s="11" t="s">
        <v>72</v>
      </c>
      <c r="DD87" s="12" t="s">
        <v>73</v>
      </c>
      <c r="DE87" s="12" t="s">
        <v>73</v>
      </c>
      <c r="DF87" s="13" t="b">
        <f t="shared" si="54"/>
        <v>1</v>
      </c>
      <c r="DG87" s="12" t="s">
        <v>73</v>
      </c>
      <c r="DH87" s="12" t="s">
        <v>73</v>
      </c>
      <c r="DI87" s="12" t="b">
        <f t="shared" si="55"/>
        <v>1</v>
      </c>
      <c r="DJ87" s="12" t="s">
        <v>73</v>
      </c>
      <c r="DK87" s="12" t="s">
        <v>73</v>
      </c>
      <c r="DL87" s="12" t="s">
        <v>73</v>
      </c>
      <c r="DM87" s="12" t="s">
        <v>73</v>
      </c>
      <c r="DN87" s="12" t="s">
        <v>73</v>
      </c>
      <c r="DO87" s="12" t="s">
        <v>73</v>
      </c>
      <c r="DP87" s="12" t="s">
        <v>73</v>
      </c>
      <c r="DQ87" s="12" t="s">
        <v>73</v>
      </c>
      <c r="DR87" s="12" t="s">
        <v>73</v>
      </c>
      <c r="DS87" s="12" t="s">
        <v>73</v>
      </c>
      <c r="DT87" s="12" t="s">
        <v>73</v>
      </c>
      <c r="DU87" s="25"/>
      <c r="DV87" s="11" t="s">
        <v>1428</v>
      </c>
      <c r="DW87" s="11" t="s">
        <v>9324</v>
      </c>
      <c r="DX87" s="13" t="s">
        <v>9363</v>
      </c>
      <c r="DY87" s="12" t="s">
        <v>9037</v>
      </c>
      <c r="DZ87" s="12" t="s">
        <v>9038</v>
      </c>
      <c r="EA87" s="14" t="s">
        <v>63</v>
      </c>
      <c r="EB87" s="14" t="s">
        <v>63</v>
      </c>
      <c r="EC87" s="14">
        <v>45710</v>
      </c>
      <c r="ED87" s="14">
        <v>45710</v>
      </c>
      <c r="EE87" s="136" t="b">
        <f>Table4[[#This Row],[Laatst gewijzigd op]]=Table4[[#This Row],[LastModifiedOn21]]</f>
        <v>1</v>
      </c>
      <c r="EF87" s="97"/>
    </row>
    <row r="88" spans="1:136" s="15" customFormat="1" ht="12.75" customHeight="1">
      <c r="A88" s="96">
        <v>86</v>
      </c>
      <c r="B88" s="44" t="s">
        <v>1430</v>
      </c>
      <c r="C88" s="44" t="s">
        <v>1430</v>
      </c>
      <c r="D88" s="44" t="b">
        <f t="shared" si="28"/>
        <v>1</v>
      </c>
      <c r="E88" s="44" t="s">
        <v>1431</v>
      </c>
      <c r="F88" s="44" t="s">
        <v>1432</v>
      </c>
      <c r="G88" s="44" t="s">
        <v>1432</v>
      </c>
      <c r="H88" s="44" t="b">
        <f t="shared" si="29"/>
        <v>1</v>
      </c>
      <c r="I88" s="11" t="s">
        <v>1433</v>
      </c>
      <c r="J88" s="12">
        <v>3775</v>
      </c>
      <c r="K88" s="12">
        <v>3553</v>
      </c>
      <c r="L88" s="13" t="s">
        <v>1434</v>
      </c>
      <c r="M88" s="13" t="s">
        <v>8849</v>
      </c>
      <c r="N88" s="13" t="s">
        <v>8850</v>
      </c>
      <c r="O88" s="13" t="s">
        <v>1435</v>
      </c>
      <c r="P88" s="25"/>
      <c r="Q88" s="11" t="s">
        <v>1436</v>
      </c>
      <c r="R88" s="11" t="s">
        <v>1436</v>
      </c>
      <c r="S88" s="11" t="b">
        <f t="shared" si="30"/>
        <v>1</v>
      </c>
      <c r="T88" s="11" t="s">
        <v>1437</v>
      </c>
      <c r="U88" s="11" t="s">
        <v>1438</v>
      </c>
      <c r="V88" s="11" t="s">
        <v>1438</v>
      </c>
      <c r="W88" s="11" t="b">
        <f t="shared" si="31"/>
        <v>1</v>
      </c>
      <c r="X88" s="11" t="s">
        <v>1439</v>
      </c>
      <c r="Y88" s="11" t="s">
        <v>1439</v>
      </c>
      <c r="Z88" s="11" t="b">
        <f t="shared" si="32"/>
        <v>1</v>
      </c>
      <c r="AA88" s="11" t="s">
        <v>1439</v>
      </c>
      <c r="AB88" s="11" t="s">
        <v>1439</v>
      </c>
      <c r="AC88" s="11" t="s">
        <v>1439</v>
      </c>
      <c r="AD88" s="11" t="b">
        <f t="shared" si="33"/>
        <v>1</v>
      </c>
      <c r="AE88" s="11" t="s">
        <v>1440</v>
      </c>
      <c r="AF88" s="11" t="s">
        <v>1440</v>
      </c>
      <c r="AG88" s="11" t="b">
        <f t="shared" si="34"/>
        <v>1</v>
      </c>
      <c r="AH88" s="11" t="s">
        <v>1441</v>
      </c>
      <c r="AI88" s="11" t="s">
        <v>1442</v>
      </c>
      <c r="AJ88" s="11" t="s">
        <v>1442</v>
      </c>
      <c r="AK88" s="11" t="b">
        <f t="shared" si="35"/>
        <v>1</v>
      </c>
      <c r="AL88" s="11" t="s">
        <v>9364</v>
      </c>
      <c r="AM88" s="11" t="s">
        <v>1443</v>
      </c>
      <c r="AN88" s="11" t="b">
        <f t="shared" si="36"/>
        <v>0</v>
      </c>
      <c r="AO88" s="11" t="s">
        <v>9365</v>
      </c>
      <c r="AP88" s="11" t="s">
        <v>9366</v>
      </c>
      <c r="AQ88" s="11" t="s">
        <v>1444</v>
      </c>
      <c r="AR88" s="11" t="b">
        <f t="shared" si="37"/>
        <v>0</v>
      </c>
      <c r="AS88" s="11" t="s">
        <v>62</v>
      </c>
      <c r="AT88" s="11"/>
      <c r="AU88" s="11"/>
      <c r="AV88" s="11"/>
      <c r="AW88" s="11"/>
      <c r="AX88" s="12" t="s">
        <v>62</v>
      </c>
      <c r="AY88" s="11" t="s">
        <v>9367</v>
      </c>
      <c r="AZ88" s="12" t="s">
        <v>63</v>
      </c>
      <c r="BA88" s="12" t="b">
        <f t="shared" si="38"/>
        <v>0</v>
      </c>
      <c r="BB88" s="12" t="s">
        <v>63</v>
      </c>
      <c r="BC88" s="11" t="s">
        <v>9368</v>
      </c>
      <c r="BD88" s="12" t="s">
        <v>63</v>
      </c>
      <c r="BE88" s="12" t="b">
        <f t="shared" si="39"/>
        <v>0</v>
      </c>
      <c r="BF88" s="13" t="s">
        <v>1445</v>
      </c>
      <c r="BG88" s="13" t="s">
        <v>9369</v>
      </c>
      <c r="BH88" s="11" t="s">
        <v>203</v>
      </c>
      <c r="BI88" s="11" t="s">
        <v>203</v>
      </c>
      <c r="BJ88" s="11" t="b">
        <f t="shared" si="40"/>
        <v>1</v>
      </c>
      <c r="BK88" s="11" t="s">
        <v>1447</v>
      </c>
      <c r="BL88" s="11" t="s">
        <v>1447</v>
      </c>
      <c r="BM88" s="11" t="b">
        <f t="shared" si="41"/>
        <v>1</v>
      </c>
      <c r="BN88" s="16" t="s">
        <v>1448</v>
      </c>
      <c r="BO88" s="11" t="s">
        <v>1449</v>
      </c>
      <c r="BP88" s="11" t="s">
        <v>1449</v>
      </c>
      <c r="BQ88" s="11" t="b">
        <f t="shared" si="42"/>
        <v>1</v>
      </c>
      <c r="BR88" s="11" t="s">
        <v>254</v>
      </c>
      <c r="BS88" s="11" t="s">
        <v>254</v>
      </c>
      <c r="BT88" s="11" t="b">
        <f t="shared" si="43"/>
        <v>1</v>
      </c>
      <c r="BU88" s="12" t="s">
        <v>63</v>
      </c>
      <c r="BV88" s="12" t="s">
        <v>63</v>
      </c>
      <c r="BW88" s="12" t="b">
        <f t="shared" si="44"/>
        <v>1</v>
      </c>
      <c r="BX88" s="12" t="s">
        <v>63</v>
      </c>
      <c r="BY88" s="12" t="s">
        <v>63</v>
      </c>
      <c r="BZ88" s="12" t="s">
        <v>63</v>
      </c>
      <c r="CA88" s="12" t="b">
        <f t="shared" si="45"/>
        <v>1</v>
      </c>
      <c r="CB88" s="11" t="s">
        <v>254</v>
      </c>
      <c r="CC88" s="11" t="s">
        <v>254</v>
      </c>
      <c r="CD88" s="11" t="b">
        <f t="shared" si="46"/>
        <v>1</v>
      </c>
      <c r="CE88" s="12" t="s">
        <v>63</v>
      </c>
      <c r="CF88" s="12" t="s">
        <v>63</v>
      </c>
      <c r="CG88" s="12" t="b">
        <f t="shared" si="47"/>
        <v>1</v>
      </c>
      <c r="CH88" s="12" t="s">
        <v>63</v>
      </c>
      <c r="CI88" s="12" t="s">
        <v>63</v>
      </c>
      <c r="CJ88" s="12" t="s">
        <v>63</v>
      </c>
      <c r="CK88" s="12" t="b">
        <f t="shared" si="48"/>
        <v>1</v>
      </c>
      <c r="CL88" s="25"/>
      <c r="CM88" s="11" t="s">
        <v>1128</v>
      </c>
      <c r="CN88" s="11" t="s">
        <v>1309</v>
      </c>
      <c r="CO88" s="11" t="b">
        <f t="shared" si="49"/>
        <v>0</v>
      </c>
      <c r="CP88" s="12" t="s">
        <v>63</v>
      </c>
      <c r="CQ88" s="12" t="s">
        <v>63</v>
      </c>
      <c r="CR88" s="12" t="b">
        <f t="shared" si="50"/>
        <v>1</v>
      </c>
      <c r="CS88" s="11" t="b">
        <v>0</v>
      </c>
      <c r="CT88" s="11" t="s">
        <v>69</v>
      </c>
      <c r="CU88" s="11" t="b">
        <f t="shared" si="51"/>
        <v>1</v>
      </c>
      <c r="CV88" s="12" t="s">
        <v>1130</v>
      </c>
      <c r="CW88" s="12" t="s">
        <v>63</v>
      </c>
      <c r="CX88" s="12" t="b">
        <f t="shared" si="52"/>
        <v>0</v>
      </c>
      <c r="CY88" s="25"/>
      <c r="CZ88" s="11" t="s">
        <v>409</v>
      </c>
      <c r="DA88" s="11" t="s">
        <v>410</v>
      </c>
      <c r="DB88" s="11" t="b">
        <f t="shared" si="53"/>
        <v>0</v>
      </c>
      <c r="DC88" s="11" t="s">
        <v>72</v>
      </c>
      <c r="DD88" s="12" t="s">
        <v>73</v>
      </c>
      <c r="DE88" s="12" t="s">
        <v>73</v>
      </c>
      <c r="DF88" s="13" t="b">
        <f t="shared" si="54"/>
        <v>1</v>
      </c>
      <c r="DG88" s="12" t="s">
        <v>73</v>
      </c>
      <c r="DH88" s="12" t="s">
        <v>73</v>
      </c>
      <c r="DI88" s="12" t="b">
        <f t="shared" si="55"/>
        <v>1</v>
      </c>
      <c r="DJ88" s="12" t="s">
        <v>73</v>
      </c>
      <c r="DK88" s="12" t="s">
        <v>73</v>
      </c>
      <c r="DL88" s="12" t="s">
        <v>73</v>
      </c>
      <c r="DM88" s="12" t="s">
        <v>73</v>
      </c>
      <c r="DN88" s="12" t="s">
        <v>213</v>
      </c>
      <c r="DO88" s="12" t="s">
        <v>213</v>
      </c>
      <c r="DP88" s="12" t="s">
        <v>213</v>
      </c>
      <c r="DQ88" s="12" t="s">
        <v>213</v>
      </c>
      <c r="DR88" s="12" t="s">
        <v>213</v>
      </c>
      <c r="DS88" s="12" t="s">
        <v>213</v>
      </c>
      <c r="DT88" s="12" t="s">
        <v>73</v>
      </c>
      <c r="DU88" s="25"/>
      <c r="DV88" s="11" t="s">
        <v>1450</v>
      </c>
      <c r="DW88" s="11" t="s">
        <v>9216</v>
      </c>
      <c r="DX88" s="13" t="s">
        <v>9370</v>
      </c>
      <c r="DY88" s="12" t="s">
        <v>9037</v>
      </c>
      <c r="DZ88" s="12" t="s">
        <v>9038</v>
      </c>
      <c r="EA88" s="14" t="s">
        <v>63</v>
      </c>
      <c r="EB88" s="14" t="s">
        <v>63</v>
      </c>
      <c r="EC88" s="14">
        <v>45346</v>
      </c>
      <c r="ED88" s="14">
        <v>45346</v>
      </c>
      <c r="EE88" s="136" t="b">
        <f>Table4[[#This Row],[Laatst gewijzigd op]]=Table4[[#This Row],[LastModifiedOn21]]</f>
        <v>1</v>
      </c>
      <c r="EF88" s="97"/>
    </row>
    <row r="89" spans="1:136" s="15" customFormat="1" ht="12.75" customHeight="1">
      <c r="A89" s="96">
        <v>87</v>
      </c>
      <c r="B89" s="44" t="s">
        <v>1452</v>
      </c>
      <c r="C89" s="44" t="s">
        <v>1452</v>
      </c>
      <c r="D89" s="44" t="b">
        <f t="shared" si="28"/>
        <v>1</v>
      </c>
      <c r="E89" s="44" t="s">
        <v>1453</v>
      </c>
      <c r="F89" s="44" t="s">
        <v>1454</v>
      </c>
      <c r="G89" s="44" t="s">
        <v>1454</v>
      </c>
      <c r="H89" s="44" t="b">
        <f t="shared" si="29"/>
        <v>1</v>
      </c>
      <c r="I89" s="11" t="s">
        <v>1455</v>
      </c>
      <c r="J89" s="12">
        <v>3776</v>
      </c>
      <c r="K89" s="12">
        <v>3553</v>
      </c>
      <c r="L89" s="13" t="s">
        <v>1456</v>
      </c>
      <c r="M89" s="13" t="s">
        <v>8849</v>
      </c>
      <c r="N89" s="13" t="s">
        <v>8850</v>
      </c>
      <c r="O89" s="13" t="s">
        <v>1435</v>
      </c>
      <c r="P89" s="25"/>
      <c r="Q89" s="11" t="s">
        <v>1317</v>
      </c>
      <c r="R89" s="11" t="s">
        <v>1317</v>
      </c>
      <c r="S89" s="11" t="b">
        <f t="shared" si="30"/>
        <v>1</v>
      </c>
      <c r="T89" s="11" t="s">
        <v>1318</v>
      </c>
      <c r="U89" s="11" t="s">
        <v>1319</v>
      </c>
      <c r="V89" s="11" t="s">
        <v>1319</v>
      </c>
      <c r="W89" s="11" t="b">
        <f t="shared" si="31"/>
        <v>1</v>
      </c>
      <c r="X89" s="11" t="s">
        <v>1393</v>
      </c>
      <c r="Y89" s="11" t="s">
        <v>1393</v>
      </c>
      <c r="Z89" s="11" t="b">
        <f t="shared" si="32"/>
        <v>1</v>
      </c>
      <c r="AA89" s="11" t="s">
        <v>1393</v>
      </c>
      <c r="AB89" s="11" t="s">
        <v>1393</v>
      </c>
      <c r="AC89" s="11" t="s">
        <v>1393</v>
      </c>
      <c r="AD89" s="11" t="b">
        <f t="shared" si="33"/>
        <v>1</v>
      </c>
      <c r="AE89" s="11" t="s">
        <v>1321</v>
      </c>
      <c r="AF89" s="11" t="s">
        <v>1321</v>
      </c>
      <c r="AG89" s="11" t="b">
        <f t="shared" si="34"/>
        <v>1</v>
      </c>
      <c r="AH89" s="11" t="s">
        <v>1322</v>
      </c>
      <c r="AI89" s="11" t="s">
        <v>1457</v>
      </c>
      <c r="AJ89" s="11" t="s">
        <v>1457</v>
      </c>
      <c r="AK89" s="11" t="b">
        <f t="shared" si="35"/>
        <v>1</v>
      </c>
      <c r="AL89" s="11" t="s">
        <v>9142</v>
      </c>
      <c r="AM89" s="11" t="s">
        <v>63</v>
      </c>
      <c r="AN89" s="11" t="b">
        <f t="shared" si="36"/>
        <v>0</v>
      </c>
      <c r="AO89" s="11" t="s">
        <v>9143</v>
      </c>
      <c r="AP89" s="11" t="s">
        <v>9144</v>
      </c>
      <c r="AQ89" s="11" t="s">
        <v>63</v>
      </c>
      <c r="AR89" s="11" t="b">
        <f t="shared" si="37"/>
        <v>0</v>
      </c>
      <c r="AS89" s="11" t="s">
        <v>62</v>
      </c>
      <c r="AT89" s="11"/>
      <c r="AU89" s="11"/>
      <c r="AV89" s="11"/>
      <c r="AW89" s="11"/>
      <c r="AX89" s="12" t="s">
        <v>62</v>
      </c>
      <c r="AY89" s="11" t="s">
        <v>9371</v>
      </c>
      <c r="AZ89" s="12" t="s">
        <v>63</v>
      </c>
      <c r="BA89" s="12" t="b">
        <f t="shared" si="38"/>
        <v>0</v>
      </c>
      <c r="BB89" s="12" t="s">
        <v>63</v>
      </c>
      <c r="BC89" s="11" t="s">
        <v>9372</v>
      </c>
      <c r="BD89" s="12" t="s">
        <v>63</v>
      </c>
      <c r="BE89" s="12" t="b">
        <f t="shared" si="39"/>
        <v>0</v>
      </c>
      <c r="BF89" s="13" t="s">
        <v>1458</v>
      </c>
      <c r="BG89" s="13" t="s">
        <v>1446</v>
      </c>
      <c r="BH89" s="11" t="s">
        <v>203</v>
      </c>
      <c r="BI89" s="11" t="s">
        <v>203</v>
      </c>
      <c r="BJ89" s="11" t="b">
        <f t="shared" si="40"/>
        <v>1</v>
      </c>
      <c r="BK89" s="11" t="s">
        <v>1459</v>
      </c>
      <c r="BL89" s="11" t="s">
        <v>1459</v>
      </c>
      <c r="BM89" s="11" t="b">
        <f t="shared" si="41"/>
        <v>1</v>
      </c>
      <c r="BN89" s="16" t="s">
        <v>1460</v>
      </c>
      <c r="BO89" s="11" t="s">
        <v>1461</v>
      </c>
      <c r="BP89" s="11" t="s">
        <v>1461</v>
      </c>
      <c r="BQ89" s="11" t="b">
        <f t="shared" si="42"/>
        <v>1</v>
      </c>
      <c r="BR89" s="11" t="s">
        <v>203</v>
      </c>
      <c r="BS89" s="11" t="s">
        <v>203</v>
      </c>
      <c r="BT89" s="11" t="b">
        <f t="shared" si="43"/>
        <v>1</v>
      </c>
      <c r="BU89" s="11" t="s">
        <v>1462</v>
      </c>
      <c r="BV89" s="12" t="s">
        <v>1462</v>
      </c>
      <c r="BW89" s="12" t="b">
        <f t="shared" si="44"/>
        <v>1</v>
      </c>
      <c r="BX89" s="11" t="s">
        <v>1460</v>
      </c>
      <c r="BY89" s="11" t="s">
        <v>1463</v>
      </c>
      <c r="BZ89" s="12" t="s">
        <v>1463</v>
      </c>
      <c r="CA89" s="12" t="b">
        <f t="shared" si="45"/>
        <v>1</v>
      </c>
      <c r="CB89" s="11" t="s">
        <v>203</v>
      </c>
      <c r="CC89" s="11" t="s">
        <v>203</v>
      </c>
      <c r="CD89" s="11" t="b">
        <f t="shared" si="46"/>
        <v>1</v>
      </c>
      <c r="CE89" s="11" t="s">
        <v>1464</v>
      </c>
      <c r="CF89" s="12" t="s">
        <v>1464</v>
      </c>
      <c r="CG89" s="12" t="b">
        <f t="shared" si="47"/>
        <v>1</v>
      </c>
      <c r="CH89" s="11" t="s">
        <v>1460</v>
      </c>
      <c r="CI89" s="11" t="s">
        <v>1465</v>
      </c>
      <c r="CJ89" s="12" t="s">
        <v>1465</v>
      </c>
      <c r="CK89" s="12" t="b">
        <f t="shared" si="48"/>
        <v>1</v>
      </c>
      <c r="CL89" s="25"/>
      <c r="CM89" s="11" t="s">
        <v>135</v>
      </c>
      <c r="CN89" s="11" t="s">
        <v>8917</v>
      </c>
      <c r="CO89" s="11" t="b">
        <f t="shared" si="49"/>
        <v>0</v>
      </c>
      <c r="CP89" s="11" t="s">
        <v>1396</v>
      </c>
      <c r="CQ89" s="12" t="s">
        <v>1327</v>
      </c>
      <c r="CR89" s="12" t="b">
        <f t="shared" si="50"/>
        <v>0</v>
      </c>
      <c r="CS89" s="11" t="b">
        <v>0</v>
      </c>
      <c r="CT89" s="11" t="s">
        <v>114</v>
      </c>
      <c r="CU89" s="11" t="b">
        <f t="shared" si="51"/>
        <v>1</v>
      </c>
      <c r="CV89" s="12" t="s">
        <v>63</v>
      </c>
      <c r="CW89" s="12" t="s">
        <v>63</v>
      </c>
      <c r="CX89" s="12" t="b">
        <f t="shared" si="52"/>
        <v>1</v>
      </c>
      <c r="CY89" s="25"/>
      <c r="CZ89" s="11" t="s">
        <v>409</v>
      </c>
      <c r="DA89" s="11" t="s">
        <v>410</v>
      </c>
      <c r="DB89" s="11" t="b">
        <f t="shared" si="53"/>
        <v>0</v>
      </c>
      <c r="DC89" s="11" t="s">
        <v>72</v>
      </c>
      <c r="DD89" s="12" t="s">
        <v>73</v>
      </c>
      <c r="DE89" s="12" t="s">
        <v>73</v>
      </c>
      <c r="DF89" s="13" t="b">
        <f t="shared" si="54"/>
        <v>1</v>
      </c>
      <c r="DG89" s="12" t="s">
        <v>73</v>
      </c>
      <c r="DH89" s="12" t="s">
        <v>73</v>
      </c>
      <c r="DI89" s="12" t="b">
        <f t="shared" si="55"/>
        <v>1</v>
      </c>
      <c r="DJ89" s="12" t="s">
        <v>73</v>
      </c>
      <c r="DK89" s="12" t="s">
        <v>73</v>
      </c>
      <c r="DL89" s="12" t="s">
        <v>73</v>
      </c>
      <c r="DM89" s="12" t="s">
        <v>73</v>
      </c>
      <c r="DN89" s="12" t="s">
        <v>213</v>
      </c>
      <c r="DO89" s="12" t="s">
        <v>213</v>
      </c>
      <c r="DP89" s="12" t="s">
        <v>213</v>
      </c>
      <c r="DQ89" s="12" t="s">
        <v>213</v>
      </c>
      <c r="DR89" s="12" t="s">
        <v>213</v>
      </c>
      <c r="DS89" s="12" t="s">
        <v>213</v>
      </c>
      <c r="DT89" s="12" t="s">
        <v>73</v>
      </c>
      <c r="DU89" s="25"/>
      <c r="DV89" s="11" t="s">
        <v>1466</v>
      </c>
      <c r="DW89" s="11" t="s">
        <v>9324</v>
      </c>
      <c r="DX89" s="13" t="s">
        <v>9373</v>
      </c>
      <c r="DY89" s="12" t="s">
        <v>9037</v>
      </c>
      <c r="DZ89" s="12" t="s">
        <v>9038</v>
      </c>
      <c r="EA89" s="14" t="s">
        <v>63</v>
      </c>
      <c r="EB89" s="14" t="s">
        <v>63</v>
      </c>
      <c r="EC89" s="14">
        <v>45346</v>
      </c>
      <c r="ED89" s="14">
        <v>45346</v>
      </c>
      <c r="EE89" s="136" t="b">
        <f>Table4[[#This Row],[Laatst gewijzigd op]]=Table4[[#This Row],[LastModifiedOn21]]</f>
        <v>1</v>
      </c>
      <c r="EF89" s="97"/>
    </row>
    <row r="90" spans="1:136" s="15" customFormat="1" ht="12.75" customHeight="1">
      <c r="A90" s="96">
        <v>88</v>
      </c>
      <c r="B90" s="44" t="s">
        <v>1468</v>
      </c>
      <c r="C90" s="44" t="s">
        <v>1468</v>
      </c>
      <c r="D90" s="44" t="b">
        <f t="shared" si="28"/>
        <v>1</v>
      </c>
      <c r="E90" s="44" t="s">
        <v>1469</v>
      </c>
      <c r="F90" s="44" t="s">
        <v>1470</v>
      </c>
      <c r="G90" s="44" t="s">
        <v>1470</v>
      </c>
      <c r="H90" s="44" t="b">
        <f t="shared" si="29"/>
        <v>1</v>
      </c>
      <c r="I90" s="11" t="s">
        <v>1471</v>
      </c>
      <c r="J90" s="12">
        <v>3779</v>
      </c>
      <c r="K90" s="12">
        <v>3559</v>
      </c>
      <c r="L90" s="13" t="s">
        <v>1472</v>
      </c>
      <c r="M90" s="13" t="s">
        <v>8852</v>
      </c>
      <c r="N90" s="13" t="s">
        <v>8851</v>
      </c>
      <c r="O90" s="13" t="s">
        <v>8851</v>
      </c>
      <c r="P90" s="25"/>
      <c r="Q90" s="11" t="s">
        <v>1473</v>
      </c>
      <c r="R90" s="11" t="s">
        <v>1473</v>
      </c>
      <c r="S90" s="11" t="b">
        <f t="shared" si="30"/>
        <v>1</v>
      </c>
      <c r="T90" s="11" t="s">
        <v>1474</v>
      </c>
      <c r="U90" s="11" t="s">
        <v>1475</v>
      </c>
      <c r="V90" s="11" t="s">
        <v>1475</v>
      </c>
      <c r="W90" s="11" t="b">
        <f t="shared" si="31"/>
        <v>1</v>
      </c>
      <c r="X90" s="11" t="s">
        <v>1476</v>
      </c>
      <c r="Y90" s="11" t="s">
        <v>1476</v>
      </c>
      <c r="Z90" s="11" t="b">
        <f t="shared" si="32"/>
        <v>1</v>
      </c>
      <c r="AA90" s="11" t="s">
        <v>1476</v>
      </c>
      <c r="AB90" s="11" t="s">
        <v>1476</v>
      </c>
      <c r="AC90" s="11" t="s">
        <v>1476</v>
      </c>
      <c r="AD90" s="11" t="b">
        <f t="shared" si="33"/>
        <v>1</v>
      </c>
      <c r="AE90" s="23" t="s">
        <v>1477</v>
      </c>
      <c r="AF90" s="11" t="s">
        <v>1477</v>
      </c>
      <c r="AG90" s="11" t="b">
        <f t="shared" si="34"/>
        <v>1</v>
      </c>
      <c r="AH90" s="23" t="s">
        <v>1478</v>
      </c>
      <c r="AI90" s="23" t="s">
        <v>9374</v>
      </c>
      <c r="AJ90" s="11" t="s">
        <v>1479</v>
      </c>
      <c r="AK90" s="11" t="b">
        <f t="shared" si="35"/>
        <v>0</v>
      </c>
      <c r="AL90" s="11" t="s">
        <v>1480</v>
      </c>
      <c r="AM90" s="11" t="s">
        <v>1480</v>
      </c>
      <c r="AN90" s="11" t="b">
        <f t="shared" si="36"/>
        <v>1</v>
      </c>
      <c r="AO90" s="11" t="s">
        <v>1481</v>
      </c>
      <c r="AP90" s="11" t="s">
        <v>1482</v>
      </c>
      <c r="AQ90" s="11" t="s">
        <v>1482</v>
      </c>
      <c r="AR90" s="11" t="b">
        <f t="shared" si="37"/>
        <v>1</v>
      </c>
      <c r="AS90" s="11" t="s">
        <v>61</v>
      </c>
      <c r="AT90" s="11"/>
      <c r="AU90" s="11"/>
      <c r="AV90" s="11"/>
      <c r="AW90" s="11"/>
      <c r="AX90" s="12" t="s">
        <v>61</v>
      </c>
      <c r="AY90" s="11" t="s">
        <v>9375</v>
      </c>
      <c r="AZ90" s="12" t="s">
        <v>63</v>
      </c>
      <c r="BA90" s="12" t="b">
        <f t="shared" si="38"/>
        <v>0</v>
      </c>
      <c r="BB90" s="12" t="s">
        <v>63</v>
      </c>
      <c r="BC90" s="11" t="s">
        <v>9376</v>
      </c>
      <c r="BD90" s="12" t="s">
        <v>63</v>
      </c>
      <c r="BE90" s="12" t="b">
        <f t="shared" si="39"/>
        <v>0</v>
      </c>
      <c r="BF90" s="13" t="s">
        <v>1483</v>
      </c>
      <c r="BG90" s="13" t="s">
        <v>9377</v>
      </c>
      <c r="BH90" s="11" t="s">
        <v>64</v>
      </c>
      <c r="BI90" s="11" t="s">
        <v>64</v>
      </c>
      <c r="BJ90" s="11" t="b">
        <f t="shared" si="40"/>
        <v>1</v>
      </c>
      <c r="BK90" s="11" t="s">
        <v>65</v>
      </c>
      <c r="BL90" s="11" t="s">
        <v>65</v>
      </c>
      <c r="BM90" s="11" t="b">
        <f t="shared" si="41"/>
        <v>1</v>
      </c>
      <c r="BN90" s="16" t="s">
        <v>66</v>
      </c>
      <c r="BO90" s="11" t="s">
        <v>64</v>
      </c>
      <c r="BP90" s="11" t="s">
        <v>64</v>
      </c>
      <c r="BQ90" s="11" t="b">
        <f t="shared" si="42"/>
        <v>1</v>
      </c>
      <c r="BR90" s="11" t="s">
        <v>254</v>
      </c>
      <c r="BS90" s="11" t="s">
        <v>254</v>
      </c>
      <c r="BT90" s="11" t="b">
        <f t="shared" si="43"/>
        <v>1</v>
      </c>
      <c r="BU90" s="12" t="s">
        <v>63</v>
      </c>
      <c r="BV90" s="12" t="s">
        <v>63</v>
      </c>
      <c r="BW90" s="12" t="b">
        <f t="shared" si="44"/>
        <v>1</v>
      </c>
      <c r="BX90" s="11" t="s">
        <v>1413</v>
      </c>
      <c r="BY90" s="12" t="s">
        <v>63</v>
      </c>
      <c r="BZ90" s="12" t="s">
        <v>63</v>
      </c>
      <c r="CA90" s="12" t="b">
        <f t="shared" si="45"/>
        <v>1</v>
      </c>
      <c r="CB90" s="11" t="s">
        <v>254</v>
      </c>
      <c r="CC90" s="11" t="s">
        <v>254</v>
      </c>
      <c r="CD90" s="11" t="b">
        <f t="shared" si="46"/>
        <v>1</v>
      </c>
      <c r="CE90" s="12" t="s">
        <v>63</v>
      </c>
      <c r="CF90" s="12" t="s">
        <v>63</v>
      </c>
      <c r="CG90" s="12" t="b">
        <f t="shared" si="47"/>
        <v>1</v>
      </c>
      <c r="CH90" s="12" t="s">
        <v>63</v>
      </c>
      <c r="CI90" s="12" t="s">
        <v>63</v>
      </c>
      <c r="CJ90" s="12" t="s">
        <v>63</v>
      </c>
      <c r="CK90" s="12" t="b">
        <f t="shared" si="48"/>
        <v>1</v>
      </c>
      <c r="CL90" s="25"/>
      <c r="CM90" s="11" t="s">
        <v>1128</v>
      </c>
      <c r="CN90" s="11" t="s">
        <v>1309</v>
      </c>
      <c r="CO90" s="11" t="b">
        <f t="shared" si="49"/>
        <v>0</v>
      </c>
      <c r="CP90" s="12" t="s">
        <v>63</v>
      </c>
      <c r="CQ90" s="12" t="s">
        <v>63</v>
      </c>
      <c r="CR90" s="12" t="b">
        <f t="shared" si="50"/>
        <v>1</v>
      </c>
      <c r="CS90" s="11" t="b">
        <v>0</v>
      </c>
      <c r="CT90" s="11" t="s">
        <v>69</v>
      </c>
      <c r="CU90" s="11" t="b">
        <f t="shared" si="51"/>
        <v>1</v>
      </c>
      <c r="CV90" s="12" t="s">
        <v>1130</v>
      </c>
      <c r="CW90" s="12" t="s">
        <v>63</v>
      </c>
      <c r="CX90" s="12" t="b">
        <f t="shared" si="52"/>
        <v>0</v>
      </c>
      <c r="CY90" s="25"/>
      <c r="CZ90" s="11" t="s">
        <v>211</v>
      </c>
      <c r="DA90" s="11" t="s">
        <v>211</v>
      </c>
      <c r="DB90" s="11" t="b">
        <f t="shared" si="53"/>
        <v>1</v>
      </c>
      <c r="DC90" s="11" t="s">
        <v>212</v>
      </c>
      <c r="DD90" s="12" t="s">
        <v>73</v>
      </c>
      <c r="DE90" s="12" t="s">
        <v>73</v>
      </c>
      <c r="DF90" s="13" t="b">
        <f t="shared" si="54"/>
        <v>1</v>
      </c>
      <c r="DG90" s="12" t="s">
        <v>73</v>
      </c>
      <c r="DH90" s="12" t="s">
        <v>73</v>
      </c>
      <c r="DI90" s="12" t="b">
        <f t="shared" si="55"/>
        <v>1</v>
      </c>
      <c r="DJ90" s="12" t="s">
        <v>73</v>
      </c>
      <c r="DK90" s="12" t="s">
        <v>73</v>
      </c>
      <c r="DL90" s="12" t="s">
        <v>73</v>
      </c>
      <c r="DM90" s="12" t="s">
        <v>73</v>
      </c>
      <c r="DN90" s="12" t="s">
        <v>73</v>
      </c>
      <c r="DO90" s="12" t="s">
        <v>73</v>
      </c>
      <c r="DP90" s="12" t="s">
        <v>73</v>
      </c>
      <c r="DQ90" s="12" t="s">
        <v>73</v>
      </c>
      <c r="DR90" s="12" t="s">
        <v>73</v>
      </c>
      <c r="DS90" s="12" t="s">
        <v>73</v>
      </c>
      <c r="DT90" s="12" t="s">
        <v>73</v>
      </c>
      <c r="DU90" s="25"/>
      <c r="DV90" s="11" t="s">
        <v>1485</v>
      </c>
      <c r="DW90" s="11" t="s">
        <v>9216</v>
      </c>
      <c r="DX90" s="13" t="s">
        <v>9378</v>
      </c>
      <c r="DY90" s="12" t="s">
        <v>9037</v>
      </c>
      <c r="DZ90" s="12" t="s">
        <v>9038</v>
      </c>
      <c r="EA90" s="14" t="s">
        <v>63</v>
      </c>
      <c r="EB90" s="14">
        <v>45710</v>
      </c>
      <c r="EC90" s="14">
        <v>45710</v>
      </c>
      <c r="ED90" s="14">
        <v>45710</v>
      </c>
      <c r="EE90" s="136" t="b">
        <f>Table4[[#This Row],[Laatst gewijzigd op]]=Table4[[#This Row],[LastModifiedOn21]]</f>
        <v>1</v>
      </c>
      <c r="EF90" s="97"/>
    </row>
    <row r="91" spans="1:136" s="15" customFormat="1" ht="12.75" customHeight="1">
      <c r="A91" s="96">
        <v>89</v>
      </c>
      <c r="B91" s="44" t="s">
        <v>1487</v>
      </c>
      <c r="C91" s="44" t="s">
        <v>1487</v>
      </c>
      <c r="D91" s="44" t="b">
        <f t="shared" si="28"/>
        <v>1</v>
      </c>
      <c r="E91" s="44" t="s">
        <v>1488</v>
      </c>
      <c r="F91" s="44" t="s">
        <v>1489</v>
      </c>
      <c r="G91" s="44" t="s">
        <v>1489</v>
      </c>
      <c r="H91" s="44" t="b">
        <f t="shared" si="29"/>
        <v>1</v>
      </c>
      <c r="I91" s="48" t="s">
        <v>1490</v>
      </c>
      <c r="J91" s="12">
        <v>3780</v>
      </c>
      <c r="K91" s="12">
        <v>3559</v>
      </c>
      <c r="L91" s="13" t="s">
        <v>1491</v>
      </c>
      <c r="M91" s="13" t="s">
        <v>8852</v>
      </c>
      <c r="N91" s="13" t="s">
        <v>8851</v>
      </c>
      <c r="O91" s="13" t="s">
        <v>8851</v>
      </c>
      <c r="P91" s="25"/>
      <c r="Q91" s="11" t="s">
        <v>1317</v>
      </c>
      <c r="R91" s="11" t="s">
        <v>1317</v>
      </c>
      <c r="S91" s="11" t="b">
        <f t="shared" si="30"/>
        <v>1</v>
      </c>
      <c r="T91" s="11" t="s">
        <v>1318</v>
      </c>
      <c r="U91" s="11" t="s">
        <v>1492</v>
      </c>
      <c r="V91" s="11" t="s">
        <v>1492</v>
      </c>
      <c r="W91" s="11" t="b">
        <f t="shared" si="31"/>
        <v>1</v>
      </c>
      <c r="X91" s="11" t="s">
        <v>1393</v>
      </c>
      <c r="Y91" s="11" t="s">
        <v>1393</v>
      </c>
      <c r="Z91" s="11" t="b">
        <f t="shared" si="32"/>
        <v>1</v>
      </c>
      <c r="AA91" s="11" t="s">
        <v>1393</v>
      </c>
      <c r="AB91" s="11" t="s">
        <v>1393</v>
      </c>
      <c r="AC91" s="11" t="s">
        <v>1393</v>
      </c>
      <c r="AD91" s="11" t="b">
        <f t="shared" si="33"/>
        <v>1</v>
      </c>
      <c r="AE91" s="11" t="s">
        <v>1321</v>
      </c>
      <c r="AF91" s="11" t="s">
        <v>1321</v>
      </c>
      <c r="AG91" s="11" t="b">
        <f t="shared" si="34"/>
        <v>1</v>
      </c>
      <c r="AH91" s="11" t="s">
        <v>1322</v>
      </c>
      <c r="AI91" s="11" t="s">
        <v>1323</v>
      </c>
      <c r="AJ91" s="11" t="s">
        <v>1323</v>
      </c>
      <c r="AK91" s="11" t="b">
        <f t="shared" si="35"/>
        <v>1</v>
      </c>
      <c r="AL91" s="11" t="s">
        <v>9142</v>
      </c>
      <c r="AM91" s="11" t="s">
        <v>63</v>
      </c>
      <c r="AN91" s="11" t="b">
        <f t="shared" si="36"/>
        <v>0</v>
      </c>
      <c r="AO91" s="11" t="s">
        <v>9143</v>
      </c>
      <c r="AP91" s="11" t="s">
        <v>9144</v>
      </c>
      <c r="AQ91" s="11" t="s">
        <v>63</v>
      </c>
      <c r="AR91" s="11" t="b">
        <f t="shared" si="37"/>
        <v>0</v>
      </c>
      <c r="AS91" s="11" t="s">
        <v>61</v>
      </c>
      <c r="AT91" s="11"/>
      <c r="AU91" s="11"/>
      <c r="AV91" s="11"/>
      <c r="AW91" s="11"/>
      <c r="AX91" s="12" t="s">
        <v>61</v>
      </c>
      <c r="AY91" s="11" t="s">
        <v>9379</v>
      </c>
      <c r="AZ91" s="12" t="s">
        <v>63</v>
      </c>
      <c r="BA91" s="12" t="b">
        <f t="shared" si="38"/>
        <v>0</v>
      </c>
      <c r="BB91" s="12" t="s">
        <v>63</v>
      </c>
      <c r="BC91" s="11" t="s">
        <v>9380</v>
      </c>
      <c r="BD91" s="12" t="s">
        <v>63</v>
      </c>
      <c r="BE91" s="12" t="b">
        <f t="shared" si="39"/>
        <v>0</v>
      </c>
      <c r="BF91" s="13" t="s">
        <v>1493</v>
      </c>
      <c r="BG91" s="13" t="s">
        <v>9381</v>
      </c>
      <c r="BH91" s="11" t="s">
        <v>64</v>
      </c>
      <c r="BI91" s="11" t="s">
        <v>64</v>
      </c>
      <c r="BJ91" s="11" t="b">
        <f t="shared" si="40"/>
        <v>1</v>
      </c>
      <c r="BK91" s="11" t="s">
        <v>65</v>
      </c>
      <c r="BL91" s="11" t="s">
        <v>65</v>
      </c>
      <c r="BM91" s="11" t="b">
        <f t="shared" si="41"/>
        <v>1</v>
      </c>
      <c r="BN91" s="16" t="s">
        <v>66</v>
      </c>
      <c r="BO91" s="11" t="s">
        <v>64</v>
      </c>
      <c r="BP91" s="11" t="s">
        <v>64</v>
      </c>
      <c r="BQ91" s="11" t="b">
        <f t="shared" si="42"/>
        <v>1</v>
      </c>
      <c r="BR91" s="11" t="s">
        <v>203</v>
      </c>
      <c r="BS91" s="11" t="s">
        <v>203</v>
      </c>
      <c r="BT91" s="11" t="b">
        <f t="shared" si="43"/>
        <v>1</v>
      </c>
      <c r="BU91" s="11" t="s">
        <v>1494</v>
      </c>
      <c r="BV91" s="12" t="s">
        <v>1494</v>
      </c>
      <c r="BW91" s="12" t="b">
        <f t="shared" si="44"/>
        <v>1</v>
      </c>
      <c r="BX91" s="11" t="s">
        <v>1495</v>
      </c>
      <c r="BY91" s="11" t="s">
        <v>1496</v>
      </c>
      <c r="BZ91" s="12" t="s">
        <v>1496</v>
      </c>
      <c r="CA91" s="12" t="b">
        <f t="shared" si="45"/>
        <v>1</v>
      </c>
      <c r="CB91" s="11" t="s">
        <v>203</v>
      </c>
      <c r="CC91" s="11" t="s">
        <v>203</v>
      </c>
      <c r="CD91" s="11" t="b">
        <f t="shared" si="46"/>
        <v>1</v>
      </c>
      <c r="CE91" s="11" t="s">
        <v>1497</v>
      </c>
      <c r="CF91" s="12" t="s">
        <v>1497</v>
      </c>
      <c r="CG91" s="12" t="b">
        <f t="shared" si="47"/>
        <v>1</v>
      </c>
      <c r="CH91" s="11" t="s">
        <v>1495</v>
      </c>
      <c r="CI91" s="11" t="s">
        <v>1498</v>
      </c>
      <c r="CJ91" s="12" t="s">
        <v>1498</v>
      </c>
      <c r="CK91" s="12" t="b">
        <f t="shared" si="48"/>
        <v>1</v>
      </c>
      <c r="CL91" s="25"/>
      <c r="CM91" s="11" t="s">
        <v>135</v>
      </c>
      <c r="CN91" s="11" t="s">
        <v>8917</v>
      </c>
      <c r="CO91" s="11" t="b">
        <f t="shared" si="49"/>
        <v>0</v>
      </c>
      <c r="CP91" s="11" t="s">
        <v>1396</v>
      </c>
      <c r="CQ91" s="12" t="s">
        <v>1327</v>
      </c>
      <c r="CR91" s="12" t="b">
        <f t="shared" si="50"/>
        <v>0</v>
      </c>
      <c r="CS91" s="11" t="b">
        <v>0</v>
      </c>
      <c r="CT91" s="11" t="s">
        <v>114</v>
      </c>
      <c r="CU91" s="11" t="b">
        <f t="shared" si="51"/>
        <v>1</v>
      </c>
      <c r="CV91" s="12" t="s">
        <v>63</v>
      </c>
      <c r="CW91" s="12" t="s">
        <v>63</v>
      </c>
      <c r="CX91" s="12" t="b">
        <f t="shared" si="52"/>
        <v>1</v>
      </c>
      <c r="CY91" s="25"/>
      <c r="CZ91" s="11" t="s">
        <v>211</v>
      </c>
      <c r="DA91" s="11" t="s">
        <v>211</v>
      </c>
      <c r="DB91" s="11" t="b">
        <f t="shared" si="53"/>
        <v>1</v>
      </c>
      <c r="DC91" s="11" t="s">
        <v>212</v>
      </c>
      <c r="DD91" s="12" t="s">
        <v>73</v>
      </c>
      <c r="DE91" s="12" t="s">
        <v>73</v>
      </c>
      <c r="DF91" s="13" t="b">
        <f t="shared" si="54"/>
        <v>1</v>
      </c>
      <c r="DG91" s="12" t="s">
        <v>73</v>
      </c>
      <c r="DH91" s="12" t="s">
        <v>73</v>
      </c>
      <c r="DI91" s="12" t="b">
        <f t="shared" si="55"/>
        <v>1</v>
      </c>
      <c r="DJ91" s="12" t="s">
        <v>73</v>
      </c>
      <c r="DK91" s="12" t="s">
        <v>73</v>
      </c>
      <c r="DL91" s="12" t="s">
        <v>73</v>
      </c>
      <c r="DM91" s="12" t="s">
        <v>73</v>
      </c>
      <c r="DN91" s="12" t="s">
        <v>73</v>
      </c>
      <c r="DO91" s="12" t="s">
        <v>73</v>
      </c>
      <c r="DP91" s="12" t="s">
        <v>73</v>
      </c>
      <c r="DQ91" s="12" t="s">
        <v>73</v>
      </c>
      <c r="DR91" s="12" t="s">
        <v>73</v>
      </c>
      <c r="DS91" s="12" t="s">
        <v>73</v>
      </c>
      <c r="DT91" s="12" t="s">
        <v>73</v>
      </c>
      <c r="DU91" s="25"/>
      <c r="DV91" s="11" t="s">
        <v>1499</v>
      </c>
      <c r="DW91" s="11" t="s">
        <v>9324</v>
      </c>
      <c r="DX91" s="13" t="s">
        <v>9382</v>
      </c>
      <c r="DY91" s="12" t="s">
        <v>9037</v>
      </c>
      <c r="DZ91" s="12" t="s">
        <v>9038</v>
      </c>
      <c r="EA91" s="14" t="s">
        <v>63</v>
      </c>
      <c r="EB91" s="14" t="s">
        <v>63</v>
      </c>
      <c r="EC91" s="14">
        <v>45346</v>
      </c>
      <c r="ED91" s="14">
        <v>45346</v>
      </c>
      <c r="EE91" s="136" t="b">
        <f>Table4[[#This Row],[Laatst gewijzigd op]]=Table4[[#This Row],[LastModifiedOn21]]</f>
        <v>1</v>
      </c>
      <c r="EF91" s="97"/>
    </row>
    <row r="92" spans="1:136" s="15" customFormat="1" ht="12.75" customHeight="1">
      <c r="A92" s="96">
        <v>90</v>
      </c>
      <c r="B92" s="44" t="s">
        <v>1501</v>
      </c>
      <c r="C92" s="44" t="s">
        <v>1501</v>
      </c>
      <c r="D92" s="44" t="b">
        <f t="shared" si="28"/>
        <v>1</v>
      </c>
      <c r="E92" s="44" t="s">
        <v>1502</v>
      </c>
      <c r="F92" s="44" t="s">
        <v>1503</v>
      </c>
      <c r="G92" s="44" t="s">
        <v>1503</v>
      </c>
      <c r="H92" s="44" t="b">
        <f t="shared" si="29"/>
        <v>1</v>
      </c>
      <c r="I92" s="11" t="s">
        <v>1504</v>
      </c>
      <c r="J92" s="12">
        <v>3761</v>
      </c>
      <c r="K92" s="12">
        <v>3535</v>
      </c>
      <c r="L92" s="13" t="s">
        <v>1505</v>
      </c>
      <c r="M92" s="13" t="s">
        <v>8852</v>
      </c>
      <c r="N92" s="13" t="s">
        <v>8851</v>
      </c>
      <c r="O92" s="13" t="s">
        <v>8851</v>
      </c>
      <c r="P92" s="25"/>
      <c r="Q92" s="11" t="s">
        <v>1506</v>
      </c>
      <c r="R92" s="11" t="s">
        <v>1506</v>
      </c>
      <c r="S92" s="11" t="b">
        <f t="shared" si="30"/>
        <v>1</v>
      </c>
      <c r="T92" s="11" t="s">
        <v>1507</v>
      </c>
      <c r="U92" s="11" t="s">
        <v>1508</v>
      </c>
      <c r="V92" s="11" t="s">
        <v>1508</v>
      </c>
      <c r="W92" s="11" t="b">
        <f t="shared" si="31"/>
        <v>1</v>
      </c>
      <c r="X92" s="11" t="s">
        <v>1509</v>
      </c>
      <c r="Y92" s="11" t="s">
        <v>1509</v>
      </c>
      <c r="Z92" s="11" t="b">
        <f t="shared" si="32"/>
        <v>1</v>
      </c>
      <c r="AA92" s="11" t="s">
        <v>1509</v>
      </c>
      <c r="AB92" s="11" t="s">
        <v>1509</v>
      </c>
      <c r="AC92" s="11" t="s">
        <v>1509</v>
      </c>
      <c r="AD92" s="11" t="b">
        <f t="shared" si="33"/>
        <v>1</v>
      </c>
      <c r="AE92" s="11" t="s">
        <v>9383</v>
      </c>
      <c r="AF92" s="11" t="s">
        <v>1510</v>
      </c>
      <c r="AG92" s="11" t="b">
        <f t="shared" si="34"/>
        <v>0</v>
      </c>
      <c r="AH92" s="11" t="s">
        <v>1511</v>
      </c>
      <c r="AI92" s="11" t="s">
        <v>9384</v>
      </c>
      <c r="AJ92" s="11" t="s">
        <v>1512</v>
      </c>
      <c r="AK92" s="11" t="b">
        <f t="shared" si="35"/>
        <v>0</v>
      </c>
      <c r="AL92" s="12" t="s">
        <v>63</v>
      </c>
      <c r="AM92" s="11" t="s">
        <v>63</v>
      </c>
      <c r="AN92" s="11" t="b">
        <f t="shared" si="36"/>
        <v>1</v>
      </c>
      <c r="AO92" s="12" t="s">
        <v>63</v>
      </c>
      <c r="AP92" s="12" t="s">
        <v>63</v>
      </c>
      <c r="AQ92" s="11" t="s">
        <v>63</v>
      </c>
      <c r="AR92" s="11" t="b">
        <f t="shared" si="37"/>
        <v>1</v>
      </c>
      <c r="AS92" s="11" t="s">
        <v>61</v>
      </c>
      <c r="AT92" s="11"/>
      <c r="AU92" s="11"/>
      <c r="AV92" s="11"/>
      <c r="AW92" s="12"/>
      <c r="AX92" s="12" t="s">
        <v>61</v>
      </c>
      <c r="AY92" s="12" t="s">
        <v>63</v>
      </c>
      <c r="AZ92" s="12" t="s">
        <v>63</v>
      </c>
      <c r="BA92" s="12" t="b">
        <f t="shared" si="38"/>
        <v>1</v>
      </c>
      <c r="BB92" s="12" t="s">
        <v>63</v>
      </c>
      <c r="BC92" s="12" t="s">
        <v>63</v>
      </c>
      <c r="BD92" s="12" t="s">
        <v>63</v>
      </c>
      <c r="BE92" s="12" t="b">
        <f t="shared" si="39"/>
        <v>1</v>
      </c>
      <c r="BF92" s="13" t="s">
        <v>1513</v>
      </c>
      <c r="BG92" s="13" t="s">
        <v>9385</v>
      </c>
      <c r="BH92" s="11" t="s">
        <v>203</v>
      </c>
      <c r="BI92" s="11" t="s">
        <v>203</v>
      </c>
      <c r="BJ92" s="11" t="b">
        <f t="shared" si="40"/>
        <v>1</v>
      </c>
      <c r="BK92" s="11" t="s">
        <v>1514</v>
      </c>
      <c r="BL92" s="11" t="s">
        <v>1514</v>
      </c>
      <c r="BM92" s="11" t="b">
        <f t="shared" si="41"/>
        <v>1</v>
      </c>
      <c r="BN92" s="16" t="s">
        <v>1515</v>
      </c>
      <c r="BO92" s="11" t="s">
        <v>1516</v>
      </c>
      <c r="BP92" s="11" t="s">
        <v>1516</v>
      </c>
      <c r="BQ92" s="11" t="b">
        <f t="shared" si="42"/>
        <v>1</v>
      </c>
      <c r="BR92" s="11" t="s">
        <v>254</v>
      </c>
      <c r="BS92" s="11" t="s">
        <v>254</v>
      </c>
      <c r="BT92" s="11" t="b">
        <f t="shared" si="43"/>
        <v>1</v>
      </c>
      <c r="BU92" s="12" t="s">
        <v>63</v>
      </c>
      <c r="BV92" s="12" t="s">
        <v>63</v>
      </c>
      <c r="BW92" s="12" t="b">
        <f t="shared" si="44"/>
        <v>1</v>
      </c>
      <c r="BX92" s="12" t="s">
        <v>63</v>
      </c>
      <c r="BY92" s="12" t="s">
        <v>63</v>
      </c>
      <c r="BZ92" s="12" t="s">
        <v>63</v>
      </c>
      <c r="CA92" s="12" t="b">
        <f t="shared" si="45"/>
        <v>1</v>
      </c>
      <c r="CB92" s="11" t="s">
        <v>254</v>
      </c>
      <c r="CC92" s="11" t="s">
        <v>254</v>
      </c>
      <c r="CD92" s="11" t="b">
        <f t="shared" si="46"/>
        <v>1</v>
      </c>
      <c r="CE92" s="12" t="s">
        <v>63</v>
      </c>
      <c r="CF92" s="12" t="s">
        <v>63</v>
      </c>
      <c r="CG92" s="12" t="b">
        <f t="shared" si="47"/>
        <v>1</v>
      </c>
      <c r="CH92" s="12" t="s">
        <v>63</v>
      </c>
      <c r="CI92" s="12" t="s">
        <v>63</v>
      </c>
      <c r="CJ92" s="12" t="s">
        <v>63</v>
      </c>
      <c r="CK92" s="12" t="b">
        <f t="shared" si="48"/>
        <v>1</v>
      </c>
      <c r="CL92" s="25"/>
      <c r="CM92" s="11" t="s">
        <v>135</v>
      </c>
      <c r="CN92" s="11" t="s">
        <v>8917</v>
      </c>
      <c r="CO92" s="11" t="b">
        <f t="shared" si="49"/>
        <v>0</v>
      </c>
      <c r="CP92" s="11" t="s">
        <v>1517</v>
      </c>
      <c r="CQ92" s="12" t="s">
        <v>1517</v>
      </c>
      <c r="CR92" s="12" t="b">
        <f t="shared" si="50"/>
        <v>1</v>
      </c>
      <c r="CS92" s="11" t="b">
        <v>0</v>
      </c>
      <c r="CT92" s="11" t="s">
        <v>114</v>
      </c>
      <c r="CU92" s="11" t="b">
        <f t="shared" si="51"/>
        <v>1</v>
      </c>
      <c r="CV92" s="12" t="s">
        <v>63</v>
      </c>
      <c r="CW92" s="12" t="s">
        <v>63</v>
      </c>
      <c r="CX92" s="12" t="b">
        <f t="shared" si="52"/>
        <v>1</v>
      </c>
      <c r="CY92" s="25"/>
      <c r="CZ92" s="11" t="s">
        <v>409</v>
      </c>
      <c r="DA92" s="11" t="s">
        <v>410</v>
      </c>
      <c r="DB92" s="11" t="b">
        <f t="shared" si="53"/>
        <v>0</v>
      </c>
      <c r="DC92" s="11" t="s">
        <v>212</v>
      </c>
      <c r="DD92" s="12" t="s">
        <v>73</v>
      </c>
      <c r="DE92" s="12" t="s">
        <v>73</v>
      </c>
      <c r="DF92" s="13" t="b">
        <f t="shared" si="54"/>
        <v>1</v>
      </c>
      <c r="DG92" s="12" t="s">
        <v>73</v>
      </c>
      <c r="DH92" s="12" t="s">
        <v>73</v>
      </c>
      <c r="DI92" s="12" t="b">
        <f t="shared" si="55"/>
        <v>1</v>
      </c>
      <c r="DJ92" s="12" t="s">
        <v>73</v>
      </c>
      <c r="DK92" s="12" t="s">
        <v>73</v>
      </c>
      <c r="DL92" s="12" t="s">
        <v>73</v>
      </c>
      <c r="DM92" s="12" t="s">
        <v>73</v>
      </c>
      <c r="DN92" s="12" t="s">
        <v>73</v>
      </c>
      <c r="DO92" s="12" t="s">
        <v>73</v>
      </c>
      <c r="DP92" s="12" t="s">
        <v>73</v>
      </c>
      <c r="DQ92" s="12" t="s">
        <v>73</v>
      </c>
      <c r="DR92" s="12" t="s">
        <v>73</v>
      </c>
      <c r="DS92" s="12" t="s">
        <v>213</v>
      </c>
      <c r="DT92" s="12" t="s">
        <v>73</v>
      </c>
      <c r="DU92" s="25"/>
      <c r="DV92" s="11" t="s">
        <v>1518</v>
      </c>
      <c r="DW92" s="11" t="s">
        <v>1504</v>
      </c>
      <c r="DX92" s="13" t="s">
        <v>9386</v>
      </c>
      <c r="DY92" s="12" t="s">
        <v>9037</v>
      </c>
      <c r="DZ92" s="12" t="s">
        <v>9038</v>
      </c>
      <c r="EA92" s="14" t="s">
        <v>63</v>
      </c>
      <c r="EB92" s="14" t="s">
        <v>63</v>
      </c>
      <c r="EC92" s="14">
        <v>45346</v>
      </c>
      <c r="ED92" s="14">
        <v>45346</v>
      </c>
      <c r="EE92" s="136" t="b">
        <f>Table4[[#This Row],[Laatst gewijzigd op]]=Table4[[#This Row],[LastModifiedOn21]]</f>
        <v>1</v>
      </c>
      <c r="EF92" s="97"/>
    </row>
    <row r="93" spans="1:136" s="15" customFormat="1" ht="12.75" customHeight="1">
      <c r="A93" s="96">
        <v>91</v>
      </c>
      <c r="B93" s="44" t="s">
        <v>1520</v>
      </c>
      <c r="C93" s="44" t="s">
        <v>1520</v>
      </c>
      <c r="D93" s="44" t="b">
        <f t="shared" si="28"/>
        <v>1</v>
      </c>
      <c r="E93" s="44" t="s">
        <v>1521</v>
      </c>
      <c r="F93" s="44" t="s">
        <v>1522</v>
      </c>
      <c r="G93" s="44" t="s">
        <v>1522</v>
      </c>
      <c r="H93" s="44" t="b">
        <f t="shared" si="29"/>
        <v>1</v>
      </c>
      <c r="I93" s="11" t="s">
        <v>1333</v>
      </c>
      <c r="J93" s="12">
        <v>3762</v>
      </c>
      <c r="K93" s="12">
        <v>3536</v>
      </c>
      <c r="L93" s="13" t="s">
        <v>1523</v>
      </c>
      <c r="M93" s="13" t="s">
        <v>8852</v>
      </c>
      <c r="N93" s="13" t="s">
        <v>8851</v>
      </c>
      <c r="O93" s="13" t="s">
        <v>8851</v>
      </c>
      <c r="P93" s="25"/>
      <c r="Q93" s="11" t="s">
        <v>1335</v>
      </c>
      <c r="R93" s="11" t="s">
        <v>1335</v>
      </c>
      <c r="S93" s="11" t="b">
        <f t="shared" si="30"/>
        <v>1</v>
      </c>
      <c r="T93" s="11" t="s">
        <v>1336</v>
      </c>
      <c r="U93" s="11" t="s">
        <v>1337</v>
      </c>
      <c r="V93" s="11" t="s">
        <v>1337</v>
      </c>
      <c r="W93" s="11" t="b">
        <f t="shared" si="31"/>
        <v>1</v>
      </c>
      <c r="X93" s="11" t="s">
        <v>1524</v>
      </c>
      <c r="Y93" s="11" t="s">
        <v>1524</v>
      </c>
      <c r="Z93" s="11" t="b">
        <f t="shared" si="32"/>
        <v>1</v>
      </c>
      <c r="AA93" s="11" t="s">
        <v>1524</v>
      </c>
      <c r="AB93" s="11" t="s">
        <v>1524</v>
      </c>
      <c r="AC93" s="11" t="s">
        <v>1524</v>
      </c>
      <c r="AD93" s="11" t="b">
        <f t="shared" si="33"/>
        <v>1</v>
      </c>
      <c r="AE93" s="11" t="s">
        <v>1525</v>
      </c>
      <c r="AF93" s="11" t="s">
        <v>1525</v>
      </c>
      <c r="AG93" s="11" t="b">
        <f t="shared" si="34"/>
        <v>1</v>
      </c>
      <c r="AH93" s="11" t="s">
        <v>1526</v>
      </c>
      <c r="AI93" s="11" t="s">
        <v>1527</v>
      </c>
      <c r="AJ93" s="11" t="s">
        <v>1527</v>
      </c>
      <c r="AK93" s="11" t="b">
        <f t="shared" si="35"/>
        <v>1</v>
      </c>
      <c r="AL93" s="11" t="s">
        <v>1528</v>
      </c>
      <c r="AM93" s="11" t="s">
        <v>1528</v>
      </c>
      <c r="AN93" s="11" t="b">
        <f t="shared" si="36"/>
        <v>1</v>
      </c>
      <c r="AO93" s="11" t="s">
        <v>1529</v>
      </c>
      <c r="AP93" s="11" t="s">
        <v>1530</v>
      </c>
      <c r="AQ93" s="11" t="s">
        <v>1530</v>
      </c>
      <c r="AR93" s="11" t="b">
        <f t="shared" si="37"/>
        <v>1</v>
      </c>
      <c r="AS93" s="11" t="s">
        <v>61</v>
      </c>
      <c r="AT93" s="11"/>
      <c r="AU93" s="11"/>
      <c r="AV93" s="11"/>
      <c r="AW93" s="23"/>
      <c r="AX93" s="12" t="s">
        <v>61</v>
      </c>
      <c r="AY93" s="23" t="s">
        <v>9387</v>
      </c>
      <c r="AZ93" s="12" t="s">
        <v>9331</v>
      </c>
      <c r="BA93" s="12" t="b">
        <f t="shared" si="38"/>
        <v>0</v>
      </c>
      <c r="BB93" s="12" t="s">
        <v>63</v>
      </c>
      <c r="BC93" s="23" t="s">
        <v>9388</v>
      </c>
      <c r="BD93" s="12" t="s">
        <v>9248</v>
      </c>
      <c r="BE93" s="12" t="b">
        <f t="shared" si="39"/>
        <v>0</v>
      </c>
      <c r="BF93" s="13" t="s">
        <v>1531</v>
      </c>
      <c r="BG93" s="13" t="s">
        <v>9389</v>
      </c>
      <c r="BH93" s="11" t="s">
        <v>203</v>
      </c>
      <c r="BI93" s="11" t="s">
        <v>203</v>
      </c>
      <c r="BJ93" s="11" t="b">
        <f t="shared" si="40"/>
        <v>1</v>
      </c>
      <c r="BK93" s="11" t="s">
        <v>1514</v>
      </c>
      <c r="BL93" s="11" t="s">
        <v>1514</v>
      </c>
      <c r="BM93" s="11" t="b">
        <f t="shared" si="41"/>
        <v>1</v>
      </c>
      <c r="BN93" s="16" t="s">
        <v>1532</v>
      </c>
      <c r="BO93" s="11" t="s">
        <v>1516</v>
      </c>
      <c r="BP93" s="11" t="s">
        <v>1516</v>
      </c>
      <c r="BQ93" s="11" t="b">
        <f t="shared" si="42"/>
        <v>1</v>
      </c>
      <c r="BR93" s="11" t="s">
        <v>254</v>
      </c>
      <c r="BS93" s="11" t="s">
        <v>254</v>
      </c>
      <c r="BT93" s="11" t="b">
        <f t="shared" si="43"/>
        <v>1</v>
      </c>
      <c r="BU93" s="12" t="s">
        <v>63</v>
      </c>
      <c r="BV93" s="12" t="s">
        <v>63</v>
      </c>
      <c r="BW93" s="12" t="b">
        <f t="shared" si="44"/>
        <v>1</v>
      </c>
      <c r="BX93" s="12" t="s">
        <v>63</v>
      </c>
      <c r="BY93" s="12" t="s">
        <v>63</v>
      </c>
      <c r="BZ93" s="12" t="s">
        <v>63</v>
      </c>
      <c r="CA93" s="12" t="b">
        <f t="shared" si="45"/>
        <v>1</v>
      </c>
      <c r="CB93" s="11" t="s">
        <v>254</v>
      </c>
      <c r="CC93" s="11" t="s">
        <v>254</v>
      </c>
      <c r="CD93" s="11" t="b">
        <f t="shared" si="46"/>
        <v>1</v>
      </c>
      <c r="CE93" s="12" t="s">
        <v>63</v>
      </c>
      <c r="CF93" s="12" t="s">
        <v>63</v>
      </c>
      <c r="CG93" s="12" t="b">
        <f t="shared" si="47"/>
        <v>1</v>
      </c>
      <c r="CH93" s="12" t="s">
        <v>63</v>
      </c>
      <c r="CI93" s="12" t="s">
        <v>63</v>
      </c>
      <c r="CJ93" s="12" t="s">
        <v>63</v>
      </c>
      <c r="CK93" s="12" t="b">
        <f t="shared" si="48"/>
        <v>1</v>
      </c>
      <c r="CL93" s="25"/>
      <c r="CM93" s="11" t="s">
        <v>1128</v>
      </c>
      <c r="CN93" s="11" t="s">
        <v>1309</v>
      </c>
      <c r="CO93" s="11" t="b">
        <f t="shared" si="49"/>
        <v>0</v>
      </c>
      <c r="CP93" s="12" t="s">
        <v>63</v>
      </c>
      <c r="CQ93" s="12" t="s">
        <v>63</v>
      </c>
      <c r="CR93" s="12" t="b">
        <f t="shared" si="50"/>
        <v>1</v>
      </c>
      <c r="CS93" s="11" t="b">
        <v>0</v>
      </c>
      <c r="CT93" s="11" t="s">
        <v>114</v>
      </c>
      <c r="CU93" s="11" t="b">
        <f t="shared" si="51"/>
        <v>1</v>
      </c>
      <c r="CV93" s="12" t="s">
        <v>1130</v>
      </c>
      <c r="CW93" s="12" t="s">
        <v>63</v>
      </c>
      <c r="CX93" s="12" t="b">
        <f t="shared" si="52"/>
        <v>0</v>
      </c>
      <c r="CY93" s="25"/>
      <c r="CZ93" s="11" t="s">
        <v>409</v>
      </c>
      <c r="DA93" s="11" t="s">
        <v>410</v>
      </c>
      <c r="DB93" s="11" t="b">
        <f t="shared" si="53"/>
        <v>0</v>
      </c>
      <c r="DC93" s="11" t="s">
        <v>212</v>
      </c>
      <c r="DD93" s="12" t="s">
        <v>73</v>
      </c>
      <c r="DE93" s="12" t="s">
        <v>73</v>
      </c>
      <c r="DF93" s="13" t="b">
        <f t="shared" si="54"/>
        <v>1</v>
      </c>
      <c r="DG93" s="12" t="s">
        <v>73</v>
      </c>
      <c r="DH93" s="12" t="s">
        <v>73</v>
      </c>
      <c r="DI93" s="12" t="b">
        <f t="shared" si="55"/>
        <v>1</v>
      </c>
      <c r="DJ93" s="12" t="s">
        <v>73</v>
      </c>
      <c r="DK93" s="12" t="s">
        <v>73</v>
      </c>
      <c r="DL93" s="12" t="s">
        <v>73</v>
      </c>
      <c r="DM93" s="12" t="s">
        <v>73</v>
      </c>
      <c r="DN93" s="12" t="s">
        <v>73</v>
      </c>
      <c r="DO93" s="12" t="s">
        <v>73</v>
      </c>
      <c r="DP93" s="12" t="s">
        <v>73</v>
      </c>
      <c r="DQ93" s="12" t="s">
        <v>73</v>
      </c>
      <c r="DR93" s="12" t="s">
        <v>73</v>
      </c>
      <c r="DS93" s="12" t="s">
        <v>213</v>
      </c>
      <c r="DT93" s="12" t="s">
        <v>73</v>
      </c>
      <c r="DU93" s="25"/>
      <c r="DV93" s="11" t="s">
        <v>1533</v>
      </c>
      <c r="DW93" s="11" t="s">
        <v>9216</v>
      </c>
      <c r="DX93" s="13" t="s">
        <v>9390</v>
      </c>
      <c r="DY93" s="12" t="s">
        <v>9037</v>
      </c>
      <c r="DZ93" s="12" t="s">
        <v>9038</v>
      </c>
      <c r="EA93" s="14" t="s">
        <v>63</v>
      </c>
      <c r="EB93" s="14">
        <v>45802</v>
      </c>
      <c r="EC93" s="14">
        <v>45801</v>
      </c>
      <c r="ED93" s="14">
        <v>45801</v>
      </c>
      <c r="EE93" s="136" t="b">
        <f>Table4[[#This Row],[Laatst gewijzigd op]]=Table4[[#This Row],[LastModifiedOn21]]</f>
        <v>1</v>
      </c>
      <c r="EF93" s="97"/>
    </row>
    <row r="94" spans="1:136" s="10" customFormat="1" ht="12.75" customHeight="1">
      <c r="A94" s="96">
        <v>92</v>
      </c>
      <c r="B94" s="44" t="s">
        <v>1535</v>
      </c>
      <c r="C94" s="44" t="s">
        <v>1535</v>
      </c>
      <c r="D94" s="44" t="b">
        <f t="shared" si="28"/>
        <v>1</v>
      </c>
      <c r="E94" s="44" t="s">
        <v>1536</v>
      </c>
      <c r="F94" s="44" t="s">
        <v>1537</v>
      </c>
      <c r="G94" s="44" t="s">
        <v>1537</v>
      </c>
      <c r="H94" s="44" t="b">
        <f t="shared" si="29"/>
        <v>1</v>
      </c>
      <c r="I94" s="11" t="s">
        <v>1347</v>
      </c>
      <c r="J94" s="12">
        <v>3763</v>
      </c>
      <c r="K94" s="12">
        <v>3536</v>
      </c>
      <c r="L94" s="13" t="s">
        <v>1538</v>
      </c>
      <c r="M94" s="13" t="s">
        <v>8852</v>
      </c>
      <c r="N94" s="13" t="s">
        <v>8851</v>
      </c>
      <c r="O94" s="13" t="s">
        <v>8851</v>
      </c>
      <c r="P94" s="25"/>
      <c r="Q94" s="11" t="s">
        <v>1317</v>
      </c>
      <c r="R94" s="11" t="s">
        <v>1317</v>
      </c>
      <c r="S94" s="11" t="b">
        <f t="shared" si="30"/>
        <v>1</v>
      </c>
      <c r="T94" s="11" t="s">
        <v>1318</v>
      </c>
      <c r="U94" s="11" t="s">
        <v>1319</v>
      </c>
      <c r="V94" s="11" t="s">
        <v>1319</v>
      </c>
      <c r="W94" s="11" t="b">
        <f t="shared" si="31"/>
        <v>1</v>
      </c>
      <c r="X94" s="11" t="s">
        <v>1539</v>
      </c>
      <c r="Y94" s="11" t="s">
        <v>1539</v>
      </c>
      <c r="Z94" s="11" t="b">
        <f t="shared" si="32"/>
        <v>1</v>
      </c>
      <c r="AA94" s="11" t="s">
        <v>1320</v>
      </c>
      <c r="AB94" s="11" t="s">
        <v>1539</v>
      </c>
      <c r="AC94" s="11" t="s">
        <v>1539</v>
      </c>
      <c r="AD94" s="11" t="b">
        <f t="shared" si="33"/>
        <v>1</v>
      </c>
      <c r="AE94" s="11" t="s">
        <v>1321</v>
      </c>
      <c r="AF94" s="11" t="s">
        <v>1321</v>
      </c>
      <c r="AG94" s="11" t="b">
        <f t="shared" si="34"/>
        <v>1</v>
      </c>
      <c r="AH94" s="11" t="s">
        <v>1322</v>
      </c>
      <c r="AI94" s="11" t="s">
        <v>1540</v>
      </c>
      <c r="AJ94" s="11" t="s">
        <v>1540</v>
      </c>
      <c r="AK94" s="11" t="b">
        <f t="shared" si="35"/>
        <v>1</v>
      </c>
      <c r="AL94" s="12" t="s">
        <v>63</v>
      </c>
      <c r="AM94" s="11" t="s">
        <v>63</v>
      </c>
      <c r="AN94" s="11" t="b">
        <f t="shared" si="36"/>
        <v>1</v>
      </c>
      <c r="AO94" s="12" t="s">
        <v>63</v>
      </c>
      <c r="AP94" s="12" t="s">
        <v>63</v>
      </c>
      <c r="AQ94" s="11" t="s">
        <v>63</v>
      </c>
      <c r="AR94" s="11" t="b">
        <f t="shared" si="37"/>
        <v>1</v>
      </c>
      <c r="AS94" s="11" t="s">
        <v>61</v>
      </c>
      <c r="AT94" s="11"/>
      <c r="AU94" s="11"/>
      <c r="AV94" s="11"/>
      <c r="AW94" s="12"/>
      <c r="AX94" s="12" t="s">
        <v>61</v>
      </c>
      <c r="AY94" s="12" t="s">
        <v>63</v>
      </c>
      <c r="AZ94" s="12" t="s">
        <v>63</v>
      </c>
      <c r="BA94" s="12" t="b">
        <f t="shared" si="38"/>
        <v>1</v>
      </c>
      <c r="BB94" s="12" t="s">
        <v>63</v>
      </c>
      <c r="BC94" s="12" t="s">
        <v>63</v>
      </c>
      <c r="BD94" s="12" t="s">
        <v>63</v>
      </c>
      <c r="BE94" s="12" t="b">
        <f t="shared" si="39"/>
        <v>1</v>
      </c>
      <c r="BF94" s="13" t="s">
        <v>1541</v>
      </c>
      <c r="BG94" s="13" t="s">
        <v>1542</v>
      </c>
      <c r="BH94" s="11" t="s">
        <v>203</v>
      </c>
      <c r="BI94" s="11" t="s">
        <v>203</v>
      </c>
      <c r="BJ94" s="11" t="b">
        <f t="shared" si="40"/>
        <v>1</v>
      </c>
      <c r="BK94" s="11" t="s">
        <v>9391</v>
      </c>
      <c r="BL94" s="11" t="s">
        <v>1543</v>
      </c>
      <c r="BM94" s="11" t="b">
        <f t="shared" si="41"/>
        <v>0</v>
      </c>
      <c r="BN94" s="16" t="s">
        <v>1544</v>
      </c>
      <c r="BO94" s="11" t="s">
        <v>1545</v>
      </c>
      <c r="BP94" s="11" t="s">
        <v>1545</v>
      </c>
      <c r="BQ94" s="11" t="b">
        <f t="shared" si="42"/>
        <v>1</v>
      </c>
      <c r="BR94" s="11" t="s">
        <v>203</v>
      </c>
      <c r="BS94" s="11" t="s">
        <v>203</v>
      </c>
      <c r="BT94" s="11" t="b">
        <f t="shared" si="43"/>
        <v>1</v>
      </c>
      <c r="BU94" s="11" t="s">
        <v>9392</v>
      </c>
      <c r="BV94" s="12" t="s">
        <v>1546</v>
      </c>
      <c r="BW94" s="12" t="b">
        <f t="shared" si="44"/>
        <v>0</v>
      </c>
      <c r="BX94" s="11" t="s">
        <v>1544</v>
      </c>
      <c r="BY94" s="11" t="s">
        <v>1547</v>
      </c>
      <c r="BZ94" s="12" t="s">
        <v>1547</v>
      </c>
      <c r="CA94" s="12" t="b">
        <f t="shared" si="45"/>
        <v>1</v>
      </c>
      <c r="CB94" s="11" t="s">
        <v>203</v>
      </c>
      <c r="CC94" s="11" t="s">
        <v>203</v>
      </c>
      <c r="CD94" s="11" t="b">
        <f t="shared" si="46"/>
        <v>1</v>
      </c>
      <c r="CE94" s="11" t="s">
        <v>9393</v>
      </c>
      <c r="CF94" s="12" t="s">
        <v>1548</v>
      </c>
      <c r="CG94" s="12" t="b">
        <f t="shared" si="47"/>
        <v>0</v>
      </c>
      <c r="CH94" s="11" t="s">
        <v>1544</v>
      </c>
      <c r="CI94" s="11" t="s">
        <v>1547</v>
      </c>
      <c r="CJ94" s="12" t="s">
        <v>1547</v>
      </c>
      <c r="CK94" s="12" t="b">
        <f t="shared" si="48"/>
        <v>1</v>
      </c>
      <c r="CL94" s="25"/>
      <c r="CM94" s="11" t="s">
        <v>135</v>
      </c>
      <c r="CN94" s="11" t="s">
        <v>8917</v>
      </c>
      <c r="CO94" s="11" t="b">
        <f t="shared" si="49"/>
        <v>0</v>
      </c>
      <c r="CP94" s="11" t="s">
        <v>1326</v>
      </c>
      <c r="CQ94" s="12" t="s">
        <v>1327</v>
      </c>
      <c r="CR94" s="12" t="b">
        <f t="shared" si="50"/>
        <v>0</v>
      </c>
      <c r="CS94" s="11" t="b">
        <v>0</v>
      </c>
      <c r="CT94" s="11" t="s">
        <v>114</v>
      </c>
      <c r="CU94" s="11" t="b">
        <f t="shared" si="51"/>
        <v>1</v>
      </c>
      <c r="CV94" s="12" t="s">
        <v>63</v>
      </c>
      <c r="CW94" s="12" t="s">
        <v>63</v>
      </c>
      <c r="CX94" s="12" t="b">
        <f t="shared" si="52"/>
        <v>1</v>
      </c>
      <c r="CY94" s="25"/>
      <c r="CZ94" s="11" t="s">
        <v>409</v>
      </c>
      <c r="DA94" s="11" t="s">
        <v>410</v>
      </c>
      <c r="DB94" s="11" t="b">
        <f t="shared" si="53"/>
        <v>0</v>
      </c>
      <c r="DC94" s="11" t="s">
        <v>212</v>
      </c>
      <c r="DD94" s="12" t="s">
        <v>73</v>
      </c>
      <c r="DE94" s="12" t="s">
        <v>73</v>
      </c>
      <c r="DF94" s="13" t="b">
        <f t="shared" si="54"/>
        <v>1</v>
      </c>
      <c r="DG94" s="12" t="s">
        <v>73</v>
      </c>
      <c r="DH94" s="12" t="s">
        <v>73</v>
      </c>
      <c r="DI94" s="12" t="b">
        <f t="shared" si="55"/>
        <v>1</v>
      </c>
      <c r="DJ94" s="12" t="s">
        <v>73</v>
      </c>
      <c r="DK94" s="12" t="s">
        <v>73</v>
      </c>
      <c r="DL94" s="12" t="s">
        <v>73</v>
      </c>
      <c r="DM94" s="12" t="s">
        <v>73</v>
      </c>
      <c r="DN94" s="12" t="s">
        <v>73</v>
      </c>
      <c r="DO94" s="12" t="s">
        <v>73</v>
      </c>
      <c r="DP94" s="12" t="s">
        <v>73</v>
      </c>
      <c r="DQ94" s="12" t="s">
        <v>73</v>
      </c>
      <c r="DR94" s="12" t="s">
        <v>73</v>
      </c>
      <c r="DS94" s="12" t="s">
        <v>213</v>
      </c>
      <c r="DT94" s="12" t="s">
        <v>73</v>
      </c>
      <c r="DU94" s="25"/>
      <c r="DV94" s="11" t="s">
        <v>1549</v>
      </c>
      <c r="DW94" s="11" t="s">
        <v>9324</v>
      </c>
      <c r="DX94" s="13" t="s">
        <v>9394</v>
      </c>
      <c r="DY94" s="12" t="s">
        <v>9037</v>
      </c>
      <c r="DZ94" s="12" t="s">
        <v>9038</v>
      </c>
      <c r="EA94" s="14" t="s">
        <v>63</v>
      </c>
      <c r="EB94" s="14">
        <v>45066</v>
      </c>
      <c r="EC94" s="14">
        <v>45346</v>
      </c>
      <c r="ED94" s="14">
        <v>45346</v>
      </c>
      <c r="EE94" s="136" t="b">
        <f>Table4[[#This Row],[Laatst gewijzigd op]]=Table4[[#This Row],[LastModifiedOn21]]</f>
        <v>1</v>
      </c>
      <c r="EF94" s="97"/>
    </row>
    <row r="95" spans="1:136" s="15" customFormat="1" ht="12.75" customHeight="1">
      <c r="A95" s="96">
        <v>93</v>
      </c>
      <c r="B95" s="44" t="s">
        <v>1551</v>
      </c>
      <c r="C95" s="44" t="s">
        <v>1551</v>
      </c>
      <c r="D95" s="44" t="b">
        <f t="shared" si="28"/>
        <v>1</v>
      </c>
      <c r="E95" s="44" t="s">
        <v>1552</v>
      </c>
      <c r="F95" s="44" t="s">
        <v>1553</v>
      </c>
      <c r="G95" s="44" t="s">
        <v>1553</v>
      </c>
      <c r="H95" s="44" t="b">
        <f t="shared" si="29"/>
        <v>1</v>
      </c>
      <c r="I95" s="11" t="s">
        <v>1355</v>
      </c>
      <c r="J95" s="12">
        <v>3764</v>
      </c>
      <c r="K95" s="12">
        <v>3539</v>
      </c>
      <c r="L95" s="13" t="s">
        <v>1554</v>
      </c>
      <c r="M95" s="13" t="s">
        <v>8852</v>
      </c>
      <c r="N95" s="13" t="s">
        <v>8851</v>
      </c>
      <c r="O95" s="13" t="s">
        <v>8851</v>
      </c>
      <c r="P95" s="25"/>
      <c r="Q95" s="11" t="s">
        <v>1357</v>
      </c>
      <c r="R95" s="11" t="s">
        <v>1357</v>
      </c>
      <c r="S95" s="11" t="b">
        <f t="shared" si="30"/>
        <v>1</v>
      </c>
      <c r="T95" s="11" t="s">
        <v>1358</v>
      </c>
      <c r="U95" s="11" t="s">
        <v>1359</v>
      </c>
      <c r="V95" s="11" t="s">
        <v>1359</v>
      </c>
      <c r="W95" s="11" t="b">
        <f t="shared" si="31"/>
        <v>1</v>
      </c>
      <c r="X95" s="11" t="s">
        <v>1524</v>
      </c>
      <c r="Y95" s="11" t="s">
        <v>1524</v>
      </c>
      <c r="Z95" s="11" t="b">
        <f t="shared" si="32"/>
        <v>1</v>
      </c>
      <c r="AA95" s="11" t="s">
        <v>1524</v>
      </c>
      <c r="AB95" s="11" t="s">
        <v>1524</v>
      </c>
      <c r="AC95" s="11" t="s">
        <v>1524</v>
      </c>
      <c r="AD95" s="11" t="b">
        <f t="shared" si="33"/>
        <v>1</v>
      </c>
      <c r="AE95" s="11" t="s">
        <v>1555</v>
      </c>
      <c r="AF95" s="11" t="s">
        <v>1555</v>
      </c>
      <c r="AG95" s="11" t="b">
        <f t="shared" si="34"/>
        <v>1</v>
      </c>
      <c r="AH95" s="11" t="s">
        <v>1556</v>
      </c>
      <c r="AI95" s="11" t="s">
        <v>1557</v>
      </c>
      <c r="AJ95" s="11" t="s">
        <v>1557</v>
      </c>
      <c r="AK95" s="11" t="b">
        <f t="shared" si="35"/>
        <v>1</v>
      </c>
      <c r="AL95" s="11" t="s">
        <v>1528</v>
      </c>
      <c r="AM95" s="11" t="s">
        <v>1528</v>
      </c>
      <c r="AN95" s="11" t="b">
        <f t="shared" si="36"/>
        <v>1</v>
      </c>
      <c r="AO95" s="11" t="s">
        <v>1529</v>
      </c>
      <c r="AP95" s="11" t="s">
        <v>1530</v>
      </c>
      <c r="AQ95" s="11" t="s">
        <v>1530</v>
      </c>
      <c r="AR95" s="11" t="b">
        <f t="shared" si="37"/>
        <v>1</v>
      </c>
      <c r="AS95" s="11" t="s">
        <v>61</v>
      </c>
      <c r="AT95" s="11"/>
      <c r="AU95" s="11"/>
      <c r="AV95" s="11"/>
      <c r="AW95" s="23"/>
      <c r="AX95" s="12" t="s">
        <v>61</v>
      </c>
      <c r="AY95" s="23" t="s">
        <v>9395</v>
      </c>
      <c r="AZ95" s="12" t="s">
        <v>9331</v>
      </c>
      <c r="BA95" s="12" t="b">
        <f t="shared" si="38"/>
        <v>0</v>
      </c>
      <c r="BB95" s="12" t="s">
        <v>63</v>
      </c>
      <c r="BC95" s="23" t="s">
        <v>9396</v>
      </c>
      <c r="BD95" s="12" t="s">
        <v>9397</v>
      </c>
      <c r="BE95" s="12" t="b">
        <f t="shared" si="39"/>
        <v>0</v>
      </c>
      <c r="BF95" s="13" t="s">
        <v>1558</v>
      </c>
      <c r="BG95" s="13" t="s">
        <v>9398</v>
      </c>
      <c r="BH95" s="11" t="s">
        <v>203</v>
      </c>
      <c r="BI95" s="11" t="s">
        <v>203</v>
      </c>
      <c r="BJ95" s="11" t="b">
        <f t="shared" si="40"/>
        <v>1</v>
      </c>
      <c r="BK95" s="11" t="s">
        <v>1514</v>
      </c>
      <c r="BL95" s="11" t="s">
        <v>1514</v>
      </c>
      <c r="BM95" s="11" t="b">
        <f t="shared" si="41"/>
        <v>1</v>
      </c>
      <c r="BN95" s="16" t="s">
        <v>1559</v>
      </c>
      <c r="BO95" s="11" t="s">
        <v>1516</v>
      </c>
      <c r="BP95" s="11" t="s">
        <v>1516</v>
      </c>
      <c r="BQ95" s="11" t="b">
        <f t="shared" si="42"/>
        <v>1</v>
      </c>
      <c r="BR95" s="11" t="s">
        <v>254</v>
      </c>
      <c r="BS95" s="11" t="s">
        <v>254</v>
      </c>
      <c r="BT95" s="11" t="b">
        <f t="shared" si="43"/>
        <v>1</v>
      </c>
      <c r="BU95" s="12" t="s">
        <v>63</v>
      </c>
      <c r="BV95" s="12" t="s">
        <v>63</v>
      </c>
      <c r="BW95" s="12" t="b">
        <f t="shared" si="44"/>
        <v>1</v>
      </c>
      <c r="BX95" s="12" t="s">
        <v>63</v>
      </c>
      <c r="BY95" s="12" t="s">
        <v>63</v>
      </c>
      <c r="BZ95" s="12" t="s">
        <v>63</v>
      </c>
      <c r="CA95" s="12" t="b">
        <f t="shared" si="45"/>
        <v>1</v>
      </c>
      <c r="CB95" s="11" t="s">
        <v>254</v>
      </c>
      <c r="CC95" s="11" t="s">
        <v>254</v>
      </c>
      <c r="CD95" s="11" t="b">
        <f t="shared" si="46"/>
        <v>1</v>
      </c>
      <c r="CE95" s="12" t="s">
        <v>63</v>
      </c>
      <c r="CF95" s="12" t="s">
        <v>63</v>
      </c>
      <c r="CG95" s="12" t="b">
        <f t="shared" si="47"/>
        <v>1</v>
      </c>
      <c r="CH95" s="12" t="s">
        <v>63</v>
      </c>
      <c r="CI95" s="12" t="s">
        <v>63</v>
      </c>
      <c r="CJ95" s="12" t="s">
        <v>63</v>
      </c>
      <c r="CK95" s="12" t="b">
        <f t="shared" si="48"/>
        <v>1</v>
      </c>
      <c r="CL95" s="25"/>
      <c r="CM95" s="11" t="s">
        <v>1128</v>
      </c>
      <c r="CN95" s="11" t="s">
        <v>1309</v>
      </c>
      <c r="CO95" s="11" t="b">
        <f t="shared" si="49"/>
        <v>0</v>
      </c>
      <c r="CP95" s="12" t="s">
        <v>63</v>
      </c>
      <c r="CQ95" s="12" t="s">
        <v>63</v>
      </c>
      <c r="CR95" s="12" t="b">
        <f t="shared" si="50"/>
        <v>1</v>
      </c>
      <c r="CS95" s="11" t="b">
        <v>0</v>
      </c>
      <c r="CT95" s="11" t="s">
        <v>114</v>
      </c>
      <c r="CU95" s="11" t="b">
        <f t="shared" si="51"/>
        <v>1</v>
      </c>
      <c r="CV95" s="12" t="s">
        <v>1130</v>
      </c>
      <c r="CW95" s="12" t="s">
        <v>63</v>
      </c>
      <c r="CX95" s="12" t="b">
        <f t="shared" si="52"/>
        <v>0</v>
      </c>
      <c r="CY95" s="25"/>
      <c r="CZ95" s="11" t="s">
        <v>409</v>
      </c>
      <c r="DA95" s="11" t="s">
        <v>410</v>
      </c>
      <c r="DB95" s="11" t="b">
        <f t="shared" si="53"/>
        <v>0</v>
      </c>
      <c r="DC95" s="11" t="s">
        <v>212</v>
      </c>
      <c r="DD95" s="12" t="s">
        <v>73</v>
      </c>
      <c r="DE95" s="12" t="s">
        <v>73</v>
      </c>
      <c r="DF95" s="13" t="b">
        <f t="shared" si="54"/>
        <v>1</v>
      </c>
      <c r="DG95" s="12" t="s">
        <v>73</v>
      </c>
      <c r="DH95" s="12" t="s">
        <v>73</v>
      </c>
      <c r="DI95" s="12" t="b">
        <f t="shared" si="55"/>
        <v>1</v>
      </c>
      <c r="DJ95" s="12" t="s">
        <v>73</v>
      </c>
      <c r="DK95" s="12" t="s">
        <v>73</v>
      </c>
      <c r="DL95" s="12" t="s">
        <v>73</v>
      </c>
      <c r="DM95" s="12" t="s">
        <v>73</v>
      </c>
      <c r="DN95" s="12" t="s">
        <v>73</v>
      </c>
      <c r="DO95" s="12" t="s">
        <v>73</v>
      </c>
      <c r="DP95" s="12" t="s">
        <v>73</v>
      </c>
      <c r="DQ95" s="12" t="s">
        <v>73</v>
      </c>
      <c r="DR95" s="12" t="s">
        <v>73</v>
      </c>
      <c r="DS95" s="12" t="s">
        <v>213</v>
      </c>
      <c r="DT95" s="12" t="s">
        <v>73</v>
      </c>
      <c r="DU95" s="25"/>
      <c r="DV95" s="11" t="s">
        <v>1560</v>
      </c>
      <c r="DW95" s="11" t="s">
        <v>9216</v>
      </c>
      <c r="DX95" s="13" t="s">
        <v>9399</v>
      </c>
      <c r="DY95" s="12" t="s">
        <v>9037</v>
      </c>
      <c r="DZ95" s="12" t="s">
        <v>9038</v>
      </c>
      <c r="EA95" s="14" t="s">
        <v>63</v>
      </c>
      <c r="EB95" s="14">
        <v>45802</v>
      </c>
      <c r="EC95" s="14">
        <v>45801</v>
      </c>
      <c r="ED95" s="14">
        <v>45801</v>
      </c>
      <c r="EE95" s="136" t="b">
        <f>Table4[[#This Row],[Laatst gewijzigd op]]=Table4[[#This Row],[LastModifiedOn21]]</f>
        <v>1</v>
      </c>
      <c r="EF95" s="97"/>
    </row>
    <row r="96" spans="1:136" s="15" customFormat="1" ht="12.75" customHeight="1">
      <c r="A96" s="96">
        <v>94</v>
      </c>
      <c r="B96" s="44" t="s">
        <v>1562</v>
      </c>
      <c r="C96" s="44" t="s">
        <v>1562</v>
      </c>
      <c r="D96" s="44" t="b">
        <f t="shared" si="28"/>
        <v>1</v>
      </c>
      <c r="E96" s="44" t="s">
        <v>1563</v>
      </c>
      <c r="F96" s="44" t="s">
        <v>1564</v>
      </c>
      <c r="G96" s="44" t="s">
        <v>1564</v>
      </c>
      <c r="H96" s="44" t="b">
        <f t="shared" si="29"/>
        <v>1</v>
      </c>
      <c r="I96" s="11" t="s">
        <v>1368</v>
      </c>
      <c r="J96" s="12">
        <v>3765</v>
      </c>
      <c r="K96" s="12">
        <v>3539</v>
      </c>
      <c r="L96" s="13" t="s">
        <v>1565</v>
      </c>
      <c r="M96" s="13" t="s">
        <v>8852</v>
      </c>
      <c r="N96" s="13" t="s">
        <v>8851</v>
      </c>
      <c r="O96" s="13" t="s">
        <v>8851</v>
      </c>
      <c r="P96" s="25"/>
      <c r="Q96" s="11" t="s">
        <v>1317</v>
      </c>
      <c r="R96" s="11" t="s">
        <v>1317</v>
      </c>
      <c r="S96" s="11" t="b">
        <f t="shared" si="30"/>
        <v>1</v>
      </c>
      <c r="T96" s="11" t="s">
        <v>1318</v>
      </c>
      <c r="U96" s="11" t="s">
        <v>1319</v>
      </c>
      <c r="V96" s="11" t="s">
        <v>1319</v>
      </c>
      <c r="W96" s="11" t="b">
        <f t="shared" si="31"/>
        <v>1</v>
      </c>
      <c r="X96" s="11" t="s">
        <v>1539</v>
      </c>
      <c r="Y96" s="11" t="s">
        <v>1539</v>
      </c>
      <c r="Z96" s="11" t="b">
        <f t="shared" si="32"/>
        <v>1</v>
      </c>
      <c r="AA96" s="11" t="s">
        <v>1320</v>
      </c>
      <c r="AB96" s="11" t="s">
        <v>1539</v>
      </c>
      <c r="AC96" s="11" t="s">
        <v>1539</v>
      </c>
      <c r="AD96" s="11" t="b">
        <f t="shared" si="33"/>
        <v>1</v>
      </c>
      <c r="AE96" s="11" t="s">
        <v>1321</v>
      </c>
      <c r="AF96" s="11" t="s">
        <v>1321</v>
      </c>
      <c r="AG96" s="11" t="b">
        <f t="shared" si="34"/>
        <v>1</v>
      </c>
      <c r="AH96" s="11" t="s">
        <v>1322</v>
      </c>
      <c r="AI96" s="11" t="s">
        <v>1540</v>
      </c>
      <c r="AJ96" s="11" t="s">
        <v>1540</v>
      </c>
      <c r="AK96" s="11" t="b">
        <f t="shared" si="35"/>
        <v>1</v>
      </c>
      <c r="AL96" s="12" t="s">
        <v>63</v>
      </c>
      <c r="AM96" s="11" t="s">
        <v>63</v>
      </c>
      <c r="AN96" s="11" t="b">
        <f t="shared" si="36"/>
        <v>1</v>
      </c>
      <c r="AO96" s="12" t="s">
        <v>63</v>
      </c>
      <c r="AP96" s="12" t="s">
        <v>63</v>
      </c>
      <c r="AQ96" s="11" t="s">
        <v>63</v>
      </c>
      <c r="AR96" s="11" t="b">
        <f t="shared" si="37"/>
        <v>1</v>
      </c>
      <c r="AS96" s="11" t="s">
        <v>61</v>
      </c>
      <c r="AT96" s="11"/>
      <c r="AU96" s="11"/>
      <c r="AV96" s="11"/>
      <c r="AW96" s="12"/>
      <c r="AX96" s="12" t="s">
        <v>61</v>
      </c>
      <c r="AY96" s="12" t="s">
        <v>63</v>
      </c>
      <c r="AZ96" s="12" t="s">
        <v>63</v>
      </c>
      <c r="BA96" s="12" t="b">
        <f t="shared" si="38"/>
        <v>1</v>
      </c>
      <c r="BB96" s="12" t="s">
        <v>63</v>
      </c>
      <c r="BC96" s="12" t="s">
        <v>63</v>
      </c>
      <c r="BD96" s="12" t="s">
        <v>63</v>
      </c>
      <c r="BE96" s="12" t="b">
        <f t="shared" si="39"/>
        <v>1</v>
      </c>
      <c r="BF96" s="13" t="s">
        <v>1566</v>
      </c>
      <c r="BG96" s="13" t="s">
        <v>1542</v>
      </c>
      <c r="BH96" s="11" t="s">
        <v>203</v>
      </c>
      <c r="BI96" s="11" t="s">
        <v>203</v>
      </c>
      <c r="BJ96" s="11" t="b">
        <f t="shared" si="40"/>
        <v>1</v>
      </c>
      <c r="BK96" s="11" t="s">
        <v>9400</v>
      </c>
      <c r="BL96" s="11" t="s">
        <v>1567</v>
      </c>
      <c r="BM96" s="11" t="b">
        <f t="shared" si="41"/>
        <v>0</v>
      </c>
      <c r="BN96" s="16" t="s">
        <v>1568</v>
      </c>
      <c r="BO96" s="11" t="s">
        <v>1569</v>
      </c>
      <c r="BP96" s="11" t="s">
        <v>1569</v>
      </c>
      <c r="BQ96" s="11" t="b">
        <f t="shared" si="42"/>
        <v>1</v>
      </c>
      <c r="BR96" s="11" t="s">
        <v>203</v>
      </c>
      <c r="BS96" s="11" t="s">
        <v>203</v>
      </c>
      <c r="BT96" s="11" t="b">
        <f t="shared" si="43"/>
        <v>1</v>
      </c>
      <c r="BU96" s="11" t="s">
        <v>9401</v>
      </c>
      <c r="BV96" s="12" t="s">
        <v>1570</v>
      </c>
      <c r="BW96" s="12" t="b">
        <f t="shared" si="44"/>
        <v>0</v>
      </c>
      <c r="BX96" s="11" t="s">
        <v>1568</v>
      </c>
      <c r="BY96" s="11" t="s">
        <v>1571</v>
      </c>
      <c r="BZ96" s="12" t="s">
        <v>1571</v>
      </c>
      <c r="CA96" s="12" t="b">
        <f t="shared" si="45"/>
        <v>1</v>
      </c>
      <c r="CB96" s="11" t="s">
        <v>203</v>
      </c>
      <c r="CC96" s="11" t="s">
        <v>203</v>
      </c>
      <c r="CD96" s="11" t="b">
        <f t="shared" si="46"/>
        <v>1</v>
      </c>
      <c r="CE96" s="11" t="s">
        <v>9402</v>
      </c>
      <c r="CF96" s="12" t="s">
        <v>1572</v>
      </c>
      <c r="CG96" s="12" t="b">
        <f t="shared" si="47"/>
        <v>0</v>
      </c>
      <c r="CH96" s="11" t="s">
        <v>1568</v>
      </c>
      <c r="CI96" s="11" t="s">
        <v>1571</v>
      </c>
      <c r="CJ96" s="12" t="s">
        <v>1571</v>
      </c>
      <c r="CK96" s="12" t="b">
        <f t="shared" si="48"/>
        <v>1</v>
      </c>
      <c r="CL96" s="25"/>
      <c r="CM96" s="11" t="s">
        <v>135</v>
      </c>
      <c r="CN96" s="11" t="s">
        <v>8917</v>
      </c>
      <c r="CO96" s="11" t="b">
        <f t="shared" si="49"/>
        <v>0</v>
      </c>
      <c r="CP96" s="11" t="s">
        <v>1326</v>
      </c>
      <c r="CQ96" s="12" t="s">
        <v>1327</v>
      </c>
      <c r="CR96" s="12" t="b">
        <f t="shared" si="50"/>
        <v>0</v>
      </c>
      <c r="CS96" s="11" t="b">
        <v>0</v>
      </c>
      <c r="CT96" s="11" t="s">
        <v>114</v>
      </c>
      <c r="CU96" s="11" t="b">
        <f t="shared" si="51"/>
        <v>1</v>
      </c>
      <c r="CV96" s="12" t="s">
        <v>63</v>
      </c>
      <c r="CW96" s="12" t="s">
        <v>63</v>
      </c>
      <c r="CX96" s="12" t="b">
        <f t="shared" si="52"/>
        <v>1</v>
      </c>
      <c r="CY96" s="25"/>
      <c r="CZ96" s="11" t="s">
        <v>409</v>
      </c>
      <c r="DA96" s="11" t="s">
        <v>410</v>
      </c>
      <c r="DB96" s="11" t="b">
        <f t="shared" si="53"/>
        <v>0</v>
      </c>
      <c r="DC96" s="11" t="s">
        <v>212</v>
      </c>
      <c r="DD96" s="12" t="s">
        <v>73</v>
      </c>
      <c r="DE96" s="12" t="s">
        <v>73</v>
      </c>
      <c r="DF96" s="13" t="b">
        <f t="shared" si="54"/>
        <v>1</v>
      </c>
      <c r="DG96" s="12" t="s">
        <v>73</v>
      </c>
      <c r="DH96" s="12" t="s">
        <v>73</v>
      </c>
      <c r="DI96" s="12" t="b">
        <f t="shared" si="55"/>
        <v>1</v>
      </c>
      <c r="DJ96" s="12" t="s">
        <v>73</v>
      </c>
      <c r="DK96" s="12" t="s">
        <v>73</v>
      </c>
      <c r="DL96" s="12" t="s">
        <v>73</v>
      </c>
      <c r="DM96" s="12" t="s">
        <v>73</v>
      </c>
      <c r="DN96" s="12" t="s">
        <v>73</v>
      </c>
      <c r="DO96" s="12" t="s">
        <v>73</v>
      </c>
      <c r="DP96" s="12" t="s">
        <v>73</v>
      </c>
      <c r="DQ96" s="12" t="s">
        <v>73</v>
      </c>
      <c r="DR96" s="12" t="s">
        <v>73</v>
      </c>
      <c r="DS96" s="12" t="s">
        <v>213</v>
      </c>
      <c r="DT96" s="12" t="s">
        <v>73</v>
      </c>
      <c r="DU96" s="25"/>
      <c r="DV96" s="11" t="s">
        <v>1573</v>
      </c>
      <c r="DW96" s="11" t="s">
        <v>9324</v>
      </c>
      <c r="DX96" s="13" t="s">
        <v>9403</v>
      </c>
      <c r="DY96" s="12" t="s">
        <v>9037</v>
      </c>
      <c r="DZ96" s="12" t="s">
        <v>9038</v>
      </c>
      <c r="EA96" s="14" t="s">
        <v>63</v>
      </c>
      <c r="EB96" s="14">
        <v>45066</v>
      </c>
      <c r="EC96" s="14">
        <v>45346</v>
      </c>
      <c r="ED96" s="14">
        <v>45346</v>
      </c>
      <c r="EE96" s="136" t="b">
        <f>Table4[[#This Row],[Laatst gewijzigd op]]=Table4[[#This Row],[LastModifiedOn21]]</f>
        <v>1</v>
      </c>
      <c r="EF96" s="97"/>
    </row>
    <row r="97" spans="1:136" s="15" customFormat="1" ht="12.75" customHeight="1">
      <c r="A97" s="96">
        <v>95</v>
      </c>
      <c r="B97" s="44" t="s">
        <v>1575</v>
      </c>
      <c r="C97" s="44" t="s">
        <v>1575</v>
      </c>
      <c r="D97" s="44" t="b">
        <f t="shared" si="28"/>
        <v>1</v>
      </c>
      <c r="E97" s="44" t="s">
        <v>1576</v>
      </c>
      <c r="F97" s="44" t="s">
        <v>1577</v>
      </c>
      <c r="G97" s="44" t="s">
        <v>1577</v>
      </c>
      <c r="H97" s="44" t="b">
        <f t="shared" si="29"/>
        <v>1</v>
      </c>
      <c r="I97" s="11" t="s">
        <v>1297</v>
      </c>
      <c r="J97" s="12">
        <v>3759</v>
      </c>
      <c r="K97" s="12">
        <v>3532</v>
      </c>
      <c r="L97" s="13" t="s">
        <v>1578</v>
      </c>
      <c r="M97" s="13" t="s">
        <v>8852</v>
      </c>
      <c r="N97" s="13" t="s">
        <v>8851</v>
      </c>
      <c r="O97" s="13" t="s">
        <v>8851</v>
      </c>
      <c r="P97" s="25"/>
      <c r="Q97" s="11" t="s">
        <v>1579</v>
      </c>
      <c r="R97" s="11" t="s">
        <v>1579</v>
      </c>
      <c r="S97" s="11" t="b">
        <f t="shared" si="30"/>
        <v>1</v>
      </c>
      <c r="T97" s="11" t="s">
        <v>1580</v>
      </c>
      <c r="U97" s="11" t="s">
        <v>1581</v>
      </c>
      <c r="V97" s="11" t="s">
        <v>1581</v>
      </c>
      <c r="W97" s="11" t="b">
        <f t="shared" si="31"/>
        <v>1</v>
      </c>
      <c r="X97" s="11" t="s">
        <v>1524</v>
      </c>
      <c r="Y97" s="11" t="s">
        <v>1524</v>
      </c>
      <c r="Z97" s="11" t="b">
        <f t="shared" si="32"/>
        <v>1</v>
      </c>
      <c r="AA97" s="11" t="s">
        <v>1524</v>
      </c>
      <c r="AB97" s="11" t="s">
        <v>1524</v>
      </c>
      <c r="AC97" s="11" t="s">
        <v>1524</v>
      </c>
      <c r="AD97" s="11" t="b">
        <f t="shared" si="33"/>
        <v>1</v>
      </c>
      <c r="AE97" s="11" t="s">
        <v>1582</v>
      </c>
      <c r="AF97" s="11" t="s">
        <v>1582</v>
      </c>
      <c r="AG97" s="11" t="b">
        <f t="shared" si="34"/>
        <v>1</v>
      </c>
      <c r="AH97" s="11" t="s">
        <v>1583</v>
      </c>
      <c r="AI97" s="11" t="s">
        <v>9404</v>
      </c>
      <c r="AJ97" s="11" t="s">
        <v>1584</v>
      </c>
      <c r="AK97" s="11" t="b">
        <f t="shared" si="35"/>
        <v>0</v>
      </c>
      <c r="AL97" s="11" t="s">
        <v>1528</v>
      </c>
      <c r="AM97" s="11" t="s">
        <v>1528</v>
      </c>
      <c r="AN97" s="11" t="b">
        <f t="shared" si="36"/>
        <v>1</v>
      </c>
      <c r="AO97" s="11" t="s">
        <v>1529</v>
      </c>
      <c r="AP97" s="11" t="s">
        <v>1530</v>
      </c>
      <c r="AQ97" s="11" t="s">
        <v>1530</v>
      </c>
      <c r="AR97" s="11" t="b">
        <f t="shared" si="37"/>
        <v>1</v>
      </c>
      <c r="AS97" s="11" t="s">
        <v>61</v>
      </c>
      <c r="AT97" s="11"/>
      <c r="AU97" s="11"/>
      <c r="AV97" s="11"/>
      <c r="AW97" s="23"/>
      <c r="AX97" s="12" t="s">
        <v>61</v>
      </c>
      <c r="AY97" s="23" t="s">
        <v>9405</v>
      </c>
      <c r="AZ97" s="12" t="s">
        <v>957</v>
      </c>
      <c r="BA97" s="12" t="b">
        <f t="shared" si="38"/>
        <v>0</v>
      </c>
      <c r="BB97" s="12" t="s">
        <v>63</v>
      </c>
      <c r="BC97" s="23" t="s">
        <v>9406</v>
      </c>
      <c r="BD97" s="12" t="s">
        <v>9397</v>
      </c>
      <c r="BE97" s="12" t="b">
        <f t="shared" si="39"/>
        <v>0</v>
      </c>
      <c r="BF97" s="13" t="s">
        <v>1585</v>
      </c>
      <c r="BG97" s="13" t="s">
        <v>9407</v>
      </c>
      <c r="BH97" s="11" t="s">
        <v>203</v>
      </c>
      <c r="BI97" s="11" t="s">
        <v>203</v>
      </c>
      <c r="BJ97" s="11" t="b">
        <f t="shared" si="40"/>
        <v>1</v>
      </c>
      <c r="BK97" s="11" t="s">
        <v>1514</v>
      </c>
      <c r="BL97" s="11" t="s">
        <v>1514</v>
      </c>
      <c r="BM97" s="11" t="b">
        <f t="shared" si="41"/>
        <v>1</v>
      </c>
      <c r="BN97" s="16" t="s">
        <v>1559</v>
      </c>
      <c r="BO97" s="11" t="s">
        <v>1516</v>
      </c>
      <c r="BP97" s="11" t="s">
        <v>1516</v>
      </c>
      <c r="BQ97" s="11" t="b">
        <f t="shared" si="42"/>
        <v>1</v>
      </c>
      <c r="BR97" s="11" t="s">
        <v>254</v>
      </c>
      <c r="BS97" s="11" t="s">
        <v>254</v>
      </c>
      <c r="BT97" s="11" t="b">
        <f t="shared" si="43"/>
        <v>1</v>
      </c>
      <c r="BU97" s="12" t="s">
        <v>63</v>
      </c>
      <c r="BV97" s="12" t="s">
        <v>63</v>
      </c>
      <c r="BW97" s="12" t="b">
        <f t="shared" si="44"/>
        <v>1</v>
      </c>
      <c r="BX97" s="12" t="s">
        <v>63</v>
      </c>
      <c r="BY97" s="12" t="s">
        <v>63</v>
      </c>
      <c r="BZ97" s="12" t="s">
        <v>63</v>
      </c>
      <c r="CA97" s="12" t="b">
        <f t="shared" si="45"/>
        <v>1</v>
      </c>
      <c r="CB97" s="11" t="s">
        <v>254</v>
      </c>
      <c r="CC97" s="11" t="s">
        <v>254</v>
      </c>
      <c r="CD97" s="11" t="b">
        <f t="shared" si="46"/>
        <v>1</v>
      </c>
      <c r="CE97" s="12" t="s">
        <v>63</v>
      </c>
      <c r="CF97" s="12" t="s">
        <v>63</v>
      </c>
      <c r="CG97" s="12" t="b">
        <f t="shared" si="47"/>
        <v>1</v>
      </c>
      <c r="CH97" s="12" t="s">
        <v>63</v>
      </c>
      <c r="CI97" s="12" t="s">
        <v>63</v>
      </c>
      <c r="CJ97" s="12" t="s">
        <v>63</v>
      </c>
      <c r="CK97" s="12" t="b">
        <f t="shared" si="48"/>
        <v>1</v>
      </c>
      <c r="CL97" s="25"/>
      <c r="CM97" s="11" t="s">
        <v>1128</v>
      </c>
      <c r="CN97" s="11" t="s">
        <v>1309</v>
      </c>
      <c r="CO97" s="11" t="b">
        <f t="shared" si="49"/>
        <v>0</v>
      </c>
      <c r="CP97" s="12" t="s">
        <v>63</v>
      </c>
      <c r="CQ97" s="12" t="s">
        <v>63</v>
      </c>
      <c r="CR97" s="12" t="b">
        <f t="shared" si="50"/>
        <v>1</v>
      </c>
      <c r="CS97" s="11" t="b">
        <v>0</v>
      </c>
      <c r="CT97" s="11" t="s">
        <v>114</v>
      </c>
      <c r="CU97" s="11" t="b">
        <f t="shared" si="51"/>
        <v>1</v>
      </c>
      <c r="CV97" s="12" t="s">
        <v>1130</v>
      </c>
      <c r="CW97" s="12" t="s">
        <v>63</v>
      </c>
      <c r="CX97" s="12" t="b">
        <f t="shared" si="52"/>
        <v>0</v>
      </c>
      <c r="CY97" s="25"/>
      <c r="CZ97" s="11" t="s">
        <v>409</v>
      </c>
      <c r="DA97" s="11" t="s">
        <v>410</v>
      </c>
      <c r="DB97" s="11" t="b">
        <f t="shared" si="53"/>
        <v>0</v>
      </c>
      <c r="DC97" s="11" t="s">
        <v>212</v>
      </c>
      <c r="DD97" s="12" t="s">
        <v>73</v>
      </c>
      <c r="DE97" s="12" t="s">
        <v>73</v>
      </c>
      <c r="DF97" s="13" t="b">
        <f t="shared" si="54"/>
        <v>1</v>
      </c>
      <c r="DG97" s="12" t="s">
        <v>73</v>
      </c>
      <c r="DH97" s="12" t="s">
        <v>73</v>
      </c>
      <c r="DI97" s="12" t="b">
        <f t="shared" si="55"/>
        <v>1</v>
      </c>
      <c r="DJ97" s="12" t="s">
        <v>73</v>
      </c>
      <c r="DK97" s="12" t="s">
        <v>73</v>
      </c>
      <c r="DL97" s="12" t="s">
        <v>73</v>
      </c>
      <c r="DM97" s="12" t="s">
        <v>73</v>
      </c>
      <c r="DN97" s="12" t="s">
        <v>73</v>
      </c>
      <c r="DO97" s="12" t="s">
        <v>73</v>
      </c>
      <c r="DP97" s="12" t="s">
        <v>73</v>
      </c>
      <c r="DQ97" s="12" t="s">
        <v>73</v>
      </c>
      <c r="DR97" s="12" t="s">
        <v>73</v>
      </c>
      <c r="DS97" s="12" t="s">
        <v>213</v>
      </c>
      <c r="DT97" s="12" t="s">
        <v>73</v>
      </c>
      <c r="DU97" s="25"/>
      <c r="DV97" s="11" t="s">
        <v>1586</v>
      </c>
      <c r="DW97" s="11" t="s">
        <v>9216</v>
      </c>
      <c r="DX97" s="13" t="s">
        <v>9408</v>
      </c>
      <c r="DY97" s="12" t="s">
        <v>9037</v>
      </c>
      <c r="DZ97" s="12" t="s">
        <v>9038</v>
      </c>
      <c r="EA97" s="14" t="s">
        <v>63</v>
      </c>
      <c r="EB97" s="14">
        <v>45802</v>
      </c>
      <c r="EC97" s="14">
        <v>45801</v>
      </c>
      <c r="ED97" s="14">
        <v>45801</v>
      </c>
      <c r="EE97" s="136" t="b">
        <f>Table4[[#This Row],[Laatst gewijzigd op]]=Table4[[#This Row],[LastModifiedOn21]]</f>
        <v>1</v>
      </c>
      <c r="EF97" s="98"/>
    </row>
    <row r="98" spans="1:136" s="15" customFormat="1" ht="12.75" customHeight="1">
      <c r="A98" s="96">
        <v>96</v>
      </c>
      <c r="B98" s="44" t="s">
        <v>1588</v>
      </c>
      <c r="C98" s="44" t="s">
        <v>1588</v>
      </c>
      <c r="D98" s="44" t="b">
        <f t="shared" si="28"/>
        <v>1</v>
      </c>
      <c r="E98" s="44" t="s">
        <v>1589</v>
      </c>
      <c r="F98" s="44" t="s">
        <v>1590</v>
      </c>
      <c r="G98" s="44" t="s">
        <v>1590</v>
      </c>
      <c r="H98" s="44" t="b">
        <f t="shared" si="29"/>
        <v>1</v>
      </c>
      <c r="I98" s="11" t="s">
        <v>1315</v>
      </c>
      <c r="J98" s="12">
        <v>3760</v>
      </c>
      <c r="K98" s="12">
        <v>3532</v>
      </c>
      <c r="L98" s="13" t="s">
        <v>1591</v>
      </c>
      <c r="M98" s="13" t="s">
        <v>8852</v>
      </c>
      <c r="N98" s="13" t="s">
        <v>8851</v>
      </c>
      <c r="O98" s="13" t="s">
        <v>8851</v>
      </c>
      <c r="P98" s="25"/>
      <c r="Q98" s="11" t="s">
        <v>1317</v>
      </c>
      <c r="R98" s="11" t="s">
        <v>1317</v>
      </c>
      <c r="S98" s="11" t="b">
        <f t="shared" si="30"/>
        <v>1</v>
      </c>
      <c r="T98" s="11" t="s">
        <v>1318</v>
      </c>
      <c r="U98" s="11" t="s">
        <v>1319</v>
      </c>
      <c r="V98" s="11" t="s">
        <v>1319</v>
      </c>
      <c r="W98" s="11" t="b">
        <f t="shared" si="31"/>
        <v>1</v>
      </c>
      <c r="X98" s="11" t="s">
        <v>1539</v>
      </c>
      <c r="Y98" s="11" t="s">
        <v>1539</v>
      </c>
      <c r="Z98" s="11" t="b">
        <f t="shared" si="32"/>
        <v>1</v>
      </c>
      <c r="AA98" s="11" t="s">
        <v>1320</v>
      </c>
      <c r="AB98" s="11" t="s">
        <v>1539</v>
      </c>
      <c r="AC98" s="11" t="s">
        <v>1539</v>
      </c>
      <c r="AD98" s="11" t="b">
        <f t="shared" si="33"/>
        <v>1</v>
      </c>
      <c r="AE98" s="11" t="s">
        <v>1321</v>
      </c>
      <c r="AF98" s="11" t="s">
        <v>1321</v>
      </c>
      <c r="AG98" s="11" t="b">
        <f t="shared" si="34"/>
        <v>1</v>
      </c>
      <c r="AH98" s="11" t="s">
        <v>1322</v>
      </c>
      <c r="AI98" s="11" t="s">
        <v>1540</v>
      </c>
      <c r="AJ98" s="11" t="s">
        <v>1540</v>
      </c>
      <c r="AK98" s="11" t="b">
        <f t="shared" si="35"/>
        <v>1</v>
      </c>
      <c r="AL98" s="12" t="s">
        <v>63</v>
      </c>
      <c r="AM98" s="11" t="s">
        <v>63</v>
      </c>
      <c r="AN98" s="11" t="b">
        <f t="shared" si="36"/>
        <v>1</v>
      </c>
      <c r="AO98" s="12" t="s">
        <v>63</v>
      </c>
      <c r="AP98" s="12" t="s">
        <v>63</v>
      </c>
      <c r="AQ98" s="11" t="s">
        <v>63</v>
      </c>
      <c r="AR98" s="11" t="b">
        <f t="shared" si="37"/>
        <v>1</v>
      </c>
      <c r="AS98" s="11" t="s">
        <v>61</v>
      </c>
      <c r="AT98" s="11"/>
      <c r="AU98" s="11"/>
      <c r="AV98" s="11"/>
      <c r="AW98" s="12"/>
      <c r="AX98" s="12" t="s">
        <v>61</v>
      </c>
      <c r="AY98" s="12" t="s">
        <v>63</v>
      </c>
      <c r="AZ98" s="12" t="s">
        <v>63</v>
      </c>
      <c r="BA98" s="12" t="b">
        <f t="shared" si="38"/>
        <v>1</v>
      </c>
      <c r="BB98" s="12" t="s">
        <v>63</v>
      </c>
      <c r="BC98" s="12" t="s">
        <v>63</v>
      </c>
      <c r="BD98" s="12" t="s">
        <v>63</v>
      </c>
      <c r="BE98" s="12" t="b">
        <f t="shared" si="39"/>
        <v>1</v>
      </c>
      <c r="BF98" s="13" t="s">
        <v>1592</v>
      </c>
      <c r="BG98" s="13" t="s">
        <v>1542</v>
      </c>
      <c r="BH98" s="11" t="s">
        <v>203</v>
      </c>
      <c r="BI98" s="11" t="s">
        <v>203</v>
      </c>
      <c r="BJ98" s="11" t="b">
        <f t="shared" si="40"/>
        <v>1</v>
      </c>
      <c r="BK98" s="11" t="s">
        <v>9409</v>
      </c>
      <c r="BL98" s="11" t="s">
        <v>1593</v>
      </c>
      <c r="BM98" s="11" t="b">
        <f t="shared" si="41"/>
        <v>0</v>
      </c>
      <c r="BN98" s="16" t="s">
        <v>1594</v>
      </c>
      <c r="BO98" s="11" t="s">
        <v>1595</v>
      </c>
      <c r="BP98" s="11" t="s">
        <v>1595</v>
      </c>
      <c r="BQ98" s="11" t="b">
        <f t="shared" si="42"/>
        <v>1</v>
      </c>
      <c r="BR98" s="11" t="s">
        <v>203</v>
      </c>
      <c r="BS98" s="11" t="s">
        <v>203</v>
      </c>
      <c r="BT98" s="11" t="b">
        <f t="shared" si="43"/>
        <v>1</v>
      </c>
      <c r="BU98" s="11" t="s">
        <v>9410</v>
      </c>
      <c r="BV98" s="12" t="s">
        <v>1596</v>
      </c>
      <c r="BW98" s="12" t="b">
        <f t="shared" si="44"/>
        <v>0</v>
      </c>
      <c r="BX98" s="11" t="s">
        <v>1594</v>
      </c>
      <c r="BY98" s="11" t="s">
        <v>1597</v>
      </c>
      <c r="BZ98" s="12" t="s">
        <v>1597</v>
      </c>
      <c r="CA98" s="12" t="b">
        <f t="shared" si="45"/>
        <v>1</v>
      </c>
      <c r="CB98" s="11" t="s">
        <v>203</v>
      </c>
      <c r="CC98" s="11" t="s">
        <v>203</v>
      </c>
      <c r="CD98" s="11" t="b">
        <f t="shared" si="46"/>
        <v>1</v>
      </c>
      <c r="CE98" s="11" t="s">
        <v>9411</v>
      </c>
      <c r="CF98" s="12" t="s">
        <v>1598</v>
      </c>
      <c r="CG98" s="12" t="b">
        <f t="shared" si="47"/>
        <v>0</v>
      </c>
      <c r="CH98" s="11" t="s">
        <v>1594</v>
      </c>
      <c r="CI98" s="11" t="s">
        <v>1597</v>
      </c>
      <c r="CJ98" s="12" t="s">
        <v>1597</v>
      </c>
      <c r="CK98" s="12" t="b">
        <f t="shared" si="48"/>
        <v>1</v>
      </c>
      <c r="CL98" s="25"/>
      <c r="CM98" s="11" t="s">
        <v>135</v>
      </c>
      <c r="CN98" s="11" t="s">
        <v>8917</v>
      </c>
      <c r="CO98" s="11" t="b">
        <f t="shared" si="49"/>
        <v>0</v>
      </c>
      <c r="CP98" s="11" t="s">
        <v>1326</v>
      </c>
      <c r="CQ98" s="12" t="s">
        <v>1327</v>
      </c>
      <c r="CR98" s="12" t="b">
        <f t="shared" si="50"/>
        <v>0</v>
      </c>
      <c r="CS98" s="11" t="b">
        <v>0</v>
      </c>
      <c r="CT98" s="11" t="s">
        <v>114</v>
      </c>
      <c r="CU98" s="11" t="b">
        <f t="shared" si="51"/>
        <v>1</v>
      </c>
      <c r="CV98" s="12" t="s">
        <v>63</v>
      </c>
      <c r="CW98" s="12" t="s">
        <v>63</v>
      </c>
      <c r="CX98" s="12" t="b">
        <f t="shared" si="52"/>
        <v>1</v>
      </c>
      <c r="CY98" s="25"/>
      <c r="CZ98" s="11" t="s">
        <v>409</v>
      </c>
      <c r="DA98" s="11" t="s">
        <v>410</v>
      </c>
      <c r="DB98" s="11" t="b">
        <f t="shared" si="53"/>
        <v>0</v>
      </c>
      <c r="DC98" s="11" t="s">
        <v>212</v>
      </c>
      <c r="DD98" s="12" t="s">
        <v>73</v>
      </c>
      <c r="DE98" s="12" t="s">
        <v>73</v>
      </c>
      <c r="DF98" s="13" t="b">
        <f t="shared" si="54"/>
        <v>1</v>
      </c>
      <c r="DG98" s="12" t="s">
        <v>73</v>
      </c>
      <c r="DH98" s="12" t="s">
        <v>73</v>
      </c>
      <c r="DI98" s="12" t="b">
        <f t="shared" si="55"/>
        <v>1</v>
      </c>
      <c r="DJ98" s="12" t="s">
        <v>73</v>
      </c>
      <c r="DK98" s="12" t="s">
        <v>73</v>
      </c>
      <c r="DL98" s="12" t="s">
        <v>73</v>
      </c>
      <c r="DM98" s="12" t="s">
        <v>73</v>
      </c>
      <c r="DN98" s="12" t="s">
        <v>73</v>
      </c>
      <c r="DO98" s="12" t="s">
        <v>73</v>
      </c>
      <c r="DP98" s="12" t="s">
        <v>73</v>
      </c>
      <c r="DQ98" s="12" t="s">
        <v>73</v>
      </c>
      <c r="DR98" s="12" t="s">
        <v>73</v>
      </c>
      <c r="DS98" s="12" t="s">
        <v>213</v>
      </c>
      <c r="DT98" s="12" t="s">
        <v>73</v>
      </c>
      <c r="DU98" s="25"/>
      <c r="DV98" s="11" t="s">
        <v>1599</v>
      </c>
      <c r="DW98" s="11" t="s">
        <v>9324</v>
      </c>
      <c r="DX98" s="13" t="s">
        <v>9412</v>
      </c>
      <c r="DY98" s="12" t="s">
        <v>9037</v>
      </c>
      <c r="DZ98" s="12" t="s">
        <v>9038</v>
      </c>
      <c r="EA98" s="14" t="s">
        <v>63</v>
      </c>
      <c r="EB98" s="14">
        <v>44702</v>
      </c>
      <c r="EC98" s="14">
        <v>45346</v>
      </c>
      <c r="ED98" s="14">
        <v>45346</v>
      </c>
      <c r="EE98" s="136" t="b">
        <f>Table4[[#This Row],[Laatst gewijzigd op]]=Table4[[#This Row],[LastModifiedOn21]]</f>
        <v>1</v>
      </c>
      <c r="EF98" s="97"/>
    </row>
    <row r="99" spans="1:136" s="10" customFormat="1" ht="12.75" customHeight="1">
      <c r="A99" s="96">
        <v>97</v>
      </c>
      <c r="B99" s="44" t="s">
        <v>1601</v>
      </c>
      <c r="C99" s="44" t="s">
        <v>1602</v>
      </c>
      <c r="D99" s="44" t="b">
        <f t="shared" si="28"/>
        <v>0</v>
      </c>
      <c r="E99" s="44" t="s">
        <v>1603</v>
      </c>
      <c r="F99" s="44" t="s">
        <v>1604</v>
      </c>
      <c r="G99" s="44" t="s">
        <v>1604</v>
      </c>
      <c r="H99" s="44" t="b">
        <f t="shared" si="29"/>
        <v>1</v>
      </c>
      <c r="I99" s="11" t="s">
        <v>1605</v>
      </c>
      <c r="J99" s="12">
        <v>3735</v>
      </c>
      <c r="K99" s="12">
        <v>3514</v>
      </c>
      <c r="L99" s="13" t="s">
        <v>1606</v>
      </c>
      <c r="M99" s="13" t="s">
        <v>8852</v>
      </c>
      <c r="N99" s="13" t="s">
        <v>8851</v>
      </c>
      <c r="O99" s="13" t="s">
        <v>8851</v>
      </c>
      <c r="P99" s="25"/>
      <c r="Q99" s="11" t="s">
        <v>9413</v>
      </c>
      <c r="R99" s="11" t="s">
        <v>9414</v>
      </c>
      <c r="S99" s="11" t="b">
        <f t="shared" si="30"/>
        <v>0</v>
      </c>
      <c r="T99" s="11" t="s">
        <v>1610</v>
      </c>
      <c r="U99" s="11" t="s">
        <v>9415</v>
      </c>
      <c r="V99" s="11" t="s">
        <v>9415</v>
      </c>
      <c r="W99" s="11" t="b">
        <f t="shared" si="31"/>
        <v>1</v>
      </c>
      <c r="X99" s="11" t="s">
        <v>1608</v>
      </c>
      <c r="Y99" s="11" t="s">
        <v>1608</v>
      </c>
      <c r="Z99" s="11" t="b">
        <f t="shared" si="32"/>
        <v>1</v>
      </c>
      <c r="AA99" s="11" t="s">
        <v>1608</v>
      </c>
      <c r="AB99" s="11" t="s">
        <v>1608</v>
      </c>
      <c r="AC99" s="11" t="s">
        <v>1608</v>
      </c>
      <c r="AD99" s="11" t="b">
        <f t="shared" si="33"/>
        <v>1</v>
      </c>
      <c r="AE99" s="11" t="s">
        <v>9416</v>
      </c>
      <c r="AF99" s="11" t="s">
        <v>1609</v>
      </c>
      <c r="AG99" s="11" t="b">
        <f t="shared" si="34"/>
        <v>0</v>
      </c>
      <c r="AH99" s="11" t="s">
        <v>1610</v>
      </c>
      <c r="AI99" s="11" t="s">
        <v>1611</v>
      </c>
      <c r="AJ99" s="11" t="s">
        <v>1611</v>
      </c>
      <c r="AK99" s="11" t="b">
        <f t="shared" si="35"/>
        <v>1</v>
      </c>
      <c r="AL99" s="11" t="s">
        <v>1612</v>
      </c>
      <c r="AM99" s="11" t="s">
        <v>1612</v>
      </c>
      <c r="AN99" s="11" t="b">
        <f t="shared" si="36"/>
        <v>1</v>
      </c>
      <c r="AO99" s="11" t="s">
        <v>1613</v>
      </c>
      <c r="AP99" s="11" t="s">
        <v>1614</v>
      </c>
      <c r="AQ99" s="11" t="s">
        <v>1614</v>
      </c>
      <c r="AR99" s="11" t="b">
        <f t="shared" si="37"/>
        <v>1</v>
      </c>
      <c r="AS99" s="11" t="s">
        <v>61</v>
      </c>
      <c r="AT99" s="11"/>
      <c r="AU99" s="11"/>
      <c r="AV99" s="11"/>
      <c r="AW99" s="12"/>
      <c r="AX99" s="12" t="s">
        <v>61</v>
      </c>
      <c r="AY99" s="12" t="s">
        <v>63</v>
      </c>
      <c r="AZ99" s="12" t="s">
        <v>63</v>
      </c>
      <c r="BA99" s="12" t="b">
        <f t="shared" si="38"/>
        <v>1</v>
      </c>
      <c r="BB99" s="12" t="s">
        <v>63</v>
      </c>
      <c r="BC99" s="12" t="s">
        <v>63</v>
      </c>
      <c r="BD99" s="12" t="s">
        <v>63</v>
      </c>
      <c r="BE99" s="12" t="b">
        <f t="shared" si="39"/>
        <v>1</v>
      </c>
      <c r="BF99" s="13" t="s">
        <v>1615</v>
      </c>
      <c r="BG99" s="13" t="s">
        <v>63</v>
      </c>
      <c r="BH99" s="11" t="s">
        <v>254</v>
      </c>
      <c r="BI99" s="11" t="s">
        <v>254</v>
      </c>
      <c r="BJ99" s="11" t="b">
        <f t="shared" si="40"/>
        <v>1</v>
      </c>
      <c r="BK99" s="12" t="s">
        <v>63</v>
      </c>
      <c r="BL99" s="11" t="s">
        <v>63</v>
      </c>
      <c r="BM99" s="11" t="b">
        <f t="shared" si="41"/>
        <v>1</v>
      </c>
      <c r="BN99" s="12" t="s">
        <v>63</v>
      </c>
      <c r="BO99" s="12" t="s">
        <v>63</v>
      </c>
      <c r="BP99" s="11" t="s">
        <v>63</v>
      </c>
      <c r="BQ99" s="11" t="b">
        <f t="shared" si="42"/>
        <v>1</v>
      </c>
      <c r="BR99" s="11" t="s">
        <v>254</v>
      </c>
      <c r="BS99" s="11" t="s">
        <v>254</v>
      </c>
      <c r="BT99" s="11" t="b">
        <f t="shared" si="43"/>
        <v>1</v>
      </c>
      <c r="BU99" s="12" t="s">
        <v>63</v>
      </c>
      <c r="BV99" s="12" t="s">
        <v>63</v>
      </c>
      <c r="BW99" s="12" t="b">
        <f t="shared" si="44"/>
        <v>1</v>
      </c>
      <c r="BX99" s="12" t="s">
        <v>63</v>
      </c>
      <c r="BY99" s="12" t="s">
        <v>63</v>
      </c>
      <c r="BZ99" s="12" t="s">
        <v>63</v>
      </c>
      <c r="CA99" s="12" t="b">
        <f t="shared" si="45"/>
        <v>1</v>
      </c>
      <c r="CB99" s="11" t="s">
        <v>254</v>
      </c>
      <c r="CC99" s="11" t="s">
        <v>254</v>
      </c>
      <c r="CD99" s="11" t="b">
        <f t="shared" si="46"/>
        <v>1</v>
      </c>
      <c r="CE99" s="12" t="s">
        <v>63</v>
      </c>
      <c r="CF99" s="12" t="s">
        <v>63</v>
      </c>
      <c r="CG99" s="12" t="b">
        <f t="shared" si="47"/>
        <v>1</v>
      </c>
      <c r="CH99" s="12" t="s">
        <v>63</v>
      </c>
      <c r="CI99" s="12" t="s">
        <v>63</v>
      </c>
      <c r="CJ99" s="12" t="s">
        <v>63</v>
      </c>
      <c r="CK99" s="12" t="b">
        <f t="shared" si="48"/>
        <v>1</v>
      </c>
      <c r="CL99" s="25"/>
      <c r="CM99" s="11" t="s">
        <v>1128</v>
      </c>
      <c r="CN99" s="11" t="s">
        <v>1309</v>
      </c>
      <c r="CO99" s="11" t="b">
        <f t="shared" si="49"/>
        <v>0</v>
      </c>
      <c r="CP99" s="12" t="s">
        <v>63</v>
      </c>
      <c r="CQ99" s="12" t="s">
        <v>63</v>
      </c>
      <c r="CR99" s="12" t="b">
        <f t="shared" si="50"/>
        <v>1</v>
      </c>
      <c r="CS99" s="11" t="b">
        <v>0</v>
      </c>
      <c r="CT99" s="11" t="s">
        <v>69</v>
      </c>
      <c r="CU99" s="11" t="b">
        <f t="shared" si="51"/>
        <v>1</v>
      </c>
      <c r="CV99" s="12" t="s">
        <v>1130</v>
      </c>
      <c r="CW99" s="12" t="s">
        <v>63</v>
      </c>
      <c r="CX99" s="12" t="b">
        <f t="shared" si="52"/>
        <v>0</v>
      </c>
      <c r="CY99" s="25"/>
      <c r="CZ99" s="11" t="s">
        <v>211</v>
      </c>
      <c r="DA99" s="11" t="s">
        <v>211</v>
      </c>
      <c r="DB99" s="11" t="b">
        <f t="shared" si="53"/>
        <v>1</v>
      </c>
      <c r="DC99" s="11" t="s">
        <v>212</v>
      </c>
      <c r="DD99" s="12" t="s">
        <v>73</v>
      </c>
      <c r="DE99" s="12" t="s">
        <v>73</v>
      </c>
      <c r="DF99" s="13" t="b">
        <f t="shared" si="54"/>
        <v>1</v>
      </c>
      <c r="DG99" s="12" t="s">
        <v>73</v>
      </c>
      <c r="DH99" s="12" t="s">
        <v>73</v>
      </c>
      <c r="DI99" s="12" t="b">
        <f t="shared" si="55"/>
        <v>1</v>
      </c>
      <c r="DJ99" s="12" t="s">
        <v>73</v>
      </c>
      <c r="DK99" s="12" t="s">
        <v>73</v>
      </c>
      <c r="DL99" s="12" t="s">
        <v>73</v>
      </c>
      <c r="DM99" s="12" t="s">
        <v>73</v>
      </c>
      <c r="DN99" s="12" t="s">
        <v>73</v>
      </c>
      <c r="DO99" s="12" t="s">
        <v>73</v>
      </c>
      <c r="DP99" s="12" t="s">
        <v>73</v>
      </c>
      <c r="DQ99" s="12" t="s">
        <v>73</v>
      </c>
      <c r="DR99" s="12" t="s">
        <v>73</v>
      </c>
      <c r="DS99" s="12" t="s">
        <v>73</v>
      </c>
      <c r="DT99" s="12" t="s">
        <v>73</v>
      </c>
      <c r="DU99" s="25"/>
      <c r="DV99" s="11" t="s">
        <v>1616</v>
      </c>
      <c r="DW99" s="11" t="s">
        <v>9216</v>
      </c>
      <c r="DX99" s="13" t="s">
        <v>9417</v>
      </c>
      <c r="DY99" s="12" t="s">
        <v>9037</v>
      </c>
      <c r="DZ99" s="12" t="s">
        <v>9038</v>
      </c>
      <c r="EA99" s="14" t="s">
        <v>63</v>
      </c>
      <c r="EB99" s="14" t="s">
        <v>63</v>
      </c>
      <c r="EC99" s="14">
        <v>45346</v>
      </c>
      <c r="ED99" s="14">
        <v>45346</v>
      </c>
      <c r="EE99" s="136" t="b">
        <f>Table4[[#This Row],[Laatst gewijzigd op]]=Table4[[#This Row],[LastModifiedOn21]]</f>
        <v>1</v>
      </c>
      <c r="EF99" s="97"/>
    </row>
    <row r="100" spans="1:136" s="15" customFormat="1" ht="12.75" customHeight="1">
      <c r="A100" s="96">
        <v>98</v>
      </c>
      <c r="B100" s="44" t="s">
        <v>1618</v>
      </c>
      <c r="C100" s="44" t="s">
        <v>1619</v>
      </c>
      <c r="D100" s="44" t="b">
        <f t="shared" si="28"/>
        <v>0</v>
      </c>
      <c r="E100" s="44" t="s">
        <v>1620</v>
      </c>
      <c r="F100" s="44" t="s">
        <v>1621</v>
      </c>
      <c r="G100" s="44" t="s">
        <v>1621</v>
      </c>
      <c r="H100" s="44" t="b">
        <f t="shared" si="29"/>
        <v>1</v>
      </c>
      <c r="I100" s="11" t="s">
        <v>1622</v>
      </c>
      <c r="J100" s="12">
        <v>3736</v>
      </c>
      <c r="K100" s="12">
        <v>3514</v>
      </c>
      <c r="L100" s="13" t="s">
        <v>1623</v>
      </c>
      <c r="M100" s="13" t="s">
        <v>8852</v>
      </c>
      <c r="N100" s="13" t="s">
        <v>8851</v>
      </c>
      <c r="O100" s="13" t="s">
        <v>8851</v>
      </c>
      <c r="P100" s="25"/>
      <c r="Q100" s="11" t="s">
        <v>1317</v>
      </c>
      <c r="R100" s="11" t="s">
        <v>1317</v>
      </c>
      <c r="S100" s="11" t="b">
        <f t="shared" si="30"/>
        <v>1</v>
      </c>
      <c r="T100" s="11" t="s">
        <v>1624</v>
      </c>
      <c r="U100" s="11" t="s">
        <v>1319</v>
      </c>
      <c r="V100" s="11" t="s">
        <v>1319</v>
      </c>
      <c r="W100" s="11" t="b">
        <f t="shared" si="31"/>
        <v>1</v>
      </c>
      <c r="X100" s="11" t="s">
        <v>1625</v>
      </c>
      <c r="Y100" s="11" t="s">
        <v>1625</v>
      </c>
      <c r="Z100" s="11" t="b">
        <f t="shared" si="32"/>
        <v>1</v>
      </c>
      <c r="AA100" s="11" t="s">
        <v>1625</v>
      </c>
      <c r="AB100" s="11" t="s">
        <v>1625</v>
      </c>
      <c r="AC100" s="11" t="s">
        <v>1625</v>
      </c>
      <c r="AD100" s="11" t="b">
        <f t="shared" si="33"/>
        <v>1</v>
      </c>
      <c r="AE100" s="11" t="s">
        <v>1626</v>
      </c>
      <c r="AF100" s="11" t="s">
        <v>1626</v>
      </c>
      <c r="AG100" s="11" t="b">
        <f t="shared" si="34"/>
        <v>1</v>
      </c>
      <c r="AH100" s="11" t="s">
        <v>1627</v>
      </c>
      <c r="AI100" s="11" t="s">
        <v>1540</v>
      </c>
      <c r="AJ100" s="11" t="s">
        <v>1540</v>
      </c>
      <c r="AK100" s="11" t="b">
        <f t="shared" si="35"/>
        <v>1</v>
      </c>
      <c r="AL100" s="12" t="s">
        <v>63</v>
      </c>
      <c r="AM100" s="11" t="s">
        <v>63</v>
      </c>
      <c r="AN100" s="11" t="b">
        <f t="shared" si="36"/>
        <v>1</v>
      </c>
      <c r="AO100" s="12" t="s">
        <v>63</v>
      </c>
      <c r="AP100" s="12" t="s">
        <v>63</v>
      </c>
      <c r="AQ100" s="11" t="s">
        <v>63</v>
      </c>
      <c r="AR100" s="11" t="b">
        <f t="shared" si="37"/>
        <v>1</v>
      </c>
      <c r="AS100" s="11" t="s">
        <v>61</v>
      </c>
      <c r="AT100" s="11"/>
      <c r="AU100" s="11"/>
      <c r="AV100" s="11"/>
      <c r="AW100" s="12"/>
      <c r="AX100" s="12" t="s">
        <v>61</v>
      </c>
      <c r="AY100" s="12" t="s">
        <v>63</v>
      </c>
      <c r="AZ100" s="12" t="s">
        <v>63</v>
      </c>
      <c r="BA100" s="12" t="b">
        <f t="shared" si="38"/>
        <v>1</v>
      </c>
      <c r="BB100" s="12" t="s">
        <v>63</v>
      </c>
      <c r="BC100" s="12" t="s">
        <v>63</v>
      </c>
      <c r="BD100" s="12" t="s">
        <v>63</v>
      </c>
      <c r="BE100" s="12" t="b">
        <f t="shared" si="39"/>
        <v>1</v>
      </c>
      <c r="BF100" s="13" t="s">
        <v>1628</v>
      </c>
      <c r="BG100" s="13" t="s">
        <v>63</v>
      </c>
      <c r="BH100" s="11" t="s">
        <v>203</v>
      </c>
      <c r="BI100" s="11" t="s">
        <v>203</v>
      </c>
      <c r="BJ100" s="11" t="b">
        <f t="shared" si="40"/>
        <v>1</v>
      </c>
      <c r="BK100" s="11" t="s">
        <v>1629</v>
      </c>
      <c r="BL100" s="11" t="s">
        <v>1629</v>
      </c>
      <c r="BM100" s="11" t="b">
        <f t="shared" si="41"/>
        <v>1</v>
      </c>
      <c r="BN100" s="11" t="s">
        <v>1630</v>
      </c>
      <c r="BO100" s="11" t="s">
        <v>1631</v>
      </c>
      <c r="BP100" s="11" t="s">
        <v>1631</v>
      </c>
      <c r="BQ100" s="11" t="b">
        <f t="shared" si="42"/>
        <v>1</v>
      </c>
      <c r="BR100" s="11" t="s">
        <v>203</v>
      </c>
      <c r="BS100" s="11" t="s">
        <v>203</v>
      </c>
      <c r="BT100" s="11" t="b">
        <f t="shared" si="43"/>
        <v>1</v>
      </c>
      <c r="BU100" s="11" t="s">
        <v>1632</v>
      </c>
      <c r="BV100" s="12" t="s">
        <v>1632</v>
      </c>
      <c r="BW100" s="12" t="b">
        <f t="shared" si="44"/>
        <v>1</v>
      </c>
      <c r="BX100" s="11" t="s">
        <v>1630</v>
      </c>
      <c r="BY100" s="11" t="s">
        <v>9418</v>
      </c>
      <c r="BZ100" s="12" t="s">
        <v>1633</v>
      </c>
      <c r="CA100" s="12" t="b">
        <f t="shared" si="45"/>
        <v>0</v>
      </c>
      <c r="CB100" s="11" t="s">
        <v>203</v>
      </c>
      <c r="CC100" s="11" t="s">
        <v>203</v>
      </c>
      <c r="CD100" s="11" t="b">
        <f t="shared" si="46"/>
        <v>1</v>
      </c>
      <c r="CE100" s="11" t="s">
        <v>1634</v>
      </c>
      <c r="CF100" s="12" t="s">
        <v>1634</v>
      </c>
      <c r="CG100" s="12" t="b">
        <f t="shared" si="47"/>
        <v>1</v>
      </c>
      <c r="CH100" s="11" t="s">
        <v>1630</v>
      </c>
      <c r="CI100" s="11" t="s">
        <v>1633</v>
      </c>
      <c r="CJ100" s="12" t="s">
        <v>1633</v>
      </c>
      <c r="CK100" s="12" t="b">
        <f t="shared" si="48"/>
        <v>1</v>
      </c>
      <c r="CL100" s="25"/>
      <c r="CM100" s="11" t="s">
        <v>135</v>
      </c>
      <c r="CN100" s="11" t="s">
        <v>8917</v>
      </c>
      <c r="CO100" s="11" t="b">
        <f t="shared" si="49"/>
        <v>0</v>
      </c>
      <c r="CP100" s="11" t="s">
        <v>1635</v>
      </c>
      <c r="CQ100" s="12" t="s">
        <v>1327</v>
      </c>
      <c r="CR100" s="12" t="b">
        <f t="shared" si="50"/>
        <v>0</v>
      </c>
      <c r="CS100" s="11" t="b">
        <v>0</v>
      </c>
      <c r="CT100" s="11" t="s">
        <v>114</v>
      </c>
      <c r="CU100" s="11" t="b">
        <f t="shared" si="51"/>
        <v>1</v>
      </c>
      <c r="CV100" s="12" t="s">
        <v>63</v>
      </c>
      <c r="CW100" s="12" t="s">
        <v>63</v>
      </c>
      <c r="CX100" s="12" t="b">
        <f t="shared" si="52"/>
        <v>1</v>
      </c>
      <c r="CY100" s="25"/>
      <c r="CZ100" s="11" t="s">
        <v>211</v>
      </c>
      <c r="DA100" s="11" t="s">
        <v>211</v>
      </c>
      <c r="DB100" s="11" t="b">
        <f t="shared" si="53"/>
        <v>1</v>
      </c>
      <c r="DC100" s="11" t="s">
        <v>212</v>
      </c>
      <c r="DD100" s="12" t="s">
        <v>73</v>
      </c>
      <c r="DE100" s="12" t="s">
        <v>73</v>
      </c>
      <c r="DF100" s="13" t="b">
        <f t="shared" si="54"/>
        <v>1</v>
      </c>
      <c r="DG100" s="12" t="s">
        <v>73</v>
      </c>
      <c r="DH100" s="12" t="s">
        <v>73</v>
      </c>
      <c r="DI100" s="12" t="b">
        <f t="shared" si="55"/>
        <v>1</v>
      </c>
      <c r="DJ100" s="12" t="s">
        <v>73</v>
      </c>
      <c r="DK100" s="12" t="s">
        <v>73</v>
      </c>
      <c r="DL100" s="12" t="s">
        <v>73</v>
      </c>
      <c r="DM100" s="12" t="s">
        <v>73</v>
      </c>
      <c r="DN100" s="12" t="s">
        <v>73</v>
      </c>
      <c r="DO100" s="12" t="s">
        <v>73</v>
      </c>
      <c r="DP100" s="12" t="s">
        <v>73</v>
      </c>
      <c r="DQ100" s="12" t="s">
        <v>73</v>
      </c>
      <c r="DR100" s="12" t="s">
        <v>73</v>
      </c>
      <c r="DS100" s="12" t="s">
        <v>73</v>
      </c>
      <c r="DT100" s="12" t="s">
        <v>73</v>
      </c>
      <c r="DU100" s="25"/>
      <c r="DV100" s="11" t="s">
        <v>1636</v>
      </c>
      <c r="DW100" s="11" t="s">
        <v>9324</v>
      </c>
      <c r="DX100" s="13" t="s">
        <v>9419</v>
      </c>
      <c r="DY100" s="12" t="s">
        <v>9037</v>
      </c>
      <c r="DZ100" s="12" t="s">
        <v>9038</v>
      </c>
      <c r="EA100" s="14" t="s">
        <v>63</v>
      </c>
      <c r="EB100" s="14" t="s">
        <v>63</v>
      </c>
      <c r="EC100" s="14">
        <v>45346</v>
      </c>
      <c r="ED100" s="14">
        <v>45346</v>
      </c>
      <c r="EE100" s="136" t="b">
        <f>Table4[[#This Row],[Laatst gewijzigd op]]=Table4[[#This Row],[LastModifiedOn21]]</f>
        <v>1</v>
      </c>
      <c r="EF100" s="97"/>
    </row>
    <row r="101" spans="1:136" s="15" customFormat="1" ht="12.75" customHeight="1">
      <c r="A101" s="96">
        <v>99</v>
      </c>
      <c r="B101" s="44" t="s">
        <v>1638</v>
      </c>
      <c r="C101" s="44" t="s">
        <v>1639</v>
      </c>
      <c r="D101" s="44" t="b">
        <f t="shared" si="28"/>
        <v>0</v>
      </c>
      <c r="E101" s="44" t="s">
        <v>1640</v>
      </c>
      <c r="F101" s="44" t="s">
        <v>1641</v>
      </c>
      <c r="G101" s="44" t="s">
        <v>1641</v>
      </c>
      <c r="H101" s="44" t="b">
        <f t="shared" si="29"/>
        <v>1</v>
      </c>
      <c r="I101" s="11" t="s">
        <v>1642</v>
      </c>
      <c r="J101" s="12">
        <v>3737</v>
      </c>
      <c r="K101" s="12">
        <v>3517</v>
      </c>
      <c r="L101" s="13" t="s">
        <v>1643</v>
      </c>
      <c r="M101" s="13" t="s">
        <v>8852</v>
      </c>
      <c r="N101" s="13" t="s">
        <v>8851</v>
      </c>
      <c r="O101" s="13" t="s">
        <v>8851</v>
      </c>
      <c r="P101" s="25"/>
      <c r="Q101" s="11" t="s">
        <v>9420</v>
      </c>
      <c r="R101" s="11" t="s">
        <v>1644</v>
      </c>
      <c r="S101" s="11" t="b">
        <f t="shared" si="30"/>
        <v>0</v>
      </c>
      <c r="T101" s="11" t="s">
        <v>9421</v>
      </c>
      <c r="U101" s="11" t="s">
        <v>9422</v>
      </c>
      <c r="V101" s="11" t="s">
        <v>9422</v>
      </c>
      <c r="W101" s="11" t="b">
        <f t="shared" si="31"/>
        <v>1</v>
      </c>
      <c r="X101" s="11" t="s">
        <v>1608</v>
      </c>
      <c r="Y101" s="11" t="s">
        <v>1608</v>
      </c>
      <c r="Z101" s="11" t="b">
        <f t="shared" si="32"/>
        <v>1</v>
      </c>
      <c r="AA101" s="11" t="s">
        <v>1608</v>
      </c>
      <c r="AB101" s="11" t="s">
        <v>1608</v>
      </c>
      <c r="AC101" s="11" t="s">
        <v>1608</v>
      </c>
      <c r="AD101" s="11" t="b">
        <f t="shared" si="33"/>
        <v>1</v>
      </c>
      <c r="AE101" s="11" t="s">
        <v>1646</v>
      </c>
      <c r="AF101" s="11" t="s">
        <v>1647</v>
      </c>
      <c r="AG101" s="11" t="b">
        <f t="shared" si="34"/>
        <v>0</v>
      </c>
      <c r="AH101" s="11" t="s">
        <v>1648</v>
      </c>
      <c r="AI101" s="11" t="s">
        <v>1649</v>
      </c>
      <c r="AJ101" s="11" t="s">
        <v>1649</v>
      </c>
      <c r="AK101" s="11" t="b">
        <f t="shared" si="35"/>
        <v>1</v>
      </c>
      <c r="AL101" s="11" t="s">
        <v>1650</v>
      </c>
      <c r="AM101" s="11" t="s">
        <v>1650</v>
      </c>
      <c r="AN101" s="11" t="b">
        <f t="shared" si="36"/>
        <v>1</v>
      </c>
      <c r="AO101" s="11" t="s">
        <v>1651</v>
      </c>
      <c r="AP101" s="11" t="s">
        <v>1652</v>
      </c>
      <c r="AQ101" s="11" t="s">
        <v>1652</v>
      </c>
      <c r="AR101" s="11" t="b">
        <f t="shared" si="37"/>
        <v>1</v>
      </c>
      <c r="AS101" s="11" t="s">
        <v>61</v>
      </c>
      <c r="AT101" s="11"/>
      <c r="AU101" s="11"/>
      <c r="AV101" s="11"/>
      <c r="AW101" s="12"/>
      <c r="AX101" s="12" t="s">
        <v>61</v>
      </c>
      <c r="AY101" s="12" t="s">
        <v>63</v>
      </c>
      <c r="AZ101" s="12" t="s">
        <v>63</v>
      </c>
      <c r="BA101" s="12" t="b">
        <f t="shared" si="38"/>
        <v>1</v>
      </c>
      <c r="BB101" s="12" t="s">
        <v>63</v>
      </c>
      <c r="BC101" s="12" t="s">
        <v>63</v>
      </c>
      <c r="BD101" s="12" t="s">
        <v>63</v>
      </c>
      <c r="BE101" s="12" t="b">
        <f t="shared" si="39"/>
        <v>1</v>
      </c>
      <c r="BF101" s="13" t="s">
        <v>1653</v>
      </c>
      <c r="BG101" s="13" t="s">
        <v>63</v>
      </c>
      <c r="BH101" s="11" t="s">
        <v>254</v>
      </c>
      <c r="BI101" s="11" t="s">
        <v>254</v>
      </c>
      <c r="BJ101" s="11" t="b">
        <f t="shared" si="40"/>
        <v>1</v>
      </c>
      <c r="BK101" s="12" t="s">
        <v>63</v>
      </c>
      <c r="BL101" s="11" t="s">
        <v>63</v>
      </c>
      <c r="BM101" s="11" t="b">
        <f t="shared" si="41"/>
        <v>1</v>
      </c>
      <c r="BN101" s="12" t="s">
        <v>63</v>
      </c>
      <c r="BO101" s="12" t="s">
        <v>63</v>
      </c>
      <c r="BP101" s="11" t="s">
        <v>63</v>
      </c>
      <c r="BQ101" s="11" t="b">
        <f t="shared" si="42"/>
        <v>1</v>
      </c>
      <c r="BR101" s="11" t="s">
        <v>254</v>
      </c>
      <c r="BS101" s="11" t="s">
        <v>254</v>
      </c>
      <c r="BT101" s="11" t="b">
        <f t="shared" si="43"/>
        <v>1</v>
      </c>
      <c r="BU101" s="12" t="s">
        <v>63</v>
      </c>
      <c r="BV101" s="12" t="s">
        <v>63</v>
      </c>
      <c r="BW101" s="12" t="b">
        <f t="shared" si="44"/>
        <v>1</v>
      </c>
      <c r="BX101" s="12" t="s">
        <v>63</v>
      </c>
      <c r="BY101" s="12" t="s">
        <v>63</v>
      </c>
      <c r="BZ101" s="12" t="s">
        <v>63</v>
      </c>
      <c r="CA101" s="12" t="b">
        <f t="shared" si="45"/>
        <v>1</v>
      </c>
      <c r="CB101" s="11" t="s">
        <v>254</v>
      </c>
      <c r="CC101" s="11" t="s">
        <v>254</v>
      </c>
      <c r="CD101" s="11" t="b">
        <f t="shared" si="46"/>
        <v>1</v>
      </c>
      <c r="CE101" s="12" t="s">
        <v>63</v>
      </c>
      <c r="CF101" s="12" t="s">
        <v>63</v>
      </c>
      <c r="CG101" s="12" t="b">
        <f t="shared" si="47"/>
        <v>1</v>
      </c>
      <c r="CH101" s="12" t="s">
        <v>63</v>
      </c>
      <c r="CI101" s="12" t="s">
        <v>63</v>
      </c>
      <c r="CJ101" s="12" t="s">
        <v>63</v>
      </c>
      <c r="CK101" s="12" t="b">
        <f t="shared" si="48"/>
        <v>1</v>
      </c>
      <c r="CL101" s="25"/>
      <c r="CM101" s="11" t="s">
        <v>1128</v>
      </c>
      <c r="CN101" s="11" t="s">
        <v>1309</v>
      </c>
      <c r="CO101" s="11" t="b">
        <f t="shared" si="49"/>
        <v>0</v>
      </c>
      <c r="CP101" s="12" t="s">
        <v>63</v>
      </c>
      <c r="CQ101" s="12" t="s">
        <v>63</v>
      </c>
      <c r="CR101" s="12" t="b">
        <f t="shared" si="50"/>
        <v>1</v>
      </c>
      <c r="CS101" s="11" t="b">
        <v>0</v>
      </c>
      <c r="CT101" s="11" t="s">
        <v>69</v>
      </c>
      <c r="CU101" s="11" t="b">
        <f t="shared" si="51"/>
        <v>1</v>
      </c>
      <c r="CV101" s="12" t="s">
        <v>1130</v>
      </c>
      <c r="CW101" s="12" t="s">
        <v>63</v>
      </c>
      <c r="CX101" s="12" t="b">
        <f t="shared" si="52"/>
        <v>0</v>
      </c>
      <c r="CY101" s="25"/>
      <c r="CZ101" s="11" t="s">
        <v>211</v>
      </c>
      <c r="DA101" s="11" t="s">
        <v>211</v>
      </c>
      <c r="DB101" s="11" t="b">
        <f t="shared" si="53"/>
        <v>1</v>
      </c>
      <c r="DC101" s="11" t="s">
        <v>212</v>
      </c>
      <c r="DD101" s="12" t="s">
        <v>73</v>
      </c>
      <c r="DE101" s="12" t="s">
        <v>73</v>
      </c>
      <c r="DF101" s="13" t="b">
        <f t="shared" si="54"/>
        <v>1</v>
      </c>
      <c r="DG101" s="12" t="s">
        <v>73</v>
      </c>
      <c r="DH101" s="12" t="s">
        <v>73</v>
      </c>
      <c r="DI101" s="12" t="b">
        <f t="shared" si="55"/>
        <v>1</v>
      </c>
      <c r="DJ101" s="12" t="s">
        <v>73</v>
      </c>
      <c r="DK101" s="12" t="s">
        <v>73</v>
      </c>
      <c r="DL101" s="12" t="s">
        <v>73</v>
      </c>
      <c r="DM101" s="12" t="s">
        <v>73</v>
      </c>
      <c r="DN101" s="12" t="s">
        <v>73</v>
      </c>
      <c r="DO101" s="12" t="s">
        <v>73</v>
      </c>
      <c r="DP101" s="12" t="s">
        <v>73</v>
      </c>
      <c r="DQ101" s="12" t="s">
        <v>73</v>
      </c>
      <c r="DR101" s="12" t="s">
        <v>73</v>
      </c>
      <c r="DS101" s="12" t="s">
        <v>73</v>
      </c>
      <c r="DT101" s="12" t="s">
        <v>73</v>
      </c>
      <c r="DU101" s="25"/>
      <c r="DV101" s="11" t="s">
        <v>1654</v>
      </c>
      <c r="DW101" s="11" t="s">
        <v>9216</v>
      </c>
      <c r="DX101" s="13" t="s">
        <v>9423</v>
      </c>
      <c r="DY101" s="12" t="s">
        <v>9037</v>
      </c>
      <c r="DZ101" s="12" t="s">
        <v>9038</v>
      </c>
      <c r="EA101" s="14" t="s">
        <v>63</v>
      </c>
      <c r="EB101" s="14">
        <v>45066</v>
      </c>
      <c r="EC101" s="14">
        <v>45346</v>
      </c>
      <c r="ED101" s="14">
        <v>45346</v>
      </c>
      <c r="EE101" s="136" t="b">
        <f>Table4[[#This Row],[Laatst gewijzigd op]]=Table4[[#This Row],[LastModifiedOn21]]</f>
        <v>1</v>
      </c>
      <c r="EF101" s="97"/>
    </row>
    <row r="102" spans="1:136" s="15" customFormat="1" ht="12.75" customHeight="1">
      <c r="A102" s="96">
        <v>100</v>
      </c>
      <c r="B102" s="44" t="s">
        <v>1656</v>
      </c>
      <c r="C102" s="44" t="s">
        <v>1657</v>
      </c>
      <c r="D102" s="44" t="b">
        <f t="shared" si="28"/>
        <v>0</v>
      </c>
      <c r="E102" s="44" t="s">
        <v>1658</v>
      </c>
      <c r="F102" s="44" t="s">
        <v>1659</v>
      </c>
      <c r="G102" s="44" t="s">
        <v>1659</v>
      </c>
      <c r="H102" s="44" t="b">
        <f t="shared" si="29"/>
        <v>1</v>
      </c>
      <c r="I102" s="11" t="s">
        <v>1660</v>
      </c>
      <c r="J102" s="12">
        <v>3738</v>
      </c>
      <c r="K102" s="12">
        <v>3517</v>
      </c>
      <c r="L102" s="13" t="s">
        <v>1661</v>
      </c>
      <c r="M102" s="13" t="s">
        <v>8852</v>
      </c>
      <c r="N102" s="13" t="s">
        <v>8851</v>
      </c>
      <c r="O102" s="13" t="s">
        <v>8851</v>
      </c>
      <c r="P102" s="25"/>
      <c r="Q102" s="11" t="s">
        <v>1317</v>
      </c>
      <c r="R102" s="11" t="s">
        <v>1317</v>
      </c>
      <c r="S102" s="11" t="b">
        <f t="shared" si="30"/>
        <v>1</v>
      </c>
      <c r="T102" s="11" t="s">
        <v>1624</v>
      </c>
      <c r="U102" s="11" t="s">
        <v>1319</v>
      </c>
      <c r="V102" s="11" t="s">
        <v>1319</v>
      </c>
      <c r="W102" s="11" t="b">
        <f t="shared" si="31"/>
        <v>1</v>
      </c>
      <c r="X102" s="11" t="s">
        <v>1625</v>
      </c>
      <c r="Y102" s="11" t="s">
        <v>1625</v>
      </c>
      <c r="Z102" s="11" t="b">
        <f t="shared" si="32"/>
        <v>1</v>
      </c>
      <c r="AA102" s="11" t="s">
        <v>1625</v>
      </c>
      <c r="AB102" s="11" t="s">
        <v>1625</v>
      </c>
      <c r="AC102" s="11" t="s">
        <v>1625</v>
      </c>
      <c r="AD102" s="11" t="b">
        <f t="shared" si="33"/>
        <v>1</v>
      </c>
      <c r="AE102" s="11" t="s">
        <v>1626</v>
      </c>
      <c r="AF102" s="11" t="s">
        <v>1626</v>
      </c>
      <c r="AG102" s="11" t="b">
        <f t="shared" si="34"/>
        <v>1</v>
      </c>
      <c r="AH102" s="11" t="s">
        <v>1627</v>
      </c>
      <c r="AI102" s="11" t="s">
        <v>1662</v>
      </c>
      <c r="AJ102" s="11" t="s">
        <v>1662</v>
      </c>
      <c r="AK102" s="11" t="b">
        <f t="shared" si="35"/>
        <v>1</v>
      </c>
      <c r="AL102" s="12" t="s">
        <v>63</v>
      </c>
      <c r="AM102" s="11" t="s">
        <v>63</v>
      </c>
      <c r="AN102" s="11" t="b">
        <f t="shared" si="36"/>
        <v>1</v>
      </c>
      <c r="AO102" s="12" t="s">
        <v>63</v>
      </c>
      <c r="AP102" s="12" t="s">
        <v>63</v>
      </c>
      <c r="AQ102" s="11" t="s">
        <v>63</v>
      </c>
      <c r="AR102" s="11" t="b">
        <f t="shared" si="37"/>
        <v>1</v>
      </c>
      <c r="AS102" s="11" t="s">
        <v>61</v>
      </c>
      <c r="AT102" s="11"/>
      <c r="AU102" s="11"/>
      <c r="AV102" s="11"/>
      <c r="AW102" s="12"/>
      <c r="AX102" s="12" t="s">
        <v>61</v>
      </c>
      <c r="AY102" s="12" t="s">
        <v>63</v>
      </c>
      <c r="AZ102" s="12" t="s">
        <v>63</v>
      </c>
      <c r="BA102" s="12" t="b">
        <f t="shared" si="38"/>
        <v>1</v>
      </c>
      <c r="BB102" s="12" t="s">
        <v>63</v>
      </c>
      <c r="BC102" s="12" t="s">
        <v>63</v>
      </c>
      <c r="BD102" s="12" t="s">
        <v>63</v>
      </c>
      <c r="BE102" s="12" t="b">
        <f t="shared" si="39"/>
        <v>1</v>
      </c>
      <c r="BF102" s="13" t="s">
        <v>1663</v>
      </c>
      <c r="BG102" s="13" t="s">
        <v>63</v>
      </c>
      <c r="BH102" s="11" t="s">
        <v>203</v>
      </c>
      <c r="BI102" s="11" t="s">
        <v>203</v>
      </c>
      <c r="BJ102" s="11" t="b">
        <f t="shared" si="40"/>
        <v>1</v>
      </c>
      <c r="BK102" s="11" t="s">
        <v>1664</v>
      </c>
      <c r="BL102" s="11" t="s">
        <v>1664</v>
      </c>
      <c r="BM102" s="11" t="b">
        <f t="shared" si="41"/>
        <v>1</v>
      </c>
      <c r="BN102" s="11" t="s">
        <v>1665</v>
      </c>
      <c r="BO102" s="11" t="s">
        <v>1666</v>
      </c>
      <c r="BP102" s="11" t="s">
        <v>1666</v>
      </c>
      <c r="BQ102" s="11" t="b">
        <f t="shared" si="42"/>
        <v>1</v>
      </c>
      <c r="BR102" s="11" t="s">
        <v>203</v>
      </c>
      <c r="BS102" s="11" t="s">
        <v>203</v>
      </c>
      <c r="BT102" s="11" t="b">
        <f t="shared" si="43"/>
        <v>1</v>
      </c>
      <c r="BU102" s="11" t="s">
        <v>1667</v>
      </c>
      <c r="BV102" s="12" t="s">
        <v>1667</v>
      </c>
      <c r="BW102" s="12" t="b">
        <f t="shared" si="44"/>
        <v>1</v>
      </c>
      <c r="BX102" s="11" t="s">
        <v>1665</v>
      </c>
      <c r="BY102" s="11" t="s">
        <v>1668</v>
      </c>
      <c r="BZ102" s="12" t="s">
        <v>1668</v>
      </c>
      <c r="CA102" s="12" t="b">
        <f t="shared" si="45"/>
        <v>1</v>
      </c>
      <c r="CB102" s="11" t="s">
        <v>203</v>
      </c>
      <c r="CC102" s="11" t="s">
        <v>203</v>
      </c>
      <c r="CD102" s="11" t="b">
        <f t="shared" si="46"/>
        <v>1</v>
      </c>
      <c r="CE102" s="11" t="s">
        <v>1669</v>
      </c>
      <c r="CF102" s="12" t="s">
        <v>1669</v>
      </c>
      <c r="CG102" s="12" t="b">
        <f t="shared" si="47"/>
        <v>1</v>
      </c>
      <c r="CH102" s="11" t="s">
        <v>1665</v>
      </c>
      <c r="CI102" s="11" t="s">
        <v>1668</v>
      </c>
      <c r="CJ102" s="12" t="s">
        <v>1668</v>
      </c>
      <c r="CK102" s="12" t="b">
        <f t="shared" si="48"/>
        <v>1</v>
      </c>
      <c r="CL102" s="25"/>
      <c r="CM102" s="11" t="s">
        <v>135</v>
      </c>
      <c r="CN102" s="11" t="s">
        <v>8917</v>
      </c>
      <c r="CO102" s="11" t="b">
        <f t="shared" si="49"/>
        <v>0</v>
      </c>
      <c r="CP102" s="11" t="s">
        <v>1635</v>
      </c>
      <c r="CQ102" s="12" t="s">
        <v>1327</v>
      </c>
      <c r="CR102" s="12" t="b">
        <f t="shared" si="50"/>
        <v>0</v>
      </c>
      <c r="CS102" s="11" t="b">
        <v>0</v>
      </c>
      <c r="CT102" s="11" t="s">
        <v>114</v>
      </c>
      <c r="CU102" s="11" t="b">
        <f t="shared" si="51"/>
        <v>1</v>
      </c>
      <c r="CV102" s="12" t="s">
        <v>63</v>
      </c>
      <c r="CW102" s="12" t="s">
        <v>63</v>
      </c>
      <c r="CX102" s="12" t="b">
        <f t="shared" si="52"/>
        <v>1</v>
      </c>
      <c r="CY102" s="25"/>
      <c r="CZ102" s="11" t="s">
        <v>211</v>
      </c>
      <c r="DA102" s="11" t="s">
        <v>211</v>
      </c>
      <c r="DB102" s="11" t="b">
        <f t="shared" si="53"/>
        <v>1</v>
      </c>
      <c r="DC102" s="11" t="s">
        <v>212</v>
      </c>
      <c r="DD102" s="12" t="s">
        <v>73</v>
      </c>
      <c r="DE102" s="12" t="s">
        <v>73</v>
      </c>
      <c r="DF102" s="13" t="b">
        <f t="shared" si="54"/>
        <v>1</v>
      </c>
      <c r="DG102" s="12" t="s">
        <v>73</v>
      </c>
      <c r="DH102" s="12" t="s">
        <v>73</v>
      </c>
      <c r="DI102" s="12" t="b">
        <f t="shared" si="55"/>
        <v>1</v>
      </c>
      <c r="DJ102" s="12" t="s">
        <v>73</v>
      </c>
      <c r="DK102" s="12" t="s">
        <v>73</v>
      </c>
      <c r="DL102" s="12" t="s">
        <v>73</v>
      </c>
      <c r="DM102" s="12" t="s">
        <v>73</v>
      </c>
      <c r="DN102" s="12" t="s">
        <v>73</v>
      </c>
      <c r="DO102" s="12" t="s">
        <v>73</v>
      </c>
      <c r="DP102" s="12" t="s">
        <v>73</v>
      </c>
      <c r="DQ102" s="12" t="s">
        <v>73</v>
      </c>
      <c r="DR102" s="12" t="s">
        <v>73</v>
      </c>
      <c r="DS102" s="12" t="s">
        <v>73</v>
      </c>
      <c r="DT102" s="12" t="s">
        <v>73</v>
      </c>
      <c r="DU102" s="25"/>
      <c r="DV102" s="11" t="s">
        <v>1670</v>
      </c>
      <c r="DW102" s="11" t="s">
        <v>9324</v>
      </c>
      <c r="DX102" s="13" t="s">
        <v>9424</v>
      </c>
      <c r="DY102" s="12" t="s">
        <v>9037</v>
      </c>
      <c r="DZ102" s="12" t="s">
        <v>9038</v>
      </c>
      <c r="EA102" s="14" t="s">
        <v>63</v>
      </c>
      <c r="EB102" s="14" t="s">
        <v>63</v>
      </c>
      <c r="EC102" s="14">
        <v>45346</v>
      </c>
      <c r="ED102" s="14">
        <v>45346</v>
      </c>
      <c r="EE102" s="136" t="b">
        <f>Table4[[#This Row],[Laatst gewijzigd op]]=Table4[[#This Row],[LastModifiedOn21]]</f>
        <v>1</v>
      </c>
      <c r="EF102" s="97"/>
    </row>
    <row r="103" spans="1:136" s="15" customFormat="1" ht="12.75" customHeight="1">
      <c r="A103" s="95">
        <v>101</v>
      </c>
      <c r="B103" s="70" t="s">
        <v>9425</v>
      </c>
      <c r="C103" s="70" t="s">
        <v>9425</v>
      </c>
      <c r="D103" s="44" t="b">
        <f t="shared" si="28"/>
        <v>1</v>
      </c>
      <c r="E103" s="70" t="s">
        <v>9426</v>
      </c>
      <c r="F103" s="70" t="s">
        <v>9427</v>
      </c>
      <c r="G103" s="70" t="s">
        <v>9427</v>
      </c>
      <c r="H103" s="44" t="b">
        <f t="shared" si="29"/>
        <v>1</v>
      </c>
      <c r="I103" s="71"/>
      <c r="J103" s="71"/>
      <c r="K103" s="71"/>
      <c r="L103" s="71"/>
      <c r="M103" s="71"/>
      <c r="N103" s="71"/>
      <c r="O103" s="71"/>
      <c r="P103" s="72"/>
      <c r="Q103" s="60"/>
      <c r="R103" s="60"/>
      <c r="S103" s="11" t="b">
        <f t="shared" si="30"/>
        <v>1</v>
      </c>
      <c r="T103" s="71"/>
      <c r="U103" s="71"/>
      <c r="V103" s="71"/>
      <c r="W103" s="11" t="b">
        <f t="shared" si="31"/>
        <v>1</v>
      </c>
      <c r="X103" s="71"/>
      <c r="Y103" s="71"/>
      <c r="Z103" s="11" t="b">
        <f t="shared" si="32"/>
        <v>1</v>
      </c>
      <c r="AA103" s="71"/>
      <c r="AB103" s="71"/>
      <c r="AC103" s="71"/>
      <c r="AD103" s="11" t="b">
        <f t="shared" si="33"/>
        <v>1</v>
      </c>
      <c r="AE103" s="71"/>
      <c r="AF103" s="71"/>
      <c r="AG103" s="11" t="b">
        <f t="shared" si="34"/>
        <v>1</v>
      </c>
      <c r="AH103" s="71"/>
      <c r="AI103" s="71"/>
      <c r="AJ103" s="71"/>
      <c r="AK103" s="11" t="b">
        <f t="shared" si="35"/>
        <v>1</v>
      </c>
      <c r="AL103" s="71"/>
      <c r="AM103" s="71"/>
      <c r="AN103" s="11" t="b">
        <f t="shared" si="36"/>
        <v>1</v>
      </c>
      <c r="AO103" s="71"/>
      <c r="AP103" s="71"/>
      <c r="AQ103" s="71"/>
      <c r="AR103" s="11" t="b">
        <f t="shared" si="37"/>
        <v>1</v>
      </c>
      <c r="AS103" s="71"/>
      <c r="AT103" s="71"/>
      <c r="AU103" s="71"/>
      <c r="AV103" s="71"/>
      <c r="AW103" s="71"/>
      <c r="AX103" s="71"/>
      <c r="AY103" s="71"/>
      <c r="AZ103" s="71"/>
      <c r="BA103" s="12" t="b">
        <f t="shared" si="38"/>
        <v>1</v>
      </c>
      <c r="BB103" s="71"/>
      <c r="BC103" s="71"/>
      <c r="BD103" s="71"/>
      <c r="BE103" s="12" t="b">
        <f t="shared" si="39"/>
        <v>1</v>
      </c>
      <c r="BF103" s="71"/>
      <c r="BG103" s="71"/>
      <c r="BH103" s="71"/>
      <c r="BI103" s="71"/>
      <c r="BJ103" s="11" t="b">
        <f t="shared" si="40"/>
        <v>1</v>
      </c>
      <c r="BK103" s="71"/>
      <c r="BL103" s="71"/>
      <c r="BM103" s="11" t="b">
        <f t="shared" si="41"/>
        <v>1</v>
      </c>
      <c r="BN103" s="71"/>
      <c r="BO103" s="71"/>
      <c r="BP103" s="71"/>
      <c r="BQ103" s="11" t="b">
        <f t="shared" si="42"/>
        <v>1</v>
      </c>
      <c r="BR103" s="71"/>
      <c r="BS103" s="71"/>
      <c r="BT103" s="11" t="b">
        <f t="shared" si="43"/>
        <v>1</v>
      </c>
      <c r="BU103" s="71"/>
      <c r="BV103" s="71"/>
      <c r="BW103" s="12" t="b">
        <f t="shared" si="44"/>
        <v>1</v>
      </c>
      <c r="BX103" s="71"/>
      <c r="BY103" s="71"/>
      <c r="BZ103" s="71"/>
      <c r="CA103" s="12" t="b">
        <f t="shared" si="45"/>
        <v>1</v>
      </c>
      <c r="CB103" s="71"/>
      <c r="CC103" s="71"/>
      <c r="CD103" s="11" t="b">
        <f t="shared" si="46"/>
        <v>1</v>
      </c>
      <c r="CE103" s="71"/>
      <c r="CF103" s="71"/>
      <c r="CG103" s="12" t="b">
        <f t="shared" si="47"/>
        <v>1</v>
      </c>
      <c r="CH103" s="60"/>
      <c r="CI103" s="71"/>
      <c r="CJ103" s="71"/>
      <c r="CK103" s="12" t="b">
        <f t="shared" si="48"/>
        <v>1</v>
      </c>
      <c r="CL103" s="72"/>
      <c r="CM103" s="60"/>
      <c r="CN103" s="60"/>
      <c r="CO103" s="11" t="b">
        <f t="shared" si="49"/>
        <v>1</v>
      </c>
      <c r="CP103" s="60"/>
      <c r="CQ103" s="60"/>
      <c r="CR103" s="12" t="b">
        <f t="shared" si="50"/>
        <v>1</v>
      </c>
      <c r="CS103" s="60"/>
      <c r="CT103" s="60"/>
      <c r="CU103" s="11" t="b">
        <f t="shared" si="51"/>
        <v>1</v>
      </c>
      <c r="CV103" s="61"/>
      <c r="CW103" s="61"/>
      <c r="CX103" s="12" t="b">
        <f t="shared" si="52"/>
        <v>1</v>
      </c>
      <c r="CY103" s="73"/>
      <c r="CZ103" s="60"/>
      <c r="DA103" s="60"/>
      <c r="DB103" s="11" t="b">
        <f t="shared" si="53"/>
        <v>1</v>
      </c>
      <c r="DC103" s="60"/>
      <c r="DD103" s="60"/>
      <c r="DE103" s="60"/>
      <c r="DF103" s="13" t="b">
        <f t="shared" si="54"/>
        <v>1</v>
      </c>
      <c r="DG103" s="60"/>
      <c r="DH103" s="60"/>
      <c r="DI103" s="12" t="b">
        <f t="shared" si="55"/>
        <v>1</v>
      </c>
      <c r="DJ103" s="60"/>
      <c r="DK103" s="60"/>
      <c r="DL103" s="60"/>
      <c r="DM103" s="60"/>
      <c r="DN103" s="60"/>
      <c r="DO103" s="60"/>
      <c r="DP103" s="60"/>
      <c r="DQ103" s="60"/>
      <c r="DR103" s="60"/>
      <c r="DS103" s="60"/>
      <c r="DT103" s="60"/>
      <c r="DU103" s="74"/>
      <c r="DV103" s="60"/>
      <c r="DW103" s="60"/>
      <c r="DX103" s="60"/>
      <c r="DY103" s="61"/>
      <c r="DZ103" s="61"/>
      <c r="EA103" s="62"/>
      <c r="EB103" s="62"/>
      <c r="EC103" s="62" t="e">
        <v>#N/A</v>
      </c>
      <c r="ED103" s="62" t="e">
        <v>#N/A</v>
      </c>
      <c r="EE103" s="138" t="e">
        <f>Table4[[#This Row],[Laatst gewijzigd op]]=Table4[[#This Row],[LastModifiedOn21]]</f>
        <v>#N/A</v>
      </c>
      <c r="EF103" s="97"/>
    </row>
    <row r="104" spans="1:136" s="15" customFormat="1" ht="12.75" customHeight="1">
      <c r="A104" s="96">
        <v>102</v>
      </c>
      <c r="B104" s="44" t="s">
        <v>1672</v>
      </c>
      <c r="C104" s="44" t="s">
        <v>1672</v>
      </c>
      <c r="D104" s="44" t="b">
        <f t="shared" si="28"/>
        <v>1</v>
      </c>
      <c r="E104" s="44" t="s">
        <v>1673</v>
      </c>
      <c r="F104" s="44" t="s">
        <v>1674</v>
      </c>
      <c r="G104" s="44" t="s">
        <v>1675</v>
      </c>
      <c r="H104" s="44" t="b">
        <f t="shared" si="29"/>
        <v>0</v>
      </c>
      <c r="I104" s="11" t="s">
        <v>1676</v>
      </c>
      <c r="J104" s="12">
        <v>3704</v>
      </c>
      <c r="K104" s="12">
        <v>3480</v>
      </c>
      <c r="L104" s="13" t="s">
        <v>1677</v>
      </c>
      <c r="M104" s="13" t="s">
        <v>220</v>
      </c>
      <c r="N104" s="13" t="s">
        <v>220</v>
      </c>
      <c r="O104" s="13" t="s">
        <v>220</v>
      </c>
      <c r="P104" s="25"/>
      <c r="Q104" s="11" t="s">
        <v>1678</v>
      </c>
      <c r="R104" s="11" t="s">
        <v>1678</v>
      </c>
      <c r="S104" s="11" t="b">
        <f t="shared" si="30"/>
        <v>1</v>
      </c>
      <c r="T104" s="11" t="s">
        <v>1679</v>
      </c>
      <c r="U104" s="11" t="s">
        <v>1680</v>
      </c>
      <c r="V104" s="11" t="s">
        <v>1680</v>
      </c>
      <c r="W104" s="11" t="b">
        <f t="shared" si="31"/>
        <v>1</v>
      </c>
      <c r="X104" s="11" t="s">
        <v>1681</v>
      </c>
      <c r="Y104" s="11" t="s">
        <v>1681</v>
      </c>
      <c r="Z104" s="11" t="b">
        <f t="shared" si="32"/>
        <v>1</v>
      </c>
      <c r="AA104" s="11" t="s">
        <v>1682</v>
      </c>
      <c r="AB104" s="11" t="s">
        <v>1683</v>
      </c>
      <c r="AC104" s="11" t="s">
        <v>1683</v>
      </c>
      <c r="AD104" s="11" t="b">
        <f t="shared" si="33"/>
        <v>1</v>
      </c>
      <c r="AE104" s="11" t="s">
        <v>9428</v>
      </c>
      <c r="AF104" s="11" t="s">
        <v>1684</v>
      </c>
      <c r="AG104" s="11" t="b">
        <f t="shared" si="34"/>
        <v>0</v>
      </c>
      <c r="AH104" s="11" t="s">
        <v>1685</v>
      </c>
      <c r="AI104" s="11" t="s">
        <v>1686</v>
      </c>
      <c r="AJ104" s="11" t="s">
        <v>1686</v>
      </c>
      <c r="AK104" s="11" t="b">
        <f t="shared" si="35"/>
        <v>1</v>
      </c>
      <c r="AL104" s="12" t="s">
        <v>63</v>
      </c>
      <c r="AM104" s="11" t="s">
        <v>63</v>
      </c>
      <c r="AN104" s="11" t="b">
        <f t="shared" si="36"/>
        <v>1</v>
      </c>
      <c r="AO104" s="12" t="s">
        <v>63</v>
      </c>
      <c r="AP104" s="12" t="s">
        <v>63</v>
      </c>
      <c r="AQ104" s="11" t="s">
        <v>63</v>
      </c>
      <c r="AR104" s="11" t="b">
        <f t="shared" si="37"/>
        <v>1</v>
      </c>
      <c r="AS104" s="11" t="s">
        <v>61</v>
      </c>
      <c r="AT104" s="11"/>
      <c r="AU104" s="11"/>
      <c r="AV104" s="11"/>
      <c r="AW104" s="11"/>
      <c r="AX104" s="12" t="s">
        <v>61</v>
      </c>
      <c r="AY104" s="11" t="s">
        <v>9429</v>
      </c>
      <c r="AZ104" s="12" t="s">
        <v>63</v>
      </c>
      <c r="BA104" s="12" t="b">
        <f t="shared" si="38"/>
        <v>0</v>
      </c>
      <c r="BB104" s="12" t="s">
        <v>63</v>
      </c>
      <c r="BC104" s="11" t="s">
        <v>9430</v>
      </c>
      <c r="BD104" s="12" t="s">
        <v>63</v>
      </c>
      <c r="BE104" s="12" t="b">
        <f t="shared" si="39"/>
        <v>0</v>
      </c>
      <c r="BF104" s="13" t="s">
        <v>1687</v>
      </c>
      <c r="BG104" s="13" t="s">
        <v>1688</v>
      </c>
      <c r="BH104" s="11" t="s">
        <v>254</v>
      </c>
      <c r="BI104" s="11" t="s">
        <v>254</v>
      </c>
      <c r="BJ104" s="11" t="b">
        <f t="shared" si="40"/>
        <v>1</v>
      </c>
      <c r="BK104" s="13" t="s">
        <v>63</v>
      </c>
      <c r="BL104" s="11" t="s">
        <v>63</v>
      </c>
      <c r="BM104" s="11" t="b">
        <f t="shared" si="41"/>
        <v>1</v>
      </c>
      <c r="BN104" s="13" t="s">
        <v>63</v>
      </c>
      <c r="BO104" s="13" t="s">
        <v>63</v>
      </c>
      <c r="BP104" s="11" t="s">
        <v>63</v>
      </c>
      <c r="BQ104" s="11" t="b">
        <f t="shared" si="42"/>
        <v>1</v>
      </c>
      <c r="BR104" s="11" t="s">
        <v>254</v>
      </c>
      <c r="BS104" s="11" t="s">
        <v>254</v>
      </c>
      <c r="BT104" s="11" t="b">
        <f t="shared" si="43"/>
        <v>1</v>
      </c>
      <c r="BU104" s="12" t="s">
        <v>63</v>
      </c>
      <c r="BV104" s="12" t="s">
        <v>63</v>
      </c>
      <c r="BW104" s="12" t="b">
        <f t="shared" si="44"/>
        <v>1</v>
      </c>
      <c r="BX104" s="12" t="s">
        <v>63</v>
      </c>
      <c r="BY104" s="12" t="s">
        <v>63</v>
      </c>
      <c r="BZ104" s="12" t="s">
        <v>63</v>
      </c>
      <c r="CA104" s="12" t="b">
        <f t="shared" si="45"/>
        <v>1</v>
      </c>
      <c r="CB104" s="11" t="s">
        <v>254</v>
      </c>
      <c r="CC104" s="11" t="s">
        <v>254</v>
      </c>
      <c r="CD104" s="11" t="b">
        <f t="shared" si="46"/>
        <v>1</v>
      </c>
      <c r="CE104" s="12" t="s">
        <v>63</v>
      </c>
      <c r="CF104" s="12" t="s">
        <v>63</v>
      </c>
      <c r="CG104" s="12" t="b">
        <f t="shared" si="47"/>
        <v>1</v>
      </c>
      <c r="CH104" s="12" t="s">
        <v>63</v>
      </c>
      <c r="CI104" s="12" t="s">
        <v>63</v>
      </c>
      <c r="CJ104" s="12" t="s">
        <v>63</v>
      </c>
      <c r="CK104" s="12" t="b">
        <f t="shared" si="48"/>
        <v>1</v>
      </c>
      <c r="CL104" s="25"/>
      <c r="CM104" s="11" t="s">
        <v>802</v>
      </c>
      <c r="CN104" s="11" t="s">
        <v>803</v>
      </c>
      <c r="CO104" s="11" t="b">
        <f t="shared" si="49"/>
        <v>0</v>
      </c>
      <c r="CP104" s="12" t="s">
        <v>63</v>
      </c>
      <c r="CQ104" s="12" t="s">
        <v>63</v>
      </c>
      <c r="CR104" s="12" t="b">
        <f t="shared" si="50"/>
        <v>1</v>
      </c>
      <c r="CS104" s="11" t="b">
        <v>0</v>
      </c>
      <c r="CT104" s="11" t="s">
        <v>69</v>
      </c>
      <c r="CU104" s="11" t="b">
        <f t="shared" si="51"/>
        <v>1</v>
      </c>
      <c r="CV104" s="12" t="s">
        <v>804</v>
      </c>
      <c r="CW104" s="12" t="s">
        <v>63</v>
      </c>
      <c r="CX104" s="12" t="b">
        <f t="shared" si="52"/>
        <v>0</v>
      </c>
      <c r="CY104" s="25"/>
      <c r="CZ104" s="11" t="s">
        <v>71</v>
      </c>
      <c r="DA104" s="11" t="s">
        <v>71</v>
      </c>
      <c r="DB104" s="11" t="b">
        <f t="shared" si="53"/>
        <v>1</v>
      </c>
      <c r="DC104" s="11" t="s">
        <v>212</v>
      </c>
      <c r="DD104" s="12" t="s">
        <v>73</v>
      </c>
      <c r="DE104" s="12" t="s">
        <v>73</v>
      </c>
      <c r="DF104" s="13" t="b">
        <f t="shared" si="54"/>
        <v>1</v>
      </c>
      <c r="DG104" s="12" t="s">
        <v>73</v>
      </c>
      <c r="DH104" s="12" t="s">
        <v>73</v>
      </c>
      <c r="DI104" s="12" t="b">
        <f t="shared" si="55"/>
        <v>1</v>
      </c>
      <c r="DJ104" s="12" t="s">
        <v>73</v>
      </c>
      <c r="DK104" s="12" t="s">
        <v>73</v>
      </c>
      <c r="DL104" s="12" t="s">
        <v>73</v>
      </c>
      <c r="DM104" s="12" t="s">
        <v>73</v>
      </c>
      <c r="DN104" s="12" t="s">
        <v>73</v>
      </c>
      <c r="DO104" s="12" t="s">
        <v>213</v>
      </c>
      <c r="DP104" s="12" t="s">
        <v>73</v>
      </c>
      <c r="DQ104" s="12" t="s">
        <v>73</v>
      </c>
      <c r="DR104" s="12" t="s">
        <v>73</v>
      </c>
      <c r="DS104" s="12" t="s">
        <v>73</v>
      </c>
      <c r="DT104" s="12" t="s">
        <v>73</v>
      </c>
      <c r="DU104" s="25"/>
      <c r="DV104" s="11" t="s">
        <v>1689</v>
      </c>
      <c r="DW104" s="11" t="s">
        <v>1676</v>
      </c>
      <c r="DX104" s="13" t="s">
        <v>9431</v>
      </c>
      <c r="DY104" s="12" t="s">
        <v>9037</v>
      </c>
      <c r="DZ104" s="12" t="s">
        <v>9038</v>
      </c>
      <c r="EA104" s="14" t="s">
        <v>63</v>
      </c>
      <c r="EB104" s="14">
        <v>45430</v>
      </c>
      <c r="EC104" s="14">
        <v>45430</v>
      </c>
      <c r="ED104" s="14">
        <v>45430</v>
      </c>
      <c r="EE104" s="136" t="b">
        <f>Table4[[#This Row],[Laatst gewijzigd op]]=Table4[[#This Row],[LastModifiedOn21]]</f>
        <v>1</v>
      </c>
      <c r="EF104" s="97"/>
    </row>
    <row r="105" spans="1:136" s="15" customFormat="1" ht="12.75" customHeight="1">
      <c r="A105" s="96">
        <v>103</v>
      </c>
      <c r="B105" s="44" t="s">
        <v>1691</v>
      </c>
      <c r="C105" s="44" t="s">
        <v>1691</v>
      </c>
      <c r="D105" s="44" t="b">
        <f t="shared" si="28"/>
        <v>1</v>
      </c>
      <c r="E105" s="44" t="s">
        <v>1692</v>
      </c>
      <c r="F105" s="44" t="s">
        <v>1693</v>
      </c>
      <c r="G105" s="44" t="s">
        <v>1694</v>
      </c>
      <c r="H105" s="44" t="b">
        <f t="shared" si="29"/>
        <v>0</v>
      </c>
      <c r="I105" s="11" t="s">
        <v>1695</v>
      </c>
      <c r="J105" s="12">
        <v>3703</v>
      </c>
      <c r="K105" s="12">
        <v>3479</v>
      </c>
      <c r="L105" s="13" t="s">
        <v>1696</v>
      </c>
      <c r="M105" s="13" t="s">
        <v>220</v>
      </c>
      <c r="N105" s="13" t="s">
        <v>220</v>
      </c>
      <c r="O105" s="13" t="s">
        <v>220</v>
      </c>
      <c r="P105" s="25"/>
      <c r="Q105" s="11" t="s">
        <v>1697</v>
      </c>
      <c r="R105" s="11" t="s">
        <v>1697</v>
      </c>
      <c r="S105" s="11" t="b">
        <f t="shared" si="30"/>
        <v>1</v>
      </c>
      <c r="T105" s="11" t="s">
        <v>1698</v>
      </c>
      <c r="U105" s="11" t="s">
        <v>1699</v>
      </c>
      <c r="V105" s="11" t="s">
        <v>1699</v>
      </c>
      <c r="W105" s="11" t="b">
        <f t="shared" si="31"/>
        <v>1</v>
      </c>
      <c r="X105" s="11" t="s">
        <v>1700</v>
      </c>
      <c r="Y105" s="11" t="s">
        <v>1700</v>
      </c>
      <c r="Z105" s="11" t="b">
        <f t="shared" si="32"/>
        <v>1</v>
      </c>
      <c r="AA105" s="11" t="s">
        <v>1701</v>
      </c>
      <c r="AB105" s="11" t="s">
        <v>1702</v>
      </c>
      <c r="AC105" s="11" t="s">
        <v>1702</v>
      </c>
      <c r="AD105" s="11" t="b">
        <f t="shared" si="33"/>
        <v>1</v>
      </c>
      <c r="AE105" s="11" t="s">
        <v>9432</v>
      </c>
      <c r="AF105" s="11" t="s">
        <v>1703</v>
      </c>
      <c r="AG105" s="11" t="b">
        <f t="shared" si="34"/>
        <v>0</v>
      </c>
      <c r="AH105" s="11" t="s">
        <v>1704</v>
      </c>
      <c r="AI105" s="11" t="s">
        <v>1705</v>
      </c>
      <c r="AJ105" s="11" t="s">
        <v>1705</v>
      </c>
      <c r="AK105" s="11" t="b">
        <f t="shared" si="35"/>
        <v>1</v>
      </c>
      <c r="AL105" s="12" t="s">
        <v>63</v>
      </c>
      <c r="AM105" s="11" t="s">
        <v>63</v>
      </c>
      <c r="AN105" s="11" t="b">
        <f t="shared" si="36"/>
        <v>1</v>
      </c>
      <c r="AO105" s="12" t="s">
        <v>63</v>
      </c>
      <c r="AP105" s="12" t="s">
        <v>63</v>
      </c>
      <c r="AQ105" s="11" t="s">
        <v>63</v>
      </c>
      <c r="AR105" s="11" t="b">
        <f t="shared" si="37"/>
        <v>1</v>
      </c>
      <c r="AS105" s="11" t="s">
        <v>61</v>
      </c>
      <c r="AT105" s="11"/>
      <c r="AU105" s="11"/>
      <c r="AV105" s="11"/>
      <c r="AW105" s="11"/>
      <c r="AX105" s="12" t="s">
        <v>61</v>
      </c>
      <c r="AY105" s="11" t="s">
        <v>9433</v>
      </c>
      <c r="AZ105" s="12" t="s">
        <v>63</v>
      </c>
      <c r="BA105" s="12" t="b">
        <f t="shared" si="38"/>
        <v>0</v>
      </c>
      <c r="BB105" s="12" t="s">
        <v>63</v>
      </c>
      <c r="BC105" s="11" t="s">
        <v>9434</v>
      </c>
      <c r="BD105" s="12" t="s">
        <v>63</v>
      </c>
      <c r="BE105" s="12" t="b">
        <f t="shared" si="39"/>
        <v>0</v>
      </c>
      <c r="BF105" s="13" t="s">
        <v>1706</v>
      </c>
      <c r="BG105" s="13" t="s">
        <v>1707</v>
      </c>
      <c r="BH105" s="11" t="s">
        <v>203</v>
      </c>
      <c r="BI105" s="11" t="s">
        <v>203</v>
      </c>
      <c r="BJ105" s="11" t="b">
        <f t="shared" si="40"/>
        <v>1</v>
      </c>
      <c r="BK105" s="11" t="s">
        <v>9435</v>
      </c>
      <c r="BL105" s="11" t="s">
        <v>1708</v>
      </c>
      <c r="BM105" s="11" t="b">
        <f t="shared" si="41"/>
        <v>0</v>
      </c>
      <c r="BN105" s="11" t="s">
        <v>1709</v>
      </c>
      <c r="BO105" s="11" t="s">
        <v>1710</v>
      </c>
      <c r="BP105" s="11" t="s">
        <v>1711</v>
      </c>
      <c r="BQ105" s="11" t="b">
        <f t="shared" si="42"/>
        <v>0</v>
      </c>
      <c r="BR105" s="11" t="s">
        <v>203</v>
      </c>
      <c r="BS105" s="11" t="s">
        <v>203</v>
      </c>
      <c r="BT105" s="11" t="b">
        <f t="shared" si="43"/>
        <v>1</v>
      </c>
      <c r="BU105" s="11" t="s">
        <v>9435</v>
      </c>
      <c r="BV105" s="12" t="s">
        <v>1708</v>
      </c>
      <c r="BW105" s="12" t="b">
        <f t="shared" si="44"/>
        <v>0</v>
      </c>
      <c r="BX105" s="11" t="s">
        <v>1709</v>
      </c>
      <c r="BY105" s="11" t="s">
        <v>1710</v>
      </c>
      <c r="BZ105" s="12" t="s">
        <v>1711</v>
      </c>
      <c r="CA105" s="12" t="b">
        <f t="shared" si="45"/>
        <v>0</v>
      </c>
      <c r="CB105" s="11" t="s">
        <v>203</v>
      </c>
      <c r="CC105" s="11" t="s">
        <v>203</v>
      </c>
      <c r="CD105" s="11" t="b">
        <f t="shared" si="46"/>
        <v>1</v>
      </c>
      <c r="CE105" s="11" t="s">
        <v>9435</v>
      </c>
      <c r="CF105" s="12" t="s">
        <v>1708</v>
      </c>
      <c r="CG105" s="12" t="b">
        <f t="shared" si="47"/>
        <v>0</v>
      </c>
      <c r="CH105" s="11" t="s">
        <v>1709</v>
      </c>
      <c r="CI105" s="11" t="s">
        <v>1710</v>
      </c>
      <c r="CJ105" s="12" t="s">
        <v>1711</v>
      </c>
      <c r="CK105" s="12" t="b">
        <f t="shared" si="48"/>
        <v>0</v>
      </c>
      <c r="CL105" s="25"/>
      <c r="CM105" s="11" t="s">
        <v>802</v>
      </c>
      <c r="CN105" s="11" t="s">
        <v>803</v>
      </c>
      <c r="CO105" s="11" t="b">
        <f t="shared" si="49"/>
        <v>0</v>
      </c>
      <c r="CP105" s="12" t="s">
        <v>63</v>
      </c>
      <c r="CQ105" s="12" t="s">
        <v>63</v>
      </c>
      <c r="CR105" s="12" t="b">
        <f t="shared" si="50"/>
        <v>1</v>
      </c>
      <c r="CS105" s="11" t="b">
        <v>0</v>
      </c>
      <c r="CT105" s="11" t="s">
        <v>69</v>
      </c>
      <c r="CU105" s="11" t="b">
        <f t="shared" si="51"/>
        <v>1</v>
      </c>
      <c r="CV105" s="12" t="s">
        <v>804</v>
      </c>
      <c r="CW105" s="12" t="s">
        <v>63</v>
      </c>
      <c r="CX105" s="12" t="b">
        <f t="shared" si="52"/>
        <v>0</v>
      </c>
      <c r="CY105" s="25"/>
      <c r="CZ105" s="11" t="s">
        <v>71</v>
      </c>
      <c r="DA105" s="11" t="s">
        <v>71</v>
      </c>
      <c r="DB105" s="11" t="b">
        <f t="shared" si="53"/>
        <v>1</v>
      </c>
      <c r="DC105" s="11" t="s">
        <v>212</v>
      </c>
      <c r="DD105" s="12" t="s">
        <v>73</v>
      </c>
      <c r="DE105" s="12" t="s">
        <v>73</v>
      </c>
      <c r="DF105" s="13" t="b">
        <f t="shared" si="54"/>
        <v>1</v>
      </c>
      <c r="DG105" s="12" t="s">
        <v>73</v>
      </c>
      <c r="DH105" s="12" t="s">
        <v>73</v>
      </c>
      <c r="DI105" s="12" t="b">
        <f t="shared" si="55"/>
        <v>1</v>
      </c>
      <c r="DJ105" s="12" t="s">
        <v>73</v>
      </c>
      <c r="DK105" s="12" t="s">
        <v>73</v>
      </c>
      <c r="DL105" s="12" t="s">
        <v>73</v>
      </c>
      <c r="DM105" s="12" t="s">
        <v>73</v>
      </c>
      <c r="DN105" s="12" t="s">
        <v>73</v>
      </c>
      <c r="DO105" s="12" t="s">
        <v>213</v>
      </c>
      <c r="DP105" s="12" t="s">
        <v>73</v>
      </c>
      <c r="DQ105" s="12" t="s">
        <v>73</v>
      </c>
      <c r="DR105" s="12" t="s">
        <v>73</v>
      </c>
      <c r="DS105" s="12" t="s">
        <v>73</v>
      </c>
      <c r="DT105" s="12" t="s">
        <v>73</v>
      </c>
      <c r="DU105" s="25"/>
      <c r="DV105" s="11" t="s">
        <v>1712</v>
      </c>
      <c r="DW105" s="11" t="s">
        <v>1695</v>
      </c>
      <c r="DX105" s="13" t="s">
        <v>9436</v>
      </c>
      <c r="DY105" s="12" t="s">
        <v>9037</v>
      </c>
      <c r="DZ105" s="12" t="s">
        <v>9038</v>
      </c>
      <c r="EA105" s="14" t="s">
        <v>63</v>
      </c>
      <c r="EB105" s="14">
        <v>45430</v>
      </c>
      <c r="EC105" s="14">
        <v>45430</v>
      </c>
      <c r="ED105" s="14">
        <v>45430</v>
      </c>
      <c r="EE105" s="136" t="b">
        <f>Table4[[#This Row],[Laatst gewijzigd op]]=Table4[[#This Row],[LastModifiedOn21]]</f>
        <v>1</v>
      </c>
      <c r="EF105" s="97"/>
    </row>
    <row r="106" spans="1:136" s="15" customFormat="1" ht="12.75" customHeight="1">
      <c r="A106" s="96">
        <v>104</v>
      </c>
      <c r="B106" s="44" t="s">
        <v>1714</v>
      </c>
      <c r="C106" s="44" t="s">
        <v>1714</v>
      </c>
      <c r="D106" s="44" t="b">
        <f t="shared" si="28"/>
        <v>1</v>
      </c>
      <c r="E106" s="44" t="s">
        <v>1715</v>
      </c>
      <c r="F106" s="44" t="s">
        <v>1716</v>
      </c>
      <c r="G106" s="44" t="s">
        <v>1716</v>
      </c>
      <c r="H106" s="44" t="b">
        <f t="shared" si="29"/>
        <v>1</v>
      </c>
      <c r="I106" s="11" t="s">
        <v>1717</v>
      </c>
      <c r="J106" s="12">
        <v>3705</v>
      </c>
      <c r="K106" s="12">
        <v>3481</v>
      </c>
      <c r="L106" s="13" t="s">
        <v>1718</v>
      </c>
      <c r="M106" s="13" t="s">
        <v>220</v>
      </c>
      <c r="N106" s="13" t="s">
        <v>220</v>
      </c>
      <c r="O106" s="13" t="s">
        <v>220</v>
      </c>
      <c r="P106" s="25"/>
      <c r="Q106" s="11" t="s">
        <v>1719</v>
      </c>
      <c r="R106" s="11" t="s">
        <v>1719</v>
      </c>
      <c r="S106" s="11" t="b">
        <f t="shared" si="30"/>
        <v>1</v>
      </c>
      <c r="T106" s="11" t="s">
        <v>1720</v>
      </c>
      <c r="U106" s="11" t="s">
        <v>1721</v>
      </c>
      <c r="V106" s="11" t="s">
        <v>1721</v>
      </c>
      <c r="W106" s="11" t="b">
        <f t="shared" si="31"/>
        <v>1</v>
      </c>
      <c r="X106" s="11" t="s">
        <v>790</v>
      </c>
      <c r="Y106" s="11" t="s">
        <v>790</v>
      </c>
      <c r="Z106" s="11" t="b">
        <f t="shared" si="32"/>
        <v>1</v>
      </c>
      <c r="AA106" s="11" t="s">
        <v>790</v>
      </c>
      <c r="AB106" s="11" t="s">
        <v>790</v>
      </c>
      <c r="AC106" s="11" t="s">
        <v>790</v>
      </c>
      <c r="AD106" s="11" t="b">
        <f t="shared" si="33"/>
        <v>1</v>
      </c>
      <c r="AE106" s="11" t="s">
        <v>1722</v>
      </c>
      <c r="AF106" s="11" t="s">
        <v>1723</v>
      </c>
      <c r="AG106" s="11" t="b">
        <f t="shared" si="34"/>
        <v>0</v>
      </c>
      <c r="AH106" s="11" t="s">
        <v>1724</v>
      </c>
      <c r="AI106" s="11" t="s">
        <v>9437</v>
      </c>
      <c r="AJ106" s="11" t="s">
        <v>1725</v>
      </c>
      <c r="AK106" s="11" t="b">
        <f t="shared" si="35"/>
        <v>0</v>
      </c>
      <c r="AL106" s="11" t="s">
        <v>1726</v>
      </c>
      <c r="AM106" s="11" t="s">
        <v>1726</v>
      </c>
      <c r="AN106" s="11" t="b">
        <f t="shared" si="36"/>
        <v>1</v>
      </c>
      <c r="AO106" s="11" t="s">
        <v>1727</v>
      </c>
      <c r="AP106" s="11" t="s">
        <v>1728</v>
      </c>
      <c r="AQ106" s="11" t="s">
        <v>1728</v>
      </c>
      <c r="AR106" s="11" t="b">
        <f t="shared" si="37"/>
        <v>1</v>
      </c>
      <c r="AS106" s="11" t="s">
        <v>61</v>
      </c>
      <c r="AT106" s="11"/>
      <c r="AU106" s="11"/>
      <c r="AV106" s="11"/>
      <c r="AW106" s="12"/>
      <c r="AX106" s="12" t="s">
        <v>61</v>
      </c>
      <c r="AY106" s="12" t="s">
        <v>63</v>
      </c>
      <c r="AZ106" s="12" t="s">
        <v>63</v>
      </c>
      <c r="BA106" s="12" t="b">
        <f t="shared" si="38"/>
        <v>1</v>
      </c>
      <c r="BB106" s="12" t="s">
        <v>63</v>
      </c>
      <c r="BC106" s="12" t="s">
        <v>63</v>
      </c>
      <c r="BD106" s="12" t="s">
        <v>63</v>
      </c>
      <c r="BE106" s="12" t="b">
        <f t="shared" si="39"/>
        <v>1</v>
      </c>
      <c r="BF106" s="13" t="s">
        <v>1729</v>
      </c>
      <c r="BG106" s="13" t="s">
        <v>63</v>
      </c>
      <c r="BH106" s="11" t="s">
        <v>203</v>
      </c>
      <c r="BI106" s="11" t="s">
        <v>203</v>
      </c>
      <c r="BJ106" s="11" t="b">
        <f t="shared" si="40"/>
        <v>1</v>
      </c>
      <c r="BK106" s="13" t="s">
        <v>1730</v>
      </c>
      <c r="BL106" s="11" t="s">
        <v>1731</v>
      </c>
      <c r="BM106" s="11" t="b">
        <f t="shared" si="41"/>
        <v>0</v>
      </c>
      <c r="BN106" s="13" t="s">
        <v>1732</v>
      </c>
      <c r="BO106" s="13" t="s">
        <v>1733</v>
      </c>
      <c r="BP106" s="11" t="s">
        <v>1734</v>
      </c>
      <c r="BQ106" s="11" t="b">
        <f t="shared" si="42"/>
        <v>0</v>
      </c>
      <c r="BR106" s="11" t="s">
        <v>254</v>
      </c>
      <c r="BS106" s="11" t="s">
        <v>254</v>
      </c>
      <c r="BT106" s="11" t="b">
        <f t="shared" si="43"/>
        <v>1</v>
      </c>
      <c r="BU106" s="12" t="s">
        <v>63</v>
      </c>
      <c r="BV106" s="12" t="s">
        <v>63</v>
      </c>
      <c r="BW106" s="12" t="b">
        <f t="shared" si="44"/>
        <v>1</v>
      </c>
      <c r="BX106" s="12" t="s">
        <v>63</v>
      </c>
      <c r="BY106" s="12" t="s">
        <v>63</v>
      </c>
      <c r="BZ106" s="12" t="s">
        <v>63</v>
      </c>
      <c r="CA106" s="12" t="b">
        <f t="shared" si="45"/>
        <v>1</v>
      </c>
      <c r="CB106" s="11" t="s">
        <v>254</v>
      </c>
      <c r="CC106" s="11" t="s">
        <v>254</v>
      </c>
      <c r="CD106" s="11" t="b">
        <f t="shared" si="46"/>
        <v>1</v>
      </c>
      <c r="CE106" s="12" t="s">
        <v>63</v>
      </c>
      <c r="CF106" s="12" t="s">
        <v>63</v>
      </c>
      <c r="CG106" s="12" t="b">
        <f t="shared" si="47"/>
        <v>1</v>
      </c>
      <c r="CH106" s="12" t="s">
        <v>63</v>
      </c>
      <c r="CI106" s="12" t="s">
        <v>63</v>
      </c>
      <c r="CJ106" s="12" t="s">
        <v>63</v>
      </c>
      <c r="CK106" s="12" t="b">
        <f t="shared" si="48"/>
        <v>1</v>
      </c>
      <c r="CL106" s="25"/>
      <c r="CM106" s="11" t="s">
        <v>802</v>
      </c>
      <c r="CN106" s="11" t="s">
        <v>803</v>
      </c>
      <c r="CO106" s="11" t="b">
        <f t="shared" si="49"/>
        <v>0</v>
      </c>
      <c r="CP106" s="12" t="s">
        <v>63</v>
      </c>
      <c r="CQ106" s="12" t="s">
        <v>63</v>
      </c>
      <c r="CR106" s="12" t="b">
        <f t="shared" si="50"/>
        <v>1</v>
      </c>
      <c r="CS106" s="11" t="b">
        <v>0</v>
      </c>
      <c r="CT106" s="11" t="s">
        <v>69</v>
      </c>
      <c r="CU106" s="11" t="b">
        <f t="shared" si="51"/>
        <v>1</v>
      </c>
      <c r="CV106" s="12" t="s">
        <v>804</v>
      </c>
      <c r="CW106" s="12" t="s">
        <v>63</v>
      </c>
      <c r="CX106" s="12" t="b">
        <f t="shared" si="52"/>
        <v>0</v>
      </c>
      <c r="CY106" s="25"/>
      <c r="CZ106" s="11" t="s">
        <v>211</v>
      </c>
      <c r="DA106" s="11" t="s">
        <v>211</v>
      </c>
      <c r="DB106" s="11" t="b">
        <f t="shared" si="53"/>
        <v>1</v>
      </c>
      <c r="DC106" s="11" t="s">
        <v>212</v>
      </c>
      <c r="DD106" s="12" t="s">
        <v>73</v>
      </c>
      <c r="DE106" s="12" t="s">
        <v>73</v>
      </c>
      <c r="DF106" s="13" t="b">
        <f t="shared" si="54"/>
        <v>1</v>
      </c>
      <c r="DG106" s="12" t="s">
        <v>73</v>
      </c>
      <c r="DH106" s="12" t="s">
        <v>73</v>
      </c>
      <c r="DI106" s="12" t="b">
        <f t="shared" si="55"/>
        <v>1</v>
      </c>
      <c r="DJ106" s="12" t="s">
        <v>73</v>
      </c>
      <c r="DK106" s="12" t="s">
        <v>73</v>
      </c>
      <c r="DL106" s="12" t="s">
        <v>73</v>
      </c>
      <c r="DM106" s="12" t="s">
        <v>73</v>
      </c>
      <c r="DN106" s="12" t="s">
        <v>213</v>
      </c>
      <c r="DO106" s="12" t="s">
        <v>213</v>
      </c>
      <c r="DP106" s="12" t="s">
        <v>213</v>
      </c>
      <c r="DQ106" s="12" t="s">
        <v>213</v>
      </c>
      <c r="DR106" s="12" t="s">
        <v>73</v>
      </c>
      <c r="DS106" s="12" t="s">
        <v>213</v>
      </c>
      <c r="DT106" s="12" t="s">
        <v>73</v>
      </c>
      <c r="DU106" s="25"/>
      <c r="DV106" s="11" t="s">
        <v>1735</v>
      </c>
      <c r="DW106" s="11" t="s">
        <v>1717</v>
      </c>
      <c r="DX106" s="13" t="s">
        <v>9438</v>
      </c>
      <c r="DY106" s="12" t="s">
        <v>9037</v>
      </c>
      <c r="DZ106" s="12" t="s">
        <v>9038</v>
      </c>
      <c r="EA106" s="14" t="s">
        <v>63</v>
      </c>
      <c r="EB106" s="14">
        <v>44884</v>
      </c>
      <c r="EC106" s="14">
        <v>45346</v>
      </c>
      <c r="ED106" s="14">
        <v>45346</v>
      </c>
      <c r="EE106" s="136" t="b">
        <f>Table4[[#This Row],[Laatst gewijzigd op]]=Table4[[#This Row],[LastModifiedOn21]]</f>
        <v>1</v>
      </c>
      <c r="EF106" s="97"/>
    </row>
    <row r="107" spans="1:136" s="15" customFormat="1" ht="12.75" customHeight="1">
      <c r="A107" s="96">
        <v>105</v>
      </c>
      <c r="B107" s="44" t="s">
        <v>1737</v>
      </c>
      <c r="C107" s="44" t="s">
        <v>1737</v>
      </c>
      <c r="D107" s="44" t="b">
        <f t="shared" si="28"/>
        <v>1</v>
      </c>
      <c r="E107" s="44" t="s">
        <v>1738</v>
      </c>
      <c r="F107" s="44" t="s">
        <v>1739</v>
      </c>
      <c r="G107" s="44" t="s">
        <v>1739</v>
      </c>
      <c r="H107" s="44" t="b">
        <f t="shared" si="29"/>
        <v>1</v>
      </c>
      <c r="I107" s="11" t="s">
        <v>1740</v>
      </c>
      <c r="J107" s="12">
        <v>3826</v>
      </c>
      <c r="K107" s="12">
        <v>3608</v>
      </c>
      <c r="L107" s="13" t="s">
        <v>1741</v>
      </c>
      <c r="M107" s="13" t="s">
        <v>8870</v>
      </c>
      <c r="N107" s="13" t="s">
        <v>8871</v>
      </c>
      <c r="O107" s="13" t="s">
        <v>1742</v>
      </c>
      <c r="P107" s="25"/>
      <c r="Q107" s="11" t="s">
        <v>1743</v>
      </c>
      <c r="R107" s="11" t="s">
        <v>1743</v>
      </c>
      <c r="S107" s="11" t="b">
        <f t="shared" si="30"/>
        <v>1</v>
      </c>
      <c r="T107" s="11" t="s">
        <v>1744</v>
      </c>
      <c r="U107" s="11" t="s">
        <v>1745</v>
      </c>
      <c r="V107" s="11" t="s">
        <v>1745</v>
      </c>
      <c r="W107" s="11" t="b">
        <f t="shared" si="31"/>
        <v>1</v>
      </c>
      <c r="X107" s="11" t="s">
        <v>1746</v>
      </c>
      <c r="Y107" s="11" t="s">
        <v>1746</v>
      </c>
      <c r="Z107" s="11" t="b">
        <f t="shared" si="32"/>
        <v>1</v>
      </c>
      <c r="AA107" s="11" t="s">
        <v>1746</v>
      </c>
      <c r="AB107" s="11" t="s">
        <v>1747</v>
      </c>
      <c r="AC107" s="11" t="s">
        <v>1747</v>
      </c>
      <c r="AD107" s="11" t="b">
        <f t="shared" si="33"/>
        <v>1</v>
      </c>
      <c r="AE107" s="11" t="s">
        <v>1748</v>
      </c>
      <c r="AF107" s="11" t="s">
        <v>1748</v>
      </c>
      <c r="AG107" s="11" t="b">
        <f t="shared" si="34"/>
        <v>1</v>
      </c>
      <c r="AH107" s="11" t="s">
        <v>1749</v>
      </c>
      <c r="AI107" s="11" t="s">
        <v>1750</v>
      </c>
      <c r="AJ107" s="11" t="s">
        <v>1750</v>
      </c>
      <c r="AK107" s="11" t="b">
        <f t="shared" si="35"/>
        <v>1</v>
      </c>
      <c r="AL107" s="11" t="s">
        <v>1751</v>
      </c>
      <c r="AM107" s="11" t="s">
        <v>1751</v>
      </c>
      <c r="AN107" s="11" t="b">
        <f t="shared" si="36"/>
        <v>1</v>
      </c>
      <c r="AO107" s="11" t="s">
        <v>1752</v>
      </c>
      <c r="AP107" s="11" t="s">
        <v>1753</v>
      </c>
      <c r="AQ107" s="11" t="s">
        <v>1753</v>
      </c>
      <c r="AR107" s="11" t="b">
        <f t="shared" si="37"/>
        <v>1</v>
      </c>
      <c r="AS107" s="11" t="s">
        <v>61</v>
      </c>
      <c r="AT107" s="11"/>
      <c r="AU107" s="11"/>
      <c r="AV107" s="11"/>
      <c r="AW107" s="11"/>
      <c r="AX107" s="12" t="s">
        <v>61</v>
      </c>
      <c r="AY107" s="11" t="s">
        <v>9439</v>
      </c>
      <c r="AZ107" s="12" t="s">
        <v>63</v>
      </c>
      <c r="BA107" s="12" t="b">
        <f t="shared" si="38"/>
        <v>0</v>
      </c>
      <c r="BB107" s="12" t="s">
        <v>63</v>
      </c>
      <c r="BC107" s="11" t="s">
        <v>9440</v>
      </c>
      <c r="BD107" s="12" t="s">
        <v>63</v>
      </c>
      <c r="BE107" s="12" t="b">
        <f t="shared" si="39"/>
        <v>0</v>
      </c>
      <c r="BF107" s="13" t="s">
        <v>1754</v>
      </c>
      <c r="BG107" s="13" t="s">
        <v>9441</v>
      </c>
      <c r="BH107" s="11" t="s">
        <v>203</v>
      </c>
      <c r="BI107" s="11" t="s">
        <v>203</v>
      </c>
      <c r="BJ107" s="11" t="b">
        <f t="shared" si="40"/>
        <v>1</v>
      </c>
      <c r="BK107" s="11" t="s">
        <v>1755</v>
      </c>
      <c r="BL107" s="11" t="s">
        <v>1755</v>
      </c>
      <c r="BM107" s="11" t="b">
        <f t="shared" si="41"/>
        <v>1</v>
      </c>
      <c r="BN107" s="11" t="s">
        <v>1756</v>
      </c>
      <c r="BO107" s="11" t="s">
        <v>1757</v>
      </c>
      <c r="BP107" s="11" t="s">
        <v>1757</v>
      </c>
      <c r="BQ107" s="11" t="b">
        <f t="shared" si="42"/>
        <v>1</v>
      </c>
      <c r="BR107" s="11" t="s">
        <v>203</v>
      </c>
      <c r="BS107" s="11" t="s">
        <v>203</v>
      </c>
      <c r="BT107" s="11" t="b">
        <f t="shared" si="43"/>
        <v>1</v>
      </c>
      <c r="BU107" s="11" t="s">
        <v>1758</v>
      </c>
      <c r="BV107" s="12" t="s">
        <v>1758</v>
      </c>
      <c r="BW107" s="12" t="b">
        <f t="shared" si="44"/>
        <v>1</v>
      </c>
      <c r="BX107" s="11" t="s">
        <v>1756</v>
      </c>
      <c r="BY107" s="11" t="s">
        <v>1757</v>
      </c>
      <c r="BZ107" s="12" t="s">
        <v>1757</v>
      </c>
      <c r="CA107" s="12" t="b">
        <f t="shared" si="45"/>
        <v>1</v>
      </c>
      <c r="CB107" s="11" t="s">
        <v>203</v>
      </c>
      <c r="CC107" s="11" t="s">
        <v>203</v>
      </c>
      <c r="CD107" s="11" t="b">
        <f t="shared" si="46"/>
        <v>1</v>
      </c>
      <c r="CE107" s="11" t="s">
        <v>1758</v>
      </c>
      <c r="CF107" s="12" t="s">
        <v>1758</v>
      </c>
      <c r="CG107" s="12" t="b">
        <f t="shared" si="47"/>
        <v>1</v>
      </c>
      <c r="CH107" s="11" t="s">
        <v>1756</v>
      </c>
      <c r="CI107" s="11" t="s">
        <v>1757</v>
      </c>
      <c r="CJ107" s="12" t="s">
        <v>1757</v>
      </c>
      <c r="CK107" s="12" t="b">
        <f t="shared" si="48"/>
        <v>1</v>
      </c>
      <c r="CL107" s="25"/>
      <c r="CM107" s="11" t="s">
        <v>1128</v>
      </c>
      <c r="CN107" s="11" t="s">
        <v>1759</v>
      </c>
      <c r="CO107" s="11" t="b">
        <f t="shared" si="49"/>
        <v>0</v>
      </c>
      <c r="CP107" s="12" t="s">
        <v>63</v>
      </c>
      <c r="CQ107" s="12" t="s">
        <v>63</v>
      </c>
      <c r="CR107" s="12" t="b">
        <f t="shared" si="50"/>
        <v>1</v>
      </c>
      <c r="CS107" s="11" t="b">
        <v>0</v>
      </c>
      <c r="CT107" s="11" t="s">
        <v>69</v>
      </c>
      <c r="CU107" s="11" t="b">
        <f t="shared" si="51"/>
        <v>1</v>
      </c>
      <c r="CV107" s="12" t="s">
        <v>1760</v>
      </c>
      <c r="CW107" s="12" t="s">
        <v>63</v>
      </c>
      <c r="CX107" s="12" t="b">
        <f t="shared" si="52"/>
        <v>0</v>
      </c>
      <c r="CY107" s="25"/>
      <c r="CZ107" s="11" t="s">
        <v>71</v>
      </c>
      <c r="DA107" s="11" t="s">
        <v>71</v>
      </c>
      <c r="DB107" s="11" t="b">
        <f t="shared" si="53"/>
        <v>1</v>
      </c>
      <c r="DC107" s="11" t="s">
        <v>212</v>
      </c>
      <c r="DD107" s="12" t="s">
        <v>73</v>
      </c>
      <c r="DE107" s="12" t="s">
        <v>73</v>
      </c>
      <c r="DF107" s="13" t="b">
        <f t="shared" si="54"/>
        <v>1</v>
      </c>
      <c r="DG107" s="12" t="s">
        <v>73</v>
      </c>
      <c r="DH107" s="12" t="s">
        <v>73</v>
      </c>
      <c r="DI107" s="12" t="b">
        <f t="shared" si="55"/>
        <v>1</v>
      </c>
      <c r="DJ107" s="12" t="s">
        <v>73</v>
      </c>
      <c r="DK107" s="12" t="s">
        <v>73</v>
      </c>
      <c r="DL107" s="12" t="s">
        <v>73</v>
      </c>
      <c r="DM107" s="12" t="s">
        <v>73</v>
      </c>
      <c r="DN107" s="12" t="s">
        <v>73</v>
      </c>
      <c r="DO107" s="12" t="s">
        <v>213</v>
      </c>
      <c r="DP107" s="12" t="s">
        <v>73</v>
      </c>
      <c r="DQ107" s="12" t="s">
        <v>73</v>
      </c>
      <c r="DR107" s="12" t="s">
        <v>73</v>
      </c>
      <c r="DS107" s="12" t="s">
        <v>213</v>
      </c>
      <c r="DT107" s="12" t="s">
        <v>73</v>
      </c>
      <c r="DU107" s="25"/>
      <c r="DV107" s="11" t="s">
        <v>1761</v>
      </c>
      <c r="DW107" s="11" t="s">
        <v>9216</v>
      </c>
      <c r="DX107" s="13" t="s">
        <v>9442</v>
      </c>
      <c r="DY107" s="12" t="s">
        <v>9037</v>
      </c>
      <c r="DZ107" s="12" t="s">
        <v>9038</v>
      </c>
      <c r="EA107" s="14" t="s">
        <v>63</v>
      </c>
      <c r="EB107" s="14" t="s">
        <v>63</v>
      </c>
      <c r="EC107" s="14">
        <v>45346</v>
      </c>
      <c r="ED107" s="14">
        <v>45346</v>
      </c>
      <c r="EE107" s="136" t="b">
        <f>Table4[[#This Row],[Laatst gewijzigd op]]=Table4[[#This Row],[LastModifiedOn21]]</f>
        <v>1</v>
      </c>
      <c r="EF107" s="97"/>
    </row>
    <row r="108" spans="1:136" s="15" customFormat="1" ht="12.75" customHeight="1">
      <c r="A108" s="96">
        <v>106</v>
      </c>
      <c r="B108" s="44" t="s">
        <v>1763</v>
      </c>
      <c r="C108" s="44" t="s">
        <v>1763</v>
      </c>
      <c r="D108" s="44" t="b">
        <f t="shared" si="28"/>
        <v>1</v>
      </c>
      <c r="E108" s="44" t="s">
        <v>1764</v>
      </c>
      <c r="F108" s="44" t="s">
        <v>1765</v>
      </c>
      <c r="G108" s="44" t="s">
        <v>1765</v>
      </c>
      <c r="H108" s="44" t="b">
        <f t="shared" si="29"/>
        <v>1</v>
      </c>
      <c r="I108" s="11" t="s">
        <v>1766</v>
      </c>
      <c r="J108" s="12">
        <v>3827</v>
      </c>
      <c r="K108" s="12">
        <v>3608</v>
      </c>
      <c r="L108" s="13" t="s">
        <v>1767</v>
      </c>
      <c r="M108" s="13" t="s">
        <v>8870</v>
      </c>
      <c r="N108" s="13" t="s">
        <v>8871</v>
      </c>
      <c r="O108" s="13" t="s">
        <v>1742</v>
      </c>
      <c r="P108" s="25"/>
      <c r="Q108" s="11" t="s">
        <v>1317</v>
      </c>
      <c r="R108" s="11" t="s">
        <v>1317</v>
      </c>
      <c r="S108" s="11" t="b">
        <f t="shared" si="30"/>
        <v>1</v>
      </c>
      <c r="T108" s="11" t="s">
        <v>1768</v>
      </c>
      <c r="U108" s="11" t="s">
        <v>1319</v>
      </c>
      <c r="V108" s="11" t="s">
        <v>1319</v>
      </c>
      <c r="W108" s="11" t="b">
        <f t="shared" si="31"/>
        <v>1</v>
      </c>
      <c r="X108" s="11" t="s">
        <v>1769</v>
      </c>
      <c r="Y108" s="11" t="s">
        <v>1769</v>
      </c>
      <c r="Z108" s="11" t="b">
        <f t="shared" si="32"/>
        <v>1</v>
      </c>
      <c r="AA108" s="11" t="s">
        <v>1769</v>
      </c>
      <c r="AB108" s="11" t="s">
        <v>1769</v>
      </c>
      <c r="AC108" s="11" t="s">
        <v>1769</v>
      </c>
      <c r="AD108" s="11" t="b">
        <f t="shared" si="33"/>
        <v>1</v>
      </c>
      <c r="AE108" s="11" t="s">
        <v>1770</v>
      </c>
      <c r="AF108" s="11" t="s">
        <v>1770</v>
      </c>
      <c r="AG108" s="11" t="b">
        <f t="shared" si="34"/>
        <v>1</v>
      </c>
      <c r="AH108" s="11" t="s">
        <v>1771</v>
      </c>
      <c r="AI108" s="11" t="s">
        <v>1772</v>
      </c>
      <c r="AJ108" s="11" t="s">
        <v>1772</v>
      </c>
      <c r="AK108" s="11" t="b">
        <f t="shared" si="35"/>
        <v>1</v>
      </c>
      <c r="AL108" s="12" t="s">
        <v>63</v>
      </c>
      <c r="AM108" s="11" t="s">
        <v>63</v>
      </c>
      <c r="AN108" s="11" t="b">
        <f t="shared" si="36"/>
        <v>1</v>
      </c>
      <c r="AO108" s="12" t="s">
        <v>63</v>
      </c>
      <c r="AP108" s="12" t="s">
        <v>63</v>
      </c>
      <c r="AQ108" s="11" t="s">
        <v>63</v>
      </c>
      <c r="AR108" s="11" t="b">
        <f t="shared" si="37"/>
        <v>1</v>
      </c>
      <c r="AS108" s="11" t="s">
        <v>61</v>
      </c>
      <c r="AT108" s="11"/>
      <c r="AU108" s="11"/>
      <c r="AV108" s="11"/>
      <c r="AW108" s="11"/>
      <c r="AX108" s="12" t="s">
        <v>61</v>
      </c>
      <c r="AY108" s="11" t="s">
        <v>9443</v>
      </c>
      <c r="AZ108" s="12" t="s">
        <v>63</v>
      </c>
      <c r="BA108" s="12" t="b">
        <f t="shared" si="38"/>
        <v>0</v>
      </c>
      <c r="BB108" s="12" t="s">
        <v>63</v>
      </c>
      <c r="BC108" s="11" t="s">
        <v>9444</v>
      </c>
      <c r="BD108" s="12" t="s">
        <v>63</v>
      </c>
      <c r="BE108" s="12" t="b">
        <f t="shared" si="39"/>
        <v>0</v>
      </c>
      <c r="BF108" s="13" t="s">
        <v>1773</v>
      </c>
      <c r="BG108" s="13" t="s">
        <v>1774</v>
      </c>
      <c r="BH108" s="11" t="s">
        <v>203</v>
      </c>
      <c r="BI108" s="11" t="s">
        <v>203</v>
      </c>
      <c r="BJ108" s="11" t="b">
        <f t="shared" si="40"/>
        <v>1</v>
      </c>
      <c r="BK108" s="11" t="s">
        <v>1775</v>
      </c>
      <c r="BL108" s="11" t="s">
        <v>1775</v>
      </c>
      <c r="BM108" s="11" t="b">
        <f t="shared" si="41"/>
        <v>1</v>
      </c>
      <c r="BN108" s="11" t="s">
        <v>1776</v>
      </c>
      <c r="BO108" s="11" t="s">
        <v>1777</v>
      </c>
      <c r="BP108" s="11" t="s">
        <v>1777</v>
      </c>
      <c r="BQ108" s="11" t="b">
        <f t="shared" si="42"/>
        <v>1</v>
      </c>
      <c r="BR108" s="11" t="s">
        <v>203</v>
      </c>
      <c r="BS108" s="11" t="s">
        <v>203</v>
      </c>
      <c r="BT108" s="11" t="b">
        <f t="shared" si="43"/>
        <v>1</v>
      </c>
      <c r="BU108" s="11" t="s">
        <v>1778</v>
      </c>
      <c r="BV108" s="12" t="s">
        <v>1778</v>
      </c>
      <c r="BW108" s="12" t="b">
        <f t="shared" si="44"/>
        <v>1</v>
      </c>
      <c r="BX108" s="11" t="s">
        <v>1776</v>
      </c>
      <c r="BY108" s="11" t="s">
        <v>1779</v>
      </c>
      <c r="BZ108" s="12" t="s">
        <v>1779</v>
      </c>
      <c r="CA108" s="12" t="b">
        <f t="shared" si="45"/>
        <v>1</v>
      </c>
      <c r="CB108" s="11" t="s">
        <v>203</v>
      </c>
      <c r="CC108" s="11" t="s">
        <v>203</v>
      </c>
      <c r="CD108" s="11" t="b">
        <f t="shared" si="46"/>
        <v>1</v>
      </c>
      <c r="CE108" s="11" t="s">
        <v>1780</v>
      </c>
      <c r="CF108" s="12" t="s">
        <v>1780</v>
      </c>
      <c r="CG108" s="12" t="b">
        <f t="shared" si="47"/>
        <v>1</v>
      </c>
      <c r="CH108" s="11" t="s">
        <v>1776</v>
      </c>
      <c r="CI108" s="11" t="s">
        <v>1779</v>
      </c>
      <c r="CJ108" s="12" t="s">
        <v>1779</v>
      </c>
      <c r="CK108" s="12" t="b">
        <f t="shared" si="48"/>
        <v>1</v>
      </c>
      <c r="CL108" s="25"/>
      <c r="CM108" s="11" t="s">
        <v>135</v>
      </c>
      <c r="CN108" s="11" t="s">
        <v>8917</v>
      </c>
      <c r="CO108" s="11" t="b">
        <f t="shared" si="49"/>
        <v>0</v>
      </c>
      <c r="CP108" s="11" t="s">
        <v>1781</v>
      </c>
      <c r="CQ108" s="12" t="s">
        <v>1781</v>
      </c>
      <c r="CR108" s="12" t="b">
        <f t="shared" si="50"/>
        <v>1</v>
      </c>
      <c r="CS108" s="11" t="b">
        <v>0</v>
      </c>
      <c r="CT108" s="11" t="s">
        <v>114</v>
      </c>
      <c r="CU108" s="11" t="b">
        <f t="shared" si="51"/>
        <v>1</v>
      </c>
      <c r="CV108" s="12" t="s">
        <v>63</v>
      </c>
      <c r="CW108" s="12" t="s">
        <v>63</v>
      </c>
      <c r="CX108" s="12" t="b">
        <f t="shared" si="52"/>
        <v>1</v>
      </c>
      <c r="CY108" s="25"/>
      <c r="CZ108" s="11" t="s">
        <v>71</v>
      </c>
      <c r="DA108" s="11" t="s">
        <v>71</v>
      </c>
      <c r="DB108" s="11" t="b">
        <f t="shared" si="53"/>
        <v>1</v>
      </c>
      <c r="DC108" s="11" t="s">
        <v>212</v>
      </c>
      <c r="DD108" s="12" t="s">
        <v>73</v>
      </c>
      <c r="DE108" s="12" t="s">
        <v>73</v>
      </c>
      <c r="DF108" s="13" t="b">
        <f t="shared" si="54"/>
        <v>1</v>
      </c>
      <c r="DG108" s="12" t="s">
        <v>73</v>
      </c>
      <c r="DH108" s="12" t="s">
        <v>73</v>
      </c>
      <c r="DI108" s="12" t="b">
        <f t="shared" si="55"/>
        <v>1</v>
      </c>
      <c r="DJ108" s="12" t="s">
        <v>73</v>
      </c>
      <c r="DK108" s="12" t="s">
        <v>73</v>
      </c>
      <c r="DL108" s="12" t="s">
        <v>73</v>
      </c>
      <c r="DM108" s="12" t="s">
        <v>73</v>
      </c>
      <c r="DN108" s="12" t="s">
        <v>73</v>
      </c>
      <c r="DO108" s="12" t="s">
        <v>213</v>
      </c>
      <c r="DP108" s="12" t="s">
        <v>73</v>
      </c>
      <c r="DQ108" s="12" t="s">
        <v>73</v>
      </c>
      <c r="DR108" s="12" t="s">
        <v>73</v>
      </c>
      <c r="DS108" s="12" t="s">
        <v>213</v>
      </c>
      <c r="DT108" s="12" t="s">
        <v>73</v>
      </c>
      <c r="DU108" s="25"/>
      <c r="DV108" s="11" t="s">
        <v>1782</v>
      </c>
      <c r="DW108" s="11" t="s">
        <v>9324</v>
      </c>
      <c r="DX108" s="13" t="s">
        <v>9445</v>
      </c>
      <c r="DY108" s="12" t="s">
        <v>9037</v>
      </c>
      <c r="DZ108" s="12" t="s">
        <v>9038</v>
      </c>
      <c r="EA108" s="14" t="s">
        <v>63</v>
      </c>
      <c r="EB108" s="14">
        <v>44702</v>
      </c>
      <c r="EC108" s="14">
        <v>45346</v>
      </c>
      <c r="ED108" s="14">
        <v>45346</v>
      </c>
      <c r="EE108" s="136" t="b">
        <f>Table4[[#This Row],[Laatst gewijzigd op]]=Table4[[#This Row],[LastModifiedOn21]]</f>
        <v>1</v>
      </c>
      <c r="EF108" s="97"/>
    </row>
    <row r="109" spans="1:136" s="15" customFormat="1" ht="12.75" customHeight="1">
      <c r="A109" s="96">
        <v>107</v>
      </c>
      <c r="B109" s="44" t="s">
        <v>1784</v>
      </c>
      <c r="C109" s="44" t="s">
        <v>1784</v>
      </c>
      <c r="D109" s="44" t="b">
        <f t="shared" si="28"/>
        <v>1</v>
      </c>
      <c r="E109" s="44" t="s">
        <v>1785</v>
      </c>
      <c r="F109" s="44" t="s">
        <v>1786</v>
      </c>
      <c r="G109" s="44" t="s">
        <v>1786</v>
      </c>
      <c r="H109" s="44" t="b">
        <f t="shared" si="29"/>
        <v>1</v>
      </c>
      <c r="I109" s="11" t="s">
        <v>1787</v>
      </c>
      <c r="J109" s="12">
        <v>3820</v>
      </c>
      <c r="K109" s="12">
        <v>3599</v>
      </c>
      <c r="L109" s="13" t="s">
        <v>1788</v>
      </c>
      <c r="M109" s="13" t="s">
        <v>8870</v>
      </c>
      <c r="N109" s="13" t="s">
        <v>8871</v>
      </c>
      <c r="O109" s="13" t="s">
        <v>1742</v>
      </c>
      <c r="P109" s="25"/>
      <c r="Q109" s="11" t="s">
        <v>1789</v>
      </c>
      <c r="R109" s="11" t="s">
        <v>1789</v>
      </c>
      <c r="S109" s="11" t="b">
        <f t="shared" si="30"/>
        <v>1</v>
      </c>
      <c r="T109" s="11" t="s">
        <v>1790</v>
      </c>
      <c r="U109" s="11" t="s">
        <v>1791</v>
      </c>
      <c r="V109" s="11" t="s">
        <v>1791</v>
      </c>
      <c r="W109" s="11" t="b">
        <f t="shared" si="31"/>
        <v>1</v>
      </c>
      <c r="X109" s="11" t="s">
        <v>1792</v>
      </c>
      <c r="Y109" s="11" t="s">
        <v>1792</v>
      </c>
      <c r="Z109" s="11" t="b">
        <f t="shared" si="32"/>
        <v>1</v>
      </c>
      <c r="AA109" s="11" t="s">
        <v>1792</v>
      </c>
      <c r="AB109" s="11" t="s">
        <v>1792</v>
      </c>
      <c r="AC109" s="11" t="s">
        <v>1792</v>
      </c>
      <c r="AD109" s="11" t="b">
        <f t="shared" si="33"/>
        <v>1</v>
      </c>
      <c r="AE109" s="11" t="s">
        <v>1793</v>
      </c>
      <c r="AF109" s="11" t="s">
        <v>1793</v>
      </c>
      <c r="AG109" s="11" t="b">
        <f t="shared" si="34"/>
        <v>1</v>
      </c>
      <c r="AH109" s="11" t="s">
        <v>1794</v>
      </c>
      <c r="AI109" s="11" t="s">
        <v>1795</v>
      </c>
      <c r="AJ109" s="11" t="s">
        <v>1795</v>
      </c>
      <c r="AK109" s="11" t="b">
        <f t="shared" si="35"/>
        <v>1</v>
      </c>
      <c r="AL109" s="11" t="s">
        <v>1796</v>
      </c>
      <c r="AM109" s="11" t="s">
        <v>1796</v>
      </c>
      <c r="AN109" s="11" t="b">
        <f t="shared" si="36"/>
        <v>1</v>
      </c>
      <c r="AO109" s="11" t="s">
        <v>1797</v>
      </c>
      <c r="AP109" s="11" t="s">
        <v>1753</v>
      </c>
      <c r="AQ109" s="11" t="s">
        <v>1753</v>
      </c>
      <c r="AR109" s="11" t="b">
        <f t="shared" si="37"/>
        <v>1</v>
      </c>
      <c r="AS109" s="11" t="s">
        <v>61</v>
      </c>
      <c r="AT109" s="11"/>
      <c r="AU109" s="11"/>
      <c r="AV109" s="11"/>
      <c r="AW109" s="11"/>
      <c r="AX109" s="12" t="s">
        <v>61</v>
      </c>
      <c r="AY109" s="11" t="s">
        <v>9446</v>
      </c>
      <c r="AZ109" s="12" t="s">
        <v>63</v>
      </c>
      <c r="BA109" s="12" t="b">
        <f t="shared" si="38"/>
        <v>0</v>
      </c>
      <c r="BB109" s="12" t="s">
        <v>63</v>
      </c>
      <c r="BC109" s="11" t="s">
        <v>9447</v>
      </c>
      <c r="BD109" s="12" t="s">
        <v>63</v>
      </c>
      <c r="BE109" s="12" t="b">
        <f t="shared" si="39"/>
        <v>0</v>
      </c>
      <c r="BF109" s="13" t="s">
        <v>1798</v>
      </c>
      <c r="BG109" s="13" t="s">
        <v>9448</v>
      </c>
      <c r="BH109" s="11" t="s">
        <v>203</v>
      </c>
      <c r="BI109" s="11" t="s">
        <v>203</v>
      </c>
      <c r="BJ109" s="11" t="b">
        <f t="shared" si="40"/>
        <v>1</v>
      </c>
      <c r="BK109" s="11" t="s">
        <v>1799</v>
      </c>
      <c r="BL109" s="11" t="s">
        <v>1799</v>
      </c>
      <c r="BM109" s="11" t="b">
        <f t="shared" si="41"/>
        <v>1</v>
      </c>
      <c r="BN109" s="11" t="s">
        <v>1800</v>
      </c>
      <c r="BO109" s="11" t="s">
        <v>1801</v>
      </c>
      <c r="BP109" s="11" t="s">
        <v>1801</v>
      </c>
      <c r="BQ109" s="11" t="b">
        <f t="shared" si="42"/>
        <v>1</v>
      </c>
      <c r="BR109" s="11" t="s">
        <v>203</v>
      </c>
      <c r="BS109" s="11" t="s">
        <v>203</v>
      </c>
      <c r="BT109" s="11" t="b">
        <f t="shared" si="43"/>
        <v>1</v>
      </c>
      <c r="BU109" s="11" t="s">
        <v>1802</v>
      </c>
      <c r="BV109" s="12" t="s">
        <v>1802</v>
      </c>
      <c r="BW109" s="12" t="b">
        <f t="shared" si="44"/>
        <v>1</v>
      </c>
      <c r="BX109" s="11" t="s">
        <v>1800</v>
      </c>
      <c r="BY109" s="11" t="s">
        <v>9449</v>
      </c>
      <c r="BZ109" s="12" t="s">
        <v>1801</v>
      </c>
      <c r="CA109" s="12" t="b">
        <f t="shared" si="45"/>
        <v>0</v>
      </c>
      <c r="CB109" s="11" t="s">
        <v>203</v>
      </c>
      <c r="CC109" s="11" t="s">
        <v>203</v>
      </c>
      <c r="CD109" s="11" t="b">
        <f t="shared" si="46"/>
        <v>1</v>
      </c>
      <c r="CE109" s="11" t="s">
        <v>1802</v>
      </c>
      <c r="CF109" s="12" t="s">
        <v>1802</v>
      </c>
      <c r="CG109" s="12" t="b">
        <f t="shared" si="47"/>
        <v>1</v>
      </c>
      <c r="CH109" s="11" t="s">
        <v>1800</v>
      </c>
      <c r="CI109" s="11" t="s">
        <v>1801</v>
      </c>
      <c r="CJ109" s="12" t="s">
        <v>1801</v>
      </c>
      <c r="CK109" s="12" t="b">
        <f t="shared" si="48"/>
        <v>1</v>
      </c>
      <c r="CL109" s="25"/>
      <c r="CM109" s="11" t="s">
        <v>1128</v>
      </c>
      <c r="CN109" s="11" t="s">
        <v>1759</v>
      </c>
      <c r="CO109" s="11" t="b">
        <f t="shared" si="49"/>
        <v>0</v>
      </c>
      <c r="CP109" s="12" t="s">
        <v>63</v>
      </c>
      <c r="CQ109" s="12" t="s">
        <v>63</v>
      </c>
      <c r="CR109" s="12" t="b">
        <f t="shared" si="50"/>
        <v>1</v>
      </c>
      <c r="CS109" s="11" t="b">
        <v>0</v>
      </c>
      <c r="CT109" s="11" t="s">
        <v>69</v>
      </c>
      <c r="CU109" s="11" t="b">
        <f t="shared" si="51"/>
        <v>1</v>
      </c>
      <c r="CV109" s="12" t="s">
        <v>1760</v>
      </c>
      <c r="CW109" s="12" t="s">
        <v>63</v>
      </c>
      <c r="CX109" s="12" t="b">
        <f t="shared" si="52"/>
        <v>0</v>
      </c>
      <c r="CY109" s="25"/>
      <c r="CZ109" s="11" t="s">
        <v>71</v>
      </c>
      <c r="DA109" s="11" t="s">
        <v>71</v>
      </c>
      <c r="DB109" s="11" t="b">
        <f t="shared" si="53"/>
        <v>1</v>
      </c>
      <c r="DC109" s="11" t="s">
        <v>212</v>
      </c>
      <c r="DD109" s="12" t="s">
        <v>73</v>
      </c>
      <c r="DE109" s="12" t="s">
        <v>73</v>
      </c>
      <c r="DF109" s="13" t="b">
        <f t="shared" si="54"/>
        <v>1</v>
      </c>
      <c r="DG109" s="12" t="s">
        <v>73</v>
      </c>
      <c r="DH109" s="12" t="s">
        <v>73</v>
      </c>
      <c r="DI109" s="12" t="b">
        <f t="shared" si="55"/>
        <v>1</v>
      </c>
      <c r="DJ109" s="12" t="s">
        <v>73</v>
      </c>
      <c r="DK109" s="12" t="s">
        <v>73</v>
      </c>
      <c r="DL109" s="12" t="s">
        <v>73</v>
      </c>
      <c r="DM109" s="12" t="s">
        <v>73</v>
      </c>
      <c r="DN109" s="12" t="s">
        <v>73</v>
      </c>
      <c r="DO109" s="12" t="s">
        <v>213</v>
      </c>
      <c r="DP109" s="12" t="s">
        <v>73</v>
      </c>
      <c r="DQ109" s="12" t="s">
        <v>73</v>
      </c>
      <c r="DR109" s="12" t="s">
        <v>73</v>
      </c>
      <c r="DS109" s="12" t="s">
        <v>213</v>
      </c>
      <c r="DT109" s="12" t="s">
        <v>73</v>
      </c>
      <c r="DU109" s="25"/>
      <c r="DV109" s="11" t="s">
        <v>1803</v>
      </c>
      <c r="DW109" s="11" t="s">
        <v>9216</v>
      </c>
      <c r="DX109" s="13" t="s">
        <v>9450</v>
      </c>
      <c r="DY109" s="12" t="s">
        <v>9037</v>
      </c>
      <c r="DZ109" s="12" t="s">
        <v>9038</v>
      </c>
      <c r="EA109" s="14" t="s">
        <v>63</v>
      </c>
      <c r="EB109" s="14" t="s">
        <v>63</v>
      </c>
      <c r="EC109" s="14">
        <v>45612</v>
      </c>
      <c r="ED109" s="14">
        <v>45612</v>
      </c>
      <c r="EE109" s="136" t="b">
        <f>Table4[[#This Row],[Laatst gewijzigd op]]=Table4[[#This Row],[LastModifiedOn21]]</f>
        <v>1</v>
      </c>
      <c r="EF109" s="98"/>
    </row>
    <row r="110" spans="1:136" s="15" customFormat="1" ht="12.75" customHeight="1">
      <c r="A110" s="96">
        <v>108</v>
      </c>
      <c r="B110" s="44" t="s">
        <v>1805</v>
      </c>
      <c r="C110" s="44" t="s">
        <v>1805</v>
      </c>
      <c r="D110" s="44" t="b">
        <f t="shared" si="28"/>
        <v>1</v>
      </c>
      <c r="E110" s="44" t="s">
        <v>1806</v>
      </c>
      <c r="F110" s="44" t="s">
        <v>1807</v>
      </c>
      <c r="G110" s="44" t="s">
        <v>1807</v>
      </c>
      <c r="H110" s="44" t="b">
        <f t="shared" si="29"/>
        <v>1</v>
      </c>
      <c r="I110" s="11" t="s">
        <v>1808</v>
      </c>
      <c r="J110" s="12">
        <v>3821</v>
      </c>
      <c r="K110" s="12">
        <v>3599</v>
      </c>
      <c r="L110" s="13" t="s">
        <v>1809</v>
      </c>
      <c r="M110" s="13" t="s">
        <v>8870</v>
      </c>
      <c r="N110" s="13" t="s">
        <v>8871</v>
      </c>
      <c r="O110" s="13" t="s">
        <v>1742</v>
      </c>
      <c r="P110" s="25"/>
      <c r="Q110" s="11" t="s">
        <v>1317</v>
      </c>
      <c r="R110" s="11" t="s">
        <v>1317</v>
      </c>
      <c r="S110" s="11" t="b">
        <f t="shared" si="30"/>
        <v>1</v>
      </c>
      <c r="T110" s="11" t="s">
        <v>1768</v>
      </c>
      <c r="U110" s="11" t="s">
        <v>1319</v>
      </c>
      <c r="V110" s="11" t="s">
        <v>1319</v>
      </c>
      <c r="W110" s="11" t="b">
        <f t="shared" si="31"/>
        <v>1</v>
      </c>
      <c r="X110" s="11" t="s">
        <v>1769</v>
      </c>
      <c r="Y110" s="11" t="s">
        <v>1769</v>
      </c>
      <c r="Z110" s="11" t="b">
        <f t="shared" si="32"/>
        <v>1</v>
      </c>
      <c r="AA110" s="11" t="s">
        <v>1769</v>
      </c>
      <c r="AB110" s="11" t="s">
        <v>1769</v>
      </c>
      <c r="AC110" s="11" t="s">
        <v>1769</v>
      </c>
      <c r="AD110" s="11" t="b">
        <f t="shared" si="33"/>
        <v>1</v>
      </c>
      <c r="AE110" s="11" t="s">
        <v>1770</v>
      </c>
      <c r="AF110" s="11" t="s">
        <v>1770</v>
      </c>
      <c r="AG110" s="11" t="b">
        <f t="shared" si="34"/>
        <v>1</v>
      </c>
      <c r="AH110" s="11" t="s">
        <v>1810</v>
      </c>
      <c r="AI110" s="11" t="s">
        <v>1772</v>
      </c>
      <c r="AJ110" s="11" t="s">
        <v>1772</v>
      </c>
      <c r="AK110" s="11" t="b">
        <f t="shared" si="35"/>
        <v>1</v>
      </c>
      <c r="AL110" s="12" t="s">
        <v>63</v>
      </c>
      <c r="AM110" s="11" t="s">
        <v>63</v>
      </c>
      <c r="AN110" s="11" t="b">
        <f t="shared" si="36"/>
        <v>1</v>
      </c>
      <c r="AO110" s="12" t="s">
        <v>63</v>
      </c>
      <c r="AP110" s="12" t="s">
        <v>63</v>
      </c>
      <c r="AQ110" s="11" t="s">
        <v>63</v>
      </c>
      <c r="AR110" s="11" t="b">
        <f t="shared" si="37"/>
        <v>1</v>
      </c>
      <c r="AS110" s="11" t="s">
        <v>61</v>
      </c>
      <c r="AT110" s="11"/>
      <c r="AU110" s="11"/>
      <c r="AV110" s="11"/>
      <c r="AW110" s="11"/>
      <c r="AX110" s="12" t="s">
        <v>61</v>
      </c>
      <c r="AY110" s="11" t="s">
        <v>9451</v>
      </c>
      <c r="AZ110" s="12" t="s">
        <v>63</v>
      </c>
      <c r="BA110" s="12" t="b">
        <f t="shared" si="38"/>
        <v>0</v>
      </c>
      <c r="BB110" s="12" t="s">
        <v>63</v>
      </c>
      <c r="BC110" s="11" t="s">
        <v>9452</v>
      </c>
      <c r="BD110" s="12" t="s">
        <v>63</v>
      </c>
      <c r="BE110" s="12" t="b">
        <f t="shared" si="39"/>
        <v>0</v>
      </c>
      <c r="BF110" s="13" t="s">
        <v>1811</v>
      </c>
      <c r="BG110" s="13" t="s">
        <v>1812</v>
      </c>
      <c r="BH110" s="11" t="s">
        <v>203</v>
      </c>
      <c r="BI110" s="11" t="s">
        <v>203</v>
      </c>
      <c r="BJ110" s="11" t="b">
        <f t="shared" si="40"/>
        <v>1</v>
      </c>
      <c r="BK110" s="11" t="s">
        <v>1813</v>
      </c>
      <c r="BL110" s="11" t="s">
        <v>1813</v>
      </c>
      <c r="BM110" s="11" t="b">
        <f t="shared" si="41"/>
        <v>1</v>
      </c>
      <c r="BN110" s="11" t="s">
        <v>1814</v>
      </c>
      <c r="BO110" s="11" t="s">
        <v>1815</v>
      </c>
      <c r="BP110" s="11" t="s">
        <v>1815</v>
      </c>
      <c r="BQ110" s="11" t="b">
        <f t="shared" si="42"/>
        <v>1</v>
      </c>
      <c r="BR110" s="11" t="s">
        <v>203</v>
      </c>
      <c r="BS110" s="11" t="s">
        <v>203</v>
      </c>
      <c r="BT110" s="11" t="b">
        <f t="shared" si="43"/>
        <v>1</v>
      </c>
      <c r="BU110" s="11" t="s">
        <v>1816</v>
      </c>
      <c r="BV110" s="12" t="s">
        <v>1816</v>
      </c>
      <c r="BW110" s="12" t="b">
        <f t="shared" si="44"/>
        <v>1</v>
      </c>
      <c r="BX110" s="11" t="s">
        <v>1814</v>
      </c>
      <c r="BY110" s="11" t="s">
        <v>1817</v>
      </c>
      <c r="BZ110" s="12" t="s">
        <v>1817</v>
      </c>
      <c r="CA110" s="12" t="b">
        <f t="shared" si="45"/>
        <v>1</v>
      </c>
      <c r="CB110" s="11" t="s">
        <v>203</v>
      </c>
      <c r="CC110" s="11" t="s">
        <v>203</v>
      </c>
      <c r="CD110" s="11" t="b">
        <f t="shared" si="46"/>
        <v>1</v>
      </c>
      <c r="CE110" s="11" t="s">
        <v>1818</v>
      </c>
      <c r="CF110" s="12" t="s">
        <v>1818</v>
      </c>
      <c r="CG110" s="12" t="b">
        <f t="shared" si="47"/>
        <v>1</v>
      </c>
      <c r="CH110" s="11" t="s">
        <v>1814</v>
      </c>
      <c r="CI110" s="11" t="s">
        <v>1817</v>
      </c>
      <c r="CJ110" s="12" t="s">
        <v>1817</v>
      </c>
      <c r="CK110" s="12" t="b">
        <f t="shared" si="48"/>
        <v>1</v>
      </c>
      <c r="CL110" s="25"/>
      <c r="CM110" s="11" t="s">
        <v>135</v>
      </c>
      <c r="CN110" s="11" t="s">
        <v>8917</v>
      </c>
      <c r="CO110" s="11" t="b">
        <f t="shared" si="49"/>
        <v>0</v>
      </c>
      <c r="CP110" s="11" t="s">
        <v>1781</v>
      </c>
      <c r="CQ110" s="12" t="s">
        <v>1781</v>
      </c>
      <c r="CR110" s="12" t="b">
        <f t="shared" si="50"/>
        <v>1</v>
      </c>
      <c r="CS110" s="11" t="b">
        <v>0</v>
      </c>
      <c r="CT110" s="11" t="s">
        <v>114</v>
      </c>
      <c r="CU110" s="11" t="b">
        <f t="shared" si="51"/>
        <v>1</v>
      </c>
      <c r="CV110" s="12" t="s">
        <v>63</v>
      </c>
      <c r="CW110" s="12" t="s">
        <v>63</v>
      </c>
      <c r="CX110" s="12" t="b">
        <f t="shared" si="52"/>
        <v>1</v>
      </c>
      <c r="CY110" s="25"/>
      <c r="CZ110" s="11" t="s">
        <v>71</v>
      </c>
      <c r="DA110" s="11" t="s">
        <v>71</v>
      </c>
      <c r="DB110" s="11" t="b">
        <f t="shared" si="53"/>
        <v>1</v>
      </c>
      <c r="DC110" s="11" t="s">
        <v>212</v>
      </c>
      <c r="DD110" s="12" t="s">
        <v>73</v>
      </c>
      <c r="DE110" s="12" t="s">
        <v>73</v>
      </c>
      <c r="DF110" s="13" t="b">
        <f t="shared" si="54"/>
        <v>1</v>
      </c>
      <c r="DG110" s="12" t="s">
        <v>73</v>
      </c>
      <c r="DH110" s="12" t="s">
        <v>73</v>
      </c>
      <c r="DI110" s="12" t="b">
        <f t="shared" si="55"/>
        <v>1</v>
      </c>
      <c r="DJ110" s="12" t="s">
        <v>73</v>
      </c>
      <c r="DK110" s="12" t="s">
        <v>73</v>
      </c>
      <c r="DL110" s="12" t="s">
        <v>73</v>
      </c>
      <c r="DM110" s="12" t="s">
        <v>73</v>
      </c>
      <c r="DN110" s="12" t="s">
        <v>73</v>
      </c>
      <c r="DO110" s="12" t="s">
        <v>213</v>
      </c>
      <c r="DP110" s="12" t="s">
        <v>73</v>
      </c>
      <c r="DQ110" s="12" t="s">
        <v>73</v>
      </c>
      <c r="DR110" s="12" t="s">
        <v>73</v>
      </c>
      <c r="DS110" s="12" t="s">
        <v>213</v>
      </c>
      <c r="DT110" s="12" t="s">
        <v>73</v>
      </c>
      <c r="DU110" s="25"/>
      <c r="DV110" s="11" t="s">
        <v>1819</v>
      </c>
      <c r="DW110" s="11" t="s">
        <v>9324</v>
      </c>
      <c r="DX110" s="13" t="s">
        <v>9453</v>
      </c>
      <c r="DY110" s="12" t="s">
        <v>9037</v>
      </c>
      <c r="DZ110" s="12" t="s">
        <v>9038</v>
      </c>
      <c r="EA110" s="14" t="s">
        <v>63</v>
      </c>
      <c r="EB110" s="14">
        <v>44702</v>
      </c>
      <c r="EC110" s="14">
        <v>45346</v>
      </c>
      <c r="ED110" s="14">
        <v>45346</v>
      </c>
      <c r="EE110" s="136" t="b">
        <f>Table4[[#This Row],[Laatst gewijzigd op]]=Table4[[#This Row],[LastModifiedOn21]]</f>
        <v>1</v>
      </c>
      <c r="EF110" s="97"/>
    </row>
    <row r="111" spans="1:136" s="15" customFormat="1" ht="12.75" customHeight="1">
      <c r="A111" s="96">
        <v>109</v>
      </c>
      <c r="B111" s="44" t="s">
        <v>1821</v>
      </c>
      <c r="C111" s="44" t="s">
        <v>1821</v>
      </c>
      <c r="D111" s="44" t="b">
        <f t="shared" si="28"/>
        <v>1</v>
      </c>
      <c r="E111" s="44" t="s">
        <v>1822</v>
      </c>
      <c r="F111" s="44" t="s">
        <v>1823</v>
      </c>
      <c r="G111" s="44" t="s">
        <v>1824</v>
      </c>
      <c r="H111" s="44" t="b">
        <f t="shared" si="29"/>
        <v>0</v>
      </c>
      <c r="I111" s="11" t="s">
        <v>1825</v>
      </c>
      <c r="J111" s="12">
        <v>3830</v>
      </c>
      <c r="K111" s="12">
        <v>3614</v>
      </c>
      <c r="L111" s="13" t="s">
        <v>1826</v>
      </c>
      <c r="M111" s="13" t="s">
        <v>8870</v>
      </c>
      <c r="N111" s="13" t="s">
        <v>8871</v>
      </c>
      <c r="O111" s="13" t="s">
        <v>1742</v>
      </c>
      <c r="P111" s="25"/>
      <c r="Q111" s="11" t="s">
        <v>1827</v>
      </c>
      <c r="R111" s="11" t="s">
        <v>1827</v>
      </c>
      <c r="S111" s="11" t="b">
        <f t="shared" si="30"/>
        <v>1</v>
      </c>
      <c r="T111" s="11" t="s">
        <v>1828</v>
      </c>
      <c r="U111" s="11" t="s">
        <v>1829</v>
      </c>
      <c r="V111" s="11" t="s">
        <v>1829</v>
      </c>
      <c r="W111" s="11" t="b">
        <f t="shared" si="31"/>
        <v>1</v>
      </c>
      <c r="X111" s="11" t="s">
        <v>1830</v>
      </c>
      <c r="Y111" s="11" t="s">
        <v>1830</v>
      </c>
      <c r="Z111" s="11" t="b">
        <f t="shared" si="32"/>
        <v>1</v>
      </c>
      <c r="AA111" s="11" t="s">
        <v>1830</v>
      </c>
      <c r="AB111" s="11" t="s">
        <v>1831</v>
      </c>
      <c r="AC111" s="11" t="s">
        <v>1831</v>
      </c>
      <c r="AD111" s="11" t="b">
        <f t="shared" si="33"/>
        <v>1</v>
      </c>
      <c r="AE111" s="11" t="s">
        <v>1832</v>
      </c>
      <c r="AF111" s="11" t="s">
        <v>1832</v>
      </c>
      <c r="AG111" s="11" t="b">
        <f t="shared" si="34"/>
        <v>1</v>
      </c>
      <c r="AH111" s="11" t="s">
        <v>1833</v>
      </c>
      <c r="AI111" s="11" t="s">
        <v>9454</v>
      </c>
      <c r="AJ111" s="11" t="s">
        <v>1834</v>
      </c>
      <c r="AK111" s="11" t="b">
        <f t="shared" si="35"/>
        <v>0</v>
      </c>
      <c r="AL111" s="12" t="s">
        <v>63</v>
      </c>
      <c r="AM111" s="11" t="s">
        <v>63</v>
      </c>
      <c r="AN111" s="11" t="b">
        <f t="shared" si="36"/>
        <v>1</v>
      </c>
      <c r="AO111" s="12" t="s">
        <v>63</v>
      </c>
      <c r="AP111" s="12" t="s">
        <v>63</v>
      </c>
      <c r="AQ111" s="11" t="s">
        <v>63</v>
      </c>
      <c r="AR111" s="11" t="b">
        <f t="shared" si="37"/>
        <v>1</v>
      </c>
      <c r="AS111" s="11" t="s">
        <v>61</v>
      </c>
      <c r="AT111" s="11"/>
      <c r="AU111" s="11"/>
      <c r="AV111" s="11"/>
      <c r="AW111" s="11"/>
      <c r="AX111" s="12" t="s">
        <v>61</v>
      </c>
      <c r="AY111" s="11" t="s">
        <v>9455</v>
      </c>
      <c r="AZ111" s="12" t="s">
        <v>63</v>
      </c>
      <c r="BA111" s="12" t="b">
        <f t="shared" si="38"/>
        <v>0</v>
      </c>
      <c r="BB111" s="12" t="s">
        <v>63</v>
      </c>
      <c r="BC111" s="11" t="s">
        <v>9456</v>
      </c>
      <c r="BD111" s="12" t="s">
        <v>63</v>
      </c>
      <c r="BE111" s="12" t="b">
        <f t="shared" si="39"/>
        <v>0</v>
      </c>
      <c r="BF111" s="13" t="s">
        <v>1835</v>
      </c>
      <c r="BG111" s="13" t="s">
        <v>9457</v>
      </c>
      <c r="BH111" s="11" t="s">
        <v>203</v>
      </c>
      <c r="BI111" s="11" t="s">
        <v>203</v>
      </c>
      <c r="BJ111" s="11" t="b">
        <f t="shared" si="40"/>
        <v>1</v>
      </c>
      <c r="BK111" s="11" t="s">
        <v>1836</v>
      </c>
      <c r="BL111" s="11" t="s">
        <v>1836</v>
      </c>
      <c r="BM111" s="11" t="b">
        <f t="shared" si="41"/>
        <v>1</v>
      </c>
      <c r="BN111" s="11" t="s">
        <v>1837</v>
      </c>
      <c r="BO111" s="11" t="s">
        <v>1838</v>
      </c>
      <c r="BP111" s="11" t="s">
        <v>1838</v>
      </c>
      <c r="BQ111" s="11" t="b">
        <f t="shared" si="42"/>
        <v>1</v>
      </c>
      <c r="BR111" s="11" t="s">
        <v>203</v>
      </c>
      <c r="BS111" s="11" t="s">
        <v>203</v>
      </c>
      <c r="BT111" s="11" t="b">
        <f t="shared" si="43"/>
        <v>1</v>
      </c>
      <c r="BU111" s="11" t="s">
        <v>1839</v>
      </c>
      <c r="BV111" s="12" t="s">
        <v>1839</v>
      </c>
      <c r="BW111" s="12" t="b">
        <f t="shared" si="44"/>
        <v>1</v>
      </c>
      <c r="BX111" s="11" t="s">
        <v>1837</v>
      </c>
      <c r="BY111" s="11" t="s">
        <v>1840</v>
      </c>
      <c r="BZ111" s="12" t="s">
        <v>1840</v>
      </c>
      <c r="CA111" s="12" t="b">
        <f t="shared" si="45"/>
        <v>1</v>
      </c>
      <c r="CB111" s="11" t="s">
        <v>203</v>
      </c>
      <c r="CC111" s="11" t="s">
        <v>203</v>
      </c>
      <c r="CD111" s="11" t="b">
        <f t="shared" si="46"/>
        <v>1</v>
      </c>
      <c r="CE111" s="11" t="s">
        <v>1841</v>
      </c>
      <c r="CF111" s="12" t="s">
        <v>1841</v>
      </c>
      <c r="CG111" s="12" t="b">
        <f t="shared" si="47"/>
        <v>1</v>
      </c>
      <c r="CH111" s="11" t="s">
        <v>1837</v>
      </c>
      <c r="CI111" s="11" t="s">
        <v>1840</v>
      </c>
      <c r="CJ111" s="12" t="s">
        <v>1840</v>
      </c>
      <c r="CK111" s="12" t="b">
        <f t="shared" si="48"/>
        <v>1</v>
      </c>
      <c r="CL111" s="25"/>
      <c r="CM111" s="11" t="s">
        <v>135</v>
      </c>
      <c r="CN111" s="11" t="s">
        <v>8917</v>
      </c>
      <c r="CO111" s="11" t="b">
        <f t="shared" si="49"/>
        <v>0</v>
      </c>
      <c r="CP111" s="11" t="s">
        <v>1842</v>
      </c>
      <c r="CQ111" s="12" t="s">
        <v>1842</v>
      </c>
      <c r="CR111" s="12" t="b">
        <f t="shared" si="50"/>
        <v>1</v>
      </c>
      <c r="CS111" s="11" t="b">
        <v>0</v>
      </c>
      <c r="CT111" s="11" t="s">
        <v>69</v>
      </c>
      <c r="CU111" s="11" t="b">
        <f t="shared" si="51"/>
        <v>1</v>
      </c>
      <c r="CV111" s="12" t="s">
        <v>63</v>
      </c>
      <c r="CW111" s="12" t="s">
        <v>63</v>
      </c>
      <c r="CX111" s="12" t="b">
        <f t="shared" si="52"/>
        <v>1</v>
      </c>
      <c r="CY111" s="25"/>
      <c r="CZ111" s="11" t="s">
        <v>71</v>
      </c>
      <c r="DA111" s="11" t="s">
        <v>71</v>
      </c>
      <c r="DB111" s="11" t="b">
        <f t="shared" si="53"/>
        <v>1</v>
      </c>
      <c r="DC111" s="11" t="s">
        <v>212</v>
      </c>
      <c r="DD111" s="12" t="s">
        <v>73</v>
      </c>
      <c r="DE111" s="12" t="s">
        <v>73</v>
      </c>
      <c r="DF111" s="13" t="b">
        <f t="shared" si="54"/>
        <v>1</v>
      </c>
      <c r="DG111" s="12" t="s">
        <v>73</v>
      </c>
      <c r="DH111" s="12" t="s">
        <v>73</v>
      </c>
      <c r="DI111" s="12" t="b">
        <f t="shared" si="55"/>
        <v>1</v>
      </c>
      <c r="DJ111" s="12" t="s">
        <v>73</v>
      </c>
      <c r="DK111" s="12" t="s">
        <v>73</v>
      </c>
      <c r="DL111" s="12" t="s">
        <v>73</v>
      </c>
      <c r="DM111" s="12" t="s">
        <v>73</v>
      </c>
      <c r="DN111" s="12" t="s">
        <v>73</v>
      </c>
      <c r="DO111" s="12" t="s">
        <v>213</v>
      </c>
      <c r="DP111" s="12" t="s">
        <v>73</v>
      </c>
      <c r="DQ111" s="12" t="s">
        <v>73</v>
      </c>
      <c r="DR111" s="12" t="s">
        <v>73</v>
      </c>
      <c r="DS111" s="12" t="s">
        <v>213</v>
      </c>
      <c r="DT111" s="12" t="s">
        <v>73</v>
      </c>
      <c r="DU111" s="25"/>
      <c r="DV111" s="11" t="s">
        <v>1843</v>
      </c>
      <c r="DW111" s="11" t="s">
        <v>1825</v>
      </c>
      <c r="DX111" s="13" t="s">
        <v>9458</v>
      </c>
      <c r="DY111" s="12" t="s">
        <v>9037</v>
      </c>
      <c r="DZ111" s="12" t="s">
        <v>9038</v>
      </c>
      <c r="EA111" s="14" t="s">
        <v>63</v>
      </c>
      <c r="EB111" s="14">
        <v>45157</v>
      </c>
      <c r="EC111" s="14">
        <v>45612</v>
      </c>
      <c r="ED111" s="14">
        <v>45612</v>
      </c>
      <c r="EE111" s="136" t="b">
        <f>Table4[[#This Row],[Laatst gewijzigd op]]=Table4[[#This Row],[LastModifiedOn21]]</f>
        <v>1</v>
      </c>
      <c r="EF111" s="97"/>
    </row>
    <row r="112" spans="1:136" s="15" customFormat="1" ht="12.75" customHeight="1">
      <c r="A112" s="96">
        <v>110</v>
      </c>
      <c r="B112" s="44" t="s">
        <v>1845</v>
      </c>
      <c r="C112" s="44" t="s">
        <v>1845</v>
      </c>
      <c r="D112" s="44" t="b">
        <f t="shared" si="28"/>
        <v>1</v>
      </c>
      <c r="E112" s="44" t="s">
        <v>1846</v>
      </c>
      <c r="F112" s="44" t="s">
        <v>1847</v>
      </c>
      <c r="G112" s="44" t="s">
        <v>1848</v>
      </c>
      <c r="H112" s="44" t="b">
        <f t="shared" si="29"/>
        <v>1</v>
      </c>
      <c r="I112" s="11" t="s">
        <v>1849</v>
      </c>
      <c r="J112" s="12">
        <v>3804</v>
      </c>
      <c r="K112" s="12">
        <v>3589</v>
      </c>
      <c r="L112" s="13" t="s">
        <v>1850</v>
      </c>
      <c r="M112" s="13" t="s">
        <v>8870</v>
      </c>
      <c r="N112" s="13" t="s">
        <v>8871</v>
      </c>
      <c r="O112" s="13" t="s">
        <v>1742</v>
      </c>
      <c r="P112" s="25"/>
      <c r="Q112" s="11" t="s">
        <v>1851</v>
      </c>
      <c r="R112" s="11" t="s">
        <v>1851</v>
      </c>
      <c r="S112" s="11" t="b">
        <f t="shared" si="30"/>
        <v>1</v>
      </c>
      <c r="T112" s="11" t="s">
        <v>1852</v>
      </c>
      <c r="U112" s="11" t="s">
        <v>1853</v>
      </c>
      <c r="V112" s="11" t="s">
        <v>1853</v>
      </c>
      <c r="W112" s="11" t="b">
        <f t="shared" si="31"/>
        <v>1</v>
      </c>
      <c r="X112" s="11" t="s">
        <v>1854</v>
      </c>
      <c r="Y112" s="11" t="s">
        <v>1854</v>
      </c>
      <c r="Z112" s="11" t="b">
        <f t="shared" si="32"/>
        <v>1</v>
      </c>
      <c r="AA112" s="11" t="s">
        <v>1854</v>
      </c>
      <c r="AB112" s="11" t="s">
        <v>1854</v>
      </c>
      <c r="AC112" s="11" t="s">
        <v>1854</v>
      </c>
      <c r="AD112" s="11" t="b">
        <f t="shared" si="33"/>
        <v>1</v>
      </c>
      <c r="AE112" s="16" t="s">
        <v>1855</v>
      </c>
      <c r="AF112" s="11" t="s">
        <v>1855</v>
      </c>
      <c r="AG112" s="11" t="b">
        <f t="shared" si="34"/>
        <v>1</v>
      </c>
      <c r="AH112" s="16" t="s">
        <v>1856</v>
      </c>
      <c r="AI112" s="11" t="s">
        <v>1857</v>
      </c>
      <c r="AJ112" s="11" t="s">
        <v>1857</v>
      </c>
      <c r="AK112" s="11" t="b">
        <f t="shared" si="35"/>
        <v>1</v>
      </c>
      <c r="AL112" s="11" t="s">
        <v>9142</v>
      </c>
      <c r="AM112" s="11" t="s">
        <v>63</v>
      </c>
      <c r="AN112" s="11" t="b">
        <f t="shared" si="36"/>
        <v>0</v>
      </c>
      <c r="AO112" s="16" t="s">
        <v>9143</v>
      </c>
      <c r="AP112" s="11" t="s">
        <v>9144</v>
      </c>
      <c r="AQ112" s="11" t="s">
        <v>63</v>
      </c>
      <c r="AR112" s="11" t="b">
        <f t="shared" si="37"/>
        <v>0</v>
      </c>
      <c r="AS112" s="11" t="s">
        <v>62</v>
      </c>
      <c r="AT112" s="11"/>
      <c r="AU112" s="11"/>
      <c r="AV112" s="11"/>
      <c r="AW112" s="12"/>
      <c r="AX112" s="12" t="s">
        <v>62</v>
      </c>
      <c r="AY112" s="12" t="s">
        <v>63</v>
      </c>
      <c r="AZ112" s="12" t="s">
        <v>63</v>
      </c>
      <c r="BA112" s="12" t="b">
        <f t="shared" si="38"/>
        <v>1</v>
      </c>
      <c r="BB112" s="12" t="s">
        <v>63</v>
      </c>
      <c r="BC112" s="12" t="s">
        <v>63</v>
      </c>
      <c r="BD112" s="12" t="s">
        <v>63</v>
      </c>
      <c r="BE112" s="12" t="b">
        <f t="shared" si="39"/>
        <v>1</v>
      </c>
      <c r="BF112" s="13" t="s">
        <v>1858</v>
      </c>
      <c r="BG112" s="13" t="s">
        <v>63</v>
      </c>
      <c r="BH112" s="11" t="s">
        <v>203</v>
      </c>
      <c r="BI112" s="11" t="s">
        <v>203</v>
      </c>
      <c r="BJ112" s="11" t="b">
        <f t="shared" si="40"/>
        <v>1</v>
      </c>
      <c r="BK112" s="11" t="s">
        <v>1859</v>
      </c>
      <c r="BL112" s="11" t="s">
        <v>1859</v>
      </c>
      <c r="BM112" s="11" t="b">
        <f t="shared" si="41"/>
        <v>1</v>
      </c>
      <c r="BN112" s="16" t="s">
        <v>1860</v>
      </c>
      <c r="BO112" s="11" t="s">
        <v>1861</v>
      </c>
      <c r="BP112" s="11" t="s">
        <v>1861</v>
      </c>
      <c r="BQ112" s="11" t="b">
        <f t="shared" si="42"/>
        <v>1</v>
      </c>
      <c r="BR112" s="11" t="s">
        <v>254</v>
      </c>
      <c r="BS112" s="11" t="s">
        <v>254</v>
      </c>
      <c r="BT112" s="11" t="b">
        <f t="shared" si="43"/>
        <v>1</v>
      </c>
      <c r="BU112" s="12" t="s">
        <v>63</v>
      </c>
      <c r="BV112" s="12" t="s">
        <v>63</v>
      </c>
      <c r="BW112" s="12" t="b">
        <f t="shared" si="44"/>
        <v>1</v>
      </c>
      <c r="BX112" s="12" t="s">
        <v>63</v>
      </c>
      <c r="BY112" s="12" t="s">
        <v>63</v>
      </c>
      <c r="BZ112" s="12" t="s">
        <v>63</v>
      </c>
      <c r="CA112" s="12" t="b">
        <f t="shared" si="45"/>
        <v>1</v>
      </c>
      <c r="CB112" s="11" t="s">
        <v>254</v>
      </c>
      <c r="CC112" s="11" t="s">
        <v>254</v>
      </c>
      <c r="CD112" s="11" t="b">
        <f t="shared" si="46"/>
        <v>1</v>
      </c>
      <c r="CE112" s="12" t="s">
        <v>63</v>
      </c>
      <c r="CF112" s="12" t="s">
        <v>63</v>
      </c>
      <c r="CG112" s="12" t="b">
        <f t="shared" si="47"/>
        <v>1</v>
      </c>
      <c r="CH112" s="12" t="s">
        <v>63</v>
      </c>
      <c r="CI112" s="12" t="s">
        <v>63</v>
      </c>
      <c r="CJ112" s="12" t="s">
        <v>63</v>
      </c>
      <c r="CK112" s="12" t="b">
        <f t="shared" si="48"/>
        <v>1</v>
      </c>
      <c r="CL112" s="25"/>
      <c r="CM112" s="11" t="s">
        <v>135</v>
      </c>
      <c r="CN112" s="11" t="s">
        <v>8917</v>
      </c>
      <c r="CO112" s="11" t="b">
        <f t="shared" si="49"/>
        <v>0</v>
      </c>
      <c r="CP112" s="11" t="s">
        <v>1862</v>
      </c>
      <c r="CQ112" s="12" t="s">
        <v>1863</v>
      </c>
      <c r="CR112" s="12" t="b">
        <f t="shared" si="50"/>
        <v>0</v>
      </c>
      <c r="CS112" s="11" t="b">
        <v>0</v>
      </c>
      <c r="CT112" s="11" t="s">
        <v>69</v>
      </c>
      <c r="CU112" s="11" t="b">
        <f t="shared" si="51"/>
        <v>1</v>
      </c>
      <c r="CV112" s="12" t="s">
        <v>63</v>
      </c>
      <c r="CW112" s="12" t="s">
        <v>63</v>
      </c>
      <c r="CX112" s="12" t="b">
        <f t="shared" si="52"/>
        <v>1</v>
      </c>
      <c r="CY112" s="25"/>
      <c r="CZ112" s="11" t="s">
        <v>409</v>
      </c>
      <c r="DA112" s="11" t="s">
        <v>410</v>
      </c>
      <c r="DB112" s="11" t="b">
        <f t="shared" si="53"/>
        <v>0</v>
      </c>
      <c r="DC112" s="11" t="s">
        <v>72</v>
      </c>
      <c r="DD112" s="12" t="s">
        <v>73</v>
      </c>
      <c r="DE112" s="12" t="s">
        <v>73</v>
      </c>
      <c r="DF112" s="13" t="b">
        <f t="shared" si="54"/>
        <v>1</v>
      </c>
      <c r="DG112" s="12" t="s">
        <v>73</v>
      </c>
      <c r="DH112" s="12" t="s">
        <v>73</v>
      </c>
      <c r="DI112" s="12" t="b">
        <f t="shared" si="55"/>
        <v>1</v>
      </c>
      <c r="DJ112" s="12" t="s">
        <v>73</v>
      </c>
      <c r="DK112" s="12" t="s">
        <v>73</v>
      </c>
      <c r="DL112" s="12" t="s">
        <v>73</v>
      </c>
      <c r="DM112" s="12" t="s">
        <v>73</v>
      </c>
      <c r="DN112" s="12" t="s">
        <v>213</v>
      </c>
      <c r="DO112" s="12" t="s">
        <v>213</v>
      </c>
      <c r="DP112" s="12" t="s">
        <v>213</v>
      </c>
      <c r="DQ112" s="12" t="s">
        <v>213</v>
      </c>
      <c r="DR112" s="12" t="s">
        <v>73</v>
      </c>
      <c r="DS112" s="12" t="s">
        <v>213</v>
      </c>
      <c r="DT112" s="12" t="s">
        <v>73</v>
      </c>
      <c r="DU112" s="25"/>
      <c r="DV112" s="11" t="s">
        <v>1864</v>
      </c>
      <c r="DW112" s="11" t="s">
        <v>1849</v>
      </c>
      <c r="DX112" s="13" t="s">
        <v>1849</v>
      </c>
      <c r="DY112" s="12" t="s">
        <v>9037</v>
      </c>
      <c r="DZ112" s="12" t="s">
        <v>9038</v>
      </c>
      <c r="EA112" s="14">
        <v>44521</v>
      </c>
      <c r="EB112" s="14">
        <v>45612</v>
      </c>
      <c r="EC112" s="14">
        <v>45346</v>
      </c>
      <c r="ED112" s="14">
        <v>45346</v>
      </c>
      <c r="EE112" s="136" t="b">
        <f>Table4[[#This Row],[Laatst gewijzigd op]]=Table4[[#This Row],[LastModifiedOn21]]</f>
        <v>1</v>
      </c>
      <c r="EF112" s="97"/>
    </row>
    <row r="113" spans="1:136" s="15" customFormat="1" ht="12.75" customHeight="1">
      <c r="A113" s="96">
        <v>111</v>
      </c>
      <c r="B113" s="44" t="s">
        <v>1866</v>
      </c>
      <c r="C113" s="44" t="s">
        <v>1866</v>
      </c>
      <c r="D113" s="44" t="b">
        <f t="shared" si="28"/>
        <v>1</v>
      </c>
      <c r="E113" s="44" t="s">
        <v>1867</v>
      </c>
      <c r="F113" s="44" t="s">
        <v>1868</v>
      </c>
      <c r="G113" s="44" t="s">
        <v>1868</v>
      </c>
      <c r="H113" s="44" t="b">
        <f t="shared" si="29"/>
        <v>1</v>
      </c>
      <c r="I113" s="11" t="s">
        <v>1869</v>
      </c>
      <c r="J113" s="12">
        <v>1021</v>
      </c>
      <c r="K113" s="12">
        <v>578</v>
      </c>
      <c r="L113" s="13" t="s">
        <v>1870</v>
      </c>
      <c r="M113" s="13" t="s">
        <v>8855</v>
      </c>
      <c r="N113" s="13" t="s">
        <v>8856</v>
      </c>
      <c r="O113" s="13" t="s">
        <v>437</v>
      </c>
      <c r="P113" s="25"/>
      <c r="Q113" s="11" t="s">
        <v>1871</v>
      </c>
      <c r="R113" s="11" t="s">
        <v>1871</v>
      </c>
      <c r="S113" s="11" t="b">
        <f t="shared" si="30"/>
        <v>1</v>
      </c>
      <c r="T113" s="11" t="s">
        <v>1872</v>
      </c>
      <c r="U113" s="11" t="s">
        <v>1873</v>
      </c>
      <c r="V113" s="11" t="s">
        <v>1873</v>
      </c>
      <c r="W113" s="11" t="b">
        <f t="shared" si="31"/>
        <v>1</v>
      </c>
      <c r="X113" s="11" t="s">
        <v>1874</v>
      </c>
      <c r="Y113" s="11" t="s">
        <v>1874</v>
      </c>
      <c r="Z113" s="11" t="b">
        <f t="shared" si="32"/>
        <v>1</v>
      </c>
      <c r="AA113" s="11" t="s">
        <v>1874</v>
      </c>
      <c r="AB113" s="11" t="s">
        <v>1874</v>
      </c>
      <c r="AC113" s="11" t="s">
        <v>1874</v>
      </c>
      <c r="AD113" s="11" t="b">
        <f t="shared" si="33"/>
        <v>1</v>
      </c>
      <c r="AE113" s="16" t="s">
        <v>9459</v>
      </c>
      <c r="AF113" s="11" t="s">
        <v>1875</v>
      </c>
      <c r="AG113" s="11" t="b">
        <f t="shared" si="34"/>
        <v>0</v>
      </c>
      <c r="AH113" s="16" t="s">
        <v>1876</v>
      </c>
      <c r="AI113" s="11" t="s">
        <v>9460</v>
      </c>
      <c r="AJ113" s="11" t="s">
        <v>1877</v>
      </c>
      <c r="AK113" s="11" t="b">
        <f t="shared" si="35"/>
        <v>0</v>
      </c>
      <c r="AL113" s="11" t="s">
        <v>1878</v>
      </c>
      <c r="AM113" s="11" t="s">
        <v>1878</v>
      </c>
      <c r="AN113" s="11" t="b">
        <f t="shared" si="36"/>
        <v>1</v>
      </c>
      <c r="AO113" s="16" t="s">
        <v>1879</v>
      </c>
      <c r="AP113" s="11" t="s">
        <v>1880</v>
      </c>
      <c r="AQ113" s="11" t="s">
        <v>1880</v>
      </c>
      <c r="AR113" s="11" t="b">
        <f t="shared" si="37"/>
        <v>1</v>
      </c>
      <c r="AS113" s="11" t="s">
        <v>61</v>
      </c>
      <c r="AT113" s="11"/>
      <c r="AU113" s="11"/>
      <c r="AV113" s="11"/>
      <c r="AW113" s="12"/>
      <c r="AX113" s="12" t="s">
        <v>61</v>
      </c>
      <c r="AY113" s="12" t="s">
        <v>63</v>
      </c>
      <c r="AZ113" s="12" t="s">
        <v>63</v>
      </c>
      <c r="BA113" s="12" t="b">
        <f t="shared" si="38"/>
        <v>1</v>
      </c>
      <c r="BB113" s="12" t="s">
        <v>63</v>
      </c>
      <c r="BC113" s="12" t="s">
        <v>63</v>
      </c>
      <c r="BD113" s="12" t="s">
        <v>63</v>
      </c>
      <c r="BE113" s="12" t="b">
        <f t="shared" si="39"/>
        <v>1</v>
      </c>
      <c r="BF113" s="13" t="s">
        <v>1881</v>
      </c>
      <c r="BG113" s="13" t="s">
        <v>63</v>
      </c>
      <c r="BH113" s="11" t="s">
        <v>203</v>
      </c>
      <c r="BI113" s="11" t="s">
        <v>203</v>
      </c>
      <c r="BJ113" s="11" t="b">
        <f t="shared" si="40"/>
        <v>1</v>
      </c>
      <c r="BK113" s="11" t="s">
        <v>1882</v>
      </c>
      <c r="BL113" s="11" t="s">
        <v>1882</v>
      </c>
      <c r="BM113" s="11" t="b">
        <f t="shared" si="41"/>
        <v>1</v>
      </c>
      <c r="BN113" s="11" t="s">
        <v>1883</v>
      </c>
      <c r="BO113" s="11" t="s">
        <v>1884</v>
      </c>
      <c r="BP113" s="11" t="s">
        <v>1884</v>
      </c>
      <c r="BQ113" s="11" t="b">
        <f t="shared" si="42"/>
        <v>1</v>
      </c>
      <c r="BR113" s="11" t="s">
        <v>203</v>
      </c>
      <c r="BS113" s="11" t="s">
        <v>203</v>
      </c>
      <c r="BT113" s="11" t="b">
        <f t="shared" si="43"/>
        <v>1</v>
      </c>
      <c r="BU113" s="11" t="s">
        <v>1885</v>
      </c>
      <c r="BV113" s="12" t="s">
        <v>1885</v>
      </c>
      <c r="BW113" s="12" t="b">
        <f t="shared" si="44"/>
        <v>1</v>
      </c>
      <c r="BX113" s="11" t="s">
        <v>1883</v>
      </c>
      <c r="BY113" s="11" t="s">
        <v>1886</v>
      </c>
      <c r="BZ113" s="12" t="s">
        <v>1886</v>
      </c>
      <c r="CA113" s="12" t="b">
        <f t="shared" si="45"/>
        <v>1</v>
      </c>
      <c r="CB113" s="11" t="s">
        <v>203</v>
      </c>
      <c r="CC113" s="11" t="s">
        <v>203</v>
      </c>
      <c r="CD113" s="11" t="b">
        <f t="shared" si="46"/>
        <v>1</v>
      </c>
      <c r="CE113" s="11" t="s">
        <v>1887</v>
      </c>
      <c r="CF113" s="12" t="s">
        <v>1887</v>
      </c>
      <c r="CG113" s="12" t="b">
        <f t="shared" si="47"/>
        <v>1</v>
      </c>
      <c r="CH113" s="11" t="s">
        <v>1883</v>
      </c>
      <c r="CI113" s="11" t="s">
        <v>1886</v>
      </c>
      <c r="CJ113" s="12" t="s">
        <v>1886</v>
      </c>
      <c r="CK113" s="12" t="b">
        <f t="shared" si="48"/>
        <v>1</v>
      </c>
      <c r="CL113" s="25"/>
      <c r="CM113" s="11" t="s">
        <v>802</v>
      </c>
      <c r="CN113" s="11" t="s">
        <v>803</v>
      </c>
      <c r="CO113" s="11" t="b">
        <f t="shared" si="49"/>
        <v>0</v>
      </c>
      <c r="CP113" s="12" t="s">
        <v>63</v>
      </c>
      <c r="CQ113" s="12" t="s">
        <v>63</v>
      </c>
      <c r="CR113" s="12" t="b">
        <f t="shared" si="50"/>
        <v>1</v>
      </c>
      <c r="CS113" s="11" t="b">
        <v>0</v>
      </c>
      <c r="CT113" s="11" t="s">
        <v>69</v>
      </c>
      <c r="CU113" s="11" t="b">
        <f t="shared" si="51"/>
        <v>1</v>
      </c>
      <c r="CV113" s="12" t="s">
        <v>804</v>
      </c>
      <c r="CW113" s="12" t="s">
        <v>63</v>
      </c>
      <c r="CX113" s="12" t="b">
        <f t="shared" si="52"/>
        <v>0</v>
      </c>
      <c r="CY113" s="25"/>
      <c r="CZ113" s="11" t="s">
        <v>211</v>
      </c>
      <c r="DA113" s="11" t="s">
        <v>211</v>
      </c>
      <c r="DB113" s="11" t="b">
        <f t="shared" si="53"/>
        <v>1</v>
      </c>
      <c r="DC113" s="11" t="s">
        <v>212</v>
      </c>
      <c r="DD113" s="12" t="s">
        <v>73</v>
      </c>
      <c r="DE113" s="12" t="s">
        <v>73</v>
      </c>
      <c r="DF113" s="13" t="b">
        <f t="shared" si="54"/>
        <v>1</v>
      </c>
      <c r="DG113" s="12" t="s">
        <v>73</v>
      </c>
      <c r="DH113" s="12" t="s">
        <v>73</v>
      </c>
      <c r="DI113" s="12" t="b">
        <f t="shared" si="55"/>
        <v>1</v>
      </c>
      <c r="DJ113" s="12" t="s">
        <v>73</v>
      </c>
      <c r="DK113" s="12" t="s">
        <v>73</v>
      </c>
      <c r="DL113" s="12" t="s">
        <v>73</v>
      </c>
      <c r="DM113" s="12" t="s">
        <v>73</v>
      </c>
      <c r="DN113" s="12" t="s">
        <v>73</v>
      </c>
      <c r="DO113" s="12" t="s">
        <v>73</v>
      </c>
      <c r="DP113" s="12" t="s">
        <v>73</v>
      </c>
      <c r="DQ113" s="12" t="s">
        <v>73</v>
      </c>
      <c r="DR113" s="12" t="s">
        <v>73</v>
      </c>
      <c r="DS113" s="12" t="s">
        <v>73</v>
      </c>
      <c r="DT113" s="12" t="s">
        <v>73</v>
      </c>
      <c r="DU113" s="25"/>
      <c r="DV113" s="11" t="s">
        <v>1888</v>
      </c>
      <c r="DW113" s="11" t="s">
        <v>1869</v>
      </c>
      <c r="DX113" s="13" t="s">
        <v>1869</v>
      </c>
      <c r="DY113" s="12" t="s">
        <v>9037</v>
      </c>
      <c r="DZ113" s="12" t="s">
        <v>9038</v>
      </c>
      <c r="EA113" s="14" t="s">
        <v>63</v>
      </c>
      <c r="EB113" s="14" t="s">
        <v>63</v>
      </c>
      <c r="EC113" s="14">
        <v>45346</v>
      </c>
      <c r="ED113" s="14">
        <v>45346</v>
      </c>
      <c r="EE113" s="136" t="b">
        <f>Table4[[#This Row],[Laatst gewijzigd op]]=Table4[[#This Row],[LastModifiedOn21]]</f>
        <v>1</v>
      </c>
      <c r="EF113" s="97"/>
    </row>
    <row r="114" spans="1:136" s="15" customFormat="1" ht="12.75" customHeight="1">
      <c r="A114" s="96">
        <v>112</v>
      </c>
      <c r="B114" s="44" t="s">
        <v>1890</v>
      </c>
      <c r="C114" s="44" t="s">
        <v>1890</v>
      </c>
      <c r="D114" s="44" t="b">
        <f t="shared" si="28"/>
        <v>1</v>
      </c>
      <c r="E114" s="44" t="s">
        <v>1891</v>
      </c>
      <c r="F114" s="44" t="s">
        <v>1892</v>
      </c>
      <c r="G114" s="44" t="s">
        <v>1892</v>
      </c>
      <c r="H114" s="44" t="b">
        <f t="shared" si="29"/>
        <v>1</v>
      </c>
      <c r="I114" s="11" t="s">
        <v>1893</v>
      </c>
      <c r="J114" s="12">
        <v>1020</v>
      </c>
      <c r="K114" s="12">
        <v>577</v>
      </c>
      <c r="L114" s="13" t="s">
        <v>1894</v>
      </c>
      <c r="M114" s="13" t="s">
        <v>8855</v>
      </c>
      <c r="N114" s="13" t="s">
        <v>8856</v>
      </c>
      <c r="O114" s="13" t="s">
        <v>437</v>
      </c>
      <c r="P114" s="25"/>
      <c r="Q114" s="11" t="s">
        <v>1895</v>
      </c>
      <c r="R114" s="11" t="s">
        <v>1895</v>
      </c>
      <c r="S114" s="11" t="b">
        <f t="shared" si="30"/>
        <v>1</v>
      </c>
      <c r="T114" s="11" t="s">
        <v>1896</v>
      </c>
      <c r="U114" s="11" t="s">
        <v>1897</v>
      </c>
      <c r="V114" s="11" t="s">
        <v>1897</v>
      </c>
      <c r="W114" s="11" t="b">
        <f t="shared" si="31"/>
        <v>1</v>
      </c>
      <c r="X114" s="11" t="s">
        <v>813</v>
      </c>
      <c r="Y114" s="11" t="s">
        <v>813</v>
      </c>
      <c r="Z114" s="11" t="b">
        <f t="shared" si="32"/>
        <v>1</v>
      </c>
      <c r="AA114" s="11" t="s">
        <v>813</v>
      </c>
      <c r="AB114" s="11" t="s">
        <v>813</v>
      </c>
      <c r="AC114" s="11" t="s">
        <v>813</v>
      </c>
      <c r="AD114" s="11" t="b">
        <f t="shared" si="33"/>
        <v>1</v>
      </c>
      <c r="AE114" s="11" t="s">
        <v>1898</v>
      </c>
      <c r="AF114" s="11" t="s">
        <v>1898</v>
      </c>
      <c r="AG114" s="11" t="b">
        <f t="shared" si="34"/>
        <v>1</v>
      </c>
      <c r="AH114" s="11" t="s">
        <v>1899</v>
      </c>
      <c r="AI114" s="11" t="s">
        <v>1900</v>
      </c>
      <c r="AJ114" s="11" t="s">
        <v>1900</v>
      </c>
      <c r="AK114" s="11" t="b">
        <f t="shared" si="35"/>
        <v>1</v>
      </c>
      <c r="AL114" s="11" t="s">
        <v>1901</v>
      </c>
      <c r="AM114" s="11" t="s">
        <v>1901</v>
      </c>
      <c r="AN114" s="11" t="b">
        <f t="shared" si="36"/>
        <v>1</v>
      </c>
      <c r="AO114" s="11" t="s">
        <v>1902</v>
      </c>
      <c r="AP114" s="11" t="s">
        <v>1903</v>
      </c>
      <c r="AQ114" s="11" t="s">
        <v>1903</v>
      </c>
      <c r="AR114" s="11" t="b">
        <f t="shared" si="37"/>
        <v>1</v>
      </c>
      <c r="AS114" s="11" t="s">
        <v>61</v>
      </c>
      <c r="AT114" s="11"/>
      <c r="AU114" s="11"/>
      <c r="AV114" s="11"/>
      <c r="AW114" s="12"/>
      <c r="AX114" s="12" t="s">
        <v>61</v>
      </c>
      <c r="AY114" s="12" t="s">
        <v>63</v>
      </c>
      <c r="AZ114" s="12" t="s">
        <v>63</v>
      </c>
      <c r="BA114" s="12" t="b">
        <f t="shared" si="38"/>
        <v>1</v>
      </c>
      <c r="BB114" s="12" t="s">
        <v>63</v>
      </c>
      <c r="BC114" s="12" t="s">
        <v>63</v>
      </c>
      <c r="BD114" s="12" t="s">
        <v>63</v>
      </c>
      <c r="BE114" s="12" t="b">
        <f t="shared" si="39"/>
        <v>1</v>
      </c>
      <c r="BF114" s="13" t="s">
        <v>1904</v>
      </c>
      <c r="BG114" s="13" t="s">
        <v>9251</v>
      </c>
      <c r="BH114" s="11" t="s">
        <v>203</v>
      </c>
      <c r="BI114" s="11" t="s">
        <v>203</v>
      </c>
      <c r="BJ114" s="11" t="b">
        <f t="shared" si="40"/>
        <v>1</v>
      </c>
      <c r="BK114" s="11" t="s">
        <v>1882</v>
      </c>
      <c r="BL114" s="11" t="s">
        <v>1882</v>
      </c>
      <c r="BM114" s="11" t="b">
        <f t="shared" si="41"/>
        <v>1</v>
      </c>
      <c r="BN114" s="11" t="s">
        <v>1883</v>
      </c>
      <c r="BO114" s="11" t="s">
        <v>1884</v>
      </c>
      <c r="BP114" s="11" t="s">
        <v>1884</v>
      </c>
      <c r="BQ114" s="11" t="b">
        <f t="shared" si="42"/>
        <v>1</v>
      </c>
      <c r="BR114" s="11" t="s">
        <v>203</v>
      </c>
      <c r="BS114" s="11" t="s">
        <v>203</v>
      </c>
      <c r="BT114" s="11" t="b">
        <f t="shared" si="43"/>
        <v>1</v>
      </c>
      <c r="BU114" s="11" t="s">
        <v>1885</v>
      </c>
      <c r="BV114" s="12" t="s">
        <v>1885</v>
      </c>
      <c r="BW114" s="12" t="b">
        <f t="shared" si="44"/>
        <v>1</v>
      </c>
      <c r="BX114" s="11" t="s">
        <v>1883</v>
      </c>
      <c r="BY114" s="11" t="s">
        <v>1886</v>
      </c>
      <c r="BZ114" s="12" t="s">
        <v>1886</v>
      </c>
      <c r="CA114" s="12" t="b">
        <f t="shared" si="45"/>
        <v>1</v>
      </c>
      <c r="CB114" s="11" t="s">
        <v>203</v>
      </c>
      <c r="CC114" s="11" t="s">
        <v>203</v>
      </c>
      <c r="CD114" s="11" t="b">
        <f t="shared" si="46"/>
        <v>1</v>
      </c>
      <c r="CE114" s="11" t="s">
        <v>1887</v>
      </c>
      <c r="CF114" s="12" t="s">
        <v>1887</v>
      </c>
      <c r="CG114" s="12" t="b">
        <f t="shared" si="47"/>
        <v>1</v>
      </c>
      <c r="CH114" s="11" t="s">
        <v>1883</v>
      </c>
      <c r="CI114" s="11" t="s">
        <v>1886</v>
      </c>
      <c r="CJ114" s="12" t="s">
        <v>1886</v>
      </c>
      <c r="CK114" s="12" t="b">
        <f t="shared" si="48"/>
        <v>1</v>
      </c>
      <c r="CL114" s="25"/>
      <c r="CM114" s="11" t="s">
        <v>802</v>
      </c>
      <c r="CN114" s="11" t="s">
        <v>803</v>
      </c>
      <c r="CO114" s="11" t="b">
        <f t="shared" si="49"/>
        <v>0</v>
      </c>
      <c r="CP114" s="12" t="s">
        <v>63</v>
      </c>
      <c r="CQ114" s="12" t="s">
        <v>63</v>
      </c>
      <c r="CR114" s="12" t="b">
        <f t="shared" si="50"/>
        <v>1</v>
      </c>
      <c r="CS114" s="11" t="b">
        <v>0</v>
      </c>
      <c r="CT114" s="11" t="s">
        <v>69</v>
      </c>
      <c r="CU114" s="11" t="b">
        <f t="shared" si="51"/>
        <v>1</v>
      </c>
      <c r="CV114" s="12" t="s">
        <v>804</v>
      </c>
      <c r="CW114" s="12" t="s">
        <v>63</v>
      </c>
      <c r="CX114" s="12" t="b">
        <f t="shared" si="52"/>
        <v>0</v>
      </c>
      <c r="CY114" s="25"/>
      <c r="CZ114" s="11" t="s">
        <v>211</v>
      </c>
      <c r="DA114" s="11" t="s">
        <v>211</v>
      </c>
      <c r="DB114" s="11" t="b">
        <f t="shared" si="53"/>
        <v>1</v>
      </c>
      <c r="DC114" s="11" t="s">
        <v>212</v>
      </c>
      <c r="DD114" s="12" t="s">
        <v>73</v>
      </c>
      <c r="DE114" s="12" t="s">
        <v>73</v>
      </c>
      <c r="DF114" s="13" t="b">
        <f t="shared" si="54"/>
        <v>1</v>
      </c>
      <c r="DG114" s="12" t="s">
        <v>73</v>
      </c>
      <c r="DH114" s="12" t="s">
        <v>73</v>
      </c>
      <c r="DI114" s="12" t="b">
        <f t="shared" si="55"/>
        <v>1</v>
      </c>
      <c r="DJ114" s="12" t="s">
        <v>73</v>
      </c>
      <c r="DK114" s="12" t="s">
        <v>73</v>
      </c>
      <c r="DL114" s="12" t="s">
        <v>73</v>
      </c>
      <c r="DM114" s="12" t="s">
        <v>73</v>
      </c>
      <c r="DN114" s="12" t="s">
        <v>73</v>
      </c>
      <c r="DO114" s="12" t="s">
        <v>73</v>
      </c>
      <c r="DP114" s="12" t="s">
        <v>73</v>
      </c>
      <c r="DQ114" s="12" t="s">
        <v>73</v>
      </c>
      <c r="DR114" s="12" t="s">
        <v>73</v>
      </c>
      <c r="DS114" s="12" t="s">
        <v>73</v>
      </c>
      <c r="DT114" s="12" t="s">
        <v>73</v>
      </c>
      <c r="DU114" s="25"/>
      <c r="DV114" s="11" t="s">
        <v>1905</v>
      </c>
      <c r="DW114" s="11" t="s">
        <v>1893</v>
      </c>
      <c r="DX114" s="13" t="s">
        <v>1893</v>
      </c>
      <c r="DY114" s="12" t="s">
        <v>9037</v>
      </c>
      <c r="DZ114" s="12" t="s">
        <v>9038</v>
      </c>
      <c r="EA114" s="14" t="s">
        <v>63</v>
      </c>
      <c r="EB114" s="14" t="s">
        <v>63</v>
      </c>
      <c r="EC114" s="14">
        <v>45346</v>
      </c>
      <c r="ED114" s="14">
        <v>45346</v>
      </c>
      <c r="EE114" s="136" t="b">
        <f>Table4[[#This Row],[Laatst gewijzigd op]]=Table4[[#This Row],[LastModifiedOn21]]</f>
        <v>1</v>
      </c>
      <c r="EF114" s="97"/>
    </row>
    <row r="115" spans="1:136" s="15" customFormat="1" ht="12.75" customHeight="1">
      <c r="A115" s="95">
        <v>113</v>
      </c>
      <c r="B115" s="70" t="s">
        <v>9461</v>
      </c>
      <c r="C115" s="70" t="s">
        <v>9461</v>
      </c>
      <c r="D115" s="44" t="b">
        <f t="shared" si="28"/>
        <v>1</v>
      </c>
      <c r="E115" s="70" t="s">
        <v>9462</v>
      </c>
      <c r="F115" s="70" t="s">
        <v>9463</v>
      </c>
      <c r="G115" s="70" t="s">
        <v>9463</v>
      </c>
      <c r="H115" s="44" t="b">
        <f t="shared" si="29"/>
        <v>1</v>
      </c>
      <c r="I115" s="71"/>
      <c r="J115" s="71"/>
      <c r="K115" s="71"/>
      <c r="L115" s="71"/>
      <c r="M115" s="71"/>
      <c r="N115" s="71"/>
      <c r="O115" s="71"/>
      <c r="P115" s="72"/>
      <c r="Q115" s="60"/>
      <c r="R115" s="60"/>
      <c r="S115" s="11" t="b">
        <f t="shared" si="30"/>
        <v>1</v>
      </c>
      <c r="T115" s="71"/>
      <c r="U115" s="71"/>
      <c r="V115" s="71"/>
      <c r="W115" s="11" t="b">
        <f t="shared" si="31"/>
        <v>1</v>
      </c>
      <c r="X115" s="71"/>
      <c r="Y115" s="71"/>
      <c r="Z115" s="11" t="b">
        <f t="shared" si="32"/>
        <v>1</v>
      </c>
      <c r="AA115" s="71"/>
      <c r="AB115" s="71"/>
      <c r="AC115" s="71"/>
      <c r="AD115" s="11" t="b">
        <f t="shared" si="33"/>
        <v>1</v>
      </c>
      <c r="AE115" s="71"/>
      <c r="AF115" s="71"/>
      <c r="AG115" s="11" t="b">
        <f t="shared" si="34"/>
        <v>1</v>
      </c>
      <c r="AH115" s="71"/>
      <c r="AI115" s="71"/>
      <c r="AJ115" s="71"/>
      <c r="AK115" s="11" t="b">
        <f t="shared" si="35"/>
        <v>1</v>
      </c>
      <c r="AL115" s="71"/>
      <c r="AM115" s="71"/>
      <c r="AN115" s="11" t="b">
        <f t="shared" si="36"/>
        <v>1</v>
      </c>
      <c r="AO115" s="71"/>
      <c r="AP115" s="71"/>
      <c r="AQ115" s="71"/>
      <c r="AR115" s="11" t="b">
        <f t="shared" si="37"/>
        <v>1</v>
      </c>
      <c r="AS115" s="71"/>
      <c r="AT115" s="71"/>
      <c r="AU115" s="71"/>
      <c r="AV115" s="71"/>
      <c r="AW115" s="71"/>
      <c r="AX115" s="71"/>
      <c r="AY115" s="71"/>
      <c r="AZ115" s="71"/>
      <c r="BA115" s="12" t="b">
        <f t="shared" si="38"/>
        <v>1</v>
      </c>
      <c r="BB115" s="71"/>
      <c r="BC115" s="71"/>
      <c r="BD115" s="71"/>
      <c r="BE115" s="12" t="b">
        <f t="shared" si="39"/>
        <v>1</v>
      </c>
      <c r="BF115" s="71"/>
      <c r="BG115" s="71"/>
      <c r="BH115" s="71"/>
      <c r="BI115" s="71"/>
      <c r="BJ115" s="11" t="b">
        <f t="shared" si="40"/>
        <v>1</v>
      </c>
      <c r="BK115" s="71"/>
      <c r="BL115" s="71"/>
      <c r="BM115" s="11" t="b">
        <f t="shared" si="41"/>
        <v>1</v>
      </c>
      <c r="BN115" s="71"/>
      <c r="BO115" s="71"/>
      <c r="BP115" s="71"/>
      <c r="BQ115" s="11" t="b">
        <f t="shared" si="42"/>
        <v>1</v>
      </c>
      <c r="BR115" s="71"/>
      <c r="BS115" s="71"/>
      <c r="BT115" s="11" t="b">
        <f t="shared" si="43"/>
        <v>1</v>
      </c>
      <c r="BU115" s="71"/>
      <c r="BV115" s="71"/>
      <c r="BW115" s="12" t="b">
        <f t="shared" si="44"/>
        <v>1</v>
      </c>
      <c r="BX115" s="71"/>
      <c r="BY115" s="71"/>
      <c r="BZ115" s="71"/>
      <c r="CA115" s="12" t="b">
        <f t="shared" si="45"/>
        <v>1</v>
      </c>
      <c r="CB115" s="71"/>
      <c r="CC115" s="71"/>
      <c r="CD115" s="11" t="b">
        <f t="shared" si="46"/>
        <v>1</v>
      </c>
      <c r="CE115" s="71"/>
      <c r="CF115" s="71"/>
      <c r="CG115" s="12" t="b">
        <f t="shared" si="47"/>
        <v>1</v>
      </c>
      <c r="CH115" s="60"/>
      <c r="CI115" s="71"/>
      <c r="CJ115" s="71"/>
      <c r="CK115" s="12" t="b">
        <f t="shared" si="48"/>
        <v>1</v>
      </c>
      <c r="CL115" s="72"/>
      <c r="CM115" s="60"/>
      <c r="CN115" s="60"/>
      <c r="CO115" s="11" t="b">
        <f t="shared" si="49"/>
        <v>1</v>
      </c>
      <c r="CP115" s="60"/>
      <c r="CQ115" s="60"/>
      <c r="CR115" s="12" t="b">
        <f t="shared" si="50"/>
        <v>1</v>
      </c>
      <c r="CS115" s="60"/>
      <c r="CT115" s="60"/>
      <c r="CU115" s="11" t="b">
        <f t="shared" si="51"/>
        <v>1</v>
      </c>
      <c r="CV115" s="61"/>
      <c r="CW115" s="61"/>
      <c r="CX115" s="12" t="b">
        <f t="shared" si="52"/>
        <v>1</v>
      </c>
      <c r="CY115" s="73"/>
      <c r="CZ115" s="60"/>
      <c r="DA115" s="60"/>
      <c r="DB115" s="11" t="b">
        <f t="shared" si="53"/>
        <v>1</v>
      </c>
      <c r="DC115" s="60"/>
      <c r="DD115" s="60"/>
      <c r="DE115" s="60"/>
      <c r="DF115" s="13" t="b">
        <f t="shared" si="54"/>
        <v>1</v>
      </c>
      <c r="DG115" s="60"/>
      <c r="DH115" s="60"/>
      <c r="DI115" s="12" t="b">
        <f t="shared" si="55"/>
        <v>1</v>
      </c>
      <c r="DJ115" s="60"/>
      <c r="DK115" s="60"/>
      <c r="DL115" s="60"/>
      <c r="DM115" s="60"/>
      <c r="DN115" s="60"/>
      <c r="DO115" s="60"/>
      <c r="DP115" s="60"/>
      <c r="DQ115" s="60"/>
      <c r="DR115" s="60"/>
      <c r="DS115" s="60"/>
      <c r="DT115" s="60"/>
      <c r="DU115" s="74"/>
      <c r="DV115" s="60"/>
      <c r="DW115" s="60"/>
      <c r="DX115" s="60"/>
      <c r="DY115" s="61"/>
      <c r="DZ115" s="61"/>
      <c r="EA115" s="62"/>
      <c r="EB115" s="62"/>
      <c r="EC115" s="62" t="e">
        <v>#N/A</v>
      </c>
      <c r="ED115" s="62" t="e">
        <v>#N/A</v>
      </c>
      <c r="EE115" s="138" t="e">
        <f>Table4[[#This Row],[Laatst gewijzigd op]]=Table4[[#This Row],[LastModifiedOn21]]</f>
        <v>#N/A</v>
      </c>
      <c r="EF115" s="97"/>
    </row>
    <row r="116" spans="1:136" s="15" customFormat="1" ht="12.75" customHeight="1">
      <c r="A116" s="96">
        <v>114</v>
      </c>
      <c r="B116" s="44" t="s">
        <v>1907</v>
      </c>
      <c r="C116" s="44" t="s">
        <v>1907</v>
      </c>
      <c r="D116" s="44" t="b">
        <f t="shared" si="28"/>
        <v>1</v>
      </c>
      <c r="E116" s="44" t="s">
        <v>1908</v>
      </c>
      <c r="F116" s="44" t="s">
        <v>1909</v>
      </c>
      <c r="G116" s="44" t="s">
        <v>1909</v>
      </c>
      <c r="H116" s="44" t="b">
        <f t="shared" si="29"/>
        <v>1</v>
      </c>
      <c r="I116" s="11" t="s">
        <v>1910</v>
      </c>
      <c r="J116" s="12">
        <v>2186</v>
      </c>
      <c r="K116" s="12">
        <v>1719</v>
      </c>
      <c r="L116" s="13" t="s">
        <v>1911</v>
      </c>
      <c r="M116" s="13" t="s">
        <v>8844</v>
      </c>
      <c r="N116" s="13" t="s">
        <v>8845</v>
      </c>
      <c r="O116" s="13" t="s">
        <v>171</v>
      </c>
      <c r="P116" s="25"/>
      <c r="Q116" s="11" t="s">
        <v>1912</v>
      </c>
      <c r="R116" s="11" t="s">
        <v>1912</v>
      </c>
      <c r="S116" s="11" t="b">
        <f t="shared" si="30"/>
        <v>1</v>
      </c>
      <c r="T116" s="11" t="s">
        <v>1913</v>
      </c>
      <c r="U116" s="11" t="s">
        <v>1914</v>
      </c>
      <c r="V116" s="11" t="s">
        <v>1914</v>
      </c>
      <c r="W116" s="11" t="b">
        <f t="shared" si="31"/>
        <v>1</v>
      </c>
      <c r="X116" s="11" t="s">
        <v>1915</v>
      </c>
      <c r="Y116" s="11" t="s">
        <v>1915</v>
      </c>
      <c r="Z116" s="11" t="b">
        <f t="shared" si="32"/>
        <v>1</v>
      </c>
      <c r="AA116" s="11" t="s">
        <v>1916</v>
      </c>
      <c r="AB116" s="11" t="s">
        <v>1915</v>
      </c>
      <c r="AC116" s="11" t="s">
        <v>1915</v>
      </c>
      <c r="AD116" s="11" t="b">
        <f t="shared" si="33"/>
        <v>1</v>
      </c>
      <c r="AE116" s="23" t="s">
        <v>9464</v>
      </c>
      <c r="AF116" s="11" t="s">
        <v>9465</v>
      </c>
      <c r="AG116" s="11" t="b">
        <f t="shared" si="34"/>
        <v>0</v>
      </c>
      <c r="AH116" s="23" t="s">
        <v>9466</v>
      </c>
      <c r="AI116" s="23" t="s">
        <v>9467</v>
      </c>
      <c r="AJ116" s="11" t="s">
        <v>9468</v>
      </c>
      <c r="AK116" s="11" t="b">
        <f t="shared" si="35"/>
        <v>0</v>
      </c>
      <c r="AL116" s="11" t="s">
        <v>1918</v>
      </c>
      <c r="AM116" s="11" t="s">
        <v>1918</v>
      </c>
      <c r="AN116" s="11" t="b">
        <f t="shared" si="36"/>
        <v>1</v>
      </c>
      <c r="AO116" s="11" t="s">
        <v>1919</v>
      </c>
      <c r="AP116" s="11" t="s">
        <v>1920</v>
      </c>
      <c r="AQ116" s="11" t="s">
        <v>1920</v>
      </c>
      <c r="AR116" s="11" t="b">
        <f t="shared" si="37"/>
        <v>1</v>
      </c>
      <c r="AS116" s="11" t="s">
        <v>61</v>
      </c>
      <c r="AT116" s="11"/>
      <c r="AU116" s="11"/>
      <c r="AV116" s="11"/>
      <c r="AW116" s="11"/>
      <c r="AX116" s="12" t="s">
        <v>62</v>
      </c>
      <c r="AY116" s="11" t="s">
        <v>9469</v>
      </c>
      <c r="AZ116" s="12" t="s">
        <v>158</v>
      </c>
      <c r="BA116" s="12" t="b">
        <f t="shared" si="38"/>
        <v>0</v>
      </c>
      <c r="BB116" s="11" t="s">
        <v>9470</v>
      </c>
      <c r="BC116" s="11" t="s">
        <v>9471</v>
      </c>
      <c r="BD116" s="12" t="s">
        <v>159</v>
      </c>
      <c r="BE116" s="12" t="b">
        <f t="shared" si="39"/>
        <v>0</v>
      </c>
      <c r="BF116" s="13" t="s">
        <v>1921</v>
      </c>
      <c r="BG116" s="13" t="s">
        <v>9472</v>
      </c>
      <c r="BH116" s="11" t="s">
        <v>64</v>
      </c>
      <c r="BI116" s="11" t="s">
        <v>64</v>
      </c>
      <c r="BJ116" s="11" t="b">
        <f t="shared" si="40"/>
        <v>1</v>
      </c>
      <c r="BK116" s="11" t="s">
        <v>65</v>
      </c>
      <c r="BL116" s="11" t="s">
        <v>65</v>
      </c>
      <c r="BM116" s="11" t="b">
        <f t="shared" si="41"/>
        <v>1</v>
      </c>
      <c r="BN116" s="16" t="s">
        <v>66</v>
      </c>
      <c r="BO116" s="11" t="s">
        <v>64</v>
      </c>
      <c r="BP116" s="11" t="s">
        <v>64</v>
      </c>
      <c r="BQ116" s="11" t="b">
        <f t="shared" si="42"/>
        <v>1</v>
      </c>
      <c r="BR116" s="11" t="s">
        <v>64</v>
      </c>
      <c r="BS116" s="11" t="s">
        <v>64</v>
      </c>
      <c r="BT116" s="11" t="b">
        <f t="shared" si="43"/>
        <v>1</v>
      </c>
      <c r="BU116" s="12" t="s">
        <v>63</v>
      </c>
      <c r="BV116" s="12" t="s">
        <v>63</v>
      </c>
      <c r="BW116" s="12" t="b">
        <f t="shared" si="44"/>
        <v>1</v>
      </c>
      <c r="BX116" s="12" t="s">
        <v>63</v>
      </c>
      <c r="BY116" s="12" t="s">
        <v>63</v>
      </c>
      <c r="BZ116" s="12" t="s">
        <v>63</v>
      </c>
      <c r="CA116" s="12" t="b">
        <f t="shared" si="45"/>
        <v>1</v>
      </c>
      <c r="CB116" s="11" t="s">
        <v>64</v>
      </c>
      <c r="CC116" s="11" t="s">
        <v>64</v>
      </c>
      <c r="CD116" s="11" t="b">
        <f t="shared" si="46"/>
        <v>1</v>
      </c>
      <c r="CE116" s="12" t="s">
        <v>63</v>
      </c>
      <c r="CF116" s="12" t="s">
        <v>63</v>
      </c>
      <c r="CG116" s="12" t="b">
        <f t="shared" si="47"/>
        <v>1</v>
      </c>
      <c r="CH116" s="12" t="s">
        <v>63</v>
      </c>
      <c r="CI116" s="12" t="s">
        <v>63</v>
      </c>
      <c r="CJ116" s="12" t="s">
        <v>63</v>
      </c>
      <c r="CK116" s="12" t="b">
        <f t="shared" si="48"/>
        <v>1</v>
      </c>
      <c r="CL116" s="25"/>
      <c r="CM116" s="11" t="s">
        <v>135</v>
      </c>
      <c r="CN116" s="11" t="s">
        <v>8917</v>
      </c>
      <c r="CO116" s="11" t="b">
        <f t="shared" si="49"/>
        <v>0</v>
      </c>
      <c r="CP116" s="11" t="s">
        <v>9473</v>
      </c>
      <c r="CQ116" s="12" t="s">
        <v>9474</v>
      </c>
      <c r="CR116" s="12" t="b">
        <f t="shared" si="50"/>
        <v>0</v>
      </c>
      <c r="CS116" s="11" t="b">
        <v>0</v>
      </c>
      <c r="CT116" s="11" t="s">
        <v>69</v>
      </c>
      <c r="CU116" s="11" t="b">
        <f t="shared" si="51"/>
        <v>1</v>
      </c>
      <c r="CV116" s="12" t="s">
        <v>63</v>
      </c>
      <c r="CW116" s="12" t="s">
        <v>63</v>
      </c>
      <c r="CX116" s="12" t="b">
        <f t="shared" si="52"/>
        <v>1</v>
      </c>
      <c r="CY116" s="25"/>
      <c r="CZ116" s="11" t="s">
        <v>71</v>
      </c>
      <c r="DA116" s="11" t="s">
        <v>71</v>
      </c>
      <c r="DB116" s="11" t="b">
        <f t="shared" si="53"/>
        <v>1</v>
      </c>
      <c r="DC116" s="11" t="s">
        <v>212</v>
      </c>
      <c r="DD116" s="12" t="s">
        <v>73</v>
      </c>
      <c r="DE116" s="12" t="s">
        <v>73</v>
      </c>
      <c r="DF116" s="13" t="b">
        <f t="shared" si="54"/>
        <v>1</v>
      </c>
      <c r="DG116" s="12" t="s">
        <v>73</v>
      </c>
      <c r="DH116" s="12" t="s">
        <v>73</v>
      </c>
      <c r="DI116" s="12" t="b">
        <f t="shared" si="55"/>
        <v>1</v>
      </c>
      <c r="DJ116" s="12" t="s">
        <v>73</v>
      </c>
      <c r="DK116" s="12" t="s">
        <v>73</v>
      </c>
      <c r="DL116" s="12" t="s">
        <v>73</v>
      </c>
      <c r="DM116" s="12" t="s">
        <v>73</v>
      </c>
      <c r="DN116" s="12" t="s">
        <v>73</v>
      </c>
      <c r="DO116" s="12" t="s">
        <v>73</v>
      </c>
      <c r="DP116" s="12" t="s">
        <v>73</v>
      </c>
      <c r="DQ116" s="12" t="s">
        <v>73</v>
      </c>
      <c r="DR116" s="12" t="s">
        <v>73</v>
      </c>
      <c r="DS116" s="12" t="s">
        <v>73</v>
      </c>
      <c r="DT116" s="12" t="s">
        <v>73</v>
      </c>
      <c r="DU116" s="25"/>
      <c r="DV116" s="11" t="s">
        <v>1923</v>
      </c>
      <c r="DW116" s="11" t="s">
        <v>1910</v>
      </c>
      <c r="DX116" s="13" t="s">
        <v>9475</v>
      </c>
      <c r="DY116" s="12" t="s">
        <v>9037</v>
      </c>
      <c r="DZ116" s="12" t="s">
        <v>9038</v>
      </c>
      <c r="EA116" s="14" t="s">
        <v>63</v>
      </c>
      <c r="EB116" s="14">
        <v>45802</v>
      </c>
      <c r="EC116" s="14">
        <v>45801</v>
      </c>
      <c r="ED116" s="14">
        <v>45801</v>
      </c>
      <c r="EE116" s="136" t="b">
        <f>Table4[[#This Row],[Laatst gewijzigd op]]=Table4[[#This Row],[LastModifiedOn21]]</f>
        <v>1</v>
      </c>
      <c r="EF116" s="97"/>
    </row>
    <row r="117" spans="1:136" s="15" customFormat="1" ht="12.75" customHeight="1">
      <c r="A117" s="96">
        <v>115</v>
      </c>
      <c r="B117" s="44" t="s">
        <v>1925</v>
      </c>
      <c r="C117" s="44" t="s">
        <v>1925</v>
      </c>
      <c r="D117" s="44" t="b">
        <f t="shared" si="28"/>
        <v>1</v>
      </c>
      <c r="E117" s="44" t="s">
        <v>1926</v>
      </c>
      <c r="F117" s="44" t="s">
        <v>1927</v>
      </c>
      <c r="G117" s="44" t="s">
        <v>1927</v>
      </c>
      <c r="H117" s="44" t="b">
        <f t="shared" si="29"/>
        <v>1</v>
      </c>
      <c r="I117" s="11" t="s">
        <v>1928</v>
      </c>
      <c r="J117" s="12">
        <v>2187</v>
      </c>
      <c r="K117" s="12">
        <v>3820</v>
      </c>
      <c r="L117" s="13" t="s">
        <v>1929</v>
      </c>
      <c r="M117" s="13" t="s">
        <v>8844</v>
      </c>
      <c r="N117" s="13" t="s">
        <v>8845</v>
      </c>
      <c r="O117" s="13" t="s">
        <v>171</v>
      </c>
      <c r="P117" s="25"/>
      <c r="Q117" s="11" t="s">
        <v>1930</v>
      </c>
      <c r="R117" s="11" t="s">
        <v>1930</v>
      </c>
      <c r="S117" s="11" t="b">
        <f t="shared" si="30"/>
        <v>1</v>
      </c>
      <c r="T117" s="11" t="s">
        <v>1931</v>
      </c>
      <c r="U117" s="11" t="s">
        <v>1932</v>
      </c>
      <c r="V117" s="11" t="s">
        <v>1932</v>
      </c>
      <c r="W117" s="11" t="b">
        <f t="shared" si="31"/>
        <v>1</v>
      </c>
      <c r="X117" s="11" t="s">
        <v>1933</v>
      </c>
      <c r="Y117" s="11" t="s">
        <v>1933</v>
      </c>
      <c r="Z117" s="11" t="b">
        <f t="shared" si="32"/>
        <v>1</v>
      </c>
      <c r="AA117" s="11" t="s">
        <v>1934</v>
      </c>
      <c r="AB117" s="11" t="s">
        <v>1935</v>
      </c>
      <c r="AC117" s="11" t="s">
        <v>1935</v>
      </c>
      <c r="AD117" s="11" t="b">
        <f t="shared" si="33"/>
        <v>1</v>
      </c>
      <c r="AE117" s="11" t="s">
        <v>9476</v>
      </c>
      <c r="AF117" s="11" t="s">
        <v>9476</v>
      </c>
      <c r="AG117" s="11" t="b">
        <f t="shared" si="34"/>
        <v>1</v>
      </c>
      <c r="AH117" s="11" t="s">
        <v>9477</v>
      </c>
      <c r="AI117" s="11" t="s">
        <v>9478</v>
      </c>
      <c r="AJ117" s="11" t="s">
        <v>9478</v>
      </c>
      <c r="AK117" s="11" t="b">
        <f t="shared" si="35"/>
        <v>1</v>
      </c>
      <c r="AL117" s="12" t="s">
        <v>63</v>
      </c>
      <c r="AM117" s="11" t="s">
        <v>63</v>
      </c>
      <c r="AN117" s="11" t="b">
        <f t="shared" si="36"/>
        <v>1</v>
      </c>
      <c r="AO117" s="12" t="s">
        <v>63</v>
      </c>
      <c r="AP117" s="12" t="s">
        <v>63</v>
      </c>
      <c r="AQ117" s="11" t="s">
        <v>63</v>
      </c>
      <c r="AR117" s="11" t="b">
        <f t="shared" si="37"/>
        <v>1</v>
      </c>
      <c r="AS117" s="11" t="s">
        <v>61</v>
      </c>
      <c r="AT117" s="11"/>
      <c r="AU117" s="11"/>
      <c r="AV117" s="11"/>
      <c r="AW117" s="11"/>
      <c r="AX117" s="12" t="s">
        <v>61</v>
      </c>
      <c r="AY117" s="11" t="s">
        <v>9045</v>
      </c>
      <c r="AZ117" s="12" t="s">
        <v>111</v>
      </c>
      <c r="BA117" s="12" t="b">
        <f t="shared" si="38"/>
        <v>0</v>
      </c>
      <c r="BB117" s="11" t="s">
        <v>9470</v>
      </c>
      <c r="BC117" s="11" t="s">
        <v>9117</v>
      </c>
      <c r="BD117" s="12" t="s">
        <v>112</v>
      </c>
      <c r="BE117" s="12" t="b">
        <f t="shared" si="39"/>
        <v>0</v>
      </c>
      <c r="BF117" s="13" t="s">
        <v>1937</v>
      </c>
      <c r="BG117" s="13" t="s">
        <v>63</v>
      </c>
      <c r="BH117" s="11" t="s">
        <v>254</v>
      </c>
      <c r="BI117" s="11" t="s">
        <v>254</v>
      </c>
      <c r="BJ117" s="11" t="b">
        <f t="shared" si="40"/>
        <v>1</v>
      </c>
      <c r="BK117" s="12" t="s">
        <v>63</v>
      </c>
      <c r="BL117" s="11" t="s">
        <v>63</v>
      </c>
      <c r="BM117" s="11" t="b">
        <f t="shared" si="41"/>
        <v>1</v>
      </c>
      <c r="BN117" s="12" t="s">
        <v>63</v>
      </c>
      <c r="BO117" s="12" t="s">
        <v>63</v>
      </c>
      <c r="BP117" s="11" t="s">
        <v>63</v>
      </c>
      <c r="BQ117" s="11" t="b">
        <f t="shared" si="42"/>
        <v>1</v>
      </c>
      <c r="BR117" s="11" t="s">
        <v>254</v>
      </c>
      <c r="BS117" s="11" t="s">
        <v>254</v>
      </c>
      <c r="BT117" s="11" t="b">
        <f t="shared" si="43"/>
        <v>1</v>
      </c>
      <c r="BU117" s="12" t="s">
        <v>63</v>
      </c>
      <c r="BV117" s="12" t="s">
        <v>63</v>
      </c>
      <c r="BW117" s="12" t="b">
        <f t="shared" si="44"/>
        <v>1</v>
      </c>
      <c r="BX117" s="12" t="s">
        <v>63</v>
      </c>
      <c r="BY117" s="12" t="s">
        <v>63</v>
      </c>
      <c r="BZ117" s="12" t="s">
        <v>63</v>
      </c>
      <c r="CA117" s="12" t="b">
        <f t="shared" si="45"/>
        <v>1</v>
      </c>
      <c r="CB117" s="11" t="s">
        <v>254</v>
      </c>
      <c r="CC117" s="11" t="s">
        <v>254</v>
      </c>
      <c r="CD117" s="11" t="b">
        <f t="shared" si="46"/>
        <v>1</v>
      </c>
      <c r="CE117" s="12" t="s">
        <v>63</v>
      </c>
      <c r="CF117" s="12" t="s">
        <v>63</v>
      </c>
      <c r="CG117" s="12" t="b">
        <f t="shared" si="47"/>
        <v>1</v>
      </c>
      <c r="CH117" s="12" t="s">
        <v>63</v>
      </c>
      <c r="CI117" s="12" t="s">
        <v>63</v>
      </c>
      <c r="CJ117" s="12" t="s">
        <v>63</v>
      </c>
      <c r="CK117" s="12" t="b">
        <f t="shared" si="48"/>
        <v>1</v>
      </c>
      <c r="CL117" s="25"/>
      <c r="CM117" s="11" t="s">
        <v>67</v>
      </c>
      <c r="CN117" s="11" t="s">
        <v>536</v>
      </c>
      <c r="CO117" s="11" t="b">
        <f t="shared" si="49"/>
        <v>0</v>
      </c>
      <c r="CP117" s="12" t="s">
        <v>63</v>
      </c>
      <c r="CQ117" s="12" t="s">
        <v>63</v>
      </c>
      <c r="CR117" s="12" t="b">
        <f t="shared" si="50"/>
        <v>1</v>
      </c>
      <c r="CS117" s="11" t="b">
        <v>0</v>
      </c>
      <c r="CT117" s="11" t="s">
        <v>280</v>
      </c>
      <c r="CU117" s="11" t="b">
        <f t="shared" si="51"/>
        <v>0</v>
      </c>
      <c r="CV117" s="12">
        <v>200</v>
      </c>
      <c r="CW117" s="12" t="s">
        <v>63</v>
      </c>
      <c r="CX117" s="12" t="b">
        <f t="shared" si="52"/>
        <v>0</v>
      </c>
      <c r="CY117" s="25"/>
      <c r="CZ117" s="11" t="s">
        <v>211</v>
      </c>
      <c r="DA117" s="11" t="s">
        <v>211</v>
      </c>
      <c r="DB117" s="11" t="b">
        <f t="shared" si="53"/>
        <v>1</v>
      </c>
      <c r="DC117" s="11" t="s">
        <v>212</v>
      </c>
      <c r="DD117" s="12" t="s">
        <v>73</v>
      </c>
      <c r="DE117" s="12" t="s">
        <v>73</v>
      </c>
      <c r="DF117" s="13" t="b">
        <f t="shared" si="54"/>
        <v>1</v>
      </c>
      <c r="DG117" s="12" t="s">
        <v>73</v>
      </c>
      <c r="DH117" s="12" t="s">
        <v>73</v>
      </c>
      <c r="DI117" s="12" t="b">
        <f t="shared" si="55"/>
        <v>1</v>
      </c>
      <c r="DJ117" s="12" t="s">
        <v>73</v>
      </c>
      <c r="DK117" s="12" t="s">
        <v>73</v>
      </c>
      <c r="DL117" s="12" t="s">
        <v>73</v>
      </c>
      <c r="DM117" s="12" t="s">
        <v>73</v>
      </c>
      <c r="DN117" s="12" t="s">
        <v>73</v>
      </c>
      <c r="DO117" s="12" t="s">
        <v>73</v>
      </c>
      <c r="DP117" s="12" t="s">
        <v>73</v>
      </c>
      <c r="DQ117" s="12" t="s">
        <v>73</v>
      </c>
      <c r="DR117" s="12" t="s">
        <v>73</v>
      </c>
      <c r="DS117" s="12" t="s">
        <v>73</v>
      </c>
      <c r="DT117" s="12" t="s">
        <v>73</v>
      </c>
      <c r="DU117" s="25"/>
      <c r="DV117" s="11" t="s">
        <v>1938</v>
      </c>
      <c r="DW117" s="11" t="s">
        <v>9076</v>
      </c>
      <c r="DX117" s="13" t="s">
        <v>9479</v>
      </c>
      <c r="DY117" s="12" t="s">
        <v>9037</v>
      </c>
      <c r="DZ117" s="12" t="s">
        <v>9038</v>
      </c>
      <c r="EA117" s="14" t="s">
        <v>63</v>
      </c>
      <c r="EB117" s="14" t="s">
        <v>63</v>
      </c>
      <c r="EC117" s="14">
        <v>45346</v>
      </c>
      <c r="ED117" s="14">
        <v>45346</v>
      </c>
      <c r="EE117" s="136" t="b">
        <f>Table4[[#This Row],[Laatst gewijzigd op]]=Table4[[#This Row],[LastModifiedOn21]]</f>
        <v>1</v>
      </c>
      <c r="EF117" s="97"/>
    </row>
    <row r="118" spans="1:136" s="15" customFormat="1" ht="12.75" customHeight="1">
      <c r="A118" s="96">
        <v>116</v>
      </c>
      <c r="B118" s="44" t="s">
        <v>1940</v>
      </c>
      <c r="C118" s="44" t="s">
        <v>1940</v>
      </c>
      <c r="D118" s="44" t="b">
        <f t="shared" si="28"/>
        <v>1</v>
      </c>
      <c r="E118" s="44" t="s">
        <v>1941</v>
      </c>
      <c r="F118" s="44" t="s">
        <v>1942</v>
      </c>
      <c r="G118" s="44" t="s">
        <v>1942</v>
      </c>
      <c r="H118" s="44" t="b">
        <f t="shared" si="29"/>
        <v>1</v>
      </c>
      <c r="I118" s="11" t="s">
        <v>1943</v>
      </c>
      <c r="J118" s="12">
        <v>2188</v>
      </c>
      <c r="K118" s="12">
        <v>3820</v>
      </c>
      <c r="L118" s="13" t="s">
        <v>1944</v>
      </c>
      <c r="M118" s="13" t="s">
        <v>8844</v>
      </c>
      <c r="N118" s="13" t="s">
        <v>8845</v>
      </c>
      <c r="O118" s="13" t="s">
        <v>171</v>
      </c>
      <c r="P118" s="25"/>
      <c r="Q118" s="11" t="s">
        <v>545</v>
      </c>
      <c r="R118" s="11" t="s">
        <v>545</v>
      </c>
      <c r="S118" s="11" t="b">
        <f t="shared" si="30"/>
        <v>1</v>
      </c>
      <c r="T118" s="11" t="s">
        <v>1945</v>
      </c>
      <c r="U118" s="11" t="s">
        <v>547</v>
      </c>
      <c r="V118" s="11" t="s">
        <v>547</v>
      </c>
      <c r="W118" s="11" t="b">
        <f t="shared" si="31"/>
        <v>1</v>
      </c>
      <c r="X118" s="11" t="s">
        <v>9139</v>
      </c>
      <c r="Y118" s="11" t="s">
        <v>548</v>
      </c>
      <c r="Z118" s="11" t="b">
        <f t="shared" si="32"/>
        <v>0</v>
      </c>
      <c r="AA118" s="11" t="s">
        <v>549</v>
      </c>
      <c r="AB118" s="11" t="s">
        <v>5696</v>
      </c>
      <c r="AC118" s="11" t="s">
        <v>548</v>
      </c>
      <c r="AD118" s="11" t="b">
        <f t="shared" si="33"/>
        <v>0</v>
      </c>
      <c r="AE118" s="11" t="s">
        <v>2411</v>
      </c>
      <c r="AF118" s="11" t="s">
        <v>2411</v>
      </c>
      <c r="AG118" s="11" t="b">
        <f t="shared" si="34"/>
        <v>1</v>
      </c>
      <c r="AH118" s="11" t="s">
        <v>9177</v>
      </c>
      <c r="AI118" s="11" t="s">
        <v>9141</v>
      </c>
      <c r="AJ118" s="11" t="s">
        <v>9141</v>
      </c>
      <c r="AK118" s="11" t="b">
        <f t="shared" si="35"/>
        <v>1</v>
      </c>
      <c r="AL118" s="12" t="s">
        <v>63</v>
      </c>
      <c r="AM118" s="11" t="s">
        <v>63</v>
      </c>
      <c r="AN118" s="11" t="b">
        <f t="shared" si="36"/>
        <v>1</v>
      </c>
      <c r="AO118" s="12" t="s">
        <v>63</v>
      </c>
      <c r="AP118" s="12" t="s">
        <v>63</v>
      </c>
      <c r="AQ118" s="11" t="s">
        <v>63</v>
      </c>
      <c r="AR118" s="11" t="b">
        <f t="shared" si="37"/>
        <v>1</v>
      </c>
      <c r="AS118" s="11" t="s">
        <v>61</v>
      </c>
      <c r="AT118" s="11"/>
      <c r="AU118" s="11"/>
      <c r="AV118" s="11"/>
      <c r="AW118" s="11"/>
      <c r="AX118" s="12" t="s">
        <v>61</v>
      </c>
      <c r="AY118" s="11" t="s">
        <v>9162</v>
      </c>
      <c r="AZ118" s="12" t="s">
        <v>664</v>
      </c>
      <c r="BA118" s="12" t="b">
        <f t="shared" si="38"/>
        <v>0</v>
      </c>
      <c r="BB118" s="11" t="s">
        <v>3290</v>
      </c>
      <c r="BC118" s="11" t="s">
        <v>9163</v>
      </c>
      <c r="BD118" s="12" t="s">
        <v>628</v>
      </c>
      <c r="BE118" s="12" t="b">
        <f t="shared" si="39"/>
        <v>0</v>
      </c>
      <c r="BF118" s="13" t="s">
        <v>1947</v>
      </c>
      <c r="BG118" s="13" t="s">
        <v>63</v>
      </c>
      <c r="BH118" s="11" t="s">
        <v>203</v>
      </c>
      <c r="BI118" s="11" t="s">
        <v>203</v>
      </c>
      <c r="BJ118" s="11" t="b">
        <f t="shared" si="40"/>
        <v>1</v>
      </c>
      <c r="BK118" s="11" t="s">
        <v>1948</v>
      </c>
      <c r="BL118" s="11" t="s">
        <v>1948</v>
      </c>
      <c r="BM118" s="11" t="b">
        <f t="shared" si="41"/>
        <v>1</v>
      </c>
      <c r="BN118" s="11" t="s">
        <v>1949</v>
      </c>
      <c r="BO118" s="11" t="s">
        <v>1950</v>
      </c>
      <c r="BP118" s="11" t="s">
        <v>1950</v>
      </c>
      <c r="BQ118" s="11" t="b">
        <f t="shared" si="42"/>
        <v>1</v>
      </c>
      <c r="BR118" s="11" t="s">
        <v>203</v>
      </c>
      <c r="BS118" s="11" t="s">
        <v>203</v>
      </c>
      <c r="BT118" s="11" t="b">
        <f t="shared" si="43"/>
        <v>1</v>
      </c>
      <c r="BU118" s="11" t="s">
        <v>1951</v>
      </c>
      <c r="BV118" s="12" t="s">
        <v>1951</v>
      </c>
      <c r="BW118" s="12" t="b">
        <f t="shared" si="44"/>
        <v>1</v>
      </c>
      <c r="BX118" s="11" t="s">
        <v>1949</v>
      </c>
      <c r="BY118" s="11" t="s">
        <v>1952</v>
      </c>
      <c r="BZ118" s="12" t="s">
        <v>1952</v>
      </c>
      <c r="CA118" s="12" t="b">
        <f t="shared" si="45"/>
        <v>1</v>
      </c>
      <c r="CB118" s="11" t="s">
        <v>203</v>
      </c>
      <c r="CC118" s="11" t="s">
        <v>203</v>
      </c>
      <c r="CD118" s="11" t="b">
        <f t="shared" si="46"/>
        <v>1</v>
      </c>
      <c r="CE118" s="11" t="s">
        <v>1953</v>
      </c>
      <c r="CF118" s="12" t="s">
        <v>1953</v>
      </c>
      <c r="CG118" s="12" t="b">
        <f t="shared" si="47"/>
        <v>1</v>
      </c>
      <c r="CH118" s="11" t="s">
        <v>1954</v>
      </c>
      <c r="CI118" s="11" t="s">
        <v>1955</v>
      </c>
      <c r="CJ118" s="12" t="s">
        <v>1955</v>
      </c>
      <c r="CK118" s="12" t="b">
        <f t="shared" si="48"/>
        <v>1</v>
      </c>
      <c r="CL118" s="25"/>
      <c r="CM118" s="11" t="s">
        <v>135</v>
      </c>
      <c r="CN118" s="11" t="s">
        <v>8917</v>
      </c>
      <c r="CO118" s="11" t="b">
        <f t="shared" si="49"/>
        <v>0</v>
      </c>
      <c r="CP118" s="11" t="s">
        <v>554</v>
      </c>
      <c r="CQ118" s="12" t="s">
        <v>555</v>
      </c>
      <c r="CR118" s="12" t="b">
        <f t="shared" si="50"/>
        <v>0</v>
      </c>
      <c r="CS118" s="11" t="b">
        <v>0</v>
      </c>
      <c r="CT118" s="11" t="s">
        <v>114</v>
      </c>
      <c r="CU118" s="11" t="b">
        <f t="shared" si="51"/>
        <v>1</v>
      </c>
      <c r="CV118" s="12" t="s">
        <v>63</v>
      </c>
      <c r="CW118" s="12" t="s">
        <v>63</v>
      </c>
      <c r="CX118" s="12" t="b">
        <f t="shared" si="52"/>
        <v>1</v>
      </c>
      <c r="CY118" s="25"/>
      <c r="CZ118" s="11" t="s">
        <v>211</v>
      </c>
      <c r="DA118" s="11" t="s">
        <v>211</v>
      </c>
      <c r="DB118" s="11" t="b">
        <f t="shared" si="53"/>
        <v>1</v>
      </c>
      <c r="DC118" s="11" t="s">
        <v>212</v>
      </c>
      <c r="DD118" s="12" t="s">
        <v>73</v>
      </c>
      <c r="DE118" s="12" t="s">
        <v>73</v>
      </c>
      <c r="DF118" s="13" t="b">
        <f t="shared" si="54"/>
        <v>1</v>
      </c>
      <c r="DG118" s="12" t="s">
        <v>73</v>
      </c>
      <c r="DH118" s="12" t="s">
        <v>73</v>
      </c>
      <c r="DI118" s="12" t="b">
        <f t="shared" si="55"/>
        <v>1</v>
      </c>
      <c r="DJ118" s="12" t="s">
        <v>73</v>
      </c>
      <c r="DK118" s="12" t="s">
        <v>73</v>
      </c>
      <c r="DL118" s="12" t="s">
        <v>73</v>
      </c>
      <c r="DM118" s="12" t="s">
        <v>73</v>
      </c>
      <c r="DN118" s="12" t="s">
        <v>73</v>
      </c>
      <c r="DO118" s="12" t="s">
        <v>73</v>
      </c>
      <c r="DP118" s="12" t="s">
        <v>73</v>
      </c>
      <c r="DQ118" s="12" t="s">
        <v>73</v>
      </c>
      <c r="DR118" s="12" t="s">
        <v>73</v>
      </c>
      <c r="DS118" s="12" t="s">
        <v>73</v>
      </c>
      <c r="DT118" s="12" t="s">
        <v>73</v>
      </c>
      <c r="DU118" s="25"/>
      <c r="DV118" s="11" t="s">
        <v>1956</v>
      </c>
      <c r="DW118" s="11" t="s">
        <v>9147</v>
      </c>
      <c r="DX118" s="13" t="s">
        <v>9480</v>
      </c>
      <c r="DY118" s="12" t="s">
        <v>9037</v>
      </c>
      <c r="DZ118" s="12" t="s">
        <v>9038</v>
      </c>
      <c r="EA118" s="14" t="s">
        <v>63</v>
      </c>
      <c r="EB118" s="14" t="s">
        <v>63</v>
      </c>
      <c r="EC118" s="14">
        <v>45346</v>
      </c>
      <c r="ED118" s="14">
        <v>45346</v>
      </c>
      <c r="EE118" s="136" t="b">
        <f>Table4[[#This Row],[Laatst gewijzigd op]]=Table4[[#This Row],[LastModifiedOn21]]</f>
        <v>1</v>
      </c>
      <c r="EF118" s="98"/>
    </row>
    <row r="119" spans="1:136" s="15" customFormat="1" ht="12.75" customHeight="1">
      <c r="A119" s="96">
        <v>117</v>
      </c>
      <c r="B119" s="44" t="s">
        <v>1958</v>
      </c>
      <c r="C119" s="44" t="s">
        <v>1958</v>
      </c>
      <c r="D119" s="44" t="b">
        <f t="shared" si="28"/>
        <v>1</v>
      </c>
      <c r="E119" s="44" t="s">
        <v>1959</v>
      </c>
      <c r="F119" s="44" t="s">
        <v>1960</v>
      </c>
      <c r="G119" s="44" t="s">
        <v>1960</v>
      </c>
      <c r="H119" s="44" t="b">
        <f t="shared" si="29"/>
        <v>1</v>
      </c>
      <c r="I119" s="11" t="s">
        <v>1961</v>
      </c>
      <c r="J119" s="12">
        <v>2168</v>
      </c>
      <c r="K119" s="12">
        <v>1709</v>
      </c>
      <c r="L119" s="13" t="s">
        <v>1962</v>
      </c>
      <c r="M119" s="13" t="s">
        <v>8844</v>
      </c>
      <c r="N119" s="13" t="s">
        <v>8845</v>
      </c>
      <c r="O119" s="13" t="s">
        <v>171</v>
      </c>
      <c r="P119" s="25"/>
      <c r="Q119" s="11" t="s">
        <v>1963</v>
      </c>
      <c r="R119" s="11" t="s">
        <v>1963</v>
      </c>
      <c r="S119" s="11" t="b">
        <f t="shared" si="30"/>
        <v>1</v>
      </c>
      <c r="T119" s="11" t="s">
        <v>1964</v>
      </c>
      <c r="U119" s="11" t="s">
        <v>1965</v>
      </c>
      <c r="V119" s="11" t="s">
        <v>1965</v>
      </c>
      <c r="W119" s="11" t="b">
        <f t="shared" si="31"/>
        <v>1</v>
      </c>
      <c r="X119" s="11" t="s">
        <v>1966</v>
      </c>
      <c r="Y119" s="11" t="s">
        <v>1966</v>
      </c>
      <c r="Z119" s="11" t="b">
        <f t="shared" si="32"/>
        <v>1</v>
      </c>
      <c r="AA119" s="11" t="s">
        <v>1966</v>
      </c>
      <c r="AB119" s="11" t="s">
        <v>1966</v>
      </c>
      <c r="AC119" s="11" t="s">
        <v>1966</v>
      </c>
      <c r="AD119" s="11" t="b">
        <f t="shared" si="33"/>
        <v>1</v>
      </c>
      <c r="AE119" s="11" t="s">
        <v>1967</v>
      </c>
      <c r="AF119" s="11" t="s">
        <v>1967</v>
      </c>
      <c r="AG119" s="11" t="b">
        <f t="shared" si="34"/>
        <v>1</v>
      </c>
      <c r="AH119" s="11" t="s">
        <v>1968</v>
      </c>
      <c r="AI119" s="11" t="s">
        <v>1969</v>
      </c>
      <c r="AJ119" s="11" t="s">
        <v>1969</v>
      </c>
      <c r="AK119" s="11" t="b">
        <f t="shared" si="35"/>
        <v>1</v>
      </c>
      <c r="AL119" s="12" t="s">
        <v>63</v>
      </c>
      <c r="AM119" s="11" t="s">
        <v>63</v>
      </c>
      <c r="AN119" s="11" t="b">
        <f t="shared" si="36"/>
        <v>1</v>
      </c>
      <c r="AO119" s="12" t="s">
        <v>63</v>
      </c>
      <c r="AP119" s="12" t="s">
        <v>63</v>
      </c>
      <c r="AQ119" s="11" t="s">
        <v>63</v>
      </c>
      <c r="AR119" s="11" t="b">
        <f t="shared" si="37"/>
        <v>1</v>
      </c>
      <c r="AS119" s="11" t="s">
        <v>61</v>
      </c>
      <c r="AT119" s="11"/>
      <c r="AU119" s="11"/>
      <c r="AV119" s="11"/>
      <c r="AW119" s="11"/>
      <c r="AX119" s="12" t="s">
        <v>61</v>
      </c>
      <c r="AY119" s="11" t="s">
        <v>9045</v>
      </c>
      <c r="AZ119" s="12" t="s">
        <v>111</v>
      </c>
      <c r="BA119" s="12" t="b">
        <f t="shared" si="38"/>
        <v>0</v>
      </c>
      <c r="BB119" s="11" t="s">
        <v>9470</v>
      </c>
      <c r="BC119" s="11" t="s">
        <v>9117</v>
      </c>
      <c r="BD119" s="12" t="s">
        <v>112</v>
      </c>
      <c r="BE119" s="12" t="b">
        <f t="shared" si="39"/>
        <v>0</v>
      </c>
      <c r="BF119" s="13" t="s">
        <v>1970</v>
      </c>
      <c r="BG119" s="13" t="s">
        <v>63</v>
      </c>
      <c r="BH119" s="11" t="s">
        <v>254</v>
      </c>
      <c r="BI119" s="11" t="s">
        <v>254</v>
      </c>
      <c r="BJ119" s="11" t="b">
        <f t="shared" si="40"/>
        <v>1</v>
      </c>
      <c r="BK119" s="12" t="s">
        <v>63</v>
      </c>
      <c r="BL119" s="11" t="s">
        <v>63</v>
      </c>
      <c r="BM119" s="11" t="b">
        <f t="shared" si="41"/>
        <v>1</v>
      </c>
      <c r="BN119" s="12" t="s">
        <v>63</v>
      </c>
      <c r="BO119" s="12" t="s">
        <v>63</v>
      </c>
      <c r="BP119" s="11" t="s">
        <v>63</v>
      </c>
      <c r="BQ119" s="11" t="b">
        <f t="shared" si="42"/>
        <v>1</v>
      </c>
      <c r="BR119" s="11" t="s">
        <v>254</v>
      </c>
      <c r="BS119" s="11" t="s">
        <v>254</v>
      </c>
      <c r="BT119" s="11" t="b">
        <f t="shared" si="43"/>
        <v>1</v>
      </c>
      <c r="BU119" s="12" t="s">
        <v>63</v>
      </c>
      <c r="BV119" s="12" t="s">
        <v>63</v>
      </c>
      <c r="BW119" s="12" t="b">
        <f t="shared" si="44"/>
        <v>1</v>
      </c>
      <c r="BX119" s="12" t="s">
        <v>63</v>
      </c>
      <c r="BY119" s="12" t="s">
        <v>63</v>
      </c>
      <c r="BZ119" s="12" t="s">
        <v>63</v>
      </c>
      <c r="CA119" s="12" t="b">
        <f t="shared" si="45"/>
        <v>1</v>
      </c>
      <c r="CB119" s="11" t="s">
        <v>254</v>
      </c>
      <c r="CC119" s="11" t="s">
        <v>254</v>
      </c>
      <c r="CD119" s="11" t="b">
        <f t="shared" si="46"/>
        <v>1</v>
      </c>
      <c r="CE119" s="12" t="s">
        <v>63</v>
      </c>
      <c r="CF119" s="12" t="s">
        <v>63</v>
      </c>
      <c r="CG119" s="12" t="b">
        <f t="shared" si="47"/>
        <v>1</v>
      </c>
      <c r="CH119" s="12" t="s">
        <v>63</v>
      </c>
      <c r="CI119" s="12" t="s">
        <v>63</v>
      </c>
      <c r="CJ119" s="12" t="s">
        <v>63</v>
      </c>
      <c r="CK119" s="12" t="b">
        <f t="shared" si="48"/>
        <v>1</v>
      </c>
      <c r="CL119" s="25"/>
      <c r="CM119" s="11" t="s">
        <v>802</v>
      </c>
      <c r="CN119" s="11" t="s">
        <v>803</v>
      </c>
      <c r="CO119" s="11" t="b">
        <f t="shared" si="49"/>
        <v>0</v>
      </c>
      <c r="CP119" s="12" t="s">
        <v>63</v>
      </c>
      <c r="CQ119" s="12" t="s">
        <v>63</v>
      </c>
      <c r="CR119" s="12" t="b">
        <f t="shared" si="50"/>
        <v>1</v>
      </c>
      <c r="CS119" s="11" t="b">
        <v>0</v>
      </c>
      <c r="CT119" s="11" t="s">
        <v>69</v>
      </c>
      <c r="CU119" s="11" t="b">
        <f t="shared" si="51"/>
        <v>1</v>
      </c>
      <c r="CV119" s="12" t="s">
        <v>804</v>
      </c>
      <c r="CW119" s="12" t="s">
        <v>63</v>
      </c>
      <c r="CX119" s="12" t="b">
        <f t="shared" si="52"/>
        <v>0</v>
      </c>
      <c r="CY119" s="25"/>
      <c r="CZ119" s="11" t="s">
        <v>211</v>
      </c>
      <c r="DA119" s="11" t="s">
        <v>211</v>
      </c>
      <c r="DB119" s="11" t="b">
        <f t="shared" si="53"/>
        <v>1</v>
      </c>
      <c r="DC119" s="11" t="s">
        <v>212</v>
      </c>
      <c r="DD119" s="12" t="s">
        <v>73</v>
      </c>
      <c r="DE119" s="12" t="s">
        <v>73</v>
      </c>
      <c r="DF119" s="13" t="b">
        <f t="shared" si="54"/>
        <v>1</v>
      </c>
      <c r="DG119" s="12" t="s">
        <v>73</v>
      </c>
      <c r="DH119" s="12" t="s">
        <v>73</v>
      </c>
      <c r="DI119" s="12" t="b">
        <f t="shared" si="55"/>
        <v>1</v>
      </c>
      <c r="DJ119" s="12" t="s">
        <v>73</v>
      </c>
      <c r="DK119" s="12" t="s">
        <v>73</v>
      </c>
      <c r="DL119" s="12" t="s">
        <v>73</v>
      </c>
      <c r="DM119" s="12" t="s">
        <v>73</v>
      </c>
      <c r="DN119" s="12" t="s">
        <v>73</v>
      </c>
      <c r="DO119" s="12" t="s">
        <v>73</v>
      </c>
      <c r="DP119" s="12" t="s">
        <v>73</v>
      </c>
      <c r="DQ119" s="12" t="s">
        <v>73</v>
      </c>
      <c r="DR119" s="12" t="s">
        <v>73</v>
      </c>
      <c r="DS119" s="12" t="s">
        <v>73</v>
      </c>
      <c r="DT119" s="12" t="s">
        <v>73</v>
      </c>
      <c r="DU119" s="25"/>
      <c r="DV119" s="11" t="s">
        <v>1971</v>
      </c>
      <c r="DW119" s="11" t="s">
        <v>1961</v>
      </c>
      <c r="DX119" s="13" t="s">
        <v>9481</v>
      </c>
      <c r="DY119" s="12" t="s">
        <v>9037</v>
      </c>
      <c r="DZ119" s="12" t="s">
        <v>9038</v>
      </c>
      <c r="EA119" s="14" t="s">
        <v>63</v>
      </c>
      <c r="EB119" s="14" t="s">
        <v>63</v>
      </c>
      <c r="EC119" s="14">
        <v>45346</v>
      </c>
      <c r="ED119" s="14">
        <v>45346</v>
      </c>
      <c r="EE119" s="136" t="b">
        <f>Table4[[#This Row],[Laatst gewijzigd op]]=Table4[[#This Row],[LastModifiedOn21]]</f>
        <v>1</v>
      </c>
      <c r="EF119" s="97"/>
    </row>
    <row r="120" spans="1:136" s="15" customFormat="1" ht="12.75" customHeight="1">
      <c r="A120" s="96">
        <v>118</v>
      </c>
      <c r="B120" s="44" t="s">
        <v>1973</v>
      </c>
      <c r="C120" s="44" t="s">
        <v>1973</v>
      </c>
      <c r="D120" s="44" t="b">
        <f t="shared" si="28"/>
        <v>1</v>
      </c>
      <c r="E120" s="44" t="s">
        <v>1974</v>
      </c>
      <c r="F120" s="44" t="s">
        <v>1975</v>
      </c>
      <c r="G120" s="44" t="s">
        <v>1976</v>
      </c>
      <c r="H120" s="44" t="b">
        <f t="shared" si="29"/>
        <v>0</v>
      </c>
      <c r="I120" s="11" t="s">
        <v>1977</v>
      </c>
      <c r="J120" s="12">
        <v>2334</v>
      </c>
      <c r="K120" s="12">
        <v>1847</v>
      </c>
      <c r="L120" s="13" t="s">
        <v>1978</v>
      </c>
      <c r="M120" s="13" t="s">
        <v>220</v>
      </c>
      <c r="N120" s="13" t="s">
        <v>220</v>
      </c>
      <c r="O120" s="13" t="s">
        <v>220</v>
      </c>
      <c r="P120" s="25"/>
      <c r="Q120" s="11" t="s">
        <v>1979</v>
      </c>
      <c r="R120" s="11" t="s">
        <v>1979</v>
      </c>
      <c r="S120" s="11" t="b">
        <f t="shared" si="30"/>
        <v>1</v>
      </c>
      <c r="T120" s="11" t="s">
        <v>1980</v>
      </c>
      <c r="U120" s="11" t="s">
        <v>1981</v>
      </c>
      <c r="V120" s="11" t="s">
        <v>1981</v>
      </c>
      <c r="W120" s="11" t="b">
        <f t="shared" si="31"/>
        <v>1</v>
      </c>
      <c r="X120" s="11" t="s">
        <v>1982</v>
      </c>
      <c r="Y120" s="11" t="s">
        <v>1983</v>
      </c>
      <c r="Z120" s="11" t="b">
        <f t="shared" si="32"/>
        <v>0</v>
      </c>
      <c r="AA120" s="11" t="s">
        <v>1984</v>
      </c>
      <c r="AB120" s="11" t="s">
        <v>1985</v>
      </c>
      <c r="AC120" s="11" t="s">
        <v>1983</v>
      </c>
      <c r="AD120" s="11" t="b">
        <f t="shared" si="33"/>
        <v>0</v>
      </c>
      <c r="AE120" s="23" t="s">
        <v>1986</v>
      </c>
      <c r="AF120" s="11" t="s">
        <v>1987</v>
      </c>
      <c r="AG120" s="11" t="b">
        <f t="shared" si="34"/>
        <v>0</v>
      </c>
      <c r="AH120" s="23" t="s">
        <v>1988</v>
      </c>
      <c r="AI120" s="23" t="s">
        <v>9482</v>
      </c>
      <c r="AJ120" s="11" t="s">
        <v>1989</v>
      </c>
      <c r="AK120" s="11" t="b">
        <f t="shared" si="35"/>
        <v>0</v>
      </c>
      <c r="AL120" s="12" t="s">
        <v>9483</v>
      </c>
      <c r="AM120" s="11" t="s">
        <v>63</v>
      </c>
      <c r="AN120" s="11" t="b">
        <f t="shared" si="36"/>
        <v>0</v>
      </c>
      <c r="AO120" s="12" t="s">
        <v>9484</v>
      </c>
      <c r="AP120" s="12" t="s">
        <v>9485</v>
      </c>
      <c r="AQ120" s="11" t="s">
        <v>63</v>
      </c>
      <c r="AR120" s="11" t="b">
        <f t="shared" si="37"/>
        <v>0</v>
      </c>
      <c r="AS120" s="11" t="s">
        <v>62</v>
      </c>
      <c r="AT120" s="11"/>
      <c r="AU120" s="11"/>
      <c r="AV120" s="11"/>
      <c r="AW120" s="12"/>
      <c r="AX120" s="12" t="s">
        <v>62</v>
      </c>
      <c r="AY120" s="12" t="s">
        <v>63</v>
      </c>
      <c r="AZ120" s="12" t="s">
        <v>63</v>
      </c>
      <c r="BA120" s="12" t="b">
        <f t="shared" si="38"/>
        <v>1</v>
      </c>
      <c r="BB120" s="12" t="s">
        <v>63</v>
      </c>
      <c r="BC120" s="12" t="s">
        <v>63</v>
      </c>
      <c r="BD120" s="12" t="s">
        <v>63</v>
      </c>
      <c r="BE120" s="12" t="b">
        <f t="shared" si="39"/>
        <v>1</v>
      </c>
      <c r="BF120" s="13" t="s">
        <v>1990</v>
      </c>
      <c r="BG120" s="13" t="s">
        <v>1991</v>
      </c>
      <c r="BH120" s="11" t="s">
        <v>203</v>
      </c>
      <c r="BI120" s="11" t="s">
        <v>203</v>
      </c>
      <c r="BJ120" s="11" t="b">
        <f t="shared" si="40"/>
        <v>1</v>
      </c>
      <c r="BK120" s="11" t="s">
        <v>1992</v>
      </c>
      <c r="BL120" s="11" t="s">
        <v>1992</v>
      </c>
      <c r="BM120" s="11" t="b">
        <f t="shared" si="41"/>
        <v>1</v>
      </c>
      <c r="BN120" s="11" t="s">
        <v>1993</v>
      </c>
      <c r="BO120" s="11" t="s">
        <v>9486</v>
      </c>
      <c r="BP120" s="11" t="s">
        <v>1994</v>
      </c>
      <c r="BQ120" s="11" t="b">
        <f t="shared" si="42"/>
        <v>0</v>
      </c>
      <c r="BR120" s="11" t="s">
        <v>254</v>
      </c>
      <c r="BS120" s="11" t="s">
        <v>254</v>
      </c>
      <c r="BT120" s="11" t="b">
        <f t="shared" si="43"/>
        <v>1</v>
      </c>
      <c r="BU120" s="12" t="s">
        <v>63</v>
      </c>
      <c r="BV120" s="12" t="s">
        <v>63</v>
      </c>
      <c r="BW120" s="12" t="b">
        <f t="shared" si="44"/>
        <v>1</v>
      </c>
      <c r="BX120" s="12" t="s">
        <v>63</v>
      </c>
      <c r="BY120" s="12" t="s">
        <v>63</v>
      </c>
      <c r="BZ120" s="12" t="s">
        <v>63</v>
      </c>
      <c r="CA120" s="12" t="b">
        <f t="shared" si="45"/>
        <v>1</v>
      </c>
      <c r="CB120" s="11" t="s">
        <v>254</v>
      </c>
      <c r="CC120" s="11" t="s">
        <v>254</v>
      </c>
      <c r="CD120" s="11" t="b">
        <f t="shared" si="46"/>
        <v>1</v>
      </c>
      <c r="CE120" s="12" t="s">
        <v>63</v>
      </c>
      <c r="CF120" s="12" t="s">
        <v>63</v>
      </c>
      <c r="CG120" s="12" t="b">
        <f t="shared" si="47"/>
        <v>1</v>
      </c>
      <c r="CH120" s="12" t="s">
        <v>63</v>
      </c>
      <c r="CI120" s="12" t="s">
        <v>63</v>
      </c>
      <c r="CJ120" s="12" t="s">
        <v>63</v>
      </c>
      <c r="CK120" s="12" t="b">
        <f t="shared" si="48"/>
        <v>1</v>
      </c>
      <c r="CL120" s="25"/>
      <c r="CM120" s="11" t="s">
        <v>135</v>
      </c>
      <c r="CN120" s="11" t="s">
        <v>8917</v>
      </c>
      <c r="CO120" s="11" t="b">
        <f t="shared" si="49"/>
        <v>0</v>
      </c>
      <c r="CP120" s="11" t="s">
        <v>1995</v>
      </c>
      <c r="CQ120" s="12" t="s">
        <v>1995</v>
      </c>
      <c r="CR120" s="12" t="b">
        <f t="shared" si="50"/>
        <v>1</v>
      </c>
      <c r="CS120" s="11" t="b">
        <v>0</v>
      </c>
      <c r="CT120" s="11" t="s">
        <v>69</v>
      </c>
      <c r="CU120" s="11" t="b">
        <f t="shared" si="51"/>
        <v>1</v>
      </c>
      <c r="CV120" s="12" t="s">
        <v>63</v>
      </c>
      <c r="CW120" s="12" t="s">
        <v>63</v>
      </c>
      <c r="CX120" s="12" t="b">
        <f t="shared" si="52"/>
        <v>1</v>
      </c>
      <c r="CY120" s="25"/>
      <c r="CZ120" s="11" t="s">
        <v>71</v>
      </c>
      <c r="DA120" s="11" t="s">
        <v>71</v>
      </c>
      <c r="DB120" s="11" t="b">
        <f t="shared" si="53"/>
        <v>1</v>
      </c>
      <c r="DC120" s="11" t="s">
        <v>212</v>
      </c>
      <c r="DD120" s="12" t="s">
        <v>73</v>
      </c>
      <c r="DE120" s="12" t="s">
        <v>73</v>
      </c>
      <c r="DF120" s="13" t="b">
        <f t="shared" si="54"/>
        <v>1</v>
      </c>
      <c r="DG120" s="12" t="s">
        <v>73</v>
      </c>
      <c r="DH120" s="12" t="s">
        <v>73</v>
      </c>
      <c r="DI120" s="12" t="b">
        <f t="shared" si="55"/>
        <v>1</v>
      </c>
      <c r="DJ120" s="12" t="s">
        <v>73</v>
      </c>
      <c r="DK120" s="12" t="s">
        <v>73</v>
      </c>
      <c r="DL120" s="12" t="s">
        <v>73</v>
      </c>
      <c r="DM120" s="12" t="s">
        <v>73</v>
      </c>
      <c r="DN120" s="12" t="s">
        <v>73</v>
      </c>
      <c r="DO120" s="12" t="s">
        <v>73</v>
      </c>
      <c r="DP120" s="12" t="s">
        <v>73</v>
      </c>
      <c r="DQ120" s="12" t="s">
        <v>73</v>
      </c>
      <c r="DR120" s="12" t="s">
        <v>73</v>
      </c>
      <c r="DS120" s="12" t="s">
        <v>73</v>
      </c>
      <c r="DT120" s="12" t="s">
        <v>73</v>
      </c>
      <c r="DU120" s="25"/>
      <c r="DV120" s="11" t="s">
        <v>1996</v>
      </c>
      <c r="DW120" s="11" t="s">
        <v>9487</v>
      </c>
      <c r="DX120" s="13" t="s">
        <v>9488</v>
      </c>
      <c r="DY120" s="12" t="s">
        <v>9037</v>
      </c>
      <c r="DZ120" s="12" t="s">
        <v>9038</v>
      </c>
      <c r="EA120" s="14" t="s">
        <v>63</v>
      </c>
      <c r="EB120" s="14">
        <v>45612</v>
      </c>
      <c r="EC120" s="14">
        <v>45430</v>
      </c>
      <c r="ED120" s="14">
        <v>45430</v>
      </c>
      <c r="EE120" s="136" t="b">
        <f>Table4[[#This Row],[Laatst gewijzigd op]]=Table4[[#This Row],[LastModifiedOn21]]</f>
        <v>1</v>
      </c>
      <c r="EF120" s="97"/>
    </row>
    <row r="121" spans="1:136" s="15" customFormat="1" ht="12.75" customHeight="1">
      <c r="A121" s="96">
        <v>119</v>
      </c>
      <c r="B121" s="44" t="s">
        <v>1998</v>
      </c>
      <c r="C121" s="44" t="s">
        <v>1998</v>
      </c>
      <c r="D121" s="44" t="b">
        <f t="shared" si="28"/>
        <v>1</v>
      </c>
      <c r="E121" s="44" t="s">
        <v>1999</v>
      </c>
      <c r="F121" s="44" t="s">
        <v>2000</v>
      </c>
      <c r="G121" s="44" t="s">
        <v>2000</v>
      </c>
      <c r="H121" s="44" t="b">
        <f t="shared" si="29"/>
        <v>1</v>
      </c>
      <c r="I121" s="11" t="s">
        <v>2001</v>
      </c>
      <c r="J121" s="12">
        <v>2172</v>
      </c>
      <c r="K121" s="12">
        <v>1713</v>
      </c>
      <c r="L121" s="13" t="s">
        <v>2002</v>
      </c>
      <c r="M121" s="13" t="s">
        <v>8844</v>
      </c>
      <c r="N121" s="13" t="s">
        <v>8845</v>
      </c>
      <c r="O121" s="13" t="s">
        <v>171</v>
      </c>
      <c r="P121" s="25"/>
      <c r="Q121" s="11" t="s">
        <v>2003</v>
      </c>
      <c r="R121" s="11" t="s">
        <v>2003</v>
      </c>
      <c r="S121" s="11" t="b">
        <f t="shared" si="30"/>
        <v>1</v>
      </c>
      <c r="T121" s="11" t="s">
        <v>2004</v>
      </c>
      <c r="U121" s="11" t="s">
        <v>2005</v>
      </c>
      <c r="V121" s="11" t="s">
        <v>2005</v>
      </c>
      <c r="W121" s="11" t="b">
        <f t="shared" si="31"/>
        <v>1</v>
      </c>
      <c r="X121" s="11" t="s">
        <v>2006</v>
      </c>
      <c r="Y121" s="11" t="s">
        <v>2006</v>
      </c>
      <c r="Z121" s="11" t="b">
        <f t="shared" si="32"/>
        <v>1</v>
      </c>
      <c r="AA121" s="11" t="s">
        <v>2006</v>
      </c>
      <c r="AB121" s="11" t="s">
        <v>2006</v>
      </c>
      <c r="AC121" s="11" t="s">
        <v>2006</v>
      </c>
      <c r="AD121" s="11" t="b">
        <f t="shared" si="33"/>
        <v>1</v>
      </c>
      <c r="AE121" s="11" t="s">
        <v>2007</v>
      </c>
      <c r="AF121" s="11">
        <v>0</v>
      </c>
      <c r="AG121" s="11" t="b">
        <f t="shared" si="34"/>
        <v>0</v>
      </c>
      <c r="AH121" s="11" t="s">
        <v>2008</v>
      </c>
      <c r="AI121" s="11" t="s">
        <v>9489</v>
      </c>
      <c r="AJ121" s="11" t="s">
        <v>2009</v>
      </c>
      <c r="AK121" s="11" t="b">
        <f t="shared" si="35"/>
        <v>0</v>
      </c>
      <c r="AL121" s="12" t="s">
        <v>63</v>
      </c>
      <c r="AM121" s="11" t="s">
        <v>63</v>
      </c>
      <c r="AN121" s="11" t="b">
        <f t="shared" si="36"/>
        <v>1</v>
      </c>
      <c r="AO121" s="12" t="s">
        <v>63</v>
      </c>
      <c r="AP121" s="12" t="s">
        <v>63</v>
      </c>
      <c r="AQ121" s="11" t="s">
        <v>63</v>
      </c>
      <c r="AR121" s="11" t="b">
        <f t="shared" si="37"/>
        <v>1</v>
      </c>
      <c r="AS121" s="11" t="s">
        <v>61</v>
      </c>
      <c r="AT121" s="11"/>
      <c r="AU121" s="11"/>
      <c r="AV121" s="11"/>
      <c r="AW121" s="12"/>
      <c r="AX121" s="12" t="s">
        <v>61</v>
      </c>
      <c r="AY121" s="12" t="s">
        <v>63</v>
      </c>
      <c r="AZ121" s="12" t="s">
        <v>63</v>
      </c>
      <c r="BA121" s="12" t="b">
        <f t="shared" si="38"/>
        <v>1</v>
      </c>
      <c r="BB121" s="12" t="s">
        <v>63</v>
      </c>
      <c r="BC121" s="12" t="s">
        <v>63</v>
      </c>
      <c r="BD121" s="12" t="s">
        <v>63</v>
      </c>
      <c r="BE121" s="12" t="b">
        <f t="shared" si="39"/>
        <v>1</v>
      </c>
      <c r="BF121" s="13" t="s">
        <v>2010</v>
      </c>
      <c r="BG121" s="13" t="s">
        <v>63</v>
      </c>
      <c r="BH121" s="11" t="s">
        <v>254</v>
      </c>
      <c r="BI121" s="11" t="s">
        <v>254</v>
      </c>
      <c r="BJ121" s="11" t="b">
        <f t="shared" si="40"/>
        <v>1</v>
      </c>
      <c r="BK121" s="12" t="s">
        <v>63</v>
      </c>
      <c r="BL121" s="11" t="s">
        <v>63</v>
      </c>
      <c r="BM121" s="11" t="b">
        <f t="shared" si="41"/>
        <v>1</v>
      </c>
      <c r="BN121" s="12" t="s">
        <v>63</v>
      </c>
      <c r="BO121" s="12" t="s">
        <v>63</v>
      </c>
      <c r="BP121" s="11" t="s">
        <v>63</v>
      </c>
      <c r="BQ121" s="11" t="b">
        <f t="shared" si="42"/>
        <v>1</v>
      </c>
      <c r="BR121" s="11" t="s">
        <v>254</v>
      </c>
      <c r="BS121" s="11" t="s">
        <v>254</v>
      </c>
      <c r="BT121" s="11" t="b">
        <f t="shared" si="43"/>
        <v>1</v>
      </c>
      <c r="BU121" s="12" t="s">
        <v>63</v>
      </c>
      <c r="BV121" s="12" t="s">
        <v>63</v>
      </c>
      <c r="BW121" s="12" t="b">
        <f t="shared" si="44"/>
        <v>1</v>
      </c>
      <c r="BX121" s="12" t="s">
        <v>63</v>
      </c>
      <c r="BY121" s="12" t="s">
        <v>63</v>
      </c>
      <c r="BZ121" s="12" t="s">
        <v>63</v>
      </c>
      <c r="CA121" s="12" t="b">
        <f t="shared" si="45"/>
        <v>1</v>
      </c>
      <c r="CB121" s="11" t="s">
        <v>254</v>
      </c>
      <c r="CC121" s="11" t="s">
        <v>254</v>
      </c>
      <c r="CD121" s="11" t="b">
        <f t="shared" si="46"/>
        <v>1</v>
      </c>
      <c r="CE121" s="12" t="s">
        <v>63</v>
      </c>
      <c r="CF121" s="12" t="s">
        <v>63</v>
      </c>
      <c r="CG121" s="12" t="b">
        <f t="shared" si="47"/>
        <v>1</v>
      </c>
      <c r="CH121" s="12" t="s">
        <v>63</v>
      </c>
      <c r="CI121" s="12" t="s">
        <v>63</v>
      </c>
      <c r="CJ121" s="12" t="s">
        <v>63</v>
      </c>
      <c r="CK121" s="12" t="b">
        <f t="shared" si="48"/>
        <v>1</v>
      </c>
      <c r="CL121" s="25"/>
      <c r="CM121" s="11" t="s">
        <v>135</v>
      </c>
      <c r="CN121" s="11" t="s">
        <v>8917</v>
      </c>
      <c r="CO121" s="11" t="b">
        <f t="shared" si="49"/>
        <v>0</v>
      </c>
      <c r="CP121" s="11" t="s">
        <v>2011</v>
      </c>
      <c r="CQ121" s="12" t="s">
        <v>2011</v>
      </c>
      <c r="CR121" s="12" t="b">
        <f t="shared" si="50"/>
        <v>1</v>
      </c>
      <c r="CS121" s="11" t="b">
        <v>1</v>
      </c>
      <c r="CT121" s="11" t="s">
        <v>280</v>
      </c>
      <c r="CU121" s="11" t="b">
        <f t="shared" si="51"/>
        <v>1</v>
      </c>
      <c r="CV121" s="12" t="s">
        <v>63</v>
      </c>
      <c r="CW121" s="12" t="s">
        <v>63</v>
      </c>
      <c r="CX121" s="12" t="b">
        <f t="shared" si="52"/>
        <v>1</v>
      </c>
      <c r="CY121" s="25"/>
      <c r="CZ121" s="11" t="s">
        <v>211</v>
      </c>
      <c r="DA121" s="11" t="s">
        <v>211</v>
      </c>
      <c r="DB121" s="11" t="b">
        <f t="shared" si="53"/>
        <v>1</v>
      </c>
      <c r="DC121" s="11" t="s">
        <v>212</v>
      </c>
      <c r="DD121" s="12" t="s">
        <v>73</v>
      </c>
      <c r="DE121" s="12" t="s">
        <v>73</v>
      </c>
      <c r="DF121" s="13" t="b">
        <f t="shared" si="54"/>
        <v>1</v>
      </c>
      <c r="DG121" s="12" t="s">
        <v>73</v>
      </c>
      <c r="DH121" s="12" t="s">
        <v>73</v>
      </c>
      <c r="DI121" s="12" t="b">
        <f t="shared" si="55"/>
        <v>1</v>
      </c>
      <c r="DJ121" s="12" t="s">
        <v>73</v>
      </c>
      <c r="DK121" s="12" t="s">
        <v>73</v>
      </c>
      <c r="DL121" s="12" t="s">
        <v>73</v>
      </c>
      <c r="DM121" s="12" t="s">
        <v>73</v>
      </c>
      <c r="DN121" s="12" t="s">
        <v>73</v>
      </c>
      <c r="DO121" s="12" t="s">
        <v>73</v>
      </c>
      <c r="DP121" s="12" t="s">
        <v>73</v>
      </c>
      <c r="DQ121" s="12" t="s">
        <v>73</v>
      </c>
      <c r="DR121" s="12" t="s">
        <v>73</v>
      </c>
      <c r="DS121" s="12" t="s">
        <v>73</v>
      </c>
      <c r="DT121" s="12" t="s">
        <v>73</v>
      </c>
      <c r="DU121" s="25"/>
      <c r="DV121" s="11" t="s">
        <v>2012</v>
      </c>
      <c r="DW121" s="11" t="s">
        <v>9490</v>
      </c>
      <c r="DX121" s="13" t="s">
        <v>9491</v>
      </c>
      <c r="DY121" s="12" t="s">
        <v>9037</v>
      </c>
      <c r="DZ121" s="12" t="s">
        <v>9038</v>
      </c>
      <c r="EA121" s="14">
        <v>44521</v>
      </c>
      <c r="EB121" s="14" t="s">
        <v>63</v>
      </c>
      <c r="EC121" s="14">
        <v>45346</v>
      </c>
      <c r="ED121" s="14">
        <v>45346</v>
      </c>
      <c r="EE121" s="136" t="b">
        <f>Table4[[#This Row],[Laatst gewijzigd op]]=Table4[[#This Row],[LastModifiedOn21]]</f>
        <v>1</v>
      </c>
      <c r="EF121" s="97"/>
    </row>
    <row r="122" spans="1:136" s="15" customFormat="1" ht="12.75" customHeight="1">
      <c r="A122" s="96">
        <v>120</v>
      </c>
      <c r="B122" s="44" t="s">
        <v>2014</v>
      </c>
      <c r="C122" s="44" t="s">
        <v>2014</v>
      </c>
      <c r="D122" s="44" t="b">
        <f t="shared" si="28"/>
        <v>1</v>
      </c>
      <c r="E122" s="44" t="s">
        <v>2015</v>
      </c>
      <c r="F122" s="44" t="s">
        <v>2016</v>
      </c>
      <c r="G122" s="44" t="s">
        <v>2016</v>
      </c>
      <c r="H122" s="44" t="b">
        <f t="shared" si="29"/>
        <v>1</v>
      </c>
      <c r="I122" s="11" t="s">
        <v>2017</v>
      </c>
      <c r="J122" s="12">
        <v>2310</v>
      </c>
      <c r="K122" s="12">
        <v>1835</v>
      </c>
      <c r="L122" s="13" t="s">
        <v>2018</v>
      </c>
      <c r="M122" s="13" t="s">
        <v>8844</v>
      </c>
      <c r="N122" s="13" t="s">
        <v>8845</v>
      </c>
      <c r="O122" s="13" t="s">
        <v>171</v>
      </c>
      <c r="P122" s="25"/>
      <c r="Q122" s="11" t="s">
        <v>2019</v>
      </c>
      <c r="R122" s="11" t="s">
        <v>2019</v>
      </c>
      <c r="S122" s="11" t="b">
        <f t="shared" si="30"/>
        <v>1</v>
      </c>
      <c r="T122" s="11" t="s">
        <v>2020</v>
      </c>
      <c r="U122" s="11" t="s">
        <v>2021</v>
      </c>
      <c r="V122" s="11" t="s">
        <v>2021</v>
      </c>
      <c r="W122" s="11" t="b">
        <f t="shared" si="31"/>
        <v>1</v>
      </c>
      <c r="X122" s="11" t="s">
        <v>9492</v>
      </c>
      <c r="Y122" s="11" t="s">
        <v>9492</v>
      </c>
      <c r="Z122" s="11" t="b">
        <f t="shared" si="32"/>
        <v>1</v>
      </c>
      <c r="AA122" s="11" t="s">
        <v>9492</v>
      </c>
      <c r="AB122" s="11" t="s">
        <v>9492</v>
      </c>
      <c r="AC122" s="11" t="s">
        <v>9492</v>
      </c>
      <c r="AD122" s="11" t="b">
        <f t="shared" si="33"/>
        <v>1</v>
      </c>
      <c r="AE122" s="11" t="s">
        <v>2022</v>
      </c>
      <c r="AF122" s="11" t="s">
        <v>9493</v>
      </c>
      <c r="AG122" s="11" t="b">
        <f t="shared" si="34"/>
        <v>0</v>
      </c>
      <c r="AH122" s="11" t="s">
        <v>2023</v>
      </c>
      <c r="AI122" s="11" t="s">
        <v>2024</v>
      </c>
      <c r="AJ122" s="11" t="s">
        <v>2025</v>
      </c>
      <c r="AK122" s="11" t="b">
        <f t="shared" si="35"/>
        <v>0</v>
      </c>
      <c r="AL122" s="11" t="s">
        <v>9494</v>
      </c>
      <c r="AM122" s="11" t="s">
        <v>2026</v>
      </c>
      <c r="AN122" s="11" t="b">
        <f t="shared" si="36"/>
        <v>0</v>
      </c>
      <c r="AO122" s="11" t="s">
        <v>9495</v>
      </c>
      <c r="AP122" s="11" t="s">
        <v>2027</v>
      </c>
      <c r="AQ122" s="11" t="s">
        <v>2028</v>
      </c>
      <c r="AR122" s="11" t="b">
        <f t="shared" si="37"/>
        <v>0</v>
      </c>
      <c r="AS122" s="11" t="s">
        <v>61</v>
      </c>
      <c r="AT122" s="11"/>
      <c r="AU122" s="11"/>
      <c r="AV122" s="11"/>
      <c r="AW122" s="12"/>
      <c r="AX122" s="12" t="s">
        <v>61</v>
      </c>
      <c r="AY122" s="12" t="s">
        <v>63</v>
      </c>
      <c r="AZ122" s="12" t="s">
        <v>63</v>
      </c>
      <c r="BA122" s="12" t="b">
        <f t="shared" si="38"/>
        <v>1</v>
      </c>
      <c r="BB122" s="12" t="s">
        <v>63</v>
      </c>
      <c r="BC122" s="12" t="s">
        <v>63</v>
      </c>
      <c r="BD122" s="12" t="s">
        <v>63</v>
      </c>
      <c r="BE122" s="12" t="b">
        <f t="shared" si="39"/>
        <v>1</v>
      </c>
      <c r="BF122" s="13" t="s">
        <v>63</v>
      </c>
      <c r="BG122" s="13" t="s">
        <v>63</v>
      </c>
      <c r="BH122" s="11" t="s">
        <v>254</v>
      </c>
      <c r="BI122" s="11" t="s">
        <v>254</v>
      </c>
      <c r="BJ122" s="11" t="b">
        <f t="shared" si="40"/>
        <v>1</v>
      </c>
      <c r="BK122" s="12" t="s">
        <v>63</v>
      </c>
      <c r="BL122" s="11" t="s">
        <v>63</v>
      </c>
      <c r="BM122" s="11" t="b">
        <f t="shared" si="41"/>
        <v>1</v>
      </c>
      <c r="BN122" s="12" t="s">
        <v>63</v>
      </c>
      <c r="BO122" s="12" t="s">
        <v>63</v>
      </c>
      <c r="BP122" s="11" t="s">
        <v>63</v>
      </c>
      <c r="BQ122" s="11" t="b">
        <f t="shared" si="42"/>
        <v>1</v>
      </c>
      <c r="BR122" s="11" t="s">
        <v>254</v>
      </c>
      <c r="BS122" s="11" t="s">
        <v>254</v>
      </c>
      <c r="BT122" s="11" t="b">
        <f t="shared" si="43"/>
        <v>1</v>
      </c>
      <c r="BU122" s="12" t="s">
        <v>63</v>
      </c>
      <c r="BV122" s="12" t="s">
        <v>63</v>
      </c>
      <c r="BW122" s="12" t="b">
        <f t="shared" si="44"/>
        <v>1</v>
      </c>
      <c r="BX122" s="12" t="s">
        <v>63</v>
      </c>
      <c r="BY122" s="12" t="s">
        <v>63</v>
      </c>
      <c r="BZ122" s="12" t="s">
        <v>63</v>
      </c>
      <c r="CA122" s="12" t="b">
        <f t="shared" si="45"/>
        <v>1</v>
      </c>
      <c r="CB122" s="11" t="s">
        <v>254</v>
      </c>
      <c r="CC122" s="11" t="s">
        <v>254</v>
      </c>
      <c r="CD122" s="11" t="b">
        <f t="shared" si="46"/>
        <v>1</v>
      </c>
      <c r="CE122" s="12" t="s">
        <v>63</v>
      </c>
      <c r="CF122" s="12" t="s">
        <v>63</v>
      </c>
      <c r="CG122" s="12" t="b">
        <f t="shared" si="47"/>
        <v>1</v>
      </c>
      <c r="CH122" s="12" t="s">
        <v>63</v>
      </c>
      <c r="CI122" s="12" t="s">
        <v>63</v>
      </c>
      <c r="CJ122" s="12" t="s">
        <v>63</v>
      </c>
      <c r="CK122" s="12" t="b">
        <f t="shared" si="48"/>
        <v>1</v>
      </c>
      <c r="CL122" s="25"/>
      <c r="CM122" s="11" t="s">
        <v>938</v>
      </c>
      <c r="CN122" s="11" t="s">
        <v>938</v>
      </c>
      <c r="CO122" s="11" t="b">
        <f t="shared" si="49"/>
        <v>1</v>
      </c>
      <c r="CP122" s="12" t="s">
        <v>63</v>
      </c>
      <c r="CQ122" s="12" t="s">
        <v>63</v>
      </c>
      <c r="CR122" s="12" t="b">
        <f t="shared" si="50"/>
        <v>1</v>
      </c>
      <c r="CS122" s="11" t="b">
        <v>0</v>
      </c>
      <c r="CT122" s="11" t="s">
        <v>69</v>
      </c>
      <c r="CU122" s="11" t="b">
        <f t="shared" si="51"/>
        <v>1</v>
      </c>
      <c r="CV122" s="12" t="s">
        <v>63</v>
      </c>
      <c r="CW122" s="12" t="s">
        <v>63</v>
      </c>
      <c r="CX122" s="12" t="b">
        <f t="shared" si="52"/>
        <v>1</v>
      </c>
      <c r="CY122" s="25"/>
      <c r="CZ122" s="11" t="s">
        <v>211</v>
      </c>
      <c r="DA122" s="11" t="s">
        <v>211</v>
      </c>
      <c r="DB122" s="11" t="b">
        <f t="shared" si="53"/>
        <v>1</v>
      </c>
      <c r="DC122" s="11" t="s">
        <v>212</v>
      </c>
      <c r="DD122" s="12" t="s">
        <v>73</v>
      </c>
      <c r="DE122" s="12" t="s">
        <v>73</v>
      </c>
      <c r="DF122" s="13" t="b">
        <f t="shared" si="54"/>
        <v>1</v>
      </c>
      <c r="DG122" s="12" t="s">
        <v>73</v>
      </c>
      <c r="DH122" s="12" t="s">
        <v>73</v>
      </c>
      <c r="DI122" s="12" t="b">
        <f t="shared" si="55"/>
        <v>1</v>
      </c>
      <c r="DJ122" s="12" t="s">
        <v>73</v>
      </c>
      <c r="DK122" s="12" t="s">
        <v>73</v>
      </c>
      <c r="DL122" s="12" t="s">
        <v>73</v>
      </c>
      <c r="DM122" s="12" t="s">
        <v>73</v>
      </c>
      <c r="DN122" s="12" t="s">
        <v>73</v>
      </c>
      <c r="DO122" s="12" t="s">
        <v>73</v>
      </c>
      <c r="DP122" s="12" t="s">
        <v>73</v>
      </c>
      <c r="DQ122" s="12" t="s">
        <v>73</v>
      </c>
      <c r="DR122" s="12" t="s">
        <v>73</v>
      </c>
      <c r="DS122" s="12" t="s">
        <v>73</v>
      </c>
      <c r="DT122" s="12" t="s">
        <v>73</v>
      </c>
      <c r="DU122" s="25"/>
      <c r="DV122" s="11" t="s">
        <v>2029</v>
      </c>
      <c r="DW122" s="11" t="s">
        <v>2017</v>
      </c>
      <c r="DX122" s="13" t="s">
        <v>2017</v>
      </c>
      <c r="DY122" s="12" t="s">
        <v>9037</v>
      </c>
      <c r="DZ122" s="12" t="s">
        <v>9038</v>
      </c>
      <c r="EA122" s="14" t="s">
        <v>63</v>
      </c>
      <c r="EB122" s="14" t="s">
        <v>63</v>
      </c>
      <c r="EC122" s="14">
        <v>45346</v>
      </c>
      <c r="ED122" s="14">
        <v>45346</v>
      </c>
      <c r="EE122" s="136" t="b">
        <f>Table4[[#This Row],[Laatst gewijzigd op]]=Table4[[#This Row],[LastModifiedOn21]]</f>
        <v>1</v>
      </c>
      <c r="EF122" s="97"/>
    </row>
    <row r="123" spans="1:136" s="15" customFormat="1" ht="12.75" customHeight="1">
      <c r="A123" s="96">
        <v>121</v>
      </c>
      <c r="B123" s="44" t="s">
        <v>2030</v>
      </c>
      <c r="C123" s="44" t="s">
        <v>2030</v>
      </c>
      <c r="D123" s="44" t="b">
        <f t="shared" si="28"/>
        <v>1</v>
      </c>
      <c r="E123" s="44" t="s">
        <v>2031</v>
      </c>
      <c r="F123" s="44" t="s">
        <v>2032</v>
      </c>
      <c r="G123" s="44" t="s">
        <v>2033</v>
      </c>
      <c r="H123" s="44" t="b">
        <f t="shared" si="29"/>
        <v>1</v>
      </c>
      <c r="I123" s="11" t="s">
        <v>2034</v>
      </c>
      <c r="J123" s="12">
        <v>3909</v>
      </c>
      <c r="K123" s="12">
        <v>3718</v>
      </c>
      <c r="L123" s="13" t="s">
        <v>2035</v>
      </c>
      <c r="M123" s="13" t="s">
        <v>8848</v>
      </c>
      <c r="N123" s="13" t="s">
        <v>191</v>
      </c>
      <c r="O123" s="13" t="s">
        <v>191</v>
      </c>
      <c r="P123" s="25"/>
      <c r="Q123" s="11" t="s">
        <v>2036</v>
      </c>
      <c r="R123" s="11" t="s">
        <v>2036</v>
      </c>
      <c r="S123" s="11" t="b">
        <f t="shared" si="30"/>
        <v>1</v>
      </c>
      <c r="T123" s="11" t="s">
        <v>2037</v>
      </c>
      <c r="U123" s="11" t="s">
        <v>2038</v>
      </c>
      <c r="V123" s="11" t="s">
        <v>2038</v>
      </c>
      <c r="W123" s="11" t="b">
        <f t="shared" si="31"/>
        <v>1</v>
      </c>
      <c r="X123" s="11" t="s">
        <v>2039</v>
      </c>
      <c r="Y123" s="11" t="s">
        <v>2039</v>
      </c>
      <c r="Z123" s="11" t="b">
        <f t="shared" si="32"/>
        <v>1</v>
      </c>
      <c r="AA123" s="11" t="s">
        <v>2039</v>
      </c>
      <c r="AB123" s="11" t="s">
        <v>2039</v>
      </c>
      <c r="AC123" s="11" t="s">
        <v>2039</v>
      </c>
      <c r="AD123" s="11" t="b">
        <f t="shared" si="33"/>
        <v>1</v>
      </c>
      <c r="AE123" s="16" t="s">
        <v>2040</v>
      </c>
      <c r="AF123" s="11" t="s">
        <v>2040</v>
      </c>
      <c r="AG123" s="11" t="b">
        <f t="shared" si="34"/>
        <v>1</v>
      </c>
      <c r="AH123" s="16" t="s">
        <v>2041</v>
      </c>
      <c r="AI123" s="11" t="s">
        <v>2042</v>
      </c>
      <c r="AJ123" s="11" t="s">
        <v>2042</v>
      </c>
      <c r="AK123" s="11" t="b">
        <f t="shared" si="35"/>
        <v>1</v>
      </c>
      <c r="AL123" s="12" t="s">
        <v>63</v>
      </c>
      <c r="AM123" s="11" t="s">
        <v>63</v>
      </c>
      <c r="AN123" s="11" t="b">
        <f t="shared" si="36"/>
        <v>1</v>
      </c>
      <c r="AO123" s="12" t="s">
        <v>63</v>
      </c>
      <c r="AP123" s="12" t="s">
        <v>63</v>
      </c>
      <c r="AQ123" s="11" t="s">
        <v>63</v>
      </c>
      <c r="AR123" s="11" t="b">
        <f t="shared" si="37"/>
        <v>1</v>
      </c>
      <c r="AS123" s="11" t="s">
        <v>61</v>
      </c>
      <c r="AT123" s="11"/>
      <c r="AU123" s="11"/>
      <c r="AV123" s="11"/>
      <c r="AW123" s="12"/>
      <c r="AX123" s="12" t="s">
        <v>61</v>
      </c>
      <c r="AY123" s="12" t="s">
        <v>63</v>
      </c>
      <c r="AZ123" s="12" t="s">
        <v>63</v>
      </c>
      <c r="BA123" s="12" t="b">
        <f t="shared" si="38"/>
        <v>1</v>
      </c>
      <c r="BB123" s="12" t="s">
        <v>63</v>
      </c>
      <c r="BC123" s="12" t="s">
        <v>63</v>
      </c>
      <c r="BD123" s="12" t="s">
        <v>63</v>
      </c>
      <c r="BE123" s="12" t="b">
        <f t="shared" si="39"/>
        <v>1</v>
      </c>
      <c r="BF123" s="13" t="s">
        <v>2043</v>
      </c>
      <c r="BG123" s="13" t="s">
        <v>2044</v>
      </c>
      <c r="BH123" s="11" t="s">
        <v>203</v>
      </c>
      <c r="BI123" s="11" t="s">
        <v>203</v>
      </c>
      <c r="BJ123" s="11" t="b">
        <f t="shared" si="40"/>
        <v>1</v>
      </c>
      <c r="BK123" s="13" t="s">
        <v>2045</v>
      </c>
      <c r="BL123" s="11" t="s">
        <v>2046</v>
      </c>
      <c r="BM123" s="11" t="b">
        <f t="shared" si="41"/>
        <v>1</v>
      </c>
      <c r="BN123" s="20" t="s">
        <v>2047</v>
      </c>
      <c r="BO123" s="13" t="s">
        <v>9496</v>
      </c>
      <c r="BP123" s="11" t="s">
        <v>2048</v>
      </c>
      <c r="BQ123" s="11" t="b">
        <f t="shared" si="42"/>
        <v>0</v>
      </c>
      <c r="BR123" s="11" t="s">
        <v>254</v>
      </c>
      <c r="BS123" s="11" t="s">
        <v>254</v>
      </c>
      <c r="BT123" s="11" t="b">
        <f t="shared" si="43"/>
        <v>1</v>
      </c>
      <c r="BU123" s="12" t="s">
        <v>63</v>
      </c>
      <c r="BV123" s="12" t="s">
        <v>63</v>
      </c>
      <c r="BW123" s="12" t="b">
        <f t="shared" si="44"/>
        <v>1</v>
      </c>
      <c r="BX123" s="12" t="s">
        <v>63</v>
      </c>
      <c r="BY123" s="12" t="s">
        <v>63</v>
      </c>
      <c r="BZ123" s="12" t="s">
        <v>63</v>
      </c>
      <c r="CA123" s="12" t="b">
        <f t="shared" si="45"/>
        <v>1</v>
      </c>
      <c r="CB123" s="11" t="s">
        <v>254</v>
      </c>
      <c r="CC123" s="11" t="s">
        <v>254</v>
      </c>
      <c r="CD123" s="11" t="b">
        <f t="shared" si="46"/>
        <v>1</v>
      </c>
      <c r="CE123" s="12" t="s">
        <v>63</v>
      </c>
      <c r="CF123" s="12" t="s">
        <v>63</v>
      </c>
      <c r="CG123" s="12" t="b">
        <f t="shared" si="47"/>
        <v>1</v>
      </c>
      <c r="CH123" s="12" t="s">
        <v>63</v>
      </c>
      <c r="CI123" s="12" t="s">
        <v>63</v>
      </c>
      <c r="CJ123" s="12" t="s">
        <v>63</v>
      </c>
      <c r="CK123" s="12" t="b">
        <f t="shared" si="48"/>
        <v>1</v>
      </c>
      <c r="CL123" s="25"/>
      <c r="CM123" s="11" t="s">
        <v>135</v>
      </c>
      <c r="CN123" s="11" t="s">
        <v>8917</v>
      </c>
      <c r="CO123" s="11" t="b">
        <f t="shared" si="49"/>
        <v>0</v>
      </c>
      <c r="CP123" s="11" t="s">
        <v>9497</v>
      </c>
      <c r="CQ123" s="12" t="s">
        <v>2049</v>
      </c>
      <c r="CR123" s="12" t="b">
        <f t="shared" si="50"/>
        <v>0</v>
      </c>
      <c r="CS123" s="11" t="b">
        <v>0</v>
      </c>
      <c r="CT123" s="11" t="s">
        <v>69</v>
      </c>
      <c r="CU123" s="11" t="b">
        <f t="shared" si="51"/>
        <v>1</v>
      </c>
      <c r="CV123" s="12" t="s">
        <v>63</v>
      </c>
      <c r="CW123" s="12" t="s">
        <v>63</v>
      </c>
      <c r="CX123" s="12" t="b">
        <f t="shared" si="52"/>
        <v>1</v>
      </c>
      <c r="CY123" s="25"/>
      <c r="CZ123" s="11" t="s">
        <v>409</v>
      </c>
      <c r="DA123" s="11" t="s">
        <v>410</v>
      </c>
      <c r="DB123" s="11" t="b">
        <f t="shared" si="53"/>
        <v>0</v>
      </c>
      <c r="DC123" s="11" t="s">
        <v>212</v>
      </c>
      <c r="DD123" s="12" t="s">
        <v>213</v>
      </c>
      <c r="DE123" s="12" t="s">
        <v>213</v>
      </c>
      <c r="DF123" s="13" t="b">
        <f t="shared" si="54"/>
        <v>1</v>
      </c>
      <c r="DG123" s="12" t="s">
        <v>213</v>
      </c>
      <c r="DH123" s="12" t="s">
        <v>213</v>
      </c>
      <c r="DI123" s="12" t="b">
        <f t="shared" si="55"/>
        <v>1</v>
      </c>
      <c r="DJ123" s="12" t="s">
        <v>73</v>
      </c>
      <c r="DK123" s="12" t="s">
        <v>213</v>
      </c>
      <c r="DL123" s="12" t="s">
        <v>73</v>
      </c>
      <c r="DM123" s="12" t="s">
        <v>213</v>
      </c>
      <c r="DN123" s="12" t="s">
        <v>213</v>
      </c>
      <c r="DO123" s="12" t="s">
        <v>213</v>
      </c>
      <c r="DP123" s="12" t="s">
        <v>213</v>
      </c>
      <c r="DQ123" s="12" t="s">
        <v>213</v>
      </c>
      <c r="DR123" s="12" t="s">
        <v>213</v>
      </c>
      <c r="DS123" s="12" t="s">
        <v>213</v>
      </c>
      <c r="DT123" s="12" t="s">
        <v>213</v>
      </c>
      <c r="DU123" s="25"/>
      <c r="DV123" s="11" t="s">
        <v>2050</v>
      </c>
      <c r="DW123" s="11" t="s">
        <v>2034</v>
      </c>
      <c r="DX123" s="13" t="s">
        <v>2034</v>
      </c>
      <c r="DY123" s="12" t="s">
        <v>9037</v>
      </c>
      <c r="DZ123" s="12" t="s">
        <v>9038</v>
      </c>
      <c r="EA123" s="14">
        <v>44521</v>
      </c>
      <c r="EB123" s="14">
        <v>44884</v>
      </c>
      <c r="EC123" s="14">
        <v>45346</v>
      </c>
      <c r="ED123" s="14">
        <v>45346</v>
      </c>
      <c r="EE123" s="136" t="b">
        <f>Table4[[#This Row],[Laatst gewijzigd op]]=Table4[[#This Row],[LastModifiedOn21]]</f>
        <v>1</v>
      </c>
      <c r="EF123" s="97"/>
    </row>
    <row r="124" spans="1:136" s="15" customFormat="1" ht="12.75" customHeight="1">
      <c r="A124" s="95">
        <v>122</v>
      </c>
      <c r="B124" s="70" t="s">
        <v>9498</v>
      </c>
      <c r="C124" s="70" t="s">
        <v>9498</v>
      </c>
      <c r="D124" s="44" t="b">
        <f t="shared" si="28"/>
        <v>1</v>
      </c>
      <c r="E124" s="70" t="s">
        <v>9499</v>
      </c>
      <c r="F124" s="70" t="s">
        <v>9500</v>
      </c>
      <c r="G124" s="70" t="s">
        <v>9500</v>
      </c>
      <c r="H124" s="44" t="b">
        <f t="shared" si="29"/>
        <v>1</v>
      </c>
      <c r="I124" s="71"/>
      <c r="J124" s="71"/>
      <c r="K124" s="71"/>
      <c r="L124" s="71"/>
      <c r="M124" s="71"/>
      <c r="N124" s="71"/>
      <c r="O124" s="71"/>
      <c r="P124" s="72"/>
      <c r="Q124" s="60"/>
      <c r="R124" s="60"/>
      <c r="S124" s="11" t="b">
        <f t="shared" si="30"/>
        <v>1</v>
      </c>
      <c r="T124" s="71"/>
      <c r="U124" s="71"/>
      <c r="V124" s="71"/>
      <c r="W124" s="11" t="b">
        <f t="shared" si="31"/>
        <v>1</v>
      </c>
      <c r="X124" s="71"/>
      <c r="Y124" s="71"/>
      <c r="Z124" s="11" t="b">
        <f t="shared" si="32"/>
        <v>1</v>
      </c>
      <c r="AA124" s="71"/>
      <c r="AB124" s="71"/>
      <c r="AC124" s="71"/>
      <c r="AD124" s="11" t="b">
        <f t="shared" si="33"/>
        <v>1</v>
      </c>
      <c r="AE124" s="71"/>
      <c r="AF124" s="71"/>
      <c r="AG124" s="11" t="b">
        <f t="shared" si="34"/>
        <v>1</v>
      </c>
      <c r="AH124" s="71"/>
      <c r="AI124" s="71"/>
      <c r="AJ124" s="71"/>
      <c r="AK124" s="11" t="b">
        <f t="shared" si="35"/>
        <v>1</v>
      </c>
      <c r="AL124" s="71"/>
      <c r="AM124" s="71"/>
      <c r="AN124" s="11" t="b">
        <f t="shared" si="36"/>
        <v>1</v>
      </c>
      <c r="AO124" s="71"/>
      <c r="AP124" s="71"/>
      <c r="AQ124" s="71"/>
      <c r="AR124" s="11" t="b">
        <f t="shared" si="37"/>
        <v>1</v>
      </c>
      <c r="AS124" s="71"/>
      <c r="AT124" s="71"/>
      <c r="AU124" s="71"/>
      <c r="AV124" s="71"/>
      <c r="AW124" s="71"/>
      <c r="AX124" s="71"/>
      <c r="AY124" s="71"/>
      <c r="AZ124" s="71"/>
      <c r="BA124" s="12" t="b">
        <f t="shared" si="38"/>
        <v>1</v>
      </c>
      <c r="BB124" s="71"/>
      <c r="BC124" s="71"/>
      <c r="BD124" s="71"/>
      <c r="BE124" s="12" t="b">
        <f t="shared" si="39"/>
        <v>1</v>
      </c>
      <c r="BF124" s="71"/>
      <c r="BG124" s="71"/>
      <c r="BH124" s="71"/>
      <c r="BI124" s="71"/>
      <c r="BJ124" s="11" t="b">
        <f t="shared" si="40"/>
        <v>1</v>
      </c>
      <c r="BK124" s="71"/>
      <c r="BL124" s="71"/>
      <c r="BM124" s="11" t="b">
        <f t="shared" si="41"/>
        <v>1</v>
      </c>
      <c r="BN124" s="71"/>
      <c r="BO124" s="71"/>
      <c r="BP124" s="71"/>
      <c r="BQ124" s="11" t="b">
        <f t="shared" si="42"/>
        <v>1</v>
      </c>
      <c r="BR124" s="71"/>
      <c r="BS124" s="71"/>
      <c r="BT124" s="11" t="b">
        <f t="shared" si="43"/>
        <v>1</v>
      </c>
      <c r="BU124" s="71"/>
      <c r="BV124" s="71"/>
      <c r="BW124" s="12" t="b">
        <f t="shared" si="44"/>
        <v>1</v>
      </c>
      <c r="BX124" s="71"/>
      <c r="BY124" s="71"/>
      <c r="BZ124" s="71"/>
      <c r="CA124" s="12" t="b">
        <f t="shared" si="45"/>
        <v>1</v>
      </c>
      <c r="CB124" s="71"/>
      <c r="CC124" s="71"/>
      <c r="CD124" s="11" t="b">
        <f t="shared" si="46"/>
        <v>1</v>
      </c>
      <c r="CE124" s="71"/>
      <c r="CF124" s="71"/>
      <c r="CG124" s="12" t="b">
        <f t="shared" si="47"/>
        <v>1</v>
      </c>
      <c r="CH124" s="60"/>
      <c r="CI124" s="71"/>
      <c r="CJ124" s="71"/>
      <c r="CK124" s="12" t="b">
        <f t="shared" si="48"/>
        <v>1</v>
      </c>
      <c r="CL124" s="72"/>
      <c r="CM124" s="60"/>
      <c r="CN124" s="60"/>
      <c r="CO124" s="11" t="b">
        <f t="shared" si="49"/>
        <v>1</v>
      </c>
      <c r="CP124" s="60"/>
      <c r="CQ124" s="60"/>
      <c r="CR124" s="12" t="b">
        <f t="shared" si="50"/>
        <v>1</v>
      </c>
      <c r="CS124" s="60"/>
      <c r="CT124" s="60"/>
      <c r="CU124" s="11" t="b">
        <f t="shared" si="51"/>
        <v>1</v>
      </c>
      <c r="CV124" s="61"/>
      <c r="CW124" s="61"/>
      <c r="CX124" s="12" t="b">
        <f t="shared" si="52"/>
        <v>1</v>
      </c>
      <c r="CY124" s="73"/>
      <c r="CZ124" s="60"/>
      <c r="DA124" s="60"/>
      <c r="DB124" s="11" t="b">
        <f t="shared" si="53"/>
        <v>1</v>
      </c>
      <c r="DC124" s="60"/>
      <c r="DD124" s="60"/>
      <c r="DE124" s="60"/>
      <c r="DF124" s="13" t="b">
        <f t="shared" si="54"/>
        <v>1</v>
      </c>
      <c r="DG124" s="60"/>
      <c r="DH124" s="60"/>
      <c r="DI124" s="12" t="b">
        <f t="shared" si="55"/>
        <v>1</v>
      </c>
      <c r="DJ124" s="60"/>
      <c r="DK124" s="60"/>
      <c r="DL124" s="60"/>
      <c r="DM124" s="60"/>
      <c r="DN124" s="60"/>
      <c r="DO124" s="60"/>
      <c r="DP124" s="60"/>
      <c r="DQ124" s="60"/>
      <c r="DR124" s="60"/>
      <c r="DS124" s="60"/>
      <c r="DT124" s="60"/>
      <c r="DU124" s="74"/>
      <c r="DV124" s="60"/>
      <c r="DW124" s="60"/>
      <c r="DX124" s="60"/>
      <c r="DY124" s="61"/>
      <c r="DZ124" s="61"/>
      <c r="EA124" s="62"/>
      <c r="EB124" s="62"/>
      <c r="EC124" s="62" t="e">
        <v>#N/A</v>
      </c>
      <c r="ED124" s="62" t="e">
        <v>#N/A</v>
      </c>
      <c r="EE124" s="138" t="e">
        <f>Table4[[#This Row],[Laatst gewijzigd op]]=Table4[[#This Row],[LastModifiedOn21]]</f>
        <v>#N/A</v>
      </c>
      <c r="EF124" s="97"/>
    </row>
    <row r="125" spans="1:136" s="15" customFormat="1" ht="12.75" customHeight="1">
      <c r="A125" s="96">
        <v>123</v>
      </c>
      <c r="B125" s="44" t="s">
        <v>2051</v>
      </c>
      <c r="C125" s="44" t="s">
        <v>2051</v>
      </c>
      <c r="D125" s="44" t="b">
        <f t="shared" si="28"/>
        <v>1</v>
      </c>
      <c r="E125" s="44" t="s">
        <v>2052</v>
      </c>
      <c r="F125" s="44" t="s">
        <v>2053</v>
      </c>
      <c r="G125" s="44" t="s">
        <v>2053</v>
      </c>
      <c r="H125" s="44" t="b">
        <f t="shared" si="29"/>
        <v>1</v>
      </c>
      <c r="I125" s="11" t="s">
        <v>2054</v>
      </c>
      <c r="J125" s="12">
        <v>2206</v>
      </c>
      <c r="K125" s="12">
        <v>1732</v>
      </c>
      <c r="L125" s="13" t="s">
        <v>2055</v>
      </c>
      <c r="M125" s="13" t="s">
        <v>8844</v>
      </c>
      <c r="N125" s="13" t="s">
        <v>8845</v>
      </c>
      <c r="O125" s="13" t="s">
        <v>171</v>
      </c>
      <c r="P125" s="25"/>
      <c r="Q125" s="11" t="s">
        <v>2056</v>
      </c>
      <c r="R125" s="11" t="s">
        <v>2056</v>
      </c>
      <c r="S125" s="11" t="b">
        <f t="shared" si="30"/>
        <v>1</v>
      </c>
      <c r="T125" s="11" t="s">
        <v>2057</v>
      </c>
      <c r="U125" s="11" t="s">
        <v>2058</v>
      </c>
      <c r="V125" s="11" t="s">
        <v>2058</v>
      </c>
      <c r="W125" s="11" t="b">
        <f t="shared" si="31"/>
        <v>1</v>
      </c>
      <c r="X125" s="11" t="s">
        <v>2059</v>
      </c>
      <c r="Y125" s="11" t="s">
        <v>2059</v>
      </c>
      <c r="Z125" s="11" t="b">
        <f t="shared" si="32"/>
        <v>1</v>
      </c>
      <c r="AA125" s="11" t="s">
        <v>2059</v>
      </c>
      <c r="AB125" s="11" t="s">
        <v>2059</v>
      </c>
      <c r="AC125" s="11" t="s">
        <v>2059</v>
      </c>
      <c r="AD125" s="11" t="b">
        <f t="shared" si="33"/>
        <v>1</v>
      </c>
      <c r="AE125" s="23" t="s">
        <v>9501</v>
      </c>
      <c r="AF125" s="11" t="s">
        <v>9502</v>
      </c>
      <c r="AG125" s="11" t="b">
        <f t="shared" si="34"/>
        <v>0</v>
      </c>
      <c r="AH125" s="23" t="s">
        <v>9503</v>
      </c>
      <c r="AI125" s="23" t="s">
        <v>9504</v>
      </c>
      <c r="AJ125" s="11" t="s">
        <v>9505</v>
      </c>
      <c r="AK125" s="11" t="b">
        <f t="shared" si="35"/>
        <v>0</v>
      </c>
      <c r="AL125" s="23" t="s">
        <v>9506</v>
      </c>
      <c r="AM125" s="11" t="s">
        <v>9506</v>
      </c>
      <c r="AN125" s="11" t="b">
        <f t="shared" si="36"/>
        <v>1</v>
      </c>
      <c r="AO125" s="23" t="s">
        <v>9507</v>
      </c>
      <c r="AP125" s="23" t="s">
        <v>9508</v>
      </c>
      <c r="AQ125" s="11" t="s">
        <v>9508</v>
      </c>
      <c r="AR125" s="11" t="b">
        <f t="shared" si="37"/>
        <v>1</v>
      </c>
      <c r="AS125" s="11" t="s">
        <v>61</v>
      </c>
      <c r="AT125" s="11"/>
      <c r="AU125" s="11"/>
      <c r="AV125" s="11"/>
      <c r="AW125" s="11"/>
      <c r="AX125" s="12" t="s">
        <v>61</v>
      </c>
      <c r="AY125" s="11" t="s">
        <v>9509</v>
      </c>
      <c r="AZ125" s="12" t="s">
        <v>158</v>
      </c>
      <c r="BA125" s="12" t="b">
        <f t="shared" si="38"/>
        <v>0</v>
      </c>
      <c r="BB125" s="11" t="s">
        <v>9510</v>
      </c>
      <c r="BC125" s="11" t="s">
        <v>9511</v>
      </c>
      <c r="BD125" s="12" t="s">
        <v>159</v>
      </c>
      <c r="BE125" s="12" t="b">
        <f t="shared" si="39"/>
        <v>0</v>
      </c>
      <c r="BF125" s="13" t="s">
        <v>2061</v>
      </c>
      <c r="BG125" s="13" t="s">
        <v>9512</v>
      </c>
      <c r="BH125" s="11" t="s">
        <v>203</v>
      </c>
      <c r="BI125" s="11" t="s">
        <v>203</v>
      </c>
      <c r="BJ125" s="11" t="b">
        <f t="shared" si="40"/>
        <v>1</v>
      </c>
      <c r="BK125" s="41" t="s">
        <v>9513</v>
      </c>
      <c r="BL125" s="11" t="s">
        <v>9513</v>
      </c>
      <c r="BM125" s="11" t="b">
        <f t="shared" si="41"/>
        <v>1</v>
      </c>
      <c r="BN125" s="41" t="s">
        <v>9514</v>
      </c>
      <c r="BO125" s="41" t="s">
        <v>9515</v>
      </c>
      <c r="BP125" s="11" t="s">
        <v>9515</v>
      </c>
      <c r="BQ125" s="11" t="b">
        <f t="shared" si="42"/>
        <v>1</v>
      </c>
      <c r="BR125" s="11" t="s">
        <v>203</v>
      </c>
      <c r="BS125" s="11" t="s">
        <v>203</v>
      </c>
      <c r="BT125" s="11" t="b">
        <f t="shared" si="43"/>
        <v>1</v>
      </c>
      <c r="BU125" s="41" t="s">
        <v>9513</v>
      </c>
      <c r="BV125" s="12" t="s">
        <v>9513</v>
      </c>
      <c r="BW125" s="12" t="b">
        <f t="shared" si="44"/>
        <v>1</v>
      </c>
      <c r="BX125" s="41" t="s">
        <v>9514</v>
      </c>
      <c r="BY125" s="41" t="s">
        <v>9515</v>
      </c>
      <c r="BZ125" s="12" t="s">
        <v>9515</v>
      </c>
      <c r="CA125" s="12" t="b">
        <f t="shared" si="45"/>
        <v>1</v>
      </c>
      <c r="CB125" s="11" t="s">
        <v>203</v>
      </c>
      <c r="CC125" s="11" t="s">
        <v>203</v>
      </c>
      <c r="CD125" s="11" t="b">
        <f t="shared" si="46"/>
        <v>1</v>
      </c>
      <c r="CE125" s="41" t="s">
        <v>9513</v>
      </c>
      <c r="CF125" s="12" t="s">
        <v>9513</v>
      </c>
      <c r="CG125" s="12" t="b">
        <f t="shared" si="47"/>
        <v>1</v>
      </c>
      <c r="CH125" s="41" t="s">
        <v>9514</v>
      </c>
      <c r="CI125" s="41" t="s">
        <v>9515</v>
      </c>
      <c r="CJ125" s="12" t="s">
        <v>9515</v>
      </c>
      <c r="CK125" s="12" t="b">
        <f t="shared" si="48"/>
        <v>1</v>
      </c>
      <c r="CL125" s="25"/>
      <c r="CM125" s="11" t="s">
        <v>135</v>
      </c>
      <c r="CN125" s="11" t="s">
        <v>8917</v>
      </c>
      <c r="CO125" s="11" t="b">
        <f t="shared" si="49"/>
        <v>0</v>
      </c>
      <c r="CP125" s="11" t="s">
        <v>2065</v>
      </c>
      <c r="CQ125" s="12" t="s">
        <v>2065</v>
      </c>
      <c r="CR125" s="12" t="b">
        <f t="shared" si="50"/>
        <v>1</v>
      </c>
      <c r="CS125" s="11" t="b">
        <v>0</v>
      </c>
      <c r="CT125" s="11" t="s">
        <v>114</v>
      </c>
      <c r="CU125" s="11" t="b">
        <f t="shared" si="51"/>
        <v>1</v>
      </c>
      <c r="CV125" s="12" t="s">
        <v>63</v>
      </c>
      <c r="CW125" s="12" t="s">
        <v>63</v>
      </c>
      <c r="CX125" s="12" t="b">
        <f t="shared" si="52"/>
        <v>1</v>
      </c>
      <c r="CY125" s="25"/>
      <c r="CZ125" s="11" t="s">
        <v>211</v>
      </c>
      <c r="DA125" s="11" t="s">
        <v>410</v>
      </c>
      <c r="DB125" s="11" t="b">
        <f t="shared" si="53"/>
        <v>0</v>
      </c>
      <c r="DC125" s="11" t="s">
        <v>212</v>
      </c>
      <c r="DD125" s="12" t="s">
        <v>73</v>
      </c>
      <c r="DE125" s="12" t="s">
        <v>73</v>
      </c>
      <c r="DF125" s="13" t="b">
        <f t="shared" si="54"/>
        <v>1</v>
      </c>
      <c r="DG125" s="12" t="s">
        <v>73</v>
      </c>
      <c r="DH125" s="12" t="s">
        <v>73</v>
      </c>
      <c r="DI125" s="12" t="b">
        <f t="shared" si="55"/>
        <v>1</v>
      </c>
      <c r="DJ125" s="12" t="s">
        <v>73</v>
      </c>
      <c r="DK125" s="12" t="s">
        <v>73</v>
      </c>
      <c r="DL125" s="12" t="s">
        <v>73</v>
      </c>
      <c r="DM125" s="12" t="s">
        <v>73</v>
      </c>
      <c r="DN125" s="12" t="s">
        <v>73</v>
      </c>
      <c r="DO125" s="12" t="s">
        <v>73</v>
      </c>
      <c r="DP125" s="12" t="s">
        <v>73</v>
      </c>
      <c r="DQ125" s="12" t="s">
        <v>73</v>
      </c>
      <c r="DR125" s="12" t="s">
        <v>73</v>
      </c>
      <c r="DS125" s="12" t="s">
        <v>73</v>
      </c>
      <c r="DT125" s="12" t="s">
        <v>73</v>
      </c>
      <c r="DU125" s="25"/>
      <c r="DV125" s="11" t="s">
        <v>2066</v>
      </c>
      <c r="DW125" s="11" t="s">
        <v>2054</v>
      </c>
      <c r="DX125" s="13" t="s">
        <v>9516</v>
      </c>
      <c r="DY125" s="12" t="s">
        <v>9037</v>
      </c>
      <c r="DZ125" s="12" t="s">
        <v>9038</v>
      </c>
      <c r="EA125" s="14" t="s">
        <v>63</v>
      </c>
      <c r="EB125" s="14">
        <v>45710</v>
      </c>
      <c r="EC125" s="14">
        <v>45710</v>
      </c>
      <c r="ED125" s="14">
        <v>45710</v>
      </c>
      <c r="EE125" s="136" t="b">
        <f>Table4[[#This Row],[Laatst gewijzigd op]]=Table4[[#This Row],[LastModifiedOn21]]</f>
        <v>1</v>
      </c>
      <c r="EF125" s="97"/>
    </row>
    <row r="126" spans="1:136" s="15" customFormat="1" ht="12.75" customHeight="1">
      <c r="A126" s="96">
        <v>124</v>
      </c>
      <c r="B126" s="44" t="s">
        <v>2068</v>
      </c>
      <c r="C126" s="44" t="s">
        <v>2068</v>
      </c>
      <c r="D126" s="44" t="b">
        <f t="shared" si="28"/>
        <v>1</v>
      </c>
      <c r="E126" s="44" t="s">
        <v>2069</v>
      </c>
      <c r="F126" s="44" t="s">
        <v>2070</v>
      </c>
      <c r="G126" s="44" t="s">
        <v>2070</v>
      </c>
      <c r="H126" s="44" t="b">
        <f t="shared" si="29"/>
        <v>1</v>
      </c>
      <c r="I126" s="11" t="s">
        <v>2071</v>
      </c>
      <c r="J126" s="12">
        <v>2214</v>
      </c>
      <c r="K126" s="12">
        <v>1744</v>
      </c>
      <c r="L126" s="13" t="s">
        <v>2072</v>
      </c>
      <c r="M126" s="13" t="s">
        <v>8844</v>
      </c>
      <c r="N126" s="13" t="s">
        <v>8845</v>
      </c>
      <c r="O126" s="13" t="s">
        <v>171</v>
      </c>
      <c r="P126" s="25"/>
      <c r="Q126" s="11" t="s">
        <v>2073</v>
      </c>
      <c r="R126" s="11" t="s">
        <v>2073</v>
      </c>
      <c r="S126" s="11" t="b">
        <f t="shared" si="30"/>
        <v>1</v>
      </c>
      <c r="T126" s="11" t="s">
        <v>2074</v>
      </c>
      <c r="U126" s="11" t="s">
        <v>2075</v>
      </c>
      <c r="V126" s="11" t="s">
        <v>2075</v>
      </c>
      <c r="W126" s="11" t="b">
        <f t="shared" si="31"/>
        <v>1</v>
      </c>
      <c r="X126" s="11" t="s">
        <v>2076</v>
      </c>
      <c r="Y126" s="11" t="s">
        <v>2076</v>
      </c>
      <c r="Z126" s="11" t="b">
        <f t="shared" si="32"/>
        <v>1</v>
      </c>
      <c r="AA126" s="11" t="s">
        <v>2076</v>
      </c>
      <c r="AB126" s="11" t="s">
        <v>2076</v>
      </c>
      <c r="AC126" s="11" t="s">
        <v>2076</v>
      </c>
      <c r="AD126" s="11" t="b">
        <f t="shared" si="33"/>
        <v>1</v>
      </c>
      <c r="AE126" s="23" t="s">
        <v>9517</v>
      </c>
      <c r="AF126" s="11" t="s">
        <v>9518</v>
      </c>
      <c r="AG126" s="11" t="b">
        <f t="shared" si="34"/>
        <v>0</v>
      </c>
      <c r="AH126" s="23" t="s">
        <v>9519</v>
      </c>
      <c r="AI126" s="11" t="s">
        <v>9520</v>
      </c>
      <c r="AJ126" s="11" t="s">
        <v>9521</v>
      </c>
      <c r="AK126" s="11" t="b">
        <f t="shared" si="35"/>
        <v>0</v>
      </c>
      <c r="AL126" s="11" t="s">
        <v>9522</v>
      </c>
      <c r="AM126" s="11" t="s">
        <v>9522</v>
      </c>
      <c r="AN126" s="11" t="b">
        <f t="shared" si="36"/>
        <v>1</v>
      </c>
      <c r="AO126" s="11" t="s">
        <v>9523</v>
      </c>
      <c r="AP126" s="11" t="s">
        <v>9524</v>
      </c>
      <c r="AQ126" s="11" t="s">
        <v>9525</v>
      </c>
      <c r="AR126" s="11" t="b">
        <f t="shared" si="37"/>
        <v>0</v>
      </c>
      <c r="AS126" s="11" t="s">
        <v>61</v>
      </c>
      <c r="AT126" s="11"/>
      <c r="AU126" s="11"/>
      <c r="AV126" s="11"/>
      <c r="AW126" s="11"/>
      <c r="AX126" s="12" t="s">
        <v>61</v>
      </c>
      <c r="AY126" s="11" t="s">
        <v>9526</v>
      </c>
      <c r="AZ126" s="12" t="s">
        <v>9527</v>
      </c>
      <c r="BA126" s="12" t="b">
        <f t="shared" si="38"/>
        <v>0</v>
      </c>
      <c r="BB126" s="11" t="s">
        <v>9470</v>
      </c>
      <c r="BC126" s="11" t="s">
        <v>9528</v>
      </c>
      <c r="BD126" s="12" t="s">
        <v>159</v>
      </c>
      <c r="BE126" s="12" t="b">
        <f t="shared" si="39"/>
        <v>0</v>
      </c>
      <c r="BF126" s="13" t="s">
        <v>2078</v>
      </c>
      <c r="BG126" s="13" t="s">
        <v>9529</v>
      </c>
      <c r="BH126" s="11" t="s">
        <v>203</v>
      </c>
      <c r="BI126" s="11" t="s">
        <v>203</v>
      </c>
      <c r="BJ126" s="11" t="b">
        <f t="shared" si="40"/>
        <v>1</v>
      </c>
      <c r="BK126" s="11" t="s">
        <v>2079</v>
      </c>
      <c r="BL126" s="11" t="s">
        <v>2079</v>
      </c>
      <c r="BM126" s="11" t="b">
        <f t="shared" si="41"/>
        <v>1</v>
      </c>
      <c r="BN126" s="11" t="s">
        <v>2080</v>
      </c>
      <c r="BO126" s="11" t="s">
        <v>2081</v>
      </c>
      <c r="BP126" s="11" t="s">
        <v>2081</v>
      </c>
      <c r="BQ126" s="11" t="b">
        <f t="shared" si="42"/>
        <v>1</v>
      </c>
      <c r="BR126" s="11" t="s">
        <v>203</v>
      </c>
      <c r="BS126" s="11" t="s">
        <v>203</v>
      </c>
      <c r="BT126" s="11" t="b">
        <f t="shared" si="43"/>
        <v>1</v>
      </c>
      <c r="BU126" s="11" t="s">
        <v>2079</v>
      </c>
      <c r="BV126" s="12" t="s">
        <v>2079</v>
      </c>
      <c r="BW126" s="12" t="b">
        <f t="shared" si="44"/>
        <v>1</v>
      </c>
      <c r="BX126" s="11" t="s">
        <v>2080</v>
      </c>
      <c r="BY126" s="11" t="s">
        <v>2081</v>
      </c>
      <c r="BZ126" s="12" t="s">
        <v>2081</v>
      </c>
      <c r="CA126" s="12" t="b">
        <f t="shared" si="45"/>
        <v>1</v>
      </c>
      <c r="CB126" s="11" t="s">
        <v>203</v>
      </c>
      <c r="CC126" s="11" t="s">
        <v>203</v>
      </c>
      <c r="CD126" s="11" t="b">
        <f t="shared" si="46"/>
        <v>1</v>
      </c>
      <c r="CE126" s="11" t="s">
        <v>2079</v>
      </c>
      <c r="CF126" s="12" t="s">
        <v>2079</v>
      </c>
      <c r="CG126" s="12" t="b">
        <f t="shared" si="47"/>
        <v>1</v>
      </c>
      <c r="CH126" s="11" t="s">
        <v>2080</v>
      </c>
      <c r="CI126" s="11" t="s">
        <v>2081</v>
      </c>
      <c r="CJ126" s="12" t="s">
        <v>2081</v>
      </c>
      <c r="CK126" s="12" t="b">
        <f t="shared" si="48"/>
        <v>1</v>
      </c>
      <c r="CL126" s="25"/>
      <c r="CM126" s="11" t="s">
        <v>1128</v>
      </c>
      <c r="CN126" s="11" t="s">
        <v>1309</v>
      </c>
      <c r="CO126" s="11" t="b">
        <f t="shared" si="49"/>
        <v>0</v>
      </c>
      <c r="CP126" s="12" t="s">
        <v>63</v>
      </c>
      <c r="CQ126" s="12" t="s">
        <v>63</v>
      </c>
      <c r="CR126" s="12" t="b">
        <f t="shared" si="50"/>
        <v>1</v>
      </c>
      <c r="CS126" s="11" t="b">
        <v>0</v>
      </c>
      <c r="CT126" s="11" t="s">
        <v>280</v>
      </c>
      <c r="CU126" s="11" t="b">
        <f t="shared" si="51"/>
        <v>0</v>
      </c>
      <c r="CV126" s="12" t="s">
        <v>1130</v>
      </c>
      <c r="CW126" s="12" t="s">
        <v>63</v>
      </c>
      <c r="CX126" s="12" t="b">
        <f t="shared" si="52"/>
        <v>0</v>
      </c>
      <c r="CY126" s="25"/>
      <c r="CZ126" s="11" t="s">
        <v>211</v>
      </c>
      <c r="DA126" s="11" t="s">
        <v>211</v>
      </c>
      <c r="DB126" s="11" t="b">
        <f t="shared" si="53"/>
        <v>1</v>
      </c>
      <c r="DC126" s="11" t="s">
        <v>212</v>
      </c>
      <c r="DD126" s="12" t="s">
        <v>73</v>
      </c>
      <c r="DE126" s="12" t="s">
        <v>73</v>
      </c>
      <c r="DF126" s="13" t="b">
        <f t="shared" si="54"/>
        <v>1</v>
      </c>
      <c r="DG126" s="12" t="s">
        <v>73</v>
      </c>
      <c r="DH126" s="12" t="s">
        <v>73</v>
      </c>
      <c r="DI126" s="12" t="b">
        <f t="shared" si="55"/>
        <v>1</v>
      </c>
      <c r="DJ126" s="12" t="s">
        <v>73</v>
      </c>
      <c r="DK126" s="12" t="s">
        <v>73</v>
      </c>
      <c r="DL126" s="12" t="s">
        <v>73</v>
      </c>
      <c r="DM126" s="12" t="s">
        <v>73</v>
      </c>
      <c r="DN126" s="12" t="s">
        <v>73</v>
      </c>
      <c r="DO126" s="12" t="s">
        <v>73</v>
      </c>
      <c r="DP126" s="12" t="s">
        <v>73</v>
      </c>
      <c r="DQ126" s="12" t="s">
        <v>73</v>
      </c>
      <c r="DR126" s="12" t="s">
        <v>73</v>
      </c>
      <c r="DS126" s="12" t="s">
        <v>73</v>
      </c>
      <c r="DT126" s="12" t="s">
        <v>73</v>
      </c>
      <c r="DU126" s="25"/>
      <c r="DV126" s="11" t="s">
        <v>2082</v>
      </c>
      <c r="DW126" s="11" t="s">
        <v>9216</v>
      </c>
      <c r="DX126" s="13" t="s">
        <v>9530</v>
      </c>
      <c r="DY126" s="12" t="s">
        <v>9037</v>
      </c>
      <c r="DZ126" s="12" t="s">
        <v>9038</v>
      </c>
      <c r="EA126" s="14" t="s">
        <v>63</v>
      </c>
      <c r="EB126" s="14">
        <v>45521</v>
      </c>
      <c r="EC126" s="14">
        <v>45801</v>
      </c>
      <c r="ED126" s="14">
        <v>45801</v>
      </c>
      <c r="EE126" s="136" t="b">
        <f>Table4[[#This Row],[Laatst gewijzigd op]]=Table4[[#This Row],[LastModifiedOn21]]</f>
        <v>1</v>
      </c>
      <c r="EF126" s="97"/>
    </row>
    <row r="127" spans="1:136" s="15" customFormat="1" ht="12.75" customHeight="1">
      <c r="A127" s="96">
        <v>125</v>
      </c>
      <c r="B127" s="44" t="s">
        <v>2084</v>
      </c>
      <c r="C127" s="44" t="s">
        <v>2084</v>
      </c>
      <c r="D127" s="44" t="b">
        <f t="shared" si="28"/>
        <v>1</v>
      </c>
      <c r="E127" s="44" t="s">
        <v>2085</v>
      </c>
      <c r="F127" s="44" t="s">
        <v>2086</v>
      </c>
      <c r="G127" s="44" t="s">
        <v>2086</v>
      </c>
      <c r="H127" s="44" t="b">
        <f t="shared" si="29"/>
        <v>1</v>
      </c>
      <c r="I127" s="11" t="s">
        <v>2087</v>
      </c>
      <c r="J127" s="12">
        <v>2215</v>
      </c>
      <c r="K127" s="12">
        <v>1744</v>
      </c>
      <c r="L127" s="13" t="s">
        <v>2088</v>
      </c>
      <c r="M127" s="13" t="s">
        <v>8844</v>
      </c>
      <c r="N127" s="13" t="s">
        <v>8845</v>
      </c>
      <c r="O127" s="13" t="s">
        <v>171</v>
      </c>
      <c r="P127" s="25"/>
      <c r="Q127" s="11" t="s">
        <v>1317</v>
      </c>
      <c r="R127" s="11" t="s">
        <v>1317</v>
      </c>
      <c r="S127" s="11" t="b">
        <f t="shared" si="30"/>
        <v>1</v>
      </c>
      <c r="T127" s="11" t="s">
        <v>1768</v>
      </c>
      <c r="U127" s="11" t="s">
        <v>1319</v>
      </c>
      <c r="V127" s="11" t="s">
        <v>1319</v>
      </c>
      <c r="W127" s="11" t="b">
        <f t="shared" si="31"/>
        <v>1</v>
      </c>
      <c r="X127" s="11" t="s">
        <v>1393</v>
      </c>
      <c r="Y127" s="11" t="s">
        <v>1393</v>
      </c>
      <c r="Z127" s="11" t="b">
        <f t="shared" si="32"/>
        <v>1</v>
      </c>
      <c r="AA127" s="11" t="s">
        <v>1393</v>
      </c>
      <c r="AB127" s="11" t="s">
        <v>1393</v>
      </c>
      <c r="AC127" s="11" t="s">
        <v>1393</v>
      </c>
      <c r="AD127" s="11" t="b">
        <f t="shared" si="33"/>
        <v>1</v>
      </c>
      <c r="AE127" s="11" t="s">
        <v>1321</v>
      </c>
      <c r="AF127" s="11" t="s">
        <v>1321</v>
      </c>
      <c r="AG127" s="11" t="b">
        <f t="shared" si="34"/>
        <v>1</v>
      </c>
      <c r="AH127" s="11" t="s">
        <v>2717</v>
      </c>
      <c r="AI127" s="11" t="s">
        <v>2752</v>
      </c>
      <c r="AJ127" s="11" t="s">
        <v>2752</v>
      </c>
      <c r="AK127" s="11" t="b">
        <f t="shared" si="35"/>
        <v>1</v>
      </c>
      <c r="AL127" s="12" t="s">
        <v>63</v>
      </c>
      <c r="AM127" s="11" t="s">
        <v>63</v>
      </c>
      <c r="AN127" s="11" t="b">
        <f t="shared" si="36"/>
        <v>1</v>
      </c>
      <c r="AO127" s="12" t="s">
        <v>63</v>
      </c>
      <c r="AP127" s="12" t="s">
        <v>63</v>
      </c>
      <c r="AQ127" s="11" t="s">
        <v>63</v>
      </c>
      <c r="AR127" s="11" t="b">
        <f t="shared" si="37"/>
        <v>1</v>
      </c>
      <c r="AS127" s="11" t="s">
        <v>61</v>
      </c>
      <c r="AT127" s="11"/>
      <c r="AU127" s="11"/>
      <c r="AV127" s="11"/>
      <c r="AW127" s="12"/>
      <c r="AX127" s="12" t="s">
        <v>61</v>
      </c>
      <c r="AY127" s="12" t="s">
        <v>63</v>
      </c>
      <c r="AZ127" s="12" t="s">
        <v>63</v>
      </c>
      <c r="BA127" s="12" t="b">
        <f t="shared" si="38"/>
        <v>1</v>
      </c>
      <c r="BB127" s="11" t="s">
        <v>2090</v>
      </c>
      <c r="BC127" s="12" t="s">
        <v>63</v>
      </c>
      <c r="BD127" s="12" t="s">
        <v>63</v>
      </c>
      <c r="BE127" s="12" t="b">
        <f t="shared" si="39"/>
        <v>1</v>
      </c>
      <c r="BF127" s="13" t="s">
        <v>2091</v>
      </c>
      <c r="BG127" s="13" t="s">
        <v>2092</v>
      </c>
      <c r="BH127" s="11" t="s">
        <v>203</v>
      </c>
      <c r="BI127" s="11" t="s">
        <v>203</v>
      </c>
      <c r="BJ127" s="11" t="b">
        <f t="shared" si="40"/>
        <v>1</v>
      </c>
      <c r="BK127" s="11" t="s">
        <v>2079</v>
      </c>
      <c r="BL127" s="11" t="s">
        <v>2079</v>
      </c>
      <c r="BM127" s="11" t="b">
        <f t="shared" si="41"/>
        <v>1</v>
      </c>
      <c r="BN127" s="11" t="s">
        <v>2093</v>
      </c>
      <c r="BO127" s="11" t="s">
        <v>2081</v>
      </c>
      <c r="BP127" s="11" t="s">
        <v>2081</v>
      </c>
      <c r="BQ127" s="11" t="b">
        <f t="shared" si="42"/>
        <v>1</v>
      </c>
      <c r="BR127" s="11" t="s">
        <v>203</v>
      </c>
      <c r="BS127" s="11" t="s">
        <v>203</v>
      </c>
      <c r="BT127" s="11" t="b">
        <f t="shared" si="43"/>
        <v>1</v>
      </c>
      <c r="BU127" s="11" t="s">
        <v>2079</v>
      </c>
      <c r="BV127" s="12" t="s">
        <v>2079</v>
      </c>
      <c r="BW127" s="12" t="b">
        <f t="shared" si="44"/>
        <v>1</v>
      </c>
      <c r="BX127" s="11" t="s">
        <v>2093</v>
      </c>
      <c r="BY127" s="11" t="s">
        <v>2081</v>
      </c>
      <c r="BZ127" s="12" t="s">
        <v>2081</v>
      </c>
      <c r="CA127" s="12" t="b">
        <f t="shared" si="45"/>
        <v>1</v>
      </c>
      <c r="CB127" s="11" t="s">
        <v>203</v>
      </c>
      <c r="CC127" s="11" t="s">
        <v>203</v>
      </c>
      <c r="CD127" s="11" t="b">
        <f t="shared" si="46"/>
        <v>1</v>
      </c>
      <c r="CE127" s="11" t="s">
        <v>2079</v>
      </c>
      <c r="CF127" s="12" t="s">
        <v>2079</v>
      </c>
      <c r="CG127" s="12" t="b">
        <f t="shared" si="47"/>
        <v>1</v>
      </c>
      <c r="CH127" s="11" t="s">
        <v>2093</v>
      </c>
      <c r="CI127" s="11" t="s">
        <v>2081</v>
      </c>
      <c r="CJ127" s="12" t="s">
        <v>2081</v>
      </c>
      <c r="CK127" s="12" t="b">
        <f t="shared" si="48"/>
        <v>1</v>
      </c>
      <c r="CL127" s="25"/>
      <c r="CM127" s="11" t="s">
        <v>135</v>
      </c>
      <c r="CN127" s="11" t="s">
        <v>8917</v>
      </c>
      <c r="CO127" s="11" t="b">
        <f t="shared" si="49"/>
        <v>0</v>
      </c>
      <c r="CP127" s="11" t="s">
        <v>1396</v>
      </c>
      <c r="CQ127" s="12" t="s">
        <v>1327</v>
      </c>
      <c r="CR127" s="12" t="b">
        <f t="shared" si="50"/>
        <v>0</v>
      </c>
      <c r="CS127" s="11" t="b">
        <v>0</v>
      </c>
      <c r="CT127" s="11" t="s">
        <v>114</v>
      </c>
      <c r="CU127" s="11" t="b">
        <f t="shared" si="51"/>
        <v>1</v>
      </c>
      <c r="CV127" s="12" t="s">
        <v>63</v>
      </c>
      <c r="CW127" s="12" t="s">
        <v>63</v>
      </c>
      <c r="CX127" s="12" t="b">
        <f t="shared" si="52"/>
        <v>1</v>
      </c>
      <c r="CY127" s="25"/>
      <c r="CZ127" s="11" t="s">
        <v>211</v>
      </c>
      <c r="DA127" s="11" t="s">
        <v>211</v>
      </c>
      <c r="DB127" s="11" t="b">
        <f t="shared" si="53"/>
        <v>1</v>
      </c>
      <c r="DC127" s="11" t="s">
        <v>212</v>
      </c>
      <c r="DD127" s="12" t="s">
        <v>73</v>
      </c>
      <c r="DE127" s="12" t="s">
        <v>73</v>
      </c>
      <c r="DF127" s="13" t="b">
        <f t="shared" si="54"/>
        <v>1</v>
      </c>
      <c r="DG127" s="12" t="s">
        <v>73</v>
      </c>
      <c r="DH127" s="12" t="s">
        <v>73</v>
      </c>
      <c r="DI127" s="12" t="b">
        <f t="shared" si="55"/>
        <v>1</v>
      </c>
      <c r="DJ127" s="12" t="s">
        <v>73</v>
      </c>
      <c r="DK127" s="12" t="s">
        <v>73</v>
      </c>
      <c r="DL127" s="12" t="s">
        <v>73</v>
      </c>
      <c r="DM127" s="12" t="s">
        <v>73</v>
      </c>
      <c r="DN127" s="12" t="s">
        <v>73</v>
      </c>
      <c r="DO127" s="12" t="s">
        <v>73</v>
      </c>
      <c r="DP127" s="12" t="s">
        <v>73</v>
      </c>
      <c r="DQ127" s="12" t="s">
        <v>73</v>
      </c>
      <c r="DR127" s="12" t="s">
        <v>73</v>
      </c>
      <c r="DS127" s="12" t="s">
        <v>73</v>
      </c>
      <c r="DT127" s="12" t="s">
        <v>73</v>
      </c>
      <c r="DU127" s="25"/>
      <c r="DV127" s="11" t="s">
        <v>2094</v>
      </c>
      <c r="DW127" s="11" t="s">
        <v>9324</v>
      </c>
      <c r="DX127" s="13" t="s">
        <v>9531</v>
      </c>
      <c r="DY127" s="12" t="s">
        <v>9037</v>
      </c>
      <c r="DZ127" s="12" t="s">
        <v>9038</v>
      </c>
      <c r="EA127" s="14" t="s">
        <v>63</v>
      </c>
      <c r="EB127" s="14" t="s">
        <v>63</v>
      </c>
      <c r="EC127" s="14">
        <v>45346</v>
      </c>
      <c r="ED127" s="14">
        <v>45346</v>
      </c>
      <c r="EE127" s="136" t="b">
        <f>Table4[[#This Row],[Laatst gewijzigd op]]=Table4[[#This Row],[LastModifiedOn21]]</f>
        <v>1</v>
      </c>
      <c r="EF127" s="97"/>
    </row>
    <row r="128" spans="1:136" s="10" customFormat="1" ht="12.75" customHeight="1">
      <c r="A128" s="96">
        <v>126</v>
      </c>
      <c r="B128" s="44" t="s">
        <v>2096</v>
      </c>
      <c r="C128" s="44" t="s">
        <v>2096</v>
      </c>
      <c r="D128" s="44" t="b">
        <f t="shared" si="28"/>
        <v>1</v>
      </c>
      <c r="E128" s="44" t="s">
        <v>2097</v>
      </c>
      <c r="F128" s="44" t="s">
        <v>2098</v>
      </c>
      <c r="G128" s="44" t="s">
        <v>2098</v>
      </c>
      <c r="H128" s="44" t="b">
        <f t="shared" si="29"/>
        <v>1</v>
      </c>
      <c r="I128" s="11" t="s">
        <v>2099</v>
      </c>
      <c r="J128" s="12">
        <v>2218</v>
      </c>
      <c r="K128" s="12">
        <v>1750</v>
      </c>
      <c r="L128" s="13" t="s">
        <v>2100</v>
      </c>
      <c r="M128" s="13" t="s">
        <v>8844</v>
      </c>
      <c r="N128" s="13" t="s">
        <v>8845</v>
      </c>
      <c r="O128" s="13" t="s">
        <v>171</v>
      </c>
      <c r="P128" s="25"/>
      <c r="Q128" s="11" t="s">
        <v>2101</v>
      </c>
      <c r="R128" s="11" t="s">
        <v>2101</v>
      </c>
      <c r="S128" s="11" t="b">
        <f t="shared" si="30"/>
        <v>1</v>
      </c>
      <c r="T128" s="11" t="s">
        <v>2102</v>
      </c>
      <c r="U128" s="11" t="s">
        <v>2103</v>
      </c>
      <c r="V128" s="11" t="s">
        <v>2103</v>
      </c>
      <c r="W128" s="11" t="b">
        <f t="shared" si="31"/>
        <v>1</v>
      </c>
      <c r="X128" s="11" t="s">
        <v>2104</v>
      </c>
      <c r="Y128" s="11" t="s">
        <v>2104</v>
      </c>
      <c r="Z128" s="11" t="b">
        <f t="shared" si="32"/>
        <v>1</v>
      </c>
      <c r="AA128" s="11" t="s">
        <v>2105</v>
      </c>
      <c r="AB128" s="11" t="s">
        <v>2104</v>
      </c>
      <c r="AC128" s="11" t="s">
        <v>2104</v>
      </c>
      <c r="AD128" s="11" t="b">
        <f t="shared" si="33"/>
        <v>1</v>
      </c>
      <c r="AE128" s="11" t="s">
        <v>9532</v>
      </c>
      <c r="AF128" s="11" t="s">
        <v>9532</v>
      </c>
      <c r="AG128" s="11" t="b">
        <f t="shared" si="34"/>
        <v>1</v>
      </c>
      <c r="AH128" s="11" t="s">
        <v>9533</v>
      </c>
      <c r="AI128" s="11" t="s">
        <v>9534</v>
      </c>
      <c r="AJ128" s="11" t="s">
        <v>9534</v>
      </c>
      <c r="AK128" s="11" t="b">
        <f t="shared" si="35"/>
        <v>1</v>
      </c>
      <c r="AL128" s="11" t="s">
        <v>9535</v>
      </c>
      <c r="AM128" s="11" t="s">
        <v>63</v>
      </c>
      <c r="AN128" s="11" t="b">
        <f t="shared" si="36"/>
        <v>0</v>
      </c>
      <c r="AO128" s="11" t="s">
        <v>9536</v>
      </c>
      <c r="AP128" s="13" t="s">
        <v>9537</v>
      </c>
      <c r="AQ128" s="11" t="s">
        <v>63</v>
      </c>
      <c r="AR128" s="11" t="b">
        <f t="shared" si="37"/>
        <v>0</v>
      </c>
      <c r="AS128" s="11" t="s">
        <v>61</v>
      </c>
      <c r="AT128" s="11"/>
      <c r="AU128" s="11"/>
      <c r="AV128" s="11"/>
      <c r="AW128" s="11"/>
      <c r="AX128" s="12" t="s">
        <v>61</v>
      </c>
      <c r="AY128" s="11" t="s">
        <v>9538</v>
      </c>
      <c r="AZ128" s="12" t="s">
        <v>158</v>
      </c>
      <c r="BA128" s="12" t="b">
        <f t="shared" si="38"/>
        <v>0</v>
      </c>
      <c r="BB128" s="11" t="s">
        <v>9470</v>
      </c>
      <c r="BC128" s="11" t="s">
        <v>9539</v>
      </c>
      <c r="BD128" s="12" t="s">
        <v>159</v>
      </c>
      <c r="BE128" s="12" t="b">
        <f t="shared" si="39"/>
        <v>0</v>
      </c>
      <c r="BF128" s="13" t="s">
        <v>2107</v>
      </c>
      <c r="BG128" s="13" t="s">
        <v>9540</v>
      </c>
      <c r="BH128" s="11" t="s">
        <v>203</v>
      </c>
      <c r="BI128" s="11" t="s">
        <v>203</v>
      </c>
      <c r="BJ128" s="11" t="b">
        <f t="shared" si="40"/>
        <v>1</v>
      </c>
      <c r="BK128" s="11" t="s">
        <v>9541</v>
      </c>
      <c r="BL128" s="11" t="s">
        <v>9541</v>
      </c>
      <c r="BM128" s="11" t="b">
        <f t="shared" si="41"/>
        <v>1</v>
      </c>
      <c r="BN128" s="11" t="s">
        <v>9542</v>
      </c>
      <c r="BO128" s="11" t="s">
        <v>9543</v>
      </c>
      <c r="BP128" s="11" t="s">
        <v>9544</v>
      </c>
      <c r="BQ128" s="11" t="b">
        <f t="shared" si="42"/>
        <v>0</v>
      </c>
      <c r="BR128" s="11" t="s">
        <v>254</v>
      </c>
      <c r="BS128" s="11" t="s">
        <v>254</v>
      </c>
      <c r="BT128" s="11" t="b">
        <f t="shared" si="43"/>
        <v>1</v>
      </c>
      <c r="BU128" s="12" t="s">
        <v>63</v>
      </c>
      <c r="BV128" s="12" t="s">
        <v>63</v>
      </c>
      <c r="BW128" s="12" t="b">
        <f t="shared" si="44"/>
        <v>1</v>
      </c>
      <c r="BX128" s="12" t="s">
        <v>63</v>
      </c>
      <c r="BY128" s="12" t="s">
        <v>63</v>
      </c>
      <c r="BZ128" s="12" t="s">
        <v>63</v>
      </c>
      <c r="CA128" s="12" t="b">
        <f t="shared" si="45"/>
        <v>1</v>
      </c>
      <c r="CB128" s="11" t="s">
        <v>254</v>
      </c>
      <c r="CC128" s="11" t="s">
        <v>254</v>
      </c>
      <c r="CD128" s="11" t="b">
        <f t="shared" si="46"/>
        <v>1</v>
      </c>
      <c r="CE128" s="12" t="s">
        <v>63</v>
      </c>
      <c r="CF128" s="12" t="s">
        <v>63</v>
      </c>
      <c r="CG128" s="12" t="b">
        <f t="shared" si="47"/>
        <v>1</v>
      </c>
      <c r="CH128" s="12" t="s">
        <v>63</v>
      </c>
      <c r="CI128" s="12" t="s">
        <v>63</v>
      </c>
      <c r="CJ128" s="12" t="s">
        <v>63</v>
      </c>
      <c r="CK128" s="12" t="b">
        <f t="shared" si="48"/>
        <v>1</v>
      </c>
      <c r="CL128" s="25"/>
      <c r="CM128" s="11" t="s">
        <v>1128</v>
      </c>
      <c r="CN128" s="11" t="s">
        <v>1309</v>
      </c>
      <c r="CO128" s="11" t="b">
        <f t="shared" si="49"/>
        <v>0</v>
      </c>
      <c r="CP128" s="12" t="s">
        <v>63</v>
      </c>
      <c r="CQ128" s="12" t="s">
        <v>63</v>
      </c>
      <c r="CR128" s="12" t="b">
        <f t="shared" si="50"/>
        <v>1</v>
      </c>
      <c r="CS128" s="11" t="b">
        <v>0</v>
      </c>
      <c r="CT128" s="11" t="s">
        <v>69</v>
      </c>
      <c r="CU128" s="11" t="b">
        <f t="shared" si="51"/>
        <v>1</v>
      </c>
      <c r="CV128" s="12" t="s">
        <v>1130</v>
      </c>
      <c r="CW128" s="12" t="s">
        <v>63</v>
      </c>
      <c r="CX128" s="12" t="b">
        <f t="shared" si="52"/>
        <v>0</v>
      </c>
      <c r="CY128" s="25"/>
      <c r="CZ128" s="11" t="s">
        <v>211</v>
      </c>
      <c r="DA128" s="11" t="s">
        <v>211</v>
      </c>
      <c r="DB128" s="11" t="b">
        <f t="shared" si="53"/>
        <v>1</v>
      </c>
      <c r="DC128" s="11" t="s">
        <v>212</v>
      </c>
      <c r="DD128" s="12" t="s">
        <v>73</v>
      </c>
      <c r="DE128" s="12" t="s">
        <v>73</v>
      </c>
      <c r="DF128" s="13" t="b">
        <f t="shared" si="54"/>
        <v>1</v>
      </c>
      <c r="DG128" s="12" t="s">
        <v>73</v>
      </c>
      <c r="DH128" s="12" t="s">
        <v>73</v>
      </c>
      <c r="DI128" s="12" t="b">
        <f t="shared" si="55"/>
        <v>1</v>
      </c>
      <c r="DJ128" s="12" t="s">
        <v>73</v>
      </c>
      <c r="DK128" s="12" t="s">
        <v>73</v>
      </c>
      <c r="DL128" s="12" t="s">
        <v>73</v>
      </c>
      <c r="DM128" s="12" t="s">
        <v>73</v>
      </c>
      <c r="DN128" s="12" t="s">
        <v>73</v>
      </c>
      <c r="DO128" s="12" t="s">
        <v>73</v>
      </c>
      <c r="DP128" s="12" t="s">
        <v>73</v>
      </c>
      <c r="DQ128" s="12" t="s">
        <v>73</v>
      </c>
      <c r="DR128" s="12" t="s">
        <v>73</v>
      </c>
      <c r="DS128" s="12" t="s">
        <v>73</v>
      </c>
      <c r="DT128" s="12" t="s">
        <v>73</v>
      </c>
      <c r="DU128" s="25"/>
      <c r="DV128" s="11" t="s">
        <v>2109</v>
      </c>
      <c r="DW128" s="11" t="s">
        <v>9216</v>
      </c>
      <c r="DX128" s="13" t="s">
        <v>9545</v>
      </c>
      <c r="DY128" s="12" t="s">
        <v>9037</v>
      </c>
      <c r="DZ128" s="12" t="s">
        <v>9038</v>
      </c>
      <c r="EA128" s="14" t="s">
        <v>63</v>
      </c>
      <c r="EB128" s="14">
        <v>45521</v>
      </c>
      <c r="EC128" s="14">
        <v>45346</v>
      </c>
      <c r="ED128" s="14">
        <v>45346</v>
      </c>
      <c r="EE128" s="136" t="b">
        <f>Table4[[#This Row],[Laatst gewijzigd op]]=Table4[[#This Row],[LastModifiedOn21]]</f>
        <v>1</v>
      </c>
      <c r="EF128" s="97"/>
    </row>
    <row r="129" spans="1:136" s="15" customFormat="1" ht="12.75" customHeight="1">
      <c r="A129" s="96">
        <v>127</v>
      </c>
      <c r="B129" s="44" t="s">
        <v>2111</v>
      </c>
      <c r="C129" s="44" t="s">
        <v>2112</v>
      </c>
      <c r="D129" s="44" t="b">
        <f t="shared" si="28"/>
        <v>0</v>
      </c>
      <c r="E129" s="44" t="s">
        <v>2113</v>
      </c>
      <c r="F129" s="44" t="s">
        <v>2114</v>
      </c>
      <c r="G129" s="44" t="s">
        <v>2114</v>
      </c>
      <c r="H129" s="44" t="b">
        <f t="shared" si="29"/>
        <v>1</v>
      </c>
      <c r="I129" s="11" t="s">
        <v>2115</v>
      </c>
      <c r="J129" s="12">
        <v>2219</v>
      </c>
      <c r="K129" s="12">
        <v>1750</v>
      </c>
      <c r="L129" s="13" t="s">
        <v>2116</v>
      </c>
      <c r="M129" s="13" t="s">
        <v>8844</v>
      </c>
      <c r="N129" s="13" t="s">
        <v>8845</v>
      </c>
      <c r="O129" s="13" t="s">
        <v>171</v>
      </c>
      <c r="P129" s="25"/>
      <c r="Q129" s="11" t="s">
        <v>2117</v>
      </c>
      <c r="R129" s="11" t="s">
        <v>2117</v>
      </c>
      <c r="S129" s="11" t="b">
        <f t="shared" si="30"/>
        <v>1</v>
      </c>
      <c r="T129" s="11" t="s">
        <v>2118</v>
      </c>
      <c r="U129" s="11" t="s">
        <v>2119</v>
      </c>
      <c r="V129" s="11" t="s">
        <v>2119</v>
      </c>
      <c r="W129" s="11" t="b">
        <f t="shared" si="31"/>
        <v>1</v>
      </c>
      <c r="X129" s="11" t="s">
        <v>2120</v>
      </c>
      <c r="Y129" s="11" t="s">
        <v>2120</v>
      </c>
      <c r="Z129" s="11" t="b">
        <f t="shared" si="32"/>
        <v>1</v>
      </c>
      <c r="AA129" s="11" t="s">
        <v>2120</v>
      </c>
      <c r="AB129" s="11" t="s">
        <v>2120</v>
      </c>
      <c r="AC129" s="11" t="s">
        <v>2120</v>
      </c>
      <c r="AD129" s="11" t="b">
        <f t="shared" si="33"/>
        <v>1</v>
      </c>
      <c r="AE129" s="11" t="s">
        <v>4664</v>
      </c>
      <c r="AF129" s="11" t="s">
        <v>4664</v>
      </c>
      <c r="AG129" s="11" t="b">
        <f t="shared" si="34"/>
        <v>1</v>
      </c>
      <c r="AH129" s="11" t="s">
        <v>9546</v>
      </c>
      <c r="AI129" s="11" t="s">
        <v>9547</v>
      </c>
      <c r="AJ129" s="11" t="s">
        <v>9547</v>
      </c>
      <c r="AK129" s="11" t="b">
        <f t="shared" si="35"/>
        <v>1</v>
      </c>
      <c r="AL129" s="11" t="s">
        <v>9548</v>
      </c>
      <c r="AM129" s="11" t="s">
        <v>9548</v>
      </c>
      <c r="AN129" s="11" t="b">
        <f t="shared" si="36"/>
        <v>1</v>
      </c>
      <c r="AO129" s="16" t="s">
        <v>9549</v>
      </c>
      <c r="AP129" s="11" t="s">
        <v>9550</v>
      </c>
      <c r="AQ129" s="11" t="s">
        <v>9550</v>
      </c>
      <c r="AR129" s="11" t="b">
        <f t="shared" si="37"/>
        <v>1</v>
      </c>
      <c r="AS129" s="11" t="s">
        <v>61</v>
      </c>
      <c r="AT129" s="11"/>
      <c r="AU129" s="11"/>
      <c r="AV129" s="11"/>
      <c r="AW129" s="12"/>
      <c r="AX129" s="12" t="s">
        <v>61</v>
      </c>
      <c r="AY129" s="12" t="s">
        <v>63</v>
      </c>
      <c r="AZ129" s="12" t="s">
        <v>63</v>
      </c>
      <c r="BA129" s="12" t="b">
        <f t="shared" si="38"/>
        <v>1</v>
      </c>
      <c r="BB129" s="12" t="s">
        <v>63</v>
      </c>
      <c r="BC129" s="12" t="s">
        <v>63</v>
      </c>
      <c r="BD129" s="12" t="s">
        <v>63</v>
      </c>
      <c r="BE129" s="12" t="b">
        <f t="shared" si="39"/>
        <v>1</v>
      </c>
      <c r="BF129" s="13" t="s">
        <v>2122</v>
      </c>
      <c r="BG129" s="13" t="s">
        <v>63</v>
      </c>
      <c r="BH129" s="11" t="s">
        <v>203</v>
      </c>
      <c r="BI129" s="11" t="s">
        <v>203</v>
      </c>
      <c r="BJ129" s="11" t="b">
        <f t="shared" si="40"/>
        <v>1</v>
      </c>
      <c r="BK129" s="11" t="s">
        <v>2123</v>
      </c>
      <c r="BL129" s="11" t="s">
        <v>2124</v>
      </c>
      <c r="BM129" s="11" t="b">
        <f t="shared" si="41"/>
        <v>0</v>
      </c>
      <c r="BN129" s="11" t="s">
        <v>2125</v>
      </c>
      <c r="BO129" s="11" t="s">
        <v>2126</v>
      </c>
      <c r="BP129" s="11" t="s">
        <v>2126</v>
      </c>
      <c r="BQ129" s="11" t="b">
        <f t="shared" si="42"/>
        <v>1</v>
      </c>
      <c r="BR129" s="11" t="s">
        <v>203</v>
      </c>
      <c r="BS129" s="11" t="s">
        <v>254</v>
      </c>
      <c r="BT129" s="11" t="b">
        <f t="shared" si="43"/>
        <v>0</v>
      </c>
      <c r="BU129" s="11" t="s">
        <v>2123</v>
      </c>
      <c r="BV129" s="12" t="s">
        <v>63</v>
      </c>
      <c r="BW129" s="12" t="b">
        <f t="shared" si="44"/>
        <v>0</v>
      </c>
      <c r="BX129" s="11" t="s">
        <v>2125</v>
      </c>
      <c r="BY129" s="11" t="s">
        <v>2127</v>
      </c>
      <c r="BZ129" s="12" t="s">
        <v>63</v>
      </c>
      <c r="CA129" s="12" t="b">
        <f t="shared" si="45"/>
        <v>0</v>
      </c>
      <c r="CB129" s="11" t="s">
        <v>203</v>
      </c>
      <c r="CC129" s="11" t="s">
        <v>254</v>
      </c>
      <c r="CD129" s="11" t="b">
        <f t="shared" si="46"/>
        <v>0</v>
      </c>
      <c r="CE129" s="11" t="s">
        <v>2123</v>
      </c>
      <c r="CF129" s="12" t="s">
        <v>63</v>
      </c>
      <c r="CG129" s="12" t="b">
        <f t="shared" si="47"/>
        <v>0</v>
      </c>
      <c r="CH129" s="11" t="s">
        <v>2125</v>
      </c>
      <c r="CI129" s="11" t="s">
        <v>2127</v>
      </c>
      <c r="CJ129" s="12" t="s">
        <v>63</v>
      </c>
      <c r="CK129" s="12" t="b">
        <f t="shared" si="48"/>
        <v>0</v>
      </c>
      <c r="CL129" s="25"/>
      <c r="CM129" s="11" t="s">
        <v>135</v>
      </c>
      <c r="CN129" s="11" t="s">
        <v>8917</v>
      </c>
      <c r="CO129" s="11" t="b">
        <f t="shared" si="49"/>
        <v>0</v>
      </c>
      <c r="CP129" s="11" t="s">
        <v>1326</v>
      </c>
      <c r="CQ129" s="12" t="s">
        <v>1327</v>
      </c>
      <c r="CR129" s="12" t="b">
        <f t="shared" si="50"/>
        <v>0</v>
      </c>
      <c r="CS129" s="11" t="b">
        <v>0</v>
      </c>
      <c r="CT129" s="11" t="s">
        <v>114</v>
      </c>
      <c r="CU129" s="11" t="b">
        <f t="shared" si="51"/>
        <v>1</v>
      </c>
      <c r="CV129" s="12" t="s">
        <v>63</v>
      </c>
      <c r="CW129" s="12" t="s">
        <v>63</v>
      </c>
      <c r="CX129" s="12" t="b">
        <f t="shared" si="52"/>
        <v>1</v>
      </c>
      <c r="CY129" s="25"/>
      <c r="CZ129" s="11" t="s">
        <v>211</v>
      </c>
      <c r="DA129" s="11" t="s">
        <v>211</v>
      </c>
      <c r="DB129" s="11" t="b">
        <f t="shared" si="53"/>
        <v>1</v>
      </c>
      <c r="DC129" s="11" t="s">
        <v>212</v>
      </c>
      <c r="DD129" s="12" t="s">
        <v>73</v>
      </c>
      <c r="DE129" s="12" t="s">
        <v>73</v>
      </c>
      <c r="DF129" s="13" t="b">
        <f t="shared" si="54"/>
        <v>1</v>
      </c>
      <c r="DG129" s="12" t="s">
        <v>73</v>
      </c>
      <c r="DH129" s="12" t="s">
        <v>73</v>
      </c>
      <c r="DI129" s="12" t="b">
        <f t="shared" si="55"/>
        <v>1</v>
      </c>
      <c r="DJ129" s="12" t="s">
        <v>73</v>
      </c>
      <c r="DK129" s="12" t="s">
        <v>73</v>
      </c>
      <c r="DL129" s="12" t="s">
        <v>73</v>
      </c>
      <c r="DM129" s="12" t="s">
        <v>73</v>
      </c>
      <c r="DN129" s="12" t="s">
        <v>73</v>
      </c>
      <c r="DO129" s="12" t="s">
        <v>73</v>
      </c>
      <c r="DP129" s="12" t="s">
        <v>73</v>
      </c>
      <c r="DQ129" s="12" t="s">
        <v>73</v>
      </c>
      <c r="DR129" s="12" t="s">
        <v>73</v>
      </c>
      <c r="DS129" s="12" t="s">
        <v>73</v>
      </c>
      <c r="DT129" s="12" t="s">
        <v>73</v>
      </c>
      <c r="DU129" s="25"/>
      <c r="DV129" s="11" t="s">
        <v>2128</v>
      </c>
      <c r="DW129" s="11" t="s">
        <v>9324</v>
      </c>
      <c r="DX129" s="13" t="s">
        <v>9551</v>
      </c>
      <c r="DY129" s="12" t="s">
        <v>9037</v>
      </c>
      <c r="DZ129" s="12" t="s">
        <v>9038</v>
      </c>
      <c r="EA129" s="14" t="s">
        <v>63</v>
      </c>
      <c r="EB129" s="14" t="s">
        <v>63</v>
      </c>
      <c r="EC129" s="14">
        <v>45346</v>
      </c>
      <c r="ED129" s="14">
        <v>45346</v>
      </c>
      <c r="EE129" s="136" t="b">
        <f>Table4[[#This Row],[Laatst gewijzigd op]]=Table4[[#This Row],[LastModifiedOn21]]</f>
        <v>1</v>
      </c>
      <c r="EF129" s="97"/>
    </row>
    <row r="130" spans="1:136" s="15" customFormat="1" ht="12.75" customHeight="1">
      <c r="A130" s="96">
        <v>128</v>
      </c>
      <c r="B130" s="44" t="s">
        <v>2130</v>
      </c>
      <c r="C130" s="44" t="s">
        <v>2130</v>
      </c>
      <c r="D130" s="44" t="b">
        <f t="shared" si="28"/>
        <v>1</v>
      </c>
      <c r="E130" s="44" t="s">
        <v>2131</v>
      </c>
      <c r="F130" s="44" t="s">
        <v>2132</v>
      </c>
      <c r="G130" s="44" t="s">
        <v>2132</v>
      </c>
      <c r="H130" s="44" t="b">
        <f t="shared" si="29"/>
        <v>1</v>
      </c>
      <c r="I130" s="11" t="s">
        <v>2133</v>
      </c>
      <c r="J130" s="12">
        <v>2220</v>
      </c>
      <c r="K130" s="12">
        <v>4179</v>
      </c>
      <c r="L130" s="13" t="s">
        <v>9552</v>
      </c>
      <c r="M130" s="13" t="s">
        <v>8844</v>
      </c>
      <c r="N130" s="13" t="s">
        <v>8845</v>
      </c>
      <c r="O130" s="13" t="s">
        <v>171</v>
      </c>
      <c r="P130" s="25"/>
      <c r="Q130" s="11" t="s">
        <v>2135</v>
      </c>
      <c r="R130" s="11" t="s">
        <v>2135</v>
      </c>
      <c r="S130" s="11" t="b">
        <f t="shared" si="30"/>
        <v>1</v>
      </c>
      <c r="T130" s="11" t="s">
        <v>2136</v>
      </c>
      <c r="U130" s="11" t="s">
        <v>2137</v>
      </c>
      <c r="V130" s="11" t="s">
        <v>2137</v>
      </c>
      <c r="W130" s="11" t="b">
        <f t="shared" si="31"/>
        <v>1</v>
      </c>
      <c r="X130" s="11" t="s">
        <v>2138</v>
      </c>
      <c r="Y130" s="11" t="s">
        <v>2138</v>
      </c>
      <c r="Z130" s="11" t="b">
        <f t="shared" si="32"/>
        <v>1</v>
      </c>
      <c r="AA130" s="11" t="s">
        <v>2138</v>
      </c>
      <c r="AB130" s="11" t="s">
        <v>2138</v>
      </c>
      <c r="AC130" s="11" t="s">
        <v>2138</v>
      </c>
      <c r="AD130" s="11" t="b">
        <f t="shared" si="33"/>
        <v>1</v>
      </c>
      <c r="AE130" s="11" t="s">
        <v>9553</v>
      </c>
      <c r="AF130" s="11" t="s">
        <v>9554</v>
      </c>
      <c r="AG130" s="11" t="b">
        <f t="shared" si="34"/>
        <v>0</v>
      </c>
      <c r="AH130" s="11" t="s">
        <v>9555</v>
      </c>
      <c r="AI130" s="11" t="s">
        <v>9556</v>
      </c>
      <c r="AJ130" s="11" t="s">
        <v>9556</v>
      </c>
      <c r="AK130" s="11" t="b">
        <f t="shared" si="35"/>
        <v>1</v>
      </c>
      <c r="AL130" s="11"/>
      <c r="AM130" s="11" t="s">
        <v>63</v>
      </c>
      <c r="AN130" s="11" t="b">
        <f t="shared" si="36"/>
        <v>0</v>
      </c>
      <c r="AO130" s="16"/>
      <c r="AP130" s="11"/>
      <c r="AQ130" s="11" t="s">
        <v>63</v>
      </c>
      <c r="AR130" s="11" t="b">
        <f t="shared" si="37"/>
        <v>0</v>
      </c>
      <c r="AS130" s="11" t="s">
        <v>61</v>
      </c>
      <c r="AT130" s="11"/>
      <c r="AU130" s="11"/>
      <c r="AV130" s="11"/>
      <c r="AW130" s="12"/>
      <c r="AX130" s="12" t="s">
        <v>61</v>
      </c>
      <c r="AY130" s="12"/>
      <c r="AZ130" s="12" t="s">
        <v>63</v>
      </c>
      <c r="BA130" s="12" t="b">
        <f t="shared" si="38"/>
        <v>0</v>
      </c>
      <c r="BB130" s="12"/>
      <c r="BC130" s="12"/>
      <c r="BD130" s="12" t="s">
        <v>63</v>
      </c>
      <c r="BE130" s="12" t="b">
        <f t="shared" si="39"/>
        <v>0</v>
      </c>
      <c r="BF130" s="13" t="s">
        <v>2140</v>
      </c>
      <c r="BG130" s="13" t="s">
        <v>9557</v>
      </c>
      <c r="BH130" s="11" t="s">
        <v>203</v>
      </c>
      <c r="BI130" s="11" t="s">
        <v>203</v>
      </c>
      <c r="BJ130" s="11" t="b">
        <f t="shared" si="40"/>
        <v>1</v>
      </c>
      <c r="BK130" s="11" t="s">
        <v>2142</v>
      </c>
      <c r="BL130" s="11" t="s">
        <v>2142</v>
      </c>
      <c r="BM130" s="11" t="b">
        <f t="shared" si="41"/>
        <v>1</v>
      </c>
      <c r="BN130" s="11" t="s">
        <v>9558</v>
      </c>
      <c r="BO130" s="11" t="s">
        <v>9559</v>
      </c>
      <c r="BP130" s="11" t="s">
        <v>9559</v>
      </c>
      <c r="BQ130" s="11" t="b">
        <f t="shared" si="42"/>
        <v>1</v>
      </c>
      <c r="BR130" s="11" t="s">
        <v>254</v>
      </c>
      <c r="BS130" s="11" t="s">
        <v>203</v>
      </c>
      <c r="BT130" s="11" t="b">
        <f t="shared" si="43"/>
        <v>0</v>
      </c>
      <c r="BU130" s="19" t="s">
        <v>63</v>
      </c>
      <c r="BV130" s="12" t="s">
        <v>2142</v>
      </c>
      <c r="BW130" s="12" t="b">
        <f t="shared" si="44"/>
        <v>0</v>
      </c>
      <c r="BX130" s="19" t="s">
        <v>63</v>
      </c>
      <c r="BY130" s="19" t="s">
        <v>63</v>
      </c>
      <c r="BZ130" s="12" t="s">
        <v>9559</v>
      </c>
      <c r="CA130" s="12" t="b">
        <f t="shared" si="45"/>
        <v>0</v>
      </c>
      <c r="CB130" s="11" t="s">
        <v>254</v>
      </c>
      <c r="CC130" s="11" t="s">
        <v>203</v>
      </c>
      <c r="CD130" s="11" t="b">
        <f t="shared" si="46"/>
        <v>0</v>
      </c>
      <c r="CE130" s="19" t="s">
        <v>63</v>
      </c>
      <c r="CF130" s="12" t="s">
        <v>2142</v>
      </c>
      <c r="CG130" s="12" t="b">
        <f t="shared" si="47"/>
        <v>0</v>
      </c>
      <c r="CH130" s="19" t="s">
        <v>63</v>
      </c>
      <c r="CI130" s="19" t="s">
        <v>63</v>
      </c>
      <c r="CJ130" s="12" t="s">
        <v>9559</v>
      </c>
      <c r="CK130" s="12" t="b">
        <f t="shared" si="48"/>
        <v>0</v>
      </c>
      <c r="CL130" s="25"/>
      <c r="CM130" s="11" t="s">
        <v>135</v>
      </c>
      <c r="CN130" s="11" t="s">
        <v>6804</v>
      </c>
      <c r="CO130" s="11" t="b">
        <f t="shared" si="49"/>
        <v>0</v>
      </c>
      <c r="CP130" s="11" t="s">
        <v>2143</v>
      </c>
      <c r="CQ130" s="12" t="s">
        <v>2143</v>
      </c>
      <c r="CR130" s="12" t="b">
        <f t="shared" si="50"/>
        <v>1</v>
      </c>
      <c r="CS130" s="11" t="b">
        <v>0</v>
      </c>
      <c r="CT130" s="11" t="s">
        <v>69</v>
      </c>
      <c r="CU130" s="11" t="b">
        <f t="shared" si="51"/>
        <v>1</v>
      </c>
      <c r="CV130" s="12">
        <v>80</v>
      </c>
      <c r="CW130" s="12" t="s">
        <v>63</v>
      </c>
      <c r="CX130" s="12" t="b">
        <f t="shared" si="52"/>
        <v>0</v>
      </c>
      <c r="CY130" s="25"/>
      <c r="CZ130" s="11" t="s">
        <v>211</v>
      </c>
      <c r="DA130" s="11" t="s">
        <v>211</v>
      </c>
      <c r="DB130" s="11" t="b">
        <f t="shared" si="53"/>
        <v>1</v>
      </c>
      <c r="DC130" s="11" t="s">
        <v>212</v>
      </c>
      <c r="DD130" s="12" t="s">
        <v>73</v>
      </c>
      <c r="DE130" s="12" t="s">
        <v>73</v>
      </c>
      <c r="DF130" s="13" t="b">
        <f t="shared" si="54"/>
        <v>1</v>
      </c>
      <c r="DG130" s="12" t="s">
        <v>73</v>
      </c>
      <c r="DH130" s="12" t="s">
        <v>73</v>
      </c>
      <c r="DI130" s="12" t="b">
        <f t="shared" si="55"/>
        <v>1</v>
      </c>
      <c r="DJ130" s="12" t="s">
        <v>73</v>
      </c>
      <c r="DK130" s="12" t="s">
        <v>73</v>
      </c>
      <c r="DL130" s="12" t="s">
        <v>73</v>
      </c>
      <c r="DM130" s="12" t="s">
        <v>73</v>
      </c>
      <c r="DN130" s="12" t="s">
        <v>73</v>
      </c>
      <c r="DO130" s="12" t="s">
        <v>73</v>
      </c>
      <c r="DP130" s="12" t="s">
        <v>73</v>
      </c>
      <c r="DQ130" s="12" t="s">
        <v>73</v>
      </c>
      <c r="DR130" s="12" t="s">
        <v>73</v>
      </c>
      <c r="DS130" s="12" t="s">
        <v>73</v>
      </c>
      <c r="DT130" s="12" t="s">
        <v>73</v>
      </c>
      <c r="DU130" s="25"/>
      <c r="DV130" s="11" t="s">
        <v>2144</v>
      </c>
      <c r="DW130" s="11" t="s">
        <v>2133</v>
      </c>
      <c r="DX130" s="11" t="s">
        <v>9560</v>
      </c>
      <c r="DY130" s="12" t="s">
        <v>9037</v>
      </c>
      <c r="DZ130" s="12" t="s">
        <v>9038</v>
      </c>
      <c r="EA130" s="14">
        <v>45346</v>
      </c>
      <c r="EB130" s="14">
        <v>45521</v>
      </c>
      <c r="EC130" s="14">
        <v>45710</v>
      </c>
      <c r="ED130" s="14">
        <v>45710</v>
      </c>
      <c r="EE130" s="136" t="b">
        <f>Table4[[#This Row],[Laatst gewijzigd op]]=Table4[[#This Row],[LastModifiedOn21]]</f>
        <v>1</v>
      </c>
      <c r="EF130" s="97"/>
    </row>
    <row r="131" spans="1:136" s="15" customFormat="1" ht="12.75" customHeight="1">
      <c r="A131" s="96">
        <v>129</v>
      </c>
      <c r="B131" s="44" t="s">
        <v>2146</v>
      </c>
      <c r="C131" s="44" t="s">
        <v>2146</v>
      </c>
      <c r="D131" s="44" t="b">
        <f t="shared" ref="D131:D194" si="56">B131=C131</f>
        <v>1</v>
      </c>
      <c r="E131" s="44" t="s">
        <v>2147</v>
      </c>
      <c r="F131" s="44" t="s">
        <v>2148</v>
      </c>
      <c r="G131" s="44" t="s">
        <v>2148</v>
      </c>
      <c r="H131" s="44" t="b">
        <f t="shared" ref="H131:H194" si="57">F131=G131</f>
        <v>1</v>
      </c>
      <c r="I131" s="11" t="s">
        <v>2149</v>
      </c>
      <c r="J131" s="12">
        <v>2228</v>
      </c>
      <c r="K131" s="12">
        <v>4188</v>
      </c>
      <c r="L131" s="13" t="s">
        <v>2150</v>
      </c>
      <c r="M131" s="13" t="s">
        <v>8844</v>
      </c>
      <c r="N131" s="13" t="s">
        <v>8845</v>
      </c>
      <c r="O131" s="13" t="s">
        <v>171</v>
      </c>
      <c r="P131" s="25"/>
      <c r="Q131" s="11" t="s">
        <v>2151</v>
      </c>
      <c r="R131" s="11" t="s">
        <v>2151</v>
      </c>
      <c r="S131" s="11" t="b">
        <f t="shared" ref="S131:S194" si="58">Q131=R131</f>
        <v>1</v>
      </c>
      <c r="T131" s="11" t="s">
        <v>2152</v>
      </c>
      <c r="U131" s="11" t="s">
        <v>2153</v>
      </c>
      <c r="V131" s="11" t="s">
        <v>2153</v>
      </c>
      <c r="W131" s="11" t="b">
        <f t="shared" ref="W131:W194" si="59">U131=V131</f>
        <v>1</v>
      </c>
      <c r="X131" s="11" t="s">
        <v>9561</v>
      </c>
      <c r="Y131" s="11" t="s">
        <v>2154</v>
      </c>
      <c r="Z131" s="11" t="b">
        <f t="shared" ref="Z131:Z194" si="60">X131=Y131</f>
        <v>0</v>
      </c>
      <c r="AA131" s="11" t="s">
        <v>2154</v>
      </c>
      <c r="AB131" s="11" t="s">
        <v>9561</v>
      </c>
      <c r="AC131" s="11" t="s">
        <v>2154</v>
      </c>
      <c r="AD131" s="11" t="b">
        <f t="shared" ref="AD131:AD194" si="61">AB131=AC131</f>
        <v>0</v>
      </c>
      <c r="AE131" s="11" t="s">
        <v>2155</v>
      </c>
      <c r="AF131" s="11" t="s">
        <v>2156</v>
      </c>
      <c r="AG131" s="11" t="b">
        <f t="shared" ref="AG131:AG194" si="62">AE131=AF131</f>
        <v>0</v>
      </c>
      <c r="AH131" s="11" t="s">
        <v>2157</v>
      </c>
      <c r="AI131" s="11" t="s">
        <v>9562</v>
      </c>
      <c r="AJ131" s="11" t="s">
        <v>2159</v>
      </c>
      <c r="AK131" s="11" t="b">
        <f t="shared" ref="AK131:AK194" si="63">AI131=AJ131</f>
        <v>0</v>
      </c>
      <c r="AL131" s="11" t="s">
        <v>2160</v>
      </c>
      <c r="AM131" s="11" t="s">
        <v>2160</v>
      </c>
      <c r="AN131" s="11" t="b">
        <f t="shared" ref="AN131:AN194" si="64">AL131=AM131</f>
        <v>1</v>
      </c>
      <c r="AO131" s="16" t="s">
        <v>2161</v>
      </c>
      <c r="AP131" s="11" t="s">
        <v>2162</v>
      </c>
      <c r="AQ131" s="11" t="s">
        <v>2162</v>
      </c>
      <c r="AR131" s="11" t="b">
        <f t="shared" ref="AR131:AR194" si="65">AP131=AQ131</f>
        <v>1</v>
      </c>
      <c r="AS131" s="11" t="s">
        <v>61</v>
      </c>
      <c r="AT131" s="11"/>
      <c r="AU131" s="11"/>
      <c r="AV131" s="11"/>
      <c r="AW131" s="11"/>
      <c r="AX131" s="12" t="s">
        <v>61</v>
      </c>
      <c r="AY131" s="11" t="s">
        <v>9563</v>
      </c>
      <c r="AZ131" s="12" t="s">
        <v>158</v>
      </c>
      <c r="BA131" s="12" t="b">
        <f t="shared" ref="BA131:BA194" si="66">AY131=AZ131</f>
        <v>0</v>
      </c>
      <c r="BB131" s="11" t="s">
        <v>9470</v>
      </c>
      <c r="BC131" s="11" t="s">
        <v>9564</v>
      </c>
      <c r="BD131" s="12" t="s">
        <v>159</v>
      </c>
      <c r="BE131" s="12" t="b">
        <f t="shared" ref="BE131:BE194" si="67">BC131=BD131</f>
        <v>0</v>
      </c>
      <c r="BF131" s="13" t="s">
        <v>2163</v>
      </c>
      <c r="BG131" s="13" t="s">
        <v>2164</v>
      </c>
      <c r="BH131" s="11" t="s">
        <v>203</v>
      </c>
      <c r="BI131" s="11" t="s">
        <v>203</v>
      </c>
      <c r="BJ131" s="11" t="b">
        <f t="shared" ref="BJ131:BJ194" si="68">BH131=BI131</f>
        <v>1</v>
      </c>
      <c r="BK131" s="11" t="s">
        <v>2165</v>
      </c>
      <c r="BL131" s="11" t="s">
        <v>2165</v>
      </c>
      <c r="BM131" s="11" t="b">
        <f t="shared" ref="BM131:BM194" si="69">BK131=BL131</f>
        <v>1</v>
      </c>
      <c r="BN131" s="11" t="s">
        <v>2166</v>
      </c>
      <c r="BO131" s="11" t="s">
        <v>2167</v>
      </c>
      <c r="BP131" s="11" t="s">
        <v>2167</v>
      </c>
      <c r="BQ131" s="11" t="b">
        <f t="shared" ref="BQ131:BQ194" si="70">BO131=BP131</f>
        <v>1</v>
      </c>
      <c r="BR131" s="11" t="s">
        <v>203</v>
      </c>
      <c r="BS131" s="11" t="s">
        <v>203</v>
      </c>
      <c r="BT131" s="11" t="b">
        <f t="shared" ref="BT131:BT194" si="71">BR131=BS131</f>
        <v>1</v>
      </c>
      <c r="BU131" s="11" t="s">
        <v>2165</v>
      </c>
      <c r="BV131" s="12" t="s">
        <v>2165</v>
      </c>
      <c r="BW131" s="12" t="b">
        <f t="shared" ref="BW131:BW194" si="72">BU131=BV131</f>
        <v>1</v>
      </c>
      <c r="BX131" s="11" t="s">
        <v>2166</v>
      </c>
      <c r="BY131" s="11" t="s">
        <v>2167</v>
      </c>
      <c r="BZ131" s="12" t="s">
        <v>2167</v>
      </c>
      <c r="CA131" s="12" t="b">
        <f t="shared" ref="CA131:CA194" si="73">BY131=BZ131</f>
        <v>1</v>
      </c>
      <c r="CB131" s="11" t="s">
        <v>203</v>
      </c>
      <c r="CC131" s="11" t="s">
        <v>203</v>
      </c>
      <c r="CD131" s="11" t="b">
        <f t="shared" ref="CD131:CD194" si="74">CB131=CC131</f>
        <v>1</v>
      </c>
      <c r="CE131" s="11" t="s">
        <v>2165</v>
      </c>
      <c r="CF131" s="12" t="s">
        <v>2165</v>
      </c>
      <c r="CG131" s="12" t="b">
        <f t="shared" ref="CG131:CG194" si="75">CE131=CF131</f>
        <v>1</v>
      </c>
      <c r="CH131" s="11" t="s">
        <v>2166</v>
      </c>
      <c r="CI131" s="11" t="s">
        <v>2167</v>
      </c>
      <c r="CJ131" s="12" t="s">
        <v>2167</v>
      </c>
      <c r="CK131" s="12" t="b">
        <f t="shared" ref="CK131:CK194" si="76">CI131=CJ131</f>
        <v>1</v>
      </c>
      <c r="CL131" s="25"/>
      <c r="CM131" s="11" t="s">
        <v>135</v>
      </c>
      <c r="CN131" s="11" t="s">
        <v>8917</v>
      </c>
      <c r="CO131" s="11" t="b">
        <f t="shared" ref="CO131:CO194" si="77">CM131=CN131</f>
        <v>0</v>
      </c>
      <c r="CP131" s="11" t="s">
        <v>9565</v>
      </c>
      <c r="CQ131" s="12" t="s">
        <v>9566</v>
      </c>
      <c r="CR131" s="12" t="b">
        <f t="shared" ref="CR131:CR194" si="78">CP131=CQ131</f>
        <v>0</v>
      </c>
      <c r="CS131" s="11" t="b">
        <v>0</v>
      </c>
      <c r="CT131" s="11" t="s">
        <v>69</v>
      </c>
      <c r="CU131" s="11" t="b">
        <f t="shared" ref="CU131:CU194" si="79">(RIGHT(CT131,1)="*")=CS131</f>
        <v>1</v>
      </c>
      <c r="CV131" s="12" t="s">
        <v>63</v>
      </c>
      <c r="CW131" s="12" t="s">
        <v>63</v>
      </c>
      <c r="CX131" s="12" t="b">
        <f t="shared" ref="CX131:CX194" si="80">CV131=CW131</f>
        <v>1</v>
      </c>
      <c r="CY131" s="25"/>
      <c r="CZ131" s="11" t="s">
        <v>211</v>
      </c>
      <c r="DA131" s="11" t="s">
        <v>211</v>
      </c>
      <c r="DB131" s="11" t="b">
        <f t="shared" ref="DB131:DB194" si="81">CZ131=DA131</f>
        <v>1</v>
      </c>
      <c r="DC131" s="11" t="s">
        <v>212</v>
      </c>
      <c r="DD131" s="12" t="s">
        <v>73</v>
      </c>
      <c r="DE131" s="12" t="s">
        <v>73</v>
      </c>
      <c r="DF131" s="13" t="b">
        <f t="shared" ref="DF131:DF194" si="82">DD131=DE131</f>
        <v>1</v>
      </c>
      <c r="DG131" s="12" t="s">
        <v>73</v>
      </c>
      <c r="DH131" s="12" t="s">
        <v>73</v>
      </c>
      <c r="DI131" s="12" t="b">
        <f t="shared" ref="DI131:DI194" si="83">DG131=DH131</f>
        <v>1</v>
      </c>
      <c r="DJ131" s="12" t="s">
        <v>73</v>
      </c>
      <c r="DK131" s="12" t="s">
        <v>73</v>
      </c>
      <c r="DL131" s="12" t="s">
        <v>73</v>
      </c>
      <c r="DM131" s="12" t="s">
        <v>73</v>
      </c>
      <c r="DN131" s="12" t="s">
        <v>73</v>
      </c>
      <c r="DO131" s="12" t="s">
        <v>73</v>
      </c>
      <c r="DP131" s="12" t="s">
        <v>73</v>
      </c>
      <c r="DQ131" s="12" t="s">
        <v>73</v>
      </c>
      <c r="DR131" s="12" t="s">
        <v>73</v>
      </c>
      <c r="DS131" s="12" t="s">
        <v>73</v>
      </c>
      <c r="DT131" s="12" t="s">
        <v>73</v>
      </c>
      <c r="DU131" s="25"/>
      <c r="DV131" s="11" t="s">
        <v>2169</v>
      </c>
      <c r="DW131" s="11" t="s">
        <v>2149</v>
      </c>
      <c r="DX131" s="13" t="s">
        <v>9567</v>
      </c>
      <c r="DY131" s="12" t="s">
        <v>9037</v>
      </c>
      <c r="DZ131" s="12" t="s">
        <v>9038</v>
      </c>
      <c r="EA131" s="14" t="s">
        <v>63</v>
      </c>
      <c r="EB131" s="14">
        <v>45430</v>
      </c>
      <c r="EC131" s="14">
        <v>45612</v>
      </c>
      <c r="ED131" s="14">
        <v>45612</v>
      </c>
      <c r="EE131" s="136" t="b">
        <f>Table4[[#This Row],[Laatst gewijzigd op]]=Table4[[#This Row],[LastModifiedOn21]]</f>
        <v>1</v>
      </c>
      <c r="EF131" s="97"/>
    </row>
    <row r="132" spans="1:136" s="15" customFormat="1" ht="12.75" customHeight="1">
      <c r="A132" s="96">
        <v>130</v>
      </c>
      <c r="B132" s="44" t="s">
        <v>2173</v>
      </c>
      <c r="C132" s="44" t="s">
        <v>2173</v>
      </c>
      <c r="D132" s="44" t="b">
        <f t="shared" si="56"/>
        <v>1</v>
      </c>
      <c r="E132" s="44" t="s">
        <v>2174</v>
      </c>
      <c r="F132" s="44" t="s">
        <v>2175</v>
      </c>
      <c r="G132" s="44" t="s">
        <v>2175</v>
      </c>
      <c r="H132" s="44" t="b">
        <f t="shared" si="57"/>
        <v>1</v>
      </c>
      <c r="I132" s="11" t="s">
        <v>2176</v>
      </c>
      <c r="J132" s="12">
        <v>2207</v>
      </c>
      <c r="K132" s="12">
        <v>1733</v>
      </c>
      <c r="L132" s="13" t="s">
        <v>2177</v>
      </c>
      <c r="M132" s="13" t="s">
        <v>8844</v>
      </c>
      <c r="N132" s="13" t="s">
        <v>8845</v>
      </c>
      <c r="O132" s="13" t="s">
        <v>171</v>
      </c>
      <c r="P132" s="25"/>
      <c r="Q132" s="11" t="s">
        <v>2178</v>
      </c>
      <c r="R132" s="11" t="s">
        <v>2178</v>
      </c>
      <c r="S132" s="11" t="b">
        <f t="shared" si="58"/>
        <v>1</v>
      </c>
      <c r="T132" s="11" t="s">
        <v>2179</v>
      </c>
      <c r="U132" s="11" t="s">
        <v>2180</v>
      </c>
      <c r="V132" s="11" t="s">
        <v>2180</v>
      </c>
      <c r="W132" s="11" t="b">
        <f t="shared" si="59"/>
        <v>1</v>
      </c>
      <c r="X132" s="11" t="s">
        <v>9238</v>
      </c>
      <c r="Y132" s="11" t="s">
        <v>9238</v>
      </c>
      <c r="Z132" s="11" t="b">
        <f t="shared" si="60"/>
        <v>1</v>
      </c>
      <c r="AA132" s="11" t="s">
        <v>933</v>
      </c>
      <c r="AB132" s="11" t="s">
        <v>9238</v>
      </c>
      <c r="AC132" s="11" t="s">
        <v>9238</v>
      </c>
      <c r="AD132" s="11" t="b">
        <f t="shared" si="61"/>
        <v>1</v>
      </c>
      <c r="AE132" s="11" t="s">
        <v>9568</v>
      </c>
      <c r="AF132" s="11" t="s">
        <v>2181</v>
      </c>
      <c r="AG132" s="11" t="b">
        <f t="shared" si="62"/>
        <v>0</v>
      </c>
      <c r="AH132" s="11" t="s">
        <v>2182</v>
      </c>
      <c r="AI132" s="11" t="s">
        <v>2183</v>
      </c>
      <c r="AJ132" s="11" t="s">
        <v>2183</v>
      </c>
      <c r="AK132" s="11" t="b">
        <f t="shared" si="63"/>
        <v>1</v>
      </c>
      <c r="AL132" s="12" t="s">
        <v>63</v>
      </c>
      <c r="AM132" s="11" t="s">
        <v>63</v>
      </c>
      <c r="AN132" s="11" t="b">
        <f t="shared" si="64"/>
        <v>1</v>
      </c>
      <c r="AO132" s="12" t="s">
        <v>63</v>
      </c>
      <c r="AP132" s="12" t="s">
        <v>63</v>
      </c>
      <c r="AQ132" s="11" t="s">
        <v>63</v>
      </c>
      <c r="AR132" s="11" t="b">
        <f t="shared" si="65"/>
        <v>1</v>
      </c>
      <c r="AS132" s="11" t="s">
        <v>61</v>
      </c>
      <c r="AT132" s="11"/>
      <c r="AU132" s="11"/>
      <c r="AV132" s="11"/>
      <c r="AW132" s="11"/>
      <c r="AX132" s="12" t="s">
        <v>61</v>
      </c>
      <c r="AY132" s="11" t="s">
        <v>9569</v>
      </c>
      <c r="AZ132" s="12" t="s">
        <v>9570</v>
      </c>
      <c r="BA132" s="12" t="b">
        <f t="shared" si="66"/>
        <v>0</v>
      </c>
      <c r="BB132" s="11" t="s">
        <v>9470</v>
      </c>
      <c r="BC132" s="11" t="s">
        <v>9571</v>
      </c>
      <c r="BD132" s="12" t="s">
        <v>159</v>
      </c>
      <c r="BE132" s="12" t="b">
        <f t="shared" si="67"/>
        <v>0</v>
      </c>
      <c r="BF132" s="13" t="s">
        <v>2184</v>
      </c>
      <c r="BG132" s="13" t="s">
        <v>9572</v>
      </c>
      <c r="BH132" s="11" t="s">
        <v>203</v>
      </c>
      <c r="BI132" s="11" t="s">
        <v>203</v>
      </c>
      <c r="BJ132" s="11" t="b">
        <f t="shared" si="68"/>
        <v>1</v>
      </c>
      <c r="BK132" s="11" t="s">
        <v>9573</v>
      </c>
      <c r="BL132" s="11" t="s">
        <v>2185</v>
      </c>
      <c r="BM132" s="11" t="b">
        <f t="shared" si="69"/>
        <v>0</v>
      </c>
      <c r="BN132" s="11" t="s">
        <v>2186</v>
      </c>
      <c r="BO132" s="11" t="s">
        <v>2187</v>
      </c>
      <c r="BP132" s="11" t="s">
        <v>2187</v>
      </c>
      <c r="BQ132" s="11" t="b">
        <f t="shared" si="70"/>
        <v>1</v>
      </c>
      <c r="BR132" s="11" t="s">
        <v>254</v>
      </c>
      <c r="BS132" s="11" t="s">
        <v>254</v>
      </c>
      <c r="BT132" s="11" t="b">
        <f t="shared" si="71"/>
        <v>1</v>
      </c>
      <c r="BU132" s="12" t="s">
        <v>63</v>
      </c>
      <c r="BV132" s="12" t="s">
        <v>63</v>
      </c>
      <c r="BW132" s="12" t="b">
        <f t="shared" si="72"/>
        <v>1</v>
      </c>
      <c r="BX132" s="12" t="s">
        <v>63</v>
      </c>
      <c r="BY132" s="12" t="s">
        <v>63</v>
      </c>
      <c r="BZ132" s="12" t="s">
        <v>63</v>
      </c>
      <c r="CA132" s="12" t="b">
        <f t="shared" si="73"/>
        <v>1</v>
      </c>
      <c r="CB132" s="11" t="s">
        <v>254</v>
      </c>
      <c r="CC132" s="11" t="s">
        <v>254</v>
      </c>
      <c r="CD132" s="11" t="b">
        <f t="shared" si="74"/>
        <v>1</v>
      </c>
      <c r="CE132" s="12" t="s">
        <v>63</v>
      </c>
      <c r="CF132" s="12" t="s">
        <v>63</v>
      </c>
      <c r="CG132" s="12" t="b">
        <f t="shared" si="75"/>
        <v>1</v>
      </c>
      <c r="CH132" s="12" t="s">
        <v>63</v>
      </c>
      <c r="CI132" s="12" t="s">
        <v>63</v>
      </c>
      <c r="CJ132" s="12" t="s">
        <v>63</v>
      </c>
      <c r="CK132" s="12" t="b">
        <f t="shared" si="76"/>
        <v>1</v>
      </c>
      <c r="CL132" s="25"/>
      <c r="CM132" s="11" t="s">
        <v>135</v>
      </c>
      <c r="CN132" s="11" t="s">
        <v>8917</v>
      </c>
      <c r="CO132" s="11" t="b">
        <f t="shared" si="77"/>
        <v>0</v>
      </c>
      <c r="CP132" s="11" t="s">
        <v>1030</v>
      </c>
      <c r="CQ132" s="12" t="s">
        <v>1030</v>
      </c>
      <c r="CR132" s="12" t="b">
        <f t="shared" si="78"/>
        <v>1</v>
      </c>
      <c r="CS132" s="11" t="b">
        <v>0</v>
      </c>
      <c r="CT132" s="11" t="s">
        <v>69</v>
      </c>
      <c r="CU132" s="11" t="b">
        <f t="shared" si="79"/>
        <v>1</v>
      </c>
      <c r="CV132" s="12" t="s">
        <v>63</v>
      </c>
      <c r="CW132" s="12" t="s">
        <v>63</v>
      </c>
      <c r="CX132" s="12" t="b">
        <f t="shared" si="80"/>
        <v>1</v>
      </c>
      <c r="CY132" s="25"/>
      <c r="CZ132" s="11" t="s">
        <v>211</v>
      </c>
      <c r="DA132" s="11" t="s">
        <v>211</v>
      </c>
      <c r="DB132" s="11" t="b">
        <f t="shared" si="81"/>
        <v>1</v>
      </c>
      <c r="DC132" s="11" t="s">
        <v>212</v>
      </c>
      <c r="DD132" s="12" t="s">
        <v>73</v>
      </c>
      <c r="DE132" s="12" t="s">
        <v>73</v>
      </c>
      <c r="DF132" s="13" t="b">
        <f t="shared" si="82"/>
        <v>1</v>
      </c>
      <c r="DG132" s="12" t="s">
        <v>73</v>
      </c>
      <c r="DH132" s="12" t="s">
        <v>73</v>
      </c>
      <c r="DI132" s="12" t="b">
        <f t="shared" si="83"/>
        <v>1</v>
      </c>
      <c r="DJ132" s="12" t="s">
        <v>73</v>
      </c>
      <c r="DK132" s="12" t="s">
        <v>73</v>
      </c>
      <c r="DL132" s="12" t="s">
        <v>73</v>
      </c>
      <c r="DM132" s="12" t="s">
        <v>73</v>
      </c>
      <c r="DN132" s="12" t="s">
        <v>73</v>
      </c>
      <c r="DO132" s="12" t="s">
        <v>73</v>
      </c>
      <c r="DP132" s="12" t="s">
        <v>73</v>
      </c>
      <c r="DQ132" s="12" t="s">
        <v>73</v>
      </c>
      <c r="DR132" s="12" t="s">
        <v>73</v>
      </c>
      <c r="DS132" s="12" t="s">
        <v>73</v>
      </c>
      <c r="DT132" s="12" t="s">
        <v>73</v>
      </c>
      <c r="DU132" s="25"/>
      <c r="DV132" s="11" t="s">
        <v>2188</v>
      </c>
      <c r="DW132" s="11" t="s">
        <v>2176</v>
      </c>
      <c r="DX132" s="13" t="s">
        <v>9574</v>
      </c>
      <c r="DY132" s="12" t="s">
        <v>9037</v>
      </c>
      <c r="DZ132" s="12" t="s">
        <v>9038</v>
      </c>
      <c r="EA132" s="14" t="s">
        <v>63</v>
      </c>
      <c r="EB132" s="14">
        <v>45521</v>
      </c>
      <c r="EC132" s="14">
        <v>45430</v>
      </c>
      <c r="ED132" s="14">
        <v>45430</v>
      </c>
      <c r="EE132" s="136" t="b">
        <f>Table4[[#This Row],[Laatst gewijzigd op]]=Table4[[#This Row],[LastModifiedOn21]]</f>
        <v>1</v>
      </c>
      <c r="EF132" s="97"/>
    </row>
    <row r="133" spans="1:136" s="15" customFormat="1" ht="12.75" customHeight="1">
      <c r="A133" s="96">
        <v>131</v>
      </c>
      <c r="B133" s="44" t="s">
        <v>2190</v>
      </c>
      <c r="C133" s="44" t="s">
        <v>2190</v>
      </c>
      <c r="D133" s="44" t="b">
        <f t="shared" si="56"/>
        <v>1</v>
      </c>
      <c r="E133" s="44" t="s">
        <v>2191</v>
      </c>
      <c r="F133" s="44" t="s">
        <v>2192</v>
      </c>
      <c r="G133" s="44" t="s">
        <v>2192</v>
      </c>
      <c r="H133" s="44" t="b">
        <f t="shared" si="57"/>
        <v>1</v>
      </c>
      <c r="I133" s="11" t="s">
        <v>2054</v>
      </c>
      <c r="J133" s="12">
        <v>2237</v>
      </c>
      <c r="K133" s="12">
        <v>1753</v>
      </c>
      <c r="L133" s="13" t="s">
        <v>2193</v>
      </c>
      <c r="M133" s="13" t="s">
        <v>8844</v>
      </c>
      <c r="N133" s="13" t="s">
        <v>8845</v>
      </c>
      <c r="O133" s="13" t="s">
        <v>171</v>
      </c>
      <c r="P133" s="25"/>
      <c r="Q133" s="11" t="s">
        <v>2056</v>
      </c>
      <c r="R133" s="11" t="s">
        <v>2056</v>
      </c>
      <c r="S133" s="11" t="b">
        <f t="shared" si="58"/>
        <v>1</v>
      </c>
      <c r="T133" s="11" t="s">
        <v>2194</v>
      </c>
      <c r="U133" s="11" t="s">
        <v>2195</v>
      </c>
      <c r="V133" s="11" t="s">
        <v>2195</v>
      </c>
      <c r="W133" s="11" t="b">
        <f t="shared" si="59"/>
        <v>1</v>
      </c>
      <c r="X133" s="11" t="s">
        <v>2059</v>
      </c>
      <c r="Y133" s="11" t="s">
        <v>2059</v>
      </c>
      <c r="Z133" s="11" t="b">
        <f t="shared" si="60"/>
        <v>1</v>
      </c>
      <c r="AA133" s="11" t="s">
        <v>2059</v>
      </c>
      <c r="AB133" s="11" t="s">
        <v>2059</v>
      </c>
      <c r="AC133" s="11" t="s">
        <v>2059</v>
      </c>
      <c r="AD133" s="11" t="b">
        <f t="shared" si="61"/>
        <v>1</v>
      </c>
      <c r="AE133" s="23" t="s">
        <v>9575</v>
      </c>
      <c r="AF133" s="11" t="s">
        <v>9575</v>
      </c>
      <c r="AG133" s="11" t="b">
        <f t="shared" si="62"/>
        <v>1</v>
      </c>
      <c r="AH133" s="23" t="s">
        <v>9576</v>
      </c>
      <c r="AI133" s="23" t="s">
        <v>9577</v>
      </c>
      <c r="AJ133" s="11" t="s">
        <v>9578</v>
      </c>
      <c r="AK133" s="11" t="b">
        <f t="shared" si="63"/>
        <v>0</v>
      </c>
      <c r="AL133" s="12" t="s">
        <v>63</v>
      </c>
      <c r="AM133" s="11" t="s">
        <v>63</v>
      </c>
      <c r="AN133" s="11" t="b">
        <f t="shared" si="64"/>
        <v>1</v>
      </c>
      <c r="AO133" s="12" t="s">
        <v>63</v>
      </c>
      <c r="AP133" s="12" t="s">
        <v>63</v>
      </c>
      <c r="AQ133" s="11" t="s">
        <v>63</v>
      </c>
      <c r="AR133" s="11" t="b">
        <f t="shared" si="65"/>
        <v>1</v>
      </c>
      <c r="AS133" s="11" t="s">
        <v>61</v>
      </c>
      <c r="AT133" s="11"/>
      <c r="AU133" s="11"/>
      <c r="AV133" s="11"/>
      <c r="AW133" s="11"/>
      <c r="AX133" s="12" t="s">
        <v>61</v>
      </c>
      <c r="AY133" s="11" t="s">
        <v>9579</v>
      </c>
      <c r="AZ133" s="12" t="s">
        <v>158</v>
      </c>
      <c r="BA133" s="12" t="b">
        <f t="shared" si="66"/>
        <v>0</v>
      </c>
      <c r="BB133" s="11" t="s">
        <v>9470</v>
      </c>
      <c r="BC133" s="11" t="s">
        <v>9580</v>
      </c>
      <c r="BD133" s="12" t="s">
        <v>159</v>
      </c>
      <c r="BE133" s="12" t="b">
        <f t="shared" si="67"/>
        <v>0</v>
      </c>
      <c r="BF133" s="13" t="s">
        <v>2197</v>
      </c>
      <c r="BG133" s="13" t="s">
        <v>9581</v>
      </c>
      <c r="BH133" s="11" t="s">
        <v>203</v>
      </c>
      <c r="BI133" s="11" t="s">
        <v>203</v>
      </c>
      <c r="BJ133" s="11" t="b">
        <f t="shared" si="68"/>
        <v>1</v>
      </c>
      <c r="BK133" s="11" t="s">
        <v>2198</v>
      </c>
      <c r="BL133" s="11" t="s">
        <v>2198</v>
      </c>
      <c r="BM133" s="11" t="b">
        <f t="shared" si="69"/>
        <v>1</v>
      </c>
      <c r="BN133" s="11" t="s">
        <v>2199</v>
      </c>
      <c r="BO133" s="11" t="s">
        <v>2200</v>
      </c>
      <c r="BP133" s="11" t="s">
        <v>2200</v>
      </c>
      <c r="BQ133" s="11" t="b">
        <f t="shared" si="70"/>
        <v>1</v>
      </c>
      <c r="BR133" s="11" t="s">
        <v>203</v>
      </c>
      <c r="BS133" s="11" t="s">
        <v>203</v>
      </c>
      <c r="BT133" s="11" t="b">
        <f t="shared" si="71"/>
        <v>1</v>
      </c>
      <c r="BU133" s="11" t="s">
        <v>2198</v>
      </c>
      <c r="BV133" s="12" t="s">
        <v>9582</v>
      </c>
      <c r="BW133" s="12" t="b">
        <f t="shared" si="72"/>
        <v>0</v>
      </c>
      <c r="BX133" s="11" t="s">
        <v>2199</v>
      </c>
      <c r="BY133" s="11" t="s">
        <v>2200</v>
      </c>
      <c r="BZ133" s="12" t="s">
        <v>2200</v>
      </c>
      <c r="CA133" s="12" t="b">
        <f t="shared" si="73"/>
        <v>1</v>
      </c>
      <c r="CB133" s="11" t="s">
        <v>203</v>
      </c>
      <c r="CC133" s="11" t="s">
        <v>203</v>
      </c>
      <c r="CD133" s="11" t="b">
        <f t="shared" si="74"/>
        <v>1</v>
      </c>
      <c r="CE133" s="11" t="s">
        <v>2198</v>
      </c>
      <c r="CF133" s="12" t="s">
        <v>9582</v>
      </c>
      <c r="CG133" s="12" t="b">
        <f t="shared" si="75"/>
        <v>0</v>
      </c>
      <c r="CH133" s="11" t="s">
        <v>2199</v>
      </c>
      <c r="CI133" s="11" t="s">
        <v>2200</v>
      </c>
      <c r="CJ133" s="12" t="s">
        <v>2200</v>
      </c>
      <c r="CK133" s="12" t="b">
        <f t="shared" si="76"/>
        <v>1</v>
      </c>
      <c r="CL133" s="25"/>
      <c r="CM133" s="11" t="s">
        <v>135</v>
      </c>
      <c r="CN133" s="11" t="s">
        <v>8917</v>
      </c>
      <c r="CO133" s="11" t="b">
        <f t="shared" si="77"/>
        <v>0</v>
      </c>
      <c r="CP133" s="11" t="s">
        <v>2065</v>
      </c>
      <c r="CQ133" s="12" t="s">
        <v>2065</v>
      </c>
      <c r="CR133" s="12" t="b">
        <f t="shared" si="78"/>
        <v>1</v>
      </c>
      <c r="CS133" s="11" t="b">
        <v>0</v>
      </c>
      <c r="CT133" s="11" t="s">
        <v>114</v>
      </c>
      <c r="CU133" s="11" t="b">
        <f t="shared" si="79"/>
        <v>1</v>
      </c>
      <c r="CV133" s="12" t="s">
        <v>63</v>
      </c>
      <c r="CW133" s="12" t="s">
        <v>63</v>
      </c>
      <c r="CX133" s="12" t="b">
        <f t="shared" si="80"/>
        <v>1</v>
      </c>
      <c r="CY133" s="25"/>
      <c r="CZ133" s="11" t="s">
        <v>211</v>
      </c>
      <c r="DA133" s="11" t="s">
        <v>211</v>
      </c>
      <c r="DB133" s="11" t="b">
        <f t="shared" si="81"/>
        <v>1</v>
      </c>
      <c r="DC133" s="11" t="s">
        <v>212</v>
      </c>
      <c r="DD133" s="12" t="s">
        <v>73</v>
      </c>
      <c r="DE133" s="12" t="s">
        <v>73</v>
      </c>
      <c r="DF133" s="13" t="b">
        <f t="shared" si="82"/>
        <v>1</v>
      </c>
      <c r="DG133" s="12" t="s">
        <v>73</v>
      </c>
      <c r="DH133" s="12" t="s">
        <v>73</v>
      </c>
      <c r="DI133" s="12" t="b">
        <f t="shared" si="83"/>
        <v>1</v>
      </c>
      <c r="DJ133" s="12" t="s">
        <v>73</v>
      </c>
      <c r="DK133" s="12" t="s">
        <v>73</v>
      </c>
      <c r="DL133" s="12" t="s">
        <v>73</v>
      </c>
      <c r="DM133" s="12" t="s">
        <v>73</v>
      </c>
      <c r="DN133" s="12" t="s">
        <v>73</v>
      </c>
      <c r="DO133" s="12" t="s">
        <v>73</v>
      </c>
      <c r="DP133" s="12" t="s">
        <v>73</v>
      </c>
      <c r="DQ133" s="12" t="s">
        <v>73</v>
      </c>
      <c r="DR133" s="12" t="s">
        <v>73</v>
      </c>
      <c r="DS133" s="12" t="s">
        <v>73</v>
      </c>
      <c r="DT133" s="12" t="s">
        <v>73</v>
      </c>
      <c r="DU133" s="25"/>
      <c r="DV133" s="11" t="s">
        <v>2201</v>
      </c>
      <c r="DW133" s="11" t="s">
        <v>2054</v>
      </c>
      <c r="DX133" s="13" t="s">
        <v>9583</v>
      </c>
      <c r="DY133" s="12" t="s">
        <v>9037</v>
      </c>
      <c r="DZ133" s="12" t="s">
        <v>9038</v>
      </c>
      <c r="EA133" s="14" t="s">
        <v>63</v>
      </c>
      <c r="EB133" s="14">
        <v>45066</v>
      </c>
      <c r="EC133" s="14">
        <v>45801</v>
      </c>
      <c r="ED133" s="14">
        <v>45801</v>
      </c>
      <c r="EE133" s="136" t="b">
        <f>Table4[[#This Row],[Laatst gewijzigd op]]=Table4[[#This Row],[LastModifiedOn21]]</f>
        <v>1</v>
      </c>
      <c r="EF133" s="97"/>
    </row>
    <row r="134" spans="1:136" s="15" customFormat="1" ht="12.75" customHeight="1">
      <c r="A134" s="96">
        <v>132</v>
      </c>
      <c r="B134" s="44" t="s">
        <v>2203</v>
      </c>
      <c r="C134" s="44" t="s">
        <v>2203</v>
      </c>
      <c r="D134" s="44" t="b">
        <f t="shared" si="56"/>
        <v>1</v>
      </c>
      <c r="E134" s="44" t="s">
        <v>2204</v>
      </c>
      <c r="F134" s="44" t="s">
        <v>2205</v>
      </c>
      <c r="G134" s="44" t="s">
        <v>2205</v>
      </c>
      <c r="H134" s="44" t="b">
        <f t="shared" si="57"/>
        <v>1</v>
      </c>
      <c r="I134" s="11" t="s">
        <v>2071</v>
      </c>
      <c r="J134" s="12">
        <v>2238</v>
      </c>
      <c r="K134" s="12">
        <v>1754</v>
      </c>
      <c r="L134" s="13" t="s">
        <v>2206</v>
      </c>
      <c r="M134" s="13" t="s">
        <v>8844</v>
      </c>
      <c r="N134" s="13" t="s">
        <v>8845</v>
      </c>
      <c r="O134" s="13" t="s">
        <v>171</v>
      </c>
      <c r="P134" s="25"/>
      <c r="Q134" s="11" t="s">
        <v>2207</v>
      </c>
      <c r="R134" s="11" t="s">
        <v>2207</v>
      </c>
      <c r="S134" s="11" t="b">
        <f t="shared" si="58"/>
        <v>1</v>
      </c>
      <c r="T134" s="11" t="s">
        <v>2208</v>
      </c>
      <c r="U134" s="11" t="s">
        <v>2209</v>
      </c>
      <c r="V134" s="11" t="s">
        <v>2209</v>
      </c>
      <c r="W134" s="11" t="b">
        <f t="shared" si="59"/>
        <v>1</v>
      </c>
      <c r="X134" s="11" t="s">
        <v>2210</v>
      </c>
      <c r="Y134" s="11" t="s">
        <v>2210</v>
      </c>
      <c r="Z134" s="11" t="b">
        <f t="shared" si="60"/>
        <v>1</v>
      </c>
      <c r="AA134" s="11" t="s">
        <v>2210</v>
      </c>
      <c r="AB134" s="11" t="s">
        <v>2210</v>
      </c>
      <c r="AC134" s="11" t="s">
        <v>2210</v>
      </c>
      <c r="AD134" s="11" t="b">
        <f t="shared" si="61"/>
        <v>1</v>
      </c>
      <c r="AE134" s="23" t="s">
        <v>9584</v>
      </c>
      <c r="AF134" s="11" t="s">
        <v>9585</v>
      </c>
      <c r="AG134" s="11" t="b">
        <f t="shared" si="62"/>
        <v>0</v>
      </c>
      <c r="AH134" s="23" t="s">
        <v>9586</v>
      </c>
      <c r="AI134" s="23" t="s">
        <v>9587</v>
      </c>
      <c r="AJ134" s="11" t="s">
        <v>9588</v>
      </c>
      <c r="AK134" s="11" t="b">
        <f t="shared" si="63"/>
        <v>0</v>
      </c>
      <c r="AL134" s="12" t="s">
        <v>63</v>
      </c>
      <c r="AM134" s="11" t="s">
        <v>63</v>
      </c>
      <c r="AN134" s="11" t="b">
        <f t="shared" si="64"/>
        <v>1</v>
      </c>
      <c r="AO134" s="12" t="s">
        <v>63</v>
      </c>
      <c r="AP134" s="12" t="s">
        <v>63</v>
      </c>
      <c r="AQ134" s="11" t="s">
        <v>63</v>
      </c>
      <c r="AR134" s="11" t="b">
        <f t="shared" si="65"/>
        <v>1</v>
      </c>
      <c r="AS134" s="11" t="s">
        <v>61</v>
      </c>
      <c r="AT134" s="11"/>
      <c r="AU134" s="11"/>
      <c r="AV134" s="11"/>
      <c r="AW134" s="11"/>
      <c r="AX134" s="12" t="s">
        <v>61</v>
      </c>
      <c r="AY134" s="11" t="s">
        <v>9589</v>
      </c>
      <c r="AZ134" s="12" t="s">
        <v>158</v>
      </c>
      <c r="BA134" s="12" t="b">
        <f t="shared" si="66"/>
        <v>0</v>
      </c>
      <c r="BB134" s="11" t="s">
        <v>9470</v>
      </c>
      <c r="BC134" s="11" t="s">
        <v>9590</v>
      </c>
      <c r="BD134" s="12" t="s">
        <v>159</v>
      </c>
      <c r="BE134" s="12" t="b">
        <f t="shared" si="67"/>
        <v>0</v>
      </c>
      <c r="BF134" s="13" t="s">
        <v>2212</v>
      </c>
      <c r="BG134" s="13" t="s">
        <v>9591</v>
      </c>
      <c r="BH134" s="11" t="s">
        <v>203</v>
      </c>
      <c r="BI134" s="11" t="s">
        <v>203</v>
      </c>
      <c r="BJ134" s="11" t="b">
        <f t="shared" si="68"/>
        <v>1</v>
      </c>
      <c r="BK134" s="11" t="s">
        <v>2213</v>
      </c>
      <c r="BL134" s="11" t="s">
        <v>2213</v>
      </c>
      <c r="BM134" s="11" t="b">
        <f t="shared" si="69"/>
        <v>1</v>
      </c>
      <c r="BN134" s="11" t="s">
        <v>2214</v>
      </c>
      <c r="BO134" s="11" t="s">
        <v>2215</v>
      </c>
      <c r="BP134" s="11" t="s">
        <v>2215</v>
      </c>
      <c r="BQ134" s="11" t="b">
        <f t="shared" si="70"/>
        <v>1</v>
      </c>
      <c r="BR134" s="11" t="s">
        <v>203</v>
      </c>
      <c r="BS134" s="11" t="s">
        <v>203</v>
      </c>
      <c r="BT134" s="11" t="b">
        <f t="shared" si="71"/>
        <v>1</v>
      </c>
      <c r="BU134" s="11" t="s">
        <v>2216</v>
      </c>
      <c r="BV134" s="12" t="s">
        <v>2216</v>
      </c>
      <c r="BW134" s="12" t="b">
        <f t="shared" si="72"/>
        <v>1</v>
      </c>
      <c r="BX134" s="11" t="s">
        <v>2214</v>
      </c>
      <c r="BY134" s="11" t="s">
        <v>2217</v>
      </c>
      <c r="BZ134" s="12" t="s">
        <v>2217</v>
      </c>
      <c r="CA134" s="12" t="b">
        <f t="shared" si="73"/>
        <v>1</v>
      </c>
      <c r="CB134" s="11" t="s">
        <v>203</v>
      </c>
      <c r="CC134" s="11" t="s">
        <v>203</v>
      </c>
      <c r="CD134" s="11" t="b">
        <f t="shared" si="74"/>
        <v>1</v>
      </c>
      <c r="CE134" s="11" t="s">
        <v>2218</v>
      </c>
      <c r="CF134" s="12" t="s">
        <v>2218</v>
      </c>
      <c r="CG134" s="12" t="b">
        <f t="shared" si="75"/>
        <v>1</v>
      </c>
      <c r="CH134" s="11" t="s">
        <v>2214</v>
      </c>
      <c r="CI134" s="11" t="s">
        <v>2217</v>
      </c>
      <c r="CJ134" s="12" t="s">
        <v>2217</v>
      </c>
      <c r="CK134" s="12" t="b">
        <f t="shared" si="76"/>
        <v>1</v>
      </c>
      <c r="CL134" s="25"/>
      <c r="CM134" s="11" t="s">
        <v>1128</v>
      </c>
      <c r="CN134" s="11" t="s">
        <v>1309</v>
      </c>
      <c r="CO134" s="11" t="b">
        <f t="shared" si="77"/>
        <v>0</v>
      </c>
      <c r="CP134" s="12" t="s">
        <v>63</v>
      </c>
      <c r="CQ134" s="12" t="s">
        <v>63</v>
      </c>
      <c r="CR134" s="12" t="b">
        <f t="shared" si="78"/>
        <v>1</v>
      </c>
      <c r="CS134" s="11" t="b">
        <v>0</v>
      </c>
      <c r="CT134" s="11" t="s">
        <v>280</v>
      </c>
      <c r="CU134" s="11" t="b">
        <f t="shared" si="79"/>
        <v>0</v>
      </c>
      <c r="CV134" s="12" t="s">
        <v>1130</v>
      </c>
      <c r="CW134" s="12" t="s">
        <v>63</v>
      </c>
      <c r="CX134" s="12" t="b">
        <f t="shared" si="80"/>
        <v>0</v>
      </c>
      <c r="CY134" s="25"/>
      <c r="CZ134" s="11" t="s">
        <v>211</v>
      </c>
      <c r="DA134" s="11" t="s">
        <v>211</v>
      </c>
      <c r="DB134" s="11" t="b">
        <f t="shared" si="81"/>
        <v>1</v>
      </c>
      <c r="DC134" s="11" t="s">
        <v>212</v>
      </c>
      <c r="DD134" s="12" t="s">
        <v>73</v>
      </c>
      <c r="DE134" s="12" t="s">
        <v>73</v>
      </c>
      <c r="DF134" s="13" t="b">
        <f t="shared" si="82"/>
        <v>1</v>
      </c>
      <c r="DG134" s="12" t="s">
        <v>73</v>
      </c>
      <c r="DH134" s="12" t="s">
        <v>73</v>
      </c>
      <c r="DI134" s="12" t="b">
        <f t="shared" si="83"/>
        <v>1</v>
      </c>
      <c r="DJ134" s="12" t="s">
        <v>73</v>
      </c>
      <c r="DK134" s="12" t="s">
        <v>73</v>
      </c>
      <c r="DL134" s="12" t="s">
        <v>73</v>
      </c>
      <c r="DM134" s="12" t="s">
        <v>73</v>
      </c>
      <c r="DN134" s="12" t="s">
        <v>73</v>
      </c>
      <c r="DO134" s="12" t="s">
        <v>73</v>
      </c>
      <c r="DP134" s="12" t="s">
        <v>73</v>
      </c>
      <c r="DQ134" s="12" t="s">
        <v>73</v>
      </c>
      <c r="DR134" s="12" t="s">
        <v>73</v>
      </c>
      <c r="DS134" s="12" t="s">
        <v>73</v>
      </c>
      <c r="DT134" s="12" t="s">
        <v>73</v>
      </c>
      <c r="DU134" s="25"/>
      <c r="DV134" s="11" t="s">
        <v>2219</v>
      </c>
      <c r="DW134" s="11" t="s">
        <v>9216</v>
      </c>
      <c r="DX134" s="13" t="s">
        <v>9592</v>
      </c>
      <c r="DY134" s="12" t="s">
        <v>9037</v>
      </c>
      <c r="DZ134" s="12" t="s">
        <v>9038</v>
      </c>
      <c r="EA134" s="14" t="s">
        <v>63</v>
      </c>
      <c r="EB134" s="14">
        <v>45802</v>
      </c>
      <c r="EC134" s="14">
        <v>45801</v>
      </c>
      <c r="ED134" s="14">
        <v>45801</v>
      </c>
      <c r="EE134" s="136" t="b">
        <f>Table4[[#This Row],[Laatst gewijzigd op]]=Table4[[#This Row],[LastModifiedOn21]]</f>
        <v>1</v>
      </c>
      <c r="EF134" s="97"/>
    </row>
    <row r="135" spans="1:136" s="15" customFormat="1" ht="12.75" customHeight="1">
      <c r="A135" s="96">
        <v>133</v>
      </c>
      <c r="B135" s="44" t="s">
        <v>2221</v>
      </c>
      <c r="C135" s="44" t="s">
        <v>2221</v>
      </c>
      <c r="D135" s="44" t="b">
        <f t="shared" si="56"/>
        <v>1</v>
      </c>
      <c r="E135" s="44" t="s">
        <v>2222</v>
      </c>
      <c r="F135" s="44" t="s">
        <v>2223</v>
      </c>
      <c r="G135" s="44" t="s">
        <v>2223</v>
      </c>
      <c r="H135" s="44" t="b">
        <f t="shared" si="57"/>
        <v>1</v>
      </c>
      <c r="I135" s="11" t="s">
        <v>2087</v>
      </c>
      <c r="J135" s="12">
        <v>2239</v>
      </c>
      <c r="K135" s="12">
        <v>1754</v>
      </c>
      <c r="L135" s="13" t="s">
        <v>2224</v>
      </c>
      <c r="M135" s="13" t="s">
        <v>8844</v>
      </c>
      <c r="N135" s="13" t="s">
        <v>8845</v>
      </c>
      <c r="O135" s="13" t="s">
        <v>171</v>
      </c>
      <c r="P135" s="25"/>
      <c r="Q135" s="11" t="s">
        <v>2117</v>
      </c>
      <c r="R135" s="11" t="s">
        <v>2117</v>
      </c>
      <c r="S135" s="11" t="b">
        <f t="shared" si="58"/>
        <v>1</v>
      </c>
      <c r="T135" s="11" t="s">
        <v>2225</v>
      </c>
      <c r="U135" s="11" t="s">
        <v>2119</v>
      </c>
      <c r="V135" s="11" t="s">
        <v>2119</v>
      </c>
      <c r="W135" s="11" t="b">
        <f t="shared" si="59"/>
        <v>1</v>
      </c>
      <c r="X135" s="11" t="s">
        <v>2226</v>
      </c>
      <c r="Y135" s="11" t="s">
        <v>2226</v>
      </c>
      <c r="Z135" s="11" t="b">
        <f t="shared" si="60"/>
        <v>1</v>
      </c>
      <c r="AA135" s="11" t="s">
        <v>2226</v>
      </c>
      <c r="AB135" s="11" t="s">
        <v>2226</v>
      </c>
      <c r="AC135" s="11" t="s">
        <v>2226</v>
      </c>
      <c r="AD135" s="11" t="b">
        <f t="shared" si="61"/>
        <v>1</v>
      </c>
      <c r="AE135" s="11"/>
      <c r="AF135" s="11" t="s">
        <v>4664</v>
      </c>
      <c r="AG135" s="11" t="b">
        <f t="shared" si="62"/>
        <v>0</v>
      </c>
      <c r="AH135" s="11" t="s">
        <v>9593</v>
      </c>
      <c r="AI135" s="11" t="s">
        <v>9547</v>
      </c>
      <c r="AJ135" s="11" t="s">
        <v>9547</v>
      </c>
      <c r="AK135" s="11" t="b">
        <f t="shared" si="63"/>
        <v>1</v>
      </c>
      <c r="AL135" s="12" t="s">
        <v>63</v>
      </c>
      <c r="AM135" s="11" t="s">
        <v>63</v>
      </c>
      <c r="AN135" s="11" t="b">
        <f t="shared" si="64"/>
        <v>1</v>
      </c>
      <c r="AO135" s="12" t="s">
        <v>63</v>
      </c>
      <c r="AP135" s="12" t="s">
        <v>63</v>
      </c>
      <c r="AQ135" s="11" t="s">
        <v>63</v>
      </c>
      <c r="AR135" s="11" t="b">
        <f t="shared" si="65"/>
        <v>1</v>
      </c>
      <c r="AS135" s="11" t="s">
        <v>61</v>
      </c>
      <c r="AT135" s="11"/>
      <c r="AU135" s="11"/>
      <c r="AV135" s="11"/>
      <c r="AW135" s="12"/>
      <c r="AX135" s="12" t="s">
        <v>61</v>
      </c>
      <c r="AY135" s="12" t="s">
        <v>63</v>
      </c>
      <c r="AZ135" s="12" t="s">
        <v>63</v>
      </c>
      <c r="BA135" s="12" t="b">
        <f t="shared" si="66"/>
        <v>1</v>
      </c>
      <c r="BB135" s="12" t="s">
        <v>63</v>
      </c>
      <c r="BC135" s="12" t="s">
        <v>63</v>
      </c>
      <c r="BD135" s="12" t="s">
        <v>63</v>
      </c>
      <c r="BE135" s="12" t="b">
        <f t="shared" si="67"/>
        <v>1</v>
      </c>
      <c r="BF135" s="13" t="s">
        <v>2228</v>
      </c>
      <c r="BG135" s="13" t="s">
        <v>63</v>
      </c>
      <c r="BH135" s="11" t="s">
        <v>203</v>
      </c>
      <c r="BI135" s="11" t="s">
        <v>203</v>
      </c>
      <c r="BJ135" s="11" t="b">
        <f t="shared" si="68"/>
        <v>1</v>
      </c>
      <c r="BK135" s="11" t="s">
        <v>2229</v>
      </c>
      <c r="BL135" s="11" t="s">
        <v>2229</v>
      </c>
      <c r="BM135" s="11" t="b">
        <f t="shared" si="69"/>
        <v>1</v>
      </c>
      <c r="BN135" s="11" t="s">
        <v>2230</v>
      </c>
      <c r="BO135" s="11" t="s">
        <v>2231</v>
      </c>
      <c r="BP135" s="11" t="s">
        <v>2231</v>
      </c>
      <c r="BQ135" s="11" t="b">
        <f t="shared" si="70"/>
        <v>1</v>
      </c>
      <c r="BR135" s="11" t="s">
        <v>203</v>
      </c>
      <c r="BS135" s="11" t="s">
        <v>203</v>
      </c>
      <c r="BT135" s="11" t="b">
        <f t="shared" si="71"/>
        <v>1</v>
      </c>
      <c r="BU135" s="11" t="s">
        <v>2232</v>
      </c>
      <c r="BV135" s="12" t="s">
        <v>2232</v>
      </c>
      <c r="BW135" s="12" t="b">
        <f t="shared" si="72"/>
        <v>1</v>
      </c>
      <c r="BX135" s="11" t="s">
        <v>2230</v>
      </c>
      <c r="BY135" s="11" t="s">
        <v>2233</v>
      </c>
      <c r="BZ135" s="12" t="s">
        <v>2233</v>
      </c>
      <c r="CA135" s="12" t="b">
        <f t="shared" si="73"/>
        <v>1</v>
      </c>
      <c r="CB135" s="11" t="s">
        <v>203</v>
      </c>
      <c r="CC135" s="11" t="s">
        <v>203</v>
      </c>
      <c r="CD135" s="11" t="b">
        <f t="shared" si="74"/>
        <v>1</v>
      </c>
      <c r="CE135" s="11" t="s">
        <v>2234</v>
      </c>
      <c r="CF135" s="12" t="s">
        <v>2234</v>
      </c>
      <c r="CG135" s="12" t="b">
        <f t="shared" si="75"/>
        <v>1</v>
      </c>
      <c r="CH135" s="11" t="s">
        <v>2230</v>
      </c>
      <c r="CI135" s="11" t="s">
        <v>2233</v>
      </c>
      <c r="CJ135" s="12" t="s">
        <v>2233</v>
      </c>
      <c r="CK135" s="12" t="b">
        <f t="shared" si="76"/>
        <v>1</v>
      </c>
      <c r="CL135" s="25"/>
      <c r="CM135" s="11" t="s">
        <v>135</v>
      </c>
      <c r="CN135" s="11" t="s">
        <v>8917</v>
      </c>
      <c r="CO135" s="11" t="b">
        <f t="shared" si="77"/>
        <v>0</v>
      </c>
      <c r="CP135" s="11" t="s">
        <v>1396</v>
      </c>
      <c r="CQ135" s="12" t="s">
        <v>1327</v>
      </c>
      <c r="CR135" s="12" t="b">
        <f t="shared" si="78"/>
        <v>0</v>
      </c>
      <c r="CS135" s="11" t="b">
        <v>0</v>
      </c>
      <c r="CT135" s="11" t="s">
        <v>114</v>
      </c>
      <c r="CU135" s="11" t="b">
        <f t="shared" si="79"/>
        <v>1</v>
      </c>
      <c r="CV135" s="12" t="s">
        <v>63</v>
      </c>
      <c r="CW135" s="12" t="s">
        <v>63</v>
      </c>
      <c r="CX135" s="12" t="b">
        <f t="shared" si="80"/>
        <v>1</v>
      </c>
      <c r="CY135" s="25"/>
      <c r="CZ135" s="11" t="s">
        <v>211</v>
      </c>
      <c r="DA135" s="11" t="s">
        <v>211</v>
      </c>
      <c r="DB135" s="11" t="b">
        <f t="shared" si="81"/>
        <v>1</v>
      </c>
      <c r="DC135" s="11" t="s">
        <v>212</v>
      </c>
      <c r="DD135" s="12" t="s">
        <v>73</v>
      </c>
      <c r="DE135" s="12" t="s">
        <v>73</v>
      </c>
      <c r="DF135" s="13" t="b">
        <f t="shared" si="82"/>
        <v>1</v>
      </c>
      <c r="DG135" s="12" t="s">
        <v>73</v>
      </c>
      <c r="DH135" s="12" t="s">
        <v>73</v>
      </c>
      <c r="DI135" s="12" t="b">
        <f t="shared" si="83"/>
        <v>1</v>
      </c>
      <c r="DJ135" s="12" t="s">
        <v>73</v>
      </c>
      <c r="DK135" s="12" t="s">
        <v>73</v>
      </c>
      <c r="DL135" s="12" t="s">
        <v>73</v>
      </c>
      <c r="DM135" s="12" t="s">
        <v>73</v>
      </c>
      <c r="DN135" s="12" t="s">
        <v>73</v>
      </c>
      <c r="DO135" s="12" t="s">
        <v>73</v>
      </c>
      <c r="DP135" s="12" t="s">
        <v>73</v>
      </c>
      <c r="DQ135" s="12" t="s">
        <v>73</v>
      </c>
      <c r="DR135" s="12" t="s">
        <v>73</v>
      </c>
      <c r="DS135" s="12" t="s">
        <v>73</v>
      </c>
      <c r="DT135" s="12" t="s">
        <v>73</v>
      </c>
      <c r="DU135" s="25"/>
      <c r="DV135" s="11" t="s">
        <v>2235</v>
      </c>
      <c r="DW135" s="11" t="s">
        <v>9324</v>
      </c>
      <c r="DX135" s="13" t="s">
        <v>9594</v>
      </c>
      <c r="DY135" s="12" t="s">
        <v>9037</v>
      </c>
      <c r="DZ135" s="12" t="s">
        <v>9038</v>
      </c>
      <c r="EA135" s="14" t="s">
        <v>63</v>
      </c>
      <c r="EB135" s="14" t="s">
        <v>63</v>
      </c>
      <c r="EC135" s="14">
        <v>45346</v>
      </c>
      <c r="ED135" s="14">
        <v>45346</v>
      </c>
      <c r="EE135" s="136" t="b">
        <f>Table4[[#This Row],[Laatst gewijzigd op]]=Table4[[#This Row],[LastModifiedOn21]]</f>
        <v>1</v>
      </c>
      <c r="EF135" s="97"/>
    </row>
    <row r="136" spans="1:136" s="15" customFormat="1" ht="12.75" customHeight="1">
      <c r="A136" s="96">
        <v>134</v>
      </c>
      <c r="B136" s="44" t="s">
        <v>2237</v>
      </c>
      <c r="C136" s="44" t="s">
        <v>2238</v>
      </c>
      <c r="D136" s="44" t="b">
        <f t="shared" si="56"/>
        <v>0</v>
      </c>
      <c r="E136" s="44" t="s">
        <v>2239</v>
      </c>
      <c r="F136" s="44" t="s">
        <v>2240</v>
      </c>
      <c r="G136" s="44" t="s">
        <v>2240</v>
      </c>
      <c r="H136" s="44" t="b">
        <f t="shared" si="57"/>
        <v>1</v>
      </c>
      <c r="I136" s="11" t="s">
        <v>2099</v>
      </c>
      <c r="J136" s="12">
        <v>2240</v>
      </c>
      <c r="K136" s="12">
        <v>1758</v>
      </c>
      <c r="L136" s="13" t="s">
        <v>2241</v>
      </c>
      <c r="M136" s="13" t="s">
        <v>8844</v>
      </c>
      <c r="N136" s="13" t="s">
        <v>8845</v>
      </c>
      <c r="O136" s="13" t="s">
        <v>171</v>
      </c>
      <c r="P136" s="25"/>
      <c r="Q136" s="11" t="s">
        <v>2101</v>
      </c>
      <c r="R136" s="11" t="s">
        <v>2101</v>
      </c>
      <c r="S136" s="11" t="b">
        <f t="shared" si="58"/>
        <v>1</v>
      </c>
      <c r="T136" s="11" t="s">
        <v>2102</v>
      </c>
      <c r="U136" s="11" t="s">
        <v>2103</v>
      </c>
      <c r="V136" s="11" t="s">
        <v>2103</v>
      </c>
      <c r="W136" s="11" t="b">
        <f t="shared" si="59"/>
        <v>1</v>
      </c>
      <c r="X136" s="11" t="s">
        <v>2105</v>
      </c>
      <c r="Y136" s="11" t="s">
        <v>2105</v>
      </c>
      <c r="Z136" s="11" t="b">
        <f t="shared" si="60"/>
        <v>1</v>
      </c>
      <c r="AA136" s="11" t="s">
        <v>2105</v>
      </c>
      <c r="AB136" s="11" t="s">
        <v>2105</v>
      </c>
      <c r="AC136" s="11" t="s">
        <v>2105</v>
      </c>
      <c r="AD136" s="11" t="b">
        <f t="shared" si="61"/>
        <v>1</v>
      </c>
      <c r="AE136" s="11" t="s">
        <v>9595</v>
      </c>
      <c r="AF136" s="11" t="s">
        <v>9596</v>
      </c>
      <c r="AG136" s="11" t="b">
        <f t="shared" si="62"/>
        <v>0</v>
      </c>
      <c r="AH136" s="11" t="s">
        <v>9597</v>
      </c>
      <c r="AI136" s="11" t="s">
        <v>9598</v>
      </c>
      <c r="AJ136" s="11" t="s">
        <v>9598</v>
      </c>
      <c r="AK136" s="11" t="b">
        <f t="shared" si="63"/>
        <v>1</v>
      </c>
      <c r="AL136" s="11" t="s">
        <v>9599</v>
      </c>
      <c r="AM136" s="11" t="s">
        <v>9599</v>
      </c>
      <c r="AN136" s="11" t="b">
        <f t="shared" si="64"/>
        <v>1</v>
      </c>
      <c r="AO136" s="11" t="s">
        <v>9536</v>
      </c>
      <c r="AP136" s="11" t="s">
        <v>9600</v>
      </c>
      <c r="AQ136" s="11" t="s">
        <v>9600</v>
      </c>
      <c r="AR136" s="11" t="b">
        <f t="shared" si="65"/>
        <v>1</v>
      </c>
      <c r="AS136" s="11" t="s">
        <v>61</v>
      </c>
      <c r="AT136" s="11"/>
      <c r="AU136" s="11"/>
      <c r="AV136" s="11"/>
      <c r="AW136" s="11"/>
      <c r="AX136" s="12" t="s">
        <v>61</v>
      </c>
      <c r="AY136" s="11" t="s">
        <v>9601</v>
      </c>
      <c r="AZ136" s="12" t="s">
        <v>158</v>
      </c>
      <c r="BA136" s="12" t="b">
        <f t="shared" si="66"/>
        <v>0</v>
      </c>
      <c r="BB136" s="11" t="s">
        <v>9470</v>
      </c>
      <c r="BC136" s="11" t="s">
        <v>9602</v>
      </c>
      <c r="BD136" s="12" t="s">
        <v>159</v>
      </c>
      <c r="BE136" s="12" t="b">
        <f t="shared" si="67"/>
        <v>0</v>
      </c>
      <c r="BF136" s="13" t="s">
        <v>2243</v>
      </c>
      <c r="BG136" s="13" t="s">
        <v>9603</v>
      </c>
      <c r="BH136" s="11" t="s">
        <v>203</v>
      </c>
      <c r="BI136" s="11" t="s">
        <v>203</v>
      </c>
      <c r="BJ136" s="11" t="b">
        <f t="shared" si="68"/>
        <v>1</v>
      </c>
      <c r="BK136" s="11" t="s">
        <v>9604</v>
      </c>
      <c r="BL136" s="11" t="s">
        <v>9604</v>
      </c>
      <c r="BM136" s="11" t="b">
        <f t="shared" si="69"/>
        <v>1</v>
      </c>
      <c r="BN136" s="11" t="s">
        <v>9605</v>
      </c>
      <c r="BO136" s="11" t="s">
        <v>9606</v>
      </c>
      <c r="BP136" s="11" t="s">
        <v>9607</v>
      </c>
      <c r="BQ136" s="11" t="b">
        <f t="shared" si="70"/>
        <v>0</v>
      </c>
      <c r="BR136" s="11" t="s">
        <v>254</v>
      </c>
      <c r="BS136" s="11" t="s">
        <v>254</v>
      </c>
      <c r="BT136" s="11" t="b">
        <f t="shared" si="71"/>
        <v>1</v>
      </c>
      <c r="BU136" s="12" t="s">
        <v>63</v>
      </c>
      <c r="BV136" s="12" t="s">
        <v>63</v>
      </c>
      <c r="BW136" s="12" t="b">
        <f t="shared" si="72"/>
        <v>1</v>
      </c>
      <c r="BX136" s="12" t="s">
        <v>63</v>
      </c>
      <c r="BY136" s="12" t="s">
        <v>63</v>
      </c>
      <c r="BZ136" s="12" t="s">
        <v>63</v>
      </c>
      <c r="CA136" s="12" t="b">
        <f t="shared" si="73"/>
        <v>1</v>
      </c>
      <c r="CB136" s="11" t="s">
        <v>254</v>
      </c>
      <c r="CC136" s="11" t="s">
        <v>254</v>
      </c>
      <c r="CD136" s="11" t="b">
        <f t="shared" si="74"/>
        <v>1</v>
      </c>
      <c r="CE136" s="12" t="s">
        <v>63</v>
      </c>
      <c r="CF136" s="12" t="s">
        <v>63</v>
      </c>
      <c r="CG136" s="12" t="b">
        <f t="shared" si="75"/>
        <v>1</v>
      </c>
      <c r="CH136" s="12" t="s">
        <v>63</v>
      </c>
      <c r="CI136" s="12" t="s">
        <v>63</v>
      </c>
      <c r="CJ136" s="12" t="s">
        <v>63</v>
      </c>
      <c r="CK136" s="12" t="b">
        <f t="shared" si="76"/>
        <v>1</v>
      </c>
      <c r="CL136" s="25"/>
      <c r="CM136" s="11" t="s">
        <v>1128</v>
      </c>
      <c r="CN136" s="11" t="s">
        <v>1309</v>
      </c>
      <c r="CO136" s="11" t="b">
        <f t="shared" si="77"/>
        <v>0</v>
      </c>
      <c r="CP136" s="12" t="s">
        <v>63</v>
      </c>
      <c r="CQ136" s="12" t="s">
        <v>63</v>
      </c>
      <c r="CR136" s="12" t="b">
        <f t="shared" si="78"/>
        <v>1</v>
      </c>
      <c r="CS136" s="11" t="b">
        <v>0</v>
      </c>
      <c r="CT136" s="11" t="s">
        <v>69</v>
      </c>
      <c r="CU136" s="11" t="b">
        <f t="shared" si="79"/>
        <v>1</v>
      </c>
      <c r="CV136" s="12" t="s">
        <v>1130</v>
      </c>
      <c r="CW136" s="12" t="s">
        <v>63</v>
      </c>
      <c r="CX136" s="12" t="b">
        <f t="shared" si="80"/>
        <v>0</v>
      </c>
      <c r="CY136" s="25"/>
      <c r="CZ136" s="11" t="s">
        <v>211</v>
      </c>
      <c r="DA136" s="11" t="s">
        <v>211</v>
      </c>
      <c r="DB136" s="11" t="b">
        <f t="shared" si="81"/>
        <v>1</v>
      </c>
      <c r="DC136" s="11" t="s">
        <v>212</v>
      </c>
      <c r="DD136" s="12" t="s">
        <v>73</v>
      </c>
      <c r="DE136" s="12" t="s">
        <v>73</v>
      </c>
      <c r="DF136" s="13" t="b">
        <f t="shared" si="82"/>
        <v>1</v>
      </c>
      <c r="DG136" s="12" t="s">
        <v>73</v>
      </c>
      <c r="DH136" s="12" t="s">
        <v>73</v>
      </c>
      <c r="DI136" s="12" t="b">
        <f t="shared" si="83"/>
        <v>1</v>
      </c>
      <c r="DJ136" s="12" t="s">
        <v>73</v>
      </c>
      <c r="DK136" s="12" t="s">
        <v>73</v>
      </c>
      <c r="DL136" s="12" t="s">
        <v>73</v>
      </c>
      <c r="DM136" s="12" t="s">
        <v>73</v>
      </c>
      <c r="DN136" s="12" t="s">
        <v>73</v>
      </c>
      <c r="DO136" s="12" t="s">
        <v>73</v>
      </c>
      <c r="DP136" s="12" t="s">
        <v>73</v>
      </c>
      <c r="DQ136" s="12" t="s">
        <v>73</v>
      </c>
      <c r="DR136" s="12" t="s">
        <v>73</v>
      </c>
      <c r="DS136" s="12" t="s">
        <v>73</v>
      </c>
      <c r="DT136" s="12" t="s">
        <v>73</v>
      </c>
      <c r="DU136" s="25"/>
      <c r="DV136" s="11" t="s">
        <v>2244</v>
      </c>
      <c r="DW136" s="11" t="s">
        <v>9216</v>
      </c>
      <c r="DX136" s="13" t="s">
        <v>9608</v>
      </c>
      <c r="DY136" s="12" t="s">
        <v>9037</v>
      </c>
      <c r="DZ136" s="12" t="s">
        <v>9038</v>
      </c>
      <c r="EA136" s="14" t="s">
        <v>63</v>
      </c>
      <c r="EB136" s="14">
        <v>45521</v>
      </c>
      <c r="EC136" s="14">
        <v>45346</v>
      </c>
      <c r="ED136" s="14">
        <v>45346</v>
      </c>
      <c r="EE136" s="136" t="b">
        <f>Table4[[#This Row],[Laatst gewijzigd op]]=Table4[[#This Row],[LastModifiedOn21]]</f>
        <v>1</v>
      </c>
      <c r="EF136" s="97"/>
    </row>
    <row r="137" spans="1:136" s="15" customFormat="1" ht="12.75" customHeight="1">
      <c r="A137" s="96">
        <v>135</v>
      </c>
      <c r="B137" s="44" t="s">
        <v>2246</v>
      </c>
      <c r="C137" s="44" t="s">
        <v>2247</v>
      </c>
      <c r="D137" s="44" t="b">
        <f t="shared" si="56"/>
        <v>0</v>
      </c>
      <c r="E137" s="44" t="s">
        <v>2248</v>
      </c>
      <c r="F137" s="44" t="s">
        <v>2249</v>
      </c>
      <c r="G137" s="44" t="s">
        <v>2249</v>
      </c>
      <c r="H137" s="44" t="b">
        <f t="shared" si="57"/>
        <v>1</v>
      </c>
      <c r="I137" s="11" t="s">
        <v>2115</v>
      </c>
      <c r="J137" s="12">
        <v>2241</v>
      </c>
      <c r="K137" s="12">
        <v>1758</v>
      </c>
      <c r="L137" s="13" t="s">
        <v>2250</v>
      </c>
      <c r="M137" s="13" t="s">
        <v>8844</v>
      </c>
      <c r="N137" s="13" t="s">
        <v>8845</v>
      </c>
      <c r="O137" s="13" t="s">
        <v>171</v>
      </c>
      <c r="P137" s="25"/>
      <c r="Q137" s="11" t="s">
        <v>1317</v>
      </c>
      <c r="R137" s="11" t="s">
        <v>1317</v>
      </c>
      <c r="S137" s="11" t="b">
        <f t="shared" si="58"/>
        <v>1</v>
      </c>
      <c r="T137" s="11" t="s">
        <v>1768</v>
      </c>
      <c r="U137" s="11" t="s">
        <v>1319</v>
      </c>
      <c r="V137" s="11" t="s">
        <v>1319</v>
      </c>
      <c r="W137" s="11" t="b">
        <f t="shared" si="59"/>
        <v>1</v>
      </c>
      <c r="X137" s="11" t="s">
        <v>2251</v>
      </c>
      <c r="Y137" s="11" t="s">
        <v>2251</v>
      </c>
      <c r="Z137" s="11" t="b">
        <f t="shared" si="60"/>
        <v>1</v>
      </c>
      <c r="AA137" s="11" t="s">
        <v>2251</v>
      </c>
      <c r="AB137" s="11" t="s">
        <v>2251</v>
      </c>
      <c r="AC137" s="11" t="s">
        <v>2251</v>
      </c>
      <c r="AD137" s="11" t="b">
        <f t="shared" si="61"/>
        <v>1</v>
      </c>
      <c r="AE137" s="11" t="s">
        <v>1321</v>
      </c>
      <c r="AF137" s="11" t="s">
        <v>1321</v>
      </c>
      <c r="AG137" s="11" t="b">
        <f t="shared" si="62"/>
        <v>1</v>
      </c>
      <c r="AH137" s="11" t="s">
        <v>9609</v>
      </c>
      <c r="AI137" s="11" t="s">
        <v>9610</v>
      </c>
      <c r="AJ137" s="11" t="s">
        <v>9610</v>
      </c>
      <c r="AK137" s="11" t="b">
        <f t="shared" si="63"/>
        <v>1</v>
      </c>
      <c r="AL137" s="12" t="s">
        <v>63</v>
      </c>
      <c r="AM137" s="11" t="s">
        <v>63</v>
      </c>
      <c r="AN137" s="11" t="b">
        <f t="shared" si="64"/>
        <v>1</v>
      </c>
      <c r="AO137" s="12" t="s">
        <v>63</v>
      </c>
      <c r="AP137" s="12" t="s">
        <v>63</v>
      </c>
      <c r="AQ137" s="11" t="s">
        <v>63</v>
      </c>
      <c r="AR137" s="11" t="b">
        <f t="shared" si="65"/>
        <v>1</v>
      </c>
      <c r="AS137" s="11" t="s">
        <v>61</v>
      </c>
      <c r="AT137" s="11"/>
      <c r="AU137" s="11"/>
      <c r="AV137" s="11"/>
      <c r="AW137" s="11"/>
      <c r="AX137" s="12" t="s">
        <v>61</v>
      </c>
      <c r="AY137" s="11" t="s">
        <v>9611</v>
      </c>
      <c r="AZ137" s="12" t="s">
        <v>111</v>
      </c>
      <c r="BA137" s="12" t="b">
        <f t="shared" si="66"/>
        <v>0</v>
      </c>
      <c r="BB137" s="12" t="s">
        <v>63</v>
      </c>
      <c r="BC137" s="11" t="s">
        <v>9117</v>
      </c>
      <c r="BD137" s="12" t="s">
        <v>112</v>
      </c>
      <c r="BE137" s="12" t="b">
        <f t="shared" si="67"/>
        <v>0</v>
      </c>
      <c r="BF137" s="13" t="s">
        <v>2253</v>
      </c>
      <c r="BG137" s="13" t="s">
        <v>63</v>
      </c>
      <c r="BH137" s="11" t="s">
        <v>203</v>
      </c>
      <c r="BI137" s="11" t="s">
        <v>203</v>
      </c>
      <c r="BJ137" s="11" t="b">
        <f t="shared" si="68"/>
        <v>1</v>
      </c>
      <c r="BK137" s="11" t="s">
        <v>2254</v>
      </c>
      <c r="BL137" s="11" t="s">
        <v>2255</v>
      </c>
      <c r="BM137" s="11" t="b">
        <f t="shared" si="69"/>
        <v>0</v>
      </c>
      <c r="BN137" s="11" t="s">
        <v>2256</v>
      </c>
      <c r="BO137" s="11" t="s">
        <v>2257</v>
      </c>
      <c r="BP137" s="11" t="s">
        <v>2257</v>
      </c>
      <c r="BQ137" s="11" t="b">
        <f t="shared" si="70"/>
        <v>1</v>
      </c>
      <c r="BR137" s="11" t="s">
        <v>203</v>
      </c>
      <c r="BS137" s="11" t="s">
        <v>254</v>
      </c>
      <c r="BT137" s="11" t="b">
        <f t="shared" si="71"/>
        <v>0</v>
      </c>
      <c r="BU137" s="11" t="s">
        <v>2254</v>
      </c>
      <c r="BV137" s="12" t="s">
        <v>63</v>
      </c>
      <c r="BW137" s="12" t="b">
        <f t="shared" si="72"/>
        <v>0</v>
      </c>
      <c r="BX137" s="11" t="s">
        <v>2256</v>
      </c>
      <c r="BY137" s="11" t="s">
        <v>2259</v>
      </c>
      <c r="BZ137" s="12" t="s">
        <v>63</v>
      </c>
      <c r="CA137" s="12" t="b">
        <f t="shared" si="73"/>
        <v>0</v>
      </c>
      <c r="CB137" s="11" t="s">
        <v>203</v>
      </c>
      <c r="CC137" s="11" t="s">
        <v>254</v>
      </c>
      <c r="CD137" s="11" t="b">
        <f t="shared" si="74"/>
        <v>0</v>
      </c>
      <c r="CE137" s="11" t="s">
        <v>2254</v>
      </c>
      <c r="CF137" s="12" t="s">
        <v>63</v>
      </c>
      <c r="CG137" s="12" t="b">
        <f t="shared" si="75"/>
        <v>0</v>
      </c>
      <c r="CH137" s="11" t="s">
        <v>2256</v>
      </c>
      <c r="CI137" s="11" t="s">
        <v>2259</v>
      </c>
      <c r="CJ137" s="12" t="s">
        <v>63</v>
      </c>
      <c r="CK137" s="12" t="b">
        <f t="shared" si="76"/>
        <v>0</v>
      </c>
      <c r="CL137" s="25"/>
      <c r="CM137" s="11" t="s">
        <v>135</v>
      </c>
      <c r="CN137" s="11" t="s">
        <v>8917</v>
      </c>
      <c r="CO137" s="11" t="b">
        <f t="shared" si="77"/>
        <v>0</v>
      </c>
      <c r="CP137" s="11" t="s">
        <v>1326</v>
      </c>
      <c r="CQ137" s="12" t="s">
        <v>1327</v>
      </c>
      <c r="CR137" s="12" t="b">
        <f t="shared" si="78"/>
        <v>0</v>
      </c>
      <c r="CS137" s="11" t="b">
        <v>0</v>
      </c>
      <c r="CT137" s="11" t="s">
        <v>114</v>
      </c>
      <c r="CU137" s="11" t="b">
        <f t="shared" si="79"/>
        <v>1</v>
      </c>
      <c r="CV137" s="12" t="s">
        <v>63</v>
      </c>
      <c r="CW137" s="12" t="s">
        <v>63</v>
      </c>
      <c r="CX137" s="12" t="b">
        <f t="shared" si="80"/>
        <v>1</v>
      </c>
      <c r="CY137" s="25"/>
      <c r="CZ137" s="11" t="s">
        <v>211</v>
      </c>
      <c r="DA137" s="11" t="s">
        <v>211</v>
      </c>
      <c r="DB137" s="11" t="b">
        <f t="shared" si="81"/>
        <v>1</v>
      </c>
      <c r="DC137" s="11" t="s">
        <v>212</v>
      </c>
      <c r="DD137" s="12" t="s">
        <v>73</v>
      </c>
      <c r="DE137" s="12" t="s">
        <v>73</v>
      </c>
      <c r="DF137" s="13" t="b">
        <f t="shared" si="82"/>
        <v>1</v>
      </c>
      <c r="DG137" s="12" t="s">
        <v>73</v>
      </c>
      <c r="DH137" s="12" t="s">
        <v>73</v>
      </c>
      <c r="DI137" s="12" t="b">
        <f t="shared" si="83"/>
        <v>1</v>
      </c>
      <c r="DJ137" s="12" t="s">
        <v>73</v>
      </c>
      <c r="DK137" s="12" t="s">
        <v>73</v>
      </c>
      <c r="DL137" s="12" t="s">
        <v>73</v>
      </c>
      <c r="DM137" s="12" t="s">
        <v>73</v>
      </c>
      <c r="DN137" s="12" t="s">
        <v>73</v>
      </c>
      <c r="DO137" s="12" t="s">
        <v>73</v>
      </c>
      <c r="DP137" s="12" t="s">
        <v>73</v>
      </c>
      <c r="DQ137" s="12" t="s">
        <v>73</v>
      </c>
      <c r="DR137" s="12" t="s">
        <v>73</v>
      </c>
      <c r="DS137" s="12" t="s">
        <v>73</v>
      </c>
      <c r="DT137" s="12" t="s">
        <v>73</v>
      </c>
      <c r="DU137" s="25"/>
      <c r="DV137" s="11" t="s">
        <v>2260</v>
      </c>
      <c r="DW137" s="11" t="s">
        <v>9324</v>
      </c>
      <c r="DX137" s="13" t="s">
        <v>9612</v>
      </c>
      <c r="DY137" s="12" t="s">
        <v>9037</v>
      </c>
      <c r="DZ137" s="12" t="s">
        <v>9038</v>
      </c>
      <c r="EA137" s="14" t="s">
        <v>63</v>
      </c>
      <c r="EB137" s="14" t="s">
        <v>63</v>
      </c>
      <c r="EC137" s="14">
        <v>45346</v>
      </c>
      <c r="ED137" s="14">
        <v>45346</v>
      </c>
      <c r="EE137" s="136" t="b">
        <f>Table4[[#This Row],[Laatst gewijzigd op]]=Table4[[#This Row],[LastModifiedOn21]]</f>
        <v>1</v>
      </c>
      <c r="EF137" s="97"/>
    </row>
    <row r="138" spans="1:136" s="15" customFormat="1" ht="12.75" customHeight="1">
      <c r="A138" s="96">
        <v>136</v>
      </c>
      <c r="B138" s="44" t="s">
        <v>2262</v>
      </c>
      <c r="C138" s="44" t="s">
        <v>2262</v>
      </c>
      <c r="D138" s="44" t="b">
        <f t="shared" si="56"/>
        <v>1</v>
      </c>
      <c r="E138" s="44" t="s">
        <v>2263</v>
      </c>
      <c r="F138" s="44" t="s">
        <v>2132</v>
      </c>
      <c r="G138" s="44" t="s">
        <v>2132</v>
      </c>
      <c r="H138" s="44" t="b">
        <f t="shared" si="57"/>
        <v>1</v>
      </c>
      <c r="I138" s="11" t="s">
        <v>2133</v>
      </c>
      <c r="J138" s="12">
        <v>2242</v>
      </c>
      <c r="K138" s="12">
        <v>4350</v>
      </c>
      <c r="L138" s="13" t="s">
        <v>2134</v>
      </c>
      <c r="M138" s="13" t="s">
        <v>8844</v>
      </c>
      <c r="N138" s="13" t="s">
        <v>8845</v>
      </c>
      <c r="O138" s="13" t="s">
        <v>171</v>
      </c>
      <c r="P138" s="25"/>
      <c r="Q138" s="11" t="s">
        <v>2135</v>
      </c>
      <c r="R138" s="11" t="s">
        <v>2135</v>
      </c>
      <c r="S138" s="11" t="b">
        <f t="shared" si="58"/>
        <v>1</v>
      </c>
      <c r="T138" s="11" t="s">
        <v>2136</v>
      </c>
      <c r="U138" s="11" t="s">
        <v>2137</v>
      </c>
      <c r="V138" s="11" t="s">
        <v>2137</v>
      </c>
      <c r="W138" s="11" t="b">
        <f t="shared" si="59"/>
        <v>1</v>
      </c>
      <c r="X138" s="11" t="s">
        <v>2138</v>
      </c>
      <c r="Y138" s="11" t="s">
        <v>2138</v>
      </c>
      <c r="Z138" s="11" t="b">
        <f t="shared" si="60"/>
        <v>1</v>
      </c>
      <c r="AA138" s="11" t="s">
        <v>2138</v>
      </c>
      <c r="AB138" s="11" t="s">
        <v>2138</v>
      </c>
      <c r="AC138" s="11" t="s">
        <v>2138</v>
      </c>
      <c r="AD138" s="11" t="b">
        <f t="shared" si="61"/>
        <v>1</v>
      </c>
      <c r="AE138" s="11" t="s">
        <v>9613</v>
      </c>
      <c r="AF138" s="11" t="s">
        <v>9613</v>
      </c>
      <c r="AG138" s="11" t="b">
        <f t="shared" si="62"/>
        <v>1</v>
      </c>
      <c r="AH138" s="11" t="s">
        <v>9614</v>
      </c>
      <c r="AI138" s="11" t="s">
        <v>9615</v>
      </c>
      <c r="AJ138" s="11" t="s">
        <v>9615</v>
      </c>
      <c r="AK138" s="11" t="b">
        <f t="shared" si="63"/>
        <v>1</v>
      </c>
      <c r="AL138" s="12"/>
      <c r="AM138" s="11" t="s">
        <v>63</v>
      </c>
      <c r="AN138" s="11" t="b">
        <f t="shared" si="64"/>
        <v>0</v>
      </c>
      <c r="AO138" s="12"/>
      <c r="AP138" s="12"/>
      <c r="AQ138" s="11" t="s">
        <v>63</v>
      </c>
      <c r="AR138" s="11" t="b">
        <f t="shared" si="65"/>
        <v>0</v>
      </c>
      <c r="AS138" s="11" t="s">
        <v>61</v>
      </c>
      <c r="AT138" s="11"/>
      <c r="AU138" s="11"/>
      <c r="AV138" s="11"/>
      <c r="AW138" s="11"/>
      <c r="AX138" s="12" t="s">
        <v>61</v>
      </c>
      <c r="AY138" s="11"/>
      <c r="AZ138" s="12" t="s">
        <v>63</v>
      </c>
      <c r="BA138" s="12" t="b">
        <f t="shared" si="66"/>
        <v>0</v>
      </c>
      <c r="BB138" s="12"/>
      <c r="BC138" s="11"/>
      <c r="BD138" s="12" t="s">
        <v>63</v>
      </c>
      <c r="BE138" s="12" t="b">
        <f t="shared" si="67"/>
        <v>0</v>
      </c>
      <c r="BF138" s="13" t="s">
        <v>2267</v>
      </c>
      <c r="BG138" s="13" t="s">
        <v>2268</v>
      </c>
      <c r="BH138" s="11" t="s">
        <v>203</v>
      </c>
      <c r="BI138" s="11" t="s">
        <v>203</v>
      </c>
      <c r="BJ138" s="11" t="b">
        <f t="shared" si="68"/>
        <v>1</v>
      </c>
      <c r="BK138" s="11" t="s">
        <v>2269</v>
      </c>
      <c r="BL138" s="11" t="s">
        <v>2269</v>
      </c>
      <c r="BM138" s="11" t="b">
        <f t="shared" si="69"/>
        <v>1</v>
      </c>
      <c r="BN138" s="11" t="s">
        <v>2270</v>
      </c>
      <c r="BO138" s="11" t="s">
        <v>2271</v>
      </c>
      <c r="BP138" s="11" t="s">
        <v>2271</v>
      </c>
      <c r="BQ138" s="11" t="b">
        <f t="shared" si="70"/>
        <v>1</v>
      </c>
      <c r="BR138" s="11" t="s">
        <v>254</v>
      </c>
      <c r="BS138" s="11" t="s">
        <v>203</v>
      </c>
      <c r="BT138" s="11" t="b">
        <f t="shared" si="71"/>
        <v>0</v>
      </c>
      <c r="BU138" s="19" t="s">
        <v>63</v>
      </c>
      <c r="BV138" s="12" t="s">
        <v>2269</v>
      </c>
      <c r="BW138" s="12" t="b">
        <f t="shared" si="72"/>
        <v>0</v>
      </c>
      <c r="BX138" s="19" t="s">
        <v>63</v>
      </c>
      <c r="BY138" s="19" t="s">
        <v>63</v>
      </c>
      <c r="BZ138" s="12" t="s">
        <v>2271</v>
      </c>
      <c r="CA138" s="12" t="b">
        <f t="shared" si="73"/>
        <v>0</v>
      </c>
      <c r="CB138" s="11" t="s">
        <v>254</v>
      </c>
      <c r="CC138" s="11" t="s">
        <v>203</v>
      </c>
      <c r="CD138" s="11" t="b">
        <f t="shared" si="74"/>
        <v>0</v>
      </c>
      <c r="CE138" s="19" t="s">
        <v>63</v>
      </c>
      <c r="CF138" s="12" t="s">
        <v>2269</v>
      </c>
      <c r="CG138" s="12" t="b">
        <f t="shared" si="75"/>
        <v>0</v>
      </c>
      <c r="CH138" s="19" t="s">
        <v>63</v>
      </c>
      <c r="CI138" s="19" t="s">
        <v>63</v>
      </c>
      <c r="CJ138" s="12" t="s">
        <v>2271</v>
      </c>
      <c r="CK138" s="12" t="b">
        <f t="shared" si="76"/>
        <v>0</v>
      </c>
      <c r="CL138" s="25"/>
      <c r="CM138" s="11" t="s">
        <v>135</v>
      </c>
      <c r="CN138" s="11" t="s">
        <v>6804</v>
      </c>
      <c r="CO138" s="11" t="b">
        <f t="shared" si="77"/>
        <v>0</v>
      </c>
      <c r="CP138" s="11" t="s">
        <v>2143</v>
      </c>
      <c r="CQ138" s="12" t="s">
        <v>2143</v>
      </c>
      <c r="CR138" s="12" t="b">
        <f t="shared" si="78"/>
        <v>1</v>
      </c>
      <c r="CS138" s="11" t="b">
        <v>0</v>
      </c>
      <c r="CT138" s="11" t="s">
        <v>69</v>
      </c>
      <c r="CU138" s="11" t="b">
        <f t="shared" si="79"/>
        <v>1</v>
      </c>
      <c r="CV138" s="12">
        <v>80</v>
      </c>
      <c r="CW138" s="12" t="s">
        <v>63</v>
      </c>
      <c r="CX138" s="12" t="b">
        <f t="shared" si="80"/>
        <v>0</v>
      </c>
      <c r="CY138" s="25"/>
      <c r="CZ138" s="11" t="s">
        <v>211</v>
      </c>
      <c r="DA138" s="11" t="s">
        <v>211</v>
      </c>
      <c r="DB138" s="11" t="b">
        <f t="shared" si="81"/>
        <v>1</v>
      </c>
      <c r="DC138" s="11" t="s">
        <v>212</v>
      </c>
      <c r="DD138" s="12" t="s">
        <v>73</v>
      </c>
      <c r="DE138" s="12" t="s">
        <v>73</v>
      </c>
      <c r="DF138" s="13" t="b">
        <f t="shared" si="82"/>
        <v>1</v>
      </c>
      <c r="DG138" s="12" t="s">
        <v>73</v>
      </c>
      <c r="DH138" s="12" t="s">
        <v>73</v>
      </c>
      <c r="DI138" s="12" t="b">
        <f t="shared" si="83"/>
        <v>1</v>
      </c>
      <c r="DJ138" s="12" t="s">
        <v>73</v>
      </c>
      <c r="DK138" s="12" t="s">
        <v>73</v>
      </c>
      <c r="DL138" s="12" t="s">
        <v>73</v>
      </c>
      <c r="DM138" s="12" t="s">
        <v>73</v>
      </c>
      <c r="DN138" s="12" t="s">
        <v>73</v>
      </c>
      <c r="DO138" s="12" t="s">
        <v>73</v>
      </c>
      <c r="DP138" s="12" t="s">
        <v>73</v>
      </c>
      <c r="DQ138" s="12" t="s">
        <v>73</v>
      </c>
      <c r="DR138" s="12" t="s">
        <v>73</v>
      </c>
      <c r="DS138" s="12" t="s">
        <v>73</v>
      </c>
      <c r="DT138" s="12" t="s">
        <v>73</v>
      </c>
      <c r="DU138" s="25"/>
      <c r="DV138" s="11" t="s">
        <v>2272</v>
      </c>
      <c r="DW138" s="11" t="s">
        <v>2133</v>
      </c>
      <c r="DX138" s="11" t="s">
        <v>9616</v>
      </c>
      <c r="DY138" s="12" t="s">
        <v>9037</v>
      </c>
      <c r="DZ138" s="12" t="s">
        <v>9038</v>
      </c>
      <c r="EA138" s="14">
        <v>45346</v>
      </c>
      <c r="EB138" s="14">
        <v>45802</v>
      </c>
      <c r="EC138" s="14">
        <v>45801</v>
      </c>
      <c r="ED138" s="14">
        <v>45801</v>
      </c>
      <c r="EE138" s="136" t="b">
        <f>Table4[[#This Row],[Laatst gewijzigd op]]=Table4[[#This Row],[LastModifiedOn21]]</f>
        <v>1</v>
      </c>
      <c r="EF138" s="97"/>
    </row>
    <row r="139" spans="1:136" s="15" customFormat="1" ht="12.75" customHeight="1">
      <c r="A139" s="96">
        <v>137</v>
      </c>
      <c r="B139" s="44" t="s">
        <v>2274</v>
      </c>
      <c r="C139" s="44" t="s">
        <v>2274</v>
      </c>
      <c r="D139" s="44" t="b">
        <f t="shared" si="56"/>
        <v>1</v>
      </c>
      <c r="E139" s="44" t="s">
        <v>2275</v>
      </c>
      <c r="F139" s="44" t="s">
        <v>2276</v>
      </c>
      <c r="G139" s="44" t="s">
        <v>2276</v>
      </c>
      <c r="H139" s="44" t="b">
        <f t="shared" si="57"/>
        <v>1</v>
      </c>
      <c r="I139" s="11" t="s">
        <v>2277</v>
      </c>
      <c r="J139" s="12">
        <v>6306</v>
      </c>
      <c r="K139" s="12">
        <v>4666</v>
      </c>
      <c r="L139" s="11" t="s">
        <v>2278</v>
      </c>
      <c r="M139" s="13" t="s">
        <v>8844</v>
      </c>
      <c r="N139" s="13" t="s">
        <v>8845</v>
      </c>
      <c r="O139" s="13" t="s">
        <v>171</v>
      </c>
      <c r="P139" s="25"/>
      <c r="Q139" s="11" t="s">
        <v>2279</v>
      </c>
      <c r="R139" s="11" t="s">
        <v>2279</v>
      </c>
      <c r="S139" s="11" t="b">
        <f t="shared" si="58"/>
        <v>1</v>
      </c>
      <c r="T139" s="11" t="s">
        <v>9617</v>
      </c>
      <c r="U139" s="11" t="s">
        <v>9618</v>
      </c>
      <c r="V139" s="11" t="s">
        <v>9618</v>
      </c>
      <c r="W139" s="11" t="b">
        <f t="shared" si="59"/>
        <v>1</v>
      </c>
      <c r="X139" s="41" t="s">
        <v>2281</v>
      </c>
      <c r="Y139" s="11" t="s">
        <v>2281</v>
      </c>
      <c r="Z139" s="11" t="b">
        <f t="shared" si="60"/>
        <v>1</v>
      </c>
      <c r="AA139" s="41" t="s">
        <v>2281</v>
      </c>
      <c r="AB139" s="41" t="s">
        <v>2281</v>
      </c>
      <c r="AC139" s="11" t="s">
        <v>2281</v>
      </c>
      <c r="AD139" s="11" t="b">
        <f t="shared" si="61"/>
        <v>1</v>
      </c>
      <c r="AE139" s="23" t="s">
        <v>9619</v>
      </c>
      <c r="AF139" s="11" t="s">
        <v>9619</v>
      </c>
      <c r="AG139" s="11" t="b">
        <f t="shared" si="62"/>
        <v>1</v>
      </c>
      <c r="AH139" s="23" t="s">
        <v>9620</v>
      </c>
      <c r="AI139" s="23" t="s">
        <v>9621</v>
      </c>
      <c r="AJ139" s="11" t="s">
        <v>9621</v>
      </c>
      <c r="AK139" s="11" t="b">
        <f t="shared" si="63"/>
        <v>1</v>
      </c>
      <c r="AL139" s="12" t="s">
        <v>63</v>
      </c>
      <c r="AM139" s="11" t="s">
        <v>63</v>
      </c>
      <c r="AN139" s="11" t="b">
        <f t="shared" si="64"/>
        <v>1</v>
      </c>
      <c r="AO139" s="12" t="s">
        <v>63</v>
      </c>
      <c r="AP139" s="12" t="s">
        <v>63</v>
      </c>
      <c r="AQ139" s="11" t="s">
        <v>63</v>
      </c>
      <c r="AR139" s="11" t="b">
        <f t="shared" si="65"/>
        <v>1</v>
      </c>
      <c r="AS139" s="11" t="s">
        <v>61</v>
      </c>
      <c r="AT139" s="11"/>
      <c r="AU139" s="11"/>
      <c r="AV139" s="11"/>
      <c r="AW139" s="12"/>
      <c r="AX139" s="12" t="s">
        <v>61</v>
      </c>
      <c r="AY139" s="12" t="s">
        <v>63</v>
      </c>
      <c r="AZ139" s="12" t="s">
        <v>63</v>
      </c>
      <c r="BA139" s="12" t="b">
        <f t="shared" si="66"/>
        <v>1</v>
      </c>
      <c r="BB139" s="12" t="s">
        <v>63</v>
      </c>
      <c r="BC139" s="12" t="s">
        <v>63</v>
      </c>
      <c r="BD139" s="12" t="s">
        <v>63</v>
      </c>
      <c r="BE139" s="12" t="b">
        <f t="shared" si="67"/>
        <v>1</v>
      </c>
      <c r="BF139" s="13" t="s">
        <v>63</v>
      </c>
      <c r="BG139" s="13" t="s">
        <v>9622</v>
      </c>
      <c r="BH139" s="11" t="s">
        <v>203</v>
      </c>
      <c r="BI139" s="11" t="s">
        <v>203</v>
      </c>
      <c r="BJ139" s="11" t="b">
        <f t="shared" si="68"/>
        <v>1</v>
      </c>
      <c r="BK139" s="41" t="s">
        <v>9623</v>
      </c>
      <c r="BL139" s="11" t="s">
        <v>9623</v>
      </c>
      <c r="BM139" s="11" t="b">
        <f t="shared" si="69"/>
        <v>1</v>
      </c>
      <c r="BN139" s="56" t="s">
        <v>9624</v>
      </c>
      <c r="BO139" s="41" t="s">
        <v>9625</v>
      </c>
      <c r="BP139" s="11" t="s">
        <v>9625</v>
      </c>
      <c r="BQ139" s="11" t="b">
        <f t="shared" si="70"/>
        <v>1</v>
      </c>
      <c r="BR139" s="11" t="s">
        <v>203</v>
      </c>
      <c r="BS139" s="11" t="s">
        <v>203</v>
      </c>
      <c r="BT139" s="11" t="b">
        <f t="shared" si="71"/>
        <v>1</v>
      </c>
      <c r="BU139" s="41" t="s">
        <v>9626</v>
      </c>
      <c r="BV139" s="12" t="s">
        <v>9623</v>
      </c>
      <c r="BW139" s="12" t="b">
        <f t="shared" si="72"/>
        <v>0</v>
      </c>
      <c r="BX139" s="56" t="s">
        <v>9627</v>
      </c>
      <c r="BY139" s="41" t="s">
        <v>9628</v>
      </c>
      <c r="BZ139" s="12" t="s">
        <v>9625</v>
      </c>
      <c r="CA139" s="12" t="b">
        <f t="shared" si="73"/>
        <v>0</v>
      </c>
      <c r="CB139" s="11" t="s">
        <v>203</v>
      </c>
      <c r="CC139" s="11" t="s">
        <v>203</v>
      </c>
      <c r="CD139" s="11" t="b">
        <f t="shared" si="74"/>
        <v>1</v>
      </c>
      <c r="CE139" s="41" t="s">
        <v>9626</v>
      </c>
      <c r="CF139" s="12" t="s">
        <v>9623</v>
      </c>
      <c r="CG139" s="12" t="b">
        <f t="shared" si="75"/>
        <v>0</v>
      </c>
      <c r="CH139" s="56" t="s">
        <v>9627</v>
      </c>
      <c r="CI139" s="41" t="s">
        <v>9628</v>
      </c>
      <c r="CJ139" s="12" t="s">
        <v>9625</v>
      </c>
      <c r="CK139" s="12" t="b">
        <f t="shared" si="76"/>
        <v>0</v>
      </c>
      <c r="CL139" s="25"/>
      <c r="CM139" s="11" t="s">
        <v>135</v>
      </c>
      <c r="CN139" s="11" t="s">
        <v>8917</v>
      </c>
      <c r="CO139" s="11" t="b">
        <f t="shared" si="77"/>
        <v>0</v>
      </c>
      <c r="CP139" s="11" t="s">
        <v>2285</v>
      </c>
      <c r="CQ139" s="12" t="s">
        <v>2285</v>
      </c>
      <c r="CR139" s="12" t="b">
        <f t="shared" si="78"/>
        <v>1</v>
      </c>
      <c r="CS139" s="11" t="b">
        <v>0</v>
      </c>
      <c r="CT139" s="11" t="s">
        <v>69</v>
      </c>
      <c r="CU139" s="11" t="b">
        <f t="shared" si="79"/>
        <v>1</v>
      </c>
      <c r="CV139" s="12"/>
      <c r="CW139" s="12" t="s">
        <v>63</v>
      </c>
      <c r="CX139" s="12" t="b">
        <f t="shared" si="80"/>
        <v>0</v>
      </c>
      <c r="CY139" s="25"/>
      <c r="CZ139" s="11" t="s">
        <v>211</v>
      </c>
      <c r="DA139" s="11" t="s">
        <v>211</v>
      </c>
      <c r="DB139" s="11" t="b">
        <f t="shared" si="81"/>
        <v>1</v>
      </c>
      <c r="DC139" s="11" t="s">
        <v>212</v>
      </c>
      <c r="DD139" s="12" t="s">
        <v>73</v>
      </c>
      <c r="DE139" s="12" t="s">
        <v>73</v>
      </c>
      <c r="DF139" s="13" t="b">
        <f t="shared" si="82"/>
        <v>1</v>
      </c>
      <c r="DG139" s="12" t="s">
        <v>73</v>
      </c>
      <c r="DH139" s="12" t="s">
        <v>73</v>
      </c>
      <c r="DI139" s="12" t="b">
        <f t="shared" si="83"/>
        <v>1</v>
      </c>
      <c r="DJ139" s="12" t="s">
        <v>73</v>
      </c>
      <c r="DK139" s="12" t="s">
        <v>73</v>
      </c>
      <c r="DL139" s="12" t="s">
        <v>73</v>
      </c>
      <c r="DM139" s="12" t="s">
        <v>73</v>
      </c>
      <c r="DN139" s="12" t="s">
        <v>73</v>
      </c>
      <c r="DO139" s="12" t="s">
        <v>73</v>
      </c>
      <c r="DP139" s="12" t="s">
        <v>73</v>
      </c>
      <c r="DQ139" s="12" t="s">
        <v>73</v>
      </c>
      <c r="DR139" s="12" t="s">
        <v>73</v>
      </c>
      <c r="DS139" s="12" t="s">
        <v>73</v>
      </c>
      <c r="DT139" s="12" t="s">
        <v>73</v>
      </c>
      <c r="DU139" s="25"/>
      <c r="DV139" s="11" t="s">
        <v>2286</v>
      </c>
      <c r="DW139" s="13" t="s">
        <v>2277</v>
      </c>
      <c r="DX139" s="11" t="s">
        <v>9629</v>
      </c>
      <c r="DY139" s="12" t="s">
        <v>9037</v>
      </c>
      <c r="DZ139" s="12" t="s">
        <v>9038</v>
      </c>
      <c r="EA139" s="14">
        <v>44884</v>
      </c>
      <c r="EB139" s="14">
        <v>45802</v>
      </c>
      <c r="EC139" s="14">
        <v>45430</v>
      </c>
      <c r="ED139" s="14">
        <v>45430</v>
      </c>
      <c r="EE139" s="136" t="b">
        <f>Table4[[#This Row],[Laatst gewijzigd op]]=Table4[[#This Row],[LastModifiedOn21]]</f>
        <v>1</v>
      </c>
      <c r="EF139" s="99"/>
    </row>
    <row r="140" spans="1:136" s="15" customFormat="1" ht="12.75" customHeight="1">
      <c r="A140" s="96">
        <v>138</v>
      </c>
      <c r="B140" s="44" t="s">
        <v>2288</v>
      </c>
      <c r="C140" s="44" t="s">
        <v>2288</v>
      </c>
      <c r="D140" s="44" t="b">
        <f t="shared" si="56"/>
        <v>1</v>
      </c>
      <c r="E140" s="44" t="s">
        <v>2289</v>
      </c>
      <c r="F140" s="44" t="s">
        <v>2290</v>
      </c>
      <c r="G140" s="44" t="s">
        <v>2290</v>
      </c>
      <c r="H140" s="44" t="b">
        <f t="shared" si="57"/>
        <v>1</v>
      </c>
      <c r="I140" s="11" t="s">
        <v>2291</v>
      </c>
      <c r="J140" s="12">
        <v>6307</v>
      </c>
      <c r="K140" s="12">
        <v>4667</v>
      </c>
      <c r="L140" s="11" t="s">
        <v>9630</v>
      </c>
      <c r="M140" s="13" t="s">
        <v>8844</v>
      </c>
      <c r="N140" s="13" t="s">
        <v>8845</v>
      </c>
      <c r="O140" s="13" t="s">
        <v>171</v>
      </c>
      <c r="P140" s="25"/>
      <c r="Q140" s="11" t="s">
        <v>2293</v>
      </c>
      <c r="R140" s="11" t="s">
        <v>2293</v>
      </c>
      <c r="S140" s="11" t="b">
        <f t="shared" si="58"/>
        <v>1</v>
      </c>
      <c r="T140" s="11" t="s">
        <v>2294</v>
      </c>
      <c r="U140" s="11" t="s">
        <v>2295</v>
      </c>
      <c r="V140" s="11" t="s">
        <v>2295</v>
      </c>
      <c r="W140" s="11" t="b">
        <f t="shared" si="59"/>
        <v>1</v>
      </c>
      <c r="X140" s="13">
        <v>55</v>
      </c>
      <c r="Y140" s="11" t="s">
        <v>2296</v>
      </c>
      <c r="Z140" s="11" t="b">
        <f t="shared" si="60"/>
        <v>0</v>
      </c>
      <c r="AA140" s="13">
        <v>55</v>
      </c>
      <c r="AB140" s="13">
        <v>55</v>
      </c>
      <c r="AC140" s="11" t="s">
        <v>2296</v>
      </c>
      <c r="AD140" s="11" t="b">
        <f t="shared" si="61"/>
        <v>0</v>
      </c>
      <c r="AE140" s="23" t="s">
        <v>9631</v>
      </c>
      <c r="AF140" s="11" t="s">
        <v>9632</v>
      </c>
      <c r="AG140" s="11" t="b">
        <f t="shared" si="62"/>
        <v>0</v>
      </c>
      <c r="AH140" s="23" t="s">
        <v>9633</v>
      </c>
      <c r="AI140" s="23" t="s">
        <v>9634</v>
      </c>
      <c r="AJ140" s="11" t="s">
        <v>9635</v>
      </c>
      <c r="AK140" s="11" t="b">
        <f t="shared" si="63"/>
        <v>0</v>
      </c>
      <c r="AL140" s="12" t="s">
        <v>63</v>
      </c>
      <c r="AM140" s="11" t="s">
        <v>63</v>
      </c>
      <c r="AN140" s="11" t="b">
        <f t="shared" si="64"/>
        <v>1</v>
      </c>
      <c r="AO140" s="12" t="s">
        <v>63</v>
      </c>
      <c r="AP140" s="12" t="s">
        <v>63</v>
      </c>
      <c r="AQ140" s="11" t="s">
        <v>63</v>
      </c>
      <c r="AR140" s="11" t="b">
        <f t="shared" si="65"/>
        <v>1</v>
      </c>
      <c r="AS140" s="11" t="s">
        <v>61</v>
      </c>
      <c r="AT140" s="11"/>
      <c r="AU140" s="11"/>
      <c r="AV140" s="11"/>
      <c r="AW140" s="12"/>
      <c r="AX140" s="12" t="s">
        <v>61</v>
      </c>
      <c r="AY140" s="12" t="s">
        <v>63</v>
      </c>
      <c r="AZ140" s="12" t="s">
        <v>63</v>
      </c>
      <c r="BA140" s="12" t="b">
        <f t="shared" si="66"/>
        <v>1</v>
      </c>
      <c r="BB140" s="12" t="s">
        <v>63</v>
      </c>
      <c r="BC140" s="12" t="s">
        <v>63</v>
      </c>
      <c r="BD140" s="12" t="s">
        <v>63</v>
      </c>
      <c r="BE140" s="12" t="b">
        <f t="shared" si="67"/>
        <v>1</v>
      </c>
      <c r="BF140" s="13" t="s">
        <v>63</v>
      </c>
      <c r="BG140" s="13" t="s">
        <v>9636</v>
      </c>
      <c r="BH140" s="11" t="s">
        <v>203</v>
      </c>
      <c r="BI140" s="11" t="s">
        <v>203</v>
      </c>
      <c r="BJ140" s="11" t="b">
        <f t="shared" si="68"/>
        <v>1</v>
      </c>
      <c r="BK140" s="41" t="s">
        <v>9637</v>
      </c>
      <c r="BL140" s="11" t="s">
        <v>9637</v>
      </c>
      <c r="BM140" s="11" t="b">
        <f t="shared" si="69"/>
        <v>1</v>
      </c>
      <c r="BN140" s="56" t="s">
        <v>9638</v>
      </c>
      <c r="BO140" s="41" t="s">
        <v>9639</v>
      </c>
      <c r="BP140" s="11" t="s">
        <v>9639</v>
      </c>
      <c r="BQ140" s="11" t="b">
        <f t="shared" si="70"/>
        <v>1</v>
      </c>
      <c r="BR140" s="11" t="s">
        <v>203</v>
      </c>
      <c r="BS140" s="11" t="s">
        <v>203</v>
      </c>
      <c r="BT140" s="11" t="b">
        <f t="shared" si="71"/>
        <v>1</v>
      </c>
      <c r="BU140" s="13" t="s">
        <v>2299</v>
      </c>
      <c r="BV140" s="12" t="s">
        <v>9637</v>
      </c>
      <c r="BW140" s="12" t="b">
        <f t="shared" si="72"/>
        <v>0</v>
      </c>
      <c r="BX140" s="13" t="s">
        <v>2300</v>
      </c>
      <c r="BY140" s="13" t="s">
        <v>2301</v>
      </c>
      <c r="BZ140" s="12" t="s">
        <v>9639</v>
      </c>
      <c r="CA140" s="12" t="b">
        <f t="shared" si="73"/>
        <v>0</v>
      </c>
      <c r="CB140" s="11" t="s">
        <v>203</v>
      </c>
      <c r="CC140" s="11" t="s">
        <v>203</v>
      </c>
      <c r="CD140" s="11" t="b">
        <f t="shared" si="74"/>
        <v>1</v>
      </c>
      <c r="CE140" s="13" t="s">
        <v>2299</v>
      </c>
      <c r="CF140" s="12" t="s">
        <v>9637</v>
      </c>
      <c r="CG140" s="12" t="b">
        <f t="shared" si="75"/>
        <v>0</v>
      </c>
      <c r="CH140" s="13" t="s">
        <v>2300</v>
      </c>
      <c r="CI140" s="13" t="s">
        <v>2301</v>
      </c>
      <c r="CJ140" s="12" t="s">
        <v>9639</v>
      </c>
      <c r="CK140" s="12" t="b">
        <f t="shared" si="76"/>
        <v>0</v>
      </c>
      <c r="CL140" s="25"/>
      <c r="CM140" s="11" t="s">
        <v>1128</v>
      </c>
      <c r="CN140" s="11" t="s">
        <v>1128</v>
      </c>
      <c r="CO140" s="11" t="b">
        <f t="shared" si="77"/>
        <v>1</v>
      </c>
      <c r="CP140" s="12" t="s">
        <v>63</v>
      </c>
      <c r="CQ140" s="12" t="s">
        <v>63</v>
      </c>
      <c r="CR140" s="12" t="b">
        <f t="shared" si="78"/>
        <v>1</v>
      </c>
      <c r="CS140" s="11" t="b">
        <v>0</v>
      </c>
      <c r="CT140" s="11" t="s">
        <v>69</v>
      </c>
      <c r="CU140" s="11" t="b">
        <f t="shared" si="79"/>
        <v>1</v>
      </c>
      <c r="CV140" s="12" t="s">
        <v>1130</v>
      </c>
      <c r="CW140" s="12" t="s">
        <v>63</v>
      </c>
      <c r="CX140" s="12" t="b">
        <f t="shared" si="80"/>
        <v>0</v>
      </c>
      <c r="CY140" s="25"/>
      <c r="CZ140" s="11" t="s">
        <v>211</v>
      </c>
      <c r="DA140" s="11" t="s">
        <v>211</v>
      </c>
      <c r="DB140" s="11" t="b">
        <f t="shared" si="81"/>
        <v>1</v>
      </c>
      <c r="DC140" s="11" t="s">
        <v>212</v>
      </c>
      <c r="DD140" s="12" t="s">
        <v>73</v>
      </c>
      <c r="DE140" s="12" t="s">
        <v>73</v>
      </c>
      <c r="DF140" s="13" t="b">
        <f t="shared" si="82"/>
        <v>1</v>
      </c>
      <c r="DG140" s="12" t="s">
        <v>73</v>
      </c>
      <c r="DH140" s="12" t="s">
        <v>73</v>
      </c>
      <c r="DI140" s="12" t="b">
        <f t="shared" si="83"/>
        <v>1</v>
      </c>
      <c r="DJ140" s="12" t="s">
        <v>73</v>
      </c>
      <c r="DK140" s="12" t="s">
        <v>73</v>
      </c>
      <c r="DL140" s="12" t="s">
        <v>73</v>
      </c>
      <c r="DM140" s="12" t="s">
        <v>73</v>
      </c>
      <c r="DN140" s="12" t="s">
        <v>73</v>
      </c>
      <c r="DO140" s="12" t="s">
        <v>73</v>
      </c>
      <c r="DP140" s="12" t="s">
        <v>73</v>
      </c>
      <c r="DQ140" s="12" t="s">
        <v>73</v>
      </c>
      <c r="DR140" s="12" t="s">
        <v>73</v>
      </c>
      <c r="DS140" s="12" t="s">
        <v>73</v>
      </c>
      <c r="DT140" s="12" t="s">
        <v>73</v>
      </c>
      <c r="DU140" s="25"/>
      <c r="DV140" s="11" t="s">
        <v>2302</v>
      </c>
      <c r="DW140" s="13" t="s">
        <v>2291</v>
      </c>
      <c r="DX140" s="11" t="s">
        <v>9640</v>
      </c>
      <c r="DY140" s="12" t="s">
        <v>9037</v>
      </c>
      <c r="DZ140" s="12" t="s">
        <v>9038</v>
      </c>
      <c r="EA140" s="14">
        <v>44884</v>
      </c>
      <c r="EB140" s="14">
        <v>45521</v>
      </c>
      <c r="EC140" s="14">
        <v>45430</v>
      </c>
      <c r="ED140" s="14">
        <v>45430</v>
      </c>
      <c r="EE140" s="136" t="b">
        <f>Table4[[#This Row],[Laatst gewijzigd op]]=Table4[[#This Row],[LastModifiedOn21]]</f>
        <v>1</v>
      </c>
      <c r="EF140" s="99"/>
    </row>
    <row r="141" spans="1:136" s="15" customFormat="1" ht="12.75" customHeight="1">
      <c r="A141" s="96">
        <v>139</v>
      </c>
      <c r="B141" s="44" t="s">
        <v>2304</v>
      </c>
      <c r="C141" s="44" t="s">
        <v>2304</v>
      </c>
      <c r="D141" s="44" t="b">
        <f t="shared" si="56"/>
        <v>1</v>
      </c>
      <c r="E141" s="44" t="s">
        <v>2305</v>
      </c>
      <c r="F141" s="44" t="s">
        <v>2306</v>
      </c>
      <c r="G141" s="44" t="s">
        <v>2306</v>
      </c>
      <c r="H141" s="44" t="b">
        <f t="shared" si="57"/>
        <v>1</v>
      </c>
      <c r="I141" s="11" t="s">
        <v>2277</v>
      </c>
      <c r="J141" s="12">
        <v>6311</v>
      </c>
      <c r="K141" s="12">
        <v>4664</v>
      </c>
      <c r="L141" s="11" t="s">
        <v>2307</v>
      </c>
      <c r="M141" s="13" t="s">
        <v>8844</v>
      </c>
      <c r="N141" s="13" t="s">
        <v>8845</v>
      </c>
      <c r="O141" s="13" t="s">
        <v>171</v>
      </c>
      <c r="P141" s="25"/>
      <c r="Q141" s="11" t="s">
        <v>2279</v>
      </c>
      <c r="R141" s="11" t="s">
        <v>2279</v>
      </c>
      <c r="S141" s="11" t="b">
        <f t="shared" si="58"/>
        <v>1</v>
      </c>
      <c r="T141" s="11" t="s">
        <v>9617</v>
      </c>
      <c r="U141" s="11" t="s">
        <v>9618</v>
      </c>
      <c r="V141" s="11" t="s">
        <v>9618</v>
      </c>
      <c r="W141" s="11" t="b">
        <f t="shared" si="59"/>
        <v>1</v>
      </c>
      <c r="X141" s="41" t="s">
        <v>2281</v>
      </c>
      <c r="Y141" s="11" t="s">
        <v>2281</v>
      </c>
      <c r="Z141" s="11" t="b">
        <f t="shared" si="60"/>
        <v>1</v>
      </c>
      <c r="AA141" s="41" t="s">
        <v>2281</v>
      </c>
      <c r="AB141" s="41" t="s">
        <v>2281</v>
      </c>
      <c r="AC141" s="11" t="s">
        <v>2281</v>
      </c>
      <c r="AD141" s="11" t="b">
        <f t="shared" si="61"/>
        <v>1</v>
      </c>
      <c r="AE141" s="23" t="s">
        <v>9641</v>
      </c>
      <c r="AF141" s="11" t="s">
        <v>9641</v>
      </c>
      <c r="AG141" s="11" t="b">
        <f t="shared" si="62"/>
        <v>1</v>
      </c>
      <c r="AH141" s="23" t="s">
        <v>9642</v>
      </c>
      <c r="AI141" s="23" t="s">
        <v>9643</v>
      </c>
      <c r="AJ141" s="11" t="s">
        <v>9643</v>
      </c>
      <c r="AK141" s="11" t="b">
        <f t="shared" si="63"/>
        <v>1</v>
      </c>
      <c r="AL141" s="12" t="s">
        <v>63</v>
      </c>
      <c r="AM141" s="11" t="s">
        <v>63</v>
      </c>
      <c r="AN141" s="11" t="b">
        <f t="shared" si="64"/>
        <v>1</v>
      </c>
      <c r="AO141" s="12" t="s">
        <v>63</v>
      </c>
      <c r="AP141" s="12" t="s">
        <v>63</v>
      </c>
      <c r="AQ141" s="11" t="s">
        <v>63</v>
      </c>
      <c r="AR141" s="11" t="b">
        <f t="shared" si="65"/>
        <v>1</v>
      </c>
      <c r="AS141" s="11" t="s">
        <v>61</v>
      </c>
      <c r="AT141" s="11"/>
      <c r="AU141" s="11"/>
      <c r="AV141" s="11"/>
      <c r="AW141" s="12"/>
      <c r="AX141" s="12" t="s">
        <v>61</v>
      </c>
      <c r="AY141" s="12" t="s">
        <v>63</v>
      </c>
      <c r="AZ141" s="12" t="s">
        <v>63</v>
      </c>
      <c r="BA141" s="12" t="b">
        <f t="shared" si="66"/>
        <v>1</v>
      </c>
      <c r="BB141" s="12" t="s">
        <v>63</v>
      </c>
      <c r="BC141" s="12" t="s">
        <v>63</v>
      </c>
      <c r="BD141" s="12" t="s">
        <v>63</v>
      </c>
      <c r="BE141" s="12" t="b">
        <f t="shared" si="67"/>
        <v>1</v>
      </c>
      <c r="BF141" s="13" t="s">
        <v>63</v>
      </c>
      <c r="BG141" s="13" t="s">
        <v>9644</v>
      </c>
      <c r="BH141" s="11" t="s">
        <v>203</v>
      </c>
      <c r="BI141" s="11" t="s">
        <v>203</v>
      </c>
      <c r="BJ141" s="11" t="b">
        <f t="shared" si="68"/>
        <v>1</v>
      </c>
      <c r="BK141" s="41" t="s">
        <v>9623</v>
      </c>
      <c r="BL141" s="11" t="s">
        <v>9623</v>
      </c>
      <c r="BM141" s="11" t="b">
        <f t="shared" si="69"/>
        <v>1</v>
      </c>
      <c r="BN141" s="56" t="s">
        <v>9624</v>
      </c>
      <c r="BO141" s="41" t="s">
        <v>9625</v>
      </c>
      <c r="BP141" s="11" t="s">
        <v>9645</v>
      </c>
      <c r="BQ141" s="11" t="b">
        <f t="shared" si="70"/>
        <v>0</v>
      </c>
      <c r="BR141" s="11" t="s">
        <v>203</v>
      </c>
      <c r="BS141" s="11" t="s">
        <v>203</v>
      </c>
      <c r="BT141" s="11" t="b">
        <f t="shared" si="71"/>
        <v>1</v>
      </c>
      <c r="BU141" s="41" t="s">
        <v>9626</v>
      </c>
      <c r="BV141" s="12" t="s">
        <v>9623</v>
      </c>
      <c r="BW141" s="12" t="b">
        <f t="shared" si="72"/>
        <v>0</v>
      </c>
      <c r="BX141" s="56" t="s">
        <v>9627</v>
      </c>
      <c r="BY141" s="41" t="s">
        <v>9628</v>
      </c>
      <c r="BZ141" s="12" t="s">
        <v>9645</v>
      </c>
      <c r="CA141" s="12" t="b">
        <f t="shared" si="73"/>
        <v>0</v>
      </c>
      <c r="CB141" s="11" t="s">
        <v>203</v>
      </c>
      <c r="CC141" s="11" t="s">
        <v>203</v>
      </c>
      <c r="CD141" s="11" t="b">
        <f t="shared" si="74"/>
        <v>1</v>
      </c>
      <c r="CE141" s="41" t="s">
        <v>9626</v>
      </c>
      <c r="CF141" s="12" t="s">
        <v>9623</v>
      </c>
      <c r="CG141" s="12" t="b">
        <f t="shared" si="75"/>
        <v>0</v>
      </c>
      <c r="CH141" s="56" t="s">
        <v>9627</v>
      </c>
      <c r="CI141" s="41" t="s">
        <v>9628</v>
      </c>
      <c r="CJ141" s="12" t="s">
        <v>9645</v>
      </c>
      <c r="CK141" s="12" t="b">
        <f t="shared" si="76"/>
        <v>0</v>
      </c>
      <c r="CL141" s="25"/>
      <c r="CM141" s="11" t="s">
        <v>135</v>
      </c>
      <c r="CN141" s="11" t="s">
        <v>8917</v>
      </c>
      <c r="CO141" s="11" t="b">
        <f t="shared" si="77"/>
        <v>0</v>
      </c>
      <c r="CP141" s="11" t="s">
        <v>2285</v>
      </c>
      <c r="CQ141" s="12" t="s">
        <v>2285</v>
      </c>
      <c r="CR141" s="12" t="b">
        <f t="shared" si="78"/>
        <v>1</v>
      </c>
      <c r="CS141" s="11" t="b">
        <v>0</v>
      </c>
      <c r="CT141" s="11" t="s">
        <v>69</v>
      </c>
      <c r="CU141" s="11" t="b">
        <f t="shared" si="79"/>
        <v>1</v>
      </c>
      <c r="CV141" s="12"/>
      <c r="CW141" s="12" t="s">
        <v>63</v>
      </c>
      <c r="CX141" s="12" t="b">
        <f t="shared" si="80"/>
        <v>0</v>
      </c>
      <c r="CY141" s="25"/>
      <c r="CZ141" s="11" t="s">
        <v>211</v>
      </c>
      <c r="DA141" s="11" t="s">
        <v>211</v>
      </c>
      <c r="DB141" s="11" t="b">
        <f t="shared" si="81"/>
        <v>1</v>
      </c>
      <c r="DC141" s="11" t="s">
        <v>212</v>
      </c>
      <c r="DD141" s="12" t="s">
        <v>73</v>
      </c>
      <c r="DE141" s="12" t="s">
        <v>73</v>
      </c>
      <c r="DF141" s="13" t="b">
        <f t="shared" si="82"/>
        <v>1</v>
      </c>
      <c r="DG141" s="12" t="s">
        <v>73</v>
      </c>
      <c r="DH141" s="12" t="s">
        <v>73</v>
      </c>
      <c r="DI141" s="12" t="b">
        <f t="shared" si="83"/>
        <v>1</v>
      </c>
      <c r="DJ141" s="12" t="s">
        <v>73</v>
      </c>
      <c r="DK141" s="12" t="s">
        <v>73</v>
      </c>
      <c r="DL141" s="12" t="s">
        <v>73</v>
      </c>
      <c r="DM141" s="12" t="s">
        <v>73</v>
      </c>
      <c r="DN141" s="12" t="s">
        <v>73</v>
      </c>
      <c r="DO141" s="12" t="s">
        <v>73</v>
      </c>
      <c r="DP141" s="12" t="s">
        <v>73</v>
      </c>
      <c r="DQ141" s="12" t="s">
        <v>73</v>
      </c>
      <c r="DR141" s="12" t="s">
        <v>73</v>
      </c>
      <c r="DS141" s="12" t="s">
        <v>73</v>
      </c>
      <c r="DT141" s="12" t="s">
        <v>73</v>
      </c>
      <c r="DU141" s="25"/>
      <c r="DV141" s="11" t="s">
        <v>2311</v>
      </c>
      <c r="DW141" s="13" t="s">
        <v>2277</v>
      </c>
      <c r="DX141" s="11" t="s">
        <v>9646</v>
      </c>
      <c r="DY141" s="12" t="s">
        <v>9037</v>
      </c>
      <c r="DZ141" s="12" t="s">
        <v>9038</v>
      </c>
      <c r="EA141" s="14">
        <v>44884</v>
      </c>
      <c r="EB141" s="14">
        <v>45521</v>
      </c>
      <c r="EC141" s="14">
        <v>45430</v>
      </c>
      <c r="ED141" s="14">
        <v>45430</v>
      </c>
      <c r="EE141" s="136" t="b">
        <f>Table4[[#This Row],[Laatst gewijzigd op]]=Table4[[#This Row],[LastModifiedOn21]]</f>
        <v>1</v>
      </c>
      <c r="EF141" s="97"/>
    </row>
    <row r="142" spans="1:136" s="15" customFormat="1" ht="12.75" customHeight="1">
      <c r="A142" s="96">
        <v>140</v>
      </c>
      <c r="B142" s="44" t="s">
        <v>2313</v>
      </c>
      <c r="C142" s="44" t="s">
        <v>2313</v>
      </c>
      <c r="D142" s="44" t="b">
        <f t="shared" si="56"/>
        <v>1</v>
      </c>
      <c r="E142" s="44" t="s">
        <v>2314</v>
      </c>
      <c r="F142" s="44" t="s">
        <v>2315</v>
      </c>
      <c r="G142" s="44" t="s">
        <v>2315</v>
      </c>
      <c r="H142" s="44" t="b">
        <f t="shared" si="57"/>
        <v>1</v>
      </c>
      <c r="I142" s="11" t="s">
        <v>2291</v>
      </c>
      <c r="J142" s="12">
        <v>6312</v>
      </c>
      <c r="K142" s="12">
        <v>4665</v>
      </c>
      <c r="L142" s="11" t="s">
        <v>9647</v>
      </c>
      <c r="M142" s="13" t="s">
        <v>8844</v>
      </c>
      <c r="N142" s="13" t="s">
        <v>8845</v>
      </c>
      <c r="O142" s="13" t="s">
        <v>171</v>
      </c>
      <c r="P142" s="25"/>
      <c r="Q142" s="11" t="s">
        <v>2293</v>
      </c>
      <c r="R142" s="11" t="s">
        <v>2293</v>
      </c>
      <c r="S142" s="11" t="b">
        <f t="shared" si="58"/>
        <v>1</v>
      </c>
      <c r="T142" s="11" t="s">
        <v>2294</v>
      </c>
      <c r="U142" s="11" t="s">
        <v>2295</v>
      </c>
      <c r="V142" s="11" t="s">
        <v>2295</v>
      </c>
      <c r="W142" s="11" t="b">
        <f t="shared" si="59"/>
        <v>1</v>
      </c>
      <c r="X142" s="13">
        <v>55</v>
      </c>
      <c r="Y142" s="11" t="s">
        <v>2296</v>
      </c>
      <c r="Z142" s="11" t="b">
        <f t="shared" si="60"/>
        <v>0</v>
      </c>
      <c r="AA142" s="13">
        <v>55</v>
      </c>
      <c r="AB142" s="13">
        <v>55</v>
      </c>
      <c r="AC142" s="11" t="s">
        <v>2296</v>
      </c>
      <c r="AD142" s="11" t="b">
        <f t="shared" si="61"/>
        <v>0</v>
      </c>
      <c r="AE142" s="23" t="s">
        <v>9648</v>
      </c>
      <c r="AF142" s="11" t="s">
        <v>9649</v>
      </c>
      <c r="AG142" s="11" t="b">
        <f t="shared" si="62"/>
        <v>0</v>
      </c>
      <c r="AH142" s="23" t="s">
        <v>9650</v>
      </c>
      <c r="AI142" s="23" t="s">
        <v>9651</v>
      </c>
      <c r="AJ142" s="11" t="s">
        <v>9652</v>
      </c>
      <c r="AK142" s="11" t="b">
        <f t="shared" si="63"/>
        <v>0</v>
      </c>
      <c r="AL142" s="12" t="s">
        <v>63</v>
      </c>
      <c r="AM142" s="11" t="s">
        <v>63</v>
      </c>
      <c r="AN142" s="11" t="b">
        <f t="shared" si="64"/>
        <v>1</v>
      </c>
      <c r="AO142" s="12" t="s">
        <v>63</v>
      </c>
      <c r="AP142" s="12" t="s">
        <v>63</v>
      </c>
      <c r="AQ142" s="11" t="s">
        <v>63</v>
      </c>
      <c r="AR142" s="11" t="b">
        <f t="shared" si="65"/>
        <v>1</v>
      </c>
      <c r="AS142" s="11" t="s">
        <v>61</v>
      </c>
      <c r="AT142" s="11"/>
      <c r="AU142" s="11"/>
      <c r="AV142" s="11"/>
      <c r="AW142" s="12"/>
      <c r="AX142" s="12" t="s">
        <v>61</v>
      </c>
      <c r="AY142" s="12" t="s">
        <v>63</v>
      </c>
      <c r="AZ142" s="12" t="s">
        <v>63</v>
      </c>
      <c r="BA142" s="12" t="b">
        <f t="shared" si="66"/>
        <v>1</v>
      </c>
      <c r="BB142" s="12" t="s">
        <v>63</v>
      </c>
      <c r="BC142" s="12" t="s">
        <v>63</v>
      </c>
      <c r="BD142" s="12" t="s">
        <v>63</v>
      </c>
      <c r="BE142" s="12" t="b">
        <f t="shared" si="67"/>
        <v>1</v>
      </c>
      <c r="BF142" s="13" t="s">
        <v>63</v>
      </c>
      <c r="BG142" s="13" t="s">
        <v>9653</v>
      </c>
      <c r="BH142" s="11" t="s">
        <v>203</v>
      </c>
      <c r="BI142" s="11" t="s">
        <v>203</v>
      </c>
      <c r="BJ142" s="11" t="b">
        <f t="shared" si="68"/>
        <v>1</v>
      </c>
      <c r="BK142" s="41" t="s">
        <v>9637</v>
      </c>
      <c r="BL142" s="11" t="s">
        <v>9654</v>
      </c>
      <c r="BM142" s="11" t="b">
        <f t="shared" si="69"/>
        <v>0</v>
      </c>
      <c r="BN142" s="56" t="s">
        <v>9655</v>
      </c>
      <c r="BO142" s="41" t="s">
        <v>9639</v>
      </c>
      <c r="BP142" s="11" t="s">
        <v>9639</v>
      </c>
      <c r="BQ142" s="11" t="b">
        <f t="shared" si="70"/>
        <v>1</v>
      </c>
      <c r="BR142" s="11" t="s">
        <v>203</v>
      </c>
      <c r="BS142" s="11" t="s">
        <v>203</v>
      </c>
      <c r="BT142" s="11" t="b">
        <f t="shared" si="71"/>
        <v>1</v>
      </c>
      <c r="BU142" s="13" t="s">
        <v>2299</v>
      </c>
      <c r="BV142" s="12" t="s">
        <v>9654</v>
      </c>
      <c r="BW142" s="12" t="b">
        <f t="shared" si="72"/>
        <v>0</v>
      </c>
      <c r="BX142" s="13" t="s">
        <v>2319</v>
      </c>
      <c r="BY142" s="13" t="s">
        <v>2301</v>
      </c>
      <c r="BZ142" s="12" t="s">
        <v>9639</v>
      </c>
      <c r="CA142" s="12" t="b">
        <f t="shared" si="73"/>
        <v>0</v>
      </c>
      <c r="CB142" s="11" t="s">
        <v>203</v>
      </c>
      <c r="CC142" s="11" t="s">
        <v>203</v>
      </c>
      <c r="CD142" s="11" t="b">
        <f t="shared" si="74"/>
        <v>1</v>
      </c>
      <c r="CE142" s="13" t="s">
        <v>2299</v>
      </c>
      <c r="CF142" s="12" t="s">
        <v>9654</v>
      </c>
      <c r="CG142" s="12" t="b">
        <f t="shared" si="75"/>
        <v>0</v>
      </c>
      <c r="CH142" s="13" t="s">
        <v>2319</v>
      </c>
      <c r="CI142" s="13" t="s">
        <v>2301</v>
      </c>
      <c r="CJ142" s="12" t="s">
        <v>9639</v>
      </c>
      <c r="CK142" s="12" t="b">
        <f t="shared" si="76"/>
        <v>0</v>
      </c>
      <c r="CL142" s="25"/>
      <c r="CM142" s="11" t="s">
        <v>1128</v>
      </c>
      <c r="CN142" s="11" t="s">
        <v>1128</v>
      </c>
      <c r="CO142" s="11" t="b">
        <f t="shared" si="77"/>
        <v>1</v>
      </c>
      <c r="CP142" s="12" t="s">
        <v>63</v>
      </c>
      <c r="CQ142" s="12" t="s">
        <v>63</v>
      </c>
      <c r="CR142" s="12" t="b">
        <f t="shared" si="78"/>
        <v>1</v>
      </c>
      <c r="CS142" s="11" t="b">
        <v>0</v>
      </c>
      <c r="CT142" s="11" t="s">
        <v>69</v>
      </c>
      <c r="CU142" s="11" t="b">
        <f t="shared" si="79"/>
        <v>1</v>
      </c>
      <c r="CV142" s="12" t="s">
        <v>1130</v>
      </c>
      <c r="CW142" s="12" t="s">
        <v>63</v>
      </c>
      <c r="CX142" s="12" t="b">
        <f t="shared" si="80"/>
        <v>0</v>
      </c>
      <c r="CY142" s="25"/>
      <c r="CZ142" s="11" t="s">
        <v>211</v>
      </c>
      <c r="DA142" s="11" t="s">
        <v>211</v>
      </c>
      <c r="DB142" s="11" t="b">
        <f t="shared" si="81"/>
        <v>1</v>
      </c>
      <c r="DC142" s="11" t="s">
        <v>212</v>
      </c>
      <c r="DD142" s="12" t="s">
        <v>73</v>
      </c>
      <c r="DE142" s="12" t="s">
        <v>73</v>
      </c>
      <c r="DF142" s="13" t="b">
        <f t="shared" si="82"/>
        <v>1</v>
      </c>
      <c r="DG142" s="12" t="s">
        <v>73</v>
      </c>
      <c r="DH142" s="12" t="s">
        <v>73</v>
      </c>
      <c r="DI142" s="12" t="b">
        <f t="shared" si="83"/>
        <v>1</v>
      </c>
      <c r="DJ142" s="12" t="s">
        <v>73</v>
      </c>
      <c r="DK142" s="12" t="s">
        <v>73</v>
      </c>
      <c r="DL142" s="12" t="s">
        <v>73</v>
      </c>
      <c r="DM142" s="12" t="s">
        <v>73</v>
      </c>
      <c r="DN142" s="12" t="s">
        <v>73</v>
      </c>
      <c r="DO142" s="12" t="s">
        <v>73</v>
      </c>
      <c r="DP142" s="12" t="s">
        <v>73</v>
      </c>
      <c r="DQ142" s="12" t="s">
        <v>73</v>
      </c>
      <c r="DR142" s="12" t="s">
        <v>73</v>
      </c>
      <c r="DS142" s="12" t="s">
        <v>73</v>
      </c>
      <c r="DT142" s="12" t="s">
        <v>73</v>
      </c>
      <c r="DU142" s="25"/>
      <c r="DV142" s="11" t="s">
        <v>2320</v>
      </c>
      <c r="DW142" s="13" t="s">
        <v>2291</v>
      </c>
      <c r="DX142" s="11" t="s">
        <v>9656</v>
      </c>
      <c r="DY142" s="12" t="s">
        <v>9037</v>
      </c>
      <c r="DZ142" s="12" t="s">
        <v>9038</v>
      </c>
      <c r="EA142" s="14">
        <v>44884</v>
      </c>
      <c r="EB142" s="14">
        <v>45521</v>
      </c>
      <c r="EC142" s="14">
        <v>45430</v>
      </c>
      <c r="ED142" s="14">
        <v>45430</v>
      </c>
      <c r="EE142" s="136" t="b">
        <f>Table4[[#This Row],[Laatst gewijzigd op]]=Table4[[#This Row],[LastModifiedOn21]]</f>
        <v>1</v>
      </c>
      <c r="EF142" s="98"/>
    </row>
    <row r="143" spans="1:136" s="15" customFormat="1" ht="12.75" customHeight="1">
      <c r="A143" s="96">
        <v>141</v>
      </c>
      <c r="B143" s="44" t="s">
        <v>9657</v>
      </c>
      <c r="C143" s="44" t="s">
        <v>2323</v>
      </c>
      <c r="D143" s="44" t="b">
        <f t="shared" si="56"/>
        <v>0</v>
      </c>
      <c r="E143" s="44" t="s">
        <v>2324</v>
      </c>
      <c r="F143" s="44" t="s">
        <v>2322</v>
      </c>
      <c r="G143" s="44" t="s">
        <v>2323</v>
      </c>
      <c r="H143" s="44" t="b">
        <f t="shared" si="57"/>
        <v>0</v>
      </c>
      <c r="I143" s="11" t="s">
        <v>2325</v>
      </c>
      <c r="J143" s="12">
        <v>177</v>
      </c>
      <c r="K143" s="12">
        <v>3135</v>
      </c>
      <c r="L143" s="11" t="s">
        <v>2326</v>
      </c>
      <c r="M143" s="13" t="s">
        <v>8844</v>
      </c>
      <c r="N143" s="13" t="s">
        <v>8845</v>
      </c>
      <c r="O143" s="13" t="s">
        <v>171</v>
      </c>
      <c r="P143" s="25"/>
      <c r="Q143" s="11" t="s">
        <v>2327</v>
      </c>
      <c r="R143" s="11" t="s">
        <v>2327</v>
      </c>
      <c r="S143" s="11" t="b">
        <f t="shared" si="58"/>
        <v>1</v>
      </c>
      <c r="T143" s="11" t="s">
        <v>2328</v>
      </c>
      <c r="U143" s="11" t="s">
        <v>2329</v>
      </c>
      <c r="V143" s="11" t="s">
        <v>2329</v>
      </c>
      <c r="W143" s="11" t="b">
        <f t="shared" si="59"/>
        <v>1</v>
      </c>
      <c r="X143" s="41" t="s">
        <v>9238</v>
      </c>
      <c r="Y143" s="11" t="s">
        <v>9238</v>
      </c>
      <c r="Z143" s="11" t="b">
        <f t="shared" si="60"/>
        <v>1</v>
      </c>
      <c r="AA143" s="41" t="s">
        <v>9238</v>
      </c>
      <c r="AB143" s="41" t="s">
        <v>9238</v>
      </c>
      <c r="AC143" s="11" t="s">
        <v>9238</v>
      </c>
      <c r="AD143" s="11" t="b">
        <f t="shared" si="61"/>
        <v>1</v>
      </c>
      <c r="AE143" s="23" t="s">
        <v>2330</v>
      </c>
      <c r="AF143" s="11" t="s">
        <v>2331</v>
      </c>
      <c r="AG143" s="11" t="b">
        <f t="shared" si="62"/>
        <v>0</v>
      </c>
      <c r="AH143" s="23" t="s">
        <v>2332</v>
      </c>
      <c r="AI143" s="23" t="s">
        <v>2333</v>
      </c>
      <c r="AJ143" s="11" t="s">
        <v>9658</v>
      </c>
      <c r="AK143" s="11" t="b">
        <f t="shared" si="63"/>
        <v>0</v>
      </c>
      <c r="AL143" s="12" t="s">
        <v>9659</v>
      </c>
      <c r="AM143" s="11" t="s">
        <v>2334</v>
      </c>
      <c r="AN143" s="11" t="b">
        <f t="shared" si="64"/>
        <v>0</v>
      </c>
      <c r="AO143" s="12" t="s">
        <v>2335</v>
      </c>
      <c r="AP143" s="46" t="s">
        <v>9660</v>
      </c>
      <c r="AQ143" s="11" t="s">
        <v>9660</v>
      </c>
      <c r="AR143" s="11" t="b">
        <f t="shared" si="65"/>
        <v>1</v>
      </c>
      <c r="AS143" s="11" t="s">
        <v>61</v>
      </c>
      <c r="AT143" s="11"/>
      <c r="AU143" s="11"/>
      <c r="AV143" s="11"/>
      <c r="AW143" s="12"/>
      <c r="AX143" s="12" t="s">
        <v>61</v>
      </c>
      <c r="AY143" s="12" t="s">
        <v>63</v>
      </c>
      <c r="AZ143" s="12" t="s">
        <v>63</v>
      </c>
      <c r="BA143" s="12" t="b">
        <f t="shared" si="66"/>
        <v>1</v>
      </c>
      <c r="BB143" s="12" t="s">
        <v>63</v>
      </c>
      <c r="BC143" s="12" t="s">
        <v>63</v>
      </c>
      <c r="BD143" s="12" t="s">
        <v>63</v>
      </c>
      <c r="BE143" s="12" t="b">
        <f t="shared" si="67"/>
        <v>1</v>
      </c>
      <c r="BF143" s="13" t="s">
        <v>2337</v>
      </c>
      <c r="BG143" s="13" t="s">
        <v>9661</v>
      </c>
      <c r="BH143" s="11" t="s">
        <v>2338</v>
      </c>
      <c r="BI143" s="11" t="s">
        <v>203</v>
      </c>
      <c r="BJ143" s="11" t="b">
        <f t="shared" si="68"/>
        <v>1</v>
      </c>
      <c r="BK143" s="13" t="s">
        <v>2339</v>
      </c>
      <c r="BL143" s="11" t="s">
        <v>2339</v>
      </c>
      <c r="BM143" s="11" t="b">
        <f t="shared" si="69"/>
        <v>1</v>
      </c>
      <c r="BN143" s="13" t="s">
        <v>2340</v>
      </c>
      <c r="BO143" s="13" t="s">
        <v>2341</v>
      </c>
      <c r="BP143" s="11" t="s">
        <v>2341</v>
      </c>
      <c r="BQ143" s="11" t="b">
        <f t="shared" si="70"/>
        <v>1</v>
      </c>
      <c r="BR143" s="11" t="s">
        <v>2338</v>
      </c>
      <c r="BS143" s="11" t="s">
        <v>2338</v>
      </c>
      <c r="BT143" s="11" t="b">
        <f t="shared" si="71"/>
        <v>1</v>
      </c>
      <c r="BU143" s="13" t="s">
        <v>2339</v>
      </c>
      <c r="BV143" s="12" t="s">
        <v>2339</v>
      </c>
      <c r="BW143" s="12" t="b">
        <f t="shared" si="72"/>
        <v>1</v>
      </c>
      <c r="BX143" s="13" t="s">
        <v>2340</v>
      </c>
      <c r="BY143" s="13" t="s">
        <v>2341</v>
      </c>
      <c r="BZ143" s="12" t="s">
        <v>2341</v>
      </c>
      <c r="CA143" s="12" t="b">
        <f t="shared" si="73"/>
        <v>1</v>
      </c>
      <c r="CB143" s="11" t="s">
        <v>2338</v>
      </c>
      <c r="CC143" s="11" t="s">
        <v>203</v>
      </c>
      <c r="CD143" s="11" t="b">
        <f t="shared" si="74"/>
        <v>1</v>
      </c>
      <c r="CE143" s="13" t="s">
        <v>2339</v>
      </c>
      <c r="CF143" s="12" t="s">
        <v>2339</v>
      </c>
      <c r="CG143" s="12" t="b">
        <f t="shared" si="75"/>
        <v>1</v>
      </c>
      <c r="CH143" s="13" t="s">
        <v>2340</v>
      </c>
      <c r="CI143" s="13" t="s">
        <v>2341</v>
      </c>
      <c r="CJ143" s="12" t="s">
        <v>2341</v>
      </c>
      <c r="CK143" s="12" t="b">
        <f t="shared" si="76"/>
        <v>1</v>
      </c>
      <c r="CL143" s="25"/>
      <c r="CM143" s="11" t="s">
        <v>135</v>
      </c>
      <c r="CN143" s="11" t="s">
        <v>67</v>
      </c>
      <c r="CO143" s="11" t="b">
        <f t="shared" si="77"/>
        <v>0</v>
      </c>
      <c r="CP143" s="13" t="s">
        <v>2342</v>
      </c>
      <c r="CQ143" s="12" t="s">
        <v>2342</v>
      </c>
      <c r="CR143" s="12" t="b">
        <f t="shared" si="78"/>
        <v>1</v>
      </c>
      <c r="CS143" s="11" t="b">
        <v>0</v>
      </c>
      <c r="CT143" s="11" t="s">
        <v>114</v>
      </c>
      <c r="CU143" s="11" t="b">
        <f t="shared" si="79"/>
        <v>1</v>
      </c>
      <c r="CV143" s="12" t="s">
        <v>63</v>
      </c>
      <c r="CW143" s="12" t="s">
        <v>369</v>
      </c>
      <c r="CX143" s="12" t="b">
        <f t="shared" si="80"/>
        <v>0</v>
      </c>
      <c r="CY143" s="25"/>
      <c r="CZ143" s="11" t="s">
        <v>211</v>
      </c>
      <c r="DA143" s="11" t="s">
        <v>211</v>
      </c>
      <c r="DB143" s="11" t="b">
        <f t="shared" si="81"/>
        <v>1</v>
      </c>
      <c r="DC143" s="11" t="s">
        <v>212</v>
      </c>
      <c r="DD143" s="12" t="s">
        <v>73</v>
      </c>
      <c r="DE143" s="12" t="s">
        <v>73</v>
      </c>
      <c r="DF143" s="13" t="b">
        <f t="shared" si="82"/>
        <v>1</v>
      </c>
      <c r="DG143" s="12" t="s">
        <v>73</v>
      </c>
      <c r="DH143" s="12" t="s">
        <v>73</v>
      </c>
      <c r="DI143" s="12" t="b">
        <f t="shared" si="83"/>
        <v>1</v>
      </c>
      <c r="DJ143" s="12" t="s">
        <v>73</v>
      </c>
      <c r="DK143" s="12" t="s">
        <v>73</v>
      </c>
      <c r="DL143" s="12" t="s">
        <v>73</v>
      </c>
      <c r="DM143" s="12" t="s">
        <v>73</v>
      </c>
      <c r="DN143" s="12" t="s">
        <v>73</v>
      </c>
      <c r="DO143" s="12" t="s">
        <v>73</v>
      </c>
      <c r="DP143" s="12" t="s">
        <v>73</v>
      </c>
      <c r="DQ143" s="12" t="s">
        <v>73</v>
      </c>
      <c r="DR143" s="12" t="s">
        <v>73</v>
      </c>
      <c r="DS143" s="12" t="s">
        <v>73</v>
      </c>
      <c r="DT143" s="12" t="s">
        <v>73</v>
      </c>
      <c r="DU143" s="25"/>
      <c r="DV143" s="11" t="s">
        <v>2343</v>
      </c>
      <c r="DW143" s="13" t="s">
        <v>9662</v>
      </c>
      <c r="DX143" s="13" t="s">
        <v>9662</v>
      </c>
      <c r="DY143" s="12" t="s">
        <v>9037</v>
      </c>
      <c r="DZ143" s="12" t="s">
        <v>9038</v>
      </c>
      <c r="EA143" s="14">
        <v>45066</v>
      </c>
      <c r="EB143" s="14">
        <v>45521</v>
      </c>
      <c r="EC143" s="14">
        <v>45801</v>
      </c>
      <c r="ED143" s="14">
        <v>45801</v>
      </c>
      <c r="EE143" s="136" t="b">
        <f>Table4[[#This Row],[Laatst gewijzigd op]]=Table4[[#This Row],[LastModifiedOn21]]</f>
        <v>1</v>
      </c>
      <c r="EF143" s="97"/>
    </row>
    <row r="144" spans="1:136" s="15" customFormat="1" ht="12.75" customHeight="1">
      <c r="A144" s="96">
        <v>142</v>
      </c>
      <c r="B144" s="44" t="s">
        <v>2345</v>
      </c>
      <c r="C144" s="44" t="s">
        <v>2346</v>
      </c>
      <c r="D144" s="44" t="b">
        <f t="shared" si="56"/>
        <v>0</v>
      </c>
      <c r="E144" s="44" t="s">
        <v>2347</v>
      </c>
      <c r="F144" s="44" t="s">
        <v>2348</v>
      </c>
      <c r="G144" s="44" t="s">
        <v>2349</v>
      </c>
      <c r="H144" s="44" t="b">
        <f t="shared" si="57"/>
        <v>0</v>
      </c>
      <c r="I144" s="11" t="s">
        <v>2350</v>
      </c>
      <c r="J144" s="12">
        <v>195</v>
      </c>
      <c r="K144" s="12">
        <v>3156</v>
      </c>
      <c r="L144" s="11" t="s">
        <v>2351</v>
      </c>
      <c r="M144" s="13" t="s">
        <v>8844</v>
      </c>
      <c r="N144" s="13" t="s">
        <v>8845</v>
      </c>
      <c r="O144" s="13" t="s">
        <v>171</v>
      </c>
      <c r="P144" s="25"/>
      <c r="Q144" s="11" t="s">
        <v>2352</v>
      </c>
      <c r="R144" s="11" t="s">
        <v>2352</v>
      </c>
      <c r="S144" s="11" t="b">
        <f t="shared" si="58"/>
        <v>1</v>
      </c>
      <c r="T144" s="11" t="s">
        <v>2353</v>
      </c>
      <c r="U144" s="11" t="s">
        <v>2354</v>
      </c>
      <c r="V144" s="11" t="s">
        <v>2354</v>
      </c>
      <c r="W144" s="11" t="b">
        <f t="shared" si="59"/>
        <v>1</v>
      </c>
      <c r="X144" s="41">
        <v>4</v>
      </c>
      <c r="Y144" s="11" t="s">
        <v>2355</v>
      </c>
      <c r="Z144" s="11" t="b">
        <f t="shared" si="60"/>
        <v>0</v>
      </c>
      <c r="AA144" s="41">
        <v>4</v>
      </c>
      <c r="AB144" s="41">
        <v>4</v>
      </c>
      <c r="AC144" s="11" t="s">
        <v>2355</v>
      </c>
      <c r="AD144" s="11" t="b">
        <f t="shared" si="61"/>
        <v>0</v>
      </c>
      <c r="AE144" s="23" t="s">
        <v>2356</v>
      </c>
      <c r="AF144" s="11" t="s">
        <v>2357</v>
      </c>
      <c r="AG144" s="11" t="b">
        <f t="shared" si="62"/>
        <v>0</v>
      </c>
      <c r="AH144" s="23" t="s">
        <v>2358</v>
      </c>
      <c r="AI144" s="23" t="s">
        <v>2359</v>
      </c>
      <c r="AJ144" s="11" t="s">
        <v>9663</v>
      </c>
      <c r="AK144" s="11" t="b">
        <f t="shared" si="63"/>
        <v>0</v>
      </c>
      <c r="AL144" s="12" t="s">
        <v>9659</v>
      </c>
      <c r="AM144" s="11" t="s">
        <v>2334</v>
      </c>
      <c r="AN144" s="11" t="b">
        <f t="shared" si="64"/>
        <v>0</v>
      </c>
      <c r="AO144" s="12" t="s">
        <v>2335</v>
      </c>
      <c r="AP144" s="46" t="s">
        <v>2377</v>
      </c>
      <c r="AQ144" s="11" t="s">
        <v>2360</v>
      </c>
      <c r="AR144" s="11" t="b">
        <f t="shared" si="65"/>
        <v>0</v>
      </c>
      <c r="AS144" s="11" t="s">
        <v>61</v>
      </c>
      <c r="AT144" s="11"/>
      <c r="AU144" s="11"/>
      <c r="AV144" s="11"/>
      <c r="AW144" s="12"/>
      <c r="AX144" s="12" t="s">
        <v>61</v>
      </c>
      <c r="AY144" s="12" t="s">
        <v>63</v>
      </c>
      <c r="AZ144" s="12" t="s">
        <v>63</v>
      </c>
      <c r="BA144" s="12" t="b">
        <f t="shared" si="66"/>
        <v>1</v>
      </c>
      <c r="BB144" s="12" t="s">
        <v>63</v>
      </c>
      <c r="BC144" s="12" t="s">
        <v>63</v>
      </c>
      <c r="BD144" s="12" t="s">
        <v>63</v>
      </c>
      <c r="BE144" s="12" t="b">
        <f t="shared" si="67"/>
        <v>1</v>
      </c>
      <c r="BF144" s="13" t="s">
        <v>2361</v>
      </c>
      <c r="BG144" s="13" t="s">
        <v>9664</v>
      </c>
      <c r="BH144" s="11" t="s">
        <v>2338</v>
      </c>
      <c r="BI144" s="11" t="s">
        <v>2338</v>
      </c>
      <c r="BJ144" s="11" t="b">
        <f t="shared" si="68"/>
        <v>1</v>
      </c>
      <c r="BK144" s="13" t="s">
        <v>2362</v>
      </c>
      <c r="BL144" s="11" t="s">
        <v>2362</v>
      </c>
      <c r="BM144" s="11" t="b">
        <f t="shared" si="69"/>
        <v>1</v>
      </c>
      <c r="BN144" s="13" t="s">
        <v>2363</v>
      </c>
      <c r="BO144" s="13" t="s">
        <v>2364</v>
      </c>
      <c r="BP144" s="11" t="s">
        <v>2364</v>
      </c>
      <c r="BQ144" s="11" t="b">
        <f t="shared" si="70"/>
        <v>1</v>
      </c>
      <c r="BR144" s="11" t="s">
        <v>2338</v>
      </c>
      <c r="BS144" s="11" t="s">
        <v>2338</v>
      </c>
      <c r="BT144" s="11" t="b">
        <f t="shared" si="71"/>
        <v>1</v>
      </c>
      <c r="BU144" s="13" t="s">
        <v>2362</v>
      </c>
      <c r="BV144" s="12" t="s">
        <v>2362</v>
      </c>
      <c r="BW144" s="12" t="b">
        <f t="shared" si="72"/>
        <v>1</v>
      </c>
      <c r="BX144" s="13" t="s">
        <v>2363</v>
      </c>
      <c r="BY144" s="13" t="s">
        <v>2364</v>
      </c>
      <c r="BZ144" s="12" t="s">
        <v>2364</v>
      </c>
      <c r="CA144" s="12" t="b">
        <f t="shared" si="73"/>
        <v>1</v>
      </c>
      <c r="CB144" s="11" t="s">
        <v>2338</v>
      </c>
      <c r="CC144" s="11" t="s">
        <v>2338</v>
      </c>
      <c r="CD144" s="11" t="b">
        <f t="shared" si="74"/>
        <v>1</v>
      </c>
      <c r="CE144" s="13" t="s">
        <v>2362</v>
      </c>
      <c r="CF144" s="12" t="s">
        <v>2362</v>
      </c>
      <c r="CG144" s="12" t="b">
        <f t="shared" si="75"/>
        <v>1</v>
      </c>
      <c r="CH144" s="13" t="s">
        <v>2363</v>
      </c>
      <c r="CI144" s="13" t="s">
        <v>2364</v>
      </c>
      <c r="CJ144" s="12" t="s">
        <v>2364</v>
      </c>
      <c r="CK144" s="12" t="b">
        <f t="shared" si="76"/>
        <v>1</v>
      </c>
      <c r="CL144" s="25"/>
      <c r="CM144" s="11" t="s">
        <v>1128</v>
      </c>
      <c r="CN144" s="11" t="s">
        <v>1309</v>
      </c>
      <c r="CO144" s="11" t="b">
        <f t="shared" si="77"/>
        <v>0</v>
      </c>
      <c r="CP144" s="12" t="s">
        <v>63</v>
      </c>
      <c r="CQ144" s="12" t="s">
        <v>63</v>
      </c>
      <c r="CR144" s="12" t="b">
        <f t="shared" si="78"/>
        <v>1</v>
      </c>
      <c r="CS144" s="11" t="b">
        <v>0</v>
      </c>
      <c r="CT144" s="11" t="s">
        <v>280</v>
      </c>
      <c r="CU144" s="11" t="b">
        <f t="shared" si="79"/>
        <v>0</v>
      </c>
      <c r="CV144" s="12" t="s">
        <v>63</v>
      </c>
      <c r="CW144" s="12" t="s">
        <v>63</v>
      </c>
      <c r="CX144" s="12" t="b">
        <f t="shared" si="80"/>
        <v>1</v>
      </c>
      <c r="CY144" s="25"/>
      <c r="CZ144" s="11" t="s">
        <v>211</v>
      </c>
      <c r="DA144" s="11" t="s">
        <v>211</v>
      </c>
      <c r="DB144" s="11" t="b">
        <f t="shared" si="81"/>
        <v>1</v>
      </c>
      <c r="DC144" s="11" t="s">
        <v>212</v>
      </c>
      <c r="DD144" s="12" t="s">
        <v>73</v>
      </c>
      <c r="DE144" s="12" t="s">
        <v>73</v>
      </c>
      <c r="DF144" s="13" t="b">
        <f t="shared" si="82"/>
        <v>1</v>
      </c>
      <c r="DG144" s="12" t="s">
        <v>73</v>
      </c>
      <c r="DH144" s="12" t="s">
        <v>73</v>
      </c>
      <c r="DI144" s="12" t="b">
        <f t="shared" si="83"/>
        <v>1</v>
      </c>
      <c r="DJ144" s="12" t="s">
        <v>73</v>
      </c>
      <c r="DK144" s="12" t="s">
        <v>73</v>
      </c>
      <c r="DL144" s="12" t="s">
        <v>73</v>
      </c>
      <c r="DM144" s="12" t="s">
        <v>73</v>
      </c>
      <c r="DN144" s="12" t="s">
        <v>73</v>
      </c>
      <c r="DO144" s="12" t="s">
        <v>73</v>
      </c>
      <c r="DP144" s="12" t="s">
        <v>73</v>
      </c>
      <c r="DQ144" s="12" t="s">
        <v>73</v>
      </c>
      <c r="DR144" s="12" t="s">
        <v>73</v>
      </c>
      <c r="DS144" s="12" t="s">
        <v>73</v>
      </c>
      <c r="DT144" s="12" t="s">
        <v>73</v>
      </c>
      <c r="DU144" s="25"/>
      <c r="DV144" s="11" t="s">
        <v>2365</v>
      </c>
      <c r="DW144" s="13" t="s">
        <v>9665</v>
      </c>
      <c r="DX144" s="13" t="s">
        <v>9665</v>
      </c>
      <c r="DY144" s="12" t="s">
        <v>9037</v>
      </c>
      <c r="DZ144" s="12" t="s">
        <v>9038</v>
      </c>
      <c r="EA144" s="14">
        <v>45066</v>
      </c>
      <c r="EB144" s="14">
        <v>45521</v>
      </c>
      <c r="EC144" s="14">
        <v>45710</v>
      </c>
      <c r="ED144" s="14">
        <v>45710</v>
      </c>
      <c r="EE144" s="136" t="b">
        <f>Table4[[#This Row],[Laatst gewijzigd op]]=Table4[[#This Row],[LastModifiedOn21]]</f>
        <v>1</v>
      </c>
      <c r="EF144" s="97"/>
    </row>
    <row r="145" spans="1:136" s="15" customFormat="1" ht="12.75" customHeight="1">
      <c r="A145" s="96">
        <v>143</v>
      </c>
      <c r="B145" s="44" t="s">
        <v>2367</v>
      </c>
      <c r="C145" s="44" t="s">
        <v>2368</v>
      </c>
      <c r="D145" s="44" t="b">
        <f t="shared" si="56"/>
        <v>0</v>
      </c>
      <c r="E145" s="44" t="s">
        <v>2369</v>
      </c>
      <c r="F145" s="44" t="s">
        <v>2370</v>
      </c>
      <c r="G145" s="44" t="s">
        <v>2371</v>
      </c>
      <c r="H145" s="44" t="b">
        <f t="shared" si="57"/>
        <v>0</v>
      </c>
      <c r="I145" s="11" t="s">
        <v>2372</v>
      </c>
      <c r="J145" s="12">
        <v>196</v>
      </c>
      <c r="K145" s="12">
        <v>3156</v>
      </c>
      <c r="L145" s="11" t="s">
        <v>50</v>
      </c>
      <c r="M145" s="11" t="s">
        <v>50</v>
      </c>
      <c r="N145" s="11" t="s">
        <v>50</v>
      </c>
      <c r="O145" s="11" t="s">
        <v>50</v>
      </c>
      <c r="P145" s="25"/>
      <c r="Q145" s="11" t="s">
        <v>9666</v>
      </c>
      <c r="R145" s="11" t="s">
        <v>9666</v>
      </c>
      <c r="S145" s="11" t="b">
        <f t="shared" si="58"/>
        <v>1</v>
      </c>
      <c r="T145" s="11" t="s">
        <v>9667</v>
      </c>
      <c r="U145" s="11" t="s">
        <v>9668</v>
      </c>
      <c r="V145" s="11" t="s">
        <v>9669</v>
      </c>
      <c r="W145" s="11" t="b">
        <f t="shared" si="59"/>
        <v>0</v>
      </c>
      <c r="X145" s="41" t="s">
        <v>1625</v>
      </c>
      <c r="Y145" s="11" t="s">
        <v>1625</v>
      </c>
      <c r="Z145" s="11" t="b">
        <f t="shared" si="60"/>
        <v>1</v>
      </c>
      <c r="AA145" s="41" t="s">
        <v>1625</v>
      </c>
      <c r="AB145" s="41" t="s">
        <v>1625</v>
      </c>
      <c r="AC145" s="11" t="s">
        <v>1625</v>
      </c>
      <c r="AD145" s="11" t="b">
        <f t="shared" si="61"/>
        <v>1</v>
      </c>
      <c r="AE145" s="23" t="s">
        <v>2374</v>
      </c>
      <c r="AF145" s="11" t="s">
        <v>1321</v>
      </c>
      <c r="AG145" s="11" t="b">
        <f t="shared" si="62"/>
        <v>0</v>
      </c>
      <c r="AH145" s="23" t="s">
        <v>2375</v>
      </c>
      <c r="AI145" s="23" t="s">
        <v>2376</v>
      </c>
      <c r="AJ145" s="11" t="s">
        <v>2752</v>
      </c>
      <c r="AK145" s="11" t="b">
        <f t="shared" si="63"/>
        <v>0</v>
      </c>
      <c r="AL145" s="12" t="s">
        <v>9659</v>
      </c>
      <c r="AM145" s="11" t="s">
        <v>2334</v>
      </c>
      <c r="AN145" s="11" t="b">
        <f t="shared" si="64"/>
        <v>0</v>
      </c>
      <c r="AO145" s="12" t="s">
        <v>2335</v>
      </c>
      <c r="AP145" s="46" t="s">
        <v>2377</v>
      </c>
      <c r="AQ145" s="11" t="s">
        <v>2377</v>
      </c>
      <c r="AR145" s="11" t="b">
        <f t="shared" si="65"/>
        <v>1</v>
      </c>
      <c r="AS145" s="11" t="s">
        <v>61</v>
      </c>
      <c r="AT145" s="11"/>
      <c r="AU145" s="11"/>
      <c r="AV145" s="11"/>
      <c r="AW145" s="12"/>
      <c r="AX145" s="12" t="s">
        <v>61</v>
      </c>
      <c r="AY145" s="12" t="s">
        <v>63</v>
      </c>
      <c r="AZ145" s="12" t="s">
        <v>63</v>
      </c>
      <c r="BA145" s="12" t="b">
        <f t="shared" si="66"/>
        <v>1</v>
      </c>
      <c r="BB145" s="12" t="s">
        <v>63</v>
      </c>
      <c r="BC145" s="12" t="s">
        <v>63</v>
      </c>
      <c r="BD145" s="12" t="s">
        <v>63</v>
      </c>
      <c r="BE145" s="12" t="b">
        <f t="shared" si="67"/>
        <v>1</v>
      </c>
      <c r="BF145" s="13" t="s">
        <v>63</v>
      </c>
      <c r="BG145" s="13" t="s">
        <v>63</v>
      </c>
      <c r="BH145" s="11" t="s">
        <v>203</v>
      </c>
      <c r="BI145" s="11" t="s">
        <v>203</v>
      </c>
      <c r="BJ145" s="11" t="b">
        <f t="shared" si="68"/>
        <v>1</v>
      </c>
      <c r="BK145" s="11" t="s">
        <v>2378</v>
      </c>
      <c r="BL145" s="11" t="s">
        <v>2379</v>
      </c>
      <c r="BM145" s="11" t="b">
        <f t="shared" si="69"/>
        <v>0</v>
      </c>
      <c r="BN145" s="13" t="s">
        <v>2380</v>
      </c>
      <c r="BO145" s="13" t="s">
        <v>2381</v>
      </c>
      <c r="BP145" s="11" t="s">
        <v>2382</v>
      </c>
      <c r="BQ145" s="11" t="b">
        <f t="shared" si="70"/>
        <v>0</v>
      </c>
      <c r="BR145" s="11" t="s">
        <v>203</v>
      </c>
      <c r="BS145" s="11" t="s">
        <v>203</v>
      </c>
      <c r="BT145" s="11" t="b">
        <f t="shared" si="71"/>
        <v>1</v>
      </c>
      <c r="BU145" s="11" t="s">
        <v>2378</v>
      </c>
      <c r="BV145" s="12" t="s">
        <v>2378</v>
      </c>
      <c r="BW145" s="12" t="b">
        <f t="shared" si="72"/>
        <v>1</v>
      </c>
      <c r="BX145" s="13" t="s">
        <v>2380</v>
      </c>
      <c r="BY145" s="13" t="s">
        <v>2381</v>
      </c>
      <c r="BZ145" s="12" t="s">
        <v>2382</v>
      </c>
      <c r="CA145" s="12" t="b">
        <f t="shared" si="73"/>
        <v>0</v>
      </c>
      <c r="CB145" s="11" t="s">
        <v>203</v>
      </c>
      <c r="CC145" s="11" t="s">
        <v>203</v>
      </c>
      <c r="CD145" s="11" t="b">
        <f t="shared" si="74"/>
        <v>1</v>
      </c>
      <c r="CE145" s="11" t="s">
        <v>2378</v>
      </c>
      <c r="CF145" s="12" t="s">
        <v>2378</v>
      </c>
      <c r="CG145" s="12" t="b">
        <f t="shared" si="75"/>
        <v>1</v>
      </c>
      <c r="CH145" s="13" t="s">
        <v>2380</v>
      </c>
      <c r="CI145" s="13" t="s">
        <v>2381</v>
      </c>
      <c r="CJ145" s="12" t="s">
        <v>2382</v>
      </c>
      <c r="CK145" s="12" t="b">
        <f t="shared" si="76"/>
        <v>0</v>
      </c>
      <c r="CL145" s="25"/>
      <c r="CM145" s="11" t="s">
        <v>135</v>
      </c>
      <c r="CN145" s="11" t="s">
        <v>8917</v>
      </c>
      <c r="CO145" s="11" t="b">
        <f t="shared" si="77"/>
        <v>0</v>
      </c>
      <c r="CP145" s="13" t="s">
        <v>2383</v>
      </c>
      <c r="CQ145" s="12" t="s">
        <v>1327</v>
      </c>
      <c r="CR145" s="12" t="b">
        <f t="shared" si="78"/>
        <v>0</v>
      </c>
      <c r="CS145" s="11" t="b">
        <v>0</v>
      </c>
      <c r="CT145" s="11" t="s">
        <v>114</v>
      </c>
      <c r="CU145" s="11" t="b">
        <f t="shared" si="79"/>
        <v>1</v>
      </c>
      <c r="CV145" s="12" t="s">
        <v>63</v>
      </c>
      <c r="CW145" s="12" t="s">
        <v>63</v>
      </c>
      <c r="CX145" s="12" t="b">
        <f t="shared" si="80"/>
        <v>1</v>
      </c>
      <c r="CY145" s="25"/>
      <c r="CZ145" s="11" t="s">
        <v>211</v>
      </c>
      <c r="DA145" s="11" t="s">
        <v>211</v>
      </c>
      <c r="DB145" s="11" t="b">
        <f t="shared" si="81"/>
        <v>1</v>
      </c>
      <c r="DC145" s="11" t="s">
        <v>212</v>
      </c>
      <c r="DD145" s="12" t="s">
        <v>73</v>
      </c>
      <c r="DE145" s="12" t="s">
        <v>73</v>
      </c>
      <c r="DF145" s="13" t="b">
        <f t="shared" si="82"/>
        <v>1</v>
      </c>
      <c r="DG145" s="12" t="s">
        <v>73</v>
      </c>
      <c r="DH145" s="12" t="s">
        <v>73</v>
      </c>
      <c r="DI145" s="12" t="b">
        <f t="shared" si="83"/>
        <v>1</v>
      </c>
      <c r="DJ145" s="12" t="s">
        <v>73</v>
      </c>
      <c r="DK145" s="12" t="s">
        <v>73</v>
      </c>
      <c r="DL145" s="12" t="s">
        <v>73</v>
      </c>
      <c r="DM145" s="12" t="s">
        <v>73</v>
      </c>
      <c r="DN145" s="12" t="s">
        <v>73</v>
      </c>
      <c r="DO145" s="12" t="s">
        <v>73</v>
      </c>
      <c r="DP145" s="12" t="s">
        <v>73</v>
      </c>
      <c r="DQ145" s="12" t="s">
        <v>73</v>
      </c>
      <c r="DR145" s="12" t="s">
        <v>73</v>
      </c>
      <c r="DS145" s="12" t="s">
        <v>73</v>
      </c>
      <c r="DT145" s="12" t="s">
        <v>73</v>
      </c>
      <c r="DU145" s="25"/>
      <c r="DV145" s="11" t="s">
        <v>2384</v>
      </c>
      <c r="DW145" s="13" t="s">
        <v>9670</v>
      </c>
      <c r="DX145" s="13" t="s">
        <v>9671</v>
      </c>
      <c r="DY145" s="12" t="s">
        <v>9037</v>
      </c>
      <c r="DZ145" s="12" t="s">
        <v>9038</v>
      </c>
      <c r="EA145" s="14">
        <v>45066</v>
      </c>
      <c r="EB145" s="14">
        <v>45066</v>
      </c>
      <c r="EC145" s="14">
        <v>45346</v>
      </c>
      <c r="ED145" s="14">
        <v>45346</v>
      </c>
      <c r="EE145" s="136" t="b">
        <f>Table4[[#This Row],[Laatst gewijzigd op]]=Table4[[#This Row],[LastModifiedOn21]]</f>
        <v>1</v>
      </c>
      <c r="EF145" s="97"/>
    </row>
    <row r="146" spans="1:136" s="15" customFormat="1" ht="12.75" customHeight="1">
      <c r="A146" s="96">
        <v>144</v>
      </c>
      <c r="B146" s="44" t="s">
        <v>2385</v>
      </c>
      <c r="C146" s="44" t="s">
        <v>2386</v>
      </c>
      <c r="D146" s="44" t="b">
        <f t="shared" si="56"/>
        <v>0</v>
      </c>
      <c r="E146" s="44" t="s">
        <v>2387</v>
      </c>
      <c r="F146" s="44" t="s">
        <v>2388</v>
      </c>
      <c r="G146" s="44" t="s">
        <v>2389</v>
      </c>
      <c r="H146" s="44" t="b">
        <f t="shared" si="57"/>
        <v>0</v>
      </c>
      <c r="I146" s="11" t="s">
        <v>2390</v>
      </c>
      <c r="J146" s="12">
        <v>191</v>
      </c>
      <c r="K146" s="12">
        <v>3151</v>
      </c>
      <c r="L146" s="11" t="s">
        <v>2391</v>
      </c>
      <c r="M146" s="13" t="s">
        <v>8844</v>
      </c>
      <c r="N146" s="13" t="s">
        <v>8845</v>
      </c>
      <c r="O146" s="13" t="s">
        <v>171</v>
      </c>
      <c r="P146" s="25"/>
      <c r="Q146" s="11" t="s">
        <v>2392</v>
      </c>
      <c r="R146" s="11" t="s">
        <v>2392</v>
      </c>
      <c r="S146" s="11" t="b">
        <f t="shared" si="58"/>
        <v>1</v>
      </c>
      <c r="T146" s="11" t="s">
        <v>2393</v>
      </c>
      <c r="U146" s="11" t="s">
        <v>2394</v>
      </c>
      <c r="V146" s="11" t="s">
        <v>2394</v>
      </c>
      <c r="W146" s="11" t="b">
        <f t="shared" si="59"/>
        <v>1</v>
      </c>
      <c r="X146" s="41" t="s">
        <v>2395</v>
      </c>
      <c r="Y146" s="11" t="s">
        <v>2395</v>
      </c>
      <c r="Z146" s="11" t="b">
        <f t="shared" si="60"/>
        <v>1</v>
      </c>
      <c r="AA146" s="41" t="s">
        <v>2395</v>
      </c>
      <c r="AB146" s="41" t="s">
        <v>2395</v>
      </c>
      <c r="AC146" s="11" t="s">
        <v>2395</v>
      </c>
      <c r="AD146" s="11" t="b">
        <f t="shared" si="61"/>
        <v>1</v>
      </c>
      <c r="AE146" s="23" t="s">
        <v>9672</v>
      </c>
      <c r="AF146" s="11" t="s">
        <v>9673</v>
      </c>
      <c r="AG146" s="11" t="b">
        <f t="shared" si="62"/>
        <v>0</v>
      </c>
      <c r="AH146" s="23" t="s">
        <v>9674</v>
      </c>
      <c r="AI146" s="23" t="s">
        <v>9675</v>
      </c>
      <c r="AJ146" s="11" t="s">
        <v>9676</v>
      </c>
      <c r="AK146" s="11" t="b">
        <f t="shared" si="63"/>
        <v>0</v>
      </c>
      <c r="AL146" s="12" t="s">
        <v>9659</v>
      </c>
      <c r="AM146" s="11" t="s">
        <v>2334</v>
      </c>
      <c r="AN146" s="11" t="b">
        <f t="shared" si="64"/>
        <v>0</v>
      </c>
      <c r="AO146" s="12" t="s">
        <v>2335</v>
      </c>
      <c r="AP146" s="46" t="s">
        <v>2377</v>
      </c>
      <c r="AQ146" s="11" t="s">
        <v>2360</v>
      </c>
      <c r="AR146" s="11" t="b">
        <f t="shared" si="65"/>
        <v>0</v>
      </c>
      <c r="AS146" s="11" t="s">
        <v>61</v>
      </c>
      <c r="AT146" s="11"/>
      <c r="AU146" s="11"/>
      <c r="AV146" s="11"/>
      <c r="AW146" s="12"/>
      <c r="AX146" s="12" t="s">
        <v>61</v>
      </c>
      <c r="AY146" s="12" t="s">
        <v>63</v>
      </c>
      <c r="AZ146" s="12" t="s">
        <v>63</v>
      </c>
      <c r="BA146" s="12" t="b">
        <f t="shared" si="66"/>
        <v>1</v>
      </c>
      <c r="BB146" s="12" t="s">
        <v>63</v>
      </c>
      <c r="BC146" s="12" t="s">
        <v>63</v>
      </c>
      <c r="BD146" s="12" t="s">
        <v>63</v>
      </c>
      <c r="BE146" s="12" t="b">
        <f t="shared" si="67"/>
        <v>1</v>
      </c>
      <c r="BF146" s="13" t="s">
        <v>2397</v>
      </c>
      <c r="BG146" s="13" t="s">
        <v>9677</v>
      </c>
      <c r="BH146" s="11" t="s">
        <v>2338</v>
      </c>
      <c r="BI146" s="11" t="s">
        <v>2338</v>
      </c>
      <c r="BJ146" s="11" t="b">
        <f t="shared" si="68"/>
        <v>1</v>
      </c>
      <c r="BK146" s="13" t="s">
        <v>2362</v>
      </c>
      <c r="BL146" s="11" t="s">
        <v>2362</v>
      </c>
      <c r="BM146" s="11" t="b">
        <f t="shared" si="69"/>
        <v>1</v>
      </c>
      <c r="BN146" s="13" t="s">
        <v>2363</v>
      </c>
      <c r="BO146" s="13" t="s">
        <v>2364</v>
      </c>
      <c r="BP146" s="11" t="s">
        <v>2364</v>
      </c>
      <c r="BQ146" s="11" t="b">
        <f t="shared" si="70"/>
        <v>1</v>
      </c>
      <c r="BR146" s="11" t="s">
        <v>2338</v>
      </c>
      <c r="BS146" s="11" t="s">
        <v>2338</v>
      </c>
      <c r="BT146" s="11" t="b">
        <f t="shared" si="71"/>
        <v>1</v>
      </c>
      <c r="BU146" s="13" t="s">
        <v>2362</v>
      </c>
      <c r="BV146" s="12" t="s">
        <v>2362</v>
      </c>
      <c r="BW146" s="12" t="b">
        <f t="shared" si="72"/>
        <v>1</v>
      </c>
      <c r="BX146" s="13" t="s">
        <v>2363</v>
      </c>
      <c r="BY146" s="13" t="s">
        <v>2364</v>
      </c>
      <c r="BZ146" s="12" t="s">
        <v>2364</v>
      </c>
      <c r="CA146" s="12" t="b">
        <f t="shared" si="73"/>
        <v>1</v>
      </c>
      <c r="CB146" s="11" t="s">
        <v>2338</v>
      </c>
      <c r="CC146" s="11" t="s">
        <v>2338</v>
      </c>
      <c r="CD146" s="11" t="b">
        <f t="shared" si="74"/>
        <v>1</v>
      </c>
      <c r="CE146" s="13" t="s">
        <v>2362</v>
      </c>
      <c r="CF146" s="12" t="s">
        <v>2362</v>
      </c>
      <c r="CG146" s="12" t="b">
        <f t="shared" si="75"/>
        <v>1</v>
      </c>
      <c r="CH146" s="13" t="s">
        <v>2363</v>
      </c>
      <c r="CI146" s="13" t="s">
        <v>2364</v>
      </c>
      <c r="CJ146" s="12" t="s">
        <v>2364</v>
      </c>
      <c r="CK146" s="12" t="b">
        <f t="shared" si="76"/>
        <v>1</v>
      </c>
      <c r="CL146" s="25"/>
      <c r="CM146" s="11" t="s">
        <v>135</v>
      </c>
      <c r="CN146" s="11" t="s">
        <v>2398</v>
      </c>
      <c r="CO146" s="11" t="b">
        <f t="shared" si="77"/>
        <v>0</v>
      </c>
      <c r="CP146" s="13" t="s">
        <v>9678</v>
      </c>
      <c r="CQ146" s="12" t="s">
        <v>9678</v>
      </c>
      <c r="CR146" s="12" t="b">
        <f t="shared" si="78"/>
        <v>1</v>
      </c>
      <c r="CS146" s="11" t="b">
        <v>1</v>
      </c>
      <c r="CT146" s="11" t="s">
        <v>280</v>
      </c>
      <c r="CU146" s="11" t="b">
        <f t="shared" si="79"/>
        <v>1</v>
      </c>
      <c r="CV146" s="12" t="s">
        <v>63</v>
      </c>
      <c r="CW146" s="12" t="s">
        <v>63</v>
      </c>
      <c r="CX146" s="12" t="b">
        <f t="shared" si="80"/>
        <v>1</v>
      </c>
      <c r="CY146" s="25"/>
      <c r="CZ146" s="11" t="s">
        <v>211</v>
      </c>
      <c r="DA146" s="11" t="s">
        <v>211</v>
      </c>
      <c r="DB146" s="11" t="b">
        <f t="shared" si="81"/>
        <v>1</v>
      </c>
      <c r="DC146" s="11" t="s">
        <v>212</v>
      </c>
      <c r="DD146" s="12" t="s">
        <v>73</v>
      </c>
      <c r="DE146" s="12" t="s">
        <v>73</v>
      </c>
      <c r="DF146" s="13" t="b">
        <f t="shared" si="82"/>
        <v>1</v>
      </c>
      <c r="DG146" s="12" t="s">
        <v>73</v>
      </c>
      <c r="DH146" s="12" t="s">
        <v>73</v>
      </c>
      <c r="DI146" s="12" t="b">
        <f t="shared" si="83"/>
        <v>1</v>
      </c>
      <c r="DJ146" s="12" t="s">
        <v>73</v>
      </c>
      <c r="DK146" s="12" t="s">
        <v>73</v>
      </c>
      <c r="DL146" s="12" t="s">
        <v>73</v>
      </c>
      <c r="DM146" s="12" t="s">
        <v>73</v>
      </c>
      <c r="DN146" s="12" t="s">
        <v>73</v>
      </c>
      <c r="DO146" s="12" t="s">
        <v>73</v>
      </c>
      <c r="DP146" s="12" t="s">
        <v>73</v>
      </c>
      <c r="DQ146" s="12" t="s">
        <v>73</v>
      </c>
      <c r="DR146" s="12" t="s">
        <v>73</v>
      </c>
      <c r="DS146" s="12" t="s">
        <v>73</v>
      </c>
      <c r="DT146" s="12" t="s">
        <v>73</v>
      </c>
      <c r="DU146" s="25"/>
      <c r="DV146" s="11" t="s">
        <v>2400</v>
      </c>
      <c r="DW146" s="13" t="s">
        <v>2401</v>
      </c>
      <c r="DX146" s="13" t="s">
        <v>2401</v>
      </c>
      <c r="DY146" s="12" t="s">
        <v>9037</v>
      </c>
      <c r="DZ146" s="12" t="s">
        <v>9038</v>
      </c>
      <c r="EA146" s="14">
        <v>45066</v>
      </c>
      <c r="EB146" s="14">
        <v>45521</v>
      </c>
      <c r="EC146" s="14">
        <v>45710</v>
      </c>
      <c r="ED146" s="14">
        <v>45710</v>
      </c>
      <c r="EE146" s="136" t="b">
        <f>Table4[[#This Row],[Laatst gewijzigd op]]=Table4[[#This Row],[LastModifiedOn21]]</f>
        <v>1</v>
      </c>
      <c r="EF146" s="97"/>
    </row>
    <row r="147" spans="1:136" s="15" customFormat="1" ht="12.75" customHeight="1">
      <c r="A147" s="96">
        <v>145</v>
      </c>
      <c r="B147" s="44" t="s">
        <v>2403</v>
      </c>
      <c r="C147" s="44" t="s">
        <v>2404</v>
      </c>
      <c r="D147" s="44" t="b">
        <f t="shared" si="56"/>
        <v>0</v>
      </c>
      <c r="E147" s="44" t="s">
        <v>2405</v>
      </c>
      <c r="F147" s="44" t="s">
        <v>2406</v>
      </c>
      <c r="G147" s="44" t="s">
        <v>2407</v>
      </c>
      <c r="H147" s="44" t="b">
        <f t="shared" si="57"/>
        <v>0</v>
      </c>
      <c r="I147" s="11" t="s">
        <v>2408</v>
      </c>
      <c r="J147" s="12">
        <v>192</v>
      </c>
      <c r="K147" s="12">
        <v>3151</v>
      </c>
      <c r="L147" s="11" t="s">
        <v>50</v>
      </c>
      <c r="M147" s="11" t="s">
        <v>50</v>
      </c>
      <c r="N147" s="11" t="s">
        <v>50</v>
      </c>
      <c r="O147" s="11" t="s">
        <v>50</v>
      </c>
      <c r="P147" s="25"/>
      <c r="Q147" s="11" t="s">
        <v>9679</v>
      </c>
      <c r="R147" s="11" t="s">
        <v>9679</v>
      </c>
      <c r="S147" s="11" t="b">
        <f t="shared" si="58"/>
        <v>1</v>
      </c>
      <c r="T147" s="11" t="s">
        <v>9680</v>
      </c>
      <c r="U147" s="11" t="s">
        <v>9681</v>
      </c>
      <c r="V147" s="11" t="s">
        <v>9682</v>
      </c>
      <c r="W147" s="11" t="b">
        <f t="shared" si="59"/>
        <v>0</v>
      </c>
      <c r="X147" s="41" t="s">
        <v>548</v>
      </c>
      <c r="Y147" s="11" t="s">
        <v>548</v>
      </c>
      <c r="Z147" s="11" t="b">
        <f t="shared" si="60"/>
        <v>1</v>
      </c>
      <c r="AA147" s="41" t="s">
        <v>548</v>
      </c>
      <c r="AB147" s="41" t="s">
        <v>548</v>
      </c>
      <c r="AC147" s="11" t="s">
        <v>548</v>
      </c>
      <c r="AD147" s="11" t="b">
        <f t="shared" si="61"/>
        <v>1</v>
      </c>
      <c r="AE147" s="23" t="s">
        <v>2410</v>
      </c>
      <c r="AF147" s="11" t="s">
        <v>2411</v>
      </c>
      <c r="AG147" s="11" t="b">
        <f t="shared" si="62"/>
        <v>0</v>
      </c>
      <c r="AH147" s="23" t="s">
        <v>2412</v>
      </c>
      <c r="AI147" s="23" t="s">
        <v>2413</v>
      </c>
      <c r="AJ147" s="11" t="s">
        <v>9141</v>
      </c>
      <c r="AK147" s="11" t="b">
        <f t="shared" si="63"/>
        <v>0</v>
      </c>
      <c r="AL147" s="12" t="s">
        <v>9659</v>
      </c>
      <c r="AM147" s="11" t="s">
        <v>2334</v>
      </c>
      <c r="AN147" s="11" t="b">
        <f t="shared" si="64"/>
        <v>0</v>
      </c>
      <c r="AO147" s="12" t="s">
        <v>2335</v>
      </c>
      <c r="AP147" s="46" t="s">
        <v>2377</v>
      </c>
      <c r="AQ147" s="11" t="s">
        <v>2360</v>
      </c>
      <c r="AR147" s="11" t="b">
        <f t="shared" si="65"/>
        <v>0</v>
      </c>
      <c r="AS147" s="11" t="s">
        <v>61</v>
      </c>
      <c r="AT147" s="11"/>
      <c r="AU147" s="11"/>
      <c r="AV147" s="11"/>
      <c r="AW147" s="12"/>
      <c r="AX147" s="12" t="s">
        <v>61</v>
      </c>
      <c r="AY147" s="12" t="s">
        <v>63</v>
      </c>
      <c r="AZ147" s="12" t="s">
        <v>63</v>
      </c>
      <c r="BA147" s="12" t="b">
        <f t="shared" si="66"/>
        <v>1</v>
      </c>
      <c r="BB147" s="12" t="s">
        <v>63</v>
      </c>
      <c r="BC147" s="12" t="s">
        <v>63</v>
      </c>
      <c r="BD147" s="12" t="s">
        <v>63</v>
      </c>
      <c r="BE147" s="12" t="b">
        <f t="shared" si="67"/>
        <v>1</v>
      </c>
      <c r="BF147" s="13" t="s">
        <v>63</v>
      </c>
      <c r="BG147" s="13" t="s">
        <v>63</v>
      </c>
      <c r="BH147" s="11" t="s">
        <v>203</v>
      </c>
      <c r="BI147" s="11" t="s">
        <v>203</v>
      </c>
      <c r="BJ147" s="11" t="b">
        <f t="shared" si="68"/>
        <v>1</v>
      </c>
      <c r="BK147" s="11" t="s">
        <v>2414</v>
      </c>
      <c r="BL147" s="11" t="s">
        <v>2415</v>
      </c>
      <c r="BM147" s="11" t="b">
        <f t="shared" si="69"/>
        <v>0</v>
      </c>
      <c r="BN147" s="13" t="s">
        <v>2416</v>
      </c>
      <c r="BO147" s="13" t="s">
        <v>2417</v>
      </c>
      <c r="BP147" s="11" t="s">
        <v>2418</v>
      </c>
      <c r="BQ147" s="11" t="b">
        <f t="shared" si="70"/>
        <v>0</v>
      </c>
      <c r="BR147" s="11" t="s">
        <v>203</v>
      </c>
      <c r="BS147" s="11" t="s">
        <v>203</v>
      </c>
      <c r="BT147" s="11" t="b">
        <f t="shared" si="71"/>
        <v>1</v>
      </c>
      <c r="BU147" s="11" t="s">
        <v>2414</v>
      </c>
      <c r="BV147" s="12" t="s">
        <v>2414</v>
      </c>
      <c r="BW147" s="12" t="b">
        <f t="shared" si="72"/>
        <v>1</v>
      </c>
      <c r="BX147" s="13" t="s">
        <v>2416</v>
      </c>
      <c r="BY147" s="13" t="s">
        <v>2417</v>
      </c>
      <c r="BZ147" s="12" t="s">
        <v>2418</v>
      </c>
      <c r="CA147" s="12" t="b">
        <f t="shared" si="73"/>
        <v>0</v>
      </c>
      <c r="CB147" s="11" t="s">
        <v>203</v>
      </c>
      <c r="CC147" s="11" t="s">
        <v>203</v>
      </c>
      <c r="CD147" s="11" t="b">
        <f t="shared" si="74"/>
        <v>1</v>
      </c>
      <c r="CE147" s="11" t="s">
        <v>2414</v>
      </c>
      <c r="CF147" s="12" t="s">
        <v>2414</v>
      </c>
      <c r="CG147" s="12" t="b">
        <f t="shared" si="75"/>
        <v>1</v>
      </c>
      <c r="CH147" s="13" t="s">
        <v>2416</v>
      </c>
      <c r="CI147" s="13" t="s">
        <v>2417</v>
      </c>
      <c r="CJ147" s="12" t="s">
        <v>2418</v>
      </c>
      <c r="CK147" s="12" t="b">
        <f t="shared" si="76"/>
        <v>0</v>
      </c>
      <c r="CL147" s="25"/>
      <c r="CM147" s="11" t="s">
        <v>135</v>
      </c>
      <c r="CN147" s="11" t="s">
        <v>8917</v>
      </c>
      <c r="CO147" s="11" t="b">
        <f t="shared" si="77"/>
        <v>0</v>
      </c>
      <c r="CP147" s="13" t="s">
        <v>2419</v>
      </c>
      <c r="CQ147" s="12" t="s">
        <v>555</v>
      </c>
      <c r="CR147" s="12" t="b">
        <f t="shared" si="78"/>
        <v>0</v>
      </c>
      <c r="CS147" s="11" t="b">
        <v>0</v>
      </c>
      <c r="CT147" s="11" t="s">
        <v>114</v>
      </c>
      <c r="CU147" s="11" t="b">
        <f t="shared" si="79"/>
        <v>1</v>
      </c>
      <c r="CV147" s="12" t="s">
        <v>63</v>
      </c>
      <c r="CW147" s="12" t="s">
        <v>63</v>
      </c>
      <c r="CX147" s="12" t="b">
        <f t="shared" si="80"/>
        <v>1</v>
      </c>
      <c r="CY147" s="25"/>
      <c r="CZ147" s="11" t="s">
        <v>211</v>
      </c>
      <c r="DA147" s="11" t="s">
        <v>211</v>
      </c>
      <c r="DB147" s="11" t="b">
        <f t="shared" si="81"/>
        <v>1</v>
      </c>
      <c r="DC147" s="11" t="s">
        <v>212</v>
      </c>
      <c r="DD147" s="12" t="s">
        <v>73</v>
      </c>
      <c r="DE147" s="12" t="s">
        <v>73</v>
      </c>
      <c r="DF147" s="13" t="b">
        <f t="shared" si="82"/>
        <v>1</v>
      </c>
      <c r="DG147" s="12" t="s">
        <v>73</v>
      </c>
      <c r="DH147" s="12" t="s">
        <v>73</v>
      </c>
      <c r="DI147" s="12" t="b">
        <f t="shared" si="83"/>
        <v>1</v>
      </c>
      <c r="DJ147" s="12" t="s">
        <v>73</v>
      </c>
      <c r="DK147" s="12" t="s">
        <v>73</v>
      </c>
      <c r="DL147" s="12" t="s">
        <v>73</v>
      </c>
      <c r="DM147" s="12" t="s">
        <v>73</v>
      </c>
      <c r="DN147" s="12" t="s">
        <v>73</v>
      </c>
      <c r="DO147" s="12" t="s">
        <v>73</v>
      </c>
      <c r="DP147" s="12" t="s">
        <v>73</v>
      </c>
      <c r="DQ147" s="12" t="s">
        <v>73</v>
      </c>
      <c r="DR147" s="12" t="s">
        <v>73</v>
      </c>
      <c r="DS147" s="12" t="s">
        <v>73</v>
      </c>
      <c r="DT147" s="12" t="s">
        <v>73</v>
      </c>
      <c r="DU147" s="25"/>
      <c r="DV147" s="11" t="s">
        <v>2420</v>
      </c>
      <c r="DW147" s="13" t="s">
        <v>9670</v>
      </c>
      <c r="DX147" s="13" t="s">
        <v>9671</v>
      </c>
      <c r="DY147" s="12" t="s">
        <v>9037</v>
      </c>
      <c r="DZ147" s="12" t="s">
        <v>9038</v>
      </c>
      <c r="EA147" s="14">
        <v>45066</v>
      </c>
      <c r="EB147" s="14">
        <v>45066</v>
      </c>
      <c r="EC147" s="14">
        <v>45346</v>
      </c>
      <c r="ED147" s="14">
        <v>45346</v>
      </c>
      <c r="EE147" s="136" t="b">
        <f>Table4[[#This Row],[Laatst gewijzigd op]]=Table4[[#This Row],[LastModifiedOn21]]</f>
        <v>1</v>
      </c>
      <c r="EF147" s="98"/>
    </row>
    <row r="148" spans="1:136" s="15" customFormat="1" ht="12.75" customHeight="1">
      <c r="A148" s="95">
        <v>146</v>
      </c>
      <c r="B148" s="70" t="s">
        <v>9683</v>
      </c>
      <c r="C148" s="70" t="s">
        <v>9683</v>
      </c>
      <c r="D148" s="44" t="b">
        <f t="shared" si="56"/>
        <v>1</v>
      </c>
      <c r="E148" s="70" t="s">
        <v>9684</v>
      </c>
      <c r="F148" s="70" t="s">
        <v>9685</v>
      </c>
      <c r="G148" s="70" t="s">
        <v>9685</v>
      </c>
      <c r="H148" s="44" t="b">
        <f t="shared" si="57"/>
        <v>1</v>
      </c>
      <c r="I148" s="71"/>
      <c r="J148" s="71"/>
      <c r="K148" s="71"/>
      <c r="L148" s="71"/>
      <c r="M148" s="71"/>
      <c r="N148" s="71"/>
      <c r="O148" s="71"/>
      <c r="P148" s="72"/>
      <c r="Q148" s="60"/>
      <c r="R148" s="60"/>
      <c r="S148" s="11" t="b">
        <f t="shared" si="58"/>
        <v>1</v>
      </c>
      <c r="T148" s="71"/>
      <c r="U148" s="71"/>
      <c r="V148" s="71"/>
      <c r="W148" s="11" t="b">
        <f t="shared" si="59"/>
        <v>1</v>
      </c>
      <c r="X148" s="71"/>
      <c r="Y148" s="71"/>
      <c r="Z148" s="11" t="b">
        <f t="shared" si="60"/>
        <v>1</v>
      </c>
      <c r="AA148" s="71"/>
      <c r="AB148" s="71"/>
      <c r="AC148" s="71"/>
      <c r="AD148" s="11" t="b">
        <f t="shared" si="61"/>
        <v>1</v>
      </c>
      <c r="AE148" s="71"/>
      <c r="AF148" s="71"/>
      <c r="AG148" s="11" t="b">
        <f t="shared" si="62"/>
        <v>1</v>
      </c>
      <c r="AH148" s="71"/>
      <c r="AI148" s="71"/>
      <c r="AJ148" s="71"/>
      <c r="AK148" s="11" t="b">
        <f t="shared" si="63"/>
        <v>1</v>
      </c>
      <c r="AL148" s="71"/>
      <c r="AM148" s="71"/>
      <c r="AN148" s="11" t="b">
        <f t="shared" si="64"/>
        <v>1</v>
      </c>
      <c r="AO148" s="71"/>
      <c r="AP148" s="71"/>
      <c r="AQ148" s="71"/>
      <c r="AR148" s="11" t="b">
        <f t="shared" si="65"/>
        <v>1</v>
      </c>
      <c r="AS148" s="71"/>
      <c r="AT148" s="71"/>
      <c r="AU148" s="71"/>
      <c r="AV148" s="71"/>
      <c r="AW148" s="71"/>
      <c r="AX148" s="71"/>
      <c r="AY148" s="71"/>
      <c r="AZ148" s="71"/>
      <c r="BA148" s="12" t="b">
        <f t="shared" si="66"/>
        <v>1</v>
      </c>
      <c r="BB148" s="71"/>
      <c r="BC148" s="71"/>
      <c r="BD148" s="71"/>
      <c r="BE148" s="12" t="b">
        <f t="shared" si="67"/>
        <v>1</v>
      </c>
      <c r="BF148" s="71"/>
      <c r="BG148" s="71"/>
      <c r="BH148" s="71"/>
      <c r="BI148" s="71"/>
      <c r="BJ148" s="11" t="b">
        <f t="shared" si="68"/>
        <v>1</v>
      </c>
      <c r="BK148" s="71"/>
      <c r="BL148" s="71"/>
      <c r="BM148" s="11" t="b">
        <f t="shared" si="69"/>
        <v>1</v>
      </c>
      <c r="BN148" s="71"/>
      <c r="BO148" s="71"/>
      <c r="BP148" s="71"/>
      <c r="BQ148" s="11" t="b">
        <f t="shared" si="70"/>
        <v>1</v>
      </c>
      <c r="BR148" s="71"/>
      <c r="BS148" s="71"/>
      <c r="BT148" s="11" t="b">
        <f t="shared" si="71"/>
        <v>1</v>
      </c>
      <c r="BU148" s="71"/>
      <c r="BV148" s="71"/>
      <c r="BW148" s="12" t="b">
        <f t="shared" si="72"/>
        <v>1</v>
      </c>
      <c r="BX148" s="71"/>
      <c r="BY148" s="71"/>
      <c r="BZ148" s="71"/>
      <c r="CA148" s="12" t="b">
        <f t="shared" si="73"/>
        <v>1</v>
      </c>
      <c r="CB148" s="71"/>
      <c r="CC148" s="71"/>
      <c r="CD148" s="11" t="b">
        <f t="shared" si="74"/>
        <v>1</v>
      </c>
      <c r="CE148" s="71"/>
      <c r="CF148" s="71"/>
      <c r="CG148" s="12" t="b">
        <f t="shared" si="75"/>
        <v>1</v>
      </c>
      <c r="CH148" s="60"/>
      <c r="CI148" s="71"/>
      <c r="CJ148" s="71"/>
      <c r="CK148" s="12" t="b">
        <f t="shared" si="76"/>
        <v>1</v>
      </c>
      <c r="CL148" s="72"/>
      <c r="CM148" s="60"/>
      <c r="CN148" s="60"/>
      <c r="CO148" s="11" t="b">
        <f t="shared" si="77"/>
        <v>1</v>
      </c>
      <c r="CP148" s="60"/>
      <c r="CQ148" s="60"/>
      <c r="CR148" s="12" t="b">
        <f t="shared" si="78"/>
        <v>1</v>
      </c>
      <c r="CS148" s="60"/>
      <c r="CT148" s="60"/>
      <c r="CU148" s="11" t="b">
        <f t="shared" si="79"/>
        <v>1</v>
      </c>
      <c r="CV148" s="61"/>
      <c r="CW148" s="61"/>
      <c r="CX148" s="12" t="b">
        <f t="shared" si="80"/>
        <v>1</v>
      </c>
      <c r="CY148" s="73"/>
      <c r="CZ148" s="60"/>
      <c r="DA148" s="60"/>
      <c r="DB148" s="11" t="b">
        <f t="shared" si="81"/>
        <v>1</v>
      </c>
      <c r="DC148" s="60"/>
      <c r="DD148" s="60"/>
      <c r="DE148" s="60"/>
      <c r="DF148" s="13" t="b">
        <f t="shared" si="82"/>
        <v>1</v>
      </c>
      <c r="DG148" s="60"/>
      <c r="DH148" s="60"/>
      <c r="DI148" s="12" t="b">
        <f t="shared" si="83"/>
        <v>1</v>
      </c>
      <c r="DJ148" s="60"/>
      <c r="DK148" s="60"/>
      <c r="DL148" s="60"/>
      <c r="DM148" s="60"/>
      <c r="DN148" s="60"/>
      <c r="DO148" s="60"/>
      <c r="DP148" s="60"/>
      <c r="DQ148" s="60"/>
      <c r="DR148" s="60"/>
      <c r="DS148" s="60"/>
      <c r="DT148" s="60"/>
      <c r="DU148" s="74"/>
      <c r="DV148" s="60"/>
      <c r="DW148" s="60"/>
      <c r="DX148" s="60"/>
      <c r="DY148" s="61"/>
      <c r="DZ148" s="61"/>
      <c r="EA148" s="62"/>
      <c r="EB148" s="62"/>
      <c r="EC148" s="62" t="e">
        <v>#N/A</v>
      </c>
      <c r="ED148" s="62" t="e">
        <v>#N/A</v>
      </c>
      <c r="EE148" s="138" t="e">
        <f>Table4[[#This Row],[Laatst gewijzigd op]]=Table4[[#This Row],[LastModifiedOn21]]</f>
        <v>#N/A</v>
      </c>
      <c r="EF148" s="97"/>
    </row>
    <row r="149" spans="1:136" s="15" customFormat="1" ht="12.75" customHeight="1">
      <c r="A149" s="96">
        <v>147</v>
      </c>
      <c r="B149" s="44" t="s">
        <v>2421</v>
      </c>
      <c r="C149" s="44" t="s">
        <v>2421</v>
      </c>
      <c r="D149" s="44" t="b">
        <f t="shared" si="56"/>
        <v>1</v>
      </c>
      <c r="E149" s="44" t="s">
        <v>2422</v>
      </c>
      <c r="F149" s="44" t="s">
        <v>2423</v>
      </c>
      <c r="G149" s="44" t="s">
        <v>2423</v>
      </c>
      <c r="H149" s="44" t="b">
        <f t="shared" si="57"/>
        <v>1</v>
      </c>
      <c r="I149" s="11" t="s">
        <v>2424</v>
      </c>
      <c r="J149" s="12">
        <v>2308</v>
      </c>
      <c r="K149" s="12">
        <v>1833</v>
      </c>
      <c r="L149" s="13" t="s">
        <v>2425</v>
      </c>
      <c r="M149" s="13" t="s">
        <v>8844</v>
      </c>
      <c r="N149" s="13" t="s">
        <v>8845</v>
      </c>
      <c r="O149" s="13" t="s">
        <v>171</v>
      </c>
      <c r="P149" s="25"/>
      <c r="Q149" s="11" t="s">
        <v>2426</v>
      </c>
      <c r="R149" s="11" t="s">
        <v>2426</v>
      </c>
      <c r="S149" s="11" t="b">
        <f t="shared" si="58"/>
        <v>1</v>
      </c>
      <c r="T149" s="11" t="s">
        <v>2427</v>
      </c>
      <c r="U149" s="11" t="s">
        <v>2428</v>
      </c>
      <c r="V149" s="11" t="s">
        <v>2428</v>
      </c>
      <c r="W149" s="11" t="b">
        <f t="shared" si="59"/>
        <v>1</v>
      </c>
      <c r="X149" s="11" t="s">
        <v>2429</v>
      </c>
      <c r="Y149" s="11" t="s">
        <v>2429</v>
      </c>
      <c r="Z149" s="11" t="b">
        <f t="shared" si="60"/>
        <v>1</v>
      </c>
      <c r="AA149" s="11" t="s">
        <v>2430</v>
      </c>
      <c r="AB149" s="11" t="s">
        <v>2429</v>
      </c>
      <c r="AC149" s="11" t="s">
        <v>2429</v>
      </c>
      <c r="AD149" s="11" t="b">
        <f t="shared" si="61"/>
        <v>1</v>
      </c>
      <c r="AE149" s="11" t="s">
        <v>2431</v>
      </c>
      <c r="AF149" s="11" t="s">
        <v>2431</v>
      </c>
      <c r="AG149" s="11" t="b">
        <f t="shared" si="62"/>
        <v>1</v>
      </c>
      <c r="AH149" s="11" t="s">
        <v>2432</v>
      </c>
      <c r="AI149" s="11" t="s">
        <v>2433</v>
      </c>
      <c r="AJ149" s="11" t="s">
        <v>2433</v>
      </c>
      <c r="AK149" s="11" t="b">
        <f t="shared" si="63"/>
        <v>1</v>
      </c>
      <c r="AL149" s="11" t="s">
        <v>9121</v>
      </c>
      <c r="AM149" s="11" t="s">
        <v>63</v>
      </c>
      <c r="AN149" s="11" t="b">
        <f t="shared" si="64"/>
        <v>0</v>
      </c>
      <c r="AO149" s="16" t="s">
        <v>9143</v>
      </c>
      <c r="AP149" s="11" t="s">
        <v>9123</v>
      </c>
      <c r="AQ149" s="11" t="s">
        <v>63</v>
      </c>
      <c r="AR149" s="11" t="b">
        <f t="shared" si="65"/>
        <v>0</v>
      </c>
      <c r="AS149" s="11" t="s">
        <v>62</v>
      </c>
      <c r="AT149" s="11"/>
      <c r="AU149" s="11"/>
      <c r="AV149" s="11"/>
      <c r="AW149" s="11"/>
      <c r="AX149" s="12" t="s">
        <v>62</v>
      </c>
      <c r="AY149" s="11" t="s">
        <v>9686</v>
      </c>
      <c r="AZ149" s="12" t="s">
        <v>158</v>
      </c>
      <c r="BA149" s="12" t="b">
        <f t="shared" si="66"/>
        <v>0</v>
      </c>
      <c r="BB149" s="11" t="s">
        <v>9470</v>
      </c>
      <c r="BC149" s="11" t="s">
        <v>9687</v>
      </c>
      <c r="BD149" s="12" t="s">
        <v>159</v>
      </c>
      <c r="BE149" s="12" t="b">
        <f t="shared" si="67"/>
        <v>0</v>
      </c>
      <c r="BF149" s="13" t="s">
        <v>2434</v>
      </c>
      <c r="BG149" s="13" t="s">
        <v>2435</v>
      </c>
      <c r="BH149" s="11" t="s">
        <v>203</v>
      </c>
      <c r="BI149" s="11" t="s">
        <v>203</v>
      </c>
      <c r="BJ149" s="11" t="b">
        <f t="shared" si="68"/>
        <v>1</v>
      </c>
      <c r="BK149" s="11" t="s">
        <v>2436</v>
      </c>
      <c r="BL149" s="11" t="s">
        <v>2436</v>
      </c>
      <c r="BM149" s="11" t="b">
        <f t="shared" si="69"/>
        <v>1</v>
      </c>
      <c r="BN149" s="11" t="s">
        <v>2437</v>
      </c>
      <c r="BO149" s="11" t="s">
        <v>2438</v>
      </c>
      <c r="BP149" s="11" t="s">
        <v>2438</v>
      </c>
      <c r="BQ149" s="11" t="b">
        <f t="shared" si="70"/>
        <v>1</v>
      </c>
      <c r="BR149" s="11" t="s">
        <v>203</v>
      </c>
      <c r="BS149" s="11" t="s">
        <v>203</v>
      </c>
      <c r="BT149" s="11" t="b">
        <f t="shared" si="71"/>
        <v>1</v>
      </c>
      <c r="BU149" s="11" t="s">
        <v>2436</v>
      </c>
      <c r="BV149" s="12" t="s">
        <v>2436</v>
      </c>
      <c r="BW149" s="12" t="b">
        <f t="shared" si="72"/>
        <v>1</v>
      </c>
      <c r="BX149" s="11" t="s">
        <v>2437</v>
      </c>
      <c r="BY149" s="11" t="s">
        <v>2438</v>
      </c>
      <c r="BZ149" s="12" t="s">
        <v>2438</v>
      </c>
      <c r="CA149" s="12" t="b">
        <f t="shared" si="73"/>
        <v>1</v>
      </c>
      <c r="CB149" s="11" t="s">
        <v>203</v>
      </c>
      <c r="CC149" s="11" t="s">
        <v>203</v>
      </c>
      <c r="CD149" s="11" t="b">
        <f t="shared" si="74"/>
        <v>1</v>
      </c>
      <c r="CE149" s="11" t="s">
        <v>2436</v>
      </c>
      <c r="CF149" s="12" t="s">
        <v>2436</v>
      </c>
      <c r="CG149" s="12" t="b">
        <f t="shared" si="75"/>
        <v>1</v>
      </c>
      <c r="CH149" s="11" t="s">
        <v>2437</v>
      </c>
      <c r="CI149" s="11" t="s">
        <v>2438</v>
      </c>
      <c r="CJ149" s="12" t="s">
        <v>2438</v>
      </c>
      <c r="CK149" s="12" t="b">
        <f t="shared" si="76"/>
        <v>1</v>
      </c>
      <c r="CL149" s="25"/>
      <c r="CM149" s="11" t="s">
        <v>938</v>
      </c>
      <c r="CN149" s="11" t="s">
        <v>938</v>
      </c>
      <c r="CO149" s="11" t="b">
        <f t="shared" si="77"/>
        <v>1</v>
      </c>
      <c r="CP149" s="12" t="s">
        <v>63</v>
      </c>
      <c r="CQ149" s="12" t="s">
        <v>63</v>
      </c>
      <c r="CR149" s="12" t="b">
        <f t="shared" si="78"/>
        <v>1</v>
      </c>
      <c r="CS149" s="11" t="b">
        <v>0</v>
      </c>
      <c r="CT149" s="11" t="s">
        <v>69</v>
      </c>
      <c r="CU149" s="11" t="b">
        <f t="shared" si="79"/>
        <v>1</v>
      </c>
      <c r="CV149" s="12" t="s">
        <v>63</v>
      </c>
      <c r="CW149" s="12" t="s">
        <v>63</v>
      </c>
      <c r="CX149" s="12" t="b">
        <f t="shared" si="80"/>
        <v>1</v>
      </c>
      <c r="CY149" s="25"/>
      <c r="CZ149" s="11" t="s">
        <v>71</v>
      </c>
      <c r="DA149" s="11" t="s">
        <v>71</v>
      </c>
      <c r="DB149" s="11" t="b">
        <f t="shared" si="81"/>
        <v>1</v>
      </c>
      <c r="DC149" s="11" t="s">
        <v>212</v>
      </c>
      <c r="DD149" s="12" t="s">
        <v>73</v>
      </c>
      <c r="DE149" s="12" t="s">
        <v>73</v>
      </c>
      <c r="DF149" s="13" t="b">
        <f t="shared" si="82"/>
        <v>1</v>
      </c>
      <c r="DG149" s="12" t="s">
        <v>73</v>
      </c>
      <c r="DH149" s="12" t="s">
        <v>73</v>
      </c>
      <c r="DI149" s="12" t="b">
        <f t="shared" si="83"/>
        <v>1</v>
      </c>
      <c r="DJ149" s="12" t="s">
        <v>73</v>
      </c>
      <c r="DK149" s="12" t="s">
        <v>73</v>
      </c>
      <c r="DL149" s="12" t="s">
        <v>73</v>
      </c>
      <c r="DM149" s="12" t="s">
        <v>73</v>
      </c>
      <c r="DN149" s="12" t="s">
        <v>73</v>
      </c>
      <c r="DO149" s="12" t="s">
        <v>73</v>
      </c>
      <c r="DP149" s="12" t="s">
        <v>73</v>
      </c>
      <c r="DQ149" s="12" t="s">
        <v>73</v>
      </c>
      <c r="DR149" s="12" t="s">
        <v>73</v>
      </c>
      <c r="DS149" s="12" t="s">
        <v>73</v>
      </c>
      <c r="DT149" s="12" t="s">
        <v>73</v>
      </c>
      <c r="DU149" s="25"/>
      <c r="DV149" s="11" t="s">
        <v>2439</v>
      </c>
      <c r="DW149" s="11" t="s">
        <v>2424</v>
      </c>
      <c r="DX149" s="13" t="s">
        <v>2424</v>
      </c>
      <c r="DY149" s="12" t="s">
        <v>9037</v>
      </c>
      <c r="DZ149" s="12" t="s">
        <v>9038</v>
      </c>
      <c r="EA149" s="14" t="s">
        <v>63</v>
      </c>
      <c r="EB149" s="14">
        <v>45612</v>
      </c>
      <c r="EC149" s="14">
        <v>45801</v>
      </c>
      <c r="ED149" s="14">
        <v>45801</v>
      </c>
      <c r="EE149" s="136" t="b">
        <f>Table4[[#This Row],[Laatst gewijzigd op]]=Table4[[#This Row],[LastModifiedOn21]]</f>
        <v>1</v>
      </c>
      <c r="EF149" s="97"/>
    </row>
    <row r="150" spans="1:136" s="15" customFormat="1" ht="12.75" customHeight="1">
      <c r="A150" s="96">
        <v>148</v>
      </c>
      <c r="B150" s="44" t="s">
        <v>2441</v>
      </c>
      <c r="C150" s="44" t="s">
        <v>2441</v>
      </c>
      <c r="D150" s="44" t="b">
        <f t="shared" si="56"/>
        <v>1</v>
      </c>
      <c r="E150" s="44" t="s">
        <v>2442</v>
      </c>
      <c r="F150" s="44" t="s">
        <v>2443</v>
      </c>
      <c r="G150" s="44" t="s">
        <v>2444</v>
      </c>
      <c r="H150" s="44" t="b">
        <f t="shared" si="57"/>
        <v>0</v>
      </c>
      <c r="I150" s="11" t="s">
        <v>2445</v>
      </c>
      <c r="J150" s="12">
        <v>2263</v>
      </c>
      <c r="K150" s="12">
        <v>1777</v>
      </c>
      <c r="L150" s="13" t="s">
        <v>2446</v>
      </c>
      <c r="M150" s="13" t="s">
        <v>8844</v>
      </c>
      <c r="N150" s="13" t="s">
        <v>8845</v>
      </c>
      <c r="O150" s="13" t="s">
        <v>171</v>
      </c>
      <c r="P150" s="25"/>
      <c r="Q150" s="11" t="s">
        <v>2447</v>
      </c>
      <c r="R150" s="11" t="s">
        <v>2447</v>
      </c>
      <c r="S150" s="11" t="b">
        <f t="shared" si="58"/>
        <v>1</v>
      </c>
      <c r="T150" s="11" t="s">
        <v>2448</v>
      </c>
      <c r="U150" s="11" t="s">
        <v>2449</v>
      </c>
      <c r="V150" s="11" t="s">
        <v>2449</v>
      </c>
      <c r="W150" s="11" t="b">
        <f t="shared" si="59"/>
        <v>1</v>
      </c>
      <c r="X150" s="23" t="s">
        <v>2450</v>
      </c>
      <c r="Y150" s="11" t="s">
        <v>2450</v>
      </c>
      <c r="Z150" s="11" t="b">
        <f t="shared" si="60"/>
        <v>1</v>
      </c>
      <c r="AA150" s="11" t="s">
        <v>2451</v>
      </c>
      <c r="AB150" s="11" t="s">
        <v>2450</v>
      </c>
      <c r="AC150" s="11" t="s">
        <v>2450</v>
      </c>
      <c r="AD150" s="11" t="b">
        <f t="shared" si="61"/>
        <v>1</v>
      </c>
      <c r="AE150" s="23" t="s">
        <v>9688</v>
      </c>
      <c r="AF150" s="11" t="s">
        <v>2452</v>
      </c>
      <c r="AG150" s="11" t="b">
        <f t="shared" si="62"/>
        <v>0</v>
      </c>
      <c r="AH150" s="23" t="s">
        <v>9689</v>
      </c>
      <c r="AI150" s="23" t="s">
        <v>9690</v>
      </c>
      <c r="AJ150" s="11" t="s">
        <v>9691</v>
      </c>
      <c r="AK150" s="11" t="b">
        <f t="shared" si="63"/>
        <v>0</v>
      </c>
      <c r="AL150" s="11" t="s">
        <v>2454</v>
      </c>
      <c r="AM150" s="11" t="s">
        <v>2454</v>
      </c>
      <c r="AN150" s="11" t="b">
        <f t="shared" si="64"/>
        <v>1</v>
      </c>
      <c r="AO150" s="11" t="s">
        <v>2455</v>
      </c>
      <c r="AP150" s="11" t="s">
        <v>9692</v>
      </c>
      <c r="AQ150" s="11" t="s">
        <v>2456</v>
      </c>
      <c r="AR150" s="11" t="b">
        <f t="shared" si="65"/>
        <v>0</v>
      </c>
      <c r="AS150" s="11" t="s">
        <v>61</v>
      </c>
      <c r="AT150" s="11"/>
      <c r="AU150" s="11"/>
      <c r="AV150" s="11"/>
      <c r="AW150" s="11"/>
      <c r="AX150" s="12" t="s">
        <v>61</v>
      </c>
      <c r="AY150" s="11" t="s">
        <v>9693</v>
      </c>
      <c r="AZ150" s="12" t="s">
        <v>9694</v>
      </c>
      <c r="BA150" s="12" t="b">
        <f t="shared" si="66"/>
        <v>0</v>
      </c>
      <c r="BB150" s="12" t="s">
        <v>63</v>
      </c>
      <c r="BC150" s="11" t="s">
        <v>9695</v>
      </c>
      <c r="BD150" s="12" t="s">
        <v>9696</v>
      </c>
      <c r="BE150" s="12" t="b">
        <f t="shared" si="67"/>
        <v>0</v>
      </c>
      <c r="BF150" s="13" t="s">
        <v>2458</v>
      </c>
      <c r="BG150" s="13" t="s">
        <v>2459</v>
      </c>
      <c r="BH150" s="11" t="s">
        <v>203</v>
      </c>
      <c r="BI150" s="11" t="s">
        <v>203</v>
      </c>
      <c r="BJ150" s="11" t="b">
        <f t="shared" si="68"/>
        <v>1</v>
      </c>
      <c r="BK150" s="11" t="s">
        <v>2460</v>
      </c>
      <c r="BL150" s="11" t="s">
        <v>2460</v>
      </c>
      <c r="BM150" s="11" t="b">
        <f t="shared" si="69"/>
        <v>1</v>
      </c>
      <c r="BN150" s="11" t="s">
        <v>2461</v>
      </c>
      <c r="BO150" s="11" t="s">
        <v>2462</v>
      </c>
      <c r="BP150" s="11" t="s">
        <v>2462</v>
      </c>
      <c r="BQ150" s="11" t="b">
        <f t="shared" si="70"/>
        <v>1</v>
      </c>
      <c r="BR150" s="11" t="s">
        <v>203</v>
      </c>
      <c r="BS150" s="11" t="s">
        <v>203</v>
      </c>
      <c r="BT150" s="11" t="b">
        <f t="shared" si="71"/>
        <v>1</v>
      </c>
      <c r="BU150" s="11" t="s">
        <v>2460</v>
      </c>
      <c r="BV150" s="12" t="s">
        <v>2460</v>
      </c>
      <c r="BW150" s="12" t="b">
        <f t="shared" si="72"/>
        <v>1</v>
      </c>
      <c r="BX150" s="11" t="s">
        <v>2461</v>
      </c>
      <c r="BY150" s="11" t="s">
        <v>2462</v>
      </c>
      <c r="BZ150" s="12" t="s">
        <v>2462</v>
      </c>
      <c r="CA150" s="12" t="b">
        <f t="shared" si="73"/>
        <v>1</v>
      </c>
      <c r="CB150" s="11" t="s">
        <v>203</v>
      </c>
      <c r="CC150" s="11" t="s">
        <v>203</v>
      </c>
      <c r="CD150" s="11" t="b">
        <f t="shared" si="74"/>
        <v>1</v>
      </c>
      <c r="CE150" s="11" t="s">
        <v>2460</v>
      </c>
      <c r="CF150" s="12" t="s">
        <v>2460</v>
      </c>
      <c r="CG150" s="12" t="b">
        <f t="shared" si="75"/>
        <v>1</v>
      </c>
      <c r="CH150" s="11" t="s">
        <v>2461</v>
      </c>
      <c r="CI150" s="11" t="s">
        <v>2462</v>
      </c>
      <c r="CJ150" s="12" t="s">
        <v>2462</v>
      </c>
      <c r="CK150" s="12" t="b">
        <f t="shared" si="76"/>
        <v>1</v>
      </c>
      <c r="CL150" s="25"/>
      <c r="CM150" s="11" t="s">
        <v>135</v>
      </c>
      <c r="CN150" s="11" t="s">
        <v>8917</v>
      </c>
      <c r="CO150" s="11" t="b">
        <f t="shared" si="77"/>
        <v>0</v>
      </c>
      <c r="CP150" s="11" t="s">
        <v>2463</v>
      </c>
      <c r="CQ150" s="12" t="s">
        <v>2463</v>
      </c>
      <c r="CR150" s="12" t="b">
        <f t="shared" si="78"/>
        <v>1</v>
      </c>
      <c r="CS150" s="11" t="b">
        <v>0</v>
      </c>
      <c r="CT150" s="11" t="s">
        <v>69</v>
      </c>
      <c r="CU150" s="11" t="b">
        <f t="shared" si="79"/>
        <v>1</v>
      </c>
      <c r="CV150" s="12" t="s">
        <v>63</v>
      </c>
      <c r="CW150" s="12" t="s">
        <v>63</v>
      </c>
      <c r="CX150" s="12" t="b">
        <f t="shared" si="80"/>
        <v>1</v>
      </c>
      <c r="CY150" s="25"/>
      <c r="CZ150" s="11" t="s">
        <v>409</v>
      </c>
      <c r="DA150" s="11" t="s">
        <v>410</v>
      </c>
      <c r="DB150" s="11" t="b">
        <f t="shared" si="81"/>
        <v>0</v>
      </c>
      <c r="DC150" s="11" t="s">
        <v>212</v>
      </c>
      <c r="DD150" s="12" t="s">
        <v>73</v>
      </c>
      <c r="DE150" s="12" t="s">
        <v>73</v>
      </c>
      <c r="DF150" s="13" t="b">
        <f t="shared" si="82"/>
        <v>1</v>
      </c>
      <c r="DG150" s="12" t="s">
        <v>73</v>
      </c>
      <c r="DH150" s="12" t="s">
        <v>73</v>
      </c>
      <c r="DI150" s="12" t="b">
        <f t="shared" si="83"/>
        <v>1</v>
      </c>
      <c r="DJ150" s="12" t="s">
        <v>73</v>
      </c>
      <c r="DK150" s="12" t="s">
        <v>73</v>
      </c>
      <c r="DL150" s="12" t="s">
        <v>73</v>
      </c>
      <c r="DM150" s="12" t="s">
        <v>73</v>
      </c>
      <c r="DN150" s="12" t="s">
        <v>73</v>
      </c>
      <c r="DO150" s="12" t="s">
        <v>73</v>
      </c>
      <c r="DP150" s="12" t="s">
        <v>73</v>
      </c>
      <c r="DQ150" s="12" t="s">
        <v>73</v>
      </c>
      <c r="DR150" s="12" t="s">
        <v>73</v>
      </c>
      <c r="DS150" s="12" t="s">
        <v>73</v>
      </c>
      <c r="DT150" s="12" t="s">
        <v>73</v>
      </c>
      <c r="DU150" s="25"/>
      <c r="DV150" s="11" t="s">
        <v>2464</v>
      </c>
      <c r="DW150" s="11" t="s">
        <v>2445</v>
      </c>
      <c r="DX150" s="13" t="s">
        <v>9697</v>
      </c>
      <c r="DY150" s="12" t="s">
        <v>9037</v>
      </c>
      <c r="DZ150" s="12" t="s">
        <v>9038</v>
      </c>
      <c r="EA150" s="14" t="s">
        <v>63</v>
      </c>
      <c r="EB150" s="14">
        <v>45802</v>
      </c>
      <c r="EC150" s="14">
        <v>45801</v>
      </c>
      <c r="ED150" s="14">
        <v>45801</v>
      </c>
      <c r="EE150" s="136" t="b">
        <f>Table4[[#This Row],[Laatst gewijzigd op]]=Table4[[#This Row],[LastModifiedOn21]]</f>
        <v>1</v>
      </c>
      <c r="EF150" s="97"/>
    </row>
    <row r="151" spans="1:136" s="10" customFormat="1" ht="12.75" customHeight="1">
      <c r="A151" s="96">
        <v>149</v>
      </c>
      <c r="B151" s="44" t="s">
        <v>2466</v>
      </c>
      <c r="C151" s="44" t="s">
        <v>2466</v>
      </c>
      <c r="D151" s="44" t="b">
        <f t="shared" si="56"/>
        <v>1</v>
      </c>
      <c r="E151" s="44" t="s">
        <v>2467</v>
      </c>
      <c r="F151" s="44" t="s">
        <v>2468</v>
      </c>
      <c r="G151" s="44" t="s">
        <v>2468</v>
      </c>
      <c r="H151" s="44" t="b">
        <f t="shared" si="57"/>
        <v>1</v>
      </c>
      <c r="I151" s="11" t="s">
        <v>2469</v>
      </c>
      <c r="J151" s="12">
        <v>2261</v>
      </c>
      <c r="K151" s="12">
        <v>1774</v>
      </c>
      <c r="L151" s="13" t="s">
        <v>2470</v>
      </c>
      <c r="M151" s="13" t="s">
        <v>8844</v>
      </c>
      <c r="N151" s="13" t="s">
        <v>8845</v>
      </c>
      <c r="O151" s="13" t="s">
        <v>171</v>
      </c>
      <c r="P151" s="25"/>
      <c r="Q151" s="11" t="s">
        <v>2471</v>
      </c>
      <c r="R151" s="11" t="s">
        <v>2471</v>
      </c>
      <c r="S151" s="11" t="b">
        <f t="shared" si="58"/>
        <v>1</v>
      </c>
      <c r="T151" s="11" t="s">
        <v>2472</v>
      </c>
      <c r="U151" s="11" t="s">
        <v>2473</v>
      </c>
      <c r="V151" s="11" t="s">
        <v>2473</v>
      </c>
      <c r="W151" s="11" t="b">
        <f t="shared" si="59"/>
        <v>1</v>
      </c>
      <c r="X151" s="11" t="s">
        <v>2474</v>
      </c>
      <c r="Y151" s="11" t="s">
        <v>2474</v>
      </c>
      <c r="Z151" s="11" t="b">
        <f t="shared" si="60"/>
        <v>1</v>
      </c>
      <c r="AA151" s="11" t="s">
        <v>2474</v>
      </c>
      <c r="AB151" s="11" t="s">
        <v>2475</v>
      </c>
      <c r="AC151" s="11" t="s">
        <v>2475</v>
      </c>
      <c r="AD151" s="11" t="b">
        <f t="shared" si="61"/>
        <v>1</v>
      </c>
      <c r="AE151" s="11" t="s">
        <v>2476</v>
      </c>
      <c r="AF151" s="11" t="s">
        <v>2476</v>
      </c>
      <c r="AG151" s="11" t="b">
        <f t="shared" si="62"/>
        <v>1</v>
      </c>
      <c r="AH151" s="11" t="s">
        <v>2477</v>
      </c>
      <c r="AI151" s="11" t="s">
        <v>2478</v>
      </c>
      <c r="AJ151" s="11" t="s">
        <v>9698</v>
      </c>
      <c r="AK151" s="11" t="b">
        <f t="shared" si="63"/>
        <v>0</v>
      </c>
      <c r="AL151" s="11" t="s">
        <v>2479</v>
      </c>
      <c r="AM151" s="11" t="s">
        <v>2479</v>
      </c>
      <c r="AN151" s="11" t="b">
        <f t="shared" si="64"/>
        <v>1</v>
      </c>
      <c r="AO151" s="11" t="s">
        <v>2480</v>
      </c>
      <c r="AP151" s="11" t="s">
        <v>2481</v>
      </c>
      <c r="AQ151" s="11" t="s">
        <v>2481</v>
      </c>
      <c r="AR151" s="11" t="b">
        <f t="shared" si="65"/>
        <v>1</v>
      </c>
      <c r="AS151" s="11" t="s">
        <v>61</v>
      </c>
      <c r="AT151" s="11"/>
      <c r="AU151" s="11"/>
      <c r="AV151" s="11"/>
      <c r="AW151" s="11"/>
      <c r="AX151" s="12" t="s">
        <v>61</v>
      </c>
      <c r="AY151" s="11" t="s">
        <v>9699</v>
      </c>
      <c r="AZ151" s="12" t="s">
        <v>158</v>
      </c>
      <c r="BA151" s="12" t="b">
        <f t="shared" si="66"/>
        <v>0</v>
      </c>
      <c r="BB151" s="12" t="s">
        <v>63</v>
      </c>
      <c r="BC151" s="11" t="s">
        <v>9700</v>
      </c>
      <c r="BD151" s="12" t="s">
        <v>159</v>
      </c>
      <c r="BE151" s="12" t="b">
        <f t="shared" si="67"/>
        <v>0</v>
      </c>
      <c r="BF151" s="13" t="s">
        <v>2482</v>
      </c>
      <c r="BG151" s="13" t="s">
        <v>2483</v>
      </c>
      <c r="BH151" s="11" t="s">
        <v>203</v>
      </c>
      <c r="BI151" s="11" t="s">
        <v>203</v>
      </c>
      <c r="BJ151" s="11" t="b">
        <f t="shared" si="68"/>
        <v>1</v>
      </c>
      <c r="BK151" s="11" t="s">
        <v>2484</v>
      </c>
      <c r="BL151" s="11" t="s">
        <v>2484</v>
      </c>
      <c r="BM151" s="11" t="b">
        <f t="shared" si="69"/>
        <v>1</v>
      </c>
      <c r="BN151" s="11" t="s">
        <v>2485</v>
      </c>
      <c r="BO151" s="11" t="s">
        <v>2486</v>
      </c>
      <c r="BP151" s="11" t="s">
        <v>2486</v>
      </c>
      <c r="BQ151" s="11" t="b">
        <f t="shared" si="70"/>
        <v>1</v>
      </c>
      <c r="BR151" s="11" t="s">
        <v>254</v>
      </c>
      <c r="BS151" s="11" t="s">
        <v>254</v>
      </c>
      <c r="BT151" s="11" t="b">
        <f t="shared" si="71"/>
        <v>1</v>
      </c>
      <c r="BU151" s="12" t="s">
        <v>63</v>
      </c>
      <c r="BV151" s="12" t="s">
        <v>63</v>
      </c>
      <c r="BW151" s="12" t="b">
        <f t="shared" si="72"/>
        <v>1</v>
      </c>
      <c r="BX151" s="12" t="s">
        <v>63</v>
      </c>
      <c r="BY151" s="12" t="s">
        <v>63</v>
      </c>
      <c r="BZ151" s="12" t="s">
        <v>63</v>
      </c>
      <c r="CA151" s="12" t="b">
        <f t="shared" si="73"/>
        <v>1</v>
      </c>
      <c r="CB151" s="11" t="s">
        <v>254</v>
      </c>
      <c r="CC151" s="11" t="s">
        <v>254</v>
      </c>
      <c r="CD151" s="11" t="b">
        <f t="shared" si="74"/>
        <v>1</v>
      </c>
      <c r="CE151" s="12" t="s">
        <v>63</v>
      </c>
      <c r="CF151" s="12" t="s">
        <v>63</v>
      </c>
      <c r="CG151" s="12" t="b">
        <f t="shared" si="75"/>
        <v>1</v>
      </c>
      <c r="CH151" s="12" t="s">
        <v>63</v>
      </c>
      <c r="CI151" s="12" t="s">
        <v>63</v>
      </c>
      <c r="CJ151" s="12" t="s">
        <v>63</v>
      </c>
      <c r="CK151" s="12" t="b">
        <f t="shared" si="76"/>
        <v>1</v>
      </c>
      <c r="CL151" s="25"/>
      <c r="CM151" s="11" t="s">
        <v>1128</v>
      </c>
      <c r="CN151" s="11" t="s">
        <v>1129</v>
      </c>
      <c r="CO151" s="11" t="b">
        <f t="shared" si="77"/>
        <v>0</v>
      </c>
      <c r="CP151" s="12" t="s">
        <v>63</v>
      </c>
      <c r="CQ151" s="12" t="s">
        <v>63</v>
      </c>
      <c r="CR151" s="12" t="b">
        <f t="shared" si="78"/>
        <v>1</v>
      </c>
      <c r="CS151" s="11" t="b">
        <v>0</v>
      </c>
      <c r="CT151" s="11" t="s">
        <v>69</v>
      </c>
      <c r="CU151" s="11" t="b">
        <f t="shared" si="79"/>
        <v>1</v>
      </c>
      <c r="CV151" s="12" t="s">
        <v>63</v>
      </c>
      <c r="CW151" s="12" t="s">
        <v>63</v>
      </c>
      <c r="CX151" s="12" t="b">
        <f t="shared" si="80"/>
        <v>1</v>
      </c>
      <c r="CY151" s="25"/>
      <c r="CZ151" s="11" t="s">
        <v>409</v>
      </c>
      <c r="DA151" s="11" t="s">
        <v>410</v>
      </c>
      <c r="DB151" s="11" t="b">
        <f t="shared" si="81"/>
        <v>0</v>
      </c>
      <c r="DC151" s="11" t="s">
        <v>212</v>
      </c>
      <c r="DD151" s="12" t="s">
        <v>73</v>
      </c>
      <c r="DE151" s="12" t="s">
        <v>73</v>
      </c>
      <c r="DF151" s="13" t="b">
        <f t="shared" si="82"/>
        <v>1</v>
      </c>
      <c r="DG151" s="12" t="s">
        <v>73</v>
      </c>
      <c r="DH151" s="12" t="s">
        <v>73</v>
      </c>
      <c r="DI151" s="12" t="b">
        <f t="shared" si="83"/>
        <v>1</v>
      </c>
      <c r="DJ151" s="12" t="s">
        <v>73</v>
      </c>
      <c r="DK151" s="12" t="s">
        <v>73</v>
      </c>
      <c r="DL151" s="12" t="s">
        <v>73</v>
      </c>
      <c r="DM151" s="12" t="s">
        <v>73</v>
      </c>
      <c r="DN151" s="12" t="s">
        <v>73</v>
      </c>
      <c r="DO151" s="12" t="s">
        <v>73</v>
      </c>
      <c r="DP151" s="12" t="s">
        <v>73</v>
      </c>
      <c r="DQ151" s="12" t="s">
        <v>73</v>
      </c>
      <c r="DR151" s="12" t="s">
        <v>73</v>
      </c>
      <c r="DS151" s="12" t="s">
        <v>73</v>
      </c>
      <c r="DT151" s="12" t="s">
        <v>73</v>
      </c>
      <c r="DU151" s="25"/>
      <c r="DV151" s="11" t="s">
        <v>2487</v>
      </c>
      <c r="DW151" s="11" t="s">
        <v>9076</v>
      </c>
      <c r="DX151" s="13" t="s">
        <v>9701</v>
      </c>
      <c r="DY151" s="12" t="s">
        <v>9037</v>
      </c>
      <c r="DZ151" s="12" t="s">
        <v>9038</v>
      </c>
      <c r="EA151" s="14" t="s">
        <v>63</v>
      </c>
      <c r="EB151" s="14" t="s">
        <v>63</v>
      </c>
      <c r="EC151" s="14">
        <v>45346</v>
      </c>
      <c r="ED151" s="14">
        <v>45346</v>
      </c>
      <c r="EE151" s="136" t="b">
        <f>Table4[[#This Row],[Laatst gewijzigd op]]=Table4[[#This Row],[LastModifiedOn21]]</f>
        <v>1</v>
      </c>
      <c r="EF151" s="97"/>
    </row>
    <row r="152" spans="1:136" s="15" customFormat="1" ht="12.75" customHeight="1">
      <c r="A152" s="96">
        <v>150</v>
      </c>
      <c r="B152" s="44" t="s">
        <v>2489</v>
      </c>
      <c r="C152" s="44" t="s">
        <v>2489</v>
      </c>
      <c r="D152" s="44" t="b">
        <f t="shared" si="56"/>
        <v>1</v>
      </c>
      <c r="E152" s="44" t="s">
        <v>2490</v>
      </c>
      <c r="F152" s="44" t="s">
        <v>2491</v>
      </c>
      <c r="G152" s="44" t="s">
        <v>2491</v>
      </c>
      <c r="H152" s="44" t="b">
        <f t="shared" si="57"/>
        <v>1</v>
      </c>
      <c r="I152" s="11" t="s">
        <v>2492</v>
      </c>
      <c r="J152" s="12">
        <v>2262</v>
      </c>
      <c r="K152" s="12">
        <v>1774</v>
      </c>
      <c r="L152" s="13" t="s">
        <v>2493</v>
      </c>
      <c r="M152" s="13" t="s">
        <v>8844</v>
      </c>
      <c r="N152" s="13" t="s">
        <v>8845</v>
      </c>
      <c r="O152" s="13" t="s">
        <v>171</v>
      </c>
      <c r="P152" s="25"/>
      <c r="Q152" s="11" t="s">
        <v>2494</v>
      </c>
      <c r="R152" s="11" t="s">
        <v>2494</v>
      </c>
      <c r="S152" s="11" t="b">
        <f t="shared" si="58"/>
        <v>1</v>
      </c>
      <c r="T152" s="11" t="s">
        <v>2495</v>
      </c>
      <c r="U152" s="11" t="s">
        <v>2496</v>
      </c>
      <c r="V152" s="11" t="s">
        <v>2496</v>
      </c>
      <c r="W152" s="11" t="b">
        <f t="shared" si="59"/>
        <v>1</v>
      </c>
      <c r="X152" s="11" t="s">
        <v>2497</v>
      </c>
      <c r="Y152" s="11" t="s">
        <v>2497</v>
      </c>
      <c r="Z152" s="11" t="b">
        <f t="shared" si="60"/>
        <v>1</v>
      </c>
      <c r="AA152" s="11" t="s">
        <v>2497</v>
      </c>
      <c r="AB152" s="11" t="s">
        <v>2497</v>
      </c>
      <c r="AC152" s="11" t="s">
        <v>2497</v>
      </c>
      <c r="AD152" s="11" t="b">
        <f t="shared" si="61"/>
        <v>1</v>
      </c>
      <c r="AE152" s="11" t="s">
        <v>2498</v>
      </c>
      <c r="AF152" s="11" t="s">
        <v>2498</v>
      </c>
      <c r="AG152" s="11" t="b">
        <f t="shared" si="62"/>
        <v>1</v>
      </c>
      <c r="AH152" s="11" t="s">
        <v>1143</v>
      </c>
      <c r="AI152" s="11" t="s">
        <v>2499</v>
      </c>
      <c r="AJ152" s="11" t="s">
        <v>2499</v>
      </c>
      <c r="AK152" s="11" t="b">
        <f t="shared" si="63"/>
        <v>1</v>
      </c>
      <c r="AL152" s="12" t="s">
        <v>63</v>
      </c>
      <c r="AM152" s="11" t="s">
        <v>63</v>
      </c>
      <c r="AN152" s="11" t="b">
        <f t="shared" si="64"/>
        <v>1</v>
      </c>
      <c r="AO152" s="12" t="s">
        <v>63</v>
      </c>
      <c r="AP152" s="12" t="s">
        <v>63</v>
      </c>
      <c r="AQ152" s="11" t="s">
        <v>63</v>
      </c>
      <c r="AR152" s="11" t="b">
        <f t="shared" si="65"/>
        <v>1</v>
      </c>
      <c r="AS152" s="11" t="s">
        <v>61</v>
      </c>
      <c r="AT152" s="11"/>
      <c r="AU152" s="11"/>
      <c r="AV152" s="11"/>
      <c r="AW152" s="11"/>
      <c r="AX152" s="12" t="s">
        <v>61</v>
      </c>
      <c r="AY152" s="11" t="s">
        <v>9045</v>
      </c>
      <c r="AZ152" s="12" t="s">
        <v>111</v>
      </c>
      <c r="BA152" s="12" t="b">
        <f t="shared" si="66"/>
        <v>0</v>
      </c>
      <c r="BB152" s="12" t="s">
        <v>63</v>
      </c>
      <c r="BC152" s="11" t="s">
        <v>9117</v>
      </c>
      <c r="BD152" s="12" t="s">
        <v>112</v>
      </c>
      <c r="BE152" s="12" t="b">
        <f t="shared" si="67"/>
        <v>0</v>
      </c>
      <c r="BF152" s="13" t="s">
        <v>2500</v>
      </c>
      <c r="BG152" s="13" t="s">
        <v>63</v>
      </c>
      <c r="BH152" s="11" t="s">
        <v>203</v>
      </c>
      <c r="BI152" s="11" t="s">
        <v>203</v>
      </c>
      <c r="BJ152" s="11" t="b">
        <f t="shared" si="68"/>
        <v>1</v>
      </c>
      <c r="BK152" s="11" t="s">
        <v>2501</v>
      </c>
      <c r="BL152" s="11" t="s">
        <v>2502</v>
      </c>
      <c r="BM152" s="11" t="b">
        <f t="shared" si="69"/>
        <v>0</v>
      </c>
      <c r="BN152" s="11" t="s">
        <v>2503</v>
      </c>
      <c r="BO152" s="11" t="s">
        <v>2504</v>
      </c>
      <c r="BP152" s="11" t="s">
        <v>2505</v>
      </c>
      <c r="BQ152" s="11" t="b">
        <f t="shared" si="70"/>
        <v>0</v>
      </c>
      <c r="BR152" s="11" t="s">
        <v>203</v>
      </c>
      <c r="BS152" s="11" t="s">
        <v>203</v>
      </c>
      <c r="BT152" s="11" t="b">
        <f t="shared" si="71"/>
        <v>1</v>
      </c>
      <c r="BU152" s="11" t="s">
        <v>2506</v>
      </c>
      <c r="BV152" s="12" t="s">
        <v>2506</v>
      </c>
      <c r="BW152" s="12" t="b">
        <f t="shared" si="72"/>
        <v>1</v>
      </c>
      <c r="BX152" s="11" t="s">
        <v>2503</v>
      </c>
      <c r="BY152" s="11" t="s">
        <v>2507</v>
      </c>
      <c r="BZ152" s="12" t="s">
        <v>2508</v>
      </c>
      <c r="CA152" s="12" t="b">
        <f t="shared" si="73"/>
        <v>0</v>
      </c>
      <c r="CB152" s="11" t="s">
        <v>203</v>
      </c>
      <c r="CC152" s="11" t="s">
        <v>203</v>
      </c>
      <c r="CD152" s="11" t="b">
        <f t="shared" si="74"/>
        <v>1</v>
      </c>
      <c r="CE152" s="11" t="s">
        <v>2509</v>
      </c>
      <c r="CF152" s="12" t="s">
        <v>2509</v>
      </c>
      <c r="CG152" s="12" t="b">
        <f t="shared" si="75"/>
        <v>1</v>
      </c>
      <c r="CH152" s="11" t="s">
        <v>2503</v>
      </c>
      <c r="CI152" s="11" t="s">
        <v>2510</v>
      </c>
      <c r="CJ152" s="12" t="s">
        <v>2511</v>
      </c>
      <c r="CK152" s="12" t="b">
        <f t="shared" si="76"/>
        <v>0</v>
      </c>
      <c r="CL152" s="25"/>
      <c r="CM152" s="11" t="s">
        <v>135</v>
      </c>
      <c r="CN152" s="11" t="s">
        <v>8917</v>
      </c>
      <c r="CO152" s="11" t="b">
        <f t="shared" si="77"/>
        <v>0</v>
      </c>
      <c r="CP152" s="11" t="s">
        <v>1151</v>
      </c>
      <c r="CQ152" s="12" t="s">
        <v>1151</v>
      </c>
      <c r="CR152" s="12" t="b">
        <f t="shared" si="78"/>
        <v>1</v>
      </c>
      <c r="CS152" s="11" t="b">
        <v>0</v>
      </c>
      <c r="CT152" s="11" t="s">
        <v>114</v>
      </c>
      <c r="CU152" s="11" t="b">
        <f t="shared" si="79"/>
        <v>1</v>
      </c>
      <c r="CV152" s="12" t="s">
        <v>63</v>
      </c>
      <c r="CW152" s="12" t="s">
        <v>63</v>
      </c>
      <c r="CX152" s="12" t="b">
        <f t="shared" si="80"/>
        <v>1</v>
      </c>
      <c r="CY152" s="25"/>
      <c r="CZ152" s="11" t="s">
        <v>409</v>
      </c>
      <c r="DA152" s="11" t="s">
        <v>410</v>
      </c>
      <c r="DB152" s="11" t="b">
        <f t="shared" si="81"/>
        <v>0</v>
      </c>
      <c r="DC152" s="11" t="s">
        <v>212</v>
      </c>
      <c r="DD152" s="12" t="s">
        <v>73</v>
      </c>
      <c r="DE152" s="12" t="s">
        <v>73</v>
      </c>
      <c r="DF152" s="13" t="b">
        <f t="shared" si="82"/>
        <v>1</v>
      </c>
      <c r="DG152" s="12" t="s">
        <v>73</v>
      </c>
      <c r="DH152" s="12" t="s">
        <v>73</v>
      </c>
      <c r="DI152" s="12" t="b">
        <f t="shared" si="83"/>
        <v>1</v>
      </c>
      <c r="DJ152" s="12" t="s">
        <v>73</v>
      </c>
      <c r="DK152" s="12" t="s">
        <v>73</v>
      </c>
      <c r="DL152" s="12" t="s">
        <v>73</v>
      </c>
      <c r="DM152" s="12" t="s">
        <v>73</v>
      </c>
      <c r="DN152" s="12" t="s">
        <v>73</v>
      </c>
      <c r="DO152" s="12" t="s">
        <v>73</v>
      </c>
      <c r="DP152" s="12" t="s">
        <v>73</v>
      </c>
      <c r="DQ152" s="12" t="s">
        <v>73</v>
      </c>
      <c r="DR152" s="12" t="s">
        <v>73</v>
      </c>
      <c r="DS152" s="12" t="s">
        <v>73</v>
      </c>
      <c r="DT152" s="12" t="s">
        <v>73</v>
      </c>
      <c r="DU152" s="25"/>
      <c r="DV152" s="11" t="s">
        <v>2512</v>
      </c>
      <c r="DW152" s="11" t="s">
        <v>9283</v>
      </c>
      <c r="DX152" s="13" t="s">
        <v>9702</v>
      </c>
      <c r="DY152" s="12" t="s">
        <v>9037</v>
      </c>
      <c r="DZ152" s="12" t="s">
        <v>9038</v>
      </c>
      <c r="EA152" s="14" t="s">
        <v>63</v>
      </c>
      <c r="EB152" s="14" t="s">
        <v>63</v>
      </c>
      <c r="EC152" s="14">
        <v>45346</v>
      </c>
      <c r="ED152" s="14">
        <v>45346</v>
      </c>
      <c r="EE152" s="136" t="b">
        <f>Table4[[#This Row],[Laatst gewijzigd op]]=Table4[[#This Row],[LastModifiedOn21]]</f>
        <v>1</v>
      </c>
      <c r="EF152" s="97"/>
    </row>
    <row r="153" spans="1:136" s="15" customFormat="1" ht="12.75" customHeight="1">
      <c r="A153" s="95">
        <v>151</v>
      </c>
      <c r="B153" s="70" t="s">
        <v>9703</v>
      </c>
      <c r="C153" s="70" t="s">
        <v>9703</v>
      </c>
      <c r="D153" s="44" t="b">
        <f t="shared" si="56"/>
        <v>1</v>
      </c>
      <c r="E153" s="70" t="s">
        <v>9704</v>
      </c>
      <c r="F153" s="70" t="s">
        <v>9705</v>
      </c>
      <c r="G153" s="70" t="s">
        <v>9705</v>
      </c>
      <c r="H153" s="44" t="b">
        <f t="shared" si="57"/>
        <v>1</v>
      </c>
      <c r="I153" s="71"/>
      <c r="J153" s="71"/>
      <c r="K153" s="71"/>
      <c r="L153" s="71"/>
      <c r="M153" s="71"/>
      <c r="N153" s="71"/>
      <c r="O153" s="71"/>
      <c r="P153" s="72"/>
      <c r="Q153" s="60"/>
      <c r="R153" s="60"/>
      <c r="S153" s="11" t="b">
        <f t="shared" si="58"/>
        <v>1</v>
      </c>
      <c r="T153" s="71"/>
      <c r="U153" s="71"/>
      <c r="V153" s="71"/>
      <c r="W153" s="11" t="b">
        <f t="shared" si="59"/>
        <v>1</v>
      </c>
      <c r="X153" s="71"/>
      <c r="Y153" s="71"/>
      <c r="Z153" s="11" t="b">
        <f t="shared" si="60"/>
        <v>1</v>
      </c>
      <c r="AA153" s="71"/>
      <c r="AB153" s="71"/>
      <c r="AC153" s="71"/>
      <c r="AD153" s="11" t="b">
        <f t="shared" si="61"/>
        <v>1</v>
      </c>
      <c r="AE153" s="71"/>
      <c r="AF153" s="71"/>
      <c r="AG153" s="11" t="b">
        <f t="shared" si="62"/>
        <v>1</v>
      </c>
      <c r="AH153" s="71"/>
      <c r="AI153" s="71"/>
      <c r="AJ153" s="71"/>
      <c r="AK153" s="11" t="b">
        <f t="shared" si="63"/>
        <v>1</v>
      </c>
      <c r="AL153" s="71"/>
      <c r="AM153" s="71"/>
      <c r="AN153" s="11" t="b">
        <f t="shared" si="64"/>
        <v>1</v>
      </c>
      <c r="AO153" s="71"/>
      <c r="AP153" s="71"/>
      <c r="AQ153" s="71"/>
      <c r="AR153" s="11" t="b">
        <f t="shared" si="65"/>
        <v>1</v>
      </c>
      <c r="AS153" s="71"/>
      <c r="AT153" s="71"/>
      <c r="AU153" s="71"/>
      <c r="AV153" s="71"/>
      <c r="AW153" s="71"/>
      <c r="AX153" s="71"/>
      <c r="AY153" s="71"/>
      <c r="AZ153" s="71"/>
      <c r="BA153" s="12" t="b">
        <f t="shared" si="66"/>
        <v>1</v>
      </c>
      <c r="BB153" s="71"/>
      <c r="BC153" s="71"/>
      <c r="BD153" s="71"/>
      <c r="BE153" s="12" t="b">
        <f t="shared" si="67"/>
        <v>1</v>
      </c>
      <c r="BF153" s="71"/>
      <c r="BG153" s="71"/>
      <c r="BH153" s="71"/>
      <c r="BI153" s="71"/>
      <c r="BJ153" s="11" t="b">
        <f t="shared" si="68"/>
        <v>1</v>
      </c>
      <c r="BK153" s="71"/>
      <c r="BL153" s="71"/>
      <c r="BM153" s="11" t="b">
        <f t="shared" si="69"/>
        <v>1</v>
      </c>
      <c r="BN153" s="71"/>
      <c r="BO153" s="71"/>
      <c r="BP153" s="71"/>
      <c r="BQ153" s="11" t="b">
        <f t="shared" si="70"/>
        <v>1</v>
      </c>
      <c r="BR153" s="71"/>
      <c r="BS153" s="71"/>
      <c r="BT153" s="11" t="b">
        <f t="shared" si="71"/>
        <v>1</v>
      </c>
      <c r="BU153" s="71"/>
      <c r="BV153" s="71"/>
      <c r="BW153" s="12" t="b">
        <f t="shared" si="72"/>
        <v>1</v>
      </c>
      <c r="BX153" s="71"/>
      <c r="BY153" s="71"/>
      <c r="BZ153" s="71"/>
      <c r="CA153" s="12" t="b">
        <f t="shared" si="73"/>
        <v>1</v>
      </c>
      <c r="CB153" s="71"/>
      <c r="CC153" s="71"/>
      <c r="CD153" s="11" t="b">
        <f t="shared" si="74"/>
        <v>1</v>
      </c>
      <c r="CE153" s="71"/>
      <c r="CF153" s="71"/>
      <c r="CG153" s="12" t="b">
        <f t="shared" si="75"/>
        <v>1</v>
      </c>
      <c r="CH153" s="60"/>
      <c r="CI153" s="71"/>
      <c r="CJ153" s="71"/>
      <c r="CK153" s="12" t="b">
        <f t="shared" si="76"/>
        <v>1</v>
      </c>
      <c r="CL153" s="72"/>
      <c r="CM153" s="60"/>
      <c r="CN153" s="60"/>
      <c r="CO153" s="11" t="b">
        <f t="shared" si="77"/>
        <v>1</v>
      </c>
      <c r="CP153" s="60"/>
      <c r="CQ153" s="60"/>
      <c r="CR153" s="12" t="b">
        <f t="shared" si="78"/>
        <v>1</v>
      </c>
      <c r="CS153" s="60"/>
      <c r="CT153" s="60"/>
      <c r="CU153" s="11" t="b">
        <f t="shared" si="79"/>
        <v>1</v>
      </c>
      <c r="CV153" s="61"/>
      <c r="CW153" s="61"/>
      <c r="CX153" s="12" t="b">
        <f t="shared" si="80"/>
        <v>1</v>
      </c>
      <c r="CY153" s="73"/>
      <c r="CZ153" s="60"/>
      <c r="DA153" s="60"/>
      <c r="DB153" s="11" t="b">
        <f t="shared" si="81"/>
        <v>1</v>
      </c>
      <c r="DC153" s="60"/>
      <c r="DD153" s="60"/>
      <c r="DE153" s="60"/>
      <c r="DF153" s="13" t="b">
        <f t="shared" si="82"/>
        <v>1</v>
      </c>
      <c r="DG153" s="60"/>
      <c r="DH153" s="60"/>
      <c r="DI153" s="12" t="b">
        <f t="shared" si="83"/>
        <v>1</v>
      </c>
      <c r="DJ153" s="60"/>
      <c r="DK153" s="60"/>
      <c r="DL153" s="60"/>
      <c r="DM153" s="60"/>
      <c r="DN153" s="60"/>
      <c r="DO153" s="60"/>
      <c r="DP153" s="60"/>
      <c r="DQ153" s="60"/>
      <c r="DR153" s="60"/>
      <c r="DS153" s="60"/>
      <c r="DT153" s="60"/>
      <c r="DU153" s="74"/>
      <c r="DV153" s="60"/>
      <c r="DW153" s="60"/>
      <c r="DX153" s="60"/>
      <c r="DY153" s="61"/>
      <c r="DZ153" s="61"/>
      <c r="EA153" s="62"/>
      <c r="EB153" s="62"/>
      <c r="EC153" s="62" t="e">
        <v>#N/A</v>
      </c>
      <c r="ED153" s="62" t="e">
        <v>#N/A</v>
      </c>
      <c r="EE153" s="138" t="e">
        <f>Table4[[#This Row],[Laatst gewijzigd op]]=Table4[[#This Row],[LastModifiedOn21]]</f>
        <v>#N/A</v>
      </c>
      <c r="EF153" s="97"/>
    </row>
    <row r="154" spans="1:136" s="15" customFormat="1" ht="12.75" customHeight="1">
      <c r="A154" s="96">
        <v>152</v>
      </c>
      <c r="B154" s="44" t="s">
        <v>2515</v>
      </c>
      <c r="C154" s="44" t="s">
        <v>2515</v>
      </c>
      <c r="D154" s="44" t="b">
        <f t="shared" si="56"/>
        <v>1</v>
      </c>
      <c r="E154" s="44" t="s">
        <v>2516</v>
      </c>
      <c r="F154" s="44" t="s">
        <v>2517</v>
      </c>
      <c r="G154" s="44" t="s">
        <v>2518</v>
      </c>
      <c r="H154" s="44" t="b">
        <f t="shared" si="57"/>
        <v>0</v>
      </c>
      <c r="I154" s="11" t="s">
        <v>2519</v>
      </c>
      <c r="J154" s="12">
        <v>2181</v>
      </c>
      <c r="K154" s="12">
        <v>1724</v>
      </c>
      <c r="L154" s="13" t="s">
        <v>2520</v>
      </c>
      <c r="M154" s="13" t="s">
        <v>8844</v>
      </c>
      <c r="N154" s="13" t="s">
        <v>8845</v>
      </c>
      <c r="O154" s="13" t="s">
        <v>171</v>
      </c>
      <c r="P154" s="25"/>
      <c r="Q154" s="11" t="s">
        <v>2521</v>
      </c>
      <c r="R154" s="11" t="s">
        <v>2521</v>
      </c>
      <c r="S154" s="11" t="b">
        <f t="shared" si="58"/>
        <v>1</v>
      </c>
      <c r="T154" s="11" t="s">
        <v>2522</v>
      </c>
      <c r="U154" s="11" t="s">
        <v>2523</v>
      </c>
      <c r="V154" s="11" t="s">
        <v>2523</v>
      </c>
      <c r="W154" s="11" t="b">
        <f t="shared" si="59"/>
        <v>1</v>
      </c>
      <c r="X154" s="11" t="s">
        <v>2524</v>
      </c>
      <c r="Y154" s="11" t="s">
        <v>2524</v>
      </c>
      <c r="Z154" s="11" t="b">
        <f t="shared" si="60"/>
        <v>1</v>
      </c>
      <c r="AA154" s="11" t="s">
        <v>2525</v>
      </c>
      <c r="AB154" s="11" t="s">
        <v>2526</v>
      </c>
      <c r="AC154" s="11" t="s">
        <v>2526</v>
      </c>
      <c r="AD154" s="11" t="b">
        <f t="shared" si="61"/>
        <v>1</v>
      </c>
      <c r="AE154" s="11" t="s">
        <v>2527</v>
      </c>
      <c r="AF154" s="11" t="s">
        <v>2527</v>
      </c>
      <c r="AG154" s="11" t="b">
        <f t="shared" si="62"/>
        <v>1</v>
      </c>
      <c r="AH154" s="11" t="s">
        <v>2528</v>
      </c>
      <c r="AI154" s="11" t="s">
        <v>2529</v>
      </c>
      <c r="AJ154" s="11" t="s">
        <v>9706</v>
      </c>
      <c r="AK154" s="11" t="b">
        <f t="shared" si="63"/>
        <v>0</v>
      </c>
      <c r="AL154" s="11" t="s">
        <v>2530</v>
      </c>
      <c r="AM154" s="11" t="s">
        <v>2530</v>
      </c>
      <c r="AN154" s="11" t="b">
        <f t="shared" si="64"/>
        <v>1</v>
      </c>
      <c r="AO154" s="11" t="s">
        <v>2531</v>
      </c>
      <c r="AP154" s="11" t="s">
        <v>2532</v>
      </c>
      <c r="AQ154" s="11" t="s">
        <v>2532</v>
      </c>
      <c r="AR154" s="11" t="b">
        <f t="shared" si="65"/>
        <v>1</v>
      </c>
      <c r="AS154" s="11" t="s">
        <v>61</v>
      </c>
      <c r="AT154" s="11"/>
      <c r="AU154" s="11"/>
      <c r="AV154" s="11"/>
      <c r="AW154" s="11"/>
      <c r="AX154" s="12" t="s">
        <v>61</v>
      </c>
      <c r="AY154" s="11" t="s">
        <v>9707</v>
      </c>
      <c r="AZ154" s="12" t="s">
        <v>158</v>
      </c>
      <c r="BA154" s="12" t="b">
        <f t="shared" si="66"/>
        <v>0</v>
      </c>
      <c r="BB154" s="12" t="s">
        <v>63</v>
      </c>
      <c r="BC154" s="11" t="s">
        <v>9708</v>
      </c>
      <c r="BD154" s="12" t="s">
        <v>159</v>
      </c>
      <c r="BE154" s="12" t="b">
        <f t="shared" si="67"/>
        <v>0</v>
      </c>
      <c r="BF154" s="13" t="s">
        <v>2533</v>
      </c>
      <c r="BG154" s="13" t="s">
        <v>2534</v>
      </c>
      <c r="BH154" s="11" t="s">
        <v>203</v>
      </c>
      <c r="BI154" s="11" t="s">
        <v>203</v>
      </c>
      <c r="BJ154" s="11" t="b">
        <f t="shared" si="68"/>
        <v>1</v>
      </c>
      <c r="BK154" s="11" t="s">
        <v>2535</v>
      </c>
      <c r="BL154" s="11" t="s">
        <v>2535</v>
      </c>
      <c r="BM154" s="11" t="b">
        <f t="shared" si="69"/>
        <v>1</v>
      </c>
      <c r="BN154" s="11" t="s">
        <v>2536</v>
      </c>
      <c r="BO154" s="11" t="s">
        <v>2537</v>
      </c>
      <c r="BP154" s="11" t="s">
        <v>2537</v>
      </c>
      <c r="BQ154" s="11" t="b">
        <f t="shared" si="70"/>
        <v>1</v>
      </c>
      <c r="BR154" s="11" t="s">
        <v>203</v>
      </c>
      <c r="BS154" s="11" t="s">
        <v>203</v>
      </c>
      <c r="BT154" s="11" t="b">
        <f t="shared" si="71"/>
        <v>1</v>
      </c>
      <c r="BU154" s="11" t="s">
        <v>2538</v>
      </c>
      <c r="BV154" s="12" t="s">
        <v>2538</v>
      </c>
      <c r="BW154" s="12" t="b">
        <f t="shared" si="72"/>
        <v>1</v>
      </c>
      <c r="BX154" s="11" t="s">
        <v>2539</v>
      </c>
      <c r="BY154" s="11" t="s">
        <v>2537</v>
      </c>
      <c r="BZ154" s="12" t="s">
        <v>2537</v>
      </c>
      <c r="CA154" s="12" t="b">
        <f t="shared" si="73"/>
        <v>1</v>
      </c>
      <c r="CB154" s="11" t="s">
        <v>203</v>
      </c>
      <c r="CC154" s="11" t="s">
        <v>203</v>
      </c>
      <c r="CD154" s="11" t="b">
        <f t="shared" si="74"/>
        <v>1</v>
      </c>
      <c r="CE154" s="11" t="s">
        <v>2540</v>
      </c>
      <c r="CF154" s="12" t="s">
        <v>2540</v>
      </c>
      <c r="CG154" s="12" t="b">
        <f t="shared" si="75"/>
        <v>1</v>
      </c>
      <c r="CH154" s="16" t="s">
        <v>2541</v>
      </c>
      <c r="CI154" s="11" t="s">
        <v>2542</v>
      </c>
      <c r="CJ154" s="12" t="s">
        <v>2542</v>
      </c>
      <c r="CK154" s="12" t="b">
        <f t="shared" si="76"/>
        <v>1</v>
      </c>
      <c r="CL154" s="25"/>
      <c r="CM154" s="11" t="s">
        <v>135</v>
      </c>
      <c r="CN154" s="11" t="s">
        <v>8917</v>
      </c>
      <c r="CO154" s="11" t="b">
        <f t="shared" si="77"/>
        <v>0</v>
      </c>
      <c r="CP154" s="11" t="s">
        <v>2543</v>
      </c>
      <c r="CQ154" s="12" t="s">
        <v>2543</v>
      </c>
      <c r="CR154" s="12" t="b">
        <f t="shared" si="78"/>
        <v>1</v>
      </c>
      <c r="CS154" s="11" t="b">
        <v>0</v>
      </c>
      <c r="CT154" s="11" t="s">
        <v>69</v>
      </c>
      <c r="CU154" s="11" t="b">
        <f t="shared" si="79"/>
        <v>1</v>
      </c>
      <c r="CV154" s="12" t="s">
        <v>63</v>
      </c>
      <c r="CW154" s="12" t="s">
        <v>63</v>
      </c>
      <c r="CX154" s="12" t="b">
        <f t="shared" si="80"/>
        <v>1</v>
      </c>
      <c r="CY154" s="25"/>
      <c r="CZ154" s="11" t="s">
        <v>409</v>
      </c>
      <c r="DA154" s="11" t="s">
        <v>410</v>
      </c>
      <c r="DB154" s="11" t="b">
        <f t="shared" si="81"/>
        <v>0</v>
      </c>
      <c r="DC154" s="11" t="s">
        <v>212</v>
      </c>
      <c r="DD154" s="12" t="s">
        <v>73</v>
      </c>
      <c r="DE154" s="12" t="s">
        <v>73</v>
      </c>
      <c r="DF154" s="13" t="b">
        <f t="shared" si="82"/>
        <v>1</v>
      </c>
      <c r="DG154" s="12" t="s">
        <v>73</v>
      </c>
      <c r="DH154" s="12" t="s">
        <v>73</v>
      </c>
      <c r="DI154" s="12" t="b">
        <f t="shared" si="83"/>
        <v>1</v>
      </c>
      <c r="DJ154" s="12" t="s">
        <v>73</v>
      </c>
      <c r="DK154" s="12" t="s">
        <v>73</v>
      </c>
      <c r="DL154" s="12" t="s">
        <v>73</v>
      </c>
      <c r="DM154" s="12" t="s">
        <v>73</v>
      </c>
      <c r="DN154" s="12" t="s">
        <v>73</v>
      </c>
      <c r="DO154" s="12" t="s">
        <v>73</v>
      </c>
      <c r="DP154" s="12" t="s">
        <v>73</v>
      </c>
      <c r="DQ154" s="12" t="s">
        <v>73</v>
      </c>
      <c r="DR154" s="12" t="s">
        <v>73</v>
      </c>
      <c r="DS154" s="12" t="s">
        <v>73</v>
      </c>
      <c r="DT154" s="12" t="s">
        <v>73</v>
      </c>
      <c r="DU154" s="25"/>
      <c r="DV154" s="11" t="s">
        <v>2544</v>
      </c>
      <c r="DW154" s="11" t="s">
        <v>2519</v>
      </c>
      <c r="DX154" s="13" t="s">
        <v>9709</v>
      </c>
      <c r="DY154" s="12" t="s">
        <v>9037</v>
      </c>
      <c r="DZ154" s="12" t="s">
        <v>9038</v>
      </c>
      <c r="EA154" s="14" t="s">
        <v>63</v>
      </c>
      <c r="EB154" s="14">
        <v>45157</v>
      </c>
      <c r="EC154" s="14">
        <v>45346</v>
      </c>
      <c r="ED154" s="14">
        <v>45346</v>
      </c>
      <c r="EE154" s="136" t="b">
        <f>Table4[[#This Row],[Laatst gewijzigd op]]=Table4[[#This Row],[LastModifiedOn21]]</f>
        <v>1</v>
      </c>
      <c r="EF154" s="97"/>
    </row>
    <row r="155" spans="1:136" s="15" customFormat="1" ht="12.75" customHeight="1">
      <c r="A155" s="96">
        <v>153</v>
      </c>
      <c r="B155" s="44" t="s">
        <v>2546</v>
      </c>
      <c r="C155" s="44" t="s">
        <v>2546</v>
      </c>
      <c r="D155" s="44" t="b">
        <f t="shared" si="56"/>
        <v>1</v>
      </c>
      <c r="E155" s="44" t="s">
        <v>2547</v>
      </c>
      <c r="F155" s="44" t="s">
        <v>2548</v>
      </c>
      <c r="G155" s="44" t="s">
        <v>2549</v>
      </c>
      <c r="H155" s="44" t="b">
        <f t="shared" si="57"/>
        <v>0</v>
      </c>
      <c r="I155" s="11" t="s">
        <v>2550</v>
      </c>
      <c r="J155" s="12">
        <v>2180</v>
      </c>
      <c r="K155" s="12">
        <v>1723</v>
      </c>
      <c r="L155" s="13" t="s">
        <v>2551</v>
      </c>
      <c r="M155" s="13" t="s">
        <v>8844</v>
      </c>
      <c r="N155" s="13" t="s">
        <v>8845</v>
      </c>
      <c r="O155" s="13" t="s">
        <v>171</v>
      </c>
      <c r="P155" s="25"/>
      <c r="Q155" s="11" t="s">
        <v>2552</v>
      </c>
      <c r="R155" s="11" t="s">
        <v>2552</v>
      </c>
      <c r="S155" s="11" t="b">
        <f t="shared" si="58"/>
        <v>1</v>
      </c>
      <c r="T155" s="11" t="s">
        <v>2553</v>
      </c>
      <c r="U155" s="11" t="s">
        <v>2554</v>
      </c>
      <c r="V155" s="11" t="s">
        <v>2554</v>
      </c>
      <c r="W155" s="11" t="b">
        <f t="shared" si="59"/>
        <v>1</v>
      </c>
      <c r="X155" s="11" t="s">
        <v>2555</v>
      </c>
      <c r="Y155" s="11" t="s">
        <v>2555</v>
      </c>
      <c r="Z155" s="11" t="b">
        <f t="shared" si="60"/>
        <v>1</v>
      </c>
      <c r="AA155" s="11" t="s">
        <v>2556</v>
      </c>
      <c r="AB155" s="11" t="s">
        <v>2556</v>
      </c>
      <c r="AC155" s="11" t="s">
        <v>2556</v>
      </c>
      <c r="AD155" s="11" t="b">
        <f t="shared" si="61"/>
        <v>1</v>
      </c>
      <c r="AE155" s="11" t="s">
        <v>2557</v>
      </c>
      <c r="AF155" s="11" t="s">
        <v>2557</v>
      </c>
      <c r="AG155" s="11" t="b">
        <f t="shared" si="62"/>
        <v>1</v>
      </c>
      <c r="AH155" s="11" t="s">
        <v>2558</v>
      </c>
      <c r="AI155" s="11" t="s">
        <v>2559</v>
      </c>
      <c r="AJ155" s="11" t="s">
        <v>2559</v>
      </c>
      <c r="AK155" s="11" t="b">
        <f t="shared" si="63"/>
        <v>1</v>
      </c>
      <c r="AL155" s="11" t="s">
        <v>9710</v>
      </c>
      <c r="AM155" s="11" t="s">
        <v>2560</v>
      </c>
      <c r="AN155" s="11" t="b">
        <f t="shared" si="64"/>
        <v>0</v>
      </c>
      <c r="AO155" s="11" t="s">
        <v>2561</v>
      </c>
      <c r="AP155" s="11" t="s">
        <v>2562</v>
      </c>
      <c r="AQ155" s="11" t="s">
        <v>2562</v>
      </c>
      <c r="AR155" s="11" t="b">
        <f t="shared" si="65"/>
        <v>1</v>
      </c>
      <c r="AS155" s="11" t="s">
        <v>61</v>
      </c>
      <c r="AT155" s="11"/>
      <c r="AU155" s="11"/>
      <c r="AV155" s="11"/>
      <c r="AW155" s="11"/>
      <c r="AX155" s="12" t="s">
        <v>61</v>
      </c>
      <c r="AY155" s="11" t="s">
        <v>9045</v>
      </c>
      <c r="AZ155" s="12" t="s">
        <v>111</v>
      </c>
      <c r="BA155" s="12" t="b">
        <f t="shared" si="66"/>
        <v>0</v>
      </c>
      <c r="BB155" s="12" t="s">
        <v>63</v>
      </c>
      <c r="BC155" s="11" t="s">
        <v>9117</v>
      </c>
      <c r="BD155" s="12" t="s">
        <v>112</v>
      </c>
      <c r="BE155" s="12" t="b">
        <f t="shared" si="67"/>
        <v>0</v>
      </c>
      <c r="BF155" s="13" t="s">
        <v>2563</v>
      </c>
      <c r="BG155" s="13" t="s">
        <v>63</v>
      </c>
      <c r="BH155" s="11" t="s">
        <v>254</v>
      </c>
      <c r="BI155" s="11" t="s">
        <v>254</v>
      </c>
      <c r="BJ155" s="11" t="b">
        <f t="shared" si="68"/>
        <v>1</v>
      </c>
      <c r="BK155" s="12" t="s">
        <v>63</v>
      </c>
      <c r="BL155" s="11" t="s">
        <v>63</v>
      </c>
      <c r="BM155" s="11" t="b">
        <f t="shared" si="69"/>
        <v>1</v>
      </c>
      <c r="BN155" s="12" t="s">
        <v>63</v>
      </c>
      <c r="BO155" s="12" t="s">
        <v>63</v>
      </c>
      <c r="BP155" s="11" t="s">
        <v>63</v>
      </c>
      <c r="BQ155" s="11" t="b">
        <f t="shared" si="70"/>
        <v>1</v>
      </c>
      <c r="BR155" s="11" t="s">
        <v>254</v>
      </c>
      <c r="BS155" s="11" t="s">
        <v>254</v>
      </c>
      <c r="BT155" s="11" t="b">
        <f t="shared" si="71"/>
        <v>1</v>
      </c>
      <c r="BU155" s="12" t="s">
        <v>63</v>
      </c>
      <c r="BV155" s="12" t="s">
        <v>63</v>
      </c>
      <c r="BW155" s="12" t="b">
        <f t="shared" si="72"/>
        <v>1</v>
      </c>
      <c r="BX155" s="12" t="s">
        <v>63</v>
      </c>
      <c r="BY155" s="12" t="s">
        <v>63</v>
      </c>
      <c r="BZ155" s="12" t="s">
        <v>63</v>
      </c>
      <c r="CA155" s="12" t="b">
        <f t="shared" si="73"/>
        <v>1</v>
      </c>
      <c r="CB155" s="11" t="s">
        <v>254</v>
      </c>
      <c r="CC155" s="11" t="s">
        <v>254</v>
      </c>
      <c r="CD155" s="11" t="b">
        <f t="shared" si="74"/>
        <v>1</v>
      </c>
      <c r="CE155" s="12" t="s">
        <v>63</v>
      </c>
      <c r="CF155" s="12" t="s">
        <v>63</v>
      </c>
      <c r="CG155" s="12" t="b">
        <f t="shared" si="75"/>
        <v>1</v>
      </c>
      <c r="CH155" s="19" t="s">
        <v>63</v>
      </c>
      <c r="CI155" s="12" t="s">
        <v>63</v>
      </c>
      <c r="CJ155" s="12" t="s">
        <v>63</v>
      </c>
      <c r="CK155" s="12" t="b">
        <f t="shared" si="76"/>
        <v>1</v>
      </c>
      <c r="CL155" s="25"/>
      <c r="CM155" s="11" t="s">
        <v>135</v>
      </c>
      <c r="CN155" s="11" t="s">
        <v>8917</v>
      </c>
      <c r="CO155" s="11" t="b">
        <f t="shared" si="77"/>
        <v>0</v>
      </c>
      <c r="CP155" s="11" t="s">
        <v>2564</v>
      </c>
      <c r="CQ155" s="12" t="s">
        <v>2564</v>
      </c>
      <c r="CR155" s="12" t="b">
        <f t="shared" si="78"/>
        <v>1</v>
      </c>
      <c r="CS155" s="11" t="b">
        <v>0</v>
      </c>
      <c r="CT155" s="11" t="s">
        <v>69</v>
      </c>
      <c r="CU155" s="11" t="b">
        <f t="shared" si="79"/>
        <v>1</v>
      </c>
      <c r="CV155" s="12" t="s">
        <v>63</v>
      </c>
      <c r="CW155" s="12" t="s">
        <v>63</v>
      </c>
      <c r="CX155" s="12" t="b">
        <f t="shared" si="80"/>
        <v>1</v>
      </c>
      <c r="CY155" s="25"/>
      <c r="CZ155" s="11" t="s">
        <v>211</v>
      </c>
      <c r="DA155" s="11" t="s">
        <v>211</v>
      </c>
      <c r="DB155" s="11" t="b">
        <f t="shared" si="81"/>
        <v>1</v>
      </c>
      <c r="DC155" s="11" t="s">
        <v>212</v>
      </c>
      <c r="DD155" s="12" t="s">
        <v>73</v>
      </c>
      <c r="DE155" s="12" t="s">
        <v>73</v>
      </c>
      <c r="DF155" s="13" t="b">
        <f t="shared" si="82"/>
        <v>1</v>
      </c>
      <c r="DG155" s="12" t="s">
        <v>73</v>
      </c>
      <c r="DH155" s="12" t="s">
        <v>73</v>
      </c>
      <c r="DI155" s="12" t="b">
        <f t="shared" si="83"/>
        <v>1</v>
      </c>
      <c r="DJ155" s="12" t="s">
        <v>73</v>
      </c>
      <c r="DK155" s="12" t="s">
        <v>73</v>
      </c>
      <c r="DL155" s="12" t="s">
        <v>73</v>
      </c>
      <c r="DM155" s="12" t="s">
        <v>73</v>
      </c>
      <c r="DN155" s="12" t="s">
        <v>73</v>
      </c>
      <c r="DO155" s="12" t="s">
        <v>73</v>
      </c>
      <c r="DP155" s="12" t="s">
        <v>73</v>
      </c>
      <c r="DQ155" s="12" t="s">
        <v>73</v>
      </c>
      <c r="DR155" s="12" t="s">
        <v>73</v>
      </c>
      <c r="DS155" s="12" t="s">
        <v>73</v>
      </c>
      <c r="DT155" s="12" t="s">
        <v>73</v>
      </c>
      <c r="DU155" s="25"/>
      <c r="DV155" s="11" t="s">
        <v>2565</v>
      </c>
      <c r="DW155" s="11" t="s">
        <v>2550</v>
      </c>
      <c r="DX155" s="13" t="s">
        <v>9711</v>
      </c>
      <c r="DY155" s="12" t="s">
        <v>9037</v>
      </c>
      <c r="DZ155" s="12" t="s">
        <v>9038</v>
      </c>
      <c r="EA155" s="14" t="s">
        <v>63</v>
      </c>
      <c r="EB155" s="14">
        <v>45157</v>
      </c>
      <c r="EC155" s="14">
        <v>45346</v>
      </c>
      <c r="ED155" s="14">
        <v>45346</v>
      </c>
      <c r="EE155" s="136" t="b">
        <f>Table4[[#This Row],[Laatst gewijzigd op]]=Table4[[#This Row],[LastModifiedOn21]]</f>
        <v>1</v>
      </c>
      <c r="EF155" s="97"/>
    </row>
    <row r="156" spans="1:136" s="15" customFormat="1" ht="12.75" customHeight="1">
      <c r="A156" s="96">
        <v>154</v>
      </c>
      <c r="B156" s="44" t="s">
        <v>2567</v>
      </c>
      <c r="C156" s="44" t="s">
        <v>2567</v>
      </c>
      <c r="D156" s="44" t="b">
        <f t="shared" si="56"/>
        <v>1</v>
      </c>
      <c r="E156" s="44" t="s">
        <v>9712</v>
      </c>
      <c r="F156" s="44" t="s">
        <v>2568</v>
      </c>
      <c r="G156" s="44" t="s">
        <v>2568</v>
      </c>
      <c r="H156" s="44" t="b">
        <f t="shared" si="57"/>
        <v>1</v>
      </c>
      <c r="I156" s="11" t="s">
        <v>2569</v>
      </c>
      <c r="J156" s="12">
        <v>3604</v>
      </c>
      <c r="K156" s="12">
        <v>3412</v>
      </c>
      <c r="L156" s="13" t="s">
        <v>2570</v>
      </c>
      <c r="M156" s="13" t="s">
        <v>8841</v>
      </c>
      <c r="N156" s="13" t="s">
        <v>8874</v>
      </c>
      <c r="O156" s="13" t="s">
        <v>2514</v>
      </c>
      <c r="P156" s="25"/>
      <c r="Q156" s="11" t="s">
        <v>9713</v>
      </c>
      <c r="R156" s="11" t="s">
        <v>9713</v>
      </c>
      <c r="S156" s="11" t="b">
        <f t="shared" si="58"/>
        <v>1</v>
      </c>
      <c r="T156" s="11" t="s">
        <v>9714</v>
      </c>
      <c r="U156" s="11" t="s">
        <v>9715</v>
      </c>
      <c r="V156" s="11" t="s">
        <v>9715</v>
      </c>
      <c r="W156" s="11" t="b">
        <f t="shared" si="59"/>
        <v>1</v>
      </c>
      <c r="X156" s="11" t="s">
        <v>790</v>
      </c>
      <c r="Y156" s="11" t="s">
        <v>790</v>
      </c>
      <c r="Z156" s="11" t="b">
        <f t="shared" si="60"/>
        <v>1</v>
      </c>
      <c r="AA156" s="11" t="s">
        <v>790</v>
      </c>
      <c r="AB156" s="11" t="s">
        <v>790</v>
      </c>
      <c r="AC156" s="11" t="s">
        <v>790</v>
      </c>
      <c r="AD156" s="11" t="b">
        <f t="shared" si="61"/>
        <v>1</v>
      </c>
      <c r="AE156" s="11" t="s">
        <v>2572</v>
      </c>
      <c r="AF156" s="11" t="s">
        <v>2572</v>
      </c>
      <c r="AG156" s="11" t="b">
        <f t="shared" si="62"/>
        <v>1</v>
      </c>
      <c r="AH156" s="11" t="s">
        <v>2573</v>
      </c>
      <c r="AI156" s="11" t="s">
        <v>2574</v>
      </c>
      <c r="AJ156" s="11" t="s">
        <v>2574</v>
      </c>
      <c r="AK156" s="11" t="b">
        <f t="shared" si="63"/>
        <v>1</v>
      </c>
      <c r="AL156" s="23" t="s">
        <v>9710</v>
      </c>
      <c r="AM156" s="11" t="s">
        <v>2560</v>
      </c>
      <c r="AN156" s="11" t="b">
        <f t="shared" si="64"/>
        <v>0</v>
      </c>
      <c r="AO156" s="11" t="s">
        <v>2561</v>
      </c>
      <c r="AP156" s="11" t="s">
        <v>9716</v>
      </c>
      <c r="AQ156" s="11" t="s">
        <v>2562</v>
      </c>
      <c r="AR156" s="11" t="b">
        <f t="shared" si="65"/>
        <v>0</v>
      </c>
      <c r="AS156" s="11" t="s">
        <v>61</v>
      </c>
      <c r="AT156" s="11"/>
      <c r="AU156" s="11"/>
      <c r="AV156" s="11"/>
      <c r="AW156" s="11"/>
      <c r="AX156" s="12" t="s">
        <v>61</v>
      </c>
      <c r="AY156" s="11" t="s">
        <v>9717</v>
      </c>
      <c r="AZ156" s="12" t="s">
        <v>158</v>
      </c>
      <c r="BA156" s="12" t="b">
        <f t="shared" si="66"/>
        <v>0</v>
      </c>
      <c r="BB156" s="12" t="s">
        <v>63</v>
      </c>
      <c r="BC156" s="11" t="s">
        <v>9718</v>
      </c>
      <c r="BD156" s="12" t="s">
        <v>159</v>
      </c>
      <c r="BE156" s="12" t="b">
        <f t="shared" si="67"/>
        <v>0</v>
      </c>
      <c r="BF156" s="13" t="s">
        <v>2575</v>
      </c>
      <c r="BG156" s="13" t="s">
        <v>2576</v>
      </c>
      <c r="BH156" s="11" t="s">
        <v>254</v>
      </c>
      <c r="BI156" s="11" t="s">
        <v>254</v>
      </c>
      <c r="BJ156" s="11" t="b">
        <f t="shared" si="68"/>
        <v>1</v>
      </c>
      <c r="BK156" s="12" t="s">
        <v>63</v>
      </c>
      <c r="BL156" s="11" t="s">
        <v>63</v>
      </c>
      <c r="BM156" s="11" t="b">
        <f t="shared" si="69"/>
        <v>1</v>
      </c>
      <c r="BN156" s="12" t="s">
        <v>63</v>
      </c>
      <c r="BO156" s="12" t="s">
        <v>63</v>
      </c>
      <c r="BP156" s="11" t="s">
        <v>63</v>
      </c>
      <c r="BQ156" s="11" t="b">
        <f t="shared" si="70"/>
        <v>1</v>
      </c>
      <c r="BR156" s="11" t="s">
        <v>254</v>
      </c>
      <c r="BS156" s="11" t="s">
        <v>254</v>
      </c>
      <c r="BT156" s="11" t="b">
        <f t="shared" si="71"/>
        <v>1</v>
      </c>
      <c r="BU156" s="12" t="s">
        <v>63</v>
      </c>
      <c r="BV156" s="12" t="s">
        <v>63</v>
      </c>
      <c r="BW156" s="12" t="b">
        <f t="shared" si="72"/>
        <v>1</v>
      </c>
      <c r="BX156" s="12" t="s">
        <v>63</v>
      </c>
      <c r="BY156" s="12" t="s">
        <v>63</v>
      </c>
      <c r="BZ156" s="12" t="s">
        <v>63</v>
      </c>
      <c r="CA156" s="12" t="b">
        <f t="shared" si="73"/>
        <v>1</v>
      </c>
      <c r="CB156" s="11" t="s">
        <v>203</v>
      </c>
      <c r="CC156" s="11" t="s">
        <v>203</v>
      </c>
      <c r="CD156" s="11" t="b">
        <f t="shared" si="74"/>
        <v>1</v>
      </c>
      <c r="CE156" s="11" t="s">
        <v>2577</v>
      </c>
      <c r="CF156" s="12" t="s">
        <v>2577</v>
      </c>
      <c r="CG156" s="12" t="b">
        <f t="shared" si="75"/>
        <v>1</v>
      </c>
      <c r="CH156" s="16" t="s">
        <v>2578</v>
      </c>
      <c r="CI156" s="11" t="s">
        <v>2579</v>
      </c>
      <c r="CJ156" s="12" t="s">
        <v>2579</v>
      </c>
      <c r="CK156" s="12" t="b">
        <f t="shared" si="76"/>
        <v>1</v>
      </c>
      <c r="CL156" s="25"/>
      <c r="CM156" s="11" t="s">
        <v>802</v>
      </c>
      <c r="CN156" s="11" t="s">
        <v>803</v>
      </c>
      <c r="CO156" s="11" t="b">
        <f t="shared" si="77"/>
        <v>0</v>
      </c>
      <c r="CP156" s="12" t="s">
        <v>63</v>
      </c>
      <c r="CQ156" s="12" t="s">
        <v>63</v>
      </c>
      <c r="CR156" s="12" t="b">
        <f t="shared" si="78"/>
        <v>1</v>
      </c>
      <c r="CS156" s="11" t="b">
        <v>0</v>
      </c>
      <c r="CT156" s="11" t="s">
        <v>69</v>
      </c>
      <c r="CU156" s="11" t="b">
        <f t="shared" si="79"/>
        <v>1</v>
      </c>
      <c r="CV156" s="12" t="s">
        <v>804</v>
      </c>
      <c r="CW156" s="12" t="s">
        <v>63</v>
      </c>
      <c r="CX156" s="12" t="b">
        <f t="shared" si="80"/>
        <v>0</v>
      </c>
      <c r="CY156" s="25"/>
      <c r="CZ156" s="11" t="s">
        <v>409</v>
      </c>
      <c r="DA156" s="11" t="s">
        <v>410</v>
      </c>
      <c r="DB156" s="11" t="b">
        <f t="shared" si="81"/>
        <v>0</v>
      </c>
      <c r="DC156" s="11" t="s">
        <v>212</v>
      </c>
      <c r="DD156" s="12" t="s">
        <v>73</v>
      </c>
      <c r="DE156" s="12" t="s">
        <v>73</v>
      </c>
      <c r="DF156" s="13" t="b">
        <f t="shared" si="82"/>
        <v>1</v>
      </c>
      <c r="DG156" s="12" t="s">
        <v>73</v>
      </c>
      <c r="DH156" s="12" t="s">
        <v>73</v>
      </c>
      <c r="DI156" s="12" t="b">
        <f t="shared" si="83"/>
        <v>1</v>
      </c>
      <c r="DJ156" s="12" t="s">
        <v>73</v>
      </c>
      <c r="DK156" s="12" t="s">
        <v>73</v>
      </c>
      <c r="DL156" s="12" t="s">
        <v>73</v>
      </c>
      <c r="DM156" s="12" t="s">
        <v>73</v>
      </c>
      <c r="DN156" s="12" t="s">
        <v>73</v>
      </c>
      <c r="DO156" s="12" t="s">
        <v>73</v>
      </c>
      <c r="DP156" s="12" t="s">
        <v>73</v>
      </c>
      <c r="DQ156" s="12" t="s">
        <v>73</v>
      </c>
      <c r="DR156" s="12" t="s">
        <v>73</v>
      </c>
      <c r="DS156" s="12" t="s">
        <v>73</v>
      </c>
      <c r="DT156" s="12" t="s">
        <v>73</v>
      </c>
      <c r="DU156" s="25"/>
      <c r="DV156" s="11" t="s">
        <v>2580</v>
      </c>
      <c r="DW156" s="11" t="s">
        <v>2569</v>
      </c>
      <c r="DX156" s="13" t="s">
        <v>9719</v>
      </c>
      <c r="DY156" s="12" t="s">
        <v>9037</v>
      </c>
      <c r="DZ156" s="12" t="s">
        <v>9038</v>
      </c>
      <c r="EA156" s="14" t="s">
        <v>63</v>
      </c>
      <c r="EB156" s="14">
        <v>44702</v>
      </c>
      <c r="EC156" s="14">
        <v>45346</v>
      </c>
      <c r="ED156" s="14">
        <v>45346</v>
      </c>
      <c r="EE156" s="136" t="b">
        <f>Table4[[#This Row],[Laatst gewijzigd op]]=Table4[[#This Row],[LastModifiedOn21]]</f>
        <v>1</v>
      </c>
      <c r="EF156" s="97"/>
    </row>
    <row r="157" spans="1:136" s="10" customFormat="1" ht="12.75" customHeight="1">
      <c r="A157" s="96">
        <v>155</v>
      </c>
      <c r="B157" s="44" t="s">
        <v>2582</v>
      </c>
      <c r="C157" s="44" t="s">
        <v>2582</v>
      </c>
      <c r="D157" s="44" t="b">
        <f t="shared" si="56"/>
        <v>1</v>
      </c>
      <c r="E157" s="44" t="s">
        <v>9720</v>
      </c>
      <c r="F157" s="44" t="s">
        <v>2583</v>
      </c>
      <c r="G157" s="44" t="s">
        <v>2584</v>
      </c>
      <c r="H157" s="44" t="b">
        <f t="shared" si="57"/>
        <v>0</v>
      </c>
      <c r="I157" s="11" t="s">
        <v>2585</v>
      </c>
      <c r="J157" s="12">
        <v>3607</v>
      </c>
      <c r="K157" s="12">
        <v>3413</v>
      </c>
      <c r="L157" s="13" t="s">
        <v>2586</v>
      </c>
      <c r="M157" s="13" t="s">
        <v>8841</v>
      </c>
      <c r="N157" s="13" t="s">
        <v>8874</v>
      </c>
      <c r="O157" s="13" t="s">
        <v>2514</v>
      </c>
      <c r="P157" s="25"/>
      <c r="Q157" s="11" t="s">
        <v>2587</v>
      </c>
      <c r="R157" s="11" t="s">
        <v>2587</v>
      </c>
      <c r="S157" s="11" t="b">
        <f t="shared" si="58"/>
        <v>1</v>
      </c>
      <c r="T157" s="11" t="s">
        <v>2588</v>
      </c>
      <c r="U157" s="11" t="s">
        <v>2589</v>
      </c>
      <c r="V157" s="11" t="s">
        <v>2589</v>
      </c>
      <c r="W157" s="11" t="b">
        <f t="shared" si="59"/>
        <v>1</v>
      </c>
      <c r="X157" s="11" t="s">
        <v>2590</v>
      </c>
      <c r="Y157" s="11" t="s">
        <v>2590</v>
      </c>
      <c r="Z157" s="11" t="b">
        <f t="shared" si="60"/>
        <v>1</v>
      </c>
      <c r="AA157" s="11" t="s">
        <v>2590</v>
      </c>
      <c r="AB157" s="11" t="s">
        <v>2590</v>
      </c>
      <c r="AC157" s="11" t="s">
        <v>2590</v>
      </c>
      <c r="AD157" s="11" t="b">
        <f t="shared" si="61"/>
        <v>1</v>
      </c>
      <c r="AE157" s="11" t="s">
        <v>2591</v>
      </c>
      <c r="AF157" s="11" t="s">
        <v>2591</v>
      </c>
      <c r="AG157" s="11" t="b">
        <f t="shared" si="62"/>
        <v>1</v>
      </c>
      <c r="AH157" s="11" t="s">
        <v>2592</v>
      </c>
      <c r="AI157" s="11" t="s">
        <v>2593</v>
      </c>
      <c r="AJ157" s="11" t="s">
        <v>2593</v>
      </c>
      <c r="AK157" s="11" t="b">
        <f t="shared" si="63"/>
        <v>1</v>
      </c>
      <c r="AL157" s="23" t="s">
        <v>9721</v>
      </c>
      <c r="AM157" s="11" t="s">
        <v>9721</v>
      </c>
      <c r="AN157" s="11" t="b">
        <f t="shared" si="64"/>
        <v>1</v>
      </c>
      <c r="AO157" s="11" t="s">
        <v>2594</v>
      </c>
      <c r="AP157" s="11" t="s">
        <v>2595</v>
      </c>
      <c r="AQ157" s="11" t="s">
        <v>2595</v>
      </c>
      <c r="AR157" s="11" t="b">
        <f t="shared" si="65"/>
        <v>1</v>
      </c>
      <c r="AS157" s="11" t="s">
        <v>61</v>
      </c>
      <c r="AT157" s="11"/>
      <c r="AU157" s="11"/>
      <c r="AV157" s="11"/>
      <c r="AW157" s="11"/>
      <c r="AX157" s="12" t="s">
        <v>61</v>
      </c>
      <c r="AY157" s="11" t="s">
        <v>9722</v>
      </c>
      <c r="AZ157" s="12" t="s">
        <v>158</v>
      </c>
      <c r="BA157" s="12" t="b">
        <f t="shared" si="66"/>
        <v>0</v>
      </c>
      <c r="BB157" s="12" t="s">
        <v>63</v>
      </c>
      <c r="BC157" s="11" t="s">
        <v>9723</v>
      </c>
      <c r="BD157" s="12" t="s">
        <v>159</v>
      </c>
      <c r="BE157" s="12" t="b">
        <f t="shared" si="67"/>
        <v>0</v>
      </c>
      <c r="BF157" s="13" t="s">
        <v>2596</v>
      </c>
      <c r="BG157" s="13" t="s">
        <v>2597</v>
      </c>
      <c r="BH157" s="11" t="s">
        <v>254</v>
      </c>
      <c r="BI157" s="11" t="s">
        <v>254</v>
      </c>
      <c r="BJ157" s="11" t="b">
        <f t="shared" si="68"/>
        <v>1</v>
      </c>
      <c r="BK157" s="12" t="s">
        <v>63</v>
      </c>
      <c r="BL157" s="11" t="s">
        <v>63</v>
      </c>
      <c r="BM157" s="11" t="b">
        <f t="shared" si="69"/>
        <v>1</v>
      </c>
      <c r="BN157" s="12" t="s">
        <v>63</v>
      </c>
      <c r="BO157" s="12" t="s">
        <v>63</v>
      </c>
      <c r="BP157" s="11" t="s">
        <v>63</v>
      </c>
      <c r="BQ157" s="11" t="b">
        <f t="shared" si="70"/>
        <v>1</v>
      </c>
      <c r="BR157" s="11" t="s">
        <v>254</v>
      </c>
      <c r="BS157" s="11" t="s">
        <v>254</v>
      </c>
      <c r="BT157" s="11" t="b">
        <f t="shared" si="71"/>
        <v>1</v>
      </c>
      <c r="BU157" s="12" t="s">
        <v>63</v>
      </c>
      <c r="BV157" s="12" t="s">
        <v>63</v>
      </c>
      <c r="BW157" s="12" t="b">
        <f t="shared" si="72"/>
        <v>1</v>
      </c>
      <c r="BX157" s="12" t="s">
        <v>63</v>
      </c>
      <c r="BY157" s="12" t="s">
        <v>63</v>
      </c>
      <c r="BZ157" s="12" t="s">
        <v>63</v>
      </c>
      <c r="CA157" s="12" t="b">
        <f t="shared" si="73"/>
        <v>1</v>
      </c>
      <c r="CB157" s="11" t="s">
        <v>203</v>
      </c>
      <c r="CC157" s="11" t="s">
        <v>203</v>
      </c>
      <c r="CD157" s="11" t="b">
        <f t="shared" si="74"/>
        <v>1</v>
      </c>
      <c r="CE157" s="11" t="s">
        <v>2598</v>
      </c>
      <c r="CF157" s="12" t="s">
        <v>2599</v>
      </c>
      <c r="CG157" s="12" t="b">
        <f t="shared" si="75"/>
        <v>0</v>
      </c>
      <c r="CH157" s="16" t="s">
        <v>2600</v>
      </c>
      <c r="CI157" s="11" t="s">
        <v>2601</v>
      </c>
      <c r="CJ157" s="12" t="s">
        <v>2601</v>
      </c>
      <c r="CK157" s="12" t="b">
        <f t="shared" si="76"/>
        <v>1</v>
      </c>
      <c r="CL157" s="25"/>
      <c r="CM157" s="11" t="s">
        <v>135</v>
      </c>
      <c r="CN157" s="11" t="s">
        <v>8917</v>
      </c>
      <c r="CO157" s="11" t="b">
        <f t="shared" si="77"/>
        <v>0</v>
      </c>
      <c r="CP157" s="11" t="s">
        <v>2602</v>
      </c>
      <c r="CQ157" s="12" t="s">
        <v>2602</v>
      </c>
      <c r="CR157" s="12" t="b">
        <f t="shared" si="78"/>
        <v>1</v>
      </c>
      <c r="CS157" s="11" t="b">
        <v>0</v>
      </c>
      <c r="CT157" s="11" t="s">
        <v>69</v>
      </c>
      <c r="CU157" s="11" t="b">
        <f t="shared" si="79"/>
        <v>1</v>
      </c>
      <c r="CV157" s="12" t="s">
        <v>63</v>
      </c>
      <c r="CW157" s="12" t="s">
        <v>63</v>
      </c>
      <c r="CX157" s="12" t="b">
        <f t="shared" si="80"/>
        <v>1</v>
      </c>
      <c r="CY157" s="25"/>
      <c r="CZ157" s="11" t="s">
        <v>409</v>
      </c>
      <c r="DA157" s="11" t="s">
        <v>410</v>
      </c>
      <c r="DB157" s="11" t="b">
        <f t="shared" si="81"/>
        <v>0</v>
      </c>
      <c r="DC157" s="11" t="s">
        <v>212</v>
      </c>
      <c r="DD157" s="12" t="s">
        <v>73</v>
      </c>
      <c r="DE157" s="12" t="s">
        <v>73</v>
      </c>
      <c r="DF157" s="13" t="b">
        <f t="shared" si="82"/>
        <v>1</v>
      </c>
      <c r="DG157" s="12" t="s">
        <v>73</v>
      </c>
      <c r="DH157" s="12" t="s">
        <v>73</v>
      </c>
      <c r="DI157" s="12" t="b">
        <f t="shared" si="83"/>
        <v>1</v>
      </c>
      <c r="DJ157" s="12" t="s">
        <v>73</v>
      </c>
      <c r="DK157" s="12" t="s">
        <v>73</v>
      </c>
      <c r="DL157" s="12" t="s">
        <v>73</v>
      </c>
      <c r="DM157" s="12" t="s">
        <v>73</v>
      </c>
      <c r="DN157" s="12" t="s">
        <v>73</v>
      </c>
      <c r="DO157" s="12" t="s">
        <v>73</v>
      </c>
      <c r="DP157" s="12" t="s">
        <v>73</v>
      </c>
      <c r="DQ157" s="12" t="s">
        <v>73</v>
      </c>
      <c r="DR157" s="12" t="s">
        <v>73</v>
      </c>
      <c r="DS157" s="12" t="s">
        <v>73</v>
      </c>
      <c r="DT157" s="12" t="s">
        <v>73</v>
      </c>
      <c r="DU157" s="25"/>
      <c r="DV157" s="11" t="s">
        <v>2603</v>
      </c>
      <c r="DW157" s="11" t="s">
        <v>2585</v>
      </c>
      <c r="DX157" s="13" t="s">
        <v>9724</v>
      </c>
      <c r="DY157" s="12" t="s">
        <v>9037</v>
      </c>
      <c r="DZ157" s="12" t="s">
        <v>9038</v>
      </c>
      <c r="EA157" s="14" t="s">
        <v>63</v>
      </c>
      <c r="EB157" s="14">
        <v>44982</v>
      </c>
      <c r="EC157" s="14">
        <v>45346</v>
      </c>
      <c r="ED157" s="14">
        <v>45346</v>
      </c>
      <c r="EE157" s="136" t="b">
        <f>Table4[[#This Row],[Laatst gewijzigd op]]=Table4[[#This Row],[LastModifiedOn21]]</f>
        <v>1</v>
      </c>
      <c r="EF157" s="97"/>
    </row>
    <row r="158" spans="1:136" s="15" customFormat="1" ht="12.75" customHeight="1">
      <c r="A158" s="96">
        <v>156</v>
      </c>
      <c r="B158" s="44" t="s">
        <v>2605</v>
      </c>
      <c r="C158" s="44" t="s">
        <v>2605</v>
      </c>
      <c r="D158" s="44" t="b">
        <f t="shared" si="56"/>
        <v>1</v>
      </c>
      <c r="E158" s="44" t="s">
        <v>2606</v>
      </c>
      <c r="F158" s="44" t="s">
        <v>2607</v>
      </c>
      <c r="G158" s="44" t="s">
        <v>2607</v>
      </c>
      <c r="H158" s="44" t="b">
        <f t="shared" si="57"/>
        <v>1</v>
      </c>
      <c r="I158" s="11" t="s">
        <v>2608</v>
      </c>
      <c r="J158" s="12">
        <v>3614</v>
      </c>
      <c r="K158" s="12">
        <v>3432</v>
      </c>
      <c r="L158" s="13" t="s">
        <v>2609</v>
      </c>
      <c r="M158" s="13" t="s">
        <v>8841</v>
      </c>
      <c r="N158" s="13" t="s">
        <v>8874</v>
      </c>
      <c r="O158" s="13" t="s">
        <v>2514</v>
      </c>
      <c r="P158" s="25"/>
      <c r="Q158" s="11" t="s">
        <v>2610</v>
      </c>
      <c r="R158" s="11" t="s">
        <v>2610</v>
      </c>
      <c r="S158" s="11" t="b">
        <f t="shared" si="58"/>
        <v>1</v>
      </c>
      <c r="T158" s="11" t="s">
        <v>2611</v>
      </c>
      <c r="U158" s="11" t="s">
        <v>2612</v>
      </c>
      <c r="V158" s="11" t="s">
        <v>2612</v>
      </c>
      <c r="W158" s="11" t="b">
        <f t="shared" si="59"/>
        <v>1</v>
      </c>
      <c r="X158" s="11" t="s">
        <v>2355</v>
      </c>
      <c r="Y158" s="11" t="s">
        <v>2355</v>
      </c>
      <c r="Z158" s="11" t="b">
        <f t="shared" si="60"/>
        <v>1</v>
      </c>
      <c r="AA158" s="11" t="s">
        <v>2355</v>
      </c>
      <c r="AB158" s="11" t="s">
        <v>2355</v>
      </c>
      <c r="AC158" s="11" t="s">
        <v>2355</v>
      </c>
      <c r="AD158" s="11" t="b">
        <f t="shared" si="61"/>
        <v>1</v>
      </c>
      <c r="AE158" s="11" t="s">
        <v>2613</v>
      </c>
      <c r="AF158" s="11" t="s">
        <v>2613</v>
      </c>
      <c r="AG158" s="11" t="b">
        <f t="shared" si="62"/>
        <v>1</v>
      </c>
      <c r="AH158" s="11" t="s">
        <v>2614</v>
      </c>
      <c r="AI158" s="11" t="s">
        <v>2615</v>
      </c>
      <c r="AJ158" s="11" t="s">
        <v>2615</v>
      </c>
      <c r="AK158" s="11" t="b">
        <f t="shared" si="63"/>
        <v>1</v>
      </c>
      <c r="AL158" s="11" t="s">
        <v>9710</v>
      </c>
      <c r="AM158" s="11" t="s">
        <v>2560</v>
      </c>
      <c r="AN158" s="11" t="b">
        <f t="shared" si="64"/>
        <v>0</v>
      </c>
      <c r="AO158" s="11" t="s">
        <v>2561</v>
      </c>
      <c r="AP158" s="11" t="s">
        <v>2562</v>
      </c>
      <c r="AQ158" s="11" t="s">
        <v>2562</v>
      </c>
      <c r="AR158" s="11" t="b">
        <f t="shared" si="65"/>
        <v>1</v>
      </c>
      <c r="AS158" s="11" t="s">
        <v>61</v>
      </c>
      <c r="AT158" s="11"/>
      <c r="AU158" s="11"/>
      <c r="AV158" s="11"/>
      <c r="AW158" s="11"/>
      <c r="AX158" s="12" t="s">
        <v>61</v>
      </c>
      <c r="AY158" s="11" t="s">
        <v>9725</v>
      </c>
      <c r="AZ158" s="12" t="s">
        <v>158</v>
      </c>
      <c r="BA158" s="12" t="b">
        <f t="shared" si="66"/>
        <v>0</v>
      </c>
      <c r="BB158" s="12" t="s">
        <v>63</v>
      </c>
      <c r="BC158" s="11" t="s">
        <v>9726</v>
      </c>
      <c r="BD158" s="12" t="s">
        <v>159</v>
      </c>
      <c r="BE158" s="12" t="b">
        <f t="shared" si="67"/>
        <v>0</v>
      </c>
      <c r="BF158" s="13" t="s">
        <v>2616</v>
      </c>
      <c r="BG158" s="13" t="s">
        <v>2617</v>
      </c>
      <c r="BH158" s="11" t="s">
        <v>254</v>
      </c>
      <c r="BI158" s="11" t="s">
        <v>254</v>
      </c>
      <c r="BJ158" s="11" t="b">
        <f t="shared" si="68"/>
        <v>1</v>
      </c>
      <c r="BK158" s="12" t="s">
        <v>63</v>
      </c>
      <c r="BL158" s="11" t="s">
        <v>63</v>
      </c>
      <c r="BM158" s="11" t="b">
        <f t="shared" si="69"/>
        <v>1</v>
      </c>
      <c r="BN158" s="12" t="s">
        <v>63</v>
      </c>
      <c r="BO158" s="12" t="s">
        <v>63</v>
      </c>
      <c r="BP158" s="11" t="s">
        <v>63</v>
      </c>
      <c r="BQ158" s="11" t="b">
        <f t="shared" si="70"/>
        <v>1</v>
      </c>
      <c r="BR158" s="11" t="s">
        <v>254</v>
      </c>
      <c r="BS158" s="11" t="s">
        <v>254</v>
      </c>
      <c r="BT158" s="11" t="b">
        <f t="shared" si="71"/>
        <v>1</v>
      </c>
      <c r="BU158" s="12" t="s">
        <v>63</v>
      </c>
      <c r="BV158" s="12" t="s">
        <v>63</v>
      </c>
      <c r="BW158" s="12" t="b">
        <f t="shared" si="72"/>
        <v>1</v>
      </c>
      <c r="BX158" s="12" t="s">
        <v>63</v>
      </c>
      <c r="BY158" s="12" t="s">
        <v>63</v>
      </c>
      <c r="BZ158" s="12" t="s">
        <v>63</v>
      </c>
      <c r="CA158" s="12" t="b">
        <f t="shared" si="73"/>
        <v>1</v>
      </c>
      <c r="CB158" s="11" t="s">
        <v>64</v>
      </c>
      <c r="CC158" s="11" t="s">
        <v>64</v>
      </c>
      <c r="CD158" s="11" t="b">
        <f t="shared" si="74"/>
        <v>1</v>
      </c>
      <c r="CE158" s="12" t="s">
        <v>63</v>
      </c>
      <c r="CF158" s="12" t="s">
        <v>63</v>
      </c>
      <c r="CG158" s="12" t="b">
        <f t="shared" si="75"/>
        <v>1</v>
      </c>
      <c r="CH158" s="19" t="s">
        <v>63</v>
      </c>
      <c r="CI158" s="12" t="s">
        <v>63</v>
      </c>
      <c r="CJ158" s="12" t="s">
        <v>63</v>
      </c>
      <c r="CK158" s="12" t="b">
        <f t="shared" si="76"/>
        <v>1</v>
      </c>
      <c r="CL158" s="25"/>
      <c r="CM158" s="11" t="s">
        <v>802</v>
      </c>
      <c r="CN158" s="11" t="s">
        <v>803</v>
      </c>
      <c r="CO158" s="11" t="b">
        <f t="shared" si="77"/>
        <v>0</v>
      </c>
      <c r="CP158" s="12" t="s">
        <v>63</v>
      </c>
      <c r="CQ158" s="12" t="s">
        <v>63</v>
      </c>
      <c r="CR158" s="12" t="b">
        <f t="shared" si="78"/>
        <v>1</v>
      </c>
      <c r="CS158" s="11" t="b">
        <v>0</v>
      </c>
      <c r="CT158" s="11" t="s">
        <v>69</v>
      </c>
      <c r="CU158" s="11" t="b">
        <f t="shared" si="79"/>
        <v>1</v>
      </c>
      <c r="CV158" s="12" t="s">
        <v>804</v>
      </c>
      <c r="CW158" s="12" t="s">
        <v>63</v>
      </c>
      <c r="CX158" s="12" t="b">
        <f t="shared" si="80"/>
        <v>0</v>
      </c>
      <c r="CY158" s="25"/>
      <c r="CZ158" s="11" t="s">
        <v>71</v>
      </c>
      <c r="DA158" s="11" t="s">
        <v>71</v>
      </c>
      <c r="DB158" s="11" t="b">
        <f t="shared" si="81"/>
        <v>1</v>
      </c>
      <c r="DC158" s="11" t="s">
        <v>212</v>
      </c>
      <c r="DD158" s="12" t="s">
        <v>73</v>
      </c>
      <c r="DE158" s="12" t="s">
        <v>73</v>
      </c>
      <c r="DF158" s="13" t="b">
        <f t="shared" si="82"/>
        <v>1</v>
      </c>
      <c r="DG158" s="12" t="s">
        <v>73</v>
      </c>
      <c r="DH158" s="12" t="s">
        <v>73</v>
      </c>
      <c r="DI158" s="12" t="b">
        <f t="shared" si="83"/>
        <v>1</v>
      </c>
      <c r="DJ158" s="12" t="s">
        <v>73</v>
      </c>
      <c r="DK158" s="12" t="s">
        <v>73</v>
      </c>
      <c r="DL158" s="12" t="s">
        <v>73</v>
      </c>
      <c r="DM158" s="12" t="s">
        <v>73</v>
      </c>
      <c r="DN158" s="12" t="s">
        <v>73</v>
      </c>
      <c r="DO158" s="12" t="s">
        <v>73</v>
      </c>
      <c r="DP158" s="12" t="s">
        <v>73</v>
      </c>
      <c r="DQ158" s="12" t="s">
        <v>73</v>
      </c>
      <c r="DR158" s="12" t="s">
        <v>73</v>
      </c>
      <c r="DS158" s="12" t="s">
        <v>73</v>
      </c>
      <c r="DT158" s="12" t="s">
        <v>73</v>
      </c>
      <c r="DU158" s="25"/>
      <c r="DV158" s="11" t="s">
        <v>2618</v>
      </c>
      <c r="DW158" s="11" t="s">
        <v>2608</v>
      </c>
      <c r="DX158" s="13" t="s">
        <v>2608</v>
      </c>
      <c r="DY158" s="12" t="s">
        <v>9037</v>
      </c>
      <c r="DZ158" s="12" t="s">
        <v>9038</v>
      </c>
      <c r="EA158" s="14" t="s">
        <v>63</v>
      </c>
      <c r="EB158" s="14" t="s">
        <v>63</v>
      </c>
      <c r="EC158" s="14">
        <v>45612</v>
      </c>
      <c r="ED158" s="14">
        <v>45612</v>
      </c>
      <c r="EE158" s="136" t="b">
        <f>Table4[[#This Row],[Laatst gewijzigd op]]=Table4[[#This Row],[LastModifiedOn21]]</f>
        <v>1</v>
      </c>
      <c r="EF158" s="97"/>
    </row>
    <row r="159" spans="1:136" s="15" customFormat="1" ht="12.75" customHeight="1">
      <c r="A159" s="96">
        <v>157</v>
      </c>
      <c r="B159" s="44" t="s">
        <v>2620</v>
      </c>
      <c r="C159" s="44" t="s">
        <v>2620</v>
      </c>
      <c r="D159" s="44" t="b">
        <f t="shared" si="56"/>
        <v>1</v>
      </c>
      <c r="E159" s="44" t="s">
        <v>2621</v>
      </c>
      <c r="F159" s="44" t="s">
        <v>2622</v>
      </c>
      <c r="G159" s="44" t="s">
        <v>2622</v>
      </c>
      <c r="H159" s="44" t="b">
        <f t="shared" si="57"/>
        <v>1</v>
      </c>
      <c r="I159" s="11" t="s">
        <v>2623</v>
      </c>
      <c r="J159" s="12">
        <v>3618</v>
      </c>
      <c r="K159" s="12">
        <v>3436</v>
      </c>
      <c r="L159" s="13" t="s">
        <v>2624</v>
      </c>
      <c r="M159" s="13" t="s">
        <v>8841</v>
      </c>
      <c r="N159" s="13" t="s">
        <v>8874</v>
      </c>
      <c r="O159" s="13" t="s">
        <v>2514</v>
      </c>
      <c r="P159" s="25"/>
      <c r="Q159" s="11" t="s">
        <v>2625</v>
      </c>
      <c r="R159" s="11" t="s">
        <v>2625</v>
      </c>
      <c r="S159" s="11" t="b">
        <f t="shared" si="58"/>
        <v>1</v>
      </c>
      <c r="T159" s="11" t="s">
        <v>2626</v>
      </c>
      <c r="U159" s="11" t="s">
        <v>2627</v>
      </c>
      <c r="V159" s="11" t="s">
        <v>2627</v>
      </c>
      <c r="W159" s="11" t="b">
        <f t="shared" si="59"/>
        <v>1</v>
      </c>
      <c r="X159" s="11" t="s">
        <v>2628</v>
      </c>
      <c r="Y159" s="11" t="s">
        <v>2628</v>
      </c>
      <c r="Z159" s="11" t="b">
        <f t="shared" si="60"/>
        <v>1</v>
      </c>
      <c r="AA159" s="11" t="s">
        <v>2628</v>
      </c>
      <c r="AB159" s="11" t="s">
        <v>2628</v>
      </c>
      <c r="AC159" s="11" t="s">
        <v>2628</v>
      </c>
      <c r="AD159" s="11" t="b">
        <f t="shared" si="61"/>
        <v>1</v>
      </c>
      <c r="AE159" s="11" t="s">
        <v>2629</v>
      </c>
      <c r="AF159" s="11" t="s">
        <v>2630</v>
      </c>
      <c r="AG159" s="11" t="b">
        <f t="shared" si="62"/>
        <v>0</v>
      </c>
      <c r="AH159" s="11" t="s">
        <v>2631</v>
      </c>
      <c r="AI159" s="11" t="s">
        <v>2632</v>
      </c>
      <c r="AJ159" s="11" t="s">
        <v>2632</v>
      </c>
      <c r="AK159" s="11" t="b">
        <f t="shared" si="63"/>
        <v>1</v>
      </c>
      <c r="AL159" s="11" t="s">
        <v>2560</v>
      </c>
      <c r="AM159" s="11" t="s">
        <v>2560</v>
      </c>
      <c r="AN159" s="11" t="b">
        <f t="shared" si="64"/>
        <v>1</v>
      </c>
      <c r="AO159" s="11" t="s">
        <v>2561</v>
      </c>
      <c r="AP159" s="11" t="s">
        <v>9716</v>
      </c>
      <c r="AQ159" s="11" t="s">
        <v>2562</v>
      </c>
      <c r="AR159" s="11" t="b">
        <f t="shared" si="65"/>
        <v>0</v>
      </c>
      <c r="AS159" s="11" t="s">
        <v>61</v>
      </c>
      <c r="AT159" s="11"/>
      <c r="AU159" s="11"/>
      <c r="AV159" s="11"/>
      <c r="AW159" s="11"/>
      <c r="AX159" s="12" t="s">
        <v>61</v>
      </c>
      <c r="AY159" s="11" t="s">
        <v>9727</v>
      </c>
      <c r="AZ159" s="12" t="s">
        <v>158</v>
      </c>
      <c r="BA159" s="12" t="b">
        <f t="shared" si="66"/>
        <v>0</v>
      </c>
      <c r="BB159" s="12" t="s">
        <v>63</v>
      </c>
      <c r="BC159" s="11" t="s">
        <v>9728</v>
      </c>
      <c r="BD159" s="12" t="s">
        <v>159</v>
      </c>
      <c r="BE159" s="12" t="b">
        <f t="shared" si="67"/>
        <v>0</v>
      </c>
      <c r="BF159" s="13" t="s">
        <v>2633</v>
      </c>
      <c r="BG159" s="13" t="s">
        <v>2634</v>
      </c>
      <c r="BH159" s="11" t="s">
        <v>254</v>
      </c>
      <c r="BI159" s="11" t="s">
        <v>254</v>
      </c>
      <c r="BJ159" s="11" t="b">
        <f t="shared" si="68"/>
        <v>1</v>
      </c>
      <c r="BK159" s="12" t="s">
        <v>63</v>
      </c>
      <c r="BL159" s="11" t="s">
        <v>63</v>
      </c>
      <c r="BM159" s="11" t="b">
        <f t="shared" si="69"/>
        <v>1</v>
      </c>
      <c r="BN159" s="12" t="s">
        <v>63</v>
      </c>
      <c r="BO159" s="12" t="s">
        <v>63</v>
      </c>
      <c r="BP159" s="11" t="s">
        <v>63</v>
      </c>
      <c r="BQ159" s="11" t="b">
        <f t="shared" si="70"/>
        <v>1</v>
      </c>
      <c r="BR159" s="11" t="s">
        <v>254</v>
      </c>
      <c r="BS159" s="11" t="s">
        <v>254</v>
      </c>
      <c r="BT159" s="11" t="b">
        <f t="shared" si="71"/>
        <v>1</v>
      </c>
      <c r="BU159" s="12" t="s">
        <v>63</v>
      </c>
      <c r="BV159" s="12" t="s">
        <v>63</v>
      </c>
      <c r="BW159" s="12" t="b">
        <f t="shared" si="72"/>
        <v>1</v>
      </c>
      <c r="BX159" s="12" t="s">
        <v>63</v>
      </c>
      <c r="BY159" s="12" t="s">
        <v>63</v>
      </c>
      <c r="BZ159" s="12" t="s">
        <v>63</v>
      </c>
      <c r="CA159" s="12" t="b">
        <f t="shared" si="73"/>
        <v>1</v>
      </c>
      <c r="CB159" s="11" t="s">
        <v>203</v>
      </c>
      <c r="CC159" s="11" t="s">
        <v>203</v>
      </c>
      <c r="CD159" s="11" t="b">
        <f t="shared" si="74"/>
        <v>1</v>
      </c>
      <c r="CE159" s="11" t="s">
        <v>2635</v>
      </c>
      <c r="CF159" s="12" t="s">
        <v>2635</v>
      </c>
      <c r="CG159" s="12" t="b">
        <f t="shared" si="75"/>
        <v>1</v>
      </c>
      <c r="CH159" s="16" t="s">
        <v>2636</v>
      </c>
      <c r="CI159" s="11" t="s">
        <v>2637</v>
      </c>
      <c r="CJ159" s="12" t="s">
        <v>2637</v>
      </c>
      <c r="CK159" s="12" t="b">
        <f t="shared" si="76"/>
        <v>1</v>
      </c>
      <c r="CL159" s="25"/>
      <c r="CM159" s="11" t="s">
        <v>802</v>
      </c>
      <c r="CN159" s="11" t="s">
        <v>803</v>
      </c>
      <c r="CO159" s="11" t="b">
        <f t="shared" si="77"/>
        <v>0</v>
      </c>
      <c r="CP159" s="12" t="s">
        <v>63</v>
      </c>
      <c r="CQ159" s="12" t="s">
        <v>63</v>
      </c>
      <c r="CR159" s="12" t="b">
        <f t="shared" si="78"/>
        <v>1</v>
      </c>
      <c r="CS159" s="11" t="b">
        <v>0</v>
      </c>
      <c r="CT159" s="11" t="s">
        <v>69</v>
      </c>
      <c r="CU159" s="11" t="b">
        <f t="shared" si="79"/>
        <v>1</v>
      </c>
      <c r="CV159" s="12" t="s">
        <v>804</v>
      </c>
      <c r="CW159" s="12" t="s">
        <v>63</v>
      </c>
      <c r="CX159" s="12" t="b">
        <f t="shared" si="80"/>
        <v>0</v>
      </c>
      <c r="CY159" s="25"/>
      <c r="CZ159" s="11" t="s">
        <v>409</v>
      </c>
      <c r="DA159" s="11" t="s">
        <v>410</v>
      </c>
      <c r="DB159" s="11" t="b">
        <f t="shared" si="81"/>
        <v>0</v>
      </c>
      <c r="DC159" s="11" t="s">
        <v>212</v>
      </c>
      <c r="DD159" s="12" t="s">
        <v>73</v>
      </c>
      <c r="DE159" s="12" t="s">
        <v>73</v>
      </c>
      <c r="DF159" s="13" t="b">
        <f t="shared" si="82"/>
        <v>1</v>
      </c>
      <c r="DG159" s="12" t="s">
        <v>73</v>
      </c>
      <c r="DH159" s="12" t="s">
        <v>73</v>
      </c>
      <c r="DI159" s="12" t="b">
        <f t="shared" si="83"/>
        <v>1</v>
      </c>
      <c r="DJ159" s="12" t="s">
        <v>73</v>
      </c>
      <c r="DK159" s="12" t="s">
        <v>73</v>
      </c>
      <c r="DL159" s="12" t="s">
        <v>73</v>
      </c>
      <c r="DM159" s="12" t="s">
        <v>73</v>
      </c>
      <c r="DN159" s="12" t="s">
        <v>73</v>
      </c>
      <c r="DO159" s="12" t="s">
        <v>73</v>
      </c>
      <c r="DP159" s="12" t="s">
        <v>73</v>
      </c>
      <c r="DQ159" s="12" t="s">
        <v>73</v>
      </c>
      <c r="DR159" s="12" t="s">
        <v>73</v>
      </c>
      <c r="DS159" s="12" t="s">
        <v>73</v>
      </c>
      <c r="DT159" s="12" t="s">
        <v>73</v>
      </c>
      <c r="DU159" s="25"/>
      <c r="DV159" s="11" t="s">
        <v>2638</v>
      </c>
      <c r="DW159" s="11" t="s">
        <v>2623</v>
      </c>
      <c r="DX159" s="13" t="s">
        <v>2623</v>
      </c>
      <c r="DY159" s="12" t="s">
        <v>9037</v>
      </c>
      <c r="DZ159" s="12" t="s">
        <v>9038</v>
      </c>
      <c r="EA159" s="14" t="s">
        <v>63</v>
      </c>
      <c r="EB159" s="14">
        <v>45157</v>
      </c>
      <c r="EC159" s="14">
        <v>45346</v>
      </c>
      <c r="ED159" s="14">
        <v>45346</v>
      </c>
      <c r="EE159" s="136" t="b">
        <f>Table4[[#This Row],[Laatst gewijzigd op]]=Table4[[#This Row],[LastModifiedOn21]]</f>
        <v>1</v>
      </c>
      <c r="EF159" s="97"/>
    </row>
    <row r="160" spans="1:136" s="15" customFormat="1" ht="12.75" customHeight="1">
      <c r="A160" s="96">
        <v>158</v>
      </c>
      <c r="B160" s="44" t="s">
        <v>2640</v>
      </c>
      <c r="C160" s="44" t="s">
        <v>2640</v>
      </c>
      <c r="D160" s="44" t="b">
        <f t="shared" si="56"/>
        <v>1</v>
      </c>
      <c r="E160" s="44" t="s">
        <v>2641</v>
      </c>
      <c r="F160" s="44" t="s">
        <v>2642</v>
      </c>
      <c r="G160" s="44" t="s">
        <v>2643</v>
      </c>
      <c r="H160" s="44" t="b">
        <f t="shared" si="57"/>
        <v>0</v>
      </c>
      <c r="I160" s="11" t="s">
        <v>2644</v>
      </c>
      <c r="J160" s="12">
        <v>3619</v>
      </c>
      <c r="K160" s="12">
        <v>3437</v>
      </c>
      <c r="L160" s="13" t="s">
        <v>2645</v>
      </c>
      <c r="M160" s="13" t="s">
        <v>8841</v>
      </c>
      <c r="N160" s="13" t="s">
        <v>8874</v>
      </c>
      <c r="O160" s="13" t="s">
        <v>2514</v>
      </c>
      <c r="P160" s="25"/>
      <c r="Q160" s="11" t="s">
        <v>9729</v>
      </c>
      <c r="R160" s="11" t="s">
        <v>9729</v>
      </c>
      <c r="S160" s="11" t="b">
        <f t="shared" si="58"/>
        <v>1</v>
      </c>
      <c r="T160" s="11" t="s">
        <v>2646</v>
      </c>
      <c r="U160" s="11" t="s">
        <v>2647</v>
      </c>
      <c r="V160" s="11" t="s">
        <v>2647</v>
      </c>
      <c r="W160" s="11" t="b">
        <f t="shared" si="59"/>
        <v>1</v>
      </c>
      <c r="X160" s="11" t="s">
        <v>2648</v>
      </c>
      <c r="Y160" s="11" t="s">
        <v>2648</v>
      </c>
      <c r="Z160" s="11" t="b">
        <f t="shared" si="60"/>
        <v>1</v>
      </c>
      <c r="AA160" s="11" t="s">
        <v>2648</v>
      </c>
      <c r="AB160" s="11" t="s">
        <v>2648</v>
      </c>
      <c r="AC160" s="11" t="s">
        <v>2648</v>
      </c>
      <c r="AD160" s="11" t="b">
        <f t="shared" si="61"/>
        <v>1</v>
      </c>
      <c r="AE160" s="11" t="s">
        <v>2649</v>
      </c>
      <c r="AF160" s="11" t="s">
        <v>2649</v>
      </c>
      <c r="AG160" s="11" t="b">
        <f t="shared" si="62"/>
        <v>1</v>
      </c>
      <c r="AH160" s="11" t="s">
        <v>2650</v>
      </c>
      <c r="AI160" s="11" t="s">
        <v>2651</v>
      </c>
      <c r="AJ160" s="11" t="s">
        <v>2651</v>
      </c>
      <c r="AK160" s="11" t="b">
        <f t="shared" si="63"/>
        <v>1</v>
      </c>
      <c r="AL160" s="11" t="s">
        <v>2652</v>
      </c>
      <c r="AM160" s="11" t="s">
        <v>2652</v>
      </c>
      <c r="AN160" s="11" t="b">
        <f t="shared" si="64"/>
        <v>1</v>
      </c>
      <c r="AO160" s="11" t="s">
        <v>2531</v>
      </c>
      <c r="AP160" s="11" t="s">
        <v>2653</v>
      </c>
      <c r="AQ160" s="11" t="s">
        <v>2653</v>
      </c>
      <c r="AR160" s="11" t="b">
        <f t="shared" si="65"/>
        <v>1</v>
      </c>
      <c r="AS160" s="11" t="s">
        <v>61</v>
      </c>
      <c r="AT160" s="11"/>
      <c r="AU160" s="11"/>
      <c r="AV160" s="11"/>
      <c r="AW160" s="11"/>
      <c r="AX160" s="12" t="s">
        <v>61</v>
      </c>
      <c r="AY160" s="11" t="s">
        <v>9730</v>
      </c>
      <c r="AZ160" s="12" t="s">
        <v>158</v>
      </c>
      <c r="BA160" s="12" t="b">
        <f t="shared" si="66"/>
        <v>0</v>
      </c>
      <c r="BB160" s="12" t="s">
        <v>63</v>
      </c>
      <c r="BC160" s="11" t="s">
        <v>9731</v>
      </c>
      <c r="BD160" s="12" t="s">
        <v>159</v>
      </c>
      <c r="BE160" s="12" t="b">
        <f t="shared" si="67"/>
        <v>0</v>
      </c>
      <c r="BF160" s="13" t="s">
        <v>2654</v>
      </c>
      <c r="BG160" s="13" t="s">
        <v>9732</v>
      </c>
      <c r="BH160" s="11" t="s">
        <v>203</v>
      </c>
      <c r="BI160" s="11" t="s">
        <v>203</v>
      </c>
      <c r="BJ160" s="11" t="b">
        <f t="shared" si="68"/>
        <v>1</v>
      </c>
      <c r="BK160" s="11" t="s">
        <v>2535</v>
      </c>
      <c r="BL160" s="11" t="s">
        <v>2656</v>
      </c>
      <c r="BM160" s="11" t="b">
        <f t="shared" si="69"/>
        <v>0</v>
      </c>
      <c r="BN160" s="11" t="s">
        <v>2657</v>
      </c>
      <c r="BO160" s="11" t="s">
        <v>2658</v>
      </c>
      <c r="BP160" s="11" t="s">
        <v>2659</v>
      </c>
      <c r="BQ160" s="11" t="b">
        <f t="shared" si="70"/>
        <v>0</v>
      </c>
      <c r="BR160" s="11" t="s">
        <v>203</v>
      </c>
      <c r="BS160" s="11" t="s">
        <v>203</v>
      </c>
      <c r="BT160" s="11" t="b">
        <f t="shared" si="71"/>
        <v>1</v>
      </c>
      <c r="BU160" s="11" t="s">
        <v>2538</v>
      </c>
      <c r="BV160" s="12" t="s">
        <v>2656</v>
      </c>
      <c r="BW160" s="12" t="b">
        <f t="shared" si="72"/>
        <v>0</v>
      </c>
      <c r="BX160" s="11" t="s">
        <v>2657</v>
      </c>
      <c r="BY160" s="11" t="s">
        <v>9733</v>
      </c>
      <c r="BZ160" s="12" t="s">
        <v>2659</v>
      </c>
      <c r="CA160" s="12" t="b">
        <f t="shared" si="73"/>
        <v>0</v>
      </c>
      <c r="CB160" s="11" t="s">
        <v>254</v>
      </c>
      <c r="CC160" s="11" t="s">
        <v>254</v>
      </c>
      <c r="CD160" s="11" t="b">
        <f t="shared" si="74"/>
        <v>1</v>
      </c>
      <c r="CE160" s="12" t="s">
        <v>63</v>
      </c>
      <c r="CF160" s="12" t="s">
        <v>63</v>
      </c>
      <c r="CG160" s="12" t="b">
        <f t="shared" si="75"/>
        <v>1</v>
      </c>
      <c r="CH160" s="19" t="s">
        <v>63</v>
      </c>
      <c r="CI160" s="12" t="s">
        <v>63</v>
      </c>
      <c r="CJ160" s="12" t="s">
        <v>63</v>
      </c>
      <c r="CK160" s="12" t="b">
        <f t="shared" si="76"/>
        <v>1</v>
      </c>
      <c r="CL160" s="25"/>
      <c r="CM160" s="11" t="s">
        <v>802</v>
      </c>
      <c r="CN160" s="11" t="s">
        <v>803</v>
      </c>
      <c r="CO160" s="11" t="b">
        <f t="shared" si="77"/>
        <v>0</v>
      </c>
      <c r="CP160" s="12" t="s">
        <v>63</v>
      </c>
      <c r="CQ160" s="12" t="s">
        <v>63</v>
      </c>
      <c r="CR160" s="12" t="b">
        <f t="shared" si="78"/>
        <v>1</v>
      </c>
      <c r="CS160" s="11" t="b">
        <v>0</v>
      </c>
      <c r="CT160" s="11" t="s">
        <v>69</v>
      </c>
      <c r="CU160" s="11" t="b">
        <f t="shared" si="79"/>
        <v>1</v>
      </c>
      <c r="CV160" s="12" t="s">
        <v>804</v>
      </c>
      <c r="CW160" s="12" t="s">
        <v>63</v>
      </c>
      <c r="CX160" s="12" t="b">
        <f t="shared" si="80"/>
        <v>0</v>
      </c>
      <c r="CY160" s="25"/>
      <c r="CZ160" s="11" t="s">
        <v>71</v>
      </c>
      <c r="DA160" s="11" t="s">
        <v>71</v>
      </c>
      <c r="DB160" s="11" t="b">
        <f t="shared" si="81"/>
        <v>1</v>
      </c>
      <c r="DC160" s="11" t="s">
        <v>212</v>
      </c>
      <c r="DD160" s="12" t="s">
        <v>73</v>
      </c>
      <c r="DE160" s="12" t="s">
        <v>73</v>
      </c>
      <c r="DF160" s="13" t="b">
        <f t="shared" si="82"/>
        <v>1</v>
      </c>
      <c r="DG160" s="12" t="s">
        <v>73</v>
      </c>
      <c r="DH160" s="12" t="s">
        <v>73</v>
      </c>
      <c r="DI160" s="12" t="b">
        <f t="shared" si="83"/>
        <v>1</v>
      </c>
      <c r="DJ160" s="12" t="s">
        <v>73</v>
      </c>
      <c r="DK160" s="12" t="s">
        <v>73</v>
      </c>
      <c r="DL160" s="12" t="s">
        <v>73</v>
      </c>
      <c r="DM160" s="12" t="s">
        <v>73</v>
      </c>
      <c r="DN160" s="12" t="s">
        <v>73</v>
      </c>
      <c r="DO160" s="12" t="s">
        <v>73</v>
      </c>
      <c r="DP160" s="12" t="s">
        <v>73</v>
      </c>
      <c r="DQ160" s="12" t="s">
        <v>73</v>
      </c>
      <c r="DR160" s="12" t="s">
        <v>73</v>
      </c>
      <c r="DS160" s="12" t="s">
        <v>73</v>
      </c>
      <c r="DT160" s="12" t="s">
        <v>73</v>
      </c>
      <c r="DU160" s="25"/>
      <c r="DV160" s="11" t="s">
        <v>2661</v>
      </c>
      <c r="DW160" s="11" t="s">
        <v>2644</v>
      </c>
      <c r="DX160" s="13" t="s">
        <v>2644</v>
      </c>
      <c r="DY160" s="12" t="s">
        <v>9037</v>
      </c>
      <c r="DZ160" s="12" t="s">
        <v>9038</v>
      </c>
      <c r="EA160" s="14" t="s">
        <v>63</v>
      </c>
      <c r="EB160" s="14">
        <v>45157</v>
      </c>
      <c r="EC160" s="14">
        <v>45346</v>
      </c>
      <c r="ED160" s="14">
        <v>45346</v>
      </c>
      <c r="EE160" s="136" t="b">
        <f>Table4[[#This Row],[Laatst gewijzigd op]]=Table4[[#This Row],[LastModifiedOn21]]</f>
        <v>1</v>
      </c>
      <c r="EF160" s="97"/>
    </row>
    <row r="161" spans="1:136" s="15" customFormat="1" ht="12.75" customHeight="1">
      <c r="A161" s="96">
        <v>159</v>
      </c>
      <c r="B161" s="44" t="s">
        <v>2663</v>
      </c>
      <c r="C161" s="44" t="s">
        <v>2663</v>
      </c>
      <c r="D161" s="44" t="b">
        <f t="shared" si="56"/>
        <v>1</v>
      </c>
      <c r="E161" s="44" t="s">
        <v>2664</v>
      </c>
      <c r="F161" s="44" t="s">
        <v>2665</v>
      </c>
      <c r="G161" s="44" t="s">
        <v>2666</v>
      </c>
      <c r="H161" s="44" t="b">
        <f t="shared" si="57"/>
        <v>0</v>
      </c>
      <c r="I161" s="11" t="s">
        <v>2667</v>
      </c>
      <c r="J161" s="12">
        <v>3616</v>
      </c>
      <c r="K161" s="12">
        <v>3434</v>
      </c>
      <c r="L161" s="13" t="s">
        <v>2668</v>
      </c>
      <c r="M161" s="13" t="s">
        <v>8841</v>
      </c>
      <c r="N161" s="13" t="s">
        <v>8874</v>
      </c>
      <c r="O161" s="13" t="s">
        <v>2514</v>
      </c>
      <c r="P161" s="25"/>
      <c r="Q161" s="11" t="s">
        <v>2669</v>
      </c>
      <c r="R161" s="11" t="s">
        <v>2669</v>
      </c>
      <c r="S161" s="11" t="b">
        <f t="shared" si="58"/>
        <v>1</v>
      </c>
      <c r="T161" s="11" t="s">
        <v>2670</v>
      </c>
      <c r="U161" s="11" t="s">
        <v>2671</v>
      </c>
      <c r="V161" s="11" t="s">
        <v>2671</v>
      </c>
      <c r="W161" s="11" t="b">
        <f t="shared" si="59"/>
        <v>1</v>
      </c>
      <c r="X161" s="11" t="s">
        <v>2672</v>
      </c>
      <c r="Y161" s="11" t="s">
        <v>2672</v>
      </c>
      <c r="Z161" s="11" t="b">
        <f t="shared" si="60"/>
        <v>1</v>
      </c>
      <c r="AA161" s="11" t="s">
        <v>2672</v>
      </c>
      <c r="AB161" s="11" t="s">
        <v>2672</v>
      </c>
      <c r="AC161" s="11" t="s">
        <v>2672</v>
      </c>
      <c r="AD161" s="11" t="b">
        <f t="shared" si="61"/>
        <v>1</v>
      </c>
      <c r="AE161" s="11" t="s">
        <v>2673</v>
      </c>
      <c r="AF161" s="11" t="s">
        <v>2673</v>
      </c>
      <c r="AG161" s="11" t="b">
        <f t="shared" si="62"/>
        <v>1</v>
      </c>
      <c r="AH161" s="11" t="s">
        <v>2650</v>
      </c>
      <c r="AI161" s="11" t="s">
        <v>2674</v>
      </c>
      <c r="AJ161" s="11" t="s">
        <v>2674</v>
      </c>
      <c r="AK161" s="11" t="b">
        <f t="shared" si="63"/>
        <v>1</v>
      </c>
      <c r="AL161" s="11" t="s">
        <v>2652</v>
      </c>
      <c r="AM161" s="11" t="s">
        <v>2652</v>
      </c>
      <c r="AN161" s="11" t="b">
        <f t="shared" si="64"/>
        <v>1</v>
      </c>
      <c r="AO161" s="11" t="s">
        <v>2531</v>
      </c>
      <c r="AP161" s="11" t="s">
        <v>2653</v>
      </c>
      <c r="AQ161" s="11" t="s">
        <v>2653</v>
      </c>
      <c r="AR161" s="11" t="b">
        <f t="shared" si="65"/>
        <v>1</v>
      </c>
      <c r="AS161" s="11" t="s">
        <v>61</v>
      </c>
      <c r="AT161" s="11"/>
      <c r="AU161" s="11"/>
      <c r="AV161" s="11"/>
      <c r="AW161" s="11"/>
      <c r="AX161" s="12" t="s">
        <v>61</v>
      </c>
      <c r="AY161" s="11" t="s">
        <v>9734</v>
      </c>
      <c r="AZ161" s="12" t="s">
        <v>158</v>
      </c>
      <c r="BA161" s="12" t="b">
        <f t="shared" si="66"/>
        <v>0</v>
      </c>
      <c r="BB161" s="12" t="s">
        <v>63</v>
      </c>
      <c r="BC161" s="11" t="s">
        <v>9735</v>
      </c>
      <c r="BD161" s="12" t="s">
        <v>159</v>
      </c>
      <c r="BE161" s="12" t="b">
        <f t="shared" si="67"/>
        <v>0</v>
      </c>
      <c r="BF161" s="13" t="s">
        <v>2675</v>
      </c>
      <c r="BG161" s="13" t="s">
        <v>9736</v>
      </c>
      <c r="BH161" s="11" t="s">
        <v>203</v>
      </c>
      <c r="BI161" s="11" t="s">
        <v>203</v>
      </c>
      <c r="BJ161" s="11" t="b">
        <f t="shared" si="68"/>
        <v>1</v>
      </c>
      <c r="BK161" s="11" t="s">
        <v>2676</v>
      </c>
      <c r="BL161" s="11" t="s">
        <v>2656</v>
      </c>
      <c r="BM161" s="11" t="b">
        <f t="shared" si="69"/>
        <v>0</v>
      </c>
      <c r="BN161" s="11" t="s">
        <v>2657</v>
      </c>
      <c r="BO161" s="11" t="s">
        <v>9737</v>
      </c>
      <c r="BP161" s="11" t="s">
        <v>2659</v>
      </c>
      <c r="BQ161" s="11" t="b">
        <f t="shared" si="70"/>
        <v>0</v>
      </c>
      <c r="BR161" s="11" t="s">
        <v>203</v>
      </c>
      <c r="BS161" s="11" t="s">
        <v>203</v>
      </c>
      <c r="BT161" s="11" t="b">
        <f t="shared" si="71"/>
        <v>1</v>
      </c>
      <c r="BU161" s="11" t="s">
        <v>2677</v>
      </c>
      <c r="BV161" s="12" t="s">
        <v>2656</v>
      </c>
      <c r="BW161" s="12" t="b">
        <f t="shared" si="72"/>
        <v>0</v>
      </c>
      <c r="BX161" s="11" t="s">
        <v>2657</v>
      </c>
      <c r="BY161" s="11" t="s">
        <v>9738</v>
      </c>
      <c r="BZ161" s="12" t="s">
        <v>2659</v>
      </c>
      <c r="CA161" s="12" t="b">
        <f t="shared" si="73"/>
        <v>0</v>
      </c>
      <c r="CB161" s="11" t="s">
        <v>254</v>
      </c>
      <c r="CC161" s="11" t="s">
        <v>254</v>
      </c>
      <c r="CD161" s="11" t="b">
        <f t="shared" si="74"/>
        <v>1</v>
      </c>
      <c r="CE161" s="12" t="s">
        <v>63</v>
      </c>
      <c r="CF161" s="12" t="s">
        <v>63</v>
      </c>
      <c r="CG161" s="12" t="b">
        <f t="shared" si="75"/>
        <v>1</v>
      </c>
      <c r="CH161" s="19" t="s">
        <v>63</v>
      </c>
      <c r="CI161" s="12" t="s">
        <v>63</v>
      </c>
      <c r="CJ161" s="12" t="s">
        <v>63</v>
      </c>
      <c r="CK161" s="12" t="b">
        <f t="shared" si="76"/>
        <v>1</v>
      </c>
      <c r="CL161" s="25"/>
      <c r="CM161" s="11" t="s">
        <v>802</v>
      </c>
      <c r="CN161" s="11" t="s">
        <v>803</v>
      </c>
      <c r="CO161" s="11" t="b">
        <f t="shared" si="77"/>
        <v>0</v>
      </c>
      <c r="CP161" s="12" t="s">
        <v>63</v>
      </c>
      <c r="CQ161" s="12" t="s">
        <v>63</v>
      </c>
      <c r="CR161" s="12" t="b">
        <f t="shared" si="78"/>
        <v>1</v>
      </c>
      <c r="CS161" s="11" t="b">
        <v>0</v>
      </c>
      <c r="CT161" s="11" t="s">
        <v>69</v>
      </c>
      <c r="CU161" s="11" t="b">
        <f t="shared" si="79"/>
        <v>1</v>
      </c>
      <c r="CV161" s="12" t="s">
        <v>804</v>
      </c>
      <c r="CW161" s="12" t="s">
        <v>63</v>
      </c>
      <c r="CX161" s="12" t="b">
        <f t="shared" si="80"/>
        <v>0</v>
      </c>
      <c r="CY161" s="25"/>
      <c r="CZ161" s="11" t="s">
        <v>71</v>
      </c>
      <c r="DA161" s="11" t="s">
        <v>71</v>
      </c>
      <c r="DB161" s="11" t="b">
        <f t="shared" si="81"/>
        <v>1</v>
      </c>
      <c r="DC161" s="11" t="s">
        <v>212</v>
      </c>
      <c r="DD161" s="12" t="s">
        <v>73</v>
      </c>
      <c r="DE161" s="12" t="s">
        <v>73</v>
      </c>
      <c r="DF161" s="13" t="b">
        <f t="shared" si="82"/>
        <v>1</v>
      </c>
      <c r="DG161" s="12" t="s">
        <v>73</v>
      </c>
      <c r="DH161" s="12" t="s">
        <v>73</v>
      </c>
      <c r="DI161" s="12" t="b">
        <f t="shared" si="83"/>
        <v>1</v>
      </c>
      <c r="DJ161" s="12" t="s">
        <v>73</v>
      </c>
      <c r="DK161" s="12" t="s">
        <v>73</v>
      </c>
      <c r="DL161" s="12" t="s">
        <v>73</v>
      </c>
      <c r="DM161" s="12" t="s">
        <v>73</v>
      </c>
      <c r="DN161" s="12" t="s">
        <v>73</v>
      </c>
      <c r="DO161" s="12" t="s">
        <v>73</v>
      </c>
      <c r="DP161" s="12" t="s">
        <v>73</v>
      </c>
      <c r="DQ161" s="12" t="s">
        <v>73</v>
      </c>
      <c r="DR161" s="12" t="s">
        <v>73</v>
      </c>
      <c r="DS161" s="12" t="s">
        <v>73</v>
      </c>
      <c r="DT161" s="12" t="s">
        <v>73</v>
      </c>
      <c r="DU161" s="25"/>
      <c r="DV161" s="11" t="s">
        <v>2678</v>
      </c>
      <c r="DW161" s="11" t="s">
        <v>2667</v>
      </c>
      <c r="DX161" s="13" t="s">
        <v>2667</v>
      </c>
      <c r="DY161" s="12" t="s">
        <v>9037</v>
      </c>
      <c r="DZ161" s="12" t="s">
        <v>9038</v>
      </c>
      <c r="EA161" s="14" t="s">
        <v>63</v>
      </c>
      <c r="EB161" s="14">
        <v>45157</v>
      </c>
      <c r="EC161" s="14">
        <v>45346</v>
      </c>
      <c r="ED161" s="14">
        <v>45346</v>
      </c>
      <c r="EE161" s="136" t="b">
        <f>Table4[[#This Row],[Laatst gewijzigd op]]=Table4[[#This Row],[LastModifiedOn21]]</f>
        <v>1</v>
      </c>
      <c r="EF161" s="97"/>
    </row>
    <row r="162" spans="1:136" s="15" customFormat="1" ht="12.75" customHeight="1">
      <c r="A162" s="96">
        <v>160</v>
      </c>
      <c r="B162" s="44" t="s">
        <v>2680</v>
      </c>
      <c r="C162" s="44" t="s">
        <v>2680</v>
      </c>
      <c r="D162" s="44" t="b">
        <f t="shared" si="56"/>
        <v>1</v>
      </c>
      <c r="E162" s="44" t="s">
        <v>2681</v>
      </c>
      <c r="F162" s="44" t="s">
        <v>2682</v>
      </c>
      <c r="G162" s="44" t="s">
        <v>2682</v>
      </c>
      <c r="H162" s="44" t="b">
        <f t="shared" si="57"/>
        <v>1</v>
      </c>
      <c r="I162" s="11" t="s">
        <v>2683</v>
      </c>
      <c r="J162" s="12">
        <v>3620</v>
      </c>
      <c r="K162" s="12">
        <v>3438</v>
      </c>
      <c r="L162" s="13" t="s">
        <v>2684</v>
      </c>
      <c r="M162" s="13" t="s">
        <v>8841</v>
      </c>
      <c r="N162" s="13" t="s">
        <v>8874</v>
      </c>
      <c r="O162" s="13" t="s">
        <v>2514</v>
      </c>
      <c r="P162" s="25"/>
      <c r="Q162" s="11" t="s">
        <v>2685</v>
      </c>
      <c r="R162" s="11" t="s">
        <v>2685</v>
      </c>
      <c r="S162" s="11" t="b">
        <f t="shared" si="58"/>
        <v>1</v>
      </c>
      <c r="T162" s="11" t="s">
        <v>2686</v>
      </c>
      <c r="U162" s="11" t="s">
        <v>2687</v>
      </c>
      <c r="V162" s="11" t="s">
        <v>2687</v>
      </c>
      <c r="W162" s="11" t="b">
        <f t="shared" si="59"/>
        <v>1</v>
      </c>
      <c r="X162" s="11" t="s">
        <v>2688</v>
      </c>
      <c r="Y162" s="11" t="s">
        <v>2688</v>
      </c>
      <c r="Z162" s="11" t="b">
        <f t="shared" si="60"/>
        <v>1</v>
      </c>
      <c r="AA162" s="11" t="s">
        <v>2688</v>
      </c>
      <c r="AB162" s="11" t="s">
        <v>2688</v>
      </c>
      <c r="AC162" s="11" t="s">
        <v>2688</v>
      </c>
      <c r="AD162" s="11" t="b">
        <f t="shared" si="61"/>
        <v>1</v>
      </c>
      <c r="AE162" s="11" t="s">
        <v>2689</v>
      </c>
      <c r="AF162" s="11" t="s">
        <v>2689</v>
      </c>
      <c r="AG162" s="11" t="b">
        <f t="shared" si="62"/>
        <v>1</v>
      </c>
      <c r="AH162" s="11" t="s">
        <v>2650</v>
      </c>
      <c r="AI162" s="11" t="s">
        <v>2651</v>
      </c>
      <c r="AJ162" s="11" t="s">
        <v>2651</v>
      </c>
      <c r="AK162" s="11" t="b">
        <f t="shared" si="63"/>
        <v>1</v>
      </c>
      <c r="AL162" s="11" t="s">
        <v>2652</v>
      </c>
      <c r="AM162" s="11" t="s">
        <v>2652</v>
      </c>
      <c r="AN162" s="11" t="b">
        <f t="shared" si="64"/>
        <v>1</v>
      </c>
      <c r="AO162" s="11" t="s">
        <v>2531</v>
      </c>
      <c r="AP162" s="11" t="s">
        <v>2653</v>
      </c>
      <c r="AQ162" s="11" t="s">
        <v>2653</v>
      </c>
      <c r="AR162" s="11" t="b">
        <f t="shared" si="65"/>
        <v>1</v>
      </c>
      <c r="AS162" s="11" t="s">
        <v>61</v>
      </c>
      <c r="AT162" s="11"/>
      <c r="AU162" s="11"/>
      <c r="AV162" s="11"/>
      <c r="AW162" s="11"/>
      <c r="AX162" s="12" t="s">
        <v>61</v>
      </c>
      <c r="AY162" s="11" t="s">
        <v>9739</v>
      </c>
      <c r="AZ162" s="12" t="s">
        <v>158</v>
      </c>
      <c r="BA162" s="12" t="b">
        <f t="shared" si="66"/>
        <v>0</v>
      </c>
      <c r="BB162" s="12" t="s">
        <v>63</v>
      </c>
      <c r="BC162" s="11" t="s">
        <v>9740</v>
      </c>
      <c r="BD162" s="12" t="s">
        <v>159</v>
      </c>
      <c r="BE162" s="12" t="b">
        <f t="shared" si="67"/>
        <v>0</v>
      </c>
      <c r="BF162" s="13" t="s">
        <v>2690</v>
      </c>
      <c r="BG162" s="13" t="s">
        <v>9741</v>
      </c>
      <c r="BH162" s="11" t="s">
        <v>203</v>
      </c>
      <c r="BI162" s="11" t="s">
        <v>203</v>
      </c>
      <c r="BJ162" s="11" t="b">
        <f t="shared" si="68"/>
        <v>1</v>
      </c>
      <c r="BK162" s="11" t="s">
        <v>2676</v>
      </c>
      <c r="BL162" s="11" t="s">
        <v>2676</v>
      </c>
      <c r="BM162" s="11" t="b">
        <f t="shared" si="69"/>
        <v>1</v>
      </c>
      <c r="BN162" s="11" t="s">
        <v>2657</v>
      </c>
      <c r="BO162" s="11" t="s">
        <v>9742</v>
      </c>
      <c r="BP162" s="11" t="s">
        <v>2691</v>
      </c>
      <c r="BQ162" s="11" t="b">
        <f t="shared" si="70"/>
        <v>0</v>
      </c>
      <c r="BR162" s="11" t="s">
        <v>203</v>
      </c>
      <c r="BS162" s="11" t="s">
        <v>203</v>
      </c>
      <c r="BT162" s="11" t="b">
        <f t="shared" si="71"/>
        <v>1</v>
      </c>
      <c r="BU162" s="11" t="s">
        <v>2677</v>
      </c>
      <c r="BV162" s="12" t="s">
        <v>2677</v>
      </c>
      <c r="BW162" s="12" t="b">
        <f t="shared" si="72"/>
        <v>1</v>
      </c>
      <c r="BX162" s="11" t="s">
        <v>2657</v>
      </c>
      <c r="BY162" s="11" t="s">
        <v>9743</v>
      </c>
      <c r="BZ162" s="12" t="s">
        <v>2692</v>
      </c>
      <c r="CA162" s="12" t="b">
        <f t="shared" si="73"/>
        <v>0</v>
      </c>
      <c r="CB162" s="11" t="s">
        <v>254</v>
      </c>
      <c r="CC162" s="11" t="s">
        <v>254</v>
      </c>
      <c r="CD162" s="11" t="b">
        <f t="shared" si="74"/>
        <v>1</v>
      </c>
      <c r="CE162" s="12" t="s">
        <v>63</v>
      </c>
      <c r="CF162" s="12" t="s">
        <v>63</v>
      </c>
      <c r="CG162" s="12" t="b">
        <f t="shared" si="75"/>
        <v>1</v>
      </c>
      <c r="CH162" s="19" t="s">
        <v>63</v>
      </c>
      <c r="CI162" s="12" t="s">
        <v>63</v>
      </c>
      <c r="CJ162" s="12" t="s">
        <v>63</v>
      </c>
      <c r="CK162" s="12" t="b">
        <f t="shared" si="76"/>
        <v>1</v>
      </c>
      <c r="CL162" s="25"/>
      <c r="CM162" s="11" t="s">
        <v>802</v>
      </c>
      <c r="CN162" s="11" t="s">
        <v>803</v>
      </c>
      <c r="CO162" s="11" t="b">
        <f t="shared" si="77"/>
        <v>0</v>
      </c>
      <c r="CP162" s="12" t="s">
        <v>63</v>
      </c>
      <c r="CQ162" s="12" t="s">
        <v>63</v>
      </c>
      <c r="CR162" s="12" t="b">
        <f t="shared" si="78"/>
        <v>1</v>
      </c>
      <c r="CS162" s="11" t="b">
        <v>0</v>
      </c>
      <c r="CT162" s="11" t="s">
        <v>69</v>
      </c>
      <c r="CU162" s="11" t="b">
        <f t="shared" si="79"/>
        <v>1</v>
      </c>
      <c r="CV162" s="12" t="s">
        <v>804</v>
      </c>
      <c r="CW162" s="12" t="s">
        <v>63</v>
      </c>
      <c r="CX162" s="12" t="b">
        <f t="shared" si="80"/>
        <v>0</v>
      </c>
      <c r="CY162" s="25"/>
      <c r="CZ162" s="11" t="s">
        <v>71</v>
      </c>
      <c r="DA162" s="11" t="s">
        <v>71</v>
      </c>
      <c r="DB162" s="11" t="b">
        <f t="shared" si="81"/>
        <v>1</v>
      </c>
      <c r="DC162" s="11" t="s">
        <v>212</v>
      </c>
      <c r="DD162" s="12" t="s">
        <v>73</v>
      </c>
      <c r="DE162" s="12" t="s">
        <v>73</v>
      </c>
      <c r="DF162" s="13" t="b">
        <f t="shared" si="82"/>
        <v>1</v>
      </c>
      <c r="DG162" s="12" t="s">
        <v>73</v>
      </c>
      <c r="DH162" s="12" t="s">
        <v>73</v>
      </c>
      <c r="DI162" s="12" t="b">
        <f t="shared" si="83"/>
        <v>1</v>
      </c>
      <c r="DJ162" s="12" t="s">
        <v>73</v>
      </c>
      <c r="DK162" s="12" t="s">
        <v>73</v>
      </c>
      <c r="DL162" s="12" t="s">
        <v>73</v>
      </c>
      <c r="DM162" s="12" t="s">
        <v>73</v>
      </c>
      <c r="DN162" s="12" t="s">
        <v>73</v>
      </c>
      <c r="DO162" s="12" t="s">
        <v>73</v>
      </c>
      <c r="DP162" s="12" t="s">
        <v>73</v>
      </c>
      <c r="DQ162" s="12" t="s">
        <v>73</v>
      </c>
      <c r="DR162" s="12" t="s">
        <v>73</v>
      </c>
      <c r="DS162" s="12" t="s">
        <v>73</v>
      </c>
      <c r="DT162" s="12" t="s">
        <v>73</v>
      </c>
      <c r="DU162" s="25"/>
      <c r="DV162" s="11" t="s">
        <v>2693</v>
      </c>
      <c r="DW162" s="11" t="s">
        <v>2683</v>
      </c>
      <c r="DX162" s="13" t="s">
        <v>2683</v>
      </c>
      <c r="DY162" s="12" t="s">
        <v>9037</v>
      </c>
      <c r="DZ162" s="12" t="s">
        <v>9038</v>
      </c>
      <c r="EA162" s="14" t="s">
        <v>63</v>
      </c>
      <c r="EB162" s="14">
        <v>44702</v>
      </c>
      <c r="EC162" s="14">
        <v>45346</v>
      </c>
      <c r="ED162" s="14">
        <v>45346</v>
      </c>
      <c r="EE162" s="136" t="b">
        <f>Table4[[#This Row],[Laatst gewijzigd op]]=Table4[[#This Row],[LastModifiedOn21]]</f>
        <v>1</v>
      </c>
      <c r="EF162" s="97"/>
    </row>
    <row r="163" spans="1:136" s="15" customFormat="1" ht="12.75" customHeight="1">
      <c r="A163" s="96">
        <v>161</v>
      </c>
      <c r="B163" s="44" t="s">
        <v>2695</v>
      </c>
      <c r="C163" s="44" t="s">
        <v>2695</v>
      </c>
      <c r="D163" s="44" t="b">
        <f t="shared" si="56"/>
        <v>1</v>
      </c>
      <c r="E163" s="44" t="s">
        <v>2696</v>
      </c>
      <c r="F163" s="44" t="s">
        <v>2697</v>
      </c>
      <c r="G163" s="44" t="s">
        <v>2698</v>
      </c>
      <c r="H163" s="44" t="b">
        <f t="shared" si="57"/>
        <v>0</v>
      </c>
      <c r="I163" s="11" t="s">
        <v>1333</v>
      </c>
      <c r="J163" s="12">
        <v>1668</v>
      </c>
      <c r="K163" s="12">
        <v>1195</v>
      </c>
      <c r="L163" s="13" t="s">
        <v>2699</v>
      </c>
      <c r="M163" s="13" t="s">
        <v>8841</v>
      </c>
      <c r="N163" s="13" t="s">
        <v>8874</v>
      </c>
      <c r="O163" s="13" t="s">
        <v>2514</v>
      </c>
      <c r="P163" s="25"/>
      <c r="Q163" s="11" t="s">
        <v>2700</v>
      </c>
      <c r="R163" s="11" t="s">
        <v>2700</v>
      </c>
      <c r="S163" s="11" t="b">
        <f t="shared" si="58"/>
        <v>1</v>
      </c>
      <c r="T163" s="11" t="s">
        <v>2701</v>
      </c>
      <c r="U163" s="11" t="s">
        <v>2702</v>
      </c>
      <c r="V163" s="11" t="s">
        <v>2702</v>
      </c>
      <c r="W163" s="11" t="b">
        <f t="shared" si="59"/>
        <v>1</v>
      </c>
      <c r="X163" s="11" t="s">
        <v>2703</v>
      </c>
      <c r="Y163" s="11" t="s">
        <v>2703</v>
      </c>
      <c r="Z163" s="11" t="b">
        <f t="shared" si="60"/>
        <v>1</v>
      </c>
      <c r="AA163" s="11" t="s">
        <v>2703</v>
      </c>
      <c r="AB163" s="11" t="s">
        <v>2703</v>
      </c>
      <c r="AC163" s="11" t="s">
        <v>2703</v>
      </c>
      <c r="AD163" s="11" t="b">
        <f t="shared" si="61"/>
        <v>1</v>
      </c>
      <c r="AE163" s="11" t="s">
        <v>2704</v>
      </c>
      <c r="AF163" s="11" t="s">
        <v>2704</v>
      </c>
      <c r="AG163" s="11" t="b">
        <f t="shared" si="62"/>
        <v>1</v>
      </c>
      <c r="AH163" s="11" t="s">
        <v>2705</v>
      </c>
      <c r="AI163" s="11" t="s">
        <v>2706</v>
      </c>
      <c r="AJ163" s="11" t="s">
        <v>2706</v>
      </c>
      <c r="AK163" s="11" t="b">
        <f t="shared" si="63"/>
        <v>1</v>
      </c>
      <c r="AL163" s="11" t="s">
        <v>2652</v>
      </c>
      <c r="AM163" s="11" t="s">
        <v>2652</v>
      </c>
      <c r="AN163" s="11" t="b">
        <f t="shared" si="64"/>
        <v>1</v>
      </c>
      <c r="AO163" s="11" t="s">
        <v>2531</v>
      </c>
      <c r="AP163" s="11" t="s">
        <v>2653</v>
      </c>
      <c r="AQ163" s="11" t="s">
        <v>2653</v>
      </c>
      <c r="AR163" s="11" t="b">
        <f t="shared" si="65"/>
        <v>1</v>
      </c>
      <c r="AS163" s="11" t="s">
        <v>61</v>
      </c>
      <c r="AT163" s="11"/>
      <c r="AU163" s="11"/>
      <c r="AV163" s="11"/>
      <c r="AW163" s="11"/>
      <c r="AX163" s="12" t="s">
        <v>61</v>
      </c>
      <c r="AY163" s="11" t="s">
        <v>9744</v>
      </c>
      <c r="AZ163" s="12" t="s">
        <v>111</v>
      </c>
      <c r="BA163" s="12" t="b">
        <f t="shared" si="66"/>
        <v>0</v>
      </c>
      <c r="BB163" s="12" t="s">
        <v>63</v>
      </c>
      <c r="BC163" s="11" t="s">
        <v>9745</v>
      </c>
      <c r="BD163" s="12" t="s">
        <v>112</v>
      </c>
      <c r="BE163" s="12" t="b">
        <f t="shared" si="67"/>
        <v>0</v>
      </c>
      <c r="BF163" s="13" t="s">
        <v>2707</v>
      </c>
      <c r="BG163" s="13" t="s">
        <v>2655</v>
      </c>
      <c r="BH163" s="11" t="s">
        <v>203</v>
      </c>
      <c r="BI163" s="11" t="s">
        <v>203</v>
      </c>
      <c r="BJ163" s="11" t="b">
        <f t="shared" si="68"/>
        <v>1</v>
      </c>
      <c r="BK163" s="11" t="s">
        <v>2535</v>
      </c>
      <c r="BL163" s="11" t="s">
        <v>2535</v>
      </c>
      <c r="BM163" s="11" t="b">
        <f t="shared" si="69"/>
        <v>1</v>
      </c>
      <c r="BN163" s="11" t="s">
        <v>2657</v>
      </c>
      <c r="BO163" s="11" t="s">
        <v>9737</v>
      </c>
      <c r="BP163" s="11" t="s">
        <v>2659</v>
      </c>
      <c r="BQ163" s="11" t="b">
        <f t="shared" si="70"/>
        <v>0</v>
      </c>
      <c r="BR163" s="11" t="s">
        <v>203</v>
      </c>
      <c r="BS163" s="11" t="s">
        <v>203</v>
      </c>
      <c r="BT163" s="11" t="b">
        <f t="shared" si="71"/>
        <v>1</v>
      </c>
      <c r="BU163" s="11" t="s">
        <v>2538</v>
      </c>
      <c r="BV163" s="12" t="s">
        <v>2538</v>
      </c>
      <c r="BW163" s="12" t="b">
        <f t="shared" si="72"/>
        <v>1</v>
      </c>
      <c r="BX163" s="11" t="s">
        <v>2657</v>
      </c>
      <c r="BY163" s="11" t="s">
        <v>9738</v>
      </c>
      <c r="BZ163" s="12" t="s">
        <v>2708</v>
      </c>
      <c r="CA163" s="12" t="b">
        <f t="shared" si="73"/>
        <v>0</v>
      </c>
      <c r="CB163" s="11" t="s">
        <v>254</v>
      </c>
      <c r="CC163" s="11" t="s">
        <v>254</v>
      </c>
      <c r="CD163" s="11" t="b">
        <f t="shared" si="74"/>
        <v>1</v>
      </c>
      <c r="CE163" s="12" t="s">
        <v>63</v>
      </c>
      <c r="CF163" s="12" t="s">
        <v>63</v>
      </c>
      <c r="CG163" s="12" t="b">
        <f t="shared" si="75"/>
        <v>1</v>
      </c>
      <c r="CH163" s="19" t="s">
        <v>63</v>
      </c>
      <c r="CI163" s="12" t="s">
        <v>63</v>
      </c>
      <c r="CJ163" s="12" t="s">
        <v>63</v>
      </c>
      <c r="CK163" s="12" t="b">
        <f t="shared" si="76"/>
        <v>1</v>
      </c>
      <c r="CL163" s="25"/>
      <c r="CM163" s="11" t="s">
        <v>1128</v>
      </c>
      <c r="CN163" s="11" t="s">
        <v>1309</v>
      </c>
      <c r="CO163" s="11" t="b">
        <f t="shared" si="77"/>
        <v>0</v>
      </c>
      <c r="CP163" s="12" t="s">
        <v>63</v>
      </c>
      <c r="CQ163" s="12" t="s">
        <v>63</v>
      </c>
      <c r="CR163" s="12" t="b">
        <f t="shared" si="78"/>
        <v>1</v>
      </c>
      <c r="CS163" s="11" t="b">
        <v>0</v>
      </c>
      <c r="CT163" s="11" t="s">
        <v>69</v>
      </c>
      <c r="CU163" s="11" t="b">
        <f t="shared" si="79"/>
        <v>1</v>
      </c>
      <c r="CV163" s="12" t="s">
        <v>1130</v>
      </c>
      <c r="CW163" s="12" t="s">
        <v>63</v>
      </c>
      <c r="CX163" s="12" t="b">
        <f t="shared" si="80"/>
        <v>0</v>
      </c>
      <c r="CY163" s="25"/>
      <c r="CZ163" s="11" t="s">
        <v>409</v>
      </c>
      <c r="DA163" s="11" t="s">
        <v>410</v>
      </c>
      <c r="DB163" s="11" t="b">
        <f t="shared" si="81"/>
        <v>0</v>
      </c>
      <c r="DC163" s="11" t="s">
        <v>212</v>
      </c>
      <c r="DD163" s="12" t="s">
        <v>73</v>
      </c>
      <c r="DE163" s="12" t="s">
        <v>73</v>
      </c>
      <c r="DF163" s="13" t="b">
        <f t="shared" si="82"/>
        <v>1</v>
      </c>
      <c r="DG163" s="12" t="s">
        <v>73</v>
      </c>
      <c r="DH163" s="12" t="s">
        <v>73</v>
      </c>
      <c r="DI163" s="12" t="b">
        <f t="shared" si="83"/>
        <v>1</v>
      </c>
      <c r="DJ163" s="12" t="s">
        <v>73</v>
      </c>
      <c r="DK163" s="12" t="s">
        <v>73</v>
      </c>
      <c r="DL163" s="12" t="s">
        <v>73</v>
      </c>
      <c r="DM163" s="12" t="s">
        <v>73</v>
      </c>
      <c r="DN163" s="12" t="s">
        <v>73</v>
      </c>
      <c r="DO163" s="12" t="s">
        <v>73</v>
      </c>
      <c r="DP163" s="12" t="s">
        <v>73</v>
      </c>
      <c r="DQ163" s="12" t="s">
        <v>73</v>
      </c>
      <c r="DR163" s="12" t="s">
        <v>73</v>
      </c>
      <c r="DS163" s="12" t="s">
        <v>73</v>
      </c>
      <c r="DT163" s="12" t="s">
        <v>73</v>
      </c>
      <c r="DU163" s="25"/>
      <c r="DV163" s="11" t="s">
        <v>2709</v>
      </c>
      <c r="DW163" s="11" t="s">
        <v>9216</v>
      </c>
      <c r="DX163" s="13" t="s">
        <v>9746</v>
      </c>
      <c r="DY163" s="12" t="s">
        <v>9037</v>
      </c>
      <c r="DZ163" s="12" t="s">
        <v>9038</v>
      </c>
      <c r="EA163" s="14" t="s">
        <v>63</v>
      </c>
      <c r="EB163" s="14">
        <v>45802</v>
      </c>
      <c r="EC163" s="14">
        <v>45801</v>
      </c>
      <c r="ED163" s="14">
        <v>45801</v>
      </c>
      <c r="EE163" s="136" t="b">
        <f>Table4[[#This Row],[Laatst gewijzigd op]]=Table4[[#This Row],[LastModifiedOn21]]</f>
        <v>1</v>
      </c>
      <c r="EF163" s="97"/>
    </row>
    <row r="164" spans="1:136" s="15" customFormat="1" ht="12.75" customHeight="1">
      <c r="A164" s="96">
        <v>162</v>
      </c>
      <c r="B164" s="44" t="s">
        <v>2711</v>
      </c>
      <c r="C164" s="44" t="s">
        <v>2711</v>
      </c>
      <c r="D164" s="44" t="b">
        <f t="shared" si="56"/>
        <v>1</v>
      </c>
      <c r="E164" s="44" t="s">
        <v>2712</v>
      </c>
      <c r="F164" s="44" t="s">
        <v>2713</v>
      </c>
      <c r="G164" s="44" t="s">
        <v>2714</v>
      </c>
      <c r="H164" s="44" t="b">
        <f t="shared" si="57"/>
        <v>0</v>
      </c>
      <c r="I164" s="11" t="s">
        <v>2715</v>
      </c>
      <c r="J164" s="12">
        <v>1669</v>
      </c>
      <c r="K164" s="12">
        <v>1195</v>
      </c>
      <c r="L164" s="13" t="s">
        <v>2716</v>
      </c>
      <c r="M164" s="13" t="s">
        <v>8841</v>
      </c>
      <c r="N164" s="13" t="s">
        <v>8874</v>
      </c>
      <c r="O164" s="13" t="s">
        <v>2514</v>
      </c>
      <c r="P164" s="25"/>
      <c r="Q164" s="11" t="s">
        <v>1317</v>
      </c>
      <c r="R164" s="11" t="s">
        <v>1317</v>
      </c>
      <c r="S164" s="11" t="b">
        <f t="shared" si="58"/>
        <v>1</v>
      </c>
      <c r="T164" s="11" t="s">
        <v>1768</v>
      </c>
      <c r="U164" s="11" t="s">
        <v>1319</v>
      </c>
      <c r="V164" s="11" t="s">
        <v>1319</v>
      </c>
      <c r="W164" s="11" t="b">
        <f t="shared" si="59"/>
        <v>1</v>
      </c>
      <c r="X164" s="11" t="s">
        <v>1320</v>
      </c>
      <c r="Y164" s="11" t="s">
        <v>1320</v>
      </c>
      <c r="Z164" s="11" t="b">
        <f t="shared" si="60"/>
        <v>1</v>
      </c>
      <c r="AA164" s="11" t="s">
        <v>1320</v>
      </c>
      <c r="AB164" s="11" t="s">
        <v>1320</v>
      </c>
      <c r="AC164" s="11" t="s">
        <v>1320</v>
      </c>
      <c r="AD164" s="11" t="b">
        <f t="shared" si="61"/>
        <v>1</v>
      </c>
      <c r="AE164" s="11" t="s">
        <v>1321</v>
      </c>
      <c r="AF164" s="11" t="s">
        <v>1321</v>
      </c>
      <c r="AG164" s="11" t="b">
        <f t="shared" si="62"/>
        <v>1</v>
      </c>
      <c r="AH164" s="11" t="s">
        <v>2717</v>
      </c>
      <c r="AI164" s="11" t="s">
        <v>2718</v>
      </c>
      <c r="AJ164" s="11" t="s">
        <v>2718</v>
      </c>
      <c r="AK164" s="11" t="b">
        <f t="shared" si="63"/>
        <v>1</v>
      </c>
      <c r="AL164" s="12" t="s">
        <v>63</v>
      </c>
      <c r="AM164" s="11" t="s">
        <v>63</v>
      </c>
      <c r="AN164" s="11" t="b">
        <f t="shared" si="64"/>
        <v>1</v>
      </c>
      <c r="AO164" s="12" t="s">
        <v>63</v>
      </c>
      <c r="AP164" s="12" t="s">
        <v>63</v>
      </c>
      <c r="AQ164" s="11" t="s">
        <v>63</v>
      </c>
      <c r="AR164" s="11" t="b">
        <f t="shared" si="65"/>
        <v>1</v>
      </c>
      <c r="AS164" s="11" t="s">
        <v>61</v>
      </c>
      <c r="AT164" s="11"/>
      <c r="AU164" s="11"/>
      <c r="AV164" s="11"/>
      <c r="AW164" s="11"/>
      <c r="AX164" s="12" t="s">
        <v>61</v>
      </c>
      <c r="AY164" s="11" t="s">
        <v>9045</v>
      </c>
      <c r="AZ164" s="12" t="s">
        <v>111</v>
      </c>
      <c r="BA164" s="12" t="b">
        <f t="shared" si="66"/>
        <v>0</v>
      </c>
      <c r="BB164" s="12" t="s">
        <v>63</v>
      </c>
      <c r="BC164" s="11" t="s">
        <v>9117</v>
      </c>
      <c r="BD164" s="12" t="s">
        <v>112</v>
      </c>
      <c r="BE164" s="12" t="b">
        <f t="shared" si="67"/>
        <v>0</v>
      </c>
      <c r="BF164" s="13" t="s">
        <v>2719</v>
      </c>
      <c r="BG164" s="13" t="s">
        <v>63</v>
      </c>
      <c r="BH164" s="11" t="s">
        <v>203</v>
      </c>
      <c r="BI164" s="11" t="s">
        <v>203</v>
      </c>
      <c r="BJ164" s="11" t="b">
        <f t="shared" si="68"/>
        <v>1</v>
      </c>
      <c r="BK164" s="11" t="s">
        <v>2720</v>
      </c>
      <c r="BL164" s="11" t="s">
        <v>2720</v>
      </c>
      <c r="BM164" s="11" t="b">
        <f t="shared" si="69"/>
        <v>1</v>
      </c>
      <c r="BN164" s="11" t="s">
        <v>2721</v>
      </c>
      <c r="BO164" s="11" t="s">
        <v>2722</v>
      </c>
      <c r="BP164" s="11" t="s">
        <v>2723</v>
      </c>
      <c r="BQ164" s="11" t="b">
        <f t="shared" si="70"/>
        <v>0</v>
      </c>
      <c r="BR164" s="11" t="s">
        <v>203</v>
      </c>
      <c r="BS164" s="11" t="s">
        <v>203</v>
      </c>
      <c r="BT164" s="11" t="b">
        <f t="shared" si="71"/>
        <v>1</v>
      </c>
      <c r="BU164" s="11" t="s">
        <v>2724</v>
      </c>
      <c r="BV164" s="12" t="s">
        <v>2724</v>
      </c>
      <c r="BW164" s="12" t="b">
        <f t="shared" si="72"/>
        <v>1</v>
      </c>
      <c r="BX164" s="11" t="s">
        <v>2721</v>
      </c>
      <c r="BY164" s="11" t="s">
        <v>2725</v>
      </c>
      <c r="BZ164" s="12" t="s">
        <v>2726</v>
      </c>
      <c r="CA164" s="12" t="b">
        <f t="shared" si="73"/>
        <v>0</v>
      </c>
      <c r="CB164" s="11" t="s">
        <v>254</v>
      </c>
      <c r="CC164" s="11" t="s">
        <v>254</v>
      </c>
      <c r="CD164" s="11" t="b">
        <f t="shared" si="74"/>
        <v>1</v>
      </c>
      <c r="CE164" s="12" t="s">
        <v>63</v>
      </c>
      <c r="CF164" s="12" t="s">
        <v>63</v>
      </c>
      <c r="CG164" s="12" t="b">
        <f t="shared" si="75"/>
        <v>1</v>
      </c>
      <c r="CH164" s="19" t="s">
        <v>63</v>
      </c>
      <c r="CI164" s="12" t="s">
        <v>63</v>
      </c>
      <c r="CJ164" s="12" t="s">
        <v>63</v>
      </c>
      <c r="CK164" s="12" t="b">
        <f t="shared" si="76"/>
        <v>1</v>
      </c>
      <c r="CL164" s="25"/>
      <c r="CM164" s="11" t="s">
        <v>135</v>
      </c>
      <c r="CN164" s="11" t="s">
        <v>8917</v>
      </c>
      <c r="CO164" s="11" t="b">
        <f t="shared" si="77"/>
        <v>0</v>
      </c>
      <c r="CP164" s="11" t="s">
        <v>1326</v>
      </c>
      <c r="CQ164" s="12" t="s">
        <v>1327</v>
      </c>
      <c r="CR164" s="12" t="b">
        <f t="shared" si="78"/>
        <v>0</v>
      </c>
      <c r="CS164" s="11" t="b">
        <v>0</v>
      </c>
      <c r="CT164" s="11" t="s">
        <v>114</v>
      </c>
      <c r="CU164" s="11" t="b">
        <f t="shared" si="79"/>
        <v>1</v>
      </c>
      <c r="CV164" s="12" t="s">
        <v>63</v>
      </c>
      <c r="CW164" s="12" t="s">
        <v>63</v>
      </c>
      <c r="CX164" s="12" t="b">
        <f t="shared" si="80"/>
        <v>1</v>
      </c>
      <c r="CY164" s="25"/>
      <c r="CZ164" s="11" t="s">
        <v>409</v>
      </c>
      <c r="DA164" s="11" t="s">
        <v>410</v>
      </c>
      <c r="DB164" s="11" t="b">
        <f t="shared" si="81"/>
        <v>0</v>
      </c>
      <c r="DC164" s="11" t="s">
        <v>212</v>
      </c>
      <c r="DD164" s="12" t="s">
        <v>73</v>
      </c>
      <c r="DE164" s="12" t="s">
        <v>73</v>
      </c>
      <c r="DF164" s="13" t="b">
        <f t="shared" si="82"/>
        <v>1</v>
      </c>
      <c r="DG164" s="12" t="s">
        <v>73</v>
      </c>
      <c r="DH164" s="12" t="s">
        <v>73</v>
      </c>
      <c r="DI164" s="12" t="b">
        <f t="shared" si="83"/>
        <v>1</v>
      </c>
      <c r="DJ164" s="12" t="s">
        <v>73</v>
      </c>
      <c r="DK164" s="12" t="s">
        <v>73</v>
      </c>
      <c r="DL164" s="12" t="s">
        <v>73</v>
      </c>
      <c r="DM164" s="12" t="s">
        <v>73</v>
      </c>
      <c r="DN164" s="12" t="s">
        <v>73</v>
      </c>
      <c r="DO164" s="12" t="s">
        <v>73</v>
      </c>
      <c r="DP164" s="12" t="s">
        <v>73</v>
      </c>
      <c r="DQ164" s="12" t="s">
        <v>73</v>
      </c>
      <c r="DR164" s="12" t="s">
        <v>73</v>
      </c>
      <c r="DS164" s="12" t="s">
        <v>73</v>
      </c>
      <c r="DT164" s="12" t="s">
        <v>73</v>
      </c>
      <c r="DU164" s="25"/>
      <c r="DV164" s="11" t="s">
        <v>2727</v>
      </c>
      <c r="DW164" s="11" t="s">
        <v>9324</v>
      </c>
      <c r="DX164" s="13" t="s">
        <v>9747</v>
      </c>
      <c r="DY164" s="12" t="s">
        <v>9037</v>
      </c>
      <c r="DZ164" s="12" t="s">
        <v>9038</v>
      </c>
      <c r="EA164" s="14" t="s">
        <v>63</v>
      </c>
      <c r="EB164" s="14">
        <v>45157</v>
      </c>
      <c r="EC164" s="14">
        <v>45346</v>
      </c>
      <c r="ED164" s="14">
        <v>45346</v>
      </c>
      <c r="EE164" s="136" t="b">
        <f>Table4[[#This Row],[Laatst gewijzigd op]]=Table4[[#This Row],[LastModifiedOn21]]</f>
        <v>1</v>
      </c>
      <c r="EF164" s="97"/>
    </row>
    <row r="165" spans="1:136" s="15" customFormat="1" ht="12.75" customHeight="1">
      <c r="A165" s="96">
        <v>163</v>
      </c>
      <c r="B165" s="44" t="s">
        <v>2729</v>
      </c>
      <c r="C165" s="44" t="s">
        <v>2729</v>
      </c>
      <c r="D165" s="44" t="b">
        <f t="shared" si="56"/>
        <v>1</v>
      </c>
      <c r="E165" s="44" t="s">
        <v>2730</v>
      </c>
      <c r="F165" s="44" t="s">
        <v>2731</v>
      </c>
      <c r="G165" s="44" t="s">
        <v>2732</v>
      </c>
      <c r="H165" s="44" t="b">
        <f t="shared" si="57"/>
        <v>0</v>
      </c>
      <c r="I165" s="11" t="s">
        <v>1355</v>
      </c>
      <c r="J165" s="12">
        <v>1671</v>
      </c>
      <c r="K165" s="12">
        <v>1198</v>
      </c>
      <c r="L165" s="13" t="s">
        <v>2733</v>
      </c>
      <c r="M165" s="13" t="s">
        <v>8841</v>
      </c>
      <c r="N165" s="13" t="s">
        <v>8874</v>
      </c>
      <c r="O165" s="13" t="s">
        <v>2514</v>
      </c>
      <c r="P165" s="25"/>
      <c r="Q165" s="11" t="s">
        <v>2734</v>
      </c>
      <c r="R165" s="11" t="s">
        <v>2734</v>
      </c>
      <c r="S165" s="11" t="b">
        <f t="shared" si="58"/>
        <v>1</v>
      </c>
      <c r="T165" s="11" t="s">
        <v>2735</v>
      </c>
      <c r="U165" s="11" t="s">
        <v>2736</v>
      </c>
      <c r="V165" s="11" t="s">
        <v>2736</v>
      </c>
      <c r="W165" s="11" t="b">
        <f t="shared" si="59"/>
        <v>1</v>
      </c>
      <c r="X165" s="11" t="s">
        <v>2737</v>
      </c>
      <c r="Y165" s="11" t="s">
        <v>2737</v>
      </c>
      <c r="Z165" s="11" t="b">
        <f t="shared" si="60"/>
        <v>1</v>
      </c>
      <c r="AA165" s="11" t="s">
        <v>2737</v>
      </c>
      <c r="AB165" s="11" t="s">
        <v>2737</v>
      </c>
      <c r="AC165" s="11" t="s">
        <v>2737</v>
      </c>
      <c r="AD165" s="11" t="b">
        <f t="shared" si="61"/>
        <v>1</v>
      </c>
      <c r="AE165" s="11" t="s">
        <v>2738</v>
      </c>
      <c r="AF165" s="11" t="s">
        <v>2738</v>
      </c>
      <c r="AG165" s="11" t="b">
        <f t="shared" si="62"/>
        <v>1</v>
      </c>
      <c r="AH165" s="11" t="s">
        <v>2739</v>
      </c>
      <c r="AI165" s="11" t="s">
        <v>2740</v>
      </c>
      <c r="AJ165" s="11" t="s">
        <v>2740</v>
      </c>
      <c r="AK165" s="11" t="b">
        <f t="shared" si="63"/>
        <v>1</v>
      </c>
      <c r="AL165" s="11" t="s">
        <v>9710</v>
      </c>
      <c r="AM165" s="11" t="s">
        <v>2560</v>
      </c>
      <c r="AN165" s="11" t="b">
        <f t="shared" si="64"/>
        <v>0</v>
      </c>
      <c r="AO165" s="11" t="s">
        <v>2561</v>
      </c>
      <c r="AP165" s="11" t="s">
        <v>9716</v>
      </c>
      <c r="AQ165" s="11" t="s">
        <v>2562</v>
      </c>
      <c r="AR165" s="11" t="b">
        <f t="shared" si="65"/>
        <v>0</v>
      </c>
      <c r="AS165" s="11" t="s">
        <v>61</v>
      </c>
      <c r="AT165" s="11"/>
      <c r="AU165" s="11"/>
      <c r="AV165" s="11"/>
      <c r="AW165" s="11"/>
      <c r="AX165" s="12" t="s">
        <v>61</v>
      </c>
      <c r="AY165" s="11" t="s">
        <v>9045</v>
      </c>
      <c r="AZ165" s="12" t="s">
        <v>111</v>
      </c>
      <c r="BA165" s="12" t="b">
        <f t="shared" si="66"/>
        <v>0</v>
      </c>
      <c r="BB165" s="12" t="s">
        <v>63</v>
      </c>
      <c r="BC165" s="11" t="s">
        <v>9117</v>
      </c>
      <c r="BD165" s="12">
        <v>0</v>
      </c>
      <c r="BE165" s="12" t="b">
        <f t="shared" si="67"/>
        <v>0</v>
      </c>
      <c r="BF165" s="13" t="s">
        <v>2741</v>
      </c>
      <c r="BG165" s="13" t="s">
        <v>63</v>
      </c>
      <c r="BH165" s="11" t="s">
        <v>203</v>
      </c>
      <c r="BI165" s="11" t="s">
        <v>203</v>
      </c>
      <c r="BJ165" s="11" t="b">
        <f t="shared" si="68"/>
        <v>1</v>
      </c>
      <c r="BK165" s="11" t="s">
        <v>2535</v>
      </c>
      <c r="BL165" s="11" t="s">
        <v>2535</v>
      </c>
      <c r="BM165" s="11" t="b">
        <f t="shared" si="69"/>
        <v>1</v>
      </c>
      <c r="BN165" s="11" t="s">
        <v>2742</v>
      </c>
      <c r="BO165" s="11" t="s">
        <v>9737</v>
      </c>
      <c r="BP165" s="11" t="s">
        <v>2659</v>
      </c>
      <c r="BQ165" s="11" t="b">
        <f t="shared" si="70"/>
        <v>0</v>
      </c>
      <c r="BR165" s="11" t="s">
        <v>203</v>
      </c>
      <c r="BS165" s="11" t="s">
        <v>203</v>
      </c>
      <c r="BT165" s="11" t="b">
        <f t="shared" si="71"/>
        <v>1</v>
      </c>
      <c r="BU165" s="11" t="s">
        <v>2538</v>
      </c>
      <c r="BV165" s="12" t="s">
        <v>2538</v>
      </c>
      <c r="BW165" s="12" t="b">
        <f t="shared" si="72"/>
        <v>1</v>
      </c>
      <c r="BX165" s="11" t="s">
        <v>2742</v>
      </c>
      <c r="BY165" s="11" t="s">
        <v>9748</v>
      </c>
      <c r="BZ165" s="12" t="s">
        <v>2743</v>
      </c>
      <c r="CA165" s="12" t="b">
        <f t="shared" si="73"/>
        <v>0</v>
      </c>
      <c r="CB165" s="11" t="s">
        <v>254</v>
      </c>
      <c r="CC165" s="11" t="s">
        <v>254</v>
      </c>
      <c r="CD165" s="11" t="b">
        <f t="shared" si="74"/>
        <v>1</v>
      </c>
      <c r="CE165" s="12" t="s">
        <v>63</v>
      </c>
      <c r="CF165" s="12" t="s">
        <v>63</v>
      </c>
      <c r="CG165" s="12" t="b">
        <f t="shared" si="75"/>
        <v>1</v>
      </c>
      <c r="CH165" s="19" t="s">
        <v>63</v>
      </c>
      <c r="CI165" s="12" t="s">
        <v>63</v>
      </c>
      <c r="CJ165" s="12" t="s">
        <v>63</v>
      </c>
      <c r="CK165" s="12" t="b">
        <f t="shared" si="76"/>
        <v>1</v>
      </c>
      <c r="CL165" s="25"/>
      <c r="CM165" s="11" t="s">
        <v>1128</v>
      </c>
      <c r="CN165" s="11" t="s">
        <v>1309</v>
      </c>
      <c r="CO165" s="11" t="b">
        <f t="shared" si="77"/>
        <v>0</v>
      </c>
      <c r="CP165" s="12" t="s">
        <v>63</v>
      </c>
      <c r="CQ165" s="12" t="s">
        <v>63</v>
      </c>
      <c r="CR165" s="12" t="b">
        <f t="shared" si="78"/>
        <v>1</v>
      </c>
      <c r="CS165" s="11" t="b">
        <v>0</v>
      </c>
      <c r="CT165" s="11" t="s">
        <v>69</v>
      </c>
      <c r="CU165" s="11" t="b">
        <f t="shared" si="79"/>
        <v>1</v>
      </c>
      <c r="CV165" s="12" t="s">
        <v>1130</v>
      </c>
      <c r="CW165" s="12" t="s">
        <v>63</v>
      </c>
      <c r="CX165" s="12" t="b">
        <f t="shared" si="80"/>
        <v>0</v>
      </c>
      <c r="CY165" s="25"/>
      <c r="CZ165" s="11" t="s">
        <v>409</v>
      </c>
      <c r="DA165" s="11" t="s">
        <v>410</v>
      </c>
      <c r="DB165" s="11" t="b">
        <f t="shared" si="81"/>
        <v>0</v>
      </c>
      <c r="DC165" s="11" t="s">
        <v>212</v>
      </c>
      <c r="DD165" s="12" t="s">
        <v>73</v>
      </c>
      <c r="DE165" s="12" t="s">
        <v>73</v>
      </c>
      <c r="DF165" s="13" t="b">
        <f t="shared" si="82"/>
        <v>1</v>
      </c>
      <c r="DG165" s="12" t="s">
        <v>73</v>
      </c>
      <c r="DH165" s="12" t="s">
        <v>73</v>
      </c>
      <c r="DI165" s="12" t="b">
        <f t="shared" si="83"/>
        <v>1</v>
      </c>
      <c r="DJ165" s="12" t="s">
        <v>73</v>
      </c>
      <c r="DK165" s="12" t="s">
        <v>73</v>
      </c>
      <c r="DL165" s="12" t="s">
        <v>73</v>
      </c>
      <c r="DM165" s="12" t="s">
        <v>73</v>
      </c>
      <c r="DN165" s="12" t="s">
        <v>73</v>
      </c>
      <c r="DO165" s="12" t="s">
        <v>73</v>
      </c>
      <c r="DP165" s="12" t="s">
        <v>73</v>
      </c>
      <c r="DQ165" s="12" t="s">
        <v>73</v>
      </c>
      <c r="DR165" s="12" t="s">
        <v>73</v>
      </c>
      <c r="DS165" s="12" t="s">
        <v>73</v>
      </c>
      <c r="DT165" s="12" t="s">
        <v>73</v>
      </c>
      <c r="DU165" s="25"/>
      <c r="DV165" s="11" t="s">
        <v>2744</v>
      </c>
      <c r="DW165" s="11" t="s">
        <v>9216</v>
      </c>
      <c r="DX165" s="13" t="s">
        <v>9749</v>
      </c>
      <c r="DY165" s="12" t="s">
        <v>9037</v>
      </c>
      <c r="DZ165" s="12" t="s">
        <v>9038</v>
      </c>
      <c r="EA165" s="14" t="s">
        <v>63</v>
      </c>
      <c r="EB165" s="14">
        <v>45802</v>
      </c>
      <c r="EC165" s="14">
        <v>45801</v>
      </c>
      <c r="ED165" s="14">
        <v>45801</v>
      </c>
      <c r="EE165" s="136" t="b">
        <f>Table4[[#This Row],[Laatst gewijzigd op]]=Table4[[#This Row],[LastModifiedOn21]]</f>
        <v>1</v>
      </c>
      <c r="EF165" s="97"/>
    </row>
    <row r="166" spans="1:136" s="15" customFormat="1" ht="12.75" customHeight="1">
      <c r="A166" s="96">
        <v>164</v>
      </c>
      <c r="B166" s="44" t="s">
        <v>2746</v>
      </c>
      <c r="C166" s="44" t="s">
        <v>2746</v>
      </c>
      <c r="D166" s="44" t="b">
        <f t="shared" si="56"/>
        <v>1</v>
      </c>
      <c r="E166" s="44" t="s">
        <v>2747</v>
      </c>
      <c r="F166" s="44" t="s">
        <v>2748</v>
      </c>
      <c r="G166" s="44" t="s">
        <v>2749</v>
      </c>
      <c r="H166" s="44" t="b">
        <f t="shared" si="57"/>
        <v>0</v>
      </c>
      <c r="I166" s="11" t="s">
        <v>2750</v>
      </c>
      <c r="J166" s="12">
        <v>1672</v>
      </c>
      <c r="K166" s="12">
        <v>1198</v>
      </c>
      <c r="L166" s="13" t="s">
        <v>2751</v>
      </c>
      <c r="M166" s="13" t="s">
        <v>8841</v>
      </c>
      <c r="N166" s="13" t="s">
        <v>8874</v>
      </c>
      <c r="O166" s="13" t="s">
        <v>2514</v>
      </c>
      <c r="P166" s="25"/>
      <c r="Q166" s="11" t="s">
        <v>1317</v>
      </c>
      <c r="R166" s="11" t="s">
        <v>1317</v>
      </c>
      <c r="S166" s="11" t="b">
        <f t="shared" si="58"/>
        <v>1</v>
      </c>
      <c r="T166" s="11" t="s">
        <v>1768</v>
      </c>
      <c r="U166" s="11" t="s">
        <v>1319</v>
      </c>
      <c r="V166" s="11" t="s">
        <v>1319</v>
      </c>
      <c r="W166" s="11" t="b">
        <f t="shared" si="59"/>
        <v>1</v>
      </c>
      <c r="X166" s="11" t="s">
        <v>1320</v>
      </c>
      <c r="Y166" s="11" t="s">
        <v>1320</v>
      </c>
      <c r="Z166" s="11" t="b">
        <f t="shared" si="60"/>
        <v>1</v>
      </c>
      <c r="AA166" s="11" t="s">
        <v>1320</v>
      </c>
      <c r="AB166" s="11" t="s">
        <v>1320</v>
      </c>
      <c r="AC166" s="11" t="s">
        <v>1320</v>
      </c>
      <c r="AD166" s="11" t="b">
        <f t="shared" si="61"/>
        <v>1</v>
      </c>
      <c r="AE166" s="11" t="s">
        <v>1321</v>
      </c>
      <c r="AF166" s="11" t="s">
        <v>1321</v>
      </c>
      <c r="AG166" s="11" t="b">
        <f t="shared" si="62"/>
        <v>1</v>
      </c>
      <c r="AH166" s="11" t="s">
        <v>2717</v>
      </c>
      <c r="AI166" s="11" t="s">
        <v>2752</v>
      </c>
      <c r="AJ166" s="11" t="s">
        <v>2752</v>
      </c>
      <c r="AK166" s="11" t="b">
        <f t="shared" si="63"/>
        <v>1</v>
      </c>
      <c r="AL166" s="12" t="s">
        <v>63</v>
      </c>
      <c r="AM166" s="11" t="s">
        <v>63</v>
      </c>
      <c r="AN166" s="11" t="b">
        <f t="shared" si="64"/>
        <v>1</v>
      </c>
      <c r="AO166" s="12" t="s">
        <v>63</v>
      </c>
      <c r="AP166" s="12" t="s">
        <v>63</v>
      </c>
      <c r="AQ166" s="11" t="s">
        <v>63</v>
      </c>
      <c r="AR166" s="11" t="b">
        <f t="shared" si="65"/>
        <v>1</v>
      </c>
      <c r="AS166" s="11" t="s">
        <v>61</v>
      </c>
      <c r="AT166" s="11"/>
      <c r="AU166" s="11"/>
      <c r="AV166" s="11"/>
      <c r="AW166" s="11"/>
      <c r="AX166" s="12" t="s">
        <v>61</v>
      </c>
      <c r="AY166" s="11" t="s">
        <v>9045</v>
      </c>
      <c r="AZ166" s="12" t="s">
        <v>111</v>
      </c>
      <c r="BA166" s="12" t="b">
        <f t="shared" si="66"/>
        <v>0</v>
      </c>
      <c r="BB166" s="12" t="s">
        <v>63</v>
      </c>
      <c r="BC166" s="11" t="s">
        <v>9117</v>
      </c>
      <c r="BD166" s="12" t="s">
        <v>112</v>
      </c>
      <c r="BE166" s="12" t="b">
        <f t="shared" si="67"/>
        <v>0</v>
      </c>
      <c r="BF166" s="13" t="s">
        <v>2753</v>
      </c>
      <c r="BG166" s="13" t="s">
        <v>63</v>
      </c>
      <c r="BH166" s="11" t="s">
        <v>203</v>
      </c>
      <c r="BI166" s="11" t="s">
        <v>203</v>
      </c>
      <c r="BJ166" s="11" t="b">
        <f t="shared" si="68"/>
        <v>1</v>
      </c>
      <c r="BK166" s="11" t="s">
        <v>2754</v>
      </c>
      <c r="BL166" s="11" t="s">
        <v>2754</v>
      </c>
      <c r="BM166" s="11" t="b">
        <f t="shared" si="69"/>
        <v>1</v>
      </c>
      <c r="BN166" s="11" t="s">
        <v>2755</v>
      </c>
      <c r="BO166" s="11" t="s">
        <v>2756</v>
      </c>
      <c r="BP166" s="11" t="s">
        <v>2757</v>
      </c>
      <c r="BQ166" s="11" t="b">
        <f t="shared" si="70"/>
        <v>0</v>
      </c>
      <c r="BR166" s="11" t="s">
        <v>203</v>
      </c>
      <c r="BS166" s="11" t="s">
        <v>203</v>
      </c>
      <c r="BT166" s="11" t="b">
        <f t="shared" si="71"/>
        <v>1</v>
      </c>
      <c r="BU166" s="11" t="s">
        <v>2758</v>
      </c>
      <c r="BV166" s="12" t="s">
        <v>2758</v>
      </c>
      <c r="BW166" s="12" t="b">
        <f t="shared" si="72"/>
        <v>1</v>
      </c>
      <c r="BX166" s="11" t="s">
        <v>2755</v>
      </c>
      <c r="BY166" s="11" t="s">
        <v>2759</v>
      </c>
      <c r="BZ166" s="12" t="s">
        <v>2760</v>
      </c>
      <c r="CA166" s="12" t="b">
        <f t="shared" si="73"/>
        <v>0</v>
      </c>
      <c r="CB166" s="11" t="s">
        <v>254</v>
      </c>
      <c r="CC166" s="11" t="s">
        <v>254</v>
      </c>
      <c r="CD166" s="11" t="b">
        <f t="shared" si="74"/>
        <v>1</v>
      </c>
      <c r="CE166" s="12" t="s">
        <v>63</v>
      </c>
      <c r="CF166" s="12" t="s">
        <v>63</v>
      </c>
      <c r="CG166" s="12" t="b">
        <f t="shared" si="75"/>
        <v>1</v>
      </c>
      <c r="CH166" s="19" t="s">
        <v>63</v>
      </c>
      <c r="CI166" s="12" t="s">
        <v>63</v>
      </c>
      <c r="CJ166" s="12" t="s">
        <v>63</v>
      </c>
      <c r="CK166" s="12" t="b">
        <f t="shared" si="76"/>
        <v>1</v>
      </c>
      <c r="CL166" s="25"/>
      <c r="CM166" s="11" t="s">
        <v>135</v>
      </c>
      <c r="CN166" s="11" t="s">
        <v>8917</v>
      </c>
      <c r="CO166" s="11" t="b">
        <f t="shared" si="77"/>
        <v>0</v>
      </c>
      <c r="CP166" s="11" t="s">
        <v>1326</v>
      </c>
      <c r="CQ166" s="12" t="s">
        <v>1327</v>
      </c>
      <c r="CR166" s="12" t="b">
        <f t="shared" si="78"/>
        <v>0</v>
      </c>
      <c r="CS166" s="11" t="b">
        <v>0</v>
      </c>
      <c r="CT166" s="11" t="s">
        <v>114</v>
      </c>
      <c r="CU166" s="11" t="b">
        <f t="shared" si="79"/>
        <v>1</v>
      </c>
      <c r="CV166" s="12" t="s">
        <v>63</v>
      </c>
      <c r="CW166" s="12" t="s">
        <v>63</v>
      </c>
      <c r="CX166" s="12" t="b">
        <f t="shared" si="80"/>
        <v>1</v>
      </c>
      <c r="CY166" s="25"/>
      <c r="CZ166" s="11" t="s">
        <v>409</v>
      </c>
      <c r="DA166" s="11" t="s">
        <v>410</v>
      </c>
      <c r="DB166" s="11" t="b">
        <f t="shared" si="81"/>
        <v>0</v>
      </c>
      <c r="DC166" s="11" t="s">
        <v>212</v>
      </c>
      <c r="DD166" s="12" t="s">
        <v>73</v>
      </c>
      <c r="DE166" s="12" t="s">
        <v>73</v>
      </c>
      <c r="DF166" s="13" t="b">
        <f t="shared" si="82"/>
        <v>1</v>
      </c>
      <c r="DG166" s="12" t="s">
        <v>73</v>
      </c>
      <c r="DH166" s="12" t="s">
        <v>73</v>
      </c>
      <c r="DI166" s="12" t="b">
        <f t="shared" si="83"/>
        <v>1</v>
      </c>
      <c r="DJ166" s="12" t="s">
        <v>73</v>
      </c>
      <c r="DK166" s="12" t="s">
        <v>73</v>
      </c>
      <c r="DL166" s="12" t="s">
        <v>73</v>
      </c>
      <c r="DM166" s="12" t="s">
        <v>73</v>
      </c>
      <c r="DN166" s="12" t="s">
        <v>73</v>
      </c>
      <c r="DO166" s="12" t="s">
        <v>73</v>
      </c>
      <c r="DP166" s="12" t="s">
        <v>73</v>
      </c>
      <c r="DQ166" s="12" t="s">
        <v>73</v>
      </c>
      <c r="DR166" s="12" t="s">
        <v>73</v>
      </c>
      <c r="DS166" s="12" t="s">
        <v>73</v>
      </c>
      <c r="DT166" s="12" t="s">
        <v>73</v>
      </c>
      <c r="DU166" s="25"/>
      <c r="DV166" s="11" t="s">
        <v>2761</v>
      </c>
      <c r="DW166" s="11" t="s">
        <v>9324</v>
      </c>
      <c r="DX166" s="13" t="s">
        <v>9750</v>
      </c>
      <c r="DY166" s="12" t="s">
        <v>9037</v>
      </c>
      <c r="DZ166" s="12" t="s">
        <v>9038</v>
      </c>
      <c r="EA166" s="14" t="s">
        <v>63</v>
      </c>
      <c r="EB166" s="14">
        <v>45157</v>
      </c>
      <c r="EC166" s="14">
        <v>45346</v>
      </c>
      <c r="ED166" s="14">
        <v>45346</v>
      </c>
      <c r="EE166" s="136" t="b">
        <f>Table4[[#This Row],[Laatst gewijzigd op]]=Table4[[#This Row],[LastModifiedOn21]]</f>
        <v>1</v>
      </c>
      <c r="EF166" s="97"/>
    </row>
    <row r="167" spans="1:136" s="15" customFormat="1" ht="12.75" customHeight="1">
      <c r="A167" s="96">
        <v>165</v>
      </c>
      <c r="B167" s="44" t="s">
        <v>2763</v>
      </c>
      <c r="C167" s="44" t="s">
        <v>2763</v>
      </c>
      <c r="D167" s="44" t="b">
        <f t="shared" si="56"/>
        <v>1</v>
      </c>
      <c r="E167" s="44" t="s">
        <v>2764</v>
      </c>
      <c r="F167" s="44" t="s">
        <v>2765</v>
      </c>
      <c r="G167" s="44" t="s">
        <v>2765</v>
      </c>
      <c r="H167" s="44" t="b">
        <f t="shared" si="57"/>
        <v>1</v>
      </c>
      <c r="I167" s="11" t="s">
        <v>1297</v>
      </c>
      <c r="J167" s="12">
        <v>1664</v>
      </c>
      <c r="K167" s="12">
        <v>1192</v>
      </c>
      <c r="L167" s="13" t="s">
        <v>2766</v>
      </c>
      <c r="M167" s="13" t="s">
        <v>8841</v>
      </c>
      <c r="N167" s="13" t="s">
        <v>8874</v>
      </c>
      <c r="O167" s="13" t="s">
        <v>2514</v>
      </c>
      <c r="P167" s="25"/>
      <c r="Q167" s="11" t="s">
        <v>2767</v>
      </c>
      <c r="R167" s="11" t="s">
        <v>2767</v>
      </c>
      <c r="S167" s="11" t="b">
        <f t="shared" si="58"/>
        <v>1</v>
      </c>
      <c r="T167" s="11" t="s">
        <v>2768</v>
      </c>
      <c r="U167" s="11" t="s">
        <v>2769</v>
      </c>
      <c r="V167" s="11" t="s">
        <v>2769</v>
      </c>
      <c r="W167" s="11" t="b">
        <f t="shared" si="59"/>
        <v>1</v>
      </c>
      <c r="X167" s="11" t="s">
        <v>2770</v>
      </c>
      <c r="Y167" s="11" t="s">
        <v>2770</v>
      </c>
      <c r="Z167" s="11" t="b">
        <f t="shared" si="60"/>
        <v>1</v>
      </c>
      <c r="AA167" s="11" t="s">
        <v>2770</v>
      </c>
      <c r="AB167" s="11" t="s">
        <v>2770</v>
      </c>
      <c r="AC167" s="11" t="s">
        <v>2770</v>
      </c>
      <c r="AD167" s="11" t="b">
        <f t="shared" si="61"/>
        <v>1</v>
      </c>
      <c r="AE167" s="11" t="s">
        <v>9751</v>
      </c>
      <c r="AF167" s="11" t="s">
        <v>2771</v>
      </c>
      <c r="AG167" s="11" t="b">
        <f t="shared" si="62"/>
        <v>0</v>
      </c>
      <c r="AH167" s="11" t="s">
        <v>2772</v>
      </c>
      <c r="AI167" s="11" t="s">
        <v>2773</v>
      </c>
      <c r="AJ167" s="11" t="s">
        <v>2773</v>
      </c>
      <c r="AK167" s="11" t="b">
        <f t="shared" si="63"/>
        <v>1</v>
      </c>
      <c r="AL167" s="11" t="s">
        <v>9710</v>
      </c>
      <c r="AM167" s="11" t="s">
        <v>2560</v>
      </c>
      <c r="AN167" s="11" t="b">
        <f t="shared" si="64"/>
        <v>0</v>
      </c>
      <c r="AO167" s="11" t="s">
        <v>2561</v>
      </c>
      <c r="AP167" s="11" t="s">
        <v>2562</v>
      </c>
      <c r="AQ167" s="11" t="s">
        <v>2562</v>
      </c>
      <c r="AR167" s="11" t="b">
        <f t="shared" si="65"/>
        <v>1</v>
      </c>
      <c r="AS167" s="11" t="s">
        <v>61</v>
      </c>
      <c r="AT167" s="11"/>
      <c r="AU167" s="11"/>
      <c r="AV167" s="11"/>
      <c r="AW167" s="11"/>
      <c r="AX167" s="12" t="s">
        <v>61</v>
      </c>
      <c r="AY167" s="11" t="s">
        <v>9045</v>
      </c>
      <c r="AZ167" s="12" t="s">
        <v>111</v>
      </c>
      <c r="BA167" s="12" t="b">
        <f t="shared" si="66"/>
        <v>0</v>
      </c>
      <c r="BB167" s="12" t="s">
        <v>63</v>
      </c>
      <c r="BC167" s="11" t="s">
        <v>9117</v>
      </c>
      <c r="BD167" s="12" t="s">
        <v>112</v>
      </c>
      <c r="BE167" s="12" t="b">
        <f t="shared" si="67"/>
        <v>0</v>
      </c>
      <c r="BF167" s="13" t="s">
        <v>2774</v>
      </c>
      <c r="BG167" s="13" t="s">
        <v>63</v>
      </c>
      <c r="BH167" s="11" t="s">
        <v>203</v>
      </c>
      <c r="BI167" s="11" t="s">
        <v>203</v>
      </c>
      <c r="BJ167" s="11" t="b">
        <f t="shared" si="68"/>
        <v>1</v>
      </c>
      <c r="BK167" s="11" t="s">
        <v>2535</v>
      </c>
      <c r="BL167" s="11" t="s">
        <v>2535</v>
      </c>
      <c r="BM167" s="11" t="b">
        <f t="shared" si="69"/>
        <v>1</v>
      </c>
      <c r="BN167" s="11" t="s">
        <v>2742</v>
      </c>
      <c r="BO167" s="11" t="s">
        <v>9737</v>
      </c>
      <c r="BP167" s="11" t="s">
        <v>2659</v>
      </c>
      <c r="BQ167" s="11" t="b">
        <f t="shared" si="70"/>
        <v>0</v>
      </c>
      <c r="BR167" s="11" t="s">
        <v>203</v>
      </c>
      <c r="BS167" s="11" t="s">
        <v>203</v>
      </c>
      <c r="BT167" s="11" t="b">
        <f t="shared" si="71"/>
        <v>1</v>
      </c>
      <c r="BU167" s="11" t="s">
        <v>9752</v>
      </c>
      <c r="BV167" s="12" t="s">
        <v>2538</v>
      </c>
      <c r="BW167" s="12" t="b">
        <f t="shared" si="72"/>
        <v>0</v>
      </c>
      <c r="BX167" s="11" t="s">
        <v>2742</v>
      </c>
      <c r="BY167" s="11" t="s">
        <v>9748</v>
      </c>
      <c r="BZ167" s="12" t="s">
        <v>2743</v>
      </c>
      <c r="CA167" s="12" t="b">
        <f t="shared" si="73"/>
        <v>0</v>
      </c>
      <c r="CB167" s="11" t="s">
        <v>254</v>
      </c>
      <c r="CC167" s="11" t="s">
        <v>254</v>
      </c>
      <c r="CD167" s="11" t="b">
        <f t="shared" si="74"/>
        <v>1</v>
      </c>
      <c r="CE167" s="12" t="s">
        <v>63</v>
      </c>
      <c r="CF167" s="12" t="s">
        <v>63</v>
      </c>
      <c r="CG167" s="12" t="b">
        <f t="shared" si="75"/>
        <v>1</v>
      </c>
      <c r="CH167" s="19" t="s">
        <v>63</v>
      </c>
      <c r="CI167" s="12" t="s">
        <v>63</v>
      </c>
      <c r="CJ167" s="12" t="s">
        <v>63</v>
      </c>
      <c r="CK167" s="12" t="b">
        <f t="shared" si="76"/>
        <v>1</v>
      </c>
      <c r="CL167" s="25"/>
      <c r="CM167" s="11" t="s">
        <v>1128</v>
      </c>
      <c r="CN167" s="11" t="s">
        <v>1309</v>
      </c>
      <c r="CO167" s="11" t="b">
        <f t="shared" si="77"/>
        <v>0</v>
      </c>
      <c r="CP167" s="12" t="s">
        <v>63</v>
      </c>
      <c r="CQ167" s="12" t="s">
        <v>63</v>
      </c>
      <c r="CR167" s="12" t="b">
        <f t="shared" si="78"/>
        <v>1</v>
      </c>
      <c r="CS167" s="11" t="b">
        <v>0</v>
      </c>
      <c r="CT167" s="11" t="s">
        <v>69</v>
      </c>
      <c r="CU167" s="11" t="b">
        <f t="shared" si="79"/>
        <v>1</v>
      </c>
      <c r="CV167" s="12" t="s">
        <v>1130</v>
      </c>
      <c r="CW167" s="12" t="s">
        <v>63</v>
      </c>
      <c r="CX167" s="12" t="b">
        <f t="shared" si="80"/>
        <v>0</v>
      </c>
      <c r="CY167" s="25"/>
      <c r="CZ167" s="11" t="s">
        <v>409</v>
      </c>
      <c r="DA167" s="11" t="s">
        <v>410</v>
      </c>
      <c r="DB167" s="11" t="b">
        <f t="shared" si="81"/>
        <v>0</v>
      </c>
      <c r="DC167" s="11" t="s">
        <v>212</v>
      </c>
      <c r="DD167" s="12" t="s">
        <v>73</v>
      </c>
      <c r="DE167" s="12" t="s">
        <v>73</v>
      </c>
      <c r="DF167" s="13" t="b">
        <f t="shared" si="82"/>
        <v>1</v>
      </c>
      <c r="DG167" s="12" t="s">
        <v>73</v>
      </c>
      <c r="DH167" s="12" t="s">
        <v>73</v>
      </c>
      <c r="DI167" s="12" t="b">
        <f t="shared" si="83"/>
        <v>1</v>
      </c>
      <c r="DJ167" s="12" t="s">
        <v>73</v>
      </c>
      <c r="DK167" s="12" t="s">
        <v>73</v>
      </c>
      <c r="DL167" s="12" t="s">
        <v>73</v>
      </c>
      <c r="DM167" s="12" t="s">
        <v>73</v>
      </c>
      <c r="DN167" s="12" t="s">
        <v>73</v>
      </c>
      <c r="DO167" s="12" t="s">
        <v>73</v>
      </c>
      <c r="DP167" s="12" t="s">
        <v>73</v>
      </c>
      <c r="DQ167" s="12" t="s">
        <v>73</v>
      </c>
      <c r="DR167" s="12" t="s">
        <v>73</v>
      </c>
      <c r="DS167" s="12" t="s">
        <v>73</v>
      </c>
      <c r="DT167" s="12" t="s">
        <v>73</v>
      </c>
      <c r="DU167" s="25"/>
      <c r="DV167" s="11" t="s">
        <v>2775</v>
      </c>
      <c r="DW167" s="11" t="s">
        <v>9216</v>
      </c>
      <c r="DX167" s="13" t="s">
        <v>9753</v>
      </c>
      <c r="DY167" s="12" t="s">
        <v>9037</v>
      </c>
      <c r="DZ167" s="12" t="s">
        <v>9038</v>
      </c>
      <c r="EA167" s="14" t="s">
        <v>63</v>
      </c>
      <c r="EB167" s="14">
        <v>45802</v>
      </c>
      <c r="EC167" s="14">
        <v>45801</v>
      </c>
      <c r="ED167" s="14">
        <v>45801</v>
      </c>
      <c r="EE167" s="136" t="b">
        <f>Table4[[#This Row],[Laatst gewijzigd op]]=Table4[[#This Row],[LastModifiedOn21]]</f>
        <v>1</v>
      </c>
      <c r="EF167" s="97"/>
    </row>
    <row r="168" spans="1:136" s="15" customFormat="1" ht="12.75" customHeight="1">
      <c r="A168" s="96">
        <v>166</v>
      </c>
      <c r="B168" s="44" t="s">
        <v>2777</v>
      </c>
      <c r="C168" s="44" t="s">
        <v>2777</v>
      </c>
      <c r="D168" s="44" t="b">
        <f t="shared" si="56"/>
        <v>1</v>
      </c>
      <c r="E168" s="44" t="s">
        <v>2778</v>
      </c>
      <c r="F168" s="44" t="s">
        <v>2779</v>
      </c>
      <c r="G168" s="44" t="s">
        <v>2779</v>
      </c>
      <c r="H168" s="44" t="b">
        <f t="shared" si="57"/>
        <v>1</v>
      </c>
      <c r="I168" s="11" t="s">
        <v>2780</v>
      </c>
      <c r="J168" s="12">
        <v>1665</v>
      </c>
      <c r="K168" s="12">
        <v>1192</v>
      </c>
      <c r="L168" s="13" t="s">
        <v>2781</v>
      </c>
      <c r="M168" s="13" t="s">
        <v>8841</v>
      </c>
      <c r="N168" s="13" t="s">
        <v>8874</v>
      </c>
      <c r="O168" s="13" t="s">
        <v>2514</v>
      </c>
      <c r="P168" s="25"/>
      <c r="Q168" s="11" t="s">
        <v>1317</v>
      </c>
      <c r="R168" s="11" t="s">
        <v>1317</v>
      </c>
      <c r="S168" s="11" t="b">
        <f t="shared" si="58"/>
        <v>1</v>
      </c>
      <c r="T168" s="11" t="s">
        <v>1768</v>
      </c>
      <c r="U168" s="11" t="s">
        <v>1319</v>
      </c>
      <c r="V168" s="11" t="s">
        <v>1319</v>
      </c>
      <c r="W168" s="11" t="b">
        <f t="shared" si="59"/>
        <v>1</v>
      </c>
      <c r="X168" s="11" t="s">
        <v>1320</v>
      </c>
      <c r="Y168" s="11" t="s">
        <v>1320</v>
      </c>
      <c r="Z168" s="11" t="b">
        <f t="shared" si="60"/>
        <v>1</v>
      </c>
      <c r="AA168" s="11" t="s">
        <v>1320</v>
      </c>
      <c r="AB168" s="11" t="s">
        <v>1320</v>
      </c>
      <c r="AC168" s="11" t="s">
        <v>1320</v>
      </c>
      <c r="AD168" s="11" t="b">
        <f t="shared" si="61"/>
        <v>1</v>
      </c>
      <c r="AE168" s="11" t="s">
        <v>1321</v>
      </c>
      <c r="AF168" s="11" t="s">
        <v>1321</v>
      </c>
      <c r="AG168" s="11" t="b">
        <f t="shared" si="62"/>
        <v>1</v>
      </c>
      <c r="AH168" s="11" t="s">
        <v>2717</v>
      </c>
      <c r="AI168" s="11" t="s">
        <v>2752</v>
      </c>
      <c r="AJ168" s="11" t="s">
        <v>2752</v>
      </c>
      <c r="AK168" s="11" t="b">
        <f t="shared" si="63"/>
        <v>1</v>
      </c>
      <c r="AL168" s="12" t="s">
        <v>63</v>
      </c>
      <c r="AM168" s="11" t="s">
        <v>63</v>
      </c>
      <c r="AN168" s="11" t="b">
        <f t="shared" si="64"/>
        <v>1</v>
      </c>
      <c r="AO168" s="12" t="s">
        <v>63</v>
      </c>
      <c r="AP168" s="12" t="s">
        <v>63</v>
      </c>
      <c r="AQ168" s="11" t="s">
        <v>63</v>
      </c>
      <c r="AR168" s="11" t="b">
        <f t="shared" si="65"/>
        <v>1</v>
      </c>
      <c r="AS168" s="11" t="s">
        <v>61</v>
      </c>
      <c r="AT168" s="11"/>
      <c r="AU168" s="11"/>
      <c r="AV168" s="11"/>
      <c r="AW168" s="11"/>
      <c r="AX168" s="12" t="s">
        <v>61</v>
      </c>
      <c r="AY168" s="11" t="s">
        <v>9045</v>
      </c>
      <c r="AZ168" s="12" t="s">
        <v>111</v>
      </c>
      <c r="BA168" s="12" t="b">
        <f t="shared" si="66"/>
        <v>0</v>
      </c>
      <c r="BB168" s="12" t="s">
        <v>63</v>
      </c>
      <c r="BC168" s="11" t="s">
        <v>9117</v>
      </c>
      <c r="BD168" s="12" t="s">
        <v>112</v>
      </c>
      <c r="BE168" s="12" t="b">
        <f t="shared" si="67"/>
        <v>0</v>
      </c>
      <c r="BF168" s="13" t="s">
        <v>2782</v>
      </c>
      <c r="BG168" s="13" t="s">
        <v>63</v>
      </c>
      <c r="BH168" s="11" t="s">
        <v>203</v>
      </c>
      <c r="BI168" s="11" t="s">
        <v>203</v>
      </c>
      <c r="BJ168" s="11" t="b">
        <f t="shared" si="68"/>
        <v>1</v>
      </c>
      <c r="BK168" s="11" t="s">
        <v>2783</v>
      </c>
      <c r="BL168" s="11" t="s">
        <v>2784</v>
      </c>
      <c r="BM168" s="11" t="b">
        <f t="shared" si="69"/>
        <v>0</v>
      </c>
      <c r="BN168" s="11" t="s">
        <v>2785</v>
      </c>
      <c r="BO168" s="11" t="s">
        <v>2786</v>
      </c>
      <c r="BP168" s="11" t="s">
        <v>2787</v>
      </c>
      <c r="BQ168" s="11" t="b">
        <f t="shared" si="70"/>
        <v>0</v>
      </c>
      <c r="BR168" s="11" t="s">
        <v>203</v>
      </c>
      <c r="BS168" s="11" t="s">
        <v>203</v>
      </c>
      <c r="BT168" s="11" t="b">
        <f t="shared" si="71"/>
        <v>1</v>
      </c>
      <c r="BU168" s="11" t="s">
        <v>2788</v>
      </c>
      <c r="BV168" s="12" t="s">
        <v>2789</v>
      </c>
      <c r="BW168" s="12" t="b">
        <f t="shared" si="72"/>
        <v>0</v>
      </c>
      <c r="BX168" s="11" t="s">
        <v>2785</v>
      </c>
      <c r="BY168" s="11" t="s">
        <v>2790</v>
      </c>
      <c r="BZ168" s="12" t="s">
        <v>2791</v>
      </c>
      <c r="CA168" s="12" t="b">
        <f t="shared" si="73"/>
        <v>0</v>
      </c>
      <c r="CB168" s="11" t="s">
        <v>254</v>
      </c>
      <c r="CC168" s="11" t="s">
        <v>254</v>
      </c>
      <c r="CD168" s="11" t="b">
        <f t="shared" si="74"/>
        <v>1</v>
      </c>
      <c r="CE168" s="12" t="s">
        <v>63</v>
      </c>
      <c r="CF168" s="12" t="s">
        <v>63</v>
      </c>
      <c r="CG168" s="12" t="b">
        <f t="shared" si="75"/>
        <v>1</v>
      </c>
      <c r="CH168" s="19" t="s">
        <v>63</v>
      </c>
      <c r="CI168" s="12" t="s">
        <v>63</v>
      </c>
      <c r="CJ168" s="12" t="s">
        <v>63</v>
      </c>
      <c r="CK168" s="12" t="b">
        <f t="shared" si="76"/>
        <v>1</v>
      </c>
      <c r="CL168" s="25"/>
      <c r="CM168" s="11" t="s">
        <v>135</v>
      </c>
      <c r="CN168" s="11" t="s">
        <v>8917</v>
      </c>
      <c r="CO168" s="11" t="b">
        <f t="shared" si="77"/>
        <v>0</v>
      </c>
      <c r="CP168" s="11" t="s">
        <v>1326</v>
      </c>
      <c r="CQ168" s="12" t="s">
        <v>1327</v>
      </c>
      <c r="CR168" s="12" t="b">
        <f t="shared" si="78"/>
        <v>0</v>
      </c>
      <c r="CS168" s="11" t="b">
        <v>0</v>
      </c>
      <c r="CT168" s="11" t="s">
        <v>114</v>
      </c>
      <c r="CU168" s="11" t="b">
        <f t="shared" si="79"/>
        <v>1</v>
      </c>
      <c r="CV168" s="12" t="s">
        <v>63</v>
      </c>
      <c r="CW168" s="12" t="s">
        <v>63</v>
      </c>
      <c r="CX168" s="12" t="b">
        <f t="shared" si="80"/>
        <v>1</v>
      </c>
      <c r="CY168" s="25"/>
      <c r="CZ168" s="11" t="s">
        <v>409</v>
      </c>
      <c r="DA168" s="11" t="s">
        <v>410</v>
      </c>
      <c r="DB168" s="11" t="b">
        <f t="shared" si="81"/>
        <v>0</v>
      </c>
      <c r="DC168" s="11" t="s">
        <v>212</v>
      </c>
      <c r="DD168" s="12" t="s">
        <v>73</v>
      </c>
      <c r="DE168" s="12" t="s">
        <v>73</v>
      </c>
      <c r="DF168" s="13" t="b">
        <f t="shared" si="82"/>
        <v>1</v>
      </c>
      <c r="DG168" s="12" t="s">
        <v>73</v>
      </c>
      <c r="DH168" s="12" t="s">
        <v>73</v>
      </c>
      <c r="DI168" s="12" t="b">
        <f t="shared" si="83"/>
        <v>1</v>
      </c>
      <c r="DJ168" s="12" t="s">
        <v>73</v>
      </c>
      <c r="DK168" s="12" t="s">
        <v>73</v>
      </c>
      <c r="DL168" s="12" t="s">
        <v>73</v>
      </c>
      <c r="DM168" s="12" t="s">
        <v>73</v>
      </c>
      <c r="DN168" s="12" t="s">
        <v>73</v>
      </c>
      <c r="DO168" s="12" t="s">
        <v>73</v>
      </c>
      <c r="DP168" s="12" t="s">
        <v>73</v>
      </c>
      <c r="DQ168" s="12" t="s">
        <v>73</v>
      </c>
      <c r="DR168" s="12" t="s">
        <v>73</v>
      </c>
      <c r="DS168" s="12" t="s">
        <v>73</v>
      </c>
      <c r="DT168" s="12" t="s">
        <v>73</v>
      </c>
      <c r="DU168" s="25"/>
      <c r="DV168" s="11" t="s">
        <v>2792</v>
      </c>
      <c r="DW168" s="11" t="s">
        <v>9324</v>
      </c>
      <c r="DX168" s="13" t="s">
        <v>9754</v>
      </c>
      <c r="DY168" s="12" t="s">
        <v>9037</v>
      </c>
      <c r="DZ168" s="12" t="s">
        <v>9038</v>
      </c>
      <c r="EA168" s="14" t="s">
        <v>63</v>
      </c>
      <c r="EB168" s="14">
        <v>45157</v>
      </c>
      <c r="EC168" s="14">
        <v>45346</v>
      </c>
      <c r="ED168" s="14">
        <v>45346</v>
      </c>
      <c r="EE168" s="136" t="b">
        <f>Table4[[#This Row],[Laatst gewijzigd op]]=Table4[[#This Row],[LastModifiedOn21]]</f>
        <v>1</v>
      </c>
      <c r="EF168" s="98"/>
    </row>
    <row r="169" spans="1:136" s="10" customFormat="1" ht="12.75" customHeight="1">
      <c r="A169" s="96">
        <v>167</v>
      </c>
      <c r="B169" s="44" t="s">
        <v>2794</v>
      </c>
      <c r="C169" s="44" t="s">
        <v>2794</v>
      </c>
      <c r="D169" s="44" t="b">
        <f t="shared" si="56"/>
        <v>1</v>
      </c>
      <c r="E169" s="44" t="s">
        <v>2795</v>
      </c>
      <c r="F169" s="44" t="s">
        <v>2796</v>
      </c>
      <c r="G169" s="44" t="s">
        <v>2797</v>
      </c>
      <c r="H169" s="44" t="b">
        <f t="shared" si="57"/>
        <v>0</v>
      </c>
      <c r="I169" s="11" t="s">
        <v>1376</v>
      </c>
      <c r="J169" s="12">
        <v>1666</v>
      </c>
      <c r="K169" s="12">
        <v>1201</v>
      </c>
      <c r="L169" s="13" t="s">
        <v>2798</v>
      </c>
      <c r="M169" s="13" t="s">
        <v>8841</v>
      </c>
      <c r="N169" s="13" t="s">
        <v>8874</v>
      </c>
      <c r="O169" s="13" t="s">
        <v>2514</v>
      </c>
      <c r="P169" s="25"/>
      <c r="Q169" s="11" t="s">
        <v>2799</v>
      </c>
      <c r="R169" s="11" t="s">
        <v>2799</v>
      </c>
      <c r="S169" s="11" t="b">
        <f t="shared" si="58"/>
        <v>1</v>
      </c>
      <c r="T169" s="11" t="s">
        <v>2800</v>
      </c>
      <c r="U169" s="11" t="s">
        <v>2801</v>
      </c>
      <c r="V169" s="11" t="s">
        <v>2801</v>
      </c>
      <c r="W169" s="11" t="b">
        <f t="shared" si="59"/>
        <v>1</v>
      </c>
      <c r="X169" s="11" t="s">
        <v>2802</v>
      </c>
      <c r="Y169" s="11" t="s">
        <v>2802</v>
      </c>
      <c r="Z169" s="11" t="b">
        <f t="shared" si="60"/>
        <v>1</v>
      </c>
      <c r="AA169" s="11" t="s">
        <v>2802</v>
      </c>
      <c r="AB169" s="11" t="s">
        <v>2802</v>
      </c>
      <c r="AC169" s="11" t="s">
        <v>2802</v>
      </c>
      <c r="AD169" s="11" t="b">
        <f t="shared" si="61"/>
        <v>1</v>
      </c>
      <c r="AE169" s="11" t="s">
        <v>2803</v>
      </c>
      <c r="AF169" s="11" t="s">
        <v>2803</v>
      </c>
      <c r="AG169" s="11" t="b">
        <f t="shared" si="62"/>
        <v>1</v>
      </c>
      <c r="AH169" s="11" t="s">
        <v>2804</v>
      </c>
      <c r="AI169" s="11" t="s">
        <v>2805</v>
      </c>
      <c r="AJ169" s="11" t="s">
        <v>2805</v>
      </c>
      <c r="AK169" s="11" t="b">
        <f t="shared" si="63"/>
        <v>1</v>
      </c>
      <c r="AL169" s="11" t="s">
        <v>2652</v>
      </c>
      <c r="AM169" s="11" t="s">
        <v>2652</v>
      </c>
      <c r="AN169" s="11" t="b">
        <f t="shared" si="64"/>
        <v>1</v>
      </c>
      <c r="AO169" s="11" t="s">
        <v>2531</v>
      </c>
      <c r="AP169" s="11" t="s">
        <v>2653</v>
      </c>
      <c r="AQ169" s="11" t="s">
        <v>2653</v>
      </c>
      <c r="AR169" s="11" t="b">
        <f t="shared" si="65"/>
        <v>1</v>
      </c>
      <c r="AS169" s="11" t="s">
        <v>61</v>
      </c>
      <c r="AT169" s="11"/>
      <c r="AU169" s="11"/>
      <c r="AV169" s="11"/>
      <c r="AW169" s="11"/>
      <c r="AX169" s="12" t="s">
        <v>61</v>
      </c>
      <c r="AY169" s="11" t="s">
        <v>9755</v>
      </c>
      <c r="AZ169" s="12" t="s">
        <v>158</v>
      </c>
      <c r="BA169" s="12" t="b">
        <f t="shared" si="66"/>
        <v>0</v>
      </c>
      <c r="BB169" s="12" t="s">
        <v>63</v>
      </c>
      <c r="BC169" s="11" t="s">
        <v>9756</v>
      </c>
      <c r="BD169" s="12" t="s">
        <v>159</v>
      </c>
      <c r="BE169" s="12" t="b">
        <f t="shared" si="67"/>
        <v>0</v>
      </c>
      <c r="BF169" s="13" t="s">
        <v>2806</v>
      </c>
      <c r="BG169" s="13" t="s">
        <v>2807</v>
      </c>
      <c r="BH169" s="11" t="s">
        <v>203</v>
      </c>
      <c r="BI169" s="11" t="s">
        <v>203</v>
      </c>
      <c r="BJ169" s="11" t="b">
        <f t="shared" si="68"/>
        <v>1</v>
      </c>
      <c r="BK169" s="11" t="s">
        <v>2535</v>
      </c>
      <c r="BL169" s="11" t="s">
        <v>2535</v>
      </c>
      <c r="BM169" s="11" t="b">
        <f t="shared" si="69"/>
        <v>1</v>
      </c>
      <c r="BN169" s="11" t="s">
        <v>2657</v>
      </c>
      <c r="BO169" s="11" t="s">
        <v>9737</v>
      </c>
      <c r="BP169" s="11" t="s">
        <v>2659</v>
      </c>
      <c r="BQ169" s="11" t="b">
        <f t="shared" si="70"/>
        <v>0</v>
      </c>
      <c r="BR169" s="11" t="s">
        <v>203</v>
      </c>
      <c r="BS169" s="11" t="s">
        <v>203</v>
      </c>
      <c r="BT169" s="11" t="b">
        <f t="shared" si="71"/>
        <v>1</v>
      </c>
      <c r="BU169" s="11" t="s">
        <v>2538</v>
      </c>
      <c r="BV169" s="12" t="s">
        <v>2538</v>
      </c>
      <c r="BW169" s="12" t="b">
        <f t="shared" si="72"/>
        <v>1</v>
      </c>
      <c r="BX169" s="11" t="s">
        <v>2657</v>
      </c>
      <c r="BY169" s="11" t="s">
        <v>9738</v>
      </c>
      <c r="BZ169" s="12" t="s">
        <v>2708</v>
      </c>
      <c r="CA169" s="12" t="b">
        <f t="shared" si="73"/>
        <v>0</v>
      </c>
      <c r="CB169" s="11" t="s">
        <v>254</v>
      </c>
      <c r="CC169" s="11" t="s">
        <v>254</v>
      </c>
      <c r="CD169" s="11" t="b">
        <f t="shared" si="74"/>
        <v>1</v>
      </c>
      <c r="CE169" s="12" t="s">
        <v>63</v>
      </c>
      <c r="CF169" s="12" t="s">
        <v>63</v>
      </c>
      <c r="CG169" s="12" t="b">
        <f t="shared" si="75"/>
        <v>1</v>
      </c>
      <c r="CH169" s="19" t="s">
        <v>63</v>
      </c>
      <c r="CI169" s="12" t="s">
        <v>63</v>
      </c>
      <c r="CJ169" s="12" t="s">
        <v>63</v>
      </c>
      <c r="CK169" s="12" t="b">
        <f t="shared" si="76"/>
        <v>1</v>
      </c>
      <c r="CL169" s="25"/>
      <c r="CM169" s="11" t="s">
        <v>1128</v>
      </c>
      <c r="CN169" s="11" t="s">
        <v>1309</v>
      </c>
      <c r="CO169" s="11" t="b">
        <f t="shared" si="77"/>
        <v>0</v>
      </c>
      <c r="CP169" s="12" t="s">
        <v>63</v>
      </c>
      <c r="CQ169" s="12" t="s">
        <v>63</v>
      </c>
      <c r="CR169" s="12" t="b">
        <f t="shared" si="78"/>
        <v>1</v>
      </c>
      <c r="CS169" s="11" t="b">
        <v>0</v>
      </c>
      <c r="CT169" s="11" t="s">
        <v>69</v>
      </c>
      <c r="CU169" s="11" t="b">
        <f t="shared" si="79"/>
        <v>1</v>
      </c>
      <c r="CV169" s="12" t="s">
        <v>1130</v>
      </c>
      <c r="CW169" s="12" t="s">
        <v>63</v>
      </c>
      <c r="CX169" s="12" t="b">
        <f t="shared" si="80"/>
        <v>0</v>
      </c>
      <c r="CY169" s="25"/>
      <c r="CZ169" s="11" t="s">
        <v>409</v>
      </c>
      <c r="DA169" s="11" t="s">
        <v>410</v>
      </c>
      <c r="DB169" s="11" t="b">
        <f t="shared" si="81"/>
        <v>0</v>
      </c>
      <c r="DC169" s="11" t="s">
        <v>212</v>
      </c>
      <c r="DD169" s="12" t="s">
        <v>73</v>
      </c>
      <c r="DE169" s="12" t="s">
        <v>73</v>
      </c>
      <c r="DF169" s="13" t="b">
        <f t="shared" si="82"/>
        <v>1</v>
      </c>
      <c r="DG169" s="12" t="s">
        <v>73</v>
      </c>
      <c r="DH169" s="12" t="s">
        <v>73</v>
      </c>
      <c r="DI169" s="12" t="b">
        <f t="shared" si="83"/>
        <v>1</v>
      </c>
      <c r="DJ169" s="12" t="s">
        <v>73</v>
      </c>
      <c r="DK169" s="12" t="s">
        <v>73</v>
      </c>
      <c r="DL169" s="12" t="s">
        <v>73</v>
      </c>
      <c r="DM169" s="12" t="s">
        <v>73</v>
      </c>
      <c r="DN169" s="12" t="s">
        <v>73</v>
      </c>
      <c r="DO169" s="12" t="s">
        <v>73</v>
      </c>
      <c r="DP169" s="12" t="s">
        <v>73</v>
      </c>
      <c r="DQ169" s="12" t="s">
        <v>73</v>
      </c>
      <c r="DR169" s="12" t="s">
        <v>73</v>
      </c>
      <c r="DS169" s="12" t="s">
        <v>73</v>
      </c>
      <c r="DT169" s="12" t="s">
        <v>73</v>
      </c>
      <c r="DU169" s="25"/>
      <c r="DV169" s="11" t="s">
        <v>2808</v>
      </c>
      <c r="DW169" s="11" t="s">
        <v>9216</v>
      </c>
      <c r="DX169" s="13" t="s">
        <v>9757</v>
      </c>
      <c r="DY169" s="12" t="s">
        <v>9037</v>
      </c>
      <c r="DZ169" s="12" t="s">
        <v>9038</v>
      </c>
      <c r="EA169" s="14" t="s">
        <v>63</v>
      </c>
      <c r="EB169" s="14">
        <v>45157</v>
      </c>
      <c r="EC169" s="14">
        <v>45346</v>
      </c>
      <c r="ED169" s="14">
        <v>45346</v>
      </c>
      <c r="EE169" s="136" t="b">
        <f>Table4[[#This Row],[Laatst gewijzigd op]]=Table4[[#This Row],[LastModifiedOn21]]</f>
        <v>1</v>
      </c>
      <c r="EF169" s="97"/>
    </row>
    <row r="170" spans="1:136" s="15" customFormat="1" ht="12.75" customHeight="1">
      <c r="A170" s="96">
        <v>168</v>
      </c>
      <c r="B170" s="44" t="s">
        <v>2810</v>
      </c>
      <c r="C170" s="44" t="s">
        <v>2810</v>
      </c>
      <c r="D170" s="44" t="b">
        <f t="shared" si="56"/>
        <v>1</v>
      </c>
      <c r="E170" s="44" t="s">
        <v>2811</v>
      </c>
      <c r="F170" s="44" t="s">
        <v>2812</v>
      </c>
      <c r="G170" s="44" t="s">
        <v>2813</v>
      </c>
      <c r="H170" s="44" t="b">
        <f t="shared" si="57"/>
        <v>0</v>
      </c>
      <c r="I170" s="11" t="s">
        <v>1391</v>
      </c>
      <c r="J170" s="12">
        <v>1667</v>
      </c>
      <c r="K170" s="12">
        <v>1201</v>
      </c>
      <c r="L170" s="13" t="s">
        <v>2814</v>
      </c>
      <c r="M170" s="13" t="s">
        <v>8841</v>
      </c>
      <c r="N170" s="13" t="s">
        <v>8874</v>
      </c>
      <c r="O170" s="13" t="s">
        <v>2514</v>
      </c>
      <c r="P170" s="25"/>
      <c r="Q170" s="11" t="s">
        <v>1317</v>
      </c>
      <c r="R170" s="11" t="s">
        <v>1317</v>
      </c>
      <c r="S170" s="11" t="b">
        <f t="shared" si="58"/>
        <v>1</v>
      </c>
      <c r="T170" s="11" t="s">
        <v>1768</v>
      </c>
      <c r="U170" s="11" t="s">
        <v>1319</v>
      </c>
      <c r="V170" s="11" t="s">
        <v>1319</v>
      </c>
      <c r="W170" s="11" t="b">
        <f t="shared" si="59"/>
        <v>1</v>
      </c>
      <c r="X170" s="11" t="s">
        <v>2815</v>
      </c>
      <c r="Y170" s="11" t="s">
        <v>2815</v>
      </c>
      <c r="Z170" s="11" t="b">
        <f t="shared" si="60"/>
        <v>1</v>
      </c>
      <c r="AA170" s="11" t="s">
        <v>2815</v>
      </c>
      <c r="AB170" s="11" t="s">
        <v>2815</v>
      </c>
      <c r="AC170" s="11" t="s">
        <v>2815</v>
      </c>
      <c r="AD170" s="11" t="b">
        <f t="shared" si="61"/>
        <v>1</v>
      </c>
      <c r="AE170" s="11" t="s">
        <v>1321</v>
      </c>
      <c r="AF170" s="11" t="s">
        <v>1321</v>
      </c>
      <c r="AG170" s="11" t="b">
        <f t="shared" si="62"/>
        <v>1</v>
      </c>
      <c r="AH170" s="11" t="s">
        <v>2717</v>
      </c>
      <c r="AI170" s="11" t="s">
        <v>2752</v>
      </c>
      <c r="AJ170" s="11" t="s">
        <v>2752</v>
      </c>
      <c r="AK170" s="11" t="b">
        <f t="shared" si="63"/>
        <v>1</v>
      </c>
      <c r="AL170" s="12" t="s">
        <v>63</v>
      </c>
      <c r="AM170" s="11" t="s">
        <v>63</v>
      </c>
      <c r="AN170" s="11" t="b">
        <f t="shared" si="64"/>
        <v>1</v>
      </c>
      <c r="AO170" s="12" t="s">
        <v>63</v>
      </c>
      <c r="AP170" s="12" t="s">
        <v>63</v>
      </c>
      <c r="AQ170" s="11" t="s">
        <v>63</v>
      </c>
      <c r="AR170" s="11" t="b">
        <f t="shared" si="65"/>
        <v>1</v>
      </c>
      <c r="AS170" s="11" t="s">
        <v>61</v>
      </c>
      <c r="AT170" s="11"/>
      <c r="AU170" s="11"/>
      <c r="AV170" s="11"/>
      <c r="AW170" s="11"/>
      <c r="AX170" s="12" t="s">
        <v>61</v>
      </c>
      <c r="AY170" s="11" t="s">
        <v>9758</v>
      </c>
      <c r="AZ170" s="12" t="s">
        <v>111</v>
      </c>
      <c r="BA170" s="12" t="b">
        <f t="shared" si="66"/>
        <v>0</v>
      </c>
      <c r="BB170" s="12" t="s">
        <v>63</v>
      </c>
      <c r="BC170" s="11" t="s">
        <v>9759</v>
      </c>
      <c r="BD170" s="12" t="s">
        <v>112</v>
      </c>
      <c r="BE170" s="12" t="b">
        <f t="shared" si="67"/>
        <v>0</v>
      </c>
      <c r="BF170" s="13" t="s">
        <v>2816</v>
      </c>
      <c r="BG170" s="13" t="s">
        <v>2817</v>
      </c>
      <c r="BH170" s="11" t="s">
        <v>203</v>
      </c>
      <c r="BI170" s="11" t="s">
        <v>203</v>
      </c>
      <c r="BJ170" s="11" t="b">
        <f t="shared" si="68"/>
        <v>1</v>
      </c>
      <c r="BK170" s="11" t="s">
        <v>2818</v>
      </c>
      <c r="BL170" s="11" t="s">
        <v>2818</v>
      </c>
      <c r="BM170" s="11" t="b">
        <f t="shared" si="69"/>
        <v>1</v>
      </c>
      <c r="BN170" s="11" t="s">
        <v>2819</v>
      </c>
      <c r="BO170" s="11" t="s">
        <v>2820</v>
      </c>
      <c r="BP170" s="11" t="s">
        <v>2821</v>
      </c>
      <c r="BQ170" s="11" t="b">
        <f t="shared" si="70"/>
        <v>0</v>
      </c>
      <c r="BR170" s="11" t="s">
        <v>203</v>
      </c>
      <c r="BS170" s="11" t="s">
        <v>203</v>
      </c>
      <c r="BT170" s="11" t="b">
        <f t="shared" si="71"/>
        <v>1</v>
      </c>
      <c r="BU170" s="11" t="s">
        <v>2822</v>
      </c>
      <c r="BV170" s="12" t="s">
        <v>2822</v>
      </c>
      <c r="BW170" s="12" t="b">
        <f t="shared" si="72"/>
        <v>1</v>
      </c>
      <c r="BX170" s="11" t="s">
        <v>2819</v>
      </c>
      <c r="BY170" s="11" t="s">
        <v>2823</v>
      </c>
      <c r="BZ170" s="12" t="s">
        <v>2824</v>
      </c>
      <c r="CA170" s="12" t="b">
        <f t="shared" si="73"/>
        <v>0</v>
      </c>
      <c r="CB170" s="11" t="s">
        <v>254</v>
      </c>
      <c r="CC170" s="11" t="s">
        <v>254</v>
      </c>
      <c r="CD170" s="11" t="b">
        <f t="shared" si="74"/>
        <v>1</v>
      </c>
      <c r="CE170" s="12" t="s">
        <v>63</v>
      </c>
      <c r="CF170" s="12" t="s">
        <v>63</v>
      </c>
      <c r="CG170" s="12" t="b">
        <f t="shared" si="75"/>
        <v>1</v>
      </c>
      <c r="CH170" s="19" t="s">
        <v>63</v>
      </c>
      <c r="CI170" s="12" t="s">
        <v>63</v>
      </c>
      <c r="CJ170" s="12" t="s">
        <v>63</v>
      </c>
      <c r="CK170" s="12" t="b">
        <f t="shared" si="76"/>
        <v>1</v>
      </c>
      <c r="CL170" s="25"/>
      <c r="CM170" s="11" t="s">
        <v>135</v>
      </c>
      <c r="CN170" s="11" t="s">
        <v>8917</v>
      </c>
      <c r="CO170" s="11" t="b">
        <f t="shared" si="77"/>
        <v>0</v>
      </c>
      <c r="CP170" s="11" t="s">
        <v>1396</v>
      </c>
      <c r="CQ170" s="12" t="s">
        <v>1327</v>
      </c>
      <c r="CR170" s="12" t="b">
        <f t="shared" si="78"/>
        <v>0</v>
      </c>
      <c r="CS170" s="11" t="b">
        <v>0</v>
      </c>
      <c r="CT170" s="11" t="s">
        <v>114</v>
      </c>
      <c r="CU170" s="11" t="b">
        <f t="shared" si="79"/>
        <v>1</v>
      </c>
      <c r="CV170" s="12" t="s">
        <v>63</v>
      </c>
      <c r="CW170" s="12" t="s">
        <v>63</v>
      </c>
      <c r="CX170" s="12" t="b">
        <f t="shared" si="80"/>
        <v>1</v>
      </c>
      <c r="CY170" s="25"/>
      <c r="CZ170" s="11" t="s">
        <v>409</v>
      </c>
      <c r="DA170" s="11" t="s">
        <v>410</v>
      </c>
      <c r="DB170" s="11" t="b">
        <f t="shared" si="81"/>
        <v>0</v>
      </c>
      <c r="DC170" s="11" t="s">
        <v>212</v>
      </c>
      <c r="DD170" s="12" t="s">
        <v>73</v>
      </c>
      <c r="DE170" s="12" t="s">
        <v>73</v>
      </c>
      <c r="DF170" s="13" t="b">
        <f t="shared" si="82"/>
        <v>1</v>
      </c>
      <c r="DG170" s="12" t="s">
        <v>73</v>
      </c>
      <c r="DH170" s="12" t="s">
        <v>73</v>
      </c>
      <c r="DI170" s="12" t="b">
        <f t="shared" si="83"/>
        <v>1</v>
      </c>
      <c r="DJ170" s="12" t="s">
        <v>73</v>
      </c>
      <c r="DK170" s="12" t="s">
        <v>73</v>
      </c>
      <c r="DL170" s="12" t="s">
        <v>73</v>
      </c>
      <c r="DM170" s="12" t="s">
        <v>73</v>
      </c>
      <c r="DN170" s="12" t="s">
        <v>73</v>
      </c>
      <c r="DO170" s="12" t="s">
        <v>73</v>
      </c>
      <c r="DP170" s="12" t="s">
        <v>73</v>
      </c>
      <c r="DQ170" s="12" t="s">
        <v>73</v>
      </c>
      <c r="DR170" s="12" t="s">
        <v>73</v>
      </c>
      <c r="DS170" s="12" t="s">
        <v>73</v>
      </c>
      <c r="DT170" s="12" t="s">
        <v>73</v>
      </c>
      <c r="DU170" s="25"/>
      <c r="DV170" s="11" t="s">
        <v>2825</v>
      </c>
      <c r="DW170" s="11" t="s">
        <v>9324</v>
      </c>
      <c r="DX170" s="13" t="s">
        <v>9760</v>
      </c>
      <c r="DY170" s="12" t="s">
        <v>9037</v>
      </c>
      <c r="DZ170" s="12" t="s">
        <v>9038</v>
      </c>
      <c r="EA170" s="14" t="s">
        <v>63</v>
      </c>
      <c r="EB170" s="14">
        <v>45157</v>
      </c>
      <c r="EC170" s="14">
        <v>45346</v>
      </c>
      <c r="ED170" s="14">
        <v>45346</v>
      </c>
      <c r="EE170" s="136" t="b">
        <f>Table4[[#This Row],[Laatst gewijzigd op]]=Table4[[#This Row],[LastModifiedOn21]]</f>
        <v>1</v>
      </c>
      <c r="EF170" s="97"/>
    </row>
    <row r="171" spans="1:136" s="15" customFormat="1" ht="12.75" customHeight="1">
      <c r="A171" s="96">
        <v>169</v>
      </c>
      <c r="B171" s="44" t="s">
        <v>2827</v>
      </c>
      <c r="C171" s="44" t="s">
        <v>2827</v>
      </c>
      <c r="D171" s="44" t="b">
        <f t="shared" si="56"/>
        <v>1</v>
      </c>
      <c r="E171" s="44" t="s">
        <v>2828</v>
      </c>
      <c r="F171" s="44" t="s">
        <v>2829</v>
      </c>
      <c r="G171" s="44" t="s">
        <v>2830</v>
      </c>
      <c r="H171" s="44" t="b">
        <f t="shared" si="57"/>
        <v>0</v>
      </c>
      <c r="I171" s="11" t="s">
        <v>2831</v>
      </c>
      <c r="J171" s="12">
        <v>1670</v>
      </c>
      <c r="K171" s="12">
        <v>1204</v>
      </c>
      <c r="L171" s="13" t="s">
        <v>2832</v>
      </c>
      <c r="M171" s="13" t="s">
        <v>8841</v>
      </c>
      <c r="N171" s="13" t="s">
        <v>8874</v>
      </c>
      <c r="O171" s="13" t="s">
        <v>2514</v>
      </c>
      <c r="P171" s="25"/>
      <c r="Q171" s="11" t="s">
        <v>9761</v>
      </c>
      <c r="R171" s="11" t="s">
        <v>9761</v>
      </c>
      <c r="S171" s="11" t="b">
        <f t="shared" si="58"/>
        <v>1</v>
      </c>
      <c r="T171" s="11" t="s">
        <v>9762</v>
      </c>
      <c r="U171" s="11" t="s">
        <v>9763</v>
      </c>
      <c r="V171" s="11" t="s">
        <v>9763</v>
      </c>
      <c r="W171" s="11" t="b">
        <f t="shared" si="59"/>
        <v>1</v>
      </c>
      <c r="X171" s="11" t="s">
        <v>790</v>
      </c>
      <c r="Y171" s="11" t="s">
        <v>790</v>
      </c>
      <c r="Z171" s="11" t="b">
        <f t="shared" si="60"/>
        <v>1</v>
      </c>
      <c r="AA171" s="11" t="s">
        <v>790</v>
      </c>
      <c r="AB171" s="11" t="s">
        <v>790</v>
      </c>
      <c r="AC171" s="11" t="s">
        <v>790</v>
      </c>
      <c r="AD171" s="11" t="b">
        <f t="shared" si="61"/>
        <v>1</v>
      </c>
      <c r="AE171" s="11" t="s">
        <v>9764</v>
      </c>
      <c r="AF171" s="11" t="s">
        <v>2834</v>
      </c>
      <c r="AG171" s="11" t="b">
        <f t="shared" si="62"/>
        <v>0</v>
      </c>
      <c r="AH171" s="11" t="s">
        <v>2835</v>
      </c>
      <c r="AI171" s="11" t="s">
        <v>9765</v>
      </c>
      <c r="AJ171" s="11" t="s">
        <v>2836</v>
      </c>
      <c r="AK171" s="11" t="b">
        <f t="shared" si="63"/>
        <v>0</v>
      </c>
      <c r="AL171" s="23" t="s">
        <v>9710</v>
      </c>
      <c r="AM171" s="11" t="s">
        <v>2560</v>
      </c>
      <c r="AN171" s="11" t="b">
        <f t="shared" si="64"/>
        <v>0</v>
      </c>
      <c r="AO171" s="11" t="s">
        <v>2561</v>
      </c>
      <c r="AP171" s="11" t="s">
        <v>2562</v>
      </c>
      <c r="AQ171" s="11" t="s">
        <v>2562</v>
      </c>
      <c r="AR171" s="11" t="b">
        <f t="shared" si="65"/>
        <v>1</v>
      </c>
      <c r="AS171" s="11" t="s">
        <v>61</v>
      </c>
      <c r="AT171" s="11"/>
      <c r="AU171" s="11"/>
      <c r="AV171" s="11"/>
      <c r="AW171" s="11"/>
      <c r="AX171" s="12" t="s">
        <v>61</v>
      </c>
      <c r="AY171" s="11" t="s">
        <v>9766</v>
      </c>
      <c r="AZ171" s="12" t="s">
        <v>158</v>
      </c>
      <c r="BA171" s="12" t="b">
        <f t="shared" si="66"/>
        <v>0</v>
      </c>
      <c r="BB171" s="12" t="s">
        <v>63</v>
      </c>
      <c r="BC171" s="11" t="s">
        <v>9767</v>
      </c>
      <c r="BD171" s="12" t="s">
        <v>159</v>
      </c>
      <c r="BE171" s="12" t="b">
        <f t="shared" si="67"/>
        <v>0</v>
      </c>
      <c r="BF171" s="13" t="s">
        <v>2837</v>
      </c>
      <c r="BG171" s="13" t="s">
        <v>2838</v>
      </c>
      <c r="BH171" s="11" t="s">
        <v>203</v>
      </c>
      <c r="BI171" s="11" t="s">
        <v>203</v>
      </c>
      <c r="BJ171" s="11" t="b">
        <f t="shared" si="68"/>
        <v>1</v>
      </c>
      <c r="BK171" s="11" t="s">
        <v>9768</v>
      </c>
      <c r="BL171" s="11" t="s">
        <v>2535</v>
      </c>
      <c r="BM171" s="11" t="b">
        <f t="shared" si="69"/>
        <v>0</v>
      </c>
      <c r="BN171" s="11" t="s">
        <v>2742</v>
      </c>
      <c r="BO171" s="11" t="s">
        <v>9737</v>
      </c>
      <c r="BP171" s="11" t="s">
        <v>2659</v>
      </c>
      <c r="BQ171" s="11" t="b">
        <f t="shared" si="70"/>
        <v>0</v>
      </c>
      <c r="BR171" s="11" t="s">
        <v>203</v>
      </c>
      <c r="BS171" s="11" t="s">
        <v>203</v>
      </c>
      <c r="BT171" s="11" t="b">
        <f t="shared" si="71"/>
        <v>1</v>
      </c>
      <c r="BU171" s="11" t="s">
        <v>2538</v>
      </c>
      <c r="BV171" s="12" t="s">
        <v>2538</v>
      </c>
      <c r="BW171" s="12" t="b">
        <f t="shared" si="72"/>
        <v>1</v>
      </c>
      <c r="BX171" s="11" t="s">
        <v>2742</v>
      </c>
      <c r="BY171" s="11" t="s">
        <v>9769</v>
      </c>
      <c r="BZ171" s="12" t="s">
        <v>2743</v>
      </c>
      <c r="CA171" s="12" t="b">
        <f t="shared" si="73"/>
        <v>0</v>
      </c>
      <c r="CB171" s="11" t="s">
        <v>254</v>
      </c>
      <c r="CC171" s="11" t="s">
        <v>254</v>
      </c>
      <c r="CD171" s="11" t="b">
        <f t="shared" si="74"/>
        <v>1</v>
      </c>
      <c r="CE171" s="12" t="s">
        <v>63</v>
      </c>
      <c r="CF171" s="12" t="s">
        <v>63</v>
      </c>
      <c r="CG171" s="12" t="b">
        <f t="shared" si="75"/>
        <v>1</v>
      </c>
      <c r="CH171" s="19" t="s">
        <v>63</v>
      </c>
      <c r="CI171" s="12" t="s">
        <v>63</v>
      </c>
      <c r="CJ171" s="12" t="s">
        <v>63</v>
      </c>
      <c r="CK171" s="12" t="b">
        <f t="shared" si="76"/>
        <v>1</v>
      </c>
      <c r="CL171" s="25"/>
      <c r="CM171" s="11" t="s">
        <v>802</v>
      </c>
      <c r="CN171" s="11" t="s">
        <v>803</v>
      </c>
      <c r="CO171" s="11" t="b">
        <f t="shared" si="77"/>
        <v>0</v>
      </c>
      <c r="CP171" s="12" t="s">
        <v>63</v>
      </c>
      <c r="CQ171" s="12" t="s">
        <v>63</v>
      </c>
      <c r="CR171" s="12" t="b">
        <f t="shared" si="78"/>
        <v>1</v>
      </c>
      <c r="CS171" s="11" t="b">
        <v>0</v>
      </c>
      <c r="CT171" s="11" t="s">
        <v>69</v>
      </c>
      <c r="CU171" s="11" t="b">
        <f t="shared" si="79"/>
        <v>1</v>
      </c>
      <c r="CV171" s="12" t="s">
        <v>804</v>
      </c>
      <c r="CW171" s="12" t="s">
        <v>63</v>
      </c>
      <c r="CX171" s="12" t="b">
        <f t="shared" si="80"/>
        <v>0</v>
      </c>
      <c r="CY171" s="25"/>
      <c r="CZ171" s="11" t="s">
        <v>409</v>
      </c>
      <c r="DA171" s="11" t="s">
        <v>410</v>
      </c>
      <c r="DB171" s="11" t="b">
        <f t="shared" si="81"/>
        <v>0</v>
      </c>
      <c r="DC171" s="11" t="s">
        <v>212</v>
      </c>
      <c r="DD171" s="12" t="s">
        <v>73</v>
      </c>
      <c r="DE171" s="12" t="s">
        <v>73</v>
      </c>
      <c r="DF171" s="13" t="b">
        <f t="shared" si="82"/>
        <v>1</v>
      </c>
      <c r="DG171" s="12" t="s">
        <v>73</v>
      </c>
      <c r="DH171" s="12" t="s">
        <v>73</v>
      </c>
      <c r="DI171" s="12" t="b">
        <f t="shared" si="83"/>
        <v>1</v>
      </c>
      <c r="DJ171" s="12" t="s">
        <v>73</v>
      </c>
      <c r="DK171" s="12" t="s">
        <v>73</v>
      </c>
      <c r="DL171" s="12" t="s">
        <v>73</v>
      </c>
      <c r="DM171" s="12" t="s">
        <v>73</v>
      </c>
      <c r="DN171" s="12" t="s">
        <v>73</v>
      </c>
      <c r="DO171" s="12" t="s">
        <v>73</v>
      </c>
      <c r="DP171" s="12" t="s">
        <v>73</v>
      </c>
      <c r="DQ171" s="12" t="s">
        <v>73</v>
      </c>
      <c r="DR171" s="12" t="s">
        <v>73</v>
      </c>
      <c r="DS171" s="12" t="s">
        <v>73</v>
      </c>
      <c r="DT171" s="12" t="s">
        <v>73</v>
      </c>
      <c r="DU171" s="25"/>
      <c r="DV171" s="11" t="s">
        <v>2839</v>
      </c>
      <c r="DW171" s="11" t="s">
        <v>2831</v>
      </c>
      <c r="DX171" s="13" t="s">
        <v>2831</v>
      </c>
      <c r="DY171" s="12" t="s">
        <v>9037</v>
      </c>
      <c r="DZ171" s="12" t="s">
        <v>9038</v>
      </c>
      <c r="EA171" s="14" t="s">
        <v>63</v>
      </c>
      <c r="EB171" s="14">
        <v>45157</v>
      </c>
      <c r="EC171" s="14">
        <v>45346</v>
      </c>
      <c r="ED171" s="14">
        <v>45346</v>
      </c>
      <c r="EE171" s="136" t="b">
        <f>Table4[[#This Row],[Laatst gewijzigd op]]=Table4[[#This Row],[LastModifiedOn21]]</f>
        <v>1</v>
      </c>
      <c r="EF171" s="97"/>
    </row>
    <row r="172" spans="1:136" s="15" customFormat="1" ht="12.75" customHeight="1">
      <c r="A172" s="96">
        <v>170</v>
      </c>
      <c r="B172" s="44" t="s">
        <v>2841</v>
      </c>
      <c r="C172" s="44" t="s">
        <v>2841</v>
      </c>
      <c r="D172" s="44" t="b">
        <f t="shared" si="56"/>
        <v>1</v>
      </c>
      <c r="E172" s="44" t="s">
        <v>2842</v>
      </c>
      <c r="F172" s="44" t="s">
        <v>2843</v>
      </c>
      <c r="G172" s="44" t="s">
        <v>2843</v>
      </c>
      <c r="H172" s="44" t="b">
        <f t="shared" si="57"/>
        <v>1</v>
      </c>
      <c r="I172" s="11" t="s">
        <v>2844</v>
      </c>
      <c r="J172" s="12">
        <v>3611</v>
      </c>
      <c r="K172" s="12">
        <v>3428</v>
      </c>
      <c r="L172" s="13" t="s">
        <v>2845</v>
      </c>
      <c r="M172" s="13" t="s">
        <v>8841</v>
      </c>
      <c r="N172" s="13" t="s">
        <v>8874</v>
      </c>
      <c r="O172" s="13" t="s">
        <v>2514</v>
      </c>
      <c r="P172" s="25"/>
      <c r="Q172" s="11" t="s">
        <v>2846</v>
      </c>
      <c r="R172" s="11" t="s">
        <v>2846</v>
      </c>
      <c r="S172" s="11" t="b">
        <f t="shared" si="58"/>
        <v>1</v>
      </c>
      <c r="T172" s="11" t="s">
        <v>2847</v>
      </c>
      <c r="U172" s="11" t="s">
        <v>2848</v>
      </c>
      <c r="V172" s="11" t="s">
        <v>2848</v>
      </c>
      <c r="W172" s="11" t="b">
        <f t="shared" si="59"/>
        <v>1</v>
      </c>
      <c r="X172" s="11" t="s">
        <v>2849</v>
      </c>
      <c r="Y172" s="11" t="s">
        <v>2849</v>
      </c>
      <c r="Z172" s="11" t="b">
        <f t="shared" si="60"/>
        <v>1</v>
      </c>
      <c r="AA172" s="11" t="s">
        <v>2849</v>
      </c>
      <c r="AB172" s="11" t="s">
        <v>2849</v>
      </c>
      <c r="AC172" s="11" t="s">
        <v>2849</v>
      </c>
      <c r="AD172" s="11" t="b">
        <f t="shared" si="61"/>
        <v>1</v>
      </c>
      <c r="AE172" s="11" t="s">
        <v>2850</v>
      </c>
      <c r="AF172" s="11" t="s">
        <v>2851</v>
      </c>
      <c r="AG172" s="11" t="b">
        <f t="shared" si="62"/>
        <v>0</v>
      </c>
      <c r="AH172" s="11" t="s">
        <v>9770</v>
      </c>
      <c r="AI172" s="11" t="s">
        <v>2852</v>
      </c>
      <c r="AJ172" s="11" t="s">
        <v>2852</v>
      </c>
      <c r="AK172" s="11" t="b">
        <f t="shared" si="63"/>
        <v>1</v>
      </c>
      <c r="AL172" s="11" t="s">
        <v>2853</v>
      </c>
      <c r="AM172" s="11" t="s">
        <v>2853</v>
      </c>
      <c r="AN172" s="11" t="b">
        <f t="shared" si="64"/>
        <v>1</v>
      </c>
      <c r="AO172" s="11" t="s">
        <v>2854</v>
      </c>
      <c r="AP172" s="11" t="s">
        <v>2855</v>
      </c>
      <c r="AQ172" s="11" t="s">
        <v>2855</v>
      </c>
      <c r="AR172" s="11" t="b">
        <f t="shared" si="65"/>
        <v>1</v>
      </c>
      <c r="AS172" s="11" t="s">
        <v>61</v>
      </c>
      <c r="AT172" s="11"/>
      <c r="AU172" s="11"/>
      <c r="AV172" s="11"/>
      <c r="AW172" s="11"/>
      <c r="AX172" s="12" t="s">
        <v>61</v>
      </c>
      <c r="AY172" s="11" t="s">
        <v>9771</v>
      </c>
      <c r="AZ172" s="12" t="s">
        <v>9570</v>
      </c>
      <c r="BA172" s="12" t="b">
        <f t="shared" si="66"/>
        <v>0</v>
      </c>
      <c r="BB172" s="12" t="s">
        <v>63</v>
      </c>
      <c r="BC172" s="11" t="s">
        <v>9772</v>
      </c>
      <c r="BD172" s="12" t="s">
        <v>159</v>
      </c>
      <c r="BE172" s="12" t="b">
        <f t="shared" si="67"/>
        <v>0</v>
      </c>
      <c r="BF172" s="13" t="s">
        <v>2856</v>
      </c>
      <c r="BG172" s="13" t="s">
        <v>2857</v>
      </c>
      <c r="BH172" s="11" t="s">
        <v>254</v>
      </c>
      <c r="BI172" s="11" t="s">
        <v>254</v>
      </c>
      <c r="BJ172" s="11" t="b">
        <f t="shared" si="68"/>
        <v>1</v>
      </c>
      <c r="BK172" s="12" t="s">
        <v>63</v>
      </c>
      <c r="BL172" s="11" t="s">
        <v>63</v>
      </c>
      <c r="BM172" s="11" t="b">
        <f t="shared" si="69"/>
        <v>1</v>
      </c>
      <c r="BN172" s="12" t="s">
        <v>63</v>
      </c>
      <c r="BO172" s="12" t="s">
        <v>63</v>
      </c>
      <c r="BP172" s="11" t="s">
        <v>63</v>
      </c>
      <c r="BQ172" s="11" t="b">
        <f t="shared" si="70"/>
        <v>1</v>
      </c>
      <c r="BR172" s="11" t="s">
        <v>254</v>
      </c>
      <c r="BS172" s="11" t="s">
        <v>254</v>
      </c>
      <c r="BT172" s="11" t="b">
        <f t="shared" si="71"/>
        <v>1</v>
      </c>
      <c r="BU172" s="12" t="s">
        <v>63</v>
      </c>
      <c r="BV172" s="12" t="s">
        <v>63</v>
      </c>
      <c r="BW172" s="12" t="b">
        <f t="shared" si="72"/>
        <v>1</v>
      </c>
      <c r="BX172" s="12" t="s">
        <v>63</v>
      </c>
      <c r="BY172" s="12" t="s">
        <v>63</v>
      </c>
      <c r="BZ172" s="12" t="s">
        <v>63</v>
      </c>
      <c r="CA172" s="12" t="b">
        <f t="shared" si="73"/>
        <v>1</v>
      </c>
      <c r="CB172" s="11" t="s">
        <v>203</v>
      </c>
      <c r="CC172" s="11" t="s">
        <v>203</v>
      </c>
      <c r="CD172" s="11" t="b">
        <f t="shared" si="74"/>
        <v>1</v>
      </c>
      <c r="CE172" s="11" t="s">
        <v>2858</v>
      </c>
      <c r="CF172" s="12" t="s">
        <v>2858</v>
      </c>
      <c r="CG172" s="12" t="b">
        <f t="shared" si="75"/>
        <v>1</v>
      </c>
      <c r="CH172" s="16" t="s">
        <v>2859</v>
      </c>
      <c r="CI172" s="11" t="s">
        <v>2860</v>
      </c>
      <c r="CJ172" s="12" t="s">
        <v>2860</v>
      </c>
      <c r="CK172" s="12" t="b">
        <f t="shared" si="76"/>
        <v>1</v>
      </c>
      <c r="CL172" s="25"/>
      <c r="CM172" s="11" t="s">
        <v>135</v>
      </c>
      <c r="CN172" s="11" t="s">
        <v>8917</v>
      </c>
      <c r="CO172" s="11" t="b">
        <f t="shared" si="77"/>
        <v>0</v>
      </c>
      <c r="CP172" s="11" t="s">
        <v>1030</v>
      </c>
      <c r="CQ172" s="12" t="s">
        <v>1030</v>
      </c>
      <c r="CR172" s="12" t="b">
        <f t="shared" si="78"/>
        <v>1</v>
      </c>
      <c r="CS172" s="11" t="b">
        <v>0</v>
      </c>
      <c r="CT172" s="11" t="s">
        <v>69</v>
      </c>
      <c r="CU172" s="11" t="b">
        <f t="shared" si="79"/>
        <v>1</v>
      </c>
      <c r="CV172" s="12" t="s">
        <v>63</v>
      </c>
      <c r="CW172" s="12" t="s">
        <v>63</v>
      </c>
      <c r="CX172" s="12" t="b">
        <f t="shared" si="80"/>
        <v>1</v>
      </c>
      <c r="CY172" s="25"/>
      <c r="CZ172" s="11" t="s">
        <v>409</v>
      </c>
      <c r="DA172" s="11" t="s">
        <v>410</v>
      </c>
      <c r="DB172" s="11" t="b">
        <f t="shared" si="81"/>
        <v>0</v>
      </c>
      <c r="DC172" s="11" t="s">
        <v>212</v>
      </c>
      <c r="DD172" s="12" t="s">
        <v>73</v>
      </c>
      <c r="DE172" s="12" t="s">
        <v>73</v>
      </c>
      <c r="DF172" s="13" t="b">
        <f t="shared" si="82"/>
        <v>1</v>
      </c>
      <c r="DG172" s="12" t="s">
        <v>73</v>
      </c>
      <c r="DH172" s="12" t="s">
        <v>73</v>
      </c>
      <c r="DI172" s="12" t="b">
        <f t="shared" si="83"/>
        <v>1</v>
      </c>
      <c r="DJ172" s="12" t="s">
        <v>73</v>
      </c>
      <c r="DK172" s="12" t="s">
        <v>73</v>
      </c>
      <c r="DL172" s="12" t="s">
        <v>73</v>
      </c>
      <c r="DM172" s="12" t="s">
        <v>73</v>
      </c>
      <c r="DN172" s="12" t="s">
        <v>73</v>
      </c>
      <c r="DO172" s="12" t="s">
        <v>73</v>
      </c>
      <c r="DP172" s="12" t="s">
        <v>73</v>
      </c>
      <c r="DQ172" s="12" t="s">
        <v>73</v>
      </c>
      <c r="DR172" s="12" t="s">
        <v>73</v>
      </c>
      <c r="DS172" s="12" t="s">
        <v>73</v>
      </c>
      <c r="DT172" s="12" t="s">
        <v>73</v>
      </c>
      <c r="DU172" s="25"/>
      <c r="DV172" s="11" t="s">
        <v>2861</v>
      </c>
      <c r="DW172" s="11" t="s">
        <v>2844</v>
      </c>
      <c r="DX172" s="13" t="s">
        <v>2844</v>
      </c>
      <c r="DY172" s="12" t="s">
        <v>9037</v>
      </c>
      <c r="DZ172" s="12" t="s">
        <v>9038</v>
      </c>
      <c r="EA172" s="14" t="s">
        <v>63</v>
      </c>
      <c r="EB172" s="14">
        <v>44702</v>
      </c>
      <c r="EC172" s="14">
        <v>45346</v>
      </c>
      <c r="ED172" s="14">
        <v>45346</v>
      </c>
      <c r="EE172" s="136" t="b">
        <f>Table4[[#This Row],[Laatst gewijzigd op]]=Table4[[#This Row],[LastModifiedOn21]]</f>
        <v>1</v>
      </c>
      <c r="EF172" s="97"/>
    </row>
    <row r="173" spans="1:136" s="15" customFormat="1" ht="12.75" customHeight="1">
      <c r="A173" s="96">
        <v>171</v>
      </c>
      <c r="B173" s="44" t="s">
        <v>2863</v>
      </c>
      <c r="C173" s="44" t="s">
        <v>2863</v>
      </c>
      <c r="D173" s="44" t="b">
        <f t="shared" si="56"/>
        <v>1</v>
      </c>
      <c r="E173" s="44" t="s">
        <v>2864</v>
      </c>
      <c r="F173" s="44" t="s">
        <v>2865</v>
      </c>
      <c r="G173" s="44" t="s">
        <v>2865</v>
      </c>
      <c r="H173" s="44" t="b">
        <f t="shared" si="57"/>
        <v>1</v>
      </c>
      <c r="I173" s="11" t="s">
        <v>2866</v>
      </c>
      <c r="J173" s="12">
        <v>3610</v>
      </c>
      <c r="K173" s="12">
        <v>3427</v>
      </c>
      <c r="L173" s="13" t="s">
        <v>2867</v>
      </c>
      <c r="M173" s="13" t="s">
        <v>8841</v>
      </c>
      <c r="N173" s="13" t="s">
        <v>8874</v>
      </c>
      <c r="O173" s="13" t="s">
        <v>2514</v>
      </c>
      <c r="P173" s="25"/>
      <c r="Q173" s="11" t="s">
        <v>2868</v>
      </c>
      <c r="R173" s="11" t="s">
        <v>2868</v>
      </c>
      <c r="S173" s="11" t="b">
        <f t="shared" si="58"/>
        <v>1</v>
      </c>
      <c r="T173" s="11" t="s">
        <v>2869</v>
      </c>
      <c r="U173" s="11" t="s">
        <v>2870</v>
      </c>
      <c r="V173" s="11" t="s">
        <v>2870</v>
      </c>
      <c r="W173" s="11" t="b">
        <f t="shared" si="59"/>
        <v>1</v>
      </c>
      <c r="X173" s="11" t="s">
        <v>2849</v>
      </c>
      <c r="Y173" s="11" t="s">
        <v>2849</v>
      </c>
      <c r="Z173" s="11" t="b">
        <f t="shared" si="60"/>
        <v>1</v>
      </c>
      <c r="AA173" s="11" t="s">
        <v>2849</v>
      </c>
      <c r="AB173" s="11" t="s">
        <v>2849</v>
      </c>
      <c r="AC173" s="11" t="s">
        <v>2849</v>
      </c>
      <c r="AD173" s="11" t="b">
        <f t="shared" si="61"/>
        <v>1</v>
      </c>
      <c r="AE173" s="11" t="s">
        <v>2871</v>
      </c>
      <c r="AF173" s="11" t="s">
        <v>2871</v>
      </c>
      <c r="AG173" s="11" t="b">
        <f t="shared" si="62"/>
        <v>1</v>
      </c>
      <c r="AH173" s="11" t="s">
        <v>2872</v>
      </c>
      <c r="AI173" s="11" t="s">
        <v>2873</v>
      </c>
      <c r="AJ173" s="11" t="s">
        <v>2873</v>
      </c>
      <c r="AK173" s="11" t="b">
        <f t="shared" si="63"/>
        <v>1</v>
      </c>
      <c r="AL173" s="11" t="s">
        <v>2853</v>
      </c>
      <c r="AM173" s="11" t="s">
        <v>2853</v>
      </c>
      <c r="AN173" s="11" t="b">
        <f t="shared" si="64"/>
        <v>1</v>
      </c>
      <c r="AO173" s="11" t="s">
        <v>2874</v>
      </c>
      <c r="AP173" s="11" t="s">
        <v>2855</v>
      </c>
      <c r="AQ173" s="11" t="s">
        <v>2855</v>
      </c>
      <c r="AR173" s="11" t="b">
        <f t="shared" si="65"/>
        <v>1</v>
      </c>
      <c r="AS173" s="11" t="s">
        <v>61</v>
      </c>
      <c r="AT173" s="11"/>
      <c r="AU173" s="11"/>
      <c r="AV173" s="11"/>
      <c r="AW173" s="11"/>
      <c r="AX173" s="12" t="s">
        <v>61</v>
      </c>
      <c r="AY173" s="11" t="s">
        <v>9045</v>
      </c>
      <c r="AZ173" s="12" t="s">
        <v>111</v>
      </c>
      <c r="BA173" s="12" t="b">
        <f t="shared" si="66"/>
        <v>0</v>
      </c>
      <c r="BB173" s="12" t="s">
        <v>63</v>
      </c>
      <c r="BC173" s="11" t="s">
        <v>9117</v>
      </c>
      <c r="BD173" s="12" t="s">
        <v>112</v>
      </c>
      <c r="BE173" s="12" t="b">
        <f t="shared" si="67"/>
        <v>0</v>
      </c>
      <c r="BF173" s="13" t="s">
        <v>2875</v>
      </c>
      <c r="BG173" s="13" t="s">
        <v>2655</v>
      </c>
      <c r="BH173" s="11" t="s">
        <v>254</v>
      </c>
      <c r="BI173" s="11" t="s">
        <v>254</v>
      </c>
      <c r="BJ173" s="11" t="b">
        <f t="shared" si="68"/>
        <v>1</v>
      </c>
      <c r="BK173" s="12" t="s">
        <v>63</v>
      </c>
      <c r="BL173" s="11" t="s">
        <v>63</v>
      </c>
      <c r="BM173" s="11" t="b">
        <f t="shared" si="69"/>
        <v>1</v>
      </c>
      <c r="BN173" s="12" t="s">
        <v>63</v>
      </c>
      <c r="BO173" s="12" t="s">
        <v>63</v>
      </c>
      <c r="BP173" s="11" t="s">
        <v>63</v>
      </c>
      <c r="BQ173" s="11" t="b">
        <f t="shared" si="70"/>
        <v>1</v>
      </c>
      <c r="BR173" s="11" t="s">
        <v>254</v>
      </c>
      <c r="BS173" s="11" t="s">
        <v>254</v>
      </c>
      <c r="BT173" s="11" t="b">
        <f t="shared" si="71"/>
        <v>1</v>
      </c>
      <c r="BU173" s="12" t="s">
        <v>63</v>
      </c>
      <c r="BV173" s="12" t="s">
        <v>63</v>
      </c>
      <c r="BW173" s="12" t="b">
        <f t="shared" si="72"/>
        <v>1</v>
      </c>
      <c r="BX173" s="12" t="s">
        <v>63</v>
      </c>
      <c r="BY173" s="12" t="s">
        <v>63</v>
      </c>
      <c r="BZ173" s="12" t="s">
        <v>63</v>
      </c>
      <c r="CA173" s="12" t="b">
        <f t="shared" si="73"/>
        <v>1</v>
      </c>
      <c r="CB173" s="11" t="s">
        <v>254</v>
      </c>
      <c r="CC173" s="11" t="s">
        <v>254</v>
      </c>
      <c r="CD173" s="11" t="b">
        <f t="shared" si="74"/>
        <v>1</v>
      </c>
      <c r="CE173" s="12" t="s">
        <v>63</v>
      </c>
      <c r="CF173" s="12" t="s">
        <v>63</v>
      </c>
      <c r="CG173" s="12" t="b">
        <f t="shared" si="75"/>
        <v>1</v>
      </c>
      <c r="CH173" s="12" t="s">
        <v>63</v>
      </c>
      <c r="CI173" s="12" t="s">
        <v>63</v>
      </c>
      <c r="CJ173" s="12" t="s">
        <v>63</v>
      </c>
      <c r="CK173" s="12" t="b">
        <f t="shared" si="76"/>
        <v>1</v>
      </c>
      <c r="CL173" s="25"/>
      <c r="CM173" s="11" t="s">
        <v>135</v>
      </c>
      <c r="CN173" s="11" t="s">
        <v>8917</v>
      </c>
      <c r="CO173" s="11" t="b">
        <f t="shared" si="77"/>
        <v>0</v>
      </c>
      <c r="CP173" s="11" t="s">
        <v>1030</v>
      </c>
      <c r="CQ173" s="12" t="s">
        <v>1030</v>
      </c>
      <c r="CR173" s="12" t="b">
        <f t="shared" si="78"/>
        <v>1</v>
      </c>
      <c r="CS173" s="11" t="b">
        <v>0</v>
      </c>
      <c r="CT173" s="11" t="s">
        <v>69</v>
      </c>
      <c r="CU173" s="11" t="b">
        <f t="shared" si="79"/>
        <v>1</v>
      </c>
      <c r="CV173" s="12" t="s">
        <v>63</v>
      </c>
      <c r="CW173" s="12" t="s">
        <v>63</v>
      </c>
      <c r="CX173" s="12" t="b">
        <f t="shared" si="80"/>
        <v>1</v>
      </c>
      <c r="CY173" s="25"/>
      <c r="CZ173" s="11" t="s">
        <v>211</v>
      </c>
      <c r="DA173" s="11" t="s">
        <v>211</v>
      </c>
      <c r="DB173" s="11" t="b">
        <f t="shared" si="81"/>
        <v>1</v>
      </c>
      <c r="DC173" s="11" t="s">
        <v>212</v>
      </c>
      <c r="DD173" s="12" t="s">
        <v>73</v>
      </c>
      <c r="DE173" s="12" t="s">
        <v>73</v>
      </c>
      <c r="DF173" s="13" t="b">
        <f t="shared" si="82"/>
        <v>1</v>
      </c>
      <c r="DG173" s="12" t="s">
        <v>73</v>
      </c>
      <c r="DH173" s="12" t="s">
        <v>73</v>
      </c>
      <c r="DI173" s="12" t="b">
        <f t="shared" si="83"/>
        <v>1</v>
      </c>
      <c r="DJ173" s="12" t="s">
        <v>73</v>
      </c>
      <c r="DK173" s="12" t="s">
        <v>73</v>
      </c>
      <c r="DL173" s="12" t="s">
        <v>73</v>
      </c>
      <c r="DM173" s="12" t="s">
        <v>73</v>
      </c>
      <c r="DN173" s="12" t="s">
        <v>73</v>
      </c>
      <c r="DO173" s="12" t="s">
        <v>73</v>
      </c>
      <c r="DP173" s="12" t="s">
        <v>73</v>
      </c>
      <c r="DQ173" s="12" t="s">
        <v>73</v>
      </c>
      <c r="DR173" s="12" t="s">
        <v>73</v>
      </c>
      <c r="DS173" s="12" t="s">
        <v>73</v>
      </c>
      <c r="DT173" s="12" t="s">
        <v>73</v>
      </c>
      <c r="DU173" s="25"/>
      <c r="DV173" s="11" t="s">
        <v>2876</v>
      </c>
      <c r="DW173" s="11" t="s">
        <v>2866</v>
      </c>
      <c r="DX173" s="13" t="s">
        <v>2866</v>
      </c>
      <c r="DY173" s="12" t="s">
        <v>9037</v>
      </c>
      <c r="DZ173" s="12" t="s">
        <v>9038</v>
      </c>
      <c r="EA173" s="14" t="s">
        <v>63</v>
      </c>
      <c r="EB173" s="14" t="s">
        <v>63</v>
      </c>
      <c r="EC173" s="14">
        <v>45346</v>
      </c>
      <c r="ED173" s="14">
        <v>45346</v>
      </c>
      <c r="EE173" s="136" t="b">
        <f>Table4[[#This Row],[Laatst gewijzigd op]]=Table4[[#This Row],[LastModifiedOn21]]</f>
        <v>1</v>
      </c>
      <c r="EF173" s="97"/>
    </row>
    <row r="174" spans="1:136" s="15" customFormat="1" ht="12.75" customHeight="1">
      <c r="A174" s="95">
        <v>172</v>
      </c>
      <c r="B174" s="70" t="s">
        <v>9773</v>
      </c>
      <c r="C174" s="70" t="s">
        <v>9773</v>
      </c>
      <c r="D174" s="44" t="b">
        <f t="shared" si="56"/>
        <v>1</v>
      </c>
      <c r="E174" s="70" t="s">
        <v>9774</v>
      </c>
      <c r="F174" s="70" t="s">
        <v>9775</v>
      </c>
      <c r="G174" s="70" t="s">
        <v>9775</v>
      </c>
      <c r="H174" s="44" t="b">
        <f t="shared" si="57"/>
        <v>1</v>
      </c>
      <c r="I174" s="71"/>
      <c r="J174" s="71"/>
      <c r="K174" s="71"/>
      <c r="L174" s="71"/>
      <c r="M174" s="71"/>
      <c r="N174" s="71"/>
      <c r="O174" s="71"/>
      <c r="P174" s="72"/>
      <c r="Q174" s="60"/>
      <c r="R174" s="60"/>
      <c r="S174" s="11" t="b">
        <f t="shared" si="58"/>
        <v>1</v>
      </c>
      <c r="T174" s="71"/>
      <c r="U174" s="71"/>
      <c r="V174" s="71"/>
      <c r="W174" s="11" t="b">
        <f t="shared" si="59"/>
        <v>1</v>
      </c>
      <c r="X174" s="71"/>
      <c r="Y174" s="71"/>
      <c r="Z174" s="11" t="b">
        <f t="shared" si="60"/>
        <v>1</v>
      </c>
      <c r="AA174" s="71"/>
      <c r="AB174" s="71"/>
      <c r="AC174" s="71"/>
      <c r="AD174" s="11" t="b">
        <f t="shared" si="61"/>
        <v>1</v>
      </c>
      <c r="AE174" s="71"/>
      <c r="AF174" s="71"/>
      <c r="AG174" s="11" t="b">
        <f t="shared" si="62"/>
        <v>1</v>
      </c>
      <c r="AH174" s="71"/>
      <c r="AI174" s="71"/>
      <c r="AJ174" s="71"/>
      <c r="AK174" s="11" t="b">
        <f t="shared" si="63"/>
        <v>1</v>
      </c>
      <c r="AL174" s="71"/>
      <c r="AM174" s="71"/>
      <c r="AN174" s="11" t="b">
        <f t="shared" si="64"/>
        <v>1</v>
      </c>
      <c r="AO174" s="71"/>
      <c r="AP174" s="71"/>
      <c r="AQ174" s="71"/>
      <c r="AR174" s="11" t="b">
        <f t="shared" si="65"/>
        <v>1</v>
      </c>
      <c r="AS174" s="71"/>
      <c r="AT174" s="71"/>
      <c r="AU174" s="71"/>
      <c r="AV174" s="71"/>
      <c r="AW174" s="71"/>
      <c r="AX174" s="71"/>
      <c r="AY174" s="71"/>
      <c r="AZ174" s="71"/>
      <c r="BA174" s="12" t="b">
        <f t="shared" si="66"/>
        <v>1</v>
      </c>
      <c r="BB174" s="71"/>
      <c r="BC174" s="71"/>
      <c r="BD174" s="71"/>
      <c r="BE174" s="12" t="b">
        <f t="shared" si="67"/>
        <v>1</v>
      </c>
      <c r="BF174" s="71"/>
      <c r="BG174" s="71"/>
      <c r="BH174" s="71"/>
      <c r="BI174" s="71"/>
      <c r="BJ174" s="11" t="b">
        <f t="shared" si="68"/>
        <v>1</v>
      </c>
      <c r="BK174" s="71"/>
      <c r="BL174" s="71"/>
      <c r="BM174" s="11" t="b">
        <f t="shared" si="69"/>
        <v>1</v>
      </c>
      <c r="BN174" s="71"/>
      <c r="BO174" s="71"/>
      <c r="BP174" s="71"/>
      <c r="BQ174" s="11" t="b">
        <f t="shared" si="70"/>
        <v>1</v>
      </c>
      <c r="BR174" s="71"/>
      <c r="BS174" s="71"/>
      <c r="BT174" s="11" t="b">
        <f t="shared" si="71"/>
        <v>1</v>
      </c>
      <c r="BU174" s="71"/>
      <c r="BV174" s="71"/>
      <c r="BW174" s="12" t="b">
        <f t="shared" si="72"/>
        <v>1</v>
      </c>
      <c r="BX174" s="71"/>
      <c r="BY174" s="71"/>
      <c r="BZ174" s="71"/>
      <c r="CA174" s="12" t="b">
        <f t="shared" si="73"/>
        <v>1</v>
      </c>
      <c r="CB174" s="71"/>
      <c r="CC174" s="71"/>
      <c r="CD174" s="11" t="b">
        <f t="shared" si="74"/>
        <v>1</v>
      </c>
      <c r="CE174" s="71"/>
      <c r="CF174" s="71"/>
      <c r="CG174" s="12" t="b">
        <f t="shared" si="75"/>
        <v>1</v>
      </c>
      <c r="CH174" s="60"/>
      <c r="CI174" s="71"/>
      <c r="CJ174" s="71"/>
      <c r="CK174" s="12" t="b">
        <f t="shared" si="76"/>
        <v>1</v>
      </c>
      <c r="CL174" s="72"/>
      <c r="CM174" s="60"/>
      <c r="CN174" s="60"/>
      <c r="CO174" s="11" t="b">
        <f t="shared" si="77"/>
        <v>1</v>
      </c>
      <c r="CP174" s="60"/>
      <c r="CQ174" s="60"/>
      <c r="CR174" s="12" t="b">
        <f t="shared" si="78"/>
        <v>1</v>
      </c>
      <c r="CS174" s="60"/>
      <c r="CT174" s="60"/>
      <c r="CU174" s="11" t="b">
        <f t="shared" si="79"/>
        <v>1</v>
      </c>
      <c r="CV174" s="61"/>
      <c r="CW174" s="61"/>
      <c r="CX174" s="12" t="b">
        <f t="shared" si="80"/>
        <v>1</v>
      </c>
      <c r="CY174" s="73"/>
      <c r="CZ174" s="60"/>
      <c r="DA174" s="60"/>
      <c r="DB174" s="11" t="b">
        <f t="shared" si="81"/>
        <v>1</v>
      </c>
      <c r="DC174" s="60"/>
      <c r="DD174" s="60"/>
      <c r="DE174" s="60"/>
      <c r="DF174" s="13" t="b">
        <f t="shared" si="82"/>
        <v>1</v>
      </c>
      <c r="DG174" s="60"/>
      <c r="DH174" s="60"/>
      <c r="DI174" s="12" t="b">
        <f t="shared" si="83"/>
        <v>1</v>
      </c>
      <c r="DJ174" s="60"/>
      <c r="DK174" s="60"/>
      <c r="DL174" s="60"/>
      <c r="DM174" s="60"/>
      <c r="DN174" s="60"/>
      <c r="DO174" s="60"/>
      <c r="DP174" s="60"/>
      <c r="DQ174" s="60"/>
      <c r="DR174" s="60"/>
      <c r="DS174" s="60"/>
      <c r="DT174" s="60"/>
      <c r="DU174" s="74"/>
      <c r="DV174" s="60"/>
      <c r="DW174" s="60"/>
      <c r="DX174" s="60"/>
      <c r="DY174" s="61"/>
      <c r="DZ174" s="61"/>
      <c r="EA174" s="62"/>
      <c r="EB174" s="62"/>
      <c r="EC174" s="62" t="e">
        <v>#N/A</v>
      </c>
      <c r="ED174" s="62" t="e">
        <v>#N/A</v>
      </c>
      <c r="EE174" s="138" t="e">
        <f>Table4[[#This Row],[Laatst gewijzigd op]]=Table4[[#This Row],[LastModifiedOn21]]</f>
        <v>#N/A</v>
      </c>
      <c r="EF174" s="97"/>
    </row>
    <row r="175" spans="1:136" s="15" customFormat="1" ht="12.75" customHeight="1">
      <c r="A175" s="96">
        <v>173</v>
      </c>
      <c r="B175" s="44" t="s">
        <v>2878</v>
      </c>
      <c r="C175" s="44" t="s">
        <v>2878</v>
      </c>
      <c r="D175" s="44" t="b">
        <f t="shared" si="56"/>
        <v>1</v>
      </c>
      <c r="E175" s="44" t="s">
        <v>2879</v>
      </c>
      <c r="F175" s="44" t="s">
        <v>2880</v>
      </c>
      <c r="G175" s="44" t="s">
        <v>2880</v>
      </c>
      <c r="H175" s="44" t="b">
        <f t="shared" si="57"/>
        <v>1</v>
      </c>
      <c r="I175" s="11" t="s">
        <v>2881</v>
      </c>
      <c r="J175" s="12">
        <v>3865</v>
      </c>
      <c r="K175" s="12">
        <v>3664</v>
      </c>
      <c r="L175" s="13" t="s">
        <v>2882</v>
      </c>
      <c r="M175" s="13" t="s">
        <v>8875</v>
      </c>
      <c r="N175" s="13" t="s">
        <v>8876</v>
      </c>
      <c r="O175" s="13" t="s">
        <v>2883</v>
      </c>
      <c r="P175" s="25"/>
      <c r="Q175" s="11" t="s">
        <v>2884</v>
      </c>
      <c r="R175" s="11" t="s">
        <v>2884</v>
      </c>
      <c r="S175" s="11" t="b">
        <f t="shared" si="58"/>
        <v>1</v>
      </c>
      <c r="T175" s="11" t="s">
        <v>2885</v>
      </c>
      <c r="U175" s="11" t="s">
        <v>2886</v>
      </c>
      <c r="V175" s="11" t="s">
        <v>2886</v>
      </c>
      <c r="W175" s="11" t="b">
        <f t="shared" si="59"/>
        <v>1</v>
      </c>
      <c r="X175" s="11" t="s">
        <v>2887</v>
      </c>
      <c r="Y175" s="11" t="s">
        <v>2887</v>
      </c>
      <c r="Z175" s="11" t="b">
        <f t="shared" si="60"/>
        <v>1</v>
      </c>
      <c r="AA175" s="11" t="s">
        <v>2888</v>
      </c>
      <c r="AB175" s="11" t="s">
        <v>2889</v>
      </c>
      <c r="AC175" s="11" t="s">
        <v>2889</v>
      </c>
      <c r="AD175" s="11" t="b">
        <f t="shared" si="61"/>
        <v>1</v>
      </c>
      <c r="AE175" s="11" t="s">
        <v>2890</v>
      </c>
      <c r="AF175" s="11" t="s">
        <v>2890</v>
      </c>
      <c r="AG175" s="11" t="b">
        <f t="shared" si="62"/>
        <v>1</v>
      </c>
      <c r="AH175" s="11" t="s">
        <v>2891</v>
      </c>
      <c r="AI175" s="11" t="s">
        <v>2892</v>
      </c>
      <c r="AJ175" s="11" t="s">
        <v>2892</v>
      </c>
      <c r="AK175" s="11" t="b">
        <f t="shared" si="63"/>
        <v>1</v>
      </c>
      <c r="AL175" s="11" t="s">
        <v>2893</v>
      </c>
      <c r="AM175" s="11" t="s">
        <v>2893</v>
      </c>
      <c r="AN175" s="11" t="b">
        <f t="shared" si="64"/>
        <v>1</v>
      </c>
      <c r="AO175" s="11" t="s">
        <v>2894</v>
      </c>
      <c r="AP175" s="11" t="s">
        <v>2895</v>
      </c>
      <c r="AQ175" s="11" t="s">
        <v>2895</v>
      </c>
      <c r="AR175" s="11" t="b">
        <f t="shared" si="65"/>
        <v>1</v>
      </c>
      <c r="AS175" s="11" t="s">
        <v>61</v>
      </c>
      <c r="AT175" s="11"/>
      <c r="AU175" s="11"/>
      <c r="AV175" s="11"/>
      <c r="AW175" s="11"/>
      <c r="AX175" s="12" t="s">
        <v>61</v>
      </c>
      <c r="AY175" s="11" t="s">
        <v>9776</v>
      </c>
      <c r="AZ175" s="12" t="s">
        <v>63</v>
      </c>
      <c r="BA175" s="12" t="b">
        <f t="shared" si="66"/>
        <v>0</v>
      </c>
      <c r="BB175" s="12" t="s">
        <v>63</v>
      </c>
      <c r="BC175" s="11" t="s">
        <v>9777</v>
      </c>
      <c r="BD175" s="12" t="s">
        <v>63</v>
      </c>
      <c r="BE175" s="12" t="b">
        <f t="shared" si="67"/>
        <v>0</v>
      </c>
      <c r="BF175" s="13" t="s">
        <v>2896</v>
      </c>
      <c r="BG175" s="13" t="s">
        <v>9778</v>
      </c>
      <c r="BH175" s="11" t="s">
        <v>203</v>
      </c>
      <c r="BI175" s="11" t="s">
        <v>203</v>
      </c>
      <c r="BJ175" s="11" t="b">
        <f t="shared" si="68"/>
        <v>1</v>
      </c>
      <c r="BK175" s="11" t="s">
        <v>2897</v>
      </c>
      <c r="BL175" s="11" t="s">
        <v>2897</v>
      </c>
      <c r="BM175" s="11" t="b">
        <f t="shared" si="69"/>
        <v>1</v>
      </c>
      <c r="BN175" s="11" t="s">
        <v>2898</v>
      </c>
      <c r="BO175" s="11" t="s">
        <v>2899</v>
      </c>
      <c r="BP175" s="11" t="s">
        <v>2899</v>
      </c>
      <c r="BQ175" s="11" t="b">
        <f t="shared" si="70"/>
        <v>1</v>
      </c>
      <c r="BR175" s="11" t="s">
        <v>254</v>
      </c>
      <c r="BS175" s="11" t="s">
        <v>254</v>
      </c>
      <c r="BT175" s="11" t="b">
        <f t="shared" si="71"/>
        <v>1</v>
      </c>
      <c r="BU175" s="12" t="s">
        <v>63</v>
      </c>
      <c r="BV175" s="12" t="s">
        <v>63</v>
      </c>
      <c r="BW175" s="12" t="b">
        <f t="shared" si="72"/>
        <v>1</v>
      </c>
      <c r="BX175" s="12" t="s">
        <v>63</v>
      </c>
      <c r="BY175" s="12" t="s">
        <v>63</v>
      </c>
      <c r="BZ175" s="12" t="s">
        <v>63</v>
      </c>
      <c r="CA175" s="12" t="b">
        <f t="shared" si="73"/>
        <v>1</v>
      </c>
      <c r="CB175" s="11" t="s">
        <v>254</v>
      </c>
      <c r="CC175" s="11" t="s">
        <v>254</v>
      </c>
      <c r="CD175" s="11" t="b">
        <f t="shared" si="74"/>
        <v>1</v>
      </c>
      <c r="CE175" s="12" t="s">
        <v>63</v>
      </c>
      <c r="CF175" s="12" t="s">
        <v>63</v>
      </c>
      <c r="CG175" s="12" t="b">
        <f t="shared" si="75"/>
        <v>1</v>
      </c>
      <c r="CH175" s="12" t="s">
        <v>63</v>
      </c>
      <c r="CI175" s="12" t="s">
        <v>63</v>
      </c>
      <c r="CJ175" s="12" t="s">
        <v>63</v>
      </c>
      <c r="CK175" s="12" t="b">
        <f t="shared" si="76"/>
        <v>1</v>
      </c>
      <c r="CL175" s="25"/>
      <c r="CM175" s="11" t="s">
        <v>135</v>
      </c>
      <c r="CN175" s="11" t="s">
        <v>67</v>
      </c>
      <c r="CO175" s="11" t="b">
        <f t="shared" si="77"/>
        <v>0</v>
      </c>
      <c r="CP175" s="11" t="s">
        <v>2900</v>
      </c>
      <c r="CQ175" s="12" t="s">
        <v>2900</v>
      </c>
      <c r="CR175" s="12" t="b">
        <f t="shared" si="78"/>
        <v>1</v>
      </c>
      <c r="CS175" s="11" t="b">
        <v>0</v>
      </c>
      <c r="CT175" s="11" t="s">
        <v>69</v>
      </c>
      <c r="CU175" s="11" t="b">
        <f t="shared" si="79"/>
        <v>1</v>
      </c>
      <c r="CV175" s="12" t="s">
        <v>369</v>
      </c>
      <c r="CW175" s="12" t="s">
        <v>369</v>
      </c>
      <c r="CX175" s="12" t="b">
        <f t="shared" si="80"/>
        <v>1</v>
      </c>
      <c r="CY175" s="25"/>
      <c r="CZ175" s="11" t="s">
        <v>211</v>
      </c>
      <c r="DA175" s="11" t="s">
        <v>211</v>
      </c>
      <c r="DB175" s="11" t="b">
        <f t="shared" si="81"/>
        <v>1</v>
      </c>
      <c r="DC175" s="11" t="s">
        <v>212</v>
      </c>
      <c r="DD175" s="12" t="s">
        <v>213</v>
      </c>
      <c r="DE175" s="12" t="s">
        <v>213</v>
      </c>
      <c r="DF175" s="13" t="b">
        <f t="shared" si="82"/>
        <v>1</v>
      </c>
      <c r="DG175" s="12" t="s">
        <v>213</v>
      </c>
      <c r="DH175" s="12" t="s">
        <v>213</v>
      </c>
      <c r="DI175" s="12" t="b">
        <f t="shared" si="83"/>
        <v>1</v>
      </c>
      <c r="DJ175" s="12" t="s">
        <v>213</v>
      </c>
      <c r="DK175" s="12" t="s">
        <v>213</v>
      </c>
      <c r="DL175" s="12" t="s">
        <v>213</v>
      </c>
      <c r="DM175" s="12" t="s">
        <v>213</v>
      </c>
      <c r="DN175" s="12" t="s">
        <v>73</v>
      </c>
      <c r="DO175" s="12" t="s">
        <v>213</v>
      </c>
      <c r="DP175" s="12" t="s">
        <v>73</v>
      </c>
      <c r="DQ175" s="12" t="s">
        <v>213</v>
      </c>
      <c r="DR175" s="12" t="s">
        <v>213</v>
      </c>
      <c r="DS175" s="12" t="s">
        <v>213</v>
      </c>
      <c r="DT175" s="12" t="s">
        <v>73</v>
      </c>
      <c r="DU175" s="25"/>
      <c r="DV175" s="11" t="s">
        <v>2901</v>
      </c>
      <c r="DW175" s="11" t="s">
        <v>9779</v>
      </c>
      <c r="DX175" s="13" t="s">
        <v>9780</v>
      </c>
      <c r="DY175" s="12" t="s">
        <v>9037</v>
      </c>
      <c r="DZ175" s="12" t="s">
        <v>9038</v>
      </c>
      <c r="EA175" s="14" t="s">
        <v>63</v>
      </c>
      <c r="EB175" s="14">
        <v>45248</v>
      </c>
      <c r="EC175" s="14">
        <v>45346</v>
      </c>
      <c r="ED175" s="14">
        <v>45346</v>
      </c>
      <c r="EE175" s="136" t="b">
        <f>Table4[[#This Row],[Laatst gewijzigd op]]=Table4[[#This Row],[LastModifiedOn21]]</f>
        <v>1</v>
      </c>
      <c r="EF175" s="97"/>
    </row>
    <row r="176" spans="1:136" s="15" customFormat="1" ht="12.75" customHeight="1">
      <c r="A176" s="96">
        <v>174</v>
      </c>
      <c r="B176" s="44" t="s">
        <v>2903</v>
      </c>
      <c r="C176" s="44" t="s">
        <v>2903</v>
      </c>
      <c r="D176" s="44" t="b">
        <f t="shared" si="56"/>
        <v>1</v>
      </c>
      <c r="E176" s="44" t="s">
        <v>2904</v>
      </c>
      <c r="F176" s="44" t="s">
        <v>2905</v>
      </c>
      <c r="G176" s="44" t="s">
        <v>2905</v>
      </c>
      <c r="H176" s="44" t="b">
        <f t="shared" si="57"/>
        <v>1</v>
      </c>
      <c r="I176" s="11" t="s">
        <v>2906</v>
      </c>
      <c r="J176" s="12">
        <v>3879</v>
      </c>
      <c r="K176" s="12">
        <v>3672</v>
      </c>
      <c r="L176" s="13" t="s">
        <v>2907</v>
      </c>
      <c r="M176" s="13" t="s">
        <v>8875</v>
      </c>
      <c r="N176" s="13" t="s">
        <v>8876</v>
      </c>
      <c r="O176" s="13" t="s">
        <v>2883</v>
      </c>
      <c r="P176" s="25"/>
      <c r="Q176" s="11" t="s">
        <v>2908</v>
      </c>
      <c r="R176" s="11" t="s">
        <v>2908</v>
      </c>
      <c r="S176" s="11" t="b">
        <f t="shared" si="58"/>
        <v>1</v>
      </c>
      <c r="T176" s="11" t="s">
        <v>2909</v>
      </c>
      <c r="U176" s="11" t="s">
        <v>2910</v>
      </c>
      <c r="V176" s="11" t="s">
        <v>2910</v>
      </c>
      <c r="W176" s="11" t="b">
        <f t="shared" si="59"/>
        <v>1</v>
      </c>
      <c r="X176" s="11" t="s">
        <v>2911</v>
      </c>
      <c r="Y176" s="11" t="s">
        <v>2911</v>
      </c>
      <c r="Z176" s="11" t="b">
        <f t="shared" si="60"/>
        <v>1</v>
      </c>
      <c r="AA176" s="11" t="s">
        <v>2911</v>
      </c>
      <c r="AB176" s="11" t="s">
        <v>2911</v>
      </c>
      <c r="AC176" s="11" t="s">
        <v>2911</v>
      </c>
      <c r="AD176" s="11" t="b">
        <f t="shared" si="61"/>
        <v>1</v>
      </c>
      <c r="AE176" s="11" t="s">
        <v>2912</v>
      </c>
      <c r="AF176" s="11" t="s">
        <v>2912</v>
      </c>
      <c r="AG176" s="11" t="b">
        <f t="shared" si="62"/>
        <v>1</v>
      </c>
      <c r="AH176" s="11" t="s">
        <v>2913</v>
      </c>
      <c r="AI176" s="11" t="s">
        <v>2914</v>
      </c>
      <c r="AJ176" s="11" t="s">
        <v>2914</v>
      </c>
      <c r="AK176" s="11" t="b">
        <f t="shared" si="63"/>
        <v>1</v>
      </c>
      <c r="AL176" s="11" t="s">
        <v>2915</v>
      </c>
      <c r="AM176" s="11" t="s">
        <v>2915</v>
      </c>
      <c r="AN176" s="11" t="b">
        <f t="shared" si="64"/>
        <v>1</v>
      </c>
      <c r="AO176" s="11" t="s">
        <v>2916</v>
      </c>
      <c r="AP176" s="11" t="s">
        <v>2917</v>
      </c>
      <c r="AQ176" s="11" t="s">
        <v>2917</v>
      </c>
      <c r="AR176" s="11" t="b">
        <f t="shared" si="65"/>
        <v>1</v>
      </c>
      <c r="AS176" s="11" t="s">
        <v>61</v>
      </c>
      <c r="AT176" s="11"/>
      <c r="AU176" s="11"/>
      <c r="AV176" s="11"/>
      <c r="AW176" s="11"/>
      <c r="AX176" s="12" t="s">
        <v>61</v>
      </c>
      <c r="AY176" s="11" t="s">
        <v>9781</v>
      </c>
      <c r="AZ176" s="12" t="s">
        <v>63</v>
      </c>
      <c r="BA176" s="12" t="b">
        <f t="shared" si="66"/>
        <v>0</v>
      </c>
      <c r="BB176" s="12" t="s">
        <v>63</v>
      </c>
      <c r="BC176" s="11" t="s">
        <v>9782</v>
      </c>
      <c r="BD176" s="12" t="s">
        <v>63</v>
      </c>
      <c r="BE176" s="12" t="b">
        <f t="shared" si="67"/>
        <v>0</v>
      </c>
      <c r="BF176" s="13" t="s">
        <v>2918</v>
      </c>
      <c r="BG176" s="13" t="s">
        <v>2919</v>
      </c>
      <c r="BH176" s="11" t="s">
        <v>203</v>
      </c>
      <c r="BI176" s="11" t="s">
        <v>203</v>
      </c>
      <c r="BJ176" s="11" t="b">
        <f t="shared" si="68"/>
        <v>1</v>
      </c>
      <c r="BK176" s="11" t="s">
        <v>2920</v>
      </c>
      <c r="BL176" s="11" t="s">
        <v>2920</v>
      </c>
      <c r="BM176" s="11" t="b">
        <f t="shared" si="69"/>
        <v>1</v>
      </c>
      <c r="BN176" s="16" t="s">
        <v>2921</v>
      </c>
      <c r="BO176" s="11" t="s">
        <v>9783</v>
      </c>
      <c r="BP176" s="11" t="s">
        <v>2922</v>
      </c>
      <c r="BQ176" s="11" t="b">
        <f t="shared" si="70"/>
        <v>0</v>
      </c>
      <c r="BR176" s="11" t="s">
        <v>254</v>
      </c>
      <c r="BS176" s="11" t="s">
        <v>254</v>
      </c>
      <c r="BT176" s="11" t="b">
        <f t="shared" si="71"/>
        <v>1</v>
      </c>
      <c r="BU176" s="12" t="s">
        <v>63</v>
      </c>
      <c r="BV176" s="12" t="s">
        <v>63</v>
      </c>
      <c r="BW176" s="12" t="b">
        <f t="shared" si="72"/>
        <v>1</v>
      </c>
      <c r="BX176" s="12" t="s">
        <v>63</v>
      </c>
      <c r="BY176" s="12" t="s">
        <v>63</v>
      </c>
      <c r="BZ176" s="12" t="s">
        <v>63</v>
      </c>
      <c r="CA176" s="12" t="b">
        <f t="shared" si="73"/>
        <v>1</v>
      </c>
      <c r="CB176" s="11" t="s">
        <v>254</v>
      </c>
      <c r="CC176" s="11" t="s">
        <v>254</v>
      </c>
      <c r="CD176" s="11" t="b">
        <f t="shared" si="74"/>
        <v>1</v>
      </c>
      <c r="CE176" s="12" t="s">
        <v>63</v>
      </c>
      <c r="CF176" s="12" t="s">
        <v>63</v>
      </c>
      <c r="CG176" s="12" t="b">
        <f t="shared" si="75"/>
        <v>1</v>
      </c>
      <c r="CH176" s="12" t="s">
        <v>63</v>
      </c>
      <c r="CI176" s="12" t="s">
        <v>63</v>
      </c>
      <c r="CJ176" s="12" t="s">
        <v>63</v>
      </c>
      <c r="CK176" s="12" t="b">
        <f t="shared" si="76"/>
        <v>1</v>
      </c>
      <c r="CL176" s="25"/>
      <c r="CM176" s="11" t="s">
        <v>135</v>
      </c>
      <c r="CN176" s="11" t="s">
        <v>67</v>
      </c>
      <c r="CO176" s="11" t="b">
        <f t="shared" si="77"/>
        <v>0</v>
      </c>
      <c r="CP176" s="11" t="s">
        <v>9784</v>
      </c>
      <c r="CQ176" s="12" t="s">
        <v>2923</v>
      </c>
      <c r="CR176" s="12" t="b">
        <f t="shared" si="78"/>
        <v>0</v>
      </c>
      <c r="CS176" s="11" t="b">
        <v>0</v>
      </c>
      <c r="CT176" s="11" t="s">
        <v>69</v>
      </c>
      <c r="CU176" s="11" t="b">
        <f t="shared" si="79"/>
        <v>1</v>
      </c>
      <c r="CV176" s="12" t="s">
        <v>2355</v>
      </c>
      <c r="CW176" s="12" t="s">
        <v>2355</v>
      </c>
      <c r="CX176" s="12" t="b">
        <f t="shared" si="80"/>
        <v>1</v>
      </c>
      <c r="CY176" s="25"/>
      <c r="CZ176" s="11" t="s">
        <v>211</v>
      </c>
      <c r="DA176" s="11" t="s">
        <v>211</v>
      </c>
      <c r="DB176" s="11" t="b">
        <f t="shared" si="81"/>
        <v>1</v>
      </c>
      <c r="DC176" s="11" t="s">
        <v>212</v>
      </c>
      <c r="DD176" s="12" t="s">
        <v>213</v>
      </c>
      <c r="DE176" s="12" t="s">
        <v>213</v>
      </c>
      <c r="DF176" s="13" t="b">
        <f t="shared" si="82"/>
        <v>1</v>
      </c>
      <c r="DG176" s="12" t="s">
        <v>213</v>
      </c>
      <c r="DH176" s="12" t="s">
        <v>213</v>
      </c>
      <c r="DI176" s="12" t="b">
        <f t="shared" si="83"/>
        <v>1</v>
      </c>
      <c r="DJ176" s="12" t="s">
        <v>213</v>
      </c>
      <c r="DK176" s="12" t="s">
        <v>213</v>
      </c>
      <c r="DL176" s="12" t="s">
        <v>213</v>
      </c>
      <c r="DM176" s="12" t="s">
        <v>213</v>
      </c>
      <c r="DN176" s="12" t="s">
        <v>73</v>
      </c>
      <c r="DO176" s="12" t="s">
        <v>213</v>
      </c>
      <c r="DP176" s="12" t="s">
        <v>73</v>
      </c>
      <c r="DQ176" s="12" t="s">
        <v>213</v>
      </c>
      <c r="DR176" s="12" t="s">
        <v>213</v>
      </c>
      <c r="DS176" s="12" t="s">
        <v>213</v>
      </c>
      <c r="DT176" s="12" t="s">
        <v>73</v>
      </c>
      <c r="DU176" s="25"/>
      <c r="DV176" s="11" t="s">
        <v>2924</v>
      </c>
      <c r="DW176" s="11" t="s">
        <v>9785</v>
      </c>
      <c r="DX176" s="13" t="s">
        <v>9786</v>
      </c>
      <c r="DY176" s="12" t="s">
        <v>9037</v>
      </c>
      <c r="DZ176" s="12" t="s">
        <v>9038</v>
      </c>
      <c r="EA176" s="14" t="s">
        <v>63</v>
      </c>
      <c r="EB176" s="14">
        <v>45248</v>
      </c>
      <c r="EC176" s="14">
        <v>45346</v>
      </c>
      <c r="ED176" s="14">
        <v>45346</v>
      </c>
      <c r="EE176" s="136" t="b">
        <f>Table4[[#This Row],[Laatst gewijzigd op]]=Table4[[#This Row],[LastModifiedOn21]]</f>
        <v>1</v>
      </c>
      <c r="EF176" s="97"/>
    </row>
    <row r="177" spans="1:136" s="15" customFormat="1" ht="12.75" customHeight="1">
      <c r="A177" s="96">
        <v>175</v>
      </c>
      <c r="B177" s="44" t="s">
        <v>2926</v>
      </c>
      <c r="C177" s="44" t="s">
        <v>2926</v>
      </c>
      <c r="D177" s="44" t="b">
        <f t="shared" si="56"/>
        <v>1</v>
      </c>
      <c r="E177" s="44" t="s">
        <v>2927</v>
      </c>
      <c r="F177" s="44" t="s">
        <v>2928</v>
      </c>
      <c r="G177" s="44" t="s">
        <v>2928</v>
      </c>
      <c r="H177" s="44" t="b">
        <f t="shared" si="57"/>
        <v>1</v>
      </c>
      <c r="I177" s="11" t="s">
        <v>2929</v>
      </c>
      <c r="J177" s="12">
        <v>3881</v>
      </c>
      <c r="K177" s="12">
        <v>3674</v>
      </c>
      <c r="L177" s="13" t="s">
        <v>2930</v>
      </c>
      <c r="M177" s="13" t="s">
        <v>8875</v>
      </c>
      <c r="N177" s="13" t="s">
        <v>8876</v>
      </c>
      <c r="O177" s="13" t="s">
        <v>2883</v>
      </c>
      <c r="P177" s="25"/>
      <c r="Q177" s="11" t="s">
        <v>9787</v>
      </c>
      <c r="R177" s="11" t="s">
        <v>9787</v>
      </c>
      <c r="S177" s="11" t="b">
        <f t="shared" si="58"/>
        <v>1</v>
      </c>
      <c r="T177" s="11" t="s">
        <v>2931</v>
      </c>
      <c r="U177" s="11" t="s">
        <v>9788</v>
      </c>
      <c r="V177" s="11" t="s">
        <v>9789</v>
      </c>
      <c r="W177" s="11" t="b">
        <f t="shared" si="59"/>
        <v>0</v>
      </c>
      <c r="X177" s="11" t="s">
        <v>2933</v>
      </c>
      <c r="Y177" s="11" t="s">
        <v>2933</v>
      </c>
      <c r="Z177" s="11" t="b">
        <f t="shared" si="60"/>
        <v>1</v>
      </c>
      <c r="AA177" s="11" t="s">
        <v>2934</v>
      </c>
      <c r="AB177" s="11" t="s">
        <v>2933</v>
      </c>
      <c r="AC177" s="11" t="s">
        <v>2933</v>
      </c>
      <c r="AD177" s="11" t="b">
        <f t="shared" si="61"/>
        <v>1</v>
      </c>
      <c r="AE177" s="11" t="s">
        <v>9790</v>
      </c>
      <c r="AF177" s="11" t="s">
        <v>9790</v>
      </c>
      <c r="AG177" s="11" t="b">
        <f t="shared" si="62"/>
        <v>1</v>
      </c>
      <c r="AH177" s="11" t="s">
        <v>9791</v>
      </c>
      <c r="AI177" s="11" t="s">
        <v>9792</v>
      </c>
      <c r="AJ177" s="11" t="s">
        <v>9792</v>
      </c>
      <c r="AK177" s="11" t="b">
        <f t="shared" si="63"/>
        <v>1</v>
      </c>
      <c r="AL177" s="11" t="s">
        <v>2936</v>
      </c>
      <c r="AM177" s="11" t="s">
        <v>2937</v>
      </c>
      <c r="AN177" s="11" t="b">
        <f t="shared" si="64"/>
        <v>0</v>
      </c>
      <c r="AO177" s="11" t="s">
        <v>2938</v>
      </c>
      <c r="AP177" s="11" t="s">
        <v>2939</v>
      </c>
      <c r="AQ177" s="11" t="s">
        <v>2939</v>
      </c>
      <c r="AR177" s="11" t="b">
        <f t="shared" si="65"/>
        <v>1</v>
      </c>
      <c r="AS177" s="11" t="s">
        <v>61</v>
      </c>
      <c r="AT177" s="11"/>
      <c r="AU177" s="11"/>
      <c r="AV177" s="11"/>
      <c r="AW177" s="11"/>
      <c r="AX177" s="12" t="s">
        <v>61</v>
      </c>
      <c r="AY177" s="11" t="s">
        <v>9793</v>
      </c>
      <c r="AZ177" s="12" t="s">
        <v>63</v>
      </c>
      <c r="BA177" s="12" t="b">
        <f t="shared" si="66"/>
        <v>0</v>
      </c>
      <c r="BB177" s="12" t="s">
        <v>63</v>
      </c>
      <c r="BC177" s="11" t="s">
        <v>9794</v>
      </c>
      <c r="BD177" s="12" t="s">
        <v>63</v>
      </c>
      <c r="BE177" s="12" t="b">
        <f t="shared" si="67"/>
        <v>0</v>
      </c>
      <c r="BF177" s="13" t="s">
        <v>2940</v>
      </c>
      <c r="BG177" s="13" t="s">
        <v>2941</v>
      </c>
      <c r="BH177" s="11" t="s">
        <v>203</v>
      </c>
      <c r="BI177" s="11" t="s">
        <v>203</v>
      </c>
      <c r="BJ177" s="11" t="b">
        <f t="shared" si="68"/>
        <v>1</v>
      </c>
      <c r="BK177" s="11" t="s">
        <v>2942</v>
      </c>
      <c r="BL177" s="11" t="s">
        <v>2943</v>
      </c>
      <c r="BM177" s="11" t="b">
        <f t="shared" si="69"/>
        <v>0</v>
      </c>
      <c r="BN177" s="16" t="s">
        <v>2898</v>
      </c>
      <c r="BO177" s="11" t="s">
        <v>2944</v>
      </c>
      <c r="BP177" s="11" t="s">
        <v>2945</v>
      </c>
      <c r="BQ177" s="11" t="b">
        <f t="shared" si="70"/>
        <v>0</v>
      </c>
      <c r="BR177" s="11" t="s">
        <v>254</v>
      </c>
      <c r="BS177" s="11" t="s">
        <v>254</v>
      </c>
      <c r="BT177" s="11" t="b">
        <f t="shared" si="71"/>
        <v>1</v>
      </c>
      <c r="BU177" s="12" t="s">
        <v>63</v>
      </c>
      <c r="BV177" s="12" t="s">
        <v>63</v>
      </c>
      <c r="BW177" s="12" t="b">
        <f t="shared" si="72"/>
        <v>1</v>
      </c>
      <c r="BX177" s="12" t="s">
        <v>63</v>
      </c>
      <c r="BY177" s="12" t="s">
        <v>63</v>
      </c>
      <c r="BZ177" s="12" t="s">
        <v>63</v>
      </c>
      <c r="CA177" s="12" t="b">
        <f t="shared" si="73"/>
        <v>1</v>
      </c>
      <c r="CB177" s="11" t="s">
        <v>254</v>
      </c>
      <c r="CC177" s="11" t="s">
        <v>254</v>
      </c>
      <c r="CD177" s="11" t="b">
        <f t="shared" si="74"/>
        <v>1</v>
      </c>
      <c r="CE177" s="12" t="s">
        <v>63</v>
      </c>
      <c r="CF177" s="12" t="s">
        <v>63</v>
      </c>
      <c r="CG177" s="12" t="b">
        <f t="shared" si="75"/>
        <v>1</v>
      </c>
      <c r="CH177" s="12" t="s">
        <v>63</v>
      </c>
      <c r="CI177" s="12" t="s">
        <v>63</v>
      </c>
      <c r="CJ177" s="12" t="s">
        <v>63</v>
      </c>
      <c r="CK177" s="12" t="b">
        <f t="shared" si="76"/>
        <v>1</v>
      </c>
      <c r="CL177" s="25"/>
      <c r="CM177" s="11" t="s">
        <v>135</v>
      </c>
      <c r="CN177" s="11" t="s">
        <v>67</v>
      </c>
      <c r="CO177" s="11" t="b">
        <f t="shared" si="77"/>
        <v>0</v>
      </c>
      <c r="CP177" s="11" t="s">
        <v>9795</v>
      </c>
      <c r="CQ177" s="12" t="s">
        <v>9795</v>
      </c>
      <c r="CR177" s="12" t="b">
        <f t="shared" si="78"/>
        <v>1</v>
      </c>
      <c r="CS177" s="11" t="b">
        <v>0</v>
      </c>
      <c r="CT177" s="11" t="s">
        <v>280</v>
      </c>
      <c r="CU177" s="11" t="b">
        <f t="shared" si="79"/>
        <v>0</v>
      </c>
      <c r="CV177" s="12" t="s">
        <v>2947</v>
      </c>
      <c r="CW177" s="12" t="s">
        <v>2947</v>
      </c>
      <c r="CX177" s="12" t="b">
        <f t="shared" si="80"/>
        <v>1</v>
      </c>
      <c r="CY177" s="25"/>
      <c r="CZ177" s="11" t="s">
        <v>211</v>
      </c>
      <c r="DA177" s="11" t="s">
        <v>211</v>
      </c>
      <c r="DB177" s="11" t="b">
        <f t="shared" si="81"/>
        <v>1</v>
      </c>
      <c r="DC177" s="11" t="s">
        <v>212</v>
      </c>
      <c r="DD177" s="12" t="s">
        <v>213</v>
      </c>
      <c r="DE177" s="12" t="s">
        <v>213</v>
      </c>
      <c r="DF177" s="13" t="b">
        <f t="shared" si="82"/>
        <v>1</v>
      </c>
      <c r="DG177" s="12" t="s">
        <v>213</v>
      </c>
      <c r="DH177" s="12" t="s">
        <v>213</v>
      </c>
      <c r="DI177" s="12" t="b">
        <f t="shared" si="83"/>
        <v>1</v>
      </c>
      <c r="DJ177" s="12" t="s">
        <v>213</v>
      </c>
      <c r="DK177" s="12" t="s">
        <v>213</v>
      </c>
      <c r="DL177" s="12" t="s">
        <v>213</v>
      </c>
      <c r="DM177" s="12" t="s">
        <v>213</v>
      </c>
      <c r="DN177" s="12" t="s">
        <v>73</v>
      </c>
      <c r="DO177" s="12" t="s">
        <v>213</v>
      </c>
      <c r="DP177" s="12" t="s">
        <v>73</v>
      </c>
      <c r="DQ177" s="12" t="s">
        <v>213</v>
      </c>
      <c r="DR177" s="12" t="s">
        <v>213</v>
      </c>
      <c r="DS177" s="12" t="s">
        <v>213</v>
      </c>
      <c r="DT177" s="12" t="s">
        <v>73</v>
      </c>
      <c r="DU177" s="25"/>
      <c r="DV177" s="11" t="s">
        <v>2948</v>
      </c>
      <c r="DW177" s="11" t="s">
        <v>9796</v>
      </c>
      <c r="DX177" s="13" t="s">
        <v>2949</v>
      </c>
      <c r="DY177" s="12" t="s">
        <v>9037</v>
      </c>
      <c r="DZ177" s="12" t="s">
        <v>9038</v>
      </c>
      <c r="EA177" s="14" t="s">
        <v>63</v>
      </c>
      <c r="EB177" s="14">
        <v>45248</v>
      </c>
      <c r="EC177" s="14">
        <v>45346</v>
      </c>
      <c r="ED177" s="14">
        <v>45346</v>
      </c>
      <c r="EE177" s="136" t="b">
        <f>Table4[[#This Row],[Laatst gewijzigd op]]=Table4[[#This Row],[LastModifiedOn21]]</f>
        <v>1</v>
      </c>
      <c r="EF177" s="97"/>
    </row>
    <row r="178" spans="1:136" s="15" customFormat="1" ht="12.75" customHeight="1">
      <c r="A178" s="96">
        <v>176</v>
      </c>
      <c r="B178" s="44" t="s">
        <v>2950</v>
      </c>
      <c r="C178" s="44" t="s">
        <v>2950</v>
      </c>
      <c r="D178" s="44" t="b">
        <f t="shared" si="56"/>
        <v>1</v>
      </c>
      <c r="E178" s="44" t="s">
        <v>2951</v>
      </c>
      <c r="F178" s="44" t="s">
        <v>2952</v>
      </c>
      <c r="G178" s="44" t="s">
        <v>2953</v>
      </c>
      <c r="H178" s="44" t="b">
        <f t="shared" si="57"/>
        <v>1</v>
      </c>
      <c r="I178" s="11" t="s">
        <v>2954</v>
      </c>
      <c r="J178" s="12">
        <v>3864</v>
      </c>
      <c r="K178" s="12">
        <v>3663</v>
      </c>
      <c r="L178" s="13" t="s">
        <v>2955</v>
      </c>
      <c r="M178" s="13" t="s">
        <v>8875</v>
      </c>
      <c r="N178" s="13" t="s">
        <v>8876</v>
      </c>
      <c r="O178" s="13" t="s">
        <v>9797</v>
      </c>
      <c r="P178" s="25"/>
      <c r="Q178" s="11" t="s">
        <v>2956</v>
      </c>
      <c r="R178" s="11" t="s">
        <v>2956</v>
      </c>
      <c r="S178" s="11" t="b">
        <f t="shared" si="58"/>
        <v>1</v>
      </c>
      <c r="T178" s="11" t="s">
        <v>2957</v>
      </c>
      <c r="U178" s="11" t="s">
        <v>2957</v>
      </c>
      <c r="V178" s="11" t="s">
        <v>2957</v>
      </c>
      <c r="W178" s="11" t="b">
        <f t="shared" si="59"/>
        <v>1</v>
      </c>
      <c r="X178" s="11" t="s">
        <v>2958</v>
      </c>
      <c r="Y178" s="11" t="s">
        <v>2958</v>
      </c>
      <c r="Z178" s="11" t="b">
        <f t="shared" si="60"/>
        <v>1</v>
      </c>
      <c r="AA178" s="11" t="s">
        <v>2958</v>
      </c>
      <c r="AB178" s="11" t="s">
        <v>2958</v>
      </c>
      <c r="AC178" s="11" t="s">
        <v>2958</v>
      </c>
      <c r="AD178" s="11" t="b">
        <f t="shared" si="61"/>
        <v>1</v>
      </c>
      <c r="AE178" s="11" t="s">
        <v>2959</v>
      </c>
      <c r="AF178" s="11" t="s">
        <v>2959</v>
      </c>
      <c r="AG178" s="11" t="b">
        <f t="shared" si="62"/>
        <v>1</v>
      </c>
      <c r="AH178" s="11" t="s">
        <v>9798</v>
      </c>
      <c r="AI178" s="11" t="s">
        <v>2960</v>
      </c>
      <c r="AJ178" s="11" t="s">
        <v>2960</v>
      </c>
      <c r="AK178" s="11" t="b">
        <f t="shared" si="63"/>
        <v>1</v>
      </c>
      <c r="AL178" s="12" t="s">
        <v>63</v>
      </c>
      <c r="AM178" s="11" t="s">
        <v>63</v>
      </c>
      <c r="AN178" s="11" t="b">
        <f t="shared" si="64"/>
        <v>1</v>
      </c>
      <c r="AO178" s="12" t="s">
        <v>63</v>
      </c>
      <c r="AP178" s="12" t="s">
        <v>63</v>
      </c>
      <c r="AQ178" s="11" t="s">
        <v>63</v>
      </c>
      <c r="AR178" s="11" t="b">
        <f t="shared" si="65"/>
        <v>1</v>
      </c>
      <c r="AS178" s="11" t="s">
        <v>61</v>
      </c>
      <c r="AT178" s="11"/>
      <c r="AU178" s="11"/>
      <c r="AV178" s="11"/>
      <c r="AW178" s="12"/>
      <c r="AX178" s="12" t="s">
        <v>61</v>
      </c>
      <c r="AY178" s="12" t="s">
        <v>63</v>
      </c>
      <c r="AZ178" s="12" t="s">
        <v>63</v>
      </c>
      <c r="BA178" s="12" t="b">
        <f t="shared" si="66"/>
        <v>1</v>
      </c>
      <c r="BB178" s="12" t="s">
        <v>63</v>
      </c>
      <c r="BC178" s="12" t="s">
        <v>63</v>
      </c>
      <c r="BD178" s="12" t="s">
        <v>63</v>
      </c>
      <c r="BE178" s="12" t="b">
        <f t="shared" si="67"/>
        <v>1</v>
      </c>
      <c r="BF178" s="13" t="s">
        <v>2961</v>
      </c>
      <c r="BG178" s="13" t="s">
        <v>2962</v>
      </c>
      <c r="BH178" s="11" t="s">
        <v>203</v>
      </c>
      <c r="BI178" s="11" t="s">
        <v>203</v>
      </c>
      <c r="BJ178" s="11" t="b">
        <f t="shared" si="68"/>
        <v>1</v>
      </c>
      <c r="BK178" s="11" t="s">
        <v>2963</v>
      </c>
      <c r="BL178" s="11" t="s">
        <v>2964</v>
      </c>
      <c r="BM178" s="11" t="b">
        <f t="shared" si="69"/>
        <v>0</v>
      </c>
      <c r="BN178" s="16" t="s">
        <v>2965</v>
      </c>
      <c r="BO178" s="11" t="s">
        <v>2965</v>
      </c>
      <c r="BP178" s="11" t="s">
        <v>2965</v>
      </c>
      <c r="BQ178" s="11" t="b">
        <f t="shared" si="70"/>
        <v>1</v>
      </c>
      <c r="BR178" s="11" t="s">
        <v>254</v>
      </c>
      <c r="BS178" s="11" t="s">
        <v>254</v>
      </c>
      <c r="BT178" s="11" t="b">
        <f t="shared" si="71"/>
        <v>1</v>
      </c>
      <c r="BU178" s="12" t="s">
        <v>63</v>
      </c>
      <c r="BV178" s="12" t="s">
        <v>63</v>
      </c>
      <c r="BW178" s="12" t="b">
        <f t="shared" si="72"/>
        <v>1</v>
      </c>
      <c r="BX178" s="12" t="s">
        <v>63</v>
      </c>
      <c r="BY178" s="12" t="s">
        <v>63</v>
      </c>
      <c r="BZ178" s="12" t="s">
        <v>63</v>
      </c>
      <c r="CA178" s="12" t="b">
        <f t="shared" si="73"/>
        <v>1</v>
      </c>
      <c r="CB178" s="11" t="s">
        <v>254</v>
      </c>
      <c r="CC178" s="11" t="s">
        <v>254</v>
      </c>
      <c r="CD178" s="11" t="b">
        <f t="shared" si="74"/>
        <v>1</v>
      </c>
      <c r="CE178" s="12" t="s">
        <v>63</v>
      </c>
      <c r="CF178" s="12" t="s">
        <v>63</v>
      </c>
      <c r="CG178" s="12" t="b">
        <f t="shared" si="75"/>
        <v>1</v>
      </c>
      <c r="CH178" s="12" t="s">
        <v>63</v>
      </c>
      <c r="CI178" s="12" t="s">
        <v>63</v>
      </c>
      <c r="CJ178" s="12" t="s">
        <v>63</v>
      </c>
      <c r="CK178" s="12" t="b">
        <f t="shared" si="76"/>
        <v>1</v>
      </c>
      <c r="CL178" s="25"/>
      <c r="CM178" s="11" t="s">
        <v>135</v>
      </c>
      <c r="CN178" s="11" t="s">
        <v>67</v>
      </c>
      <c r="CO178" s="11" t="b">
        <f t="shared" si="77"/>
        <v>0</v>
      </c>
      <c r="CP178" s="11" t="s">
        <v>9799</v>
      </c>
      <c r="CQ178" s="12" t="s">
        <v>9800</v>
      </c>
      <c r="CR178" s="12" t="b">
        <f t="shared" si="78"/>
        <v>0</v>
      </c>
      <c r="CS178" s="11" t="b">
        <v>0</v>
      </c>
      <c r="CT178" s="11" t="s">
        <v>69</v>
      </c>
      <c r="CU178" s="11" t="b">
        <f t="shared" si="79"/>
        <v>1</v>
      </c>
      <c r="CV178" s="12" t="s">
        <v>369</v>
      </c>
      <c r="CW178" s="12" t="s">
        <v>369</v>
      </c>
      <c r="CX178" s="12" t="b">
        <f t="shared" si="80"/>
        <v>1</v>
      </c>
      <c r="CY178" s="25"/>
      <c r="CZ178" s="11" t="s">
        <v>211</v>
      </c>
      <c r="DA178" s="11" t="s">
        <v>211</v>
      </c>
      <c r="DB178" s="11" t="b">
        <f t="shared" si="81"/>
        <v>1</v>
      </c>
      <c r="DC178" s="11" t="s">
        <v>212</v>
      </c>
      <c r="DD178" s="12" t="s">
        <v>213</v>
      </c>
      <c r="DE178" s="12" t="s">
        <v>213</v>
      </c>
      <c r="DF178" s="13" t="b">
        <f t="shared" si="82"/>
        <v>1</v>
      </c>
      <c r="DG178" s="12" t="s">
        <v>213</v>
      </c>
      <c r="DH178" s="12" t="s">
        <v>213</v>
      </c>
      <c r="DI178" s="12" t="b">
        <f t="shared" si="83"/>
        <v>1</v>
      </c>
      <c r="DJ178" s="12" t="s">
        <v>213</v>
      </c>
      <c r="DK178" s="12" t="s">
        <v>213</v>
      </c>
      <c r="DL178" s="12" t="s">
        <v>213</v>
      </c>
      <c r="DM178" s="12" t="s">
        <v>213</v>
      </c>
      <c r="DN178" s="12" t="s">
        <v>73</v>
      </c>
      <c r="DO178" s="12" t="s">
        <v>213</v>
      </c>
      <c r="DP178" s="12" t="s">
        <v>73</v>
      </c>
      <c r="DQ178" s="12" t="s">
        <v>213</v>
      </c>
      <c r="DR178" s="12" t="s">
        <v>213</v>
      </c>
      <c r="DS178" s="12" t="s">
        <v>213</v>
      </c>
      <c r="DT178" s="12" t="s">
        <v>73</v>
      </c>
      <c r="DU178" s="25"/>
      <c r="DV178" s="11" t="s">
        <v>2967</v>
      </c>
      <c r="DW178" s="11" t="s">
        <v>2954</v>
      </c>
      <c r="DX178" s="13" t="s">
        <v>9801</v>
      </c>
      <c r="DY178" s="12" t="s">
        <v>9037</v>
      </c>
      <c r="DZ178" s="12" t="s">
        <v>9038</v>
      </c>
      <c r="EA178" s="21" t="s">
        <v>63</v>
      </c>
      <c r="EB178" s="14">
        <v>45248</v>
      </c>
      <c r="EC178" s="14">
        <v>45612</v>
      </c>
      <c r="ED178" s="14">
        <v>45612</v>
      </c>
      <c r="EE178" s="136" t="b">
        <f>Table4[[#This Row],[Laatst gewijzigd op]]=Table4[[#This Row],[LastModifiedOn21]]</f>
        <v>1</v>
      </c>
      <c r="EF178" s="97"/>
    </row>
    <row r="179" spans="1:136" s="10" customFormat="1" ht="12.75" customHeight="1">
      <c r="A179" s="96">
        <v>177</v>
      </c>
      <c r="B179" s="44" t="s">
        <v>2969</v>
      </c>
      <c r="C179" s="44" t="s">
        <v>2970</v>
      </c>
      <c r="D179" s="44" t="b">
        <f t="shared" si="56"/>
        <v>0</v>
      </c>
      <c r="E179" s="44" t="s">
        <v>2971</v>
      </c>
      <c r="F179" s="44" t="s">
        <v>2972</v>
      </c>
      <c r="G179" s="44" t="s">
        <v>2972</v>
      </c>
      <c r="H179" s="44" t="b">
        <f t="shared" si="57"/>
        <v>1</v>
      </c>
      <c r="I179" s="11" t="s">
        <v>2973</v>
      </c>
      <c r="J179" s="12">
        <v>3894</v>
      </c>
      <c r="K179" s="12">
        <v>3691</v>
      </c>
      <c r="L179" s="13" t="s">
        <v>2974</v>
      </c>
      <c r="M179" s="13" t="s">
        <v>8875</v>
      </c>
      <c r="N179" s="13" t="s">
        <v>8876</v>
      </c>
      <c r="O179" s="13" t="s">
        <v>2883</v>
      </c>
      <c r="P179" s="25"/>
      <c r="Q179" s="23" t="s">
        <v>9802</v>
      </c>
      <c r="R179" s="11" t="s">
        <v>2975</v>
      </c>
      <c r="S179" s="11" t="b">
        <f t="shared" si="58"/>
        <v>0</v>
      </c>
      <c r="T179" s="23" t="s">
        <v>2976</v>
      </c>
      <c r="U179" s="23" t="s">
        <v>9803</v>
      </c>
      <c r="V179" s="11" t="s">
        <v>2977</v>
      </c>
      <c r="W179" s="11" t="b">
        <f t="shared" si="59"/>
        <v>0</v>
      </c>
      <c r="X179" s="11" t="s">
        <v>2978</v>
      </c>
      <c r="Y179" s="11" t="s">
        <v>2978</v>
      </c>
      <c r="Z179" s="11" t="b">
        <f t="shared" si="60"/>
        <v>1</v>
      </c>
      <c r="AA179" s="11" t="s">
        <v>2978</v>
      </c>
      <c r="AB179" s="11" t="s">
        <v>2978</v>
      </c>
      <c r="AC179" s="11" t="s">
        <v>2978</v>
      </c>
      <c r="AD179" s="11" t="b">
        <f t="shared" si="61"/>
        <v>1</v>
      </c>
      <c r="AE179" s="11" t="s">
        <v>9804</v>
      </c>
      <c r="AF179" s="11" t="s">
        <v>9804</v>
      </c>
      <c r="AG179" s="11" t="b">
        <f t="shared" si="62"/>
        <v>1</v>
      </c>
      <c r="AH179" s="11" t="s">
        <v>2979</v>
      </c>
      <c r="AI179" s="11" t="s">
        <v>9805</v>
      </c>
      <c r="AJ179" s="11" t="s">
        <v>2980</v>
      </c>
      <c r="AK179" s="11" t="b">
        <f t="shared" si="63"/>
        <v>0</v>
      </c>
      <c r="AL179" s="12" t="s">
        <v>63</v>
      </c>
      <c r="AM179" s="11" t="s">
        <v>63</v>
      </c>
      <c r="AN179" s="11" t="b">
        <f t="shared" si="64"/>
        <v>1</v>
      </c>
      <c r="AO179" s="12" t="s">
        <v>63</v>
      </c>
      <c r="AP179" s="12" t="s">
        <v>63</v>
      </c>
      <c r="AQ179" s="11" t="s">
        <v>63</v>
      </c>
      <c r="AR179" s="11" t="b">
        <f t="shared" si="65"/>
        <v>1</v>
      </c>
      <c r="AS179" s="11" t="s">
        <v>61</v>
      </c>
      <c r="AT179" s="11"/>
      <c r="AU179" s="11"/>
      <c r="AV179" s="11"/>
      <c r="AW179" s="11"/>
      <c r="AX179" s="12" t="s">
        <v>61</v>
      </c>
      <c r="AY179" s="11" t="s">
        <v>9806</v>
      </c>
      <c r="AZ179" s="12" t="s">
        <v>63</v>
      </c>
      <c r="BA179" s="12" t="b">
        <f t="shared" si="66"/>
        <v>0</v>
      </c>
      <c r="BB179" s="12" t="s">
        <v>63</v>
      </c>
      <c r="BC179" s="11" t="s">
        <v>9807</v>
      </c>
      <c r="BD179" s="12" t="s">
        <v>63</v>
      </c>
      <c r="BE179" s="12" t="b">
        <f t="shared" si="67"/>
        <v>0</v>
      </c>
      <c r="BF179" s="13" t="s">
        <v>2981</v>
      </c>
      <c r="BG179" s="13" t="s">
        <v>2982</v>
      </c>
      <c r="BH179" s="11" t="s">
        <v>203</v>
      </c>
      <c r="BI179" s="11" t="s">
        <v>203</v>
      </c>
      <c r="BJ179" s="11" t="b">
        <f t="shared" si="68"/>
        <v>1</v>
      </c>
      <c r="BK179" s="11" t="s">
        <v>2942</v>
      </c>
      <c r="BL179" s="11" t="s">
        <v>2943</v>
      </c>
      <c r="BM179" s="11" t="b">
        <f t="shared" si="69"/>
        <v>0</v>
      </c>
      <c r="BN179" s="16" t="s">
        <v>2898</v>
      </c>
      <c r="BO179" s="11" t="s">
        <v>2944</v>
      </c>
      <c r="BP179" s="11" t="s">
        <v>2945</v>
      </c>
      <c r="BQ179" s="11" t="b">
        <f t="shared" si="70"/>
        <v>0</v>
      </c>
      <c r="BR179" s="11" t="s">
        <v>254</v>
      </c>
      <c r="BS179" s="11" t="s">
        <v>254</v>
      </c>
      <c r="BT179" s="11" t="b">
        <f t="shared" si="71"/>
        <v>1</v>
      </c>
      <c r="BU179" s="12" t="s">
        <v>63</v>
      </c>
      <c r="BV179" s="12" t="s">
        <v>63</v>
      </c>
      <c r="BW179" s="12" t="b">
        <f t="shared" si="72"/>
        <v>1</v>
      </c>
      <c r="BX179" s="12" t="s">
        <v>63</v>
      </c>
      <c r="BY179" s="12" t="s">
        <v>63</v>
      </c>
      <c r="BZ179" s="12" t="s">
        <v>63</v>
      </c>
      <c r="CA179" s="12" t="b">
        <f t="shared" si="73"/>
        <v>1</v>
      </c>
      <c r="CB179" s="11" t="s">
        <v>254</v>
      </c>
      <c r="CC179" s="11" t="s">
        <v>254</v>
      </c>
      <c r="CD179" s="11" t="b">
        <f t="shared" si="74"/>
        <v>1</v>
      </c>
      <c r="CE179" s="12" t="s">
        <v>63</v>
      </c>
      <c r="CF179" s="12" t="s">
        <v>63</v>
      </c>
      <c r="CG179" s="12" t="b">
        <f t="shared" si="75"/>
        <v>1</v>
      </c>
      <c r="CH179" s="12" t="s">
        <v>63</v>
      </c>
      <c r="CI179" s="12" t="s">
        <v>63</v>
      </c>
      <c r="CJ179" s="12" t="s">
        <v>63</v>
      </c>
      <c r="CK179" s="12" t="b">
        <f t="shared" si="76"/>
        <v>1</v>
      </c>
      <c r="CL179" s="25"/>
      <c r="CM179" s="11" t="s">
        <v>135</v>
      </c>
      <c r="CN179" s="11" t="s">
        <v>67</v>
      </c>
      <c r="CO179" s="11" t="b">
        <f t="shared" si="77"/>
        <v>0</v>
      </c>
      <c r="CP179" s="11" t="s">
        <v>2983</v>
      </c>
      <c r="CQ179" s="12" t="s">
        <v>2984</v>
      </c>
      <c r="CR179" s="12" t="b">
        <f t="shared" si="78"/>
        <v>0</v>
      </c>
      <c r="CS179" s="11" t="b">
        <v>0</v>
      </c>
      <c r="CT179" s="11" t="s">
        <v>69</v>
      </c>
      <c r="CU179" s="11" t="b">
        <f t="shared" si="79"/>
        <v>1</v>
      </c>
      <c r="CV179" s="12" t="s">
        <v>2355</v>
      </c>
      <c r="CW179" s="12" t="s">
        <v>2355</v>
      </c>
      <c r="CX179" s="12" t="b">
        <f t="shared" si="80"/>
        <v>1</v>
      </c>
      <c r="CY179" s="25"/>
      <c r="CZ179" s="11" t="s">
        <v>211</v>
      </c>
      <c r="DA179" s="11" t="s">
        <v>410</v>
      </c>
      <c r="DB179" s="11" t="b">
        <f t="shared" si="81"/>
        <v>0</v>
      </c>
      <c r="DC179" s="11" t="s">
        <v>212</v>
      </c>
      <c r="DD179" s="12" t="s">
        <v>213</v>
      </c>
      <c r="DE179" s="12" t="s">
        <v>213</v>
      </c>
      <c r="DF179" s="13" t="b">
        <f t="shared" si="82"/>
        <v>1</v>
      </c>
      <c r="DG179" s="12" t="s">
        <v>213</v>
      </c>
      <c r="DH179" s="12" t="s">
        <v>213</v>
      </c>
      <c r="DI179" s="12" t="b">
        <f t="shared" si="83"/>
        <v>1</v>
      </c>
      <c r="DJ179" s="12" t="s">
        <v>213</v>
      </c>
      <c r="DK179" s="12" t="s">
        <v>213</v>
      </c>
      <c r="DL179" s="12" t="s">
        <v>213</v>
      </c>
      <c r="DM179" s="12" t="s">
        <v>213</v>
      </c>
      <c r="DN179" s="12" t="s">
        <v>73</v>
      </c>
      <c r="DO179" s="12" t="s">
        <v>213</v>
      </c>
      <c r="DP179" s="12" t="s">
        <v>73</v>
      </c>
      <c r="DQ179" s="12" t="s">
        <v>213</v>
      </c>
      <c r="DR179" s="12" t="s">
        <v>213</v>
      </c>
      <c r="DS179" s="12" t="s">
        <v>213</v>
      </c>
      <c r="DT179" s="12" t="s">
        <v>73</v>
      </c>
      <c r="DU179" s="25"/>
      <c r="DV179" s="11" t="s">
        <v>2985</v>
      </c>
      <c r="DW179" s="11" t="s">
        <v>9808</v>
      </c>
      <c r="DX179" s="13" t="s">
        <v>9809</v>
      </c>
      <c r="DY179" s="12" t="s">
        <v>9037</v>
      </c>
      <c r="DZ179" s="12" t="s">
        <v>9038</v>
      </c>
      <c r="EA179" s="21" t="s">
        <v>63</v>
      </c>
      <c r="EB179" s="14">
        <v>45521</v>
      </c>
      <c r="EC179" s="14">
        <v>45346</v>
      </c>
      <c r="ED179" s="14">
        <v>45346</v>
      </c>
      <c r="EE179" s="136" t="b">
        <f>Table4[[#This Row],[Laatst gewijzigd op]]=Table4[[#This Row],[LastModifiedOn21]]</f>
        <v>1</v>
      </c>
      <c r="EF179" s="97"/>
    </row>
    <row r="180" spans="1:136" s="15" customFormat="1" ht="12.75" customHeight="1">
      <c r="A180" s="96">
        <v>178</v>
      </c>
      <c r="B180" s="44" t="s">
        <v>2987</v>
      </c>
      <c r="C180" s="44" t="s">
        <v>2988</v>
      </c>
      <c r="D180" s="44" t="b">
        <f t="shared" si="56"/>
        <v>0</v>
      </c>
      <c r="E180" s="44" t="s">
        <v>9810</v>
      </c>
      <c r="F180" s="44" t="s">
        <v>2989</v>
      </c>
      <c r="G180" s="44" t="s">
        <v>2989</v>
      </c>
      <c r="H180" s="44" t="b">
        <f t="shared" si="57"/>
        <v>1</v>
      </c>
      <c r="I180" s="11" t="s">
        <v>2990</v>
      </c>
      <c r="J180" s="12">
        <v>3882</v>
      </c>
      <c r="K180" s="12">
        <v>3675</v>
      </c>
      <c r="L180" s="13" t="s">
        <v>2991</v>
      </c>
      <c r="M180" s="13" t="s">
        <v>8875</v>
      </c>
      <c r="N180" s="13" t="s">
        <v>8876</v>
      </c>
      <c r="O180" s="13" t="s">
        <v>2883</v>
      </c>
      <c r="P180" s="25"/>
      <c r="Q180" s="11" t="s">
        <v>2992</v>
      </c>
      <c r="R180" s="11" t="s">
        <v>2992</v>
      </c>
      <c r="S180" s="11" t="b">
        <f t="shared" si="58"/>
        <v>1</v>
      </c>
      <c r="T180" s="11" t="s">
        <v>2993</v>
      </c>
      <c r="U180" s="11" t="s">
        <v>2994</v>
      </c>
      <c r="V180" s="11" t="s">
        <v>2994</v>
      </c>
      <c r="W180" s="11" t="b">
        <f t="shared" si="59"/>
        <v>1</v>
      </c>
      <c r="X180" s="11" t="s">
        <v>2995</v>
      </c>
      <c r="Y180" s="11" t="s">
        <v>2995</v>
      </c>
      <c r="Z180" s="11" t="b">
        <f t="shared" si="60"/>
        <v>1</v>
      </c>
      <c r="AA180" s="11" t="s">
        <v>2995</v>
      </c>
      <c r="AB180" s="11" t="s">
        <v>2996</v>
      </c>
      <c r="AC180" s="11" t="s">
        <v>2996</v>
      </c>
      <c r="AD180" s="11" t="b">
        <f t="shared" si="61"/>
        <v>1</v>
      </c>
      <c r="AE180" s="11" t="s">
        <v>2997</v>
      </c>
      <c r="AF180" s="11" t="s">
        <v>2997</v>
      </c>
      <c r="AG180" s="11" t="b">
        <f t="shared" si="62"/>
        <v>1</v>
      </c>
      <c r="AH180" s="11" t="s">
        <v>2998</v>
      </c>
      <c r="AI180" s="11" t="s">
        <v>2999</v>
      </c>
      <c r="AJ180" s="11" t="s">
        <v>2999</v>
      </c>
      <c r="AK180" s="11" t="b">
        <f t="shared" si="63"/>
        <v>1</v>
      </c>
      <c r="AL180" s="11" t="s">
        <v>3000</v>
      </c>
      <c r="AM180" s="11" t="s">
        <v>3000</v>
      </c>
      <c r="AN180" s="11" t="b">
        <f t="shared" si="64"/>
        <v>1</v>
      </c>
      <c r="AO180" s="11" t="s">
        <v>3001</v>
      </c>
      <c r="AP180" s="11" t="s">
        <v>3002</v>
      </c>
      <c r="AQ180" s="11" t="s">
        <v>3002</v>
      </c>
      <c r="AR180" s="11" t="b">
        <f t="shared" si="65"/>
        <v>1</v>
      </c>
      <c r="AS180" s="11" t="s">
        <v>61</v>
      </c>
      <c r="AT180" s="11"/>
      <c r="AU180" s="11"/>
      <c r="AV180" s="11"/>
      <c r="AW180" s="11"/>
      <c r="AX180" s="12" t="s">
        <v>61</v>
      </c>
      <c r="AY180" s="11" t="s">
        <v>9811</v>
      </c>
      <c r="AZ180" s="12" t="s">
        <v>3469</v>
      </c>
      <c r="BA180" s="12" t="b">
        <f t="shared" si="66"/>
        <v>0</v>
      </c>
      <c r="BB180" s="11" t="s">
        <v>3003</v>
      </c>
      <c r="BC180" s="11" t="s">
        <v>9812</v>
      </c>
      <c r="BD180" s="12" t="s">
        <v>9813</v>
      </c>
      <c r="BE180" s="12" t="b">
        <f t="shared" si="67"/>
        <v>0</v>
      </c>
      <c r="BF180" s="13" t="s">
        <v>3004</v>
      </c>
      <c r="BG180" s="13" t="s">
        <v>3005</v>
      </c>
      <c r="BH180" s="11" t="s">
        <v>203</v>
      </c>
      <c r="BI180" s="11" t="s">
        <v>203</v>
      </c>
      <c r="BJ180" s="11" t="b">
        <f t="shared" si="68"/>
        <v>1</v>
      </c>
      <c r="BK180" s="11" t="s">
        <v>2920</v>
      </c>
      <c r="BL180" s="11" t="s">
        <v>2943</v>
      </c>
      <c r="BM180" s="11" t="b">
        <f t="shared" si="69"/>
        <v>0</v>
      </c>
      <c r="BN180" s="16" t="s">
        <v>2921</v>
      </c>
      <c r="BO180" s="11" t="s">
        <v>9783</v>
      </c>
      <c r="BP180" s="11" t="s">
        <v>2922</v>
      </c>
      <c r="BQ180" s="11" t="b">
        <f t="shared" si="70"/>
        <v>0</v>
      </c>
      <c r="BR180" s="11" t="s">
        <v>254</v>
      </c>
      <c r="BS180" s="11" t="s">
        <v>254</v>
      </c>
      <c r="BT180" s="11" t="b">
        <f t="shared" si="71"/>
        <v>1</v>
      </c>
      <c r="BU180" s="12" t="s">
        <v>63</v>
      </c>
      <c r="BV180" s="12" t="s">
        <v>63</v>
      </c>
      <c r="BW180" s="12" t="b">
        <f t="shared" si="72"/>
        <v>1</v>
      </c>
      <c r="BX180" s="12" t="s">
        <v>63</v>
      </c>
      <c r="BY180" s="12" t="s">
        <v>63</v>
      </c>
      <c r="BZ180" s="12" t="s">
        <v>63</v>
      </c>
      <c r="CA180" s="12" t="b">
        <f t="shared" si="73"/>
        <v>1</v>
      </c>
      <c r="CB180" s="11" t="s">
        <v>254</v>
      </c>
      <c r="CC180" s="11" t="s">
        <v>254</v>
      </c>
      <c r="CD180" s="11" t="b">
        <f t="shared" si="74"/>
        <v>1</v>
      </c>
      <c r="CE180" s="12" t="s">
        <v>63</v>
      </c>
      <c r="CF180" s="12" t="s">
        <v>63</v>
      </c>
      <c r="CG180" s="12" t="b">
        <f t="shared" si="75"/>
        <v>1</v>
      </c>
      <c r="CH180" s="12" t="s">
        <v>63</v>
      </c>
      <c r="CI180" s="12" t="s">
        <v>63</v>
      </c>
      <c r="CJ180" s="12" t="s">
        <v>63</v>
      </c>
      <c r="CK180" s="12" t="b">
        <f t="shared" si="76"/>
        <v>1</v>
      </c>
      <c r="CL180" s="25"/>
      <c r="CM180" s="11" t="s">
        <v>135</v>
      </c>
      <c r="CN180" s="11" t="s">
        <v>8917</v>
      </c>
      <c r="CO180" s="11" t="b">
        <f t="shared" si="77"/>
        <v>0</v>
      </c>
      <c r="CP180" s="11" t="s">
        <v>3006</v>
      </c>
      <c r="CQ180" s="12" t="s">
        <v>3007</v>
      </c>
      <c r="CR180" s="12" t="b">
        <f t="shared" si="78"/>
        <v>1</v>
      </c>
      <c r="CS180" s="11" t="b">
        <v>0</v>
      </c>
      <c r="CT180" s="11" t="s">
        <v>69</v>
      </c>
      <c r="CU180" s="11" t="b">
        <f t="shared" si="79"/>
        <v>1</v>
      </c>
      <c r="CV180" s="12" t="s">
        <v>63</v>
      </c>
      <c r="CW180" s="12" t="s">
        <v>63</v>
      </c>
      <c r="CX180" s="12" t="b">
        <f t="shared" si="80"/>
        <v>1</v>
      </c>
      <c r="CY180" s="25"/>
      <c r="CZ180" s="11" t="s">
        <v>211</v>
      </c>
      <c r="DA180" s="11" t="s">
        <v>211</v>
      </c>
      <c r="DB180" s="11" t="b">
        <f t="shared" si="81"/>
        <v>1</v>
      </c>
      <c r="DC180" s="11" t="s">
        <v>212</v>
      </c>
      <c r="DD180" s="12" t="s">
        <v>213</v>
      </c>
      <c r="DE180" s="12" t="s">
        <v>213</v>
      </c>
      <c r="DF180" s="13" t="b">
        <f t="shared" si="82"/>
        <v>1</v>
      </c>
      <c r="DG180" s="12" t="s">
        <v>213</v>
      </c>
      <c r="DH180" s="12" t="s">
        <v>213</v>
      </c>
      <c r="DI180" s="12" t="b">
        <f t="shared" si="83"/>
        <v>1</v>
      </c>
      <c r="DJ180" s="12" t="s">
        <v>213</v>
      </c>
      <c r="DK180" s="12" t="s">
        <v>213</v>
      </c>
      <c r="DL180" s="12" t="s">
        <v>213</v>
      </c>
      <c r="DM180" s="12" t="s">
        <v>213</v>
      </c>
      <c r="DN180" s="12" t="s">
        <v>73</v>
      </c>
      <c r="DO180" s="12" t="s">
        <v>213</v>
      </c>
      <c r="DP180" s="12" t="s">
        <v>73</v>
      </c>
      <c r="DQ180" s="12" t="s">
        <v>213</v>
      </c>
      <c r="DR180" s="12" t="s">
        <v>213</v>
      </c>
      <c r="DS180" s="12" t="s">
        <v>213</v>
      </c>
      <c r="DT180" s="12" t="s">
        <v>73</v>
      </c>
      <c r="DU180" s="25"/>
      <c r="DV180" s="11" t="s">
        <v>3008</v>
      </c>
      <c r="DW180" s="11" t="s">
        <v>9814</v>
      </c>
      <c r="DX180" s="13" t="s">
        <v>9815</v>
      </c>
      <c r="DY180" s="12" t="s">
        <v>9037</v>
      </c>
      <c r="DZ180" s="12" t="s">
        <v>9038</v>
      </c>
      <c r="EA180" s="14" t="s">
        <v>63</v>
      </c>
      <c r="EB180" s="14">
        <v>45248</v>
      </c>
      <c r="EC180" s="14">
        <v>45346</v>
      </c>
      <c r="ED180" s="14">
        <v>45346</v>
      </c>
      <c r="EE180" s="136" t="b">
        <f>Table4[[#This Row],[Laatst gewijzigd op]]=Table4[[#This Row],[LastModifiedOn21]]</f>
        <v>1</v>
      </c>
      <c r="EF180" s="100"/>
    </row>
    <row r="181" spans="1:136" s="15" customFormat="1" ht="12.75" customHeight="1">
      <c r="A181" s="96">
        <v>179</v>
      </c>
      <c r="B181" s="44" t="s">
        <v>3010</v>
      </c>
      <c r="C181" s="44" t="s">
        <v>3011</v>
      </c>
      <c r="D181" s="44" t="b">
        <f t="shared" si="56"/>
        <v>0</v>
      </c>
      <c r="E181" s="44" t="s">
        <v>3012</v>
      </c>
      <c r="F181" s="44" t="s">
        <v>3013</v>
      </c>
      <c r="G181" s="44" t="s">
        <v>3013</v>
      </c>
      <c r="H181" s="44" t="b">
        <f t="shared" si="57"/>
        <v>1</v>
      </c>
      <c r="I181" s="11" t="s">
        <v>3014</v>
      </c>
      <c r="J181" s="12">
        <v>3238</v>
      </c>
      <c r="K181" s="12">
        <v>2739</v>
      </c>
      <c r="L181" s="13" t="s">
        <v>3015</v>
      </c>
      <c r="M181" s="13" t="s">
        <v>8875</v>
      </c>
      <c r="N181" s="13" t="s">
        <v>8876</v>
      </c>
      <c r="O181" s="13" t="s">
        <v>2883</v>
      </c>
      <c r="P181" s="25"/>
      <c r="Q181" s="11" t="s">
        <v>3016</v>
      </c>
      <c r="R181" s="11" t="s">
        <v>3016</v>
      </c>
      <c r="S181" s="11" t="b">
        <f t="shared" si="58"/>
        <v>1</v>
      </c>
      <c r="T181" s="11" t="s">
        <v>3017</v>
      </c>
      <c r="U181" s="11" t="s">
        <v>3018</v>
      </c>
      <c r="V181" s="11" t="s">
        <v>3018</v>
      </c>
      <c r="W181" s="11" t="b">
        <f t="shared" si="59"/>
        <v>1</v>
      </c>
      <c r="X181" s="11" t="s">
        <v>3019</v>
      </c>
      <c r="Y181" s="11" t="s">
        <v>3019</v>
      </c>
      <c r="Z181" s="11" t="b">
        <f t="shared" si="60"/>
        <v>1</v>
      </c>
      <c r="AA181" s="11" t="s">
        <v>3019</v>
      </c>
      <c r="AB181" s="11" t="s">
        <v>3019</v>
      </c>
      <c r="AC181" s="11" t="s">
        <v>3019</v>
      </c>
      <c r="AD181" s="11" t="b">
        <f t="shared" si="61"/>
        <v>1</v>
      </c>
      <c r="AE181" s="11" t="s">
        <v>3020</v>
      </c>
      <c r="AF181" s="11" t="s">
        <v>3020</v>
      </c>
      <c r="AG181" s="11" t="b">
        <f t="shared" si="62"/>
        <v>1</v>
      </c>
      <c r="AH181" s="11" t="s">
        <v>3021</v>
      </c>
      <c r="AI181" s="11" t="s">
        <v>3022</v>
      </c>
      <c r="AJ181" s="11" t="s">
        <v>3022</v>
      </c>
      <c r="AK181" s="11" t="b">
        <f t="shared" si="63"/>
        <v>1</v>
      </c>
      <c r="AL181" s="11" t="s">
        <v>9816</v>
      </c>
      <c r="AM181" s="11" t="s">
        <v>3023</v>
      </c>
      <c r="AN181" s="11" t="b">
        <f t="shared" si="64"/>
        <v>0</v>
      </c>
      <c r="AO181" s="11" t="s">
        <v>3024</v>
      </c>
      <c r="AP181" s="11" t="s">
        <v>9817</v>
      </c>
      <c r="AQ181" s="11" t="s">
        <v>3025</v>
      </c>
      <c r="AR181" s="11" t="b">
        <f t="shared" si="65"/>
        <v>0</v>
      </c>
      <c r="AS181" s="11" t="s">
        <v>62</v>
      </c>
      <c r="AT181" s="11"/>
      <c r="AU181" s="11"/>
      <c r="AV181" s="11"/>
      <c r="AW181" s="11"/>
      <c r="AX181" s="12" t="s">
        <v>62</v>
      </c>
      <c r="AY181" s="11" t="s">
        <v>9818</v>
      </c>
      <c r="AZ181" s="12" t="s">
        <v>9819</v>
      </c>
      <c r="BA181" s="12" t="b">
        <f t="shared" si="66"/>
        <v>0</v>
      </c>
      <c r="BB181" s="11" t="s">
        <v>3027</v>
      </c>
      <c r="BC181" s="11" t="s">
        <v>9820</v>
      </c>
      <c r="BD181" s="12" t="s">
        <v>9819</v>
      </c>
      <c r="BE181" s="12" t="b">
        <f t="shared" si="67"/>
        <v>0</v>
      </c>
      <c r="BF181" s="13" t="s">
        <v>3028</v>
      </c>
      <c r="BG181" s="13" t="s">
        <v>3029</v>
      </c>
      <c r="BH181" s="11" t="s">
        <v>203</v>
      </c>
      <c r="BI181" s="11" t="s">
        <v>203</v>
      </c>
      <c r="BJ181" s="11" t="b">
        <f t="shared" si="68"/>
        <v>1</v>
      </c>
      <c r="BK181" s="11" t="s">
        <v>3030</v>
      </c>
      <c r="BL181" s="11" t="s">
        <v>3031</v>
      </c>
      <c r="BM181" s="11" t="b">
        <f t="shared" si="69"/>
        <v>0</v>
      </c>
      <c r="BN181" s="11" t="s">
        <v>3032</v>
      </c>
      <c r="BO181" s="11" t="s">
        <v>3033</v>
      </c>
      <c r="BP181" s="11" t="s">
        <v>3034</v>
      </c>
      <c r="BQ181" s="11" t="b">
        <f t="shared" si="70"/>
        <v>0</v>
      </c>
      <c r="BR181" s="11" t="s">
        <v>254</v>
      </c>
      <c r="BS181" s="11" t="s">
        <v>254</v>
      </c>
      <c r="BT181" s="11" t="b">
        <f t="shared" si="71"/>
        <v>1</v>
      </c>
      <c r="BU181" s="12" t="s">
        <v>63</v>
      </c>
      <c r="BV181" s="12" t="s">
        <v>63</v>
      </c>
      <c r="BW181" s="12" t="b">
        <f t="shared" si="72"/>
        <v>1</v>
      </c>
      <c r="BX181" s="12" t="s">
        <v>63</v>
      </c>
      <c r="BY181" s="12" t="s">
        <v>63</v>
      </c>
      <c r="BZ181" s="12" t="s">
        <v>63</v>
      </c>
      <c r="CA181" s="12" t="b">
        <f t="shared" si="73"/>
        <v>1</v>
      </c>
      <c r="CB181" s="11" t="s">
        <v>254</v>
      </c>
      <c r="CC181" s="11" t="s">
        <v>254</v>
      </c>
      <c r="CD181" s="11" t="b">
        <f t="shared" si="74"/>
        <v>1</v>
      </c>
      <c r="CE181" s="12" t="s">
        <v>63</v>
      </c>
      <c r="CF181" s="12" t="s">
        <v>63</v>
      </c>
      <c r="CG181" s="12" t="b">
        <f t="shared" si="75"/>
        <v>1</v>
      </c>
      <c r="CH181" s="12" t="s">
        <v>63</v>
      </c>
      <c r="CI181" s="12" t="s">
        <v>63</v>
      </c>
      <c r="CJ181" s="12" t="s">
        <v>63</v>
      </c>
      <c r="CK181" s="12" t="b">
        <f t="shared" si="76"/>
        <v>1</v>
      </c>
      <c r="CL181" s="25"/>
      <c r="CM181" s="11" t="s">
        <v>135</v>
      </c>
      <c r="CN181" s="11" t="s">
        <v>8917</v>
      </c>
      <c r="CO181" s="11" t="b">
        <f t="shared" si="77"/>
        <v>0</v>
      </c>
      <c r="CP181" s="11" t="s">
        <v>3035</v>
      </c>
      <c r="CQ181" s="12" t="s">
        <v>3035</v>
      </c>
      <c r="CR181" s="12" t="b">
        <f t="shared" si="78"/>
        <v>1</v>
      </c>
      <c r="CS181" s="11" t="b">
        <v>1</v>
      </c>
      <c r="CT181" s="11" t="s">
        <v>280</v>
      </c>
      <c r="CU181" s="11" t="b">
        <f t="shared" si="79"/>
        <v>1</v>
      </c>
      <c r="CV181" s="12" t="s">
        <v>63</v>
      </c>
      <c r="CW181" s="12" t="s">
        <v>63</v>
      </c>
      <c r="CX181" s="12" t="b">
        <f t="shared" si="80"/>
        <v>1</v>
      </c>
      <c r="CY181" s="25"/>
      <c r="CZ181" s="11" t="s">
        <v>211</v>
      </c>
      <c r="DA181" s="11" t="s">
        <v>410</v>
      </c>
      <c r="DB181" s="11" t="b">
        <f t="shared" si="81"/>
        <v>0</v>
      </c>
      <c r="DC181" s="11" t="s">
        <v>212</v>
      </c>
      <c r="DD181" s="12" t="s">
        <v>213</v>
      </c>
      <c r="DE181" s="12" t="s">
        <v>213</v>
      </c>
      <c r="DF181" s="13" t="b">
        <f t="shared" si="82"/>
        <v>1</v>
      </c>
      <c r="DG181" s="12" t="s">
        <v>213</v>
      </c>
      <c r="DH181" s="12" t="s">
        <v>213</v>
      </c>
      <c r="DI181" s="12" t="b">
        <f t="shared" si="83"/>
        <v>1</v>
      </c>
      <c r="DJ181" s="12" t="s">
        <v>213</v>
      </c>
      <c r="DK181" s="12" t="s">
        <v>213</v>
      </c>
      <c r="DL181" s="12" t="s">
        <v>213</v>
      </c>
      <c r="DM181" s="12" t="s">
        <v>213</v>
      </c>
      <c r="DN181" s="12" t="s">
        <v>73</v>
      </c>
      <c r="DO181" s="12" t="s">
        <v>213</v>
      </c>
      <c r="DP181" s="12" t="s">
        <v>73</v>
      </c>
      <c r="DQ181" s="12" t="s">
        <v>213</v>
      </c>
      <c r="DR181" s="12" t="s">
        <v>213</v>
      </c>
      <c r="DS181" s="12" t="s">
        <v>213</v>
      </c>
      <c r="DT181" s="12" t="s">
        <v>73</v>
      </c>
      <c r="DU181" s="25"/>
      <c r="DV181" s="11" t="s">
        <v>3036</v>
      </c>
      <c r="DW181" s="11" t="s">
        <v>9821</v>
      </c>
      <c r="DX181" s="13" t="s">
        <v>9822</v>
      </c>
      <c r="DY181" s="12" t="s">
        <v>9037</v>
      </c>
      <c r="DZ181" s="12" t="s">
        <v>9038</v>
      </c>
      <c r="EA181" s="14" t="s">
        <v>63</v>
      </c>
      <c r="EB181" s="14">
        <v>45612</v>
      </c>
      <c r="EC181" s="14">
        <v>45346</v>
      </c>
      <c r="ED181" s="14">
        <v>45346</v>
      </c>
      <c r="EE181" s="136" t="b">
        <f>Table4[[#This Row],[Laatst gewijzigd op]]=Table4[[#This Row],[LastModifiedOn21]]</f>
        <v>1</v>
      </c>
      <c r="EF181" s="97"/>
    </row>
    <row r="182" spans="1:136" s="15" customFormat="1" ht="12.75" customHeight="1">
      <c r="A182" s="96">
        <v>180</v>
      </c>
      <c r="B182" s="44" t="s">
        <v>3038</v>
      </c>
      <c r="C182" s="44" t="s">
        <v>3038</v>
      </c>
      <c r="D182" s="44" t="b">
        <f t="shared" si="56"/>
        <v>1</v>
      </c>
      <c r="E182" s="44" t="s">
        <v>3039</v>
      </c>
      <c r="F182" s="44" t="s">
        <v>3040</v>
      </c>
      <c r="G182" s="44" t="s">
        <v>3040</v>
      </c>
      <c r="H182" s="44" t="b">
        <f t="shared" si="57"/>
        <v>1</v>
      </c>
      <c r="I182" s="11" t="s">
        <v>3041</v>
      </c>
      <c r="J182" s="12">
        <v>3237</v>
      </c>
      <c r="K182" s="12">
        <v>2738</v>
      </c>
      <c r="L182" s="13" t="s">
        <v>3042</v>
      </c>
      <c r="M182" s="13" t="s">
        <v>8875</v>
      </c>
      <c r="N182" s="13" t="s">
        <v>8876</v>
      </c>
      <c r="O182" s="13" t="s">
        <v>2883</v>
      </c>
      <c r="P182" s="25"/>
      <c r="Q182" s="11" t="s">
        <v>3043</v>
      </c>
      <c r="R182" s="11" t="s">
        <v>3043</v>
      </c>
      <c r="S182" s="11" t="b">
        <f t="shared" si="58"/>
        <v>1</v>
      </c>
      <c r="T182" s="11" t="s">
        <v>3044</v>
      </c>
      <c r="U182" s="11" t="s">
        <v>3045</v>
      </c>
      <c r="V182" s="11" t="s">
        <v>3045</v>
      </c>
      <c r="W182" s="11" t="b">
        <f t="shared" si="59"/>
        <v>1</v>
      </c>
      <c r="X182" s="11" t="s">
        <v>3046</v>
      </c>
      <c r="Y182" s="11" t="s">
        <v>3046</v>
      </c>
      <c r="Z182" s="11" t="b">
        <f t="shared" si="60"/>
        <v>1</v>
      </c>
      <c r="AA182" s="11" t="s">
        <v>3046</v>
      </c>
      <c r="AB182" s="11" t="s">
        <v>3047</v>
      </c>
      <c r="AC182" s="11" t="s">
        <v>3047</v>
      </c>
      <c r="AD182" s="11" t="b">
        <f t="shared" si="61"/>
        <v>1</v>
      </c>
      <c r="AE182" s="11" t="s">
        <v>3048</v>
      </c>
      <c r="AF182" s="11" t="s">
        <v>3048</v>
      </c>
      <c r="AG182" s="11" t="b">
        <f t="shared" si="62"/>
        <v>1</v>
      </c>
      <c r="AH182" s="11" t="s">
        <v>3049</v>
      </c>
      <c r="AI182" s="11" t="s">
        <v>3050</v>
      </c>
      <c r="AJ182" s="11" t="s">
        <v>3050</v>
      </c>
      <c r="AK182" s="11" t="b">
        <f t="shared" si="63"/>
        <v>1</v>
      </c>
      <c r="AL182" s="11" t="s">
        <v>9823</v>
      </c>
      <c r="AM182" s="11" t="s">
        <v>9824</v>
      </c>
      <c r="AN182" s="11" t="b">
        <f t="shared" si="64"/>
        <v>0</v>
      </c>
      <c r="AO182" s="11" t="s">
        <v>3051</v>
      </c>
      <c r="AP182" s="11" t="s">
        <v>9825</v>
      </c>
      <c r="AQ182" s="11" t="s">
        <v>9826</v>
      </c>
      <c r="AR182" s="11" t="b">
        <f t="shared" si="65"/>
        <v>0</v>
      </c>
      <c r="AS182" s="11" t="s">
        <v>62</v>
      </c>
      <c r="AT182" s="11"/>
      <c r="AU182" s="11"/>
      <c r="AV182" s="11"/>
      <c r="AW182" s="11"/>
      <c r="AX182" s="12" t="s">
        <v>62</v>
      </c>
      <c r="AY182" s="11" t="s">
        <v>9827</v>
      </c>
      <c r="AZ182" s="12" t="s">
        <v>63</v>
      </c>
      <c r="BA182" s="12" t="b">
        <f t="shared" si="66"/>
        <v>0</v>
      </c>
      <c r="BB182" s="12" t="s">
        <v>63</v>
      </c>
      <c r="BC182" s="11" t="s">
        <v>9828</v>
      </c>
      <c r="BD182" s="12" t="s">
        <v>63</v>
      </c>
      <c r="BE182" s="12" t="b">
        <f t="shared" si="67"/>
        <v>0</v>
      </c>
      <c r="BF182" s="13" t="s">
        <v>3053</v>
      </c>
      <c r="BG182" s="13" t="s">
        <v>3054</v>
      </c>
      <c r="BH182" s="11" t="s">
        <v>203</v>
      </c>
      <c r="BI182" s="11" t="s">
        <v>203</v>
      </c>
      <c r="BJ182" s="11" t="b">
        <f t="shared" si="68"/>
        <v>1</v>
      </c>
      <c r="BK182" s="11" t="s">
        <v>3055</v>
      </c>
      <c r="BL182" s="11" t="s">
        <v>3056</v>
      </c>
      <c r="BM182" s="11" t="b">
        <f t="shared" si="69"/>
        <v>0</v>
      </c>
      <c r="BN182" s="11" t="s">
        <v>3032</v>
      </c>
      <c r="BO182" s="11" t="s">
        <v>3057</v>
      </c>
      <c r="BP182" s="11" t="s">
        <v>3058</v>
      </c>
      <c r="BQ182" s="11" t="b">
        <f t="shared" si="70"/>
        <v>0</v>
      </c>
      <c r="BR182" s="11" t="s">
        <v>254</v>
      </c>
      <c r="BS182" s="11" t="s">
        <v>254</v>
      </c>
      <c r="BT182" s="11" t="b">
        <f t="shared" si="71"/>
        <v>1</v>
      </c>
      <c r="BU182" s="12" t="s">
        <v>63</v>
      </c>
      <c r="BV182" s="12" t="s">
        <v>63</v>
      </c>
      <c r="BW182" s="12" t="b">
        <f t="shared" si="72"/>
        <v>1</v>
      </c>
      <c r="BX182" s="12" t="s">
        <v>63</v>
      </c>
      <c r="BY182" s="12" t="s">
        <v>63</v>
      </c>
      <c r="BZ182" s="12" t="s">
        <v>63</v>
      </c>
      <c r="CA182" s="12" t="b">
        <f t="shared" si="73"/>
        <v>1</v>
      </c>
      <c r="CB182" s="11" t="s">
        <v>254</v>
      </c>
      <c r="CC182" s="11" t="s">
        <v>254</v>
      </c>
      <c r="CD182" s="11" t="b">
        <f t="shared" si="74"/>
        <v>1</v>
      </c>
      <c r="CE182" s="12" t="s">
        <v>63</v>
      </c>
      <c r="CF182" s="12" t="s">
        <v>63</v>
      </c>
      <c r="CG182" s="12" t="b">
        <f t="shared" si="75"/>
        <v>1</v>
      </c>
      <c r="CH182" s="12" t="s">
        <v>63</v>
      </c>
      <c r="CI182" s="12" t="s">
        <v>63</v>
      </c>
      <c r="CJ182" s="12" t="s">
        <v>63</v>
      </c>
      <c r="CK182" s="12" t="b">
        <f t="shared" si="76"/>
        <v>1</v>
      </c>
      <c r="CL182" s="25"/>
      <c r="CM182" s="11" t="s">
        <v>135</v>
      </c>
      <c r="CN182" s="11" t="s">
        <v>8917</v>
      </c>
      <c r="CO182" s="11" t="b">
        <f t="shared" si="77"/>
        <v>0</v>
      </c>
      <c r="CP182" s="11" t="s">
        <v>3059</v>
      </c>
      <c r="CQ182" s="12" t="s">
        <v>3059</v>
      </c>
      <c r="CR182" s="12" t="b">
        <f t="shared" si="78"/>
        <v>1</v>
      </c>
      <c r="CS182" s="11" t="b">
        <v>0</v>
      </c>
      <c r="CT182" s="11" t="s">
        <v>69</v>
      </c>
      <c r="CU182" s="11" t="b">
        <f t="shared" si="79"/>
        <v>1</v>
      </c>
      <c r="CV182" s="12" t="s">
        <v>63</v>
      </c>
      <c r="CW182" s="12" t="s">
        <v>63</v>
      </c>
      <c r="CX182" s="12" t="b">
        <f t="shared" si="80"/>
        <v>1</v>
      </c>
      <c r="CY182" s="25"/>
      <c r="CZ182" s="11" t="s">
        <v>211</v>
      </c>
      <c r="DA182" s="11" t="s">
        <v>410</v>
      </c>
      <c r="DB182" s="11" t="b">
        <f t="shared" si="81"/>
        <v>0</v>
      </c>
      <c r="DC182" s="11" t="s">
        <v>212</v>
      </c>
      <c r="DD182" s="12" t="s">
        <v>213</v>
      </c>
      <c r="DE182" s="12" t="s">
        <v>213</v>
      </c>
      <c r="DF182" s="13" t="b">
        <f t="shared" si="82"/>
        <v>1</v>
      </c>
      <c r="DG182" s="12" t="s">
        <v>213</v>
      </c>
      <c r="DH182" s="12" t="s">
        <v>213</v>
      </c>
      <c r="DI182" s="12" t="b">
        <f t="shared" si="83"/>
        <v>1</v>
      </c>
      <c r="DJ182" s="12" t="s">
        <v>213</v>
      </c>
      <c r="DK182" s="12" t="s">
        <v>213</v>
      </c>
      <c r="DL182" s="12" t="s">
        <v>213</v>
      </c>
      <c r="DM182" s="12" t="s">
        <v>213</v>
      </c>
      <c r="DN182" s="12" t="s">
        <v>73</v>
      </c>
      <c r="DO182" s="12" t="s">
        <v>213</v>
      </c>
      <c r="DP182" s="12" t="s">
        <v>73</v>
      </c>
      <c r="DQ182" s="12" t="s">
        <v>213</v>
      </c>
      <c r="DR182" s="12" t="s">
        <v>213</v>
      </c>
      <c r="DS182" s="12" t="s">
        <v>213</v>
      </c>
      <c r="DT182" s="12" t="s">
        <v>73</v>
      </c>
      <c r="DU182" s="25"/>
      <c r="DV182" s="11" t="s">
        <v>3060</v>
      </c>
      <c r="DW182" s="11" t="s">
        <v>9829</v>
      </c>
      <c r="DX182" s="13" t="s">
        <v>9830</v>
      </c>
      <c r="DY182" s="12" t="s">
        <v>9037</v>
      </c>
      <c r="DZ182" s="12" t="s">
        <v>9038</v>
      </c>
      <c r="EA182" s="14" t="s">
        <v>63</v>
      </c>
      <c r="EB182" s="14">
        <v>45612</v>
      </c>
      <c r="EC182" s="14">
        <v>45346</v>
      </c>
      <c r="ED182" s="14">
        <v>45346</v>
      </c>
      <c r="EE182" s="136" t="b">
        <f>Table4[[#This Row],[Laatst gewijzigd op]]=Table4[[#This Row],[LastModifiedOn21]]</f>
        <v>1</v>
      </c>
      <c r="EF182" s="97"/>
    </row>
    <row r="183" spans="1:136" s="15" customFormat="1" ht="12.75" customHeight="1">
      <c r="A183" s="96">
        <v>181</v>
      </c>
      <c r="B183" s="44" t="s">
        <v>3062</v>
      </c>
      <c r="C183" s="44" t="s">
        <v>3063</v>
      </c>
      <c r="D183" s="44" t="b">
        <f t="shared" si="56"/>
        <v>0</v>
      </c>
      <c r="E183" s="44" t="s">
        <v>3064</v>
      </c>
      <c r="F183" s="44" t="s">
        <v>3065</v>
      </c>
      <c r="G183" s="44" t="s">
        <v>3065</v>
      </c>
      <c r="H183" s="44" t="b">
        <f t="shared" si="57"/>
        <v>1</v>
      </c>
      <c r="I183" s="11" t="s">
        <v>3066</v>
      </c>
      <c r="J183" s="12">
        <v>3240</v>
      </c>
      <c r="K183" s="12">
        <v>2740</v>
      </c>
      <c r="L183" s="13" t="s">
        <v>3067</v>
      </c>
      <c r="M183" s="13" t="s">
        <v>8875</v>
      </c>
      <c r="N183" s="13" t="s">
        <v>8876</v>
      </c>
      <c r="O183" s="13" t="s">
        <v>2883</v>
      </c>
      <c r="P183" s="25"/>
      <c r="Q183" s="11" t="s">
        <v>3068</v>
      </c>
      <c r="R183" s="11" t="s">
        <v>3068</v>
      </c>
      <c r="S183" s="11" t="b">
        <f t="shared" si="58"/>
        <v>1</v>
      </c>
      <c r="T183" s="11" t="s">
        <v>3069</v>
      </c>
      <c r="U183" s="11" t="s">
        <v>3070</v>
      </c>
      <c r="V183" s="11" t="s">
        <v>3070</v>
      </c>
      <c r="W183" s="11" t="b">
        <f t="shared" si="59"/>
        <v>1</v>
      </c>
      <c r="X183" s="11" t="s">
        <v>3071</v>
      </c>
      <c r="Y183" s="11" t="s">
        <v>3071</v>
      </c>
      <c r="Z183" s="11" t="b">
        <f t="shared" si="60"/>
        <v>1</v>
      </c>
      <c r="AA183" s="11" t="s">
        <v>3072</v>
      </c>
      <c r="AB183" s="11" t="s">
        <v>3071</v>
      </c>
      <c r="AC183" s="11" t="s">
        <v>3071</v>
      </c>
      <c r="AD183" s="11" t="b">
        <f t="shared" si="61"/>
        <v>1</v>
      </c>
      <c r="AE183" s="11" t="s">
        <v>3073</v>
      </c>
      <c r="AF183" s="11" t="s">
        <v>3073</v>
      </c>
      <c r="AG183" s="11" t="b">
        <f t="shared" si="62"/>
        <v>1</v>
      </c>
      <c r="AH183" s="11" t="s">
        <v>3074</v>
      </c>
      <c r="AI183" s="11" t="s">
        <v>3075</v>
      </c>
      <c r="AJ183" s="11" t="s">
        <v>3075</v>
      </c>
      <c r="AK183" s="11" t="b">
        <f t="shared" si="63"/>
        <v>1</v>
      </c>
      <c r="AL183" s="11" t="s">
        <v>3076</v>
      </c>
      <c r="AM183" s="11" t="s">
        <v>3076</v>
      </c>
      <c r="AN183" s="11" t="b">
        <f t="shared" si="64"/>
        <v>1</v>
      </c>
      <c r="AO183" s="11" t="s">
        <v>3077</v>
      </c>
      <c r="AP183" s="11" t="s">
        <v>3078</v>
      </c>
      <c r="AQ183" s="11" t="s">
        <v>3078</v>
      </c>
      <c r="AR183" s="11" t="b">
        <f t="shared" si="65"/>
        <v>1</v>
      </c>
      <c r="AS183" s="11" t="s">
        <v>62</v>
      </c>
      <c r="AT183" s="11"/>
      <c r="AU183" s="11"/>
      <c r="AV183" s="11"/>
      <c r="AW183" s="11"/>
      <c r="AX183" s="12" t="s">
        <v>61</v>
      </c>
      <c r="AY183" s="11" t="s">
        <v>9831</v>
      </c>
      <c r="AZ183" s="12" t="s">
        <v>63</v>
      </c>
      <c r="BA183" s="12" t="b">
        <f t="shared" si="66"/>
        <v>0</v>
      </c>
      <c r="BB183" s="12" t="s">
        <v>63</v>
      </c>
      <c r="BC183" s="11" t="s">
        <v>9832</v>
      </c>
      <c r="BD183" s="12" t="s">
        <v>63</v>
      </c>
      <c r="BE183" s="12" t="b">
        <f t="shared" si="67"/>
        <v>0</v>
      </c>
      <c r="BF183" s="13" t="s">
        <v>3080</v>
      </c>
      <c r="BG183" s="13" t="s">
        <v>3081</v>
      </c>
      <c r="BH183" s="11" t="s">
        <v>203</v>
      </c>
      <c r="BI183" s="11" t="s">
        <v>203</v>
      </c>
      <c r="BJ183" s="11" t="b">
        <f t="shared" si="68"/>
        <v>1</v>
      </c>
      <c r="BK183" s="11" t="s">
        <v>3082</v>
      </c>
      <c r="BL183" s="11" t="s">
        <v>3083</v>
      </c>
      <c r="BM183" s="11" t="b">
        <f t="shared" si="69"/>
        <v>0</v>
      </c>
      <c r="BN183" s="16" t="s">
        <v>3084</v>
      </c>
      <c r="BO183" s="11" t="s">
        <v>3085</v>
      </c>
      <c r="BP183" s="11" t="s">
        <v>3086</v>
      </c>
      <c r="BQ183" s="11" t="b">
        <f t="shared" si="70"/>
        <v>0</v>
      </c>
      <c r="BR183" s="11" t="s">
        <v>254</v>
      </c>
      <c r="BS183" s="11" t="s">
        <v>254</v>
      </c>
      <c r="BT183" s="11" t="b">
        <f t="shared" si="71"/>
        <v>1</v>
      </c>
      <c r="BU183" s="12" t="s">
        <v>63</v>
      </c>
      <c r="BV183" s="12" t="s">
        <v>63</v>
      </c>
      <c r="BW183" s="12" t="b">
        <f t="shared" si="72"/>
        <v>1</v>
      </c>
      <c r="BX183" s="12" t="s">
        <v>63</v>
      </c>
      <c r="BY183" s="12" t="s">
        <v>63</v>
      </c>
      <c r="BZ183" s="12" t="s">
        <v>63</v>
      </c>
      <c r="CA183" s="12" t="b">
        <f t="shared" si="73"/>
        <v>1</v>
      </c>
      <c r="CB183" s="11" t="s">
        <v>254</v>
      </c>
      <c r="CC183" s="11" t="s">
        <v>254</v>
      </c>
      <c r="CD183" s="11" t="b">
        <f t="shared" si="74"/>
        <v>1</v>
      </c>
      <c r="CE183" s="12" t="s">
        <v>63</v>
      </c>
      <c r="CF183" s="12" t="s">
        <v>63</v>
      </c>
      <c r="CG183" s="12" t="b">
        <f t="shared" si="75"/>
        <v>1</v>
      </c>
      <c r="CH183" s="12" t="s">
        <v>63</v>
      </c>
      <c r="CI183" s="12" t="s">
        <v>63</v>
      </c>
      <c r="CJ183" s="12" t="s">
        <v>63</v>
      </c>
      <c r="CK183" s="12" t="b">
        <f t="shared" si="76"/>
        <v>1</v>
      </c>
      <c r="CL183" s="25"/>
      <c r="CM183" s="11" t="s">
        <v>135</v>
      </c>
      <c r="CN183" s="11" t="s">
        <v>67</v>
      </c>
      <c r="CO183" s="11" t="b">
        <f t="shared" si="77"/>
        <v>0</v>
      </c>
      <c r="CP183" s="11" t="s">
        <v>3087</v>
      </c>
      <c r="CQ183" s="12" t="s">
        <v>9833</v>
      </c>
      <c r="CR183" s="12" t="b">
        <f t="shared" si="78"/>
        <v>0</v>
      </c>
      <c r="CS183" s="11" t="b">
        <v>0</v>
      </c>
      <c r="CT183" s="11" t="s">
        <v>69</v>
      </c>
      <c r="CU183" s="11" t="b">
        <f t="shared" si="79"/>
        <v>1</v>
      </c>
      <c r="CV183" s="12" t="s">
        <v>2947</v>
      </c>
      <c r="CW183" s="12" t="s">
        <v>2947</v>
      </c>
      <c r="CX183" s="12" t="b">
        <f t="shared" si="80"/>
        <v>1</v>
      </c>
      <c r="CY183" s="25"/>
      <c r="CZ183" s="11" t="s">
        <v>211</v>
      </c>
      <c r="DA183" s="11" t="s">
        <v>410</v>
      </c>
      <c r="DB183" s="11" t="b">
        <f t="shared" si="81"/>
        <v>0</v>
      </c>
      <c r="DC183" s="11" t="s">
        <v>212</v>
      </c>
      <c r="DD183" s="12" t="s">
        <v>213</v>
      </c>
      <c r="DE183" s="12" t="s">
        <v>213</v>
      </c>
      <c r="DF183" s="13" t="b">
        <f t="shared" si="82"/>
        <v>1</v>
      </c>
      <c r="DG183" s="12" t="s">
        <v>213</v>
      </c>
      <c r="DH183" s="12" t="s">
        <v>213</v>
      </c>
      <c r="DI183" s="12" t="b">
        <f t="shared" si="83"/>
        <v>1</v>
      </c>
      <c r="DJ183" s="12" t="s">
        <v>213</v>
      </c>
      <c r="DK183" s="12" t="s">
        <v>213</v>
      </c>
      <c r="DL183" s="12" t="s">
        <v>213</v>
      </c>
      <c r="DM183" s="12" t="s">
        <v>213</v>
      </c>
      <c r="DN183" s="12" t="s">
        <v>73</v>
      </c>
      <c r="DO183" s="12" t="s">
        <v>213</v>
      </c>
      <c r="DP183" s="12" t="s">
        <v>73</v>
      </c>
      <c r="DQ183" s="12" t="s">
        <v>213</v>
      </c>
      <c r="DR183" s="12" t="s">
        <v>213</v>
      </c>
      <c r="DS183" s="12" t="s">
        <v>213</v>
      </c>
      <c r="DT183" s="12" t="s">
        <v>73</v>
      </c>
      <c r="DU183" s="25"/>
      <c r="DV183" s="11" t="s">
        <v>3088</v>
      </c>
      <c r="DW183" s="11" t="s">
        <v>9834</v>
      </c>
      <c r="DX183" s="13" t="s">
        <v>9835</v>
      </c>
      <c r="DY183" s="12" t="s">
        <v>9037</v>
      </c>
      <c r="DZ183" s="12" t="s">
        <v>9038</v>
      </c>
      <c r="EA183" s="14" t="s">
        <v>63</v>
      </c>
      <c r="EB183" s="14">
        <v>45612</v>
      </c>
      <c r="EC183" s="14">
        <v>45612</v>
      </c>
      <c r="ED183" s="14">
        <v>45612</v>
      </c>
      <c r="EE183" s="136" t="b">
        <f>Table4[[#This Row],[Laatst gewijzigd op]]=Table4[[#This Row],[LastModifiedOn21]]</f>
        <v>1</v>
      </c>
      <c r="EF183" s="97"/>
    </row>
    <row r="184" spans="1:136" s="15" customFormat="1" ht="12.75" customHeight="1">
      <c r="A184" s="96">
        <v>182</v>
      </c>
      <c r="B184" s="44" t="s">
        <v>3130</v>
      </c>
      <c r="C184" s="44" t="s">
        <v>3131</v>
      </c>
      <c r="D184" s="44" t="b">
        <f t="shared" si="56"/>
        <v>0</v>
      </c>
      <c r="E184" s="44" t="s">
        <v>3132</v>
      </c>
      <c r="F184" s="44" t="s">
        <v>3133</v>
      </c>
      <c r="G184" s="44" t="s">
        <v>3133</v>
      </c>
      <c r="H184" s="44" t="b">
        <f t="shared" si="57"/>
        <v>1</v>
      </c>
      <c r="I184" s="11" t="s">
        <v>3134</v>
      </c>
      <c r="J184" s="12">
        <v>3244</v>
      </c>
      <c r="K184" s="12">
        <v>2746</v>
      </c>
      <c r="L184" s="13" t="s">
        <v>3135</v>
      </c>
      <c r="M184" s="13" t="s">
        <v>8875</v>
      </c>
      <c r="N184" s="13" t="s">
        <v>8876</v>
      </c>
      <c r="O184" s="13" t="s">
        <v>2883</v>
      </c>
      <c r="P184" s="25"/>
      <c r="Q184" s="11" t="s">
        <v>3136</v>
      </c>
      <c r="R184" s="11" t="s">
        <v>3136</v>
      </c>
      <c r="S184" s="11" t="b">
        <f t="shared" si="58"/>
        <v>1</v>
      </c>
      <c r="T184" s="11" t="s">
        <v>3137</v>
      </c>
      <c r="U184" s="11" t="s">
        <v>3138</v>
      </c>
      <c r="V184" s="11" t="s">
        <v>3138</v>
      </c>
      <c r="W184" s="11" t="b">
        <f t="shared" si="59"/>
        <v>1</v>
      </c>
      <c r="X184" s="11" t="s">
        <v>3139</v>
      </c>
      <c r="Y184" s="11" t="s">
        <v>3139</v>
      </c>
      <c r="Z184" s="11" t="b">
        <f t="shared" si="60"/>
        <v>1</v>
      </c>
      <c r="AA184" s="11" t="s">
        <v>3139</v>
      </c>
      <c r="AB184" s="11" t="s">
        <v>3140</v>
      </c>
      <c r="AC184" s="11" t="s">
        <v>3140</v>
      </c>
      <c r="AD184" s="11" t="b">
        <f t="shared" si="61"/>
        <v>1</v>
      </c>
      <c r="AE184" s="11" t="s">
        <v>3141</v>
      </c>
      <c r="AF184" s="11" t="s">
        <v>3141</v>
      </c>
      <c r="AG184" s="11" t="b">
        <f t="shared" si="62"/>
        <v>1</v>
      </c>
      <c r="AH184" s="11" t="s">
        <v>3142</v>
      </c>
      <c r="AI184" s="11" t="s">
        <v>3143</v>
      </c>
      <c r="AJ184" s="11" t="s">
        <v>3143</v>
      </c>
      <c r="AK184" s="11" t="b">
        <f t="shared" si="63"/>
        <v>1</v>
      </c>
      <c r="AL184" s="11" t="s">
        <v>3144</v>
      </c>
      <c r="AM184" s="11" t="s">
        <v>3144</v>
      </c>
      <c r="AN184" s="11" t="b">
        <f t="shared" si="64"/>
        <v>1</v>
      </c>
      <c r="AO184" s="11" t="s">
        <v>3145</v>
      </c>
      <c r="AP184" s="11" t="s">
        <v>3146</v>
      </c>
      <c r="AQ184" s="11" t="s">
        <v>3146</v>
      </c>
      <c r="AR184" s="11" t="b">
        <f t="shared" si="65"/>
        <v>1</v>
      </c>
      <c r="AS184" s="11" t="s">
        <v>62</v>
      </c>
      <c r="AT184" s="11"/>
      <c r="AU184" s="11"/>
      <c r="AV184" s="11"/>
      <c r="AW184" s="11"/>
      <c r="AX184" s="12" t="s">
        <v>61</v>
      </c>
      <c r="AY184" s="11" t="s">
        <v>9836</v>
      </c>
      <c r="AZ184" s="12" t="s">
        <v>63</v>
      </c>
      <c r="BA184" s="12" t="b">
        <f t="shared" si="66"/>
        <v>0</v>
      </c>
      <c r="BB184" s="12" t="s">
        <v>63</v>
      </c>
      <c r="BC184" s="11" t="s">
        <v>9837</v>
      </c>
      <c r="BD184" s="12" t="s">
        <v>63</v>
      </c>
      <c r="BE184" s="12" t="b">
        <f t="shared" si="67"/>
        <v>0</v>
      </c>
      <c r="BF184" s="13" t="s">
        <v>3147</v>
      </c>
      <c r="BG184" s="13" t="s">
        <v>9838</v>
      </c>
      <c r="BH184" s="11" t="s">
        <v>203</v>
      </c>
      <c r="BI184" s="11" t="s">
        <v>203</v>
      </c>
      <c r="BJ184" s="11" t="b">
        <f t="shared" si="68"/>
        <v>1</v>
      </c>
      <c r="BK184" s="11" t="s">
        <v>3148</v>
      </c>
      <c r="BL184" s="11" t="s">
        <v>3149</v>
      </c>
      <c r="BM184" s="11" t="b">
        <f t="shared" si="69"/>
        <v>0</v>
      </c>
      <c r="BN184" s="16" t="s">
        <v>3084</v>
      </c>
      <c r="BO184" s="11" t="s">
        <v>3150</v>
      </c>
      <c r="BP184" s="11" t="s">
        <v>3151</v>
      </c>
      <c r="BQ184" s="11" t="b">
        <f t="shared" si="70"/>
        <v>0</v>
      </c>
      <c r="BR184" s="11" t="s">
        <v>254</v>
      </c>
      <c r="BS184" s="11" t="s">
        <v>254</v>
      </c>
      <c r="BT184" s="11" t="b">
        <f t="shared" si="71"/>
        <v>1</v>
      </c>
      <c r="BU184" s="12" t="s">
        <v>63</v>
      </c>
      <c r="BV184" s="12" t="s">
        <v>63</v>
      </c>
      <c r="BW184" s="12" t="b">
        <f t="shared" si="72"/>
        <v>1</v>
      </c>
      <c r="BX184" s="12" t="s">
        <v>63</v>
      </c>
      <c r="BY184" s="12" t="s">
        <v>63</v>
      </c>
      <c r="BZ184" s="12" t="s">
        <v>63</v>
      </c>
      <c r="CA184" s="12" t="b">
        <f t="shared" si="73"/>
        <v>1</v>
      </c>
      <c r="CB184" s="11" t="s">
        <v>254</v>
      </c>
      <c r="CC184" s="11" t="s">
        <v>254</v>
      </c>
      <c r="CD184" s="11" t="b">
        <f t="shared" si="74"/>
        <v>1</v>
      </c>
      <c r="CE184" s="12" t="s">
        <v>63</v>
      </c>
      <c r="CF184" s="12" t="s">
        <v>63</v>
      </c>
      <c r="CG184" s="12" t="b">
        <f t="shared" si="75"/>
        <v>1</v>
      </c>
      <c r="CH184" s="12" t="s">
        <v>63</v>
      </c>
      <c r="CI184" s="12" t="s">
        <v>63</v>
      </c>
      <c r="CJ184" s="12" t="s">
        <v>63</v>
      </c>
      <c r="CK184" s="12" t="b">
        <f t="shared" si="76"/>
        <v>1</v>
      </c>
      <c r="CL184" s="25"/>
      <c r="CM184" s="11" t="s">
        <v>135</v>
      </c>
      <c r="CN184" s="11" t="s">
        <v>67</v>
      </c>
      <c r="CO184" s="11" t="b">
        <f t="shared" si="77"/>
        <v>0</v>
      </c>
      <c r="CP184" s="11" t="s">
        <v>9839</v>
      </c>
      <c r="CQ184" s="12" t="s">
        <v>9840</v>
      </c>
      <c r="CR184" s="12" t="b">
        <f t="shared" si="78"/>
        <v>0</v>
      </c>
      <c r="CS184" s="11" t="b">
        <v>0</v>
      </c>
      <c r="CT184" s="11" t="s">
        <v>69</v>
      </c>
      <c r="CU184" s="11" t="b">
        <f t="shared" si="79"/>
        <v>1</v>
      </c>
      <c r="CV184" s="12" t="s">
        <v>2947</v>
      </c>
      <c r="CW184" s="12" t="s">
        <v>2947</v>
      </c>
      <c r="CX184" s="12" t="b">
        <f t="shared" si="80"/>
        <v>1</v>
      </c>
      <c r="CY184" s="25"/>
      <c r="CZ184" s="11" t="s">
        <v>211</v>
      </c>
      <c r="DA184" s="11" t="s">
        <v>410</v>
      </c>
      <c r="DB184" s="11" t="b">
        <f t="shared" si="81"/>
        <v>0</v>
      </c>
      <c r="DC184" s="11" t="s">
        <v>212</v>
      </c>
      <c r="DD184" s="12" t="s">
        <v>213</v>
      </c>
      <c r="DE184" s="12" t="s">
        <v>213</v>
      </c>
      <c r="DF184" s="13" t="b">
        <f t="shared" si="82"/>
        <v>1</v>
      </c>
      <c r="DG184" s="12" t="s">
        <v>213</v>
      </c>
      <c r="DH184" s="12" t="s">
        <v>213</v>
      </c>
      <c r="DI184" s="12" t="b">
        <f t="shared" si="83"/>
        <v>1</v>
      </c>
      <c r="DJ184" s="12" t="s">
        <v>213</v>
      </c>
      <c r="DK184" s="12" t="s">
        <v>213</v>
      </c>
      <c r="DL184" s="12" t="s">
        <v>213</v>
      </c>
      <c r="DM184" s="12" t="s">
        <v>213</v>
      </c>
      <c r="DN184" s="12" t="s">
        <v>73</v>
      </c>
      <c r="DO184" s="12" t="s">
        <v>213</v>
      </c>
      <c r="DP184" s="12" t="s">
        <v>73</v>
      </c>
      <c r="DQ184" s="12" t="s">
        <v>213</v>
      </c>
      <c r="DR184" s="12" t="s">
        <v>213</v>
      </c>
      <c r="DS184" s="12" t="s">
        <v>213</v>
      </c>
      <c r="DT184" s="12" t="s">
        <v>73</v>
      </c>
      <c r="DU184" s="25"/>
      <c r="DV184" s="11" t="s">
        <v>3153</v>
      </c>
      <c r="DW184" s="11" t="s">
        <v>9841</v>
      </c>
      <c r="DX184" s="13" t="s">
        <v>9842</v>
      </c>
      <c r="DY184" s="12" t="s">
        <v>9037</v>
      </c>
      <c r="DZ184" s="12" t="s">
        <v>9038</v>
      </c>
      <c r="EA184" s="14" t="s">
        <v>63</v>
      </c>
      <c r="EB184" s="14">
        <v>45612</v>
      </c>
      <c r="EC184" s="14">
        <v>45346</v>
      </c>
      <c r="ED184" s="14">
        <v>45346</v>
      </c>
      <c r="EE184" s="136" t="b">
        <f>Table4[[#This Row],[Laatst gewijzigd op]]=Table4[[#This Row],[LastModifiedOn21]]</f>
        <v>1</v>
      </c>
      <c r="EF184" s="97"/>
    </row>
    <row r="185" spans="1:136" s="15" customFormat="1" ht="12.75" customHeight="1">
      <c r="A185" s="96">
        <v>183</v>
      </c>
      <c r="B185" s="44" t="s">
        <v>3175</v>
      </c>
      <c r="C185" s="44" t="s">
        <v>3176</v>
      </c>
      <c r="D185" s="44" t="b">
        <f t="shared" si="56"/>
        <v>0</v>
      </c>
      <c r="E185" s="44" t="s">
        <v>3177</v>
      </c>
      <c r="F185" s="44" t="s">
        <v>3178</v>
      </c>
      <c r="G185" s="44" t="s">
        <v>3178</v>
      </c>
      <c r="H185" s="44" t="b">
        <f t="shared" si="57"/>
        <v>1</v>
      </c>
      <c r="I185" s="11" t="s">
        <v>3179</v>
      </c>
      <c r="J185" s="12">
        <v>3246</v>
      </c>
      <c r="K185" s="12">
        <v>2747</v>
      </c>
      <c r="L185" s="13" t="s">
        <v>3180</v>
      </c>
      <c r="M185" s="13" t="s">
        <v>8875</v>
      </c>
      <c r="N185" s="13" t="s">
        <v>8876</v>
      </c>
      <c r="O185" s="13" t="s">
        <v>2883</v>
      </c>
      <c r="P185" s="25"/>
      <c r="Q185" s="11" t="s">
        <v>545</v>
      </c>
      <c r="R185" s="11" t="s">
        <v>545</v>
      </c>
      <c r="S185" s="11" t="b">
        <f t="shared" si="58"/>
        <v>1</v>
      </c>
      <c r="T185" s="11" t="s">
        <v>1945</v>
      </c>
      <c r="U185" s="11" t="s">
        <v>547</v>
      </c>
      <c r="V185" s="11" t="s">
        <v>547</v>
      </c>
      <c r="W185" s="11" t="b">
        <f t="shared" si="59"/>
        <v>1</v>
      </c>
      <c r="X185" s="11" t="s">
        <v>9139</v>
      </c>
      <c r="Y185" s="11" t="s">
        <v>548</v>
      </c>
      <c r="Z185" s="11" t="b">
        <f t="shared" si="60"/>
        <v>0</v>
      </c>
      <c r="AA185" s="11" t="s">
        <v>549</v>
      </c>
      <c r="AB185" s="11" t="s">
        <v>5696</v>
      </c>
      <c r="AC185" s="11" t="s">
        <v>548</v>
      </c>
      <c r="AD185" s="11" t="b">
        <f t="shared" si="61"/>
        <v>0</v>
      </c>
      <c r="AE185" s="16" t="s">
        <v>2411</v>
      </c>
      <c r="AF185" s="11" t="s">
        <v>2411</v>
      </c>
      <c r="AG185" s="11" t="b">
        <f t="shared" si="62"/>
        <v>1</v>
      </c>
      <c r="AH185" s="16" t="s">
        <v>9177</v>
      </c>
      <c r="AI185" s="11" t="s">
        <v>9141</v>
      </c>
      <c r="AJ185" s="11" t="s">
        <v>9141</v>
      </c>
      <c r="AK185" s="11" t="b">
        <f t="shared" si="63"/>
        <v>1</v>
      </c>
      <c r="AL185" s="12" t="s">
        <v>63</v>
      </c>
      <c r="AM185" s="11" t="s">
        <v>63</v>
      </c>
      <c r="AN185" s="11" t="b">
        <f t="shared" si="64"/>
        <v>1</v>
      </c>
      <c r="AO185" s="12" t="s">
        <v>63</v>
      </c>
      <c r="AP185" s="12" t="s">
        <v>63</v>
      </c>
      <c r="AQ185" s="11" t="s">
        <v>63</v>
      </c>
      <c r="AR185" s="11" t="b">
        <f t="shared" si="65"/>
        <v>1</v>
      </c>
      <c r="AS185" s="11" t="s">
        <v>62</v>
      </c>
      <c r="AT185" s="11"/>
      <c r="AU185" s="11"/>
      <c r="AV185" s="11"/>
      <c r="AW185" s="11"/>
      <c r="AX185" s="12" t="s">
        <v>61</v>
      </c>
      <c r="AY185" s="11" t="s">
        <v>9178</v>
      </c>
      <c r="AZ185" s="12" t="s">
        <v>551</v>
      </c>
      <c r="BA185" s="12" t="b">
        <f t="shared" si="66"/>
        <v>0</v>
      </c>
      <c r="BB185" s="11" t="s">
        <v>1946</v>
      </c>
      <c r="BC185" s="11" t="s">
        <v>9163</v>
      </c>
      <c r="BD185" s="12" t="s">
        <v>628</v>
      </c>
      <c r="BE185" s="12" t="b">
        <f t="shared" si="67"/>
        <v>0</v>
      </c>
      <c r="BF185" s="13" t="s">
        <v>3181</v>
      </c>
      <c r="BG185" s="13" t="s">
        <v>63</v>
      </c>
      <c r="BH185" s="11" t="s">
        <v>203</v>
      </c>
      <c r="BI185" s="11" t="s">
        <v>203</v>
      </c>
      <c r="BJ185" s="11" t="b">
        <f t="shared" si="68"/>
        <v>1</v>
      </c>
      <c r="BK185" s="11" t="s">
        <v>3182</v>
      </c>
      <c r="BL185" s="11" t="s">
        <v>3182</v>
      </c>
      <c r="BM185" s="11" t="b">
        <f t="shared" si="69"/>
        <v>1</v>
      </c>
      <c r="BN185" s="16" t="s">
        <v>3183</v>
      </c>
      <c r="BO185" s="11" t="s">
        <v>3184</v>
      </c>
      <c r="BP185" s="11" t="s">
        <v>3185</v>
      </c>
      <c r="BQ185" s="11" t="b">
        <f t="shared" si="70"/>
        <v>0</v>
      </c>
      <c r="BR185" s="11" t="s">
        <v>203</v>
      </c>
      <c r="BS185" s="11" t="s">
        <v>203</v>
      </c>
      <c r="BT185" s="11" t="b">
        <f t="shared" si="71"/>
        <v>1</v>
      </c>
      <c r="BU185" s="11" t="s">
        <v>3186</v>
      </c>
      <c r="BV185" s="12" t="s">
        <v>3186</v>
      </c>
      <c r="BW185" s="12" t="b">
        <f t="shared" si="72"/>
        <v>1</v>
      </c>
      <c r="BX185" s="11" t="s">
        <v>3183</v>
      </c>
      <c r="BY185" s="11" t="s">
        <v>3187</v>
      </c>
      <c r="BZ185" s="12" t="s">
        <v>3188</v>
      </c>
      <c r="CA185" s="12" t="b">
        <f t="shared" si="73"/>
        <v>0</v>
      </c>
      <c r="CB185" s="11" t="s">
        <v>203</v>
      </c>
      <c r="CC185" s="11" t="s">
        <v>203</v>
      </c>
      <c r="CD185" s="11" t="b">
        <f t="shared" si="74"/>
        <v>1</v>
      </c>
      <c r="CE185" s="11" t="s">
        <v>3189</v>
      </c>
      <c r="CF185" s="12" t="s">
        <v>3189</v>
      </c>
      <c r="CG185" s="12" t="b">
        <f t="shared" si="75"/>
        <v>1</v>
      </c>
      <c r="CH185" s="11" t="s">
        <v>3183</v>
      </c>
      <c r="CI185" s="11" t="s">
        <v>3187</v>
      </c>
      <c r="CJ185" s="12" t="s">
        <v>3188</v>
      </c>
      <c r="CK185" s="12" t="b">
        <f t="shared" si="76"/>
        <v>0</v>
      </c>
      <c r="CL185" s="25"/>
      <c r="CM185" s="11" t="s">
        <v>135</v>
      </c>
      <c r="CN185" s="11" t="s">
        <v>8917</v>
      </c>
      <c r="CO185" s="11" t="b">
        <f t="shared" si="77"/>
        <v>0</v>
      </c>
      <c r="CP185" s="11" t="s">
        <v>554</v>
      </c>
      <c r="CQ185" s="12" t="s">
        <v>555</v>
      </c>
      <c r="CR185" s="12" t="b">
        <f t="shared" si="78"/>
        <v>0</v>
      </c>
      <c r="CS185" s="11" t="b">
        <v>0</v>
      </c>
      <c r="CT185" s="11" t="s">
        <v>114</v>
      </c>
      <c r="CU185" s="11" t="b">
        <f t="shared" si="79"/>
        <v>1</v>
      </c>
      <c r="CV185" s="12" t="s">
        <v>63</v>
      </c>
      <c r="CW185" s="12" t="s">
        <v>63</v>
      </c>
      <c r="CX185" s="12" t="b">
        <f t="shared" si="80"/>
        <v>1</v>
      </c>
      <c r="CY185" s="25"/>
      <c r="CZ185" s="11" t="s">
        <v>211</v>
      </c>
      <c r="DA185" s="11" t="s">
        <v>410</v>
      </c>
      <c r="DB185" s="11" t="b">
        <f t="shared" si="81"/>
        <v>0</v>
      </c>
      <c r="DC185" s="11" t="s">
        <v>212</v>
      </c>
      <c r="DD185" s="12" t="s">
        <v>213</v>
      </c>
      <c r="DE185" s="12" t="s">
        <v>213</v>
      </c>
      <c r="DF185" s="13" t="b">
        <f t="shared" si="82"/>
        <v>1</v>
      </c>
      <c r="DG185" s="12" t="s">
        <v>213</v>
      </c>
      <c r="DH185" s="12" t="s">
        <v>213</v>
      </c>
      <c r="DI185" s="12" t="b">
        <f t="shared" si="83"/>
        <v>1</v>
      </c>
      <c r="DJ185" s="12" t="s">
        <v>213</v>
      </c>
      <c r="DK185" s="12" t="s">
        <v>213</v>
      </c>
      <c r="DL185" s="12" t="s">
        <v>213</v>
      </c>
      <c r="DM185" s="12" t="s">
        <v>213</v>
      </c>
      <c r="DN185" s="12" t="s">
        <v>73</v>
      </c>
      <c r="DO185" s="12" t="s">
        <v>213</v>
      </c>
      <c r="DP185" s="12" t="s">
        <v>73</v>
      </c>
      <c r="DQ185" s="12" t="s">
        <v>213</v>
      </c>
      <c r="DR185" s="12" t="s">
        <v>213</v>
      </c>
      <c r="DS185" s="12" t="s">
        <v>213</v>
      </c>
      <c r="DT185" s="12" t="s">
        <v>73</v>
      </c>
      <c r="DU185" s="25"/>
      <c r="DV185" s="11" t="s">
        <v>3190</v>
      </c>
      <c r="DW185" s="11" t="s">
        <v>9147</v>
      </c>
      <c r="DX185" s="13" t="s">
        <v>9843</v>
      </c>
      <c r="DY185" s="12" t="s">
        <v>9037</v>
      </c>
      <c r="DZ185" s="12" t="s">
        <v>9038</v>
      </c>
      <c r="EA185" s="14" t="s">
        <v>63</v>
      </c>
      <c r="EB185" s="14">
        <v>45612</v>
      </c>
      <c r="EC185" s="14">
        <v>45346</v>
      </c>
      <c r="ED185" s="14">
        <v>45346</v>
      </c>
      <c r="EE185" s="136" t="b">
        <f>Table4[[#This Row],[Laatst gewijzigd op]]=Table4[[#This Row],[LastModifiedOn21]]</f>
        <v>1</v>
      </c>
      <c r="EF185" s="97"/>
    </row>
    <row r="186" spans="1:136" s="15" customFormat="1" ht="12.75" customHeight="1">
      <c r="A186" s="96">
        <v>184</v>
      </c>
      <c r="B186" s="44" t="s">
        <v>3192</v>
      </c>
      <c r="C186" s="44" t="s">
        <v>3192</v>
      </c>
      <c r="D186" s="44" t="b">
        <f t="shared" si="56"/>
        <v>1</v>
      </c>
      <c r="E186" s="44" t="s">
        <v>3193</v>
      </c>
      <c r="F186" s="44" t="s">
        <v>3194</v>
      </c>
      <c r="G186" s="44" t="s">
        <v>3194</v>
      </c>
      <c r="H186" s="44" t="b">
        <f t="shared" si="57"/>
        <v>1</v>
      </c>
      <c r="I186" s="11" t="s">
        <v>3195</v>
      </c>
      <c r="J186" s="12">
        <v>3164</v>
      </c>
      <c r="K186" s="12">
        <v>2841</v>
      </c>
      <c r="L186" s="13" t="s">
        <v>3196</v>
      </c>
      <c r="M186" s="13" t="s">
        <v>8875</v>
      </c>
      <c r="N186" s="13" t="s">
        <v>8876</v>
      </c>
      <c r="O186" s="13" t="s">
        <v>2883</v>
      </c>
      <c r="P186" s="25"/>
      <c r="Q186" s="11" t="s">
        <v>3197</v>
      </c>
      <c r="R186" s="11" t="s">
        <v>3197</v>
      </c>
      <c r="S186" s="11" t="b">
        <f t="shared" si="58"/>
        <v>1</v>
      </c>
      <c r="T186" s="11" t="s">
        <v>3198</v>
      </c>
      <c r="U186" s="11" t="s">
        <v>3199</v>
      </c>
      <c r="V186" s="11" t="s">
        <v>3199</v>
      </c>
      <c r="W186" s="11" t="b">
        <f t="shared" si="59"/>
        <v>1</v>
      </c>
      <c r="X186" s="11" t="s">
        <v>3200</v>
      </c>
      <c r="Y186" s="11" t="s">
        <v>3200</v>
      </c>
      <c r="Z186" s="11" t="b">
        <f t="shared" si="60"/>
        <v>1</v>
      </c>
      <c r="AA186" s="11" t="s">
        <v>3200</v>
      </c>
      <c r="AB186" s="11" t="s">
        <v>3200</v>
      </c>
      <c r="AC186" s="11" t="s">
        <v>3200</v>
      </c>
      <c r="AD186" s="11" t="b">
        <f t="shared" si="61"/>
        <v>1</v>
      </c>
      <c r="AE186" s="16" t="s">
        <v>3201</v>
      </c>
      <c r="AF186" s="11" t="s">
        <v>3202</v>
      </c>
      <c r="AG186" s="11" t="b">
        <f t="shared" si="62"/>
        <v>0</v>
      </c>
      <c r="AH186" s="16" t="s">
        <v>3203</v>
      </c>
      <c r="AI186" s="11" t="s">
        <v>3204</v>
      </c>
      <c r="AJ186" s="11" t="s">
        <v>3205</v>
      </c>
      <c r="AK186" s="11" t="b">
        <f t="shared" si="63"/>
        <v>0</v>
      </c>
      <c r="AL186" s="11" t="s">
        <v>3206</v>
      </c>
      <c r="AM186" s="11" t="s">
        <v>3206</v>
      </c>
      <c r="AN186" s="11" t="b">
        <f t="shared" si="64"/>
        <v>1</v>
      </c>
      <c r="AO186" s="11" t="s">
        <v>3207</v>
      </c>
      <c r="AP186" s="11" t="s">
        <v>3208</v>
      </c>
      <c r="AQ186" s="11" t="s">
        <v>3208</v>
      </c>
      <c r="AR186" s="11" t="b">
        <f t="shared" si="65"/>
        <v>1</v>
      </c>
      <c r="AS186" s="11" t="s">
        <v>61</v>
      </c>
      <c r="AT186" s="11"/>
      <c r="AU186" s="11"/>
      <c r="AV186" s="11"/>
      <c r="AW186" s="11"/>
      <c r="AX186" s="12" t="s">
        <v>62</v>
      </c>
      <c r="AY186" s="11" t="s">
        <v>9844</v>
      </c>
      <c r="AZ186" s="12" t="s">
        <v>63</v>
      </c>
      <c r="BA186" s="12" t="b">
        <f t="shared" si="66"/>
        <v>0</v>
      </c>
      <c r="BB186" s="12" t="s">
        <v>63</v>
      </c>
      <c r="BC186" s="11" t="s">
        <v>9845</v>
      </c>
      <c r="BD186" s="12" t="s">
        <v>159</v>
      </c>
      <c r="BE186" s="12" t="b">
        <f t="shared" si="67"/>
        <v>0</v>
      </c>
      <c r="BF186" s="13" t="s">
        <v>3209</v>
      </c>
      <c r="BG186" s="13" t="s">
        <v>9846</v>
      </c>
      <c r="BH186" s="11" t="s">
        <v>203</v>
      </c>
      <c r="BI186" s="11" t="s">
        <v>203</v>
      </c>
      <c r="BJ186" s="11" t="b">
        <f t="shared" si="68"/>
        <v>1</v>
      </c>
      <c r="BK186" s="11" t="s">
        <v>3210</v>
      </c>
      <c r="BL186" s="11" t="s">
        <v>3210</v>
      </c>
      <c r="BM186" s="11" t="b">
        <f t="shared" si="69"/>
        <v>1</v>
      </c>
      <c r="BN186" s="16" t="s">
        <v>3211</v>
      </c>
      <c r="BO186" s="11" t="s">
        <v>9847</v>
      </c>
      <c r="BP186" s="11" t="s">
        <v>3212</v>
      </c>
      <c r="BQ186" s="11" t="b">
        <f t="shared" si="70"/>
        <v>0</v>
      </c>
      <c r="BR186" s="11" t="s">
        <v>254</v>
      </c>
      <c r="BS186" s="11" t="s">
        <v>254</v>
      </c>
      <c r="BT186" s="11" t="b">
        <f t="shared" si="71"/>
        <v>1</v>
      </c>
      <c r="BU186" s="12" t="s">
        <v>63</v>
      </c>
      <c r="BV186" s="12" t="s">
        <v>63</v>
      </c>
      <c r="BW186" s="12" t="b">
        <f t="shared" si="72"/>
        <v>1</v>
      </c>
      <c r="BX186" s="12" t="s">
        <v>63</v>
      </c>
      <c r="BY186" s="12" t="s">
        <v>63</v>
      </c>
      <c r="BZ186" s="12" t="s">
        <v>63</v>
      </c>
      <c r="CA186" s="12" t="b">
        <f t="shared" si="73"/>
        <v>1</v>
      </c>
      <c r="CB186" s="11" t="s">
        <v>254</v>
      </c>
      <c r="CC186" s="11" t="s">
        <v>254</v>
      </c>
      <c r="CD186" s="11" t="b">
        <f t="shared" si="74"/>
        <v>1</v>
      </c>
      <c r="CE186" s="12" t="s">
        <v>63</v>
      </c>
      <c r="CF186" s="12" t="s">
        <v>63</v>
      </c>
      <c r="CG186" s="12" t="b">
        <f t="shared" si="75"/>
        <v>1</v>
      </c>
      <c r="CH186" s="12" t="s">
        <v>63</v>
      </c>
      <c r="CI186" s="12" t="s">
        <v>63</v>
      </c>
      <c r="CJ186" s="12" t="s">
        <v>63</v>
      </c>
      <c r="CK186" s="12" t="b">
        <f t="shared" si="76"/>
        <v>1</v>
      </c>
      <c r="CL186" s="25"/>
      <c r="CM186" s="11" t="s">
        <v>135</v>
      </c>
      <c r="CN186" s="11" t="s">
        <v>8917</v>
      </c>
      <c r="CO186" s="11" t="b">
        <f t="shared" si="77"/>
        <v>0</v>
      </c>
      <c r="CP186" s="11" t="s">
        <v>3213</v>
      </c>
      <c r="CQ186" s="12" t="s">
        <v>3214</v>
      </c>
      <c r="CR186" s="12" t="b">
        <f t="shared" si="78"/>
        <v>0</v>
      </c>
      <c r="CS186" s="11" t="b">
        <v>0</v>
      </c>
      <c r="CT186" s="11" t="s">
        <v>114</v>
      </c>
      <c r="CU186" s="11" t="b">
        <f t="shared" si="79"/>
        <v>1</v>
      </c>
      <c r="CV186" s="12" t="s">
        <v>63</v>
      </c>
      <c r="CW186" s="12" t="s">
        <v>63</v>
      </c>
      <c r="CX186" s="12" t="b">
        <f t="shared" si="80"/>
        <v>1</v>
      </c>
      <c r="CY186" s="25"/>
      <c r="CZ186" s="11" t="s">
        <v>211</v>
      </c>
      <c r="DA186" s="11" t="s">
        <v>211</v>
      </c>
      <c r="DB186" s="11" t="b">
        <f t="shared" si="81"/>
        <v>1</v>
      </c>
      <c r="DC186" s="11" t="s">
        <v>212</v>
      </c>
      <c r="DD186" s="12" t="s">
        <v>213</v>
      </c>
      <c r="DE186" s="12" t="s">
        <v>213</v>
      </c>
      <c r="DF186" s="13" t="b">
        <f t="shared" si="82"/>
        <v>1</v>
      </c>
      <c r="DG186" s="12" t="s">
        <v>213</v>
      </c>
      <c r="DH186" s="12" t="s">
        <v>213</v>
      </c>
      <c r="DI186" s="12" t="b">
        <f t="shared" si="83"/>
        <v>1</v>
      </c>
      <c r="DJ186" s="12" t="s">
        <v>213</v>
      </c>
      <c r="DK186" s="12" t="s">
        <v>213</v>
      </c>
      <c r="DL186" s="12" t="s">
        <v>213</v>
      </c>
      <c r="DM186" s="12" t="s">
        <v>213</v>
      </c>
      <c r="DN186" s="12" t="s">
        <v>73</v>
      </c>
      <c r="DO186" s="12" t="s">
        <v>213</v>
      </c>
      <c r="DP186" s="12" t="s">
        <v>73</v>
      </c>
      <c r="DQ186" s="12" t="s">
        <v>213</v>
      </c>
      <c r="DR186" s="12" t="s">
        <v>213</v>
      </c>
      <c r="DS186" s="12" t="s">
        <v>213</v>
      </c>
      <c r="DT186" s="12" t="s">
        <v>73</v>
      </c>
      <c r="DU186" s="25"/>
      <c r="DV186" s="11" t="s">
        <v>3215</v>
      </c>
      <c r="DW186" s="11" t="s">
        <v>9848</v>
      </c>
      <c r="DX186" s="13" t="s">
        <v>9849</v>
      </c>
      <c r="DY186" s="12" t="s">
        <v>9037</v>
      </c>
      <c r="DZ186" s="12" t="s">
        <v>9038</v>
      </c>
      <c r="EA186" s="14" t="s">
        <v>63</v>
      </c>
      <c r="EB186" s="14">
        <v>45248</v>
      </c>
      <c r="EC186" s="14">
        <v>45612</v>
      </c>
      <c r="ED186" s="14">
        <v>45612</v>
      </c>
      <c r="EE186" s="136" t="b">
        <f>Table4[[#This Row],[Laatst gewijzigd op]]=Table4[[#This Row],[LastModifiedOn21]]</f>
        <v>1</v>
      </c>
      <c r="EF186" s="97"/>
    </row>
    <row r="187" spans="1:136" s="15" customFormat="1" ht="12.75" customHeight="1">
      <c r="A187" s="96">
        <v>185</v>
      </c>
      <c r="B187" s="44" t="s">
        <v>3217</v>
      </c>
      <c r="C187" s="44" t="s">
        <v>3217</v>
      </c>
      <c r="D187" s="44" t="b">
        <f t="shared" si="56"/>
        <v>1</v>
      </c>
      <c r="E187" s="44" t="s">
        <v>3218</v>
      </c>
      <c r="F187" s="44" t="s">
        <v>3219</v>
      </c>
      <c r="G187" s="44" t="s">
        <v>3219</v>
      </c>
      <c r="H187" s="44" t="b">
        <f t="shared" si="57"/>
        <v>1</v>
      </c>
      <c r="I187" s="11" t="s">
        <v>3220</v>
      </c>
      <c r="J187" s="12">
        <v>3165</v>
      </c>
      <c r="K187" s="12">
        <v>2857</v>
      </c>
      <c r="L187" s="13" t="s">
        <v>3221</v>
      </c>
      <c r="M187" s="13" t="s">
        <v>8875</v>
      </c>
      <c r="N187" s="13" t="s">
        <v>8876</v>
      </c>
      <c r="O187" s="13" t="s">
        <v>2883</v>
      </c>
      <c r="P187" s="25"/>
      <c r="Q187" s="11" t="s">
        <v>3222</v>
      </c>
      <c r="R187" s="11" t="s">
        <v>3222</v>
      </c>
      <c r="S187" s="11" t="b">
        <f t="shared" si="58"/>
        <v>1</v>
      </c>
      <c r="T187" s="11" t="s">
        <v>3223</v>
      </c>
      <c r="U187" s="11" t="s">
        <v>3224</v>
      </c>
      <c r="V187" s="11" t="s">
        <v>3224</v>
      </c>
      <c r="W187" s="11" t="b">
        <f t="shared" si="59"/>
        <v>1</v>
      </c>
      <c r="X187" s="11" t="s">
        <v>3225</v>
      </c>
      <c r="Y187" s="11" t="s">
        <v>3225</v>
      </c>
      <c r="Z187" s="11" t="b">
        <f t="shared" si="60"/>
        <v>1</v>
      </c>
      <c r="AA187" s="11" t="s">
        <v>3225</v>
      </c>
      <c r="AB187" s="11" t="s">
        <v>3225</v>
      </c>
      <c r="AC187" s="11" t="s">
        <v>3225</v>
      </c>
      <c r="AD187" s="11" t="b">
        <f t="shared" si="61"/>
        <v>1</v>
      </c>
      <c r="AE187" s="16" t="s">
        <v>9850</v>
      </c>
      <c r="AF187" s="11" t="s">
        <v>9851</v>
      </c>
      <c r="AG187" s="11" t="b">
        <f t="shared" si="62"/>
        <v>0</v>
      </c>
      <c r="AH187" s="16" t="s">
        <v>9852</v>
      </c>
      <c r="AI187" s="11" t="s">
        <v>9853</v>
      </c>
      <c r="AJ187" s="11" t="s">
        <v>9854</v>
      </c>
      <c r="AK187" s="11" t="b">
        <f t="shared" si="63"/>
        <v>0</v>
      </c>
      <c r="AL187" s="11" t="s">
        <v>9855</v>
      </c>
      <c r="AM187" s="11" t="s">
        <v>3227</v>
      </c>
      <c r="AN187" s="11" t="b">
        <f t="shared" si="64"/>
        <v>0</v>
      </c>
      <c r="AO187" s="11" t="s">
        <v>3228</v>
      </c>
      <c r="AP187" s="11" t="s">
        <v>3229</v>
      </c>
      <c r="AQ187" s="11" t="s">
        <v>3229</v>
      </c>
      <c r="AR187" s="11" t="b">
        <f t="shared" si="65"/>
        <v>1</v>
      </c>
      <c r="AS187" s="11" t="s">
        <v>61</v>
      </c>
      <c r="AT187" s="11"/>
      <c r="AU187" s="11"/>
      <c r="AV187" s="11"/>
      <c r="AW187" s="11"/>
      <c r="AX187" s="12" t="s">
        <v>62</v>
      </c>
      <c r="AY187" s="11" t="s">
        <v>9856</v>
      </c>
      <c r="AZ187" s="12" t="s">
        <v>63</v>
      </c>
      <c r="BA187" s="12" t="b">
        <f t="shared" si="66"/>
        <v>0</v>
      </c>
      <c r="BB187" s="12" t="s">
        <v>63</v>
      </c>
      <c r="BC187" s="11" t="s">
        <v>9857</v>
      </c>
      <c r="BD187" s="12" t="s">
        <v>112</v>
      </c>
      <c r="BE187" s="12" t="b">
        <f t="shared" si="67"/>
        <v>0</v>
      </c>
      <c r="BF187" s="13" t="s">
        <v>3230</v>
      </c>
      <c r="BG187" s="13" t="s">
        <v>3231</v>
      </c>
      <c r="BH187" s="11" t="s">
        <v>203</v>
      </c>
      <c r="BI187" s="11" t="s">
        <v>203</v>
      </c>
      <c r="BJ187" s="11" t="b">
        <f t="shared" si="68"/>
        <v>1</v>
      </c>
      <c r="BK187" s="11" t="s">
        <v>9858</v>
      </c>
      <c r="BL187" s="11" t="s">
        <v>3232</v>
      </c>
      <c r="BM187" s="11" t="b">
        <f t="shared" si="69"/>
        <v>0</v>
      </c>
      <c r="BN187" s="16" t="s">
        <v>3233</v>
      </c>
      <c r="BO187" s="11" t="s">
        <v>3234</v>
      </c>
      <c r="BP187" s="11" t="s">
        <v>3234</v>
      </c>
      <c r="BQ187" s="11" t="b">
        <f t="shared" si="70"/>
        <v>1</v>
      </c>
      <c r="BR187" s="11" t="s">
        <v>254</v>
      </c>
      <c r="BS187" s="11" t="s">
        <v>254</v>
      </c>
      <c r="BT187" s="11" t="b">
        <f t="shared" si="71"/>
        <v>1</v>
      </c>
      <c r="BU187" s="12" t="s">
        <v>63</v>
      </c>
      <c r="BV187" s="12" t="s">
        <v>63</v>
      </c>
      <c r="BW187" s="12" t="b">
        <f t="shared" si="72"/>
        <v>1</v>
      </c>
      <c r="BX187" s="19" t="s">
        <v>63</v>
      </c>
      <c r="BY187" s="12" t="s">
        <v>63</v>
      </c>
      <c r="BZ187" s="12" t="s">
        <v>63</v>
      </c>
      <c r="CA187" s="12" t="b">
        <f t="shared" si="73"/>
        <v>1</v>
      </c>
      <c r="CB187" s="16" t="s">
        <v>254</v>
      </c>
      <c r="CC187" s="11" t="s">
        <v>254</v>
      </c>
      <c r="CD187" s="11" t="b">
        <f t="shared" si="74"/>
        <v>1</v>
      </c>
      <c r="CE187" s="19" t="s">
        <v>63</v>
      </c>
      <c r="CF187" s="12" t="s">
        <v>63</v>
      </c>
      <c r="CG187" s="12" t="b">
        <f t="shared" si="75"/>
        <v>1</v>
      </c>
      <c r="CH187" s="19" t="s">
        <v>63</v>
      </c>
      <c r="CI187" s="19" t="s">
        <v>63</v>
      </c>
      <c r="CJ187" s="12" t="s">
        <v>63</v>
      </c>
      <c r="CK187" s="12" t="b">
        <f t="shared" si="76"/>
        <v>1</v>
      </c>
      <c r="CL187" s="25"/>
      <c r="CM187" s="11" t="s">
        <v>67</v>
      </c>
      <c r="CN187" s="11" t="s">
        <v>67</v>
      </c>
      <c r="CO187" s="11" t="b">
        <f t="shared" si="77"/>
        <v>1</v>
      </c>
      <c r="CP187" s="12" t="s">
        <v>63</v>
      </c>
      <c r="CQ187" s="12" t="s">
        <v>63</v>
      </c>
      <c r="CR187" s="12" t="b">
        <f t="shared" si="78"/>
        <v>1</v>
      </c>
      <c r="CS187" s="11" t="b">
        <v>0</v>
      </c>
      <c r="CT187" s="11" t="s">
        <v>69</v>
      </c>
      <c r="CU187" s="11" t="b">
        <f t="shared" si="79"/>
        <v>1</v>
      </c>
      <c r="CV187" s="12" t="s">
        <v>3235</v>
      </c>
      <c r="CW187" s="12" t="s">
        <v>3235</v>
      </c>
      <c r="CX187" s="12" t="b">
        <f t="shared" si="80"/>
        <v>1</v>
      </c>
      <c r="CY187" s="25"/>
      <c r="CZ187" s="11" t="s">
        <v>211</v>
      </c>
      <c r="DA187" s="11" t="s">
        <v>211</v>
      </c>
      <c r="DB187" s="11" t="b">
        <f t="shared" si="81"/>
        <v>1</v>
      </c>
      <c r="DC187" s="11" t="s">
        <v>212</v>
      </c>
      <c r="DD187" s="12" t="s">
        <v>213</v>
      </c>
      <c r="DE187" s="12" t="s">
        <v>213</v>
      </c>
      <c r="DF187" s="13" t="b">
        <f t="shared" si="82"/>
        <v>1</v>
      </c>
      <c r="DG187" s="12" t="s">
        <v>213</v>
      </c>
      <c r="DH187" s="12" t="s">
        <v>213</v>
      </c>
      <c r="DI187" s="12" t="b">
        <f t="shared" si="83"/>
        <v>1</v>
      </c>
      <c r="DJ187" s="12" t="s">
        <v>213</v>
      </c>
      <c r="DK187" s="12" t="s">
        <v>213</v>
      </c>
      <c r="DL187" s="12" t="s">
        <v>213</v>
      </c>
      <c r="DM187" s="12" t="s">
        <v>213</v>
      </c>
      <c r="DN187" s="12" t="s">
        <v>73</v>
      </c>
      <c r="DO187" s="12" t="s">
        <v>213</v>
      </c>
      <c r="DP187" s="12" t="s">
        <v>73</v>
      </c>
      <c r="DQ187" s="12" t="s">
        <v>213</v>
      </c>
      <c r="DR187" s="12" t="s">
        <v>213</v>
      </c>
      <c r="DS187" s="12" t="s">
        <v>213</v>
      </c>
      <c r="DT187" s="12" t="s">
        <v>73</v>
      </c>
      <c r="DU187" s="25"/>
      <c r="DV187" s="11" t="s">
        <v>3236</v>
      </c>
      <c r="DW187" s="11" t="s">
        <v>9859</v>
      </c>
      <c r="DX187" s="13" t="s">
        <v>3237</v>
      </c>
      <c r="DY187" s="12" t="s">
        <v>9037</v>
      </c>
      <c r="DZ187" s="12" t="s">
        <v>9038</v>
      </c>
      <c r="EA187" s="14" t="s">
        <v>63</v>
      </c>
      <c r="EB187" s="14">
        <v>45248</v>
      </c>
      <c r="EC187" s="14">
        <v>45801</v>
      </c>
      <c r="ED187" s="14">
        <v>45801</v>
      </c>
      <c r="EE187" s="136" t="b">
        <f>Table4[[#This Row],[Laatst gewijzigd op]]=Table4[[#This Row],[LastModifiedOn21]]</f>
        <v>1</v>
      </c>
      <c r="EF187" s="97"/>
    </row>
    <row r="188" spans="1:136" s="15" customFormat="1" ht="12.75" customHeight="1">
      <c r="A188" s="96">
        <v>186</v>
      </c>
      <c r="B188" s="44" t="s">
        <v>3238</v>
      </c>
      <c r="C188" s="44" t="s">
        <v>3238</v>
      </c>
      <c r="D188" s="44" t="b">
        <f t="shared" si="56"/>
        <v>1</v>
      </c>
      <c r="E188" s="44" t="s">
        <v>3239</v>
      </c>
      <c r="F188" s="44" t="s">
        <v>3240</v>
      </c>
      <c r="G188" s="44" t="s">
        <v>3240</v>
      </c>
      <c r="H188" s="44" t="b">
        <f t="shared" si="57"/>
        <v>1</v>
      </c>
      <c r="I188" s="11" t="s">
        <v>3241</v>
      </c>
      <c r="J188" s="12">
        <v>3160</v>
      </c>
      <c r="K188" s="12">
        <v>2853</v>
      </c>
      <c r="L188" s="13" t="s">
        <v>3242</v>
      </c>
      <c r="M188" s="13" t="s">
        <v>8875</v>
      </c>
      <c r="N188" s="13" t="s">
        <v>8876</v>
      </c>
      <c r="O188" s="13" t="s">
        <v>2883</v>
      </c>
      <c r="P188" s="25"/>
      <c r="Q188" s="11" t="s">
        <v>3243</v>
      </c>
      <c r="R188" s="11" t="s">
        <v>3243</v>
      </c>
      <c r="S188" s="11" t="b">
        <f t="shared" si="58"/>
        <v>1</v>
      </c>
      <c r="T188" s="11" t="s">
        <v>3244</v>
      </c>
      <c r="U188" s="11" t="s">
        <v>3245</v>
      </c>
      <c r="V188" s="11" t="s">
        <v>3245</v>
      </c>
      <c r="W188" s="11" t="b">
        <f t="shared" si="59"/>
        <v>1</v>
      </c>
      <c r="X188" s="11" t="s">
        <v>3246</v>
      </c>
      <c r="Y188" s="11" t="s">
        <v>3246</v>
      </c>
      <c r="Z188" s="11" t="b">
        <f t="shared" si="60"/>
        <v>1</v>
      </c>
      <c r="AA188" s="11" t="s">
        <v>3247</v>
      </c>
      <c r="AB188" s="11" t="s">
        <v>3246</v>
      </c>
      <c r="AC188" s="11" t="s">
        <v>3246</v>
      </c>
      <c r="AD188" s="11" t="b">
        <f t="shared" si="61"/>
        <v>1</v>
      </c>
      <c r="AE188" s="16" t="s">
        <v>3248</v>
      </c>
      <c r="AF188" s="11" t="s">
        <v>3248</v>
      </c>
      <c r="AG188" s="11" t="b">
        <f t="shared" si="62"/>
        <v>1</v>
      </c>
      <c r="AH188" s="16" t="s">
        <v>3249</v>
      </c>
      <c r="AI188" s="11" t="s">
        <v>3250</v>
      </c>
      <c r="AJ188" s="11" t="s">
        <v>3251</v>
      </c>
      <c r="AK188" s="11" t="b">
        <f t="shared" si="63"/>
        <v>0</v>
      </c>
      <c r="AL188" s="12" t="s">
        <v>63</v>
      </c>
      <c r="AM188" s="11" t="s">
        <v>63</v>
      </c>
      <c r="AN188" s="11" t="b">
        <f t="shared" si="64"/>
        <v>1</v>
      </c>
      <c r="AO188" s="12" t="s">
        <v>63</v>
      </c>
      <c r="AP188" s="12" t="s">
        <v>63</v>
      </c>
      <c r="AQ188" s="11" t="s">
        <v>63</v>
      </c>
      <c r="AR188" s="11" t="b">
        <f t="shared" si="65"/>
        <v>1</v>
      </c>
      <c r="AS188" s="11" t="s">
        <v>61</v>
      </c>
      <c r="AT188" s="11"/>
      <c r="AU188" s="11"/>
      <c r="AV188" s="11"/>
      <c r="AW188" s="12"/>
      <c r="AX188" s="12" t="s">
        <v>61</v>
      </c>
      <c r="AY188" s="12" t="s">
        <v>63</v>
      </c>
      <c r="AZ188" s="12" t="s">
        <v>63</v>
      </c>
      <c r="BA188" s="12" t="b">
        <f t="shared" si="66"/>
        <v>1</v>
      </c>
      <c r="BB188" s="12" t="s">
        <v>63</v>
      </c>
      <c r="BC188" s="12" t="s">
        <v>63</v>
      </c>
      <c r="BD188" s="12" t="s">
        <v>63</v>
      </c>
      <c r="BE188" s="12" t="b">
        <f t="shared" si="67"/>
        <v>1</v>
      </c>
      <c r="BF188" s="13" t="s">
        <v>9860</v>
      </c>
      <c r="BG188" s="13" t="s">
        <v>63</v>
      </c>
      <c r="BH188" s="11" t="s">
        <v>254</v>
      </c>
      <c r="BI188" s="11" t="s">
        <v>254</v>
      </c>
      <c r="BJ188" s="11" t="b">
        <f t="shared" si="68"/>
        <v>1</v>
      </c>
      <c r="BK188" s="79"/>
      <c r="BL188" s="11" t="s">
        <v>63</v>
      </c>
      <c r="BM188" s="11" t="b">
        <f t="shared" si="69"/>
        <v>0</v>
      </c>
      <c r="BN188" s="80"/>
      <c r="BO188" s="51"/>
      <c r="BP188" s="11" t="s">
        <v>63</v>
      </c>
      <c r="BQ188" s="11" t="b">
        <f t="shared" si="70"/>
        <v>0</v>
      </c>
      <c r="BR188" s="11" t="s">
        <v>254</v>
      </c>
      <c r="BS188" s="11" t="s">
        <v>254</v>
      </c>
      <c r="BT188" s="11" t="b">
        <f t="shared" si="71"/>
        <v>1</v>
      </c>
      <c r="BU188" s="12" t="s">
        <v>63</v>
      </c>
      <c r="BV188" s="12" t="s">
        <v>63</v>
      </c>
      <c r="BW188" s="12" t="b">
        <f t="shared" si="72"/>
        <v>1</v>
      </c>
      <c r="BX188" s="19" t="s">
        <v>63</v>
      </c>
      <c r="BY188" s="12" t="s">
        <v>63</v>
      </c>
      <c r="BZ188" s="12" t="s">
        <v>63</v>
      </c>
      <c r="CA188" s="12" t="b">
        <f t="shared" si="73"/>
        <v>1</v>
      </c>
      <c r="CB188" s="16" t="s">
        <v>254</v>
      </c>
      <c r="CC188" s="11" t="s">
        <v>254</v>
      </c>
      <c r="CD188" s="11" t="b">
        <f t="shared" si="74"/>
        <v>1</v>
      </c>
      <c r="CE188" s="19" t="s">
        <v>63</v>
      </c>
      <c r="CF188" s="12" t="s">
        <v>63</v>
      </c>
      <c r="CG188" s="12" t="b">
        <f t="shared" si="75"/>
        <v>1</v>
      </c>
      <c r="CH188" s="19" t="s">
        <v>63</v>
      </c>
      <c r="CI188" s="19" t="s">
        <v>63</v>
      </c>
      <c r="CJ188" s="12" t="s">
        <v>63</v>
      </c>
      <c r="CK188" s="12" t="b">
        <f t="shared" si="76"/>
        <v>1</v>
      </c>
      <c r="CL188" s="25"/>
      <c r="CM188" s="11" t="s">
        <v>67</v>
      </c>
      <c r="CN188" s="11" t="s">
        <v>67</v>
      </c>
      <c r="CO188" s="11" t="b">
        <f t="shared" si="77"/>
        <v>1</v>
      </c>
      <c r="CP188" s="12" t="s">
        <v>63</v>
      </c>
      <c r="CQ188" s="12" t="s">
        <v>63</v>
      </c>
      <c r="CR188" s="12" t="b">
        <f t="shared" si="78"/>
        <v>1</v>
      </c>
      <c r="CS188" s="11" t="b">
        <v>0</v>
      </c>
      <c r="CT188" s="11" t="s">
        <v>69</v>
      </c>
      <c r="CU188" s="11" t="b">
        <f t="shared" si="79"/>
        <v>1</v>
      </c>
      <c r="CV188" s="12" t="s">
        <v>369</v>
      </c>
      <c r="CW188" s="12" t="s">
        <v>369</v>
      </c>
      <c r="CX188" s="12" t="b">
        <f t="shared" si="80"/>
        <v>1</v>
      </c>
      <c r="CY188" s="25"/>
      <c r="CZ188" s="11" t="s">
        <v>211</v>
      </c>
      <c r="DA188" s="11" t="s">
        <v>211</v>
      </c>
      <c r="DB188" s="11" t="b">
        <f t="shared" si="81"/>
        <v>1</v>
      </c>
      <c r="DC188" s="11" t="s">
        <v>212</v>
      </c>
      <c r="DD188" s="12" t="s">
        <v>213</v>
      </c>
      <c r="DE188" s="12" t="s">
        <v>213</v>
      </c>
      <c r="DF188" s="13" t="b">
        <f t="shared" si="82"/>
        <v>1</v>
      </c>
      <c r="DG188" s="12" t="s">
        <v>213</v>
      </c>
      <c r="DH188" s="12" t="s">
        <v>213</v>
      </c>
      <c r="DI188" s="12" t="b">
        <f t="shared" si="83"/>
        <v>1</v>
      </c>
      <c r="DJ188" s="12" t="s">
        <v>213</v>
      </c>
      <c r="DK188" s="12" t="s">
        <v>213</v>
      </c>
      <c r="DL188" s="12" t="s">
        <v>213</v>
      </c>
      <c r="DM188" s="12" t="s">
        <v>213</v>
      </c>
      <c r="DN188" s="12" t="s">
        <v>73</v>
      </c>
      <c r="DO188" s="12" t="s">
        <v>213</v>
      </c>
      <c r="DP188" s="12" t="s">
        <v>73</v>
      </c>
      <c r="DQ188" s="12" t="s">
        <v>213</v>
      </c>
      <c r="DR188" s="12" t="s">
        <v>213</v>
      </c>
      <c r="DS188" s="12" t="s">
        <v>213</v>
      </c>
      <c r="DT188" s="12" t="s">
        <v>73</v>
      </c>
      <c r="DU188" s="25"/>
      <c r="DV188" s="11" t="s">
        <v>3253</v>
      </c>
      <c r="DW188" s="11" t="s">
        <v>3241</v>
      </c>
      <c r="DX188" s="13" t="s">
        <v>9861</v>
      </c>
      <c r="DY188" s="12" t="s">
        <v>9037</v>
      </c>
      <c r="DZ188" s="12" t="s">
        <v>9038</v>
      </c>
      <c r="EA188" s="14" t="s">
        <v>63</v>
      </c>
      <c r="EB188" s="14">
        <v>45710</v>
      </c>
      <c r="EC188" s="14">
        <v>45801</v>
      </c>
      <c r="ED188" s="14">
        <v>45801</v>
      </c>
      <c r="EE188" s="136" t="b">
        <f>Table4[[#This Row],[Laatst gewijzigd op]]=Table4[[#This Row],[LastModifiedOn21]]</f>
        <v>1</v>
      </c>
      <c r="EF188" s="97"/>
    </row>
    <row r="189" spans="1:136" s="15" customFormat="1" ht="12.75" customHeight="1">
      <c r="A189" s="96">
        <v>187</v>
      </c>
      <c r="B189" s="44" t="s">
        <v>3255</v>
      </c>
      <c r="C189" s="44" t="s">
        <v>3255</v>
      </c>
      <c r="D189" s="44" t="b">
        <f t="shared" si="56"/>
        <v>1</v>
      </c>
      <c r="E189" s="44" t="s">
        <v>3256</v>
      </c>
      <c r="F189" s="44" t="s">
        <v>3257</v>
      </c>
      <c r="G189" s="44" t="s">
        <v>3257</v>
      </c>
      <c r="H189" s="44" t="b">
        <f t="shared" si="57"/>
        <v>1</v>
      </c>
      <c r="I189" s="11" t="s">
        <v>3258</v>
      </c>
      <c r="J189" s="12">
        <v>3155</v>
      </c>
      <c r="K189" s="12">
        <v>2847</v>
      </c>
      <c r="L189" s="13" t="s">
        <v>3259</v>
      </c>
      <c r="M189" s="13" t="s">
        <v>8875</v>
      </c>
      <c r="N189" s="13" t="s">
        <v>8876</v>
      </c>
      <c r="O189" s="13" t="s">
        <v>2883</v>
      </c>
      <c r="P189" s="25"/>
      <c r="Q189" s="11" t="s">
        <v>3260</v>
      </c>
      <c r="R189" s="11" t="s">
        <v>3260</v>
      </c>
      <c r="S189" s="11" t="b">
        <f t="shared" si="58"/>
        <v>1</v>
      </c>
      <c r="T189" s="11" t="s">
        <v>3261</v>
      </c>
      <c r="U189" s="11" t="s">
        <v>3262</v>
      </c>
      <c r="V189" s="11" t="s">
        <v>3262</v>
      </c>
      <c r="W189" s="11" t="b">
        <f t="shared" si="59"/>
        <v>1</v>
      </c>
      <c r="X189" s="11" t="s">
        <v>3263</v>
      </c>
      <c r="Y189" s="11" t="s">
        <v>3263</v>
      </c>
      <c r="Z189" s="11" t="b">
        <f t="shared" si="60"/>
        <v>1</v>
      </c>
      <c r="AA189" s="11" t="s">
        <v>3263</v>
      </c>
      <c r="AB189" s="11" t="s">
        <v>3263</v>
      </c>
      <c r="AC189" s="11" t="s">
        <v>3263</v>
      </c>
      <c r="AD189" s="11" t="b">
        <f t="shared" si="61"/>
        <v>1</v>
      </c>
      <c r="AE189" s="16" t="s">
        <v>3264</v>
      </c>
      <c r="AF189" s="11" t="s">
        <v>3265</v>
      </c>
      <c r="AG189" s="11" t="b">
        <f t="shared" si="62"/>
        <v>0</v>
      </c>
      <c r="AH189" s="16" t="s">
        <v>3266</v>
      </c>
      <c r="AI189" s="11" t="s">
        <v>3267</v>
      </c>
      <c r="AJ189" s="11" t="s">
        <v>3268</v>
      </c>
      <c r="AK189" s="11" t="b">
        <f t="shared" si="63"/>
        <v>0</v>
      </c>
      <c r="AL189" s="11" t="s">
        <v>3269</v>
      </c>
      <c r="AM189" s="11" t="s">
        <v>3269</v>
      </c>
      <c r="AN189" s="11" t="b">
        <f t="shared" si="64"/>
        <v>1</v>
      </c>
      <c r="AO189" s="16" t="s">
        <v>3270</v>
      </c>
      <c r="AP189" s="11" t="s">
        <v>3271</v>
      </c>
      <c r="AQ189" s="11" t="s">
        <v>3271</v>
      </c>
      <c r="AR189" s="11" t="b">
        <f t="shared" si="65"/>
        <v>1</v>
      </c>
      <c r="AS189" s="11" t="s">
        <v>61</v>
      </c>
      <c r="AT189" s="11"/>
      <c r="AU189" s="11"/>
      <c r="AV189" s="11"/>
      <c r="AW189" s="11"/>
      <c r="AX189" s="12" t="s">
        <v>61</v>
      </c>
      <c r="AY189" s="11" t="s">
        <v>9862</v>
      </c>
      <c r="AZ189" s="12" t="s">
        <v>63</v>
      </c>
      <c r="BA189" s="12" t="b">
        <f t="shared" si="66"/>
        <v>0</v>
      </c>
      <c r="BB189" s="12" t="s">
        <v>63</v>
      </c>
      <c r="BC189" s="11" t="s">
        <v>9863</v>
      </c>
      <c r="BD189" s="12" t="s">
        <v>63</v>
      </c>
      <c r="BE189" s="12" t="b">
        <f t="shared" si="67"/>
        <v>0</v>
      </c>
      <c r="BF189" s="13" t="s">
        <v>3272</v>
      </c>
      <c r="BG189" s="13" t="s">
        <v>3273</v>
      </c>
      <c r="BH189" s="11" t="s">
        <v>203</v>
      </c>
      <c r="BI189" s="11" t="s">
        <v>203</v>
      </c>
      <c r="BJ189" s="11" t="b">
        <f t="shared" si="68"/>
        <v>1</v>
      </c>
      <c r="BK189" s="11" t="s">
        <v>9858</v>
      </c>
      <c r="BL189" s="11" t="s">
        <v>3232</v>
      </c>
      <c r="BM189" s="11" t="b">
        <f t="shared" si="69"/>
        <v>0</v>
      </c>
      <c r="BN189" s="16" t="s">
        <v>3233</v>
      </c>
      <c r="BO189" s="11" t="s">
        <v>3234</v>
      </c>
      <c r="BP189" s="11" t="s">
        <v>3234</v>
      </c>
      <c r="BQ189" s="11" t="b">
        <f t="shared" si="70"/>
        <v>1</v>
      </c>
      <c r="BR189" s="11" t="s">
        <v>254</v>
      </c>
      <c r="BS189" s="11" t="s">
        <v>254</v>
      </c>
      <c r="BT189" s="11" t="b">
        <f t="shared" si="71"/>
        <v>1</v>
      </c>
      <c r="BU189" s="12" t="s">
        <v>63</v>
      </c>
      <c r="BV189" s="12" t="s">
        <v>63</v>
      </c>
      <c r="BW189" s="12" t="b">
        <f t="shared" si="72"/>
        <v>1</v>
      </c>
      <c r="BX189" s="19" t="s">
        <v>63</v>
      </c>
      <c r="BY189" s="12" t="s">
        <v>63</v>
      </c>
      <c r="BZ189" s="12" t="s">
        <v>63</v>
      </c>
      <c r="CA189" s="12" t="b">
        <f t="shared" si="73"/>
        <v>1</v>
      </c>
      <c r="CB189" s="16" t="s">
        <v>254</v>
      </c>
      <c r="CC189" s="11" t="s">
        <v>254</v>
      </c>
      <c r="CD189" s="11" t="b">
        <f t="shared" si="74"/>
        <v>1</v>
      </c>
      <c r="CE189" s="19" t="s">
        <v>63</v>
      </c>
      <c r="CF189" s="12" t="s">
        <v>63</v>
      </c>
      <c r="CG189" s="12" t="b">
        <f t="shared" si="75"/>
        <v>1</v>
      </c>
      <c r="CH189" s="19" t="s">
        <v>63</v>
      </c>
      <c r="CI189" s="19" t="s">
        <v>63</v>
      </c>
      <c r="CJ189" s="12" t="s">
        <v>63</v>
      </c>
      <c r="CK189" s="12" t="b">
        <f t="shared" si="76"/>
        <v>1</v>
      </c>
      <c r="CL189" s="25"/>
      <c r="CM189" s="11" t="s">
        <v>233</v>
      </c>
      <c r="CN189" s="11" t="s">
        <v>234</v>
      </c>
      <c r="CO189" s="11" t="b">
        <f t="shared" si="77"/>
        <v>1</v>
      </c>
      <c r="CP189" s="12" t="s">
        <v>63</v>
      </c>
      <c r="CQ189" s="12" t="s">
        <v>63</v>
      </c>
      <c r="CR189" s="12" t="b">
        <f t="shared" si="78"/>
        <v>1</v>
      </c>
      <c r="CS189" s="11" t="b">
        <v>0</v>
      </c>
      <c r="CT189" s="11" t="s">
        <v>69</v>
      </c>
      <c r="CU189" s="11" t="b">
        <f t="shared" si="79"/>
        <v>1</v>
      </c>
      <c r="CV189" s="12" t="s">
        <v>63</v>
      </c>
      <c r="CW189" s="12" t="s">
        <v>63</v>
      </c>
      <c r="CX189" s="12" t="b">
        <f t="shared" si="80"/>
        <v>1</v>
      </c>
      <c r="CY189" s="25"/>
      <c r="CZ189" s="11" t="s">
        <v>211</v>
      </c>
      <c r="DA189" s="11" t="s">
        <v>211</v>
      </c>
      <c r="DB189" s="11" t="b">
        <f t="shared" si="81"/>
        <v>1</v>
      </c>
      <c r="DC189" s="11" t="s">
        <v>212</v>
      </c>
      <c r="DD189" s="12" t="s">
        <v>213</v>
      </c>
      <c r="DE189" s="12" t="s">
        <v>213</v>
      </c>
      <c r="DF189" s="13" t="b">
        <f t="shared" si="82"/>
        <v>1</v>
      </c>
      <c r="DG189" s="12" t="s">
        <v>213</v>
      </c>
      <c r="DH189" s="12" t="s">
        <v>213</v>
      </c>
      <c r="DI189" s="12" t="b">
        <f t="shared" si="83"/>
        <v>1</v>
      </c>
      <c r="DJ189" s="12" t="s">
        <v>213</v>
      </c>
      <c r="DK189" s="12" t="s">
        <v>213</v>
      </c>
      <c r="DL189" s="12" t="s">
        <v>213</v>
      </c>
      <c r="DM189" s="12" t="s">
        <v>213</v>
      </c>
      <c r="DN189" s="12" t="s">
        <v>73</v>
      </c>
      <c r="DO189" s="12" t="s">
        <v>213</v>
      </c>
      <c r="DP189" s="12" t="s">
        <v>73</v>
      </c>
      <c r="DQ189" s="12" t="s">
        <v>213</v>
      </c>
      <c r="DR189" s="12" t="s">
        <v>213</v>
      </c>
      <c r="DS189" s="12" t="s">
        <v>213</v>
      </c>
      <c r="DT189" s="12" t="s">
        <v>73</v>
      </c>
      <c r="DU189" s="25"/>
      <c r="DV189" s="11" t="s">
        <v>3274</v>
      </c>
      <c r="DW189" s="11" t="s">
        <v>9864</v>
      </c>
      <c r="DX189" s="13" t="s">
        <v>9865</v>
      </c>
      <c r="DY189" s="12" t="s">
        <v>9037</v>
      </c>
      <c r="DZ189" s="12" t="s">
        <v>9038</v>
      </c>
      <c r="EA189" s="14" t="s">
        <v>63</v>
      </c>
      <c r="EB189" s="14">
        <v>45248</v>
      </c>
      <c r="EC189" s="14">
        <v>45346</v>
      </c>
      <c r="ED189" s="14">
        <v>45346</v>
      </c>
      <c r="EE189" s="136" t="b">
        <f>Table4[[#This Row],[Laatst gewijzigd op]]=Table4[[#This Row],[LastModifiedOn21]]</f>
        <v>1</v>
      </c>
      <c r="EF189" s="97"/>
    </row>
    <row r="190" spans="1:136" s="15" customFormat="1" ht="12.75" customHeight="1">
      <c r="A190" s="96">
        <v>188</v>
      </c>
      <c r="B190" s="44" t="s">
        <v>3276</v>
      </c>
      <c r="C190" s="44" t="s">
        <v>3276</v>
      </c>
      <c r="D190" s="44" t="b">
        <f t="shared" si="56"/>
        <v>1</v>
      </c>
      <c r="E190" s="44" t="s">
        <v>3277</v>
      </c>
      <c r="F190" s="44" t="s">
        <v>3278</v>
      </c>
      <c r="G190" s="44" t="s">
        <v>3278</v>
      </c>
      <c r="H190" s="44" t="b">
        <f t="shared" si="57"/>
        <v>1</v>
      </c>
      <c r="I190" s="11" t="s">
        <v>3279</v>
      </c>
      <c r="J190" s="12">
        <v>3159</v>
      </c>
      <c r="K190" s="12">
        <v>2852</v>
      </c>
      <c r="L190" s="13" t="s">
        <v>3280</v>
      </c>
      <c r="M190" s="13" t="s">
        <v>8875</v>
      </c>
      <c r="N190" s="13" t="s">
        <v>8876</v>
      </c>
      <c r="O190" s="13" t="s">
        <v>2883</v>
      </c>
      <c r="P190" s="25"/>
      <c r="Q190" s="11" t="s">
        <v>3281</v>
      </c>
      <c r="R190" s="11" t="s">
        <v>3281</v>
      </c>
      <c r="S190" s="11" t="b">
        <f t="shared" si="58"/>
        <v>1</v>
      </c>
      <c r="T190" s="11" t="s">
        <v>3282</v>
      </c>
      <c r="U190" s="11" t="s">
        <v>3283</v>
      </c>
      <c r="V190" s="11" t="s">
        <v>3283</v>
      </c>
      <c r="W190" s="11" t="b">
        <f t="shared" si="59"/>
        <v>1</v>
      </c>
      <c r="X190" s="11" t="s">
        <v>9139</v>
      </c>
      <c r="Y190" s="11" t="s">
        <v>548</v>
      </c>
      <c r="Z190" s="11" t="b">
        <f t="shared" si="60"/>
        <v>0</v>
      </c>
      <c r="AA190" s="11" t="s">
        <v>549</v>
      </c>
      <c r="AB190" s="11" t="s">
        <v>5696</v>
      </c>
      <c r="AC190" s="11" t="s">
        <v>3284</v>
      </c>
      <c r="AD190" s="11" t="b">
        <f t="shared" si="61"/>
        <v>0</v>
      </c>
      <c r="AE190" s="16" t="s">
        <v>9866</v>
      </c>
      <c r="AF190" s="11" t="s">
        <v>9867</v>
      </c>
      <c r="AG190" s="11" t="b">
        <f t="shared" si="62"/>
        <v>0</v>
      </c>
      <c r="AH190" s="16" t="s">
        <v>9868</v>
      </c>
      <c r="AI190" s="11" t="s">
        <v>9869</v>
      </c>
      <c r="AJ190" s="11" t="s">
        <v>9870</v>
      </c>
      <c r="AK190" s="11" t="b">
        <f t="shared" si="63"/>
        <v>0</v>
      </c>
      <c r="AL190" s="11" t="s">
        <v>3286</v>
      </c>
      <c r="AM190" s="11" t="s">
        <v>3286</v>
      </c>
      <c r="AN190" s="11" t="b">
        <f t="shared" si="64"/>
        <v>1</v>
      </c>
      <c r="AO190" s="16" t="s">
        <v>3287</v>
      </c>
      <c r="AP190" s="11" t="s">
        <v>3288</v>
      </c>
      <c r="AQ190" s="11" t="s">
        <v>3288</v>
      </c>
      <c r="AR190" s="11" t="b">
        <f t="shared" si="65"/>
        <v>1</v>
      </c>
      <c r="AS190" s="11" t="s">
        <v>61</v>
      </c>
      <c r="AT190" s="11"/>
      <c r="AU190" s="11"/>
      <c r="AV190" s="11"/>
      <c r="AW190" s="11"/>
      <c r="AX190" s="12" t="s">
        <v>61</v>
      </c>
      <c r="AY190" s="11" t="s">
        <v>9871</v>
      </c>
      <c r="AZ190" s="12" t="s">
        <v>3289</v>
      </c>
      <c r="BA190" s="12" t="b">
        <f t="shared" si="66"/>
        <v>0</v>
      </c>
      <c r="BB190" s="11" t="s">
        <v>3290</v>
      </c>
      <c r="BC190" s="11" t="s">
        <v>9872</v>
      </c>
      <c r="BD190" s="12" t="s">
        <v>63</v>
      </c>
      <c r="BE190" s="12" t="b">
        <f t="shared" si="67"/>
        <v>0</v>
      </c>
      <c r="BF190" s="13" t="s">
        <v>3291</v>
      </c>
      <c r="BG190" s="13" t="s">
        <v>9873</v>
      </c>
      <c r="BH190" s="11" t="s">
        <v>203</v>
      </c>
      <c r="BI190" s="11" t="s">
        <v>203</v>
      </c>
      <c r="BJ190" s="11" t="b">
        <f t="shared" si="68"/>
        <v>1</v>
      </c>
      <c r="BK190" s="11" t="s">
        <v>9858</v>
      </c>
      <c r="BL190" s="11" t="s">
        <v>3232</v>
      </c>
      <c r="BM190" s="11" t="b">
        <f t="shared" si="69"/>
        <v>0</v>
      </c>
      <c r="BN190" s="16" t="s">
        <v>3233</v>
      </c>
      <c r="BO190" s="11" t="s">
        <v>3234</v>
      </c>
      <c r="BP190" s="11" t="s">
        <v>3234</v>
      </c>
      <c r="BQ190" s="11" t="b">
        <f t="shared" si="70"/>
        <v>1</v>
      </c>
      <c r="BR190" s="11" t="s">
        <v>254</v>
      </c>
      <c r="BS190" s="11" t="s">
        <v>254</v>
      </c>
      <c r="BT190" s="11" t="b">
        <f t="shared" si="71"/>
        <v>1</v>
      </c>
      <c r="BU190" s="12" t="s">
        <v>63</v>
      </c>
      <c r="BV190" s="12" t="s">
        <v>63</v>
      </c>
      <c r="BW190" s="12" t="b">
        <f t="shared" si="72"/>
        <v>1</v>
      </c>
      <c r="BX190" s="19" t="s">
        <v>63</v>
      </c>
      <c r="BY190" s="12" t="s">
        <v>63</v>
      </c>
      <c r="BZ190" s="12" t="s">
        <v>63</v>
      </c>
      <c r="CA190" s="12" t="b">
        <f t="shared" si="73"/>
        <v>1</v>
      </c>
      <c r="CB190" s="16" t="s">
        <v>254</v>
      </c>
      <c r="CC190" s="11" t="s">
        <v>254</v>
      </c>
      <c r="CD190" s="11" t="b">
        <f t="shared" si="74"/>
        <v>1</v>
      </c>
      <c r="CE190" s="19" t="s">
        <v>63</v>
      </c>
      <c r="CF190" s="12" t="s">
        <v>63</v>
      </c>
      <c r="CG190" s="12" t="b">
        <f t="shared" si="75"/>
        <v>1</v>
      </c>
      <c r="CH190" s="19" t="s">
        <v>63</v>
      </c>
      <c r="CI190" s="19" t="s">
        <v>63</v>
      </c>
      <c r="CJ190" s="12" t="s">
        <v>63</v>
      </c>
      <c r="CK190" s="12" t="b">
        <f t="shared" si="76"/>
        <v>1</v>
      </c>
      <c r="CL190" s="25"/>
      <c r="CM190" s="11" t="s">
        <v>135</v>
      </c>
      <c r="CN190" s="11" t="s">
        <v>8917</v>
      </c>
      <c r="CO190" s="11" t="b">
        <f t="shared" si="77"/>
        <v>0</v>
      </c>
      <c r="CP190" s="11" t="s">
        <v>554</v>
      </c>
      <c r="CQ190" s="12" t="s">
        <v>555</v>
      </c>
      <c r="CR190" s="12" t="b">
        <f t="shared" si="78"/>
        <v>0</v>
      </c>
      <c r="CS190" s="11" t="b">
        <v>1</v>
      </c>
      <c r="CT190" s="11" t="s">
        <v>280</v>
      </c>
      <c r="CU190" s="11" t="b">
        <f t="shared" si="79"/>
        <v>1</v>
      </c>
      <c r="CV190" s="12" t="s">
        <v>63</v>
      </c>
      <c r="CW190" s="12" t="s">
        <v>63</v>
      </c>
      <c r="CX190" s="12" t="b">
        <f t="shared" si="80"/>
        <v>1</v>
      </c>
      <c r="CY190" s="25"/>
      <c r="CZ190" s="11" t="s">
        <v>211</v>
      </c>
      <c r="DA190" s="11" t="s">
        <v>211</v>
      </c>
      <c r="DB190" s="11" t="b">
        <f t="shared" si="81"/>
        <v>1</v>
      </c>
      <c r="DC190" s="11" t="s">
        <v>212</v>
      </c>
      <c r="DD190" s="12" t="s">
        <v>213</v>
      </c>
      <c r="DE190" s="12" t="s">
        <v>213</v>
      </c>
      <c r="DF190" s="13" t="b">
        <f t="shared" si="82"/>
        <v>1</v>
      </c>
      <c r="DG190" s="12" t="s">
        <v>213</v>
      </c>
      <c r="DH190" s="12" t="s">
        <v>213</v>
      </c>
      <c r="DI190" s="12" t="b">
        <f t="shared" si="83"/>
        <v>1</v>
      </c>
      <c r="DJ190" s="12" t="s">
        <v>213</v>
      </c>
      <c r="DK190" s="12" t="s">
        <v>213</v>
      </c>
      <c r="DL190" s="12" t="s">
        <v>213</v>
      </c>
      <c r="DM190" s="12" t="s">
        <v>213</v>
      </c>
      <c r="DN190" s="12" t="s">
        <v>73</v>
      </c>
      <c r="DO190" s="12" t="s">
        <v>213</v>
      </c>
      <c r="DP190" s="12" t="s">
        <v>73</v>
      </c>
      <c r="DQ190" s="12" t="s">
        <v>213</v>
      </c>
      <c r="DR190" s="12" t="s">
        <v>213</v>
      </c>
      <c r="DS190" s="12" t="s">
        <v>213</v>
      </c>
      <c r="DT190" s="12" t="s">
        <v>73</v>
      </c>
      <c r="DU190" s="25"/>
      <c r="DV190" s="11" t="s">
        <v>3292</v>
      </c>
      <c r="DW190" s="11" t="s">
        <v>9147</v>
      </c>
      <c r="DX190" s="13" t="s">
        <v>9874</v>
      </c>
      <c r="DY190" s="12" t="s">
        <v>9037</v>
      </c>
      <c r="DZ190" s="12" t="s">
        <v>9038</v>
      </c>
      <c r="EA190" s="14" t="s">
        <v>63</v>
      </c>
      <c r="EB190" s="14">
        <v>45248</v>
      </c>
      <c r="EC190" s="14">
        <v>45346</v>
      </c>
      <c r="ED190" s="14">
        <v>45346</v>
      </c>
      <c r="EE190" s="136" t="b">
        <f>Table4[[#This Row],[Laatst gewijzigd op]]=Table4[[#This Row],[LastModifiedOn21]]</f>
        <v>1</v>
      </c>
      <c r="EF190" s="100"/>
    </row>
    <row r="191" spans="1:136" s="15" customFormat="1" ht="12.75" customHeight="1">
      <c r="A191" s="96">
        <v>189</v>
      </c>
      <c r="B191" s="44" t="s">
        <v>3294</v>
      </c>
      <c r="C191" s="44" t="s">
        <v>3294</v>
      </c>
      <c r="D191" s="44" t="b">
        <f t="shared" si="56"/>
        <v>1</v>
      </c>
      <c r="E191" s="44" t="s">
        <v>3295</v>
      </c>
      <c r="F191" s="44" t="s">
        <v>3296</v>
      </c>
      <c r="G191" s="44" t="s">
        <v>3296</v>
      </c>
      <c r="H191" s="44" t="b">
        <f t="shared" si="57"/>
        <v>1</v>
      </c>
      <c r="I191" s="11" t="s">
        <v>3297</v>
      </c>
      <c r="J191" s="12">
        <v>3151</v>
      </c>
      <c r="K191" s="12">
        <v>2842</v>
      </c>
      <c r="L191" s="13" t="s">
        <v>3298</v>
      </c>
      <c r="M191" s="13" t="s">
        <v>8875</v>
      </c>
      <c r="N191" s="13" t="s">
        <v>8876</v>
      </c>
      <c r="O191" s="13" t="s">
        <v>2883</v>
      </c>
      <c r="P191" s="25"/>
      <c r="Q191" s="11" t="s">
        <v>3299</v>
      </c>
      <c r="R191" s="11" t="s">
        <v>9875</v>
      </c>
      <c r="S191" s="11" t="b">
        <f t="shared" si="58"/>
        <v>0</v>
      </c>
      <c r="T191" s="11" t="s">
        <v>9876</v>
      </c>
      <c r="U191" s="11" t="s">
        <v>3300</v>
      </c>
      <c r="V191" s="11" t="s">
        <v>3300</v>
      </c>
      <c r="W191" s="11" t="b">
        <f t="shared" si="59"/>
        <v>1</v>
      </c>
      <c r="X191" s="11" t="s">
        <v>3301</v>
      </c>
      <c r="Y191" s="11" t="s">
        <v>3301</v>
      </c>
      <c r="Z191" s="11" t="b">
        <f t="shared" si="60"/>
        <v>1</v>
      </c>
      <c r="AA191" s="11" t="s">
        <v>3301</v>
      </c>
      <c r="AB191" s="11" t="s">
        <v>3301</v>
      </c>
      <c r="AC191" s="11" t="s">
        <v>3301</v>
      </c>
      <c r="AD191" s="11" t="b">
        <f t="shared" si="61"/>
        <v>1</v>
      </c>
      <c r="AE191" s="16" t="s">
        <v>3302</v>
      </c>
      <c r="AF191" s="11" t="s">
        <v>3303</v>
      </c>
      <c r="AG191" s="11" t="b">
        <f t="shared" si="62"/>
        <v>0</v>
      </c>
      <c r="AH191" s="16" t="s">
        <v>3304</v>
      </c>
      <c r="AI191" s="11" t="s">
        <v>3305</v>
      </c>
      <c r="AJ191" s="11" t="s">
        <v>3306</v>
      </c>
      <c r="AK191" s="11" t="b">
        <f t="shared" si="63"/>
        <v>0</v>
      </c>
      <c r="AL191" s="11" t="s">
        <v>3307</v>
      </c>
      <c r="AM191" s="11" t="s">
        <v>3308</v>
      </c>
      <c r="AN191" s="11" t="b">
        <f t="shared" si="64"/>
        <v>0</v>
      </c>
      <c r="AO191" s="16" t="s">
        <v>3309</v>
      </c>
      <c r="AP191" s="11" t="s">
        <v>9877</v>
      </c>
      <c r="AQ191" s="11" t="s">
        <v>9878</v>
      </c>
      <c r="AR191" s="11" t="b">
        <f t="shared" si="65"/>
        <v>0</v>
      </c>
      <c r="AS191" s="11" t="s">
        <v>61</v>
      </c>
      <c r="AT191" s="11"/>
      <c r="AU191" s="11"/>
      <c r="AV191" s="11"/>
      <c r="AW191" s="11"/>
      <c r="AX191" s="12" t="s">
        <v>61</v>
      </c>
      <c r="AY191" s="11" t="s">
        <v>9879</v>
      </c>
      <c r="AZ191" s="12" t="s">
        <v>63</v>
      </c>
      <c r="BA191" s="12" t="b">
        <f t="shared" si="66"/>
        <v>0</v>
      </c>
      <c r="BB191" s="12" t="s">
        <v>63</v>
      </c>
      <c r="BC191" s="11" t="s">
        <v>9880</v>
      </c>
      <c r="BD191" s="12" t="s">
        <v>63</v>
      </c>
      <c r="BE191" s="12" t="b">
        <f t="shared" si="67"/>
        <v>0</v>
      </c>
      <c r="BF191" s="13" t="s">
        <v>3311</v>
      </c>
      <c r="BG191" s="13" t="s">
        <v>3312</v>
      </c>
      <c r="BH191" s="11" t="s">
        <v>203</v>
      </c>
      <c r="BI191" s="11" t="s">
        <v>203</v>
      </c>
      <c r="BJ191" s="11" t="b">
        <f t="shared" si="68"/>
        <v>1</v>
      </c>
      <c r="BK191" s="11" t="s">
        <v>9858</v>
      </c>
      <c r="BL191" s="11" t="s">
        <v>3232</v>
      </c>
      <c r="BM191" s="11" t="b">
        <f t="shared" si="69"/>
        <v>0</v>
      </c>
      <c r="BN191" s="16" t="s">
        <v>3233</v>
      </c>
      <c r="BO191" s="11" t="s">
        <v>3234</v>
      </c>
      <c r="BP191" s="11" t="s">
        <v>3313</v>
      </c>
      <c r="BQ191" s="11" t="b">
        <f t="shared" si="70"/>
        <v>0</v>
      </c>
      <c r="BR191" s="11" t="s">
        <v>254</v>
      </c>
      <c r="BS191" s="11" t="s">
        <v>254</v>
      </c>
      <c r="BT191" s="11" t="b">
        <f t="shared" si="71"/>
        <v>1</v>
      </c>
      <c r="BU191" s="12" t="s">
        <v>63</v>
      </c>
      <c r="BV191" s="12" t="s">
        <v>63</v>
      </c>
      <c r="BW191" s="12" t="b">
        <f t="shared" si="72"/>
        <v>1</v>
      </c>
      <c r="BX191" s="19" t="s">
        <v>63</v>
      </c>
      <c r="BY191" s="12" t="s">
        <v>63</v>
      </c>
      <c r="BZ191" s="12" t="s">
        <v>63</v>
      </c>
      <c r="CA191" s="12" t="b">
        <f t="shared" si="73"/>
        <v>1</v>
      </c>
      <c r="CB191" s="16" t="s">
        <v>254</v>
      </c>
      <c r="CC191" s="11" t="s">
        <v>254</v>
      </c>
      <c r="CD191" s="11" t="b">
        <f t="shared" si="74"/>
        <v>1</v>
      </c>
      <c r="CE191" s="19" t="s">
        <v>63</v>
      </c>
      <c r="CF191" s="12" t="s">
        <v>63</v>
      </c>
      <c r="CG191" s="12" t="b">
        <f t="shared" si="75"/>
        <v>1</v>
      </c>
      <c r="CH191" s="19" t="s">
        <v>63</v>
      </c>
      <c r="CI191" s="19" t="s">
        <v>63</v>
      </c>
      <c r="CJ191" s="12" t="s">
        <v>63</v>
      </c>
      <c r="CK191" s="12" t="b">
        <f t="shared" si="76"/>
        <v>1</v>
      </c>
      <c r="CL191" s="25"/>
      <c r="CM191" s="11" t="s">
        <v>67</v>
      </c>
      <c r="CN191" s="11" t="s">
        <v>3314</v>
      </c>
      <c r="CO191" s="11" t="b">
        <f t="shared" si="77"/>
        <v>0</v>
      </c>
      <c r="CP191" s="12" t="s">
        <v>63</v>
      </c>
      <c r="CQ191" s="12" t="s">
        <v>63</v>
      </c>
      <c r="CR191" s="12" t="b">
        <f t="shared" si="78"/>
        <v>1</v>
      </c>
      <c r="CS191" s="11" t="b">
        <v>0</v>
      </c>
      <c r="CT191" s="11" t="s">
        <v>69</v>
      </c>
      <c r="CU191" s="11" t="b">
        <f t="shared" si="79"/>
        <v>1</v>
      </c>
      <c r="CV191" s="12">
        <v>200</v>
      </c>
      <c r="CW191" s="12" t="s">
        <v>63</v>
      </c>
      <c r="CX191" s="12" t="b">
        <f t="shared" si="80"/>
        <v>0</v>
      </c>
      <c r="CY191" s="25"/>
      <c r="CZ191" s="11" t="s">
        <v>211</v>
      </c>
      <c r="DA191" s="11" t="s">
        <v>211</v>
      </c>
      <c r="DB191" s="11" t="b">
        <f t="shared" si="81"/>
        <v>1</v>
      </c>
      <c r="DC191" s="11" t="s">
        <v>212</v>
      </c>
      <c r="DD191" s="12" t="s">
        <v>213</v>
      </c>
      <c r="DE191" s="12" t="s">
        <v>213</v>
      </c>
      <c r="DF191" s="13" t="b">
        <f t="shared" si="82"/>
        <v>1</v>
      </c>
      <c r="DG191" s="12" t="s">
        <v>213</v>
      </c>
      <c r="DH191" s="12" t="s">
        <v>213</v>
      </c>
      <c r="DI191" s="12" t="b">
        <f t="shared" si="83"/>
        <v>1</v>
      </c>
      <c r="DJ191" s="12" t="s">
        <v>213</v>
      </c>
      <c r="DK191" s="12" t="s">
        <v>213</v>
      </c>
      <c r="DL191" s="12" t="s">
        <v>213</v>
      </c>
      <c r="DM191" s="12" t="s">
        <v>213</v>
      </c>
      <c r="DN191" s="12" t="s">
        <v>73</v>
      </c>
      <c r="DO191" s="12" t="s">
        <v>213</v>
      </c>
      <c r="DP191" s="12" t="s">
        <v>73</v>
      </c>
      <c r="DQ191" s="12" t="s">
        <v>213</v>
      </c>
      <c r="DR191" s="12" t="s">
        <v>213</v>
      </c>
      <c r="DS191" s="12" t="s">
        <v>213</v>
      </c>
      <c r="DT191" s="12" t="s">
        <v>73</v>
      </c>
      <c r="DU191" s="25"/>
      <c r="DV191" s="11" t="s">
        <v>3315</v>
      </c>
      <c r="DW191" s="11" t="s">
        <v>9076</v>
      </c>
      <c r="DX191" s="13" t="s">
        <v>9881</v>
      </c>
      <c r="DY191" s="12" t="s">
        <v>9037</v>
      </c>
      <c r="DZ191" s="12" t="s">
        <v>9038</v>
      </c>
      <c r="EA191" s="14" t="s">
        <v>63</v>
      </c>
      <c r="EB191" s="14">
        <v>45248</v>
      </c>
      <c r="EC191" s="14">
        <v>45346</v>
      </c>
      <c r="ED191" s="14">
        <v>45346</v>
      </c>
      <c r="EE191" s="136" t="b">
        <f>Table4[[#This Row],[Laatst gewijzigd op]]=Table4[[#This Row],[LastModifiedOn21]]</f>
        <v>1</v>
      </c>
      <c r="EF191" s="100"/>
    </row>
    <row r="192" spans="1:136" s="15" customFormat="1" ht="12.75" customHeight="1">
      <c r="A192" s="96">
        <v>190</v>
      </c>
      <c r="B192" s="44" t="s">
        <v>3317</v>
      </c>
      <c r="C192" s="44" t="s">
        <v>3317</v>
      </c>
      <c r="D192" s="44" t="b">
        <f t="shared" si="56"/>
        <v>1</v>
      </c>
      <c r="E192" s="44" t="s">
        <v>3318</v>
      </c>
      <c r="F192" s="44" t="s">
        <v>3319</v>
      </c>
      <c r="G192" s="44" t="s">
        <v>3319</v>
      </c>
      <c r="H192" s="44" t="b">
        <f t="shared" si="57"/>
        <v>1</v>
      </c>
      <c r="I192" s="11" t="s">
        <v>3320</v>
      </c>
      <c r="J192" s="12">
        <v>3152</v>
      </c>
      <c r="K192" s="12">
        <v>2842</v>
      </c>
      <c r="L192" s="13" t="s">
        <v>3321</v>
      </c>
      <c r="M192" s="13" t="s">
        <v>8875</v>
      </c>
      <c r="N192" s="13" t="s">
        <v>8876</v>
      </c>
      <c r="O192" s="13" t="s">
        <v>2883</v>
      </c>
      <c r="P192" s="25"/>
      <c r="Q192" s="11" t="s">
        <v>545</v>
      </c>
      <c r="R192" s="11" t="s">
        <v>545</v>
      </c>
      <c r="S192" s="11" t="b">
        <f t="shared" si="58"/>
        <v>1</v>
      </c>
      <c r="T192" s="11" t="s">
        <v>1945</v>
      </c>
      <c r="U192" s="11" t="s">
        <v>547</v>
      </c>
      <c r="V192" s="11" t="s">
        <v>547</v>
      </c>
      <c r="W192" s="11" t="b">
        <f t="shared" si="59"/>
        <v>1</v>
      </c>
      <c r="X192" s="11" t="s">
        <v>9139</v>
      </c>
      <c r="Y192" s="11" t="s">
        <v>548</v>
      </c>
      <c r="Z192" s="11" t="b">
        <f t="shared" si="60"/>
        <v>0</v>
      </c>
      <c r="AA192" s="11" t="s">
        <v>549</v>
      </c>
      <c r="AB192" s="11" t="s">
        <v>5696</v>
      </c>
      <c r="AC192" s="11" t="s">
        <v>3284</v>
      </c>
      <c r="AD192" s="11" t="b">
        <f t="shared" si="61"/>
        <v>0</v>
      </c>
      <c r="AE192" s="16" t="s">
        <v>2411</v>
      </c>
      <c r="AF192" s="11" t="s">
        <v>3322</v>
      </c>
      <c r="AG192" s="11" t="b">
        <f t="shared" si="62"/>
        <v>0</v>
      </c>
      <c r="AH192" s="16" t="s">
        <v>9177</v>
      </c>
      <c r="AI192" s="11" t="s">
        <v>9141</v>
      </c>
      <c r="AJ192" s="11" t="s">
        <v>9141</v>
      </c>
      <c r="AK192" s="11" t="b">
        <f t="shared" si="63"/>
        <v>1</v>
      </c>
      <c r="AL192" s="12" t="s">
        <v>63</v>
      </c>
      <c r="AM192" s="11" t="s">
        <v>63</v>
      </c>
      <c r="AN192" s="11" t="b">
        <f t="shared" si="64"/>
        <v>1</v>
      </c>
      <c r="AO192" s="19" t="s">
        <v>63</v>
      </c>
      <c r="AP192" s="12" t="s">
        <v>63</v>
      </c>
      <c r="AQ192" s="11" t="s">
        <v>63</v>
      </c>
      <c r="AR192" s="11" t="b">
        <f t="shared" si="65"/>
        <v>1</v>
      </c>
      <c r="AS192" s="11" t="s">
        <v>61</v>
      </c>
      <c r="AT192" s="11"/>
      <c r="AU192" s="11"/>
      <c r="AV192" s="11"/>
      <c r="AW192" s="11"/>
      <c r="AX192" s="12" t="s">
        <v>61</v>
      </c>
      <c r="AY192" s="11" t="s">
        <v>9178</v>
      </c>
      <c r="AZ192" s="12" t="s">
        <v>551</v>
      </c>
      <c r="BA192" s="12" t="b">
        <f t="shared" si="66"/>
        <v>0</v>
      </c>
      <c r="BB192" s="11" t="s">
        <v>3290</v>
      </c>
      <c r="BC192" s="11" t="s">
        <v>9882</v>
      </c>
      <c r="BD192" s="12" t="s">
        <v>552</v>
      </c>
      <c r="BE192" s="12" t="b">
        <f t="shared" si="67"/>
        <v>0</v>
      </c>
      <c r="BF192" s="13" t="s">
        <v>3323</v>
      </c>
      <c r="BG192" s="13" t="s">
        <v>63</v>
      </c>
      <c r="BH192" s="11" t="s">
        <v>203</v>
      </c>
      <c r="BI192" s="11" t="s">
        <v>203</v>
      </c>
      <c r="BJ192" s="11" t="b">
        <f t="shared" si="68"/>
        <v>1</v>
      </c>
      <c r="BK192" s="11" t="s">
        <v>3324</v>
      </c>
      <c r="BL192" s="11" t="s">
        <v>3324</v>
      </c>
      <c r="BM192" s="11" t="b">
        <f t="shared" si="69"/>
        <v>1</v>
      </c>
      <c r="BN192" s="16" t="s">
        <v>3325</v>
      </c>
      <c r="BO192" s="11" t="s">
        <v>3326</v>
      </c>
      <c r="BP192" s="11" t="s">
        <v>3326</v>
      </c>
      <c r="BQ192" s="11" t="b">
        <f t="shared" si="70"/>
        <v>1</v>
      </c>
      <c r="BR192" s="11" t="s">
        <v>203</v>
      </c>
      <c r="BS192" s="11" t="s">
        <v>203</v>
      </c>
      <c r="BT192" s="11" t="b">
        <f t="shared" si="71"/>
        <v>1</v>
      </c>
      <c r="BU192" s="11" t="s">
        <v>3327</v>
      </c>
      <c r="BV192" s="12" t="s">
        <v>3327</v>
      </c>
      <c r="BW192" s="12" t="b">
        <f t="shared" si="72"/>
        <v>1</v>
      </c>
      <c r="BX192" s="16" t="s">
        <v>3325</v>
      </c>
      <c r="BY192" s="11" t="s">
        <v>3328</v>
      </c>
      <c r="BZ192" s="12" t="s">
        <v>3328</v>
      </c>
      <c r="CA192" s="12" t="b">
        <f t="shared" si="73"/>
        <v>1</v>
      </c>
      <c r="CB192" s="16" t="s">
        <v>203</v>
      </c>
      <c r="CC192" s="11" t="s">
        <v>203</v>
      </c>
      <c r="CD192" s="11" t="b">
        <f t="shared" si="74"/>
        <v>1</v>
      </c>
      <c r="CE192" s="16" t="s">
        <v>3329</v>
      </c>
      <c r="CF192" s="12" t="s">
        <v>3329</v>
      </c>
      <c r="CG192" s="12" t="b">
        <f t="shared" si="75"/>
        <v>1</v>
      </c>
      <c r="CH192" s="16" t="s">
        <v>3325</v>
      </c>
      <c r="CI192" s="16" t="s">
        <v>3328</v>
      </c>
      <c r="CJ192" s="12" t="s">
        <v>3328</v>
      </c>
      <c r="CK192" s="12" t="b">
        <f t="shared" si="76"/>
        <v>1</v>
      </c>
      <c r="CL192" s="25"/>
      <c r="CM192" s="11" t="s">
        <v>135</v>
      </c>
      <c r="CN192" s="11" t="s">
        <v>8917</v>
      </c>
      <c r="CO192" s="11" t="b">
        <f t="shared" si="77"/>
        <v>0</v>
      </c>
      <c r="CP192" s="11" t="s">
        <v>554</v>
      </c>
      <c r="CQ192" s="12" t="s">
        <v>555</v>
      </c>
      <c r="CR192" s="12" t="b">
        <f t="shared" si="78"/>
        <v>0</v>
      </c>
      <c r="CS192" s="11" t="b">
        <v>0</v>
      </c>
      <c r="CT192" s="11" t="s">
        <v>114</v>
      </c>
      <c r="CU192" s="11" t="b">
        <f t="shared" si="79"/>
        <v>1</v>
      </c>
      <c r="CV192" s="12" t="s">
        <v>63</v>
      </c>
      <c r="CW192" s="12" t="s">
        <v>63</v>
      </c>
      <c r="CX192" s="12" t="b">
        <f t="shared" si="80"/>
        <v>1</v>
      </c>
      <c r="CY192" s="25"/>
      <c r="CZ192" s="11" t="s">
        <v>211</v>
      </c>
      <c r="DA192" s="11" t="s">
        <v>211</v>
      </c>
      <c r="DB192" s="11" t="b">
        <f t="shared" si="81"/>
        <v>1</v>
      </c>
      <c r="DC192" s="11" t="s">
        <v>212</v>
      </c>
      <c r="DD192" s="12" t="s">
        <v>213</v>
      </c>
      <c r="DE192" s="12" t="s">
        <v>213</v>
      </c>
      <c r="DF192" s="13" t="b">
        <f t="shared" si="82"/>
        <v>1</v>
      </c>
      <c r="DG192" s="12" t="s">
        <v>213</v>
      </c>
      <c r="DH192" s="12" t="s">
        <v>213</v>
      </c>
      <c r="DI192" s="12" t="b">
        <f t="shared" si="83"/>
        <v>1</v>
      </c>
      <c r="DJ192" s="12" t="s">
        <v>213</v>
      </c>
      <c r="DK192" s="12" t="s">
        <v>213</v>
      </c>
      <c r="DL192" s="12" t="s">
        <v>213</v>
      </c>
      <c r="DM192" s="12" t="s">
        <v>213</v>
      </c>
      <c r="DN192" s="12" t="s">
        <v>73</v>
      </c>
      <c r="DO192" s="12" t="s">
        <v>213</v>
      </c>
      <c r="DP192" s="12" t="s">
        <v>73</v>
      </c>
      <c r="DQ192" s="12" t="s">
        <v>213</v>
      </c>
      <c r="DR192" s="12" t="s">
        <v>213</v>
      </c>
      <c r="DS192" s="12" t="s">
        <v>213</v>
      </c>
      <c r="DT192" s="12" t="s">
        <v>73</v>
      </c>
      <c r="DU192" s="25"/>
      <c r="DV192" s="11" t="s">
        <v>3330</v>
      </c>
      <c r="DW192" s="11" t="s">
        <v>9147</v>
      </c>
      <c r="DX192" s="13" t="s">
        <v>9883</v>
      </c>
      <c r="DY192" s="12" t="s">
        <v>9037</v>
      </c>
      <c r="DZ192" s="12" t="s">
        <v>9038</v>
      </c>
      <c r="EA192" s="14" t="s">
        <v>63</v>
      </c>
      <c r="EB192" s="14" t="s">
        <v>63</v>
      </c>
      <c r="EC192" s="14">
        <v>45346</v>
      </c>
      <c r="ED192" s="14">
        <v>45346</v>
      </c>
      <c r="EE192" s="136" t="b">
        <f>Table4[[#This Row],[Laatst gewijzigd op]]=Table4[[#This Row],[LastModifiedOn21]]</f>
        <v>1</v>
      </c>
      <c r="EF192" s="97"/>
    </row>
    <row r="193" spans="1:136" s="15" customFormat="1" ht="12.75" customHeight="1">
      <c r="A193" s="96">
        <v>191</v>
      </c>
      <c r="B193" s="44" t="s">
        <v>3332</v>
      </c>
      <c r="C193" s="44" t="s">
        <v>3332</v>
      </c>
      <c r="D193" s="44" t="b">
        <f t="shared" si="56"/>
        <v>1</v>
      </c>
      <c r="E193" s="44" t="s">
        <v>3333</v>
      </c>
      <c r="F193" s="44" t="s">
        <v>3334</v>
      </c>
      <c r="G193" s="44" t="s">
        <v>3335</v>
      </c>
      <c r="H193" s="44" t="b">
        <f t="shared" si="57"/>
        <v>0</v>
      </c>
      <c r="I193" s="11" t="s">
        <v>3336</v>
      </c>
      <c r="J193" s="12">
        <v>6063</v>
      </c>
      <c r="K193" s="12">
        <v>4480</v>
      </c>
      <c r="L193" s="13" t="s">
        <v>3337</v>
      </c>
      <c r="M193" s="13" t="s">
        <v>8875</v>
      </c>
      <c r="N193" s="13" t="s">
        <v>8876</v>
      </c>
      <c r="O193" s="13" t="s">
        <v>2883</v>
      </c>
      <c r="P193" s="25"/>
      <c r="Q193" s="11" t="s">
        <v>3338</v>
      </c>
      <c r="R193" s="11" t="s">
        <v>3338</v>
      </c>
      <c r="S193" s="11" t="b">
        <f t="shared" si="58"/>
        <v>1</v>
      </c>
      <c r="T193" s="11" t="s">
        <v>3339</v>
      </c>
      <c r="U193" s="11" t="s">
        <v>3340</v>
      </c>
      <c r="V193" s="11" t="s">
        <v>3340</v>
      </c>
      <c r="W193" s="11" t="b">
        <f t="shared" si="59"/>
        <v>1</v>
      </c>
      <c r="X193" s="11" t="s">
        <v>3341</v>
      </c>
      <c r="Y193" s="11" t="s">
        <v>3341</v>
      </c>
      <c r="Z193" s="11" t="b">
        <f t="shared" si="60"/>
        <v>1</v>
      </c>
      <c r="AA193" s="11" t="s">
        <v>3341</v>
      </c>
      <c r="AB193" s="11" t="s">
        <v>3341</v>
      </c>
      <c r="AC193" s="11" t="s">
        <v>3341</v>
      </c>
      <c r="AD193" s="11" t="b">
        <f t="shared" si="61"/>
        <v>1</v>
      </c>
      <c r="AE193" s="11" t="s">
        <v>3342</v>
      </c>
      <c r="AF193" s="11" t="s">
        <v>3342</v>
      </c>
      <c r="AG193" s="11" t="b">
        <f t="shared" si="62"/>
        <v>1</v>
      </c>
      <c r="AH193" s="11" t="s">
        <v>9884</v>
      </c>
      <c r="AI193" s="11" t="s">
        <v>3343</v>
      </c>
      <c r="AJ193" s="11" t="s">
        <v>3343</v>
      </c>
      <c r="AK193" s="11" t="b">
        <f t="shared" si="63"/>
        <v>1</v>
      </c>
      <c r="AL193" s="11" t="s">
        <v>3344</v>
      </c>
      <c r="AM193" s="11" t="s">
        <v>3344</v>
      </c>
      <c r="AN193" s="11" t="b">
        <f t="shared" si="64"/>
        <v>1</v>
      </c>
      <c r="AO193" s="16" t="s">
        <v>3345</v>
      </c>
      <c r="AP193" s="11" t="s">
        <v>3346</v>
      </c>
      <c r="AQ193" s="11" t="s">
        <v>3346</v>
      </c>
      <c r="AR193" s="11" t="b">
        <f t="shared" si="65"/>
        <v>1</v>
      </c>
      <c r="AS193" s="11" t="s">
        <v>61</v>
      </c>
      <c r="AT193" s="11"/>
      <c r="AU193" s="11"/>
      <c r="AV193" s="11"/>
      <c r="AW193" s="12"/>
      <c r="AX193" s="12" t="s">
        <v>61</v>
      </c>
      <c r="AY193" s="12" t="s">
        <v>63</v>
      </c>
      <c r="AZ193" s="12" t="s">
        <v>63</v>
      </c>
      <c r="BA193" s="12" t="b">
        <f t="shared" si="66"/>
        <v>1</v>
      </c>
      <c r="BB193" s="12" t="s">
        <v>63</v>
      </c>
      <c r="BC193" s="12" t="s">
        <v>63</v>
      </c>
      <c r="BD193" s="12" t="s">
        <v>63</v>
      </c>
      <c r="BE193" s="12" t="b">
        <f t="shared" si="67"/>
        <v>1</v>
      </c>
      <c r="BF193" s="13" t="s">
        <v>3347</v>
      </c>
      <c r="BG193" s="13" t="s">
        <v>3348</v>
      </c>
      <c r="BH193" s="11" t="s">
        <v>203</v>
      </c>
      <c r="BI193" s="11" t="s">
        <v>203</v>
      </c>
      <c r="BJ193" s="11" t="b">
        <f t="shared" si="68"/>
        <v>1</v>
      </c>
      <c r="BK193" s="11" t="s">
        <v>3349</v>
      </c>
      <c r="BL193" s="11" t="s">
        <v>3350</v>
      </c>
      <c r="BM193" s="11" t="b">
        <f t="shared" si="69"/>
        <v>0</v>
      </c>
      <c r="BN193" s="16" t="s">
        <v>3351</v>
      </c>
      <c r="BO193" s="11" t="s">
        <v>3352</v>
      </c>
      <c r="BP193" s="11" t="s">
        <v>3353</v>
      </c>
      <c r="BQ193" s="11" t="b">
        <f t="shared" si="70"/>
        <v>0</v>
      </c>
      <c r="BR193" s="11" t="s">
        <v>254</v>
      </c>
      <c r="BS193" s="11" t="s">
        <v>254</v>
      </c>
      <c r="BT193" s="11" t="b">
        <f t="shared" si="71"/>
        <v>1</v>
      </c>
      <c r="BU193" s="12" t="s">
        <v>63</v>
      </c>
      <c r="BV193" s="12" t="s">
        <v>63</v>
      </c>
      <c r="BW193" s="12" t="b">
        <f t="shared" si="72"/>
        <v>1</v>
      </c>
      <c r="BX193" s="19" t="s">
        <v>63</v>
      </c>
      <c r="BY193" s="12" t="s">
        <v>63</v>
      </c>
      <c r="BZ193" s="12" t="s">
        <v>63</v>
      </c>
      <c r="CA193" s="12" t="b">
        <f t="shared" si="73"/>
        <v>1</v>
      </c>
      <c r="CB193" s="16" t="s">
        <v>254</v>
      </c>
      <c r="CC193" s="11" t="s">
        <v>254</v>
      </c>
      <c r="CD193" s="11" t="b">
        <f t="shared" si="74"/>
        <v>1</v>
      </c>
      <c r="CE193" s="19" t="s">
        <v>63</v>
      </c>
      <c r="CF193" s="12" t="s">
        <v>63</v>
      </c>
      <c r="CG193" s="12" t="b">
        <f t="shared" si="75"/>
        <v>1</v>
      </c>
      <c r="CH193" s="19" t="s">
        <v>63</v>
      </c>
      <c r="CI193" s="19" t="s">
        <v>63</v>
      </c>
      <c r="CJ193" s="12" t="s">
        <v>63</v>
      </c>
      <c r="CK193" s="12" t="b">
        <f t="shared" si="76"/>
        <v>1</v>
      </c>
      <c r="CL193" s="25"/>
      <c r="CM193" s="11" t="s">
        <v>1128</v>
      </c>
      <c r="CN193" s="11" t="s">
        <v>1309</v>
      </c>
      <c r="CO193" s="11" t="b">
        <f t="shared" si="77"/>
        <v>0</v>
      </c>
      <c r="CP193" s="12" t="s">
        <v>63</v>
      </c>
      <c r="CQ193" s="12" t="s">
        <v>63</v>
      </c>
      <c r="CR193" s="12" t="b">
        <f t="shared" si="78"/>
        <v>1</v>
      </c>
      <c r="CS193" s="11" t="b">
        <v>0</v>
      </c>
      <c r="CT193" s="11" t="s">
        <v>69</v>
      </c>
      <c r="CU193" s="11" t="b">
        <f t="shared" si="79"/>
        <v>1</v>
      </c>
      <c r="CV193" s="12" t="s">
        <v>63</v>
      </c>
      <c r="CW193" s="12" t="s">
        <v>63</v>
      </c>
      <c r="CX193" s="12" t="b">
        <f t="shared" si="80"/>
        <v>1</v>
      </c>
      <c r="CY193" s="25"/>
      <c r="CZ193" s="11" t="s">
        <v>211</v>
      </c>
      <c r="DA193" s="11" t="s">
        <v>211</v>
      </c>
      <c r="DB193" s="11" t="b">
        <f t="shared" si="81"/>
        <v>1</v>
      </c>
      <c r="DC193" s="11" t="s">
        <v>212</v>
      </c>
      <c r="DD193" s="12" t="s">
        <v>213</v>
      </c>
      <c r="DE193" s="12" t="s">
        <v>213</v>
      </c>
      <c r="DF193" s="13" t="b">
        <f t="shared" si="82"/>
        <v>1</v>
      </c>
      <c r="DG193" s="12" t="s">
        <v>213</v>
      </c>
      <c r="DH193" s="12" t="s">
        <v>213</v>
      </c>
      <c r="DI193" s="12" t="b">
        <f t="shared" si="83"/>
        <v>1</v>
      </c>
      <c r="DJ193" s="12" t="s">
        <v>213</v>
      </c>
      <c r="DK193" s="12" t="s">
        <v>213</v>
      </c>
      <c r="DL193" s="12" t="s">
        <v>213</v>
      </c>
      <c r="DM193" s="12" t="s">
        <v>213</v>
      </c>
      <c r="DN193" s="12" t="s">
        <v>73</v>
      </c>
      <c r="DO193" s="12" t="s">
        <v>213</v>
      </c>
      <c r="DP193" s="12" t="s">
        <v>73</v>
      </c>
      <c r="DQ193" s="12" t="s">
        <v>213</v>
      </c>
      <c r="DR193" s="12" t="s">
        <v>213</v>
      </c>
      <c r="DS193" s="12" t="s">
        <v>213</v>
      </c>
      <c r="DT193" s="12" t="s">
        <v>73</v>
      </c>
      <c r="DU193" s="25"/>
      <c r="DV193" s="11" t="s">
        <v>3354</v>
      </c>
      <c r="DW193" s="11" t="s">
        <v>9216</v>
      </c>
      <c r="DX193" s="13" t="s">
        <v>9885</v>
      </c>
      <c r="DY193" s="12" t="s">
        <v>9037</v>
      </c>
      <c r="DZ193" s="12" t="s">
        <v>9038</v>
      </c>
      <c r="EA193" s="14">
        <v>44521</v>
      </c>
      <c r="EB193" s="14">
        <v>45248</v>
      </c>
      <c r="EC193" s="14">
        <v>45346</v>
      </c>
      <c r="ED193" s="14">
        <v>45346</v>
      </c>
      <c r="EE193" s="136" t="b">
        <f>Table4[[#This Row],[Laatst gewijzigd op]]=Table4[[#This Row],[LastModifiedOn21]]</f>
        <v>1</v>
      </c>
      <c r="EF193" s="97"/>
    </row>
    <row r="194" spans="1:136" s="15" customFormat="1" ht="12.75" customHeight="1">
      <c r="A194" s="96">
        <v>192</v>
      </c>
      <c r="B194" s="44" t="s">
        <v>3356</v>
      </c>
      <c r="C194" s="44" t="s">
        <v>3356</v>
      </c>
      <c r="D194" s="44" t="b">
        <f t="shared" si="56"/>
        <v>1</v>
      </c>
      <c r="E194" s="44" t="s">
        <v>3357</v>
      </c>
      <c r="F194" s="44" t="s">
        <v>3358</v>
      </c>
      <c r="G194" s="44" t="s">
        <v>3358</v>
      </c>
      <c r="H194" s="44" t="b">
        <f t="shared" si="57"/>
        <v>1</v>
      </c>
      <c r="I194" s="11" t="s">
        <v>3359</v>
      </c>
      <c r="J194" s="12">
        <v>6064</v>
      </c>
      <c r="K194" s="12">
        <v>4480</v>
      </c>
      <c r="L194" s="13" t="s">
        <v>3360</v>
      </c>
      <c r="M194" s="13" t="s">
        <v>8875</v>
      </c>
      <c r="N194" s="13" t="s">
        <v>8876</v>
      </c>
      <c r="O194" s="13" t="s">
        <v>2883</v>
      </c>
      <c r="P194" s="25"/>
      <c r="Q194" s="11" t="s">
        <v>1317</v>
      </c>
      <c r="R194" s="11" t="s">
        <v>1317</v>
      </c>
      <c r="S194" s="11" t="b">
        <f t="shared" si="58"/>
        <v>1</v>
      </c>
      <c r="T194" s="11" t="s">
        <v>3361</v>
      </c>
      <c r="U194" s="11" t="s">
        <v>1319</v>
      </c>
      <c r="V194" s="11" t="s">
        <v>1319</v>
      </c>
      <c r="W194" s="11" t="b">
        <f t="shared" si="59"/>
        <v>1</v>
      </c>
      <c r="X194" s="11" t="s">
        <v>1421</v>
      </c>
      <c r="Y194" s="11" t="s">
        <v>1421</v>
      </c>
      <c r="Z194" s="11" t="b">
        <f t="shared" si="60"/>
        <v>1</v>
      </c>
      <c r="AA194" s="11" t="s">
        <v>1421</v>
      </c>
      <c r="AB194" s="11" t="s">
        <v>1421</v>
      </c>
      <c r="AC194" s="11" t="s">
        <v>1421</v>
      </c>
      <c r="AD194" s="11" t="b">
        <f t="shared" si="61"/>
        <v>1</v>
      </c>
      <c r="AE194" s="16" t="s">
        <v>1321</v>
      </c>
      <c r="AF194" s="11" t="s">
        <v>1321</v>
      </c>
      <c r="AG194" s="11" t="b">
        <f t="shared" si="62"/>
        <v>1</v>
      </c>
      <c r="AH194" s="16" t="s">
        <v>3362</v>
      </c>
      <c r="AI194" s="11" t="s">
        <v>3363</v>
      </c>
      <c r="AJ194" s="11" t="s">
        <v>3363</v>
      </c>
      <c r="AK194" s="11" t="b">
        <f t="shared" si="63"/>
        <v>1</v>
      </c>
      <c r="AL194" s="12" t="s">
        <v>63</v>
      </c>
      <c r="AM194" s="11" t="s">
        <v>63</v>
      </c>
      <c r="AN194" s="11" t="b">
        <f t="shared" si="64"/>
        <v>1</v>
      </c>
      <c r="AO194" s="19" t="s">
        <v>63</v>
      </c>
      <c r="AP194" s="12" t="s">
        <v>63</v>
      </c>
      <c r="AQ194" s="11" t="s">
        <v>63</v>
      </c>
      <c r="AR194" s="11" t="b">
        <f t="shared" si="65"/>
        <v>1</v>
      </c>
      <c r="AS194" s="11" t="s">
        <v>61</v>
      </c>
      <c r="AT194" s="11"/>
      <c r="AU194" s="11"/>
      <c r="AV194" s="11"/>
      <c r="AW194" s="12"/>
      <c r="AX194" s="12" t="s">
        <v>61</v>
      </c>
      <c r="AY194" s="12" t="s">
        <v>63</v>
      </c>
      <c r="AZ194" s="12" t="s">
        <v>63</v>
      </c>
      <c r="BA194" s="12" t="b">
        <f t="shared" si="66"/>
        <v>1</v>
      </c>
      <c r="BB194" s="12" t="s">
        <v>63</v>
      </c>
      <c r="BC194" s="12" t="s">
        <v>63</v>
      </c>
      <c r="BD194" s="12" t="s">
        <v>63</v>
      </c>
      <c r="BE194" s="12" t="b">
        <f t="shared" si="67"/>
        <v>1</v>
      </c>
      <c r="BF194" s="13" t="s">
        <v>3364</v>
      </c>
      <c r="BG194" s="13" t="s">
        <v>63</v>
      </c>
      <c r="BH194" s="11" t="s">
        <v>203</v>
      </c>
      <c r="BI194" s="11" t="s">
        <v>203</v>
      </c>
      <c r="BJ194" s="11" t="b">
        <f t="shared" si="68"/>
        <v>1</v>
      </c>
      <c r="BK194" s="11" t="s">
        <v>3365</v>
      </c>
      <c r="BL194" s="11" t="s">
        <v>3365</v>
      </c>
      <c r="BM194" s="11" t="b">
        <f t="shared" si="69"/>
        <v>1</v>
      </c>
      <c r="BN194" s="16" t="s">
        <v>3366</v>
      </c>
      <c r="BO194" s="11" t="s">
        <v>3367</v>
      </c>
      <c r="BP194" s="11" t="s">
        <v>3367</v>
      </c>
      <c r="BQ194" s="11" t="b">
        <f t="shared" si="70"/>
        <v>1</v>
      </c>
      <c r="BR194" s="11" t="s">
        <v>203</v>
      </c>
      <c r="BS194" s="11" t="s">
        <v>203</v>
      </c>
      <c r="BT194" s="11" t="b">
        <f t="shared" si="71"/>
        <v>1</v>
      </c>
      <c r="BU194" s="11" t="s">
        <v>3368</v>
      </c>
      <c r="BV194" s="12" t="s">
        <v>3368</v>
      </c>
      <c r="BW194" s="12" t="b">
        <f t="shared" si="72"/>
        <v>1</v>
      </c>
      <c r="BX194" s="16" t="s">
        <v>3369</v>
      </c>
      <c r="BY194" s="11" t="s">
        <v>3367</v>
      </c>
      <c r="BZ194" s="12" t="s">
        <v>3367</v>
      </c>
      <c r="CA194" s="12" t="b">
        <f t="shared" si="73"/>
        <v>1</v>
      </c>
      <c r="CB194" s="16" t="s">
        <v>203</v>
      </c>
      <c r="CC194" s="11" t="s">
        <v>203</v>
      </c>
      <c r="CD194" s="11" t="b">
        <f t="shared" si="74"/>
        <v>1</v>
      </c>
      <c r="CE194" s="16" t="s">
        <v>3370</v>
      </c>
      <c r="CF194" s="12" t="s">
        <v>3370</v>
      </c>
      <c r="CG194" s="12" t="b">
        <f t="shared" si="75"/>
        <v>1</v>
      </c>
      <c r="CH194" s="16" t="s">
        <v>3371</v>
      </c>
      <c r="CI194" s="16" t="s">
        <v>3367</v>
      </c>
      <c r="CJ194" s="12" t="s">
        <v>3367</v>
      </c>
      <c r="CK194" s="12" t="b">
        <f t="shared" si="76"/>
        <v>1</v>
      </c>
      <c r="CL194" s="25"/>
      <c r="CM194" s="11" t="s">
        <v>135</v>
      </c>
      <c r="CN194" s="11" t="s">
        <v>3372</v>
      </c>
      <c r="CO194" s="11" t="b">
        <f t="shared" si="77"/>
        <v>0</v>
      </c>
      <c r="CP194" s="11" t="s">
        <v>9886</v>
      </c>
      <c r="CQ194" s="12" t="s">
        <v>1327</v>
      </c>
      <c r="CR194" s="12" t="b">
        <f t="shared" si="78"/>
        <v>0</v>
      </c>
      <c r="CS194" s="11" t="b">
        <v>0</v>
      </c>
      <c r="CT194" s="11" t="s">
        <v>114</v>
      </c>
      <c r="CU194" s="11" t="b">
        <f t="shared" si="79"/>
        <v>1</v>
      </c>
      <c r="CV194" s="12">
        <v>80</v>
      </c>
      <c r="CW194" s="12" t="s">
        <v>63</v>
      </c>
      <c r="CX194" s="12" t="b">
        <f t="shared" si="80"/>
        <v>0</v>
      </c>
      <c r="CY194" s="25"/>
      <c r="CZ194" s="11" t="s">
        <v>211</v>
      </c>
      <c r="DA194" s="11" t="s">
        <v>211</v>
      </c>
      <c r="DB194" s="11" t="b">
        <f t="shared" si="81"/>
        <v>1</v>
      </c>
      <c r="DC194" s="11" t="s">
        <v>212</v>
      </c>
      <c r="DD194" s="12" t="s">
        <v>213</v>
      </c>
      <c r="DE194" s="12" t="s">
        <v>213</v>
      </c>
      <c r="DF194" s="13" t="b">
        <f t="shared" si="82"/>
        <v>1</v>
      </c>
      <c r="DG194" s="12" t="s">
        <v>213</v>
      </c>
      <c r="DH194" s="12" t="s">
        <v>213</v>
      </c>
      <c r="DI194" s="12" t="b">
        <f t="shared" si="83"/>
        <v>1</v>
      </c>
      <c r="DJ194" s="12" t="s">
        <v>213</v>
      </c>
      <c r="DK194" s="12" t="s">
        <v>213</v>
      </c>
      <c r="DL194" s="12" t="s">
        <v>213</v>
      </c>
      <c r="DM194" s="12" t="s">
        <v>213</v>
      </c>
      <c r="DN194" s="12" t="s">
        <v>73</v>
      </c>
      <c r="DO194" s="12" t="s">
        <v>213</v>
      </c>
      <c r="DP194" s="12" t="s">
        <v>73</v>
      </c>
      <c r="DQ194" s="12" t="s">
        <v>213</v>
      </c>
      <c r="DR194" s="12" t="s">
        <v>213</v>
      </c>
      <c r="DS194" s="12" t="s">
        <v>213</v>
      </c>
      <c r="DT194" s="12" t="s">
        <v>73</v>
      </c>
      <c r="DU194" s="25"/>
      <c r="DV194" s="11" t="s">
        <v>3374</v>
      </c>
      <c r="DW194" s="11" t="s">
        <v>9324</v>
      </c>
      <c r="DX194" s="13" t="s">
        <v>9887</v>
      </c>
      <c r="DY194" s="12" t="s">
        <v>9037</v>
      </c>
      <c r="DZ194" s="12" t="s">
        <v>9038</v>
      </c>
      <c r="EA194" s="14">
        <v>44521</v>
      </c>
      <c r="EB194" s="14" t="s">
        <v>63</v>
      </c>
      <c r="EC194" s="14">
        <v>45346</v>
      </c>
      <c r="ED194" s="14">
        <v>45346</v>
      </c>
      <c r="EE194" s="136" t="b">
        <f>Table4[[#This Row],[Laatst gewijzigd op]]=Table4[[#This Row],[LastModifiedOn21]]</f>
        <v>1</v>
      </c>
      <c r="EF194" s="97"/>
    </row>
    <row r="195" spans="1:136" s="15" customFormat="1" ht="12.75" customHeight="1">
      <c r="A195" s="96">
        <v>193</v>
      </c>
      <c r="B195" s="44" t="s">
        <v>3376</v>
      </c>
      <c r="C195" s="44" t="s">
        <v>3377</v>
      </c>
      <c r="D195" s="44" t="b">
        <f t="shared" ref="D195:D258" si="84">B195=C195</f>
        <v>0</v>
      </c>
      <c r="E195" s="44" t="s">
        <v>3378</v>
      </c>
      <c r="F195" s="44" t="s">
        <v>3379</v>
      </c>
      <c r="G195" s="44" t="s">
        <v>3379</v>
      </c>
      <c r="H195" s="44" t="b">
        <f t="shared" ref="H195:H258" si="85">F195=G195</f>
        <v>1</v>
      </c>
      <c r="I195" s="11" t="s">
        <v>3380</v>
      </c>
      <c r="J195" s="12">
        <v>3863</v>
      </c>
      <c r="K195" s="12">
        <v>3662</v>
      </c>
      <c r="L195" s="13" t="s">
        <v>3381</v>
      </c>
      <c r="M195" s="13" t="s">
        <v>8875</v>
      </c>
      <c r="N195" s="13" t="s">
        <v>8876</v>
      </c>
      <c r="O195" s="13" t="s">
        <v>2883</v>
      </c>
      <c r="P195" s="25"/>
      <c r="Q195" s="11" t="s">
        <v>3382</v>
      </c>
      <c r="R195" s="11" t="s">
        <v>3382</v>
      </c>
      <c r="S195" s="11" t="b">
        <f t="shared" ref="S195:S258" si="86">Q195=R195</f>
        <v>1</v>
      </c>
      <c r="T195" s="11" t="s">
        <v>3383</v>
      </c>
      <c r="U195" s="11" t="s">
        <v>3384</v>
      </c>
      <c r="V195" s="11" t="s">
        <v>3384</v>
      </c>
      <c r="W195" s="11" t="b">
        <f t="shared" ref="W195:W258" si="87">U195=V195</f>
        <v>1</v>
      </c>
      <c r="X195" s="11" t="s">
        <v>3385</v>
      </c>
      <c r="Y195" s="11" t="s">
        <v>3385</v>
      </c>
      <c r="Z195" s="11" t="b">
        <f t="shared" ref="Z195:Z258" si="88">X195=Y195</f>
        <v>1</v>
      </c>
      <c r="AA195" s="11" t="s">
        <v>3385</v>
      </c>
      <c r="AB195" s="11" t="s">
        <v>3385</v>
      </c>
      <c r="AC195" s="11" t="s">
        <v>3385</v>
      </c>
      <c r="AD195" s="11" t="b">
        <f t="shared" ref="AD195:AD258" si="89">AB195=AC195</f>
        <v>1</v>
      </c>
      <c r="AE195" s="16" t="s">
        <v>3386</v>
      </c>
      <c r="AF195" s="11" t="s">
        <v>3386</v>
      </c>
      <c r="AG195" s="11" t="b">
        <f t="shared" ref="AG195:AG258" si="90">AE195=AF195</f>
        <v>1</v>
      </c>
      <c r="AH195" s="16" t="s">
        <v>2998</v>
      </c>
      <c r="AI195" s="11" t="s">
        <v>3387</v>
      </c>
      <c r="AJ195" s="11" t="s">
        <v>3387</v>
      </c>
      <c r="AK195" s="11" t="b">
        <f t="shared" ref="AK195:AK258" si="91">AI195=AJ195</f>
        <v>1</v>
      </c>
      <c r="AL195" s="11" t="s">
        <v>3388</v>
      </c>
      <c r="AM195" s="11" t="s">
        <v>3388</v>
      </c>
      <c r="AN195" s="11" t="b">
        <f t="shared" ref="AN195:AN258" si="92">AL195=AM195</f>
        <v>1</v>
      </c>
      <c r="AO195" s="16" t="s">
        <v>3389</v>
      </c>
      <c r="AP195" s="11" t="s">
        <v>3390</v>
      </c>
      <c r="AQ195" s="11" t="s">
        <v>3390</v>
      </c>
      <c r="AR195" s="11" t="b">
        <f t="shared" ref="AR195:AR258" si="93">AP195=AQ195</f>
        <v>1</v>
      </c>
      <c r="AS195" s="11" t="s">
        <v>61</v>
      </c>
      <c r="AT195" s="11"/>
      <c r="AU195" s="11"/>
      <c r="AV195" s="11"/>
      <c r="AW195" s="11"/>
      <c r="AX195" s="12" t="s">
        <v>61</v>
      </c>
      <c r="AY195" s="11" t="s">
        <v>9888</v>
      </c>
      <c r="AZ195" s="12" t="s">
        <v>63</v>
      </c>
      <c r="BA195" s="12" t="b">
        <f t="shared" ref="BA195:BA258" si="94">AY195=AZ195</f>
        <v>0</v>
      </c>
      <c r="BB195" s="12" t="s">
        <v>63</v>
      </c>
      <c r="BC195" s="11" t="s">
        <v>9889</v>
      </c>
      <c r="BD195" s="12" t="s">
        <v>63</v>
      </c>
      <c r="BE195" s="12" t="b">
        <f t="shared" ref="BE195:BE258" si="95">BC195=BD195</f>
        <v>0</v>
      </c>
      <c r="BF195" s="13" t="s">
        <v>3391</v>
      </c>
      <c r="BG195" s="13" t="s">
        <v>3392</v>
      </c>
      <c r="BH195" s="11" t="s">
        <v>203</v>
      </c>
      <c r="BI195" s="11" t="s">
        <v>203</v>
      </c>
      <c r="BJ195" s="11" t="b">
        <f t="shared" ref="BJ195:BJ258" si="96">BH195=BI195</f>
        <v>1</v>
      </c>
      <c r="BK195" s="11" t="s">
        <v>2920</v>
      </c>
      <c r="BL195" s="11" t="s">
        <v>2943</v>
      </c>
      <c r="BM195" s="11" t="b">
        <f t="shared" ref="BM195:BM258" si="97">BK195=BL195</f>
        <v>0</v>
      </c>
      <c r="BN195" s="16" t="s">
        <v>2921</v>
      </c>
      <c r="BO195" s="11" t="s">
        <v>9783</v>
      </c>
      <c r="BP195" s="11" t="s">
        <v>2922</v>
      </c>
      <c r="BQ195" s="11" t="b">
        <f t="shared" ref="BQ195:BQ258" si="98">BO195=BP195</f>
        <v>0</v>
      </c>
      <c r="BR195" s="11" t="s">
        <v>254</v>
      </c>
      <c r="BS195" s="11" t="s">
        <v>254</v>
      </c>
      <c r="BT195" s="11" t="b">
        <f t="shared" ref="BT195:BT258" si="99">BR195=BS195</f>
        <v>1</v>
      </c>
      <c r="BU195" s="12" t="s">
        <v>63</v>
      </c>
      <c r="BV195" s="12" t="s">
        <v>63</v>
      </c>
      <c r="BW195" s="12" t="b">
        <f t="shared" ref="BW195:BW258" si="100">BU195=BV195</f>
        <v>1</v>
      </c>
      <c r="BX195" s="19" t="s">
        <v>63</v>
      </c>
      <c r="BY195" s="12" t="s">
        <v>63</v>
      </c>
      <c r="BZ195" s="12" t="s">
        <v>63</v>
      </c>
      <c r="CA195" s="12" t="b">
        <f t="shared" ref="CA195:CA258" si="101">BY195=BZ195</f>
        <v>1</v>
      </c>
      <c r="CB195" s="16" t="s">
        <v>254</v>
      </c>
      <c r="CC195" s="11" t="s">
        <v>254</v>
      </c>
      <c r="CD195" s="11" t="b">
        <f t="shared" ref="CD195:CD258" si="102">CB195=CC195</f>
        <v>1</v>
      </c>
      <c r="CE195" s="19" t="s">
        <v>63</v>
      </c>
      <c r="CF195" s="12" t="s">
        <v>63</v>
      </c>
      <c r="CG195" s="12" t="b">
        <f t="shared" ref="CG195:CG258" si="103">CE195=CF195</f>
        <v>1</v>
      </c>
      <c r="CH195" s="19" t="s">
        <v>63</v>
      </c>
      <c r="CI195" s="19" t="s">
        <v>63</v>
      </c>
      <c r="CJ195" s="12" t="s">
        <v>63</v>
      </c>
      <c r="CK195" s="12" t="b">
        <f t="shared" ref="CK195:CK258" si="104">CI195=CJ195</f>
        <v>1</v>
      </c>
      <c r="CL195" s="25"/>
      <c r="CM195" s="11" t="s">
        <v>135</v>
      </c>
      <c r="CN195" s="11" t="s">
        <v>67</v>
      </c>
      <c r="CO195" s="11" t="b">
        <f t="shared" ref="CO195:CO258" si="105">CM195=CN195</f>
        <v>0</v>
      </c>
      <c r="CP195" s="11" t="s">
        <v>3393</v>
      </c>
      <c r="CQ195" s="12" t="s">
        <v>3394</v>
      </c>
      <c r="CR195" s="12" t="b">
        <f t="shared" ref="CR195:CR258" si="106">CP195=CQ195</f>
        <v>1</v>
      </c>
      <c r="CS195" s="11" t="b">
        <v>1</v>
      </c>
      <c r="CT195" s="11" t="s">
        <v>280</v>
      </c>
      <c r="CU195" s="11" t="b">
        <f t="shared" ref="CU195:CU258" si="107">(RIGHT(CT195,1)="*")=CS195</f>
        <v>1</v>
      </c>
      <c r="CV195" s="12" t="s">
        <v>369</v>
      </c>
      <c r="CW195" s="12" t="s">
        <v>369</v>
      </c>
      <c r="CX195" s="12" t="b">
        <f t="shared" ref="CX195:CX258" si="108">CV195=CW195</f>
        <v>1</v>
      </c>
      <c r="CY195" s="25"/>
      <c r="CZ195" s="11" t="s">
        <v>211</v>
      </c>
      <c r="DA195" s="11" t="s">
        <v>211</v>
      </c>
      <c r="DB195" s="11" t="b">
        <f t="shared" ref="DB195:DB258" si="109">CZ195=DA195</f>
        <v>1</v>
      </c>
      <c r="DC195" s="11" t="s">
        <v>212</v>
      </c>
      <c r="DD195" s="12" t="s">
        <v>213</v>
      </c>
      <c r="DE195" s="12" t="s">
        <v>213</v>
      </c>
      <c r="DF195" s="13" t="b">
        <f t="shared" ref="DF195:DF258" si="110">DD195=DE195</f>
        <v>1</v>
      </c>
      <c r="DG195" s="12" t="s">
        <v>213</v>
      </c>
      <c r="DH195" s="12" t="s">
        <v>213</v>
      </c>
      <c r="DI195" s="12" t="b">
        <f t="shared" ref="DI195:DI258" si="111">DG195=DH195</f>
        <v>1</v>
      </c>
      <c r="DJ195" s="12" t="s">
        <v>213</v>
      </c>
      <c r="DK195" s="12" t="s">
        <v>213</v>
      </c>
      <c r="DL195" s="12" t="s">
        <v>213</v>
      </c>
      <c r="DM195" s="12" t="s">
        <v>213</v>
      </c>
      <c r="DN195" s="12" t="s">
        <v>73</v>
      </c>
      <c r="DO195" s="12" t="s">
        <v>213</v>
      </c>
      <c r="DP195" s="12" t="s">
        <v>73</v>
      </c>
      <c r="DQ195" s="12" t="s">
        <v>213</v>
      </c>
      <c r="DR195" s="12" t="s">
        <v>213</v>
      </c>
      <c r="DS195" s="12" t="s">
        <v>213</v>
      </c>
      <c r="DT195" s="12" t="s">
        <v>73</v>
      </c>
      <c r="DU195" s="25"/>
      <c r="DV195" s="11" t="s">
        <v>3395</v>
      </c>
      <c r="DW195" s="11" t="s">
        <v>9890</v>
      </c>
      <c r="DX195" s="13" t="s">
        <v>9891</v>
      </c>
      <c r="DY195" s="12" t="s">
        <v>9037</v>
      </c>
      <c r="DZ195" s="12" t="s">
        <v>9038</v>
      </c>
      <c r="EA195" s="14" t="s">
        <v>63</v>
      </c>
      <c r="EB195" s="14">
        <v>45248</v>
      </c>
      <c r="EC195" s="14">
        <v>45346</v>
      </c>
      <c r="ED195" s="14">
        <v>45346</v>
      </c>
      <c r="EE195" s="136" t="b">
        <f>Table4[[#This Row],[Laatst gewijzigd op]]=Table4[[#This Row],[LastModifiedOn21]]</f>
        <v>1</v>
      </c>
      <c r="EF195" s="97"/>
    </row>
    <row r="196" spans="1:136" s="15" customFormat="1" ht="12.75" customHeight="1">
      <c r="A196" s="96">
        <v>194</v>
      </c>
      <c r="B196" s="44" t="s">
        <v>3397</v>
      </c>
      <c r="C196" s="44" t="s">
        <v>3398</v>
      </c>
      <c r="D196" s="44" t="b">
        <f t="shared" si="84"/>
        <v>0</v>
      </c>
      <c r="E196" s="44" t="s">
        <v>3399</v>
      </c>
      <c r="F196" s="44" t="s">
        <v>3400</v>
      </c>
      <c r="G196" s="44" t="s">
        <v>3400</v>
      </c>
      <c r="H196" s="44" t="b">
        <f t="shared" si="85"/>
        <v>1</v>
      </c>
      <c r="I196" s="11" t="s">
        <v>3401</v>
      </c>
      <c r="J196" s="12">
        <v>3880</v>
      </c>
      <c r="K196" s="12">
        <v>3673</v>
      </c>
      <c r="L196" s="13" t="s">
        <v>3402</v>
      </c>
      <c r="M196" s="13" t="s">
        <v>8875</v>
      </c>
      <c r="N196" s="13" t="s">
        <v>8876</v>
      </c>
      <c r="O196" s="13" t="s">
        <v>2883</v>
      </c>
      <c r="P196" s="25"/>
      <c r="Q196" s="11" t="s">
        <v>3403</v>
      </c>
      <c r="R196" s="11" t="s">
        <v>3403</v>
      </c>
      <c r="S196" s="11" t="b">
        <f t="shared" si="86"/>
        <v>1</v>
      </c>
      <c r="T196" s="11" t="s">
        <v>3404</v>
      </c>
      <c r="U196" s="11" t="s">
        <v>3405</v>
      </c>
      <c r="V196" s="11" t="s">
        <v>3405</v>
      </c>
      <c r="W196" s="11" t="b">
        <f t="shared" si="87"/>
        <v>1</v>
      </c>
      <c r="X196" s="11" t="s">
        <v>9892</v>
      </c>
      <c r="Y196" s="11" t="s">
        <v>9892</v>
      </c>
      <c r="Z196" s="11" t="b">
        <f t="shared" si="88"/>
        <v>1</v>
      </c>
      <c r="AA196" s="11" t="s">
        <v>9892</v>
      </c>
      <c r="AB196" s="11" t="s">
        <v>9892</v>
      </c>
      <c r="AC196" s="11" t="s">
        <v>9892</v>
      </c>
      <c r="AD196" s="11" t="b">
        <f t="shared" si="89"/>
        <v>1</v>
      </c>
      <c r="AE196" s="11" t="s">
        <v>3407</v>
      </c>
      <c r="AF196" s="11" t="s">
        <v>3407</v>
      </c>
      <c r="AG196" s="11" t="b">
        <f t="shared" si="90"/>
        <v>1</v>
      </c>
      <c r="AH196" s="11" t="s">
        <v>2998</v>
      </c>
      <c r="AI196" s="11" t="s">
        <v>9893</v>
      </c>
      <c r="AJ196" s="11" t="s">
        <v>9893</v>
      </c>
      <c r="AK196" s="11" t="b">
        <f t="shared" si="91"/>
        <v>1</v>
      </c>
      <c r="AL196" s="11" t="s">
        <v>9894</v>
      </c>
      <c r="AM196" s="11" t="s">
        <v>3409</v>
      </c>
      <c r="AN196" s="11" t="b">
        <f t="shared" si="92"/>
        <v>0</v>
      </c>
      <c r="AO196" s="16" t="s">
        <v>9895</v>
      </c>
      <c r="AP196" s="11" t="s">
        <v>9896</v>
      </c>
      <c r="AQ196" s="11" t="s">
        <v>3411</v>
      </c>
      <c r="AR196" s="11" t="b">
        <f t="shared" si="93"/>
        <v>0</v>
      </c>
      <c r="AS196" s="11" t="s">
        <v>61</v>
      </c>
      <c r="AT196" s="11"/>
      <c r="AU196" s="11"/>
      <c r="AV196" s="11"/>
      <c r="AW196" s="11"/>
      <c r="AX196" s="12" t="s">
        <v>61</v>
      </c>
      <c r="AY196" s="11" t="s">
        <v>9811</v>
      </c>
      <c r="AZ196" s="12" t="s">
        <v>3469</v>
      </c>
      <c r="BA196" s="12" t="b">
        <f t="shared" si="94"/>
        <v>0</v>
      </c>
      <c r="BB196" s="11" t="s">
        <v>3003</v>
      </c>
      <c r="BC196" s="11" t="s">
        <v>9811</v>
      </c>
      <c r="BD196" s="12" t="s">
        <v>63</v>
      </c>
      <c r="BE196" s="12" t="b">
        <f t="shared" si="95"/>
        <v>0</v>
      </c>
      <c r="BF196" s="13" t="s">
        <v>3412</v>
      </c>
      <c r="BG196" s="13" t="s">
        <v>3413</v>
      </c>
      <c r="BH196" s="11" t="s">
        <v>203</v>
      </c>
      <c r="BI196" s="11" t="s">
        <v>203</v>
      </c>
      <c r="BJ196" s="11" t="b">
        <f t="shared" si="96"/>
        <v>1</v>
      </c>
      <c r="BK196" s="11" t="s">
        <v>2920</v>
      </c>
      <c r="BL196" s="11" t="s">
        <v>2920</v>
      </c>
      <c r="BM196" s="11" t="b">
        <f t="shared" si="97"/>
        <v>1</v>
      </c>
      <c r="BN196" s="16" t="s">
        <v>2921</v>
      </c>
      <c r="BO196" s="11" t="s">
        <v>9783</v>
      </c>
      <c r="BP196" s="11" t="s">
        <v>2922</v>
      </c>
      <c r="BQ196" s="11" t="b">
        <f t="shared" si="98"/>
        <v>0</v>
      </c>
      <c r="BR196" s="11" t="s">
        <v>254</v>
      </c>
      <c r="BS196" s="11" t="s">
        <v>254</v>
      </c>
      <c r="BT196" s="11" t="b">
        <f t="shared" si="99"/>
        <v>1</v>
      </c>
      <c r="BU196" s="12" t="s">
        <v>63</v>
      </c>
      <c r="BV196" s="12" t="s">
        <v>63</v>
      </c>
      <c r="BW196" s="12" t="b">
        <f t="shared" si="100"/>
        <v>1</v>
      </c>
      <c r="BX196" s="19" t="s">
        <v>63</v>
      </c>
      <c r="BY196" s="12" t="s">
        <v>63</v>
      </c>
      <c r="BZ196" s="12" t="s">
        <v>63</v>
      </c>
      <c r="CA196" s="12" t="b">
        <f t="shared" si="101"/>
        <v>1</v>
      </c>
      <c r="CB196" s="16" t="s">
        <v>254</v>
      </c>
      <c r="CC196" s="11" t="s">
        <v>254</v>
      </c>
      <c r="CD196" s="11" t="b">
        <f t="shared" si="102"/>
        <v>1</v>
      </c>
      <c r="CE196" s="19" t="s">
        <v>63</v>
      </c>
      <c r="CF196" s="12" t="s">
        <v>63</v>
      </c>
      <c r="CG196" s="12" t="b">
        <f t="shared" si="103"/>
        <v>1</v>
      </c>
      <c r="CH196" s="19" t="s">
        <v>63</v>
      </c>
      <c r="CI196" s="19" t="s">
        <v>63</v>
      </c>
      <c r="CJ196" s="12" t="s">
        <v>63</v>
      </c>
      <c r="CK196" s="12" t="b">
        <f t="shared" si="104"/>
        <v>1</v>
      </c>
      <c r="CL196" s="25"/>
      <c r="CM196" s="11" t="s">
        <v>135</v>
      </c>
      <c r="CN196" s="11" t="s">
        <v>67</v>
      </c>
      <c r="CO196" s="11" t="b">
        <f t="shared" si="105"/>
        <v>0</v>
      </c>
      <c r="CP196" s="11" t="s">
        <v>9897</v>
      </c>
      <c r="CQ196" s="12" t="s">
        <v>9898</v>
      </c>
      <c r="CR196" s="12" t="b">
        <f t="shared" si="106"/>
        <v>1</v>
      </c>
      <c r="CS196" s="11" t="b">
        <v>0</v>
      </c>
      <c r="CT196" s="11" t="s">
        <v>69</v>
      </c>
      <c r="CU196" s="11" t="b">
        <f t="shared" si="107"/>
        <v>1</v>
      </c>
      <c r="CV196" s="12" t="s">
        <v>369</v>
      </c>
      <c r="CW196" s="12" t="s">
        <v>369</v>
      </c>
      <c r="CX196" s="12" t="b">
        <f t="shared" si="108"/>
        <v>1</v>
      </c>
      <c r="CY196" s="25"/>
      <c r="CZ196" s="11" t="s">
        <v>211</v>
      </c>
      <c r="DA196" s="11" t="s">
        <v>211</v>
      </c>
      <c r="DB196" s="11" t="b">
        <f t="shared" si="109"/>
        <v>1</v>
      </c>
      <c r="DC196" s="11" t="s">
        <v>212</v>
      </c>
      <c r="DD196" s="12" t="s">
        <v>213</v>
      </c>
      <c r="DE196" s="12" t="s">
        <v>213</v>
      </c>
      <c r="DF196" s="13" t="b">
        <f t="shared" si="110"/>
        <v>1</v>
      </c>
      <c r="DG196" s="12" t="s">
        <v>213</v>
      </c>
      <c r="DH196" s="12" t="s">
        <v>213</v>
      </c>
      <c r="DI196" s="12" t="b">
        <f t="shared" si="111"/>
        <v>1</v>
      </c>
      <c r="DJ196" s="12" t="s">
        <v>213</v>
      </c>
      <c r="DK196" s="12" t="s">
        <v>213</v>
      </c>
      <c r="DL196" s="12" t="s">
        <v>213</v>
      </c>
      <c r="DM196" s="12" t="s">
        <v>213</v>
      </c>
      <c r="DN196" s="12" t="s">
        <v>73</v>
      </c>
      <c r="DO196" s="12" t="s">
        <v>213</v>
      </c>
      <c r="DP196" s="12" t="s">
        <v>73</v>
      </c>
      <c r="DQ196" s="12" t="s">
        <v>213</v>
      </c>
      <c r="DR196" s="12" t="s">
        <v>213</v>
      </c>
      <c r="DS196" s="12" t="s">
        <v>213</v>
      </c>
      <c r="DT196" s="12" t="s">
        <v>73</v>
      </c>
      <c r="DU196" s="25"/>
      <c r="DV196" s="11" t="s">
        <v>3415</v>
      </c>
      <c r="DW196" s="11" t="s">
        <v>9899</v>
      </c>
      <c r="DX196" s="13" t="s">
        <v>9900</v>
      </c>
      <c r="DY196" s="12" t="s">
        <v>9037</v>
      </c>
      <c r="DZ196" s="12" t="s">
        <v>9038</v>
      </c>
      <c r="EA196" s="14" t="s">
        <v>63</v>
      </c>
      <c r="EB196" s="14">
        <v>45248</v>
      </c>
      <c r="EC196" s="14">
        <v>45346</v>
      </c>
      <c r="ED196" s="14">
        <v>45346</v>
      </c>
      <c r="EE196" s="136" t="b">
        <f>Table4[[#This Row],[Laatst gewijzigd op]]=Table4[[#This Row],[LastModifiedOn21]]</f>
        <v>1</v>
      </c>
      <c r="EF196" s="97"/>
    </row>
    <row r="197" spans="1:136" s="15" customFormat="1" ht="12.75" customHeight="1">
      <c r="A197" s="96">
        <v>195</v>
      </c>
      <c r="B197" s="44" t="s">
        <v>3417</v>
      </c>
      <c r="C197" s="44" t="s">
        <v>3417</v>
      </c>
      <c r="D197" s="44" t="b">
        <f t="shared" si="84"/>
        <v>1</v>
      </c>
      <c r="E197" s="44" t="s">
        <v>3418</v>
      </c>
      <c r="F197" s="44" t="s">
        <v>3419</v>
      </c>
      <c r="G197" s="44" t="s">
        <v>3419</v>
      </c>
      <c r="H197" s="44" t="b">
        <f t="shared" si="85"/>
        <v>1</v>
      </c>
      <c r="I197" s="11" t="s">
        <v>3420</v>
      </c>
      <c r="J197" s="12">
        <v>3883</v>
      </c>
      <c r="K197" s="12">
        <v>3676</v>
      </c>
      <c r="L197" s="13" t="s">
        <v>9901</v>
      </c>
      <c r="M197" s="13" t="s">
        <v>8875</v>
      </c>
      <c r="N197" s="13" t="s">
        <v>8876</v>
      </c>
      <c r="O197" s="13" t="s">
        <v>2883</v>
      </c>
      <c r="P197" s="25"/>
      <c r="Q197" s="11" t="s">
        <v>3422</v>
      </c>
      <c r="R197" s="11" t="s">
        <v>3422</v>
      </c>
      <c r="S197" s="11" t="b">
        <f t="shared" si="86"/>
        <v>1</v>
      </c>
      <c r="T197" s="11" t="s">
        <v>3423</v>
      </c>
      <c r="U197" s="11" t="s">
        <v>3424</v>
      </c>
      <c r="V197" s="11" t="s">
        <v>3424</v>
      </c>
      <c r="W197" s="11" t="b">
        <f t="shared" si="87"/>
        <v>1</v>
      </c>
      <c r="X197" s="23" t="s">
        <v>3425</v>
      </c>
      <c r="Y197" s="11" t="s">
        <v>3425</v>
      </c>
      <c r="Z197" s="11" t="b">
        <f t="shared" si="88"/>
        <v>1</v>
      </c>
      <c r="AA197" s="23" t="s">
        <v>3425</v>
      </c>
      <c r="AB197" s="23" t="s">
        <v>3425</v>
      </c>
      <c r="AC197" s="11" t="s">
        <v>3425</v>
      </c>
      <c r="AD197" s="11" t="b">
        <f t="shared" si="89"/>
        <v>1</v>
      </c>
      <c r="AE197" s="11" t="s">
        <v>3426</v>
      </c>
      <c r="AF197" s="11" t="s">
        <v>3426</v>
      </c>
      <c r="AG197" s="11" t="b">
        <f t="shared" si="90"/>
        <v>1</v>
      </c>
      <c r="AH197" s="11" t="s">
        <v>3427</v>
      </c>
      <c r="AI197" s="23" t="s">
        <v>3428</v>
      </c>
      <c r="AJ197" s="11" t="s">
        <v>3428</v>
      </c>
      <c r="AK197" s="11" t="b">
        <f t="shared" si="91"/>
        <v>1</v>
      </c>
      <c r="AL197" s="11" t="s">
        <v>9902</v>
      </c>
      <c r="AM197" s="11" t="s">
        <v>3429</v>
      </c>
      <c r="AN197" s="11" t="b">
        <f t="shared" si="92"/>
        <v>0</v>
      </c>
      <c r="AO197" s="16" t="s">
        <v>3430</v>
      </c>
      <c r="AP197" s="11" t="s">
        <v>3431</v>
      </c>
      <c r="AQ197" s="11" t="s">
        <v>3431</v>
      </c>
      <c r="AR197" s="11" t="b">
        <f t="shared" si="93"/>
        <v>1</v>
      </c>
      <c r="AS197" s="11" t="s">
        <v>61</v>
      </c>
      <c r="AT197" s="11"/>
      <c r="AU197" s="11"/>
      <c r="AV197" s="11"/>
      <c r="AW197" s="12"/>
      <c r="AX197" s="12" t="s">
        <v>61</v>
      </c>
      <c r="AY197" s="12" t="s">
        <v>63</v>
      </c>
      <c r="AZ197" s="12" t="s">
        <v>63</v>
      </c>
      <c r="BA197" s="12" t="b">
        <f t="shared" si="94"/>
        <v>1</v>
      </c>
      <c r="BB197" s="12" t="s">
        <v>63</v>
      </c>
      <c r="BC197" s="12" t="s">
        <v>63</v>
      </c>
      <c r="BD197" s="12" t="s">
        <v>63</v>
      </c>
      <c r="BE197" s="12" t="b">
        <f t="shared" si="95"/>
        <v>1</v>
      </c>
      <c r="BF197" s="13" t="s">
        <v>63</v>
      </c>
      <c r="BG197" s="13" t="s">
        <v>3432</v>
      </c>
      <c r="BH197" s="11" t="s">
        <v>254</v>
      </c>
      <c r="BI197" s="11" t="s">
        <v>254</v>
      </c>
      <c r="BJ197" s="11" t="b">
        <f t="shared" si="96"/>
        <v>1</v>
      </c>
      <c r="BK197" s="11" t="s">
        <v>63</v>
      </c>
      <c r="BL197" s="11" t="s">
        <v>63</v>
      </c>
      <c r="BM197" s="11" t="b">
        <f t="shared" si="97"/>
        <v>1</v>
      </c>
      <c r="BN197" s="12" t="s">
        <v>63</v>
      </c>
      <c r="BO197" s="12" t="s">
        <v>63</v>
      </c>
      <c r="BP197" s="11" t="s">
        <v>63</v>
      </c>
      <c r="BQ197" s="11" t="b">
        <f t="shared" si="98"/>
        <v>1</v>
      </c>
      <c r="BR197" s="11" t="s">
        <v>254</v>
      </c>
      <c r="BS197" s="11" t="s">
        <v>254</v>
      </c>
      <c r="BT197" s="11" t="b">
        <f t="shared" si="99"/>
        <v>1</v>
      </c>
      <c r="BU197" s="12" t="s">
        <v>63</v>
      </c>
      <c r="BV197" s="12" t="s">
        <v>63</v>
      </c>
      <c r="BW197" s="12" t="b">
        <f t="shared" si="100"/>
        <v>1</v>
      </c>
      <c r="BX197" s="19" t="s">
        <v>63</v>
      </c>
      <c r="BY197" s="12" t="s">
        <v>63</v>
      </c>
      <c r="BZ197" s="12" t="s">
        <v>63</v>
      </c>
      <c r="CA197" s="12" t="b">
        <f t="shared" si="101"/>
        <v>1</v>
      </c>
      <c r="CB197" s="16" t="s">
        <v>254</v>
      </c>
      <c r="CC197" s="11" t="s">
        <v>254</v>
      </c>
      <c r="CD197" s="11" t="b">
        <f t="shared" si="102"/>
        <v>1</v>
      </c>
      <c r="CE197" s="19" t="s">
        <v>63</v>
      </c>
      <c r="CF197" s="12" t="s">
        <v>63</v>
      </c>
      <c r="CG197" s="12" t="b">
        <f t="shared" si="103"/>
        <v>1</v>
      </c>
      <c r="CH197" s="19" t="s">
        <v>63</v>
      </c>
      <c r="CI197" s="19" t="s">
        <v>63</v>
      </c>
      <c r="CJ197" s="12" t="s">
        <v>63</v>
      </c>
      <c r="CK197" s="12" t="b">
        <f t="shared" si="104"/>
        <v>1</v>
      </c>
      <c r="CL197" s="25"/>
      <c r="CM197" s="11" t="s">
        <v>67</v>
      </c>
      <c r="CN197" s="11" t="s">
        <v>3433</v>
      </c>
      <c r="CO197" s="11" t="b">
        <f t="shared" si="105"/>
        <v>0</v>
      </c>
      <c r="CP197" s="12" t="s">
        <v>63</v>
      </c>
      <c r="CQ197" s="12" t="s">
        <v>63</v>
      </c>
      <c r="CR197" s="12" t="b">
        <f t="shared" si="106"/>
        <v>1</v>
      </c>
      <c r="CS197" s="11" t="b">
        <v>1</v>
      </c>
      <c r="CT197" s="11" t="s">
        <v>280</v>
      </c>
      <c r="CU197" s="11" t="b">
        <f t="shared" si="107"/>
        <v>1</v>
      </c>
      <c r="CV197" s="12">
        <v>1000</v>
      </c>
      <c r="CW197" s="12" t="s">
        <v>63</v>
      </c>
      <c r="CX197" s="12" t="b">
        <f t="shared" si="108"/>
        <v>0</v>
      </c>
      <c r="CY197" s="25"/>
      <c r="CZ197" s="11" t="s">
        <v>211</v>
      </c>
      <c r="DA197" s="11" t="s">
        <v>211</v>
      </c>
      <c r="DB197" s="11" t="b">
        <f t="shared" si="109"/>
        <v>1</v>
      </c>
      <c r="DC197" s="11" t="s">
        <v>212</v>
      </c>
      <c r="DD197" s="12" t="s">
        <v>213</v>
      </c>
      <c r="DE197" s="12" t="s">
        <v>213</v>
      </c>
      <c r="DF197" s="13" t="b">
        <f t="shared" si="110"/>
        <v>1</v>
      </c>
      <c r="DG197" s="12" t="s">
        <v>213</v>
      </c>
      <c r="DH197" s="12" t="s">
        <v>213</v>
      </c>
      <c r="DI197" s="12" t="b">
        <f t="shared" si="111"/>
        <v>1</v>
      </c>
      <c r="DJ197" s="12" t="s">
        <v>213</v>
      </c>
      <c r="DK197" s="12" t="s">
        <v>213</v>
      </c>
      <c r="DL197" s="12" t="s">
        <v>213</v>
      </c>
      <c r="DM197" s="12" t="s">
        <v>213</v>
      </c>
      <c r="DN197" s="12" t="s">
        <v>73</v>
      </c>
      <c r="DO197" s="12" t="s">
        <v>213</v>
      </c>
      <c r="DP197" s="12" t="s">
        <v>73</v>
      </c>
      <c r="DQ197" s="12" t="s">
        <v>213</v>
      </c>
      <c r="DR197" s="12" t="s">
        <v>213</v>
      </c>
      <c r="DS197" s="12" t="s">
        <v>213</v>
      </c>
      <c r="DT197" s="12" t="s">
        <v>73</v>
      </c>
      <c r="DU197" s="25"/>
      <c r="DV197" s="11" t="s">
        <v>3434</v>
      </c>
      <c r="DW197" s="11" t="s">
        <v>9076</v>
      </c>
      <c r="DX197" s="13" t="s">
        <v>9903</v>
      </c>
      <c r="DY197" s="12" t="s">
        <v>9037</v>
      </c>
      <c r="DZ197" s="12" t="s">
        <v>9038</v>
      </c>
      <c r="EA197" s="14" t="s">
        <v>63</v>
      </c>
      <c r="EB197" s="14">
        <v>45248</v>
      </c>
      <c r="EC197" s="14">
        <v>45346</v>
      </c>
      <c r="ED197" s="14">
        <v>45346</v>
      </c>
      <c r="EE197" s="136" t="b">
        <f>Table4[[#This Row],[Laatst gewijzigd op]]=Table4[[#This Row],[LastModifiedOn21]]</f>
        <v>1</v>
      </c>
      <c r="EF197" s="97"/>
    </row>
    <row r="198" spans="1:136" s="15" customFormat="1" ht="12.75" customHeight="1">
      <c r="A198" s="96">
        <v>196</v>
      </c>
      <c r="B198" s="44" t="s">
        <v>3436</v>
      </c>
      <c r="C198" s="44" t="s">
        <v>3436</v>
      </c>
      <c r="D198" s="44" t="b">
        <f t="shared" si="84"/>
        <v>1</v>
      </c>
      <c r="E198" s="44" t="s">
        <v>3437</v>
      </c>
      <c r="F198" s="44" t="s">
        <v>3438</v>
      </c>
      <c r="G198" s="44" t="s">
        <v>3438</v>
      </c>
      <c r="H198" s="44" t="b">
        <f t="shared" si="85"/>
        <v>1</v>
      </c>
      <c r="I198" s="11" t="s">
        <v>3439</v>
      </c>
      <c r="J198" s="12">
        <v>6072</v>
      </c>
      <c r="K198" s="12">
        <v>3676</v>
      </c>
      <c r="L198" s="13" t="s">
        <v>3440</v>
      </c>
      <c r="M198" s="13" t="s">
        <v>8875</v>
      </c>
      <c r="N198" s="13" t="s">
        <v>8876</v>
      </c>
      <c r="O198" s="13" t="s">
        <v>2883</v>
      </c>
      <c r="P198" s="25"/>
      <c r="Q198" s="11" t="s">
        <v>545</v>
      </c>
      <c r="R198" s="11" t="s">
        <v>545</v>
      </c>
      <c r="S198" s="11" t="b">
        <f t="shared" si="86"/>
        <v>1</v>
      </c>
      <c r="T198" s="11" t="s">
        <v>1945</v>
      </c>
      <c r="U198" s="11" t="s">
        <v>547</v>
      </c>
      <c r="V198" s="11" t="s">
        <v>547</v>
      </c>
      <c r="W198" s="11" t="b">
        <f t="shared" si="87"/>
        <v>1</v>
      </c>
      <c r="X198" s="11" t="s">
        <v>9139</v>
      </c>
      <c r="Y198" s="11" t="s">
        <v>548</v>
      </c>
      <c r="Z198" s="11" t="b">
        <f t="shared" si="88"/>
        <v>0</v>
      </c>
      <c r="AA198" s="11" t="s">
        <v>549</v>
      </c>
      <c r="AB198" s="11" t="s">
        <v>5696</v>
      </c>
      <c r="AC198" s="11" t="s">
        <v>548</v>
      </c>
      <c r="AD198" s="11" t="b">
        <f t="shared" si="89"/>
        <v>0</v>
      </c>
      <c r="AE198" s="11" t="s">
        <v>2411</v>
      </c>
      <c r="AF198" s="11" t="s">
        <v>3441</v>
      </c>
      <c r="AG198" s="11" t="b">
        <f t="shared" si="90"/>
        <v>0</v>
      </c>
      <c r="AH198" s="11" t="s">
        <v>9177</v>
      </c>
      <c r="AI198" s="11" t="s">
        <v>9141</v>
      </c>
      <c r="AJ198" s="11" t="s">
        <v>9141</v>
      </c>
      <c r="AK198" s="11" t="b">
        <f t="shared" si="91"/>
        <v>1</v>
      </c>
      <c r="AL198" s="12" t="s">
        <v>63</v>
      </c>
      <c r="AM198" s="11" t="s">
        <v>63</v>
      </c>
      <c r="AN198" s="11" t="b">
        <f t="shared" si="92"/>
        <v>1</v>
      </c>
      <c r="AO198" s="12" t="s">
        <v>63</v>
      </c>
      <c r="AP198" s="12" t="s">
        <v>63</v>
      </c>
      <c r="AQ198" s="11" t="s">
        <v>63</v>
      </c>
      <c r="AR198" s="11" t="b">
        <f t="shared" si="93"/>
        <v>1</v>
      </c>
      <c r="AS198" s="11" t="s">
        <v>61</v>
      </c>
      <c r="AT198" s="11"/>
      <c r="AU198" s="11"/>
      <c r="AV198" s="11"/>
      <c r="AW198" s="12"/>
      <c r="AX198" s="12" t="s">
        <v>61</v>
      </c>
      <c r="AY198" s="12" t="s">
        <v>63</v>
      </c>
      <c r="AZ198" s="12" t="s">
        <v>63</v>
      </c>
      <c r="BA198" s="12" t="b">
        <f t="shared" si="94"/>
        <v>1</v>
      </c>
      <c r="BB198" s="12" t="s">
        <v>63</v>
      </c>
      <c r="BC198" s="12" t="s">
        <v>63</v>
      </c>
      <c r="BD198" s="12" t="s">
        <v>63</v>
      </c>
      <c r="BE198" s="12" t="b">
        <f t="shared" si="95"/>
        <v>1</v>
      </c>
      <c r="BF198" s="13" t="s">
        <v>3442</v>
      </c>
      <c r="BG198" s="13" t="s">
        <v>63</v>
      </c>
      <c r="BH198" s="11" t="s">
        <v>203</v>
      </c>
      <c r="BI198" s="11" t="s">
        <v>203</v>
      </c>
      <c r="BJ198" s="11" t="b">
        <f t="shared" si="96"/>
        <v>1</v>
      </c>
      <c r="BK198" s="11" t="s">
        <v>9904</v>
      </c>
      <c r="BL198" s="11" t="s">
        <v>3443</v>
      </c>
      <c r="BM198" s="11" t="b">
        <f t="shared" si="97"/>
        <v>0</v>
      </c>
      <c r="BN198" s="11" t="s">
        <v>3444</v>
      </c>
      <c r="BO198" s="13" t="s">
        <v>3445</v>
      </c>
      <c r="BP198" s="11" t="s">
        <v>3446</v>
      </c>
      <c r="BQ198" s="11" t="b">
        <f t="shared" si="98"/>
        <v>0</v>
      </c>
      <c r="BR198" s="11" t="s">
        <v>203</v>
      </c>
      <c r="BS198" s="11" t="s">
        <v>203</v>
      </c>
      <c r="BT198" s="11" t="b">
        <f t="shared" si="99"/>
        <v>1</v>
      </c>
      <c r="BU198" s="11" t="s">
        <v>9904</v>
      </c>
      <c r="BV198" s="12" t="s">
        <v>3447</v>
      </c>
      <c r="BW198" s="12" t="b">
        <f t="shared" si="100"/>
        <v>0</v>
      </c>
      <c r="BX198" s="11" t="s">
        <v>3444</v>
      </c>
      <c r="BY198" s="13" t="s">
        <v>3445</v>
      </c>
      <c r="BZ198" s="12" t="s">
        <v>3448</v>
      </c>
      <c r="CA198" s="12" t="b">
        <f t="shared" si="101"/>
        <v>0</v>
      </c>
      <c r="CB198" s="11" t="s">
        <v>203</v>
      </c>
      <c r="CC198" s="11" t="s">
        <v>203</v>
      </c>
      <c r="CD198" s="11" t="b">
        <f t="shared" si="102"/>
        <v>1</v>
      </c>
      <c r="CE198" s="11" t="s">
        <v>9904</v>
      </c>
      <c r="CF198" s="12" t="s">
        <v>3449</v>
      </c>
      <c r="CG198" s="12" t="b">
        <f t="shared" si="103"/>
        <v>0</v>
      </c>
      <c r="CH198" s="11" t="s">
        <v>3444</v>
      </c>
      <c r="CI198" s="13" t="s">
        <v>3445</v>
      </c>
      <c r="CJ198" s="12" t="s">
        <v>3450</v>
      </c>
      <c r="CK198" s="12" t="b">
        <f t="shared" si="104"/>
        <v>0</v>
      </c>
      <c r="CL198" s="25"/>
      <c r="CM198" s="11" t="s">
        <v>135</v>
      </c>
      <c r="CN198" s="11" t="s">
        <v>67</v>
      </c>
      <c r="CO198" s="11" t="b">
        <f t="shared" si="105"/>
        <v>0</v>
      </c>
      <c r="CP198" s="11" t="s">
        <v>554</v>
      </c>
      <c r="CQ198" s="12" t="s">
        <v>63</v>
      </c>
      <c r="CR198" s="12" t="b">
        <f t="shared" si="106"/>
        <v>0</v>
      </c>
      <c r="CS198" s="11" t="b">
        <v>0</v>
      </c>
      <c r="CT198" s="11" t="s">
        <v>69</v>
      </c>
      <c r="CU198" s="11" t="b">
        <f t="shared" si="107"/>
        <v>1</v>
      </c>
      <c r="CV198" s="12" t="s">
        <v>63</v>
      </c>
      <c r="CW198" s="12" t="s">
        <v>281</v>
      </c>
      <c r="CX198" s="12" t="b">
        <f t="shared" si="108"/>
        <v>0</v>
      </c>
      <c r="CY198" s="11"/>
      <c r="CZ198" s="11" t="s">
        <v>211</v>
      </c>
      <c r="DA198" s="11" t="s">
        <v>211</v>
      </c>
      <c r="DB198" s="11" t="b">
        <f t="shared" si="109"/>
        <v>1</v>
      </c>
      <c r="DC198" s="11" t="s">
        <v>212</v>
      </c>
      <c r="DD198" s="12" t="s">
        <v>213</v>
      </c>
      <c r="DE198" s="12" t="s">
        <v>213</v>
      </c>
      <c r="DF198" s="13" t="b">
        <f t="shared" si="110"/>
        <v>1</v>
      </c>
      <c r="DG198" s="12" t="s">
        <v>213</v>
      </c>
      <c r="DH198" s="12" t="s">
        <v>213</v>
      </c>
      <c r="DI198" s="12" t="b">
        <f t="shared" si="111"/>
        <v>1</v>
      </c>
      <c r="DJ198" s="12" t="s">
        <v>213</v>
      </c>
      <c r="DK198" s="12" t="s">
        <v>213</v>
      </c>
      <c r="DL198" s="12" t="s">
        <v>213</v>
      </c>
      <c r="DM198" s="12" t="s">
        <v>213</v>
      </c>
      <c r="DN198" s="12" t="s">
        <v>73</v>
      </c>
      <c r="DO198" s="12" t="s">
        <v>213</v>
      </c>
      <c r="DP198" s="12" t="s">
        <v>73</v>
      </c>
      <c r="DQ198" s="12" t="s">
        <v>213</v>
      </c>
      <c r="DR198" s="12" t="s">
        <v>213</v>
      </c>
      <c r="DS198" s="12" t="s">
        <v>213</v>
      </c>
      <c r="DT198" s="12" t="s">
        <v>73</v>
      </c>
      <c r="DU198" s="25"/>
      <c r="DV198" s="11" t="s">
        <v>3451</v>
      </c>
      <c r="DW198" s="11" t="s">
        <v>9147</v>
      </c>
      <c r="DX198" s="13" t="s">
        <v>9905</v>
      </c>
      <c r="DY198" s="12" t="s">
        <v>9037</v>
      </c>
      <c r="DZ198" s="12" t="s">
        <v>9038</v>
      </c>
      <c r="EA198" s="14">
        <v>44786</v>
      </c>
      <c r="EB198" s="14">
        <v>44786</v>
      </c>
      <c r="EC198" s="14">
        <v>45346</v>
      </c>
      <c r="ED198" s="14">
        <v>45346</v>
      </c>
      <c r="EE198" s="136" t="b">
        <f>Table4[[#This Row],[Laatst gewijzigd op]]=Table4[[#This Row],[LastModifiedOn21]]</f>
        <v>1</v>
      </c>
      <c r="EF198" s="100"/>
    </row>
    <row r="199" spans="1:136" s="15" customFormat="1" ht="12.75" customHeight="1">
      <c r="A199" s="96">
        <v>197</v>
      </c>
      <c r="B199" s="44" t="s">
        <v>9906</v>
      </c>
      <c r="C199" s="44" t="s">
        <v>3453</v>
      </c>
      <c r="D199" s="44" t="b">
        <f t="shared" si="84"/>
        <v>0</v>
      </c>
      <c r="E199" s="44" t="s">
        <v>3454</v>
      </c>
      <c r="F199" s="44" t="s">
        <v>3455</v>
      </c>
      <c r="G199" s="44" t="s">
        <v>3455</v>
      </c>
      <c r="H199" s="44" t="b">
        <f t="shared" si="85"/>
        <v>1</v>
      </c>
      <c r="I199" s="11" t="s">
        <v>3456</v>
      </c>
      <c r="J199" s="12">
        <v>3896</v>
      </c>
      <c r="K199" s="12">
        <v>3692</v>
      </c>
      <c r="L199" s="13" t="s">
        <v>3457</v>
      </c>
      <c r="M199" s="13" t="s">
        <v>8875</v>
      </c>
      <c r="N199" s="13" t="s">
        <v>8876</v>
      </c>
      <c r="O199" s="13" t="s">
        <v>2883</v>
      </c>
      <c r="P199" s="25"/>
      <c r="Q199" s="11" t="s">
        <v>3458</v>
      </c>
      <c r="R199" s="11" t="s">
        <v>3458</v>
      </c>
      <c r="S199" s="11" t="b">
        <f t="shared" si="86"/>
        <v>1</v>
      </c>
      <c r="T199" s="11" t="s">
        <v>3459</v>
      </c>
      <c r="U199" s="11" t="s">
        <v>3460</v>
      </c>
      <c r="V199" s="11" t="s">
        <v>3460</v>
      </c>
      <c r="W199" s="11" t="b">
        <f t="shared" si="87"/>
        <v>1</v>
      </c>
      <c r="X199" s="11" t="s">
        <v>3461</v>
      </c>
      <c r="Y199" s="11" t="s">
        <v>3461</v>
      </c>
      <c r="Z199" s="11" t="b">
        <f t="shared" si="88"/>
        <v>1</v>
      </c>
      <c r="AA199" s="11" t="s">
        <v>3461</v>
      </c>
      <c r="AB199" s="11" t="s">
        <v>3461</v>
      </c>
      <c r="AC199" s="11" t="s">
        <v>3461</v>
      </c>
      <c r="AD199" s="11" t="b">
        <f t="shared" si="89"/>
        <v>1</v>
      </c>
      <c r="AE199" s="11" t="s">
        <v>3462</v>
      </c>
      <c r="AF199" s="11" t="s">
        <v>3462</v>
      </c>
      <c r="AG199" s="11" t="b">
        <f t="shared" si="90"/>
        <v>1</v>
      </c>
      <c r="AH199" s="11" t="s">
        <v>3463</v>
      </c>
      <c r="AI199" s="23" t="s">
        <v>3464</v>
      </c>
      <c r="AJ199" s="11" t="s">
        <v>3465</v>
      </c>
      <c r="AK199" s="11" t="b">
        <f t="shared" si="91"/>
        <v>0</v>
      </c>
      <c r="AL199" s="11" t="s">
        <v>3466</v>
      </c>
      <c r="AM199" s="11" t="s">
        <v>3466</v>
      </c>
      <c r="AN199" s="11" t="b">
        <f t="shared" si="92"/>
        <v>1</v>
      </c>
      <c r="AO199" s="16" t="s">
        <v>3467</v>
      </c>
      <c r="AP199" s="11" t="s">
        <v>3468</v>
      </c>
      <c r="AQ199" s="11" t="s">
        <v>3468</v>
      </c>
      <c r="AR199" s="11" t="b">
        <f t="shared" si="93"/>
        <v>1</v>
      </c>
      <c r="AS199" s="11" t="s">
        <v>61</v>
      </c>
      <c r="AT199" s="11"/>
      <c r="AU199" s="11"/>
      <c r="AV199" s="11"/>
      <c r="AW199" s="11"/>
      <c r="AX199" s="12" t="s">
        <v>61</v>
      </c>
      <c r="AY199" s="11" t="s">
        <v>9811</v>
      </c>
      <c r="AZ199" s="12" t="s">
        <v>3469</v>
      </c>
      <c r="BA199" s="12" t="b">
        <f t="shared" si="94"/>
        <v>0</v>
      </c>
      <c r="BB199" s="11" t="s">
        <v>3003</v>
      </c>
      <c r="BC199" s="11" t="s">
        <v>9811</v>
      </c>
      <c r="BD199" s="12" t="s">
        <v>3469</v>
      </c>
      <c r="BE199" s="12" t="b">
        <f t="shared" si="95"/>
        <v>0</v>
      </c>
      <c r="BF199" s="13" t="s">
        <v>3470</v>
      </c>
      <c r="BG199" s="13" t="s">
        <v>3471</v>
      </c>
      <c r="BH199" s="11" t="s">
        <v>254</v>
      </c>
      <c r="BI199" s="11" t="s">
        <v>254</v>
      </c>
      <c r="BJ199" s="11" t="b">
        <f t="shared" si="96"/>
        <v>1</v>
      </c>
      <c r="BK199" s="12" t="s">
        <v>63</v>
      </c>
      <c r="BL199" s="11" t="s">
        <v>63</v>
      </c>
      <c r="BM199" s="11" t="b">
        <f t="shared" si="97"/>
        <v>1</v>
      </c>
      <c r="BN199" s="12" t="s">
        <v>63</v>
      </c>
      <c r="BO199" s="13" t="s">
        <v>3472</v>
      </c>
      <c r="BP199" s="11" t="s">
        <v>63</v>
      </c>
      <c r="BQ199" s="11" t="b">
        <f t="shared" si="98"/>
        <v>0</v>
      </c>
      <c r="BR199" s="11" t="s">
        <v>254</v>
      </c>
      <c r="BS199" s="11" t="s">
        <v>254</v>
      </c>
      <c r="BT199" s="11" t="b">
        <f t="shared" si="99"/>
        <v>1</v>
      </c>
      <c r="BU199" s="12" t="s">
        <v>63</v>
      </c>
      <c r="BV199" s="12" t="s">
        <v>63</v>
      </c>
      <c r="BW199" s="12" t="b">
        <f t="shared" si="100"/>
        <v>1</v>
      </c>
      <c r="BX199" s="19" t="s">
        <v>63</v>
      </c>
      <c r="BY199" s="12" t="s">
        <v>63</v>
      </c>
      <c r="BZ199" s="12" t="s">
        <v>63</v>
      </c>
      <c r="CA199" s="12" t="b">
        <f t="shared" si="101"/>
        <v>1</v>
      </c>
      <c r="CB199" s="16" t="s">
        <v>254</v>
      </c>
      <c r="CC199" s="11" t="s">
        <v>254</v>
      </c>
      <c r="CD199" s="11" t="b">
        <f t="shared" si="102"/>
        <v>1</v>
      </c>
      <c r="CE199" s="19" t="s">
        <v>63</v>
      </c>
      <c r="CF199" s="12" t="s">
        <v>63</v>
      </c>
      <c r="CG199" s="12" t="b">
        <f t="shared" si="103"/>
        <v>1</v>
      </c>
      <c r="CH199" s="19" t="s">
        <v>63</v>
      </c>
      <c r="CI199" s="19" t="s">
        <v>63</v>
      </c>
      <c r="CJ199" s="12" t="s">
        <v>63</v>
      </c>
      <c r="CK199" s="12" t="b">
        <f t="shared" si="104"/>
        <v>1</v>
      </c>
      <c r="CL199" s="25"/>
      <c r="CM199" s="11" t="s">
        <v>135</v>
      </c>
      <c r="CN199" s="11" t="s">
        <v>67</v>
      </c>
      <c r="CO199" s="11" t="b">
        <f t="shared" si="105"/>
        <v>0</v>
      </c>
      <c r="CP199" s="11" t="s">
        <v>3473</v>
      </c>
      <c r="CQ199" s="12" t="s">
        <v>3473</v>
      </c>
      <c r="CR199" s="12" t="b">
        <f t="shared" si="106"/>
        <v>1</v>
      </c>
      <c r="CS199" s="11" t="b">
        <v>0</v>
      </c>
      <c r="CT199" s="11" t="s">
        <v>114</v>
      </c>
      <c r="CU199" s="11" t="b">
        <f t="shared" si="107"/>
        <v>1</v>
      </c>
      <c r="CV199" s="12" t="s">
        <v>2947</v>
      </c>
      <c r="CW199" s="12" t="s">
        <v>2947</v>
      </c>
      <c r="CX199" s="12" t="b">
        <f t="shared" si="108"/>
        <v>1</v>
      </c>
      <c r="CY199" s="25"/>
      <c r="CZ199" s="11" t="s">
        <v>211</v>
      </c>
      <c r="DA199" s="11" t="s">
        <v>211</v>
      </c>
      <c r="DB199" s="11" t="b">
        <f t="shared" si="109"/>
        <v>1</v>
      </c>
      <c r="DC199" s="11" t="s">
        <v>212</v>
      </c>
      <c r="DD199" s="12" t="s">
        <v>213</v>
      </c>
      <c r="DE199" s="12" t="s">
        <v>213</v>
      </c>
      <c r="DF199" s="13" t="b">
        <f t="shared" si="110"/>
        <v>1</v>
      </c>
      <c r="DG199" s="12" t="s">
        <v>213</v>
      </c>
      <c r="DH199" s="12" t="s">
        <v>213</v>
      </c>
      <c r="DI199" s="12" t="b">
        <f t="shared" si="111"/>
        <v>1</v>
      </c>
      <c r="DJ199" s="12" t="s">
        <v>213</v>
      </c>
      <c r="DK199" s="12" t="s">
        <v>213</v>
      </c>
      <c r="DL199" s="12" t="s">
        <v>213</v>
      </c>
      <c r="DM199" s="12" t="s">
        <v>213</v>
      </c>
      <c r="DN199" s="12" t="s">
        <v>73</v>
      </c>
      <c r="DO199" s="12" t="s">
        <v>213</v>
      </c>
      <c r="DP199" s="12" t="s">
        <v>73</v>
      </c>
      <c r="DQ199" s="12" t="s">
        <v>213</v>
      </c>
      <c r="DR199" s="12" t="s">
        <v>213</v>
      </c>
      <c r="DS199" s="12" t="s">
        <v>213</v>
      </c>
      <c r="DT199" s="12" t="s">
        <v>73</v>
      </c>
      <c r="DU199" s="25"/>
      <c r="DV199" s="11" t="s">
        <v>3474</v>
      </c>
      <c r="DW199" s="11" t="s">
        <v>9907</v>
      </c>
      <c r="DX199" s="13" t="s">
        <v>9908</v>
      </c>
      <c r="DY199" s="12" t="s">
        <v>9037</v>
      </c>
      <c r="DZ199" s="12" t="s">
        <v>9038</v>
      </c>
      <c r="EA199" s="14" t="s">
        <v>63</v>
      </c>
      <c r="EB199" s="14">
        <v>45248</v>
      </c>
      <c r="EC199" s="14">
        <v>45346</v>
      </c>
      <c r="ED199" s="14">
        <v>45346</v>
      </c>
      <c r="EE199" s="136" t="b">
        <f>Table4[[#This Row],[Laatst gewijzigd op]]=Table4[[#This Row],[LastModifiedOn21]]</f>
        <v>1</v>
      </c>
      <c r="EF199" s="100"/>
    </row>
    <row r="200" spans="1:136" s="15" customFormat="1" ht="12.75" customHeight="1">
      <c r="A200" s="96">
        <v>198</v>
      </c>
      <c r="B200" s="44" t="s">
        <v>9909</v>
      </c>
      <c r="C200" s="44" t="s">
        <v>3476</v>
      </c>
      <c r="D200" s="44" t="b">
        <f t="shared" si="84"/>
        <v>0</v>
      </c>
      <c r="E200" s="44" t="s">
        <v>3477</v>
      </c>
      <c r="F200" s="44" t="s">
        <v>3478</v>
      </c>
      <c r="G200" s="44" t="s">
        <v>3478</v>
      </c>
      <c r="H200" s="44" t="b">
        <f t="shared" si="85"/>
        <v>1</v>
      </c>
      <c r="I200" s="11" t="s">
        <v>3479</v>
      </c>
      <c r="J200" s="12">
        <v>3897</v>
      </c>
      <c r="K200" s="12">
        <v>3693</v>
      </c>
      <c r="L200" s="13" t="s">
        <v>3480</v>
      </c>
      <c r="M200" s="13" t="s">
        <v>8875</v>
      </c>
      <c r="N200" s="13" t="s">
        <v>8876</v>
      </c>
      <c r="O200" s="13" t="s">
        <v>2883</v>
      </c>
      <c r="P200" s="25"/>
      <c r="Q200" s="11" t="s">
        <v>3481</v>
      </c>
      <c r="R200" s="11" t="s">
        <v>3481</v>
      </c>
      <c r="S200" s="11" t="b">
        <f t="shared" si="86"/>
        <v>1</v>
      </c>
      <c r="T200" s="11" t="s">
        <v>3482</v>
      </c>
      <c r="U200" s="11" t="s">
        <v>3483</v>
      </c>
      <c r="V200" s="11" t="s">
        <v>3483</v>
      </c>
      <c r="W200" s="11" t="b">
        <f t="shared" si="87"/>
        <v>1</v>
      </c>
      <c r="X200" s="11" t="s">
        <v>1966</v>
      </c>
      <c r="Y200" s="11" t="s">
        <v>1966</v>
      </c>
      <c r="Z200" s="11" t="b">
        <f t="shared" si="88"/>
        <v>1</v>
      </c>
      <c r="AA200" s="11" t="s">
        <v>1966</v>
      </c>
      <c r="AB200" s="11" t="s">
        <v>1966</v>
      </c>
      <c r="AC200" s="11" t="s">
        <v>1966</v>
      </c>
      <c r="AD200" s="11" t="b">
        <f t="shared" si="89"/>
        <v>1</v>
      </c>
      <c r="AE200" s="11" t="s">
        <v>3484</v>
      </c>
      <c r="AF200" s="11" t="s">
        <v>3485</v>
      </c>
      <c r="AG200" s="11" t="b">
        <f t="shared" si="90"/>
        <v>0</v>
      </c>
      <c r="AH200" s="11" t="s">
        <v>3486</v>
      </c>
      <c r="AI200" s="23" t="s">
        <v>3487</v>
      </c>
      <c r="AJ200" s="11" t="s">
        <v>3487</v>
      </c>
      <c r="AK200" s="11" t="b">
        <f t="shared" si="91"/>
        <v>1</v>
      </c>
      <c r="AL200" s="12" t="s">
        <v>63</v>
      </c>
      <c r="AM200" s="11" t="s">
        <v>63</v>
      </c>
      <c r="AN200" s="11" t="b">
        <f t="shared" si="92"/>
        <v>1</v>
      </c>
      <c r="AO200" s="19" t="s">
        <v>63</v>
      </c>
      <c r="AP200" s="12" t="s">
        <v>60</v>
      </c>
      <c r="AQ200" s="11" t="s">
        <v>63</v>
      </c>
      <c r="AR200" s="11" t="b">
        <f t="shared" si="93"/>
        <v>0</v>
      </c>
      <c r="AS200" s="11" t="s">
        <v>61</v>
      </c>
      <c r="AT200" s="11"/>
      <c r="AU200" s="11"/>
      <c r="AV200" s="11"/>
      <c r="AW200" s="12"/>
      <c r="AX200" s="12" t="s">
        <v>61</v>
      </c>
      <c r="AY200" s="12" t="s">
        <v>63</v>
      </c>
      <c r="AZ200" s="12" t="s">
        <v>63</v>
      </c>
      <c r="BA200" s="12" t="b">
        <f t="shared" si="94"/>
        <v>1</v>
      </c>
      <c r="BB200" s="12" t="s">
        <v>63</v>
      </c>
      <c r="BC200" s="12" t="s">
        <v>63</v>
      </c>
      <c r="BD200" s="12" t="s">
        <v>63</v>
      </c>
      <c r="BE200" s="12" t="b">
        <f t="shared" si="95"/>
        <v>1</v>
      </c>
      <c r="BF200" s="13" t="s">
        <v>3488</v>
      </c>
      <c r="BG200" s="13" t="s">
        <v>63</v>
      </c>
      <c r="BH200" s="11" t="s">
        <v>203</v>
      </c>
      <c r="BI200" s="11" t="s">
        <v>203</v>
      </c>
      <c r="BJ200" s="11" t="b">
        <f t="shared" si="96"/>
        <v>1</v>
      </c>
      <c r="BK200" s="11" t="s">
        <v>3489</v>
      </c>
      <c r="BL200" s="11" t="s">
        <v>3489</v>
      </c>
      <c r="BM200" s="11" t="b">
        <f t="shared" si="97"/>
        <v>1</v>
      </c>
      <c r="BN200" s="11" t="s">
        <v>3490</v>
      </c>
      <c r="BO200" s="11" t="s">
        <v>3491</v>
      </c>
      <c r="BP200" s="11" t="s">
        <v>3492</v>
      </c>
      <c r="BQ200" s="11" t="b">
        <f t="shared" si="98"/>
        <v>0</v>
      </c>
      <c r="BR200" s="11" t="s">
        <v>254</v>
      </c>
      <c r="BS200" s="11" t="s">
        <v>254</v>
      </c>
      <c r="BT200" s="11" t="b">
        <f t="shared" si="99"/>
        <v>1</v>
      </c>
      <c r="BU200" s="12" t="s">
        <v>63</v>
      </c>
      <c r="BV200" s="12" t="s">
        <v>63</v>
      </c>
      <c r="BW200" s="12" t="b">
        <f t="shared" si="100"/>
        <v>1</v>
      </c>
      <c r="BX200" s="19" t="s">
        <v>63</v>
      </c>
      <c r="BY200" s="12" t="s">
        <v>63</v>
      </c>
      <c r="BZ200" s="12" t="s">
        <v>63</v>
      </c>
      <c r="CA200" s="12" t="b">
        <f t="shared" si="101"/>
        <v>1</v>
      </c>
      <c r="CB200" s="16" t="s">
        <v>254</v>
      </c>
      <c r="CC200" s="11" t="s">
        <v>254</v>
      </c>
      <c r="CD200" s="11" t="b">
        <f t="shared" si="102"/>
        <v>1</v>
      </c>
      <c r="CE200" s="19" t="s">
        <v>63</v>
      </c>
      <c r="CF200" s="12" t="s">
        <v>63</v>
      </c>
      <c r="CG200" s="12" t="b">
        <f t="shared" si="103"/>
        <v>1</v>
      </c>
      <c r="CH200" s="19" t="s">
        <v>63</v>
      </c>
      <c r="CI200" s="19" t="s">
        <v>63</v>
      </c>
      <c r="CJ200" s="12" t="s">
        <v>63</v>
      </c>
      <c r="CK200" s="12" t="b">
        <f t="shared" si="104"/>
        <v>1</v>
      </c>
      <c r="CL200" s="25"/>
      <c r="CM200" s="11" t="s">
        <v>802</v>
      </c>
      <c r="CN200" s="11" t="s">
        <v>803</v>
      </c>
      <c r="CO200" s="11" t="b">
        <f t="shared" si="105"/>
        <v>0</v>
      </c>
      <c r="CP200" s="12" t="s">
        <v>63</v>
      </c>
      <c r="CQ200" s="12" t="s">
        <v>63</v>
      </c>
      <c r="CR200" s="12" t="b">
        <f t="shared" si="106"/>
        <v>1</v>
      </c>
      <c r="CS200" s="11" t="b">
        <v>0</v>
      </c>
      <c r="CT200" s="11" t="s">
        <v>69</v>
      </c>
      <c r="CU200" s="11" t="b">
        <f t="shared" si="107"/>
        <v>1</v>
      </c>
      <c r="CV200" s="12" t="s">
        <v>804</v>
      </c>
      <c r="CW200" s="12" t="s">
        <v>63</v>
      </c>
      <c r="CX200" s="12" t="b">
        <f t="shared" si="108"/>
        <v>0</v>
      </c>
      <c r="CY200" s="25"/>
      <c r="CZ200" s="11" t="s">
        <v>211</v>
      </c>
      <c r="DA200" s="11" t="s">
        <v>211</v>
      </c>
      <c r="DB200" s="11" t="b">
        <f t="shared" si="109"/>
        <v>1</v>
      </c>
      <c r="DC200" s="11" t="s">
        <v>212</v>
      </c>
      <c r="DD200" s="12" t="s">
        <v>213</v>
      </c>
      <c r="DE200" s="12" t="s">
        <v>213</v>
      </c>
      <c r="DF200" s="13" t="b">
        <f t="shared" si="110"/>
        <v>1</v>
      </c>
      <c r="DG200" s="12" t="s">
        <v>213</v>
      </c>
      <c r="DH200" s="12" t="s">
        <v>213</v>
      </c>
      <c r="DI200" s="12" t="b">
        <f t="shared" si="111"/>
        <v>1</v>
      </c>
      <c r="DJ200" s="12" t="s">
        <v>213</v>
      </c>
      <c r="DK200" s="12" t="s">
        <v>213</v>
      </c>
      <c r="DL200" s="12" t="s">
        <v>213</v>
      </c>
      <c r="DM200" s="12" t="s">
        <v>213</v>
      </c>
      <c r="DN200" s="12" t="s">
        <v>73</v>
      </c>
      <c r="DO200" s="12" t="s">
        <v>213</v>
      </c>
      <c r="DP200" s="12" t="s">
        <v>73</v>
      </c>
      <c r="DQ200" s="12" t="s">
        <v>213</v>
      </c>
      <c r="DR200" s="12" t="s">
        <v>213</v>
      </c>
      <c r="DS200" s="12" t="s">
        <v>213</v>
      </c>
      <c r="DT200" s="12" t="s">
        <v>73</v>
      </c>
      <c r="DU200" s="25"/>
      <c r="DV200" s="11" t="s">
        <v>3493</v>
      </c>
      <c r="DW200" s="11" t="s">
        <v>9910</v>
      </c>
      <c r="DX200" s="13" t="s">
        <v>9911</v>
      </c>
      <c r="DY200" s="12" t="s">
        <v>9037</v>
      </c>
      <c r="DZ200" s="12" t="s">
        <v>9038</v>
      </c>
      <c r="EA200" s="14" t="s">
        <v>63</v>
      </c>
      <c r="EB200" s="14">
        <v>45248</v>
      </c>
      <c r="EC200" s="14">
        <v>45346</v>
      </c>
      <c r="ED200" s="14">
        <v>45346</v>
      </c>
      <c r="EE200" s="136" t="b">
        <f>Table4[[#This Row],[Laatst gewijzigd op]]=Table4[[#This Row],[LastModifiedOn21]]</f>
        <v>1</v>
      </c>
      <c r="EF200" s="97"/>
    </row>
    <row r="201" spans="1:136" s="15" customFormat="1" ht="12.75" customHeight="1">
      <c r="A201" s="96">
        <v>199</v>
      </c>
      <c r="B201" s="44" t="s">
        <v>9912</v>
      </c>
      <c r="C201" s="44" t="s">
        <v>3495</v>
      </c>
      <c r="D201" s="44" t="b">
        <f t="shared" si="84"/>
        <v>0</v>
      </c>
      <c r="E201" s="44" t="s">
        <v>3496</v>
      </c>
      <c r="F201" s="44" t="s">
        <v>3497</v>
      </c>
      <c r="G201" s="44" t="s">
        <v>3497</v>
      </c>
      <c r="H201" s="44" t="b">
        <f t="shared" si="85"/>
        <v>1</v>
      </c>
      <c r="I201" s="11" t="s">
        <v>3498</v>
      </c>
      <c r="J201" s="12">
        <v>3283</v>
      </c>
      <c r="K201" s="12">
        <v>4286</v>
      </c>
      <c r="L201" s="13" t="s">
        <v>3499</v>
      </c>
      <c r="M201" s="13" t="s">
        <v>8875</v>
      </c>
      <c r="N201" s="13" t="s">
        <v>8876</v>
      </c>
      <c r="O201" s="13" t="s">
        <v>2883</v>
      </c>
      <c r="P201" s="25"/>
      <c r="Q201" s="11" t="s">
        <v>3500</v>
      </c>
      <c r="R201" s="11" t="s">
        <v>3500</v>
      </c>
      <c r="S201" s="11" t="b">
        <f t="shared" si="86"/>
        <v>1</v>
      </c>
      <c r="T201" s="11" t="s">
        <v>3501</v>
      </c>
      <c r="U201" s="11" t="s">
        <v>3502</v>
      </c>
      <c r="V201" s="11" t="s">
        <v>3502</v>
      </c>
      <c r="W201" s="11" t="b">
        <f t="shared" si="87"/>
        <v>1</v>
      </c>
      <c r="X201" s="11" t="s">
        <v>3503</v>
      </c>
      <c r="Y201" s="11" t="s">
        <v>3503</v>
      </c>
      <c r="Z201" s="11" t="b">
        <f t="shared" si="88"/>
        <v>1</v>
      </c>
      <c r="AA201" s="11" t="s">
        <v>3503</v>
      </c>
      <c r="AB201" s="11" t="s">
        <v>3503</v>
      </c>
      <c r="AC201" s="11" t="s">
        <v>3503</v>
      </c>
      <c r="AD201" s="11" t="b">
        <f t="shared" si="89"/>
        <v>1</v>
      </c>
      <c r="AE201" s="11" t="s">
        <v>3504</v>
      </c>
      <c r="AF201" s="11" t="s">
        <v>9913</v>
      </c>
      <c r="AG201" s="11" t="b">
        <f t="shared" si="90"/>
        <v>0</v>
      </c>
      <c r="AH201" s="11" t="s">
        <v>3505</v>
      </c>
      <c r="AI201" s="23" t="s">
        <v>3506</v>
      </c>
      <c r="AJ201" s="11" t="s">
        <v>3507</v>
      </c>
      <c r="AK201" s="11" t="b">
        <f t="shared" si="91"/>
        <v>0</v>
      </c>
      <c r="AL201" s="11" t="s">
        <v>3508</v>
      </c>
      <c r="AM201" s="11" t="s">
        <v>3509</v>
      </c>
      <c r="AN201" s="11" t="b">
        <f t="shared" si="92"/>
        <v>0</v>
      </c>
      <c r="AO201" s="16" t="s">
        <v>3510</v>
      </c>
      <c r="AP201" s="11" t="s">
        <v>3511</v>
      </c>
      <c r="AQ201" s="11" t="s">
        <v>3511</v>
      </c>
      <c r="AR201" s="11" t="b">
        <f t="shared" si="93"/>
        <v>1</v>
      </c>
      <c r="AS201" s="11" t="s">
        <v>61</v>
      </c>
      <c r="AT201" s="11"/>
      <c r="AU201" s="11"/>
      <c r="AV201" s="11"/>
      <c r="AW201" s="12"/>
      <c r="AX201" s="12" t="s">
        <v>61</v>
      </c>
      <c r="AY201" s="12" t="s">
        <v>63</v>
      </c>
      <c r="AZ201" s="12" t="s">
        <v>63</v>
      </c>
      <c r="BA201" s="12" t="b">
        <f t="shared" si="94"/>
        <v>1</v>
      </c>
      <c r="BB201" s="12" t="s">
        <v>63</v>
      </c>
      <c r="BC201" s="12" t="s">
        <v>63</v>
      </c>
      <c r="BD201" s="12" t="s">
        <v>3512</v>
      </c>
      <c r="BE201" s="12" t="b">
        <f t="shared" si="95"/>
        <v>0</v>
      </c>
      <c r="BF201" s="13" t="s">
        <v>3513</v>
      </c>
      <c r="BG201" s="13" t="s">
        <v>3514</v>
      </c>
      <c r="BH201" s="11" t="s">
        <v>254</v>
      </c>
      <c r="BI201" s="11" t="s">
        <v>254</v>
      </c>
      <c r="BJ201" s="11" t="b">
        <f t="shared" si="96"/>
        <v>1</v>
      </c>
      <c r="BK201" s="12" t="s">
        <v>63</v>
      </c>
      <c r="BL201" s="11" t="s">
        <v>63</v>
      </c>
      <c r="BM201" s="11" t="b">
        <f t="shared" si="97"/>
        <v>1</v>
      </c>
      <c r="BN201" s="12" t="s">
        <v>63</v>
      </c>
      <c r="BO201" s="12" t="s">
        <v>63</v>
      </c>
      <c r="BP201" s="11" t="s">
        <v>63</v>
      </c>
      <c r="BQ201" s="11" t="b">
        <f t="shared" si="98"/>
        <v>1</v>
      </c>
      <c r="BR201" s="11" t="s">
        <v>254</v>
      </c>
      <c r="BS201" s="11" t="s">
        <v>254</v>
      </c>
      <c r="BT201" s="11" t="b">
        <f t="shared" si="99"/>
        <v>1</v>
      </c>
      <c r="BU201" s="12" t="s">
        <v>63</v>
      </c>
      <c r="BV201" s="12" t="s">
        <v>63</v>
      </c>
      <c r="BW201" s="12" t="b">
        <f t="shared" si="100"/>
        <v>1</v>
      </c>
      <c r="BX201" s="12" t="s">
        <v>63</v>
      </c>
      <c r="BY201" s="12" t="s">
        <v>63</v>
      </c>
      <c r="BZ201" s="12" t="s">
        <v>63</v>
      </c>
      <c r="CA201" s="12" t="b">
        <f t="shared" si="101"/>
        <v>1</v>
      </c>
      <c r="CB201" s="11" t="s">
        <v>254</v>
      </c>
      <c r="CC201" s="11" t="s">
        <v>254</v>
      </c>
      <c r="CD201" s="11" t="b">
        <f t="shared" si="102"/>
        <v>1</v>
      </c>
      <c r="CE201" s="12" t="s">
        <v>63</v>
      </c>
      <c r="CF201" s="12" t="s">
        <v>63</v>
      </c>
      <c r="CG201" s="12" t="b">
        <f t="shared" si="103"/>
        <v>1</v>
      </c>
      <c r="CH201" s="12" t="s">
        <v>63</v>
      </c>
      <c r="CI201" s="12" t="s">
        <v>63</v>
      </c>
      <c r="CJ201" s="12" t="s">
        <v>63</v>
      </c>
      <c r="CK201" s="12" t="b">
        <f t="shared" si="104"/>
        <v>1</v>
      </c>
      <c r="CL201" s="25"/>
      <c r="CM201" s="11" t="s">
        <v>1128</v>
      </c>
      <c r="CN201" s="11" t="s">
        <v>1759</v>
      </c>
      <c r="CO201" s="11" t="b">
        <f t="shared" si="105"/>
        <v>0</v>
      </c>
      <c r="CP201" s="12" t="s">
        <v>63</v>
      </c>
      <c r="CQ201" s="12" t="s">
        <v>63</v>
      </c>
      <c r="CR201" s="12" t="b">
        <f t="shared" si="106"/>
        <v>1</v>
      </c>
      <c r="CS201" s="11" t="b">
        <v>0</v>
      </c>
      <c r="CT201" s="11" t="s">
        <v>280</v>
      </c>
      <c r="CU201" s="11" t="b">
        <f t="shared" si="107"/>
        <v>0</v>
      </c>
      <c r="CV201" s="12" t="s">
        <v>1760</v>
      </c>
      <c r="CW201" s="12" t="s">
        <v>63</v>
      </c>
      <c r="CX201" s="12" t="b">
        <f t="shared" si="108"/>
        <v>0</v>
      </c>
      <c r="CY201" s="25"/>
      <c r="CZ201" s="11" t="s">
        <v>211</v>
      </c>
      <c r="DA201" s="11" t="s">
        <v>211</v>
      </c>
      <c r="DB201" s="11" t="b">
        <f t="shared" si="109"/>
        <v>1</v>
      </c>
      <c r="DC201" s="11" t="s">
        <v>212</v>
      </c>
      <c r="DD201" s="12" t="s">
        <v>213</v>
      </c>
      <c r="DE201" s="12" t="s">
        <v>213</v>
      </c>
      <c r="DF201" s="13" t="b">
        <f t="shared" si="110"/>
        <v>1</v>
      </c>
      <c r="DG201" s="12" t="s">
        <v>213</v>
      </c>
      <c r="DH201" s="12" t="s">
        <v>213</v>
      </c>
      <c r="DI201" s="12" t="b">
        <f t="shared" si="111"/>
        <v>1</v>
      </c>
      <c r="DJ201" s="12" t="s">
        <v>213</v>
      </c>
      <c r="DK201" s="12" t="s">
        <v>213</v>
      </c>
      <c r="DL201" s="12" t="s">
        <v>213</v>
      </c>
      <c r="DM201" s="12" t="s">
        <v>213</v>
      </c>
      <c r="DN201" s="12" t="s">
        <v>73</v>
      </c>
      <c r="DO201" s="12" t="s">
        <v>213</v>
      </c>
      <c r="DP201" s="12" t="s">
        <v>73</v>
      </c>
      <c r="DQ201" s="12" t="s">
        <v>213</v>
      </c>
      <c r="DR201" s="12" t="s">
        <v>213</v>
      </c>
      <c r="DS201" s="12" t="s">
        <v>213</v>
      </c>
      <c r="DT201" s="12" t="s">
        <v>73</v>
      </c>
      <c r="DU201" s="25"/>
      <c r="DV201" s="11" t="s">
        <v>3515</v>
      </c>
      <c r="DW201" s="11" t="s">
        <v>9216</v>
      </c>
      <c r="DX201" s="13" t="s">
        <v>9914</v>
      </c>
      <c r="DY201" s="12" t="s">
        <v>9037</v>
      </c>
      <c r="DZ201" s="12" t="s">
        <v>9038</v>
      </c>
      <c r="EA201" s="14" t="s">
        <v>63</v>
      </c>
      <c r="EB201" s="14">
        <v>45521</v>
      </c>
      <c r="EC201" s="14">
        <v>45346</v>
      </c>
      <c r="ED201" s="14">
        <v>45346</v>
      </c>
      <c r="EE201" s="136" t="b">
        <f>Table4[[#This Row],[Laatst gewijzigd op]]=Table4[[#This Row],[LastModifiedOn21]]</f>
        <v>1</v>
      </c>
      <c r="EF201" s="97"/>
    </row>
    <row r="202" spans="1:136" s="15" customFormat="1" ht="12.75" customHeight="1">
      <c r="A202" s="96">
        <v>200</v>
      </c>
      <c r="B202" s="44" t="s">
        <v>3517</v>
      </c>
      <c r="C202" s="44" t="s">
        <v>3517</v>
      </c>
      <c r="D202" s="44" t="b">
        <f t="shared" si="84"/>
        <v>1</v>
      </c>
      <c r="E202" s="44" t="s">
        <v>3518</v>
      </c>
      <c r="F202" s="44" t="s">
        <v>3519</v>
      </c>
      <c r="G202" s="44" t="s">
        <v>3519</v>
      </c>
      <c r="H202" s="44" t="b">
        <f t="shared" si="85"/>
        <v>1</v>
      </c>
      <c r="I202" s="11" t="s">
        <v>3520</v>
      </c>
      <c r="J202" s="12">
        <v>3284</v>
      </c>
      <c r="K202" s="12">
        <v>4286</v>
      </c>
      <c r="L202" s="13" t="s">
        <v>3521</v>
      </c>
      <c r="M202" s="13" t="s">
        <v>8875</v>
      </c>
      <c r="N202" s="13" t="s">
        <v>8876</v>
      </c>
      <c r="O202" s="13" t="s">
        <v>2883</v>
      </c>
      <c r="P202" s="25"/>
      <c r="Q202" s="11" t="s">
        <v>1317</v>
      </c>
      <c r="R202" s="11" t="s">
        <v>1317</v>
      </c>
      <c r="S202" s="11" t="b">
        <f t="shared" si="86"/>
        <v>1</v>
      </c>
      <c r="T202" s="11" t="s">
        <v>3522</v>
      </c>
      <c r="U202" s="11" t="s">
        <v>1319</v>
      </c>
      <c r="V202" s="11" t="s">
        <v>1319</v>
      </c>
      <c r="W202" s="11" t="b">
        <f t="shared" si="87"/>
        <v>1</v>
      </c>
      <c r="X202" s="11" t="s">
        <v>1769</v>
      </c>
      <c r="Y202" s="11" t="s">
        <v>1769</v>
      </c>
      <c r="Z202" s="11" t="b">
        <f t="shared" si="88"/>
        <v>1</v>
      </c>
      <c r="AA202" s="11" t="s">
        <v>1769</v>
      </c>
      <c r="AB202" s="11" t="s">
        <v>1769</v>
      </c>
      <c r="AC202" s="11" t="s">
        <v>1769</v>
      </c>
      <c r="AD202" s="11" t="b">
        <f t="shared" si="89"/>
        <v>1</v>
      </c>
      <c r="AE202" s="16" t="s">
        <v>3523</v>
      </c>
      <c r="AF202" s="11" t="s">
        <v>3523</v>
      </c>
      <c r="AG202" s="11" t="b">
        <f t="shared" si="90"/>
        <v>1</v>
      </c>
      <c r="AH202" s="16" t="s">
        <v>1322</v>
      </c>
      <c r="AI202" s="11" t="s">
        <v>3524</v>
      </c>
      <c r="AJ202" s="11" t="s">
        <v>3524</v>
      </c>
      <c r="AK202" s="11" t="b">
        <f t="shared" si="91"/>
        <v>1</v>
      </c>
      <c r="AL202" s="12" t="s">
        <v>63</v>
      </c>
      <c r="AM202" s="11" t="s">
        <v>63</v>
      </c>
      <c r="AN202" s="11" t="b">
        <f t="shared" si="92"/>
        <v>1</v>
      </c>
      <c r="AO202" s="19" t="s">
        <v>63</v>
      </c>
      <c r="AP202" s="12" t="s">
        <v>63</v>
      </c>
      <c r="AQ202" s="11" t="s">
        <v>63</v>
      </c>
      <c r="AR202" s="11" t="b">
        <f t="shared" si="93"/>
        <v>1</v>
      </c>
      <c r="AS202" s="11" t="s">
        <v>61</v>
      </c>
      <c r="AT202" s="11"/>
      <c r="AU202" s="11"/>
      <c r="AV202" s="11"/>
      <c r="AW202" s="12"/>
      <c r="AX202" s="12" t="s">
        <v>61</v>
      </c>
      <c r="AY202" s="12" t="s">
        <v>63</v>
      </c>
      <c r="AZ202" s="12" t="s">
        <v>63</v>
      </c>
      <c r="BA202" s="12" t="b">
        <f t="shared" si="94"/>
        <v>1</v>
      </c>
      <c r="BB202" s="12" t="s">
        <v>63</v>
      </c>
      <c r="BC202" s="12" t="s">
        <v>63</v>
      </c>
      <c r="BD202" s="12">
        <v>0</v>
      </c>
      <c r="BE202" s="12" t="b">
        <f t="shared" si="95"/>
        <v>0</v>
      </c>
      <c r="BF202" s="13" t="s">
        <v>3525</v>
      </c>
      <c r="BG202" s="13" t="s">
        <v>63</v>
      </c>
      <c r="BH202" s="11" t="s">
        <v>203</v>
      </c>
      <c r="BI202" s="11" t="s">
        <v>203</v>
      </c>
      <c r="BJ202" s="11" t="b">
        <f t="shared" si="96"/>
        <v>1</v>
      </c>
      <c r="BK202" s="11" t="s">
        <v>3526</v>
      </c>
      <c r="BL202" s="11" t="s">
        <v>3526</v>
      </c>
      <c r="BM202" s="11" t="b">
        <f t="shared" si="97"/>
        <v>1</v>
      </c>
      <c r="BN202" s="11" t="s">
        <v>3527</v>
      </c>
      <c r="BO202" s="11" t="s">
        <v>3528</v>
      </c>
      <c r="BP202" s="11" t="s">
        <v>3528</v>
      </c>
      <c r="BQ202" s="11" t="b">
        <f t="shared" si="98"/>
        <v>1</v>
      </c>
      <c r="BR202" s="11" t="s">
        <v>203</v>
      </c>
      <c r="BS202" s="11" t="s">
        <v>203</v>
      </c>
      <c r="BT202" s="11" t="b">
        <f t="shared" si="99"/>
        <v>1</v>
      </c>
      <c r="BU202" s="11" t="s">
        <v>3529</v>
      </c>
      <c r="BV202" s="12" t="s">
        <v>3529</v>
      </c>
      <c r="BW202" s="12" t="b">
        <f t="shared" si="100"/>
        <v>1</v>
      </c>
      <c r="BX202" s="11" t="s">
        <v>3527</v>
      </c>
      <c r="BY202" s="11" t="s">
        <v>3530</v>
      </c>
      <c r="BZ202" s="12" t="s">
        <v>3530</v>
      </c>
      <c r="CA202" s="12" t="b">
        <f t="shared" si="101"/>
        <v>1</v>
      </c>
      <c r="CB202" s="11" t="s">
        <v>203</v>
      </c>
      <c r="CC202" s="11" t="s">
        <v>203</v>
      </c>
      <c r="CD202" s="11" t="b">
        <f t="shared" si="102"/>
        <v>1</v>
      </c>
      <c r="CE202" s="11" t="s">
        <v>3531</v>
      </c>
      <c r="CF202" s="12" t="s">
        <v>3531</v>
      </c>
      <c r="CG202" s="12" t="b">
        <f t="shared" si="103"/>
        <v>1</v>
      </c>
      <c r="CH202" s="11" t="s">
        <v>3527</v>
      </c>
      <c r="CI202" s="11" t="s">
        <v>3530</v>
      </c>
      <c r="CJ202" s="12" t="s">
        <v>3530</v>
      </c>
      <c r="CK202" s="12" t="b">
        <f t="shared" si="104"/>
        <v>1</v>
      </c>
      <c r="CL202" s="25"/>
      <c r="CM202" s="11" t="s">
        <v>135</v>
      </c>
      <c r="CN202" s="11" t="s">
        <v>8917</v>
      </c>
      <c r="CO202" s="11" t="b">
        <f t="shared" si="105"/>
        <v>0</v>
      </c>
      <c r="CP202" s="11" t="s">
        <v>1781</v>
      </c>
      <c r="CQ202" s="12" t="s">
        <v>1781</v>
      </c>
      <c r="CR202" s="12" t="b">
        <f t="shared" si="106"/>
        <v>1</v>
      </c>
      <c r="CS202" s="11" t="b">
        <v>0</v>
      </c>
      <c r="CT202" s="11" t="s">
        <v>114</v>
      </c>
      <c r="CU202" s="11" t="b">
        <f t="shared" si="107"/>
        <v>1</v>
      </c>
      <c r="CV202" s="12" t="s">
        <v>63</v>
      </c>
      <c r="CW202" s="12" t="s">
        <v>63</v>
      </c>
      <c r="CX202" s="12" t="b">
        <f t="shared" si="108"/>
        <v>1</v>
      </c>
      <c r="CY202" s="25"/>
      <c r="CZ202" s="11" t="s">
        <v>211</v>
      </c>
      <c r="DA202" s="11" t="s">
        <v>211</v>
      </c>
      <c r="DB202" s="11" t="b">
        <f t="shared" si="109"/>
        <v>1</v>
      </c>
      <c r="DC202" s="11" t="s">
        <v>212</v>
      </c>
      <c r="DD202" s="12" t="s">
        <v>213</v>
      </c>
      <c r="DE202" s="12" t="s">
        <v>213</v>
      </c>
      <c r="DF202" s="13" t="b">
        <f t="shared" si="110"/>
        <v>1</v>
      </c>
      <c r="DG202" s="12" t="s">
        <v>213</v>
      </c>
      <c r="DH202" s="12" t="s">
        <v>213</v>
      </c>
      <c r="DI202" s="12" t="b">
        <f t="shared" si="111"/>
        <v>1</v>
      </c>
      <c r="DJ202" s="12" t="s">
        <v>213</v>
      </c>
      <c r="DK202" s="12" t="s">
        <v>213</v>
      </c>
      <c r="DL202" s="12" t="s">
        <v>213</v>
      </c>
      <c r="DM202" s="12" t="s">
        <v>213</v>
      </c>
      <c r="DN202" s="12" t="s">
        <v>73</v>
      </c>
      <c r="DO202" s="12" t="s">
        <v>213</v>
      </c>
      <c r="DP202" s="12" t="s">
        <v>73</v>
      </c>
      <c r="DQ202" s="12" t="s">
        <v>213</v>
      </c>
      <c r="DR202" s="12" t="s">
        <v>213</v>
      </c>
      <c r="DS202" s="12" t="s">
        <v>213</v>
      </c>
      <c r="DT202" s="12" t="s">
        <v>73</v>
      </c>
      <c r="DU202" s="25"/>
      <c r="DV202" s="11" t="s">
        <v>3532</v>
      </c>
      <c r="DW202" s="11" t="s">
        <v>9324</v>
      </c>
      <c r="DX202" s="13" t="s">
        <v>9915</v>
      </c>
      <c r="DY202" s="12" t="s">
        <v>9037</v>
      </c>
      <c r="DZ202" s="12" t="s">
        <v>9038</v>
      </c>
      <c r="EA202" s="14" t="s">
        <v>63</v>
      </c>
      <c r="EB202" s="14">
        <v>45521</v>
      </c>
      <c r="EC202" s="14">
        <v>45346</v>
      </c>
      <c r="ED202" s="14">
        <v>45346</v>
      </c>
      <c r="EE202" s="136" t="b">
        <f>Table4[[#This Row],[Laatst gewijzigd op]]=Table4[[#This Row],[LastModifiedOn21]]</f>
        <v>1</v>
      </c>
      <c r="EF202" s="97"/>
    </row>
    <row r="203" spans="1:136" s="15" customFormat="1" ht="12.75" customHeight="1">
      <c r="A203" s="96">
        <v>201</v>
      </c>
      <c r="B203" s="44" t="s">
        <v>9916</v>
      </c>
      <c r="C203" s="44" t="s">
        <v>3534</v>
      </c>
      <c r="D203" s="44" t="b">
        <f t="shared" si="84"/>
        <v>0</v>
      </c>
      <c r="E203" s="44" t="s">
        <v>3535</v>
      </c>
      <c r="F203" s="44" t="s">
        <v>3536</v>
      </c>
      <c r="G203" s="44" t="s">
        <v>3536</v>
      </c>
      <c r="H203" s="44" t="b">
        <f t="shared" si="85"/>
        <v>1</v>
      </c>
      <c r="I203" s="11" t="s">
        <v>3537</v>
      </c>
      <c r="J203" s="12">
        <v>3286</v>
      </c>
      <c r="K203" s="12">
        <v>4288</v>
      </c>
      <c r="L203" s="13" t="s">
        <v>3538</v>
      </c>
      <c r="M203" s="13" t="s">
        <v>8875</v>
      </c>
      <c r="N203" s="13" t="s">
        <v>8876</v>
      </c>
      <c r="O203" s="13" t="s">
        <v>2883</v>
      </c>
      <c r="P203" s="25"/>
      <c r="Q203" s="11" t="s">
        <v>3539</v>
      </c>
      <c r="R203" s="11" t="s">
        <v>3539</v>
      </c>
      <c r="S203" s="11" t="b">
        <f t="shared" si="86"/>
        <v>1</v>
      </c>
      <c r="T203" s="11" t="s">
        <v>3540</v>
      </c>
      <c r="U203" s="11" t="s">
        <v>3541</v>
      </c>
      <c r="V203" s="11" t="s">
        <v>3541</v>
      </c>
      <c r="W203" s="11" t="b">
        <f t="shared" si="87"/>
        <v>1</v>
      </c>
      <c r="X203" s="11" t="s">
        <v>3542</v>
      </c>
      <c r="Y203" s="11" t="s">
        <v>3542</v>
      </c>
      <c r="Z203" s="11" t="b">
        <f t="shared" si="88"/>
        <v>1</v>
      </c>
      <c r="AA203" s="11" t="s">
        <v>3542</v>
      </c>
      <c r="AB203" s="11" t="s">
        <v>3542</v>
      </c>
      <c r="AC203" s="11" t="s">
        <v>3542</v>
      </c>
      <c r="AD203" s="11" t="b">
        <f t="shared" si="89"/>
        <v>1</v>
      </c>
      <c r="AE203" s="11" t="s">
        <v>3543</v>
      </c>
      <c r="AF203" s="11" t="s">
        <v>9917</v>
      </c>
      <c r="AG203" s="11" t="b">
        <f t="shared" si="90"/>
        <v>0</v>
      </c>
      <c r="AH203" s="11" t="s">
        <v>3544</v>
      </c>
      <c r="AI203" s="23" t="s">
        <v>3545</v>
      </c>
      <c r="AJ203" s="11" t="s">
        <v>3546</v>
      </c>
      <c r="AK203" s="11" t="b">
        <f t="shared" si="91"/>
        <v>0</v>
      </c>
      <c r="AL203" s="11" t="s">
        <v>3547</v>
      </c>
      <c r="AM203" s="11" t="s">
        <v>3547</v>
      </c>
      <c r="AN203" s="11" t="b">
        <f t="shared" si="92"/>
        <v>1</v>
      </c>
      <c r="AO203" s="16" t="s">
        <v>3548</v>
      </c>
      <c r="AP203" s="11" t="s">
        <v>3549</v>
      </c>
      <c r="AQ203" s="11" t="s">
        <v>3549</v>
      </c>
      <c r="AR203" s="11" t="b">
        <f t="shared" si="93"/>
        <v>1</v>
      </c>
      <c r="AS203" s="11" t="s">
        <v>61</v>
      </c>
      <c r="AT203" s="11"/>
      <c r="AU203" s="11"/>
      <c r="AV203" s="11"/>
      <c r="AW203" s="12"/>
      <c r="AX203" s="12" t="s">
        <v>61</v>
      </c>
      <c r="AY203" s="12" t="s">
        <v>63</v>
      </c>
      <c r="AZ203" s="12" t="s">
        <v>63</v>
      </c>
      <c r="BA203" s="12" t="b">
        <f t="shared" si="94"/>
        <v>1</v>
      </c>
      <c r="BB203" s="12" t="s">
        <v>63</v>
      </c>
      <c r="BC203" s="12" t="s">
        <v>63</v>
      </c>
      <c r="BD203" s="12" t="s">
        <v>3550</v>
      </c>
      <c r="BE203" s="12" t="b">
        <f t="shared" si="95"/>
        <v>0</v>
      </c>
      <c r="BF203" s="13" t="s">
        <v>3551</v>
      </c>
      <c r="BG203" s="13" t="s">
        <v>3552</v>
      </c>
      <c r="BH203" s="11" t="s">
        <v>254</v>
      </c>
      <c r="BI203" s="11" t="s">
        <v>254</v>
      </c>
      <c r="BJ203" s="11" t="b">
        <f t="shared" si="96"/>
        <v>1</v>
      </c>
      <c r="BK203" s="12" t="s">
        <v>63</v>
      </c>
      <c r="BL203" s="11" t="s">
        <v>63</v>
      </c>
      <c r="BM203" s="11" t="b">
        <f t="shared" si="97"/>
        <v>1</v>
      </c>
      <c r="BN203" s="12" t="s">
        <v>63</v>
      </c>
      <c r="BO203" s="12" t="s">
        <v>63</v>
      </c>
      <c r="BP203" s="11" t="s">
        <v>63</v>
      </c>
      <c r="BQ203" s="11" t="b">
        <f t="shared" si="98"/>
        <v>1</v>
      </c>
      <c r="BR203" s="11" t="s">
        <v>254</v>
      </c>
      <c r="BS203" s="11" t="s">
        <v>254</v>
      </c>
      <c r="BT203" s="11" t="b">
        <f t="shared" si="99"/>
        <v>1</v>
      </c>
      <c r="BU203" s="12" t="s">
        <v>63</v>
      </c>
      <c r="BV203" s="12" t="s">
        <v>63</v>
      </c>
      <c r="BW203" s="12" t="b">
        <f t="shared" si="100"/>
        <v>1</v>
      </c>
      <c r="BX203" s="12" t="s">
        <v>63</v>
      </c>
      <c r="BY203" s="12" t="s">
        <v>63</v>
      </c>
      <c r="BZ203" s="12" t="s">
        <v>63</v>
      </c>
      <c r="CA203" s="12" t="b">
        <f t="shared" si="101"/>
        <v>1</v>
      </c>
      <c r="CB203" s="11" t="s">
        <v>254</v>
      </c>
      <c r="CC203" s="11" t="s">
        <v>254</v>
      </c>
      <c r="CD203" s="11" t="b">
        <f t="shared" si="102"/>
        <v>1</v>
      </c>
      <c r="CE203" s="12" t="s">
        <v>63</v>
      </c>
      <c r="CF203" s="12" t="s">
        <v>63</v>
      </c>
      <c r="CG203" s="12" t="b">
        <f t="shared" si="103"/>
        <v>1</v>
      </c>
      <c r="CH203" s="12" t="s">
        <v>63</v>
      </c>
      <c r="CI203" s="12" t="s">
        <v>63</v>
      </c>
      <c r="CJ203" s="12" t="s">
        <v>63</v>
      </c>
      <c r="CK203" s="12" t="b">
        <f t="shared" si="104"/>
        <v>1</v>
      </c>
      <c r="CL203" s="25"/>
      <c r="CM203" s="11" t="s">
        <v>1128</v>
      </c>
      <c r="CN203" s="11" t="s">
        <v>1759</v>
      </c>
      <c r="CO203" s="11" t="b">
        <f t="shared" si="105"/>
        <v>0</v>
      </c>
      <c r="CP203" s="12" t="s">
        <v>63</v>
      </c>
      <c r="CQ203" s="12" t="s">
        <v>63</v>
      </c>
      <c r="CR203" s="12" t="b">
        <f t="shared" si="106"/>
        <v>1</v>
      </c>
      <c r="CS203" s="11" t="b">
        <v>0</v>
      </c>
      <c r="CT203" s="11" t="s">
        <v>280</v>
      </c>
      <c r="CU203" s="11" t="b">
        <f t="shared" si="107"/>
        <v>0</v>
      </c>
      <c r="CV203" s="12" t="s">
        <v>1760</v>
      </c>
      <c r="CW203" s="12" t="s">
        <v>63</v>
      </c>
      <c r="CX203" s="12" t="b">
        <f t="shared" si="108"/>
        <v>0</v>
      </c>
      <c r="CY203" s="25"/>
      <c r="CZ203" s="11" t="s">
        <v>211</v>
      </c>
      <c r="DA203" s="11" t="s">
        <v>211</v>
      </c>
      <c r="DB203" s="11" t="b">
        <f t="shared" si="109"/>
        <v>1</v>
      </c>
      <c r="DC203" s="11" t="s">
        <v>212</v>
      </c>
      <c r="DD203" s="12" t="s">
        <v>213</v>
      </c>
      <c r="DE203" s="12" t="s">
        <v>213</v>
      </c>
      <c r="DF203" s="13" t="b">
        <f t="shared" si="110"/>
        <v>1</v>
      </c>
      <c r="DG203" s="12" t="s">
        <v>213</v>
      </c>
      <c r="DH203" s="12" t="s">
        <v>213</v>
      </c>
      <c r="DI203" s="12" t="b">
        <f t="shared" si="111"/>
        <v>1</v>
      </c>
      <c r="DJ203" s="12" t="s">
        <v>213</v>
      </c>
      <c r="DK203" s="12" t="s">
        <v>213</v>
      </c>
      <c r="DL203" s="12" t="s">
        <v>213</v>
      </c>
      <c r="DM203" s="12" t="s">
        <v>213</v>
      </c>
      <c r="DN203" s="12" t="s">
        <v>73</v>
      </c>
      <c r="DO203" s="12" t="s">
        <v>213</v>
      </c>
      <c r="DP203" s="12" t="s">
        <v>73</v>
      </c>
      <c r="DQ203" s="12" t="s">
        <v>213</v>
      </c>
      <c r="DR203" s="12" t="s">
        <v>213</v>
      </c>
      <c r="DS203" s="12" t="s">
        <v>213</v>
      </c>
      <c r="DT203" s="12" t="s">
        <v>73</v>
      </c>
      <c r="DU203" s="25"/>
      <c r="DV203" s="11" t="s">
        <v>3553</v>
      </c>
      <c r="DW203" s="11" t="s">
        <v>9216</v>
      </c>
      <c r="DX203" s="13" t="s">
        <v>9918</v>
      </c>
      <c r="DY203" s="12" t="s">
        <v>9037</v>
      </c>
      <c r="DZ203" s="12" t="s">
        <v>9038</v>
      </c>
      <c r="EA203" s="14" t="s">
        <v>63</v>
      </c>
      <c r="EB203" s="14">
        <v>45521</v>
      </c>
      <c r="EC203" s="14">
        <v>45346</v>
      </c>
      <c r="ED203" s="14">
        <v>45346</v>
      </c>
      <c r="EE203" s="136" t="b">
        <f>Table4[[#This Row],[Laatst gewijzigd op]]=Table4[[#This Row],[LastModifiedOn21]]</f>
        <v>1</v>
      </c>
      <c r="EF203" s="97"/>
    </row>
    <row r="204" spans="1:136" s="15" customFormat="1" ht="12.75" customHeight="1">
      <c r="A204" s="96">
        <v>202</v>
      </c>
      <c r="B204" s="44" t="s">
        <v>3555</v>
      </c>
      <c r="C204" s="44" t="s">
        <v>3555</v>
      </c>
      <c r="D204" s="44" t="b">
        <f t="shared" si="84"/>
        <v>1</v>
      </c>
      <c r="E204" s="44" t="s">
        <v>3556</v>
      </c>
      <c r="F204" s="44" t="s">
        <v>3557</v>
      </c>
      <c r="G204" s="44" t="s">
        <v>3557</v>
      </c>
      <c r="H204" s="44" t="b">
        <f t="shared" si="85"/>
        <v>1</v>
      </c>
      <c r="I204" s="11" t="s">
        <v>3558</v>
      </c>
      <c r="J204" s="12">
        <v>3287</v>
      </c>
      <c r="K204" s="12">
        <v>4288</v>
      </c>
      <c r="L204" s="13" t="s">
        <v>3559</v>
      </c>
      <c r="M204" s="13" t="s">
        <v>8875</v>
      </c>
      <c r="N204" s="13" t="s">
        <v>8876</v>
      </c>
      <c r="O204" s="13" t="s">
        <v>2883</v>
      </c>
      <c r="P204" s="25"/>
      <c r="Q204" s="11" t="s">
        <v>1317</v>
      </c>
      <c r="R204" s="11" t="s">
        <v>1317</v>
      </c>
      <c r="S204" s="11" t="b">
        <f t="shared" si="86"/>
        <v>1</v>
      </c>
      <c r="T204" s="11" t="s">
        <v>3522</v>
      </c>
      <c r="U204" s="11" t="s">
        <v>1319</v>
      </c>
      <c r="V204" s="11" t="s">
        <v>1319</v>
      </c>
      <c r="W204" s="11" t="b">
        <f t="shared" si="87"/>
        <v>1</v>
      </c>
      <c r="X204" s="11" t="s">
        <v>1769</v>
      </c>
      <c r="Y204" s="11" t="s">
        <v>1769</v>
      </c>
      <c r="Z204" s="11" t="b">
        <f t="shared" si="88"/>
        <v>1</v>
      </c>
      <c r="AA204" s="11" t="s">
        <v>1769</v>
      </c>
      <c r="AB204" s="11" t="s">
        <v>1769</v>
      </c>
      <c r="AC204" s="11" t="s">
        <v>1769</v>
      </c>
      <c r="AD204" s="11" t="b">
        <f t="shared" si="89"/>
        <v>1</v>
      </c>
      <c r="AE204" s="16" t="s">
        <v>3523</v>
      </c>
      <c r="AF204" s="11" t="s">
        <v>3523</v>
      </c>
      <c r="AG204" s="11" t="b">
        <f t="shared" si="90"/>
        <v>1</v>
      </c>
      <c r="AH204" s="16" t="s">
        <v>1322</v>
      </c>
      <c r="AI204" s="11" t="s">
        <v>3524</v>
      </c>
      <c r="AJ204" s="11" t="s">
        <v>3524</v>
      </c>
      <c r="AK204" s="11" t="b">
        <f t="shared" si="91"/>
        <v>1</v>
      </c>
      <c r="AL204" s="12" t="s">
        <v>63</v>
      </c>
      <c r="AM204" s="11" t="s">
        <v>63</v>
      </c>
      <c r="AN204" s="11" t="b">
        <f t="shared" si="92"/>
        <v>1</v>
      </c>
      <c r="AO204" s="19" t="s">
        <v>63</v>
      </c>
      <c r="AP204" s="12" t="s">
        <v>63</v>
      </c>
      <c r="AQ204" s="11" t="s">
        <v>63</v>
      </c>
      <c r="AR204" s="11" t="b">
        <f t="shared" si="93"/>
        <v>1</v>
      </c>
      <c r="AS204" s="11" t="s">
        <v>61</v>
      </c>
      <c r="AT204" s="11"/>
      <c r="AU204" s="11"/>
      <c r="AV204" s="11"/>
      <c r="AW204" s="12"/>
      <c r="AX204" s="12" t="s">
        <v>61</v>
      </c>
      <c r="AY204" s="12" t="s">
        <v>63</v>
      </c>
      <c r="AZ204" s="12" t="s">
        <v>63</v>
      </c>
      <c r="BA204" s="12" t="b">
        <f t="shared" si="94"/>
        <v>1</v>
      </c>
      <c r="BB204" s="12" t="s">
        <v>63</v>
      </c>
      <c r="BC204" s="12" t="s">
        <v>63</v>
      </c>
      <c r="BD204" s="12" t="s">
        <v>63</v>
      </c>
      <c r="BE204" s="12" t="b">
        <f t="shared" si="95"/>
        <v>1</v>
      </c>
      <c r="BF204" s="13" t="s">
        <v>3560</v>
      </c>
      <c r="BG204" s="13" t="s">
        <v>63</v>
      </c>
      <c r="BH204" s="11" t="s">
        <v>203</v>
      </c>
      <c r="BI204" s="11" t="s">
        <v>203</v>
      </c>
      <c r="BJ204" s="11" t="b">
        <f t="shared" si="96"/>
        <v>1</v>
      </c>
      <c r="BK204" s="11" t="s">
        <v>3561</v>
      </c>
      <c r="BL204" s="11" t="s">
        <v>3561</v>
      </c>
      <c r="BM204" s="11" t="b">
        <f t="shared" si="97"/>
        <v>1</v>
      </c>
      <c r="BN204" s="11" t="s">
        <v>3562</v>
      </c>
      <c r="BO204" s="11" t="s">
        <v>9919</v>
      </c>
      <c r="BP204" s="11" t="s">
        <v>3563</v>
      </c>
      <c r="BQ204" s="11" t="b">
        <f t="shared" si="98"/>
        <v>0</v>
      </c>
      <c r="BR204" s="11" t="s">
        <v>203</v>
      </c>
      <c r="BS204" s="11" t="s">
        <v>203</v>
      </c>
      <c r="BT204" s="11" t="b">
        <f t="shared" si="99"/>
        <v>1</v>
      </c>
      <c r="BU204" s="11" t="s">
        <v>3564</v>
      </c>
      <c r="BV204" s="12" t="s">
        <v>3564</v>
      </c>
      <c r="BW204" s="12" t="b">
        <f t="shared" si="100"/>
        <v>1</v>
      </c>
      <c r="BX204" s="11" t="s">
        <v>3562</v>
      </c>
      <c r="BY204" s="11" t="s">
        <v>9920</v>
      </c>
      <c r="BZ204" s="12" t="s">
        <v>3565</v>
      </c>
      <c r="CA204" s="12" t="b">
        <f t="shared" si="101"/>
        <v>0</v>
      </c>
      <c r="CB204" s="11" t="s">
        <v>203</v>
      </c>
      <c r="CC204" s="11" t="s">
        <v>203</v>
      </c>
      <c r="CD204" s="11" t="b">
        <f t="shared" si="102"/>
        <v>1</v>
      </c>
      <c r="CE204" s="11" t="s">
        <v>3566</v>
      </c>
      <c r="CF204" s="12" t="s">
        <v>3566</v>
      </c>
      <c r="CG204" s="12" t="b">
        <f t="shared" si="103"/>
        <v>1</v>
      </c>
      <c r="CH204" s="11" t="s">
        <v>3562</v>
      </c>
      <c r="CI204" s="11" t="s">
        <v>9920</v>
      </c>
      <c r="CJ204" s="12" t="s">
        <v>3565</v>
      </c>
      <c r="CK204" s="12" t="b">
        <f t="shared" si="104"/>
        <v>0</v>
      </c>
      <c r="CL204" s="25"/>
      <c r="CM204" s="11" t="s">
        <v>135</v>
      </c>
      <c r="CN204" s="11" t="s">
        <v>8917</v>
      </c>
      <c r="CO204" s="11" t="b">
        <f t="shared" si="105"/>
        <v>0</v>
      </c>
      <c r="CP204" s="11" t="s">
        <v>1781</v>
      </c>
      <c r="CQ204" s="12" t="s">
        <v>1781</v>
      </c>
      <c r="CR204" s="12" t="b">
        <f t="shared" si="106"/>
        <v>1</v>
      </c>
      <c r="CS204" s="11" t="b">
        <v>0</v>
      </c>
      <c r="CT204" s="11" t="s">
        <v>114</v>
      </c>
      <c r="CU204" s="11" t="b">
        <f t="shared" si="107"/>
        <v>1</v>
      </c>
      <c r="CV204" s="12" t="s">
        <v>63</v>
      </c>
      <c r="CW204" s="12" t="s">
        <v>63</v>
      </c>
      <c r="CX204" s="12" t="b">
        <f t="shared" si="108"/>
        <v>1</v>
      </c>
      <c r="CY204" s="25"/>
      <c r="CZ204" s="11" t="s">
        <v>211</v>
      </c>
      <c r="DA204" s="11" t="s">
        <v>211</v>
      </c>
      <c r="DB204" s="11" t="b">
        <f t="shared" si="109"/>
        <v>1</v>
      </c>
      <c r="DC204" s="11" t="s">
        <v>212</v>
      </c>
      <c r="DD204" s="12" t="s">
        <v>213</v>
      </c>
      <c r="DE204" s="12" t="s">
        <v>213</v>
      </c>
      <c r="DF204" s="13" t="b">
        <f t="shared" si="110"/>
        <v>1</v>
      </c>
      <c r="DG204" s="12" t="s">
        <v>213</v>
      </c>
      <c r="DH204" s="12" t="s">
        <v>213</v>
      </c>
      <c r="DI204" s="12" t="b">
        <f t="shared" si="111"/>
        <v>1</v>
      </c>
      <c r="DJ204" s="12" t="s">
        <v>213</v>
      </c>
      <c r="DK204" s="12" t="s">
        <v>213</v>
      </c>
      <c r="DL204" s="12" t="s">
        <v>213</v>
      </c>
      <c r="DM204" s="12" t="s">
        <v>213</v>
      </c>
      <c r="DN204" s="12" t="s">
        <v>73</v>
      </c>
      <c r="DO204" s="12" t="s">
        <v>213</v>
      </c>
      <c r="DP204" s="12" t="s">
        <v>73</v>
      </c>
      <c r="DQ204" s="12" t="s">
        <v>213</v>
      </c>
      <c r="DR204" s="12" t="s">
        <v>213</v>
      </c>
      <c r="DS204" s="12" t="s">
        <v>213</v>
      </c>
      <c r="DT204" s="12" t="s">
        <v>73</v>
      </c>
      <c r="DU204" s="25"/>
      <c r="DV204" s="11" t="s">
        <v>3567</v>
      </c>
      <c r="DW204" s="11" t="s">
        <v>9324</v>
      </c>
      <c r="DX204" s="13" t="s">
        <v>9921</v>
      </c>
      <c r="DY204" s="12" t="s">
        <v>9037</v>
      </c>
      <c r="DZ204" s="12" t="s">
        <v>9038</v>
      </c>
      <c r="EA204" s="14" t="s">
        <v>63</v>
      </c>
      <c r="EB204" s="14">
        <v>45521</v>
      </c>
      <c r="EC204" s="14">
        <v>45346</v>
      </c>
      <c r="ED204" s="14">
        <v>45346</v>
      </c>
      <c r="EE204" s="136" t="b">
        <f>Table4[[#This Row],[Laatst gewijzigd op]]=Table4[[#This Row],[LastModifiedOn21]]</f>
        <v>1</v>
      </c>
      <c r="EF204" s="97"/>
    </row>
    <row r="205" spans="1:136" s="15" customFormat="1" ht="12.75" customHeight="1">
      <c r="A205" s="96">
        <v>203</v>
      </c>
      <c r="B205" s="44" t="s">
        <v>3569</v>
      </c>
      <c r="C205" s="44" t="s">
        <v>3569</v>
      </c>
      <c r="D205" s="44" t="b">
        <f t="shared" si="84"/>
        <v>1</v>
      </c>
      <c r="E205" s="44" t="s">
        <v>3570</v>
      </c>
      <c r="F205" s="44" t="s">
        <v>3571</v>
      </c>
      <c r="G205" s="44" t="s">
        <v>3571</v>
      </c>
      <c r="H205" s="44" t="b">
        <f t="shared" si="85"/>
        <v>1</v>
      </c>
      <c r="I205" s="11" t="s">
        <v>3572</v>
      </c>
      <c r="J205" s="12">
        <v>2516</v>
      </c>
      <c r="K205" s="12">
        <v>3010</v>
      </c>
      <c r="L205" s="13" t="s">
        <v>3573</v>
      </c>
      <c r="M205" s="13" t="s">
        <v>8875</v>
      </c>
      <c r="N205" s="13" t="s">
        <v>8876</v>
      </c>
      <c r="O205" s="13" t="s">
        <v>2883</v>
      </c>
      <c r="P205" s="25"/>
      <c r="Q205" s="11" t="s">
        <v>3574</v>
      </c>
      <c r="R205" s="11" t="s">
        <v>3574</v>
      </c>
      <c r="S205" s="11" t="b">
        <f t="shared" si="86"/>
        <v>1</v>
      </c>
      <c r="T205" s="11" t="s">
        <v>3575</v>
      </c>
      <c r="U205" s="11" t="s">
        <v>3576</v>
      </c>
      <c r="V205" s="11" t="s">
        <v>3576</v>
      </c>
      <c r="W205" s="11" t="b">
        <f t="shared" si="87"/>
        <v>1</v>
      </c>
      <c r="X205" s="11" t="s">
        <v>9238</v>
      </c>
      <c r="Y205" s="11" t="s">
        <v>9238</v>
      </c>
      <c r="Z205" s="11" t="b">
        <f t="shared" si="88"/>
        <v>1</v>
      </c>
      <c r="AA205" s="11" t="s">
        <v>933</v>
      </c>
      <c r="AB205" s="11" t="s">
        <v>9238</v>
      </c>
      <c r="AC205" s="11" t="s">
        <v>9238</v>
      </c>
      <c r="AD205" s="11" t="b">
        <f t="shared" si="89"/>
        <v>1</v>
      </c>
      <c r="AE205" s="16" t="s">
        <v>3577</v>
      </c>
      <c r="AF205" s="11" t="s">
        <v>3577</v>
      </c>
      <c r="AG205" s="11" t="b">
        <f t="shared" si="90"/>
        <v>1</v>
      </c>
      <c r="AH205" s="16" t="s">
        <v>3578</v>
      </c>
      <c r="AI205" s="11" t="s">
        <v>3579</v>
      </c>
      <c r="AJ205" s="11" t="s">
        <v>3579</v>
      </c>
      <c r="AK205" s="11" t="b">
        <f t="shared" si="91"/>
        <v>1</v>
      </c>
      <c r="AL205" s="12" t="s">
        <v>63</v>
      </c>
      <c r="AM205" s="11" t="s">
        <v>63</v>
      </c>
      <c r="AN205" s="11" t="b">
        <f t="shared" si="92"/>
        <v>1</v>
      </c>
      <c r="AO205" s="19" t="s">
        <v>63</v>
      </c>
      <c r="AP205" s="12" t="s">
        <v>63</v>
      </c>
      <c r="AQ205" s="11" t="s">
        <v>63</v>
      </c>
      <c r="AR205" s="11" t="b">
        <f t="shared" si="93"/>
        <v>1</v>
      </c>
      <c r="AS205" s="11" t="s">
        <v>61</v>
      </c>
      <c r="AT205" s="11"/>
      <c r="AU205" s="11"/>
      <c r="AV205" s="11"/>
      <c r="AW205" s="12"/>
      <c r="AX205" s="12" t="s">
        <v>61</v>
      </c>
      <c r="AY205" s="12" t="s">
        <v>63</v>
      </c>
      <c r="AZ205" s="12" t="s">
        <v>63</v>
      </c>
      <c r="BA205" s="12" t="b">
        <f t="shared" si="94"/>
        <v>1</v>
      </c>
      <c r="BB205" s="12" t="s">
        <v>63</v>
      </c>
      <c r="BC205" s="12" t="s">
        <v>63</v>
      </c>
      <c r="BD205" s="12" t="s">
        <v>63</v>
      </c>
      <c r="BE205" s="12" t="b">
        <f t="shared" si="95"/>
        <v>1</v>
      </c>
      <c r="BF205" s="13" t="s">
        <v>3580</v>
      </c>
      <c r="BG205" s="13" t="s">
        <v>63</v>
      </c>
      <c r="BH205" s="11" t="s">
        <v>254</v>
      </c>
      <c r="BI205" s="11" t="s">
        <v>254</v>
      </c>
      <c r="BJ205" s="11" t="b">
        <f t="shared" si="96"/>
        <v>1</v>
      </c>
      <c r="BK205" s="12" t="s">
        <v>63</v>
      </c>
      <c r="BL205" s="11" t="s">
        <v>63</v>
      </c>
      <c r="BM205" s="11" t="b">
        <f t="shared" si="97"/>
        <v>1</v>
      </c>
      <c r="BN205" s="12" t="s">
        <v>63</v>
      </c>
      <c r="BO205" s="12" t="s">
        <v>63</v>
      </c>
      <c r="BP205" s="11" t="s">
        <v>63</v>
      </c>
      <c r="BQ205" s="11" t="b">
        <f t="shared" si="98"/>
        <v>1</v>
      </c>
      <c r="BR205" s="11" t="s">
        <v>254</v>
      </c>
      <c r="BS205" s="11" t="s">
        <v>254</v>
      </c>
      <c r="BT205" s="11" t="b">
        <f t="shared" si="99"/>
        <v>1</v>
      </c>
      <c r="BU205" s="12" t="s">
        <v>63</v>
      </c>
      <c r="BV205" s="12" t="s">
        <v>63</v>
      </c>
      <c r="BW205" s="12" t="b">
        <f t="shared" si="100"/>
        <v>1</v>
      </c>
      <c r="BX205" s="12" t="s">
        <v>63</v>
      </c>
      <c r="BY205" s="12" t="s">
        <v>63</v>
      </c>
      <c r="BZ205" s="12" t="s">
        <v>63</v>
      </c>
      <c r="CA205" s="12" t="b">
        <f t="shared" si="101"/>
        <v>1</v>
      </c>
      <c r="CB205" s="11" t="s">
        <v>254</v>
      </c>
      <c r="CC205" s="11" t="s">
        <v>254</v>
      </c>
      <c r="CD205" s="11" t="b">
        <f t="shared" si="102"/>
        <v>1</v>
      </c>
      <c r="CE205" s="12" t="s">
        <v>63</v>
      </c>
      <c r="CF205" s="12" t="s">
        <v>63</v>
      </c>
      <c r="CG205" s="12" t="b">
        <f t="shared" si="103"/>
        <v>1</v>
      </c>
      <c r="CH205" s="12" t="s">
        <v>63</v>
      </c>
      <c r="CI205" s="12" t="s">
        <v>63</v>
      </c>
      <c r="CJ205" s="12" t="s">
        <v>63</v>
      </c>
      <c r="CK205" s="12" t="b">
        <f t="shared" si="104"/>
        <v>1</v>
      </c>
      <c r="CL205" s="25"/>
      <c r="CM205" s="11" t="s">
        <v>135</v>
      </c>
      <c r="CN205" s="11" t="s">
        <v>8917</v>
      </c>
      <c r="CO205" s="11" t="b">
        <f t="shared" si="105"/>
        <v>0</v>
      </c>
      <c r="CP205" s="11" t="s">
        <v>1030</v>
      </c>
      <c r="CQ205" s="12" t="s">
        <v>1030</v>
      </c>
      <c r="CR205" s="12" t="b">
        <f t="shared" si="106"/>
        <v>1</v>
      </c>
      <c r="CS205" s="11" t="b">
        <v>0</v>
      </c>
      <c r="CT205" s="11" t="s">
        <v>69</v>
      </c>
      <c r="CU205" s="11" t="b">
        <f t="shared" si="107"/>
        <v>1</v>
      </c>
      <c r="CV205" s="12" t="s">
        <v>63</v>
      </c>
      <c r="CW205" s="12" t="s">
        <v>63</v>
      </c>
      <c r="CX205" s="12" t="b">
        <f t="shared" si="108"/>
        <v>1</v>
      </c>
      <c r="CY205" s="25"/>
      <c r="CZ205" s="11" t="s">
        <v>211</v>
      </c>
      <c r="DA205" s="11" t="s">
        <v>211</v>
      </c>
      <c r="DB205" s="11" t="b">
        <f t="shared" si="109"/>
        <v>1</v>
      </c>
      <c r="DC205" s="11" t="s">
        <v>212</v>
      </c>
      <c r="DD205" s="12" t="s">
        <v>213</v>
      </c>
      <c r="DE205" s="12" t="s">
        <v>213</v>
      </c>
      <c r="DF205" s="13" t="b">
        <f t="shared" si="110"/>
        <v>1</v>
      </c>
      <c r="DG205" s="12" t="s">
        <v>213</v>
      </c>
      <c r="DH205" s="12" t="s">
        <v>213</v>
      </c>
      <c r="DI205" s="12" t="b">
        <f t="shared" si="111"/>
        <v>1</v>
      </c>
      <c r="DJ205" s="12" t="s">
        <v>213</v>
      </c>
      <c r="DK205" s="12" t="s">
        <v>213</v>
      </c>
      <c r="DL205" s="12" t="s">
        <v>213</v>
      </c>
      <c r="DM205" s="12" t="s">
        <v>213</v>
      </c>
      <c r="DN205" s="12" t="s">
        <v>73</v>
      </c>
      <c r="DO205" s="12" t="s">
        <v>213</v>
      </c>
      <c r="DP205" s="12" t="s">
        <v>73</v>
      </c>
      <c r="DQ205" s="12" t="s">
        <v>213</v>
      </c>
      <c r="DR205" s="12" t="s">
        <v>213</v>
      </c>
      <c r="DS205" s="12" t="s">
        <v>213</v>
      </c>
      <c r="DT205" s="12" t="s">
        <v>73</v>
      </c>
      <c r="DU205" s="25"/>
      <c r="DV205" s="11" t="s">
        <v>3581</v>
      </c>
      <c r="DW205" s="11" t="s">
        <v>3572</v>
      </c>
      <c r="DX205" s="13" t="s">
        <v>3572</v>
      </c>
      <c r="DY205" s="12" t="s">
        <v>9037</v>
      </c>
      <c r="DZ205" s="12" t="s">
        <v>9038</v>
      </c>
      <c r="EA205" s="14" t="s">
        <v>63</v>
      </c>
      <c r="EB205" s="14">
        <v>44702</v>
      </c>
      <c r="EC205" s="14">
        <v>45346</v>
      </c>
      <c r="ED205" s="14">
        <v>45346</v>
      </c>
      <c r="EE205" s="136" t="b">
        <f>Table4[[#This Row],[Laatst gewijzigd op]]=Table4[[#This Row],[LastModifiedOn21]]</f>
        <v>1</v>
      </c>
      <c r="EF205" s="97"/>
    </row>
    <row r="206" spans="1:136" s="15" customFormat="1" ht="12.75" customHeight="1">
      <c r="A206" s="96">
        <v>204</v>
      </c>
      <c r="B206" s="44" t="s">
        <v>3583</v>
      </c>
      <c r="C206" s="44" t="s">
        <v>3583</v>
      </c>
      <c r="D206" s="44" t="b">
        <f t="shared" si="84"/>
        <v>1</v>
      </c>
      <c r="E206" s="44" t="s">
        <v>3584</v>
      </c>
      <c r="F206" s="44" t="s">
        <v>3585</v>
      </c>
      <c r="G206" s="44" t="s">
        <v>3586</v>
      </c>
      <c r="H206" s="44" t="b">
        <f t="shared" si="85"/>
        <v>1</v>
      </c>
      <c r="I206" s="11" t="s">
        <v>3587</v>
      </c>
      <c r="J206" s="12">
        <v>2167</v>
      </c>
      <c r="K206" s="12">
        <v>1708</v>
      </c>
      <c r="L206" s="13" t="s">
        <v>3588</v>
      </c>
      <c r="M206" s="13" t="s">
        <v>8844</v>
      </c>
      <c r="N206" s="13" t="s">
        <v>8845</v>
      </c>
      <c r="O206" s="13" t="s">
        <v>171</v>
      </c>
      <c r="P206" s="25"/>
      <c r="Q206" s="11" t="s">
        <v>3589</v>
      </c>
      <c r="R206" s="11" t="s">
        <v>3589</v>
      </c>
      <c r="S206" s="11" t="b">
        <f t="shared" si="86"/>
        <v>1</v>
      </c>
      <c r="T206" s="11" t="s">
        <v>3590</v>
      </c>
      <c r="U206" s="11" t="s">
        <v>3591</v>
      </c>
      <c r="V206" s="11" t="s">
        <v>3591</v>
      </c>
      <c r="W206" s="11" t="b">
        <f t="shared" si="87"/>
        <v>1</v>
      </c>
      <c r="X206" s="11" t="s">
        <v>3592</v>
      </c>
      <c r="Y206" s="11" t="s">
        <v>3592</v>
      </c>
      <c r="Z206" s="11" t="b">
        <f t="shared" si="88"/>
        <v>1</v>
      </c>
      <c r="AA206" s="11" t="s">
        <v>3593</v>
      </c>
      <c r="AB206" s="11" t="s">
        <v>3593</v>
      </c>
      <c r="AC206" s="11" t="s">
        <v>3593</v>
      </c>
      <c r="AD206" s="11" t="b">
        <f t="shared" si="89"/>
        <v>1</v>
      </c>
      <c r="AE206" s="16" t="s">
        <v>3594</v>
      </c>
      <c r="AF206" s="11" t="s">
        <v>3594</v>
      </c>
      <c r="AG206" s="11" t="b">
        <f t="shared" si="90"/>
        <v>1</v>
      </c>
      <c r="AH206" s="16" t="s">
        <v>3595</v>
      </c>
      <c r="AI206" s="11" t="s">
        <v>3596</v>
      </c>
      <c r="AJ206" s="11" t="s">
        <v>3596</v>
      </c>
      <c r="AK206" s="11" t="b">
        <f t="shared" si="91"/>
        <v>1</v>
      </c>
      <c r="AL206" s="11" t="s">
        <v>3597</v>
      </c>
      <c r="AM206" s="11" t="s">
        <v>3597</v>
      </c>
      <c r="AN206" s="11" t="b">
        <f t="shared" si="92"/>
        <v>1</v>
      </c>
      <c r="AO206" s="16" t="s">
        <v>3598</v>
      </c>
      <c r="AP206" s="11" t="s">
        <v>3599</v>
      </c>
      <c r="AQ206" s="11" t="s">
        <v>3599</v>
      </c>
      <c r="AR206" s="11" t="b">
        <f t="shared" si="93"/>
        <v>1</v>
      </c>
      <c r="AS206" s="11" t="s">
        <v>61</v>
      </c>
      <c r="AT206" s="11"/>
      <c r="AU206" s="11"/>
      <c r="AV206" s="11"/>
      <c r="AW206" s="12"/>
      <c r="AX206" s="12" t="s">
        <v>61</v>
      </c>
      <c r="AY206" s="12" t="s">
        <v>63</v>
      </c>
      <c r="AZ206" s="12" t="s">
        <v>63</v>
      </c>
      <c r="BA206" s="12" t="b">
        <f t="shared" si="94"/>
        <v>1</v>
      </c>
      <c r="BB206" s="12" t="s">
        <v>63</v>
      </c>
      <c r="BC206" s="12" t="s">
        <v>63</v>
      </c>
      <c r="BD206" s="12" t="s">
        <v>63</v>
      </c>
      <c r="BE206" s="12" t="b">
        <f t="shared" si="95"/>
        <v>1</v>
      </c>
      <c r="BF206" s="13" t="s">
        <v>3600</v>
      </c>
      <c r="BG206" s="13" t="s">
        <v>63</v>
      </c>
      <c r="BH206" s="11" t="s">
        <v>254</v>
      </c>
      <c r="BI206" s="11" t="s">
        <v>254</v>
      </c>
      <c r="BJ206" s="11" t="b">
        <f t="shared" si="96"/>
        <v>1</v>
      </c>
      <c r="BK206" s="12" t="s">
        <v>63</v>
      </c>
      <c r="BL206" s="11" t="s">
        <v>63</v>
      </c>
      <c r="BM206" s="11" t="b">
        <f t="shared" si="97"/>
        <v>1</v>
      </c>
      <c r="BN206" s="12" t="s">
        <v>63</v>
      </c>
      <c r="BO206" s="12" t="s">
        <v>63</v>
      </c>
      <c r="BP206" s="11" t="s">
        <v>63</v>
      </c>
      <c r="BQ206" s="11" t="b">
        <f t="shared" si="98"/>
        <v>1</v>
      </c>
      <c r="BR206" s="11" t="s">
        <v>254</v>
      </c>
      <c r="BS206" s="11" t="s">
        <v>254</v>
      </c>
      <c r="BT206" s="11" t="b">
        <f t="shared" si="99"/>
        <v>1</v>
      </c>
      <c r="BU206" s="12" t="s">
        <v>63</v>
      </c>
      <c r="BV206" s="12" t="s">
        <v>63</v>
      </c>
      <c r="BW206" s="12" t="b">
        <f t="shared" si="100"/>
        <v>1</v>
      </c>
      <c r="BX206" s="12" t="s">
        <v>63</v>
      </c>
      <c r="BY206" s="12" t="s">
        <v>63</v>
      </c>
      <c r="BZ206" s="12" t="s">
        <v>63</v>
      </c>
      <c r="CA206" s="12" t="b">
        <f t="shared" si="101"/>
        <v>1</v>
      </c>
      <c r="CB206" s="11" t="s">
        <v>254</v>
      </c>
      <c r="CC206" s="11" t="s">
        <v>254</v>
      </c>
      <c r="CD206" s="11" t="b">
        <f t="shared" si="102"/>
        <v>1</v>
      </c>
      <c r="CE206" s="12" t="s">
        <v>63</v>
      </c>
      <c r="CF206" s="12" t="s">
        <v>63</v>
      </c>
      <c r="CG206" s="12" t="b">
        <f t="shared" si="103"/>
        <v>1</v>
      </c>
      <c r="CH206" s="12" t="s">
        <v>63</v>
      </c>
      <c r="CI206" s="12" t="s">
        <v>63</v>
      </c>
      <c r="CJ206" s="12" t="s">
        <v>63</v>
      </c>
      <c r="CK206" s="12" t="b">
        <f t="shared" si="104"/>
        <v>1</v>
      </c>
      <c r="CL206" s="25"/>
      <c r="CM206" s="11" t="s">
        <v>135</v>
      </c>
      <c r="CN206" s="11" t="s">
        <v>8917</v>
      </c>
      <c r="CO206" s="11" t="b">
        <f t="shared" si="105"/>
        <v>0</v>
      </c>
      <c r="CP206" s="11" t="s">
        <v>3601</v>
      </c>
      <c r="CQ206" s="12" t="s">
        <v>3601</v>
      </c>
      <c r="CR206" s="12" t="b">
        <f t="shared" si="106"/>
        <v>1</v>
      </c>
      <c r="CS206" s="11" t="b">
        <v>0</v>
      </c>
      <c r="CT206" s="11" t="s">
        <v>280</v>
      </c>
      <c r="CU206" s="11" t="b">
        <f t="shared" si="107"/>
        <v>0</v>
      </c>
      <c r="CV206" s="12" t="s">
        <v>63</v>
      </c>
      <c r="CW206" s="12" t="s">
        <v>63</v>
      </c>
      <c r="CX206" s="12" t="b">
        <f t="shared" si="108"/>
        <v>1</v>
      </c>
      <c r="CY206" s="25"/>
      <c r="CZ206" s="11" t="s">
        <v>211</v>
      </c>
      <c r="DA206" s="11" t="s">
        <v>211</v>
      </c>
      <c r="DB206" s="11" t="b">
        <f t="shared" si="109"/>
        <v>1</v>
      </c>
      <c r="DC206" s="11" t="s">
        <v>212</v>
      </c>
      <c r="DD206" s="12" t="s">
        <v>213</v>
      </c>
      <c r="DE206" s="12" t="s">
        <v>213</v>
      </c>
      <c r="DF206" s="13" t="b">
        <f t="shared" si="110"/>
        <v>1</v>
      </c>
      <c r="DG206" s="12" t="s">
        <v>213</v>
      </c>
      <c r="DH206" s="12" t="s">
        <v>213</v>
      </c>
      <c r="DI206" s="12" t="b">
        <f t="shared" si="111"/>
        <v>1</v>
      </c>
      <c r="DJ206" s="12" t="s">
        <v>213</v>
      </c>
      <c r="DK206" s="12" t="s">
        <v>213</v>
      </c>
      <c r="DL206" s="12" t="s">
        <v>213</v>
      </c>
      <c r="DM206" s="12" t="s">
        <v>213</v>
      </c>
      <c r="DN206" s="12" t="s">
        <v>73</v>
      </c>
      <c r="DO206" s="12" t="s">
        <v>213</v>
      </c>
      <c r="DP206" s="12" t="s">
        <v>73</v>
      </c>
      <c r="DQ206" s="12" t="s">
        <v>213</v>
      </c>
      <c r="DR206" s="12" t="s">
        <v>213</v>
      </c>
      <c r="DS206" s="12" t="s">
        <v>213</v>
      </c>
      <c r="DT206" s="12" t="s">
        <v>73</v>
      </c>
      <c r="DU206" s="25"/>
      <c r="DV206" s="11" t="s">
        <v>3602</v>
      </c>
      <c r="DW206" s="11" t="s">
        <v>3587</v>
      </c>
      <c r="DX206" s="13" t="s">
        <v>9922</v>
      </c>
      <c r="DY206" s="12" t="s">
        <v>9037</v>
      </c>
      <c r="DZ206" s="12" t="s">
        <v>9038</v>
      </c>
      <c r="EA206" s="14">
        <v>44422</v>
      </c>
      <c r="EB206" s="14" t="s">
        <v>63</v>
      </c>
      <c r="EC206" s="14">
        <v>45346</v>
      </c>
      <c r="ED206" s="14">
        <v>45346</v>
      </c>
      <c r="EE206" s="136" t="b">
        <f>Table4[[#This Row],[Laatst gewijzigd op]]=Table4[[#This Row],[LastModifiedOn21]]</f>
        <v>1</v>
      </c>
      <c r="EF206" s="97"/>
    </row>
    <row r="207" spans="1:136" s="15" customFormat="1" ht="12.75" customHeight="1">
      <c r="A207" s="96">
        <v>205</v>
      </c>
      <c r="B207" s="44" t="s">
        <v>3604</v>
      </c>
      <c r="C207" s="44" t="s">
        <v>3605</v>
      </c>
      <c r="D207" s="44" t="b">
        <f t="shared" si="84"/>
        <v>0</v>
      </c>
      <c r="E207" s="44" t="s">
        <v>3606</v>
      </c>
      <c r="F207" s="44" t="s">
        <v>3607</v>
      </c>
      <c r="G207" s="44" t="s">
        <v>3607</v>
      </c>
      <c r="H207" s="44" t="b">
        <f t="shared" si="85"/>
        <v>1</v>
      </c>
      <c r="I207" s="11" t="s">
        <v>3608</v>
      </c>
      <c r="J207" s="12">
        <v>3855</v>
      </c>
      <c r="K207" s="12">
        <v>3650</v>
      </c>
      <c r="L207" s="13" t="s">
        <v>3609</v>
      </c>
      <c r="M207" s="13" t="s">
        <v>8875</v>
      </c>
      <c r="N207" s="13" t="s">
        <v>8876</v>
      </c>
      <c r="O207" s="13" t="s">
        <v>2883</v>
      </c>
      <c r="P207" s="25"/>
      <c r="Q207" s="11" t="s">
        <v>3610</v>
      </c>
      <c r="R207" s="11" t="s">
        <v>3610</v>
      </c>
      <c r="S207" s="11" t="b">
        <f t="shared" si="86"/>
        <v>1</v>
      </c>
      <c r="T207" s="11" t="s">
        <v>3611</v>
      </c>
      <c r="U207" s="11" t="s">
        <v>3612</v>
      </c>
      <c r="V207" s="11" t="s">
        <v>3612</v>
      </c>
      <c r="W207" s="11" t="b">
        <f t="shared" si="87"/>
        <v>1</v>
      </c>
      <c r="X207" s="23" t="s">
        <v>950</v>
      </c>
      <c r="Y207" s="11" t="s">
        <v>950</v>
      </c>
      <c r="Z207" s="11" t="b">
        <f t="shared" si="88"/>
        <v>1</v>
      </c>
      <c r="AA207" s="23" t="s">
        <v>950</v>
      </c>
      <c r="AB207" s="23" t="s">
        <v>950</v>
      </c>
      <c r="AC207" s="11" t="s">
        <v>950</v>
      </c>
      <c r="AD207" s="11" t="b">
        <f t="shared" si="89"/>
        <v>1</v>
      </c>
      <c r="AE207" s="11" t="s">
        <v>3613</v>
      </c>
      <c r="AF207" s="11" t="s">
        <v>3614</v>
      </c>
      <c r="AG207" s="11" t="b">
        <f t="shared" si="90"/>
        <v>0</v>
      </c>
      <c r="AH207" s="11" t="s">
        <v>3615</v>
      </c>
      <c r="AI207" s="11" t="s">
        <v>9923</v>
      </c>
      <c r="AJ207" s="11" t="s">
        <v>3617</v>
      </c>
      <c r="AK207" s="11" t="b">
        <f t="shared" si="91"/>
        <v>0</v>
      </c>
      <c r="AL207" s="12" t="s">
        <v>63</v>
      </c>
      <c r="AM207" s="11" t="s">
        <v>3618</v>
      </c>
      <c r="AN207" s="11" t="b">
        <f t="shared" si="92"/>
        <v>0</v>
      </c>
      <c r="AO207" s="19" t="s">
        <v>63</v>
      </c>
      <c r="AP207" s="12" t="s">
        <v>63</v>
      </c>
      <c r="AQ207" s="11" t="s">
        <v>3619</v>
      </c>
      <c r="AR207" s="11" t="b">
        <f t="shared" si="93"/>
        <v>0</v>
      </c>
      <c r="AS207" s="11" t="s">
        <v>61</v>
      </c>
      <c r="AT207" s="11"/>
      <c r="AU207" s="11"/>
      <c r="AV207" s="11"/>
      <c r="AW207" s="12"/>
      <c r="AX207" s="12" t="s">
        <v>61</v>
      </c>
      <c r="AY207" s="51"/>
      <c r="AZ207" s="12" t="s">
        <v>63</v>
      </c>
      <c r="BA207" s="12" t="b">
        <f t="shared" si="94"/>
        <v>0</v>
      </c>
      <c r="BB207" s="12" t="s">
        <v>63</v>
      </c>
      <c r="BC207" s="12" t="s">
        <v>63</v>
      </c>
      <c r="BD207" s="12" t="s">
        <v>63</v>
      </c>
      <c r="BE207" s="12" t="b">
        <f t="shared" si="95"/>
        <v>1</v>
      </c>
      <c r="BF207" s="13" t="s">
        <v>3620</v>
      </c>
      <c r="BG207" s="13" t="s">
        <v>3621</v>
      </c>
      <c r="BH207" s="11" t="s">
        <v>203</v>
      </c>
      <c r="BI207" s="11" t="s">
        <v>203</v>
      </c>
      <c r="BJ207" s="11" t="b">
        <f t="shared" si="96"/>
        <v>1</v>
      </c>
      <c r="BK207" s="11" t="s">
        <v>3622</v>
      </c>
      <c r="BL207" s="11" t="s">
        <v>3622</v>
      </c>
      <c r="BM207" s="11" t="b">
        <f t="shared" si="97"/>
        <v>1</v>
      </c>
      <c r="BN207" s="11" t="s">
        <v>3623</v>
      </c>
      <c r="BO207" s="11" t="s">
        <v>2945</v>
      </c>
      <c r="BP207" s="11" t="s">
        <v>2945</v>
      </c>
      <c r="BQ207" s="11" t="b">
        <f t="shared" si="98"/>
        <v>1</v>
      </c>
      <c r="BR207" s="11" t="s">
        <v>254</v>
      </c>
      <c r="BS207" s="11" t="s">
        <v>254</v>
      </c>
      <c r="BT207" s="11" t="b">
        <f t="shared" si="99"/>
        <v>1</v>
      </c>
      <c r="BU207" s="12" t="s">
        <v>63</v>
      </c>
      <c r="BV207" s="12" t="s">
        <v>63</v>
      </c>
      <c r="BW207" s="12" t="b">
        <f t="shared" si="100"/>
        <v>1</v>
      </c>
      <c r="BX207" s="12" t="s">
        <v>63</v>
      </c>
      <c r="BY207" s="12" t="s">
        <v>63</v>
      </c>
      <c r="BZ207" s="12" t="s">
        <v>63</v>
      </c>
      <c r="CA207" s="12" t="b">
        <f t="shared" si="101"/>
        <v>1</v>
      </c>
      <c r="CB207" s="11" t="s">
        <v>254</v>
      </c>
      <c r="CC207" s="11" t="s">
        <v>254</v>
      </c>
      <c r="CD207" s="11" t="b">
        <f t="shared" si="102"/>
        <v>1</v>
      </c>
      <c r="CE207" s="12" t="s">
        <v>63</v>
      </c>
      <c r="CF207" s="12" t="s">
        <v>63</v>
      </c>
      <c r="CG207" s="12" t="b">
        <f t="shared" si="103"/>
        <v>1</v>
      </c>
      <c r="CH207" s="12" t="s">
        <v>63</v>
      </c>
      <c r="CI207" s="12" t="s">
        <v>63</v>
      </c>
      <c r="CJ207" s="12" t="s">
        <v>63</v>
      </c>
      <c r="CK207" s="12" t="b">
        <f t="shared" si="104"/>
        <v>1</v>
      </c>
      <c r="CL207" s="25"/>
      <c r="CM207" s="11" t="s">
        <v>135</v>
      </c>
      <c r="CN207" s="11" t="s">
        <v>8917</v>
      </c>
      <c r="CO207" s="11" t="b">
        <f t="shared" si="105"/>
        <v>0</v>
      </c>
      <c r="CP207" s="11" t="s">
        <v>9924</v>
      </c>
      <c r="CQ207" s="12" t="s">
        <v>9925</v>
      </c>
      <c r="CR207" s="12" t="b">
        <f t="shared" si="106"/>
        <v>0</v>
      </c>
      <c r="CS207" s="11" t="b">
        <v>0</v>
      </c>
      <c r="CT207" s="11" t="s">
        <v>280</v>
      </c>
      <c r="CU207" s="11" t="b">
        <f t="shared" si="107"/>
        <v>0</v>
      </c>
      <c r="CV207" s="12" t="s">
        <v>63</v>
      </c>
      <c r="CW207" s="12" t="s">
        <v>63</v>
      </c>
      <c r="CX207" s="12" t="b">
        <f t="shared" si="108"/>
        <v>1</v>
      </c>
      <c r="CY207" s="25"/>
      <c r="CZ207" s="11" t="s">
        <v>211</v>
      </c>
      <c r="DA207" s="11" t="s">
        <v>211</v>
      </c>
      <c r="DB207" s="11" t="b">
        <f t="shared" si="109"/>
        <v>1</v>
      </c>
      <c r="DC207" s="11" t="s">
        <v>212</v>
      </c>
      <c r="DD207" s="12" t="s">
        <v>213</v>
      </c>
      <c r="DE207" s="12" t="s">
        <v>213</v>
      </c>
      <c r="DF207" s="13" t="b">
        <f t="shared" si="110"/>
        <v>1</v>
      </c>
      <c r="DG207" s="12" t="s">
        <v>213</v>
      </c>
      <c r="DH207" s="12" t="s">
        <v>213</v>
      </c>
      <c r="DI207" s="12" t="b">
        <f t="shared" si="111"/>
        <v>1</v>
      </c>
      <c r="DJ207" s="12" t="s">
        <v>213</v>
      </c>
      <c r="DK207" s="12" t="s">
        <v>213</v>
      </c>
      <c r="DL207" s="12" t="s">
        <v>213</v>
      </c>
      <c r="DM207" s="12" t="s">
        <v>213</v>
      </c>
      <c r="DN207" s="12" t="s">
        <v>73</v>
      </c>
      <c r="DO207" s="12" t="s">
        <v>213</v>
      </c>
      <c r="DP207" s="12" t="s">
        <v>73</v>
      </c>
      <c r="DQ207" s="12" t="s">
        <v>213</v>
      </c>
      <c r="DR207" s="12" t="s">
        <v>213</v>
      </c>
      <c r="DS207" s="12" t="s">
        <v>213</v>
      </c>
      <c r="DT207" s="12" t="s">
        <v>73</v>
      </c>
      <c r="DU207" s="25"/>
      <c r="DV207" s="11" t="s">
        <v>3625</v>
      </c>
      <c r="DW207" s="11" t="s">
        <v>9076</v>
      </c>
      <c r="DX207" s="13" t="s">
        <v>9926</v>
      </c>
      <c r="DY207" s="12" t="s">
        <v>9037</v>
      </c>
      <c r="DZ207" s="12" t="s">
        <v>9038</v>
      </c>
      <c r="EA207" s="14" t="s">
        <v>63</v>
      </c>
      <c r="EB207" s="14">
        <v>45248</v>
      </c>
      <c r="EC207" s="14">
        <v>45346</v>
      </c>
      <c r="ED207" s="14">
        <v>45346</v>
      </c>
      <c r="EE207" s="136" t="b">
        <f>Table4[[#This Row],[Laatst gewijzigd op]]=Table4[[#This Row],[LastModifiedOn21]]</f>
        <v>1</v>
      </c>
      <c r="EF207" s="100"/>
    </row>
    <row r="208" spans="1:136" s="15" customFormat="1" ht="12.75" customHeight="1">
      <c r="A208" s="95">
        <v>206</v>
      </c>
      <c r="B208" s="70" t="s">
        <v>9927</v>
      </c>
      <c r="C208" s="70" t="s">
        <v>9927</v>
      </c>
      <c r="D208" s="44" t="b">
        <f t="shared" si="84"/>
        <v>1</v>
      </c>
      <c r="E208" s="70" t="s">
        <v>9928</v>
      </c>
      <c r="F208" s="70" t="s">
        <v>9929</v>
      </c>
      <c r="G208" s="70" t="s">
        <v>9929</v>
      </c>
      <c r="H208" s="44" t="b">
        <f t="shared" si="85"/>
        <v>1</v>
      </c>
      <c r="I208" s="71"/>
      <c r="J208" s="71"/>
      <c r="K208" s="71"/>
      <c r="L208" s="71"/>
      <c r="M208" s="71"/>
      <c r="N208" s="71"/>
      <c r="O208" s="71"/>
      <c r="P208" s="72"/>
      <c r="Q208" s="60"/>
      <c r="R208" s="60"/>
      <c r="S208" s="11" t="b">
        <f t="shared" si="86"/>
        <v>1</v>
      </c>
      <c r="T208" s="71"/>
      <c r="U208" s="71"/>
      <c r="V208" s="71"/>
      <c r="W208" s="11" t="b">
        <f t="shared" si="87"/>
        <v>1</v>
      </c>
      <c r="X208" s="71"/>
      <c r="Y208" s="71"/>
      <c r="Z208" s="11" t="b">
        <f t="shared" si="88"/>
        <v>1</v>
      </c>
      <c r="AA208" s="71"/>
      <c r="AB208" s="71"/>
      <c r="AC208" s="71"/>
      <c r="AD208" s="11" t="b">
        <f t="shared" si="89"/>
        <v>1</v>
      </c>
      <c r="AE208" s="71"/>
      <c r="AF208" s="71"/>
      <c r="AG208" s="11" t="b">
        <f t="shared" si="90"/>
        <v>1</v>
      </c>
      <c r="AH208" s="71"/>
      <c r="AI208" s="71"/>
      <c r="AJ208" s="71"/>
      <c r="AK208" s="11" t="b">
        <f t="shared" si="91"/>
        <v>1</v>
      </c>
      <c r="AL208" s="71"/>
      <c r="AM208" s="71"/>
      <c r="AN208" s="11" t="b">
        <f t="shared" si="92"/>
        <v>1</v>
      </c>
      <c r="AO208" s="71"/>
      <c r="AP208" s="71"/>
      <c r="AQ208" s="71"/>
      <c r="AR208" s="11" t="b">
        <f t="shared" si="93"/>
        <v>1</v>
      </c>
      <c r="AS208" s="71"/>
      <c r="AT208" s="71"/>
      <c r="AU208" s="71"/>
      <c r="AV208" s="71"/>
      <c r="AW208" s="71"/>
      <c r="AX208" s="71"/>
      <c r="AY208" s="71"/>
      <c r="AZ208" s="71"/>
      <c r="BA208" s="12" t="b">
        <f t="shared" si="94"/>
        <v>1</v>
      </c>
      <c r="BB208" s="71"/>
      <c r="BC208" s="71"/>
      <c r="BD208" s="71"/>
      <c r="BE208" s="12" t="b">
        <f t="shared" si="95"/>
        <v>1</v>
      </c>
      <c r="BF208" s="71"/>
      <c r="BG208" s="71"/>
      <c r="BH208" s="71"/>
      <c r="BI208" s="71"/>
      <c r="BJ208" s="11" t="b">
        <f t="shared" si="96"/>
        <v>1</v>
      </c>
      <c r="BK208" s="71"/>
      <c r="BL208" s="71"/>
      <c r="BM208" s="11" t="b">
        <f t="shared" si="97"/>
        <v>1</v>
      </c>
      <c r="BN208" s="71"/>
      <c r="BO208" s="71"/>
      <c r="BP208" s="71"/>
      <c r="BQ208" s="11" t="b">
        <f t="shared" si="98"/>
        <v>1</v>
      </c>
      <c r="BR208" s="71"/>
      <c r="BS208" s="71"/>
      <c r="BT208" s="11" t="b">
        <f t="shared" si="99"/>
        <v>1</v>
      </c>
      <c r="BU208" s="71"/>
      <c r="BV208" s="71"/>
      <c r="BW208" s="12" t="b">
        <f t="shared" si="100"/>
        <v>1</v>
      </c>
      <c r="BX208" s="71"/>
      <c r="BY208" s="71"/>
      <c r="BZ208" s="71"/>
      <c r="CA208" s="12" t="b">
        <f t="shared" si="101"/>
        <v>1</v>
      </c>
      <c r="CB208" s="71"/>
      <c r="CC208" s="71"/>
      <c r="CD208" s="11" t="b">
        <f t="shared" si="102"/>
        <v>1</v>
      </c>
      <c r="CE208" s="71"/>
      <c r="CF208" s="71"/>
      <c r="CG208" s="12" t="b">
        <f t="shared" si="103"/>
        <v>1</v>
      </c>
      <c r="CH208" s="60"/>
      <c r="CI208" s="71"/>
      <c r="CJ208" s="71"/>
      <c r="CK208" s="12" t="b">
        <f t="shared" si="104"/>
        <v>1</v>
      </c>
      <c r="CL208" s="72"/>
      <c r="CM208" s="60"/>
      <c r="CN208" s="60"/>
      <c r="CO208" s="11" t="b">
        <f t="shared" si="105"/>
        <v>1</v>
      </c>
      <c r="CP208" s="60"/>
      <c r="CQ208" s="60"/>
      <c r="CR208" s="12" t="b">
        <f t="shared" si="106"/>
        <v>1</v>
      </c>
      <c r="CS208" s="60"/>
      <c r="CT208" s="60"/>
      <c r="CU208" s="11" t="b">
        <f t="shared" si="107"/>
        <v>1</v>
      </c>
      <c r="CV208" s="61"/>
      <c r="CW208" s="61"/>
      <c r="CX208" s="12" t="b">
        <f t="shared" si="108"/>
        <v>1</v>
      </c>
      <c r="CY208" s="73"/>
      <c r="CZ208" s="60"/>
      <c r="DA208" s="60"/>
      <c r="DB208" s="11" t="b">
        <f t="shared" si="109"/>
        <v>1</v>
      </c>
      <c r="DC208" s="60"/>
      <c r="DD208" s="60"/>
      <c r="DE208" s="60"/>
      <c r="DF208" s="13" t="b">
        <f t="shared" si="110"/>
        <v>1</v>
      </c>
      <c r="DG208" s="60"/>
      <c r="DH208" s="60"/>
      <c r="DI208" s="12" t="b">
        <f t="shared" si="111"/>
        <v>1</v>
      </c>
      <c r="DJ208" s="60"/>
      <c r="DK208" s="60"/>
      <c r="DL208" s="60"/>
      <c r="DM208" s="60"/>
      <c r="DN208" s="60"/>
      <c r="DO208" s="60"/>
      <c r="DP208" s="60"/>
      <c r="DQ208" s="60"/>
      <c r="DR208" s="60"/>
      <c r="DS208" s="60"/>
      <c r="DT208" s="60"/>
      <c r="DU208" s="74"/>
      <c r="DV208" s="60"/>
      <c r="DW208" s="60"/>
      <c r="DX208" s="60"/>
      <c r="DY208" s="61"/>
      <c r="DZ208" s="61"/>
      <c r="EA208" s="62"/>
      <c r="EB208" s="62"/>
      <c r="EC208" s="62" t="e">
        <v>#N/A</v>
      </c>
      <c r="ED208" s="62" t="e">
        <v>#N/A</v>
      </c>
      <c r="EE208" s="138" t="e">
        <f>Table4[[#This Row],[Laatst gewijzigd op]]=Table4[[#This Row],[LastModifiedOn21]]</f>
        <v>#N/A</v>
      </c>
      <c r="EF208" s="97"/>
    </row>
    <row r="209" spans="1:136" s="15" customFormat="1" ht="12.75" customHeight="1">
      <c r="A209" s="96">
        <v>207</v>
      </c>
      <c r="B209" s="44" t="s">
        <v>3637</v>
      </c>
      <c r="C209" s="44" t="s">
        <v>3637</v>
      </c>
      <c r="D209" s="44" t="b">
        <f t="shared" si="84"/>
        <v>1</v>
      </c>
      <c r="E209" s="44" t="s">
        <v>3638</v>
      </c>
      <c r="F209" s="44" t="s">
        <v>3639</v>
      </c>
      <c r="G209" s="44" t="s">
        <v>3639</v>
      </c>
      <c r="H209" s="44" t="b">
        <f t="shared" si="85"/>
        <v>1</v>
      </c>
      <c r="I209" s="11" t="s">
        <v>3640</v>
      </c>
      <c r="J209" s="12">
        <v>3074</v>
      </c>
      <c r="K209" s="12">
        <v>4278</v>
      </c>
      <c r="L209" s="13" t="s">
        <v>3641</v>
      </c>
      <c r="M209" s="13" t="s">
        <v>8868</v>
      </c>
      <c r="N209" s="13" t="s">
        <v>8869</v>
      </c>
      <c r="O209" s="13" t="s">
        <v>3642</v>
      </c>
      <c r="P209" s="25"/>
      <c r="Q209" s="11" t="s">
        <v>9930</v>
      </c>
      <c r="R209" s="11" t="s">
        <v>9930</v>
      </c>
      <c r="S209" s="11" t="b">
        <f t="shared" si="86"/>
        <v>1</v>
      </c>
      <c r="T209" s="11" t="s">
        <v>9931</v>
      </c>
      <c r="U209" s="11" t="s">
        <v>9932</v>
      </c>
      <c r="V209" s="11" t="s">
        <v>9932</v>
      </c>
      <c r="W209" s="11" t="b">
        <f t="shared" si="87"/>
        <v>1</v>
      </c>
      <c r="X209" s="11" t="s">
        <v>9238</v>
      </c>
      <c r="Y209" s="11" t="s">
        <v>9238</v>
      </c>
      <c r="Z209" s="11" t="b">
        <f t="shared" si="88"/>
        <v>1</v>
      </c>
      <c r="AA209" s="11" t="s">
        <v>933</v>
      </c>
      <c r="AB209" s="11" t="s">
        <v>9238</v>
      </c>
      <c r="AC209" s="11" t="s">
        <v>9238</v>
      </c>
      <c r="AD209" s="11" t="b">
        <f t="shared" si="89"/>
        <v>1</v>
      </c>
      <c r="AE209" s="11" t="s">
        <v>9933</v>
      </c>
      <c r="AF209" s="11" t="s">
        <v>9933</v>
      </c>
      <c r="AG209" s="11" t="b">
        <f t="shared" si="90"/>
        <v>1</v>
      </c>
      <c r="AH209" s="11" t="s">
        <v>9934</v>
      </c>
      <c r="AI209" s="81" t="s">
        <v>9935</v>
      </c>
      <c r="AJ209" s="11" t="s">
        <v>9936</v>
      </c>
      <c r="AK209" s="11" t="b">
        <f t="shared" si="91"/>
        <v>0</v>
      </c>
      <c r="AL209" s="11" t="s">
        <v>9937</v>
      </c>
      <c r="AM209" s="11" t="s">
        <v>9937</v>
      </c>
      <c r="AN209" s="11" t="b">
        <f t="shared" si="92"/>
        <v>1</v>
      </c>
      <c r="AO209" s="11" t="s">
        <v>9938</v>
      </c>
      <c r="AP209" s="11" t="s">
        <v>9939</v>
      </c>
      <c r="AQ209" s="11" t="s">
        <v>9939</v>
      </c>
      <c r="AR209" s="11" t="b">
        <f t="shared" si="93"/>
        <v>1</v>
      </c>
      <c r="AS209" s="11" t="s">
        <v>61</v>
      </c>
      <c r="AT209" s="11"/>
      <c r="AU209" s="11"/>
      <c r="AV209" s="11"/>
      <c r="AW209" s="12"/>
      <c r="AX209" s="12" t="s">
        <v>61</v>
      </c>
      <c r="AY209" s="12" t="s">
        <v>63</v>
      </c>
      <c r="AZ209" s="12" t="s">
        <v>63</v>
      </c>
      <c r="BA209" s="12" t="b">
        <f t="shared" si="94"/>
        <v>1</v>
      </c>
      <c r="BB209" s="12" t="s">
        <v>63</v>
      </c>
      <c r="BC209" s="12" t="s">
        <v>63</v>
      </c>
      <c r="BD209" s="12" t="s">
        <v>63</v>
      </c>
      <c r="BE209" s="12" t="b">
        <f t="shared" si="95"/>
        <v>1</v>
      </c>
      <c r="BF209" s="13" t="s">
        <v>3645</v>
      </c>
      <c r="BG209" s="13" t="s">
        <v>63</v>
      </c>
      <c r="BH209" s="11" t="s">
        <v>203</v>
      </c>
      <c r="BI209" s="11" t="s">
        <v>203</v>
      </c>
      <c r="BJ209" s="11" t="b">
        <f t="shared" si="96"/>
        <v>1</v>
      </c>
      <c r="BK209" s="11" t="s">
        <v>3646</v>
      </c>
      <c r="BL209" s="11" t="s">
        <v>3646</v>
      </c>
      <c r="BM209" s="11" t="b">
        <f t="shared" si="97"/>
        <v>1</v>
      </c>
      <c r="BN209" s="11" t="s">
        <v>3647</v>
      </c>
      <c r="BO209" s="11" t="s">
        <v>3648</v>
      </c>
      <c r="BP209" s="11" t="s">
        <v>3648</v>
      </c>
      <c r="BQ209" s="11" t="b">
        <f t="shared" si="98"/>
        <v>1</v>
      </c>
      <c r="BR209" s="11" t="s">
        <v>254</v>
      </c>
      <c r="BS209" s="11" t="s">
        <v>254</v>
      </c>
      <c r="BT209" s="11" t="b">
        <f t="shared" si="99"/>
        <v>1</v>
      </c>
      <c r="BU209" s="12" t="s">
        <v>63</v>
      </c>
      <c r="BV209" s="12" t="s">
        <v>63</v>
      </c>
      <c r="BW209" s="12" t="b">
        <f t="shared" si="100"/>
        <v>1</v>
      </c>
      <c r="BX209" s="12" t="s">
        <v>63</v>
      </c>
      <c r="BY209" s="12" t="s">
        <v>63</v>
      </c>
      <c r="BZ209" s="12" t="s">
        <v>63</v>
      </c>
      <c r="CA209" s="12" t="b">
        <f t="shared" si="101"/>
        <v>1</v>
      </c>
      <c r="CB209" s="11" t="s">
        <v>254</v>
      </c>
      <c r="CC209" s="11" t="s">
        <v>254</v>
      </c>
      <c r="CD209" s="11" t="b">
        <f t="shared" si="102"/>
        <v>1</v>
      </c>
      <c r="CE209" s="12" t="s">
        <v>63</v>
      </c>
      <c r="CF209" s="12" t="s">
        <v>63</v>
      </c>
      <c r="CG209" s="12" t="b">
        <f t="shared" si="103"/>
        <v>1</v>
      </c>
      <c r="CH209" s="12" t="s">
        <v>63</v>
      </c>
      <c r="CI209" s="12" t="s">
        <v>63</v>
      </c>
      <c r="CJ209" s="12" t="s">
        <v>63</v>
      </c>
      <c r="CK209" s="12" t="b">
        <f t="shared" si="104"/>
        <v>1</v>
      </c>
      <c r="CL209" s="25"/>
      <c r="CM209" s="11" t="s">
        <v>135</v>
      </c>
      <c r="CN209" s="11" t="s">
        <v>8917</v>
      </c>
      <c r="CO209" s="11" t="b">
        <f t="shared" si="105"/>
        <v>0</v>
      </c>
      <c r="CP209" s="11" t="s">
        <v>1030</v>
      </c>
      <c r="CQ209" s="12" t="s">
        <v>1030</v>
      </c>
      <c r="CR209" s="12" t="b">
        <f t="shared" si="106"/>
        <v>1</v>
      </c>
      <c r="CS209" s="11" t="b">
        <v>0</v>
      </c>
      <c r="CT209" s="11" t="s">
        <v>69</v>
      </c>
      <c r="CU209" s="11" t="b">
        <f t="shared" si="107"/>
        <v>1</v>
      </c>
      <c r="CV209" s="12" t="s">
        <v>63</v>
      </c>
      <c r="CW209" s="12" t="s">
        <v>63</v>
      </c>
      <c r="CX209" s="12" t="b">
        <f t="shared" si="108"/>
        <v>1</v>
      </c>
      <c r="CY209" s="11"/>
      <c r="CZ209" s="11" t="s">
        <v>211</v>
      </c>
      <c r="DA209" s="11" t="s">
        <v>211</v>
      </c>
      <c r="DB209" s="11" t="b">
        <f t="shared" si="109"/>
        <v>1</v>
      </c>
      <c r="DC209" s="11" t="s">
        <v>212</v>
      </c>
      <c r="DD209" s="12" t="s">
        <v>213</v>
      </c>
      <c r="DE209" s="12" t="s">
        <v>213</v>
      </c>
      <c r="DF209" s="13" t="b">
        <f t="shared" si="110"/>
        <v>1</v>
      </c>
      <c r="DG209" s="12" t="s">
        <v>213</v>
      </c>
      <c r="DH209" s="12" t="s">
        <v>213</v>
      </c>
      <c r="DI209" s="12" t="b">
        <f t="shared" si="111"/>
        <v>1</v>
      </c>
      <c r="DJ209" s="12" t="s">
        <v>213</v>
      </c>
      <c r="DK209" s="12" t="s">
        <v>213</v>
      </c>
      <c r="DL209" s="12" t="s">
        <v>213</v>
      </c>
      <c r="DM209" s="12" t="s">
        <v>213</v>
      </c>
      <c r="DN209" s="12" t="s">
        <v>73</v>
      </c>
      <c r="DO209" s="12" t="s">
        <v>73</v>
      </c>
      <c r="DP209" s="12" t="s">
        <v>73</v>
      </c>
      <c r="DQ209" s="12" t="s">
        <v>213</v>
      </c>
      <c r="DR209" s="12" t="s">
        <v>73</v>
      </c>
      <c r="DS209" s="12" t="s">
        <v>73</v>
      </c>
      <c r="DT209" s="12" t="s">
        <v>73</v>
      </c>
      <c r="DU209" s="11"/>
      <c r="DV209" s="11" t="s">
        <v>3649</v>
      </c>
      <c r="DW209" s="11" t="s">
        <v>3640</v>
      </c>
      <c r="DX209" s="13" t="s">
        <v>9940</v>
      </c>
      <c r="DY209" s="12" t="s">
        <v>9037</v>
      </c>
      <c r="DZ209" s="12" t="s">
        <v>9038</v>
      </c>
      <c r="EA209" s="14" t="s">
        <v>63</v>
      </c>
      <c r="EB209" s="14">
        <v>45612</v>
      </c>
      <c r="EC209" s="14">
        <v>45612</v>
      </c>
      <c r="ED209" s="14">
        <v>45612</v>
      </c>
      <c r="EE209" s="136" t="b">
        <f>Table4[[#This Row],[Laatst gewijzigd op]]=Table4[[#This Row],[LastModifiedOn21]]</f>
        <v>1</v>
      </c>
      <c r="EF209" s="97"/>
    </row>
    <row r="210" spans="1:136" s="15" customFormat="1" ht="12.75" customHeight="1">
      <c r="A210" s="96">
        <v>208</v>
      </c>
      <c r="B210" s="44" t="s">
        <v>3651</v>
      </c>
      <c r="C210" s="44" t="s">
        <v>3651</v>
      </c>
      <c r="D210" s="44" t="b">
        <f t="shared" si="84"/>
        <v>1</v>
      </c>
      <c r="E210" s="44" t="s">
        <v>3652</v>
      </c>
      <c r="F210" s="44" t="s">
        <v>3653</v>
      </c>
      <c r="G210" s="44" t="s">
        <v>3653</v>
      </c>
      <c r="H210" s="44" t="b">
        <f t="shared" si="85"/>
        <v>1</v>
      </c>
      <c r="I210" s="11" t="s">
        <v>3654</v>
      </c>
      <c r="J210" s="12">
        <v>3075</v>
      </c>
      <c r="K210" s="12">
        <v>4279</v>
      </c>
      <c r="L210" s="13" t="s">
        <v>3655</v>
      </c>
      <c r="M210" s="13" t="s">
        <v>8868</v>
      </c>
      <c r="N210" s="13" t="s">
        <v>8869</v>
      </c>
      <c r="O210" s="13" t="s">
        <v>3642</v>
      </c>
      <c r="P210" s="25"/>
      <c r="Q210" s="11" t="s">
        <v>9941</v>
      </c>
      <c r="R210" s="11" t="s">
        <v>3656</v>
      </c>
      <c r="S210" s="11" t="b">
        <f t="shared" si="86"/>
        <v>0</v>
      </c>
      <c r="T210" s="11" t="s">
        <v>3657</v>
      </c>
      <c r="U210" s="11" t="s">
        <v>3658</v>
      </c>
      <c r="V210" s="11" t="s">
        <v>3658</v>
      </c>
      <c r="W210" s="11" t="b">
        <f t="shared" si="87"/>
        <v>1</v>
      </c>
      <c r="X210" s="11" t="s">
        <v>3659</v>
      </c>
      <c r="Y210" s="11" t="s">
        <v>3659</v>
      </c>
      <c r="Z210" s="11" t="b">
        <f t="shared" si="88"/>
        <v>1</v>
      </c>
      <c r="AA210" s="11" t="s">
        <v>3659</v>
      </c>
      <c r="AB210" s="11" t="s">
        <v>3659</v>
      </c>
      <c r="AC210" s="11" t="s">
        <v>3659</v>
      </c>
      <c r="AD210" s="11" t="b">
        <f t="shared" si="89"/>
        <v>1</v>
      </c>
      <c r="AE210" s="16" t="s">
        <v>3660</v>
      </c>
      <c r="AF210" s="11" t="s">
        <v>3660</v>
      </c>
      <c r="AG210" s="11" t="b">
        <f t="shared" si="90"/>
        <v>1</v>
      </c>
      <c r="AH210" s="16" t="s">
        <v>3661</v>
      </c>
      <c r="AI210" s="11" t="s">
        <v>3662</v>
      </c>
      <c r="AJ210" s="11" t="s">
        <v>3662</v>
      </c>
      <c r="AK210" s="11" t="b">
        <f t="shared" si="91"/>
        <v>1</v>
      </c>
      <c r="AL210" s="12" t="s">
        <v>63</v>
      </c>
      <c r="AM210" s="11" t="s">
        <v>63</v>
      </c>
      <c r="AN210" s="11" t="b">
        <f t="shared" si="92"/>
        <v>1</v>
      </c>
      <c r="AO210" s="12" t="s">
        <v>63</v>
      </c>
      <c r="AP210" s="12" t="s">
        <v>63</v>
      </c>
      <c r="AQ210" s="11" t="s">
        <v>63</v>
      </c>
      <c r="AR210" s="11" t="b">
        <f t="shared" si="93"/>
        <v>1</v>
      </c>
      <c r="AS210" s="11" t="s">
        <v>61</v>
      </c>
      <c r="AT210" s="11"/>
      <c r="AU210" s="11"/>
      <c r="AV210" s="11"/>
      <c r="AW210" s="12"/>
      <c r="AX210" s="12" t="s">
        <v>61</v>
      </c>
      <c r="AY210" s="12" t="s">
        <v>63</v>
      </c>
      <c r="AZ210" s="12" t="s">
        <v>63</v>
      </c>
      <c r="BA210" s="12" t="b">
        <f t="shared" si="94"/>
        <v>1</v>
      </c>
      <c r="BB210" s="12" t="s">
        <v>63</v>
      </c>
      <c r="BC210" s="12" t="s">
        <v>63</v>
      </c>
      <c r="BD210" s="12" t="s">
        <v>63</v>
      </c>
      <c r="BE210" s="12" t="b">
        <f t="shared" si="95"/>
        <v>1</v>
      </c>
      <c r="BF210" s="13" t="s">
        <v>3663</v>
      </c>
      <c r="BG210" s="13" t="s">
        <v>63</v>
      </c>
      <c r="BH210" s="11" t="s">
        <v>203</v>
      </c>
      <c r="BI210" s="11" t="s">
        <v>203</v>
      </c>
      <c r="BJ210" s="11" t="b">
        <f t="shared" si="96"/>
        <v>1</v>
      </c>
      <c r="BK210" s="11" t="s">
        <v>3664</v>
      </c>
      <c r="BL210" s="11" t="s">
        <v>3665</v>
      </c>
      <c r="BM210" s="11" t="b">
        <f t="shared" si="97"/>
        <v>0</v>
      </c>
      <c r="BN210" s="16" t="s">
        <v>3666</v>
      </c>
      <c r="BO210" s="11" t="s">
        <v>3667</v>
      </c>
      <c r="BP210" s="11" t="s">
        <v>3668</v>
      </c>
      <c r="BQ210" s="11" t="b">
        <f t="shared" si="98"/>
        <v>0</v>
      </c>
      <c r="BR210" s="11" t="s">
        <v>254</v>
      </c>
      <c r="BS210" s="11" t="s">
        <v>254</v>
      </c>
      <c r="BT210" s="11" t="b">
        <f t="shared" si="99"/>
        <v>1</v>
      </c>
      <c r="BU210" s="12" t="s">
        <v>63</v>
      </c>
      <c r="BV210" s="12" t="s">
        <v>63</v>
      </c>
      <c r="BW210" s="12" t="b">
        <f t="shared" si="100"/>
        <v>1</v>
      </c>
      <c r="BX210" s="12" t="s">
        <v>63</v>
      </c>
      <c r="BY210" s="12" t="s">
        <v>63</v>
      </c>
      <c r="BZ210" s="12" t="s">
        <v>63</v>
      </c>
      <c r="CA210" s="12" t="b">
        <f t="shared" si="101"/>
        <v>1</v>
      </c>
      <c r="CB210" s="11" t="s">
        <v>254</v>
      </c>
      <c r="CC210" s="11" t="s">
        <v>254</v>
      </c>
      <c r="CD210" s="11" t="b">
        <f t="shared" si="102"/>
        <v>1</v>
      </c>
      <c r="CE210" s="12" t="s">
        <v>63</v>
      </c>
      <c r="CF210" s="12" t="s">
        <v>63</v>
      </c>
      <c r="CG210" s="12" t="b">
        <f t="shared" si="103"/>
        <v>1</v>
      </c>
      <c r="CH210" s="12" t="s">
        <v>63</v>
      </c>
      <c r="CI210" s="12" t="s">
        <v>63</v>
      </c>
      <c r="CJ210" s="12" t="s">
        <v>63</v>
      </c>
      <c r="CK210" s="12" t="b">
        <f t="shared" si="104"/>
        <v>1</v>
      </c>
      <c r="CL210" s="25"/>
      <c r="CM210" s="11" t="s">
        <v>135</v>
      </c>
      <c r="CN210" s="11" t="s">
        <v>8917</v>
      </c>
      <c r="CO210" s="11" t="b">
        <f t="shared" si="105"/>
        <v>0</v>
      </c>
      <c r="CP210" s="11" t="s">
        <v>3669</v>
      </c>
      <c r="CQ210" s="12" t="s">
        <v>3669</v>
      </c>
      <c r="CR210" s="12" t="b">
        <f t="shared" si="106"/>
        <v>1</v>
      </c>
      <c r="CS210" s="11" t="b">
        <v>0</v>
      </c>
      <c r="CT210" s="11" t="s">
        <v>69</v>
      </c>
      <c r="CU210" s="11" t="b">
        <f t="shared" si="107"/>
        <v>1</v>
      </c>
      <c r="CV210" s="12" t="s">
        <v>63</v>
      </c>
      <c r="CW210" s="12" t="s">
        <v>63</v>
      </c>
      <c r="CX210" s="12" t="b">
        <f t="shared" si="108"/>
        <v>1</v>
      </c>
      <c r="CY210" s="25"/>
      <c r="CZ210" s="11" t="s">
        <v>211</v>
      </c>
      <c r="DA210" s="11" t="s">
        <v>211</v>
      </c>
      <c r="DB210" s="11" t="b">
        <f t="shared" si="109"/>
        <v>1</v>
      </c>
      <c r="DC210" s="11" t="s">
        <v>212</v>
      </c>
      <c r="DD210" s="12" t="s">
        <v>213</v>
      </c>
      <c r="DE210" s="12" t="s">
        <v>213</v>
      </c>
      <c r="DF210" s="13" t="b">
        <f t="shared" si="110"/>
        <v>1</v>
      </c>
      <c r="DG210" s="12" t="s">
        <v>213</v>
      </c>
      <c r="DH210" s="12" t="s">
        <v>213</v>
      </c>
      <c r="DI210" s="12" t="b">
        <f t="shared" si="111"/>
        <v>1</v>
      </c>
      <c r="DJ210" s="12" t="s">
        <v>213</v>
      </c>
      <c r="DK210" s="12" t="s">
        <v>213</v>
      </c>
      <c r="DL210" s="12" t="s">
        <v>213</v>
      </c>
      <c r="DM210" s="12" t="s">
        <v>213</v>
      </c>
      <c r="DN210" s="12" t="s">
        <v>73</v>
      </c>
      <c r="DO210" s="12" t="s">
        <v>73</v>
      </c>
      <c r="DP210" s="12" t="s">
        <v>73</v>
      </c>
      <c r="DQ210" s="12" t="s">
        <v>213</v>
      </c>
      <c r="DR210" s="12" t="s">
        <v>213</v>
      </c>
      <c r="DS210" s="12" t="s">
        <v>213</v>
      </c>
      <c r="DT210" s="12" t="s">
        <v>73</v>
      </c>
      <c r="DU210" s="25"/>
      <c r="DV210" s="11" t="s">
        <v>3670</v>
      </c>
      <c r="DW210" s="11" t="s">
        <v>3654</v>
      </c>
      <c r="DX210" s="13" t="s">
        <v>9942</v>
      </c>
      <c r="DY210" s="12" t="s">
        <v>9037</v>
      </c>
      <c r="DZ210" s="12" t="s">
        <v>9038</v>
      </c>
      <c r="EA210" s="14">
        <v>44521</v>
      </c>
      <c r="EB210" s="14">
        <v>45248</v>
      </c>
      <c r="EC210" s="14">
        <v>45346</v>
      </c>
      <c r="ED210" s="14">
        <v>45346</v>
      </c>
      <c r="EE210" s="136" t="b">
        <f>Table4[[#This Row],[Laatst gewijzigd op]]=Table4[[#This Row],[LastModifiedOn21]]</f>
        <v>1</v>
      </c>
      <c r="EF210" s="97"/>
    </row>
    <row r="211" spans="1:136" s="15" customFormat="1" ht="12.75" customHeight="1">
      <c r="A211" s="96">
        <v>209</v>
      </c>
      <c r="B211" s="44" t="s">
        <v>3672</v>
      </c>
      <c r="C211" s="44" t="s">
        <v>3672</v>
      </c>
      <c r="D211" s="44" t="b">
        <f t="shared" si="84"/>
        <v>1</v>
      </c>
      <c r="E211" s="44" t="s">
        <v>3673</v>
      </c>
      <c r="F211" s="44" t="s">
        <v>3674</v>
      </c>
      <c r="G211" s="44" t="s">
        <v>3674</v>
      </c>
      <c r="H211" s="44" t="b">
        <f t="shared" si="85"/>
        <v>1</v>
      </c>
      <c r="I211" s="11" t="s">
        <v>3675</v>
      </c>
      <c r="J211" s="12">
        <v>6211</v>
      </c>
      <c r="K211" s="12">
        <v>4617</v>
      </c>
      <c r="L211" s="13" t="s">
        <v>3676</v>
      </c>
      <c r="M211" s="13" t="s">
        <v>8868</v>
      </c>
      <c r="N211" s="13" t="s">
        <v>8869</v>
      </c>
      <c r="O211" s="13" t="s">
        <v>3642</v>
      </c>
      <c r="P211" s="25"/>
      <c r="Q211" s="11" t="s">
        <v>3677</v>
      </c>
      <c r="R211" s="11" t="s">
        <v>3677</v>
      </c>
      <c r="S211" s="11" t="b">
        <f t="shared" si="86"/>
        <v>1</v>
      </c>
      <c r="T211" s="11" t="s">
        <v>3678</v>
      </c>
      <c r="U211" s="11" t="s">
        <v>3679</v>
      </c>
      <c r="V211" s="11" t="s">
        <v>3679</v>
      </c>
      <c r="W211" s="11" t="b">
        <f t="shared" si="87"/>
        <v>1</v>
      </c>
      <c r="X211" s="11" t="s">
        <v>3680</v>
      </c>
      <c r="Y211" s="11" t="s">
        <v>3680</v>
      </c>
      <c r="Z211" s="11" t="b">
        <f t="shared" si="88"/>
        <v>1</v>
      </c>
      <c r="AA211" s="23" t="s">
        <v>3681</v>
      </c>
      <c r="AB211" s="11" t="s">
        <v>3682</v>
      </c>
      <c r="AC211" s="11" t="s">
        <v>3682</v>
      </c>
      <c r="AD211" s="11" t="b">
        <f t="shared" si="89"/>
        <v>1</v>
      </c>
      <c r="AE211" s="16" t="s">
        <v>3683</v>
      </c>
      <c r="AF211" s="11" t="s">
        <v>3683</v>
      </c>
      <c r="AG211" s="11" t="b">
        <f t="shared" si="90"/>
        <v>1</v>
      </c>
      <c r="AH211" s="16" t="s">
        <v>3684</v>
      </c>
      <c r="AI211" s="11" t="s">
        <v>3685</v>
      </c>
      <c r="AJ211" s="11" t="s">
        <v>3685</v>
      </c>
      <c r="AK211" s="11" t="b">
        <f t="shared" si="91"/>
        <v>1</v>
      </c>
      <c r="AL211" s="12" t="s">
        <v>63</v>
      </c>
      <c r="AM211" s="11" t="s">
        <v>63</v>
      </c>
      <c r="AN211" s="11" t="b">
        <f t="shared" si="92"/>
        <v>1</v>
      </c>
      <c r="AO211" s="19" t="s">
        <v>63</v>
      </c>
      <c r="AP211" s="12" t="s">
        <v>63</v>
      </c>
      <c r="AQ211" s="11" t="s">
        <v>63</v>
      </c>
      <c r="AR211" s="11" t="b">
        <f t="shared" si="93"/>
        <v>1</v>
      </c>
      <c r="AS211" s="11" t="s">
        <v>61</v>
      </c>
      <c r="AT211" s="11"/>
      <c r="AU211" s="11"/>
      <c r="AV211" s="11"/>
      <c r="AW211" s="12"/>
      <c r="AX211" s="12" t="s">
        <v>61</v>
      </c>
      <c r="AY211" s="12" t="s">
        <v>63</v>
      </c>
      <c r="AZ211" s="12" t="s">
        <v>63</v>
      </c>
      <c r="BA211" s="12" t="b">
        <f t="shared" si="94"/>
        <v>1</v>
      </c>
      <c r="BB211" s="12" t="s">
        <v>63</v>
      </c>
      <c r="BC211" s="12" t="s">
        <v>63</v>
      </c>
      <c r="BD211" s="12" t="s">
        <v>63</v>
      </c>
      <c r="BE211" s="12" t="b">
        <f t="shared" si="95"/>
        <v>1</v>
      </c>
      <c r="BF211" s="13" t="s">
        <v>3686</v>
      </c>
      <c r="BG211" s="13" t="s">
        <v>63</v>
      </c>
      <c r="BH211" s="11" t="s">
        <v>203</v>
      </c>
      <c r="BI211" s="11" t="s">
        <v>203</v>
      </c>
      <c r="BJ211" s="11" t="b">
        <f t="shared" si="96"/>
        <v>1</v>
      </c>
      <c r="BK211" s="11" t="s">
        <v>3646</v>
      </c>
      <c r="BL211" s="11" t="s">
        <v>3646</v>
      </c>
      <c r="BM211" s="11" t="b">
        <f t="shared" si="97"/>
        <v>1</v>
      </c>
      <c r="BN211" s="16" t="s">
        <v>3647</v>
      </c>
      <c r="BO211" s="11" t="s">
        <v>3648</v>
      </c>
      <c r="BP211" s="11" t="s">
        <v>3648</v>
      </c>
      <c r="BQ211" s="11" t="b">
        <f t="shared" si="98"/>
        <v>1</v>
      </c>
      <c r="BR211" s="11" t="s">
        <v>254</v>
      </c>
      <c r="BS211" s="11" t="s">
        <v>254</v>
      </c>
      <c r="BT211" s="11" t="b">
        <f t="shared" si="99"/>
        <v>1</v>
      </c>
      <c r="BU211" s="12" t="s">
        <v>63</v>
      </c>
      <c r="BV211" s="12" t="s">
        <v>63</v>
      </c>
      <c r="BW211" s="12" t="b">
        <f t="shared" si="100"/>
        <v>1</v>
      </c>
      <c r="BX211" s="12" t="s">
        <v>63</v>
      </c>
      <c r="BY211" s="12" t="s">
        <v>63</v>
      </c>
      <c r="BZ211" s="12" t="s">
        <v>63</v>
      </c>
      <c r="CA211" s="12" t="b">
        <f t="shared" si="101"/>
        <v>1</v>
      </c>
      <c r="CB211" s="11" t="s">
        <v>254</v>
      </c>
      <c r="CC211" s="11" t="s">
        <v>254</v>
      </c>
      <c r="CD211" s="11" t="b">
        <f t="shared" si="102"/>
        <v>1</v>
      </c>
      <c r="CE211" s="12" t="s">
        <v>63</v>
      </c>
      <c r="CF211" s="12" t="s">
        <v>63</v>
      </c>
      <c r="CG211" s="12" t="b">
        <f t="shared" si="103"/>
        <v>1</v>
      </c>
      <c r="CH211" s="12" t="s">
        <v>63</v>
      </c>
      <c r="CI211" s="12" t="s">
        <v>63</v>
      </c>
      <c r="CJ211" s="12" t="s">
        <v>63</v>
      </c>
      <c r="CK211" s="12" t="b">
        <f t="shared" si="104"/>
        <v>1</v>
      </c>
      <c r="CL211" s="25"/>
      <c r="CM211" s="11" t="s">
        <v>135</v>
      </c>
      <c r="CN211" s="11" t="s">
        <v>67</v>
      </c>
      <c r="CO211" s="11" t="b">
        <f t="shared" si="105"/>
        <v>0</v>
      </c>
      <c r="CP211" s="11" t="s">
        <v>9943</v>
      </c>
      <c r="CQ211" s="12" t="s">
        <v>9943</v>
      </c>
      <c r="CR211" s="12" t="b">
        <f t="shared" si="106"/>
        <v>1</v>
      </c>
      <c r="CS211" s="11" t="b">
        <v>1</v>
      </c>
      <c r="CT211" s="11" t="s">
        <v>280</v>
      </c>
      <c r="CU211" s="11" t="b">
        <f t="shared" si="107"/>
        <v>1</v>
      </c>
      <c r="CV211" s="12" t="s">
        <v>63</v>
      </c>
      <c r="CW211" s="12" t="s">
        <v>63</v>
      </c>
      <c r="CX211" s="12" t="b">
        <f t="shared" si="108"/>
        <v>1</v>
      </c>
      <c r="CY211" s="25"/>
      <c r="CZ211" s="11" t="s">
        <v>211</v>
      </c>
      <c r="DA211" s="11" t="s">
        <v>211</v>
      </c>
      <c r="DB211" s="11" t="b">
        <f t="shared" si="109"/>
        <v>1</v>
      </c>
      <c r="DC211" s="11" t="s">
        <v>212</v>
      </c>
      <c r="DD211" s="12" t="s">
        <v>213</v>
      </c>
      <c r="DE211" s="12" t="s">
        <v>213</v>
      </c>
      <c r="DF211" s="13" t="b">
        <f t="shared" si="110"/>
        <v>1</v>
      </c>
      <c r="DG211" s="12" t="s">
        <v>213</v>
      </c>
      <c r="DH211" s="12" t="s">
        <v>213</v>
      </c>
      <c r="DI211" s="12" t="b">
        <f t="shared" si="111"/>
        <v>1</v>
      </c>
      <c r="DJ211" s="12" t="s">
        <v>213</v>
      </c>
      <c r="DK211" s="12" t="s">
        <v>213</v>
      </c>
      <c r="DL211" s="12" t="s">
        <v>213</v>
      </c>
      <c r="DM211" s="12" t="s">
        <v>213</v>
      </c>
      <c r="DN211" s="12" t="s">
        <v>73</v>
      </c>
      <c r="DO211" s="12" t="s">
        <v>73</v>
      </c>
      <c r="DP211" s="12" t="s">
        <v>73</v>
      </c>
      <c r="DQ211" s="12" t="s">
        <v>213</v>
      </c>
      <c r="DR211" s="12" t="s">
        <v>213</v>
      </c>
      <c r="DS211" s="12" t="s">
        <v>213</v>
      </c>
      <c r="DT211" s="12" t="s">
        <v>73</v>
      </c>
      <c r="DU211" s="25"/>
      <c r="DV211" s="11" t="s">
        <v>3688</v>
      </c>
      <c r="DW211" s="11" t="s">
        <v>9944</v>
      </c>
      <c r="DX211" s="13" t="s">
        <v>9945</v>
      </c>
      <c r="DY211" s="12" t="s">
        <v>9037</v>
      </c>
      <c r="DZ211" s="12" t="s">
        <v>9038</v>
      </c>
      <c r="EA211" s="14">
        <v>44521</v>
      </c>
      <c r="EB211" s="14" t="s">
        <v>63</v>
      </c>
      <c r="EC211" s="14">
        <v>45346</v>
      </c>
      <c r="ED211" s="14">
        <v>45346</v>
      </c>
      <c r="EE211" s="136" t="b">
        <f>Table4[[#This Row],[Laatst gewijzigd op]]=Table4[[#This Row],[LastModifiedOn21]]</f>
        <v>1</v>
      </c>
      <c r="EF211" s="97"/>
    </row>
    <row r="212" spans="1:136" s="15" customFormat="1" ht="12.75" customHeight="1">
      <c r="A212" s="96">
        <v>210</v>
      </c>
      <c r="B212" s="44" t="s">
        <v>9946</v>
      </c>
      <c r="C212" s="44" t="s">
        <v>3690</v>
      </c>
      <c r="D212" s="44" t="b">
        <f t="shared" si="84"/>
        <v>0</v>
      </c>
      <c r="E212" s="44" t="s">
        <v>3691</v>
      </c>
      <c r="F212" s="44" t="s">
        <v>3692</v>
      </c>
      <c r="G212" s="44" t="s">
        <v>3692</v>
      </c>
      <c r="H212" s="44" t="b">
        <f t="shared" si="85"/>
        <v>1</v>
      </c>
      <c r="I212" s="11" t="s">
        <v>3693</v>
      </c>
      <c r="J212" s="12">
        <v>3182</v>
      </c>
      <c r="K212" s="12">
        <v>2677</v>
      </c>
      <c r="L212" s="13" t="s">
        <v>3694</v>
      </c>
      <c r="M212" s="13" t="s">
        <v>8868</v>
      </c>
      <c r="N212" s="13" t="s">
        <v>8869</v>
      </c>
      <c r="O212" s="13" t="s">
        <v>3642</v>
      </c>
      <c r="P212" s="25"/>
      <c r="Q212" s="11" t="s">
        <v>3695</v>
      </c>
      <c r="R212" s="11" t="s">
        <v>3695</v>
      </c>
      <c r="S212" s="11" t="b">
        <f t="shared" si="86"/>
        <v>1</v>
      </c>
      <c r="T212" s="11" t="s">
        <v>3696</v>
      </c>
      <c r="U212" s="11" t="s">
        <v>3697</v>
      </c>
      <c r="V212" s="11" t="s">
        <v>3697</v>
      </c>
      <c r="W212" s="11" t="b">
        <f t="shared" si="87"/>
        <v>1</v>
      </c>
      <c r="X212" s="11" t="s">
        <v>3698</v>
      </c>
      <c r="Y212" s="11" t="s">
        <v>3698</v>
      </c>
      <c r="Z212" s="11" t="b">
        <f t="shared" si="88"/>
        <v>1</v>
      </c>
      <c r="AA212" s="11" t="s">
        <v>3698</v>
      </c>
      <c r="AB212" s="11" t="s">
        <v>3698</v>
      </c>
      <c r="AC212" s="11" t="s">
        <v>3698</v>
      </c>
      <c r="AD212" s="11" t="b">
        <f t="shared" si="89"/>
        <v>1</v>
      </c>
      <c r="AE212" s="16" t="s">
        <v>3699</v>
      </c>
      <c r="AF212" s="11" t="s">
        <v>3699</v>
      </c>
      <c r="AG212" s="11" t="b">
        <f t="shared" si="90"/>
        <v>1</v>
      </c>
      <c r="AH212" s="16" t="s">
        <v>3700</v>
      </c>
      <c r="AI212" s="11" t="s">
        <v>3701</v>
      </c>
      <c r="AJ212" s="11" t="s">
        <v>3701</v>
      </c>
      <c r="AK212" s="11" t="b">
        <f t="shared" si="91"/>
        <v>1</v>
      </c>
      <c r="AL212" s="11" t="s">
        <v>3702</v>
      </c>
      <c r="AM212" s="11" t="s">
        <v>3702</v>
      </c>
      <c r="AN212" s="11" t="b">
        <f t="shared" si="92"/>
        <v>1</v>
      </c>
      <c r="AO212" s="16" t="s">
        <v>3703</v>
      </c>
      <c r="AP212" s="11" t="s">
        <v>3704</v>
      </c>
      <c r="AQ212" s="11" t="s">
        <v>3704</v>
      </c>
      <c r="AR212" s="11" t="b">
        <f t="shared" si="93"/>
        <v>1</v>
      </c>
      <c r="AS212" s="11" t="s">
        <v>61</v>
      </c>
      <c r="AT212" s="11"/>
      <c r="AU212" s="11"/>
      <c r="AV212" s="11"/>
      <c r="AW212" s="12"/>
      <c r="AX212" s="12" t="s">
        <v>61</v>
      </c>
      <c r="AY212" s="12" t="s">
        <v>63</v>
      </c>
      <c r="AZ212" s="12" t="s">
        <v>63</v>
      </c>
      <c r="BA212" s="12" t="b">
        <f t="shared" si="94"/>
        <v>1</v>
      </c>
      <c r="BB212" s="12" t="s">
        <v>63</v>
      </c>
      <c r="BC212" s="12" t="s">
        <v>63</v>
      </c>
      <c r="BD212" s="12" t="s">
        <v>63</v>
      </c>
      <c r="BE212" s="12" t="b">
        <f t="shared" si="95"/>
        <v>1</v>
      </c>
      <c r="BF212" s="13" t="s">
        <v>3705</v>
      </c>
      <c r="BG212" s="13" t="s">
        <v>63</v>
      </c>
      <c r="BH212" s="11" t="s">
        <v>203</v>
      </c>
      <c r="BI212" s="11" t="s">
        <v>203</v>
      </c>
      <c r="BJ212" s="11" t="b">
        <f t="shared" si="96"/>
        <v>1</v>
      </c>
      <c r="BK212" s="11" t="s">
        <v>3646</v>
      </c>
      <c r="BL212" s="11" t="s">
        <v>3646</v>
      </c>
      <c r="BM212" s="11" t="b">
        <f t="shared" si="97"/>
        <v>1</v>
      </c>
      <c r="BN212" s="16" t="s">
        <v>3647</v>
      </c>
      <c r="BO212" s="11" t="s">
        <v>3706</v>
      </c>
      <c r="BP212" s="11" t="s">
        <v>3706</v>
      </c>
      <c r="BQ212" s="11" t="b">
        <f t="shared" si="98"/>
        <v>1</v>
      </c>
      <c r="BR212" s="11" t="s">
        <v>254</v>
      </c>
      <c r="BS212" s="11" t="s">
        <v>254</v>
      </c>
      <c r="BT212" s="11" t="b">
        <f t="shared" si="99"/>
        <v>1</v>
      </c>
      <c r="BU212" s="12" t="s">
        <v>63</v>
      </c>
      <c r="BV212" s="12" t="s">
        <v>63</v>
      </c>
      <c r="BW212" s="12" t="b">
        <f t="shared" si="100"/>
        <v>1</v>
      </c>
      <c r="BX212" s="12" t="s">
        <v>63</v>
      </c>
      <c r="BY212" s="12" t="s">
        <v>63</v>
      </c>
      <c r="BZ212" s="12" t="s">
        <v>63</v>
      </c>
      <c r="CA212" s="12" t="b">
        <f t="shared" si="101"/>
        <v>1</v>
      </c>
      <c r="CB212" s="11" t="s">
        <v>254</v>
      </c>
      <c r="CC212" s="11" t="s">
        <v>254</v>
      </c>
      <c r="CD212" s="11" t="b">
        <f t="shared" si="102"/>
        <v>1</v>
      </c>
      <c r="CE212" s="12" t="s">
        <v>63</v>
      </c>
      <c r="CF212" s="12" t="s">
        <v>63</v>
      </c>
      <c r="CG212" s="12" t="b">
        <f t="shared" si="103"/>
        <v>1</v>
      </c>
      <c r="CH212" s="12" t="s">
        <v>63</v>
      </c>
      <c r="CI212" s="12" t="s">
        <v>63</v>
      </c>
      <c r="CJ212" s="12" t="s">
        <v>63</v>
      </c>
      <c r="CK212" s="12" t="b">
        <f t="shared" si="104"/>
        <v>1</v>
      </c>
      <c r="CL212" s="25"/>
      <c r="CM212" s="11" t="s">
        <v>135</v>
      </c>
      <c r="CN212" s="11" t="s">
        <v>67</v>
      </c>
      <c r="CO212" s="11" t="b">
        <f t="shared" si="105"/>
        <v>0</v>
      </c>
      <c r="CP212" s="11" t="s">
        <v>3707</v>
      </c>
      <c r="CQ212" s="12" t="s">
        <v>63</v>
      </c>
      <c r="CR212" s="12" t="b">
        <f t="shared" si="106"/>
        <v>0</v>
      </c>
      <c r="CS212" s="11" t="b">
        <v>0</v>
      </c>
      <c r="CT212" s="11" t="s">
        <v>69</v>
      </c>
      <c r="CU212" s="11" t="b">
        <f t="shared" si="107"/>
        <v>1</v>
      </c>
      <c r="CV212" s="12" t="s">
        <v>93</v>
      </c>
      <c r="CW212" s="12" t="s">
        <v>93</v>
      </c>
      <c r="CX212" s="12" t="b">
        <f t="shared" si="108"/>
        <v>1</v>
      </c>
      <c r="CY212" s="25"/>
      <c r="CZ212" s="11" t="s">
        <v>211</v>
      </c>
      <c r="DA212" s="11" t="s">
        <v>211</v>
      </c>
      <c r="DB212" s="11" t="b">
        <f t="shared" si="109"/>
        <v>1</v>
      </c>
      <c r="DC212" s="11" t="s">
        <v>212</v>
      </c>
      <c r="DD212" s="12" t="s">
        <v>213</v>
      </c>
      <c r="DE212" s="12" t="s">
        <v>213</v>
      </c>
      <c r="DF212" s="13" t="b">
        <f t="shared" si="110"/>
        <v>1</v>
      </c>
      <c r="DG212" s="12" t="s">
        <v>213</v>
      </c>
      <c r="DH212" s="12" t="s">
        <v>213</v>
      </c>
      <c r="DI212" s="12" t="b">
        <f t="shared" si="111"/>
        <v>1</v>
      </c>
      <c r="DJ212" s="12" t="s">
        <v>213</v>
      </c>
      <c r="DK212" s="12" t="s">
        <v>213</v>
      </c>
      <c r="DL212" s="12" t="s">
        <v>213</v>
      </c>
      <c r="DM212" s="12" t="s">
        <v>213</v>
      </c>
      <c r="DN212" s="12" t="s">
        <v>73</v>
      </c>
      <c r="DO212" s="12" t="s">
        <v>73</v>
      </c>
      <c r="DP212" s="12" t="s">
        <v>73</v>
      </c>
      <c r="DQ212" s="12" t="s">
        <v>213</v>
      </c>
      <c r="DR212" s="12" t="s">
        <v>213</v>
      </c>
      <c r="DS212" s="12" t="s">
        <v>213</v>
      </c>
      <c r="DT212" s="12" t="s">
        <v>73</v>
      </c>
      <c r="DU212" s="25"/>
      <c r="DV212" s="11" t="s">
        <v>3708</v>
      </c>
      <c r="DW212" s="11" t="s">
        <v>3693</v>
      </c>
      <c r="DX212" s="13" t="s">
        <v>9947</v>
      </c>
      <c r="DY212" s="12" t="s">
        <v>9037</v>
      </c>
      <c r="DZ212" s="12" t="s">
        <v>9038</v>
      </c>
      <c r="EA212" s="14">
        <v>44521</v>
      </c>
      <c r="EB212" s="14">
        <v>45521</v>
      </c>
      <c r="EC212" s="14">
        <v>45346</v>
      </c>
      <c r="ED212" s="14">
        <v>45346</v>
      </c>
      <c r="EE212" s="136" t="b">
        <f>Table4[[#This Row],[Laatst gewijzigd op]]=Table4[[#This Row],[LastModifiedOn21]]</f>
        <v>1</v>
      </c>
      <c r="EF212" s="97"/>
    </row>
    <row r="213" spans="1:136" s="15" customFormat="1" ht="12.75" customHeight="1">
      <c r="A213" s="96">
        <v>211</v>
      </c>
      <c r="B213" s="44" t="s">
        <v>9948</v>
      </c>
      <c r="C213" s="44" t="s">
        <v>3710</v>
      </c>
      <c r="D213" s="44" t="b">
        <f t="shared" si="84"/>
        <v>0</v>
      </c>
      <c r="E213" s="44" t="s">
        <v>3711</v>
      </c>
      <c r="F213" s="44" t="s">
        <v>9949</v>
      </c>
      <c r="G213" s="44" t="s">
        <v>3712</v>
      </c>
      <c r="H213" s="44" t="b">
        <f t="shared" si="85"/>
        <v>0</v>
      </c>
      <c r="I213" s="11" t="s">
        <v>3713</v>
      </c>
      <c r="J213" s="12">
        <v>3188</v>
      </c>
      <c r="K213" s="12">
        <v>2684</v>
      </c>
      <c r="L213" s="13" t="s">
        <v>3714</v>
      </c>
      <c r="M213" s="13" t="s">
        <v>8868</v>
      </c>
      <c r="N213" s="13" t="s">
        <v>8869</v>
      </c>
      <c r="O213" s="13" t="s">
        <v>3642</v>
      </c>
      <c r="P213" s="25"/>
      <c r="Q213" s="11" t="s">
        <v>3715</v>
      </c>
      <c r="R213" s="11" t="s">
        <v>3715</v>
      </c>
      <c r="S213" s="11" t="b">
        <f t="shared" si="86"/>
        <v>1</v>
      </c>
      <c r="T213" s="11" t="s">
        <v>3716</v>
      </c>
      <c r="U213" s="11" t="s">
        <v>3717</v>
      </c>
      <c r="V213" s="11" t="s">
        <v>3717</v>
      </c>
      <c r="W213" s="11" t="b">
        <f t="shared" si="87"/>
        <v>1</v>
      </c>
      <c r="X213" s="11" t="s">
        <v>3718</v>
      </c>
      <c r="Y213" s="11" t="s">
        <v>3718</v>
      </c>
      <c r="Z213" s="11" t="b">
        <f t="shared" si="88"/>
        <v>1</v>
      </c>
      <c r="AA213" s="11" t="s">
        <v>3718</v>
      </c>
      <c r="AB213" s="11" t="s">
        <v>3718</v>
      </c>
      <c r="AC213" s="11" t="s">
        <v>3718</v>
      </c>
      <c r="AD213" s="11" t="b">
        <f t="shared" si="89"/>
        <v>1</v>
      </c>
      <c r="AE213" s="16" t="s">
        <v>3719</v>
      </c>
      <c r="AF213" s="11" t="s">
        <v>3719</v>
      </c>
      <c r="AG213" s="11" t="b">
        <f t="shared" si="90"/>
        <v>1</v>
      </c>
      <c r="AH213" s="16" t="s">
        <v>3720</v>
      </c>
      <c r="AI213" s="11" t="s">
        <v>3721</v>
      </c>
      <c r="AJ213" s="11" t="s">
        <v>3721</v>
      </c>
      <c r="AK213" s="11" t="b">
        <f t="shared" si="91"/>
        <v>1</v>
      </c>
      <c r="AL213" s="11" t="s">
        <v>3722</v>
      </c>
      <c r="AM213" s="11" t="s">
        <v>3723</v>
      </c>
      <c r="AN213" s="11" t="b">
        <f t="shared" si="92"/>
        <v>0</v>
      </c>
      <c r="AO213" s="16" t="s">
        <v>9950</v>
      </c>
      <c r="AP213" s="11" t="s">
        <v>3724</v>
      </c>
      <c r="AQ213" s="11" t="s">
        <v>3725</v>
      </c>
      <c r="AR213" s="11" t="b">
        <f t="shared" si="93"/>
        <v>0</v>
      </c>
      <c r="AS213" s="11" t="s">
        <v>61</v>
      </c>
      <c r="AT213" s="11"/>
      <c r="AU213" s="11"/>
      <c r="AV213" s="11"/>
      <c r="AW213" s="11"/>
      <c r="AX213" s="12" t="s">
        <v>61</v>
      </c>
      <c r="AY213" s="11" t="s">
        <v>9951</v>
      </c>
      <c r="AZ213" s="12" t="s">
        <v>63</v>
      </c>
      <c r="BA213" s="12" t="b">
        <f t="shared" si="94"/>
        <v>0</v>
      </c>
      <c r="BB213" s="12" t="s">
        <v>63</v>
      </c>
      <c r="BC213" s="11" t="s">
        <v>9952</v>
      </c>
      <c r="BD213" s="12" t="s">
        <v>63</v>
      </c>
      <c r="BE213" s="12" t="b">
        <f t="shared" si="95"/>
        <v>0</v>
      </c>
      <c r="BF213" s="13" t="s">
        <v>3726</v>
      </c>
      <c r="BG213" s="13" t="s">
        <v>3727</v>
      </c>
      <c r="BH213" s="11" t="s">
        <v>203</v>
      </c>
      <c r="BI213" s="11" t="s">
        <v>203</v>
      </c>
      <c r="BJ213" s="11" t="b">
        <f t="shared" si="96"/>
        <v>1</v>
      </c>
      <c r="BK213" s="11" t="s">
        <v>3646</v>
      </c>
      <c r="BL213" s="11" t="s">
        <v>3646</v>
      </c>
      <c r="BM213" s="11" t="b">
        <f t="shared" si="97"/>
        <v>1</v>
      </c>
      <c r="BN213" s="16" t="s">
        <v>3647</v>
      </c>
      <c r="BO213" s="11" t="s">
        <v>3648</v>
      </c>
      <c r="BP213" s="11" t="s">
        <v>3648</v>
      </c>
      <c r="BQ213" s="11" t="b">
        <f t="shared" si="98"/>
        <v>1</v>
      </c>
      <c r="BR213" s="11" t="s">
        <v>254</v>
      </c>
      <c r="BS213" s="11" t="s">
        <v>254</v>
      </c>
      <c r="BT213" s="11" t="b">
        <f t="shared" si="99"/>
        <v>1</v>
      </c>
      <c r="BU213" s="12" t="s">
        <v>63</v>
      </c>
      <c r="BV213" s="12" t="s">
        <v>63</v>
      </c>
      <c r="BW213" s="12" t="b">
        <f t="shared" si="100"/>
        <v>1</v>
      </c>
      <c r="BX213" s="12" t="s">
        <v>63</v>
      </c>
      <c r="BY213" s="12" t="s">
        <v>63</v>
      </c>
      <c r="BZ213" s="12" t="s">
        <v>63</v>
      </c>
      <c r="CA213" s="12" t="b">
        <f t="shared" si="101"/>
        <v>1</v>
      </c>
      <c r="CB213" s="11" t="s">
        <v>254</v>
      </c>
      <c r="CC213" s="11" t="s">
        <v>254</v>
      </c>
      <c r="CD213" s="11" t="b">
        <f t="shared" si="102"/>
        <v>1</v>
      </c>
      <c r="CE213" s="12" t="s">
        <v>63</v>
      </c>
      <c r="CF213" s="12" t="s">
        <v>63</v>
      </c>
      <c r="CG213" s="12" t="b">
        <f t="shared" si="103"/>
        <v>1</v>
      </c>
      <c r="CH213" s="12" t="s">
        <v>63</v>
      </c>
      <c r="CI213" s="12" t="s">
        <v>63</v>
      </c>
      <c r="CJ213" s="12" t="s">
        <v>63</v>
      </c>
      <c r="CK213" s="12" t="b">
        <f t="shared" si="104"/>
        <v>1</v>
      </c>
      <c r="CL213" s="25"/>
      <c r="CM213" s="11" t="s">
        <v>67</v>
      </c>
      <c r="CN213" s="11" t="s">
        <v>67</v>
      </c>
      <c r="CO213" s="11" t="b">
        <f t="shared" si="105"/>
        <v>1</v>
      </c>
      <c r="CP213" s="12" t="s">
        <v>63</v>
      </c>
      <c r="CQ213" s="12" t="s">
        <v>63</v>
      </c>
      <c r="CR213" s="12" t="b">
        <f t="shared" si="106"/>
        <v>1</v>
      </c>
      <c r="CS213" s="11" t="b">
        <v>0</v>
      </c>
      <c r="CT213" s="11" t="s">
        <v>69</v>
      </c>
      <c r="CU213" s="11" t="b">
        <f t="shared" si="107"/>
        <v>1</v>
      </c>
      <c r="CV213" s="12" t="s">
        <v>2947</v>
      </c>
      <c r="CW213" s="12" t="s">
        <v>2947</v>
      </c>
      <c r="CX213" s="12" t="b">
        <f t="shared" si="108"/>
        <v>1</v>
      </c>
      <c r="CY213" s="25"/>
      <c r="CZ213" s="11" t="s">
        <v>211</v>
      </c>
      <c r="DA213" s="11" t="s">
        <v>211</v>
      </c>
      <c r="DB213" s="11" t="b">
        <f t="shared" si="109"/>
        <v>1</v>
      </c>
      <c r="DC213" s="11" t="s">
        <v>212</v>
      </c>
      <c r="DD213" s="12" t="s">
        <v>213</v>
      </c>
      <c r="DE213" s="12" t="s">
        <v>213</v>
      </c>
      <c r="DF213" s="13" t="b">
        <f t="shared" si="110"/>
        <v>1</v>
      </c>
      <c r="DG213" s="12" t="s">
        <v>213</v>
      </c>
      <c r="DH213" s="12" t="s">
        <v>213</v>
      </c>
      <c r="DI213" s="12" t="b">
        <f t="shared" si="111"/>
        <v>1</v>
      </c>
      <c r="DJ213" s="12" t="s">
        <v>213</v>
      </c>
      <c r="DK213" s="12" t="s">
        <v>213</v>
      </c>
      <c r="DL213" s="12" t="s">
        <v>213</v>
      </c>
      <c r="DM213" s="12" t="s">
        <v>213</v>
      </c>
      <c r="DN213" s="12" t="s">
        <v>73</v>
      </c>
      <c r="DO213" s="12" t="s">
        <v>73</v>
      </c>
      <c r="DP213" s="12" t="s">
        <v>73</v>
      </c>
      <c r="DQ213" s="12" t="s">
        <v>213</v>
      </c>
      <c r="DR213" s="12" t="s">
        <v>213</v>
      </c>
      <c r="DS213" s="12" t="s">
        <v>213</v>
      </c>
      <c r="DT213" s="12" t="s">
        <v>73</v>
      </c>
      <c r="DU213" s="25"/>
      <c r="DV213" s="11" t="s">
        <v>3728</v>
      </c>
      <c r="DW213" s="11" t="s">
        <v>3713</v>
      </c>
      <c r="DX213" s="13" t="s">
        <v>9953</v>
      </c>
      <c r="DY213" s="12" t="s">
        <v>9037</v>
      </c>
      <c r="DZ213" s="12" t="s">
        <v>9038</v>
      </c>
      <c r="EA213" s="14" t="s">
        <v>63</v>
      </c>
      <c r="EB213" s="14">
        <v>45521</v>
      </c>
      <c r="EC213" s="14">
        <v>45346</v>
      </c>
      <c r="ED213" s="14">
        <v>45346</v>
      </c>
      <c r="EE213" s="136" t="b">
        <f>Table4[[#This Row],[Laatst gewijzigd op]]=Table4[[#This Row],[LastModifiedOn21]]</f>
        <v>1</v>
      </c>
      <c r="EF213" s="97"/>
    </row>
    <row r="214" spans="1:136" s="15" customFormat="1" ht="12.75" customHeight="1">
      <c r="A214" s="96">
        <v>212</v>
      </c>
      <c r="B214" s="44" t="s">
        <v>9954</v>
      </c>
      <c r="C214" s="44" t="s">
        <v>3730</v>
      </c>
      <c r="D214" s="44" t="b">
        <f t="shared" si="84"/>
        <v>0</v>
      </c>
      <c r="E214" s="44" t="s">
        <v>3731</v>
      </c>
      <c r="F214" s="44" t="s">
        <v>3732</v>
      </c>
      <c r="G214" s="44" t="s">
        <v>3732</v>
      </c>
      <c r="H214" s="44" t="b">
        <f t="shared" si="85"/>
        <v>1</v>
      </c>
      <c r="I214" s="11" t="s">
        <v>3733</v>
      </c>
      <c r="J214" s="12">
        <v>3184</v>
      </c>
      <c r="K214" s="12">
        <v>2678</v>
      </c>
      <c r="L214" s="13" t="s">
        <v>3734</v>
      </c>
      <c r="M214" s="13" t="s">
        <v>8868</v>
      </c>
      <c r="N214" s="13" t="s">
        <v>8869</v>
      </c>
      <c r="O214" s="13" t="s">
        <v>3642</v>
      </c>
      <c r="P214" s="25"/>
      <c r="Q214" s="11" t="s">
        <v>3735</v>
      </c>
      <c r="R214" s="11" t="s">
        <v>3735</v>
      </c>
      <c r="S214" s="11" t="b">
        <f t="shared" si="86"/>
        <v>1</v>
      </c>
      <c r="T214" s="11" t="s">
        <v>3736</v>
      </c>
      <c r="U214" s="11" t="s">
        <v>3737</v>
      </c>
      <c r="V214" s="11" t="s">
        <v>3737</v>
      </c>
      <c r="W214" s="11" t="b">
        <f t="shared" si="87"/>
        <v>1</v>
      </c>
      <c r="X214" s="23" t="s">
        <v>3738</v>
      </c>
      <c r="Y214" s="11" t="s">
        <v>3738</v>
      </c>
      <c r="Z214" s="11" t="b">
        <f t="shared" si="88"/>
        <v>1</v>
      </c>
      <c r="AA214" s="11" t="s">
        <v>3739</v>
      </c>
      <c r="AB214" s="11" t="s">
        <v>3740</v>
      </c>
      <c r="AC214" s="11" t="s">
        <v>3740</v>
      </c>
      <c r="AD214" s="11" t="b">
        <f t="shared" si="89"/>
        <v>1</v>
      </c>
      <c r="AE214" s="16" t="s">
        <v>9955</v>
      </c>
      <c r="AF214" s="11" t="s">
        <v>9955</v>
      </c>
      <c r="AG214" s="11" t="b">
        <f t="shared" si="90"/>
        <v>1</v>
      </c>
      <c r="AH214" s="16" t="s">
        <v>9956</v>
      </c>
      <c r="AI214" s="11" t="s">
        <v>9957</v>
      </c>
      <c r="AJ214" s="11" t="s">
        <v>9958</v>
      </c>
      <c r="AK214" s="11" t="b">
        <f t="shared" si="91"/>
        <v>0</v>
      </c>
      <c r="AL214" s="11" t="s">
        <v>3742</v>
      </c>
      <c r="AM214" s="11" t="s">
        <v>3743</v>
      </c>
      <c r="AN214" s="11" t="b">
        <f t="shared" si="92"/>
        <v>0</v>
      </c>
      <c r="AO214" s="16" t="s">
        <v>3744</v>
      </c>
      <c r="AP214" s="11" t="s">
        <v>3745</v>
      </c>
      <c r="AQ214" s="11" t="s">
        <v>3745</v>
      </c>
      <c r="AR214" s="11" t="b">
        <f t="shared" si="93"/>
        <v>1</v>
      </c>
      <c r="AS214" s="11" t="s">
        <v>61</v>
      </c>
      <c r="AT214" s="11"/>
      <c r="AU214" s="11"/>
      <c r="AV214" s="11"/>
      <c r="AW214" s="11"/>
      <c r="AX214" s="12" t="s">
        <v>61</v>
      </c>
      <c r="AY214" s="11" t="s">
        <v>9951</v>
      </c>
      <c r="AZ214" s="12" t="s">
        <v>63</v>
      </c>
      <c r="BA214" s="12" t="b">
        <f t="shared" si="94"/>
        <v>0</v>
      </c>
      <c r="BB214" s="12" t="s">
        <v>63</v>
      </c>
      <c r="BC214" s="11" t="s">
        <v>9952</v>
      </c>
      <c r="BD214" s="12" t="s">
        <v>63</v>
      </c>
      <c r="BE214" s="12" t="b">
        <f t="shared" si="95"/>
        <v>0</v>
      </c>
      <c r="BF214" s="13" t="s">
        <v>3746</v>
      </c>
      <c r="BG214" s="13" t="s">
        <v>3727</v>
      </c>
      <c r="BH214" s="11" t="s">
        <v>203</v>
      </c>
      <c r="BI214" s="11" t="s">
        <v>203</v>
      </c>
      <c r="BJ214" s="11" t="b">
        <f t="shared" si="96"/>
        <v>1</v>
      </c>
      <c r="BK214" s="11" t="s">
        <v>3646</v>
      </c>
      <c r="BL214" s="11" t="s">
        <v>3646</v>
      </c>
      <c r="BM214" s="11" t="b">
        <f t="shared" si="97"/>
        <v>1</v>
      </c>
      <c r="BN214" s="16" t="s">
        <v>3647</v>
      </c>
      <c r="BO214" s="11" t="s">
        <v>3648</v>
      </c>
      <c r="BP214" s="11" t="s">
        <v>3648</v>
      </c>
      <c r="BQ214" s="11" t="b">
        <f t="shared" si="98"/>
        <v>1</v>
      </c>
      <c r="BR214" s="11" t="s">
        <v>254</v>
      </c>
      <c r="BS214" s="11" t="s">
        <v>254</v>
      </c>
      <c r="BT214" s="11" t="b">
        <f t="shared" si="99"/>
        <v>1</v>
      </c>
      <c r="BU214" s="12" t="s">
        <v>63</v>
      </c>
      <c r="BV214" s="12" t="s">
        <v>63</v>
      </c>
      <c r="BW214" s="12" t="b">
        <f t="shared" si="100"/>
        <v>1</v>
      </c>
      <c r="BX214" s="12" t="s">
        <v>63</v>
      </c>
      <c r="BY214" s="12" t="s">
        <v>63</v>
      </c>
      <c r="BZ214" s="12" t="s">
        <v>63</v>
      </c>
      <c r="CA214" s="12" t="b">
        <f t="shared" si="101"/>
        <v>1</v>
      </c>
      <c r="CB214" s="11" t="s">
        <v>254</v>
      </c>
      <c r="CC214" s="11" t="s">
        <v>254</v>
      </c>
      <c r="CD214" s="11" t="b">
        <f t="shared" si="102"/>
        <v>1</v>
      </c>
      <c r="CE214" s="12" t="s">
        <v>63</v>
      </c>
      <c r="CF214" s="12" t="s">
        <v>63</v>
      </c>
      <c r="CG214" s="12" t="b">
        <f t="shared" si="103"/>
        <v>1</v>
      </c>
      <c r="CH214" s="12" t="s">
        <v>63</v>
      </c>
      <c r="CI214" s="12" t="s">
        <v>63</v>
      </c>
      <c r="CJ214" s="12" t="s">
        <v>63</v>
      </c>
      <c r="CK214" s="12" t="b">
        <f t="shared" si="104"/>
        <v>1</v>
      </c>
      <c r="CL214" s="25"/>
      <c r="CM214" s="11" t="s">
        <v>1128</v>
      </c>
      <c r="CN214" s="11" t="s">
        <v>1309</v>
      </c>
      <c r="CO214" s="11" t="b">
        <f t="shared" si="105"/>
        <v>0</v>
      </c>
      <c r="CP214" s="12" t="s">
        <v>63</v>
      </c>
      <c r="CQ214" s="12" t="s">
        <v>63</v>
      </c>
      <c r="CR214" s="12" t="b">
        <f t="shared" si="106"/>
        <v>1</v>
      </c>
      <c r="CS214" s="11" t="b">
        <v>0</v>
      </c>
      <c r="CT214" s="11" t="s">
        <v>69</v>
      </c>
      <c r="CU214" s="11" t="b">
        <f t="shared" si="107"/>
        <v>1</v>
      </c>
      <c r="CV214" s="12" t="s">
        <v>1130</v>
      </c>
      <c r="CW214" s="12" t="s">
        <v>63</v>
      </c>
      <c r="CX214" s="12" t="b">
        <f t="shared" si="108"/>
        <v>0</v>
      </c>
      <c r="CY214" s="25"/>
      <c r="CZ214" s="11" t="s">
        <v>211</v>
      </c>
      <c r="DA214" s="11" t="s">
        <v>211</v>
      </c>
      <c r="DB214" s="11" t="b">
        <f t="shared" si="109"/>
        <v>1</v>
      </c>
      <c r="DC214" s="11" t="s">
        <v>212</v>
      </c>
      <c r="DD214" s="12" t="s">
        <v>213</v>
      </c>
      <c r="DE214" s="12" t="s">
        <v>213</v>
      </c>
      <c r="DF214" s="13" t="b">
        <f t="shared" si="110"/>
        <v>1</v>
      </c>
      <c r="DG214" s="12" t="s">
        <v>213</v>
      </c>
      <c r="DH214" s="12" t="s">
        <v>213</v>
      </c>
      <c r="DI214" s="12" t="b">
        <f t="shared" si="111"/>
        <v>1</v>
      </c>
      <c r="DJ214" s="12" t="s">
        <v>213</v>
      </c>
      <c r="DK214" s="12" t="s">
        <v>213</v>
      </c>
      <c r="DL214" s="12" t="s">
        <v>213</v>
      </c>
      <c r="DM214" s="12" t="s">
        <v>213</v>
      </c>
      <c r="DN214" s="12" t="s">
        <v>73</v>
      </c>
      <c r="DO214" s="12" t="s">
        <v>73</v>
      </c>
      <c r="DP214" s="12" t="s">
        <v>73</v>
      </c>
      <c r="DQ214" s="12" t="s">
        <v>213</v>
      </c>
      <c r="DR214" s="12" t="s">
        <v>213</v>
      </c>
      <c r="DS214" s="12" t="s">
        <v>213</v>
      </c>
      <c r="DT214" s="12" t="s">
        <v>73</v>
      </c>
      <c r="DU214" s="25"/>
      <c r="DV214" s="11" t="s">
        <v>3747</v>
      </c>
      <c r="DW214" s="11" t="s">
        <v>9216</v>
      </c>
      <c r="DX214" s="13" t="s">
        <v>9959</v>
      </c>
      <c r="DY214" s="12" t="s">
        <v>9037</v>
      </c>
      <c r="DZ214" s="12" t="s">
        <v>9038</v>
      </c>
      <c r="EA214" s="14" t="s">
        <v>63</v>
      </c>
      <c r="EB214" s="14">
        <v>45521</v>
      </c>
      <c r="EC214" s="14">
        <v>45346</v>
      </c>
      <c r="ED214" s="14">
        <v>45346</v>
      </c>
      <c r="EE214" s="136" t="b">
        <f>Table4[[#This Row],[Laatst gewijzigd op]]=Table4[[#This Row],[LastModifiedOn21]]</f>
        <v>1</v>
      </c>
      <c r="EF214" s="97"/>
    </row>
    <row r="215" spans="1:136" s="15" customFormat="1" ht="12.75" customHeight="1">
      <c r="A215" s="96">
        <v>213</v>
      </c>
      <c r="B215" s="44" t="s">
        <v>9960</v>
      </c>
      <c r="C215" s="44" t="s">
        <v>3749</v>
      </c>
      <c r="D215" s="44" t="b">
        <f t="shared" si="84"/>
        <v>0</v>
      </c>
      <c r="E215" s="44" t="s">
        <v>3750</v>
      </c>
      <c r="F215" s="44" t="s">
        <v>3751</v>
      </c>
      <c r="G215" s="44" t="s">
        <v>3751</v>
      </c>
      <c r="H215" s="44" t="b">
        <f t="shared" si="85"/>
        <v>1</v>
      </c>
      <c r="I215" s="11" t="s">
        <v>3752</v>
      </c>
      <c r="J215" s="12">
        <v>3185</v>
      </c>
      <c r="K215" s="12">
        <v>2678</v>
      </c>
      <c r="L215" s="13" t="s">
        <v>3753</v>
      </c>
      <c r="M215" s="13" t="s">
        <v>8868</v>
      </c>
      <c r="N215" s="13" t="s">
        <v>8869</v>
      </c>
      <c r="O215" s="13" t="s">
        <v>3642</v>
      </c>
      <c r="P215" s="25"/>
      <c r="Q215" s="11" t="s">
        <v>1317</v>
      </c>
      <c r="R215" s="11" t="s">
        <v>1317</v>
      </c>
      <c r="S215" s="11" t="b">
        <f t="shared" si="86"/>
        <v>1</v>
      </c>
      <c r="T215" s="11" t="s">
        <v>1318</v>
      </c>
      <c r="U215" s="11" t="s">
        <v>1319</v>
      </c>
      <c r="V215" s="11" t="s">
        <v>1319</v>
      </c>
      <c r="W215" s="11" t="b">
        <f t="shared" si="87"/>
        <v>1</v>
      </c>
      <c r="X215" s="11" t="s">
        <v>3754</v>
      </c>
      <c r="Y215" s="11" t="s">
        <v>3754</v>
      </c>
      <c r="Z215" s="11" t="b">
        <f t="shared" si="88"/>
        <v>1</v>
      </c>
      <c r="AA215" s="11" t="s">
        <v>3754</v>
      </c>
      <c r="AB215" s="11" t="s">
        <v>3754</v>
      </c>
      <c r="AC215" s="11" t="s">
        <v>3754</v>
      </c>
      <c r="AD215" s="11" t="b">
        <f t="shared" si="89"/>
        <v>1</v>
      </c>
      <c r="AE215" s="16" t="s">
        <v>1321</v>
      </c>
      <c r="AF215" s="11" t="s">
        <v>1321</v>
      </c>
      <c r="AG215" s="11" t="b">
        <f t="shared" si="90"/>
        <v>1</v>
      </c>
      <c r="AH215" s="16" t="s">
        <v>1322</v>
      </c>
      <c r="AI215" s="11" t="s">
        <v>3755</v>
      </c>
      <c r="AJ215" s="11" t="s">
        <v>3755</v>
      </c>
      <c r="AK215" s="11" t="b">
        <f t="shared" si="91"/>
        <v>1</v>
      </c>
      <c r="AL215" s="12" t="s">
        <v>63</v>
      </c>
      <c r="AM215" s="11" t="s">
        <v>63</v>
      </c>
      <c r="AN215" s="11" t="b">
        <f t="shared" si="92"/>
        <v>1</v>
      </c>
      <c r="AO215" s="19" t="s">
        <v>63</v>
      </c>
      <c r="AP215" s="12" t="s">
        <v>63</v>
      </c>
      <c r="AQ215" s="11" t="s">
        <v>63</v>
      </c>
      <c r="AR215" s="11" t="b">
        <f t="shared" si="93"/>
        <v>1</v>
      </c>
      <c r="AS215" s="11" t="s">
        <v>61</v>
      </c>
      <c r="AT215" s="11"/>
      <c r="AU215" s="11"/>
      <c r="AV215" s="11"/>
      <c r="AW215" s="12"/>
      <c r="AX215" s="12" t="s">
        <v>61</v>
      </c>
      <c r="AY215" s="12" t="s">
        <v>63</v>
      </c>
      <c r="AZ215" s="12" t="s">
        <v>63</v>
      </c>
      <c r="BA215" s="12" t="b">
        <f t="shared" si="94"/>
        <v>1</v>
      </c>
      <c r="BB215" s="12" t="s">
        <v>63</v>
      </c>
      <c r="BC215" s="12" t="s">
        <v>63</v>
      </c>
      <c r="BD215" s="12" t="s">
        <v>63</v>
      </c>
      <c r="BE215" s="12" t="b">
        <f t="shared" si="95"/>
        <v>1</v>
      </c>
      <c r="BF215" s="13" t="s">
        <v>3756</v>
      </c>
      <c r="BG215" s="13" t="s">
        <v>63</v>
      </c>
      <c r="BH215" s="11" t="s">
        <v>203</v>
      </c>
      <c r="BI215" s="11" t="s">
        <v>203</v>
      </c>
      <c r="BJ215" s="11" t="b">
        <f t="shared" si="96"/>
        <v>1</v>
      </c>
      <c r="BK215" s="11" t="s">
        <v>3757</v>
      </c>
      <c r="BL215" s="11" t="s">
        <v>3757</v>
      </c>
      <c r="BM215" s="11" t="b">
        <f t="shared" si="97"/>
        <v>1</v>
      </c>
      <c r="BN215" s="11" t="s">
        <v>3758</v>
      </c>
      <c r="BO215" s="11" t="s">
        <v>3759</v>
      </c>
      <c r="BP215" s="11" t="s">
        <v>3759</v>
      </c>
      <c r="BQ215" s="11" t="b">
        <f t="shared" si="98"/>
        <v>1</v>
      </c>
      <c r="BR215" s="11" t="s">
        <v>203</v>
      </c>
      <c r="BS215" s="11" t="s">
        <v>203</v>
      </c>
      <c r="BT215" s="11" t="b">
        <f t="shared" si="99"/>
        <v>1</v>
      </c>
      <c r="BU215" s="11" t="s">
        <v>3760</v>
      </c>
      <c r="BV215" s="12" t="s">
        <v>3760</v>
      </c>
      <c r="BW215" s="12" t="b">
        <f t="shared" si="100"/>
        <v>1</v>
      </c>
      <c r="BX215" s="11" t="s">
        <v>3758</v>
      </c>
      <c r="BY215" s="11" t="s">
        <v>3761</v>
      </c>
      <c r="BZ215" s="12" t="s">
        <v>3761</v>
      </c>
      <c r="CA215" s="12" t="b">
        <f t="shared" si="101"/>
        <v>1</v>
      </c>
      <c r="CB215" s="11" t="s">
        <v>203</v>
      </c>
      <c r="CC215" s="11" t="s">
        <v>203</v>
      </c>
      <c r="CD215" s="11" t="b">
        <f t="shared" si="102"/>
        <v>1</v>
      </c>
      <c r="CE215" s="11" t="s">
        <v>3762</v>
      </c>
      <c r="CF215" s="12" t="s">
        <v>3762</v>
      </c>
      <c r="CG215" s="12" t="b">
        <f t="shared" si="103"/>
        <v>1</v>
      </c>
      <c r="CH215" s="11" t="s">
        <v>3758</v>
      </c>
      <c r="CI215" s="11" t="s">
        <v>3761</v>
      </c>
      <c r="CJ215" s="12" t="s">
        <v>3761</v>
      </c>
      <c r="CK215" s="12" t="b">
        <f t="shared" si="104"/>
        <v>1</v>
      </c>
      <c r="CL215" s="25"/>
      <c r="CM215" s="11" t="s">
        <v>135</v>
      </c>
      <c r="CN215" s="11" t="s">
        <v>8917</v>
      </c>
      <c r="CO215" s="11" t="b">
        <f t="shared" si="105"/>
        <v>0</v>
      </c>
      <c r="CP215" s="11" t="s">
        <v>3763</v>
      </c>
      <c r="CQ215" s="12" t="s">
        <v>1327</v>
      </c>
      <c r="CR215" s="12" t="b">
        <f t="shared" si="106"/>
        <v>0</v>
      </c>
      <c r="CS215" s="11" t="b">
        <v>0</v>
      </c>
      <c r="CT215" s="11" t="s">
        <v>114</v>
      </c>
      <c r="CU215" s="11" t="b">
        <f t="shared" si="107"/>
        <v>1</v>
      </c>
      <c r="CV215" s="12" t="s">
        <v>63</v>
      </c>
      <c r="CW215" s="12" t="s">
        <v>63</v>
      </c>
      <c r="CX215" s="12" t="b">
        <f t="shared" si="108"/>
        <v>1</v>
      </c>
      <c r="CY215" s="25"/>
      <c r="CZ215" s="11" t="s">
        <v>211</v>
      </c>
      <c r="DA215" s="11" t="s">
        <v>211</v>
      </c>
      <c r="DB215" s="11" t="b">
        <f t="shared" si="109"/>
        <v>1</v>
      </c>
      <c r="DC215" s="11" t="s">
        <v>212</v>
      </c>
      <c r="DD215" s="12" t="s">
        <v>213</v>
      </c>
      <c r="DE215" s="12" t="s">
        <v>213</v>
      </c>
      <c r="DF215" s="13" t="b">
        <f t="shared" si="110"/>
        <v>1</v>
      </c>
      <c r="DG215" s="12" t="s">
        <v>213</v>
      </c>
      <c r="DH215" s="12" t="s">
        <v>213</v>
      </c>
      <c r="DI215" s="12" t="b">
        <f t="shared" si="111"/>
        <v>1</v>
      </c>
      <c r="DJ215" s="12" t="s">
        <v>213</v>
      </c>
      <c r="DK215" s="12" t="s">
        <v>213</v>
      </c>
      <c r="DL215" s="12" t="s">
        <v>213</v>
      </c>
      <c r="DM215" s="12" t="s">
        <v>213</v>
      </c>
      <c r="DN215" s="12" t="s">
        <v>73</v>
      </c>
      <c r="DO215" s="12" t="s">
        <v>73</v>
      </c>
      <c r="DP215" s="12" t="s">
        <v>73</v>
      </c>
      <c r="DQ215" s="12" t="s">
        <v>213</v>
      </c>
      <c r="DR215" s="12" t="s">
        <v>213</v>
      </c>
      <c r="DS215" s="12" t="s">
        <v>213</v>
      </c>
      <c r="DT215" s="12" t="s">
        <v>73</v>
      </c>
      <c r="DU215" s="25"/>
      <c r="DV215" s="11" t="s">
        <v>3764</v>
      </c>
      <c r="DW215" s="11" t="s">
        <v>9324</v>
      </c>
      <c r="DX215" s="13" t="s">
        <v>9961</v>
      </c>
      <c r="DY215" s="12" t="s">
        <v>9037</v>
      </c>
      <c r="DZ215" s="12" t="s">
        <v>9038</v>
      </c>
      <c r="EA215" s="14" t="s">
        <v>63</v>
      </c>
      <c r="EB215" s="14">
        <v>45521</v>
      </c>
      <c r="EC215" s="14">
        <v>45346</v>
      </c>
      <c r="ED215" s="14">
        <v>45346</v>
      </c>
      <c r="EE215" s="136" t="b">
        <f>Table4[[#This Row],[Laatst gewijzigd op]]=Table4[[#This Row],[LastModifiedOn21]]</f>
        <v>1</v>
      </c>
      <c r="EF215" s="97"/>
    </row>
    <row r="216" spans="1:136" s="15" customFormat="1" ht="12.75" customHeight="1">
      <c r="A216" s="95">
        <v>214</v>
      </c>
      <c r="B216" s="70" t="s">
        <v>9962</v>
      </c>
      <c r="C216" s="70" t="s">
        <v>9962</v>
      </c>
      <c r="D216" s="44" t="b">
        <f t="shared" si="84"/>
        <v>1</v>
      </c>
      <c r="E216" s="70" t="s">
        <v>9963</v>
      </c>
      <c r="F216" s="70" t="s">
        <v>9964</v>
      </c>
      <c r="G216" s="70" t="s">
        <v>9964</v>
      </c>
      <c r="H216" s="44" t="b">
        <f t="shared" si="85"/>
        <v>1</v>
      </c>
      <c r="I216" s="71"/>
      <c r="J216" s="71"/>
      <c r="K216" s="71"/>
      <c r="L216" s="71"/>
      <c r="M216" s="71"/>
      <c r="N216" s="71"/>
      <c r="O216" s="71"/>
      <c r="P216" s="72"/>
      <c r="Q216" s="60"/>
      <c r="R216" s="60"/>
      <c r="S216" s="11" t="b">
        <f t="shared" si="86"/>
        <v>1</v>
      </c>
      <c r="T216" s="71"/>
      <c r="U216" s="71"/>
      <c r="V216" s="71"/>
      <c r="W216" s="11" t="b">
        <f t="shared" si="87"/>
        <v>1</v>
      </c>
      <c r="X216" s="71"/>
      <c r="Y216" s="71"/>
      <c r="Z216" s="11" t="b">
        <f t="shared" si="88"/>
        <v>1</v>
      </c>
      <c r="AA216" s="71"/>
      <c r="AB216" s="71"/>
      <c r="AC216" s="71"/>
      <c r="AD216" s="11" t="b">
        <f t="shared" si="89"/>
        <v>1</v>
      </c>
      <c r="AE216" s="71"/>
      <c r="AF216" s="71"/>
      <c r="AG216" s="11" t="b">
        <f t="shared" si="90"/>
        <v>1</v>
      </c>
      <c r="AH216" s="71"/>
      <c r="AI216" s="71"/>
      <c r="AJ216" s="71"/>
      <c r="AK216" s="11" t="b">
        <f t="shared" si="91"/>
        <v>1</v>
      </c>
      <c r="AL216" s="71"/>
      <c r="AM216" s="71"/>
      <c r="AN216" s="11" t="b">
        <f t="shared" si="92"/>
        <v>1</v>
      </c>
      <c r="AO216" s="71"/>
      <c r="AP216" s="71"/>
      <c r="AQ216" s="71"/>
      <c r="AR216" s="11" t="b">
        <f t="shared" si="93"/>
        <v>1</v>
      </c>
      <c r="AS216" s="71"/>
      <c r="AT216" s="71"/>
      <c r="AU216" s="71"/>
      <c r="AV216" s="71"/>
      <c r="AW216" s="71"/>
      <c r="AX216" s="71"/>
      <c r="AY216" s="71"/>
      <c r="AZ216" s="71"/>
      <c r="BA216" s="12" t="b">
        <f t="shared" si="94"/>
        <v>1</v>
      </c>
      <c r="BB216" s="71"/>
      <c r="BC216" s="71"/>
      <c r="BD216" s="71"/>
      <c r="BE216" s="12" t="b">
        <f t="shared" si="95"/>
        <v>1</v>
      </c>
      <c r="BF216" s="71"/>
      <c r="BG216" s="71"/>
      <c r="BH216" s="71"/>
      <c r="BI216" s="71"/>
      <c r="BJ216" s="11" t="b">
        <f t="shared" si="96"/>
        <v>1</v>
      </c>
      <c r="BK216" s="71"/>
      <c r="BL216" s="71"/>
      <c r="BM216" s="11" t="b">
        <f t="shared" si="97"/>
        <v>1</v>
      </c>
      <c r="BN216" s="71"/>
      <c r="BO216" s="71"/>
      <c r="BP216" s="71"/>
      <c r="BQ216" s="11" t="b">
        <f t="shared" si="98"/>
        <v>1</v>
      </c>
      <c r="BR216" s="71"/>
      <c r="BS216" s="71"/>
      <c r="BT216" s="11" t="b">
        <f t="shared" si="99"/>
        <v>1</v>
      </c>
      <c r="BU216" s="71"/>
      <c r="BV216" s="71"/>
      <c r="BW216" s="12" t="b">
        <f t="shared" si="100"/>
        <v>1</v>
      </c>
      <c r="BX216" s="71"/>
      <c r="BY216" s="71"/>
      <c r="BZ216" s="71"/>
      <c r="CA216" s="12" t="b">
        <f t="shared" si="101"/>
        <v>1</v>
      </c>
      <c r="CB216" s="71"/>
      <c r="CC216" s="71"/>
      <c r="CD216" s="11" t="b">
        <f t="shared" si="102"/>
        <v>1</v>
      </c>
      <c r="CE216" s="71"/>
      <c r="CF216" s="71"/>
      <c r="CG216" s="12" t="b">
        <f t="shared" si="103"/>
        <v>1</v>
      </c>
      <c r="CH216" s="60"/>
      <c r="CI216" s="71"/>
      <c r="CJ216" s="71"/>
      <c r="CK216" s="12" t="b">
        <f t="shared" si="104"/>
        <v>1</v>
      </c>
      <c r="CL216" s="72"/>
      <c r="CM216" s="60"/>
      <c r="CN216" s="60"/>
      <c r="CO216" s="11" t="b">
        <f t="shared" si="105"/>
        <v>1</v>
      </c>
      <c r="CP216" s="60"/>
      <c r="CQ216" s="60"/>
      <c r="CR216" s="12" t="b">
        <f t="shared" si="106"/>
        <v>1</v>
      </c>
      <c r="CS216" s="60"/>
      <c r="CT216" s="60"/>
      <c r="CU216" s="11" t="b">
        <f t="shared" si="107"/>
        <v>1</v>
      </c>
      <c r="CV216" s="61"/>
      <c r="CW216" s="61"/>
      <c r="CX216" s="12" t="b">
        <f t="shared" si="108"/>
        <v>1</v>
      </c>
      <c r="CY216" s="73"/>
      <c r="CZ216" s="60"/>
      <c r="DA216" s="60"/>
      <c r="DB216" s="11" t="b">
        <f t="shared" si="109"/>
        <v>1</v>
      </c>
      <c r="DC216" s="60"/>
      <c r="DD216" s="60"/>
      <c r="DE216" s="60"/>
      <c r="DF216" s="13" t="b">
        <f t="shared" si="110"/>
        <v>1</v>
      </c>
      <c r="DG216" s="60"/>
      <c r="DH216" s="60"/>
      <c r="DI216" s="12" t="b">
        <f t="shared" si="111"/>
        <v>1</v>
      </c>
      <c r="DJ216" s="60"/>
      <c r="DK216" s="60"/>
      <c r="DL216" s="60"/>
      <c r="DM216" s="60"/>
      <c r="DN216" s="60"/>
      <c r="DO216" s="60"/>
      <c r="DP216" s="60"/>
      <c r="DQ216" s="60"/>
      <c r="DR216" s="60"/>
      <c r="DS216" s="60"/>
      <c r="DT216" s="60"/>
      <c r="DU216" s="74"/>
      <c r="DV216" s="60"/>
      <c r="DW216" s="60"/>
      <c r="DX216" s="60"/>
      <c r="DY216" s="61"/>
      <c r="DZ216" s="61"/>
      <c r="EA216" s="62"/>
      <c r="EB216" s="62"/>
      <c r="EC216" s="62" t="e">
        <v>#N/A</v>
      </c>
      <c r="ED216" s="62" t="e">
        <v>#N/A</v>
      </c>
      <c r="EE216" s="138" t="e">
        <f>Table4[[#This Row],[Laatst gewijzigd op]]=Table4[[#This Row],[LastModifiedOn21]]</f>
        <v>#N/A</v>
      </c>
      <c r="EF216" s="97"/>
    </row>
    <row r="217" spans="1:136" s="15" customFormat="1" ht="12.75" customHeight="1">
      <c r="A217" s="96">
        <v>215</v>
      </c>
      <c r="B217" s="44" t="s">
        <v>3766</v>
      </c>
      <c r="C217" s="44" t="s">
        <v>3766</v>
      </c>
      <c r="D217" s="44" t="b">
        <f t="shared" si="84"/>
        <v>1</v>
      </c>
      <c r="E217" s="44" t="s">
        <v>3767</v>
      </c>
      <c r="F217" s="44" t="s">
        <v>3768</v>
      </c>
      <c r="G217" s="44" t="s">
        <v>3768</v>
      </c>
      <c r="H217" s="44" t="b">
        <f t="shared" si="85"/>
        <v>1</v>
      </c>
      <c r="I217" s="11" t="s">
        <v>3769</v>
      </c>
      <c r="J217" s="12">
        <v>665</v>
      </c>
      <c r="K217" s="12">
        <v>243</v>
      </c>
      <c r="L217" s="13" t="s">
        <v>3770</v>
      </c>
      <c r="M217" s="13" t="s">
        <v>8879</v>
      </c>
      <c r="N217" s="13" t="s">
        <v>3771</v>
      </c>
      <c r="O217" s="13" t="s">
        <v>3771</v>
      </c>
      <c r="P217" s="25"/>
      <c r="Q217" s="11" t="s">
        <v>3772</v>
      </c>
      <c r="R217" s="11" t="s">
        <v>3772</v>
      </c>
      <c r="S217" s="11" t="b">
        <f t="shared" si="86"/>
        <v>1</v>
      </c>
      <c r="T217" s="11" t="s">
        <v>3773</v>
      </c>
      <c r="U217" s="11" t="s">
        <v>3774</v>
      </c>
      <c r="V217" s="11" t="s">
        <v>3774</v>
      </c>
      <c r="W217" s="11" t="b">
        <f t="shared" si="87"/>
        <v>1</v>
      </c>
      <c r="X217" s="11" t="s">
        <v>3775</v>
      </c>
      <c r="Y217" s="11" t="s">
        <v>3775</v>
      </c>
      <c r="Z217" s="11" t="b">
        <f t="shared" si="88"/>
        <v>1</v>
      </c>
      <c r="AA217" s="11" t="s">
        <v>3776</v>
      </c>
      <c r="AB217" s="11" t="s">
        <v>3775</v>
      </c>
      <c r="AC217" s="11" t="s">
        <v>3775</v>
      </c>
      <c r="AD217" s="11" t="b">
        <f t="shared" si="89"/>
        <v>1</v>
      </c>
      <c r="AE217" s="41" t="s">
        <v>9965</v>
      </c>
      <c r="AF217" s="11" t="s">
        <v>9966</v>
      </c>
      <c r="AG217" s="11" t="b">
        <f t="shared" si="90"/>
        <v>0</v>
      </c>
      <c r="AH217" s="41" t="s">
        <v>9967</v>
      </c>
      <c r="AI217" s="11" t="s">
        <v>9968</v>
      </c>
      <c r="AJ217" s="11" t="s">
        <v>9969</v>
      </c>
      <c r="AK217" s="11" t="b">
        <f t="shared" si="91"/>
        <v>0</v>
      </c>
      <c r="AL217" s="12" t="s">
        <v>63</v>
      </c>
      <c r="AM217" s="11" t="s">
        <v>63</v>
      </c>
      <c r="AN217" s="11" t="b">
        <f t="shared" si="92"/>
        <v>1</v>
      </c>
      <c r="AO217" s="41" t="s">
        <v>63</v>
      </c>
      <c r="AP217" s="12" t="s">
        <v>63</v>
      </c>
      <c r="AQ217" s="11" t="s">
        <v>63</v>
      </c>
      <c r="AR217" s="11" t="b">
        <f t="shared" si="93"/>
        <v>1</v>
      </c>
      <c r="AS217" s="11" t="s">
        <v>61</v>
      </c>
      <c r="AT217" s="11"/>
      <c r="AU217" s="11"/>
      <c r="AV217" s="11"/>
      <c r="AW217" s="12"/>
      <c r="AX217" s="12" t="s">
        <v>61</v>
      </c>
      <c r="AY217" s="12" t="s">
        <v>63</v>
      </c>
      <c r="AZ217" s="12" t="s">
        <v>63</v>
      </c>
      <c r="BA217" s="12" t="b">
        <f t="shared" si="94"/>
        <v>1</v>
      </c>
      <c r="BB217" s="12" t="s">
        <v>63</v>
      </c>
      <c r="BC217" s="12" t="s">
        <v>63</v>
      </c>
      <c r="BD217" s="12" t="s">
        <v>63</v>
      </c>
      <c r="BE217" s="12" t="b">
        <f t="shared" si="95"/>
        <v>1</v>
      </c>
      <c r="BF217" s="13" t="s">
        <v>3778</v>
      </c>
      <c r="BG217" s="13" t="s">
        <v>9970</v>
      </c>
      <c r="BH217" s="11" t="s">
        <v>203</v>
      </c>
      <c r="BI217" s="11" t="s">
        <v>203</v>
      </c>
      <c r="BJ217" s="11" t="b">
        <f t="shared" si="96"/>
        <v>1</v>
      </c>
      <c r="BK217" s="13" t="s">
        <v>3779</v>
      </c>
      <c r="BL217" s="11" t="s">
        <v>3779</v>
      </c>
      <c r="BM217" s="11" t="b">
        <f t="shared" si="97"/>
        <v>1</v>
      </c>
      <c r="BN217" s="13" t="s">
        <v>3780</v>
      </c>
      <c r="BO217" s="13" t="s">
        <v>3781</v>
      </c>
      <c r="BP217" s="11" t="s">
        <v>3781</v>
      </c>
      <c r="BQ217" s="11" t="b">
        <f t="shared" si="98"/>
        <v>1</v>
      </c>
      <c r="BR217" s="11" t="s">
        <v>254</v>
      </c>
      <c r="BS217" s="11" t="s">
        <v>254</v>
      </c>
      <c r="BT217" s="11" t="b">
        <f t="shared" si="99"/>
        <v>1</v>
      </c>
      <c r="BU217" s="12" t="s">
        <v>63</v>
      </c>
      <c r="BV217" s="12" t="s">
        <v>63</v>
      </c>
      <c r="BW217" s="12" t="b">
        <f t="shared" si="100"/>
        <v>1</v>
      </c>
      <c r="BX217" s="12" t="s">
        <v>63</v>
      </c>
      <c r="BY217" s="12" t="s">
        <v>63</v>
      </c>
      <c r="BZ217" s="12" t="s">
        <v>63</v>
      </c>
      <c r="CA217" s="12" t="b">
        <f t="shared" si="101"/>
        <v>1</v>
      </c>
      <c r="CB217" s="11" t="s">
        <v>254</v>
      </c>
      <c r="CC217" s="11" t="s">
        <v>254</v>
      </c>
      <c r="CD217" s="11" t="b">
        <f t="shared" si="102"/>
        <v>1</v>
      </c>
      <c r="CE217" s="12" t="s">
        <v>63</v>
      </c>
      <c r="CF217" s="12" t="s">
        <v>63</v>
      </c>
      <c r="CG217" s="12" t="b">
        <f t="shared" si="103"/>
        <v>1</v>
      </c>
      <c r="CH217" s="12" t="s">
        <v>63</v>
      </c>
      <c r="CI217" s="12" t="s">
        <v>63</v>
      </c>
      <c r="CJ217" s="12" t="s">
        <v>63</v>
      </c>
      <c r="CK217" s="12" t="b">
        <f t="shared" si="104"/>
        <v>1</v>
      </c>
      <c r="CL217" s="25"/>
      <c r="CM217" s="11" t="s">
        <v>67</v>
      </c>
      <c r="CN217" s="11" t="s">
        <v>67</v>
      </c>
      <c r="CO217" s="11" t="b">
        <f t="shared" si="105"/>
        <v>1</v>
      </c>
      <c r="CP217" s="12" t="s">
        <v>63</v>
      </c>
      <c r="CQ217" s="12" t="s">
        <v>63</v>
      </c>
      <c r="CR217" s="12" t="b">
        <f t="shared" si="106"/>
        <v>1</v>
      </c>
      <c r="CS217" s="11" t="b">
        <v>0</v>
      </c>
      <c r="CT217" s="11" t="s">
        <v>69</v>
      </c>
      <c r="CU217" s="11" t="b">
        <f t="shared" si="107"/>
        <v>1</v>
      </c>
      <c r="CV217" s="12" t="s">
        <v>93</v>
      </c>
      <c r="CW217" s="12" t="s">
        <v>93</v>
      </c>
      <c r="CX217" s="12" t="b">
        <f t="shared" si="108"/>
        <v>1</v>
      </c>
      <c r="CY217" s="25"/>
      <c r="CZ217" s="11" t="s">
        <v>211</v>
      </c>
      <c r="DA217" s="11" t="s">
        <v>211</v>
      </c>
      <c r="DB217" s="11" t="b">
        <f t="shared" si="109"/>
        <v>1</v>
      </c>
      <c r="DC217" s="11" t="s">
        <v>72</v>
      </c>
      <c r="DD217" s="12" t="s">
        <v>73</v>
      </c>
      <c r="DE217" s="12" t="s">
        <v>213</v>
      </c>
      <c r="DF217" s="13" t="b">
        <f t="shared" si="110"/>
        <v>0</v>
      </c>
      <c r="DG217" s="12" t="s">
        <v>73</v>
      </c>
      <c r="DH217" s="12" t="s">
        <v>213</v>
      </c>
      <c r="DI217" s="12" t="b">
        <f t="shared" si="111"/>
        <v>0</v>
      </c>
      <c r="DJ217" s="12" t="s">
        <v>73</v>
      </c>
      <c r="DK217" s="12" t="s">
        <v>73</v>
      </c>
      <c r="DL217" s="12" t="s">
        <v>73</v>
      </c>
      <c r="DM217" s="12" t="s">
        <v>73</v>
      </c>
      <c r="DN217" s="12" t="s">
        <v>73</v>
      </c>
      <c r="DO217" s="12" t="s">
        <v>73</v>
      </c>
      <c r="DP217" s="12" t="s">
        <v>73</v>
      </c>
      <c r="DQ217" s="12" t="s">
        <v>73</v>
      </c>
      <c r="DR217" s="12" t="s">
        <v>73</v>
      </c>
      <c r="DS217" s="12" t="s">
        <v>73</v>
      </c>
      <c r="DT217" s="12" t="s">
        <v>73</v>
      </c>
      <c r="DU217" s="25"/>
      <c r="DV217" s="11" t="s">
        <v>3782</v>
      </c>
      <c r="DW217" s="11" t="s">
        <v>3769</v>
      </c>
      <c r="DX217" s="13" t="s">
        <v>3783</v>
      </c>
      <c r="DY217" s="12" t="s">
        <v>9037</v>
      </c>
      <c r="DZ217" s="12" t="s">
        <v>9038</v>
      </c>
      <c r="EA217" s="14" t="s">
        <v>63</v>
      </c>
      <c r="EB217" s="14">
        <v>44884</v>
      </c>
      <c r="EC217" s="14">
        <v>45763</v>
      </c>
      <c r="ED217" s="14">
        <v>45763</v>
      </c>
      <c r="EE217" s="136" t="b">
        <f>Table4[[#This Row],[Laatst gewijzigd op]]=Table4[[#This Row],[LastModifiedOn21]]</f>
        <v>1</v>
      </c>
      <c r="EF217" s="97"/>
    </row>
    <row r="218" spans="1:136" s="15" customFormat="1" ht="12.75" customHeight="1">
      <c r="A218" s="96">
        <v>216</v>
      </c>
      <c r="B218" s="44" t="s">
        <v>3784</v>
      </c>
      <c r="C218" s="44" t="s">
        <v>3784</v>
      </c>
      <c r="D218" s="44" t="b">
        <f t="shared" si="84"/>
        <v>1</v>
      </c>
      <c r="E218" s="44" t="s">
        <v>3785</v>
      </c>
      <c r="F218" s="44" t="s">
        <v>3786</v>
      </c>
      <c r="G218" s="44" t="s">
        <v>3786</v>
      </c>
      <c r="H218" s="44" t="b">
        <f t="shared" si="85"/>
        <v>1</v>
      </c>
      <c r="I218" s="11" t="s">
        <v>3787</v>
      </c>
      <c r="J218" s="12">
        <v>667</v>
      </c>
      <c r="K218" s="12">
        <v>245</v>
      </c>
      <c r="L218" s="13" t="s">
        <v>3788</v>
      </c>
      <c r="M218" s="13" t="s">
        <v>8879</v>
      </c>
      <c r="N218" s="13" t="s">
        <v>3771</v>
      </c>
      <c r="O218" s="13" t="s">
        <v>3771</v>
      </c>
      <c r="P218" s="25"/>
      <c r="Q218" s="23" t="s">
        <v>9971</v>
      </c>
      <c r="R218" s="11" t="s">
        <v>3789</v>
      </c>
      <c r="S218" s="11" t="b">
        <f t="shared" si="86"/>
        <v>0</v>
      </c>
      <c r="T218" s="23" t="s">
        <v>3790</v>
      </c>
      <c r="U218" s="11" t="s">
        <v>3791</v>
      </c>
      <c r="V218" s="11" t="s">
        <v>3791</v>
      </c>
      <c r="W218" s="11" t="b">
        <f t="shared" si="87"/>
        <v>1</v>
      </c>
      <c r="X218" s="11" t="s">
        <v>3792</v>
      </c>
      <c r="Y218" s="11" t="s">
        <v>3792</v>
      </c>
      <c r="Z218" s="11" t="b">
        <f t="shared" si="88"/>
        <v>1</v>
      </c>
      <c r="AA218" s="11" t="s">
        <v>3793</v>
      </c>
      <c r="AB218" s="11" t="s">
        <v>3794</v>
      </c>
      <c r="AC218" s="11" t="s">
        <v>3794</v>
      </c>
      <c r="AD218" s="11" t="b">
        <f t="shared" si="89"/>
        <v>1</v>
      </c>
      <c r="AE218" s="41" t="s">
        <v>9972</v>
      </c>
      <c r="AF218" s="11" t="s">
        <v>9973</v>
      </c>
      <c r="AG218" s="11" t="b">
        <f t="shared" si="90"/>
        <v>0</v>
      </c>
      <c r="AH218" s="41" t="s">
        <v>9974</v>
      </c>
      <c r="AI218" s="11" t="s">
        <v>9975</v>
      </c>
      <c r="AJ218" s="11" t="s">
        <v>9976</v>
      </c>
      <c r="AK218" s="11" t="b">
        <f t="shared" si="91"/>
        <v>0</v>
      </c>
      <c r="AL218" s="12" t="s">
        <v>63</v>
      </c>
      <c r="AM218" s="11" t="s">
        <v>63</v>
      </c>
      <c r="AN218" s="11" t="b">
        <f t="shared" si="92"/>
        <v>1</v>
      </c>
      <c r="AO218" s="41" t="s">
        <v>63</v>
      </c>
      <c r="AP218" s="12" t="s">
        <v>63</v>
      </c>
      <c r="AQ218" s="11" t="s">
        <v>63</v>
      </c>
      <c r="AR218" s="11" t="b">
        <f t="shared" si="93"/>
        <v>1</v>
      </c>
      <c r="AS218" s="11" t="s">
        <v>61</v>
      </c>
      <c r="AT218" s="11"/>
      <c r="AU218" s="11"/>
      <c r="AV218" s="11"/>
      <c r="AW218" s="12"/>
      <c r="AX218" s="12" t="s">
        <v>61</v>
      </c>
      <c r="AY218" s="12" t="s">
        <v>63</v>
      </c>
      <c r="AZ218" s="12" t="s">
        <v>63</v>
      </c>
      <c r="BA218" s="12" t="b">
        <f t="shared" si="94"/>
        <v>1</v>
      </c>
      <c r="BB218" s="12" t="s">
        <v>63</v>
      </c>
      <c r="BC218" s="12" t="s">
        <v>63</v>
      </c>
      <c r="BD218" s="12" t="s">
        <v>63</v>
      </c>
      <c r="BE218" s="12" t="b">
        <f t="shared" si="95"/>
        <v>1</v>
      </c>
      <c r="BF218" s="13" t="s">
        <v>3796</v>
      </c>
      <c r="BG218" s="13" t="s">
        <v>63</v>
      </c>
      <c r="BH218" s="11" t="s">
        <v>203</v>
      </c>
      <c r="BI218" s="11" t="s">
        <v>203</v>
      </c>
      <c r="BJ218" s="11" t="b">
        <f t="shared" si="96"/>
        <v>1</v>
      </c>
      <c r="BK218" s="13" t="s">
        <v>3779</v>
      </c>
      <c r="BL218" s="11" t="s">
        <v>3779</v>
      </c>
      <c r="BM218" s="11" t="b">
        <f t="shared" si="97"/>
        <v>1</v>
      </c>
      <c r="BN218" s="13" t="s">
        <v>3780</v>
      </c>
      <c r="BO218" s="13" t="s">
        <v>3781</v>
      </c>
      <c r="BP218" s="11" t="s">
        <v>3781</v>
      </c>
      <c r="BQ218" s="11" t="b">
        <f t="shared" si="98"/>
        <v>1</v>
      </c>
      <c r="BR218" s="11" t="s">
        <v>254</v>
      </c>
      <c r="BS218" s="11" t="s">
        <v>254</v>
      </c>
      <c r="BT218" s="11" t="b">
        <f t="shared" si="99"/>
        <v>1</v>
      </c>
      <c r="BU218" s="12" t="s">
        <v>63</v>
      </c>
      <c r="BV218" s="12" t="s">
        <v>63</v>
      </c>
      <c r="BW218" s="12" t="b">
        <f t="shared" si="100"/>
        <v>1</v>
      </c>
      <c r="BX218" s="12" t="s">
        <v>63</v>
      </c>
      <c r="BY218" s="12" t="s">
        <v>63</v>
      </c>
      <c r="BZ218" s="12" t="s">
        <v>63</v>
      </c>
      <c r="CA218" s="12" t="b">
        <f t="shared" si="101"/>
        <v>1</v>
      </c>
      <c r="CB218" s="11" t="s">
        <v>254</v>
      </c>
      <c r="CC218" s="11" t="s">
        <v>254</v>
      </c>
      <c r="CD218" s="11" t="b">
        <f t="shared" si="102"/>
        <v>1</v>
      </c>
      <c r="CE218" s="12" t="s">
        <v>63</v>
      </c>
      <c r="CF218" s="12" t="s">
        <v>63</v>
      </c>
      <c r="CG218" s="12" t="b">
        <f t="shared" si="103"/>
        <v>1</v>
      </c>
      <c r="CH218" s="12" t="s">
        <v>63</v>
      </c>
      <c r="CI218" s="12" t="s">
        <v>63</v>
      </c>
      <c r="CJ218" s="12" t="s">
        <v>63</v>
      </c>
      <c r="CK218" s="12" t="b">
        <f t="shared" si="104"/>
        <v>1</v>
      </c>
      <c r="CL218" s="25"/>
      <c r="CM218" s="11" t="s">
        <v>67</v>
      </c>
      <c r="CN218" s="11" t="s">
        <v>67</v>
      </c>
      <c r="CO218" s="11" t="b">
        <f t="shared" si="105"/>
        <v>1</v>
      </c>
      <c r="CP218" s="12" t="s">
        <v>63</v>
      </c>
      <c r="CQ218" s="12" t="s">
        <v>63</v>
      </c>
      <c r="CR218" s="12" t="b">
        <f t="shared" si="106"/>
        <v>1</v>
      </c>
      <c r="CS218" s="11" t="b">
        <v>0</v>
      </c>
      <c r="CT218" s="11" t="s">
        <v>69</v>
      </c>
      <c r="CU218" s="11" t="b">
        <f t="shared" si="107"/>
        <v>1</v>
      </c>
      <c r="CV218" s="12" t="s">
        <v>93</v>
      </c>
      <c r="CW218" s="12" t="s">
        <v>93</v>
      </c>
      <c r="CX218" s="12" t="b">
        <f t="shared" si="108"/>
        <v>1</v>
      </c>
      <c r="CY218" s="25"/>
      <c r="CZ218" s="11" t="s">
        <v>211</v>
      </c>
      <c r="DA218" s="11" t="s">
        <v>211</v>
      </c>
      <c r="DB218" s="11" t="b">
        <f t="shared" si="109"/>
        <v>1</v>
      </c>
      <c r="DC218" s="11" t="s">
        <v>72</v>
      </c>
      <c r="DD218" s="12" t="s">
        <v>73</v>
      </c>
      <c r="DE218" s="12" t="s">
        <v>213</v>
      </c>
      <c r="DF218" s="13" t="b">
        <f t="shared" si="110"/>
        <v>0</v>
      </c>
      <c r="DG218" s="12" t="s">
        <v>73</v>
      </c>
      <c r="DH218" s="12" t="s">
        <v>213</v>
      </c>
      <c r="DI218" s="12" t="b">
        <f t="shared" si="111"/>
        <v>0</v>
      </c>
      <c r="DJ218" s="12" t="s">
        <v>73</v>
      </c>
      <c r="DK218" s="12" t="s">
        <v>73</v>
      </c>
      <c r="DL218" s="12" t="s">
        <v>73</v>
      </c>
      <c r="DM218" s="12" t="s">
        <v>73</v>
      </c>
      <c r="DN218" s="12" t="s">
        <v>73</v>
      </c>
      <c r="DO218" s="12" t="s">
        <v>73</v>
      </c>
      <c r="DP218" s="12" t="s">
        <v>73</v>
      </c>
      <c r="DQ218" s="12" t="s">
        <v>73</v>
      </c>
      <c r="DR218" s="12" t="s">
        <v>73</v>
      </c>
      <c r="DS218" s="12" t="s">
        <v>73</v>
      </c>
      <c r="DT218" s="12" t="s">
        <v>73</v>
      </c>
      <c r="DU218" s="25"/>
      <c r="DV218" s="11" t="s">
        <v>3797</v>
      </c>
      <c r="DW218" s="11" t="s">
        <v>3787</v>
      </c>
      <c r="DX218" s="13" t="s">
        <v>3798</v>
      </c>
      <c r="DY218" s="12" t="s">
        <v>9037</v>
      </c>
      <c r="DZ218" s="12" t="s">
        <v>9038</v>
      </c>
      <c r="EA218" s="14" t="s">
        <v>63</v>
      </c>
      <c r="EB218" s="14">
        <v>45066</v>
      </c>
      <c r="EC218" s="14">
        <v>45346</v>
      </c>
      <c r="ED218" s="14">
        <v>45346</v>
      </c>
      <c r="EE218" s="136" t="b">
        <f>Table4[[#This Row],[Laatst gewijzigd op]]=Table4[[#This Row],[LastModifiedOn21]]</f>
        <v>1</v>
      </c>
      <c r="EF218" s="97"/>
    </row>
    <row r="219" spans="1:136" s="15" customFormat="1" ht="12.75" customHeight="1">
      <c r="A219" s="96">
        <v>217</v>
      </c>
      <c r="B219" s="44" t="s">
        <v>3799</v>
      </c>
      <c r="C219" s="44" t="s">
        <v>3799</v>
      </c>
      <c r="D219" s="44" t="b">
        <f t="shared" si="84"/>
        <v>1</v>
      </c>
      <c r="E219" s="44" t="s">
        <v>3800</v>
      </c>
      <c r="F219" s="44" t="s">
        <v>3801</v>
      </c>
      <c r="G219" s="44" t="s">
        <v>3801</v>
      </c>
      <c r="H219" s="44" t="b">
        <f t="shared" si="85"/>
        <v>1</v>
      </c>
      <c r="I219" s="11" t="s">
        <v>3802</v>
      </c>
      <c r="J219" s="12">
        <v>685</v>
      </c>
      <c r="K219" s="12">
        <v>246</v>
      </c>
      <c r="L219" s="13" t="s">
        <v>3803</v>
      </c>
      <c r="M219" s="13" t="s">
        <v>8879</v>
      </c>
      <c r="N219" s="13" t="s">
        <v>3771</v>
      </c>
      <c r="O219" s="13" t="s">
        <v>3771</v>
      </c>
      <c r="P219" s="25"/>
      <c r="Q219" s="11" t="s">
        <v>3804</v>
      </c>
      <c r="R219" s="11" t="s">
        <v>3804</v>
      </c>
      <c r="S219" s="11" t="b">
        <f t="shared" si="86"/>
        <v>1</v>
      </c>
      <c r="T219" s="41" t="s">
        <v>3805</v>
      </c>
      <c r="U219" s="11" t="s">
        <v>3806</v>
      </c>
      <c r="V219" s="11" t="s">
        <v>3806</v>
      </c>
      <c r="W219" s="11" t="b">
        <f t="shared" si="87"/>
        <v>1</v>
      </c>
      <c r="X219" s="11" t="s">
        <v>3807</v>
      </c>
      <c r="Y219" s="11" t="s">
        <v>3807</v>
      </c>
      <c r="Z219" s="11" t="b">
        <f t="shared" si="88"/>
        <v>1</v>
      </c>
      <c r="AA219" s="11" t="s">
        <v>3808</v>
      </c>
      <c r="AB219" s="11" t="s">
        <v>3807</v>
      </c>
      <c r="AC219" s="11" t="s">
        <v>3807</v>
      </c>
      <c r="AD219" s="11" t="b">
        <f t="shared" si="89"/>
        <v>1</v>
      </c>
      <c r="AE219" s="41" t="s">
        <v>9977</v>
      </c>
      <c r="AF219" s="11" t="s">
        <v>9978</v>
      </c>
      <c r="AG219" s="11" t="b">
        <f t="shared" si="90"/>
        <v>0</v>
      </c>
      <c r="AH219" s="41" t="s">
        <v>9979</v>
      </c>
      <c r="AI219" s="23" t="s">
        <v>9980</v>
      </c>
      <c r="AJ219" s="11" t="s">
        <v>9976</v>
      </c>
      <c r="AK219" s="11" t="b">
        <f t="shared" si="91"/>
        <v>0</v>
      </c>
      <c r="AL219" s="11" t="s">
        <v>9981</v>
      </c>
      <c r="AM219" s="11" t="s">
        <v>3810</v>
      </c>
      <c r="AN219" s="11" t="b">
        <f t="shared" si="92"/>
        <v>0</v>
      </c>
      <c r="AO219" s="41" t="s">
        <v>9982</v>
      </c>
      <c r="AP219" s="11" t="s">
        <v>9983</v>
      </c>
      <c r="AQ219" s="11" t="s">
        <v>3811</v>
      </c>
      <c r="AR219" s="11" t="b">
        <f t="shared" si="93"/>
        <v>0</v>
      </c>
      <c r="AS219" s="11" t="s">
        <v>62</v>
      </c>
      <c r="AT219" s="11"/>
      <c r="AU219" s="11"/>
      <c r="AV219" s="11"/>
      <c r="AW219" s="11"/>
      <c r="AX219" s="12" t="s">
        <v>62</v>
      </c>
      <c r="AY219" s="11" t="s">
        <v>9984</v>
      </c>
      <c r="AZ219" s="12" t="s">
        <v>63</v>
      </c>
      <c r="BA219" s="12" t="b">
        <f t="shared" si="94"/>
        <v>0</v>
      </c>
      <c r="BB219" s="12" t="s">
        <v>63</v>
      </c>
      <c r="BC219" s="11" t="s">
        <v>9985</v>
      </c>
      <c r="BD219" s="12" t="s">
        <v>63</v>
      </c>
      <c r="BE219" s="12" t="b">
        <f t="shared" si="95"/>
        <v>0</v>
      </c>
      <c r="BF219" s="13" t="s">
        <v>3812</v>
      </c>
      <c r="BG219" s="13" t="s">
        <v>9986</v>
      </c>
      <c r="BH219" s="11" t="s">
        <v>203</v>
      </c>
      <c r="BI219" s="11" t="s">
        <v>203</v>
      </c>
      <c r="BJ219" s="11" t="b">
        <f t="shared" si="96"/>
        <v>1</v>
      </c>
      <c r="BK219" s="13" t="s">
        <v>3813</v>
      </c>
      <c r="BL219" s="11" t="s">
        <v>3813</v>
      </c>
      <c r="BM219" s="11" t="b">
        <f t="shared" si="97"/>
        <v>1</v>
      </c>
      <c r="BN219" s="13" t="s">
        <v>3780</v>
      </c>
      <c r="BO219" s="13" t="s">
        <v>3814</v>
      </c>
      <c r="BP219" s="11" t="s">
        <v>3814</v>
      </c>
      <c r="BQ219" s="11" t="b">
        <f t="shared" si="98"/>
        <v>1</v>
      </c>
      <c r="BR219" s="11" t="s">
        <v>254</v>
      </c>
      <c r="BS219" s="11" t="s">
        <v>254</v>
      </c>
      <c r="BT219" s="11" t="b">
        <f t="shared" si="99"/>
        <v>1</v>
      </c>
      <c r="BU219" s="12" t="s">
        <v>63</v>
      </c>
      <c r="BV219" s="12" t="s">
        <v>63</v>
      </c>
      <c r="BW219" s="12" t="b">
        <f t="shared" si="100"/>
        <v>1</v>
      </c>
      <c r="BX219" s="12" t="s">
        <v>63</v>
      </c>
      <c r="BY219" s="12" t="s">
        <v>63</v>
      </c>
      <c r="BZ219" s="12" t="s">
        <v>63</v>
      </c>
      <c r="CA219" s="12" t="b">
        <f t="shared" si="101"/>
        <v>1</v>
      </c>
      <c r="CB219" s="11" t="s">
        <v>254</v>
      </c>
      <c r="CC219" s="11" t="s">
        <v>254</v>
      </c>
      <c r="CD219" s="11" t="b">
        <f t="shared" si="102"/>
        <v>1</v>
      </c>
      <c r="CE219" s="12" t="s">
        <v>63</v>
      </c>
      <c r="CF219" s="12" t="s">
        <v>63</v>
      </c>
      <c r="CG219" s="12" t="b">
        <f t="shared" si="103"/>
        <v>1</v>
      </c>
      <c r="CH219" s="12" t="s">
        <v>63</v>
      </c>
      <c r="CI219" s="12" t="s">
        <v>63</v>
      </c>
      <c r="CJ219" s="12" t="s">
        <v>63</v>
      </c>
      <c r="CK219" s="12" t="b">
        <f t="shared" si="104"/>
        <v>1</v>
      </c>
      <c r="CL219" s="25"/>
      <c r="CM219" s="11" t="s">
        <v>67</v>
      </c>
      <c r="CN219" s="11" t="s">
        <v>67</v>
      </c>
      <c r="CO219" s="11" t="b">
        <f t="shared" si="105"/>
        <v>1</v>
      </c>
      <c r="CP219" s="12" t="s">
        <v>63</v>
      </c>
      <c r="CQ219" s="12" t="s">
        <v>63</v>
      </c>
      <c r="CR219" s="12" t="b">
        <f t="shared" si="106"/>
        <v>1</v>
      </c>
      <c r="CS219" s="11" t="b">
        <v>0</v>
      </c>
      <c r="CT219" s="11" t="s">
        <v>114</v>
      </c>
      <c r="CU219" s="11" t="b">
        <f t="shared" si="107"/>
        <v>1</v>
      </c>
      <c r="CV219" s="12" t="s">
        <v>3815</v>
      </c>
      <c r="CW219" s="12" t="s">
        <v>3815</v>
      </c>
      <c r="CX219" s="12" t="b">
        <f t="shared" si="108"/>
        <v>1</v>
      </c>
      <c r="CY219" s="25"/>
      <c r="CZ219" s="11" t="s">
        <v>211</v>
      </c>
      <c r="DA219" s="11" t="s">
        <v>211</v>
      </c>
      <c r="DB219" s="11" t="b">
        <f t="shared" si="109"/>
        <v>1</v>
      </c>
      <c r="DC219" s="11" t="s">
        <v>72</v>
      </c>
      <c r="DD219" s="12" t="s">
        <v>73</v>
      </c>
      <c r="DE219" s="12" t="s">
        <v>213</v>
      </c>
      <c r="DF219" s="13" t="b">
        <f t="shared" si="110"/>
        <v>0</v>
      </c>
      <c r="DG219" s="12" t="s">
        <v>73</v>
      </c>
      <c r="DH219" s="12" t="s">
        <v>213</v>
      </c>
      <c r="DI219" s="12" t="b">
        <f t="shared" si="111"/>
        <v>0</v>
      </c>
      <c r="DJ219" s="12" t="s">
        <v>73</v>
      </c>
      <c r="DK219" s="12" t="s">
        <v>73</v>
      </c>
      <c r="DL219" s="12" t="s">
        <v>73</v>
      </c>
      <c r="DM219" s="12" t="s">
        <v>73</v>
      </c>
      <c r="DN219" s="12" t="s">
        <v>73</v>
      </c>
      <c r="DO219" s="12" t="s">
        <v>73</v>
      </c>
      <c r="DP219" s="12" t="s">
        <v>73</v>
      </c>
      <c r="DQ219" s="12" t="s">
        <v>73</v>
      </c>
      <c r="DR219" s="12" t="s">
        <v>73</v>
      </c>
      <c r="DS219" s="12" t="s">
        <v>73</v>
      </c>
      <c r="DT219" s="12" t="s">
        <v>73</v>
      </c>
      <c r="DU219" s="25"/>
      <c r="DV219" s="11" t="s">
        <v>3816</v>
      </c>
      <c r="DW219" s="11" t="s">
        <v>3802</v>
      </c>
      <c r="DX219" s="13" t="s">
        <v>3817</v>
      </c>
      <c r="DY219" s="12" t="s">
        <v>9037</v>
      </c>
      <c r="DZ219" s="12" t="s">
        <v>9038</v>
      </c>
      <c r="EA219" s="14" t="s">
        <v>63</v>
      </c>
      <c r="EB219" s="14">
        <v>45066</v>
      </c>
      <c r="EC219" s="14">
        <v>45763</v>
      </c>
      <c r="ED219" s="14">
        <v>45763</v>
      </c>
      <c r="EE219" s="136" t="b">
        <f>Table4[[#This Row],[Laatst gewijzigd op]]=Table4[[#This Row],[LastModifiedOn21]]</f>
        <v>1</v>
      </c>
      <c r="EF219" s="97"/>
    </row>
    <row r="220" spans="1:136" s="15" customFormat="1" ht="12.75" customHeight="1">
      <c r="A220" s="96">
        <v>218</v>
      </c>
      <c r="B220" s="44" t="s">
        <v>3818</v>
      </c>
      <c r="C220" s="44" t="s">
        <v>3819</v>
      </c>
      <c r="D220" s="44" t="b">
        <f t="shared" si="84"/>
        <v>0</v>
      </c>
      <c r="E220" s="44" t="s">
        <v>3820</v>
      </c>
      <c r="F220" s="44" t="s">
        <v>3821</v>
      </c>
      <c r="G220" s="44" t="s">
        <v>3821</v>
      </c>
      <c r="H220" s="44" t="b">
        <f t="shared" si="85"/>
        <v>1</v>
      </c>
      <c r="I220" s="11" t="s">
        <v>3822</v>
      </c>
      <c r="J220" s="12">
        <v>682</v>
      </c>
      <c r="K220" s="12">
        <v>251</v>
      </c>
      <c r="L220" s="13" t="s">
        <v>3823</v>
      </c>
      <c r="M220" s="13" t="s">
        <v>8879</v>
      </c>
      <c r="N220" s="13" t="s">
        <v>3771</v>
      </c>
      <c r="O220" s="13" t="s">
        <v>3771</v>
      </c>
      <c r="P220" s="25"/>
      <c r="Q220" s="11" t="s">
        <v>3824</v>
      </c>
      <c r="R220" s="11" t="s">
        <v>3824</v>
      </c>
      <c r="S220" s="11" t="b">
        <f t="shared" si="86"/>
        <v>1</v>
      </c>
      <c r="T220" s="11" t="s">
        <v>3825</v>
      </c>
      <c r="U220" s="11" t="s">
        <v>3826</v>
      </c>
      <c r="V220" s="11" t="s">
        <v>3826</v>
      </c>
      <c r="W220" s="11" t="b">
        <f t="shared" si="87"/>
        <v>1</v>
      </c>
      <c r="X220" s="11" t="s">
        <v>225</v>
      </c>
      <c r="Y220" s="11" t="s">
        <v>225</v>
      </c>
      <c r="Z220" s="11" t="b">
        <f t="shared" si="88"/>
        <v>1</v>
      </c>
      <c r="AA220" s="11" t="s">
        <v>3827</v>
      </c>
      <c r="AB220" s="11" t="s">
        <v>225</v>
      </c>
      <c r="AC220" s="11" t="s">
        <v>225</v>
      </c>
      <c r="AD220" s="11" t="b">
        <f t="shared" si="89"/>
        <v>1</v>
      </c>
      <c r="AE220" s="41" t="s">
        <v>9987</v>
      </c>
      <c r="AF220" s="11" t="s">
        <v>3828</v>
      </c>
      <c r="AG220" s="11" t="b">
        <f t="shared" si="90"/>
        <v>0</v>
      </c>
      <c r="AH220" s="41" t="s">
        <v>3829</v>
      </c>
      <c r="AI220" s="11" t="s">
        <v>9988</v>
      </c>
      <c r="AJ220" s="11" t="s">
        <v>3830</v>
      </c>
      <c r="AK220" s="11" t="b">
        <f t="shared" si="91"/>
        <v>0</v>
      </c>
      <c r="AL220" s="11" t="s">
        <v>3831</v>
      </c>
      <c r="AM220" s="11" t="s">
        <v>3831</v>
      </c>
      <c r="AN220" s="11" t="b">
        <f t="shared" si="92"/>
        <v>1</v>
      </c>
      <c r="AO220" s="41" t="s">
        <v>3832</v>
      </c>
      <c r="AP220" s="11" t="s">
        <v>3833</v>
      </c>
      <c r="AQ220" s="11" t="s">
        <v>3833</v>
      </c>
      <c r="AR220" s="11" t="b">
        <f t="shared" si="93"/>
        <v>1</v>
      </c>
      <c r="AS220" s="11" t="s">
        <v>61</v>
      </c>
      <c r="AT220" s="11"/>
      <c r="AU220" s="11"/>
      <c r="AV220" s="11"/>
      <c r="AW220" s="12"/>
      <c r="AX220" s="12" t="s">
        <v>61</v>
      </c>
      <c r="AY220" s="12" t="s">
        <v>63</v>
      </c>
      <c r="AZ220" s="12" t="s">
        <v>63</v>
      </c>
      <c r="BA220" s="12" t="b">
        <f t="shared" si="94"/>
        <v>1</v>
      </c>
      <c r="BB220" s="12" t="s">
        <v>63</v>
      </c>
      <c r="BC220" s="12" t="s">
        <v>63</v>
      </c>
      <c r="BD220" s="12" t="s">
        <v>63</v>
      </c>
      <c r="BE220" s="12" t="b">
        <f t="shared" si="95"/>
        <v>1</v>
      </c>
      <c r="BF220" s="13" t="s">
        <v>3834</v>
      </c>
      <c r="BG220" s="13" t="s">
        <v>9989</v>
      </c>
      <c r="BH220" s="11" t="s">
        <v>254</v>
      </c>
      <c r="BI220" s="11" t="s">
        <v>254</v>
      </c>
      <c r="BJ220" s="11" t="b">
        <f t="shared" si="96"/>
        <v>1</v>
      </c>
      <c r="BK220" s="12" t="s">
        <v>63</v>
      </c>
      <c r="BL220" s="11" t="s">
        <v>63</v>
      </c>
      <c r="BM220" s="11" t="b">
        <f t="shared" si="97"/>
        <v>1</v>
      </c>
      <c r="BN220" s="12" t="s">
        <v>63</v>
      </c>
      <c r="BO220" s="12" t="s">
        <v>63</v>
      </c>
      <c r="BP220" s="11" t="s">
        <v>63</v>
      </c>
      <c r="BQ220" s="11" t="b">
        <f t="shared" si="98"/>
        <v>1</v>
      </c>
      <c r="BR220" s="11" t="s">
        <v>254</v>
      </c>
      <c r="BS220" s="11" t="s">
        <v>254</v>
      </c>
      <c r="BT220" s="11" t="b">
        <f t="shared" si="99"/>
        <v>1</v>
      </c>
      <c r="BU220" s="12" t="s">
        <v>63</v>
      </c>
      <c r="BV220" s="12" t="s">
        <v>63</v>
      </c>
      <c r="BW220" s="12" t="b">
        <f t="shared" si="100"/>
        <v>1</v>
      </c>
      <c r="BX220" s="12" t="s">
        <v>63</v>
      </c>
      <c r="BY220" s="12" t="s">
        <v>63</v>
      </c>
      <c r="BZ220" s="12" t="s">
        <v>63</v>
      </c>
      <c r="CA220" s="12" t="b">
        <f t="shared" si="101"/>
        <v>1</v>
      </c>
      <c r="CB220" s="11" t="s">
        <v>254</v>
      </c>
      <c r="CC220" s="11" t="s">
        <v>254</v>
      </c>
      <c r="CD220" s="11" t="b">
        <f t="shared" si="102"/>
        <v>1</v>
      </c>
      <c r="CE220" s="12" t="s">
        <v>63</v>
      </c>
      <c r="CF220" s="12" t="s">
        <v>63</v>
      </c>
      <c r="CG220" s="12" t="b">
        <f t="shared" si="103"/>
        <v>1</v>
      </c>
      <c r="CH220" s="12" t="s">
        <v>63</v>
      </c>
      <c r="CI220" s="12" t="s">
        <v>63</v>
      </c>
      <c r="CJ220" s="12" t="s">
        <v>63</v>
      </c>
      <c r="CK220" s="12" t="b">
        <f t="shared" si="104"/>
        <v>1</v>
      </c>
      <c r="CL220" s="25"/>
      <c r="CM220" s="11" t="s">
        <v>233</v>
      </c>
      <c r="CN220" s="11" t="s">
        <v>234</v>
      </c>
      <c r="CO220" s="11" t="b">
        <f t="shared" si="105"/>
        <v>1</v>
      </c>
      <c r="CP220" s="12" t="s">
        <v>63</v>
      </c>
      <c r="CQ220" s="12" t="s">
        <v>63</v>
      </c>
      <c r="CR220" s="12" t="b">
        <f t="shared" si="106"/>
        <v>1</v>
      </c>
      <c r="CS220" s="11" t="b">
        <v>0</v>
      </c>
      <c r="CT220" s="11" t="s">
        <v>69</v>
      </c>
      <c r="CU220" s="11" t="b">
        <f t="shared" si="107"/>
        <v>1</v>
      </c>
      <c r="CV220" s="12" t="s">
        <v>63</v>
      </c>
      <c r="CW220" s="12" t="s">
        <v>63</v>
      </c>
      <c r="CX220" s="12" t="b">
        <f t="shared" si="108"/>
        <v>1</v>
      </c>
      <c r="CY220" s="25"/>
      <c r="CZ220" s="11" t="s">
        <v>211</v>
      </c>
      <c r="DA220" s="11" t="s">
        <v>211</v>
      </c>
      <c r="DB220" s="11" t="b">
        <f t="shared" si="109"/>
        <v>1</v>
      </c>
      <c r="DC220" s="11" t="s">
        <v>72</v>
      </c>
      <c r="DD220" s="12" t="s">
        <v>73</v>
      </c>
      <c r="DE220" s="12" t="s">
        <v>73</v>
      </c>
      <c r="DF220" s="13" t="b">
        <f t="shared" si="110"/>
        <v>1</v>
      </c>
      <c r="DG220" s="12" t="s">
        <v>73</v>
      </c>
      <c r="DH220" s="12" t="s">
        <v>73</v>
      </c>
      <c r="DI220" s="12" t="b">
        <f t="shared" si="111"/>
        <v>1</v>
      </c>
      <c r="DJ220" s="12" t="s">
        <v>73</v>
      </c>
      <c r="DK220" s="12" t="s">
        <v>73</v>
      </c>
      <c r="DL220" s="12" t="s">
        <v>73</v>
      </c>
      <c r="DM220" s="12" t="s">
        <v>73</v>
      </c>
      <c r="DN220" s="12" t="s">
        <v>73</v>
      </c>
      <c r="DO220" s="12" t="s">
        <v>73</v>
      </c>
      <c r="DP220" s="12" t="s">
        <v>73</v>
      </c>
      <c r="DQ220" s="12" t="s">
        <v>73</v>
      </c>
      <c r="DR220" s="12" t="s">
        <v>73</v>
      </c>
      <c r="DS220" s="12" t="s">
        <v>73</v>
      </c>
      <c r="DT220" s="12" t="s">
        <v>73</v>
      </c>
      <c r="DU220" s="25"/>
      <c r="DV220" s="11" t="s">
        <v>3835</v>
      </c>
      <c r="DW220" s="11" t="s">
        <v>3822</v>
      </c>
      <c r="DX220" s="13" t="s">
        <v>3836</v>
      </c>
      <c r="DY220" s="12" t="s">
        <v>9037</v>
      </c>
      <c r="DZ220" s="12" t="s">
        <v>9038</v>
      </c>
      <c r="EA220" s="14" t="s">
        <v>63</v>
      </c>
      <c r="EB220" s="14" t="s">
        <v>63</v>
      </c>
      <c r="EC220" s="14">
        <v>45346</v>
      </c>
      <c r="ED220" s="14">
        <v>45346</v>
      </c>
      <c r="EE220" s="136" t="b">
        <f>Table4[[#This Row],[Laatst gewijzigd op]]=Table4[[#This Row],[LastModifiedOn21]]</f>
        <v>1</v>
      </c>
      <c r="EF220" s="97"/>
    </row>
    <row r="221" spans="1:136" s="15" customFormat="1" ht="12.75" customHeight="1">
      <c r="A221" s="95">
        <v>219</v>
      </c>
      <c r="B221" s="70" t="s">
        <v>9990</v>
      </c>
      <c r="C221" s="70" t="s">
        <v>9990</v>
      </c>
      <c r="D221" s="44" t="b">
        <f t="shared" si="84"/>
        <v>1</v>
      </c>
      <c r="E221" s="70" t="s">
        <v>9991</v>
      </c>
      <c r="F221" s="70" t="s">
        <v>9992</v>
      </c>
      <c r="G221" s="70" t="s">
        <v>9992</v>
      </c>
      <c r="H221" s="44" t="b">
        <f t="shared" si="85"/>
        <v>1</v>
      </c>
      <c r="I221" s="71"/>
      <c r="J221" s="71"/>
      <c r="K221" s="71"/>
      <c r="L221" s="71"/>
      <c r="M221" s="71"/>
      <c r="N221" s="71"/>
      <c r="O221" s="71"/>
      <c r="P221" s="72"/>
      <c r="Q221" s="60"/>
      <c r="R221" s="60"/>
      <c r="S221" s="11" t="b">
        <f t="shared" si="86"/>
        <v>1</v>
      </c>
      <c r="T221" s="71"/>
      <c r="U221" s="71"/>
      <c r="V221" s="71"/>
      <c r="W221" s="11" t="b">
        <f t="shared" si="87"/>
        <v>1</v>
      </c>
      <c r="X221" s="71"/>
      <c r="Y221" s="71"/>
      <c r="Z221" s="11" t="b">
        <f t="shared" si="88"/>
        <v>1</v>
      </c>
      <c r="AA221" s="71"/>
      <c r="AB221" s="71"/>
      <c r="AC221" s="71"/>
      <c r="AD221" s="11" t="b">
        <f t="shared" si="89"/>
        <v>1</v>
      </c>
      <c r="AE221" s="71"/>
      <c r="AF221" s="71"/>
      <c r="AG221" s="11" t="b">
        <f t="shared" si="90"/>
        <v>1</v>
      </c>
      <c r="AH221" s="71"/>
      <c r="AI221" s="71"/>
      <c r="AJ221" s="71"/>
      <c r="AK221" s="11" t="b">
        <f t="shared" si="91"/>
        <v>1</v>
      </c>
      <c r="AL221" s="71"/>
      <c r="AM221" s="71"/>
      <c r="AN221" s="11" t="b">
        <f t="shared" si="92"/>
        <v>1</v>
      </c>
      <c r="AO221" s="71"/>
      <c r="AP221" s="71"/>
      <c r="AQ221" s="71"/>
      <c r="AR221" s="11" t="b">
        <f t="shared" si="93"/>
        <v>1</v>
      </c>
      <c r="AS221" s="71"/>
      <c r="AT221" s="71"/>
      <c r="AU221" s="71"/>
      <c r="AV221" s="71"/>
      <c r="AW221" s="71"/>
      <c r="AX221" s="71"/>
      <c r="AY221" s="71"/>
      <c r="AZ221" s="71"/>
      <c r="BA221" s="12" t="b">
        <f t="shared" si="94"/>
        <v>1</v>
      </c>
      <c r="BB221" s="71"/>
      <c r="BC221" s="71"/>
      <c r="BD221" s="71"/>
      <c r="BE221" s="12" t="b">
        <f t="shared" si="95"/>
        <v>1</v>
      </c>
      <c r="BF221" s="71"/>
      <c r="BG221" s="71"/>
      <c r="BH221" s="71"/>
      <c r="BI221" s="71"/>
      <c r="BJ221" s="11" t="b">
        <f t="shared" si="96"/>
        <v>1</v>
      </c>
      <c r="BK221" s="71"/>
      <c r="BL221" s="71"/>
      <c r="BM221" s="11" t="b">
        <f t="shared" si="97"/>
        <v>1</v>
      </c>
      <c r="BN221" s="71"/>
      <c r="BO221" s="71"/>
      <c r="BP221" s="71"/>
      <c r="BQ221" s="11" t="b">
        <f t="shared" si="98"/>
        <v>1</v>
      </c>
      <c r="BR221" s="71"/>
      <c r="BS221" s="71"/>
      <c r="BT221" s="11" t="b">
        <f t="shared" si="99"/>
        <v>1</v>
      </c>
      <c r="BU221" s="71"/>
      <c r="BV221" s="71"/>
      <c r="BW221" s="12" t="b">
        <f t="shared" si="100"/>
        <v>1</v>
      </c>
      <c r="BX221" s="71"/>
      <c r="BY221" s="71"/>
      <c r="BZ221" s="71"/>
      <c r="CA221" s="12" t="b">
        <f t="shared" si="101"/>
        <v>1</v>
      </c>
      <c r="CB221" s="71"/>
      <c r="CC221" s="71"/>
      <c r="CD221" s="11" t="b">
        <f t="shared" si="102"/>
        <v>1</v>
      </c>
      <c r="CE221" s="71"/>
      <c r="CF221" s="71"/>
      <c r="CG221" s="12" t="b">
        <f t="shared" si="103"/>
        <v>1</v>
      </c>
      <c r="CH221" s="60"/>
      <c r="CI221" s="71"/>
      <c r="CJ221" s="71"/>
      <c r="CK221" s="12" t="b">
        <f t="shared" si="104"/>
        <v>1</v>
      </c>
      <c r="CL221" s="72"/>
      <c r="CM221" s="60"/>
      <c r="CN221" s="60"/>
      <c r="CO221" s="11" t="b">
        <f t="shared" si="105"/>
        <v>1</v>
      </c>
      <c r="CP221" s="60"/>
      <c r="CQ221" s="60"/>
      <c r="CR221" s="12" t="b">
        <f t="shared" si="106"/>
        <v>1</v>
      </c>
      <c r="CS221" s="60"/>
      <c r="CT221" s="60"/>
      <c r="CU221" s="11" t="b">
        <f t="shared" si="107"/>
        <v>1</v>
      </c>
      <c r="CV221" s="61"/>
      <c r="CW221" s="61"/>
      <c r="CX221" s="12" t="b">
        <f t="shared" si="108"/>
        <v>1</v>
      </c>
      <c r="CY221" s="73"/>
      <c r="CZ221" s="60"/>
      <c r="DA221" s="60"/>
      <c r="DB221" s="11" t="b">
        <f t="shared" si="109"/>
        <v>1</v>
      </c>
      <c r="DC221" s="60"/>
      <c r="DD221" s="60"/>
      <c r="DE221" s="60"/>
      <c r="DF221" s="13" t="b">
        <f t="shared" si="110"/>
        <v>1</v>
      </c>
      <c r="DG221" s="60"/>
      <c r="DH221" s="60"/>
      <c r="DI221" s="12" t="b">
        <f t="shared" si="111"/>
        <v>1</v>
      </c>
      <c r="DJ221" s="60"/>
      <c r="DK221" s="60"/>
      <c r="DL221" s="60"/>
      <c r="DM221" s="60"/>
      <c r="DN221" s="60"/>
      <c r="DO221" s="60"/>
      <c r="DP221" s="60"/>
      <c r="DQ221" s="60"/>
      <c r="DR221" s="60"/>
      <c r="DS221" s="60"/>
      <c r="DT221" s="60"/>
      <c r="DU221" s="74"/>
      <c r="DV221" s="60"/>
      <c r="DW221" s="60"/>
      <c r="DX221" s="60"/>
      <c r="DY221" s="61"/>
      <c r="DZ221" s="61"/>
      <c r="EA221" s="62"/>
      <c r="EB221" s="62"/>
      <c r="EC221" s="62" t="e">
        <v>#N/A</v>
      </c>
      <c r="ED221" s="62" t="e">
        <v>#N/A</v>
      </c>
      <c r="EE221" s="138" t="e">
        <f>Table4[[#This Row],[Laatst gewijzigd op]]=Table4[[#This Row],[LastModifiedOn21]]</f>
        <v>#N/A</v>
      </c>
      <c r="EF221" s="97"/>
    </row>
    <row r="222" spans="1:136" s="15" customFormat="1" ht="12.75" customHeight="1">
      <c r="A222" s="96">
        <v>220</v>
      </c>
      <c r="B222" s="44" t="s">
        <v>9993</v>
      </c>
      <c r="C222" s="44" t="s">
        <v>3837</v>
      </c>
      <c r="D222" s="44" t="b">
        <f t="shared" si="84"/>
        <v>0</v>
      </c>
      <c r="E222" s="44" t="s">
        <v>9994</v>
      </c>
      <c r="F222" s="44" t="s">
        <v>9995</v>
      </c>
      <c r="G222" s="44" t="s">
        <v>3838</v>
      </c>
      <c r="H222" s="44" t="b">
        <f t="shared" si="85"/>
        <v>0</v>
      </c>
      <c r="I222" s="11" t="s">
        <v>3195</v>
      </c>
      <c r="J222" s="12">
        <v>2999</v>
      </c>
      <c r="K222" s="12">
        <v>2469</v>
      </c>
      <c r="L222" s="13" t="s">
        <v>3839</v>
      </c>
      <c r="M222" s="13" t="s">
        <v>8853</v>
      </c>
      <c r="N222" s="13" t="s">
        <v>8854</v>
      </c>
      <c r="O222" s="13" t="s">
        <v>3840</v>
      </c>
      <c r="P222" s="25"/>
      <c r="Q222" s="11" t="s">
        <v>3197</v>
      </c>
      <c r="R222" s="11" t="s">
        <v>3197</v>
      </c>
      <c r="S222" s="11" t="b">
        <f t="shared" si="86"/>
        <v>1</v>
      </c>
      <c r="T222" s="23" t="s">
        <v>3841</v>
      </c>
      <c r="U222" s="11" t="s">
        <v>3842</v>
      </c>
      <c r="V222" s="11" t="s">
        <v>3842</v>
      </c>
      <c r="W222" s="11" t="b">
        <f t="shared" si="87"/>
        <v>1</v>
      </c>
      <c r="X222" s="11" t="s">
        <v>9996</v>
      </c>
      <c r="Y222" s="11" t="s">
        <v>9996</v>
      </c>
      <c r="Z222" s="11" t="b">
        <f t="shared" si="88"/>
        <v>1</v>
      </c>
      <c r="AA222" s="11" t="s">
        <v>9997</v>
      </c>
      <c r="AB222" s="11" t="s">
        <v>9998</v>
      </c>
      <c r="AC222" s="11" t="s">
        <v>9998</v>
      </c>
      <c r="AD222" s="11" t="b">
        <f t="shared" si="89"/>
        <v>1</v>
      </c>
      <c r="AE222" s="16" t="s">
        <v>9999</v>
      </c>
      <c r="AF222" s="11" t="s">
        <v>9999</v>
      </c>
      <c r="AG222" s="11" t="b">
        <f t="shared" si="90"/>
        <v>1</v>
      </c>
      <c r="AH222" s="16" t="s">
        <v>10000</v>
      </c>
      <c r="AI222" s="11" t="s">
        <v>10001</v>
      </c>
      <c r="AJ222" s="11" t="s">
        <v>10001</v>
      </c>
      <c r="AK222" s="11" t="b">
        <f t="shared" si="91"/>
        <v>1</v>
      </c>
      <c r="AL222" s="11" t="s">
        <v>10002</v>
      </c>
      <c r="AM222" s="11" t="s">
        <v>3845</v>
      </c>
      <c r="AN222" s="11" t="b">
        <f t="shared" si="92"/>
        <v>0</v>
      </c>
      <c r="AO222" s="16" t="s">
        <v>10003</v>
      </c>
      <c r="AP222" s="11" t="s">
        <v>10004</v>
      </c>
      <c r="AQ222" s="11" t="s">
        <v>3846</v>
      </c>
      <c r="AR222" s="11" t="b">
        <f t="shared" si="93"/>
        <v>0</v>
      </c>
      <c r="AS222" s="11" t="s">
        <v>61</v>
      </c>
      <c r="AT222" s="11"/>
      <c r="AU222" s="11"/>
      <c r="AV222" s="11"/>
      <c r="AW222" s="11"/>
      <c r="AX222" s="12" t="s">
        <v>61</v>
      </c>
      <c r="AY222" s="11" t="s">
        <v>10005</v>
      </c>
      <c r="AZ222" s="12" t="s">
        <v>10006</v>
      </c>
      <c r="BA222" s="12" t="b">
        <f t="shared" si="94"/>
        <v>0</v>
      </c>
      <c r="BB222" s="12" t="s">
        <v>63</v>
      </c>
      <c r="BC222" s="11" t="s">
        <v>10007</v>
      </c>
      <c r="BD222" s="12" t="s">
        <v>159</v>
      </c>
      <c r="BE222" s="12" t="b">
        <f t="shared" si="95"/>
        <v>0</v>
      </c>
      <c r="BF222" s="13" t="s">
        <v>3848</v>
      </c>
      <c r="BG222" s="13" t="s">
        <v>10008</v>
      </c>
      <c r="BH222" s="11" t="s">
        <v>203</v>
      </c>
      <c r="BI222" s="11" t="s">
        <v>203</v>
      </c>
      <c r="BJ222" s="11" t="b">
        <f t="shared" si="96"/>
        <v>1</v>
      </c>
      <c r="BK222" s="11" t="s">
        <v>3849</v>
      </c>
      <c r="BL222" s="11" t="s">
        <v>3849</v>
      </c>
      <c r="BM222" s="11" t="b">
        <f t="shared" si="97"/>
        <v>1</v>
      </c>
      <c r="BN222" s="11" t="s">
        <v>3850</v>
      </c>
      <c r="BO222" s="11" t="s">
        <v>3851</v>
      </c>
      <c r="BP222" s="11" t="s">
        <v>3851</v>
      </c>
      <c r="BQ222" s="11" t="b">
        <f t="shared" si="98"/>
        <v>1</v>
      </c>
      <c r="BR222" s="11" t="s">
        <v>254</v>
      </c>
      <c r="BS222" s="11" t="s">
        <v>254</v>
      </c>
      <c r="BT222" s="11" t="b">
        <f t="shared" si="99"/>
        <v>1</v>
      </c>
      <c r="BU222" s="12" t="s">
        <v>63</v>
      </c>
      <c r="BV222" s="12" t="s">
        <v>63</v>
      </c>
      <c r="BW222" s="12" t="b">
        <f t="shared" si="100"/>
        <v>1</v>
      </c>
      <c r="BX222" s="12" t="s">
        <v>63</v>
      </c>
      <c r="BY222" s="12" t="s">
        <v>63</v>
      </c>
      <c r="BZ222" s="12" t="s">
        <v>63</v>
      </c>
      <c r="CA222" s="12" t="b">
        <f t="shared" si="101"/>
        <v>1</v>
      </c>
      <c r="CB222" s="11" t="s">
        <v>254</v>
      </c>
      <c r="CC222" s="11" t="s">
        <v>254</v>
      </c>
      <c r="CD222" s="11" t="b">
        <f t="shared" si="102"/>
        <v>1</v>
      </c>
      <c r="CE222" s="12" t="s">
        <v>63</v>
      </c>
      <c r="CF222" s="12" t="s">
        <v>63</v>
      </c>
      <c r="CG222" s="12" t="b">
        <f t="shared" si="103"/>
        <v>1</v>
      </c>
      <c r="CH222" s="12" t="s">
        <v>63</v>
      </c>
      <c r="CI222" s="12" t="s">
        <v>63</v>
      </c>
      <c r="CJ222" s="12" t="s">
        <v>63</v>
      </c>
      <c r="CK222" s="12" t="b">
        <f t="shared" si="104"/>
        <v>1</v>
      </c>
      <c r="CL222" s="25"/>
      <c r="CM222" s="11" t="s">
        <v>135</v>
      </c>
      <c r="CN222" s="11" t="s">
        <v>8917</v>
      </c>
      <c r="CO222" s="11" t="b">
        <f t="shared" si="105"/>
        <v>0</v>
      </c>
      <c r="CP222" s="11" t="s">
        <v>3213</v>
      </c>
      <c r="CQ222" s="12" t="s">
        <v>3214</v>
      </c>
      <c r="CR222" s="12" t="b">
        <f t="shared" si="106"/>
        <v>0</v>
      </c>
      <c r="CS222" s="11" t="b">
        <v>0</v>
      </c>
      <c r="CT222" s="11" t="s">
        <v>114</v>
      </c>
      <c r="CU222" s="11" t="b">
        <f t="shared" si="107"/>
        <v>1</v>
      </c>
      <c r="CV222" s="12" t="s">
        <v>63</v>
      </c>
      <c r="CW222" s="12" t="s">
        <v>63</v>
      </c>
      <c r="CX222" s="12" t="b">
        <f t="shared" si="108"/>
        <v>1</v>
      </c>
      <c r="CY222" s="25"/>
      <c r="CZ222" s="11" t="s">
        <v>71</v>
      </c>
      <c r="DA222" s="11" t="s">
        <v>71</v>
      </c>
      <c r="DB222" s="11" t="b">
        <f t="shared" si="109"/>
        <v>1</v>
      </c>
      <c r="DC222" s="11" t="s">
        <v>72</v>
      </c>
      <c r="DD222" s="12" t="s">
        <v>73</v>
      </c>
      <c r="DE222" s="12" t="s">
        <v>73</v>
      </c>
      <c r="DF222" s="13" t="b">
        <f t="shared" si="110"/>
        <v>1</v>
      </c>
      <c r="DG222" s="12" t="s">
        <v>73</v>
      </c>
      <c r="DH222" s="12" t="s">
        <v>73</v>
      </c>
      <c r="DI222" s="12" t="b">
        <f t="shared" si="111"/>
        <v>1</v>
      </c>
      <c r="DJ222" s="12" t="s">
        <v>73</v>
      </c>
      <c r="DK222" s="12" t="s">
        <v>73</v>
      </c>
      <c r="DL222" s="12" t="s">
        <v>73</v>
      </c>
      <c r="DM222" s="12" t="s">
        <v>73</v>
      </c>
      <c r="DN222" s="12" t="s">
        <v>73</v>
      </c>
      <c r="DO222" s="12" t="s">
        <v>73</v>
      </c>
      <c r="DP222" s="12" t="s">
        <v>73</v>
      </c>
      <c r="DQ222" s="12" t="s">
        <v>73</v>
      </c>
      <c r="DR222" s="12" t="s">
        <v>73</v>
      </c>
      <c r="DS222" s="12" t="s">
        <v>73</v>
      </c>
      <c r="DT222" s="12" t="s">
        <v>73</v>
      </c>
      <c r="DU222" s="25"/>
      <c r="DV222" s="11" t="s">
        <v>3852</v>
      </c>
      <c r="DW222" s="11" t="s">
        <v>9848</v>
      </c>
      <c r="DX222" s="13" t="s">
        <v>10009</v>
      </c>
      <c r="DY222" s="12" t="s">
        <v>9037</v>
      </c>
      <c r="DZ222" s="12" t="s">
        <v>9038</v>
      </c>
      <c r="EA222" s="14" t="s">
        <v>63</v>
      </c>
      <c r="EB222" s="14">
        <v>45248</v>
      </c>
      <c r="EC222" s="14">
        <v>45801</v>
      </c>
      <c r="ED222" s="14">
        <v>45801</v>
      </c>
      <c r="EE222" s="136" t="b">
        <f>Table4[[#This Row],[Laatst gewijzigd op]]=Table4[[#This Row],[LastModifiedOn21]]</f>
        <v>1</v>
      </c>
      <c r="EF222" s="97"/>
    </row>
    <row r="223" spans="1:136" s="15" customFormat="1" ht="12.75" customHeight="1">
      <c r="A223" s="96">
        <v>221</v>
      </c>
      <c r="B223" s="44" t="s">
        <v>10010</v>
      </c>
      <c r="C223" s="44" t="s">
        <v>3854</v>
      </c>
      <c r="D223" s="44" t="b">
        <f t="shared" si="84"/>
        <v>0</v>
      </c>
      <c r="E223" s="44" t="s">
        <v>10011</v>
      </c>
      <c r="F223" s="44" t="s">
        <v>10010</v>
      </c>
      <c r="G223" s="44" t="s">
        <v>3855</v>
      </c>
      <c r="H223" s="44" t="b">
        <f t="shared" si="85"/>
        <v>0</v>
      </c>
      <c r="I223" s="11" t="s">
        <v>3220</v>
      </c>
      <c r="J223" s="12">
        <v>3000</v>
      </c>
      <c r="K223" s="12">
        <v>2485</v>
      </c>
      <c r="L223" s="13" t="s">
        <v>3856</v>
      </c>
      <c r="M223" s="13" t="s">
        <v>8853</v>
      </c>
      <c r="N223" s="13" t="s">
        <v>8854</v>
      </c>
      <c r="O223" s="13" t="s">
        <v>3840</v>
      </c>
      <c r="P223" s="25"/>
      <c r="Q223" s="11" t="s">
        <v>3857</v>
      </c>
      <c r="R223" s="11" t="s">
        <v>3857</v>
      </c>
      <c r="S223" s="11" t="b">
        <f t="shared" si="86"/>
        <v>1</v>
      </c>
      <c r="T223" s="11" t="s">
        <v>3858</v>
      </c>
      <c r="U223" s="11" t="s">
        <v>3859</v>
      </c>
      <c r="V223" s="11" t="s">
        <v>3859</v>
      </c>
      <c r="W223" s="11" t="b">
        <f t="shared" si="87"/>
        <v>1</v>
      </c>
      <c r="X223" s="11" t="s">
        <v>3860</v>
      </c>
      <c r="Y223" s="11" t="s">
        <v>3860</v>
      </c>
      <c r="Z223" s="11" t="b">
        <f t="shared" si="88"/>
        <v>1</v>
      </c>
      <c r="AA223" s="11" t="s">
        <v>3861</v>
      </c>
      <c r="AB223" s="11" t="s">
        <v>3860</v>
      </c>
      <c r="AC223" s="11" t="s">
        <v>3860</v>
      </c>
      <c r="AD223" s="11" t="b">
        <f t="shared" si="89"/>
        <v>1</v>
      </c>
      <c r="AE223" s="16" t="s">
        <v>10012</v>
      </c>
      <c r="AF223" s="11" t="s">
        <v>10012</v>
      </c>
      <c r="AG223" s="11" t="b">
        <f t="shared" si="90"/>
        <v>1</v>
      </c>
      <c r="AH223" s="16" t="s">
        <v>10013</v>
      </c>
      <c r="AI223" s="23" t="s">
        <v>10014</v>
      </c>
      <c r="AJ223" s="11" t="s">
        <v>10014</v>
      </c>
      <c r="AK223" s="11" t="b">
        <f t="shared" si="91"/>
        <v>1</v>
      </c>
      <c r="AL223" s="11" t="s">
        <v>10015</v>
      </c>
      <c r="AM223" s="11" t="s">
        <v>3863</v>
      </c>
      <c r="AN223" s="11" t="b">
        <f t="shared" si="92"/>
        <v>0</v>
      </c>
      <c r="AO223" s="16" t="s">
        <v>10016</v>
      </c>
      <c r="AP223" s="11" t="s">
        <v>10017</v>
      </c>
      <c r="AQ223" s="11" t="s">
        <v>3864</v>
      </c>
      <c r="AR223" s="11" t="b">
        <f t="shared" si="93"/>
        <v>0</v>
      </c>
      <c r="AS223" s="11" t="s">
        <v>61</v>
      </c>
      <c r="AT223" s="11"/>
      <c r="AU223" s="11"/>
      <c r="AV223" s="11"/>
      <c r="AW223" s="11"/>
      <c r="AX223" s="12" t="s">
        <v>61</v>
      </c>
      <c r="AY223" s="11" t="s">
        <v>10018</v>
      </c>
      <c r="AZ223" s="12" t="s">
        <v>10019</v>
      </c>
      <c r="BA223" s="12" t="b">
        <f t="shared" si="94"/>
        <v>0</v>
      </c>
      <c r="BB223" s="12" t="s">
        <v>63</v>
      </c>
      <c r="BC223" s="11" t="s">
        <v>10020</v>
      </c>
      <c r="BD223" s="12" t="s">
        <v>159</v>
      </c>
      <c r="BE223" s="12" t="b">
        <f t="shared" si="95"/>
        <v>0</v>
      </c>
      <c r="BF223" s="13" t="s">
        <v>3865</v>
      </c>
      <c r="BG223" s="13" t="s">
        <v>10021</v>
      </c>
      <c r="BH223" s="11" t="s">
        <v>203</v>
      </c>
      <c r="BI223" s="11" t="s">
        <v>203</v>
      </c>
      <c r="BJ223" s="11" t="b">
        <f t="shared" si="96"/>
        <v>1</v>
      </c>
      <c r="BK223" s="11" t="s">
        <v>3849</v>
      </c>
      <c r="BL223" s="11" t="s">
        <v>3849</v>
      </c>
      <c r="BM223" s="11" t="b">
        <f t="shared" si="97"/>
        <v>1</v>
      </c>
      <c r="BN223" s="11" t="s">
        <v>3850</v>
      </c>
      <c r="BO223" s="11" t="s">
        <v>3851</v>
      </c>
      <c r="BP223" s="11" t="s">
        <v>3851</v>
      </c>
      <c r="BQ223" s="11" t="b">
        <f t="shared" si="98"/>
        <v>1</v>
      </c>
      <c r="BR223" s="11" t="s">
        <v>254</v>
      </c>
      <c r="BS223" s="11" t="s">
        <v>254</v>
      </c>
      <c r="BT223" s="11" t="b">
        <f t="shared" si="99"/>
        <v>1</v>
      </c>
      <c r="BU223" s="12" t="s">
        <v>63</v>
      </c>
      <c r="BV223" s="12" t="s">
        <v>63</v>
      </c>
      <c r="BW223" s="12" t="b">
        <f t="shared" si="100"/>
        <v>1</v>
      </c>
      <c r="BX223" s="19" t="s">
        <v>63</v>
      </c>
      <c r="BY223" s="12" t="s">
        <v>63</v>
      </c>
      <c r="BZ223" s="12" t="s">
        <v>63</v>
      </c>
      <c r="CA223" s="12" t="b">
        <f t="shared" si="101"/>
        <v>1</v>
      </c>
      <c r="CB223" s="16" t="s">
        <v>254</v>
      </c>
      <c r="CC223" s="11" t="s">
        <v>254</v>
      </c>
      <c r="CD223" s="11" t="b">
        <f t="shared" si="102"/>
        <v>1</v>
      </c>
      <c r="CE223" s="19" t="s">
        <v>63</v>
      </c>
      <c r="CF223" s="12" t="s">
        <v>63</v>
      </c>
      <c r="CG223" s="12" t="b">
        <f t="shared" si="103"/>
        <v>1</v>
      </c>
      <c r="CH223" s="19" t="s">
        <v>63</v>
      </c>
      <c r="CI223" s="19" t="s">
        <v>63</v>
      </c>
      <c r="CJ223" s="12" t="s">
        <v>63</v>
      </c>
      <c r="CK223" s="12" t="b">
        <f t="shared" si="104"/>
        <v>1</v>
      </c>
      <c r="CL223" s="25"/>
      <c r="CM223" s="11" t="s">
        <v>67</v>
      </c>
      <c r="CN223" s="11" t="s">
        <v>67</v>
      </c>
      <c r="CO223" s="11" t="b">
        <f t="shared" si="105"/>
        <v>1</v>
      </c>
      <c r="CP223" s="12" t="s">
        <v>63</v>
      </c>
      <c r="CQ223" s="12" t="s">
        <v>63</v>
      </c>
      <c r="CR223" s="12" t="b">
        <f t="shared" si="106"/>
        <v>1</v>
      </c>
      <c r="CS223" s="11" t="b">
        <v>0</v>
      </c>
      <c r="CT223" s="11" t="s">
        <v>69</v>
      </c>
      <c r="CU223" s="11" t="b">
        <f t="shared" si="107"/>
        <v>1</v>
      </c>
      <c r="CV223" s="12" t="s">
        <v>3235</v>
      </c>
      <c r="CW223" s="12" t="s">
        <v>3235</v>
      </c>
      <c r="CX223" s="12" t="b">
        <f t="shared" si="108"/>
        <v>1</v>
      </c>
      <c r="CY223" s="25"/>
      <c r="CZ223" s="11" t="s">
        <v>71</v>
      </c>
      <c r="DA223" s="11" t="s">
        <v>71</v>
      </c>
      <c r="DB223" s="11" t="b">
        <f t="shared" si="109"/>
        <v>1</v>
      </c>
      <c r="DC223" s="11" t="s">
        <v>72</v>
      </c>
      <c r="DD223" s="12" t="s">
        <v>73</v>
      </c>
      <c r="DE223" s="12" t="s">
        <v>73</v>
      </c>
      <c r="DF223" s="13" t="b">
        <f t="shared" si="110"/>
        <v>1</v>
      </c>
      <c r="DG223" s="12" t="s">
        <v>73</v>
      </c>
      <c r="DH223" s="12" t="s">
        <v>73</v>
      </c>
      <c r="DI223" s="12" t="b">
        <f t="shared" si="111"/>
        <v>1</v>
      </c>
      <c r="DJ223" s="12" t="s">
        <v>73</v>
      </c>
      <c r="DK223" s="12" t="s">
        <v>73</v>
      </c>
      <c r="DL223" s="12" t="s">
        <v>73</v>
      </c>
      <c r="DM223" s="12" t="s">
        <v>73</v>
      </c>
      <c r="DN223" s="12" t="s">
        <v>73</v>
      </c>
      <c r="DO223" s="12" t="s">
        <v>73</v>
      </c>
      <c r="DP223" s="12" t="s">
        <v>73</v>
      </c>
      <c r="DQ223" s="12" t="s">
        <v>73</v>
      </c>
      <c r="DR223" s="12" t="s">
        <v>73</v>
      </c>
      <c r="DS223" s="12" t="s">
        <v>73</v>
      </c>
      <c r="DT223" s="12" t="s">
        <v>73</v>
      </c>
      <c r="DU223" s="25"/>
      <c r="DV223" s="11" t="s">
        <v>3866</v>
      </c>
      <c r="DW223" s="11" t="s">
        <v>9859</v>
      </c>
      <c r="DX223" s="13" t="s">
        <v>10022</v>
      </c>
      <c r="DY223" s="12" t="s">
        <v>9037</v>
      </c>
      <c r="DZ223" s="12" t="s">
        <v>9038</v>
      </c>
      <c r="EA223" s="14" t="s">
        <v>63</v>
      </c>
      <c r="EB223" s="14"/>
      <c r="EC223" s="14">
        <v>45801</v>
      </c>
      <c r="ED223" s="14">
        <v>45801</v>
      </c>
      <c r="EE223" s="136" t="b">
        <f>Table4[[#This Row],[Laatst gewijzigd op]]=Table4[[#This Row],[LastModifiedOn21]]</f>
        <v>1</v>
      </c>
      <c r="EF223" s="97"/>
    </row>
    <row r="224" spans="1:136" s="15" customFormat="1" ht="12.75" customHeight="1">
      <c r="A224" s="96">
        <v>222</v>
      </c>
      <c r="B224" s="44" t="s">
        <v>3868</v>
      </c>
      <c r="C224" s="44" t="s">
        <v>3869</v>
      </c>
      <c r="D224" s="44" t="b">
        <f t="shared" si="84"/>
        <v>0</v>
      </c>
      <c r="E224" s="44" t="s">
        <v>3870</v>
      </c>
      <c r="F224" s="44" t="s">
        <v>3871</v>
      </c>
      <c r="G224" s="44" t="s">
        <v>3872</v>
      </c>
      <c r="H224" s="44" t="b">
        <f t="shared" si="85"/>
        <v>0</v>
      </c>
      <c r="I224" s="11" t="s">
        <v>3241</v>
      </c>
      <c r="J224" s="12">
        <v>2995</v>
      </c>
      <c r="K224" s="12">
        <v>2481</v>
      </c>
      <c r="L224" s="13" t="s">
        <v>3873</v>
      </c>
      <c r="M224" s="13" t="s">
        <v>8853</v>
      </c>
      <c r="N224" s="13" t="s">
        <v>8854</v>
      </c>
      <c r="O224" s="13" t="s">
        <v>3840</v>
      </c>
      <c r="P224" s="25"/>
      <c r="Q224" s="11" t="s">
        <v>3874</v>
      </c>
      <c r="R224" s="11" t="s">
        <v>3874</v>
      </c>
      <c r="S224" s="11" t="b">
        <f t="shared" si="86"/>
        <v>1</v>
      </c>
      <c r="T224" s="11" t="s">
        <v>3875</v>
      </c>
      <c r="U224" s="11" t="s">
        <v>3876</v>
      </c>
      <c r="V224" s="11" t="s">
        <v>3876</v>
      </c>
      <c r="W224" s="11" t="b">
        <f t="shared" si="87"/>
        <v>1</v>
      </c>
      <c r="X224" s="11" t="s">
        <v>3877</v>
      </c>
      <c r="Y224" s="11" t="s">
        <v>3877</v>
      </c>
      <c r="Z224" s="11" t="b">
        <f t="shared" si="88"/>
        <v>1</v>
      </c>
      <c r="AA224" s="11" t="s">
        <v>3877</v>
      </c>
      <c r="AB224" s="11" t="s">
        <v>3877</v>
      </c>
      <c r="AC224" s="11" t="s">
        <v>3877</v>
      </c>
      <c r="AD224" s="11" t="b">
        <f t="shared" si="89"/>
        <v>1</v>
      </c>
      <c r="AE224" s="16" t="s">
        <v>3878</v>
      </c>
      <c r="AF224" s="11" t="s">
        <v>3878</v>
      </c>
      <c r="AG224" s="11" t="b">
        <f t="shared" si="90"/>
        <v>1</v>
      </c>
      <c r="AH224" s="16" t="s">
        <v>3879</v>
      </c>
      <c r="AI224" s="11" t="s">
        <v>3880</v>
      </c>
      <c r="AJ224" s="11" t="s">
        <v>3881</v>
      </c>
      <c r="AK224" s="11" t="b">
        <f t="shared" si="91"/>
        <v>0</v>
      </c>
      <c r="AL224" s="11" t="s">
        <v>3882</v>
      </c>
      <c r="AM224" s="11" t="s">
        <v>3882</v>
      </c>
      <c r="AN224" s="11" t="b">
        <f t="shared" si="92"/>
        <v>1</v>
      </c>
      <c r="AO224" s="16" t="s">
        <v>3883</v>
      </c>
      <c r="AP224" s="11" t="s">
        <v>3884</v>
      </c>
      <c r="AQ224" s="11" t="s">
        <v>3884</v>
      </c>
      <c r="AR224" s="11" t="b">
        <f t="shared" si="93"/>
        <v>1</v>
      </c>
      <c r="AS224" s="11" t="s">
        <v>61</v>
      </c>
      <c r="AT224" s="11"/>
      <c r="AU224" s="11"/>
      <c r="AV224" s="11"/>
      <c r="AW224" s="23"/>
      <c r="AX224" s="12" t="s">
        <v>61</v>
      </c>
      <c r="AY224" s="23" t="s">
        <v>10023</v>
      </c>
      <c r="AZ224" s="12" t="s">
        <v>10024</v>
      </c>
      <c r="BA224" s="12" t="b">
        <f t="shared" si="94"/>
        <v>0</v>
      </c>
      <c r="BB224" s="12" t="s">
        <v>63</v>
      </c>
      <c r="BC224" s="23" t="s">
        <v>10025</v>
      </c>
      <c r="BD224" s="12" t="s">
        <v>10026</v>
      </c>
      <c r="BE224" s="12" t="b">
        <f t="shared" si="95"/>
        <v>0</v>
      </c>
      <c r="BF224" s="13" t="s">
        <v>3886</v>
      </c>
      <c r="BG224" s="13" t="s">
        <v>10027</v>
      </c>
      <c r="BH224" s="11" t="s">
        <v>203</v>
      </c>
      <c r="BI224" s="11" t="s">
        <v>203</v>
      </c>
      <c r="BJ224" s="11" t="b">
        <f t="shared" si="96"/>
        <v>1</v>
      </c>
      <c r="BK224" s="11" t="s">
        <v>3887</v>
      </c>
      <c r="BL224" s="11" t="s">
        <v>3887</v>
      </c>
      <c r="BM224" s="11" t="b">
        <f t="shared" si="97"/>
        <v>1</v>
      </c>
      <c r="BN224" s="11" t="s">
        <v>3888</v>
      </c>
      <c r="BO224" s="11" t="s">
        <v>3889</v>
      </c>
      <c r="BP224" s="11" t="s">
        <v>3889</v>
      </c>
      <c r="BQ224" s="11" t="b">
        <f t="shared" si="98"/>
        <v>1</v>
      </c>
      <c r="BR224" s="11" t="s">
        <v>254</v>
      </c>
      <c r="BS224" s="11" t="s">
        <v>254</v>
      </c>
      <c r="BT224" s="11" t="b">
        <f t="shared" si="99"/>
        <v>1</v>
      </c>
      <c r="BU224" s="12" t="s">
        <v>63</v>
      </c>
      <c r="BV224" s="12" t="s">
        <v>63</v>
      </c>
      <c r="BW224" s="12" t="b">
        <f t="shared" si="100"/>
        <v>1</v>
      </c>
      <c r="BX224" s="19" t="s">
        <v>63</v>
      </c>
      <c r="BY224" s="12" t="s">
        <v>63</v>
      </c>
      <c r="BZ224" s="12" t="s">
        <v>63</v>
      </c>
      <c r="CA224" s="12" t="b">
        <f t="shared" si="101"/>
        <v>1</v>
      </c>
      <c r="CB224" s="16" t="s">
        <v>254</v>
      </c>
      <c r="CC224" s="11" t="s">
        <v>254</v>
      </c>
      <c r="CD224" s="11" t="b">
        <f t="shared" si="102"/>
        <v>1</v>
      </c>
      <c r="CE224" s="19" t="s">
        <v>63</v>
      </c>
      <c r="CF224" s="12" t="s">
        <v>63</v>
      </c>
      <c r="CG224" s="12" t="b">
        <f t="shared" si="103"/>
        <v>1</v>
      </c>
      <c r="CH224" s="19" t="s">
        <v>63</v>
      </c>
      <c r="CI224" s="19" t="s">
        <v>63</v>
      </c>
      <c r="CJ224" s="12" t="s">
        <v>63</v>
      </c>
      <c r="CK224" s="12" t="b">
        <f t="shared" si="104"/>
        <v>1</v>
      </c>
      <c r="CL224" s="25"/>
      <c r="CM224" s="11" t="s">
        <v>67</v>
      </c>
      <c r="CN224" s="11" t="s">
        <v>67</v>
      </c>
      <c r="CO224" s="11" t="b">
        <f t="shared" si="105"/>
        <v>1</v>
      </c>
      <c r="CP224" s="12" t="s">
        <v>63</v>
      </c>
      <c r="CQ224" s="12" t="s">
        <v>63</v>
      </c>
      <c r="CR224" s="12" t="b">
        <f t="shared" si="106"/>
        <v>1</v>
      </c>
      <c r="CS224" s="11" t="b">
        <v>0</v>
      </c>
      <c r="CT224" s="11" t="s">
        <v>69</v>
      </c>
      <c r="CU224" s="11" t="b">
        <f t="shared" si="107"/>
        <v>1</v>
      </c>
      <c r="CV224" s="12" t="s">
        <v>369</v>
      </c>
      <c r="CW224" s="12" t="s">
        <v>369</v>
      </c>
      <c r="CX224" s="12" t="b">
        <f t="shared" si="108"/>
        <v>1</v>
      </c>
      <c r="CY224" s="25"/>
      <c r="CZ224" s="11" t="s">
        <v>71</v>
      </c>
      <c r="DA224" s="11" t="s">
        <v>71</v>
      </c>
      <c r="DB224" s="11" t="b">
        <f t="shared" si="109"/>
        <v>1</v>
      </c>
      <c r="DC224" s="11" t="s">
        <v>72</v>
      </c>
      <c r="DD224" s="12" t="s">
        <v>73</v>
      </c>
      <c r="DE224" s="12" t="s">
        <v>73</v>
      </c>
      <c r="DF224" s="13" t="b">
        <f t="shared" si="110"/>
        <v>1</v>
      </c>
      <c r="DG224" s="12" t="s">
        <v>73</v>
      </c>
      <c r="DH224" s="12" t="s">
        <v>73</v>
      </c>
      <c r="DI224" s="12" t="b">
        <f t="shared" si="111"/>
        <v>1</v>
      </c>
      <c r="DJ224" s="12" t="s">
        <v>73</v>
      </c>
      <c r="DK224" s="12" t="s">
        <v>73</v>
      </c>
      <c r="DL224" s="12" t="s">
        <v>73</v>
      </c>
      <c r="DM224" s="12" t="s">
        <v>73</v>
      </c>
      <c r="DN224" s="12" t="s">
        <v>73</v>
      </c>
      <c r="DO224" s="12" t="s">
        <v>73</v>
      </c>
      <c r="DP224" s="12" t="s">
        <v>73</v>
      </c>
      <c r="DQ224" s="12" t="s">
        <v>73</v>
      </c>
      <c r="DR224" s="12" t="s">
        <v>73</v>
      </c>
      <c r="DS224" s="12" t="s">
        <v>73</v>
      </c>
      <c r="DT224" s="12" t="s">
        <v>73</v>
      </c>
      <c r="DU224" s="25"/>
      <c r="DV224" s="11" t="s">
        <v>3890</v>
      </c>
      <c r="DW224" s="11" t="s">
        <v>3241</v>
      </c>
      <c r="DX224" s="13" t="s">
        <v>3891</v>
      </c>
      <c r="DY224" s="12" t="s">
        <v>9037</v>
      </c>
      <c r="DZ224" s="12" t="s">
        <v>9038</v>
      </c>
      <c r="EA224" s="14" t="s">
        <v>63</v>
      </c>
      <c r="EB224" s="14">
        <v>45802</v>
      </c>
      <c r="EC224" s="14">
        <v>45801</v>
      </c>
      <c r="ED224" s="14">
        <v>45801</v>
      </c>
      <c r="EE224" s="136" t="b">
        <f>Table4[[#This Row],[Laatst gewijzigd op]]=Table4[[#This Row],[LastModifiedOn21]]</f>
        <v>1</v>
      </c>
      <c r="EF224" s="97"/>
    </row>
    <row r="225" spans="1:136" s="15" customFormat="1" ht="12.75" customHeight="1">
      <c r="A225" s="96">
        <v>223</v>
      </c>
      <c r="B225" s="44" t="s">
        <v>3892</v>
      </c>
      <c r="C225" s="44" t="s">
        <v>3892</v>
      </c>
      <c r="D225" s="44" t="b">
        <f t="shared" si="84"/>
        <v>1</v>
      </c>
      <c r="E225" s="44" t="s">
        <v>3893</v>
      </c>
      <c r="F225" s="44" t="s">
        <v>3894</v>
      </c>
      <c r="G225" s="44" t="s">
        <v>3894</v>
      </c>
      <c r="H225" s="44" t="b">
        <f t="shared" si="85"/>
        <v>1</v>
      </c>
      <c r="I225" s="11" t="s">
        <v>3279</v>
      </c>
      <c r="J225" s="12">
        <v>2994</v>
      </c>
      <c r="K225" s="12">
        <v>2480</v>
      </c>
      <c r="L225" s="13" t="s">
        <v>3895</v>
      </c>
      <c r="M225" s="13" t="s">
        <v>8853</v>
      </c>
      <c r="N225" s="13" t="s">
        <v>8854</v>
      </c>
      <c r="O225" s="11" t="s">
        <v>3840</v>
      </c>
      <c r="P225" s="25"/>
      <c r="Q225" s="11" t="s">
        <v>3896</v>
      </c>
      <c r="R225" s="11" t="s">
        <v>3896</v>
      </c>
      <c r="S225" s="11" t="b">
        <f t="shared" si="86"/>
        <v>1</v>
      </c>
      <c r="T225" s="11" t="s">
        <v>10028</v>
      </c>
      <c r="U225" s="11" t="s">
        <v>3897</v>
      </c>
      <c r="V225" s="11" t="s">
        <v>3897</v>
      </c>
      <c r="W225" s="11" t="b">
        <f t="shared" si="87"/>
        <v>1</v>
      </c>
      <c r="X225" s="11" t="s">
        <v>9139</v>
      </c>
      <c r="Y225" s="11" t="s">
        <v>3898</v>
      </c>
      <c r="Z225" s="11" t="b">
        <f t="shared" si="88"/>
        <v>0</v>
      </c>
      <c r="AA225" s="11" t="s">
        <v>549</v>
      </c>
      <c r="AB225" s="11" t="s">
        <v>5696</v>
      </c>
      <c r="AC225" s="11" t="s">
        <v>3898</v>
      </c>
      <c r="AD225" s="11" t="b">
        <f t="shared" si="89"/>
        <v>0</v>
      </c>
      <c r="AE225" s="16" t="s">
        <v>3899</v>
      </c>
      <c r="AF225" s="11" t="s">
        <v>3899</v>
      </c>
      <c r="AG225" s="11" t="b">
        <f t="shared" si="90"/>
        <v>1</v>
      </c>
      <c r="AH225" s="16" t="s">
        <v>3900</v>
      </c>
      <c r="AI225" s="11" t="s">
        <v>3901</v>
      </c>
      <c r="AJ225" s="11" t="s">
        <v>3901</v>
      </c>
      <c r="AK225" s="11" t="b">
        <f t="shared" si="91"/>
        <v>1</v>
      </c>
      <c r="AL225" s="11" t="s">
        <v>3902</v>
      </c>
      <c r="AM225" s="11" t="s">
        <v>3902</v>
      </c>
      <c r="AN225" s="11" t="b">
        <f t="shared" si="92"/>
        <v>1</v>
      </c>
      <c r="AO225" s="16" t="s">
        <v>3903</v>
      </c>
      <c r="AP225" s="11" t="s">
        <v>3904</v>
      </c>
      <c r="AQ225" s="11" t="s">
        <v>3904</v>
      </c>
      <c r="AR225" s="11" t="b">
        <f t="shared" si="93"/>
        <v>1</v>
      </c>
      <c r="AS225" s="11" t="s">
        <v>61</v>
      </c>
      <c r="AT225" s="11"/>
      <c r="AU225" s="11"/>
      <c r="AV225" s="11"/>
      <c r="AW225" s="12"/>
      <c r="AX225" s="12" t="s">
        <v>61</v>
      </c>
      <c r="AY225" s="12" t="s">
        <v>63</v>
      </c>
      <c r="AZ225" s="12" t="s">
        <v>63</v>
      </c>
      <c r="BA225" s="12" t="b">
        <f t="shared" si="94"/>
        <v>1</v>
      </c>
      <c r="BB225" s="12" t="s">
        <v>63</v>
      </c>
      <c r="BC225" s="12" t="s">
        <v>63</v>
      </c>
      <c r="BD225" s="12" t="s">
        <v>63</v>
      </c>
      <c r="BE225" s="12" t="b">
        <f t="shared" si="95"/>
        <v>1</v>
      </c>
      <c r="BF225" s="13" t="s">
        <v>3905</v>
      </c>
      <c r="BG225" s="13" t="s">
        <v>63</v>
      </c>
      <c r="BH225" s="11" t="s">
        <v>254</v>
      </c>
      <c r="BI225" s="11" t="s">
        <v>254</v>
      </c>
      <c r="BJ225" s="11" t="b">
        <f t="shared" si="96"/>
        <v>1</v>
      </c>
      <c r="BK225" s="12" t="s">
        <v>63</v>
      </c>
      <c r="BL225" s="11" t="s">
        <v>63</v>
      </c>
      <c r="BM225" s="11" t="b">
        <f t="shared" si="97"/>
        <v>1</v>
      </c>
      <c r="BN225" s="12" t="s">
        <v>63</v>
      </c>
      <c r="BO225" s="12" t="s">
        <v>63</v>
      </c>
      <c r="BP225" s="11" t="s">
        <v>63</v>
      </c>
      <c r="BQ225" s="11" t="b">
        <f t="shared" si="98"/>
        <v>1</v>
      </c>
      <c r="BR225" s="11" t="s">
        <v>254</v>
      </c>
      <c r="BS225" s="11" t="s">
        <v>254</v>
      </c>
      <c r="BT225" s="11" t="b">
        <f t="shared" si="99"/>
        <v>1</v>
      </c>
      <c r="BU225" s="12" t="s">
        <v>63</v>
      </c>
      <c r="BV225" s="12" t="s">
        <v>63</v>
      </c>
      <c r="BW225" s="12" t="b">
        <f t="shared" si="100"/>
        <v>1</v>
      </c>
      <c r="BX225" s="19" t="s">
        <v>63</v>
      </c>
      <c r="BY225" s="12" t="s">
        <v>63</v>
      </c>
      <c r="BZ225" s="12" t="s">
        <v>63</v>
      </c>
      <c r="CA225" s="12" t="b">
        <f t="shared" si="101"/>
        <v>1</v>
      </c>
      <c r="CB225" s="16" t="s">
        <v>254</v>
      </c>
      <c r="CC225" s="11" t="s">
        <v>254</v>
      </c>
      <c r="CD225" s="11" t="b">
        <f t="shared" si="102"/>
        <v>1</v>
      </c>
      <c r="CE225" s="19" t="s">
        <v>63</v>
      </c>
      <c r="CF225" s="12" t="s">
        <v>63</v>
      </c>
      <c r="CG225" s="12" t="b">
        <f t="shared" si="103"/>
        <v>1</v>
      </c>
      <c r="CH225" s="19" t="s">
        <v>63</v>
      </c>
      <c r="CI225" s="19" t="s">
        <v>63</v>
      </c>
      <c r="CJ225" s="12" t="s">
        <v>63</v>
      </c>
      <c r="CK225" s="12" t="b">
        <f t="shared" si="104"/>
        <v>1</v>
      </c>
      <c r="CL225" s="25"/>
      <c r="CM225" s="11" t="s">
        <v>135</v>
      </c>
      <c r="CN225" s="11" t="s">
        <v>8917</v>
      </c>
      <c r="CO225" s="11" t="b">
        <f t="shared" si="105"/>
        <v>0</v>
      </c>
      <c r="CP225" s="11" t="s">
        <v>554</v>
      </c>
      <c r="CQ225" s="12" t="s">
        <v>555</v>
      </c>
      <c r="CR225" s="12" t="b">
        <f t="shared" si="106"/>
        <v>0</v>
      </c>
      <c r="CS225" s="11" t="b">
        <v>1</v>
      </c>
      <c r="CT225" s="11" t="s">
        <v>280</v>
      </c>
      <c r="CU225" s="11" t="b">
        <f t="shared" si="107"/>
        <v>1</v>
      </c>
      <c r="CV225" s="12" t="s">
        <v>63</v>
      </c>
      <c r="CW225" s="12" t="s">
        <v>63</v>
      </c>
      <c r="CX225" s="12" t="b">
        <f t="shared" si="108"/>
        <v>1</v>
      </c>
      <c r="CY225" s="25"/>
      <c r="CZ225" s="11" t="s">
        <v>211</v>
      </c>
      <c r="DA225" s="11" t="s">
        <v>211</v>
      </c>
      <c r="DB225" s="11" t="b">
        <f t="shared" si="109"/>
        <v>1</v>
      </c>
      <c r="DC225" s="11" t="s">
        <v>72</v>
      </c>
      <c r="DD225" s="12" t="s">
        <v>73</v>
      </c>
      <c r="DE225" s="12" t="s">
        <v>73</v>
      </c>
      <c r="DF225" s="13" t="b">
        <f t="shared" si="110"/>
        <v>1</v>
      </c>
      <c r="DG225" s="12" t="s">
        <v>73</v>
      </c>
      <c r="DH225" s="12" t="s">
        <v>73</v>
      </c>
      <c r="DI225" s="12" t="b">
        <f t="shared" si="111"/>
        <v>1</v>
      </c>
      <c r="DJ225" s="12" t="s">
        <v>73</v>
      </c>
      <c r="DK225" s="12" t="s">
        <v>73</v>
      </c>
      <c r="DL225" s="12" t="s">
        <v>73</v>
      </c>
      <c r="DM225" s="12" t="s">
        <v>73</v>
      </c>
      <c r="DN225" s="12" t="s">
        <v>73</v>
      </c>
      <c r="DO225" s="12" t="s">
        <v>73</v>
      </c>
      <c r="DP225" s="12" t="s">
        <v>73</v>
      </c>
      <c r="DQ225" s="12" t="s">
        <v>73</v>
      </c>
      <c r="DR225" s="12" t="s">
        <v>73</v>
      </c>
      <c r="DS225" s="12" t="s">
        <v>73</v>
      </c>
      <c r="DT225" s="12" t="s">
        <v>73</v>
      </c>
      <c r="DU225" s="25"/>
      <c r="DV225" s="11" t="s">
        <v>3906</v>
      </c>
      <c r="DW225" s="11" t="s">
        <v>9147</v>
      </c>
      <c r="DX225" s="13" t="s">
        <v>10029</v>
      </c>
      <c r="DY225" s="12" t="s">
        <v>9037</v>
      </c>
      <c r="DZ225" s="12" t="s">
        <v>9038</v>
      </c>
      <c r="EA225" s="14" t="s">
        <v>63</v>
      </c>
      <c r="EB225" s="14"/>
      <c r="EC225" s="14">
        <v>45346</v>
      </c>
      <c r="ED225" s="14">
        <v>45346</v>
      </c>
      <c r="EE225" s="136" t="b">
        <f>Table4[[#This Row],[Laatst gewijzigd op]]=Table4[[#This Row],[LastModifiedOn21]]</f>
        <v>1</v>
      </c>
      <c r="EF225" s="97"/>
    </row>
    <row r="226" spans="1:136" s="15" customFormat="1" ht="12.75" customHeight="1">
      <c r="A226" s="96">
        <v>224</v>
      </c>
      <c r="B226" s="44" t="s">
        <v>3908</v>
      </c>
      <c r="C226" s="44" t="s">
        <v>3909</v>
      </c>
      <c r="D226" s="44" t="b">
        <f t="shared" si="84"/>
        <v>0</v>
      </c>
      <c r="E226" s="44" t="s">
        <v>3910</v>
      </c>
      <c r="F226" s="44" t="s">
        <v>3911</v>
      </c>
      <c r="G226" s="44" t="s">
        <v>3912</v>
      </c>
      <c r="H226" s="44" t="b">
        <f t="shared" si="85"/>
        <v>0</v>
      </c>
      <c r="I226" s="11" t="s">
        <v>3913</v>
      </c>
      <c r="J226" s="12">
        <v>2989</v>
      </c>
      <c r="K226" s="12">
        <v>2474</v>
      </c>
      <c r="L226" s="13" t="s">
        <v>3914</v>
      </c>
      <c r="M226" s="13" t="s">
        <v>8853</v>
      </c>
      <c r="N226" s="13" t="s">
        <v>8854</v>
      </c>
      <c r="O226" s="13" t="s">
        <v>3840</v>
      </c>
      <c r="P226" s="25"/>
      <c r="Q226" s="11" t="s">
        <v>3915</v>
      </c>
      <c r="R226" s="11" t="s">
        <v>3915</v>
      </c>
      <c r="S226" s="11" t="b">
        <f t="shared" si="86"/>
        <v>1</v>
      </c>
      <c r="T226" s="11" t="s">
        <v>3916</v>
      </c>
      <c r="U226" s="11" t="s">
        <v>3917</v>
      </c>
      <c r="V226" s="11" t="s">
        <v>3917</v>
      </c>
      <c r="W226" s="11" t="b">
        <f t="shared" si="87"/>
        <v>1</v>
      </c>
      <c r="X226" s="11" t="s">
        <v>3918</v>
      </c>
      <c r="Y226" s="11" t="s">
        <v>3918</v>
      </c>
      <c r="Z226" s="11" t="b">
        <f t="shared" si="88"/>
        <v>1</v>
      </c>
      <c r="AA226" s="11" t="s">
        <v>3919</v>
      </c>
      <c r="AB226" s="11" t="s">
        <v>3919</v>
      </c>
      <c r="AC226" s="11" t="s">
        <v>3919</v>
      </c>
      <c r="AD226" s="11" t="b">
        <f t="shared" si="89"/>
        <v>1</v>
      </c>
      <c r="AE226" s="16" t="s">
        <v>3920</v>
      </c>
      <c r="AF226" s="11" t="s">
        <v>3920</v>
      </c>
      <c r="AG226" s="11" t="b">
        <f t="shared" si="90"/>
        <v>1</v>
      </c>
      <c r="AH226" s="16" t="s">
        <v>3921</v>
      </c>
      <c r="AI226" s="11" t="s">
        <v>3922</v>
      </c>
      <c r="AJ226" s="11" t="s">
        <v>3922</v>
      </c>
      <c r="AK226" s="11" t="b">
        <f t="shared" si="91"/>
        <v>1</v>
      </c>
      <c r="AL226" s="12" t="s">
        <v>63</v>
      </c>
      <c r="AM226" s="11" t="s">
        <v>63</v>
      </c>
      <c r="AN226" s="11" t="b">
        <f t="shared" si="92"/>
        <v>1</v>
      </c>
      <c r="AO226" s="12" t="s">
        <v>63</v>
      </c>
      <c r="AP226" s="12" t="s">
        <v>63</v>
      </c>
      <c r="AQ226" s="11" t="s">
        <v>63</v>
      </c>
      <c r="AR226" s="11" t="b">
        <f t="shared" si="93"/>
        <v>1</v>
      </c>
      <c r="AS226" s="11" t="s">
        <v>61</v>
      </c>
      <c r="AT226" s="11"/>
      <c r="AU226" s="11"/>
      <c r="AV226" s="11"/>
      <c r="AW226" s="12"/>
      <c r="AX226" s="12" t="s">
        <v>61</v>
      </c>
      <c r="AY226" s="12" t="s">
        <v>63</v>
      </c>
      <c r="AZ226" s="12" t="s">
        <v>63</v>
      </c>
      <c r="BA226" s="12" t="b">
        <f t="shared" si="94"/>
        <v>1</v>
      </c>
      <c r="BB226" s="12" t="s">
        <v>63</v>
      </c>
      <c r="BC226" s="12" t="s">
        <v>63</v>
      </c>
      <c r="BD226" s="12" t="s">
        <v>63</v>
      </c>
      <c r="BE226" s="12" t="b">
        <f t="shared" si="95"/>
        <v>1</v>
      </c>
      <c r="BF226" s="13" t="s">
        <v>3923</v>
      </c>
      <c r="BG226" s="13" t="s">
        <v>63</v>
      </c>
      <c r="BH226" s="11" t="s">
        <v>203</v>
      </c>
      <c r="BI226" s="11" t="s">
        <v>203</v>
      </c>
      <c r="BJ226" s="11" t="b">
        <f t="shared" si="96"/>
        <v>1</v>
      </c>
      <c r="BK226" s="11" t="s">
        <v>3924</v>
      </c>
      <c r="BL226" s="11" t="s">
        <v>3924</v>
      </c>
      <c r="BM226" s="11" t="b">
        <f t="shared" si="97"/>
        <v>1</v>
      </c>
      <c r="BN226" s="16" t="s">
        <v>3925</v>
      </c>
      <c r="BO226" s="11" t="s">
        <v>3926</v>
      </c>
      <c r="BP226" s="11" t="s">
        <v>3926</v>
      </c>
      <c r="BQ226" s="11" t="b">
        <f t="shared" si="98"/>
        <v>1</v>
      </c>
      <c r="BR226" s="11" t="s">
        <v>203</v>
      </c>
      <c r="BS226" s="11" t="s">
        <v>203</v>
      </c>
      <c r="BT226" s="11" t="b">
        <f t="shared" si="99"/>
        <v>1</v>
      </c>
      <c r="BU226" s="11" t="s">
        <v>3924</v>
      </c>
      <c r="BV226" s="12" t="s">
        <v>3924</v>
      </c>
      <c r="BW226" s="12" t="b">
        <f t="shared" si="100"/>
        <v>1</v>
      </c>
      <c r="BX226" s="16" t="s">
        <v>3925</v>
      </c>
      <c r="BY226" s="11" t="s">
        <v>3926</v>
      </c>
      <c r="BZ226" s="12" t="s">
        <v>3926</v>
      </c>
      <c r="CA226" s="12" t="b">
        <f t="shared" si="101"/>
        <v>1</v>
      </c>
      <c r="CB226" s="16" t="s">
        <v>203</v>
      </c>
      <c r="CC226" s="11" t="s">
        <v>203</v>
      </c>
      <c r="CD226" s="11" t="b">
        <f t="shared" si="102"/>
        <v>1</v>
      </c>
      <c r="CE226" s="16" t="s">
        <v>3924</v>
      </c>
      <c r="CF226" s="12" t="s">
        <v>3924</v>
      </c>
      <c r="CG226" s="12" t="b">
        <f t="shared" si="103"/>
        <v>1</v>
      </c>
      <c r="CH226" s="16" t="s">
        <v>3925</v>
      </c>
      <c r="CI226" s="16" t="s">
        <v>3926</v>
      </c>
      <c r="CJ226" s="12" t="s">
        <v>3926</v>
      </c>
      <c r="CK226" s="12" t="b">
        <f t="shared" si="104"/>
        <v>1</v>
      </c>
      <c r="CL226" s="25"/>
      <c r="CM226" s="11" t="s">
        <v>233</v>
      </c>
      <c r="CN226" s="11" t="s">
        <v>234</v>
      </c>
      <c r="CO226" s="11" t="b">
        <f t="shared" si="105"/>
        <v>1</v>
      </c>
      <c r="CP226" s="12" t="s">
        <v>63</v>
      </c>
      <c r="CQ226" s="12" t="s">
        <v>63</v>
      </c>
      <c r="CR226" s="12" t="b">
        <f t="shared" si="106"/>
        <v>1</v>
      </c>
      <c r="CS226" s="11" t="b">
        <v>0</v>
      </c>
      <c r="CT226" s="11" t="s">
        <v>69</v>
      </c>
      <c r="CU226" s="11" t="b">
        <f t="shared" si="107"/>
        <v>1</v>
      </c>
      <c r="CV226" s="12" t="s">
        <v>63</v>
      </c>
      <c r="CW226" s="12" t="s">
        <v>63</v>
      </c>
      <c r="CX226" s="12" t="b">
        <f t="shared" si="108"/>
        <v>1</v>
      </c>
      <c r="CY226" s="25"/>
      <c r="CZ226" s="11" t="s">
        <v>409</v>
      </c>
      <c r="DA226" s="11" t="s">
        <v>410</v>
      </c>
      <c r="DB226" s="11" t="b">
        <f t="shared" si="109"/>
        <v>0</v>
      </c>
      <c r="DC226" s="11" t="s">
        <v>72</v>
      </c>
      <c r="DD226" s="12" t="s">
        <v>73</v>
      </c>
      <c r="DE226" s="12" t="s">
        <v>73</v>
      </c>
      <c r="DF226" s="13" t="b">
        <f t="shared" si="110"/>
        <v>1</v>
      </c>
      <c r="DG226" s="12" t="s">
        <v>73</v>
      </c>
      <c r="DH226" s="12" t="s">
        <v>73</v>
      </c>
      <c r="DI226" s="12" t="b">
        <f t="shared" si="111"/>
        <v>1</v>
      </c>
      <c r="DJ226" s="12" t="s">
        <v>73</v>
      </c>
      <c r="DK226" s="12" t="s">
        <v>73</v>
      </c>
      <c r="DL226" s="12" t="s">
        <v>73</v>
      </c>
      <c r="DM226" s="12" t="s">
        <v>73</v>
      </c>
      <c r="DN226" s="12" t="s">
        <v>73</v>
      </c>
      <c r="DO226" s="12" t="s">
        <v>73</v>
      </c>
      <c r="DP226" s="12" t="s">
        <v>73</v>
      </c>
      <c r="DQ226" s="12" t="s">
        <v>73</v>
      </c>
      <c r="DR226" s="12" t="s">
        <v>73</v>
      </c>
      <c r="DS226" s="12" t="s">
        <v>73</v>
      </c>
      <c r="DT226" s="12" t="s">
        <v>73</v>
      </c>
      <c r="DU226" s="25"/>
      <c r="DV226" s="11" t="s">
        <v>3927</v>
      </c>
      <c r="DW226" s="11" t="s">
        <v>3913</v>
      </c>
      <c r="DX226" s="13" t="s">
        <v>3928</v>
      </c>
      <c r="DY226" s="12" t="s">
        <v>9037</v>
      </c>
      <c r="DZ226" s="12" t="s">
        <v>9038</v>
      </c>
      <c r="EA226" s="14">
        <v>44422</v>
      </c>
      <c r="EB226" s="14" t="s">
        <v>63</v>
      </c>
      <c r="EC226" s="14">
        <v>45346</v>
      </c>
      <c r="ED226" s="14">
        <v>45346</v>
      </c>
      <c r="EE226" s="136" t="b">
        <f>Table4[[#This Row],[Laatst gewijzigd op]]=Table4[[#This Row],[LastModifiedOn21]]</f>
        <v>1</v>
      </c>
      <c r="EF226" s="97"/>
    </row>
    <row r="227" spans="1:136" s="50" customFormat="1" ht="12.75" customHeight="1">
      <c r="A227" s="96">
        <v>225</v>
      </c>
      <c r="B227" s="44" t="s">
        <v>3929</v>
      </c>
      <c r="C227" s="44" t="s">
        <v>3929</v>
      </c>
      <c r="D227" s="44" t="b">
        <f t="shared" si="84"/>
        <v>1</v>
      </c>
      <c r="E227" s="44" t="s">
        <v>3930</v>
      </c>
      <c r="F227" s="44" t="s">
        <v>3931</v>
      </c>
      <c r="G227" s="44" t="s">
        <v>3931</v>
      </c>
      <c r="H227" s="44" t="b">
        <f t="shared" si="85"/>
        <v>1</v>
      </c>
      <c r="I227" s="11" t="s">
        <v>3258</v>
      </c>
      <c r="J227" s="12">
        <v>2990</v>
      </c>
      <c r="K227" s="12">
        <v>2475</v>
      </c>
      <c r="L227" s="13" t="s">
        <v>3932</v>
      </c>
      <c r="M227" s="13" t="s">
        <v>8853</v>
      </c>
      <c r="N227" s="13" t="s">
        <v>8854</v>
      </c>
      <c r="O227" s="13" t="s">
        <v>3840</v>
      </c>
      <c r="P227" s="25"/>
      <c r="Q227" s="11" t="s">
        <v>3260</v>
      </c>
      <c r="R227" s="11" t="s">
        <v>10030</v>
      </c>
      <c r="S227" s="11" t="b">
        <f t="shared" si="86"/>
        <v>0</v>
      </c>
      <c r="T227" s="23" t="s">
        <v>10031</v>
      </c>
      <c r="U227" s="11" t="s">
        <v>3262</v>
      </c>
      <c r="V227" s="11" t="s">
        <v>10032</v>
      </c>
      <c r="W227" s="11" t="b">
        <f t="shared" si="87"/>
        <v>0</v>
      </c>
      <c r="X227" s="11" t="s">
        <v>225</v>
      </c>
      <c r="Y227" s="11" t="s">
        <v>225</v>
      </c>
      <c r="Z227" s="11" t="b">
        <f t="shared" si="88"/>
        <v>1</v>
      </c>
      <c r="AA227" s="11" t="s">
        <v>3827</v>
      </c>
      <c r="AB227" s="11" t="s">
        <v>225</v>
      </c>
      <c r="AC227" s="11" t="s">
        <v>225</v>
      </c>
      <c r="AD227" s="11" t="b">
        <f t="shared" si="89"/>
        <v>1</v>
      </c>
      <c r="AE227" s="11" t="s">
        <v>10033</v>
      </c>
      <c r="AF227" s="11" t="s">
        <v>3934</v>
      </c>
      <c r="AG227" s="11" t="b">
        <f t="shared" si="90"/>
        <v>0</v>
      </c>
      <c r="AH227" s="11" t="s">
        <v>3935</v>
      </c>
      <c r="AI227" s="11" t="s">
        <v>10034</v>
      </c>
      <c r="AJ227" s="11" t="s">
        <v>3936</v>
      </c>
      <c r="AK227" s="11" t="b">
        <f t="shared" si="91"/>
        <v>0</v>
      </c>
      <c r="AL227" s="12" t="s">
        <v>63</v>
      </c>
      <c r="AM227" s="11" t="s">
        <v>63</v>
      </c>
      <c r="AN227" s="11" t="b">
        <f t="shared" si="92"/>
        <v>1</v>
      </c>
      <c r="AO227" s="12" t="s">
        <v>63</v>
      </c>
      <c r="AP227" s="12" t="s">
        <v>63</v>
      </c>
      <c r="AQ227" s="11" t="s">
        <v>63</v>
      </c>
      <c r="AR227" s="11" t="b">
        <f t="shared" si="93"/>
        <v>1</v>
      </c>
      <c r="AS227" s="11" t="s">
        <v>61</v>
      </c>
      <c r="AT227" s="11"/>
      <c r="AU227" s="11"/>
      <c r="AV227" s="11"/>
      <c r="AW227" s="11"/>
      <c r="AX227" s="12" t="s">
        <v>61</v>
      </c>
      <c r="AY227" s="11" t="s">
        <v>9045</v>
      </c>
      <c r="AZ227" s="12" t="s">
        <v>111</v>
      </c>
      <c r="BA227" s="12" t="b">
        <f t="shared" si="94"/>
        <v>0</v>
      </c>
      <c r="BB227" s="12" t="s">
        <v>63</v>
      </c>
      <c r="BC227" s="11" t="s">
        <v>9117</v>
      </c>
      <c r="BD227" s="12" t="s">
        <v>3937</v>
      </c>
      <c r="BE227" s="12" t="b">
        <f t="shared" si="95"/>
        <v>0</v>
      </c>
      <c r="BF227" s="13" t="s">
        <v>3938</v>
      </c>
      <c r="BG227" s="13" t="s">
        <v>63</v>
      </c>
      <c r="BH227" s="11" t="s">
        <v>254</v>
      </c>
      <c r="BI227" s="11" t="s">
        <v>254</v>
      </c>
      <c r="BJ227" s="11" t="b">
        <f t="shared" si="96"/>
        <v>1</v>
      </c>
      <c r="BK227" s="12" t="s">
        <v>63</v>
      </c>
      <c r="BL227" s="11" t="s">
        <v>63</v>
      </c>
      <c r="BM227" s="11" t="b">
        <f t="shared" si="97"/>
        <v>1</v>
      </c>
      <c r="BN227" s="12" t="s">
        <v>63</v>
      </c>
      <c r="BO227" s="12" t="s">
        <v>63</v>
      </c>
      <c r="BP227" s="11" t="s">
        <v>63</v>
      </c>
      <c r="BQ227" s="11" t="b">
        <f t="shared" si="98"/>
        <v>1</v>
      </c>
      <c r="BR227" s="11" t="s">
        <v>254</v>
      </c>
      <c r="BS227" s="11" t="s">
        <v>254</v>
      </c>
      <c r="BT227" s="11" t="b">
        <f t="shared" si="99"/>
        <v>1</v>
      </c>
      <c r="BU227" s="12" t="s">
        <v>63</v>
      </c>
      <c r="BV227" s="12" t="s">
        <v>63</v>
      </c>
      <c r="BW227" s="12" t="b">
        <f t="shared" si="100"/>
        <v>1</v>
      </c>
      <c r="BX227" s="19" t="s">
        <v>63</v>
      </c>
      <c r="BY227" s="12" t="s">
        <v>63</v>
      </c>
      <c r="BZ227" s="12" t="s">
        <v>63</v>
      </c>
      <c r="CA227" s="12" t="b">
        <f t="shared" si="101"/>
        <v>1</v>
      </c>
      <c r="CB227" s="16" t="s">
        <v>254</v>
      </c>
      <c r="CC227" s="11" t="s">
        <v>254</v>
      </c>
      <c r="CD227" s="11" t="b">
        <f t="shared" si="102"/>
        <v>1</v>
      </c>
      <c r="CE227" s="19" t="s">
        <v>63</v>
      </c>
      <c r="CF227" s="12" t="s">
        <v>63</v>
      </c>
      <c r="CG227" s="12" t="b">
        <f t="shared" si="103"/>
        <v>1</v>
      </c>
      <c r="CH227" s="19" t="s">
        <v>63</v>
      </c>
      <c r="CI227" s="19" t="s">
        <v>63</v>
      </c>
      <c r="CJ227" s="12" t="s">
        <v>63</v>
      </c>
      <c r="CK227" s="12" t="b">
        <f t="shared" si="104"/>
        <v>1</v>
      </c>
      <c r="CL227" s="25"/>
      <c r="CM227" s="11" t="s">
        <v>233</v>
      </c>
      <c r="CN227" s="11" t="s">
        <v>234</v>
      </c>
      <c r="CO227" s="11" t="b">
        <f t="shared" si="105"/>
        <v>1</v>
      </c>
      <c r="CP227" s="12" t="s">
        <v>63</v>
      </c>
      <c r="CQ227" s="12" t="s">
        <v>63</v>
      </c>
      <c r="CR227" s="12" t="b">
        <f t="shared" si="106"/>
        <v>1</v>
      </c>
      <c r="CS227" s="11" t="b">
        <v>0</v>
      </c>
      <c r="CT227" s="11" t="s">
        <v>69</v>
      </c>
      <c r="CU227" s="11" t="b">
        <f t="shared" si="107"/>
        <v>1</v>
      </c>
      <c r="CV227" s="12" t="s">
        <v>63</v>
      </c>
      <c r="CW227" s="12" t="s">
        <v>63</v>
      </c>
      <c r="CX227" s="12" t="b">
        <f t="shared" si="108"/>
        <v>1</v>
      </c>
      <c r="CY227" s="25"/>
      <c r="CZ227" s="11" t="s">
        <v>71</v>
      </c>
      <c r="DA227" s="11" t="s">
        <v>71</v>
      </c>
      <c r="DB227" s="11" t="b">
        <f t="shared" si="109"/>
        <v>1</v>
      </c>
      <c r="DC227" s="11" t="s">
        <v>72</v>
      </c>
      <c r="DD227" s="12" t="s">
        <v>73</v>
      </c>
      <c r="DE227" s="12" t="s">
        <v>73</v>
      </c>
      <c r="DF227" s="13" t="b">
        <f t="shared" si="110"/>
        <v>1</v>
      </c>
      <c r="DG227" s="12" t="s">
        <v>73</v>
      </c>
      <c r="DH227" s="12" t="s">
        <v>73</v>
      </c>
      <c r="DI227" s="12" t="b">
        <f t="shared" si="111"/>
        <v>1</v>
      </c>
      <c r="DJ227" s="12" t="s">
        <v>73</v>
      </c>
      <c r="DK227" s="12" t="s">
        <v>73</v>
      </c>
      <c r="DL227" s="12" t="s">
        <v>73</v>
      </c>
      <c r="DM227" s="12" t="s">
        <v>73</v>
      </c>
      <c r="DN227" s="12" t="s">
        <v>73</v>
      </c>
      <c r="DO227" s="12" t="s">
        <v>73</v>
      </c>
      <c r="DP227" s="12" t="s">
        <v>73</v>
      </c>
      <c r="DQ227" s="12" t="s">
        <v>73</v>
      </c>
      <c r="DR227" s="12" t="s">
        <v>73</v>
      </c>
      <c r="DS227" s="12" t="s">
        <v>73</v>
      </c>
      <c r="DT227" s="12" t="s">
        <v>73</v>
      </c>
      <c r="DU227" s="25"/>
      <c r="DV227" s="11" t="s">
        <v>3939</v>
      </c>
      <c r="DW227" s="11" t="s">
        <v>3258</v>
      </c>
      <c r="DX227" s="13" t="s">
        <v>3940</v>
      </c>
      <c r="DY227" s="12" t="s">
        <v>9037</v>
      </c>
      <c r="DZ227" s="12" t="s">
        <v>9038</v>
      </c>
      <c r="EA227" s="14" t="s">
        <v>63</v>
      </c>
      <c r="EB227" s="14">
        <v>45248</v>
      </c>
      <c r="EC227" s="14">
        <v>45346</v>
      </c>
      <c r="ED227" s="14">
        <v>45346</v>
      </c>
      <c r="EE227" s="136" t="b">
        <f>Table4[[#This Row],[Laatst gewijzigd op]]=Table4[[#This Row],[LastModifiedOn21]]</f>
        <v>1</v>
      </c>
      <c r="EF227" s="97"/>
    </row>
    <row r="228" spans="1:136" s="15" customFormat="1" ht="12.75" customHeight="1">
      <c r="A228" s="95">
        <v>226</v>
      </c>
      <c r="B228" s="8" t="s">
        <v>8837</v>
      </c>
      <c r="C228" s="8" t="s">
        <v>8837</v>
      </c>
      <c r="D228" s="44" t="b">
        <f t="shared" si="84"/>
        <v>1</v>
      </c>
      <c r="E228" s="8" t="s">
        <v>8838</v>
      </c>
      <c r="F228" s="8" t="s">
        <v>8839</v>
      </c>
      <c r="G228" s="8" t="s">
        <v>8839</v>
      </c>
      <c r="H228" s="44" t="b">
        <f t="shared" si="85"/>
        <v>1</v>
      </c>
      <c r="I228" s="82"/>
      <c r="J228" s="59"/>
      <c r="K228" s="59"/>
      <c r="L228" s="59"/>
      <c r="M228" s="59"/>
      <c r="N228" s="59"/>
      <c r="O228" s="59"/>
      <c r="P228" s="65"/>
      <c r="Q228" s="59"/>
      <c r="R228" s="59"/>
      <c r="S228" s="11" t="b">
        <f t="shared" si="86"/>
        <v>1</v>
      </c>
      <c r="T228" s="59"/>
      <c r="U228" s="59"/>
      <c r="V228" s="59"/>
      <c r="W228" s="11" t="b">
        <f t="shared" si="87"/>
        <v>1</v>
      </c>
      <c r="X228" s="59"/>
      <c r="Y228" s="59"/>
      <c r="Z228" s="11" t="b">
        <f t="shared" si="88"/>
        <v>1</v>
      </c>
      <c r="AA228" s="59"/>
      <c r="AB228" s="59"/>
      <c r="AC228" s="59"/>
      <c r="AD228" s="11" t="b">
        <f t="shared" si="89"/>
        <v>1</v>
      </c>
      <c r="AE228" s="59"/>
      <c r="AF228" s="59"/>
      <c r="AG228" s="11" t="b">
        <f t="shared" si="90"/>
        <v>1</v>
      </c>
      <c r="AH228" s="59"/>
      <c r="AI228" s="59"/>
      <c r="AJ228" s="59"/>
      <c r="AK228" s="11" t="b">
        <f t="shared" si="91"/>
        <v>1</v>
      </c>
      <c r="AL228" s="59"/>
      <c r="AM228" s="59"/>
      <c r="AN228" s="11" t="b">
        <f t="shared" si="92"/>
        <v>1</v>
      </c>
      <c r="AO228" s="59"/>
      <c r="AP228" s="59"/>
      <c r="AQ228" s="59"/>
      <c r="AR228" s="11" t="b">
        <f t="shared" si="93"/>
        <v>1</v>
      </c>
      <c r="AS228" s="59"/>
      <c r="AT228" s="59"/>
      <c r="AU228" s="59"/>
      <c r="AV228" s="59"/>
      <c r="AW228" s="59"/>
      <c r="AX228" s="59"/>
      <c r="AY228" s="59"/>
      <c r="AZ228" s="59"/>
      <c r="BA228" s="12" t="b">
        <f t="shared" si="94"/>
        <v>1</v>
      </c>
      <c r="BB228" s="59"/>
      <c r="BC228" s="59"/>
      <c r="BD228" s="59"/>
      <c r="BE228" s="12" t="b">
        <f t="shared" si="95"/>
        <v>1</v>
      </c>
      <c r="BF228" s="66"/>
      <c r="BG228" s="66"/>
      <c r="BH228" s="59"/>
      <c r="BI228" s="66"/>
      <c r="BJ228" s="11" t="b">
        <f t="shared" si="96"/>
        <v>1</v>
      </c>
      <c r="BK228" s="59"/>
      <c r="BL228" s="59"/>
      <c r="BM228" s="11" t="b">
        <f t="shared" si="97"/>
        <v>1</v>
      </c>
      <c r="BN228" s="59"/>
      <c r="BO228" s="59"/>
      <c r="BP228" s="59"/>
      <c r="BQ228" s="11" t="b">
        <f t="shared" si="98"/>
        <v>1</v>
      </c>
      <c r="BR228" s="59"/>
      <c r="BS228" s="59"/>
      <c r="BT228" s="11" t="b">
        <f t="shared" si="99"/>
        <v>1</v>
      </c>
      <c r="BU228" s="59"/>
      <c r="BV228" s="59"/>
      <c r="BW228" s="12" t="b">
        <f t="shared" si="100"/>
        <v>1</v>
      </c>
      <c r="BX228" s="59"/>
      <c r="BY228" s="59"/>
      <c r="BZ228" s="59"/>
      <c r="CA228" s="12" t="b">
        <f t="shared" si="101"/>
        <v>1</v>
      </c>
      <c r="CB228" s="59"/>
      <c r="CC228" s="59"/>
      <c r="CD228" s="11" t="b">
        <f t="shared" si="102"/>
        <v>1</v>
      </c>
      <c r="CE228" s="59"/>
      <c r="CF228" s="59"/>
      <c r="CG228" s="12" t="b">
        <f t="shared" si="103"/>
        <v>1</v>
      </c>
      <c r="CH228" s="59"/>
      <c r="CI228" s="59"/>
      <c r="CJ228" s="59"/>
      <c r="CK228" s="12" t="b">
        <f t="shared" si="104"/>
        <v>1</v>
      </c>
      <c r="CL228" s="65"/>
      <c r="CM228" s="59"/>
      <c r="CN228" s="59"/>
      <c r="CO228" s="11" t="b">
        <f t="shared" si="105"/>
        <v>1</v>
      </c>
      <c r="CP228" s="59"/>
      <c r="CQ228" s="59"/>
      <c r="CR228" s="12" t="b">
        <f t="shared" si="106"/>
        <v>1</v>
      </c>
      <c r="CS228" s="59"/>
      <c r="CT228" s="59"/>
      <c r="CU228" s="11" t="b">
        <f t="shared" si="107"/>
        <v>1</v>
      </c>
      <c r="CV228" s="59"/>
      <c r="CW228" s="59"/>
      <c r="CX228" s="12" t="b">
        <f t="shared" si="108"/>
        <v>1</v>
      </c>
      <c r="CY228" s="67"/>
      <c r="CZ228" s="59"/>
      <c r="DA228" s="59"/>
      <c r="DB228" s="11" t="b">
        <f t="shared" si="109"/>
        <v>1</v>
      </c>
      <c r="DC228" s="59"/>
      <c r="DD228" s="59"/>
      <c r="DE228" s="59"/>
      <c r="DF228" s="13" t="b">
        <f t="shared" si="110"/>
        <v>1</v>
      </c>
      <c r="DG228" s="59"/>
      <c r="DH228" s="59"/>
      <c r="DI228" s="12" t="b">
        <f t="shared" si="111"/>
        <v>1</v>
      </c>
      <c r="DJ228" s="59"/>
      <c r="DK228" s="59"/>
      <c r="DL228" s="59"/>
      <c r="DM228" s="59"/>
      <c r="DN228" s="59"/>
      <c r="DO228" s="59"/>
      <c r="DP228" s="59"/>
      <c r="DQ228" s="59"/>
      <c r="DR228" s="59"/>
      <c r="DS228" s="59"/>
      <c r="DT228" s="59"/>
      <c r="DU228" s="68"/>
      <c r="DV228" s="59"/>
      <c r="DW228" s="59"/>
      <c r="DX228" s="82"/>
      <c r="DY228" s="69"/>
      <c r="DZ228" s="83"/>
      <c r="EA228" s="59"/>
      <c r="EB228" s="59"/>
      <c r="EC228" s="132" t="e">
        <v>#N/A</v>
      </c>
      <c r="ED228" s="132" t="e">
        <v>#N/A</v>
      </c>
      <c r="EE228" s="137" t="e">
        <f>Table4[[#This Row],[Laatst gewijzigd op]]=Table4[[#This Row],[LastModifiedOn21]]</f>
        <v>#N/A</v>
      </c>
      <c r="EF228" s="97"/>
    </row>
    <row r="229" spans="1:136" s="15" customFormat="1" ht="12.75" customHeight="1">
      <c r="A229" s="95">
        <v>227</v>
      </c>
      <c r="B229" s="70" t="s">
        <v>10035</v>
      </c>
      <c r="C229" s="70" t="s">
        <v>10035</v>
      </c>
      <c r="D229" s="44" t="b">
        <f t="shared" si="84"/>
        <v>1</v>
      </c>
      <c r="E229" s="70" t="s">
        <v>10036</v>
      </c>
      <c r="F229" s="70" t="s">
        <v>10037</v>
      </c>
      <c r="G229" s="70" t="s">
        <v>10037</v>
      </c>
      <c r="H229" s="44" t="b">
        <f t="shared" si="85"/>
        <v>1</v>
      </c>
      <c r="I229" s="71"/>
      <c r="J229" s="71"/>
      <c r="K229" s="71"/>
      <c r="L229" s="71"/>
      <c r="M229" s="71"/>
      <c r="N229" s="71"/>
      <c r="O229" s="71"/>
      <c r="P229" s="72"/>
      <c r="Q229" s="60"/>
      <c r="R229" s="60"/>
      <c r="S229" s="11" t="b">
        <f t="shared" si="86"/>
        <v>1</v>
      </c>
      <c r="T229" s="71"/>
      <c r="U229" s="71"/>
      <c r="V229" s="71"/>
      <c r="W229" s="11" t="b">
        <f t="shared" si="87"/>
        <v>1</v>
      </c>
      <c r="X229" s="71"/>
      <c r="Y229" s="71"/>
      <c r="Z229" s="11" t="b">
        <f t="shared" si="88"/>
        <v>1</v>
      </c>
      <c r="AA229" s="71"/>
      <c r="AB229" s="71"/>
      <c r="AC229" s="71"/>
      <c r="AD229" s="11" t="b">
        <f t="shared" si="89"/>
        <v>1</v>
      </c>
      <c r="AE229" s="71"/>
      <c r="AF229" s="71"/>
      <c r="AG229" s="11" t="b">
        <f t="shared" si="90"/>
        <v>1</v>
      </c>
      <c r="AH229" s="71"/>
      <c r="AI229" s="71"/>
      <c r="AJ229" s="71"/>
      <c r="AK229" s="11" t="b">
        <f t="shared" si="91"/>
        <v>1</v>
      </c>
      <c r="AL229" s="71"/>
      <c r="AM229" s="71"/>
      <c r="AN229" s="11" t="b">
        <f t="shared" si="92"/>
        <v>1</v>
      </c>
      <c r="AO229" s="71"/>
      <c r="AP229" s="71"/>
      <c r="AQ229" s="71"/>
      <c r="AR229" s="11" t="b">
        <f t="shared" si="93"/>
        <v>1</v>
      </c>
      <c r="AS229" s="71"/>
      <c r="AT229" s="71"/>
      <c r="AU229" s="71"/>
      <c r="AV229" s="71"/>
      <c r="AW229" s="71"/>
      <c r="AX229" s="71"/>
      <c r="AY229" s="71"/>
      <c r="AZ229" s="71"/>
      <c r="BA229" s="12" t="b">
        <f t="shared" si="94"/>
        <v>1</v>
      </c>
      <c r="BB229" s="71"/>
      <c r="BC229" s="71"/>
      <c r="BD229" s="71"/>
      <c r="BE229" s="12" t="b">
        <f t="shared" si="95"/>
        <v>1</v>
      </c>
      <c r="BF229" s="71"/>
      <c r="BG229" s="71"/>
      <c r="BH229" s="71"/>
      <c r="BI229" s="71"/>
      <c r="BJ229" s="11" t="b">
        <f t="shared" si="96"/>
        <v>1</v>
      </c>
      <c r="BK229" s="71"/>
      <c r="BL229" s="71"/>
      <c r="BM229" s="11" t="b">
        <f t="shared" si="97"/>
        <v>1</v>
      </c>
      <c r="BN229" s="71"/>
      <c r="BO229" s="71"/>
      <c r="BP229" s="71"/>
      <c r="BQ229" s="11" t="b">
        <f t="shared" si="98"/>
        <v>1</v>
      </c>
      <c r="BR229" s="71"/>
      <c r="BS229" s="71"/>
      <c r="BT229" s="11" t="b">
        <f t="shared" si="99"/>
        <v>1</v>
      </c>
      <c r="BU229" s="71"/>
      <c r="BV229" s="71"/>
      <c r="BW229" s="12" t="b">
        <f t="shared" si="100"/>
        <v>1</v>
      </c>
      <c r="BX229" s="71"/>
      <c r="BY229" s="71"/>
      <c r="BZ229" s="71"/>
      <c r="CA229" s="12" t="b">
        <f t="shared" si="101"/>
        <v>1</v>
      </c>
      <c r="CB229" s="71"/>
      <c r="CC229" s="71"/>
      <c r="CD229" s="11" t="b">
        <f t="shared" si="102"/>
        <v>1</v>
      </c>
      <c r="CE229" s="71"/>
      <c r="CF229" s="71"/>
      <c r="CG229" s="12" t="b">
        <f t="shared" si="103"/>
        <v>1</v>
      </c>
      <c r="CH229" s="60"/>
      <c r="CI229" s="71"/>
      <c r="CJ229" s="71"/>
      <c r="CK229" s="12" t="b">
        <f t="shared" si="104"/>
        <v>1</v>
      </c>
      <c r="CL229" s="72"/>
      <c r="CM229" s="60"/>
      <c r="CN229" s="60"/>
      <c r="CO229" s="11" t="b">
        <f t="shared" si="105"/>
        <v>1</v>
      </c>
      <c r="CP229" s="60"/>
      <c r="CQ229" s="60"/>
      <c r="CR229" s="12" t="b">
        <f t="shared" si="106"/>
        <v>1</v>
      </c>
      <c r="CS229" s="60"/>
      <c r="CT229" s="60"/>
      <c r="CU229" s="11" t="b">
        <f t="shared" si="107"/>
        <v>1</v>
      </c>
      <c r="CV229" s="61"/>
      <c r="CW229" s="61"/>
      <c r="CX229" s="12" t="b">
        <f t="shared" si="108"/>
        <v>1</v>
      </c>
      <c r="CY229" s="73"/>
      <c r="CZ229" s="60"/>
      <c r="DA229" s="60"/>
      <c r="DB229" s="11" t="b">
        <f t="shared" si="109"/>
        <v>1</v>
      </c>
      <c r="DC229" s="60"/>
      <c r="DD229" s="60"/>
      <c r="DE229" s="60"/>
      <c r="DF229" s="13" t="b">
        <f t="shared" si="110"/>
        <v>1</v>
      </c>
      <c r="DG229" s="60"/>
      <c r="DH229" s="60"/>
      <c r="DI229" s="12" t="b">
        <f t="shared" si="111"/>
        <v>1</v>
      </c>
      <c r="DJ229" s="60"/>
      <c r="DK229" s="60"/>
      <c r="DL229" s="60"/>
      <c r="DM229" s="60"/>
      <c r="DN229" s="60"/>
      <c r="DO229" s="60"/>
      <c r="DP229" s="60"/>
      <c r="DQ229" s="60"/>
      <c r="DR229" s="60"/>
      <c r="DS229" s="60"/>
      <c r="DT229" s="60"/>
      <c r="DU229" s="74"/>
      <c r="DV229" s="60"/>
      <c r="DW229" s="60"/>
      <c r="DX229" s="60"/>
      <c r="DY229" s="61"/>
      <c r="DZ229" s="61"/>
      <c r="EA229" s="62"/>
      <c r="EB229" s="62"/>
      <c r="EC229" s="62" t="e">
        <v>#N/A</v>
      </c>
      <c r="ED229" s="62" t="e">
        <v>#N/A</v>
      </c>
      <c r="EE229" s="138" t="e">
        <f>Table4[[#This Row],[Laatst gewijzigd op]]=Table4[[#This Row],[LastModifiedOn21]]</f>
        <v>#N/A</v>
      </c>
      <c r="EF229" s="97"/>
    </row>
    <row r="230" spans="1:136" s="15" customFormat="1" ht="12.75" customHeight="1">
      <c r="A230" s="96">
        <v>228</v>
      </c>
      <c r="B230" s="44" t="s">
        <v>3941</v>
      </c>
      <c r="C230" s="44" t="s">
        <v>3941</v>
      </c>
      <c r="D230" s="44" t="b">
        <f t="shared" si="84"/>
        <v>1</v>
      </c>
      <c r="E230" s="44" t="s">
        <v>3942</v>
      </c>
      <c r="F230" s="44" t="s">
        <v>3943</v>
      </c>
      <c r="G230" s="44" t="s">
        <v>3943</v>
      </c>
      <c r="H230" s="44" t="b">
        <f t="shared" si="85"/>
        <v>1</v>
      </c>
      <c r="I230" s="11" t="s">
        <v>3944</v>
      </c>
      <c r="J230" s="12">
        <v>3515</v>
      </c>
      <c r="K230" s="12">
        <v>3314</v>
      </c>
      <c r="L230" s="13" t="s">
        <v>3945</v>
      </c>
      <c r="M230" s="13" t="s">
        <v>8846</v>
      </c>
      <c r="N230" s="13" t="s">
        <v>8847</v>
      </c>
      <c r="O230" s="13" t="s">
        <v>564</v>
      </c>
      <c r="P230" s="25"/>
      <c r="Q230" s="11" t="s">
        <v>3946</v>
      </c>
      <c r="R230" s="11" t="s">
        <v>3946</v>
      </c>
      <c r="S230" s="11" t="b">
        <f t="shared" si="86"/>
        <v>1</v>
      </c>
      <c r="T230" s="11" t="s">
        <v>3947</v>
      </c>
      <c r="U230" s="11" t="s">
        <v>3948</v>
      </c>
      <c r="V230" s="11" t="s">
        <v>3948</v>
      </c>
      <c r="W230" s="11" t="b">
        <f t="shared" si="87"/>
        <v>1</v>
      </c>
      <c r="X230" s="11" t="s">
        <v>3949</v>
      </c>
      <c r="Y230" s="11" t="s">
        <v>3949</v>
      </c>
      <c r="Z230" s="11" t="b">
        <f t="shared" si="88"/>
        <v>1</v>
      </c>
      <c r="AA230" s="11" t="s">
        <v>3950</v>
      </c>
      <c r="AB230" s="11" t="s">
        <v>3951</v>
      </c>
      <c r="AC230" s="11" t="s">
        <v>3951</v>
      </c>
      <c r="AD230" s="11" t="b">
        <f t="shared" si="89"/>
        <v>1</v>
      </c>
      <c r="AE230" s="11" t="s">
        <v>10038</v>
      </c>
      <c r="AF230" s="11" t="s">
        <v>3952</v>
      </c>
      <c r="AG230" s="11" t="b">
        <f t="shared" si="90"/>
        <v>0</v>
      </c>
      <c r="AH230" s="11" t="s">
        <v>3953</v>
      </c>
      <c r="AI230" s="11" t="s">
        <v>3954</v>
      </c>
      <c r="AJ230" s="11" t="s">
        <v>3954</v>
      </c>
      <c r="AK230" s="11" t="b">
        <f t="shared" si="91"/>
        <v>1</v>
      </c>
      <c r="AL230" s="11" t="s">
        <v>10039</v>
      </c>
      <c r="AM230" s="11" t="s">
        <v>10040</v>
      </c>
      <c r="AN230" s="11" t="b">
        <f t="shared" si="92"/>
        <v>0</v>
      </c>
      <c r="AO230" s="11" t="s">
        <v>10041</v>
      </c>
      <c r="AP230" s="11" t="s">
        <v>10042</v>
      </c>
      <c r="AQ230" s="11" t="s">
        <v>10043</v>
      </c>
      <c r="AR230" s="11" t="b">
        <f t="shared" si="93"/>
        <v>0</v>
      </c>
      <c r="AS230" s="11" t="s">
        <v>62</v>
      </c>
      <c r="AT230" s="11"/>
      <c r="AU230" s="11"/>
      <c r="AV230" s="11"/>
      <c r="AW230" s="11"/>
      <c r="AX230" s="12" t="s">
        <v>62</v>
      </c>
      <c r="AY230" s="11" t="s">
        <v>10044</v>
      </c>
      <c r="AZ230" s="12" t="s">
        <v>158</v>
      </c>
      <c r="BA230" s="12" t="b">
        <f t="shared" si="94"/>
        <v>0</v>
      </c>
      <c r="BB230" s="12" t="s">
        <v>63</v>
      </c>
      <c r="BC230" s="11" t="s">
        <v>10045</v>
      </c>
      <c r="BD230" s="12" t="s">
        <v>159</v>
      </c>
      <c r="BE230" s="12" t="b">
        <f t="shared" si="95"/>
        <v>0</v>
      </c>
      <c r="BF230" s="13" t="s">
        <v>3956</v>
      </c>
      <c r="BG230" s="13" t="s">
        <v>10046</v>
      </c>
      <c r="BH230" s="11" t="s">
        <v>203</v>
      </c>
      <c r="BI230" s="11" t="s">
        <v>203</v>
      </c>
      <c r="BJ230" s="11" t="b">
        <f t="shared" si="96"/>
        <v>1</v>
      </c>
      <c r="BK230" s="11" t="s">
        <v>3957</v>
      </c>
      <c r="BL230" s="11" t="s">
        <v>3957</v>
      </c>
      <c r="BM230" s="11" t="b">
        <f t="shared" si="97"/>
        <v>1</v>
      </c>
      <c r="BN230" s="11" t="s">
        <v>3958</v>
      </c>
      <c r="BO230" s="11" t="s">
        <v>3959</v>
      </c>
      <c r="BP230" s="11" t="s">
        <v>3959</v>
      </c>
      <c r="BQ230" s="11" t="b">
        <f t="shared" si="98"/>
        <v>1</v>
      </c>
      <c r="BR230" s="11" t="s">
        <v>254</v>
      </c>
      <c r="BS230" s="11" t="s">
        <v>254</v>
      </c>
      <c r="BT230" s="11" t="b">
        <f t="shared" si="99"/>
        <v>1</v>
      </c>
      <c r="BU230" s="12" t="s">
        <v>63</v>
      </c>
      <c r="BV230" s="12" t="s">
        <v>63</v>
      </c>
      <c r="BW230" s="12" t="b">
        <f t="shared" si="100"/>
        <v>1</v>
      </c>
      <c r="BX230" s="12" t="s">
        <v>63</v>
      </c>
      <c r="BY230" s="12" t="s">
        <v>63</v>
      </c>
      <c r="BZ230" s="12" t="s">
        <v>63</v>
      </c>
      <c r="CA230" s="12" t="b">
        <f t="shared" si="101"/>
        <v>1</v>
      </c>
      <c r="CB230" s="11" t="s">
        <v>254</v>
      </c>
      <c r="CC230" s="11" t="s">
        <v>254</v>
      </c>
      <c r="CD230" s="11" t="b">
        <f t="shared" si="102"/>
        <v>1</v>
      </c>
      <c r="CE230" s="12" t="s">
        <v>63</v>
      </c>
      <c r="CF230" s="12" t="s">
        <v>63</v>
      </c>
      <c r="CG230" s="12" t="b">
        <f t="shared" si="103"/>
        <v>1</v>
      </c>
      <c r="CH230" s="12" t="s">
        <v>63</v>
      </c>
      <c r="CI230" s="12" t="s">
        <v>63</v>
      </c>
      <c r="CJ230" s="12" t="s">
        <v>63</v>
      </c>
      <c r="CK230" s="12" t="b">
        <f t="shared" si="104"/>
        <v>1</v>
      </c>
      <c r="CL230" s="25"/>
      <c r="CM230" s="11" t="s">
        <v>67</v>
      </c>
      <c r="CN230" s="11" t="s">
        <v>3960</v>
      </c>
      <c r="CO230" s="11" t="b">
        <f t="shared" si="105"/>
        <v>0</v>
      </c>
      <c r="CP230" s="12" t="s">
        <v>63</v>
      </c>
      <c r="CQ230" s="12" t="s">
        <v>63</v>
      </c>
      <c r="CR230" s="12" t="b">
        <f t="shared" si="106"/>
        <v>1</v>
      </c>
      <c r="CS230" s="11" t="b">
        <v>0</v>
      </c>
      <c r="CT230" s="11" t="s">
        <v>280</v>
      </c>
      <c r="CU230" s="11" t="b">
        <f t="shared" si="107"/>
        <v>0</v>
      </c>
      <c r="CV230" s="12">
        <v>500</v>
      </c>
      <c r="CW230" s="12" t="s">
        <v>63</v>
      </c>
      <c r="CX230" s="12" t="b">
        <f t="shared" si="108"/>
        <v>0</v>
      </c>
      <c r="CY230" s="25"/>
      <c r="CZ230" s="11" t="s">
        <v>409</v>
      </c>
      <c r="DA230" s="11" t="s">
        <v>410</v>
      </c>
      <c r="DB230" s="11" t="b">
        <f t="shared" si="109"/>
        <v>0</v>
      </c>
      <c r="DC230" s="11" t="s">
        <v>72</v>
      </c>
      <c r="DD230" s="12" t="s">
        <v>73</v>
      </c>
      <c r="DE230" s="12" t="s">
        <v>73</v>
      </c>
      <c r="DF230" s="13" t="b">
        <f t="shared" si="110"/>
        <v>1</v>
      </c>
      <c r="DG230" s="12" t="s">
        <v>73</v>
      </c>
      <c r="DH230" s="12" t="s">
        <v>73</v>
      </c>
      <c r="DI230" s="12" t="b">
        <f t="shared" si="111"/>
        <v>1</v>
      </c>
      <c r="DJ230" s="12" t="s">
        <v>73</v>
      </c>
      <c r="DK230" s="12" t="s">
        <v>73</v>
      </c>
      <c r="DL230" s="12" t="s">
        <v>73</v>
      </c>
      <c r="DM230" s="12" t="s">
        <v>73</v>
      </c>
      <c r="DN230" s="12" t="s">
        <v>213</v>
      </c>
      <c r="DO230" s="12" t="s">
        <v>213</v>
      </c>
      <c r="DP230" s="12" t="s">
        <v>213</v>
      </c>
      <c r="DQ230" s="12" t="s">
        <v>73</v>
      </c>
      <c r="DR230" s="12" t="s">
        <v>73</v>
      </c>
      <c r="DS230" s="12" t="s">
        <v>213</v>
      </c>
      <c r="DT230" s="12" t="s">
        <v>73</v>
      </c>
      <c r="DU230" s="25"/>
      <c r="DV230" s="11" t="s">
        <v>3961</v>
      </c>
      <c r="DW230" s="11" t="s">
        <v>9076</v>
      </c>
      <c r="DX230" s="13" t="s">
        <v>3962</v>
      </c>
      <c r="DY230" s="12" t="s">
        <v>9037</v>
      </c>
      <c r="DZ230" s="12" t="s">
        <v>9038</v>
      </c>
      <c r="EA230" s="14" t="s">
        <v>63</v>
      </c>
      <c r="EB230" s="14" t="s">
        <v>63</v>
      </c>
      <c r="EC230" s="14">
        <v>45346</v>
      </c>
      <c r="ED230" s="14">
        <v>45346</v>
      </c>
      <c r="EE230" s="136" t="b">
        <f>Table4[[#This Row],[Laatst gewijzigd op]]=Table4[[#This Row],[LastModifiedOn21]]</f>
        <v>1</v>
      </c>
      <c r="EF230" s="97"/>
    </row>
    <row r="231" spans="1:136" s="15" customFormat="1" ht="12.75" customHeight="1">
      <c r="A231" s="96">
        <v>229</v>
      </c>
      <c r="B231" s="44" t="s">
        <v>3963</v>
      </c>
      <c r="C231" s="44" t="s">
        <v>3963</v>
      </c>
      <c r="D231" s="44" t="b">
        <f t="shared" si="84"/>
        <v>1</v>
      </c>
      <c r="E231" s="44" t="s">
        <v>3964</v>
      </c>
      <c r="F231" s="44" t="s">
        <v>3965</v>
      </c>
      <c r="G231" s="44" t="s">
        <v>3965</v>
      </c>
      <c r="H231" s="44" t="b">
        <f t="shared" si="85"/>
        <v>1</v>
      </c>
      <c r="I231" s="11" t="s">
        <v>3966</v>
      </c>
      <c r="J231" s="12">
        <v>3516</v>
      </c>
      <c r="K231" s="12">
        <v>3314</v>
      </c>
      <c r="L231" s="13" t="s">
        <v>3967</v>
      </c>
      <c r="M231" s="13" t="s">
        <v>8846</v>
      </c>
      <c r="N231" s="13" t="s">
        <v>8847</v>
      </c>
      <c r="O231" s="13" t="s">
        <v>564</v>
      </c>
      <c r="P231" s="25"/>
      <c r="Q231" s="11" t="s">
        <v>545</v>
      </c>
      <c r="R231" s="11" t="s">
        <v>545</v>
      </c>
      <c r="S231" s="11" t="b">
        <f t="shared" si="86"/>
        <v>1</v>
      </c>
      <c r="T231" s="11" t="s">
        <v>3968</v>
      </c>
      <c r="U231" s="11" t="s">
        <v>547</v>
      </c>
      <c r="V231" s="11" t="s">
        <v>547</v>
      </c>
      <c r="W231" s="11" t="b">
        <f t="shared" si="87"/>
        <v>1</v>
      </c>
      <c r="X231" s="11" t="s">
        <v>9139</v>
      </c>
      <c r="Y231" s="11" t="s">
        <v>10047</v>
      </c>
      <c r="Z231" s="11" t="b">
        <f t="shared" si="88"/>
        <v>0</v>
      </c>
      <c r="AA231" s="11" t="s">
        <v>549</v>
      </c>
      <c r="AB231" s="11" t="s">
        <v>5696</v>
      </c>
      <c r="AC231" s="11" t="s">
        <v>10047</v>
      </c>
      <c r="AD231" s="11" t="b">
        <f t="shared" si="89"/>
        <v>0</v>
      </c>
      <c r="AE231" s="11" t="s">
        <v>2411</v>
      </c>
      <c r="AF231" s="11" t="s">
        <v>2411</v>
      </c>
      <c r="AG231" s="11" t="b">
        <f t="shared" si="90"/>
        <v>1</v>
      </c>
      <c r="AH231" s="11" t="s">
        <v>9177</v>
      </c>
      <c r="AI231" s="11" t="s">
        <v>9141</v>
      </c>
      <c r="AJ231" s="11" t="s">
        <v>9141</v>
      </c>
      <c r="AK231" s="11" t="b">
        <f t="shared" si="91"/>
        <v>1</v>
      </c>
      <c r="AL231" s="11" t="s">
        <v>9142</v>
      </c>
      <c r="AM231" s="11" t="s">
        <v>63</v>
      </c>
      <c r="AN231" s="11" t="b">
        <f t="shared" si="92"/>
        <v>0</v>
      </c>
      <c r="AO231" s="11" t="s">
        <v>9143</v>
      </c>
      <c r="AP231" s="11" t="s">
        <v>9144</v>
      </c>
      <c r="AQ231" s="11" t="s">
        <v>63</v>
      </c>
      <c r="AR231" s="11" t="b">
        <f t="shared" si="93"/>
        <v>0</v>
      </c>
      <c r="AS231" s="11" t="s">
        <v>62</v>
      </c>
      <c r="AT231" s="11"/>
      <c r="AU231" s="11"/>
      <c r="AV231" s="11"/>
      <c r="AW231" s="11"/>
      <c r="AX231" s="12" t="s">
        <v>61</v>
      </c>
      <c r="AY231" s="11" t="s">
        <v>9178</v>
      </c>
      <c r="AZ231" s="12" t="s">
        <v>551</v>
      </c>
      <c r="BA231" s="12" t="b">
        <f t="shared" si="94"/>
        <v>0</v>
      </c>
      <c r="BB231" s="12" t="s">
        <v>63</v>
      </c>
      <c r="BC231" s="11" t="s">
        <v>9163</v>
      </c>
      <c r="BD231" s="12" t="s">
        <v>628</v>
      </c>
      <c r="BE231" s="12" t="b">
        <f t="shared" si="95"/>
        <v>0</v>
      </c>
      <c r="BF231" s="13" t="s">
        <v>3969</v>
      </c>
      <c r="BG231" s="13" t="s">
        <v>10048</v>
      </c>
      <c r="BH231" s="11" t="s">
        <v>203</v>
      </c>
      <c r="BI231" s="11" t="s">
        <v>203</v>
      </c>
      <c r="BJ231" s="11" t="b">
        <f t="shared" si="96"/>
        <v>1</v>
      </c>
      <c r="BK231" s="11" t="s">
        <v>3970</v>
      </c>
      <c r="BL231" s="11" t="s">
        <v>3970</v>
      </c>
      <c r="BM231" s="11" t="b">
        <f t="shared" si="97"/>
        <v>1</v>
      </c>
      <c r="BN231" s="11" t="s">
        <v>3971</v>
      </c>
      <c r="BO231" s="11" t="s">
        <v>3972</v>
      </c>
      <c r="BP231" s="11" t="s">
        <v>3972</v>
      </c>
      <c r="BQ231" s="11" t="b">
        <f t="shared" si="98"/>
        <v>1</v>
      </c>
      <c r="BR231" s="11" t="s">
        <v>203</v>
      </c>
      <c r="BS231" s="11" t="s">
        <v>203</v>
      </c>
      <c r="BT231" s="11" t="b">
        <f t="shared" si="99"/>
        <v>1</v>
      </c>
      <c r="BU231" s="11" t="s">
        <v>3973</v>
      </c>
      <c r="BV231" s="12" t="s">
        <v>3973</v>
      </c>
      <c r="BW231" s="12" t="b">
        <f t="shared" si="100"/>
        <v>1</v>
      </c>
      <c r="BX231" s="11" t="s">
        <v>3971</v>
      </c>
      <c r="BY231" s="11" t="s">
        <v>3974</v>
      </c>
      <c r="BZ231" s="12" t="s">
        <v>3974</v>
      </c>
      <c r="CA231" s="12" t="b">
        <f t="shared" si="101"/>
        <v>1</v>
      </c>
      <c r="CB231" s="11" t="s">
        <v>203</v>
      </c>
      <c r="CC231" s="11" t="s">
        <v>203</v>
      </c>
      <c r="CD231" s="11" t="b">
        <f t="shared" si="102"/>
        <v>1</v>
      </c>
      <c r="CE231" s="11" t="s">
        <v>3975</v>
      </c>
      <c r="CF231" s="12" t="s">
        <v>3975</v>
      </c>
      <c r="CG231" s="12" t="b">
        <f t="shared" si="103"/>
        <v>1</v>
      </c>
      <c r="CH231" s="11" t="s">
        <v>3971</v>
      </c>
      <c r="CI231" s="11" t="s">
        <v>3974</v>
      </c>
      <c r="CJ231" s="12" t="s">
        <v>3974</v>
      </c>
      <c r="CK231" s="12" t="b">
        <f t="shared" si="104"/>
        <v>1</v>
      </c>
      <c r="CL231" s="25"/>
      <c r="CM231" s="11" t="s">
        <v>135</v>
      </c>
      <c r="CN231" s="11" t="s">
        <v>8917</v>
      </c>
      <c r="CO231" s="11" t="b">
        <f t="shared" si="105"/>
        <v>0</v>
      </c>
      <c r="CP231" s="11" t="s">
        <v>554</v>
      </c>
      <c r="CQ231" s="12" t="s">
        <v>555</v>
      </c>
      <c r="CR231" s="12" t="b">
        <f t="shared" si="106"/>
        <v>0</v>
      </c>
      <c r="CS231" s="11" t="b">
        <v>0</v>
      </c>
      <c r="CT231" s="11" t="s">
        <v>114</v>
      </c>
      <c r="CU231" s="11" t="b">
        <f t="shared" si="107"/>
        <v>1</v>
      </c>
      <c r="CV231" s="12" t="s">
        <v>63</v>
      </c>
      <c r="CW231" s="12" t="s">
        <v>63</v>
      </c>
      <c r="CX231" s="12" t="b">
        <f t="shared" si="108"/>
        <v>1</v>
      </c>
      <c r="CY231" s="25"/>
      <c r="CZ231" s="11" t="s">
        <v>409</v>
      </c>
      <c r="DA231" s="11" t="s">
        <v>410</v>
      </c>
      <c r="DB231" s="11" t="b">
        <f t="shared" si="109"/>
        <v>0</v>
      </c>
      <c r="DC231" s="11" t="s">
        <v>72</v>
      </c>
      <c r="DD231" s="12" t="s">
        <v>73</v>
      </c>
      <c r="DE231" s="12" t="s">
        <v>73</v>
      </c>
      <c r="DF231" s="13" t="b">
        <f t="shared" si="110"/>
        <v>1</v>
      </c>
      <c r="DG231" s="12" t="s">
        <v>73</v>
      </c>
      <c r="DH231" s="12" t="s">
        <v>73</v>
      </c>
      <c r="DI231" s="12" t="b">
        <f t="shared" si="111"/>
        <v>1</v>
      </c>
      <c r="DJ231" s="12" t="s">
        <v>73</v>
      </c>
      <c r="DK231" s="12" t="s">
        <v>73</v>
      </c>
      <c r="DL231" s="12" t="s">
        <v>73</v>
      </c>
      <c r="DM231" s="12" t="s">
        <v>73</v>
      </c>
      <c r="DN231" s="12" t="s">
        <v>213</v>
      </c>
      <c r="DO231" s="12" t="s">
        <v>213</v>
      </c>
      <c r="DP231" s="12" t="s">
        <v>213</v>
      </c>
      <c r="DQ231" s="12" t="s">
        <v>73</v>
      </c>
      <c r="DR231" s="12" t="s">
        <v>73</v>
      </c>
      <c r="DS231" s="12" t="s">
        <v>213</v>
      </c>
      <c r="DT231" s="12" t="s">
        <v>73</v>
      </c>
      <c r="DU231" s="25"/>
      <c r="DV231" s="11" t="s">
        <v>3976</v>
      </c>
      <c r="DW231" s="11" t="s">
        <v>9147</v>
      </c>
      <c r="DX231" s="13" t="s">
        <v>10049</v>
      </c>
      <c r="DY231" s="12" t="s">
        <v>9037</v>
      </c>
      <c r="DZ231" s="12" t="s">
        <v>9038</v>
      </c>
      <c r="EA231" s="14" t="s">
        <v>63</v>
      </c>
      <c r="EB231" s="14" t="s">
        <v>63</v>
      </c>
      <c r="EC231" s="14">
        <v>45346</v>
      </c>
      <c r="ED231" s="14">
        <v>45346</v>
      </c>
      <c r="EE231" s="136" t="b">
        <f>Table4[[#This Row],[Laatst gewijzigd op]]=Table4[[#This Row],[LastModifiedOn21]]</f>
        <v>1</v>
      </c>
      <c r="EF231" s="97"/>
    </row>
    <row r="232" spans="1:136" s="15" customFormat="1" ht="12.75" customHeight="1">
      <c r="A232" s="96">
        <v>230</v>
      </c>
      <c r="B232" s="44" t="s">
        <v>3978</v>
      </c>
      <c r="C232" s="44" t="s">
        <v>3979</v>
      </c>
      <c r="D232" s="44" t="b">
        <f t="shared" si="84"/>
        <v>0</v>
      </c>
      <c r="E232" s="44" t="s">
        <v>3980</v>
      </c>
      <c r="F232" s="44" t="s">
        <v>3981</v>
      </c>
      <c r="G232" s="44" t="s">
        <v>3982</v>
      </c>
      <c r="H232" s="44" t="b">
        <f t="shared" si="85"/>
        <v>0</v>
      </c>
      <c r="I232" s="11" t="s">
        <v>3983</v>
      </c>
      <c r="J232" s="12">
        <v>6276</v>
      </c>
      <c r="K232" s="12">
        <v>4651</v>
      </c>
      <c r="L232" s="13" t="s">
        <v>3984</v>
      </c>
      <c r="M232" s="13" t="s">
        <v>8846</v>
      </c>
      <c r="N232" s="13" t="s">
        <v>8847</v>
      </c>
      <c r="O232" s="13" t="s">
        <v>564</v>
      </c>
      <c r="P232" s="25"/>
      <c r="Q232" s="11" t="s">
        <v>3985</v>
      </c>
      <c r="R232" s="11" t="s">
        <v>3985</v>
      </c>
      <c r="S232" s="11" t="b">
        <f t="shared" si="86"/>
        <v>1</v>
      </c>
      <c r="T232" s="11" t="s">
        <v>3986</v>
      </c>
      <c r="U232" s="11" t="s">
        <v>3987</v>
      </c>
      <c r="V232" s="11" t="s">
        <v>3987</v>
      </c>
      <c r="W232" s="11" t="b">
        <f t="shared" si="87"/>
        <v>1</v>
      </c>
      <c r="X232" s="11" t="s">
        <v>1254</v>
      </c>
      <c r="Y232" s="11" t="s">
        <v>1254</v>
      </c>
      <c r="Z232" s="11" t="b">
        <f t="shared" si="88"/>
        <v>1</v>
      </c>
      <c r="AA232" s="11" t="s">
        <v>1254</v>
      </c>
      <c r="AB232" s="11" t="s">
        <v>1254</v>
      </c>
      <c r="AC232" s="11" t="s">
        <v>1254</v>
      </c>
      <c r="AD232" s="11" t="b">
        <f t="shared" si="89"/>
        <v>1</v>
      </c>
      <c r="AE232" s="11" t="s">
        <v>3988</v>
      </c>
      <c r="AF232" s="11" t="s">
        <v>3988</v>
      </c>
      <c r="AG232" s="11" t="b">
        <f t="shared" si="90"/>
        <v>1</v>
      </c>
      <c r="AH232" s="11" t="s">
        <v>3989</v>
      </c>
      <c r="AI232" s="11" t="s">
        <v>3990</v>
      </c>
      <c r="AJ232" s="11" t="s">
        <v>3990</v>
      </c>
      <c r="AK232" s="11" t="b">
        <f t="shared" si="91"/>
        <v>1</v>
      </c>
      <c r="AL232" s="12" t="s">
        <v>63</v>
      </c>
      <c r="AM232" s="11" t="s">
        <v>63</v>
      </c>
      <c r="AN232" s="11" t="b">
        <f t="shared" si="92"/>
        <v>1</v>
      </c>
      <c r="AO232" s="12" t="s">
        <v>63</v>
      </c>
      <c r="AP232" s="12" t="s">
        <v>63</v>
      </c>
      <c r="AQ232" s="11" t="s">
        <v>63</v>
      </c>
      <c r="AR232" s="11" t="b">
        <f t="shared" si="93"/>
        <v>1</v>
      </c>
      <c r="AS232" s="11" t="s">
        <v>61</v>
      </c>
      <c r="AT232" s="11"/>
      <c r="AU232" s="11"/>
      <c r="AV232" s="11"/>
      <c r="AW232" s="12"/>
      <c r="AX232" s="12" t="s">
        <v>61</v>
      </c>
      <c r="AY232" s="12" t="s">
        <v>63</v>
      </c>
      <c r="AZ232" s="12" t="s">
        <v>63</v>
      </c>
      <c r="BA232" s="12" t="b">
        <f t="shared" si="94"/>
        <v>1</v>
      </c>
      <c r="BB232" s="12" t="s">
        <v>63</v>
      </c>
      <c r="BC232" s="12" t="s">
        <v>63</v>
      </c>
      <c r="BD232" s="12" t="s">
        <v>63</v>
      </c>
      <c r="BE232" s="12" t="b">
        <f t="shared" si="95"/>
        <v>1</v>
      </c>
      <c r="BF232" s="13" t="s">
        <v>3991</v>
      </c>
      <c r="BG232" s="13" t="s">
        <v>63</v>
      </c>
      <c r="BH232" s="11" t="s">
        <v>203</v>
      </c>
      <c r="BI232" s="11" t="s">
        <v>203</v>
      </c>
      <c r="BJ232" s="11" t="b">
        <f t="shared" si="96"/>
        <v>1</v>
      </c>
      <c r="BK232" s="11" t="s">
        <v>3992</v>
      </c>
      <c r="BL232" s="11" t="s">
        <v>3992</v>
      </c>
      <c r="BM232" s="11" t="b">
        <f t="shared" si="97"/>
        <v>1</v>
      </c>
      <c r="BN232" s="11" t="s">
        <v>3993</v>
      </c>
      <c r="BO232" s="11" t="s">
        <v>3994</v>
      </c>
      <c r="BP232" s="11" t="s">
        <v>3994</v>
      </c>
      <c r="BQ232" s="11" t="b">
        <f t="shared" si="98"/>
        <v>1</v>
      </c>
      <c r="BR232" s="11" t="s">
        <v>203</v>
      </c>
      <c r="BS232" s="11" t="s">
        <v>203</v>
      </c>
      <c r="BT232" s="11" t="b">
        <f t="shared" si="99"/>
        <v>1</v>
      </c>
      <c r="BU232" s="11" t="s">
        <v>3992</v>
      </c>
      <c r="BV232" s="12" t="s">
        <v>3992</v>
      </c>
      <c r="BW232" s="12" t="b">
        <f t="shared" si="100"/>
        <v>1</v>
      </c>
      <c r="BX232" s="11" t="s">
        <v>3993</v>
      </c>
      <c r="BY232" s="11" t="s">
        <v>3995</v>
      </c>
      <c r="BZ232" s="12" t="s">
        <v>3995</v>
      </c>
      <c r="CA232" s="12" t="b">
        <f t="shared" si="101"/>
        <v>1</v>
      </c>
      <c r="CB232" s="11" t="s">
        <v>203</v>
      </c>
      <c r="CC232" s="11" t="s">
        <v>203</v>
      </c>
      <c r="CD232" s="11" t="b">
        <f t="shared" si="102"/>
        <v>1</v>
      </c>
      <c r="CE232" s="11" t="s">
        <v>3992</v>
      </c>
      <c r="CF232" s="12" t="s">
        <v>3992</v>
      </c>
      <c r="CG232" s="12" t="b">
        <f t="shared" si="103"/>
        <v>1</v>
      </c>
      <c r="CH232" s="11" t="s">
        <v>3993</v>
      </c>
      <c r="CI232" s="11" t="s">
        <v>3995</v>
      </c>
      <c r="CJ232" s="12" t="s">
        <v>3995</v>
      </c>
      <c r="CK232" s="12" t="b">
        <f t="shared" si="104"/>
        <v>1</v>
      </c>
      <c r="CL232" s="25"/>
      <c r="CM232" s="11" t="s">
        <v>802</v>
      </c>
      <c r="CN232" s="11" t="s">
        <v>803</v>
      </c>
      <c r="CO232" s="11" t="b">
        <f t="shared" si="105"/>
        <v>0</v>
      </c>
      <c r="CP232" s="12" t="s">
        <v>63</v>
      </c>
      <c r="CQ232" s="12" t="s">
        <v>63</v>
      </c>
      <c r="CR232" s="12" t="b">
        <f t="shared" si="106"/>
        <v>1</v>
      </c>
      <c r="CS232" s="11" t="b">
        <v>0</v>
      </c>
      <c r="CT232" s="11" t="s">
        <v>69</v>
      </c>
      <c r="CU232" s="11" t="b">
        <f t="shared" si="107"/>
        <v>1</v>
      </c>
      <c r="CV232" s="12" t="s">
        <v>804</v>
      </c>
      <c r="CW232" s="12" t="s">
        <v>63</v>
      </c>
      <c r="CX232" s="12" t="b">
        <f t="shared" si="108"/>
        <v>0</v>
      </c>
      <c r="CY232" s="25"/>
      <c r="CZ232" s="11" t="s">
        <v>211</v>
      </c>
      <c r="DA232" s="11" t="s">
        <v>410</v>
      </c>
      <c r="DB232" s="11" t="b">
        <f t="shared" si="109"/>
        <v>0</v>
      </c>
      <c r="DC232" s="11" t="s">
        <v>72</v>
      </c>
      <c r="DD232" s="12" t="s">
        <v>73</v>
      </c>
      <c r="DE232" s="12" t="s">
        <v>73</v>
      </c>
      <c r="DF232" s="13" t="b">
        <f t="shared" si="110"/>
        <v>1</v>
      </c>
      <c r="DG232" s="12" t="s">
        <v>73</v>
      </c>
      <c r="DH232" s="12" t="s">
        <v>73</v>
      </c>
      <c r="DI232" s="12" t="b">
        <f t="shared" si="111"/>
        <v>1</v>
      </c>
      <c r="DJ232" s="12" t="s">
        <v>73</v>
      </c>
      <c r="DK232" s="12" t="s">
        <v>73</v>
      </c>
      <c r="DL232" s="12" t="s">
        <v>73</v>
      </c>
      <c r="DM232" s="12" t="s">
        <v>73</v>
      </c>
      <c r="DN232" s="12" t="s">
        <v>213</v>
      </c>
      <c r="DO232" s="12" t="s">
        <v>213</v>
      </c>
      <c r="DP232" s="12" t="s">
        <v>213</v>
      </c>
      <c r="DQ232" s="12" t="s">
        <v>73</v>
      </c>
      <c r="DR232" s="12" t="s">
        <v>73</v>
      </c>
      <c r="DS232" s="12" t="s">
        <v>213</v>
      </c>
      <c r="DT232" s="12" t="s">
        <v>73</v>
      </c>
      <c r="DU232" s="25"/>
      <c r="DV232" s="11" t="s">
        <v>3996</v>
      </c>
      <c r="DW232" s="11" t="s">
        <v>10050</v>
      </c>
      <c r="DX232" s="13" t="s">
        <v>3997</v>
      </c>
      <c r="DY232" s="12" t="s">
        <v>9037</v>
      </c>
      <c r="DZ232" s="12" t="s">
        <v>9038</v>
      </c>
      <c r="EA232" s="14" t="s">
        <v>63</v>
      </c>
      <c r="EB232" s="14" t="s">
        <v>63</v>
      </c>
      <c r="EC232" s="14">
        <v>45346</v>
      </c>
      <c r="ED232" s="14">
        <v>45346</v>
      </c>
      <c r="EE232" s="136" t="b">
        <f>Table4[[#This Row],[Laatst gewijzigd op]]=Table4[[#This Row],[LastModifiedOn21]]</f>
        <v>1</v>
      </c>
      <c r="EF232" s="97"/>
    </row>
    <row r="233" spans="1:136" s="15" customFormat="1" ht="12.75" customHeight="1">
      <c r="A233" s="96">
        <v>231</v>
      </c>
      <c r="B233" s="44" t="s">
        <v>3978</v>
      </c>
      <c r="C233" s="44" t="s">
        <v>3998</v>
      </c>
      <c r="D233" s="44" t="b">
        <f t="shared" si="84"/>
        <v>0</v>
      </c>
      <c r="E233" s="44" t="s">
        <v>3980</v>
      </c>
      <c r="F233" s="44" t="s">
        <v>3999</v>
      </c>
      <c r="G233" s="44" t="s">
        <v>3999</v>
      </c>
      <c r="H233" s="44" t="b">
        <f t="shared" si="85"/>
        <v>1</v>
      </c>
      <c r="I233" s="11" t="s">
        <v>4000</v>
      </c>
      <c r="J233" s="12">
        <v>6094</v>
      </c>
      <c r="K233" s="12">
        <v>4554</v>
      </c>
      <c r="L233" s="13" t="s">
        <v>10051</v>
      </c>
      <c r="M233" s="13" t="s">
        <v>4002</v>
      </c>
      <c r="N233" s="13" t="s">
        <v>4002</v>
      </c>
      <c r="O233" s="13" t="s">
        <v>4002</v>
      </c>
      <c r="P233" s="25"/>
      <c r="Q233" s="11" t="s">
        <v>4003</v>
      </c>
      <c r="R233" s="11" t="s">
        <v>4003</v>
      </c>
      <c r="S233" s="11" t="b">
        <f t="shared" si="86"/>
        <v>1</v>
      </c>
      <c r="T233" s="16" t="s">
        <v>4004</v>
      </c>
      <c r="U233" s="11" t="s">
        <v>3987</v>
      </c>
      <c r="V233" s="11" t="s">
        <v>3987</v>
      </c>
      <c r="W233" s="11" t="b">
        <f t="shared" si="87"/>
        <v>1</v>
      </c>
      <c r="X233" s="16" t="s">
        <v>1966</v>
      </c>
      <c r="Y233" s="11" t="s">
        <v>1966</v>
      </c>
      <c r="Z233" s="11" t="b">
        <f t="shared" si="88"/>
        <v>1</v>
      </c>
      <c r="AA233" s="16" t="s">
        <v>1966</v>
      </c>
      <c r="AB233" s="16" t="s">
        <v>1254</v>
      </c>
      <c r="AC233" s="11" t="s">
        <v>1254</v>
      </c>
      <c r="AD233" s="11" t="b">
        <f t="shared" si="89"/>
        <v>1</v>
      </c>
      <c r="AE233" s="16" t="s">
        <v>4005</v>
      </c>
      <c r="AF233" s="11" t="s">
        <v>4005</v>
      </c>
      <c r="AG233" s="11" t="b">
        <f t="shared" si="90"/>
        <v>1</v>
      </c>
      <c r="AH233" s="16" t="s">
        <v>4006</v>
      </c>
      <c r="AI233" s="11" t="s">
        <v>4007</v>
      </c>
      <c r="AJ233" s="11" t="s">
        <v>4007</v>
      </c>
      <c r="AK233" s="11" t="b">
        <f t="shared" si="91"/>
        <v>1</v>
      </c>
      <c r="AL233" s="19" t="s">
        <v>63</v>
      </c>
      <c r="AM233" s="11" t="s">
        <v>63</v>
      </c>
      <c r="AN233" s="11" t="b">
        <f t="shared" si="92"/>
        <v>1</v>
      </c>
      <c r="AO233" s="19" t="s">
        <v>63</v>
      </c>
      <c r="AP233" s="19" t="s">
        <v>63</v>
      </c>
      <c r="AQ233" s="11" t="s">
        <v>63</v>
      </c>
      <c r="AR233" s="11" t="b">
        <f t="shared" si="93"/>
        <v>1</v>
      </c>
      <c r="AS233" s="11" t="s">
        <v>61</v>
      </c>
      <c r="AT233" s="11"/>
      <c r="AU233" s="11"/>
      <c r="AV233" s="11"/>
      <c r="AW233" s="12"/>
      <c r="AX233" s="12" t="s">
        <v>61</v>
      </c>
      <c r="AY233" s="12" t="s">
        <v>63</v>
      </c>
      <c r="AZ233" s="12" t="s">
        <v>63</v>
      </c>
      <c r="BA233" s="12" t="b">
        <f t="shared" si="94"/>
        <v>1</v>
      </c>
      <c r="BB233" s="12" t="s">
        <v>63</v>
      </c>
      <c r="BC233" s="12" t="s">
        <v>63</v>
      </c>
      <c r="BD233" s="12" t="s">
        <v>63</v>
      </c>
      <c r="BE233" s="12" t="b">
        <f t="shared" si="95"/>
        <v>1</v>
      </c>
      <c r="BF233" s="13" t="s">
        <v>63</v>
      </c>
      <c r="BG233" s="13" t="s">
        <v>63</v>
      </c>
      <c r="BH233" s="11" t="s">
        <v>203</v>
      </c>
      <c r="BI233" s="11" t="s">
        <v>203</v>
      </c>
      <c r="BJ233" s="11" t="b">
        <f t="shared" si="96"/>
        <v>1</v>
      </c>
      <c r="BK233" s="11" t="s">
        <v>4008</v>
      </c>
      <c r="BL233" s="11" t="s">
        <v>4008</v>
      </c>
      <c r="BM233" s="11" t="b">
        <f t="shared" si="97"/>
        <v>1</v>
      </c>
      <c r="BN233" s="16" t="s">
        <v>4009</v>
      </c>
      <c r="BO233" s="11" t="s">
        <v>4010</v>
      </c>
      <c r="BP233" s="11" t="s">
        <v>4011</v>
      </c>
      <c r="BQ233" s="11" t="b">
        <f t="shared" si="98"/>
        <v>0</v>
      </c>
      <c r="BR233" s="11" t="s">
        <v>203</v>
      </c>
      <c r="BS233" s="11" t="s">
        <v>203</v>
      </c>
      <c r="BT233" s="11" t="b">
        <f t="shared" si="99"/>
        <v>1</v>
      </c>
      <c r="BU233" s="11" t="s">
        <v>4008</v>
      </c>
      <c r="BV233" s="12" t="s">
        <v>4008</v>
      </c>
      <c r="BW233" s="12" t="b">
        <f t="shared" si="100"/>
        <v>1</v>
      </c>
      <c r="BX233" s="11" t="s">
        <v>4009</v>
      </c>
      <c r="BY233" s="11" t="s">
        <v>4012</v>
      </c>
      <c r="BZ233" s="12" t="s">
        <v>4013</v>
      </c>
      <c r="CA233" s="12" t="b">
        <f t="shared" si="101"/>
        <v>0</v>
      </c>
      <c r="CB233" s="11" t="s">
        <v>203</v>
      </c>
      <c r="CC233" s="11" t="s">
        <v>203</v>
      </c>
      <c r="CD233" s="11" t="b">
        <f t="shared" si="102"/>
        <v>1</v>
      </c>
      <c r="CE233" s="11" t="s">
        <v>4008</v>
      </c>
      <c r="CF233" s="12" t="s">
        <v>4008</v>
      </c>
      <c r="CG233" s="12" t="b">
        <f t="shared" si="103"/>
        <v>1</v>
      </c>
      <c r="CH233" s="11" t="s">
        <v>4009</v>
      </c>
      <c r="CI233" s="11" t="s">
        <v>4012</v>
      </c>
      <c r="CJ233" s="12" t="s">
        <v>4013</v>
      </c>
      <c r="CK233" s="12" t="b">
        <f t="shared" si="104"/>
        <v>0</v>
      </c>
      <c r="CL233" s="25"/>
      <c r="CM233" s="11" t="s">
        <v>802</v>
      </c>
      <c r="CN233" s="11" t="s">
        <v>803</v>
      </c>
      <c r="CO233" s="11" t="b">
        <f t="shared" si="105"/>
        <v>0</v>
      </c>
      <c r="CP233" s="12" t="s">
        <v>63</v>
      </c>
      <c r="CQ233" s="12" t="s">
        <v>63</v>
      </c>
      <c r="CR233" s="12" t="b">
        <f t="shared" si="106"/>
        <v>1</v>
      </c>
      <c r="CS233" s="11" t="b">
        <v>0</v>
      </c>
      <c r="CT233" s="11" t="s">
        <v>69</v>
      </c>
      <c r="CU233" s="11" t="b">
        <f t="shared" si="107"/>
        <v>1</v>
      </c>
      <c r="CV233" s="12" t="s">
        <v>804</v>
      </c>
      <c r="CW233" s="12" t="s">
        <v>63</v>
      </c>
      <c r="CX233" s="12" t="b">
        <f t="shared" si="108"/>
        <v>0</v>
      </c>
      <c r="CY233" s="25"/>
      <c r="CZ233" s="11" t="s">
        <v>71</v>
      </c>
      <c r="DA233" s="11" t="s">
        <v>71</v>
      </c>
      <c r="DB233" s="11" t="b">
        <f t="shared" si="109"/>
        <v>1</v>
      </c>
      <c r="DC233" s="11" t="s">
        <v>212</v>
      </c>
      <c r="DD233" s="12" t="s">
        <v>73</v>
      </c>
      <c r="DE233" s="12" t="s">
        <v>73</v>
      </c>
      <c r="DF233" s="13" t="b">
        <f t="shared" si="110"/>
        <v>1</v>
      </c>
      <c r="DG233" s="12" t="s">
        <v>73</v>
      </c>
      <c r="DH233" s="12" t="s">
        <v>73</v>
      </c>
      <c r="DI233" s="12" t="b">
        <f t="shared" si="111"/>
        <v>1</v>
      </c>
      <c r="DJ233" s="12" t="s">
        <v>73</v>
      </c>
      <c r="DK233" s="12" t="s">
        <v>73</v>
      </c>
      <c r="DL233" s="12" t="s">
        <v>73</v>
      </c>
      <c r="DM233" s="12" t="s">
        <v>73</v>
      </c>
      <c r="DN233" s="12" t="s">
        <v>73</v>
      </c>
      <c r="DO233" s="12" t="s">
        <v>73</v>
      </c>
      <c r="DP233" s="12" t="s">
        <v>73</v>
      </c>
      <c r="DQ233" s="12" t="s">
        <v>73</v>
      </c>
      <c r="DR233" s="12" t="s">
        <v>73</v>
      </c>
      <c r="DS233" s="12" t="s">
        <v>73</v>
      </c>
      <c r="DT233" s="12" t="s">
        <v>73</v>
      </c>
      <c r="DU233" s="25"/>
      <c r="DV233" s="11" t="s">
        <v>4014</v>
      </c>
      <c r="DW233" s="23" t="s">
        <v>10050</v>
      </c>
      <c r="DX233" s="13" t="s">
        <v>10052</v>
      </c>
      <c r="DY233" s="12" t="s">
        <v>9037</v>
      </c>
      <c r="DZ233" s="12" t="s">
        <v>9038</v>
      </c>
      <c r="EA233" s="14" t="s">
        <v>63</v>
      </c>
      <c r="EB233" s="14" t="s">
        <v>63</v>
      </c>
      <c r="EC233" s="14">
        <v>45346</v>
      </c>
      <c r="ED233" s="14">
        <v>45346</v>
      </c>
      <c r="EE233" s="136" t="b">
        <f>Table4[[#This Row],[Laatst gewijzigd op]]=Table4[[#This Row],[LastModifiedOn21]]</f>
        <v>1</v>
      </c>
      <c r="EF233" s="97"/>
    </row>
    <row r="234" spans="1:136" s="15" customFormat="1" ht="12.75" customHeight="1">
      <c r="A234" s="96">
        <v>232</v>
      </c>
      <c r="B234" s="44" t="s">
        <v>4016</v>
      </c>
      <c r="C234" s="44" t="s">
        <v>4016</v>
      </c>
      <c r="D234" s="44" t="b">
        <f t="shared" si="84"/>
        <v>1</v>
      </c>
      <c r="E234" s="44" t="s">
        <v>4016</v>
      </c>
      <c r="F234" s="44" t="s">
        <v>4016</v>
      </c>
      <c r="G234" s="44" t="s">
        <v>4016</v>
      </c>
      <c r="H234" s="44" t="b">
        <f t="shared" si="85"/>
        <v>1</v>
      </c>
      <c r="I234" s="11" t="s">
        <v>4017</v>
      </c>
      <c r="J234" s="12">
        <v>126</v>
      </c>
      <c r="K234" s="12">
        <v>3195</v>
      </c>
      <c r="L234" s="13" t="s">
        <v>4018</v>
      </c>
      <c r="M234" s="13" t="s">
        <v>4115</v>
      </c>
      <c r="N234" s="13" t="s">
        <v>8857</v>
      </c>
      <c r="O234" s="13" t="s">
        <v>242</v>
      </c>
      <c r="P234" s="25"/>
      <c r="Q234" s="11" t="s">
        <v>10053</v>
      </c>
      <c r="R234" s="11" t="s">
        <v>4019</v>
      </c>
      <c r="S234" s="11" t="b">
        <f t="shared" si="86"/>
        <v>0</v>
      </c>
      <c r="T234" s="11" t="s">
        <v>4020</v>
      </c>
      <c r="U234" s="11" t="s">
        <v>10054</v>
      </c>
      <c r="V234" s="11" t="s">
        <v>4021</v>
      </c>
      <c r="W234" s="11" t="b">
        <f t="shared" si="87"/>
        <v>0</v>
      </c>
      <c r="X234" s="11" t="s">
        <v>4022</v>
      </c>
      <c r="Y234" s="11" t="s">
        <v>4022</v>
      </c>
      <c r="Z234" s="11" t="b">
        <f t="shared" si="88"/>
        <v>1</v>
      </c>
      <c r="AA234" s="11" t="s">
        <v>4023</v>
      </c>
      <c r="AB234" s="11" t="s">
        <v>4022</v>
      </c>
      <c r="AC234" s="11" t="s">
        <v>4022</v>
      </c>
      <c r="AD234" s="11" t="b">
        <f t="shared" si="89"/>
        <v>1</v>
      </c>
      <c r="AE234" s="11" t="s">
        <v>4024</v>
      </c>
      <c r="AF234" s="11" t="s">
        <v>4025</v>
      </c>
      <c r="AG234" s="11" t="b">
        <f t="shared" si="90"/>
        <v>0</v>
      </c>
      <c r="AH234" s="11" t="s">
        <v>4026</v>
      </c>
      <c r="AI234" s="11" t="s">
        <v>4027</v>
      </c>
      <c r="AJ234" s="11" t="s">
        <v>4027</v>
      </c>
      <c r="AK234" s="11" t="b">
        <f t="shared" si="91"/>
        <v>1</v>
      </c>
      <c r="AL234" s="23" t="s">
        <v>10055</v>
      </c>
      <c r="AM234" s="11" t="s">
        <v>4028</v>
      </c>
      <c r="AN234" s="11" t="b">
        <f t="shared" si="92"/>
        <v>0</v>
      </c>
      <c r="AO234" s="11" t="s">
        <v>10056</v>
      </c>
      <c r="AP234" s="23" t="s">
        <v>10057</v>
      </c>
      <c r="AQ234" s="11" t="s">
        <v>4029</v>
      </c>
      <c r="AR234" s="11" t="b">
        <f t="shared" si="93"/>
        <v>0</v>
      </c>
      <c r="AS234" s="11" t="s">
        <v>62</v>
      </c>
      <c r="AT234" s="11"/>
      <c r="AU234" s="11"/>
      <c r="AV234" s="11"/>
      <c r="AW234" s="11"/>
      <c r="AX234" s="12" t="s">
        <v>62</v>
      </c>
      <c r="AY234" s="11" t="s">
        <v>10058</v>
      </c>
      <c r="AZ234" s="12" t="s">
        <v>158</v>
      </c>
      <c r="BA234" s="12" t="b">
        <f t="shared" si="94"/>
        <v>0</v>
      </c>
      <c r="BB234" s="12" t="s">
        <v>63</v>
      </c>
      <c r="BC234" s="11" t="s">
        <v>10059</v>
      </c>
      <c r="BD234" s="12" t="s">
        <v>159</v>
      </c>
      <c r="BE234" s="12" t="b">
        <f t="shared" si="95"/>
        <v>0</v>
      </c>
      <c r="BF234" s="13" t="s">
        <v>4030</v>
      </c>
      <c r="BG234" s="13" t="s">
        <v>10060</v>
      </c>
      <c r="BH234" s="11" t="s">
        <v>203</v>
      </c>
      <c r="BI234" s="11" t="s">
        <v>203</v>
      </c>
      <c r="BJ234" s="11" t="b">
        <f t="shared" si="96"/>
        <v>1</v>
      </c>
      <c r="BK234" s="11" t="s">
        <v>4031</v>
      </c>
      <c r="BL234" s="11" t="s">
        <v>4031</v>
      </c>
      <c r="BM234" s="11" t="b">
        <f t="shared" si="97"/>
        <v>1</v>
      </c>
      <c r="BN234" s="11" t="s">
        <v>4032</v>
      </c>
      <c r="BO234" s="11" t="s">
        <v>4033</v>
      </c>
      <c r="BP234" s="11" t="s">
        <v>4034</v>
      </c>
      <c r="BQ234" s="11" t="b">
        <f t="shared" si="98"/>
        <v>0</v>
      </c>
      <c r="BR234" s="11" t="s">
        <v>254</v>
      </c>
      <c r="BS234" s="11" t="s">
        <v>254</v>
      </c>
      <c r="BT234" s="11" t="b">
        <f t="shared" si="99"/>
        <v>1</v>
      </c>
      <c r="BU234" s="12" t="s">
        <v>63</v>
      </c>
      <c r="BV234" s="12" t="s">
        <v>63</v>
      </c>
      <c r="BW234" s="12" t="b">
        <f t="shared" si="100"/>
        <v>1</v>
      </c>
      <c r="BX234" s="12" t="s">
        <v>63</v>
      </c>
      <c r="BY234" s="12" t="s">
        <v>63</v>
      </c>
      <c r="BZ234" s="12" t="s">
        <v>63</v>
      </c>
      <c r="CA234" s="12" t="b">
        <f t="shared" si="101"/>
        <v>1</v>
      </c>
      <c r="CB234" s="11" t="s">
        <v>254</v>
      </c>
      <c r="CC234" s="11" t="s">
        <v>254</v>
      </c>
      <c r="CD234" s="11" t="b">
        <f t="shared" si="102"/>
        <v>1</v>
      </c>
      <c r="CE234" s="12" t="s">
        <v>63</v>
      </c>
      <c r="CF234" s="12" t="s">
        <v>63</v>
      </c>
      <c r="CG234" s="12" t="b">
        <f t="shared" si="103"/>
        <v>1</v>
      </c>
      <c r="CH234" s="12" t="s">
        <v>63</v>
      </c>
      <c r="CI234" s="12" t="s">
        <v>63</v>
      </c>
      <c r="CJ234" s="12" t="s">
        <v>63</v>
      </c>
      <c r="CK234" s="12" t="b">
        <f t="shared" si="104"/>
        <v>1</v>
      </c>
      <c r="CL234" s="25"/>
      <c r="CM234" s="11" t="s">
        <v>67</v>
      </c>
      <c r="CN234" s="11" t="s">
        <v>67</v>
      </c>
      <c r="CO234" s="11" t="b">
        <f t="shared" si="105"/>
        <v>1</v>
      </c>
      <c r="CP234" s="12" t="s">
        <v>63</v>
      </c>
      <c r="CQ234" s="12" t="s">
        <v>63</v>
      </c>
      <c r="CR234" s="12" t="b">
        <f t="shared" si="106"/>
        <v>1</v>
      </c>
      <c r="CS234" s="11" t="b">
        <v>0</v>
      </c>
      <c r="CT234" s="11" t="s">
        <v>69</v>
      </c>
      <c r="CU234" s="11" t="b">
        <f t="shared" si="107"/>
        <v>1</v>
      </c>
      <c r="CV234" s="12" t="s">
        <v>93</v>
      </c>
      <c r="CW234" s="12" t="s">
        <v>93</v>
      </c>
      <c r="CX234" s="12" t="b">
        <f t="shared" si="108"/>
        <v>1</v>
      </c>
      <c r="CY234" s="25"/>
      <c r="CZ234" s="11" t="s">
        <v>71</v>
      </c>
      <c r="DA234" s="11" t="s">
        <v>71</v>
      </c>
      <c r="DB234" s="11" t="b">
        <f t="shared" si="109"/>
        <v>1</v>
      </c>
      <c r="DC234" s="11" t="s">
        <v>72</v>
      </c>
      <c r="DD234" s="12" t="s">
        <v>73</v>
      </c>
      <c r="DE234" s="12" t="s">
        <v>73</v>
      </c>
      <c r="DF234" s="13" t="b">
        <f t="shared" si="110"/>
        <v>1</v>
      </c>
      <c r="DG234" s="12" t="s">
        <v>73</v>
      </c>
      <c r="DH234" s="12" t="s">
        <v>73</v>
      </c>
      <c r="DI234" s="12" t="b">
        <f t="shared" si="111"/>
        <v>1</v>
      </c>
      <c r="DJ234" s="12" t="s">
        <v>73</v>
      </c>
      <c r="DK234" s="12" t="s">
        <v>73</v>
      </c>
      <c r="DL234" s="12" t="s">
        <v>73</v>
      </c>
      <c r="DM234" s="12" t="s">
        <v>73</v>
      </c>
      <c r="DN234" s="12" t="s">
        <v>73</v>
      </c>
      <c r="DO234" s="12" t="s">
        <v>73</v>
      </c>
      <c r="DP234" s="12" t="s">
        <v>73</v>
      </c>
      <c r="DQ234" s="12" t="s">
        <v>73</v>
      </c>
      <c r="DR234" s="12" t="s">
        <v>73</v>
      </c>
      <c r="DS234" s="12" t="s">
        <v>73</v>
      </c>
      <c r="DT234" s="12" t="s">
        <v>73</v>
      </c>
      <c r="DU234" s="25"/>
      <c r="DV234" s="11" t="s">
        <v>4035</v>
      </c>
      <c r="DW234" s="11" t="s">
        <v>4017</v>
      </c>
      <c r="DX234" s="13" t="s">
        <v>4036</v>
      </c>
      <c r="DY234" s="12" t="s">
        <v>9037</v>
      </c>
      <c r="DZ234" s="12" t="s">
        <v>9038</v>
      </c>
      <c r="EA234" s="14" t="s">
        <v>63</v>
      </c>
      <c r="EB234" s="14">
        <v>45802</v>
      </c>
      <c r="EC234" s="14">
        <v>45801</v>
      </c>
      <c r="ED234" s="14">
        <v>45801</v>
      </c>
      <c r="EE234" s="136" t="b">
        <f>Table4[[#This Row],[Laatst gewijzigd op]]=Table4[[#This Row],[LastModifiedOn21]]</f>
        <v>1</v>
      </c>
      <c r="EF234" s="97"/>
    </row>
    <row r="235" spans="1:136" s="15" customFormat="1" ht="12.75" customHeight="1">
      <c r="A235" s="96">
        <v>233</v>
      </c>
      <c r="B235" s="44" t="s">
        <v>4037</v>
      </c>
      <c r="C235" s="44" t="s">
        <v>4038</v>
      </c>
      <c r="D235" s="44" t="b">
        <f t="shared" si="84"/>
        <v>0</v>
      </c>
      <c r="E235" s="44" t="s">
        <v>4039</v>
      </c>
      <c r="F235" s="44" t="s">
        <v>4040</v>
      </c>
      <c r="G235" s="44" t="s">
        <v>4041</v>
      </c>
      <c r="H235" s="44" t="b">
        <f t="shared" si="85"/>
        <v>0</v>
      </c>
      <c r="I235" s="11" t="s">
        <v>4042</v>
      </c>
      <c r="J235" s="12">
        <v>123</v>
      </c>
      <c r="K235" s="12">
        <v>3190</v>
      </c>
      <c r="L235" s="13" t="s">
        <v>4043</v>
      </c>
      <c r="M235" s="13" t="s">
        <v>4115</v>
      </c>
      <c r="N235" s="13" t="s">
        <v>8857</v>
      </c>
      <c r="O235" s="13" t="s">
        <v>242</v>
      </c>
      <c r="P235" s="25"/>
      <c r="Q235" s="11" t="s">
        <v>4044</v>
      </c>
      <c r="R235" s="11" t="s">
        <v>4044</v>
      </c>
      <c r="S235" s="11" t="b">
        <f t="shared" si="86"/>
        <v>1</v>
      </c>
      <c r="T235" s="11" t="s">
        <v>4045</v>
      </c>
      <c r="U235" s="11" t="s">
        <v>4046</v>
      </c>
      <c r="V235" s="11" t="s">
        <v>4046</v>
      </c>
      <c r="W235" s="11" t="b">
        <f t="shared" si="87"/>
        <v>1</v>
      </c>
      <c r="X235" s="11" t="s">
        <v>4047</v>
      </c>
      <c r="Y235" s="11" t="s">
        <v>4047</v>
      </c>
      <c r="Z235" s="11" t="b">
        <f t="shared" si="88"/>
        <v>1</v>
      </c>
      <c r="AA235" s="11" t="s">
        <v>4048</v>
      </c>
      <c r="AB235" s="11" t="s">
        <v>4049</v>
      </c>
      <c r="AC235" s="11" t="s">
        <v>4049</v>
      </c>
      <c r="AD235" s="11" t="b">
        <f t="shared" si="89"/>
        <v>1</v>
      </c>
      <c r="AE235" s="23" t="s">
        <v>4050</v>
      </c>
      <c r="AF235" s="11" t="s">
        <v>4050</v>
      </c>
      <c r="AG235" s="11" t="b">
        <f t="shared" si="90"/>
        <v>1</v>
      </c>
      <c r="AH235" s="23" t="s">
        <v>4051</v>
      </c>
      <c r="AI235" s="23" t="s">
        <v>4052</v>
      </c>
      <c r="AJ235" s="11" t="s">
        <v>4052</v>
      </c>
      <c r="AK235" s="11" t="b">
        <f t="shared" si="91"/>
        <v>1</v>
      </c>
      <c r="AL235" s="23" t="s">
        <v>10061</v>
      </c>
      <c r="AM235" s="11" t="s">
        <v>4053</v>
      </c>
      <c r="AN235" s="11" t="b">
        <f t="shared" si="92"/>
        <v>0</v>
      </c>
      <c r="AO235" s="11" t="s">
        <v>9122</v>
      </c>
      <c r="AP235" s="23" t="s">
        <v>10062</v>
      </c>
      <c r="AQ235" s="11" t="s">
        <v>4054</v>
      </c>
      <c r="AR235" s="11" t="b">
        <f t="shared" si="93"/>
        <v>0</v>
      </c>
      <c r="AS235" s="11" t="s">
        <v>62</v>
      </c>
      <c r="AT235" s="11"/>
      <c r="AU235" s="11"/>
      <c r="AV235" s="11"/>
      <c r="AW235" s="11"/>
      <c r="AX235" s="12" t="s">
        <v>62</v>
      </c>
      <c r="AY235" s="11" t="s">
        <v>10063</v>
      </c>
      <c r="AZ235" s="12" t="s">
        <v>428</v>
      </c>
      <c r="BA235" s="12" t="b">
        <f t="shared" si="94"/>
        <v>0</v>
      </c>
      <c r="BB235" s="12" t="s">
        <v>63</v>
      </c>
      <c r="BC235" s="11" t="s">
        <v>10064</v>
      </c>
      <c r="BD235" s="12" t="s">
        <v>159</v>
      </c>
      <c r="BE235" s="12" t="b">
        <f t="shared" si="95"/>
        <v>0</v>
      </c>
      <c r="BF235" s="13" t="s">
        <v>4055</v>
      </c>
      <c r="BG235" s="13" t="s">
        <v>10065</v>
      </c>
      <c r="BH235" s="11" t="s">
        <v>203</v>
      </c>
      <c r="BI235" s="11" t="s">
        <v>203</v>
      </c>
      <c r="BJ235" s="11" t="b">
        <f t="shared" si="96"/>
        <v>1</v>
      </c>
      <c r="BK235" s="11" t="s">
        <v>10066</v>
      </c>
      <c r="BL235" s="11" t="s">
        <v>4056</v>
      </c>
      <c r="BM235" s="11" t="b">
        <f t="shared" si="97"/>
        <v>0</v>
      </c>
      <c r="BN235" s="11" t="s">
        <v>4057</v>
      </c>
      <c r="BO235" s="11" t="s">
        <v>4058</v>
      </c>
      <c r="BP235" s="11" t="s">
        <v>4058</v>
      </c>
      <c r="BQ235" s="11" t="b">
        <f t="shared" si="98"/>
        <v>1</v>
      </c>
      <c r="BR235" s="11" t="s">
        <v>254</v>
      </c>
      <c r="BS235" s="11" t="s">
        <v>254</v>
      </c>
      <c r="BT235" s="11" t="b">
        <f t="shared" si="99"/>
        <v>1</v>
      </c>
      <c r="BU235" s="12" t="s">
        <v>63</v>
      </c>
      <c r="BV235" s="12" t="s">
        <v>63</v>
      </c>
      <c r="BW235" s="12" t="b">
        <f t="shared" si="100"/>
        <v>1</v>
      </c>
      <c r="BX235" s="12" t="s">
        <v>63</v>
      </c>
      <c r="BY235" s="12" t="s">
        <v>63</v>
      </c>
      <c r="BZ235" s="12" t="s">
        <v>63</v>
      </c>
      <c r="CA235" s="12" t="b">
        <f t="shared" si="101"/>
        <v>1</v>
      </c>
      <c r="CB235" s="11" t="s">
        <v>254</v>
      </c>
      <c r="CC235" s="11" t="s">
        <v>254</v>
      </c>
      <c r="CD235" s="11" t="b">
        <f t="shared" si="102"/>
        <v>1</v>
      </c>
      <c r="CE235" s="12" t="s">
        <v>63</v>
      </c>
      <c r="CF235" s="12" t="s">
        <v>63</v>
      </c>
      <c r="CG235" s="12" t="b">
        <f t="shared" si="103"/>
        <v>1</v>
      </c>
      <c r="CH235" s="12" t="s">
        <v>63</v>
      </c>
      <c r="CI235" s="12" t="s">
        <v>63</v>
      </c>
      <c r="CJ235" s="12" t="s">
        <v>63</v>
      </c>
      <c r="CK235" s="12" t="b">
        <f t="shared" si="104"/>
        <v>1</v>
      </c>
      <c r="CL235" s="25"/>
      <c r="CM235" s="11" t="s">
        <v>67</v>
      </c>
      <c r="CN235" s="11" t="s">
        <v>67</v>
      </c>
      <c r="CO235" s="11" t="b">
        <f t="shared" si="105"/>
        <v>1</v>
      </c>
      <c r="CP235" s="12" t="s">
        <v>63</v>
      </c>
      <c r="CQ235" s="12" t="s">
        <v>63</v>
      </c>
      <c r="CR235" s="12" t="b">
        <f t="shared" si="106"/>
        <v>1</v>
      </c>
      <c r="CS235" s="11" t="b">
        <v>0</v>
      </c>
      <c r="CT235" s="11" t="s">
        <v>69</v>
      </c>
      <c r="CU235" s="11" t="b">
        <f t="shared" si="107"/>
        <v>1</v>
      </c>
      <c r="CV235" s="12" t="s">
        <v>4059</v>
      </c>
      <c r="CW235" s="12" t="s">
        <v>4059</v>
      </c>
      <c r="CX235" s="12" t="b">
        <f t="shared" si="108"/>
        <v>1</v>
      </c>
      <c r="CY235" s="25"/>
      <c r="CZ235" s="11" t="s">
        <v>71</v>
      </c>
      <c r="DA235" s="11" t="s">
        <v>71</v>
      </c>
      <c r="DB235" s="11" t="b">
        <f t="shared" si="109"/>
        <v>1</v>
      </c>
      <c r="DC235" s="11" t="s">
        <v>72</v>
      </c>
      <c r="DD235" s="12" t="s">
        <v>73</v>
      </c>
      <c r="DE235" s="12" t="s">
        <v>73</v>
      </c>
      <c r="DF235" s="13" t="b">
        <f t="shared" si="110"/>
        <v>1</v>
      </c>
      <c r="DG235" s="12" t="s">
        <v>73</v>
      </c>
      <c r="DH235" s="12" t="s">
        <v>73</v>
      </c>
      <c r="DI235" s="12" t="b">
        <f t="shared" si="111"/>
        <v>1</v>
      </c>
      <c r="DJ235" s="12" t="s">
        <v>73</v>
      </c>
      <c r="DK235" s="12" t="s">
        <v>73</v>
      </c>
      <c r="DL235" s="12" t="s">
        <v>73</v>
      </c>
      <c r="DM235" s="12" t="s">
        <v>73</v>
      </c>
      <c r="DN235" s="12" t="s">
        <v>73</v>
      </c>
      <c r="DO235" s="12" t="s">
        <v>73</v>
      </c>
      <c r="DP235" s="12" t="s">
        <v>73</v>
      </c>
      <c r="DQ235" s="12" t="s">
        <v>73</v>
      </c>
      <c r="DR235" s="12" t="s">
        <v>73</v>
      </c>
      <c r="DS235" s="12" t="s">
        <v>73</v>
      </c>
      <c r="DT235" s="12" t="s">
        <v>73</v>
      </c>
      <c r="DU235" s="25"/>
      <c r="DV235" s="11" t="s">
        <v>4060</v>
      </c>
      <c r="DW235" s="11" t="s">
        <v>4042</v>
      </c>
      <c r="DX235" s="13" t="s">
        <v>4061</v>
      </c>
      <c r="DY235" s="12" t="s">
        <v>9037</v>
      </c>
      <c r="DZ235" s="12" t="s">
        <v>9038</v>
      </c>
      <c r="EA235" s="14" t="s">
        <v>63</v>
      </c>
      <c r="EB235" s="14">
        <v>45802</v>
      </c>
      <c r="EC235" s="14">
        <v>45801</v>
      </c>
      <c r="ED235" s="14">
        <v>45801</v>
      </c>
      <c r="EE235" s="136" t="b">
        <f>Table4[[#This Row],[Laatst gewijzigd op]]=Table4[[#This Row],[LastModifiedOn21]]</f>
        <v>1</v>
      </c>
      <c r="EF235" s="97"/>
    </row>
    <row r="236" spans="1:136" s="15" customFormat="1" ht="12.75" customHeight="1">
      <c r="A236" s="96">
        <v>234</v>
      </c>
      <c r="B236" s="44" t="s">
        <v>4062</v>
      </c>
      <c r="C236" s="44" t="s">
        <v>4062</v>
      </c>
      <c r="D236" s="44" t="b">
        <f t="shared" si="84"/>
        <v>1</v>
      </c>
      <c r="E236" s="44" t="s">
        <v>4063</v>
      </c>
      <c r="F236" s="44" t="s">
        <v>4064</v>
      </c>
      <c r="G236" s="44" t="s">
        <v>4064</v>
      </c>
      <c r="H236" s="44" t="b">
        <f t="shared" si="85"/>
        <v>1</v>
      </c>
      <c r="I236" s="11" t="s">
        <v>4065</v>
      </c>
      <c r="J236" s="12">
        <v>127</v>
      </c>
      <c r="K236" s="12">
        <v>3182</v>
      </c>
      <c r="L236" s="13" t="s">
        <v>4066</v>
      </c>
      <c r="M236" s="13" t="s">
        <v>4115</v>
      </c>
      <c r="N236" s="13" t="s">
        <v>8857</v>
      </c>
      <c r="O236" s="13" t="s">
        <v>242</v>
      </c>
      <c r="P236" s="25"/>
      <c r="Q236" s="11" t="s">
        <v>4067</v>
      </c>
      <c r="R236" s="11" t="s">
        <v>4067</v>
      </c>
      <c r="S236" s="11" t="b">
        <f t="shared" si="86"/>
        <v>1</v>
      </c>
      <c r="T236" s="11" t="s">
        <v>4068</v>
      </c>
      <c r="U236" s="11" t="s">
        <v>4069</v>
      </c>
      <c r="V236" s="11" t="s">
        <v>4069</v>
      </c>
      <c r="W236" s="11" t="b">
        <f t="shared" si="87"/>
        <v>1</v>
      </c>
      <c r="X236" s="11" t="s">
        <v>4070</v>
      </c>
      <c r="Y236" s="11" t="s">
        <v>4070</v>
      </c>
      <c r="Z236" s="11" t="b">
        <f t="shared" si="88"/>
        <v>1</v>
      </c>
      <c r="AA236" s="11" t="s">
        <v>4070</v>
      </c>
      <c r="AB236" s="11" t="s">
        <v>4070</v>
      </c>
      <c r="AC236" s="11" t="s">
        <v>4070</v>
      </c>
      <c r="AD236" s="11" t="b">
        <f t="shared" si="89"/>
        <v>1</v>
      </c>
      <c r="AE236" s="11" t="s">
        <v>4071</v>
      </c>
      <c r="AF236" s="11" t="s">
        <v>4072</v>
      </c>
      <c r="AG236" s="11" t="b">
        <f t="shared" si="90"/>
        <v>0</v>
      </c>
      <c r="AH236" s="11" t="s">
        <v>4073</v>
      </c>
      <c r="AI236" s="23" t="s">
        <v>4074</v>
      </c>
      <c r="AJ236" s="11" t="s">
        <v>4075</v>
      </c>
      <c r="AK236" s="11" t="b">
        <f t="shared" si="91"/>
        <v>0</v>
      </c>
      <c r="AL236" s="23" t="s">
        <v>10067</v>
      </c>
      <c r="AM236" s="11" t="s">
        <v>4076</v>
      </c>
      <c r="AN236" s="11" t="b">
        <f t="shared" si="92"/>
        <v>0</v>
      </c>
      <c r="AO236" s="11" t="s">
        <v>10068</v>
      </c>
      <c r="AP236" s="23" t="s">
        <v>10069</v>
      </c>
      <c r="AQ236" s="11" t="s">
        <v>4077</v>
      </c>
      <c r="AR236" s="11" t="b">
        <f t="shared" si="93"/>
        <v>0</v>
      </c>
      <c r="AS236" s="11" t="s">
        <v>62</v>
      </c>
      <c r="AT236" s="11"/>
      <c r="AU236" s="11"/>
      <c r="AV236" s="11"/>
      <c r="AW236" s="11"/>
      <c r="AX236" s="12" t="s">
        <v>62</v>
      </c>
      <c r="AY236" s="11" t="s">
        <v>10070</v>
      </c>
      <c r="AZ236" s="12" t="s">
        <v>158</v>
      </c>
      <c r="BA236" s="12" t="b">
        <f t="shared" si="94"/>
        <v>0</v>
      </c>
      <c r="BB236" s="12" t="s">
        <v>63</v>
      </c>
      <c r="BC236" s="11" t="s">
        <v>10071</v>
      </c>
      <c r="BD236" s="12" t="s">
        <v>159</v>
      </c>
      <c r="BE236" s="12" t="b">
        <f t="shared" si="95"/>
        <v>0</v>
      </c>
      <c r="BF236" s="13" t="s">
        <v>4078</v>
      </c>
      <c r="BG236" s="13" t="s">
        <v>10072</v>
      </c>
      <c r="BH236" s="11" t="s">
        <v>203</v>
      </c>
      <c r="BI236" s="11" t="s">
        <v>203</v>
      </c>
      <c r="BJ236" s="11" t="b">
        <f t="shared" si="96"/>
        <v>1</v>
      </c>
      <c r="BK236" s="11" t="s">
        <v>4079</v>
      </c>
      <c r="BL236" s="11" t="s">
        <v>4080</v>
      </c>
      <c r="BM236" s="11" t="b">
        <f t="shared" si="97"/>
        <v>0</v>
      </c>
      <c r="BN236" s="11" t="s">
        <v>4081</v>
      </c>
      <c r="BO236" s="11" t="s">
        <v>4082</v>
      </c>
      <c r="BP236" s="11" t="s">
        <v>4083</v>
      </c>
      <c r="BQ236" s="11" t="b">
        <f t="shared" si="98"/>
        <v>0</v>
      </c>
      <c r="BR236" s="11" t="s">
        <v>203</v>
      </c>
      <c r="BS236" s="11" t="s">
        <v>203</v>
      </c>
      <c r="BT236" s="11" t="b">
        <f t="shared" si="99"/>
        <v>1</v>
      </c>
      <c r="BU236" s="11" t="s">
        <v>4084</v>
      </c>
      <c r="BV236" s="12" t="s">
        <v>4085</v>
      </c>
      <c r="BW236" s="12" t="b">
        <f t="shared" si="100"/>
        <v>0</v>
      </c>
      <c r="BX236" s="11" t="s">
        <v>4081</v>
      </c>
      <c r="BY236" s="11" t="s">
        <v>4082</v>
      </c>
      <c r="BZ236" s="12" t="s">
        <v>4083</v>
      </c>
      <c r="CA236" s="12" t="b">
        <f t="shared" si="101"/>
        <v>0</v>
      </c>
      <c r="CB236" s="11" t="s">
        <v>203</v>
      </c>
      <c r="CC236" s="11" t="s">
        <v>203</v>
      </c>
      <c r="CD236" s="11" t="b">
        <f t="shared" si="102"/>
        <v>1</v>
      </c>
      <c r="CE236" s="11" t="s">
        <v>4086</v>
      </c>
      <c r="CF236" s="12" t="s">
        <v>4087</v>
      </c>
      <c r="CG236" s="12" t="b">
        <f t="shared" si="103"/>
        <v>0</v>
      </c>
      <c r="CH236" s="11" t="s">
        <v>4081</v>
      </c>
      <c r="CI236" s="11" t="s">
        <v>4088</v>
      </c>
      <c r="CJ236" s="12" t="s">
        <v>4089</v>
      </c>
      <c r="CK236" s="12" t="b">
        <f t="shared" si="104"/>
        <v>0</v>
      </c>
      <c r="CL236" s="25"/>
      <c r="CM236" s="11" t="s">
        <v>135</v>
      </c>
      <c r="CN236" s="11" t="s">
        <v>8917</v>
      </c>
      <c r="CO236" s="11" t="b">
        <f t="shared" si="105"/>
        <v>0</v>
      </c>
      <c r="CP236" s="11" t="s">
        <v>4090</v>
      </c>
      <c r="CQ236" s="12" t="s">
        <v>4091</v>
      </c>
      <c r="CR236" s="12" t="b">
        <f t="shared" si="106"/>
        <v>0</v>
      </c>
      <c r="CS236" s="11" t="b">
        <v>0</v>
      </c>
      <c r="CT236" s="11" t="s">
        <v>114</v>
      </c>
      <c r="CU236" s="11" t="b">
        <f t="shared" si="107"/>
        <v>1</v>
      </c>
      <c r="CV236" s="12" t="s">
        <v>63</v>
      </c>
      <c r="CW236" s="12" t="s">
        <v>63</v>
      </c>
      <c r="CX236" s="12" t="b">
        <f t="shared" si="108"/>
        <v>1</v>
      </c>
      <c r="CY236" s="25"/>
      <c r="CZ236" s="11" t="s">
        <v>71</v>
      </c>
      <c r="DA236" s="11" t="s">
        <v>71</v>
      </c>
      <c r="DB236" s="11" t="b">
        <f t="shared" si="109"/>
        <v>1</v>
      </c>
      <c r="DC236" s="11" t="s">
        <v>72</v>
      </c>
      <c r="DD236" s="12" t="s">
        <v>73</v>
      </c>
      <c r="DE236" s="12" t="s">
        <v>73</v>
      </c>
      <c r="DF236" s="13" t="b">
        <f t="shared" si="110"/>
        <v>1</v>
      </c>
      <c r="DG236" s="12" t="s">
        <v>73</v>
      </c>
      <c r="DH236" s="12" t="s">
        <v>73</v>
      </c>
      <c r="DI236" s="12" t="b">
        <f t="shared" si="111"/>
        <v>1</v>
      </c>
      <c r="DJ236" s="12" t="s">
        <v>73</v>
      </c>
      <c r="DK236" s="12" t="s">
        <v>73</v>
      </c>
      <c r="DL236" s="12" t="s">
        <v>73</v>
      </c>
      <c r="DM236" s="12" t="s">
        <v>73</v>
      </c>
      <c r="DN236" s="12" t="s">
        <v>73</v>
      </c>
      <c r="DO236" s="12" t="s">
        <v>73</v>
      </c>
      <c r="DP236" s="12" t="s">
        <v>73</v>
      </c>
      <c r="DQ236" s="12" t="s">
        <v>73</v>
      </c>
      <c r="DR236" s="12" t="s">
        <v>73</v>
      </c>
      <c r="DS236" s="12" t="s">
        <v>73</v>
      </c>
      <c r="DT236" s="12" t="s">
        <v>73</v>
      </c>
      <c r="DU236" s="25"/>
      <c r="DV236" s="11" t="s">
        <v>4092</v>
      </c>
      <c r="DW236" s="11" t="s">
        <v>4065</v>
      </c>
      <c r="DX236" s="13" t="s">
        <v>4093</v>
      </c>
      <c r="DY236" s="12" t="s">
        <v>9037</v>
      </c>
      <c r="DZ236" s="12" t="s">
        <v>9038</v>
      </c>
      <c r="EA236" s="14" t="s">
        <v>63</v>
      </c>
      <c r="EB236" s="14">
        <v>45802</v>
      </c>
      <c r="EC236" s="14">
        <v>45801</v>
      </c>
      <c r="ED236" s="14">
        <v>45801</v>
      </c>
      <c r="EE236" s="136" t="b">
        <f>Table4[[#This Row],[Laatst gewijzigd op]]=Table4[[#This Row],[LastModifiedOn21]]</f>
        <v>1</v>
      </c>
      <c r="EF236" s="97"/>
    </row>
    <row r="237" spans="1:136" s="15" customFormat="1" ht="12.75" customHeight="1">
      <c r="A237" s="96">
        <v>235</v>
      </c>
      <c r="B237" s="44" t="s">
        <v>4094</v>
      </c>
      <c r="C237" s="44" t="s">
        <v>4094</v>
      </c>
      <c r="D237" s="44" t="b">
        <f t="shared" si="84"/>
        <v>1</v>
      </c>
      <c r="E237" s="44" t="s">
        <v>4095</v>
      </c>
      <c r="F237" s="44" t="s">
        <v>10073</v>
      </c>
      <c r="G237" s="44" t="s">
        <v>4096</v>
      </c>
      <c r="H237" s="44" t="b">
        <f t="shared" si="85"/>
        <v>0</v>
      </c>
      <c r="I237" s="11" t="s">
        <v>4097</v>
      </c>
      <c r="J237" s="12">
        <v>134</v>
      </c>
      <c r="K237" s="12">
        <v>3200</v>
      </c>
      <c r="L237" s="13" t="s">
        <v>4098</v>
      </c>
      <c r="M237" s="13" t="s">
        <v>4115</v>
      </c>
      <c r="N237" s="13" t="s">
        <v>8857</v>
      </c>
      <c r="O237" s="13" t="s">
        <v>242</v>
      </c>
      <c r="P237" s="25"/>
      <c r="Q237" s="11" t="s">
        <v>10074</v>
      </c>
      <c r="R237" s="11" t="s">
        <v>10075</v>
      </c>
      <c r="S237" s="11" t="b">
        <f t="shared" si="86"/>
        <v>0</v>
      </c>
      <c r="T237" s="11" t="s">
        <v>10076</v>
      </c>
      <c r="U237" s="11" t="s">
        <v>10077</v>
      </c>
      <c r="V237" s="11" t="s">
        <v>10077</v>
      </c>
      <c r="W237" s="11" t="b">
        <f t="shared" si="87"/>
        <v>1</v>
      </c>
      <c r="X237" s="11" t="s">
        <v>4100</v>
      </c>
      <c r="Y237" s="11" t="s">
        <v>4100</v>
      </c>
      <c r="Z237" s="11" t="b">
        <f t="shared" si="88"/>
        <v>1</v>
      </c>
      <c r="AA237" s="11" t="s">
        <v>4100</v>
      </c>
      <c r="AB237" s="11" t="s">
        <v>4100</v>
      </c>
      <c r="AC237" s="11" t="s">
        <v>4100</v>
      </c>
      <c r="AD237" s="11" t="b">
        <f t="shared" si="89"/>
        <v>1</v>
      </c>
      <c r="AE237" s="11" t="s">
        <v>4101</v>
      </c>
      <c r="AF237" s="11" t="s">
        <v>4101</v>
      </c>
      <c r="AG237" s="11" t="b">
        <f t="shared" si="90"/>
        <v>1</v>
      </c>
      <c r="AH237" s="11" t="s">
        <v>4102</v>
      </c>
      <c r="AI237" s="11" t="s">
        <v>4103</v>
      </c>
      <c r="AJ237" s="11" t="s">
        <v>4103</v>
      </c>
      <c r="AK237" s="11" t="b">
        <f t="shared" si="91"/>
        <v>1</v>
      </c>
      <c r="AL237" s="11" t="s">
        <v>10078</v>
      </c>
      <c r="AM237" s="11" t="s">
        <v>4104</v>
      </c>
      <c r="AN237" s="11" t="b">
        <f t="shared" si="92"/>
        <v>0</v>
      </c>
      <c r="AO237" s="11" t="s">
        <v>10079</v>
      </c>
      <c r="AP237" s="11" t="s">
        <v>10080</v>
      </c>
      <c r="AQ237" s="11" t="s">
        <v>4105</v>
      </c>
      <c r="AR237" s="11" t="b">
        <f t="shared" si="93"/>
        <v>0</v>
      </c>
      <c r="AS237" s="11" t="s">
        <v>62</v>
      </c>
      <c r="AT237" s="11"/>
      <c r="AU237" s="11"/>
      <c r="AV237" s="11"/>
      <c r="AW237" s="11"/>
      <c r="AX237" s="12" t="s">
        <v>62</v>
      </c>
      <c r="AY237" s="11" t="s">
        <v>10081</v>
      </c>
      <c r="AZ237" s="12" t="s">
        <v>158</v>
      </c>
      <c r="BA237" s="12" t="b">
        <f t="shared" si="94"/>
        <v>0</v>
      </c>
      <c r="BB237" s="12" t="s">
        <v>63</v>
      </c>
      <c r="BC237" s="11" t="s">
        <v>10082</v>
      </c>
      <c r="BD237" s="12" t="s">
        <v>159</v>
      </c>
      <c r="BE237" s="12" t="b">
        <f t="shared" si="95"/>
        <v>0</v>
      </c>
      <c r="BF237" s="13" t="s">
        <v>4106</v>
      </c>
      <c r="BG237" s="13" t="s">
        <v>10083</v>
      </c>
      <c r="BH237" s="11" t="s">
        <v>203</v>
      </c>
      <c r="BI237" s="11" t="s">
        <v>203</v>
      </c>
      <c r="BJ237" s="11" t="b">
        <f t="shared" si="96"/>
        <v>1</v>
      </c>
      <c r="BK237" s="11" t="s">
        <v>4107</v>
      </c>
      <c r="BL237" s="11" t="s">
        <v>4108</v>
      </c>
      <c r="BM237" s="11" t="b">
        <f t="shared" si="97"/>
        <v>0</v>
      </c>
      <c r="BN237" s="11" t="s">
        <v>4109</v>
      </c>
      <c r="BO237" s="11" t="s">
        <v>4110</v>
      </c>
      <c r="BP237" s="11" t="s">
        <v>4110</v>
      </c>
      <c r="BQ237" s="11" t="b">
        <f t="shared" si="98"/>
        <v>1</v>
      </c>
      <c r="BR237" s="11" t="s">
        <v>254</v>
      </c>
      <c r="BS237" s="11" t="s">
        <v>254</v>
      </c>
      <c r="BT237" s="11" t="b">
        <f t="shared" si="99"/>
        <v>1</v>
      </c>
      <c r="BU237" s="12" t="s">
        <v>63</v>
      </c>
      <c r="BV237" s="12" t="s">
        <v>63</v>
      </c>
      <c r="BW237" s="12" t="b">
        <f t="shared" si="100"/>
        <v>1</v>
      </c>
      <c r="BX237" s="12" t="s">
        <v>63</v>
      </c>
      <c r="BY237" s="12" t="s">
        <v>63</v>
      </c>
      <c r="BZ237" s="12" t="s">
        <v>63</v>
      </c>
      <c r="CA237" s="12" t="b">
        <f t="shared" si="101"/>
        <v>1</v>
      </c>
      <c r="CB237" s="11" t="s">
        <v>254</v>
      </c>
      <c r="CC237" s="11" t="s">
        <v>254</v>
      </c>
      <c r="CD237" s="11" t="b">
        <f t="shared" si="102"/>
        <v>1</v>
      </c>
      <c r="CE237" s="12" t="s">
        <v>63</v>
      </c>
      <c r="CF237" s="12" t="s">
        <v>63</v>
      </c>
      <c r="CG237" s="12" t="b">
        <f t="shared" si="103"/>
        <v>1</v>
      </c>
      <c r="CH237" s="12" t="s">
        <v>63</v>
      </c>
      <c r="CI237" s="12" t="s">
        <v>63</v>
      </c>
      <c r="CJ237" s="12" t="s">
        <v>63</v>
      </c>
      <c r="CK237" s="12" t="b">
        <f t="shared" si="104"/>
        <v>1</v>
      </c>
      <c r="CL237" s="25"/>
      <c r="CM237" s="11" t="s">
        <v>135</v>
      </c>
      <c r="CN237" s="11" t="s">
        <v>8917</v>
      </c>
      <c r="CO237" s="11" t="b">
        <f t="shared" si="105"/>
        <v>0</v>
      </c>
      <c r="CP237" s="11" t="s">
        <v>4111</v>
      </c>
      <c r="CQ237" s="12" t="s">
        <v>4112</v>
      </c>
      <c r="CR237" s="12" t="b">
        <f t="shared" si="106"/>
        <v>0</v>
      </c>
      <c r="CS237" s="11" t="b">
        <v>0</v>
      </c>
      <c r="CT237" s="11" t="s">
        <v>114</v>
      </c>
      <c r="CU237" s="11" t="b">
        <f t="shared" si="107"/>
        <v>1</v>
      </c>
      <c r="CV237" s="12" t="s">
        <v>63</v>
      </c>
      <c r="CW237" s="12" t="s">
        <v>63</v>
      </c>
      <c r="CX237" s="12" t="b">
        <f t="shared" si="108"/>
        <v>1</v>
      </c>
      <c r="CY237" s="25"/>
      <c r="CZ237" s="11" t="s">
        <v>71</v>
      </c>
      <c r="DA237" s="11" t="s">
        <v>71</v>
      </c>
      <c r="DB237" s="11" t="b">
        <f t="shared" si="109"/>
        <v>1</v>
      </c>
      <c r="DC237" s="11" t="s">
        <v>72</v>
      </c>
      <c r="DD237" s="12" t="s">
        <v>73</v>
      </c>
      <c r="DE237" s="12" t="s">
        <v>73</v>
      </c>
      <c r="DF237" s="13" t="b">
        <f t="shared" si="110"/>
        <v>1</v>
      </c>
      <c r="DG237" s="12" t="s">
        <v>73</v>
      </c>
      <c r="DH237" s="12" t="s">
        <v>73</v>
      </c>
      <c r="DI237" s="12" t="b">
        <f t="shared" si="111"/>
        <v>1</v>
      </c>
      <c r="DJ237" s="12" t="s">
        <v>73</v>
      </c>
      <c r="DK237" s="12" t="s">
        <v>73</v>
      </c>
      <c r="DL237" s="12" t="s">
        <v>73</v>
      </c>
      <c r="DM237" s="12" t="s">
        <v>73</v>
      </c>
      <c r="DN237" s="12" t="s">
        <v>73</v>
      </c>
      <c r="DO237" s="12" t="s">
        <v>73</v>
      </c>
      <c r="DP237" s="12" t="s">
        <v>73</v>
      </c>
      <c r="DQ237" s="12" t="s">
        <v>73</v>
      </c>
      <c r="DR237" s="12" t="s">
        <v>73</v>
      </c>
      <c r="DS237" s="12" t="s">
        <v>73</v>
      </c>
      <c r="DT237" s="12" t="s">
        <v>73</v>
      </c>
      <c r="DU237" s="25"/>
      <c r="DV237" s="11" t="s">
        <v>4113</v>
      </c>
      <c r="DW237" s="11" t="s">
        <v>10084</v>
      </c>
      <c r="DX237" s="13" t="s">
        <v>4114</v>
      </c>
      <c r="DY237" s="12" t="s">
        <v>9037</v>
      </c>
      <c r="DZ237" s="12" t="s">
        <v>9038</v>
      </c>
      <c r="EA237" s="14" t="s">
        <v>63</v>
      </c>
      <c r="EB237" s="14">
        <v>44702</v>
      </c>
      <c r="EC237" s="14">
        <v>45346</v>
      </c>
      <c r="ED237" s="14">
        <v>45346</v>
      </c>
      <c r="EE237" s="136" t="b">
        <f>Table4[[#This Row],[Laatst gewijzigd op]]=Table4[[#This Row],[LastModifiedOn21]]</f>
        <v>1</v>
      </c>
      <c r="EF237" s="97"/>
    </row>
    <row r="238" spans="1:136" s="15" customFormat="1" ht="12.75" customHeight="1">
      <c r="A238" s="96">
        <v>236</v>
      </c>
      <c r="B238" s="44" t="s">
        <v>4115</v>
      </c>
      <c r="C238" s="44" t="s">
        <v>4115</v>
      </c>
      <c r="D238" s="44" t="b">
        <f t="shared" si="84"/>
        <v>1</v>
      </c>
      <c r="E238" s="44" t="s">
        <v>4116</v>
      </c>
      <c r="F238" s="44" t="s">
        <v>242</v>
      </c>
      <c r="G238" s="44" t="s">
        <v>4117</v>
      </c>
      <c r="H238" s="44" t="b">
        <f t="shared" si="85"/>
        <v>0</v>
      </c>
      <c r="I238" s="11" t="s">
        <v>4118</v>
      </c>
      <c r="J238" s="12">
        <v>135</v>
      </c>
      <c r="K238" s="12">
        <v>3201</v>
      </c>
      <c r="L238" s="13" t="s">
        <v>4119</v>
      </c>
      <c r="M238" s="13" t="s">
        <v>4115</v>
      </c>
      <c r="N238" s="13" t="s">
        <v>8857</v>
      </c>
      <c r="O238" s="13" t="s">
        <v>242</v>
      </c>
      <c r="P238" s="25"/>
      <c r="Q238" s="11" t="s">
        <v>4120</v>
      </c>
      <c r="R238" s="11" t="s">
        <v>4120</v>
      </c>
      <c r="S238" s="11" t="b">
        <f t="shared" si="86"/>
        <v>1</v>
      </c>
      <c r="T238" s="11" t="s">
        <v>4121</v>
      </c>
      <c r="U238" s="11" t="s">
        <v>4122</v>
      </c>
      <c r="V238" s="11" t="s">
        <v>4122</v>
      </c>
      <c r="W238" s="11" t="b">
        <f t="shared" si="87"/>
        <v>1</v>
      </c>
      <c r="X238" s="11" t="s">
        <v>4123</v>
      </c>
      <c r="Y238" s="11" t="s">
        <v>4123</v>
      </c>
      <c r="Z238" s="11" t="b">
        <f t="shared" si="88"/>
        <v>1</v>
      </c>
      <c r="AA238" s="11" t="s">
        <v>4123</v>
      </c>
      <c r="AB238" s="11" t="s">
        <v>4123</v>
      </c>
      <c r="AC238" s="11" t="s">
        <v>4123</v>
      </c>
      <c r="AD238" s="11" t="b">
        <f t="shared" si="89"/>
        <v>1</v>
      </c>
      <c r="AE238" s="11" t="s">
        <v>4124</v>
      </c>
      <c r="AF238" s="11" t="s">
        <v>4124</v>
      </c>
      <c r="AG238" s="11" t="b">
        <f t="shared" si="90"/>
        <v>1</v>
      </c>
      <c r="AH238" s="11" t="s">
        <v>4125</v>
      </c>
      <c r="AI238" s="11" t="s">
        <v>4126</v>
      </c>
      <c r="AJ238" s="11" t="s">
        <v>4126</v>
      </c>
      <c r="AK238" s="11" t="b">
        <f t="shared" si="91"/>
        <v>1</v>
      </c>
      <c r="AL238" s="11" t="s">
        <v>10085</v>
      </c>
      <c r="AM238" s="11" t="s">
        <v>10086</v>
      </c>
      <c r="AN238" s="11" t="b">
        <f t="shared" si="92"/>
        <v>0</v>
      </c>
      <c r="AO238" s="11" t="s">
        <v>10087</v>
      </c>
      <c r="AP238" s="11" t="s">
        <v>10088</v>
      </c>
      <c r="AQ238" s="11" t="s">
        <v>10089</v>
      </c>
      <c r="AR238" s="11" t="b">
        <f t="shared" si="93"/>
        <v>0</v>
      </c>
      <c r="AS238" s="11" t="s">
        <v>62</v>
      </c>
      <c r="AT238" s="11"/>
      <c r="AU238" s="11"/>
      <c r="AV238" s="11"/>
      <c r="AW238" s="11"/>
      <c r="AX238" s="12" t="s">
        <v>62</v>
      </c>
      <c r="AY238" s="11" t="s">
        <v>10090</v>
      </c>
      <c r="AZ238" s="12" t="s">
        <v>63</v>
      </c>
      <c r="BA238" s="12" t="b">
        <f t="shared" si="94"/>
        <v>0</v>
      </c>
      <c r="BB238" s="12" t="s">
        <v>63</v>
      </c>
      <c r="BC238" s="11" t="s">
        <v>10091</v>
      </c>
      <c r="BD238" s="12" t="s">
        <v>63</v>
      </c>
      <c r="BE238" s="12" t="b">
        <f t="shared" si="95"/>
        <v>0</v>
      </c>
      <c r="BF238" s="13" t="s">
        <v>4128</v>
      </c>
      <c r="BG238" s="13" t="s">
        <v>10092</v>
      </c>
      <c r="BH238" s="11" t="s">
        <v>203</v>
      </c>
      <c r="BI238" s="11" t="s">
        <v>203</v>
      </c>
      <c r="BJ238" s="11" t="b">
        <f t="shared" si="96"/>
        <v>1</v>
      </c>
      <c r="BK238" s="11" t="s">
        <v>10093</v>
      </c>
      <c r="BL238" s="11" t="s">
        <v>10093</v>
      </c>
      <c r="BM238" s="11" t="b">
        <f t="shared" si="97"/>
        <v>1</v>
      </c>
      <c r="BN238" s="11" t="s">
        <v>10094</v>
      </c>
      <c r="BO238" s="11" t="s">
        <v>10095</v>
      </c>
      <c r="BP238" s="11" t="s">
        <v>10095</v>
      </c>
      <c r="BQ238" s="11" t="b">
        <f t="shared" si="98"/>
        <v>1</v>
      </c>
      <c r="BR238" s="11" t="s">
        <v>254</v>
      </c>
      <c r="BS238" s="11" t="s">
        <v>254</v>
      </c>
      <c r="BT238" s="11" t="b">
        <f t="shared" si="99"/>
        <v>1</v>
      </c>
      <c r="BU238" s="12" t="s">
        <v>63</v>
      </c>
      <c r="BV238" s="12" t="s">
        <v>63</v>
      </c>
      <c r="BW238" s="12" t="b">
        <f t="shared" si="100"/>
        <v>1</v>
      </c>
      <c r="BX238" s="12" t="s">
        <v>63</v>
      </c>
      <c r="BY238" s="12" t="s">
        <v>63</v>
      </c>
      <c r="BZ238" s="12" t="s">
        <v>63</v>
      </c>
      <c r="CA238" s="12" t="b">
        <f t="shared" si="101"/>
        <v>1</v>
      </c>
      <c r="CB238" s="11" t="s">
        <v>254</v>
      </c>
      <c r="CC238" s="11" t="s">
        <v>254</v>
      </c>
      <c r="CD238" s="11" t="b">
        <f t="shared" si="102"/>
        <v>1</v>
      </c>
      <c r="CE238" s="12" t="s">
        <v>63</v>
      </c>
      <c r="CF238" s="12" t="s">
        <v>63</v>
      </c>
      <c r="CG238" s="12" t="b">
        <f t="shared" si="103"/>
        <v>1</v>
      </c>
      <c r="CH238" s="12" t="s">
        <v>63</v>
      </c>
      <c r="CI238" s="12" t="s">
        <v>63</v>
      </c>
      <c r="CJ238" s="12" t="s">
        <v>63</v>
      </c>
      <c r="CK238" s="12" t="b">
        <f t="shared" si="104"/>
        <v>1</v>
      </c>
      <c r="CL238" s="25"/>
      <c r="CM238" s="11" t="s">
        <v>67</v>
      </c>
      <c r="CN238" s="11" t="s">
        <v>67</v>
      </c>
      <c r="CO238" s="11" t="b">
        <f t="shared" si="105"/>
        <v>1</v>
      </c>
      <c r="CP238" s="12" t="s">
        <v>63</v>
      </c>
      <c r="CQ238" s="12" t="s">
        <v>63</v>
      </c>
      <c r="CR238" s="12" t="b">
        <f t="shared" si="106"/>
        <v>1</v>
      </c>
      <c r="CS238" s="11" t="b">
        <v>0</v>
      </c>
      <c r="CT238" s="11" t="s">
        <v>114</v>
      </c>
      <c r="CU238" s="11" t="b">
        <f t="shared" si="107"/>
        <v>1</v>
      </c>
      <c r="CV238" s="12" t="s">
        <v>93</v>
      </c>
      <c r="CW238" s="12" t="s">
        <v>93</v>
      </c>
      <c r="CX238" s="12" t="b">
        <f t="shared" si="108"/>
        <v>1</v>
      </c>
      <c r="CY238" s="25"/>
      <c r="CZ238" s="11" t="s">
        <v>71</v>
      </c>
      <c r="DA238" s="11" t="s">
        <v>71</v>
      </c>
      <c r="DB238" s="11" t="b">
        <f t="shared" si="109"/>
        <v>1</v>
      </c>
      <c r="DC238" s="11" t="s">
        <v>72</v>
      </c>
      <c r="DD238" s="12" t="s">
        <v>73</v>
      </c>
      <c r="DE238" s="12" t="s">
        <v>73</v>
      </c>
      <c r="DF238" s="13" t="b">
        <f t="shared" si="110"/>
        <v>1</v>
      </c>
      <c r="DG238" s="12" t="s">
        <v>73</v>
      </c>
      <c r="DH238" s="12" t="s">
        <v>73</v>
      </c>
      <c r="DI238" s="12" t="b">
        <f t="shared" si="111"/>
        <v>1</v>
      </c>
      <c r="DJ238" s="12" t="s">
        <v>73</v>
      </c>
      <c r="DK238" s="12" t="s">
        <v>73</v>
      </c>
      <c r="DL238" s="12" t="s">
        <v>73</v>
      </c>
      <c r="DM238" s="12" t="s">
        <v>73</v>
      </c>
      <c r="DN238" s="12" t="s">
        <v>73</v>
      </c>
      <c r="DO238" s="12" t="s">
        <v>73</v>
      </c>
      <c r="DP238" s="12" t="s">
        <v>73</v>
      </c>
      <c r="DQ238" s="12" t="s">
        <v>73</v>
      </c>
      <c r="DR238" s="12" t="s">
        <v>73</v>
      </c>
      <c r="DS238" s="12" t="s">
        <v>73</v>
      </c>
      <c r="DT238" s="12" t="s">
        <v>73</v>
      </c>
      <c r="DU238" s="25"/>
      <c r="DV238" s="11" t="s">
        <v>4130</v>
      </c>
      <c r="DW238" s="11" t="s">
        <v>9076</v>
      </c>
      <c r="DX238" s="13" t="s">
        <v>4131</v>
      </c>
      <c r="DY238" s="12" t="s">
        <v>9037</v>
      </c>
      <c r="DZ238" s="12" t="s">
        <v>9038</v>
      </c>
      <c r="EA238" s="14" t="s">
        <v>63</v>
      </c>
      <c r="EB238" s="14">
        <v>44702</v>
      </c>
      <c r="EC238" s="14">
        <v>45801</v>
      </c>
      <c r="ED238" s="14">
        <v>45801</v>
      </c>
      <c r="EE238" s="136" t="b">
        <f>Table4[[#This Row],[Laatst gewijzigd op]]=Table4[[#This Row],[LastModifiedOn21]]</f>
        <v>1</v>
      </c>
      <c r="EF238" s="97"/>
    </row>
    <row r="239" spans="1:136" s="15" customFormat="1" ht="12.75" customHeight="1">
      <c r="A239" s="96">
        <v>237</v>
      </c>
      <c r="B239" s="44" t="s">
        <v>4132</v>
      </c>
      <c r="C239" s="44" t="s">
        <v>4132</v>
      </c>
      <c r="D239" s="44" t="b">
        <f t="shared" si="84"/>
        <v>1</v>
      </c>
      <c r="E239" s="44" t="s">
        <v>4133</v>
      </c>
      <c r="F239" s="44" t="s">
        <v>4134</v>
      </c>
      <c r="G239" s="44" t="s">
        <v>4134</v>
      </c>
      <c r="H239" s="44" t="b">
        <f t="shared" si="85"/>
        <v>1</v>
      </c>
      <c r="I239" s="11" t="s">
        <v>4135</v>
      </c>
      <c r="J239" s="12">
        <v>8607</v>
      </c>
      <c r="K239" s="12" t="s">
        <v>10096</v>
      </c>
      <c r="L239" s="13" t="s">
        <v>4136</v>
      </c>
      <c r="M239" s="13" t="s">
        <v>4115</v>
      </c>
      <c r="N239" s="13" t="s">
        <v>8857</v>
      </c>
      <c r="O239" s="13" t="s">
        <v>242</v>
      </c>
      <c r="P239" s="25"/>
      <c r="Q239" s="11" t="s">
        <v>4137</v>
      </c>
      <c r="R239" s="11" t="s">
        <v>4137</v>
      </c>
      <c r="S239" s="11" t="b">
        <f t="shared" si="86"/>
        <v>1</v>
      </c>
      <c r="T239" s="11" t="s">
        <v>4138</v>
      </c>
      <c r="U239" s="11" t="s">
        <v>4139</v>
      </c>
      <c r="V239" s="11" t="s">
        <v>4139</v>
      </c>
      <c r="W239" s="11" t="b">
        <f t="shared" si="87"/>
        <v>1</v>
      </c>
      <c r="X239" s="13" t="b">
        <v>1</v>
      </c>
      <c r="Y239" s="11" t="s">
        <v>9238</v>
      </c>
      <c r="Z239" s="11" t="b">
        <f t="shared" si="88"/>
        <v>0</v>
      </c>
      <c r="AA239" s="13" t="b">
        <v>1</v>
      </c>
      <c r="AB239" s="13" t="b">
        <v>1</v>
      </c>
      <c r="AC239" s="11" t="s">
        <v>9238</v>
      </c>
      <c r="AD239" s="11" t="b">
        <f t="shared" si="89"/>
        <v>0</v>
      </c>
      <c r="AE239" s="11" t="s">
        <v>10097</v>
      </c>
      <c r="AF239" s="11" t="s">
        <v>10097</v>
      </c>
      <c r="AG239" s="11" t="b">
        <f t="shared" si="90"/>
        <v>1</v>
      </c>
      <c r="AH239" s="11" t="s">
        <v>10098</v>
      </c>
      <c r="AI239" s="11" t="s">
        <v>10099</v>
      </c>
      <c r="AJ239" s="11" t="s">
        <v>10099</v>
      </c>
      <c r="AK239" s="11" t="b">
        <f t="shared" si="91"/>
        <v>1</v>
      </c>
      <c r="AL239" s="11"/>
      <c r="AM239" s="11" t="s">
        <v>63</v>
      </c>
      <c r="AN239" s="11" t="b">
        <f t="shared" si="92"/>
        <v>0</v>
      </c>
      <c r="AO239" s="11"/>
      <c r="AP239" s="11"/>
      <c r="AQ239" s="11" t="s">
        <v>63</v>
      </c>
      <c r="AR239" s="11" t="b">
        <f t="shared" si="93"/>
        <v>0</v>
      </c>
      <c r="AS239" s="11" t="s">
        <v>62</v>
      </c>
      <c r="AT239" s="11"/>
      <c r="AU239" s="11"/>
      <c r="AV239" s="11"/>
      <c r="AW239" s="11"/>
      <c r="AX239" s="12" t="s">
        <v>62</v>
      </c>
      <c r="AY239" s="11"/>
      <c r="AZ239" s="12" t="s">
        <v>63</v>
      </c>
      <c r="BA239" s="12" t="b">
        <f t="shared" si="94"/>
        <v>0</v>
      </c>
      <c r="BB239" s="12"/>
      <c r="BC239" s="11"/>
      <c r="BD239" s="12" t="s">
        <v>63</v>
      </c>
      <c r="BE239" s="12" t="b">
        <f t="shared" si="95"/>
        <v>0</v>
      </c>
      <c r="BF239" s="13"/>
      <c r="BG239" s="13" t="s">
        <v>63</v>
      </c>
      <c r="BH239" s="11" t="s">
        <v>203</v>
      </c>
      <c r="BI239" s="11" t="s">
        <v>203</v>
      </c>
      <c r="BJ239" s="11" t="b">
        <f t="shared" si="96"/>
        <v>1</v>
      </c>
      <c r="BK239" s="11" t="s">
        <v>4142</v>
      </c>
      <c r="BL239" s="11" t="s">
        <v>4142</v>
      </c>
      <c r="BM239" s="11" t="b">
        <f t="shared" si="97"/>
        <v>1</v>
      </c>
      <c r="BN239" s="11" t="s">
        <v>4143</v>
      </c>
      <c r="BO239" s="11" t="s">
        <v>4144</v>
      </c>
      <c r="BP239" s="11" t="s">
        <v>4144</v>
      </c>
      <c r="BQ239" s="11" t="b">
        <f t="shared" si="98"/>
        <v>1</v>
      </c>
      <c r="BR239" s="11" t="s">
        <v>10100</v>
      </c>
      <c r="BS239" s="11" t="s">
        <v>203</v>
      </c>
      <c r="BT239" s="11" t="b">
        <f t="shared" si="99"/>
        <v>0</v>
      </c>
      <c r="BU239" s="12" t="s">
        <v>4145</v>
      </c>
      <c r="BV239" s="12" t="s">
        <v>4145</v>
      </c>
      <c r="BW239" s="12" t="b">
        <f t="shared" si="100"/>
        <v>1</v>
      </c>
      <c r="BX239" s="12" t="s">
        <v>4146</v>
      </c>
      <c r="BY239" s="12" t="s">
        <v>4147</v>
      </c>
      <c r="BZ239" s="12" t="s">
        <v>4147</v>
      </c>
      <c r="CA239" s="12" t="b">
        <f t="shared" si="101"/>
        <v>1</v>
      </c>
      <c r="CB239" s="11" t="s">
        <v>10100</v>
      </c>
      <c r="CC239" s="11" t="s">
        <v>203</v>
      </c>
      <c r="CD239" s="11" t="b">
        <f t="shared" si="102"/>
        <v>0</v>
      </c>
      <c r="CE239" s="12" t="s">
        <v>4148</v>
      </c>
      <c r="CF239" s="12" t="s">
        <v>4148</v>
      </c>
      <c r="CG239" s="12" t="b">
        <f t="shared" si="103"/>
        <v>1</v>
      </c>
      <c r="CH239" s="12" t="s">
        <v>4149</v>
      </c>
      <c r="CI239" s="12" t="s">
        <v>4150</v>
      </c>
      <c r="CJ239" s="12" t="s">
        <v>4150</v>
      </c>
      <c r="CK239" s="12" t="b">
        <f t="shared" si="104"/>
        <v>1</v>
      </c>
      <c r="CL239" s="25"/>
      <c r="CM239" s="11" t="s">
        <v>938</v>
      </c>
      <c r="CN239" s="11" t="s">
        <v>4151</v>
      </c>
      <c r="CO239" s="11" t="b">
        <f t="shared" si="105"/>
        <v>1</v>
      </c>
      <c r="CP239" s="12" t="s">
        <v>63</v>
      </c>
      <c r="CQ239" s="12" t="s">
        <v>63</v>
      </c>
      <c r="CR239" s="12" t="b">
        <f t="shared" si="106"/>
        <v>1</v>
      </c>
      <c r="CS239" s="11" t="b">
        <v>0</v>
      </c>
      <c r="CT239" s="11" t="s">
        <v>69</v>
      </c>
      <c r="CU239" s="11" t="b">
        <f t="shared" si="107"/>
        <v>1</v>
      </c>
      <c r="CV239" s="12" t="s">
        <v>63</v>
      </c>
      <c r="CW239" s="12" t="s">
        <v>63</v>
      </c>
      <c r="CX239" s="12" t="b">
        <f t="shared" si="108"/>
        <v>1</v>
      </c>
      <c r="CY239" s="25"/>
      <c r="CZ239" s="11" t="s">
        <v>211</v>
      </c>
      <c r="DA239" s="11" t="s">
        <v>211</v>
      </c>
      <c r="DB239" s="11" t="b">
        <f t="shared" si="109"/>
        <v>1</v>
      </c>
      <c r="DC239" s="11" t="s">
        <v>72</v>
      </c>
      <c r="DD239" s="12" t="s">
        <v>73</v>
      </c>
      <c r="DE239" s="12" t="s">
        <v>73</v>
      </c>
      <c r="DF239" s="13" t="b">
        <f t="shared" si="110"/>
        <v>1</v>
      </c>
      <c r="DG239" s="12" t="s">
        <v>73</v>
      </c>
      <c r="DH239" s="12" t="s">
        <v>73</v>
      </c>
      <c r="DI239" s="12" t="b">
        <f t="shared" si="111"/>
        <v>1</v>
      </c>
      <c r="DJ239" s="12" t="s">
        <v>73</v>
      </c>
      <c r="DK239" s="12" t="s">
        <v>73</v>
      </c>
      <c r="DL239" s="12" t="s">
        <v>73</v>
      </c>
      <c r="DM239" s="12" t="s">
        <v>73</v>
      </c>
      <c r="DN239" s="12" t="s">
        <v>73</v>
      </c>
      <c r="DO239" s="12" t="s">
        <v>73</v>
      </c>
      <c r="DP239" s="12" t="s">
        <v>73</v>
      </c>
      <c r="DQ239" s="12" t="s">
        <v>73</v>
      </c>
      <c r="DR239" s="12" t="s">
        <v>73</v>
      </c>
      <c r="DS239" s="12" t="s">
        <v>73</v>
      </c>
      <c r="DT239" s="12" t="s">
        <v>73</v>
      </c>
      <c r="DU239" s="25"/>
      <c r="DV239" s="11" t="s">
        <v>4152</v>
      </c>
      <c r="DW239" s="11" t="s">
        <v>4135</v>
      </c>
      <c r="DX239" s="13" t="s">
        <v>4153</v>
      </c>
      <c r="DY239" s="12" t="s">
        <v>10101</v>
      </c>
      <c r="DZ239" s="12" t="s">
        <v>10102</v>
      </c>
      <c r="EA239" s="14">
        <v>45802</v>
      </c>
      <c r="EB239" s="14">
        <v>45802</v>
      </c>
      <c r="EC239" s="14">
        <v>45801</v>
      </c>
      <c r="ED239" s="14">
        <v>45801</v>
      </c>
      <c r="EE239" s="136" t="b">
        <f>Table4[[#This Row],[Laatst gewijzigd op]]=Table4[[#This Row],[LastModifiedOn21]]</f>
        <v>1</v>
      </c>
      <c r="EF239" s="97"/>
    </row>
    <row r="240" spans="1:136" s="15" customFormat="1" ht="12.75" customHeight="1">
      <c r="A240" s="96">
        <v>238</v>
      </c>
      <c r="B240" s="44" t="s">
        <v>4155</v>
      </c>
      <c r="C240" s="44" t="s">
        <v>4155</v>
      </c>
      <c r="D240" s="44" t="b">
        <f t="shared" si="84"/>
        <v>1</v>
      </c>
      <c r="E240" s="44" t="s">
        <v>4156</v>
      </c>
      <c r="F240" s="44" t="s">
        <v>4157</v>
      </c>
      <c r="G240" s="44" t="s">
        <v>4157</v>
      </c>
      <c r="H240" s="44" t="b">
        <f t="shared" si="85"/>
        <v>1</v>
      </c>
      <c r="I240" s="11" t="s">
        <v>4158</v>
      </c>
      <c r="J240" s="12">
        <v>8608</v>
      </c>
      <c r="K240" s="12" t="s">
        <v>10096</v>
      </c>
      <c r="L240" s="13" t="s">
        <v>4159</v>
      </c>
      <c r="M240" s="13" t="s">
        <v>4115</v>
      </c>
      <c r="N240" s="13" t="s">
        <v>8857</v>
      </c>
      <c r="O240" s="13" t="s">
        <v>242</v>
      </c>
      <c r="P240" s="25"/>
      <c r="Q240" s="11" t="s">
        <v>4160</v>
      </c>
      <c r="R240" s="11" t="s">
        <v>4160</v>
      </c>
      <c r="S240" s="11" t="b">
        <f t="shared" si="86"/>
        <v>1</v>
      </c>
      <c r="T240" s="11" t="s">
        <v>4161</v>
      </c>
      <c r="U240" s="11" t="s">
        <v>4162</v>
      </c>
      <c r="V240" s="11" t="s">
        <v>4162</v>
      </c>
      <c r="W240" s="11" t="b">
        <f t="shared" si="87"/>
        <v>1</v>
      </c>
      <c r="X240" s="13" t="b">
        <v>1</v>
      </c>
      <c r="Y240" s="11" t="s">
        <v>9238</v>
      </c>
      <c r="Z240" s="11" t="b">
        <f t="shared" si="88"/>
        <v>0</v>
      </c>
      <c r="AA240" s="13" t="b">
        <v>1</v>
      </c>
      <c r="AB240" s="13" t="b">
        <v>1</v>
      </c>
      <c r="AC240" s="11" t="s">
        <v>9238</v>
      </c>
      <c r="AD240" s="11" t="b">
        <f t="shared" si="89"/>
        <v>0</v>
      </c>
      <c r="AE240" s="11" t="s">
        <v>10103</v>
      </c>
      <c r="AF240" s="11" t="s">
        <v>10103</v>
      </c>
      <c r="AG240" s="11" t="b">
        <f t="shared" si="90"/>
        <v>1</v>
      </c>
      <c r="AH240" s="11" t="s">
        <v>10104</v>
      </c>
      <c r="AI240" s="11" t="s">
        <v>10105</v>
      </c>
      <c r="AJ240" s="11" t="s">
        <v>10105</v>
      </c>
      <c r="AK240" s="11" t="b">
        <f t="shared" si="91"/>
        <v>1</v>
      </c>
      <c r="AL240" s="11"/>
      <c r="AM240" s="11" t="s">
        <v>63</v>
      </c>
      <c r="AN240" s="11" t="b">
        <f t="shared" si="92"/>
        <v>0</v>
      </c>
      <c r="AO240" s="11"/>
      <c r="AP240" s="11"/>
      <c r="AQ240" s="11" t="s">
        <v>63</v>
      </c>
      <c r="AR240" s="11" t="b">
        <f t="shared" si="93"/>
        <v>0</v>
      </c>
      <c r="AS240" s="11" t="s">
        <v>62</v>
      </c>
      <c r="AT240" s="11"/>
      <c r="AU240" s="11"/>
      <c r="AV240" s="11"/>
      <c r="AW240" s="11"/>
      <c r="AX240" s="12" t="s">
        <v>62</v>
      </c>
      <c r="AY240" s="11"/>
      <c r="AZ240" s="12">
        <v>0</v>
      </c>
      <c r="BA240" s="12" t="b">
        <f t="shared" si="94"/>
        <v>1</v>
      </c>
      <c r="BB240" s="12"/>
      <c r="BC240" s="11"/>
      <c r="BD240" s="12" t="s">
        <v>63</v>
      </c>
      <c r="BE240" s="12" t="b">
        <f t="shared" si="95"/>
        <v>0</v>
      </c>
      <c r="BF240" s="13"/>
      <c r="BG240" s="13" t="s">
        <v>63</v>
      </c>
      <c r="BH240" s="11" t="s">
        <v>203</v>
      </c>
      <c r="BI240" s="11" t="s">
        <v>203</v>
      </c>
      <c r="BJ240" s="11" t="b">
        <f t="shared" si="96"/>
        <v>1</v>
      </c>
      <c r="BK240" s="11" t="s">
        <v>4164</v>
      </c>
      <c r="BL240" s="11" t="s">
        <v>4164</v>
      </c>
      <c r="BM240" s="11" t="b">
        <f t="shared" si="97"/>
        <v>1</v>
      </c>
      <c r="BN240" s="11" t="s">
        <v>4165</v>
      </c>
      <c r="BO240" s="11" t="s">
        <v>4166</v>
      </c>
      <c r="BP240" s="11" t="s">
        <v>4166</v>
      </c>
      <c r="BQ240" s="11" t="b">
        <f t="shared" si="98"/>
        <v>1</v>
      </c>
      <c r="BR240" s="11" t="s">
        <v>10100</v>
      </c>
      <c r="BS240" s="11" t="s">
        <v>203</v>
      </c>
      <c r="BT240" s="11" t="b">
        <f t="shared" si="99"/>
        <v>0</v>
      </c>
      <c r="BU240" s="12" t="s">
        <v>4167</v>
      </c>
      <c r="BV240" s="12" t="s">
        <v>4167</v>
      </c>
      <c r="BW240" s="12" t="b">
        <f t="shared" si="100"/>
        <v>1</v>
      </c>
      <c r="BX240" s="12" t="s">
        <v>4168</v>
      </c>
      <c r="BY240" s="12" t="s">
        <v>4169</v>
      </c>
      <c r="BZ240" s="12" t="s">
        <v>4169</v>
      </c>
      <c r="CA240" s="12" t="b">
        <f t="shared" si="101"/>
        <v>1</v>
      </c>
      <c r="CB240" s="11" t="s">
        <v>10100</v>
      </c>
      <c r="CC240" s="11" t="s">
        <v>203</v>
      </c>
      <c r="CD240" s="11" t="b">
        <f t="shared" si="102"/>
        <v>0</v>
      </c>
      <c r="CE240" s="12" t="s">
        <v>4170</v>
      </c>
      <c r="CF240" s="12" t="s">
        <v>4170</v>
      </c>
      <c r="CG240" s="12" t="b">
        <f t="shared" si="103"/>
        <v>1</v>
      </c>
      <c r="CH240" s="12" t="s">
        <v>4171</v>
      </c>
      <c r="CI240" s="12" t="s">
        <v>4172</v>
      </c>
      <c r="CJ240" s="12" t="s">
        <v>4172</v>
      </c>
      <c r="CK240" s="12" t="b">
        <f t="shared" si="104"/>
        <v>1</v>
      </c>
      <c r="CL240" s="25"/>
      <c r="CM240" s="11" t="s">
        <v>938</v>
      </c>
      <c r="CN240" s="11" t="s">
        <v>4151</v>
      </c>
      <c r="CO240" s="11" t="b">
        <f t="shared" si="105"/>
        <v>1</v>
      </c>
      <c r="CP240" s="12" t="s">
        <v>63</v>
      </c>
      <c r="CQ240" s="12" t="s">
        <v>63</v>
      </c>
      <c r="CR240" s="12" t="b">
        <f t="shared" si="106"/>
        <v>1</v>
      </c>
      <c r="CS240" s="11" t="b">
        <v>0</v>
      </c>
      <c r="CT240" s="11" t="s">
        <v>69</v>
      </c>
      <c r="CU240" s="11" t="b">
        <f t="shared" si="107"/>
        <v>1</v>
      </c>
      <c r="CV240" s="12" t="s">
        <v>63</v>
      </c>
      <c r="CW240" s="12" t="s">
        <v>63</v>
      </c>
      <c r="CX240" s="12" t="b">
        <f t="shared" si="108"/>
        <v>1</v>
      </c>
      <c r="CY240" s="25"/>
      <c r="CZ240" s="11" t="s">
        <v>211</v>
      </c>
      <c r="DA240" s="11" t="s">
        <v>211</v>
      </c>
      <c r="DB240" s="11" t="b">
        <f t="shared" si="109"/>
        <v>1</v>
      </c>
      <c r="DC240" s="11" t="s">
        <v>72</v>
      </c>
      <c r="DD240" s="12" t="s">
        <v>73</v>
      </c>
      <c r="DE240" s="12" t="s">
        <v>73</v>
      </c>
      <c r="DF240" s="13" t="b">
        <f t="shared" si="110"/>
        <v>1</v>
      </c>
      <c r="DG240" s="12" t="s">
        <v>73</v>
      </c>
      <c r="DH240" s="12" t="s">
        <v>73</v>
      </c>
      <c r="DI240" s="12" t="b">
        <f t="shared" si="111"/>
        <v>1</v>
      </c>
      <c r="DJ240" s="12" t="s">
        <v>73</v>
      </c>
      <c r="DK240" s="12" t="s">
        <v>73</v>
      </c>
      <c r="DL240" s="12" t="s">
        <v>73</v>
      </c>
      <c r="DM240" s="12" t="s">
        <v>73</v>
      </c>
      <c r="DN240" s="12" t="s">
        <v>73</v>
      </c>
      <c r="DO240" s="12" t="s">
        <v>73</v>
      </c>
      <c r="DP240" s="12" t="s">
        <v>73</v>
      </c>
      <c r="DQ240" s="12" t="s">
        <v>73</v>
      </c>
      <c r="DR240" s="12" t="s">
        <v>73</v>
      </c>
      <c r="DS240" s="12" t="s">
        <v>73</v>
      </c>
      <c r="DT240" s="12" t="s">
        <v>73</v>
      </c>
      <c r="DU240" s="25"/>
      <c r="DV240" s="11" t="s">
        <v>4173</v>
      </c>
      <c r="DW240" s="11" t="s">
        <v>4158</v>
      </c>
      <c r="DX240" s="13" t="s">
        <v>4174</v>
      </c>
      <c r="DY240" s="12" t="s">
        <v>10101</v>
      </c>
      <c r="DZ240" s="12" t="s">
        <v>10102</v>
      </c>
      <c r="EA240" s="14">
        <v>45802</v>
      </c>
      <c r="EB240" s="14">
        <v>45802</v>
      </c>
      <c r="EC240" s="14">
        <v>45801</v>
      </c>
      <c r="ED240" s="14">
        <v>45801</v>
      </c>
      <c r="EE240" s="136" t="b">
        <f>Table4[[#This Row],[Laatst gewijzigd op]]=Table4[[#This Row],[LastModifiedOn21]]</f>
        <v>1</v>
      </c>
      <c r="EF240" s="97"/>
    </row>
    <row r="241" spans="1:136" s="15" customFormat="1" ht="12.75" customHeight="1">
      <c r="A241" s="95">
        <v>239</v>
      </c>
      <c r="B241" s="70" t="s">
        <v>10106</v>
      </c>
      <c r="C241" s="70" t="s">
        <v>10106</v>
      </c>
      <c r="D241" s="44" t="b">
        <f t="shared" si="84"/>
        <v>1</v>
      </c>
      <c r="E241" s="70" t="s">
        <v>10107</v>
      </c>
      <c r="F241" s="70" t="s">
        <v>10108</v>
      </c>
      <c r="G241" s="70" t="s">
        <v>10108</v>
      </c>
      <c r="H241" s="44" t="b">
        <f t="shared" si="85"/>
        <v>1</v>
      </c>
      <c r="I241" s="71"/>
      <c r="J241" s="71"/>
      <c r="K241" s="71"/>
      <c r="L241" s="71"/>
      <c r="M241" s="71"/>
      <c r="N241" s="71"/>
      <c r="O241" s="71"/>
      <c r="P241" s="72"/>
      <c r="Q241" s="60"/>
      <c r="R241" s="60"/>
      <c r="S241" s="11" t="b">
        <f t="shared" si="86"/>
        <v>1</v>
      </c>
      <c r="T241" s="71"/>
      <c r="U241" s="71"/>
      <c r="V241" s="71"/>
      <c r="W241" s="11" t="b">
        <f t="shared" si="87"/>
        <v>1</v>
      </c>
      <c r="X241" s="71"/>
      <c r="Y241" s="71"/>
      <c r="Z241" s="11" t="b">
        <f t="shared" si="88"/>
        <v>1</v>
      </c>
      <c r="AA241" s="71"/>
      <c r="AB241" s="71"/>
      <c r="AC241" s="71"/>
      <c r="AD241" s="11" t="b">
        <f t="shared" si="89"/>
        <v>1</v>
      </c>
      <c r="AE241" s="71"/>
      <c r="AF241" s="71"/>
      <c r="AG241" s="11" t="b">
        <f t="shared" si="90"/>
        <v>1</v>
      </c>
      <c r="AH241" s="71"/>
      <c r="AI241" s="71"/>
      <c r="AJ241" s="71"/>
      <c r="AK241" s="11" t="b">
        <f t="shared" si="91"/>
        <v>1</v>
      </c>
      <c r="AL241" s="71"/>
      <c r="AM241" s="71"/>
      <c r="AN241" s="11" t="b">
        <f t="shared" si="92"/>
        <v>1</v>
      </c>
      <c r="AO241" s="71"/>
      <c r="AP241" s="71"/>
      <c r="AQ241" s="71"/>
      <c r="AR241" s="11" t="b">
        <f t="shared" si="93"/>
        <v>1</v>
      </c>
      <c r="AS241" s="71"/>
      <c r="AT241" s="71"/>
      <c r="AU241" s="71"/>
      <c r="AV241" s="71"/>
      <c r="AW241" s="71"/>
      <c r="AX241" s="71"/>
      <c r="AY241" s="71"/>
      <c r="AZ241" s="71"/>
      <c r="BA241" s="12" t="b">
        <f t="shared" si="94"/>
        <v>1</v>
      </c>
      <c r="BB241" s="71"/>
      <c r="BC241" s="71"/>
      <c r="BD241" s="71"/>
      <c r="BE241" s="12" t="b">
        <f t="shared" si="95"/>
        <v>1</v>
      </c>
      <c r="BF241" s="71"/>
      <c r="BG241" s="71"/>
      <c r="BH241" s="71"/>
      <c r="BI241" s="71"/>
      <c r="BJ241" s="11" t="b">
        <f t="shared" si="96"/>
        <v>1</v>
      </c>
      <c r="BK241" s="71"/>
      <c r="BL241" s="71"/>
      <c r="BM241" s="11" t="b">
        <f t="shared" si="97"/>
        <v>1</v>
      </c>
      <c r="BN241" s="71"/>
      <c r="BO241" s="71"/>
      <c r="BP241" s="71"/>
      <c r="BQ241" s="11" t="b">
        <f t="shared" si="98"/>
        <v>1</v>
      </c>
      <c r="BR241" s="71"/>
      <c r="BS241" s="71"/>
      <c r="BT241" s="11" t="b">
        <f t="shared" si="99"/>
        <v>1</v>
      </c>
      <c r="BU241" s="71"/>
      <c r="BV241" s="71"/>
      <c r="BW241" s="12" t="b">
        <f t="shared" si="100"/>
        <v>1</v>
      </c>
      <c r="BX241" s="71"/>
      <c r="BY241" s="71"/>
      <c r="BZ241" s="71"/>
      <c r="CA241" s="12" t="b">
        <f t="shared" si="101"/>
        <v>1</v>
      </c>
      <c r="CB241" s="71"/>
      <c r="CC241" s="71"/>
      <c r="CD241" s="11" t="b">
        <f t="shared" si="102"/>
        <v>1</v>
      </c>
      <c r="CE241" s="71"/>
      <c r="CF241" s="71"/>
      <c r="CG241" s="12" t="b">
        <f t="shared" si="103"/>
        <v>1</v>
      </c>
      <c r="CH241" s="60"/>
      <c r="CI241" s="71"/>
      <c r="CJ241" s="71"/>
      <c r="CK241" s="12" t="b">
        <f t="shared" si="104"/>
        <v>1</v>
      </c>
      <c r="CL241" s="72"/>
      <c r="CM241" s="60"/>
      <c r="CN241" s="60"/>
      <c r="CO241" s="11" t="b">
        <f t="shared" si="105"/>
        <v>1</v>
      </c>
      <c r="CP241" s="60"/>
      <c r="CQ241" s="60"/>
      <c r="CR241" s="12" t="b">
        <f t="shared" si="106"/>
        <v>1</v>
      </c>
      <c r="CS241" s="60"/>
      <c r="CT241" s="60"/>
      <c r="CU241" s="11" t="b">
        <f t="shared" si="107"/>
        <v>1</v>
      </c>
      <c r="CV241" s="61"/>
      <c r="CW241" s="61"/>
      <c r="CX241" s="12" t="b">
        <f t="shared" si="108"/>
        <v>1</v>
      </c>
      <c r="CY241" s="73"/>
      <c r="CZ241" s="60"/>
      <c r="DA241" s="60"/>
      <c r="DB241" s="11" t="b">
        <f t="shared" si="109"/>
        <v>1</v>
      </c>
      <c r="DC241" s="60"/>
      <c r="DD241" s="60"/>
      <c r="DE241" s="60"/>
      <c r="DF241" s="13" t="b">
        <f t="shared" si="110"/>
        <v>1</v>
      </c>
      <c r="DG241" s="60"/>
      <c r="DH241" s="60"/>
      <c r="DI241" s="12" t="b">
        <f t="shared" si="111"/>
        <v>1</v>
      </c>
      <c r="DJ241" s="60"/>
      <c r="DK241" s="60"/>
      <c r="DL241" s="60"/>
      <c r="DM241" s="60"/>
      <c r="DN241" s="60"/>
      <c r="DO241" s="60"/>
      <c r="DP241" s="60"/>
      <c r="DQ241" s="60"/>
      <c r="DR241" s="60"/>
      <c r="DS241" s="60"/>
      <c r="DT241" s="60"/>
      <c r="DU241" s="74"/>
      <c r="DV241" s="60"/>
      <c r="DW241" s="60"/>
      <c r="DX241" s="60"/>
      <c r="DY241" s="61"/>
      <c r="DZ241" s="61"/>
      <c r="EA241" s="62"/>
      <c r="EB241" s="62"/>
      <c r="EC241" s="62" t="e">
        <v>#N/A</v>
      </c>
      <c r="ED241" s="62" t="e">
        <v>#N/A</v>
      </c>
      <c r="EE241" s="138" t="e">
        <f>Table4[[#This Row],[Laatst gewijzigd op]]=Table4[[#This Row],[LastModifiedOn21]]</f>
        <v>#N/A</v>
      </c>
      <c r="EF241" s="97"/>
    </row>
    <row r="242" spans="1:136" s="15" customFormat="1" ht="12.75" customHeight="1">
      <c r="A242" s="96">
        <v>240</v>
      </c>
      <c r="B242" s="44" t="s">
        <v>4175</v>
      </c>
      <c r="C242" s="44" t="s">
        <v>4175</v>
      </c>
      <c r="D242" s="44" t="b">
        <f t="shared" si="84"/>
        <v>1</v>
      </c>
      <c r="E242" s="44" t="s">
        <v>4176</v>
      </c>
      <c r="F242" s="44" t="s">
        <v>4177</v>
      </c>
      <c r="G242" s="44" t="s">
        <v>4177</v>
      </c>
      <c r="H242" s="44" t="b">
        <f t="shared" si="85"/>
        <v>1</v>
      </c>
      <c r="I242" s="11" t="s">
        <v>4178</v>
      </c>
      <c r="J242" s="12">
        <v>1457</v>
      </c>
      <c r="K242" s="12">
        <v>1017</v>
      </c>
      <c r="L242" s="13" t="s">
        <v>10109</v>
      </c>
      <c r="M242" s="13" t="s">
        <v>8868</v>
      </c>
      <c r="N242" s="13" t="s">
        <v>8869</v>
      </c>
      <c r="O242" s="13" t="s">
        <v>3642</v>
      </c>
      <c r="P242" s="25"/>
      <c r="Q242" s="23" t="s">
        <v>10110</v>
      </c>
      <c r="R242" s="11" t="s">
        <v>10111</v>
      </c>
      <c r="S242" s="11" t="b">
        <f t="shared" si="86"/>
        <v>0</v>
      </c>
      <c r="T242" s="23" t="s">
        <v>10112</v>
      </c>
      <c r="U242" s="23" t="s">
        <v>10113</v>
      </c>
      <c r="V242" s="11" t="s">
        <v>10113</v>
      </c>
      <c r="W242" s="11" t="b">
        <f t="shared" si="87"/>
        <v>1</v>
      </c>
      <c r="X242" s="11" t="s">
        <v>10114</v>
      </c>
      <c r="Y242" s="11" t="s">
        <v>10114</v>
      </c>
      <c r="Z242" s="11" t="b">
        <f t="shared" si="88"/>
        <v>1</v>
      </c>
      <c r="AA242" s="11" t="s">
        <v>10115</v>
      </c>
      <c r="AB242" s="11" t="s">
        <v>10116</v>
      </c>
      <c r="AC242" s="11" t="s">
        <v>10117</v>
      </c>
      <c r="AD242" s="11" t="b">
        <f t="shared" si="89"/>
        <v>0</v>
      </c>
      <c r="AE242" s="23" t="s">
        <v>10118</v>
      </c>
      <c r="AF242" s="11" t="s">
        <v>10118</v>
      </c>
      <c r="AG242" s="11" t="b">
        <f t="shared" si="90"/>
        <v>1</v>
      </c>
      <c r="AH242" s="23" t="s">
        <v>10119</v>
      </c>
      <c r="AI242" s="23" t="s">
        <v>10120</v>
      </c>
      <c r="AJ242" s="11" t="s">
        <v>10120</v>
      </c>
      <c r="AK242" s="11" t="b">
        <f t="shared" si="91"/>
        <v>1</v>
      </c>
      <c r="AL242" s="23" t="s">
        <v>10121</v>
      </c>
      <c r="AM242" s="11" t="s">
        <v>10122</v>
      </c>
      <c r="AN242" s="11" t="b">
        <f t="shared" si="92"/>
        <v>0</v>
      </c>
      <c r="AO242" s="23" t="s">
        <v>10123</v>
      </c>
      <c r="AP242" s="23" t="s">
        <v>10124</v>
      </c>
      <c r="AQ242" s="11" t="s">
        <v>4183</v>
      </c>
      <c r="AR242" s="11" t="b">
        <f t="shared" si="93"/>
        <v>0</v>
      </c>
      <c r="AS242" s="11" t="s">
        <v>62</v>
      </c>
      <c r="AT242" s="11"/>
      <c r="AU242" s="11"/>
      <c r="AV242" s="11"/>
      <c r="AW242" s="11"/>
      <c r="AX242" s="12" t="s">
        <v>61</v>
      </c>
      <c r="AY242" s="11" t="s">
        <v>10125</v>
      </c>
      <c r="AZ242" s="12" t="s">
        <v>158</v>
      </c>
      <c r="BA242" s="12" t="b">
        <f t="shared" si="94"/>
        <v>0</v>
      </c>
      <c r="BB242" s="12" t="s">
        <v>63</v>
      </c>
      <c r="BC242" s="11" t="s">
        <v>10126</v>
      </c>
      <c r="BD242" s="12" t="s">
        <v>159</v>
      </c>
      <c r="BE242" s="12" t="b">
        <f t="shared" si="95"/>
        <v>0</v>
      </c>
      <c r="BF242" s="13" t="s">
        <v>4184</v>
      </c>
      <c r="BG242" s="13" t="s">
        <v>10127</v>
      </c>
      <c r="BH242" s="11" t="s">
        <v>203</v>
      </c>
      <c r="BI242" s="11" t="s">
        <v>203</v>
      </c>
      <c r="BJ242" s="11" t="b">
        <f t="shared" si="96"/>
        <v>1</v>
      </c>
      <c r="BK242" s="11" t="s">
        <v>4185</v>
      </c>
      <c r="BL242" s="11" t="s">
        <v>4185</v>
      </c>
      <c r="BM242" s="11" t="b">
        <f t="shared" si="97"/>
        <v>1</v>
      </c>
      <c r="BN242" s="11" t="s">
        <v>10128</v>
      </c>
      <c r="BO242" s="11" t="s">
        <v>10129</v>
      </c>
      <c r="BP242" s="11" t="s">
        <v>4186</v>
      </c>
      <c r="BQ242" s="11" t="b">
        <f t="shared" si="98"/>
        <v>0</v>
      </c>
      <c r="BR242" s="11" t="s">
        <v>254</v>
      </c>
      <c r="BS242" s="11" t="s">
        <v>254</v>
      </c>
      <c r="BT242" s="11" t="b">
        <f t="shared" si="99"/>
        <v>1</v>
      </c>
      <c r="BU242" s="12" t="s">
        <v>63</v>
      </c>
      <c r="BV242" s="12" t="s">
        <v>63</v>
      </c>
      <c r="BW242" s="12" t="b">
        <f t="shared" si="100"/>
        <v>1</v>
      </c>
      <c r="BX242" s="12" t="s">
        <v>63</v>
      </c>
      <c r="BY242" s="12" t="s">
        <v>63</v>
      </c>
      <c r="BZ242" s="12" t="s">
        <v>63</v>
      </c>
      <c r="CA242" s="12" t="b">
        <f t="shared" si="101"/>
        <v>1</v>
      </c>
      <c r="CB242" s="11" t="s">
        <v>254</v>
      </c>
      <c r="CC242" s="11" t="s">
        <v>254</v>
      </c>
      <c r="CD242" s="11" t="b">
        <f t="shared" si="102"/>
        <v>1</v>
      </c>
      <c r="CE242" s="12" t="s">
        <v>63</v>
      </c>
      <c r="CF242" s="12" t="s">
        <v>63</v>
      </c>
      <c r="CG242" s="12" t="b">
        <f t="shared" si="103"/>
        <v>1</v>
      </c>
      <c r="CH242" s="12" t="s">
        <v>63</v>
      </c>
      <c r="CI242" s="12" t="s">
        <v>63</v>
      </c>
      <c r="CJ242" s="12" t="s">
        <v>63</v>
      </c>
      <c r="CK242" s="12" t="b">
        <f t="shared" si="104"/>
        <v>1</v>
      </c>
      <c r="CL242" s="25"/>
      <c r="CM242" s="11" t="s">
        <v>67</v>
      </c>
      <c r="CN242" s="11" t="s">
        <v>2398</v>
      </c>
      <c r="CO242" s="11" t="b">
        <f t="shared" si="105"/>
        <v>0</v>
      </c>
      <c r="CP242" s="12" t="s">
        <v>63</v>
      </c>
      <c r="CQ242" s="12" t="s">
        <v>63</v>
      </c>
      <c r="CR242" s="12" t="b">
        <f t="shared" si="106"/>
        <v>1</v>
      </c>
      <c r="CS242" s="11" t="b">
        <v>0</v>
      </c>
      <c r="CT242" s="11" t="s">
        <v>280</v>
      </c>
      <c r="CU242" s="11" t="b">
        <f t="shared" si="107"/>
        <v>0</v>
      </c>
      <c r="CV242" s="12">
        <v>5000</v>
      </c>
      <c r="CW242" s="12" t="s">
        <v>63</v>
      </c>
      <c r="CX242" s="12" t="b">
        <f t="shared" si="108"/>
        <v>0</v>
      </c>
      <c r="CY242" s="25"/>
      <c r="CZ242" s="11" t="s">
        <v>409</v>
      </c>
      <c r="DA242" s="11" t="s">
        <v>410</v>
      </c>
      <c r="DB242" s="11" t="b">
        <f t="shared" si="109"/>
        <v>0</v>
      </c>
      <c r="DC242" s="11" t="s">
        <v>72</v>
      </c>
      <c r="DD242" s="12" t="s">
        <v>73</v>
      </c>
      <c r="DE242" s="12" t="s">
        <v>73</v>
      </c>
      <c r="DF242" s="13" t="b">
        <f t="shared" si="110"/>
        <v>1</v>
      </c>
      <c r="DG242" s="12" t="s">
        <v>73</v>
      </c>
      <c r="DH242" s="12" t="s">
        <v>73</v>
      </c>
      <c r="DI242" s="12" t="b">
        <f t="shared" si="111"/>
        <v>1</v>
      </c>
      <c r="DJ242" s="12" t="s">
        <v>73</v>
      </c>
      <c r="DK242" s="12" t="s">
        <v>73</v>
      </c>
      <c r="DL242" s="12" t="s">
        <v>73</v>
      </c>
      <c r="DM242" s="12" t="s">
        <v>73</v>
      </c>
      <c r="DN242" s="12" t="s">
        <v>73</v>
      </c>
      <c r="DO242" s="12" t="s">
        <v>73</v>
      </c>
      <c r="DP242" s="12" t="s">
        <v>73</v>
      </c>
      <c r="DQ242" s="12" t="s">
        <v>73</v>
      </c>
      <c r="DR242" s="12" t="s">
        <v>73</v>
      </c>
      <c r="DS242" s="12" t="s">
        <v>213</v>
      </c>
      <c r="DT242" s="12" t="s">
        <v>73</v>
      </c>
      <c r="DU242" s="25"/>
      <c r="DV242" s="11" t="s">
        <v>4187</v>
      </c>
      <c r="DW242" s="11" t="s">
        <v>9076</v>
      </c>
      <c r="DX242" s="13" t="s">
        <v>10130</v>
      </c>
      <c r="DY242" s="12" t="s">
        <v>9037</v>
      </c>
      <c r="DZ242" s="12" t="s">
        <v>9038</v>
      </c>
      <c r="EA242" s="14" t="s">
        <v>63</v>
      </c>
      <c r="EB242" s="14">
        <v>45710</v>
      </c>
      <c r="EC242" s="14">
        <v>45801</v>
      </c>
      <c r="ED242" s="14">
        <v>45801</v>
      </c>
      <c r="EE242" s="136" t="b">
        <f>Table4[[#This Row],[Laatst gewijzigd op]]=Table4[[#This Row],[LastModifiedOn21]]</f>
        <v>1</v>
      </c>
      <c r="EF242" s="97"/>
    </row>
    <row r="243" spans="1:136" s="15" customFormat="1" ht="12.75" customHeight="1">
      <c r="A243" s="96">
        <v>241</v>
      </c>
      <c r="B243" s="44" t="s">
        <v>4189</v>
      </c>
      <c r="C243" s="44" t="s">
        <v>4189</v>
      </c>
      <c r="D243" s="44" t="b">
        <f t="shared" si="84"/>
        <v>1</v>
      </c>
      <c r="E243" s="44" t="s">
        <v>10131</v>
      </c>
      <c r="F243" s="44" t="s">
        <v>4190</v>
      </c>
      <c r="G243" s="44" t="s">
        <v>4190</v>
      </c>
      <c r="H243" s="44" t="b">
        <f t="shared" si="85"/>
        <v>1</v>
      </c>
      <c r="I243" s="11" t="s">
        <v>4191</v>
      </c>
      <c r="J243" s="12">
        <v>1458</v>
      </c>
      <c r="K243" s="12">
        <v>1017</v>
      </c>
      <c r="L243" s="13" t="s">
        <v>4192</v>
      </c>
      <c r="M243" s="13" t="s">
        <v>8868</v>
      </c>
      <c r="N243" s="13" t="s">
        <v>8869</v>
      </c>
      <c r="O243" s="13" t="s">
        <v>3642</v>
      </c>
      <c r="P243" s="25"/>
      <c r="Q243" s="11" t="s">
        <v>545</v>
      </c>
      <c r="R243" s="11" t="s">
        <v>545</v>
      </c>
      <c r="S243" s="11" t="b">
        <f t="shared" si="86"/>
        <v>1</v>
      </c>
      <c r="T243" s="11" t="s">
        <v>1945</v>
      </c>
      <c r="U243" s="11" t="s">
        <v>547</v>
      </c>
      <c r="V243" s="11" t="s">
        <v>547</v>
      </c>
      <c r="W243" s="11" t="b">
        <f t="shared" si="87"/>
        <v>1</v>
      </c>
      <c r="X243" s="11" t="s">
        <v>9139</v>
      </c>
      <c r="Y243" s="11" t="s">
        <v>548</v>
      </c>
      <c r="Z243" s="11" t="b">
        <f t="shared" si="88"/>
        <v>0</v>
      </c>
      <c r="AA243" s="11" t="s">
        <v>549</v>
      </c>
      <c r="AB243" s="11" t="s">
        <v>5696</v>
      </c>
      <c r="AC243" s="11" t="s">
        <v>548</v>
      </c>
      <c r="AD243" s="11" t="b">
        <f t="shared" si="89"/>
        <v>0</v>
      </c>
      <c r="AE243" s="11" t="s">
        <v>2411</v>
      </c>
      <c r="AF243" s="11" t="s">
        <v>2411</v>
      </c>
      <c r="AG243" s="11" t="b">
        <f t="shared" si="90"/>
        <v>1</v>
      </c>
      <c r="AH243" s="11" t="s">
        <v>9177</v>
      </c>
      <c r="AI243" s="11" t="s">
        <v>9141</v>
      </c>
      <c r="AJ243" s="11" t="s">
        <v>9141</v>
      </c>
      <c r="AK243" s="11" t="b">
        <f t="shared" si="91"/>
        <v>1</v>
      </c>
      <c r="AL243" s="11" t="s">
        <v>9142</v>
      </c>
      <c r="AM243" s="11" t="s">
        <v>63</v>
      </c>
      <c r="AN243" s="11" t="b">
        <f t="shared" si="92"/>
        <v>0</v>
      </c>
      <c r="AO243" s="11" t="s">
        <v>9143</v>
      </c>
      <c r="AP243" s="11"/>
      <c r="AQ243" s="11" t="s">
        <v>63</v>
      </c>
      <c r="AR243" s="11" t="b">
        <f t="shared" si="93"/>
        <v>0</v>
      </c>
      <c r="AS243" s="11" t="s">
        <v>62</v>
      </c>
      <c r="AT243" s="11"/>
      <c r="AU243" s="11"/>
      <c r="AV243" s="11"/>
      <c r="AW243" s="11"/>
      <c r="AX243" s="12" t="s">
        <v>61</v>
      </c>
      <c r="AY243" s="11" t="s">
        <v>9162</v>
      </c>
      <c r="AZ243" s="12" t="s">
        <v>664</v>
      </c>
      <c r="BA243" s="12" t="b">
        <f t="shared" si="94"/>
        <v>0</v>
      </c>
      <c r="BB243" s="12" t="s">
        <v>63</v>
      </c>
      <c r="BC243" s="11" t="s">
        <v>9163</v>
      </c>
      <c r="BD243" s="12" t="s">
        <v>628</v>
      </c>
      <c r="BE243" s="12" t="b">
        <f t="shared" si="95"/>
        <v>0</v>
      </c>
      <c r="BF243" s="13" t="s">
        <v>4193</v>
      </c>
      <c r="BG243" s="13" t="s">
        <v>63</v>
      </c>
      <c r="BH243" s="11" t="s">
        <v>203</v>
      </c>
      <c r="BI243" s="11" t="s">
        <v>203</v>
      </c>
      <c r="BJ243" s="11" t="b">
        <f t="shared" si="96"/>
        <v>1</v>
      </c>
      <c r="BK243" s="11" t="s">
        <v>4194</v>
      </c>
      <c r="BL243" s="11" t="s">
        <v>4195</v>
      </c>
      <c r="BM243" s="11" t="b">
        <f t="shared" si="97"/>
        <v>0</v>
      </c>
      <c r="BN243" s="11" t="s">
        <v>4196</v>
      </c>
      <c r="BO243" s="11" t="s">
        <v>4197</v>
      </c>
      <c r="BP243" s="11" t="s">
        <v>4198</v>
      </c>
      <c r="BQ243" s="11" t="b">
        <f t="shared" si="98"/>
        <v>0</v>
      </c>
      <c r="BR243" s="11" t="s">
        <v>203</v>
      </c>
      <c r="BS243" s="11" t="s">
        <v>203</v>
      </c>
      <c r="BT243" s="11" t="b">
        <f t="shared" si="99"/>
        <v>1</v>
      </c>
      <c r="BU243" s="11" t="s">
        <v>4199</v>
      </c>
      <c r="BV243" s="12" t="s">
        <v>4200</v>
      </c>
      <c r="BW243" s="12" t="b">
        <f t="shared" si="100"/>
        <v>0</v>
      </c>
      <c r="BX243" s="11" t="s">
        <v>4196</v>
      </c>
      <c r="BY243" s="11" t="s">
        <v>4201</v>
      </c>
      <c r="BZ243" s="12" t="s">
        <v>4202</v>
      </c>
      <c r="CA243" s="12" t="b">
        <f t="shared" si="101"/>
        <v>0</v>
      </c>
      <c r="CB243" s="11" t="s">
        <v>203</v>
      </c>
      <c r="CC243" s="11" t="s">
        <v>203</v>
      </c>
      <c r="CD243" s="11" t="b">
        <f t="shared" si="102"/>
        <v>1</v>
      </c>
      <c r="CE243" s="11" t="s">
        <v>4203</v>
      </c>
      <c r="CF243" s="12" t="s">
        <v>4204</v>
      </c>
      <c r="CG243" s="12" t="b">
        <f t="shared" si="103"/>
        <v>0</v>
      </c>
      <c r="CH243" s="11" t="s">
        <v>4196</v>
      </c>
      <c r="CI243" s="11" t="s">
        <v>4201</v>
      </c>
      <c r="CJ243" s="12" t="s">
        <v>4202</v>
      </c>
      <c r="CK243" s="12" t="b">
        <f t="shared" si="104"/>
        <v>0</v>
      </c>
      <c r="CL243" s="25"/>
      <c r="CM243" s="11" t="s">
        <v>135</v>
      </c>
      <c r="CN243" s="11" t="s">
        <v>8917</v>
      </c>
      <c r="CO243" s="11" t="b">
        <f t="shared" si="105"/>
        <v>0</v>
      </c>
      <c r="CP243" s="11" t="s">
        <v>554</v>
      </c>
      <c r="CQ243" s="12" t="s">
        <v>555</v>
      </c>
      <c r="CR243" s="12" t="b">
        <f t="shared" si="106"/>
        <v>0</v>
      </c>
      <c r="CS243" s="11" t="b">
        <v>0</v>
      </c>
      <c r="CT243" s="11" t="s">
        <v>114</v>
      </c>
      <c r="CU243" s="11" t="b">
        <f t="shared" si="107"/>
        <v>1</v>
      </c>
      <c r="CV243" s="12" t="s">
        <v>63</v>
      </c>
      <c r="CW243" s="12" t="s">
        <v>63</v>
      </c>
      <c r="CX243" s="12" t="b">
        <f t="shared" si="108"/>
        <v>1</v>
      </c>
      <c r="CY243" s="25"/>
      <c r="CZ243" s="11" t="s">
        <v>409</v>
      </c>
      <c r="DA243" s="11" t="s">
        <v>410</v>
      </c>
      <c r="DB243" s="11" t="b">
        <f t="shared" si="109"/>
        <v>0</v>
      </c>
      <c r="DC243" s="11" t="s">
        <v>72</v>
      </c>
      <c r="DD243" s="12" t="s">
        <v>73</v>
      </c>
      <c r="DE243" s="12" t="s">
        <v>73</v>
      </c>
      <c r="DF243" s="13" t="b">
        <f t="shared" si="110"/>
        <v>1</v>
      </c>
      <c r="DG243" s="12" t="s">
        <v>73</v>
      </c>
      <c r="DH243" s="12" t="s">
        <v>73</v>
      </c>
      <c r="DI243" s="12" t="b">
        <f t="shared" si="111"/>
        <v>1</v>
      </c>
      <c r="DJ243" s="12" t="s">
        <v>73</v>
      </c>
      <c r="DK243" s="12" t="s">
        <v>73</v>
      </c>
      <c r="DL243" s="12" t="s">
        <v>73</v>
      </c>
      <c r="DM243" s="12" t="s">
        <v>73</v>
      </c>
      <c r="DN243" s="12" t="s">
        <v>73</v>
      </c>
      <c r="DO243" s="12" t="s">
        <v>73</v>
      </c>
      <c r="DP243" s="12" t="s">
        <v>73</v>
      </c>
      <c r="DQ243" s="12" t="s">
        <v>73</v>
      </c>
      <c r="DR243" s="12" t="s">
        <v>73</v>
      </c>
      <c r="DS243" s="12" t="s">
        <v>213</v>
      </c>
      <c r="DT243" s="12" t="s">
        <v>73</v>
      </c>
      <c r="DU243" s="25"/>
      <c r="DV243" s="11" t="s">
        <v>4205</v>
      </c>
      <c r="DW243" s="11" t="s">
        <v>9147</v>
      </c>
      <c r="DX243" s="13" t="s">
        <v>10132</v>
      </c>
      <c r="DY243" s="12" t="s">
        <v>9037</v>
      </c>
      <c r="DZ243" s="12" t="s">
        <v>9038</v>
      </c>
      <c r="EA243" s="14" t="s">
        <v>63</v>
      </c>
      <c r="EB243" s="14">
        <v>44702</v>
      </c>
      <c r="EC243" s="14">
        <v>45346</v>
      </c>
      <c r="ED243" s="14">
        <v>45346</v>
      </c>
      <c r="EE243" s="136" t="b">
        <f>Table4[[#This Row],[Laatst gewijzigd op]]=Table4[[#This Row],[LastModifiedOn21]]</f>
        <v>1</v>
      </c>
      <c r="EF243" s="97"/>
    </row>
    <row r="244" spans="1:136" s="15" customFormat="1" ht="12.75" customHeight="1">
      <c r="A244" s="96">
        <v>242</v>
      </c>
      <c r="B244" s="44" t="s">
        <v>4207</v>
      </c>
      <c r="C244" s="44" t="s">
        <v>4207</v>
      </c>
      <c r="D244" s="44" t="b">
        <f t="shared" si="84"/>
        <v>1</v>
      </c>
      <c r="E244" s="44" t="s">
        <v>4208</v>
      </c>
      <c r="F244" s="44" t="s">
        <v>4209</v>
      </c>
      <c r="G244" s="44" t="s">
        <v>4210</v>
      </c>
      <c r="H244" s="44" t="b">
        <f t="shared" si="85"/>
        <v>1</v>
      </c>
      <c r="I244" s="11" t="s">
        <v>4211</v>
      </c>
      <c r="J244" s="12">
        <v>3741</v>
      </c>
      <c r="K244" s="12">
        <v>4315</v>
      </c>
      <c r="L244" s="13" t="s">
        <v>4212</v>
      </c>
      <c r="M244" s="13" t="s">
        <v>8849</v>
      </c>
      <c r="N244" s="13" t="s">
        <v>8850</v>
      </c>
      <c r="O244" s="13" t="s">
        <v>1435</v>
      </c>
      <c r="P244" s="25"/>
      <c r="Q244" s="11" t="s">
        <v>4213</v>
      </c>
      <c r="R244" s="11" t="s">
        <v>4213</v>
      </c>
      <c r="S244" s="11" t="b">
        <f t="shared" si="86"/>
        <v>1</v>
      </c>
      <c r="T244" s="11" t="s">
        <v>4214</v>
      </c>
      <c r="U244" s="11" t="s">
        <v>4215</v>
      </c>
      <c r="V244" s="11" t="s">
        <v>4215</v>
      </c>
      <c r="W244" s="11" t="b">
        <f t="shared" si="87"/>
        <v>1</v>
      </c>
      <c r="X244" s="11" t="s">
        <v>4216</v>
      </c>
      <c r="Y244" s="11" t="s">
        <v>4216</v>
      </c>
      <c r="Z244" s="11" t="b">
        <f t="shared" si="88"/>
        <v>1</v>
      </c>
      <c r="AA244" s="11" t="s">
        <v>4217</v>
      </c>
      <c r="AB244" s="11" t="s">
        <v>4218</v>
      </c>
      <c r="AC244" s="11" t="s">
        <v>4218</v>
      </c>
      <c r="AD244" s="11" t="b">
        <f t="shared" si="89"/>
        <v>1</v>
      </c>
      <c r="AE244" s="11" t="s">
        <v>4219</v>
      </c>
      <c r="AF244" s="11" t="s">
        <v>4220</v>
      </c>
      <c r="AG244" s="11" t="b">
        <f t="shared" si="90"/>
        <v>0</v>
      </c>
      <c r="AH244" s="11" t="s">
        <v>10133</v>
      </c>
      <c r="AI244" s="11" t="s">
        <v>4221</v>
      </c>
      <c r="AJ244" s="11" t="s">
        <v>4221</v>
      </c>
      <c r="AK244" s="11" t="b">
        <f t="shared" si="91"/>
        <v>1</v>
      </c>
      <c r="AL244" s="11" t="s">
        <v>9121</v>
      </c>
      <c r="AM244" s="11" t="s">
        <v>63</v>
      </c>
      <c r="AN244" s="11" t="b">
        <f t="shared" si="92"/>
        <v>0</v>
      </c>
      <c r="AO244" s="11" t="s">
        <v>9122</v>
      </c>
      <c r="AP244" s="11" t="s">
        <v>10134</v>
      </c>
      <c r="AQ244" s="11" t="s">
        <v>63</v>
      </c>
      <c r="AR244" s="11" t="b">
        <f t="shared" si="93"/>
        <v>0</v>
      </c>
      <c r="AS244" s="11" t="s">
        <v>62</v>
      </c>
      <c r="AT244" s="11"/>
      <c r="AU244" s="11"/>
      <c r="AV244" s="11"/>
      <c r="AW244" s="11"/>
      <c r="AX244" s="12" t="s">
        <v>62</v>
      </c>
      <c r="AY244" s="11" t="s">
        <v>9045</v>
      </c>
      <c r="AZ244" s="12" t="s">
        <v>111</v>
      </c>
      <c r="BA244" s="12" t="b">
        <f t="shared" si="94"/>
        <v>0</v>
      </c>
      <c r="BB244" s="12" t="s">
        <v>63</v>
      </c>
      <c r="BC244" s="11" t="s">
        <v>9117</v>
      </c>
      <c r="BD244" s="12" t="s">
        <v>112</v>
      </c>
      <c r="BE244" s="12" t="b">
        <f t="shared" si="95"/>
        <v>0</v>
      </c>
      <c r="BF244" s="13" t="s">
        <v>4223</v>
      </c>
      <c r="BG244" s="13" t="s">
        <v>63</v>
      </c>
      <c r="BH244" s="11" t="s">
        <v>203</v>
      </c>
      <c r="BI244" s="11" t="s">
        <v>203</v>
      </c>
      <c r="BJ244" s="11" t="b">
        <f t="shared" si="96"/>
        <v>1</v>
      </c>
      <c r="BK244" s="11" t="s">
        <v>4224</v>
      </c>
      <c r="BL244" s="11" t="s">
        <v>4224</v>
      </c>
      <c r="BM244" s="11" t="b">
        <f t="shared" si="97"/>
        <v>1</v>
      </c>
      <c r="BN244" s="11" t="s">
        <v>4225</v>
      </c>
      <c r="BO244" s="11" t="s">
        <v>4226</v>
      </c>
      <c r="BP244" s="11" t="s">
        <v>4226</v>
      </c>
      <c r="BQ244" s="11" t="b">
        <f t="shared" si="98"/>
        <v>1</v>
      </c>
      <c r="BR244" s="11" t="s">
        <v>254</v>
      </c>
      <c r="BS244" s="11" t="s">
        <v>254</v>
      </c>
      <c r="BT244" s="11" t="b">
        <f t="shared" si="99"/>
        <v>1</v>
      </c>
      <c r="BU244" s="12" t="s">
        <v>63</v>
      </c>
      <c r="BV244" s="12" t="s">
        <v>63</v>
      </c>
      <c r="BW244" s="12" t="b">
        <f t="shared" si="100"/>
        <v>1</v>
      </c>
      <c r="BX244" s="12" t="s">
        <v>63</v>
      </c>
      <c r="BY244" s="12" t="s">
        <v>63</v>
      </c>
      <c r="BZ244" s="12" t="s">
        <v>63</v>
      </c>
      <c r="CA244" s="12" t="b">
        <f t="shared" si="101"/>
        <v>1</v>
      </c>
      <c r="CB244" s="11" t="s">
        <v>254</v>
      </c>
      <c r="CC244" s="11" t="s">
        <v>254</v>
      </c>
      <c r="CD244" s="11" t="b">
        <f t="shared" si="102"/>
        <v>1</v>
      </c>
      <c r="CE244" s="12" t="s">
        <v>63</v>
      </c>
      <c r="CF244" s="12" t="s">
        <v>63</v>
      </c>
      <c r="CG244" s="12" t="b">
        <f t="shared" si="103"/>
        <v>1</v>
      </c>
      <c r="CH244" s="12" t="s">
        <v>63</v>
      </c>
      <c r="CI244" s="12" t="s">
        <v>63</v>
      </c>
      <c r="CJ244" s="12" t="s">
        <v>63</v>
      </c>
      <c r="CK244" s="12" t="b">
        <f t="shared" si="104"/>
        <v>1</v>
      </c>
      <c r="CL244" s="25"/>
      <c r="CM244" s="11" t="s">
        <v>3111</v>
      </c>
      <c r="CN244" s="11" t="s">
        <v>3111</v>
      </c>
      <c r="CO244" s="11" t="b">
        <f t="shared" si="105"/>
        <v>1</v>
      </c>
      <c r="CP244" s="12" t="s">
        <v>63</v>
      </c>
      <c r="CQ244" s="12" t="s">
        <v>63</v>
      </c>
      <c r="CR244" s="12" t="b">
        <f t="shared" si="106"/>
        <v>1</v>
      </c>
      <c r="CS244" s="11" t="b">
        <v>0</v>
      </c>
      <c r="CT244" s="11" t="s">
        <v>280</v>
      </c>
      <c r="CU244" s="11" t="b">
        <f t="shared" si="107"/>
        <v>0</v>
      </c>
      <c r="CV244" s="12">
        <v>1000</v>
      </c>
      <c r="CW244" s="12" t="s">
        <v>63</v>
      </c>
      <c r="CX244" s="12" t="b">
        <f t="shared" si="108"/>
        <v>0</v>
      </c>
      <c r="CY244" s="25"/>
      <c r="CZ244" s="11" t="s">
        <v>409</v>
      </c>
      <c r="DA244" s="11" t="s">
        <v>410</v>
      </c>
      <c r="DB244" s="11" t="b">
        <f t="shared" si="109"/>
        <v>0</v>
      </c>
      <c r="DC244" s="11" t="s">
        <v>72</v>
      </c>
      <c r="DD244" s="12" t="s">
        <v>73</v>
      </c>
      <c r="DE244" s="12" t="s">
        <v>73</v>
      </c>
      <c r="DF244" s="13" t="b">
        <f t="shared" si="110"/>
        <v>1</v>
      </c>
      <c r="DG244" s="12" t="s">
        <v>73</v>
      </c>
      <c r="DH244" s="12" t="s">
        <v>73</v>
      </c>
      <c r="DI244" s="12" t="b">
        <f t="shared" si="111"/>
        <v>1</v>
      </c>
      <c r="DJ244" s="12" t="s">
        <v>73</v>
      </c>
      <c r="DK244" s="12" t="s">
        <v>73</v>
      </c>
      <c r="DL244" s="12" t="s">
        <v>73</v>
      </c>
      <c r="DM244" s="12" t="s">
        <v>73</v>
      </c>
      <c r="DN244" s="12" t="s">
        <v>73</v>
      </c>
      <c r="DO244" s="12" t="s">
        <v>73</v>
      </c>
      <c r="DP244" s="12" t="s">
        <v>73</v>
      </c>
      <c r="DQ244" s="12" t="s">
        <v>73</v>
      </c>
      <c r="DR244" s="12" t="s">
        <v>73</v>
      </c>
      <c r="DS244" s="12" t="s">
        <v>73</v>
      </c>
      <c r="DT244" s="12" t="s">
        <v>73</v>
      </c>
      <c r="DU244" s="25"/>
      <c r="DV244" s="11" t="s">
        <v>4227</v>
      </c>
      <c r="DW244" s="11" t="s">
        <v>9076</v>
      </c>
      <c r="DX244" s="13" t="s">
        <v>4228</v>
      </c>
      <c r="DY244" s="12" t="s">
        <v>9037</v>
      </c>
      <c r="DZ244" s="12" t="s">
        <v>9038</v>
      </c>
      <c r="EA244" s="14" t="s">
        <v>63</v>
      </c>
      <c r="EB244" s="14">
        <v>45802</v>
      </c>
      <c r="EC244" s="14">
        <v>45801</v>
      </c>
      <c r="ED244" s="14">
        <v>45801</v>
      </c>
      <c r="EE244" s="136" t="b">
        <f>Table4[[#This Row],[Laatst gewijzigd op]]=Table4[[#This Row],[LastModifiedOn21]]</f>
        <v>1</v>
      </c>
      <c r="EF244" s="97"/>
    </row>
    <row r="245" spans="1:136" s="15" customFormat="1" ht="12.75" customHeight="1">
      <c r="A245" s="96">
        <v>243</v>
      </c>
      <c r="B245" s="44" t="s">
        <v>4229</v>
      </c>
      <c r="C245" s="44" t="s">
        <v>4229</v>
      </c>
      <c r="D245" s="44" t="b">
        <f t="shared" si="84"/>
        <v>1</v>
      </c>
      <c r="E245" s="44" t="s">
        <v>4230</v>
      </c>
      <c r="F245" s="44" t="s">
        <v>4231</v>
      </c>
      <c r="G245" s="44" t="s">
        <v>4231</v>
      </c>
      <c r="H245" s="44" t="b">
        <f t="shared" si="85"/>
        <v>1</v>
      </c>
      <c r="I245" s="11" t="s">
        <v>4232</v>
      </c>
      <c r="J245" s="12">
        <v>3742</v>
      </c>
      <c r="K245" s="12">
        <v>4315</v>
      </c>
      <c r="L245" s="13" t="s">
        <v>4233</v>
      </c>
      <c r="M245" s="13" t="s">
        <v>8849</v>
      </c>
      <c r="N245" s="13" t="s">
        <v>8850</v>
      </c>
      <c r="O245" s="13" t="s">
        <v>1435</v>
      </c>
      <c r="P245" s="25"/>
      <c r="Q245" s="11" t="s">
        <v>545</v>
      </c>
      <c r="R245" s="11" t="s">
        <v>545</v>
      </c>
      <c r="S245" s="11" t="b">
        <f t="shared" si="86"/>
        <v>1</v>
      </c>
      <c r="T245" s="11" t="s">
        <v>1945</v>
      </c>
      <c r="U245" s="11" t="s">
        <v>547</v>
      </c>
      <c r="V245" s="11" t="s">
        <v>547</v>
      </c>
      <c r="W245" s="11" t="b">
        <f t="shared" si="87"/>
        <v>1</v>
      </c>
      <c r="X245" s="11" t="s">
        <v>9139</v>
      </c>
      <c r="Y245" s="11" t="s">
        <v>10047</v>
      </c>
      <c r="Z245" s="11" t="b">
        <f t="shared" si="88"/>
        <v>0</v>
      </c>
      <c r="AA245" s="11" t="s">
        <v>549</v>
      </c>
      <c r="AB245" s="11" t="s">
        <v>5696</v>
      </c>
      <c r="AC245" s="11" t="s">
        <v>10047</v>
      </c>
      <c r="AD245" s="11" t="b">
        <f t="shared" si="89"/>
        <v>0</v>
      </c>
      <c r="AE245" s="11" t="s">
        <v>2411</v>
      </c>
      <c r="AF245" s="11" t="s">
        <v>2411</v>
      </c>
      <c r="AG245" s="11" t="b">
        <f t="shared" si="90"/>
        <v>1</v>
      </c>
      <c r="AH245" s="11" t="s">
        <v>9177</v>
      </c>
      <c r="AI245" s="11" t="s">
        <v>9141</v>
      </c>
      <c r="AJ245" s="11" t="s">
        <v>9141</v>
      </c>
      <c r="AK245" s="11" t="b">
        <f t="shared" si="91"/>
        <v>1</v>
      </c>
      <c r="AL245" s="11" t="s">
        <v>9142</v>
      </c>
      <c r="AM245" s="11" t="s">
        <v>63</v>
      </c>
      <c r="AN245" s="11" t="b">
        <f t="shared" si="92"/>
        <v>0</v>
      </c>
      <c r="AO245" s="11" t="s">
        <v>9143</v>
      </c>
      <c r="AP245" s="11"/>
      <c r="AQ245" s="11" t="s">
        <v>63</v>
      </c>
      <c r="AR245" s="11" t="b">
        <f t="shared" si="93"/>
        <v>0</v>
      </c>
      <c r="AS245" s="11" t="s">
        <v>62</v>
      </c>
      <c r="AT245" s="11"/>
      <c r="AU245" s="11"/>
      <c r="AV245" s="11"/>
      <c r="AW245" s="11"/>
      <c r="AX245" s="12" t="s">
        <v>61</v>
      </c>
      <c r="AY245" s="11" t="s">
        <v>9162</v>
      </c>
      <c r="AZ245" s="12" t="s">
        <v>664</v>
      </c>
      <c r="BA245" s="12" t="b">
        <f t="shared" si="94"/>
        <v>0</v>
      </c>
      <c r="BB245" s="12" t="s">
        <v>63</v>
      </c>
      <c r="BC245" s="11" t="s">
        <v>9163</v>
      </c>
      <c r="BD245" s="12" t="s">
        <v>628</v>
      </c>
      <c r="BE245" s="12" t="b">
        <f t="shared" si="95"/>
        <v>0</v>
      </c>
      <c r="BF245" s="13" t="s">
        <v>4234</v>
      </c>
      <c r="BG245" s="13" t="s">
        <v>63</v>
      </c>
      <c r="BH245" s="11" t="s">
        <v>203</v>
      </c>
      <c r="BI245" s="11" t="s">
        <v>203</v>
      </c>
      <c r="BJ245" s="11" t="b">
        <f t="shared" si="96"/>
        <v>1</v>
      </c>
      <c r="BK245" s="11" t="s">
        <v>4235</v>
      </c>
      <c r="BL245" s="11" t="s">
        <v>4236</v>
      </c>
      <c r="BM245" s="11" t="b">
        <f t="shared" si="97"/>
        <v>0</v>
      </c>
      <c r="BN245" s="11" t="s">
        <v>4237</v>
      </c>
      <c r="BO245" s="11" t="s">
        <v>4238</v>
      </c>
      <c r="BP245" s="11" t="s">
        <v>4238</v>
      </c>
      <c r="BQ245" s="11" t="b">
        <f t="shared" si="98"/>
        <v>1</v>
      </c>
      <c r="BR245" s="11" t="s">
        <v>203</v>
      </c>
      <c r="BS245" s="11" t="s">
        <v>203</v>
      </c>
      <c r="BT245" s="11" t="b">
        <f t="shared" si="99"/>
        <v>1</v>
      </c>
      <c r="BU245" s="11" t="s">
        <v>4239</v>
      </c>
      <c r="BV245" s="12" t="s">
        <v>4240</v>
      </c>
      <c r="BW245" s="12" t="b">
        <f t="shared" si="100"/>
        <v>0</v>
      </c>
      <c r="BX245" s="11" t="s">
        <v>4237</v>
      </c>
      <c r="BY245" s="11" t="s">
        <v>4241</v>
      </c>
      <c r="BZ245" s="12" t="s">
        <v>4241</v>
      </c>
      <c r="CA245" s="12" t="b">
        <f t="shared" si="101"/>
        <v>1</v>
      </c>
      <c r="CB245" s="11" t="s">
        <v>203</v>
      </c>
      <c r="CC245" s="11" t="s">
        <v>203</v>
      </c>
      <c r="CD245" s="11" t="b">
        <f t="shared" si="102"/>
        <v>1</v>
      </c>
      <c r="CE245" s="11" t="s">
        <v>4242</v>
      </c>
      <c r="CF245" s="12" t="s">
        <v>4243</v>
      </c>
      <c r="CG245" s="12" t="b">
        <f t="shared" si="103"/>
        <v>0</v>
      </c>
      <c r="CH245" s="11" t="s">
        <v>4237</v>
      </c>
      <c r="CI245" s="11" t="s">
        <v>4241</v>
      </c>
      <c r="CJ245" s="12" t="s">
        <v>4241</v>
      </c>
      <c r="CK245" s="12" t="b">
        <f t="shared" si="104"/>
        <v>1</v>
      </c>
      <c r="CL245" s="25"/>
      <c r="CM245" s="11" t="s">
        <v>135</v>
      </c>
      <c r="CN245" s="11" t="s">
        <v>8917</v>
      </c>
      <c r="CO245" s="11" t="b">
        <f t="shared" si="105"/>
        <v>0</v>
      </c>
      <c r="CP245" s="11" t="s">
        <v>554</v>
      </c>
      <c r="CQ245" s="12" t="s">
        <v>555</v>
      </c>
      <c r="CR245" s="12" t="b">
        <f t="shared" si="106"/>
        <v>0</v>
      </c>
      <c r="CS245" s="11" t="b">
        <v>0</v>
      </c>
      <c r="CT245" s="11" t="s">
        <v>114</v>
      </c>
      <c r="CU245" s="11" t="b">
        <f t="shared" si="107"/>
        <v>1</v>
      </c>
      <c r="CV245" s="12" t="s">
        <v>63</v>
      </c>
      <c r="CW245" s="12" t="s">
        <v>63</v>
      </c>
      <c r="CX245" s="12" t="b">
        <f t="shared" si="108"/>
        <v>1</v>
      </c>
      <c r="CY245" s="25"/>
      <c r="CZ245" s="11" t="s">
        <v>409</v>
      </c>
      <c r="DA245" s="11" t="s">
        <v>410</v>
      </c>
      <c r="DB245" s="11" t="b">
        <f t="shared" si="109"/>
        <v>0</v>
      </c>
      <c r="DC245" s="11" t="s">
        <v>72</v>
      </c>
      <c r="DD245" s="12" t="s">
        <v>73</v>
      </c>
      <c r="DE245" s="12" t="s">
        <v>73</v>
      </c>
      <c r="DF245" s="13" t="b">
        <f t="shared" si="110"/>
        <v>1</v>
      </c>
      <c r="DG245" s="12" t="s">
        <v>73</v>
      </c>
      <c r="DH245" s="12" t="s">
        <v>73</v>
      </c>
      <c r="DI245" s="12" t="b">
        <f t="shared" si="111"/>
        <v>1</v>
      </c>
      <c r="DJ245" s="12" t="s">
        <v>73</v>
      </c>
      <c r="DK245" s="12" t="s">
        <v>73</v>
      </c>
      <c r="DL245" s="12" t="s">
        <v>73</v>
      </c>
      <c r="DM245" s="12" t="s">
        <v>73</v>
      </c>
      <c r="DN245" s="12" t="s">
        <v>73</v>
      </c>
      <c r="DO245" s="12" t="s">
        <v>73</v>
      </c>
      <c r="DP245" s="12" t="s">
        <v>73</v>
      </c>
      <c r="DQ245" s="12" t="s">
        <v>73</v>
      </c>
      <c r="DR245" s="12" t="s">
        <v>73</v>
      </c>
      <c r="DS245" s="12" t="s">
        <v>73</v>
      </c>
      <c r="DT245" s="12" t="s">
        <v>73</v>
      </c>
      <c r="DU245" s="25"/>
      <c r="DV245" s="11" t="s">
        <v>4244</v>
      </c>
      <c r="DW245" s="11" t="s">
        <v>9147</v>
      </c>
      <c r="DX245" s="13" t="s">
        <v>10135</v>
      </c>
      <c r="DY245" s="12" t="s">
        <v>9037</v>
      </c>
      <c r="DZ245" s="12" t="s">
        <v>9038</v>
      </c>
      <c r="EA245" s="14" t="s">
        <v>63</v>
      </c>
      <c r="EB245" s="14">
        <v>44702</v>
      </c>
      <c r="EC245" s="14">
        <v>45346</v>
      </c>
      <c r="ED245" s="14">
        <v>45346</v>
      </c>
      <c r="EE245" s="136" t="b">
        <f>Table4[[#This Row],[Laatst gewijzigd op]]=Table4[[#This Row],[LastModifiedOn21]]</f>
        <v>1</v>
      </c>
      <c r="EF245" s="97"/>
    </row>
    <row r="246" spans="1:136" s="15" customFormat="1" ht="12.75" customHeight="1">
      <c r="A246" s="96">
        <v>244</v>
      </c>
      <c r="B246" s="44" t="s">
        <v>4246</v>
      </c>
      <c r="C246" s="44" t="s">
        <v>4246</v>
      </c>
      <c r="D246" s="44" t="b">
        <f t="shared" si="84"/>
        <v>1</v>
      </c>
      <c r="E246" s="44" t="s">
        <v>4247</v>
      </c>
      <c r="F246" s="44" t="s">
        <v>4248</v>
      </c>
      <c r="G246" s="44" t="s">
        <v>4248</v>
      </c>
      <c r="H246" s="44" t="b">
        <f t="shared" si="85"/>
        <v>1</v>
      </c>
      <c r="I246" s="11" t="s">
        <v>4249</v>
      </c>
      <c r="J246" s="12">
        <v>1364</v>
      </c>
      <c r="K246" s="12">
        <v>924</v>
      </c>
      <c r="L246" s="13" t="s">
        <v>4250</v>
      </c>
      <c r="M246" s="13" t="s">
        <v>8849</v>
      </c>
      <c r="N246" s="13" t="s">
        <v>8850</v>
      </c>
      <c r="O246" s="13" t="s">
        <v>1435</v>
      </c>
      <c r="P246" s="25"/>
      <c r="Q246" s="11" t="s">
        <v>4251</v>
      </c>
      <c r="R246" s="11" t="s">
        <v>4251</v>
      </c>
      <c r="S246" s="11" t="b">
        <f t="shared" si="86"/>
        <v>1</v>
      </c>
      <c r="T246" s="11" t="s">
        <v>4252</v>
      </c>
      <c r="U246" s="11" t="s">
        <v>4253</v>
      </c>
      <c r="V246" s="11" t="s">
        <v>4253</v>
      </c>
      <c r="W246" s="11" t="b">
        <f t="shared" si="87"/>
        <v>1</v>
      </c>
      <c r="X246" s="11" t="s">
        <v>4254</v>
      </c>
      <c r="Y246" s="11" t="s">
        <v>4254</v>
      </c>
      <c r="Z246" s="11" t="b">
        <f t="shared" si="88"/>
        <v>1</v>
      </c>
      <c r="AA246" s="11" t="s">
        <v>4255</v>
      </c>
      <c r="AB246" s="11" t="s">
        <v>4256</v>
      </c>
      <c r="AC246" s="11" t="s">
        <v>4256</v>
      </c>
      <c r="AD246" s="11" t="b">
        <f t="shared" si="89"/>
        <v>1</v>
      </c>
      <c r="AE246" s="11" t="s">
        <v>4257</v>
      </c>
      <c r="AF246" s="11" t="s">
        <v>4257</v>
      </c>
      <c r="AG246" s="11" t="b">
        <f t="shared" si="90"/>
        <v>1</v>
      </c>
      <c r="AH246" s="11" t="s">
        <v>4258</v>
      </c>
      <c r="AI246" s="11" t="s">
        <v>4259</v>
      </c>
      <c r="AJ246" s="11" t="s">
        <v>4259</v>
      </c>
      <c r="AK246" s="11" t="b">
        <f t="shared" si="91"/>
        <v>1</v>
      </c>
      <c r="AL246" s="11" t="s">
        <v>9121</v>
      </c>
      <c r="AM246" s="11" t="s">
        <v>63</v>
      </c>
      <c r="AN246" s="11" t="b">
        <f t="shared" si="92"/>
        <v>0</v>
      </c>
      <c r="AO246" s="11" t="s">
        <v>9122</v>
      </c>
      <c r="AP246" s="11" t="s">
        <v>10136</v>
      </c>
      <c r="AQ246" s="11" t="s">
        <v>63</v>
      </c>
      <c r="AR246" s="11" t="b">
        <f t="shared" si="93"/>
        <v>0</v>
      </c>
      <c r="AS246" s="11" t="s">
        <v>62</v>
      </c>
      <c r="AT246" s="11"/>
      <c r="AU246" s="11"/>
      <c r="AV246" s="11"/>
      <c r="AW246" s="11"/>
      <c r="AX246" s="12" t="s">
        <v>62</v>
      </c>
      <c r="AY246" s="11" t="s">
        <v>10137</v>
      </c>
      <c r="AZ246" s="12" t="s">
        <v>63</v>
      </c>
      <c r="BA246" s="12" t="b">
        <f t="shared" si="94"/>
        <v>0</v>
      </c>
      <c r="BB246" s="12" t="s">
        <v>63</v>
      </c>
      <c r="BC246" s="11" t="s">
        <v>10138</v>
      </c>
      <c r="BD246" s="12" t="s">
        <v>63</v>
      </c>
      <c r="BE246" s="12" t="b">
        <f t="shared" si="95"/>
        <v>0</v>
      </c>
      <c r="BF246" s="13" t="s">
        <v>4260</v>
      </c>
      <c r="BG246" s="13" t="s">
        <v>4261</v>
      </c>
      <c r="BH246" s="11" t="s">
        <v>203</v>
      </c>
      <c r="BI246" s="11" t="s">
        <v>203</v>
      </c>
      <c r="BJ246" s="11" t="b">
        <f t="shared" si="96"/>
        <v>1</v>
      </c>
      <c r="BK246" s="11" t="s">
        <v>4262</v>
      </c>
      <c r="BL246" s="11" t="s">
        <v>4262</v>
      </c>
      <c r="BM246" s="11" t="b">
        <f t="shared" si="97"/>
        <v>1</v>
      </c>
      <c r="BN246" s="11" t="s">
        <v>4263</v>
      </c>
      <c r="BO246" s="11" t="s">
        <v>4264</v>
      </c>
      <c r="BP246" s="11" t="s">
        <v>4264</v>
      </c>
      <c r="BQ246" s="11" t="b">
        <f t="shared" si="98"/>
        <v>1</v>
      </c>
      <c r="BR246" s="11" t="s">
        <v>254</v>
      </c>
      <c r="BS246" s="11" t="s">
        <v>254</v>
      </c>
      <c r="BT246" s="11" t="b">
        <f t="shared" si="99"/>
        <v>1</v>
      </c>
      <c r="BU246" s="12" t="s">
        <v>63</v>
      </c>
      <c r="BV246" s="12" t="s">
        <v>63</v>
      </c>
      <c r="BW246" s="12" t="b">
        <f t="shared" si="100"/>
        <v>1</v>
      </c>
      <c r="BX246" s="12" t="s">
        <v>63</v>
      </c>
      <c r="BY246" s="12" t="s">
        <v>63</v>
      </c>
      <c r="BZ246" s="12" t="s">
        <v>63</v>
      </c>
      <c r="CA246" s="12" t="b">
        <f t="shared" si="101"/>
        <v>1</v>
      </c>
      <c r="CB246" s="11" t="s">
        <v>254</v>
      </c>
      <c r="CC246" s="11" t="s">
        <v>254</v>
      </c>
      <c r="CD246" s="11" t="b">
        <f t="shared" si="102"/>
        <v>1</v>
      </c>
      <c r="CE246" s="12" t="s">
        <v>63</v>
      </c>
      <c r="CF246" s="12" t="s">
        <v>63</v>
      </c>
      <c r="CG246" s="12" t="b">
        <f t="shared" si="103"/>
        <v>1</v>
      </c>
      <c r="CH246" s="12" t="s">
        <v>63</v>
      </c>
      <c r="CI246" s="12" t="s">
        <v>63</v>
      </c>
      <c r="CJ246" s="12" t="s">
        <v>63</v>
      </c>
      <c r="CK246" s="12" t="b">
        <f t="shared" si="104"/>
        <v>1</v>
      </c>
      <c r="CL246" s="25"/>
      <c r="CM246" s="11" t="s">
        <v>1128</v>
      </c>
      <c r="CN246" s="11" t="s">
        <v>1128</v>
      </c>
      <c r="CO246" s="11" t="b">
        <f t="shared" si="105"/>
        <v>1</v>
      </c>
      <c r="CP246" s="12" t="s">
        <v>63</v>
      </c>
      <c r="CQ246" s="12" t="s">
        <v>63</v>
      </c>
      <c r="CR246" s="12" t="b">
        <f t="shared" si="106"/>
        <v>1</v>
      </c>
      <c r="CS246" s="11" t="b">
        <v>0</v>
      </c>
      <c r="CT246" s="11" t="s">
        <v>69</v>
      </c>
      <c r="CU246" s="11" t="b">
        <f t="shared" si="107"/>
        <v>1</v>
      </c>
      <c r="CV246" s="12" t="s">
        <v>1130</v>
      </c>
      <c r="CW246" s="12" t="s">
        <v>63</v>
      </c>
      <c r="CX246" s="12" t="b">
        <f t="shared" si="108"/>
        <v>0</v>
      </c>
      <c r="CY246" s="25"/>
      <c r="CZ246" s="11" t="s">
        <v>71</v>
      </c>
      <c r="DA246" s="11" t="s">
        <v>71</v>
      </c>
      <c r="DB246" s="11" t="b">
        <f t="shared" si="109"/>
        <v>1</v>
      </c>
      <c r="DC246" s="11" t="s">
        <v>72</v>
      </c>
      <c r="DD246" s="12" t="s">
        <v>73</v>
      </c>
      <c r="DE246" s="12" t="s">
        <v>73</v>
      </c>
      <c r="DF246" s="13" t="b">
        <f t="shared" si="110"/>
        <v>1</v>
      </c>
      <c r="DG246" s="12" t="s">
        <v>73</v>
      </c>
      <c r="DH246" s="12" t="s">
        <v>73</v>
      </c>
      <c r="DI246" s="12" t="b">
        <f t="shared" si="111"/>
        <v>1</v>
      </c>
      <c r="DJ246" s="12" t="s">
        <v>73</v>
      </c>
      <c r="DK246" s="12" t="s">
        <v>73</v>
      </c>
      <c r="DL246" s="12" t="s">
        <v>73</v>
      </c>
      <c r="DM246" s="12" t="s">
        <v>73</v>
      </c>
      <c r="DN246" s="12" t="s">
        <v>213</v>
      </c>
      <c r="DO246" s="12" t="s">
        <v>213</v>
      </c>
      <c r="DP246" s="12" t="s">
        <v>213</v>
      </c>
      <c r="DQ246" s="12" t="s">
        <v>213</v>
      </c>
      <c r="DR246" s="12" t="s">
        <v>73</v>
      </c>
      <c r="DS246" s="12" t="s">
        <v>213</v>
      </c>
      <c r="DT246" s="12" t="s">
        <v>73</v>
      </c>
      <c r="DU246" s="25"/>
      <c r="DV246" s="11" t="s">
        <v>4265</v>
      </c>
      <c r="DW246" s="11" t="s">
        <v>4249</v>
      </c>
      <c r="DX246" s="13" t="s">
        <v>4249</v>
      </c>
      <c r="DY246" s="12" t="s">
        <v>9037</v>
      </c>
      <c r="DZ246" s="12" t="s">
        <v>9038</v>
      </c>
      <c r="EA246" s="14" t="s">
        <v>63</v>
      </c>
      <c r="EB246" s="14">
        <v>45612</v>
      </c>
      <c r="EC246" s="14">
        <v>45346</v>
      </c>
      <c r="ED246" s="14">
        <v>45346</v>
      </c>
      <c r="EE246" s="136" t="b">
        <f>Table4[[#This Row],[Laatst gewijzigd op]]=Table4[[#This Row],[LastModifiedOn21]]</f>
        <v>1</v>
      </c>
      <c r="EF246" s="97"/>
    </row>
    <row r="247" spans="1:136" s="15" customFormat="1" ht="12.75" customHeight="1">
      <c r="A247" s="96">
        <v>245</v>
      </c>
      <c r="B247" s="44" t="s">
        <v>4267</v>
      </c>
      <c r="C247" s="44" t="s">
        <v>4267</v>
      </c>
      <c r="D247" s="44" t="b">
        <f t="shared" si="84"/>
        <v>1</v>
      </c>
      <c r="E247" s="44" t="s">
        <v>4268</v>
      </c>
      <c r="F247" s="44" t="s">
        <v>4269</v>
      </c>
      <c r="G247" s="44" t="s">
        <v>4270</v>
      </c>
      <c r="H247" s="44" t="b">
        <f t="shared" si="85"/>
        <v>1</v>
      </c>
      <c r="I247" s="11" t="s">
        <v>4271</v>
      </c>
      <c r="J247" s="12">
        <v>1365</v>
      </c>
      <c r="K247" s="12">
        <v>925</v>
      </c>
      <c r="L247" s="13" t="s">
        <v>4272</v>
      </c>
      <c r="M247" s="13" t="s">
        <v>8849</v>
      </c>
      <c r="N247" s="13" t="s">
        <v>8850</v>
      </c>
      <c r="O247" s="13" t="s">
        <v>1435</v>
      </c>
      <c r="P247" s="25"/>
      <c r="Q247" s="11" t="s">
        <v>10139</v>
      </c>
      <c r="R247" s="11" t="s">
        <v>10139</v>
      </c>
      <c r="S247" s="11" t="b">
        <f t="shared" si="86"/>
        <v>1</v>
      </c>
      <c r="T247" s="11" t="s">
        <v>10140</v>
      </c>
      <c r="U247" s="11" t="s">
        <v>10141</v>
      </c>
      <c r="V247" s="11" t="s">
        <v>10141</v>
      </c>
      <c r="W247" s="11" t="b">
        <f t="shared" si="87"/>
        <v>1</v>
      </c>
      <c r="X247" s="11" t="s">
        <v>4274</v>
      </c>
      <c r="Y247" s="11" t="s">
        <v>4274</v>
      </c>
      <c r="Z247" s="11" t="b">
        <f t="shared" si="88"/>
        <v>1</v>
      </c>
      <c r="AA247" s="11" t="s">
        <v>4274</v>
      </c>
      <c r="AB247" s="11" t="s">
        <v>4274</v>
      </c>
      <c r="AC247" s="11" t="s">
        <v>4274</v>
      </c>
      <c r="AD247" s="11" t="b">
        <f t="shared" si="89"/>
        <v>1</v>
      </c>
      <c r="AE247" s="16" t="s">
        <v>4275</v>
      </c>
      <c r="AF247" s="11" t="s">
        <v>4275</v>
      </c>
      <c r="AG247" s="11" t="b">
        <f t="shared" si="90"/>
        <v>1</v>
      </c>
      <c r="AH247" s="16" t="s">
        <v>10142</v>
      </c>
      <c r="AI247" s="11" t="s">
        <v>10143</v>
      </c>
      <c r="AJ247" s="11" t="s">
        <v>10144</v>
      </c>
      <c r="AK247" s="11" t="b">
        <f t="shared" si="91"/>
        <v>0</v>
      </c>
      <c r="AL247" s="16" t="s">
        <v>10145</v>
      </c>
      <c r="AM247" s="11" t="s">
        <v>10146</v>
      </c>
      <c r="AN247" s="11" t="b">
        <f t="shared" si="92"/>
        <v>0</v>
      </c>
      <c r="AO247" s="16" t="s">
        <v>4277</v>
      </c>
      <c r="AP247" s="16" t="s">
        <v>10147</v>
      </c>
      <c r="AQ247" s="11" t="s">
        <v>4278</v>
      </c>
      <c r="AR247" s="11" t="b">
        <f t="shared" si="93"/>
        <v>0</v>
      </c>
      <c r="AS247" s="11" t="s">
        <v>62</v>
      </c>
      <c r="AT247" s="11"/>
      <c r="AU247" s="11"/>
      <c r="AV247" s="11"/>
      <c r="AW247" s="12"/>
      <c r="AX247" s="12" t="s">
        <v>62</v>
      </c>
      <c r="AY247" s="12" t="s">
        <v>63</v>
      </c>
      <c r="AZ247" s="12" t="s">
        <v>63</v>
      </c>
      <c r="BA247" s="12" t="b">
        <f t="shared" si="94"/>
        <v>1</v>
      </c>
      <c r="BB247" s="12" t="s">
        <v>63</v>
      </c>
      <c r="BC247" s="12" t="s">
        <v>63</v>
      </c>
      <c r="BD247" s="12" t="s">
        <v>63</v>
      </c>
      <c r="BE247" s="12" t="b">
        <f t="shared" si="95"/>
        <v>1</v>
      </c>
      <c r="BF247" s="13" t="s">
        <v>4279</v>
      </c>
      <c r="BG247" s="13" t="s">
        <v>63</v>
      </c>
      <c r="BH247" s="11" t="s">
        <v>203</v>
      </c>
      <c r="BI247" s="11" t="s">
        <v>203</v>
      </c>
      <c r="BJ247" s="11" t="b">
        <f t="shared" si="96"/>
        <v>1</v>
      </c>
      <c r="BK247" s="11" t="s">
        <v>4280</v>
      </c>
      <c r="BL247" s="11" t="s">
        <v>4280</v>
      </c>
      <c r="BM247" s="11" t="b">
        <f t="shared" si="97"/>
        <v>1</v>
      </c>
      <c r="BN247" s="16" t="s">
        <v>4281</v>
      </c>
      <c r="BO247" s="11" t="s">
        <v>4282</v>
      </c>
      <c r="BP247" s="11" t="s">
        <v>4282</v>
      </c>
      <c r="BQ247" s="11" t="b">
        <f t="shared" si="98"/>
        <v>1</v>
      </c>
      <c r="BR247" s="11" t="s">
        <v>254</v>
      </c>
      <c r="BS247" s="11" t="s">
        <v>254</v>
      </c>
      <c r="BT247" s="11" t="b">
        <f t="shared" si="99"/>
        <v>1</v>
      </c>
      <c r="BU247" s="12" t="s">
        <v>63</v>
      </c>
      <c r="BV247" s="12" t="s">
        <v>63</v>
      </c>
      <c r="BW247" s="12" t="b">
        <f t="shared" si="100"/>
        <v>1</v>
      </c>
      <c r="BX247" s="12" t="s">
        <v>63</v>
      </c>
      <c r="BY247" s="12" t="s">
        <v>63</v>
      </c>
      <c r="BZ247" s="12" t="s">
        <v>63</v>
      </c>
      <c r="CA247" s="12" t="b">
        <f t="shared" si="101"/>
        <v>1</v>
      </c>
      <c r="CB247" s="11" t="s">
        <v>254</v>
      </c>
      <c r="CC247" s="11" t="s">
        <v>254</v>
      </c>
      <c r="CD247" s="11" t="b">
        <f t="shared" si="102"/>
        <v>1</v>
      </c>
      <c r="CE247" s="12" t="s">
        <v>63</v>
      </c>
      <c r="CF247" s="12" t="s">
        <v>63</v>
      </c>
      <c r="CG247" s="12" t="b">
        <f t="shared" si="103"/>
        <v>1</v>
      </c>
      <c r="CH247" s="12" t="s">
        <v>63</v>
      </c>
      <c r="CI247" s="12" t="s">
        <v>63</v>
      </c>
      <c r="CJ247" s="12" t="s">
        <v>63</v>
      </c>
      <c r="CK247" s="12" t="b">
        <f t="shared" si="104"/>
        <v>1</v>
      </c>
      <c r="CL247" s="25"/>
      <c r="CM247" s="11" t="s">
        <v>135</v>
      </c>
      <c r="CN247" s="11" t="s">
        <v>8917</v>
      </c>
      <c r="CO247" s="11" t="b">
        <f t="shared" si="105"/>
        <v>0</v>
      </c>
      <c r="CP247" s="11" t="s">
        <v>4283</v>
      </c>
      <c r="CQ247" s="12" t="s">
        <v>4284</v>
      </c>
      <c r="CR247" s="12" t="b">
        <f t="shared" si="106"/>
        <v>0</v>
      </c>
      <c r="CS247" s="11" t="b">
        <v>0</v>
      </c>
      <c r="CT247" s="11" t="s">
        <v>69</v>
      </c>
      <c r="CU247" s="11" t="b">
        <f t="shared" si="107"/>
        <v>1</v>
      </c>
      <c r="CV247" s="12" t="s">
        <v>63</v>
      </c>
      <c r="CW247" s="12" t="s">
        <v>63</v>
      </c>
      <c r="CX247" s="12" t="b">
        <f t="shared" si="108"/>
        <v>1</v>
      </c>
      <c r="CY247" s="25"/>
      <c r="CZ247" s="11" t="s">
        <v>409</v>
      </c>
      <c r="DA247" s="11" t="s">
        <v>410</v>
      </c>
      <c r="DB247" s="11" t="b">
        <f t="shared" si="109"/>
        <v>0</v>
      </c>
      <c r="DC247" s="11" t="s">
        <v>72</v>
      </c>
      <c r="DD247" s="12" t="s">
        <v>73</v>
      </c>
      <c r="DE247" s="12" t="s">
        <v>73</v>
      </c>
      <c r="DF247" s="13" t="b">
        <f t="shared" si="110"/>
        <v>1</v>
      </c>
      <c r="DG247" s="12" t="s">
        <v>73</v>
      </c>
      <c r="DH247" s="12" t="s">
        <v>73</v>
      </c>
      <c r="DI247" s="12" t="b">
        <f t="shared" si="111"/>
        <v>1</v>
      </c>
      <c r="DJ247" s="12" t="s">
        <v>73</v>
      </c>
      <c r="DK247" s="12" t="s">
        <v>73</v>
      </c>
      <c r="DL247" s="12" t="s">
        <v>73</v>
      </c>
      <c r="DM247" s="12" t="s">
        <v>73</v>
      </c>
      <c r="DN247" s="12" t="s">
        <v>213</v>
      </c>
      <c r="DO247" s="12" t="s">
        <v>213</v>
      </c>
      <c r="DP247" s="12" t="s">
        <v>213</v>
      </c>
      <c r="DQ247" s="12" t="s">
        <v>213</v>
      </c>
      <c r="DR247" s="12" t="s">
        <v>73</v>
      </c>
      <c r="DS247" s="12" t="s">
        <v>213</v>
      </c>
      <c r="DT247" s="12" t="s">
        <v>73</v>
      </c>
      <c r="DU247" s="25"/>
      <c r="DV247" s="11" t="s">
        <v>4285</v>
      </c>
      <c r="DW247" s="11" t="s">
        <v>4271</v>
      </c>
      <c r="DX247" s="13" t="s">
        <v>4271</v>
      </c>
      <c r="DY247" s="12" t="s">
        <v>9037</v>
      </c>
      <c r="DZ247" s="12" t="s">
        <v>9038</v>
      </c>
      <c r="EA247" s="14">
        <v>44521</v>
      </c>
      <c r="EB247" s="14">
        <v>45612</v>
      </c>
      <c r="EC247" s="14">
        <v>45346</v>
      </c>
      <c r="ED247" s="14">
        <v>45346</v>
      </c>
      <c r="EE247" s="136" t="b">
        <f>Table4[[#This Row],[Laatst gewijzigd op]]=Table4[[#This Row],[LastModifiedOn21]]</f>
        <v>1</v>
      </c>
      <c r="EF247" s="97"/>
    </row>
    <row r="248" spans="1:136" s="15" customFormat="1" ht="12.75" customHeight="1">
      <c r="A248" s="96">
        <v>246</v>
      </c>
      <c r="B248" s="44" t="s">
        <v>4287</v>
      </c>
      <c r="C248" s="44" t="s">
        <v>4287</v>
      </c>
      <c r="D248" s="44" t="b">
        <f t="shared" si="84"/>
        <v>1</v>
      </c>
      <c r="E248" s="44" t="s">
        <v>4288</v>
      </c>
      <c r="F248" s="44" t="s">
        <v>4289</v>
      </c>
      <c r="G248" s="44" t="s">
        <v>4289</v>
      </c>
      <c r="H248" s="44" t="b">
        <f t="shared" si="85"/>
        <v>1</v>
      </c>
      <c r="I248" s="11" t="s">
        <v>4290</v>
      </c>
      <c r="J248" s="12">
        <v>1366</v>
      </c>
      <c r="K248" s="12">
        <v>926</v>
      </c>
      <c r="L248" s="13" t="s">
        <v>4291</v>
      </c>
      <c r="M248" s="13" t="s">
        <v>8849</v>
      </c>
      <c r="N248" s="13" t="s">
        <v>8850</v>
      </c>
      <c r="O248" s="13" t="s">
        <v>1435</v>
      </c>
      <c r="P248" s="25"/>
      <c r="Q248" s="11" t="s">
        <v>4292</v>
      </c>
      <c r="R248" s="11" t="s">
        <v>4292</v>
      </c>
      <c r="S248" s="11" t="b">
        <f t="shared" si="86"/>
        <v>1</v>
      </c>
      <c r="T248" s="11" t="s">
        <v>4293</v>
      </c>
      <c r="U248" s="11" t="s">
        <v>4294</v>
      </c>
      <c r="V248" s="11" t="s">
        <v>4294</v>
      </c>
      <c r="W248" s="11" t="b">
        <f t="shared" si="87"/>
        <v>1</v>
      </c>
      <c r="X248" s="11" t="s">
        <v>2355</v>
      </c>
      <c r="Y248" s="11" t="s">
        <v>2355</v>
      </c>
      <c r="Z248" s="11" t="b">
        <f t="shared" si="88"/>
        <v>1</v>
      </c>
      <c r="AA248" s="11" t="s">
        <v>2355</v>
      </c>
      <c r="AB248" s="11" t="s">
        <v>2355</v>
      </c>
      <c r="AC248" s="11" t="s">
        <v>2355</v>
      </c>
      <c r="AD248" s="11" t="b">
        <f t="shared" si="89"/>
        <v>1</v>
      </c>
      <c r="AE248" s="11" t="s">
        <v>10148</v>
      </c>
      <c r="AF248" s="11" t="s">
        <v>4295</v>
      </c>
      <c r="AG248" s="11" t="b">
        <f t="shared" si="90"/>
        <v>0</v>
      </c>
      <c r="AH248" s="11" t="s">
        <v>4296</v>
      </c>
      <c r="AI248" s="11" t="s">
        <v>10149</v>
      </c>
      <c r="AJ248" s="11" t="s">
        <v>4297</v>
      </c>
      <c r="AK248" s="11" t="b">
        <f t="shared" si="91"/>
        <v>0</v>
      </c>
      <c r="AL248" s="11" t="s">
        <v>9142</v>
      </c>
      <c r="AM248" s="11" t="s">
        <v>63</v>
      </c>
      <c r="AN248" s="11" t="b">
        <f t="shared" si="92"/>
        <v>0</v>
      </c>
      <c r="AO248" s="11" t="s">
        <v>9143</v>
      </c>
      <c r="AP248" s="11" t="s">
        <v>9144</v>
      </c>
      <c r="AQ248" s="11" t="s">
        <v>63</v>
      </c>
      <c r="AR248" s="11" t="b">
        <f t="shared" si="93"/>
        <v>0</v>
      </c>
      <c r="AS248" s="11" t="s">
        <v>62</v>
      </c>
      <c r="AT248" s="11"/>
      <c r="AU248" s="11"/>
      <c r="AV248" s="11"/>
      <c r="AW248" s="11"/>
      <c r="AX248" s="12" t="s">
        <v>62</v>
      </c>
      <c r="AY248" s="11" t="s">
        <v>10150</v>
      </c>
      <c r="AZ248" s="12" t="s">
        <v>63</v>
      </c>
      <c r="BA248" s="12" t="b">
        <f t="shared" si="94"/>
        <v>0</v>
      </c>
      <c r="BB248" s="12" t="s">
        <v>63</v>
      </c>
      <c r="BC248" s="11" t="s">
        <v>10151</v>
      </c>
      <c r="BD248" s="12" t="s">
        <v>4298</v>
      </c>
      <c r="BE248" s="12" t="b">
        <f t="shared" si="95"/>
        <v>0</v>
      </c>
      <c r="BF248" s="13" t="s">
        <v>4299</v>
      </c>
      <c r="BG248" s="13" t="s">
        <v>4261</v>
      </c>
      <c r="BH248" s="11" t="s">
        <v>203</v>
      </c>
      <c r="BI248" s="11" t="s">
        <v>203</v>
      </c>
      <c r="BJ248" s="11" t="b">
        <f t="shared" si="96"/>
        <v>1</v>
      </c>
      <c r="BK248" s="11" t="s">
        <v>4262</v>
      </c>
      <c r="BL248" s="11" t="s">
        <v>4262</v>
      </c>
      <c r="BM248" s="11" t="b">
        <f t="shared" si="97"/>
        <v>1</v>
      </c>
      <c r="BN248" s="11" t="s">
        <v>4263</v>
      </c>
      <c r="BO248" s="11" t="s">
        <v>4264</v>
      </c>
      <c r="BP248" s="11" t="s">
        <v>4264</v>
      </c>
      <c r="BQ248" s="11" t="b">
        <f t="shared" si="98"/>
        <v>1</v>
      </c>
      <c r="BR248" s="11" t="s">
        <v>254</v>
      </c>
      <c r="BS248" s="11" t="s">
        <v>254</v>
      </c>
      <c r="BT248" s="11" t="b">
        <f t="shared" si="99"/>
        <v>1</v>
      </c>
      <c r="BU248" s="12" t="s">
        <v>63</v>
      </c>
      <c r="BV248" s="12" t="s">
        <v>63</v>
      </c>
      <c r="BW248" s="12" t="b">
        <f t="shared" si="100"/>
        <v>1</v>
      </c>
      <c r="BX248" s="12" t="s">
        <v>63</v>
      </c>
      <c r="BY248" s="12" t="s">
        <v>63</v>
      </c>
      <c r="BZ248" s="12" t="s">
        <v>63</v>
      </c>
      <c r="CA248" s="12" t="b">
        <f t="shared" si="101"/>
        <v>1</v>
      </c>
      <c r="CB248" s="11" t="s">
        <v>254</v>
      </c>
      <c r="CC248" s="11" t="s">
        <v>254</v>
      </c>
      <c r="CD248" s="11" t="b">
        <f t="shared" si="102"/>
        <v>1</v>
      </c>
      <c r="CE248" s="12" t="s">
        <v>63</v>
      </c>
      <c r="CF248" s="12" t="s">
        <v>63</v>
      </c>
      <c r="CG248" s="12" t="b">
        <f t="shared" si="103"/>
        <v>1</v>
      </c>
      <c r="CH248" s="12" t="s">
        <v>63</v>
      </c>
      <c r="CI248" s="12" t="s">
        <v>63</v>
      </c>
      <c r="CJ248" s="12" t="s">
        <v>63</v>
      </c>
      <c r="CK248" s="12" t="b">
        <f t="shared" si="104"/>
        <v>1</v>
      </c>
      <c r="CL248" s="25"/>
      <c r="CM248" s="11" t="s">
        <v>802</v>
      </c>
      <c r="CN248" s="11" t="s">
        <v>803</v>
      </c>
      <c r="CO248" s="11" t="b">
        <f t="shared" si="105"/>
        <v>0</v>
      </c>
      <c r="CP248" s="12" t="s">
        <v>63</v>
      </c>
      <c r="CQ248" s="12" t="s">
        <v>63</v>
      </c>
      <c r="CR248" s="12" t="b">
        <f t="shared" si="106"/>
        <v>1</v>
      </c>
      <c r="CS248" s="11" t="b">
        <v>0</v>
      </c>
      <c r="CT248" s="11" t="s">
        <v>69</v>
      </c>
      <c r="CU248" s="11" t="b">
        <f t="shared" si="107"/>
        <v>1</v>
      </c>
      <c r="CV248" s="12" t="s">
        <v>804</v>
      </c>
      <c r="CW248" s="12" t="s">
        <v>63</v>
      </c>
      <c r="CX248" s="12" t="b">
        <f t="shared" si="108"/>
        <v>0</v>
      </c>
      <c r="CY248" s="25"/>
      <c r="CZ248" s="11" t="s">
        <v>211</v>
      </c>
      <c r="DA248" s="11" t="s">
        <v>211</v>
      </c>
      <c r="DB248" s="11" t="b">
        <f t="shared" si="109"/>
        <v>1</v>
      </c>
      <c r="DC248" s="11" t="s">
        <v>72</v>
      </c>
      <c r="DD248" s="12" t="s">
        <v>73</v>
      </c>
      <c r="DE248" s="12" t="s">
        <v>73</v>
      </c>
      <c r="DF248" s="13" t="b">
        <f t="shared" si="110"/>
        <v>1</v>
      </c>
      <c r="DG248" s="12" t="s">
        <v>73</v>
      </c>
      <c r="DH248" s="12" t="s">
        <v>73</v>
      </c>
      <c r="DI248" s="12" t="b">
        <f t="shared" si="111"/>
        <v>1</v>
      </c>
      <c r="DJ248" s="12" t="s">
        <v>73</v>
      </c>
      <c r="DK248" s="12" t="s">
        <v>73</v>
      </c>
      <c r="DL248" s="12" t="s">
        <v>73</v>
      </c>
      <c r="DM248" s="12" t="s">
        <v>73</v>
      </c>
      <c r="DN248" s="12" t="s">
        <v>213</v>
      </c>
      <c r="DO248" s="12" t="s">
        <v>213</v>
      </c>
      <c r="DP248" s="12" t="s">
        <v>213</v>
      </c>
      <c r="DQ248" s="12" t="s">
        <v>213</v>
      </c>
      <c r="DR248" s="12" t="s">
        <v>73</v>
      </c>
      <c r="DS248" s="12" t="s">
        <v>213</v>
      </c>
      <c r="DT248" s="12" t="s">
        <v>73</v>
      </c>
      <c r="DU248" s="25"/>
      <c r="DV248" s="11" t="s">
        <v>4300</v>
      </c>
      <c r="DW248" s="11" t="s">
        <v>4290</v>
      </c>
      <c r="DX248" s="13" t="s">
        <v>4290</v>
      </c>
      <c r="DY248" s="12" t="s">
        <v>9037</v>
      </c>
      <c r="DZ248" s="12" t="s">
        <v>9038</v>
      </c>
      <c r="EA248" s="14" t="s">
        <v>63</v>
      </c>
      <c r="EB248" s="14">
        <v>45802</v>
      </c>
      <c r="EC248" s="14">
        <v>45801</v>
      </c>
      <c r="ED248" s="14">
        <v>45801</v>
      </c>
      <c r="EE248" s="136" t="b">
        <f>Table4[[#This Row],[Laatst gewijzigd op]]=Table4[[#This Row],[LastModifiedOn21]]</f>
        <v>1</v>
      </c>
      <c r="EF248" s="97"/>
    </row>
    <row r="249" spans="1:136" s="15" customFormat="1" ht="12.75" customHeight="1">
      <c r="A249" s="96">
        <v>247</v>
      </c>
      <c r="B249" s="44" t="s">
        <v>4302</v>
      </c>
      <c r="C249" s="44" t="s">
        <v>4302</v>
      </c>
      <c r="D249" s="44" t="b">
        <f t="shared" si="84"/>
        <v>1</v>
      </c>
      <c r="E249" s="44" t="s">
        <v>4303</v>
      </c>
      <c r="F249" s="44" t="s">
        <v>4304</v>
      </c>
      <c r="G249" s="44" t="s">
        <v>4304</v>
      </c>
      <c r="H249" s="44" t="b">
        <f t="shared" si="85"/>
        <v>1</v>
      </c>
      <c r="I249" s="11" t="s">
        <v>4305</v>
      </c>
      <c r="J249" s="12">
        <v>1363</v>
      </c>
      <c r="K249" s="12">
        <v>923</v>
      </c>
      <c r="L249" s="13" t="s">
        <v>4306</v>
      </c>
      <c r="M249" s="13" t="s">
        <v>8849</v>
      </c>
      <c r="N249" s="13" t="s">
        <v>8850</v>
      </c>
      <c r="O249" s="13" t="s">
        <v>1435</v>
      </c>
      <c r="P249" s="25"/>
      <c r="Q249" s="11" t="s">
        <v>4307</v>
      </c>
      <c r="R249" s="11" t="s">
        <v>4307</v>
      </c>
      <c r="S249" s="11" t="b">
        <f t="shared" si="86"/>
        <v>1</v>
      </c>
      <c r="T249" s="11" t="s">
        <v>4308</v>
      </c>
      <c r="U249" s="11" t="s">
        <v>4309</v>
      </c>
      <c r="V249" s="11" t="s">
        <v>4309</v>
      </c>
      <c r="W249" s="11" t="b">
        <f t="shared" si="87"/>
        <v>1</v>
      </c>
      <c r="X249" s="11" t="s">
        <v>4310</v>
      </c>
      <c r="Y249" s="11" t="s">
        <v>4310</v>
      </c>
      <c r="Z249" s="11" t="b">
        <f t="shared" si="88"/>
        <v>1</v>
      </c>
      <c r="AA249" s="11" t="s">
        <v>4310</v>
      </c>
      <c r="AB249" s="11" t="s">
        <v>4310</v>
      </c>
      <c r="AC249" s="11" t="s">
        <v>4310</v>
      </c>
      <c r="AD249" s="11" t="b">
        <f t="shared" si="89"/>
        <v>1</v>
      </c>
      <c r="AE249" s="11" t="s">
        <v>4311</v>
      </c>
      <c r="AF249" s="11" t="s">
        <v>4311</v>
      </c>
      <c r="AG249" s="11" t="b">
        <f t="shared" si="90"/>
        <v>1</v>
      </c>
      <c r="AH249" s="11" t="s">
        <v>4312</v>
      </c>
      <c r="AI249" s="11" t="s">
        <v>10152</v>
      </c>
      <c r="AJ249" s="11" t="s">
        <v>4313</v>
      </c>
      <c r="AK249" s="11" t="b">
        <f t="shared" si="91"/>
        <v>0</v>
      </c>
      <c r="AL249" s="11" t="s">
        <v>9142</v>
      </c>
      <c r="AM249" s="11" t="s">
        <v>63</v>
      </c>
      <c r="AN249" s="11" t="b">
        <f t="shared" si="92"/>
        <v>0</v>
      </c>
      <c r="AO249" s="11" t="s">
        <v>9143</v>
      </c>
      <c r="AP249" s="11" t="s">
        <v>9144</v>
      </c>
      <c r="AQ249" s="11" t="s">
        <v>63</v>
      </c>
      <c r="AR249" s="11" t="b">
        <f t="shared" si="93"/>
        <v>0</v>
      </c>
      <c r="AS249" s="11" t="s">
        <v>62</v>
      </c>
      <c r="AT249" s="11"/>
      <c r="AU249" s="11"/>
      <c r="AV249" s="11"/>
      <c r="AW249" s="11"/>
      <c r="AX249" s="12" t="s">
        <v>62</v>
      </c>
      <c r="AY249" s="11" t="s">
        <v>10153</v>
      </c>
      <c r="AZ249" s="12" t="s">
        <v>63</v>
      </c>
      <c r="BA249" s="12" t="b">
        <f t="shared" si="94"/>
        <v>0</v>
      </c>
      <c r="BB249" s="12" t="s">
        <v>63</v>
      </c>
      <c r="BC249" s="11" t="s">
        <v>10154</v>
      </c>
      <c r="BD249" s="12" t="s">
        <v>63</v>
      </c>
      <c r="BE249" s="12" t="b">
        <f t="shared" si="95"/>
        <v>0</v>
      </c>
      <c r="BF249" s="13" t="s">
        <v>4314</v>
      </c>
      <c r="BG249" s="13" t="s">
        <v>4315</v>
      </c>
      <c r="BH249" s="11" t="s">
        <v>203</v>
      </c>
      <c r="BI249" s="11" t="s">
        <v>203</v>
      </c>
      <c r="BJ249" s="11" t="b">
        <f t="shared" si="96"/>
        <v>1</v>
      </c>
      <c r="BK249" s="11" t="s">
        <v>4262</v>
      </c>
      <c r="BL249" s="11" t="s">
        <v>4262</v>
      </c>
      <c r="BM249" s="11" t="b">
        <f t="shared" si="97"/>
        <v>1</v>
      </c>
      <c r="BN249" s="11" t="s">
        <v>4263</v>
      </c>
      <c r="BO249" s="11" t="s">
        <v>4264</v>
      </c>
      <c r="BP249" s="11" t="s">
        <v>4264</v>
      </c>
      <c r="BQ249" s="11" t="b">
        <f t="shared" si="98"/>
        <v>1</v>
      </c>
      <c r="BR249" s="11" t="s">
        <v>254</v>
      </c>
      <c r="BS249" s="11" t="s">
        <v>254</v>
      </c>
      <c r="BT249" s="11" t="b">
        <f t="shared" si="99"/>
        <v>1</v>
      </c>
      <c r="BU249" s="12" t="s">
        <v>63</v>
      </c>
      <c r="BV249" s="12" t="s">
        <v>63</v>
      </c>
      <c r="BW249" s="12" t="b">
        <f t="shared" si="100"/>
        <v>1</v>
      </c>
      <c r="BX249" s="12" t="s">
        <v>63</v>
      </c>
      <c r="BY249" s="12" t="s">
        <v>63</v>
      </c>
      <c r="BZ249" s="12" t="s">
        <v>63</v>
      </c>
      <c r="CA249" s="12" t="b">
        <f t="shared" si="101"/>
        <v>1</v>
      </c>
      <c r="CB249" s="11" t="s">
        <v>254</v>
      </c>
      <c r="CC249" s="11" t="s">
        <v>254</v>
      </c>
      <c r="CD249" s="11" t="b">
        <f t="shared" si="102"/>
        <v>1</v>
      </c>
      <c r="CE249" s="12" t="s">
        <v>63</v>
      </c>
      <c r="CF249" s="12" t="s">
        <v>63</v>
      </c>
      <c r="CG249" s="12" t="b">
        <f t="shared" si="103"/>
        <v>1</v>
      </c>
      <c r="CH249" s="12" t="s">
        <v>63</v>
      </c>
      <c r="CI249" s="12" t="s">
        <v>63</v>
      </c>
      <c r="CJ249" s="12" t="s">
        <v>63</v>
      </c>
      <c r="CK249" s="12" t="b">
        <f t="shared" si="104"/>
        <v>1</v>
      </c>
      <c r="CL249" s="25"/>
      <c r="CM249" s="11" t="s">
        <v>802</v>
      </c>
      <c r="CN249" s="11" t="s">
        <v>803</v>
      </c>
      <c r="CO249" s="11" t="b">
        <f t="shared" si="105"/>
        <v>0</v>
      </c>
      <c r="CP249" s="12" t="s">
        <v>63</v>
      </c>
      <c r="CQ249" s="12" t="s">
        <v>63</v>
      </c>
      <c r="CR249" s="12" t="b">
        <f t="shared" si="106"/>
        <v>1</v>
      </c>
      <c r="CS249" s="11" t="b">
        <v>0</v>
      </c>
      <c r="CT249" s="11" t="s">
        <v>69</v>
      </c>
      <c r="CU249" s="11" t="b">
        <f t="shared" si="107"/>
        <v>1</v>
      </c>
      <c r="CV249" s="12" t="s">
        <v>804</v>
      </c>
      <c r="CW249" s="12" t="s">
        <v>63</v>
      </c>
      <c r="CX249" s="12" t="b">
        <f t="shared" si="108"/>
        <v>0</v>
      </c>
      <c r="CY249" s="25"/>
      <c r="CZ249" s="11" t="s">
        <v>211</v>
      </c>
      <c r="DA249" s="11" t="s">
        <v>211</v>
      </c>
      <c r="DB249" s="11" t="b">
        <f t="shared" si="109"/>
        <v>1</v>
      </c>
      <c r="DC249" s="11" t="s">
        <v>72</v>
      </c>
      <c r="DD249" s="12" t="s">
        <v>73</v>
      </c>
      <c r="DE249" s="12" t="s">
        <v>73</v>
      </c>
      <c r="DF249" s="13" t="b">
        <f t="shared" si="110"/>
        <v>1</v>
      </c>
      <c r="DG249" s="12" t="s">
        <v>73</v>
      </c>
      <c r="DH249" s="12" t="s">
        <v>73</v>
      </c>
      <c r="DI249" s="12" t="b">
        <f t="shared" si="111"/>
        <v>1</v>
      </c>
      <c r="DJ249" s="12" t="s">
        <v>73</v>
      </c>
      <c r="DK249" s="12" t="s">
        <v>73</v>
      </c>
      <c r="DL249" s="12" t="s">
        <v>73</v>
      </c>
      <c r="DM249" s="12" t="s">
        <v>73</v>
      </c>
      <c r="DN249" s="12" t="s">
        <v>213</v>
      </c>
      <c r="DO249" s="12" t="s">
        <v>213</v>
      </c>
      <c r="DP249" s="12" t="s">
        <v>213</v>
      </c>
      <c r="DQ249" s="12" t="s">
        <v>213</v>
      </c>
      <c r="DR249" s="12" t="s">
        <v>73</v>
      </c>
      <c r="DS249" s="12" t="s">
        <v>213</v>
      </c>
      <c r="DT249" s="12" t="s">
        <v>73</v>
      </c>
      <c r="DU249" s="25"/>
      <c r="DV249" s="11" t="s">
        <v>4316</v>
      </c>
      <c r="DW249" s="11" t="s">
        <v>4305</v>
      </c>
      <c r="DX249" s="13" t="s">
        <v>4305</v>
      </c>
      <c r="DY249" s="12" t="s">
        <v>9037</v>
      </c>
      <c r="DZ249" s="12" t="s">
        <v>9038</v>
      </c>
      <c r="EA249" s="14" t="s">
        <v>63</v>
      </c>
      <c r="EB249" s="14">
        <v>45612</v>
      </c>
      <c r="EC249" s="14">
        <v>45346</v>
      </c>
      <c r="ED249" s="14">
        <v>45346</v>
      </c>
      <c r="EE249" s="136" t="b">
        <f>Table4[[#This Row],[Laatst gewijzigd op]]=Table4[[#This Row],[LastModifiedOn21]]</f>
        <v>1</v>
      </c>
      <c r="EF249" s="97"/>
    </row>
    <row r="250" spans="1:136" s="15" customFormat="1" ht="12.75" customHeight="1">
      <c r="A250" s="95">
        <v>248</v>
      </c>
      <c r="B250" s="70" t="s">
        <v>10155</v>
      </c>
      <c r="C250" s="70" t="s">
        <v>10155</v>
      </c>
      <c r="D250" s="44" t="b">
        <f t="shared" si="84"/>
        <v>1</v>
      </c>
      <c r="E250" s="70" t="s">
        <v>10156</v>
      </c>
      <c r="F250" s="70" t="s">
        <v>10157</v>
      </c>
      <c r="G250" s="70" t="s">
        <v>10157</v>
      </c>
      <c r="H250" s="44" t="b">
        <f t="shared" si="85"/>
        <v>1</v>
      </c>
      <c r="I250" s="71"/>
      <c r="J250" s="71"/>
      <c r="K250" s="71"/>
      <c r="L250" s="71"/>
      <c r="M250" s="71"/>
      <c r="N250" s="71"/>
      <c r="O250" s="71"/>
      <c r="P250" s="72"/>
      <c r="Q250" s="60"/>
      <c r="R250" s="60"/>
      <c r="S250" s="11" t="b">
        <f t="shared" si="86"/>
        <v>1</v>
      </c>
      <c r="T250" s="71"/>
      <c r="U250" s="71"/>
      <c r="V250" s="71"/>
      <c r="W250" s="11" t="b">
        <f t="shared" si="87"/>
        <v>1</v>
      </c>
      <c r="X250" s="71"/>
      <c r="Y250" s="71"/>
      <c r="Z250" s="11" t="b">
        <f t="shared" si="88"/>
        <v>1</v>
      </c>
      <c r="AA250" s="71"/>
      <c r="AB250" s="71"/>
      <c r="AC250" s="71"/>
      <c r="AD250" s="11" t="b">
        <f t="shared" si="89"/>
        <v>1</v>
      </c>
      <c r="AE250" s="71"/>
      <c r="AF250" s="71"/>
      <c r="AG250" s="11" t="b">
        <f t="shared" si="90"/>
        <v>1</v>
      </c>
      <c r="AH250" s="71"/>
      <c r="AI250" s="71"/>
      <c r="AJ250" s="71"/>
      <c r="AK250" s="11" t="b">
        <f t="shared" si="91"/>
        <v>1</v>
      </c>
      <c r="AL250" s="71"/>
      <c r="AM250" s="71"/>
      <c r="AN250" s="11" t="b">
        <f t="shared" si="92"/>
        <v>1</v>
      </c>
      <c r="AO250" s="71"/>
      <c r="AP250" s="71"/>
      <c r="AQ250" s="71"/>
      <c r="AR250" s="11" t="b">
        <f t="shared" si="93"/>
        <v>1</v>
      </c>
      <c r="AS250" s="71"/>
      <c r="AT250" s="71"/>
      <c r="AU250" s="71"/>
      <c r="AV250" s="71"/>
      <c r="AW250" s="71"/>
      <c r="AX250" s="71"/>
      <c r="AY250" s="71"/>
      <c r="AZ250" s="71"/>
      <c r="BA250" s="12" t="b">
        <f t="shared" si="94"/>
        <v>1</v>
      </c>
      <c r="BB250" s="71"/>
      <c r="BC250" s="71"/>
      <c r="BD250" s="71"/>
      <c r="BE250" s="12" t="b">
        <f t="shared" si="95"/>
        <v>1</v>
      </c>
      <c r="BF250" s="71"/>
      <c r="BG250" s="71"/>
      <c r="BH250" s="71"/>
      <c r="BI250" s="71"/>
      <c r="BJ250" s="11" t="b">
        <f t="shared" si="96"/>
        <v>1</v>
      </c>
      <c r="BK250" s="71"/>
      <c r="BL250" s="71"/>
      <c r="BM250" s="11" t="b">
        <f t="shared" si="97"/>
        <v>1</v>
      </c>
      <c r="BN250" s="71"/>
      <c r="BO250" s="71"/>
      <c r="BP250" s="71"/>
      <c r="BQ250" s="11" t="b">
        <f t="shared" si="98"/>
        <v>1</v>
      </c>
      <c r="BR250" s="71"/>
      <c r="BS250" s="71"/>
      <c r="BT250" s="11" t="b">
        <f t="shared" si="99"/>
        <v>1</v>
      </c>
      <c r="BU250" s="71"/>
      <c r="BV250" s="71"/>
      <c r="BW250" s="12" t="b">
        <f t="shared" si="100"/>
        <v>1</v>
      </c>
      <c r="BX250" s="71"/>
      <c r="BY250" s="71"/>
      <c r="BZ250" s="71"/>
      <c r="CA250" s="12" t="b">
        <f t="shared" si="101"/>
        <v>1</v>
      </c>
      <c r="CB250" s="71"/>
      <c r="CC250" s="71"/>
      <c r="CD250" s="11" t="b">
        <f t="shared" si="102"/>
        <v>1</v>
      </c>
      <c r="CE250" s="71"/>
      <c r="CF250" s="71"/>
      <c r="CG250" s="12" t="b">
        <f t="shared" si="103"/>
        <v>1</v>
      </c>
      <c r="CH250" s="60"/>
      <c r="CI250" s="71"/>
      <c r="CJ250" s="71"/>
      <c r="CK250" s="12" t="b">
        <f t="shared" si="104"/>
        <v>1</v>
      </c>
      <c r="CL250" s="72"/>
      <c r="CM250" s="60"/>
      <c r="CN250" s="60"/>
      <c r="CO250" s="11" t="b">
        <f t="shared" si="105"/>
        <v>1</v>
      </c>
      <c r="CP250" s="60"/>
      <c r="CQ250" s="60"/>
      <c r="CR250" s="12" t="b">
        <f t="shared" si="106"/>
        <v>1</v>
      </c>
      <c r="CS250" s="60"/>
      <c r="CT250" s="60"/>
      <c r="CU250" s="11" t="b">
        <f t="shared" si="107"/>
        <v>1</v>
      </c>
      <c r="CV250" s="61"/>
      <c r="CW250" s="61"/>
      <c r="CX250" s="12" t="b">
        <f t="shared" si="108"/>
        <v>1</v>
      </c>
      <c r="CY250" s="73"/>
      <c r="CZ250" s="60"/>
      <c r="DA250" s="60"/>
      <c r="DB250" s="11" t="b">
        <f t="shared" si="109"/>
        <v>1</v>
      </c>
      <c r="DC250" s="60"/>
      <c r="DD250" s="60"/>
      <c r="DE250" s="60"/>
      <c r="DF250" s="13" t="b">
        <f t="shared" si="110"/>
        <v>1</v>
      </c>
      <c r="DG250" s="60"/>
      <c r="DH250" s="60"/>
      <c r="DI250" s="12" t="b">
        <f t="shared" si="111"/>
        <v>1</v>
      </c>
      <c r="DJ250" s="60"/>
      <c r="DK250" s="60"/>
      <c r="DL250" s="60"/>
      <c r="DM250" s="60"/>
      <c r="DN250" s="60"/>
      <c r="DO250" s="60"/>
      <c r="DP250" s="60"/>
      <c r="DQ250" s="60"/>
      <c r="DR250" s="60"/>
      <c r="DS250" s="60"/>
      <c r="DT250" s="60"/>
      <c r="DU250" s="74"/>
      <c r="DV250" s="60"/>
      <c r="DW250" s="60"/>
      <c r="DX250" s="60"/>
      <c r="DY250" s="61"/>
      <c r="DZ250" s="61"/>
      <c r="EA250" s="62"/>
      <c r="EB250" s="62"/>
      <c r="EC250" s="62" t="e">
        <v>#N/A</v>
      </c>
      <c r="ED250" s="62" t="e">
        <v>#N/A</v>
      </c>
      <c r="EE250" s="138" t="e">
        <f>Table4[[#This Row],[Laatst gewijzigd op]]=Table4[[#This Row],[LastModifiedOn21]]</f>
        <v>#N/A</v>
      </c>
      <c r="EF250" s="97"/>
    </row>
    <row r="251" spans="1:136" s="15" customFormat="1" ht="12.75" customHeight="1">
      <c r="A251" s="96">
        <v>249</v>
      </c>
      <c r="B251" s="44" t="s">
        <v>4318</v>
      </c>
      <c r="C251" s="44" t="s">
        <v>4319</v>
      </c>
      <c r="D251" s="44" t="b">
        <f t="shared" si="84"/>
        <v>0</v>
      </c>
      <c r="E251" s="44" t="s">
        <v>4320</v>
      </c>
      <c r="F251" s="44" t="s">
        <v>4321</v>
      </c>
      <c r="G251" s="44" t="s">
        <v>4321</v>
      </c>
      <c r="H251" s="44" t="b">
        <f t="shared" si="85"/>
        <v>1</v>
      </c>
      <c r="I251" s="11" t="s">
        <v>4322</v>
      </c>
      <c r="J251" s="12">
        <v>1268</v>
      </c>
      <c r="K251" s="12">
        <v>816</v>
      </c>
      <c r="L251" s="13" t="s">
        <v>4323</v>
      </c>
      <c r="M251" s="13" t="s">
        <v>8862</v>
      </c>
      <c r="N251" s="13" t="s">
        <v>8863</v>
      </c>
      <c r="O251" s="13" t="s">
        <v>4324</v>
      </c>
      <c r="P251" s="25"/>
      <c r="Q251" s="11" t="s">
        <v>4325</v>
      </c>
      <c r="R251" s="11" t="s">
        <v>4325</v>
      </c>
      <c r="S251" s="11" t="b">
        <f t="shared" si="86"/>
        <v>1</v>
      </c>
      <c r="T251" s="11" t="s">
        <v>4326</v>
      </c>
      <c r="U251" s="11" t="s">
        <v>4327</v>
      </c>
      <c r="V251" s="11" t="s">
        <v>4327</v>
      </c>
      <c r="W251" s="11" t="b">
        <f t="shared" si="87"/>
        <v>1</v>
      </c>
      <c r="X251" s="11" t="s">
        <v>4328</v>
      </c>
      <c r="Y251" s="11" t="s">
        <v>4328</v>
      </c>
      <c r="Z251" s="11" t="b">
        <f t="shared" si="88"/>
        <v>1</v>
      </c>
      <c r="AA251" s="11" t="s">
        <v>10158</v>
      </c>
      <c r="AB251" s="23" t="s">
        <v>4329</v>
      </c>
      <c r="AC251" s="11" t="s">
        <v>4329</v>
      </c>
      <c r="AD251" s="11" t="b">
        <f t="shared" si="89"/>
        <v>1</v>
      </c>
      <c r="AE251" s="23" t="s">
        <v>10159</v>
      </c>
      <c r="AF251" s="11" t="s">
        <v>4330</v>
      </c>
      <c r="AG251" s="11" t="b">
        <f t="shared" si="90"/>
        <v>0</v>
      </c>
      <c r="AH251" s="23" t="s">
        <v>10160</v>
      </c>
      <c r="AI251" s="23" t="s">
        <v>10161</v>
      </c>
      <c r="AJ251" s="11" t="s">
        <v>4331</v>
      </c>
      <c r="AK251" s="11" t="b">
        <f t="shared" si="91"/>
        <v>0</v>
      </c>
      <c r="AL251" s="11" t="s">
        <v>9121</v>
      </c>
      <c r="AM251" s="11" t="s">
        <v>63</v>
      </c>
      <c r="AN251" s="11" t="b">
        <f t="shared" si="92"/>
        <v>0</v>
      </c>
      <c r="AO251" s="11" t="s">
        <v>9122</v>
      </c>
      <c r="AP251" s="11" t="s">
        <v>9123</v>
      </c>
      <c r="AQ251" s="11" t="s">
        <v>63</v>
      </c>
      <c r="AR251" s="11" t="b">
        <f t="shared" si="93"/>
        <v>0</v>
      </c>
      <c r="AS251" s="11" t="s">
        <v>62</v>
      </c>
      <c r="AT251" s="11"/>
      <c r="AU251" s="11"/>
      <c r="AV251" s="11"/>
      <c r="AW251" s="11"/>
      <c r="AX251" s="12" t="s">
        <v>62</v>
      </c>
      <c r="AY251" s="11" t="s">
        <v>10162</v>
      </c>
      <c r="AZ251" s="12" t="s">
        <v>158</v>
      </c>
      <c r="BA251" s="12" t="b">
        <f t="shared" si="94"/>
        <v>0</v>
      </c>
      <c r="BB251" s="12" t="s">
        <v>63</v>
      </c>
      <c r="BC251" s="11" t="s">
        <v>10163</v>
      </c>
      <c r="BD251" s="12" t="s">
        <v>63</v>
      </c>
      <c r="BE251" s="12" t="b">
        <f t="shared" si="95"/>
        <v>0</v>
      </c>
      <c r="BF251" s="13" t="s">
        <v>4332</v>
      </c>
      <c r="BG251" s="13" t="s">
        <v>4333</v>
      </c>
      <c r="BH251" s="11" t="s">
        <v>203</v>
      </c>
      <c r="BI251" s="11" t="s">
        <v>203</v>
      </c>
      <c r="BJ251" s="11" t="b">
        <f t="shared" si="96"/>
        <v>1</v>
      </c>
      <c r="BK251" s="11" t="s">
        <v>4334</v>
      </c>
      <c r="BL251" s="11" t="s">
        <v>4334</v>
      </c>
      <c r="BM251" s="11" t="b">
        <f t="shared" si="97"/>
        <v>1</v>
      </c>
      <c r="BN251" s="11" t="s">
        <v>4335</v>
      </c>
      <c r="BO251" s="11" t="s">
        <v>4336</v>
      </c>
      <c r="BP251" s="11" t="s">
        <v>4336</v>
      </c>
      <c r="BQ251" s="11" t="b">
        <f t="shared" si="98"/>
        <v>1</v>
      </c>
      <c r="BR251" s="11" t="s">
        <v>254</v>
      </c>
      <c r="BS251" s="11" t="s">
        <v>254</v>
      </c>
      <c r="BT251" s="11" t="b">
        <f t="shared" si="99"/>
        <v>1</v>
      </c>
      <c r="BU251" s="12" t="s">
        <v>63</v>
      </c>
      <c r="BV251" s="12" t="s">
        <v>63</v>
      </c>
      <c r="BW251" s="12" t="b">
        <f t="shared" si="100"/>
        <v>1</v>
      </c>
      <c r="BX251" s="12" t="s">
        <v>63</v>
      </c>
      <c r="BY251" s="12" t="s">
        <v>63</v>
      </c>
      <c r="BZ251" s="12" t="s">
        <v>63</v>
      </c>
      <c r="CA251" s="12" t="b">
        <f t="shared" si="101"/>
        <v>1</v>
      </c>
      <c r="CB251" s="11" t="s">
        <v>254</v>
      </c>
      <c r="CC251" s="11" t="s">
        <v>254</v>
      </c>
      <c r="CD251" s="11" t="b">
        <f t="shared" si="102"/>
        <v>1</v>
      </c>
      <c r="CE251" s="12" t="s">
        <v>63</v>
      </c>
      <c r="CF251" s="12" t="s">
        <v>63</v>
      </c>
      <c r="CG251" s="12" t="b">
        <f t="shared" si="103"/>
        <v>1</v>
      </c>
      <c r="CH251" s="12" t="s">
        <v>63</v>
      </c>
      <c r="CI251" s="12" t="s">
        <v>63</v>
      </c>
      <c r="CJ251" s="12" t="s">
        <v>63</v>
      </c>
      <c r="CK251" s="12" t="b">
        <f t="shared" si="104"/>
        <v>1</v>
      </c>
      <c r="CL251" s="25"/>
      <c r="CM251" s="11" t="s">
        <v>67</v>
      </c>
      <c r="CN251" s="11" t="s">
        <v>2398</v>
      </c>
      <c r="CO251" s="11" t="b">
        <f t="shared" si="105"/>
        <v>0</v>
      </c>
      <c r="CP251" s="12" t="s">
        <v>63</v>
      </c>
      <c r="CQ251" s="12" t="s">
        <v>63</v>
      </c>
      <c r="CR251" s="12" t="b">
        <f t="shared" si="106"/>
        <v>1</v>
      </c>
      <c r="CS251" s="11" t="b">
        <v>0</v>
      </c>
      <c r="CT251" s="11" t="s">
        <v>280</v>
      </c>
      <c r="CU251" s="11" t="b">
        <f t="shared" si="107"/>
        <v>0</v>
      </c>
      <c r="CV251" s="12">
        <v>5000</v>
      </c>
      <c r="CW251" s="12" t="s">
        <v>63</v>
      </c>
      <c r="CX251" s="12" t="b">
        <f t="shared" si="108"/>
        <v>0</v>
      </c>
      <c r="CY251" s="25"/>
      <c r="CZ251" s="11" t="s">
        <v>71</v>
      </c>
      <c r="DA251" s="11" t="s">
        <v>71</v>
      </c>
      <c r="DB251" s="11" t="b">
        <f t="shared" si="109"/>
        <v>1</v>
      </c>
      <c r="DC251" s="11" t="s">
        <v>72</v>
      </c>
      <c r="DD251" s="12" t="s">
        <v>73</v>
      </c>
      <c r="DE251" s="12" t="s">
        <v>73</v>
      </c>
      <c r="DF251" s="13" t="b">
        <f t="shared" si="110"/>
        <v>1</v>
      </c>
      <c r="DG251" s="12" t="s">
        <v>73</v>
      </c>
      <c r="DH251" s="12" t="s">
        <v>73</v>
      </c>
      <c r="DI251" s="12" t="b">
        <f t="shared" si="111"/>
        <v>1</v>
      </c>
      <c r="DJ251" s="12" t="s">
        <v>73</v>
      </c>
      <c r="DK251" s="12" t="s">
        <v>73</v>
      </c>
      <c r="DL251" s="12" t="s">
        <v>73</v>
      </c>
      <c r="DM251" s="12" t="s">
        <v>73</v>
      </c>
      <c r="DN251" s="12" t="s">
        <v>213</v>
      </c>
      <c r="DO251" s="12" t="s">
        <v>213</v>
      </c>
      <c r="DP251" s="12" t="s">
        <v>213</v>
      </c>
      <c r="DQ251" s="12" t="s">
        <v>213</v>
      </c>
      <c r="DR251" s="12" t="s">
        <v>73</v>
      </c>
      <c r="DS251" s="12" t="s">
        <v>213</v>
      </c>
      <c r="DT251" s="12" t="s">
        <v>73</v>
      </c>
      <c r="DU251" s="25"/>
      <c r="DV251" s="11" t="s">
        <v>4337</v>
      </c>
      <c r="DW251" s="11" t="s">
        <v>9076</v>
      </c>
      <c r="DX251" s="13" t="s">
        <v>10164</v>
      </c>
      <c r="DY251" s="12" t="s">
        <v>9037</v>
      </c>
      <c r="DZ251" s="12" t="s">
        <v>9038</v>
      </c>
      <c r="EA251" s="14" t="s">
        <v>63</v>
      </c>
      <c r="EB251" s="14">
        <v>45157</v>
      </c>
      <c r="EC251" s="14">
        <v>45612</v>
      </c>
      <c r="ED251" s="14">
        <v>45612</v>
      </c>
      <c r="EE251" s="136" t="b">
        <f>Table4[[#This Row],[Laatst gewijzigd op]]=Table4[[#This Row],[LastModifiedOn21]]</f>
        <v>1</v>
      </c>
      <c r="EF251" s="97"/>
    </row>
    <row r="252" spans="1:136" s="15" customFormat="1" ht="12.75" customHeight="1">
      <c r="A252" s="96">
        <v>250</v>
      </c>
      <c r="B252" s="44" t="s">
        <v>4339</v>
      </c>
      <c r="C252" s="44" t="s">
        <v>4339</v>
      </c>
      <c r="D252" s="44" t="b">
        <f t="shared" si="84"/>
        <v>1</v>
      </c>
      <c r="E252" s="44" t="s">
        <v>4340</v>
      </c>
      <c r="F252" s="44" t="s">
        <v>4341</v>
      </c>
      <c r="G252" s="44" t="s">
        <v>4341</v>
      </c>
      <c r="H252" s="44" t="b">
        <f t="shared" si="85"/>
        <v>1</v>
      </c>
      <c r="I252" s="11" t="s">
        <v>4342</v>
      </c>
      <c r="J252" s="12">
        <v>1269</v>
      </c>
      <c r="K252" s="12">
        <v>816</v>
      </c>
      <c r="L252" s="13" t="s">
        <v>4343</v>
      </c>
      <c r="M252" s="13" t="s">
        <v>8862</v>
      </c>
      <c r="N252" s="13" t="s">
        <v>8863</v>
      </c>
      <c r="O252" s="13" t="s">
        <v>4324</v>
      </c>
      <c r="P252" s="25"/>
      <c r="Q252" s="11" t="s">
        <v>545</v>
      </c>
      <c r="R252" s="11" t="s">
        <v>545</v>
      </c>
      <c r="S252" s="11" t="b">
        <f t="shared" si="86"/>
        <v>1</v>
      </c>
      <c r="T252" s="11" t="s">
        <v>1945</v>
      </c>
      <c r="U252" s="11" t="s">
        <v>547</v>
      </c>
      <c r="V252" s="11" t="s">
        <v>547</v>
      </c>
      <c r="W252" s="11" t="b">
        <f t="shared" si="87"/>
        <v>1</v>
      </c>
      <c r="X252" s="11" t="s">
        <v>9139</v>
      </c>
      <c r="Y252" s="11" t="s">
        <v>548</v>
      </c>
      <c r="Z252" s="11" t="b">
        <f t="shared" si="88"/>
        <v>0</v>
      </c>
      <c r="AA252" s="11" t="s">
        <v>549</v>
      </c>
      <c r="AB252" s="11" t="s">
        <v>5696</v>
      </c>
      <c r="AC252" s="11" t="s">
        <v>548</v>
      </c>
      <c r="AD252" s="11" t="b">
        <f t="shared" si="89"/>
        <v>0</v>
      </c>
      <c r="AE252" s="11" t="s">
        <v>10165</v>
      </c>
      <c r="AF252" s="11" t="s">
        <v>2411</v>
      </c>
      <c r="AG252" s="11" t="b">
        <f t="shared" si="90"/>
        <v>0</v>
      </c>
      <c r="AH252" s="11" t="s">
        <v>9177</v>
      </c>
      <c r="AI252" s="11" t="s">
        <v>9141</v>
      </c>
      <c r="AJ252" s="11" t="s">
        <v>9141</v>
      </c>
      <c r="AK252" s="11" t="b">
        <f t="shared" si="91"/>
        <v>1</v>
      </c>
      <c r="AL252" s="11" t="s">
        <v>9142</v>
      </c>
      <c r="AM252" s="11" t="s">
        <v>63</v>
      </c>
      <c r="AN252" s="11" t="b">
        <f t="shared" si="92"/>
        <v>0</v>
      </c>
      <c r="AO252" s="11" t="s">
        <v>9143</v>
      </c>
      <c r="AP252" s="11" t="s">
        <v>9144</v>
      </c>
      <c r="AQ252" s="11" t="s">
        <v>63</v>
      </c>
      <c r="AR252" s="11" t="b">
        <f t="shared" si="93"/>
        <v>0</v>
      </c>
      <c r="AS252" s="11" t="s">
        <v>62</v>
      </c>
      <c r="AT252" s="11"/>
      <c r="AU252" s="11"/>
      <c r="AV252" s="11"/>
      <c r="AW252" s="11"/>
      <c r="AX252" s="12" t="s">
        <v>61</v>
      </c>
      <c r="AY252" s="11" t="s">
        <v>9162</v>
      </c>
      <c r="AZ252" s="12" t="s">
        <v>664</v>
      </c>
      <c r="BA252" s="12" t="b">
        <f t="shared" si="94"/>
        <v>0</v>
      </c>
      <c r="BB252" s="12" t="s">
        <v>63</v>
      </c>
      <c r="BC252" s="11" t="s">
        <v>9163</v>
      </c>
      <c r="BD252" s="12" t="s">
        <v>63</v>
      </c>
      <c r="BE252" s="12" t="b">
        <f t="shared" si="95"/>
        <v>0</v>
      </c>
      <c r="BF252" s="13" t="s">
        <v>4344</v>
      </c>
      <c r="BG252" s="13" t="s">
        <v>4345</v>
      </c>
      <c r="BH252" s="11" t="s">
        <v>203</v>
      </c>
      <c r="BI252" s="11" t="s">
        <v>203</v>
      </c>
      <c r="BJ252" s="11" t="b">
        <f t="shared" si="96"/>
        <v>1</v>
      </c>
      <c r="BK252" s="11" t="s">
        <v>4346</v>
      </c>
      <c r="BL252" s="11" t="s">
        <v>4346</v>
      </c>
      <c r="BM252" s="11" t="b">
        <f t="shared" si="97"/>
        <v>1</v>
      </c>
      <c r="BN252" s="11" t="s">
        <v>4347</v>
      </c>
      <c r="BO252" s="11" t="s">
        <v>4348</v>
      </c>
      <c r="BP252" s="11" t="s">
        <v>4348</v>
      </c>
      <c r="BQ252" s="11" t="b">
        <f t="shared" si="98"/>
        <v>1</v>
      </c>
      <c r="BR252" s="11" t="s">
        <v>203</v>
      </c>
      <c r="BS252" s="11" t="s">
        <v>203</v>
      </c>
      <c r="BT252" s="11" t="b">
        <f t="shared" si="99"/>
        <v>1</v>
      </c>
      <c r="BU252" s="11" t="s">
        <v>4349</v>
      </c>
      <c r="BV252" s="12" t="s">
        <v>4349</v>
      </c>
      <c r="BW252" s="12" t="b">
        <f t="shared" si="100"/>
        <v>1</v>
      </c>
      <c r="BX252" s="11" t="s">
        <v>4347</v>
      </c>
      <c r="BY252" s="11" t="s">
        <v>4350</v>
      </c>
      <c r="BZ252" s="12" t="s">
        <v>4350</v>
      </c>
      <c r="CA252" s="12" t="b">
        <f t="shared" si="101"/>
        <v>1</v>
      </c>
      <c r="CB252" s="11" t="s">
        <v>203</v>
      </c>
      <c r="CC252" s="11" t="s">
        <v>203</v>
      </c>
      <c r="CD252" s="11" t="b">
        <f t="shared" si="102"/>
        <v>1</v>
      </c>
      <c r="CE252" s="11" t="s">
        <v>4351</v>
      </c>
      <c r="CF252" s="12" t="s">
        <v>4351</v>
      </c>
      <c r="CG252" s="12" t="b">
        <f t="shared" si="103"/>
        <v>1</v>
      </c>
      <c r="CH252" s="11" t="s">
        <v>4347</v>
      </c>
      <c r="CI252" s="11" t="s">
        <v>4350</v>
      </c>
      <c r="CJ252" s="12" t="s">
        <v>4350</v>
      </c>
      <c r="CK252" s="12" t="b">
        <f t="shared" si="104"/>
        <v>1</v>
      </c>
      <c r="CL252" s="25"/>
      <c r="CM252" s="11" t="s">
        <v>135</v>
      </c>
      <c r="CN252" s="11" t="s">
        <v>8917</v>
      </c>
      <c r="CO252" s="11" t="b">
        <f t="shared" si="105"/>
        <v>0</v>
      </c>
      <c r="CP252" s="11" t="s">
        <v>554</v>
      </c>
      <c r="CQ252" s="12" t="s">
        <v>555</v>
      </c>
      <c r="CR252" s="12" t="b">
        <f t="shared" si="106"/>
        <v>0</v>
      </c>
      <c r="CS252" s="11" t="b">
        <v>0</v>
      </c>
      <c r="CT252" s="11" t="s">
        <v>114</v>
      </c>
      <c r="CU252" s="11" t="b">
        <f t="shared" si="107"/>
        <v>1</v>
      </c>
      <c r="CV252" s="12" t="s">
        <v>63</v>
      </c>
      <c r="CW252" s="12" t="s">
        <v>63</v>
      </c>
      <c r="CX252" s="12" t="b">
        <f t="shared" si="108"/>
        <v>1</v>
      </c>
      <c r="CY252" s="25"/>
      <c r="CZ252" s="11" t="s">
        <v>71</v>
      </c>
      <c r="DA252" s="11" t="s">
        <v>71</v>
      </c>
      <c r="DB252" s="11" t="b">
        <f t="shared" si="109"/>
        <v>1</v>
      </c>
      <c r="DC252" s="11" t="s">
        <v>72</v>
      </c>
      <c r="DD252" s="12" t="s">
        <v>73</v>
      </c>
      <c r="DE252" s="12" t="s">
        <v>73</v>
      </c>
      <c r="DF252" s="13" t="b">
        <f t="shared" si="110"/>
        <v>1</v>
      </c>
      <c r="DG252" s="12" t="s">
        <v>73</v>
      </c>
      <c r="DH252" s="12" t="s">
        <v>73</v>
      </c>
      <c r="DI252" s="12" t="b">
        <f t="shared" si="111"/>
        <v>1</v>
      </c>
      <c r="DJ252" s="12" t="s">
        <v>73</v>
      </c>
      <c r="DK252" s="12" t="s">
        <v>73</v>
      </c>
      <c r="DL252" s="12" t="s">
        <v>73</v>
      </c>
      <c r="DM252" s="12" t="s">
        <v>73</v>
      </c>
      <c r="DN252" s="12" t="s">
        <v>213</v>
      </c>
      <c r="DO252" s="12" t="s">
        <v>213</v>
      </c>
      <c r="DP252" s="12" t="s">
        <v>213</v>
      </c>
      <c r="DQ252" s="12" t="s">
        <v>213</v>
      </c>
      <c r="DR252" s="12" t="s">
        <v>73</v>
      </c>
      <c r="DS252" s="12" t="s">
        <v>213</v>
      </c>
      <c r="DT252" s="12" t="s">
        <v>73</v>
      </c>
      <c r="DU252" s="25"/>
      <c r="DV252" s="11" t="s">
        <v>4352</v>
      </c>
      <c r="DW252" s="11" t="s">
        <v>9147</v>
      </c>
      <c r="DX252" s="13" t="s">
        <v>10166</v>
      </c>
      <c r="DY252" s="12" t="s">
        <v>9037</v>
      </c>
      <c r="DZ252" s="12" t="s">
        <v>9038</v>
      </c>
      <c r="EA252" s="14" t="s">
        <v>63</v>
      </c>
      <c r="EB252" s="14" t="s">
        <v>63</v>
      </c>
      <c r="EC252" s="14">
        <v>45612</v>
      </c>
      <c r="ED252" s="14">
        <v>45612</v>
      </c>
      <c r="EE252" s="136" t="b">
        <f>Table4[[#This Row],[Laatst gewijzigd op]]=Table4[[#This Row],[LastModifiedOn21]]</f>
        <v>1</v>
      </c>
      <c r="EF252" s="97"/>
    </row>
    <row r="253" spans="1:136" s="15" customFormat="1" ht="12.75" customHeight="1">
      <c r="A253" s="96">
        <v>251</v>
      </c>
      <c r="B253" s="44" t="s">
        <v>4354</v>
      </c>
      <c r="C253" s="44" t="s">
        <v>4354</v>
      </c>
      <c r="D253" s="44" t="b">
        <f t="shared" si="84"/>
        <v>1</v>
      </c>
      <c r="E253" s="44" t="s">
        <v>4355</v>
      </c>
      <c r="F253" s="44" t="s">
        <v>4356</v>
      </c>
      <c r="G253" s="44" t="s">
        <v>4356</v>
      </c>
      <c r="H253" s="44" t="b">
        <f t="shared" si="85"/>
        <v>1</v>
      </c>
      <c r="I253" s="11" t="s">
        <v>4357</v>
      </c>
      <c r="J253" s="12">
        <v>1288</v>
      </c>
      <c r="K253" s="12">
        <v>824</v>
      </c>
      <c r="L253" s="11" t="s">
        <v>4358</v>
      </c>
      <c r="M253" s="13" t="s">
        <v>8862</v>
      </c>
      <c r="N253" s="13" t="s">
        <v>8863</v>
      </c>
      <c r="O253" s="13" t="s">
        <v>4324</v>
      </c>
      <c r="P253" s="25"/>
      <c r="Q253" s="11" t="s">
        <v>4359</v>
      </c>
      <c r="R253" s="11" t="s">
        <v>4359</v>
      </c>
      <c r="S253" s="11" t="b">
        <f t="shared" si="86"/>
        <v>1</v>
      </c>
      <c r="T253" s="11" t="s">
        <v>4360</v>
      </c>
      <c r="U253" s="11" t="s">
        <v>4361</v>
      </c>
      <c r="V253" s="11" t="s">
        <v>4361</v>
      </c>
      <c r="W253" s="11" t="b">
        <f t="shared" si="87"/>
        <v>1</v>
      </c>
      <c r="X253" s="13" t="s">
        <v>4362</v>
      </c>
      <c r="Y253" s="11" t="s">
        <v>4362</v>
      </c>
      <c r="Z253" s="11" t="b">
        <f t="shared" si="88"/>
        <v>1</v>
      </c>
      <c r="AA253" s="13" t="s">
        <v>4362</v>
      </c>
      <c r="AB253" s="13" t="s">
        <v>4362</v>
      </c>
      <c r="AC253" s="11" t="s">
        <v>4362</v>
      </c>
      <c r="AD253" s="11" t="b">
        <f t="shared" si="89"/>
        <v>1</v>
      </c>
      <c r="AE253" s="11"/>
      <c r="AF253" s="11" t="s">
        <v>10167</v>
      </c>
      <c r="AG253" s="11" t="b">
        <f t="shared" si="90"/>
        <v>0</v>
      </c>
      <c r="AH253" s="11" t="s">
        <v>10168</v>
      </c>
      <c r="AI253" s="23" t="s">
        <v>10169</v>
      </c>
      <c r="AJ253" s="11" t="s">
        <v>10170</v>
      </c>
      <c r="AK253" s="11" t="b">
        <f t="shared" si="91"/>
        <v>0</v>
      </c>
      <c r="AL253" s="12" t="s">
        <v>63</v>
      </c>
      <c r="AM253" s="11" t="s">
        <v>63</v>
      </c>
      <c r="AN253" s="11" t="b">
        <f t="shared" si="92"/>
        <v>1</v>
      </c>
      <c r="AO253" s="12" t="s">
        <v>63</v>
      </c>
      <c r="AP253" s="12" t="s">
        <v>63</v>
      </c>
      <c r="AQ253" s="11" t="s">
        <v>63</v>
      </c>
      <c r="AR253" s="11" t="b">
        <f t="shared" si="93"/>
        <v>1</v>
      </c>
      <c r="AS253" s="11" t="s">
        <v>61</v>
      </c>
      <c r="AT253" s="11"/>
      <c r="AU253" s="11"/>
      <c r="AV253" s="11"/>
      <c r="AW253" s="12"/>
      <c r="AX253" s="12" t="s">
        <v>61</v>
      </c>
      <c r="AY253" s="12" t="s">
        <v>63</v>
      </c>
      <c r="AZ253" s="12" t="s">
        <v>63</v>
      </c>
      <c r="BA253" s="12" t="b">
        <f t="shared" si="94"/>
        <v>1</v>
      </c>
      <c r="BB253" s="12" t="s">
        <v>63</v>
      </c>
      <c r="BC253" s="12" t="s">
        <v>63</v>
      </c>
      <c r="BD253" s="12" t="s">
        <v>63</v>
      </c>
      <c r="BE253" s="12" t="b">
        <f t="shared" si="95"/>
        <v>1</v>
      </c>
      <c r="BF253" s="13" t="s">
        <v>4364</v>
      </c>
      <c r="BG253" s="13" t="s">
        <v>63</v>
      </c>
      <c r="BH253" s="11" t="s">
        <v>203</v>
      </c>
      <c r="BI253" s="11" t="s">
        <v>203</v>
      </c>
      <c r="BJ253" s="11" t="b">
        <f t="shared" si="96"/>
        <v>1</v>
      </c>
      <c r="BK253" s="13" t="s">
        <v>10171</v>
      </c>
      <c r="BL253" s="11" t="s">
        <v>4365</v>
      </c>
      <c r="BM253" s="11" t="b">
        <f t="shared" si="97"/>
        <v>0</v>
      </c>
      <c r="BN253" s="13" t="s">
        <v>4366</v>
      </c>
      <c r="BO253" s="13" t="s">
        <v>4367</v>
      </c>
      <c r="BP253" s="11" t="s">
        <v>4367</v>
      </c>
      <c r="BQ253" s="11" t="b">
        <f t="shared" si="98"/>
        <v>1</v>
      </c>
      <c r="BR253" s="11" t="s">
        <v>203</v>
      </c>
      <c r="BS253" s="11" t="s">
        <v>203</v>
      </c>
      <c r="BT253" s="11" t="b">
        <f t="shared" si="99"/>
        <v>1</v>
      </c>
      <c r="BU253" s="12" t="s">
        <v>10172</v>
      </c>
      <c r="BV253" s="12" t="s">
        <v>4368</v>
      </c>
      <c r="BW253" s="12" t="b">
        <f t="shared" si="100"/>
        <v>0</v>
      </c>
      <c r="BX253" s="12" t="s">
        <v>4369</v>
      </c>
      <c r="BY253" s="12" t="s">
        <v>4370</v>
      </c>
      <c r="BZ253" s="12" t="s">
        <v>4370</v>
      </c>
      <c r="CA253" s="12" t="b">
        <f t="shared" si="101"/>
        <v>1</v>
      </c>
      <c r="CB253" s="11" t="s">
        <v>203</v>
      </c>
      <c r="CC253" s="11" t="s">
        <v>203</v>
      </c>
      <c r="CD253" s="11" t="b">
        <f t="shared" si="102"/>
        <v>1</v>
      </c>
      <c r="CE253" s="12" t="s">
        <v>10173</v>
      </c>
      <c r="CF253" s="12" t="s">
        <v>10173</v>
      </c>
      <c r="CG253" s="12" t="b">
        <f t="shared" si="103"/>
        <v>1</v>
      </c>
      <c r="CH253" s="12" t="s">
        <v>4371</v>
      </c>
      <c r="CI253" s="13" t="s">
        <v>10174</v>
      </c>
      <c r="CJ253" s="12" t="s">
        <v>10174</v>
      </c>
      <c r="CK253" s="12" t="b">
        <f t="shared" si="104"/>
        <v>1</v>
      </c>
      <c r="CL253" s="25"/>
      <c r="CM253" s="11" t="s">
        <v>67</v>
      </c>
      <c r="CN253" s="11" t="s">
        <v>67</v>
      </c>
      <c r="CO253" s="11" t="b">
        <f t="shared" si="105"/>
        <v>1</v>
      </c>
      <c r="CP253" s="12" t="s">
        <v>63</v>
      </c>
      <c r="CQ253" s="12" t="s">
        <v>63</v>
      </c>
      <c r="CR253" s="12" t="b">
        <f t="shared" si="106"/>
        <v>1</v>
      </c>
      <c r="CS253" s="11" t="b">
        <v>0</v>
      </c>
      <c r="CT253" s="11" t="s">
        <v>69</v>
      </c>
      <c r="CU253" s="11" t="b">
        <f t="shared" si="107"/>
        <v>1</v>
      </c>
      <c r="CV253" s="12">
        <v>35</v>
      </c>
      <c r="CW253" s="12" t="s">
        <v>2947</v>
      </c>
      <c r="CX253" s="12" t="b">
        <f t="shared" si="108"/>
        <v>0</v>
      </c>
      <c r="CY253" s="25"/>
      <c r="CZ253" s="11" t="s">
        <v>211</v>
      </c>
      <c r="DA253" s="11" t="s">
        <v>211</v>
      </c>
      <c r="DB253" s="11" t="b">
        <f t="shared" si="109"/>
        <v>1</v>
      </c>
      <c r="DC253" s="11" t="s">
        <v>212</v>
      </c>
      <c r="DD253" s="12" t="s">
        <v>73</v>
      </c>
      <c r="DE253" s="12" t="s">
        <v>73</v>
      </c>
      <c r="DF253" s="13" t="b">
        <f t="shared" si="110"/>
        <v>1</v>
      </c>
      <c r="DG253" s="12" t="s">
        <v>73</v>
      </c>
      <c r="DH253" s="12" t="s">
        <v>73</v>
      </c>
      <c r="DI253" s="12" t="b">
        <f t="shared" si="111"/>
        <v>1</v>
      </c>
      <c r="DJ253" s="12" t="s">
        <v>73</v>
      </c>
      <c r="DK253" s="12" t="s">
        <v>73</v>
      </c>
      <c r="DL253" s="12" t="s">
        <v>73</v>
      </c>
      <c r="DM253" s="12" t="s">
        <v>73</v>
      </c>
      <c r="DN253" s="12" t="s">
        <v>213</v>
      </c>
      <c r="DO253" s="12" t="s">
        <v>213</v>
      </c>
      <c r="DP253" s="12" t="s">
        <v>213</v>
      </c>
      <c r="DQ253" s="12" t="s">
        <v>213</v>
      </c>
      <c r="DR253" s="12" t="s">
        <v>73</v>
      </c>
      <c r="DS253" s="12" t="s">
        <v>213</v>
      </c>
      <c r="DT253" s="12" t="s">
        <v>213</v>
      </c>
      <c r="DU253" s="25"/>
      <c r="DV253" s="11" t="s">
        <v>4373</v>
      </c>
      <c r="DW253" s="13" t="s">
        <v>4357</v>
      </c>
      <c r="DX253" s="13" t="s">
        <v>10175</v>
      </c>
      <c r="DY253" s="12" t="s">
        <v>9037</v>
      </c>
      <c r="DZ253" s="12" t="s">
        <v>9038</v>
      </c>
      <c r="EA253" s="14">
        <v>44884</v>
      </c>
      <c r="EB253" s="14">
        <v>44884</v>
      </c>
      <c r="EC253" s="14">
        <v>45346</v>
      </c>
      <c r="ED253" s="14">
        <v>45346</v>
      </c>
      <c r="EE253" s="136" t="b">
        <f>Table4[[#This Row],[Laatst gewijzigd op]]=Table4[[#This Row],[LastModifiedOn21]]</f>
        <v>1</v>
      </c>
      <c r="EF253" s="97"/>
    </row>
    <row r="254" spans="1:136" s="15" customFormat="1" ht="12.75" customHeight="1">
      <c r="A254" s="96">
        <v>252</v>
      </c>
      <c r="B254" s="44" t="s">
        <v>4375</v>
      </c>
      <c r="C254" s="44" t="s">
        <v>4375</v>
      </c>
      <c r="D254" s="44" t="b">
        <f t="shared" si="84"/>
        <v>1</v>
      </c>
      <c r="E254" s="44" t="s">
        <v>4376</v>
      </c>
      <c r="F254" s="44" t="s">
        <v>4377</v>
      </c>
      <c r="G254" s="44" t="s">
        <v>4377</v>
      </c>
      <c r="H254" s="44" t="b">
        <f t="shared" si="85"/>
        <v>1</v>
      </c>
      <c r="I254" s="11" t="s">
        <v>4378</v>
      </c>
      <c r="J254" s="12">
        <v>1285</v>
      </c>
      <c r="K254" s="12">
        <v>827</v>
      </c>
      <c r="L254" s="11" t="s">
        <v>4379</v>
      </c>
      <c r="M254" s="13" t="s">
        <v>8862</v>
      </c>
      <c r="N254" s="13" t="s">
        <v>8863</v>
      </c>
      <c r="O254" s="13" t="s">
        <v>4324</v>
      </c>
      <c r="P254" s="25"/>
      <c r="Q254" s="11" t="s">
        <v>4380</v>
      </c>
      <c r="R254" s="11" t="s">
        <v>4380</v>
      </c>
      <c r="S254" s="11" t="b">
        <f t="shared" si="86"/>
        <v>1</v>
      </c>
      <c r="T254" s="11" t="s">
        <v>4381</v>
      </c>
      <c r="U254" s="11" t="s">
        <v>4382</v>
      </c>
      <c r="V254" s="11" t="s">
        <v>4382</v>
      </c>
      <c r="W254" s="11" t="b">
        <f t="shared" si="87"/>
        <v>1</v>
      </c>
      <c r="X254" s="13" t="s">
        <v>4383</v>
      </c>
      <c r="Y254" s="11" t="s">
        <v>4383</v>
      </c>
      <c r="Z254" s="11" t="b">
        <f t="shared" si="88"/>
        <v>1</v>
      </c>
      <c r="AA254" s="13" t="s">
        <v>4384</v>
      </c>
      <c r="AB254" s="13" t="s">
        <v>4385</v>
      </c>
      <c r="AC254" s="11" t="s">
        <v>4385</v>
      </c>
      <c r="AD254" s="11" t="b">
        <f t="shared" si="89"/>
        <v>1</v>
      </c>
      <c r="AE254" s="11"/>
      <c r="AF254" s="11" t="s">
        <v>10176</v>
      </c>
      <c r="AG254" s="11" t="b">
        <f t="shared" si="90"/>
        <v>0</v>
      </c>
      <c r="AH254" s="11" t="s">
        <v>10177</v>
      </c>
      <c r="AI254" s="11" t="s">
        <v>10178</v>
      </c>
      <c r="AJ254" s="11" t="s">
        <v>10179</v>
      </c>
      <c r="AK254" s="11" t="b">
        <f t="shared" si="91"/>
        <v>0</v>
      </c>
      <c r="AL254" s="12" t="s">
        <v>63</v>
      </c>
      <c r="AM254" s="11" t="s">
        <v>63</v>
      </c>
      <c r="AN254" s="11" t="b">
        <f t="shared" si="92"/>
        <v>1</v>
      </c>
      <c r="AO254" s="12" t="s">
        <v>63</v>
      </c>
      <c r="AP254" s="12" t="s">
        <v>63</v>
      </c>
      <c r="AQ254" s="11" t="s">
        <v>63</v>
      </c>
      <c r="AR254" s="11" t="b">
        <f t="shared" si="93"/>
        <v>1</v>
      </c>
      <c r="AS254" s="11" t="s">
        <v>61</v>
      </c>
      <c r="AT254" s="11"/>
      <c r="AU254" s="11"/>
      <c r="AV254" s="11"/>
      <c r="AW254" s="12"/>
      <c r="AX254" s="12" t="s">
        <v>61</v>
      </c>
      <c r="AY254" s="12" t="s">
        <v>63</v>
      </c>
      <c r="AZ254" s="12" t="s">
        <v>63</v>
      </c>
      <c r="BA254" s="12" t="b">
        <f t="shared" si="94"/>
        <v>1</v>
      </c>
      <c r="BB254" s="12" t="s">
        <v>63</v>
      </c>
      <c r="BC254" s="12" t="s">
        <v>63</v>
      </c>
      <c r="BD254" s="12" t="s">
        <v>63</v>
      </c>
      <c r="BE254" s="12" t="b">
        <f t="shared" si="95"/>
        <v>1</v>
      </c>
      <c r="BF254" s="13" t="s">
        <v>4387</v>
      </c>
      <c r="BG254" s="13" t="s">
        <v>63</v>
      </c>
      <c r="BH254" s="11" t="s">
        <v>203</v>
      </c>
      <c r="BI254" s="11" t="s">
        <v>203</v>
      </c>
      <c r="BJ254" s="11" t="b">
        <f t="shared" si="96"/>
        <v>1</v>
      </c>
      <c r="BK254" s="13" t="s">
        <v>10180</v>
      </c>
      <c r="BL254" s="11" t="s">
        <v>10180</v>
      </c>
      <c r="BM254" s="11" t="b">
        <f t="shared" si="97"/>
        <v>1</v>
      </c>
      <c r="BN254" s="13" t="s">
        <v>10181</v>
      </c>
      <c r="BO254" s="13" t="s">
        <v>10182</v>
      </c>
      <c r="BP254" s="11" t="s">
        <v>10183</v>
      </c>
      <c r="BQ254" s="11" t="b">
        <f t="shared" si="98"/>
        <v>0</v>
      </c>
      <c r="BR254" s="11" t="s">
        <v>254</v>
      </c>
      <c r="BS254" s="11" t="s">
        <v>254</v>
      </c>
      <c r="BT254" s="11" t="b">
        <f t="shared" si="99"/>
        <v>1</v>
      </c>
      <c r="BU254" s="12" t="s">
        <v>63</v>
      </c>
      <c r="BV254" s="12" t="s">
        <v>63</v>
      </c>
      <c r="BW254" s="12" t="b">
        <f t="shared" si="100"/>
        <v>1</v>
      </c>
      <c r="BX254" s="12" t="s">
        <v>63</v>
      </c>
      <c r="BY254" s="12" t="s">
        <v>63</v>
      </c>
      <c r="BZ254" s="12" t="s">
        <v>63</v>
      </c>
      <c r="CA254" s="12" t="b">
        <f t="shared" si="101"/>
        <v>1</v>
      </c>
      <c r="CB254" s="11" t="s">
        <v>203</v>
      </c>
      <c r="CC254" s="11" t="s">
        <v>254</v>
      </c>
      <c r="CD254" s="11" t="b">
        <f t="shared" si="102"/>
        <v>0</v>
      </c>
      <c r="CE254" s="12" t="s">
        <v>63</v>
      </c>
      <c r="CF254" s="12" t="s">
        <v>63</v>
      </c>
      <c r="CG254" s="12" t="b">
        <f t="shared" si="103"/>
        <v>1</v>
      </c>
      <c r="CH254" s="12" t="s">
        <v>63</v>
      </c>
      <c r="CI254" s="12" t="s">
        <v>63</v>
      </c>
      <c r="CJ254" s="12" t="s">
        <v>63</v>
      </c>
      <c r="CK254" s="12" t="b">
        <f t="shared" si="104"/>
        <v>1</v>
      </c>
      <c r="CL254" s="25"/>
      <c r="CM254" s="11" t="s">
        <v>67</v>
      </c>
      <c r="CN254" s="11" t="s">
        <v>3314</v>
      </c>
      <c r="CO254" s="11" t="b">
        <f t="shared" si="105"/>
        <v>0</v>
      </c>
      <c r="CP254" s="12" t="s">
        <v>63</v>
      </c>
      <c r="CQ254" s="12" t="s">
        <v>63</v>
      </c>
      <c r="CR254" s="12" t="b">
        <f t="shared" si="106"/>
        <v>1</v>
      </c>
      <c r="CS254" s="11" t="b">
        <v>0</v>
      </c>
      <c r="CT254" s="11" t="s">
        <v>280</v>
      </c>
      <c r="CU254" s="11" t="b">
        <f t="shared" si="107"/>
        <v>0</v>
      </c>
      <c r="CV254" s="12">
        <v>70</v>
      </c>
      <c r="CW254" s="12" t="s">
        <v>63</v>
      </c>
      <c r="CX254" s="12" t="b">
        <f t="shared" si="108"/>
        <v>0</v>
      </c>
      <c r="CY254" s="25"/>
      <c r="CZ254" s="11" t="s">
        <v>211</v>
      </c>
      <c r="DA254" s="11" t="s">
        <v>211</v>
      </c>
      <c r="DB254" s="11" t="b">
        <f t="shared" si="109"/>
        <v>1</v>
      </c>
      <c r="DC254" s="11" t="s">
        <v>212</v>
      </c>
      <c r="DD254" s="12" t="s">
        <v>73</v>
      </c>
      <c r="DE254" s="12" t="s">
        <v>73</v>
      </c>
      <c r="DF254" s="13" t="b">
        <f t="shared" si="110"/>
        <v>1</v>
      </c>
      <c r="DG254" s="12" t="s">
        <v>73</v>
      </c>
      <c r="DH254" s="12" t="s">
        <v>73</v>
      </c>
      <c r="DI254" s="12" t="b">
        <f t="shared" si="111"/>
        <v>1</v>
      </c>
      <c r="DJ254" s="12" t="s">
        <v>73</v>
      </c>
      <c r="DK254" s="12" t="s">
        <v>73</v>
      </c>
      <c r="DL254" s="12" t="s">
        <v>73</v>
      </c>
      <c r="DM254" s="12" t="s">
        <v>73</v>
      </c>
      <c r="DN254" s="12" t="s">
        <v>213</v>
      </c>
      <c r="DO254" s="12" t="s">
        <v>213</v>
      </c>
      <c r="DP254" s="12" t="s">
        <v>213</v>
      </c>
      <c r="DQ254" s="12" t="s">
        <v>213</v>
      </c>
      <c r="DR254" s="12" t="s">
        <v>73</v>
      </c>
      <c r="DS254" s="12" t="s">
        <v>213</v>
      </c>
      <c r="DT254" s="12" t="s">
        <v>213</v>
      </c>
      <c r="DU254" s="25"/>
      <c r="DV254" s="11" t="s">
        <v>4389</v>
      </c>
      <c r="DW254" s="13" t="s">
        <v>9076</v>
      </c>
      <c r="DX254" s="13" t="s">
        <v>10184</v>
      </c>
      <c r="DY254" s="12" t="s">
        <v>9037</v>
      </c>
      <c r="DZ254" s="12" t="s">
        <v>9038</v>
      </c>
      <c r="EA254" s="14">
        <v>44884</v>
      </c>
      <c r="EB254" s="14">
        <v>44884</v>
      </c>
      <c r="EC254" s="14">
        <v>45346</v>
      </c>
      <c r="ED254" s="14">
        <v>45346</v>
      </c>
      <c r="EE254" s="136" t="b">
        <f>Table4[[#This Row],[Laatst gewijzigd op]]=Table4[[#This Row],[LastModifiedOn21]]</f>
        <v>1</v>
      </c>
      <c r="EF254" s="97"/>
    </row>
    <row r="255" spans="1:136" s="15" customFormat="1" ht="12.75" customHeight="1">
      <c r="A255" s="96">
        <v>253</v>
      </c>
      <c r="B255" s="44" t="s">
        <v>4391</v>
      </c>
      <c r="C255" s="44" t="s">
        <v>4391</v>
      </c>
      <c r="D255" s="44" t="b">
        <f t="shared" si="84"/>
        <v>1</v>
      </c>
      <c r="E255" s="44" t="s">
        <v>4392</v>
      </c>
      <c r="F255" s="44" t="s">
        <v>4393</v>
      </c>
      <c r="G255" s="44" t="s">
        <v>4393</v>
      </c>
      <c r="H255" s="44" t="b">
        <f t="shared" si="85"/>
        <v>1</v>
      </c>
      <c r="I255" s="11" t="s">
        <v>4394</v>
      </c>
      <c r="J255" s="12">
        <v>1286</v>
      </c>
      <c r="K255" s="12">
        <v>827</v>
      </c>
      <c r="L255" s="11" t="s">
        <v>4395</v>
      </c>
      <c r="M255" s="13" t="s">
        <v>8862</v>
      </c>
      <c r="N255" s="13" t="s">
        <v>8863</v>
      </c>
      <c r="O255" s="13" t="s">
        <v>4324</v>
      </c>
      <c r="P255" s="25"/>
      <c r="Q255" s="11" t="s">
        <v>545</v>
      </c>
      <c r="R255" s="11" t="s">
        <v>545</v>
      </c>
      <c r="S255" s="11" t="b">
        <f t="shared" si="86"/>
        <v>1</v>
      </c>
      <c r="T255" s="11" t="s">
        <v>1945</v>
      </c>
      <c r="U255" s="11" t="s">
        <v>547</v>
      </c>
      <c r="V255" s="11" t="s">
        <v>547</v>
      </c>
      <c r="W255" s="11" t="b">
        <f t="shared" si="87"/>
        <v>1</v>
      </c>
      <c r="X255" s="13" t="s">
        <v>548</v>
      </c>
      <c r="Y255" s="11" t="s">
        <v>548</v>
      </c>
      <c r="Z255" s="11" t="b">
        <f t="shared" si="88"/>
        <v>1</v>
      </c>
      <c r="AA255" s="13" t="s">
        <v>4396</v>
      </c>
      <c r="AB255" s="13" t="s">
        <v>3284</v>
      </c>
      <c r="AC255" s="11" t="s">
        <v>3284</v>
      </c>
      <c r="AD255" s="11" t="b">
        <f t="shared" si="89"/>
        <v>1</v>
      </c>
      <c r="AE255" s="11"/>
      <c r="AF255" s="11" t="s">
        <v>2411</v>
      </c>
      <c r="AG255" s="11" t="b">
        <f t="shared" si="90"/>
        <v>0</v>
      </c>
      <c r="AH255" s="11" t="s">
        <v>9177</v>
      </c>
      <c r="AI255" s="11" t="s">
        <v>9141</v>
      </c>
      <c r="AJ255" s="11" t="s">
        <v>9141</v>
      </c>
      <c r="AK255" s="11" t="b">
        <f t="shared" si="91"/>
        <v>1</v>
      </c>
      <c r="AL255" s="12" t="s">
        <v>63</v>
      </c>
      <c r="AM255" s="11" t="s">
        <v>63</v>
      </c>
      <c r="AN255" s="11" t="b">
        <f t="shared" si="92"/>
        <v>1</v>
      </c>
      <c r="AO255" s="12" t="s">
        <v>63</v>
      </c>
      <c r="AP255" s="12" t="s">
        <v>63</v>
      </c>
      <c r="AQ255" s="11" t="s">
        <v>63</v>
      </c>
      <c r="AR255" s="11" t="b">
        <f t="shared" si="93"/>
        <v>1</v>
      </c>
      <c r="AS255" s="11" t="s">
        <v>61</v>
      </c>
      <c r="AT255" s="11"/>
      <c r="AU255" s="11"/>
      <c r="AV255" s="11"/>
      <c r="AW255" s="12"/>
      <c r="AX255" s="12" t="s">
        <v>61</v>
      </c>
      <c r="AY255" s="12" t="s">
        <v>63</v>
      </c>
      <c r="AZ255" s="12" t="s">
        <v>63</v>
      </c>
      <c r="BA255" s="12" t="b">
        <f t="shared" si="94"/>
        <v>1</v>
      </c>
      <c r="BB255" s="12" t="s">
        <v>63</v>
      </c>
      <c r="BC255" s="12" t="s">
        <v>63</v>
      </c>
      <c r="BD255" s="12" t="s">
        <v>63</v>
      </c>
      <c r="BE255" s="12" t="b">
        <f t="shared" si="95"/>
        <v>1</v>
      </c>
      <c r="BF255" s="13" t="s">
        <v>4397</v>
      </c>
      <c r="BG255" s="13" t="s">
        <v>63</v>
      </c>
      <c r="BH255" s="11" t="s">
        <v>203</v>
      </c>
      <c r="BI255" s="11" t="s">
        <v>203</v>
      </c>
      <c r="BJ255" s="11" t="b">
        <f t="shared" si="96"/>
        <v>1</v>
      </c>
      <c r="BK255" s="13" t="s">
        <v>10171</v>
      </c>
      <c r="BL255" s="11" t="s">
        <v>4365</v>
      </c>
      <c r="BM255" s="11" t="b">
        <f t="shared" si="97"/>
        <v>0</v>
      </c>
      <c r="BN255" s="13" t="s">
        <v>4366</v>
      </c>
      <c r="BO255" s="13" t="s">
        <v>4367</v>
      </c>
      <c r="BP255" s="11" t="s">
        <v>4367</v>
      </c>
      <c r="BQ255" s="11" t="b">
        <f t="shared" si="98"/>
        <v>1</v>
      </c>
      <c r="BR255" s="11" t="s">
        <v>203</v>
      </c>
      <c r="BS255" s="11" t="s">
        <v>203</v>
      </c>
      <c r="BT255" s="11" t="b">
        <f t="shared" si="99"/>
        <v>1</v>
      </c>
      <c r="BU255" s="12" t="s">
        <v>10172</v>
      </c>
      <c r="BV255" s="12" t="s">
        <v>4368</v>
      </c>
      <c r="BW255" s="12" t="b">
        <f t="shared" si="100"/>
        <v>0</v>
      </c>
      <c r="BX255" s="12" t="s">
        <v>4369</v>
      </c>
      <c r="BY255" s="12" t="s">
        <v>4370</v>
      </c>
      <c r="BZ255" s="12" t="s">
        <v>4370</v>
      </c>
      <c r="CA255" s="12" t="b">
        <f t="shared" si="101"/>
        <v>1</v>
      </c>
      <c r="CB255" s="11" t="s">
        <v>203</v>
      </c>
      <c r="CC255" s="11" t="s">
        <v>203</v>
      </c>
      <c r="CD255" s="11" t="b">
        <f t="shared" si="102"/>
        <v>1</v>
      </c>
      <c r="CE255" s="12" t="s">
        <v>10173</v>
      </c>
      <c r="CF255" s="12" t="s">
        <v>10173</v>
      </c>
      <c r="CG255" s="12" t="b">
        <f t="shared" si="103"/>
        <v>1</v>
      </c>
      <c r="CH255" s="12" t="s">
        <v>4371</v>
      </c>
      <c r="CI255" s="13" t="s">
        <v>10174</v>
      </c>
      <c r="CJ255" s="12" t="s">
        <v>10174</v>
      </c>
      <c r="CK255" s="12" t="b">
        <f t="shared" si="104"/>
        <v>1</v>
      </c>
      <c r="CL255" s="25"/>
      <c r="CM255" s="11" t="s">
        <v>135</v>
      </c>
      <c r="CN255" s="11" t="s">
        <v>8917</v>
      </c>
      <c r="CO255" s="11" t="b">
        <f t="shared" si="105"/>
        <v>0</v>
      </c>
      <c r="CP255" s="11" t="s">
        <v>554</v>
      </c>
      <c r="CQ255" s="12" t="s">
        <v>555</v>
      </c>
      <c r="CR255" s="12" t="b">
        <f t="shared" si="106"/>
        <v>0</v>
      </c>
      <c r="CS255" s="11" t="b">
        <v>0</v>
      </c>
      <c r="CT255" s="11" t="s">
        <v>114</v>
      </c>
      <c r="CU255" s="11" t="b">
        <f t="shared" si="107"/>
        <v>1</v>
      </c>
      <c r="CV255" s="12" t="s">
        <v>63</v>
      </c>
      <c r="CW255" s="12" t="s">
        <v>63</v>
      </c>
      <c r="CX255" s="12" t="b">
        <f t="shared" si="108"/>
        <v>1</v>
      </c>
      <c r="CY255" s="25"/>
      <c r="CZ255" s="11" t="s">
        <v>211</v>
      </c>
      <c r="DA255" s="11" t="s">
        <v>211</v>
      </c>
      <c r="DB255" s="11" t="b">
        <f t="shared" si="109"/>
        <v>1</v>
      </c>
      <c r="DC255" s="11" t="s">
        <v>212</v>
      </c>
      <c r="DD255" s="12" t="s">
        <v>73</v>
      </c>
      <c r="DE255" s="12" t="s">
        <v>73</v>
      </c>
      <c r="DF255" s="13" t="b">
        <f t="shared" si="110"/>
        <v>1</v>
      </c>
      <c r="DG255" s="12" t="s">
        <v>73</v>
      </c>
      <c r="DH255" s="12" t="s">
        <v>73</v>
      </c>
      <c r="DI255" s="12" t="b">
        <f t="shared" si="111"/>
        <v>1</v>
      </c>
      <c r="DJ255" s="12" t="s">
        <v>73</v>
      </c>
      <c r="DK255" s="12" t="s">
        <v>73</v>
      </c>
      <c r="DL255" s="12" t="s">
        <v>73</v>
      </c>
      <c r="DM255" s="12" t="s">
        <v>73</v>
      </c>
      <c r="DN255" s="12" t="s">
        <v>213</v>
      </c>
      <c r="DO255" s="12" t="s">
        <v>213</v>
      </c>
      <c r="DP255" s="12" t="s">
        <v>213</v>
      </c>
      <c r="DQ255" s="12" t="s">
        <v>213</v>
      </c>
      <c r="DR255" s="12" t="s">
        <v>73</v>
      </c>
      <c r="DS255" s="12" t="s">
        <v>213</v>
      </c>
      <c r="DT255" s="12" t="s">
        <v>213</v>
      </c>
      <c r="DU255" s="25"/>
      <c r="DV255" s="11" t="s">
        <v>4398</v>
      </c>
      <c r="DW255" s="13" t="s">
        <v>9147</v>
      </c>
      <c r="DX255" s="13" t="s">
        <v>10185</v>
      </c>
      <c r="DY255" s="12" t="s">
        <v>9037</v>
      </c>
      <c r="DZ255" s="12" t="s">
        <v>9038</v>
      </c>
      <c r="EA255" s="14">
        <v>44884</v>
      </c>
      <c r="EB255" s="14">
        <v>44884</v>
      </c>
      <c r="EC255" s="14">
        <v>45346</v>
      </c>
      <c r="ED255" s="14">
        <v>45346</v>
      </c>
      <c r="EE255" s="136" t="b">
        <f>Table4[[#This Row],[Laatst gewijzigd op]]=Table4[[#This Row],[LastModifiedOn21]]</f>
        <v>1</v>
      </c>
      <c r="EF255" s="97"/>
    </row>
    <row r="256" spans="1:136" s="15" customFormat="1" ht="12.75" customHeight="1">
      <c r="A256" s="96">
        <v>254</v>
      </c>
      <c r="B256" s="44" t="s">
        <v>4400</v>
      </c>
      <c r="C256" s="44" t="s">
        <v>4400</v>
      </c>
      <c r="D256" s="44" t="b">
        <f t="shared" si="84"/>
        <v>1</v>
      </c>
      <c r="E256" s="44" t="s">
        <v>4401</v>
      </c>
      <c r="F256" s="44" t="s">
        <v>4402</v>
      </c>
      <c r="G256" s="44" t="s">
        <v>4402</v>
      </c>
      <c r="H256" s="44" t="b">
        <f t="shared" si="85"/>
        <v>1</v>
      </c>
      <c r="I256" s="11" t="s">
        <v>4403</v>
      </c>
      <c r="J256" s="12">
        <v>1284</v>
      </c>
      <c r="K256" s="12">
        <v>826</v>
      </c>
      <c r="L256" s="11" t="s">
        <v>4404</v>
      </c>
      <c r="M256" s="13" t="s">
        <v>8862</v>
      </c>
      <c r="N256" s="13" t="s">
        <v>8863</v>
      </c>
      <c r="O256" s="13" t="s">
        <v>4324</v>
      </c>
      <c r="P256" s="25"/>
      <c r="Q256" s="11" t="s">
        <v>4405</v>
      </c>
      <c r="R256" s="11" t="s">
        <v>4405</v>
      </c>
      <c r="S256" s="11" t="b">
        <f t="shared" si="86"/>
        <v>1</v>
      </c>
      <c r="T256" s="11" t="s">
        <v>4406</v>
      </c>
      <c r="U256" s="11" t="s">
        <v>4407</v>
      </c>
      <c r="V256" s="11" t="s">
        <v>4407</v>
      </c>
      <c r="W256" s="11" t="b">
        <f t="shared" si="87"/>
        <v>1</v>
      </c>
      <c r="X256" s="13">
        <v>48</v>
      </c>
      <c r="Y256" s="11" t="s">
        <v>4408</v>
      </c>
      <c r="Z256" s="11" t="b">
        <f t="shared" si="88"/>
        <v>0</v>
      </c>
      <c r="AA256" s="13">
        <v>48</v>
      </c>
      <c r="AB256" s="13">
        <v>48</v>
      </c>
      <c r="AC256" s="11" t="s">
        <v>4408</v>
      </c>
      <c r="AD256" s="11" t="b">
        <f t="shared" si="89"/>
        <v>0</v>
      </c>
      <c r="AE256" s="23" t="s">
        <v>10186</v>
      </c>
      <c r="AF256" s="11" t="s">
        <v>10187</v>
      </c>
      <c r="AG256" s="11" t="b">
        <f t="shared" si="90"/>
        <v>0</v>
      </c>
      <c r="AH256" s="23" t="s">
        <v>10188</v>
      </c>
      <c r="AI256" s="23" t="s">
        <v>10189</v>
      </c>
      <c r="AJ256" s="11" t="s">
        <v>10190</v>
      </c>
      <c r="AK256" s="11" t="b">
        <f t="shared" si="91"/>
        <v>0</v>
      </c>
      <c r="AL256" s="12" t="s">
        <v>63</v>
      </c>
      <c r="AM256" s="11" t="s">
        <v>63</v>
      </c>
      <c r="AN256" s="11" t="b">
        <f t="shared" si="92"/>
        <v>1</v>
      </c>
      <c r="AO256" s="12" t="s">
        <v>63</v>
      </c>
      <c r="AP256" s="12" t="s">
        <v>63</v>
      </c>
      <c r="AQ256" s="11" t="s">
        <v>63</v>
      </c>
      <c r="AR256" s="11" t="b">
        <f t="shared" si="93"/>
        <v>1</v>
      </c>
      <c r="AS256" s="11" t="s">
        <v>61</v>
      </c>
      <c r="AT256" s="11"/>
      <c r="AU256" s="11"/>
      <c r="AV256" s="11"/>
      <c r="AW256" s="12"/>
      <c r="AX256" s="12" t="s">
        <v>61</v>
      </c>
      <c r="AY256" s="12" t="s">
        <v>63</v>
      </c>
      <c r="AZ256" s="12" t="s">
        <v>63</v>
      </c>
      <c r="BA256" s="12" t="b">
        <f t="shared" si="94"/>
        <v>1</v>
      </c>
      <c r="BB256" s="12" t="s">
        <v>63</v>
      </c>
      <c r="BC256" s="12" t="s">
        <v>63</v>
      </c>
      <c r="BD256" s="12" t="s">
        <v>63</v>
      </c>
      <c r="BE256" s="12" t="b">
        <f t="shared" si="95"/>
        <v>1</v>
      </c>
      <c r="BF256" s="13" t="s">
        <v>4410</v>
      </c>
      <c r="BG256" s="13" t="s">
        <v>63</v>
      </c>
      <c r="BH256" s="11" t="s">
        <v>203</v>
      </c>
      <c r="BI256" s="11" t="s">
        <v>203</v>
      </c>
      <c r="BJ256" s="11" t="b">
        <f t="shared" si="96"/>
        <v>1</v>
      </c>
      <c r="BK256" s="13" t="s">
        <v>10191</v>
      </c>
      <c r="BL256" s="11" t="s">
        <v>10191</v>
      </c>
      <c r="BM256" s="11" t="b">
        <f t="shared" si="97"/>
        <v>1</v>
      </c>
      <c r="BN256" s="13" t="s">
        <v>10192</v>
      </c>
      <c r="BO256" s="13" t="s">
        <v>10193</v>
      </c>
      <c r="BP256" s="11" t="s">
        <v>10193</v>
      </c>
      <c r="BQ256" s="11" t="b">
        <f t="shared" si="98"/>
        <v>1</v>
      </c>
      <c r="BR256" s="11" t="s">
        <v>254</v>
      </c>
      <c r="BS256" s="11" t="s">
        <v>254</v>
      </c>
      <c r="BT256" s="11" t="b">
        <f t="shared" si="99"/>
        <v>1</v>
      </c>
      <c r="BU256" s="12" t="s">
        <v>63</v>
      </c>
      <c r="BV256" s="12" t="s">
        <v>63</v>
      </c>
      <c r="BW256" s="12" t="b">
        <f t="shared" si="100"/>
        <v>1</v>
      </c>
      <c r="BX256" s="12" t="s">
        <v>63</v>
      </c>
      <c r="BY256" s="12" t="s">
        <v>63</v>
      </c>
      <c r="BZ256" s="12" t="s">
        <v>63</v>
      </c>
      <c r="CA256" s="12" t="b">
        <f t="shared" si="101"/>
        <v>1</v>
      </c>
      <c r="CB256" s="11" t="s">
        <v>254</v>
      </c>
      <c r="CC256" s="11" t="s">
        <v>254</v>
      </c>
      <c r="CD256" s="11" t="b">
        <f t="shared" si="102"/>
        <v>1</v>
      </c>
      <c r="CE256" s="12" t="s">
        <v>63</v>
      </c>
      <c r="CF256" s="12" t="s">
        <v>63</v>
      </c>
      <c r="CG256" s="12" t="b">
        <f t="shared" si="103"/>
        <v>1</v>
      </c>
      <c r="CH256" s="12" t="s">
        <v>63</v>
      </c>
      <c r="CI256" s="12" t="s">
        <v>63</v>
      </c>
      <c r="CJ256" s="12" t="s">
        <v>63</v>
      </c>
      <c r="CK256" s="12" t="b">
        <f t="shared" si="104"/>
        <v>1</v>
      </c>
      <c r="CL256" s="25"/>
      <c r="CM256" s="11" t="s">
        <v>1128</v>
      </c>
      <c r="CN256" s="11" t="s">
        <v>1128</v>
      </c>
      <c r="CO256" s="11" t="b">
        <f t="shared" si="105"/>
        <v>1</v>
      </c>
      <c r="CP256" s="12" t="s">
        <v>63</v>
      </c>
      <c r="CQ256" s="12" t="s">
        <v>63</v>
      </c>
      <c r="CR256" s="12" t="b">
        <f t="shared" si="106"/>
        <v>1</v>
      </c>
      <c r="CS256" s="11" t="b">
        <v>0</v>
      </c>
      <c r="CT256" s="11" t="s">
        <v>69</v>
      </c>
      <c r="CU256" s="11" t="b">
        <f t="shared" si="107"/>
        <v>1</v>
      </c>
      <c r="CV256" s="12" t="s">
        <v>4412</v>
      </c>
      <c r="CW256" s="12" t="s">
        <v>63</v>
      </c>
      <c r="CX256" s="12" t="b">
        <f t="shared" si="108"/>
        <v>0</v>
      </c>
      <c r="CY256" s="25"/>
      <c r="CZ256" s="11" t="s">
        <v>211</v>
      </c>
      <c r="DA256" s="11" t="s">
        <v>211</v>
      </c>
      <c r="DB256" s="11" t="b">
        <f t="shared" si="109"/>
        <v>1</v>
      </c>
      <c r="DC256" s="11" t="s">
        <v>212</v>
      </c>
      <c r="DD256" s="12" t="s">
        <v>73</v>
      </c>
      <c r="DE256" s="12" t="s">
        <v>73</v>
      </c>
      <c r="DF256" s="13" t="b">
        <f t="shared" si="110"/>
        <v>1</v>
      </c>
      <c r="DG256" s="12" t="s">
        <v>73</v>
      </c>
      <c r="DH256" s="12" t="s">
        <v>73</v>
      </c>
      <c r="DI256" s="12" t="b">
        <f t="shared" si="111"/>
        <v>1</v>
      </c>
      <c r="DJ256" s="12" t="s">
        <v>73</v>
      </c>
      <c r="DK256" s="12" t="s">
        <v>73</v>
      </c>
      <c r="DL256" s="12" t="s">
        <v>73</v>
      </c>
      <c r="DM256" s="12" t="s">
        <v>73</v>
      </c>
      <c r="DN256" s="12" t="s">
        <v>213</v>
      </c>
      <c r="DO256" s="12" t="s">
        <v>213</v>
      </c>
      <c r="DP256" s="12" t="s">
        <v>213</v>
      </c>
      <c r="DQ256" s="12" t="s">
        <v>213</v>
      </c>
      <c r="DR256" s="12" t="s">
        <v>73</v>
      </c>
      <c r="DS256" s="12" t="s">
        <v>213</v>
      </c>
      <c r="DT256" s="12" t="s">
        <v>213</v>
      </c>
      <c r="DU256" s="25"/>
      <c r="DV256" s="11" t="s">
        <v>4413</v>
      </c>
      <c r="DW256" s="13" t="s">
        <v>4403</v>
      </c>
      <c r="DX256" s="13" t="s">
        <v>10194</v>
      </c>
      <c r="DY256" s="12" t="s">
        <v>9037</v>
      </c>
      <c r="DZ256" s="12" t="s">
        <v>9038</v>
      </c>
      <c r="EA256" s="14">
        <v>44884</v>
      </c>
      <c r="EB256" s="14">
        <v>45612</v>
      </c>
      <c r="EC256" s="14">
        <v>45612</v>
      </c>
      <c r="ED256" s="14">
        <v>45612</v>
      </c>
      <c r="EE256" s="136" t="b">
        <f>Table4[[#This Row],[Laatst gewijzigd op]]=Table4[[#This Row],[LastModifiedOn21]]</f>
        <v>1</v>
      </c>
      <c r="EF256" s="97"/>
    </row>
    <row r="257" spans="1:136" s="15" customFormat="1" ht="12.75" customHeight="1">
      <c r="A257" s="96">
        <v>255</v>
      </c>
      <c r="B257" s="44" t="s">
        <v>4415</v>
      </c>
      <c r="C257" s="44" t="s">
        <v>4415</v>
      </c>
      <c r="D257" s="44" t="b">
        <f t="shared" si="84"/>
        <v>1</v>
      </c>
      <c r="E257" s="44" t="s">
        <v>4416</v>
      </c>
      <c r="F257" s="44" t="s">
        <v>4417</v>
      </c>
      <c r="G257" s="44" t="s">
        <v>4418</v>
      </c>
      <c r="H257" s="44" t="b">
        <f t="shared" si="85"/>
        <v>1</v>
      </c>
      <c r="I257" s="11" t="s">
        <v>137</v>
      </c>
      <c r="J257" s="12">
        <v>1338</v>
      </c>
      <c r="K257" s="12">
        <v>860</v>
      </c>
      <c r="L257" s="11" t="s">
        <v>4419</v>
      </c>
      <c r="M257" s="13" t="s">
        <v>8862</v>
      </c>
      <c r="N257" s="13" t="s">
        <v>8863</v>
      </c>
      <c r="O257" s="13" t="s">
        <v>4324</v>
      </c>
      <c r="P257" s="25"/>
      <c r="Q257" s="11" t="s">
        <v>4420</v>
      </c>
      <c r="R257" s="11" t="s">
        <v>4420</v>
      </c>
      <c r="S257" s="11" t="b">
        <f t="shared" si="86"/>
        <v>1</v>
      </c>
      <c r="T257" s="11" t="s">
        <v>4421</v>
      </c>
      <c r="U257" s="11" t="s">
        <v>4422</v>
      </c>
      <c r="V257" s="11" t="s">
        <v>4422</v>
      </c>
      <c r="W257" s="11" t="b">
        <f t="shared" si="87"/>
        <v>1</v>
      </c>
      <c r="X257" s="13" t="s">
        <v>4423</v>
      </c>
      <c r="Y257" s="11" t="s">
        <v>4423</v>
      </c>
      <c r="Z257" s="11" t="b">
        <f t="shared" si="88"/>
        <v>1</v>
      </c>
      <c r="AA257" s="13" t="s">
        <v>4424</v>
      </c>
      <c r="AB257" s="13" t="s">
        <v>4425</v>
      </c>
      <c r="AC257" s="11" t="s">
        <v>4425</v>
      </c>
      <c r="AD257" s="11" t="b">
        <f t="shared" si="89"/>
        <v>1</v>
      </c>
      <c r="AE257" s="11" t="s">
        <v>10195</v>
      </c>
      <c r="AF257" s="11" t="s">
        <v>10196</v>
      </c>
      <c r="AG257" s="11" t="b">
        <f t="shared" si="90"/>
        <v>0</v>
      </c>
      <c r="AH257" s="11" t="s">
        <v>10197</v>
      </c>
      <c r="AI257" s="11" t="s">
        <v>10198</v>
      </c>
      <c r="AJ257" s="11" t="s">
        <v>10199</v>
      </c>
      <c r="AK257" s="11" t="b">
        <f t="shared" si="91"/>
        <v>0</v>
      </c>
      <c r="AL257" s="12" t="s">
        <v>63</v>
      </c>
      <c r="AM257" s="11" t="s">
        <v>63</v>
      </c>
      <c r="AN257" s="11" t="b">
        <f t="shared" si="92"/>
        <v>1</v>
      </c>
      <c r="AO257" s="12" t="s">
        <v>63</v>
      </c>
      <c r="AP257" s="12" t="s">
        <v>63</v>
      </c>
      <c r="AQ257" s="11" t="s">
        <v>63</v>
      </c>
      <c r="AR257" s="11" t="b">
        <f t="shared" si="93"/>
        <v>1</v>
      </c>
      <c r="AS257" s="11" t="s">
        <v>61</v>
      </c>
      <c r="AT257" s="11"/>
      <c r="AU257" s="11"/>
      <c r="AV257" s="11"/>
      <c r="AW257" s="12"/>
      <c r="AX257" s="12" t="s">
        <v>61</v>
      </c>
      <c r="AY257" s="12" t="s">
        <v>63</v>
      </c>
      <c r="AZ257" s="12" t="s">
        <v>63</v>
      </c>
      <c r="BA257" s="12" t="b">
        <f t="shared" si="94"/>
        <v>1</v>
      </c>
      <c r="BB257" s="12" t="s">
        <v>63</v>
      </c>
      <c r="BC257" s="12" t="s">
        <v>63</v>
      </c>
      <c r="BD257" s="12" t="s">
        <v>63</v>
      </c>
      <c r="BE257" s="12" t="b">
        <f t="shared" si="95"/>
        <v>1</v>
      </c>
      <c r="BF257" s="13" t="s">
        <v>4427</v>
      </c>
      <c r="BG257" s="13" t="s">
        <v>63</v>
      </c>
      <c r="BH257" s="11" t="s">
        <v>203</v>
      </c>
      <c r="BI257" s="11" t="s">
        <v>203</v>
      </c>
      <c r="BJ257" s="11" t="b">
        <f t="shared" si="96"/>
        <v>1</v>
      </c>
      <c r="BK257" s="13" t="s">
        <v>10200</v>
      </c>
      <c r="BL257" s="11" t="s">
        <v>10200</v>
      </c>
      <c r="BM257" s="11" t="b">
        <f t="shared" si="97"/>
        <v>1</v>
      </c>
      <c r="BN257" s="13" t="s">
        <v>10201</v>
      </c>
      <c r="BO257" s="13" t="s">
        <v>10202</v>
      </c>
      <c r="BP257" s="11" t="s">
        <v>10202</v>
      </c>
      <c r="BQ257" s="11" t="b">
        <f t="shared" si="98"/>
        <v>1</v>
      </c>
      <c r="BR257" s="11" t="s">
        <v>254</v>
      </c>
      <c r="BS257" s="11" t="s">
        <v>254</v>
      </c>
      <c r="BT257" s="11" t="b">
        <f t="shared" si="99"/>
        <v>1</v>
      </c>
      <c r="BU257" s="12" t="s">
        <v>63</v>
      </c>
      <c r="BV257" s="12" t="s">
        <v>63</v>
      </c>
      <c r="BW257" s="12" t="b">
        <f t="shared" si="100"/>
        <v>1</v>
      </c>
      <c r="BX257" s="12" t="s">
        <v>63</v>
      </c>
      <c r="BY257" s="12" t="s">
        <v>63</v>
      </c>
      <c r="BZ257" s="12" t="s">
        <v>63</v>
      </c>
      <c r="CA257" s="12" t="b">
        <f t="shared" si="101"/>
        <v>1</v>
      </c>
      <c r="CB257" s="11" t="s">
        <v>254</v>
      </c>
      <c r="CC257" s="11" t="s">
        <v>254</v>
      </c>
      <c r="CD257" s="11" t="b">
        <f t="shared" si="102"/>
        <v>1</v>
      </c>
      <c r="CE257" s="12" t="s">
        <v>63</v>
      </c>
      <c r="CF257" s="12" t="s">
        <v>63</v>
      </c>
      <c r="CG257" s="12" t="b">
        <f t="shared" si="103"/>
        <v>1</v>
      </c>
      <c r="CH257" s="12" t="s">
        <v>63</v>
      </c>
      <c r="CI257" s="12" t="s">
        <v>63</v>
      </c>
      <c r="CJ257" s="12" t="s">
        <v>63</v>
      </c>
      <c r="CK257" s="12" t="b">
        <f t="shared" si="104"/>
        <v>1</v>
      </c>
      <c r="CL257" s="25"/>
      <c r="CM257" s="11" t="s">
        <v>135</v>
      </c>
      <c r="CN257" s="11" t="s">
        <v>8917</v>
      </c>
      <c r="CO257" s="11" t="b">
        <f t="shared" si="105"/>
        <v>0</v>
      </c>
      <c r="CP257" s="13" t="s">
        <v>137</v>
      </c>
      <c r="CQ257" s="12" t="s">
        <v>137</v>
      </c>
      <c r="CR257" s="12" t="b">
        <f t="shared" si="106"/>
        <v>1</v>
      </c>
      <c r="CS257" s="11" t="b">
        <v>1</v>
      </c>
      <c r="CT257" s="11" t="s">
        <v>114</v>
      </c>
      <c r="CU257" s="11" t="b">
        <f t="shared" si="107"/>
        <v>0</v>
      </c>
      <c r="CV257" s="12" t="s">
        <v>63</v>
      </c>
      <c r="CW257" s="12" t="s">
        <v>63</v>
      </c>
      <c r="CX257" s="12" t="b">
        <f t="shared" si="108"/>
        <v>1</v>
      </c>
      <c r="CY257" s="25"/>
      <c r="CZ257" s="11" t="s">
        <v>211</v>
      </c>
      <c r="DA257" s="11" t="s">
        <v>211</v>
      </c>
      <c r="DB257" s="11" t="b">
        <f t="shared" si="109"/>
        <v>1</v>
      </c>
      <c r="DC257" s="11" t="s">
        <v>212</v>
      </c>
      <c r="DD257" s="12" t="s">
        <v>73</v>
      </c>
      <c r="DE257" s="12" t="s">
        <v>73</v>
      </c>
      <c r="DF257" s="13" t="b">
        <f t="shared" si="110"/>
        <v>1</v>
      </c>
      <c r="DG257" s="12" t="s">
        <v>73</v>
      </c>
      <c r="DH257" s="12" t="s">
        <v>73</v>
      </c>
      <c r="DI257" s="12" t="b">
        <f t="shared" si="111"/>
        <v>1</v>
      </c>
      <c r="DJ257" s="12" t="s">
        <v>73</v>
      </c>
      <c r="DK257" s="12" t="s">
        <v>73</v>
      </c>
      <c r="DL257" s="12" t="s">
        <v>73</v>
      </c>
      <c r="DM257" s="12" t="s">
        <v>73</v>
      </c>
      <c r="DN257" s="12" t="s">
        <v>213</v>
      </c>
      <c r="DO257" s="12" t="s">
        <v>213</v>
      </c>
      <c r="DP257" s="12" t="s">
        <v>213</v>
      </c>
      <c r="DQ257" s="12" t="s">
        <v>213</v>
      </c>
      <c r="DR257" s="12" t="s">
        <v>73</v>
      </c>
      <c r="DS257" s="12" t="s">
        <v>213</v>
      </c>
      <c r="DT257" s="12" t="s">
        <v>213</v>
      </c>
      <c r="DU257" s="25"/>
      <c r="DV257" s="11" t="s">
        <v>4429</v>
      </c>
      <c r="DW257" s="13" t="s">
        <v>10203</v>
      </c>
      <c r="DX257" s="13" t="s">
        <v>10204</v>
      </c>
      <c r="DY257" s="12" t="s">
        <v>9037</v>
      </c>
      <c r="DZ257" s="12" t="s">
        <v>9038</v>
      </c>
      <c r="EA257" s="14">
        <v>44884</v>
      </c>
      <c r="EB257" s="14">
        <v>44884</v>
      </c>
      <c r="EC257" s="14">
        <v>45346</v>
      </c>
      <c r="ED257" s="14">
        <v>45346</v>
      </c>
      <c r="EE257" s="136" t="b">
        <f>Table4[[#This Row],[Laatst gewijzigd op]]=Table4[[#This Row],[LastModifiedOn21]]</f>
        <v>1</v>
      </c>
      <c r="EF257" s="97"/>
    </row>
    <row r="258" spans="1:136" s="15" customFormat="1" ht="12.75" customHeight="1">
      <c r="A258" s="96">
        <v>256</v>
      </c>
      <c r="B258" s="44" t="s">
        <v>4431</v>
      </c>
      <c r="C258" s="44" t="s">
        <v>4431</v>
      </c>
      <c r="D258" s="44" t="b">
        <f t="shared" si="84"/>
        <v>1</v>
      </c>
      <c r="E258" s="44" t="s">
        <v>4432</v>
      </c>
      <c r="F258" s="44" t="s">
        <v>4433</v>
      </c>
      <c r="G258" s="44" t="s">
        <v>4433</v>
      </c>
      <c r="H258" s="44" t="b">
        <f t="shared" si="85"/>
        <v>1</v>
      </c>
      <c r="I258" s="11" t="s">
        <v>4434</v>
      </c>
      <c r="J258" s="12">
        <v>1327</v>
      </c>
      <c r="K258" s="12">
        <v>856</v>
      </c>
      <c r="L258" s="11" t="s">
        <v>4435</v>
      </c>
      <c r="M258" s="13" t="s">
        <v>8862</v>
      </c>
      <c r="N258" s="13" t="s">
        <v>8863</v>
      </c>
      <c r="O258" s="13" t="s">
        <v>4324</v>
      </c>
      <c r="P258" s="25"/>
      <c r="Q258" s="11" t="s">
        <v>4436</v>
      </c>
      <c r="R258" s="11" t="s">
        <v>4436</v>
      </c>
      <c r="S258" s="11" t="b">
        <f t="shared" si="86"/>
        <v>1</v>
      </c>
      <c r="T258" s="11" t="s">
        <v>4437</v>
      </c>
      <c r="U258" s="11" t="s">
        <v>4438</v>
      </c>
      <c r="V258" s="11" t="s">
        <v>4438</v>
      </c>
      <c r="W258" s="11" t="b">
        <f t="shared" si="87"/>
        <v>1</v>
      </c>
      <c r="X258" s="41" t="s">
        <v>4439</v>
      </c>
      <c r="Y258" s="11" t="s">
        <v>4440</v>
      </c>
      <c r="Z258" s="11" t="b">
        <f t="shared" si="88"/>
        <v>1</v>
      </c>
      <c r="AA258" s="41" t="s">
        <v>4441</v>
      </c>
      <c r="AB258" s="41" t="s">
        <v>4442</v>
      </c>
      <c r="AC258" s="11" t="s">
        <v>4443</v>
      </c>
      <c r="AD258" s="11" t="b">
        <f t="shared" si="89"/>
        <v>1</v>
      </c>
      <c r="AE258" s="23" t="s">
        <v>10205</v>
      </c>
      <c r="AF258" s="11" t="s">
        <v>10206</v>
      </c>
      <c r="AG258" s="11" t="b">
        <f t="shared" si="90"/>
        <v>0</v>
      </c>
      <c r="AH258" s="23" t="s">
        <v>10207</v>
      </c>
      <c r="AI258" s="23" t="s">
        <v>10208</v>
      </c>
      <c r="AJ258" s="11" t="s">
        <v>10209</v>
      </c>
      <c r="AK258" s="11" t="b">
        <f t="shared" si="91"/>
        <v>0</v>
      </c>
      <c r="AL258" s="12" t="s">
        <v>63</v>
      </c>
      <c r="AM258" s="11" t="s">
        <v>63</v>
      </c>
      <c r="AN258" s="11" t="b">
        <f t="shared" si="92"/>
        <v>1</v>
      </c>
      <c r="AO258" s="12" t="s">
        <v>63</v>
      </c>
      <c r="AP258" s="12" t="s">
        <v>63</v>
      </c>
      <c r="AQ258" s="11" t="s">
        <v>63</v>
      </c>
      <c r="AR258" s="11" t="b">
        <f t="shared" si="93"/>
        <v>1</v>
      </c>
      <c r="AS258" s="11" t="s">
        <v>61</v>
      </c>
      <c r="AT258" s="11"/>
      <c r="AU258" s="11"/>
      <c r="AV258" s="11"/>
      <c r="AW258" s="12"/>
      <c r="AX258" s="12" t="s">
        <v>61</v>
      </c>
      <c r="AY258" s="12" t="s">
        <v>63</v>
      </c>
      <c r="AZ258" s="12" t="s">
        <v>63</v>
      </c>
      <c r="BA258" s="12" t="b">
        <f t="shared" si="94"/>
        <v>1</v>
      </c>
      <c r="BB258" s="12" t="s">
        <v>63</v>
      </c>
      <c r="BC258" s="12" t="s">
        <v>63</v>
      </c>
      <c r="BD258" s="12" t="s">
        <v>63</v>
      </c>
      <c r="BE258" s="12" t="b">
        <f t="shared" si="95"/>
        <v>1</v>
      </c>
      <c r="BF258" s="13" t="s">
        <v>4445</v>
      </c>
      <c r="BG258" s="13" t="s">
        <v>63</v>
      </c>
      <c r="BH258" s="11" t="s">
        <v>203</v>
      </c>
      <c r="BI258" s="11" t="s">
        <v>203</v>
      </c>
      <c r="BJ258" s="11" t="b">
        <f t="shared" si="96"/>
        <v>1</v>
      </c>
      <c r="BK258" s="13" t="s">
        <v>10210</v>
      </c>
      <c r="BL258" s="11" t="s">
        <v>10210</v>
      </c>
      <c r="BM258" s="11" t="b">
        <f t="shared" si="97"/>
        <v>1</v>
      </c>
      <c r="BN258" s="13" t="s">
        <v>10211</v>
      </c>
      <c r="BO258" s="13" t="s">
        <v>10212</v>
      </c>
      <c r="BP258" s="11" t="s">
        <v>10213</v>
      </c>
      <c r="BQ258" s="11" t="b">
        <f t="shared" si="98"/>
        <v>0</v>
      </c>
      <c r="BR258" s="11" t="s">
        <v>254</v>
      </c>
      <c r="BS258" s="11" t="s">
        <v>254</v>
      </c>
      <c r="BT258" s="11" t="b">
        <f t="shared" si="99"/>
        <v>1</v>
      </c>
      <c r="BU258" s="12" t="s">
        <v>63</v>
      </c>
      <c r="BV258" s="12" t="s">
        <v>63</v>
      </c>
      <c r="BW258" s="12" t="b">
        <f t="shared" si="100"/>
        <v>1</v>
      </c>
      <c r="BX258" s="12" t="s">
        <v>63</v>
      </c>
      <c r="BY258" s="12" t="s">
        <v>63</v>
      </c>
      <c r="BZ258" s="12" t="s">
        <v>63</v>
      </c>
      <c r="CA258" s="12" t="b">
        <f t="shared" si="101"/>
        <v>1</v>
      </c>
      <c r="CB258" s="11" t="s">
        <v>254</v>
      </c>
      <c r="CC258" s="11" t="s">
        <v>254</v>
      </c>
      <c r="CD258" s="11" t="b">
        <f t="shared" si="102"/>
        <v>1</v>
      </c>
      <c r="CE258" s="12" t="s">
        <v>63</v>
      </c>
      <c r="CF258" s="12" t="s">
        <v>63</v>
      </c>
      <c r="CG258" s="12" t="b">
        <f t="shared" si="103"/>
        <v>1</v>
      </c>
      <c r="CH258" s="12" t="s">
        <v>63</v>
      </c>
      <c r="CI258" s="12" t="s">
        <v>63</v>
      </c>
      <c r="CJ258" s="12" t="s">
        <v>63</v>
      </c>
      <c r="CK258" s="12" t="b">
        <f t="shared" si="104"/>
        <v>1</v>
      </c>
      <c r="CL258" s="25"/>
      <c r="CM258" s="11" t="s">
        <v>67</v>
      </c>
      <c r="CN258" s="11" t="s">
        <v>618</v>
      </c>
      <c r="CO258" s="11" t="b">
        <f t="shared" si="105"/>
        <v>0</v>
      </c>
      <c r="CP258" s="12" t="s">
        <v>63</v>
      </c>
      <c r="CQ258" s="12" t="s">
        <v>63</v>
      </c>
      <c r="CR258" s="12" t="b">
        <f t="shared" si="106"/>
        <v>1</v>
      </c>
      <c r="CS258" s="11" t="b">
        <v>0</v>
      </c>
      <c r="CT258" s="11" t="s">
        <v>280</v>
      </c>
      <c r="CU258" s="11" t="b">
        <f t="shared" si="107"/>
        <v>0</v>
      </c>
      <c r="CV258" s="12">
        <v>500</v>
      </c>
      <c r="CW258" s="12" t="s">
        <v>63</v>
      </c>
      <c r="CX258" s="12" t="b">
        <f t="shared" si="108"/>
        <v>0</v>
      </c>
      <c r="CY258" s="25"/>
      <c r="CZ258" s="11" t="s">
        <v>211</v>
      </c>
      <c r="DA258" s="11" t="s">
        <v>211</v>
      </c>
      <c r="DB258" s="11" t="b">
        <f t="shared" si="109"/>
        <v>1</v>
      </c>
      <c r="DC258" s="11" t="s">
        <v>212</v>
      </c>
      <c r="DD258" s="12" t="s">
        <v>73</v>
      </c>
      <c r="DE258" s="12" t="s">
        <v>73</v>
      </c>
      <c r="DF258" s="13" t="b">
        <f t="shared" si="110"/>
        <v>1</v>
      </c>
      <c r="DG258" s="12" t="s">
        <v>73</v>
      </c>
      <c r="DH258" s="12" t="s">
        <v>73</v>
      </c>
      <c r="DI258" s="12" t="b">
        <f t="shared" si="111"/>
        <v>1</v>
      </c>
      <c r="DJ258" s="12" t="s">
        <v>73</v>
      </c>
      <c r="DK258" s="12" t="s">
        <v>73</v>
      </c>
      <c r="DL258" s="12" t="s">
        <v>73</v>
      </c>
      <c r="DM258" s="12" t="s">
        <v>73</v>
      </c>
      <c r="DN258" s="12" t="s">
        <v>213</v>
      </c>
      <c r="DO258" s="12" t="s">
        <v>213</v>
      </c>
      <c r="DP258" s="12" t="s">
        <v>213</v>
      </c>
      <c r="DQ258" s="12" t="s">
        <v>213</v>
      </c>
      <c r="DR258" s="12" t="s">
        <v>73</v>
      </c>
      <c r="DS258" s="12" t="s">
        <v>213</v>
      </c>
      <c r="DT258" s="12" t="s">
        <v>213</v>
      </c>
      <c r="DU258" s="25"/>
      <c r="DV258" s="11" t="s">
        <v>4447</v>
      </c>
      <c r="DW258" s="13" t="s">
        <v>9076</v>
      </c>
      <c r="DX258" s="13" t="s">
        <v>10214</v>
      </c>
      <c r="DY258" s="12" t="s">
        <v>9037</v>
      </c>
      <c r="DZ258" s="12" t="s">
        <v>9038</v>
      </c>
      <c r="EA258" s="14">
        <v>44884</v>
      </c>
      <c r="EB258" s="14">
        <v>45248</v>
      </c>
      <c r="EC258" s="14">
        <v>45346</v>
      </c>
      <c r="ED258" s="14">
        <v>45346</v>
      </c>
      <c r="EE258" s="136" t="b">
        <f>Table4[[#This Row],[Laatst gewijzigd op]]=Table4[[#This Row],[LastModifiedOn21]]</f>
        <v>1</v>
      </c>
      <c r="EF258" s="97"/>
    </row>
    <row r="259" spans="1:136" s="15" customFormat="1" ht="12.75" customHeight="1">
      <c r="A259" s="96">
        <v>257</v>
      </c>
      <c r="B259" s="44" t="s">
        <v>10215</v>
      </c>
      <c r="C259" s="44" t="s">
        <v>4449</v>
      </c>
      <c r="D259" s="44" t="b">
        <f t="shared" ref="D259:D322" si="112">B259=C259</f>
        <v>0</v>
      </c>
      <c r="E259" s="44" t="s">
        <v>4450</v>
      </c>
      <c r="F259" s="44" t="s">
        <v>4451</v>
      </c>
      <c r="G259" s="44" t="s">
        <v>4451</v>
      </c>
      <c r="H259" s="44" t="b">
        <f t="shared" ref="H259:H322" si="113">F259=G259</f>
        <v>1</v>
      </c>
      <c r="I259" s="11" t="s">
        <v>4452</v>
      </c>
      <c r="J259" s="12">
        <v>1328</v>
      </c>
      <c r="K259" s="12">
        <v>856</v>
      </c>
      <c r="L259" s="11" t="s">
        <v>4453</v>
      </c>
      <c r="M259" s="13" t="s">
        <v>8862</v>
      </c>
      <c r="N259" s="13" t="s">
        <v>8863</v>
      </c>
      <c r="O259" s="13" t="s">
        <v>4324</v>
      </c>
      <c r="P259" s="25"/>
      <c r="Q259" s="11" t="s">
        <v>545</v>
      </c>
      <c r="R259" s="11" t="s">
        <v>545</v>
      </c>
      <c r="S259" s="11" t="b">
        <f t="shared" ref="S259:S322" si="114">Q259=R259</f>
        <v>1</v>
      </c>
      <c r="T259" s="11" t="s">
        <v>1945</v>
      </c>
      <c r="U259" s="11" t="s">
        <v>547</v>
      </c>
      <c r="V259" s="11" t="s">
        <v>547</v>
      </c>
      <c r="W259" s="11" t="b">
        <f t="shared" ref="W259:W322" si="115">U259=V259</f>
        <v>1</v>
      </c>
      <c r="X259" s="13" t="s">
        <v>548</v>
      </c>
      <c r="Y259" s="11" t="s">
        <v>548</v>
      </c>
      <c r="Z259" s="11" t="b">
        <f t="shared" ref="Z259:Z322" si="116">X259=Y259</f>
        <v>1</v>
      </c>
      <c r="AA259" s="13" t="s">
        <v>4396</v>
      </c>
      <c r="AB259" s="13" t="s">
        <v>3284</v>
      </c>
      <c r="AC259" s="11" t="s">
        <v>3284</v>
      </c>
      <c r="AD259" s="11" t="b">
        <f t="shared" ref="AD259:AD322" si="117">AB259=AC259</f>
        <v>1</v>
      </c>
      <c r="AE259" s="11" t="s">
        <v>10216</v>
      </c>
      <c r="AF259" s="11" t="s">
        <v>2411</v>
      </c>
      <c r="AG259" s="11" t="b">
        <f t="shared" ref="AG259:AG322" si="118">AE259=AF259</f>
        <v>0</v>
      </c>
      <c r="AH259" s="11" t="s">
        <v>9177</v>
      </c>
      <c r="AI259" s="11" t="s">
        <v>9141</v>
      </c>
      <c r="AJ259" s="11" t="s">
        <v>9141</v>
      </c>
      <c r="AK259" s="11" t="b">
        <f t="shared" ref="AK259:AK322" si="119">AI259=AJ259</f>
        <v>1</v>
      </c>
      <c r="AL259" s="12" t="s">
        <v>63</v>
      </c>
      <c r="AM259" s="11" t="s">
        <v>63</v>
      </c>
      <c r="AN259" s="11" t="b">
        <f t="shared" ref="AN259:AN322" si="120">AL259=AM259</f>
        <v>1</v>
      </c>
      <c r="AO259" s="12" t="s">
        <v>63</v>
      </c>
      <c r="AP259" s="12" t="s">
        <v>63</v>
      </c>
      <c r="AQ259" s="11" t="s">
        <v>63</v>
      </c>
      <c r="AR259" s="11" t="b">
        <f t="shared" ref="AR259:AR322" si="121">AP259=AQ259</f>
        <v>1</v>
      </c>
      <c r="AS259" s="11" t="s">
        <v>61</v>
      </c>
      <c r="AT259" s="11"/>
      <c r="AU259" s="11"/>
      <c r="AV259" s="11"/>
      <c r="AW259" s="12"/>
      <c r="AX259" s="12" t="s">
        <v>61</v>
      </c>
      <c r="AY259" s="12" t="s">
        <v>63</v>
      </c>
      <c r="AZ259" s="12" t="s">
        <v>63</v>
      </c>
      <c r="BA259" s="12" t="b">
        <f t="shared" ref="BA259:BA322" si="122">AY259=AZ259</f>
        <v>1</v>
      </c>
      <c r="BB259" s="12" t="s">
        <v>63</v>
      </c>
      <c r="BC259" s="12" t="s">
        <v>63</v>
      </c>
      <c r="BD259" s="12" t="s">
        <v>63</v>
      </c>
      <c r="BE259" s="12" t="b">
        <f t="shared" ref="BE259:BE322" si="123">BC259=BD259</f>
        <v>1</v>
      </c>
      <c r="BF259" s="13" t="s">
        <v>4454</v>
      </c>
      <c r="BG259" s="13" t="s">
        <v>63</v>
      </c>
      <c r="BH259" s="11" t="s">
        <v>203</v>
      </c>
      <c r="BI259" s="11" t="s">
        <v>203</v>
      </c>
      <c r="BJ259" s="11" t="b">
        <f t="shared" ref="BJ259:BJ322" si="124">BH259=BI259</f>
        <v>1</v>
      </c>
      <c r="BK259" s="13" t="s">
        <v>10217</v>
      </c>
      <c r="BL259" s="11" t="s">
        <v>4455</v>
      </c>
      <c r="BM259" s="11" t="b">
        <f t="shared" ref="BM259:BM322" si="125">BK259=BL259</f>
        <v>0</v>
      </c>
      <c r="BN259" s="13" t="s">
        <v>4456</v>
      </c>
      <c r="BO259" s="13" t="s">
        <v>4457</v>
      </c>
      <c r="BP259" s="11" t="s">
        <v>4457</v>
      </c>
      <c r="BQ259" s="11" t="b">
        <f t="shared" ref="BQ259:BQ322" si="126">BO259=BP259</f>
        <v>1</v>
      </c>
      <c r="BR259" s="11" t="s">
        <v>203</v>
      </c>
      <c r="BS259" s="11" t="s">
        <v>203</v>
      </c>
      <c r="BT259" s="11" t="b">
        <f t="shared" ref="BT259:BT322" si="127">BR259=BS259</f>
        <v>1</v>
      </c>
      <c r="BU259" s="12" t="s">
        <v>10218</v>
      </c>
      <c r="BV259" s="12" t="s">
        <v>4458</v>
      </c>
      <c r="BW259" s="12" t="b">
        <f t="shared" ref="BW259:BW322" si="128">BU259=BV259</f>
        <v>0</v>
      </c>
      <c r="BX259" s="12" t="s">
        <v>4459</v>
      </c>
      <c r="BY259" s="12" t="s">
        <v>4460</v>
      </c>
      <c r="BZ259" s="12" t="s">
        <v>4460</v>
      </c>
      <c r="CA259" s="12" t="b">
        <f t="shared" ref="CA259:CA322" si="129">BY259=BZ259</f>
        <v>1</v>
      </c>
      <c r="CB259" s="11" t="s">
        <v>203</v>
      </c>
      <c r="CC259" s="11" t="s">
        <v>203</v>
      </c>
      <c r="CD259" s="11" t="b">
        <f t="shared" ref="CD259:CD322" si="130">CB259=CC259</f>
        <v>1</v>
      </c>
      <c r="CE259" s="12" t="s">
        <v>10219</v>
      </c>
      <c r="CF259" s="12" t="s">
        <v>10219</v>
      </c>
      <c r="CG259" s="12" t="b">
        <f t="shared" ref="CG259:CG322" si="131">CE259=CF259</f>
        <v>1</v>
      </c>
      <c r="CH259" s="12" t="s">
        <v>4461</v>
      </c>
      <c r="CI259" s="13" t="s">
        <v>10220</v>
      </c>
      <c r="CJ259" s="12" t="s">
        <v>10220</v>
      </c>
      <c r="CK259" s="12" t="b">
        <f t="shared" ref="CK259:CK322" si="132">CI259=CJ259</f>
        <v>1</v>
      </c>
      <c r="CL259" s="25"/>
      <c r="CM259" s="11" t="s">
        <v>135</v>
      </c>
      <c r="CN259" s="11" t="s">
        <v>8917</v>
      </c>
      <c r="CO259" s="11" t="b">
        <f t="shared" ref="CO259:CO322" si="133">CM259=CN259</f>
        <v>0</v>
      </c>
      <c r="CP259" s="11" t="s">
        <v>554</v>
      </c>
      <c r="CQ259" s="12" t="s">
        <v>555</v>
      </c>
      <c r="CR259" s="12" t="b">
        <f t="shared" ref="CR259:CR322" si="134">CP259=CQ259</f>
        <v>0</v>
      </c>
      <c r="CS259" s="11" t="b">
        <v>0</v>
      </c>
      <c r="CT259" s="11" t="s">
        <v>114</v>
      </c>
      <c r="CU259" s="11" t="b">
        <f t="shared" ref="CU259:CU322" si="135">(RIGHT(CT259,1)="*")=CS259</f>
        <v>1</v>
      </c>
      <c r="CV259" s="12" t="s">
        <v>63</v>
      </c>
      <c r="CW259" s="12" t="s">
        <v>63</v>
      </c>
      <c r="CX259" s="12" t="b">
        <f t="shared" ref="CX259:CX322" si="136">CV259=CW259</f>
        <v>1</v>
      </c>
      <c r="CY259" s="25"/>
      <c r="CZ259" s="11" t="s">
        <v>211</v>
      </c>
      <c r="DA259" s="11" t="s">
        <v>211</v>
      </c>
      <c r="DB259" s="11" t="b">
        <f t="shared" ref="DB259:DB322" si="137">CZ259=DA259</f>
        <v>1</v>
      </c>
      <c r="DC259" s="11" t="s">
        <v>212</v>
      </c>
      <c r="DD259" s="12" t="s">
        <v>73</v>
      </c>
      <c r="DE259" s="12" t="s">
        <v>73</v>
      </c>
      <c r="DF259" s="13" t="b">
        <f t="shared" ref="DF259:DF322" si="138">DD259=DE259</f>
        <v>1</v>
      </c>
      <c r="DG259" s="12" t="s">
        <v>73</v>
      </c>
      <c r="DH259" s="12" t="s">
        <v>73</v>
      </c>
      <c r="DI259" s="12" t="b">
        <f t="shared" ref="DI259:DI322" si="139">DG259=DH259</f>
        <v>1</v>
      </c>
      <c r="DJ259" s="12" t="s">
        <v>73</v>
      </c>
      <c r="DK259" s="12" t="s">
        <v>73</v>
      </c>
      <c r="DL259" s="12" t="s">
        <v>73</v>
      </c>
      <c r="DM259" s="12" t="s">
        <v>73</v>
      </c>
      <c r="DN259" s="12" t="s">
        <v>213</v>
      </c>
      <c r="DO259" s="12" t="s">
        <v>213</v>
      </c>
      <c r="DP259" s="12" t="s">
        <v>213</v>
      </c>
      <c r="DQ259" s="12" t="s">
        <v>213</v>
      </c>
      <c r="DR259" s="12" t="s">
        <v>73</v>
      </c>
      <c r="DS259" s="12" t="s">
        <v>213</v>
      </c>
      <c r="DT259" s="12" t="s">
        <v>213</v>
      </c>
      <c r="DU259" s="25"/>
      <c r="DV259" s="11" t="s">
        <v>4463</v>
      </c>
      <c r="DW259" s="13" t="s">
        <v>9147</v>
      </c>
      <c r="DX259" s="13" t="s">
        <v>10221</v>
      </c>
      <c r="DY259" s="12" t="s">
        <v>9037</v>
      </c>
      <c r="DZ259" s="12" t="s">
        <v>9038</v>
      </c>
      <c r="EA259" s="14">
        <v>44884</v>
      </c>
      <c r="EB259" s="14">
        <v>44884</v>
      </c>
      <c r="EC259" s="14">
        <v>45346</v>
      </c>
      <c r="ED259" s="14">
        <v>45346</v>
      </c>
      <c r="EE259" s="136" t="b">
        <f>Table4[[#This Row],[Laatst gewijzigd op]]=Table4[[#This Row],[LastModifiedOn21]]</f>
        <v>1</v>
      </c>
      <c r="EF259" s="97"/>
    </row>
    <row r="260" spans="1:136" s="15" customFormat="1" ht="12.75" customHeight="1">
      <c r="A260" s="96">
        <v>258</v>
      </c>
      <c r="B260" s="44" t="s">
        <v>4465</v>
      </c>
      <c r="C260" s="44" t="s">
        <v>4465</v>
      </c>
      <c r="D260" s="44" t="b">
        <f t="shared" si="112"/>
        <v>1</v>
      </c>
      <c r="E260" s="44" t="s">
        <v>4466</v>
      </c>
      <c r="F260" s="44" t="s">
        <v>4467</v>
      </c>
      <c r="G260" s="44" t="s">
        <v>4467</v>
      </c>
      <c r="H260" s="44" t="b">
        <f t="shared" si="113"/>
        <v>1</v>
      </c>
      <c r="I260" s="11" t="s">
        <v>4468</v>
      </c>
      <c r="J260" s="12">
        <v>6766</v>
      </c>
      <c r="K260" s="12">
        <v>5111</v>
      </c>
      <c r="L260" s="11" t="s">
        <v>4469</v>
      </c>
      <c r="M260" s="13" t="s">
        <v>8862</v>
      </c>
      <c r="N260" s="13" t="s">
        <v>8863</v>
      </c>
      <c r="O260" s="13" t="s">
        <v>4324</v>
      </c>
      <c r="P260" s="25"/>
      <c r="Q260" s="11" t="s">
        <v>10222</v>
      </c>
      <c r="R260" s="11" t="s">
        <v>10222</v>
      </c>
      <c r="S260" s="11" t="b">
        <f t="shared" si="114"/>
        <v>1</v>
      </c>
      <c r="T260" s="11" t="s">
        <v>4470</v>
      </c>
      <c r="U260" s="11" t="s">
        <v>4471</v>
      </c>
      <c r="V260" s="11" t="s">
        <v>4471</v>
      </c>
      <c r="W260" s="11" t="b">
        <f t="shared" si="115"/>
        <v>1</v>
      </c>
      <c r="X260" s="13" t="s">
        <v>4472</v>
      </c>
      <c r="Y260" s="11" t="s">
        <v>4473</v>
      </c>
      <c r="Z260" s="11" t="b">
        <f t="shared" si="116"/>
        <v>0</v>
      </c>
      <c r="AA260" s="13" t="s">
        <v>4472</v>
      </c>
      <c r="AB260" s="13" t="s">
        <v>4472</v>
      </c>
      <c r="AC260" s="11" t="s">
        <v>4473</v>
      </c>
      <c r="AD260" s="11" t="b">
        <f t="shared" si="117"/>
        <v>0</v>
      </c>
      <c r="AE260" s="23" t="s">
        <v>10223</v>
      </c>
      <c r="AF260" s="11" t="s">
        <v>4474</v>
      </c>
      <c r="AG260" s="11" t="b">
        <f t="shared" si="118"/>
        <v>0</v>
      </c>
      <c r="AH260" s="23" t="s">
        <v>4475</v>
      </c>
      <c r="AI260" s="23" t="s">
        <v>10224</v>
      </c>
      <c r="AJ260" s="11" t="s">
        <v>4476</v>
      </c>
      <c r="AK260" s="11" t="b">
        <f t="shared" si="119"/>
        <v>0</v>
      </c>
      <c r="AL260" s="12" t="s">
        <v>63</v>
      </c>
      <c r="AM260" s="11" t="s">
        <v>63</v>
      </c>
      <c r="AN260" s="11" t="b">
        <f t="shared" si="120"/>
        <v>1</v>
      </c>
      <c r="AO260" s="12" t="s">
        <v>63</v>
      </c>
      <c r="AP260" s="12" t="s">
        <v>63</v>
      </c>
      <c r="AQ260" s="11" t="s">
        <v>63</v>
      </c>
      <c r="AR260" s="11" t="b">
        <f t="shared" si="121"/>
        <v>1</v>
      </c>
      <c r="AS260" s="11" t="s">
        <v>61</v>
      </c>
      <c r="AT260" s="11"/>
      <c r="AU260" s="11"/>
      <c r="AV260" s="11"/>
      <c r="AW260" s="12"/>
      <c r="AX260" s="12" t="s">
        <v>61</v>
      </c>
      <c r="AY260" s="12" t="s">
        <v>63</v>
      </c>
      <c r="AZ260" s="12" t="s">
        <v>63</v>
      </c>
      <c r="BA260" s="12" t="b">
        <f t="shared" si="122"/>
        <v>1</v>
      </c>
      <c r="BB260" s="12" t="s">
        <v>63</v>
      </c>
      <c r="BC260" s="12" t="s">
        <v>63</v>
      </c>
      <c r="BD260" s="12" t="s">
        <v>63</v>
      </c>
      <c r="BE260" s="12" t="b">
        <f t="shared" si="123"/>
        <v>1</v>
      </c>
      <c r="BF260" s="13" t="s">
        <v>4477</v>
      </c>
      <c r="BG260" s="13" t="s">
        <v>4478</v>
      </c>
      <c r="BH260" s="11" t="s">
        <v>254</v>
      </c>
      <c r="BI260" s="11" t="s">
        <v>254</v>
      </c>
      <c r="BJ260" s="11" t="b">
        <f t="shared" si="124"/>
        <v>1</v>
      </c>
      <c r="BK260" s="12" t="s">
        <v>63</v>
      </c>
      <c r="BL260" s="11" t="s">
        <v>63</v>
      </c>
      <c r="BM260" s="11" t="b">
        <f t="shared" si="125"/>
        <v>1</v>
      </c>
      <c r="BN260" s="12" t="s">
        <v>63</v>
      </c>
      <c r="BO260" s="12" t="s">
        <v>63</v>
      </c>
      <c r="BP260" s="11" t="s">
        <v>63</v>
      </c>
      <c r="BQ260" s="11" t="b">
        <f t="shared" si="126"/>
        <v>1</v>
      </c>
      <c r="BR260" s="11" t="s">
        <v>254</v>
      </c>
      <c r="BS260" s="11" t="s">
        <v>254</v>
      </c>
      <c r="BT260" s="11" t="b">
        <f t="shared" si="127"/>
        <v>1</v>
      </c>
      <c r="BU260" s="12" t="s">
        <v>63</v>
      </c>
      <c r="BV260" s="12" t="s">
        <v>63</v>
      </c>
      <c r="BW260" s="12" t="b">
        <f t="shared" si="128"/>
        <v>1</v>
      </c>
      <c r="BX260" s="12" t="s">
        <v>63</v>
      </c>
      <c r="BY260" s="12" t="s">
        <v>63</v>
      </c>
      <c r="BZ260" s="12" t="s">
        <v>63</v>
      </c>
      <c r="CA260" s="12" t="b">
        <f t="shared" si="129"/>
        <v>1</v>
      </c>
      <c r="CB260" s="11" t="s">
        <v>254</v>
      </c>
      <c r="CC260" s="11" t="s">
        <v>254</v>
      </c>
      <c r="CD260" s="11" t="b">
        <f t="shared" si="130"/>
        <v>1</v>
      </c>
      <c r="CE260" s="12" t="s">
        <v>63</v>
      </c>
      <c r="CF260" s="12" t="s">
        <v>63</v>
      </c>
      <c r="CG260" s="12" t="b">
        <f t="shared" si="131"/>
        <v>1</v>
      </c>
      <c r="CH260" s="12" t="s">
        <v>63</v>
      </c>
      <c r="CI260" s="12" t="s">
        <v>63</v>
      </c>
      <c r="CJ260" s="12" t="s">
        <v>63</v>
      </c>
      <c r="CK260" s="12" t="b">
        <f t="shared" si="132"/>
        <v>1</v>
      </c>
      <c r="CL260" s="25"/>
      <c r="CM260" s="11" t="s">
        <v>135</v>
      </c>
      <c r="CN260" s="11" t="s">
        <v>8917</v>
      </c>
      <c r="CO260" s="11" t="b">
        <f t="shared" si="133"/>
        <v>0</v>
      </c>
      <c r="CP260" s="11" t="s">
        <v>4479</v>
      </c>
      <c r="CQ260" s="12" t="s">
        <v>4479</v>
      </c>
      <c r="CR260" s="12" t="b">
        <f t="shared" si="134"/>
        <v>1</v>
      </c>
      <c r="CS260" s="11" t="b">
        <v>0</v>
      </c>
      <c r="CT260" s="11" t="s">
        <v>69</v>
      </c>
      <c r="CU260" s="11" t="b">
        <f t="shared" si="135"/>
        <v>1</v>
      </c>
      <c r="CV260" s="12" t="s">
        <v>63</v>
      </c>
      <c r="CW260" s="12" t="s">
        <v>63</v>
      </c>
      <c r="CX260" s="12" t="b">
        <f t="shared" si="136"/>
        <v>1</v>
      </c>
      <c r="CY260" s="25"/>
      <c r="CZ260" s="11" t="s">
        <v>211</v>
      </c>
      <c r="DA260" s="11" t="s">
        <v>211</v>
      </c>
      <c r="DB260" s="11" t="b">
        <f t="shared" si="137"/>
        <v>1</v>
      </c>
      <c r="DC260" s="11" t="s">
        <v>212</v>
      </c>
      <c r="DD260" s="12" t="s">
        <v>73</v>
      </c>
      <c r="DE260" s="12" t="s">
        <v>73</v>
      </c>
      <c r="DF260" s="13" t="b">
        <f t="shared" si="138"/>
        <v>1</v>
      </c>
      <c r="DG260" s="12" t="s">
        <v>73</v>
      </c>
      <c r="DH260" s="12" t="s">
        <v>73</v>
      </c>
      <c r="DI260" s="12" t="b">
        <f t="shared" si="139"/>
        <v>1</v>
      </c>
      <c r="DJ260" s="12" t="s">
        <v>73</v>
      </c>
      <c r="DK260" s="12" t="s">
        <v>73</v>
      </c>
      <c r="DL260" s="12" t="s">
        <v>73</v>
      </c>
      <c r="DM260" s="12" t="s">
        <v>73</v>
      </c>
      <c r="DN260" s="12" t="s">
        <v>213</v>
      </c>
      <c r="DO260" s="12" t="s">
        <v>213</v>
      </c>
      <c r="DP260" s="12" t="s">
        <v>213</v>
      </c>
      <c r="DQ260" s="12" t="s">
        <v>213</v>
      </c>
      <c r="DR260" s="12" t="s">
        <v>73</v>
      </c>
      <c r="DS260" s="12" t="s">
        <v>213</v>
      </c>
      <c r="DT260" s="12" t="s">
        <v>213</v>
      </c>
      <c r="DU260" s="25"/>
      <c r="DV260" s="11" t="s">
        <v>4480</v>
      </c>
      <c r="DW260" s="13" t="s">
        <v>10084</v>
      </c>
      <c r="DX260" s="13" t="s">
        <v>10225</v>
      </c>
      <c r="DY260" s="12" t="s">
        <v>9037</v>
      </c>
      <c r="DZ260" s="12" t="s">
        <v>9038</v>
      </c>
      <c r="EA260" s="14">
        <v>45612</v>
      </c>
      <c r="EB260" s="14">
        <v>45612</v>
      </c>
      <c r="EC260" s="14">
        <v>45612</v>
      </c>
      <c r="ED260" s="14">
        <v>45612</v>
      </c>
      <c r="EE260" s="136" t="b">
        <f>Table4[[#This Row],[Laatst gewijzigd op]]=Table4[[#This Row],[LastModifiedOn21]]</f>
        <v>1</v>
      </c>
      <c r="EF260" s="97"/>
    </row>
    <row r="261" spans="1:136" s="15" customFormat="1" ht="12.75" customHeight="1">
      <c r="A261" s="96">
        <v>259</v>
      </c>
      <c r="B261" s="44" t="s">
        <v>4482</v>
      </c>
      <c r="C261" s="44" t="s">
        <v>4483</v>
      </c>
      <c r="D261" s="44" t="b">
        <f t="shared" si="112"/>
        <v>0</v>
      </c>
      <c r="E261" s="44" t="s">
        <v>4484</v>
      </c>
      <c r="F261" s="44" t="s">
        <v>4485</v>
      </c>
      <c r="G261" s="44" t="s">
        <v>4486</v>
      </c>
      <c r="H261" s="44" t="b">
        <f t="shared" si="113"/>
        <v>0</v>
      </c>
      <c r="I261" s="11" t="s">
        <v>4487</v>
      </c>
      <c r="J261" s="12">
        <v>6771</v>
      </c>
      <c r="K261" s="12">
        <v>5108</v>
      </c>
      <c r="L261" s="11" t="s">
        <v>4488</v>
      </c>
      <c r="M261" s="13" t="s">
        <v>8862</v>
      </c>
      <c r="N261" s="13" t="s">
        <v>8863</v>
      </c>
      <c r="O261" s="13" t="s">
        <v>4324</v>
      </c>
      <c r="P261" s="25"/>
      <c r="Q261" s="11" t="s">
        <v>10226</v>
      </c>
      <c r="R261" s="11" t="s">
        <v>4489</v>
      </c>
      <c r="S261" s="11" t="b">
        <f t="shared" si="114"/>
        <v>0</v>
      </c>
      <c r="T261" s="11" t="s">
        <v>4490</v>
      </c>
      <c r="U261" s="11" t="s">
        <v>4491</v>
      </c>
      <c r="V261" s="11" t="s">
        <v>4491</v>
      </c>
      <c r="W261" s="11" t="b">
        <f t="shared" si="115"/>
        <v>1</v>
      </c>
      <c r="X261" s="13" t="s">
        <v>4492</v>
      </c>
      <c r="Y261" s="11" t="s">
        <v>4492</v>
      </c>
      <c r="Z261" s="11" t="b">
        <f t="shared" si="116"/>
        <v>1</v>
      </c>
      <c r="AA261" s="13" t="s">
        <v>4492</v>
      </c>
      <c r="AB261" s="13" t="s">
        <v>4492</v>
      </c>
      <c r="AC261" s="11" t="s">
        <v>4492</v>
      </c>
      <c r="AD261" s="11" t="b">
        <f t="shared" si="117"/>
        <v>1</v>
      </c>
      <c r="AE261" s="23" t="s">
        <v>10227</v>
      </c>
      <c r="AF261" s="11" t="s">
        <v>4493</v>
      </c>
      <c r="AG261" s="11" t="b">
        <f t="shared" si="118"/>
        <v>0</v>
      </c>
      <c r="AH261" s="23" t="s">
        <v>4494</v>
      </c>
      <c r="AI261" s="23" t="s">
        <v>10228</v>
      </c>
      <c r="AJ261" s="11" t="s">
        <v>4495</v>
      </c>
      <c r="AK261" s="11" t="b">
        <f t="shared" si="119"/>
        <v>0</v>
      </c>
      <c r="AL261" s="12" t="s">
        <v>63</v>
      </c>
      <c r="AM261" s="11" t="s">
        <v>63</v>
      </c>
      <c r="AN261" s="11" t="b">
        <f t="shared" si="120"/>
        <v>1</v>
      </c>
      <c r="AO261" s="12" t="s">
        <v>63</v>
      </c>
      <c r="AP261" s="12" t="s">
        <v>63</v>
      </c>
      <c r="AQ261" s="11" t="s">
        <v>63</v>
      </c>
      <c r="AR261" s="11" t="b">
        <f t="shared" si="121"/>
        <v>1</v>
      </c>
      <c r="AS261" s="11" t="s">
        <v>61</v>
      </c>
      <c r="AT261" s="11"/>
      <c r="AU261" s="11"/>
      <c r="AV261" s="11"/>
      <c r="AW261" s="12"/>
      <c r="AX261" s="12" t="s">
        <v>61</v>
      </c>
      <c r="AY261" s="12" t="s">
        <v>63</v>
      </c>
      <c r="AZ261" s="12" t="s">
        <v>63</v>
      </c>
      <c r="BA261" s="12" t="b">
        <f t="shared" si="122"/>
        <v>1</v>
      </c>
      <c r="BB261" s="12" t="s">
        <v>63</v>
      </c>
      <c r="BC261" s="12" t="s">
        <v>63</v>
      </c>
      <c r="BD261" s="12" t="s">
        <v>63</v>
      </c>
      <c r="BE261" s="12" t="b">
        <f t="shared" si="123"/>
        <v>1</v>
      </c>
      <c r="BF261" s="13" t="s">
        <v>4496</v>
      </c>
      <c r="BG261" s="13" t="s">
        <v>4497</v>
      </c>
      <c r="BH261" s="11" t="s">
        <v>254</v>
      </c>
      <c r="BI261" s="11" t="s">
        <v>254</v>
      </c>
      <c r="BJ261" s="11" t="b">
        <f t="shared" si="124"/>
        <v>1</v>
      </c>
      <c r="BK261" s="12" t="s">
        <v>63</v>
      </c>
      <c r="BL261" s="11" t="s">
        <v>63</v>
      </c>
      <c r="BM261" s="11" t="b">
        <f t="shared" si="125"/>
        <v>1</v>
      </c>
      <c r="BN261" s="12" t="s">
        <v>63</v>
      </c>
      <c r="BO261" s="12" t="s">
        <v>63</v>
      </c>
      <c r="BP261" s="11" t="s">
        <v>63</v>
      </c>
      <c r="BQ261" s="11" t="b">
        <f t="shared" si="126"/>
        <v>1</v>
      </c>
      <c r="BR261" s="11" t="s">
        <v>254</v>
      </c>
      <c r="BS261" s="11" t="s">
        <v>254</v>
      </c>
      <c r="BT261" s="11" t="b">
        <f t="shared" si="127"/>
        <v>1</v>
      </c>
      <c r="BU261" s="12" t="s">
        <v>63</v>
      </c>
      <c r="BV261" s="12" t="s">
        <v>63</v>
      </c>
      <c r="BW261" s="12" t="b">
        <f t="shared" si="128"/>
        <v>1</v>
      </c>
      <c r="BX261" s="12" t="s">
        <v>63</v>
      </c>
      <c r="BY261" s="12" t="s">
        <v>63</v>
      </c>
      <c r="BZ261" s="12" t="s">
        <v>63</v>
      </c>
      <c r="CA261" s="12" t="b">
        <f t="shared" si="129"/>
        <v>1</v>
      </c>
      <c r="CB261" s="11" t="s">
        <v>254</v>
      </c>
      <c r="CC261" s="11" t="s">
        <v>254</v>
      </c>
      <c r="CD261" s="11" t="b">
        <f t="shared" si="130"/>
        <v>1</v>
      </c>
      <c r="CE261" s="12" t="s">
        <v>63</v>
      </c>
      <c r="CF261" s="12" t="s">
        <v>63</v>
      </c>
      <c r="CG261" s="12" t="b">
        <f t="shared" si="131"/>
        <v>1</v>
      </c>
      <c r="CH261" s="12" t="s">
        <v>63</v>
      </c>
      <c r="CI261" s="12" t="s">
        <v>63</v>
      </c>
      <c r="CJ261" s="12" t="s">
        <v>63</v>
      </c>
      <c r="CK261" s="12" t="b">
        <f t="shared" si="132"/>
        <v>1</v>
      </c>
      <c r="CL261" s="25"/>
      <c r="CM261" s="11" t="s">
        <v>135</v>
      </c>
      <c r="CN261" s="11" t="s">
        <v>67</v>
      </c>
      <c r="CO261" s="11" t="b">
        <f t="shared" si="133"/>
        <v>0</v>
      </c>
      <c r="CP261" s="11" t="s">
        <v>4498</v>
      </c>
      <c r="CQ261" s="12" t="s">
        <v>63</v>
      </c>
      <c r="CR261" s="12" t="b">
        <f t="shared" si="134"/>
        <v>0</v>
      </c>
      <c r="CS261" s="11" t="b">
        <v>0</v>
      </c>
      <c r="CT261" s="11" t="s">
        <v>69</v>
      </c>
      <c r="CU261" s="11" t="b">
        <f t="shared" si="135"/>
        <v>1</v>
      </c>
      <c r="CV261" s="12" t="s">
        <v>63</v>
      </c>
      <c r="CW261" s="12" t="s">
        <v>281</v>
      </c>
      <c r="CX261" s="12" t="b">
        <f t="shared" si="136"/>
        <v>0</v>
      </c>
      <c r="CY261" s="25"/>
      <c r="CZ261" s="11" t="s">
        <v>211</v>
      </c>
      <c r="DA261" s="11" t="s">
        <v>211</v>
      </c>
      <c r="DB261" s="11" t="b">
        <f t="shared" si="137"/>
        <v>1</v>
      </c>
      <c r="DC261" s="11" t="s">
        <v>212</v>
      </c>
      <c r="DD261" s="12" t="s">
        <v>73</v>
      </c>
      <c r="DE261" s="12" t="s">
        <v>73</v>
      </c>
      <c r="DF261" s="13" t="b">
        <f t="shared" si="138"/>
        <v>1</v>
      </c>
      <c r="DG261" s="12" t="s">
        <v>73</v>
      </c>
      <c r="DH261" s="12" t="s">
        <v>73</v>
      </c>
      <c r="DI261" s="12" t="b">
        <f t="shared" si="139"/>
        <v>1</v>
      </c>
      <c r="DJ261" s="12" t="s">
        <v>73</v>
      </c>
      <c r="DK261" s="12" t="s">
        <v>73</v>
      </c>
      <c r="DL261" s="12" t="s">
        <v>73</v>
      </c>
      <c r="DM261" s="12" t="s">
        <v>73</v>
      </c>
      <c r="DN261" s="12" t="s">
        <v>213</v>
      </c>
      <c r="DO261" s="12" t="s">
        <v>213</v>
      </c>
      <c r="DP261" s="12" t="s">
        <v>213</v>
      </c>
      <c r="DQ261" s="12" t="s">
        <v>213</v>
      </c>
      <c r="DR261" s="12" t="s">
        <v>73</v>
      </c>
      <c r="DS261" s="12" t="s">
        <v>213</v>
      </c>
      <c r="DT261" s="12" t="s">
        <v>213</v>
      </c>
      <c r="DU261" s="25"/>
      <c r="DV261" s="11" t="s">
        <v>4499</v>
      </c>
      <c r="DW261" s="13" t="s">
        <v>10229</v>
      </c>
      <c r="DX261" s="13" t="s">
        <v>10230</v>
      </c>
      <c r="DY261" s="12" t="s">
        <v>9037</v>
      </c>
      <c r="DZ261" s="12" t="s">
        <v>9038</v>
      </c>
      <c r="EA261" s="14">
        <v>45612</v>
      </c>
      <c r="EB261" s="14">
        <v>45612</v>
      </c>
      <c r="EC261" s="14">
        <v>45612</v>
      </c>
      <c r="ED261" s="14">
        <v>45612</v>
      </c>
      <c r="EE261" s="136" t="b">
        <f>Table4[[#This Row],[Laatst gewijzigd op]]=Table4[[#This Row],[LastModifiedOn21]]</f>
        <v>1</v>
      </c>
      <c r="EF261" s="97"/>
    </row>
    <row r="262" spans="1:136" s="15" customFormat="1" ht="12.75" customHeight="1">
      <c r="A262" s="96">
        <v>260</v>
      </c>
      <c r="B262" s="44" t="s">
        <v>4501</v>
      </c>
      <c r="C262" s="44" t="s">
        <v>4502</v>
      </c>
      <c r="D262" s="44" t="b">
        <f t="shared" si="112"/>
        <v>1</v>
      </c>
      <c r="E262" s="44" t="s">
        <v>4503</v>
      </c>
      <c r="F262" s="44" t="s">
        <v>4504</v>
      </c>
      <c r="G262" s="44" t="s">
        <v>4504</v>
      </c>
      <c r="H262" s="44" t="b">
        <f t="shared" si="113"/>
        <v>1</v>
      </c>
      <c r="I262" s="11" t="s">
        <v>4505</v>
      </c>
      <c r="J262" s="12">
        <v>1287</v>
      </c>
      <c r="K262" s="12">
        <v>831</v>
      </c>
      <c r="L262" s="11" t="s">
        <v>4506</v>
      </c>
      <c r="M262" s="13" t="s">
        <v>8862</v>
      </c>
      <c r="N262" s="13" t="s">
        <v>8863</v>
      </c>
      <c r="O262" s="13" t="s">
        <v>4324</v>
      </c>
      <c r="P262" s="25"/>
      <c r="Q262" s="23" t="s">
        <v>10231</v>
      </c>
      <c r="R262" s="11" t="s">
        <v>4507</v>
      </c>
      <c r="S262" s="11" t="b">
        <f t="shared" si="114"/>
        <v>0</v>
      </c>
      <c r="T262" s="11" t="s">
        <v>10232</v>
      </c>
      <c r="U262" s="23" t="s">
        <v>10233</v>
      </c>
      <c r="V262" s="11" t="s">
        <v>4508</v>
      </c>
      <c r="W262" s="11" t="b">
        <f t="shared" si="115"/>
        <v>0</v>
      </c>
      <c r="X262" s="13" t="s">
        <v>10234</v>
      </c>
      <c r="Y262" s="11" t="s">
        <v>4509</v>
      </c>
      <c r="Z262" s="11" t="b">
        <f t="shared" si="116"/>
        <v>0</v>
      </c>
      <c r="AA262" s="13" t="s">
        <v>10234</v>
      </c>
      <c r="AB262" s="13" t="s">
        <v>10234</v>
      </c>
      <c r="AC262" s="11" t="s">
        <v>4509</v>
      </c>
      <c r="AD262" s="11" t="b">
        <f t="shared" si="117"/>
        <v>0</v>
      </c>
      <c r="AE262" s="23"/>
      <c r="AF262" s="11" t="s">
        <v>4510</v>
      </c>
      <c r="AG262" s="11" t="b">
        <f t="shared" si="118"/>
        <v>0</v>
      </c>
      <c r="AH262" s="23" t="s">
        <v>4511</v>
      </c>
      <c r="AI262" s="23" t="s">
        <v>10235</v>
      </c>
      <c r="AJ262" s="11" t="s">
        <v>10236</v>
      </c>
      <c r="AK262" s="11" t="b">
        <f t="shared" si="119"/>
        <v>0</v>
      </c>
      <c r="AL262" s="12" t="s">
        <v>63</v>
      </c>
      <c r="AM262" s="11" t="s">
        <v>63</v>
      </c>
      <c r="AN262" s="11" t="b">
        <f t="shared" si="120"/>
        <v>1</v>
      </c>
      <c r="AO262" s="12" t="s">
        <v>63</v>
      </c>
      <c r="AP262" s="12" t="s">
        <v>63</v>
      </c>
      <c r="AQ262" s="11" t="s">
        <v>63</v>
      </c>
      <c r="AR262" s="11" t="b">
        <f t="shared" si="121"/>
        <v>1</v>
      </c>
      <c r="AS262" s="11" t="s">
        <v>61</v>
      </c>
      <c r="AT262" s="11"/>
      <c r="AU262" s="11"/>
      <c r="AV262" s="11"/>
      <c r="AW262" s="12"/>
      <c r="AX262" s="12" t="s">
        <v>61</v>
      </c>
      <c r="AY262" s="12" t="s">
        <v>63</v>
      </c>
      <c r="AZ262" s="12" t="s">
        <v>63</v>
      </c>
      <c r="BA262" s="12" t="b">
        <f t="shared" si="122"/>
        <v>1</v>
      </c>
      <c r="BB262" s="12" t="s">
        <v>63</v>
      </c>
      <c r="BC262" s="12" t="s">
        <v>63</v>
      </c>
      <c r="BD262" s="12" t="s">
        <v>63</v>
      </c>
      <c r="BE262" s="12" t="b">
        <f t="shared" si="123"/>
        <v>1</v>
      </c>
      <c r="BF262" s="13" t="s">
        <v>4513</v>
      </c>
      <c r="BG262" s="13" t="s">
        <v>4514</v>
      </c>
      <c r="BH262" s="11" t="s">
        <v>254</v>
      </c>
      <c r="BI262" s="11" t="s">
        <v>254</v>
      </c>
      <c r="BJ262" s="11" t="b">
        <f t="shared" si="124"/>
        <v>1</v>
      </c>
      <c r="BK262" s="12" t="s">
        <v>63</v>
      </c>
      <c r="BL262" s="11" t="s">
        <v>63</v>
      </c>
      <c r="BM262" s="11" t="b">
        <f t="shared" si="125"/>
        <v>1</v>
      </c>
      <c r="BN262" s="12" t="s">
        <v>63</v>
      </c>
      <c r="BO262" s="12" t="s">
        <v>63</v>
      </c>
      <c r="BP262" s="11" t="s">
        <v>63</v>
      </c>
      <c r="BQ262" s="11" t="b">
        <f t="shared" si="126"/>
        <v>1</v>
      </c>
      <c r="BR262" s="11" t="s">
        <v>254</v>
      </c>
      <c r="BS262" s="11" t="s">
        <v>254</v>
      </c>
      <c r="BT262" s="11" t="b">
        <f t="shared" si="127"/>
        <v>1</v>
      </c>
      <c r="BU262" s="12" t="s">
        <v>63</v>
      </c>
      <c r="BV262" s="12" t="s">
        <v>63</v>
      </c>
      <c r="BW262" s="12" t="b">
        <f t="shared" si="128"/>
        <v>1</v>
      </c>
      <c r="BX262" s="12" t="s">
        <v>63</v>
      </c>
      <c r="BY262" s="12" t="s">
        <v>63</v>
      </c>
      <c r="BZ262" s="12" t="s">
        <v>63</v>
      </c>
      <c r="CA262" s="12" t="b">
        <f t="shared" si="129"/>
        <v>1</v>
      </c>
      <c r="CB262" s="11" t="s">
        <v>254</v>
      </c>
      <c r="CC262" s="11" t="s">
        <v>254</v>
      </c>
      <c r="CD262" s="11" t="b">
        <f t="shared" si="130"/>
        <v>1</v>
      </c>
      <c r="CE262" s="12" t="s">
        <v>63</v>
      </c>
      <c r="CF262" s="12" t="s">
        <v>63</v>
      </c>
      <c r="CG262" s="12" t="b">
        <f t="shared" si="131"/>
        <v>1</v>
      </c>
      <c r="CH262" s="12" t="s">
        <v>63</v>
      </c>
      <c r="CI262" s="12" t="s">
        <v>63</v>
      </c>
      <c r="CJ262" s="12" t="s">
        <v>63</v>
      </c>
      <c r="CK262" s="12" t="b">
        <f t="shared" si="132"/>
        <v>1</v>
      </c>
      <c r="CL262" s="25"/>
      <c r="CM262" s="11" t="s">
        <v>135</v>
      </c>
      <c r="CN262" s="11" t="s">
        <v>8917</v>
      </c>
      <c r="CO262" s="11" t="b">
        <f t="shared" si="133"/>
        <v>0</v>
      </c>
      <c r="CP262" s="11" t="s">
        <v>4515</v>
      </c>
      <c r="CQ262" s="12" t="s">
        <v>10237</v>
      </c>
      <c r="CR262" s="12" t="b">
        <f t="shared" si="134"/>
        <v>0</v>
      </c>
      <c r="CS262" s="11" t="b">
        <v>0</v>
      </c>
      <c r="CT262" s="11" t="s">
        <v>69</v>
      </c>
      <c r="CU262" s="11" t="b">
        <f t="shared" si="135"/>
        <v>1</v>
      </c>
      <c r="CV262" s="12" t="s">
        <v>63</v>
      </c>
      <c r="CW262" s="12" t="s">
        <v>63</v>
      </c>
      <c r="CX262" s="12" t="b">
        <f t="shared" si="136"/>
        <v>1</v>
      </c>
      <c r="CY262" s="25"/>
      <c r="CZ262" s="11" t="s">
        <v>211</v>
      </c>
      <c r="DA262" s="11" t="s">
        <v>211</v>
      </c>
      <c r="DB262" s="11" t="b">
        <f t="shared" si="137"/>
        <v>1</v>
      </c>
      <c r="DC262" s="11" t="s">
        <v>212</v>
      </c>
      <c r="DD262" s="12" t="s">
        <v>73</v>
      </c>
      <c r="DE262" s="12" t="s">
        <v>73</v>
      </c>
      <c r="DF262" s="13" t="b">
        <f t="shared" si="138"/>
        <v>1</v>
      </c>
      <c r="DG262" s="12" t="s">
        <v>73</v>
      </c>
      <c r="DH262" s="12" t="s">
        <v>73</v>
      </c>
      <c r="DI262" s="12" t="b">
        <f t="shared" si="139"/>
        <v>1</v>
      </c>
      <c r="DJ262" s="12" t="s">
        <v>73</v>
      </c>
      <c r="DK262" s="12" t="s">
        <v>73</v>
      </c>
      <c r="DL262" s="12" t="s">
        <v>73</v>
      </c>
      <c r="DM262" s="12" t="s">
        <v>73</v>
      </c>
      <c r="DN262" s="12" t="s">
        <v>213</v>
      </c>
      <c r="DO262" s="12" t="s">
        <v>213</v>
      </c>
      <c r="DP262" s="12" t="s">
        <v>213</v>
      </c>
      <c r="DQ262" s="12" t="s">
        <v>213</v>
      </c>
      <c r="DR262" s="12" t="s">
        <v>73</v>
      </c>
      <c r="DS262" s="12" t="s">
        <v>213</v>
      </c>
      <c r="DT262" s="12" t="s">
        <v>213</v>
      </c>
      <c r="DU262" s="25"/>
      <c r="DV262" s="11" t="s">
        <v>4516</v>
      </c>
      <c r="DW262" s="13" t="s">
        <v>4505</v>
      </c>
      <c r="DX262" s="13" t="s">
        <v>10238</v>
      </c>
      <c r="DY262" s="12" t="s">
        <v>9037</v>
      </c>
      <c r="DZ262" s="12" t="s">
        <v>9038</v>
      </c>
      <c r="EA262" s="14">
        <v>45612</v>
      </c>
      <c r="EB262" s="14">
        <v>45612</v>
      </c>
      <c r="EC262" s="14">
        <v>45612</v>
      </c>
      <c r="ED262" s="14">
        <v>45612</v>
      </c>
      <c r="EE262" s="136" t="b">
        <f>Table4[[#This Row],[Laatst gewijzigd op]]=Table4[[#This Row],[LastModifiedOn21]]</f>
        <v>1</v>
      </c>
      <c r="EF262" s="97"/>
    </row>
    <row r="263" spans="1:136" s="15" customFormat="1" ht="12.75" customHeight="1">
      <c r="A263" s="95">
        <v>261</v>
      </c>
      <c r="B263" s="70" t="s">
        <v>10239</v>
      </c>
      <c r="C263" s="70" t="s">
        <v>10239</v>
      </c>
      <c r="D263" s="44" t="b">
        <f t="shared" si="112"/>
        <v>1</v>
      </c>
      <c r="E263" s="70" t="s">
        <v>10240</v>
      </c>
      <c r="F263" s="70" t="s">
        <v>10241</v>
      </c>
      <c r="G263" s="70" t="s">
        <v>10241</v>
      </c>
      <c r="H263" s="44" t="b">
        <f t="shared" si="113"/>
        <v>1</v>
      </c>
      <c r="I263" s="71"/>
      <c r="J263" s="71"/>
      <c r="K263" s="71"/>
      <c r="L263" s="71"/>
      <c r="M263" s="71"/>
      <c r="N263" s="71"/>
      <c r="O263" s="71"/>
      <c r="P263" s="72"/>
      <c r="Q263" s="60"/>
      <c r="R263" s="60"/>
      <c r="S263" s="11" t="b">
        <f t="shared" si="114"/>
        <v>1</v>
      </c>
      <c r="T263" s="71"/>
      <c r="U263" s="71"/>
      <c r="V263" s="71"/>
      <c r="W263" s="11" t="b">
        <f t="shared" si="115"/>
        <v>1</v>
      </c>
      <c r="X263" s="71"/>
      <c r="Y263" s="71"/>
      <c r="Z263" s="11" t="b">
        <f t="shared" si="116"/>
        <v>1</v>
      </c>
      <c r="AA263" s="71"/>
      <c r="AB263" s="71"/>
      <c r="AC263" s="71"/>
      <c r="AD263" s="11" t="b">
        <f t="shared" si="117"/>
        <v>1</v>
      </c>
      <c r="AE263" s="71"/>
      <c r="AF263" s="71"/>
      <c r="AG263" s="11" t="b">
        <f t="shared" si="118"/>
        <v>1</v>
      </c>
      <c r="AH263" s="71"/>
      <c r="AI263" s="71"/>
      <c r="AJ263" s="71"/>
      <c r="AK263" s="11" t="b">
        <f t="shared" si="119"/>
        <v>1</v>
      </c>
      <c r="AL263" s="71"/>
      <c r="AM263" s="71"/>
      <c r="AN263" s="11" t="b">
        <f t="shared" si="120"/>
        <v>1</v>
      </c>
      <c r="AO263" s="71"/>
      <c r="AP263" s="71"/>
      <c r="AQ263" s="71"/>
      <c r="AR263" s="11" t="b">
        <f t="shared" si="121"/>
        <v>1</v>
      </c>
      <c r="AS263" s="71"/>
      <c r="AT263" s="71"/>
      <c r="AU263" s="71"/>
      <c r="AV263" s="71"/>
      <c r="AW263" s="71"/>
      <c r="AX263" s="71"/>
      <c r="AY263" s="71"/>
      <c r="AZ263" s="71"/>
      <c r="BA263" s="12" t="b">
        <f t="shared" si="122"/>
        <v>1</v>
      </c>
      <c r="BB263" s="71"/>
      <c r="BC263" s="71"/>
      <c r="BD263" s="71"/>
      <c r="BE263" s="12" t="b">
        <f t="shared" si="123"/>
        <v>1</v>
      </c>
      <c r="BF263" s="71"/>
      <c r="BG263" s="71"/>
      <c r="BH263" s="71"/>
      <c r="BI263" s="71"/>
      <c r="BJ263" s="11" t="b">
        <f t="shared" si="124"/>
        <v>1</v>
      </c>
      <c r="BK263" s="71"/>
      <c r="BL263" s="71"/>
      <c r="BM263" s="11" t="b">
        <f t="shared" si="125"/>
        <v>1</v>
      </c>
      <c r="BN263" s="71"/>
      <c r="BO263" s="71"/>
      <c r="BP263" s="71"/>
      <c r="BQ263" s="11" t="b">
        <f t="shared" si="126"/>
        <v>1</v>
      </c>
      <c r="BR263" s="71"/>
      <c r="BS263" s="71"/>
      <c r="BT263" s="11" t="b">
        <f t="shared" si="127"/>
        <v>1</v>
      </c>
      <c r="BU263" s="71"/>
      <c r="BV263" s="71"/>
      <c r="BW263" s="12" t="b">
        <f t="shared" si="128"/>
        <v>1</v>
      </c>
      <c r="BX263" s="71"/>
      <c r="BY263" s="71"/>
      <c r="BZ263" s="71"/>
      <c r="CA263" s="12" t="b">
        <f t="shared" si="129"/>
        <v>1</v>
      </c>
      <c r="CB263" s="71"/>
      <c r="CC263" s="71"/>
      <c r="CD263" s="11" t="b">
        <f t="shared" si="130"/>
        <v>1</v>
      </c>
      <c r="CE263" s="71"/>
      <c r="CF263" s="71"/>
      <c r="CG263" s="12" t="b">
        <f t="shared" si="131"/>
        <v>1</v>
      </c>
      <c r="CH263" s="60"/>
      <c r="CI263" s="71"/>
      <c r="CJ263" s="71"/>
      <c r="CK263" s="12" t="b">
        <f t="shared" si="132"/>
        <v>1</v>
      </c>
      <c r="CL263" s="72"/>
      <c r="CM263" s="60"/>
      <c r="CN263" s="60"/>
      <c r="CO263" s="11" t="b">
        <f t="shared" si="133"/>
        <v>1</v>
      </c>
      <c r="CP263" s="60"/>
      <c r="CQ263" s="60"/>
      <c r="CR263" s="12" t="b">
        <f t="shared" si="134"/>
        <v>1</v>
      </c>
      <c r="CS263" s="60"/>
      <c r="CT263" s="60"/>
      <c r="CU263" s="11" t="b">
        <f t="shared" si="135"/>
        <v>1</v>
      </c>
      <c r="CV263" s="61"/>
      <c r="CW263" s="61"/>
      <c r="CX263" s="12" t="b">
        <f t="shared" si="136"/>
        <v>1</v>
      </c>
      <c r="CY263" s="73"/>
      <c r="CZ263" s="60"/>
      <c r="DA263" s="60"/>
      <c r="DB263" s="11" t="b">
        <f t="shared" si="137"/>
        <v>1</v>
      </c>
      <c r="DC263" s="60"/>
      <c r="DD263" s="60"/>
      <c r="DE263" s="60"/>
      <c r="DF263" s="13" t="b">
        <f t="shared" si="138"/>
        <v>1</v>
      </c>
      <c r="DG263" s="60"/>
      <c r="DH263" s="60"/>
      <c r="DI263" s="12" t="b">
        <f t="shared" si="139"/>
        <v>1</v>
      </c>
      <c r="DJ263" s="60"/>
      <c r="DK263" s="60"/>
      <c r="DL263" s="60"/>
      <c r="DM263" s="60"/>
      <c r="DN263" s="60"/>
      <c r="DO263" s="60"/>
      <c r="DP263" s="60"/>
      <c r="DQ263" s="60"/>
      <c r="DR263" s="60"/>
      <c r="DS263" s="60"/>
      <c r="DT263" s="60"/>
      <c r="DU263" s="74"/>
      <c r="DV263" s="60"/>
      <c r="DW263" s="60"/>
      <c r="DX263" s="60"/>
      <c r="DY263" s="61"/>
      <c r="DZ263" s="61"/>
      <c r="EA263" s="62"/>
      <c r="EB263" s="62"/>
      <c r="EC263" s="62" t="e">
        <v>#N/A</v>
      </c>
      <c r="ED263" s="62" t="e">
        <v>#N/A</v>
      </c>
      <c r="EE263" s="138" t="e">
        <f>Table4[[#This Row],[Laatst gewijzigd op]]=Table4[[#This Row],[LastModifiedOn21]]</f>
        <v>#N/A</v>
      </c>
      <c r="EF263" s="97"/>
    </row>
    <row r="264" spans="1:136" s="15" customFormat="1" ht="12.75" customHeight="1">
      <c r="A264" s="96">
        <v>262</v>
      </c>
      <c r="B264" s="44" t="s">
        <v>4518</v>
      </c>
      <c r="C264" s="44" t="s">
        <v>4518</v>
      </c>
      <c r="D264" s="44" t="b">
        <f t="shared" si="112"/>
        <v>1</v>
      </c>
      <c r="E264" s="44" t="s">
        <v>4519</v>
      </c>
      <c r="F264" s="44" t="s">
        <v>4520</v>
      </c>
      <c r="G264" s="44" t="s">
        <v>4520</v>
      </c>
      <c r="H264" s="44" t="b">
        <f t="shared" si="113"/>
        <v>1</v>
      </c>
      <c r="I264" s="11" t="s">
        <v>4521</v>
      </c>
      <c r="J264" s="12">
        <v>375</v>
      </c>
      <c r="K264" s="12">
        <v>20</v>
      </c>
      <c r="L264" s="13" t="s">
        <v>4522</v>
      </c>
      <c r="M264" s="13" t="s">
        <v>8860</v>
      </c>
      <c r="N264" s="13" t="s">
        <v>8861</v>
      </c>
      <c r="O264" s="13" t="s">
        <v>4523</v>
      </c>
      <c r="P264" s="25"/>
      <c r="Q264" s="11" t="s">
        <v>4524</v>
      </c>
      <c r="R264" s="11" t="s">
        <v>4524</v>
      </c>
      <c r="S264" s="11" t="b">
        <f t="shared" si="114"/>
        <v>1</v>
      </c>
      <c r="T264" s="11" t="s">
        <v>4525</v>
      </c>
      <c r="U264" s="11" t="s">
        <v>4526</v>
      </c>
      <c r="V264" s="11" t="s">
        <v>4526</v>
      </c>
      <c r="W264" s="11" t="b">
        <f t="shared" si="115"/>
        <v>1</v>
      </c>
      <c r="X264" s="11" t="s">
        <v>4527</v>
      </c>
      <c r="Y264" s="11" t="s">
        <v>4527</v>
      </c>
      <c r="Z264" s="11" t="b">
        <f t="shared" si="116"/>
        <v>1</v>
      </c>
      <c r="AA264" s="11" t="s">
        <v>4527</v>
      </c>
      <c r="AB264" s="11" t="s">
        <v>4527</v>
      </c>
      <c r="AC264" s="11" t="s">
        <v>4527</v>
      </c>
      <c r="AD264" s="11" t="b">
        <f t="shared" si="117"/>
        <v>1</v>
      </c>
      <c r="AE264" s="11"/>
      <c r="AF264" s="11" t="s">
        <v>4528</v>
      </c>
      <c r="AG264" s="11" t="b">
        <f t="shared" si="118"/>
        <v>0</v>
      </c>
      <c r="AH264" s="11" t="s">
        <v>10242</v>
      </c>
      <c r="AI264" s="23" t="s">
        <v>10243</v>
      </c>
      <c r="AJ264" s="11" t="s">
        <v>4529</v>
      </c>
      <c r="AK264" s="11" t="b">
        <f t="shared" si="119"/>
        <v>0</v>
      </c>
      <c r="AL264" s="11" t="s">
        <v>9121</v>
      </c>
      <c r="AM264" s="11" t="s">
        <v>63</v>
      </c>
      <c r="AN264" s="11" t="b">
        <f t="shared" si="120"/>
        <v>0</v>
      </c>
      <c r="AO264" s="11" t="s">
        <v>9122</v>
      </c>
      <c r="AP264" s="11" t="s">
        <v>9123</v>
      </c>
      <c r="AQ264" s="11" t="s">
        <v>63</v>
      </c>
      <c r="AR264" s="11" t="b">
        <f t="shared" si="121"/>
        <v>0</v>
      </c>
      <c r="AS264" s="11" t="s">
        <v>62</v>
      </c>
      <c r="AT264" s="11"/>
      <c r="AU264" s="11"/>
      <c r="AV264" s="11"/>
      <c r="AW264" s="11"/>
      <c r="AX264" s="12" t="s">
        <v>62</v>
      </c>
      <c r="AY264" s="11" t="s">
        <v>10244</v>
      </c>
      <c r="AZ264" s="12" t="s">
        <v>158</v>
      </c>
      <c r="BA264" s="12" t="b">
        <f t="shared" si="122"/>
        <v>0</v>
      </c>
      <c r="BB264" s="12" t="s">
        <v>63</v>
      </c>
      <c r="BC264" s="11" t="s">
        <v>10245</v>
      </c>
      <c r="BD264" s="12" t="s">
        <v>159</v>
      </c>
      <c r="BE264" s="12" t="b">
        <f t="shared" si="123"/>
        <v>0</v>
      </c>
      <c r="BF264" s="13" t="s">
        <v>4530</v>
      </c>
      <c r="BG264" s="13" t="s">
        <v>4531</v>
      </c>
      <c r="BH264" s="11" t="s">
        <v>203</v>
      </c>
      <c r="BI264" s="11" t="s">
        <v>203</v>
      </c>
      <c r="BJ264" s="11" t="b">
        <f t="shared" si="124"/>
        <v>1</v>
      </c>
      <c r="BK264" s="11" t="s">
        <v>4532</v>
      </c>
      <c r="BL264" s="11" t="s">
        <v>4532</v>
      </c>
      <c r="BM264" s="11" t="b">
        <f t="shared" si="125"/>
        <v>1</v>
      </c>
      <c r="BN264" s="11" t="s">
        <v>4533</v>
      </c>
      <c r="BO264" s="11" t="s">
        <v>4534</v>
      </c>
      <c r="BP264" s="11" t="s">
        <v>4534</v>
      </c>
      <c r="BQ264" s="11" t="b">
        <f t="shared" si="126"/>
        <v>1</v>
      </c>
      <c r="BR264" s="11" t="s">
        <v>254</v>
      </c>
      <c r="BS264" s="11" t="s">
        <v>254</v>
      </c>
      <c r="BT264" s="11" t="b">
        <f t="shared" si="127"/>
        <v>1</v>
      </c>
      <c r="BU264" s="12" t="s">
        <v>63</v>
      </c>
      <c r="BV264" s="12" t="s">
        <v>63</v>
      </c>
      <c r="BW264" s="12" t="b">
        <f t="shared" si="128"/>
        <v>1</v>
      </c>
      <c r="BX264" s="12" t="s">
        <v>63</v>
      </c>
      <c r="BY264" s="12" t="s">
        <v>63</v>
      </c>
      <c r="BZ264" s="12" t="s">
        <v>63</v>
      </c>
      <c r="CA264" s="12" t="b">
        <f t="shared" si="129"/>
        <v>1</v>
      </c>
      <c r="CB264" s="11" t="s">
        <v>254</v>
      </c>
      <c r="CC264" s="11" t="s">
        <v>254</v>
      </c>
      <c r="CD264" s="11" t="b">
        <f t="shared" si="130"/>
        <v>1</v>
      </c>
      <c r="CE264" s="12" t="s">
        <v>63</v>
      </c>
      <c r="CF264" s="12" t="s">
        <v>63</v>
      </c>
      <c r="CG264" s="12" t="b">
        <f t="shared" si="131"/>
        <v>1</v>
      </c>
      <c r="CH264" s="12" t="s">
        <v>63</v>
      </c>
      <c r="CI264" s="12" t="s">
        <v>63</v>
      </c>
      <c r="CJ264" s="12" t="s">
        <v>63</v>
      </c>
      <c r="CK264" s="12" t="b">
        <f t="shared" si="132"/>
        <v>1</v>
      </c>
      <c r="CL264" s="25"/>
      <c r="CM264" s="11" t="s">
        <v>135</v>
      </c>
      <c r="CN264" s="11" t="s">
        <v>8917</v>
      </c>
      <c r="CO264" s="11" t="b">
        <f t="shared" si="133"/>
        <v>0</v>
      </c>
      <c r="CP264" s="11" t="s">
        <v>4535</v>
      </c>
      <c r="CQ264" s="12" t="s">
        <v>4536</v>
      </c>
      <c r="CR264" s="12" t="b">
        <f t="shared" si="134"/>
        <v>0</v>
      </c>
      <c r="CS264" s="11" t="b">
        <v>0</v>
      </c>
      <c r="CT264" s="11" t="s">
        <v>114</v>
      </c>
      <c r="CU264" s="11" t="b">
        <f t="shared" si="135"/>
        <v>1</v>
      </c>
      <c r="CV264" s="12" t="s">
        <v>63</v>
      </c>
      <c r="CW264" s="12" t="s">
        <v>63</v>
      </c>
      <c r="CX264" s="12" t="b">
        <f t="shared" si="136"/>
        <v>1</v>
      </c>
      <c r="CY264" s="25"/>
      <c r="CZ264" s="11" t="s">
        <v>71</v>
      </c>
      <c r="DA264" s="11" t="s">
        <v>71</v>
      </c>
      <c r="DB264" s="11" t="b">
        <f t="shared" si="137"/>
        <v>1</v>
      </c>
      <c r="DC264" s="11" t="s">
        <v>72</v>
      </c>
      <c r="DD264" s="12" t="s">
        <v>73</v>
      </c>
      <c r="DE264" s="12" t="s">
        <v>73</v>
      </c>
      <c r="DF264" s="13" t="b">
        <f t="shared" si="138"/>
        <v>1</v>
      </c>
      <c r="DG264" s="12" t="s">
        <v>73</v>
      </c>
      <c r="DH264" s="12" t="s">
        <v>73</v>
      </c>
      <c r="DI264" s="12" t="b">
        <f t="shared" si="139"/>
        <v>1</v>
      </c>
      <c r="DJ264" s="12" t="s">
        <v>73</v>
      </c>
      <c r="DK264" s="12" t="s">
        <v>73</v>
      </c>
      <c r="DL264" s="12" t="s">
        <v>73</v>
      </c>
      <c r="DM264" s="12" t="s">
        <v>73</v>
      </c>
      <c r="DN264" s="12" t="s">
        <v>73</v>
      </c>
      <c r="DO264" s="12" t="s">
        <v>213</v>
      </c>
      <c r="DP264" s="12" t="s">
        <v>73</v>
      </c>
      <c r="DQ264" s="12" t="s">
        <v>213</v>
      </c>
      <c r="DR264" s="12" t="s">
        <v>73</v>
      </c>
      <c r="DS264" s="12" t="s">
        <v>213</v>
      </c>
      <c r="DT264" s="12" t="s">
        <v>73</v>
      </c>
      <c r="DU264" s="25"/>
      <c r="DV264" s="11" t="s">
        <v>4537</v>
      </c>
      <c r="DW264" s="11" t="s">
        <v>4521</v>
      </c>
      <c r="DX264" s="13" t="s">
        <v>10246</v>
      </c>
      <c r="DY264" s="12" t="s">
        <v>9037</v>
      </c>
      <c r="DZ264" s="12" t="s">
        <v>9038</v>
      </c>
      <c r="EA264" s="14" t="s">
        <v>63</v>
      </c>
      <c r="EB264" s="14">
        <v>45157</v>
      </c>
      <c r="EC264" s="14">
        <v>45612</v>
      </c>
      <c r="ED264" s="14">
        <v>45612</v>
      </c>
      <c r="EE264" s="136" t="b">
        <f>Table4[[#This Row],[Laatst gewijzigd op]]=Table4[[#This Row],[LastModifiedOn21]]</f>
        <v>1</v>
      </c>
      <c r="EF264" s="97"/>
    </row>
    <row r="265" spans="1:136" s="15" customFormat="1" ht="12.75" customHeight="1">
      <c r="A265" s="96">
        <v>263</v>
      </c>
      <c r="B265" s="44" t="s">
        <v>4539</v>
      </c>
      <c r="C265" s="44" t="s">
        <v>4539</v>
      </c>
      <c r="D265" s="44" t="b">
        <f t="shared" si="112"/>
        <v>1</v>
      </c>
      <c r="E265" s="44" t="s">
        <v>4540</v>
      </c>
      <c r="F265" s="44" t="s">
        <v>4541</v>
      </c>
      <c r="G265" s="44" t="s">
        <v>4541</v>
      </c>
      <c r="H265" s="44" t="b">
        <f t="shared" si="113"/>
        <v>1</v>
      </c>
      <c r="I265" s="11" t="s">
        <v>4542</v>
      </c>
      <c r="J265" s="12">
        <v>376</v>
      </c>
      <c r="K265" s="12">
        <v>21</v>
      </c>
      <c r="L265" s="13" t="s">
        <v>4543</v>
      </c>
      <c r="M265" s="13" t="s">
        <v>8860</v>
      </c>
      <c r="N265" s="13" t="s">
        <v>8861</v>
      </c>
      <c r="O265" s="13" t="s">
        <v>4523</v>
      </c>
      <c r="P265" s="25"/>
      <c r="Q265" s="11" t="s">
        <v>4544</v>
      </c>
      <c r="R265" s="11" t="s">
        <v>4544</v>
      </c>
      <c r="S265" s="11" t="b">
        <f t="shared" si="114"/>
        <v>1</v>
      </c>
      <c r="T265" s="11" t="s">
        <v>4545</v>
      </c>
      <c r="U265" s="11" t="s">
        <v>4546</v>
      </c>
      <c r="V265" s="11" t="s">
        <v>4546</v>
      </c>
      <c r="W265" s="11" t="b">
        <f t="shared" si="115"/>
        <v>1</v>
      </c>
      <c r="X265" s="11" t="s">
        <v>4547</v>
      </c>
      <c r="Y265" s="11" t="s">
        <v>4547</v>
      </c>
      <c r="Z265" s="11" t="b">
        <f t="shared" si="116"/>
        <v>1</v>
      </c>
      <c r="AA265" s="11" t="s">
        <v>4548</v>
      </c>
      <c r="AB265" s="11" t="s">
        <v>4547</v>
      </c>
      <c r="AC265" s="11" t="s">
        <v>4547</v>
      </c>
      <c r="AD265" s="11" t="b">
        <f t="shared" si="117"/>
        <v>1</v>
      </c>
      <c r="AE265" s="11" t="s">
        <v>10247</v>
      </c>
      <c r="AF265" s="11" t="s">
        <v>10248</v>
      </c>
      <c r="AG265" s="11" t="b">
        <f t="shared" si="118"/>
        <v>0</v>
      </c>
      <c r="AH265" s="11" t="s">
        <v>10249</v>
      </c>
      <c r="AI265" s="11" t="s">
        <v>10250</v>
      </c>
      <c r="AJ265" s="11" t="s">
        <v>10251</v>
      </c>
      <c r="AK265" s="11" t="b">
        <f t="shared" si="119"/>
        <v>0</v>
      </c>
      <c r="AL265" s="11" t="s">
        <v>9121</v>
      </c>
      <c r="AM265" s="11" t="s">
        <v>63</v>
      </c>
      <c r="AN265" s="11" t="b">
        <f t="shared" si="120"/>
        <v>0</v>
      </c>
      <c r="AO265" s="11" t="s">
        <v>9122</v>
      </c>
      <c r="AP265" s="11" t="s">
        <v>9123</v>
      </c>
      <c r="AQ265" s="11" t="s">
        <v>63</v>
      </c>
      <c r="AR265" s="11" t="b">
        <f t="shared" si="121"/>
        <v>0</v>
      </c>
      <c r="AS265" s="11" t="s">
        <v>62</v>
      </c>
      <c r="AT265" s="11"/>
      <c r="AU265" s="11"/>
      <c r="AV265" s="11"/>
      <c r="AW265" s="11"/>
      <c r="AX265" s="12" t="s">
        <v>62</v>
      </c>
      <c r="AY265" s="11" t="s">
        <v>10252</v>
      </c>
      <c r="AZ265" s="12" t="s">
        <v>158</v>
      </c>
      <c r="BA265" s="12" t="b">
        <f t="shared" si="122"/>
        <v>0</v>
      </c>
      <c r="BB265" s="12" t="s">
        <v>63</v>
      </c>
      <c r="BC265" s="11" t="s">
        <v>10253</v>
      </c>
      <c r="BD265" s="12" t="s">
        <v>4298</v>
      </c>
      <c r="BE265" s="12" t="b">
        <f t="shared" si="123"/>
        <v>0</v>
      </c>
      <c r="BF265" s="13" t="s">
        <v>4550</v>
      </c>
      <c r="BG265" s="13" t="s">
        <v>63</v>
      </c>
      <c r="BH265" s="11" t="s">
        <v>203</v>
      </c>
      <c r="BI265" s="11" t="s">
        <v>203</v>
      </c>
      <c r="BJ265" s="11" t="b">
        <f t="shared" si="124"/>
        <v>1</v>
      </c>
      <c r="BK265" s="11" t="s">
        <v>4551</v>
      </c>
      <c r="BL265" s="11" t="s">
        <v>4552</v>
      </c>
      <c r="BM265" s="11" t="b">
        <f t="shared" si="125"/>
        <v>0</v>
      </c>
      <c r="BN265" s="11" t="s">
        <v>4553</v>
      </c>
      <c r="BO265" s="11" t="s">
        <v>10254</v>
      </c>
      <c r="BP265" s="11" t="s">
        <v>4554</v>
      </c>
      <c r="BQ265" s="11" t="b">
        <f t="shared" si="126"/>
        <v>0</v>
      </c>
      <c r="BR265" s="11" t="s">
        <v>203</v>
      </c>
      <c r="BS265" s="11" t="s">
        <v>203</v>
      </c>
      <c r="BT265" s="11" t="b">
        <f t="shared" si="127"/>
        <v>1</v>
      </c>
      <c r="BU265" s="11" t="s">
        <v>4555</v>
      </c>
      <c r="BV265" s="12" t="s">
        <v>4556</v>
      </c>
      <c r="BW265" s="12" t="b">
        <f t="shared" si="128"/>
        <v>0</v>
      </c>
      <c r="BX265" s="11" t="s">
        <v>4553</v>
      </c>
      <c r="BY265" s="11" t="s">
        <v>10255</v>
      </c>
      <c r="BZ265" s="12" t="s">
        <v>4557</v>
      </c>
      <c r="CA265" s="12" t="b">
        <f t="shared" si="129"/>
        <v>0</v>
      </c>
      <c r="CB265" s="11" t="s">
        <v>203</v>
      </c>
      <c r="CC265" s="11" t="s">
        <v>203</v>
      </c>
      <c r="CD265" s="11" t="b">
        <f t="shared" si="130"/>
        <v>1</v>
      </c>
      <c r="CE265" s="11" t="s">
        <v>4558</v>
      </c>
      <c r="CF265" s="12" t="s">
        <v>4559</v>
      </c>
      <c r="CG265" s="12" t="b">
        <f t="shared" si="131"/>
        <v>0</v>
      </c>
      <c r="CH265" s="11" t="s">
        <v>4553</v>
      </c>
      <c r="CI265" s="11" t="s">
        <v>10255</v>
      </c>
      <c r="CJ265" s="12" t="s">
        <v>4557</v>
      </c>
      <c r="CK265" s="12" t="b">
        <f t="shared" si="132"/>
        <v>0</v>
      </c>
      <c r="CL265" s="25"/>
      <c r="CM265" s="11" t="s">
        <v>135</v>
      </c>
      <c r="CN265" s="11" t="s">
        <v>8917</v>
      </c>
      <c r="CO265" s="11" t="b">
        <f t="shared" si="133"/>
        <v>0</v>
      </c>
      <c r="CP265" s="11" t="s">
        <v>4560</v>
      </c>
      <c r="CQ265" s="12" t="s">
        <v>1201</v>
      </c>
      <c r="CR265" s="12" t="b">
        <f t="shared" si="134"/>
        <v>0</v>
      </c>
      <c r="CS265" s="11" t="b">
        <v>0</v>
      </c>
      <c r="CT265" s="11" t="s">
        <v>114</v>
      </c>
      <c r="CU265" s="11" t="b">
        <f t="shared" si="135"/>
        <v>1</v>
      </c>
      <c r="CV265" s="12" t="s">
        <v>63</v>
      </c>
      <c r="CW265" s="12" t="s">
        <v>63</v>
      </c>
      <c r="CX265" s="12" t="b">
        <f t="shared" si="136"/>
        <v>1</v>
      </c>
      <c r="CY265" s="25"/>
      <c r="CZ265" s="11" t="s">
        <v>71</v>
      </c>
      <c r="DA265" s="11" t="s">
        <v>71</v>
      </c>
      <c r="DB265" s="11" t="b">
        <f t="shared" si="137"/>
        <v>1</v>
      </c>
      <c r="DC265" s="11" t="s">
        <v>72</v>
      </c>
      <c r="DD265" s="12" t="s">
        <v>73</v>
      </c>
      <c r="DE265" s="12" t="s">
        <v>73</v>
      </c>
      <c r="DF265" s="13" t="b">
        <f t="shared" si="138"/>
        <v>1</v>
      </c>
      <c r="DG265" s="12" t="s">
        <v>73</v>
      </c>
      <c r="DH265" s="12" t="s">
        <v>73</v>
      </c>
      <c r="DI265" s="12" t="b">
        <f t="shared" si="139"/>
        <v>1</v>
      </c>
      <c r="DJ265" s="12" t="s">
        <v>73</v>
      </c>
      <c r="DK265" s="12" t="s">
        <v>73</v>
      </c>
      <c r="DL265" s="12" t="s">
        <v>73</v>
      </c>
      <c r="DM265" s="12" t="s">
        <v>73</v>
      </c>
      <c r="DN265" s="12" t="s">
        <v>73</v>
      </c>
      <c r="DO265" s="12" t="s">
        <v>213</v>
      </c>
      <c r="DP265" s="12" t="s">
        <v>73</v>
      </c>
      <c r="DQ265" s="12" t="s">
        <v>213</v>
      </c>
      <c r="DR265" s="12" t="s">
        <v>73</v>
      </c>
      <c r="DS265" s="12" t="s">
        <v>213</v>
      </c>
      <c r="DT265" s="12" t="s">
        <v>73</v>
      </c>
      <c r="DU265" s="25"/>
      <c r="DV265" s="11" t="s">
        <v>4561</v>
      </c>
      <c r="DW265" s="11" t="s">
        <v>4542</v>
      </c>
      <c r="DX265" s="13" t="s">
        <v>10256</v>
      </c>
      <c r="DY265" s="12" t="s">
        <v>9037</v>
      </c>
      <c r="DZ265" s="12" t="s">
        <v>9038</v>
      </c>
      <c r="EA265" s="14" t="s">
        <v>63</v>
      </c>
      <c r="EB265" s="14">
        <v>44702</v>
      </c>
      <c r="EC265" s="14">
        <v>45346</v>
      </c>
      <c r="ED265" s="14">
        <v>45346</v>
      </c>
      <c r="EE265" s="136" t="b">
        <f>Table4[[#This Row],[Laatst gewijzigd op]]=Table4[[#This Row],[LastModifiedOn21]]</f>
        <v>1</v>
      </c>
      <c r="EF265" s="97"/>
    </row>
    <row r="266" spans="1:136" s="50" customFormat="1" ht="12.75" customHeight="1">
      <c r="A266" s="96">
        <v>264</v>
      </c>
      <c r="B266" s="44" t="s">
        <v>4563</v>
      </c>
      <c r="C266" s="44" t="s">
        <v>4563</v>
      </c>
      <c r="D266" s="44" t="b">
        <f t="shared" si="112"/>
        <v>1</v>
      </c>
      <c r="E266" s="44" t="s">
        <v>4564</v>
      </c>
      <c r="F266" s="44" t="s">
        <v>4565</v>
      </c>
      <c r="G266" s="44" t="s">
        <v>4565</v>
      </c>
      <c r="H266" s="44" t="b">
        <f t="shared" si="113"/>
        <v>1</v>
      </c>
      <c r="I266" s="11" t="s">
        <v>4566</v>
      </c>
      <c r="J266" s="12">
        <v>373</v>
      </c>
      <c r="K266" s="12">
        <v>4008</v>
      </c>
      <c r="L266" s="13" t="s">
        <v>4567</v>
      </c>
      <c r="M266" s="13" t="s">
        <v>8860</v>
      </c>
      <c r="N266" s="13" t="s">
        <v>8861</v>
      </c>
      <c r="O266" s="13" t="s">
        <v>4523</v>
      </c>
      <c r="P266" s="25"/>
      <c r="Q266" s="11" t="s">
        <v>4568</v>
      </c>
      <c r="R266" s="11" t="s">
        <v>4568</v>
      </c>
      <c r="S266" s="11" t="b">
        <f t="shared" si="114"/>
        <v>1</v>
      </c>
      <c r="T266" s="11" t="s">
        <v>4569</v>
      </c>
      <c r="U266" s="11" t="s">
        <v>4570</v>
      </c>
      <c r="V266" s="11" t="s">
        <v>4570</v>
      </c>
      <c r="W266" s="11" t="b">
        <f t="shared" si="115"/>
        <v>1</v>
      </c>
      <c r="X266" s="11" t="s">
        <v>950</v>
      </c>
      <c r="Y266" s="11" t="s">
        <v>950</v>
      </c>
      <c r="Z266" s="11" t="b">
        <f t="shared" si="116"/>
        <v>1</v>
      </c>
      <c r="AA266" s="11" t="s">
        <v>951</v>
      </c>
      <c r="AB266" s="11" t="s">
        <v>950</v>
      </c>
      <c r="AC266" s="11" t="s">
        <v>950</v>
      </c>
      <c r="AD266" s="11" t="b">
        <f t="shared" si="117"/>
        <v>1</v>
      </c>
      <c r="AE266" s="23"/>
      <c r="AF266" s="11" t="s">
        <v>4571</v>
      </c>
      <c r="AG266" s="11" t="b">
        <f t="shared" si="118"/>
        <v>0</v>
      </c>
      <c r="AH266" s="23" t="s">
        <v>4572</v>
      </c>
      <c r="AI266" s="11" t="s">
        <v>4573</v>
      </c>
      <c r="AJ266" s="11" t="s">
        <v>4573</v>
      </c>
      <c r="AK266" s="11" t="b">
        <f t="shared" si="119"/>
        <v>1</v>
      </c>
      <c r="AL266" s="12" t="s">
        <v>63</v>
      </c>
      <c r="AM266" s="11" t="s">
        <v>63</v>
      </c>
      <c r="AN266" s="11" t="b">
        <f t="shared" si="120"/>
        <v>1</v>
      </c>
      <c r="AO266" s="12" t="s">
        <v>63</v>
      </c>
      <c r="AP266" s="12" t="s">
        <v>63</v>
      </c>
      <c r="AQ266" s="11" t="s">
        <v>63</v>
      </c>
      <c r="AR266" s="11" t="b">
        <f t="shared" si="121"/>
        <v>1</v>
      </c>
      <c r="AS266" s="11" t="s">
        <v>61</v>
      </c>
      <c r="AT266" s="11"/>
      <c r="AU266" s="11"/>
      <c r="AV266" s="11"/>
      <c r="AW266" s="11"/>
      <c r="AX266" s="12" t="s">
        <v>61</v>
      </c>
      <c r="AY266" s="11" t="s">
        <v>10257</v>
      </c>
      <c r="AZ266" s="12" t="s">
        <v>428</v>
      </c>
      <c r="BA266" s="12" t="b">
        <f t="shared" si="122"/>
        <v>0</v>
      </c>
      <c r="BB266" s="12" t="s">
        <v>63</v>
      </c>
      <c r="BC266" s="11" t="s">
        <v>10258</v>
      </c>
      <c r="BD266" s="12" t="s">
        <v>159</v>
      </c>
      <c r="BE266" s="12" t="b">
        <f t="shared" si="123"/>
        <v>0</v>
      </c>
      <c r="BF266" s="13" t="s">
        <v>4574</v>
      </c>
      <c r="BG266" s="13" t="s">
        <v>4575</v>
      </c>
      <c r="BH266" s="11" t="s">
        <v>203</v>
      </c>
      <c r="BI266" s="11" t="s">
        <v>203</v>
      </c>
      <c r="BJ266" s="11" t="b">
        <f t="shared" si="124"/>
        <v>1</v>
      </c>
      <c r="BK266" s="11" t="s">
        <v>4532</v>
      </c>
      <c r="BL266" s="11" t="s">
        <v>4576</v>
      </c>
      <c r="BM266" s="11" t="b">
        <f t="shared" si="125"/>
        <v>0</v>
      </c>
      <c r="BN266" s="11" t="s">
        <v>4533</v>
      </c>
      <c r="BO266" s="11" t="s">
        <v>4577</v>
      </c>
      <c r="BP266" s="11" t="s">
        <v>4577</v>
      </c>
      <c r="BQ266" s="11" t="b">
        <f t="shared" si="126"/>
        <v>1</v>
      </c>
      <c r="BR266" s="11" t="s">
        <v>254</v>
      </c>
      <c r="BS266" s="11" t="s">
        <v>254</v>
      </c>
      <c r="BT266" s="11" t="b">
        <f t="shared" si="127"/>
        <v>1</v>
      </c>
      <c r="BU266" s="12" t="s">
        <v>63</v>
      </c>
      <c r="BV266" s="12" t="s">
        <v>63</v>
      </c>
      <c r="BW266" s="12" t="b">
        <f t="shared" si="128"/>
        <v>1</v>
      </c>
      <c r="BX266" s="12" t="s">
        <v>63</v>
      </c>
      <c r="BY266" s="12" t="s">
        <v>63</v>
      </c>
      <c r="BZ266" s="12" t="s">
        <v>63</v>
      </c>
      <c r="CA266" s="12" t="b">
        <f t="shared" si="129"/>
        <v>1</v>
      </c>
      <c r="CB266" s="11" t="s">
        <v>254</v>
      </c>
      <c r="CC266" s="11" t="s">
        <v>254</v>
      </c>
      <c r="CD266" s="11" t="b">
        <f t="shared" si="130"/>
        <v>1</v>
      </c>
      <c r="CE266" s="12" t="s">
        <v>63</v>
      </c>
      <c r="CF266" s="12" t="s">
        <v>63</v>
      </c>
      <c r="CG266" s="12" t="b">
        <f t="shared" si="131"/>
        <v>1</v>
      </c>
      <c r="CH266" s="12" t="s">
        <v>63</v>
      </c>
      <c r="CI266" s="12" t="s">
        <v>63</v>
      </c>
      <c r="CJ266" s="12" t="s">
        <v>63</v>
      </c>
      <c r="CK266" s="12" t="b">
        <f t="shared" si="132"/>
        <v>1</v>
      </c>
      <c r="CL266" s="25"/>
      <c r="CM266" s="11" t="s">
        <v>938</v>
      </c>
      <c r="CN266" s="11" t="s">
        <v>938</v>
      </c>
      <c r="CO266" s="11" t="b">
        <f t="shared" si="133"/>
        <v>1</v>
      </c>
      <c r="CP266" s="12" t="s">
        <v>63</v>
      </c>
      <c r="CQ266" s="12" t="s">
        <v>63</v>
      </c>
      <c r="CR266" s="12" t="b">
        <f t="shared" si="134"/>
        <v>1</v>
      </c>
      <c r="CS266" s="11" t="b">
        <v>0</v>
      </c>
      <c r="CT266" s="11" t="s">
        <v>280</v>
      </c>
      <c r="CU266" s="11" t="b">
        <f t="shared" si="135"/>
        <v>0</v>
      </c>
      <c r="CV266" s="12" t="s">
        <v>63</v>
      </c>
      <c r="CW266" s="12" t="s">
        <v>63</v>
      </c>
      <c r="CX266" s="12" t="b">
        <f t="shared" si="136"/>
        <v>1</v>
      </c>
      <c r="CY266" s="25"/>
      <c r="CZ266" s="11" t="s">
        <v>211</v>
      </c>
      <c r="DA266" s="11" t="s">
        <v>410</v>
      </c>
      <c r="DB266" s="11" t="b">
        <f t="shared" si="137"/>
        <v>0</v>
      </c>
      <c r="DC266" s="11" t="s">
        <v>72</v>
      </c>
      <c r="DD266" s="12" t="s">
        <v>73</v>
      </c>
      <c r="DE266" s="12" t="s">
        <v>73</v>
      </c>
      <c r="DF266" s="13" t="b">
        <f t="shared" si="138"/>
        <v>1</v>
      </c>
      <c r="DG266" s="12" t="s">
        <v>73</v>
      </c>
      <c r="DH266" s="12" t="s">
        <v>73</v>
      </c>
      <c r="DI266" s="12" t="b">
        <f t="shared" si="139"/>
        <v>1</v>
      </c>
      <c r="DJ266" s="12" t="s">
        <v>73</v>
      </c>
      <c r="DK266" s="12" t="s">
        <v>73</v>
      </c>
      <c r="DL266" s="12" t="s">
        <v>73</v>
      </c>
      <c r="DM266" s="12" t="s">
        <v>73</v>
      </c>
      <c r="DN266" s="12" t="s">
        <v>213</v>
      </c>
      <c r="DO266" s="12" t="s">
        <v>213</v>
      </c>
      <c r="DP266" s="12" t="s">
        <v>213</v>
      </c>
      <c r="DQ266" s="12" t="s">
        <v>213</v>
      </c>
      <c r="DR266" s="12" t="s">
        <v>73</v>
      </c>
      <c r="DS266" s="12" t="s">
        <v>213</v>
      </c>
      <c r="DT266" s="12" t="s">
        <v>73</v>
      </c>
      <c r="DU266" s="25"/>
      <c r="DV266" s="11" t="s">
        <v>4578</v>
      </c>
      <c r="DW266" s="11" t="s">
        <v>4566</v>
      </c>
      <c r="DX266" s="13" t="s">
        <v>4566</v>
      </c>
      <c r="DY266" s="12" t="s">
        <v>9037</v>
      </c>
      <c r="DZ266" s="12" t="s">
        <v>9038</v>
      </c>
      <c r="EA266" s="14" t="s">
        <v>63</v>
      </c>
      <c r="EB266" s="14">
        <v>45157</v>
      </c>
      <c r="EC266" s="14">
        <v>45346</v>
      </c>
      <c r="ED266" s="14">
        <v>45346</v>
      </c>
      <c r="EE266" s="136" t="b">
        <f>Table4[[#This Row],[Laatst gewijzigd op]]=Table4[[#This Row],[LastModifiedOn21]]</f>
        <v>1</v>
      </c>
      <c r="EF266" s="97"/>
    </row>
    <row r="267" spans="1:136" s="15" customFormat="1" ht="12.75" customHeight="1">
      <c r="A267" s="95">
        <v>265</v>
      </c>
      <c r="B267" s="70" t="s">
        <v>10259</v>
      </c>
      <c r="C267" s="70" t="s">
        <v>10259</v>
      </c>
      <c r="D267" s="44" t="b">
        <f t="shared" si="112"/>
        <v>1</v>
      </c>
      <c r="E267" s="70" t="s">
        <v>10260</v>
      </c>
      <c r="F267" s="70" t="s">
        <v>10261</v>
      </c>
      <c r="G267" s="70" t="s">
        <v>10261</v>
      </c>
      <c r="H267" s="44" t="b">
        <f t="shared" si="113"/>
        <v>1</v>
      </c>
      <c r="I267" s="71"/>
      <c r="J267" s="71"/>
      <c r="K267" s="71"/>
      <c r="L267" s="71"/>
      <c r="M267" s="71"/>
      <c r="N267" s="71"/>
      <c r="O267" s="71"/>
      <c r="P267" s="72"/>
      <c r="Q267" s="60"/>
      <c r="R267" s="60"/>
      <c r="S267" s="11" t="b">
        <f t="shared" si="114"/>
        <v>1</v>
      </c>
      <c r="T267" s="71"/>
      <c r="U267" s="71"/>
      <c r="V267" s="71"/>
      <c r="W267" s="11" t="b">
        <f t="shared" si="115"/>
        <v>1</v>
      </c>
      <c r="X267" s="71"/>
      <c r="Y267" s="71"/>
      <c r="Z267" s="11" t="b">
        <f t="shared" si="116"/>
        <v>1</v>
      </c>
      <c r="AA267" s="71"/>
      <c r="AB267" s="71"/>
      <c r="AC267" s="71"/>
      <c r="AD267" s="11" t="b">
        <f t="shared" si="117"/>
        <v>1</v>
      </c>
      <c r="AE267" s="71"/>
      <c r="AF267" s="71"/>
      <c r="AG267" s="11" t="b">
        <f t="shared" si="118"/>
        <v>1</v>
      </c>
      <c r="AH267" s="71"/>
      <c r="AI267" s="71"/>
      <c r="AJ267" s="71"/>
      <c r="AK267" s="11" t="b">
        <f t="shared" si="119"/>
        <v>1</v>
      </c>
      <c r="AL267" s="71"/>
      <c r="AM267" s="71"/>
      <c r="AN267" s="11" t="b">
        <f t="shared" si="120"/>
        <v>1</v>
      </c>
      <c r="AO267" s="71"/>
      <c r="AP267" s="71"/>
      <c r="AQ267" s="71"/>
      <c r="AR267" s="11" t="b">
        <f t="shared" si="121"/>
        <v>1</v>
      </c>
      <c r="AS267" s="71"/>
      <c r="AT267" s="71"/>
      <c r="AU267" s="71"/>
      <c r="AV267" s="71"/>
      <c r="AW267" s="71"/>
      <c r="AX267" s="71"/>
      <c r="AY267" s="71"/>
      <c r="AZ267" s="71"/>
      <c r="BA267" s="12" t="b">
        <f t="shared" si="122"/>
        <v>1</v>
      </c>
      <c r="BB267" s="71"/>
      <c r="BC267" s="71"/>
      <c r="BD267" s="71"/>
      <c r="BE267" s="12" t="b">
        <f t="shared" si="123"/>
        <v>1</v>
      </c>
      <c r="BF267" s="71"/>
      <c r="BG267" s="71"/>
      <c r="BH267" s="71"/>
      <c r="BI267" s="71"/>
      <c r="BJ267" s="11" t="b">
        <f t="shared" si="124"/>
        <v>1</v>
      </c>
      <c r="BK267" s="71"/>
      <c r="BL267" s="71"/>
      <c r="BM267" s="11" t="b">
        <f t="shared" si="125"/>
        <v>1</v>
      </c>
      <c r="BN267" s="71"/>
      <c r="BO267" s="71"/>
      <c r="BP267" s="71"/>
      <c r="BQ267" s="11" t="b">
        <f t="shared" si="126"/>
        <v>1</v>
      </c>
      <c r="BR267" s="71"/>
      <c r="BS267" s="71"/>
      <c r="BT267" s="11" t="b">
        <f t="shared" si="127"/>
        <v>1</v>
      </c>
      <c r="BU267" s="71"/>
      <c r="BV267" s="71"/>
      <c r="BW267" s="12" t="b">
        <f t="shared" si="128"/>
        <v>1</v>
      </c>
      <c r="BX267" s="71"/>
      <c r="BY267" s="71"/>
      <c r="BZ267" s="71"/>
      <c r="CA267" s="12" t="b">
        <f t="shared" si="129"/>
        <v>1</v>
      </c>
      <c r="CB267" s="71"/>
      <c r="CC267" s="71"/>
      <c r="CD267" s="11" t="b">
        <f t="shared" si="130"/>
        <v>1</v>
      </c>
      <c r="CE267" s="71"/>
      <c r="CF267" s="71"/>
      <c r="CG267" s="12" t="b">
        <f t="shared" si="131"/>
        <v>1</v>
      </c>
      <c r="CH267" s="60"/>
      <c r="CI267" s="71"/>
      <c r="CJ267" s="71"/>
      <c r="CK267" s="12" t="b">
        <f t="shared" si="132"/>
        <v>1</v>
      </c>
      <c r="CL267" s="72"/>
      <c r="CM267" s="60"/>
      <c r="CN267" s="60"/>
      <c r="CO267" s="11" t="b">
        <f t="shared" si="133"/>
        <v>1</v>
      </c>
      <c r="CP267" s="60"/>
      <c r="CQ267" s="60"/>
      <c r="CR267" s="12" t="b">
        <f t="shared" si="134"/>
        <v>1</v>
      </c>
      <c r="CS267" s="60"/>
      <c r="CT267" s="60"/>
      <c r="CU267" s="11" t="b">
        <f t="shared" si="135"/>
        <v>1</v>
      </c>
      <c r="CV267" s="61"/>
      <c r="CW267" s="61"/>
      <c r="CX267" s="12" t="b">
        <f t="shared" si="136"/>
        <v>1</v>
      </c>
      <c r="CY267" s="73"/>
      <c r="CZ267" s="60"/>
      <c r="DA267" s="60"/>
      <c r="DB267" s="11" t="b">
        <f t="shared" si="137"/>
        <v>1</v>
      </c>
      <c r="DC267" s="60"/>
      <c r="DD267" s="60"/>
      <c r="DE267" s="60"/>
      <c r="DF267" s="13" t="b">
        <f t="shared" si="138"/>
        <v>1</v>
      </c>
      <c r="DG267" s="60"/>
      <c r="DH267" s="60"/>
      <c r="DI267" s="12" t="b">
        <f t="shared" si="139"/>
        <v>1</v>
      </c>
      <c r="DJ267" s="60"/>
      <c r="DK267" s="60"/>
      <c r="DL267" s="60"/>
      <c r="DM267" s="60"/>
      <c r="DN267" s="60"/>
      <c r="DO267" s="60"/>
      <c r="DP267" s="60"/>
      <c r="DQ267" s="60"/>
      <c r="DR267" s="60"/>
      <c r="DS267" s="60"/>
      <c r="DT267" s="60"/>
      <c r="DU267" s="74"/>
      <c r="DV267" s="60"/>
      <c r="DW267" s="60"/>
      <c r="DX267" s="60"/>
      <c r="DY267" s="61"/>
      <c r="DZ267" s="61"/>
      <c r="EA267" s="62"/>
      <c r="EB267" s="62"/>
      <c r="EC267" s="62" t="e">
        <v>#N/A</v>
      </c>
      <c r="ED267" s="62" t="e">
        <v>#N/A</v>
      </c>
      <c r="EE267" s="138" t="e">
        <f>Table4[[#This Row],[Laatst gewijzigd op]]=Table4[[#This Row],[LastModifiedOn21]]</f>
        <v>#N/A</v>
      </c>
      <c r="EF267" s="97"/>
    </row>
    <row r="268" spans="1:136" s="15" customFormat="1" ht="12.75" customHeight="1">
      <c r="A268" s="96">
        <v>266</v>
      </c>
      <c r="B268" s="44" t="s">
        <v>4580</v>
      </c>
      <c r="C268" s="44" t="s">
        <v>4580</v>
      </c>
      <c r="D268" s="44" t="b">
        <f t="shared" si="112"/>
        <v>1</v>
      </c>
      <c r="E268" s="44" t="s">
        <v>4581</v>
      </c>
      <c r="F268" s="44" t="s">
        <v>4582</v>
      </c>
      <c r="G268" s="44" t="s">
        <v>4582</v>
      </c>
      <c r="H268" s="44" t="b">
        <f t="shared" si="113"/>
        <v>1</v>
      </c>
      <c r="I268" s="11" t="s">
        <v>4583</v>
      </c>
      <c r="J268" s="12">
        <v>1717</v>
      </c>
      <c r="K268" s="12">
        <v>1225</v>
      </c>
      <c r="L268" s="13" t="s">
        <v>4584</v>
      </c>
      <c r="M268" s="13" t="s">
        <v>8858</v>
      </c>
      <c r="N268" s="13" t="s">
        <v>8859</v>
      </c>
      <c r="O268" s="13" t="s">
        <v>4585</v>
      </c>
      <c r="P268" s="25"/>
      <c r="Q268" s="11" t="s">
        <v>4586</v>
      </c>
      <c r="R268" s="11" t="s">
        <v>4586</v>
      </c>
      <c r="S268" s="11" t="b">
        <f t="shared" si="114"/>
        <v>1</v>
      </c>
      <c r="T268" s="11" t="s">
        <v>4587</v>
      </c>
      <c r="U268" s="11" t="s">
        <v>4588</v>
      </c>
      <c r="V268" s="11" t="s">
        <v>4588</v>
      </c>
      <c r="W268" s="11" t="b">
        <f t="shared" si="115"/>
        <v>1</v>
      </c>
      <c r="X268" s="11" t="s">
        <v>4589</v>
      </c>
      <c r="Y268" s="11" t="s">
        <v>4589</v>
      </c>
      <c r="Z268" s="11" t="b">
        <f t="shared" si="116"/>
        <v>1</v>
      </c>
      <c r="AA268" s="11" t="s">
        <v>4590</v>
      </c>
      <c r="AB268" s="11" t="s">
        <v>4589</v>
      </c>
      <c r="AC268" s="11" t="s">
        <v>4589</v>
      </c>
      <c r="AD268" s="11" t="b">
        <f t="shared" si="117"/>
        <v>1</v>
      </c>
      <c r="AE268" s="11"/>
      <c r="AF268" s="11" t="s">
        <v>4591</v>
      </c>
      <c r="AG268" s="11" t="b">
        <f t="shared" si="118"/>
        <v>0</v>
      </c>
      <c r="AH268" s="11" t="s">
        <v>4592</v>
      </c>
      <c r="AI268" s="11" t="s">
        <v>4593</v>
      </c>
      <c r="AJ268" s="11" t="s">
        <v>4593</v>
      </c>
      <c r="AK268" s="11" t="b">
        <f t="shared" si="119"/>
        <v>1</v>
      </c>
      <c r="AL268" s="11" t="s">
        <v>9121</v>
      </c>
      <c r="AM268" s="11" t="s">
        <v>63</v>
      </c>
      <c r="AN268" s="11" t="b">
        <f t="shared" si="120"/>
        <v>0</v>
      </c>
      <c r="AO268" s="11" t="s">
        <v>9122</v>
      </c>
      <c r="AP268" s="11" t="s">
        <v>9123</v>
      </c>
      <c r="AQ268" s="11" t="s">
        <v>63</v>
      </c>
      <c r="AR268" s="11" t="b">
        <f t="shared" si="121"/>
        <v>0</v>
      </c>
      <c r="AS268" s="11" t="s">
        <v>62</v>
      </c>
      <c r="AT268" s="11"/>
      <c r="AU268" s="11"/>
      <c r="AV268" s="11"/>
      <c r="AW268" s="11"/>
      <c r="AX268" s="12" t="s">
        <v>62</v>
      </c>
      <c r="AY268" s="11" t="s">
        <v>10262</v>
      </c>
      <c r="AZ268" s="12" t="s">
        <v>63</v>
      </c>
      <c r="BA268" s="12" t="b">
        <f t="shared" si="122"/>
        <v>0</v>
      </c>
      <c r="BB268" s="12" t="s">
        <v>63</v>
      </c>
      <c r="BC268" s="11" t="s">
        <v>10263</v>
      </c>
      <c r="BD268" s="12" t="s">
        <v>159</v>
      </c>
      <c r="BE268" s="12" t="b">
        <f t="shared" si="123"/>
        <v>0</v>
      </c>
      <c r="BF268" s="13" t="s">
        <v>4594</v>
      </c>
      <c r="BG268" s="13" t="s">
        <v>4595</v>
      </c>
      <c r="BH268" s="11" t="s">
        <v>203</v>
      </c>
      <c r="BI268" s="11" t="s">
        <v>203</v>
      </c>
      <c r="BJ268" s="11" t="b">
        <f t="shared" si="124"/>
        <v>1</v>
      </c>
      <c r="BK268" s="11" t="s">
        <v>4596</v>
      </c>
      <c r="BL268" s="11" t="s">
        <v>4596</v>
      </c>
      <c r="BM268" s="11" t="b">
        <f t="shared" si="125"/>
        <v>1</v>
      </c>
      <c r="BN268" s="11" t="s">
        <v>4335</v>
      </c>
      <c r="BO268" s="11" t="s">
        <v>4336</v>
      </c>
      <c r="BP268" s="11" t="s">
        <v>4336</v>
      </c>
      <c r="BQ268" s="11" t="b">
        <f t="shared" si="126"/>
        <v>1</v>
      </c>
      <c r="BR268" s="11" t="s">
        <v>254</v>
      </c>
      <c r="BS268" s="11" t="s">
        <v>254</v>
      </c>
      <c r="BT268" s="11" t="b">
        <f t="shared" si="127"/>
        <v>1</v>
      </c>
      <c r="BU268" s="12" t="s">
        <v>63</v>
      </c>
      <c r="BV268" s="12" t="s">
        <v>63</v>
      </c>
      <c r="BW268" s="12" t="b">
        <f t="shared" si="128"/>
        <v>1</v>
      </c>
      <c r="BX268" s="12" t="s">
        <v>63</v>
      </c>
      <c r="BY268" s="12" t="s">
        <v>63</v>
      </c>
      <c r="BZ268" s="12" t="s">
        <v>63</v>
      </c>
      <c r="CA268" s="12" t="b">
        <f t="shared" si="129"/>
        <v>1</v>
      </c>
      <c r="CB268" s="11" t="s">
        <v>254</v>
      </c>
      <c r="CC268" s="11" t="s">
        <v>254</v>
      </c>
      <c r="CD268" s="11" t="b">
        <f t="shared" si="130"/>
        <v>1</v>
      </c>
      <c r="CE268" s="12" t="s">
        <v>63</v>
      </c>
      <c r="CF268" s="12" t="s">
        <v>63</v>
      </c>
      <c r="CG268" s="12" t="b">
        <f t="shared" si="131"/>
        <v>1</v>
      </c>
      <c r="CH268" s="12" t="s">
        <v>63</v>
      </c>
      <c r="CI268" s="12" t="s">
        <v>63</v>
      </c>
      <c r="CJ268" s="12" t="s">
        <v>63</v>
      </c>
      <c r="CK268" s="12" t="b">
        <f t="shared" si="132"/>
        <v>1</v>
      </c>
      <c r="CL268" s="25"/>
      <c r="CM268" s="11" t="s">
        <v>135</v>
      </c>
      <c r="CN268" s="11" t="s">
        <v>8917</v>
      </c>
      <c r="CO268" s="11" t="b">
        <f t="shared" si="133"/>
        <v>0</v>
      </c>
      <c r="CP268" s="11" t="s">
        <v>4597</v>
      </c>
      <c r="CQ268" s="12" t="s">
        <v>4598</v>
      </c>
      <c r="CR268" s="12" t="b">
        <f t="shared" si="134"/>
        <v>0</v>
      </c>
      <c r="CS268" s="11" t="b">
        <v>0</v>
      </c>
      <c r="CT268" s="11" t="s">
        <v>114</v>
      </c>
      <c r="CU268" s="11" t="b">
        <f t="shared" si="135"/>
        <v>1</v>
      </c>
      <c r="CV268" s="12" t="s">
        <v>63</v>
      </c>
      <c r="CW268" s="12" t="s">
        <v>63</v>
      </c>
      <c r="CX268" s="12" t="b">
        <f t="shared" si="136"/>
        <v>1</v>
      </c>
      <c r="CY268" s="25"/>
      <c r="CZ268" s="11" t="s">
        <v>71</v>
      </c>
      <c r="DA268" s="11" t="s">
        <v>71</v>
      </c>
      <c r="DB268" s="11" t="b">
        <f t="shared" si="137"/>
        <v>1</v>
      </c>
      <c r="DC268" s="11" t="s">
        <v>72</v>
      </c>
      <c r="DD268" s="12" t="s">
        <v>73</v>
      </c>
      <c r="DE268" s="12" t="s">
        <v>73</v>
      </c>
      <c r="DF268" s="13" t="b">
        <f t="shared" si="138"/>
        <v>1</v>
      </c>
      <c r="DG268" s="12" t="s">
        <v>73</v>
      </c>
      <c r="DH268" s="12" t="s">
        <v>73</v>
      </c>
      <c r="DI268" s="12" t="b">
        <f t="shared" si="139"/>
        <v>1</v>
      </c>
      <c r="DJ268" s="12" t="s">
        <v>73</v>
      </c>
      <c r="DK268" s="12" t="s">
        <v>73</v>
      </c>
      <c r="DL268" s="12" t="s">
        <v>73</v>
      </c>
      <c r="DM268" s="12" t="s">
        <v>73</v>
      </c>
      <c r="DN268" s="12" t="s">
        <v>213</v>
      </c>
      <c r="DO268" s="12" t="s">
        <v>213</v>
      </c>
      <c r="DP268" s="12" t="s">
        <v>213</v>
      </c>
      <c r="DQ268" s="12" t="s">
        <v>213</v>
      </c>
      <c r="DR268" s="12" t="s">
        <v>73</v>
      </c>
      <c r="DS268" s="12" t="s">
        <v>213</v>
      </c>
      <c r="DT268" s="12" t="s">
        <v>73</v>
      </c>
      <c r="DU268" s="25"/>
      <c r="DV268" s="11" t="s">
        <v>4599</v>
      </c>
      <c r="DW268" s="11" t="s">
        <v>4583</v>
      </c>
      <c r="DX268" s="13" t="s">
        <v>10264</v>
      </c>
      <c r="DY268" s="12" t="s">
        <v>9037</v>
      </c>
      <c r="DZ268" s="12" t="s">
        <v>9038</v>
      </c>
      <c r="EA268" s="14" t="s">
        <v>63</v>
      </c>
      <c r="EB268" s="14">
        <v>45157</v>
      </c>
      <c r="EC268" s="14">
        <v>45346</v>
      </c>
      <c r="ED268" s="14">
        <v>45346</v>
      </c>
      <c r="EE268" s="136" t="b">
        <f>Table4[[#This Row],[Laatst gewijzigd op]]=Table4[[#This Row],[LastModifiedOn21]]</f>
        <v>1</v>
      </c>
      <c r="EF268" s="97"/>
    </row>
    <row r="269" spans="1:136" s="15" customFormat="1" ht="12.75" customHeight="1">
      <c r="A269" s="96">
        <v>267</v>
      </c>
      <c r="B269" s="44" t="s">
        <v>4601</v>
      </c>
      <c r="C269" s="44" t="s">
        <v>4601</v>
      </c>
      <c r="D269" s="44" t="b">
        <f t="shared" si="112"/>
        <v>1</v>
      </c>
      <c r="E269" s="44" t="s">
        <v>4602</v>
      </c>
      <c r="F269" s="44" t="s">
        <v>4603</v>
      </c>
      <c r="G269" s="44" t="s">
        <v>4603</v>
      </c>
      <c r="H269" s="44" t="b">
        <f t="shared" si="113"/>
        <v>1</v>
      </c>
      <c r="I269" s="11" t="s">
        <v>4604</v>
      </c>
      <c r="J269" s="12">
        <v>1733</v>
      </c>
      <c r="K269" s="12">
        <v>1241</v>
      </c>
      <c r="L269" s="13" t="s">
        <v>4605</v>
      </c>
      <c r="M269" s="13" t="s">
        <v>8858</v>
      </c>
      <c r="N269" s="13" t="s">
        <v>8859</v>
      </c>
      <c r="O269" s="13" t="s">
        <v>4585</v>
      </c>
      <c r="P269" s="25"/>
      <c r="Q269" s="11" t="s">
        <v>4606</v>
      </c>
      <c r="R269" s="11" t="s">
        <v>4606</v>
      </c>
      <c r="S269" s="11" t="b">
        <f t="shared" si="114"/>
        <v>1</v>
      </c>
      <c r="T269" s="11" t="s">
        <v>4607</v>
      </c>
      <c r="U269" s="11" t="s">
        <v>4608</v>
      </c>
      <c r="V269" s="11" t="s">
        <v>4608</v>
      </c>
      <c r="W269" s="11" t="b">
        <f t="shared" si="115"/>
        <v>1</v>
      </c>
      <c r="X269" s="11" t="s">
        <v>4609</v>
      </c>
      <c r="Y269" s="11" t="s">
        <v>4609</v>
      </c>
      <c r="Z269" s="11" t="b">
        <f t="shared" si="116"/>
        <v>1</v>
      </c>
      <c r="AA269" s="11" t="s">
        <v>4609</v>
      </c>
      <c r="AB269" s="11" t="s">
        <v>4609</v>
      </c>
      <c r="AC269" s="11" t="s">
        <v>4609</v>
      </c>
      <c r="AD269" s="11" t="b">
        <f t="shared" si="117"/>
        <v>1</v>
      </c>
      <c r="AE269" s="23" t="s">
        <v>10265</v>
      </c>
      <c r="AF269" s="11" t="s">
        <v>4610</v>
      </c>
      <c r="AG269" s="11" t="b">
        <f t="shared" si="118"/>
        <v>0</v>
      </c>
      <c r="AH269" s="23" t="s">
        <v>4611</v>
      </c>
      <c r="AI269" s="23" t="s">
        <v>10266</v>
      </c>
      <c r="AJ269" s="11" t="s">
        <v>10267</v>
      </c>
      <c r="AK269" s="11" t="b">
        <f t="shared" si="119"/>
        <v>0</v>
      </c>
      <c r="AL269" s="11" t="s">
        <v>10268</v>
      </c>
      <c r="AM269" s="11" t="s">
        <v>10269</v>
      </c>
      <c r="AN269" s="11" t="b">
        <f t="shared" si="120"/>
        <v>0</v>
      </c>
      <c r="AO269" s="11" t="s">
        <v>10270</v>
      </c>
      <c r="AP269" s="11" t="s">
        <v>10271</v>
      </c>
      <c r="AQ269" s="11" t="s">
        <v>4613</v>
      </c>
      <c r="AR269" s="11" t="b">
        <f t="shared" si="121"/>
        <v>0</v>
      </c>
      <c r="AS269" s="11" t="s">
        <v>62</v>
      </c>
      <c r="AT269" s="11"/>
      <c r="AU269" s="11"/>
      <c r="AV269" s="11"/>
      <c r="AW269" s="11"/>
      <c r="AX269" s="12" t="s">
        <v>62</v>
      </c>
      <c r="AY269" s="11" t="s">
        <v>10272</v>
      </c>
      <c r="AZ269" s="12" t="s">
        <v>63</v>
      </c>
      <c r="BA269" s="12" t="b">
        <f t="shared" si="122"/>
        <v>0</v>
      </c>
      <c r="BB269" s="12" t="s">
        <v>63</v>
      </c>
      <c r="BC269" s="11" t="s">
        <v>10273</v>
      </c>
      <c r="BD269" s="12" t="s">
        <v>159</v>
      </c>
      <c r="BE269" s="12" t="b">
        <f t="shared" si="123"/>
        <v>0</v>
      </c>
      <c r="BF269" s="13" t="s">
        <v>4614</v>
      </c>
      <c r="BG269" s="13" t="s">
        <v>4615</v>
      </c>
      <c r="BH269" s="11" t="s">
        <v>203</v>
      </c>
      <c r="BI269" s="11" t="s">
        <v>203</v>
      </c>
      <c r="BJ269" s="11" t="b">
        <f t="shared" si="124"/>
        <v>1</v>
      </c>
      <c r="BK269" s="11" t="s">
        <v>4596</v>
      </c>
      <c r="BL269" s="11" t="s">
        <v>4596</v>
      </c>
      <c r="BM269" s="11" t="b">
        <f t="shared" si="125"/>
        <v>1</v>
      </c>
      <c r="BN269" s="11" t="s">
        <v>4335</v>
      </c>
      <c r="BO269" s="11" t="s">
        <v>4336</v>
      </c>
      <c r="BP269" s="11" t="s">
        <v>4336</v>
      </c>
      <c r="BQ269" s="11" t="b">
        <f t="shared" si="126"/>
        <v>1</v>
      </c>
      <c r="BR269" s="11" t="s">
        <v>254</v>
      </c>
      <c r="BS269" s="11" t="s">
        <v>254</v>
      </c>
      <c r="BT269" s="11" t="b">
        <f t="shared" si="127"/>
        <v>1</v>
      </c>
      <c r="BU269" s="12" t="s">
        <v>63</v>
      </c>
      <c r="BV269" s="12" t="s">
        <v>63</v>
      </c>
      <c r="BW269" s="12" t="b">
        <f t="shared" si="128"/>
        <v>1</v>
      </c>
      <c r="BX269" s="12" t="s">
        <v>63</v>
      </c>
      <c r="BY269" s="12" t="s">
        <v>63</v>
      </c>
      <c r="BZ269" s="12" t="s">
        <v>63</v>
      </c>
      <c r="CA269" s="12" t="b">
        <f t="shared" si="129"/>
        <v>1</v>
      </c>
      <c r="CB269" s="11" t="s">
        <v>254</v>
      </c>
      <c r="CC269" s="11" t="s">
        <v>254</v>
      </c>
      <c r="CD269" s="11" t="b">
        <f t="shared" si="130"/>
        <v>1</v>
      </c>
      <c r="CE269" s="12" t="s">
        <v>63</v>
      </c>
      <c r="CF269" s="12" t="s">
        <v>63</v>
      </c>
      <c r="CG269" s="12" t="b">
        <f t="shared" si="131"/>
        <v>1</v>
      </c>
      <c r="CH269" s="12" t="s">
        <v>63</v>
      </c>
      <c r="CI269" s="12" t="s">
        <v>63</v>
      </c>
      <c r="CJ269" s="12" t="s">
        <v>63</v>
      </c>
      <c r="CK269" s="12" t="b">
        <f t="shared" si="132"/>
        <v>1</v>
      </c>
      <c r="CL269" s="25"/>
      <c r="CM269" s="11" t="s">
        <v>135</v>
      </c>
      <c r="CN269" s="11" t="s">
        <v>8917</v>
      </c>
      <c r="CO269" s="11" t="b">
        <f t="shared" si="133"/>
        <v>0</v>
      </c>
      <c r="CP269" s="11" t="s">
        <v>10274</v>
      </c>
      <c r="CQ269" s="12" t="s">
        <v>10275</v>
      </c>
      <c r="CR269" s="12" t="b">
        <f t="shared" si="134"/>
        <v>0</v>
      </c>
      <c r="CS269" s="11" t="b">
        <v>0</v>
      </c>
      <c r="CT269" s="11" t="s">
        <v>114</v>
      </c>
      <c r="CU269" s="11" t="b">
        <f t="shared" si="135"/>
        <v>1</v>
      </c>
      <c r="CV269" s="12" t="s">
        <v>63</v>
      </c>
      <c r="CW269" s="12" t="s">
        <v>63</v>
      </c>
      <c r="CX269" s="12" t="b">
        <f t="shared" si="136"/>
        <v>1</v>
      </c>
      <c r="CY269" s="25"/>
      <c r="CZ269" s="11" t="s">
        <v>71</v>
      </c>
      <c r="DA269" s="11" t="s">
        <v>71</v>
      </c>
      <c r="DB269" s="11" t="b">
        <f t="shared" si="137"/>
        <v>1</v>
      </c>
      <c r="DC269" s="11" t="s">
        <v>72</v>
      </c>
      <c r="DD269" s="12" t="s">
        <v>73</v>
      </c>
      <c r="DE269" s="12" t="s">
        <v>73</v>
      </c>
      <c r="DF269" s="13" t="b">
        <f t="shared" si="138"/>
        <v>1</v>
      </c>
      <c r="DG269" s="12" t="s">
        <v>73</v>
      </c>
      <c r="DH269" s="12" t="s">
        <v>73</v>
      </c>
      <c r="DI269" s="12" t="b">
        <f t="shared" si="139"/>
        <v>1</v>
      </c>
      <c r="DJ269" s="12" t="s">
        <v>73</v>
      </c>
      <c r="DK269" s="12" t="s">
        <v>73</v>
      </c>
      <c r="DL269" s="12" t="s">
        <v>73</v>
      </c>
      <c r="DM269" s="12" t="s">
        <v>73</v>
      </c>
      <c r="DN269" s="12" t="s">
        <v>213</v>
      </c>
      <c r="DO269" s="12" t="s">
        <v>213</v>
      </c>
      <c r="DP269" s="12" t="s">
        <v>213</v>
      </c>
      <c r="DQ269" s="12" t="s">
        <v>213</v>
      </c>
      <c r="DR269" s="12" t="s">
        <v>73</v>
      </c>
      <c r="DS269" s="12" t="s">
        <v>213</v>
      </c>
      <c r="DT269" s="12" t="s">
        <v>73</v>
      </c>
      <c r="DU269" s="25"/>
      <c r="DV269" s="11" t="s">
        <v>4617</v>
      </c>
      <c r="DW269" s="11" t="s">
        <v>4604</v>
      </c>
      <c r="DX269" s="13" t="s">
        <v>10276</v>
      </c>
      <c r="DY269" s="12" t="s">
        <v>9037</v>
      </c>
      <c r="DZ269" s="12" t="s">
        <v>9038</v>
      </c>
      <c r="EA269" s="14" t="s">
        <v>63</v>
      </c>
      <c r="EB269" s="14">
        <v>45802</v>
      </c>
      <c r="EC269" s="14">
        <v>45801</v>
      </c>
      <c r="ED269" s="14">
        <v>45801</v>
      </c>
      <c r="EE269" s="136" t="b">
        <f>Table4[[#This Row],[Laatst gewijzigd op]]=Table4[[#This Row],[LastModifiedOn21]]</f>
        <v>1</v>
      </c>
      <c r="EF269" s="97"/>
    </row>
    <row r="270" spans="1:136" s="15" customFormat="1" ht="12.75" customHeight="1">
      <c r="A270" s="96">
        <v>268</v>
      </c>
      <c r="B270" s="44" t="s">
        <v>4619</v>
      </c>
      <c r="C270" s="44" t="s">
        <v>4619</v>
      </c>
      <c r="D270" s="44" t="b">
        <f t="shared" si="112"/>
        <v>1</v>
      </c>
      <c r="E270" s="44" t="s">
        <v>4620</v>
      </c>
      <c r="F270" s="44" t="s">
        <v>4621</v>
      </c>
      <c r="G270" s="44" t="s">
        <v>4621</v>
      </c>
      <c r="H270" s="44" t="b">
        <f t="shared" si="113"/>
        <v>1</v>
      </c>
      <c r="I270" s="11" t="s">
        <v>4622</v>
      </c>
      <c r="J270" s="12">
        <v>1732</v>
      </c>
      <c r="K270" s="12">
        <v>1243</v>
      </c>
      <c r="L270" s="13" t="s">
        <v>4623</v>
      </c>
      <c r="M270" s="13" t="s">
        <v>8858</v>
      </c>
      <c r="N270" s="13" t="s">
        <v>8859</v>
      </c>
      <c r="O270" s="13" t="s">
        <v>4585</v>
      </c>
      <c r="P270" s="25"/>
      <c r="Q270" s="11" t="s">
        <v>4624</v>
      </c>
      <c r="R270" s="11" t="s">
        <v>4624</v>
      </c>
      <c r="S270" s="11" t="b">
        <f t="shared" si="114"/>
        <v>1</v>
      </c>
      <c r="T270" s="11" t="s">
        <v>4625</v>
      </c>
      <c r="U270" s="11" t="s">
        <v>4626</v>
      </c>
      <c r="V270" s="11" t="s">
        <v>4626</v>
      </c>
      <c r="W270" s="11" t="b">
        <f t="shared" si="115"/>
        <v>1</v>
      </c>
      <c r="X270" s="11" t="s">
        <v>4627</v>
      </c>
      <c r="Y270" s="11" t="s">
        <v>4627</v>
      </c>
      <c r="Z270" s="11" t="b">
        <f t="shared" si="116"/>
        <v>1</v>
      </c>
      <c r="AA270" s="11" t="s">
        <v>4628</v>
      </c>
      <c r="AB270" s="11" t="s">
        <v>4627</v>
      </c>
      <c r="AC270" s="11" t="s">
        <v>4627</v>
      </c>
      <c r="AD270" s="11" t="b">
        <f t="shared" si="117"/>
        <v>1</v>
      </c>
      <c r="AE270" s="11"/>
      <c r="AF270" s="11" t="s">
        <v>4629</v>
      </c>
      <c r="AG270" s="11" t="b">
        <f t="shared" si="118"/>
        <v>0</v>
      </c>
      <c r="AH270" s="11" t="s">
        <v>4630</v>
      </c>
      <c r="AI270" s="11" t="s">
        <v>4631</v>
      </c>
      <c r="AJ270" s="11" t="s">
        <v>4631</v>
      </c>
      <c r="AK270" s="11" t="b">
        <f t="shared" si="119"/>
        <v>1</v>
      </c>
      <c r="AL270" s="23" t="s">
        <v>10277</v>
      </c>
      <c r="AM270" s="11" t="s">
        <v>4632</v>
      </c>
      <c r="AN270" s="11" t="b">
        <f t="shared" si="120"/>
        <v>0</v>
      </c>
      <c r="AO270" s="11" t="s">
        <v>10278</v>
      </c>
      <c r="AP270" s="11" t="s">
        <v>10279</v>
      </c>
      <c r="AQ270" s="11" t="s">
        <v>4634</v>
      </c>
      <c r="AR270" s="11" t="b">
        <f t="shared" si="121"/>
        <v>0</v>
      </c>
      <c r="AS270" s="11" t="s">
        <v>62</v>
      </c>
      <c r="AT270" s="11"/>
      <c r="AU270" s="11"/>
      <c r="AV270" s="11"/>
      <c r="AW270" s="11"/>
      <c r="AX270" s="12" t="s">
        <v>62</v>
      </c>
      <c r="AY270" s="11" t="s">
        <v>10280</v>
      </c>
      <c r="AZ270" s="12" t="s">
        <v>63</v>
      </c>
      <c r="BA270" s="12" t="b">
        <f t="shared" si="122"/>
        <v>0</v>
      </c>
      <c r="BB270" s="12" t="s">
        <v>63</v>
      </c>
      <c r="BC270" s="11" t="s">
        <v>10281</v>
      </c>
      <c r="BD270" s="12" t="s">
        <v>63</v>
      </c>
      <c r="BE270" s="12" t="b">
        <f t="shared" si="123"/>
        <v>0</v>
      </c>
      <c r="BF270" s="13" t="s">
        <v>4635</v>
      </c>
      <c r="BG270" s="13" t="s">
        <v>4636</v>
      </c>
      <c r="BH270" s="11" t="s">
        <v>203</v>
      </c>
      <c r="BI270" s="11" t="s">
        <v>203</v>
      </c>
      <c r="BJ270" s="11" t="b">
        <f t="shared" si="124"/>
        <v>1</v>
      </c>
      <c r="BK270" s="11" t="s">
        <v>4596</v>
      </c>
      <c r="BL270" s="11" t="s">
        <v>4596</v>
      </c>
      <c r="BM270" s="11" t="b">
        <f t="shared" si="125"/>
        <v>1</v>
      </c>
      <c r="BN270" s="11" t="s">
        <v>4335</v>
      </c>
      <c r="BO270" s="11" t="s">
        <v>4336</v>
      </c>
      <c r="BP270" s="11" t="s">
        <v>4336</v>
      </c>
      <c r="BQ270" s="11" t="b">
        <f t="shared" si="126"/>
        <v>1</v>
      </c>
      <c r="BR270" s="11" t="s">
        <v>254</v>
      </c>
      <c r="BS270" s="11" t="s">
        <v>254</v>
      </c>
      <c r="BT270" s="11" t="b">
        <f t="shared" si="127"/>
        <v>1</v>
      </c>
      <c r="BU270" s="12" t="s">
        <v>63</v>
      </c>
      <c r="BV270" s="12" t="s">
        <v>63</v>
      </c>
      <c r="BW270" s="12" t="b">
        <f t="shared" si="128"/>
        <v>1</v>
      </c>
      <c r="BX270" s="12" t="s">
        <v>63</v>
      </c>
      <c r="BY270" s="12" t="s">
        <v>63</v>
      </c>
      <c r="BZ270" s="12" t="s">
        <v>63</v>
      </c>
      <c r="CA270" s="12" t="b">
        <f t="shared" si="129"/>
        <v>1</v>
      </c>
      <c r="CB270" s="11" t="s">
        <v>254</v>
      </c>
      <c r="CC270" s="11" t="s">
        <v>254</v>
      </c>
      <c r="CD270" s="11" t="b">
        <f t="shared" si="130"/>
        <v>1</v>
      </c>
      <c r="CE270" s="12" t="s">
        <v>63</v>
      </c>
      <c r="CF270" s="12" t="s">
        <v>63</v>
      </c>
      <c r="CG270" s="12" t="b">
        <f t="shared" si="131"/>
        <v>1</v>
      </c>
      <c r="CH270" s="12" t="s">
        <v>63</v>
      </c>
      <c r="CI270" s="12" t="s">
        <v>63</v>
      </c>
      <c r="CJ270" s="12" t="s">
        <v>63</v>
      </c>
      <c r="CK270" s="12" t="b">
        <f t="shared" si="132"/>
        <v>1</v>
      </c>
      <c r="CL270" s="25"/>
      <c r="CM270" s="11" t="s">
        <v>135</v>
      </c>
      <c r="CN270" s="11" t="s">
        <v>8917</v>
      </c>
      <c r="CO270" s="11" t="b">
        <f t="shared" si="133"/>
        <v>0</v>
      </c>
      <c r="CP270" s="11" t="s">
        <v>4283</v>
      </c>
      <c r="CQ270" s="12" t="s">
        <v>4284</v>
      </c>
      <c r="CR270" s="12" t="b">
        <f t="shared" si="134"/>
        <v>0</v>
      </c>
      <c r="CS270" s="11" t="b">
        <v>0</v>
      </c>
      <c r="CT270" s="11" t="s">
        <v>69</v>
      </c>
      <c r="CU270" s="11" t="b">
        <f t="shared" si="135"/>
        <v>1</v>
      </c>
      <c r="CV270" s="12" t="s">
        <v>63</v>
      </c>
      <c r="CW270" s="12" t="s">
        <v>63</v>
      </c>
      <c r="CX270" s="12" t="b">
        <f t="shared" si="136"/>
        <v>1</v>
      </c>
      <c r="CY270" s="25"/>
      <c r="CZ270" s="11" t="s">
        <v>71</v>
      </c>
      <c r="DA270" s="11" t="s">
        <v>71</v>
      </c>
      <c r="DB270" s="11" t="b">
        <f t="shared" si="137"/>
        <v>1</v>
      </c>
      <c r="DC270" s="11" t="s">
        <v>72</v>
      </c>
      <c r="DD270" s="12" t="s">
        <v>73</v>
      </c>
      <c r="DE270" s="12" t="s">
        <v>73</v>
      </c>
      <c r="DF270" s="13" t="b">
        <f t="shared" si="138"/>
        <v>1</v>
      </c>
      <c r="DG270" s="12" t="s">
        <v>73</v>
      </c>
      <c r="DH270" s="12" t="s">
        <v>73</v>
      </c>
      <c r="DI270" s="12" t="b">
        <f t="shared" si="139"/>
        <v>1</v>
      </c>
      <c r="DJ270" s="12" t="s">
        <v>73</v>
      </c>
      <c r="DK270" s="12" t="s">
        <v>73</v>
      </c>
      <c r="DL270" s="12" t="s">
        <v>73</v>
      </c>
      <c r="DM270" s="12" t="s">
        <v>73</v>
      </c>
      <c r="DN270" s="12" t="s">
        <v>213</v>
      </c>
      <c r="DO270" s="12" t="s">
        <v>213</v>
      </c>
      <c r="DP270" s="12" t="s">
        <v>213</v>
      </c>
      <c r="DQ270" s="12" t="s">
        <v>213</v>
      </c>
      <c r="DR270" s="12" t="s">
        <v>73</v>
      </c>
      <c r="DS270" s="12" t="s">
        <v>213</v>
      </c>
      <c r="DT270" s="12" t="s">
        <v>73</v>
      </c>
      <c r="DU270" s="25"/>
      <c r="DV270" s="11" t="s">
        <v>4637</v>
      </c>
      <c r="DW270" s="11" t="s">
        <v>4622</v>
      </c>
      <c r="DX270" s="13" t="s">
        <v>10282</v>
      </c>
      <c r="DY270" s="12" t="s">
        <v>9037</v>
      </c>
      <c r="DZ270" s="12" t="s">
        <v>9038</v>
      </c>
      <c r="EA270" s="14" t="s">
        <v>63</v>
      </c>
      <c r="EB270" s="14">
        <v>45157</v>
      </c>
      <c r="EC270" s="14">
        <v>45346</v>
      </c>
      <c r="ED270" s="14">
        <v>45346</v>
      </c>
      <c r="EE270" s="136" t="b">
        <f>Table4[[#This Row],[Laatst gewijzigd op]]=Table4[[#This Row],[LastModifiedOn21]]</f>
        <v>1</v>
      </c>
      <c r="EF270" s="97"/>
    </row>
    <row r="271" spans="1:136" s="15" customFormat="1" ht="12.75" customHeight="1">
      <c r="A271" s="96">
        <v>269</v>
      </c>
      <c r="B271" s="44" t="s">
        <v>4639</v>
      </c>
      <c r="C271" s="44" t="s">
        <v>4640</v>
      </c>
      <c r="D271" s="44" t="b">
        <f t="shared" si="112"/>
        <v>0</v>
      </c>
      <c r="E271" s="44" t="s">
        <v>4641</v>
      </c>
      <c r="F271" s="44" t="s">
        <v>4642</v>
      </c>
      <c r="G271" s="44" t="s">
        <v>4642</v>
      </c>
      <c r="H271" s="44" t="b">
        <f t="shared" si="113"/>
        <v>1</v>
      </c>
      <c r="I271" s="11" t="s">
        <v>4643</v>
      </c>
      <c r="J271" s="12">
        <v>1734</v>
      </c>
      <c r="K271" s="12">
        <v>1244</v>
      </c>
      <c r="L271" s="13" t="s">
        <v>4644</v>
      </c>
      <c r="M271" s="13" t="s">
        <v>8858</v>
      </c>
      <c r="N271" s="13" t="s">
        <v>8859</v>
      </c>
      <c r="O271" s="13" t="s">
        <v>4585</v>
      </c>
      <c r="P271" s="25"/>
      <c r="Q271" s="11" t="s">
        <v>4645</v>
      </c>
      <c r="R271" s="11" t="s">
        <v>4645</v>
      </c>
      <c r="S271" s="11" t="b">
        <f t="shared" si="114"/>
        <v>1</v>
      </c>
      <c r="T271" s="11" t="s">
        <v>4646</v>
      </c>
      <c r="U271" s="11" t="s">
        <v>4647</v>
      </c>
      <c r="V271" s="11" t="s">
        <v>4647</v>
      </c>
      <c r="W271" s="11" t="b">
        <f t="shared" si="115"/>
        <v>1</v>
      </c>
      <c r="X271" s="11" t="s">
        <v>4648</v>
      </c>
      <c r="Y271" s="11" t="s">
        <v>4648</v>
      </c>
      <c r="Z271" s="11" t="b">
        <f t="shared" si="116"/>
        <v>1</v>
      </c>
      <c r="AA271" s="11" t="s">
        <v>4648</v>
      </c>
      <c r="AB271" s="11" t="s">
        <v>4649</v>
      </c>
      <c r="AC271" s="11" t="s">
        <v>4649</v>
      </c>
      <c r="AD271" s="11" t="b">
        <f t="shared" si="117"/>
        <v>1</v>
      </c>
      <c r="AE271" s="11"/>
      <c r="AF271" s="11" t="s">
        <v>4650</v>
      </c>
      <c r="AG271" s="11" t="b">
        <f t="shared" si="118"/>
        <v>0</v>
      </c>
      <c r="AH271" s="11" t="s">
        <v>10283</v>
      </c>
      <c r="AI271" s="11" t="s">
        <v>4651</v>
      </c>
      <c r="AJ271" s="11" t="s">
        <v>4652</v>
      </c>
      <c r="AK271" s="11" t="b">
        <f t="shared" si="119"/>
        <v>0</v>
      </c>
      <c r="AL271" s="11" t="s">
        <v>10284</v>
      </c>
      <c r="AM271" s="11" t="s">
        <v>4653</v>
      </c>
      <c r="AN271" s="11" t="b">
        <f t="shared" si="120"/>
        <v>0</v>
      </c>
      <c r="AO271" s="11" t="s">
        <v>10285</v>
      </c>
      <c r="AP271" s="11" t="s">
        <v>10286</v>
      </c>
      <c r="AQ271" s="11" t="s">
        <v>10287</v>
      </c>
      <c r="AR271" s="11" t="b">
        <f t="shared" si="121"/>
        <v>0</v>
      </c>
      <c r="AS271" s="11" t="s">
        <v>62</v>
      </c>
      <c r="AT271" s="11"/>
      <c r="AU271" s="11"/>
      <c r="AV271" s="11"/>
      <c r="AW271" s="11"/>
      <c r="AX271" s="12" t="s">
        <v>62</v>
      </c>
      <c r="AY271" s="11" t="s">
        <v>10288</v>
      </c>
      <c r="AZ271" s="12" t="s">
        <v>63</v>
      </c>
      <c r="BA271" s="12" t="b">
        <f t="shared" si="122"/>
        <v>0</v>
      </c>
      <c r="BB271" s="12" t="s">
        <v>63</v>
      </c>
      <c r="BC271" s="11" t="s">
        <v>10289</v>
      </c>
      <c r="BD271" s="12" t="s">
        <v>63</v>
      </c>
      <c r="BE271" s="12" t="b">
        <f t="shared" si="123"/>
        <v>0</v>
      </c>
      <c r="BF271" s="13" t="s">
        <v>4655</v>
      </c>
      <c r="BG271" s="13" t="s">
        <v>4656</v>
      </c>
      <c r="BH271" s="11" t="s">
        <v>203</v>
      </c>
      <c r="BI271" s="11" t="s">
        <v>203</v>
      </c>
      <c r="BJ271" s="11" t="b">
        <f t="shared" si="124"/>
        <v>1</v>
      </c>
      <c r="BK271" s="11" t="s">
        <v>4596</v>
      </c>
      <c r="BL271" s="11" t="s">
        <v>4596</v>
      </c>
      <c r="BM271" s="11" t="b">
        <f t="shared" si="125"/>
        <v>1</v>
      </c>
      <c r="BN271" s="11" t="s">
        <v>4335</v>
      </c>
      <c r="BO271" s="11" t="s">
        <v>4336</v>
      </c>
      <c r="BP271" s="11" t="s">
        <v>4336</v>
      </c>
      <c r="BQ271" s="11" t="b">
        <f t="shared" si="126"/>
        <v>1</v>
      </c>
      <c r="BR271" s="11" t="s">
        <v>254</v>
      </c>
      <c r="BS271" s="11" t="s">
        <v>254</v>
      </c>
      <c r="BT271" s="11" t="b">
        <f t="shared" si="127"/>
        <v>1</v>
      </c>
      <c r="BU271" s="12" t="s">
        <v>63</v>
      </c>
      <c r="BV271" s="12" t="s">
        <v>63</v>
      </c>
      <c r="BW271" s="12" t="b">
        <f t="shared" si="128"/>
        <v>1</v>
      </c>
      <c r="BX271" s="12" t="s">
        <v>63</v>
      </c>
      <c r="BY271" s="12" t="s">
        <v>63</v>
      </c>
      <c r="BZ271" s="12" t="s">
        <v>63</v>
      </c>
      <c r="CA271" s="12" t="b">
        <f t="shared" si="129"/>
        <v>1</v>
      </c>
      <c r="CB271" s="11" t="s">
        <v>254</v>
      </c>
      <c r="CC271" s="11" t="s">
        <v>254</v>
      </c>
      <c r="CD271" s="11" t="b">
        <f t="shared" si="130"/>
        <v>1</v>
      </c>
      <c r="CE271" s="12" t="s">
        <v>63</v>
      </c>
      <c r="CF271" s="12" t="s">
        <v>63</v>
      </c>
      <c r="CG271" s="12" t="b">
        <f t="shared" si="131"/>
        <v>1</v>
      </c>
      <c r="CH271" s="12" t="s">
        <v>63</v>
      </c>
      <c r="CI271" s="12" t="s">
        <v>63</v>
      </c>
      <c r="CJ271" s="12" t="s">
        <v>63</v>
      </c>
      <c r="CK271" s="12" t="b">
        <f t="shared" si="132"/>
        <v>1</v>
      </c>
      <c r="CL271" s="25"/>
      <c r="CM271" s="11" t="s">
        <v>1128</v>
      </c>
      <c r="CN271" s="11" t="s">
        <v>1309</v>
      </c>
      <c r="CO271" s="11" t="b">
        <f t="shared" si="133"/>
        <v>0</v>
      </c>
      <c r="CP271" s="12" t="s">
        <v>63</v>
      </c>
      <c r="CQ271" s="12" t="s">
        <v>63</v>
      </c>
      <c r="CR271" s="12" t="b">
        <f t="shared" si="134"/>
        <v>1</v>
      </c>
      <c r="CS271" s="11" t="b">
        <v>0</v>
      </c>
      <c r="CT271" s="11" t="s">
        <v>280</v>
      </c>
      <c r="CU271" s="11" t="b">
        <f t="shared" si="135"/>
        <v>0</v>
      </c>
      <c r="CV271" s="12" t="s">
        <v>1130</v>
      </c>
      <c r="CW271" s="12" t="s">
        <v>63</v>
      </c>
      <c r="CX271" s="12" t="b">
        <f t="shared" si="136"/>
        <v>0</v>
      </c>
      <c r="CY271" s="25"/>
      <c r="CZ271" s="11" t="s">
        <v>71</v>
      </c>
      <c r="DA271" s="11" t="s">
        <v>71</v>
      </c>
      <c r="DB271" s="11" t="b">
        <f t="shared" si="137"/>
        <v>1</v>
      </c>
      <c r="DC271" s="11" t="s">
        <v>72</v>
      </c>
      <c r="DD271" s="12" t="s">
        <v>73</v>
      </c>
      <c r="DE271" s="12" t="s">
        <v>73</v>
      </c>
      <c r="DF271" s="13" t="b">
        <f t="shared" si="138"/>
        <v>1</v>
      </c>
      <c r="DG271" s="12" t="s">
        <v>73</v>
      </c>
      <c r="DH271" s="12" t="s">
        <v>73</v>
      </c>
      <c r="DI271" s="12" t="b">
        <f t="shared" si="139"/>
        <v>1</v>
      </c>
      <c r="DJ271" s="12" t="s">
        <v>73</v>
      </c>
      <c r="DK271" s="12" t="s">
        <v>73</v>
      </c>
      <c r="DL271" s="12" t="s">
        <v>73</v>
      </c>
      <c r="DM271" s="12" t="s">
        <v>73</v>
      </c>
      <c r="DN271" s="12" t="s">
        <v>213</v>
      </c>
      <c r="DO271" s="12" t="s">
        <v>213</v>
      </c>
      <c r="DP271" s="12" t="s">
        <v>213</v>
      </c>
      <c r="DQ271" s="12" t="s">
        <v>213</v>
      </c>
      <c r="DR271" s="12" t="s">
        <v>73</v>
      </c>
      <c r="DS271" s="12" t="s">
        <v>213</v>
      </c>
      <c r="DT271" s="12" t="s">
        <v>73</v>
      </c>
      <c r="DU271" s="25"/>
      <c r="DV271" s="11" t="s">
        <v>4657</v>
      </c>
      <c r="DW271" s="11" t="s">
        <v>9216</v>
      </c>
      <c r="DX271" s="13" t="s">
        <v>10290</v>
      </c>
      <c r="DY271" s="12" t="s">
        <v>9037</v>
      </c>
      <c r="DZ271" s="12" t="s">
        <v>9038</v>
      </c>
      <c r="EA271" s="14" t="s">
        <v>63</v>
      </c>
      <c r="EB271" s="14">
        <v>45157</v>
      </c>
      <c r="EC271" s="14">
        <v>45346</v>
      </c>
      <c r="ED271" s="14">
        <v>45346</v>
      </c>
      <c r="EE271" s="136" t="b">
        <f>Table4[[#This Row],[Laatst gewijzigd op]]=Table4[[#This Row],[LastModifiedOn21]]</f>
        <v>1</v>
      </c>
      <c r="EF271" s="97"/>
    </row>
    <row r="272" spans="1:136" s="15" customFormat="1" ht="12.75" customHeight="1">
      <c r="A272" s="96">
        <v>270</v>
      </c>
      <c r="B272" s="44" t="s">
        <v>4659</v>
      </c>
      <c r="C272" s="44" t="s">
        <v>4659</v>
      </c>
      <c r="D272" s="44" t="b">
        <f t="shared" si="112"/>
        <v>1</v>
      </c>
      <c r="E272" s="44" t="s">
        <v>4660</v>
      </c>
      <c r="F272" s="44" t="s">
        <v>4661</v>
      </c>
      <c r="G272" s="44" t="s">
        <v>4661</v>
      </c>
      <c r="H272" s="44" t="b">
        <f t="shared" si="113"/>
        <v>1</v>
      </c>
      <c r="I272" s="11" t="s">
        <v>4662</v>
      </c>
      <c r="J272" s="12">
        <v>1735</v>
      </c>
      <c r="K272" s="12">
        <v>1244</v>
      </c>
      <c r="L272" s="13" t="s">
        <v>4663</v>
      </c>
      <c r="M272" s="13" t="s">
        <v>8858</v>
      </c>
      <c r="N272" s="13" t="s">
        <v>8859</v>
      </c>
      <c r="O272" s="13" t="s">
        <v>4585</v>
      </c>
      <c r="P272" s="25"/>
      <c r="Q272" s="11" t="s">
        <v>2117</v>
      </c>
      <c r="R272" s="11" t="s">
        <v>2117</v>
      </c>
      <c r="S272" s="11" t="b">
        <f t="shared" si="114"/>
        <v>1</v>
      </c>
      <c r="T272" s="11" t="s">
        <v>2225</v>
      </c>
      <c r="U272" s="11" t="s">
        <v>2119</v>
      </c>
      <c r="V272" s="11" t="s">
        <v>2119</v>
      </c>
      <c r="W272" s="11" t="b">
        <f t="shared" si="115"/>
        <v>1</v>
      </c>
      <c r="X272" s="11" t="s">
        <v>2226</v>
      </c>
      <c r="Y272" s="11" t="s">
        <v>2226</v>
      </c>
      <c r="Z272" s="11" t="b">
        <f t="shared" si="116"/>
        <v>1</v>
      </c>
      <c r="AA272" s="11" t="s">
        <v>2226</v>
      </c>
      <c r="AB272" s="11" t="s">
        <v>2226</v>
      </c>
      <c r="AC272" s="11" t="s">
        <v>2226</v>
      </c>
      <c r="AD272" s="11" t="b">
        <f t="shared" si="117"/>
        <v>1</v>
      </c>
      <c r="AE272" s="11"/>
      <c r="AF272" s="11" t="s">
        <v>4664</v>
      </c>
      <c r="AG272" s="11" t="b">
        <f t="shared" si="118"/>
        <v>0</v>
      </c>
      <c r="AH272" s="11" t="s">
        <v>4665</v>
      </c>
      <c r="AI272" s="11" t="s">
        <v>4666</v>
      </c>
      <c r="AJ272" s="11" t="s">
        <v>4666</v>
      </c>
      <c r="AK272" s="11" t="b">
        <f t="shared" si="119"/>
        <v>1</v>
      </c>
      <c r="AL272" s="11" t="s">
        <v>9121</v>
      </c>
      <c r="AM272" s="11" t="s">
        <v>63</v>
      </c>
      <c r="AN272" s="11" t="b">
        <f t="shared" si="120"/>
        <v>0</v>
      </c>
      <c r="AO272" s="11" t="s">
        <v>9122</v>
      </c>
      <c r="AP272" s="11" t="s">
        <v>9123</v>
      </c>
      <c r="AQ272" s="11" t="s">
        <v>63</v>
      </c>
      <c r="AR272" s="11" t="b">
        <f t="shared" si="121"/>
        <v>0</v>
      </c>
      <c r="AS272" s="11" t="s">
        <v>62</v>
      </c>
      <c r="AT272" s="11"/>
      <c r="AU272" s="11"/>
      <c r="AV272" s="11"/>
      <c r="AW272" s="11"/>
      <c r="AX272" s="12" t="s">
        <v>62</v>
      </c>
      <c r="AY272" s="11" t="s">
        <v>10291</v>
      </c>
      <c r="AZ272" s="12" t="s">
        <v>63</v>
      </c>
      <c r="BA272" s="12" t="b">
        <f t="shared" si="122"/>
        <v>0</v>
      </c>
      <c r="BB272" s="12" t="s">
        <v>63</v>
      </c>
      <c r="BC272" s="11" t="s">
        <v>10292</v>
      </c>
      <c r="BD272" s="12" t="s">
        <v>63</v>
      </c>
      <c r="BE272" s="12" t="b">
        <f t="shared" si="123"/>
        <v>0</v>
      </c>
      <c r="BF272" s="13" t="s">
        <v>4667</v>
      </c>
      <c r="BG272" s="13" t="s">
        <v>4668</v>
      </c>
      <c r="BH272" s="11" t="s">
        <v>203</v>
      </c>
      <c r="BI272" s="11" t="s">
        <v>203</v>
      </c>
      <c r="BJ272" s="11" t="b">
        <f t="shared" si="124"/>
        <v>1</v>
      </c>
      <c r="BK272" s="11" t="s">
        <v>4669</v>
      </c>
      <c r="BL272" s="11" t="s">
        <v>4669</v>
      </c>
      <c r="BM272" s="11" t="b">
        <f t="shared" si="125"/>
        <v>1</v>
      </c>
      <c r="BN272" s="11" t="s">
        <v>4670</v>
      </c>
      <c r="BO272" s="11" t="s">
        <v>4671</v>
      </c>
      <c r="BP272" s="11" t="s">
        <v>4672</v>
      </c>
      <c r="BQ272" s="11" t="b">
        <f t="shared" si="126"/>
        <v>0</v>
      </c>
      <c r="BR272" s="11" t="s">
        <v>203</v>
      </c>
      <c r="BS272" s="11" t="s">
        <v>203</v>
      </c>
      <c r="BT272" s="11" t="b">
        <f t="shared" si="127"/>
        <v>1</v>
      </c>
      <c r="BU272" s="11" t="s">
        <v>4673</v>
      </c>
      <c r="BV272" s="12" t="s">
        <v>4673</v>
      </c>
      <c r="BW272" s="12" t="b">
        <f t="shared" si="128"/>
        <v>1</v>
      </c>
      <c r="BX272" s="11" t="s">
        <v>4670</v>
      </c>
      <c r="BY272" s="11" t="s">
        <v>4674</v>
      </c>
      <c r="BZ272" s="12" t="s">
        <v>4675</v>
      </c>
      <c r="CA272" s="12" t="b">
        <f t="shared" si="129"/>
        <v>0</v>
      </c>
      <c r="CB272" s="11" t="s">
        <v>203</v>
      </c>
      <c r="CC272" s="11" t="s">
        <v>203</v>
      </c>
      <c r="CD272" s="11" t="b">
        <f t="shared" si="130"/>
        <v>1</v>
      </c>
      <c r="CE272" s="11" t="s">
        <v>4676</v>
      </c>
      <c r="CF272" s="12" t="s">
        <v>4676</v>
      </c>
      <c r="CG272" s="12" t="b">
        <f t="shared" si="131"/>
        <v>1</v>
      </c>
      <c r="CH272" s="11" t="s">
        <v>4670</v>
      </c>
      <c r="CI272" s="11" t="s">
        <v>4674</v>
      </c>
      <c r="CJ272" s="12" t="s">
        <v>4675</v>
      </c>
      <c r="CK272" s="12" t="b">
        <f t="shared" si="132"/>
        <v>0</v>
      </c>
      <c r="CL272" s="25"/>
      <c r="CM272" s="11" t="s">
        <v>135</v>
      </c>
      <c r="CN272" s="11" t="s">
        <v>8917</v>
      </c>
      <c r="CO272" s="11" t="b">
        <f t="shared" si="133"/>
        <v>0</v>
      </c>
      <c r="CP272" s="11" t="s">
        <v>4677</v>
      </c>
      <c r="CQ272" s="12" t="s">
        <v>1327</v>
      </c>
      <c r="CR272" s="12" t="b">
        <f t="shared" si="134"/>
        <v>0</v>
      </c>
      <c r="CS272" s="11" t="b">
        <v>0</v>
      </c>
      <c r="CT272" s="11" t="s">
        <v>114</v>
      </c>
      <c r="CU272" s="11" t="b">
        <f t="shared" si="135"/>
        <v>1</v>
      </c>
      <c r="CV272" s="12" t="s">
        <v>63</v>
      </c>
      <c r="CW272" s="12" t="s">
        <v>63</v>
      </c>
      <c r="CX272" s="12" t="b">
        <f t="shared" si="136"/>
        <v>1</v>
      </c>
      <c r="CY272" s="25"/>
      <c r="CZ272" s="11" t="s">
        <v>71</v>
      </c>
      <c r="DA272" s="11" t="s">
        <v>71</v>
      </c>
      <c r="DB272" s="11" t="b">
        <f t="shared" si="137"/>
        <v>1</v>
      </c>
      <c r="DC272" s="11" t="s">
        <v>72</v>
      </c>
      <c r="DD272" s="12" t="s">
        <v>73</v>
      </c>
      <c r="DE272" s="12" t="s">
        <v>73</v>
      </c>
      <c r="DF272" s="13" t="b">
        <f t="shared" si="138"/>
        <v>1</v>
      </c>
      <c r="DG272" s="12" t="s">
        <v>73</v>
      </c>
      <c r="DH272" s="12" t="s">
        <v>73</v>
      </c>
      <c r="DI272" s="12" t="b">
        <f t="shared" si="139"/>
        <v>1</v>
      </c>
      <c r="DJ272" s="12" t="s">
        <v>73</v>
      </c>
      <c r="DK272" s="12" t="s">
        <v>73</v>
      </c>
      <c r="DL272" s="12" t="s">
        <v>73</v>
      </c>
      <c r="DM272" s="12" t="s">
        <v>73</v>
      </c>
      <c r="DN272" s="12" t="s">
        <v>213</v>
      </c>
      <c r="DO272" s="12" t="s">
        <v>213</v>
      </c>
      <c r="DP272" s="12" t="s">
        <v>213</v>
      </c>
      <c r="DQ272" s="12" t="s">
        <v>213</v>
      </c>
      <c r="DR272" s="12" t="s">
        <v>73</v>
      </c>
      <c r="DS272" s="12" t="s">
        <v>213</v>
      </c>
      <c r="DT272" s="12" t="s">
        <v>73</v>
      </c>
      <c r="DU272" s="25"/>
      <c r="DV272" s="11" t="s">
        <v>4678</v>
      </c>
      <c r="DW272" s="11" t="s">
        <v>9324</v>
      </c>
      <c r="DX272" s="13" t="s">
        <v>10293</v>
      </c>
      <c r="DY272" s="12" t="s">
        <v>9037</v>
      </c>
      <c r="DZ272" s="12" t="s">
        <v>9038</v>
      </c>
      <c r="EA272" s="14" t="s">
        <v>63</v>
      </c>
      <c r="EB272" s="14" t="s">
        <v>63</v>
      </c>
      <c r="EC272" s="14">
        <v>45346</v>
      </c>
      <c r="ED272" s="14">
        <v>45346</v>
      </c>
      <c r="EE272" s="136" t="b">
        <f>Table4[[#This Row],[Laatst gewijzigd op]]=Table4[[#This Row],[LastModifiedOn21]]</f>
        <v>1</v>
      </c>
      <c r="EF272" s="97"/>
    </row>
    <row r="273" spans="1:136" s="15" customFormat="1" ht="12.75" customHeight="1">
      <c r="A273" s="96">
        <v>271</v>
      </c>
      <c r="B273" s="44" t="s">
        <v>4680</v>
      </c>
      <c r="C273" s="44" t="s">
        <v>4680</v>
      </c>
      <c r="D273" s="44" t="b">
        <f t="shared" si="112"/>
        <v>1</v>
      </c>
      <c r="E273" s="44" t="s">
        <v>4681</v>
      </c>
      <c r="F273" s="44" t="s">
        <v>4682</v>
      </c>
      <c r="G273" s="44" t="s">
        <v>4682</v>
      </c>
      <c r="H273" s="44" t="b">
        <f t="shared" si="113"/>
        <v>1</v>
      </c>
      <c r="I273" s="11" t="s">
        <v>4683</v>
      </c>
      <c r="J273" s="12">
        <v>1731</v>
      </c>
      <c r="K273" s="12">
        <v>1242</v>
      </c>
      <c r="L273" s="13" t="s">
        <v>4684</v>
      </c>
      <c r="M273" s="13" t="s">
        <v>8858</v>
      </c>
      <c r="N273" s="13" t="s">
        <v>8859</v>
      </c>
      <c r="O273" s="13" t="s">
        <v>4585</v>
      </c>
      <c r="P273" s="25"/>
      <c r="Q273" s="11" t="s">
        <v>4685</v>
      </c>
      <c r="R273" s="11" t="s">
        <v>4685</v>
      </c>
      <c r="S273" s="11" t="b">
        <f t="shared" si="114"/>
        <v>1</v>
      </c>
      <c r="T273" s="11" t="s">
        <v>4686</v>
      </c>
      <c r="U273" s="11" t="s">
        <v>4687</v>
      </c>
      <c r="V273" s="11" t="s">
        <v>4687</v>
      </c>
      <c r="W273" s="11" t="b">
        <f t="shared" si="115"/>
        <v>1</v>
      </c>
      <c r="X273" s="11" t="s">
        <v>4688</v>
      </c>
      <c r="Y273" s="11" t="s">
        <v>4688</v>
      </c>
      <c r="Z273" s="11" t="b">
        <f t="shared" si="116"/>
        <v>1</v>
      </c>
      <c r="AA273" s="23" t="s">
        <v>4689</v>
      </c>
      <c r="AB273" s="11" t="s">
        <v>4689</v>
      </c>
      <c r="AC273" s="11" t="s">
        <v>4689</v>
      </c>
      <c r="AD273" s="11" t="b">
        <f t="shared" si="117"/>
        <v>1</v>
      </c>
      <c r="AE273" s="11" t="s">
        <v>10294</v>
      </c>
      <c r="AF273" s="11" t="s">
        <v>4690</v>
      </c>
      <c r="AG273" s="11" t="b">
        <f t="shared" si="118"/>
        <v>0</v>
      </c>
      <c r="AH273" s="11" t="s">
        <v>4691</v>
      </c>
      <c r="AI273" s="11" t="s">
        <v>4692</v>
      </c>
      <c r="AJ273" s="11" t="s">
        <v>4692</v>
      </c>
      <c r="AK273" s="11" t="b">
        <f t="shared" si="119"/>
        <v>1</v>
      </c>
      <c r="AL273" s="11" t="s">
        <v>10295</v>
      </c>
      <c r="AM273" s="11" t="s">
        <v>10296</v>
      </c>
      <c r="AN273" s="11" t="b">
        <f t="shared" si="120"/>
        <v>0</v>
      </c>
      <c r="AO273" s="11" t="s">
        <v>10297</v>
      </c>
      <c r="AP273" s="11" t="s">
        <v>10298</v>
      </c>
      <c r="AQ273" s="11" t="s">
        <v>10299</v>
      </c>
      <c r="AR273" s="11" t="b">
        <f t="shared" si="121"/>
        <v>0</v>
      </c>
      <c r="AS273" s="11" t="s">
        <v>62</v>
      </c>
      <c r="AT273" s="11"/>
      <c r="AU273" s="11"/>
      <c r="AV273" s="11"/>
      <c r="AW273" s="11"/>
      <c r="AX273" s="12" t="s">
        <v>62</v>
      </c>
      <c r="AY273" s="11" t="s">
        <v>10300</v>
      </c>
      <c r="AZ273" s="12" t="s">
        <v>63</v>
      </c>
      <c r="BA273" s="12" t="b">
        <f t="shared" si="122"/>
        <v>0</v>
      </c>
      <c r="BB273" s="12" t="s">
        <v>63</v>
      </c>
      <c r="BC273" s="11" t="s">
        <v>10301</v>
      </c>
      <c r="BD273" s="12" t="s">
        <v>63</v>
      </c>
      <c r="BE273" s="12" t="b">
        <f t="shared" si="123"/>
        <v>0</v>
      </c>
      <c r="BF273" s="13" t="s">
        <v>4694</v>
      </c>
      <c r="BG273" s="13" t="s">
        <v>63</v>
      </c>
      <c r="BH273" s="11" t="s">
        <v>203</v>
      </c>
      <c r="BI273" s="11" t="s">
        <v>203</v>
      </c>
      <c r="BJ273" s="11" t="b">
        <f t="shared" si="124"/>
        <v>1</v>
      </c>
      <c r="BK273" s="11" t="s">
        <v>4695</v>
      </c>
      <c r="BL273" s="11" t="s">
        <v>4695</v>
      </c>
      <c r="BM273" s="11" t="b">
        <f t="shared" si="125"/>
        <v>1</v>
      </c>
      <c r="BN273" s="11" t="s">
        <v>4263</v>
      </c>
      <c r="BO273" s="11" t="s">
        <v>4264</v>
      </c>
      <c r="BP273" s="11" t="s">
        <v>4264</v>
      </c>
      <c r="BQ273" s="11" t="b">
        <f t="shared" si="126"/>
        <v>1</v>
      </c>
      <c r="BR273" s="11" t="s">
        <v>254</v>
      </c>
      <c r="BS273" s="11" t="s">
        <v>254</v>
      </c>
      <c r="BT273" s="11" t="b">
        <f t="shared" si="127"/>
        <v>1</v>
      </c>
      <c r="BU273" s="12" t="s">
        <v>63</v>
      </c>
      <c r="BV273" s="12" t="s">
        <v>63</v>
      </c>
      <c r="BW273" s="12" t="b">
        <f t="shared" si="128"/>
        <v>1</v>
      </c>
      <c r="BX273" s="12" t="s">
        <v>63</v>
      </c>
      <c r="BY273" s="12" t="s">
        <v>63</v>
      </c>
      <c r="BZ273" s="12" t="s">
        <v>63</v>
      </c>
      <c r="CA273" s="12" t="b">
        <f t="shared" si="129"/>
        <v>1</v>
      </c>
      <c r="CB273" s="11" t="s">
        <v>254</v>
      </c>
      <c r="CC273" s="11" t="s">
        <v>254</v>
      </c>
      <c r="CD273" s="11" t="b">
        <f t="shared" si="130"/>
        <v>1</v>
      </c>
      <c r="CE273" s="12" t="s">
        <v>63</v>
      </c>
      <c r="CF273" s="12" t="s">
        <v>63</v>
      </c>
      <c r="CG273" s="12" t="b">
        <f t="shared" si="131"/>
        <v>1</v>
      </c>
      <c r="CH273" s="12" t="s">
        <v>63</v>
      </c>
      <c r="CI273" s="12" t="s">
        <v>63</v>
      </c>
      <c r="CJ273" s="12" t="s">
        <v>63</v>
      </c>
      <c r="CK273" s="12" t="b">
        <f t="shared" si="132"/>
        <v>1</v>
      </c>
      <c r="CL273" s="25"/>
      <c r="CM273" s="11" t="s">
        <v>1128</v>
      </c>
      <c r="CN273" s="11" t="s">
        <v>1128</v>
      </c>
      <c r="CO273" s="11" t="b">
        <f t="shared" si="133"/>
        <v>1</v>
      </c>
      <c r="CP273" s="12" t="s">
        <v>63</v>
      </c>
      <c r="CQ273" s="12" t="s">
        <v>63</v>
      </c>
      <c r="CR273" s="12" t="b">
        <f t="shared" si="134"/>
        <v>1</v>
      </c>
      <c r="CS273" s="11" t="b">
        <v>0</v>
      </c>
      <c r="CT273" s="11" t="s">
        <v>69</v>
      </c>
      <c r="CU273" s="11" t="b">
        <f t="shared" si="135"/>
        <v>1</v>
      </c>
      <c r="CV273" s="12" t="s">
        <v>1130</v>
      </c>
      <c r="CW273" s="12" t="s">
        <v>63</v>
      </c>
      <c r="CX273" s="12" t="b">
        <f t="shared" si="136"/>
        <v>0</v>
      </c>
      <c r="CY273" s="25"/>
      <c r="CZ273" s="11" t="s">
        <v>71</v>
      </c>
      <c r="DA273" s="11" t="s">
        <v>71</v>
      </c>
      <c r="DB273" s="11" t="b">
        <f t="shared" si="137"/>
        <v>1</v>
      </c>
      <c r="DC273" s="11" t="s">
        <v>72</v>
      </c>
      <c r="DD273" s="12" t="s">
        <v>73</v>
      </c>
      <c r="DE273" s="12" t="s">
        <v>73</v>
      </c>
      <c r="DF273" s="13" t="b">
        <f t="shared" si="138"/>
        <v>1</v>
      </c>
      <c r="DG273" s="12" t="s">
        <v>73</v>
      </c>
      <c r="DH273" s="12" t="s">
        <v>73</v>
      </c>
      <c r="DI273" s="12" t="b">
        <f t="shared" si="139"/>
        <v>1</v>
      </c>
      <c r="DJ273" s="12" t="s">
        <v>73</v>
      </c>
      <c r="DK273" s="12" t="s">
        <v>73</v>
      </c>
      <c r="DL273" s="12" t="s">
        <v>73</v>
      </c>
      <c r="DM273" s="12" t="s">
        <v>73</v>
      </c>
      <c r="DN273" s="12" t="s">
        <v>213</v>
      </c>
      <c r="DO273" s="12" t="s">
        <v>213</v>
      </c>
      <c r="DP273" s="12" t="s">
        <v>213</v>
      </c>
      <c r="DQ273" s="12" t="s">
        <v>213</v>
      </c>
      <c r="DR273" s="12" t="s">
        <v>73</v>
      </c>
      <c r="DS273" s="12" t="s">
        <v>213</v>
      </c>
      <c r="DT273" s="12" t="s">
        <v>73</v>
      </c>
      <c r="DU273" s="25"/>
      <c r="DV273" s="11" t="s">
        <v>4696</v>
      </c>
      <c r="DW273" s="11" t="s">
        <v>4683</v>
      </c>
      <c r="DX273" s="13" t="s">
        <v>10302</v>
      </c>
      <c r="DY273" s="12" t="s">
        <v>9037</v>
      </c>
      <c r="DZ273" s="12" t="s">
        <v>9038</v>
      </c>
      <c r="EA273" s="14" t="s">
        <v>63</v>
      </c>
      <c r="EB273" s="14">
        <v>44702</v>
      </c>
      <c r="EC273" s="14">
        <v>45346</v>
      </c>
      <c r="ED273" s="14">
        <v>45346</v>
      </c>
      <c r="EE273" s="136" t="b">
        <f>Table4[[#This Row],[Laatst gewijzigd op]]=Table4[[#This Row],[LastModifiedOn21]]</f>
        <v>1</v>
      </c>
      <c r="EF273" s="97"/>
    </row>
    <row r="274" spans="1:136" s="15" customFormat="1" ht="12.75" customHeight="1">
      <c r="A274" s="96">
        <v>272</v>
      </c>
      <c r="B274" s="44" t="s">
        <v>4698</v>
      </c>
      <c r="C274" s="44" t="s">
        <v>4698</v>
      </c>
      <c r="D274" s="44" t="b">
        <f t="shared" si="112"/>
        <v>1</v>
      </c>
      <c r="E274" s="44" t="s">
        <v>4699</v>
      </c>
      <c r="F274" s="44" t="s">
        <v>4700</v>
      </c>
      <c r="G274" s="44" t="s">
        <v>4700</v>
      </c>
      <c r="H274" s="44" t="b">
        <f t="shared" si="113"/>
        <v>1</v>
      </c>
      <c r="I274" s="11" t="s">
        <v>4701</v>
      </c>
      <c r="J274" s="12">
        <v>1736</v>
      </c>
      <c r="K274" s="12">
        <v>4173</v>
      </c>
      <c r="L274" s="13" t="s">
        <v>4702</v>
      </c>
      <c r="M274" s="13" t="s">
        <v>8858</v>
      </c>
      <c r="N274" s="13" t="s">
        <v>8859</v>
      </c>
      <c r="O274" s="13" t="s">
        <v>4585</v>
      </c>
      <c r="P274" s="25"/>
      <c r="Q274" s="11" t="s">
        <v>10303</v>
      </c>
      <c r="R274" s="11" t="s">
        <v>10304</v>
      </c>
      <c r="S274" s="11" t="b">
        <f t="shared" si="114"/>
        <v>0</v>
      </c>
      <c r="T274" s="11" t="s">
        <v>10305</v>
      </c>
      <c r="U274" s="11" t="s">
        <v>10306</v>
      </c>
      <c r="V274" s="11" t="s">
        <v>10306</v>
      </c>
      <c r="W274" s="11" t="b">
        <f t="shared" si="115"/>
        <v>1</v>
      </c>
      <c r="X274" s="11" t="s">
        <v>4704</v>
      </c>
      <c r="Y274" s="11" t="s">
        <v>4704</v>
      </c>
      <c r="Z274" s="11" t="b">
        <f t="shared" si="116"/>
        <v>1</v>
      </c>
      <c r="AA274" s="11" t="s">
        <v>4705</v>
      </c>
      <c r="AB274" s="11" t="s">
        <v>4704</v>
      </c>
      <c r="AC274" s="11" t="s">
        <v>4704</v>
      </c>
      <c r="AD274" s="11" t="b">
        <f t="shared" si="117"/>
        <v>1</v>
      </c>
      <c r="AE274" s="23"/>
      <c r="AF274" s="11" t="s">
        <v>4706</v>
      </c>
      <c r="AG274" s="11" t="b">
        <f t="shared" si="118"/>
        <v>0</v>
      </c>
      <c r="AH274" s="23" t="s">
        <v>4707</v>
      </c>
      <c r="AI274" s="23" t="s">
        <v>4708</v>
      </c>
      <c r="AJ274" s="11" t="s">
        <v>10307</v>
      </c>
      <c r="AK274" s="11" t="b">
        <f t="shared" si="119"/>
        <v>0</v>
      </c>
      <c r="AL274" s="11" t="s">
        <v>9121</v>
      </c>
      <c r="AM274" s="11" t="s">
        <v>63</v>
      </c>
      <c r="AN274" s="11" t="b">
        <f t="shared" si="120"/>
        <v>0</v>
      </c>
      <c r="AO274" s="11" t="s">
        <v>9122</v>
      </c>
      <c r="AP274" s="11" t="s">
        <v>9123</v>
      </c>
      <c r="AQ274" s="11" t="s">
        <v>63</v>
      </c>
      <c r="AR274" s="11" t="b">
        <f t="shared" si="121"/>
        <v>0</v>
      </c>
      <c r="AS274" s="11" t="s">
        <v>62</v>
      </c>
      <c r="AT274" s="11"/>
      <c r="AU274" s="11"/>
      <c r="AV274" s="11"/>
      <c r="AW274" s="12"/>
      <c r="AX274" s="12" t="s">
        <v>62</v>
      </c>
      <c r="AY274" s="12" t="s">
        <v>63</v>
      </c>
      <c r="AZ274" s="12" t="s">
        <v>63</v>
      </c>
      <c r="BA274" s="12" t="b">
        <f t="shared" si="122"/>
        <v>1</v>
      </c>
      <c r="BB274" s="12" t="s">
        <v>63</v>
      </c>
      <c r="BC274" s="12" t="s">
        <v>63</v>
      </c>
      <c r="BD274" s="12" t="s">
        <v>63</v>
      </c>
      <c r="BE274" s="12" t="b">
        <f t="shared" si="123"/>
        <v>1</v>
      </c>
      <c r="BF274" s="13" t="s">
        <v>4709</v>
      </c>
      <c r="BG274" s="13" t="s">
        <v>63</v>
      </c>
      <c r="BH274" s="11" t="s">
        <v>254</v>
      </c>
      <c r="BI274" s="11" t="s">
        <v>254</v>
      </c>
      <c r="BJ274" s="11" t="b">
        <f t="shared" si="124"/>
        <v>1</v>
      </c>
      <c r="BK274" s="12" t="s">
        <v>63</v>
      </c>
      <c r="BL274" s="11" t="s">
        <v>63</v>
      </c>
      <c r="BM274" s="11" t="b">
        <f t="shared" si="125"/>
        <v>1</v>
      </c>
      <c r="BN274" s="12" t="s">
        <v>63</v>
      </c>
      <c r="BO274" s="12" t="s">
        <v>63</v>
      </c>
      <c r="BP274" s="11" t="s">
        <v>63</v>
      </c>
      <c r="BQ274" s="11" t="b">
        <f t="shared" si="126"/>
        <v>1</v>
      </c>
      <c r="BR274" s="11" t="s">
        <v>254</v>
      </c>
      <c r="BS274" s="11" t="s">
        <v>254</v>
      </c>
      <c r="BT274" s="11" t="b">
        <f t="shared" si="127"/>
        <v>1</v>
      </c>
      <c r="BU274" s="12" t="s">
        <v>63</v>
      </c>
      <c r="BV274" s="12" t="s">
        <v>63</v>
      </c>
      <c r="BW274" s="12" t="b">
        <f t="shared" si="128"/>
        <v>1</v>
      </c>
      <c r="BX274" s="12" t="s">
        <v>63</v>
      </c>
      <c r="BY274" s="12" t="s">
        <v>63</v>
      </c>
      <c r="BZ274" s="12" t="s">
        <v>63</v>
      </c>
      <c r="CA274" s="12" t="b">
        <f t="shared" si="129"/>
        <v>1</v>
      </c>
      <c r="CB274" s="11" t="s">
        <v>254</v>
      </c>
      <c r="CC274" s="11" t="s">
        <v>254</v>
      </c>
      <c r="CD274" s="11" t="b">
        <f t="shared" si="130"/>
        <v>1</v>
      </c>
      <c r="CE274" s="12" t="s">
        <v>63</v>
      </c>
      <c r="CF274" s="12" t="s">
        <v>63</v>
      </c>
      <c r="CG274" s="12" t="b">
        <f t="shared" si="131"/>
        <v>1</v>
      </c>
      <c r="CH274" s="12" t="s">
        <v>63</v>
      </c>
      <c r="CI274" s="12" t="s">
        <v>63</v>
      </c>
      <c r="CJ274" s="12" t="s">
        <v>63</v>
      </c>
      <c r="CK274" s="12" t="b">
        <f t="shared" si="132"/>
        <v>1</v>
      </c>
      <c r="CL274" s="25"/>
      <c r="CM274" s="11" t="s">
        <v>135</v>
      </c>
      <c r="CN274" s="11" t="s">
        <v>8917</v>
      </c>
      <c r="CO274" s="11" t="b">
        <f t="shared" si="133"/>
        <v>0</v>
      </c>
      <c r="CP274" s="11" t="s">
        <v>4283</v>
      </c>
      <c r="CQ274" s="12" t="s">
        <v>4284</v>
      </c>
      <c r="CR274" s="12" t="b">
        <f t="shared" si="134"/>
        <v>0</v>
      </c>
      <c r="CS274" s="11" t="b">
        <v>0</v>
      </c>
      <c r="CT274" s="11" t="s">
        <v>69</v>
      </c>
      <c r="CU274" s="11" t="b">
        <f t="shared" si="135"/>
        <v>1</v>
      </c>
      <c r="CV274" s="12" t="s">
        <v>63</v>
      </c>
      <c r="CW274" s="12" t="s">
        <v>63</v>
      </c>
      <c r="CX274" s="12" t="b">
        <f t="shared" si="136"/>
        <v>1</v>
      </c>
      <c r="CY274" s="25"/>
      <c r="CZ274" s="11" t="s">
        <v>71</v>
      </c>
      <c r="DA274" s="11" t="s">
        <v>71</v>
      </c>
      <c r="DB274" s="11" t="b">
        <f t="shared" si="137"/>
        <v>1</v>
      </c>
      <c r="DC274" s="11" t="s">
        <v>72</v>
      </c>
      <c r="DD274" s="12" t="s">
        <v>73</v>
      </c>
      <c r="DE274" s="12" t="s">
        <v>73</v>
      </c>
      <c r="DF274" s="13" t="b">
        <f t="shared" si="138"/>
        <v>1</v>
      </c>
      <c r="DG274" s="12" t="s">
        <v>73</v>
      </c>
      <c r="DH274" s="12" t="s">
        <v>73</v>
      </c>
      <c r="DI274" s="12" t="b">
        <f t="shared" si="139"/>
        <v>1</v>
      </c>
      <c r="DJ274" s="12" t="s">
        <v>73</v>
      </c>
      <c r="DK274" s="12" t="s">
        <v>73</v>
      </c>
      <c r="DL274" s="12" t="s">
        <v>73</v>
      </c>
      <c r="DM274" s="12" t="s">
        <v>73</v>
      </c>
      <c r="DN274" s="12" t="s">
        <v>213</v>
      </c>
      <c r="DO274" s="12" t="s">
        <v>213</v>
      </c>
      <c r="DP274" s="12" t="s">
        <v>213</v>
      </c>
      <c r="DQ274" s="12" t="s">
        <v>213</v>
      </c>
      <c r="DR274" s="12" t="s">
        <v>73</v>
      </c>
      <c r="DS274" s="12" t="s">
        <v>213</v>
      </c>
      <c r="DT274" s="12" t="s">
        <v>73</v>
      </c>
      <c r="DU274" s="25"/>
      <c r="DV274" s="11" t="s">
        <v>4711</v>
      </c>
      <c r="DW274" s="11" t="s">
        <v>4701</v>
      </c>
      <c r="DX274" s="13" t="s">
        <v>10308</v>
      </c>
      <c r="DY274" s="12" t="s">
        <v>9037</v>
      </c>
      <c r="DZ274" s="12" t="s">
        <v>9038</v>
      </c>
      <c r="EA274" s="14"/>
      <c r="EB274" s="14">
        <v>45346</v>
      </c>
      <c r="EC274" s="14">
        <v>45346</v>
      </c>
      <c r="ED274" s="14">
        <v>45346</v>
      </c>
      <c r="EE274" s="136" t="b">
        <f>Table4[[#This Row],[Laatst gewijzigd op]]=Table4[[#This Row],[LastModifiedOn21]]</f>
        <v>1</v>
      </c>
      <c r="EF274" s="97"/>
    </row>
    <row r="275" spans="1:136" s="15" customFormat="1" ht="12.75" customHeight="1">
      <c r="A275" s="96">
        <v>273</v>
      </c>
      <c r="B275" s="44" t="s">
        <v>4713</v>
      </c>
      <c r="C275" s="44" t="s">
        <v>4713</v>
      </c>
      <c r="D275" s="44" t="b">
        <f t="shared" si="112"/>
        <v>1</v>
      </c>
      <c r="E275" s="44" t="s">
        <v>4714</v>
      </c>
      <c r="F275" s="44" t="s">
        <v>4715</v>
      </c>
      <c r="G275" s="44" t="s">
        <v>4715</v>
      </c>
      <c r="H275" s="44" t="b">
        <f t="shared" si="113"/>
        <v>1</v>
      </c>
      <c r="I275" s="11" t="s">
        <v>4716</v>
      </c>
      <c r="J275" s="12">
        <v>1712</v>
      </c>
      <c r="K275" s="12">
        <v>1226</v>
      </c>
      <c r="L275" s="13" t="s">
        <v>4717</v>
      </c>
      <c r="M275" s="13" t="s">
        <v>8858</v>
      </c>
      <c r="N275" s="13" t="s">
        <v>8859</v>
      </c>
      <c r="O275" s="13" t="s">
        <v>4585</v>
      </c>
      <c r="P275" s="25"/>
      <c r="Q275" s="11" t="s">
        <v>4718</v>
      </c>
      <c r="R275" s="11" t="s">
        <v>4718</v>
      </c>
      <c r="S275" s="11" t="b">
        <f t="shared" si="114"/>
        <v>1</v>
      </c>
      <c r="T275" s="11" t="s">
        <v>4719</v>
      </c>
      <c r="U275" s="11" t="s">
        <v>4720</v>
      </c>
      <c r="V275" s="11" t="s">
        <v>4720</v>
      </c>
      <c r="W275" s="11" t="b">
        <f t="shared" si="115"/>
        <v>1</v>
      </c>
      <c r="X275" s="11" t="s">
        <v>4721</v>
      </c>
      <c r="Y275" s="11" t="s">
        <v>4721</v>
      </c>
      <c r="Z275" s="11" t="b">
        <f t="shared" si="116"/>
        <v>1</v>
      </c>
      <c r="AA275" s="11" t="s">
        <v>4722</v>
      </c>
      <c r="AB275" s="11" t="s">
        <v>4723</v>
      </c>
      <c r="AC275" s="11" t="s">
        <v>4723</v>
      </c>
      <c r="AD275" s="11" t="b">
        <f t="shared" si="117"/>
        <v>1</v>
      </c>
      <c r="AE275" s="11"/>
      <c r="AF275" s="11" t="s">
        <v>4724</v>
      </c>
      <c r="AG275" s="11" t="b">
        <f t="shared" si="118"/>
        <v>0</v>
      </c>
      <c r="AH275" s="11" t="s">
        <v>4725</v>
      </c>
      <c r="AI275" s="23" t="s">
        <v>4726</v>
      </c>
      <c r="AJ275" s="11" t="s">
        <v>4727</v>
      </c>
      <c r="AK275" s="11" t="b">
        <f t="shared" si="119"/>
        <v>0</v>
      </c>
      <c r="AL275" s="11" t="s">
        <v>9121</v>
      </c>
      <c r="AM275" s="11" t="s">
        <v>63</v>
      </c>
      <c r="AN275" s="11" t="b">
        <f t="shared" si="120"/>
        <v>0</v>
      </c>
      <c r="AO275" s="11" t="s">
        <v>9122</v>
      </c>
      <c r="AP275" s="11" t="s">
        <v>9123</v>
      </c>
      <c r="AQ275" s="11" t="s">
        <v>63</v>
      </c>
      <c r="AR275" s="11" t="b">
        <f t="shared" si="121"/>
        <v>0</v>
      </c>
      <c r="AS275" s="11" t="s">
        <v>62</v>
      </c>
      <c r="AT275" s="11"/>
      <c r="AU275" s="11"/>
      <c r="AV275" s="11"/>
      <c r="AW275" s="11"/>
      <c r="AX275" s="12" t="s">
        <v>62</v>
      </c>
      <c r="AY275" s="11" t="s">
        <v>10309</v>
      </c>
      <c r="AZ275" s="12" t="s">
        <v>63</v>
      </c>
      <c r="BA275" s="12" t="b">
        <f t="shared" si="122"/>
        <v>0</v>
      </c>
      <c r="BB275" s="12" t="s">
        <v>63</v>
      </c>
      <c r="BC275" s="11" t="s">
        <v>10310</v>
      </c>
      <c r="BD275" s="12" t="s">
        <v>63</v>
      </c>
      <c r="BE275" s="12" t="b">
        <f t="shared" si="123"/>
        <v>0</v>
      </c>
      <c r="BF275" s="13" t="s">
        <v>4728</v>
      </c>
      <c r="BG275" s="13" t="s">
        <v>63</v>
      </c>
      <c r="BH275" s="11" t="s">
        <v>203</v>
      </c>
      <c r="BI275" s="11" t="s">
        <v>203</v>
      </c>
      <c r="BJ275" s="11" t="b">
        <f t="shared" si="124"/>
        <v>1</v>
      </c>
      <c r="BK275" s="11" t="s">
        <v>4695</v>
      </c>
      <c r="BL275" s="11" t="s">
        <v>4695</v>
      </c>
      <c r="BM275" s="11" t="b">
        <f t="shared" si="125"/>
        <v>1</v>
      </c>
      <c r="BN275" s="11" t="s">
        <v>4263</v>
      </c>
      <c r="BO275" s="11" t="s">
        <v>4264</v>
      </c>
      <c r="BP275" s="11" t="s">
        <v>4264</v>
      </c>
      <c r="BQ275" s="11" t="b">
        <f t="shared" si="126"/>
        <v>1</v>
      </c>
      <c r="BR275" s="11" t="s">
        <v>254</v>
      </c>
      <c r="BS275" s="11" t="s">
        <v>254</v>
      </c>
      <c r="BT275" s="11" t="b">
        <f t="shared" si="127"/>
        <v>1</v>
      </c>
      <c r="BU275" s="12" t="s">
        <v>63</v>
      </c>
      <c r="BV275" s="12" t="s">
        <v>63</v>
      </c>
      <c r="BW275" s="12" t="b">
        <f t="shared" si="128"/>
        <v>1</v>
      </c>
      <c r="BX275" s="12" t="s">
        <v>63</v>
      </c>
      <c r="BY275" s="12" t="s">
        <v>63</v>
      </c>
      <c r="BZ275" s="12" t="s">
        <v>63</v>
      </c>
      <c r="CA275" s="12" t="b">
        <f t="shared" si="129"/>
        <v>1</v>
      </c>
      <c r="CB275" s="11" t="s">
        <v>254</v>
      </c>
      <c r="CC275" s="11" t="s">
        <v>254</v>
      </c>
      <c r="CD275" s="11" t="b">
        <f t="shared" si="130"/>
        <v>1</v>
      </c>
      <c r="CE275" s="12" t="s">
        <v>63</v>
      </c>
      <c r="CF275" s="12" t="s">
        <v>63</v>
      </c>
      <c r="CG275" s="12" t="b">
        <f t="shared" si="131"/>
        <v>1</v>
      </c>
      <c r="CH275" s="12" t="s">
        <v>63</v>
      </c>
      <c r="CI275" s="12" t="s">
        <v>63</v>
      </c>
      <c r="CJ275" s="12" t="s">
        <v>63</v>
      </c>
      <c r="CK275" s="12" t="b">
        <f t="shared" si="132"/>
        <v>1</v>
      </c>
      <c r="CL275" s="25"/>
      <c r="CM275" s="11" t="s">
        <v>67</v>
      </c>
      <c r="CN275" s="11" t="s">
        <v>618</v>
      </c>
      <c r="CO275" s="11" t="b">
        <f t="shared" si="133"/>
        <v>0</v>
      </c>
      <c r="CP275" s="12" t="s">
        <v>63</v>
      </c>
      <c r="CQ275" s="12" t="s">
        <v>63</v>
      </c>
      <c r="CR275" s="12" t="b">
        <f t="shared" si="134"/>
        <v>1</v>
      </c>
      <c r="CS275" s="11" t="b">
        <v>0</v>
      </c>
      <c r="CT275" s="11" t="s">
        <v>280</v>
      </c>
      <c r="CU275" s="11" t="b">
        <f t="shared" si="135"/>
        <v>0</v>
      </c>
      <c r="CV275" s="12">
        <v>500</v>
      </c>
      <c r="CW275" s="12" t="s">
        <v>63</v>
      </c>
      <c r="CX275" s="12" t="b">
        <f t="shared" si="136"/>
        <v>0</v>
      </c>
      <c r="CY275" s="25"/>
      <c r="CZ275" s="11" t="s">
        <v>409</v>
      </c>
      <c r="DA275" s="11" t="s">
        <v>410</v>
      </c>
      <c r="DB275" s="11" t="b">
        <f t="shared" si="137"/>
        <v>0</v>
      </c>
      <c r="DC275" s="11" t="s">
        <v>72</v>
      </c>
      <c r="DD275" s="12" t="s">
        <v>73</v>
      </c>
      <c r="DE275" s="12" t="s">
        <v>73</v>
      </c>
      <c r="DF275" s="13" t="b">
        <f t="shared" si="138"/>
        <v>1</v>
      </c>
      <c r="DG275" s="12" t="s">
        <v>73</v>
      </c>
      <c r="DH275" s="12" t="s">
        <v>73</v>
      </c>
      <c r="DI275" s="12" t="b">
        <f t="shared" si="139"/>
        <v>1</v>
      </c>
      <c r="DJ275" s="12" t="s">
        <v>73</v>
      </c>
      <c r="DK275" s="12" t="s">
        <v>73</v>
      </c>
      <c r="DL275" s="12" t="s">
        <v>73</v>
      </c>
      <c r="DM275" s="12" t="s">
        <v>73</v>
      </c>
      <c r="DN275" s="12" t="s">
        <v>213</v>
      </c>
      <c r="DO275" s="12" t="s">
        <v>213</v>
      </c>
      <c r="DP275" s="12" t="s">
        <v>213</v>
      </c>
      <c r="DQ275" s="12" t="s">
        <v>213</v>
      </c>
      <c r="DR275" s="12" t="s">
        <v>73</v>
      </c>
      <c r="DS275" s="12" t="s">
        <v>213</v>
      </c>
      <c r="DT275" s="12" t="s">
        <v>73</v>
      </c>
      <c r="DU275" s="25"/>
      <c r="DV275" s="11" t="s">
        <v>4729</v>
      </c>
      <c r="DW275" s="11" t="s">
        <v>9076</v>
      </c>
      <c r="DX275" s="13" t="s">
        <v>10311</v>
      </c>
      <c r="DY275" s="12" t="s">
        <v>9037</v>
      </c>
      <c r="DZ275" s="12" t="s">
        <v>9038</v>
      </c>
      <c r="EA275" s="14" t="s">
        <v>63</v>
      </c>
      <c r="EB275" s="14">
        <v>44702</v>
      </c>
      <c r="EC275" s="14">
        <v>45346</v>
      </c>
      <c r="ED275" s="14">
        <v>45346</v>
      </c>
      <c r="EE275" s="136" t="b">
        <f>Table4[[#This Row],[Laatst gewijzigd op]]=Table4[[#This Row],[LastModifiedOn21]]</f>
        <v>1</v>
      </c>
      <c r="EF275" s="97"/>
    </row>
    <row r="276" spans="1:136" s="15" customFormat="1" ht="12.75" customHeight="1">
      <c r="A276" s="96">
        <v>274</v>
      </c>
      <c r="B276" s="44" t="s">
        <v>4731</v>
      </c>
      <c r="C276" s="44" t="s">
        <v>4731</v>
      </c>
      <c r="D276" s="44" t="b">
        <f t="shared" si="112"/>
        <v>1</v>
      </c>
      <c r="E276" s="44" t="s">
        <v>4732</v>
      </c>
      <c r="F276" s="44" t="s">
        <v>4733</v>
      </c>
      <c r="G276" s="44" t="s">
        <v>4733</v>
      </c>
      <c r="H276" s="44" t="b">
        <f t="shared" si="113"/>
        <v>1</v>
      </c>
      <c r="I276" s="11" t="s">
        <v>4734</v>
      </c>
      <c r="J276" s="12">
        <v>1713</v>
      </c>
      <c r="K276" s="12">
        <v>1226</v>
      </c>
      <c r="L276" s="13" t="s">
        <v>4735</v>
      </c>
      <c r="M276" s="13" t="s">
        <v>8858</v>
      </c>
      <c r="N276" s="13" t="s">
        <v>8859</v>
      </c>
      <c r="O276" s="13" t="s">
        <v>4585</v>
      </c>
      <c r="P276" s="25"/>
      <c r="Q276" s="11" t="s">
        <v>545</v>
      </c>
      <c r="R276" s="11" t="s">
        <v>545</v>
      </c>
      <c r="S276" s="11" t="b">
        <f t="shared" si="114"/>
        <v>1</v>
      </c>
      <c r="T276" s="11" t="s">
        <v>1945</v>
      </c>
      <c r="U276" s="11" t="s">
        <v>547</v>
      </c>
      <c r="V276" s="11" t="s">
        <v>547</v>
      </c>
      <c r="W276" s="11" t="b">
        <f t="shared" si="115"/>
        <v>1</v>
      </c>
      <c r="X276" s="11" t="s">
        <v>9139</v>
      </c>
      <c r="Y276" s="11" t="s">
        <v>548</v>
      </c>
      <c r="Z276" s="11" t="b">
        <f t="shared" si="116"/>
        <v>0</v>
      </c>
      <c r="AA276" s="11" t="s">
        <v>549</v>
      </c>
      <c r="AB276" s="11" t="s">
        <v>5696</v>
      </c>
      <c r="AC276" s="11" t="s">
        <v>548</v>
      </c>
      <c r="AD276" s="11" t="b">
        <f t="shared" si="117"/>
        <v>0</v>
      </c>
      <c r="AE276" s="11"/>
      <c r="AF276" s="11" t="s">
        <v>2411</v>
      </c>
      <c r="AG276" s="11" t="b">
        <f t="shared" si="118"/>
        <v>0</v>
      </c>
      <c r="AH276" s="11" t="s">
        <v>9177</v>
      </c>
      <c r="AI276" s="11" t="s">
        <v>9141</v>
      </c>
      <c r="AJ276" s="11" t="s">
        <v>9141</v>
      </c>
      <c r="AK276" s="11" t="b">
        <f t="shared" si="119"/>
        <v>1</v>
      </c>
      <c r="AL276" s="11" t="s">
        <v>9142</v>
      </c>
      <c r="AM276" s="11" t="s">
        <v>63</v>
      </c>
      <c r="AN276" s="11" t="b">
        <f t="shared" si="120"/>
        <v>0</v>
      </c>
      <c r="AO276" s="11" t="s">
        <v>9143</v>
      </c>
      <c r="AP276" s="11" t="s">
        <v>9144</v>
      </c>
      <c r="AQ276" s="11" t="s">
        <v>63</v>
      </c>
      <c r="AR276" s="11" t="b">
        <f t="shared" si="121"/>
        <v>0</v>
      </c>
      <c r="AS276" s="11" t="s">
        <v>62</v>
      </c>
      <c r="AT276" s="11"/>
      <c r="AU276" s="11"/>
      <c r="AV276" s="11"/>
      <c r="AW276" s="11"/>
      <c r="AX276" s="12" t="s">
        <v>61</v>
      </c>
      <c r="AY276" s="11" t="s">
        <v>9162</v>
      </c>
      <c r="AZ276" s="12" t="s">
        <v>664</v>
      </c>
      <c r="BA276" s="12" t="b">
        <f t="shared" si="122"/>
        <v>0</v>
      </c>
      <c r="BB276" s="12" t="s">
        <v>63</v>
      </c>
      <c r="BC276" s="11" t="s">
        <v>9163</v>
      </c>
      <c r="BD276" s="12" t="s">
        <v>63</v>
      </c>
      <c r="BE276" s="12" t="b">
        <f t="shared" si="123"/>
        <v>0</v>
      </c>
      <c r="BF276" s="13" t="s">
        <v>4736</v>
      </c>
      <c r="BG276" s="13" t="s">
        <v>63</v>
      </c>
      <c r="BH276" s="11" t="s">
        <v>203</v>
      </c>
      <c r="BI276" s="11" t="s">
        <v>203</v>
      </c>
      <c r="BJ276" s="11" t="b">
        <f t="shared" si="124"/>
        <v>1</v>
      </c>
      <c r="BK276" s="11" t="s">
        <v>4737</v>
      </c>
      <c r="BL276" s="11" t="s">
        <v>4738</v>
      </c>
      <c r="BM276" s="11" t="b">
        <f t="shared" si="125"/>
        <v>0</v>
      </c>
      <c r="BN276" s="11" t="s">
        <v>4739</v>
      </c>
      <c r="BO276" s="11" t="s">
        <v>4740</v>
      </c>
      <c r="BP276" s="11" t="s">
        <v>4741</v>
      </c>
      <c r="BQ276" s="11" t="b">
        <f t="shared" si="126"/>
        <v>0</v>
      </c>
      <c r="BR276" s="11" t="s">
        <v>203</v>
      </c>
      <c r="BS276" s="11" t="s">
        <v>203</v>
      </c>
      <c r="BT276" s="11" t="b">
        <f t="shared" si="127"/>
        <v>1</v>
      </c>
      <c r="BU276" s="11" t="s">
        <v>4742</v>
      </c>
      <c r="BV276" s="12" t="s">
        <v>4743</v>
      </c>
      <c r="BW276" s="12" t="b">
        <f t="shared" si="128"/>
        <v>0</v>
      </c>
      <c r="BX276" s="11" t="s">
        <v>4739</v>
      </c>
      <c r="BY276" s="11" t="s">
        <v>4744</v>
      </c>
      <c r="BZ276" s="12" t="s">
        <v>4745</v>
      </c>
      <c r="CA276" s="12" t="b">
        <f t="shared" si="129"/>
        <v>0</v>
      </c>
      <c r="CB276" s="11" t="s">
        <v>203</v>
      </c>
      <c r="CC276" s="11" t="s">
        <v>203</v>
      </c>
      <c r="CD276" s="11" t="b">
        <f t="shared" si="130"/>
        <v>1</v>
      </c>
      <c r="CE276" s="11" t="s">
        <v>4746</v>
      </c>
      <c r="CF276" s="12" t="s">
        <v>4747</v>
      </c>
      <c r="CG276" s="12" t="b">
        <f t="shared" si="131"/>
        <v>0</v>
      </c>
      <c r="CH276" s="11" t="s">
        <v>4739</v>
      </c>
      <c r="CI276" s="11" t="s">
        <v>4744</v>
      </c>
      <c r="CJ276" s="12" t="s">
        <v>4745</v>
      </c>
      <c r="CK276" s="12" t="b">
        <f t="shared" si="132"/>
        <v>0</v>
      </c>
      <c r="CL276" s="25"/>
      <c r="CM276" s="11" t="s">
        <v>135</v>
      </c>
      <c r="CN276" s="11" t="s">
        <v>8917</v>
      </c>
      <c r="CO276" s="11" t="b">
        <f t="shared" si="133"/>
        <v>0</v>
      </c>
      <c r="CP276" s="11" t="s">
        <v>554</v>
      </c>
      <c r="CQ276" s="12" t="s">
        <v>555</v>
      </c>
      <c r="CR276" s="12" t="b">
        <f t="shared" si="134"/>
        <v>0</v>
      </c>
      <c r="CS276" s="11" t="b">
        <v>0</v>
      </c>
      <c r="CT276" s="11" t="s">
        <v>114</v>
      </c>
      <c r="CU276" s="11" t="b">
        <f t="shared" si="135"/>
        <v>1</v>
      </c>
      <c r="CV276" s="12" t="s">
        <v>63</v>
      </c>
      <c r="CW276" s="12" t="s">
        <v>63</v>
      </c>
      <c r="CX276" s="12" t="b">
        <f t="shared" si="136"/>
        <v>1</v>
      </c>
      <c r="CY276" s="25"/>
      <c r="CZ276" s="11" t="s">
        <v>409</v>
      </c>
      <c r="DA276" s="11" t="s">
        <v>410</v>
      </c>
      <c r="DB276" s="11" t="b">
        <f t="shared" si="137"/>
        <v>0</v>
      </c>
      <c r="DC276" s="11" t="s">
        <v>72</v>
      </c>
      <c r="DD276" s="12" t="s">
        <v>73</v>
      </c>
      <c r="DE276" s="12" t="s">
        <v>73</v>
      </c>
      <c r="DF276" s="13" t="b">
        <f t="shared" si="138"/>
        <v>1</v>
      </c>
      <c r="DG276" s="12" t="s">
        <v>73</v>
      </c>
      <c r="DH276" s="12" t="s">
        <v>73</v>
      </c>
      <c r="DI276" s="12" t="b">
        <f t="shared" si="139"/>
        <v>1</v>
      </c>
      <c r="DJ276" s="12" t="s">
        <v>73</v>
      </c>
      <c r="DK276" s="12" t="s">
        <v>73</v>
      </c>
      <c r="DL276" s="12" t="s">
        <v>73</v>
      </c>
      <c r="DM276" s="12" t="s">
        <v>73</v>
      </c>
      <c r="DN276" s="12" t="s">
        <v>213</v>
      </c>
      <c r="DO276" s="12" t="s">
        <v>213</v>
      </c>
      <c r="DP276" s="12" t="s">
        <v>213</v>
      </c>
      <c r="DQ276" s="12" t="s">
        <v>213</v>
      </c>
      <c r="DR276" s="12" t="s">
        <v>73</v>
      </c>
      <c r="DS276" s="12" t="s">
        <v>213</v>
      </c>
      <c r="DT276" s="12" t="s">
        <v>73</v>
      </c>
      <c r="DU276" s="25"/>
      <c r="DV276" s="11" t="s">
        <v>4748</v>
      </c>
      <c r="DW276" s="11" t="s">
        <v>9147</v>
      </c>
      <c r="DX276" s="13" t="s">
        <v>10312</v>
      </c>
      <c r="DY276" s="12" t="s">
        <v>9037</v>
      </c>
      <c r="DZ276" s="12" t="s">
        <v>9038</v>
      </c>
      <c r="EA276" s="14" t="s">
        <v>63</v>
      </c>
      <c r="EB276" s="14">
        <v>44702</v>
      </c>
      <c r="EC276" s="14">
        <v>45346</v>
      </c>
      <c r="ED276" s="14">
        <v>45346</v>
      </c>
      <c r="EE276" s="136" t="b">
        <f>Table4[[#This Row],[Laatst gewijzigd op]]=Table4[[#This Row],[LastModifiedOn21]]</f>
        <v>1</v>
      </c>
      <c r="EF276" s="97"/>
    </row>
    <row r="277" spans="1:136" s="15" customFormat="1" ht="12.75" customHeight="1">
      <c r="A277" s="96">
        <v>275</v>
      </c>
      <c r="B277" s="44" t="s">
        <v>4750</v>
      </c>
      <c r="C277" s="44" t="s">
        <v>4750</v>
      </c>
      <c r="D277" s="44" t="b">
        <f t="shared" si="112"/>
        <v>1</v>
      </c>
      <c r="E277" s="44" t="s">
        <v>4751</v>
      </c>
      <c r="F277" s="44" t="s">
        <v>4752</v>
      </c>
      <c r="G277" s="44" t="s">
        <v>4752</v>
      </c>
      <c r="H277" s="44" t="b">
        <f t="shared" si="113"/>
        <v>1</v>
      </c>
      <c r="I277" s="11" t="s">
        <v>4753</v>
      </c>
      <c r="J277" s="12">
        <v>5938</v>
      </c>
      <c r="K277" s="12">
        <v>4464</v>
      </c>
      <c r="L277" s="13" t="s">
        <v>4754</v>
      </c>
      <c r="M277" s="13" t="s">
        <v>8858</v>
      </c>
      <c r="N277" s="13" t="s">
        <v>8859</v>
      </c>
      <c r="O277" s="13" t="s">
        <v>4585</v>
      </c>
      <c r="P277" s="25"/>
      <c r="Q277" s="11" t="s">
        <v>4755</v>
      </c>
      <c r="R277" s="11" t="s">
        <v>4755</v>
      </c>
      <c r="S277" s="11" t="b">
        <f t="shared" si="114"/>
        <v>1</v>
      </c>
      <c r="T277" s="11" t="s">
        <v>4756</v>
      </c>
      <c r="U277" s="11" t="s">
        <v>4757</v>
      </c>
      <c r="V277" s="11" t="s">
        <v>4757</v>
      </c>
      <c r="W277" s="11" t="b">
        <f t="shared" si="115"/>
        <v>1</v>
      </c>
      <c r="X277" s="23" t="s">
        <v>10313</v>
      </c>
      <c r="Y277" s="11" t="s">
        <v>10314</v>
      </c>
      <c r="Z277" s="11" t="b">
        <f t="shared" si="116"/>
        <v>0</v>
      </c>
      <c r="AA277" s="23" t="s">
        <v>10315</v>
      </c>
      <c r="AB277" s="23" t="s">
        <v>10316</v>
      </c>
      <c r="AC277" s="11" t="s">
        <v>4758</v>
      </c>
      <c r="AD277" s="11" t="b">
        <f t="shared" si="117"/>
        <v>0</v>
      </c>
      <c r="AE277" s="11" t="s">
        <v>10317</v>
      </c>
      <c r="AF277" s="11" t="s">
        <v>4759</v>
      </c>
      <c r="AG277" s="11" t="b">
        <f t="shared" si="118"/>
        <v>0</v>
      </c>
      <c r="AH277" s="11" t="s">
        <v>4760</v>
      </c>
      <c r="AI277" s="11" t="s">
        <v>4761</v>
      </c>
      <c r="AJ277" s="11" t="s">
        <v>4761</v>
      </c>
      <c r="AK277" s="11" t="b">
        <f t="shared" si="119"/>
        <v>1</v>
      </c>
      <c r="AL277" s="11" t="s">
        <v>10318</v>
      </c>
      <c r="AM277" s="11" t="s">
        <v>10319</v>
      </c>
      <c r="AN277" s="11" t="b">
        <f t="shared" si="120"/>
        <v>0</v>
      </c>
      <c r="AO277" s="11" t="s">
        <v>4762</v>
      </c>
      <c r="AP277" s="11" t="s">
        <v>10320</v>
      </c>
      <c r="AQ277" s="11" t="s">
        <v>10321</v>
      </c>
      <c r="AR277" s="11" t="b">
        <f t="shared" si="121"/>
        <v>0</v>
      </c>
      <c r="AS277" s="11" t="s">
        <v>62</v>
      </c>
      <c r="AT277" s="11"/>
      <c r="AU277" s="11"/>
      <c r="AV277" s="11"/>
      <c r="AW277" s="11"/>
      <c r="AX277" s="12" t="s">
        <v>62</v>
      </c>
      <c r="AY277" s="11" t="s">
        <v>9116</v>
      </c>
      <c r="AZ277" s="12" t="s">
        <v>111</v>
      </c>
      <c r="BA277" s="12" t="b">
        <f t="shared" si="122"/>
        <v>0</v>
      </c>
      <c r="BB277" s="12" t="s">
        <v>63</v>
      </c>
      <c r="BC277" s="11" t="s">
        <v>10322</v>
      </c>
      <c r="BD277" s="12" t="s">
        <v>63</v>
      </c>
      <c r="BE277" s="12" t="b">
        <f t="shared" si="123"/>
        <v>0</v>
      </c>
      <c r="BF277" s="13" t="s">
        <v>4764</v>
      </c>
      <c r="BG277" s="13" t="s">
        <v>63</v>
      </c>
      <c r="BH277" s="11" t="s">
        <v>254</v>
      </c>
      <c r="BI277" s="11" t="s">
        <v>254</v>
      </c>
      <c r="BJ277" s="11" t="b">
        <f t="shared" si="124"/>
        <v>1</v>
      </c>
      <c r="BK277" s="12" t="s">
        <v>63</v>
      </c>
      <c r="BL277" s="11" t="s">
        <v>63</v>
      </c>
      <c r="BM277" s="11" t="b">
        <f t="shared" si="125"/>
        <v>1</v>
      </c>
      <c r="BN277" s="12" t="s">
        <v>63</v>
      </c>
      <c r="BO277" s="12" t="s">
        <v>63</v>
      </c>
      <c r="BP277" s="11" t="s">
        <v>63</v>
      </c>
      <c r="BQ277" s="11" t="b">
        <f t="shared" si="126"/>
        <v>1</v>
      </c>
      <c r="BR277" s="11" t="s">
        <v>254</v>
      </c>
      <c r="BS277" s="11" t="s">
        <v>254</v>
      </c>
      <c r="BT277" s="11" t="b">
        <f t="shared" si="127"/>
        <v>1</v>
      </c>
      <c r="BU277" s="12" t="s">
        <v>63</v>
      </c>
      <c r="BV277" s="12" t="s">
        <v>63</v>
      </c>
      <c r="BW277" s="12" t="b">
        <f t="shared" si="128"/>
        <v>1</v>
      </c>
      <c r="BX277" s="12" t="s">
        <v>63</v>
      </c>
      <c r="BY277" s="12" t="s">
        <v>63</v>
      </c>
      <c r="BZ277" s="12" t="s">
        <v>63</v>
      </c>
      <c r="CA277" s="12" t="b">
        <f t="shared" si="129"/>
        <v>1</v>
      </c>
      <c r="CB277" s="11" t="s">
        <v>254</v>
      </c>
      <c r="CC277" s="11" t="s">
        <v>254</v>
      </c>
      <c r="CD277" s="11" t="b">
        <f t="shared" si="130"/>
        <v>1</v>
      </c>
      <c r="CE277" s="12" t="s">
        <v>63</v>
      </c>
      <c r="CF277" s="12" t="s">
        <v>63</v>
      </c>
      <c r="CG277" s="12" t="b">
        <f t="shared" si="131"/>
        <v>1</v>
      </c>
      <c r="CH277" s="12" t="s">
        <v>63</v>
      </c>
      <c r="CI277" s="12" t="s">
        <v>63</v>
      </c>
      <c r="CJ277" s="12" t="s">
        <v>63</v>
      </c>
      <c r="CK277" s="12" t="b">
        <f t="shared" si="132"/>
        <v>1</v>
      </c>
      <c r="CL277" s="25"/>
      <c r="CM277" s="11" t="s">
        <v>67</v>
      </c>
      <c r="CN277" s="11" t="s">
        <v>618</v>
      </c>
      <c r="CO277" s="11" t="b">
        <f t="shared" si="133"/>
        <v>0</v>
      </c>
      <c r="CP277" s="12" t="s">
        <v>63</v>
      </c>
      <c r="CQ277" s="12" t="s">
        <v>63</v>
      </c>
      <c r="CR277" s="12" t="b">
        <f t="shared" si="134"/>
        <v>1</v>
      </c>
      <c r="CS277" s="11" t="b">
        <v>0</v>
      </c>
      <c r="CT277" s="11" t="s">
        <v>280</v>
      </c>
      <c r="CU277" s="11" t="b">
        <f t="shared" si="135"/>
        <v>0</v>
      </c>
      <c r="CV277" s="12">
        <v>500</v>
      </c>
      <c r="CW277" s="12" t="s">
        <v>63</v>
      </c>
      <c r="CX277" s="12" t="b">
        <f t="shared" si="136"/>
        <v>0</v>
      </c>
      <c r="CY277" s="25"/>
      <c r="CZ277" s="11" t="s">
        <v>211</v>
      </c>
      <c r="DA277" s="11" t="s">
        <v>211</v>
      </c>
      <c r="DB277" s="11" t="b">
        <f t="shared" si="137"/>
        <v>1</v>
      </c>
      <c r="DC277" s="11" t="s">
        <v>72</v>
      </c>
      <c r="DD277" s="12" t="s">
        <v>73</v>
      </c>
      <c r="DE277" s="12" t="s">
        <v>73</v>
      </c>
      <c r="DF277" s="13" t="b">
        <f t="shared" si="138"/>
        <v>1</v>
      </c>
      <c r="DG277" s="12" t="s">
        <v>73</v>
      </c>
      <c r="DH277" s="12" t="s">
        <v>73</v>
      </c>
      <c r="DI277" s="12" t="b">
        <f t="shared" si="139"/>
        <v>1</v>
      </c>
      <c r="DJ277" s="12" t="s">
        <v>73</v>
      </c>
      <c r="DK277" s="12" t="s">
        <v>73</v>
      </c>
      <c r="DL277" s="12" t="s">
        <v>73</v>
      </c>
      <c r="DM277" s="12" t="s">
        <v>73</v>
      </c>
      <c r="DN277" s="12" t="s">
        <v>213</v>
      </c>
      <c r="DO277" s="12" t="s">
        <v>213</v>
      </c>
      <c r="DP277" s="12" t="s">
        <v>213</v>
      </c>
      <c r="DQ277" s="12" t="s">
        <v>213</v>
      </c>
      <c r="DR277" s="12" t="s">
        <v>73</v>
      </c>
      <c r="DS277" s="12" t="s">
        <v>213</v>
      </c>
      <c r="DT277" s="12" t="s">
        <v>73</v>
      </c>
      <c r="DU277" s="25"/>
      <c r="DV277" s="11" t="s">
        <v>4765</v>
      </c>
      <c r="DW277" s="11" t="s">
        <v>9076</v>
      </c>
      <c r="DX277" s="13" t="s">
        <v>10323</v>
      </c>
      <c r="DY277" s="12" t="s">
        <v>9037</v>
      </c>
      <c r="DZ277" s="12" t="s">
        <v>9038</v>
      </c>
      <c r="EA277" s="14" t="s">
        <v>63</v>
      </c>
      <c r="EB277" s="14">
        <v>45612</v>
      </c>
      <c r="EC277" s="14">
        <v>45801</v>
      </c>
      <c r="ED277" s="14">
        <v>45801</v>
      </c>
      <c r="EE277" s="136" t="b">
        <f>Table4[[#This Row],[Laatst gewijzigd op]]=Table4[[#This Row],[LastModifiedOn21]]</f>
        <v>1</v>
      </c>
      <c r="EF277" s="97"/>
    </row>
    <row r="278" spans="1:136" s="15" customFormat="1" ht="12.75" customHeight="1">
      <c r="A278" s="96">
        <v>276</v>
      </c>
      <c r="B278" s="44" t="s">
        <v>4767</v>
      </c>
      <c r="C278" s="44" t="s">
        <v>4767</v>
      </c>
      <c r="D278" s="44" t="b">
        <f t="shared" si="112"/>
        <v>1</v>
      </c>
      <c r="E278" s="44" t="s">
        <v>4768</v>
      </c>
      <c r="F278" s="44" t="s">
        <v>4769</v>
      </c>
      <c r="G278" s="44" t="s">
        <v>4769</v>
      </c>
      <c r="H278" s="44" t="b">
        <f t="shared" si="113"/>
        <v>1</v>
      </c>
      <c r="I278" s="11" t="s">
        <v>4770</v>
      </c>
      <c r="J278" s="12">
        <v>5939</v>
      </c>
      <c r="K278" s="12">
        <v>4464</v>
      </c>
      <c r="L278" s="13" t="s">
        <v>4771</v>
      </c>
      <c r="M278" s="13" t="s">
        <v>8858</v>
      </c>
      <c r="N278" s="13" t="s">
        <v>8859</v>
      </c>
      <c r="O278" s="13" t="s">
        <v>4585</v>
      </c>
      <c r="P278" s="25"/>
      <c r="Q278" s="11" t="s">
        <v>545</v>
      </c>
      <c r="R278" s="11" t="s">
        <v>545</v>
      </c>
      <c r="S278" s="11" t="b">
        <f t="shared" si="114"/>
        <v>1</v>
      </c>
      <c r="T278" s="11" t="s">
        <v>4772</v>
      </c>
      <c r="U278" s="11" t="s">
        <v>547</v>
      </c>
      <c r="V278" s="11" t="s">
        <v>547</v>
      </c>
      <c r="W278" s="11" t="b">
        <f t="shared" si="115"/>
        <v>1</v>
      </c>
      <c r="X278" s="11" t="s">
        <v>9139</v>
      </c>
      <c r="Y278" s="11" t="s">
        <v>548</v>
      </c>
      <c r="Z278" s="11" t="b">
        <f t="shared" si="116"/>
        <v>0</v>
      </c>
      <c r="AA278" s="11" t="s">
        <v>549</v>
      </c>
      <c r="AB278" s="11" t="s">
        <v>5696</v>
      </c>
      <c r="AC278" s="11" t="s">
        <v>548</v>
      </c>
      <c r="AD278" s="11" t="b">
        <f t="shared" si="117"/>
        <v>0</v>
      </c>
      <c r="AE278" s="16"/>
      <c r="AF278" s="11" t="s">
        <v>2411</v>
      </c>
      <c r="AG278" s="11" t="b">
        <f t="shared" si="118"/>
        <v>0</v>
      </c>
      <c r="AH278" s="16" t="s">
        <v>4773</v>
      </c>
      <c r="AI278" s="11" t="s">
        <v>9141</v>
      </c>
      <c r="AJ278" s="11" t="s">
        <v>9141</v>
      </c>
      <c r="AK278" s="11" t="b">
        <f t="shared" si="119"/>
        <v>1</v>
      </c>
      <c r="AL278" s="12" t="s">
        <v>63</v>
      </c>
      <c r="AM278" s="11" t="s">
        <v>63</v>
      </c>
      <c r="AN278" s="11" t="b">
        <f t="shared" si="120"/>
        <v>1</v>
      </c>
      <c r="AO278" s="12" t="s">
        <v>63</v>
      </c>
      <c r="AP278" s="12" t="s">
        <v>63</v>
      </c>
      <c r="AQ278" s="11" t="s">
        <v>63</v>
      </c>
      <c r="AR278" s="11" t="b">
        <f t="shared" si="121"/>
        <v>1</v>
      </c>
      <c r="AS278" s="11" t="s">
        <v>62</v>
      </c>
      <c r="AT278" s="11"/>
      <c r="AU278" s="11"/>
      <c r="AV278" s="11"/>
      <c r="AW278" s="11"/>
      <c r="AX278" s="12" t="s">
        <v>61</v>
      </c>
      <c r="AY278" s="11" t="s">
        <v>9178</v>
      </c>
      <c r="AZ278" s="12" t="s">
        <v>551</v>
      </c>
      <c r="BA278" s="12" t="b">
        <f t="shared" si="122"/>
        <v>0</v>
      </c>
      <c r="BB278" s="12" t="s">
        <v>63</v>
      </c>
      <c r="BC278" s="11" t="s">
        <v>9882</v>
      </c>
      <c r="BD278" s="12" t="s">
        <v>63</v>
      </c>
      <c r="BE278" s="12" t="b">
        <f t="shared" si="123"/>
        <v>0</v>
      </c>
      <c r="BF278" s="13" t="s">
        <v>4774</v>
      </c>
      <c r="BG278" s="13" t="s">
        <v>63</v>
      </c>
      <c r="BH278" s="11" t="s">
        <v>203</v>
      </c>
      <c r="BI278" s="11" t="s">
        <v>203</v>
      </c>
      <c r="BJ278" s="11" t="b">
        <f t="shared" si="124"/>
        <v>1</v>
      </c>
      <c r="BK278" s="11" t="s">
        <v>4775</v>
      </c>
      <c r="BL278" s="11" t="s">
        <v>4775</v>
      </c>
      <c r="BM278" s="11" t="b">
        <f t="shared" si="125"/>
        <v>1</v>
      </c>
      <c r="BN278" s="11" t="s">
        <v>4776</v>
      </c>
      <c r="BO278" s="11" t="s">
        <v>4777</v>
      </c>
      <c r="BP278" s="11" t="s">
        <v>4777</v>
      </c>
      <c r="BQ278" s="11" t="b">
        <f t="shared" si="126"/>
        <v>1</v>
      </c>
      <c r="BR278" s="11" t="s">
        <v>203</v>
      </c>
      <c r="BS278" s="11" t="s">
        <v>203</v>
      </c>
      <c r="BT278" s="11" t="b">
        <f t="shared" si="127"/>
        <v>1</v>
      </c>
      <c r="BU278" s="11" t="s">
        <v>4778</v>
      </c>
      <c r="BV278" s="12" t="s">
        <v>4778</v>
      </c>
      <c r="BW278" s="12" t="b">
        <f t="shared" si="128"/>
        <v>1</v>
      </c>
      <c r="BX278" s="11" t="s">
        <v>4776</v>
      </c>
      <c r="BY278" s="11" t="s">
        <v>4779</v>
      </c>
      <c r="BZ278" s="12" t="s">
        <v>4779</v>
      </c>
      <c r="CA278" s="12" t="b">
        <f t="shared" si="129"/>
        <v>1</v>
      </c>
      <c r="CB278" s="11" t="s">
        <v>203</v>
      </c>
      <c r="CC278" s="11" t="s">
        <v>203</v>
      </c>
      <c r="CD278" s="11" t="b">
        <f t="shared" si="130"/>
        <v>1</v>
      </c>
      <c r="CE278" s="11" t="s">
        <v>4780</v>
      </c>
      <c r="CF278" s="12" t="s">
        <v>4780</v>
      </c>
      <c r="CG278" s="12" t="b">
        <f t="shared" si="131"/>
        <v>1</v>
      </c>
      <c r="CH278" s="11" t="s">
        <v>4776</v>
      </c>
      <c r="CI278" s="11" t="s">
        <v>4779</v>
      </c>
      <c r="CJ278" s="12" t="s">
        <v>4779</v>
      </c>
      <c r="CK278" s="12" t="b">
        <f t="shared" si="132"/>
        <v>1</v>
      </c>
      <c r="CL278" s="25"/>
      <c r="CM278" s="11" t="s">
        <v>135</v>
      </c>
      <c r="CN278" s="11" t="s">
        <v>8917</v>
      </c>
      <c r="CO278" s="11" t="b">
        <f t="shared" si="133"/>
        <v>0</v>
      </c>
      <c r="CP278" s="11" t="s">
        <v>554</v>
      </c>
      <c r="CQ278" s="12" t="s">
        <v>555</v>
      </c>
      <c r="CR278" s="12" t="b">
        <f t="shared" si="134"/>
        <v>0</v>
      </c>
      <c r="CS278" s="11" t="b">
        <v>0</v>
      </c>
      <c r="CT278" s="11" t="s">
        <v>114</v>
      </c>
      <c r="CU278" s="11" t="b">
        <f t="shared" si="135"/>
        <v>1</v>
      </c>
      <c r="CV278" s="12" t="s">
        <v>63</v>
      </c>
      <c r="CW278" s="12" t="s">
        <v>63</v>
      </c>
      <c r="CX278" s="12" t="b">
        <f t="shared" si="136"/>
        <v>1</v>
      </c>
      <c r="CY278" s="25"/>
      <c r="CZ278" s="11" t="s">
        <v>211</v>
      </c>
      <c r="DA278" s="11" t="s">
        <v>211</v>
      </c>
      <c r="DB278" s="11" t="b">
        <f t="shared" si="137"/>
        <v>1</v>
      </c>
      <c r="DC278" s="11" t="s">
        <v>72</v>
      </c>
      <c r="DD278" s="12" t="s">
        <v>73</v>
      </c>
      <c r="DE278" s="12" t="s">
        <v>73</v>
      </c>
      <c r="DF278" s="13" t="b">
        <f t="shared" si="138"/>
        <v>1</v>
      </c>
      <c r="DG278" s="12" t="s">
        <v>73</v>
      </c>
      <c r="DH278" s="12" t="s">
        <v>73</v>
      </c>
      <c r="DI278" s="12" t="b">
        <f t="shared" si="139"/>
        <v>1</v>
      </c>
      <c r="DJ278" s="12" t="s">
        <v>73</v>
      </c>
      <c r="DK278" s="12" t="s">
        <v>73</v>
      </c>
      <c r="DL278" s="12" t="s">
        <v>73</v>
      </c>
      <c r="DM278" s="12" t="s">
        <v>73</v>
      </c>
      <c r="DN278" s="12" t="s">
        <v>213</v>
      </c>
      <c r="DO278" s="12" t="s">
        <v>213</v>
      </c>
      <c r="DP278" s="12" t="s">
        <v>213</v>
      </c>
      <c r="DQ278" s="12" t="s">
        <v>213</v>
      </c>
      <c r="DR278" s="12" t="s">
        <v>73</v>
      </c>
      <c r="DS278" s="12" t="s">
        <v>213</v>
      </c>
      <c r="DT278" s="12" t="s">
        <v>73</v>
      </c>
      <c r="DU278" s="25"/>
      <c r="DV278" s="11" t="s">
        <v>4781</v>
      </c>
      <c r="DW278" s="11" t="s">
        <v>9147</v>
      </c>
      <c r="DX278" s="13" t="s">
        <v>10324</v>
      </c>
      <c r="DY278" s="12" t="s">
        <v>9037</v>
      </c>
      <c r="DZ278" s="12" t="s">
        <v>9038</v>
      </c>
      <c r="EA278" s="14" t="s">
        <v>63</v>
      </c>
      <c r="EB278" s="14">
        <v>45612</v>
      </c>
      <c r="EC278" s="14">
        <v>45346</v>
      </c>
      <c r="ED278" s="14">
        <v>45346</v>
      </c>
      <c r="EE278" s="136" t="b">
        <f>Table4[[#This Row],[Laatst gewijzigd op]]=Table4[[#This Row],[LastModifiedOn21]]</f>
        <v>1</v>
      </c>
      <c r="EF278" s="97"/>
    </row>
    <row r="279" spans="1:136" s="15" customFormat="1" ht="12.75" customHeight="1">
      <c r="A279" s="96">
        <v>277</v>
      </c>
      <c r="B279" s="44" t="s">
        <v>4783</v>
      </c>
      <c r="C279" s="44" t="s">
        <v>4783</v>
      </c>
      <c r="D279" s="44" t="b">
        <f t="shared" si="112"/>
        <v>1</v>
      </c>
      <c r="E279" s="44" t="s">
        <v>4784</v>
      </c>
      <c r="F279" s="44" t="s">
        <v>4785</v>
      </c>
      <c r="G279" s="44" t="s">
        <v>4785</v>
      </c>
      <c r="H279" s="44" t="b">
        <f t="shared" si="113"/>
        <v>1</v>
      </c>
      <c r="I279" s="11" t="s">
        <v>4786</v>
      </c>
      <c r="J279" s="12">
        <v>1714</v>
      </c>
      <c r="K279" s="12">
        <v>1231</v>
      </c>
      <c r="L279" s="13" t="s">
        <v>4787</v>
      </c>
      <c r="M279" s="13" t="s">
        <v>8858</v>
      </c>
      <c r="N279" s="13" t="s">
        <v>8859</v>
      </c>
      <c r="O279" s="13" t="s">
        <v>4585</v>
      </c>
      <c r="P279" s="25"/>
      <c r="Q279" s="11" t="s">
        <v>4788</v>
      </c>
      <c r="R279" s="11" t="s">
        <v>4788</v>
      </c>
      <c r="S279" s="11" t="b">
        <f t="shared" si="114"/>
        <v>1</v>
      </c>
      <c r="T279" s="11" t="s">
        <v>4789</v>
      </c>
      <c r="U279" s="11" t="s">
        <v>4790</v>
      </c>
      <c r="V279" s="11" t="s">
        <v>4790</v>
      </c>
      <c r="W279" s="11" t="b">
        <f t="shared" si="115"/>
        <v>1</v>
      </c>
      <c r="X279" s="11" t="s">
        <v>1476</v>
      </c>
      <c r="Y279" s="11" t="s">
        <v>1476</v>
      </c>
      <c r="Z279" s="11" t="b">
        <f t="shared" si="116"/>
        <v>1</v>
      </c>
      <c r="AA279" s="11" t="s">
        <v>1476</v>
      </c>
      <c r="AB279" s="11" t="s">
        <v>1476</v>
      </c>
      <c r="AC279" s="11" t="s">
        <v>1476</v>
      </c>
      <c r="AD279" s="11" t="b">
        <f t="shared" si="117"/>
        <v>1</v>
      </c>
      <c r="AE279" s="11"/>
      <c r="AF279" s="11" t="s">
        <v>4791</v>
      </c>
      <c r="AG279" s="11" t="b">
        <f t="shared" si="118"/>
        <v>0</v>
      </c>
      <c r="AH279" s="11" t="s">
        <v>4792</v>
      </c>
      <c r="AI279" s="11" t="s">
        <v>4793</v>
      </c>
      <c r="AJ279" s="11" t="s">
        <v>4794</v>
      </c>
      <c r="AK279" s="11" t="b">
        <f t="shared" si="119"/>
        <v>0</v>
      </c>
      <c r="AL279" s="11" t="s">
        <v>10325</v>
      </c>
      <c r="AM279" s="11" t="s">
        <v>4795</v>
      </c>
      <c r="AN279" s="11" t="b">
        <f t="shared" si="120"/>
        <v>0</v>
      </c>
      <c r="AO279" s="11" t="s">
        <v>10326</v>
      </c>
      <c r="AP279" s="11" t="s">
        <v>10327</v>
      </c>
      <c r="AQ279" s="11" t="s">
        <v>4796</v>
      </c>
      <c r="AR279" s="11" t="b">
        <f t="shared" si="121"/>
        <v>0</v>
      </c>
      <c r="AS279" s="11" t="s">
        <v>62</v>
      </c>
      <c r="AT279" s="11"/>
      <c r="AU279" s="11"/>
      <c r="AV279" s="11"/>
      <c r="AW279" s="11"/>
      <c r="AX279" s="12" t="s">
        <v>62</v>
      </c>
      <c r="AY279" s="11" t="s">
        <v>10328</v>
      </c>
      <c r="AZ279" s="12" t="s">
        <v>158</v>
      </c>
      <c r="BA279" s="12" t="b">
        <f t="shared" si="122"/>
        <v>0</v>
      </c>
      <c r="BB279" s="12" t="s">
        <v>63</v>
      </c>
      <c r="BC279" s="11" t="s">
        <v>10329</v>
      </c>
      <c r="BD279" s="12" t="s">
        <v>159</v>
      </c>
      <c r="BE279" s="12" t="b">
        <f t="shared" si="123"/>
        <v>0</v>
      </c>
      <c r="BF279" s="13" t="s">
        <v>4797</v>
      </c>
      <c r="BG279" s="13" t="s">
        <v>4798</v>
      </c>
      <c r="BH279" s="11" t="s">
        <v>203</v>
      </c>
      <c r="BI279" s="11" t="s">
        <v>203</v>
      </c>
      <c r="BJ279" s="11" t="b">
        <f t="shared" si="124"/>
        <v>1</v>
      </c>
      <c r="BK279" s="11" t="s">
        <v>4596</v>
      </c>
      <c r="BL279" s="11" t="s">
        <v>4334</v>
      </c>
      <c r="BM279" s="11" t="b">
        <f t="shared" si="125"/>
        <v>0</v>
      </c>
      <c r="BN279" s="11" t="s">
        <v>4335</v>
      </c>
      <c r="BO279" s="11" t="s">
        <v>4336</v>
      </c>
      <c r="BP279" s="11" t="s">
        <v>4336</v>
      </c>
      <c r="BQ279" s="11" t="b">
        <f t="shared" si="126"/>
        <v>1</v>
      </c>
      <c r="BR279" s="11" t="s">
        <v>254</v>
      </c>
      <c r="BS279" s="11" t="s">
        <v>254</v>
      </c>
      <c r="BT279" s="11" t="b">
        <f t="shared" si="127"/>
        <v>1</v>
      </c>
      <c r="BU279" s="12" t="s">
        <v>63</v>
      </c>
      <c r="BV279" s="12" t="s">
        <v>63</v>
      </c>
      <c r="BW279" s="12" t="b">
        <f t="shared" si="128"/>
        <v>1</v>
      </c>
      <c r="BX279" s="12" t="s">
        <v>63</v>
      </c>
      <c r="BY279" s="12" t="s">
        <v>63</v>
      </c>
      <c r="BZ279" s="12" t="s">
        <v>63</v>
      </c>
      <c r="CA279" s="12" t="b">
        <f t="shared" si="129"/>
        <v>1</v>
      </c>
      <c r="CB279" s="11" t="s">
        <v>254</v>
      </c>
      <c r="CC279" s="11" t="s">
        <v>254</v>
      </c>
      <c r="CD279" s="11" t="b">
        <f t="shared" si="130"/>
        <v>1</v>
      </c>
      <c r="CE279" s="12" t="s">
        <v>63</v>
      </c>
      <c r="CF279" s="12" t="s">
        <v>63</v>
      </c>
      <c r="CG279" s="12" t="b">
        <f t="shared" si="131"/>
        <v>1</v>
      </c>
      <c r="CH279" s="12" t="s">
        <v>63</v>
      </c>
      <c r="CI279" s="12" t="s">
        <v>63</v>
      </c>
      <c r="CJ279" s="12" t="s">
        <v>63</v>
      </c>
      <c r="CK279" s="12" t="b">
        <f t="shared" si="132"/>
        <v>1</v>
      </c>
      <c r="CL279" s="25"/>
      <c r="CM279" s="11" t="s">
        <v>1128</v>
      </c>
      <c r="CN279" s="11" t="s">
        <v>1309</v>
      </c>
      <c r="CO279" s="11" t="b">
        <f t="shared" si="133"/>
        <v>0</v>
      </c>
      <c r="CP279" s="12" t="s">
        <v>63</v>
      </c>
      <c r="CQ279" s="12" t="s">
        <v>63</v>
      </c>
      <c r="CR279" s="12" t="b">
        <f t="shared" si="134"/>
        <v>1</v>
      </c>
      <c r="CS279" s="11" t="b">
        <v>0</v>
      </c>
      <c r="CT279" s="11" t="s">
        <v>69</v>
      </c>
      <c r="CU279" s="11" t="b">
        <f t="shared" si="135"/>
        <v>1</v>
      </c>
      <c r="CV279" s="12" t="s">
        <v>1130</v>
      </c>
      <c r="CW279" s="12" t="s">
        <v>63</v>
      </c>
      <c r="CX279" s="12" t="b">
        <f t="shared" si="136"/>
        <v>0</v>
      </c>
      <c r="CY279" s="25"/>
      <c r="CZ279" s="11" t="s">
        <v>409</v>
      </c>
      <c r="DA279" s="11" t="s">
        <v>410</v>
      </c>
      <c r="DB279" s="11" t="b">
        <f t="shared" si="137"/>
        <v>0</v>
      </c>
      <c r="DC279" s="11" t="s">
        <v>72</v>
      </c>
      <c r="DD279" s="12" t="s">
        <v>73</v>
      </c>
      <c r="DE279" s="12" t="s">
        <v>73</v>
      </c>
      <c r="DF279" s="13" t="b">
        <f t="shared" si="138"/>
        <v>1</v>
      </c>
      <c r="DG279" s="12" t="s">
        <v>73</v>
      </c>
      <c r="DH279" s="12" t="s">
        <v>73</v>
      </c>
      <c r="DI279" s="12" t="b">
        <f t="shared" si="139"/>
        <v>1</v>
      </c>
      <c r="DJ279" s="12" t="s">
        <v>73</v>
      </c>
      <c r="DK279" s="12" t="s">
        <v>73</v>
      </c>
      <c r="DL279" s="12" t="s">
        <v>73</v>
      </c>
      <c r="DM279" s="12" t="s">
        <v>73</v>
      </c>
      <c r="DN279" s="12" t="s">
        <v>213</v>
      </c>
      <c r="DO279" s="12" t="s">
        <v>213</v>
      </c>
      <c r="DP279" s="12" t="s">
        <v>213</v>
      </c>
      <c r="DQ279" s="12" t="s">
        <v>213</v>
      </c>
      <c r="DR279" s="12" t="s">
        <v>73</v>
      </c>
      <c r="DS279" s="12" t="s">
        <v>213</v>
      </c>
      <c r="DT279" s="12" t="s">
        <v>73</v>
      </c>
      <c r="DU279" s="25"/>
      <c r="DV279" s="11" t="s">
        <v>4799</v>
      </c>
      <c r="DW279" s="11" t="s">
        <v>9216</v>
      </c>
      <c r="DX279" s="13" t="s">
        <v>10330</v>
      </c>
      <c r="DY279" s="12" t="s">
        <v>9037</v>
      </c>
      <c r="DZ279" s="12" t="s">
        <v>9038</v>
      </c>
      <c r="EA279" s="14" t="s">
        <v>63</v>
      </c>
      <c r="EB279" s="14">
        <v>45157</v>
      </c>
      <c r="EC279" s="14">
        <v>45346</v>
      </c>
      <c r="ED279" s="14">
        <v>45346</v>
      </c>
      <c r="EE279" s="136" t="b">
        <f>Table4[[#This Row],[Laatst gewijzigd op]]=Table4[[#This Row],[LastModifiedOn21]]</f>
        <v>1</v>
      </c>
      <c r="EF279" s="97"/>
    </row>
    <row r="280" spans="1:136" s="15" customFormat="1" ht="12.75" customHeight="1">
      <c r="A280" s="96">
        <v>278</v>
      </c>
      <c r="B280" s="44" t="s">
        <v>4801</v>
      </c>
      <c r="C280" s="44" t="s">
        <v>4801</v>
      </c>
      <c r="D280" s="44" t="b">
        <f t="shared" si="112"/>
        <v>1</v>
      </c>
      <c r="E280" s="44" t="s">
        <v>4802</v>
      </c>
      <c r="F280" s="44" t="s">
        <v>4803</v>
      </c>
      <c r="G280" s="44" t="s">
        <v>4803</v>
      </c>
      <c r="H280" s="44" t="b">
        <f t="shared" si="113"/>
        <v>1</v>
      </c>
      <c r="I280" s="11" t="s">
        <v>4804</v>
      </c>
      <c r="J280" s="12">
        <v>1715</v>
      </c>
      <c r="K280" s="12">
        <v>1231</v>
      </c>
      <c r="L280" s="13" t="s">
        <v>4805</v>
      </c>
      <c r="M280" s="13" t="s">
        <v>8858</v>
      </c>
      <c r="N280" s="13" t="s">
        <v>8859</v>
      </c>
      <c r="O280" s="13" t="s">
        <v>4585</v>
      </c>
      <c r="P280" s="25"/>
      <c r="Q280" s="11" t="s">
        <v>2117</v>
      </c>
      <c r="R280" s="11" t="s">
        <v>2117</v>
      </c>
      <c r="S280" s="11" t="b">
        <f t="shared" si="114"/>
        <v>1</v>
      </c>
      <c r="T280" s="11" t="s">
        <v>4806</v>
      </c>
      <c r="U280" s="11" t="s">
        <v>1319</v>
      </c>
      <c r="V280" s="11" t="s">
        <v>1319</v>
      </c>
      <c r="W280" s="11" t="b">
        <f t="shared" si="115"/>
        <v>1</v>
      </c>
      <c r="X280" s="11" t="s">
        <v>2226</v>
      </c>
      <c r="Y280" s="11" t="s">
        <v>2226</v>
      </c>
      <c r="Z280" s="11" t="b">
        <f t="shared" si="116"/>
        <v>1</v>
      </c>
      <c r="AA280" s="11" t="s">
        <v>2226</v>
      </c>
      <c r="AB280" s="11" t="s">
        <v>1393</v>
      </c>
      <c r="AC280" s="11" t="s">
        <v>1393</v>
      </c>
      <c r="AD280" s="11" t="b">
        <f t="shared" si="117"/>
        <v>1</v>
      </c>
      <c r="AE280" s="11"/>
      <c r="AF280" s="11" t="s">
        <v>4664</v>
      </c>
      <c r="AG280" s="11" t="b">
        <f t="shared" si="118"/>
        <v>0</v>
      </c>
      <c r="AH280" s="11" t="s">
        <v>4807</v>
      </c>
      <c r="AI280" s="11" t="s">
        <v>4666</v>
      </c>
      <c r="AJ280" s="11" t="s">
        <v>4666</v>
      </c>
      <c r="AK280" s="11" t="b">
        <f t="shared" si="119"/>
        <v>1</v>
      </c>
      <c r="AL280" s="12" t="s">
        <v>63</v>
      </c>
      <c r="AM280" s="11" t="s">
        <v>63</v>
      </c>
      <c r="AN280" s="11" t="b">
        <f t="shared" si="120"/>
        <v>1</v>
      </c>
      <c r="AO280" s="12" t="s">
        <v>63</v>
      </c>
      <c r="AP280" s="12" t="s">
        <v>63</v>
      </c>
      <c r="AQ280" s="11" t="s">
        <v>63</v>
      </c>
      <c r="AR280" s="11" t="b">
        <f t="shared" si="121"/>
        <v>1</v>
      </c>
      <c r="AS280" s="11" t="s">
        <v>62</v>
      </c>
      <c r="AT280" s="11"/>
      <c r="AU280" s="11"/>
      <c r="AV280" s="11"/>
      <c r="AW280" s="11"/>
      <c r="AX280" s="12" t="s">
        <v>62</v>
      </c>
      <c r="AY280" s="11" t="s">
        <v>10331</v>
      </c>
      <c r="AZ280" s="12" t="s">
        <v>63</v>
      </c>
      <c r="BA280" s="12" t="b">
        <f t="shared" si="122"/>
        <v>0</v>
      </c>
      <c r="BB280" s="12" t="s">
        <v>63</v>
      </c>
      <c r="BC280" s="11" t="s">
        <v>10332</v>
      </c>
      <c r="BD280" s="12" t="s">
        <v>552</v>
      </c>
      <c r="BE280" s="12" t="b">
        <f t="shared" si="123"/>
        <v>0</v>
      </c>
      <c r="BF280" s="13" t="s">
        <v>4808</v>
      </c>
      <c r="BG280" s="13" t="s">
        <v>63</v>
      </c>
      <c r="BH280" s="11" t="s">
        <v>203</v>
      </c>
      <c r="BI280" s="11" t="s">
        <v>203</v>
      </c>
      <c r="BJ280" s="11" t="b">
        <f t="shared" si="124"/>
        <v>1</v>
      </c>
      <c r="BK280" s="11" t="s">
        <v>4809</v>
      </c>
      <c r="BL280" s="11" t="s">
        <v>4809</v>
      </c>
      <c r="BM280" s="11" t="b">
        <f t="shared" si="125"/>
        <v>1</v>
      </c>
      <c r="BN280" s="11" t="s">
        <v>4810</v>
      </c>
      <c r="BO280" s="11" t="s">
        <v>4811</v>
      </c>
      <c r="BP280" s="11" t="s">
        <v>4812</v>
      </c>
      <c r="BQ280" s="11" t="b">
        <f t="shared" si="126"/>
        <v>0</v>
      </c>
      <c r="BR280" s="11" t="s">
        <v>203</v>
      </c>
      <c r="BS280" s="11" t="s">
        <v>203</v>
      </c>
      <c r="BT280" s="11" t="b">
        <f t="shared" si="127"/>
        <v>1</v>
      </c>
      <c r="BU280" s="11" t="s">
        <v>4813</v>
      </c>
      <c r="BV280" s="12" t="s">
        <v>4813</v>
      </c>
      <c r="BW280" s="12" t="b">
        <f t="shared" si="128"/>
        <v>1</v>
      </c>
      <c r="BX280" s="11" t="s">
        <v>4810</v>
      </c>
      <c r="BY280" s="11" t="s">
        <v>4814</v>
      </c>
      <c r="BZ280" s="12" t="s">
        <v>4815</v>
      </c>
      <c r="CA280" s="12" t="b">
        <f t="shared" si="129"/>
        <v>0</v>
      </c>
      <c r="CB280" s="11" t="s">
        <v>203</v>
      </c>
      <c r="CC280" s="11" t="s">
        <v>203</v>
      </c>
      <c r="CD280" s="11" t="b">
        <f t="shared" si="130"/>
        <v>1</v>
      </c>
      <c r="CE280" s="11" t="s">
        <v>4816</v>
      </c>
      <c r="CF280" s="12" t="s">
        <v>4816</v>
      </c>
      <c r="CG280" s="12" t="b">
        <f t="shared" si="131"/>
        <v>1</v>
      </c>
      <c r="CH280" s="11" t="s">
        <v>4810</v>
      </c>
      <c r="CI280" s="11" t="s">
        <v>4814</v>
      </c>
      <c r="CJ280" s="12" t="s">
        <v>4815</v>
      </c>
      <c r="CK280" s="12" t="b">
        <f t="shared" si="132"/>
        <v>0</v>
      </c>
      <c r="CL280" s="25"/>
      <c r="CM280" s="11" t="s">
        <v>135</v>
      </c>
      <c r="CN280" s="11" t="s">
        <v>8917</v>
      </c>
      <c r="CO280" s="11" t="b">
        <f t="shared" si="133"/>
        <v>0</v>
      </c>
      <c r="CP280" s="11" t="s">
        <v>4817</v>
      </c>
      <c r="CQ280" s="12" t="s">
        <v>1327</v>
      </c>
      <c r="CR280" s="12" t="b">
        <f t="shared" si="134"/>
        <v>0</v>
      </c>
      <c r="CS280" s="11" t="b">
        <v>0</v>
      </c>
      <c r="CT280" s="11" t="s">
        <v>114</v>
      </c>
      <c r="CU280" s="11" t="b">
        <f t="shared" si="135"/>
        <v>1</v>
      </c>
      <c r="CV280" s="12" t="s">
        <v>63</v>
      </c>
      <c r="CW280" s="12" t="s">
        <v>63</v>
      </c>
      <c r="CX280" s="12" t="b">
        <f t="shared" si="136"/>
        <v>1</v>
      </c>
      <c r="CY280" s="25"/>
      <c r="CZ280" s="11" t="s">
        <v>409</v>
      </c>
      <c r="DA280" s="11" t="s">
        <v>410</v>
      </c>
      <c r="DB280" s="11" t="b">
        <f t="shared" si="137"/>
        <v>0</v>
      </c>
      <c r="DC280" s="11" t="s">
        <v>72</v>
      </c>
      <c r="DD280" s="12" t="s">
        <v>73</v>
      </c>
      <c r="DE280" s="12" t="s">
        <v>73</v>
      </c>
      <c r="DF280" s="13" t="b">
        <f t="shared" si="138"/>
        <v>1</v>
      </c>
      <c r="DG280" s="12" t="s">
        <v>73</v>
      </c>
      <c r="DH280" s="12" t="s">
        <v>73</v>
      </c>
      <c r="DI280" s="12" t="b">
        <f t="shared" si="139"/>
        <v>1</v>
      </c>
      <c r="DJ280" s="12" t="s">
        <v>73</v>
      </c>
      <c r="DK280" s="12" t="s">
        <v>73</v>
      </c>
      <c r="DL280" s="12" t="s">
        <v>73</v>
      </c>
      <c r="DM280" s="12" t="s">
        <v>73</v>
      </c>
      <c r="DN280" s="12" t="s">
        <v>213</v>
      </c>
      <c r="DO280" s="12" t="s">
        <v>213</v>
      </c>
      <c r="DP280" s="12" t="s">
        <v>213</v>
      </c>
      <c r="DQ280" s="12" t="s">
        <v>213</v>
      </c>
      <c r="DR280" s="12" t="s">
        <v>73</v>
      </c>
      <c r="DS280" s="12" t="s">
        <v>213</v>
      </c>
      <c r="DT280" s="12" t="s">
        <v>73</v>
      </c>
      <c r="DU280" s="25"/>
      <c r="DV280" s="11" t="s">
        <v>4818</v>
      </c>
      <c r="DW280" s="11" t="s">
        <v>9324</v>
      </c>
      <c r="DX280" s="13" t="s">
        <v>10333</v>
      </c>
      <c r="DY280" s="12" t="s">
        <v>9037</v>
      </c>
      <c r="DZ280" s="12" t="s">
        <v>9038</v>
      </c>
      <c r="EA280" s="14" t="s">
        <v>63</v>
      </c>
      <c r="EB280" s="14" t="s">
        <v>63</v>
      </c>
      <c r="EC280" s="14">
        <v>45346</v>
      </c>
      <c r="ED280" s="14">
        <v>45346</v>
      </c>
      <c r="EE280" s="136" t="b">
        <f>Table4[[#This Row],[Laatst gewijzigd op]]=Table4[[#This Row],[LastModifiedOn21]]</f>
        <v>1</v>
      </c>
      <c r="EF280" s="97"/>
    </row>
    <row r="281" spans="1:136" s="15" customFormat="1" ht="12.75" customHeight="1">
      <c r="A281" s="96">
        <v>279</v>
      </c>
      <c r="B281" s="44" t="s">
        <v>4820</v>
      </c>
      <c r="C281" s="44" t="s">
        <v>4820</v>
      </c>
      <c r="D281" s="44" t="b">
        <f t="shared" si="112"/>
        <v>1</v>
      </c>
      <c r="E281" s="44" t="s">
        <v>4821</v>
      </c>
      <c r="F281" s="44" t="s">
        <v>4822</v>
      </c>
      <c r="G281" s="44" t="s">
        <v>4822</v>
      </c>
      <c r="H281" s="44" t="b">
        <f t="shared" si="113"/>
        <v>1</v>
      </c>
      <c r="I281" s="11" t="s">
        <v>4823</v>
      </c>
      <c r="J281" s="12">
        <v>5872</v>
      </c>
      <c r="K281" s="12">
        <v>4403</v>
      </c>
      <c r="L281" s="13" t="s">
        <v>4824</v>
      </c>
      <c r="M281" s="13" t="s">
        <v>8858</v>
      </c>
      <c r="N281" s="13" t="s">
        <v>8859</v>
      </c>
      <c r="O281" s="13" t="s">
        <v>4585</v>
      </c>
      <c r="P281" s="25"/>
      <c r="Q281" s="11" t="s">
        <v>4825</v>
      </c>
      <c r="R281" s="11" t="s">
        <v>4825</v>
      </c>
      <c r="S281" s="11" t="b">
        <f t="shared" si="114"/>
        <v>1</v>
      </c>
      <c r="T281" s="11" t="s">
        <v>4826</v>
      </c>
      <c r="U281" s="11" t="s">
        <v>4827</v>
      </c>
      <c r="V281" s="11" t="s">
        <v>4827</v>
      </c>
      <c r="W281" s="11" t="b">
        <f t="shared" si="115"/>
        <v>1</v>
      </c>
      <c r="X281" s="11" t="s">
        <v>10334</v>
      </c>
      <c r="Y281" s="11" t="s">
        <v>10335</v>
      </c>
      <c r="Z281" s="11" t="b">
        <f t="shared" si="116"/>
        <v>0</v>
      </c>
      <c r="AA281" s="11" t="s">
        <v>4828</v>
      </c>
      <c r="AB281" s="11" t="s">
        <v>10336</v>
      </c>
      <c r="AC281" s="11" t="s">
        <v>10337</v>
      </c>
      <c r="AD281" s="11" t="b">
        <f t="shared" si="117"/>
        <v>0</v>
      </c>
      <c r="AE281" s="11" t="s">
        <v>10338</v>
      </c>
      <c r="AF281" s="11" t="s">
        <v>4830</v>
      </c>
      <c r="AG281" s="11" t="b">
        <f t="shared" si="118"/>
        <v>0</v>
      </c>
      <c r="AH281" s="11" t="s">
        <v>4831</v>
      </c>
      <c r="AI281" s="11" t="s">
        <v>4832</v>
      </c>
      <c r="AJ281" s="11" t="s">
        <v>4833</v>
      </c>
      <c r="AK281" s="11" t="b">
        <f t="shared" si="119"/>
        <v>0</v>
      </c>
      <c r="AL281" s="11" t="s">
        <v>10339</v>
      </c>
      <c r="AM281" s="11" t="s">
        <v>4834</v>
      </c>
      <c r="AN281" s="11" t="b">
        <f t="shared" si="120"/>
        <v>0</v>
      </c>
      <c r="AO281" s="11" t="s">
        <v>4835</v>
      </c>
      <c r="AP281" s="11" t="s">
        <v>10340</v>
      </c>
      <c r="AQ281" s="11" t="s">
        <v>4836</v>
      </c>
      <c r="AR281" s="11" t="b">
        <f t="shared" si="121"/>
        <v>0</v>
      </c>
      <c r="AS281" s="11" t="s">
        <v>62</v>
      </c>
      <c r="AT281" s="11"/>
      <c r="AU281" s="11"/>
      <c r="AV281" s="11"/>
      <c r="AW281" s="11"/>
      <c r="AX281" s="12" t="s">
        <v>62</v>
      </c>
      <c r="AY281" s="11" t="s">
        <v>9045</v>
      </c>
      <c r="AZ281" s="12" t="s">
        <v>111</v>
      </c>
      <c r="BA281" s="12" t="b">
        <f t="shared" si="122"/>
        <v>0</v>
      </c>
      <c r="BB281" s="12" t="s">
        <v>63</v>
      </c>
      <c r="BC281" s="11" t="s">
        <v>9117</v>
      </c>
      <c r="BD281" s="12" t="s">
        <v>63</v>
      </c>
      <c r="BE281" s="12" t="b">
        <f t="shared" si="123"/>
        <v>0</v>
      </c>
      <c r="BF281" s="13" t="s">
        <v>4837</v>
      </c>
      <c r="BG281" s="13" t="s">
        <v>63</v>
      </c>
      <c r="BH281" s="11" t="s">
        <v>203</v>
      </c>
      <c r="BI281" s="11" t="s">
        <v>203</v>
      </c>
      <c r="BJ281" s="11" t="b">
        <f t="shared" si="124"/>
        <v>1</v>
      </c>
      <c r="BK281" s="11" t="s">
        <v>4596</v>
      </c>
      <c r="BL281" s="11" t="s">
        <v>4334</v>
      </c>
      <c r="BM281" s="11" t="b">
        <f t="shared" si="125"/>
        <v>0</v>
      </c>
      <c r="BN281" s="11" t="s">
        <v>4335</v>
      </c>
      <c r="BO281" s="11" t="s">
        <v>4336</v>
      </c>
      <c r="BP281" s="11" t="s">
        <v>4336</v>
      </c>
      <c r="BQ281" s="11" t="b">
        <f t="shared" si="126"/>
        <v>1</v>
      </c>
      <c r="BR281" s="11" t="s">
        <v>254</v>
      </c>
      <c r="BS281" s="11" t="s">
        <v>254</v>
      </c>
      <c r="BT281" s="11" t="b">
        <f t="shared" si="127"/>
        <v>1</v>
      </c>
      <c r="BU281" s="12" t="s">
        <v>63</v>
      </c>
      <c r="BV281" s="12" t="s">
        <v>63</v>
      </c>
      <c r="BW281" s="12" t="b">
        <f t="shared" si="128"/>
        <v>1</v>
      </c>
      <c r="BX281" s="12" t="s">
        <v>63</v>
      </c>
      <c r="BY281" s="12" t="s">
        <v>63</v>
      </c>
      <c r="BZ281" s="12" t="s">
        <v>63</v>
      </c>
      <c r="CA281" s="12" t="b">
        <f t="shared" si="129"/>
        <v>1</v>
      </c>
      <c r="CB281" s="11" t="s">
        <v>254</v>
      </c>
      <c r="CC281" s="11" t="s">
        <v>254</v>
      </c>
      <c r="CD281" s="11" t="b">
        <f t="shared" si="130"/>
        <v>1</v>
      </c>
      <c r="CE281" s="12" t="s">
        <v>63</v>
      </c>
      <c r="CF281" s="12" t="s">
        <v>63</v>
      </c>
      <c r="CG281" s="12" t="b">
        <f t="shared" si="131"/>
        <v>1</v>
      </c>
      <c r="CH281" s="12" t="s">
        <v>63</v>
      </c>
      <c r="CI281" s="12" t="s">
        <v>63</v>
      </c>
      <c r="CJ281" s="12" t="s">
        <v>63</v>
      </c>
      <c r="CK281" s="12" t="b">
        <f t="shared" si="132"/>
        <v>1</v>
      </c>
      <c r="CL281" s="25"/>
      <c r="CM281" s="11" t="s">
        <v>67</v>
      </c>
      <c r="CN281" s="11" t="s">
        <v>618</v>
      </c>
      <c r="CO281" s="11" t="b">
        <f t="shared" si="133"/>
        <v>0</v>
      </c>
      <c r="CP281" s="12" t="s">
        <v>63</v>
      </c>
      <c r="CQ281" s="12" t="s">
        <v>63</v>
      </c>
      <c r="CR281" s="12" t="b">
        <f t="shared" si="134"/>
        <v>1</v>
      </c>
      <c r="CS281" s="11" t="b">
        <v>0</v>
      </c>
      <c r="CT281" s="11" t="s">
        <v>280</v>
      </c>
      <c r="CU281" s="11" t="b">
        <f t="shared" si="135"/>
        <v>0</v>
      </c>
      <c r="CV281" s="12">
        <v>500</v>
      </c>
      <c r="CW281" s="12" t="s">
        <v>63</v>
      </c>
      <c r="CX281" s="12" t="b">
        <f t="shared" si="136"/>
        <v>0</v>
      </c>
      <c r="CY281" s="25"/>
      <c r="CZ281" s="11" t="s">
        <v>409</v>
      </c>
      <c r="DA281" s="11" t="s">
        <v>410</v>
      </c>
      <c r="DB281" s="11" t="b">
        <f t="shared" si="137"/>
        <v>0</v>
      </c>
      <c r="DC281" s="11" t="s">
        <v>72</v>
      </c>
      <c r="DD281" s="12" t="s">
        <v>73</v>
      </c>
      <c r="DE281" s="12" t="s">
        <v>73</v>
      </c>
      <c r="DF281" s="13" t="b">
        <f t="shared" si="138"/>
        <v>1</v>
      </c>
      <c r="DG281" s="12" t="s">
        <v>73</v>
      </c>
      <c r="DH281" s="12" t="s">
        <v>73</v>
      </c>
      <c r="DI281" s="12" t="b">
        <f t="shared" si="139"/>
        <v>1</v>
      </c>
      <c r="DJ281" s="12" t="s">
        <v>73</v>
      </c>
      <c r="DK281" s="12" t="s">
        <v>73</v>
      </c>
      <c r="DL281" s="12" t="s">
        <v>73</v>
      </c>
      <c r="DM281" s="12" t="s">
        <v>73</v>
      </c>
      <c r="DN281" s="12" t="s">
        <v>213</v>
      </c>
      <c r="DO281" s="12" t="s">
        <v>213</v>
      </c>
      <c r="DP281" s="12" t="s">
        <v>213</v>
      </c>
      <c r="DQ281" s="12" t="s">
        <v>213</v>
      </c>
      <c r="DR281" s="12" t="s">
        <v>73</v>
      </c>
      <c r="DS281" s="12" t="s">
        <v>213</v>
      </c>
      <c r="DT281" s="12" t="s">
        <v>73</v>
      </c>
      <c r="DU281" s="25"/>
      <c r="DV281" s="11" t="s">
        <v>4838</v>
      </c>
      <c r="DW281" s="11" t="s">
        <v>9076</v>
      </c>
      <c r="DX281" s="13" t="s">
        <v>10341</v>
      </c>
      <c r="DY281" s="12" t="s">
        <v>9037</v>
      </c>
      <c r="DZ281" s="12" t="s">
        <v>9038</v>
      </c>
      <c r="EA281" s="14" t="s">
        <v>63</v>
      </c>
      <c r="EB281" s="14">
        <v>45157</v>
      </c>
      <c r="EC281" s="14">
        <v>45346</v>
      </c>
      <c r="ED281" s="14">
        <v>45346</v>
      </c>
      <c r="EE281" s="136" t="b">
        <f>Table4[[#This Row],[Laatst gewijzigd op]]=Table4[[#This Row],[LastModifiedOn21]]</f>
        <v>1</v>
      </c>
      <c r="EF281" s="97"/>
    </row>
    <row r="282" spans="1:136" s="15" customFormat="1" ht="12.75" customHeight="1">
      <c r="A282" s="96">
        <v>280</v>
      </c>
      <c r="B282" s="44" t="s">
        <v>4840</v>
      </c>
      <c r="C282" s="44" t="s">
        <v>4840</v>
      </c>
      <c r="D282" s="44" t="b">
        <f t="shared" si="112"/>
        <v>1</v>
      </c>
      <c r="E282" s="44" t="s">
        <v>4841</v>
      </c>
      <c r="F282" s="44" t="s">
        <v>4842</v>
      </c>
      <c r="G282" s="44" t="s">
        <v>4842</v>
      </c>
      <c r="H282" s="44" t="b">
        <f t="shared" si="113"/>
        <v>1</v>
      </c>
      <c r="I282" s="11" t="s">
        <v>4843</v>
      </c>
      <c r="J282" s="12">
        <v>5873</v>
      </c>
      <c r="K282" s="12">
        <v>4403</v>
      </c>
      <c r="L282" s="13" t="s">
        <v>4844</v>
      </c>
      <c r="M282" s="13" t="s">
        <v>8858</v>
      </c>
      <c r="N282" s="13" t="s">
        <v>8859</v>
      </c>
      <c r="O282" s="13" t="s">
        <v>4585</v>
      </c>
      <c r="P282" s="25"/>
      <c r="Q282" s="11" t="s">
        <v>4845</v>
      </c>
      <c r="R282" s="11" t="s">
        <v>4845</v>
      </c>
      <c r="S282" s="11" t="b">
        <f t="shared" si="114"/>
        <v>1</v>
      </c>
      <c r="T282" s="11" t="s">
        <v>4846</v>
      </c>
      <c r="U282" s="11" t="s">
        <v>547</v>
      </c>
      <c r="V282" s="11" t="s">
        <v>547</v>
      </c>
      <c r="W282" s="11" t="b">
        <f t="shared" si="115"/>
        <v>1</v>
      </c>
      <c r="X282" s="11" t="s">
        <v>9139</v>
      </c>
      <c r="Y282" s="11" t="s">
        <v>3898</v>
      </c>
      <c r="Z282" s="11" t="b">
        <f t="shared" si="116"/>
        <v>0</v>
      </c>
      <c r="AA282" s="11" t="s">
        <v>549</v>
      </c>
      <c r="AB282" s="11" t="s">
        <v>5696</v>
      </c>
      <c r="AC282" s="11" t="s">
        <v>3898</v>
      </c>
      <c r="AD282" s="11" t="b">
        <f t="shared" si="117"/>
        <v>0</v>
      </c>
      <c r="AE282" s="11" t="s">
        <v>10342</v>
      </c>
      <c r="AF282" s="11" t="s">
        <v>10343</v>
      </c>
      <c r="AG282" s="11" t="b">
        <f t="shared" si="118"/>
        <v>0</v>
      </c>
      <c r="AH282" s="11" t="s">
        <v>10344</v>
      </c>
      <c r="AI282" s="11" t="s">
        <v>10345</v>
      </c>
      <c r="AJ282" s="11" t="s">
        <v>10345</v>
      </c>
      <c r="AK282" s="11" t="b">
        <f t="shared" si="119"/>
        <v>1</v>
      </c>
      <c r="AL282" s="12" t="s">
        <v>63</v>
      </c>
      <c r="AM282" s="11" t="s">
        <v>63</v>
      </c>
      <c r="AN282" s="11" t="b">
        <f t="shared" si="120"/>
        <v>1</v>
      </c>
      <c r="AO282" s="12" t="s">
        <v>63</v>
      </c>
      <c r="AP282" s="12" t="s">
        <v>63</v>
      </c>
      <c r="AQ282" s="11" t="s">
        <v>63</v>
      </c>
      <c r="AR282" s="11" t="b">
        <f t="shared" si="121"/>
        <v>1</v>
      </c>
      <c r="AS282" s="11" t="s">
        <v>62</v>
      </c>
      <c r="AT282" s="11"/>
      <c r="AU282" s="11"/>
      <c r="AV282" s="11"/>
      <c r="AW282" s="11"/>
      <c r="AX282" s="12" t="s">
        <v>61</v>
      </c>
      <c r="AY282" s="11" t="s">
        <v>9178</v>
      </c>
      <c r="AZ282" s="12" t="s">
        <v>551</v>
      </c>
      <c r="BA282" s="12" t="b">
        <f t="shared" si="122"/>
        <v>0</v>
      </c>
      <c r="BB282" s="12" t="s">
        <v>63</v>
      </c>
      <c r="BC282" s="11" t="s">
        <v>9882</v>
      </c>
      <c r="BD282" s="12" t="s">
        <v>63</v>
      </c>
      <c r="BE282" s="12" t="b">
        <f t="shared" si="123"/>
        <v>0</v>
      </c>
      <c r="BF282" s="13" t="s">
        <v>4847</v>
      </c>
      <c r="BG282" s="13" t="s">
        <v>63</v>
      </c>
      <c r="BH282" s="11" t="s">
        <v>203</v>
      </c>
      <c r="BI282" s="11" t="s">
        <v>203</v>
      </c>
      <c r="BJ282" s="11" t="b">
        <f t="shared" si="124"/>
        <v>1</v>
      </c>
      <c r="BK282" s="11" t="s">
        <v>4848</v>
      </c>
      <c r="BL282" s="11" t="s">
        <v>4849</v>
      </c>
      <c r="BM282" s="11" t="b">
        <f t="shared" si="125"/>
        <v>0</v>
      </c>
      <c r="BN282" s="11" t="s">
        <v>4850</v>
      </c>
      <c r="BO282" s="11" t="s">
        <v>4851</v>
      </c>
      <c r="BP282" s="11" t="s">
        <v>4852</v>
      </c>
      <c r="BQ282" s="11" t="b">
        <f t="shared" si="126"/>
        <v>0</v>
      </c>
      <c r="BR282" s="11" t="s">
        <v>203</v>
      </c>
      <c r="BS282" s="11" t="s">
        <v>203</v>
      </c>
      <c r="BT282" s="11" t="b">
        <f t="shared" si="127"/>
        <v>1</v>
      </c>
      <c r="BU282" s="11" t="s">
        <v>4853</v>
      </c>
      <c r="BV282" s="12" t="s">
        <v>4854</v>
      </c>
      <c r="BW282" s="12" t="b">
        <f t="shared" si="128"/>
        <v>0</v>
      </c>
      <c r="BX282" s="11" t="s">
        <v>4850</v>
      </c>
      <c r="BY282" s="11" t="s">
        <v>4855</v>
      </c>
      <c r="BZ282" s="12" t="s">
        <v>4856</v>
      </c>
      <c r="CA282" s="12" t="b">
        <f t="shared" si="129"/>
        <v>0</v>
      </c>
      <c r="CB282" s="11" t="s">
        <v>203</v>
      </c>
      <c r="CC282" s="11" t="s">
        <v>203</v>
      </c>
      <c r="CD282" s="11" t="b">
        <f t="shared" si="130"/>
        <v>1</v>
      </c>
      <c r="CE282" s="11" t="s">
        <v>4857</v>
      </c>
      <c r="CF282" s="12" t="s">
        <v>4858</v>
      </c>
      <c r="CG282" s="12" t="b">
        <f t="shared" si="131"/>
        <v>0</v>
      </c>
      <c r="CH282" s="11" t="s">
        <v>4850</v>
      </c>
      <c r="CI282" s="11" t="s">
        <v>4855</v>
      </c>
      <c r="CJ282" s="12" t="s">
        <v>4856</v>
      </c>
      <c r="CK282" s="12" t="b">
        <f t="shared" si="132"/>
        <v>0</v>
      </c>
      <c r="CL282" s="25"/>
      <c r="CM282" s="11" t="s">
        <v>135</v>
      </c>
      <c r="CN282" s="11" t="s">
        <v>8917</v>
      </c>
      <c r="CO282" s="11" t="b">
        <f t="shared" si="133"/>
        <v>0</v>
      </c>
      <c r="CP282" s="11" t="s">
        <v>554</v>
      </c>
      <c r="CQ282" s="12" t="s">
        <v>555</v>
      </c>
      <c r="CR282" s="12" t="b">
        <f t="shared" si="134"/>
        <v>0</v>
      </c>
      <c r="CS282" s="11" t="b">
        <v>0</v>
      </c>
      <c r="CT282" s="11" t="s">
        <v>114</v>
      </c>
      <c r="CU282" s="11" t="b">
        <f t="shared" si="135"/>
        <v>1</v>
      </c>
      <c r="CV282" s="12" t="s">
        <v>63</v>
      </c>
      <c r="CW282" s="12" t="s">
        <v>63</v>
      </c>
      <c r="CX282" s="12" t="b">
        <f t="shared" si="136"/>
        <v>1</v>
      </c>
      <c r="CY282" s="25"/>
      <c r="CZ282" s="11" t="s">
        <v>409</v>
      </c>
      <c r="DA282" s="11" t="s">
        <v>410</v>
      </c>
      <c r="DB282" s="11" t="b">
        <f t="shared" si="137"/>
        <v>0</v>
      </c>
      <c r="DC282" s="11" t="s">
        <v>72</v>
      </c>
      <c r="DD282" s="12" t="s">
        <v>73</v>
      </c>
      <c r="DE282" s="12" t="s">
        <v>73</v>
      </c>
      <c r="DF282" s="13" t="b">
        <f t="shared" si="138"/>
        <v>1</v>
      </c>
      <c r="DG282" s="12" t="s">
        <v>73</v>
      </c>
      <c r="DH282" s="12" t="s">
        <v>73</v>
      </c>
      <c r="DI282" s="12" t="b">
        <f t="shared" si="139"/>
        <v>1</v>
      </c>
      <c r="DJ282" s="12" t="s">
        <v>73</v>
      </c>
      <c r="DK282" s="12" t="s">
        <v>73</v>
      </c>
      <c r="DL282" s="12" t="s">
        <v>73</v>
      </c>
      <c r="DM282" s="12" t="s">
        <v>73</v>
      </c>
      <c r="DN282" s="12" t="s">
        <v>213</v>
      </c>
      <c r="DO282" s="12" t="s">
        <v>213</v>
      </c>
      <c r="DP282" s="12" t="s">
        <v>213</v>
      </c>
      <c r="DQ282" s="12" t="s">
        <v>213</v>
      </c>
      <c r="DR282" s="12" t="s">
        <v>73</v>
      </c>
      <c r="DS282" s="12" t="s">
        <v>213</v>
      </c>
      <c r="DT282" s="12" t="s">
        <v>73</v>
      </c>
      <c r="DU282" s="25"/>
      <c r="DV282" s="11" t="s">
        <v>4859</v>
      </c>
      <c r="DW282" s="11" t="s">
        <v>9147</v>
      </c>
      <c r="DX282" s="13" t="s">
        <v>10346</v>
      </c>
      <c r="DY282" s="12" t="s">
        <v>9037</v>
      </c>
      <c r="DZ282" s="12" t="s">
        <v>9038</v>
      </c>
      <c r="EA282" s="14" t="s">
        <v>63</v>
      </c>
      <c r="EB282" s="14">
        <v>44702</v>
      </c>
      <c r="EC282" s="14">
        <v>45346</v>
      </c>
      <c r="ED282" s="14">
        <v>45346</v>
      </c>
      <c r="EE282" s="136" t="b">
        <f>Table4[[#This Row],[Laatst gewijzigd op]]=Table4[[#This Row],[LastModifiedOn21]]</f>
        <v>1</v>
      </c>
      <c r="EF282" s="97"/>
    </row>
    <row r="283" spans="1:136" s="15" customFormat="1" ht="12.75" customHeight="1">
      <c r="A283" s="96">
        <v>281</v>
      </c>
      <c r="B283" s="44" t="s">
        <v>4861</v>
      </c>
      <c r="C283" s="44" t="s">
        <v>4861</v>
      </c>
      <c r="D283" s="44" t="b">
        <f t="shared" si="112"/>
        <v>1</v>
      </c>
      <c r="E283" s="44" t="s">
        <v>4862</v>
      </c>
      <c r="F283" s="44" t="s">
        <v>4863</v>
      </c>
      <c r="G283" s="44" t="s">
        <v>4863</v>
      </c>
      <c r="H283" s="44" t="b">
        <f t="shared" si="113"/>
        <v>1</v>
      </c>
      <c r="I283" s="11" t="s">
        <v>4864</v>
      </c>
      <c r="J283" s="12">
        <v>3297</v>
      </c>
      <c r="K283" s="12">
        <v>2799</v>
      </c>
      <c r="L283" s="13" t="s">
        <v>4865</v>
      </c>
      <c r="M283" s="13" t="s">
        <v>8858</v>
      </c>
      <c r="N283" s="13" t="s">
        <v>8859</v>
      </c>
      <c r="O283" s="13" t="s">
        <v>4585</v>
      </c>
      <c r="P283" s="25"/>
      <c r="Q283" s="11" t="s">
        <v>4866</v>
      </c>
      <c r="R283" s="11" t="s">
        <v>4866</v>
      </c>
      <c r="S283" s="11" t="b">
        <f t="shared" si="114"/>
        <v>1</v>
      </c>
      <c r="T283" s="11" t="s">
        <v>4867</v>
      </c>
      <c r="U283" s="11" t="s">
        <v>4868</v>
      </c>
      <c r="V283" s="11" t="s">
        <v>4868</v>
      </c>
      <c r="W283" s="11" t="b">
        <f t="shared" si="115"/>
        <v>1</v>
      </c>
      <c r="X283" s="11" t="s">
        <v>4869</v>
      </c>
      <c r="Y283" s="11">
        <v>5.5</v>
      </c>
      <c r="Z283" s="11" t="b">
        <f t="shared" si="116"/>
        <v>0</v>
      </c>
      <c r="AA283" s="11" t="s">
        <v>4869</v>
      </c>
      <c r="AB283" s="11" t="s">
        <v>4869</v>
      </c>
      <c r="AC283" s="11" t="s">
        <v>10347</v>
      </c>
      <c r="AD283" s="11" t="b">
        <f t="shared" si="117"/>
        <v>0</v>
      </c>
      <c r="AE283" s="11" t="s">
        <v>4870</v>
      </c>
      <c r="AF283" s="11" t="s">
        <v>4870</v>
      </c>
      <c r="AG283" s="11" t="b">
        <f t="shared" si="118"/>
        <v>1</v>
      </c>
      <c r="AH283" s="11" t="s">
        <v>10348</v>
      </c>
      <c r="AI283" s="11" t="s">
        <v>4871</v>
      </c>
      <c r="AJ283" s="11" t="s">
        <v>4871</v>
      </c>
      <c r="AK283" s="11" t="b">
        <f t="shared" si="119"/>
        <v>1</v>
      </c>
      <c r="AL283" s="12" t="s">
        <v>63</v>
      </c>
      <c r="AM283" s="11" t="s">
        <v>63</v>
      </c>
      <c r="AN283" s="11" t="b">
        <f t="shared" si="120"/>
        <v>1</v>
      </c>
      <c r="AO283" s="12" t="s">
        <v>63</v>
      </c>
      <c r="AP283" s="12" t="s">
        <v>63</v>
      </c>
      <c r="AQ283" s="11" t="s">
        <v>63</v>
      </c>
      <c r="AR283" s="11" t="b">
        <f t="shared" si="121"/>
        <v>1</v>
      </c>
      <c r="AS283" s="11" t="s">
        <v>62</v>
      </c>
      <c r="AT283" s="11"/>
      <c r="AU283" s="11"/>
      <c r="AV283" s="11"/>
      <c r="AW283" s="12"/>
      <c r="AX283" s="12" t="s">
        <v>62</v>
      </c>
      <c r="AY283" s="12" t="s">
        <v>63</v>
      </c>
      <c r="AZ283" s="12" t="s">
        <v>63</v>
      </c>
      <c r="BA283" s="12" t="b">
        <f t="shared" si="122"/>
        <v>1</v>
      </c>
      <c r="BB283" s="12" t="s">
        <v>63</v>
      </c>
      <c r="BC283" s="12" t="s">
        <v>63</v>
      </c>
      <c r="BD283" s="12" t="s">
        <v>63</v>
      </c>
      <c r="BE283" s="12" t="b">
        <f t="shared" si="123"/>
        <v>1</v>
      </c>
      <c r="BF283" s="12" t="s">
        <v>63</v>
      </c>
      <c r="BG283" s="13" t="s">
        <v>63</v>
      </c>
      <c r="BH283" s="11" t="s">
        <v>203</v>
      </c>
      <c r="BI283" s="11" t="s">
        <v>203</v>
      </c>
      <c r="BJ283" s="11" t="b">
        <f t="shared" si="124"/>
        <v>1</v>
      </c>
      <c r="BK283" s="11" t="s">
        <v>4872</v>
      </c>
      <c r="BL283" s="11" t="s">
        <v>4872</v>
      </c>
      <c r="BM283" s="11" t="b">
        <f t="shared" si="125"/>
        <v>1</v>
      </c>
      <c r="BN283" s="11" t="s">
        <v>4873</v>
      </c>
      <c r="BO283" s="11" t="s">
        <v>4874</v>
      </c>
      <c r="BP283" s="11" t="s">
        <v>4874</v>
      </c>
      <c r="BQ283" s="11" t="b">
        <f t="shared" si="126"/>
        <v>1</v>
      </c>
      <c r="BR283" s="11" t="s">
        <v>254</v>
      </c>
      <c r="BS283" s="11" t="s">
        <v>254</v>
      </c>
      <c r="BT283" s="11" t="b">
        <f t="shared" si="127"/>
        <v>1</v>
      </c>
      <c r="BU283" s="12" t="s">
        <v>63</v>
      </c>
      <c r="BV283" s="12" t="s">
        <v>63</v>
      </c>
      <c r="BW283" s="12" t="b">
        <f t="shared" si="128"/>
        <v>1</v>
      </c>
      <c r="BX283" s="12" t="s">
        <v>63</v>
      </c>
      <c r="BY283" s="12" t="s">
        <v>63</v>
      </c>
      <c r="BZ283" s="12" t="s">
        <v>63</v>
      </c>
      <c r="CA283" s="12" t="b">
        <f t="shared" si="129"/>
        <v>1</v>
      </c>
      <c r="CB283" s="11" t="s">
        <v>254</v>
      </c>
      <c r="CC283" s="11" t="s">
        <v>254</v>
      </c>
      <c r="CD283" s="11" t="b">
        <f t="shared" si="130"/>
        <v>1</v>
      </c>
      <c r="CE283" s="12" t="s">
        <v>63</v>
      </c>
      <c r="CF283" s="12" t="s">
        <v>63</v>
      </c>
      <c r="CG283" s="12" t="b">
        <f t="shared" si="131"/>
        <v>1</v>
      </c>
      <c r="CH283" s="12" t="s">
        <v>63</v>
      </c>
      <c r="CI283" s="12" t="s">
        <v>63</v>
      </c>
      <c r="CJ283" s="12" t="s">
        <v>63</v>
      </c>
      <c r="CK283" s="12" t="b">
        <f t="shared" si="132"/>
        <v>1</v>
      </c>
      <c r="CL283" s="25"/>
      <c r="CM283" s="11" t="s">
        <v>1128</v>
      </c>
      <c r="CN283" s="11" t="s">
        <v>1128</v>
      </c>
      <c r="CO283" s="11" t="b">
        <f t="shared" si="133"/>
        <v>1</v>
      </c>
      <c r="CP283" s="12" t="s">
        <v>63</v>
      </c>
      <c r="CQ283" s="12" t="s">
        <v>63</v>
      </c>
      <c r="CR283" s="12" t="b">
        <f t="shared" si="134"/>
        <v>1</v>
      </c>
      <c r="CS283" s="11" t="b">
        <v>0</v>
      </c>
      <c r="CT283" s="11" t="s">
        <v>69</v>
      </c>
      <c r="CU283" s="11" t="b">
        <f t="shared" si="135"/>
        <v>1</v>
      </c>
      <c r="CV283" s="12" t="s">
        <v>63</v>
      </c>
      <c r="CW283" s="12" t="s">
        <v>63</v>
      </c>
      <c r="CX283" s="12" t="b">
        <f t="shared" si="136"/>
        <v>1</v>
      </c>
      <c r="CY283" s="25"/>
      <c r="CZ283" s="11"/>
      <c r="DA283" s="11" t="s">
        <v>211</v>
      </c>
      <c r="DB283" s="11" t="b">
        <f t="shared" si="137"/>
        <v>0</v>
      </c>
      <c r="DC283" s="11"/>
      <c r="DD283" s="12" t="s">
        <v>73</v>
      </c>
      <c r="DE283" s="12" t="s">
        <v>73</v>
      </c>
      <c r="DF283" s="13" t="b">
        <f t="shared" si="138"/>
        <v>1</v>
      </c>
      <c r="DG283" s="12" t="s">
        <v>73</v>
      </c>
      <c r="DH283" s="12" t="s">
        <v>73</v>
      </c>
      <c r="DI283" s="12" t="b">
        <f t="shared" si="139"/>
        <v>1</v>
      </c>
      <c r="DJ283" s="12" t="s">
        <v>73</v>
      </c>
      <c r="DK283" s="12" t="s">
        <v>73</v>
      </c>
      <c r="DL283" s="12" t="s">
        <v>73</v>
      </c>
      <c r="DM283" s="12" t="s">
        <v>73</v>
      </c>
      <c r="DN283" s="12" t="s">
        <v>73</v>
      </c>
      <c r="DO283" s="12" t="s">
        <v>73</v>
      </c>
      <c r="DP283" s="12" t="s">
        <v>73</v>
      </c>
      <c r="DQ283" s="12" t="s">
        <v>73</v>
      </c>
      <c r="DR283" s="12" t="s">
        <v>73</v>
      </c>
      <c r="DS283" s="12" t="s">
        <v>73</v>
      </c>
      <c r="DT283" s="12" t="s">
        <v>73</v>
      </c>
      <c r="DU283" s="25"/>
      <c r="DV283" s="11" t="s">
        <v>4875</v>
      </c>
      <c r="DW283" s="11" t="s">
        <v>4864</v>
      </c>
      <c r="DX283" s="13" t="s">
        <v>4864</v>
      </c>
      <c r="DY283" s="12" t="s">
        <v>10101</v>
      </c>
      <c r="DZ283" s="12" t="s">
        <v>10102</v>
      </c>
      <c r="EA283" s="14">
        <v>45802</v>
      </c>
      <c r="EB283" s="14">
        <v>45802</v>
      </c>
      <c r="EC283" s="14">
        <v>45801</v>
      </c>
      <c r="ED283" s="14">
        <v>45801</v>
      </c>
      <c r="EE283" s="136" t="b">
        <f>Table4[[#This Row],[Laatst gewijzigd op]]=Table4[[#This Row],[LastModifiedOn21]]</f>
        <v>1</v>
      </c>
      <c r="EF283" s="97"/>
    </row>
    <row r="284" spans="1:136" s="15" customFormat="1" ht="12.75" customHeight="1">
      <c r="A284" s="95">
        <v>282</v>
      </c>
      <c r="B284" s="70" t="s">
        <v>10349</v>
      </c>
      <c r="C284" s="70" t="s">
        <v>10349</v>
      </c>
      <c r="D284" s="44" t="b">
        <f t="shared" si="112"/>
        <v>1</v>
      </c>
      <c r="E284" s="70" t="s">
        <v>10350</v>
      </c>
      <c r="F284" s="70" t="s">
        <v>10351</v>
      </c>
      <c r="G284" s="70" t="s">
        <v>10351</v>
      </c>
      <c r="H284" s="44" t="b">
        <f t="shared" si="113"/>
        <v>1</v>
      </c>
      <c r="I284" s="71"/>
      <c r="J284" s="71"/>
      <c r="K284" s="71"/>
      <c r="L284" s="71"/>
      <c r="M284" s="71"/>
      <c r="N284" s="71"/>
      <c r="O284" s="71"/>
      <c r="P284" s="72"/>
      <c r="Q284" s="60"/>
      <c r="R284" s="60"/>
      <c r="S284" s="11" t="b">
        <f t="shared" si="114"/>
        <v>1</v>
      </c>
      <c r="T284" s="71"/>
      <c r="U284" s="71"/>
      <c r="V284" s="71"/>
      <c r="W284" s="11" t="b">
        <f t="shared" si="115"/>
        <v>1</v>
      </c>
      <c r="X284" s="71"/>
      <c r="Y284" s="71"/>
      <c r="Z284" s="11" t="b">
        <f t="shared" si="116"/>
        <v>1</v>
      </c>
      <c r="AA284" s="71"/>
      <c r="AB284" s="71"/>
      <c r="AC284" s="71"/>
      <c r="AD284" s="11" t="b">
        <f t="shared" si="117"/>
        <v>1</v>
      </c>
      <c r="AE284" s="71" t="s">
        <v>10352</v>
      </c>
      <c r="AF284" s="71" t="s">
        <v>10352</v>
      </c>
      <c r="AG284" s="11" t="b">
        <f t="shared" si="118"/>
        <v>1</v>
      </c>
      <c r="AH284" s="71"/>
      <c r="AI284" s="71"/>
      <c r="AJ284" s="71"/>
      <c r="AK284" s="11" t="b">
        <f t="shared" si="119"/>
        <v>1</v>
      </c>
      <c r="AL284" s="71"/>
      <c r="AM284" s="71"/>
      <c r="AN284" s="11" t="b">
        <f t="shared" si="120"/>
        <v>1</v>
      </c>
      <c r="AO284" s="71"/>
      <c r="AP284" s="71"/>
      <c r="AQ284" s="71"/>
      <c r="AR284" s="11" t="b">
        <f t="shared" si="121"/>
        <v>1</v>
      </c>
      <c r="AS284" s="71"/>
      <c r="AT284" s="71"/>
      <c r="AU284" s="71"/>
      <c r="AV284" s="71"/>
      <c r="AW284" s="71"/>
      <c r="AX284" s="71"/>
      <c r="AY284" s="71"/>
      <c r="AZ284" s="71"/>
      <c r="BA284" s="12" t="b">
        <f t="shared" si="122"/>
        <v>1</v>
      </c>
      <c r="BB284" s="71"/>
      <c r="BC284" s="71"/>
      <c r="BD284" s="71"/>
      <c r="BE284" s="12" t="b">
        <f t="shared" si="123"/>
        <v>1</v>
      </c>
      <c r="BF284" s="71"/>
      <c r="BG284" s="71"/>
      <c r="BH284" s="71"/>
      <c r="BI284" s="71"/>
      <c r="BJ284" s="11" t="b">
        <f t="shared" si="124"/>
        <v>1</v>
      </c>
      <c r="BK284" s="71"/>
      <c r="BL284" s="71"/>
      <c r="BM284" s="11" t="b">
        <f t="shared" si="125"/>
        <v>1</v>
      </c>
      <c r="BN284" s="71"/>
      <c r="BO284" s="71"/>
      <c r="BP284" s="71"/>
      <c r="BQ284" s="11" t="b">
        <f t="shared" si="126"/>
        <v>1</v>
      </c>
      <c r="BR284" s="71"/>
      <c r="BS284" s="71"/>
      <c r="BT284" s="11" t="b">
        <f t="shared" si="127"/>
        <v>1</v>
      </c>
      <c r="BU284" s="71"/>
      <c r="BV284" s="71"/>
      <c r="BW284" s="12" t="b">
        <f t="shared" si="128"/>
        <v>1</v>
      </c>
      <c r="BX284" s="71"/>
      <c r="BY284" s="71"/>
      <c r="BZ284" s="71"/>
      <c r="CA284" s="12" t="b">
        <f t="shared" si="129"/>
        <v>1</v>
      </c>
      <c r="CB284" s="71"/>
      <c r="CC284" s="71"/>
      <c r="CD284" s="11" t="b">
        <f t="shared" si="130"/>
        <v>1</v>
      </c>
      <c r="CE284" s="71"/>
      <c r="CF284" s="71"/>
      <c r="CG284" s="12" t="b">
        <f t="shared" si="131"/>
        <v>1</v>
      </c>
      <c r="CH284" s="60"/>
      <c r="CI284" s="71"/>
      <c r="CJ284" s="71"/>
      <c r="CK284" s="12" t="b">
        <f t="shared" si="132"/>
        <v>1</v>
      </c>
      <c r="CL284" s="72"/>
      <c r="CM284" s="60"/>
      <c r="CN284" s="60"/>
      <c r="CO284" s="11" t="b">
        <f t="shared" si="133"/>
        <v>1</v>
      </c>
      <c r="CP284" s="60"/>
      <c r="CQ284" s="60"/>
      <c r="CR284" s="12" t="b">
        <f t="shared" si="134"/>
        <v>1</v>
      </c>
      <c r="CS284" s="60"/>
      <c r="CT284" s="60"/>
      <c r="CU284" s="11" t="b">
        <f t="shared" si="135"/>
        <v>1</v>
      </c>
      <c r="CV284" s="61"/>
      <c r="CW284" s="61"/>
      <c r="CX284" s="12" t="b">
        <f t="shared" si="136"/>
        <v>1</v>
      </c>
      <c r="CY284" s="73"/>
      <c r="CZ284" s="60"/>
      <c r="DA284" s="60"/>
      <c r="DB284" s="11" t="b">
        <f t="shared" si="137"/>
        <v>1</v>
      </c>
      <c r="DC284" s="60"/>
      <c r="DD284" s="60"/>
      <c r="DE284" s="60"/>
      <c r="DF284" s="13" t="b">
        <f t="shared" si="138"/>
        <v>1</v>
      </c>
      <c r="DG284" s="60"/>
      <c r="DH284" s="60"/>
      <c r="DI284" s="12" t="b">
        <f t="shared" si="139"/>
        <v>1</v>
      </c>
      <c r="DJ284" s="60"/>
      <c r="DK284" s="60"/>
      <c r="DL284" s="60"/>
      <c r="DM284" s="60"/>
      <c r="DN284" s="60"/>
      <c r="DO284" s="60"/>
      <c r="DP284" s="60"/>
      <c r="DQ284" s="60"/>
      <c r="DR284" s="60"/>
      <c r="DS284" s="60"/>
      <c r="DT284" s="60"/>
      <c r="DU284" s="74"/>
      <c r="DV284" s="60"/>
      <c r="DW284" s="60"/>
      <c r="DX284" s="60"/>
      <c r="DY284" s="61"/>
      <c r="DZ284" s="61"/>
      <c r="EA284" s="62"/>
      <c r="EB284" s="62"/>
      <c r="EC284" s="62" t="e">
        <v>#N/A</v>
      </c>
      <c r="ED284" s="62" t="e">
        <v>#N/A</v>
      </c>
      <c r="EE284" s="138" t="e">
        <f>Table4[[#This Row],[Laatst gewijzigd op]]=Table4[[#This Row],[LastModifiedOn21]]</f>
        <v>#N/A</v>
      </c>
      <c r="EF284" s="97"/>
    </row>
    <row r="285" spans="1:136" s="15" customFormat="1" ht="12.75" customHeight="1">
      <c r="A285" s="96">
        <v>283</v>
      </c>
      <c r="B285" s="44" t="s">
        <v>4877</v>
      </c>
      <c r="C285" s="44" t="s">
        <v>4877</v>
      </c>
      <c r="D285" s="44" t="b">
        <f t="shared" si="112"/>
        <v>1</v>
      </c>
      <c r="E285" s="44" t="s">
        <v>4878</v>
      </c>
      <c r="F285" s="44" t="s">
        <v>4879</v>
      </c>
      <c r="G285" s="44" t="s">
        <v>4879</v>
      </c>
      <c r="H285" s="44" t="b">
        <f t="shared" si="113"/>
        <v>1</v>
      </c>
      <c r="I285" s="11" t="s">
        <v>4880</v>
      </c>
      <c r="J285" s="12">
        <v>352</v>
      </c>
      <c r="K285" s="12">
        <v>3</v>
      </c>
      <c r="L285" s="13" t="s">
        <v>4881</v>
      </c>
      <c r="M285" s="13" t="s">
        <v>8849</v>
      </c>
      <c r="N285" s="13" t="s">
        <v>8850</v>
      </c>
      <c r="O285" s="13" t="s">
        <v>1435</v>
      </c>
      <c r="P285" s="25"/>
      <c r="Q285" s="11" t="s">
        <v>4882</v>
      </c>
      <c r="R285" s="11" t="s">
        <v>4882</v>
      </c>
      <c r="S285" s="11" t="b">
        <f t="shared" si="114"/>
        <v>1</v>
      </c>
      <c r="T285" s="11" t="s">
        <v>4883</v>
      </c>
      <c r="U285" s="11" t="s">
        <v>4884</v>
      </c>
      <c r="V285" s="11" t="s">
        <v>4884</v>
      </c>
      <c r="W285" s="11" t="b">
        <f t="shared" si="115"/>
        <v>1</v>
      </c>
      <c r="X285" s="11" t="s">
        <v>4885</v>
      </c>
      <c r="Y285" s="11" t="s">
        <v>4885</v>
      </c>
      <c r="Z285" s="11" t="b">
        <f t="shared" si="116"/>
        <v>1</v>
      </c>
      <c r="AA285" s="11" t="s">
        <v>4886</v>
      </c>
      <c r="AB285" s="11" t="s">
        <v>4887</v>
      </c>
      <c r="AC285" s="11" t="s">
        <v>4887</v>
      </c>
      <c r="AD285" s="11" t="b">
        <f t="shared" si="117"/>
        <v>1</v>
      </c>
      <c r="AE285" s="23" t="s">
        <v>4888</v>
      </c>
      <c r="AF285" s="11" t="s">
        <v>4889</v>
      </c>
      <c r="AG285" s="11" t="b">
        <f t="shared" si="118"/>
        <v>0</v>
      </c>
      <c r="AH285" s="23" t="s">
        <v>4890</v>
      </c>
      <c r="AI285" s="11" t="s">
        <v>4891</v>
      </c>
      <c r="AJ285" s="11" t="s">
        <v>4891</v>
      </c>
      <c r="AK285" s="11" t="b">
        <f t="shared" si="119"/>
        <v>1</v>
      </c>
      <c r="AL285" s="11" t="s">
        <v>10353</v>
      </c>
      <c r="AM285" s="11" t="s">
        <v>10354</v>
      </c>
      <c r="AN285" s="11" t="b">
        <f t="shared" si="120"/>
        <v>0</v>
      </c>
      <c r="AO285" s="11" t="s">
        <v>10355</v>
      </c>
      <c r="AP285" s="11" t="s">
        <v>10356</v>
      </c>
      <c r="AQ285" s="11" t="s">
        <v>4892</v>
      </c>
      <c r="AR285" s="11" t="b">
        <f t="shared" si="121"/>
        <v>0</v>
      </c>
      <c r="AS285" s="11" t="s">
        <v>62</v>
      </c>
      <c r="AT285" s="11"/>
      <c r="AU285" s="11"/>
      <c r="AV285" s="11"/>
      <c r="AW285" s="11"/>
      <c r="AX285" s="12" t="s">
        <v>62</v>
      </c>
      <c r="AY285" s="11" t="s">
        <v>10357</v>
      </c>
      <c r="AZ285" s="12" t="s">
        <v>63</v>
      </c>
      <c r="BA285" s="12" t="b">
        <f t="shared" si="122"/>
        <v>0</v>
      </c>
      <c r="BB285" s="12" t="s">
        <v>63</v>
      </c>
      <c r="BC285" s="11" t="s">
        <v>10358</v>
      </c>
      <c r="BD285" s="12" t="s">
        <v>63</v>
      </c>
      <c r="BE285" s="12" t="b">
        <f t="shared" si="123"/>
        <v>0</v>
      </c>
      <c r="BF285" s="13" t="s">
        <v>4893</v>
      </c>
      <c r="BG285" s="13" t="s">
        <v>10359</v>
      </c>
      <c r="BH285" s="11" t="s">
        <v>203</v>
      </c>
      <c r="BI285" s="11" t="s">
        <v>203</v>
      </c>
      <c r="BJ285" s="11" t="b">
        <f t="shared" si="124"/>
        <v>1</v>
      </c>
      <c r="BK285" s="11" t="s">
        <v>4894</v>
      </c>
      <c r="BL285" s="11" t="s">
        <v>4894</v>
      </c>
      <c r="BM285" s="11" t="b">
        <f t="shared" si="125"/>
        <v>1</v>
      </c>
      <c r="BN285" s="11" t="s">
        <v>4895</v>
      </c>
      <c r="BO285" s="11" t="s">
        <v>4896</v>
      </c>
      <c r="BP285" s="11" t="s">
        <v>4897</v>
      </c>
      <c r="BQ285" s="11" t="b">
        <f t="shared" si="126"/>
        <v>1</v>
      </c>
      <c r="BR285" s="11" t="s">
        <v>10360</v>
      </c>
      <c r="BS285" s="11" t="s">
        <v>254</v>
      </c>
      <c r="BT285" s="11" t="b">
        <f t="shared" si="127"/>
        <v>0</v>
      </c>
      <c r="BU285" s="12" t="s">
        <v>63</v>
      </c>
      <c r="BV285" s="12" t="s">
        <v>63</v>
      </c>
      <c r="BW285" s="12" t="b">
        <f t="shared" si="128"/>
        <v>1</v>
      </c>
      <c r="BX285" s="12" t="s">
        <v>63</v>
      </c>
      <c r="BY285" s="12" t="s">
        <v>63</v>
      </c>
      <c r="BZ285" s="12" t="s">
        <v>63</v>
      </c>
      <c r="CA285" s="12" t="b">
        <f t="shared" si="129"/>
        <v>1</v>
      </c>
      <c r="CB285" s="11" t="s">
        <v>254</v>
      </c>
      <c r="CC285" s="11" t="s">
        <v>254</v>
      </c>
      <c r="CD285" s="11" t="b">
        <f t="shared" si="130"/>
        <v>1</v>
      </c>
      <c r="CE285" s="12" t="s">
        <v>63</v>
      </c>
      <c r="CF285" s="12" t="s">
        <v>63</v>
      </c>
      <c r="CG285" s="12" t="b">
        <f t="shared" si="131"/>
        <v>1</v>
      </c>
      <c r="CH285" s="12" t="s">
        <v>63</v>
      </c>
      <c r="CI285" s="12" t="s">
        <v>63</v>
      </c>
      <c r="CJ285" s="12" t="s">
        <v>63</v>
      </c>
      <c r="CK285" s="12" t="b">
        <f t="shared" si="132"/>
        <v>1</v>
      </c>
      <c r="CL285" s="25"/>
      <c r="CM285" s="11" t="s">
        <v>1128</v>
      </c>
      <c r="CN285" s="11" t="s">
        <v>1128</v>
      </c>
      <c r="CO285" s="11" t="b">
        <f t="shared" si="133"/>
        <v>1</v>
      </c>
      <c r="CP285" s="12" t="s">
        <v>63</v>
      </c>
      <c r="CQ285" s="12" t="s">
        <v>63</v>
      </c>
      <c r="CR285" s="12" t="b">
        <f t="shared" si="134"/>
        <v>1</v>
      </c>
      <c r="CS285" s="11" t="b">
        <v>0</v>
      </c>
      <c r="CT285" s="11" t="s">
        <v>69</v>
      </c>
      <c r="CU285" s="11" t="b">
        <f t="shared" si="135"/>
        <v>1</v>
      </c>
      <c r="CV285" s="12" t="s">
        <v>4412</v>
      </c>
      <c r="CW285" s="12" t="s">
        <v>63</v>
      </c>
      <c r="CX285" s="12" t="b">
        <f t="shared" si="136"/>
        <v>0</v>
      </c>
      <c r="CY285" s="25"/>
      <c r="CZ285" s="11" t="s">
        <v>71</v>
      </c>
      <c r="DA285" s="11" t="s">
        <v>71</v>
      </c>
      <c r="DB285" s="11" t="b">
        <f t="shared" si="137"/>
        <v>1</v>
      </c>
      <c r="DC285" s="11" t="s">
        <v>72</v>
      </c>
      <c r="DD285" s="12" t="s">
        <v>73</v>
      </c>
      <c r="DE285" s="12" t="s">
        <v>73</v>
      </c>
      <c r="DF285" s="13" t="b">
        <f t="shared" si="138"/>
        <v>1</v>
      </c>
      <c r="DG285" s="12" t="s">
        <v>73</v>
      </c>
      <c r="DH285" s="12" t="s">
        <v>73</v>
      </c>
      <c r="DI285" s="12" t="b">
        <f t="shared" si="139"/>
        <v>1</v>
      </c>
      <c r="DJ285" s="12" t="s">
        <v>213</v>
      </c>
      <c r="DK285" s="12" t="s">
        <v>213</v>
      </c>
      <c r="DL285" s="12" t="s">
        <v>213</v>
      </c>
      <c r="DM285" s="12" t="s">
        <v>73</v>
      </c>
      <c r="DN285" s="12" t="s">
        <v>73</v>
      </c>
      <c r="DO285" s="12" t="s">
        <v>213</v>
      </c>
      <c r="DP285" s="12" t="s">
        <v>73</v>
      </c>
      <c r="DQ285" s="12" t="s">
        <v>213</v>
      </c>
      <c r="DR285" s="12" t="s">
        <v>73</v>
      </c>
      <c r="DS285" s="12" t="s">
        <v>213</v>
      </c>
      <c r="DT285" s="12" t="s">
        <v>73</v>
      </c>
      <c r="DU285" s="25"/>
      <c r="DV285" s="11" t="s">
        <v>4898</v>
      </c>
      <c r="DW285" s="11" t="s">
        <v>4880</v>
      </c>
      <c r="DX285" s="13" t="s">
        <v>4880</v>
      </c>
      <c r="DY285" s="12" t="s">
        <v>9037</v>
      </c>
      <c r="DZ285" s="12" t="s">
        <v>9038</v>
      </c>
      <c r="EA285" s="14" t="s">
        <v>63</v>
      </c>
      <c r="EB285" s="14">
        <v>45157</v>
      </c>
      <c r="EC285" s="14">
        <v>45612</v>
      </c>
      <c r="ED285" s="14">
        <v>45612</v>
      </c>
      <c r="EE285" s="136" t="b">
        <f>Table4[[#This Row],[Laatst gewijzigd op]]=Table4[[#This Row],[LastModifiedOn21]]</f>
        <v>1</v>
      </c>
      <c r="EF285" s="97"/>
    </row>
    <row r="286" spans="1:136" s="15" customFormat="1" ht="12.75" customHeight="1">
      <c r="A286" s="96">
        <v>284</v>
      </c>
      <c r="B286" s="44" t="s">
        <v>4900</v>
      </c>
      <c r="C286" s="44" t="s">
        <v>4900</v>
      </c>
      <c r="D286" s="44" t="b">
        <f t="shared" si="112"/>
        <v>1</v>
      </c>
      <c r="E286" s="44" t="s">
        <v>4901</v>
      </c>
      <c r="F286" s="44" t="s">
        <v>4902</v>
      </c>
      <c r="G286" s="44" t="s">
        <v>4902</v>
      </c>
      <c r="H286" s="44" t="b">
        <f t="shared" si="113"/>
        <v>1</v>
      </c>
      <c r="I286" s="11" t="s">
        <v>4903</v>
      </c>
      <c r="J286" s="12">
        <v>351</v>
      </c>
      <c r="K286" s="12">
        <v>2</v>
      </c>
      <c r="L286" s="13" t="s">
        <v>4904</v>
      </c>
      <c r="M286" s="13" t="s">
        <v>8849</v>
      </c>
      <c r="N286" s="13" t="s">
        <v>8850</v>
      </c>
      <c r="O286" s="13" t="s">
        <v>1435</v>
      </c>
      <c r="P286" s="25"/>
      <c r="Q286" s="11" t="s">
        <v>4905</v>
      </c>
      <c r="R286" s="11" t="s">
        <v>4905</v>
      </c>
      <c r="S286" s="11" t="b">
        <f t="shared" si="114"/>
        <v>1</v>
      </c>
      <c r="T286" s="11" t="s">
        <v>4906</v>
      </c>
      <c r="U286" s="11" t="s">
        <v>4907</v>
      </c>
      <c r="V286" s="11" t="s">
        <v>4907</v>
      </c>
      <c r="W286" s="11" t="b">
        <f t="shared" si="115"/>
        <v>1</v>
      </c>
      <c r="X286" s="11" t="s">
        <v>4908</v>
      </c>
      <c r="Y286" s="11" t="s">
        <v>4908</v>
      </c>
      <c r="Z286" s="11" t="b">
        <f t="shared" si="116"/>
        <v>1</v>
      </c>
      <c r="AA286" s="11" t="s">
        <v>4909</v>
      </c>
      <c r="AB286" s="11" t="s">
        <v>4910</v>
      </c>
      <c r="AC286" s="11" t="s">
        <v>4910</v>
      </c>
      <c r="AD286" s="11" t="b">
        <f t="shared" si="117"/>
        <v>1</v>
      </c>
      <c r="AE286" s="11" t="s">
        <v>4911</v>
      </c>
      <c r="AF286" s="11" t="s">
        <v>4911</v>
      </c>
      <c r="AG286" s="11" t="b">
        <f t="shared" si="118"/>
        <v>1</v>
      </c>
      <c r="AH286" s="11" t="s">
        <v>4912</v>
      </c>
      <c r="AI286" s="11" t="s">
        <v>4913</v>
      </c>
      <c r="AJ286" s="11" t="s">
        <v>4913</v>
      </c>
      <c r="AK286" s="11" t="b">
        <f t="shared" si="119"/>
        <v>1</v>
      </c>
      <c r="AL286" s="12" t="s">
        <v>63</v>
      </c>
      <c r="AM286" s="11" t="s">
        <v>63</v>
      </c>
      <c r="AN286" s="11" t="b">
        <f t="shared" si="120"/>
        <v>1</v>
      </c>
      <c r="AO286" s="12" t="s">
        <v>63</v>
      </c>
      <c r="AP286" s="12" t="s">
        <v>63</v>
      </c>
      <c r="AQ286" s="11" t="s">
        <v>63</v>
      </c>
      <c r="AR286" s="11" t="b">
        <f t="shared" si="121"/>
        <v>1</v>
      </c>
      <c r="AS286" s="11" t="s">
        <v>61</v>
      </c>
      <c r="AT286" s="11"/>
      <c r="AU286" s="11"/>
      <c r="AV286" s="11"/>
      <c r="AW286" s="11"/>
      <c r="AX286" s="12" t="s">
        <v>61</v>
      </c>
      <c r="AY286" s="11" t="s">
        <v>10361</v>
      </c>
      <c r="AZ286" s="12" t="s">
        <v>63</v>
      </c>
      <c r="BA286" s="12" t="b">
        <f t="shared" si="122"/>
        <v>0</v>
      </c>
      <c r="BB286" s="12" t="s">
        <v>63</v>
      </c>
      <c r="BC286" s="11" t="s">
        <v>10362</v>
      </c>
      <c r="BD286" s="12" t="s">
        <v>63</v>
      </c>
      <c r="BE286" s="12" t="b">
        <f t="shared" si="123"/>
        <v>0</v>
      </c>
      <c r="BF286" s="13" t="s">
        <v>4914</v>
      </c>
      <c r="BG286" s="13" t="s">
        <v>4915</v>
      </c>
      <c r="BH286" s="11" t="s">
        <v>203</v>
      </c>
      <c r="BI286" s="11" t="s">
        <v>203</v>
      </c>
      <c r="BJ286" s="11" t="b">
        <f t="shared" si="124"/>
        <v>1</v>
      </c>
      <c r="BK286" s="11" t="s">
        <v>4916</v>
      </c>
      <c r="BL286" s="11" t="s">
        <v>4916</v>
      </c>
      <c r="BM286" s="11" t="b">
        <f t="shared" si="125"/>
        <v>1</v>
      </c>
      <c r="BN286" s="11" t="s">
        <v>4917</v>
      </c>
      <c r="BO286" s="11" t="s">
        <v>4918</v>
      </c>
      <c r="BP286" s="11" t="s">
        <v>4918</v>
      </c>
      <c r="BQ286" s="11" t="b">
        <f t="shared" si="126"/>
        <v>1</v>
      </c>
      <c r="BR286" s="11" t="s">
        <v>254</v>
      </c>
      <c r="BS286" s="11" t="s">
        <v>254</v>
      </c>
      <c r="BT286" s="11" t="b">
        <f t="shared" si="127"/>
        <v>1</v>
      </c>
      <c r="BU286" s="12" t="s">
        <v>63</v>
      </c>
      <c r="BV286" s="12" t="s">
        <v>63</v>
      </c>
      <c r="BW286" s="12" t="b">
        <f t="shared" si="128"/>
        <v>1</v>
      </c>
      <c r="BX286" s="12" t="s">
        <v>63</v>
      </c>
      <c r="BY286" s="12" t="s">
        <v>63</v>
      </c>
      <c r="BZ286" s="12" t="s">
        <v>63</v>
      </c>
      <c r="CA286" s="12" t="b">
        <f t="shared" si="129"/>
        <v>1</v>
      </c>
      <c r="CB286" s="11" t="s">
        <v>254</v>
      </c>
      <c r="CC286" s="11" t="s">
        <v>254</v>
      </c>
      <c r="CD286" s="11" t="b">
        <f t="shared" si="130"/>
        <v>1</v>
      </c>
      <c r="CE286" s="12" t="s">
        <v>63</v>
      </c>
      <c r="CF286" s="12" t="s">
        <v>63</v>
      </c>
      <c r="CG286" s="12" t="b">
        <f t="shared" si="131"/>
        <v>1</v>
      </c>
      <c r="CH286" s="12" t="s">
        <v>63</v>
      </c>
      <c r="CI286" s="12" t="s">
        <v>63</v>
      </c>
      <c r="CJ286" s="12" t="s">
        <v>63</v>
      </c>
      <c r="CK286" s="12" t="b">
        <f t="shared" si="132"/>
        <v>1</v>
      </c>
      <c r="CL286" s="25"/>
      <c r="CM286" s="11" t="s">
        <v>1128</v>
      </c>
      <c r="CN286" s="11" t="s">
        <v>1128</v>
      </c>
      <c r="CO286" s="11" t="b">
        <f t="shared" si="133"/>
        <v>1</v>
      </c>
      <c r="CP286" s="12" t="s">
        <v>63</v>
      </c>
      <c r="CQ286" s="12" t="s">
        <v>63</v>
      </c>
      <c r="CR286" s="12" t="b">
        <f t="shared" si="134"/>
        <v>1</v>
      </c>
      <c r="CS286" s="11" t="b">
        <v>0</v>
      </c>
      <c r="CT286" s="11" t="s">
        <v>69</v>
      </c>
      <c r="CU286" s="11" t="b">
        <f t="shared" si="135"/>
        <v>1</v>
      </c>
      <c r="CV286" s="12" t="s">
        <v>1130</v>
      </c>
      <c r="CW286" s="12" t="s">
        <v>63</v>
      </c>
      <c r="CX286" s="12" t="b">
        <f t="shared" si="136"/>
        <v>0</v>
      </c>
      <c r="CY286" s="25"/>
      <c r="CZ286" s="11" t="s">
        <v>211</v>
      </c>
      <c r="DA286" s="11" t="s">
        <v>211</v>
      </c>
      <c r="DB286" s="11" t="b">
        <f t="shared" si="137"/>
        <v>1</v>
      </c>
      <c r="DC286" s="11" t="s">
        <v>212</v>
      </c>
      <c r="DD286" s="12" t="s">
        <v>73</v>
      </c>
      <c r="DE286" s="12" t="s">
        <v>213</v>
      </c>
      <c r="DF286" s="13" t="b">
        <f t="shared" si="138"/>
        <v>0</v>
      </c>
      <c r="DG286" s="12" t="s">
        <v>73</v>
      </c>
      <c r="DH286" s="12" t="s">
        <v>213</v>
      </c>
      <c r="DI286" s="12" t="b">
        <f t="shared" si="139"/>
        <v>0</v>
      </c>
      <c r="DJ286" s="12" t="s">
        <v>213</v>
      </c>
      <c r="DK286" s="12" t="s">
        <v>213</v>
      </c>
      <c r="DL286" s="12" t="s">
        <v>213</v>
      </c>
      <c r="DM286" s="12" t="s">
        <v>213</v>
      </c>
      <c r="DN286" s="12" t="s">
        <v>213</v>
      </c>
      <c r="DO286" s="12" t="s">
        <v>213</v>
      </c>
      <c r="DP286" s="12" t="s">
        <v>213</v>
      </c>
      <c r="DQ286" s="12" t="s">
        <v>213</v>
      </c>
      <c r="DR286" s="12" t="s">
        <v>73</v>
      </c>
      <c r="DS286" s="12" t="s">
        <v>213</v>
      </c>
      <c r="DT286" s="12" t="s">
        <v>213</v>
      </c>
      <c r="DU286" s="25"/>
      <c r="DV286" s="11" t="s">
        <v>4919</v>
      </c>
      <c r="DW286" s="11" t="s">
        <v>4903</v>
      </c>
      <c r="DX286" s="13" t="s">
        <v>4903</v>
      </c>
      <c r="DY286" s="12" t="s">
        <v>9037</v>
      </c>
      <c r="DZ286" s="12" t="s">
        <v>9038</v>
      </c>
      <c r="EA286" s="14" t="s">
        <v>63</v>
      </c>
      <c r="EB286" s="14" t="s">
        <v>63</v>
      </c>
      <c r="EC286" s="14">
        <v>45346</v>
      </c>
      <c r="ED286" s="14">
        <v>45346</v>
      </c>
      <c r="EE286" s="136" t="b">
        <f>Table4[[#This Row],[Laatst gewijzigd op]]=Table4[[#This Row],[LastModifiedOn21]]</f>
        <v>1</v>
      </c>
      <c r="EF286" s="97"/>
    </row>
    <row r="287" spans="1:136" s="15" customFormat="1" ht="12.75" customHeight="1">
      <c r="A287" s="96">
        <v>285</v>
      </c>
      <c r="B287" s="44" t="s">
        <v>4921</v>
      </c>
      <c r="C287" s="44" t="s">
        <v>4921</v>
      </c>
      <c r="D287" s="44" t="b">
        <f t="shared" si="112"/>
        <v>1</v>
      </c>
      <c r="E287" s="44" t="s">
        <v>4922</v>
      </c>
      <c r="F287" s="44" t="s">
        <v>4923</v>
      </c>
      <c r="G287" s="44" t="s">
        <v>4923</v>
      </c>
      <c r="H287" s="44" t="b">
        <f t="shared" si="113"/>
        <v>1</v>
      </c>
      <c r="I287" s="11" t="s">
        <v>4924</v>
      </c>
      <c r="J287" s="12">
        <v>357</v>
      </c>
      <c r="K287" s="12">
        <v>4006</v>
      </c>
      <c r="L287" s="13" t="s">
        <v>10363</v>
      </c>
      <c r="M287" s="13" t="s">
        <v>8849</v>
      </c>
      <c r="N287" s="13" t="s">
        <v>8850</v>
      </c>
      <c r="O287" s="13" t="s">
        <v>1435</v>
      </c>
      <c r="P287" s="25"/>
      <c r="Q287" s="11" t="s">
        <v>4926</v>
      </c>
      <c r="R287" s="11" t="s">
        <v>4926</v>
      </c>
      <c r="S287" s="11" t="b">
        <f t="shared" si="114"/>
        <v>1</v>
      </c>
      <c r="T287" s="11" t="s">
        <v>4927</v>
      </c>
      <c r="U287" s="11" t="s">
        <v>4928</v>
      </c>
      <c r="V287" s="11" t="s">
        <v>4928</v>
      </c>
      <c r="W287" s="11" t="b">
        <f t="shared" si="115"/>
        <v>1</v>
      </c>
      <c r="X287" s="11" t="s">
        <v>4929</v>
      </c>
      <c r="Y287" s="11" t="s">
        <v>4929</v>
      </c>
      <c r="Z287" s="11" t="b">
        <f t="shared" si="116"/>
        <v>1</v>
      </c>
      <c r="AA287" s="11" t="s">
        <v>4929</v>
      </c>
      <c r="AB287" s="11" t="s">
        <v>4929</v>
      </c>
      <c r="AC287" s="11" t="s">
        <v>4929</v>
      </c>
      <c r="AD287" s="11" t="b">
        <f t="shared" si="117"/>
        <v>1</v>
      </c>
      <c r="AE287" s="11" t="s">
        <v>4930</v>
      </c>
      <c r="AF287" s="11" t="s">
        <v>4930</v>
      </c>
      <c r="AG287" s="11" t="b">
        <f t="shared" si="118"/>
        <v>1</v>
      </c>
      <c r="AH287" s="11" t="s">
        <v>4931</v>
      </c>
      <c r="AI287" s="11" t="s">
        <v>4932</v>
      </c>
      <c r="AJ287" s="11" t="s">
        <v>4932</v>
      </c>
      <c r="AK287" s="11" t="b">
        <f t="shared" si="119"/>
        <v>1</v>
      </c>
      <c r="AL287" s="11" t="s">
        <v>9121</v>
      </c>
      <c r="AM287" s="11" t="s">
        <v>63</v>
      </c>
      <c r="AN287" s="11" t="b">
        <f t="shared" si="120"/>
        <v>0</v>
      </c>
      <c r="AO287" s="16" t="s">
        <v>9143</v>
      </c>
      <c r="AP287" s="11" t="s">
        <v>9123</v>
      </c>
      <c r="AQ287" s="11" t="s">
        <v>63</v>
      </c>
      <c r="AR287" s="11" t="b">
        <f t="shared" si="121"/>
        <v>0</v>
      </c>
      <c r="AS287" s="11" t="s">
        <v>62</v>
      </c>
      <c r="AT287" s="11"/>
      <c r="AU287" s="11"/>
      <c r="AV287" s="11"/>
      <c r="AW287" s="12"/>
      <c r="AX287" s="12" t="s">
        <v>62</v>
      </c>
      <c r="AY287" s="12" t="s">
        <v>63</v>
      </c>
      <c r="AZ287" s="12" t="s">
        <v>63</v>
      </c>
      <c r="BA287" s="12" t="b">
        <f t="shared" si="122"/>
        <v>1</v>
      </c>
      <c r="BB287" s="12" t="s">
        <v>63</v>
      </c>
      <c r="BC287" s="12" t="s">
        <v>63</v>
      </c>
      <c r="BD287" s="12" t="s">
        <v>63</v>
      </c>
      <c r="BE287" s="12" t="b">
        <f t="shared" si="123"/>
        <v>1</v>
      </c>
      <c r="BF287" s="13" t="s">
        <v>63</v>
      </c>
      <c r="BG287" s="13" t="s">
        <v>63</v>
      </c>
      <c r="BH287" s="11" t="s">
        <v>203</v>
      </c>
      <c r="BI287" s="11" t="s">
        <v>203</v>
      </c>
      <c r="BJ287" s="11" t="b">
        <f t="shared" si="124"/>
        <v>1</v>
      </c>
      <c r="BK287" s="11" t="s">
        <v>4933</v>
      </c>
      <c r="BL287" s="11" t="s">
        <v>4933</v>
      </c>
      <c r="BM287" s="11" t="b">
        <f t="shared" si="125"/>
        <v>1</v>
      </c>
      <c r="BN287" s="11" t="s">
        <v>4934</v>
      </c>
      <c r="BO287" s="11" t="s">
        <v>4935</v>
      </c>
      <c r="BP287" s="11" t="s">
        <v>4935</v>
      </c>
      <c r="BQ287" s="11" t="b">
        <f t="shared" si="126"/>
        <v>1</v>
      </c>
      <c r="BR287" s="11" t="s">
        <v>254</v>
      </c>
      <c r="BS287" s="11" t="s">
        <v>254</v>
      </c>
      <c r="BT287" s="11" t="b">
        <f t="shared" si="127"/>
        <v>1</v>
      </c>
      <c r="BU287" s="12" t="s">
        <v>63</v>
      </c>
      <c r="BV287" s="12" t="s">
        <v>63</v>
      </c>
      <c r="BW287" s="12" t="b">
        <f t="shared" si="128"/>
        <v>1</v>
      </c>
      <c r="BX287" s="12" t="s">
        <v>63</v>
      </c>
      <c r="BY287" s="12" t="s">
        <v>63</v>
      </c>
      <c r="BZ287" s="12" t="s">
        <v>63</v>
      </c>
      <c r="CA287" s="12" t="b">
        <f t="shared" si="129"/>
        <v>1</v>
      </c>
      <c r="CB287" s="11" t="s">
        <v>254</v>
      </c>
      <c r="CC287" s="11" t="s">
        <v>254</v>
      </c>
      <c r="CD287" s="11" t="b">
        <f t="shared" si="130"/>
        <v>1</v>
      </c>
      <c r="CE287" s="12" t="s">
        <v>63</v>
      </c>
      <c r="CF287" s="12" t="s">
        <v>63</v>
      </c>
      <c r="CG287" s="12" t="b">
        <f t="shared" si="131"/>
        <v>1</v>
      </c>
      <c r="CH287" s="12" t="s">
        <v>63</v>
      </c>
      <c r="CI287" s="12" t="s">
        <v>63</v>
      </c>
      <c r="CJ287" s="12" t="s">
        <v>63</v>
      </c>
      <c r="CK287" s="12" t="b">
        <f t="shared" si="132"/>
        <v>1</v>
      </c>
      <c r="CL287" s="25"/>
      <c r="CM287" s="11" t="s">
        <v>67</v>
      </c>
      <c r="CN287" s="11" t="s">
        <v>4936</v>
      </c>
      <c r="CO287" s="11" t="b">
        <f t="shared" si="133"/>
        <v>0</v>
      </c>
      <c r="CP287" s="12" t="s">
        <v>63</v>
      </c>
      <c r="CQ287" s="12" t="s">
        <v>63</v>
      </c>
      <c r="CR287" s="12" t="b">
        <f t="shared" si="134"/>
        <v>1</v>
      </c>
      <c r="CS287" s="11" t="b">
        <v>1</v>
      </c>
      <c r="CT287" s="11" t="s">
        <v>280</v>
      </c>
      <c r="CU287" s="11" t="b">
        <f t="shared" si="135"/>
        <v>1</v>
      </c>
      <c r="CV287" s="12">
        <v>4</v>
      </c>
      <c r="CW287" s="12" t="s">
        <v>63</v>
      </c>
      <c r="CX287" s="12" t="b">
        <f t="shared" si="136"/>
        <v>0</v>
      </c>
      <c r="CY287" s="25"/>
      <c r="CZ287" s="11" t="s">
        <v>409</v>
      </c>
      <c r="DA287" s="11" t="s">
        <v>410</v>
      </c>
      <c r="DB287" s="11" t="b">
        <f t="shared" si="137"/>
        <v>0</v>
      </c>
      <c r="DC287" s="11" t="s">
        <v>212</v>
      </c>
      <c r="DD287" s="12" t="s">
        <v>73</v>
      </c>
      <c r="DE287" s="12" t="s">
        <v>213</v>
      </c>
      <c r="DF287" s="13" t="b">
        <f t="shared" si="138"/>
        <v>0</v>
      </c>
      <c r="DG287" s="12" t="s">
        <v>73</v>
      </c>
      <c r="DH287" s="12" t="s">
        <v>213</v>
      </c>
      <c r="DI287" s="12" t="b">
        <f t="shared" si="139"/>
        <v>0</v>
      </c>
      <c r="DJ287" s="12" t="s">
        <v>213</v>
      </c>
      <c r="DK287" s="12" t="s">
        <v>213</v>
      </c>
      <c r="DL287" s="12" t="s">
        <v>213</v>
      </c>
      <c r="DM287" s="12" t="s">
        <v>213</v>
      </c>
      <c r="DN287" s="12" t="s">
        <v>213</v>
      </c>
      <c r="DO287" s="12" t="s">
        <v>213</v>
      </c>
      <c r="DP287" s="12" t="s">
        <v>213</v>
      </c>
      <c r="DQ287" s="12" t="s">
        <v>213</v>
      </c>
      <c r="DR287" s="12" t="s">
        <v>73</v>
      </c>
      <c r="DS287" s="12" t="s">
        <v>213</v>
      </c>
      <c r="DT287" s="12" t="s">
        <v>213</v>
      </c>
      <c r="DU287" s="25"/>
      <c r="DV287" s="11" t="s">
        <v>4937</v>
      </c>
      <c r="DW287" s="11" t="s">
        <v>10364</v>
      </c>
      <c r="DX287" s="13" t="s">
        <v>10364</v>
      </c>
      <c r="DY287" s="12" t="s">
        <v>9037</v>
      </c>
      <c r="DZ287" s="12" t="s">
        <v>9038</v>
      </c>
      <c r="EA287" s="14" t="s">
        <v>63</v>
      </c>
      <c r="EB287" s="14">
        <v>45612</v>
      </c>
      <c r="EC287" s="14">
        <v>45346</v>
      </c>
      <c r="ED287" s="14">
        <v>45346</v>
      </c>
      <c r="EE287" s="136" t="b">
        <f>Table4[[#This Row],[Laatst gewijzigd op]]=Table4[[#This Row],[LastModifiedOn21]]</f>
        <v>1</v>
      </c>
      <c r="EF287" s="97"/>
    </row>
    <row r="288" spans="1:136" s="15" customFormat="1" ht="12.75" customHeight="1">
      <c r="A288" s="96">
        <v>286</v>
      </c>
      <c r="B288" s="44" t="s">
        <v>4939</v>
      </c>
      <c r="C288" s="44" t="s">
        <v>4939</v>
      </c>
      <c r="D288" s="44" t="b">
        <f t="shared" si="112"/>
        <v>1</v>
      </c>
      <c r="E288" s="44" t="s">
        <v>4940</v>
      </c>
      <c r="F288" s="44" t="s">
        <v>4941</v>
      </c>
      <c r="G288" s="44" t="s">
        <v>4941</v>
      </c>
      <c r="H288" s="44" t="b">
        <f t="shared" si="113"/>
        <v>1</v>
      </c>
      <c r="I288" s="11" t="s">
        <v>4942</v>
      </c>
      <c r="J288" s="12">
        <v>6321</v>
      </c>
      <c r="K288" s="12">
        <v>4677</v>
      </c>
      <c r="L288" s="13" t="s">
        <v>4943</v>
      </c>
      <c r="M288" s="13" t="s">
        <v>8849</v>
      </c>
      <c r="N288" s="13" t="s">
        <v>8850</v>
      </c>
      <c r="O288" s="13" t="s">
        <v>1435</v>
      </c>
      <c r="P288" s="25"/>
      <c r="Q288" s="11" t="s">
        <v>4944</v>
      </c>
      <c r="R288" s="11" t="s">
        <v>4944</v>
      </c>
      <c r="S288" s="11" t="b">
        <f t="shared" si="114"/>
        <v>1</v>
      </c>
      <c r="T288" s="11" t="s">
        <v>4945</v>
      </c>
      <c r="U288" s="11" t="s">
        <v>4946</v>
      </c>
      <c r="V288" s="11" t="s">
        <v>4946</v>
      </c>
      <c r="W288" s="11" t="b">
        <f t="shared" si="115"/>
        <v>1</v>
      </c>
      <c r="X288" s="13">
        <v>12</v>
      </c>
      <c r="Y288" s="11" t="s">
        <v>2628</v>
      </c>
      <c r="Z288" s="11" t="b">
        <f t="shared" si="116"/>
        <v>0</v>
      </c>
      <c r="AA288" s="13">
        <v>12</v>
      </c>
      <c r="AB288" s="13">
        <v>12</v>
      </c>
      <c r="AC288" s="11" t="s">
        <v>2628</v>
      </c>
      <c r="AD288" s="11" t="b">
        <f t="shared" si="117"/>
        <v>0</v>
      </c>
      <c r="AE288" s="11" t="s">
        <v>4944</v>
      </c>
      <c r="AF288" s="11" t="s">
        <v>4947</v>
      </c>
      <c r="AG288" s="11" t="b">
        <f t="shared" si="118"/>
        <v>0</v>
      </c>
      <c r="AH288" s="11" t="s">
        <v>4945</v>
      </c>
      <c r="AI288" s="11" t="s">
        <v>4946</v>
      </c>
      <c r="AJ288" s="11" t="s">
        <v>4948</v>
      </c>
      <c r="AK288" s="11" t="b">
        <f t="shared" si="119"/>
        <v>0</v>
      </c>
      <c r="AL288" s="12" t="s">
        <v>63</v>
      </c>
      <c r="AM288" s="11" t="s">
        <v>63</v>
      </c>
      <c r="AN288" s="11" t="b">
        <f t="shared" si="120"/>
        <v>1</v>
      </c>
      <c r="AO288" s="19" t="s">
        <v>63</v>
      </c>
      <c r="AP288" s="12" t="s">
        <v>63</v>
      </c>
      <c r="AQ288" s="11" t="s">
        <v>63</v>
      </c>
      <c r="AR288" s="11" t="b">
        <f t="shared" si="121"/>
        <v>1</v>
      </c>
      <c r="AS288" s="11" t="s">
        <v>61</v>
      </c>
      <c r="AT288" s="11"/>
      <c r="AU288" s="11"/>
      <c r="AV288" s="11"/>
      <c r="AW288" s="12"/>
      <c r="AX288" s="12" t="s">
        <v>61</v>
      </c>
      <c r="AY288" s="12" t="s">
        <v>63</v>
      </c>
      <c r="AZ288" s="12" t="s">
        <v>63</v>
      </c>
      <c r="BA288" s="12" t="b">
        <f t="shared" si="122"/>
        <v>1</v>
      </c>
      <c r="BB288" s="12" t="s">
        <v>63</v>
      </c>
      <c r="BC288" s="12" t="s">
        <v>63</v>
      </c>
      <c r="BD288" s="12" t="s">
        <v>63</v>
      </c>
      <c r="BE288" s="12" t="b">
        <f t="shared" si="123"/>
        <v>1</v>
      </c>
      <c r="BF288" s="13" t="s">
        <v>4949</v>
      </c>
      <c r="BG288" s="13" t="s">
        <v>63</v>
      </c>
      <c r="BH288" s="11" t="s">
        <v>254</v>
      </c>
      <c r="BI288" s="11" t="s">
        <v>254</v>
      </c>
      <c r="BJ288" s="11" t="b">
        <f t="shared" si="124"/>
        <v>1</v>
      </c>
      <c r="BK288" s="12" t="s">
        <v>63</v>
      </c>
      <c r="BL288" s="11" t="s">
        <v>63</v>
      </c>
      <c r="BM288" s="11" t="b">
        <f t="shared" si="125"/>
        <v>1</v>
      </c>
      <c r="BN288" s="12" t="s">
        <v>63</v>
      </c>
      <c r="BO288" s="12" t="s">
        <v>63</v>
      </c>
      <c r="BP288" s="11" t="s">
        <v>63</v>
      </c>
      <c r="BQ288" s="11" t="b">
        <f t="shared" si="126"/>
        <v>1</v>
      </c>
      <c r="BR288" s="11" t="s">
        <v>254</v>
      </c>
      <c r="BS288" s="11" t="s">
        <v>254</v>
      </c>
      <c r="BT288" s="11" t="b">
        <f t="shared" si="127"/>
        <v>1</v>
      </c>
      <c r="BU288" s="12" t="s">
        <v>63</v>
      </c>
      <c r="BV288" s="12" t="s">
        <v>63</v>
      </c>
      <c r="BW288" s="12" t="b">
        <f t="shared" si="128"/>
        <v>1</v>
      </c>
      <c r="BX288" s="12" t="s">
        <v>63</v>
      </c>
      <c r="BY288" s="12" t="s">
        <v>63</v>
      </c>
      <c r="BZ288" s="12" t="s">
        <v>63</v>
      </c>
      <c r="CA288" s="12" t="b">
        <f t="shared" si="129"/>
        <v>1</v>
      </c>
      <c r="CB288" s="11" t="s">
        <v>254</v>
      </c>
      <c r="CC288" s="11" t="s">
        <v>254</v>
      </c>
      <c r="CD288" s="11" t="b">
        <f t="shared" si="130"/>
        <v>1</v>
      </c>
      <c r="CE288" s="12" t="s">
        <v>63</v>
      </c>
      <c r="CF288" s="12" t="s">
        <v>63</v>
      </c>
      <c r="CG288" s="12" t="b">
        <f t="shared" si="131"/>
        <v>1</v>
      </c>
      <c r="CH288" s="12" t="s">
        <v>63</v>
      </c>
      <c r="CI288" s="12" t="s">
        <v>63</v>
      </c>
      <c r="CJ288" s="12" t="s">
        <v>63</v>
      </c>
      <c r="CK288" s="12" t="b">
        <f t="shared" si="132"/>
        <v>1</v>
      </c>
      <c r="CL288" s="25"/>
      <c r="CM288" s="11" t="s">
        <v>1128</v>
      </c>
      <c r="CN288" s="11" t="s">
        <v>4950</v>
      </c>
      <c r="CO288" s="11" t="b">
        <f t="shared" si="133"/>
        <v>0</v>
      </c>
      <c r="CP288" s="12" t="s">
        <v>63</v>
      </c>
      <c r="CQ288" s="12" t="s">
        <v>63</v>
      </c>
      <c r="CR288" s="12" t="b">
        <f t="shared" si="134"/>
        <v>1</v>
      </c>
      <c r="CS288" s="11" t="b">
        <v>1</v>
      </c>
      <c r="CT288" s="11" t="s">
        <v>69</v>
      </c>
      <c r="CU288" s="11" t="b">
        <f t="shared" si="135"/>
        <v>0</v>
      </c>
      <c r="CV288" s="12" t="s">
        <v>1130</v>
      </c>
      <c r="CW288" s="12" t="s">
        <v>63</v>
      </c>
      <c r="CX288" s="12" t="b">
        <f t="shared" si="136"/>
        <v>0</v>
      </c>
      <c r="CY288" s="25"/>
      <c r="CZ288" s="11" t="s">
        <v>409</v>
      </c>
      <c r="DA288" s="11" t="s">
        <v>211</v>
      </c>
      <c r="DB288" s="11" t="b">
        <f t="shared" si="137"/>
        <v>0</v>
      </c>
      <c r="DC288" s="11" t="s">
        <v>72</v>
      </c>
      <c r="DD288" s="12" t="s">
        <v>213</v>
      </c>
      <c r="DE288" s="12" t="s">
        <v>213</v>
      </c>
      <c r="DF288" s="13" t="b">
        <f t="shared" si="138"/>
        <v>1</v>
      </c>
      <c r="DG288" s="12" t="s">
        <v>213</v>
      </c>
      <c r="DH288" s="12" t="s">
        <v>213</v>
      </c>
      <c r="DI288" s="12" t="b">
        <f t="shared" si="139"/>
        <v>1</v>
      </c>
      <c r="DJ288" s="12" t="s">
        <v>213</v>
      </c>
      <c r="DK288" s="12" t="s">
        <v>213</v>
      </c>
      <c r="DL288" s="12" t="s">
        <v>213</v>
      </c>
      <c r="DM288" s="12" t="s">
        <v>213</v>
      </c>
      <c r="DN288" s="12" t="s">
        <v>213</v>
      </c>
      <c r="DO288" s="12" t="s">
        <v>213</v>
      </c>
      <c r="DP288" s="12" t="s">
        <v>213</v>
      </c>
      <c r="DQ288" s="12" t="s">
        <v>213</v>
      </c>
      <c r="DR288" s="12" t="s">
        <v>73</v>
      </c>
      <c r="DS288" s="12" t="s">
        <v>213</v>
      </c>
      <c r="DT288" s="12" t="s">
        <v>213</v>
      </c>
      <c r="DU288" s="25"/>
      <c r="DV288" s="11" t="s">
        <v>4951</v>
      </c>
      <c r="DW288" s="16" t="s">
        <v>9216</v>
      </c>
      <c r="DX288" s="13" t="s">
        <v>10365</v>
      </c>
      <c r="DY288" s="12" t="s">
        <v>9037</v>
      </c>
      <c r="DZ288" s="12" t="s">
        <v>10366</v>
      </c>
      <c r="EA288" s="14">
        <v>45157</v>
      </c>
      <c r="EB288" s="14">
        <v>45157</v>
      </c>
      <c r="EC288" s="14">
        <v>45346</v>
      </c>
      <c r="ED288" s="14">
        <v>45346</v>
      </c>
      <c r="EE288" s="136" t="b">
        <f>Table4[[#This Row],[Laatst gewijzigd op]]=Table4[[#This Row],[LastModifiedOn21]]</f>
        <v>1</v>
      </c>
      <c r="EF288" s="97"/>
    </row>
    <row r="289" spans="1:136" s="15" customFormat="1" ht="12.75" customHeight="1">
      <c r="A289" s="96">
        <v>287</v>
      </c>
      <c r="B289" s="44" t="s">
        <v>4953</v>
      </c>
      <c r="C289" s="44" t="s">
        <v>4953</v>
      </c>
      <c r="D289" s="44" t="b">
        <f t="shared" si="112"/>
        <v>1</v>
      </c>
      <c r="E289" s="44" t="s">
        <v>4954</v>
      </c>
      <c r="F289" s="44" t="s">
        <v>10367</v>
      </c>
      <c r="G289" s="44" t="s">
        <v>10367</v>
      </c>
      <c r="H289" s="44" t="b">
        <f t="shared" si="113"/>
        <v>1</v>
      </c>
      <c r="I289" s="11" t="s">
        <v>4956</v>
      </c>
      <c r="J289" s="12">
        <v>6322</v>
      </c>
      <c r="K289" s="12">
        <v>4677</v>
      </c>
      <c r="L289" s="13" t="s">
        <v>4957</v>
      </c>
      <c r="M289" s="13" t="s">
        <v>8849</v>
      </c>
      <c r="N289" s="13" t="s">
        <v>8850</v>
      </c>
      <c r="O289" s="13" t="s">
        <v>1435</v>
      </c>
      <c r="P289" s="25"/>
      <c r="Q289" s="11" t="s">
        <v>2117</v>
      </c>
      <c r="R289" s="11" t="s">
        <v>2117</v>
      </c>
      <c r="S289" s="11" t="b">
        <f t="shared" si="114"/>
        <v>1</v>
      </c>
      <c r="T289" s="11" t="s">
        <v>2225</v>
      </c>
      <c r="U289" s="11" t="s">
        <v>4958</v>
      </c>
      <c r="V289" s="11" t="s">
        <v>4958</v>
      </c>
      <c r="W289" s="11" t="b">
        <f t="shared" si="115"/>
        <v>1</v>
      </c>
      <c r="X289" s="11" t="s">
        <v>4959</v>
      </c>
      <c r="Y289" s="11" t="s">
        <v>4959</v>
      </c>
      <c r="Z289" s="11" t="b">
        <f t="shared" si="116"/>
        <v>1</v>
      </c>
      <c r="AA289" s="11" t="s">
        <v>4960</v>
      </c>
      <c r="AB289" s="11" t="s">
        <v>4961</v>
      </c>
      <c r="AC289" s="11" t="s">
        <v>4961</v>
      </c>
      <c r="AD289" s="11" t="b">
        <f t="shared" si="117"/>
        <v>1</v>
      </c>
      <c r="AE289" s="11" t="s">
        <v>4962</v>
      </c>
      <c r="AF289" s="11" t="s">
        <v>4962</v>
      </c>
      <c r="AG289" s="11" t="b">
        <f t="shared" si="118"/>
        <v>1</v>
      </c>
      <c r="AH289" s="11" t="s">
        <v>4963</v>
      </c>
      <c r="AI289" s="11" t="s">
        <v>2752</v>
      </c>
      <c r="AJ289" s="11" t="s">
        <v>2752</v>
      </c>
      <c r="AK289" s="11" t="b">
        <f t="shared" si="119"/>
        <v>1</v>
      </c>
      <c r="AL289" s="12" t="s">
        <v>63</v>
      </c>
      <c r="AM289" s="11" t="s">
        <v>63</v>
      </c>
      <c r="AN289" s="11" t="b">
        <f t="shared" si="120"/>
        <v>1</v>
      </c>
      <c r="AO289" s="19" t="s">
        <v>63</v>
      </c>
      <c r="AP289" s="12" t="s">
        <v>63</v>
      </c>
      <c r="AQ289" s="11" t="s">
        <v>63</v>
      </c>
      <c r="AR289" s="11" t="b">
        <f t="shared" si="121"/>
        <v>1</v>
      </c>
      <c r="AS289" s="11" t="s">
        <v>61</v>
      </c>
      <c r="AT289" s="11"/>
      <c r="AU289" s="11"/>
      <c r="AV289" s="11"/>
      <c r="AW289" s="12"/>
      <c r="AX289" s="12" t="s">
        <v>61</v>
      </c>
      <c r="AY289" s="12" t="s">
        <v>63</v>
      </c>
      <c r="AZ289" s="12" t="s">
        <v>63</v>
      </c>
      <c r="BA289" s="12" t="b">
        <f t="shared" si="122"/>
        <v>1</v>
      </c>
      <c r="BB289" s="12" t="s">
        <v>63</v>
      </c>
      <c r="BC289" s="12" t="s">
        <v>63</v>
      </c>
      <c r="BD289" s="12" t="s">
        <v>63</v>
      </c>
      <c r="BE289" s="12" t="b">
        <f t="shared" si="123"/>
        <v>1</v>
      </c>
      <c r="BF289" s="13" t="s">
        <v>4964</v>
      </c>
      <c r="BG289" s="13" t="s">
        <v>63</v>
      </c>
      <c r="BH289" s="11" t="s">
        <v>203</v>
      </c>
      <c r="BI289" s="11" t="s">
        <v>203</v>
      </c>
      <c r="BJ289" s="11" t="b">
        <f t="shared" si="124"/>
        <v>1</v>
      </c>
      <c r="BK289" s="13" t="s">
        <v>4965</v>
      </c>
      <c r="BL289" s="11" t="s">
        <v>4965</v>
      </c>
      <c r="BM289" s="11" t="b">
        <f t="shared" si="125"/>
        <v>1</v>
      </c>
      <c r="BN289" s="13" t="s">
        <v>4966</v>
      </c>
      <c r="BO289" s="13" t="s">
        <v>4967</v>
      </c>
      <c r="BP289" s="11" t="s">
        <v>4967</v>
      </c>
      <c r="BQ289" s="11" t="b">
        <f t="shared" si="126"/>
        <v>1</v>
      </c>
      <c r="BR289" s="11" t="s">
        <v>203</v>
      </c>
      <c r="BS289" s="11" t="s">
        <v>203</v>
      </c>
      <c r="BT289" s="11" t="b">
        <f t="shared" si="127"/>
        <v>1</v>
      </c>
      <c r="BU289" s="13" t="s">
        <v>4965</v>
      </c>
      <c r="BV289" s="12" t="s">
        <v>4965</v>
      </c>
      <c r="BW289" s="12" t="b">
        <f t="shared" si="128"/>
        <v>1</v>
      </c>
      <c r="BX289" s="13" t="s">
        <v>4966</v>
      </c>
      <c r="BY289" s="13" t="s">
        <v>4967</v>
      </c>
      <c r="BZ289" s="12" t="s">
        <v>4967</v>
      </c>
      <c r="CA289" s="12" t="b">
        <f t="shared" si="129"/>
        <v>1</v>
      </c>
      <c r="CB289" s="11" t="s">
        <v>203</v>
      </c>
      <c r="CC289" s="11" t="s">
        <v>203</v>
      </c>
      <c r="CD289" s="11" t="b">
        <f t="shared" si="130"/>
        <v>1</v>
      </c>
      <c r="CE289" s="13" t="s">
        <v>4965</v>
      </c>
      <c r="CF289" s="12" t="s">
        <v>4965</v>
      </c>
      <c r="CG289" s="12" t="b">
        <f t="shared" si="131"/>
        <v>1</v>
      </c>
      <c r="CH289" s="13" t="s">
        <v>4966</v>
      </c>
      <c r="CI289" s="13" t="s">
        <v>4967</v>
      </c>
      <c r="CJ289" s="12" t="s">
        <v>4967</v>
      </c>
      <c r="CK289" s="12" t="b">
        <f t="shared" si="132"/>
        <v>1</v>
      </c>
      <c r="CL289" s="25"/>
      <c r="CM289" s="11" t="s">
        <v>135</v>
      </c>
      <c r="CN289" s="11" t="s">
        <v>4968</v>
      </c>
      <c r="CO289" s="11" t="b">
        <f t="shared" si="133"/>
        <v>0</v>
      </c>
      <c r="CP289" s="11" t="s">
        <v>4968</v>
      </c>
      <c r="CQ289" s="12" t="s">
        <v>1327</v>
      </c>
      <c r="CR289" s="12" t="b">
        <f t="shared" si="134"/>
        <v>0</v>
      </c>
      <c r="CS289" s="11" t="b">
        <v>0</v>
      </c>
      <c r="CT289" s="11" t="s">
        <v>114</v>
      </c>
      <c r="CU289" s="11" t="b">
        <f t="shared" si="135"/>
        <v>1</v>
      </c>
      <c r="CV289" s="12" t="s">
        <v>63</v>
      </c>
      <c r="CW289" s="12" t="s">
        <v>63</v>
      </c>
      <c r="CX289" s="12" t="b">
        <f t="shared" si="136"/>
        <v>1</v>
      </c>
      <c r="CY289" s="25"/>
      <c r="CZ289" s="11" t="s">
        <v>409</v>
      </c>
      <c r="DA289" s="11" t="s">
        <v>211</v>
      </c>
      <c r="DB289" s="11" t="b">
        <f t="shared" si="137"/>
        <v>0</v>
      </c>
      <c r="DC289" s="11" t="s">
        <v>72</v>
      </c>
      <c r="DD289" s="12" t="s">
        <v>213</v>
      </c>
      <c r="DE289" s="12" t="s">
        <v>213</v>
      </c>
      <c r="DF289" s="13" t="b">
        <f t="shared" si="138"/>
        <v>1</v>
      </c>
      <c r="DG289" s="12" t="s">
        <v>213</v>
      </c>
      <c r="DH289" s="12" t="s">
        <v>213</v>
      </c>
      <c r="DI289" s="12" t="b">
        <f t="shared" si="139"/>
        <v>1</v>
      </c>
      <c r="DJ289" s="12" t="s">
        <v>213</v>
      </c>
      <c r="DK289" s="12" t="s">
        <v>213</v>
      </c>
      <c r="DL289" s="12" t="s">
        <v>213</v>
      </c>
      <c r="DM289" s="12" t="s">
        <v>213</v>
      </c>
      <c r="DN289" s="12" t="s">
        <v>213</v>
      </c>
      <c r="DO289" s="12" t="s">
        <v>213</v>
      </c>
      <c r="DP289" s="12" t="s">
        <v>213</v>
      </c>
      <c r="DQ289" s="12" t="s">
        <v>213</v>
      </c>
      <c r="DR289" s="12" t="s">
        <v>73</v>
      </c>
      <c r="DS289" s="12" t="s">
        <v>213</v>
      </c>
      <c r="DT289" s="12" t="s">
        <v>213</v>
      </c>
      <c r="DU289" s="25"/>
      <c r="DV289" s="11" t="s">
        <v>4969</v>
      </c>
      <c r="DW289" s="11" t="s">
        <v>9324</v>
      </c>
      <c r="DX289" s="13" t="s">
        <v>10368</v>
      </c>
      <c r="DY289" s="12" t="s">
        <v>9037</v>
      </c>
      <c r="DZ289" s="12" t="s">
        <v>10366</v>
      </c>
      <c r="EA289" s="14">
        <v>45157</v>
      </c>
      <c r="EB289" s="14">
        <v>45157</v>
      </c>
      <c r="EC289" s="14">
        <v>45346</v>
      </c>
      <c r="ED289" s="14">
        <v>45346</v>
      </c>
      <c r="EE289" s="136" t="b">
        <f>Table4[[#This Row],[Laatst gewijzigd op]]=Table4[[#This Row],[LastModifiedOn21]]</f>
        <v>1</v>
      </c>
      <c r="EF289" s="97"/>
    </row>
    <row r="290" spans="1:136" s="15" customFormat="1" ht="12.75" customHeight="1">
      <c r="A290" s="95">
        <v>288</v>
      </c>
      <c r="B290" s="70" t="s">
        <v>10369</v>
      </c>
      <c r="C290" s="70" t="s">
        <v>10369</v>
      </c>
      <c r="D290" s="44" t="b">
        <f t="shared" si="112"/>
        <v>1</v>
      </c>
      <c r="E290" s="70" t="s">
        <v>10370</v>
      </c>
      <c r="F290" s="70" t="s">
        <v>10371</v>
      </c>
      <c r="G290" s="70" t="s">
        <v>10371</v>
      </c>
      <c r="H290" s="44" t="b">
        <f t="shared" si="113"/>
        <v>1</v>
      </c>
      <c r="I290" s="71"/>
      <c r="J290" s="71"/>
      <c r="K290" s="71"/>
      <c r="L290" s="71"/>
      <c r="M290" s="71"/>
      <c r="N290" s="71"/>
      <c r="O290" s="71"/>
      <c r="P290" s="72"/>
      <c r="Q290" s="60"/>
      <c r="R290" s="60"/>
      <c r="S290" s="11" t="b">
        <f t="shared" si="114"/>
        <v>1</v>
      </c>
      <c r="T290" s="71"/>
      <c r="U290" s="71"/>
      <c r="V290" s="71"/>
      <c r="W290" s="11" t="b">
        <f t="shared" si="115"/>
        <v>1</v>
      </c>
      <c r="X290" s="71"/>
      <c r="Y290" s="71"/>
      <c r="Z290" s="11" t="b">
        <f t="shared" si="116"/>
        <v>1</v>
      </c>
      <c r="AA290" s="71"/>
      <c r="AB290" s="71"/>
      <c r="AC290" s="71"/>
      <c r="AD290" s="11" t="b">
        <f t="shared" si="117"/>
        <v>1</v>
      </c>
      <c r="AE290" s="71"/>
      <c r="AF290" s="71"/>
      <c r="AG290" s="11" t="b">
        <f t="shared" si="118"/>
        <v>1</v>
      </c>
      <c r="AH290" s="71"/>
      <c r="AI290" s="71"/>
      <c r="AJ290" s="71"/>
      <c r="AK290" s="11" t="b">
        <f t="shared" si="119"/>
        <v>1</v>
      </c>
      <c r="AL290" s="71"/>
      <c r="AM290" s="71"/>
      <c r="AN290" s="11" t="b">
        <f t="shared" si="120"/>
        <v>1</v>
      </c>
      <c r="AO290" s="71"/>
      <c r="AP290" s="71"/>
      <c r="AQ290" s="71"/>
      <c r="AR290" s="11" t="b">
        <f t="shared" si="121"/>
        <v>1</v>
      </c>
      <c r="AS290" s="71"/>
      <c r="AT290" s="71"/>
      <c r="AU290" s="71"/>
      <c r="AV290" s="71"/>
      <c r="AW290" s="71"/>
      <c r="AX290" s="71"/>
      <c r="AY290" s="71"/>
      <c r="AZ290" s="71"/>
      <c r="BA290" s="12" t="b">
        <f t="shared" si="122"/>
        <v>1</v>
      </c>
      <c r="BB290" s="71"/>
      <c r="BC290" s="71"/>
      <c r="BD290" s="71"/>
      <c r="BE290" s="12" t="b">
        <f t="shared" si="123"/>
        <v>1</v>
      </c>
      <c r="BF290" s="71"/>
      <c r="BG290" s="71"/>
      <c r="BH290" s="71"/>
      <c r="BI290" s="71"/>
      <c r="BJ290" s="11" t="b">
        <f t="shared" si="124"/>
        <v>1</v>
      </c>
      <c r="BK290" s="71"/>
      <c r="BL290" s="71"/>
      <c r="BM290" s="11" t="b">
        <f t="shared" si="125"/>
        <v>1</v>
      </c>
      <c r="BN290" s="71"/>
      <c r="BO290" s="71"/>
      <c r="BP290" s="71"/>
      <c r="BQ290" s="11" t="b">
        <f t="shared" si="126"/>
        <v>1</v>
      </c>
      <c r="BR290" s="71"/>
      <c r="BS290" s="71"/>
      <c r="BT290" s="11" t="b">
        <f t="shared" si="127"/>
        <v>1</v>
      </c>
      <c r="BU290" s="71"/>
      <c r="BV290" s="71"/>
      <c r="BW290" s="12" t="b">
        <f t="shared" si="128"/>
        <v>1</v>
      </c>
      <c r="BX290" s="71"/>
      <c r="BY290" s="71"/>
      <c r="BZ290" s="71"/>
      <c r="CA290" s="12" t="b">
        <f t="shared" si="129"/>
        <v>1</v>
      </c>
      <c r="CB290" s="71"/>
      <c r="CC290" s="71"/>
      <c r="CD290" s="11" t="b">
        <f t="shared" si="130"/>
        <v>1</v>
      </c>
      <c r="CE290" s="71"/>
      <c r="CF290" s="71"/>
      <c r="CG290" s="12" t="b">
        <f t="shared" si="131"/>
        <v>1</v>
      </c>
      <c r="CH290" s="60"/>
      <c r="CI290" s="71"/>
      <c r="CJ290" s="71"/>
      <c r="CK290" s="12" t="b">
        <f t="shared" si="132"/>
        <v>1</v>
      </c>
      <c r="CL290" s="72"/>
      <c r="CM290" s="60"/>
      <c r="CN290" s="60"/>
      <c r="CO290" s="11" t="b">
        <f t="shared" si="133"/>
        <v>1</v>
      </c>
      <c r="CP290" s="60"/>
      <c r="CQ290" s="60"/>
      <c r="CR290" s="12" t="b">
        <f t="shared" si="134"/>
        <v>1</v>
      </c>
      <c r="CS290" s="60"/>
      <c r="CT290" s="60"/>
      <c r="CU290" s="11" t="b">
        <f t="shared" si="135"/>
        <v>1</v>
      </c>
      <c r="CV290" s="61"/>
      <c r="CW290" s="61"/>
      <c r="CX290" s="12" t="b">
        <f t="shared" si="136"/>
        <v>1</v>
      </c>
      <c r="CY290" s="73"/>
      <c r="CZ290" s="60"/>
      <c r="DA290" s="60"/>
      <c r="DB290" s="11" t="b">
        <f t="shared" si="137"/>
        <v>1</v>
      </c>
      <c r="DC290" s="60"/>
      <c r="DD290" s="60"/>
      <c r="DE290" s="60"/>
      <c r="DF290" s="13" t="b">
        <f t="shared" si="138"/>
        <v>1</v>
      </c>
      <c r="DG290" s="60"/>
      <c r="DH290" s="60"/>
      <c r="DI290" s="12" t="b">
        <f t="shared" si="139"/>
        <v>1</v>
      </c>
      <c r="DJ290" s="60"/>
      <c r="DK290" s="60"/>
      <c r="DL290" s="60"/>
      <c r="DM290" s="60"/>
      <c r="DN290" s="60"/>
      <c r="DO290" s="60"/>
      <c r="DP290" s="60"/>
      <c r="DQ290" s="60"/>
      <c r="DR290" s="60"/>
      <c r="DS290" s="60"/>
      <c r="DT290" s="60"/>
      <c r="DU290" s="74"/>
      <c r="DV290" s="60"/>
      <c r="DW290" s="60"/>
      <c r="DX290" s="60"/>
      <c r="DY290" s="61"/>
      <c r="DZ290" s="61"/>
      <c r="EA290" s="62"/>
      <c r="EB290" s="62"/>
      <c r="EC290" s="62" t="e">
        <v>#N/A</v>
      </c>
      <c r="ED290" s="62" t="e">
        <v>#N/A</v>
      </c>
      <c r="EE290" s="138" t="e">
        <f>Table4[[#This Row],[Laatst gewijzigd op]]=Table4[[#This Row],[LastModifiedOn21]]</f>
        <v>#N/A</v>
      </c>
      <c r="EF290" s="97"/>
    </row>
    <row r="291" spans="1:136" s="15" customFormat="1" ht="12.75" customHeight="1">
      <c r="A291" s="96">
        <v>289</v>
      </c>
      <c r="B291" s="44" t="s">
        <v>4971</v>
      </c>
      <c r="C291" s="44" t="s">
        <v>4971</v>
      </c>
      <c r="D291" s="44" t="b">
        <f t="shared" si="112"/>
        <v>1</v>
      </c>
      <c r="E291" s="44" t="s">
        <v>4972</v>
      </c>
      <c r="F291" s="44" t="s">
        <v>4973</v>
      </c>
      <c r="G291" s="44" t="s">
        <v>4973</v>
      </c>
      <c r="H291" s="44" t="b">
        <f t="shared" si="113"/>
        <v>1</v>
      </c>
      <c r="I291" s="11" t="s">
        <v>4434</v>
      </c>
      <c r="J291" s="12">
        <v>2783</v>
      </c>
      <c r="K291" s="12">
        <v>2296</v>
      </c>
      <c r="L291" s="13" t="s">
        <v>4974</v>
      </c>
      <c r="M291" s="13" t="s">
        <v>8866</v>
      </c>
      <c r="N291" s="13" t="s">
        <v>8867</v>
      </c>
      <c r="O291" s="13" t="s">
        <v>394</v>
      </c>
      <c r="P291" s="25"/>
      <c r="Q291" s="11" t="s">
        <v>4436</v>
      </c>
      <c r="R291" s="11" t="s">
        <v>4436</v>
      </c>
      <c r="S291" s="11" t="b">
        <f t="shared" si="114"/>
        <v>1</v>
      </c>
      <c r="T291" s="11" t="s">
        <v>4437</v>
      </c>
      <c r="U291" s="11" t="s">
        <v>4975</v>
      </c>
      <c r="V291" s="11" t="s">
        <v>4975</v>
      </c>
      <c r="W291" s="11" t="b">
        <f t="shared" si="115"/>
        <v>1</v>
      </c>
      <c r="X291" s="11" t="s">
        <v>4976</v>
      </c>
      <c r="Y291" s="11" t="s">
        <v>4976</v>
      </c>
      <c r="Z291" s="11" t="b">
        <f t="shared" si="116"/>
        <v>1</v>
      </c>
      <c r="AA291" s="11" t="s">
        <v>4977</v>
      </c>
      <c r="AB291" s="11" t="s">
        <v>4976</v>
      </c>
      <c r="AC291" s="11" t="s">
        <v>4976</v>
      </c>
      <c r="AD291" s="11" t="b">
        <f t="shared" si="117"/>
        <v>1</v>
      </c>
      <c r="AE291" s="11" t="s">
        <v>10372</v>
      </c>
      <c r="AF291" s="11" t="s">
        <v>10373</v>
      </c>
      <c r="AG291" s="11" t="b">
        <f t="shared" si="118"/>
        <v>0</v>
      </c>
      <c r="AH291" s="11" t="s">
        <v>10374</v>
      </c>
      <c r="AI291" s="11" t="s">
        <v>10375</v>
      </c>
      <c r="AJ291" s="11" t="s">
        <v>10376</v>
      </c>
      <c r="AK291" s="11" t="b">
        <f t="shared" si="119"/>
        <v>0</v>
      </c>
      <c r="AL291" s="11" t="s">
        <v>9121</v>
      </c>
      <c r="AM291" s="11" t="s">
        <v>63</v>
      </c>
      <c r="AN291" s="11" t="b">
        <f t="shared" si="120"/>
        <v>0</v>
      </c>
      <c r="AO291" s="11" t="s">
        <v>9122</v>
      </c>
      <c r="AP291" s="11" t="s">
        <v>9123</v>
      </c>
      <c r="AQ291" s="11" t="s">
        <v>63</v>
      </c>
      <c r="AR291" s="11" t="b">
        <f t="shared" si="121"/>
        <v>0</v>
      </c>
      <c r="AS291" s="11" t="s">
        <v>62</v>
      </c>
      <c r="AT291" s="11"/>
      <c r="AU291" s="11"/>
      <c r="AV291" s="11"/>
      <c r="AW291" s="11"/>
      <c r="AX291" s="12" t="s">
        <v>62</v>
      </c>
      <c r="AY291" s="11" t="s">
        <v>10377</v>
      </c>
      <c r="AZ291" s="12" t="s">
        <v>63</v>
      </c>
      <c r="BA291" s="12" t="b">
        <f t="shared" si="122"/>
        <v>0</v>
      </c>
      <c r="BB291" s="12" t="s">
        <v>63</v>
      </c>
      <c r="BC291" s="11" t="s">
        <v>10378</v>
      </c>
      <c r="BD291" s="12" t="s">
        <v>63</v>
      </c>
      <c r="BE291" s="12" t="b">
        <f t="shared" si="123"/>
        <v>0</v>
      </c>
      <c r="BF291" s="13" t="s">
        <v>4979</v>
      </c>
      <c r="BG291" s="13" t="s">
        <v>63</v>
      </c>
      <c r="BH291" s="11" t="s">
        <v>203</v>
      </c>
      <c r="BI291" s="11" t="s">
        <v>203</v>
      </c>
      <c r="BJ291" s="11" t="b">
        <f t="shared" si="124"/>
        <v>1</v>
      </c>
      <c r="BK291" s="11" t="s">
        <v>4980</v>
      </c>
      <c r="BL291" s="11" t="s">
        <v>4980</v>
      </c>
      <c r="BM291" s="11" t="b">
        <f t="shared" si="125"/>
        <v>1</v>
      </c>
      <c r="BN291" s="11" t="s">
        <v>4981</v>
      </c>
      <c r="BO291" s="11" t="s">
        <v>4982</v>
      </c>
      <c r="BP291" s="11" t="s">
        <v>4982</v>
      </c>
      <c r="BQ291" s="11" t="b">
        <f t="shared" si="126"/>
        <v>1</v>
      </c>
      <c r="BR291" s="11" t="s">
        <v>254</v>
      </c>
      <c r="BS291" s="11" t="s">
        <v>254</v>
      </c>
      <c r="BT291" s="11" t="b">
        <f t="shared" si="127"/>
        <v>1</v>
      </c>
      <c r="BU291" s="12" t="s">
        <v>63</v>
      </c>
      <c r="BV291" s="12" t="s">
        <v>63</v>
      </c>
      <c r="BW291" s="12" t="b">
        <f t="shared" si="128"/>
        <v>1</v>
      </c>
      <c r="BX291" s="12" t="s">
        <v>63</v>
      </c>
      <c r="BY291" s="12" t="s">
        <v>63</v>
      </c>
      <c r="BZ291" s="12" t="s">
        <v>63</v>
      </c>
      <c r="CA291" s="12" t="b">
        <f t="shared" si="129"/>
        <v>1</v>
      </c>
      <c r="CB291" s="11" t="s">
        <v>254</v>
      </c>
      <c r="CC291" s="11" t="s">
        <v>254</v>
      </c>
      <c r="CD291" s="11" t="b">
        <f t="shared" si="130"/>
        <v>1</v>
      </c>
      <c r="CE291" s="12" t="s">
        <v>63</v>
      </c>
      <c r="CF291" s="12" t="s">
        <v>63</v>
      </c>
      <c r="CG291" s="12" t="b">
        <f t="shared" si="131"/>
        <v>1</v>
      </c>
      <c r="CH291" s="12" t="s">
        <v>63</v>
      </c>
      <c r="CI291" s="12" t="s">
        <v>63</v>
      </c>
      <c r="CJ291" s="12" t="s">
        <v>63</v>
      </c>
      <c r="CK291" s="12" t="b">
        <f t="shared" si="132"/>
        <v>1</v>
      </c>
      <c r="CL291" s="25"/>
      <c r="CM291" s="11" t="s">
        <v>67</v>
      </c>
      <c r="CN291" s="11" t="s">
        <v>618</v>
      </c>
      <c r="CO291" s="11" t="b">
        <f t="shared" si="133"/>
        <v>0</v>
      </c>
      <c r="CP291" s="12" t="s">
        <v>63</v>
      </c>
      <c r="CQ291" s="12" t="s">
        <v>63</v>
      </c>
      <c r="CR291" s="12" t="b">
        <f t="shared" si="134"/>
        <v>1</v>
      </c>
      <c r="CS291" s="11" t="b">
        <v>0</v>
      </c>
      <c r="CT291" s="11" t="s">
        <v>280</v>
      </c>
      <c r="CU291" s="11" t="b">
        <f t="shared" si="135"/>
        <v>0</v>
      </c>
      <c r="CV291" s="12">
        <v>500</v>
      </c>
      <c r="CW291" s="12" t="s">
        <v>63</v>
      </c>
      <c r="CX291" s="12" t="b">
        <f t="shared" si="136"/>
        <v>0</v>
      </c>
      <c r="CY291" s="25"/>
      <c r="CZ291" s="11" t="s">
        <v>409</v>
      </c>
      <c r="DA291" s="11" t="s">
        <v>410</v>
      </c>
      <c r="DB291" s="11" t="b">
        <f t="shared" si="137"/>
        <v>0</v>
      </c>
      <c r="DC291" s="11" t="s">
        <v>72</v>
      </c>
      <c r="DD291" s="12" t="s">
        <v>73</v>
      </c>
      <c r="DE291" s="12" t="s">
        <v>73</v>
      </c>
      <c r="DF291" s="13" t="b">
        <f t="shared" si="138"/>
        <v>1</v>
      </c>
      <c r="DG291" s="12" t="s">
        <v>73</v>
      </c>
      <c r="DH291" s="12" t="s">
        <v>73</v>
      </c>
      <c r="DI291" s="12" t="b">
        <f t="shared" si="139"/>
        <v>1</v>
      </c>
      <c r="DJ291" s="12" t="s">
        <v>73</v>
      </c>
      <c r="DK291" s="12" t="s">
        <v>73</v>
      </c>
      <c r="DL291" s="12" t="s">
        <v>73</v>
      </c>
      <c r="DM291" s="12" t="s">
        <v>73</v>
      </c>
      <c r="DN291" s="12" t="s">
        <v>213</v>
      </c>
      <c r="DO291" s="12" t="s">
        <v>213</v>
      </c>
      <c r="DP291" s="12" t="s">
        <v>213</v>
      </c>
      <c r="DQ291" s="12" t="s">
        <v>213</v>
      </c>
      <c r="DR291" s="12" t="s">
        <v>73</v>
      </c>
      <c r="DS291" s="12" t="s">
        <v>213</v>
      </c>
      <c r="DT291" s="12" t="s">
        <v>73</v>
      </c>
      <c r="DU291" s="25"/>
      <c r="DV291" s="11" t="s">
        <v>4983</v>
      </c>
      <c r="DW291" s="11" t="s">
        <v>9076</v>
      </c>
      <c r="DX291" s="13" t="s">
        <v>4984</v>
      </c>
      <c r="DY291" s="12" t="s">
        <v>9037</v>
      </c>
      <c r="DZ291" s="12" t="s">
        <v>9038</v>
      </c>
      <c r="EA291" s="14" t="s">
        <v>63</v>
      </c>
      <c r="EB291" s="14" t="s">
        <v>63</v>
      </c>
      <c r="EC291" s="14">
        <v>45346</v>
      </c>
      <c r="ED291" s="14">
        <v>45346</v>
      </c>
      <c r="EE291" s="136" t="b">
        <f>Table4[[#This Row],[Laatst gewijzigd op]]=Table4[[#This Row],[LastModifiedOn21]]</f>
        <v>1</v>
      </c>
      <c r="EF291" s="97"/>
    </row>
    <row r="292" spans="1:136" s="15" customFormat="1" ht="12.75" customHeight="1">
      <c r="A292" s="96">
        <v>290</v>
      </c>
      <c r="B292" s="44" t="s">
        <v>4985</v>
      </c>
      <c r="C292" s="44" t="s">
        <v>4985</v>
      </c>
      <c r="D292" s="44" t="b">
        <f t="shared" si="112"/>
        <v>1</v>
      </c>
      <c r="E292" s="44" t="s">
        <v>4986</v>
      </c>
      <c r="F292" s="44" t="s">
        <v>4987</v>
      </c>
      <c r="G292" s="44" t="s">
        <v>4987</v>
      </c>
      <c r="H292" s="44" t="b">
        <f t="shared" si="113"/>
        <v>1</v>
      </c>
      <c r="I292" s="11" t="s">
        <v>4452</v>
      </c>
      <c r="J292" s="12">
        <v>2784</v>
      </c>
      <c r="K292" s="12">
        <v>2296</v>
      </c>
      <c r="L292" s="13" t="s">
        <v>4988</v>
      </c>
      <c r="M292" s="13" t="s">
        <v>8866</v>
      </c>
      <c r="N292" s="13" t="s">
        <v>8867</v>
      </c>
      <c r="O292" s="13" t="s">
        <v>394</v>
      </c>
      <c r="P292" s="25"/>
      <c r="Q292" s="11" t="s">
        <v>545</v>
      </c>
      <c r="R292" s="11" t="s">
        <v>545</v>
      </c>
      <c r="S292" s="11" t="b">
        <f t="shared" si="114"/>
        <v>1</v>
      </c>
      <c r="T292" s="11" t="s">
        <v>1945</v>
      </c>
      <c r="U292" s="11" t="s">
        <v>547</v>
      </c>
      <c r="V292" s="11" t="s">
        <v>547</v>
      </c>
      <c r="W292" s="11" t="b">
        <f t="shared" si="115"/>
        <v>1</v>
      </c>
      <c r="X292" s="11" t="s">
        <v>9139</v>
      </c>
      <c r="Y292" s="11" t="s">
        <v>548</v>
      </c>
      <c r="Z292" s="11" t="b">
        <f t="shared" si="116"/>
        <v>0</v>
      </c>
      <c r="AA292" s="11" t="s">
        <v>549</v>
      </c>
      <c r="AB292" s="11" t="s">
        <v>5696</v>
      </c>
      <c r="AC292" s="11" t="s">
        <v>548</v>
      </c>
      <c r="AD292" s="11" t="b">
        <f t="shared" si="117"/>
        <v>0</v>
      </c>
      <c r="AE292" s="11" t="s">
        <v>2411</v>
      </c>
      <c r="AF292" s="11" t="s">
        <v>2411</v>
      </c>
      <c r="AG292" s="11" t="b">
        <f t="shared" si="118"/>
        <v>1</v>
      </c>
      <c r="AH292" s="11" t="s">
        <v>9177</v>
      </c>
      <c r="AI292" s="11" t="s">
        <v>9141</v>
      </c>
      <c r="AJ292" s="11" t="s">
        <v>9141</v>
      </c>
      <c r="AK292" s="11" t="b">
        <f t="shared" si="119"/>
        <v>1</v>
      </c>
      <c r="AL292" s="11" t="s">
        <v>9142</v>
      </c>
      <c r="AM292" s="11" t="s">
        <v>63</v>
      </c>
      <c r="AN292" s="11" t="b">
        <f t="shared" si="120"/>
        <v>0</v>
      </c>
      <c r="AO292" s="11" t="s">
        <v>9143</v>
      </c>
      <c r="AP292" s="11" t="s">
        <v>9144</v>
      </c>
      <c r="AQ292" s="11" t="s">
        <v>63</v>
      </c>
      <c r="AR292" s="11" t="b">
        <f t="shared" si="121"/>
        <v>0</v>
      </c>
      <c r="AS292" s="11" t="s">
        <v>62</v>
      </c>
      <c r="AT292" s="11"/>
      <c r="AU292" s="11"/>
      <c r="AV292" s="11"/>
      <c r="AW292" s="11"/>
      <c r="AX292" s="12" t="s">
        <v>61</v>
      </c>
      <c r="AY292" s="11" t="s">
        <v>10379</v>
      </c>
      <c r="AZ292" s="12" t="s">
        <v>664</v>
      </c>
      <c r="BA292" s="12" t="b">
        <f t="shared" si="122"/>
        <v>0</v>
      </c>
      <c r="BB292" s="12" t="s">
        <v>63</v>
      </c>
      <c r="BC292" s="11" t="s">
        <v>10380</v>
      </c>
      <c r="BD292" s="12" t="s">
        <v>628</v>
      </c>
      <c r="BE292" s="12" t="b">
        <f t="shared" si="123"/>
        <v>0</v>
      </c>
      <c r="BF292" s="13" t="s">
        <v>4989</v>
      </c>
      <c r="BG292" s="13" t="s">
        <v>63</v>
      </c>
      <c r="BH292" s="11" t="s">
        <v>203</v>
      </c>
      <c r="BI292" s="11" t="s">
        <v>203</v>
      </c>
      <c r="BJ292" s="11" t="b">
        <f t="shared" si="124"/>
        <v>1</v>
      </c>
      <c r="BK292" s="11" t="s">
        <v>4990</v>
      </c>
      <c r="BL292" s="11" t="s">
        <v>4990</v>
      </c>
      <c r="BM292" s="11" t="b">
        <f t="shared" si="125"/>
        <v>1</v>
      </c>
      <c r="BN292" s="11" t="s">
        <v>4991</v>
      </c>
      <c r="BO292" s="11" t="s">
        <v>4992</v>
      </c>
      <c r="BP292" s="11" t="s">
        <v>4993</v>
      </c>
      <c r="BQ292" s="11" t="b">
        <f t="shared" si="126"/>
        <v>0</v>
      </c>
      <c r="BR292" s="11" t="s">
        <v>203</v>
      </c>
      <c r="BS292" s="11" t="s">
        <v>203</v>
      </c>
      <c r="BT292" s="11" t="b">
        <f t="shared" si="127"/>
        <v>1</v>
      </c>
      <c r="BU292" s="11" t="s">
        <v>4994</v>
      </c>
      <c r="BV292" s="12" t="s">
        <v>4994</v>
      </c>
      <c r="BW292" s="12" t="b">
        <f t="shared" si="128"/>
        <v>1</v>
      </c>
      <c r="BX292" s="11" t="s">
        <v>4991</v>
      </c>
      <c r="BY292" s="11" t="s">
        <v>4995</v>
      </c>
      <c r="BZ292" s="12" t="s">
        <v>4996</v>
      </c>
      <c r="CA292" s="12" t="b">
        <f t="shared" si="129"/>
        <v>0</v>
      </c>
      <c r="CB292" s="11" t="s">
        <v>203</v>
      </c>
      <c r="CC292" s="11" t="s">
        <v>203</v>
      </c>
      <c r="CD292" s="11" t="b">
        <f t="shared" si="130"/>
        <v>1</v>
      </c>
      <c r="CE292" s="11" t="s">
        <v>4997</v>
      </c>
      <c r="CF292" s="12" t="s">
        <v>4997</v>
      </c>
      <c r="CG292" s="12" t="b">
        <f t="shared" si="131"/>
        <v>1</v>
      </c>
      <c r="CH292" s="11" t="s">
        <v>4991</v>
      </c>
      <c r="CI292" s="11" t="s">
        <v>4995</v>
      </c>
      <c r="CJ292" s="12" t="s">
        <v>4996</v>
      </c>
      <c r="CK292" s="12" t="b">
        <f t="shared" si="132"/>
        <v>0</v>
      </c>
      <c r="CL292" s="25"/>
      <c r="CM292" s="11" t="s">
        <v>135</v>
      </c>
      <c r="CN292" s="11" t="s">
        <v>8917</v>
      </c>
      <c r="CO292" s="11" t="b">
        <f t="shared" si="133"/>
        <v>0</v>
      </c>
      <c r="CP292" s="11" t="s">
        <v>554</v>
      </c>
      <c r="CQ292" s="12" t="s">
        <v>555</v>
      </c>
      <c r="CR292" s="12" t="b">
        <f t="shared" si="134"/>
        <v>0</v>
      </c>
      <c r="CS292" s="11" t="b">
        <v>0</v>
      </c>
      <c r="CT292" s="11" t="s">
        <v>114</v>
      </c>
      <c r="CU292" s="11" t="b">
        <f t="shared" si="135"/>
        <v>1</v>
      </c>
      <c r="CV292" s="12" t="s">
        <v>63</v>
      </c>
      <c r="CW292" s="12" t="s">
        <v>63</v>
      </c>
      <c r="CX292" s="12" t="b">
        <f t="shared" si="136"/>
        <v>1</v>
      </c>
      <c r="CY292" s="25"/>
      <c r="CZ292" s="11" t="s">
        <v>409</v>
      </c>
      <c r="DA292" s="11" t="s">
        <v>410</v>
      </c>
      <c r="DB292" s="11" t="b">
        <f t="shared" si="137"/>
        <v>0</v>
      </c>
      <c r="DC292" s="11" t="s">
        <v>72</v>
      </c>
      <c r="DD292" s="12" t="s">
        <v>73</v>
      </c>
      <c r="DE292" s="12" t="s">
        <v>73</v>
      </c>
      <c r="DF292" s="13" t="b">
        <f t="shared" si="138"/>
        <v>1</v>
      </c>
      <c r="DG292" s="12" t="s">
        <v>73</v>
      </c>
      <c r="DH292" s="12" t="s">
        <v>73</v>
      </c>
      <c r="DI292" s="12" t="b">
        <f t="shared" si="139"/>
        <v>1</v>
      </c>
      <c r="DJ292" s="12" t="s">
        <v>73</v>
      </c>
      <c r="DK292" s="12" t="s">
        <v>73</v>
      </c>
      <c r="DL292" s="12" t="s">
        <v>73</v>
      </c>
      <c r="DM292" s="12" t="s">
        <v>73</v>
      </c>
      <c r="DN292" s="12" t="s">
        <v>73</v>
      </c>
      <c r="DO292" s="12" t="s">
        <v>73</v>
      </c>
      <c r="DP292" s="12" t="s">
        <v>73</v>
      </c>
      <c r="DQ292" s="12" t="s">
        <v>213</v>
      </c>
      <c r="DR292" s="12" t="s">
        <v>73</v>
      </c>
      <c r="DS292" s="12" t="s">
        <v>213</v>
      </c>
      <c r="DT292" s="12" t="s">
        <v>73</v>
      </c>
      <c r="DU292" s="25"/>
      <c r="DV292" s="11" t="s">
        <v>4998</v>
      </c>
      <c r="DW292" s="11" t="s">
        <v>9147</v>
      </c>
      <c r="DX292" s="13" t="s">
        <v>10381</v>
      </c>
      <c r="DY292" s="12" t="s">
        <v>9037</v>
      </c>
      <c r="DZ292" s="12" t="s">
        <v>9038</v>
      </c>
      <c r="EA292" s="14" t="s">
        <v>63</v>
      </c>
      <c r="EB292" s="14" t="s">
        <v>63</v>
      </c>
      <c r="EC292" s="14">
        <v>45346</v>
      </c>
      <c r="ED292" s="14">
        <v>45346</v>
      </c>
      <c r="EE292" s="136" t="b">
        <f>Table4[[#This Row],[Laatst gewijzigd op]]=Table4[[#This Row],[LastModifiedOn21]]</f>
        <v>1</v>
      </c>
      <c r="EF292" s="97"/>
    </row>
    <row r="293" spans="1:136" s="15" customFormat="1" ht="12.75" customHeight="1">
      <c r="A293" s="96">
        <v>291</v>
      </c>
      <c r="B293" s="44" t="s">
        <v>5000</v>
      </c>
      <c r="C293" s="44" t="s">
        <v>5000</v>
      </c>
      <c r="D293" s="44" t="b">
        <f t="shared" si="112"/>
        <v>1</v>
      </c>
      <c r="E293" s="44" t="s">
        <v>5001</v>
      </c>
      <c r="F293" s="44" t="s">
        <v>5002</v>
      </c>
      <c r="G293" s="44" t="s">
        <v>5003</v>
      </c>
      <c r="H293" s="44" t="b">
        <f t="shared" si="113"/>
        <v>1</v>
      </c>
      <c r="I293" s="11" t="s">
        <v>5004</v>
      </c>
      <c r="J293" s="12">
        <v>6147</v>
      </c>
      <c r="K293" s="12">
        <v>4593</v>
      </c>
      <c r="L293" s="13" t="s">
        <v>5005</v>
      </c>
      <c r="M293" s="13" t="s">
        <v>8866</v>
      </c>
      <c r="N293" s="13" t="s">
        <v>8867</v>
      </c>
      <c r="O293" s="13" t="s">
        <v>394</v>
      </c>
      <c r="P293" s="25"/>
      <c r="Q293" s="11" t="s">
        <v>5006</v>
      </c>
      <c r="R293" s="11" t="s">
        <v>5006</v>
      </c>
      <c r="S293" s="11" t="b">
        <f t="shared" si="114"/>
        <v>1</v>
      </c>
      <c r="T293" s="11" t="s">
        <v>5007</v>
      </c>
      <c r="U293" s="11" t="s">
        <v>5008</v>
      </c>
      <c r="V293" s="11" t="s">
        <v>5008</v>
      </c>
      <c r="W293" s="11" t="b">
        <f t="shared" si="115"/>
        <v>1</v>
      </c>
      <c r="X293" s="11" t="s">
        <v>5009</v>
      </c>
      <c r="Y293" s="11" t="s">
        <v>5009</v>
      </c>
      <c r="Z293" s="11" t="b">
        <f t="shared" si="116"/>
        <v>1</v>
      </c>
      <c r="AA293" s="11" t="s">
        <v>5010</v>
      </c>
      <c r="AB293" s="11" t="s">
        <v>5011</v>
      </c>
      <c r="AC293" s="11" t="s">
        <v>5011</v>
      </c>
      <c r="AD293" s="11" t="b">
        <f t="shared" si="117"/>
        <v>1</v>
      </c>
      <c r="AE293" s="11" t="s">
        <v>5012</v>
      </c>
      <c r="AF293" s="11" t="s">
        <v>5012</v>
      </c>
      <c r="AG293" s="11" t="b">
        <f t="shared" si="118"/>
        <v>1</v>
      </c>
      <c r="AH293" s="11" t="s">
        <v>5013</v>
      </c>
      <c r="AI293" s="11" t="s">
        <v>5014</v>
      </c>
      <c r="AJ293" s="11" t="s">
        <v>5014</v>
      </c>
      <c r="AK293" s="11" t="b">
        <f t="shared" si="119"/>
        <v>1</v>
      </c>
      <c r="AL293" s="11" t="s">
        <v>10382</v>
      </c>
      <c r="AM293" s="11" t="s">
        <v>5015</v>
      </c>
      <c r="AN293" s="11" t="b">
        <f t="shared" si="120"/>
        <v>0</v>
      </c>
      <c r="AO293" s="11" t="s">
        <v>5016</v>
      </c>
      <c r="AP293" s="11" t="s">
        <v>10383</v>
      </c>
      <c r="AQ293" s="11" t="s">
        <v>10384</v>
      </c>
      <c r="AR293" s="11" t="b">
        <f t="shared" si="121"/>
        <v>0</v>
      </c>
      <c r="AS293" s="11" t="s">
        <v>62</v>
      </c>
      <c r="AT293" s="11"/>
      <c r="AU293" s="11"/>
      <c r="AV293" s="11"/>
      <c r="AW293" s="11"/>
      <c r="AX293" s="12" t="s">
        <v>62</v>
      </c>
      <c r="AY293" s="11" t="s">
        <v>10385</v>
      </c>
      <c r="AZ293" s="12" t="s">
        <v>63</v>
      </c>
      <c r="BA293" s="12" t="b">
        <f t="shared" si="122"/>
        <v>0</v>
      </c>
      <c r="BB293" s="11" t="s">
        <v>5018</v>
      </c>
      <c r="BC293" s="11" t="s">
        <v>10386</v>
      </c>
      <c r="BD293" s="12" t="s">
        <v>63</v>
      </c>
      <c r="BE293" s="12" t="b">
        <f t="shared" si="123"/>
        <v>0</v>
      </c>
      <c r="BF293" s="13" t="s">
        <v>10387</v>
      </c>
      <c r="BG293" s="13" t="s">
        <v>63</v>
      </c>
      <c r="BH293" s="11" t="s">
        <v>203</v>
      </c>
      <c r="BI293" s="11" t="s">
        <v>203</v>
      </c>
      <c r="BJ293" s="11" t="b">
        <f t="shared" si="124"/>
        <v>1</v>
      </c>
      <c r="BK293" s="11" t="s">
        <v>5020</v>
      </c>
      <c r="BL293" s="11" t="s">
        <v>5020</v>
      </c>
      <c r="BM293" s="11" t="b">
        <f t="shared" si="125"/>
        <v>1</v>
      </c>
      <c r="BN293" s="11" t="s">
        <v>5021</v>
      </c>
      <c r="BO293" s="11" t="s">
        <v>5022</v>
      </c>
      <c r="BP293" s="11" t="s">
        <v>5022</v>
      </c>
      <c r="BQ293" s="11" t="b">
        <f t="shared" si="126"/>
        <v>1</v>
      </c>
      <c r="BR293" s="11" t="s">
        <v>254</v>
      </c>
      <c r="BS293" s="11" t="s">
        <v>254</v>
      </c>
      <c r="BT293" s="11" t="b">
        <f t="shared" si="127"/>
        <v>1</v>
      </c>
      <c r="BU293" s="12" t="s">
        <v>63</v>
      </c>
      <c r="BV293" s="12" t="s">
        <v>63</v>
      </c>
      <c r="BW293" s="12" t="b">
        <f t="shared" si="128"/>
        <v>1</v>
      </c>
      <c r="BX293" s="12" t="s">
        <v>63</v>
      </c>
      <c r="BY293" s="12" t="s">
        <v>63</v>
      </c>
      <c r="BZ293" s="12" t="s">
        <v>63</v>
      </c>
      <c r="CA293" s="12" t="b">
        <f t="shared" si="129"/>
        <v>1</v>
      </c>
      <c r="CB293" s="11" t="s">
        <v>254</v>
      </c>
      <c r="CC293" s="11" t="s">
        <v>254</v>
      </c>
      <c r="CD293" s="11" t="b">
        <f t="shared" si="130"/>
        <v>1</v>
      </c>
      <c r="CE293" s="12" t="s">
        <v>63</v>
      </c>
      <c r="CF293" s="12" t="s">
        <v>63</v>
      </c>
      <c r="CG293" s="12" t="b">
        <f t="shared" si="131"/>
        <v>1</v>
      </c>
      <c r="CH293" s="12" t="s">
        <v>63</v>
      </c>
      <c r="CI293" s="12" t="s">
        <v>63</v>
      </c>
      <c r="CJ293" s="12" t="s">
        <v>63</v>
      </c>
      <c r="CK293" s="12" t="b">
        <f t="shared" si="132"/>
        <v>1</v>
      </c>
      <c r="CL293" s="25"/>
      <c r="CM293" s="11" t="s">
        <v>135</v>
      </c>
      <c r="CN293" s="11" t="s">
        <v>8917</v>
      </c>
      <c r="CO293" s="11" t="b">
        <f t="shared" si="133"/>
        <v>0</v>
      </c>
      <c r="CP293" s="11" t="s">
        <v>10388</v>
      </c>
      <c r="CQ293" s="12" t="s">
        <v>10388</v>
      </c>
      <c r="CR293" s="12" t="b">
        <f t="shared" si="134"/>
        <v>1</v>
      </c>
      <c r="CS293" s="11" t="b">
        <v>1</v>
      </c>
      <c r="CT293" s="11" t="s">
        <v>280</v>
      </c>
      <c r="CU293" s="11" t="b">
        <f t="shared" si="135"/>
        <v>1</v>
      </c>
      <c r="CV293" s="12" t="s">
        <v>63</v>
      </c>
      <c r="CW293" s="12" t="s">
        <v>63</v>
      </c>
      <c r="CX293" s="12" t="b">
        <f t="shared" si="136"/>
        <v>1</v>
      </c>
      <c r="CY293" s="25"/>
      <c r="CZ293" s="11" t="s">
        <v>409</v>
      </c>
      <c r="DA293" s="11" t="s">
        <v>410</v>
      </c>
      <c r="DB293" s="11" t="b">
        <f t="shared" si="137"/>
        <v>0</v>
      </c>
      <c r="DC293" s="11" t="s">
        <v>72</v>
      </c>
      <c r="DD293" s="12" t="s">
        <v>73</v>
      </c>
      <c r="DE293" s="12" t="s">
        <v>73</v>
      </c>
      <c r="DF293" s="13" t="b">
        <f t="shared" si="138"/>
        <v>1</v>
      </c>
      <c r="DG293" s="12" t="s">
        <v>73</v>
      </c>
      <c r="DH293" s="12" t="s">
        <v>73</v>
      </c>
      <c r="DI293" s="12" t="b">
        <f t="shared" si="139"/>
        <v>1</v>
      </c>
      <c r="DJ293" s="12" t="s">
        <v>213</v>
      </c>
      <c r="DK293" s="12" t="s">
        <v>73</v>
      </c>
      <c r="DL293" s="12" t="s">
        <v>213</v>
      </c>
      <c r="DM293" s="12" t="s">
        <v>73</v>
      </c>
      <c r="DN293" s="12" t="s">
        <v>213</v>
      </c>
      <c r="DO293" s="12" t="s">
        <v>213</v>
      </c>
      <c r="DP293" s="12" t="s">
        <v>213</v>
      </c>
      <c r="DQ293" s="12" t="s">
        <v>213</v>
      </c>
      <c r="DR293" s="12" t="s">
        <v>213</v>
      </c>
      <c r="DS293" s="12" t="s">
        <v>213</v>
      </c>
      <c r="DT293" s="12" t="s">
        <v>213</v>
      </c>
      <c r="DU293" s="25"/>
      <c r="DV293" s="11" t="s">
        <v>5024</v>
      </c>
      <c r="DW293" s="11" t="s">
        <v>10389</v>
      </c>
      <c r="DX293" s="13" t="s">
        <v>5025</v>
      </c>
      <c r="DY293" s="12" t="s">
        <v>9037</v>
      </c>
      <c r="DZ293" s="12" t="s">
        <v>9038</v>
      </c>
      <c r="EA293" s="14">
        <v>44521</v>
      </c>
      <c r="EB293" s="14">
        <v>45612</v>
      </c>
      <c r="EC293" s="14">
        <v>45346</v>
      </c>
      <c r="ED293" s="14">
        <v>45346</v>
      </c>
      <c r="EE293" s="136" t="b">
        <f>Table4[[#This Row],[Laatst gewijzigd op]]=Table4[[#This Row],[LastModifiedOn21]]</f>
        <v>1</v>
      </c>
      <c r="EF293" s="97"/>
    </row>
    <row r="294" spans="1:136" s="15" customFormat="1" ht="12.75" customHeight="1">
      <c r="A294" s="96">
        <v>292</v>
      </c>
      <c r="B294" s="44" t="s">
        <v>5026</v>
      </c>
      <c r="C294" s="44" t="s">
        <v>5026</v>
      </c>
      <c r="D294" s="44" t="b">
        <f t="shared" si="112"/>
        <v>1</v>
      </c>
      <c r="E294" s="44" t="s">
        <v>5027</v>
      </c>
      <c r="F294" s="44" t="s">
        <v>5028</v>
      </c>
      <c r="G294" s="44" t="s">
        <v>5029</v>
      </c>
      <c r="H294" s="44" t="b">
        <f t="shared" si="113"/>
        <v>1</v>
      </c>
      <c r="I294" s="11" t="s">
        <v>5030</v>
      </c>
      <c r="J294" s="12">
        <v>912</v>
      </c>
      <c r="K294" s="12">
        <v>4089</v>
      </c>
      <c r="L294" s="13" t="s">
        <v>5031</v>
      </c>
      <c r="M294" s="13" t="s">
        <v>8846</v>
      </c>
      <c r="N294" s="13" t="s">
        <v>8847</v>
      </c>
      <c r="O294" s="13" t="s">
        <v>564</v>
      </c>
      <c r="P294" s="25"/>
      <c r="Q294" s="11" t="s">
        <v>5032</v>
      </c>
      <c r="R294" s="11" t="s">
        <v>5032</v>
      </c>
      <c r="S294" s="11" t="b">
        <f t="shared" si="114"/>
        <v>1</v>
      </c>
      <c r="T294" s="11" t="s">
        <v>5033</v>
      </c>
      <c r="U294" s="11" t="s">
        <v>5034</v>
      </c>
      <c r="V294" s="11" t="s">
        <v>5034</v>
      </c>
      <c r="W294" s="11" t="b">
        <f t="shared" si="115"/>
        <v>1</v>
      </c>
      <c r="X294" s="11" t="s">
        <v>5035</v>
      </c>
      <c r="Y294" s="11" t="s">
        <v>5035</v>
      </c>
      <c r="Z294" s="11" t="b">
        <f t="shared" si="116"/>
        <v>1</v>
      </c>
      <c r="AA294" s="11" t="s">
        <v>5036</v>
      </c>
      <c r="AB294" s="11" t="s">
        <v>5037</v>
      </c>
      <c r="AC294" s="11" t="s">
        <v>5037</v>
      </c>
      <c r="AD294" s="11" t="b">
        <f t="shared" si="117"/>
        <v>1</v>
      </c>
      <c r="AE294" s="16" t="s">
        <v>5038</v>
      </c>
      <c r="AF294" s="11" t="s">
        <v>5038</v>
      </c>
      <c r="AG294" s="11" t="b">
        <f t="shared" si="118"/>
        <v>1</v>
      </c>
      <c r="AH294" s="16" t="s">
        <v>5039</v>
      </c>
      <c r="AI294" s="11" t="s">
        <v>5040</v>
      </c>
      <c r="AJ294" s="11" t="s">
        <v>5040</v>
      </c>
      <c r="AK294" s="11" t="b">
        <f t="shared" si="119"/>
        <v>1</v>
      </c>
      <c r="AL294" s="11" t="s">
        <v>9142</v>
      </c>
      <c r="AM294" s="11" t="s">
        <v>63</v>
      </c>
      <c r="AN294" s="11" t="b">
        <f t="shared" si="120"/>
        <v>0</v>
      </c>
      <c r="AO294" s="16" t="s">
        <v>9143</v>
      </c>
      <c r="AP294" s="11" t="s">
        <v>9144</v>
      </c>
      <c r="AQ294" s="11" t="s">
        <v>63</v>
      </c>
      <c r="AR294" s="11" t="b">
        <f t="shared" si="121"/>
        <v>0</v>
      </c>
      <c r="AS294" s="11" t="s">
        <v>62</v>
      </c>
      <c r="AT294" s="11"/>
      <c r="AU294" s="11"/>
      <c r="AV294" s="11"/>
      <c r="AW294" s="12"/>
      <c r="AX294" s="12" t="s">
        <v>62</v>
      </c>
      <c r="AY294" s="12" t="s">
        <v>63</v>
      </c>
      <c r="AZ294" s="12" t="s">
        <v>63</v>
      </c>
      <c r="BA294" s="12" t="b">
        <f t="shared" si="122"/>
        <v>1</v>
      </c>
      <c r="BB294" s="12" t="s">
        <v>63</v>
      </c>
      <c r="BC294" s="12" t="s">
        <v>63</v>
      </c>
      <c r="BD294" s="12" t="s">
        <v>63</v>
      </c>
      <c r="BE294" s="12" t="b">
        <f t="shared" si="123"/>
        <v>1</v>
      </c>
      <c r="BF294" s="13" t="s">
        <v>5041</v>
      </c>
      <c r="BG294" s="13" t="s">
        <v>63</v>
      </c>
      <c r="BH294" s="11" t="s">
        <v>203</v>
      </c>
      <c r="BI294" s="11" t="s">
        <v>203</v>
      </c>
      <c r="BJ294" s="11" t="b">
        <f t="shared" si="124"/>
        <v>1</v>
      </c>
      <c r="BK294" s="11" t="s">
        <v>5042</v>
      </c>
      <c r="BL294" s="11" t="s">
        <v>5042</v>
      </c>
      <c r="BM294" s="11" t="b">
        <f t="shared" si="125"/>
        <v>1</v>
      </c>
      <c r="BN294" s="16" t="s">
        <v>5043</v>
      </c>
      <c r="BO294" s="11" t="s">
        <v>5044</v>
      </c>
      <c r="BP294" s="11" t="s">
        <v>5044</v>
      </c>
      <c r="BQ294" s="11" t="b">
        <f t="shared" si="126"/>
        <v>1</v>
      </c>
      <c r="BR294" s="11" t="s">
        <v>254</v>
      </c>
      <c r="BS294" s="11" t="s">
        <v>254</v>
      </c>
      <c r="BT294" s="11" t="b">
        <f t="shared" si="127"/>
        <v>1</v>
      </c>
      <c r="BU294" s="12" t="s">
        <v>63</v>
      </c>
      <c r="BV294" s="12" t="s">
        <v>63</v>
      </c>
      <c r="BW294" s="12" t="b">
        <f t="shared" si="128"/>
        <v>1</v>
      </c>
      <c r="BX294" s="12" t="s">
        <v>63</v>
      </c>
      <c r="BY294" s="12" t="s">
        <v>63</v>
      </c>
      <c r="BZ294" s="12" t="s">
        <v>63</v>
      </c>
      <c r="CA294" s="12" t="b">
        <f t="shared" si="129"/>
        <v>1</v>
      </c>
      <c r="CB294" s="11" t="s">
        <v>254</v>
      </c>
      <c r="CC294" s="11" t="s">
        <v>254</v>
      </c>
      <c r="CD294" s="11" t="b">
        <f t="shared" si="130"/>
        <v>1</v>
      </c>
      <c r="CE294" s="12" t="s">
        <v>63</v>
      </c>
      <c r="CF294" s="12" t="s">
        <v>63</v>
      </c>
      <c r="CG294" s="12" t="b">
        <f t="shared" si="131"/>
        <v>1</v>
      </c>
      <c r="CH294" s="12" t="s">
        <v>63</v>
      </c>
      <c r="CI294" s="12" t="s">
        <v>63</v>
      </c>
      <c r="CJ294" s="12" t="s">
        <v>63</v>
      </c>
      <c r="CK294" s="12" t="b">
        <f t="shared" si="132"/>
        <v>1</v>
      </c>
      <c r="CL294" s="25"/>
      <c r="CM294" s="11" t="s">
        <v>67</v>
      </c>
      <c r="CN294" s="11" t="s">
        <v>67</v>
      </c>
      <c r="CO294" s="11" t="b">
        <f t="shared" si="133"/>
        <v>1</v>
      </c>
      <c r="CP294" s="12" t="s">
        <v>63</v>
      </c>
      <c r="CQ294" s="12" t="s">
        <v>63</v>
      </c>
      <c r="CR294" s="12" t="b">
        <f t="shared" si="134"/>
        <v>1</v>
      </c>
      <c r="CS294" s="11" t="b">
        <v>0</v>
      </c>
      <c r="CT294" s="11" t="s">
        <v>114</v>
      </c>
      <c r="CU294" s="11" t="b">
        <f t="shared" si="135"/>
        <v>1</v>
      </c>
      <c r="CV294" s="12" t="s">
        <v>4059</v>
      </c>
      <c r="CW294" s="12" t="s">
        <v>4059</v>
      </c>
      <c r="CX294" s="12" t="b">
        <f t="shared" si="136"/>
        <v>1</v>
      </c>
      <c r="CY294" s="25"/>
      <c r="CZ294" s="11" t="s">
        <v>409</v>
      </c>
      <c r="DA294" s="11" t="s">
        <v>410</v>
      </c>
      <c r="DB294" s="11" t="b">
        <f t="shared" si="137"/>
        <v>0</v>
      </c>
      <c r="DC294" s="11" t="s">
        <v>72</v>
      </c>
      <c r="DD294" s="12" t="s">
        <v>73</v>
      </c>
      <c r="DE294" s="12" t="s">
        <v>213</v>
      </c>
      <c r="DF294" s="13" t="b">
        <f t="shared" si="138"/>
        <v>0</v>
      </c>
      <c r="DG294" s="12" t="s">
        <v>73</v>
      </c>
      <c r="DH294" s="12" t="s">
        <v>213</v>
      </c>
      <c r="DI294" s="12" t="b">
        <f t="shared" si="139"/>
        <v>0</v>
      </c>
      <c r="DJ294" s="12" t="s">
        <v>213</v>
      </c>
      <c r="DK294" s="12" t="s">
        <v>73</v>
      </c>
      <c r="DL294" s="12" t="s">
        <v>213</v>
      </c>
      <c r="DM294" s="12" t="s">
        <v>73</v>
      </c>
      <c r="DN294" s="12" t="s">
        <v>213</v>
      </c>
      <c r="DO294" s="12" t="s">
        <v>213</v>
      </c>
      <c r="DP294" s="12" t="s">
        <v>213</v>
      </c>
      <c r="DQ294" s="12" t="s">
        <v>213</v>
      </c>
      <c r="DR294" s="12" t="s">
        <v>213</v>
      </c>
      <c r="DS294" s="12" t="s">
        <v>213</v>
      </c>
      <c r="DT294" s="12" t="s">
        <v>213</v>
      </c>
      <c r="DU294" s="25"/>
      <c r="DV294" s="11" t="s">
        <v>5045</v>
      </c>
      <c r="DW294" s="11" t="s">
        <v>5030</v>
      </c>
      <c r="DX294" s="13" t="s">
        <v>5046</v>
      </c>
      <c r="DY294" s="12" t="s">
        <v>9037</v>
      </c>
      <c r="DZ294" s="12" t="s">
        <v>9038</v>
      </c>
      <c r="EA294" s="14">
        <v>44521</v>
      </c>
      <c r="EB294" s="14">
        <v>45612</v>
      </c>
      <c r="EC294" s="14">
        <v>45346</v>
      </c>
      <c r="ED294" s="14">
        <v>45346</v>
      </c>
      <c r="EE294" s="136" t="b">
        <f>Table4[[#This Row],[Laatst gewijzigd op]]=Table4[[#This Row],[LastModifiedOn21]]</f>
        <v>1</v>
      </c>
      <c r="EF294" s="97"/>
    </row>
    <row r="295" spans="1:136" s="15" customFormat="1" ht="12.75" customHeight="1">
      <c r="A295" s="96">
        <v>293</v>
      </c>
      <c r="B295" s="44" t="s">
        <v>5047</v>
      </c>
      <c r="C295" s="44" t="s">
        <v>5047</v>
      </c>
      <c r="D295" s="44" t="b">
        <f t="shared" si="112"/>
        <v>1</v>
      </c>
      <c r="E295" s="44" t="s">
        <v>5048</v>
      </c>
      <c r="F295" s="44" t="s">
        <v>5049</v>
      </c>
      <c r="G295" s="44" t="s">
        <v>5050</v>
      </c>
      <c r="H295" s="44" t="b">
        <f t="shared" si="113"/>
        <v>1</v>
      </c>
      <c r="I295" s="11" t="s">
        <v>5051</v>
      </c>
      <c r="J295" s="12">
        <v>916</v>
      </c>
      <c r="K295" s="12">
        <v>4093</v>
      </c>
      <c r="L295" s="13" t="s">
        <v>5052</v>
      </c>
      <c r="M295" s="13" t="s">
        <v>8866</v>
      </c>
      <c r="N295" s="13" t="s">
        <v>8867</v>
      </c>
      <c r="O295" s="13" t="s">
        <v>394</v>
      </c>
      <c r="P295" s="25"/>
      <c r="Q295" s="11" t="s">
        <v>5053</v>
      </c>
      <c r="R295" s="11" t="s">
        <v>5053</v>
      </c>
      <c r="S295" s="11" t="b">
        <f t="shared" si="114"/>
        <v>1</v>
      </c>
      <c r="T295" s="11" t="s">
        <v>5054</v>
      </c>
      <c r="U295" s="11" t="s">
        <v>5055</v>
      </c>
      <c r="V295" s="11" t="s">
        <v>5055</v>
      </c>
      <c r="W295" s="11" t="b">
        <f t="shared" si="115"/>
        <v>1</v>
      </c>
      <c r="X295" s="11" t="s">
        <v>5056</v>
      </c>
      <c r="Y295" s="11" t="s">
        <v>5056</v>
      </c>
      <c r="Z295" s="11" t="b">
        <f t="shared" si="116"/>
        <v>1</v>
      </c>
      <c r="AA295" s="11" t="s">
        <v>5056</v>
      </c>
      <c r="AB295" s="11" t="s">
        <v>5056</v>
      </c>
      <c r="AC295" s="11" t="s">
        <v>5056</v>
      </c>
      <c r="AD295" s="11" t="b">
        <f t="shared" si="117"/>
        <v>1</v>
      </c>
      <c r="AE295" s="16" t="s">
        <v>5057</v>
      </c>
      <c r="AF295" s="11" t="s">
        <v>5057</v>
      </c>
      <c r="AG295" s="11" t="b">
        <f t="shared" si="118"/>
        <v>1</v>
      </c>
      <c r="AH295" s="16" t="s">
        <v>5058</v>
      </c>
      <c r="AI295" s="11" t="s">
        <v>5059</v>
      </c>
      <c r="AJ295" s="11" t="s">
        <v>5059</v>
      </c>
      <c r="AK295" s="11" t="b">
        <f t="shared" si="119"/>
        <v>1</v>
      </c>
      <c r="AL295" s="11" t="s">
        <v>9142</v>
      </c>
      <c r="AM295" s="11" t="s">
        <v>63</v>
      </c>
      <c r="AN295" s="11" t="b">
        <f t="shared" si="120"/>
        <v>0</v>
      </c>
      <c r="AO295" s="16" t="s">
        <v>9143</v>
      </c>
      <c r="AP295" s="11" t="s">
        <v>9144</v>
      </c>
      <c r="AQ295" s="11" t="s">
        <v>63</v>
      </c>
      <c r="AR295" s="11" t="b">
        <f t="shared" si="121"/>
        <v>0</v>
      </c>
      <c r="AS295" s="11" t="s">
        <v>62</v>
      </c>
      <c r="AT295" s="11"/>
      <c r="AU295" s="11"/>
      <c r="AV295" s="11"/>
      <c r="AW295" s="12"/>
      <c r="AX295" s="12" t="s">
        <v>62</v>
      </c>
      <c r="AY295" s="12" t="s">
        <v>63</v>
      </c>
      <c r="AZ295" s="12" t="s">
        <v>63</v>
      </c>
      <c r="BA295" s="12" t="b">
        <f t="shared" si="122"/>
        <v>1</v>
      </c>
      <c r="BB295" s="12" t="s">
        <v>63</v>
      </c>
      <c r="BC295" s="12" t="s">
        <v>63</v>
      </c>
      <c r="BD295" s="12" t="s">
        <v>63</v>
      </c>
      <c r="BE295" s="12" t="b">
        <f t="shared" si="123"/>
        <v>1</v>
      </c>
      <c r="BF295" s="13" t="s">
        <v>5060</v>
      </c>
      <c r="BG295" s="13" t="s">
        <v>63</v>
      </c>
      <c r="BH295" s="11" t="s">
        <v>203</v>
      </c>
      <c r="BI295" s="11" t="s">
        <v>203</v>
      </c>
      <c r="BJ295" s="11" t="b">
        <f t="shared" si="124"/>
        <v>1</v>
      </c>
      <c r="BK295" s="11" t="s">
        <v>5061</v>
      </c>
      <c r="BL295" s="11" t="s">
        <v>5061</v>
      </c>
      <c r="BM295" s="11" t="b">
        <f t="shared" si="125"/>
        <v>1</v>
      </c>
      <c r="BN295" s="16" t="s">
        <v>5062</v>
      </c>
      <c r="BO295" s="11" t="s">
        <v>5063</v>
      </c>
      <c r="BP295" s="11" t="s">
        <v>5063</v>
      </c>
      <c r="BQ295" s="11" t="b">
        <f t="shared" si="126"/>
        <v>1</v>
      </c>
      <c r="BR295" s="11" t="s">
        <v>254</v>
      </c>
      <c r="BS295" s="11" t="s">
        <v>254</v>
      </c>
      <c r="BT295" s="11" t="b">
        <f t="shared" si="127"/>
        <v>1</v>
      </c>
      <c r="BU295" s="12" t="s">
        <v>63</v>
      </c>
      <c r="BV295" s="12" t="s">
        <v>63</v>
      </c>
      <c r="BW295" s="12" t="b">
        <f t="shared" si="128"/>
        <v>1</v>
      </c>
      <c r="BX295" s="12" t="s">
        <v>63</v>
      </c>
      <c r="BY295" s="12" t="s">
        <v>63</v>
      </c>
      <c r="BZ295" s="12" t="s">
        <v>63</v>
      </c>
      <c r="CA295" s="12" t="b">
        <f t="shared" si="129"/>
        <v>1</v>
      </c>
      <c r="CB295" s="11" t="s">
        <v>254</v>
      </c>
      <c r="CC295" s="11" t="s">
        <v>254</v>
      </c>
      <c r="CD295" s="11" t="b">
        <f t="shared" si="130"/>
        <v>1</v>
      </c>
      <c r="CE295" s="12" t="s">
        <v>63</v>
      </c>
      <c r="CF295" s="12" t="s">
        <v>63</v>
      </c>
      <c r="CG295" s="12" t="b">
        <f t="shared" si="131"/>
        <v>1</v>
      </c>
      <c r="CH295" s="12" t="s">
        <v>63</v>
      </c>
      <c r="CI295" s="12" t="s">
        <v>63</v>
      </c>
      <c r="CJ295" s="12" t="s">
        <v>63</v>
      </c>
      <c r="CK295" s="12" t="b">
        <f t="shared" si="132"/>
        <v>1</v>
      </c>
      <c r="CL295" s="25"/>
      <c r="CM295" s="11" t="s">
        <v>135</v>
      </c>
      <c r="CN295" s="11" t="s">
        <v>8917</v>
      </c>
      <c r="CO295" s="11" t="b">
        <f t="shared" si="133"/>
        <v>0</v>
      </c>
      <c r="CP295" s="11" t="s">
        <v>5064</v>
      </c>
      <c r="CQ295" s="12" t="s">
        <v>5065</v>
      </c>
      <c r="CR295" s="12" t="b">
        <f t="shared" si="134"/>
        <v>0</v>
      </c>
      <c r="CS295" s="11" t="b">
        <v>0</v>
      </c>
      <c r="CT295" s="11" t="s">
        <v>69</v>
      </c>
      <c r="CU295" s="11" t="b">
        <f t="shared" si="135"/>
        <v>1</v>
      </c>
      <c r="CV295" s="12" t="s">
        <v>63</v>
      </c>
      <c r="CW295" s="12" t="s">
        <v>63</v>
      </c>
      <c r="CX295" s="12" t="b">
        <f t="shared" si="136"/>
        <v>1</v>
      </c>
      <c r="CY295" s="25"/>
      <c r="CZ295" s="11" t="s">
        <v>409</v>
      </c>
      <c r="DA295" s="11" t="s">
        <v>410</v>
      </c>
      <c r="DB295" s="11" t="b">
        <f t="shared" si="137"/>
        <v>0</v>
      </c>
      <c r="DC295" s="11" t="s">
        <v>72</v>
      </c>
      <c r="DD295" s="12" t="s">
        <v>73</v>
      </c>
      <c r="DE295" s="12" t="s">
        <v>73</v>
      </c>
      <c r="DF295" s="13" t="b">
        <f t="shared" si="138"/>
        <v>1</v>
      </c>
      <c r="DG295" s="12" t="s">
        <v>73</v>
      </c>
      <c r="DH295" s="12" t="s">
        <v>73</v>
      </c>
      <c r="DI295" s="12" t="b">
        <f t="shared" si="139"/>
        <v>1</v>
      </c>
      <c r="DJ295" s="12" t="s">
        <v>213</v>
      </c>
      <c r="DK295" s="12" t="s">
        <v>73</v>
      </c>
      <c r="DL295" s="12" t="s">
        <v>213</v>
      </c>
      <c r="DM295" s="12" t="s">
        <v>73</v>
      </c>
      <c r="DN295" s="12" t="s">
        <v>213</v>
      </c>
      <c r="DO295" s="12" t="s">
        <v>213</v>
      </c>
      <c r="DP295" s="12" t="s">
        <v>213</v>
      </c>
      <c r="DQ295" s="12" t="s">
        <v>213</v>
      </c>
      <c r="DR295" s="12" t="s">
        <v>213</v>
      </c>
      <c r="DS295" s="12" t="s">
        <v>213</v>
      </c>
      <c r="DT295" s="12" t="s">
        <v>213</v>
      </c>
      <c r="DU295" s="25"/>
      <c r="DV295" s="11" t="s">
        <v>5066</v>
      </c>
      <c r="DW295" s="11" t="s">
        <v>5051</v>
      </c>
      <c r="DX295" s="13" t="s">
        <v>5067</v>
      </c>
      <c r="DY295" s="12" t="s">
        <v>9037</v>
      </c>
      <c r="DZ295" s="12" t="s">
        <v>9038</v>
      </c>
      <c r="EA295" s="14">
        <v>44521</v>
      </c>
      <c r="EB295" s="14">
        <v>45612</v>
      </c>
      <c r="EC295" s="14">
        <v>45346</v>
      </c>
      <c r="ED295" s="14">
        <v>45346</v>
      </c>
      <c r="EE295" s="136" t="b">
        <f>Table4[[#This Row],[Laatst gewijzigd op]]=Table4[[#This Row],[LastModifiedOn21]]</f>
        <v>1</v>
      </c>
      <c r="EF295" s="97"/>
    </row>
    <row r="296" spans="1:136" s="15" customFormat="1" ht="12.75" customHeight="1">
      <c r="A296" s="96">
        <v>294</v>
      </c>
      <c r="B296" s="44" t="s">
        <v>5068</v>
      </c>
      <c r="C296" s="44" t="s">
        <v>5068</v>
      </c>
      <c r="D296" s="44" t="b">
        <f t="shared" si="112"/>
        <v>1</v>
      </c>
      <c r="E296" s="44" t="s">
        <v>5069</v>
      </c>
      <c r="F296" s="44" t="s">
        <v>5070</v>
      </c>
      <c r="G296" s="44" t="s">
        <v>5070</v>
      </c>
      <c r="H296" s="44" t="b">
        <f t="shared" si="113"/>
        <v>1</v>
      </c>
      <c r="I296" s="11" t="s">
        <v>5071</v>
      </c>
      <c r="J296" s="12">
        <v>914</v>
      </c>
      <c r="K296" s="12">
        <v>4091</v>
      </c>
      <c r="L296" s="13" t="s">
        <v>5072</v>
      </c>
      <c r="M296" s="13" t="s">
        <v>8866</v>
      </c>
      <c r="N296" s="13" t="s">
        <v>8867</v>
      </c>
      <c r="O296" s="13" t="s">
        <v>394</v>
      </c>
      <c r="P296" s="25"/>
      <c r="Q296" s="11" t="s">
        <v>5073</v>
      </c>
      <c r="R296" s="11" t="s">
        <v>5073</v>
      </c>
      <c r="S296" s="11" t="b">
        <f t="shared" si="114"/>
        <v>1</v>
      </c>
      <c r="T296" s="11" t="s">
        <v>5074</v>
      </c>
      <c r="U296" s="11" t="s">
        <v>5075</v>
      </c>
      <c r="V296" s="11" t="s">
        <v>5075</v>
      </c>
      <c r="W296" s="11" t="b">
        <f t="shared" si="115"/>
        <v>1</v>
      </c>
      <c r="X296" s="11" t="s">
        <v>5076</v>
      </c>
      <c r="Y296" s="11" t="s">
        <v>5076</v>
      </c>
      <c r="Z296" s="11" t="b">
        <f t="shared" si="116"/>
        <v>1</v>
      </c>
      <c r="AA296" s="11" t="s">
        <v>5077</v>
      </c>
      <c r="AB296" s="11" t="s">
        <v>5078</v>
      </c>
      <c r="AC296" s="11" t="s">
        <v>5078</v>
      </c>
      <c r="AD296" s="11" t="b">
        <f t="shared" si="117"/>
        <v>1</v>
      </c>
      <c r="AE296" s="11" t="s">
        <v>10390</v>
      </c>
      <c r="AF296" s="11" t="s">
        <v>5079</v>
      </c>
      <c r="AG296" s="11" t="b">
        <f t="shared" si="118"/>
        <v>0</v>
      </c>
      <c r="AH296" s="11" t="s">
        <v>5080</v>
      </c>
      <c r="AI296" s="11" t="s">
        <v>10391</v>
      </c>
      <c r="AJ296" s="11" t="s">
        <v>5081</v>
      </c>
      <c r="AK296" s="11" t="b">
        <f t="shared" si="119"/>
        <v>0</v>
      </c>
      <c r="AL296" s="11" t="s">
        <v>10392</v>
      </c>
      <c r="AM296" s="11" t="s">
        <v>10393</v>
      </c>
      <c r="AN296" s="11" t="b">
        <f t="shared" si="120"/>
        <v>0</v>
      </c>
      <c r="AO296" s="16" t="s">
        <v>5082</v>
      </c>
      <c r="AP296" s="11" t="s">
        <v>10394</v>
      </c>
      <c r="AQ296" s="11" t="s">
        <v>5083</v>
      </c>
      <c r="AR296" s="11" t="b">
        <f t="shared" si="121"/>
        <v>0</v>
      </c>
      <c r="AS296" s="11" t="s">
        <v>62</v>
      </c>
      <c r="AT296" s="11"/>
      <c r="AU296" s="11"/>
      <c r="AV296" s="11"/>
      <c r="AW296" s="11"/>
      <c r="AX296" s="12" t="s">
        <v>62</v>
      </c>
      <c r="AY296" s="11" t="s">
        <v>10395</v>
      </c>
      <c r="AZ296" s="12" t="s">
        <v>63</v>
      </c>
      <c r="BA296" s="12" t="b">
        <f t="shared" si="122"/>
        <v>0</v>
      </c>
      <c r="BB296" s="11" t="s">
        <v>5084</v>
      </c>
      <c r="BC296" s="11" t="s">
        <v>10396</v>
      </c>
      <c r="BD296" s="12" t="s">
        <v>10397</v>
      </c>
      <c r="BE296" s="12" t="b">
        <f t="shared" si="123"/>
        <v>0</v>
      </c>
      <c r="BF296" s="13" t="s">
        <v>10398</v>
      </c>
      <c r="BG296" s="13" t="s">
        <v>5086</v>
      </c>
      <c r="BH296" s="11" t="s">
        <v>203</v>
      </c>
      <c r="BI296" s="11" t="s">
        <v>203</v>
      </c>
      <c r="BJ296" s="11" t="b">
        <f t="shared" si="124"/>
        <v>1</v>
      </c>
      <c r="BK296" s="11" t="s">
        <v>5087</v>
      </c>
      <c r="BL296" s="11" t="s">
        <v>5087</v>
      </c>
      <c r="BM296" s="11" t="b">
        <f t="shared" si="125"/>
        <v>1</v>
      </c>
      <c r="BN296" s="11" t="s">
        <v>5088</v>
      </c>
      <c r="BO296" s="11" t="s">
        <v>5089</v>
      </c>
      <c r="BP296" s="11" t="s">
        <v>5089</v>
      </c>
      <c r="BQ296" s="11" t="b">
        <f t="shared" si="126"/>
        <v>1</v>
      </c>
      <c r="BR296" s="11" t="s">
        <v>254</v>
      </c>
      <c r="BS296" s="11" t="s">
        <v>254</v>
      </c>
      <c r="BT296" s="11" t="b">
        <f t="shared" si="127"/>
        <v>1</v>
      </c>
      <c r="BU296" s="12" t="s">
        <v>63</v>
      </c>
      <c r="BV296" s="12" t="s">
        <v>63</v>
      </c>
      <c r="BW296" s="12" t="b">
        <f t="shared" si="128"/>
        <v>1</v>
      </c>
      <c r="BX296" s="12" t="s">
        <v>63</v>
      </c>
      <c r="BY296" s="12" t="s">
        <v>63</v>
      </c>
      <c r="BZ296" s="12" t="s">
        <v>63</v>
      </c>
      <c r="CA296" s="12" t="b">
        <f t="shared" si="129"/>
        <v>1</v>
      </c>
      <c r="CB296" s="11" t="s">
        <v>254</v>
      </c>
      <c r="CC296" s="11" t="s">
        <v>254</v>
      </c>
      <c r="CD296" s="11" t="b">
        <f t="shared" si="130"/>
        <v>1</v>
      </c>
      <c r="CE296" s="12" t="s">
        <v>63</v>
      </c>
      <c r="CF296" s="12" t="s">
        <v>63</v>
      </c>
      <c r="CG296" s="12" t="b">
        <f t="shared" si="131"/>
        <v>1</v>
      </c>
      <c r="CH296" s="12" t="s">
        <v>63</v>
      </c>
      <c r="CI296" s="12" t="s">
        <v>63</v>
      </c>
      <c r="CJ296" s="12" t="s">
        <v>63</v>
      </c>
      <c r="CK296" s="12" t="b">
        <f t="shared" si="132"/>
        <v>1</v>
      </c>
      <c r="CL296" s="25"/>
      <c r="CM296" s="11" t="s">
        <v>135</v>
      </c>
      <c r="CN296" s="11" t="s">
        <v>8917</v>
      </c>
      <c r="CO296" s="11" t="b">
        <f t="shared" si="133"/>
        <v>0</v>
      </c>
      <c r="CP296" s="11" t="s">
        <v>5090</v>
      </c>
      <c r="CQ296" s="12" t="s">
        <v>5091</v>
      </c>
      <c r="CR296" s="12" t="b">
        <f t="shared" si="134"/>
        <v>0</v>
      </c>
      <c r="CS296" s="11" t="b">
        <v>1</v>
      </c>
      <c r="CT296" s="11" t="s">
        <v>280</v>
      </c>
      <c r="CU296" s="11" t="b">
        <f t="shared" si="135"/>
        <v>1</v>
      </c>
      <c r="CV296" s="12" t="s">
        <v>63</v>
      </c>
      <c r="CW296" s="12" t="s">
        <v>63</v>
      </c>
      <c r="CX296" s="12" t="b">
        <f t="shared" si="136"/>
        <v>1</v>
      </c>
      <c r="CY296" s="25"/>
      <c r="CZ296" s="11" t="s">
        <v>409</v>
      </c>
      <c r="DA296" s="11" t="s">
        <v>410</v>
      </c>
      <c r="DB296" s="11" t="b">
        <f t="shared" si="137"/>
        <v>0</v>
      </c>
      <c r="DC296" s="11" t="s">
        <v>72</v>
      </c>
      <c r="DD296" s="12" t="s">
        <v>73</v>
      </c>
      <c r="DE296" s="12" t="s">
        <v>73</v>
      </c>
      <c r="DF296" s="13" t="b">
        <f t="shared" si="138"/>
        <v>1</v>
      </c>
      <c r="DG296" s="12" t="s">
        <v>73</v>
      </c>
      <c r="DH296" s="12" t="s">
        <v>73</v>
      </c>
      <c r="DI296" s="12" t="b">
        <f t="shared" si="139"/>
        <v>1</v>
      </c>
      <c r="DJ296" s="12" t="s">
        <v>213</v>
      </c>
      <c r="DK296" s="12" t="s">
        <v>73</v>
      </c>
      <c r="DL296" s="12" t="s">
        <v>213</v>
      </c>
      <c r="DM296" s="12" t="s">
        <v>73</v>
      </c>
      <c r="DN296" s="12" t="s">
        <v>213</v>
      </c>
      <c r="DO296" s="12" t="s">
        <v>213</v>
      </c>
      <c r="DP296" s="12" t="s">
        <v>213</v>
      </c>
      <c r="DQ296" s="12" t="s">
        <v>213</v>
      </c>
      <c r="DR296" s="12" t="s">
        <v>213</v>
      </c>
      <c r="DS296" s="12" t="s">
        <v>213</v>
      </c>
      <c r="DT296" s="12" t="s">
        <v>213</v>
      </c>
      <c r="DU296" s="25"/>
      <c r="DV296" s="11" t="s">
        <v>5092</v>
      </c>
      <c r="DW296" s="11" t="s">
        <v>10399</v>
      </c>
      <c r="DX296" s="13" t="s">
        <v>5093</v>
      </c>
      <c r="DY296" s="12" t="s">
        <v>9037</v>
      </c>
      <c r="DZ296" s="12" t="s">
        <v>9038</v>
      </c>
      <c r="EA296" s="14" t="s">
        <v>63</v>
      </c>
      <c r="EB296" s="14">
        <v>45612</v>
      </c>
      <c r="EC296" s="14">
        <v>45346</v>
      </c>
      <c r="ED296" s="14">
        <v>45346</v>
      </c>
      <c r="EE296" s="136" t="b">
        <f>Table4[[#This Row],[Laatst gewijzigd op]]=Table4[[#This Row],[LastModifiedOn21]]</f>
        <v>1</v>
      </c>
      <c r="EF296" s="97"/>
    </row>
    <row r="297" spans="1:136" s="10" customFormat="1" ht="12.75" customHeight="1">
      <c r="A297" s="96">
        <v>295</v>
      </c>
      <c r="B297" s="44" t="s">
        <v>5094</v>
      </c>
      <c r="C297" s="44" t="s">
        <v>5094</v>
      </c>
      <c r="D297" s="44" t="b">
        <f t="shared" si="112"/>
        <v>1</v>
      </c>
      <c r="E297" s="44" t="s">
        <v>5095</v>
      </c>
      <c r="F297" s="44" t="s">
        <v>5096</v>
      </c>
      <c r="G297" s="44" t="s">
        <v>5096</v>
      </c>
      <c r="H297" s="44" t="b">
        <f t="shared" si="113"/>
        <v>1</v>
      </c>
      <c r="I297" s="11" t="s">
        <v>5097</v>
      </c>
      <c r="J297" s="12">
        <v>915</v>
      </c>
      <c r="K297" s="12">
        <v>4092</v>
      </c>
      <c r="L297" s="13" t="s">
        <v>5098</v>
      </c>
      <c r="M297" s="13" t="s">
        <v>8866</v>
      </c>
      <c r="N297" s="13" t="s">
        <v>8867</v>
      </c>
      <c r="O297" s="13" t="s">
        <v>394</v>
      </c>
      <c r="P297" s="25"/>
      <c r="Q297" s="11" t="s">
        <v>5099</v>
      </c>
      <c r="R297" s="11" t="s">
        <v>5099</v>
      </c>
      <c r="S297" s="11" t="b">
        <f t="shared" si="114"/>
        <v>1</v>
      </c>
      <c r="T297" s="11" t="s">
        <v>5100</v>
      </c>
      <c r="U297" s="11" t="s">
        <v>5101</v>
      </c>
      <c r="V297" s="11" t="s">
        <v>5101</v>
      </c>
      <c r="W297" s="11" t="b">
        <f t="shared" si="115"/>
        <v>1</v>
      </c>
      <c r="X297" s="11" t="s">
        <v>5102</v>
      </c>
      <c r="Y297" s="11" t="s">
        <v>5102</v>
      </c>
      <c r="Z297" s="11" t="b">
        <f t="shared" si="116"/>
        <v>1</v>
      </c>
      <c r="AA297" s="11" t="s">
        <v>5102</v>
      </c>
      <c r="AB297" s="11" t="s">
        <v>5102</v>
      </c>
      <c r="AC297" s="11" t="s">
        <v>5102</v>
      </c>
      <c r="AD297" s="11" t="b">
        <f t="shared" si="117"/>
        <v>1</v>
      </c>
      <c r="AE297" s="11" t="s">
        <v>5103</v>
      </c>
      <c r="AF297" s="11" t="s">
        <v>5103</v>
      </c>
      <c r="AG297" s="11" t="b">
        <f t="shared" si="118"/>
        <v>1</v>
      </c>
      <c r="AH297" s="11" t="s">
        <v>5104</v>
      </c>
      <c r="AI297" s="11" t="s">
        <v>5105</v>
      </c>
      <c r="AJ297" s="11" t="s">
        <v>5105</v>
      </c>
      <c r="AK297" s="11" t="b">
        <f t="shared" si="119"/>
        <v>1</v>
      </c>
      <c r="AL297" s="12" t="s">
        <v>63</v>
      </c>
      <c r="AM297" s="11" t="s">
        <v>63</v>
      </c>
      <c r="AN297" s="11" t="b">
        <f t="shared" si="120"/>
        <v>1</v>
      </c>
      <c r="AO297" s="12" t="s">
        <v>63</v>
      </c>
      <c r="AP297" s="12" t="s">
        <v>63</v>
      </c>
      <c r="AQ297" s="11" t="s">
        <v>63</v>
      </c>
      <c r="AR297" s="11" t="b">
        <f t="shared" si="121"/>
        <v>1</v>
      </c>
      <c r="AS297" s="11" t="s">
        <v>61</v>
      </c>
      <c r="AT297" s="11"/>
      <c r="AU297" s="11"/>
      <c r="AV297" s="11"/>
      <c r="AW297" s="12"/>
      <c r="AX297" s="12" t="s">
        <v>61</v>
      </c>
      <c r="AY297" s="12" t="s">
        <v>63</v>
      </c>
      <c r="AZ297" s="12" t="s">
        <v>63</v>
      </c>
      <c r="BA297" s="12" t="b">
        <f t="shared" si="122"/>
        <v>1</v>
      </c>
      <c r="BB297" s="12" t="s">
        <v>63</v>
      </c>
      <c r="BC297" s="12" t="s">
        <v>63</v>
      </c>
      <c r="BD297" s="12" t="s">
        <v>63</v>
      </c>
      <c r="BE297" s="12" t="b">
        <f t="shared" si="123"/>
        <v>1</v>
      </c>
      <c r="BF297" s="13" t="s">
        <v>5106</v>
      </c>
      <c r="BG297" s="13" t="s">
        <v>5086</v>
      </c>
      <c r="BH297" s="11" t="s">
        <v>203</v>
      </c>
      <c r="BI297" s="11" t="s">
        <v>203</v>
      </c>
      <c r="BJ297" s="11" t="b">
        <f t="shared" si="124"/>
        <v>1</v>
      </c>
      <c r="BK297" s="11" t="s">
        <v>5107</v>
      </c>
      <c r="BL297" s="11" t="s">
        <v>5107</v>
      </c>
      <c r="BM297" s="11" t="b">
        <f t="shared" si="125"/>
        <v>1</v>
      </c>
      <c r="BN297" s="11" t="s">
        <v>5108</v>
      </c>
      <c r="BO297" s="11" t="s">
        <v>5109</v>
      </c>
      <c r="BP297" s="11" t="s">
        <v>5109</v>
      </c>
      <c r="BQ297" s="11" t="b">
        <f t="shared" si="126"/>
        <v>1</v>
      </c>
      <c r="BR297" s="11" t="s">
        <v>254</v>
      </c>
      <c r="BS297" s="11" t="s">
        <v>254</v>
      </c>
      <c r="BT297" s="11" t="b">
        <f t="shared" si="127"/>
        <v>1</v>
      </c>
      <c r="BU297" s="12" t="s">
        <v>63</v>
      </c>
      <c r="BV297" s="12" t="s">
        <v>63</v>
      </c>
      <c r="BW297" s="12" t="b">
        <f t="shared" si="128"/>
        <v>1</v>
      </c>
      <c r="BX297" s="12" t="s">
        <v>63</v>
      </c>
      <c r="BY297" s="12" t="s">
        <v>63</v>
      </c>
      <c r="BZ297" s="12" t="s">
        <v>63</v>
      </c>
      <c r="CA297" s="12" t="b">
        <f t="shared" si="129"/>
        <v>1</v>
      </c>
      <c r="CB297" s="11" t="s">
        <v>254</v>
      </c>
      <c r="CC297" s="11" t="s">
        <v>254</v>
      </c>
      <c r="CD297" s="11" t="b">
        <f t="shared" si="130"/>
        <v>1</v>
      </c>
      <c r="CE297" s="12" t="s">
        <v>63</v>
      </c>
      <c r="CF297" s="12" t="s">
        <v>63</v>
      </c>
      <c r="CG297" s="12" t="b">
        <f t="shared" si="131"/>
        <v>1</v>
      </c>
      <c r="CH297" s="12" t="s">
        <v>63</v>
      </c>
      <c r="CI297" s="12" t="s">
        <v>63</v>
      </c>
      <c r="CJ297" s="12" t="s">
        <v>63</v>
      </c>
      <c r="CK297" s="12" t="b">
        <f t="shared" si="132"/>
        <v>1</v>
      </c>
      <c r="CL297" s="25"/>
      <c r="CM297" s="11" t="s">
        <v>135</v>
      </c>
      <c r="CN297" s="11" t="s">
        <v>8917</v>
      </c>
      <c r="CO297" s="11" t="b">
        <f t="shared" si="133"/>
        <v>0</v>
      </c>
      <c r="CP297" s="11" t="s">
        <v>5110</v>
      </c>
      <c r="CQ297" s="12" t="s">
        <v>5110</v>
      </c>
      <c r="CR297" s="12" t="b">
        <f t="shared" si="134"/>
        <v>1</v>
      </c>
      <c r="CS297" s="11" t="b">
        <v>0</v>
      </c>
      <c r="CT297" s="11" t="s">
        <v>69</v>
      </c>
      <c r="CU297" s="11" t="b">
        <f t="shared" si="135"/>
        <v>1</v>
      </c>
      <c r="CV297" s="12" t="s">
        <v>63</v>
      </c>
      <c r="CW297" s="12" t="s">
        <v>63</v>
      </c>
      <c r="CX297" s="12" t="b">
        <f t="shared" si="136"/>
        <v>1</v>
      </c>
      <c r="CY297" s="25"/>
      <c r="CZ297" s="11" t="s">
        <v>409</v>
      </c>
      <c r="DA297" s="11" t="s">
        <v>410</v>
      </c>
      <c r="DB297" s="11" t="b">
        <f t="shared" si="137"/>
        <v>0</v>
      </c>
      <c r="DC297" s="11" t="s">
        <v>72</v>
      </c>
      <c r="DD297" s="12" t="s">
        <v>73</v>
      </c>
      <c r="DE297" s="12" t="s">
        <v>73</v>
      </c>
      <c r="DF297" s="13" t="b">
        <f t="shared" si="138"/>
        <v>1</v>
      </c>
      <c r="DG297" s="12" t="s">
        <v>73</v>
      </c>
      <c r="DH297" s="12" t="s">
        <v>73</v>
      </c>
      <c r="DI297" s="12" t="b">
        <f t="shared" si="139"/>
        <v>1</v>
      </c>
      <c r="DJ297" s="12" t="s">
        <v>213</v>
      </c>
      <c r="DK297" s="12" t="s">
        <v>73</v>
      </c>
      <c r="DL297" s="12" t="s">
        <v>213</v>
      </c>
      <c r="DM297" s="12" t="s">
        <v>73</v>
      </c>
      <c r="DN297" s="12" t="s">
        <v>213</v>
      </c>
      <c r="DO297" s="12" t="s">
        <v>213</v>
      </c>
      <c r="DP297" s="12" t="s">
        <v>213</v>
      </c>
      <c r="DQ297" s="12" t="s">
        <v>213</v>
      </c>
      <c r="DR297" s="12" t="s">
        <v>213</v>
      </c>
      <c r="DS297" s="12" t="s">
        <v>213</v>
      </c>
      <c r="DT297" s="12" t="s">
        <v>213</v>
      </c>
      <c r="DU297" s="25"/>
      <c r="DV297" s="11" t="s">
        <v>5111</v>
      </c>
      <c r="DW297" s="11" t="s">
        <v>5097</v>
      </c>
      <c r="DX297" s="13" t="s">
        <v>5112</v>
      </c>
      <c r="DY297" s="12" t="s">
        <v>9037</v>
      </c>
      <c r="DZ297" s="12" t="s">
        <v>9038</v>
      </c>
      <c r="EA297" s="14" t="s">
        <v>63</v>
      </c>
      <c r="EB297" s="14">
        <v>44884</v>
      </c>
      <c r="EC297" s="14">
        <v>45346</v>
      </c>
      <c r="ED297" s="14">
        <v>45346</v>
      </c>
      <c r="EE297" s="136" t="b">
        <f>Table4[[#This Row],[Laatst gewijzigd op]]=Table4[[#This Row],[LastModifiedOn21]]</f>
        <v>1</v>
      </c>
      <c r="EF297" s="97"/>
    </row>
    <row r="298" spans="1:136" s="15" customFormat="1" ht="12.75" customHeight="1">
      <c r="A298" s="95">
        <v>296</v>
      </c>
      <c r="B298" s="70" t="s">
        <v>10400</v>
      </c>
      <c r="C298" s="70" t="s">
        <v>10400</v>
      </c>
      <c r="D298" s="44" t="b">
        <f t="shared" si="112"/>
        <v>1</v>
      </c>
      <c r="E298" s="70" t="s">
        <v>10401</v>
      </c>
      <c r="F298" s="70" t="s">
        <v>10402</v>
      </c>
      <c r="G298" s="70" t="s">
        <v>10402</v>
      </c>
      <c r="H298" s="44" t="b">
        <f t="shared" si="113"/>
        <v>1</v>
      </c>
      <c r="I298" s="71"/>
      <c r="J298" s="71"/>
      <c r="K298" s="71"/>
      <c r="L298" s="71"/>
      <c r="M298" s="71"/>
      <c r="N298" s="71"/>
      <c r="O298" s="71"/>
      <c r="P298" s="72"/>
      <c r="Q298" s="60"/>
      <c r="R298" s="60"/>
      <c r="S298" s="11" t="b">
        <f t="shared" si="114"/>
        <v>1</v>
      </c>
      <c r="T298" s="71"/>
      <c r="U298" s="71"/>
      <c r="V298" s="71"/>
      <c r="W298" s="11" t="b">
        <f t="shared" si="115"/>
        <v>1</v>
      </c>
      <c r="X298" s="71"/>
      <c r="Y298" s="71"/>
      <c r="Z298" s="11" t="b">
        <f t="shared" si="116"/>
        <v>1</v>
      </c>
      <c r="AA298" s="71"/>
      <c r="AB298" s="71"/>
      <c r="AC298" s="71"/>
      <c r="AD298" s="11" t="b">
        <f t="shared" si="117"/>
        <v>1</v>
      </c>
      <c r="AE298" s="71"/>
      <c r="AF298" s="71"/>
      <c r="AG298" s="11" t="b">
        <f t="shared" si="118"/>
        <v>1</v>
      </c>
      <c r="AH298" s="71"/>
      <c r="AI298" s="71"/>
      <c r="AJ298" s="71"/>
      <c r="AK298" s="11" t="b">
        <f t="shared" si="119"/>
        <v>1</v>
      </c>
      <c r="AL298" s="71"/>
      <c r="AM298" s="71"/>
      <c r="AN298" s="11" t="b">
        <f t="shared" si="120"/>
        <v>1</v>
      </c>
      <c r="AO298" s="71"/>
      <c r="AP298" s="71"/>
      <c r="AQ298" s="71"/>
      <c r="AR298" s="11" t="b">
        <f t="shared" si="121"/>
        <v>1</v>
      </c>
      <c r="AS298" s="71"/>
      <c r="AT298" s="71"/>
      <c r="AU298" s="71"/>
      <c r="AV298" s="71"/>
      <c r="AW298" s="71"/>
      <c r="AX298" s="71"/>
      <c r="AY298" s="71"/>
      <c r="AZ298" s="71"/>
      <c r="BA298" s="12" t="b">
        <f t="shared" si="122"/>
        <v>1</v>
      </c>
      <c r="BB298" s="71"/>
      <c r="BC298" s="71"/>
      <c r="BD298" s="71"/>
      <c r="BE298" s="12" t="b">
        <f t="shared" si="123"/>
        <v>1</v>
      </c>
      <c r="BF298" s="71"/>
      <c r="BG298" s="71"/>
      <c r="BH298" s="71"/>
      <c r="BI298" s="71"/>
      <c r="BJ298" s="11" t="b">
        <f t="shared" si="124"/>
        <v>1</v>
      </c>
      <c r="BK298" s="71"/>
      <c r="BL298" s="71"/>
      <c r="BM298" s="11" t="b">
        <f t="shared" si="125"/>
        <v>1</v>
      </c>
      <c r="BN298" s="71"/>
      <c r="BO298" s="71"/>
      <c r="BP298" s="71"/>
      <c r="BQ298" s="11" t="b">
        <f t="shared" si="126"/>
        <v>1</v>
      </c>
      <c r="BR298" s="71"/>
      <c r="BS298" s="71"/>
      <c r="BT298" s="11" t="b">
        <f t="shared" si="127"/>
        <v>1</v>
      </c>
      <c r="BU298" s="71"/>
      <c r="BV298" s="71"/>
      <c r="BW298" s="12" t="b">
        <f t="shared" si="128"/>
        <v>1</v>
      </c>
      <c r="BX298" s="71"/>
      <c r="BY298" s="71"/>
      <c r="BZ298" s="71"/>
      <c r="CA298" s="12" t="b">
        <f t="shared" si="129"/>
        <v>1</v>
      </c>
      <c r="CB298" s="71"/>
      <c r="CC298" s="71"/>
      <c r="CD298" s="11" t="b">
        <f t="shared" si="130"/>
        <v>1</v>
      </c>
      <c r="CE298" s="71"/>
      <c r="CF298" s="71"/>
      <c r="CG298" s="12" t="b">
        <f t="shared" si="131"/>
        <v>1</v>
      </c>
      <c r="CH298" s="60"/>
      <c r="CI298" s="71"/>
      <c r="CJ298" s="71"/>
      <c r="CK298" s="12" t="b">
        <f t="shared" si="132"/>
        <v>1</v>
      </c>
      <c r="CL298" s="72"/>
      <c r="CM298" s="60"/>
      <c r="CN298" s="60"/>
      <c r="CO298" s="11" t="b">
        <f t="shared" si="133"/>
        <v>1</v>
      </c>
      <c r="CP298" s="60"/>
      <c r="CQ298" s="60"/>
      <c r="CR298" s="12" t="b">
        <f t="shared" si="134"/>
        <v>1</v>
      </c>
      <c r="CS298" s="60"/>
      <c r="CT298" s="60"/>
      <c r="CU298" s="11" t="b">
        <f t="shared" si="135"/>
        <v>1</v>
      </c>
      <c r="CV298" s="61"/>
      <c r="CW298" s="61"/>
      <c r="CX298" s="12" t="b">
        <f t="shared" si="136"/>
        <v>1</v>
      </c>
      <c r="CY298" s="73"/>
      <c r="CZ298" s="60"/>
      <c r="DA298" s="60"/>
      <c r="DB298" s="11" t="b">
        <f t="shared" si="137"/>
        <v>1</v>
      </c>
      <c r="DC298" s="60"/>
      <c r="DD298" s="60"/>
      <c r="DE298" s="60"/>
      <c r="DF298" s="13" t="b">
        <f t="shared" si="138"/>
        <v>1</v>
      </c>
      <c r="DG298" s="60"/>
      <c r="DH298" s="60"/>
      <c r="DI298" s="12" t="b">
        <f t="shared" si="139"/>
        <v>1</v>
      </c>
      <c r="DJ298" s="60"/>
      <c r="DK298" s="60"/>
      <c r="DL298" s="60"/>
      <c r="DM298" s="60"/>
      <c r="DN298" s="60"/>
      <c r="DO298" s="60"/>
      <c r="DP298" s="60"/>
      <c r="DQ298" s="60"/>
      <c r="DR298" s="60"/>
      <c r="DS298" s="60"/>
      <c r="DT298" s="60"/>
      <c r="DU298" s="74"/>
      <c r="DV298" s="60"/>
      <c r="DW298" s="60"/>
      <c r="DX298" s="60"/>
      <c r="DY298" s="61"/>
      <c r="DZ298" s="61"/>
      <c r="EA298" s="62"/>
      <c r="EB298" s="62"/>
      <c r="EC298" s="62" t="e">
        <v>#N/A</v>
      </c>
      <c r="ED298" s="62" t="e">
        <v>#N/A</v>
      </c>
      <c r="EE298" s="138" t="e">
        <f>Table4[[#This Row],[Laatst gewijzigd op]]=Table4[[#This Row],[LastModifiedOn21]]</f>
        <v>#N/A</v>
      </c>
      <c r="EF298" s="97"/>
    </row>
    <row r="299" spans="1:136" s="15" customFormat="1" ht="12.75" customHeight="1">
      <c r="A299" s="96">
        <v>297</v>
      </c>
      <c r="B299" s="44" t="s">
        <v>5239</v>
      </c>
      <c r="C299" s="44" t="s">
        <v>5239</v>
      </c>
      <c r="D299" s="44" t="b">
        <f t="shared" si="112"/>
        <v>1</v>
      </c>
      <c r="E299" s="44" t="s">
        <v>5240</v>
      </c>
      <c r="F299" s="44" t="s">
        <v>5241</v>
      </c>
      <c r="G299" s="44" t="s">
        <v>5242</v>
      </c>
      <c r="H299" s="44" t="b">
        <f t="shared" si="113"/>
        <v>0</v>
      </c>
      <c r="I299" s="11" t="s">
        <v>5243</v>
      </c>
      <c r="J299" s="12">
        <v>1377</v>
      </c>
      <c r="K299" s="12">
        <v>940</v>
      </c>
      <c r="L299" s="13" t="s">
        <v>5244</v>
      </c>
      <c r="M299" s="13" t="s">
        <v>8864</v>
      </c>
      <c r="N299" s="13" t="s">
        <v>8865</v>
      </c>
      <c r="O299" s="13" t="s">
        <v>5245</v>
      </c>
      <c r="P299" s="25"/>
      <c r="Q299" s="11" t="s">
        <v>10403</v>
      </c>
      <c r="R299" s="11" t="s">
        <v>10403</v>
      </c>
      <c r="S299" s="11" t="b">
        <f t="shared" si="114"/>
        <v>1</v>
      </c>
      <c r="T299" s="11" t="s">
        <v>10404</v>
      </c>
      <c r="U299" s="11" t="s">
        <v>10405</v>
      </c>
      <c r="V299" s="11" t="s">
        <v>10405</v>
      </c>
      <c r="W299" s="11" t="b">
        <f t="shared" si="115"/>
        <v>1</v>
      </c>
      <c r="X299" s="11" t="s">
        <v>5247</v>
      </c>
      <c r="Y299" s="11" t="s">
        <v>5247</v>
      </c>
      <c r="Z299" s="11" t="b">
        <f t="shared" si="116"/>
        <v>1</v>
      </c>
      <c r="AA299" s="11" t="s">
        <v>5248</v>
      </c>
      <c r="AB299" s="11" t="s">
        <v>5249</v>
      </c>
      <c r="AC299" s="11" t="s">
        <v>5249</v>
      </c>
      <c r="AD299" s="11" t="b">
        <f t="shared" si="117"/>
        <v>1</v>
      </c>
      <c r="AE299" s="23" t="s">
        <v>5250</v>
      </c>
      <c r="AF299" s="11" t="s">
        <v>5251</v>
      </c>
      <c r="AG299" s="11" t="b">
        <f t="shared" si="118"/>
        <v>0</v>
      </c>
      <c r="AH299" s="23" t="s">
        <v>5252</v>
      </c>
      <c r="AI299" s="23" t="s">
        <v>5253</v>
      </c>
      <c r="AJ299" s="11" t="s">
        <v>5253</v>
      </c>
      <c r="AK299" s="11" t="b">
        <f t="shared" si="119"/>
        <v>1</v>
      </c>
      <c r="AL299" s="11" t="s">
        <v>9142</v>
      </c>
      <c r="AM299" s="11" t="s">
        <v>63</v>
      </c>
      <c r="AN299" s="11" t="b">
        <f t="shared" si="120"/>
        <v>0</v>
      </c>
      <c r="AO299" s="11" t="s">
        <v>9143</v>
      </c>
      <c r="AP299" s="11" t="s">
        <v>9144</v>
      </c>
      <c r="AQ299" s="11" t="s">
        <v>63</v>
      </c>
      <c r="AR299" s="11" t="b">
        <f t="shared" si="121"/>
        <v>0</v>
      </c>
      <c r="AS299" s="11" t="s">
        <v>62</v>
      </c>
      <c r="AT299" s="11"/>
      <c r="AU299" s="11"/>
      <c r="AV299" s="11"/>
      <c r="AW299" s="11"/>
      <c r="AX299" s="12" t="s">
        <v>62</v>
      </c>
      <c r="AY299" s="11" t="s">
        <v>10406</v>
      </c>
      <c r="AZ299" s="12" t="s">
        <v>63</v>
      </c>
      <c r="BA299" s="12" t="b">
        <f t="shared" si="122"/>
        <v>0</v>
      </c>
      <c r="BB299" s="12" t="s">
        <v>63</v>
      </c>
      <c r="BC299" s="11" t="s">
        <v>10407</v>
      </c>
      <c r="BD299" s="12" t="s">
        <v>63</v>
      </c>
      <c r="BE299" s="12" t="b">
        <f t="shared" si="123"/>
        <v>0</v>
      </c>
      <c r="BF299" s="13" t="s">
        <v>5254</v>
      </c>
      <c r="BG299" s="13" t="s">
        <v>63</v>
      </c>
      <c r="BH299" s="11" t="s">
        <v>203</v>
      </c>
      <c r="BI299" s="11" t="s">
        <v>203</v>
      </c>
      <c r="BJ299" s="11" t="b">
        <f t="shared" si="124"/>
        <v>1</v>
      </c>
      <c r="BK299" s="11" t="s">
        <v>5255</v>
      </c>
      <c r="BL299" s="11" t="s">
        <v>5255</v>
      </c>
      <c r="BM299" s="11" t="b">
        <f t="shared" si="125"/>
        <v>1</v>
      </c>
      <c r="BN299" s="11" t="s">
        <v>5256</v>
      </c>
      <c r="BO299" s="11" t="s">
        <v>5257</v>
      </c>
      <c r="BP299" s="11" t="s">
        <v>5257</v>
      </c>
      <c r="BQ299" s="11" t="b">
        <f t="shared" si="126"/>
        <v>1</v>
      </c>
      <c r="BR299" s="11" t="s">
        <v>254</v>
      </c>
      <c r="BS299" s="11" t="s">
        <v>254</v>
      </c>
      <c r="BT299" s="11" t="b">
        <f t="shared" si="127"/>
        <v>1</v>
      </c>
      <c r="BU299" s="12" t="s">
        <v>63</v>
      </c>
      <c r="BV299" s="12" t="s">
        <v>63</v>
      </c>
      <c r="BW299" s="12" t="b">
        <f t="shared" si="128"/>
        <v>1</v>
      </c>
      <c r="BX299" s="12" t="s">
        <v>63</v>
      </c>
      <c r="BY299" s="12" t="s">
        <v>63</v>
      </c>
      <c r="BZ299" s="12" t="s">
        <v>63</v>
      </c>
      <c r="CA299" s="12" t="b">
        <f t="shared" si="129"/>
        <v>1</v>
      </c>
      <c r="CB299" s="11" t="s">
        <v>254</v>
      </c>
      <c r="CC299" s="11" t="s">
        <v>254</v>
      </c>
      <c r="CD299" s="11" t="b">
        <f t="shared" si="130"/>
        <v>1</v>
      </c>
      <c r="CE299" s="12" t="s">
        <v>63</v>
      </c>
      <c r="CF299" s="12" t="s">
        <v>63</v>
      </c>
      <c r="CG299" s="12" t="b">
        <f t="shared" si="131"/>
        <v>1</v>
      </c>
      <c r="CH299" s="12" t="s">
        <v>63</v>
      </c>
      <c r="CI299" s="12" t="s">
        <v>63</v>
      </c>
      <c r="CJ299" s="12" t="s">
        <v>63</v>
      </c>
      <c r="CK299" s="12" t="b">
        <f t="shared" si="132"/>
        <v>1</v>
      </c>
      <c r="CL299" s="25"/>
      <c r="CM299" s="11" t="s">
        <v>67</v>
      </c>
      <c r="CN299" s="11" t="s">
        <v>5258</v>
      </c>
      <c r="CO299" s="11" t="b">
        <f t="shared" si="133"/>
        <v>0</v>
      </c>
      <c r="CP299" s="12" t="s">
        <v>63</v>
      </c>
      <c r="CQ299" s="12" t="s">
        <v>63</v>
      </c>
      <c r="CR299" s="12" t="b">
        <f t="shared" si="134"/>
        <v>1</v>
      </c>
      <c r="CS299" s="11" t="b">
        <v>0</v>
      </c>
      <c r="CT299" s="11" t="s">
        <v>280</v>
      </c>
      <c r="CU299" s="11" t="b">
        <f t="shared" si="135"/>
        <v>0</v>
      </c>
      <c r="CV299" s="12">
        <v>5000</v>
      </c>
      <c r="CW299" s="12" t="s">
        <v>63</v>
      </c>
      <c r="CX299" s="12" t="b">
        <f t="shared" si="136"/>
        <v>0</v>
      </c>
      <c r="CY299" s="25"/>
      <c r="CZ299" s="11" t="s">
        <v>71</v>
      </c>
      <c r="DA299" s="11" t="s">
        <v>71</v>
      </c>
      <c r="DB299" s="11" t="b">
        <f t="shared" si="137"/>
        <v>1</v>
      </c>
      <c r="DC299" s="11" t="s">
        <v>72</v>
      </c>
      <c r="DD299" s="12" t="s">
        <v>73</v>
      </c>
      <c r="DE299" s="12" t="s">
        <v>73</v>
      </c>
      <c r="DF299" s="13" t="b">
        <f t="shared" si="138"/>
        <v>1</v>
      </c>
      <c r="DG299" s="12" t="s">
        <v>73</v>
      </c>
      <c r="DH299" s="12" t="s">
        <v>73</v>
      </c>
      <c r="DI299" s="12" t="b">
        <f t="shared" si="139"/>
        <v>1</v>
      </c>
      <c r="DJ299" s="12" t="s">
        <v>73</v>
      </c>
      <c r="DK299" s="12" t="s">
        <v>73</v>
      </c>
      <c r="DL299" s="12" t="s">
        <v>73</v>
      </c>
      <c r="DM299" s="12" t="s">
        <v>73</v>
      </c>
      <c r="DN299" s="12" t="s">
        <v>213</v>
      </c>
      <c r="DO299" s="12" t="s">
        <v>213</v>
      </c>
      <c r="DP299" s="12" t="s">
        <v>213</v>
      </c>
      <c r="DQ299" s="12" t="s">
        <v>213</v>
      </c>
      <c r="DR299" s="12" t="s">
        <v>213</v>
      </c>
      <c r="DS299" s="12" t="s">
        <v>213</v>
      </c>
      <c r="DT299" s="12" t="s">
        <v>73</v>
      </c>
      <c r="DU299" s="25"/>
      <c r="DV299" s="11" t="s">
        <v>5259</v>
      </c>
      <c r="DW299" s="11" t="s">
        <v>9076</v>
      </c>
      <c r="DX299" s="13" t="s">
        <v>10408</v>
      </c>
      <c r="DY299" s="12" t="s">
        <v>9037</v>
      </c>
      <c r="DZ299" s="12" t="s">
        <v>9038</v>
      </c>
      <c r="EA299" s="14" t="s">
        <v>63</v>
      </c>
      <c r="EB299" s="14" t="s">
        <v>63</v>
      </c>
      <c r="EC299" s="14">
        <v>45346</v>
      </c>
      <c r="ED299" s="14">
        <v>45346</v>
      </c>
      <c r="EE299" s="136" t="b">
        <f>Table4[[#This Row],[Laatst gewijzigd op]]=Table4[[#This Row],[LastModifiedOn21]]</f>
        <v>1</v>
      </c>
      <c r="EF299" s="97"/>
    </row>
    <row r="300" spans="1:136" s="15" customFormat="1" ht="12.75" customHeight="1">
      <c r="A300" s="96">
        <v>298</v>
      </c>
      <c r="B300" s="44" t="s">
        <v>5261</v>
      </c>
      <c r="C300" s="44" t="s">
        <v>5261</v>
      </c>
      <c r="D300" s="44" t="b">
        <f t="shared" si="112"/>
        <v>1</v>
      </c>
      <c r="E300" s="44" t="s">
        <v>5262</v>
      </c>
      <c r="F300" s="44" t="s">
        <v>5263</v>
      </c>
      <c r="G300" s="44" t="s">
        <v>5263</v>
      </c>
      <c r="H300" s="44" t="b">
        <f t="shared" si="113"/>
        <v>1</v>
      </c>
      <c r="I300" s="11" t="s">
        <v>5264</v>
      </c>
      <c r="J300" s="12">
        <v>1378</v>
      </c>
      <c r="K300" s="12">
        <v>940</v>
      </c>
      <c r="L300" s="13" t="s">
        <v>5265</v>
      </c>
      <c r="M300" s="13" t="s">
        <v>8864</v>
      </c>
      <c r="N300" s="13" t="s">
        <v>8865</v>
      </c>
      <c r="O300" s="13" t="s">
        <v>5245</v>
      </c>
      <c r="P300" s="25"/>
      <c r="Q300" s="11" t="s">
        <v>545</v>
      </c>
      <c r="R300" s="11" t="s">
        <v>545</v>
      </c>
      <c r="S300" s="11" t="b">
        <f t="shared" si="114"/>
        <v>1</v>
      </c>
      <c r="T300" s="11" t="s">
        <v>1945</v>
      </c>
      <c r="U300" s="11" t="s">
        <v>547</v>
      </c>
      <c r="V300" s="11" t="s">
        <v>547</v>
      </c>
      <c r="W300" s="11" t="b">
        <f t="shared" si="115"/>
        <v>1</v>
      </c>
      <c r="X300" s="11" t="s">
        <v>9139</v>
      </c>
      <c r="Y300" s="11" t="s">
        <v>548</v>
      </c>
      <c r="Z300" s="11" t="b">
        <f t="shared" si="116"/>
        <v>0</v>
      </c>
      <c r="AA300" s="11" t="s">
        <v>549</v>
      </c>
      <c r="AB300" s="11" t="s">
        <v>5696</v>
      </c>
      <c r="AC300" s="11" t="s">
        <v>548</v>
      </c>
      <c r="AD300" s="11" t="b">
        <f t="shared" si="117"/>
        <v>0</v>
      </c>
      <c r="AE300" s="11" t="s">
        <v>2411</v>
      </c>
      <c r="AF300" s="11" t="s">
        <v>5266</v>
      </c>
      <c r="AG300" s="11" t="b">
        <f t="shared" si="118"/>
        <v>0</v>
      </c>
      <c r="AH300" s="11" t="s">
        <v>9177</v>
      </c>
      <c r="AI300" s="11" t="s">
        <v>9141</v>
      </c>
      <c r="AJ300" s="11" t="s">
        <v>9141</v>
      </c>
      <c r="AK300" s="11" t="b">
        <f t="shared" si="119"/>
        <v>1</v>
      </c>
      <c r="AL300" s="11" t="s">
        <v>9142</v>
      </c>
      <c r="AM300" s="11" t="s">
        <v>63</v>
      </c>
      <c r="AN300" s="11" t="b">
        <f t="shared" si="120"/>
        <v>0</v>
      </c>
      <c r="AO300" s="11" t="s">
        <v>9143</v>
      </c>
      <c r="AP300" s="11" t="s">
        <v>9144</v>
      </c>
      <c r="AQ300" s="11" t="s">
        <v>63</v>
      </c>
      <c r="AR300" s="11" t="b">
        <f t="shared" si="121"/>
        <v>0</v>
      </c>
      <c r="AS300" s="11" t="s">
        <v>62</v>
      </c>
      <c r="AT300" s="11"/>
      <c r="AU300" s="11"/>
      <c r="AV300" s="11"/>
      <c r="AW300" s="11"/>
      <c r="AX300" s="12" t="s">
        <v>61</v>
      </c>
      <c r="AY300" s="11" t="s">
        <v>10409</v>
      </c>
      <c r="AZ300" s="12" t="s">
        <v>664</v>
      </c>
      <c r="BA300" s="12" t="b">
        <f t="shared" si="122"/>
        <v>0</v>
      </c>
      <c r="BB300" s="12" t="s">
        <v>63</v>
      </c>
      <c r="BC300" s="11" t="s">
        <v>10410</v>
      </c>
      <c r="BD300" s="12" t="s">
        <v>63</v>
      </c>
      <c r="BE300" s="12" t="b">
        <f t="shared" si="123"/>
        <v>0</v>
      </c>
      <c r="BF300" s="13" t="s">
        <v>5267</v>
      </c>
      <c r="BG300" s="13" t="s">
        <v>63</v>
      </c>
      <c r="BH300" s="11" t="s">
        <v>203</v>
      </c>
      <c r="BI300" s="11" t="s">
        <v>203</v>
      </c>
      <c r="BJ300" s="11" t="b">
        <f t="shared" si="124"/>
        <v>1</v>
      </c>
      <c r="BK300" s="11" t="s">
        <v>5268</v>
      </c>
      <c r="BL300" s="11" t="s">
        <v>5268</v>
      </c>
      <c r="BM300" s="11" t="b">
        <f t="shared" si="125"/>
        <v>1</v>
      </c>
      <c r="BN300" s="11" t="s">
        <v>5269</v>
      </c>
      <c r="BO300" s="11" t="s">
        <v>5270</v>
      </c>
      <c r="BP300" s="11" t="s">
        <v>5270</v>
      </c>
      <c r="BQ300" s="11" t="b">
        <f t="shared" si="126"/>
        <v>1</v>
      </c>
      <c r="BR300" s="11" t="s">
        <v>203</v>
      </c>
      <c r="BS300" s="11" t="s">
        <v>203</v>
      </c>
      <c r="BT300" s="11" t="b">
        <f t="shared" si="127"/>
        <v>1</v>
      </c>
      <c r="BU300" s="11" t="s">
        <v>5271</v>
      </c>
      <c r="BV300" s="12" t="s">
        <v>5271</v>
      </c>
      <c r="BW300" s="12" t="b">
        <f t="shared" si="128"/>
        <v>1</v>
      </c>
      <c r="BX300" s="11" t="s">
        <v>5269</v>
      </c>
      <c r="BY300" s="11" t="s">
        <v>5272</v>
      </c>
      <c r="BZ300" s="12" t="s">
        <v>5272</v>
      </c>
      <c r="CA300" s="12" t="b">
        <f t="shared" si="129"/>
        <v>1</v>
      </c>
      <c r="CB300" s="11" t="s">
        <v>203</v>
      </c>
      <c r="CC300" s="11" t="s">
        <v>203</v>
      </c>
      <c r="CD300" s="11" t="b">
        <f t="shared" si="130"/>
        <v>1</v>
      </c>
      <c r="CE300" s="11" t="s">
        <v>5273</v>
      </c>
      <c r="CF300" s="12" t="s">
        <v>5273</v>
      </c>
      <c r="CG300" s="12" t="b">
        <f t="shared" si="131"/>
        <v>1</v>
      </c>
      <c r="CH300" s="11" t="s">
        <v>5269</v>
      </c>
      <c r="CI300" s="11" t="s">
        <v>5272</v>
      </c>
      <c r="CJ300" s="12" t="s">
        <v>5272</v>
      </c>
      <c r="CK300" s="12" t="b">
        <f t="shared" si="132"/>
        <v>1</v>
      </c>
      <c r="CL300" s="25"/>
      <c r="CM300" s="11" t="s">
        <v>135</v>
      </c>
      <c r="CN300" s="11" t="s">
        <v>8917</v>
      </c>
      <c r="CO300" s="11" t="b">
        <f t="shared" si="133"/>
        <v>0</v>
      </c>
      <c r="CP300" s="11" t="s">
        <v>554</v>
      </c>
      <c r="CQ300" s="12" t="s">
        <v>555</v>
      </c>
      <c r="CR300" s="12" t="b">
        <f t="shared" si="134"/>
        <v>0</v>
      </c>
      <c r="CS300" s="11" t="b">
        <v>0</v>
      </c>
      <c r="CT300" s="11" t="s">
        <v>114</v>
      </c>
      <c r="CU300" s="11" t="b">
        <f t="shared" si="135"/>
        <v>1</v>
      </c>
      <c r="CV300" s="12" t="s">
        <v>63</v>
      </c>
      <c r="CW300" s="12" t="s">
        <v>63</v>
      </c>
      <c r="CX300" s="12" t="b">
        <f t="shared" si="136"/>
        <v>1</v>
      </c>
      <c r="CY300" s="25"/>
      <c r="CZ300" s="11" t="s">
        <v>71</v>
      </c>
      <c r="DA300" s="11" t="s">
        <v>71</v>
      </c>
      <c r="DB300" s="11" t="b">
        <f t="shared" si="137"/>
        <v>1</v>
      </c>
      <c r="DC300" s="11" t="s">
        <v>72</v>
      </c>
      <c r="DD300" s="12" t="s">
        <v>73</v>
      </c>
      <c r="DE300" s="12" t="s">
        <v>73</v>
      </c>
      <c r="DF300" s="13" t="b">
        <f t="shared" si="138"/>
        <v>1</v>
      </c>
      <c r="DG300" s="12" t="s">
        <v>73</v>
      </c>
      <c r="DH300" s="12" t="s">
        <v>73</v>
      </c>
      <c r="DI300" s="12" t="b">
        <f t="shared" si="139"/>
        <v>1</v>
      </c>
      <c r="DJ300" s="12" t="s">
        <v>73</v>
      </c>
      <c r="DK300" s="12" t="s">
        <v>73</v>
      </c>
      <c r="DL300" s="12" t="s">
        <v>73</v>
      </c>
      <c r="DM300" s="12" t="s">
        <v>73</v>
      </c>
      <c r="DN300" s="12" t="s">
        <v>213</v>
      </c>
      <c r="DO300" s="12" t="s">
        <v>213</v>
      </c>
      <c r="DP300" s="12" t="s">
        <v>213</v>
      </c>
      <c r="DQ300" s="12" t="s">
        <v>213</v>
      </c>
      <c r="DR300" s="12" t="s">
        <v>213</v>
      </c>
      <c r="DS300" s="12" t="s">
        <v>213</v>
      </c>
      <c r="DT300" s="12" t="s">
        <v>73</v>
      </c>
      <c r="DU300" s="25"/>
      <c r="DV300" s="11" t="s">
        <v>5274</v>
      </c>
      <c r="DW300" s="11" t="s">
        <v>9147</v>
      </c>
      <c r="DX300" s="13" t="s">
        <v>10411</v>
      </c>
      <c r="DY300" s="12" t="s">
        <v>9037</v>
      </c>
      <c r="DZ300" s="12" t="s">
        <v>9038</v>
      </c>
      <c r="EA300" s="14" t="s">
        <v>63</v>
      </c>
      <c r="EB300" s="14" t="s">
        <v>63</v>
      </c>
      <c r="EC300" s="14">
        <v>45346</v>
      </c>
      <c r="ED300" s="14">
        <v>45346</v>
      </c>
      <c r="EE300" s="136" t="b">
        <f>Table4[[#This Row],[Laatst gewijzigd op]]=Table4[[#This Row],[LastModifiedOn21]]</f>
        <v>1</v>
      </c>
      <c r="EF300" s="97"/>
    </row>
    <row r="301" spans="1:136" s="15" customFormat="1" ht="12.75" customHeight="1">
      <c r="A301" s="96">
        <v>299</v>
      </c>
      <c r="B301" s="44" t="s">
        <v>5276</v>
      </c>
      <c r="C301" s="44" t="s">
        <v>5276</v>
      </c>
      <c r="D301" s="44" t="b">
        <f t="shared" si="112"/>
        <v>1</v>
      </c>
      <c r="E301" s="44" t="s">
        <v>5277</v>
      </c>
      <c r="F301" s="44" t="s">
        <v>5278</v>
      </c>
      <c r="G301" s="44" t="s">
        <v>5279</v>
      </c>
      <c r="H301" s="44" t="b">
        <f t="shared" si="113"/>
        <v>1</v>
      </c>
      <c r="I301" s="11" t="s">
        <v>5280</v>
      </c>
      <c r="J301" s="12">
        <v>1379</v>
      </c>
      <c r="K301" s="12">
        <v>944</v>
      </c>
      <c r="L301" s="13" t="s">
        <v>5281</v>
      </c>
      <c r="M301" s="13" t="s">
        <v>8864</v>
      </c>
      <c r="N301" s="13" t="s">
        <v>8865</v>
      </c>
      <c r="O301" s="13" t="s">
        <v>5245</v>
      </c>
      <c r="P301" s="25"/>
      <c r="Q301" s="11" t="s">
        <v>10412</v>
      </c>
      <c r="R301" s="11" t="s">
        <v>10412</v>
      </c>
      <c r="S301" s="11" t="b">
        <f t="shared" si="114"/>
        <v>1</v>
      </c>
      <c r="T301" s="11" t="s">
        <v>5282</v>
      </c>
      <c r="U301" s="11" t="s">
        <v>10413</v>
      </c>
      <c r="V301" s="11" t="s">
        <v>10413</v>
      </c>
      <c r="W301" s="11" t="b">
        <f t="shared" si="115"/>
        <v>1</v>
      </c>
      <c r="X301" s="11" t="s">
        <v>5284</v>
      </c>
      <c r="Y301" s="11" t="s">
        <v>5284</v>
      </c>
      <c r="Z301" s="11" t="b">
        <f t="shared" si="116"/>
        <v>1</v>
      </c>
      <c r="AA301" s="11" t="s">
        <v>5284</v>
      </c>
      <c r="AB301" s="11" t="s">
        <v>5284</v>
      </c>
      <c r="AC301" s="11" t="s">
        <v>5284</v>
      </c>
      <c r="AD301" s="11" t="b">
        <f t="shared" si="117"/>
        <v>1</v>
      </c>
      <c r="AE301" s="16" t="s">
        <v>10414</v>
      </c>
      <c r="AF301" s="11" t="s">
        <v>10415</v>
      </c>
      <c r="AG301" s="11" t="b">
        <f t="shared" si="118"/>
        <v>0</v>
      </c>
      <c r="AH301" s="16" t="s">
        <v>10416</v>
      </c>
      <c r="AI301" s="11" t="s">
        <v>10417</v>
      </c>
      <c r="AJ301" s="11" t="s">
        <v>10418</v>
      </c>
      <c r="AK301" s="11" t="b">
        <f t="shared" si="119"/>
        <v>0</v>
      </c>
      <c r="AL301" s="16" t="s">
        <v>10419</v>
      </c>
      <c r="AM301" s="11" t="s">
        <v>10420</v>
      </c>
      <c r="AN301" s="11" t="b">
        <f t="shared" si="120"/>
        <v>0</v>
      </c>
      <c r="AO301" s="16" t="s">
        <v>5286</v>
      </c>
      <c r="AP301" s="16" t="s">
        <v>10421</v>
      </c>
      <c r="AQ301" s="11" t="s">
        <v>5287</v>
      </c>
      <c r="AR301" s="11" t="b">
        <f t="shared" si="121"/>
        <v>0</v>
      </c>
      <c r="AS301" s="11" t="s">
        <v>62</v>
      </c>
      <c r="AT301" s="11"/>
      <c r="AU301" s="11"/>
      <c r="AV301" s="11"/>
      <c r="AW301" s="12"/>
      <c r="AX301" s="12" t="s">
        <v>62</v>
      </c>
      <c r="AY301" s="12" t="s">
        <v>63</v>
      </c>
      <c r="AZ301" s="12" t="s">
        <v>63</v>
      </c>
      <c r="BA301" s="12" t="b">
        <f t="shared" si="122"/>
        <v>1</v>
      </c>
      <c r="BB301" s="12" t="s">
        <v>63</v>
      </c>
      <c r="BC301" s="12" t="s">
        <v>63</v>
      </c>
      <c r="BD301" s="12" t="s">
        <v>63</v>
      </c>
      <c r="BE301" s="12" t="b">
        <f t="shared" si="123"/>
        <v>1</v>
      </c>
      <c r="BF301" s="13" t="s">
        <v>5288</v>
      </c>
      <c r="BG301" s="13" t="s">
        <v>63</v>
      </c>
      <c r="BH301" s="11" t="s">
        <v>203</v>
      </c>
      <c r="BI301" s="11" t="s">
        <v>203</v>
      </c>
      <c r="BJ301" s="11" t="b">
        <f t="shared" si="124"/>
        <v>1</v>
      </c>
      <c r="BK301" s="11" t="s">
        <v>5289</v>
      </c>
      <c r="BL301" s="11" t="s">
        <v>5289</v>
      </c>
      <c r="BM301" s="11" t="b">
        <f t="shared" si="125"/>
        <v>1</v>
      </c>
      <c r="BN301" s="16" t="s">
        <v>5290</v>
      </c>
      <c r="BO301" s="11" t="s">
        <v>5291</v>
      </c>
      <c r="BP301" s="11" t="s">
        <v>5291</v>
      </c>
      <c r="BQ301" s="11" t="b">
        <f t="shared" si="126"/>
        <v>1</v>
      </c>
      <c r="BR301" s="11" t="s">
        <v>254</v>
      </c>
      <c r="BS301" s="11" t="s">
        <v>254</v>
      </c>
      <c r="BT301" s="11" t="b">
        <f t="shared" si="127"/>
        <v>1</v>
      </c>
      <c r="BU301" s="12" t="s">
        <v>63</v>
      </c>
      <c r="BV301" s="12" t="s">
        <v>63</v>
      </c>
      <c r="BW301" s="12" t="b">
        <f t="shared" si="128"/>
        <v>1</v>
      </c>
      <c r="BX301" s="19" t="s">
        <v>63</v>
      </c>
      <c r="BY301" s="12" t="s">
        <v>63</v>
      </c>
      <c r="BZ301" s="12" t="s">
        <v>63</v>
      </c>
      <c r="CA301" s="12" t="b">
        <f t="shared" si="129"/>
        <v>1</v>
      </c>
      <c r="CB301" s="16" t="s">
        <v>254</v>
      </c>
      <c r="CC301" s="11" t="s">
        <v>254</v>
      </c>
      <c r="CD301" s="11" t="b">
        <f t="shared" si="130"/>
        <v>1</v>
      </c>
      <c r="CE301" s="19" t="s">
        <v>63</v>
      </c>
      <c r="CF301" s="12" t="s">
        <v>63</v>
      </c>
      <c r="CG301" s="12" t="b">
        <f t="shared" si="131"/>
        <v>1</v>
      </c>
      <c r="CH301" s="19" t="s">
        <v>63</v>
      </c>
      <c r="CI301" s="19" t="s">
        <v>63</v>
      </c>
      <c r="CJ301" s="12" t="s">
        <v>63</v>
      </c>
      <c r="CK301" s="12" t="b">
        <f t="shared" si="132"/>
        <v>1</v>
      </c>
      <c r="CL301" s="25"/>
      <c r="CM301" s="11" t="s">
        <v>135</v>
      </c>
      <c r="CN301" s="11" t="s">
        <v>8917</v>
      </c>
      <c r="CO301" s="11" t="b">
        <f t="shared" si="133"/>
        <v>0</v>
      </c>
      <c r="CP301" s="11" t="s">
        <v>4597</v>
      </c>
      <c r="CQ301" s="12" t="s">
        <v>4598</v>
      </c>
      <c r="CR301" s="12" t="b">
        <f t="shared" si="134"/>
        <v>0</v>
      </c>
      <c r="CS301" s="11" t="b">
        <v>0</v>
      </c>
      <c r="CT301" s="11" t="s">
        <v>69</v>
      </c>
      <c r="CU301" s="11" t="b">
        <f t="shared" si="135"/>
        <v>1</v>
      </c>
      <c r="CV301" s="12" t="s">
        <v>63</v>
      </c>
      <c r="CW301" s="12" t="s">
        <v>63</v>
      </c>
      <c r="CX301" s="12" t="b">
        <f t="shared" si="136"/>
        <v>1</v>
      </c>
      <c r="CY301" s="25"/>
      <c r="CZ301" s="11" t="s">
        <v>71</v>
      </c>
      <c r="DA301" s="11" t="s">
        <v>71</v>
      </c>
      <c r="DB301" s="11" t="b">
        <f t="shared" si="137"/>
        <v>1</v>
      </c>
      <c r="DC301" s="11" t="s">
        <v>72</v>
      </c>
      <c r="DD301" s="12" t="s">
        <v>73</v>
      </c>
      <c r="DE301" s="12" t="s">
        <v>73</v>
      </c>
      <c r="DF301" s="13" t="b">
        <f t="shared" si="138"/>
        <v>1</v>
      </c>
      <c r="DG301" s="12" t="s">
        <v>73</v>
      </c>
      <c r="DH301" s="12" t="s">
        <v>73</v>
      </c>
      <c r="DI301" s="12" t="b">
        <f t="shared" si="139"/>
        <v>1</v>
      </c>
      <c r="DJ301" s="12" t="s">
        <v>73</v>
      </c>
      <c r="DK301" s="12" t="s">
        <v>73</v>
      </c>
      <c r="DL301" s="12" t="s">
        <v>73</v>
      </c>
      <c r="DM301" s="12" t="s">
        <v>73</v>
      </c>
      <c r="DN301" s="12" t="s">
        <v>213</v>
      </c>
      <c r="DO301" s="12" t="s">
        <v>213</v>
      </c>
      <c r="DP301" s="12" t="s">
        <v>213</v>
      </c>
      <c r="DQ301" s="12" t="s">
        <v>213</v>
      </c>
      <c r="DR301" s="12" t="s">
        <v>213</v>
      </c>
      <c r="DS301" s="12" t="s">
        <v>213</v>
      </c>
      <c r="DT301" s="12" t="s">
        <v>73</v>
      </c>
      <c r="DU301" s="25"/>
      <c r="DV301" s="11" t="s">
        <v>5292</v>
      </c>
      <c r="DW301" s="11" t="s">
        <v>5280</v>
      </c>
      <c r="DX301" s="13" t="s">
        <v>10422</v>
      </c>
      <c r="DY301" s="12" t="s">
        <v>9037</v>
      </c>
      <c r="DZ301" s="12" t="s">
        <v>9038</v>
      </c>
      <c r="EA301" s="14">
        <v>44521</v>
      </c>
      <c r="EB301" s="14" t="s">
        <v>63</v>
      </c>
      <c r="EC301" s="14">
        <v>45346</v>
      </c>
      <c r="ED301" s="14">
        <v>45346</v>
      </c>
      <c r="EE301" s="136" t="b">
        <f>Table4[[#This Row],[Laatst gewijzigd op]]=Table4[[#This Row],[LastModifiedOn21]]</f>
        <v>1</v>
      </c>
      <c r="EF301" s="97"/>
    </row>
    <row r="302" spans="1:136" s="15" customFormat="1" ht="12.75" customHeight="1">
      <c r="A302" s="96">
        <v>300</v>
      </c>
      <c r="B302" s="44" t="s">
        <v>5294</v>
      </c>
      <c r="C302" s="44" t="s">
        <v>5294</v>
      </c>
      <c r="D302" s="44" t="b">
        <f t="shared" si="112"/>
        <v>1</v>
      </c>
      <c r="E302" s="44" t="s">
        <v>5295</v>
      </c>
      <c r="F302" s="44" t="s">
        <v>5296</v>
      </c>
      <c r="G302" s="44" t="s">
        <v>5297</v>
      </c>
      <c r="H302" s="44" t="b">
        <f t="shared" si="113"/>
        <v>1</v>
      </c>
      <c r="I302" s="11" t="s">
        <v>5298</v>
      </c>
      <c r="J302" s="12">
        <v>1558</v>
      </c>
      <c r="K302" s="12">
        <v>1105</v>
      </c>
      <c r="L302" s="13" t="s">
        <v>5299</v>
      </c>
      <c r="M302" s="13" t="s">
        <v>8864</v>
      </c>
      <c r="N302" s="13" t="s">
        <v>8865</v>
      </c>
      <c r="O302" s="13" t="s">
        <v>5245</v>
      </c>
      <c r="P302" s="25"/>
      <c r="Q302" s="11" t="s">
        <v>5300</v>
      </c>
      <c r="R302" s="11" t="s">
        <v>5300</v>
      </c>
      <c r="S302" s="11" t="b">
        <f t="shared" si="114"/>
        <v>1</v>
      </c>
      <c r="T302" s="11" t="s">
        <v>5301</v>
      </c>
      <c r="U302" s="11" t="s">
        <v>5302</v>
      </c>
      <c r="V302" s="11" t="s">
        <v>5302</v>
      </c>
      <c r="W302" s="11" t="b">
        <f t="shared" si="115"/>
        <v>1</v>
      </c>
      <c r="X302" s="11" t="s">
        <v>5303</v>
      </c>
      <c r="Y302" s="11" t="s">
        <v>5303</v>
      </c>
      <c r="Z302" s="11" t="b">
        <f t="shared" si="116"/>
        <v>1</v>
      </c>
      <c r="AA302" s="23" t="s">
        <v>5304</v>
      </c>
      <c r="AB302" s="11" t="s">
        <v>10423</v>
      </c>
      <c r="AC302" s="11" t="s">
        <v>5305</v>
      </c>
      <c r="AD302" s="11" t="b">
        <f t="shared" si="117"/>
        <v>0</v>
      </c>
      <c r="AE302" s="16" t="s">
        <v>10424</v>
      </c>
      <c r="AF302" s="11" t="s">
        <v>10424</v>
      </c>
      <c r="AG302" s="11" t="b">
        <f t="shared" si="118"/>
        <v>1</v>
      </c>
      <c r="AH302" s="16" t="s">
        <v>10425</v>
      </c>
      <c r="AI302" s="11" t="s">
        <v>5306</v>
      </c>
      <c r="AJ302" s="11" t="s">
        <v>10426</v>
      </c>
      <c r="AK302" s="11" t="b">
        <f t="shared" si="119"/>
        <v>0</v>
      </c>
      <c r="AL302" s="16" t="s">
        <v>9142</v>
      </c>
      <c r="AM302" s="11" t="s">
        <v>63</v>
      </c>
      <c r="AN302" s="11" t="b">
        <f t="shared" si="120"/>
        <v>0</v>
      </c>
      <c r="AO302" s="16" t="s">
        <v>9143</v>
      </c>
      <c r="AP302" s="16" t="s">
        <v>9144</v>
      </c>
      <c r="AQ302" s="11" t="s">
        <v>63</v>
      </c>
      <c r="AR302" s="11" t="b">
        <f t="shared" si="121"/>
        <v>0</v>
      </c>
      <c r="AS302" s="11" t="s">
        <v>62</v>
      </c>
      <c r="AT302" s="11"/>
      <c r="AU302" s="11"/>
      <c r="AV302" s="11"/>
      <c r="AW302" s="12"/>
      <c r="AX302" s="12" t="s">
        <v>62</v>
      </c>
      <c r="AY302" s="12" t="s">
        <v>63</v>
      </c>
      <c r="AZ302" s="12" t="s">
        <v>63</v>
      </c>
      <c r="BA302" s="12" t="b">
        <f t="shared" si="122"/>
        <v>1</v>
      </c>
      <c r="BB302" s="12" t="s">
        <v>63</v>
      </c>
      <c r="BC302" s="12" t="s">
        <v>63</v>
      </c>
      <c r="BD302" s="12" t="s">
        <v>63</v>
      </c>
      <c r="BE302" s="12" t="b">
        <f t="shared" si="123"/>
        <v>1</v>
      </c>
      <c r="BF302" s="13" t="s">
        <v>5307</v>
      </c>
      <c r="BG302" s="13" t="s">
        <v>63</v>
      </c>
      <c r="BH302" s="11" t="s">
        <v>203</v>
      </c>
      <c r="BI302" s="11" t="s">
        <v>203</v>
      </c>
      <c r="BJ302" s="11" t="b">
        <f t="shared" si="124"/>
        <v>1</v>
      </c>
      <c r="BK302" s="11" t="s">
        <v>5308</v>
      </c>
      <c r="BL302" s="11" t="s">
        <v>5308</v>
      </c>
      <c r="BM302" s="11" t="b">
        <f t="shared" si="125"/>
        <v>1</v>
      </c>
      <c r="BN302" s="16" t="s">
        <v>5309</v>
      </c>
      <c r="BO302" s="11" t="s">
        <v>5310</v>
      </c>
      <c r="BP302" s="11" t="s">
        <v>5310</v>
      </c>
      <c r="BQ302" s="11" t="b">
        <f t="shared" si="126"/>
        <v>1</v>
      </c>
      <c r="BR302" s="11" t="s">
        <v>254</v>
      </c>
      <c r="BS302" s="11" t="s">
        <v>254</v>
      </c>
      <c r="BT302" s="11" t="b">
        <f t="shared" si="127"/>
        <v>1</v>
      </c>
      <c r="BU302" s="12" t="s">
        <v>63</v>
      </c>
      <c r="BV302" s="12" t="s">
        <v>63</v>
      </c>
      <c r="BW302" s="12" t="b">
        <f t="shared" si="128"/>
        <v>1</v>
      </c>
      <c r="BX302" s="19" t="s">
        <v>63</v>
      </c>
      <c r="BY302" s="12" t="s">
        <v>63</v>
      </c>
      <c r="BZ302" s="12" t="s">
        <v>63</v>
      </c>
      <c r="CA302" s="12" t="b">
        <f t="shared" si="129"/>
        <v>1</v>
      </c>
      <c r="CB302" s="16" t="s">
        <v>254</v>
      </c>
      <c r="CC302" s="11" t="s">
        <v>254</v>
      </c>
      <c r="CD302" s="11" t="b">
        <f t="shared" si="130"/>
        <v>1</v>
      </c>
      <c r="CE302" s="19" t="s">
        <v>63</v>
      </c>
      <c r="CF302" s="12" t="s">
        <v>63</v>
      </c>
      <c r="CG302" s="12" t="b">
        <f t="shared" si="131"/>
        <v>1</v>
      </c>
      <c r="CH302" s="19" t="s">
        <v>63</v>
      </c>
      <c r="CI302" s="19" t="s">
        <v>63</v>
      </c>
      <c r="CJ302" s="12" t="s">
        <v>63</v>
      </c>
      <c r="CK302" s="12" t="b">
        <f t="shared" si="132"/>
        <v>1</v>
      </c>
      <c r="CL302" s="25"/>
      <c r="CM302" s="11" t="s">
        <v>67</v>
      </c>
      <c r="CN302" s="11" t="s">
        <v>618</v>
      </c>
      <c r="CO302" s="11" t="b">
        <f t="shared" si="133"/>
        <v>0</v>
      </c>
      <c r="CP302" s="12" t="s">
        <v>63</v>
      </c>
      <c r="CQ302" s="12" t="s">
        <v>63</v>
      </c>
      <c r="CR302" s="12" t="b">
        <f t="shared" si="134"/>
        <v>1</v>
      </c>
      <c r="CS302" s="11" t="b">
        <v>0</v>
      </c>
      <c r="CT302" s="11" t="s">
        <v>280</v>
      </c>
      <c r="CU302" s="11" t="b">
        <f t="shared" si="135"/>
        <v>0</v>
      </c>
      <c r="CV302" s="12">
        <v>500</v>
      </c>
      <c r="CW302" s="12" t="s">
        <v>63</v>
      </c>
      <c r="CX302" s="12" t="b">
        <f t="shared" si="136"/>
        <v>0</v>
      </c>
      <c r="CY302" s="25"/>
      <c r="CZ302" s="11" t="s">
        <v>71</v>
      </c>
      <c r="DA302" s="11" t="s">
        <v>71</v>
      </c>
      <c r="DB302" s="11" t="b">
        <f t="shared" si="137"/>
        <v>1</v>
      </c>
      <c r="DC302" s="11" t="s">
        <v>72</v>
      </c>
      <c r="DD302" s="12" t="s">
        <v>73</v>
      </c>
      <c r="DE302" s="12" t="s">
        <v>73</v>
      </c>
      <c r="DF302" s="13" t="b">
        <f t="shared" si="138"/>
        <v>1</v>
      </c>
      <c r="DG302" s="12" t="s">
        <v>73</v>
      </c>
      <c r="DH302" s="12" t="s">
        <v>73</v>
      </c>
      <c r="DI302" s="12" t="b">
        <f t="shared" si="139"/>
        <v>1</v>
      </c>
      <c r="DJ302" s="12" t="s">
        <v>73</v>
      </c>
      <c r="DK302" s="12" t="s">
        <v>73</v>
      </c>
      <c r="DL302" s="12" t="s">
        <v>73</v>
      </c>
      <c r="DM302" s="12" t="s">
        <v>73</v>
      </c>
      <c r="DN302" s="12" t="s">
        <v>213</v>
      </c>
      <c r="DO302" s="12" t="s">
        <v>213</v>
      </c>
      <c r="DP302" s="12" t="s">
        <v>73</v>
      </c>
      <c r="DQ302" s="12" t="s">
        <v>213</v>
      </c>
      <c r="DR302" s="12" t="s">
        <v>213</v>
      </c>
      <c r="DS302" s="12" t="s">
        <v>213</v>
      </c>
      <c r="DT302" s="12" t="s">
        <v>73</v>
      </c>
      <c r="DU302" s="25"/>
      <c r="DV302" s="11" t="s">
        <v>5311</v>
      </c>
      <c r="DW302" s="11" t="s">
        <v>9076</v>
      </c>
      <c r="DX302" s="13" t="s">
        <v>10427</v>
      </c>
      <c r="DY302" s="12" t="s">
        <v>9037</v>
      </c>
      <c r="DZ302" s="12" t="s">
        <v>9038</v>
      </c>
      <c r="EA302" s="14">
        <v>44521</v>
      </c>
      <c r="EB302" s="14">
        <v>45612</v>
      </c>
      <c r="EC302" s="14">
        <v>45346</v>
      </c>
      <c r="ED302" s="14">
        <v>45346</v>
      </c>
      <c r="EE302" s="136" t="b">
        <f>Table4[[#This Row],[Laatst gewijzigd op]]=Table4[[#This Row],[LastModifiedOn21]]</f>
        <v>1</v>
      </c>
      <c r="EF302" s="97"/>
    </row>
    <row r="303" spans="1:136" s="15" customFormat="1" ht="12.75" customHeight="1">
      <c r="A303" s="96">
        <v>301</v>
      </c>
      <c r="B303" s="44" t="s">
        <v>5313</v>
      </c>
      <c r="C303" s="44" t="s">
        <v>5313</v>
      </c>
      <c r="D303" s="44" t="b">
        <f t="shared" si="112"/>
        <v>1</v>
      </c>
      <c r="E303" s="44" t="s">
        <v>5314</v>
      </c>
      <c r="F303" s="44" t="s">
        <v>5315</v>
      </c>
      <c r="G303" s="44" t="s">
        <v>5315</v>
      </c>
      <c r="H303" s="44" t="b">
        <f t="shared" si="113"/>
        <v>1</v>
      </c>
      <c r="I303" s="11" t="s">
        <v>5316</v>
      </c>
      <c r="J303" s="12">
        <v>1559</v>
      </c>
      <c r="K303" s="12">
        <v>1105</v>
      </c>
      <c r="L303" s="13" t="s">
        <v>5317</v>
      </c>
      <c r="M303" s="13" t="s">
        <v>8864</v>
      </c>
      <c r="N303" s="13" t="s">
        <v>8865</v>
      </c>
      <c r="O303" s="13" t="s">
        <v>5245</v>
      </c>
      <c r="P303" s="25"/>
      <c r="Q303" s="11" t="s">
        <v>545</v>
      </c>
      <c r="R303" s="11" t="s">
        <v>545</v>
      </c>
      <c r="S303" s="11" t="b">
        <f t="shared" si="114"/>
        <v>1</v>
      </c>
      <c r="T303" s="11" t="s">
        <v>769</v>
      </c>
      <c r="U303" s="11" t="s">
        <v>547</v>
      </c>
      <c r="V303" s="11" t="s">
        <v>547</v>
      </c>
      <c r="W303" s="11" t="b">
        <f t="shared" si="115"/>
        <v>1</v>
      </c>
      <c r="X303" s="11" t="s">
        <v>9139</v>
      </c>
      <c r="Y303" s="11" t="s">
        <v>548</v>
      </c>
      <c r="Z303" s="11" t="b">
        <f t="shared" si="116"/>
        <v>0</v>
      </c>
      <c r="AA303" s="11" t="s">
        <v>549</v>
      </c>
      <c r="AB303" s="11" t="s">
        <v>5696</v>
      </c>
      <c r="AC303" s="11" t="s">
        <v>548</v>
      </c>
      <c r="AD303" s="11" t="b">
        <f t="shared" si="117"/>
        <v>0</v>
      </c>
      <c r="AE303" s="16" t="s">
        <v>2411</v>
      </c>
      <c r="AF303" s="11" t="s">
        <v>2411</v>
      </c>
      <c r="AG303" s="11" t="b">
        <f t="shared" si="118"/>
        <v>1</v>
      </c>
      <c r="AH303" s="16" t="s">
        <v>9200</v>
      </c>
      <c r="AI303" s="11" t="s">
        <v>9141</v>
      </c>
      <c r="AJ303" s="11" t="s">
        <v>9141</v>
      </c>
      <c r="AK303" s="11" t="b">
        <f t="shared" si="119"/>
        <v>1</v>
      </c>
      <c r="AL303" s="16" t="s">
        <v>9142</v>
      </c>
      <c r="AM303" s="11" t="s">
        <v>63</v>
      </c>
      <c r="AN303" s="11" t="b">
        <f t="shared" si="120"/>
        <v>0</v>
      </c>
      <c r="AO303" s="16" t="s">
        <v>9143</v>
      </c>
      <c r="AP303" s="16" t="s">
        <v>9144</v>
      </c>
      <c r="AQ303" s="11" t="s">
        <v>63</v>
      </c>
      <c r="AR303" s="11" t="b">
        <f t="shared" si="121"/>
        <v>0</v>
      </c>
      <c r="AS303" s="11" t="s">
        <v>62</v>
      </c>
      <c r="AT303" s="11"/>
      <c r="AU303" s="11"/>
      <c r="AV303" s="11"/>
      <c r="AW303" s="12"/>
      <c r="AX303" s="12" t="s">
        <v>61</v>
      </c>
      <c r="AY303" s="12" t="s">
        <v>63</v>
      </c>
      <c r="AZ303" s="12" t="s">
        <v>63</v>
      </c>
      <c r="BA303" s="12" t="b">
        <f t="shared" si="122"/>
        <v>1</v>
      </c>
      <c r="BB303" s="12" t="s">
        <v>63</v>
      </c>
      <c r="BC303" s="12" t="s">
        <v>63</v>
      </c>
      <c r="BD303" s="12" t="s">
        <v>63</v>
      </c>
      <c r="BE303" s="12" t="b">
        <f t="shared" si="123"/>
        <v>1</v>
      </c>
      <c r="BF303" s="13" t="s">
        <v>5318</v>
      </c>
      <c r="BG303" s="13" t="s">
        <v>63</v>
      </c>
      <c r="BH303" s="11" t="s">
        <v>203</v>
      </c>
      <c r="BI303" s="11" t="s">
        <v>203</v>
      </c>
      <c r="BJ303" s="11" t="b">
        <f t="shared" si="124"/>
        <v>1</v>
      </c>
      <c r="BK303" s="11" t="s">
        <v>5319</v>
      </c>
      <c r="BL303" s="11" t="s">
        <v>5319</v>
      </c>
      <c r="BM303" s="11" t="b">
        <f t="shared" si="125"/>
        <v>1</v>
      </c>
      <c r="BN303" s="16" t="s">
        <v>5320</v>
      </c>
      <c r="BO303" s="11" t="s">
        <v>5321</v>
      </c>
      <c r="BP303" s="11" t="s">
        <v>5321</v>
      </c>
      <c r="BQ303" s="11" t="b">
        <f t="shared" si="126"/>
        <v>1</v>
      </c>
      <c r="BR303" s="11" t="s">
        <v>203</v>
      </c>
      <c r="BS303" s="11" t="s">
        <v>203</v>
      </c>
      <c r="BT303" s="11" t="b">
        <f t="shared" si="127"/>
        <v>1</v>
      </c>
      <c r="BU303" s="11" t="s">
        <v>5322</v>
      </c>
      <c r="BV303" s="12" t="s">
        <v>5322</v>
      </c>
      <c r="BW303" s="12" t="b">
        <f t="shared" si="128"/>
        <v>1</v>
      </c>
      <c r="BX303" s="16" t="s">
        <v>5323</v>
      </c>
      <c r="BY303" s="11" t="s">
        <v>5321</v>
      </c>
      <c r="BZ303" s="12" t="s">
        <v>5321</v>
      </c>
      <c r="CA303" s="12" t="b">
        <f t="shared" si="129"/>
        <v>1</v>
      </c>
      <c r="CB303" s="16" t="s">
        <v>203</v>
      </c>
      <c r="CC303" s="11" t="s">
        <v>203</v>
      </c>
      <c r="CD303" s="11" t="b">
        <f t="shared" si="130"/>
        <v>1</v>
      </c>
      <c r="CE303" s="16" t="s">
        <v>5324</v>
      </c>
      <c r="CF303" s="12" t="s">
        <v>5324</v>
      </c>
      <c r="CG303" s="12" t="b">
        <f t="shared" si="131"/>
        <v>1</v>
      </c>
      <c r="CH303" s="16" t="s">
        <v>5325</v>
      </c>
      <c r="CI303" s="16" t="s">
        <v>5321</v>
      </c>
      <c r="CJ303" s="12" t="s">
        <v>5321</v>
      </c>
      <c r="CK303" s="12" t="b">
        <f t="shared" si="132"/>
        <v>1</v>
      </c>
      <c r="CL303" s="25"/>
      <c r="CM303" s="11" t="s">
        <v>135</v>
      </c>
      <c r="CN303" s="11" t="s">
        <v>8917</v>
      </c>
      <c r="CO303" s="11" t="b">
        <f t="shared" si="133"/>
        <v>0</v>
      </c>
      <c r="CP303" s="11" t="s">
        <v>554</v>
      </c>
      <c r="CQ303" s="12" t="s">
        <v>555</v>
      </c>
      <c r="CR303" s="12" t="b">
        <f t="shared" si="134"/>
        <v>0</v>
      </c>
      <c r="CS303" s="11" t="b">
        <v>0</v>
      </c>
      <c r="CT303" s="11" t="s">
        <v>114</v>
      </c>
      <c r="CU303" s="11" t="b">
        <f t="shared" si="135"/>
        <v>1</v>
      </c>
      <c r="CV303" s="12" t="s">
        <v>63</v>
      </c>
      <c r="CW303" s="12" t="s">
        <v>63</v>
      </c>
      <c r="CX303" s="12" t="b">
        <f t="shared" si="136"/>
        <v>1</v>
      </c>
      <c r="CY303" s="25"/>
      <c r="CZ303" s="11" t="s">
        <v>211</v>
      </c>
      <c r="DA303" s="11" t="s">
        <v>71</v>
      </c>
      <c r="DB303" s="11" t="b">
        <f t="shared" si="137"/>
        <v>0</v>
      </c>
      <c r="DC303" s="11" t="s">
        <v>72</v>
      </c>
      <c r="DD303" s="12" t="s">
        <v>73</v>
      </c>
      <c r="DE303" s="12" t="s">
        <v>73</v>
      </c>
      <c r="DF303" s="13" t="b">
        <f t="shared" si="138"/>
        <v>1</v>
      </c>
      <c r="DG303" s="12" t="s">
        <v>73</v>
      </c>
      <c r="DH303" s="12" t="s">
        <v>73</v>
      </c>
      <c r="DI303" s="12" t="b">
        <f t="shared" si="139"/>
        <v>1</v>
      </c>
      <c r="DJ303" s="12" t="s">
        <v>73</v>
      </c>
      <c r="DK303" s="12" t="s">
        <v>73</v>
      </c>
      <c r="DL303" s="12" t="s">
        <v>73</v>
      </c>
      <c r="DM303" s="12" t="s">
        <v>73</v>
      </c>
      <c r="DN303" s="12" t="s">
        <v>213</v>
      </c>
      <c r="DO303" s="12" t="s">
        <v>213</v>
      </c>
      <c r="DP303" s="12" t="s">
        <v>73</v>
      </c>
      <c r="DQ303" s="12" t="s">
        <v>213</v>
      </c>
      <c r="DR303" s="12" t="s">
        <v>213</v>
      </c>
      <c r="DS303" s="12" t="s">
        <v>213</v>
      </c>
      <c r="DT303" s="12" t="s">
        <v>73</v>
      </c>
      <c r="DU303" s="25"/>
      <c r="DV303" s="11" t="s">
        <v>5326</v>
      </c>
      <c r="DW303" s="11" t="s">
        <v>9147</v>
      </c>
      <c r="DX303" s="13" t="s">
        <v>10428</v>
      </c>
      <c r="DY303" s="12" t="s">
        <v>9037</v>
      </c>
      <c r="DZ303" s="12" t="s">
        <v>9038</v>
      </c>
      <c r="EA303" s="14">
        <v>44521</v>
      </c>
      <c r="EB303" s="14">
        <v>45612</v>
      </c>
      <c r="EC303" s="14">
        <v>45346</v>
      </c>
      <c r="ED303" s="14">
        <v>45346</v>
      </c>
      <c r="EE303" s="136" t="b">
        <f>Table4[[#This Row],[Laatst gewijzigd op]]=Table4[[#This Row],[LastModifiedOn21]]</f>
        <v>1</v>
      </c>
      <c r="EF303" s="97"/>
    </row>
    <row r="304" spans="1:136" s="15" customFormat="1" ht="12.75" customHeight="1">
      <c r="A304" s="96">
        <v>302</v>
      </c>
      <c r="B304" s="44" t="s">
        <v>5328</v>
      </c>
      <c r="C304" s="44" t="s">
        <v>5329</v>
      </c>
      <c r="D304" s="44" t="b">
        <f t="shared" si="112"/>
        <v>0</v>
      </c>
      <c r="E304" s="44" t="s">
        <v>5330</v>
      </c>
      <c r="F304" s="44" t="s">
        <v>10429</v>
      </c>
      <c r="G304" s="44" t="s">
        <v>5331</v>
      </c>
      <c r="H304" s="44" t="b">
        <f t="shared" si="113"/>
        <v>0</v>
      </c>
      <c r="I304" s="11" t="s">
        <v>5332</v>
      </c>
      <c r="J304" s="12">
        <v>791</v>
      </c>
      <c r="K304" s="12">
        <v>356</v>
      </c>
      <c r="L304" s="13" t="s">
        <v>5333</v>
      </c>
      <c r="M304" s="13" t="s">
        <v>8864</v>
      </c>
      <c r="N304" s="13" t="s">
        <v>8865</v>
      </c>
      <c r="O304" s="13" t="s">
        <v>5245</v>
      </c>
      <c r="P304" s="25"/>
      <c r="Q304" s="11" t="s">
        <v>5334</v>
      </c>
      <c r="R304" s="11" t="s">
        <v>5334</v>
      </c>
      <c r="S304" s="11" t="b">
        <f t="shared" si="114"/>
        <v>1</v>
      </c>
      <c r="T304" s="11" t="s">
        <v>5335</v>
      </c>
      <c r="U304" s="11" t="s">
        <v>5336</v>
      </c>
      <c r="V304" s="11" t="s">
        <v>5336</v>
      </c>
      <c r="W304" s="11" t="b">
        <f t="shared" si="115"/>
        <v>1</v>
      </c>
      <c r="X304" s="23" t="s">
        <v>10430</v>
      </c>
      <c r="Y304" s="11" t="s">
        <v>10431</v>
      </c>
      <c r="Z304" s="11" t="b">
        <f t="shared" si="116"/>
        <v>0</v>
      </c>
      <c r="AA304" s="23" t="s">
        <v>5337</v>
      </c>
      <c r="AB304" s="23" t="s">
        <v>10432</v>
      </c>
      <c r="AC304" s="11" t="s">
        <v>5338</v>
      </c>
      <c r="AD304" s="11" t="b">
        <f t="shared" si="117"/>
        <v>0</v>
      </c>
      <c r="AE304" s="24" t="s">
        <v>10433</v>
      </c>
      <c r="AF304" s="11" t="s">
        <v>10434</v>
      </c>
      <c r="AG304" s="11" t="b">
        <f t="shared" si="118"/>
        <v>0</v>
      </c>
      <c r="AH304" s="24" t="s">
        <v>10435</v>
      </c>
      <c r="AI304" s="23" t="s">
        <v>10436</v>
      </c>
      <c r="AJ304" s="11" t="s">
        <v>10436</v>
      </c>
      <c r="AK304" s="11" t="b">
        <f t="shared" si="119"/>
        <v>1</v>
      </c>
      <c r="AL304" s="16" t="s">
        <v>9121</v>
      </c>
      <c r="AM304" s="11" t="s">
        <v>63</v>
      </c>
      <c r="AN304" s="11" t="b">
        <f t="shared" si="120"/>
        <v>0</v>
      </c>
      <c r="AO304" s="16" t="s">
        <v>9143</v>
      </c>
      <c r="AP304" s="16" t="s">
        <v>9123</v>
      </c>
      <c r="AQ304" s="11" t="s">
        <v>63</v>
      </c>
      <c r="AR304" s="11" t="b">
        <f t="shared" si="121"/>
        <v>0</v>
      </c>
      <c r="AS304" s="11" t="s">
        <v>62</v>
      </c>
      <c r="AT304" s="11"/>
      <c r="AU304" s="11"/>
      <c r="AV304" s="11"/>
      <c r="AW304" s="11"/>
      <c r="AX304" s="12" t="s">
        <v>62</v>
      </c>
      <c r="AY304" s="11" t="s">
        <v>10437</v>
      </c>
      <c r="AZ304" s="12" t="s">
        <v>63</v>
      </c>
      <c r="BA304" s="12" t="b">
        <f t="shared" si="122"/>
        <v>0</v>
      </c>
      <c r="BB304" s="11" t="s">
        <v>10438</v>
      </c>
      <c r="BC304" s="11" t="s">
        <v>10439</v>
      </c>
      <c r="BD304" s="12" t="s">
        <v>63</v>
      </c>
      <c r="BE304" s="12" t="b">
        <f t="shared" si="123"/>
        <v>0</v>
      </c>
      <c r="BF304" s="13" t="s">
        <v>5340</v>
      </c>
      <c r="BG304" s="13" t="s">
        <v>5341</v>
      </c>
      <c r="BH304" s="11" t="s">
        <v>203</v>
      </c>
      <c r="BI304" s="11" t="s">
        <v>203</v>
      </c>
      <c r="BJ304" s="11" t="b">
        <f t="shared" si="124"/>
        <v>1</v>
      </c>
      <c r="BK304" s="11" t="s">
        <v>10440</v>
      </c>
      <c r="BL304" s="11" t="s">
        <v>10440</v>
      </c>
      <c r="BM304" s="11" t="b">
        <f t="shared" si="125"/>
        <v>1</v>
      </c>
      <c r="BN304" s="16" t="s">
        <v>10441</v>
      </c>
      <c r="BO304" s="11" t="s">
        <v>10442</v>
      </c>
      <c r="BP304" s="11" t="s">
        <v>10442</v>
      </c>
      <c r="BQ304" s="11" t="b">
        <f t="shared" si="126"/>
        <v>1</v>
      </c>
      <c r="BR304" s="11" t="s">
        <v>254</v>
      </c>
      <c r="BS304" s="11" t="s">
        <v>254</v>
      </c>
      <c r="BT304" s="11" t="b">
        <f t="shared" si="127"/>
        <v>1</v>
      </c>
      <c r="BU304" s="12" t="s">
        <v>63</v>
      </c>
      <c r="BV304" s="12" t="s">
        <v>63</v>
      </c>
      <c r="BW304" s="12" t="b">
        <f t="shared" si="128"/>
        <v>1</v>
      </c>
      <c r="BX304" s="19" t="s">
        <v>63</v>
      </c>
      <c r="BY304" s="12" t="s">
        <v>63</v>
      </c>
      <c r="BZ304" s="12" t="s">
        <v>63</v>
      </c>
      <c r="CA304" s="12" t="b">
        <f t="shared" si="129"/>
        <v>1</v>
      </c>
      <c r="CB304" s="16" t="s">
        <v>254</v>
      </c>
      <c r="CC304" s="11" t="s">
        <v>254</v>
      </c>
      <c r="CD304" s="11" t="b">
        <f t="shared" si="130"/>
        <v>1</v>
      </c>
      <c r="CE304" s="19" t="s">
        <v>63</v>
      </c>
      <c r="CF304" s="12" t="s">
        <v>63</v>
      </c>
      <c r="CG304" s="12" t="b">
        <f t="shared" si="131"/>
        <v>1</v>
      </c>
      <c r="CH304" s="19" t="s">
        <v>63</v>
      </c>
      <c r="CI304" s="19" t="s">
        <v>63</v>
      </c>
      <c r="CJ304" s="12" t="s">
        <v>63</v>
      </c>
      <c r="CK304" s="12" t="b">
        <f t="shared" si="132"/>
        <v>1</v>
      </c>
      <c r="CL304" s="25"/>
      <c r="CM304" s="11" t="s">
        <v>67</v>
      </c>
      <c r="CN304" s="11" t="s">
        <v>2398</v>
      </c>
      <c r="CO304" s="11" t="b">
        <f t="shared" si="133"/>
        <v>0</v>
      </c>
      <c r="CP304" s="12" t="s">
        <v>63</v>
      </c>
      <c r="CQ304" s="12" t="s">
        <v>63</v>
      </c>
      <c r="CR304" s="12" t="b">
        <f t="shared" si="134"/>
        <v>1</v>
      </c>
      <c r="CS304" s="11" t="b">
        <v>0</v>
      </c>
      <c r="CT304" s="11" t="s">
        <v>280</v>
      </c>
      <c r="CU304" s="11" t="b">
        <f t="shared" si="135"/>
        <v>0</v>
      </c>
      <c r="CV304" s="12">
        <v>5000</v>
      </c>
      <c r="CW304" s="12" t="s">
        <v>63</v>
      </c>
      <c r="CX304" s="12" t="b">
        <f t="shared" si="136"/>
        <v>0</v>
      </c>
      <c r="CY304" s="25"/>
      <c r="CZ304" s="11" t="s">
        <v>71</v>
      </c>
      <c r="DA304" s="11" t="s">
        <v>71</v>
      </c>
      <c r="DB304" s="11" t="b">
        <f t="shared" si="137"/>
        <v>1</v>
      </c>
      <c r="DC304" s="11" t="s">
        <v>72</v>
      </c>
      <c r="DD304" s="12" t="s">
        <v>73</v>
      </c>
      <c r="DE304" s="12" t="s">
        <v>73</v>
      </c>
      <c r="DF304" s="13" t="b">
        <f t="shared" si="138"/>
        <v>1</v>
      </c>
      <c r="DG304" s="12" t="s">
        <v>73</v>
      </c>
      <c r="DH304" s="12" t="s">
        <v>73</v>
      </c>
      <c r="DI304" s="12" t="b">
        <f t="shared" si="139"/>
        <v>1</v>
      </c>
      <c r="DJ304" s="12" t="s">
        <v>73</v>
      </c>
      <c r="DK304" s="12" t="s">
        <v>73</v>
      </c>
      <c r="DL304" s="12" t="s">
        <v>73</v>
      </c>
      <c r="DM304" s="12" t="s">
        <v>73</v>
      </c>
      <c r="DN304" s="12" t="s">
        <v>73</v>
      </c>
      <c r="DO304" s="12" t="s">
        <v>73</v>
      </c>
      <c r="DP304" s="12" t="s">
        <v>73</v>
      </c>
      <c r="DQ304" s="12" t="s">
        <v>73</v>
      </c>
      <c r="DR304" s="12" t="s">
        <v>73</v>
      </c>
      <c r="DS304" s="12" t="s">
        <v>73</v>
      </c>
      <c r="DT304" s="12" t="s">
        <v>73</v>
      </c>
      <c r="DU304" s="25"/>
      <c r="DV304" s="11" t="s">
        <v>5343</v>
      </c>
      <c r="DW304" s="11" t="s">
        <v>9076</v>
      </c>
      <c r="DX304" s="13" t="s">
        <v>5344</v>
      </c>
      <c r="DY304" s="12" t="s">
        <v>9037</v>
      </c>
      <c r="DZ304" s="12" t="s">
        <v>9038</v>
      </c>
      <c r="EA304" s="14" t="s">
        <v>63</v>
      </c>
      <c r="EB304" s="14">
        <v>45346</v>
      </c>
      <c r="EC304" s="14">
        <v>45612</v>
      </c>
      <c r="ED304" s="14">
        <v>45346</v>
      </c>
      <c r="EE304" s="136" t="b">
        <f>Table4[[#This Row],[Laatst gewijzigd op]]=Table4[[#This Row],[LastModifiedOn21]]</f>
        <v>0</v>
      </c>
      <c r="EF304" s="97"/>
    </row>
    <row r="305" spans="1:136" s="15" customFormat="1" ht="12.75" customHeight="1">
      <c r="A305" s="96">
        <v>303</v>
      </c>
      <c r="B305" s="44" t="s">
        <v>5345</v>
      </c>
      <c r="C305" s="44" t="s">
        <v>5345</v>
      </c>
      <c r="D305" s="44" t="b">
        <f t="shared" si="112"/>
        <v>1</v>
      </c>
      <c r="E305" s="44" t="s">
        <v>5346</v>
      </c>
      <c r="F305" s="44" t="s">
        <v>5347</v>
      </c>
      <c r="G305" s="44" t="s">
        <v>5347</v>
      </c>
      <c r="H305" s="44" t="b">
        <f t="shared" si="113"/>
        <v>1</v>
      </c>
      <c r="I305" s="11" t="s">
        <v>5348</v>
      </c>
      <c r="J305" s="12">
        <v>792</v>
      </c>
      <c r="K305" s="12">
        <v>356</v>
      </c>
      <c r="L305" s="13" t="s">
        <v>5349</v>
      </c>
      <c r="M305" s="13" t="s">
        <v>8864</v>
      </c>
      <c r="N305" s="13" t="s">
        <v>8865</v>
      </c>
      <c r="O305" s="13" t="s">
        <v>5245</v>
      </c>
      <c r="P305" s="25"/>
      <c r="Q305" s="11" t="s">
        <v>545</v>
      </c>
      <c r="R305" s="11" t="s">
        <v>545</v>
      </c>
      <c r="S305" s="11" t="b">
        <f t="shared" si="114"/>
        <v>1</v>
      </c>
      <c r="T305" s="11" t="s">
        <v>1945</v>
      </c>
      <c r="U305" s="11" t="s">
        <v>547</v>
      </c>
      <c r="V305" s="11" t="s">
        <v>547</v>
      </c>
      <c r="W305" s="11" t="b">
        <f t="shared" si="115"/>
        <v>1</v>
      </c>
      <c r="X305" s="11" t="s">
        <v>9139</v>
      </c>
      <c r="Y305" s="11" t="s">
        <v>548</v>
      </c>
      <c r="Z305" s="11" t="b">
        <f t="shared" si="116"/>
        <v>0</v>
      </c>
      <c r="AA305" s="11" t="s">
        <v>549</v>
      </c>
      <c r="AB305" s="11" t="s">
        <v>5696</v>
      </c>
      <c r="AC305" s="11" t="s">
        <v>548</v>
      </c>
      <c r="AD305" s="11" t="b">
        <f t="shared" si="117"/>
        <v>0</v>
      </c>
      <c r="AE305" s="16" t="s">
        <v>2411</v>
      </c>
      <c r="AF305" s="11" t="s">
        <v>2411</v>
      </c>
      <c r="AG305" s="11" t="b">
        <f t="shared" si="118"/>
        <v>1</v>
      </c>
      <c r="AH305" s="16" t="s">
        <v>9177</v>
      </c>
      <c r="AI305" s="11" t="s">
        <v>9141</v>
      </c>
      <c r="AJ305" s="11" t="s">
        <v>5414</v>
      </c>
      <c r="AK305" s="11" t="b">
        <f t="shared" si="119"/>
        <v>0</v>
      </c>
      <c r="AL305" s="16" t="s">
        <v>9142</v>
      </c>
      <c r="AM305" s="11" t="s">
        <v>63</v>
      </c>
      <c r="AN305" s="11" t="b">
        <f t="shared" si="120"/>
        <v>0</v>
      </c>
      <c r="AO305" s="16" t="s">
        <v>9143</v>
      </c>
      <c r="AP305" s="16" t="s">
        <v>9144</v>
      </c>
      <c r="AQ305" s="11" t="s">
        <v>63</v>
      </c>
      <c r="AR305" s="11" t="b">
        <f t="shared" si="121"/>
        <v>0</v>
      </c>
      <c r="AS305" s="11" t="s">
        <v>62</v>
      </c>
      <c r="AT305" s="11"/>
      <c r="AU305" s="11"/>
      <c r="AV305" s="11"/>
      <c r="AW305" s="11"/>
      <c r="AX305" s="12" t="s">
        <v>61</v>
      </c>
      <c r="AY305" s="11" t="s">
        <v>10443</v>
      </c>
      <c r="AZ305" s="12" t="s">
        <v>664</v>
      </c>
      <c r="BA305" s="12" t="b">
        <f t="shared" si="122"/>
        <v>0</v>
      </c>
      <c r="BB305" s="12" t="s">
        <v>63</v>
      </c>
      <c r="BC305" s="11" t="s">
        <v>10444</v>
      </c>
      <c r="BD305" s="12" t="s">
        <v>628</v>
      </c>
      <c r="BE305" s="12" t="b">
        <f t="shared" si="123"/>
        <v>0</v>
      </c>
      <c r="BF305" s="13" t="s">
        <v>5350</v>
      </c>
      <c r="BG305" s="13" t="s">
        <v>5341</v>
      </c>
      <c r="BH305" s="11" t="s">
        <v>203</v>
      </c>
      <c r="BI305" s="11" t="s">
        <v>203</v>
      </c>
      <c r="BJ305" s="11" t="b">
        <f t="shared" si="124"/>
        <v>1</v>
      </c>
      <c r="BK305" s="11" t="s">
        <v>5351</v>
      </c>
      <c r="BL305" s="11" t="s">
        <v>5351</v>
      </c>
      <c r="BM305" s="11" t="b">
        <f t="shared" si="125"/>
        <v>1</v>
      </c>
      <c r="BN305" s="16" t="s">
        <v>5352</v>
      </c>
      <c r="BO305" s="11" t="s">
        <v>5353</v>
      </c>
      <c r="BP305" s="11" t="s">
        <v>5353</v>
      </c>
      <c r="BQ305" s="11" t="b">
        <f t="shared" si="126"/>
        <v>1</v>
      </c>
      <c r="BR305" s="11" t="s">
        <v>203</v>
      </c>
      <c r="BS305" s="11" t="s">
        <v>203</v>
      </c>
      <c r="BT305" s="11" t="b">
        <f t="shared" si="127"/>
        <v>1</v>
      </c>
      <c r="BU305" s="11" t="s">
        <v>5354</v>
      </c>
      <c r="BV305" s="12" t="s">
        <v>5354</v>
      </c>
      <c r="BW305" s="12" t="b">
        <f t="shared" si="128"/>
        <v>1</v>
      </c>
      <c r="BX305" s="16" t="s">
        <v>5352</v>
      </c>
      <c r="BY305" s="11" t="s">
        <v>5355</v>
      </c>
      <c r="BZ305" s="12" t="s">
        <v>5355</v>
      </c>
      <c r="CA305" s="12" t="b">
        <f t="shared" si="129"/>
        <v>1</v>
      </c>
      <c r="CB305" s="16" t="s">
        <v>203</v>
      </c>
      <c r="CC305" s="11" t="s">
        <v>203</v>
      </c>
      <c r="CD305" s="11" t="b">
        <f t="shared" si="130"/>
        <v>1</v>
      </c>
      <c r="CE305" s="16" t="s">
        <v>5356</v>
      </c>
      <c r="CF305" s="12" t="s">
        <v>5356</v>
      </c>
      <c r="CG305" s="12" t="b">
        <f t="shared" si="131"/>
        <v>1</v>
      </c>
      <c r="CH305" s="16" t="s">
        <v>5352</v>
      </c>
      <c r="CI305" s="16" t="s">
        <v>5355</v>
      </c>
      <c r="CJ305" s="12" t="s">
        <v>5355</v>
      </c>
      <c r="CK305" s="12" t="b">
        <f t="shared" si="132"/>
        <v>1</v>
      </c>
      <c r="CL305" s="25"/>
      <c r="CM305" s="11" t="s">
        <v>135</v>
      </c>
      <c r="CN305" s="11" t="s">
        <v>8917</v>
      </c>
      <c r="CO305" s="11" t="b">
        <f t="shared" si="133"/>
        <v>0</v>
      </c>
      <c r="CP305" s="11" t="s">
        <v>554</v>
      </c>
      <c r="CQ305" s="12" t="s">
        <v>555</v>
      </c>
      <c r="CR305" s="12" t="b">
        <f t="shared" si="134"/>
        <v>0</v>
      </c>
      <c r="CS305" s="11" t="b">
        <v>0</v>
      </c>
      <c r="CT305" s="11" t="s">
        <v>114</v>
      </c>
      <c r="CU305" s="11" t="b">
        <f t="shared" si="135"/>
        <v>1</v>
      </c>
      <c r="CV305" s="12" t="s">
        <v>63</v>
      </c>
      <c r="CW305" s="12" t="s">
        <v>63</v>
      </c>
      <c r="CX305" s="12" t="b">
        <f t="shared" si="136"/>
        <v>1</v>
      </c>
      <c r="CY305" s="25"/>
      <c r="CZ305" s="11" t="s">
        <v>71</v>
      </c>
      <c r="DA305" s="11" t="s">
        <v>71</v>
      </c>
      <c r="DB305" s="11" t="b">
        <f t="shared" si="137"/>
        <v>1</v>
      </c>
      <c r="DC305" s="11" t="s">
        <v>72</v>
      </c>
      <c r="DD305" s="12" t="s">
        <v>73</v>
      </c>
      <c r="DE305" s="12" t="s">
        <v>73</v>
      </c>
      <c r="DF305" s="13" t="b">
        <f t="shared" si="138"/>
        <v>1</v>
      </c>
      <c r="DG305" s="12" t="s">
        <v>73</v>
      </c>
      <c r="DH305" s="12" t="s">
        <v>73</v>
      </c>
      <c r="DI305" s="12" t="b">
        <f t="shared" si="139"/>
        <v>1</v>
      </c>
      <c r="DJ305" s="12" t="s">
        <v>73</v>
      </c>
      <c r="DK305" s="12" t="s">
        <v>73</v>
      </c>
      <c r="DL305" s="12" t="s">
        <v>73</v>
      </c>
      <c r="DM305" s="12" t="s">
        <v>73</v>
      </c>
      <c r="DN305" s="12" t="s">
        <v>73</v>
      </c>
      <c r="DO305" s="12" t="s">
        <v>73</v>
      </c>
      <c r="DP305" s="12" t="s">
        <v>73</v>
      </c>
      <c r="DQ305" s="12" t="s">
        <v>73</v>
      </c>
      <c r="DR305" s="12" t="s">
        <v>73</v>
      </c>
      <c r="DS305" s="12" t="s">
        <v>73</v>
      </c>
      <c r="DT305" s="12" t="s">
        <v>73</v>
      </c>
      <c r="DU305" s="25"/>
      <c r="DV305" s="11" t="s">
        <v>5357</v>
      </c>
      <c r="DW305" s="11" t="s">
        <v>9147</v>
      </c>
      <c r="DX305" s="13" t="s">
        <v>10445</v>
      </c>
      <c r="DY305" s="12" t="s">
        <v>9037</v>
      </c>
      <c r="DZ305" s="12" t="s">
        <v>9038</v>
      </c>
      <c r="EA305" s="14" t="s">
        <v>63</v>
      </c>
      <c r="EB305" s="14" t="s">
        <v>63</v>
      </c>
      <c r="EC305" s="14">
        <v>45346</v>
      </c>
      <c r="ED305" s="14">
        <v>45346</v>
      </c>
      <c r="EE305" s="136" t="b">
        <f>Table4[[#This Row],[Laatst gewijzigd op]]=Table4[[#This Row],[LastModifiedOn21]]</f>
        <v>1</v>
      </c>
      <c r="EF305" s="97"/>
    </row>
    <row r="306" spans="1:136" s="15" customFormat="1" ht="12.75" customHeight="1">
      <c r="A306" s="96">
        <v>304</v>
      </c>
      <c r="B306" s="44" t="s">
        <v>5359</v>
      </c>
      <c r="C306" s="44" t="s">
        <v>5359</v>
      </c>
      <c r="D306" s="44" t="b">
        <f t="shared" si="112"/>
        <v>1</v>
      </c>
      <c r="E306" s="44" t="s">
        <v>5360</v>
      </c>
      <c r="F306" s="44" t="s">
        <v>5361</v>
      </c>
      <c r="G306" s="44" t="s">
        <v>5361</v>
      </c>
      <c r="H306" s="44" t="b">
        <f t="shared" si="113"/>
        <v>1</v>
      </c>
      <c r="I306" s="11" t="s">
        <v>5362</v>
      </c>
      <c r="J306" s="12">
        <v>810</v>
      </c>
      <c r="K306" s="12">
        <v>4084</v>
      </c>
      <c r="L306" s="11" t="s">
        <v>5363</v>
      </c>
      <c r="M306" s="13" t="s">
        <v>8864</v>
      </c>
      <c r="N306" s="13" t="s">
        <v>8865</v>
      </c>
      <c r="O306" s="13" t="s">
        <v>5245</v>
      </c>
      <c r="P306" s="25"/>
      <c r="Q306" s="11" t="s">
        <v>5364</v>
      </c>
      <c r="R306" s="11" t="s">
        <v>5364</v>
      </c>
      <c r="S306" s="11" t="b">
        <f t="shared" si="114"/>
        <v>1</v>
      </c>
      <c r="T306" s="11" t="s">
        <v>5365</v>
      </c>
      <c r="U306" s="11" t="s">
        <v>5366</v>
      </c>
      <c r="V306" s="11" t="s">
        <v>5366</v>
      </c>
      <c r="W306" s="11" t="b">
        <f t="shared" si="115"/>
        <v>1</v>
      </c>
      <c r="X306" s="11" t="s">
        <v>5367</v>
      </c>
      <c r="Y306" s="11" t="s">
        <v>5367</v>
      </c>
      <c r="Z306" s="11" t="b">
        <f t="shared" si="116"/>
        <v>1</v>
      </c>
      <c r="AA306" s="11" t="s">
        <v>5367</v>
      </c>
      <c r="AB306" s="11" t="s">
        <v>5367</v>
      </c>
      <c r="AC306" s="11" t="s">
        <v>5367</v>
      </c>
      <c r="AD306" s="11" t="b">
        <f t="shared" si="117"/>
        <v>1</v>
      </c>
      <c r="AE306" s="11" t="s">
        <v>5368</v>
      </c>
      <c r="AF306" s="11" t="s">
        <v>5368</v>
      </c>
      <c r="AG306" s="11" t="b">
        <f t="shared" si="118"/>
        <v>1</v>
      </c>
      <c r="AH306" s="11" t="s">
        <v>5369</v>
      </c>
      <c r="AI306" s="11" t="s">
        <v>5370</v>
      </c>
      <c r="AJ306" s="11" t="s">
        <v>5370</v>
      </c>
      <c r="AK306" s="11" t="b">
        <f t="shared" si="119"/>
        <v>1</v>
      </c>
      <c r="AL306" s="16"/>
      <c r="AM306" s="11" t="s">
        <v>63</v>
      </c>
      <c r="AN306" s="11" t="b">
        <f t="shared" si="120"/>
        <v>0</v>
      </c>
      <c r="AO306" s="16"/>
      <c r="AP306" s="16"/>
      <c r="AQ306" s="11" t="s">
        <v>5371</v>
      </c>
      <c r="AR306" s="11" t="b">
        <f t="shared" si="121"/>
        <v>0</v>
      </c>
      <c r="AS306" s="11" t="s">
        <v>62</v>
      </c>
      <c r="AT306" s="11"/>
      <c r="AU306" s="11"/>
      <c r="AV306" s="11"/>
      <c r="AW306" s="11"/>
      <c r="AX306" s="12" t="s">
        <v>62</v>
      </c>
      <c r="AY306" s="11"/>
      <c r="AZ306" s="12" t="s">
        <v>63</v>
      </c>
      <c r="BA306" s="12" t="b">
        <f t="shared" si="122"/>
        <v>0</v>
      </c>
      <c r="BB306" s="12"/>
      <c r="BC306" s="11"/>
      <c r="BD306" s="12" t="s">
        <v>63</v>
      </c>
      <c r="BE306" s="12" t="b">
        <f t="shared" si="123"/>
        <v>0</v>
      </c>
      <c r="BF306" s="13" t="s">
        <v>5372</v>
      </c>
      <c r="BG306" s="13" t="s">
        <v>5373</v>
      </c>
      <c r="BH306" s="11" t="s">
        <v>203</v>
      </c>
      <c r="BI306" s="11" t="s">
        <v>203</v>
      </c>
      <c r="BJ306" s="11" t="b">
        <f t="shared" si="124"/>
        <v>1</v>
      </c>
      <c r="BK306" s="20" t="s">
        <v>5374</v>
      </c>
      <c r="BL306" s="11" t="s">
        <v>5374</v>
      </c>
      <c r="BM306" s="11" t="b">
        <f t="shared" si="125"/>
        <v>1</v>
      </c>
      <c r="BN306" s="20" t="s">
        <v>5375</v>
      </c>
      <c r="BO306" s="20" t="s">
        <v>5376</v>
      </c>
      <c r="BP306" s="11" t="s">
        <v>5376</v>
      </c>
      <c r="BQ306" s="11" t="b">
        <f t="shared" si="126"/>
        <v>1</v>
      </c>
      <c r="BR306" s="11" t="s">
        <v>254</v>
      </c>
      <c r="BS306" s="11" t="s">
        <v>254</v>
      </c>
      <c r="BT306" s="11" t="b">
        <f t="shared" si="127"/>
        <v>1</v>
      </c>
      <c r="BU306" s="12" t="s">
        <v>63</v>
      </c>
      <c r="BV306" s="12" t="s">
        <v>63</v>
      </c>
      <c r="BW306" s="12" t="b">
        <f t="shared" si="128"/>
        <v>1</v>
      </c>
      <c r="BX306" s="19" t="s">
        <v>63</v>
      </c>
      <c r="BY306" s="12" t="s">
        <v>63</v>
      </c>
      <c r="BZ306" s="12" t="s">
        <v>63</v>
      </c>
      <c r="CA306" s="12" t="b">
        <f t="shared" si="129"/>
        <v>1</v>
      </c>
      <c r="CB306" s="16" t="s">
        <v>254</v>
      </c>
      <c r="CC306" s="11" t="s">
        <v>254</v>
      </c>
      <c r="CD306" s="11" t="b">
        <f t="shared" si="130"/>
        <v>1</v>
      </c>
      <c r="CE306" s="19" t="s">
        <v>63</v>
      </c>
      <c r="CF306" s="12" t="s">
        <v>63</v>
      </c>
      <c r="CG306" s="12" t="b">
        <f t="shared" si="131"/>
        <v>1</v>
      </c>
      <c r="CH306" s="19" t="s">
        <v>63</v>
      </c>
      <c r="CI306" s="19" t="s">
        <v>63</v>
      </c>
      <c r="CJ306" s="12" t="s">
        <v>63</v>
      </c>
      <c r="CK306" s="12" t="b">
        <f t="shared" si="132"/>
        <v>1</v>
      </c>
      <c r="CL306" s="25"/>
      <c r="CM306" s="11" t="s">
        <v>135</v>
      </c>
      <c r="CN306" s="11" t="s">
        <v>67</v>
      </c>
      <c r="CO306" s="11" t="b">
        <f t="shared" si="133"/>
        <v>0</v>
      </c>
      <c r="CP306" s="11" t="s">
        <v>5377</v>
      </c>
      <c r="CQ306" s="12" t="s">
        <v>5378</v>
      </c>
      <c r="CR306" s="12" t="b">
        <f t="shared" si="134"/>
        <v>0</v>
      </c>
      <c r="CS306" s="11" t="b">
        <v>0</v>
      </c>
      <c r="CT306" s="11" t="s">
        <v>114</v>
      </c>
      <c r="CU306" s="11" t="b">
        <f t="shared" si="135"/>
        <v>1</v>
      </c>
      <c r="CV306" s="12" t="s">
        <v>63</v>
      </c>
      <c r="CW306" s="12" t="s">
        <v>63</v>
      </c>
      <c r="CX306" s="12" t="b">
        <f t="shared" si="136"/>
        <v>1</v>
      </c>
      <c r="CY306" s="25"/>
      <c r="CZ306" s="11" t="s">
        <v>211</v>
      </c>
      <c r="DA306" s="11" t="s">
        <v>211</v>
      </c>
      <c r="DB306" s="11" t="b">
        <f t="shared" si="137"/>
        <v>1</v>
      </c>
      <c r="DC306" s="11" t="s">
        <v>72</v>
      </c>
      <c r="DD306" s="12" t="s">
        <v>73</v>
      </c>
      <c r="DE306" s="12" t="s">
        <v>73</v>
      </c>
      <c r="DF306" s="13" t="b">
        <f t="shared" si="138"/>
        <v>1</v>
      </c>
      <c r="DG306" s="12" t="s">
        <v>73</v>
      </c>
      <c r="DH306" s="12" t="s">
        <v>73</v>
      </c>
      <c r="DI306" s="12" t="b">
        <f t="shared" si="139"/>
        <v>1</v>
      </c>
      <c r="DJ306" s="12" t="s">
        <v>73</v>
      </c>
      <c r="DK306" s="12" t="s">
        <v>73</v>
      </c>
      <c r="DL306" s="12" t="s">
        <v>73</v>
      </c>
      <c r="DM306" s="12" t="s">
        <v>73</v>
      </c>
      <c r="DN306" s="12" t="s">
        <v>73</v>
      </c>
      <c r="DO306" s="12" t="s">
        <v>73</v>
      </c>
      <c r="DP306" s="12" t="s">
        <v>73</v>
      </c>
      <c r="DQ306" s="12" t="s">
        <v>73</v>
      </c>
      <c r="DR306" s="12" t="s">
        <v>73</v>
      </c>
      <c r="DS306" s="12" t="s">
        <v>73</v>
      </c>
      <c r="DT306" s="12" t="s">
        <v>73</v>
      </c>
      <c r="DU306" s="25"/>
      <c r="DV306" s="11" t="s">
        <v>5379</v>
      </c>
      <c r="DW306" s="11" t="s">
        <v>10446</v>
      </c>
      <c r="DX306" s="11" t="s">
        <v>10446</v>
      </c>
      <c r="DY306" s="12" t="s">
        <v>9037</v>
      </c>
      <c r="DZ306" s="12" t="s">
        <v>9038</v>
      </c>
      <c r="EA306" s="14">
        <v>45346</v>
      </c>
      <c r="EB306" s="14">
        <v>45612</v>
      </c>
      <c r="EC306" s="14">
        <v>45612</v>
      </c>
      <c r="ED306" s="14">
        <v>45612</v>
      </c>
      <c r="EE306" s="136" t="b">
        <f>Table4[[#This Row],[Laatst gewijzigd op]]=Table4[[#This Row],[LastModifiedOn21]]</f>
        <v>1</v>
      </c>
      <c r="EF306" s="97"/>
    </row>
    <row r="307" spans="1:136" s="15" customFormat="1" ht="12.75" customHeight="1">
      <c r="A307" s="96">
        <v>305</v>
      </c>
      <c r="B307" s="44" t="s">
        <v>5381</v>
      </c>
      <c r="C307" s="44" t="s">
        <v>5381</v>
      </c>
      <c r="D307" s="44" t="b">
        <f t="shared" si="112"/>
        <v>1</v>
      </c>
      <c r="E307" s="44" t="s">
        <v>5382</v>
      </c>
      <c r="F307" s="44" t="s">
        <v>5383</v>
      </c>
      <c r="G307" s="44" t="s">
        <v>5383</v>
      </c>
      <c r="H307" s="44" t="b">
        <f t="shared" si="113"/>
        <v>1</v>
      </c>
      <c r="I307" s="11" t="s">
        <v>5384</v>
      </c>
      <c r="J307" s="12">
        <v>806</v>
      </c>
      <c r="K307" s="12">
        <v>4080</v>
      </c>
      <c r="L307" s="11" t="s">
        <v>5385</v>
      </c>
      <c r="M307" s="13" t="s">
        <v>8864</v>
      </c>
      <c r="N307" s="13" t="s">
        <v>8865</v>
      </c>
      <c r="O307" s="13" t="s">
        <v>5245</v>
      </c>
      <c r="P307" s="25"/>
      <c r="Q307" s="11" t="s">
        <v>5386</v>
      </c>
      <c r="R307" s="11" t="s">
        <v>5386</v>
      </c>
      <c r="S307" s="11" t="b">
        <f t="shared" si="114"/>
        <v>1</v>
      </c>
      <c r="T307" s="11" t="s">
        <v>5387</v>
      </c>
      <c r="U307" s="11" t="s">
        <v>5388</v>
      </c>
      <c r="V307" s="11" t="s">
        <v>5388</v>
      </c>
      <c r="W307" s="11" t="b">
        <f t="shared" si="115"/>
        <v>1</v>
      </c>
      <c r="X307" s="11" t="s">
        <v>5389</v>
      </c>
      <c r="Y307" s="11" t="s">
        <v>5389</v>
      </c>
      <c r="Z307" s="11" t="b">
        <f t="shared" si="116"/>
        <v>1</v>
      </c>
      <c r="AA307" s="11" t="s">
        <v>5389</v>
      </c>
      <c r="AB307" s="11" t="s">
        <v>5389</v>
      </c>
      <c r="AC307" s="11" t="s">
        <v>5389</v>
      </c>
      <c r="AD307" s="11" t="b">
        <f t="shared" si="117"/>
        <v>1</v>
      </c>
      <c r="AE307" s="11" t="s">
        <v>5390</v>
      </c>
      <c r="AF307" s="11" t="s">
        <v>5390</v>
      </c>
      <c r="AG307" s="11" t="b">
        <f t="shared" si="118"/>
        <v>1</v>
      </c>
      <c r="AH307" s="11" t="s">
        <v>5391</v>
      </c>
      <c r="AI307" s="11" t="s">
        <v>5392</v>
      </c>
      <c r="AJ307" s="11" t="s">
        <v>5392</v>
      </c>
      <c r="AK307" s="11" t="b">
        <f t="shared" si="119"/>
        <v>1</v>
      </c>
      <c r="AL307" s="16"/>
      <c r="AM307" s="11" t="s">
        <v>63</v>
      </c>
      <c r="AN307" s="11" t="b">
        <f t="shared" si="120"/>
        <v>0</v>
      </c>
      <c r="AO307" s="16"/>
      <c r="AP307" s="16"/>
      <c r="AQ307" s="11" t="s">
        <v>63</v>
      </c>
      <c r="AR307" s="11" t="b">
        <f t="shared" si="121"/>
        <v>0</v>
      </c>
      <c r="AS307" s="11" t="s">
        <v>61</v>
      </c>
      <c r="AT307" s="11"/>
      <c r="AU307" s="11"/>
      <c r="AV307" s="11"/>
      <c r="AW307" s="11"/>
      <c r="AX307" s="12" t="s">
        <v>61</v>
      </c>
      <c r="AY307" s="11"/>
      <c r="AZ307" s="12" t="s">
        <v>63</v>
      </c>
      <c r="BA307" s="12" t="b">
        <f t="shared" si="122"/>
        <v>0</v>
      </c>
      <c r="BB307" s="12"/>
      <c r="BC307" s="11"/>
      <c r="BD307" s="12" t="s">
        <v>63</v>
      </c>
      <c r="BE307" s="12" t="b">
        <f t="shared" si="123"/>
        <v>0</v>
      </c>
      <c r="BF307" s="13" t="s">
        <v>5393</v>
      </c>
      <c r="BG307" s="13" t="s">
        <v>5394</v>
      </c>
      <c r="BH307" s="11" t="s">
        <v>203</v>
      </c>
      <c r="BI307" s="11" t="s">
        <v>203</v>
      </c>
      <c r="BJ307" s="11" t="b">
        <f t="shared" si="124"/>
        <v>1</v>
      </c>
      <c r="BK307" s="20" t="s">
        <v>5395</v>
      </c>
      <c r="BL307" s="11" t="s">
        <v>5395</v>
      </c>
      <c r="BM307" s="11" t="b">
        <f t="shared" si="125"/>
        <v>1</v>
      </c>
      <c r="BN307" s="20" t="s">
        <v>5396</v>
      </c>
      <c r="BO307" s="20" t="s">
        <v>5397</v>
      </c>
      <c r="BP307" s="11" t="s">
        <v>5397</v>
      </c>
      <c r="BQ307" s="11" t="b">
        <f t="shared" si="126"/>
        <v>1</v>
      </c>
      <c r="BR307" s="11" t="s">
        <v>203</v>
      </c>
      <c r="BS307" s="11" t="s">
        <v>203</v>
      </c>
      <c r="BT307" s="11" t="b">
        <f t="shared" si="127"/>
        <v>1</v>
      </c>
      <c r="BU307" s="20" t="s">
        <v>5395</v>
      </c>
      <c r="BV307" s="12" t="s">
        <v>5395</v>
      </c>
      <c r="BW307" s="12" t="b">
        <f t="shared" si="128"/>
        <v>1</v>
      </c>
      <c r="BX307" s="20" t="s">
        <v>5396</v>
      </c>
      <c r="BY307" s="20" t="s">
        <v>5397</v>
      </c>
      <c r="BZ307" s="12" t="s">
        <v>5397</v>
      </c>
      <c r="CA307" s="12" t="b">
        <f t="shared" si="129"/>
        <v>1</v>
      </c>
      <c r="CB307" s="11" t="s">
        <v>203</v>
      </c>
      <c r="CC307" s="11" t="s">
        <v>203</v>
      </c>
      <c r="CD307" s="11" t="b">
        <f t="shared" si="130"/>
        <v>1</v>
      </c>
      <c r="CE307" s="20" t="s">
        <v>5395</v>
      </c>
      <c r="CF307" s="12" t="s">
        <v>5395</v>
      </c>
      <c r="CG307" s="12" t="b">
        <f t="shared" si="131"/>
        <v>1</v>
      </c>
      <c r="CH307" s="20" t="s">
        <v>5396</v>
      </c>
      <c r="CI307" s="20" t="s">
        <v>5397</v>
      </c>
      <c r="CJ307" s="12" t="s">
        <v>5397</v>
      </c>
      <c r="CK307" s="12" t="b">
        <f t="shared" si="132"/>
        <v>1</v>
      </c>
      <c r="CL307" s="25"/>
      <c r="CM307" s="11" t="s">
        <v>135</v>
      </c>
      <c r="CN307" s="11" t="s">
        <v>67</v>
      </c>
      <c r="CO307" s="11" t="b">
        <f t="shared" si="133"/>
        <v>0</v>
      </c>
      <c r="CP307" s="11" t="s">
        <v>5398</v>
      </c>
      <c r="CQ307" s="12" t="s">
        <v>5398</v>
      </c>
      <c r="CR307" s="12" t="b">
        <f t="shared" si="134"/>
        <v>1</v>
      </c>
      <c r="CS307" s="11" t="b">
        <v>0</v>
      </c>
      <c r="CT307" s="11" t="s">
        <v>69</v>
      </c>
      <c r="CU307" s="11" t="b">
        <f t="shared" si="135"/>
        <v>1</v>
      </c>
      <c r="CV307" s="12" t="s">
        <v>63</v>
      </c>
      <c r="CW307" s="12" t="s">
        <v>63</v>
      </c>
      <c r="CX307" s="12" t="b">
        <f t="shared" si="136"/>
        <v>1</v>
      </c>
      <c r="CY307" s="25"/>
      <c r="CZ307" s="11" t="s">
        <v>211</v>
      </c>
      <c r="DA307" s="11" t="s">
        <v>211</v>
      </c>
      <c r="DB307" s="11" t="b">
        <f t="shared" si="137"/>
        <v>1</v>
      </c>
      <c r="DC307" s="11" t="s">
        <v>72</v>
      </c>
      <c r="DD307" s="12" t="s">
        <v>73</v>
      </c>
      <c r="DE307" s="12" t="s">
        <v>73</v>
      </c>
      <c r="DF307" s="13" t="b">
        <f t="shared" si="138"/>
        <v>1</v>
      </c>
      <c r="DG307" s="12" t="s">
        <v>73</v>
      </c>
      <c r="DH307" s="12" t="s">
        <v>73</v>
      </c>
      <c r="DI307" s="12" t="b">
        <f t="shared" si="139"/>
        <v>1</v>
      </c>
      <c r="DJ307" s="12" t="s">
        <v>73</v>
      </c>
      <c r="DK307" s="12" t="s">
        <v>73</v>
      </c>
      <c r="DL307" s="12" t="s">
        <v>73</v>
      </c>
      <c r="DM307" s="12" t="s">
        <v>73</v>
      </c>
      <c r="DN307" s="12" t="s">
        <v>73</v>
      </c>
      <c r="DO307" s="12" t="s">
        <v>73</v>
      </c>
      <c r="DP307" s="12" t="s">
        <v>73</v>
      </c>
      <c r="DQ307" s="12" t="s">
        <v>73</v>
      </c>
      <c r="DR307" s="12" t="s">
        <v>73</v>
      </c>
      <c r="DS307" s="12" t="s">
        <v>73</v>
      </c>
      <c r="DT307" s="12" t="s">
        <v>73</v>
      </c>
      <c r="DU307" s="25"/>
      <c r="DV307" s="11" t="s">
        <v>5399</v>
      </c>
      <c r="DW307" s="11" t="s">
        <v>10447</v>
      </c>
      <c r="DX307" s="11" t="s">
        <v>10447</v>
      </c>
      <c r="DY307" s="12" t="s">
        <v>9037</v>
      </c>
      <c r="DZ307" s="12" t="s">
        <v>9038</v>
      </c>
      <c r="EA307" s="14">
        <v>45346</v>
      </c>
      <c r="EB307" s="14">
        <v>45346</v>
      </c>
      <c r="EC307" s="14">
        <v>45612</v>
      </c>
      <c r="ED307" s="14">
        <v>45612</v>
      </c>
      <c r="EE307" s="136" t="b">
        <f>Table4[[#This Row],[Laatst gewijzigd op]]=Table4[[#This Row],[LastModifiedOn21]]</f>
        <v>1</v>
      </c>
      <c r="EF307" s="97"/>
    </row>
    <row r="308" spans="1:136" s="15" customFormat="1" ht="12.75" customHeight="1">
      <c r="A308" s="96">
        <v>306</v>
      </c>
      <c r="B308" s="44" t="s">
        <v>5401</v>
      </c>
      <c r="C308" s="44" t="s">
        <v>5401</v>
      </c>
      <c r="D308" s="44" t="b">
        <f t="shared" si="112"/>
        <v>1</v>
      </c>
      <c r="E308" s="44" t="s">
        <v>5402</v>
      </c>
      <c r="F308" s="44" t="s">
        <v>5403</v>
      </c>
      <c r="G308" s="44" t="s">
        <v>5403</v>
      </c>
      <c r="H308" s="44" t="b">
        <f t="shared" si="113"/>
        <v>1</v>
      </c>
      <c r="I308" s="11" t="s">
        <v>5404</v>
      </c>
      <c r="J308" s="12">
        <v>1380</v>
      </c>
      <c r="K308" s="12">
        <v>945</v>
      </c>
      <c r="L308" s="13" t="s">
        <v>5405</v>
      </c>
      <c r="M308" s="13" t="s">
        <v>8864</v>
      </c>
      <c r="N308" s="13" t="s">
        <v>8865</v>
      </c>
      <c r="O308" s="13" t="s">
        <v>5245</v>
      </c>
      <c r="P308" s="25"/>
      <c r="Q308" s="11" t="s">
        <v>5406</v>
      </c>
      <c r="R308" s="11" t="s">
        <v>5406</v>
      </c>
      <c r="S308" s="11" t="b">
        <f t="shared" si="114"/>
        <v>1</v>
      </c>
      <c r="T308" s="11" t="s">
        <v>5407</v>
      </c>
      <c r="U308" s="11" t="s">
        <v>5408</v>
      </c>
      <c r="V308" s="11" t="s">
        <v>5408</v>
      </c>
      <c r="W308" s="11" t="b">
        <f t="shared" si="115"/>
        <v>1</v>
      </c>
      <c r="X308" s="23" t="s">
        <v>5409</v>
      </c>
      <c r="Y308" s="11" t="s">
        <v>5409</v>
      </c>
      <c r="Z308" s="11" t="b">
        <f t="shared" si="116"/>
        <v>1</v>
      </c>
      <c r="AA308" s="23" t="s">
        <v>5410</v>
      </c>
      <c r="AB308" s="23" t="s">
        <v>5411</v>
      </c>
      <c r="AC308" s="11" t="s">
        <v>5411</v>
      </c>
      <c r="AD308" s="11" t="b">
        <f t="shared" si="117"/>
        <v>1</v>
      </c>
      <c r="AE308" s="16" t="s">
        <v>5412</v>
      </c>
      <c r="AF308" s="11" t="s">
        <v>5412</v>
      </c>
      <c r="AG308" s="11" t="b">
        <f t="shared" si="118"/>
        <v>1</v>
      </c>
      <c r="AH308" s="16" t="s">
        <v>5413</v>
      </c>
      <c r="AI308" s="11" t="s">
        <v>5414</v>
      </c>
      <c r="AJ308" s="11" t="s">
        <v>5414</v>
      </c>
      <c r="AK308" s="11" t="b">
        <f t="shared" si="119"/>
        <v>1</v>
      </c>
      <c r="AL308" s="19" t="s">
        <v>63</v>
      </c>
      <c r="AM308" s="11" t="s">
        <v>63</v>
      </c>
      <c r="AN308" s="11" t="b">
        <f t="shared" si="120"/>
        <v>1</v>
      </c>
      <c r="AO308" s="19" t="s">
        <v>63</v>
      </c>
      <c r="AP308" s="19" t="s">
        <v>63</v>
      </c>
      <c r="AQ308" s="11" t="s">
        <v>63</v>
      </c>
      <c r="AR308" s="11" t="b">
        <f t="shared" si="121"/>
        <v>1</v>
      </c>
      <c r="AS308" s="11" t="s">
        <v>61</v>
      </c>
      <c r="AT308" s="11"/>
      <c r="AU308" s="11"/>
      <c r="AV308" s="11"/>
      <c r="AW308" s="12"/>
      <c r="AX308" s="12" t="s">
        <v>61</v>
      </c>
      <c r="AY308" s="12" t="s">
        <v>63</v>
      </c>
      <c r="AZ308" s="12" t="s">
        <v>63</v>
      </c>
      <c r="BA308" s="12" t="b">
        <f t="shared" si="122"/>
        <v>1</v>
      </c>
      <c r="BB308" s="12" t="s">
        <v>63</v>
      </c>
      <c r="BC308" s="12" t="s">
        <v>63</v>
      </c>
      <c r="BD308" s="12" t="s">
        <v>63</v>
      </c>
      <c r="BE308" s="12" t="b">
        <f t="shared" si="123"/>
        <v>1</v>
      </c>
      <c r="BF308" s="13" t="s">
        <v>5415</v>
      </c>
      <c r="BG308" s="13" t="s">
        <v>63</v>
      </c>
      <c r="BH308" s="11" t="s">
        <v>203</v>
      </c>
      <c r="BI308" s="11" t="s">
        <v>203</v>
      </c>
      <c r="BJ308" s="11" t="b">
        <f t="shared" si="124"/>
        <v>1</v>
      </c>
      <c r="BK308" s="13" t="s">
        <v>10448</v>
      </c>
      <c r="BL308" s="11" t="s">
        <v>5416</v>
      </c>
      <c r="BM308" s="11" t="b">
        <f t="shared" si="125"/>
        <v>0</v>
      </c>
      <c r="BN308" s="20" t="s">
        <v>5417</v>
      </c>
      <c r="BO308" s="13" t="s">
        <v>5418</v>
      </c>
      <c r="BP308" s="11" t="s">
        <v>5419</v>
      </c>
      <c r="BQ308" s="11" t="b">
        <f t="shared" si="126"/>
        <v>1</v>
      </c>
      <c r="BR308" s="11" t="s">
        <v>254</v>
      </c>
      <c r="BS308" s="11" t="s">
        <v>254</v>
      </c>
      <c r="BT308" s="11" t="b">
        <f t="shared" si="127"/>
        <v>1</v>
      </c>
      <c r="BU308" s="12" t="s">
        <v>63</v>
      </c>
      <c r="BV308" s="12" t="s">
        <v>63</v>
      </c>
      <c r="BW308" s="12" t="b">
        <f t="shared" si="128"/>
        <v>1</v>
      </c>
      <c r="BX308" s="19" t="s">
        <v>63</v>
      </c>
      <c r="BY308" s="12" t="s">
        <v>63</v>
      </c>
      <c r="BZ308" s="12" t="s">
        <v>63</v>
      </c>
      <c r="CA308" s="12" t="b">
        <f t="shared" si="129"/>
        <v>1</v>
      </c>
      <c r="CB308" s="16" t="s">
        <v>254</v>
      </c>
      <c r="CC308" s="11" t="s">
        <v>254</v>
      </c>
      <c r="CD308" s="11" t="b">
        <f t="shared" si="130"/>
        <v>1</v>
      </c>
      <c r="CE308" s="19" t="s">
        <v>63</v>
      </c>
      <c r="CF308" s="12" t="s">
        <v>63</v>
      </c>
      <c r="CG308" s="12" t="b">
        <f t="shared" si="131"/>
        <v>1</v>
      </c>
      <c r="CH308" s="19" t="s">
        <v>63</v>
      </c>
      <c r="CI308" s="19" t="s">
        <v>63</v>
      </c>
      <c r="CJ308" s="12" t="s">
        <v>63</v>
      </c>
      <c r="CK308" s="12" t="b">
        <f t="shared" si="132"/>
        <v>1</v>
      </c>
      <c r="CL308" s="25"/>
      <c r="CM308" s="11" t="s">
        <v>67</v>
      </c>
      <c r="CN308" s="11" t="s">
        <v>3111</v>
      </c>
      <c r="CO308" s="11" t="b">
        <f t="shared" si="133"/>
        <v>0</v>
      </c>
      <c r="CP308" s="12" t="s">
        <v>63</v>
      </c>
      <c r="CQ308" s="12" t="s">
        <v>63</v>
      </c>
      <c r="CR308" s="12" t="b">
        <f t="shared" si="134"/>
        <v>1</v>
      </c>
      <c r="CS308" s="11" t="b">
        <v>0</v>
      </c>
      <c r="CT308" s="11" t="s">
        <v>280</v>
      </c>
      <c r="CU308" s="11" t="b">
        <f t="shared" si="135"/>
        <v>0</v>
      </c>
      <c r="CV308" s="12">
        <v>1000</v>
      </c>
      <c r="CW308" s="12" t="s">
        <v>63</v>
      </c>
      <c r="CX308" s="12" t="b">
        <f t="shared" si="136"/>
        <v>0</v>
      </c>
      <c r="CY308" s="25"/>
      <c r="CZ308" s="11" t="s">
        <v>71</v>
      </c>
      <c r="DA308" s="11" t="s">
        <v>71</v>
      </c>
      <c r="DB308" s="11" t="b">
        <f t="shared" si="137"/>
        <v>1</v>
      </c>
      <c r="DC308" s="11" t="s">
        <v>72</v>
      </c>
      <c r="DD308" s="12" t="s">
        <v>73</v>
      </c>
      <c r="DE308" s="12" t="s">
        <v>73</v>
      </c>
      <c r="DF308" s="13" t="b">
        <f t="shared" si="138"/>
        <v>1</v>
      </c>
      <c r="DG308" s="12" t="s">
        <v>73</v>
      </c>
      <c r="DH308" s="12" t="s">
        <v>73</v>
      </c>
      <c r="DI308" s="12" t="b">
        <f t="shared" si="139"/>
        <v>1</v>
      </c>
      <c r="DJ308" s="12" t="s">
        <v>73</v>
      </c>
      <c r="DK308" s="12" t="s">
        <v>73</v>
      </c>
      <c r="DL308" s="12" t="s">
        <v>73</v>
      </c>
      <c r="DM308" s="12" t="s">
        <v>73</v>
      </c>
      <c r="DN308" s="12" t="s">
        <v>213</v>
      </c>
      <c r="DO308" s="12" t="s">
        <v>213</v>
      </c>
      <c r="DP308" s="12" t="s">
        <v>213</v>
      </c>
      <c r="DQ308" s="12" t="s">
        <v>213</v>
      </c>
      <c r="DR308" s="12" t="s">
        <v>73</v>
      </c>
      <c r="DS308" s="12" t="s">
        <v>213</v>
      </c>
      <c r="DT308" s="12" t="s">
        <v>73</v>
      </c>
      <c r="DU308" s="25"/>
      <c r="DV308" s="11" t="s">
        <v>5420</v>
      </c>
      <c r="DW308" s="11" t="s">
        <v>9076</v>
      </c>
      <c r="DX308" s="13" t="s">
        <v>10449</v>
      </c>
      <c r="DY308" s="12" t="s">
        <v>9037</v>
      </c>
      <c r="DZ308" s="12" t="s">
        <v>9038</v>
      </c>
      <c r="EA308" s="14" t="s">
        <v>63</v>
      </c>
      <c r="EB308" s="14">
        <v>44884</v>
      </c>
      <c r="EC308" s="14">
        <v>45346</v>
      </c>
      <c r="ED308" s="14">
        <v>45346</v>
      </c>
      <c r="EE308" s="136" t="b">
        <f>Table4[[#This Row],[Laatst gewijzigd op]]=Table4[[#This Row],[LastModifiedOn21]]</f>
        <v>1</v>
      </c>
      <c r="EF308" s="97"/>
    </row>
    <row r="309" spans="1:136" s="15" customFormat="1" ht="12.75" customHeight="1">
      <c r="A309" s="96">
        <v>307</v>
      </c>
      <c r="B309" s="44" t="s">
        <v>5422</v>
      </c>
      <c r="C309" s="44" t="s">
        <v>5422</v>
      </c>
      <c r="D309" s="44" t="b">
        <f t="shared" si="112"/>
        <v>1</v>
      </c>
      <c r="E309" s="44" t="s">
        <v>5423</v>
      </c>
      <c r="F309" s="44" t="s">
        <v>5424</v>
      </c>
      <c r="G309" s="44" t="s">
        <v>5424</v>
      </c>
      <c r="H309" s="44" t="b">
        <f t="shared" si="113"/>
        <v>1</v>
      </c>
      <c r="I309" s="11" t="s">
        <v>5425</v>
      </c>
      <c r="J309" s="12">
        <v>1381</v>
      </c>
      <c r="K309" s="12">
        <v>945</v>
      </c>
      <c r="L309" s="13" t="s">
        <v>5426</v>
      </c>
      <c r="M309" s="13" t="s">
        <v>8864</v>
      </c>
      <c r="N309" s="13" t="s">
        <v>8865</v>
      </c>
      <c r="O309" s="13" t="s">
        <v>5245</v>
      </c>
      <c r="P309" s="25"/>
      <c r="Q309" s="11" t="s">
        <v>545</v>
      </c>
      <c r="R309" s="11" t="s">
        <v>545</v>
      </c>
      <c r="S309" s="11" t="b">
        <f t="shared" si="114"/>
        <v>1</v>
      </c>
      <c r="T309" s="11" t="s">
        <v>1945</v>
      </c>
      <c r="U309" s="11" t="s">
        <v>547</v>
      </c>
      <c r="V309" s="11" t="s">
        <v>547</v>
      </c>
      <c r="W309" s="11" t="b">
        <f t="shared" si="115"/>
        <v>1</v>
      </c>
      <c r="X309" s="11" t="s">
        <v>9139</v>
      </c>
      <c r="Y309" s="11" t="s">
        <v>548</v>
      </c>
      <c r="Z309" s="11" t="b">
        <f t="shared" si="116"/>
        <v>0</v>
      </c>
      <c r="AA309" s="11" t="s">
        <v>549</v>
      </c>
      <c r="AB309" s="11" t="s">
        <v>5696</v>
      </c>
      <c r="AC309" s="11" t="s">
        <v>548</v>
      </c>
      <c r="AD309" s="11" t="b">
        <f t="shared" si="117"/>
        <v>0</v>
      </c>
      <c r="AE309" s="16" t="s">
        <v>2411</v>
      </c>
      <c r="AF309" s="11" t="s">
        <v>2411</v>
      </c>
      <c r="AG309" s="11" t="b">
        <f t="shared" si="118"/>
        <v>1</v>
      </c>
      <c r="AH309" s="16" t="s">
        <v>9177</v>
      </c>
      <c r="AI309" s="11" t="s">
        <v>9141</v>
      </c>
      <c r="AJ309" s="11" t="s">
        <v>9141</v>
      </c>
      <c r="AK309" s="11" t="b">
        <f t="shared" si="119"/>
        <v>1</v>
      </c>
      <c r="AL309" s="19" t="s">
        <v>63</v>
      </c>
      <c r="AM309" s="11" t="s">
        <v>63</v>
      </c>
      <c r="AN309" s="11" t="b">
        <f t="shared" si="120"/>
        <v>1</v>
      </c>
      <c r="AO309" s="19" t="s">
        <v>63</v>
      </c>
      <c r="AP309" s="19" t="s">
        <v>63</v>
      </c>
      <c r="AQ309" s="11" t="s">
        <v>63</v>
      </c>
      <c r="AR309" s="11" t="b">
        <f t="shared" si="121"/>
        <v>1</v>
      </c>
      <c r="AS309" s="11" t="s">
        <v>61</v>
      </c>
      <c r="AT309" s="11"/>
      <c r="AU309" s="11"/>
      <c r="AV309" s="11"/>
      <c r="AW309" s="11"/>
      <c r="AX309" s="12" t="s">
        <v>61</v>
      </c>
      <c r="AY309" s="11" t="s">
        <v>9162</v>
      </c>
      <c r="AZ309" s="12" t="s">
        <v>664</v>
      </c>
      <c r="BA309" s="12" t="b">
        <f t="shared" si="122"/>
        <v>0</v>
      </c>
      <c r="BB309" s="12" t="s">
        <v>63</v>
      </c>
      <c r="BC309" s="11" t="s">
        <v>9163</v>
      </c>
      <c r="BD309" s="12" t="s">
        <v>10450</v>
      </c>
      <c r="BE309" s="12" t="b">
        <f t="shared" si="123"/>
        <v>0</v>
      </c>
      <c r="BF309" s="13" t="s">
        <v>5427</v>
      </c>
      <c r="BG309" s="13" t="s">
        <v>63</v>
      </c>
      <c r="BH309" s="11" t="s">
        <v>203</v>
      </c>
      <c r="BI309" s="11" t="s">
        <v>203</v>
      </c>
      <c r="BJ309" s="11" t="b">
        <f t="shared" si="124"/>
        <v>1</v>
      </c>
      <c r="BK309" s="11" t="s">
        <v>5428</v>
      </c>
      <c r="BL309" s="11" t="s">
        <v>5428</v>
      </c>
      <c r="BM309" s="11" t="b">
        <f t="shared" si="125"/>
        <v>1</v>
      </c>
      <c r="BN309" s="11" t="s">
        <v>5429</v>
      </c>
      <c r="BO309" s="11" t="s">
        <v>5430</v>
      </c>
      <c r="BP309" s="11" t="s">
        <v>5430</v>
      </c>
      <c r="BQ309" s="11" t="b">
        <f t="shared" si="126"/>
        <v>1</v>
      </c>
      <c r="BR309" s="11" t="s">
        <v>203</v>
      </c>
      <c r="BS309" s="11" t="s">
        <v>203</v>
      </c>
      <c r="BT309" s="11" t="b">
        <f t="shared" si="127"/>
        <v>1</v>
      </c>
      <c r="BU309" s="11" t="s">
        <v>5431</v>
      </c>
      <c r="BV309" s="12" t="s">
        <v>5431</v>
      </c>
      <c r="BW309" s="12" t="b">
        <f t="shared" si="128"/>
        <v>1</v>
      </c>
      <c r="BX309" s="16" t="s">
        <v>5429</v>
      </c>
      <c r="BY309" s="11" t="s">
        <v>5432</v>
      </c>
      <c r="BZ309" s="12" t="s">
        <v>5432</v>
      </c>
      <c r="CA309" s="12" t="b">
        <f t="shared" si="129"/>
        <v>1</v>
      </c>
      <c r="CB309" s="16" t="s">
        <v>203</v>
      </c>
      <c r="CC309" s="11" t="s">
        <v>203</v>
      </c>
      <c r="CD309" s="11" t="b">
        <f t="shared" si="130"/>
        <v>1</v>
      </c>
      <c r="CE309" s="16" t="s">
        <v>5433</v>
      </c>
      <c r="CF309" s="12" t="s">
        <v>5433</v>
      </c>
      <c r="CG309" s="12" t="b">
        <f t="shared" si="131"/>
        <v>1</v>
      </c>
      <c r="CH309" s="16" t="s">
        <v>5429</v>
      </c>
      <c r="CI309" s="16" t="s">
        <v>5432</v>
      </c>
      <c r="CJ309" s="12" t="s">
        <v>5432</v>
      </c>
      <c r="CK309" s="12" t="b">
        <f t="shared" si="132"/>
        <v>1</v>
      </c>
      <c r="CL309" s="25"/>
      <c r="CM309" s="11" t="s">
        <v>135</v>
      </c>
      <c r="CN309" s="11" t="s">
        <v>8917</v>
      </c>
      <c r="CO309" s="11" t="b">
        <f t="shared" si="133"/>
        <v>0</v>
      </c>
      <c r="CP309" s="11" t="s">
        <v>554</v>
      </c>
      <c r="CQ309" s="12" t="s">
        <v>555</v>
      </c>
      <c r="CR309" s="12" t="b">
        <f t="shared" si="134"/>
        <v>0</v>
      </c>
      <c r="CS309" s="11" t="b">
        <v>0</v>
      </c>
      <c r="CT309" s="11" t="s">
        <v>114</v>
      </c>
      <c r="CU309" s="11" t="b">
        <f t="shared" si="135"/>
        <v>1</v>
      </c>
      <c r="CV309" s="12" t="s">
        <v>63</v>
      </c>
      <c r="CW309" s="12" t="s">
        <v>63</v>
      </c>
      <c r="CX309" s="12" t="b">
        <f t="shared" si="136"/>
        <v>1</v>
      </c>
      <c r="CY309" s="25"/>
      <c r="CZ309" s="11" t="s">
        <v>71</v>
      </c>
      <c r="DA309" s="11" t="s">
        <v>71</v>
      </c>
      <c r="DB309" s="11" t="b">
        <f t="shared" si="137"/>
        <v>1</v>
      </c>
      <c r="DC309" s="11" t="s">
        <v>72</v>
      </c>
      <c r="DD309" s="12" t="s">
        <v>73</v>
      </c>
      <c r="DE309" s="12" t="s">
        <v>73</v>
      </c>
      <c r="DF309" s="13" t="b">
        <f t="shared" si="138"/>
        <v>1</v>
      </c>
      <c r="DG309" s="12" t="s">
        <v>73</v>
      </c>
      <c r="DH309" s="12" t="s">
        <v>73</v>
      </c>
      <c r="DI309" s="12" t="b">
        <f t="shared" si="139"/>
        <v>1</v>
      </c>
      <c r="DJ309" s="12" t="s">
        <v>73</v>
      </c>
      <c r="DK309" s="12" t="s">
        <v>73</v>
      </c>
      <c r="DL309" s="12" t="s">
        <v>73</v>
      </c>
      <c r="DM309" s="12" t="s">
        <v>73</v>
      </c>
      <c r="DN309" s="12" t="s">
        <v>213</v>
      </c>
      <c r="DO309" s="12" t="s">
        <v>213</v>
      </c>
      <c r="DP309" s="12" t="s">
        <v>213</v>
      </c>
      <c r="DQ309" s="12" t="s">
        <v>213</v>
      </c>
      <c r="DR309" s="12" t="s">
        <v>73</v>
      </c>
      <c r="DS309" s="12" t="s">
        <v>213</v>
      </c>
      <c r="DT309" s="12" t="s">
        <v>73</v>
      </c>
      <c r="DU309" s="25"/>
      <c r="DV309" s="11" t="s">
        <v>5434</v>
      </c>
      <c r="DW309" s="11" t="s">
        <v>9147</v>
      </c>
      <c r="DX309" s="13" t="s">
        <v>10451</v>
      </c>
      <c r="DY309" s="12" t="s">
        <v>9037</v>
      </c>
      <c r="DZ309" s="12" t="s">
        <v>9038</v>
      </c>
      <c r="EA309" s="14" t="s">
        <v>63</v>
      </c>
      <c r="EB309" s="14" t="s">
        <v>63</v>
      </c>
      <c r="EC309" s="14">
        <v>45346</v>
      </c>
      <c r="ED309" s="14">
        <v>45346</v>
      </c>
      <c r="EE309" s="136" t="b">
        <f>Table4[[#This Row],[Laatst gewijzigd op]]=Table4[[#This Row],[LastModifiedOn21]]</f>
        <v>1</v>
      </c>
      <c r="EF309" s="97"/>
    </row>
    <row r="310" spans="1:136" s="15" customFormat="1" ht="12.75" customHeight="1">
      <c r="A310" s="96">
        <v>308</v>
      </c>
      <c r="B310" s="44" t="s">
        <v>5436</v>
      </c>
      <c r="C310" s="44" t="s">
        <v>5437</v>
      </c>
      <c r="D310" s="44" t="b">
        <f t="shared" si="112"/>
        <v>0</v>
      </c>
      <c r="E310" s="44" t="s">
        <v>5438</v>
      </c>
      <c r="F310" s="44" t="s">
        <v>10452</v>
      </c>
      <c r="G310" s="44" t="s">
        <v>5439</v>
      </c>
      <c r="H310" s="44" t="b">
        <f t="shared" si="113"/>
        <v>0</v>
      </c>
      <c r="I310" s="11" t="s">
        <v>5440</v>
      </c>
      <c r="J310" s="12">
        <v>789</v>
      </c>
      <c r="K310" s="12">
        <v>352</v>
      </c>
      <c r="L310" s="13" t="s">
        <v>5441</v>
      </c>
      <c r="M310" s="13" t="s">
        <v>8864</v>
      </c>
      <c r="N310" s="13" t="s">
        <v>8865</v>
      </c>
      <c r="O310" s="13" t="s">
        <v>5245</v>
      </c>
      <c r="P310" s="25"/>
      <c r="Q310" s="11" t="s">
        <v>5442</v>
      </c>
      <c r="R310" s="11" t="s">
        <v>5442</v>
      </c>
      <c r="S310" s="11" t="b">
        <f t="shared" si="114"/>
        <v>1</v>
      </c>
      <c r="T310" s="11" t="s">
        <v>5443</v>
      </c>
      <c r="U310" s="11" t="s">
        <v>5444</v>
      </c>
      <c r="V310" s="11" t="s">
        <v>5444</v>
      </c>
      <c r="W310" s="11" t="b">
        <f t="shared" si="115"/>
        <v>1</v>
      </c>
      <c r="X310" s="23" t="s">
        <v>10453</v>
      </c>
      <c r="Y310" s="11" t="s">
        <v>10453</v>
      </c>
      <c r="Z310" s="11" t="b">
        <f t="shared" si="116"/>
        <v>1</v>
      </c>
      <c r="AA310" s="23" t="s">
        <v>10454</v>
      </c>
      <c r="AB310" s="23" t="s">
        <v>10455</v>
      </c>
      <c r="AC310" s="11" t="s">
        <v>10455</v>
      </c>
      <c r="AD310" s="11" t="b">
        <f t="shared" si="117"/>
        <v>1</v>
      </c>
      <c r="AE310" s="24" t="s">
        <v>5446</v>
      </c>
      <c r="AF310" s="11" t="s">
        <v>5446</v>
      </c>
      <c r="AG310" s="11" t="b">
        <f t="shared" si="118"/>
        <v>1</v>
      </c>
      <c r="AH310" s="24" t="s">
        <v>5447</v>
      </c>
      <c r="AI310" s="23" t="s">
        <v>5448</v>
      </c>
      <c r="AJ310" s="11" t="s">
        <v>5448</v>
      </c>
      <c r="AK310" s="11" t="b">
        <f t="shared" si="119"/>
        <v>1</v>
      </c>
      <c r="AL310" s="16" t="s">
        <v>10456</v>
      </c>
      <c r="AM310" s="11" t="s">
        <v>10457</v>
      </c>
      <c r="AN310" s="11" t="b">
        <f t="shared" si="120"/>
        <v>0</v>
      </c>
      <c r="AO310" s="16" t="s">
        <v>10458</v>
      </c>
      <c r="AP310" s="16" t="s">
        <v>10459</v>
      </c>
      <c r="AQ310" s="11" t="s">
        <v>10460</v>
      </c>
      <c r="AR310" s="11" t="b">
        <f t="shared" si="121"/>
        <v>0</v>
      </c>
      <c r="AS310" s="11" t="s">
        <v>62</v>
      </c>
      <c r="AT310" s="11"/>
      <c r="AU310" s="11"/>
      <c r="AV310" s="11"/>
      <c r="AW310" s="11"/>
      <c r="AX310" s="12" t="s">
        <v>62</v>
      </c>
      <c r="AY310" s="11" t="s">
        <v>9045</v>
      </c>
      <c r="AZ310" s="12" t="s">
        <v>158</v>
      </c>
      <c r="BA310" s="12" t="b">
        <f t="shared" si="122"/>
        <v>0</v>
      </c>
      <c r="BB310" s="12" t="s">
        <v>63</v>
      </c>
      <c r="BC310" s="11" t="s">
        <v>9117</v>
      </c>
      <c r="BD310" s="12" t="s">
        <v>63</v>
      </c>
      <c r="BE310" s="12" t="b">
        <f t="shared" si="123"/>
        <v>0</v>
      </c>
      <c r="BF310" s="13" t="s">
        <v>5450</v>
      </c>
      <c r="BG310" s="13" t="s">
        <v>5451</v>
      </c>
      <c r="BH310" s="11" t="s">
        <v>203</v>
      </c>
      <c r="BI310" s="11" t="s">
        <v>203</v>
      </c>
      <c r="BJ310" s="11" t="b">
        <f t="shared" si="124"/>
        <v>1</v>
      </c>
      <c r="BK310" s="11" t="s">
        <v>10461</v>
      </c>
      <c r="BL310" s="11" t="s">
        <v>5452</v>
      </c>
      <c r="BM310" s="11" t="b">
        <f t="shared" si="125"/>
        <v>0</v>
      </c>
      <c r="BN310" s="11" t="s">
        <v>5453</v>
      </c>
      <c r="BO310" s="11" t="s">
        <v>10462</v>
      </c>
      <c r="BP310" s="11" t="s">
        <v>5454</v>
      </c>
      <c r="BQ310" s="11" t="b">
        <f t="shared" si="126"/>
        <v>0</v>
      </c>
      <c r="BR310" s="11" t="s">
        <v>254</v>
      </c>
      <c r="BS310" s="11" t="s">
        <v>254</v>
      </c>
      <c r="BT310" s="11" t="b">
        <f t="shared" si="127"/>
        <v>1</v>
      </c>
      <c r="BU310" s="12" t="s">
        <v>63</v>
      </c>
      <c r="BV310" s="12" t="s">
        <v>63</v>
      </c>
      <c r="BW310" s="12" t="b">
        <f t="shared" si="128"/>
        <v>1</v>
      </c>
      <c r="BX310" s="12" t="s">
        <v>63</v>
      </c>
      <c r="BY310" s="12" t="s">
        <v>63</v>
      </c>
      <c r="BZ310" s="12" t="s">
        <v>63</v>
      </c>
      <c r="CA310" s="12" t="b">
        <f t="shared" si="129"/>
        <v>1</v>
      </c>
      <c r="CB310" s="11" t="s">
        <v>254</v>
      </c>
      <c r="CC310" s="11" t="s">
        <v>254</v>
      </c>
      <c r="CD310" s="11" t="b">
        <f t="shared" si="130"/>
        <v>1</v>
      </c>
      <c r="CE310" s="12" t="s">
        <v>63</v>
      </c>
      <c r="CF310" s="12" t="s">
        <v>63</v>
      </c>
      <c r="CG310" s="12" t="b">
        <f t="shared" si="131"/>
        <v>1</v>
      </c>
      <c r="CH310" s="12" t="s">
        <v>63</v>
      </c>
      <c r="CI310" s="12" t="s">
        <v>63</v>
      </c>
      <c r="CJ310" s="12" t="s">
        <v>63</v>
      </c>
      <c r="CK310" s="12" t="b">
        <f t="shared" si="132"/>
        <v>1</v>
      </c>
      <c r="CL310" s="25"/>
      <c r="CM310" s="11" t="s">
        <v>67</v>
      </c>
      <c r="CN310" s="11" t="s">
        <v>2398</v>
      </c>
      <c r="CO310" s="11" t="b">
        <f t="shared" si="133"/>
        <v>0</v>
      </c>
      <c r="CP310" s="12" t="s">
        <v>63</v>
      </c>
      <c r="CQ310" s="12" t="s">
        <v>63</v>
      </c>
      <c r="CR310" s="12" t="b">
        <f t="shared" si="134"/>
        <v>1</v>
      </c>
      <c r="CS310" s="11" t="b">
        <v>0</v>
      </c>
      <c r="CT310" s="11" t="s">
        <v>280</v>
      </c>
      <c r="CU310" s="11" t="b">
        <f t="shared" si="135"/>
        <v>0</v>
      </c>
      <c r="CV310" s="12">
        <v>5000</v>
      </c>
      <c r="CW310" s="12" t="s">
        <v>63</v>
      </c>
      <c r="CX310" s="12" t="b">
        <f t="shared" si="136"/>
        <v>0</v>
      </c>
      <c r="CY310" s="25"/>
      <c r="CZ310" s="11" t="s">
        <v>71</v>
      </c>
      <c r="DA310" s="11" t="s">
        <v>71</v>
      </c>
      <c r="DB310" s="11" t="b">
        <f t="shared" si="137"/>
        <v>1</v>
      </c>
      <c r="DC310" s="11" t="s">
        <v>72</v>
      </c>
      <c r="DD310" s="12" t="s">
        <v>73</v>
      </c>
      <c r="DE310" s="12" t="s">
        <v>73</v>
      </c>
      <c r="DF310" s="13" t="b">
        <f t="shared" si="138"/>
        <v>1</v>
      </c>
      <c r="DG310" s="12" t="s">
        <v>73</v>
      </c>
      <c r="DH310" s="12" t="s">
        <v>73</v>
      </c>
      <c r="DI310" s="12" t="b">
        <f t="shared" si="139"/>
        <v>1</v>
      </c>
      <c r="DJ310" s="12" t="s">
        <v>73</v>
      </c>
      <c r="DK310" s="12" t="s">
        <v>73</v>
      </c>
      <c r="DL310" s="12" t="s">
        <v>73</v>
      </c>
      <c r="DM310" s="12" t="s">
        <v>73</v>
      </c>
      <c r="DN310" s="12" t="s">
        <v>73</v>
      </c>
      <c r="DO310" s="12" t="s">
        <v>73</v>
      </c>
      <c r="DP310" s="12" t="s">
        <v>73</v>
      </c>
      <c r="DQ310" s="12" t="s">
        <v>73</v>
      </c>
      <c r="DR310" s="12" t="s">
        <v>73</v>
      </c>
      <c r="DS310" s="12" t="s">
        <v>73</v>
      </c>
      <c r="DT310" s="12" t="s">
        <v>73</v>
      </c>
      <c r="DU310" s="25"/>
      <c r="DV310" s="11" t="s">
        <v>5455</v>
      </c>
      <c r="DW310" s="11" t="s">
        <v>9076</v>
      </c>
      <c r="DX310" s="13" t="s">
        <v>5456</v>
      </c>
      <c r="DY310" s="12" t="s">
        <v>9037</v>
      </c>
      <c r="DZ310" s="12" t="s">
        <v>9038</v>
      </c>
      <c r="EA310" s="14" t="s">
        <v>63</v>
      </c>
      <c r="EB310" s="14">
        <v>45612</v>
      </c>
      <c r="EC310" s="14">
        <v>45612</v>
      </c>
      <c r="ED310" s="14">
        <v>45612</v>
      </c>
      <c r="EE310" s="136" t="b">
        <f>Table4[[#This Row],[Laatst gewijzigd op]]=Table4[[#This Row],[LastModifiedOn21]]</f>
        <v>1</v>
      </c>
      <c r="EF310" s="97"/>
    </row>
    <row r="311" spans="1:136" s="10" customFormat="1" ht="12.75" customHeight="1">
      <c r="A311" s="96">
        <v>309</v>
      </c>
      <c r="B311" s="44" t="s">
        <v>5457</v>
      </c>
      <c r="C311" s="44" t="s">
        <v>5457</v>
      </c>
      <c r="D311" s="44" t="b">
        <f t="shared" si="112"/>
        <v>1</v>
      </c>
      <c r="E311" s="44" t="s">
        <v>5458</v>
      </c>
      <c r="F311" s="44" t="s">
        <v>5459</v>
      </c>
      <c r="G311" s="44" t="s">
        <v>5459</v>
      </c>
      <c r="H311" s="44" t="b">
        <f t="shared" si="113"/>
        <v>1</v>
      </c>
      <c r="I311" s="11" t="s">
        <v>5460</v>
      </c>
      <c r="J311" s="12">
        <v>790</v>
      </c>
      <c r="K311" s="12">
        <v>352</v>
      </c>
      <c r="L311" s="13" t="s">
        <v>5461</v>
      </c>
      <c r="M311" s="13" t="s">
        <v>8864</v>
      </c>
      <c r="N311" s="13" t="s">
        <v>8865</v>
      </c>
      <c r="O311" s="13" t="s">
        <v>5245</v>
      </c>
      <c r="P311" s="25"/>
      <c r="Q311" s="11" t="s">
        <v>545</v>
      </c>
      <c r="R311" s="11" t="s">
        <v>545</v>
      </c>
      <c r="S311" s="11" t="b">
        <f t="shared" si="114"/>
        <v>1</v>
      </c>
      <c r="T311" s="11" t="s">
        <v>1945</v>
      </c>
      <c r="U311" s="11" t="s">
        <v>547</v>
      </c>
      <c r="V311" s="11" t="s">
        <v>547</v>
      </c>
      <c r="W311" s="11" t="b">
        <f t="shared" si="115"/>
        <v>1</v>
      </c>
      <c r="X311" s="11" t="s">
        <v>9139</v>
      </c>
      <c r="Y311" s="11" t="s">
        <v>548</v>
      </c>
      <c r="Z311" s="11" t="b">
        <f t="shared" si="116"/>
        <v>0</v>
      </c>
      <c r="AA311" s="11" t="s">
        <v>549</v>
      </c>
      <c r="AB311" s="11" t="s">
        <v>5696</v>
      </c>
      <c r="AC311" s="11" t="s">
        <v>548</v>
      </c>
      <c r="AD311" s="11" t="b">
        <f t="shared" si="117"/>
        <v>0</v>
      </c>
      <c r="AE311" s="11" t="s">
        <v>2411</v>
      </c>
      <c r="AF311" s="11" t="s">
        <v>2411</v>
      </c>
      <c r="AG311" s="11" t="b">
        <f t="shared" si="118"/>
        <v>1</v>
      </c>
      <c r="AH311" s="11" t="s">
        <v>9177</v>
      </c>
      <c r="AI311" s="11" t="s">
        <v>9141</v>
      </c>
      <c r="AJ311" s="11" t="s">
        <v>9141</v>
      </c>
      <c r="AK311" s="11" t="b">
        <f t="shared" si="119"/>
        <v>1</v>
      </c>
      <c r="AL311" s="11" t="s">
        <v>9142</v>
      </c>
      <c r="AM311" s="11" t="s">
        <v>63</v>
      </c>
      <c r="AN311" s="11" t="b">
        <f t="shared" si="120"/>
        <v>0</v>
      </c>
      <c r="AO311" s="11" t="s">
        <v>9143</v>
      </c>
      <c r="AP311" s="11" t="s">
        <v>9144</v>
      </c>
      <c r="AQ311" s="11" t="s">
        <v>63</v>
      </c>
      <c r="AR311" s="11" t="b">
        <f t="shared" si="121"/>
        <v>0</v>
      </c>
      <c r="AS311" s="11" t="s">
        <v>62</v>
      </c>
      <c r="AT311" s="11"/>
      <c r="AU311" s="11"/>
      <c r="AV311" s="11"/>
      <c r="AW311" s="11"/>
      <c r="AX311" s="12" t="s">
        <v>61</v>
      </c>
      <c r="AY311" s="11" t="s">
        <v>9162</v>
      </c>
      <c r="AZ311" s="12" t="s">
        <v>664</v>
      </c>
      <c r="BA311" s="12" t="b">
        <f t="shared" si="122"/>
        <v>0</v>
      </c>
      <c r="BB311" s="12" t="s">
        <v>63</v>
      </c>
      <c r="BC311" s="11" t="s">
        <v>9163</v>
      </c>
      <c r="BD311" s="12" t="s">
        <v>628</v>
      </c>
      <c r="BE311" s="12" t="b">
        <f t="shared" si="123"/>
        <v>0</v>
      </c>
      <c r="BF311" s="13" t="s">
        <v>5462</v>
      </c>
      <c r="BG311" s="13" t="s">
        <v>5451</v>
      </c>
      <c r="BH311" s="11" t="s">
        <v>203</v>
      </c>
      <c r="BI311" s="11" t="s">
        <v>203</v>
      </c>
      <c r="BJ311" s="11" t="b">
        <f t="shared" si="124"/>
        <v>1</v>
      </c>
      <c r="BK311" s="11" t="s">
        <v>5463</v>
      </c>
      <c r="BL311" s="11" t="s">
        <v>5463</v>
      </c>
      <c r="BM311" s="11" t="b">
        <f t="shared" si="125"/>
        <v>1</v>
      </c>
      <c r="BN311" s="11" t="s">
        <v>5464</v>
      </c>
      <c r="BO311" s="11" t="s">
        <v>5465</v>
      </c>
      <c r="BP311" s="11" t="s">
        <v>5465</v>
      </c>
      <c r="BQ311" s="11" t="b">
        <f t="shared" si="126"/>
        <v>1</v>
      </c>
      <c r="BR311" s="11" t="s">
        <v>203</v>
      </c>
      <c r="BS311" s="11" t="s">
        <v>203</v>
      </c>
      <c r="BT311" s="11" t="b">
        <f t="shared" si="127"/>
        <v>1</v>
      </c>
      <c r="BU311" s="11" t="s">
        <v>5466</v>
      </c>
      <c r="BV311" s="12" t="s">
        <v>5466</v>
      </c>
      <c r="BW311" s="12" t="b">
        <f t="shared" si="128"/>
        <v>1</v>
      </c>
      <c r="BX311" s="11" t="s">
        <v>5464</v>
      </c>
      <c r="BY311" s="11" t="s">
        <v>5467</v>
      </c>
      <c r="BZ311" s="12" t="s">
        <v>5467</v>
      </c>
      <c r="CA311" s="12" t="b">
        <f t="shared" si="129"/>
        <v>1</v>
      </c>
      <c r="CB311" s="11" t="s">
        <v>203</v>
      </c>
      <c r="CC311" s="11" t="s">
        <v>203</v>
      </c>
      <c r="CD311" s="11" t="b">
        <f t="shared" si="130"/>
        <v>1</v>
      </c>
      <c r="CE311" s="11" t="s">
        <v>5468</v>
      </c>
      <c r="CF311" s="12" t="s">
        <v>5468</v>
      </c>
      <c r="CG311" s="12" t="b">
        <f t="shared" si="131"/>
        <v>1</v>
      </c>
      <c r="CH311" s="11" t="s">
        <v>5464</v>
      </c>
      <c r="CI311" s="11" t="s">
        <v>5467</v>
      </c>
      <c r="CJ311" s="12" t="s">
        <v>5467</v>
      </c>
      <c r="CK311" s="12" t="b">
        <f t="shared" si="132"/>
        <v>1</v>
      </c>
      <c r="CL311" s="25"/>
      <c r="CM311" s="11" t="s">
        <v>135</v>
      </c>
      <c r="CN311" s="11" t="s">
        <v>8917</v>
      </c>
      <c r="CO311" s="11" t="b">
        <f t="shared" si="133"/>
        <v>0</v>
      </c>
      <c r="CP311" s="11" t="s">
        <v>554</v>
      </c>
      <c r="CQ311" s="12" t="s">
        <v>555</v>
      </c>
      <c r="CR311" s="12" t="b">
        <f t="shared" si="134"/>
        <v>0</v>
      </c>
      <c r="CS311" s="11" t="b">
        <v>0</v>
      </c>
      <c r="CT311" s="11" t="s">
        <v>114</v>
      </c>
      <c r="CU311" s="11" t="b">
        <f t="shared" si="135"/>
        <v>1</v>
      </c>
      <c r="CV311" s="12" t="s">
        <v>63</v>
      </c>
      <c r="CW311" s="12" t="s">
        <v>63</v>
      </c>
      <c r="CX311" s="12" t="b">
        <f t="shared" si="136"/>
        <v>1</v>
      </c>
      <c r="CY311" s="25"/>
      <c r="CZ311" s="11" t="s">
        <v>71</v>
      </c>
      <c r="DA311" s="11" t="s">
        <v>71</v>
      </c>
      <c r="DB311" s="11" t="b">
        <f t="shared" si="137"/>
        <v>1</v>
      </c>
      <c r="DC311" s="11" t="s">
        <v>72</v>
      </c>
      <c r="DD311" s="12" t="s">
        <v>73</v>
      </c>
      <c r="DE311" s="12" t="s">
        <v>73</v>
      </c>
      <c r="DF311" s="13" t="b">
        <f t="shared" si="138"/>
        <v>1</v>
      </c>
      <c r="DG311" s="12" t="s">
        <v>73</v>
      </c>
      <c r="DH311" s="12" t="s">
        <v>73</v>
      </c>
      <c r="DI311" s="12" t="b">
        <f t="shared" si="139"/>
        <v>1</v>
      </c>
      <c r="DJ311" s="12" t="s">
        <v>73</v>
      </c>
      <c r="DK311" s="12" t="s">
        <v>73</v>
      </c>
      <c r="DL311" s="12" t="s">
        <v>73</v>
      </c>
      <c r="DM311" s="12" t="s">
        <v>73</v>
      </c>
      <c r="DN311" s="12" t="s">
        <v>73</v>
      </c>
      <c r="DO311" s="12" t="s">
        <v>73</v>
      </c>
      <c r="DP311" s="12" t="s">
        <v>73</v>
      </c>
      <c r="DQ311" s="12" t="s">
        <v>73</v>
      </c>
      <c r="DR311" s="12" t="s">
        <v>73</v>
      </c>
      <c r="DS311" s="12" t="s">
        <v>73</v>
      </c>
      <c r="DT311" s="12" t="s">
        <v>73</v>
      </c>
      <c r="DU311" s="25"/>
      <c r="DV311" s="11" t="s">
        <v>5469</v>
      </c>
      <c r="DW311" s="11" t="s">
        <v>9147</v>
      </c>
      <c r="DX311" s="13" t="s">
        <v>10463</v>
      </c>
      <c r="DY311" s="12" t="s">
        <v>9037</v>
      </c>
      <c r="DZ311" s="12" t="s">
        <v>9038</v>
      </c>
      <c r="EA311" s="14" t="s">
        <v>63</v>
      </c>
      <c r="EB311" s="14" t="s">
        <v>63</v>
      </c>
      <c r="EC311" s="14">
        <v>45346</v>
      </c>
      <c r="ED311" s="14">
        <v>45346</v>
      </c>
      <c r="EE311" s="136" t="b">
        <f>Table4[[#This Row],[Laatst gewijzigd op]]=Table4[[#This Row],[LastModifiedOn21]]</f>
        <v>1</v>
      </c>
      <c r="EF311" s="97"/>
    </row>
    <row r="312" spans="1:136" s="10" customFormat="1" ht="12.75" customHeight="1">
      <c r="A312" s="95">
        <v>310</v>
      </c>
      <c r="B312" s="70" t="s">
        <v>10464</v>
      </c>
      <c r="C312" s="70" t="s">
        <v>10464</v>
      </c>
      <c r="D312" s="44" t="b">
        <f t="shared" si="112"/>
        <v>1</v>
      </c>
      <c r="E312" s="70" t="s">
        <v>10465</v>
      </c>
      <c r="F312" s="70" t="s">
        <v>10466</v>
      </c>
      <c r="G312" s="70" t="s">
        <v>10466</v>
      </c>
      <c r="H312" s="44" t="b">
        <f t="shared" si="113"/>
        <v>1</v>
      </c>
      <c r="I312" s="71"/>
      <c r="J312" s="71"/>
      <c r="K312" s="71"/>
      <c r="L312" s="71"/>
      <c r="M312" s="71"/>
      <c r="N312" s="71"/>
      <c r="O312" s="71"/>
      <c r="P312" s="72"/>
      <c r="Q312" s="60"/>
      <c r="R312" s="60"/>
      <c r="S312" s="11" t="b">
        <f t="shared" si="114"/>
        <v>1</v>
      </c>
      <c r="T312" s="71"/>
      <c r="U312" s="71"/>
      <c r="V312" s="71"/>
      <c r="W312" s="11" t="b">
        <f t="shared" si="115"/>
        <v>1</v>
      </c>
      <c r="X312" s="71"/>
      <c r="Y312" s="71"/>
      <c r="Z312" s="11" t="b">
        <f t="shared" si="116"/>
        <v>1</v>
      </c>
      <c r="AA312" s="71"/>
      <c r="AB312" s="71"/>
      <c r="AC312" s="71"/>
      <c r="AD312" s="11" t="b">
        <f t="shared" si="117"/>
        <v>1</v>
      </c>
      <c r="AE312" s="71"/>
      <c r="AF312" s="71"/>
      <c r="AG312" s="11" t="b">
        <f t="shared" si="118"/>
        <v>1</v>
      </c>
      <c r="AH312" s="71"/>
      <c r="AI312" s="71"/>
      <c r="AJ312" s="71"/>
      <c r="AK312" s="11" t="b">
        <f t="shared" si="119"/>
        <v>1</v>
      </c>
      <c r="AL312" s="71"/>
      <c r="AM312" s="71"/>
      <c r="AN312" s="11" t="b">
        <f t="shared" si="120"/>
        <v>1</v>
      </c>
      <c r="AO312" s="71"/>
      <c r="AP312" s="71"/>
      <c r="AQ312" s="71"/>
      <c r="AR312" s="11" t="b">
        <f t="shared" si="121"/>
        <v>1</v>
      </c>
      <c r="AS312" s="71"/>
      <c r="AT312" s="71"/>
      <c r="AU312" s="71"/>
      <c r="AV312" s="71"/>
      <c r="AW312" s="71"/>
      <c r="AX312" s="71"/>
      <c r="AY312" s="71"/>
      <c r="AZ312" s="71"/>
      <c r="BA312" s="12" t="b">
        <f t="shared" si="122"/>
        <v>1</v>
      </c>
      <c r="BB312" s="71"/>
      <c r="BC312" s="71"/>
      <c r="BD312" s="71"/>
      <c r="BE312" s="12" t="b">
        <f t="shared" si="123"/>
        <v>1</v>
      </c>
      <c r="BF312" s="71"/>
      <c r="BG312" s="71"/>
      <c r="BH312" s="71"/>
      <c r="BI312" s="71"/>
      <c r="BJ312" s="11" t="b">
        <f t="shared" si="124"/>
        <v>1</v>
      </c>
      <c r="BK312" s="71"/>
      <c r="BL312" s="71"/>
      <c r="BM312" s="11" t="b">
        <f t="shared" si="125"/>
        <v>1</v>
      </c>
      <c r="BN312" s="71"/>
      <c r="BO312" s="71"/>
      <c r="BP312" s="71"/>
      <c r="BQ312" s="11" t="b">
        <f t="shared" si="126"/>
        <v>1</v>
      </c>
      <c r="BR312" s="71"/>
      <c r="BS312" s="71"/>
      <c r="BT312" s="11" t="b">
        <f t="shared" si="127"/>
        <v>1</v>
      </c>
      <c r="BU312" s="71"/>
      <c r="BV312" s="71"/>
      <c r="BW312" s="12" t="b">
        <f t="shared" si="128"/>
        <v>1</v>
      </c>
      <c r="BX312" s="71"/>
      <c r="BY312" s="71"/>
      <c r="BZ312" s="71"/>
      <c r="CA312" s="12" t="b">
        <f t="shared" si="129"/>
        <v>1</v>
      </c>
      <c r="CB312" s="71"/>
      <c r="CC312" s="71"/>
      <c r="CD312" s="11" t="b">
        <f t="shared" si="130"/>
        <v>1</v>
      </c>
      <c r="CE312" s="71"/>
      <c r="CF312" s="71"/>
      <c r="CG312" s="12" t="b">
        <f t="shared" si="131"/>
        <v>1</v>
      </c>
      <c r="CH312" s="60"/>
      <c r="CI312" s="71"/>
      <c r="CJ312" s="71"/>
      <c r="CK312" s="12" t="b">
        <f t="shared" si="132"/>
        <v>1</v>
      </c>
      <c r="CL312" s="72"/>
      <c r="CM312" s="60"/>
      <c r="CN312" s="60"/>
      <c r="CO312" s="11" t="b">
        <f t="shared" si="133"/>
        <v>1</v>
      </c>
      <c r="CP312" s="60"/>
      <c r="CQ312" s="60"/>
      <c r="CR312" s="12" t="b">
        <f t="shared" si="134"/>
        <v>1</v>
      </c>
      <c r="CS312" s="60"/>
      <c r="CT312" s="60"/>
      <c r="CU312" s="11" t="b">
        <f t="shared" si="135"/>
        <v>1</v>
      </c>
      <c r="CV312" s="61"/>
      <c r="CW312" s="61"/>
      <c r="CX312" s="12" t="b">
        <f t="shared" si="136"/>
        <v>1</v>
      </c>
      <c r="CY312" s="73"/>
      <c r="CZ312" s="60"/>
      <c r="DA312" s="60"/>
      <c r="DB312" s="11" t="b">
        <f t="shared" si="137"/>
        <v>1</v>
      </c>
      <c r="DC312" s="60"/>
      <c r="DD312" s="60"/>
      <c r="DE312" s="60"/>
      <c r="DF312" s="13" t="b">
        <f t="shared" si="138"/>
        <v>1</v>
      </c>
      <c r="DG312" s="60"/>
      <c r="DH312" s="60"/>
      <c r="DI312" s="12" t="b">
        <f t="shared" si="139"/>
        <v>1</v>
      </c>
      <c r="DJ312" s="60"/>
      <c r="DK312" s="60"/>
      <c r="DL312" s="60"/>
      <c r="DM312" s="60"/>
      <c r="DN312" s="60"/>
      <c r="DO312" s="60"/>
      <c r="DP312" s="60"/>
      <c r="DQ312" s="60"/>
      <c r="DR312" s="60"/>
      <c r="DS312" s="60"/>
      <c r="DT312" s="60"/>
      <c r="DU312" s="74"/>
      <c r="DV312" s="60"/>
      <c r="DW312" s="60"/>
      <c r="DX312" s="60"/>
      <c r="DY312" s="61"/>
      <c r="DZ312" s="61"/>
      <c r="EA312" s="62"/>
      <c r="EB312" s="62"/>
      <c r="EC312" s="62" t="e">
        <v>#N/A</v>
      </c>
      <c r="ED312" s="62" t="e">
        <v>#N/A</v>
      </c>
      <c r="EE312" s="138" t="e">
        <f>Table4[[#This Row],[Laatst gewijzigd op]]=Table4[[#This Row],[LastModifiedOn21]]</f>
        <v>#N/A</v>
      </c>
      <c r="EF312" s="97"/>
    </row>
    <row r="313" spans="1:136" s="15" customFormat="1" ht="12.75" customHeight="1">
      <c r="A313" s="96">
        <v>311</v>
      </c>
      <c r="B313" s="44" t="s">
        <v>5471</v>
      </c>
      <c r="C313" s="44" t="s">
        <v>5471</v>
      </c>
      <c r="D313" s="44" t="b">
        <f t="shared" si="112"/>
        <v>1</v>
      </c>
      <c r="E313" s="44" t="s">
        <v>5472</v>
      </c>
      <c r="F313" s="44" t="s">
        <v>5473</v>
      </c>
      <c r="G313" s="44" t="s">
        <v>5473</v>
      </c>
      <c r="H313" s="44" t="b">
        <f t="shared" si="113"/>
        <v>1</v>
      </c>
      <c r="I313" s="11" t="s">
        <v>5474</v>
      </c>
      <c r="J313" s="12">
        <v>2312</v>
      </c>
      <c r="K313" s="12">
        <v>1837</v>
      </c>
      <c r="L313" s="13" t="s">
        <v>5475</v>
      </c>
      <c r="M313" s="13" t="s">
        <v>8868</v>
      </c>
      <c r="N313" s="13" t="s">
        <v>8869</v>
      </c>
      <c r="O313" s="13" t="s">
        <v>3642</v>
      </c>
      <c r="P313" s="25"/>
      <c r="Q313" s="11" t="s">
        <v>10467</v>
      </c>
      <c r="R313" s="11" t="s">
        <v>10467</v>
      </c>
      <c r="S313" s="11" t="b">
        <f t="shared" si="114"/>
        <v>1</v>
      </c>
      <c r="T313" s="11" t="s">
        <v>10468</v>
      </c>
      <c r="U313" s="11" t="s">
        <v>10469</v>
      </c>
      <c r="V313" s="11" t="s">
        <v>10469</v>
      </c>
      <c r="W313" s="11" t="b">
        <f t="shared" si="115"/>
        <v>1</v>
      </c>
      <c r="X313" s="11" t="s">
        <v>5477</v>
      </c>
      <c r="Y313" s="11" t="s">
        <v>5477</v>
      </c>
      <c r="Z313" s="11" t="b">
        <f t="shared" si="116"/>
        <v>1</v>
      </c>
      <c r="AA313" s="11" t="s">
        <v>5478</v>
      </c>
      <c r="AB313" s="11" t="s">
        <v>5477</v>
      </c>
      <c r="AC313" s="11" t="s">
        <v>5477</v>
      </c>
      <c r="AD313" s="11" t="b">
        <f t="shared" si="117"/>
        <v>1</v>
      </c>
      <c r="AE313" s="16" t="s">
        <v>10470</v>
      </c>
      <c r="AF313" s="11" t="s">
        <v>10471</v>
      </c>
      <c r="AG313" s="11" t="b">
        <f t="shared" si="118"/>
        <v>0</v>
      </c>
      <c r="AH313" s="16" t="s">
        <v>10472</v>
      </c>
      <c r="AI313" s="11" t="s">
        <v>10473</v>
      </c>
      <c r="AJ313" s="11" t="s">
        <v>10474</v>
      </c>
      <c r="AK313" s="11" t="b">
        <f t="shared" si="119"/>
        <v>0</v>
      </c>
      <c r="AL313" s="16" t="s">
        <v>10475</v>
      </c>
      <c r="AM313" s="11" t="s">
        <v>10476</v>
      </c>
      <c r="AN313" s="11" t="b">
        <f t="shared" si="120"/>
        <v>0</v>
      </c>
      <c r="AO313" s="16" t="s">
        <v>10477</v>
      </c>
      <c r="AP313" s="16" t="s">
        <v>10478</v>
      </c>
      <c r="AQ313" s="11" t="s">
        <v>5480</v>
      </c>
      <c r="AR313" s="11" t="b">
        <f t="shared" si="121"/>
        <v>0</v>
      </c>
      <c r="AS313" s="11" t="s">
        <v>62</v>
      </c>
      <c r="AT313" s="11"/>
      <c r="AU313" s="11"/>
      <c r="AV313" s="11"/>
      <c r="AW313" s="11"/>
      <c r="AX313" s="12" t="s">
        <v>62</v>
      </c>
      <c r="AY313" s="11" t="s">
        <v>10479</v>
      </c>
      <c r="AZ313" s="12" t="s">
        <v>111</v>
      </c>
      <c r="BA313" s="12" t="b">
        <f t="shared" si="122"/>
        <v>0</v>
      </c>
      <c r="BB313" s="12" t="s">
        <v>63</v>
      </c>
      <c r="BC313" s="11" t="s">
        <v>10480</v>
      </c>
      <c r="BD313" s="12" t="s">
        <v>628</v>
      </c>
      <c r="BE313" s="12" t="b">
        <f t="shared" si="123"/>
        <v>0</v>
      </c>
      <c r="BF313" s="13" t="s">
        <v>10481</v>
      </c>
      <c r="BG313" s="13" t="s">
        <v>10482</v>
      </c>
      <c r="BH313" s="16" t="s">
        <v>203</v>
      </c>
      <c r="BI313" s="11" t="s">
        <v>203</v>
      </c>
      <c r="BJ313" s="11" t="b">
        <f t="shared" si="124"/>
        <v>1</v>
      </c>
      <c r="BK313" s="16" t="s">
        <v>10483</v>
      </c>
      <c r="BL313" s="11" t="s">
        <v>10483</v>
      </c>
      <c r="BM313" s="11" t="b">
        <f t="shared" si="125"/>
        <v>1</v>
      </c>
      <c r="BN313" s="16" t="s">
        <v>10484</v>
      </c>
      <c r="BO313" s="16" t="s">
        <v>10485</v>
      </c>
      <c r="BP313" s="11" t="s">
        <v>10485</v>
      </c>
      <c r="BQ313" s="11" t="b">
        <f t="shared" si="126"/>
        <v>1</v>
      </c>
      <c r="BR313" s="16" t="s">
        <v>254</v>
      </c>
      <c r="BS313" s="11" t="s">
        <v>254</v>
      </c>
      <c r="BT313" s="11" t="b">
        <f t="shared" si="127"/>
        <v>1</v>
      </c>
      <c r="BU313" s="19" t="s">
        <v>63</v>
      </c>
      <c r="BV313" s="12" t="s">
        <v>63</v>
      </c>
      <c r="BW313" s="12" t="b">
        <f t="shared" si="128"/>
        <v>1</v>
      </c>
      <c r="BX313" s="19" t="s">
        <v>63</v>
      </c>
      <c r="BY313" s="19" t="s">
        <v>63</v>
      </c>
      <c r="BZ313" s="12" t="s">
        <v>63</v>
      </c>
      <c r="CA313" s="12" t="b">
        <f t="shared" si="129"/>
        <v>1</v>
      </c>
      <c r="CB313" s="16" t="s">
        <v>254</v>
      </c>
      <c r="CC313" s="11" t="s">
        <v>254</v>
      </c>
      <c r="CD313" s="11" t="b">
        <f t="shared" si="130"/>
        <v>1</v>
      </c>
      <c r="CE313" s="19" t="s">
        <v>63</v>
      </c>
      <c r="CF313" s="12" t="s">
        <v>63</v>
      </c>
      <c r="CG313" s="12" t="b">
        <f t="shared" si="131"/>
        <v>1</v>
      </c>
      <c r="CH313" s="19" t="s">
        <v>63</v>
      </c>
      <c r="CI313" s="19" t="s">
        <v>63</v>
      </c>
      <c r="CJ313" s="12" t="s">
        <v>63</v>
      </c>
      <c r="CK313" s="12" t="b">
        <f t="shared" si="132"/>
        <v>1</v>
      </c>
      <c r="CL313" s="25"/>
      <c r="CM313" s="11" t="s">
        <v>135</v>
      </c>
      <c r="CN313" s="11" t="s">
        <v>8917</v>
      </c>
      <c r="CO313" s="11" t="b">
        <f t="shared" si="133"/>
        <v>0</v>
      </c>
      <c r="CP313" s="11" t="s">
        <v>5483</v>
      </c>
      <c r="CQ313" s="12" t="s">
        <v>5484</v>
      </c>
      <c r="CR313" s="12" t="b">
        <f t="shared" si="134"/>
        <v>0</v>
      </c>
      <c r="CS313" s="11" t="b">
        <v>1</v>
      </c>
      <c r="CT313" s="11" t="s">
        <v>280</v>
      </c>
      <c r="CU313" s="11" t="b">
        <f t="shared" si="135"/>
        <v>1</v>
      </c>
      <c r="CV313" s="12" t="s">
        <v>63</v>
      </c>
      <c r="CW313" s="12" t="s">
        <v>63</v>
      </c>
      <c r="CX313" s="12" t="b">
        <f t="shared" si="136"/>
        <v>1</v>
      </c>
      <c r="CY313" s="25"/>
      <c r="CZ313" s="11" t="s">
        <v>409</v>
      </c>
      <c r="DA313" s="11" t="s">
        <v>410</v>
      </c>
      <c r="DB313" s="11" t="b">
        <f t="shared" si="137"/>
        <v>0</v>
      </c>
      <c r="DC313" s="11" t="s">
        <v>72</v>
      </c>
      <c r="DD313" s="12" t="s">
        <v>73</v>
      </c>
      <c r="DE313" s="12" t="s">
        <v>73</v>
      </c>
      <c r="DF313" s="13" t="b">
        <f t="shared" si="138"/>
        <v>1</v>
      </c>
      <c r="DG313" s="12" t="s">
        <v>73</v>
      </c>
      <c r="DH313" s="12" t="s">
        <v>73</v>
      </c>
      <c r="DI313" s="12" t="b">
        <f t="shared" si="139"/>
        <v>1</v>
      </c>
      <c r="DJ313" s="12" t="s">
        <v>73</v>
      </c>
      <c r="DK313" s="12" t="s">
        <v>73</v>
      </c>
      <c r="DL313" s="12" t="s">
        <v>73</v>
      </c>
      <c r="DM313" s="12" t="s">
        <v>73</v>
      </c>
      <c r="DN313" s="12" t="s">
        <v>73</v>
      </c>
      <c r="DO313" s="12" t="s">
        <v>73</v>
      </c>
      <c r="DP313" s="12" t="s">
        <v>73</v>
      </c>
      <c r="DQ313" s="12" t="s">
        <v>73</v>
      </c>
      <c r="DR313" s="12" t="s">
        <v>73</v>
      </c>
      <c r="DS313" s="12" t="s">
        <v>213</v>
      </c>
      <c r="DT313" s="12" t="s">
        <v>73</v>
      </c>
      <c r="DU313" s="25"/>
      <c r="DV313" s="11" t="s">
        <v>5485</v>
      </c>
      <c r="DW313" s="11" t="s">
        <v>5486</v>
      </c>
      <c r="DX313" s="13" t="s">
        <v>5486</v>
      </c>
      <c r="DY313" s="12" t="s">
        <v>9037</v>
      </c>
      <c r="DZ313" s="12" t="s">
        <v>9038</v>
      </c>
      <c r="EA313" s="14" t="s">
        <v>63</v>
      </c>
      <c r="EB313" s="14">
        <v>45157</v>
      </c>
      <c r="EC313" s="14">
        <v>45710</v>
      </c>
      <c r="ED313" s="14">
        <v>45710</v>
      </c>
      <c r="EE313" s="136" t="b">
        <f>Table4[[#This Row],[Laatst gewijzigd op]]=Table4[[#This Row],[LastModifiedOn21]]</f>
        <v>1</v>
      </c>
      <c r="EF313" s="97"/>
    </row>
    <row r="314" spans="1:136" s="15" customFormat="1" ht="12.75" customHeight="1">
      <c r="A314" s="96">
        <v>312</v>
      </c>
      <c r="B314" s="44" t="s">
        <v>5488</v>
      </c>
      <c r="C314" s="44" t="s">
        <v>5488</v>
      </c>
      <c r="D314" s="44" t="b">
        <f t="shared" si="112"/>
        <v>1</v>
      </c>
      <c r="E314" s="44" t="s">
        <v>5489</v>
      </c>
      <c r="F314" s="44" t="s">
        <v>5490</v>
      </c>
      <c r="G314" s="44" t="s">
        <v>5491</v>
      </c>
      <c r="H314" s="44" t="b">
        <f t="shared" si="113"/>
        <v>0</v>
      </c>
      <c r="I314" s="11" t="s">
        <v>5492</v>
      </c>
      <c r="J314" s="12">
        <v>2318</v>
      </c>
      <c r="K314" s="12">
        <v>4205</v>
      </c>
      <c r="L314" s="11" t="s">
        <v>5493</v>
      </c>
      <c r="M314" s="13" t="s">
        <v>8868</v>
      </c>
      <c r="N314" s="13" t="s">
        <v>8869</v>
      </c>
      <c r="O314" s="13" t="s">
        <v>3642</v>
      </c>
      <c r="P314" s="25"/>
      <c r="Q314" s="11" t="s">
        <v>5494</v>
      </c>
      <c r="R314" s="11" t="s">
        <v>5494</v>
      </c>
      <c r="S314" s="11" t="b">
        <f t="shared" si="114"/>
        <v>1</v>
      </c>
      <c r="T314" s="11" t="s">
        <v>5495</v>
      </c>
      <c r="U314" s="11" t="s">
        <v>5496</v>
      </c>
      <c r="V314" s="11" t="s">
        <v>5496</v>
      </c>
      <c r="W314" s="11" t="b">
        <f t="shared" si="115"/>
        <v>1</v>
      </c>
      <c r="X314" s="11" t="s">
        <v>5497</v>
      </c>
      <c r="Y314" s="11" t="s">
        <v>63</v>
      </c>
      <c r="Z314" s="11" t="b">
        <f t="shared" si="116"/>
        <v>0</v>
      </c>
      <c r="AA314" s="11" t="s">
        <v>5498</v>
      </c>
      <c r="AB314" s="11" t="s">
        <v>5497</v>
      </c>
      <c r="AC314" s="11" t="s">
        <v>5499</v>
      </c>
      <c r="AD314" s="11" t="b">
        <f t="shared" si="117"/>
        <v>0</v>
      </c>
      <c r="AE314" s="16" t="s">
        <v>5500</v>
      </c>
      <c r="AF314" s="11" t="s">
        <v>5501</v>
      </c>
      <c r="AG314" s="11" t="b">
        <f t="shared" si="118"/>
        <v>0</v>
      </c>
      <c r="AH314" s="16" t="s">
        <v>5502</v>
      </c>
      <c r="AI314" s="11" t="s">
        <v>5503</v>
      </c>
      <c r="AJ314" s="11" t="s">
        <v>5504</v>
      </c>
      <c r="AK314" s="11" t="b">
        <f t="shared" si="119"/>
        <v>0</v>
      </c>
      <c r="AL314" s="24" t="s">
        <v>5505</v>
      </c>
      <c r="AM314" s="11" t="s">
        <v>10486</v>
      </c>
      <c r="AN314" s="11" t="b">
        <f t="shared" si="120"/>
        <v>0</v>
      </c>
      <c r="AO314" s="24" t="s">
        <v>5506</v>
      </c>
      <c r="AP314" s="24" t="s">
        <v>5507</v>
      </c>
      <c r="AQ314" s="11" t="s">
        <v>10487</v>
      </c>
      <c r="AR314" s="11" t="b">
        <f t="shared" si="121"/>
        <v>0</v>
      </c>
      <c r="AS314" s="11" t="s">
        <v>62</v>
      </c>
      <c r="AT314" s="11"/>
      <c r="AU314" s="11"/>
      <c r="AV314" s="11"/>
      <c r="AW314" s="11"/>
      <c r="AX314" s="12" t="s">
        <v>62</v>
      </c>
      <c r="AY314" s="11" t="s">
        <v>10488</v>
      </c>
      <c r="AZ314" s="12" t="s">
        <v>158</v>
      </c>
      <c r="BA314" s="12" t="b">
        <f t="shared" si="122"/>
        <v>0</v>
      </c>
      <c r="BB314" s="12" t="s">
        <v>63</v>
      </c>
      <c r="BC314" s="11" t="s">
        <v>10489</v>
      </c>
      <c r="BD314" s="12" t="s">
        <v>63</v>
      </c>
      <c r="BE314" s="12" t="b">
        <f t="shared" si="123"/>
        <v>0</v>
      </c>
      <c r="BF314" s="13" t="s">
        <v>5508</v>
      </c>
      <c r="BG314" s="13" t="s">
        <v>63</v>
      </c>
      <c r="BH314" s="16" t="s">
        <v>203</v>
      </c>
      <c r="BI314" s="11" t="s">
        <v>203</v>
      </c>
      <c r="BJ314" s="11" t="b">
        <f t="shared" si="124"/>
        <v>1</v>
      </c>
      <c r="BK314" s="16" t="s">
        <v>5509</v>
      </c>
      <c r="BL314" s="11" t="s">
        <v>10490</v>
      </c>
      <c r="BM314" s="11" t="b">
        <f t="shared" si="125"/>
        <v>0</v>
      </c>
      <c r="BN314" s="16" t="s">
        <v>5510</v>
      </c>
      <c r="BO314" s="16" t="s">
        <v>5511</v>
      </c>
      <c r="BP314" s="11" t="s">
        <v>5511</v>
      </c>
      <c r="BQ314" s="11" t="b">
        <f t="shared" si="126"/>
        <v>1</v>
      </c>
      <c r="BR314" s="16" t="s">
        <v>254</v>
      </c>
      <c r="BS314" s="11" t="s">
        <v>254</v>
      </c>
      <c r="BT314" s="11" t="b">
        <f t="shared" si="127"/>
        <v>1</v>
      </c>
      <c r="BU314" s="19" t="s">
        <v>63</v>
      </c>
      <c r="BV314" s="12" t="s">
        <v>63</v>
      </c>
      <c r="BW314" s="12" t="b">
        <f t="shared" si="128"/>
        <v>1</v>
      </c>
      <c r="BX314" s="19" t="s">
        <v>63</v>
      </c>
      <c r="BY314" s="19" t="s">
        <v>63</v>
      </c>
      <c r="BZ314" s="12" t="s">
        <v>63</v>
      </c>
      <c r="CA314" s="12" t="b">
        <f t="shared" si="129"/>
        <v>1</v>
      </c>
      <c r="CB314" s="16" t="s">
        <v>254</v>
      </c>
      <c r="CC314" s="11" t="s">
        <v>254</v>
      </c>
      <c r="CD314" s="11" t="b">
        <f t="shared" si="130"/>
        <v>1</v>
      </c>
      <c r="CE314" s="19" t="s">
        <v>63</v>
      </c>
      <c r="CF314" s="12" t="s">
        <v>63</v>
      </c>
      <c r="CG314" s="12" t="b">
        <f t="shared" si="131"/>
        <v>1</v>
      </c>
      <c r="CH314" s="19" t="s">
        <v>63</v>
      </c>
      <c r="CI314" s="19" t="s">
        <v>63</v>
      </c>
      <c r="CJ314" s="12" t="s">
        <v>63</v>
      </c>
      <c r="CK314" s="12" t="b">
        <f t="shared" si="132"/>
        <v>1</v>
      </c>
      <c r="CL314" s="25"/>
      <c r="CM314" s="11" t="s">
        <v>135</v>
      </c>
      <c r="CN314" s="11" t="s">
        <v>67</v>
      </c>
      <c r="CO314" s="11" t="b">
        <f t="shared" si="133"/>
        <v>0</v>
      </c>
      <c r="CP314" s="11" t="s">
        <v>10491</v>
      </c>
      <c r="CQ314" s="12" t="s">
        <v>63</v>
      </c>
      <c r="CR314" s="12" t="b">
        <f t="shared" si="134"/>
        <v>0</v>
      </c>
      <c r="CS314" s="11" t="b">
        <v>1</v>
      </c>
      <c r="CT314" s="11" t="s">
        <v>280</v>
      </c>
      <c r="CU314" s="11" t="b">
        <f t="shared" si="135"/>
        <v>1</v>
      </c>
      <c r="CV314" s="12" t="s">
        <v>93</v>
      </c>
      <c r="CW314" s="12" t="s">
        <v>93</v>
      </c>
      <c r="CX314" s="12" t="b">
        <f t="shared" si="136"/>
        <v>1</v>
      </c>
      <c r="CY314" s="25"/>
      <c r="CZ314" s="11" t="s">
        <v>211</v>
      </c>
      <c r="DA314" s="11" t="s">
        <v>211</v>
      </c>
      <c r="DB314" s="11" t="b">
        <f t="shared" si="137"/>
        <v>1</v>
      </c>
      <c r="DC314" s="11" t="s">
        <v>72</v>
      </c>
      <c r="DD314" s="12" t="s">
        <v>73</v>
      </c>
      <c r="DE314" s="12" t="s">
        <v>73</v>
      </c>
      <c r="DF314" s="13" t="b">
        <f t="shared" si="138"/>
        <v>1</v>
      </c>
      <c r="DG314" s="12" t="s">
        <v>73</v>
      </c>
      <c r="DH314" s="12" t="s">
        <v>73</v>
      </c>
      <c r="DI314" s="12" t="b">
        <f t="shared" si="139"/>
        <v>1</v>
      </c>
      <c r="DJ314" s="12" t="s">
        <v>73</v>
      </c>
      <c r="DK314" s="12" t="s">
        <v>73</v>
      </c>
      <c r="DL314" s="12" t="s">
        <v>73</v>
      </c>
      <c r="DM314" s="12" t="s">
        <v>73</v>
      </c>
      <c r="DN314" s="12" t="s">
        <v>73</v>
      </c>
      <c r="DO314" s="12" t="s">
        <v>73</v>
      </c>
      <c r="DP314" s="12" t="s">
        <v>73</v>
      </c>
      <c r="DQ314" s="12" t="s">
        <v>73</v>
      </c>
      <c r="DR314" s="12" t="s">
        <v>73</v>
      </c>
      <c r="DS314" s="12" t="s">
        <v>73</v>
      </c>
      <c r="DT314" s="12" t="s">
        <v>73</v>
      </c>
      <c r="DU314" s="25"/>
      <c r="DV314" s="11" t="s">
        <v>5512</v>
      </c>
      <c r="DW314" s="11" t="s">
        <v>10492</v>
      </c>
      <c r="DX314" s="13" t="s">
        <v>10492</v>
      </c>
      <c r="DY314" s="12" t="s">
        <v>9037</v>
      </c>
      <c r="DZ314" s="12" t="s">
        <v>9038</v>
      </c>
      <c r="EA314" s="14" t="s">
        <v>63</v>
      </c>
      <c r="EB314" s="14">
        <v>45521</v>
      </c>
      <c r="EC314" s="14">
        <v>45346</v>
      </c>
      <c r="ED314" s="14">
        <v>45346</v>
      </c>
      <c r="EE314" s="136" t="b">
        <f>Table4[[#This Row],[Laatst gewijzigd op]]=Table4[[#This Row],[LastModifiedOn21]]</f>
        <v>1</v>
      </c>
      <c r="EF314" s="97"/>
    </row>
    <row r="315" spans="1:136" s="15" customFormat="1" ht="12.75" customHeight="1">
      <c r="A315" s="96">
        <v>313</v>
      </c>
      <c r="B315" s="44" t="s">
        <v>5514</v>
      </c>
      <c r="C315" s="44" t="s">
        <v>5514</v>
      </c>
      <c r="D315" s="44" t="b">
        <f t="shared" si="112"/>
        <v>1</v>
      </c>
      <c r="E315" s="44" t="s">
        <v>10493</v>
      </c>
      <c r="F315" s="44" t="s">
        <v>10494</v>
      </c>
      <c r="G315" s="44" t="s">
        <v>5515</v>
      </c>
      <c r="H315" s="44" t="b">
        <f t="shared" si="113"/>
        <v>1</v>
      </c>
      <c r="I315" s="11" t="s">
        <v>10495</v>
      </c>
      <c r="J315" s="12">
        <v>7233</v>
      </c>
      <c r="K315" s="12">
        <v>5318</v>
      </c>
      <c r="L315" s="13" t="s">
        <v>5517</v>
      </c>
      <c r="M315" s="13" t="s">
        <v>8868</v>
      </c>
      <c r="N315" s="13" t="s">
        <v>8869</v>
      </c>
      <c r="O315" s="13" t="s">
        <v>3642</v>
      </c>
      <c r="P315" s="25"/>
      <c r="Q315" s="11" t="s">
        <v>10496</v>
      </c>
      <c r="R315" s="11" t="s">
        <v>10497</v>
      </c>
      <c r="S315" s="11" t="b">
        <f t="shared" si="114"/>
        <v>0</v>
      </c>
      <c r="T315" s="11" t="s">
        <v>10498</v>
      </c>
      <c r="U315" s="11" t="s">
        <v>10499</v>
      </c>
      <c r="V315" s="11" t="s">
        <v>10500</v>
      </c>
      <c r="W315" s="11" t="b">
        <f t="shared" si="115"/>
        <v>0</v>
      </c>
      <c r="X315" s="23" t="s">
        <v>5519</v>
      </c>
      <c r="Y315" s="11" t="s">
        <v>5519</v>
      </c>
      <c r="Z315" s="11" t="b">
        <f t="shared" si="116"/>
        <v>1</v>
      </c>
      <c r="AA315" s="23" t="s">
        <v>5519</v>
      </c>
      <c r="AB315" s="23" t="s">
        <v>5519</v>
      </c>
      <c r="AC315" s="11" t="s">
        <v>5519</v>
      </c>
      <c r="AD315" s="11" t="b">
        <f t="shared" si="117"/>
        <v>1</v>
      </c>
      <c r="AE315" s="16" t="s">
        <v>10501</v>
      </c>
      <c r="AF315" s="11" t="s">
        <v>10501</v>
      </c>
      <c r="AG315" s="11" t="b">
        <f t="shared" si="118"/>
        <v>1</v>
      </c>
      <c r="AH315" s="16" t="s">
        <v>10502</v>
      </c>
      <c r="AI315" s="11" t="s">
        <v>10503</v>
      </c>
      <c r="AJ315" s="11" t="s">
        <v>10504</v>
      </c>
      <c r="AK315" s="11" t="b">
        <f t="shared" si="119"/>
        <v>0</v>
      </c>
      <c r="AL315" s="16" t="s">
        <v>10505</v>
      </c>
      <c r="AM315" s="11" t="s">
        <v>10506</v>
      </c>
      <c r="AN315" s="11" t="b">
        <f t="shared" si="120"/>
        <v>0</v>
      </c>
      <c r="AO315" s="24" t="s">
        <v>10507</v>
      </c>
      <c r="AP315" s="16" t="s">
        <v>10508</v>
      </c>
      <c r="AQ315" s="11" t="s">
        <v>10509</v>
      </c>
      <c r="AR315" s="11" t="b">
        <f t="shared" si="121"/>
        <v>0</v>
      </c>
      <c r="AS315" s="11" t="s">
        <v>62</v>
      </c>
      <c r="AT315" s="11"/>
      <c r="AU315" s="11"/>
      <c r="AV315" s="11"/>
      <c r="AW315" s="12"/>
      <c r="AX315" s="12" t="s">
        <v>62</v>
      </c>
      <c r="AY315" s="12" t="s">
        <v>63</v>
      </c>
      <c r="AZ315" s="12" t="s">
        <v>63</v>
      </c>
      <c r="BA315" s="12" t="b">
        <f t="shared" si="122"/>
        <v>1</v>
      </c>
      <c r="BB315" s="12" t="s">
        <v>63</v>
      </c>
      <c r="BC315" s="12" t="s">
        <v>63</v>
      </c>
      <c r="BD315" s="12" t="s">
        <v>63</v>
      </c>
      <c r="BE315" s="12" t="b">
        <f t="shared" si="123"/>
        <v>1</v>
      </c>
      <c r="BF315" s="13" t="s">
        <v>5522</v>
      </c>
      <c r="BG315" s="13" t="s">
        <v>5523</v>
      </c>
      <c r="BH315" s="16" t="s">
        <v>203</v>
      </c>
      <c r="BI315" s="11" t="s">
        <v>203</v>
      </c>
      <c r="BJ315" s="11" t="b">
        <f t="shared" si="124"/>
        <v>1</v>
      </c>
      <c r="BK315" s="16" t="s">
        <v>5524</v>
      </c>
      <c r="BL315" s="11" t="s">
        <v>5524</v>
      </c>
      <c r="BM315" s="11" t="b">
        <f t="shared" si="125"/>
        <v>1</v>
      </c>
      <c r="BN315" s="16" t="s">
        <v>5525</v>
      </c>
      <c r="BO315" s="16" t="s">
        <v>5526</v>
      </c>
      <c r="BP315" s="11" t="s">
        <v>5527</v>
      </c>
      <c r="BQ315" s="11" t="b">
        <f t="shared" si="126"/>
        <v>1</v>
      </c>
      <c r="BR315" s="16" t="s">
        <v>254</v>
      </c>
      <c r="BS315" s="11" t="s">
        <v>254</v>
      </c>
      <c r="BT315" s="11" t="b">
        <f t="shared" si="127"/>
        <v>1</v>
      </c>
      <c r="BU315" s="19" t="s">
        <v>63</v>
      </c>
      <c r="BV315" s="12" t="s">
        <v>63</v>
      </c>
      <c r="BW315" s="12" t="b">
        <f t="shared" si="128"/>
        <v>1</v>
      </c>
      <c r="BX315" s="19" t="s">
        <v>63</v>
      </c>
      <c r="BY315" s="19" t="s">
        <v>63</v>
      </c>
      <c r="BZ315" s="12" t="s">
        <v>63</v>
      </c>
      <c r="CA315" s="12" t="b">
        <f t="shared" si="129"/>
        <v>1</v>
      </c>
      <c r="CB315" s="16" t="s">
        <v>254</v>
      </c>
      <c r="CC315" s="11" t="s">
        <v>254</v>
      </c>
      <c r="CD315" s="11" t="b">
        <f t="shared" si="130"/>
        <v>1</v>
      </c>
      <c r="CE315" s="19" t="s">
        <v>63</v>
      </c>
      <c r="CF315" s="12" t="s">
        <v>63</v>
      </c>
      <c r="CG315" s="12" t="b">
        <f t="shared" si="131"/>
        <v>1</v>
      </c>
      <c r="CH315" s="19" t="s">
        <v>63</v>
      </c>
      <c r="CI315" s="19" t="s">
        <v>63</v>
      </c>
      <c r="CJ315" s="12" t="s">
        <v>63</v>
      </c>
      <c r="CK315" s="12" t="b">
        <f t="shared" si="132"/>
        <v>1</v>
      </c>
      <c r="CL315" s="25"/>
      <c r="CM315" s="11" t="s">
        <v>135</v>
      </c>
      <c r="CN315" s="11" t="s">
        <v>8917</v>
      </c>
      <c r="CO315" s="11" t="b">
        <f t="shared" si="133"/>
        <v>0</v>
      </c>
      <c r="CP315" s="11" t="s">
        <v>5528</v>
      </c>
      <c r="CQ315" s="12" t="s">
        <v>5528</v>
      </c>
      <c r="CR315" s="12" t="b">
        <f t="shared" si="134"/>
        <v>1</v>
      </c>
      <c r="CS315" s="11" t="b">
        <v>0</v>
      </c>
      <c r="CT315" s="11" t="s">
        <v>69</v>
      </c>
      <c r="CU315" s="11" t="b">
        <f t="shared" si="135"/>
        <v>1</v>
      </c>
      <c r="CV315" s="12" t="s">
        <v>63</v>
      </c>
      <c r="CW315" s="12" t="s">
        <v>63</v>
      </c>
      <c r="CX315" s="12" t="b">
        <f t="shared" si="136"/>
        <v>1</v>
      </c>
      <c r="CY315" s="25"/>
      <c r="CZ315" s="11" t="s">
        <v>71</v>
      </c>
      <c r="DA315" s="11" t="s">
        <v>71</v>
      </c>
      <c r="DB315" s="11" t="b">
        <f t="shared" si="137"/>
        <v>1</v>
      </c>
      <c r="DC315" s="11" t="s">
        <v>72</v>
      </c>
      <c r="DD315" s="12" t="s">
        <v>73</v>
      </c>
      <c r="DE315" s="12" t="s">
        <v>73</v>
      </c>
      <c r="DF315" s="13" t="b">
        <f t="shared" si="138"/>
        <v>1</v>
      </c>
      <c r="DG315" s="12" t="s">
        <v>73</v>
      </c>
      <c r="DH315" s="12" t="s">
        <v>73</v>
      </c>
      <c r="DI315" s="12" t="b">
        <f t="shared" si="139"/>
        <v>1</v>
      </c>
      <c r="DJ315" s="12" t="s">
        <v>73</v>
      </c>
      <c r="DK315" s="12" t="s">
        <v>73</v>
      </c>
      <c r="DL315" s="12" t="s">
        <v>73</v>
      </c>
      <c r="DM315" s="12" t="s">
        <v>73</v>
      </c>
      <c r="DN315" s="12" t="s">
        <v>73</v>
      </c>
      <c r="DO315" s="12" t="s">
        <v>73</v>
      </c>
      <c r="DP315" s="12" t="s">
        <v>73</v>
      </c>
      <c r="DQ315" s="12" t="s">
        <v>213</v>
      </c>
      <c r="DR315" s="12" t="s">
        <v>73</v>
      </c>
      <c r="DS315" s="12" t="s">
        <v>213</v>
      </c>
      <c r="DT315" s="12" t="s">
        <v>73</v>
      </c>
      <c r="DU315" s="25"/>
      <c r="DV315" s="11" t="s">
        <v>5529</v>
      </c>
      <c r="DW315" s="11" t="s">
        <v>5516</v>
      </c>
      <c r="DX315" s="13" t="s">
        <v>10510</v>
      </c>
      <c r="DY315" s="12" t="s">
        <v>9037</v>
      </c>
      <c r="DZ315" s="12" t="s">
        <v>9038</v>
      </c>
      <c r="EA315" s="14">
        <v>44521</v>
      </c>
      <c r="EB315" s="14">
        <v>45802</v>
      </c>
      <c r="EC315" s="14">
        <v>45346</v>
      </c>
      <c r="ED315" s="14">
        <v>45346</v>
      </c>
      <c r="EE315" s="136" t="b">
        <f>Table4[[#This Row],[Laatst gewijzigd op]]=Table4[[#This Row],[LastModifiedOn21]]</f>
        <v>1</v>
      </c>
      <c r="EF315" s="97"/>
    </row>
    <row r="316" spans="1:136" s="15" customFormat="1" ht="12.75" customHeight="1">
      <c r="A316" s="96">
        <v>314</v>
      </c>
      <c r="B316" s="44" t="s">
        <v>5531</v>
      </c>
      <c r="C316" s="44" t="s">
        <v>5531</v>
      </c>
      <c r="D316" s="44" t="b">
        <f t="shared" si="112"/>
        <v>1</v>
      </c>
      <c r="E316" s="44" t="s">
        <v>10511</v>
      </c>
      <c r="F316" s="44" t="s">
        <v>10512</v>
      </c>
      <c r="G316" s="44" t="s">
        <v>5532</v>
      </c>
      <c r="H316" s="44" t="b">
        <f t="shared" si="113"/>
        <v>1</v>
      </c>
      <c r="I316" s="11" t="s">
        <v>5533</v>
      </c>
      <c r="J316" s="12">
        <v>7237</v>
      </c>
      <c r="K316" s="12">
        <v>5317</v>
      </c>
      <c r="L316" s="13" t="s">
        <v>5534</v>
      </c>
      <c r="M316" s="13" t="s">
        <v>8868</v>
      </c>
      <c r="N316" s="13" t="s">
        <v>8869</v>
      </c>
      <c r="O316" s="13" t="s">
        <v>3642</v>
      </c>
      <c r="P316" s="25"/>
      <c r="Q316" s="11" t="s">
        <v>10513</v>
      </c>
      <c r="R316" s="11" t="s">
        <v>10513</v>
      </c>
      <c r="S316" s="11" t="b">
        <f t="shared" si="114"/>
        <v>1</v>
      </c>
      <c r="T316" s="11" t="s">
        <v>10514</v>
      </c>
      <c r="U316" s="11" t="s">
        <v>10515</v>
      </c>
      <c r="V316" s="11" t="s">
        <v>10515</v>
      </c>
      <c r="W316" s="11" t="b">
        <f t="shared" si="115"/>
        <v>1</v>
      </c>
      <c r="X316" s="23" t="s">
        <v>10516</v>
      </c>
      <c r="Y316" s="11" t="s">
        <v>10516</v>
      </c>
      <c r="Z316" s="11" t="b">
        <f t="shared" si="116"/>
        <v>1</v>
      </c>
      <c r="AA316" s="23" t="s">
        <v>10516</v>
      </c>
      <c r="AB316" s="23" t="s">
        <v>10516</v>
      </c>
      <c r="AC316" s="11" t="s">
        <v>10516</v>
      </c>
      <c r="AD316" s="11" t="b">
        <f t="shared" si="117"/>
        <v>1</v>
      </c>
      <c r="AE316" s="16" t="s">
        <v>10517</v>
      </c>
      <c r="AF316" s="11" t="s">
        <v>10517</v>
      </c>
      <c r="AG316" s="11" t="b">
        <f t="shared" si="118"/>
        <v>1</v>
      </c>
      <c r="AH316" s="16" t="s">
        <v>10518</v>
      </c>
      <c r="AI316" s="11" t="s">
        <v>10519</v>
      </c>
      <c r="AJ316" s="11" t="s">
        <v>10519</v>
      </c>
      <c r="AK316" s="11" t="b">
        <f t="shared" si="119"/>
        <v>1</v>
      </c>
      <c r="AL316" s="16" t="s">
        <v>10520</v>
      </c>
      <c r="AM316" s="11" t="s">
        <v>10521</v>
      </c>
      <c r="AN316" s="11" t="b">
        <f t="shared" si="120"/>
        <v>0</v>
      </c>
      <c r="AO316" s="24" t="s">
        <v>10522</v>
      </c>
      <c r="AP316" s="24" t="s">
        <v>10523</v>
      </c>
      <c r="AQ316" s="11" t="s">
        <v>10524</v>
      </c>
      <c r="AR316" s="11" t="b">
        <f t="shared" si="121"/>
        <v>0</v>
      </c>
      <c r="AS316" s="11" t="s">
        <v>62</v>
      </c>
      <c r="AT316" s="11"/>
      <c r="AU316" s="11"/>
      <c r="AV316" s="11"/>
      <c r="AW316" s="12"/>
      <c r="AX316" s="12" t="s">
        <v>62</v>
      </c>
      <c r="AY316" s="12" t="s">
        <v>63</v>
      </c>
      <c r="AZ316" s="12" t="s">
        <v>63</v>
      </c>
      <c r="BA316" s="12" t="b">
        <f t="shared" si="122"/>
        <v>1</v>
      </c>
      <c r="BB316" s="12" t="s">
        <v>63</v>
      </c>
      <c r="BC316" s="12" t="s">
        <v>63</v>
      </c>
      <c r="BD316" s="12" t="s">
        <v>63</v>
      </c>
      <c r="BE316" s="12" t="b">
        <f t="shared" si="123"/>
        <v>1</v>
      </c>
      <c r="BF316" s="13" t="s">
        <v>5539</v>
      </c>
      <c r="BG316" s="13" t="s">
        <v>5523</v>
      </c>
      <c r="BH316" s="16" t="s">
        <v>203</v>
      </c>
      <c r="BI316" s="11" t="s">
        <v>203</v>
      </c>
      <c r="BJ316" s="11" t="b">
        <f t="shared" si="124"/>
        <v>1</v>
      </c>
      <c r="BK316" s="16" t="s">
        <v>10525</v>
      </c>
      <c r="BL316" s="11" t="s">
        <v>10526</v>
      </c>
      <c r="BM316" s="11" t="b">
        <f t="shared" si="125"/>
        <v>0</v>
      </c>
      <c r="BN316" s="16" t="s">
        <v>10527</v>
      </c>
      <c r="BO316" s="16" t="s">
        <v>10528</v>
      </c>
      <c r="BP316" s="11" t="s">
        <v>10529</v>
      </c>
      <c r="BQ316" s="11" t="b">
        <f t="shared" si="126"/>
        <v>0</v>
      </c>
      <c r="BR316" s="16" t="s">
        <v>254</v>
      </c>
      <c r="BS316" s="11" t="s">
        <v>254</v>
      </c>
      <c r="BT316" s="11" t="b">
        <f t="shared" si="127"/>
        <v>1</v>
      </c>
      <c r="BU316" s="19" t="s">
        <v>63</v>
      </c>
      <c r="BV316" s="12" t="s">
        <v>63</v>
      </c>
      <c r="BW316" s="12" t="b">
        <f t="shared" si="128"/>
        <v>1</v>
      </c>
      <c r="BX316" s="19" t="s">
        <v>63</v>
      </c>
      <c r="BY316" s="19" t="s">
        <v>63</v>
      </c>
      <c r="BZ316" s="12" t="s">
        <v>63</v>
      </c>
      <c r="CA316" s="12" t="b">
        <f t="shared" si="129"/>
        <v>1</v>
      </c>
      <c r="CB316" s="16" t="s">
        <v>254</v>
      </c>
      <c r="CC316" s="11" t="s">
        <v>254</v>
      </c>
      <c r="CD316" s="11" t="b">
        <f t="shared" si="130"/>
        <v>1</v>
      </c>
      <c r="CE316" s="19" t="s">
        <v>63</v>
      </c>
      <c r="CF316" s="12" t="s">
        <v>63</v>
      </c>
      <c r="CG316" s="12" t="b">
        <f t="shared" si="131"/>
        <v>1</v>
      </c>
      <c r="CH316" s="19" t="s">
        <v>63</v>
      </c>
      <c r="CI316" s="19" t="s">
        <v>63</v>
      </c>
      <c r="CJ316" s="12" t="s">
        <v>63</v>
      </c>
      <c r="CK316" s="12" t="b">
        <f t="shared" si="132"/>
        <v>1</v>
      </c>
      <c r="CL316" s="25"/>
      <c r="CM316" s="11" t="s">
        <v>135</v>
      </c>
      <c r="CN316" s="11" t="s">
        <v>8917</v>
      </c>
      <c r="CO316" s="11" t="b">
        <f t="shared" si="133"/>
        <v>0</v>
      </c>
      <c r="CP316" s="11" t="s">
        <v>5541</v>
      </c>
      <c r="CQ316" s="12" t="s">
        <v>5541</v>
      </c>
      <c r="CR316" s="12" t="b">
        <f t="shared" si="134"/>
        <v>1</v>
      </c>
      <c r="CS316" s="11" t="b">
        <v>0</v>
      </c>
      <c r="CT316" s="11" t="s">
        <v>69</v>
      </c>
      <c r="CU316" s="11" t="b">
        <f t="shared" si="135"/>
        <v>1</v>
      </c>
      <c r="CV316" s="12" t="s">
        <v>63</v>
      </c>
      <c r="CW316" s="12" t="s">
        <v>63</v>
      </c>
      <c r="CX316" s="12" t="b">
        <f t="shared" si="136"/>
        <v>1</v>
      </c>
      <c r="CY316" s="25"/>
      <c r="CZ316" s="11" t="s">
        <v>71</v>
      </c>
      <c r="DA316" s="11" t="s">
        <v>71</v>
      </c>
      <c r="DB316" s="11" t="b">
        <f t="shared" si="137"/>
        <v>1</v>
      </c>
      <c r="DC316" s="11" t="s">
        <v>72</v>
      </c>
      <c r="DD316" s="12" t="s">
        <v>73</v>
      </c>
      <c r="DE316" s="12" t="s">
        <v>73</v>
      </c>
      <c r="DF316" s="13" t="b">
        <f t="shared" si="138"/>
        <v>1</v>
      </c>
      <c r="DG316" s="12" t="s">
        <v>73</v>
      </c>
      <c r="DH316" s="12" t="s">
        <v>73</v>
      </c>
      <c r="DI316" s="12" t="b">
        <f t="shared" si="139"/>
        <v>1</v>
      </c>
      <c r="DJ316" s="12" t="s">
        <v>73</v>
      </c>
      <c r="DK316" s="12" t="s">
        <v>73</v>
      </c>
      <c r="DL316" s="12" t="s">
        <v>73</v>
      </c>
      <c r="DM316" s="12" t="s">
        <v>73</v>
      </c>
      <c r="DN316" s="12" t="s">
        <v>73</v>
      </c>
      <c r="DO316" s="12" t="s">
        <v>73</v>
      </c>
      <c r="DP316" s="12" t="s">
        <v>73</v>
      </c>
      <c r="DQ316" s="12" t="s">
        <v>213</v>
      </c>
      <c r="DR316" s="12" t="s">
        <v>73</v>
      </c>
      <c r="DS316" s="12" t="s">
        <v>213</v>
      </c>
      <c r="DT316" s="12" t="s">
        <v>73</v>
      </c>
      <c r="DU316" s="25"/>
      <c r="DV316" s="11" t="s">
        <v>5542</v>
      </c>
      <c r="DW316" s="11" t="s">
        <v>5533</v>
      </c>
      <c r="DX316" s="13" t="s">
        <v>10530</v>
      </c>
      <c r="DY316" s="12" t="s">
        <v>9037</v>
      </c>
      <c r="DZ316" s="12" t="s">
        <v>9038</v>
      </c>
      <c r="EA316" s="14">
        <v>44521</v>
      </c>
      <c r="EB316" s="14">
        <v>45802</v>
      </c>
      <c r="EC316" s="14">
        <v>45801</v>
      </c>
      <c r="ED316" s="14">
        <v>45801</v>
      </c>
      <c r="EE316" s="136" t="b">
        <f>Table4[[#This Row],[Laatst gewijzigd op]]=Table4[[#This Row],[LastModifiedOn21]]</f>
        <v>1</v>
      </c>
      <c r="EF316" s="97"/>
    </row>
    <row r="317" spans="1:136" s="15" customFormat="1" ht="12.75" customHeight="1">
      <c r="A317" s="96">
        <v>315</v>
      </c>
      <c r="B317" s="44" t="s">
        <v>10531</v>
      </c>
      <c r="C317" s="44" t="s">
        <v>10531</v>
      </c>
      <c r="D317" s="44" t="b">
        <f t="shared" si="112"/>
        <v>1</v>
      </c>
      <c r="E317" s="44" t="s">
        <v>5577</v>
      </c>
      <c r="F317" s="44" t="s">
        <v>10532</v>
      </c>
      <c r="G317" s="44" t="s">
        <v>10533</v>
      </c>
      <c r="H317" s="44" t="b">
        <f t="shared" si="113"/>
        <v>0</v>
      </c>
      <c r="I317" s="11" t="s">
        <v>5545</v>
      </c>
      <c r="J317" s="12">
        <v>7235</v>
      </c>
      <c r="K317" s="12">
        <v>5315</v>
      </c>
      <c r="L317" s="13" t="s">
        <v>5546</v>
      </c>
      <c r="M317" s="13" t="s">
        <v>8868</v>
      </c>
      <c r="N317" s="13" t="s">
        <v>8869</v>
      </c>
      <c r="O317" s="13" t="s">
        <v>3642</v>
      </c>
      <c r="P317" s="25"/>
      <c r="Q317" s="11" t="s">
        <v>5547</v>
      </c>
      <c r="R317" s="11" t="s">
        <v>5547</v>
      </c>
      <c r="S317" s="11" t="b">
        <f t="shared" si="114"/>
        <v>1</v>
      </c>
      <c r="T317" s="11" t="s">
        <v>10534</v>
      </c>
      <c r="U317" s="11" t="s">
        <v>5548</v>
      </c>
      <c r="V317" s="11" t="s">
        <v>5548</v>
      </c>
      <c r="W317" s="11" t="b">
        <f t="shared" si="115"/>
        <v>1</v>
      </c>
      <c r="X317" s="11" t="s">
        <v>9492</v>
      </c>
      <c r="Y317" s="11" t="s">
        <v>9492</v>
      </c>
      <c r="Z317" s="11" t="b">
        <f t="shared" si="116"/>
        <v>1</v>
      </c>
      <c r="AA317" s="11" t="s">
        <v>9492</v>
      </c>
      <c r="AB317" s="11" t="s">
        <v>9492</v>
      </c>
      <c r="AC317" s="11" t="s">
        <v>9492</v>
      </c>
      <c r="AD317" s="11" t="b">
        <f t="shared" si="117"/>
        <v>1</v>
      </c>
      <c r="AE317" s="16" t="s">
        <v>5549</v>
      </c>
      <c r="AF317" s="11" t="s">
        <v>5549</v>
      </c>
      <c r="AG317" s="11" t="b">
        <f t="shared" si="118"/>
        <v>1</v>
      </c>
      <c r="AH317" s="16" t="s">
        <v>10535</v>
      </c>
      <c r="AI317" s="11" t="s">
        <v>5550</v>
      </c>
      <c r="AJ317" s="11" t="s">
        <v>5550</v>
      </c>
      <c r="AK317" s="11" t="b">
        <f t="shared" si="119"/>
        <v>1</v>
      </c>
      <c r="AL317" s="16" t="s">
        <v>9142</v>
      </c>
      <c r="AM317" s="11" t="s">
        <v>63</v>
      </c>
      <c r="AN317" s="11" t="b">
        <f t="shared" si="120"/>
        <v>0</v>
      </c>
      <c r="AO317" s="16" t="s">
        <v>9143</v>
      </c>
      <c r="AP317" s="16" t="s">
        <v>9144</v>
      </c>
      <c r="AQ317" s="11" t="s">
        <v>63</v>
      </c>
      <c r="AR317" s="11" t="b">
        <f t="shared" si="121"/>
        <v>0</v>
      </c>
      <c r="AS317" s="11" t="s">
        <v>62</v>
      </c>
      <c r="AT317" s="11"/>
      <c r="AU317" s="11"/>
      <c r="AV317" s="11"/>
      <c r="AW317" s="12"/>
      <c r="AX317" s="12" t="s">
        <v>62</v>
      </c>
      <c r="AY317" s="12" t="s">
        <v>63</v>
      </c>
      <c r="AZ317" s="12" t="s">
        <v>63</v>
      </c>
      <c r="BA317" s="12" t="b">
        <f t="shared" si="122"/>
        <v>1</v>
      </c>
      <c r="BB317" s="12" t="s">
        <v>63</v>
      </c>
      <c r="BC317" s="12" t="s">
        <v>63</v>
      </c>
      <c r="BD317" s="12" t="s">
        <v>63</v>
      </c>
      <c r="BE317" s="12" t="b">
        <f t="shared" si="123"/>
        <v>1</v>
      </c>
      <c r="BF317" s="13" t="s">
        <v>5551</v>
      </c>
      <c r="BG317" s="13" t="s">
        <v>5552</v>
      </c>
      <c r="BH317" s="16" t="s">
        <v>203</v>
      </c>
      <c r="BI317" s="11" t="s">
        <v>203</v>
      </c>
      <c r="BJ317" s="11" t="b">
        <f t="shared" si="124"/>
        <v>1</v>
      </c>
      <c r="BK317" s="16" t="s">
        <v>5553</v>
      </c>
      <c r="BL317" s="11" t="s">
        <v>5553</v>
      </c>
      <c r="BM317" s="11" t="b">
        <f t="shared" si="125"/>
        <v>1</v>
      </c>
      <c r="BN317" s="16" t="s">
        <v>10536</v>
      </c>
      <c r="BO317" s="16" t="s">
        <v>5554</v>
      </c>
      <c r="BP317" s="11" t="s">
        <v>5554</v>
      </c>
      <c r="BQ317" s="11" t="b">
        <f t="shared" si="126"/>
        <v>1</v>
      </c>
      <c r="BR317" s="16" t="s">
        <v>254</v>
      </c>
      <c r="BS317" s="11" t="s">
        <v>254</v>
      </c>
      <c r="BT317" s="11" t="b">
        <f t="shared" si="127"/>
        <v>1</v>
      </c>
      <c r="BU317" s="19" t="s">
        <v>63</v>
      </c>
      <c r="BV317" s="12" t="s">
        <v>63</v>
      </c>
      <c r="BW317" s="12" t="b">
        <f t="shared" si="128"/>
        <v>1</v>
      </c>
      <c r="BX317" s="19" t="s">
        <v>63</v>
      </c>
      <c r="BY317" s="19" t="s">
        <v>63</v>
      </c>
      <c r="BZ317" s="12" t="s">
        <v>63</v>
      </c>
      <c r="CA317" s="12" t="b">
        <f t="shared" si="129"/>
        <v>1</v>
      </c>
      <c r="CB317" s="16" t="s">
        <v>254</v>
      </c>
      <c r="CC317" s="11" t="s">
        <v>254</v>
      </c>
      <c r="CD317" s="11" t="b">
        <f t="shared" si="130"/>
        <v>1</v>
      </c>
      <c r="CE317" s="19" t="s">
        <v>63</v>
      </c>
      <c r="CF317" s="12" t="s">
        <v>63</v>
      </c>
      <c r="CG317" s="12" t="b">
        <f t="shared" si="131"/>
        <v>1</v>
      </c>
      <c r="CH317" s="19" t="s">
        <v>63</v>
      </c>
      <c r="CI317" s="19" t="s">
        <v>63</v>
      </c>
      <c r="CJ317" s="12" t="s">
        <v>63</v>
      </c>
      <c r="CK317" s="12" t="b">
        <f t="shared" si="132"/>
        <v>1</v>
      </c>
      <c r="CL317" s="25"/>
      <c r="CM317" s="11" t="s">
        <v>135</v>
      </c>
      <c r="CN317" s="11" t="s">
        <v>8917</v>
      </c>
      <c r="CO317" s="11" t="b">
        <f t="shared" si="133"/>
        <v>0</v>
      </c>
      <c r="CP317" s="11" t="s">
        <v>1030</v>
      </c>
      <c r="CQ317" s="12" t="s">
        <v>1030</v>
      </c>
      <c r="CR317" s="12" t="b">
        <f t="shared" si="134"/>
        <v>1</v>
      </c>
      <c r="CS317" s="11" t="b">
        <v>0</v>
      </c>
      <c r="CT317" s="11" t="s">
        <v>69</v>
      </c>
      <c r="CU317" s="11" t="b">
        <f t="shared" si="135"/>
        <v>1</v>
      </c>
      <c r="CV317" s="12" t="s">
        <v>63</v>
      </c>
      <c r="CW317" s="12" t="s">
        <v>63</v>
      </c>
      <c r="CX317" s="12" t="b">
        <f t="shared" si="136"/>
        <v>1</v>
      </c>
      <c r="CY317" s="25"/>
      <c r="CZ317" s="11" t="s">
        <v>211</v>
      </c>
      <c r="DA317" s="11" t="s">
        <v>211</v>
      </c>
      <c r="DB317" s="11" t="b">
        <f t="shared" si="137"/>
        <v>1</v>
      </c>
      <c r="DC317" s="11" t="s">
        <v>72</v>
      </c>
      <c r="DD317" s="12" t="s">
        <v>73</v>
      </c>
      <c r="DE317" s="12" t="s">
        <v>73</v>
      </c>
      <c r="DF317" s="13" t="b">
        <f t="shared" si="138"/>
        <v>1</v>
      </c>
      <c r="DG317" s="12" t="s">
        <v>73</v>
      </c>
      <c r="DH317" s="12" t="s">
        <v>73</v>
      </c>
      <c r="DI317" s="12" t="b">
        <f t="shared" si="139"/>
        <v>1</v>
      </c>
      <c r="DJ317" s="12" t="s">
        <v>73</v>
      </c>
      <c r="DK317" s="12" t="s">
        <v>73</v>
      </c>
      <c r="DL317" s="12" t="s">
        <v>73</v>
      </c>
      <c r="DM317" s="12" t="s">
        <v>73</v>
      </c>
      <c r="DN317" s="12" t="s">
        <v>73</v>
      </c>
      <c r="DO317" s="12" t="s">
        <v>73</v>
      </c>
      <c r="DP317" s="12" t="s">
        <v>73</v>
      </c>
      <c r="DQ317" s="12" t="s">
        <v>213</v>
      </c>
      <c r="DR317" s="12" t="s">
        <v>73</v>
      </c>
      <c r="DS317" s="12" t="s">
        <v>213</v>
      </c>
      <c r="DT317" s="12" t="s">
        <v>73</v>
      </c>
      <c r="DU317" s="25"/>
      <c r="DV317" s="11" t="s">
        <v>5555</v>
      </c>
      <c r="DW317" s="11" t="s">
        <v>5545</v>
      </c>
      <c r="DX317" s="13" t="s">
        <v>10537</v>
      </c>
      <c r="DY317" s="12" t="s">
        <v>9037</v>
      </c>
      <c r="DZ317" s="12" t="s">
        <v>9038</v>
      </c>
      <c r="EA317" s="14">
        <v>44521</v>
      </c>
      <c r="EB317" s="14">
        <v>45066</v>
      </c>
      <c r="EC317" s="14">
        <v>45346</v>
      </c>
      <c r="ED317" s="14">
        <v>45346</v>
      </c>
      <c r="EE317" s="136" t="b">
        <f>Table4[[#This Row],[Laatst gewijzigd op]]=Table4[[#This Row],[LastModifiedOn21]]</f>
        <v>1</v>
      </c>
      <c r="EF317" s="97"/>
    </row>
    <row r="318" spans="1:136" s="10" customFormat="1" ht="12.75" customHeight="1">
      <c r="A318" s="96">
        <v>316</v>
      </c>
      <c r="B318" s="44" t="s">
        <v>5557</v>
      </c>
      <c r="C318" s="44" t="s">
        <v>5557</v>
      </c>
      <c r="D318" s="44" t="b">
        <f t="shared" si="112"/>
        <v>1</v>
      </c>
      <c r="E318" s="44" t="s">
        <v>5558</v>
      </c>
      <c r="F318" s="44" t="s">
        <v>5559</v>
      </c>
      <c r="G318" s="44" t="s">
        <v>5559</v>
      </c>
      <c r="H318" s="44" t="b">
        <f t="shared" si="113"/>
        <v>1</v>
      </c>
      <c r="I318" s="11" t="s">
        <v>5560</v>
      </c>
      <c r="J318" s="12">
        <v>1066</v>
      </c>
      <c r="K318" s="12">
        <v>625</v>
      </c>
      <c r="L318" s="13" t="s">
        <v>5561</v>
      </c>
      <c r="M318" s="13" t="s">
        <v>8868</v>
      </c>
      <c r="N318" s="13" t="s">
        <v>8869</v>
      </c>
      <c r="O318" s="13" t="s">
        <v>3642</v>
      </c>
      <c r="P318" s="25"/>
      <c r="Q318" s="11" t="s">
        <v>5562</v>
      </c>
      <c r="R318" s="11" t="s">
        <v>5562</v>
      </c>
      <c r="S318" s="11" t="b">
        <f t="shared" si="114"/>
        <v>1</v>
      </c>
      <c r="T318" s="11" t="s">
        <v>5563</v>
      </c>
      <c r="U318" s="11" t="s">
        <v>5564</v>
      </c>
      <c r="V318" s="11" t="s">
        <v>5564</v>
      </c>
      <c r="W318" s="11" t="b">
        <f t="shared" si="115"/>
        <v>1</v>
      </c>
      <c r="X318" s="11" t="s">
        <v>5565</v>
      </c>
      <c r="Y318" s="11" t="s">
        <v>5565</v>
      </c>
      <c r="Z318" s="11" t="b">
        <f t="shared" si="116"/>
        <v>1</v>
      </c>
      <c r="AA318" s="11" t="s">
        <v>5565</v>
      </c>
      <c r="AB318" s="11" t="s">
        <v>5565</v>
      </c>
      <c r="AC318" s="11" t="s">
        <v>5565</v>
      </c>
      <c r="AD318" s="11" t="b">
        <f t="shared" si="117"/>
        <v>1</v>
      </c>
      <c r="AE318" s="16" t="s">
        <v>5566</v>
      </c>
      <c r="AF318" s="11" t="s">
        <v>5566</v>
      </c>
      <c r="AG318" s="11" t="b">
        <f t="shared" si="118"/>
        <v>1</v>
      </c>
      <c r="AH318" s="16" t="s">
        <v>5567</v>
      </c>
      <c r="AI318" s="11" t="s">
        <v>5568</v>
      </c>
      <c r="AJ318" s="11" t="s">
        <v>5568</v>
      </c>
      <c r="AK318" s="11" t="b">
        <f t="shared" si="119"/>
        <v>1</v>
      </c>
      <c r="AL318" s="19" t="s">
        <v>63</v>
      </c>
      <c r="AM318" s="11" t="s">
        <v>63</v>
      </c>
      <c r="AN318" s="11" t="b">
        <f t="shared" si="120"/>
        <v>1</v>
      </c>
      <c r="AO318" s="19" t="s">
        <v>63</v>
      </c>
      <c r="AP318" s="19" t="s">
        <v>63</v>
      </c>
      <c r="AQ318" s="11" t="s">
        <v>63</v>
      </c>
      <c r="AR318" s="11" t="b">
        <f t="shared" si="121"/>
        <v>1</v>
      </c>
      <c r="AS318" s="11" t="s">
        <v>62</v>
      </c>
      <c r="AT318" s="11"/>
      <c r="AU318" s="11"/>
      <c r="AV318" s="11"/>
      <c r="AW318" s="12"/>
      <c r="AX318" s="12" t="s">
        <v>61</v>
      </c>
      <c r="AY318" s="12" t="s">
        <v>63</v>
      </c>
      <c r="AZ318" s="12" t="s">
        <v>63</v>
      </c>
      <c r="BA318" s="12" t="b">
        <f t="shared" si="122"/>
        <v>1</v>
      </c>
      <c r="BB318" s="12" t="s">
        <v>63</v>
      </c>
      <c r="BC318" s="12" t="s">
        <v>63</v>
      </c>
      <c r="BD318" s="12" t="s">
        <v>63</v>
      </c>
      <c r="BE318" s="12" t="b">
        <f t="shared" si="123"/>
        <v>1</v>
      </c>
      <c r="BF318" s="13" t="s">
        <v>5569</v>
      </c>
      <c r="BG318" s="13" t="s">
        <v>63</v>
      </c>
      <c r="BH318" s="16" t="s">
        <v>203</v>
      </c>
      <c r="BI318" s="11" t="s">
        <v>203</v>
      </c>
      <c r="BJ318" s="11" t="b">
        <f t="shared" si="124"/>
        <v>1</v>
      </c>
      <c r="BK318" s="16" t="s">
        <v>10538</v>
      </c>
      <c r="BL318" s="11" t="s">
        <v>5570</v>
      </c>
      <c r="BM318" s="11" t="b">
        <f t="shared" si="125"/>
        <v>0</v>
      </c>
      <c r="BN318" s="16" t="s">
        <v>10539</v>
      </c>
      <c r="BO318" s="16" t="s">
        <v>5571</v>
      </c>
      <c r="BP318" s="11" t="s">
        <v>5572</v>
      </c>
      <c r="BQ318" s="11" t="b">
        <f t="shared" si="126"/>
        <v>1</v>
      </c>
      <c r="BR318" s="16" t="s">
        <v>254</v>
      </c>
      <c r="BS318" s="11" t="s">
        <v>254</v>
      </c>
      <c r="BT318" s="11" t="b">
        <f t="shared" si="127"/>
        <v>1</v>
      </c>
      <c r="BU318" s="19" t="s">
        <v>63</v>
      </c>
      <c r="BV318" s="12" t="s">
        <v>63</v>
      </c>
      <c r="BW318" s="12" t="b">
        <f t="shared" si="128"/>
        <v>1</v>
      </c>
      <c r="BX318" s="19" t="s">
        <v>63</v>
      </c>
      <c r="BY318" s="19" t="s">
        <v>63</v>
      </c>
      <c r="BZ318" s="12" t="s">
        <v>63</v>
      </c>
      <c r="CA318" s="12" t="b">
        <f t="shared" si="129"/>
        <v>1</v>
      </c>
      <c r="CB318" s="16" t="s">
        <v>254</v>
      </c>
      <c r="CC318" s="11" t="s">
        <v>254</v>
      </c>
      <c r="CD318" s="11" t="b">
        <f t="shared" si="130"/>
        <v>1</v>
      </c>
      <c r="CE318" s="19" t="s">
        <v>63</v>
      </c>
      <c r="CF318" s="12" t="s">
        <v>63</v>
      </c>
      <c r="CG318" s="12" t="b">
        <f t="shared" si="131"/>
        <v>1</v>
      </c>
      <c r="CH318" s="19" t="s">
        <v>63</v>
      </c>
      <c r="CI318" s="19" t="s">
        <v>63</v>
      </c>
      <c r="CJ318" s="12" t="s">
        <v>63</v>
      </c>
      <c r="CK318" s="12" t="b">
        <f t="shared" si="132"/>
        <v>1</v>
      </c>
      <c r="CL318" s="25"/>
      <c r="CM318" s="11" t="s">
        <v>135</v>
      </c>
      <c r="CN318" s="11" t="s">
        <v>8917</v>
      </c>
      <c r="CO318" s="11" t="b">
        <f t="shared" si="133"/>
        <v>0</v>
      </c>
      <c r="CP318" s="11" t="s">
        <v>5573</v>
      </c>
      <c r="CQ318" s="12" t="s">
        <v>5573</v>
      </c>
      <c r="CR318" s="12" t="b">
        <f t="shared" si="134"/>
        <v>1</v>
      </c>
      <c r="CS318" s="11" t="b">
        <v>0</v>
      </c>
      <c r="CT318" s="11" t="s">
        <v>114</v>
      </c>
      <c r="CU318" s="11" t="b">
        <f t="shared" si="135"/>
        <v>1</v>
      </c>
      <c r="CV318" s="12" t="s">
        <v>63</v>
      </c>
      <c r="CW318" s="12" t="s">
        <v>63</v>
      </c>
      <c r="CX318" s="12" t="b">
        <f t="shared" si="136"/>
        <v>1</v>
      </c>
      <c r="CY318" s="25"/>
      <c r="CZ318" s="11" t="s">
        <v>71</v>
      </c>
      <c r="DA318" s="11" t="s">
        <v>71</v>
      </c>
      <c r="DB318" s="11" t="b">
        <f t="shared" si="137"/>
        <v>1</v>
      </c>
      <c r="DC318" s="11" t="s">
        <v>72</v>
      </c>
      <c r="DD318" s="12" t="s">
        <v>73</v>
      </c>
      <c r="DE318" s="12" t="s">
        <v>73</v>
      </c>
      <c r="DF318" s="13" t="b">
        <f t="shared" si="138"/>
        <v>1</v>
      </c>
      <c r="DG318" s="12" t="s">
        <v>73</v>
      </c>
      <c r="DH318" s="12" t="s">
        <v>73</v>
      </c>
      <c r="DI318" s="12" t="b">
        <f t="shared" si="139"/>
        <v>1</v>
      </c>
      <c r="DJ318" s="12" t="s">
        <v>73</v>
      </c>
      <c r="DK318" s="12" t="s">
        <v>73</v>
      </c>
      <c r="DL318" s="12" t="s">
        <v>73</v>
      </c>
      <c r="DM318" s="12" t="s">
        <v>73</v>
      </c>
      <c r="DN318" s="12" t="s">
        <v>213</v>
      </c>
      <c r="DO318" s="12" t="s">
        <v>213</v>
      </c>
      <c r="DP318" s="12" t="s">
        <v>213</v>
      </c>
      <c r="DQ318" s="12" t="s">
        <v>213</v>
      </c>
      <c r="DR318" s="12" t="s">
        <v>73</v>
      </c>
      <c r="DS318" s="12" t="s">
        <v>213</v>
      </c>
      <c r="DT318" s="12" t="s">
        <v>73</v>
      </c>
      <c r="DU318" s="25"/>
      <c r="DV318" s="11" t="s">
        <v>5574</v>
      </c>
      <c r="DW318" s="11" t="s">
        <v>5560</v>
      </c>
      <c r="DX318" s="13" t="s">
        <v>5575</v>
      </c>
      <c r="DY318" s="12" t="s">
        <v>9037</v>
      </c>
      <c r="DZ318" s="12" t="s">
        <v>9038</v>
      </c>
      <c r="EA318" s="14" t="s">
        <v>63</v>
      </c>
      <c r="EB318" s="14">
        <v>44982</v>
      </c>
      <c r="EC318" s="14">
        <v>45346</v>
      </c>
      <c r="ED318" s="14">
        <v>45346</v>
      </c>
      <c r="EE318" s="136" t="b">
        <f>Table4[[#This Row],[Laatst gewijzigd op]]=Table4[[#This Row],[LastModifiedOn21]]</f>
        <v>1</v>
      </c>
      <c r="EF318" s="97"/>
    </row>
    <row r="319" spans="1:136" s="50" customFormat="1" ht="12.75" customHeight="1">
      <c r="A319" s="96">
        <v>317</v>
      </c>
      <c r="B319" s="44" t="s">
        <v>5576</v>
      </c>
      <c r="C319" s="44" t="s">
        <v>5576</v>
      </c>
      <c r="D319" s="44" t="b">
        <f t="shared" si="112"/>
        <v>1</v>
      </c>
      <c r="E319" s="44" t="s">
        <v>5577</v>
      </c>
      <c r="F319" s="44" t="s">
        <v>5578</v>
      </c>
      <c r="G319" s="44" t="s">
        <v>5579</v>
      </c>
      <c r="H319" s="44" t="b">
        <f t="shared" si="113"/>
        <v>0</v>
      </c>
      <c r="I319" s="11" t="s">
        <v>5580</v>
      </c>
      <c r="J319" s="12">
        <v>6302</v>
      </c>
      <c r="K319" s="12">
        <v>4660</v>
      </c>
      <c r="L319" s="13" t="s">
        <v>5581</v>
      </c>
      <c r="M319" s="13" t="s">
        <v>8868</v>
      </c>
      <c r="N319" s="13" t="s">
        <v>8869</v>
      </c>
      <c r="O319" s="13" t="s">
        <v>3642</v>
      </c>
      <c r="P319" s="25"/>
      <c r="Q319" s="11" t="s">
        <v>5582</v>
      </c>
      <c r="R319" s="11" t="s">
        <v>5582</v>
      </c>
      <c r="S319" s="11" t="b">
        <f t="shared" si="114"/>
        <v>1</v>
      </c>
      <c r="T319" s="11" t="s">
        <v>5583</v>
      </c>
      <c r="U319" s="11" t="s">
        <v>5584</v>
      </c>
      <c r="V319" s="11" t="s">
        <v>5584</v>
      </c>
      <c r="W319" s="11" t="b">
        <f t="shared" si="115"/>
        <v>1</v>
      </c>
      <c r="X319" s="11" t="s">
        <v>9492</v>
      </c>
      <c r="Y319" s="11" t="s">
        <v>9492</v>
      </c>
      <c r="Z319" s="11" t="b">
        <f t="shared" si="116"/>
        <v>1</v>
      </c>
      <c r="AA319" s="11" t="s">
        <v>9492</v>
      </c>
      <c r="AB319" s="11" t="s">
        <v>9492</v>
      </c>
      <c r="AC319" s="11" t="s">
        <v>9492</v>
      </c>
      <c r="AD319" s="11" t="b">
        <f t="shared" si="117"/>
        <v>1</v>
      </c>
      <c r="AE319" s="16" t="s">
        <v>5585</v>
      </c>
      <c r="AF319" s="11" t="s">
        <v>5585</v>
      </c>
      <c r="AG319" s="11" t="b">
        <f t="shared" si="118"/>
        <v>1</v>
      </c>
      <c r="AH319" s="16" t="s">
        <v>5586</v>
      </c>
      <c r="AI319" s="11" t="s">
        <v>5587</v>
      </c>
      <c r="AJ319" s="11" t="s">
        <v>5588</v>
      </c>
      <c r="AK319" s="11" t="b">
        <f t="shared" si="119"/>
        <v>0</v>
      </c>
      <c r="AL319" s="19" t="s">
        <v>63</v>
      </c>
      <c r="AM319" s="11" t="s">
        <v>63</v>
      </c>
      <c r="AN319" s="11" t="b">
        <f t="shared" si="120"/>
        <v>1</v>
      </c>
      <c r="AO319" s="19" t="s">
        <v>63</v>
      </c>
      <c r="AP319" s="19" t="s">
        <v>63</v>
      </c>
      <c r="AQ319" s="11" t="s">
        <v>63</v>
      </c>
      <c r="AR319" s="11" t="b">
        <f t="shared" si="121"/>
        <v>1</v>
      </c>
      <c r="AS319" s="11" t="s">
        <v>62</v>
      </c>
      <c r="AT319" s="11"/>
      <c r="AU319" s="11"/>
      <c r="AV319" s="11"/>
      <c r="AW319" s="12"/>
      <c r="AX319" s="12" t="s">
        <v>61</v>
      </c>
      <c r="AY319" s="12" t="s">
        <v>63</v>
      </c>
      <c r="AZ319" s="12" t="s">
        <v>63</v>
      </c>
      <c r="BA319" s="12" t="b">
        <f t="shared" si="122"/>
        <v>1</v>
      </c>
      <c r="BB319" s="12" t="s">
        <v>63</v>
      </c>
      <c r="BC319" s="12" t="s">
        <v>63</v>
      </c>
      <c r="BD319" s="12" t="s">
        <v>63</v>
      </c>
      <c r="BE319" s="12" t="b">
        <f t="shared" si="123"/>
        <v>1</v>
      </c>
      <c r="BF319" s="13" t="s">
        <v>5589</v>
      </c>
      <c r="BG319" s="13" t="s">
        <v>63</v>
      </c>
      <c r="BH319" s="16" t="s">
        <v>203</v>
      </c>
      <c r="BI319" s="11" t="s">
        <v>203</v>
      </c>
      <c r="BJ319" s="11" t="b">
        <f t="shared" si="124"/>
        <v>1</v>
      </c>
      <c r="BK319" s="16" t="s">
        <v>5590</v>
      </c>
      <c r="BL319" s="11" t="s">
        <v>5590</v>
      </c>
      <c r="BM319" s="11" t="b">
        <f t="shared" si="125"/>
        <v>1</v>
      </c>
      <c r="BN319" s="16" t="s">
        <v>5591</v>
      </c>
      <c r="BO319" s="16" t="s">
        <v>5592</v>
      </c>
      <c r="BP319" s="11" t="s">
        <v>5593</v>
      </c>
      <c r="BQ319" s="11" t="b">
        <f t="shared" si="126"/>
        <v>0</v>
      </c>
      <c r="BR319" s="16" t="s">
        <v>254</v>
      </c>
      <c r="BS319" s="11" t="s">
        <v>254</v>
      </c>
      <c r="BT319" s="11" t="b">
        <f t="shared" si="127"/>
        <v>1</v>
      </c>
      <c r="BU319" s="19" t="s">
        <v>63</v>
      </c>
      <c r="BV319" s="12" t="s">
        <v>63</v>
      </c>
      <c r="BW319" s="12" t="b">
        <f t="shared" si="128"/>
        <v>1</v>
      </c>
      <c r="BX319" s="19" t="s">
        <v>63</v>
      </c>
      <c r="BY319" s="19" t="s">
        <v>63</v>
      </c>
      <c r="BZ319" s="12" t="s">
        <v>63</v>
      </c>
      <c r="CA319" s="12" t="b">
        <f t="shared" si="129"/>
        <v>1</v>
      </c>
      <c r="CB319" s="16" t="s">
        <v>254</v>
      </c>
      <c r="CC319" s="11" t="s">
        <v>254</v>
      </c>
      <c r="CD319" s="11" t="b">
        <f t="shared" si="130"/>
        <v>1</v>
      </c>
      <c r="CE319" s="19" t="s">
        <v>63</v>
      </c>
      <c r="CF319" s="12" t="s">
        <v>63</v>
      </c>
      <c r="CG319" s="12" t="b">
        <f t="shared" si="131"/>
        <v>1</v>
      </c>
      <c r="CH319" s="19" t="s">
        <v>63</v>
      </c>
      <c r="CI319" s="19" t="s">
        <v>63</v>
      </c>
      <c r="CJ319" s="12" t="s">
        <v>63</v>
      </c>
      <c r="CK319" s="12" t="b">
        <f t="shared" si="132"/>
        <v>1</v>
      </c>
      <c r="CL319" s="25"/>
      <c r="CM319" s="11" t="s">
        <v>135</v>
      </c>
      <c r="CN319" s="11" t="s">
        <v>8917</v>
      </c>
      <c r="CO319" s="11" t="b">
        <f t="shared" si="133"/>
        <v>0</v>
      </c>
      <c r="CP319" s="11" t="s">
        <v>1030</v>
      </c>
      <c r="CQ319" s="12" t="s">
        <v>1030</v>
      </c>
      <c r="CR319" s="12" t="b">
        <f t="shared" si="134"/>
        <v>1</v>
      </c>
      <c r="CS319" s="11" t="b">
        <v>0</v>
      </c>
      <c r="CT319" s="11" t="s">
        <v>69</v>
      </c>
      <c r="CU319" s="11" t="b">
        <f t="shared" si="135"/>
        <v>1</v>
      </c>
      <c r="CV319" s="12" t="s">
        <v>63</v>
      </c>
      <c r="CW319" s="12" t="s">
        <v>63</v>
      </c>
      <c r="CX319" s="12" t="b">
        <f t="shared" si="136"/>
        <v>1</v>
      </c>
      <c r="CY319" s="25"/>
      <c r="CZ319" s="11" t="s">
        <v>211</v>
      </c>
      <c r="DA319" s="11" t="s">
        <v>211</v>
      </c>
      <c r="DB319" s="11" t="b">
        <f t="shared" si="137"/>
        <v>1</v>
      </c>
      <c r="DC319" s="11" t="s">
        <v>72</v>
      </c>
      <c r="DD319" s="12" t="s">
        <v>73</v>
      </c>
      <c r="DE319" s="12" t="s">
        <v>73</v>
      </c>
      <c r="DF319" s="13" t="b">
        <f t="shared" si="138"/>
        <v>1</v>
      </c>
      <c r="DG319" s="12" t="s">
        <v>73</v>
      </c>
      <c r="DH319" s="12" t="s">
        <v>73</v>
      </c>
      <c r="DI319" s="12" t="b">
        <f t="shared" si="139"/>
        <v>1</v>
      </c>
      <c r="DJ319" s="12" t="s">
        <v>73</v>
      </c>
      <c r="DK319" s="12" t="s">
        <v>73</v>
      </c>
      <c r="DL319" s="12" t="s">
        <v>73</v>
      </c>
      <c r="DM319" s="12" t="s">
        <v>73</v>
      </c>
      <c r="DN319" s="12" t="s">
        <v>213</v>
      </c>
      <c r="DO319" s="12" t="s">
        <v>213</v>
      </c>
      <c r="DP319" s="12" t="s">
        <v>213</v>
      </c>
      <c r="DQ319" s="12" t="s">
        <v>213</v>
      </c>
      <c r="DR319" s="12" t="s">
        <v>73</v>
      </c>
      <c r="DS319" s="12" t="s">
        <v>213</v>
      </c>
      <c r="DT319" s="12" t="s">
        <v>73</v>
      </c>
      <c r="DU319" s="25"/>
      <c r="DV319" s="11" t="s">
        <v>5594</v>
      </c>
      <c r="DW319" s="11" t="s">
        <v>5580</v>
      </c>
      <c r="DX319" s="13" t="s">
        <v>5595</v>
      </c>
      <c r="DY319" s="12" t="s">
        <v>9037</v>
      </c>
      <c r="DZ319" s="12" t="s">
        <v>9038</v>
      </c>
      <c r="EA319" s="14">
        <v>44521</v>
      </c>
      <c r="EB319" s="14" t="s">
        <v>63</v>
      </c>
      <c r="EC319" s="14">
        <v>45346</v>
      </c>
      <c r="ED319" s="14">
        <v>45346</v>
      </c>
      <c r="EE319" s="136" t="b">
        <f>Table4[[#This Row],[Laatst gewijzigd op]]=Table4[[#This Row],[LastModifiedOn21]]</f>
        <v>1</v>
      </c>
      <c r="EF319" s="97"/>
    </row>
    <row r="320" spans="1:136" s="15" customFormat="1" ht="12.75" customHeight="1">
      <c r="A320" s="96">
        <v>318</v>
      </c>
      <c r="B320" s="44" t="s">
        <v>5596</v>
      </c>
      <c r="C320" s="44" t="s">
        <v>5596</v>
      </c>
      <c r="D320" s="44" t="b">
        <f t="shared" si="112"/>
        <v>1</v>
      </c>
      <c r="E320" s="44" t="s">
        <v>10540</v>
      </c>
      <c r="F320" s="44" t="s">
        <v>5597</v>
      </c>
      <c r="G320" s="44" t="s">
        <v>5597</v>
      </c>
      <c r="H320" s="44" t="b">
        <f t="shared" si="113"/>
        <v>1</v>
      </c>
      <c r="I320" s="11" t="s">
        <v>5598</v>
      </c>
      <c r="J320" s="12">
        <v>268</v>
      </c>
      <c r="K320" s="12">
        <v>1029</v>
      </c>
      <c r="L320" s="13" t="s">
        <v>5599</v>
      </c>
      <c r="M320" s="13" t="s">
        <v>8868</v>
      </c>
      <c r="N320" s="13" t="s">
        <v>8869</v>
      </c>
      <c r="O320" s="13" t="s">
        <v>3642</v>
      </c>
      <c r="P320" s="75"/>
      <c r="Q320" s="11" t="s">
        <v>5600</v>
      </c>
      <c r="R320" s="11" t="s">
        <v>5600</v>
      </c>
      <c r="S320" s="11" t="b">
        <f t="shared" si="114"/>
        <v>1</v>
      </c>
      <c r="T320" s="11" t="s">
        <v>5601</v>
      </c>
      <c r="U320" s="11" t="s">
        <v>5602</v>
      </c>
      <c r="V320" s="11" t="s">
        <v>5602</v>
      </c>
      <c r="W320" s="11" t="b">
        <f t="shared" si="115"/>
        <v>1</v>
      </c>
      <c r="X320" s="11" t="s">
        <v>5603</v>
      </c>
      <c r="Y320" s="11" t="s">
        <v>5603</v>
      </c>
      <c r="Z320" s="11" t="b">
        <f t="shared" si="116"/>
        <v>1</v>
      </c>
      <c r="AA320" s="11" t="s">
        <v>5603</v>
      </c>
      <c r="AB320" s="11" t="s">
        <v>5603</v>
      </c>
      <c r="AC320" s="11" t="s">
        <v>5603</v>
      </c>
      <c r="AD320" s="11" t="b">
        <f t="shared" si="117"/>
        <v>1</v>
      </c>
      <c r="AE320" s="11" t="s">
        <v>5604</v>
      </c>
      <c r="AF320" s="11" t="s">
        <v>5604</v>
      </c>
      <c r="AG320" s="11" t="b">
        <f t="shared" si="118"/>
        <v>1</v>
      </c>
      <c r="AH320" s="11" t="s">
        <v>5605</v>
      </c>
      <c r="AI320" s="11" t="s">
        <v>5606</v>
      </c>
      <c r="AJ320" s="11" t="s">
        <v>5606</v>
      </c>
      <c r="AK320" s="11" t="b">
        <f t="shared" si="119"/>
        <v>1</v>
      </c>
      <c r="AL320" s="12" t="s">
        <v>63</v>
      </c>
      <c r="AM320" s="11" t="s">
        <v>63</v>
      </c>
      <c r="AN320" s="11" t="b">
        <f t="shared" si="120"/>
        <v>1</v>
      </c>
      <c r="AO320" s="12" t="s">
        <v>63</v>
      </c>
      <c r="AP320" s="12" t="s">
        <v>63</v>
      </c>
      <c r="AQ320" s="11" t="s">
        <v>63</v>
      </c>
      <c r="AR320" s="11" t="b">
        <f t="shared" si="121"/>
        <v>1</v>
      </c>
      <c r="AS320" s="11" t="s">
        <v>62</v>
      </c>
      <c r="AT320" s="11"/>
      <c r="AU320" s="11"/>
      <c r="AV320" s="11"/>
      <c r="AW320" s="12"/>
      <c r="AX320" s="12" t="s">
        <v>61</v>
      </c>
      <c r="AY320" s="12" t="s">
        <v>63</v>
      </c>
      <c r="AZ320" s="12" t="s">
        <v>63</v>
      </c>
      <c r="BA320" s="12" t="b">
        <f t="shared" si="122"/>
        <v>1</v>
      </c>
      <c r="BB320" s="12" t="s">
        <v>63</v>
      </c>
      <c r="BC320" s="12" t="s">
        <v>63</v>
      </c>
      <c r="BD320" s="12" t="s">
        <v>63</v>
      </c>
      <c r="BE320" s="12" t="b">
        <f t="shared" si="123"/>
        <v>1</v>
      </c>
      <c r="BF320" s="13" t="s">
        <v>5607</v>
      </c>
      <c r="BG320" s="13" t="s">
        <v>10541</v>
      </c>
      <c r="BH320" s="11" t="s">
        <v>203</v>
      </c>
      <c r="BI320" s="11" t="s">
        <v>203</v>
      </c>
      <c r="BJ320" s="11" t="b">
        <f t="shared" si="124"/>
        <v>1</v>
      </c>
      <c r="BK320" s="11" t="s">
        <v>5608</v>
      </c>
      <c r="BL320" s="11" t="s">
        <v>5608</v>
      </c>
      <c r="BM320" s="11" t="b">
        <f t="shared" si="125"/>
        <v>1</v>
      </c>
      <c r="BN320" s="11" t="s">
        <v>5609</v>
      </c>
      <c r="BO320" s="11" t="s">
        <v>5610</v>
      </c>
      <c r="BP320" s="11" t="s">
        <v>5610</v>
      </c>
      <c r="BQ320" s="11" t="b">
        <f t="shared" si="126"/>
        <v>1</v>
      </c>
      <c r="BR320" s="11" t="s">
        <v>254</v>
      </c>
      <c r="BS320" s="11" t="s">
        <v>254</v>
      </c>
      <c r="BT320" s="11" t="b">
        <f t="shared" si="127"/>
        <v>1</v>
      </c>
      <c r="BU320" s="12" t="s">
        <v>63</v>
      </c>
      <c r="BV320" s="12" t="s">
        <v>63</v>
      </c>
      <c r="BW320" s="12" t="b">
        <f t="shared" si="128"/>
        <v>1</v>
      </c>
      <c r="BX320" s="12" t="s">
        <v>63</v>
      </c>
      <c r="BY320" s="12" t="s">
        <v>63</v>
      </c>
      <c r="BZ320" s="12" t="s">
        <v>63</v>
      </c>
      <c r="CA320" s="12" t="b">
        <f t="shared" si="129"/>
        <v>1</v>
      </c>
      <c r="CB320" s="11" t="s">
        <v>254</v>
      </c>
      <c r="CC320" s="11" t="s">
        <v>254</v>
      </c>
      <c r="CD320" s="11" t="b">
        <f t="shared" si="130"/>
        <v>1</v>
      </c>
      <c r="CE320" s="12" t="s">
        <v>63</v>
      </c>
      <c r="CF320" s="12" t="s">
        <v>63</v>
      </c>
      <c r="CG320" s="12" t="b">
        <f t="shared" si="131"/>
        <v>1</v>
      </c>
      <c r="CH320" s="12" t="s">
        <v>63</v>
      </c>
      <c r="CI320" s="12" t="s">
        <v>63</v>
      </c>
      <c r="CJ320" s="12" t="s">
        <v>63</v>
      </c>
      <c r="CK320" s="12" t="b">
        <f t="shared" si="132"/>
        <v>1</v>
      </c>
      <c r="CL320" s="25"/>
      <c r="CM320" s="11" t="s">
        <v>135</v>
      </c>
      <c r="CN320" s="11" t="s">
        <v>8917</v>
      </c>
      <c r="CO320" s="11" t="b">
        <f t="shared" si="133"/>
        <v>0</v>
      </c>
      <c r="CP320" s="11" t="s">
        <v>5611</v>
      </c>
      <c r="CQ320" s="12" t="s">
        <v>5612</v>
      </c>
      <c r="CR320" s="12" t="b">
        <f t="shared" si="134"/>
        <v>0</v>
      </c>
      <c r="CS320" s="11" t="b">
        <v>0</v>
      </c>
      <c r="CT320" s="11" t="s">
        <v>280</v>
      </c>
      <c r="CU320" s="11" t="b">
        <f t="shared" si="135"/>
        <v>0</v>
      </c>
      <c r="CV320" s="12" t="s">
        <v>63</v>
      </c>
      <c r="CW320" s="12" t="s">
        <v>63</v>
      </c>
      <c r="CX320" s="12" t="b">
        <f t="shared" si="136"/>
        <v>1</v>
      </c>
      <c r="CY320" s="25"/>
      <c r="CZ320" s="11" t="s">
        <v>211</v>
      </c>
      <c r="DA320" s="11" t="s">
        <v>211</v>
      </c>
      <c r="DB320" s="11" t="b">
        <f t="shared" si="137"/>
        <v>1</v>
      </c>
      <c r="DC320" s="11" t="s">
        <v>72</v>
      </c>
      <c r="DD320" s="12" t="s">
        <v>73</v>
      </c>
      <c r="DE320" s="12" t="s">
        <v>73</v>
      </c>
      <c r="DF320" s="13" t="b">
        <f t="shared" si="138"/>
        <v>1</v>
      </c>
      <c r="DG320" s="12" t="s">
        <v>73</v>
      </c>
      <c r="DH320" s="12" t="s">
        <v>73</v>
      </c>
      <c r="DI320" s="12" t="b">
        <f t="shared" si="139"/>
        <v>1</v>
      </c>
      <c r="DJ320" s="12" t="s">
        <v>73</v>
      </c>
      <c r="DK320" s="12" t="s">
        <v>73</v>
      </c>
      <c r="DL320" s="12" t="s">
        <v>73</v>
      </c>
      <c r="DM320" s="12" t="s">
        <v>73</v>
      </c>
      <c r="DN320" s="12" t="s">
        <v>213</v>
      </c>
      <c r="DO320" s="12" t="s">
        <v>213</v>
      </c>
      <c r="DP320" s="12" t="s">
        <v>213</v>
      </c>
      <c r="DQ320" s="12" t="s">
        <v>213</v>
      </c>
      <c r="DR320" s="12" t="s">
        <v>213</v>
      </c>
      <c r="DS320" s="12" t="s">
        <v>213</v>
      </c>
      <c r="DT320" s="12" t="s">
        <v>73</v>
      </c>
      <c r="DU320" s="25"/>
      <c r="DV320" s="11" t="s">
        <v>5613</v>
      </c>
      <c r="DW320" s="11" t="s">
        <v>10542</v>
      </c>
      <c r="DX320" s="13" t="s">
        <v>10543</v>
      </c>
      <c r="DY320" s="12" t="s">
        <v>9037</v>
      </c>
      <c r="DZ320" s="12" t="s">
        <v>9038</v>
      </c>
      <c r="EA320" s="14">
        <v>44702</v>
      </c>
      <c r="EB320" s="14">
        <v>44702</v>
      </c>
      <c r="EC320" s="14">
        <v>45346</v>
      </c>
      <c r="ED320" s="14">
        <v>45346</v>
      </c>
      <c r="EE320" s="136" t="b">
        <f>Table4[[#This Row],[Laatst gewijzigd op]]=Table4[[#This Row],[LastModifiedOn21]]</f>
        <v>1</v>
      </c>
      <c r="EF320" s="97"/>
    </row>
    <row r="321" spans="1:136" s="15" customFormat="1" ht="12.75" customHeight="1">
      <c r="A321" s="96">
        <v>319</v>
      </c>
      <c r="B321" s="44" t="s">
        <v>5615</v>
      </c>
      <c r="C321" s="44" t="s">
        <v>10544</v>
      </c>
      <c r="D321" s="44" t="b">
        <f t="shared" si="112"/>
        <v>0</v>
      </c>
      <c r="E321" s="44" t="s">
        <v>10545</v>
      </c>
      <c r="F321" s="44" t="s">
        <v>10546</v>
      </c>
      <c r="G321" s="44" t="s">
        <v>10544</v>
      </c>
      <c r="H321" s="44" t="b">
        <f t="shared" si="113"/>
        <v>0</v>
      </c>
      <c r="I321" s="13" t="s">
        <v>5617</v>
      </c>
      <c r="J321" s="12">
        <v>6160</v>
      </c>
      <c r="K321" s="12">
        <v>4596</v>
      </c>
      <c r="L321" s="13" t="s">
        <v>5618</v>
      </c>
      <c r="M321" s="13" t="s">
        <v>8868</v>
      </c>
      <c r="N321" s="13" t="s">
        <v>8869</v>
      </c>
      <c r="O321" s="13" t="s">
        <v>3642</v>
      </c>
      <c r="P321" s="75"/>
      <c r="Q321" s="11" t="s">
        <v>5619</v>
      </c>
      <c r="R321" s="11" t="s">
        <v>5619</v>
      </c>
      <c r="S321" s="11" t="b">
        <f t="shared" si="114"/>
        <v>1</v>
      </c>
      <c r="T321" s="11" t="s">
        <v>5620</v>
      </c>
      <c r="U321" s="11" t="s">
        <v>5621</v>
      </c>
      <c r="V321" s="11" t="s">
        <v>5621</v>
      </c>
      <c r="W321" s="11" t="b">
        <f t="shared" si="115"/>
        <v>1</v>
      </c>
      <c r="X321" s="11" t="s">
        <v>5622</v>
      </c>
      <c r="Y321" s="11" t="s">
        <v>5622</v>
      </c>
      <c r="Z321" s="11" t="b">
        <f t="shared" si="116"/>
        <v>1</v>
      </c>
      <c r="AA321" s="11" t="s">
        <v>5622</v>
      </c>
      <c r="AB321" s="11" t="s">
        <v>5622</v>
      </c>
      <c r="AC321" s="11" t="s">
        <v>5622</v>
      </c>
      <c r="AD321" s="11" t="b">
        <f t="shared" si="117"/>
        <v>1</v>
      </c>
      <c r="AE321" s="11" t="s">
        <v>10547</v>
      </c>
      <c r="AF321" s="11" t="s">
        <v>10547</v>
      </c>
      <c r="AG321" s="11" t="b">
        <f t="shared" si="118"/>
        <v>1</v>
      </c>
      <c r="AH321" s="11" t="s">
        <v>10548</v>
      </c>
      <c r="AI321" s="11" t="s">
        <v>10549</v>
      </c>
      <c r="AJ321" s="11" t="s">
        <v>10549</v>
      </c>
      <c r="AK321" s="11" t="b">
        <f t="shared" si="119"/>
        <v>1</v>
      </c>
      <c r="AL321" s="11" t="s">
        <v>10550</v>
      </c>
      <c r="AM321" s="11" t="s">
        <v>10551</v>
      </c>
      <c r="AN321" s="11" t="b">
        <f t="shared" si="120"/>
        <v>0</v>
      </c>
      <c r="AO321" s="11" t="s">
        <v>10552</v>
      </c>
      <c r="AP321" s="11" t="s">
        <v>10553</v>
      </c>
      <c r="AQ321" s="11" t="s">
        <v>10554</v>
      </c>
      <c r="AR321" s="11" t="b">
        <f t="shared" si="121"/>
        <v>0</v>
      </c>
      <c r="AS321" s="11" t="s">
        <v>62</v>
      </c>
      <c r="AT321" s="11"/>
      <c r="AU321" s="11"/>
      <c r="AV321" s="11"/>
      <c r="AW321" s="12"/>
      <c r="AX321" s="12" t="s">
        <v>62</v>
      </c>
      <c r="AY321" s="12" t="s">
        <v>63</v>
      </c>
      <c r="AZ321" s="12" t="s">
        <v>63</v>
      </c>
      <c r="BA321" s="12" t="b">
        <f t="shared" si="122"/>
        <v>1</v>
      </c>
      <c r="BB321" s="12" t="s">
        <v>63</v>
      </c>
      <c r="BC321" s="12" t="s">
        <v>63</v>
      </c>
      <c r="BD321" s="12" t="s">
        <v>63</v>
      </c>
      <c r="BE321" s="12" t="b">
        <f t="shared" si="123"/>
        <v>1</v>
      </c>
      <c r="BF321" s="13" t="s">
        <v>5625</v>
      </c>
      <c r="BG321" s="13" t="s">
        <v>10541</v>
      </c>
      <c r="BH321" s="11" t="s">
        <v>203</v>
      </c>
      <c r="BI321" s="11" t="s">
        <v>203</v>
      </c>
      <c r="BJ321" s="11" t="b">
        <f t="shared" si="124"/>
        <v>1</v>
      </c>
      <c r="BK321" s="11" t="s">
        <v>5608</v>
      </c>
      <c r="BL321" s="11" t="s">
        <v>5626</v>
      </c>
      <c r="BM321" s="11" t="b">
        <f t="shared" si="125"/>
        <v>0</v>
      </c>
      <c r="BN321" s="11" t="s">
        <v>5609</v>
      </c>
      <c r="BO321" s="11" t="s">
        <v>5610</v>
      </c>
      <c r="BP321" s="11" t="s">
        <v>5627</v>
      </c>
      <c r="BQ321" s="11" t="b">
        <f t="shared" si="126"/>
        <v>0</v>
      </c>
      <c r="BR321" s="11" t="s">
        <v>254</v>
      </c>
      <c r="BS321" s="11" t="s">
        <v>254</v>
      </c>
      <c r="BT321" s="11" t="b">
        <f t="shared" si="127"/>
        <v>1</v>
      </c>
      <c r="BU321" s="12" t="s">
        <v>63</v>
      </c>
      <c r="BV321" s="12" t="s">
        <v>63</v>
      </c>
      <c r="BW321" s="12" t="b">
        <f t="shared" si="128"/>
        <v>1</v>
      </c>
      <c r="BX321" s="12" t="s">
        <v>63</v>
      </c>
      <c r="BY321" s="12" t="s">
        <v>63</v>
      </c>
      <c r="BZ321" s="12" t="s">
        <v>63</v>
      </c>
      <c r="CA321" s="12" t="b">
        <f t="shared" si="129"/>
        <v>1</v>
      </c>
      <c r="CB321" s="11" t="s">
        <v>254</v>
      </c>
      <c r="CC321" s="11" t="s">
        <v>254</v>
      </c>
      <c r="CD321" s="11" t="b">
        <f t="shared" si="130"/>
        <v>1</v>
      </c>
      <c r="CE321" s="12" t="s">
        <v>63</v>
      </c>
      <c r="CF321" s="12" t="s">
        <v>63</v>
      </c>
      <c r="CG321" s="12" t="b">
        <f t="shared" si="131"/>
        <v>1</v>
      </c>
      <c r="CH321" s="12" t="s">
        <v>63</v>
      </c>
      <c r="CI321" s="12" t="s">
        <v>63</v>
      </c>
      <c r="CJ321" s="12" t="s">
        <v>63</v>
      </c>
      <c r="CK321" s="12" t="b">
        <f t="shared" si="132"/>
        <v>1</v>
      </c>
      <c r="CL321" s="25"/>
      <c r="CM321" s="11" t="s">
        <v>5628</v>
      </c>
      <c r="CN321" s="11" t="s">
        <v>67</v>
      </c>
      <c r="CO321" s="11" t="b">
        <f t="shared" si="133"/>
        <v>1</v>
      </c>
      <c r="CP321" s="12" t="s">
        <v>63</v>
      </c>
      <c r="CQ321" s="12" t="s">
        <v>63</v>
      </c>
      <c r="CR321" s="12" t="b">
        <f t="shared" si="134"/>
        <v>1</v>
      </c>
      <c r="CS321" s="11" t="b">
        <v>0</v>
      </c>
      <c r="CT321" s="11" t="s">
        <v>69</v>
      </c>
      <c r="CU321" s="11" t="b">
        <f t="shared" si="135"/>
        <v>1</v>
      </c>
      <c r="CV321" s="12">
        <v>80</v>
      </c>
      <c r="CW321" s="12" t="s">
        <v>281</v>
      </c>
      <c r="CX321" s="12" t="b">
        <f t="shared" si="136"/>
        <v>0</v>
      </c>
      <c r="CY321" s="25"/>
      <c r="CZ321" s="11" t="s">
        <v>211</v>
      </c>
      <c r="DA321" s="11" t="s">
        <v>211</v>
      </c>
      <c r="DB321" s="11" t="b">
        <f t="shared" si="137"/>
        <v>1</v>
      </c>
      <c r="DC321" s="11" t="s">
        <v>72</v>
      </c>
      <c r="DD321" s="12" t="s">
        <v>73</v>
      </c>
      <c r="DE321" s="12" t="s">
        <v>73</v>
      </c>
      <c r="DF321" s="13" t="b">
        <f t="shared" si="138"/>
        <v>1</v>
      </c>
      <c r="DG321" s="12" t="s">
        <v>73</v>
      </c>
      <c r="DH321" s="12" t="s">
        <v>73</v>
      </c>
      <c r="DI321" s="12" t="b">
        <f t="shared" si="139"/>
        <v>1</v>
      </c>
      <c r="DJ321" s="12" t="s">
        <v>73</v>
      </c>
      <c r="DK321" s="12" t="s">
        <v>73</v>
      </c>
      <c r="DL321" s="12" t="s">
        <v>73</v>
      </c>
      <c r="DM321" s="12" t="s">
        <v>73</v>
      </c>
      <c r="DN321" s="12" t="s">
        <v>213</v>
      </c>
      <c r="DO321" s="12" t="s">
        <v>213</v>
      </c>
      <c r="DP321" s="12" t="s">
        <v>213</v>
      </c>
      <c r="DQ321" s="12" t="s">
        <v>213</v>
      </c>
      <c r="DR321" s="12" t="s">
        <v>213</v>
      </c>
      <c r="DS321" s="12" t="s">
        <v>213</v>
      </c>
      <c r="DT321" s="12" t="s">
        <v>73</v>
      </c>
      <c r="DU321" s="25"/>
      <c r="DV321" s="11" t="s">
        <v>5629</v>
      </c>
      <c r="DW321" s="11" t="s">
        <v>10555</v>
      </c>
      <c r="DX321" s="13" t="s">
        <v>10556</v>
      </c>
      <c r="DY321" s="12" t="s">
        <v>9037</v>
      </c>
      <c r="DZ321" s="12" t="s">
        <v>9038</v>
      </c>
      <c r="EA321" s="14">
        <v>44702</v>
      </c>
      <c r="EB321" s="14">
        <v>44702</v>
      </c>
      <c r="EC321" s="14">
        <v>45346</v>
      </c>
      <c r="ED321" s="14">
        <v>45346</v>
      </c>
      <c r="EE321" s="136" t="b">
        <f>Table4[[#This Row],[Laatst gewijzigd op]]=Table4[[#This Row],[LastModifiedOn21]]</f>
        <v>1</v>
      </c>
      <c r="EF321" s="97"/>
    </row>
    <row r="322" spans="1:136" s="15" customFormat="1" ht="12.75" customHeight="1">
      <c r="A322" s="96">
        <v>320</v>
      </c>
      <c r="B322" s="44" t="s">
        <v>5631</v>
      </c>
      <c r="C322" s="44" t="s">
        <v>5631</v>
      </c>
      <c r="D322" s="44" t="b">
        <f t="shared" si="112"/>
        <v>1</v>
      </c>
      <c r="E322" s="44" t="s">
        <v>5632</v>
      </c>
      <c r="F322" s="44" t="s">
        <v>5633</v>
      </c>
      <c r="G322" s="44" t="s">
        <v>5633</v>
      </c>
      <c r="H322" s="44" t="b">
        <f t="shared" si="113"/>
        <v>1</v>
      </c>
      <c r="I322" s="13" t="s">
        <v>5634</v>
      </c>
      <c r="J322" s="12">
        <v>6754</v>
      </c>
      <c r="K322" s="12">
        <v>5003</v>
      </c>
      <c r="L322" s="13" t="s">
        <v>5635</v>
      </c>
      <c r="M322" s="13" t="s">
        <v>8868</v>
      </c>
      <c r="N322" s="13" t="s">
        <v>8869</v>
      </c>
      <c r="O322" s="13" t="s">
        <v>3642</v>
      </c>
      <c r="P322" s="75"/>
      <c r="Q322" s="11" t="s">
        <v>5636</v>
      </c>
      <c r="R322" s="11" t="s">
        <v>5636</v>
      </c>
      <c r="S322" s="11" t="b">
        <f t="shared" si="114"/>
        <v>1</v>
      </c>
      <c r="T322" s="11" t="s">
        <v>5637</v>
      </c>
      <c r="U322" s="11" t="s">
        <v>5638</v>
      </c>
      <c r="V322" s="11" t="s">
        <v>5638</v>
      </c>
      <c r="W322" s="11" t="b">
        <f t="shared" si="115"/>
        <v>1</v>
      </c>
      <c r="X322" s="11" t="s">
        <v>5639</v>
      </c>
      <c r="Y322" s="11" t="s">
        <v>5639</v>
      </c>
      <c r="Z322" s="11" t="b">
        <f t="shared" si="116"/>
        <v>1</v>
      </c>
      <c r="AA322" s="11" t="s">
        <v>5639</v>
      </c>
      <c r="AB322" s="11" t="s">
        <v>5639</v>
      </c>
      <c r="AC322" s="11" t="s">
        <v>5639</v>
      </c>
      <c r="AD322" s="11" t="b">
        <f t="shared" si="117"/>
        <v>1</v>
      </c>
      <c r="AE322" s="11" t="s">
        <v>10557</v>
      </c>
      <c r="AF322" s="11" t="s">
        <v>10558</v>
      </c>
      <c r="AG322" s="11" t="b">
        <f t="shared" si="118"/>
        <v>0</v>
      </c>
      <c r="AH322" s="11" t="s">
        <v>10559</v>
      </c>
      <c r="AI322" s="11" t="s">
        <v>10560</v>
      </c>
      <c r="AJ322" s="11" t="s">
        <v>10560</v>
      </c>
      <c r="AK322" s="11" t="b">
        <f t="shared" si="119"/>
        <v>1</v>
      </c>
      <c r="AL322" s="12" t="s">
        <v>63</v>
      </c>
      <c r="AM322" s="11" t="s">
        <v>63</v>
      </c>
      <c r="AN322" s="11" t="b">
        <f t="shared" si="120"/>
        <v>1</v>
      </c>
      <c r="AO322" s="12" t="s">
        <v>63</v>
      </c>
      <c r="AP322" s="12" t="s">
        <v>63</v>
      </c>
      <c r="AQ322" s="11" t="s">
        <v>63</v>
      </c>
      <c r="AR322" s="11" t="b">
        <f t="shared" si="121"/>
        <v>1</v>
      </c>
      <c r="AS322" s="11" t="s">
        <v>62</v>
      </c>
      <c r="AT322" s="11"/>
      <c r="AU322" s="11"/>
      <c r="AV322" s="11"/>
      <c r="AW322" s="12"/>
      <c r="AX322" s="12" t="s">
        <v>62</v>
      </c>
      <c r="AY322" s="12" t="s">
        <v>63</v>
      </c>
      <c r="AZ322" s="12" t="s">
        <v>63</v>
      </c>
      <c r="BA322" s="12" t="b">
        <f t="shared" si="122"/>
        <v>1</v>
      </c>
      <c r="BB322" s="12" t="s">
        <v>63</v>
      </c>
      <c r="BC322" s="12" t="s">
        <v>63</v>
      </c>
      <c r="BD322" s="12" t="s">
        <v>63</v>
      </c>
      <c r="BE322" s="12" t="b">
        <f t="shared" si="123"/>
        <v>1</v>
      </c>
      <c r="BF322" s="13" t="s">
        <v>5641</v>
      </c>
      <c r="BG322" s="13" t="s">
        <v>63</v>
      </c>
      <c r="BH322" s="16" t="s">
        <v>254</v>
      </c>
      <c r="BI322" s="11" t="s">
        <v>254</v>
      </c>
      <c r="BJ322" s="11" t="b">
        <f t="shared" si="124"/>
        <v>1</v>
      </c>
      <c r="BK322" s="19" t="s">
        <v>63</v>
      </c>
      <c r="BL322" s="11" t="s">
        <v>63</v>
      </c>
      <c r="BM322" s="11" t="b">
        <f t="shared" si="125"/>
        <v>1</v>
      </c>
      <c r="BN322" s="19" t="s">
        <v>63</v>
      </c>
      <c r="BO322" s="19" t="s">
        <v>63</v>
      </c>
      <c r="BP322" s="11" t="s">
        <v>63</v>
      </c>
      <c r="BQ322" s="11" t="b">
        <f t="shared" si="126"/>
        <v>1</v>
      </c>
      <c r="BR322" s="11" t="s">
        <v>254</v>
      </c>
      <c r="BS322" s="11" t="s">
        <v>254</v>
      </c>
      <c r="BT322" s="11" t="b">
        <f t="shared" si="127"/>
        <v>1</v>
      </c>
      <c r="BU322" s="12" t="s">
        <v>63</v>
      </c>
      <c r="BV322" s="12" t="s">
        <v>63</v>
      </c>
      <c r="BW322" s="12" t="b">
        <f t="shared" si="128"/>
        <v>1</v>
      </c>
      <c r="BX322" s="12" t="s">
        <v>63</v>
      </c>
      <c r="BY322" s="12" t="s">
        <v>63</v>
      </c>
      <c r="BZ322" s="12" t="s">
        <v>63</v>
      </c>
      <c r="CA322" s="12" t="b">
        <f t="shared" si="129"/>
        <v>1</v>
      </c>
      <c r="CB322" s="11" t="s">
        <v>254</v>
      </c>
      <c r="CC322" s="11" t="s">
        <v>254</v>
      </c>
      <c r="CD322" s="11" t="b">
        <f t="shared" si="130"/>
        <v>1</v>
      </c>
      <c r="CE322" s="12" t="s">
        <v>63</v>
      </c>
      <c r="CF322" s="12" t="s">
        <v>63</v>
      </c>
      <c r="CG322" s="12" t="b">
        <f t="shared" si="131"/>
        <v>1</v>
      </c>
      <c r="CH322" s="12" t="s">
        <v>63</v>
      </c>
      <c r="CI322" s="12" t="s">
        <v>63</v>
      </c>
      <c r="CJ322" s="12" t="s">
        <v>63</v>
      </c>
      <c r="CK322" s="12" t="b">
        <f t="shared" si="132"/>
        <v>1</v>
      </c>
      <c r="CL322" s="25"/>
      <c r="CM322" s="11" t="s">
        <v>135</v>
      </c>
      <c r="CN322" s="11" t="s">
        <v>8917</v>
      </c>
      <c r="CO322" s="11" t="b">
        <f t="shared" si="133"/>
        <v>0</v>
      </c>
      <c r="CP322" s="13" t="s">
        <v>5643</v>
      </c>
      <c r="CQ322" s="12" t="s">
        <v>5643</v>
      </c>
      <c r="CR322" s="12" t="b">
        <f t="shared" si="134"/>
        <v>1</v>
      </c>
      <c r="CS322" s="11" t="b">
        <v>0</v>
      </c>
      <c r="CT322" s="11" t="s">
        <v>69</v>
      </c>
      <c r="CU322" s="11" t="b">
        <f t="shared" si="135"/>
        <v>1</v>
      </c>
      <c r="CV322" s="12"/>
      <c r="CW322" s="12" t="s">
        <v>63</v>
      </c>
      <c r="CX322" s="12" t="b">
        <f t="shared" si="136"/>
        <v>0</v>
      </c>
      <c r="CY322" s="25"/>
      <c r="CZ322" s="11" t="s">
        <v>211</v>
      </c>
      <c r="DA322" s="11" t="s">
        <v>211</v>
      </c>
      <c r="DB322" s="11" t="b">
        <f t="shared" si="137"/>
        <v>1</v>
      </c>
      <c r="DC322" s="11" t="s">
        <v>72</v>
      </c>
      <c r="DD322" s="12" t="s">
        <v>73</v>
      </c>
      <c r="DE322" s="12" t="s">
        <v>73</v>
      </c>
      <c r="DF322" s="13" t="b">
        <f t="shared" si="138"/>
        <v>1</v>
      </c>
      <c r="DG322" s="12" t="s">
        <v>73</v>
      </c>
      <c r="DH322" s="12" t="s">
        <v>73</v>
      </c>
      <c r="DI322" s="12" t="b">
        <f t="shared" si="139"/>
        <v>1</v>
      </c>
      <c r="DJ322" s="12" t="s">
        <v>73</v>
      </c>
      <c r="DK322" s="12" t="s">
        <v>73</v>
      </c>
      <c r="DL322" s="12" t="s">
        <v>73</v>
      </c>
      <c r="DM322" s="12" t="s">
        <v>73</v>
      </c>
      <c r="DN322" s="12" t="s">
        <v>213</v>
      </c>
      <c r="DO322" s="12" t="s">
        <v>213</v>
      </c>
      <c r="DP322" s="12" t="s">
        <v>213</v>
      </c>
      <c r="DQ322" s="12" t="s">
        <v>213</v>
      </c>
      <c r="DR322" s="12" t="s">
        <v>213</v>
      </c>
      <c r="DS322" s="12" t="s">
        <v>213</v>
      </c>
      <c r="DT322" s="12" t="s">
        <v>73</v>
      </c>
      <c r="DU322" s="25"/>
      <c r="DV322" s="11" t="s">
        <v>5644</v>
      </c>
      <c r="DW322" s="11" t="s">
        <v>5634</v>
      </c>
      <c r="DX322" s="13" t="s">
        <v>10561</v>
      </c>
      <c r="DY322" s="12" t="s">
        <v>9037</v>
      </c>
      <c r="DZ322" s="12" t="s">
        <v>9038</v>
      </c>
      <c r="EA322" s="14">
        <v>44786</v>
      </c>
      <c r="EB322" s="14">
        <v>45612</v>
      </c>
      <c r="EC322" s="14">
        <v>45346</v>
      </c>
      <c r="ED322" s="14">
        <v>45346</v>
      </c>
      <c r="EE322" s="136" t="b">
        <f>Table4[[#This Row],[Laatst gewijzigd op]]=Table4[[#This Row],[LastModifiedOn21]]</f>
        <v>1</v>
      </c>
      <c r="EF322" s="97"/>
    </row>
    <row r="323" spans="1:136" s="10" customFormat="1" ht="12.75" customHeight="1">
      <c r="A323" s="96">
        <v>321</v>
      </c>
      <c r="B323" s="44" t="s">
        <v>5646</v>
      </c>
      <c r="C323" s="44" t="s">
        <v>5646</v>
      </c>
      <c r="D323" s="44" t="b">
        <f t="shared" ref="D323:D386" si="140">B323=C323</f>
        <v>1</v>
      </c>
      <c r="E323" s="44" t="s">
        <v>5647</v>
      </c>
      <c r="F323" s="44" t="s">
        <v>5648</v>
      </c>
      <c r="G323" s="44" t="s">
        <v>5648</v>
      </c>
      <c r="H323" s="44" t="b">
        <f t="shared" ref="H323:H386" si="141">F323=G323</f>
        <v>1</v>
      </c>
      <c r="I323" s="13" t="s">
        <v>5649</v>
      </c>
      <c r="J323" s="12">
        <v>8583</v>
      </c>
      <c r="K323" s="12">
        <v>7003</v>
      </c>
      <c r="L323" s="13" t="s">
        <v>5650</v>
      </c>
      <c r="M323" s="13" t="s">
        <v>8868</v>
      </c>
      <c r="N323" s="13" t="s">
        <v>8869</v>
      </c>
      <c r="O323" s="13" t="s">
        <v>3642</v>
      </c>
      <c r="P323" s="75"/>
      <c r="Q323" s="11" t="s">
        <v>5651</v>
      </c>
      <c r="R323" s="11" t="s">
        <v>5651</v>
      </c>
      <c r="S323" s="11" t="b">
        <f t="shared" ref="S323:S386" si="142">Q323=R323</f>
        <v>1</v>
      </c>
      <c r="T323" s="11" t="s">
        <v>5652</v>
      </c>
      <c r="U323" s="11" t="s">
        <v>5653</v>
      </c>
      <c r="V323" s="11" t="s">
        <v>5653</v>
      </c>
      <c r="W323" s="11" t="b">
        <f t="shared" ref="W323:W386" si="143">U323=V323</f>
        <v>1</v>
      </c>
      <c r="X323" s="11" t="s">
        <v>5654</v>
      </c>
      <c r="Y323" s="11" t="s">
        <v>5654</v>
      </c>
      <c r="Z323" s="11" t="b">
        <f t="shared" ref="Z323:Z386" si="144">X323=Y323</f>
        <v>1</v>
      </c>
      <c r="AA323" s="11" t="s">
        <v>5655</v>
      </c>
      <c r="AB323" s="11" t="s">
        <v>5656</v>
      </c>
      <c r="AC323" s="11" t="s">
        <v>5656</v>
      </c>
      <c r="AD323" s="11" t="b">
        <f t="shared" ref="AD323:AD386" si="145">AB323=AC323</f>
        <v>1</v>
      </c>
      <c r="AE323" s="11" t="s">
        <v>5657</v>
      </c>
      <c r="AF323" s="11" t="s">
        <v>5657</v>
      </c>
      <c r="AG323" s="11" t="b">
        <f t="shared" ref="AG323:AG386" si="146">AE323=AF323</f>
        <v>1</v>
      </c>
      <c r="AH323" s="11" t="s">
        <v>5658</v>
      </c>
      <c r="AI323" s="11" t="s">
        <v>5659</v>
      </c>
      <c r="AJ323" s="11" t="s">
        <v>5659</v>
      </c>
      <c r="AK323" s="11" t="b">
        <f t="shared" ref="AK323:AK386" si="147">AI323=AJ323</f>
        <v>1</v>
      </c>
      <c r="AL323" s="12" t="s">
        <v>63</v>
      </c>
      <c r="AM323" s="11" t="s">
        <v>63</v>
      </c>
      <c r="AN323" s="11" t="b">
        <f t="shared" ref="AN323:AN386" si="148">AL323=AM323</f>
        <v>1</v>
      </c>
      <c r="AO323" s="12" t="s">
        <v>63</v>
      </c>
      <c r="AP323" s="12" t="s">
        <v>63</v>
      </c>
      <c r="AQ323" s="11" t="s">
        <v>63</v>
      </c>
      <c r="AR323" s="11" t="b">
        <f t="shared" ref="AR323:AR386" si="149">AP323=AQ323</f>
        <v>1</v>
      </c>
      <c r="AS323" s="11" t="s">
        <v>61</v>
      </c>
      <c r="AT323" s="11"/>
      <c r="AU323" s="11"/>
      <c r="AV323" s="11"/>
      <c r="AW323" s="12"/>
      <c r="AX323" s="12" t="s">
        <v>61</v>
      </c>
      <c r="AY323" s="12" t="s">
        <v>63</v>
      </c>
      <c r="AZ323" s="12" t="s">
        <v>63</v>
      </c>
      <c r="BA323" s="12" t="b">
        <f t="shared" ref="BA323:BA386" si="150">AY323=AZ323</f>
        <v>1</v>
      </c>
      <c r="BB323" s="12" t="s">
        <v>63</v>
      </c>
      <c r="BC323" s="12" t="s">
        <v>63</v>
      </c>
      <c r="BD323" s="12" t="s">
        <v>63</v>
      </c>
      <c r="BE323" s="12" t="b">
        <f t="shared" ref="BE323:BE386" si="151">BC323=BD323</f>
        <v>1</v>
      </c>
      <c r="BF323" s="13" t="s">
        <v>5660</v>
      </c>
      <c r="BG323" s="13" t="s">
        <v>63</v>
      </c>
      <c r="BH323" s="16" t="s">
        <v>203</v>
      </c>
      <c r="BI323" s="11" t="s">
        <v>203</v>
      </c>
      <c r="BJ323" s="11" t="b">
        <f t="shared" ref="BJ323:BJ386" si="152">BH323=BI323</f>
        <v>1</v>
      </c>
      <c r="BK323" s="49"/>
      <c r="BL323" s="11" t="s">
        <v>5661</v>
      </c>
      <c r="BM323" s="11" t="b">
        <f t="shared" ref="BM323:BM386" si="153">BK323=BL323</f>
        <v>0</v>
      </c>
      <c r="BN323" s="19"/>
      <c r="BO323" s="11" t="s">
        <v>5662</v>
      </c>
      <c r="BP323" s="11" t="s">
        <v>5663</v>
      </c>
      <c r="BQ323" s="11" t="b">
        <f t="shared" ref="BQ323:BQ386" si="154">BO323=BP323</f>
        <v>0</v>
      </c>
      <c r="BR323" s="11" t="s">
        <v>254</v>
      </c>
      <c r="BS323" s="11" t="s">
        <v>254</v>
      </c>
      <c r="BT323" s="11" t="b">
        <f t="shared" ref="BT323:BT386" si="155">BR323=BS323</f>
        <v>1</v>
      </c>
      <c r="BU323" s="12" t="s">
        <v>63</v>
      </c>
      <c r="BV323" s="12" t="s">
        <v>63</v>
      </c>
      <c r="BW323" s="12" t="b">
        <f t="shared" ref="BW323:BW386" si="156">BU323=BV323</f>
        <v>1</v>
      </c>
      <c r="BX323" s="12" t="s">
        <v>63</v>
      </c>
      <c r="BY323" s="12" t="s">
        <v>63</v>
      </c>
      <c r="BZ323" s="12" t="s">
        <v>63</v>
      </c>
      <c r="CA323" s="12" t="b">
        <f t="shared" ref="CA323:CA386" si="157">BY323=BZ323</f>
        <v>1</v>
      </c>
      <c r="CB323" s="11" t="s">
        <v>254</v>
      </c>
      <c r="CC323" s="11" t="s">
        <v>254</v>
      </c>
      <c r="CD323" s="11" t="b">
        <f t="shared" ref="CD323:CD386" si="158">CB323=CC323</f>
        <v>1</v>
      </c>
      <c r="CE323" s="12" t="s">
        <v>63</v>
      </c>
      <c r="CF323" s="12" t="s">
        <v>63</v>
      </c>
      <c r="CG323" s="12" t="b">
        <f t="shared" ref="CG323:CG386" si="159">CE323=CF323</f>
        <v>1</v>
      </c>
      <c r="CH323" s="12" t="s">
        <v>63</v>
      </c>
      <c r="CI323" s="12" t="s">
        <v>63</v>
      </c>
      <c r="CJ323" s="12" t="s">
        <v>63</v>
      </c>
      <c r="CK323" s="12" t="b">
        <f t="shared" ref="CK323:CK386" si="160">CI323=CJ323</f>
        <v>1</v>
      </c>
      <c r="CL323" s="25"/>
      <c r="CM323" s="11" t="s">
        <v>135</v>
      </c>
      <c r="CN323" s="11" t="s">
        <v>8917</v>
      </c>
      <c r="CO323" s="11" t="b">
        <f t="shared" ref="CO323:CO386" si="161">CM323=CN323</f>
        <v>0</v>
      </c>
      <c r="CP323" s="11" t="s">
        <v>5664</v>
      </c>
      <c r="CQ323" s="12" t="s">
        <v>5664</v>
      </c>
      <c r="CR323" s="12" t="b">
        <f t="shared" ref="CR323:CR386" si="162">CP323=CQ323</f>
        <v>1</v>
      </c>
      <c r="CS323" s="11" t="b">
        <v>0</v>
      </c>
      <c r="CT323" s="11" t="s">
        <v>69</v>
      </c>
      <c r="CU323" s="11" t="b">
        <f t="shared" ref="CU323:CU386" si="163">(RIGHT(CT323,1)="*")=CS323</f>
        <v>1</v>
      </c>
      <c r="CV323" s="12" t="s">
        <v>63</v>
      </c>
      <c r="CW323" s="12" t="s">
        <v>63</v>
      </c>
      <c r="CX323" s="12" t="b">
        <f t="shared" ref="CX323:CX386" si="164">CV323=CW323</f>
        <v>1</v>
      </c>
      <c r="CY323" s="25"/>
      <c r="CZ323" s="11" t="s">
        <v>211</v>
      </c>
      <c r="DA323" s="11" t="s">
        <v>211</v>
      </c>
      <c r="DB323" s="11" t="b">
        <f t="shared" ref="DB323:DB386" si="165">CZ323=DA323</f>
        <v>1</v>
      </c>
      <c r="DC323" s="11" t="s">
        <v>72</v>
      </c>
      <c r="DD323" s="12" t="s">
        <v>73</v>
      </c>
      <c r="DE323" s="12" t="s">
        <v>73</v>
      </c>
      <c r="DF323" s="13" t="b">
        <f t="shared" ref="DF323:DF386" si="166">DD323=DE323</f>
        <v>1</v>
      </c>
      <c r="DG323" s="12" t="s">
        <v>73</v>
      </c>
      <c r="DH323" s="12" t="s">
        <v>73</v>
      </c>
      <c r="DI323" s="12" t="b">
        <f t="shared" ref="DI323:DI386" si="167">DG323=DH323</f>
        <v>1</v>
      </c>
      <c r="DJ323" s="12" t="s">
        <v>73</v>
      </c>
      <c r="DK323" s="12" t="s">
        <v>73</v>
      </c>
      <c r="DL323" s="12" t="s">
        <v>73</v>
      </c>
      <c r="DM323" s="12" t="s">
        <v>73</v>
      </c>
      <c r="DN323" s="12" t="s">
        <v>213</v>
      </c>
      <c r="DO323" s="12" t="s">
        <v>213</v>
      </c>
      <c r="DP323" s="12" t="s">
        <v>213</v>
      </c>
      <c r="DQ323" s="12" t="s">
        <v>73</v>
      </c>
      <c r="DR323" s="12" t="s">
        <v>213</v>
      </c>
      <c r="DS323" s="12" t="s">
        <v>213</v>
      </c>
      <c r="DT323" s="12" t="s">
        <v>73</v>
      </c>
      <c r="DU323" s="25"/>
      <c r="DV323" s="11" t="s">
        <v>5665</v>
      </c>
      <c r="DW323" s="11" t="s">
        <v>5649</v>
      </c>
      <c r="DX323" s="13" t="s">
        <v>5666</v>
      </c>
      <c r="DY323" s="12" t="s">
        <v>9037</v>
      </c>
      <c r="DZ323" s="12" t="s">
        <v>10562</v>
      </c>
      <c r="EA323" s="14">
        <v>45521</v>
      </c>
      <c r="EB323" s="14">
        <v>45521</v>
      </c>
      <c r="EC323" s="14">
        <v>45521</v>
      </c>
      <c r="ED323" s="14">
        <v>45521</v>
      </c>
      <c r="EE323" s="136" t="b">
        <f>Table4[[#This Row],[Laatst gewijzigd op]]=Table4[[#This Row],[LastModifiedOn21]]</f>
        <v>1</v>
      </c>
      <c r="EF323" s="97"/>
    </row>
    <row r="324" spans="1:136" s="15" customFormat="1" ht="12.75" customHeight="1">
      <c r="A324" s="96">
        <v>322</v>
      </c>
      <c r="B324" s="44" t="s">
        <v>5668</v>
      </c>
      <c r="C324" s="44" t="s">
        <v>5668</v>
      </c>
      <c r="D324" s="44" t="b">
        <f t="shared" si="140"/>
        <v>1</v>
      </c>
      <c r="E324" s="44" t="s">
        <v>5669</v>
      </c>
      <c r="F324" s="44" t="s">
        <v>5670</v>
      </c>
      <c r="G324" s="44" t="s">
        <v>5671</v>
      </c>
      <c r="H324" s="44" t="b">
        <f t="shared" si="141"/>
        <v>0</v>
      </c>
      <c r="I324" s="11" t="s">
        <v>5672</v>
      </c>
      <c r="J324" s="12">
        <v>271</v>
      </c>
      <c r="K324" s="12">
        <v>4132</v>
      </c>
      <c r="L324" s="13" t="s">
        <v>5673</v>
      </c>
      <c r="M324" s="13" t="s">
        <v>8868</v>
      </c>
      <c r="N324" s="13" t="s">
        <v>8869</v>
      </c>
      <c r="O324" s="13" t="s">
        <v>3642</v>
      </c>
      <c r="P324" s="75"/>
      <c r="Q324" s="11" t="s">
        <v>5674</v>
      </c>
      <c r="R324" s="11" t="s">
        <v>5674</v>
      </c>
      <c r="S324" s="11" t="b">
        <f t="shared" si="142"/>
        <v>1</v>
      </c>
      <c r="T324" s="11" t="s">
        <v>5675</v>
      </c>
      <c r="U324" s="11" t="s">
        <v>10563</v>
      </c>
      <c r="V324" s="11" t="s">
        <v>5676</v>
      </c>
      <c r="W324" s="11" t="b">
        <f t="shared" si="143"/>
        <v>0</v>
      </c>
      <c r="X324" s="11" t="s">
        <v>5677</v>
      </c>
      <c r="Y324" s="11" t="s">
        <v>5677</v>
      </c>
      <c r="Z324" s="11" t="b">
        <f t="shared" si="144"/>
        <v>1</v>
      </c>
      <c r="AA324" s="11" t="s">
        <v>5678</v>
      </c>
      <c r="AB324" s="11" t="s">
        <v>5679</v>
      </c>
      <c r="AC324" s="11" t="s">
        <v>5679</v>
      </c>
      <c r="AD324" s="11" t="b">
        <f t="shared" si="145"/>
        <v>1</v>
      </c>
      <c r="AE324" s="11" t="s">
        <v>10564</v>
      </c>
      <c r="AF324" s="11" t="s">
        <v>5680</v>
      </c>
      <c r="AG324" s="11" t="b">
        <f t="shared" si="146"/>
        <v>0</v>
      </c>
      <c r="AH324" s="11" t="s">
        <v>5681</v>
      </c>
      <c r="AI324" s="11" t="s">
        <v>5682</v>
      </c>
      <c r="AJ324" s="11" t="s">
        <v>5682</v>
      </c>
      <c r="AK324" s="11" t="b">
        <f t="shared" si="147"/>
        <v>1</v>
      </c>
      <c r="AL324" s="12" t="s">
        <v>63</v>
      </c>
      <c r="AM324" s="11" t="s">
        <v>63</v>
      </c>
      <c r="AN324" s="11" t="b">
        <f t="shared" si="148"/>
        <v>1</v>
      </c>
      <c r="AO324" s="12" t="s">
        <v>63</v>
      </c>
      <c r="AP324" s="12" t="s">
        <v>63</v>
      </c>
      <c r="AQ324" s="11" t="s">
        <v>63</v>
      </c>
      <c r="AR324" s="11" t="b">
        <f t="shared" si="149"/>
        <v>1</v>
      </c>
      <c r="AS324" s="11" t="s">
        <v>62</v>
      </c>
      <c r="AT324" s="11"/>
      <c r="AU324" s="11"/>
      <c r="AV324" s="11"/>
      <c r="AW324" s="12"/>
      <c r="AX324" s="12" t="s">
        <v>62</v>
      </c>
      <c r="AY324" s="12" t="s">
        <v>63</v>
      </c>
      <c r="AZ324" s="12" t="s">
        <v>63</v>
      </c>
      <c r="BA324" s="12" t="b">
        <f t="shared" si="150"/>
        <v>1</v>
      </c>
      <c r="BB324" s="12" t="s">
        <v>63</v>
      </c>
      <c r="BC324" s="12" t="s">
        <v>63</v>
      </c>
      <c r="BD324" s="12" t="s">
        <v>63</v>
      </c>
      <c r="BE324" s="12" t="b">
        <f t="shared" si="151"/>
        <v>1</v>
      </c>
      <c r="BF324" s="13" t="s">
        <v>5683</v>
      </c>
      <c r="BG324" s="13" t="s">
        <v>63</v>
      </c>
      <c r="BH324" s="11" t="s">
        <v>203</v>
      </c>
      <c r="BI324" s="11" t="s">
        <v>203</v>
      </c>
      <c r="BJ324" s="11" t="b">
        <f t="shared" si="152"/>
        <v>1</v>
      </c>
      <c r="BK324" s="11" t="s">
        <v>5684</v>
      </c>
      <c r="BL324" s="11" t="s">
        <v>5685</v>
      </c>
      <c r="BM324" s="11" t="b">
        <f t="shared" si="153"/>
        <v>1</v>
      </c>
      <c r="BN324" s="11" t="s">
        <v>5686</v>
      </c>
      <c r="BO324" s="11" t="s">
        <v>5687</v>
      </c>
      <c r="BP324" s="11" t="s">
        <v>5688</v>
      </c>
      <c r="BQ324" s="11" t="b">
        <f t="shared" si="154"/>
        <v>1</v>
      </c>
      <c r="BR324" s="11" t="s">
        <v>254</v>
      </c>
      <c r="BS324" s="11" t="s">
        <v>254</v>
      </c>
      <c r="BT324" s="11" t="b">
        <f t="shared" si="155"/>
        <v>1</v>
      </c>
      <c r="BU324" s="12" t="s">
        <v>63</v>
      </c>
      <c r="BV324" s="12" t="s">
        <v>63</v>
      </c>
      <c r="BW324" s="12" t="b">
        <f t="shared" si="156"/>
        <v>1</v>
      </c>
      <c r="BX324" s="12" t="s">
        <v>63</v>
      </c>
      <c r="BY324" s="12" t="s">
        <v>63</v>
      </c>
      <c r="BZ324" s="12" t="s">
        <v>63</v>
      </c>
      <c r="CA324" s="12" t="b">
        <f t="shared" si="157"/>
        <v>1</v>
      </c>
      <c r="CB324" s="11" t="s">
        <v>254</v>
      </c>
      <c r="CC324" s="11" t="s">
        <v>254</v>
      </c>
      <c r="CD324" s="11" t="b">
        <f t="shared" si="158"/>
        <v>1</v>
      </c>
      <c r="CE324" s="12" t="s">
        <v>63</v>
      </c>
      <c r="CF324" s="12" t="s">
        <v>63</v>
      </c>
      <c r="CG324" s="12" t="b">
        <f t="shared" si="159"/>
        <v>1</v>
      </c>
      <c r="CH324" s="12" t="s">
        <v>63</v>
      </c>
      <c r="CI324" s="12" t="s">
        <v>63</v>
      </c>
      <c r="CJ324" s="12" t="s">
        <v>63</v>
      </c>
      <c r="CK324" s="12" t="b">
        <f t="shared" si="160"/>
        <v>1</v>
      </c>
      <c r="CL324" s="25"/>
      <c r="CM324" s="11" t="s">
        <v>5628</v>
      </c>
      <c r="CN324" s="11" t="s">
        <v>3111</v>
      </c>
      <c r="CO324" s="11" t="b">
        <f t="shared" si="161"/>
        <v>0</v>
      </c>
      <c r="CP324" s="12" t="s">
        <v>63</v>
      </c>
      <c r="CQ324" s="12" t="s">
        <v>63</v>
      </c>
      <c r="CR324" s="12" t="b">
        <f t="shared" si="162"/>
        <v>1</v>
      </c>
      <c r="CS324" s="11" t="b">
        <v>0</v>
      </c>
      <c r="CT324" s="11" t="s">
        <v>280</v>
      </c>
      <c r="CU324" s="11" t="b">
        <f t="shared" si="163"/>
        <v>0</v>
      </c>
      <c r="CV324" s="12">
        <v>1000</v>
      </c>
      <c r="CW324" s="12" t="s">
        <v>63</v>
      </c>
      <c r="CX324" s="12" t="b">
        <f t="shared" si="164"/>
        <v>0</v>
      </c>
      <c r="CY324" s="25"/>
      <c r="CZ324" s="11" t="s">
        <v>211</v>
      </c>
      <c r="DA324" s="11" t="s">
        <v>211</v>
      </c>
      <c r="DB324" s="11" t="b">
        <f t="shared" si="165"/>
        <v>1</v>
      </c>
      <c r="DC324" s="11" t="s">
        <v>72</v>
      </c>
      <c r="DD324" s="12" t="s">
        <v>73</v>
      </c>
      <c r="DE324" s="12" t="s">
        <v>73</v>
      </c>
      <c r="DF324" s="13" t="b">
        <f t="shared" si="166"/>
        <v>1</v>
      </c>
      <c r="DG324" s="12" t="s">
        <v>73</v>
      </c>
      <c r="DH324" s="12" t="s">
        <v>73</v>
      </c>
      <c r="DI324" s="12" t="b">
        <f t="shared" si="167"/>
        <v>1</v>
      </c>
      <c r="DJ324" s="12" t="s">
        <v>73</v>
      </c>
      <c r="DK324" s="12" t="s">
        <v>73</v>
      </c>
      <c r="DL324" s="12" t="s">
        <v>73</v>
      </c>
      <c r="DM324" s="12" t="s">
        <v>73</v>
      </c>
      <c r="DN324" s="12" t="s">
        <v>213</v>
      </c>
      <c r="DO324" s="12" t="s">
        <v>213</v>
      </c>
      <c r="DP324" s="12" t="s">
        <v>213</v>
      </c>
      <c r="DQ324" s="12" t="s">
        <v>213</v>
      </c>
      <c r="DR324" s="12" t="s">
        <v>213</v>
      </c>
      <c r="DS324" s="12" t="s">
        <v>213</v>
      </c>
      <c r="DT324" s="12" t="s">
        <v>73</v>
      </c>
      <c r="DU324" s="25"/>
      <c r="DV324" s="11" t="s">
        <v>5689</v>
      </c>
      <c r="DW324" s="11" t="s">
        <v>9076</v>
      </c>
      <c r="DX324" s="13" t="s">
        <v>10565</v>
      </c>
      <c r="DY324" s="12" t="s">
        <v>9037</v>
      </c>
      <c r="DZ324" s="12" t="s">
        <v>9038</v>
      </c>
      <c r="EA324" s="14">
        <v>44702</v>
      </c>
      <c r="EB324" s="14">
        <v>44702</v>
      </c>
      <c r="EC324" s="14">
        <v>45346</v>
      </c>
      <c r="ED324" s="14">
        <v>45346</v>
      </c>
      <c r="EE324" s="136" t="b">
        <f>Table4[[#This Row],[Laatst gewijzigd op]]=Table4[[#This Row],[LastModifiedOn21]]</f>
        <v>1</v>
      </c>
      <c r="EF324" s="97"/>
    </row>
    <row r="325" spans="1:136" s="15" customFormat="1" ht="12.75" customHeight="1">
      <c r="A325" s="96">
        <v>323</v>
      </c>
      <c r="B325" s="44" t="s">
        <v>5691</v>
      </c>
      <c r="C325" s="44" t="s">
        <v>5691</v>
      </c>
      <c r="D325" s="44" t="b">
        <f t="shared" si="140"/>
        <v>1</v>
      </c>
      <c r="E325" s="44" t="s">
        <v>5692</v>
      </c>
      <c r="F325" s="44" t="s">
        <v>5693</v>
      </c>
      <c r="G325" s="44" t="s">
        <v>5693</v>
      </c>
      <c r="H325" s="44" t="b">
        <f t="shared" si="141"/>
        <v>1</v>
      </c>
      <c r="I325" s="11" t="s">
        <v>5694</v>
      </c>
      <c r="J325" s="12">
        <v>272</v>
      </c>
      <c r="K325" s="12">
        <v>3851</v>
      </c>
      <c r="L325" s="13" t="s">
        <v>5695</v>
      </c>
      <c r="M325" s="13" t="s">
        <v>8868</v>
      </c>
      <c r="N325" s="13" t="s">
        <v>8869</v>
      </c>
      <c r="O325" s="13" t="s">
        <v>3642</v>
      </c>
      <c r="P325" s="75"/>
      <c r="Q325" s="11" t="s">
        <v>545</v>
      </c>
      <c r="R325" s="11" t="s">
        <v>545</v>
      </c>
      <c r="S325" s="11" t="b">
        <f t="shared" si="142"/>
        <v>1</v>
      </c>
      <c r="T325" s="11" t="s">
        <v>1945</v>
      </c>
      <c r="U325" s="11" t="s">
        <v>547</v>
      </c>
      <c r="V325" s="11" t="s">
        <v>547</v>
      </c>
      <c r="W325" s="11" t="b">
        <f t="shared" si="143"/>
        <v>1</v>
      </c>
      <c r="X325" s="11" t="s">
        <v>9139</v>
      </c>
      <c r="Y325" s="11" t="s">
        <v>548</v>
      </c>
      <c r="Z325" s="11" t="b">
        <f t="shared" si="144"/>
        <v>0</v>
      </c>
      <c r="AA325" s="11" t="s">
        <v>549</v>
      </c>
      <c r="AB325" s="11" t="s">
        <v>5696</v>
      </c>
      <c r="AC325" s="11" t="s">
        <v>5696</v>
      </c>
      <c r="AD325" s="11" t="b">
        <f t="shared" si="145"/>
        <v>1</v>
      </c>
      <c r="AE325" s="11" t="s">
        <v>2411</v>
      </c>
      <c r="AF325" s="11" t="s">
        <v>2411</v>
      </c>
      <c r="AG325" s="11" t="b">
        <f t="shared" si="146"/>
        <v>1</v>
      </c>
      <c r="AH325" s="11" t="s">
        <v>9177</v>
      </c>
      <c r="AI325" s="11" t="s">
        <v>9141</v>
      </c>
      <c r="AJ325" s="11" t="s">
        <v>9141</v>
      </c>
      <c r="AK325" s="11" t="b">
        <f t="shared" si="147"/>
        <v>1</v>
      </c>
      <c r="AL325" s="12" t="s">
        <v>63</v>
      </c>
      <c r="AM325" s="11" t="s">
        <v>63</v>
      </c>
      <c r="AN325" s="11" t="b">
        <f t="shared" si="148"/>
        <v>1</v>
      </c>
      <c r="AO325" s="12" t="s">
        <v>63</v>
      </c>
      <c r="AP325" s="12" t="s">
        <v>63</v>
      </c>
      <c r="AQ325" s="11" t="s">
        <v>63</v>
      </c>
      <c r="AR325" s="11" t="b">
        <f t="shared" si="149"/>
        <v>1</v>
      </c>
      <c r="AS325" s="11" t="s">
        <v>62</v>
      </c>
      <c r="AT325" s="11"/>
      <c r="AU325" s="11"/>
      <c r="AV325" s="11"/>
      <c r="AW325" s="11"/>
      <c r="AX325" s="12" t="s">
        <v>61</v>
      </c>
      <c r="AY325" s="11" t="s">
        <v>9162</v>
      </c>
      <c r="AZ325" s="12" t="s">
        <v>63</v>
      </c>
      <c r="BA325" s="12" t="b">
        <f t="shared" si="150"/>
        <v>0</v>
      </c>
      <c r="BB325" s="12" t="s">
        <v>63</v>
      </c>
      <c r="BC325" s="11" t="s">
        <v>9163</v>
      </c>
      <c r="BD325" s="12" t="s">
        <v>63</v>
      </c>
      <c r="BE325" s="12" t="b">
        <f t="shared" si="151"/>
        <v>0</v>
      </c>
      <c r="BF325" s="13" t="s">
        <v>5697</v>
      </c>
      <c r="BG325" s="13" t="s">
        <v>63</v>
      </c>
      <c r="BH325" s="11" t="s">
        <v>203</v>
      </c>
      <c r="BI325" s="11" t="s">
        <v>203</v>
      </c>
      <c r="BJ325" s="11" t="b">
        <f t="shared" si="152"/>
        <v>1</v>
      </c>
      <c r="BK325" s="11" t="s">
        <v>5698</v>
      </c>
      <c r="BL325" s="11" t="s">
        <v>5698</v>
      </c>
      <c r="BM325" s="11" t="b">
        <f t="shared" si="153"/>
        <v>1</v>
      </c>
      <c r="BN325" s="11" t="s">
        <v>5699</v>
      </c>
      <c r="BO325" s="11" t="s">
        <v>5701</v>
      </c>
      <c r="BP325" s="11" t="s">
        <v>5700</v>
      </c>
      <c r="BQ325" s="11" t="b">
        <f t="shared" si="154"/>
        <v>0</v>
      </c>
      <c r="BR325" s="11" t="s">
        <v>203</v>
      </c>
      <c r="BS325" s="11" t="s">
        <v>203</v>
      </c>
      <c r="BT325" s="11" t="b">
        <f t="shared" si="155"/>
        <v>1</v>
      </c>
      <c r="BU325" s="11" t="s">
        <v>5698</v>
      </c>
      <c r="BV325" s="12" t="s">
        <v>5698</v>
      </c>
      <c r="BW325" s="12" t="b">
        <f t="shared" si="156"/>
        <v>1</v>
      </c>
      <c r="BX325" s="11" t="s">
        <v>5699</v>
      </c>
      <c r="BY325" s="11" t="s">
        <v>5701</v>
      </c>
      <c r="BZ325" s="12" t="s">
        <v>5700</v>
      </c>
      <c r="CA325" s="12" t="b">
        <f t="shared" si="157"/>
        <v>0</v>
      </c>
      <c r="CB325" s="11" t="s">
        <v>203</v>
      </c>
      <c r="CC325" s="11" t="s">
        <v>203</v>
      </c>
      <c r="CD325" s="11" t="b">
        <f t="shared" si="158"/>
        <v>1</v>
      </c>
      <c r="CE325" s="11" t="s">
        <v>5698</v>
      </c>
      <c r="CF325" s="12" t="s">
        <v>5698</v>
      </c>
      <c r="CG325" s="12" t="b">
        <f t="shared" si="159"/>
        <v>1</v>
      </c>
      <c r="CH325" s="11" t="s">
        <v>5699</v>
      </c>
      <c r="CI325" s="11" t="s">
        <v>5701</v>
      </c>
      <c r="CJ325" s="12" t="s">
        <v>5700</v>
      </c>
      <c r="CK325" s="12" t="b">
        <f t="shared" si="160"/>
        <v>0</v>
      </c>
      <c r="CL325" s="25"/>
      <c r="CM325" s="11" t="s">
        <v>135</v>
      </c>
      <c r="CN325" s="11" t="s">
        <v>135</v>
      </c>
      <c r="CO325" s="11" t="b">
        <f t="shared" si="161"/>
        <v>1</v>
      </c>
      <c r="CP325" s="11" t="s">
        <v>554</v>
      </c>
      <c r="CQ325" s="12" t="s">
        <v>555</v>
      </c>
      <c r="CR325" s="12" t="b">
        <f t="shared" si="162"/>
        <v>0</v>
      </c>
      <c r="CS325" s="11" t="b">
        <v>0</v>
      </c>
      <c r="CT325" s="11" t="s">
        <v>114</v>
      </c>
      <c r="CU325" s="11" t="b">
        <f t="shared" si="163"/>
        <v>1</v>
      </c>
      <c r="CV325" s="12" t="s">
        <v>63</v>
      </c>
      <c r="CW325" s="12" t="s">
        <v>63</v>
      </c>
      <c r="CX325" s="12" t="b">
        <f t="shared" si="164"/>
        <v>1</v>
      </c>
      <c r="CY325" s="25"/>
      <c r="CZ325" s="11" t="s">
        <v>211</v>
      </c>
      <c r="DA325" s="11" t="s">
        <v>211</v>
      </c>
      <c r="DB325" s="11" t="b">
        <f t="shared" si="165"/>
        <v>1</v>
      </c>
      <c r="DC325" s="11" t="s">
        <v>72</v>
      </c>
      <c r="DD325" s="12" t="s">
        <v>73</v>
      </c>
      <c r="DE325" s="12" t="s">
        <v>73</v>
      </c>
      <c r="DF325" s="13" t="b">
        <f t="shared" si="166"/>
        <v>1</v>
      </c>
      <c r="DG325" s="12" t="s">
        <v>73</v>
      </c>
      <c r="DH325" s="12" t="s">
        <v>73</v>
      </c>
      <c r="DI325" s="12" t="b">
        <f t="shared" si="167"/>
        <v>1</v>
      </c>
      <c r="DJ325" s="12" t="s">
        <v>73</v>
      </c>
      <c r="DK325" s="12" t="s">
        <v>73</v>
      </c>
      <c r="DL325" s="12" t="s">
        <v>73</v>
      </c>
      <c r="DM325" s="12" t="s">
        <v>73</v>
      </c>
      <c r="DN325" s="12" t="s">
        <v>213</v>
      </c>
      <c r="DO325" s="12" t="s">
        <v>213</v>
      </c>
      <c r="DP325" s="12" t="s">
        <v>213</v>
      </c>
      <c r="DQ325" s="12" t="s">
        <v>213</v>
      </c>
      <c r="DR325" s="12" t="s">
        <v>213</v>
      </c>
      <c r="DS325" s="12" t="s">
        <v>213</v>
      </c>
      <c r="DT325" s="12" t="s">
        <v>73</v>
      </c>
      <c r="DU325" s="25"/>
      <c r="DV325" s="11" t="s">
        <v>5702</v>
      </c>
      <c r="DW325" s="11" t="s">
        <v>9147</v>
      </c>
      <c r="DX325" s="13" t="s">
        <v>10566</v>
      </c>
      <c r="DY325" s="12" t="s">
        <v>9037</v>
      </c>
      <c r="DZ325" s="12" t="s">
        <v>9038</v>
      </c>
      <c r="EA325" s="14">
        <v>44702</v>
      </c>
      <c r="EB325" s="14">
        <v>44702</v>
      </c>
      <c r="EC325" s="14">
        <v>45346</v>
      </c>
      <c r="ED325" s="14">
        <v>45346</v>
      </c>
      <c r="EE325" s="136" t="b">
        <f>Table4[[#This Row],[Laatst gewijzigd op]]=Table4[[#This Row],[LastModifiedOn21]]</f>
        <v>1</v>
      </c>
      <c r="EF325" s="97"/>
    </row>
    <row r="326" spans="1:136" s="15" customFormat="1" ht="12.75" customHeight="1">
      <c r="A326" s="96">
        <v>324</v>
      </c>
      <c r="B326" s="44" t="s">
        <v>5704</v>
      </c>
      <c r="C326" s="44" t="s">
        <v>5704</v>
      </c>
      <c r="D326" s="44" t="b">
        <f t="shared" si="140"/>
        <v>1</v>
      </c>
      <c r="E326" s="44" t="s">
        <v>5705</v>
      </c>
      <c r="F326" s="44" t="s">
        <v>5706</v>
      </c>
      <c r="G326" s="44" t="s">
        <v>5706</v>
      </c>
      <c r="H326" s="44" t="b">
        <f t="shared" si="141"/>
        <v>1</v>
      </c>
      <c r="I326" s="11" t="s">
        <v>5707</v>
      </c>
      <c r="J326" s="12">
        <v>6268</v>
      </c>
      <c r="K326" s="12">
        <v>4645</v>
      </c>
      <c r="L326" s="13" t="s">
        <v>50</v>
      </c>
      <c r="M326" s="13" t="s">
        <v>8891</v>
      </c>
      <c r="N326" s="13" t="s">
        <v>8892</v>
      </c>
      <c r="O326" s="13" t="s">
        <v>50</v>
      </c>
      <c r="P326" s="25"/>
      <c r="Q326" s="11" t="s">
        <v>5709</v>
      </c>
      <c r="R326" s="11" t="s">
        <v>5709</v>
      </c>
      <c r="S326" s="11" t="b">
        <f t="shared" si="142"/>
        <v>1</v>
      </c>
      <c r="T326" s="11" t="s">
        <v>5710</v>
      </c>
      <c r="U326" s="11" t="s">
        <v>5711</v>
      </c>
      <c r="V326" s="11" t="s">
        <v>5711</v>
      </c>
      <c r="W326" s="11" t="b">
        <f t="shared" si="143"/>
        <v>1</v>
      </c>
      <c r="X326" s="11" t="s">
        <v>5712</v>
      </c>
      <c r="Y326" s="11" t="s">
        <v>5712</v>
      </c>
      <c r="Z326" s="11" t="b">
        <f t="shared" si="144"/>
        <v>1</v>
      </c>
      <c r="AA326" s="11" t="s">
        <v>5712</v>
      </c>
      <c r="AB326" s="11" t="s">
        <v>5712</v>
      </c>
      <c r="AC326" s="11" t="s">
        <v>5712</v>
      </c>
      <c r="AD326" s="11" t="b">
        <f t="shared" si="145"/>
        <v>1</v>
      </c>
      <c r="AE326" s="16" t="s">
        <v>5713</v>
      </c>
      <c r="AF326" s="11" t="s">
        <v>5713</v>
      </c>
      <c r="AG326" s="11" t="b">
        <f t="shared" si="146"/>
        <v>1</v>
      </c>
      <c r="AH326" s="16" t="s">
        <v>10567</v>
      </c>
      <c r="AI326" s="11" t="s">
        <v>10568</v>
      </c>
      <c r="AJ326" s="11" t="s">
        <v>5714</v>
      </c>
      <c r="AK326" s="11" t="b">
        <f t="shared" si="147"/>
        <v>0</v>
      </c>
      <c r="AL326" s="19" t="s">
        <v>63</v>
      </c>
      <c r="AM326" s="11" t="s">
        <v>63</v>
      </c>
      <c r="AN326" s="11" t="b">
        <f t="shared" si="148"/>
        <v>1</v>
      </c>
      <c r="AO326" s="19" t="s">
        <v>63</v>
      </c>
      <c r="AP326" s="19" t="s">
        <v>63</v>
      </c>
      <c r="AQ326" s="11" t="s">
        <v>63</v>
      </c>
      <c r="AR326" s="11" t="b">
        <f t="shared" si="149"/>
        <v>1</v>
      </c>
      <c r="AS326" s="11" t="s">
        <v>61</v>
      </c>
      <c r="AT326" s="11"/>
      <c r="AU326" s="11"/>
      <c r="AV326" s="11"/>
      <c r="AW326" s="11"/>
      <c r="AX326" s="12" t="s">
        <v>61</v>
      </c>
      <c r="AY326" s="11" t="s">
        <v>10569</v>
      </c>
      <c r="AZ326" s="12" t="s">
        <v>63</v>
      </c>
      <c r="BA326" s="12" t="b">
        <f t="shared" si="150"/>
        <v>0</v>
      </c>
      <c r="BB326" s="12" t="s">
        <v>63</v>
      </c>
      <c r="BC326" s="11" t="s">
        <v>10570</v>
      </c>
      <c r="BD326" s="12" t="s">
        <v>63</v>
      </c>
      <c r="BE326" s="12" t="b">
        <f t="shared" si="151"/>
        <v>0</v>
      </c>
      <c r="BF326" s="13" t="s">
        <v>5715</v>
      </c>
      <c r="BG326" s="13" t="s">
        <v>5716</v>
      </c>
      <c r="BH326" s="16" t="s">
        <v>254</v>
      </c>
      <c r="BI326" s="11" t="s">
        <v>254</v>
      </c>
      <c r="BJ326" s="11" t="b">
        <f t="shared" si="152"/>
        <v>1</v>
      </c>
      <c r="BK326" s="19" t="s">
        <v>63</v>
      </c>
      <c r="BL326" s="11" t="s">
        <v>63</v>
      </c>
      <c r="BM326" s="11" t="b">
        <f t="shared" si="153"/>
        <v>1</v>
      </c>
      <c r="BN326" s="19" t="s">
        <v>63</v>
      </c>
      <c r="BO326" s="19" t="s">
        <v>63</v>
      </c>
      <c r="BP326" s="11" t="s">
        <v>63</v>
      </c>
      <c r="BQ326" s="11" t="b">
        <f t="shared" si="154"/>
        <v>1</v>
      </c>
      <c r="BR326" s="16" t="s">
        <v>254</v>
      </c>
      <c r="BS326" s="11" t="s">
        <v>254</v>
      </c>
      <c r="BT326" s="11" t="b">
        <f t="shared" si="155"/>
        <v>1</v>
      </c>
      <c r="BU326" s="19" t="s">
        <v>63</v>
      </c>
      <c r="BV326" s="12" t="s">
        <v>63</v>
      </c>
      <c r="BW326" s="12" t="b">
        <f t="shared" si="156"/>
        <v>1</v>
      </c>
      <c r="BX326" s="19" t="s">
        <v>63</v>
      </c>
      <c r="BY326" s="19" t="s">
        <v>63</v>
      </c>
      <c r="BZ326" s="12" t="s">
        <v>63</v>
      </c>
      <c r="CA326" s="12" t="b">
        <f t="shared" si="157"/>
        <v>1</v>
      </c>
      <c r="CB326" s="16" t="s">
        <v>254</v>
      </c>
      <c r="CC326" s="11" t="s">
        <v>254</v>
      </c>
      <c r="CD326" s="11" t="b">
        <f t="shared" si="158"/>
        <v>1</v>
      </c>
      <c r="CE326" s="19" t="s">
        <v>63</v>
      </c>
      <c r="CF326" s="12" t="s">
        <v>63</v>
      </c>
      <c r="CG326" s="12" t="b">
        <f t="shared" si="159"/>
        <v>1</v>
      </c>
      <c r="CH326" s="19" t="s">
        <v>63</v>
      </c>
      <c r="CI326" s="19" t="s">
        <v>63</v>
      </c>
      <c r="CJ326" s="12" t="s">
        <v>63</v>
      </c>
      <c r="CK326" s="12" t="b">
        <f t="shared" si="160"/>
        <v>1</v>
      </c>
      <c r="CL326" s="25"/>
      <c r="CM326" s="11" t="s">
        <v>135</v>
      </c>
      <c r="CN326" s="11" t="s">
        <v>8917</v>
      </c>
      <c r="CO326" s="11" t="b">
        <f t="shared" si="161"/>
        <v>0</v>
      </c>
      <c r="CP326" s="11" t="s">
        <v>10571</v>
      </c>
      <c r="CQ326" s="12" t="s">
        <v>5717</v>
      </c>
      <c r="CR326" s="12" t="b">
        <f t="shared" si="162"/>
        <v>0</v>
      </c>
      <c r="CS326" s="11" t="s">
        <v>50</v>
      </c>
      <c r="CT326" s="11" t="s">
        <v>69</v>
      </c>
      <c r="CU326" s="11" t="b">
        <f t="shared" si="163"/>
        <v>0</v>
      </c>
      <c r="CV326" s="12" t="s">
        <v>63</v>
      </c>
      <c r="CW326" s="12" t="s">
        <v>63</v>
      </c>
      <c r="CX326" s="12" t="b">
        <f t="shared" si="164"/>
        <v>1</v>
      </c>
      <c r="CY326" s="25"/>
      <c r="CZ326" s="16" t="s">
        <v>211</v>
      </c>
      <c r="DA326" s="11" t="s">
        <v>211</v>
      </c>
      <c r="DB326" s="11" t="b">
        <f t="shared" si="165"/>
        <v>1</v>
      </c>
      <c r="DC326" s="16" t="s">
        <v>72</v>
      </c>
      <c r="DD326" s="19" t="s">
        <v>73</v>
      </c>
      <c r="DE326" s="12" t="s">
        <v>73</v>
      </c>
      <c r="DF326" s="13" t="b">
        <f t="shared" si="166"/>
        <v>1</v>
      </c>
      <c r="DG326" s="19" t="s">
        <v>73</v>
      </c>
      <c r="DH326" s="12" t="s">
        <v>73</v>
      </c>
      <c r="DI326" s="12" t="b">
        <f t="shared" si="167"/>
        <v>1</v>
      </c>
      <c r="DJ326" s="19" t="s">
        <v>73</v>
      </c>
      <c r="DK326" s="19" t="s">
        <v>73</v>
      </c>
      <c r="DL326" s="19" t="s">
        <v>73</v>
      </c>
      <c r="DM326" s="19" t="s">
        <v>73</v>
      </c>
      <c r="DN326" s="19" t="s">
        <v>213</v>
      </c>
      <c r="DO326" s="19" t="s">
        <v>213</v>
      </c>
      <c r="DP326" s="19" t="s">
        <v>213</v>
      </c>
      <c r="DQ326" s="19" t="s">
        <v>213</v>
      </c>
      <c r="DR326" s="19" t="s">
        <v>213</v>
      </c>
      <c r="DS326" s="19" t="s">
        <v>213</v>
      </c>
      <c r="DT326" s="12" t="s">
        <v>73</v>
      </c>
      <c r="DU326" s="25"/>
      <c r="DV326" s="11" t="s">
        <v>5718</v>
      </c>
      <c r="DW326" s="11" t="s">
        <v>806</v>
      </c>
      <c r="DX326" s="13" t="s">
        <v>9209</v>
      </c>
      <c r="DY326" s="18" t="s">
        <v>806</v>
      </c>
      <c r="DZ326" s="18" t="s">
        <v>806</v>
      </c>
      <c r="EA326" s="22" t="s">
        <v>806</v>
      </c>
      <c r="EB326" s="14" t="s">
        <v>63</v>
      </c>
      <c r="EC326" s="14">
        <v>45346</v>
      </c>
      <c r="ED326" s="14">
        <v>45346</v>
      </c>
      <c r="EE326" s="136" t="b">
        <f>Table4[[#This Row],[Laatst gewijzigd op]]=Table4[[#This Row],[LastModifiedOn21]]</f>
        <v>1</v>
      </c>
      <c r="EF326" s="97"/>
    </row>
    <row r="327" spans="1:136" s="15" customFormat="1" ht="12.75" customHeight="1">
      <c r="A327" s="96">
        <v>325</v>
      </c>
      <c r="B327" s="44" t="s">
        <v>5720</v>
      </c>
      <c r="C327" s="44" t="s">
        <v>5720</v>
      </c>
      <c r="D327" s="44" t="b">
        <f t="shared" si="140"/>
        <v>1</v>
      </c>
      <c r="E327" s="44" t="s">
        <v>5721</v>
      </c>
      <c r="F327" s="44" t="s">
        <v>5722</v>
      </c>
      <c r="G327" s="44" t="s">
        <v>5722</v>
      </c>
      <c r="H327" s="44" t="b">
        <f t="shared" si="141"/>
        <v>1</v>
      </c>
      <c r="I327" s="11" t="s">
        <v>5723</v>
      </c>
      <c r="J327" s="12">
        <v>6270</v>
      </c>
      <c r="K327" s="12">
        <v>4644</v>
      </c>
      <c r="L327" s="13" t="s">
        <v>10572</v>
      </c>
      <c r="M327" s="13" t="s">
        <v>8862</v>
      </c>
      <c r="N327" s="13" t="s">
        <v>8863</v>
      </c>
      <c r="O327" s="13" t="s">
        <v>4324</v>
      </c>
      <c r="P327" s="25"/>
      <c r="Q327" s="11" t="s">
        <v>5725</v>
      </c>
      <c r="R327" s="11" t="s">
        <v>5725</v>
      </c>
      <c r="S327" s="11" t="b">
        <f t="shared" si="142"/>
        <v>1</v>
      </c>
      <c r="T327" s="11" t="s">
        <v>5726</v>
      </c>
      <c r="U327" s="11" t="s">
        <v>5727</v>
      </c>
      <c r="V327" s="11" t="s">
        <v>5727</v>
      </c>
      <c r="W327" s="11" t="b">
        <f t="shared" si="143"/>
        <v>1</v>
      </c>
      <c r="X327" s="11" t="s">
        <v>5728</v>
      </c>
      <c r="Y327" s="11" t="s">
        <v>5728</v>
      </c>
      <c r="Z327" s="11" t="b">
        <f t="shared" si="144"/>
        <v>1</v>
      </c>
      <c r="AA327" s="11" t="s">
        <v>5728</v>
      </c>
      <c r="AB327" s="11" t="s">
        <v>5728</v>
      </c>
      <c r="AC327" s="11" t="s">
        <v>5728</v>
      </c>
      <c r="AD327" s="11" t="b">
        <f t="shared" si="145"/>
        <v>1</v>
      </c>
      <c r="AE327" s="16" t="s">
        <v>5729</v>
      </c>
      <c r="AF327" s="11" t="s">
        <v>5729</v>
      </c>
      <c r="AG327" s="11" t="b">
        <f t="shared" si="146"/>
        <v>1</v>
      </c>
      <c r="AH327" s="16" t="s">
        <v>10573</v>
      </c>
      <c r="AI327" s="11" t="s">
        <v>5730</v>
      </c>
      <c r="AJ327" s="11" t="s">
        <v>5730</v>
      </c>
      <c r="AK327" s="11" t="b">
        <f t="shared" si="147"/>
        <v>1</v>
      </c>
      <c r="AL327" s="19" t="s">
        <v>63</v>
      </c>
      <c r="AM327" s="11" t="s">
        <v>63</v>
      </c>
      <c r="AN327" s="11" t="b">
        <f t="shared" si="148"/>
        <v>1</v>
      </c>
      <c r="AO327" s="19" t="s">
        <v>63</v>
      </c>
      <c r="AP327" s="19" t="s">
        <v>63</v>
      </c>
      <c r="AQ327" s="11" t="s">
        <v>63</v>
      </c>
      <c r="AR327" s="11" t="b">
        <f t="shared" si="149"/>
        <v>1</v>
      </c>
      <c r="AS327" s="11" t="s">
        <v>61</v>
      </c>
      <c r="AT327" s="11"/>
      <c r="AU327" s="11"/>
      <c r="AV327" s="11"/>
      <c r="AW327" s="11"/>
      <c r="AX327" s="12" t="s">
        <v>61</v>
      </c>
      <c r="AY327" s="11" t="s">
        <v>10574</v>
      </c>
      <c r="AZ327" s="12" t="s">
        <v>63</v>
      </c>
      <c r="BA327" s="12" t="b">
        <f t="shared" si="150"/>
        <v>0</v>
      </c>
      <c r="BB327" s="12" t="s">
        <v>63</v>
      </c>
      <c r="BC327" s="11" t="s">
        <v>10575</v>
      </c>
      <c r="BD327" s="12" t="s">
        <v>63</v>
      </c>
      <c r="BE327" s="12" t="b">
        <f t="shared" si="151"/>
        <v>0</v>
      </c>
      <c r="BF327" s="13" t="s">
        <v>5731</v>
      </c>
      <c r="BG327" s="13" t="s">
        <v>5732</v>
      </c>
      <c r="BH327" s="16" t="s">
        <v>254</v>
      </c>
      <c r="BI327" s="11" t="s">
        <v>254</v>
      </c>
      <c r="BJ327" s="11" t="b">
        <f t="shared" si="152"/>
        <v>1</v>
      </c>
      <c r="BK327" s="19" t="s">
        <v>63</v>
      </c>
      <c r="BL327" s="11" t="s">
        <v>63</v>
      </c>
      <c r="BM327" s="11" t="b">
        <f t="shared" si="153"/>
        <v>1</v>
      </c>
      <c r="BN327" s="19" t="s">
        <v>63</v>
      </c>
      <c r="BO327" s="19" t="s">
        <v>63</v>
      </c>
      <c r="BP327" s="11" t="s">
        <v>63</v>
      </c>
      <c r="BQ327" s="11" t="b">
        <f t="shared" si="154"/>
        <v>1</v>
      </c>
      <c r="BR327" s="16" t="s">
        <v>254</v>
      </c>
      <c r="BS327" s="11" t="s">
        <v>254</v>
      </c>
      <c r="BT327" s="11" t="b">
        <f t="shared" si="155"/>
        <v>1</v>
      </c>
      <c r="BU327" s="19" t="s">
        <v>63</v>
      </c>
      <c r="BV327" s="12" t="s">
        <v>63</v>
      </c>
      <c r="BW327" s="12" t="b">
        <f t="shared" si="156"/>
        <v>1</v>
      </c>
      <c r="BX327" s="19" t="s">
        <v>63</v>
      </c>
      <c r="BY327" s="19" t="s">
        <v>63</v>
      </c>
      <c r="BZ327" s="12" t="s">
        <v>63</v>
      </c>
      <c r="CA327" s="12" t="b">
        <f t="shared" si="157"/>
        <v>1</v>
      </c>
      <c r="CB327" s="16" t="s">
        <v>254</v>
      </c>
      <c r="CC327" s="11" t="s">
        <v>254</v>
      </c>
      <c r="CD327" s="11" t="b">
        <f t="shared" si="158"/>
        <v>1</v>
      </c>
      <c r="CE327" s="19" t="s">
        <v>63</v>
      </c>
      <c r="CF327" s="12" t="s">
        <v>63</v>
      </c>
      <c r="CG327" s="12" t="b">
        <f t="shared" si="159"/>
        <v>1</v>
      </c>
      <c r="CH327" s="19" t="s">
        <v>63</v>
      </c>
      <c r="CI327" s="19" t="s">
        <v>63</v>
      </c>
      <c r="CJ327" s="12" t="s">
        <v>63</v>
      </c>
      <c r="CK327" s="12" t="b">
        <f t="shared" si="160"/>
        <v>1</v>
      </c>
      <c r="CL327" s="25"/>
      <c r="CM327" s="11" t="s">
        <v>1128</v>
      </c>
      <c r="CN327" s="11" t="s">
        <v>1309</v>
      </c>
      <c r="CO327" s="11" t="b">
        <f t="shared" si="161"/>
        <v>0</v>
      </c>
      <c r="CP327" s="12" t="s">
        <v>63</v>
      </c>
      <c r="CQ327" s="12" t="s">
        <v>63</v>
      </c>
      <c r="CR327" s="12" t="b">
        <f t="shared" si="162"/>
        <v>1</v>
      </c>
      <c r="CS327" s="11" t="b">
        <v>0</v>
      </c>
      <c r="CT327" s="11" t="s">
        <v>280</v>
      </c>
      <c r="CU327" s="11" t="b">
        <f t="shared" si="163"/>
        <v>0</v>
      </c>
      <c r="CV327" s="12" t="s">
        <v>1130</v>
      </c>
      <c r="CW327" s="12" t="s">
        <v>63</v>
      </c>
      <c r="CX327" s="12" t="b">
        <f t="shared" si="164"/>
        <v>0</v>
      </c>
      <c r="CY327" s="25"/>
      <c r="CZ327" s="16" t="s">
        <v>211</v>
      </c>
      <c r="DA327" s="11" t="s">
        <v>211</v>
      </c>
      <c r="DB327" s="11" t="b">
        <f t="shared" si="165"/>
        <v>1</v>
      </c>
      <c r="DC327" s="16" t="s">
        <v>72</v>
      </c>
      <c r="DD327" s="19" t="s">
        <v>73</v>
      </c>
      <c r="DE327" s="12" t="s">
        <v>73</v>
      </c>
      <c r="DF327" s="13" t="b">
        <f t="shared" si="166"/>
        <v>1</v>
      </c>
      <c r="DG327" s="19" t="s">
        <v>73</v>
      </c>
      <c r="DH327" s="12" t="s">
        <v>73</v>
      </c>
      <c r="DI327" s="12" t="b">
        <f t="shared" si="167"/>
        <v>1</v>
      </c>
      <c r="DJ327" s="19" t="s">
        <v>73</v>
      </c>
      <c r="DK327" s="19" t="s">
        <v>73</v>
      </c>
      <c r="DL327" s="19" t="s">
        <v>73</v>
      </c>
      <c r="DM327" s="19" t="s">
        <v>73</v>
      </c>
      <c r="DN327" s="19" t="s">
        <v>213</v>
      </c>
      <c r="DO327" s="19" t="s">
        <v>213</v>
      </c>
      <c r="DP327" s="19" t="s">
        <v>213</v>
      </c>
      <c r="DQ327" s="19" t="s">
        <v>213</v>
      </c>
      <c r="DR327" s="19" t="s">
        <v>213</v>
      </c>
      <c r="DS327" s="19" t="s">
        <v>213</v>
      </c>
      <c r="DT327" s="12" t="s">
        <v>73</v>
      </c>
      <c r="DU327" s="25"/>
      <c r="DV327" s="11" t="s">
        <v>5734</v>
      </c>
      <c r="DW327" s="11" t="s">
        <v>10576</v>
      </c>
      <c r="DX327" s="13" t="s">
        <v>10576</v>
      </c>
      <c r="DY327" s="12" t="s">
        <v>9037</v>
      </c>
      <c r="DZ327" s="12" t="s">
        <v>9038</v>
      </c>
      <c r="EA327" s="14" t="s">
        <v>63</v>
      </c>
      <c r="EB327" s="14" t="s">
        <v>63</v>
      </c>
      <c r="EC327" s="14">
        <v>45346</v>
      </c>
      <c r="ED327" s="14">
        <v>45346</v>
      </c>
      <c r="EE327" s="136" t="b">
        <f>Table4[[#This Row],[Laatst gewijzigd op]]=Table4[[#This Row],[LastModifiedOn21]]</f>
        <v>1</v>
      </c>
      <c r="EF327" s="97"/>
    </row>
    <row r="328" spans="1:136" s="15" customFormat="1" ht="12.75" customHeight="1">
      <c r="A328" s="96">
        <v>326</v>
      </c>
      <c r="B328" s="44" t="s">
        <v>5736</v>
      </c>
      <c r="C328" s="44" t="s">
        <v>5736</v>
      </c>
      <c r="D328" s="44" t="b">
        <f t="shared" si="140"/>
        <v>1</v>
      </c>
      <c r="E328" s="44" t="s">
        <v>5737</v>
      </c>
      <c r="F328" s="44" t="s">
        <v>5738</v>
      </c>
      <c r="G328" s="44" t="s">
        <v>5738</v>
      </c>
      <c r="H328" s="44" t="b">
        <f t="shared" si="141"/>
        <v>1</v>
      </c>
      <c r="I328" s="11" t="s">
        <v>5739</v>
      </c>
      <c r="J328" s="12">
        <v>6271</v>
      </c>
      <c r="K328" s="12">
        <v>4644</v>
      </c>
      <c r="L328" s="13" t="s">
        <v>50</v>
      </c>
      <c r="M328" s="13" t="s">
        <v>8891</v>
      </c>
      <c r="N328" s="13" t="s">
        <v>8892</v>
      </c>
      <c r="O328" s="13" t="s">
        <v>50</v>
      </c>
      <c r="P328" s="25"/>
      <c r="Q328" s="11" t="s">
        <v>1317</v>
      </c>
      <c r="R328" s="11" t="s">
        <v>1317</v>
      </c>
      <c r="S328" s="11" t="b">
        <f t="shared" si="142"/>
        <v>1</v>
      </c>
      <c r="T328" s="11" t="s">
        <v>5741</v>
      </c>
      <c r="U328" s="11" t="s">
        <v>1319</v>
      </c>
      <c r="V328" s="11" t="s">
        <v>1319</v>
      </c>
      <c r="W328" s="11" t="b">
        <f t="shared" si="143"/>
        <v>1</v>
      </c>
      <c r="X328" s="11" t="s">
        <v>5742</v>
      </c>
      <c r="Y328" s="11" t="s">
        <v>5742</v>
      </c>
      <c r="Z328" s="11" t="b">
        <f t="shared" si="144"/>
        <v>1</v>
      </c>
      <c r="AA328" s="11" t="s">
        <v>5743</v>
      </c>
      <c r="AB328" s="11" t="s">
        <v>5744</v>
      </c>
      <c r="AC328" s="11" t="s">
        <v>5744</v>
      </c>
      <c r="AD328" s="11" t="b">
        <f t="shared" si="145"/>
        <v>1</v>
      </c>
      <c r="AE328" s="11" t="s">
        <v>4962</v>
      </c>
      <c r="AF328" s="11" t="s">
        <v>4962</v>
      </c>
      <c r="AG328" s="11" t="b">
        <f t="shared" si="146"/>
        <v>1</v>
      </c>
      <c r="AH328" s="11" t="s">
        <v>5745</v>
      </c>
      <c r="AI328" s="11" t="s">
        <v>2752</v>
      </c>
      <c r="AJ328" s="11" t="s">
        <v>2752</v>
      </c>
      <c r="AK328" s="11" t="b">
        <f t="shared" si="147"/>
        <v>1</v>
      </c>
      <c r="AL328" s="12" t="s">
        <v>63</v>
      </c>
      <c r="AM328" s="11" t="s">
        <v>63</v>
      </c>
      <c r="AN328" s="11" t="b">
        <f t="shared" si="148"/>
        <v>1</v>
      </c>
      <c r="AO328" s="12" t="s">
        <v>63</v>
      </c>
      <c r="AP328" s="12" t="s">
        <v>63</v>
      </c>
      <c r="AQ328" s="11" t="s">
        <v>63</v>
      </c>
      <c r="AR328" s="11" t="b">
        <f t="shared" si="149"/>
        <v>1</v>
      </c>
      <c r="AS328" s="11" t="s">
        <v>61</v>
      </c>
      <c r="AT328" s="11"/>
      <c r="AU328" s="11"/>
      <c r="AV328" s="11"/>
      <c r="AW328" s="11"/>
      <c r="AX328" s="12" t="s">
        <v>61</v>
      </c>
      <c r="AY328" s="11" t="s">
        <v>10577</v>
      </c>
      <c r="AZ328" s="12" t="s">
        <v>63</v>
      </c>
      <c r="BA328" s="12" t="b">
        <f t="shared" si="150"/>
        <v>0</v>
      </c>
      <c r="BB328" s="12" t="s">
        <v>63</v>
      </c>
      <c r="BC328" s="11" t="s">
        <v>10578</v>
      </c>
      <c r="BD328" s="12" t="s">
        <v>63</v>
      </c>
      <c r="BE328" s="12" t="b">
        <f t="shared" si="151"/>
        <v>0</v>
      </c>
      <c r="BF328" s="13" t="s">
        <v>5746</v>
      </c>
      <c r="BG328" s="13" t="s">
        <v>5747</v>
      </c>
      <c r="BH328" s="16" t="s">
        <v>203</v>
      </c>
      <c r="BI328" s="11" t="s">
        <v>203</v>
      </c>
      <c r="BJ328" s="11" t="b">
        <f t="shared" si="152"/>
        <v>1</v>
      </c>
      <c r="BK328" s="16" t="s">
        <v>5748</v>
      </c>
      <c r="BL328" s="11" t="s">
        <v>5748</v>
      </c>
      <c r="BM328" s="11" t="b">
        <f t="shared" si="153"/>
        <v>1</v>
      </c>
      <c r="BN328" s="16" t="s">
        <v>5749</v>
      </c>
      <c r="BO328" s="16" t="s">
        <v>5750</v>
      </c>
      <c r="BP328" s="11" t="s">
        <v>5750</v>
      </c>
      <c r="BQ328" s="11" t="b">
        <f t="shared" si="154"/>
        <v>1</v>
      </c>
      <c r="BR328" s="16" t="s">
        <v>203</v>
      </c>
      <c r="BS328" s="11" t="s">
        <v>203</v>
      </c>
      <c r="BT328" s="11" t="b">
        <f t="shared" si="155"/>
        <v>1</v>
      </c>
      <c r="BU328" s="16" t="s">
        <v>5748</v>
      </c>
      <c r="BV328" s="12" t="s">
        <v>5748</v>
      </c>
      <c r="BW328" s="12" t="b">
        <f t="shared" si="156"/>
        <v>1</v>
      </c>
      <c r="BX328" s="16" t="s">
        <v>5751</v>
      </c>
      <c r="BY328" s="16" t="s">
        <v>5752</v>
      </c>
      <c r="BZ328" s="12" t="s">
        <v>5752</v>
      </c>
      <c r="CA328" s="12" t="b">
        <f t="shared" si="157"/>
        <v>1</v>
      </c>
      <c r="CB328" s="16" t="s">
        <v>203</v>
      </c>
      <c r="CC328" s="11" t="s">
        <v>203</v>
      </c>
      <c r="CD328" s="11" t="b">
        <f t="shared" si="158"/>
        <v>1</v>
      </c>
      <c r="CE328" s="16" t="s">
        <v>5748</v>
      </c>
      <c r="CF328" s="12" t="s">
        <v>5748</v>
      </c>
      <c r="CG328" s="12" t="b">
        <f t="shared" si="159"/>
        <v>1</v>
      </c>
      <c r="CH328" s="16" t="s">
        <v>5751</v>
      </c>
      <c r="CI328" s="16" t="s">
        <v>5752</v>
      </c>
      <c r="CJ328" s="12" t="s">
        <v>5752</v>
      </c>
      <c r="CK328" s="12" t="b">
        <f t="shared" si="160"/>
        <v>1</v>
      </c>
      <c r="CL328" s="25"/>
      <c r="CM328" s="11" t="s">
        <v>135</v>
      </c>
      <c r="CN328" s="11" t="s">
        <v>8917</v>
      </c>
      <c r="CO328" s="11" t="b">
        <f t="shared" si="161"/>
        <v>0</v>
      </c>
      <c r="CP328" s="11" t="s">
        <v>3763</v>
      </c>
      <c r="CQ328" s="12" t="s">
        <v>1327</v>
      </c>
      <c r="CR328" s="12" t="b">
        <f t="shared" si="162"/>
        <v>0</v>
      </c>
      <c r="CS328" s="11" t="s">
        <v>50</v>
      </c>
      <c r="CT328" s="11" t="s">
        <v>114</v>
      </c>
      <c r="CU328" s="11" t="b">
        <f t="shared" si="163"/>
        <v>0</v>
      </c>
      <c r="CV328" s="12" t="s">
        <v>63</v>
      </c>
      <c r="CW328" s="12" t="s">
        <v>63</v>
      </c>
      <c r="CX328" s="12" t="b">
        <f t="shared" si="164"/>
        <v>1</v>
      </c>
      <c r="CY328" s="25"/>
      <c r="CZ328" s="16" t="s">
        <v>211</v>
      </c>
      <c r="DA328" s="11" t="s">
        <v>211</v>
      </c>
      <c r="DB328" s="11" t="b">
        <f t="shared" si="165"/>
        <v>1</v>
      </c>
      <c r="DC328" s="16" t="s">
        <v>72</v>
      </c>
      <c r="DD328" s="19" t="s">
        <v>73</v>
      </c>
      <c r="DE328" s="12" t="s">
        <v>73</v>
      </c>
      <c r="DF328" s="13" t="b">
        <f t="shared" si="166"/>
        <v>1</v>
      </c>
      <c r="DG328" s="19" t="s">
        <v>73</v>
      </c>
      <c r="DH328" s="12" t="s">
        <v>73</v>
      </c>
      <c r="DI328" s="12" t="b">
        <f t="shared" si="167"/>
        <v>1</v>
      </c>
      <c r="DJ328" s="19" t="s">
        <v>73</v>
      </c>
      <c r="DK328" s="19" t="s">
        <v>73</v>
      </c>
      <c r="DL328" s="19" t="s">
        <v>73</v>
      </c>
      <c r="DM328" s="19" t="s">
        <v>73</v>
      </c>
      <c r="DN328" s="19" t="s">
        <v>213</v>
      </c>
      <c r="DO328" s="19" t="s">
        <v>213</v>
      </c>
      <c r="DP328" s="19" t="s">
        <v>213</v>
      </c>
      <c r="DQ328" s="19" t="s">
        <v>213</v>
      </c>
      <c r="DR328" s="19" t="s">
        <v>213</v>
      </c>
      <c r="DS328" s="19" t="s">
        <v>213</v>
      </c>
      <c r="DT328" s="12" t="s">
        <v>73</v>
      </c>
      <c r="DU328" s="25"/>
      <c r="DV328" s="11" t="s">
        <v>5753</v>
      </c>
      <c r="DW328" s="11" t="s">
        <v>806</v>
      </c>
      <c r="DX328" s="13" t="s">
        <v>9209</v>
      </c>
      <c r="DY328" s="18" t="s">
        <v>806</v>
      </c>
      <c r="DZ328" s="18" t="s">
        <v>806</v>
      </c>
      <c r="EA328" s="22" t="s">
        <v>806</v>
      </c>
      <c r="EB328" s="14" t="s">
        <v>63</v>
      </c>
      <c r="EC328" s="14">
        <v>45346</v>
      </c>
      <c r="ED328" s="14">
        <v>45346</v>
      </c>
      <c r="EE328" s="136" t="b">
        <f>Table4[[#This Row],[Laatst gewijzigd op]]=Table4[[#This Row],[LastModifiedOn21]]</f>
        <v>1</v>
      </c>
      <c r="EF328" s="97"/>
    </row>
    <row r="329" spans="1:136" s="15" customFormat="1" ht="12.75" customHeight="1">
      <c r="A329" s="96">
        <v>327</v>
      </c>
      <c r="B329" s="44" t="s">
        <v>5755</v>
      </c>
      <c r="C329" s="44" t="s">
        <v>5755</v>
      </c>
      <c r="D329" s="44" t="b">
        <f t="shared" si="140"/>
        <v>1</v>
      </c>
      <c r="E329" s="44" t="s">
        <v>5756</v>
      </c>
      <c r="F329" s="44" t="s">
        <v>5757</v>
      </c>
      <c r="G329" s="44" t="s">
        <v>5757</v>
      </c>
      <c r="H329" s="44" t="b">
        <f t="shared" si="141"/>
        <v>1</v>
      </c>
      <c r="I329" s="11" t="s">
        <v>5758</v>
      </c>
      <c r="J329" s="12">
        <v>7239</v>
      </c>
      <c r="K329" s="12">
        <v>5314</v>
      </c>
      <c r="L329" s="13" t="s">
        <v>5759</v>
      </c>
      <c r="M329" s="13" t="s">
        <v>8868</v>
      </c>
      <c r="N329" s="13" t="s">
        <v>8869</v>
      </c>
      <c r="O329" s="13" t="s">
        <v>3642</v>
      </c>
      <c r="P329" s="25"/>
      <c r="Q329" s="11" t="s">
        <v>5760</v>
      </c>
      <c r="R329" s="11" t="s">
        <v>5760</v>
      </c>
      <c r="S329" s="11" t="b">
        <f t="shared" si="142"/>
        <v>1</v>
      </c>
      <c r="T329" s="11" t="s">
        <v>5761</v>
      </c>
      <c r="U329" s="11" t="s">
        <v>5762</v>
      </c>
      <c r="V329" s="11" t="s">
        <v>5762</v>
      </c>
      <c r="W329" s="11" t="b">
        <f t="shared" si="143"/>
        <v>1</v>
      </c>
      <c r="X329" s="23" t="s">
        <v>10579</v>
      </c>
      <c r="Y329" s="11" t="s">
        <v>10579</v>
      </c>
      <c r="Z329" s="11" t="b">
        <f t="shared" si="144"/>
        <v>1</v>
      </c>
      <c r="AA329" s="23" t="s">
        <v>10580</v>
      </c>
      <c r="AB329" s="23" t="s">
        <v>10581</v>
      </c>
      <c r="AC329" s="11" t="s">
        <v>10581</v>
      </c>
      <c r="AD329" s="11" t="b">
        <f t="shared" si="145"/>
        <v>1</v>
      </c>
      <c r="AE329" s="23" t="s">
        <v>10582</v>
      </c>
      <c r="AF329" s="11" t="s">
        <v>10583</v>
      </c>
      <c r="AG329" s="11" t="b">
        <f t="shared" si="146"/>
        <v>0</v>
      </c>
      <c r="AH329" s="23" t="s">
        <v>10584</v>
      </c>
      <c r="AI329" s="23" t="s">
        <v>10585</v>
      </c>
      <c r="AJ329" s="11" t="s">
        <v>10586</v>
      </c>
      <c r="AK329" s="11" t="b">
        <f t="shared" si="147"/>
        <v>0</v>
      </c>
      <c r="AL329" s="84" t="s">
        <v>10587</v>
      </c>
      <c r="AM329" s="11" t="s">
        <v>5765</v>
      </c>
      <c r="AN329" s="11" t="b">
        <f t="shared" si="148"/>
        <v>0</v>
      </c>
      <c r="AO329" s="84" t="s">
        <v>10588</v>
      </c>
      <c r="AP329" s="42" t="s">
        <v>10589</v>
      </c>
      <c r="AQ329" s="11" t="s">
        <v>5766</v>
      </c>
      <c r="AR329" s="11" t="b">
        <f t="shared" si="149"/>
        <v>0</v>
      </c>
      <c r="AS329" s="11" t="s">
        <v>62</v>
      </c>
      <c r="AT329" s="11"/>
      <c r="AU329" s="11"/>
      <c r="AV329" s="11"/>
      <c r="AW329" s="12"/>
      <c r="AX329" s="12" t="s">
        <v>62</v>
      </c>
      <c r="AY329" s="12" t="s">
        <v>63</v>
      </c>
      <c r="AZ329" s="12" t="s">
        <v>63</v>
      </c>
      <c r="BA329" s="12" t="b">
        <f t="shared" si="150"/>
        <v>1</v>
      </c>
      <c r="BB329" s="12" t="s">
        <v>63</v>
      </c>
      <c r="BC329" s="12" t="s">
        <v>63</v>
      </c>
      <c r="BD329" s="12" t="s">
        <v>63</v>
      </c>
      <c r="BE329" s="12" t="b">
        <f t="shared" si="151"/>
        <v>1</v>
      </c>
      <c r="BF329" s="13" t="s">
        <v>5767</v>
      </c>
      <c r="BG329" s="13" t="s">
        <v>63</v>
      </c>
      <c r="BH329" s="16" t="s">
        <v>203</v>
      </c>
      <c r="BI329" s="11" t="s">
        <v>203</v>
      </c>
      <c r="BJ329" s="11" t="b">
        <f t="shared" si="152"/>
        <v>1</v>
      </c>
      <c r="BK329" s="16" t="s">
        <v>5768</v>
      </c>
      <c r="BL329" s="11" t="s">
        <v>5769</v>
      </c>
      <c r="BM329" s="11" t="b">
        <f t="shared" si="153"/>
        <v>0</v>
      </c>
      <c r="BN329" s="24" t="s">
        <v>5770</v>
      </c>
      <c r="BO329" s="16" t="s">
        <v>10590</v>
      </c>
      <c r="BP329" s="11" t="s">
        <v>5772</v>
      </c>
      <c r="BQ329" s="11" t="b">
        <f t="shared" si="154"/>
        <v>0</v>
      </c>
      <c r="BR329" s="16" t="s">
        <v>254</v>
      </c>
      <c r="BS329" s="11" t="s">
        <v>254</v>
      </c>
      <c r="BT329" s="11" t="b">
        <f t="shared" si="155"/>
        <v>1</v>
      </c>
      <c r="BU329" s="19" t="s">
        <v>63</v>
      </c>
      <c r="BV329" s="12" t="s">
        <v>63</v>
      </c>
      <c r="BW329" s="12" t="b">
        <f t="shared" si="156"/>
        <v>1</v>
      </c>
      <c r="BX329" s="19" t="s">
        <v>63</v>
      </c>
      <c r="BY329" s="19" t="s">
        <v>63</v>
      </c>
      <c r="BZ329" s="12" t="s">
        <v>63</v>
      </c>
      <c r="CA329" s="12" t="b">
        <f t="shared" si="157"/>
        <v>1</v>
      </c>
      <c r="CB329" s="16" t="s">
        <v>254</v>
      </c>
      <c r="CC329" s="11" t="s">
        <v>254</v>
      </c>
      <c r="CD329" s="11" t="b">
        <f t="shared" si="158"/>
        <v>1</v>
      </c>
      <c r="CE329" s="19" t="s">
        <v>63</v>
      </c>
      <c r="CF329" s="12" t="s">
        <v>63</v>
      </c>
      <c r="CG329" s="12" t="b">
        <f t="shared" si="159"/>
        <v>1</v>
      </c>
      <c r="CH329" s="19" t="s">
        <v>63</v>
      </c>
      <c r="CI329" s="19" t="s">
        <v>63</v>
      </c>
      <c r="CJ329" s="12" t="s">
        <v>63</v>
      </c>
      <c r="CK329" s="12" t="b">
        <f t="shared" si="160"/>
        <v>1</v>
      </c>
      <c r="CL329" s="25"/>
      <c r="CM329" s="11" t="s">
        <v>5628</v>
      </c>
      <c r="CN329" s="11" t="s">
        <v>2398</v>
      </c>
      <c r="CO329" s="11" t="b">
        <f t="shared" si="161"/>
        <v>0</v>
      </c>
      <c r="CP329" s="11" t="s">
        <v>63</v>
      </c>
      <c r="CQ329" s="12" t="s">
        <v>63</v>
      </c>
      <c r="CR329" s="12" t="b">
        <f t="shared" si="162"/>
        <v>1</v>
      </c>
      <c r="CS329" s="11" t="b">
        <v>0</v>
      </c>
      <c r="CT329" s="11" t="s">
        <v>280</v>
      </c>
      <c r="CU329" s="11" t="b">
        <f t="shared" si="163"/>
        <v>0</v>
      </c>
      <c r="CV329" s="12">
        <v>5000</v>
      </c>
      <c r="CW329" s="12" t="s">
        <v>63</v>
      </c>
      <c r="CX329" s="12" t="b">
        <f t="shared" si="164"/>
        <v>0</v>
      </c>
      <c r="CY329" s="25"/>
      <c r="CZ329" s="16" t="s">
        <v>71</v>
      </c>
      <c r="DA329" s="11" t="s">
        <v>71</v>
      </c>
      <c r="DB329" s="11" t="b">
        <f t="shared" si="165"/>
        <v>1</v>
      </c>
      <c r="DC329" s="11" t="s">
        <v>72</v>
      </c>
      <c r="DD329" s="19" t="s">
        <v>73</v>
      </c>
      <c r="DE329" s="12" t="s">
        <v>73</v>
      </c>
      <c r="DF329" s="13" t="b">
        <f t="shared" si="166"/>
        <v>1</v>
      </c>
      <c r="DG329" s="19" t="s">
        <v>73</v>
      </c>
      <c r="DH329" s="12" t="s">
        <v>73</v>
      </c>
      <c r="DI329" s="12" t="b">
        <f t="shared" si="167"/>
        <v>1</v>
      </c>
      <c r="DJ329" s="19" t="s">
        <v>73</v>
      </c>
      <c r="DK329" s="19" t="s">
        <v>73</v>
      </c>
      <c r="DL329" s="19" t="s">
        <v>73</v>
      </c>
      <c r="DM329" s="19" t="s">
        <v>73</v>
      </c>
      <c r="DN329" s="19" t="s">
        <v>73</v>
      </c>
      <c r="DO329" s="19" t="s">
        <v>73</v>
      </c>
      <c r="DP329" s="19" t="s">
        <v>73</v>
      </c>
      <c r="DQ329" s="19" t="s">
        <v>73</v>
      </c>
      <c r="DR329" s="19" t="s">
        <v>73</v>
      </c>
      <c r="DS329" s="19" t="s">
        <v>73</v>
      </c>
      <c r="DT329" s="19" t="s">
        <v>73</v>
      </c>
      <c r="DU329" s="25"/>
      <c r="DV329" s="11" t="s">
        <v>5773</v>
      </c>
      <c r="DW329" s="11" t="s">
        <v>9076</v>
      </c>
      <c r="DX329" s="13" t="s">
        <v>10591</v>
      </c>
      <c r="DY329" s="12" t="s">
        <v>9037</v>
      </c>
      <c r="DZ329" s="12" t="s">
        <v>9038</v>
      </c>
      <c r="EA329" s="14">
        <v>45066</v>
      </c>
      <c r="EB329" s="14">
        <v>45802</v>
      </c>
      <c r="EC329" s="14">
        <v>45801</v>
      </c>
      <c r="ED329" s="14">
        <v>45801</v>
      </c>
      <c r="EE329" s="136" t="b">
        <f>Table4[[#This Row],[Laatst gewijzigd op]]=Table4[[#This Row],[LastModifiedOn21]]</f>
        <v>1</v>
      </c>
      <c r="EF329" s="97"/>
    </row>
    <row r="330" spans="1:136" s="15" customFormat="1" ht="12.75" customHeight="1">
      <c r="A330" s="96">
        <v>328</v>
      </c>
      <c r="B330" s="44" t="s">
        <v>5775</v>
      </c>
      <c r="C330" s="44" t="s">
        <v>5775</v>
      </c>
      <c r="D330" s="44" t="b">
        <f t="shared" si="140"/>
        <v>1</v>
      </c>
      <c r="E330" s="44" t="s">
        <v>5776</v>
      </c>
      <c r="F330" s="44" t="s">
        <v>5777</v>
      </c>
      <c r="G330" s="44" t="s">
        <v>5777</v>
      </c>
      <c r="H330" s="44" t="b">
        <f t="shared" si="141"/>
        <v>1</v>
      </c>
      <c r="I330" s="11" t="s">
        <v>5778</v>
      </c>
      <c r="J330" s="12">
        <v>7240</v>
      </c>
      <c r="K330" s="12">
        <v>5314</v>
      </c>
      <c r="L330" s="13" t="s">
        <v>5779</v>
      </c>
      <c r="M330" s="13" t="s">
        <v>8868</v>
      </c>
      <c r="N330" s="13" t="s">
        <v>8869</v>
      </c>
      <c r="O330" s="13" t="s">
        <v>3642</v>
      </c>
      <c r="P330" s="25"/>
      <c r="Q330" s="11" t="s">
        <v>545</v>
      </c>
      <c r="R330" s="11" t="s">
        <v>545</v>
      </c>
      <c r="S330" s="11" t="b">
        <f t="shared" si="142"/>
        <v>1</v>
      </c>
      <c r="T330" s="11" t="s">
        <v>1945</v>
      </c>
      <c r="U330" s="11" t="s">
        <v>547</v>
      </c>
      <c r="V330" s="11" t="s">
        <v>547</v>
      </c>
      <c r="W330" s="11" t="b">
        <f t="shared" si="143"/>
        <v>1</v>
      </c>
      <c r="X330" s="11" t="s">
        <v>9139</v>
      </c>
      <c r="Y330" s="11" t="s">
        <v>548</v>
      </c>
      <c r="Z330" s="11" t="b">
        <f t="shared" si="144"/>
        <v>0</v>
      </c>
      <c r="AA330" s="11" t="s">
        <v>549</v>
      </c>
      <c r="AB330" s="11" t="s">
        <v>5696</v>
      </c>
      <c r="AC330" s="11" t="s">
        <v>548</v>
      </c>
      <c r="AD330" s="11" t="b">
        <f t="shared" si="145"/>
        <v>0</v>
      </c>
      <c r="AE330" s="11" t="s">
        <v>2411</v>
      </c>
      <c r="AF330" s="11" t="s">
        <v>2411</v>
      </c>
      <c r="AG330" s="11" t="b">
        <f t="shared" si="146"/>
        <v>1</v>
      </c>
      <c r="AH330" s="11" t="s">
        <v>9177</v>
      </c>
      <c r="AI330" s="11" t="s">
        <v>9141</v>
      </c>
      <c r="AJ330" s="11" t="s">
        <v>9141</v>
      </c>
      <c r="AK330" s="11" t="b">
        <f t="shared" si="147"/>
        <v>1</v>
      </c>
      <c r="AL330" s="12" t="s">
        <v>63</v>
      </c>
      <c r="AM330" s="11" t="s">
        <v>63</v>
      </c>
      <c r="AN330" s="11" t="b">
        <f t="shared" si="148"/>
        <v>1</v>
      </c>
      <c r="AO330" s="12" t="s">
        <v>63</v>
      </c>
      <c r="AP330" s="12" t="s">
        <v>63</v>
      </c>
      <c r="AQ330" s="11" t="s">
        <v>63</v>
      </c>
      <c r="AR330" s="11" t="b">
        <f t="shared" si="149"/>
        <v>1</v>
      </c>
      <c r="AS330" s="11" t="s">
        <v>62</v>
      </c>
      <c r="AT330" s="11"/>
      <c r="AU330" s="11"/>
      <c r="AV330" s="11"/>
      <c r="AW330" s="12"/>
      <c r="AX330" s="12" t="s">
        <v>61</v>
      </c>
      <c r="AY330" s="12" t="s">
        <v>63</v>
      </c>
      <c r="AZ330" s="12" t="s">
        <v>664</v>
      </c>
      <c r="BA330" s="12" t="b">
        <f t="shared" si="150"/>
        <v>0</v>
      </c>
      <c r="BB330" s="12" t="s">
        <v>63</v>
      </c>
      <c r="BC330" s="12" t="s">
        <v>63</v>
      </c>
      <c r="BD330" s="12" t="s">
        <v>628</v>
      </c>
      <c r="BE330" s="12" t="b">
        <f t="shared" si="151"/>
        <v>0</v>
      </c>
      <c r="BF330" s="13" t="s">
        <v>5780</v>
      </c>
      <c r="BG330" s="13" t="s">
        <v>63</v>
      </c>
      <c r="BH330" s="16" t="s">
        <v>203</v>
      </c>
      <c r="BI330" s="11" t="s">
        <v>203</v>
      </c>
      <c r="BJ330" s="11" t="b">
        <f t="shared" si="152"/>
        <v>1</v>
      </c>
      <c r="BK330" s="16" t="s">
        <v>5781</v>
      </c>
      <c r="BL330" s="11" t="s">
        <v>5782</v>
      </c>
      <c r="BM330" s="11" t="b">
        <f t="shared" si="153"/>
        <v>0</v>
      </c>
      <c r="BN330" s="16" t="s">
        <v>5783</v>
      </c>
      <c r="BO330" s="16" t="s">
        <v>5784</v>
      </c>
      <c r="BP330" s="11" t="s">
        <v>5784</v>
      </c>
      <c r="BQ330" s="11" t="b">
        <f t="shared" si="154"/>
        <v>1</v>
      </c>
      <c r="BR330" s="16" t="s">
        <v>203</v>
      </c>
      <c r="BS330" s="11" t="s">
        <v>203</v>
      </c>
      <c r="BT330" s="11" t="b">
        <f t="shared" si="155"/>
        <v>1</v>
      </c>
      <c r="BU330" s="16" t="s">
        <v>5781</v>
      </c>
      <c r="BV330" s="12" t="s">
        <v>5785</v>
      </c>
      <c r="BW330" s="12" t="b">
        <f t="shared" si="156"/>
        <v>0</v>
      </c>
      <c r="BX330" s="16" t="s">
        <v>5783</v>
      </c>
      <c r="BY330" s="16" t="s">
        <v>5784</v>
      </c>
      <c r="BZ330" s="12" t="s">
        <v>5787</v>
      </c>
      <c r="CA330" s="12" t="b">
        <f t="shared" si="157"/>
        <v>0</v>
      </c>
      <c r="CB330" s="16" t="s">
        <v>203</v>
      </c>
      <c r="CC330" s="11" t="s">
        <v>203</v>
      </c>
      <c r="CD330" s="11" t="b">
        <f t="shared" si="158"/>
        <v>1</v>
      </c>
      <c r="CE330" s="16" t="s">
        <v>5781</v>
      </c>
      <c r="CF330" s="12" t="s">
        <v>5786</v>
      </c>
      <c r="CG330" s="12" t="b">
        <f t="shared" si="159"/>
        <v>0</v>
      </c>
      <c r="CH330" s="16" t="s">
        <v>5783</v>
      </c>
      <c r="CI330" s="16" t="s">
        <v>5784</v>
      </c>
      <c r="CJ330" s="12" t="s">
        <v>5787</v>
      </c>
      <c r="CK330" s="12" t="b">
        <f t="shared" si="160"/>
        <v>0</v>
      </c>
      <c r="CL330" s="25"/>
      <c r="CM330" s="11" t="s">
        <v>135</v>
      </c>
      <c r="CN330" s="11" t="s">
        <v>8917</v>
      </c>
      <c r="CO330" s="11" t="b">
        <f t="shared" si="161"/>
        <v>0</v>
      </c>
      <c r="CP330" s="11" t="s">
        <v>554</v>
      </c>
      <c r="CQ330" s="12" t="s">
        <v>555</v>
      </c>
      <c r="CR330" s="12" t="b">
        <f t="shared" si="162"/>
        <v>0</v>
      </c>
      <c r="CS330" s="11" t="b">
        <v>0</v>
      </c>
      <c r="CT330" s="11" t="s">
        <v>114</v>
      </c>
      <c r="CU330" s="11" t="b">
        <f t="shared" si="163"/>
        <v>1</v>
      </c>
      <c r="CV330" s="12" t="s">
        <v>63</v>
      </c>
      <c r="CW330" s="12" t="s">
        <v>63</v>
      </c>
      <c r="CX330" s="12" t="b">
        <f t="shared" si="164"/>
        <v>1</v>
      </c>
      <c r="CY330" s="25"/>
      <c r="CZ330" s="16" t="s">
        <v>71</v>
      </c>
      <c r="DA330" s="11" t="s">
        <v>71</v>
      </c>
      <c r="DB330" s="11" t="b">
        <f t="shared" si="165"/>
        <v>1</v>
      </c>
      <c r="DC330" s="11" t="s">
        <v>72</v>
      </c>
      <c r="DD330" s="19" t="s">
        <v>73</v>
      </c>
      <c r="DE330" s="12" t="s">
        <v>73</v>
      </c>
      <c r="DF330" s="13" t="b">
        <f t="shared" si="166"/>
        <v>1</v>
      </c>
      <c r="DG330" s="19" t="s">
        <v>73</v>
      </c>
      <c r="DH330" s="12" t="s">
        <v>73</v>
      </c>
      <c r="DI330" s="12" t="b">
        <f t="shared" si="167"/>
        <v>1</v>
      </c>
      <c r="DJ330" s="19" t="s">
        <v>73</v>
      </c>
      <c r="DK330" s="19" t="s">
        <v>73</v>
      </c>
      <c r="DL330" s="19" t="s">
        <v>73</v>
      </c>
      <c r="DM330" s="19" t="s">
        <v>73</v>
      </c>
      <c r="DN330" s="19" t="s">
        <v>73</v>
      </c>
      <c r="DO330" s="19" t="s">
        <v>73</v>
      </c>
      <c r="DP330" s="19" t="s">
        <v>73</v>
      </c>
      <c r="DQ330" s="19" t="s">
        <v>73</v>
      </c>
      <c r="DR330" s="19" t="s">
        <v>73</v>
      </c>
      <c r="DS330" s="19" t="s">
        <v>73</v>
      </c>
      <c r="DT330" s="19" t="s">
        <v>73</v>
      </c>
      <c r="DU330" s="25"/>
      <c r="DV330" s="11" t="s">
        <v>5788</v>
      </c>
      <c r="DW330" s="11" t="s">
        <v>9147</v>
      </c>
      <c r="DX330" s="13" t="s">
        <v>10592</v>
      </c>
      <c r="DY330" s="12" t="s">
        <v>9037</v>
      </c>
      <c r="DZ330" s="12" t="s">
        <v>9038</v>
      </c>
      <c r="EA330" s="14">
        <v>45066</v>
      </c>
      <c r="EB330" s="14">
        <v>45066</v>
      </c>
      <c r="EC330" s="14">
        <v>45346</v>
      </c>
      <c r="ED330" s="14">
        <v>45346</v>
      </c>
      <c r="EE330" s="136" t="b">
        <f>Table4[[#This Row],[Laatst gewijzigd op]]=Table4[[#This Row],[LastModifiedOn21]]</f>
        <v>1</v>
      </c>
      <c r="EF330" s="97"/>
    </row>
    <row r="331" spans="1:136" s="15" customFormat="1" ht="12.75" customHeight="1">
      <c r="A331" s="96">
        <v>329</v>
      </c>
      <c r="B331" s="44" t="s">
        <v>5790</v>
      </c>
      <c r="C331" s="44" t="s">
        <v>5790</v>
      </c>
      <c r="D331" s="44" t="b">
        <f t="shared" si="140"/>
        <v>1</v>
      </c>
      <c r="E331" s="44" t="s">
        <v>5791</v>
      </c>
      <c r="F331" s="44" t="s">
        <v>5792</v>
      </c>
      <c r="G331" s="44" t="s">
        <v>5792</v>
      </c>
      <c r="H331" s="44" t="b">
        <f t="shared" si="141"/>
        <v>1</v>
      </c>
      <c r="I331" s="11" t="s">
        <v>5793</v>
      </c>
      <c r="J331" s="12">
        <v>6557</v>
      </c>
      <c r="K331" s="12">
        <v>4803</v>
      </c>
      <c r="L331" s="13" t="s">
        <v>5794</v>
      </c>
      <c r="M331" s="13" t="s">
        <v>8868</v>
      </c>
      <c r="N331" s="13" t="s">
        <v>8869</v>
      </c>
      <c r="O331" s="13" t="s">
        <v>3642</v>
      </c>
      <c r="P331" s="25"/>
      <c r="Q331" s="11" t="s">
        <v>10593</v>
      </c>
      <c r="R331" s="11" t="s">
        <v>5795</v>
      </c>
      <c r="S331" s="11" t="b">
        <f t="shared" si="142"/>
        <v>0</v>
      </c>
      <c r="T331" s="11" t="s">
        <v>10594</v>
      </c>
      <c r="U331" s="11" t="s">
        <v>5796</v>
      </c>
      <c r="V331" s="11" t="s">
        <v>5796</v>
      </c>
      <c r="W331" s="11" t="b">
        <f t="shared" si="143"/>
        <v>1</v>
      </c>
      <c r="X331" s="11" t="s">
        <v>5797</v>
      </c>
      <c r="Y331" s="11" t="s">
        <v>5797</v>
      </c>
      <c r="Z331" s="11" t="b">
        <f t="shared" si="144"/>
        <v>1</v>
      </c>
      <c r="AA331" s="11" t="s">
        <v>5797</v>
      </c>
      <c r="AB331" s="11" t="s">
        <v>5797</v>
      </c>
      <c r="AC331" s="11" t="s">
        <v>5797</v>
      </c>
      <c r="AD331" s="11" t="b">
        <f t="shared" si="145"/>
        <v>1</v>
      </c>
      <c r="AE331" s="11" t="s">
        <v>10595</v>
      </c>
      <c r="AF331" s="11" t="s">
        <v>5798</v>
      </c>
      <c r="AG331" s="11" t="b">
        <f t="shared" si="146"/>
        <v>0</v>
      </c>
      <c r="AH331" s="11" t="s">
        <v>5799</v>
      </c>
      <c r="AI331" s="11" t="s">
        <v>5800</v>
      </c>
      <c r="AJ331" s="11" t="s">
        <v>5801</v>
      </c>
      <c r="AK331" s="11" t="b">
        <f t="shared" si="147"/>
        <v>0</v>
      </c>
      <c r="AL331" s="12"/>
      <c r="AM331" s="11" t="s">
        <v>5802</v>
      </c>
      <c r="AN331" s="11" t="b">
        <f t="shared" si="148"/>
        <v>0</v>
      </c>
      <c r="AO331" s="12"/>
      <c r="AP331" s="12"/>
      <c r="AQ331" s="11" t="s">
        <v>5803</v>
      </c>
      <c r="AR331" s="11" t="b">
        <f t="shared" si="149"/>
        <v>0</v>
      </c>
      <c r="AS331" s="11" t="s">
        <v>61</v>
      </c>
      <c r="AT331" s="11"/>
      <c r="AU331" s="11"/>
      <c r="AV331" s="11"/>
      <c r="AW331" s="12"/>
      <c r="AX331" s="12" t="s">
        <v>61</v>
      </c>
      <c r="AY331" s="12" t="s">
        <v>63</v>
      </c>
      <c r="AZ331" s="12" t="s">
        <v>63</v>
      </c>
      <c r="BA331" s="12" t="b">
        <f t="shared" si="150"/>
        <v>1</v>
      </c>
      <c r="BB331" s="12" t="s">
        <v>63</v>
      </c>
      <c r="BC331" s="12" t="s">
        <v>63</v>
      </c>
      <c r="BD331" s="12" t="s">
        <v>63</v>
      </c>
      <c r="BE331" s="12" t="b">
        <f t="shared" si="151"/>
        <v>1</v>
      </c>
      <c r="BF331" s="13" t="s">
        <v>5804</v>
      </c>
      <c r="BG331" s="13" t="s">
        <v>5805</v>
      </c>
      <c r="BH331" s="16" t="s">
        <v>254</v>
      </c>
      <c r="BI331" s="11" t="s">
        <v>203</v>
      </c>
      <c r="BJ331" s="11" t="b">
        <f t="shared" si="152"/>
        <v>0</v>
      </c>
      <c r="BK331" s="16"/>
      <c r="BL331" s="11" t="s">
        <v>10596</v>
      </c>
      <c r="BM331" s="11" t="b">
        <f t="shared" si="153"/>
        <v>0</v>
      </c>
      <c r="BN331" s="16"/>
      <c r="BO331" s="16"/>
      <c r="BP331" s="11" t="s">
        <v>5806</v>
      </c>
      <c r="BQ331" s="11" t="b">
        <f t="shared" si="154"/>
        <v>0</v>
      </c>
      <c r="BR331" s="16" t="s">
        <v>254</v>
      </c>
      <c r="BS331" s="11" t="s">
        <v>254</v>
      </c>
      <c r="BT331" s="11" t="b">
        <f t="shared" si="155"/>
        <v>1</v>
      </c>
      <c r="BU331" s="16"/>
      <c r="BV331" s="12" t="s">
        <v>63</v>
      </c>
      <c r="BW331" s="12" t="b">
        <f t="shared" si="156"/>
        <v>0</v>
      </c>
      <c r="BX331" s="16"/>
      <c r="BY331" s="16"/>
      <c r="BZ331" s="12" t="s">
        <v>63</v>
      </c>
      <c r="CA331" s="12" t="b">
        <f t="shared" si="157"/>
        <v>0</v>
      </c>
      <c r="CB331" s="16" t="s">
        <v>254</v>
      </c>
      <c r="CC331" s="11" t="s">
        <v>254</v>
      </c>
      <c r="CD331" s="11" t="b">
        <f t="shared" si="158"/>
        <v>1</v>
      </c>
      <c r="CE331" s="16"/>
      <c r="CF331" s="12" t="s">
        <v>63</v>
      </c>
      <c r="CG331" s="12" t="b">
        <f t="shared" si="159"/>
        <v>0</v>
      </c>
      <c r="CH331" s="16"/>
      <c r="CI331" s="16"/>
      <c r="CJ331" s="12" t="s">
        <v>63</v>
      </c>
      <c r="CK331" s="12" t="b">
        <f t="shared" si="160"/>
        <v>0</v>
      </c>
      <c r="CL331" s="25"/>
      <c r="CM331" s="11" t="s">
        <v>135</v>
      </c>
      <c r="CN331" s="11" t="s">
        <v>8917</v>
      </c>
      <c r="CO331" s="11" t="b">
        <f t="shared" si="161"/>
        <v>0</v>
      </c>
      <c r="CP331" s="13" t="s">
        <v>5807</v>
      </c>
      <c r="CQ331" s="12" t="s">
        <v>5807</v>
      </c>
      <c r="CR331" s="12" t="b">
        <f t="shared" si="162"/>
        <v>1</v>
      </c>
      <c r="CS331" s="11" t="b">
        <v>0</v>
      </c>
      <c r="CT331" s="11" t="s">
        <v>69</v>
      </c>
      <c r="CU331" s="11" t="b">
        <f t="shared" si="163"/>
        <v>1</v>
      </c>
      <c r="CV331" s="12" t="s">
        <v>63</v>
      </c>
      <c r="CW331" s="12" t="s">
        <v>63</v>
      </c>
      <c r="CX331" s="12" t="b">
        <f t="shared" si="164"/>
        <v>1</v>
      </c>
      <c r="CY331" s="25"/>
      <c r="CZ331" s="16" t="s">
        <v>211</v>
      </c>
      <c r="DA331" s="11" t="s">
        <v>211</v>
      </c>
      <c r="DB331" s="11" t="b">
        <f t="shared" si="165"/>
        <v>1</v>
      </c>
      <c r="DC331" s="11" t="s">
        <v>212</v>
      </c>
      <c r="DD331" s="19" t="s">
        <v>73</v>
      </c>
      <c r="DE331" s="12" t="s">
        <v>73</v>
      </c>
      <c r="DF331" s="13" t="b">
        <f t="shared" si="166"/>
        <v>1</v>
      </c>
      <c r="DG331" s="19" t="s">
        <v>73</v>
      </c>
      <c r="DH331" s="12" t="s">
        <v>73</v>
      </c>
      <c r="DI331" s="12" t="b">
        <f t="shared" si="167"/>
        <v>1</v>
      </c>
      <c r="DJ331" s="19" t="s">
        <v>73</v>
      </c>
      <c r="DK331" s="19" t="s">
        <v>73</v>
      </c>
      <c r="DL331" s="19" t="s">
        <v>73</v>
      </c>
      <c r="DM331" s="19" t="s">
        <v>73</v>
      </c>
      <c r="DN331" s="19" t="s">
        <v>213</v>
      </c>
      <c r="DO331" s="19" t="s">
        <v>213</v>
      </c>
      <c r="DP331" s="19" t="s">
        <v>213</v>
      </c>
      <c r="DQ331" s="19" t="s">
        <v>213</v>
      </c>
      <c r="DR331" s="19" t="s">
        <v>213</v>
      </c>
      <c r="DS331" s="19" t="s">
        <v>213</v>
      </c>
      <c r="DT331" s="19" t="s">
        <v>213</v>
      </c>
      <c r="DU331" s="25"/>
      <c r="DV331" s="11" t="s">
        <v>5808</v>
      </c>
      <c r="DW331" s="11" t="s">
        <v>5793</v>
      </c>
      <c r="DX331" s="11" t="s">
        <v>10597</v>
      </c>
      <c r="DY331" s="12" t="s">
        <v>9037</v>
      </c>
      <c r="DZ331" s="12" t="s">
        <v>10562</v>
      </c>
      <c r="EA331" s="14">
        <v>45430</v>
      </c>
      <c r="EB331" s="14">
        <v>45430</v>
      </c>
      <c r="EC331" s="14">
        <v>45430</v>
      </c>
      <c r="ED331" s="14">
        <v>45430</v>
      </c>
      <c r="EE331" s="136" t="b">
        <f>Table4[[#This Row],[Laatst gewijzigd op]]=Table4[[#This Row],[LastModifiedOn21]]</f>
        <v>1</v>
      </c>
      <c r="EF331" s="97"/>
    </row>
    <row r="332" spans="1:136" s="15" customFormat="1" ht="12.75" customHeight="1">
      <c r="A332" s="96">
        <v>330</v>
      </c>
      <c r="B332" s="44" t="s">
        <v>5810</v>
      </c>
      <c r="C332" s="44" t="s">
        <v>5810</v>
      </c>
      <c r="D332" s="44" t="b">
        <f t="shared" si="140"/>
        <v>1</v>
      </c>
      <c r="E332" s="44" t="s">
        <v>5811</v>
      </c>
      <c r="F332" s="44" t="s">
        <v>5812</v>
      </c>
      <c r="G332" s="44" t="s">
        <v>5812</v>
      </c>
      <c r="H332" s="44" t="b">
        <f t="shared" si="141"/>
        <v>1</v>
      </c>
      <c r="I332" s="11" t="s">
        <v>5813</v>
      </c>
      <c r="J332" s="12">
        <v>6556</v>
      </c>
      <c r="K332" s="12">
        <v>4804</v>
      </c>
      <c r="L332" s="13" t="s">
        <v>5814</v>
      </c>
      <c r="M332" s="13" t="s">
        <v>8868</v>
      </c>
      <c r="N332" s="13" t="s">
        <v>8869</v>
      </c>
      <c r="O332" s="13" t="s">
        <v>3642</v>
      </c>
      <c r="P332" s="25"/>
      <c r="Q332" s="11" t="s">
        <v>5815</v>
      </c>
      <c r="R332" s="11" t="s">
        <v>5815</v>
      </c>
      <c r="S332" s="11" t="b">
        <f t="shared" si="142"/>
        <v>1</v>
      </c>
      <c r="T332" s="11" t="s">
        <v>5816</v>
      </c>
      <c r="U332" s="11" t="s">
        <v>5817</v>
      </c>
      <c r="V332" s="11" t="s">
        <v>5817</v>
      </c>
      <c r="W332" s="11" t="b">
        <f t="shared" si="143"/>
        <v>1</v>
      </c>
      <c r="X332" s="11" t="s">
        <v>10598</v>
      </c>
      <c r="Y332" s="11" t="s">
        <v>5818</v>
      </c>
      <c r="Z332" s="11" t="b">
        <f t="shared" si="144"/>
        <v>0</v>
      </c>
      <c r="AA332" s="11" t="s">
        <v>10598</v>
      </c>
      <c r="AB332" s="11" t="s">
        <v>10598</v>
      </c>
      <c r="AC332" s="11" t="s">
        <v>5818</v>
      </c>
      <c r="AD332" s="11" t="b">
        <f t="shared" si="145"/>
        <v>0</v>
      </c>
      <c r="AE332" s="11" t="s">
        <v>5819</v>
      </c>
      <c r="AF332" s="11" t="s">
        <v>5819</v>
      </c>
      <c r="AG332" s="11" t="b">
        <f t="shared" si="146"/>
        <v>1</v>
      </c>
      <c r="AH332" s="11" t="s">
        <v>5820</v>
      </c>
      <c r="AI332" s="11" t="s">
        <v>5821</v>
      </c>
      <c r="AJ332" s="11" t="s">
        <v>5822</v>
      </c>
      <c r="AK332" s="11" t="b">
        <f t="shared" si="147"/>
        <v>0</v>
      </c>
      <c r="AL332" s="12"/>
      <c r="AM332" s="11" t="s">
        <v>5802</v>
      </c>
      <c r="AN332" s="11" t="b">
        <f t="shared" si="148"/>
        <v>0</v>
      </c>
      <c r="AO332" s="12"/>
      <c r="AP332" s="12"/>
      <c r="AQ332" s="11" t="s">
        <v>5803</v>
      </c>
      <c r="AR332" s="11" t="b">
        <f t="shared" si="149"/>
        <v>0</v>
      </c>
      <c r="AS332" s="11" t="s">
        <v>61</v>
      </c>
      <c r="AT332" s="11"/>
      <c r="AU332" s="11"/>
      <c r="AV332" s="11"/>
      <c r="AW332" s="12"/>
      <c r="AX332" s="12" t="s">
        <v>61</v>
      </c>
      <c r="AY332" s="12" t="s">
        <v>63</v>
      </c>
      <c r="AZ332" s="12" t="s">
        <v>63</v>
      </c>
      <c r="BA332" s="12" t="b">
        <f t="shared" si="150"/>
        <v>1</v>
      </c>
      <c r="BB332" s="12" t="s">
        <v>63</v>
      </c>
      <c r="BC332" s="12" t="s">
        <v>63</v>
      </c>
      <c r="BD332" s="12" t="s">
        <v>63</v>
      </c>
      <c r="BE332" s="12" t="b">
        <f t="shared" si="151"/>
        <v>1</v>
      </c>
      <c r="BF332" s="13" t="s">
        <v>5823</v>
      </c>
      <c r="BG332" s="13" t="s">
        <v>5805</v>
      </c>
      <c r="BH332" s="16" t="s">
        <v>203</v>
      </c>
      <c r="BI332" s="11" t="s">
        <v>203</v>
      </c>
      <c r="BJ332" s="11" t="b">
        <f t="shared" si="152"/>
        <v>1</v>
      </c>
      <c r="BK332" s="16" t="s">
        <v>5827</v>
      </c>
      <c r="BL332" s="11" t="s">
        <v>10599</v>
      </c>
      <c r="BM332" s="11" t="b">
        <f t="shared" si="153"/>
        <v>0</v>
      </c>
      <c r="BN332" s="16" t="s">
        <v>5824</v>
      </c>
      <c r="BO332" s="16" t="s">
        <v>5825</v>
      </c>
      <c r="BP332" s="11" t="s">
        <v>5826</v>
      </c>
      <c r="BQ332" s="11" t="b">
        <f t="shared" si="154"/>
        <v>0</v>
      </c>
      <c r="BR332" s="16" t="s">
        <v>203</v>
      </c>
      <c r="BS332" s="11" t="s">
        <v>254</v>
      </c>
      <c r="BT332" s="11" t="b">
        <f t="shared" si="155"/>
        <v>0</v>
      </c>
      <c r="BU332" s="16" t="s">
        <v>5827</v>
      </c>
      <c r="BV332" s="12" t="s">
        <v>63</v>
      </c>
      <c r="BW332" s="12" t="b">
        <f t="shared" si="156"/>
        <v>0</v>
      </c>
      <c r="BX332" s="16" t="s">
        <v>5824</v>
      </c>
      <c r="BY332" s="16" t="s">
        <v>5825</v>
      </c>
      <c r="BZ332" s="12" t="s">
        <v>63</v>
      </c>
      <c r="CA332" s="12" t="b">
        <f t="shared" si="157"/>
        <v>0</v>
      </c>
      <c r="CB332" s="16" t="s">
        <v>203</v>
      </c>
      <c r="CC332" s="11" t="s">
        <v>254</v>
      </c>
      <c r="CD332" s="11" t="b">
        <f t="shared" si="158"/>
        <v>0</v>
      </c>
      <c r="CE332" s="16" t="s">
        <v>5827</v>
      </c>
      <c r="CF332" s="12" t="s">
        <v>63</v>
      </c>
      <c r="CG332" s="12" t="b">
        <f t="shared" si="159"/>
        <v>0</v>
      </c>
      <c r="CH332" s="16" t="s">
        <v>5824</v>
      </c>
      <c r="CI332" s="16" t="s">
        <v>5825</v>
      </c>
      <c r="CJ332" s="12" t="s">
        <v>63</v>
      </c>
      <c r="CK332" s="12" t="b">
        <f t="shared" si="160"/>
        <v>0</v>
      </c>
      <c r="CL332" s="25"/>
      <c r="CM332" s="11" t="s">
        <v>135</v>
      </c>
      <c r="CN332" s="11" t="s">
        <v>8917</v>
      </c>
      <c r="CO332" s="11" t="b">
        <f t="shared" si="161"/>
        <v>0</v>
      </c>
      <c r="CP332" s="13" t="s">
        <v>5828</v>
      </c>
      <c r="CQ332" s="12" t="s">
        <v>5813</v>
      </c>
      <c r="CR332" s="12" t="b">
        <f t="shared" si="162"/>
        <v>1</v>
      </c>
      <c r="CS332" s="11" t="b">
        <v>0</v>
      </c>
      <c r="CT332" s="11" t="s">
        <v>69</v>
      </c>
      <c r="CU332" s="11" t="b">
        <f t="shared" si="163"/>
        <v>1</v>
      </c>
      <c r="CV332" s="12" t="s">
        <v>63</v>
      </c>
      <c r="CW332" s="12" t="s">
        <v>63</v>
      </c>
      <c r="CX332" s="12" t="b">
        <f t="shared" si="164"/>
        <v>1</v>
      </c>
      <c r="CY332" s="25"/>
      <c r="CZ332" s="16" t="s">
        <v>211</v>
      </c>
      <c r="DA332" s="11" t="s">
        <v>211</v>
      </c>
      <c r="DB332" s="11" t="b">
        <f t="shared" si="165"/>
        <v>1</v>
      </c>
      <c r="DC332" s="11" t="s">
        <v>212</v>
      </c>
      <c r="DD332" s="19" t="s">
        <v>73</v>
      </c>
      <c r="DE332" s="12" t="s">
        <v>73</v>
      </c>
      <c r="DF332" s="13" t="b">
        <f t="shared" si="166"/>
        <v>1</v>
      </c>
      <c r="DG332" s="19" t="s">
        <v>73</v>
      </c>
      <c r="DH332" s="12" t="s">
        <v>73</v>
      </c>
      <c r="DI332" s="12" t="b">
        <f t="shared" si="167"/>
        <v>1</v>
      </c>
      <c r="DJ332" s="19" t="s">
        <v>73</v>
      </c>
      <c r="DK332" s="19" t="s">
        <v>73</v>
      </c>
      <c r="DL332" s="19" t="s">
        <v>73</v>
      </c>
      <c r="DM332" s="19" t="s">
        <v>73</v>
      </c>
      <c r="DN332" s="19" t="s">
        <v>213</v>
      </c>
      <c r="DO332" s="19" t="s">
        <v>213</v>
      </c>
      <c r="DP332" s="19" t="s">
        <v>213</v>
      </c>
      <c r="DQ332" s="19" t="s">
        <v>213</v>
      </c>
      <c r="DR332" s="19" t="s">
        <v>213</v>
      </c>
      <c r="DS332" s="19" t="s">
        <v>213</v>
      </c>
      <c r="DT332" s="19" t="s">
        <v>213</v>
      </c>
      <c r="DU332" s="25"/>
      <c r="DV332" s="11" t="s">
        <v>5829</v>
      </c>
      <c r="DW332" s="11" t="s">
        <v>5813</v>
      </c>
      <c r="DX332" s="11" t="s">
        <v>10600</v>
      </c>
      <c r="DY332" s="12" t="s">
        <v>9037</v>
      </c>
      <c r="DZ332" s="12" t="s">
        <v>10562</v>
      </c>
      <c r="EA332" s="14">
        <v>45430</v>
      </c>
      <c r="EB332" s="14">
        <v>45430</v>
      </c>
      <c r="EC332" s="14">
        <v>45430</v>
      </c>
      <c r="ED332" s="14">
        <v>45430</v>
      </c>
      <c r="EE332" s="136" t="b">
        <f>Table4[[#This Row],[Laatst gewijzigd op]]=Table4[[#This Row],[LastModifiedOn21]]</f>
        <v>1</v>
      </c>
      <c r="EF332" s="97"/>
    </row>
    <row r="333" spans="1:136" s="15" customFormat="1" ht="12.75" customHeight="1">
      <c r="A333" s="95">
        <v>331</v>
      </c>
      <c r="B333" s="70" t="s">
        <v>10601</v>
      </c>
      <c r="C333" s="70" t="s">
        <v>10601</v>
      </c>
      <c r="D333" s="44" t="b">
        <f t="shared" si="140"/>
        <v>1</v>
      </c>
      <c r="E333" s="70" t="s">
        <v>10602</v>
      </c>
      <c r="F333" s="70" t="s">
        <v>10603</v>
      </c>
      <c r="G333" s="70" t="s">
        <v>10603</v>
      </c>
      <c r="H333" s="44" t="b">
        <f t="shared" si="141"/>
        <v>1</v>
      </c>
      <c r="I333" s="71"/>
      <c r="J333" s="71"/>
      <c r="K333" s="71"/>
      <c r="L333" s="71"/>
      <c r="M333" s="71"/>
      <c r="N333" s="71"/>
      <c r="O333" s="71"/>
      <c r="P333" s="72"/>
      <c r="Q333" s="60"/>
      <c r="R333" s="60"/>
      <c r="S333" s="11" t="b">
        <f t="shared" si="142"/>
        <v>1</v>
      </c>
      <c r="T333" s="71"/>
      <c r="U333" s="71"/>
      <c r="V333" s="71"/>
      <c r="W333" s="11" t="b">
        <f t="shared" si="143"/>
        <v>1</v>
      </c>
      <c r="X333" s="71"/>
      <c r="Y333" s="71"/>
      <c r="Z333" s="11" t="b">
        <f t="shared" si="144"/>
        <v>1</v>
      </c>
      <c r="AA333" s="71"/>
      <c r="AB333" s="71"/>
      <c r="AC333" s="71"/>
      <c r="AD333" s="11" t="b">
        <f t="shared" si="145"/>
        <v>1</v>
      </c>
      <c r="AE333" s="71"/>
      <c r="AF333" s="71"/>
      <c r="AG333" s="11" t="b">
        <f t="shared" si="146"/>
        <v>1</v>
      </c>
      <c r="AH333" s="71"/>
      <c r="AI333" s="71"/>
      <c r="AJ333" s="71"/>
      <c r="AK333" s="11" t="b">
        <f t="shared" si="147"/>
        <v>1</v>
      </c>
      <c r="AL333" s="71"/>
      <c r="AM333" s="71"/>
      <c r="AN333" s="11" t="b">
        <f t="shared" si="148"/>
        <v>1</v>
      </c>
      <c r="AO333" s="71"/>
      <c r="AP333" s="71"/>
      <c r="AQ333" s="71"/>
      <c r="AR333" s="11" t="b">
        <f t="shared" si="149"/>
        <v>1</v>
      </c>
      <c r="AS333" s="71"/>
      <c r="AT333" s="71"/>
      <c r="AU333" s="71"/>
      <c r="AV333" s="71"/>
      <c r="AW333" s="71"/>
      <c r="AX333" s="71"/>
      <c r="AY333" s="71"/>
      <c r="AZ333" s="71"/>
      <c r="BA333" s="12" t="b">
        <f t="shared" si="150"/>
        <v>1</v>
      </c>
      <c r="BB333" s="71"/>
      <c r="BC333" s="71"/>
      <c r="BD333" s="71"/>
      <c r="BE333" s="12" t="b">
        <f t="shared" si="151"/>
        <v>1</v>
      </c>
      <c r="BF333" s="71"/>
      <c r="BG333" s="71"/>
      <c r="BH333" s="71"/>
      <c r="BI333" s="71"/>
      <c r="BJ333" s="11" t="b">
        <f t="shared" si="152"/>
        <v>1</v>
      </c>
      <c r="BK333" s="71"/>
      <c r="BL333" s="71"/>
      <c r="BM333" s="11" t="b">
        <f t="shared" si="153"/>
        <v>1</v>
      </c>
      <c r="BN333" s="71"/>
      <c r="BO333" s="71"/>
      <c r="BP333" s="71"/>
      <c r="BQ333" s="11" t="b">
        <f t="shared" si="154"/>
        <v>1</v>
      </c>
      <c r="BR333" s="71"/>
      <c r="BS333" s="71"/>
      <c r="BT333" s="11" t="b">
        <f t="shared" si="155"/>
        <v>1</v>
      </c>
      <c r="BU333" s="71"/>
      <c r="BV333" s="71"/>
      <c r="BW333" s="12" t="b">
        <f t="shared" si="156"/>
        <v>1</v>
      </c>
      <c r="BX333" s="71"/>
      <c r="BY333" s="71"/>
      <c r="BZ333" s="71"/>
      <c r="CA333" s="12" t="b">
        <f t="shared" si="157"/>
        <v>1</v>
      </c>
      <c r="CB333" s="71"/>
      <c r="CC333" s="71"/>
      <c r="CD333" s="11" t="b">
        <f t="shared" si="158"/>
        <v>1</v>
      </c>
      <c r="CE333" s="71"/>
      <c r="CF333" s="71"/>
      <c r="CG333" s="12" t="b">
        <f t="shared" si="159"/>
        <v>1</v>
      </c>
      <c r="CH333" s="60"/>
      <c r="CI333" s="71"/>
      <c r="CJ333" s="71"/>
      <c r="CK333" s="12" t="b">
        <f t="shared" si="160"/>
        <v>1</v>
      </c>
      <c r="CL333" s="72"/>
      <c r="CM333" s="60"/>
      <c r="CN333" s="60"/>
      <c r="CO333" s="11" t="b">
        <f t="shared" si="161"/>
        <v>1</v>
      </c>
      <c r="CP333" s="60"/>
      <c r="CQ333" s="60"/>
      <c r="CR333" s="12" t="b">
        <f t="shared" si="162"/>
        <v>1</v>
      </c>
      <c r="CS333" s="60"/>
      <c r="CT333" s="60"/>
      <c r="CU333" s="11" t="b">
        <f t="shared" si="163"/>
        <v>1</v>
      </c>
      <c r="CV333" s="61"/>
      <c r="CW333" s="61"/>
      <c r="CX333" s="12" t="b">
        <f t="shared" si="164"/>
        <v>1</v>
      </c>
      <c r="CY333" s="73"/>
      <c r="CZ333" s="60"/>
      <c r="DA333" s="60"/>
      <c r="DB333" s="11" t="b">
        <f t="shared" si="165"/>
        <v>1</v>
      </c>
      <c r="DC333" s="60"/>
      <c r="DD333" s="60"/>
      <c r="DE333" s="60"/>
      <c r="DF333" s="13" t="b">
        <f t="shared" si="166"/>
        <v>1</v>
      </c>
      <c r="DG333" s="60"/>
      <c r="DH333" s="60"/>
      <c r="DI333" s="12" t="b">
        <f t="shared" si="167"/>
        <v>1</v>
      </c>
      <c r="DJ333" s="60"/>
      <c r="DK333" s="60"/>
      <c r="DL333" s="60"/>
      <c r="DM333" s="60"/>
      <c r="DN333" s="60"/>
      <c r="DO333" s="60"/>
      <c r="DP333" s="60"/>
      <c r="DQ333" s="60"/>
      <c r="DR333" s="60"/>
      <c r="DS333" s="60"/>
      <c r="DT333" s="60"/>
      <c r="DU333" s="74"/>
      <c r="DV333" s="60"/>
      <c r="DW333" s="60"/>
      <c r="DX333" s="60"/>
      <c r="DY333" s="61"/>
      <c r="DZ333" s="61"/>
      <c r="EA333" s="62"/>
      <c r="EB333" s="62"/>
      <c r="EC333" s="62" t="e">
        <v>#N/A</v>
      </c>
      <c r="ED333" s="62" t="e">
        <v>#N/A</v>
      </c>
      <c r="EE333" s="138" t="e">
        <f>Table4[[#This Row],[Laatst gewijzigd op]]=Table4[[#This Row],[LastModifiedOn21]]</f>
        <v>#N/A</v>
      </c>
      <c r="EF333" s="97"/>
    </row>
    <row r="334" spans="1:136" s="15" customFormat="1" ht="12.75" customHeight="1">
      <c r="A334" s="96">
        <v>332</v>
      </c>
      <c r="B334" s="44" t="s">
        <v>5831</v>
      </c>
      <c r="C334" s="44" t="s">
        <v>5831</v>
      </c>
      <c r="D334" s="44" t="b">
        <f t="shared" si="140"/>
        <v>1</v>
      </c>
      <c r="E334" s="44" t="s">
        <v>5832</v>
      </c>
      <c r="F334" s="44" t="s">
        <v>5833</v>
      </c>
      <c r="G334" s="44" t="s">
        <v>5833</v>
      </c>
      <c r="H334" s="44" t="b">
        <f t="shared" si="141"/>
        <v>1</v>
      </c>
      <c r="I334" s="11" t="s">
        <v>5834</v>
      </c>
      <c r="J334" s="12">
        <v>1498</v>
      </c>
      <c r="K334" s="12">
        <v>1083</v>
      </c>
      <c r="L334" s="13" t="s">
        <v>5835</v>
      </c>
      <c r="M334" s="13" t="s">
        <v>8868</v>
      </c>
      <c r="N334" s="13" t="s">
        <v>8869</v>
      </c>
      <c r="O334" s="13" t="s">
        <v>3642</v>
      </c>
      <c r="P334" s="25"/>
      <c r="Q334" s="11" t="s">
        <v>5836</v>
      </c>
      <c r="R334" s="11" t="s">
        <v>5836</v>
      </c>
      <c r="S334" s="11" t="b">
        <f t="shared" si="142"/>
        <v>1</v>
      </c>
      <c r="T334" s="11" t="s">
        <v>5837</v>
      </c>
      <c r="U334" s="11" t="s">
        <v>5838</v>
      </c>
      <c r="V334" s="11" t="s">
        <v>5838</v>
      </c>
      <c r="W334" s="11" t="b">
        <f t="shared" si="143"/>
        <v>1</v>
      </c>
      <c r="X334" s="11" t="s">
        <v>5839</v>
      </c>
      <c r="Y334" s="11" t="s">
        <v>5839</v>
      </c>
      <c r="Z334" s="11" t="b">
        <f t="shared" si="144"/>
        <v>1</v>
      </c>
      <c r="AA334" s="11" t="s">
        <v>5840</v>
      </c>
      <c r="AB334" s="11" t="s">
        <v>5841</v>
      </c>
      <c r="AC334" s="11" t="s">
        <v>5841</v>
      </c>
      <c r="AD334" s="11" t="b">
        <f t="shared" si="145"/>
        <v>1</v>
      </c>
      <c r="AE334" s="11" t="s">
        <v>5842</v>
      </c>
      <c r="AF334" s="11" t="s">
        <v>5842</v>
      </c>
      <c r="AG334" s="11" t="b">
        <f t="shared" si="146"/>
        <v>1</v>
      </c>
      <c r="AH334" s="11" t="s">
        <v>5843</v>
      </c>
      <c r="AI334" s="11" t="s">
        <v>5844</v>
      </c>
      <c r="AJ334" s="11" t="s">
        <v>5844</v>
      </c>
      <c r="AK334" s="11" t="b">
        <f t="shared" si="147"/>
        <v>1</v>
      </c>
      <c r="AL334" s="11" t="s">
        <v>5845</v>
      </c>
      <c r="AM334" s="11" t="s">
        <v>5845</v>
      </c>
      <c r="AN334" s="11" t="b">
        <f t="shared" si="148"/>
        <v>1</v>
      </c>
      <c r="AO334" s="11" t="s">
        <v>10604</v>
      </c>
      <c r="AP334" s="11" t="s">
        <v>5846</v>
      </c>
      <c r="AQ334" s="11" t="s">
        <v>5847</v>
      </c>
      <c r="AR334" s="11" t="b">
        <f t="shared" si="149"/>
        <v>0</v>
      </c>
      <c r="AS334" s="11" t="s">
        <v>61</v>
      </c>
      <c r="AT334" s="11"/>
      <c r="AU334" s="11"/>
      <c r="AV334" s="11"/>
      <c r="AW334" s="12"/>
      <c r="AX334" s="12" t="s">
        <v>61</v>
      </c>
      <c r="AY334" s="12" t="s">
        <v>63</v>
      </c>
      <c r="AZ334" s="12" t="s">
        <v>63</v>
      </c>
      <c r="BA334" s="12" t="b">
        <f t="shared" si="150"/>
        <v>1</v>
      </c>
      <c r="BB334" s="12" t="s">
        <v>63</v>
      </c>
      <c r="BC334" s="12" t="s">
        <v>63</v>
      </c>
      <c r="BD334" s="12" t="s">
        <v>63</v>
      </c>
      <c r="BE334" s="12" t="b">
        <f t="shared" si="151"/>
        <v>1</v>
      </c>
      <c r="BF334" s="13" t="s">
        <v>5848</v>
      </c>
      <c r="BG334" s="13" t="s">
        <v>508</v>
      </c>
      <c r="BH334" s="11" t="s">
        <v>254</v>
      </c>
      <c r="BI334" s="11" t="s">
        <v>254</v>
      </c>
      <c r="BJ334" s="11" t="b">
        <f t="shared" si="152"/>
        <v>1</v>
      </c>
      <c r="BK334" s="12" t="s">
        <v>63</v>
      </c>
      <c r="BL334" s="11" t="s">
        <v>63</v>
      </c>
      <c r="BM334" s="11" t="b">
        <f t="shared" si="153"/>
        <v>1</v>
      </c>
      <c r="BN334" s="12" t="s">
        <v>63</v>
      </c>
      <c r="BO334" s="12" t="s">
        <v>63</v>
      </c>
      <c r="BP334" s="11" t="s">
        <v>63</v>
      </c>
      <c r="BQ334" s="11" t="b">
        <f t="shared" si="154"/>
        <v>1</v>
      </c>
      <c r="BR334" s="11" t="s">
        <v>254</v>
      </c>
      <c r="BS334" s="11" t="s">
        <v>254</v>
      </c>
      <c r="BT334" s="11" t="b">
        <f t="shared" si="155"/>
        <v>1</v>
      </c>
      <c r="BU334" s="12" t="s">
        <v>63</v>
      </c>
      <c r="BV334" s="12" t="s">
        <v>63</v>
      </c>
      <c r="BW334" s="12" t="b">
        <f t="shared" si="156"/>
        <v>1</v>
      </c>
      <c r="BX334" s="12" t="s">
        <v>63</v>
      </c>
      <c r="BY334" s="12" t="s">
        <v>63</v>
      </c>
      <c r="BZ334" s="12" t="s">
        <v>63</v>
      </c>
      <c r="CA334" s="12" t="b">
        <f t="shared" si="157"/>
        <v>1</v>
      </c>
      <c r="CB334" s="11" t="s">
        <v>254</v>
      </c>
      <c r="CC334" s="11" t="s">
        <v>254</v>
      </c>
      <c r="CD334" s="11" t="b">
        <f t="shared" si="158"/>
        <v>1</v>
      </c>
      <c r="CE334" s="12" t="s">
        <v>63</v>
      </c>
      <c r="CF334" s="12" t="s">
        <v>63</v>
      </c>
      <c r="CG334" s="12" t="b">
        <f t="shared" si="159"/>
        <v>1</v>
      </c>
      <c r="CH334" s="12" t="s">
        <v>63</v>
      </c>
      <c r="CI334" s="12" t="s">
        <v>63</v>
      </c>
      <c r="CJ334" s="12" t="s">
        <v>63</v>
      </c>
      <c r="CK334" s="12" t="b">
        <f t="shared" si="160"/>
        <v>1</v>
      </c>
      <c r="CL334" s="25"/>
      <c r="CM334" s="11" t="s">
        <v>67</v>
      </c>
      <c r="CN334" s="11" t="s">
        <v>5849</v>
      </c>
      <c r="CO334" s="11" t="b">
        <f t="shared" si="161"/>
        <v>0</v>
      </c>
      <c r="CP334" s="12" t="s">
        <v>63</v>
      </c>
      <c r="CQ334" s="12" t="s">
        <v>63</v>
      </c>
      <c r="CR334" s="12" t="b">
        <f t="shared" si="162"/>
        <v>1</v>
      </c>
      <c r="CS334" s="11" t="b">
        <v>0</v>
      </c>
      <c r="CT334" s="11" t="s">
        <v>280</v>
      </c>
      <c r="CU334" s="11" t="b">
        <f t="shared" si="163"/>
        <v>0</v>
      </c>
      <c r="CV334" s="12">
        <v>4000</v>
      </c>
      <c r="CW334" s="12" t="s">
        <v>63</v>
      </c>
      <c r="CX334" s="12" t="b">
        <f t="shared" si="164"/>
        <v>0</v>
      </c>
      <c r="CY334" s="25"/>
      <c r="CZ334" s="11" t="s">
        <v>71</v>
      </c>
      <c r="DA334" s="11" t="s">
        <v>71</v>
      </c>
      <c r="DB334" s="11" t="b">
        <f t="shared" si="165"/>
        <v>1</v>
      </c>
      <c r="DC334" s="11" t="s">
        <v>72</v>
      </c>
      <c r="DD334" s="12" t="s">
        <v>73</v>
      </c>
      <c r="DE334" s="12" t="s">
        <v>73</v>
      </c>
      <c r="DF334" s="13" t="b">
        <f t="shared" si="166"/>
        <v>1</v>
      </c>
      <c r="DG334" s="12" t="s">
        <v>73</v>
      </c>
      <c r="DH334" s="12" t="s">
        <v>73</v>
      </c>
      <c r="DI334" s="12" t="b">
        <f t="shared" si="167"/>
        <v>1</v>
      </c>
      <c r="DJ334" s="12" t="s">
        <v>73</v>
      </c>
      <c r="DK334" s="12" t="s">
        <v>73</v>
      </c>
      <c r="DL334" s="12" t="s">
        <v>73</v>
      </c>
      <c r="DM334" s="12" t="s">
        <v>73</v>
      </c>
      <c r="DN334" s="12" t="s">
        <v>73</v>
      </c>
      <c r="DO334" s="12" t="s">
        <v>73</v>
      </c>
      <c r="DP334" s="12" t="s">
        <v>73</v>
      </c>
      <c r="DQ334" s="12" t="s">
        <v>73</v>
      </c>
      <c r="DR334" s="12" t="s">
        <v>73</v>
      </c>
      <c r="DS334" s="12" t="s">
        <v>213</v>
      </c>
      <c r="DT334" s="12" t="s">
        <v>73</v>
      </c>
      <c r="DU334" s="25"/>
      <c r="DV334" s="11" t="s">
        <v>5850</v>
      </c>
      <c r="DW334" s="23" t="s">
        <v>9076</v>
      </c>
      <c r="DX334" s="13" t="s">
        <v>10605</v>
      </c>
      <c r="DY334" s="12" t="s">
        <v>9037</v>
      </c>
      <c r="DZ334" s="12" t="s">
        <v>9038</v>
      </c>
      <c r="EA334" s="14" t="s">
        <v>63</v>
      </c>
      <c r="EB334" s="14">
        <v>44702</v>
      </c>
      <c r="EC334" s="14">
        <v>45346</v>
      </c>
      <c r="ED334" s="14">
        <v>45346</v>
      </c>
      <c r="EE334" s="136" t="b">
        <f>Table4[[#This Row],[Laatst gewijzigd op]]=Table4[[#This Row],[LastModifiedOn21]]</f>
        <v>1</v>
      </c>
      <c r="EF334" s="97"/>
    </row>
    <row r="335" spans="1:136" s="15" customFormat="1" ht="12.75" customHeight="1">
      <c r="A335" s="96">
        <v>333</v>
      </c>
      <c r="B335" s="44" t="s">
        <v>5852</v>
      </c>
      <c r="C335" s="44" t="s">
        <v>5852</v>
      </c>
      <c r="D335" s="44" t="b">
        <f t="shared" si="140"/>
        <v>1</v>
      </c>
      <c r="E335" s="44" t="s">
        <v>5853</v>
      </c>
      <c r="F335" s="44" t="s">
        <v>5854</v>
      </c>
      <c r="G335" s="44" t="s">
        <v>5854</v>
      </c>
      <c r="H335" s="44" t="b">
        <f t="shared" si="141"/>
        <v>1</v>
      </c>
      <c r="I335" s="11" t="s">
        <v>5855</v>
      </c>
      <c r="J335" s="12">
        <v>1499</v>
      </c>
      <c r="K335" s="12">
        <v>1083</v>
      </c>
      <c r="L335" s="13" t="s">
        <v>5856</v>
      </c>
      <c r="M335" s="13" t="s">
        <v>8868</v>
      </c>
      <c r="N335" s="13" t="s">
        <v>8869</v>
      </c>
      <c r="O335" s="13" t="s">
        <v>3642</v>
      </c>
      <c r="P335" s="25"/>
      <c r="Q335" s="11" t="s">
        <v>545</v>
      </c>
      <c r="R335" s="11" t="s">
        <v>545</v>
      </c>
      <c r="S335" s="11" t="b">
        <f t="shared" si="142"/>
        <v>1</v>
      </c>
      <c r="T335" s="11" t="s">
        <v>1945</v>
      </c>
      <c r="U335" s="11" t="s">
        <v>547</v>
      </c>
      <c r="V335" s="11" t="s">
        <v>547</v>
      </c>
      <c r="W335" s="11" t="b">
        <f t="shared" si="143"/>
        <v>1</v>
      </c>
      <c r="X335" s="11" t="s">
        <v>9139</v>
      </c>
      <c r="Y335" s="11" t="s">
        <v>548</v>
      </c>
      <c r="Z335" s="11" t="b">
        <f t="shared" si="144"/>
        <v>0</v>
      </c>
      <c r="AA335" s="11" t="s">
        <v>549</v>
      </c>
      <c r="AB335" s="11" t="s">
        <v>5696</v>
      </c>
      <c r="AC335" s="11" t="s">
        <v>548</v>
      </c>
      <c r="AD335" s="11" t="b">
        <f t="shared" si="145"/>
        <v>0</v>
      </c>
      <c r="AE335" s="16" t="s">
        <v>2411</v>
      </c>
      <c r="AF335" s="11" t="s">
        <v>2411</v>
      </c>
      <c r="AG335" s="11" t="b">
        <f t="shared" si="146"/>
        <v>1</v>
      </c>
      <c r="AH335" s="16" t="s">
        <v>9177</v>
      </c>
      <c r="AI335" s="11" t="s">
        <v>9141</v>
      </c>
      <c r="AJ335" s="11" t="s">
        <v>9141</v>
      </c>
      <c r="AK335" s="11" t="b">
        <f t="shared" si="147"/>
        <v>1</v>
      </c>
      <c r="AL335" s="19" t="s">
        <v>63</v>
      </c>
      <c r="AM335" s="11" t="s">
        <v>63</v>
      </c>
      <c r="AN335" s="11" t="b">
        <f t="shared" si="148"/>
        <v>1</v>
      </c>
      <c r="AO335" s="19" t="s">
        <v>63</v>
      </c>
      <c r="AP335" s="19" t="s">
        <v>63</v>
      </c>
      <c r="AQ335" s="11" t="s">
        <v>63</v>
      </c>
      <c r="AR335" s="11" t="b">
        <f t="shared" si="149"/>
        <v>1</v>
      </c>
      <c r="AS335" s="11" t="s">
        <v>61</v>
      </c>
      <c r="AT335" s="11"/>
      <c r="AU335" s="11"/>
      <c r="AV335" s="11"/>
      <c r="AW335" s="11"/>
      <c r="AX335" s="12" t="s">
        <v>61</v>
      </c>
      <c r="AY335" s="11" t="s">
        <v>9162</v>
      </c>
      <c r="AZ335" s="12" t="s">
        <v>664</v>
      </c>
      <c r="BA335" s="12" t="b">
        <f t="shared" si="150"/>
        <v>0</v>
      </c>
      <c r="BB335" s="12" t="s">
        <v>63</v>
      </c>
      <c r="BC335" s="11" t="s">
        <v>9163</v>
      </c>
      <c r="BD335" s="12" t="s">
        <v>628</v>
      </c>
      <c r="BE335" s="12" t="b">
        <f t="shared" si="151"/>
        <v>0</v>
      </c>
      <c r="BF335" s="13" t="s">
        <v>5857</v>
      </c>
      <c r="BG335" s="13" t="s">
        <v>63</v>
      </c>
      <c r="BH335" s="11" t="s">
        <v>203</v>
      </c>
      <c r="BI335" s="11" t="s">
        <v>203</v>
      </c>
      <c r="BJ335" s="11" t="b">
        <f t="shared" si="152"/>
        <v>1</v>
      </c>
      <c r="BK335" s="11" t="s">
        <v>5858</v>
      </c>
      <c r="BL335" s="11" t="s">
        <v>5859</v>
      </c>
      <c r="BM335" s="11" t="b">
        <f t="shared" si="153"/>
        <v>0</v>
      </c>
      <c r="BN335" s="11" t="s">
        <v>5860</v>
      </c>
      <c r="BO335" s="11" t="s">
        <v>5861</v>
      </c>
      <c r="BP335" s="11" t="s">
        <v>5862</v>
      </c>
      <c r="BQ335" s="11" t="b">
        <f t="shared" si="154"/>
        <v>0</v>
      </c>
      <c r="BR335" s="11" t="s">
        <v>203</v>
      </c>
      <c r="BS335" s="11" t="s">
        <v>203</v>
      </c>
      <c r="BT335" s="11" t="b">
        <f t="shared" si="155"/>
        <v>1</v>
      </c>
      <c r="BU335" s="11" t="s">
        <v>5863</v>
      </c>
      <c r="BV335" s="12" t="s">
        <v>5864</v>
      </c>
      <c r="BW335" s="12" t="b">
        <f t="shared" si="156"/>
        <v>0</v>
      </c>
      <c r="BX335" s="11" t="s">
        <v>5860</v>
      </c>
      <c r="BY335" s="11" t="s">
        <v>5865</v>
      </c>
      <c r="BZ335" s="12" t="s">
        <v>5866</v>
      </c>
      <c r="CA335" s="12" t="b">
        <f t="shared" si="157"/>
        <v>0</v>
      </c>
      <c r="CB335" s="11" t="s">
        <v>203</v>
      </c>
      <c r="CC335" s="11" t="s">
        <v>203</v>
      </c>
      <c r="CD335" s="11" t="b">
        <f t="shared" si="158"/>
        <v>1</v>
      </c>
      <c r="CE335" s="11" t="s">
        <v>5867</v>
      </c>
      <c r="CF335" s="12" t="s">
        <v>5868</v>
      </c>
      <c r="CG335" s="12" t="b">
        <f t="shared" si="159"/>
        <v>0</v>
      </c>
      <c r="CH335" s="11" t="s">
        <v>5860</v>
      </c>
      <c r="CI335" s="11" t="s">
        <v>5865</v>
      </c>
      <c r="CJ335" s="12" t="s">
        <v>5866</v>
      </c>
      <c r="CK335" s="12" t="b">
        <f t="shared" si="160"/>
        <v>0</v>
      </c>
      <c r="CL335" s="25"/>
      <c r="CM335" s="11" t="s">
        <v>135</v>
      </c>
      <c r="CN335" s="11" t="s">
        <v>8917</v>
      </c>
      <c r="CO335" s="11" t="b">
        <f t="shared" si="161"/>
        <v>0</v>
      </c>
      <c r="CP335" s="11" t="s">
        <v>554</v>
      </c>
      <c r="CQ335" s="12" t="s">
        <v>555</v>
      </c>
      <c r="CR335" s="12" t="b">
        <f t="shared" si="162"/>
        <v>0</v>
      </c>
      <c r="CS335" s="11" t="b">
        <v>0</v>
      </c>
      <c r="CT335" s="11" t="s">
        <v>114</v>
      </c>
      <c r="CU335" s="11" t="b">
        <f t="shared" si="163"/>
        <v>1</v>
      </c>
      <c r="CV335" s="12" t="s">
        <v>63</v>
      </c>
      <c r="CW335" s="12" t="s">
        <v>63</v>
      </c>
      <c r="CX335" s="12" t="b">
        <f t="shared" si="164"/>
        <v>1</v>
      </c>
      <c r="CY335" s="25"/>
      <c r="CZ335" s="11" t="s">
        <v>71</v>
      </c>
      <c r="DA335" s="11" t="s">
        <v>71</v>
      </c>
      <c r="DB335" s="11" t="b">
        <f t="shared" si="165"/>
        <v>1</v>
      </c>
      <c r="DC335" s="11" t="s">
        <v>72</v>
      </c>
      <c r="DD335" s="12" t="s">
        <v>73</v>
      </c>
      <c r="DE335" s="12" t="s">
        <v>73</v>
      </c>
      <c r="DF335" s="13" t="b">
        <f t="shared" si="166"/>
        <v>1</v>
      </c>
      <c r="DG335" s="12" t="s">
        <v>73</v>
      </c>
      <c r="DH335" s="12" t="s">
        <v>73</v>
      </c>
      <c r="DI335" s="12" t="b">
        <f t="shared" si="167"/>
        <v>1</v>
      </c>
      <c r="DJ335" s="12" t="s">
        <v>73</v>
      </c>
      <c r="DK335" s="12" t="s">
        <v>73</v>
      </c>
      <c r="DL335" s="12" t="s">
        <v>73</v>
      </c>
      <c r="DM335" s="12" t="s">
        <v>73</v>
      </c>
      <c r="DN335" s="12" t="s">
        <v>73</v>
      </c>
      <c r="DO335" s="12" t="s">
        <v>73</v>
      </c>
      <c r="DP335" s="12" t="s">
        <v>73</v>
      </c>
      <c r="DQ335" s="12" t="s">
        <v>73</v>
      </c>
      <c r="DR335" s="12" t="s">
        <v>73</v>
      </c>
      <c r="DS335" s="12" t="s">
        <v>213</v>
      </c>
      <c r="DT335" s="12" t="s">
        <v>73</v>
      </c>
      <c r="DU335" s="25"/>
      <c r="DV335" s="11" t="s">
        <v>5869</v>
      </c>
      <c r="DW335" s="23" t="s">
        <v>9147</v>
      </c>
      <c r="DX335" s="13" t="s">
        <v>10606</v>
      </c>
      <c r="DY335" s="12" t="s">
        <v>9037</v>
      </c>
      <c r="DZ335" s="12" t="s">
        <v>9038</v>
      </c>
      <c r="EA335" s="14" t="s">
        <v>63</v>
      </c>
      <c r="EB335" s="14">
        <v>44702</v>
      </c>
      <c r="EC335" s="14">
        <v>45346</v>
      </c>
      <c r="ED335" s="14">
        <v>45346</v>
      </c>
      <c r="EE335" s="136" t="b">
        <f>Table4[[#This Row],[Laatst gewijzigd op]]=Table4[[#This Row],[LastModifiedOn21]]</f>
        <v>1</v>
      </c>
      <c r="EF335" s="97"/>
    </row>
    <row r="336" spans="1:136" s="15" customFormat="1" ht="12.75" customHeight="1">
      <c r="A336" s="96">
        <v>334</v>
      </c>
      <c r="B336" s="44" t="s">
        <v>5871</v>
      </c>
      <c r="C336" s="44" t="s">
        <v>5871</v>
      </c>
      <c r="D336" s="44" t="b">
        <f t="shared" si="140"/>
        <v>1</v>
      </c>
      <c r="E336" s="44" t="s">
        <v>5872</v>
      </c>
      <c r="F336" s="44" t="s">
        <v>5873</v>
      </c>
      <c r="G336" s="44" t="s">
        <v>5873</v>
      </c>
      <c r="H336" s="44" t="b">
        <f t="shared" si="141"/>
        <v>1</v>
      </c>
      <c r="I336" s="11" t="s">
        <v>5874</v>
      </c>
      <c r="J336" s="12">
        <v>5835</v>
      </c>
      <c r="K336" s="12">
        <v>4155</v>
      </c>
      <c r="L336" s="13" t="s">
        <v>5875</v>
      </c>
      <c r="M336" s="13" t="s">
        <v>8868</v>
      </c>
      <c r="N336" s="13" t="s">
        <v>8869</v>
      </c>
      <c r="O336" s="13" t="s">
        <v>3642</v>
      </c>
      <c r="P336" s="25"/>
      <c r="Q336" s="11" t="s">
        <v>4003</v>
      </c>
      <c r="R336" s="11" t="s">
        <v>4003</v>
      </c>
      <c r="S336" s="11" t="b">
        <f t="shared" si="142"/>
        <v>1</v>
      </c>
      <c r="T336" s="11" t="s">
        <v>4004</v>
      </c>
      <c r="U336" s="11" t="s">
        <v>3987</v>
      </c>
      <c r="V336" s="11" t="s">
        <v>3987</v>
      </c>
      <c r="W336" s="11" t="b">
        <f t="shared" si="143"/>
        <v>1</v>
      </c>
      <c r="X336" s="11" t="s">
        <v>1966</v>
      </c>
      <c r="Y336" s="11" t="s">
        <v>1966</v>
      </c>
      <c r="Z336" s="11" t="b">
        <f t="shared" si="144"/>
        <v>1</v>
      </c>
      <c r="AA336" s="11" t="s">
        <v>1966</v>
      </c>
      <c r="AB336" s="11" t="s">
        <v>1254</v>
      </c>
      <c r="AC336" s="11" t="s">
        <v>1254</v>
      </c>
      <c r="AD336" s="11" t="b">
        <f t="shared" si="145"/>
        <v>1</v>
      </c>
      <c r="AE336" s="16" t="s">
        <v>4005</v>
      </c>
      <c r="AF336" s="11" t="s">
        <v>4005</v>
      </c>
      <c r="AG336" s="11" t="b">
        <f t="shared" si="146"/>
        <v>1</v>
      </c>
      <c r="AH336" s="16" t="s">
        <v>4006</v>
      </c>
      <c r="AI336" s="11" t="s">
        <v>4007</v>
      </c>
      <c r="AJ336" s="11" t="s">
        <v>4007</v>
      </c>
      <c r="AK336" s="11" t="b">
        <f t="shared" si="147"/>
        <v>1</v>
      </c>
      <c r="AL336" s="19" t="s">
        <v>63</v>
      </c>
      <c r="AM336" s="11" t="s">
        <v>63</v>
      </c>
      <c r="AN336" s="11" t="b">
        <f t="shared" si="148"/>
        <v>1</v>
      </c>
      <c r="AO336" s="19" t="s">
        <v>63</v>
      </c>
      <c r="AP336" s="19" t="s">
        <v>63</v>
      </c>
      <c r="AQ336" s="11" t="s">
        <v>63</v>
      </c>
      <c r="AR336" s="11" t="b">
        <f t="shared" si="149"/>
        <v>1</v>
      </c>
      <c r="AS336" s="11" t="s">
        <v>61</v>
      </c>
      <c r="AT336" s="11"/>
      <c r="AU336" s="11"/>
      <c r="AV336" s="11"/>
      <c r="AW336" s="12"/>
      <c r="AX336" s="12" t="s">
        <v>61</v>
      </c>
      <c r="AY336" s="12" t="s">
        <v>63</v>
      </c>
      <c r="AZ336" s="12" t="s">
        <v>63</v>
      </c>
      <c r="BA336" s="12" t="b">
        <f t="shared" si="150"/>
        <v>1</v>
      </c>
      <c r="BB336" s="12" t="s">
        <v>63</v>
      </c>
      <c r="BC336" s="12" t="s">
        <v>63</v>
      </c>
      <c r="BD336" s="12" t="s">
        <v>63</v>
      </c>
      <c r="BE336" s="12" t="b">
        <f t="shared" si="151"/>
        <v>1</v>
      </c>
      <c r="BF336" s="13" t="s">
        <v>5876</v>
      </c>
      <c r="BG336" s="13" t="s">
        <v>63</v>
      </c>
      <c r="BH336" s="11" t="s">
        <v>203</v>
      </c>
      <c r="BI336" s="11" t="s">
        <v>203</v>
      </c>
      <c r="BJ336" s="11" t="b">
        <f t="shared" si="152"/>
        <v>1</v>
      </c>
      <c r="BK336" s="11" t="s">
        <v>5877</v>
      </c>
      <c r="BL336" s="11" t="s">
        <v>5878</v>
      </c>
      <c r="BM336" s="11" t="b">
        <f t="shared" si="153"/>
        <v>0</v>
      </c>
      <c r="BN336" s="11" t="s">
        <v>5879</v>
      </c>
      <c r="BO336" s="11" t="s">
        <v>5880</v>
      </c>
      <c r="BP336" s="11" t="s">
        <v>5881</v>
      </c>
      <c r="BQ336" s="11" t="b">
        <f t="shared" si="154"/>
        <v>0</v>
      </c>
      <c r="BR336" s="11" t="s">
        <v>203</v>
      </c>
      <c r="BS336" s="11" t="s">
        <v>203</v>
      </c>
      <c r="BT336" s="11" t="b">
        <f t="shared" si="155"/>
        <v>1</v>
      </c>
      <c r="BU336" s="11" t="s">
        <v>5877</v>
      </c>
      <c r="BV336" s="12" t="s">
        <v>5878</v>
      </c>
      <c r="BW336" s="12" t="b">
        <f t="shared" si="156"/>
        <v>0</v>
      </c>
      <c r="BX336" s="11" t="s">
        <v>5879</v>
      </c>
      <c r="BY336" s="11" t="s">
        <v>5882</v>
      </c>
      <c r="BZ336" s="12" t="s">
        <v>5883</v>
      </c>
      <c r="CA336" s="12" t="b">
        <f t="shared" si="157"/>
        <v>0</v>
      </c>
      <c r="CB336" s="11" t="s">
        <v>203</v>
      </c>
      <c r="CC336" s="11" t="s">
        <v>203</v>
      </c>
      <c r="CD336" s="11" t="b">
        <f t="shared" si="158"/>
        <v>1</v>
      </c>
      <c r="CE336" s="11" t="s">
        <v>5877</v>
      </c>
      <c r="CF336" s="12" t="s">
        <v>5878</v>
      </c>
      <c r="CG336" s="12" t="b">
        <f t="shared" si="159"/>
        <v>0</v>
      </c>
      <c r="CH336" s="11" t="s">
        <v>5879</v>
      </c>
      <c r="CI336" s="11" t="s">
        <v>5882</v>
      </c>
      <c r="CJ336" s="12" t="s">
        <v>5883</v>
      </c>
      <c r="CK336" s="12" t="b">
        <f t="shared" si="160"/>
        <v>0</v>
      </c>
      <c r="CL336" s="25"/>
      <c r="CM336" s="11" t="s">
        <v>802</v>
      </c>
      <c r="CN336" s="11" t="s">
        <v>803</v>
      </c>
      <c r="CO336" s="11" t="b">
        <f t="shared" si="161"/>
        <v>0</v>
      </c>
      <c r="CP336" s="12" t="s">
        <v>63</v>
      </c>
      <c r="CQ336" s="12" t="s">
        <v>63</v>
      </c>
      <c r="CR336" s="12" t="b">
        <f t="shared" si="162"/>
        <v>1</v>
      </c>
      <c r="CS336" s="11" t="b">
        <v>0</v>
      </c>
      <c r="CT336" s="11" t="s">
        <v>69</v>
      </c>
      <c r="CU336" s="11" t="b">
        <f t="shared" si="163"/>
        <v>1</v>
      </c>
      <c r="CV336" s="12" t="s">
        <v>804</v>
      </c>
      <c r="CW336" s="12" t="s">
        <v>63</v>
      </c>
      <c r="CX336" s="12" t="b">
        <f t="shared" si="164"/>
        <v>0</v>
      </c>
      <c r="CY336" s="25"/>
      <c r="CZ336" s="11" t="s">
        <v>71</v>
      </c>
      <c r="DA336" s="11" t="s">
        <v>71</v>
      </c>
      <c r="DB336" s="11" t="b">
        <f t="shared" si="165"/>
        <v>1</v>
      </c>
      <c r="DC336" s="11" t="s">
        <v>72</v>
      </c>
      <c r="DD336" s="12" t="s">
        <v>73</v>
      </c>
      <c r="DE336" s="12" t="s">
        <v>73</v>
      </c>
      <c r="DF336" s="13" t="b">
        <f t="shared" si="166"/>
        <v>1</v>
      </c>
      <c r="DG336" s="12" t="s">
        <v>73</v>
      </c>
      <c r="DH336" s="12" t="s">
        <v>73</v>
      </c>
      <c r="DI336" s="12" t="b">
        <f t="shared" si="167"/>
        <v>1</v>
      </c>
      <c r="DJ336" s="12" t="s">
        <v>73</v>
      </c>
      <c r="DK336" s="12" t="s">
        <v>73</v>
      </c>
      <c r="DL336" s="12" t="s">
        <v>73</v>
      </c>
      <c r="DM336" s="12" t="s">
        <v>73</v>
      </c>
      <c r="DN336" s="12" t="s">
        <v>73</v>
      </c>
      <c r="DO336" s="12" t="s">
        <v>73</v>
      </c>
      <c r="DP336" s="12" t="s">
        <v>73</v>
      </c>
      <c r="DQ336" s="12" t="s">
        <v>73</v>
      </c>
      <c r="DR336" s="12" t="s">
        <v>73</v>
      </c>
      <c r="DS336" s="12" t="s">
        <v>213</v>
      </c>
      <c r="DT336" s="12" t="s">
        <v>73</v>
      </c>
      <c r="DU336" s="25"/>
      <c r="DV336" s="11" t="s">
        <v>5884</v>
      </c>
      <c r="DW336" s="23" t="s">
        <v>10050</v>
      </c>
      <c r="DX336" s="13" t="s">
        <v>10607</v>
      </c>
      <c r="DY336" s="12" t="s">
        <v>9037</v>
      </c>
      <c r="DZ336" s="12" t="s">
        <v>9038</v>
      </c>
      <c r="EA336" s="14" t="s">
        <v>63</v>
      </c>
      <c r="EB336" s="14">
        <v>44702</v>
      </c>
      <c r="EC336" s="14">
        <v>45346</v>
      </c>
      <c r="ED336" s="14">
        <v>45346</v>
      </c>
      <c r="EE336" s="136" t="b">
        <f>Table4[[#This Row],[Laatst gewijzigd op]]=Table4[[#This Row],[LastModifiedOn21]]</f>
        <v>1</v>
      </c>
      <c r="EF336" s="97"/>
    </row>
    <row r="337" spans="1:136" s="15" customFormat="1" ht="12.75" customHeight="1">
      <c r="A337" s="96">
        <v>335</v>
      </c>
      <c r="B337" s="44" t="s">
        <v>5886</v>
      </c>
      <c r="C337" s="44" t="s">
        <v>5886</v>
      </c>
      <c r="D337" s="44" t="b">
        <f t="shared" si="140"/>
        <v>1</v>
      </c>
      <c r="E337" s="44" t="s">
        <v>5887</v>
      </c>
      <c r="F337" s="44" t="s">
        <v>5888</v>
      </c>
      <c r="G337" s="44" t="s">
        <v>5888</v>
      </c>
      <c r="H337" s="44" t="b">
        <f t="shared" si="141"/>
        <v>1</v>
      </c>
      <c r="I337" s="11" t="s">
        <v>5889</v>
      </c>
      <c r="J337" s="12">
        <v>1530</v>
      </c>
      <c r="K337" s="12">
        <v>4163</v>
      </c>
      <c r="L337" s="13" t="s">
        <v>5890</v>
      </c>
      <c r="M337" s="13" t="s">
        <v>4002</v>
      </c>
      <c r="N337" s="13" t="s">
        <v>4002</v>
      </c>
      <c r="O337" s="13" t="s">
        <v>4002</v>
      </c>
      <c r="P337" s="25"/>
      <c r="Q337" s="11" t="s">
        <v>5891</v>
      </c>
      <c r="R337" s="11" t="s">
        <v>5891</v>
      </c>
      <c r="S337" s="11" t="b">
        <f t="shared" si="142"/>
        <v>1</v>
      </c>
      <c r="T337" s="16" t="s">
        <v>5892</v>
      </c>
      <c r="U337" s="11" t="s">
        <v>5893</v>
      </c>
      <c r="V337" s="11" t="s">
        <v>5893</v>
      </c>
      <c r="W337" s="11" t="b">
        <f t="shared" si="143"/>
        <v>1</v>
      </c>
      <c r="X337" s="16" t="s">
        <v>5894</v>
      </c>
      <c r="Y337" s="11" t="s">
        <v>5894</v>
      </c>
      <c r="Z337" s="11" t="b">
        <f t="shared" si="144"/>
        <v>1</v>
      </c>
      <c r="AA337" s="16" t="s">
        <v>5895</v>
      </c>
      <c r="AB337" s="16" t="s">
        <v>5896</v>
      </c>
      <c r="AC337" s="11" t="s">
        <v>5896</v>
      </c>
      <c r="AD337" s="11" t="b">
        <f t="shared" si="145"/>
        <v>1</v>
      </c>
      <c r="AE337" s="16" t="s">
        <v>5897</v>
      </c>
      <c r="AF337" s="11" t="s">
        <v>5897</v>
      </c>
      <c r="AG337" s="11" t="b">
        <f t="shared" si="146"/>
        <v>1</v>
      </c>
      <c r="AH337" s="16" t="s">
        <v>5898</v>
      </c>
      <c r="AI337" s="11" t="s">
        <v>5899</v>
      </c>
      <c r="AJ337" s="11" t="s">
        <v>5899</v>
      </c>
      <c r="AK337" s="11" t="b">
        <f t="shared" si="147"/>
        <v>1</v>
      </c>
      <c r="AL337" s="16" t="s">
        <v>5900</v>
      </c>
      <c r="AM337" s="11" t="s">
        <v>5900</v>
      </c>
      <c r="AN337" s="11" t="b">
        <f t="shared" si="148"/>
        <v>1</v>
      </c>
      <c r="AO337" s="16" t="s">
        <v>5901</v>
      </c>
      <c r="AP337" s="16" t="s">
        <v>5902</v>
      </c>
      <c r="AQ337" s="11" t="s">
        <v>5902</v>
      </c>
      <c r="AR337" s="11" t="b">
        <f t="shared" si="149"/>
        <v>1</v>
      </c>
      <c r="AS337" s="11" t="s">
        <v>61</v>
      </c>
      <c r="AT337" s="11"/>
      <c r="AU337" s="11"/>
      <c r="AV337" s="11"/>
      <c r="AW337" s="12"/>
      <c r="AX337" s="12" t="s">
        <v>61</v>
      </c>
      <c r="AY337" s="12" t="s">
        <v>63</v>
      </c>
      <c r="AZ337" s="12" t="s">
        <v>63</v>
      </c>
      <c r="BA337" s="12" t="b">
        <f t="shared" si="150"/>
        <v>1</v>
      </c>
      <c r="BB337" s="12" t="s">
        <v>63</v>
      </c>
      <c r="BC337" s="12" t="s">
        <v>63</v>
      </c>
      <c r="BD337" s="12" t="s">
        <v>63</v>
      </c>
      <c r="BE337" s="12" t="b">
        <f t="shared" si="151"/>
        <v>1</v>
      </c>
      <c r="BF337" s="13" t="s">
        <v>5903</v>
      </c>
      <c r="BG337" s="13" t="s">
        <v>63</v>
      </c>
      <c r="BH337" s="11" t="s">
        <v>254</v>
      </c>
      <c r="BI337" s="11" t="s">
        <v>254</v>
      </c>
      <c r="BJ337" s="11" t="b">
        <f t="shared" si="152"/>
        <v>1</v>
      </c>
      <c r="BK337" s="12" t="s">
        <v>63</v>
      </c>
      <c r="BL337" s="11" t="s">
        <v>63</v>
      </c>
      <c r="BM337" s="11" t="b">
        <f t="shared" si="153"/>
        <v>1</v>
      </c>
      <c r="BN337" s="12" t="s">
        <v>63</v>
      </c>
      <c r="BO337" s="12" t="s">
        <v>63</v>
      </c>
      <c r="BP337" s="11" t="s">
        <v>63</v>
      </c>
      <c r="BQ337" s="11" t="b">
        <f t="shared" si="154"/>
        <v>1</v>
      </c>
      <c r="BR337" s="11" t="s">
        <v>254</v>
      </c>
      <c r="BS337" s="11" t="s">
        <v>254</v>
      </c>
      <c r="BT337" s="11" t="b">
        <f t="shared" si="155"/>
        <v>1</v>
      </c>
      <c r="BU337" s="12" t="s">
        <v>63</v>
      </c>
      <c r="BV337" s="12" t="s">
        <v>63</v>
      </c>
      <c r="BW337" s="12" t="b">
        <f t="shared" si="156"/>
        <v>1</v>
      </c>
      <c r="BX337" s="12" t="s">
        <v>63</v>
      </c>
      <c r="BY337" s="12" t="s">
        <v>63</v>
      </c>
      <c r="BZ337" s="12" t="s">
        <v>63</v>
      </c>
      <c r="CA337" s="12" t="b">
        <f t="shared" si="157"/>
        <v>1</v>
      </c>
      <c r="CB337" s="11" t="s">
        <v>254</v>
      </c>
      <c r="CC337" s="11" t="s">
        <v>254</v>
      </c>
      <c r="CD337" s="11" t="b">
        <f t="shared" si="158"/>
        <v>1</v>
      </c>
      <c r="CE337" s="12" t="s">
        <v>63</v>
      </c>
      <c r="CF337" s="12" t="s">
        <v>63</v>
      </c>
      <c r="CG337" s="12" t="b">
        <f t="shared" si="159"/>
        <v>1</v>
      </c>
      <c r="CH337" s="12" t="s">
        <v>63</v>
      </c>
      <c r="CI337" s="12" t="s">
        <v>63</v>
      </c>
      <c r="CJ337" s="12" t="s">
        <v>63</v>
      </c>
      <c r="CK337" s="12" t="b">
        <f t="shared" si="160"/>
        <v>1</v>
      </c>
      <c r="CL337" s="25"/>
      <c r="CM337" s="11" t="s">
        <v>67</v>
      </c>
      <c r="CN337" s="11" t="s">
        <v>3111</v>
      </c>
      <c r="CO337" s="11" t="b">
        <f t="shared" si="161"/>
        <v>0</v>
      </c>
      <c r="CP337" s="12" t="s">
        <v>63</v>
      </c>
      <c r="CQ337" s="12" t="s">
        <v>63</v>
      </c>
      <c r="CR337" s="12" t="b">
        <f t="shared" si="162"/>
        <v>1</v>
      </c>
      <c r="CS337" s="11" t="b">
        <v>0</v>
      </c>
      <c r="CT337" s="11" t="s">
        <v>280</v>
      </c>
      <c r="CU337" s="11" t="b">
        <f t="shared" si="163"/>
        <v>0</v>
      </c>
      <c r="CV337" s="12">
        <v>1000</v>
      </c>
      <c r="CW337" s="12" t="s">
        <v>63</v>
      </c>
      <c r="CX337" s="12" t="b">
        <f t="shared" si="164"/>
        <v>0</v>
      </c>
      <c r="CY337" s="25"/>
      <c r="CZ337" s="11" t="s">
        <v>409</v>
      </c>
      <c r="DA337" s="11" t="s">
        <v>410</v>
      </c>
      <c r="DB337" s="11" t="b">
        <f t="shared" si="165"/>
        <v>0</v>
      </c>
      <c r="DC337" s="11" t="s">
        <v>212</v>
      </c>
      <c r="DD337" s="12" t="s">
        <v>73</v>
      </c>
      <c r="DE337" s="12" t="s">
        <v>73</v>
      </c>
      <c r="DF337" s="13" t="b">
        <f t="shared" si="166"/>
        <v>1</v>
      </c>
      <c r="DG337" s="12" t="s">
        <v>73</v>
      </c>
      <c r="DH337" s="12" t="s">
        <v>73</v>
      </c>
      <c r="DI337" s="12" t="b">
        <f t="shared" si="167"/>
        <v>1</v>
      </c>
      <c r="DJ337" s="12" t="s">
        <v>73</v>
      </c>
      <c r="DK337" s="12" t="s">
        <v>73</v>
      </c>
      <c r="DL337" s="12" t="s">
        <v>73</v>
      </c>
      <c r="DM337" s="12" t="s">
        <v>73</v>
      </c>
      <c r="DN337" s="12" t="s">
        <v>73</v>
      </c>
      <c r="DO337" s="12" t="s">
        <v>73</v>
      </c>
      <c r="DP337" s="12" t="s">
        <v>73</v>
      </c>
      <c r="DQ337" s="12" t="s">
        <v>73</v>
      </c>
      <c r="DR337" s="12" t="s">
        <v>73</v>
      </c>
      <c r="DS337" s="12" t="s">
        <v>73</v>
      </c>
      <c r="DT337" s="12" t="s">
        <v>73</v>
      </c>
      <c r="DU337" s="25"/>
      <c r="DV337" s="11" t="s">
        <v>5904</v>
      </c>
      <c r="DW337" s="23" t="s">
        <v>9076</v>
      </c>
      <c r="DX337" s="13" t="s">
        <v>10608</v>
      </c>
      <c r="DY337" s="12" t="s">
        <v>9037</v>
      </c>
      <c r="DZ337" s="12" t="s">
        <v>9038</v>
      </c>
      <c r="EA337" s="14" t="s">
        <v>63</v>
      </c>
      <c r="EB337" s="14">
        <v>44702</v>
      </c>
      <c r="EC337" s="14">
        <v>45346</v>
      </c>
      <c r="ED337" s="14">
        <v>45346</v>
      </c>
      <c r="EE337" s="136" t="b">
        <f>Table4[[#This Row],[Laatst gewijzigd op]]=Table4[[#This Row],[LastModifiedOn21]]</f>
        <v>1</v>
      </c>
      <c r="EF337" s="97"/>
    </row>
    <row r="338" spans="1:136" s="15" customFormat="1" ht="12.75" customHeight="1">
      <c r="A338" s="96">
        <v>336</v>
      </c>
      <c r="B338" s="44" t="s">
        <v>5906</v>
      </c>
      <c r="C338" s="44" t="s">
        <v>5906</v>
      </c>
      <c r="D338" s="44" t="b">
        <f t="shared" si="140"/>
        <v>1</v>
      </c>
      <c r="E338" s="44" t="s">
        <v>5907</v>
      </c>
      <c r="F338" s="44" t="s">
        <v>5908</v>
      </c>
      <c r="G338" s="44" t="s">
        <v>5908</v>
      </c>
      <c r="H338" s="44" t="b">
        <f t="shared" si="141"/>
        <v>1</v>
      </c>
      <c r="I338" s="11" t="s">
        <v>5909</v>
      </c>
      <c r="J338" s="12">
        <v>1531</v>
      </c>
      <c r="K338" s="12">
        <v>4163</v>
      </c>
      <c r="L338" s="13" t="s">
        <v>5910</v>
      </c>
      <c r="M338" s="13" t="s">
        <v>4002</v>
      </c>
      <c r="N338" s="13" t="s">
        <v>4002</v>
      </c>
      <c r="O338" s="13" t="s">
        <v>4002</v>
      </c>
      <c r="P338" s="25"/>
      <c r="Q338" s="11" t="s">
        <v>545</v>
      </c>
      <c r="R338" s="11" t="s">
        <v>545</v>
      </c>
      <c r="S338" s="11" t="b">
        <f t="shared" si="142"/>
        <v>1</v>
      </c>
      <c r="T338" s="16" t="s">
        <v>769</v>
      </c>
      <c r="U338" s="11" t="s">
        <v>547</v>
      </c>
      <c r="V338" s="11" t="s">
        <v>547</v>
      </c>
      <c r="W338" s="11" t="b">
        <f t="shared" si="143"/>
        <v>1</v>
      </c>
      <c r="X338" s="11" t="s">
        <v>9139</v>
      </c>
      <c r="Y338" s="11" t="s">
        <v>548</v>
      </c>
      <c r="Z338" s="11" t="b">
        <f t="shared" si="144"/>
        <v>0</v>
      </c>
      <c r="AA338" s="11" t="s">
        <v>549</v>
      </c>
      <c r="AB338" s="11" t="s">
        <v>5696</v>
      </c>
      <c r="AC338" s="11" t="s">
        <v>548</v>
      </c>
      <c r="AD338" s="11" t="b">
        <f t="shared" si="145"/>
        <v>0</v>
      </c>
      <c r="AE338" s="16" t="s">
        <v>2411</v>
      </c>
      <c r="AF338" s="11" t="s">
        <v>2411</v>
      </c>
      <c r="AG338" s="11" t="b">
        <f t="shared" si="146"/>
        <v>1</v>
      </c>
      <c r="AH338" s="16" t="s">
        <v>10609</v>
      </c>
      <c r="AI338" s="11" t="s">
        <v>9141</v>
      </c>
      <c r="AJ338" s="11" t="s">
        <v>9141</v>
      </c>
      <c r="AK338" s="11" t="b">
        <f t="shared" si="147"/>
        <v>1</v>
      </c>
      <c r="AL338" s="19" t="s">
        <v>63</v>
      </c>
      <c r="AM338" s="11" t="s">
        <v>63</v>
      </c>
      <c r="AN338" s="11" t="b">
        <f t="shared" si="148"/>
        <v>1</v>
      </c>
      <c r="AO338" s="19" t="s">
        <v>63</v>
      </c>
      <c r="AP338" s="19" t="s">
        <v>63</v>
      </c>
      <c r="AQ338" s="11" t="s">
        <v>63</v>
      </c>
      <c r="AR338" s="11" t="b">
        <f t="shared" si="149"/>
        <v>1</v>
      </c>
      <c r="AS338" s="11" t="s">
        <v>61</v>
      </c>
      <c r="AT338" s="11"/>
      <c r="AU338" s="11"/>
      <c r="AV338" s="11"/>
      <c r="AW338" s="11"/>
      <c r="AX338" s="12" t="s">
        <v>61</v>
      </c>
      <c r="AY338" s="11" t="s">
        <v>9178</v>
      </c>
      <c r="AZ338" s="12" t="s">
        <v>551</v>
      </c>
      <c r="BA338" s="12" t="b">
        <f t="shared" si="150"/>
        <v>0</v>
      </c>
      <c r="BB338" s="12" t="s">
        <v>63</v>
      </c>
      <c r="BC338" s="11" t="s">
        <v>9882</v>
      </c>
      <c r="BD338" s="12" t="s">
        <v>63</v>
      </c>
      <c r="BE338" s="12" t="b">
        <f t="shared" si="151"/>
        <v>0</v>
      </c>
      <c r="BF338" s="13" t="s">
        <v>5911</v>
      </c>
      <c r="BG338" s="13" t="s">
        <v>63</v>
      </c>
      <c r="BH338" s="11" t="s">
        <v>203</v>
      </c>
      <c r="BI338" s="11" t="s">
        <v>203</v>
      </c>
      <c r="BJ338" s="11" t="b">
        <f t="shared" si="152"/>
        <v>1</v>
      </c>
      <c r="BK338" s="11" t="s">
        <v>5912</v>
      </c>
      <c r="BL338" s="11" t="s">
        <v>5913</v>
      </c>
      <c r="BM338" s="11" t="b">
        <f t="shared" si="153"/>
        <v>0</v>
      </c>
      <c r="BN338" s="11" t="s">
        <v>5914</v>
      </c>
      <c r="BO338" s="11" t="s">
        <v>5915</v>
      </c>
      <c r="BP338" s="11" t="s">
        <v>5916</v>
      </c>
      <c r="BQ338" s="11" t="b">
        <f t="shared" si="154"/>
        <v>0</v>
      </c>
      <c r="BR338" s="11" t="s">
        <v>203</v>
      </c>
      <c r="BS338" s="11" t="s">
        <v>203</v>
      </c>
      <c r="BT338" s="11" t="b">
        <f t="shared" si="155"/>
        <v>1</v>
      </c>
      <c r="BU338" s="11" t="s">
        <v>5917</v>
      </c>
      <c r="BV338" s="12" t="s">
        <v>5918</v>
      </c>
      <c r="BW338" s="12" t="b">
        <f t="shared" si="156"/>
        <v>0</v>
      </c>
      <c r="BX338" s="11" t="s">
        <v>5914</v>
      </c>
      <c r="BY338" s="11" t="s">
        <v>5919</v>
      </c>
      <c r="BZ338" s="12" t="s">
        <v>5920</v>
      </c>
      <c r="CA338" s="12" t="b">
        <f t="shared" si="157"/>
        <v>0</v>
      </c>
      <c r="CB338" s="11" t="s">
        <v>203</v>
      </c>
      <c r="CC338" s="11" t="s">
        <v>203</v>
      </c>
      <c r="CD338" s="11" t="b">
        <f t="shared" si="158"/>
        <v>1</v>
      </c>
      <c r="CE338" s="11" t="s">
        <v>5921</v>
      </c>
      <c r="CF338" s="12" t="s">
        <v>5922</v>
      </c>
      <c r="CG338" s="12" t="b">
        <f t="shared" si="159"/>
        <v>0</v>
      </c>
      <c r="CH338" s="11" t="s">
        <v>5914</v>
      </c>
      <c r="CI338" s="11" t="s">
        <v>5923</v>
      </c>
      <c r="CJ338" s="12" t="s">
        <v>5924</v>
      </c>
      <c r="CK338" s="12" t="b">
        <f t="shared" si="160"/>
        <v>0</v>
      </c>
      <c r="CL338" s="25"/>
      <c r="CM338" s="11" t="s">
        <v>135</v>
      </c>
      <c r="CN338" s="11" t="s">
        <v>8917</v>
      </c>
      <c r="CO338" s="11" t="b">
        <f t="shared" si="161"/>
        <v>0</v>
      </c>
      <c r="CP338" s="11" t="s">
        <v>554</v>
      </c>
      <c r="CQ338" s="12" t="s">
        <v>555</v>
      </c>
      <c r="CR338" s="12" t="b">
        <f t="shared" si="162"/>
        <v>0</v>
      </c>
      <c r="CS338" s="11" t="b">
        <v>0</v>
      </c>
      <c r="CT338" s="11" t="s">
        <v>114</v>
      </c>
      <c r="CU338" s="11" t="b">
        <f t="shared" si="163"/>
        <v>1</v>
      </c>
      <c r="CV338" s="12" t="s">
        <v>63</v>
      </c>
      <c r="CW338" s="12" t="s">
        <v>63</v>
      </c>
      <c r="CX338" s="12" t="b">
        <f t="shared" si="164"/>
        <v>1</v>
      </c>
      <c r="CY338" s="25"/>
      <c r="CZ338" s="11" t="s">
        <v>409</v>
      </c>
      <c r="DA338" s="11" t="s">
        <v>410</v>
      </c>
      <c r="DB338" s="11" t="b">
        <f t="shared" si="165"/>
        <v>0</v>
      </c>
      <c r="DC338" s="11" t="s">
        <v>212</v>
      </c>
      <c r="DD338" s="12" t="s">
        <v>73</v>
      </c>
      <c r="DE338" s="12" t="s">
        <v>73</v>
      </c>
      <c r="DF338" s="13" t="b">
        <f t="shared" si="166"/>
        <v>1</v>
      </c>
      <c r="DG338" s="12" t="s">
        <v>73</v>
      </c>
      <c r="DH338" s="12" t="s">
        <v>73</v>
      </c>
      <c r="DI338" s="12" t="b">
        <f t="shared" si="167"/>
        <v>1</v>
      </c>
      <c r="DJ338" s="12" t="s">
        <v>73</v>
      </c>
      <c r="DK338" s="12" t="s">
        <v>73</v>
      </c>
      <c r="DL338" s="12" t="s">
        <v>73</v>
      </c>
      <c r="DM338" s="12" t="s">
        <v>73</v>
      </c>
      <c r="DN338" s="12" t="s">
        <v>73</v>
      </c>
      <c r="DO338" s="12" t="s">
        <v>73</v>
      </c>
      <c r="DP338" s="12" t="s">
        <v>73</v>
      </c>
      <c r="DQ338" s="12" t="s">
        <v>73</v>
      </c>
      <c r="DR338" s="12" t="s">
        <v>73</v>
      </c>
      <c r="DS338" s="12" t="s">
        <v>73</v>
      </c>
      <c r="DT338" s="12" t="s">
        <v>73</v>
      </c>
      <c r="DU338" s="25"/>
      <c r="DV338" s="11" t="s">
        <v>5925</v>
      </c>
      <c r="DW338" s="23" t="s">
        <v>9147</v>
      </c>
      <c r="DX338" s="13" t="s">
        <v>10610</v>
      </c>
      <c r="DY338" s="12" t="s">
        <v>9037</v>
      </c>
      <c r="DZ338" s="12" t="s">
        <v>9038</v>
      </c>
      <c r="EA338" s="14" t="s">
        <v>63</v>
      </c>
      <c r="EB338" s="14">
        <v>44702</v>
      </c>
      <c r="EC338" s="14">
        <v>45346</v>
      </c>
      <c r="ED338" s="14">
        <v>45346</v>
      </c>
      <c r="EE338" s="136" t="b">
        <f>Table4[[#This Row],[Laatst gewijzigd op]]=Table4[[#This Row],[LastModifiedOn21]]</f>
        <v>1</v>
      </c>
      <c r="EF338" s="97"/>
    </row>
    <row r="339" spans="1:136" s="15" customFormat="1" ht="12.75" customHeight="1">
      <c r="A339" s="96">
        <v>337</v>
      </c>
      <c r="B339" s="44" t="s">
        <v>5927</v>
      </c>
      <c r="C339" s="44" t="s">
        <v>5927</v>
      </c>
      <c r="D339" s="44" t="b">
        <f t="shared" si="140"/>
        <v>1</v>
      </c>
      <c r="E339" s="44" t="s">
        <v>5928</v>
      </c>
      <c r="F339" s="44" t="s">
        <v>5929</v>
      </c>
      <c r="G339" s="44" t="s">
        <v>5929</v>
      </c>
      <c r="H339" s="44" t="b">
        <f t="shared" si="141"/>
        <v>1</v>
      </c>
      <c r="I339" s="11" t="s">
        <v>5930</v>
      </c>
      <c r="J339" s="12">
        <v>2166</v>
      </c>
      <c r="K339" s="12">
        <v>1707</v>
      </c>
      <c r="L339" s="13" t="s">
        <v>5931</v>
      </c>
      <c r="M339" s="13" t="s">
        <v>8844</v>
      </c>
      <c r="N339" s="13" t="s">
        <v>8845</v>
      </c>
      <c r="O339" s="13" t="s">
        <v>171</v>
      </c>
      <c r="P339" s="25"/>
      <c r="Q339" s="11" t="s">
        <v>5932</v>
      </c>
      <c r="R339" s="11" t="s">
        <v>5932</v>
      </c>
      <c r="S339" s="11" t="b">
        <f t="shared" si="142"/>
        <v>1</v>
      </c>
      <c r="T339" s="16" t="s">
        <v>5933</v>
      </c>
      <c r="U339" s="11" t="s">
        <v>5934</v>
      </c>
      <c r="V339" s="11" t="s">
        <v>5934</v>
      </c>
      <c r="W339" s="11" t="b">
        <f t="shared" si="143"/>
        <v>1</v>
      </c>
      <c r="X339" s="16" t="s">
        <v>5935</v>
      </c>
      <c r="Y339" s="11" t="s">
        <v>5935</v>
      </c>
      <c r="Z339" s="11" t="b">
        <f t="shared" si="144"/>
        <v>1</v>
      </c>
      <c r="AA339" s="16" t="s">
        <v>5936</v>
      </c>
      <c r="AB339" s="16" t="s">
        <v>5936</v>
      </c>
      <c r="AC339" s="11" t="s">
        <v>5936</v>
      </c>
      <c r="AD339" s="11" t="b">
        <f t="shared" si="145"/>
        <v>1</v>
      </c>
      <c r="AE339" s="16" t="s">
        <v>10611</v>
      </c>
      <c r="AF339" s="11" t="s">
        <v>10612</v>
      </c>
      <c r="AG339" s="11" t="b">
        <f t="shared" si="146"/>
        <v>0</v>
      </c>
      <c r="AH339" s="16" t="s">
        <v>10613</v>
      </c>
      <c r="AI339" s="11" t="s">
        <v>10614</v>
      </c>
      <c r="AJ339" s="11" t="s">
        <v>10615</v>
      </c>
      <c r="AK339" s="11" t="b">
        <f t="shared" si="147"/>
        <v>0</v>
      </c>
      <c r="AL339" s="16" t="s">
        <v>5938</v>
      </c>
      <c r="AM339" s="11" t="s">
        <v>5938</v>
      </c>
      <c r="AN339" s="11" t="b">
        <f t="shared" si="148"/>
        <v>1</v>
      </c>
      <c r="AO339" s="16" t="s">
        <v>5939</v>
      </c>
      <c r="AP339" s="16" t="s">
        <v>5940</v>
      </c>
      <c r="AQ339" s="11" t="s">
        <v>5940</v>
      </c>
      <c r="AR339" s="11" t="b">
        <f t="shared" si="149"/>
        <v>1</v>
      </c>
      <c r="AS339" s="11" t="s">
        <v>61</v>
      </c>
      <c r="AT339" s="11"/>
      <c r="AU339" s="11"/>
      <c r="AV339" s="11"/>
      <c r="AW339" s="12"/>
      <c r="AX339" s="12" t="s">
        <v>61</v>
      </c>
      <c r="AY339" s="12" t="s">
        <v>63</v>
      </c>
      <c r="AZ339" s="12" t="s">
        <v>63</v>
      </c>
      <c r="BA339" s="12" t="b">
        <f t="shared" si="150"/>
        <v>1</v>
      </c>
      <c r="BB339" s="12" t="s">
        <v>63</v>
      </c>
      <c r="BC339" s="12" t="s">
        <v>63</v>
      </c>
      <c r="BD339" s="12" t="s">
        <v>63</v>
      </c>
      <c r="BE339" s="12" t="b">
        <f t="shared" si="151"/>
        <v>1</v>
      </c>
      <c r="BF339" s="13" t="s">
        <v>5941</v>
      </c>
      <c r="BG339" s="13" t="s">
        <v>63</v>
      </c>
      <c r="BH339" s="11" t="s">
        <v>203</v>
      </c>
      <c r="BI339" s="11" t="s">
        <v>203</v>
      </c>
      <c r="BJ339" s="11" t="b">
        <f t="shared" si="152"/>
        <v>1</v>
      </c>
      <c r="BK339" s="13" t="s">
        <v>10616</v>
      </c>
      <c r="BL339" s="11" t="s">
        <v>10616</v>
      </c>
      <c r="BM339" s="11" t="b">
        <f t="shared" si="153"/>
        <v>1</v>
      </c>
      <c r="BN339" s="13" t="s">
        <v>10617</v>
      </c>
      <c r="BO339" s="13" t="s">
        <v>10618</v>
      </c>
      <c r="BP339" s="11" t="s">
        <v>10618</v>
      </c>
      <c r="BQ339" s="11" t="b">
        <f t="shared" si="154"/>
        <v>1</v>
      </c>
      <c r="BR339" s="11" t="s">
        <v>254</v>
      </c>
      <c r="BS339" s="11" t="s">
        <v>254</v>
      </c>
      <c r="BT339" s="11" t="b">
        <f t="shared" si="155"/>
        <v>1</v>
      </c>
      <c r="BU339" s="12" t="s">
        <v>63</v>
      </c>
      <c r="BV339" s="12" t="s">
        <v>63</v>
      </c>
      <c r="BW339" s="12" t="b">
        <f t="shared" si="156"/>
        <v>1</v>
      </c>
      <c r="BX339" s="12" t="s">
        <v>63</v>
      </c>
      <c r="BY339" s="12" t="s">
        <v>63</v>
      </c>
      <c r="BZ339" s="12" t="s">
        <v>63</v>
      </c>
      <c r="CA339" s="12" t="b">
        <f t="shared" si="157"/>
        <v>1</v>
      </c>
      <c r="CB339" s="11" t="s">
        <v>254</v>
      </c>
      <c r="CC339" s="11" t="s">
        <v>254</v>
      </c>
      <c r="CD339" s="11" t="b">
        <f t="shared" si="158"/>
        <v>1</v>
      </c>
      <c r="CE339" s="12" t="s">
        <v>63</v>
      </c>
      <c r="CF339" s="12" t="s">
        <v>63</v>
      </c>
      <c r="CG339" s="12" t="b">
        <f t="shared" si="159"/>
        <v>1</v>
      </c>
      <c r="CH339" s="12" t="s">
        <v>63</v>
      </c>
      <c r="CI339" s="12" t="s">
        <v>63</v>
      </c>
      <c r="CJ339" s="12" t="s">
        <v>63</v>
      </c>
      <c r="CK339" s="12" t="b">
        <f t="shared" si="160"/>
        <v>1</v>
      </c>
      <c r="CL339" s="25"/>
      <c r="CM339" s="11" t="s">
        <v>135</v>
      </c>
      <c r="CN339" s="11" t="s">
        <v>8917</v>
      </c>
      <c r="CO339" s="11" t="b">
        <f t="shared" si="161"/>
        <v>0</v>
      </c>
      <c r="CP339" s="11" t="s">
        <v>5943</v>
      </c>
      <c r="CQ339" s="12" t="s">
        <v>5944</v>
      </c>
      <c r="CR339" s="12" t="b">
        <f t="shared" si="162"/>
        <v>0</v>
      </c>
      <c r="CS339" s="11" t="b">
        <v>1</v>
      </c>
      <c r="CT339" s="11" t="s">
        <v>69</v>
      </c>
      <c r="CU339" s="11" t="b">
        <f t="shared" si="163"/>
        <v>0</v>
      </c>
      <c r="CV339" s="12" t="s">
        <v>63</v>
      </c>
      <c r="CW339" s="12" t="s">
        <v>63</v>
      </c>
      <c r="CX339" s="12" t="b">
        <f t="shared" si="164"/>
        <v>1</v>
      </c>
      <c r="CY339" s="25"/>
      <c r="CZ339" s="11" t="s">
        <v>409</v>
      </c>
      <c r="DA339" s="11" t="s">
        <v>410</v>
      </c>
      <c r="DB339" s="11" t="b">
        <f t="shared" si="165"/>
        <v>0</v>
      </c>
      <c r="DC339" s="11" t="s">
        <v>212</v>
      </c>
      <c r="DD339" s="12" t="s">
        <v>73</v>
      </c>
      <c r="DE339" s="12" t="s">
        <v>73</v>
      </c>
      <c r="DF339" s="13" t="b">
        <f t="shared" si="166"/>
        <v>1</v>
      </c>
      <c r="DG339" s="12" t="s">
        <v>73</v>
      </c>
      <c r="DH339" s="12" t="s">
        <v>73</v>
      </c>
      <c r="DI339" s="12" t="b">
        <f t="shared" si="167"/>
        <v>1</v>
      </c>
      <c r="DJ339" s="12" t="s">
        <v>73</v>
      </c>
      <c r="DK339" s="12" t="s">
        <v>73</v>
      </c>
      <c r="DL339" s="12" t="s">
        <v>73</v>
      </c>
      <c r="DM339" s="12" t="s">
        <v>73</v>
      </c>
      <c r="DN339" s="12" t="s">
        <v>73</v>
      </c>
      <c r="DO339" s="12" t="s">
        <v>73</v>
      </c>
      <c r="DP339" s="12" t="s">
        <v>73</v>
      </c>
      <c r="DQ339" s="12" t="s">
        <v>73</v>
      </c>
      <c r="DR339" s="12" t="s">
        <v>73</v>
      </c>
      <c r="DS339" s="12" t="s">
        <v>73</v>
      </c>
      <c r="DT339" s="12" t="s">
        <v>73</v>
      </c>
      <c r="DU339" s="25"/>
      <c r="DV339" s="11" t="s">
        <v>5945</v>
      </c>
      <c r="DW339" s="23" t="s">
        <v>10619</v>
      </c>
      <c r="DX339" s="13" t="s">
        <v>10620</v>
      </c>
      <c r="DY339" s="12" t="s">
        <v>9037</v>
      </c>
      <c r="DZ339" s="12" t="s">
        <v>9038</v>
      </c>
      <c r="EA339" s="14">
        <v>44521</v>
      </c>
      <c r="EB339" s="14">
        <v>44884</v>
      </c>
      <c r="EC339" s="14">
        <v>45346</v>
      </c>
      <c r="ED339" s="14">
        <v>45346</v>
      </c>
      <c r="EE339" s="136" t="b">
        <f>Table4[[#This Row],[Laatst gewijzigd op]]=Table4[[#This Row],[LastModifiedOn21]]</f>
        <v>1</v>
      </c>
      <c r="EF339" s="97"/>
    </row>
    <row r="340" spans="1:136" s="15" customFormat="1" ht="12.75" customHeight="1">
      <c r="A340" s="96">
        <v>338</v>
      </c>
      <c r="B340" s="44" t="s">
        <v>5947</v>
      </c>
      <c r="C340" s="44" t="s">
        <v>5947</v>
      </c>
      <c r="D340" s="44" t="b">
        <f t="shared" si="140"/>
        <v>1</v>
      </c>
      <c r="E340" s="44" t="s">
        <v>5948</v>
      </c>
      <c r="F340" s="44" t="s">
        <v>5949</v>
      </c>
      <c r="G340" s="44" t="s">
        <v>5949</v>
      </c>
      <c r="H340" s="44" t="b">
        <f t="shared" si="141"/>
        <v>1</v>
      </c>
      <c r="I340" s="11" t="s">
        <v>5950</v>
      </c>
      <c r="J340" s="12">
        <v>1494</v>
      </c>
      <c r="K340" s="12">
        <v>1067</v>
      </c>
      <c r="L340" s="13" t="s">
        <v>5951</v>
      </c>
      <c r="M340" s="13" t="s">
        <v>4002</v>
      </c>
      <c r="N340" s="13" t="s">
        <v>4002</v>
      </c>
      <c r="O340" s="13" t="s">
        <v>4002</v>
      </c>
      <c r="P340" s="25"/>
      <c r="Q340" s="57" t="s">
        <v>5952</v>
      </c>
      <c r="R340" s="11" t="s">
        <v>5952</v>
      </c>
      <c r="S340" s="11" t="b">
        <f t="shared" si="142"/>
        <v>1</v>
      </c>
      <c r="T340" s="24" t="s">
        <v>5953</v>
      </c>
      <c r="U340" s="23" t="s">
        <v>5954</v>
      </c>
      <c r="V340" s="11" t="s">
        <v>5954</v>
      </c>
      <c r="W340" s="11" t="b">
        <f t="shared" si="143"/>
        <v>1</v>
      </c>
      <c r="X340" s="16" t="s">
        <v>5955</v>
      </c>
      <c r="Y340" s="11" t="s">
        <v>5955</v>
      </c>
      <c r="Z340" s="11" t="b">
        <f t="shared" si="144"/>
        <v>1</v>
      </c>
      <c r="AA340" s="16" t="s">
        <v>5956</v>
      </c>
      <c r="AB340" s="16" t="s">
        <v>5957</v>
      </c>
      <c r="AC340" s="11" t="s">
        <v>5411</v>
      </c>
      <c r="AD340" s="11" t="b">
        <f t="shared" si="145"/>
        <v>0</v>
      </c>
      <c r="AE340" s="16" t="s">
        <v>5958</v>
      </c>
      <c r="AF340" s="11" t="s">
        <v>5958</v>
      </c>
      <c r="AG340" s="11" t="b">
        <f t="shared" si="146"/>
        <v>1</v>
      </c>
      <c r="AH340" s="16" t="s">
        <v>5959</v>
      </c>
      <c r="AI340" s="11" t="s">
        <v>5960</v>
      </c>
      <c r="AJ340" s="11" t="s">
        <v>5960</v>
      </c>
      <c r="AK340" s="11" t="b">
        <f t="shared" si="147"/>
        <v>1</v>
      </c>
      <c r="AL340" s="16" t="s">
        <v>10621</v>
      </c>
      <c r="AM340" s="11" t="s">
        <v>10622</v>
      </c>
      <c r="AN340" s="11" t="b">
        <f t="shared" si="148"/>
        <v>0</v>
      </c>
      <c r="AO340" s="16" t="s">
        <v>5961</v>
      </c>
      <c r="AP340" s="16" t="s">
        <v>5962</v>
      </c>
      <c r="AQ340" s="11" t="s">
        <v>5962</v>
      </c>
      <c r="AR340" s="11" t="b">
        <f t="shared" si="149"/>
        <v>1</v>
      </c>
      <c r="AS340" s="11" t="s">
        <v>61</v>
      </c>
      <c r="AT340" s="11"/>
      <c r="AU340" s="11"/>
      <c r="AV340" s="11"/>
      <c r="AW340" s="12"/>
      <c r="AX340" s="12" t="s">
        <v>61</v>
      </c>
      <c r="AY340" s="12" t="s">
        <v>63</v>
      </c>
      <c r="AZ340" s="12" t="s">
        <v>63</v>
      </c>
      <c r="BA340" s="12" t="b">
        <f t="shared" si="150"/>
        <v>1</v>
      </c>
      <c r="BB340" s="12" t="s">
        <v>63</v>
      </c>
      <c r="BC340" s="12" t="s">
        <v>63</v>
      </c>
      <c r="BD340" s="12" t="s">
        <v>63</v>
      </c>
      <c r="BE340" s="12" t="b">
        <f t="shared" si="151"/>
        <v>1</v>
      </c>
      <c r="BF340" s="13" t="s">
        <v>5963</v>
      </c>
      <c r="BG340" s="13" t="s">
        <v>63</v>
      </c>
      <c r="BH340" s="11" t="s">
        <v>254</v>
      </c>
      <c r="BI340" s="11" t="s">
        <v>254</v>
      </c>
      <c r="BJ340" s="11" t="b">
        <f t="shared" si="152"/>
        <v>1</v>
      </c>
      <c r="BK340" s="12" t="s">
        <v>63</v>
      </c>
      <c r="BL340" s="11" t="s">
        <v>63</v>
      </c>
      <c r="BM340" s="11" t="b">
        <f t="shared" si="153"/>
        <v>1</v>
      </c>
      <c r="BN340" s="19" t="s">
        <v>63</v>
      </c>
      <c r="BO340" s="12" t="s">
        <v>63</v>
      </c>
      <c r="BP340" s="11" t="s">
        <v>63</v>
      </c>
      <c r="BQ340" s="11" t="b">
        <f t="shared" si="154"/>
        <v>1</v>
      </c>
      <c r="BR340" s="11" t="s">
        <v>254</v>
      </c>
      <c r="BS340" s="11" t="s">
        <v>254</v>
      </c>
      <c r="BT340" s="11" t="b">
        <f t="shared" si="155"/>
        <v>1</v>
      </c>
      <c r="BU340" s="12" t="s">
        <v>63</v>
      </c>
      <c r="BV340" s="12" t="s">
        <v>63</v>
      </c>
      <c r="BW340" s="12" t="b">
        <f t="shared" si="156"/>
        <v>1</v>
      </c>
      <c r="BX340" s="12" t="s">
        <v>63</v>
      </c>
      <c r="BY340" s="12" t="s">
        <v>63</v>
      </c>
      <c r="BZ340" s="12" t="s">
        <v>63</v>
      </c>
      <c r="CA340" s="12" t="b">
        <f t="shared" si="157"/>
        <v>1</v>
      </c>
      <c r="CB340" s="11" t="s">
        <v>254</v>
      </c>
      <c r="CC340" s="11" t="s">
        <v>254</v>
      </c>
      <c r="CD340" s="11" t="b">
        <f t="shared" si="158"/>
        <v>1</v>
      </c>
      <c r="CE340" s="12" t="s">
        <v>63</v>
      </c>
      <c r="CF340" s="12" t="s">
        <v>63</v>
      </c>
      <c r="CG340" s="12" t="b">
        <f t="shared" si="159"/>
        <v>1</v>
      </c>
      <c r="CH340" s="12" t="s">
        <v>63</v>
      </c>
      <c r="CI340" s="12" t="s">
        <v>63</v>
      </c>
      <c r="CJ340" s="12" t="s">
        <v>63</v>
      </c>
      <c r="CK340" s="12" t="b">
        <f t="shared" si="160"/>
        <v>1</v>
      </c>
      <c r="CL340" s="25"/>
      <c r="CM340" s="11" t="s">
        <v>67</v>
      </c>
      <c r="CN340" s="11" t="s">
        <v>5964</v>
      </c>
      <c r="CO340" s="11" t="b">
        <f t="shared" si="161"/>
        <v>0</v>
      </c>
      <c r="CP340" s="12" t="s">
        <v>63</v>
      </c>
      <c r="CQ340" s="12" t="s">
        <v>63</v>
      </c>
      <c r="CR340" s="12" t="b">
        <f t="shared" si="162"/>
        <v>1</v>
      </c>
      <c r="CS340" s="11" t="b">
        <v>0</v>
      </c>
      <c r="CT340" s="11" t="s">
        <v>280</v>
      </c>
      <c r="CU340" s="11" t="b">
        <f t="shared" si="163"/>
        <v>0</v>
      </c>
      <c r="CV340" s="12">
        <v>250</v>
      </c>
      <c r="CW340" s="12" t="s">
        <v>63</v>
      </c>
      <c r="CX340" s="12" t="b">
        <f t="shared" si="164"/>
        <v>0</v>
      </c>
      <c r="CY340" s="25"/>
      <c r="CZ340" s="11" t="s">
        <v>71</v>
      </c>
      <c r="DA340" s="11" t="s">
        <v>71</v>
      </c>
      <c r="DB340" s="11" t="b">
        <f t="shared" si="165"/>
        <v>1</v>
      </c>
      <c r="DC340" s="11" t="s">
        <v>212</v>
      </c>
      <c r="DD340" s="12" t="s">
        <v>73</v>
      </c>
      <c r="DE340" s="12" t="s">
        <v>73</v>
      </c>
      <c r="DF340" s="13" t="b">
        <f t="shared" si="166"/>
        <v>1</v>
      </c>
      <c r="DG340" s="12" t="s">
        <v>73</v>
      </c>
      <c r="DH340" s="12" t="s">
        <v>73</v>
      </c>
      <c r="DI340" s="12" t="b">
        <f t="shared" si="167"/>
        <v>1</v>
      </c>
      <c r="DJ340" s="12" t="s">
        <v>73</v>
      </c>
      <c r="DK340" s="12" t="s">
        <v>73</v>
      </c>
      <c r="DL340" s="12" t="s">
        <v>73</v>
      </c>
      <c r="DM340" s="12" t="s">
        <v>73</v>
      </c>
      <c r="DN340" s="12" t="s">
        <v>73</v>
      </c>
      <c r="DO340" s="12" t="s">
        <v>73</v>
      </c>
      <c r="DP340" s="12" t="s">
        <v>73</v>
      </c>
      <c r="DQ340" s="12" t="s">
        <v>73</v>
      </c>
      <c r="DR340" s="12" t="s">
        <v>73</v>
      </c>
      <c r="DS340" s="12" t="s">
        <v>73</v>
      </c>
      <c r="DT340" s="12" t="s">
        <v>73</v>
      </c>
      <c r="DU340" s="25"/>
      <c r="DV340" s="11" t="s">
        <v>5965</v>
      </c>
      <c r="DW340" s="23" t="s">
        <v>9076</v>
      </c>
      <c r="DX340" s="13" t="s">
        <v>5966</v>
      </c>
      <c r="DY340" s="12" t="s">
        <v>9037</v>
      </c>
      <c r="DZ340" s="12" t="s">
        <v>9038</v>
      </c>
      <c r="EA340" s="14" t="s">
        <v>63</v>
      </c>
      <c r="EB340" s="14">
        <v>45521</v>
      </c>
      <c r="EC340" s="14">
        <v>45346</v>
      </c>
      <c r="ED340" s="14">
        <v>45346</v>
      </c>
      <c r="EE340" s="136" t="b">
        <f>Table4[[#This Row],[Laatst gewijzigd op]]=Table4[[#This Row],[LastModifiedOn21]]</f>
        <v>1</v>
      </c>
      <c r="EF340" s="97"/>
    </row>
    <row r="341" spans="1:136" s="15" customFormat="1" ht="12.75" customHeight="1">
      <c r="A341" s="96">
        <v>339</v>
      </c>
      <c r="B341" s="44" t="s">
        <v>5967</v>
      </c>
      <c r="C341" s="44" t="s">
        <v>5967</v>
      </c>
      <c r="D341" s="44" t="b">
        <f t="shared" si="140"/>
        <v>1</v>
      </c>
      <c r="E341" s="44" t="s">
        <v>5968</v>
      </c>
      <c r="F341" s="44" t="s">
        <v>5969</v>
      </c>
      <c r="G341" s="44" t="s">
        <v>5969</v>
      </c>
      <c r="H341" s="44" t="b">
        <f t="shared" si="141"/>
        <v>1</v>
      </c>
      <c r="I341" s="11" t="s">
        <v>5970</v>
      </c>
      <c r="J341" s="12">
        <v>1495</v>
      </c>
      <c r="K341" s="12">
        <v>1067</v>
      </c>
      <c r="L341" s="13" t="s">
        <v>5971</v>
      </c>
      <c r="M341" s="13" t="s">
        <v>4002</v>
      </c>
      <c r="N341" s="13" t="s">
        <v>4002</v>
      </c>
      <c r="O341" s="13" t="s">
        <v>4002</v>
      </c>
      <c r="P341" s="25"/>
      <c r="Q341" s="11" t="s">
        <v>545</v>
      </c>
      <c r="R341" s="11" t="s">
        <v>545</v>
      </c>
      <c r="S341" s="11" t="b">
        <f t="shared" si="142"/>
        <v>1</v>
      </c>
      <c r="T341" s="16" t="s">
        <v>769</v>
      </c>
      <c r="U341" s="11" t="s">
        <v>547</v>
      </c>
      <c r="V341" s="11" t="s">
        <v>547</v>
      </c>
      <c r="W341" s="11" t="b">
        <f t="shared" si="143"/>
        <v>1</v>
      </c>
      <c r="X341" s="11" t="s">
        <v>9139</v>
      </c>
      <c r="Y341" s="11" t="s">
        <v>548</v>
      </c>
      <c r="Z341" s="11" t="b">
        <f t="shared" si="144"/>
        <v>0</v>
      </c>
      <c r="AA341" s="11" t="s">
        <v>549</v>
      </c>
      <c r="AB341" s="11" t="s">
        <v>5696</v>
      </c>
      <c r="AC341" s="11" t="s">
        <v>548</v>
      </c>
      <c r="AD341" s="11" t="b">
        <f t="shared" si="145"/>
        <v>0</v>
      </c>
      <c r="AE341" s="16" t="s">
        <v>2411</v>
      </c>
      <c r="AF341" s="11" t="s">
        <v>2411</v>
      </c>
      <c r="AG341" s="11" t="b">
        <f t="shared" si="146"/>
        <v>1</v>
      </c>
      <c r="AH341" s="16" t="s">
        <v>10609</v>
      </c>
      <c r="AI341" s="11" t="s">
        <v>9141</v>
      </c>
      <c r="AJ341" s="11" t="s">
        <v>9141</v>
      </c>
      <c r="AK341" s="11" t="b">
        <f t="shared" si="147"/>
        <v>1</v>
      </c>
      <c r="AL341" s="19" t="s">
        <v>63</v>
      </c>
      <c r="AM341" s="11" t="s">
        <v>63</v>
      </c>
      <c r="AN341" s="11" t="b">
        <f t="shared" si="148"/>
        <v>1</v>
      </c>
      <c r="AO341" s="19" t="s">
        <v>63</v>
      </c>
      <c r="AP341" s="19" t="s">
        <v>63</v>
      </c>
      <c r="AQ341" s="11" t="s">
        <v>63</v>
      </c>
      <c r="AR341" s="11" t="b">
        <f t="shared" si="149"/>
        <v>1</v>
      </c>
      <c r="AS341" s="11" t="s">
        <v>61</v>
      </c>
      <c r="AT341" s="11"/>
      <c r="AU341" s="11"/>
      <c r="AV341" s="11"/>
      <c r="AW341" s="11"/>
      <c r="AX341" s="12" t="s">
        <v>61</v>
      </c>
      <c r="AY341" s="11" t="s">
        <v>9178</v>
      </c>
      <c r="AZ341" s="12" t="s">
        <v>551</v>
      </c>
      <c r="BA341" s="12" t="b">
        <f t="shared" si="150"/>
        <v>0</v>
      </c>
      <c r="BB341" s="12" t="s">
        <v>63</v>
      </c>
      <c r="BC341" s="11" t="s">
        <v>9882</v>
      </c>
      <c r="BD341" s="12" t="s">
        <v>552</v>
      </c>
      <c r="BE341" s="12" t="b">
        <f t="shared" si="151"/>
        <v>0</v>
      </c>
      <c r="BF341" s="13" t="s">
        <v>5972</v>
      </c>
      <c r="BG341" s="13" t="s">
        <v>63</v>
      </c>
      <c r="BH341" s="11" t="s">
        <v>203</v>
      </c>
      <c r="BI341" s="11" t="s">
        <v>203</v>
      </c>
      <c r="BJ341" s="11" t="b">
        <f t="shared" si="152"/>
        <v>1</v>
      </c>
      <c r="BK341" s="11" t="s">
        <v>5973</v>
      </c>
      <c r="BL341" s="11" t="s">
        <v>5973</v>
      </c>
      <c r="BM341" s="11" t="b">
        <f t="shared" si="153"/>
        <v>1</v>
      </c>
      <c r="BN341" s="16" t="s">
        <v>5974</v>
      </c>
      <c r="BO341" s="11" t="s">
        <v>10623</v>
      </c>
      <c r="BP341" s="11" t="s">
        <v>5976</v>
      </c>
      <c r="BQ341" s="11" t="b">
        <f t="shared" si="154"/>
        <v>0</v>
      </c>
      <c r="BR341" s="11" t="s">
        <v>203</v>
      </c>
      <c r="BS341" s="11" t="s">
        <v>203</v>
      </c>
      <c r="BT341" s="11" t="b">
        <f t="shared" si="155"/>
        <v>1</v>
      </c>
      <c r="BU341" s="11" t="s">
        <v>5977</v>
      </c>
      <c r="BV341" s="12" t="s">
        <v>5977</v>
      </c>
      <c r="BW341" s="12" t="b">
        <f t="shared" si="156"/>
        <v>1</v>
      </c>
      <c r="BX341" s="11" t="s">
        <v>5974</v>
      </c>
      <c r="BY341" s="11" t="s">
        <v>5978</v>
      </c>
      <c r="BZ341" s="12" t="s">
        <v>5979</v>
      </c>
      <c r="CA341" s="12" t="b">
        <f t="shared" si="157"/>
        <v>0</v>
      </c>
      <c r="CB341" s="11" t="s">
        <v>203</v>
      </c>
      <c r="CC341" s="11" t="s">
        <v>203</v>
      </c>
      <c r="CD341" s="11" t="b">
        <f t="shared" si="158"/>
        <v>1</v>
      </c>
      <c r="CE341" s="11" t="s">
        <v>5980</v>
      </c>
      <c r="CF341" s="12" t="s">
        <v>5980</v>
      </c>
      <c r="CG341" s="12" t="b">
        <f t="shared" si="159"/>
        <v>1</v>
      </c>
      <c r="CH341" s="11" t="s">
        <v>5974</v>
      </c>
      <c r="CI341" s="11" t="s">
        <v>5981</v>
      </c>
      <c r="CJ341" s="12" t="s">
        <v>5982</v>
      </c>
      <c r="CK341" s="12" t="b">
        <f t="shared" si="160"/>
        <v>0</v>
      </c>
      <c r="CL341" s="25"/>
      <c r="CM341" s="11" t="s">
        <v>135</v>
      </c>
      <c r="CN341" s="11" t="s">
        <v>8917</v>
      </c>
      <c r="CO341" s="11" t="b">
        <f t="shared" si="161"/>
        <v>0</v>
      </c>
      <c r="CP341" s="11" t="s">
        <v>554</v>
      </c>
      <c r="CQ341" s="12" t="s">
        <v>555</v>
      </c>
      <c r="CR341" s="12" t="b">
        <f t="shared" si="162"/>
        <v>0</v>
      </c>
      <c r="CS341" s="11" t="b">
        <v>0</v>
      </c>
      <c r="CT341" s="11" t="s">
        <v>114</v>
      </c>
      <c r="CU341" s="11" t="b">
        <f t="shared" si="163"/>
        <v>1</v>
      </c>
      <c r="CV341" s="12" t="s">
        <v>63</v>
      </c>
      <c r="CW341" s="12" t="s">
        <v>63</v>
      </c>
      <c r="CX341" s="12" t="b">
        <f t="shared" si="164"/>
        <v>1</v>
      </c>
      <c r="CY341" s="25"/>
      <c r="CZ341" s="11" t="s">
        <v>71</v>
      </c>
      <c r="DA341" s="11" t="s">
        <v>71</v>
      </c>
      <c r="DB341" s="11" t="b">
        <f t="shared" si="165"/>
        <v>1</v>
      </c>
      <c r="DC341" s="11" t="s">
        <v>212</v>
      </c>
      <c r="DD341" s="12" t="s">
        <v>73</v>
      </c>
      <c r="DE341" s="12" t="s">
        <v>73</v>
      </c>
      <c r="DF341" s="13" t="b">
        <f t="shared" si="166"/>
        <v>1</v>
      </c>
      <c r="DG341" s="12" t="s">
        <v>73</v>
      </c>
      <c r="DH341" s="12" t="s">
        <v>73</v>
      </c>
      <c r="DI341" s="12" t="b">
        <f t="shared" si="167"/>
        <v>1</v>
      </c>
      <c r="DJ341" s="12" t="s">
        <v>73</v>
      </c>
      <c r="DK341" s="12" t="s">
        <v>73</v>
      </c>
      <c r="DL341" s="12" t="s">
        <v>73</v>
      </c>
      <c r="DM341" s="12" t="s">
        <v>73</v>
      </c>
      <c r="DN341" s="12" t="s">
        <v>73</v>
      </c>
      <c r="DO341" s="12" t="s">
        <v>73</v>
      </c>
      <c r="DP341" s="12" t="s">
        <v>73</v>
      </c>
      <c r="DQ341" s="12" t="s">
        <v>73</v>
      </c>
      <c r="DR341" s="12" t="s">
        <v>73</v>
      </c>
      <c r="DS341" s="12" t="s">
        <v>73</v>
      </c>
      <c r="DT341" s="12" t="s">
        <v>73</v>
      </c>
      <c r="DU341" s="25"/>
      <c r="DV341" s="11" t="s">
        <v>5983</v>
      </c>
      <c r="DW341" s="23" t="s">
        <v>9147</v>
      </c>
      <c r="DX341" s="13" t="s">
        <v>10624</v>
      </c>
      <c r="DY341" s="12" t="s">
        <v>9037</v>
      </c>
      <c r="DZ341" s="12" t="s">
        <v>9038</v>
      </c>
      <c r="EA341" s="14" t="s">
        <v>63</v>
      </c>
      <c r="EB341" s="14" t="s">
        <v>63</v>
      </c>
      <c r="EC341" s="14">
        <v>45346</v>
      </c>
      <c r="ED341" s="14">
        <v>45346</v>
      </c>
      <c r="EE341" s="136" t="b">
        <f>Table4[[#This Row],[Laatst gewijzigd op]]=Table4[[#This Row],[LastModifiedOn21]]</f>
        <v>1</v>
      </c>
      <c r="EF341" s="97"/>
    </row>
    <row r="342" spans="1:136" s="15" customFormat="1" ht="12.75" customHeight="1">
      <c r="A342" s="96">
        <v>340</v>
      </c>
      <c r="B342" s="44" t="s">
        <v>5985</v>
      </c>
      <c r="C342" s="44" t="s">
        <v>5985</v>
      </c>
      <c r="D342" s="44" t="b">
        <f t="shared" si="140"/>
        <v>1</v>
      </c>
      <c r="E342" s="44" t="s">
        <v>5986</v>
      </c>
      <c r="F342" s="44" t="s">
        <v>5987</v>
      </c>
      <c r="G342" s="44" t="s">
        <v>5987</v>
      </c>
      <c r="H342" s="44" t="b">
        <f t="shared" si="141"/>
        <v>1</v>
      </c>
      <c r="I342" s="11" t="s">
        <v>5988</v>
      </c>
      <c r="J342" s="12">
        <v>1506</v>
      </c>
      <c r="K342" s="12">
        <v>1057</v>
      </c>
      <c r="L342" s="13" t="s">
        <v>5989</v>
      </c>
      <c r="M342" s="13" t="s">
        <v>8852</v>
      </c>
      <c r="N342" s="13" t="s">
        <v>8851</v>
      </c>
      <c r="O342" s="13" t="s">
        <v>8851</v>
      </c>
      <c r="P342" s="25"/>
      <c r="Q342" s="11" t="s">
        <v>5990</v>
      </c>
      <c r="R342" s="11" t="s">
        <v>5990</v>
      </c>
      <c r="S342" s="11" t="b">
        <f t="shared" si="142"/>
        <v>1</v>
      </c>
      <c r="T342" s="16" t="s">
        <v>5991</v>
      </c>
      <c r="U342" s="11" t="s">
        <v>5992</v>
      </c>
      <c r="V342" s="11" t="s">
        <v>5992</v>
      </c>
      <c r="W342" s="11" t="b">
        <f t="shared" si="143"/>
        <v>1</v>
      </c>
      <c r="X342" s="16" t="s">
        <v>5993</v>
      </c>
      <c r="Y342" s="11" t="s">
        <v>5993</v>
      </c>
      <c r="Z342" s="11" t="b">
        <f t="shared" si="144"/>
        <v>1</v>
      </c>
      <c r="AA342" s="16" t="s">
        <v>5994</v>
      </c>
      <c r="AB342" s="16" t="s">
        <v>5995</v>
      </c>
      <c r="AC342" s="11" t="s">
        <v>5995</v>
      </c>
      <c r="AD342" s="11" t="b">
        <f t="shared" si="145"/>
        <v>1</v>
      </c>
      <c r="AE342" s="16" t="s">
        <v>5996</v>
      </c>
      <c r="AF342" s="11" t="s">
        <v>5996</v>
      </c>
      <c r="AG342" s="11" t="b">
        <f t="shared" si="146"/>
        <v>1</v>
      </c>
      <c r="AH342" s="16" t="s">
        <v>5997</v>
      </c>
      <c r="AI342" s="11" t="s">
        <v>5998</v>
      </c>
      <c r="AJ342" s="11" t="s">
        <v>5998</v>
      </c>
      <c r="AK342" s="11" t="b">
        <f t="shared" si="147"/>
        <v>1</v>
      </c>
      <c r="AL342" s="16" t="s">
        <v>10625</v>
      </c>
      <c r="AM342" s="11" t="s">
        <v>10626</v>
      </c>
      <c r="AN342" s="11" t="b">
        <f t="shared" si="148"/>
        <v>0</v>
      </c>
      <c r="AO342" s="16" t="s">
        <v>5999</v>
      </c>
      <c r="AP342" s="16" t="s">
        <v>10627</v>
      </c>
      <c r="AQ342" s="11" t="s">
        <v>6000</v>
      </c>
      <c r="AR342" s="11" t="b">
        <f t="shared" si="149"/>
        <v>0</v>
      </c>
      <c r="AS342" s="11" t="s">
        <v>62</v>
      </c>
      <c r="AT342" s="11"/>
      <c r="AU342" s="11"/>
      <c r="AV342" s="11"/>
      <c r="AW342" s="12"/>
      <c r="AX342" s="12" t="s">
        <v>62</v>
      </c>
      <c r="AY342" s="12" t="s">
        <v>63</v>
      </c>
      <c r="AZ342" s="12" t="s">
        <v>63</v>
      </c>
      <c r="BA342" s="12" t="b">
        <f t="shared" si="150"/>
        <v>1</v>
      </c>
      <c r="BB342" s="12" t="s">
        <v>63</v>
      </c>
      <c r="BC342" s="12" t="s">
        <v>63</v>
      </c>
      <c r="BD342" s="12" t="s">
        <v>63</v>
      </c>
      <c r="BE342" s="12" t="b">
        <f t="shared" si="151"/>
        <v>1</v>
      </c>
      <c r="BF342" s="13" t="s">
        <v>6001</v>
      </c>
      <c r="BG342" s="13" t="s">
        <v>63</v>
      </c>
      <c r="BH342" s="11" t="s">
        <v>203</v>
      </c>
      <c r="BI342" s="11" t="s">
        <v>203</v>
      </c>
      <c r="BJ342" s="11" t="b">
        <f t="shared" si="152"/>
        <v>1</v>
      </c>
      <c r="BK342" s="11" t="s">
        <v>6002</v>
      </c>
      <c r="BL342" s="11" t="s">
        <v>6002</v>
      </c>
      <c r="BM342" s="11" t="b">
        <f t="shared" si="153"/>
        <v>1</v>
      </c>
      <c r="BN342" s="16" t="s">
        <v>6003</v>
      </c>
      <c r="BO342" s="11" t="s">
        <v>6004</v>
      </c>
      <c r="BP342" s="11" t="s">
        <v>6004</v>
      </c>
      <c r="BQ342" s="11" t="b">
        <f t="shared" si="154"/>
        <v>1</v>
      </c>
      <c r="BR342" s="11" t="s">
        <v>254</v>
      </c>
      <c r="BS342" s="11" t="s">
        <v>254</v>
      </c>
      <c r="BT342" s="11" t="b">
        <f t="shared" si="155"/>
        <v>1</v>
      </c>
      <c r="BU342" s="12" t="s">
        <v>63</v>
      </c>
      <c r="BV342" s="12" t="s">
        <v>63</v>
      </c>
      <c r="BW342" s="12" t="b">
        <f t="shared" si="156"/>
        <v>1</v>
      </c>
      <c r="BX342" s="12" t="s">
        <v>63</v>
      </c>
      <c r="BY342" s="12" t="s">
        <v>63</v>
      </c>
      <c r="BZ342" s="12" t="s">
        <v>63</v>
      </c>
      <c r="CA342" s="12" t="b">
        <f t="shared" si="157"/>
        <v>1</v>
      </c>
      <c r="CB342" s="11" t="s">
        <v>254</v>
      </c>
      <c r="CC342" s="11" t="s">
        <v>254</v>
      </c>
      <c r="CD342" s="11" t="b">
        <f t="shared" si="158"/>
        <v>1</v>
      </c>
      <c r="CE342" s="12" t="s">
        <v>63</v>
      </c>
      <c r="CF342" s="12" t="s">
        <v>63</v>
      </c>
      <c r="CG342" s="12" t="b">
        <f t="shared" si="159"/>
        <v>1</v>
      </c>
      <c r="CH342" s="12" t="s">
        <v>63</v>
      </c>
      <c r="CI342" s="12" t="s">
        <v>63</v>
      </c>
      <c r="CJ342" s="12" t="s">
        <v>63</v>
      </c>
      <c r="CK342" s="12" t="b">
        <f t="shared" si="160"/>
        <v>1</v>
      </c>
      <c r="CL342" s="25"/>
      <c r="CM342" s="11" t="s">
        <v>135</v>
      </c>
      <c r="CN342" s="11" t="s">
        <v>8917</v>
      </c>
      <c r="CO342" s="11" t="b">
        <f t="shared" si="161"/>
        <v>0</v>
      </c>
      <c r="CP342" s="11" t="s">
        <v>6005</v>
      </c>
      <c r="CQ342" s="12" t="s">
        <v>6006</v>
      </c>
      <c r="CR342" s="12" t="b">
        <f t="shared" si="162"/>
        <v>0</v>
      </c>
      <c r="CS342" s="11" t="b">
        <v>1</v>
      </c>
      <c r="CT342" s="11" t="s">
        <v>280</v>
      </c>
      <c r="CU342" s="11" t="b">
        <f t="shared" si="163"/>
        <v>1</v>
      </c>
      <c r="CV342" s="12" t="s">
        <v>63</v>
      </c>
      <c r="CW342" s="12" t="s">
        <v>63</v>
      </c>
      <c r="CX342" s="12" t="b">
        <f t="shared" si="164"/>
        <v>1</v>
      </c>
      <c r="CY342" s="25"/>
      <c r="CZ342" s="11" t="s">
        <v>409</v>
      </c>
      <c r="DA342" s="11" t="s">
        <v>410</v>
      </c>
      <c r="DB342" s="11" t="b">
        <f t="shared" si="165"/>
        <v>0</v>
      </c>
      <c r="DC342" s="11" t="s">
        <v>212</v>
      </c>
      <c r="DD342" s="12" t="s">
        <v>73</v>
      </c>
      <c r="DE342" s="12" t="s">
        <v>73</v>
      </c>
      <c r="DF342" s="13" t="b">
        <f t="shared" si="166"/>
        <v>1</v>
      </c>
      <c r="DG342" s="12" t="s">
        <v>73</v>
      </c>
      <c r="DH342" s="12" t="s">
        <v>73</v>
      </c>
      <c r="DI342" s="12" t="b">
        <f t="shared" si="167"/>
        <v>1</v>
      </c>
      <c r="DJ342" s="12" t="s">
        <v>73</v>
      </c>
      <c r="DK342" s="12" t="s">
        <v>73</v>
      </c>
      <c r="DL342" s="12" t="s">
        <v>73</v>
      </c>
      <c r="DM342" s="12" t="s">
        <v>73</v>
      </c>
      <c r="DN342" s="12" t="s">
        <v>213</v>
      </c>
      <c r="DO342" s="12" t="s">
        <v>213</v>
      </c>
      <c r="DP342" s="12" t="s">
        <v>213</v>
      </c>
      <c r="DQ342" s="12" t="s">
        <v>213</v>
      </c>
      <c r="DR342" s="12" t="s">
        <v>213</v>
      </c>
      <c r="DS342" s="12" t="s">
        <v>213</v>
      </c>
      <c r="DT342" s="12" t="s">
        <v>73</v>
      </c>
      <c r="DU342" s="25"/>
      <c r="DV342" s="11" t="s">
        <v>6007</v>
      </c>
      <c r="DW342" s="23" t="s">
        <v>9076</v>
      </c>
      <c r="DX342" s="13" t="s">
        <v>10628</v>
      </c>
      <c r="DY342" s="12" t="s">
        <v>9037</v>
      </c>
      <c r="DZ342" s="12" t="s">
        <v>9038</v>
      </c>
      <c r="EA342" s="14" t="s">
        <v>63</v>
      </c>
      <c r="EB342" s="14">
        <v>45612</v>
      </c>
      <c r="EC342" s="14">
        <v>45346</v>
      </c>
      <c r="ED342" s="14">
        <v>45346</v>
      </c>
      <c r="EE342" s="136" t="b">
        <f>Table4[[#This Row],[Laatst gewijzigd op]]=Table4[[#This Row],[LastModifiedOn21]]</f>
        <v>1</v>
      </c>
      <c r="EF342" s="97"/>
    </row>
    <row r="343" spans="1:136" s="15" customFormat="1" ht="12.75" customHeight="1">
      <c r="A343" s="96">
        <v>341</v>
      </c>
      <c r="B343" s="44" t="s">
        <v>6009</v>
      </c>
      <c r="C343" s="44" t="s">
        <v>6010</v>
      </c>
      <c r="D343" s="44" t="b">
        <f t="shared" si="140"/>
        <v>1</v>
      </c>
      <c r="E343" s="44" t="s">
        <v>6011</v>
      </c>
      <c r="F343" s="44" t="s">
        <v>6012</v>
      </c>
      <c r="G343" s="44" t="s">
        <v>6013</v>
      </c>
      <c r="H343" s="44" t="b">
        <f t="shared" si="141"/>
        <v>0</v>
      </c>
      <c r="I343" s="11" t="s">
        <v>6014</v>
      </c>
      <c r="J343" s="12">
        <v>1511</v>
      </c>
      <c r="K343" s="12">
        <v>1062</v>
      </c>
      <c r="L343" s="11" t="s">
        <v>6015</v>
      </c>
      <c r="M343" s="13" t="s">
        <v>8852</v>
      </c>
      <c r="N343" s="13" t="s">
        <v>8851</v>
      </c>
      <c r="O343" s="13" t="s">
        <v>8851</v>
      </c>
      <c r="P343" s="25"/>
      <c r="Q343" s="11" t="s">
        <v>4489</v>
      </c>
      <c r="R343" s="11" t="s">
        <v>4489</v>
      </c>
      <c r="S343" s="11" t="b">
        <f t="shared" si="142"/>
        <v>1</v>
      </c>
      <c r="T343" s="16" t="s">
        <v>6016</v>
      </c>
      <c r="U343" s="11" t="s">
        <v>4491</v>
      </c>
      <c r="V343" s="11" t="s">
        <v>4491</v>
      </c>
      <c r="W343" s="11" t="b">
        <f t="shared" si="143"/>
        <v>1</v>
      </c>
      <c r="X343" s="16" t="s">
        <v>6017</v>
      </c>
      <c r="Y343" s="11" t="s">
        <v>6017</v>
      </c>
      <c r="Z343" s="11" t="b">
        <f t="shared" si="144"/>
        <v>1</v>
      </c>
      <c r="AA343" s="16" t="s">
        <v>6017</v>
      </c>
      <c r="AB343" s="16" t="s">
        <v>6017</v>
      </c>
      <c r="AC343" s="11" t="s">
        <v>6017</v>
      </c>
      <c r="AD343" s="11" t="b">
        <f t="shared" si="145"/>
        <v>1</v>
      </c>
      <c r="AE343" s="16" t="s">
        <v>6018</v>
      </c>
      <c r="AF343" s="11" t="s">
        <v>6019</v>
      </c>
      <c r="AG343" s="11" t="b">
        <f t="shared" si="146"/>
        <v>0</v>
      </c>
      <c r="AH343" s="16" t="s">
        <v>6020</v>
      </c>
      <c r="AI343" s="11" t="s">
        <v>10629</v>
      </c>
      <c r="AJ343" s="11" t="s">
        <v>6021</v>
      </c>
      <c r="AK343" s="11" t="b">
        <f t="shared" si="147"/>
        <v>0</v>
      </c>
      <c r="AL343" s="47" t="s">
        <v>63</v>
      </c>
      <c r="AM343" s="11" t="s">
        <v>63</v>
      </c>
      <c r="AN343" s="11" t="b">
        <f t="shared" si="148"/>
        <v>1</v>
      </c>
      <c r="AO343" s="47" t="s">
        <v>63</v>
      </c>
      <c r="AP343" s="47" t="s">
        <v>63</v>
      </c>
      <c r="AQ343" s="11" t="s">
        <v>63</v>
      </c>
      <c r="AR343" s="11" t="b">
        <f t="shared" si="149"/>
        <v>1</v>
      </c>
      <c r="AS343" s="11" t="s">
        <v>61</v>
      </c>
      <c r="AT343" s="11"/>
      <c r="AU343" s="11"/>
      <c r="AV343" s="11"/>
      <c r="AW343" s="12"/>
      <c r="AX343" s="12" t="s">
        <v>61</v>
      </c>
      <c r="AY343" s="12" t="s">
        <v>63</v>
      </c>
      <c r="AZ343" s="12" t="s">
        <v>63</v>
      </c>
      <c r="BA343" s="12" t="b">
        <f t="shared" si="150"/>
        <v>1</v>
      </c>
      <c r="BB343" s="12" t="s">
        <v>63</v>
      </c>
      <c r="BC343" s="12" t="s">
        <v>63</v>
      </c>
      <c r="BD343" s="12" t="s">
        <v>63</v>
      </c>
      <c r="BE343" s="12" t="b">
        <f t="shared" si="151"/>
        <v>1</v>
      </c>
      <c r="BF343" s="13" t="s">
        <v>6022</v>
      </c>
      <c r="BG343" s="13" t="s">
        <v>63</v>
      </c>
      <c r="BH343" s="11" t="s">
        <v>203</v>
      </c>
      <c r="BI343" s="11" t="s">
        <v>203</v>
      </c>
      <c r="BJ343" s="11" t="b">
        <f t="shared" si="152"/>
        <v>1</v>
      </c>
      <c r="BK343" s="11" t="s">
        <v>10630</v>
      </c>
      <c r="BL343" s="11" t="s">
        <v>6023</v>
      </c>
      <c r="BM343" s="11" t="b">
        <f t="shared" si="153"/>
        <v>0</v>
      </c>
      <c r="BN343" s="16" t="s">
        <v>6024</v>
      </c>
      <c r="BO343" s="11" t="s">
        <v>6025</v>
      </c>
      <c r="BP343" s="11" t="s">
        <v>6026</v>
      </c>
      <c r="BQ343" s="11" t="b">
        <f t="shared" si="154"/>
        <v>0</v>
      </c>
      <c r="BR343" s="11" t="s">
        <v>254</v>
      </c>
      <c r="BS343" s="11" t="s">
        <v>254</v>
      </c>
      <c r="BT343" s="11" t="b">
        <f t="shared" si="155"/>
        <v>1</v>
      </c>
      <c r="BU343" s="12" t="s">
        <v>63</v>
      </c>
      <c r="BV343" s="12" t="s">
        <v>63</v>
      </c>
      <c r="BW343" s="12" t="b">
        <f t="shared" si="156"/>
        <v>1</v>
      </c>
      <c r="BX343" s="12" t="s">
        <v>63</v>
      </c>
      <c r="BY343" s="12" t="s">
        <v>63</v>
      </c>
      <c r="BZ343" s="12" t="s">
        <v>63</v>
      </c>
      <c r="CA343" s="12" t="b">
        <f t="shared" si="157"/>
        <v>1</v>
      </c>
      <c r="CB343" s="11" t="s">
        <v>254</v>
      </c>
      <c r="CC343" s="11" t="s">
        <v>254</v>
      </c>
      <c r="CD343" s="11" t="b">
        <f t="shared" si="158"/>
        <v>1</v>
      </c>
      <c r="CE343" s="12" t="s">
        <v>63</v>
      </c>
      <c r="CF343" s="12" t="s">
        <v>63</v>
      </c>
      <c r="CG343" s="12" t="b">
        <f t="shared" si="159"/>
        <v>1</v>
      </c>
      <c r="CH343" s="12" t="s">
        <v>63</v>
      </c>
      <c r="CI343" s="12" t="s">
        <v>63</v>
      </c>
      <c r="CJ343" s="12" t="s">
        <v>63</v>
      </c>
      <c r="CK343" s="12" t="b">
        <f t="shared" si="160"/>
        <v>1</v>
      </c>
      <c r="CL343" s="25"/>
      <c r="CM343" s="11" t="s">
        <v>135</v>
      </c>
      <c r="CN343" s="11" t="s">
        <v>67</v>
      </c>
      <c r="CO343" s="11" t="b">
        <f t="shared" si="161"/>
        <v>0</v>
      </c>
      <c r="CP343" s="11" t="s">
        <v>10631</v>
      </c>
      <c r="CQ343" s="12" t="s">
        <v>63</v>
      </c>
      <c r="CR343" s="12" t="b">
        <f t="shared" si="162"/>
        <v>0</v>
      </c>
      <c r="CS343" s="11" t="b">
        <v>0</v>
      </c>
      <c r="CT343" s="11" t="s">
        <v>69</v>
      </c>
      <c r="CU343" s="11" t="b">
        <f t="shared" si="163"/>
        <v>1</v>
      </c>
      <c r="CV343" s="12" t="s">
        <v>63</v>
      </c>
      <c r="CW343" s="12" t="s">
        <v>281</v>
      </c>
      <c r="CX343" s="12" t="b">
        <f t="shared" si="164"/>
        <v>0</v>
      </c>
      <c r="CY343" s="25"/>
      <c r="CZ343" s="11" t="s">
        <v>409</v>
      </c>
      <c r="DA343" s="11" t="s">
        <v>410</v>
      </c>
      <c r="DB343" s="11" t="b">
        <f t="shared" si="165"/>
        <v>0</v>
      </c>
      <c r="DC343" s="11" t="s">
        <v>212</v>
      </c>
      <c r="DD343" s="12" t="s">
        <v>73</v>
      </c>
      <c r="DE343" s="12" t="s">
        <v>73</v>
      </c>
      <c r="DF343" s="13" t="b">
        <f t="shared" si="166"/>
        <v>1</v>
      </c>
      <c r="DG343" s="12" t="s">
        <v>73</v>
      </c>
      <c r="DH343" s="12" t="s">
        <v>73</v>
      </c>
      <c r="DI343" s="12" t="b">
        <f t="shared" si="167"/>
        <v>1</v>
      </c>
      <c r="DJ343" s="12" t="s">
        <v>73</v>
      </c>
      <c r="DK343" s="12" t="s">
        <v>73</v>
      </c>
      <c r="DL343" s="12" t="s">
        <v>73</v>
      </c>
      <c r="DM343" s="12" t="s">
        <v>73</v>
      </c>
      <c r="DN343" s="12" t="s">
        <v>213</v>
      </c>
      <c r="DO343" s="12" t="s">
        <v>213</v>
      </c>
      <c r="DP343" s="12" t="s">
        <v>213</v>
      </c>
      <c r="DQ343" s="12" t="s">
        <v>213</v>
      </c>
      <c r="DR343" s="12" t="s">
        <v>213</v>
      </c>
      <c r="DS343" s="12" t="s">
        <v>213</v>
      </c>
      <c r="DT343" s="12" t="s">
        <v>73</v>
      </c>
      <c r="DU343" s="25"/>
      <c r="DV343" s="11" t="s">
        <v>6028</v>
      </c>
      <c r="DW343" s="23" t="s">
        <v>10632</v>
      </c>
      <c r="DX343" s="23" t="s">
        <v>10633</v>
      </c>
      <c r="DY343" s="12" t="s">
        <v>9037</v>
      </c>
      <c r="DZ343" s="12" t="s">
        <v>9038</v>
      </c>
      <c r="EA343" s="14">
        <v>44982</v>
      </c>
      <c r="EB343" s="14">
        <v>45066</v>
      </c>
      <c r="EC343" s="14">
        <v>45346</v>
      </c>
      <c r="ED343" s="14">
        <v>45346</v>
      </c>
      <c r="EE343" s="136" t="b">
        <f>Table4[[#This Row],[Laatst gewijzigd op]]=Table4[[#This Row],[LastModifiedOn21]]</f>
        <v>1</v>
      </c>
      <c r="EF343" s="97"/>
    </row>
    <row r="344" spans="1:136" s="15" customFormat="1" ht="12.75" customHeight="1">
      <c r="A344" s="96">
        <v>342</v>
      </c>
      <c r="B344" s="44" t="s">
        <v>6030</v>
      </c>
      <c r="C344" s="44" t="s">
        <v>6030</v>
      </c>
      <c r="D344" s="44" t="b">
        <f t="shared" si="140"/>
        <v>1</v>
      </c>
      <c r="E344" s="44" t="s">
        <v>6031</v>
      </c>
      <c r="F344" s="44" t="s">
        <v>6032</v>
      </c>
      <c r="G344" s="44" t="s">
        <v>6033</v>
      </c>
      <c r="H344" s="44" t="b">
        <f t="shared" si="141"/>
        <v>0</v>
      </c>
      <c r="I344" s="11" t="s">
        <v>6034</v>
      </c>
      <c r="J344" s="12">
        <v>6552</v>
      </c>
      <c r="K344" s="12">
        <v>4828</v>
      </c>
      <c r="L344" s="13" t="s">
        <v>6035</v>
      </c>
      <c r="M344" s="13" t="s">
        <v>8882</v>
      </c>
      <c r="N344" s="13" t="s">
        <v>8883</v>
      </c>
      <c r="O344" s="13" t="s">
        <v>6036</v>
      </c>
      <c r="P344" s="25"/>
      <c r="Q344" s="11" t="s">
        <v>6037</v>
      </c>
      <c r="R344" s="11" t="s">
        <v>6037</v>
      </c>
      <c r="S344" s="11" t="b">
        <f t="shared" si="142"/>
        <v>1</v>
      </c>
      <c r="T344" s="16" t="s">
        <v>6038</v>
      </c>
      <c r="U344" s="11" t="s">
        <v>6039</v>
      </c>
      <c r="V344" s="11" t="s">
        <v>6039</v>
      </c>
      <c r="W344" s="11" t="b">
        <f t="shared" si="143"/>
        <v>1</v>
      </c>
      <c r="X344" s="16" t="s">
        <v>6040</v>
      </c>
      <c r="Y344" s="11" t="s">
        <v>6040</v>
      </c>
      <c r="Z344" s="11" t="b">
        <f t="shared" si="144"/>
        <v>1</v>
      </c>
      <c r="AA344" s="16" t="s">
        <v>6041</v>
      </c>
      <c r="AB344" s="16" t="s">
        <v>6041</v>
      </c>
      <c r="AC344" s="11" t="s">
        <v>6041</v>
      </c>
      <c r="AD344" s="11" t="b">
        <f t="shared" si="145"/>
        <v>1</v>
      </c>
      <c r="AE344" s="16" t="s">
        <v>6042</v>
      </c>
      <c r="AF344" s="11" t="s">
        <v>6042</v>
      </c>
      <c r="AG344" s="11" t="b">
        <f t="shared" si="146"/>
        <v>1</v>
      </c>
      <c r="AH344" s="16" t="s">
        <v>6043</v>
      </c>
      <c r="AI344" s="11" t="s">
        <v>6044</v>
      </c>
      <c r="AJ344" s="11" t="s">
        <v>6044</v>
      </c>
      <c r="AK344" s="11" t="b">
        <f t="shared" si="147"/>
        <v>1</v>
      </c>
      <c r="AL344" s="16" t="s">
        <v>6045</v>
      </c>
      <c r="AM344" s="11" t="s">
        <v>6045</v>
      </c>
      <c r="AN344" s="11" t="b">
        <f t="shared" si="148"/>
        <v>1</v>
      </c>
      <c r="AO344" s="16" t="s">
        <v>6046</v>
      </c>
      <c r="AP344" s="16" t="s">
        <v>6047</v>
      </c>
      <c r="AQ344" s="11" t="s">
        <v>6047</v>
      </c>
      <c r="AR344" s="11" t="b">
        <f t="shared" si="149"/>
        <v>1</v>
      </c>
      <c r="AS344" s="11" t="s">
        <v>61</v>
      </c>
      <c r="AT344" s="11"/>
      <c r="AU344" s="11"/>
      <c r="AV344" s="11"/>
      <c r="AW344" s="12"/>
      <c r="AX344" s="12" t="s">
        <v>61</v>
      </c>
      <c r="AY344" s="12" t="s">
        <v>63</v>
      </c>
      <c r="AZ344" s="12" t="s">
        <v>63</v>
      </c>
      <c r="BA344" s="12" t="b">
        <f t="shared" si="150"/>
        <v>1</v>
      </c>
      <c r="BB344" s="12" t="s">
        <v>63</v>
      </c>
      <c r="BC344" s="12" t="s">
        <v>63</v>
      </c>
      <c r="BD344" s="12" t="s">
        <v>63</v>
      </c>
      <c r="BE344" s="12" t="b">
        <f t="shared" si="151"/>
        <v>1</v>
      </c>
      <c r="BF344" s="13" t="s">
        <v>6048</v>
      </c>
      <c r="BG344" s="13" t="s">
        <v>63</v>
      </c>
      <c r="BH344" s="11" t="s">
        <v>254</v>
      </c>
      <c r="BI344" s="11" t="s">
        <v>254</v>
      </c>
      <c r="BJ344" s="11" t="b">
        <f t="shared" si="152"/>
        <v>1</v>
      </c>
      <c r="BK344" s="12" t="s">
        <v>63</v>
      </c>
      <c r="BL344" s="11" t="s">
        <v>63</v>
      </c>
      <c r="BM344" s="11" t="b">
        <f t="shared" si="153"/>
        <v>1</v>
      </c>
      <c r="BN344" s="19" t="s">
        <v>63</v>
      </c>
      <c r="BO344" s="12" t="s">
        <v>63</v>
      </c>
      <c r="BP344" s="11" t="s">
        <v>63</v>
      </c>
      <c r="BQ344" s="11" t="b">
        <f t="shared" si="154"/>
        <v>1</v>
      </c>
      <c r="BR344" s="11" t="s">
        <v>254</v>
      </c>
      <c r="BS344" s="11" t="s">
        <v>254</v>
      </c>
      <c r="BT344" s="11" t="b">
        <f t="shared" si="155"/>
        <v>1</v>
      </c>
      <c r="BU344" s="12" t="s">
        <v>63</v>
      </c>
      <c r="BV344" s="12" t="s">
        <v>63</v>
      </c>
      <c r="BW344" s="12" t="b">
        <f t="shared" si="156"/>
        <v>1</v>
      </c>
      <c r="BX344" s="12" t="s">
        <v>63</v>
      </c>
      <c r="BY344" s="12" t="s">
        <v>63</v>
      </c>
      <c r="BZ344" s="12" t="s">
        <v>63</v>
      </c>
      <c r="CA344" s="12" t="b">
        <f t="shared" si="157"/>
        <v>1</v>
      </c>
      <c r="CB344" s="11" t="s">
        <v>254</v>
      </c>
      <c r="CC344" s="11" t="s">
        <v>254</v>
      </c>
      <c r="CD344" s="11" t="b">
        <f t="shared" si="158"/>
        <v>1</v>
      </c>
      <c r="CE344" s="12" t="s">
        <v>63</v>
      </c>
      <c r="CF344" s="12" t="s">
        <v>63</v>
      </c>
      <c r="CG344" s="12" t="b">
        <f t="shared" si="159"/>
        <v>1</v>
      </c>
      <c r="CH344" s="12" t="s">
        <v>63</v>
      </c>
      <c r="CI344" s="12" t="s">
        <v>63</v>
      </c>
      <c r="CJ344" s="12" t="s">
        <v>63</v>
      </c>
      <c r="CK344" s="12" t="b">
        <f t="shared" si="160"/>
        <v>1</v>
      </c>
      <c r="CL344" s="25"/>
      <c r="CM344" s="11" t="s">
        <v>135</v>
      </c>
      <c r="CN344" s="11" t="s">
        <v>8917</v>
      </c>
      <c r="CO344" s="11" t="b">
        <f t="shared" si="161"/>
        <v>0</v>
      </c>
      <c r="CP344" s="11" t="s">
        <v>10634</v>
      </c>
      <c r="CQ344" s="12" t="s">
        <v>6049</v>
      </c>
      <c r="CR344" s="12" t="b">
        <f t="shared" si="162"/>
        <v>0</v>
      </c>
      <c r="CS344" s="11" t="b">
        <v>1</v>
      </c>
      <c r="CT344" s="11" t="s">
        <v>280</v>
      </c>
      <c r="CU344" s="11" t="b">
        <f t="shared" si="163"/>
        <v>1</v>
      </c>
      <c r="CV344" s="12" t="s">
        <v>63</v>
      </c>
      <c r="CW344" s="12" t="s">
        <v>63</v>
      </c>
      <c r="CX344" s="12" t="b">
        <f t="shared" si="164"/>
        <v>1</v>
      </c>
      <c r="CY344" s="25"/>
      <c r="CZ344" s="11" t="s">
        <v>211</v>
      </c>
      <c r="DA344" s="11" t="s">
        <v>211</v>
      </c>
      <c r="DB344" s="11" t="b">
        <f t="shared" si="165"/>
        <v>1</v>
      </c>
      <c r="DC344" s="11" t="s">
        <v>212</v>
      </c>
      <c r="DD344" s="12" t="s">
        <v>213</v>
      </c>
      <c r="DE344" s="12" t="s">
        <v>213</v>
      </c>
      <c r="DF344" s="13" t="b">
        <f t="shared" si="166"/>
        <v>1</v>
      </c>
      <c r="DG344" s="12" t="s">
        <v>213</v>
      </c>
      <c r="DH344" s="12" t="s">
        <v>213</v>
      </c>
      <c r="DI344" s="12" t="b">
        <f t="shared" si="167"/>
        <v>1</v>
      </c>
      <c r="DJ344" s="12" t="s">
        <v>213</v>
      </c>
      <c r="DK344" s="12" t="s">
        <v>213</v>
      </c>
      <c r="DL344" s="12" t="s">
        <v>213</v>
      </c>
      <c r="DM344" s="12" t="s">
        <v>213</v>
      </c>
      <c r="DN344" s="12" t="s">
        <v>213</v>
      </c>
      <c r="DO344" s="12" t="s">
        <v>213</v>
      </c>
      <c r="DP344" s="12" t="s">
        <v>73</v>
      </c>
      <c r="DQ344" s="12" t="s">
        <v>213</v>
      </c>
      <c r="DR344" s="12" t="s">
        <v>213</v>
      </c>
      <c r="DS344" s="12" t="s">
        <v>213</v>
      </c>
      <c r="DT344" s="12" t="s">
        <v>73</v>
      </c>
      <c r="DU344" s="25"/>
      <c r="DV344" s="11" t="s">
        <v>6050</v>
      </c>
      <c r="DW344" s="23" t="s">
        <v>10635</v>
      </c>
      <c r="DX344" s="13" t="s">
        <v>10636</v>
      </c>
      <c r="DY344" s="12" t="s">
        <v>9037</v>
      </c>
      <c r="DZ344" s="12" t="s">
        <v>9038</v>
      </c>
      <c r="EA344" s="14">
        <v>44422</v>
      </c>
      <c r="EB344" s="14" t="s">
        <v>63</v>
      </c>
      <c r="EC344" s="14">
        <v>45346</v>
      </c>
      <c r="ED344" s="14">
        <v>45346</v>
      </c>
      <c r="EE344" s="136" t="b">
        <f>Table4[[#This Row],[Laatst gewijzigd op]]=Table4[[#This Row],[LastModifiedOn21]]</f>
        <v>1</v>
      </c>
      <c r="EF344" s="97"/>
    </row>
    <row r="345" spans="1:136" s="10" customFormat="1" ht="12.75" customHeight="1">
      <c r="A345" s="96">
        <v>343</v>
      </c>
      <c r="B345" s="44" t="s">
        <v>6052</v>
      </c>
      <c r="C345" s="44" t="s">
        <v>6052</v>
      </c>
      <c r="D345" s="44" t="b">
        <f t="shared" si="140"/>
        <v>1</v>
      </c>
      <c r="E345" s="44" t="s">
        <v>6053</v>
      </c>
      <c r="F345" s="44" t="s">
        <v>6054</v>
      </c>
      <c r="G345" s="44" t="s">
        <v>6055</v>
      </c>
      <c r="H345" s="44" t="b">
        <f t="shared" si="141"/>
        <v>0</v>
      </c>
      <c r="I345" s="11" t="s">
        <v>6056</v>
      </c>
      <c r="J345" s="12">
        <v>6553</v>
      </c>
      <c r="K345" s="12">
        <v>4829</v>
      </c>
      <c r="L345" s="13" t="s">
        <v>6057</v>
      </c>
      <c r="M345" s="13" t="s">
        <v>8882</v>
      </c>
      <c r="N345" s="13" t="s">
        <v>8883</v>
      </c>
      <c r="O345" s="13" t="s">
        <v>6036</v>
      </c>
      <c r="P345" s="25"/>
      <c r="Q345" s="11" t="s">
        <v>10637</v>
      </c>
      <c r="R345" s="11" t="s">
        <v>10637</v>
      </c>
      <c r="S345" s="11" t="b">
        <f t="shared" si="142"/>
        <v>1</v>
      </c>
      <c r="T345" s="16" t="s">
        <v>10638</v>
      </c>
      <c r="U345" s="11" t="s">
        <v>10639</v>
      </c>
      <c r="V345" s="11" t="s">
        <v>10639</v>
      </c>
      <c r="W345" s="11" t="b">
        <f t="shared" si="143"/>
        <v>1</v>
      </c>
      <c r="X345" s="16" t="s">
        <v>6059</v>
      </c>
      <c r="Y345" s="11" t="s">
        <v>6059</v>
      </c>
      <c r="Z345" s="11" t="b">
        <f t="shared" si="144"/>
        <v>1</v>
      </c>
      <c r="AA345" s="16" t="s">
        <v>6060</v>
      </c>
      <c r="AB345" s="16" t="s">
        <v>6060</v>
      </c>
      <c r="AC345" s="11" t="s">
        <v>6060</v>
      </c>
      <c r="AD345" s="11" t="b">
        <f t="shared" si="145"/>
        <v>1</v>
      </c>
      <c r="AE345" s="16" t="s">
        <v>6061</v>
      </c>
      <c r="AF345" s="11" t="s">
        <v>6061</v>
      </c>
      <c r="AG345" s="11" t="b">
        <f t="shared" si="146"/>
        <v>1</v>
      </c>
      <c r="AH345" s="16" t="s">
        <v>6062</v>
      </c>
      <c r="AI345" s="11" t="s">
        <v>6063</v>
      </c>
      <c r="AJ345" s="11" t="s">
        <v>6063</v>
      </c>
      <c r="AK345" s="11" t="b">
        <f t="shared" si="147"/>
        <v>1</v>
      </c>
      <c r="AL345" s="16" t="s">
        <v>6045</v>
      </c>
      <c r="AM345" s="11" t="s">
        <v>6045</v>
      </c>
      <c r="AN345" s="11" t="b">
        <f t="shared" si="148"/>
        <v>1</v>
      </c>
      <c r="AO345" s="16" t="s">
        <v>6046</v>
      </c>
      <c r="AP345" s="16" t="s">
        <v>6047</v>
      </c>
      <c r="AQ345" s="11" t="s">
        <v>6047</v>
      </c>
      <c r="AR345" s="11" t="b">
        <f t="shared" si="149"/>
        <v>1</v>
      </c>
      <c r="AS345" s="11" t="s">
        <v>61</v>
      </c>
      <c r="AT345" s="11"/>
      <c r="AU345" s="11"/>
      <c r="AV345" s="11"/>
      <c r="AW345" s="12"/>
      <c r="AX345" s="12" t="s">
        <v>61</v>
      </c>
      <c r="AY345" s="12" t="s">
        <v>63</v>
      </c>
      <c r="AZ345" s="12" t="s">
        <v>63</v>
      </c>
      <c r="BA345" s="12" t="b">
        <f t="shared" si="150"/>
        <v>1</v>
      </c>
      <c r="BB345" s="12" t="s">
        <v>63</v>
      </c>
      <c r="BC345" s="12" t="s">
        <v>63</v>
      </c>
      <c r="BD345" s="12" t="s">
        <v>63</v>
      </c>
      <c r="BE345" s="12" t="b">
        <f t="shared" si="151"/>
        <v>1</v>
      </c>
      <c r="BF345" s="13" t="s">
        <v>6064</v>
      </c>
      <c r="BG345" s="13" t="s">
        <v>63</v>
      </c>
      <c r="BH345" s="11" t="s">
        <v>254</v>
      </c>
      <c r="BI345" s="11" t="s">
        <v>254</v>
      </c>
      <c r="BJ345" s="11" t="b">
        <f t="shared" si="152"/>
        <v>1</v>
      </c>
      <c r="BK345" s="12" t="s">
        <v>63</v>
      </c>
      <c r="BL345" s="11" t="s">
        <v>63</v>
      </c>
      <c r="BM345" s="11" t="b">
        <f t="shared" si="153"/>
        <v>1</v>
      </c>
      <c r="BN345" s="19" t="s">
        <v>63</v>
      </c>
      <c r="BO345" s="12" t="s">
        <v>63</v>
      </c>
      <c r="BP345" s="11" t="s">
        <v>63</v>
      </c>
      <c r="BQ345" s="11" t="b">
        <f t="shared" si="154"/>
        <v>1</v>
      </c>
      <c r="BR345" s="11" t="s">
        <v>254</v>
      </c>
      <c r="BS345" s="11" t="s">
        <v>254</v>
      </c>
      <c r="BT345" s="11" t="b">
        <f t="shared" si="155"/>
        <v>1</v>
      </c>
      <c r="BU345" s="12" t="s">
        <v>63</v>
      </c>
      <c r="BV345" s="12" t="s">
        <v>63</v>
      </c>
      <c r="BW345" s="12" t="b">
        <f t="shared" si="156"/>
        <v>1</v>
      </c>
      <c r="BX345" s="12" t="s">
        <v>63</v>
      </c>
      <c r="BY345" s="12" t="s">
        <v>63</v>
      </c>
      <c r="BZ345" s="12" t="s">
        <v>63</v>
      </c>
      <c r="CA345" s="12" t="b">
        <f t="shared" si="157"/>
        <v>1</v>
      </c>
      <c r="CB345" s="11" t="s">
        <v>254</v>
      </c>
      <c r="CC345" s="11" t="s">
        <v>254</v>
      </c>
      <c r="CD345" s="11" t="b">
        <f t="shared" si="158"/>
        <v>1</v>
      </c>
      <c r="CE345" s="12" t="s">
        <v>63</v>
      </c>
      <c r="CF345" s="12" t="s">
        <v>63</v>
      </c>
      <c r="CG345" s="12" t="b">
        <f t="shared" si="159"/>
        <v>1</v>
      </c>
      <c r="CH345" s="12" t="s">
        <v>63</v>
      </c>
      <c r="CI345" s="12" t="s">
        <v>63</v>
      </c>
      <c r="CJ345" s="12" t="s">
        <v>63</v>
      </c>
      <c r="CK345" s="12" t="b">
        <f t="shared" si="160"/>
        <v>1</v>
      </c>
      <c r="CL345" s="25"/>
      <c r="CM345" s="11" t="s">
        <v>135</v>
      </c>
      <c r="CN345" s="11" t="s">
        <v>8917</v>
      </c>
      <c r="CO345" s="11" t="b">
        <f t="shared" si="161"/>
        <v>0</v>
      </c>
      <c r="CP345" s="11" t="s">
        <v>10640</v>
      </c>
      <c r="CQ345" s="12" t="s">
        <v>6065</v>
      </c>
      <c r="CR345" s="12" t="b">
        <f t="shared" si="162"/>
        <v>0</v>
      </c>
      <c r="CS345" s="11" t="b">
        <v>1</v>
      </c>
      <c r="CT345" s="11" t="s">
        <v>280</v>
      </c>
      <c r="CU345" s="11" t="b">
        <f t="shared" si="163"/>
        <v>1</v>
      </c>
      <c r="CV345" s="12" t="s">
        <v>63</v>
      </c>
      <c r="CW345" s="12" t="s">
        <v>63</v>
      </c>
      <c r="CX345" s="12" t="b">
        <f t="shared" si="164"/>
        <v>1</v>
      </c>
      <c r="CY345" s="25"/>
      <c r="CZ345" s="11" t="s">
        <v>211</v>
      </c>
      <c r="DA345" s="11" t="s">
        <v>211</v>
      </c>
      <c r="DB345" s="11" t="b">
        <f t="shared" si="165"/>
        <v>1</v>
      </c>
      <c r="DC345" s="11" t="s">
        <v>212</v>
      </c>
      <c r="DD345" s="12" t="s">
        <v>213</v>
      </c>
      <c r="DE345" s="12" t="s">
        <v>213</v>
      </c>
      <c r="DF345" s="13" t="b">
        <f t="shared" si="166"/>
        <v>1</v>
      </c>
      <c r="DG345" s="12" t="s">
        <v>213</v>
      </c>
      <c r="DH345" s="12" t="s">
        <v>213</v>
      </c>
      <c r="DI345" s="12" t="b">
        <f t="shared" si="167"/>
        <v>1</v>
      </c>
      <c r="DJ345" s="12" t="s">
        <v>213</v>
      </c>
      <c r="DK345" s="12" t="s">
        <v>213</v>
      </c>
      <c r="DL345" s="12" t="s">
        <v>213</v>
      </c>
      <c r="DM345" s="12" t="s">
        <v>213</v>
      </c>
      <c r="DN345" s="12" t="s">
        <v>213</v>
      </c>
      <c r="DO345" s="12" t="s">
        <v>213</v>
      </c>
      <c r="DP345" s="12" t="s">
        <v>73</v>
      </c>
      <c r="DQ345" s="12" t="s">
        <v>213</v>
      </c>
      <c r="DR345" s="12" t="s">
        <v>213</v>
      </c>
      <c r="DS345" s="12" t="s">
        <v>213</v>
      </c>
      <c r="DT345" s="12" t="s">
        <v>73</v>
      </c>
      <c r="DU345" s="25"/>
      <c r="DV345" s="11" t="s">
        <v>6066</v>
      </c>
      <c r="DW345" s="23" t="s">
        <v>10641</v>
      </c>
      <c r="DX345" s="13" t="s">
        <v>10642</v>
      </c>
      <c r="DY345" s="12" t="s">
        <v>9037</v>
      </c>
      <c r="DZ345" s="12" t="s">
        <v>9038</v>
      </c>
      <c r="EA345" s="14">
        <v>44422</v>
      </c>
      <c r="EB345" s="14" t="s">
        <v>63</v>
      </c>
      <c r="EC345" s="14">
        <v>45346</v>
      </c>
      <c r="ED345" s="14">
        <v>45346</v>
      </c>
      <c r="EE345" s="136" t="b">
        <f>Table4[[#This Row],[Laatst gewijzigd op]]=Table4[[#This Row],[LastModifiedOn21]]</f>
        <v>1</v>
      </c>
      <c r="EF345" s="97"/>
    </row>
    <row r="346" spans="1:136" s="15" customFormat="1" ht="12.75" customHeight="1">
      <c r="A346" s="96">
        <v>344</v>
      </c>
      <c r="B346" s="44" t="s">
        <v>6069</v>
      </c>
      <c r="C346" s="44" t="s">
        <v>6069</v>
      </c>
      <c r="D346" s="44" t="b">
        <f t="shared" si="140"/>
        <v>1</v>
      </c>
      <c r="E346" s="44" t="s">
        <v>6070</v>
      </c>
      <c r="F346" s="44" t="s">
        <v>6071</v>
      </c>
      <c r="G346" s="44" t="s">
        <v>6072</v>
      </c>
      <c r="H346" s="44" t="b">
        <f t="shared" si="141"/>
        <v>0</v>
      </c>
      <c r="I346" s="11" t="s">
        <v>6073</v>
      </c>
      <c r="J346" s="12">
        <v>6548</v>
      </c>
      <c r="K346" s="12">
        <v>4825</v>
      </c>
      <c r="L346" s="13" t="s">
        <v>6074</v>
      </c>
      <c r="M346" s="13" t="s">
        <v>8882</v>
      </c>
      <c r="N346" s="13" t="s">
        <v>8883</v>
      </c>
      <c r="O346" s="13" t="s">
        <v>6036</v>
      </c>
      <c r="P346" s="25"/>
      <c r="Q346" s="11" t="s">
        <v>6075</v>
      </c>
      <c r="R346" s="11" t="s">
        <v>6075</v>
      </c>
      <c r="S346" s="11" t="b">
        <f t="shared" si="142"/>
        <v>1</v>
      </c>
      <c r="T346" s="16" t="s">
        <v>6076</v>
      </c>
      <c r="U346" s="11" t="s">
        <v>6077</v>
      </c>
      <c r="V346" s="11" t="s">
        <v>6077</v>
      </c>
      <c r="W346" s="11" t="b">
        <f t="shared" si="143"/>
        <v>1</v>
      </c>
      <c r="X346" s="16" t="s">
        <v>6078</v>
      </c>
      <c r="Y346" s="11" t="s">
        <v>6078</v>
      </c>
      <c r="Z346" s="11" t="b">
        <f t="shared" si="144"/>
        <v>1</v>
      </c>
      <c r="AA346" s="16" t="s">
        <v>6079</v>
      </c>
      <c r="AB346" s="16" t="s">
        <v>6079</v>
      </c>
      <c r="AC346" s="11" t="s">
        <v>6079</v>
      </c>
      <c r="AD346" s="11" t="b">
        <f t="shared" si="145"/>
        <v>1</v>
      </c>
      <c r="AE346" s="16" t="s">
        <v>6080</v>
      </c>
      <c r="AF346" s="11" t="s">
        <v>6080</v>
      </c>
      <c r="AG346" s="11" t="b">
        <f t="shared" si="146"/>
        <v>1</v>
      </c>
      <c r="AH346" s="16" t="s">
        <v>6081</v>
      </c>
      <c r="AI346" s="11" t="s">
        <v>10643</v>
      </c>
      <c r="AJ346" s="11" t="s">
        <v>6082</v>
      </c>
      <c r="AK346" s="11" t="b">
        <f t="shared" si="147"/>
        <v>0</v>
      </c>
      <c r="AL346" s="16" t="s">
        <v>6045</v>
      </c>
      <c r="AM346" s="11" t="s">
        <v>6045</v>
      </c>
      <c r="AN346" s="11" t="b">
        <f t="shared" si="148"/>
        <v>1</v>
      </c>
      <c r="AO346" s="16" t="s">
        <v>6046</v>
      </c>
      <c r="AP346" s="16" t="s">
        <v>6047</v>
      </c>
      <c r="AQ346" s="11" t="s">
        <v>6047</v>
      </c>
      <c r="AR346" s="11" t="b">
        <f t="shared" si="149"/>
        <v>1</v>
      </c>
      <c r="AS346" s="11" t="s">
        <v>61</v>
      </c>
      <c r="AT346" s="11"/>
      <c r="AU346" s="11"/>
      <c r="AV346" s="11"/>
      <c r="AW346" s="12"/>
      <c r="AX346" s="12" t="s">
        <v>61</v>
      </c>
      <c r="AY346" s="12" t="s">
        <v>63</v>
      </c>
      <c r="AZ346" s="12" t="s">
        <v>63</v>
      </c>
      <c r="BA346" s="12" t="b">
        <f t="shared" si="150"/>
        <v>1</v>
      </c>
      <c r="BB346" s="12" t="s">
        <v>63</v>
      </c>
      <c r="BC346" s="12" t="s">
        <v>63</v>
      </c>
      <c r="BD346" s="12" t="s">
        <v>63</v>
      </c>
      <c r="BE346" s="12" t="b">
        <f t="shared" si="151"/>
        <v>1</v>
      </c>
      <c r="BF346" s="13" t="s">
        <v>6083</v>
      </c>
      <c r="BG346" s="13" t="s">
        <v>63</v>
      </c>
      <c r="BH346" s="11" t="s">
        <v>254</v>
      </c>
      <c r="BI346" s="11" t="s">
        <v>254</v>
      </c>
      <c r="BJ346" s="11" t="b">
        <f t="shared" si="152"/>
        <v>1</v>
      </c>
      <c r="BK346" s="12" t="s">
        <v>63</v>
      </c>
      <c r="BL346" s="11" t="s">
        <v>63</v>
      </c>
      <c r="BM346" s="11" t="b">
        <f t="shared" si="153"/>
        <v>1</v>
      </c>
      <c r="BN346" s="19" t="s">
        <v>63</v>
      </c>
      <c r="BO346" s="12" t="s">
        <v>63</v>
      </c>
      <c r="BP346" s="11" t="s">
        <v>63</v>
      </c>
      <c r="BQ346" s="11" t="b">
        <f t="shared" si="154"/>
        <v>1</v>
      </c>
      <c r="BR346" s="11" t="s">
        <v>254</v>
      </c>
      <c r="BS346" s="11" t="s">
        <v>254</v>
      </c>
      <c r="BT346" s="11" t="b">
        <f t="shared" si="155"/>
        <v>1</v>
      </c>
      <c r="BU346" s="12" t="s">
        <v>63</v>
      </c>
      <c r="BV346" s="12" t="s">
        <v>63</v>
      </c>
      <c r="BW346" s="12" t="b">
        <f t="shared" si="156"/>
        <v>1</v>
      </c>
      <c r="BX346" s="12" t="s">
        <v>63</v>
      </c>
      <c r="BY346" s="12" t="s">
        <v>63</v>
      </c>
      <c r="BZ346" s="12" t="s">
        <v>63</v>
      </c>
      <c r="CA346" s="12" t="b">
        <f t="shared" si="157"/>
        <v>1</v>
      </c>
      <c r="CB346" s="11" t="s">
        <v>254</v>
      </c>
      <c r="CC346" s="11" t="s">
        <v>254</v>
      </c>
      <c r="CD346" s="11" t="b">
        <f t="shared" si="158"/>
        <v>1</v>
      </c>
      <c r="CE346" s="12" t="s">
        <v>63</v>
      </c>
      <c r="CF346" s="12" t="s">
        <v>63</v>
      </c>
      <c r="CG346" s="12" t="b">
        <f t="shared" si="159"/>
        <v>1</v>
      </c>
      <c r="CH346" s="12" t="s">
        <v>63</v>
      </c>
      <c r="CI346" s="12" t="s">
        <v>63</v>
      </c>
      <c r="CJ346" s="12" t="s">
        <v>63</v>
      </c>
      <c r="CK346" s="12" t="b">
        <f t="shared" si="160"/>
        <v>1</v>
      </c>
      <c r="CL346" s="25"/>
      <c r="CM346" s="11" t="s">
        <v>135</v>
      </c>
      <c r="CN346" s="11" t="s">
        <v>8917</v>
      </c>
      <c r="CO346" s="11" t="b">
        <f t="shared" si="161"/>
        <v>0</v>
      </c>
      <c r="CP346" s="11" t="s">
        <v>10644</v>
      </c>
      <c r="CQ346" s="12" t="s">
        <v>6084</v>
      </c>
      <c r="CR346" s="12" t="b">
        <f t="shared" si="162"/>
        <v>0</v>
      </c>
      <c r="CS346" s="11" t="b">
        <v>1</v>
      </c>
      <c r="CT346" s="11" t="s">
        <v>280</v>
      </c>
      <c r="CU346" s="11" t="b">
        <f t="shared" si="163"/>
        <v>1</v>
      </c>
      <c r="CV346" s="12" t="s">
        <v>63</v>
      </c>
      <c r="CW346" s="12" t="s">
        <v>63</v>
      </c>
      <c r="CX346" s="12" t="b">
        <f t="shared" si="164"/>
        <v>1</v>
      </c>
      <c r="CY346" s="25"/>
      <c r="CZ346" s="11" t="s">
        <v>211</v>
      </c>
      <c r="DA346" s="11" t="s">
        <v>211</v>
      </c>
      <c r="DB346" s="11" t="b">
        <f t="shared" si="165"/>
        <v>1</v>
      </c>
      <c r="DC346" s="11" t="s">
        <v>212</v>
      </c>
      <c r="DD346" s="12" t="s">
        <v>213</v>
      </c>
      <c r="DE346" s="12" t="s">
        <v>213</v>
      </c>
      <c r="DF346" s="13" t="b">
        <f t="shared" si="166"/>
        <v>1</v>
      </c>
      <c r="DG346" s="12" t="s">
        <v>213</v>
      </c>
      <c r="DH346" s="12" t="s">
        <v>213</v>
      </c>
      <c r="DI346" s="12" t="b">
        <f t="shared" si="167"/>
        <v>1</v>
      </c>
      <c r="DJ346" s="12" t="s">
        <v>213</v>
      </c>
      <c r="DK346" s="12" t="s">
        <v>213</v>
      </c>
      <c r="DL346" s="12" t="s">
        <v>213</v>
      </c>
      <c r="DM346" s="12" t="s">
        <v>213</v>
      </c>
      <c r="DN346" s="12" t="s">
        <v>213</v>
      </c>
      <c r="DO346" s="12" t="s">
        <v>213</v>
      </c>
      <c r="DP346" s="12" t="s">
        <v>73</v>
      </c>
      <c r="DQ346" s="12" t="s">
        <v>213</v>
      </c>
      <c r="DR346" s="12" t="s">
        <v>213</v>
      </c>
      <c r="DS346" s="12" t="s">
        <v>213</v>
      </c>
      <c r="DT346" s="12" t="s">
        <v>73</v>
      </c>
      <c r="DU346" s="25"/>
      <c r="DV346" s="11" t="s">
        <v>6085</v>
      </c>
      <c r="DW346" s="23" t="s">
        <v>10645</v>
      </c>
      <c r="DX346" s="13" t="s">
        <v>10646</v>
      </c>
      <c r="DY346" s="12" t="s">
        <v>9037</v>
      </c>
      <c r="DZ346" s="12" t="s">
        <v>9038</v>
      </c>
      <c r="EA346" s="14">
        <v>44422</v>
      </c>
      <c r="EB346" s="14" t="s">
        <v>63</v>
      </c>
      <c r="EC346" s="14">
        <v>45346</v>
      </c>
      <c r="ED346" s="14">
        <v>45346</v>
      </c>
      <c r="EE346" s="136" t="b">
        <f>Table4[[#This Row],[Laatst gewijzigd op]]=Table4[[#This Row],[LastModifiedOn21]]</f>
        <v>1</v>
      </c>
      <c r="EF346" s="97"/>
    </row>
    <row r="347" spans="1:136" s="15" customFormat="1" ht="12.75" customHeight="1">
      <c r="A347" s="96">
        <v>345</v>
      </c>
      <c r="B347" s="44" t="s">
        <v>6087</v>
      </c>
      <c r="C347" s="44" t="s">
        <v>6087</v>
      </c>
      <c r="D347" s="44" t="b">
        <f t="shared" si="140"/>
        <v>1</v>
      </c>
      <c r="E347" s="44" t="s">
        <v>6088</v>
      </c>
      <c r="F347" s="44" t="s">
        <v>6089</v>
      </c>
      <c r="G347" s="44" t="s">
        <v>6090</v>
      </c>
      <c r="H347" s="44" t="b">
        <f t="shared" si="141"/>
        <v>0</v>
      </c>
      <c r="I347" s="11" t="s">
        <v>6091</v>
      </c>
      <c r="J347" s="12">
        <v>6549</v>
      </c>
      <c r="K347" s="12">
        <v>4826</v>
      </c>
      <c r="L347" s="13" t="s">
        <v>6092</v>
      </c>
      <c r="M347" s="13" t="s">
        <v>8882</v>
      </c>
      <c r="N347" s="13" t="s">
        <v>8883</v>
      </c>
      <c r="O347" s="13" t="s">
        <v>6036</v>
      </c>
      <c r="P347" s="25"/>
      <c r="Q347" s="11" t="s">
        <v>6093</v>
      </c>
      <c r="R347" s="11" t="s">
        <v>6093</v>
      </c>
      <c r="S347" s="11" t="b">
        <f t="shared" si="142"/>
        <v>1</v>
      </c>
      <c r="T347" s="16" t="s">
        <v>6094</v>
      </c>
      <c r="U347" s="11" t="s">
        <v>6095</v>
      </c>
      <c r="V347" s="11" t="s">
        <v>6095</v>
      </c>
      <c r="W347" s="11" t="b">
        <f t="shared" si="143"/>
        <v>1</v>
      </c>
      <c r="X347" s="16" t="s">
        <v>6096</v>
      </c>
      <c r="Y347" s="11" t="s">
        <v>6096</v>
      </c>
      <c r="Z347" s="11" t="b">
        <f t="shared" si="144"/>
        <v>1</v>
      </c>
      <c r="AA347" s="16" t="s">
        <v>6097</v>
      </c>
      <c r="AB347" s="16" t="s">
        <v>6097</v>
      </c>
      <c r="AC347" s="11" t="s">
        <v>6097</v>
      </c>
      <c r="AD347" s="11" t="b">
        <f t="shared" si="145"/>
        <v>1</v>
      </c>
      <c r="AE347" s="16" t="s">
        <v>6098</v>
      </c>
      <c r="AF347" s="11" t="s">
        <v>6098</v>
      </c>
      <c r="AG347" s="11" t="b">
        <f t="shared" si="146"/>
        <v>1</v>
      </c>
      <c r="AH347" s="16" t="s">
        <v>6099</v>
      </c>
      <c r="AI347" s="11" t="s">
        <v>6100</v>
      </c>
      <c r="AJ347" s="11" t="s">
        <v>6100</v>
      </c>
      <c r="AK347" s="11" t="b">
        <f t="shared" si="147"/>
        <v>1</v>
      </c>
      <c r="AL347" s="16" t="s">
        <v>6045</v>
      </c>
      <c r="AM347" s="11" t="s">
        <v>6045</v>
      </c>
      <c r="AN347" s="11" t="b">
        <f t="shared" si="148"/>
        <v>1</v>
      </c>
      <c r="AO347" s="16" t="s">
        <v>6046</v>
      </c>
      <c r="AP347" s="16" t="s">
        <v>6047</v>
      </c>
      <c r="AQ347" s="11" t="s">
        <v>6047</v>
      </c>
      <c r="AR347" s="11" t="b">
        <f t="shared" si="149"/>
        <v>1</v>
      </c>
      <c r="AS347" s="11" t="s">
        <v>61</v>
      </c>
      <c r="AT347" s="11"/>
      <c r="AU347" s="11"/>
      <c r="AV347" s="11"/>
      <c r="AW347" s="12"/>
      <c r="AX347" s="12" t="s">
        <v>61</v>
      </c>
      <c r="AY347" s="12" t="s">
        <v>63</v>
      </c>
      <c r="AZ347" s="12" t="s">
        <v>63</v>
      </c>
      <c r="BA347" s="12" t="b">
        <f t="shared" si="150"/>
        <v>1</v>
      </c>
      <c r="BB347" s="12" t="s">
        <v>63</v>
      </c>
      <c r="BC347" s="12" t="s">
        <v>63</v>
      </c>
      <c r="BD347" s="12" t="s">
        <v>63</v>
      </c>
      <c r="BE347" s="12" t="b">
        <f t="shared" si="151"/>
        <v>1</v>
      </c>
      <c r="BF347" s="13" t="s">
        <v>6101</v>
      </c>
      <c r="BG347" s="13" t="s">
        <v>63</v>
      </c>
      <c r="BH347" s="11" t="s">
        <v>254</v>
      </c>
      <c r="BI347" s="11" t="s">
        <v>254</v>
      </c>
      <c r="BJ347" s="11" t="b">
        <f t="shared" si="152"/>
        <v>1</v>
      </c>
      <c r="BK347" s="12" t="s">
        <v>63</v>
      </c>
      <c r="BL347" s="11" t="s">
        <v>63</v>
      </c>
      <c r="BM347" s="11" t="b">
        <f t="shared" si="153"/>
        <v>1</v>
      </c>
      <c r="BN347" s="19" t="s">
        <v>63</v>
      </c>
      <c r="BO347" s="12" t="s">
        <v>63</v>
      </c>
      <c r="BP347" s="11" t="s">
        <v>63</v>
      </c>
      <c r="BQ347" s="11" t="b">
        <f t="shared" si="154"/>
        <v>1</v>
      </c>
      <c r="BR347" s="11" t="s">
        <v>254</v>
      </c>
      <c r="BS347" s="11" t="s">
        <v>254</v>
      </c>
      <c r="BT347" s="11" t="b">
        <f t="shared" si="155"/>
        <v>1</v>
      </c>
      <c r="BU347" s="12" t="s">
        <v>63</v>
      </c>
      <c r="BV347" s="12" t="s">
        <v>63</v>
      </c>
      <c r="BW347" s="12" t="b">
        <f t="shared" si="156"/>
        <v>1</v>
      </c>
      <c r="BX347" s="12" t="s">
        <v>63</v>
      </c>
      <c r="BY347" s="12" t="s">
        <v>63</v>
      </c>
      <c r="BZ347" s="12" t="s">
        <v>63</v>
      </c>
      <c r="CA347" s="12" t="b">
        <f t="shared" si="157"/>
        <v>1</v>
      </c>
      <c r="CB347" s="11" t="s">
        <v>254</v>
      </c>
      <c r="CC347" s="11" t="s">
        <v>254</v>
      </c>
      <c r="CD347" s="11" t="b">
        <f t="shared" si="158"/>
        <v>1</v>
      </c>
      <c r="CE347" s="12" t="s">
        <v>63</v>
      </c>
      <c r="CF347" s="12" t="s">
        <v>63</v>
      </c>
      <c r="CG347" s="12" t="b">
        <f t="shared" si="159"/>
        <v>1</v>
      </c>
      <c r="CH347" s="12" t="s">
        <v>63</v>
      </c>
      <c r="CI347" s="12" t="s">
        <v>63</v>
      </c>
      <c r="CJ347" s="12" t="s">
        <v>63</v>
      </c>
      <c r="CK347" s="12" t="b">
        <f t="shared" si="160"/>
        <v>1</v>
      </c>
      <c r="CL347" s="25"/>
      <c r="CM347" s="11" t="s">
        <v>135</v>
      </c>
      <c r="CN347" s="11" t="s">
        <v>8917</v>
      </c>
      <c r="CO347" s="11" t="b">
        <f t="shared" si="161"/>
        <v>0</v>
      </c>
      <c r="CP347" s="11" t="s">
        <v>10647</v>
      </c>
      <c r="CQ347" s="12" t="s">
        <v>6102</v>
      </c>
      <c r="CR347" s="12" t="b">
        <f t="shared" si="162"/>
        <v>0</v>
      </c>
      <c r="CS347" s="11" t="b">
        <v>1</v>
      </c>
      <c r="CT347" s="11" t="s">
        <v>280</v>
      </c>
      <c r="CU347" s="11" t="b">
        <f t="shared" si="163"/>
        <v>1</v>
      </c>
      <c r="CV347" s="12" t="s">
        <v>63</v>
      </c>
      <c r="CW347" s="12" t="s">
        <v>63</v>
      </c>
      <c r="CX347" s="12" t="b">
        <f t="shared" si="164"/>
        <v>1</v>
      </c>
      <c r="CY347" s="25"/>
      <c r="CZ347" s="11" t="s">
        <v>211</v>
      </c>
      <c r="DA347" s="11" t="s">
        <v>211</v>
      </c>
      <c r="DB347" s="11" t="b">
        <f t="shared" si="165"/>
        <v>1</v>
      </c>
      <c r="DC347" s="11" t="s">
        <v>212</v>
      </c>
      <c r="DD347" s="12" t="s">
        <v>213</v>
      </c>
      <c r="DE347" s="12" t="s">
        <v>213</v>
      </c>
      <c r="DF347" s="13" t="b">
        <f t="shared" si="166"/>
        <v>1</v>
      </c>
      <c r="DG347" s="12" t="s">
        <v>213</v>
      </c>
      <c r="DH347" s="12" t="s">
        <v>213</v>
      </c>
      <c r="DI347" s="12" t="b">
        <f t="shared" si="167"/>
        <v>1</v>
      </c>
      <c r="DJ347" s="12" t="s">
        <v>213</v>
      </c>
      <c r="DK347" s="12" t="s">
        <v>213</v>
      </c>
      <c r="DL347" s="12" t="s">
        <v>213</v>
      </c>
      <c r="DM347" s="12" t="s">
        <v>213</v>
      </c>
      <c r="DN347" s="12" t="s">
        <v>213</v>
      </c>
      <c r="DO347" s="12" t="s">
        <v>213</v>
      </c>
      <c r="DP347" s="12" t="s">
        <v>73</v>
      </c>
      <c r="DQ347" s="12" t="s">
        <v>213</v>
      </c>
      <c r="DR347" s="12" t="s">
        <v>213</v>
      </c>
      <c r="DS347" s="12" t="s">
        <v>213</v>
      </c>
      <c r="DT347" s="12" t="s">
        <v>73</v>
      </c>
      <c r="DU347" s="25"/>
      <c r="DV347" s="11" t="s">
        <v>6103</v>
      </c>
      <c r="DW347" s="23" t="s">
        <v>10648</v>
      </c>
      <c r="DX347" s="13" t="s">
        <v>10649</v>
      </c>
      <c r="DY347" s="12" t="s">
        <v>9037</v>
      </c>
      <c r="DZ347" s="12" t="s">
        <v>9038</v>
      </c>
      <c r="EA347" s="14">
        <v>44422</v>
      </c>
      <c r="EB347" s="14" t="s">
        <v>63</v>
      </c>
      <c r="EC347" s="14">
        <v>45346</v>
      </c>
      <c r="ED347" s="14">
        <v>45346</v>
      </c>
      <c r="EE347" s="136" t="b">
        <f>Table4[[#This Row],[Laatst gewijzigd op]]=Table4[[#This Row],[LastModifiedOn21]]</f>
        <v>1</v>
      </c>
      <c r="EF347" s="97"/>
    </row>
    <row r="348" spans="1:136" s="15" customFormat="1" ht="12.75" customHeight="1">
      <c r="A348" s="96">
        <v>346</v>
      </c>
      <c r="B348" s="44" t="s">
        <v>6105</v>
      </c>
      <c r="C348" s="44" t="s">
        <v>6106</v>
      </c>
      <c r="D348" s="44" t="b">
        <f t="shared" si="140"/>
        <v>0</v>
      </c>
      <c r="E348" s="44" t="s">
        <v>6107</v>
      </c>
      <c r="F348" s="44" t="s">
        <v>6108</v>
      </c>
      <c r="G348" s="44" t="s">
        <v>6109</v>
      </c>
      <c r="H348" s="44" t="b">
        <f t="shared" si="141"/>
        <v>0</v>
      </c>
      <c r="I348" s="11" t="s">
        <v>6110</v>
      </c>
      <c r="J348" s="12">
        <v>6550</v>
      </c>
      <c r="K348" s="12">
        <v>4827</v>
      </c>
      <c r="L348" s="13" t="s">
        <v>6111</v>
      </c>
      <c r="M348" s="13" t="s">
        <v>8882</v>
      </c>
      <c r="N348" s="13" t="s">
        <v>8883</v>
      </c>
      <c r="O348" s="13" t="s">
        <v>6036</v>
      </c>
      <c r="P348" s="25"/>
      <c r="Q348" s="11" t="s">
        <v>6112</v>
      </c>
      <c r="R348" s="11" t="s">
        <v>6112</v>
      </c>
      <c r="S348" s="11" t="b">
        <f t="shared" si="142"/>
        <v>1</v>
      </c>
      <c r="T348" s="16" t="s">
        <v>6113</v>
      </c>
      <c r="U348" s="11" t="s">
        <v>6114</v>
      </c>
      <c r="V348" s="11" t="s">
        <v>6114</v>
      </c>
      <c r="W348" s="11" t="b">
        <f t="shared" si="143"/>
        <v>1</v>
      </c>
      <c r="X348" s="16" t="s">
        <v>6115</v>
      </c>
      <c r="Y348" s="11" t="s">
        <v>6115</v>
      </c>
      <c r="Z348" s="11" t="b">
        <f t="shared" si="144"/>
        <v>1</v>
      </c>
      <c r="AA348" s="16" t="s">
        <v>6116</v>
      </c>
      <c r="AB348" s="16" t="s">
        <v>6116</v>
      </c>
      <c r="AC348" s="11" t="s">
        <v>6116</v>
      </c>
      <c r="AD348" s="11" t="b">
        <f t="shared" si="145"/>
        <v>1</v>
      </c>
      <c r="AE348" s="16" t="s">
        <v>6117</v>
      </c>
      <c r="AF348" s="11" t="s">
        <v>6117</v>
      </c>
      <c r="AG348" s="11" t="b">
        <f t="shared" si="146"/>
        <v>1</v>
      </c>
      <c r="AH348" s="16" t="s">
        <v>6118</v>
      </c>
      <c r="AI348" s="11" t="s">
        <v>6119</v>
      </c>
      <c r="AJ348" s="11" t="s">
        <v>6119</v>
      </c>
      <c r="AK348" s="11" t="b">
        <f t="shared" si="147"/>
        <v>1</v>
      </c>
      <c r="AL348" s="16" t="s">
        <v>6045</v>
      </c>
      <c r="AM348" s="11" t="s">
        <v>6045</v>
      </c>
      <c r="AN348" s="11" t="b">
        <f t="shared" si="148"/>
        <v>1</v>
      </c>
      <c r="AO348" s="16" t="s">
        <v>6046</v>
      </c>
      <c r="AP348" s="16" t="s">
        <v>6047</v>
      </c>
      <c r="AQ348" s="11" t="s">
        <v>6047</v>
      </c>
      <c r="AR348" s="11" t="b">
        <f t="shared" si="149"/>
        <v>1</v>
      </c>
      <c r="AS348" s="11" t="s">
        <v>61</v>
      </c>
      <c r="AT348" s="11"/>
      <c r="AU348" s="11"/>
      <c r="AV348" s="11"/>
      <c r="AW348" s="12"/>
      <c r="AX348" s="12" t="s">
        <v>61</v>
      </c>
      <c r="AY348" s="12" t="s">
        <v>63</v>
      </c>
      <c r="AZ348" s="12" t="s">
        <v>63</v>
      </c>
      <c r="BA348" s="12" t="b">
        <f t="shared" si="150"/>
        <v>1</v>
      </c>
      <c r="BB348" s="12" t="s">
        <v>63</v>
      </c>
      <c r="BC348" s="12" t="s">
        <v>63</v>
      </c>
      <c r="BD348" s="12" t="s">
        <v>63</v>
      </c>
      <c r="BE348" s="12" t="b">
        <f t="shared" si="151"/>
        <v>1</v>
      </c>
      <c r="BF348" s="13" t="s">
        <v>6120</v>
      </c>
      <c r="BG348" s="13" t="s">
        <v>63</v>
      </c>
      <c r="BH348" s="11" t="s">
        <v>254</v>
      </c>
      <c r="BI348" s="11" t="s">
        <v>254</v>
      </c>
      <c r="BJ348" s="11" t="b">
        <f t="shared" si="152"/>
        <v>1</v>
      </c>
      <c r="BK348" s="12" t="s">
        <v>63</v>
      </c>
      <c r="BL348" s="11" t="s">
        <v>63</v>
      </c>
      <c r="BM348" s="11" t="b">
        <f t="shared" si="153"/>
        <v>1</v>
      </c>
      <c r="BN348" s="19" t="s">
        <v>63</v>
      </c>
      <c r="BO348" s="12" t="s">
        <v>63</v>
      </c>
      <c r="BP348" s="11" t="s">
        <v>63</v>
      </c>
      <c r="BQ348" s="11" t="b">
        <f t="shared" si="154"/>
        <v>1</v>
      </c>
      <c r="BR348" s="11" t="s">
        <v>254</v>
      </c>
      <c r="BS348" s="11" t="s">
        <v>254</v>
      </c>
      <c r="BT348" s="11" t="b">
        <f t="shared" si="155"/>
        <v>1</v>
      </c>
      <c r="BU348" s="12" t="s">
        <v>63</v>
      </c>
      <c r="BV348" s="12" t="s">
        <v>63</v>
      </c>
      <c r="BW348" s="12" t="b">
        <f t="shared" si="156"/>
        <v>1</v>
      </c>
      <c r="BX348" s="12" t="s">
        <v>63</v>
      </c>
      <c r="BY348" s="12" t="s">
        <v>63</v>
      </c>
      <c r="BZ348" s="12" t="s">
        <v>63</v>
      </c>
      <c r="CA348" s="12" t="b">
        <f t="shared" si="157"/>
        <v>1</v>
      </c>
      <c r="CB348" s="11" t="s">
        <v>254</v>
      </c>
      <c r="CC348" s="11" t="s">
        <v>254</v>
      </c>
      <c r="CD348" s="11" t="b">
        <f t="shared" si="158"/>
        <v>1</v>
      </c>
      <c r="CE348" s="12" t="s">
        <v>63</v>
      </c>
      <c r="CF348" s="12" t="s">
        <v>63</v>
      </c>
      <c r="CG348" s="12" t="b">
        <f t="shared" si="159"/>
        <v>1</v>
      </c>
      <c r="CH348" s="12" t="s">
        <v>63</v>
      </c>
      <c r="CI348" s="12" t="s">
        <v>63</v>
      </c>
      <c r="CJ348" s="12" t="s">
        <v>63</v>
      </c>
      <c r="CK348" s="12" t="b">
        <f t="shared" si="160"/>
        <v>1</v>
      </c>
      <c r="CL348" s="25"/>
      <c r="CM348" s="11" t="s">
        <v>135</v>
      </c>
      <c r="CN348" s="11" t="s">
        <v>8917</v>
      </c>
      <c r="CO348" s="11" t="b">
        <f t="shared" si="161"/>
        <v>0</v>
      </c>
      <c r="CP348" s="11" t="s">
        <v>10650</v>
      </c>
      <c r="CQ348" s="12" t="s">
        <v>6121</v>
      </c>
      <c r="CR348" s="12" t="b">
        <f t="shared" si="162"/>
        <v>0</v>
      </c>
      <c r="CS348" s="11" t="b">
        <v>1</v>
      </c>
      <c r="CT348" s="11" t="s">
        <v>280</v>
      </c>
      <c r="CU348" s="11" t="b">
        <f t="shared" si="163"/>
        <v>1</v>
      </c>
      <c r="CV348" s="12" t="s">
        <v>63</v>
      </c>
      <c r="CW348" s="12" t="s">
        <v>63</v>
      </c>
      <c r="CX348" s="12" t="b">
        <f t="shared" si="164"/>
        <v>1</v>
      </c>
      <c r="CY348" s="25"/>
      <c r="CZ348" s="11" t="s">
        <v>211</v>
      </c>
      <c r="DA348" s="11" t="s">
        <v>211</v>
      </c>
      <c r="DB348" s="11" t="b">
        <f t="shared" si="165"/>
        <v>1</v>
      </c>
      <c r="DC348" s="11" t="s">
        <v>212</v>
      </c>
      <c r="DD348" s="12" t="s">
        <v>213</v>
      </c>
      <c r="DE348" s="12" t="s">
        <v>213</v>
      </c>
      <c r="DF348" s="13" t="b">
        <f t="shared" si="166"/>
        <v>1</v>
      </c>
      <c r="DG348" s="12" t="s">
        <v>213</v>
      </c>
      <c r="DH348" s="12" t="s">
        <v>213</v>
      </c>
      <c r="DI348" s="12" t="b">
        <f t="shared" si="167"/>
        <v>1</v>
      </c>
      <c r="DJ348" s="12" t="s">
        <v>213</v>
      </c>
      <c r="DK348" s="12" t="s">
        <v>213</v>
      </c>
      <c r="DL348" s="12" t="s">
        <v>213</v>
      </c>
      <c r="DM348" s="12" t="s">
        <v>213</v>
      </c>
      <c r="DN348" s="12" t="s">
        <v>213</v>
      </c>
      <c r="DO348" s="12" t="s">
        <v>213</v>
      </c>
      <c r="DP348" s="12" t="s">
        <v>73</v>
      </c>
      <c r="DQ348" s="12" t="s">
        <v>213</v>
      </c>
      <c r="DR348" s="12" t="s">
        <v>213</v>
      </c>
      <c r="DS348" s="12" t="s">
        <v>213</v>
      </c>
      <c r="DT348" s="12" t="s">
        <v>73</v>
      </c>
      <c r="DU348" s="25"/>
      <c r="DV348" s="11" t="s">
        <v>6122</v>
      </c>
      <c r="DW348" s="23" t="s">
        <v>10651</v>
      </c>
      <c r="DX348" s="13" t="s">
        <v>10652</v>
      </c>
      <c r="DY348" s="12" t="s">
        <v>9037</v>
      </c>
      <c r="DZ348" s="12" t="s">
        <v>9038</v>
      </c>
      <c r="EA348" s="14">
        <v>44422</v>
      </c>
      <c r="EB348" s="14" t="s">
        <v>63</v>
      </c>
      <c r="EC348" s="14">
        <v>45346</v>
      </c>
      <c r="ED348" s="14">
        <v>45346</v>
      </c>
      <c r="EE348" s="136" t="b">
        <f>Table4[[#This Row],[Laatst gewijzigd op]]=Table4[[#This Row],[LastModifiedOn21]]</f>
        <v>1</v>
      </c>
      <c r="EF348" s="97"/>
    </row>
    <row r="349" spans="1:136" s="15" customFormat="1" ht="12.75" customHeight="1">
      <c r="A349" s="96">
        <v>347</v>
      </c>
      <c r="B349" s="44" t="s">
        <v>6124</v>
      </c>
      <c r="C349" s="44" t="s">
        <v>6125</v>
      </c>
      <c r="D349" s="44" t="b">
        <f t="shared" si="140"/>
        <v>0</v>
      </c>
      <c r="E349" s="44" t="s">
        <v>6126</v>
      </c>
      <c r="F349" s="44" t="s">
        <v>6127</v>
      </c>
      <c r="G349" s="44" t="s">
        <v>6128</v>
      </c>
      <c r="H349" s="44" t="b">
        <f t="shared" si="141"/>
        <v>0</v>
      </c>
      <c r="I349" s="11" t="s">
        <v>6129</v>
      </c>
      <c r="J349" s="12">
        <v>6546</v>
      </c>
      <c r="K349" s="12">
        <v>4824</v>
      </c>
      <c r="L349" s="13" t="s">
        <v>6130</v>
      </c>
      <c r="M349" s="13" t="s">
        <v>8882</v>
      </c>
      <c r="N349" s="13" t="s">
        <v>8883</v>
      </c>
      <c r="O349" s="13" t="s">
        <v>6036</v>
      </c>
      <c r="P349" s="25"/>
      <c r="Q349" s="11" t="s">
        <v>6131</v>
      </c>
      <c r="R349" s="11" t="s">
        <v>6131</v>
      </c>
      <c r="S349" s="11" t="b">
        <f t="shared" si="142"/>
        <v>1</v>
      </c>
      <c r="T349" s="16" t="s">
        <v>6132</v>
      </c>
      <c r="U349" s="11" t="s">
        <v>6133</v>
      </c>
      <c r="V349" s="11" t="s">
        <v>6133</v>
      </c>
      <c r="W349" s="11" t="b">
        <f t="shared" si="143"/>
        <v>1</v>
      </c>
      <c r="X349" s="16" t="s">
        <v>6134</v>
      </c>
      <c r="Y349" s="11" t="s">
        <v>6134</v>
      </c>
      <c r="Z349" s="11" t="b">
        <f t="shared" si="144"/>
        <v>1</v>
      </c>
      <c r="AA349" s="16" t="s">
        <v>6135</v>
      </c>
      <c r="AB349" s="16" t="s">
        <v>6136</v>
      </c>
      <c r="AC349" s="11" t="s">
        <v>6136</v>
      </c>
      <c r="AD349" s="11" t="b">
        <f t="shared" si="145"/>
        <v>1</v>
      </c>
      <c r="AE349" s="16" t="s">
        <v>6137</v>
      </c>
      <c r="AF349" s="11" t="s">
        <v>6137</v>
      </c>
      <c r="AG349" s="11" t="b">
        <f t="shared" si="146"/>
        <v>1</v>
      </c>
      <c r="AH349" s="16" t="s">
        <v>6138</v>
      </c>
      <c r="AI349" s="11" t="s">
        <v>6139</v>
      </c>
      <c r="AJ349" s="11" t="s">
        <v>6139</v>
      </c>
      <c r="AK349" s="11" t="b">
        <f t="shared" si="147"/>
        <v>1</v>
      </c>
      <c r="AL349" s="16" t="s">
        <v>6045</v>
      </c>
      <c r="AM349" s="11" t="s">
        <v>6045</v>
      </c>
      <c r="AN349" s="11" t="b">
        <f t="shared" si="148"/>
        <v>1</v>
      </c>
      <c r="AO349" s="16" t="s">
        <v>6046</v>
      </c>
      <c r="AP349" s="16" t="s">
        <v>6047</v>
      </c>
      <c r="AQ349" s="11" t="s">
        <v>6047</v>
      </c>
      <c r="AR349" s="11" t="b">
        <f t="shared" si="149"/>
        <v>1</v>
      </c>
      <c r="AS349" s="11" t="s">
        <v>61</v>
      </c>
      <c r="AT349" s="11"/>
      <c r="AU349" s="11"/>
      <c r="AV349" s="11"/>
      <c r="AW349" s="12"/>
      <c r="AX349" s="12" t="s">
        <v>61</v>
      </c>
      <c r="AY349" s="12" t="s">
        <v>63</v>
      </c>
      <c r="AZ349" s="12" t="s">
        <v>63</v>
      </c>
      <c r="BA349" s="12" t="b">
        <f t="shared" si="150"/>
        <v>1</v>
      </c>
      <c r="BB349" s="12" t="s">
        <v>63</v>
      </c>
      <c r="BC349" s="12" t="s">
        <v>63</v>
      </c>
      <c r="BD349" s="12" t="s">
        <v>63</v>
      </c>
      <c r="BE349" s="12" t="b">
        <f t="shared" si="151"/>
        <v>1</v>
      </c>
      <c r="BF349" s="13" t="s">
        <v>6140</v>
      </c>
      <c r="BG349" s="13" t="s">
        <v>63</v>
      </c>
      <c r="BH349" s="11" t="s">
        <v>254</v>
      </c>
      <c r="BI349" s="11" t="s">
        <v>254</v>
      </c>
      <c r="BJ349" s="11" t="b">
        <f t="shared" si="152"/>
        <v>1</v>
      </c>
      <c r="BK349" s="12" t="s">
        <v>63</v>
      </c>
      <c r="BL349" s="11" t="s">
        <v>63</v>
      </c>
      <c r="BM349" s="11" t="b">
        <f t="shared" si="153"/>
        <v>1</v>
      </c>
      <c r="BN349" s="19" t="s">
        <v>63</v>
      </c>
      <c r="BO349" s="12" t="s">
        <v>63</v>
      </c>
      <c r="BP349" s="11" t="s">
        <v>63</v>
      </c>
      <c r="BQ349" s="11" t="b">
        <f t="shared" si="154"/>
        <v>1</v>
      </c>
      <c r="BR349" s="11" t="s">
        <v>254</v>
      </c>
      <c r="BS349" s="11" t="s">
        <v>254</v>
      </c>
      <c r="BT349" s="11" t="b">
        <f t="shared" si="155"/>
        <v>1</v>
      </c>
      <c r="BU349" s="12" t="s">
        <v>63</v>
      </c>
      <c r="BV349" s="12" t="s">
        <v>63</v>
      </c>
      <c r="BW349" s="12" t="b">
        <f t="shared" si="156"/>
        <v>1</v>
      </c>
      <c r="BX349" s="12" t="s">
        <v>63</v>
      </c>
      <c r="BY349" s="12" t="s">
        <v>63</v>
      </c>
      <c r="BZ349" s="12" t="s">
        <v>63</v>
      </c>
      <c r="CA349" s="12" t="b">
        <f t="shared" si="157"/>
        <v>1</v>
      </c>
      <c r="CB349" s="11" t="s">
        <v>254</v>
      </c>
      <c r="CC349" s="11" t="s">
        <v>254</v>
      </c>
      <c r="CD349" s="11" t="b">
        <f t="shared" si="158"/>
        <v>1</v>
      </c>
      <c r="CE349" s="12" t="s">
        <v>63</v>
      </c>
      <c r="CF349" s="12" t="s">
        <v>63</v>
      </c>
      <c r="CG349" s="12" t="b">
        <f t="shared" si="159"/>
        <v>1</v>
      </c>
      <c r="CH349" s="12" t="s">
        <v>63</v>
      </c>
      <c r="CI349" s="12" t="s">
        <v>63</v>
      </c>
      <c r="CJ349" s="12" t="s">
        <v>63</v>
      </c>
      <c r="CK349" s="12" t="b">
        <f t="shared" si="160"/>
        <v>1</v>
      </c>
      <c r="CL349" s="25"/>
      <c r="CM349" s="11" t="s">
        <v>135</v>
      </c>
      <c r="CN349" s="11" t="s">
        <v>8917</v>
      </c>
      <c r="CO349" s="11" t="b">
        <f t="shared" si="161"/>
        <v>0</v>
      </c>
      <c r="CP349" s="11" t="s">
        <v>10653</v>
      </c>
      <c r="CQ349" s="12" t="s">
        <v>6141</v>
      </c>
      <c r="CR349" s="12" t="b">
        <f t="shared" si="162"/>
        <v>0</v>
      </c>
      <c r="CS349" s="11" t="b">
        <v>1</v>
      </c>
      <c r="CT349" s="11" t="s">
        <v>280</v>
      </c>
      <c r="CU349" s="11" t="b">
        <f t="shared" si="163"/>
        <v>1</v>
      </c>
      <c r="CV349" s="12" t="s">
        <v>63</v>
      </c>
      <c r="CW349" s="12" t="s">
        <v>63</v>
      </c>
      <c r="CX349" s="12" t="b">
        <f t="shared" si="164"/>
        <v>1</v>
      </c>
      <c r="CY349" s="25"/>
      <c r="CZ349" s="11" t="s">
        <v>211</v>
      </c>
      <c r="DA349" s="11" t="s">
        <v>211</v>
      </c>
      <c r="DB349" s="11" t="b">
        <f t="shared" si="165"/>
        <v>1</v>
      </c>
      <c r="DC349" s="11" t="s">
        <v>212</v>
      </c>
      <c r="DD349" s="12" t="s">
        <v>213</v>
      </c>
      <c r="DE349" s="12" t="s">
        <v>213</v>
      </c>
      <c r="DF349" s="13" t="b">
        <f t="shared" si="166"/>
        <v>1</v>
      </c>
      <c r="DG349" s="12" t="s">
        <v>213</v>
      </c>
      <c r="DH349" s="12" t="s">
        <v>213</v>
      </c>
      <c r="DI349" s="12" t="b">
        <f t="shared" si="167"/>
        <v>1</v>
      </c>
      <c r="DJ349" s="12" t="s">
        <v>213</v>
      </c>
      <c r="DK349" s="12" t="s">
        <v>213</v>
      </c>
      <c r="DL349" s="12" t="s">
        <v>213</v>
      </c>
      <c r="DM349" s="12" t="s">
        <v>213</v>
      </c>
      <c r="DN349" s="12" t="s">
        <v>213</v>
      </c>
      <c r="DO349" s="12" t="s">
        <v>213</v>
      </c>
      <c r="DP349" s="12" t="s">
        <v>73</v>
      </c>
      <c r="DQ349" s="12" t="s">
        <v>213</v>
      </c>
      <c r="DR349" s="12" t="s">
        <v>213</v>
      </c>
      <c r="DS349" s="12" t="s">
        <v>213</v>
      </c>
      <c r="DT349" s="12" t="s">
        <v>73</v>
      </c>
      <c r="DU349" s="25"/>
      <c r="DV349" s="11" t="s">
        <v>6142</v>
      </c>
      <c r="DW349" s="23" t="s">
        <v>10654</v>
      </c>
      <c r="DX349" s="13" t="s">
        <v>10655</v>
      </c>
      <c r="DY349" s="12" t="s">
        <v>9037</v>
      </c>
      <c r="DZ349" s="12" t="s">
        <v>9038</v>
      </c>
      <c r="EA349" s="14">
        <v>44422</v>
      </c>
      <c r="EB349" s="14" t="s">
        <v>63</v>
      </c>
      <c r="EC349" s="14">
        <v>45346</v>
      </c>
      <c r="ED349" s="14">
        <v>45346</v>
      </c>
      <c r="EE349" s="136" t="b">
        <f>Table4[[#This Row],[Laatst gewijzigd op]]=Table4[[#This Row],[LastModifiedOn21]]</f>
        <v>1</v>
      </c>
      <c r="EF349" s="97"/>
    </row>
    <row r="350" spans="1:136" s="15" customFormat="1" ht="12.75" customHeight="1">
      <c r="A350" s="96">
        <v>348</v>
      </c>
      <c r="B350" s="44" t="s">
        <v>6144</v>
      </c>
      <c r="C350" s="44" t="s">
        <v>6144</v>
      </c>
      <c r="D350" s="44" t="b">
        <f t="shared" si="140"/>
        <v>1</v>
      </c>
      <c r="E350" s="44" t="s">
        <v>6145</v>
      </c>
      <c r="F350" s="44" t="s">
        <v>6146</v>
      </c>
      <c r="G350" s="44" t="s">
        <v>6147</v>
      </c>
      <c r="H350" s="44" t="b">
        <f t="shared" si="141"/>
        <v>0</v>
      </c>
      <c r="I350" s="11" t="s">
        <v>6148</v>
      </c>
      <c r="J350" s="12">
        <v>6529</v>
      </c>
      <c r="K350" s="12">
        <v>4813</v>
      </c>
      <c r="L350" s="13" t="s">
        <v>6149</v>
      </c>
      <c r="M350" s="13" t="s">
        <v>8882</v>
      </c>
      <c r="N350" s="13" t="s">
        <v>8883</v>
      </c>
      <c r="O350" s="13" t="s">
        <v>6036</v>
      </c>
      <c r="P350" s="25"/>
      <c r="Q350" s="11" t="s">
        <v>6150</v>
      </c>
      <c r="R350" s="11" t="s">
        <v>6150</v>
      </c>
      <c r="S350" s="11" t="b">
        <f t="shared" si="142"/>
        <v>1</v>
      </c>
      <c r="T350" s="16" t="s">
        <v>6151</v>
      </c>
      <c r="U350" s="11" t="s">
        <v>6152</v>
      </c>
      <c r="V350" s="11" t="s">
        <v>6152</v>
      </c>
      <c r="W350" s="11" t="b">
        <f t="shared" si="143"/>
        <v>1</v>
      </c>
      <c r="X350" s="16" t="s">
        <v>6153</v>
      </c>
      <c r="Y350" s="11" t="s">
        <v>6153</v>
      </c>
      <c r="Z350" s="11" t="b">
        <f t="shared" si="144"/>
        <v>1</v>
      </c>
      <c r="AA350" s="16" t="s">
        <v>6153</v>
      </c>
      <c r="AB350" s="16" t="s">
        <v>6153</v>
      </c>
      <c r="AC350" s="11" t="s">
        <v>6153</v>
      </c>
      <c r="AD350" s="11" t="b">
        <f t="shared" si="145"/>
        <v>1</v>
      </c>
      <c r="AE350" s="16" t="s">
        <v>6154</v>
      </c>
      <c r="AF350" s="11" t="s">
        <v>6154</v>
      </c>
      <c r="AG350" s="11" t="b">
        <f t="shared" si="146"/>
        <v>1</v>
      </c>
      <c r="AH350" s="16" t="s">
        <v>6155</v>
      </c>
      <c r="AI350" s="11" t="s">
        <v>6156</v>
      </c>
      <c r="AJ350" s="11" t="s">
        <v>6156</v>
      </c>
      <c r="AK350" s="11" t="b">
        <f t="shared" si="147"/>
        <v>1</v>
      </c>
      <c r="AL350" s="16" t="s">
        <v>6045</v>
      </c>
      <c r="AM350" s="11" t="s">
        <v>6045</v>
      </c>
      <c r="AN350" s="11" t="b">
        <f t="shared" si="148"/>
        <v>1</v>
      </c>
      <c r="AO350" s="16" t="s">
        <v>6046</v>
      </c>
      <c r="AP350" s="16" t="s">
        <v>6047</v>
      </c>
      <c r="AQ350" s="11" t="s">
        <v>6047</v>
      </c>
      <c r="AR350" s="11" t="b">
        <f t="shared" si="149"/>
        <v>1</v>
      </c>
      <c r="AS350" s="11" t="s">
        <v>61</v>
      </c>
      <c r="AT350" s="11"/>
      <c r="AU350" s="11"/>
      <c r="AV350" s="11"/>
      <c r="AW350" s="12"/>
      <c r="AX350" s="12" t="s">
        <v>61</v>
      </c>
      <c r="AY350" s="12" t="s">
        <v>63</v>
      </c>
      <c r="AZ350" s="12" t="s">
        <v>63</v>
      </c>
      <c r="BA350" s="12" t="b">
        <f t="shared" si="150"/>
        <v>1</v>
      </c>
      <c r="BB350" s="12" t="s">
        <v>63</v>
      </c>
      <c r="BC350" s="12" t="s">
        <v>63</v>
      </c>
      <c r="BD350" s="12" t="s">
        <v>63</v>
      </c>
      <c r="BE350" s="12" t="b">
        <f t="shared" si="151"/>
        <v>1</v>
      </c>
      <c r="BF350" s="13" t="s">
        <v>6157</v>
      </c>
      <c r="BG350" s="13" t="s">
        <v>63</v>
      </c>
      <c r="BH350" s="11" t="s">
        <v>254</v>
      </c>
      <c r="BI350" s="11" t="s">
        <v>254</v>
      </c>
      <c r="BJ350" s="11" t="b">
        <f t="shared" si="152"/>
        <v>1</v>
      </c>
      <c r="BK350" s="12" t="s">
        <v>63</v>
      </c>
      <c r="BL350" s="11" t="s">
        <v>63</v>
      </c>
      <c r="BM350" s="11" t="b">
        <f t="shared" si="153"/>
        <v>1</v>
      </c>
      <c r="BN350" s="19" t="s">
        <v>63</v>
      </c>
      <c r="BO350" s="12" t="s">
        <v>63</v>
      </c>
      <c r="BP350" s="11" t="s">
        <v>63</v>
      </c>
      <c r="BQ350" s="11" t="b">
        <f t="shared" si="154"/>
        <v>1</v>
      </c>
      <c r="BR350" s="11" t="s">
        <v>254</v>
      </c>
      <c r="BS350" s="11" t="s">
        <v>254</v>
      </c>
      <c r="BT350" s="11" t="b">
        <f t="shared" si="155"/>
        <v>1</v>
      </c>
      <c r="BU350" s="12" t="s">
        <v>63</v>
      </c>
      <c r="BV350" s="12" t="s">
        <v>63</v>
      </c>
      <c r="BW350" s="12" t="b">
        <f t="shared" si="156"/>
        <v>1</v>
      </c>
      <c r="BX350" s="12" t="s">
        <v>63</v>
      </c>
      <c r="BY350" s="12" t="s">
        <v>63</v>
      </c>
      <c r="BZ350" s="12" t="s">
        <v>63</v>
      </c>
      <c r="CA350" s="12" t="b">
        <f t="shared" si="157"/>
        <v>1</v>
      </c>
      <c r="CB350" s="11" t="s">
        <v>254</v>
      </c>
      <c r="CC350" s="11" t="s">
        <v>254</v>
      </c>
      <c r="CD350" s="11" t="b">
        <f t="shared" si="158"/>
        <v>1</v>
      </c>
      <c r="CE350" s="12" t="s">
        <v>63</v>
      </c>
      <c r="CF350" s="12" t="s">
        <v>63</v>
      </c>
      <c r="CG350" s="12" t="b">
        <f t="shared" si="159"/>
        <v>1</v>
      </c>
      <c r="CH350" s="12" t="s">
        <v>63</v>
      </c>
      <c r="CI350" s="12" t="s">
        <v>63</v>
      </c>
      <c r="CJ350" s="12" t="s">
        <v>63</v>
      </c>
      <c r="CK350" s="12" t="b">
        <f t="shared" si="160"/>
        <v>1</v>
      </c>
      <c r="CL350" s="25"/>
      <c r="CM350" s="11" t="s">
        <v>135</v>
      </c>
      <c r="CN350" s="11" t="s">
        <v>8917</v>
      </c>
      <c r="CO350" s="11" t="b">
        <f t="shared" si="161"/>
        <v>0</v>
      </c>
      <c r="CP350" s="11" t="s">
        <v>10656</v>
      </c>
      <c r="CQ350" s="12" t="s">
        <v>6158</v>
      </c>
      <c r="CR350" s="12" t="b">
        <f t="shared" si="162"/>
        <v>0</v>
      </c>
      <c r="CS350" s="11" t="b">
        <v>1</v>
      </c>
      <c r="CT350" s="11" t="s">
        <v>280</v>
      </c>
      <c r="CU350" s="11" t="b">
        <f t="shared" si="163"/>
        <v>1</v>
      </c>
      <c r="CV350" s="12" t="s">
        <v>63</v>
      </c>
      <c r="CW350" s="12" t="s">
        <v>63</v>
      </c>
      <c r="CX350" s="12" t="b">
        <f t="shared" si="164"/>
        <v>1</v>
      </c>
      <c r="CY350" s="25"/>
      <c r="CZ350" s="11" t="s">
        <v>211</v>
      </c>
      <c r="DA350" s="11" t="s">
        <v>211</v>
      </c>
      <c r="DB350" s="11" t="b">
        <f t="shared" si="165"/>
        <v>1</v>
      </c>
      <c r="DC350" s="11" t="s">
        <v>212</v>
      </c>
      <c r="DD350" s="12" t="s">
        <v>213</v>
      </c>
      <c r="DE350" s="12" t="s">
        <v>213</v>
      </c>
      <c r="DF350" s="13" t="b">
        <f t="shared" si="166"/>
        <v>1</v>
      </c>
      <c r="DG350" s="12" t="s">
        <v>213</v>
      </c>
      <c r="DH350" s="12" t="s">
        <v>213</v>
      </c>
      <c r="DI350" s="12" t="b">
        <f t="shared" si="167"/>
        <v>1</v>
      </c>
      <c r="DJ350" s="12" t="s">
        <v>213</v>
      </c>
      <c r="DK350" s="12" t="s">
        <v>213</v>
      </c>
      <c r="DL350" s="12" t="s">
        <v>213</v>
      </c>
      <c r="DM350" s="12" t="s">
        <v>213</v>
      </c>
      <c r="DN350" s="12" t="s">
        <v>213</v>
      </c>
      <c r="DO350" s="12" t="s">
        <v>213</v>
      </c>
      <c r="DP350" s="12" t="s">
        <v>73</v>
      </c>
      <c r="DQ350" s="12" t="s">
        <v>213</v>
      </c>
      <c r="DR350" s="12" t="s">
        <v>213</v>
      </c>
      <c r="DS350" s="12" t="s">
        <v>213</v>
      </c>
      <c r="DT350" s="12" t="s">
        <v>73</v>
      </c>
      <c r="DU350" s="25"/>
      <c r="DV350" s="11" t="s">
        <v>6159</v>
      </c>
      <c r="DW350" s="23" t="s">
        <v>10657</v>
      </c>
      <c r="DX350" s="13" t="s">
        <v>10658</v>
      </c>
      <c r="DY350" s="12" t="s">
        <v>9037</v>
      </c>
      <c r="DZ350" s="12" t="s">
        <v>9038</v>
      </c>
      <c r="EA350" s="14">
        <v>44422</v>
      </c>
      <c r="EB350" s="14" t="s">
        <v>63</v>
      </c>
      <c r="EC350" s="14">
        <v>45346</v>
      </c>
      <c r="ED350" s="14">
        <v>45346</v>
      </c>
      <c r="EE350" s="136" t="b">
        <f>Table4[[#This Row],[Laatst gewijzigd op]]=Table4[[#This Row],[LastModifiedOn21]]</f>
        <v>1</v>
      </c>
      <c r="EF350" s="97"/>
    </row>
    <row r="351" spans="1:136" s="15" customFormat="1" ht="12.75" customHeight="1">
      <c r="A351" s="96">
        <v>349</v>
      </c>
      <c r="B351" s="44" t="s">
        <v>6161</v>
      </c>
      <c r="C351" s="44" t="s">
        <v>6162</v>
      </c>
      <c r="D351" s="44" t="b">
        <f t="shared" si="140"/>
        <v>0</v>
      </c>
      <c r="E351" s="44" t="s">
        <v>6163</v>
      </c>
      <c r="F351" s="44" t="s">
        <v>6164</v>
      </c>
      <c r="G351" s="44" t="s">
        <v>6165</v>
      </c>
      <c r="H351" s="44" t="b">
        <f t="shared" si="141"/>
        <v>0</v>
      </c>
      <c r="I351" s="11" t="s">
        <v>6166</v>
      </c>
      <c r="J351" s="12">
        <v>1560</v>
      </c>
      <c r="K351" s="12">
        <v>1108</v>
      </c>
      <c r="L351" s="13" t="s">
        <v>6167</v>
      </c>
      <c r="M351" s="13" t="s">
        <v>8882</v>
      </c>
      <c r="N351" s="13" t="s">
        <v>8883</v>
      </c>
      <c r="O351" s="13" t="s">
        <v>6036</v>
      </c>
      <c r="P351" s="25"/>
      <c r="Q351" s="11" t="s">
        <v>6168</v>
      </c>
      <c r="R351" s="11" t="s">
        <v>6168</v>
      </c>
      <c r="S351" s="11" t="b">
        <f t="shared" si="142"/>
        <v>1</v>
      </c>
      <c r="T351" s="16" t="s">
        <v>6169</v>
      </c>
      <c r="U351" s="11" t="s">
        <v>6170</v>
      </c>
      <c r="V351" s="11" t="s">
        <v>6170</v>
      </c>
      <c r="W351" s="11" t="b">
        <f t="shared" si="143"/>
        <v>1</v>
      </c>
      <c r="X351" s="16" t="s">
        <v>6171</v>
      </c>
      <c r="Y351" s="11" t="s">
        <v>6171</v>
      </c>
      <c r="Z351" s="11" t="b">
        <f t="shared" si="144"/>
        <v>1</v>
      </c>
      <c r="AA351" s="16" t="s">
        <v>6172</v>
      </c>
      <c r="AB351" s="16" t="s">
        <v>6173</v>
      </c>
      <c r="AC351" s="11" t="s">
        <v>6173</v>
      </c>
      <c r="AD351" s="11" t="b">
        <f t="shared" si="145"/>
        <v>1</v>
      </c>
      <c r="AE351" s="16" t="s">
        <v>6174</v>
      </c>
      <c r="AF351" s="11" t="s">
        <v>6174</v>
      </c>
      <c r="AG351" s="11" t="b">
        <f t="shared" si="146"/>
        <v>1</v>
      </c>
      <c r="AH351" s="16" t="s">
        <v>6175</v>
      </c>
      <c r="AI351" s="11" t="s">
        <v>6176</v>
      </c>
      <c r="AJ351" s="11" t="s">
        <v>6176</v>
      </c>
      <c r="AK351" s="11" t="b">
        <f t="shared" si="147"/>
        <v>1</v>
      </c>
      <c r="AL351" s="19" t="s">
        <v>63</v>
      </c>
      <c r="AM351" s="11" t="s">
        <v>63</v>
      </c>
      <c r="AN351" s="11" t="b">
        <f t="shared" si="148"/>
        <v>1</v>
      </c>
      <c r="AO351" s="19" t="s">
        <v>63</v>
      </c>
      <c r="AP351" s="19" t="s">
        <v>63</v>
      </c>
      <c r="AQ351" s="11" t="s">
        <v>63</v>
      </c>
      <c r="AR351" s="11" t="b">
        <f t="shared" si="149"/>
        <v>1</v>
      </c>
      <c r="AS351" s="11" t="s">
        <v>61</v>
      </c>
      <c r="AT351" s="11"/>
      <c r="AU351" s="11"/>
      <c r="AV351" s="11"/>
      <c r="AW351" s="12"/>
      <c r="AX351" s="12" t="s">
        <v>61</v>
      </c>
      <c r="AY351" s="12" t="s">
        <v>63</v>
      </c>
      <c r="AZ351" s="12" t="s">
        <v>63</v>
      </c>
      <c r="BA351" s="12" t="b">
        <f t="shared" si="150"/>
        <v>1</v>
      </c>
      <c r="BB351" s="12" t="s">
        <v>63</v>
      </c>
      <c r="BC351" s="12" t="s">
        <v>63</v>
      </c>
      <c r="BD351" s="12" t="s">
        <v>63</v>
      </c>
      <c r="BE351" s="12" t="b">
        <f t="shared" si="151"/>
        <v>1</v>
      </c>
      <c r="BF351" s="13" t="s">
        <v>63</v>
      </c>
      <c r="BG351" s="13" t="s">
        <v>63</v>
      </c>
      <c r="BH351" s="11" t="s">
        <v>254</v>
      </c>
      <c r="BI351" s="11" t="s">
        <v>254</v>
      </c>
      <c r="BJ351" s="11" t="b">
        <f t="shared" si="152"/>
        <v>1</v>
      </c>
      <c r="BK351" s="12" t="s">
        <v>63</v>
      </c>
      <c r="BL351" s="11" t="s">
        <v>63</v>
      </c>
      <c r="BM351" s="11" t="b">
        <f t="shared" si="153"/>
        <v>1</v>
      </c>
      <c r="BN351" s="19" t="s">
        <v>63</v>
      </c>
      <c r="BO351" s="12" t="s">
        <v>63</v>
      </c>
      <c r="BP351" s="11" t="s">
        <v>63</v>
      </c>
      <c r="BQ351" s="11" t="b">
        <f t="shared" si="154"/>
        <v>1</v>
      </c>
      <c r="BR351" s="11" t="s">
        <v>254</v>
      </c>
      <c r="BS351" s="11" t="s">
        <v>254</v>
      </c>
      <c r="BT351" s="11" t="b">
        <f t="shared" si="155"/>
        <v>1</v>
      </c>
      <c r="BU351" s="12" t="s">
        <v>63</v>
      </c>
      <c r="BV351" s="12" t="s">
        <v>63</v>
      </c>
      <c r="BW351" s="12" t="b">
        <f t="shared" si="156"/>
        <v>1</v>
      </c>
      <c r="BX351" s="12" t="s">
        <v>63</v>
      </c>
      <c r="BY351" s="12" t="s">
        <v>63</v>
      </c>
      <c r="BZ351" s="12" t="s">
        <v>63</v>
      </c>
      <c r="CA351" s="12" t="b">
        <f t="shared" si="157"/>
        <v>1</v>
      </c>
      <c r="CB351" s="11" t="s">
        <v>254</v>
      </c>
      <c r="CC351" s="11" t="s">
        <v>254</v>
      </c>
      <c r="CD351" s="11" t="b">
        <f t="shared" si="158"/>
        <v>1</v>
      </c>
      <c r="CE351" s="12" t="s">
        <v>63</v>
      </c>
      <c r="CF351" s="12" t="s">
        <v>63</v>
      </c>
      <c r="CG351" s="12" t="b">
        <f t="shared" si="159"/>
        <v>1</v>
      </c>
      <c r="CH351" s="12" t="s">
        <v>63</v>
      </c>
      <c r="CI351" s="12" t="s">
        <v>63</v>
      </c>
      <c r="CJ351" s="12" t="s">
        <v>63</v>
      </c>
      <c r="CK351" s="12" t="b">
        <f t="shared" si="160"/>
        <v>1</v>
      </c>
      <c r="CL351" s="25"/>
      <c r="CM351" s="11" t="s">
        <v>135</v>
      </c>
      <c r="CN351" s="11" t="s">
        <v>8917</v>
      </c>
      <c r="CO351" s="11" t="b">
        <f t="shared" si="161"/>
        <v>0</v>
      </c>
      <c r="CP351" s="11" t="s">
        <v>10659</v>
      </c>
      <c r="CQ351" s="12" t="s">
        <v>6177</v>
      </c>
      <c r="CR351" s="12" t="b">
        <f t="shared" si="162"/>
        <v>0</v>
      </c>
      <c r="CS351" s="11" t="b">
        <v>0</v>
      </c>
      <c r="CT351" s="11" t="s">
        <v>69</v>
      </c>
      <c r="CU351" s="11" t="b">
        <f t="shared" si="163"/>
        <v>1</v>
      </c>
      <c r="CV351" s="12" t="s">
        <v>63</v>
      </c>
      <c r="CW351" s="12" t="s">
        <v>63</v>
      </c>
      <c r="CX351" s="12" t="b">
        <f t="shared" si="164"/>
        <v>1</v>
      </c>
      <c r="CY351" s="25"/>
      <c r="CZ351" s="11" t="s">
        <v>211</v>
      </c>
      <c r="DA351" s="11" t="s">
        <v>211</v>
      </c>
      <c r="DB351" s="11" t="b">
        <f t="shared" si="165"/>
        <v>1</v>
      </c>
      <c r="DC351" s="11" t="s">
        <v>212</v>
      </c>
      <c r="DD351" s="12" t="s">
        <v>213</v>
      </c>
      <c r="DE351" s="12" t="s">
        <v>213</v>
      </c>
      <c r="DF351" s="13" t="b">
        <f t="shared" si="166"/>
        <v>1</v>
      </c>
      <c r="DG351" s="12" t="s">
        <v>213</v>
      </c>
      <c r="DH351" s="12" t="s">
        <v>213</v>
      </c>
      <c r="DI351" s="12" t="b">
        <f t="shared" si="167"/>
        <v>1</v>
      </c>
      <c r="DJ351" s="12" t="s">
        <v>213</v>
      </c>
      <c r="DK351" s="12" t="s">
        <v>213</v>
      </c>
      <c r="DL351" s="12" t="s">
        <v>213</v>
      </c>
      <c r="DM351" s="12" t="s">
        <v>213</v>
      </c>
      <c r="DN351" s="12" t="s">
        <v>73</v>
      </c>
      <c r="DO351" s="12" t="s">
        <v>73</v>
      </c>
      <c r="DP351" s="12" t="s">
        <v>73</v>
      </c>
      <c r="DQ351" s="12" t="s">
        <v>73</v>
      </c>
      <c r="DR351" s="12" t="s">
        <v>213</v>
      </c>
      <c r="DS351" s="12" t="s">
        <v>73</v>
      </c>
      <c r="DT351" s="12" t="s">
        <v>73</v>
      </c>
      <c r="DU351" s="25"/>
      <c r="DV351" s="11" t="s">
        <v>6178</v>
      </c>
      <c r="DW351" s="23" t="s">
        <v>6166</v>
      </c>
      <c r="DX351" s="13" t="s">
        <v>6166</v>
      </c>
      <c r="DY351" s="12" t="s">
        <v>9037</v>
      </c>
      <c r="DZ351" s="12" t="s">
        <v>9038</v>
      </c>
      <c r="EA351" s="14">
        <v>44422</v>
      </c>
      <c r="EB351" s="14">
        <v>45802</v>
      </c>
      <c r="EC351" s="14">
        <v>45346</v>
      </c>
      <c r="ED351" s="14">
        <v>45346</v>
      </c>
      <c r="EE351" s="136" t="b">
        <f>Table4[[#This Row],[Laatst gewijzigd op]]=Table4[[#This Row],[LastModifiedOn21]]</f>
        <v>1</v>
      </c>
      <c r="EF351" s="97"/>
    </row>
    <row r="352" spans="1:136" s="15" customFormat="1" ht="12.75" customHeight="1">
      <c r="A352" s="96">
        <v>350</v>
      </c>
      <c r="B352" s="44" t="s">
        <v>6180</v>
      </c>
      <c r="C352" s="44" t="s">
        <v>6181</v>
      </c>
      <c r="D352" s="44" t="b">
        <f t="shared" si="140"/>
        <v>0</v>
      </c>
      <c r="E352" s="44" t="s">
        <v>6182</v>
      </c>
      <c r="F352" s="44" t="s">
        <v>6183</v>
      </c>
      <c r="G352" s="44" t="s">
        <v>6184</v>
      </c>
      <c r="H352" s="44" t="b">
        <f t="shared" si="141"/>
        <v>0</v>
      </c>
      <c r="I352" s="11" t="s">
        <v>6185</v>
      </c>
      <c r="J352" s="12">
        <v>6158</v>
      </c>
      <c r="K352" s="12">
        <v>4601</v>
      </c>
      <c r="L352" s="13" t="s">
        <v>6186</v>
      </c>
      <c r="M352" s="13" t="s">
        <v>8882</v>
      </c>
      <c r="N352" s="13" t="s">
        <v>8883</v>
      </c>
      <c r="O352" s="13" t="s">
        <v>6036</v>
      </c>
      <c r="P352" s="25"/>
      <c r="Q352" s="11" t="s">
        <v>6187</v>
      </c>
      <c r="R352" s="11" t="s">
        <v>6187</v>
      </c>
      <c r="S352" s="11" t="b">
        <f t="shared" si="142"/>
        <v>1</v>
      </c>
      <c r="T352" s="16" t="s">
        <v>6188</v>
      </c>
      <c r="U352" s="11" t="s">
        <v>6189</v>
      </c>
      <c r="V352" s="11" t="s">
        <v>6189</v>
      </c>
      <c r="W352" s="11" t="b">
        <f t="shared" si="143"/>
        <v>1</v>
      </c>
      <c r="X352" s="16" t="s">
        <v>6190</v>
      </c>
      <c r="Y352" s="11" t="s">
        <v>6190</v>
      </c>
      <c r="Z352" s="11" t="b">
        <f t="shared" si="144"/>
        <v>1</v>
      </c>
      <c r="AA352" s="16" t="s">
        <v>6191</v>
      </c>
      <c r="AB352" s="16" t="s">
        <v>6191</v>
      </c>
      <c r="AC352" s="11" t="s">
        <v>6191</v>
      </c>
      <c r="AD352" s="11" t="b">
        <f t="shared" si="145"/>
        <v>1</v>
      </c>
      <c r="AE352" s="16" t="s">
        <v>6192</v>
      </c>
      <c r="AF352" s="11" t="s">
        <v>6192</v>
      </c>
      <c r="AG352" s="11" t="b">
        <f t="shared" si="146"/>
        <v>1</v>
      </c>
      <c r="AH352" s="16" t="s">
        <v>6193</v>
      </c>
      <c r="AI352" s="11" t="s">
        <v>6194</v>
      </c>
      <c r="AJ352" s="11" t="s">
        <v>6194</v>
      </c>
      <c r="AK352" s="11" t="b">
        <f t="shared" si="147"/>
        <v>1</v>
      </c>
      <c r="AL352" s="19" t="s">
        <v>63</v>
      </c>
      <c r="AM352" s="11" t="s">
        <v>63</v>
      </c>
      <c r="AN352" s="11" t="b">
        <f t="shared" si="148"/>
        <v>1</v>
      </c>
      <c r="AO352" s="19" t="s">
        <v>63</v>
      </c>
      <c r="AP352" s="19" t="s">
        <v>63</v>
      </c>
      <c r="AQ352" s="11" t="s">
        <v>63</v>
      </c>
      <c r="AR352" s="11" t="b">
        <f t="shared" si="149"/>
        <v>1</v>
      </c>
      <c r="AS352" s="11" t="s">
        <v>61</v>
      </c>
      <c r="AT352" s="11"/>
      <c r="AU352" s="11"/>
      <c r="AV352" s="11"/>
      <c r="AW352" s="12"/>
      <c r="AX352" s="12" t="s">
        <v>61</v>
      </c>
      <c r="AY352" s="12" t="s">
        <v>63</v>
      </c>
      <c r="AZ352" s="12" t="s">
        <v>63</v>
      </c>
      <c r="BA352" s="12" t="b">
        <f t="shared" si="150"/>
        <v>1</v>
      </c>
      <c r="BB352" s="12" t="s">
        <v>63</v>
      </c>
      <c r="BC352" s="12" t="s">
        <v>63</v>
      </c>
      <c r="BD352" s="12" t="s">
        <v>63</v>
      </c>
      <c r="BE352" s="12" t="b">
        <f t="shared" si="151"/>
        <v>1</v>
      </c>
      <c r="BF352" s="13" t="s">
        <v>63</v>
      </c>
      <c r="BG352" s="13" t="s">
        <v>63</v>
      </c>
      <c r="BH352" s="11" t="s">
        <v>254</v>
      </c>
      <c r="BI352" s="11" t="s">
        <v>254</v>
      </c>
      <c r="BJ352" s="11" t="b">
        <f t="shared" si="152"/>
        <v>1</v>
      </c>
      <c r="BK352" s="12" t="s">
        <v>63</v>
      </c>
      <c r="BL352" s="11" t="s">
        <v>63</v>
      </c>
      <c r="BM352" s="11" t="b">
        <f t="shared" si="153"/>
        <v>1</v>
      </c>
      <c r="BN352" s="19" t="s">
        <v>63</v>
      </c>
      <c r="BO352" s="12" t="s">
        <v>63</v>
      </c>
      <c r="BP352" s="11" t="s">
        <v>63</v>
      </c>
      <c r="BQ352" s="11" t="b">
        <f t="shared" si="154"/>
        <v>1</v>
      </c>
      <c r="BR352" s="11" t="s">
        <v>254</v>
      </c>
      <c r="BS352" s="11" t="s">
        <v>254</v>
      </c>
      <c r="BT352" s="11" t="b">
        <f t="shared" si="155"/>
        <v>1</v>
      </c>
      <c r="BU352" s="12" t="s">
        <v>63</v>
      </c>
      <c r="BV352" s="12" t="s">
        <v>63</v>
      </c>
      <c r="BW352" s="12" t="b">
        <f t="shared" si="156"/>
        <v>1</v>
      </c>
      <c r="BX352" s="12" t="s">
        <v>63</v>
      </c>
      <c r="BY352" s="12" t="s">
        <v>63</v>
      </c>
      <c r="BZ352" s="12" t="s">
        <v>63</v>
      </c>
      <c r="CA352" s="12" t="b">
        <f t="shared" si="157"/>
        <v>1</v>
      </c>
      <c r="CB352" s="11" t="s">
        <v>254</v>
      </c>
      <c r="CC352" s="11" t="s">
        <v>254</v>
      </c>
      <c r="CD352" s="11" t="b">
        <f t="shared" si="158"/>
        <v>1</v>
      </c>
      <c r="CE352" s="12" t="s">
        <v>63</v>
      </c>
      <c r="CF352" s="12" t="s">
        <v>63</v>
      </c>
      <c r="CG352" s="12" t="b">
        <f t="shared" si="159"/>
        <v>1</v>
      </c>
      <c r="CH352" s="12" t="s">
        <v>63</v>
      </c>
      <c r="CI352" s="12" t="s">
        <v>63</v>
      </c>
      <c r="CJ352" s="12" t="s">
        <v>63</v>
      </c>
      <c r="CK352" s="12" t="b">
        <f t="shared" si="160"/>
        <v>1</v>
      </c>
      <c r="CL352" s="25"/>
      <c r="CM352" s="11" t="s">
        <v>135</v>
      </c>
      <c r="CN352" s="11" t="s">
        <v>8917</v>
      </c>
      <c r="CO352" s="11" t="b">
        <f t="shared" si="161"/>
        <v>0</v>
      </c>
      <c r="CP352" s="11" t="s">
        <v>10660</v>
      </c>
      <c r="CQ352" s="12" t="s">
        <v>6195</v>
      </c>
      <c r="CR352" s="12" t="b">
        <f t="shared" si="162"/>
        <v>0</v>
      </c>
      <c r="CS352" s="11" t="b">
        <v>1</v>
      </c>
      <c r="CT352" s="11" t="s">
        <v>69</v>
      </c>
      <c r="CU352" s="11" t="b">
        <f t="shared" si="163"/>
        <v>0</v>
      </c>
      <c r="CV352" s="12" t="s">
        <v>63</v>
      </c>
      <c r="CW352" s="12" t="s">
        <v>63</v>
      </c>
      <c r="CX352" s="12" t="b">
        <f t="shared" si="164"/>
        <v>1</v>
      </c>
      <c r="CY352" s="25"/>
      <c r="CZ352" s="11" t="s">
        <v>211</v>
      </c>
      <c r="DA352" s="11" t="s">
        <v>211</v>
      </c>
      <c r="DB352" s="11" t="b">
        <f t="shared" si="165"/>
        <v>1</v>
      </c>
      <c r="DC352" s="11" t="s">
        <v>212</v>
      </c>
      <c r="DD352" s="12" t="s">
        <v>213</v>
      </c>
      <c r="DE352" s="12" t="s">
        <v>213</v>
      </c>
      <c r="DF352" s="13" t="b">
        <f t="shared" si="166"/>
        <v>1</v>
      </c>
      <c r="DG352" s="12" t="s">
        <v>213</v>
      </c>
      <c r="DH352" s="12" t="s">
        <v>213</v>
      </c>
      <c r="DI352" s="12" t="b">
        <f t="shared" si="167"/>
        <v>1</v>
      </c>
      <c r="DJ352" s="12" t="s">
        <v>213</v>
      </c>
      <c r="DK352" s="12" t="s">
        <v>213</v>
      </c>
      <c r="DL352" s="12" t="s">
        <v>213</v>
      </c>
      <c r="DM352" s="12" t="s">
        <v>213</v>
      </c>
      <c r="DN352" s="12" t="s">
        <v>73</v>
      </c>
      <c r="DO352" s="12" t="s">
        <v>73</v>
      </c>
      <c r="DP352" s="12" t="s">
        <v>73</v>
      </c>
      <c r="DQ352" s="12" t="s">
        <v>73</v>
      </c>
      <c r="DR352" s="12" t="s">
        <v>213</v>
      </c>
      <c r="DS352" s="12" t="s">
        <v>73</v>
      </c>
      <c r="DT352" s="12" t="s">
        <v>73</v>
      </c>
      <c r="DU352" s="25"/>
      <c r="DV352" s="11" t="s">
        <v>6196</v>
      </c>
      <c r="DW352" s="23" t="s">
        <v>10661</v>
      </c>
      <c r="DX352" s="13" t="s">
        <v>10661</v>
      </c>
      <c r="DY352" s="12" t="s">
        <v>9037</v>
      </c>
      <c r="DZ352" s="12" t="s">
        <v>9038</v>
      </c>
      <c r="EA352" s="14">
        <v>44422</v>
      </c>
      <c r="EB352" s="14">
        <v>45802</v>
      </c>
      <c r="EC352" s="14">
        <v>45346</v>
      </c>
      <c r="ED352" s="14">
        <v>45346</v>
      </c>
      <c r="EE352" s="136" t="b">
        <f>Table4[[#This Row],[Laatst gewijzigd op]]=Table4[[#This Row],[LastModifiedOn21]]</f>
        <v>1</v>
      </c>
      <c r="EF352" s="97"/>
    </row>
    <row r="353" spans="1:136" s="15" customFormat="1" ht="12.75" customHeight="1">
      <c r="A353" s="96">
        <v>351</v>
      </c>
      <c r="B353" s="44" t="s">
        <v>6198</v>
      </c>
      <c r="C353" s="44" t="s">
        <v>6198</v>
      </c>
      <c r="D353" s="44" t="b">
        <f t="shared" si="140"/>
        <v>1</v>
      </c>
      <c r="E353" s="44" t="s">
        <v>6199</v>
      </c>
      <c r="F353" s="44" t="s">
        <v>6200</v>
      </c>
      <c r="G353" s="44" t="s">
        <v>6200</v>
      </c>
      <c r="H353" s="44" t="b">
        <f t="shared" si="141"/>
        <v>1</v>
      </c>
      <c r="I353" s="11" t="s">
        <v>6201</v>
      </c>
      <c r="J353" s="12">
        <v>6528</v>
      </c>
      <c r="K353" s="12">
        <v>4812</v>
      </c>
      <c r="L353" s="13" t="s">
        <v>6202</v>
      </c>
      <c r="M353" s="13" t="s">
        <v>8882</v>
      </c>
      <c r="N353" s="13" t="s">
        <v>8883</v>
      </c>
      <c r="O353" s="13" t="s">
        <v>6036</v>
      </c>
      <c r="P353" s="25"/>
      <c r="Q353" s="11" t="s">
        <v>6203</v>
      </c>
      <c r="R353" s="11" t="s">
        <v>6203</v>
      </c>
      <c r="S353" s="11" t="b">
        <f t="shared" si="142"/>
        <v>1</v>
      </c>
      <c r="T353" s="16" t="s">
        <v>6204</v>
      </c>
      <c r="U353" s="11" t="s">
        <v>6205</v>
      </c>
      <c r="V353" s="11" t="s">
        <v>6205</v>
      </c>
      <c r="W353" s="11" t="b">
        <f t="shared" si="143"/>
        <v>1</v>
      </c>
      <c r="X353" s="16" t="s">
        <v>6206</v>
      </c>
      <c r="Y353" s="11" t="s">
        <v>6206</v>
      </c>
      <c r="Z353" s="11" t="b">
        <f t="shared" si="144"/>
        <v>1</v>
      </c>
      <c r="AA353" s="16" t="s">
        <v>6207</v>
      </c>
      <c r="AB353" s="16" t="s">
        <v>6207</v>
      </c>
      <c r="AC353" s="11" t="s">
        <v>6207</v>
      </c>
      <c r="AD353" s="11" t="b">
        <f t="shared" si="145"/>
        <v>1</v>
      </c>
      <c r="AE353" s="16" t="s">
        <v>6208</v>
      </c>
      <c r="AF353" s="11" t="s">
        <v>6208</v>
      </c>
      <c r="AG353" s="11" t="b">
        <f t="shared" si="146"/>
        <v>1</v>
      </c>
      <c r="AH353" s="16" t="s">
        <v>6209</v>
      </c>
      <c r="AI353" s="11" t="s">
        <v>6210</v>
      </c>
      <c r="AJ353" s="11" t="s">
        <v>6210</v>
      </c>
      <c r="AK353" s="11" t="b">
        <f t="shared" si="147"/>
        <v>1</v>
      </c>
      <c r="AL353" s="19" t="s">
        <v>63</v>
      </c>
      <c r="AM353" s="11" t="s">
        <v>63</v>
      </c>
      <c r="AN353" s="11" t="b">
        <f t="shared" si="148"/>
        <v>1</v>
      </c>
      <c r="AO353" s="19" t="s">
        <v>63</v>
      </c>
      <c r="AP353" s="19" t="s">
        <v>63</v>
      </c>
      <c r="AQ353" s="11" t="s">
        <v>63</v>
      </c>
      <c r="AR353" s="11" t="b">
        <f t="shared" si="149"/>
        <v>1</v>
      </c>
      <c r="AS353" s="11" t="s">
        <v>61</v>
      </c>
      <c r="AT353" s="11"/>
      <c r="AU353" s="11"/>
      <c r="AV353" s="11"/>
      <c r="AW353" s="12"/>
      <c r="AX353" s="12" t="s">
        <v>61</v>
      </c>
      <c r="AY353" s="12" t="s">
        <v>63</v>
      </c>
      <c r="AZ353" s="12" t="s">
        <v>63</v>
      </c>
      <c r="BA353" s="12" t="b">
        <f t="shared" si="150"/>
        <v>1</v>
      </c>
      <c r="BB353" s="12" t="s">
        <v>63</v>
      </c>
      <c r="BC353" s="12" t="s">
        <v>63</v>
      </c>
      <c r="BD353" s="12" t="s">
        <v>63</v>
      </c>
      <c r="BE353" s="12" t="b">
        <f t="shared" si="151"/>
        <v>1</v>
      </c>
      <c r="BF353" s="13" t="s">
        <v>63</v>
      </c>
      <c r="BG353" s="13" t="s">
        <v>63</v>
      </c>
      <c r="BH353" s="11" t="s">
        <v>254</v>
      </c>
      <c r="BI353" s="11" t="s">
        <v>254</v>
      </c>
      <c r="BJ353" s="11" t="b">
        <f t="shared" si="152"/>
        <v>1</v>
      </c>
      <c r="BK353" s="12" t="s">
        <v>63</v>
      </c>
      <c r="BL353" s="11" t="s">
        <v>63</v>
      </c>
      <c r="BM353" s="11" t="b">
        <f t="shared" si="153"/>
        <v>1</v>
      </c>
      <c r="BN353" s="19" t="s">
        <v>63</v>
      </c>
      <c r="BO353" s="12" t="s">
        <v>63</v>
      </c>
      <c r="BP353" s="11" t="s">
        <v>63</v>
      </c>
      <c r="BQ353" s="11" t="b">
        <f t="shared" si="154"/>
        <v>1</v>
      </c>
      <c r="BR353" s="11" t="s">
        <v>254</v>
      </c>
      <c r="BS353" s="11" t="s">
        <v>254</v>
      </c>
      <c r="BT353" s="11" t="b">
        <f t="shared" si="155"/>
        <v>1</v>
      </c>
      <c r="BU353" s="12" t="s">
        <v>63</v>
      </c>
      <c r="BV353" s="12" t="s">
        <v>63</v>
      </c>
      <c r="BW353" s="12" t="b">
        <f t="shared" si="156"/>
        <v>1</v>
      </c>
      <c r="BX353" s="12" t="s">
        <v>63</v>
      </c>
      <c r="BY353" s="12" t="s">
        <v>63</v>
      </c>
      <c r="BZ353" s="12" t="s">
        <v>63</v>
      </c>
      <c r="CA353" s="12" t="b">
        <f t="shared" si="157"/>
        <v>1</v>
      </c>
      <c r="CB353" s="11" t="s">
        <v>254</v>
      </c>
      <c r="CC353" s="11" t="s">
        <v>254</v>
      </c>
      <c r="CD353" s="11" t="b">
        <f t="shared" si="158"/>
        <v>1</v>
      </c>
      <c r="CE353" s="12" t="s">
        <v>63</v>
      </c>
      <c r="CF353" s="12" t="s">
        <v>63</v>
      </c>
      <c r="CG353" s="12" t="b">
        <f t="shared" si="159"/>
        <v>1</v>
      </c>
      <c r="CH353" s="12" t="s">
        <v>63</v>
      </c>
      <c r="CI353" s="12" t="s">
        <v>63</v>
      </c>
      <c r="CJ353" s="12" t="s">
        <v>63</v>
      </c>
      <c r="CK353" s="12" t="b">
        <f t="shared" si="160"/>
        <v>1</v>
      </c>
      <c r="CL353" s="25"/>
      <c r="CM353" s="11" t="s">
        <v>135</v>
      </c>
      <c r="CN353" s="11" t="s">
        <v>8917</v>
      </c>
      <c r="CO353" s="11" t="b">
        <f t="shared" si="161"/>
        <v>0</v>
      </c>
      <c r="CP353" s="11" t="s">
        <v>6211</v>
      </c>
      <c r="CQ353" s="12" t="s">
        <v>6212</v>
      </c>
      <c r="CR353" s="12" t="b">
        <f t="shared" si="162"/>
        <v>0</v>
      </c>
      <c r="CS353" s="11" t="b">
        <v>1</v>
      </c>
      <c r="CT353" s="11" t="s">
        <v>280</v>
      </c>
      <c r="CU353" s="11" t="b">
        <f t="shared" si="163"/>
        <v>1</v>
      </c>
      <c r="CV353" s="12" t="s">
        <v>63</v>
      </c>
      <c r="CW353" s="12" t="s">
        <v>63</v>
      </c>
      <c r="CX353" s="12" t="b">
        <f t="shared" si="164"/>
        <v>1</v>
      </c>
      <c r="CY353" s="25"/>
      <c r="CZ353" s="11" t="s">
        <v>211</v>
      </c>
      <c r="DA353" s="11" t="s">
        <v>211</v>
      </c>
      <c r="DB353" s="11" t="b">
        <f t="shared" si="165"/>
        <v>1</v>
      </c>
      <c r="DC353" s="11" t="s">
        <v>212</v>
      </c>
      <c r="DD353" s="12" t="s">
        <v>213</v>
      </c>
      <c r="DE353" s="12" t="s">
        <v>213</v>
      </c>
      <c r="DF353" s="13" t="b">
        <f t="shared" si="166"/>
        <v>1</v>
      </c>
      <c r="DG353" s="12" t="s">
        <v>213</v>
      </c>
      <c r="DH353" s="12" t="s">
        <v>213</v>
      </c>
      <c r="DI353" s="12" t="b">
        <f t="shared" si="167"/>
        <v>1</v>
      </c>
      <c r="DJ353" s="12" t="s">
        <v>213</v>
      </c>
      <c r="DK353" s="12" t="s">
        <v>213</v>
      </c>
      <c r="DL353" s="12" t="s">
        <v>213</v>
      </c>
      <c r="DM353" s="12" t="s">
        <v>213</v>
      </c>
      <c r="DN353" s="12" t="s">
        <v>213</v>
      </c>
      <c r="DO353" s="12" t="s">
        <v>213</v>
      </c>
      <c r="DP353" s="12" t="s">
        <v>73</v>
      </c>
      <c r="DQ353" s="12" t="s">
        <v>213</v>
      </c>
      <c r="DR353" s="12" t="s">
        <v>213</v>
      </c>
      <c r="DS353" s="12" t="s">
        <v>213</v>
      </c>
      <c r="DT353" s="12" t="s">
        <v>73</v>
      </c>
      <c r="DU353" s="25"/>
      <c r="DV353" s="11" t="s">
        <v>6213</v>
      </c>
      <c r="DW353" s="23" t="s">
        <v>10662</v>
      </c>
      <c r="DX353" s="13" t="s">
        <v>10663</v>
      </c>
      <c r="DY353" s="12" t="s">
        <v>9037</v>
      </c>
      <c r="DZ353" s="12" t="s">
        <v>9038</v>
      </c>
      <c r="EA353" s="14">
        <v>44422</v>
      </c>
      <c r="EB353" s="14">
        <v>45802</v>
      </c>
      <c r="EC353" s="14">
        <v>45612</v>
      </c>
      <c r="ED353" s="14">
        <v>45612</v>
      </c>
      <c r="EE353" s="136" t="b">
        <f>Table4[[#This Row],[Laatst gewijzigd op]]=Table4[[#This Row],[LastModifiedOn21]]</f>
        <v>1</v>
      </c>
      <c r="EF353" s="97"/>
    </row>
    <row r="354" spans="1:136" s="15" customFormat="1" ht="12.75" customHeight="1">
      <c r="A354" s="96">
        <v>352</v>
      </c>
      <c r="B354" s="44" t="s">
        <v>6215</v>
      </c>
      <c r="C354" s="44" t="s">
        <v>6215</v>
      </c>
      <c r="D354" s="44" t="b">
        <f t="shared" si="140"/>
        <v>1</v>
      </c>
      <c r="E354" s="44" t="s">
        <v>6216</v>
      </c>
      <c r="F354" s="44" t="s">
        <v>6217</v>
      </c>
      <c r="G354" s="44" t="s">
        <v>6217</v>
      </c>
      <c r="H354" s="44" t="b">
        <f t="shared" si="141"/>
        <v>1</v>
      </c>
      <c r="I354" s="11" t="s">
        <v>6218</v>
      </c>
      <c r="J354" s="12">
        <v>6569</v>
      </c>
      <c r="K354" s="12">
        <v>4830</v>
      </c>
      <c r="L354" s="13" t="s">
        <v>6219</v>
      </c>
      <c r="M354" s="13" t="s">
        <v>4002</v>
      </c>
      <c r="N354" s="13" t="s">
        <v>4002</v>
      </c>
      <c r="O354" s="13" t="s">
        <v>4002</v>
      </c>
      <c r="P354" s="25"/>
      <c r="Q354" s="11" t="s">
        <v>6220</v>
      </c>
      <c r="R354" s="11" t="s">
        <v>6220</v>
      </c>
      <c r="S354" s="11" t="b">
        <f t="shared" si="142"/>
        <v>1</v>
      </c>
      <c r="T354" s="16" t="s">
        <v>6221</v>
      </c>
      <c r="U354" s="11" t="s">
        <v>6222</v>
      </c>
      <c r="V354" s="11" t="s">
        <v>6222</v>
      </c>
      <c r="W354" s="11" t="b">
        <f t="shared" si="143"/>
        <v>1</v>
      </c>
      <c r="X354" s="16" t="s">
        <v>6223</v>
      </c>
      <c r="Y354" s="11" t="s">
        <v>6223</v>
      </c>
      <c r="Z354" s="11" t="b">
        <f t="shared" si="144"/>
        <v>1</v>
      </c>
      <c r="AA354" s="16" t="s">
        <v>6223</v>
      </c>
      <c r="AB354" s="16" t="s">
        <v>6223</v>
      </c>
      <c r="AC354" s="11" t="s">
        <v>6223</v>
      </c>
      <c r="AD354" s="11" t="b">
        <f t="shared" si="145"/>
        <v>1</v>
      </c>
      <c r="AE354" s="16" t="s">
        <v>6224</v>
      </c>
      <c r="AF354" s="11" t="s">
        <v>6224</v>
      </c>
      <c r="AG354" s="11" t="b">
        <f t="shared" si="146"/>
        <v>1</v>
      </c>
      <c r="AH354" s="16" t="s">
        <v>6225</v>
      </c>
      <c r="AI354" s="11" t="s">
        <v>6226</v>
      </c>
      <c r="AJ354" s="11" t="s">
        <v>6226</v>
      </c>
      <c r="AK354" s="11" t="b">
        <f t="shared" si="147"/>
        <v>1</v>
      </c>
      <c r="AL354" s="19" t="s">
        <v>63</v>
      </c>
      <c r="AM354" s="11" t="s">
        <v>63</v>
      </c>
      <c r="AN354" s="11" t="b">
        <f t="shared" si="148"/>
        <v>1</v>
      </c>
      <c r="AO354" s="19" t="s">
        <v>63</v>
      </c>
      <c r="AP354" s="19" t="s">
        <v>63</v>
      </c>
      <c r="AQ354" s="11" t="s">
        <v>63</v>
      </c>
      <c r="AR354" s="11" t="b">
        <f t="shared" si="149"/>
        <v>1</v>
      </c>
      <c r="AS354" s="11" t="s">
        <v>61</v>
      </c>
      <c r="AT354" s="11"/>
      <c r="AU354" s="11"/>
      <c r="AV354" s="11"/>
      <c r="AW354" s="12"/>
      <c r="AX354" s="12" t="s">
        <v>61</v>
      </c>
      <c r="AY354" s="12" t="s">
        <v>63</v>
      </c>
      <c r="AZ354" s="12" t="s">
        <v>63</v>
      </c>
      <c r="BA354" s="12" t="b">
        <f t="shared" si="150"/>
        <v>1</v>
      </c>
      <c r="BB354" s="12" t="s">
        <v>63</v>
      </c>
      <c r="BC354" s="12" t="s">
        <v>63</v>
      </c>
      <c r="BD354" s="12" t="s">
        <v>63</v>
      </c>
      <c r="BE354" s="12" t="b">
        <f t="shared" si="151"/>
        <v>1</v>
      </c>
      <c r="BF354" s="13" t="s">
        <v>6227</v>
      </c>
      <c r="BG354" s="13" t="s">
        <v>63</v>
      </c>
      <c r="BH354" s="11" t="s">
        <v>254</v>
      </c>
      <c r="BI354" s="11" t="s">
        <v>254</v>
      </c>
      <c r="BJ354" s="11" t="b">
        <f t="shared" si="152"/>
        <v>1</v>
      </c>
      <c r="BK354" s="12" t="s">
        <v>63</v>
      </c>
      <c r="BL354" s="11" t="s">
        <v>63</v>
      </c>
      <c r="BM354" s="11" t="b">
        <f t="shared" si="153"/>
        <v>1</v>
      </c>
      <c r="BN354" s="19" t="s">
        <v>63</v>
      </c>
      <c r="BO354" s="12" t="s">
        <v>63</v>
      </c>
      <c r="BP354" s="11" t="s">
        <v>63</v>
      </c>
      <c r="BQ354" s="11" t="b">
        <f t="shared" si="154"/>
        <v>1</v>
      </c>
      <c r="BR354" s="11" t="s">
        <v>254</v>
      </c>
      <c r="BS354" s="11" t="s">
        <v>254</v>
      </c>
      <c r="BT354" s="11" t="b">
        <f t="shared" si="155"/>
        <v>1</v>
      </c>
      <c r="BU354" s="12" t="s">
        <v>63</v>
      </c>
      <c r="BV354" s="12" t="s">
        <v>63</v>
      </c>
      <c r="BW354" s="12" t="b">
        <f t="shared" si="156"/>
        <v>1</v>
      </c>
      <c r="BX354" s="12" t="s">
        <v>63</v>
      </c>
      <c r="BY354" s="12" t="s">
        <v>63</v>
      </c>
      <c r="BZ354" s="12" t="s">
        <v>63</v>
      </c>
      <c r="CA354" s="12" t="b">
        <f t="shared" si="157"/>
        <v>1</v>
      </c>
      <c r="CB354" s="11" t="s">
        <v>254</v>
      </c>
      <c r="CC354" s="11" t="s">
        <v>254</v>
      </c>
      <c r="CD354" s="11" t="b">
        <f t="shared" si="158"/>
        <v>1</v>
      </c>
      <c r="CE354" s="12" t="s">
        <v>63</v>
      </c>
      <c r="CF354" s="12" t="s">
        <v>63</v>
      </c>
      <c r="CG354" s="12" t="b">
        <f t="shared" si="159"/>
        <v>1</v>
      </c>
      <c r="CH354" s="12" t="s">
        <v>63</v>
      </c>
      <c r="CI354" s="12" t="s">
        <v>63</v>
      </c>
      <c r="CJ354" s="12" t="s">
        <v>63</v>
      </c>
      <c r="CK354" s="12" t="b">
        <f t="shared" si="160"/>
        <v>1</v>
      </c>
      <c r="CL354" s="25"/>
      <c r="CM354" s="11" t="s">
        <v>135</v>
      </c>
      <c r="CN354" s="11" t="s">
        <v>8917</v>
      </c>
      <c r="CO354" s="11" t="b">
        <f t="shared" si="161"/>
        <v>0</v>
      </c>
      <c r="CP354" s="11" t="s">
        <v>10664</v>
      </c>
      <c r="CQ354" s="12" t="s">
        <v>6228</v>
      </c>
      <c r="CR354" s="12" t="b">
        <f t="shared" si="162"/>
        <v>0</v>
      </c>
      <c r="CS354" s="11" t="b">
        <v>0</v>
      </c>
      <c r="CT354" s="11" t="s">
        <v>69</v>
      </c>
      <c r="CU354" s="11" t="b">
        <f t="shared" si="163"/>
        <v>1</v>
      </c>
      <c r="CV354" s="12" t="s">
        <v>63</v>
      </c>
      <c r="CW354" s="12" t="s">
        <v>63</v>
      </c>
      <c r="CX354" s="12" t="b">
        <f t="shared" si="164"/>
        <v>1</v>
      </c>
      <c r="CY354" s="25"/>
      <c r="CZ354" s="11" t="s">
        <v>211</v>
      </c>
      <c r="DA354" s="11" t="s">
        <v>211</v>
      </c>
      <c r="DB354" s="11" t="b">
        <f t="shared" si="165"/>
        <v>1</v>
      </c>
      <c r="DC354" s="11" t="s">
        <v>212</v>
      </c>
      <c r="DD354" s="12" t="s">
        <v>213</v>
      </c>
      <c r="DE354" s="12" t="s">
        <v>213</v>
      </c>
      <c r="DF354" s="13" t="b">
        <f t="shared" si="166"/>
        <v>1</v>
      </c>
      <c r="DG354" s="12" t="s">
        <v>213</v>
      </c>
      <c r="DH354" s="12" t="s">
        <v>213</v>
      </c>
      <c r="DI354" s="12" t="b">
        <f t="shared" si="167"/>
        <v>1</v>
      </c>
      <c r="DJ354" s="12" t="s">
        <v>213</v>
      </c>
      <c r="DK354" s="12" t="s">
        <v>213</v>
      </c>
      <c r="DL354" s="12" t="s">
        <v>213</v>
      </c>
      <c r="DM354" s="12" t="s">
        <v>213</v>
      </c>
      <c r="DN354" s="12" t="s">
        <v>213</v>
      </c>
      <c r="DO354" s="12" t="s">
        <v>213</v>
      </c>
      <c r="DP354" s="12" t="s">
        <v>213</v>
      </c>
      <c r="DQ354" s="12" t="s">
        <v>213</v>
      </c>
      <c r="DR354" s="12" t="s">
        <v>73</v>
      </c>
      <c r="DS354" s="12" t="s">
        <v>213</v>
      </c>
      <c r="DT354" s="12" t="s">
        <v>213</v>
      </c>
      <c r="DU354" s="25"/>
      <c r="DV354" s="11" t="s">
        <v>6229</v>
      </c>
      <c r="DW354" s="23" t="s">
        <v>6218</v>
      </c>
      <c r="DX354" s="13" t="s">
        <v>6218</v>
      </c>
      <c r="DY354" s="12" t="s">
        <v>9037</v>
      </c>
      <c r="DZ354" s="12" t="s">
        <v>9038</v>
      </c>
      <c r="EA354" s="14">
        <v>44521</v>
      </c>
      <c r="EB354" s="14">
        <v>45157</v>
      </c>
      <c r="EC354" s="14">
        <v>45346</v>
      </c>
      <c r="ED354" s="14">
        <v>45346</v>
      </c>
      <c r="EE354" s="136" t="b">
        <f>Table4[[#This Row],[Laatst gewijzigd op]]=Table4[[#This Row],[LastModifiedOn21]]</f>
        <v>1</v>
      </c>
      <c r="EF354" s="97"/>
    </row>
    <row r="355" spans="1:136" s="15" customFormat="1" ht="12.75" customHeight="1">
      <c r="A355" s="96">
        <v>353</v>
      </c>
      <c r="B355" s="44" t="s">
        <v>6231</v>
      </c>
      <c r="C355" s="44" t="s">
        <v>6231</v>
      </c>
      <c r="D355" s="44" t="b">
        <f t="shared" si="140"/>
        <v>1</v>
      </c>
      <c r="E355" s="44" t="s">
        <v>6232</v>
      </c>
      <c r="F355" s="44" t="s">
        <v>6233</v>
      </c>
      <c r="G355" s="44" t="s">
        <v>6233</v>
      </c>
      <c r="H355" s="44" t="b">
        <f t="shared" si="141"/>
        <v>1</v>
      </c>
      <c r="I355" s="11" t="s">
        <v>6234</v>
      </c>
      <c r="J355" s="12">
        <v>6314</v>
      </c>
      <c r="K355" s="12">
        <v>4685</v>
      </c>
      <c r="L355" s="13" t="s">
        <v>6235</v>
      </c>
      <c r="M355" s="13" t="s">
        <v>4002</v>
      </c>
      <c r="N355" s="13" t="s">
        <v>4002</v>
      </c>
      <c r="O355" s="13" t="s">
        <v>4002</v>
      </c>
      <c r="P355" s="25"/>
      <c r="Q355" s="11" t="s">
        <v>6236</v>
      </c>
      <c r="R355" s="11" t="s">
        <v>6236</v>
      </c>
      <c r="S355" s="11" t="b">
        <f t="shared" si="142"/>
        <v>1</v>
      </c>
      <c r="T355" s="16" t="s">
        <v>6237</v>
      </c>
      <c r="U355" s="11" t="s">
        <v>6238</v>
      </c>
      <c r="V355" s="11" t="s">
        <v>6238</v>
      </c>
      <c r="W355" s="11" t="b">
        <f t="shared" si="143"/>
        <v>1</v>
      </c>
      <c r="X355" s="16" t="s">
        <v>6239</v>
      </c>
      <c r="Y355" s="11" t="s">
        <v>6239</v>
      </c>
      <c r="Z355" s="11" t="b">
        <f t="shared" si="144"/>
        <v>1</v>
      </c>
      <c r="AA355" s="16" t="s">
        <v>6239</v>
      </c>
      <c r="AB355" s="16" t="s">
        <v>6239</v>
      </c>
      <c r="AC355" s="11" t="s">
        <v>6239</v>
      </c>
      <c r="AD355" s="11" t="b">
        <f t="shared" si="145"/>
        <v>1</v>
      </c>
      <c r="AE355" s="16" t="s">
        <v>6240</v>
      </c>
      <c r="AF355" s="11" t="s">
        <v>6240</v>
      </c>
      <c r="AG355" s="11" t="b">
        <f t="shared" si="146"/>
        <v>1</v>
      </c>
      <c r="AH355" s="16" t="s">
        <v>6241</v>
      </c>
      <c r="AI355" s="11" t="s">
        <v>6242</v>
      </c>
      <c r="AJ355" s="11" t="s">
        <v>6242</v>
      </c>
      <c r="AK355" s="11" t="b">
        <f t="shared" si="147"/>
        <v>1</v>
      </c>
      <c r="AL355" s="19" t="s">
        <v>63</v>
      </c>
      <c r="AM355" s="11" t="s">
        <v>63</v>
      </c>
      <c r="AN355" s="11" t="b">
        <f t="shared" si="148"/>
        <v>1</v>
      </c>
      <c r="AO355" s="19" t="s">
        <v>63</v>
      </c>
      <c r="AP355" s="19" t="s">
        <v>63</v>
      </c>
      <c r="AQ355" s="11" t="s">
        <v>63</v>
      </c>
      <c r="AR355" s="11" t="b">
        <f t="shared" si="149"/>
        <v>1</v>
      </c>
      <c r="AS355" s="11" t="s">
        <v>61</v>
      </c>
      <c r="AT355" s="11"/>
      <c r="AU355" s="11"/>
      <c r="AV355" s="11"/>
      <c r="AW355" s="12"/>
      <c r="AX355" s="12" t="s">
        <v>61</v>
      </c>
      <c r="AY355" s="12" t="s">
        <v>63</v>
      </c>
      <c r="AZ355" s="12" t="s">
        <v>63</v>
      </c>
      <c r="BA355" s="12" t="b">
        <f t="shared" si="150"/>
        <v>1</v>
      </c>
      <c r="BB355" s="12" t="s">
        <v>63</v>
      </c>
      <c r="BC355" s="12" t="s">
        <v>63</v>
      </c>
      <c r="BD355" s="12" t="s">
        <v>63</v>
      </c>
      <c r="BE355" s="12" t="b">
        <f t="shared" si="151"/>
        <v>1</v>
      </c>
      <c r="BF355" s="13" t="s">
        <v>6243</v>
      </c>
      <c r="BG355" s="13" t="s">
        <v>63</v>
      </c>
      <c r="BH355" s="11" t="s">
        <v>254</v>
      </c>
      <c r="BI355" s="11" t="s">
        <v>254</v>
      </c>
      <c r="BJ355" s="11" t="b">
        <f t="shared" si="152"/>
        <v>1</v>
      </c>
      <c r="BK355" s="12" t="s">
        <v>63</v>
      </c>
      <c r="BL355" s="11" t="s">
        <v>63</v>
      </c>
      <c r="BM355" s="11" t="b">
        <f t="shared" si="153"/>
        <v>1</v>
      </c>
      <c r="BN355" s="19" t="s">
        <v>63</v>
      </c>
      <c r="BO355" s="12" t="s">
        <v>63</v>
      </c>
      <c r="BP355" s="11" t="s">
        <v>63</v>
      </c>
      <c r="BQ355" s="11" t="b">
        <f t="shared" si="154"/>
        <v>1</v>
      </c>
      <c r="BR355" s="11" t="s">
        <v>254</v>
      </c>
      <c r="BS355" s="11" t="s">
        <v>254</v>
      </c>
      <c r="BT355" s="11" t="b">
        <f t="shared" si="155"/>
        <v>1</v>
      </c>
      <c r="BU355" s="12" t="s">
        <v>63</v>
      </c>
      <c r="BV355" s="12" t="s">
        <v>63</v>
      </c>
      <c r="BW355" s="12" t="b">
        <f t="shared" si="156"/>
        <v>1</v>
      </c>
      <c r="BX355" s="12" t="s">
        <v>63</v>
      </c>
      <c r="BY355" s="12" t="s">
        <v>63</v>
      </c>
      <c r="BZ355" s="12" t="s">
        <v>63</v>
      </c>
      <c r="CA355" s="12" t="b">
        <f t="shared" si="157"/>
        <v>1</v>
      </c>
      <c r="CB355" s="11" t="s">
        <v>254</v>
      </c>
      <c r="CC355" s="11" t="s">
        <v>254</v>
      </c>
      <c r="CD355" s="11" t="b">
        <f t="shared" si="158"/>
        <v>1</v>
      </c>
      <c r="CE355" s="12" t="s">
        <v>63</v>
      </c>
      <c r="CF355" s="12" t="s">
        <v>63</v>
      </c>
      <c r="CG355" s="12" t="b">
        <f t="shared" si="159"/>
        <v>1</v>
      </c>
      <c r="CH355" s="12" t="s">
        <v>63</v>
      </c>
      <c r="CI355" s="12" t="s">
        <v>63</v>
      </c>
      <c r="CJ355" s="12" t="s">
        <v>63</v>
      </c>
      <c r="CK355" s="12" t="b">
        <f t="shared" si="160"/>
        <v>1</v>
      </c>
      <c r="CL355" s="25"/>
      <c r="CM355" s="11" t="s">
        <v>135</v>
      </c>
      <c r="CN355" s="11" t="s">
        <v>8917</v>
      </c>
      <c r="CO355" s="11" t="b">
        <f t="shared" si="161"/>
        <v>0</v>
      </c>
      <c r="CP355" s="11" t="s">
        <v>10665</v>
      </c>
      <c r="CQ355" s="12" t="s">
        <v>6244</v>
      </c>
      <c r="CR355" s="12" t="b">
        <f t="shared" si="162"/>
        <v>0</v>
      </c>
      <c r="CS355" s="11" t="b">
        <v>1</v>
      </c>
      <c r="CT355" s="11" t="s">
        <v>280</v>
      </c>
      <c r="CU355" s="11" t="b">
        <f t="shared" si="163"/>
        <v>1</v>
      </c>
      <c r="CV355" s="12" t="s">
        <v>63</v>
      </c>
      <c r="CW355" s="12" t="s">
        <v>63</v>
      </c>
      <c r="CX355" s="12" t="b">
        <f t="shared" si="164"/>
        <v>1</v>
      </c>
      <c r="CY355" s="25"/>
      <c r="CZ355" s="11" t="s">
        <v>211</v>
      </c>
      <c r="DA355" s="11" t="s">
        <v>211</v>
      </c>
      <c r="DB355" s="11" t="b">
        <f t="shared" si="165"/>
        <v>1</v>
      </c>
      <c r="DC355" s="11" t="s">
        <v>212</v>
      </c>
      <c r="DD355" s="12" t="s">
        <v>213</v>
      </c>
      <c r="DE355" s="12" t="s">
        <v>213</v>
      </c>
      <c r="DF355" s="13" t="b">
        <f t="shared" si="166"/>
        <v>1</v>
      </c>
      <c r="DG355" s="12" t="s">
        <v>213</v>
      </c>
      <c r="DH355" s="12" t="s">
        <v>213</v>
      </c>
      <c r="DI355" s="12" t="b">
        <f t="shared" si="167"/>
        <v>1</v>
      </c>
      <c r="DJ355" s="12" t="s">
        <v>213</v>
      </c>
      <c r="DK355" s="12" t="s">
        <v>213</v>
      </c>
      <c r="DL355" s="12" t="s">
        <v>213</v>
      </c>
      <c r="DM355" s="12" t="s">
        <v>213</v>
      </c>
      <c r="DN355" s="12" t="s">
        <v>213</v>
      </c>
      <c r="DO355" s="12" t="s">
        <v>213</v>
      </c>
      <c r="DP355" s="12" t="s">
        <v>213</v>
      </c>
      <c r="DQ355" s="12" t="s">
        <v>213</v>
      </c>
      <c r="DR355" s="12" t="s">
        <v>73</v>
      </c>
      <c r="DS355" s="12" t="s">
        <v>213</v>
      </c>
      <c r="DT355" s="12" t="s">
        <v>213</v>
      </c>
      <c r="DU355" s="25"/>
      <c r="DV355" s="11" t="s">
        <v>6245</v>
      </c>
      <c r="DW355" s="23" t="s">
        <v>10666</v>
      </c>
      <c r="DX355" s="13" t="s">
        <v>10666</v>
      </c>
      <c r="DY355" s="12" t="s">
        <v>9037</v>
      </c>
      <c r="DZ355" s="12" t="s">
        <v>9038</v>
      </c>
      <c r="EA355" s="14">
        <v>44521</v>
      </c>
      <c r="EB355" s="14" t="s">
        <v>63</v>
      </c>
      <c r="EC355" s="14">
        <v>45346</v>
      </c>
      <c r="ED355" s="14">
        <v>45346</v>
      </c>
      <c r="EE355" s="136" t="b">
        <f>Table4[[#This Row],[Laatst gewijzigd op]]=Table4[[#This Row],[LastModifiedOn21]]</f>
        <v>1</v>
      </c>
      <c r="EF355" s="97"/>
    </row>
    <row r="356" spans="1:136" s="15" customFormat="1" ht="12.75" customHeight="1">
      <c r="A356" s="96">
        <v>354</v>
      </c>
      <c r="B356" s="44" t="s">
        <v>6247</v>
      </c>
      <c r="C356" s="44" t="s">
        <v>6247</v>
      </c>
      <c r="D356" s="44" t="b">
        <f t="shared" si="140"/>
        <v>1</v>
      </c>
      <c r="E356" s="44" t="s">
        <v>6248</v>
      </c>
      <c r="F356" s="44" t="s">
        <v>6249</v>
      </c>
      <c r="G356" s="44" t="s">
        <v>6249</v>
      </c>
      <c r="H356" s="44" t="b">
        <f t="shared" si="141"/>
        <v>1</v>
      </c>
      <c r="I356" s="11" t="s">
        <v>6250</v>
      </c>
      <c r="J356" s="12">
        <v>6574</v>
      </c>
      <c r="K356" s="12">
        <v>4834</v>
      </c>
      <c r="L356" s="13" t="s">
        <v>6251</v>
      </c>
      <c r="M356" s="13" t="s">
        <v>4002</v>
      </c>
      <c r="N356" s="13" t="s">
        <v>4002</v>
      </c>
      <c r="O356" s="13" t="s">
        <v>4002</v>
      </c>
      <c r="P356" s="25"/>
      <c r="Q356" s="11" t="s">
        <v>10667</v>
      </c>
      <c r="R356" s="11" t="s">
        <v>6252</v>
      </c>
      <c r="S356" s="11" t="b">
        <f t="shared" si="142"/>
        <v>0</v>
      </c>
      <c r="T356" s="16" t="s">
        <v>6253</v>
      </c>
      <c r="U356" s="11" t="s">
        <v>6254</v>
      </c>
      <c r="V356" s="11" t="s">
        <v>6254</v>
      </c>
      <c r="W356" s="11" t="b">
        <f t="shared" si="143"/>
        <v>1</v>
      </c>
      <c r="X356" s="16" t="s">
        <v>6255</v>
      </c>
      <c r="Y356" s="11" t="s">
        <v>6255</v>
      </c>
      <c r="Z356" s="11" t="b">
        <f t="shared" si="144"/>
        <v>1</v>
      </c>
      <c r="AA356" s="16" t="s">
        <v>6255</v>
      </c>
      <c r="AB356" s="16" t="s">
        <v>6255</v>
      </c>
      <c r="AC356" s="11" t="s">
        <v>6255</v>
      </c>
      <c r="AD356" s="11" t="b">
        <f t="shared" si="145"/>
        <v>1</v>
      </c>
      <c r="AE356" s="16" t="s">
        <v>6256</v>
      </c>
      <c r="AF356" s="11" t="s">
        <v>6256</v>
      </c>
      <c r="AG356" s="11" t="b">
        <f t="shared" si="146"/>
        <v>1</v>
      </c>
      <c r="AH356" s="16" t="s">
        <v>6257</v>
      </c>
      <c r="AI356" s="11" t="s">
        <v>6258</v>
      </c>
      <c r="AJ356" s="11" t="s">
        <v>6258</v>
      </c>
      <c r="AK356" s="11" t="b">
        <f t="shared" si="147"/>
        <v>1</v>
      </c>
      <c r="AL356" s="19" t="s">
        <v>63</v>
      </c>
      <c r="AM356" s="11" t="s">
        <v>63</v>
      </c>
      <c r="AN356" s="11" t="b">
        <f t="shared" si="148"/>
        <v>1</v>
      </c>
      <c r="AO356" s="19" t="s">
        <v>63</v>
      </c>
      <c r="AP356" s="19" t="s">
        <v>63</v>
      </c>
      <c r="AQ356" s="11" t="s">
        <v>63</v>
      </c>
      <c r="AR356" s="11" t="b">
        <f t="shared" si="149"/>
        <v>1</v>
      </c>
      <c r="AS356" s="11" t="s">
        <v>61</v>
      </c>
      <c r="AT356" s="11"/>
      <c r="AU356" s="11"/>
      <c r="AV356" s="11"/>
      <c r="AW356" s="12"/>
      <c r="AX356" s="12" t="s">
        <v>61</v>
      </c>
      <c r="AY356" s="12" t="s">
        <v>63</v>
      </c>
      <c r="AZ356" s="12" t="s">
        <v>63</v>
      </c>
      <c r="BA356" s="12" t="b">
        <f t="shared" si="150"/>
        <v>1</v>
      </c>
      <c r="BB356" s="12" t="s">
        <v>63</v>
      </c>
      <c r="BC356" s="12" t="s">
        <v>63</v>
      </c>
      <c r="BD356" s="12" t="s">
        <v>63</v>
      </c>
      <c r="BE356" s="12" t="b">
        <f t="shared" si="151"/>
        <v>1</v>
      </c>
      <c r="BF356" s="13" t="s">
        <v>6259</v>
      </c>
      <c r="BG356" s="13" t="s">
        <v>63</v>
      </c>
      <c r="BH356" s="11" t="s">
        <v>254</v>
      </c>
      <c r="BI356" s="11" t="s">
        <v>254</v>
      </c>
      <c r="BJ356" s="11" t="b">
        <f t="shared" si="152"/>
        <v>1</v>
      </c>
      <c r="BK356" s="12" t="s">
        <v>63</v>
      </c>
      <c r="BL356" s="11" t="s">
        <v>63</v>
      </c>
      <c r="BM356" s="11" t="b">
        <f t="shared" si="153"/>
        <v>1</v>
      </c>
      <c r="BN356" s="19" t="s">
        <v>63</v>
      </c>
      <c r="BO356" s="12" t="s">
        <v>63</v>
      </c>
      <c r="BP356" s="11" t="s">
        <v>63</v>
      </c>
      <c r="BQ356" s="11" t="b">
        <f t="shared" si="154"/>
        <v>1</v>
      </c>
      <c r="BR356" s="11" t="s">
        <v>254</v>
      </c>
      <c r="BS356" s="11" t="s">
        <v>254</v>
      </c>
      <c r="BT356" s="11" t="b">
        <f t="shared" si="155"/>
        <v>1</v>
      </c>
      <c r="BU356" s="12" t="s">
        <v>63</v>
      </c>
      <c r="BV356" s="12" t="s">
        <v>63</v>
      </c>
      <c r="BW356" s="12" t="b">
        <f t="shared" si="156"/>
        <v>1</v>
      </c>
      <c r="BX356" s="12" t="s">
        <v>63</v>
      </c>
      <c r="BY356" s="12" t="s">
        <v>63</v>
      </c>
      <c r="BZ356" s="12" t="s">
        <v>63</v>
      </c>
      <c r="CA356" s="12" t="b">
        <f t="shared" si="157"/>
        <v>1</v>
      </c>
      <c r="CB356" s="11" t="s">
        <v>254</v>
      </c>
      <c r="CC356" s="11" t="s">
        <v>254</v>
      </c>
      <c r="CD356" s="11" t="b">
        <f t="shared" si="158"/>
        <v>1</v>
      </c>
      <c r="CE356" s="12" t="s">
        <v>63</v>
      </c>
      <c r="CF356" s="12" t="s">
        <v>63</v>
      </c>
      <c r="CG356" s="12" t="b">
        <f t="shared" si="159"/>
        <v>1</v>
      </c>
      <c r="CH356" s="12" t="s">
        <v>63</v>
      </c>
      <c r="CI356" s="12" t="s">
        <v>63</v>
      </c>
      <c r="CJ356" s="12" t="s">
        <v>63</v>
      </c>
      <c r="CK356" s="12" t="b">
        <f t="shared" si="160"/>
        <v>1</v>
      </c>
      <c r="CL356" s="25"/>
      <c r="CM356" s="11" t="s">
        <v>135</v>
      </c>
      <c r="CN356" s="11" t="s">
        <v>8917</v>
      </c>
      <c r="CO356" s="11" t="b">
        <f t="shared" si="161"/>
        <v>0</v>
      </c>
      <c r="CP356" s="11" t="s">
        <v>10668</v>
      </c>
      <c r="CQ356" s="12" t="s">
        <v>6260</v>
      </c>
      <c r="CR356" s="12" t="b">
        <f t="shared" si="162"/>
        <v>0</v>
      </c>
      <c r="CS356" s="11" t="b">
        <v>0</v>
      </c>
      <c r="CT356" s="11" t="s">
        <v>69</v>
      </c>
      <c r="CU356" s="11" t="b">
        <f t="shared" si="163"/>
        <v>1</v>
      </c>
      <c r="CV356" s="12" t="s">
        <v>63</v>
      </c>
      <c r="CW356" s="12" t="s">
        <v>63</v>
      </c>
      <c r="CX356" s="12" t="b">
        <f t="shared" si="164"/>
        <v>1</v>
      </c>
      <c r="CY356" s="25"/>
      <c r="CZ356" s="11" t="s">
        <v>211</v>
      </c>
      <c r="DA356" s="11" t="s">
        <v>211</v>
      </c>
      <c r="DB356" s="11" t="b">
        <f t="shared" si="165"/>
        <v>1</v>
      </c>
      <c r="DC356" s="11" t="s">
        <v>212</v>
      </c>
      <c r="DD356" s="12" t="s">
        <v>213</v>
      </c>
      <c r="DE356" s="12" t="s">
        <v>213</v>
      </c>
      <c r="DF356" s="13" t="b">
        <f t="shared" si="166"/>
        <v>1</v>
      </c>
      <c r="DG356" s="12" t="s">
        <v>213</v>
      </c>
      <c r="DH356" s="12" t="s">
        <v>213</v>
      </c>
      <c r="DI356" s="12" t="b">
        <f t="shared" si="167"/>
        <v>1</v>
      </c>
      <c r="DJ356" s="12" t="s">
        <v>213</v>
      </c>
      <c r="DK356" s="12" t="s">
        <v>213</v>
      </c>
      <c r="DL356" s="12" t="s">
        <v>213</v>
      </c>
      <c r="DM356" s="12" t="s">
        <v>213</v>
      </c>
      <c r="DN356" s="12" t="s">
        <v>213</v>
      </c>
      <c r="DO356" s="12" t="s">
        <v>213</v>
      </c>
      <c r="DP356" s="12" t="s">
        <v>213</v>
      </c>
      <c r="DQ356" s="12" t="s">
        <v>213</v>
      </c>
      <c r="DR356" s="12" t="s">
        <v>73</v>
      </c>
      <c r="DS356" s="12" t="s">
        <v>213</v>
      </c>
      <c r="DT356" s="12" t="s">
        <v>213</v>
      </c>
      <c r="DU356" s="25"/>
      <c r="DV356" s="11" t="s">
        <v>6261</v>
      </c>
      <c r="DW356" s="23" t="s">
        <v>6250</v>
      </c>
      <c r="DX356" s="13" t="s">
        <v>6250</v>
      </c>
      <c r="DY356" s="12" t="s">
        <v>9037</v>
      </c>
      <c r="DZ356" s="12" t="s">
        <v>9038</v>
      </c>
      <c r="EA356" s="14">
        <v>44521</v>
      </c>
      <c r="EB356" s="14" t="s">
        <v>63</v>
      </c>
      <c r="EC356" s="14">
        <v>45346</v>
      </c>
      <c r="ED356" s="14">
        <v>45346</v>
      </c>
      <c r="EE356" s="136" t="b">
        <f>Table4[[#This Row],[Laatst gewijzigd op]]=Table4[[#This Row],[LastModifiedOn21]]</f>
        <v>1</v>
      </c>
      <c r="EF356" s="97"/>
    </row>
    <row r="357" spans="1:136" s="15" customFormat="1" ht="12.75" customHeight="1">
      <c r="A357" s="96">
        <v>355</v>
      </c>
      <c r="B357" s="44" t="s">
        <v>6263</v>
      </c>
      <c r="C357" s="44" t="s">
        <v>6263</v>
      </c>
      <c r="D357" s="44" t="b">
        <f t="shared" si="140"/>
        <v>1</v>
      </c>
      <c r="E357" s="44" t="s">
        <v>6264</v>
      </c>
      <c r="F357" s="44" t="s">
        <v>6265</v>
      </c>
      <c r="G357" s="44" t="s">
        <v>6265</v>
      </c>
      <c r="H357" s="44" t="b">
        <f t="shared" si="141"/>
        <v>1</v>
      </c>
      <c r="I357" s="11" t="s">
        <v>6266</v>
      </c>
      <c r="J357" s="12">
        <v>6572</v>
      </c>
      <c r="K357" s="12">
        <v>4832</v>
      </c>
      <c r="L357" s="13" t="s">
        <v>6267</v>
      </c>
      <c r="M357" s="13" t="s">
        <v>4002</v>
      </c>
      <c r="N357" s="13" t="s">
        <v>4002</v>
      </c>
      <c r="O357" s="13" t="s">
        <v>4002</v>
      </c>
      <c r="P357" s="25"/>
      <c r="Q357" s="11" t="s">
        <v>6268</v>
      </c>
      <c r="R357" s="11" t="s">
        <v>6268</v>
      </c>
      <c r="S357" s="11" t="b">
        <f t="shared" si="142"/>
        <v>1</v>
      </c>
      <c r="T357" s="16" t="s">
        <v>6269</v>
      </c>
      <c r="U357" s="11" t="s">
        <v>6270</v>
      </c>
      <c r="V357" s="11" t="s">
        <v>6270</v>
      </c>
      <c r="W357" s="11" t="b">
        <f t="shared" si="143"/>
        <v>1</v>
      </c>
      <c r="X357" s="16" t="s">
        <v>6271</v>
      </c>
      <c r="Y357" s="11" t="s">
        <v>6271</v>
      </c>
      <c r="Z357" s="11" t="b">
        <f t="shared" si="144"/>
        <v>1</v>
      </c>
      <c r="AA357" s="16" t="s">
        <v>6271</v>
      </c>
      <c r="AB357" s="16" t="s">
        <v>6271</v>
      </c>
      <c r="AC357" s="11" t="s">
        <v>6271</v>
      </c>
      <c r="AD357" s="11" t="b">
        <f t="shared" si="145"/>
        <v>1</v>
      </c>
      <c r="AE357" s="16" t="s">
        <v>10669</v>
      </c>
      <c r="AF357" s="11" t="s">
        <v>6272</v>
      </c>
      <c r="AG357" s="11" t="b">
        <f t="shared" si="146"/>
        <v>0</v>
      </c>
      <c r="AH357" s="16" t="s">
        <v>6273</v>
      </c>
      <c r="AI357" s="11" t="s">
        <v>6274</v>
      </c>
      <c r="AJ357" s="11" t="s">
        <v>6274</v>
      </c>
      <c r="AK357" s="11" t="b">
        <f t="shared" si="147"/>
        <v>1</v>
      </c>
      <c r="AL357" s="16" t="s">
        <v>6275</v>
      </c>
      <c r="AM357" s="11" t="s">
        <v>6275</v>
      </c>
      <c r="AN357" s="11" t="b">
        <f t="shared" si="148"/>
        <v>1</v>
      </c>
      <c r="AO357" s="16" t="s">
        <v>6276</v>
      </c>
      <c r="AP357" s="16" t="s">
        <v>6277</v>
      </c>
      <c r="AQ357" s="11" t="s">
        <v>6277</v>
      </c>
      <c r="AR357" s="11" t="b">
        <f t="shared" si="149"/>
        <v>1</v>
      </c>
      <c r="AS357" s="11" t="s">
        <v>61</v>
      </c>
      <c r="AT357" s="11"/>
      <c r="AU357" s="11"/>
      <c r="AV357" s="11"/>
      <c r="AW357" s="12"/>
      <c r="AX357" s="12" t="s">
        <v>61</v>
      </c>
      <c r="AY357" s="12" t="s">
        <v>63</v>
      </c>
      <c r="AZ357" s="12" t="s">
        <v>63</v>
      </c>
      <c r="BA357" s="12" t="b">
        <f t="shared" si="150"/>
        <v>1</v>
      </c>
      <c r="BB357" s="12" t="s">
        <v>63</v>
      </c>
      <c r="BC357" s="12" t="s">
        <v>63</v>
      </c>
      <c r="BD357" s="12" t="s">
        <v>63</v>
      </c>
      <c r="BE357" s="12" t="b">
        <f t="shared" si="151"/>
        <v>1</v>
      </c>
      <c r="BF357" s="13" t="s">
        <v>6278</v>
      </c>
      <c r="BG357" s="13" t="s">
        <v>63</v>
      </c>
      <c r="BH357" s="11" t="s">
        <v>254</v>
      </c>
      <c r="BI357" s="11" t="s">
        <v>254</v>
      </c>
      <c r="BJ357" s="11" t="b">
        <f t="shared" si="152"/>
        <v>1</v>
      </c>
      <c r="BK357" s="12" t="s">
        <v>63</v>
      </c>
      <c r="BL357" s="11" t="s">
        <v>63</v>
      </c>
      <c r="BM357" s="11" t="b">
        <f t="shared" si="153"/>
        <v>1</v>
      </c>
      <c r="BN357" s="19" t="s">
        <v>63</v>
      </c>
      <c r="BO357" s="12" t="s">
        <v>63</v>
      </c>
      <c r="BP357" s="11" t="s">
        <v>63</v>
      </c>
      <c r="BQ357" s="11" t="b">
        <f t="shared" si="154"/>
        <v>1</v>
      </c>
      <c r="BR357" s="11" t="s">
        <v>254</v>
      </c>
      <c r="BS357" s="11" t="s">
        <v>254</v>
      </c>
      <c r="BT357" s="11" t="b">
        <f t="shared" si="155"/>
        <v>1</v>
      </c>
      <c r="BU357" s="12" t="s">
        <v>63</v>
      </c>
      <c r="BV357" s="12" t="s">
        <v>63</v>
      </c>
      <c r="BW357" s="12" t="b">
        <f t="shared" si="156"/>
        <v>1</v>
      </c>
      <c r="BX357" s="12" t="s">
        <v>63</v>
      </c>
      <c r="BY357" s="12" t="s">
        <v>63</v>
      </c>
      <c r="BZ357" s="12" t="s">
        <v>63</v>
      </c>
      <c r="CA357" s="12" t="b">
        <f t="shared" si="157"/>
        <v>1</v>
      </c>
      <c r="CB357" s="11" t="s">
        <v>254</v>
      </c>
      <c r="CC357" s="11" t="s">
        <v>254</v>
      </c>
      <c r="CD357" s="11" t="b">
        <f t="shared" si="158"/>
        <v>1</v>
      </c>
      <c r="CE357" s="12" t="s">
        <v>63</v>
      </c>
      <c r="CF357" s="12" t="s">
        <v>63</v>
      </c>
      <c r="CG357" s="12" t="b">
        <f t="shared" si="159"/>
        <v>1</v>
      </c>
      <c r="CH357" s="12" t="s">
        <v>63</v>
      </c>
      <c r="CI357" s="12" t="s">
        <v>63</v>
      </c>
      <c r="CJ357" s="12" t="s">
        <v>63</v>
      </c>
      <c r="CK357" s="12" t="b">
        <f t="shared" si="160"/>
        <v>1</v>
      </c>
      <c r="CL357" s="25"/>
      <c r="CM357" s="11" t="s">
        <v>135</v>
      </c>
      <c r="CN357" s="11" t="s">
        <v>8917</v>
      </c>
      <c r="CO357" s="11" t="b">
        <f t="shared" si="161"/>
        <v>0</v>
      </c>
      <c r="CP357" s="11" t="s">
        <v>6279</v>
      </c>
      <c r="CQ357" s="12" t="s">
        <v>6280</v>
      </c>
      <c r="CR357" s="12" t="b">
        <f t="shared" si="162"/>
        <v>0</v>
      </c>
      <c r="CS357" s="11" t="b">
        <v>0</v>
      </c>
      <c r="CT357" s="11" t="s">
        <v>69</v>
      </c>
      <c r="CU357" s="11" t="b">
        <f t="shared" si="163"/>
        <v>1</v>
      </c>
      <c r="CV357" s="12" t="s">
        <v>63</v>
      </c>
      <c r="CW357" s="12" t="s">
        <v>63</v>
      </c>
      <c r="CX357" s="12" t="b">
        <f t="shared" si="164"/>
        <v>1</v>
      </c>
      <c r="CY357" s="25"/>
      <c r="CZ357" s="11" t="s">
        <v>211</v>
      </c>
      <c r="DA357" s="11" t="s">
        <v>211</v>
      </c>
      <c r="DB357" s="11" t="b">
        <f t="shared" si="165"/>
        <v>1</v>
      </c>
      <c r="DC357" s="11" t="s">
        <v>212</v>
      </c>
      <c r="DD357" s="12" t="s">
        <v>213</v>
      </c>
      <c r="DE357" s="12" t="s">
        <v>213</v>
      </c>
      <c r="DF357" s="13" t="b">
        <f t="shared" si="166"/>
        <v>1</v>
      </c>
      <c r="DG357" s="12" t="s">
        <v>213</v>
      </c>
      <c r="DH357" s="12" t="s">
        <v>213</v>
      </c>
      <c r="DI357" s="12" t="b">
        <f t="shared" si="167"/>
        <v>1</v>
      </c>
      <c r="DJ357" s="12" t="s">
        <v>213</v>
      </c>
      <c r="DK357" s="12" t="s">
        <v>213</v>
      </c>
      <c r="DL357" s="12" t="s">
        <v>213</v>
      </c>
      <c r="DM357" s="12" t="s">
        <v>213</v>
      </c>
      <c r="DN357" s="12" t="s">
        <v>213</v>
      </c>
      <c r="DO357" s="12" t="s">
        <v>213</v>
      </c>
      <c r="DP357" s="12" t="s">
        <v>213</v>
      </c>
      <c r="DQ357" s="12" t="s">
        <v>213</v>
      </c>
      <c r="DR357" s="12" t="s">
        <v>73</v>
      </c>
      <c r="DS357" s="12" t="s">
        <v>213</v>
      </c>
      <c r="DT357" s="12" t="s">
        <v>213</v>
      </c>
      <c r="DU357" s="25"/>
      <c r="DV357" s="11" t="s">
        <v>6281</v>
      </c>
      <c r="DW357" s="23" t="s">
        <v>6266</v>
      </c>
      <c r="DX357" s="13" t="s">
        <v>6266</v>
      </c>
      <c r="DY357" s="12" t="s">
        <v>9037</v>
      </c>
      <c r="DZ357" s="12" t="s">
        <v>9038</v>
      </c>
      <c r="EA357" s="14">
        <v>44521</v>
      </c>
      <c r="EB357" s="14" t="s">
        <v>63</v>
      </c>
      <c r="EC357" s="14">
        <v>45346</v>
      </c>
      <c r="ED357" s="14">
        <v>45346</v>
      </c>
      <c r="EE357" s="136" t="b">
        <f>Table4[[#This Row],[Laatst gewijzigd op]]=Table4[[#This Row],[LastModifiedOn21]]</f>
        <v>1</v>
      </c>
      <c r="EF357" s="97"/>
    </row>
    <row r="358" spans="1:136" s="10" customFormat="1" ht="12.75" customHeight="1">
      <c r="A358" s="96">
        <v>356</v>
      </c>
      <c r="B358" s="44" t="s">
        <v>6283</v>
      </c>
      <c r="C358" s="44" t="s">
        <v>6283</v>
      </c>
      <c r="D358" s="44" t="b">
        <f t="shared" si="140"/>
        <v>1</v>
      </c>
      <c r="E358" s="44" t="s">
        <v>6284</v>
      </c>
      <c r="F358" s="44" t="s">
        <v>6285</v>
      </c>
      <c r="G358" s="44" t="s">
        <v>6285</v>
      </c>
      <c r="H358" s="44" t="b">
        <f t="shared" si="141"/>
        <v>1</v>
      </c>
      <c r="I358" s="11" t="s">
        <v>6286</v>
      </c>
      <c r="J358" s="12">
        <v>1283</v>
      </c>
      <c r="K358" s="12">
        <v>825</v>
      </c>
      <c r="L358" s="13" t="s">
        <v>6287</v>
      </c>
      <c r="M358" s="13" t="s">
        <v>8862</v>
      </c>
      <c r="N358" s="13" t="s">
        <v>8863</v>
      </c>
      <c r="O358" s="13" t="s">
        <v>4324</v>
      </c>
      <c r="P358" s="25"/>
      <c r="Q358" s="11" t="s">
        <v>6288</v>
      </c>
      <c r="R358" s="11" t="s">
        <v>6288</v>
      </c>
      <c r="S358" s="11" t="b">
        <f t="shared" si="142"/>
        <v>1</v>
      </c>
      <c r="T358" s="16" t="s">
        <v>6289</v>
      </c>
      <c r="U358" s="11" t="s">
        <v>6290</v>
      </c>
      <c r="V358" s="11" t="s">
        <v>6290</v>
      </c>
      <c r="W358" s="11" t="b">
        <f t="shared" si="143"/>
        <v>1</v>
      </c>
      <c r="X358" s="16" t="s">
        <v>6291</v>
      </c>
      <c r="Y358" s="11" t="s">
        <v>6291</v>
      </c>
      <c r="Z358" s="11" t="b">
        <f t="shared" si="144"/>
        <v>1</v>
      </c>
      <c r="AA358" s="16" t="s">
        <v>6291</v>
      </c>
      <c r="AB358" s="16" t="s">
        <v>6291</v>
      </c>
      <c r="AC358" s="11" t="s">
        <v>6291</v>
      </c>
      <c r="AD358" s="11" t="b">
        <f t="shared" si="145"/>
        <v>1</v>
      </c>
      <c r="AE358" s="16" t="s">
        <v>6292</v>
      </c>
      <c r="AF358" s="11" t="s">
        <v>6292</v>
      </c>
      <c r="AG358" s="11" t="b">
        <f t="shared" si="146"/>
        <v>1</v>
      </c>
      <c r="AH358" s="16" t="s">
        <v>6293</v>
      </c>
      <c r="AI358" s="11" t="s">
        <v>6294</v>
      </c>
      <c r="AJ358" s="11" t="s">
        <v>6294</v>
      </c>
      <c r="AK358" s="11" t="b">
        <f t="shared" si="147"/>
        <v>1</v>
      </c>
      <c r="AL358" s="19" t="s">
        <v>63</v>
      </c>
      <c r="AM358" s="11" t="s">
        <v>63</v>
      </c>
      <c r="AN358" s="11" t="b">
        <f t="shared" si="148"/>
        <v>1</v>
      </c>
      <c r="AO358" s="19" t="s">
        <v>63</v>
      </c>
      <c r="AP358" s="19" t="s">
        <v>63</v>
      </c>
      <c r="AQ358" s="11" t="s">
        <v>63</v>
      </c>
      <c r="AR358" s="11" t="b">
        <f t="shared" si="149"/>
        <v>1</v>
      </c>
      <c r="AS358" s="11" t="s">
        <v>61</v>
      </c>
      <c r="AT358" s="11"/>
      <c r="AU358" s="11"/>
      <c r="AV358" s="11"/>
      <c r="AW358" s="12"/>
      <c r="AX358" s="12" t="s">
        <v>61</v>
      </c>
      <c r="AY358" s="12" t="s">
        <v>63</v>
      </c>
      <c r="AZ358" s="12" t="s">
        <v>63</v>
      </c>
      <c r="BA358" s="12" t="b">
        <f t="shared" si="150"/>
        <v>1</v>
      </c>
      <c r="BB358" s="12" t="s">
        <v>63</v>
      </c>
      <c r="BC358" s="12" t="s">
        <v>63</v>
      </c>
      <c r="BD358" s="12" t="s">
        <v>63</v>
      </c>
      <c r="BE358" s="12" t="b">
        <f t="shared" si="151"/>
        <v>1</v>
      </c>
      <c r="BF358" s="13" t="s">
        <v>6295</v>
      </c>
      <c r="BG358" s="13" t="s">
        <v>63</v>
      </c>
      <c r="BH358" s="11" t="s">
        <v>254</v>
      </c>
      <c r="BI358" s="11" t="s">
        <v>254</v>
      </c>
      <c r="BJ358" s="11" t="b">
        <f t="shared" si="152"/>
        <v>1</v>
      </c>
      <c r="BK358" s="12" t="s">
        <v>63</v>
      </c>
      <c r="BL358" s="11" t="s">
        <v>63</v>
      </c>
      <c r="BM358" s="11" t="b">
        <f t="shared" si="153"/>
        <v>1</v>
      </c>
      <c r="BN358" s="19" t="s">
        <v>63</v>
      </c>
      <c r="BO358" s="12" t="s">
        <v>63</v>
      </c>
      <c r="BP358" s="11" t="s">
        <v>63</v>
      </c>
      <c r="BQ358" s="11" t="b">
        <f t="shared" si="154"/>
        <v>1</v>
      </c>
      <c r="BR358" s="11" t="s">
        <v>254</v>
      </c>
      <c r="BS358" s="11" t="s">
        <v>254</v>
      </c>
      <c r="BT358" s="11" t="b">
        <f t="shared" si="155"/>
        <v>1</v>
      </c>
      <c r="BU358" s="12" t="s">
        <v>63</v>
      </c>
      <c r="BV358" s="12" t="s">
        <v>63</v>
      </c>
      <c r="BW358" s="12" t="b">
        <f t="shared" si="156"/>
        <v>1</v>
      </c>
      <c r="BX358" s="12" t="s">
        <v>63</v>
      </c>
      <c r="BY358" s="12" t="s">
        <v>63</v>
      </c>
      <c r="BZ358" s="12" t="s">
        <v>63</v>
      </c>
      <c r="CA358" s="12" t="b">
        <f t="shared" si="157"/>
        <v>1</v>
      </c>
      <c r="CB358" s="11" t="s">
        <v>254</v>
      </c>
      <c r="CC358" s="11" t="s">
        <v>254</v>
      </c>
      <c r="CD358" s="11" t="b">
        <f t="shared" si="158"/>
        <v>1</v>
      </c>
      <c r="CE358" s="12" t="s">
        <v>63</v>
      </c>
      <c r="CF358" s="12" t="s">
        <v>63</v>
      </c>
      <c r="CG358" s="12" t="b">
        <f t="shared" si="159"/>
        <v>1</v>
      </c>
      <c r="CH358" s="12" t="s">
        <v>63</v>
      </c>
      <c r="CI358" s="12" t="s">
        <v>63</v>
      </c>
      <c r="CJ358" s="12" t="s">
        <v>63</v>
      </c>
      <c r="CK358" s="12" t="b">
        <f t="shared" si="160"/>
        <v>1</v>
      </c>
      <c r="CL358" s="25"/>
      <c r="CM358" s="11" t="s">
        <v>135</v>
      </c>
      <c r="CN358" s="11" t="s">
        <v>8917</v>
      </c>
      <c r="CO358" s="11" t="b">
        <f t="shared" si="161"/>
        <v>0</v>
      </c>
      <c r="CP358" s="11" t="s">
        <v>6296</v>
      </c>
      <c r="CQ358" s="12" t="s">
        <v>6297</v>
      </c>
      <c r="CR358" s="12" t="b">
        <f t="shared" si="162"/>
        <v>0</v>
      </c>
      <c r="CS358" s="11" t="b">
        <v>1</v>
      </c>
      <c r="CT358" s="11" t="s">
        <v>280</v>
      </c>
      <c r="CU358" s="11" t="b">
        <f t="shared" si="163"/>
        <v>1</v>
      </c>
      <c r="CV358" s="12" t="s">
        <v>63</v>
      </c>
      <c r="CW358" s="12" t="s">
        <v>63</v>
      </c>
      <c r="CX358" s="12" t="b">
        <f t="shared" si="164"/>
        <v>1</v>
      </c>
      <c r="CY358" s="25"/>
      <c r="CZ358" s="11" t="s">
        <v>211</v>
      </c>
      <c r="DA358" s="11" t="s">
        <v>211</v>
      </c>
      <c r="DB358" s="11" t="b">
        <f t="shared" si="165"/>
        <v>1</v>
      </c>
      <c r="DC358" s="11" t="s">
        <v>212</v>
      </c>
      <c r="DD358" s="12" t="s">
        <v>213</v>
      </c>
      <c r="DE358" s="12" t="s">
        <v>213</v>
      </c>
      <c r="DF358" s="13" t="b">
        <f t="shared" si="166"/>
        <v>1</v>
      </c>
      <c r="DG358" s="12" t="s">
        <v>213</v>
      </c>
      <c r="DH358" s="12" t="s">
        <v>213</v>
      </c>
      <c r="DI358" s="12" t="b">
        <f t="shared" si="167"/>
        <v>1</v>
      </c>
      <c r="DJ358" s="12" t="s">
        <v>213</v>
      </c>
      <c r="DK358" s="12" t="s">
        <v>213</v>
      </c>
      <c r="DL358" s="12" t="s">
        <v>213</v>
      </c>
      <c r="DM358" s="12" t="s">
        <v>213</v>
      </c>
      <c r="DN358" s="12" t="s">
        <v>213</v>
      </c>
      <c r="DO358" s="12" t="s">
        <v>213</v>
      </c>
      <c r="DP358" s="12" t="s">
        <v>213</v>
      </c>
      <c r="DQ358" s="12" t="s">
        <v>213</v>
      </c>
      <c r="DR358" s="12" t="s">
        <v>73</v>
      </c>
      <c r="DS358" s="12" t="s">
        <v>213</v>
      </c>
      <c r="DT358" s="12" t="s">
        <v>213</v>
      </c>
      <c r="DU358" s="25"/>
      <c r="DV358" s="11" t="s">
        <v>6298</v>
      </c>
      <c r="DW358" s="23" t="s">
        <v>10670</v>
      </c>
      <c r="DX358" s="13" t="s">
        <v>10671</v>
      </c>
      <c r="DY358" s="12" t="s">
        <v>9037</v>
      </c>
      <c r="DZ358" s="12" t="s">
        <v>9038</v>
      </c>
      <c r="EA358" s="14">
        <v>44521</v>
      </c>
      <c r="EB358" s="14" t="s">
        <v>63</v>
      </c>
      <c r="EC358" s="14">
        <v>45346</v>
      </c>
      <c r="ED358" s="14">
        <v>45346</v>
      </c>
      <c r="EE358" s="136" t="b">
        <f>Table4[[#This Row],[Laatst gewijzigd op]]=Table4[[#This Row],[LastModifiedOn21]]</f>
        <v>1</v>
      </c>
      <c r="EF358" s="97"/>
    </row>
    <row r="359" spans="1:136" s="15" customFormat="1" ht="12.75" customHeight="1">
      <c r="A359" s="96">
        <v>357</v>
      </c>
      <c r="B359" s="44" t="s">
        <v>6309</v>
      </c>
      <c r="C359" s="44" t="s">
        <v>6310</v>
      </c>
      <c r="D359" s="44" t="b">
        <f t="shared" si="140"/>
        <v>0</v>
      </c>
      <c r="E359" s="44" t="s">
        <v>6311</v>
      </c>
      <c r="F359" s="44" t="s">
        <v>6312</v>
      </c>
      <c r="G359" s="44" t="s">
        <v>6312</v>
      </c>
      <c r="H359" s="44" t="b">
        <f t="shared" si="141"/>
        <v>1</v>
      </c>
      <c r="I359" s="11" t="s">
        <v>6313</v>
      </c>
      <c r="J359" s="12">
        <v>2860</v>
      </c>
      <c r="K359" s="12">
        <v>2397</v>
      </c>
      <c r="L359" s="13" t="s">
        <v>6314</v>
      </c>
      <c r="M359" s="11" t="s">
        <v>4002</v>
      </c>
      <c r="N359" s="11" t="s">
        <v>4002</v>
      </c>
      <c r="O359" s="11" t="s">
        <v>4002</v>
      </c>
      <c r="P359" s="25"/>
      <c r="Q359" s="11" t="s">
        <v>6315</v>
      </c>
      <c r="R359" s="11" t="s">
        <v>6315</v>
      </c>
      <c r="S359" s="11" t="b">
        <f t="shared" si="142"/>
        <v>1</v>
      </c>
      <c r="T359" s="16" t="s">
        <v>6316</v>
      </c>
      <c r="U359" s="11" t="s">
        <v>6317</v>
      </c>
      <c r="V359" s="11" t="s">
        <v>6317</v>
      </c>
      <c r="W359" s="11" t="b">
        <f t="shared" si="143"/>
        <v>1</v>
      </c>
      <c r="X359" s="16" t="s">
        <v>10672</v>
      </c>
      <c r="Y359" s="11" t="s">
        <v>6318</v>
      </c>
      <c r="Z359" s="11" t="b">
        <f t="shared" si="144"/>
        <v>0</v>
      </c>
      <c r="AA359" s="16" t="s">
        <v>6319</v>
      </c>
      <c r="AB359" s="16" t="s">
        <v>6319</v>
      </c>
      <c r="AC359" s="11" t="s">
        <v>6319</v>
      </c>
      <c r="AD359" s="11" t="b">
        <f t="shared" si="145"/>
        <v>1</v>
      </c>
      <c r="AE359" s="16" t="s">
        <v>6320</v>
      </c>
      <c r="AF359" s="11" t="s">
        <v>6320</v>
      </c>
      <c r="AG359" s="11" t="b">
        <f t="shared" si="146"/>
        <v>1</v>
      </c>
      <c r="AH359" s="16" t="s">
        <v>6321</v>
      </c>
      <c r="AI359" s="11" t="s">
        <v>6322</v>
      </c>
      <c r="AJ359" s="11" t="s">
        <v>6322</v>
      </c>
      <c r="AK359" s="11" t="b">
        <f t="shared" si="147"/>
        <v>1</v>
      </c>
      <c r="AL359" s="19" t="s">
        <v>63</v>
      </c>
      <c r="AM359" s="11" t="s">
        <v>63</v>
      </c>
      <c r="AN359" s="11" t="b">
        <f t="shared" si="148"/>
        <v>1</v>
      </c>
      <c r="AO359" s="19" t="s">
        <v>63</v>
      </c>
      <c r="AP359" s="19" t="s">
        <v>63</v>
      </c>
      <c r="AQ359" s="11" t="s">
        <v>63</v>
      </c>
      <c r="AR359" s="11" t="b">
        <f t="shared" si="149"/>
        <v>1</v>
      </c>
      <c r="AS359" s="11" t="s">
        <v>61</v>
      </c>
      <c r="AT359" s="11"/>
      <c r="AU359" s="11"/>
      <c r="AV359" s="11"/>
      <c r="AW359" s="12"/>
      <c r="AX359" s="12" t="s">
        <v>61</v>
      </c>
      <c r="AY359" s="12" t="s">
        <v>63</v>
      </c>
      <c r="AZ359" s="12" t="s">
        <v>63</v>
      </c>
      <c r="BA359" s="12" t="b">
        <f t="shared" si="150"/>
        <v>1</v>
      </c>
      <c r="BB359" s="12" t="s">
        <v>63</v>
      </c>
      <c r="BC359" s="12" t="s">
        <v>63</v>
      </c>
      <c r="BD359" s="12" t="s">
        <v>63</v>
      </c>
      <c r="BE359" s="12" t="b">
        <f t="shared" si="151"/>
        <v>1</v>
      </c>
      <c r="BF359" s="13" t="s">
        <v>6323</v>
      </c>
      <c r="BG359" s="13" t="s">
        <v>6324</v>
      </c>
      <c r="BH359" s="11" t="s">
        <v>254</v>
      </c>
      <c r="BI359" s="11" t="s">
        <v>254</v>
      </c>
      <c r="BJ359" s="11" t="b">
        <f t="shared" si="152"/>
        <v>1</v>
      </c>
      <c r="BK359" s="12" t="s">
        <v>63</v>
      </c>
      <c r="BL359" s="11" t="s">
        <v>63</v>
      </c>
      <c r="BM359" s="11" t="b">
        <f t="shared" si="153"/>
        <v>1</v>
      </c>
      <c r="BN359" s="19" t="s">
        <v>63</v>
      </c>
      <c r="BO359" s="12" t="s">
        <v>63</v>
      </c>
      <c r="BP359" s="11" t="s">
        <v>63</v>
      </c>
      <c r="BQ359" s="11" t="b">
        <f t="shared" si="154"/>
        <v>1</v>
      </c>
      <c r="BR359" s="11" t="s">
        <v>254</v>
      </c>
      <c r="BS359" s="11" t="s">
        <v>254</v>
      </c>
      <c r="BT359" s="11" t="b">
        <f t="shared" si="155"/>
        <v>1</v>
      </c>
      <c r="BU359" s="12" t="s">
        <v>63</v>
      </c>
      <c r="BV359" s="12" t="s">
        <v>63</v>
      </c>
      <c r="BW359" s="12" t="b">
        <f t="shared" si="156"/>
        <v>1</v>
      </c>
      <c r="BX359" s="12" t="s">
        <v>63</v>
      </c>
      <c r="BY359" s="12" t="s">
        <v>63</v>
      </c>
      <c r="BZ359" s="12" t="s">
        <v>63</v>
      </c>
      <c r="CA359" s="12" t="b">
        <f t="shared" si="157"/>
        <v>1</v>
      </c>
      <c r="CB359" s="11" t="s">
        <v>254</v>
      </c>
      <c r="CC359" s="11" t="s">
        <v>254</v>
      </c>
      <c r="CD359" s="11" t="b">
        <f t="shared" si="158"/>
        <v>1</v>
      </c>
      <c r="CE359" s="12" t="s">
        <v>63</v>
      </c>
      <c r="CF359" s="12" t="s">
        <v>63</v>
      </c>
      <c r="CG359" s="12" t="b">
        <f t="shared" si="159"/>
        <v>1</v>
      </c>
      <c r="CH359" s="12" t="s">
        <v>63</v>
      </c>
      <c r="CI359" s="12" t="s">
        <v>63</v>
      </c>
      <c r="CJ359" s="12" t="s">
        <v>63</v>
      </c>
      <c r="CK359" s="12" t="b">
        <f t="shared" si="160"/>
        <v>1</v>
      </c>
      <c r="CL359" s="25"/>
      <c r="CM359" s="11" t="s">
        <v>135</v>
      </c>
      <c r="CN359" s="11" t="s">
        <v>67</v>
      </c>
      <c r="CO359" s="11" t="b">
        <f t="shared" si="161"/>
        <v>0</v>
      </c>
      <c r="CP359" s="11" t="s">
        <v>6325</v>
      </c>
      <c r="CQ359" s="12" t="s">
        <v>6325</v>
      </c>
      <c r="CR359" s="12" t="b">
        <f t="shared" si="162"/>
        <v>1</v>
      </c>
      <c r="CS359" s="16" t="s">
        <v>63</v>
      </c>
      <c r="CT359" s="11" t="s">
        <v>280</v>
      </c>
      <c r="CU359" s="11" t="b">
        <f t="shared" si="163"/>
        <v>0</v>
      </c>
      <c r="CV359" s="12" t="s">
        <v>281</v>
      </c>
      <c r="CW359" s="12" t="s">
        <v>281</v>
      </c>
      <c r="CX359" s="12" t="b">
        <f t="shared" si="164"/>
        <v>1</v>
      </c>
      <c r="CY359" s="25"/>
      <c r="CZ359" s="11" t="s">
        <v>211</v>
      </c>
      <c r="DA359" s="11" t="s">
        <v>211</v>
      </c>
      <c r="DB359" s="11" t="b">
        <f t="shared" si="165"/>
        <v>1</v>
      </c>
      <c r="DC359" s="11" t="s">
        <v>212</v>
      </c>
      <c r="DD359" s="12" t="s">
        <v>213</v>
      </c>
      <c r="DE359" s="12" t="s">
        <v>213</v>
      </c>
      <c r="DF359" s="13" t="b">
        <f t="shared" si="166"/>
        <v>1</v>
      </c>
      <c r="DG359" s="12" t="s">
        <v>213</v>
      </c>
      <c r="DH359" s="12" t="s">
        <v>213</v>
      </c>
      <c r="DI359" s="12" t="b">
        <f t="shared" si="167"/>
        <v>1</v>
      </c>
      <c r="DJ359" s="12" t="s">
        <v>213</v>
      </c>
      <c r="DK359" s="12" t="s">
        <v>213</v>
      </c>
      <c r="DL359" s="12" t="s">
        <v>213</v>
      </c>
      <c r="DM359" s="12" t="s">
        <v>213</v>
      </c>
      <c r="DN359" s="12" t="s">
        <v>213</v>
      </c>
      <c r="DO359" s="12" t="s">
        <v>213</v>
      </c>
      <c r="DP359" s="12" t="s">
        <v>213</v>
      </c>
      <c r="DQ359" s="12" t="s">
        <v>213</v>
      </c>
      <c r="DR359" s="12" t="s">
        <v>73</v>
      </c>
      <c r="DS359" s="12" t="s">
        <v>213</v>
      </c>
      <c r="DT359" s="12" t="s">
        <v>213</v>
      </c>
      <c r="DU359" s="25"/>
      <c r="DV359" s="11" t="s">
        <v>6326</v>
      </c>
      <c r="DW359" s="23" t="s">
        <v>806</v>
      </c>
      <c r="DX359" s="13" t="s">
        <v>9209</v>
      </c>
      <c r="DY359" s="18" t="s">
        <v>806</v>
      </c>
      <c r="DZ359" s="18" t="s">
        <v>806</v>
      </c>
      <c r="EA359" s="22" t="s">
        <v>806</v>
      </c>
      <c r="EB359" s="14" t="s">
        <v>63</v>
      </c>
      <c r="EC359" s="14">
        <v>45346</v>
      </c>
      <c r="ED359" s="14">
        <v>45346</v>
      </c>
      <c r="EE359" s="136" t="b">
        <f>Table4[[#This Row],[Laatst gewijzigd op]]=Table4[[#This Row],[LastModifiedOn21]]</f>
        <v>1</v>
      </c>
      <c r="EF359" s="97"/>
    </row>
    <row r="360" spans="1:136" s="52" customFormat="1" ht="12.75" customHeight="1">
      <c r="A360" s="96">
        <v>358</v>
      </c>
      <c r="B360" s="44" t="s">
        <v>6328</v>
      </c>
      <c r="C360" s="44" t="s">
        <v>6328</v>
      </c>
      <c r="D360" s="44" t="b">
        <f t="shared" si="140"/>
        <v>1</v>
      </c>
      <c r="E360" s="44" t="s">
        <v>6329</v>
      </c>
      <c r="F360" s="44" t="s">
        <v>6330</v>
      </c>
      <c r="G360" s="44" t="s">
        <v>6331</v>
      </c>
      <c r="H360" s="44" t="b">
        <f t="shared" si="141"/>
        <v>0</v>
      </c>
      <c r="I360" s="11" t="s">
        <v>6332</v>
      </c>
      <c r="J360" s="12">
        <v>5891</v>
      </c>
      <c r="K360" s="12">
        <v>4444</v>
      </c>
      <c r="L360" s="13" t="s">
        <v>6333</v>
      </c>
      <c r="M360" s="13" t="s">
        <v>8868</v>
      </c>
      <c r="N360" s="13" t="s">
        <v>8869</v>
      </c>
      <c r="O360" s="13" t="s">
        <v>3642</v>
      </c>
      <c r="P360" s="25"/>
      <c r="Q360" s="11" t="s">
        <v>6334</v>
      </c>
      <c r="R360" s="11" t="s">
        <v>6334</v>
      </c>
      <c r="S360" s="11" t="b">
        <f t="shared" si="142"/>
        <v>1</v>
      </c>
      <c r="T360" s="16" t="s">
        <v>6335</v>
      </c>
      <c r="U360" s="11" t="s">
        <v>6336</v>
      </c>
      <c r="V360" s="11" t="s">
        <v>6336</v>
      </c>
      <c r="W360" s="11" t="b">
        <f t="shared" si="143"/>
        <v>1</v>
      </c>
      <c r="X360" s="16" t="s">
        <v>6337</v>
      </c>
      <c r="Y360" s="11" t="s">
        <v>6337</v>
      </c>
      <c r="Z360" s="11" t="b">
        <f t="shared" si="144"/>
        <v>1</v>
      </c>
      <c r="AA360" s="16" t="s">
        <v>6338</v>
      </c>
      <c r="AB360" s="16" t="s">
        <v>6339</v>
      </c>
      <c r="AC360" s="11" t="s">
        <v>6339</v>
      </c>
      <c r="AD360" s="11" t="b">
        <f t="shared" si="145"/>
        <v>1</v>
      </c>
      <c r="AE360" s="16" t="s">
        <v>6340</v>
      </c>
      <c r="AF360" s="11" t="s">
        <v>6340</v>
      </c>
      <c r="AG360" s="11" t="b">
        <f t="shared" si="146"/>
        <v>1</v>
      </c>
      <c r="AH360" s="16" t="s">
        <v>6341</v>
      </c>
      <c r="AI360" s="11" t="s">
        <v>6342</v>
      </c>
      <c r="AJ360" s="11" t="s">
        <v>6342</v>
      </c>
      <c r="AK360" s="11" t="b">
        <f t="shared" si="147"/>
        <v>1</v>
      </c>
      <c r="AL360" s="19" t="s">
        <v>63</v>
      </c>
      <c r="AM360" s="11" t="s">
        <v>63</v>
      </c>
      <c r="AN360" s="11" t="b">
        <f t="shared" si="148"/>
        <v>1</v>
      </c>
      <c r="AO360" s="19" t="s">
        <v>63</v>
      </c>
      <c r="AP360" s="19" t="s">
        <v>63</v>
      </c>
      <c r="AQ360" s="11" t="s">
        <v>63</v>
      </c>
      <c r="AR360" s="11" t="b">
        <f t="shared" si="149"/>
        <v>1</v>
      </c>
      <c r="AS360" s="11" t="s">
        <v>61</v>
      </c>
      <c r="AT360" s="11"/>
      <c r="AU360" s="11"/>
      <c r="AV360" s="11"/>
      <c r="AW360" s="12"/>
      <c r="AX360" s="12" t="s">
        <v>61</v>
      </c>
      <c r="AY360" s="12" t="s">
        <v>63</v>
      </c>
      <c r="AZ360" s="12" t="s">
        <v>63</v>
      </c>
      <c r="BA360" s="12" t="b">
        <f t="shared" si="150"/>
        <v>1</v>
      </c>
      <c r="BB360" s="12" t="s">
        <v>63</v>
      </c>
      <c r="BC360" s="12" t="s">
        <v>63</v>
      </c>
      <c r="BD360" s="12" t="s">
        <v>63</v>
      </c>
      <c r="BE360" s="12" t="b">
        <f t="shared" si="151"/>
        <v>1</v>
      </c>
      <c r="BF360" s="13" t="s">
        <v>6343</v>
      </c>
      <c r="BG360" s="13" t="s">
        <v>63</v>
      </c>
      <c r="BH360" s="11" t="s">
        <v>254</v>
      </c>
      <c r="BI360" s="11" t="s">
        <v>254</v>
      </c>
      <c r="BJ360" s="11" t="b">
        <f t="shared" si="152"/>
        <v>1</v>
      </c>
      <c r="BK360" s="12" t="s">
        <v>63</v>
      </c>
      <c r="BL360" s="11" t="s">
        <v>63</v>
      </c>
      <c r="BM360" s="11" t="b">
        <f t="shared" si="153"/>
        <v>1</v>
      </c>
      <c r="BN360" s="19" t="s">
        <v>63</v>
      </c>
      <c r="BO360" s="12" t="s">
        <v>63</v>
      </c>
      <c r="BP360" s="11" t="s">
        <v>63</v>
      </c>
      <c r="BQ360" s="11" t="b">
        <f t="shared" si="154"/>
        <v>1</v>
      </c>
      <c r="BR360" s="11" t="s">
        <v>254</v>
      </c>
      <c r="BS360" s="11" t="s">
        <v>254</v>
      </c>
      <c r="BT360" s="11" t="b">
        <f t="shared" si="155"/>
        <v>1</v>
      </c>
      <c r="BU360" s="12" t="s">
        <v>63</v>
      </c>
      <c r="BV360" s="12" t="s">
        <v>63</v>
      </c>
      <c r="BW360" s="12" t="b">
        <f t="shared" si="156"/>
        <v>1</v>
      </c>
      <c r="BX360" s="12" t="s">
        <v>63</v>
      </c>
      <c r="BY360" s="12" t="s">
        <v>63</v>
      </c>
      <c r="BZ360" s="12" t="s">
        <v>63</v>
      </c>
      <c r="CA360" s="12" t="b">
        <f t="shared" si="157"/>
        <v>1</v>
      </c>
      <c r="CB360" s="11" t="s">
        <v>254</v>
      </c>
      <c r="CC360" s="11" t="s">
        <v>254</v>
      </c>
      <c r="CD360" s="11" t="b">
        <f t="shared" si="158"/>
        <v>1</v>
      </c>
      <c r="CE360" s="12" t="s">
        <v>63</v>
      </c>
      <c r="CF360" s="12" t="s">
        <v>63</v>
      </c>
      <c r="CG360" s="12" t="b">
        <f t="shared" si="159"/>
        <v>1</v>
      </c>
      <c r="CH360" s="12" t="s">
        <v>63</v>
      </c>
      <c r="CI360" s="12" t="s">
        <v>63</v>
      </c>
      <c r="CJ360" s="12" t="s">
        <v>63</v>
      </c>
      <c r="CK360" s="12" t="b">
        <f t="shared" si="160"/>
        <v>1</v>
      </c>
      <c r="CL360" s="25"/>
      <c r="CM360" s="11" t="s">
        <v>67</v>
      </c>
      <c r="CN360" s="11" t="s">
        <v>6344</v>
      </c>
      <c r="CO360" s="11" t="b">
        <f t="shared" si="161"/>
        <v>0</v>
      </c>
      <c r="CP360" s="12" t="s">
        <v>63</v>
      </c>
      <c r="CQ360" s="12" t="s">
        <v>63</v>
      </c>
      <c r="CR360" s="12" t="b">
        <f t="shared" si="162"/>
        <v>1</v>
      </c>
      <c r="CS360" s="11" t="b">
        <v>0</v>
      </c>
      <c r="CT360" s="11" t="s">
        <v>280</v>
      </c>
      <c r="CU360" s="11" t="b">
        <f t="shared" si="163"/>
        <v>0</v>
      </c>
      <c r="CV360" s="12">
        <v>5000</v>
      </c>
      <c r="CW360" s="12" t="s">
        <v>63</v>
      </c>
      <c r="CX360" s="12" t="b">
        <f t="shared" si="164"/>
        <v>0</v>
      </c>
      <c r="CY360" s="25"/>
      <c r="CZ360" s="11" t="s">
        <v>211</v>
      </c>
      <c r="DA360" s="11" t="s">
        <v>211</v>
      </c>
      <c r="DB360" s="11" t="b">
        <f t="shared" si="165"/>
        <v>1</v>
      </c>
      <c r="DC360" s="11" t="s">
        <v>212</v>
      </c>
      <c r="DD360" s="12" t="s">
        <v>73</v>
      </c>
      <c r="DE360" s="12" t="s">
        <v>213</v>
      </c>
      <c r="DF360" s="13" t="b">
        <f t="shared" si="166"/>
        <v>0</v>
      </c>
      <c r="DG360" s="12" t="s">
        <v>73</v>
      </c>
      <c r="DH360" s="12" t="s">
        <v>213</v>
      </c>
      <c r="DI360" s="12" t="b">
        <f t="shared" si="167"/>
        <v>0</v>
      </c>
      <c r="DJ360" s="12" t="s">
        <v>73</v>
      </c>
      <c r="DK360" s="12" t="s">
        <v>73</v>
      </c>
      <c r="DL360" s="12" t="s">
        <v>73</v>
      </c>
      <c r="DM360" s="12" t="s">
        <v>73</v>
      </c>
      <c r="DN360" s="12" t="s">
        <v>73</v>
      </c>
      <c r="DO360" s="12" t="s">
        <v>73</v>
      </c>
      <c r="DP360" s="12" t="s">
        <v>73</v>
      </c>
      <c r="DQ360" s="12" t="s">
        <v>73</v>
      </c>
      <c r="DR360" s="12" t="s">
        <v>73</v>
      </c>
      <c r="DS360" s="12" t="s">
        <v>213</v>
      </c>
      <c r="DT360" s="12" t="s">
        <v>73</v>
      </c>
      <c r="DU360" s="25"/>
      <c r="DV360" s="11" t="s">
        <v>6345</v>
      </c>
      <c r="DW360" s="23" t="s">
        <v>9076</v>
      </c>
      <c r="DX360" s="13" t="s">
        <v>10673</v>
      </c>
      <c r="DY360" s="12" t="s">
        <v>9037</v>
      </c>
      <c r="DZ360" s="12" t="s">
        <v>9038</v>
      </c>
      <c r="EA360" s="14">
        <v>44521</v>
      </c>
      <c r="EB360" s="14" t="s">
        <v>63</v>
      </c>
      <c r="EC360" s="14">
        <v>45346</v>
      </c>
      <c r="ED360" s="14">
        <v>45346</v>
      </c>
      <c r="EE360" s="136" t="b">
        <f>Table4[[#This Row],[Laatst gewijzigd op]]=Table4[[#This Row],[LastModifiedOn21]]</f>
        <v>1</v>
      </c>
      <c r="EF360" s="97"/>
    </row>
    <row r="361" spans="1:136" s="52" customFormat="1" ht="12.75" customHeight="1">
      <c r="A361" s="96">
        <v>359</v>
      </c>
      <c r="B361" s="44" t="s">
        <v>6347</v>
      </c>
      <c r="C361" s="44" t="s">
        <v>6347</v>
      </c>
      <c r="D361" s="44" t="b">
        <f t="shared" si="140"/>
        <v>1</v>
      </c>
      <c r="E361" s="44" t="s">
        <v>6348</v>
      </c>
      <c r="F361" s="44" t="s">
        <v>6349</v>
      </c>
      <c r="G361" s="44" t="s">
        <v>6350</v>
      </c>
      <c r="H361" s="44" t="b">
        <f t="shared" si="141"/>
        <v>1</v>
      </c>
      <c r="I361" s="11" t="s">
        <v>6351</v>
      </c>
      <c r="J361" s="12">
        <v>5892</v>
      </c>
      <c r="K361" s="12">
        <v>4444</v>
      </c>
      <c r="L361" s="13" t="s">
        <v>6352</v>
      </c>
      <c r="M361" s="13" t="s">
        <v>8868</v>
      </c>
      <c r="N361" s="13" t="s">
        <v>8869</v>
      </c>
      <c r="O361" s="13" t="s">
        <v>3642</v>
      </c>
      <c r="P361" s="25"/>
      <c r="Q361" s="11" t="s">
        <v>545</v>
      </c>
      <c r="R361" s="11" t="s">
        <v>545</v>
      </c>
      <c r="S361" s="11" t="b">
        <f t="shared" si="142"/>
        <v>1</v>
      </c>
      <c r="T361" s="16" t="s">
        <v>769</v>
      </c>
      <c r="U361" s="11" t="s">
        <v>547</v>
      </c>
      <c r="V361" s="11" t="s">
        <v>547</v>
      </c>
      <c r="W361" s="11" t="b">
        <f t="shared" si="143"/>
        <v>1</v>
      </c>
      <c r="X361" s="11" t="s">
        <v>9139</v>
      </c>
      <c r="Y361" s="11" t="s">
        <v>548</v>
      </c>
      <c r="Z361" s="11" t="b">
        <f t="shared" si="144"/>
        <v>0</v>
      </c>
      <c r="AA361" s="11" t="s">
        <v>549</v>
      </c>
      <c r="AB361" s="11" t="s">
        <v>5696</v>
      </c>
      <c r="AC361" s="11" t="s">
        <v>548</v>
      </c>
      <c r="AD361" s="11" t="b">
        <f t="shared" si="145"/>
        <v>0</v>
      </c>
      <c r="AE361" s="16" t="s">
        <v>2411</v>
      </c>
      <c r="AF361" s="11" t="s">
        <v>2411</v>
      </c>
      <c r="AG361" s="11" t="b">
        <f t="shared" si="146"/>
        <v>1</v>
      </c>
      <c r="AH361" s="16" t="s">
        <v>10609</v>
      </c>
      <c r="AI361" s="11" t="s">
        <v>9141</v>
      </c>
      <c r="AJ361" s="11" t="s">
        <v>9141</v>
      </c>
      <c r="AK361" s="11" t="b">
        <f t="shared" si="147"/>
        <v>1</v>
      </c>
      <c r="AL361" s="19" t="s">
        <v>63</v>
      </c>
      <c r="AM361" s="11" t="s">
        <v>63</v>
      </c>
      <c r="AN361" s="11" t="b">
        <f t="shared" si="148"/>
        <v>1</v>
      </c>
      <c r="AO361" s="19" t="s">
        <v>63</v>
      </c>
      <c r="AP361" s="19" t="s">
        <v>63</v>
      </c>
      <c r="AQ361" s="11" t="s">
        <v>63</v>
      </c>
      <c r="AR361" s="11" t="b">
        <f t="shared" si="149"/>
        <v>1</v>
      </c>
      <c r="AS361" s="11" t="s">
        <v>61</v>
      </c>
      <c r="AT361" s="11"/>
      <c r="AU361" s="11"/>
      <c r="AV361" s="11"/>
      <c r="AW361" s="12"/>
      <c r="AX361" s="12" t="s">
        <v>61</v>
      </c>
      <c r="AY361" s="12" t="s">
        <v>63</v>
      </c>
      <c r="AZ361" s="12" t="s">
        <v>63</v>
      </c>
      <c r="BA361" s="12" t="b">
        <f t="shared" si="150"/>
        <v>1</v>
      </c>
      <c r="BB361" s="12" t="s">
        <v>63</v>
      </c>
      <c r="BC361" s="12" t="s">
        <v>63</v>
      </c>
      <c r="BD361" s="12" t="s">
        <v>63</v>
      </c>
      <c r="BE361" s="12" t="b">
        <f t="shared" si="151"/>
        <v>1</v>
      </c>
      <c r="BF361" s="13" t="s">
        <v>6353</v>
      </c>
      <c r="BG361" s="13" t="s">
        <v>63</v>
      </c>
      <c r="BH361" s="11" t="s">
        <v>203</v>
      </c>
      <c r="BI361" s="11" t="s">
        <v>203</v>
      </c>
      <c r="BJ361" s="11" t="b">
        <f t="shared" si="152"/>
        <v>1</v>
      </c>
      <c r="BK361" s="11" t="s">
        <v>6354</v>
      </c>
      <c r="BL361" s="11" t="s">
        <v>6355</v>
      </c>
      <c r="BM361" s="11" t="b">
        <f t="shared" si="153"/>
        <v>0</v>
      </c>
      <c r="BN361" s="13" t="s">
        <v>6356</v>
      </c>
      <c r="BO361" s="13" t="s">
        <v>6357</v>
      </c>
      <c r="BP361" s="11" t="s">
        <v>6358</v>
      </c>
      <c r="BQ361" s="11" t="b">
        <f t="shared" si="154"/>
        <v>0</v>
      </c>
      <c r="BR361" s="11" t="s">
        <v>203</v>
      </c>
      <c r="BS361" s="11" t="s">
        <v>203</v>
      </c>
      <c r="BT361" s="11" t="b">
        <f t="shared" si="155"/>
        <v>1</v>
      </c>
      <c r="BU361" s="11" t="s">
        <v>6354</v>
      </c>
      <c r="BV361" s="12" t="s">
        <v>6359</v>
      </c>
      <c r="BW361" s="12" t="b">
        <f t="shared" si="156"/>
        <v>0</v>
      </c>
      <c r="BX361" s="13" t="s">
        <v>6356</v>
      </c>
      <c r="BY361" s="13" t="s">
        <v>6357</v>
      </c>
      <c r="BZ361" s="12" t="s">
        <v>6360</v>
      </c>
      <c r="CA361" s="12" t="b">
        <f t="shared" si="157"/>
        <v>0</v>
      </c>
      <c r="CB361" s="11" t="s">
        <v>203</v>
      </c>
      <c r="CC361" s="11" t="s">
        <v>203</v>
      </c>
      <c r="CD361" s="11" t="b">
        <f t="shared" si="158"/>
        <v>1</v>
      </c>
      <c r="CE361" s="11" t="s">
        <v>6354</v>
      </c>
      <c r="CF361" s="12" t="s">
        <v>6361</v>
      </c>
      <c r="CG361" s="12" t="b">
        <f t="shared" si="159"/>
        <v>0</v>
      </c>
      <c r="CH361" s="13" t="s">
        <v>6356</v>
      </c>
      <c r="CI361" s="13" t="s">
        <v>6357</v>
      </c>
      <c r="CJ361" s="12" t="s">
        <v>6362</v>
      </c>
      <c r="CK361" s="12" t="b">
        <f t="shared" si="160"/>
        <v>0</v>
      </c>
      <c r="CL361" s="25"/>
      <c r="CM361" s="11" t="s">
        <v>135</v>
      </c>
      <c r="CN361" s="11" t="s">
        <v>8917</v>
      </c>
      <c r="CO361" s="11" t="b">
        <f t="shared" si="161"/>
        <v>0</v>
      </c>
      <c r="CP361" s="11" t="s">
        <v>554</v>
      </c>
      <c r="CQ361" s="12" t="s">
        <v>555</v>
      </c>
      <c r="CR361" s="12" t="b">
        <f t="shared" si="162"/>
        <v>0</v>
      </c>
      <c r="CS361" s="11" t="b">
        <v>0</v>
      </c>
      <c r="CT361" s="11" t="s">
        <v>114</v>
      </c>
      <c r="CU361" s="11" t="b">
        <f t="shared" si="163"/>
        <v>1</v>
      </c>
      <c r="CV361" s="12"/>
      <c r="CW361" s="12" t="s">
        <v>63</v>
      </c>
      <c r="CX361" s="12" t="b">
        <f t="shared" si="164"/>
        <v>0</v>
      </c>
      <c r="CY361" s="25"/>
      <c r="CZ361" s="11" t="s">
        <v>211</v>
      </c>
      <c r="DA361" s="11" t="s">
        <v>211</v>
      </c>
      <c r="DB361" s="11" t="b">
        <f t="shared" si="165"/>
        <v>1</v>
      </c>
      <c r="DC361" s="11" t="s">
        <v>212</v>
      </c>
      <c r="DD361" s="12" t="s">
        <v>73</v>
      </c>
      <c r="DE361" s="12" t="s">
        <v>73</v>
      </c>
      <c r="DF361" s="13" t="b">
        <f t="shared" si="166"/>
        <v>1</v>
      </c>
      <c r="DG361" s="12" t="s">
        <v>73</v>
      </c>
      <c r="DH361" s="12" t="s">
        <v>73</v>
      </c>
      <c r="DI361" s="12" t="b">
        <f t="shared" si="167"/>
        <v>1</v>
      </c>
      <c r="DJ361" s="12" t="s">
        <v>73</v>
      </c>
      <c r="DK361" s="12" t="s">
        <v>73</v>
      </c>
      <c r="DL361" s="12" t="s">
        <v>73</v>
      </c>
      <c r="DM361" s="12" t="s">
        <v>73</v>
      </c>
      <c r="DN361" s="12" t="s">
        <v>73</v>
      </c>
      <c r="DO361" s="12" t="s">
        <v>73</v>
      </c>
      <c r="DP361" s="12" t="s">
        <v>73</v>
      </c>
      <c r="DQ361" s="12" t="s">
        <v>73</v>
      </c>
      <c r="DR361" s="12" t="s">
        <v>73</v>
      </c>
      <c r="DS361" s="12" t="s">
        <v>213</v>
      </c>
      <c r="DT361" s="12" t="s">
        <v>73</v>
      </c>
      <c r="DU361" s="25"/>
      <c r="DV361" s="11" t="s">
        <v>6363</v>
      </c>
      <c r="DW361" s="23" t="s">
        <v>9147</v>
      </c>
      <c r="DX361" s="13" t="s">
        <v>10674</v>
      </c>
      <c r="DY361" s="12" t="s">
        <v>9037</v>
      </c>
      <c r="DZ361" s="12" t="s">
        <v>9038</v>
      </c>
      <c r="EA361" s="14">
        <v>44521</v>
      </c>
      <c r="EB361" s="14" t="s">
        <v>63</v>
      </c>
      <c r="EC361" s="14">
        <v>45346</v>
      </c>
      <c r="ED361" s="14">
        <v>45346</v>
      </c>
      <c r="EE361" s="136" t="b">
        <f>Table4[[#This Row],[Laatst gewijzigd op]]=Table4[[#This Row],[LastModifiedOn21]]</f>
        <v>1</v>
      </c>
      <c r="EF361" s="97"/>
    </row>
    <row r="362" spans="1:136" s="15" customFormat="1" ht="12.75" customHeight="1">
      <c r="A362" s="96">
        <v>360</v>
      </c>
      <c r="B362" s="44" t="s">
        <v>6365</v>
      </c>
      <c r="C362" s="44" t="s">
        <v>6365</v>
      </c>
      <c r="D362" s="44" t="b">
        <f t="shared" si="140"/>
        <v>1</v>
      </c>
      <c r="E362" s="44" t="s">
        <v>6366</v>
      </c>
      <c r="F362" s="44" t="s">
        <v>6367</v>
      </c>
      <c r="G362" s="44" t="s">
        <v>6367</v>
      </c>
      <c r="H362" s="44" t="b">
        <f t="shared" si="141"/>
        <v>1</v>
      </c>
      <c r="I362" s="11" t="s">
        <v>6368</v>
      </c>
      <c r="J362" s="12">
        <v>6584</v>
      </c>
      <c r="K362" s="12">
        <v>4842</v>
      </c>
      <c r="L362" s="13" t="s">
        <v>6369</v>
      </c>
      <c r="M362" s="13" t="s">
        <v>4002</v>
      </c>
      <c r="N362" s="13" t="s">
        <v>4002</v>
      </c>
      <c r="O362" s="13" t="s">
        <v>4002</v>
      </c>
      <c r="P362" s="25"/>
      <c r="Q362" s="11" t="s">
        <v>6370</v>
      </c>
      <c r="R362" s="11" t="s">
        <v>6370</v>
      </c>
      <c r="S362" s="11" t="b">
        <f t="shared" si="142"/>
        <v>1</v>
      </c>
      <c r="T362" s="16" t="s">
        <v>6371</v>
      </c>
      <c r="U362" s="11" t="s">
        <v>6372</v>
      </c>
      <c r="V362" s="11" t="s">
        <v>6372</v>
      </c>
      <c r="W362" s="11" t="b">
        <f t="shared" si="143"/>
        <v>1</v>
      </c>
      <c r="X362" s="16" t="s">
        <v>6373</v>
      </c>
      <c r="Y362" s="11" t="s">
        <v>6373</v>
      </c>
      <c r="Z362" s="11" t="b">
        <f t="shared" si="144"/>
        <v>1</v>
      </c>
      <c r="AA362" s="16" t="s">
        <v>6373</v>
      </c>
      <c r="AB362" s="16" t="s">
        <v>6373</v>
      </c>
      <c r="AC362" s="11" t="s">
        <v>6373</v>
      </c>
      <c r="AD362" s="11" t="b">
        <f t="shared" si="145"/>
        <v>1</v>
      </c>
      <c r="AE362" s="16" t="s">
        <v>6374</v>
      </c>
      <c r="AF362" s="11" t="s">
        <v>6374</v>
      </c>
      <c r="AG362" s="11" t="b">
        <f t="shared" si="146"/>
        <v>1</v>
      </c>
      <c r="AH362" s="16" t="s">
        <v>6375</v>
      </c>
      <c r="AI362" s="11" t="s">
        <v>6376</v>
      </c>
      <c r="AJ362" s="11" t="s">
        <v>6376</v>
      </c>
      <c r="AK362" s="11" t="b">
        <f t="shared" si="147"/>
        <v>1</v>
      </c>
      <c r="AL362" s="19" t="s">
        <v>63</v>
      </c>
      <c r="AM362" s="11" t="s">
        <v>63</v>
      </c>
      <c r="AN362" s="11" t="b">
        <f t="shared" si="148"/>
        <v>1</v>
      </c>
      <c r="AO362" s="19" t="s">
        <v>63</v>
      </c>
      <c r="AP362" s="19" t="s">
        <v>63</v>
      </c>
      <c r="AQ362" s="11" t="s">
        <v>63</v>
      </c>
      <c r="AR362" s="11" t="b">
        <f t="shared" si="149"/>
        <v>1</v>
      </c>
      <c r="AS362" s="11" t="s">
        <v>61</v>
      </c>
      <c r="AT362" s="11"/>
      <c r="AU362" s="11"/>
      <c r="AV362" s="11"/>
      <c r="AW362" s="12"/>
      <c r="AX362" s="12" t="s">
        <v>61</v>
      </c>
      <c r="AY362" s="12" t="s">
        <v>63</v>
      </c>
      <c r="AZ362" s="12" t="s">
        <v>63</v>
      </c>
      <c r="BA362" s="12" t="b">
        <f t="shared" si="150"/>
        <v>1</v>
      </c>
      <c r="BB362" s="12" t="s">
        <v>63</v>
      </c>
      <c r="BC362" s="12" t="s">
        <v>63</v>
      </c>
      <c r="BD362" s="12" t="s">
        <v>63</v>
      </c>
      <c r="BE362" s="12" t="b">
        <f t="shared" si="151"/>
        <v>1</v>
      </c>
      <c r="BF362" s="13" t="s">
        <v>6377</v>
      </c>
      <c r="BG362" s="13" t="s">
        <v>63</v>
      </c>
      <c r="BH362" s="11" t="s">
        <v>254</v>
      </c>
      <c r="BI362" s="11" t="s">
        <v>254</v>
      </c>
      <c r="BJ362" s="11" t="b">
        <f t="shared" si="152"/>
        <v>1</v>
      </c>
      <c r="BK362" s="12" t="s">
        <v>63</v>
      </c>
      <c r="BL362" s="11" t="s">
        <v>63</v>
      </c>
      <c r="BM362" s="11" t="b">
        <f t="shared" si="153"/>
        <v>1</v>
      </c>
      <c r="BN362" s="19" t="s">
        <v>63</v>
      </c>
      <c r="BO362" s="12" t="s">
        <v>63</v>
      </c>
      <c r="BP362" s="11" t="s">
        <v>63</v>
      </c>
      <c r="BQ362" s="11" t="b">
        <f t="shared" si="154"/>
        <v>1</v>
      </c>
      <c r="BR362" s="11" t="s">
        <v>254</v>
      </c>
      <c r="BS362" s="11" t="s">
        <v>254</v>
      </c>
      <c r="BT362" s="11" t="b">
        <f t="shared" si="155"/>
        <v>1</v>
      </c>
      <c r="BU362" s="12" t="s">
        <v>63</v>
      </c>
      <c r="BV362" s="12" t="s">
        <v>63</v>
      </c>
      <c r="BW362" s="12" t="b">
        <f t="shared" si="156"/>
        <v>1</v>
      </c>
      <c r="BX362" s="12" t="s">
        <v>63</v>
      </c>
      <c r="BY362" s="12" t="s">
        <v>63</v>
      </c>
      <c r="BZ362" s="12" t="s">
        <v>63</v>
      </c>
      <c r="CA362" s="12" t="b">
        <f t="shared" si="157"/>
        <v>1</v>
      </c>
      <c r="CB362" s="11" t="s">
        <v>254</v>
      </c>
      <c r="CC362" s="11" t="s">
        <v>254</v>
      </c>
      <c r="CD362" s="11" t="b">
        <f t="shared" si="158"/>
        <v>1</v>
      </c>
      <c r="CE362" s="12" t="s">
        <v>63</v>
      </c>
      <c r="CF362" s="12" t="s">
        <v>63</v>
      </c>
      <c r="CG362" s="12" t="b">
        <f t="shared" si="159"/>
        <v>1</v>
      </c>
      <c r="CH362" s="12" t="s">
        <v>63</v>
      </c>
      <c r="CI362" s="12" t="s">
        <v>63</v>
      </c>
      <c r="CJ362" s="12" t="s">
        <v>63</v>
      </c>
      <c r="CK362" s="12" t="b">
        <f t="shared" si="160"/>
        <v>1</v>
      </c>
      <c r="CL362" s="25"/>
      <c r="CM362" s="11" t="s">
        <v>135</v>
      </c>
      <c r="CN362" s="11" t="s">
        <v>8917</v>
      </c>
      <c r="CO362" s="11" t="b">
        <f t="shared" si="161"/>
        <v>0</v>
      </c>
      <c r="CP362" s="11" t="s">
        <v>10675</v>
      </c>
      <c r="CQ362" s="12" t="s">
        <v>6378</v>
      </c>
      <c r="CR362" s="12" t="b">
        <f t="shared" si="162"/>
        <v>0</v>
      </c>
      <c r="CS362" s="11" t="b">
        <v>0</v>
      </c>
      <c r="CT362" s="11" t="s">
        <v>114</v>
      </c>
      <c r="CU362" s="11" t="b">
        <f t="shared" si="163"/>
        <v>1</v>
      </c>
      <c r="CV362" s="12" t="s">
        <v>63</v>
      </c>
      <c r="CW362" s="12" t="s">
        <v>63</v>
      </c>
      <c r="CX362" s="12" t="b">
        <f t="shared" si="164"/>
        <v>1</v>
      </c>
      <c r="CY362" s="25"/>
      <c r="CZ362" s="11" t="s">
        <v>211</v>
      </c>
      <c r="DA362" s="11" t="s">
        <v>211</v>
      </c>
      <c r="DB362" s="11" t="b">
        <f t="shared" si="165"/>
        <v>1</v>
      </c>
      <c r="DC362" s="11" t="s">
        <v>212</v>
      </c>
      <c r="DD362" s="12" t="s">
        <v>213</v>
      </c>
      <c r="DE362" s="12" t="s">
        <v>213</v>
      </c>
      <c r="DF362" s="13" t="b">
        <f t="shared" si="166"/>
        <v>1</v>
      </c>
      <c r="DG362" s="12" t="s">
        <v>213</v>
      </c>
      <c r="DH362" s="12" t="s">
        <v>213</v>
      </c>
      <c r="DI362" s="12" t="b">
        <f t="shared" si="167"/>
        <v>1</v>
      </c>
      <c r="DJ362" s="12" t="s">
        <v>213</v>
      </c>
      <c r="DK362" s="12" t="s">
        <v>213</v>
      </c>
      <c r="DL362" s="12" t="s">
        <v>213</v>
      </c>
      <c r="DM362" s="12" t="s">
        <v>213</v>
      </c>
      <c r="DN362" s="12" t="s">
        <v>213</v>
      </c>
      <c r="DO362" s="12" t="s">
        <v>213</v>
      </c>
      <c r="DP362" s="12" t="s">
        <v>213</v>
      </c>
      <c r="DQ362" s="12" t="s">
        <v>213</v>
      </c>
      <c r="DR362" s="12" t="s">
        <v>73</v>
      </c>
      <c r="DS362" s="12" t="s">
        <v>213</v>
      </c>
      <c r="DT362" s="12" t="s">
        <v>213</v>
      </c>
      <c r="DU362" s="25"/>
      <c r="DV362" s="11" t="s">
        <v>6379</v>
      </c>
      <c r="DW362" s="23" t="s">
        <v>6368</v>
      </c>
      <c r="DX362" s="13" t="s">
        <v>10676</v>
      </c>
      <c r="DY362" s="12" t="s">
        <v>9037</v>
      </c>
      <c r="DZ362" s="12" t="s">
        <v>9038</v>
      </c>
      <c r="EA362" s="14">
        <v>44521</v>
      </c>
      <c r="EB362" s="14" t="s">
        <v>63</v>
      </c>
      <c r="EC362" s="14">
        <v>45346</v>
      </c>
      <c r="ED362" s="14">
        <v>45346</v>
      </c>
      <c r="EE362" s="136" t="b">
        <f>Table4[[#This Row],[Laatst gewijzigd op]]=Table4[[#This Row],[LastModifiedOn21]]</f>
        <v>1</v>
      </c>
      <c r="EF362" s="97"/>
    </row>
    <row r="363" spans="1:136" s="15" customFormat="1" ht="12.75" customHeight="1">
      <c r="A363" s="96">
        <v>361</v>
      </c>
      <c r="B363" s="44" t="s">
        <v>6381</v>
      </c>
      <c r="C363" s="44" t="s">
        <v>6381</v>
      </c>
      <c r="D363" s="44" t="b">
        <f t="shared" si="140"/>
        <v>1</v>
      </c>
      <c r="E363" s="44" t="s">
        <v>6382</v>
      </c>
      <c r="F363" s="44" t="s">
        <v>6383</v>
      </c>
      <c r="G363" s="44" t="s">
        <v>6383</v>
      </c>
      <c r="H363" s="44" t="b">
        <f t="shared" si="141"/>
        <v>1</v>
      </c>
      <c r="I363" s="11" t="s">
        <v>6384</v>
      </c>
      <c r="J363" s="12">
        <v>6583</v>
      </c>
      <c r="K363" s="12">
        <v>4841</v>
      </c>
      <c r="L363" s="13" t="s">
        <v>6385</v>
      </c>
      <c r="M363" s="13" t="s">
        <v>4002</v>
      </c>
      <c r="N363" s="13" t="s">
        <v>4002</v>
      </c>
      <c r="O363" s="13" t="s">
        <v>4002</v>
      </c>
      <c r="P363" s="25"/>
      <c r="Q363" s="11" t="s">
        <v>6386</v>
      </c>
      <c r="R363" s="11" t="s">
        <v>6386</v>
      </c>
      <c r="S363" s="11" t="b">
        <f t="shared" si="142"/>
        <v>1</v>
      </c>
      <c r="T363" s="16" t="s">
        <v>6387</v>
      </c>
      <c r="U363" s="11" t="s">
        <v>6388</v>
      </c>
      <c r="V363" s="11" t="s">
        <v>6388</v>
      </c>
      <c r="W363" s="11" t="b">
        <f t="shared" si="143"/>
        <v>1</v>
      </c>
      <c r="X363" s="16" t="s">
        <v>6389</v>
      </c>
      <c r="Y363" s="11" t="s">
        <v>6389</v>
      </c>
      <c r="Z363" s="11" t="b">
        <f t="shared" si="144"/>
        <v>1</v>
      </c>
      <c r="AA363" s="16" t="s">
        <v>6389</v>
      </c>
      <c r="AB363" s="16" t="s">
        <v>6389</v>
      </c>
      <c r="AC363" s="11" t="s">
        <v>6389</v>
      </c>
      <c r="AD363" s="11" t="b">
        <f t="shared" si="145"/>
        <v>1</v>
      </c>
      <c r="AE363" s="16" t="s">
        <v>6390</v>
      </c>
      <c r="AF363" s="11" t="s">
        <v>6390</v>
      </c>
      <c r="AG363" s="11" t="b">
        <f t="shared" si="146"/>
        <v>1</v>
      </c>
      <c r="AH363" s="16" t="s">
        <v>6391</v>
      </c>
      <c r="AI363" s="11" t="s">
        <v>6392</v>
      </c>
      <c r="AJ363" s="11" t="s">
        <v>6392</v>
      </c>
      <c r="AK363" s="11" t="b">
        <f t="shared" si="147"/>
        <v>1</v>
      </c>
      <c r="AL363" s="19" t="s">
        <v>63</v>
      </c>
      <c r="AM363" s="11" t="s">
        <v>63</v>
      </c>
      <c r="AN363" s="11" t="b">
        <f t="shared" si="148"/>
        <v>1</v>
      </c>
      <c r="AO363" s="19" t="s">
        <v>63</v>
      </c>
      <c r="AP363" s="19" t="s">
        <v>63</v>
      </c>
      <c r="AQ363" s="11" t="s">
        <v>63</v>
      </c>
      <c r="AR363" s="11" t="b">
        <f t="shared" si="149"/>
        <v>1</v>
      </c>
      <c r="AS363" s="11" t="s">
        <v>61</v>
      </c>
      <c r="AT363" s="11"/>
      <c r="AU363" s="11"/>
      <c r="AV363" s="11"/>
      <c r="AW363" s="12"/>
      <c r="AX363" s="12" t="s">
        <v>61</v>
      </c>
      <c r="AY363" s="12" t="s">
        <v>63</v>
      </c>
      <c r="AZ363" s="12" t="s">
        <v>63</v>
      </c>
      <c r="BA363" s="12" t="b">
        <f t="shared" si="150"/>
        <v>1</v>
      </c>
      <c r="BB363" s="12" t="s">
        <v>63</v>
      </c>
      <c r="BC363" s="12" t="s">
        <v>63</v>
      </c>
      <c r="BD363" s="12" t="s">
        <v>63</v>
      </c>
      <c r="BE363" s="12" t="b">
        <f t="shared" si="151"/>
        <v>1</v>
      </c>
      <c r="BF363" s="13" t="s">
        <v>6393</v>
      </c>
      <c r="BG363" s="13" t="s">
        <v>63</v>
      </c>
      <c r="BH363" s="11" t="s">
        <v>254</v>
      </c>
      <c r="BI363" s="11" t="s">
        <v>254</v>
      </c>
      <c r="BJ363" s="11" t="b">
        <f t="shared" si="152"/>
        <v>1</v>
      </c>
      <c r="BK363" s="12" t="s">
        <v>63</v>
      </c>
      <c r="BL363" s="11" t="s">
        <v>63</v>
      </c>
      <c r="BM363" s="11" t="b">
        <f t="shared" si="153"/>
        <v>1</v>
      </c>
      <c r="BN363" s="19" t="s">
        <v>63</v>
      </c>
      <c r="BO363" s="12" t="s">
        <v>63</v>
      </c>
      <c r="BP363" s="11" t="s">
        <v>63</v>
      </c>
      <c r="BQ363" s="11" t="b">
        <f t="shared" si="154"/>
        <v>1</v>
      </c>
      <c r="BR363" s="11" t="s">
        <v>254</v>
      </c>
      <c r="BS363" s="11" t="s">
        <v>254</v>
      </c>
      <c r="BT363" s="11" t="b">
        <f t="shared" si="155"/>
        <v>1</v>
      </c>
      <c r="BU363" s="12" t="s">
        <v>63</v>
      </c>
      <c r="BV363" s="12" t="s">
        <v>63</v>
      </c>
      <c r="BW363" s="12" t="b">
        <f t="shared" si="156"/>
        <v>1</v>
      </c>
      <c r="BX363" s="12" t="s">
        <v>63</v>
      </c>
      <c r="BY363" s="12" t="s">
        <v>63</v>
      </c>
      <c r="BZ363" s="12" t="s">
        <v>63</v>
      </c>
      <c r="CA363" s="12" t="b">
        <f t="shared" si="157"/>
        <v>1</v>
      </c>
      <c r="CB363" s="11" t="s">
        <v>254</v>
      </c>
      <c r="CC363" s="11" t="s">
        <v>254</v>
      </c>
      <c r="CD363" s="11" t="b">
        <f t="shared" si="158"/>
        <v>1</v>
      </c>
      <c r="CE363" s="12" t="s">
        <v>63</v>
      </c>
      <c r="CF363" s="12" t="s">
        <v>63</v>
      </c>
      <c r="CG363" s="12" t="b">
        <f t="shared" si="159"/>
        <v>1</v>
      </c>
      <c r="CH363" s="12" t="s">
        <v>63</v>
      </c>
      <c r="CI363" s="12" t="s">
        <v>63</v>
      </c>
      <c r="CJ363" s="12" t="s">
        <v>63</v>
      </c>
      <c r="CK363" s="12" t="b">
        <f t="shared" si="160"/>
        <v>1</v>
      </c>
      <c r="CL363" s="25"/>
      <c r="CM363" s="11" t="s">
        <v>135</v>
      </c>
      <c r="CN363" s="11" t="s">
        <v>8917</v>
      </c>
      <c r="CO363" s="11" t="b">
        <f t="shared" si="161"/>
        <v>0</v>
      </c>
      <c r="CP363" s="11" t="s">
        <v>10677</v>
      </c>
      <c r="CQ363" s="12" t="s">
        <v>6394</v>
      </c>
      <c r="CR363" s="12" t="b">
        <f t="shared" si="162"/>
        <v>0</v>
      </c>
      <c r="CS363" s="11" t="b">
        <v>0</v>
      </c>
      <c r="CT363" s="11" t="s">
        <v>114</v>
      </c>
      <c r="CU363" s="11" t="b">
        <f t="shared" si="163"/>
        <v>1</v>
      </c>
      <c r="CV363" s="12" t="s">
        <v>63</v>
      </c>
      <c r="CW363" s="12" t="s">
        <v>63</v>
      </c>
      <c r="CX363" s="12" t="b">
        <f t="shared" si="164"/>
        <v>1</v>
      </c>
      <c r="CY363" s="25"/>
      <c r="CZ363" s="11" t="s">
        <v>211</v>
      </c>
      <c r="DA363" s="11" t="s">
        <v>211</v>
      </c>
      <c r="DB363" s="11" t="b">
        <f t="shared" si="165"/>
        <v>1</v>
      </c>
      <c r="DC363" s="11" t="s">
        <v>212</v>
      </c>
      <c r="DD363" s="12" t="s">
        <v>213</v>
      </c>
      <c r="DE363" s="12" t="s">
        <v>213</v>
      </c>
      <c r="DF363" s="13" t="b">
        <f t="shared" si="166"/>
        <v>1</v>
      </c>
      <c r="DG363" s="12" t="s">
        <v>213</v>
      </c>
      <c r="DH363" s="12" t="s">
        <v>213</v>
      </c>
      <c r="DI363" s="12" t="b">
        <f t="shared" si="167"/>
        <v>1</v>
      </c>
      <c r="DJ363" s="12" t="s">
        <v>213</v>
      </c>
      <c r="DK363" s="12" t="s">
        <v>213</v>
      </c>
      <c r="DL363" s="12" t="s">
        <v>213</v>
      </c>
      <c r="DM363" s="12" t="s">
        <v>213</v>
      </c>
      <c r="DN363" s="12" t="s">
        <v>213</v>
      </c>
      <c r="DO363" s="12" t="s">
        <v>213</v>
      </c>
      <c r="DP363" s="12" t="s">
        <v>213</v>
      </c>
      <c r="DQ363" s="12" t="s">
        <v>213</v>
      </c>
      <c r="DR363" s="12" t="s">
        <v>73</v>
      </c>
      <c r="DS363" s="12" t="s">
        <v>213</v>
      </c>
      <c r="DT363" s="12" t="s">
        <v>213</v>
      </c>
      <c r="DU363" s="25"/>
      <c r="DV363" s="11" t="s">
        <v>6395</v>
      </c>
      <c r="DW363" s="23" t="s">
        <v>6384</v>
      </c>
      <c r="DX363" s="13" t="s">
        <v>10678</v>
      </c>
      <c r="DY363" s="12" t="s">
        <v>9037</v>
      </c>
      <c r="DZ363" s="12" t="s">
        <v>9038</v>
      </c>
      <c r="EA363" s="14">
        <v>44521</v>
      </c>
      <c r="EB363" s="14" t="s">
        <v>63</v>
      </c>
      <c r="EC363" s="14">
        <v>45346</v>
      </c>
      <c r="ED363" s="14">
        <v>45346</v>
      </c>
      <c r="EE363" s="136" t="b">
        <f>Table4[[#This Row],[Laatst gewijzigd op]]=Table4[[#This Row],[LastModifiedOn21]]</f>
        <v>1</v>
      </c>
      <c r="EF363" s="97"/>
    </row>
    <row r="364" spans="1:136" s="15" customFormat="1" ht="12.75" customHeight="1">
      <c r="A364" s="96">
        <v>362</v>
      </c>
      <c r="B364" s="44" t="s">
        <v>6397</v>
      </c>
      <c r="C364" s="44" t="s">
        <v>6397</v>
      </c>
      <c r="D364" s="44" t="b">
        <f t="shared" si="140"/>
        <v>1</v>
      </c>
      <c r="E364" s="44" t="s">
        <v>6398</v>
      </c>
      <c r="F364" s="44" t="s">
        <v>6399</v>
      </c>
      <c r="G364" s="44" t="s">
        <v>6400</v>
      </c>
      <c r="H364" s="44" t="b">
        <f t="shared" si="141"/>
        <v>0</v>
      </c>
      <c r="I364" s="11" t="s">
        <v>6401</v>
      </c>
      <c r="J364" s="12">
        <v>6570</v>
      </c>
      <c r="K364" s="12">
        <v>4831</v>
      </c>
      <c r="L364" s="13" t="s">
        <v>6402</v>
      </c>
      <c r="M364" s="13" t="s">
        <v>4002</v>
      </c>
      <c r="N364" s="13" t="s">
        <v>4002</v>
      </c>
      <c r="O364" s="13" t="s">
        <v>4002</v>
      </c>
      <c r="P364" s="25"/>
      <c r="Q364" s="11" t="s">
        <v>6403</v>
      </c>
      <c r="R364" s="11" t="s">
        <v>6403</v>
      </c>
      <c r="S364" s="11" t="b">
        <f t="shared" si="142"/>
        <v>1</v>
      </c>
      <c r="T364" s="16" t="s">
        <v>6404</v>
      </c>
      <c r="U364" s="11" t="s">
        <v>6405</v>
      </c>
      <c r="V364" s="11" t="s">
        <v>6405</v>
      </c>
      <c r="W364" s="11" t="b">
        <f t="shared" si="143"/>
        <v>1</v>
      </c>
      <c r="X364" s="16" t="s">
        <v>6406</v>
      </c>
      <c r="Y364" s="11" t="s">
        <v>6406</v>
      </c>
      <c r="Z364" s="11" t="b">
        <f t="shared" si="144"/>
        <v>1</v>
      </c>
      <c r="AA364" s="16" t="s">
        <v>6406</v>
      </c>
      <c r="AB364" s="16" t="s">
        <v>6406</v>
      </c>
      <c r="AC364" s="11" t="s">
        <v>6406</v>
      </c>
      <c r="AD364" s="11" t="b">
        <f t="shared" si="145"/>
        <v>1</v>
      </c>
      <c r="AE364" s="16" t="s">
        <v>6407</v>
      </c>
      <c r="AF364" s="11" t="s">
        <v>6407</v>
      </c>
      <c r="AG364" s="11" t="b">
        <f t="shared" si="146"/>
        <v>1</v>
      </c>
      <c r="AH364" s="16" t="s">
        <v>6408</v>
      </c>
      <c r="AI364" s="11" t="s">
        <v>6409</v>
      </c>
      <c r="AJ364" s="11" t="s">
        <v>6409</v>
      </c>
      <c r="AK364" s="11" t="b">
        <f t="shared" si="147"/>
        <v>1</v>
      </c>
      <c r="AL364" s="16" t="s">
        <v>6410</v>
      </c>
      <c r="AM364" s="11" t="s">
        <v>6410</v>
      </c>
      <c r="AN364" s="11" t="b">
        <f t="shared" si="148"/>
        <v>1</v>
      </c>
      <c r="AO364" s="16" t="s">
        <v>6411</v>
      </c>
      <c r="AP364" s="16" t="s">
        <v>6412</v>
      </c>
      <c r="AQ364" s="11" t="s">
        <v>6412</v>
      </c>
      <c r="AR364" s="11" t="b">
        <f t="shared" si="149"/>
        <v>1</v>
      </c>
      <c r="AS364" s="11" t="s">
        <v>61</v>
      </c>
      <c r="AT364" s="11"/>
      <c r="AU364" s="11"/>
      <c r="AV364" s="11"/>
      <c r="AW364" s="12"/>
      <c r="AX364" s="12" t="s">
        <v>61</v>
      </c>
      <c r="AY364" s="12" t="s">
        <v>63</v>
      </c>
      <c r="AZ364" s="12" t="s">
        <v>63</v>
      </c>
      <c r="BA364" s="12" t="b">
        <f t="shared" si="150"/>
        <v>1</v>
      </c>
      <c r="BB364" s="12" t="s">
        <v>63</v>
      </c>
      <c r="BC364" s="12" t="s">
        <v>63</v>
      </c>
      <c r="BD364" s="12" t="s">
        <v>63</v>
      </c>
      <c r="BE364" s="12" t="b">
        <f t="shared" si="151"/>
        <v>1</v>
      </c>
      <c r="BF364" s="13" t="s">
        <v>6413</v>
      </c>
      <c r="BG364" s="13" t="s">
        <v>63</v>
      </c>
      <c r="BH364" s="11" t="s">
        <v>254</v>
      </c>
      <c r="BI364" s="11" t="s">
        <v>254</v>
      </c>
      <c r="BJ364" s="11" t="b">
        <f t="shared" si="152"/>
        <v>1</v>
      </c>
      <c r="BK364" s="12" t="s">
        <v>63</v>
      </c>
      <c r="BL364" s="11" t="s">
        <v>63</v>
      </c>
      <c r="BM364" s="11" t="b">
        <f t="shared" si="153"/>
        <v>1</v>
      </c>
      <c r="BN364" s="19" t="s">
        <v>63</v>
      </c>
      <c r="BO364" s="12" t="s">
        <v>63</v>
      </c>
      <c r="BP364" s="11" t="s">
        <v>63</v>
      </c>
      <c r="BQ364" s="11" t="b">
        <f t="shared" si="154"/>
        <v>1</v>
      </c>
      <c r="BR364" s="11" t="s">
        <v>254</v>
      </c>
      <c r="BS364" s="11" t="s">
        <v>254</v>
      </c>
      <c r="BT364" s="11" t="b">
        <f t="shared" si="155"/>
        <v>1</v>
      </c>
      <c r="BU364" s="12" t="s">
        <v>63</v>
      </c>
      <c r="BV364" s="12" t="s">
        <v>63</v>
      </c>
      <c r="BW364" s="12" t="b">
        <f t="shared" si="156"/>
        <v>1</v>
      </c>
      <c r="BX364" s="12" t="s">
        <v>63</v>
      </c>
      <c r="BY364" s="12" t="s">
        <v>63</v>
      </c>
      <c r="BZ364" s="12" t="s">
        <v>63</v>
      </c>
      <c r="CA364" s="12" t="b">
        <f t="shared" si="157"/>
        <v>1</v>
      </c>
      <c r="CB364" s="11" t="s">
        <v>254</v>
      </c>
      <c r="CC364" s="11" t="s">
        <v>254</v>
      </c>
      <c r="CD364" s="11" t="b">
        <f t="shared" si="158"/>
        <v>1</v>
      </c>
      <c r="CE364" s="12" t="s">
        <v>63</v>
      </c>
      <c r="CF364" s="12" t="s">
        <v>63</v>
      </c>
      <c r="CG364" s="12" t="b">
        <f t="shared" si="159"/>
        <v>1</v>
      </c>
      <c r="CH364" s="12" t="s">
        <v>63</v>
      </c>
      <c r="CI364" s="12" t="s">
        <v>63</v>
      </c>
      <c r="CJ364" s="12" t="s">
        <v>63</v>
      </c>
      <c r="CK364" s="12" t="b">
        <f t="shared" si="160"/>
        <v>1</v>
      </c>
      <c r="CL364" s="25"/>
      <c r="CM364" s="11" t="s">
        <v>1128</v>
      </c>
      <c r="CN364" s="11" t="s">
        <v>1309</v>
      </c>
      <c r="CO364" s="11" t="b">
        <f t="shared" si="161"/>
        <v>0</v>
      </c>
      <c r="CP364" s="12" t="s">
        <v>63</v>
      </c>
      <c r="CQ364" s="12" t="s">
        <v>63</v>
      </c>
      <c r="CR364" s="12" t="b">
        <f t="shared" si="162"/>
        <v>1</v>
      </c>
      <c r="CS364" s="11" t="b">
        <v>0</v>
      </c>
      <c r="CT364" s="11" t="s">
        <v>280</v>
      </c>
      <c r="CU364" s="11" t="b">
        <f t="shared" si="163"/>
        <v>0</v>
      </c>
      <c r="CV364" s="12" t="s">
        <v>1130</v>
      </c>
      <c r="CW364" s="12" t="s">
        <v>63</v>
      </c>
      <c r="CX364" s="12" t="b">
        <f t="shared" si="164"/>
        <v>0</v>
      </c>
      <c r="CY364" s="25"/>
      <c r="CZ364" s="11" t="s">
        <v>211</v>
      </c>
      <c r="DA364" s="11" t="s">
        <v>211</v>
      </c>
      <c r="DB364" s="11" t="b">
        <f t="shared" si="165"/>
        <v>1</v>
      </c>
      <c r="DC364" s="11" t="s">
        <v>212</v>
      </c>
      <c r="DD364" s="12" t="s">
        <v>213</v>
      </c>
      <c r="DE364" s="12" t="s">
        <v>213</v>
      </c>
      <c r="DF364" s="13" t="b">
        <f t="shared" si="166"/>
        <v>1</v>
      </c>
      <c r="DG364" s="12" t="s">
        <v>213</v>
      </c>
      <c r="DH364" s="12" t="s">
        <v>213</v>
      </c>
      <c r="DI364" s="12" t="b">
        <f t="shared" si="167"/>
        <v>1</v>
      </c>
      <c r="DJ364" s="12" t="s">
        <v>213</v>
      </c>
      <c r="DK364" s="12" t="s">
        <v>213</v>
      </c>
      <c r="DL364" s="12" t="s">
        <v>213</v>
      </c>
      <c r="DM364" s="12" t="s">
        <v>213</v>
      </c>
      <c r="DN364" s="12" t="s">
        <v>213</v>
      </c>
      <c r="DO364" s="12" t="s">
        <v>213</v>
      </c>
      <c r="DP364" s="12" t="s">
        <v>213</v>
      </c>
      <c r="DQ364" s="12" t="s">
        <v>213</v>
      </c>
      <c r="DR364" s="12" t="s">
        <v>73</v>
      </c>
      <c r="DS364" s="12" t="s">
        <v>213</v>
      </c>
      <c r="DT364" s="12" t="s">
        <v>213</v>
      </c>
      <c r="DU364" s="25"/>
      <c r="DV364" s="11" t="s">
        <v>6414</v>
      </c>
      <c r="DW364" s="23" t="s">
        <v>9076</v>
      </c>
      <c r="DX364" s="13" t="s">
        <v>10679</v>
      </c>
      <c r="DY364" s="12" t="s">
        <v>9037</v>
      </c>
      <c r="DZ364" s="12" t="s">
        <v>9038</v>
      </c>
      <c r="EA364" s="14">
        <v>44521</v>
      </c>
      <c r="EB364" s="14" t="s">
        <v>63</v>
      </c>
      <c r="EC364" s="14">
        <v>45346</v>
      </c>
      <c r="ED364" s="14">
        <v>45346</v>
      </c>
      <c r="EE364" s="136" t="b">
        <f>Table4[[#This Row],[Laatst gewijzigd op]]=Table4[[#This Row],[LastModifiedOn21]]</f>
        <v>1</v>
      </c>
      <c r="EF364" s="97"/>
    </row>
    <row r="365" spans="1:136" s="15" customFormat="1" ht="12.75" customHeight="1">
      <c r="A365" s="96">
        <v>363</v>
      </c>
      <c r="B365" s="44" t="s">
        <v>6416</v>
      </c>
      <c r="C365" s="44" t="s">
        <v>6416</v>
      </c>
      <c r="D365" s="44" t="b">
        <f t="shared" si="140"/>
        <v>1</v>
      </c>
      <c r="E365" s="44" t="s">
        <v>6417</v>
      </c>
      <c r="F365" s="44" t="s">
        <v>6418</v>
      </c>
      <c r="G365" s="44" t="s">
        <v>6417</v>
      </c>
      <c r="H365" s="44" t="b">
        <f t="shared" si="141"/>
        <v>0</v>
      </c>
      <c r="I365" s="11" t="s">
        <v>6419</v>
      </c>
      <c r="J365" s="12">
        <v>6571</v>
      </c>
      <c r="K365" s="12">
        <v>4831</v>
      </c>
      <c r="L365" s="13" t="s">
        <v>6420</v>
      </c>
      <c r="M365" s="13" t="s">
        <v>4002</v>
      </c>
      <c r="N365" s="13" t="s">
        <v>4002</v>
      </c>
      <c r="O365" s="13" t="s">
        <v>4002</v>
      </c>
      <c r="P365" s="25"/>
      <c r="Q365" s="11" t="s">
        <v>1317</v>
      </c>
      <c r="R365" s="11" t="s">
        <v>1317</v>
      </c>
      <c r="S365" s="11" t="b">
        <f t="shared" si="142"/>
        <v>1</v>
      </c>
      <c r="T365" s="16" t="s">
        <v>3361</v>
      </c>
      <c r="U365" s="11" t="s">
        <v>1319</v>
      </c>
      <c r="V365" s="11" t="s">
        <v>1319</v>
      </c>
      <c r="W365" s="11" t="b">
        <f t="shared" si="143"/>
        <v>1</v>
      </c>
      <c r="X365" s="16" t="s">
        <v>6421</v>
      </c>
      <c r="Y365" s="11" t="s">
        <v>6421</v>
      </c>
      <c r="Z365" s="11" t="b">
        <f t="shared" si="144"/>
        <v>1</v>
      </c>
      <c r="AA365" s="16" t="s">
        <v>6421</v>
      </c>
      <c r="AB365" s="16" t="s">
        <v>6421</v>
      </c>
      <c r="AC365" s="11" t="s">
        <v>6421</v>
      </c>
      <c r="AD365" s="11" t="b">
        <f t="shared" si="145"/>
        <v>1</v>
      </c>
      <c r="AE365" s="16" t="s">
        <v>6422</v>
      </c>
      <c r="AF365" s="11" t="s">
        <v>6422</v>
      </c>
      <c r="AG365" s="11" t="b">
        <f t="shared" si="146"/>
        <v>1</v>
      </c>
      <c r="AH365" s="16" t="s">
        <v>6423</v>
      </c>
      <c r="AI365" s="11" t="s">
        <v>6424</v>
      </c>
      <c r="AJ365" s="11" t="s">
        <v>6424</v>
      </c>
      <c r="AK365" s="11" t="b">
        <f t="shared" si="147"/>
        <v>1</v>
      </c>
      <c r="AL365" s="19" t="s">
        <v>63</v>
      </c>
      <c r="AM365" s="11" t="s">
        <v>63</v>
      </c>
      <c r="AN365" s="11" t="b">
        <f t="shared" si="148"/>
        <v>1</v>
      </c>
      <c r="AO365" s="19" t="s">
        <v>63</v>
      </c>
      <c r="AP365" s="19" t="s">
        <v>63</v>
      </c>
      <c r="AQ365" s="11" t="s">
        <v>63</v>
      </c>
      <c r="AR365" s="11" t="b">
        <f t="shared" si="149"/>
        <v>1</v>
      </c>
      <c r="AS365" s="11" t="s">
        <v>61</v>
      </c>
      <c r="AT365" s="11"/>
      <c r="AU365" s="11"/>
      <c r="AV365" s="11"/>
      <c r="AW365" s="12"/>
      <c r="AX365" s="12" t="s">
        <v>61</v>
      </c>
      <c r="AY365" s="12" t="s">
        <v>63</v>
      </c>
      <c r="AZ365" s="12" t="s">
        <v>63</v>
      </c>
      <c r="BA365" s="12" t="b">
        <f t="shared" si="150"/>
        <v>1</v>
      </c>
      <c r="BB365" s="12" t="s">
        <v>63</v>
      </c>
      <c r="BC365" s="12" t="s">
        <v>63</v>
      </c>
      <c r="BD365" s="12" t="s">
        <v>63</v>
      </c>
      <c r="BE365" s="12" t="b">
        <f t="shared" si="151"/>
        <v>1</v>
      </c>
      <c r="BF365" s="13" t="s">
        <v>6425</v>
      </c>
      <c r="BG365" s="13" t="s">
        <v>63</v>
      </c>
      <c r="BH365" s="11" t="s">
        <v>203</v>
      </c>
      <c r="BI365" s="11" t="s">
        <v>203</v>
      </c>
      <c r="BJ365" s="11" t="b">
        <f t="shared" si="152"/>
        <v>1</v>
      </c>
      <c r="BK365" s="11" t="s">
        <v>6426</v>
      </c>
      <c r="BL365" s="11" t="s">
        <v>6426</v>
      </c>
      <c r="BM365" s="11" t="b">
        <f t="shared" si="153"/>
        <v>1</v>
      </c>
      <c r="BN365" s="16" t="s">
        <v>6427</v>
      </c>
      <c r="BO365" s="11" t="s">
        <v>6428</v>
      </c>
      <c r="BP365" s="11" t="s">
        <v>6428</v>
      </c>
      <c r="BQ365" s="11" t="b">
        <f t="shared" si="154"/>
        <v>1</v>
      </c>
      <c r="BR365" s="11" t="s">
        <v>203</v>
      </c>
      <c r="BS365" s="11" t="s">
        <v>203</v>
      </c>
      <c r="BT365" s="11" t="b">
        <f t="shared" si="155"/>
        <v>1</v>
      </c>
      <c r="BU365" s="11" t="s">
        <v>6426</v>
      </c>
      <c r="BV365" s="12" t="s">
        <v>6426</v>
      </c>
      <c r="BW365" s="12" t="b">
        <f t="shared" si="156"/>
        <v>1</v>
      </c>
      <c r="BX365" s="16" t="s">
        <v>6429</v>
      </c>
      <c r="BY365" s="11" t="s">
        <v>6428</v>
      </c>
      <c r="BZ365" s="12" t="s">
        <v>6428</v>
      </c>
      <c r="CA365" s="12" t="b">
        <f t="shared" si="157"/>
        <v>1</v>
      </c>
      <c r="CB365" s="16" t="s">
        <v>203</v>
      </c>
      <c r="CC365" s="11" t="s">
        <v>203</v>
      </c>
      <c r="CD365" s="11" t="b">
        <f t="shared" si="158"/>
        <v>1</v>
      </c>
      <c r="CE365" s="16" t="s">
        <v>6426</v>
      </c>
      <c r="CF365" s="12" t="s">
        <v>6426</v>
      </c>
      <c r="CG365" s="12" t="b">
        <f t="shared" si="159"/>
        <v>1</v>
      </c>
      <c r="CH365" s="16" t="s">
        <v>6429</v>
      </c>
      <c r="CI365" s="16" t="s">
        <v>6428</v>
      </c>
      <c r="CJ365" s="12" t="s">
        <v>6428</v>
      </c>
      <c r="CK365" s="12" t="b">
        <f t="shared" si="160"/>
        <v>1</v>
      </c>
      <c r="CL365" s="25"/>
      <c r="CM365" s="11" t="s">
        <v>135</v>
      </c>
      <c r="CN365" s="11" t="s">
        <v>67</v>
      </c>
      <c r="CO365" s="11" t="b">
        <f t="shared" si="161"/>
        <v>0</v>
      </c>
      <c r="CP365" s="11" t="s">
        <v>6430</v>
      </c>
      <c r="CQ365" s="12" t="s">
        <v>6430</v>
      </c>
      <c r="CR365" s="12" t="b">
        <f t="shared" si="162"/>
        <v>1</v>
      </c>
      <c r="CS365" s="11" t="b">
        <v>0</v>
      </c>
      <c r="CT365" s="11" t="s">
        <v>69</v>
      </c>
      <c r="CU365" s="11" t="b">
        <f t="shared" si="163"/>
        <v>1</v>
      </c>
      <c r="CV365" s="12" t="s">
        <v>2947</v>
      </c>
      <c r="CW365" s="12" t="s">
        <v>2947</v>
      </c>
      <c r="CX365" s="12" t="b">
        <f t="shared" si="164"/>
        <v>1</v>
      </c>
      <c r="CY365" s="25"/>
      <c r="CZ365" s="11" t="s">
        <v>211</v>
      </c>
      <c r="DA365" s="11" t="s">
        <v>211</v>
      </c>
      <c r="DB365" s="11" t="b">
        <f t="shared" si="165"/>
        <v>1</v>
      </c>
      <c r="DC365" s="11" t="s">
        <v>212</v>
      </c>
      <c r="DD365" s="12" t="s">
        <v>213</v>
      </c>
      <c r="DE365" s="12" t="s">
        <v>213</v>
      </c>
      <c r="DF365" s="13" t="b">
        <f t="shared" si="166"/>
        <v>1</v>
      </c>
      <c r="DG365" s="12" t="s">
        <v>213</v>
      </c>
      <c r="DH365" s="12" t="s">
        <v>213</v>
      </c>
      <c r="DI365" s="12" t="b">
        <f t="shared" si="167"/>
        <v>1</v>
      </c>
      <c r="DJ365" s="12" t="s">
        <v>213</v>
      </c>
      <c r="DK365" s="12" t="s">
        <v>213</v>
      </c>
      <c r="DL365" s="12" t="s">
        <v>213</v>
      </c>
      <c r="DM365" s="12" t="s">
        <v>213</v>
      </c>
      <c r="DN365" s="12" t="s">
        <v>213</v>
      </c>
      <c r="DO365" s="12" t="s">
        <v>213</v>
      </c>
      <c r="DP365" s="12" t="s">
        <v>213</v>
      </c>
      <c r="DQ365" s="12" t="s">
        <v>213</v>
      </c>
      <c r="DR365" s="12" t="s">
        <v>73</v>
      </c>
      <c r="DS365" s="12" t="s">
        <v>213</v>
      </c>
      <c r="DT365" s="12" t="s">
        <v>213</v>
      </c>
      <c r="DU365" s="25"/>
      <c r="DV365" s="11" t="s">
        <v>6431</v>
      </c>
      <c r="DW365" s="23" t="s">
        <v>9324</v>
      </c>
      <c r="DX365" s="13" t="s">
        <v>10680</v>
      </c>
      <c r="DY365" s="12" t="s">
        <v>9037</v>
      </c>
      <c r="DZ365" s="12" t="s">
        <v>9038</v>
      </c>
      <c r="EA365" s="14" t="s">
        <v>63</v>
      </c>
      <c r="EB365" s="14" t="s">
        <v>63</v>
      </c>
      <c r="EC365" s="14">
        <v>45346</v>
      </c>
      <c r="ED365" s="14">
        <v>45346</v>
      </c>
      <c r="EE365" s="136" t="b">
        <f>Table4[[#This Row],[Laatst gewijzigd op]]=Table4[[#This Row],[LastModifiedOn21]]</f>
        <v>1</v>
      </c>
      <c r="EF365" s="97"/>
    </row>
    <row r="366" spans="1:136" s="15" customFormat="1" ht="12.75" customHeight="1">
      <c r="A366" s="95">
        <v>364</v>
      </c>
      <c r="B366" s="70" t="s">
        <v>10681</v>
      </c>
      <c r="C366" s="70" t="s">
        <v>10681</v>
      </c>
      <c r="D366" s="44" t="b">
        <f t="shared" si="140"/>
        <v>1</v>
      </c>
      <c r="E366" s="70" t="s">
        <v>10682</v>
      </c>
      <c r="F366" s="70" t="s">
        <v>10683</v>
      </c>
      <c r="G366" s="70" t="s">
        <v>10683</v>
      </c>
      <c r="H366" s="44" t="b">
        <f t="shared" si="141"/>
        <v>1</v>
      </c>
      <c r="I366" s="71"/>
      <c r="J366" s="71"/>
      <c r="K366" s="71"/>
      <c r="L366" s="71"/>
      <c r="M366" s="71"/>
      <c r="N366" s="71"/>
      <c r="O366" s="71"/>
      <c r="P366" s="72"/>
      <c r="Q366" s="60"/>
      <c r="R366" s="60"/>
      <c r="S366" s="11" t="b">
        <f t="shared" si="142"/>
        <v>1</v>
      </c>
      <c r="T366" s="71"/>
      <c r="U366" s="71"/>
      <c r="V366" s="71"/>
      <c r="W366" s="11" t="b">
        <f t="shared" si="143"/>
        <v>1</v>
      </c>
      <c r="X366" s="71"/>
      <c r="Y366" s="71"/>
      <c r="Z366" s="11" t="b">
        <f t="shared" si="144"/>
        <v>1</v>
      </c>
      <c r="AA366" s="71"/>
      <c r="AB366" s="71"/>
      <c r="AC366" s="71"/>
      <c r="AD366" s="11" t="b">
        <f t="shared" si="145"/>
        <v>1</v>
      </c>
      <c r="AE366" s="71"/>
      <c r="AF366" s="71"/>
      <c r="AG366" s="11" t="b">
        <f t="shared" si="146"/>
        <v>1</v>
      </c>
      <c r="AH366" s="71"/>
      <c r="AI366" s="71"/>
      <c r="AJ366" s="71"/>
      <c r="AK366" s="11" t="b">
        <f t="shared" si="147"/>
        <v>1</v>
      </c>
      <c r="AL366" s="71"/>
      <c r="AM366" s="71"/>
      <c r="AN366" s="11" t="b">
        <f t="shared" si="148"/>
        <v>1</v>
      </c>
      <c r="AO366" s="71"/>
      <c r="AP366" s="71"/>
      <c r="AQ366" s="71"/>
      <c r="AR366" s="11" t="b">
        <f t="shared" si="149"/>
        <v>1</v>
      </c>
      <c r="AS366" s="71"/>
      <c r="AT366" s="71"/>
      <c r="AU366" s="71"/>
      <c r="AV366" s="71"/>
      <c r="AW366" s="71"/>
      <c r="AX366" s="71"/>
      <c r="AY366" s="71"/>
      <c r="AZ366" s="71"/>
      <c r="BA366" s="12" t="b">
        <f t="shared" si="150"/>
        <v>1</v>
      </c>
      <c r="BB366" s="71"/>
      <c r="BC366" s="71"/>
      <c r="BD366" s="71"/>
      <c r="BE366" s="12" t="b">
        <f t="shared" si="151"/>
        <v>1</v>
      </c>
      <c r="BF366" s="71"/>
      <c r="BG366" s="71"/>
      <c r="BH366" s="71"/>
      <c r="BI366" s="71"/>
      <c r="BJ366" s="11" t="b">
        <f t="shared" si="152"/>
        <v>1</v>
      </c>
      <c r="BK366" s="71"/>
      <c r="BL366" s="71"/>
      <c r="BM366" s="11" t="b">
        <f t="shared" si="153"/>
        <v>1</v>
      </c>
      <c r="BN366" s="71"/>
      <c r="BO366" s="71"/>
      <c r="BP366" s="71"/>
      <c r="BQ366" s="11" t="b">
        <f t="shared" si="154"/>
        <v>1</v>
      </c>
      <c r="BR366" s="71"/>
      <c r="BS366" s="71"/>
      <c r="BT366" s="11" t="b">
        <f t="shared" si="155"/>
        <v>1</v>
      </c>
      <c r="BU366" s="71"/>
      <c r="BV366" s="71"/>
      <c r="BW366" s="12" t="b">
        <f t="shared" si="156"/>
        <v>1</v>
      </c>
      <c r="BX366" s="71"/>
      <c r="BY366" s="71"/>
      <c r="BZ366" s="71"/>
      <c r="CA366" s="12" t="b">
        <f t="shared" si="157"/>
        <v>1</v>
      </c>
      <c r="CB366" s="71"/>
      <c r="CC366" s="71"/>
      <c r="CD366" s="11" t="b">
        <f t="shared" si="158"/>
        <v>1</v>
      </c>
      <c r="CE366" s="71"/>
      <c r="CF366" s="71"/>
      <c r="CG366" s="12" t="b">
        <f t="shared" si="159"/>
        <v>1</v>
      </c>
      <c r="CH366" s="60"/>
      <c r="CI366" s="71"/>
      <c r="CJ366" s="71"/>
      <c r="CK366" s="12" t="b">
        <f t="shared" si="160"/>
        <v>1</v>
      </c>
      <c r="CL366" s="72"/>
      <c r="CM366" s="60"/>
      <c r="CN366" s="60"/>
      <c r="CO366" s="11" t="b">
        <f t="shared" si="161"/>
        <v>1</v>
      </c>
      <c r="CP366" s="60"/>
      <c r="CQ366" s="60"/>
      <c r="CR366" s="12" t="b">
        <f t="shared" si="162"/>
        <v>1</v>
      </c>
      <c r="CS366" s="60"/>
      <c r="CT366" s="60"/>
      <c r="CU366" s="11" t="b">
        <f t="shared" si="163"/>
        <v>1</v>
      </c>
      <c r="CV366" s="61"/>
      <c r="CW366" s="61"/>
      <c r="CX366" s="12" t="b">
        <f t="shared" si="164"/>
        <v>1</v>
      </c>
      <c r="CY366" s="73"/>
      <c r="CZ366" s="60"/>
      <c r="DA366" s="60"/>
      <c r="DB366" s="11" t="b">
        <f t="shared" si="165"/>
        <v>1</v>
      </c>
      <c r="DC366" s="60"/>
      <c r="DD366" s="60"/>
      <c r="DE366" s="60"/>
      <c r="DF366" s="13" t="b">
        <f t="shared" si="166"/>
        <v>1</v>
      </c>
      <c r="DG366" s="60"/>
      <c r="DH366" s="60"/>
      <c r="DI366" s="12" t="b">
        <f t="shared" si="167"/>
        <v>1</v>
      </c>
      <c r="DJ366" s="60"/>
      <c r="DK366" s="60"/>
      <c r="DL366" s="60"/>
      <c r="DM366" s="60"/>
      <c r="DN366" s="60"/>
      <c r="DO366" s="60"/>
      <c r="DP366" s="60"/>
      <c r="DQ366" s="60"/>
      <c r="DR366" s="60"/>
      <c r="DS366" s="60"/>
      <c r="DT366" s="60"/>
      <c r="DU366" s="74"/>
      <c r="DV366" s="60"/>
      <c r="DW366" s="60"/>
      <c r="DX366" s="60"/>
      <c r="DY366" s="61"/>
      <c r="DZ366" s="61"/>
      <c r="EA366" s="62"/>
      <c r="EB366" s="62"/>
      <c r="EC366" s="62" t="e">
        <v>#N/A</v>
      </c>
      <c r="ED366" s="62" t="e">
        <v>#N/A</v>
      </c>
      <c r="EE366" s="138" t="e">
        <f>Table4[[#This Row],[Laatst gewijzigd op]]=Table4[[#This Row],[LastModifiedOn21]]</f>
        <v>#N/A</v>
      </c>
      <c r="EF366" s="97"/>
    </row>
    <row r="367" spans="1:136" s="10" customFormat="1" ht="12.75" customHeight="1">
      <c r="A367" s="96">
        <v>365</v>
      </c>
      <c r="B367" s="44" t="s">
        <v>6433</v>
      </c>
      <c r="C367" s="44" t="s">
        <v>6433</v>
      </c>
      <c r="D367" s="44" t="b">
        <f t="shared" si="140"/>
        <v>1</v>
      </c>
      <c r="E367" s="44" t="s">
        <v>6434</v>
      </c>
      <c r="F367" s="44" t="s">
        <v>6435</v>
      </c>
      <c r="G367" s="44" t="s">
        <v>6435</v>
      </c>
      <c r="H367" s="44" t="b">
        <f t="shared" si="141"/>
        <v>1</v>
      </c>
      <c r="I367" s="11" t="s">
        <v>6436</v>
      </c>
      <c r="J367" s="12">
        <v>7218</v>
      </c>
      <c r="K367" s="12">
        <v>5307</v>
      </c>
      <c r="L367" s="13" t="s">
        <v>6437</v>
      </c>
      <c r="M367" s="13" t="s">
        <v>8852</v>
      </c>
      <c r="N367" s="13" t="s">
        <v>8851</v>
      </c>
      <c r="O367" s="13" t="s">
        <v>8851</v>
      </c>
      <c r="P367" s="25"/>
      <c r="Q367" s="11" t="s">
        <v>6438</v>
      </c>
      <c r="R367" s="11" t="s">
        <v>6438</v>
      </c>
      <c r="S367" s="11" t="b">
        <f t="shared" si="142"/>
        <v>1</v>
      </c>
      <c r="T367" s="11" t="s">
        <v>6439</v>
      </c>
      <c r="U367" s="11" t="s">
        <v>6440</v>
      </c>
      <c r="V367" s="11" t="s">
        <v>6440</v>
      </c>
      <c r="W367" s="11" t="b">
        <f t="shared" si="143"/>
        <v>1</v>
      </c>
      <c r="X367" s="23" t="s">
        <v>6441</v>
      </c>
      <c r="Y367" s="11" t="s">
        <v>6441</v>
      </c>
      <c r="Z367" s="11" t="b">
        <f t="shared" si="144"/>
        <v>1</v>
      </c>
      <c r="AA367" s="11" t="s">
        <v>6442</v>
      </c>
      <c r="AB367" s="11" t="s">
        <v>6443</v>
      </c>
      <c r="AC367" s="11" t="s">
        <v>6443</v>
      </c>
      <c r="AD367" s="11" t="b">
        <f t="shared" si="145"/>
        <v>1</v>
      </c>
      <c r="AE367" s="11" t="s">
        <v>6444</v>
      </c>
      <c r="AF367" s="11" t="s">
        <v>6444</v>
      </c>
      <c r="AG367" s="11" t="b">
        <f t="shared" si="146"/>
        <v>1</v>
      </c>
      <c r="AH367" s="11" t="s">
        <v>6445</v>
      </c>
      <c r="AI367" s="11" t="s">
        <v>6446</v>
      </c>
      <c r="AJ367" s="11" t="s">
        <v>6446</v>
      </c>
      <c r="AK367" s="11" t="b">
        <f t="shared" si="147"/>
        <v>1</v>
      </c>
      <c r="AL367" s="12" t="s">
        <v>63</v>
      </c>
      <c r="AM367" s="11" t="s">
        <v>63</v>
      </c>
      <c r="AN367" s="11" t="b">
        <f t="shared" si="148"/>
        <v>1</v>
      </c>
      <c r="AO367" s="12" t="s">
        <v>63</v>
      </c>
      <c r="AP367" s="12" t="s">
        <v>63</v>
      </c>
      <c r="AQ367" s="11" t="s">
        <v>63</v>
      </c>
      <c r="AR367" s="11" t="b">
        <f t="shared" si="149"/>
        <v>1</v>
      </c>
      <c r="AS367" s="11" t="s">
        <v>61</v>
      </c>
      <c r="AT367" s="11"/>
      <c r="AU367" s="11"/>
      <c r="AV367" s="11"/>
      <c r="AW367" s="12"/>
      <c r="AX367" s="12" t="s">
        <v>61</v>
      </c>
      <c r="AY367" s="12" t="s">
        <v>63</v>
      </c>
      <c r="AZ367" s="12" t="s">
        <v>63</v>
      </c>
      <c r="BA367" s="12" t="b">
        <f t="shared" si="150"/>
        <v>1</v>
      </c>
      <c r="BB367" s="12" t="s">
        <v>63</v>
      </c>
      <c r="BC367" s="12" t="s">
        <v>63</v>
      </c>
      <c r="BD367" s="12" t="s">
        <v>63</v>
      </c>
      <c r="BE367" s="12" t="b">
        <f t="shared" si="151"/>
        <v>1</v>
      </c>
      <c r="BF367" s="13" t="s">
        <v>6447</v>
      </c>
      <c r="BG367" s="13" t="s">
        <v>63</v>
      </c>
      <c r="BH367" s="11" t="s">
        <v>203</v>
      </c>
      <c r="BI367" s="11" t="s">
        <v>203</v>
      </c>
      <c r="BJ367" s="11" t="b">
        <f t="shared" si="152"/>
        <v>1</v>
      </c>
      <c r="BK367" s="11" t="s">
        <v>6448</v>
      </c>
      <c r="BL367" s="11" t="s">
        <v>6448</v>
      </c>
      <c r="BM367" s="11" t="b">
        <f t="shared" si="153"/>
        <v>1</v>
      </c>
      <c r="BN367" s="11" t="s">
        <v>6449</v>
      </c>
      <c r="BO367" s="11" t="s">
        <v>6450</v>
      </c>
      <c r="BP367" s="11" t="s">
        <v>6450</v>
      </c>
      <c r="BQ367" s="11" t="b">
        <f t="shared" si="154"/>
        <v>1</v>
      </c>
      <c r="BR367" s="11" t="s">
        <v>203</v>
      </c>
      <c r="BS367" s="11" t="s">
        <v>203</v>
      </c>
      <c r="BT367" s="11" t="b">
        <f t="shared" si="155"/>
        <v>1</v>
      </c>
      <c r="BU367" s="11" t="s">
        <v>6448</v>
      </c>
      <c r="BV367" s="12" t="s">
        <v>6448</v>
      </c>
      <c r="BW367" s="12" t="b">
        <f t="shared" si="156"/>
        <v>1</v>
      </c>
      <c r="BX367" s="11" t="s">
        <v>6449</v>
      </c>
      <c r="BY367" s="11" t="s">
        <v>6450</v>
      </c>
      <c r="BZ367" s="12" t="s">
        <v>6450</v>
      </c>
      <c r="CA367" s="12" t="b">
        <f t="shared" si="157"/>
        <v>1</v>
      </c>
      <c r="CB367" s="11" t="s">
        <v>254</v>
      </c>
      <c r="CC367" s="11" t="s">
        <v>254</v>
      </c>
      <c r="CD367" s="11" t="b">
        <f t="shared" si="158"/>
        <v>1</v>
      </c>
      <c r="CE367" s="12" t="s">
        <v>63</v>
      </c>
      <c r="CF367" s="12" t="s">
        <v>63</v>
      </c>
      <c r="CG367" s="12" t="b">
        <f t="shared" si="159"/>
        <v>1</v>
      </c>
      <c r="CH367" s="12" t="s">
        <v>63</v>
      </c>
      <c r="CI367" s="12" t="s">
        <v>63</v>
      </c>
      <c r="CJ367" s="12" t="s">
        <v>63</v>
      </c>
      <c r="CK367" s="12" t="b">
        <f t="shared" si="160"/>
        <v>1</v>
      </c>
      <c r="CL367" s="25"/>
      <c r="CM367" s="11" t="s">
        <v>67</v>
      </c>
      <c r="CN367" s="11" t="s">
        <v>760</v>
      </c>
      <c r="CO367" s="11" t="b">
        <f t="shared" si="161"/>
        <v>0</v>
      </c>
      <c r="CP367" s="12" t="s">
        <v>63</v>
      </c>
      <c r="CQ367" s="12" t="s">
        <v>63</v>
      </c>
      <c r="CR367" s="12" t="b">
        <f t="shared" si="162"/>
        <v>1</v>
      </c>
      <c r="CS367" s="11" t="b">
        <v>1</v>
      </c>
      <c r="CT367" s="11" t="s">
        <v>69</v>
      </c>
      <c r="CU367" s="11" t="b">
        <f t="shared" si="163"/>
        <v>0</v>
      </c>
      <c r="CV367" s="12">
        <v>80</v>
      </c>
      <c r="CW367" s="12" t="s">
        <v>63</v>
      </c>
      <c r="CX367" s="12" t="b">
        <f t="shared" si="164"/>
        <v>0</v>
      </c>
      <c r="CY367" s="25"/>
      <c r="CZ367" s="11" t="s">
        <v>71</v>
      </c>
      <c r="DA367" s="11" t="s">
        <v>71</v>
      </c>
      <c r="DB367" s="11" t="b">
        <f t="shared" si="165"/>
        <v>1</v>
      </c>
      <c r="DC367" s="11" t="s">
        <v>212</v>
      </c>
      <c r="DD367" s="12" t="s">
        <v>213</v>
      </c>
      <c r="DE367" s="12" t="s">
        <v>213</v>
      </c>
      <c r="DF367" s="13" t="b">
        <f t="shared" si="166"/>
        <v>1</v>
      </c>
      <c r="DG367" s="12" t="s">
        <v>213</v>
      </c>
      <c r="DH367" s="12" t="s">
        <v>213</v>
      </c>
      <c r="DI367" s="12" t="b">
        <f t="shared" si="167"/>
        <v>1</v>
      </c>
      <c r="DJ367" s="12" t="s">
        <v>213</v>
      </c>
      <c r="DK367" s="12" t="s">
        <v>213</v>
      </c>
      <c r="DL367" s="12" t="s">
        <v>73</v>
      </c>
      <c r="DM367" s="12" t="s">
        <v>213</v>
      </c>
      <c r="DN367" s="12" t="s">
        <v>213</v>
      </c>
      <c r="DO367" s="12" t="s">
        <v>213</v>
      </c>
      <c r="DP367" s="12" t="s">
        <v>213</v>
      </c>
      <c r="DQ367" s="12" t="s">
        <v>213</v>
      </c>
      <c r="DR367" s="12" t="s">
        <v>213</v>
      </c>
      <c r="DS367" s="12" t="s">
        <v>213</v>
      </c>
      <c r="DT367" s="12" t="s">
        <v>213</v>
      </c>
      <c r="DU367" s="25"/>
      <c r="DV367" s="11" t="s">
        <v>6451</v>
      </c>
      <c r="DW367" s="23" t="s">
        <v>9076</v>
      </c>
      <c r="DX367" s="13" t="s">
        <v>10684</v>
      </c>
      <c r="DY367" s="12" t="s">
        <v>9037</v>
      </c>
      <c r="DZ367" s="12" t="s">
        <v>9038</v>
      </c>
      <c r="EA367" s="14" t="s">
        <v>63</v>
      </c>
      <c r="EB367" s="14">
        <v>45066</v>
      </c>
      <c r="EC367" s="14">
        <v>45346</v>
      </c>
      <c r="ED367" s="14">
        <v>45346</v>
      </c>
      <c r="EE367" s="136" t="b">
        <f>Table4[[#This Row],[Laatst gewijzigd op]]=Table4[[#This Row],[LastModifiedOn21]]</f>
        <v>1</v>
      </c>
      <c r="EF367" s="97"/>
    </row>
    <row r="368" spans="1:136" s="10" customFormat="1" ht="12.75" customHeight="1">
      <c r="A368" s="96">
        <v>366</v>
      </c>
      <c r="B368" s="44" t="s">
        <v>6453</v>
      </c>
      <c r="C368" s="44" t="s">
        <v>6453</v>
      </c>
      <c r="D368" s="44" t="b">
        <f t="shared" si="140"/>
        <v>1</v>
      </c>
      <c r="E368" s="44" t="s">
        <v>6454</v>
      </c>
      <c r="F368" s="44" t="s">
        <v>6455</v>
      </c>
      <c r="G368" s="44" t="s">
        <v>6455</v>
      </c>
      <c r="H368" s="44" t="b">
        <f t="shared" si="141"/>
        <v>1</v>
      </c>
      <c r="I368" s="11" t="s">
        <v>6456</v>
      </c>
      <c r="J368" s="12">
        <v>7219</v>
      </c>
      <c r="K368" s="12">
        <v>5307</v>
      </c>
      <c r="L368" s="13" t="s">
        <v>6457</v>
      </c>
      <c r="M368" s="13" t="s">
        <v>8852</v>
      </c>
      <c r="N368" s="13" t="s">
        <v>8851</v>
      </c>
      <c r="O368" s="13" t="s">
        <v>8851</v>
      </c>
      <c r="P368" s="25"/>
      <c r="Q368" s="11" t="s">
        <v>545</v>
      </c>
      <c r="R368" s="11" t="s">
        <v>545</v>
      </c>
      <c r="S368" s="11" t="b">
        <f t="shared" si="142"/>
        <v>1</v>
      </c>
      <c r="T368" s="16" t="s">
        <v>1945</v>
      </c>
      <c r="U368" s="11" t="s">
        <v>547</v>
      </c>
      <c r="V368" s="11" t="s">
        <v>547</v>
      </c>
      <c r="W368" s="11" t="b">
        <f t="shared" si="143"/>
        <v>1</v>
      </c>
      <c r="X368" s="11" t="s">
        <v>9139</v>
      </c>
      <c r="Y368" s="11" t="s">
        <v>548</v>
      </c>
      <c r="Z368" s="11" t="b">
        <f t="shared" si="144"/>
        <v>0</v>
      </c>
      <c r="AA368" s="11" t="s">
        <v>549</v>
      </c>
      <c r="AB368" s="11" t="s">
        <v>5696</v>
      </c>
      <c r="AC368" s="11" t="s">
        <v>548</v>
      </c>
      <c r="AD368" s="11" t="b">
        <f t="shared" si="145"/>
        <v>0</v>
      </c>
      <c r="AE368" s="11" t="s">
        <v>2411</v>
      </c>
      <c r="AF368" s="11" t="s">
        <v>2411</v>
      </c>
      <c r="AG368" s="11" t="b">
        <f t="shared" si="146"/>
        <v>1</v>
      </c>
      <c r="AH368" s="11" t="s">
        <v>9177</v>
      </c>
      <c r="AI368" s="11" t="s">
        <v>9141</v>
      </c>
      <c r="AJ368" s="11" t="s">
        <v>9141</v>
      </c>
      <c r="AK368" s="11" t="b">
        <f t="shared" si="147"/>
        <v>1</v>
      </c>
      <c r="AL368" s="12" t="s">
        <v>63</v>
      </c>
      <c r="AM368" s="11" t="s">
        <v>63</v>
      </c>
      <c r="AN368" s="11" t="b">
        <f t="shared" si="148"/>
        <v>1</v>
      </c>
      <c r="AO368" s="12" t="s">
        <v>63</v>
      </c>
      <c r="AP368" s="12" t="s">
        <v>63</v>
      </c>
      <c r="AQ368" s="11" t="s">
        <v>63</v>
      </c>
      <c r="AR368" s="11" t="b">
        <f t="shared" si="149"/>
        <v>1</v>
      </c>
      <c r="AS368" s="11" t="s">
        <v>61</v>
      </c>
      <c r="AT368" s="11"/>
      <c r="AU368" s="11"/>
      <c r="AV368" s="11"/>
      <c r="AW368" s="11"/>
      <c r="AX368" s="12" t="s">
        <v>61</v>
      </c>
      <c r="AY368" s="11" t="s">
        <v>9162</v>
      </c>
      <c r="AZ368" s="12" t="s">
        <v>664</v>
      </c>
      <c r="BA368" s="12" t="b">
        <f t="shared" si="150"/>
        <v>0</v>
      </c>
      <c r="BB368" s="12" t="s">
        <v>63</v>
      </c>
      <c r="BC368" s="11" t="s">
        <v>9163</v>
      </c>
      <c r="BD368" s="12" t="s">
        <v>628</v>
      </c>
      <c r="BE368" s="12" t="b">
        <f t="shared" si="151"/>
        <v>0</v>
      </c>
      <c r="BF368" s="13" t="s">
        <v>6458</v>
      </c>
      <c r="BG368" s="13" t="s">
        <v>63</v>
      </c>
      <c r="BH368" s="11" t="s">
        <v>203</v>
      </c>
      <c r="BI368" s="11" t="s">
        <v>203</v>
      </c>
      <c r="BJ368" s="11" t="b">
        <f t="shared" si="152"/>
        <v>1</v>
      </c>
      <c r="BK368" s="11" t="s">
        <v>6459</v>
      </c>
      <c r="BL368" s="11" t="s">
        <v>6460</v>
      </c>
      <c r="BM368" s="11" t="b">
        <f t="shared" si="153"/>
        <v>0</v>
      </c>
      <c r="BN368" s="11" t="s">
        <v>6461</v>
      </c>
      <c r="BO368" s="11" t="s">
        <v>6462</v>
      </c>
      <c r="BP368" s="11" t="s">
        <v>6463</v>
      </c>
      <c r="BQ368" s="11" t="b">
        <f t="shared" si="154"/>
        <v>0</v>
      </c>
      <c r="BR368" s="11" t="s">
        <v>203</v>
      </c>
      <c r="BS368" s="11" t="s">
        <v>203</v>
      </c>
      <c r="BT368" s="11" t="b">
        <f t="shared" si="155"/>
        <v>1</v>
      </c>
      <c r="BU368" s="11" t="s">
        <v>6464</v>
      </c>
      <c r="BV368" s="12" t="s">
        <v>6465</v>
      </c>
      <c r="BW368" s="12" t="b">
        <f t="shared" si="156"/>
        <v>0</v>
      </c>
      <c r="BX368" s="11" t="s">
        <v>6461</v>
      </c>
      <c r="BY368" s="11" t="s">
        <v>6470</v>
      </c>
      <c r="BZ368" s="12" t="s">
        <v>6467</v>
      </c>
      <c r="CA368" s="12" t="b">
        <f t="shared" si="157"/>
        <v>0</v>
      </c>
      <c r="CB368" s="11" t="s">
        <v>203</v>
      </c>
      <c r="CC368" s="11" t="s">
        <v>203</v>
      </c>
      <c r="CD368" s="11" t="b">
        <f t="shared" si="158"/>
        <v>1</v>
      </c>
      <c r="CE368" s="11" t="s">
        <v>6468</v>
      </c>
      <c r="CF368" s="12" t="s">
        <v>6469</v>
      </c>
      <c r="CG368" s="12" t="b">
        <f t="shared" si="159"/>
        <v>0</v>
      </c>
      <c r="CH368" s="11" t="s">
        <v>6461</v>
      </c>
      <c r="CI368" s="11" t="s">
        <v>6470</v>
      </c>
      <c r="CJ368" s="12" t="s">
        <v>6467</v>
      </c>
      <c r="CK368" s="12" t="b">
        <f t="shared" si="160"/>
        <v>0</v>
      </c>
      <c r="CL368" s="25"/>
      <c r="CM368" s="11" t="s">
        <v>135</v>
      </c>
      <c r="CN368" s="11" t="s">
        <v>8917</v>
      </c>
      <c r="CO368" s="11" t="b">
        <f t="shared" si="161"/>
        <v>0</v>
      </c>
      <c r="CP368" s="11" t="s">
        <v>554</v>
      </c>
      <c r="CQ368" s="12" t="s">
        <v>555</v>
      </c>
      <c r="CR368" s="12" t="b">
        <f t="shared" si="162"/>
        <v>0</v>
      </c>
      <c r="CS368" s="11" t="b">
        <v>0</v>
      </c>
      <c r="CT368" s="11" t="s">
        <v>114</v>
      </c>
      <c r="CU368" s="11" t="b">
        <f t="shared" si="163"/>
        <v>1</v>
      </c>
      <c r="CV368" s="12" t="s">
        <v>63</v>
      </c>
      <c r="CW368" s="12" t="s">
        <v>63</v>
      </c>
      <c r="CX368" s="12" t="b">
        <f t="shared" si="164"/>
        <v>1</v>
      </c>
      <c r="CY368" s="25"/>
      <c r="CZ368" s="11" t="s">
        <v>71</v>
      </c>
      <c r="DA368" s="11" t="s">
        <v>71</v>
      </c>
      <c r="DB368" s="11" t="b">
        <f t="shared" si="165"/>
        <v>1</v>
      </c>
      <c r="DC368" s="11" t="s">
        <v>212</v>
      </c>
      <c r="DD368" s="12" t="s">
        <v>213</v>
      </c>
      <c r="DE368" s="12" t="s">
        <v>213</v>
      </c>
      <c r="DF368" s="13" t="b">
        <f t="shared" si="166"/>
        <v>1</v>
      </c>
      <c r="DG368" s="12" t="s">
        <v>213</v>
      </c>
      <c r="DH368" s="12" t="s">
        <v>213</v>
      </c>
      <c r="DI368" s="12" t="b">
        <f t="shared" si="167"/>
        <v>1</v>
      </c>
      <c r="DJ368" s="12" t="s">
        <v>213</v>
      </c>
      <c r="DK368" s="12" t="s">
        <v>213</v>
      </c>
      <c r="DL368" s="12" t="s">
        <v>73</v>
      </c>
      <c r="DM368" s="12" t="s">
        <v>213</v>
      </c>
      <c r="DN368" s="12" t="s">
        <v>213</v>
      </c>
      <c r="DO368" s="12" t="s">
        <v>213</v>
      </c>
      <c r="DP368" s="12" t="s">
        <v>213</v>
      </c>
      <c r="DQ368" s="12" t="s">
        <v>213</v>
      </c>
      <c r="DR368" s="12" t="s">
        <v>213</v>
      </c>
      <c r="DS368" s="12" t="s">
        <v>213</v>
      </c>
      <c r="DT368" s="12" t="s">
        <v>213</v>
      </c>
      <c r="DU368" s="25"/>
      <c r="DV368" s="11" t="s">
        <v>6471</v>
      </c>
      <c r="DW368" s="23" t="s">
        <v>9147</v>
      </c>
      <c r="DX368" s="13" t="s">
        <v>10685</v>
      </c>
      <c r="DY368" s="12" t="s">
        <v>9037</v>
      </c>
      <c r="DZ368" s="12" t="s">
        <v>9038</v>
      </c>
      <c r="EA368" s="14" t="s">
        <v>63</v>
      </c>
      <c r="EB368" s="14">
        <v>45066</v>
      </c>
      <c r="EC368" s="14">
        <v>45346</v>
      </c>
      <c r="ED368" s="14">
        <v>45346</v>
      </c>
      <c r="EE368" s="136" t="b">
        <f>Table4[[#This Row],[Laatst gewijzigd op]]=Table4[[#This Row],[LastModifiedOn21]]</f>
        <v>1</v>
      </c>
      <c r="EF368" s="97"/>
    </row>
    <row r="369" spans="1:136" s="15" customFormat="1" ht="12.75" customHeight="1">
      <c r="A369" s="96">
        <v>367</v>
      </c>
      <c r="B369" s="44" t="s">
        <v>6473</v>
      </c>
      <c r="C369" s="44" t="s">
        <v>6474</v>
      </c>
      <c r="D369" s="44" t="b">
        <f t="shared" si="140"/>
        <v>0</v>
      </c>
      <c r="E369" s="44" t="s">
        <v>6475</v>
      </c>
      <c r="F369" s="44" t="s">
        <v>6476</v>
      </c>
      <c r="G369" s="44" t="s">
        <v>6476</v>
      </c>
      <c r="H369" s="44" t="b">
        <f t="shared" si="141"/>
        <v>1</v>
      </c>
      <c r="I369" s="11" t="s">
        <v>6477</v>
      </c>
      <c r="J369" s="12">
        <v>165</v>
      </c>
      <c r="K369" s="12">
        <v>3125</v>
      </c>
      <c r="L369" s="17" t="s">
        <v>6478</v>
      </c>
      <c r="M369" s="17" t="s">
        <v>10686</v>
      </c>
      <c r="N369" s="17" t="s">
        <v>10687</v>
      </c>
      <c r="O369" s="17" t="s">
        <v>6478</v>
      </c>
      <c r="P369" s="25"/>
      <c r="Q369" s="11" t="s">
        <v>6480</v>
      </c>
      <c r="R369" s="11" t="s">
        <v>6480</v>
      </c>
      <c r="S369" s="11" t="b">
        <f t="shared" si="142"/>
        <v>1</v>
      </c>
      <c r="T369" s="16" t="s">
        <v>6481</v>
      </c>
      <c r="U369" s="11" t="s">
        <v>6482</v>
      </c>
      <c r="V369" s="11" t="s">
        <v>6482</v>
      </c>
      <c r="W369" s="11" t="b">
        <f t="shared" si="143"/>
        <v>1</v>
      </c>
      <c r="X369" s="16" t="s">
        <v>6483</v>
      </c>
      <c r="Y369" s="11" t="s">
        <v>6483</v>
      </c>
      <c r="Z369" s="11" t="b">
        <f t="shared" si="144"/>
        <v>1</v>
      </c>
      <c r="AA369" s="16" t="s">
        <v>6484</v>
      </c>
      <c r="AB369" s="16" t="s">
        <v>6485</v>
      </c>
      <c r="AC369" s="11" t="s">
        <v>6485</v>
      </c>
      <c r="AD369" s="11" t="b">
        <f t="shared" si="145"/>
        <v>1</v>
      </c>
      <c r="AE369" s="23" t="s">
        <v>10688</v>
      </c>
      <c r="AF369" s="11" t="s">
        <v>10689</v>
      </c>
      <c r="AG369" s="11" t="b">
        <f t="shared" si="146"/>
        <v>0</v>
      </c>
      <c r="AH369" s="23" t="s">
        <v>10690</v>
      </c>
      <c r="AI369" s="23" t="s">
        <v>10691</v>
      </c>
      <c r="AJ369" s="11" t="s">
        <v>6486</v>
      </c>
      <c r="AK369" s="11" t="b">
        <f t="shared" si="147"/>
        <v>0</v>
      </c>
      <c r="AL369" s="11" t="s">
        <v>10692</v>
      </c>
      <c r="AM369" s="11" t="s">
        <v>10693</v>
      </c>
      <c r="AN369" s="11" t="b">
        <f t="shared" si="148"/>
        <v>0</v>
      </c>
      <c r="AO369" s="11" t="s">
        <v>6487</v>
      </c>
      <c r="AP369" s="11" t="s">
        <v>6488</v>
      </c>
      <c r="AQ369" s="11" t="s">
        <v>6488</v>
      </c>
      <c r="AR369" s="11" t="b">
        <f t="shared" si="149"/>
        <v>1</v>
      </c>
      <c r="AS369" s="11" t="s">
        <v>61</v>
      </c>
      <c r="AT369" s="11"/>
      <c r="AU369" s="11"/>
      <c r="AV369" s="11"/>
      <c r="AW369" s="11"/>
      <c r="AX369" s="12" t="s">
        <v>61</v>
      </c>
      <c r="AY369" s="11" t="s">
        <v>9045</v>
      </c>
      <c r="AZ369" s="12" t="s">
        <v>111</v>
      </c>
      <c r="BA369" s="12" t="b">
        <f t="shared" si="150"/>
        <v>0</v>
      </c>
      <c r="BB369" s="12" t="s">
        <v>63</v>
      </c>
      <c r="BC369" s="11" t="s">
        <v>9117</v>
      </c>
      <c r="BD369" s="12" t="s">
        <v>112</v>
      </c>
      <c r="BE369" s="12" t="b">
        <f t="shared" si="151"/>
        <v>0</v>
      </c>
      <c r="BF369" s="13" t="s">
        <v>63</v>
      </c>
      <c r="BG369" s="13" t="s">
        <v>63</v>
      </c>
      <c r="BH369" s="11" t="s">
        <v>254</v>
      </c>
      <c r="BI369" s="11" t="s">
        <v>254</v>
      </c>
      <c r="BJ369" s="11" t="b">
        <f t="shared" si="152"/>
        <v>1</v>
      </c>
      <c r="BK369" s="12" t="s">
        <v>63</v>
      </c>
      <c r="BL369" s="11" t="s">
        <v>63</v>
      </c>
      <c r="BM369" s="11" t="b">
        <f t="shared" si="153"/>
        <v>1</v>
      </c>
      <c r="BN369" s="19" t="s">
        <v>63</v>
      </c>
      <c r="BO369" s="12" t="s">
        <v>63</v>
      </c>
      <c r="BP369" s="11" t="s">
        <v>63</v>
      </c>
      <c r="BQ369" s="11" t="b">
        <f t="shared" si="154"/>
        <v>1</v>
      </c>
      <c r="BR369" s="11" t="s">
        <v>254</v>
      </c>
      <c r="BS369" s="11" t="s">
        <v>254</v>
      </c>
      <c r="BT369" s="11" t="b">
        <f t="shared" si="155"/>
        <v>1</v>
      </c>
      <c r="BU369" s="12" t="s">
        <v>63</v>
      </c>
      <c r="BV369" s="12" t="s">
        <v>63</v>
      </c>
      <c r="BW369" s="12" t="b">
        <f t="shared" si="156"/>
        <v>1</v>
      </c>
      <c r="BX369" s="12" t="s">
        <v>63</v>
      </c>
      <c r="BY369" s="12" t="s">
        <v>63</v>
      </c>
      <c r="BZ369" s="12" t="s">
        <v>63</v>
      </c>
      <c r="CA369" s="12" t="b">
        <f t="shared" si="157"/>
        <v>1</v>
      </c>
      <c r="CB369" s="11" t="s">
        <v>254</v>
      </c>
      <c r="CC369" s="11" t="s">
        <v>254</v>
      </c>
      <c r="CD369" s="11" t="b">
        <f t="shared" si="158"/>
        <v>1</v>
      </c>
      <c r="CE369" s="12" t="s">
        <v>63</v>
      </c>
      <c r="CF369" s="12" t="s">
        <v>63</v>
      </c>
      <c r="CG369" s="12" t="b">
        <f t="shared" si="159"/>
        <v>1</v>
      </c>
      <c r="CH369" s="12" t="s">
        <v>63</v>
      </c>
      <c r="CI369" s="12" t="s">
        <v>63</v>
      </c>
      <c r="CJ369" s="12" t="s">
        <v>63</v>
      </c>
      <c r="CK369" s="12" t="b">
        <f t="shared" si="160"/>
        <v>1</v>
      </c>
      <c r="CL369" s="25"/>
      <c r="CM369" s="11" t="s">
        <v>806</v>
      </c>
      <c r="CN369" s="11" t="s">
        <v>67</v>
      </c>
      <c r="CO369" s="11" t="b">
        <f t="shared" si="161"/>
        <v>0</v>
      </c>
      <c r="CP369" s="12" t="s">
        <v>63</v>
      </c>
      <c r="CQ369" s="12" t="s">
        <v>63</v>
      </c>
      <c r="CR369" s="12" t="b">
        <f t="shared" si="162"/>
        <v>1</v>
      </c>
      <c r="CS369" s="11" t="s">
        <v>806</v>
      </c>
      <c r="CT369" s="11" t="s">
        <v>114</v>
      </c>
      <c r="CU369" s="11" t="b">
        <f t="shared" si="163"/>
        <v>0</v>
      </c>
      <c r="CV369" s="12" t="s">
        <v>162</v>
      </c>
      <c r="CW369" s="12" t="s">
        <v>162</v>
      </c>
      <c r="CX369" s="12" t="b">
        <f t="shared" si="164"/>
        <v>1</v>
      </c>
      <c r="CY369" s="25"/>
      <c r="CZ369" s="11" t="s">
        <v>211</v>
      </c>
      <c r="DA369" s="11" t="s">
        <v>211</v>
      </c>
      <c r="DB369" s="11" t="b">
        <f t="shared" si="165"/>
        <v>1</v>
      </c>
      <c r="DC369" s="11" t="s">
        <v>806</v>
      </c>
      <c r="DD369" s="12" t="s">
        <v>213</v>
      </c>
      <c r="DE369" s="12" t="s">
        <v>213</v>
      </c>
      <c r="DF369" s="13" t="b">
        <f t="shared" si="166"/>
        <v>1</v>
      </c>
      <c r="DG369" s="12" t="s">
        <v>213</v>
      </c>
      <c r="DH369" s="12" t="s">
        <v>213</v>
      </c>
      <c r="DI369" s="12" t="b">
        <f t="shared" si="167"/>
        <v>1</v>
      </c>
      <c r="DJ369" s="12" t="s">
        <v>213</v>
      </c>
      <c r="DK369" s="12" t="s">
        <v>213</v>
      </c>
      <c r="DL369" s="12" t="s">
        <v>73</v>
      </c>
      <c r="DM369" s="12" t="s">
        <v>213</v>
      </c>
      <c r="DN369" s="12" t="s">
        <v>213</v>
      </c>
      <c r="DO369" s="12" t="s">
        <v>213</v>
      </c>
      <c r="DP369" s="12" t="s">
        <v>213</v>
      </c>
      <c r="DQ369" s="12" t="s">
        <v>213</v>
      </c>
      <c r="DR369" s="12" t="s">
        <v>213</v>
      </c>
      <c r="DS369" s="12" t="s">
        <v>213</v>
      </c>
      <c r="DT369" s="12" t="s">
        <v>213</v>
      </c>
      <c r="DU369" s="25"/>
      <c r="DV369" s="11" t="s">
        <v>6489</v>
      </c>
      <c r="DW369" s="23" t="s">
        <v>806</v>
      </c>
      <c r="DX369" s="13" t="s">
        <v>9209</v>
      </c>
      <c r="DY369" s="18" t="s">
        <v>806</v>
      </c>
      <c r="DZ369" s="18" t="s">
        <v>806</v>
      </c>
      <c r="EA369" s="22" t="s">
        <v>806</v>
      </c>
      <c r="EB369" s="14">
        <v>45802</v>
      </c>
      <c r="EC369" s="14">
        <v>45801</v>
      </c>
      <c r="ED369" s="14">
        <v>45801</v>
      </c>
      <c r="EE369" s="136" t="b">
        <f>Table4[[#This Row],[Laatst gewijzigd op]]=Table4[[#This Row],[LastModifiedOn21]]</f>
        <v>1</v>
      </c>
      <c r="EF369" s="97"/>
    </row>
    <row r="370" spans="1:136" s="15" customFormat="1" ht="12.75" customHeight="1">
      <c r="A370" s="96">
        <v>368</v>
      </c>
      <c r="B370" s="44" t="s">
        <v>6490</v>
      </c>
      <c r="C370" s="44" t="s">
        <v>6491</v>
      </c>
      <c r="D370" s="44" t="b">
        <f t="shared" si="140"/>
        <v>0</v>
      </c>
      <c r="E370" s="44" t="s">
        <v>6492</v>
      </c>
      <c r="F370" s="44" t="s">
        <v>6493</v>
      </c>
      <c r="G370" s="44" t="s">
        <v>6493</v>
      </c>
      <c r="H370" s="44" t="b">
        <f t="shared" si="141"/>
        <v>1</v>
      </c>
      <c r="I370" s="11" t="s">
        <v>6494</v>
      </c>
      <c r="J370" s="12">
        <v>166</v>
      </c>
      <c r="K370" s="12">
        <v>3126</v>
      </c>
      <c r="L370" s="17" t="s">
        <v>6478</v>
      </c>
      <c r="M370" s="17" t="s">
        <v>10686</v>
      </c>
      <c r="N370" s="17" t="s">
        <v>10687</v>
      </c>
      <c r="O370" s="17" t="s">
        <v>6478</v>
      </c>
      <c r="P370" s="25"/>
      <c r="Q370" s="11" t="s">
        <v>6495</v>
      </c>
      <c r="R370" s="11" t="s">
        <v>6495</v>
      </c>
      <c r="S370" s="11" t="b">
        <f t="shared" si="142"/>
        <v>1</v>
      </c>
      <c r="T370" s="16" t="s">
        <v>6496</v>
      </c>
      <c r="U370" s="11" t="s">
        <v>6497</v>
      </c>
      <c r="V370" s="11" t="s">
        <v>6497</v>
      </c>
      <c r="W370" s="11" t="b">
        <f t="shared" si="143"/>
        <v>1</v>
      </c>
      <c r="X370" s="16" t="s">
        <v>6498</v>
      </c>
      <c r="Y370" s="11" t="s">
        <v>6498</v>
      </c>
      <c r="Z370" s="11" t="b">
        <f t="shared" si="144"/>
        <v>1</v>
      </c>
      <c r="AA370" s="16" t="s">
        <v>6499</v>
      </c>
      <c r="AB370" s="16" t="s">
        <v>6500</v>
      </c>
      <c r="AC370" s="11" t="s">
        <v>6500</v>
      </c>
      <c r="AD370" s="11" t="b">
        <f t="shared" si="145"/>
        <v>1</v>
      </c>
      <c r="AE370" s="24" t="s">
        <v>10694</v>
      </c>
      <c r="AF370" s="11" t="s">
        <v>10695</v>
      </c>
      <c r="AG370" s="11" t="b">
        <f t="shared" si="146"/>
        <v>0</v>
      </c>
      <c r="AH370" s="24" t="s">
        <v>10696</v>
      </c>
      <c r="AI370" s="23" t="s">
        <v>10697</v>
      </c>
      <c r="AJ370" s="11" t="s">
        <v>6501</v>
      </c>
      <c r="AK370" s="11" t="b">
        <f t="shared" si="147"/>
        <v>0</v>
      </c>
      <c r="AL370" s="19" t="s">
        <v>63</v>
      </c>
      <c r="AM370" s="11" t="s">
        <v>63</v>
      </c>
      <c r="AN370" s="11" t="b">
        <f t="shared" si="148"/>
        <v>1</v>
      </c>
      <c r="AO370" s="19" t="s">
        <v>63</v>
      </c>
      <c r="AP370" s="19" t="s">
        <v>63</v>
      </c>
      <c r="AQ370" s="11" t="s">
        <v>63</v>
      </c>
      <c r="AR370" s="11" t="b">
        <f t="shared" si="149"/>
        <v>1</v>
      </c>
      <c r="AS370" s="11" t="s">
        <v>61</v>
      </c>
      <c r="AT370" s="11"/>
      <c r="AU370" s="11"/>
      <c r="AV370" s="11"/>
      <c r="AW370" s="11"/>
      <c r="AX370" s="12" t="s">
        <v>61</v>
      </c>
      <c r="AY370" s="11" t="s">
        <v>9045</v>
      </c>
      <c r="AZ370" s="12" t="s">
        <v>111</v>
      </c>
      <c r="BA370" s="12" t="b">
        <f t="shared" si="150"/>
        <v>0</v>
      </c>
      <c r="BB370" s="12" t="s">
        <v>63</v>
      </c>
      <c r="BC370" s="11" t="s">
        <v>9117</v>
      </c>
      <c r="BD370" s="12" t="s">
        <v>628</v>
      </c>
      <c r="BE370" s="12" t="b">
        <f t="shared" si="151"/>
        <v>0</v>
      </c>
      <c r="BF370" s="13" t="s">
        <v>63</v>
      </c>
      <c r="BG370" s="13" t="s">
        <v>63</v>
      </c>
      <c r="BH370" s="11" t="s">
        <v>203</v>
      </c>
      <c r="BI370" s="11" t="s">
        <v>203</v>
      </c>
      <c r="BJ370" s="11" t="b">
        <f t="shared" si="152"/>
        <v>1</v>
      </c>
      <c r="BK370" s="11" t="s">
        <v>6502</v>
      </c>
      <c r="BL370" s="11" t="s">
        <v>6503</v>
      </c>
      <c r="BM370" s="11" t="b">
        <f t="shared" si="153"/>
        <v>0</v>
      </c>
      <c r="BN370" s="16" t="s">
        <v>6504</v>
      </c>
      <c r="BO370" s="11" t="s">
        <v>6505</v>
      </c>
      <c r="BP370" s="11" t="s">
        <v>6506</v>
      </c>
      <c r="BQ370" s="11" t="b">
        <f t="shared" si="154"/>
        <v>0</v>
      </c>
      <c r="BR370" s="11" t="s">
        <v>254</v>
      </c>
      <c r="BS370" s="11" t="s">
        <v>254</v>
      </c>
      <c r="BT370" s="11" t="b">
        <f t="shared" si="155"/>
        <v>1</v>
      </c>
      <c r="BU370" s="12" t="s">
        <v>63</v>
      </c>
      <c r="BV370" s="12" t="s">
        <v>63</v>
      </c>
      <c r="BW370" s="12" t="b">
        <f t="shared" si="156"/>
        <v>1</v>
      </c>
      <c r="BX370" s="12" t="s">
        <v>63</v>
      </c>
      <c r="BY370" s="12" t="s">
        <v>63</v>
      </c>
      <c r="BZ370" s="12" t="s">
        <v>63</v>
      </c>
      <c r="CA370" s="12" t="b">
        <f t="shared" si="157"/>
        <v>1</v>
      </c>
      <c r="CB370" s="11" t="s">
        <v>254</v>
      </c>
      <c r="CC370" s="11" t="s">
        <v>254</v>
      </c>
      <c r="CD370" s="11" t="b">
        <f t="shared" si="158"/>
        <v>1</v>
      </c>
      <c r="CE370" s="12" t="s">
        <v>63</v>
      </c>
      <c r="CF370" s="12" t="s">
        <v>63</v>
      </c>
      <c r="CG370" s="12" t="b">
        <f t="shared" si="159"/>
        <v>1</v>
      </c>
      <c r="CH370" s="12" t="s">
        <v>63</v>
      </c>
      <c r="CI370" s="12" t="s">
        <v>63</v>
      </c>
      <c r="CJ370" s="12" t="s">
        <v>63</v>
      </c>
      <c r="CK370" s="12" t="b">
        <f t="shared" si="160"/>
        <v>1</v>
      </c>
      <c r="CL370" s="25"/>
      <c r="CM370" s="11" t="s">
        <v>806</v>
      </c>
      <c r="CN370" s="11" t="s">
        <v>67</v>
      </c>
      <c r="CO370" s="11" t="b">
        <f t="shared" si="161"/>
        <v>0</v>
      </c>
      <c r="CP370" s="12" t="s">
        <v>63</v>
      </c>
      <c r="CQ370" s="12" t="s">
        <v>63</v>
      </c>
      <c r="CR370" s="12" t="b">
        <f t="shared" si="162"/>
        <v>1</v>
      </c>
      <c r="CS370" s="11" t="s">
        <v>806</v>
      </c>
      <c r="CT370" s="11" t="s">
        <v>69</v>
      </c>
      <c r="CU370" s="11" t="b">
        <f t="shared" si="163"/>
        <v>0</v>
      </c>
      <c r="CV370" s="12" t="s">
        <v>162</v>
      </c>
      <c r="CW370" s="12" t="s">
        <v>162</v>
      </c>
      <c r="CX370" s="12" t="b">
        <f t="shared" si="164"/>
        <v>1</v>
      </c>
      <c r="CY370" s="25"/>
      <c r="CZ370" s="11" t="s">
        <v>211</v>
      </c>
      <c r="DA370" s="11" t="s">
        <v>211</v>
      </c>
      <c r="DB370" s="11" t="b">
        <f t="shared" si="165"/>
        <v>1</v>
      </c>
      <c r="DC370" s="11" t="s">
        <v>806</v>
      </c>
      <c r="DD370" s="12" t="s">
        <v>213</v>
      </c>
      <c r="DE370" s="12" t="s">
        <v>213</v>
      </c>
      <c r="DF370" s="13" t="b">
        <f t="shared" si="166"/>
        <v>1</v>
      </c>
      <c r="DG370" s="12" t="s">
        <v>213</v>
      </c>
      <c r="DH370" s="12" t="s">
        <v>213</v>
      </c>
      <c r="DI370" s="12" t="b">
        <f t="shared" si="167"/>
        <v>1</v>
      </c>
      <c r="DJ370" s="12" t="s">
        <v>213</v>
      </c>
      <c r="DK370" s="12" t="s">
        <v>213</v>
      </c>
      <c r="DL370" s="12" t="s">
        <v>73</v>
      </c>
      <c r="DM370" s="12" t="s">
        <v>213</v>
      </c>
      <c r="DN370" s="12" t="s">
        <v>213</v>
      </c>
      <c r="DO370" s="12" t="s">
        <v>213</v>
      </c>
      <c r="DP370" s="12" t="s">
        <v>213</v>
      </c>
      <c r="DQ370" s="12" t="s">
        <v>213</v>
      </c>
      <c r="DR370" s="12" t="s">
        <v>213</v>
      </c>
      <c r="DS370" s="12" t="s">
        <v>213</v>
      </c>
      <c r="DT370" s="12" t="s">
        <v>213</v>
      </c>
      <c r="DU370" s="25"/>
      <c r="DV370" s="11" t="s">
        <v>6507</v>
      </c>
      <c r="DW370" s="23" t="s">
        <v>806</v>
      </c>
      <c r="DX370" s="13" t="s">
        <v>9209</v>
      </c>
      <c r="DY370" s="18" t="s">
        <v>806</v>
      </c>
      <c r="DZ370" s="18" t="s">
        <v>806</v>
      </c>
      <c r="EA370" s="22" t="s">
        <v>806</v>
      </c>
      <c r="EB370" s="14">
        <v>45802</v>
      </c>
      <c r="EC370" s="14">
        <v>45801</v>
      </c>
      <c r="ED370" s="14">
        <v>45801</v>
      </c>
      <c r="EE370" s="136" t="b">
        <f>Table4[[#This Row],[Laatst gewijzigd op]]=Table4[[#This Row],[LastModifiedOn21]]</f>
        <v>1</v>
      </c>
      <c r="EF370" s="97"/>
    </row>
    <row r="371" spans="1:136" s="15" customFormat="1" ht="12.75" customHeight="1">
      <c r="A371" s="96">
        <v>369</v>
      </c>
      <c r="B371" s="44" t="s">
        <v>6508</v>
      </c>
      <c r="C371" s="44" t="s">
        <v>6508</v>
      </c>
      <c r="D371" s="44" t="b">
        <f t="shared" si="140"/>
        <v>1</v>
      </c>
      <c r="E371" s="44" t="s">
        <v>6509</v>
      </c>
      <c r="F371" s="44" t="s">
        <v>6510</v>
      </c>
      <c r="G371" s="44" t="s">
        <v>6510</v>
      </c>
      <c r="H371" s="44" t="b">
        <f t="shared" si="141"/>
        <v>1</v>
      </c>
      <c r="I371" s="11" t="s">
        <v>6511</v>
      </c>
      <c r="J371" s="12">
        <v>2862</v>
      </c>
      <c r="K371" s="12">
        <v>2399</v>
      </c>
      <c r="L371" s="13" t="s">
        <v>6512</v>
      </c>
      <c r="M371" s="13" t="s">
        <v>8866</v>
      </c>
      <c r="N371" s="13" t="s">
        <v>8867</v>
      </c>
      <c r="O371" s="13" t="s">
        <v>394</v>
      </c>
      <c r="P371" s="25"/>
      <c r="Q371" s="11" t="s">
        <v>6513</v>
      </c>
      <c r="R371" s="11" t="s">
        <v>6513</v>
      </c>
      <c r="S371" s="11" t="b">
        <f t="shared" si="142"/>
        <v>1</v>
      </c>
      <c r="T371" s="16" t="s">
        <v>6514</v>
      </c>
      <c r="U371" s="11" t="s">
        <v>10698</v>
      </c>
      <c r="V371" s="11" t="s">
        <v>10699</v>
      </c>
      <c r="W371" s="11" t="b">
        <f t="shared" si="143"/>
        <v>0</v>
      </c>
      <c r="X371" s="16" t="s">
        <v>6516</v>
      </c>
      <c r="Y371" s="11" t="s">
        <v>6516</v>
      </c>
      <c r="Z371" s="11" t="b">
        <f t="shared" si="144"/>
        <v>1</v>
      </c>
      <c r="AA371" s="16" t="s">
        <v>6517</v>
      </c>
      <c r="AB371" s="16" t="s">
        <v>6516</v>
      </c>
      <c r="AC371" s="11" t="s">
        <v>6516</v>
      </c>
      <c r="AD371" s="11" t="b">
        <f t="shared" si="145"/>
        <v>1</v>
      </c>
      <c r="AE371" s="16" t="s">
        <v>6518</v>
      </c>
      <c r="AF371" s="11" t="s">
        <v>6518</v>
      </c>
      <c r="AG371" s="11" t="b">
        <f t="shared" si="146"/>
        <v>1</v>
      </c>
      <c r="AH371" s="16" t="s">
        <v>6519</v>
      </c>
      <c r="AI371" s="23" t="s">
        <v>6520</v>
      </c>
      <c r="AJ371" s="11" t="s">
        <v>6520</v>
      </c>
      <c r="AK371" s="11" t="b">
        <f t="shared" si="147"/>
        <v>1</v>
      </c>
      <c r="AL371" s="16" t="s">
        <v>10700</v>
      </c>
      <c r="AM371" s="11" t="s">
        <v>10701</v>
      </c>
      <c r="AN371" s="11" t="b">
        <f t="shared" si="148"/>
        <v>0</v>
      </c>
      <c r="AO371" s="16" t="s">
        <v>6521</v>
      </c>
      <c r="AP371" s="16" t="s">
        <v>10702</v>
      </c>
      <c r="AQ371" s="11" t="s">
        <v>10703</v>
      </c>
      <c r="AR371" s="11" t="b">
        <f t="shared" si="149"/>
        <v>0</v>
      </c>
      <c r="AS371" s="11" t="s">
        <v>61</v>
      </c>
      <c r="AT371" s="11"/>
      <c r="AU371" s="11"/>
      <c r="AV371" s="11"/>
      <c r="AW371" s="11"/>
      <c r="AX371" s="12" t="s">
        <v>61</v>
      </c>
      <c r="AY371" s="11" t="s">
        <v>9045</v>
      </c>
      <c r="AZ371" s="12" t="s">
        <v>111</v>
      </c>
      <c r="BA371" s="12" t="b">
        <f t="shared" si="150"/>
        <v>0</v>
      </c>
      <c r="BB371" s="12" t="s">
        <v>63</v>
      </c>
      <c r="BC371" s="11" t="s">
        <v>9117</v>
      </c>
      <c r="BD371" s="12" t="s">
        <v>112</v>
      </c>
      <c r="BE371" s="12" t="b">
        <f t="shared" si="151"/>
        <v>0</v>
      </c>
      <c r="BF371" s="13" t="s">
        <v>6523</v>
      </c>
      <c r="BG371" s="13" t="s">
        <v>63</v>
      </c>
      <c r="BH371" s="11" t="s">
        <v>254</v>
      </c>
      <c r="BI371" s="11" t="s">
        <v>254</v>
      </c>
      <c r="BJ371" s="11" t="b">
        <f t="shared" si="152"/>
        <v>1</v>
      </c>
      <c r="BK371" s="12" t="s">
        <v>63</v>
      </c>
      <c r="BL371" s="11" t="s">
        <v>63</v>
      </c>
      <c r="BM371" s="11" t="b">
        <f t="shared" si="153"/>
        <v>1</v>
      </c>
      <c r="BN371" s="19" t="s">
        <v>63</v>
      </c>
      <c r="BO371" s="12" t="s">
        <v>63</v>
      </c>
      <c r="BP371" s="11" t="s">
        <v>63</v>
      </c>
      <c r="BQ371" s="11" t="b">
        <f t="shared" si="154"/>
        <v>1</v>
      </c>
      <c r="BR371" s="11" t="s">
        <v>254</v>
      </c>
      <c r="BS371" s="11" t="s">
        <v>254</v>
      </c>
      <c r="BT371" s="11" t="b">
        <f t="shared" si="155"/>
        <v>1</v>
      </c>
      <c r="BU371" s="12" t="s">
        <v>63</v>
      </c>
      <c r="BV371" s="12" t="s">
        <v>63</v>
      </c>
      <c r="BW371" s="12" t="b">
        <f t="shared" si="156"/>
        <v>1</v>
      </c>
      <c r="BX371" s="12" t="s">
        <v>63</v>
      </c>
      <c r="BY371" s="12" t="s">
        <v>63</v>
      </c>
      <c r="BZ371" s="12" t="s">
        <v>63</v>
      </c>
      <c r="CA371" s="12" t="b">
        <f t="shared" si="157"/>
        <v>1</v>
      </c>
      <c r="CB371" s="11" t="s">
        <v>254</v>
      </c>
      <c r="CC371" s="11" t="s">
        <v>254</v>
      </c>
      <c r="CD371" s="11" t="b">
        <f t="shared" si="158"/>
        <v>1</v>
      </c>
      <c r="CE371" s="12" t="s">
        <v>63</v>
      </c>
      <c r="CF371" s="12" t="s">
        <v>63</v>
      </c>
      <c r="CG371" s="12" t="b">
        <f t="shared" si="159"/>
        <v>1</v>
      </c>
      <c r="CH371" s="12" t="s">
        <v>63</v>
      </c>
      <c r="CI371" s="12" t="s">
        <v>63</v>
      </c>
      <c r="CJ371" s="12" t="s">
        <v>63</v>
      </c>
      <c r="CK371" s="12" t="b">
        <f t="shared" si="160"/>
        <v>1</v>
      </c>
      <c r="CL371" s="25"/>
      <c r="CM371" s="11" t="s">
        <v>67</v>
      </c>
      <c r="CN371" s="11" t="s">
        <v>2398</v>
      </c>
      <c r="CO371" s="11" t="b">
        <f t="shared" si="161"/>
        <v>0</v>
      </c>
      <c r="CP371" s="12" t="s">
        <v>63</v>
      </c>
      <c r="CQ371" s="12" t="s">
        <v>63</v>
      </c>
      <c r="CR371" s="12" t="b">
        <f t="shared" si="162"/>
        <v>1</v>
      </c>
      <c r="CS371" s="11" t="b">
        <v>0</v>
      </c>
      <c r="CT371" s="11" t="s">
        <v>280</v>
      </c>
      <c r="CU371" s="11" t="b">
        <f t="shared" si="163"/>
        <v>0</v>
      </c>
      <c r="CV371" s="12">
        <v>5000</v>
      </c>
      <c r="CW371" s="12" t="s">
        <v>63</v>
      </c>
      <c r="CX371" s="12" t="b">
        <f t="shared" si="164"/>
        <v>0</v>
      </c>
      <c r="CY371" s="25"/>
      <c r="CZ371" s="11" t="s">
        <v>211</v>
      </c>
      <c r="DA371" s="11" t="s">
        <v>211</v>
      </c>
      <c r="DB371" s="11" t="b">
        <f t="shared" si="165"/>
        <v>1</v>
      </c>
      <c r="DC371" s="11" t="s">
        <v>212</v>
      </c>
      <c r="DD371" s="12" t="s">
        <v>213</v>
      </c>
      <c r="DE371" s="12" t="s">
        <v>213</v>
      </c>
      <c r="DF371" s="13" t="b">
        <f t="shared" si="166"/>
        <v>1</v>
      </c>
      <c r="DG371" s="12" t="s">
        <v>213</v>
      </c>
      <c r="DH371" s="12" t="s">
        <v>213</v>
      </c>
      <c r="DI371" s="12" t="b">
        <f t="shared" si="167"/>
        <v>1</v>
      </c>
      <c r="DJ371" s="12" t="s">
        <v>213</v>
      </c>
      <c r="DK371" s="12" t="s">
        <v>213</v>
      </c>
      <c r="DL371" s="12" t="s">
        <v>73</v>
      </c>
      <c r="DM371" s="12" t="s">
        <v>213</v>
      </c>
      <c r="DN371" s="12" t="s">
        <v>213</v>
      </c>
      <c r="DO371" s="12" t="s">
        <v>213</v>
      </c>
      <c r="DP371" s="12" t="s">
        <v>213</v>
      </c>
      <c r="DQ371" s="12" t="s">
        <v>213</v>
      </c>
      <c r="DR371" s="12" t="s">
        <v>213</v>
      </c>
      <c r="DS371" s="12" t="s">
        <v>213</v>
      </c>
      <c r="DT371" s="12" t="s">
        <v>213</v>
      </c>
      <c r="DU371" s="25"/>
      <c r="DV371" s="11" t="s">
        <v>6524</v>
      </c>
      <c r="DW371" s="23" t="s">
        <v>9076</v>
      </c>
      <c r="DX371" s="13" t="s">
        <v>10704</v>
      </c>
      <c r="DY371" s="12" t="s">
        <v>9037</v>
      </c>
      <c r="DZ371" s="12" t="s">
        <v>9038</v>
      </c>
      <c r="EA371" s="14" t="s">
        <v>63</v>
      </c>
      <c r="EB371" s="14" t="s">
        <v>63</v>
      </c>
      <c r="EC371" s="14">
        <v>45346</v>
      </c>
      <c r="ED371" s="14">
        <v>45346</v>
      </c>
      <c r="EE371" s="136" t="b">
        <f>Table4[[#This Row],[Laatst gewijzigd op]]=Table4[[#This Row],[LastModifiedOn21]]</f>
        <v>1</v>
      </c>
      <c r="EF371" s="97"/>
    </row>
    <row r="372" spans="1:136" s="15" customFormat="1" ht="12.75" customHeight="1">
      <c r="A372" s="96">
        <v>370</v>
      </c>
      <c r="B372" s="44" t="s">
        <v>6526</v>
      </c>
      <c r="C372" s="44" t="s">
        <v>6526</v>
      </c>
      <c r="D372" s="44" t="b">
        <f t="shared" si="140"/>
        <v>1</v>
      </c>
      <c r="E372" s="44" t="s">
        <v>6527</v>
      </c>
      <c r="F372" s="44" t="s">
        <v>6528</v>
      </c>
      <c r="G372" s="44" t="s">
        <v>6528</v>
      </c>
      <c r="H372" s="44" t="b">
        <f t="shared" si="141"/>
        <v>1</v>
      </c>
      <c r="I372" s="11" t="s">
        <v>6529</v>
      </c>
      <c r="J372" s="12">
        <v>2863</v>
      </c>
      <c r="K372" s="12">
        <v>2399</v>
      </c>
      <c r="L372" s="13" t="s">
        <v>6530</v>
      </c>
      <c r="M372" s="13" t="s">
        <v>8866</v>
      </c>
      <c r="N372" s="13" t="s">
        <v>8867</v>
      </c>
      <c r="O372" s="13" t="s">
        <v>394</v>
      </c>
      <c r="P372" s="25"/>
      <c r="Q372" s="11" t="s">
        <v>545</v>
      </c>
      <c r="R372" s="11" t="s">
        <v>545</v>
      </c>
      <c r="S372" s="11" t="b">
        <f t="shared" si="142"/>
        <v>1</v>
      </c>
      <c r="T372" s="16" t="s">
        <v>6531</v>
      </c>
      <c r="U372" s="11" t="s">
        <v>547</v>
      </c>
      <c r="V372" s="11" t="s">
        <v>547</v>
      </c>
      <c r="W372" s="11" t="b">
        <f t="shared" si="143"/>
        <v>1</v>
      </c>
      <c r="X372" s="11" t="s">
        <v>9139</v>
      </c>
      <c r="Y372" s="11" t="s">
        <v>548</v>
      </c>
      <c r="Z372" s="11" t="b">
        <f t="shared" si="144"/>
        <v>0</v>
      </c>
      <c r="AA372" s="11" t="s">
        <v>549</v>
      </c>
      <c r="AB372" s="11" t="s">
        <v>5696</v>
      </c>
      <c r="AC372" s="11" t="s">
        <v>3284</v>
      </c>
      <c r="AD372" s="11" t="b">
        <f t="shared" si="145"/>
        <v>0</v>
      </c>
      <c r="AE372" s="16" t="s">
        <v>2411</v>
      </c>
      <c r="AF372" s="11" t="s">
        <v>2411</v>
      </c>
      <c r="AG372" s="11" t="b">
        <f t="shared" si="146"/>
        <v>1</v>
      </c>
      <c r="AH372" s="16" t="s">
        <v>10705</v>
      </c>
      <c r="AI372" s="11" t="s">
        <v>9141</v>
      </c>
      <c r="AJ372" s="11" t="s">
        <v>9141</v>
      </c>
      <c r="AK372" s="11" t="b">
        <f t="shared" si="147"/>
        <v>1</v>
      </c>
      <c r="AL372" s="19" t="s">
        <v>63</v>
      </c>
      <c r="AM372" s="11" t="s">
        <v>63</v>
      </c>
      <c r="AN372" s="11" t="b">
        <f t="shared" si="148"/>
        <v>1</v>
      </c>
      <c r="AO372" s="19" t="s">
        <v>63</v>
      </c>
      <c r="AP372" s="19" t="s">
        <v>63</v>
      </c>
      <c r="AQ372" s="11" t="s">
        <v>63</v>
      </c>
      <c r="AR372" s="11" t="b">
        <f t="shared" si="149"/>
        <v>1</v>
      </c>
      <c r="AS372" s="11" t="s">
        <v>61</v>
      </c>
      <c r="AT372" s="11"/>
      <c r="AU372" s="11"/>
      <c r="AV372" s="11"/>
      <c r="AW372" s="11"/>
      <c r="AX372" s="12" t="s">
        <v>61</v>
      </c>
      <c r="AY372" s="11" t="s">
        <v>9162</v>
      </c>
      <c r="AZ372" s="12" t="s">
        <v>664</v>
      </c>
      <c r="BA372" s="12" t="b">
        <f t="shared" si="150"/>
        <v>0</v>
      </c>
      <c r="BB372" s="12" t="s">
        <v>63</v>
      </c>
      <c r="BC372" s="11" t="s">
        <v>9163</v>
      </c>
      <c r="BD372" s="12" t="s">
        <v>112</v>
      </c>
      <c r="BE372" s="12" t="b">
        <f t="shared" si="151"/>
        <v>0</v>
      </c>
      <c r="BF372" s="13" t="s">
        <v>6532</v>
      </c>
      <c r="BG372" s="13" t="s">
        <v>63</v>
      </c>
      <c r="BH372" s="11" t="s">
        <v>203</v>
      </c>
      <c r="BI372" s="11" t="s">
        <v>203</v>
      </c>
      <c r="BJ372" s="11" t="b">
        <f t="shared" si="152"/>
        <v>1</v>
      </c>
      <c r="BK372" s="11" t="s">
        <v>6533</v>
      </c>
      <c r="BL372" s="11" t="s">
        <v>6533</v>
      </c>
      <c r="BM372" s="11" t="b">
        <f t="shared" si="153"/>
        <v>1</v>
      </c>
      <c r="BN372" s="16" t="s">
        <v>6534</v>
      </c>
      <c r="BO372" s="11" t="s">
        <v>6535</v>
      </c>
      <c r="BP372" s="11" t="s">
        <v>6535</v>
      </c>
      <c r="BQ372" s="11" t="b">
        <f t="shared" si="154"/>
        <v>1</v>
      </c>
      <c r="BR372" s="11" t="s">
        <v>203</v>
      </c>
      <c r="BS372" s="11" t="s">
        <v>203</v>
      </c>
      <c r="BT372" s="11" t="b">
        <f t="shared" si="155"/>
        <v>1</v>
      </c>
      <c r="BU372" s="11" t="s">
        <v>6533</v>
      </c>
      <c r="BV372" s="12" t="s">
        <v>6533</v>
      </c>
      <c r="BW372" s="12" t="b">
        <f t="shared" si="156"/>
        <v>1</v>
      </c>
      <c r="BX372" s="11" t="s">
        <v>6534</v>
      </c>
      <c r="BY372" s="11" t="s">
        <v>6535</v>
      </c>
      <c r="BZ372" s="12" t="s">
        <v>6535</v>
      </c>
      <c r="CA372" s="12" t="b">
        <f t="shared" si="157"/>
        <v>1</v>
      </c>
      <c r="CB372" s="11" t="s">
        <v>203</v>
      </c>
      <c r="CC372" s="11" t="s">
        <v>203</v>
      </c>
      <c r="CD372" s="11" t="b">
        <f t="shared" si="158"/>
        <v>1</v>
      </c>
      <c r="CE372" s="11" t="s">
        <v>6533</v>
      </c>
      <c r="CF372" s="12" t="s">
        <v>6533</v>
      </c>
      <c r="CG372" s="12" t="b">
        <f t="shared" si="159"/>
        <v>1</v>
      </c>
      <c r="CH372" s="11" t="s">
        <v>6534</v>
      </c>
      <c r="CI372" s="11" t="s">
        <v>6535</v>
      </c>
      <c r="CJ372" s="12" t="s">
        <v>6535</v>
      </c>
      <c r="CK372" s="12" t="b">
        <f t="shared" si="160"/>
        <v>1</v>
      </c>
      <c r="CL372" s="25"/>
      <c r="CM372" s="11" t="s">
        <v>135</v>
      </c>
      <c r="CN372" s="11" t="s">
        <v>8917</v>
      </c>
      <c r="CO372" s="11" t="b">
        <f t="shared" si="161"/>
        <v>0</v>
      </c>
      <c r="CP372" s="11" t="s">
        <v>554</v>
      </c>
      <c r="CQ372" s="12" t="s">
        <v>555</v>
      </c>
      <c r="CR372" s="12" t="b">
        <f t="shared" si="162"/>
        <v>0</v>
      </c>
      <c r="CS372" s="11" t="b">
        <v>0</v>
      </c>
      <c r="CT372" s="11" t="s">
        <v>114</v>
      </c>
      <c r="CU372" s="11" t="b">
        <f t="shared" si="163"/>
        <v>1</v>
      </c>
      <c r="CV372" s="12" t="s">
        <v>63</v>
      </c>
      <c r="CW372" s="12" t="s">
        <v>63</v>
      </c>
      <c r="CX372" s="12" t="b">
        <f t="shared" si="164"/>
        <v>1</v>
      </c>
      <c r="CY372" s="25"/>
      <c r="CZ372" s="11" t="s">
        <v>211</v>
      </c>
      <c r="DA372" s="11" t="s">
        <v>211</v>
      </c>
      <c r="DB372" s="11" t="b">
        <f t="shared" si="165"/>
        <v>1</v>
      </c>
      <c r="DC372" s="11" t="s">
        <v>212</v>
      </c>
      <c r="DD372" s="12" t="s">
        <v>213</v>
      </c>
      <c r="DE372" s="12" t="s">
        <v>213</v>
      </c>
      <c r="DF372" s="13" t="b">
        <f t="shared" si="166"/>
        <v>1</v>
      </c>
      <c r="DG372" s="12" t="s">
        <v>213</v>
      </c>
      <c r="DH372" s="12" t="s">
        <v>213</v>
      </c>
      <c r="DI372" s="12" t="b">
        <f t="shared" si="167"/>
        <v>1</v>
      </c>
      <c r="DJ372" s="12" t="s">
        <v>213</v>
      </c>
      <c r="DK372" s="12" t="s">
        <v>213</v>
      </c>
      <c r="DL372" s="12" t="s">
        <v>73</v>
      </c>
      <c r="DM372" s="12" t="s">
        <v>213</v>
      </c>
      <c r="DN372" s="12" t="s">
        <v>213</v>
      </c>
      <c r="DO372" s="12" t="s">
        <v>213</v>
      </c>
      <c r="DP372" s="12" t="s">
        <v>213</v>
      </c>
      <c r="DQ372" s="12" t="s">
        <v>213</v>
      </c>
      <c r="DR372" s="12" t="s">
        <v>213</v>
      </c>
      <c r="DS372" s="12" t="s">
        <v>213</v>
      </c>
      <c r="DT372" s="12" t="s">
        <v>213</v>
      </c>
      <c r="DU372" s="25"/>
      <c r="DV372" s="11" t="s">
        <v>6536</v>
      </c>
      <c r="DW372" s="23" t="s">
        <v>9147</v>
      </c>
      <c r="DX372" s="13" t="s">
        <v>10706</v>
      </c>
      <c r="DY372" s="12" t="s">
        <v>9037</v>
      </c>
      <c r="DZ372" s="12" t="s">
        <v>9038</v>
      </c>
      <c r="EA372" s="14" t="s">
        <v>63</v>
      </c>
      <c r="EB372" s="14" t="s">
        <v>63</v>
      </c>
      <c r="EC372" s="14">
        <v>45346</v>
      </c>
      <c r="ED372" s="14">
        <v>45346</v>
      </c>
      <c r="EE372" s="136" t="b">
        <f>Table4[[#This Row],[Laatst gewijzigd op]]=Table4[[#This Row],[LastModifiedOn21]]</f>
        <v>1</v>
      </c>
      <c r="EF372" s="97"/>
    </row>
    <row r="373" spans="1:136" s="15" customFormat="1" ht="12.75" customHeight="1">
      <c r="A373" s="96">
        <v>371</v>
      </c>
      <c r="B373" s="44" t="s">
        <v>6538</v>
      </c>
      <c r="C373" s="44" t="s">
        <v>6538</v>
      </c>
      <c r="D373" s="44" t="b">
        <f t="shared" si="140"/>
        <v>1</v>
      </c>
      <c r="E373" s="44" t="s">
        <v>6539</v>
      </c>
      <c r="F373" s="44" t="s">
        <v>6540</v>
      </c>
      <c r="G373" s="44" t="s">
        <v>6540</v>
      </c>
      <c r="H373" s="44" t="b">
        <f t="shared" si="141"/>
        <v>1</v>
      </c>
      <c r="I373" s="11" t="s">
        <v>6541</v>
      </c>
      <c r="J373" s="12">
        <v>1259</v>
      </c>
      <c r="K373" s="12">
        <v>801</v>
      </c>
      <c r="L373" s="13" t="s">
        <v>6542</v>
      </c>
      <c r="M373" s="13" t="s">
        <v>8866</v>
      </c>
      <c r="N373" s="13" t="s">
        <v>8867</v>
      </c>
      <c r="O373" s="13" t="s">
        <v>394</v>
      </c>
      <c r="P373" s="25"/>
      <c r="Q373" s="11" t="s">
        <v>6543</v>
      </c>
      <c r="R373" s="11" t="s">
        <v>6543</v>
      </c>
      <c r="S373" s="11" t="b">
        <f t="shared" si="142"/>
        <v>1</v>
      </c>
      <c r="T373" s="16" t="s">
        <v>6544</v>
      </c>
      <c r="U373" s="11" t="s">
        <v>6545</v>
      </c>
      <c r="V373" s="11" t="s">
        <v>6545</v>
      </c>
      <c r="W373" s="11" t="b">
        <f t="shared" si="143"/>
        <v>1</v>
      </c>
      <c r="X373" s="16" t="s">
        <v>6546</v>
      </c>
      <c r="Y373" s="11" t="s">
        <v>6546</v>
      </c>
      <c r="Z373" s="11" t="b">
        <f t="shared" si="144"/>
        <v>1</v>
      </c>
      <c r="AA373" s="16" t="s">
        <v>6547</v>
      </c>
      <c r="AB373" s="16" t="s">
        <v>6546</v>
      </c>
      <c r="AC373" s="11" t="s">
        <v>6546</v>
      </c>
      <c r="AD373" s="11" t="b">
        <f t="shared" si="145"/>
        <v>1</v>
      </c>
      <c r="AE373" s="16" t="s">
        <v>6548</v>
      </c>
      <c r="AF373" s="11" t="s">
        <v>6548</v>
      </c>
      <c r="AG373" s="11" t="b">
        <f t="shared" si="146"/>
        <v>1</v>
      </c>
      <c r="AH373" s="16" t="s">
        <v>6549</v>
      </c>
      <c r="AI373" s="23" t="s">
        <v>10707</v>
      </c>
      <c r="AJ373" s="11" t="s">
        <v>6550</v>
      </c>
      <c r="AK373" s="11" t="b">
        <f t="shared" si="147"/>
        <v>0</v>
      </c>
      <c r="AL373" s="16" t="s">
        <v>6551</v>
      </c>
      <c r="AM373" s="11" t="s">
        <v>6552</v>
      </c>
      <c r="AN373" s="11" t="b">
        <f t="shared" si="148"/>
        <v>0</v>
      </c>
      <c r="AO373" s="16" t="s">
        <v>10708</v>
      </c>
      <c r="AP373" s="16" t="s">
        <v>10709</v>
      </c>
      <c r="AQ373" s="11" t="s">
        <v>10710</v>
      </c>
      <c r="AR373" s="11" t="b">
        <f t="shared" si="149"/>
        <v>0</v>
      </c>
      <c r="AS373" s="11" t="s">
        <v>61</v>
      </c>
      <c r="AT373" s="11"/>
      <c r="AU373" s="11"/>
      <c r="AV373" s="11"/>
      <c r="AW373" s="12"/>
      <c r="AX373" s="12" t="s">
        <v>61</v>
      </c>
      <c r="AY373" s="12" t="s">
        <v>63</v>
      </c>
      <c r="AZ373" s="12" t="s">
        <v>63</v>
      </c>
      <c r="BA373" s="12" t="b">
        <f t="shared" si="150"/>
        <v>1</v>
      </c>
      <c r="BB373" s="12" t="s">
        <v>63</v>
      </c>
      <c r="BC373" s="12" t="s">
        <v>63</v>
      </c>
      <c r="BD373" s="12" t="s">
        <v>112</v>
      </c>
      <c r="BE373" s="12" t="b">
        <f t="shared" si="151"/>
        <v>0</v>
      </c>
      <c r="BF373" s="13" t="s">
        <v>6554</v>
      </c>
      <c r="BG373" s="13" t="s">
        <v>63</v>
      </c>
      <c r="BH373" s="11" t="s">
        <v>203</v>
      </c>
      <c r="BI373" s="11" t="s">
        <v>203</v>
      </c>
      <c r="BJ373" s="11" t="b">
        <f t="shared" si="152"/>
        <v>1</v>
      </c>
      <c r="BK373" s="11" t="s">
        <v>6555</v>
      </c>
      <c r="BL373" s="11" t="s">
        <v>6555</v>
      </c>
      <c r="BM373" s="11" t="b">
        <f t="shared" si="153"/>
        <v>1</v>
      </c>
      <c r="BN373" s="16" t="s">
        <v>6556</v>
      </c>
      <c r="BO373" s="11" t="s">
        <v>6557</v>
      </c>
      <c r="BP373" s="11" t="s">
        <v>6557</v>
      </c>
      <c r="BQ373" s="11" t="b">
        <f t="shared" si="154"/>
        <v>1</v>
      </c>
      <c r="BR373" s="11" t="s">
        <v>254</v>
      </c>
      <c r="BS373" s="11" t="s">
        <v>254</v>
      </c>
      <c r="BT373" s="11" t="b">
        <f t="shared" si="155"/>
        <v>1</v>
      </c>
      <c r="BU373" s="12" t="s">
        <v>63</v>
      </c>
      <c r="BV373" s="12" t="s">
        <v>63</v>
      </c>
      <c r="BW373" s="12" t="b">
        <f t="shared" si="156"/>
        <v>1</v>
      </c>
      <c r="BX373" s="12" t="s">
        <v>63</v>
      </c>
      <c r="BY373" s="12" t="s">
        <v>63</v>
      </c>
      <c r="BZ373" s="12" t="s">
        <v>63</v>
      </c>
      <c r="CA373" s="12" t="b">
        <f t="shared" si="157"/>
        <v>1</v>
      </c>
      <c r="CB373" s="11" t="s">
        <v>254</v>
      </c>
      <c r="CC373" s="11" t="s">
        <v>254</v>
      </c>
      <c r="CD373" s="11" t="b">
        <f t="shared" si="158"/>
        <v>1</v>
      </c>
      <c r="CE373" s="12" t="s">
        <v>63</v>
      </c>
      <c r="CF373" s="12" t="s">
        <v>63</v>
      </c>
      <c r="CG373" s="12" t="b">
        <f t="shared" si="159"/>
        <v>1</v>
      </c>
      <c r="CH373" s="12" t="s">
        <v>63</v>
      </c>
      <c r="CI373" s="12" t="s">
        <v>63</v>
      </c>
      <c r="CJ373" s="12" t="s">
        <v>63</v>
      </c>
      <c r="CK373" s="12" t="b">
        <f t="shared" si="160"/>
        <v>1</v>
      </c>
      <c r="CL373" s="25"/>
      <c r="CM373" s="11" t="s">
        <v>135</v>
      </c>
      <c r="CN373" s="11" t="s">
        <v>8917</v>
      </c>
      <c r="CO373" s="11" t="b">
        <f t="shared" si="161"/>
        <v>0</v>
      </c>
      <c r="CP373" s="11" t="s">
        <v>6558</v>
      </c>
      <c r="CQ373" s="12" t="s">
        <v>6558</v>
      </c>
      <c r="CR373" s="12" t="b">
        <f t="shared" si="162"/>
        <v>1</v>
      </c>
      <c r="CS373" s="11" t="b">
        <v>1</v>
      </c>
      <c r="CT373" s="11" t="s">
        <v>280</v>
      </c>
      <c r="CU373" s="11" t="b">
        <f t="shared" si="163"/>
        <v>1</v>
      </c>
      <c r="CV373" s="12" t="s">
        <v>63</v>
      </c>
      <c r="CW373" s="12" t="s">
        <v>63</v>
      </c>
      <c r="CX373" s="12" t="b">
        <f t="shared" si="164"/>
        <v>1</v>
      </c>
      <c r="CY373" s="25"/>
      <c r="CZ373" s="11" t="s">
        <v>71</v>
      </c>
      <c r="DA373" s="11" t="s">
        <v>71</v>
      </c>
      <c r="DB373" s="11" t="b">
        <f t="shared" si="165"/>
        <v>1</v>
      </c>
      <c r="DC373" s="11" t="s">
        <v>212</v>
      </c>
      <c r="DD373" s="12" t="s">
        <v>73</v>
      </c>
      <c r="DE373" s="12" t="s">
        <v>73</v>
      </c>
      <c r="DF373" s="13" t="b">
        <f t="shared" si="166"/>
        <v>1</v>
      </c>
      <c r="DG373" s="12" t="s">
        <v>73</v>
      </c>
      <c r="DH373" s="12" t="s">
        <v>73</v>
      </c>
      <c r="DI373" s="12" t="b">
        <f t="shared" si="167"/>
        <v>1</v>
      </c>
      <c r="DJ373" s="12" t="s">
        <v>73</v>
      </c>
      <c r="DK373" s="12" t="s">
        <v>213</v>
      </c>
      <c r="DL373" s="12" t="s">
        <v>73</v>
      </c>
      <c r="DM373" s="12" t="s">
        <v>73</v>
      </c>
      <c r="DN373" s="12" t="s">
        <v>213</v>
      </c>
      <c r="DO373" s="12" t="s">
        <v>213</v>
      </c>
      <c r="DP373" s="12" t="s">
        <v>213</v>
      </c>
      <c r="DQ373" s="12" t="s">
        <v>213</v>
      </c>
      <c r="DR373" s="12" t="s">
        <v>213</v>
      </c>
      <c r="DS373" s="12" t="s">
        <v>213</v>
      </c>
      <c r="DT373" s="12" t="s">
        <v>213</v>
      </c>
      <c r="DU373" s="25"/>
      <c r="DV373" s="11" t="s">
        <v>10711</v>
      </c>
      <c r="DW373" s="23" t="s">
        <v>10712</v>
      </c>
      <c r="DX373" s="13" t="s">
        <v>10712</v>
      </c>
      <c r="DY373" s="12" t="s">
        <v>9037</v>
      </c>
      <c r="DZ373" s="12" t="s">
        <v>9038</v>
      </c>
      <c r="EA373" s="14" t="s">
        <v>63</v>
      </c>
      <c r="EB373" s="14">
        <v>44702</v>
      </c>
      <c r="EC373" s="14">
        <v>45346</v>
      </c>
      <c r="ED373" s="14">
        <v>45346</v>
      </c>
      <c r="EE373" s="136" t="b">
        <f>Table4[[#This Row],[Laatst gewijzigd op]]=Table4[[#This Row],[LastModifiedOn21]]</f>
        <v>1</v>
      </c>
      <c r="EF373" s="97"/>
    </row>
    <row r="374" spans="1:136" s="15" customFormat="1" ht="12.75" customHeight="1">
      <c r="A374" s="96">
        <v>372</v>
      </c>
      <c r="B374" s="44" t="s">
        <v>6561</v>
      </c>
      <c r="C374" s="44" t="s">
        <v>6561</v>
      </c>
      <c r="D374" s="44" t="b">
        <f t="shared" si="140"/>
        <v>1</v>
      </c>
      <c r="E374" s="44" t="s">
        <v>6562</v>
      </c>
      <c r="F374" s="44" t="s">
        <v>6563</v>
      </c>
      <c r="G374" s="44" t="s">
        <v>6563</v>
      </c>
      <c r="H374" s="44" t="b">
        <f t="shared" si="141"/>
        <v>1</v>
      </c>
      <c r="I374" s="11" t="s">
        <v>6564</v>
      </c>
      <c r="J374" s="12">
        <v>2145</v>
      </c>
      <c r="K374" s="12">
        <v>1687</v>
      </c>
      <c r="L374" s="13" t="s">
        <v>6565</v>
      </c>
      <c r="M374" s="13" t="s">
        <v>8846</v>
      </c>
      <c r="N374" s="13" t="s">
        <v>8847</v>
      </c>
      <c r="O374" s="13" t="s">
        <v>564</v>
      </c>
      <c r="P374" s="25"/>
      <c r="Q374" s="11" t="s">
        <v>6566</v>
      </c>
      <c r="R374" s="11" t="s">
        <v>6566</v>
      </c>
      <c r="S374" s="11" t="b">
        <f t="shared" si="142"/>
        <v>1</v>
      </c>
      <c r="T374" s="16" t="s">
        <v>6567</v>
      </c>
      <c r="U374" s="11" t="s">
        <v>6568</v>
      </c>
      <c r="V374" s="11" t="s">
        <v>6568</v>
      </c>
      <c r="W374" s="11" t="b">
        <f t="shared" si="143"/>
        <v>1</v>
      </c>
      <c r="X374" s="16" t="s">
        <v>6569</v>
      </c>
      <c r="Y374" s="11" t="s">
        <v>6569</v>
      </c>
      <c r="Z374" s="11" t="b">
        <f t="shared" si="144"/>
        <v>1</v>
      </c>
      <c r="AA374" s="16" t="s">
        <v>6570</v>
      </c>
      <c r="AB374" s="16" t="s">
        <v>6570</v>
      </c>
      <c r="AC374" s="11" t="s">
        <v>6570</v>
      </c>
      <c r="AD374" s="11" t="b">
        <f t="shared" si="145"/>
        <v>1</v>
      </c>
      <c r="AE374" s="16" t="s">
        <v>6571</v>
      </c>
      <c r="AF374" s="11" t="s">
        <v>6571</v>
      </c>
      <c r="AG374" s="11" t="b">
        <f t="shared" si="146"/>
        <v>1</v>
      </c>
      <c r="AH374" s="16" t="s">
        <v>6572</v>
      </c>
      <c r="AI374" s="11" t="s">
        <v>6573</v>
      </c>
      <c r="AJ374" s="11" t="s">
        <v>6573</v>
      </c>
      <c r="AK374" s="11" t="b">
        <f t="shared" si="147"/>
        <v>1</v>
      </c>
      <c r="AL374" s="16" t="s">
        <v>9142</v>
      </c>
      <c r="AM374" s="11" t="s">
        <v>63</v>
      </c>
      <c r="AN374" s="11" t="b">
        <f t="shared" si="148"/>
        <v>0</v>
      </c>
      <c r="AO374" s="16" t="s">
        <v>9143</v>
      </c>
      <c r="AP374" s="16" t="s">
        <v>9144</v>
      </c>
      <c r="AQ374" s="11" t="s">
        <v>63</v>
      </c>
      <c r="AR374" s="11" t="b">
        <f t="shared" si="149"/>
        <v>0</v>
      </c>
      <c r="AS374" s="11" t="s">
        <v>61</v>
      </c>
      <c r="AT374" s="11"/>
      <c r="AU374" s="11"/>
      <c r="AV374" s="11"/>
      <c r="AW374" s="12"/>
      <c r="AX374" s="12" t="s">
        <v>62</v>
      </c>
      <c r="AY374" s="12" t="s">
        <v>63</v>
      </c>
      <c r="AZ374" s="12" t="s">
        <v>63</v>
      </c>
      <c r="BA374" s="12" t="b">
        <f t="shared" si="150"/>
        <v>1</v>
      </c>
      <c r="BB374" s="12" t="s">
        <v>63</v>
      </c>
      <c r="BC374" s="12" t="s">
        <v>63</v>
      </c>
      <c r="BD374" s="12" t="s">
        <v>63</v>
      </c>
      <c r="BE374" s="12" t="b">
        <f t="shared" si="151"/>
        <v>1</v>
      </c>
      <c r="BF374" s="13" t="s">
        <v>6574</v>
      </c>
      <c r="BG374" s="13" t="s">
        <v>63</v>
      </c>
      <c r="BH374" s="11" t="s">
        <v>203</v>
      </c>
      <c r="BI374" s="11" t="s">
        <v>203</v>
      </c>
      <c r="BJ374" s="11" t="b">
        <f t="shared" si="152"/>
        <v>1</v>
      </c>
      <c r="BK374" s="11" t="s">
        <v>2635</v>
      </c>
      <c r="BL374" s="11" t="s">
        <v>2635</v>
      </c>
      <c r="BM374" s="11" t="b">
        <f t="shared" si="153"/>
        <v>1</v>
      </c>
      <c r="BN374" s="16" t="s">
        <v>2636</v>
      </c>
      <c r="BO374" s="11" t="s">
        <v>6575</v>
      </c>
      <c r="BP374" s="11" t="s">
        <v>6575</v>
      </c>
      <c r="BQ374" s="11" t="b">
        <f t="shared" si="154"/>
        <v>1</v>
      </c>
      <c r="BR374" s="11" t="s">
        <v>254</v>
      </c>
      <c r="BS374" s="11" t="s">
        <v>254</v>
      </c>
      <c r="BT374" s="11" t="b">
        <f t="shared" si="155"/>
        <v>1</v>
      </c>
      <c r="BU374" s="12" t="s">
        <v>63</v>
      </c>
      <c r="BV374" s="12" t="s">
        <v>63</v>
      </c>
      <c r="BW374" s="12" t="b">
        <f t="shared" si="156"/>
        <v>1</v>
      </c>
      <c r="BX374" s="12" t="s">
        <v>63</v>
      </c>
      <c r="BY374" s="12" t="s">
        <v>63</v>
      </c>
      <c r="BZ374" s="12" t="s">
        <v>63</v>
      </c>
      <c r="CA374" s="12" t="b">
        <f t="shared" si="157"/>
        <v>1</v>
      </c>
      <c r="CB374" s="11" t="s">
        <v>254</v>
      </c>
      <c r="CC374" s="11" t="s">
        <v>254</v>
      </c>
      <c r="CD374" s="11" t="b">
        <f t="shared" si="158"/>
        <v>1</v>
      </c>
      <c r="CE374" s="12" t="s">
        <v>63</v>
      </c>
      <c r="CF374" s="12" t="s">
        <v>63</v>
      </c>
      <c r="CG374" s="12" t="b">
        <f t="shared" si="159"/>
        <v>1</v>
      </c>
      <c r="CH374" s="12" t="s">
        <v>63</v>
      </c>
      <c r="CI374" s="12" t="s">
        <v>63</v>
      </c>
      <c r="CJ374" s="12" t="s">
        <v>63</v>
      </c>
      <c r="CK374" s="12" t="b">
        <f t="shared" si="160"/>
        <v>1</v>
      </c>
      <c r="CL374" s="25"/>
      <c r="CM374" s="11" t="s">
        <v>67</v>
      </c>
      <c r="CN374" s="11" t="s">
        <v>67</v>
      </c>
      <c r="CO374" s="11" t="b">
        <f t="shared" si="161"/>
        <v>1</v>
      </c>
      <c r="CP374" s="12" t="s">
        <v>63</v>
      </c>
      <c r="CQ374" s="12" t="s">
        <v>63</v>
      </c>
      <c r="CR374" s="12" t="b">
        <f t="shared" si="162"/>
        <v>1</v>
      </c>
      <c r="CS374" s="11" t="b">
        <v>0</v>
      </c>
      <c r="CT374" s="11" t="s">
        <v>69</v>
      </c>
      <c r="CU374" s="11" t="b">
        <f t="shared" si="163"/>
        <v>1</v>
      </c>
      <c r="CV374" s="12" t="s">
        <v>369</v>
      </c>
      <c r="CW374" s="12" t="s">
        <v>369</v>
      </c>
      <c r="CX374" s="12" t="b">
        <f t="shared" si="164"/>
        <v>1</v>
      </c>
      <c r="CY374" s="25"/>
      <c r="CZ374" s="11" t="s">
        <v>409</v>
      </c>
      <c r="DA374" s="11" t="s">
        <v>410</v>
      </c>
      <c r="DB374" s="11" t="b">
        <f t="shared" si="165"/>
        <v>0</v>
      </c>
      <c r="DC374" s="11" t="s">
        <v>72</v>
      </c>
      <c r="DD374" s="12" t="s">
        <v>213</v>
      </c>
      <c r="DE374" s="12" t="s">
        <v>213</v>
      </c>
      <c r="DF374" s="13" t="b">
        <f t="shared" si="166"/>
        <v>1</v>
      </c>
      <c r="DG374" s="12" t="s">
        <v>213</v>
      </c>
      <c r="DH374" s="12" t="s">
        <v>213</v>
      </c>
      <c r="DI374" s="12" t="b">
        <f t="shared" si="167"/>
        <v>1</v>
      </c>
      <c r="DJ374" s="12" t="s">
        <v>213</v>
      </c>
      <c r="DK374" s="12" t="s">
        <v>213</v>
      </c>
      <c r="DL374" s="12" t="s">
        <v>73</v>
      </c>
      <c r="DM374" s="12" t="s">
        <v>213</v>
      </c>
      <c r="DN374" s="12" t="s">
        <v>213</v>
      </c>
      <c r="DO374" s="12" t="s">
        <v>213</v>
      </c>
      <c r="DP374" s="12" t="s">
        <v>213</v>
      </c>
      <c r="DQ374" s="12" t="s">
        <v>213</v>
      </c>
      <c r="DR374" s="12" t="s">
        <v>213</v>
      </c>
      <c r="DS374" s="12" t="s">
        <v>213</v>
      </c>
      <c r="DT374" s="12" t="s">
        <v>213</v>
      </c>
      <c r="DU374" s="25"/>
      <c r="DV374" s="11" t="s">
        <v>6576</v>
      </c>
      <c r="DW374" s="23" t="s">
        <v>6564</v>
      </c>
      <c r="DX374" s="13" t="s">
        <v>10713</v>
      </c>
      <c r="DY374" s="12" t="s">
        <v>9037</v>
      </c>
      <c r="DZ374" s="12" t="s">
        <v>9038</v>
      </c>
      <c r="EA374" s="14">
        <v>44521</v>
      </c>
      <c r="EB374" s="14" t="s">
        <v>63</v>
      </c>
      <c r="EC374" s="14">
        <v>45346</v>
      </c>
      <c r="ED374" s="14">
        <v>45346</v>
      </c>
      <c r="EE374" s="136" t="b">
        <f>Table4[[#This Row],[Laatst gewijzigd op]]=Table4[[#This Row],[LastModifiedOn21]]</f>
        <v>1</v>
      </c>
      <c r="EF374" s="97"/>
    </row>
    <row r="375" spans="1:136" s="10" customFormat="1" ht="12.75" customHeight="1">
      <c r="A375" s="96">
        <v>373</v>
      </c>
      <c r="B375" s="44" t="s">
        <v>6578</v>
      </c>
      <c r="C375" s="44" t="s">
        <v>6578</v>
      </c>
      <c r="D375" s="44" t="b">
        <f t="shared" si="140"/>
        <v>1</v>
      </c>
      <c r="E375" s="44" t="s">
        <v>6579</v>
      </c>
      <c r="F375" s="44" t="s">
        <v>6580</v>
      </c>
      <c r="G375" s="44" t="s">
        <v>6580</v>
      </c>
      <c r="H375" s="44" t="b">
        <f t="shared" si="141"/>
        <v>1</v>
      </c>
      <c r="I375" s="11" t="s">
        <v>6581</v>
      </c>
      <c r="J375" s="12">
        <v>2147</v>
      </c>
      <c r="K375" s="12">
        <v>1689</v>
      </c>
      <c r="L375" s="13" t="s">
        <v>6582</v>
      </c>
      <c r="M375" s="13" t="s">
        <v>8846</v>
      </c>
      <c r="N375" s="13" t="s">
        <v>8847</v>
      </c>
      <c r="O375" s="13" t="s">
        <v>564</v>
      </c>
      <c r="P375" s="25"/>
      <c r="Q375" s="11" t="s">
        <v>6583</v>
      </c>
      <c r="R375" s="11" t="s">
        <v>6583</v>
      </c>
      <c r="S375" s="11" t="b">
        <f t="shared" si="142"/>
        <v>1</v>
      </c>
      <c r="T375" s="16" t="s">
        <v>6584</v>
      </c>
      <c r="U375" s="11" t="s">
        <v>6585</v>
      </c>
      <c r="V375" s="11" t="s">
        <v>6585</v>
      </c>
      <c r="W375" s="11" t="b">
        <f t="shared" si="143"/>
        <v>1</v>
      </c>
      <c r="X375" s="16" t="s">
        <v>6586</v>
      </c>
      <c r="Y375" s="11" t="s">
        <v>6586</v>
      </c>
      <c r="Z375" s="11" t="b">
        <f t="shared" si="144"/>
        <v>1</v>
      </c>
      <c r="AA375" s="24" t="s">
        <v>10714</v>
      </c>
      <c r="AB375" s="16" t="s">
        <v>6587</v>
      </c>
      <c r="AC375" s="11" t="s">
        <v>6587</v>
      </c>
      <c r="AD375" s="11" t="b">
        <f t="shared" si="145"/>
        <v>1</v>
      </c>
      <c r="AE375" s="16" t="s">
        <v>6588</v>
      </c>
      <c r="AF375" s="11" t="s">
        <v>6588</v>
      </c>
      <c r="AG375" s="11" t="b">
        <f t="shared" si="146"/>
        <v>1</v>
      </c>
      <c r="AH375" s="16" t="s">
        <v>6589</v>
      </c>
      <c r="AI375" s="11" t="s">
        <v>6590</v>
      </c>
      <c r="AJ375" s="11" t="s">
        <v>6590</v>
      </c>
      <c r="AK375" s="11" t="b">
        <f t="shared" si="147"/>
        <v>1</v>
      </c>
      <c r="AL375" s="16" t="s">
        <v>9142</v>
      </c>
      <c r="AM375" s="11" t="s">
        <v>63</v>
      </c>
      <c r="AN375" s="11" t="b">
        <f t="shared" si="148"/>
        <v>0</v>
      </c>
      <c r="AO375" s="16" t="s">
        <v>9143</v>
      </c>
      <c r="AP375" s="16" t="s">
        <v>9144</v>
      </c>
      <c r="AQ375" s="11" t="s">
        <v>63</v>
      </c>
      <c r="AR375" s="11" t="b">
        <f t="shared" si="149"/>
        <v>0</v>
      </c>
      <c r="AS375" s="11" t="s">
        <v>61</v>
      </c>
      <c r="AT375" s="11"/>
      <c r="AU375" s="11"/>
      <c r="AV375" s="11"/>
      <c r="AW375" s="12"/>
      <c r="AX375" s="12" t="s">
        <v>62</v>
      </c>
      <c r="AY375" s="12" t="s">
        <v>63</v>
      </c>
      <c r="AZ375" s="12" t="s">
        <v>63</v>
      </c>
      <c r="BA375" s="12" t="b">
        <f t="shared" si="150"/>
        <v>1</v>
      </c>
      <c r="BB375" s="12" t="s">
        <v>63</v>
      </c>
      <c r="BC375" s="12" t="s">
        <v>63</v>
      </c>
      <c r="BD375" s="12" t="s">
        <v>63</v>
      </c>
      <c r="BE375" s="12" t="b">
        <f t="shared" si="151"/>
        <v>1</v>
      </c>
      <c r="BF375" s="13" t="s">
        <v>6591</v>
      </c>
      <c r="BG375" s="13" t="s">
        <v>63</v>
      </c>
      <c r="BH375" s="11" t="s">
        <v>203</v>
      </c>
      <c r="BI375" s="11" t="s">
        <v>203</v>
      </c>
      <c r="BJ375" s="11" t="b">
        <f t="shared" si="152"/>
        <v>1</v>
      </c>
      <c r="BK375" s="11" t="s">
        <v>2635</v>
      </c>
      <c r="BL375" s="11" t="s">
        <v>2635</v>
      </c>
      <c r="BM375" s="11" t="b">
        <f t="shared" si="153"/>
        <v>1</v>
      </c>
      <c r="BN375" s="16" t="s">
        <v>2636</v>
      </c>
      <c r="BO375" s="11" t="s">
        <v>6575</v>
      </c>
      <c r="BP375" s="11" t="s">
        <v>6575</v>
      </c>
      <c r="BQ375" s="11" t="b">
        <f t="shared" si="154"/>
        <v>1</v>
      </c>
      <c r="BR375" s="11" t="s">
        <v>254</v>
      </c>
      <c r="BS375" s="11" t="s">
        <v>254</v>
      </c>
      <c r="BT375" s="11" t="b">
        <f t="shared" si="155"/>
        <v>1</v>
      </c>
      <c r="BU375" s="12" t="s">
        <v>63</v>
      </c>
      <c r="BV375" s="12" t="s">
        <v>63</v>
      </c>
      <c r="BW375" s="12" t="b">
        <f t="shared" si="156"/>
        <v>1</v>
      </c>
      <c r="BX375" s="12" t="s">
        <v>63</v>
      </c>
      <c r="BY375" s="12" t="s">
        <v>63</v>
      </c>
      <c r="BZ375" s="12" t="s">
        <v>63</v>
      </c>
      <c r="CA375" s="12" t="b">
        <f t="shared" si="157"/>
        <v>1</v>
      </c>
      <c r="CB375" s="11" t="s">
        <v>254</v>
      </c>
      <c r="CC375" s="11" t="s">
        <v>254</v>
      </c>
      <c r="CD375" s="11" t="b">
        <f t="shared" si="158"/>
        <v>1</v>
      </c>
      <c r="CE375" s="12" t="s">
        <v>63</v>
      </c>
      <c r="CF375" s="12" t="s">
        <v>63</v>
      </c>
      <c r="CG375" s="12" t="b">
        <f t="shared" si="159"/>
        <v>1</v>
      </c>
      <c r="CH375" s="12" t="s">
        <v>63</v>
      </c>
      <c r="CI375" s="12" t="s">
        <v>63</v>
      </c>
      <c r="CJ375" s="12" t="s">
        <v>63</v>
      </c>
      <c r="CK375" s="12" t="b">
        <f t="shared" si="160"/>
        <v>1</v>
      </c>
      <c r="CL375" s="25"/>
      <c r="CM375" s="11" t="s">
        <v>67</v>
      </c>
      <c r="CN375" s="11" t="s">
        <v>67</v>
      </c>
      <c r="CO375" s="11" t="b">
        <f t="shared" si="161"/>
        <v>1</v>
      </c>
      <c r="CP375" s="12" t="s">
        <v>63</v>
      </c>
      <c r="CQ375" s="12" t="s">
        <v>63</v>
      </c>
      <c r="CR375" s="12" t="b">
        <f t="shared" si="162"/>
        <v>1</v>
      </c>
      <c r="CS375" s="11" t="b">
        <v>0</v>
      </c>
      <c r="CT375" s="11" t="s">
        <v>69</v>
      </c>
      <c r="CU375" s="11" t="b">
        <f t="shared" si="163"/>
        <v>1</v>
      </c>
      <c r="CV375" s="12" t="s">
        <v>369</v>
      </c>
      <c r="CW375" s="12" t="s">
        <v>369</v>
      </c>
      <c r="CX375" s="12" t="b">
        <f t="shared" si="164"/>
        <v>1</v>
      </c>
      <c r="CY375" s="25"/>
      <c r="CZ375" s="11" t="s">
        <v>409</v>
      </c>
      <c r="DA375" s="11" t="s">
        <v>410</v>
      </c>
      <c r="DB375" s="11" t="b">
        <f t="shared" si="165"/>
        <v>0</v>
      </c>
      <c r="DC375" s="11" t="s">
        <v>72</v>
      </c>
      <c r="DD375" s="12" t="s">
        <v>213</v>
      </c>
      <c r="DE375" s="12" t="s">
        <v>213</v>
      </c>
      <c r="DF375" s="13" t="b">
        <f t="shared" si="166"/>
        <v>1</v>
      </c>
      <c r="DG375" s="12" t="s">
        <v>213</v>
      </c>
      <c r="DH375" s="12" t="s">
        <v>213</v>
      </c>
      <c r="DI375" s="12" t="b">
        <f t="shared" si="167"/>
        <v>1</v>
      </c>
      <c r="DJ375" s="12" t="s">
        <v>213</v>
      </c>
      <c r="DK375" s="12" t="s">
        <v>213</v>
      </c>
      <c r="DL375" s="12" t="s">
        <v>73</v>
      </c>
      <c r="DM375" s="12" t="s">
        <v>213</v>
      </c>
      <c r="DN375" s="12" t="s">
        <v>213</v>
      </c>
      <c r="DO375" s="12" t="s">
        <v>213</v>
      </c>
      <c r="DP375" s="12" t="s">
        <v>213</v>
      </c>
      <c r="DQ375" s="12" t="s">
        <v>213</v>
      </c>
      <c r="DR375" s="12" t="s">
        <v>213</v>
      </c>
      <c r="DS375" s="12" t="s">
        <v>213</v>
      </c>
      <c r="DT375" s="12" t="s">
        <v>213</v>
      </c>
      <c r="DU375" s="25"/>
      <c r="DV375" s="11" t="s">
        <v>6592</v>
      </c>
      <c r="DW375" s="23" t="s">
        <v>6581</v>
      </c>
      <c r="DX375" s="13" t="s">
        <v>10715</v>
      </c>
      <c r="DY375" s="12" t="s">
        <v>9037</v>
      </c>
      <c r="DZ375" s="12" t="s">
        <v>9038</v>
      </c>
      <c r="EA375" s="14">
        <v>44521</v>
      </c>
      <c r="EB375" s="14" t="s">
        <v>63</v>
      </c>
      <c r="EC375" s="14">
        <v>45346</v>
      </c>
      <c r="ED375" s="14">
        <v>45346</v>
      </c>
      <c r="EE375" s="136" t="b">
        <f>Table4[[#This Row],[Laatst gewijzigd op]]=Table4[[#This Row],[LastModifiedOn21]]</f>
        <v>1</v>
      </c>
      <c r="EF375" s="97"/>
    </row>
    <row r="376" spans="1:136" s="10" customFormat="1" ht="12.75" customHeight="1">
      <c r="A376" s="96">
        <v>374</v>
      </c>
      <c r="B376" s="44" t="s">
        <v>6594</v>
      </c>
      <c r="C376" s="44" t="s">
        <v>6594</v>
      </c>
      <c r="D376" s="44" t="b">
        <f t="shared" si="140"/>
        <v>1</v>
      </c>
      <c r="E376" s="44" t="s">
        <v>6595</v>
      </c>
      <c r="F376" s="44" t="s">
        <v>6596</v>
      </c>
      <c r="G376" s="44" t="s">
        <v>6597</v>
      </c>
      <c r="H376" s="44" t="b">
        <f t="shared" si="141"/>
        <v>0</v>
      </c>
      <c r="I376" s="11" t="s">
        <v>6598</v>
      </c>
      <c r="J376" s="12">
        <v>3531</v>
      </c>
      <c r="K376" s="12">
        <v>4313</v>
      </c>
      <c r="L376" s="13" t="s">
        <v>6599</v>
      </c>
      <c r="M376" s="13" t="s">
        <v>8852</v>
      </c>
      <c r="N376" s="13" t="s">
        <v>8851</v>
      </c>
      <c r="O376" s="13" t="s">
        <v>8851</v>
      </c>
      <c r="P376" s="25"/>
      <c r="Q376" s="11" t="s">
        <v>6600</v>
      </c>
      <c r="R376" s="11" t="s">
        <v>6600</v>
      </c>
      <c r="S376" s="11" t="b">
        <f t="shared" si="142"/>
        <v>1</v>
      </c>
      <c r="T376" s="16" t="s">
        <v>6601</v>
      </c>
      <c r="U376" s="11" t="s">
        <v>6602</v>
      </c>
      <c r="V376" s="11" t="s">
        <v>6602</v>
      </c>
      <c r="W376" s="11" t="b">
        <f t="shared" si="143"/>
        <v>1</v>
      </c>
      <c r="X376" s="16" t="s">
        <v>6603</v>
      </c>
      <c r="Y376" s="11" t="s">
        <v>6603</v>
      </c>
      <c r="Z376" s="11" t="b">
        <f t="shared" si="144"/>
        <v>1</v>
      </c>
      <c r="AA376" s="16" t="s">
        <v>6604</v>
      </c>
      <c r="AB376" s="16" t="s">
        <v>6604</v>
      </c>
      <c r="AC376" s="11" t="s">
        <v>6604</v>
      </c>
      <c r="AD376" s="11" t="b">
        <f t="shared" si="145"/>
        <v>1</v>
      </c>
      <c r="AE376" s="16" t="s">
        <v>6605</v>
      </c>
      <c r="AF376" s="11" t="s">
        <v>6605</v>
      </c>
      <c r="AG376" s="11" t="b">
        <f t="shared" si="146"/>
        <v>1</v>
      </c>
      <c r="AH376" s="16" t="s">
        <v>6606</v>
      </c>
      <c r="AI376" s="11" t="s">
        <v>6607</v>
      </c>
      <c r="AJ376" s="11" t="s">
        <v>6607</v>
      </c>
      <c r="AK376" s="11" t="b">
        <f t="shared" si="147"/>
        <v>1</v>
      </c>
      <c r="AL376" s="19" t="s">
        <v>63</v>
      </c>
      <c r="AM376" s="11" t="s">
        <v>63</v>
      </c>
      <c r="AN376" s="11" t="b">
        <f t="shared" si="148"/>
        <v>1</v>
      </c>
      <c r="AO376" s="19" t="s">
        <v>63</v>
      </c>
      <c r="AP376" s="19" t="s">
        <v>63</v>
      </c>
      <c r="AQ376" s="11" t="s">
        <v>63</v>
      </c>
      <c r="AR376" s="11" t="b">
        <f t="shared" si="149"/>
        <v>1</v>
      </c>
      <c r="AS376" s="11" t="s">
        <v>61</v>
      </c>
      <c r="AT376" s="11"/>
      <c r="AU376" s="11"/>
      <c r="AV376" s="11"/>
      <c r="AW376" s="12"/>
      <c r="AX376" s="12" t="s">
        <v>61</v>
      </c>
      <c r="AY376" s="12" t="s">
        <v>63</v>
      </c>
      <c r="AZ376" s="12" t="s">
        <v>63</v>
      </c>
      <c r="BA376" s="12" t="b">
        <f t="shared" si="150"/>
        <v>1</v>
      </c>
      <c r="BB376" s="12" t="s">
        <v>63</v>
      </c>
      <c r="BC376" s="12" t="s">
        <v>63</v>
      </c>
      <c r="BD376" s="12" t="s">
        <v>63</v>
      </c>
      <c r="BE376" s="12" t="b">
        <f t="shared" si="151"/>
        <v>1</v>
      </c>
      <c r="BF376" s="13" t="s">
        <v>6608</v>
      </c>
      <c r="BG376" s="13" t="s">
        <v>63</v>
      </c>
      <c r="BH376" s="11" t="s">
        <v>203</v>
      </c>
      <c r="BI376" s="11" t="s">
        <v>203</v>
      </c>
      <c r="BJ376" s="11" t="b">
        <f t="shared" si="152"/>
        <v>1</v>
      </c>
      <c r="BK376" s="11" t="s">
        <v>6609</v>
      </c>
      <c r="BL376" s="11" t="s">
        <v>6609</v>
      </c>
      <c r="BM376" s="11" t="b">
        <f t="shared" si="153"/>
        <v>1</v>
      </c>
      <c r="BN376" s="16" t="s">
        <v>6610</v>
      </c>
      <c r="BO376" s="11" t="s">
        <v>6611</v>
      </c>
      <c r="BP376" s="11" t="s">
        <v>6611</v>
      </c>
      <c r="BQ376" s="11" t="b">
        <f t="shared" si="154"/>
        <v>1</v>
      </c>
      <c r="BR376" s="11" t="s">
        <v>254</v>
      </c>
      <c r="BS376" s="11" t="s">
        <v>254</v>
      </c>
      <c r="BT376" s="11" t="b">
        <f t="shared" si="155"/>
        <v>1</v>
      </c>
      <c r="BU376" s="12" t="s">
        <v>63</v>
      </c>
      <c r="BV376" s="12" t="s">
        <v>63</v>
      </c>
      <c r="BW376" s="12" t="b">
        <f t="shared" si="156"/>
        <v>1</v>
      </c>
      <c r="BX376" s="12" t="s">
        <v>63</v>
      </c>
      <c r="BY376" s="12" t="s">
        <v>63</v>
      </c>
      <c r="BZ376" s="12" t="s">
        <v>63</v>
      </c>
      <c r="CA376" s="12" t="b">
        <f t="shared" si="157"/>
        <v>1</v>
      </c>
      <c r="CB376" s="11" t="s">
        <v>254</v>
      </c>
      <c r="CC376" s="11" t="s">
        <v>254</v>
      </c>
      <c r="CD376" s="11" t="b">
        <f t="shared" si="158"/>
        <v>1</v>
      </c>
      <c r="CE376" s="12" t="s">
        <v>63</v>
      </c>
      <c r="CF376" s="12" t="s">
        <v>63</v>
      </c>
      <c r="CG376" s="12" t="b">
        <f t="shared" si="159"/>
        <v>1</v>
      </c>
      <c r="CH376" s="12" t="s">
        <v>63</v>
      </c>
      <c r="CI376" s="12" t="s">
        <v>63</v>
      </c>
      <c r="CJ376" s="12" t="s">
        <v>63</v>
      </c>
      <c r="CK376" s="12" t="b">
        <f t="shared" si="160"/>
        <v>1</v>
      </c>
      <c r="CL376" s="25"/>
      <c r="CM376" s="11" t="s">
        <v>135</v>
      </c>
      <c r="CN376" s="11" t="s">
        <v>8917</v>
      </c>
      <c r="CO376" s="11" t="b">
        <f t="shared" si="161"/>
        <v>0</v>
      </c>
      <c r="CP376" s="11" t="s">
        <v>6612</v>
      </c>
      <c r="CQ376" s="12" t="s">
        <v>6613</v>
      </c>
      <c r="CR376" s="12" t="b">
        <f t="shared" si="162"/>
        <v>0</v>
      </c>
      <c r="CS376" s="11" t="b">
        <v>1</v>
      </c>
      <c r="CT376" s="11" t="s">
        <v>280</v>
      </c>
      <c r="CU376" s="11" t="b">
        <f t="shared" si="163"/>
        <v>1</v>
      </c>
      <c r="CV376" s="12" t="s">
        <v>63</v>
      </c>
      <c r="CW376" s="12" t="s">
        <v>63</v>
      </c>
      <c r="CX376" s="12" t="b">
        <f t="shared" si="164"/>
        <v>1</v>
      </c>
      <c r="CY376" s="25"/>
      <c r="CZ376" s="11" t="s">
        <v>409</v>
      </c>
      <c r="DA376" s="11" t="s">
        <v>410</v>
      </c>
      <c r="DB376" s="11" t="b">
        <f t="shared" si="165"/>
        <v>0</v>
      </c>
      <c r="DC376" s="11" t="s">
        <v>72</v>
      </c>
      <c r="DD376" s="12" t="s">
        <v>213</v>
      </c>
      <c r="DE376" s="12" t="s">
        <v>213</v>
      </c>
      <c r="DF376" s="13" t="b">
        <f t="shared" si="166"/>
        <v>1</v>
      </c>
      <c r="DG376" s="12" t="s">
        <v>213</v>
      </c>
      <c r="DH376" s="12" t="s">
        <v>213</v>
      </c>
      <c r="DI376" s="12" t="b">
        <f t="shared" si="167"/>
        <v>1</v>
      </c>
      <c r="DJ376" s="12" t="s">
        <v>213</v>
      </c>
      <c r="DK376" s="12" t="s">
        <v>213</v>
      </c>
      <c r="DL376" s="12" t="s">
        <v>73</v>
      </c>
      <c r="DM376" s="12" t="s">
        <v>213</v>
      </c>
      <c r="DN376" s="12" t="s">
        <v>213</v>
      </c>
      <c r="DO376" s="12" t="s">
        <v>213</v>
      </c>
      <c r="DP376" s="12" t="s">
        <v>213</v>
      </c>
      <c r="DQ376" s="12" t="s">
        <v>213</v>
      </c>
      <c r="DR376" s="12" t="s">
        <v>213</v>
      </c>
      <c r="DS376" s="12" t="s">
        <v>213</v>
      </c>
      <c r="DT376" s="12" t="s">
        <v>213</v>
      </c>
      <c r="DU376" s="25"/>
      <c r="DV376" s="11" t="s">
        <v>6614</v>
      </c>
      <c r="DW376" s="23" t="s">
        <v>10716</v>
      </c>
      <c r="DX376" s="13" t="s">
        <v>10716</v>
      </c>
      <c r="DY376" s="12" t="s">
        <v>9037</v>
      </c>
      <c r="DZ376" s="12" t="s">
        <v>9038</v>
      </c>
      <c r="EA376" s="14">
        <v>44521</v>
      </c>
      <c r="EB376" s="14" t="s">
        <v>63</v>
      </c>
      <c r="EC376" s="14">
        <v>45346</v>
      </c>
      <c r="ED376" s="14">
        <v>45346</v>
      </c>
      <c r="EE376" s="136" t="b">
        <f>Table4[[#This Row],[Laatst gewijzigd op]]=Table4[[#This Row],[LastModifiedOn21]]</f>
        <v>1</v>
      </c>
      <c r="EF376" s="97"/>
    </row>
    <row r="377" spans="1:136" s="15" customFormat="1" ht="12.75" customHeight="1">
      <c r="A377" s="96">
        <v>375</v>
      </c>
      <c r="B377" s="44" t="s">
        <v>5113</v>
      </c>
      <c r="C377" s="44" t="s">
        <v>5113</v>
      </c>
      <c r="D377" s="44" t="b">
        <f t="shared" si="140"/>
        <v>1</v>
      </c>
      <c r="E377" s="44" t="s">
        <v>5114</v>
      </c>
      <c r="F377" s="44" t="s">
        <v>5115</v>
      </c>
      <c r="G377" s="44" t="s">
        <v>5115</v>
      </c>
      <c r="H377" s="44" t="b">
        <f t="shared" si="141"/>
        <v>1</v>
      </c>
      <c r="I377" s="11" t="s">
        <v>5116</v>
      </c>
      <c r="J377" s="12">
        <v>1246</v>
      </c>
      <c r="K377" s="12">
        <v>796</v>
      </c>
      <c r="L377" s="13" t="s">
        <v>5117</v>
      </c>
      <c r="M377" s="13" t="s">
        <v>8866</v>
      </c>
      <c r="N377" s="13" t="s">
        <v>8867</v>
      </c>
      <c r="O377" s="13" t="s">
        <v>394</v>
      </c>
      <c r="P377" s="25"/>
      <c r="Q377" s="11" t="s">
        <v>5118</v>
      </c>
      <c r="R377" s="11" t="s">
        <v>5118</v>
      </c>
      <c r="S377" s="11" t="b">
        <f t="shared" si="142"/>
        <v>1</v>
      </c>
      <c r="T377" s="16" t="s">
        <v>5119</v>
      </c>
      <c r="U377" s="11" t="s">
        <v>5120</v>
      </c>
      <c r="V377" s="11" t="s">
        <v>5120</v>
      </c>
      <c r="W377" s="11" t="b">
        <f t="shared" si="143"/>
        <v>1</v>
      </c>
      <c r="X377" s="16" t="s">
        <v>5121</v>
      </c>
      <c r="Y377" s="11" t="s">
        <v>5121</v>
      </c>
      <c r="Z377" s="11" t="b">
        <f t="shared" si="144"/>
        <v>1</v>
      </c>
      <c r="AA377" s="16" t="s">
        <v>5122</v>
      </c>
      <c r="AB377" s="16" t="s">
        <v>5121</v>
      </c>
      <c r="AC377" s="11" t="s">
        <v>5121</v>
      </c>
      <c r="AD377" s="11" t="b">
        <f t="shared" si="145"/>
        <v>1</v>
      </c>
      <c r="AE377" s="16" t="s">
        <v>5123</v>
      </c>
      <c r="AF377" s="11" t="s">
        <v>5123</v>
      </c>
      <c r="AG377" s="11" t="b">
        <f t="shared" si="146"/>
        <v>1</v>
      </c>
      <c r="AH377" s="16" t="s">
        <v>5124</v>
      </c>
      <c r="AI377" s="11" t="s">
        <v>10717</v>
      </c>
      <c r="AJ377" s="11" t="s">
        <v>5125</v>
      </c>
      <c r="AK377" s="11" t="b">
        <f t="shared" si="147"/>
        <v>0</v>
      </c>
      <c r="AL377" s="16" t="s">
        <v>5126</v>
      </c>
      <c r="AM377" s="11" t="s">
        <v>5126</v>
      </c>
      <c r="AN377" s="11" t="b">
        <f t="shared" si="148"/>
        <v>1</v>
      </c>
      <c r="AO377" s="16" t="s">
        <v>5127</v>
      </c>
      <c r="AP377" s="16" t="s">
        <v>5128</v>
      </c>
      <c r="AQ377" s="11" t="s">
        <v>5128</v>
      </c>
      <c r="AR377" s="11" t="b">
        <f t="shared" si="149"/>
        <v>1</v>
      </c>
      <c r="AS377" s="11" t="s">
        <v>61</v>
      </c>
      <c r="AT377" s="11"/>
      <c r="AU377" s="11"/>
      <c r="AV377" s="11"/>
      <c r="AW377" s="12"/>
      <c r="AX377" s="12" t="s">
        <v>61</v>
      </c>
      <c r="AY377" s="12" t="s">
        <v>63</v>
      </c>
      <c r="AZ377" s="12" t="s">
        <v>63</v>
      </c>
      <c r="BA377" s="12" t="b">
        <f t="shared" si="150"/>
        <v>1</v>
      </c>
      <c r="BB377" s="12" t="s">
        <v>63</v>
      </c>
      <c r="BC377" s="12" t="s">
        <v>63</v>
      </c>
      <c r="BD377" s="12" t="s">
        <v>628</v>
      </c>
      <c r="BE377" s="12" t="b">
        <f t="shared" si="151"/>
        <v>0</v>
      </c>
      <c r="BF377" s="13" t="s">
        <v>5129</v>
      </c>
      <c r="BG377" s="13" t="s">
        <v>63</v>
      </c>
      <c r="BH377" s="11" t="s">
        <v>203</v>
      </c>
      <c r="BI377" s="11" t="s">
        <v>203</v>
      </c>
      <c r="BJ377" s="11" t="b">
        <f t="shared" si="152"/>
        <v>1</v>
      </c>
      <c r="BK377" s="11" t="s">
        <v>5130</v>
      </c>
      <c r="BL377" s="11" t="s">
        <v>5130</v>
      </c>
      <c r="BM377" s="11" t="b">
        <f t="shared" si="153"/>
        <v>1</v>
      </c>
      <c r="BN377" s="16" t="s">
        <v>5131</v>
      </c>
      <c r="BO377" s="11" t="s">
        <v>5132</v>
      </c>
      <c r="BP377" s="11" t="s">
        <v>5132</v>
      </c>
      <c r="BQ377" s="11" t="b">
        <f t="shared" si="154"/>
        <v>1</v>
      </c>
      <c r="BR377" s="11" t="s">
        <v>254</v>
      </c>
      <c r="BS377" s="11" t="s">
        <v>254</v>
      </c>
      <c r="BT377" s="11" t="b">
        <f t="shared" si="155"/>
        <v>1</v>
      </c>
      <c r="BU377" s="12" t="s">
        <v>63</v>
      </c>
      <c r="BV377" s="12" t="s">
        <v>63</v>
      </c>
      <c r="BW377" s="12" t="b">
        <f t="shared" si="156"/>
        <v>1</v>
      </c>
      <c r="BX377" s="12" t="s">
        <v>63</v>
      </c>
      <c r="BY377" s="12" t="s">
        <v>63</v>
      </c>
      <c r="BZ377" s="12" t="s">
        <v>63</v>
      </c>
      <c r="CA377" s="12" t="b">
        <f t="shared" si="157"/>
        <v>1</v>
      </c>
      <c r="CB377" s="11" t="s">
        <v>254</v>
      </c>
      <c r="CC377" s="11" t="s">
        <v>254</v>
      </c>
      <c r="CD377" s="11" t="b">
        <f t="shared" si="158"/>
        <v>1</v>
      </c>
      <c r="CE377" s="12" t="s">
        <v>63</v>
      </c>
      <c r="CF377" s="12" t="s">
        <v>63</v>
      </c>
      <c r="CG377" s="12" t="b">
        <f t="shared" si="159"/>
        <v>1</v>
      </c>
      <c r="CH377" s="12" t="s">
        <v>63</v>
      </c>
      <c r="CI377" s="12" t="s">
        <v>63</v>
      </c>
      <c r="CJ377" s="12" t="s">
        <v>63</v>
      </c>
      <c r="CK377" s="12" t="b">
        <f t="shared" si="160"/>
        <v>1</v>
      </c>
      <c r="CL377" s="25"/>
      <c r="CM377" s="11" t="s">
        <v>135</v>
      </c>
      <c r="CN377" s="11" t="s">
        <v>8917</v>
      </c>
      <c r="CO377" s="11" t="b">
        <f t="shared" si="161"/>
        <v>0</v>
      </c>
      <c r="CP377" s="11" t="s">
        <v>5133</v>
      </c>
      <c r="CQ377" s="12" t="s">
        <v>5133</v>
      </c>
      <c r="CR377" s="12" t="b">
        <f t="shared" si="162"/>
        <v>1</v>
      </c>
      <c r="CS377" s="11" t="b">
        <v>1</v>
      </c>
      <c r="CT377" s="11" t="s">
        <v>280</v>
      </c>
      <c r="CU377" s="11" t="b">
        <f t="shared" si="163"/>
        <v>1</v>
      </c>
      <c r="CV377" s="12" t="s">
        <v>63</v>
      </c>
      <c r="CW377" s="12" t="s">
        <v>63</v>
      </c>
      <c r="CX377" s="12" t="b">
        <f t="shared" si="164"/>
        <v>1</v>
      </c>
      <c r="CY377" s="25"/>
      <c r="CZ377" s="11" t="s">
        <v>211</v>
      </c>
      <c r="DA377" s="11" t="s">
        <v>211</v>
      </c>
      <c r="DB377" s="11" t="b">
        <f t="shared" si="165"/>
        <v>1</v>
      </c>
      <c r="DC377" s="11" t="s">
        <v>212</v>
      </c>
      <c r="DD377" s="12" t="s">
        <v>73</v>
      </c>
      <c r="DE377" s="12" t="s">
        <v>73</v>
      </c>
      <c r="DF377" s="13" t="b">
        <f t="shared" si="166"/>
        <v>1</v>
      </c>
      <c r="DG377" s="12" t="s">
        <v>73</v>
      </c>
      <c r="DH377" s="12" t="s">
        <v>73</v>
      </c>
      <c r="DI377" s="12" t="b">
        <f t="shared" si="167"/>
        <v>1</v>
      </c>
      <c r="DJ377" s="12" t="s">
        <v>73</v>
      </c>
      <c r="DK377" s="12" t="s">
        <v>73</v>
      </c>
      <c r="DL377" s="12" t="s">
        <v>73</v>
      </c>
      <c r="DM377" s="12" t="s">
        <v>73</v>
      </c>
      <c r="DN377" s="12" t="s">
        <v>213</v>
      </c>
      <c r="DO377" s="12" t="s">
        <v>213</v>
      </c>
      <c r="DP377" s="12" t="s">
        <v>213</v>
      </c>
      <c r="DQ377" s="12" t="s">
        <v>73</v>
      </c>
      <c r="DR377" s="12" t="s">
        <v>73</v>
      </c>
      <c r="DS377" s="12" t="s">
        <v>213</v>
      </c>
      <c r="DT377" s="12" t="s">
        <v>73</v>
      </c>
      <c r="DU377" s="25"/>
      <c r="DV377" s="11" t="s">
        <v>5134</v>
      </c>
      <c r="DW377" s="23" t="s">
        <v>10718</v>
      </c>
      <c r="DX377" s="13" t="s">
        <v>10719</v>
      </c>
      <c r="DY377" s="12" t="s">
        <v>9037</v>
      </c>
      <c r="DZ377" s="12" t="s">
        <v>9038</v>
      </c>
      <c r="EA377" s="14" t="s">
        <v>63</v>
      </c>
      <c r="EB377" s="14">
        <v>44702</v>
      </c>
      <c r="EC377" s="14">
        <v>45346</v>
      </c>
      <c r="ED377" s="14">
        <v>45346</v>
      </c>
      <c r="EE377" s="136" t="b">
        <f>Table4[[#This Row],[Laatst gewijzigd op]]=Table4[[#This Row],[LastModifiedOn21]]</f>
        <v>1</v>
      </c>
      <c r="EF377" s="97"/>
    </row>
    <row r="378" spans="1:136" s="15" customFormat="1" ht="12.75" customHeight="1">
      <c r="A378" s="96">
        <v>376</v>
      </c>
      <c r="B378" s="44" t="s">
        <v>5136</v>
      </c>
      <c r="C378" s="44" t="s">
        <v>5136</v>
      </c>
      <c r="D378" s="44" t="b">
        <f t="shared" si="140"/>
        <v>1</v>
      </c>
      <c r="E378" s="44" t="s">
        <v>5137</v>
      </c>
      <c r="F378" s="44" t="s">
        <v>5138</v>
      </c>
      <c r="G378" s="44" t="s">
        <v>5138</v>
      </c>
      <c r="H378" s="44" t="b">
        <f t="shared" si="141"/>
        <v>1</v>
      </c>
      <c r="I378" s="11" t="s">
        <v>5139</v>
      </c>
      <c r="J378" s="12">
        <v>1248</v>
      </c>
      <c r="K378" s="12">
        <v>798</v>
      </c>
      <c r="L378" s="13" t="s">
        <v>5140</v>
      </c>
      <c r="M378" s="13" t="s">
        <v>8866</v>
      </c>
      <c r="N378" s="13" t="s">
        <v>8867</v>
      </c>
      <c r="O378" s="13" t="s">
        <v>394</v>
      </c>
      <c r="P378" s="25"/>
      <c r="Q378" s="11" t="s">
        <v>5141</v>
      </c>
      <c r="R378" s="11" t="s">
        <v>5141</v>
      </c>
      <c r="S378" s="11" t="b">
        <f t="shared" si="142"/>
        <v>1</v>
      </c>
      <c r="T378" s="16" t="s">
        <v>5142</v>
      </c>
      <c r="U378" s="11" t="s">
        <v>5143</v>
      </c>
      <c r="V378" s="11" t="s">
        <v>5143</v>
      </c>
      <c r="W378" s="11" t="b">
        <f t="shared" si="143"/>
        <v>1</v>
      </c>
      <c r="X378" s="16" t="s">
        <v>10720</v>
      </c>
      <c r="Y378" s="11" t="s">
        <v>5144</v>
      </c>
      <c r="Z378" s="11" t="b">
        <f t="shared" si="144"/>
        <v>0</v>
      </c>
      <c r="AA378" s="16" t="s">
        <v>10721</v>
      </c>
      <c r="AB378" s="16" t="s">
        <v>10720</v>
      </c>
      <c r="AC378" s="11" t="s">
        <v>5144</v>
      </c>
      <c r="AD378" s="11" t="b">
        <f t="shared" si="145"/>
        <v>0</v>
      </c>
      <c r="AE378" s="16" t="s">
        <v>10722</v>
      </c>
      <c r="AF378" s="11" t="s">
        <v>5145</v>
      </c>
      <c r="AG378" s="11" t="b">
        <f t="shared" si="146"/>
        <v>0</v>
      </c>
      <c r="AH378" s="16" t="s">
        <v>5146</v>
      </c>
      <c r="AI378" s="11" t="s">
        <v>10723</v>
      </c>
      <c r="AJ378" s="11" t="s">
        <v>5147</v>
      </c>
      <c r="AK378" s="11" t="b">
        <f t="shared" si="147"/>
        <v>0</v>
      </c>
      <c r="AL378" s="16" t="s">
        <v>5126</v>
      </c>
      <c r="AM378" s="11" t="s">
        <v>5148</v>
      </c>
      <c r="AN378" s="11" t="b">
        <f t="shared" si="148"/>
        <v>0</v>
      </c>
      <c r="AO378" s="16" t="s">
        <v>5127</v>
      </c>
      <c r="AP378" s="16" t="s">
        <v>5128</v>
      </c>
      <c r="AQ378" s="11" t="s">
        <v>5150</v>
      </c>
      <c r="AR378" s="11" t="b">
        <f t="shared" si="149"/>
        <v>0</v>
      </c>
      <c r="AS378" s="11" t="s">
        <v>61</v>
      </c>
      <c r="AT378" s="11"/>
      <c r="AU378" s="11"/>
      <c r="AV378" s="11"/>
      <c r="AW378" s="12"/>
      <c r="AX378" s="12" t="s">
        <v>61</v>
      </c>
      <c r="AY378" s="12" t="s">
        <v>63</v>
      </c>
      <c r="AZ378" s="12" t="s">
        <v>63</v>
      </c>
      <c r="BA378" s="12" t="b">
        <f t="shared" si="150"/>
        <v>1</v>
      </c>
      <c r="BB378" s="12" t="s">
        <v>63</v>
      </c>
      <c r="BC378" s="12" t="s">
        <v>63</v>
      </c>
      <c r="BD378" s="12" t="s">
        <v>63</v>
      </c>
      <c r="BE378" s="12" t="b">
        <f t="shared" si="151"/>
        <v>1</v>
      </c>
      <c r="BF378" s="13" t="s">
        <v>5151</v>
      </c>
      <c r="BG378" s="13" t="s">
        <v>5152</v>
      </c>
      <c r="BH378" s="11" t="s">
        <v>203</v>
      </c>
      <c r="BI378" s="11" t="s">
        <v>203</v>
      </c>
      <c r="BJ378" s="11" t="b">
        <f t="shared" si="152"/>
        <v>1</v>
      </c>
      <c r="BK378" s="11" t="s">
        <v>5130</v>
      </c>
      <c r="BL378" s="11" t="s">
        <v>5130</v>
      </c>
      <c r="BM378" s="11" t="b">
        <f t="shared" si="153"/>
        <v>1</v>
      </c>
      <c r="BN378" s="16" t="s">
        <v>5131</v>
      </c>
      <c r="BO378" s="11" t="s">
        <v>5132</v>
      </c>
      <c r="BP378" s="11" t="s">
        <v>5132</v>
      </c>
      <c r="BQ378" s="11" t="b">
        <f t="shared" si="154"/>
        <v>1</v>
      </c>
      <c r="BR378" s="11" t="s">
        <v>254</v>
      </c>
      <c r="BS378" s="11" t="s">
        <v>254</v>
      </c>
      <c r="BT378" s="11" t="b">
        <f t="shared" si="155"/>
        <v>1</v>
      </c>
      <c r="BU378" s="12" t="s">
        <v>63</v>
      </c>
      <c r="BV378" s="12" t="s">
        <v>63</v>
      </c>
      <c r="BW378" s="12" t="b">
        <f t="shared" si="156"/>
        <v>1</v>
      </c>
      <c r="BX378" s="12" t="s">
        <v>63</v>
      </c>
      <c r="BY378" s="12" t="s">
        <v>63</v>
      </c>
      <c r="BZ378" s="12" t="s">
        <v>63</v>
      </c>
      <c r="CA378" s="12" t="b">
        <f t="shared" si="157"/>
        <v>1</v>
      </c>
      <c r="CB378" s="11" t="s">
        <v>254</v>
      </c>
      <c r="CC378" s="11" t="s">
        <v>254</v>
      </c>
      <c r="CD378" s="11" t="b">
        <f t="shared" si="158"/>
        <v>1</v>
      </c>
      <c r="CE378" s="12" t="s">
        <v>63</v>
      </c>
      <c r="CF378" s="12" t="s">
        <v>63</v>
      </c>
      <c r="CG378" s="12" t="b">
        <f t="shared" si="159"/>
        <v>1</v>
      </c>
      <c r="CH378" s="12" t="s">
        <v>63</v>
      </c>
      <c r="CI378" s="12" t="s">
        <v>63</v>
      </c>
      <c r="CJ378" s="12" t="s">
        <v>63</v>
      </c>
      <c r="CK378" s="12" t="b">
        <f t="shared" si="160"/>
        <v>1</v>
      </c>
      <c r="CL378" s="25"/>
      <c r="CM378" s="11" t="s">
        <v>135</v>
      </c>
      <c r="CN378" s="11" t="s">
        <v>8917</v>
      </c>
      <c r="CO378" s="11" t="b">
        <f t="shared" si="161"/>
        <v>0</v>
      </c>
      <c r="CP378" s="11" t="s">
        <v>5153</v>
      </c>
      <c r="CQ378" s="12" t="s">
        <v>5153</v>
      </c>
      <c r="CR378" s="12" t="b">
        <f t="shared" si="162"/>
        <v>1</v>
      </c>
      <c r="CS378" s="11" t="b">
        <v>0</v>
      </c>
      <c r="CT378" s="11" t="s">
        <v>69</v>
      </c>
      <c r="CU378" s="11" t="b">
        <f t="shared" si="163"/>
        <v>1</v>
      </c>
      <c r="CV378" s="12" t="s">
        <v>63</v>
      </c>
      <c r="CW378" s="12" t="s">
        <v>63</v>
      </c>
      <c r="CX378" s="12" t="b">
        <f t="shared" si="164"/>
        <v>1</v>
      </c>
      <c r="CY378" s="25"/>
      <c r="CZ378" s="11" t="s">
        <v>211</v>
      </c>
      <c r="DA378" s="11" t="s">
        <v>211</v>
      </c>
      <c r="DB378" s="11" t="b">
        <f t="shared" si="165"/>
        <v>1</v>
      </c>
      <c r="DC378" s="11" t="s">
        <v>212</v>
      </c>
      <c r="DD378" s="12" t="s">
        <v>73</v>
      </c>
      <c r="DE378" s="12" t="s">
        <v>73</v>
      </c>
      <c r="DF378" s="13" t="b">
        <f t="shared" si="166"/>
        <v>1</v>
      </c>
      <c r="DG378" s="12" t="s">
        <v>73</v>
      </c>
      <c r="DH378" s="12" t="s">
        <v>73</v>
      </c>
      <c r="DI378" s="12" t="b">
        <f t="shared" si="167"/>
        <v>1</v>
      </c>
      <c r="DJ378" s="12" t="s">
        <v>73</v>
      </c>
      <c r="DK378" s="12" t="s">
        <v>73</v>
      </c>
      <c r="DL378" s="12" t="s">
        <v>73</v>
      </c>
      <c r="DM378" s="12" t="s">
        <v>73</v>
      </c>
      <c r="DN378" s="12" t="s">
        <v>213</v>
      </c>
      <c r="DO378" s="12" t="s">
        <v>213</v>
      </c>
      <c r="DP378" s="12" t="s">
        <v>213</v>
      </c>
      <c r="DQ378" s="12" t="s">
        <v>73</v>
      </c>
      <c r="DR378" s="12" t="s">
        <v>73</v>
      </c>
      <c r="DS378" s="12" t="s">
        <v>213</v>
      </c>
      <c r="DT378" s="12" t="s">
        <v>73</v>
      </c>
      <c r="DU378" s="25"/>
      <c r="DV378" s="11" t="s">
        <v>5154</v>
      </c>
      <c r="DW378" s="23" t="s">
        <v>5139</v>
      </c>
      <c r="DX378" s="13" t="s">
        <v>10724</v>
      </c>
      <c r="DY378" s="12" t="s">
        <v>9037</v>
      </c>
      <c r="DZ378" s="12" t="s">
        <v>9038</v>
      </c>
      <c r="EA378" s="14" t="s">
        <v>63</v>
      </c>
      <c r="EB378" s="14">
        <v>45802</v>
      </c>
      <c r="EC378" s="14">
        <v>45710</v>
      </c>
      <c r="ED378" s="14">
        <v>45710</v>
      </c>
      <c r="EE378" s="136" t="b">
        <f>Table4[[#This Row],[Laatst gewijzigd op]]=Table4[[#This Row],[LastModifiedOn21]]</f>
        <v>1</v>
      </c>
      <c r="EF378" s="97"/>
    </row>
    <row r="379" spans="1:136" s="15" customFormat="1" ht="12.75" customHeight="1">
      <c r="A379" s="96">
        <v>377</v>
      </c>
      <c r="B379" s="44" t="s">
        <v>5156</v>
      </c>
      <c r="C379" s="44" t="s">
        <v>5156</v>
      </c>
      <c r="D379" s="44" t="b">
        <f t="shared" si="140"/>
        <v>1</v>
      </c>
      <c r="E379" s="44" t="s">
        <v>5157</v>
      </c>
      <c r="F379" s="44" t="s">
        <v>5158</v>
      </c>
      <c r="G379" s="44" t="s">
        <v>5159</v>
      </c>
      <c r="H379" s="44" t="b">
        <f t="shared" si="141"/>
        <v>0</v>
      </c>
      <c r="I379" s="11" t="s">
        <v>5160</v>
      </c>
      <c r="J379" s="12">
        <v>1244</v>
      </c>
      <c r="K379" s="12">
        <v>795</v>
      </c>
      <c r="L379" s="13" t="s">
        <v>5161</v>
      </c>
      <c r="M379" s="13" t="s">
        <v>8866</v>
      </c>
      <c r="N379" s="13" t="s">
        <v>8867</v>
      </c>
      <c r="O379" s="13" t="s">
        <v>394</v>
      </c>
      <c r="P379" s="25"/>
      <c r="Q379" s="11" t="s">
        <v>5162</v>
      </c>
      <c r="R379" s="11" t="s">
        <v>5162</v>
      </c>
      <c r="S379" s="11" t="b">
        <f t="shared" si="142"/>
        <v>1</v>
      </c>
      <c r="T379" s="16" t="s">
        <v>5163</v>
      </c>
      <c r="U379" s="11" t="s">
        <v>5164</v>
      </c>
      <c r="V379" s="11" t="s">
        <v>5164</v>
      </c>
      <c r="W379" s="11" t="b">
        <f t="shared" si="143"/>
        <v>1</v>
      </c>
      <c r="X379" s="16" t="s">
        <v>5165</v>
      </c>
      <c r="Y379" s="11" t="s">
        <v>5165</v>
      </c>
      <c r="Z379" s="11" t="b">
        <f t="shared" si="144"/>
        <v>1</v>
      </c>
      <c r="AA379" s="16" t="s">
        <v>5165</v>
      </c>
      <c r="AB379" s="16" t="s">
        <v>5165</v>
      </c>
      <c r="AC379" s="11" t="s">
        <v>5165</v>
      </c>
      <c r="AD379" s="11" t="b">
        <f t="shared" si="145"/>
        <v>1</v>
      </c>
      <c r="AE379" s="16" t="s">
        <v>10725</v>
      </c>
      <c r="AF379" s="11" t="s">
        <v>5166</v>
      </c>
      <c r="AG379" s="11" t="b">
        <f t="shared" si="146"/>
        <v>0</v>
      </c>
      <c r="AH379" s="16" t="s">
        <v>5167</v>
      </c>
      <c r="AI379" s="11" t="s">
        <v>5168</v>
      </c>
      <c r="AJ379" s="11" t="s">
        <v>5168</v>
      </c>
      <c r="AK379" s="11" t="b">
        <f t="shared" si="147"/>
        <v>1</v>
      </c>
      <c r="AL379" s="16" t="s">
        <v>5169</v>
      </c>
      <c r="AM379" s="11" t="s">
        <v>5169</v>
      </c>
      <c r="AN379" s="11" t="b">
        <f t="shared" si="148"/>
        <v>1</v>
      </c>
      <c r="AO379" s="16" t="s">
        <v>5170</v>
      </c>
      <c r="AP379" s="16" t="s">
        <v>5171</v>
      </c>
      <c r="AQ379" s="11" t="s">
        <v>5171</v>
      </c>
      <c r="AR379" s="11" t="b">
        <f t="shared" si="149"/>
        <v>1</v>
      </c>
      <c r="AS379" s="11" t="s">
        <v>61</v>
      </c>
      <c r="AT379" s="11"/>
      <c r="AU379" s="11"/>
      <c r="AV379" s="11"/>
      <c r="AW379" s="12"/>
      <c r="AX379" s="12" t="s">
        <v>61</v>
      </c>
      <c r="AY379" s="12" t="s">
        <v>63</v>
      </c>
      <c r="AZ379" s="12" t="s">
        <v>63</v>
      </c>
      <c r="BA379" s="12" t="b">
        <f t="shared" si="150"/>
        <v>1</v>
      </c>
      <c r="BB379" s="12" t="s">
        <v>63</v>
      </c>
      <c r="BC379" s="12" t="s">
        <v>63</v>
      </c>
      <c r="BD379" s="12" t="s">
        <v>63</v>
      </c>
      <c r="BE379" s="12" t="b">
        <f t="shared" si="151"/>
        <v>1</v>
      </c>
      <c r="BF379" s="13" t="s">
        <v>5172</v>
      </c>
      <c r="BG379" s="13" t="s">
        <v>5173</v>
      </c>
      <c r="BH379" s="11" t="s">
        <v>203</v>
      </c>
      <c r="BI379" s="11" t="s">
        <v>203</v>
      </c>
      <c r="BJ379" s="11" t="b">
        <f t="shared" si="152"/>
        <v>1</v>
      </c>
      <c r="BK379" s="11" t="s">
        <v>5174</v>
      </c>
      <c r="BL379" s="11" t="s">
        <v>5174</v>
      </c>
      <c r="BM379" s="11" t="b">
        <f t="shared" si="153"/>
        <v>1</v>
      </c>
      <c r="BN379" s="16" t="s">
        <v>5175</v>
      </c>
      <c r="BO379" s="11" t="s">
        <v>5176</v>
      </c>
      <c r="BP379" s="11" t="s">
        <v>5176</v>
      </c>
      <c r="BQ379" s="11" t="b">
        <f t="shared" si="154"/>
        <v>1</v>
      </c>
      <c r="BR379" s="11" t="s">
        <v>254</v>
      </c>
      <c r="BS379" s="11" t="s">
        <v>254</v>
      </c>
      <c r="BT379" s="11" t="b">
        <f t="shared" si="155"/>
        <v>1</v>
      </c>
      <c r="BU379" s="12" t="s">
        <v>63</v>
      </c>
      <c r="BV379" s="12" t="s">
        <v>63</v>
      </c>
      <c r="BW379" s="12" t="b">
        <f t="shared" si="156"/>
        <v>1</v>
      </c>
      <c r="BX379" s="12" t="s">
        <v>63</v>
      </c>
      <c r="BY379" s="12" t="s">
        <v>63</v>
      </c>
      <c r="BZ379" s="12" t="s">
        <v>63</v>
      </c>
      <c r="CA379" s="12" t="b">
        <f t="shared" si="157"/>
        <v>1</v>
      </c>
      <c r="CB379" s="11" t="s">
        <v>254</v>
      </c>
      <c r="CC379" s="11" t="s">
        <v>254</v>
      </c>
      <c r="CD379" s="11" t="b">
        <f t="shared" si="158"/>
        <v>1</v>
      </c>
      <c r="CE379" s="12" t="s">
        <v>63</v>
      </c>
      <c r="CF379" s="12" t="s">
        <v>63</v>
      </c>
      <c r="CG379" s="12" t="b">
        <f t="shared" si="159"/>
        <v>1</v>
      </c>
      <c r="CH379" s="12" t="s">
        <v>63</v>
      </c>
      <c r="CI379" s="12" t="s">
        <v>63</v>
      </c>
      <c r="CJ379" s="12" t="s">
        <v>63</v>
      </c>
      <c r="CK379" s="12" t="b">
        <f t="shared" si="160"/>
        <v>1</v>
      </c>
      <c r="CL379" s="25"/>
      <c r="CM379" s="11" t="s">
        <v>135</v>
      </c>
      <c r="CN379" s="11" t="s">
        <v>8917</v>
      </c>
      <c r="CO379" s="11" t="b">
        <f t="shared" si="161"/>
        <v>0</v>
      </c>
      <c r="CP379" s="11" t="s">
        <v>5177</v>
      </c>
      <c r="CQ379" s="12" t="s">
        <v>5178</v>
      </c>
      <c r="CR379" s="12" t="b">
        <f t="shared" si="162"/>
        <v>0</v>
      </c>
      <c r="CS379" s="11" t="b">
        <v>0</v>
      </c>
      <c r="CT379" s="11" t="s">
        <v>69</v>
      </c>
      <c r="CU379" s="11" t="b">
        <f t="shared" si="163"/>
        <v>1</v>
      </c>
      <c r="CV379" s="12" t="s">
        <v>63</v>
      </c>
      <c r="CW379" s="12" t="s">
        <v>63</v>
      </c>
      <c r="CX379" s="12" t="b">
        <f t="shared" si="164"/>
        <v>1</v>
      </c>
      <c r="CY379" s="25"/>
      <c r="CZ379" s="11" t="s">
        <v>211</v>
      </c>
      <c r="DA379" s="11" t="s">
        <v>211</v>
      </c>
      <c r="DB379" s="11" t="b">
        <f t="shared" si="165"/>
        <v>1</v>
      </c>
      <c r="DC379" s="11" t="s">
        <v>72</v>
      </c>
      <c r="DD379" s="12" t="s">
        <v>73</v>
      </c>
      <c r="DE379" s="12" t="s">
        <v>73</v>
      </c>
      <c r="DF379" s="13" t="b">
        <f t="shared" si="166"/>
        <v>1</v>
      </c>
      <c r="DG379" s="12" t="s">
        <v>73</v>
      </c>
      <c r="DH379" s="12" t="s">
        <v>73</v>
      </c>
      <c r="DI379" s="12" t="b">
        <f t="shared" si="167"/>
        <v>1</v>
      </c>
      <c r="DJ379" s="12" t="s">
        <v>73</v>
      </c>
      <c r="DK379" s="12" t="s">
        <v>73</v>
      </c>
      <c r="DL379" s="12" t="s">
        <v>73</v>
      </c>
      <c r="DM379" s="12" t="s">
        <v>73</v>
      </c>
      <c r="DN379" s="12" t="s">
        <v>213</v>
      </c>
      <c r="DO379" s="12" t="s">
        <v>213</v>
      </c>
      <c r="DP379" s="12" t="s">
        <v>213</v>
      </c>
      <c r="DQ379" s="12" t="s">
        <v>73</v>
      </c>
      <c r="DR379" s="12" t="s">
        <v>73</v>
      </c>
      <c r="DS379" s="12" t="s">
        <v>213</v>
      </c>
      <c r="DT379" s="12" t="s">
        <v>73</v>
      </c>
      <c r="DU379" s="25"/>
      <c r="DV379" s="11" t="s">
        <v>5179</v>
      </c>
      <c r="DW379" s="23" t="s">
        <v>5160</v>
      </c>
      <c r="DX379" s="13" t="s">
        <v>5160</v>
      </c>
      <c r="DY379" s="12" t="s">
        <v>9037</v>
      </c>
      <c r="DZ379" s="12" t="s">
        <v>9038</v>
      </c>
      <c r="EA379" s="14" t="s">
        <v>63</v>
      </c>
      <c r="EB379" s="14">
        <v>44702</v>
      </c>
      <c r="EC379" s="14">
        <v>45710</v>
      </c>
      <c r="ED379" s="14">
        <v>45710</v>
      </c>
      <c r="EE379" s="136" t="b">
        <f>Table4[[#This Row],[Laatst gewijzigd op]]=Table4[[#This Row],[LastModifiedOn21]]</f>
        <v>1</v>
      </c>
      <c r="EF379" s="97"/>
    </row>
    <row r="380" spans="1:136" s="15" customFormat="1" ht="12.75" customHeight="1">
      <c r="A380" s="96">
        <v>378</v>
      </c>
      <c r="B380" s="44" t="s">
        <v>6616</v>
      </c>
      <c r="C380" s="44" t="s">
        <v>6616</v>
      </c>
      <c r="D380" s="44" t="b">
        <f t="shared" si="140"/>
        <v>1</v>
      </c>
      <c r="E380" s="44" t="s">
        <v>6617</v>
      </c>
      <c r="F380" s="44" t="s">
        <v>6618</v>
      </c>
      <c r="G380" s="44" t="s">
        <v>6618</v>
      </c>
      <c r="H380" s="44" t="b">
        <f t="shared" si="141"/>
        <v>1</v>
      </c>
      <c r="I380" s="11" t="s">
        <v>6619</v>
      </c>
      <c r="J380" s="12">
        <v>1264</v>
      </c>
      <c r="K380" s="12">
        <v>4322</v>
      </c>
      <c r="L380" s="13" t="s">
        <v>6620</v>
      </c>
      <c r="M380" s="13" t="s">
        <v>8866</v>
      </c>
      <c r="N380" s="13" t="s">
        <v>8867</v>
      </c>
      <c r="O380" s="13" t="s">
        <v>394</v>
      </c>
      <c r="P380" s="25"/>
      <c r="Q380" s="11" t="s">
        <v>6621</v>
      </c>
      <c r="R380" s="11" t="s">
        <v>6621</v>
      </c>
      <c r="S380" s="11" t="b">
        <f t="shared" si="142"/>
        <v>1</v>
      </c>
      <c r="T380" s="16" t="s">
        <v>6622</v>
      </c>
      <c r="U380" s="11" t="s">
        <v>6623</v>
      </c>
      <c r="V380" s="11" t="s">
        <v>6623</v>
      </c>
      <c r="W380" s="11" t="b">
        <f t="shared" si="143"/>
        <v>1</v>
      </c>
      <c r="X380" s="16" t="s">
        <v>6624</v>
      </c>
      <c r="Y380" s="11" t="s">
        <v>6624</v>
      </c>
      <c r="Z380" s="11" t="b">
        <f t="shared" si="144"/>
        <v>1</v>
      </c>
      <c r="AA380" s="16" t="s">
        <v>6625</v>
      </c>
      <c r="AB380" s="16" t="s">
        <v>6624</v>
      </c>
      <c r="AC380" s="11" t="s">
        <v>6624</v>
      </c>
      <c r="AD380" s="11" t="b">
        <f t="shared" si="145"/>
        <v>1</v>
      </c>
      <c r="AE380" s="16" t="s">
        <v>6626</v>
      </c>
      <c r="AF380" s="11" t="s">
        <v>6626</v>
      </c>
      <c r="AG380" s="11" t="b">
        <f t="shared" si="146"/>
        <v>1</v>
      </c>
      <c r="AH380" s="16" t="s">
        <v>6627</v>
      </c>
      <c r="AI380" s="11" t="s">
        <v>6628</v>
      </c>
      <c r="AJ380" s="11" t="s">
        <v>6628</v>
      </c>
      <c r="AK380" s="11" t="b">
        <f t="shared" si="147"/>
        <v>1</v>
      </c>
      <c r="AL380" s="16" t="s">
        <v>6629</v>
      </c>
      <c r="AM380" s="11" t="s">
        <v>6629</v>
      </c>
      <c r="AN380" s="11" t="b">
        <f t="shared" si="148"/>
        <v>1</v>
      </c>
      <c r="AO380" s="16" t="s">
        <v>6630</v>
      </c>
      <c r="AP380" s="16" t="s">
        <v>6631</v>
      </c>
      <c r="AQ380" s="11" t="s">
        <v>6631</v>
      </c>
      <c r="AR380" s="11" t="b">
        <f t="shared" si="149"/>
        <v>1</v>
      </c>
      <c r="AS380" s="11" t="s">
        <v>61</v>
      </c>
      <c r="AT380" s="11"/>
      <c r="AU380" s="11"/>
      <c r="AV380" s="11"/>
      <c r="AW380" s="12"/>
      <c r="AX380" s="12" t="s">
        <v>61</v>
      </c>
      <c r="AY380" s="12" t="s">
        <v>63</v>
      </c>
      <c r="AZ380" s="12" t="s">
        <v>63</v>
      </c>
      <c r="BA380" s="12" t="b">
        <f t="shared" si="150"/>
        <v>1</v>
      </c>
      <c r="BB380" s="12" t="s">
        <v>63</v>
      </c>
      <c r="BC380" s="12" t="s">
        <v>63</v>
      </c>
      <c r="BD380" s="12" t="s">
        <v>63</v>
      </c>
      <c r="BE380" s="12" t="b">
        <f t="shared" si="151"/>
        <v>1</v>
      </c>
      <c r="BF380" s="13" t="s">
        <v>6632</v>
      </c>
      <c r="BG380" s="13" t="s">
        <v>63</v>
      </c>
      <c r="BH380" s="11" t="s">
        <v>254</v>
      </c>
      <c r="BI380" s="11" t="s">
        <v>254</v>
      </c>
      <c r="BJ380" s="11" t="b">
        <f t="shared" si="152"/>
        <v>1</v>
      </c>
      <c r="BK380" s="12" t="s">
        <v>63</v>
      </c>
      <c r="BL380" s="11" t="s">
        <v>63</v>
      </c>
      <c r="BM380" s="11" t="b">
        <f t="shared" si="153"/>
        <v>1</v>
      </c>
      <c r="BN380" s="12" t="s">
        <v>63</v>
      </c>
      <c r="BO380" s="12" t="s">
        <v>63</v>
      </c>
      <c r="BP380" s="11" t="s">
        <v>63</v>
      </c>
      <c r="BQ380" s="11" t="b">
        <f t="shared" si="154"/>
        <v>1</v>
      </c>
      <c r="BR380" s="11" t="s">
        <v>254</v>
      </c>
      <c r="BS380" s="11" t="s">
        <v>254</v>
      </c>
      <c r="BT380" s="11" t="b">
        <f t="shared" si="155"/>
        <v>1</v>
      </c>
      <c r="BU380" s="12" t="s">
        <v>63</v>
      </c>
      <c r="BV380" s="12" t="s">
        <v>63</v>
      </c>
      <c r="BW380" s="12" t="b">
        <f t="shared" si="156"/>
        <v>1</v>
      </c>
      <c r="BX380" s="12" t="s">
        <v>63</v>
      </c>
      <c r="BY380" s="12" t="s">
        <v>63</v>
      </c>
      <c r="BZ380" s="12" t="s">
        <v>63</v>
      </c>
      <c r="CA380" s="12" t="b">
        <f t="shared" si="157"/>
        <v>1</v>
      </c>
      <c r="CB380" s="11" t="s">
        <v>254</v>
      </c>
      <c r="CC380" s="11" t="s">
        <v>254</v>
      </c>
      <c r="CD380" s="11" t="b">
        <f t="shared" si="158"/>
        <v>1</v>
      </c>
      <c r="CE380" s="12" t="s">
        <v>63</v>
      </c>
      <c r="CF380" s="12" t="s">
        <v>63</v>
      </c>
      <c r="CG380" s="12" t="b">
        <f t="shared" si="159"/>
        <v>1</v>
      </c>
      <c r="CH380" s="12" t="s">
        <v>63</v>
      </c>
      <c r="CI380" s="12" t="s">
        <v>63</v>
      </c>
      <c r="CJ380" s="12" t="s">
        <v>63</v>
      </c>
      <c r="CK380" s="12" t="b">
        <f t="shared" si="160"/>
        <v>1</v>
      </c>
      <c r="CL380" s="25"/>
      <c r="CM380" s="11" t="s">
        <v>135</v>
      </c>
      <c r="CN380" s="11" t="s">
        <v>8917</v>
      </c>
      <c r="CO380" s="11" t="b">
        <f t="shared" si="161"/>
        <v>0</v>
      </c>
      <c r="CP380" s="11" t="s">
        <v>6633</v>
      </c>
      <c r="CQ380" s="12" t="s">
        <v>6633</v>
      </c>
      <c r="CR380" s="12" t="b">
        <f t="shared" si="162"/>
        <v>1</v>
      </c>
      <c r="CS380" s="11" t="b">
        <v>1</v>
      </c>
      <c r="CT380" s="11" t="s">
        <v>280</v>
      </c>
      <c r="CU380" s="11" t="b">
        <f t="shared" si="163"/>
        <v>1</v>
      </c>
      <c r="CV380" s="12" t="s">
        <v>63</v>
      </c>
      <c r="CW380" s="12" t="s">
        <v>63</v>
      </c>
      <c r="CX380" s="12" t="b">
        <f t="shared" si="164"/>
        <v>1</v>
      </c>
      <c r="CY380" s="25"/>
      <c r="CZ380" s="11" t="s">
        <v>211</v>
      </c>
      <c r="DA380" s="11" t="s">
        <v>211</v>
      </c>
      <c r="DB380" s="11" t="b">
        <f t="shared" si="165"/>
        <v>1</v>
      </c>
      <c r="DC380" s="11" t="s">
        <v>212</v>
      </c>
      <c r="DD380" s="12" t="s">
        <v>213</v>
      </c>
      <c r="DE380" s="12" t="s">
        <v>213</v>
      </c>
      <c r="DF380" s="13" t="b">
        <f t="shared" si="166"/>
        <v>1</v>
      </c>
      <c r="DG380" s="12" t="s">
        <v>213</v>
      </c>
      <c r="DH380" s="12" t="s">
        <v>213</v>
      </c>
      <c r="DI380" s="12" t="b">
        <f t="shared" si="167"/>
        <v>1</v>
      </c>
      <c r="DJ380" s="12" t="s">
        <v>213</v>
      </c>
      <c r="DK380" s="12" t="s">
        <v>213</v>
      </c>
      <c r="DL380" s="12" t="s">
        <v>73</v>
      </c>
      <c r="DM380" s="12" t="s">
        <v>213</v>
      </c>
      <c r="DN380" s="12" t="s">
        <v>213</v>
      </c>
      <c r="DO380" s="12" t="s">
        <v>213</v>
      </c>
      <c r="DP380" s="12" t="s">
        <v>213</v>
      </c>
      <c r="DQ380" s="12" t="s">
        <v>213</v>
      </c>
      <c r="DR380" s="12" t="s">
        <v>213</v>
      </c>
      <c r="DS380" s="12" t="s">
        <v>213</v>
      </c>
      <c r="DT380" s="12" t="s">
        <v>213</v>
      </c>
      <c r="DU380" s="25"/>
      <c r="DV380" s="11" t="s">
        <v>6634</v>
      </c>
      <c r="DW380" s="23" t="s">
        <v>10726</v>
      </c>
      <c r="DX380" s="13" t="s">
        <v>10726</v>
      </c>
      <c r="DY380" s="12" t="s">
        <v>9037</v>
      </c>
      <c r="DZ380" s="12" t="s">
        <v>9038</v>
      </c>
      <c r="EA380" s="14" t="s">
        <v>63</v>
      </c>
      <c r="EB380" s="14">
        <v>44702</v>
      </c>
      <c r="EC380" s="14">
        <v>45346</v>
      </c>
      <c r="ED380" s="14">
        <v>45346</v>
      </c>
      <c r="EE380" s="136" t="b">
        <f>Table4[[#This Row],[Laatst gewijzigd op]]=Table4[[#This Row],[LastModifiedOn21]]</f>
        <v>1</v>
      </c>
      <c r="EF380" s="97"/>
    </row>
    <row r="381" spans="1:136" s="50" customFormat="1" ht="12.75" customHeight="1">
      <c r="A381" s="96">
        <v>379</v>
      </c>
      <c r="B381" s="44" t="s">
        <v>5181</v>
      </c>
      <c r="C381" s="44" t="s">
        <v>5181</v>
      </c>
      <c r="D381" s="44" t="b">
        <f t="shared" si="140"/>
        <v>1</v>
      </c>
      <c r="E381" s="44" t="s">
        <v>5182</v>
      </c>
      <c r="F381" s="44" t="s">
        <v>5183</v>
      </c>
      <c r="G381" s="44" t="s">
        <v>5183</v>
      </c>
      <c r="H381" s="44" t="b">
        <f t="shared" si="141"/>
        <v>1</v>
      </c>
      <c r="I381" s="11" t="s">
        <v>5184</v>
      </c>
      <c r="J381" s="12">
        <v>5879</v>
      </c>
      <c r="K381" s="12">
        <v>4426</v>
      </c>
      <c r="L381" s="13" t="s">
        <v>5185</v>
      </c>
      <c r="M381" s="13" t="s">
        <v>8866</v>
      </c>
      <c r="N381" s="13" t="s">
        <v>8867</v>
      </c>
      <c r="O381" s="13" t="s">
        <v>394</v>
      </c>
      <c r="P381" s="25"/>
      <c r="Q381" s="11" t="s">
        <v>5186</v>
      </c>
      <c r="R381" s="11" t="s">
        <v>5186</v>
      </c>
      <c r="S381" s="11" t="b">
        <f t="shared" si="142"/>
        <v>1</v>
      </c>
      <c r="T381" s="11" t="s">
        <v>5187</v>
      </c>
      <c r="U381" s="11" t="s">
        <v>5188</v>
      </c>
      <c r="V381" s="11" t="s">
        <v>5188</v>
      </c>
      <c r="W381" s="11" t="b">
        <f t="shared" si="143"/>
        <v>1</v>
      </c>
      <c r="X381" s="11" t="s">
        <v>10727</v>
      </c>
      <c r="Y381" s="11" t="s">
        <v>5189</v>
      </c>
      <c r="Z381" s="11" t="b">
        <f t="shared" si="144"/>
        <v>0</v>
      </c>
      <c r="AA381" s="11" t="s">
        <v>10727</v>
      </c>
      <c r="AB381" s="11" t="s">
        <v>10727</v>
      </c>
      <c r="AC381" s="11" t="s">
        <v>5189</v>
      </c>
      <c r="AD381" s="11" t="b">
        <f t="shared" si="145"/>
        <v>0</v>
      </c>
      <c r="AE381" s="11" t="s">
        <v>5190</v>
      </c>
      <c r="AF381" s="11" t="s">
        <v>5191</v>
      </c>
      <c r="AG381" s="11" t="b">
        <f t="shared" si="146"/>
        <v>0</v>
      </c>
      <c r="AH381" s="11" t="s">
        <v>5192</v>
      </c>
      <c r="AI381" s="11" t="s">
        <v>5193</v>
      </c>
      <c r="AJ381" s="11" t="s">
        <v>5194</v>
      </c>
      <c r="AK381" s="11" t="b">
        <f t="shared" si="147"/>
        <v>0</v>
      </c>
      <c r="AL381" s="19" t="s">
        <v>63</v>
      </c>
      <c r="AM381" s="11" t="s">
        <v>63</v>
      </c>
      <c r="AN381" s="11" t="b">
        <f t="shared" si="148"/>
        <v>1</v>
      </c>
      <c r="AO381" s="19" t="s">
        <v>63</v>
      </c>
      <c r="AP381" s="19" t="s">
        <v>63</v>
      </c>
      <c r="AQ381" s="11" t="s">
        <v>63</v>
      </c>
      <c r="AR381" s="11" t="b">
        <f t="shared" si="149"/>
        <v>1</v>
      </c>
      <c r="AS381" s="11" t="s">
        <v>61</v>
      </c>
      <c r="AT381" s="11"/>
      <c r="AU381" s="11"/>
      <c r="AV381" s="11"/>
      <c r="AW381" s="12"/>
      <c r="AX381" s="12" t="s">
        <v>61</v>
      </c>
      <c r="AY381" s="12" t="s">
        <v>63</v>
      </c>
      <c r="AZ381" s="12" t="s">
        <v>63</v>
      </c>
      <c r="BA381" s="12" t="b">
        <f t="shared" si="150"/>
        <v>1</v>
      </c>
      <c r="BB381" s="12" t="s">
        <v>63</v>
      </c>
      <c r="BC381" s="12" t="s">
        <v>63</v>
      </c>
      <c r="BD381" s="12" t="s">
        <v>63</v>
      </c>
      <c r="BE381" s="12" t="b">
        <f t="shared" si="151"/>
        <v>1</v>
      </c>
      <c r="BF381" s="13" t="s">
        <v>5195</v>
      </c>
      <c r="BG381" s="13" t="s">
        <v>5196</v>
      </c>
      <c r="BH381" s="11" t="s">
        <v>203</v>
      </c>
      <c r="BI381" s="11" t="s">
        <v>203</v>
      </c>
      <c r="BJ381" s="11" t="b">
        <f t="shared" si="152"/>
        <v>1</v>
      </c>
      <c r="BK381" s="11" t="s">
        <v>5197</v>
      </c>
      <c r="BL381" s="11" t="s">
        <v>5198</v>
      </c>
      <c r="BM381" s="11" t="b">
        <f t="shared" si="153"/>
        <v>0</v>
      </c>
      <c r="BN381" s="16" t="s">
        <v>5199</v>
      </c>
      <c r="BO381" s="11" t="s">
        <v>5200</v>
      </c>
      <c r="BP381" s="11" t="s">
        <v>5201</v>
      </c>
      <c r="BQ381" s="11" t="b">
        <f t="shared" si="154"/>
        <v>0</v>
      </c>
      <c r="BR381" s="11" t="s">
        <v>254</v>
      </c>
      <c r="BS381" s="11" t="s">
        <v>254</v>
      </c>
      <c r="BT381" s="11" t="b">
        <f t="shared" si="155"/>
        <v>1</v>
      </c>
      <c r="BU381" s="12" t="s">
        <v>63</v>
      </c>
      <c r="BV381" s="12" t="s">
        <v>63</v>
      </c>
      <c r="BW381" s="12" t="b">
        <f t="shared" si="156"/>
        <v>1</v>
      </c>
      <c r="BX381" s="12" t="s">
        <v>63</v>
      </c>
      <c r="BY381" s="12" t="s">
        <v>63</v>
      </c>
      <c r="BZ381" s="12" t="s">
        <v>63</v>
      </c>
      <c r="CA381" s="12" t="b">
        <f t="shared" si="157"/>
        <v>1</v>
      </c>
      <c r="CB381" s="11" t="s">
        <v>254</v>
      </c>
      <c r="CC381" s="11" t="s">
        <v>254</v>
      </c>
      <c r="CD381" s="11" t="b">
        <f t="shared" si="158"/>
        <v>1</v>
      </c>
      <c r="CE381" s="12" t="s">
        <v>63</v>
      </c>
      <c r="CF381" s="12" t="s">
        <v>63</v>
      </c>
      <c r="CG381" s="12" t="b">
        <f t="shared" si="159"/>
        <v>1</v>
      </c>
      <c r="CH381" s="12" t="s">
        <v>63</v>
      </c>
      <c r="CI381" s="12" t="s">
        <v>63</v>
      </c>
      <c r="CJ381" s="12" t="s">
        <v>63</v>
      </c>
      <c r="CK381" s="12" t="b">
        <f t="shared" si="160"/>
        <v>1</v>
      </c>
      <c r="CL381" s="25"/>
      <c r="CM381" s="11" t="s">
        <v>67</v>
      </c>
      <c r="CN381" s="11" t="s">
        <v>67</v>
      </c>
      <c r="CO381" s="11" t="b">
        <f t="shared" si="161"/>
        <v>1</v>
      </c>
      <c r="CP381" s="12" t="s">
        <v>63</v>
      </c>
      <c r="CQ381" s="12" t="s">
        <v>63</v>
      </c>
      <c r="CR381" s="12" t="b">
        <f t="shared" si="162"/>
        <v>1</v>
      </c>
      <c r="CS381" s="11" t="b">
        <v>0</v>
      </c>
      <c r="CT381" s="11" t="s">
        <v>114</v>
      </c>
      <c r="CU381" s="11" t="b">
        <f t="shared" si="163"/>
        <v>1</v>
      </c>
      <c r="CV381" s="12">
        <v>35</v>
      </c>
      <c r="CW381" s="12" t="s">
        <v>63</v>
      </c>
      <c r="CX381" s="12" t="b">
        <f t="shared" si="164"/>
        <v>0</v>
      </c>
      <c r="CY381" s="25"/>
      <c r="CZ381" s="11" t="s">
        <v>211</v>
      </c>
      <c r="DA381" s="11" t="s">
        <v>211</v>
      </c>
      <c r="DB381" s="11" t="b">
        <f t="shared" si="165"/>
        <v>1</v>
      </c>
      <c r="DC381" s="11" t="s">
        <v>212</v>
      </c>
      <c r="DD381" s="12" t="s">
        <v>73</v>
      </c>
      <c r="DE381" s="12" t="s">
        <v>73</v>
      </c>
      <c r="DF381" s="13" t="b">
        <f t="shared" si="166"/>
        <v>1</v>
      </c>
      <c r="DG381" s="12" t="s">
        <v>73</v>
      </c>
      <c r="DH381" s="12" t="s">
        <v>73</v>
      </c>
      <c r="DI381" s="12" t="b">
        <f t="shared" si="167"/>
        <v>1</v>
      </c>
      <c r="DJ381" s="12" t="s">
        <v>73</v>
      </c>
      <c r="DK381" s="12" t="s">
        <v>73</v>
      </c>
      <c r="DL381" s="12" t="s">
        <v>73</v>
      </c>
      <c r="DM381" s="12" t="s">
        <v>73</v>
      </c>
      <c r="DN381" s="12" t="s">
        <v>213</v>
      </c>
      <c r="DO381" s="12" t="s">
        <v>213</v>
      </c>
      <c r="DP381" s="12" t="s">
        <v>213</v>
      </c>
      <c r="DQ381" s="12" t="s">
        <v>73</v>
      </c>
      <c r="DR381" s="12" t="s">
        <v>73</v>
      </c>
      <c r="DS381" s="12" t="s">
        <v>213</v>
      </c>
      <c r="DT381" s="12" t="s">
        <v>73</v>
      </c>
      <c r="DU381" s="25"/>
      <c r="DV381" s="11" t="s">
        <v>5202</v>
      </c>
      <c r="DW381" s="11" t="s">
        <v>5184</v>
      </c>
      <c r="DX381" s="11" t="s">
        <v>10728</v>
      </c>
      <c r="DY381" s="12" t="s">
        <v>9037</v>
      </c>
      <c r="DZ381" s="12" t="s">
        <v>9038</v>
      </c>
      <c r="EA381" s="14">
        <v>45612</v>
      </c>
      <c r="EB381" s="14">
        <v>45612</v>
      </c>
      <c r="EC381" s="14">
        <v>45710</v>
      </c>
      <c r="ED381" s="14">
        <v>45710</v>
      </c>
      <c r="EE381" s="136" t="b">
        <f>Table4[[#This Row],[Laatst gewijzigd op]]=Table4[[#This Row],[LastModifiedOn21]]</f>
        <v>1</v>
      </c>
      <c r="EF381" s="97"/>
    </row>
    <row r="382" spans="1:136" s="15" customFormat="1" ht="12.75" customHeight="1">
      <c r="A382" s="96">
        <v>380</v>
      </c>
      <c r="B382" s="44" t="s">
        <v>5204</v>
      </c>
      <c r="C382" s="44" t="s">
        <v>5204</v>
      </c>
      <c r="D382" s="44" t="b">
        <f t="shared" si="140"/>
        <v>1</v>
      </c>
      <c r="E382" s="44" t="s">
        <v>5205</v>
      </c>
      <c r="F382" s="44" t="s">
        <v>5206</v>
      </c>
      <c r="G382" s="44" t="s">
        <v>5206</v>
      </c>
      <c r="H382" s="44" t="b">
        <f t="shared" si="141"/>
        <v>1</v>
      </c>
      <c r="I382" s="11" t="s">
        <v>5207</v>
      </c>
      <c r="J382" s="12">
        <v>2799</v>
      </c>
      <c r="K382" s="12">
        <v>2303</v>
      </c>
      <c r="L382" s="13" t="s">
        <v>5208</v>
      </c>
      <c r="M382" s="13" t="s">
        <v>8866</v>
      </c>
      <c r="N382" s="13" t="s">
        <v>8867</v>
      </c>
      <c r="O382" s="13" t="s">
        <v>394</v>
      </c>
      <c r="P382" s="25"/>
      <c r="Q382" s="11" t="s">
        <v>5209</v>
      </c>
      <c r="R382" s="11" t="s">
        <v>5209</v>
      </c>
      <c r="S382" s="11" t="b">
        <f t="shared" si="142"/>
        <v>1</v>
      </c>
      <c r="T382" s="11" t="s">
        <v>5210</v>
      </c>
      <c r="U382" s="11" t="s">
        <v>5211</v>
      </c>
      <c r="V382" s="11" t="s">
        <v>5211</v>
      </c>
      <c r="W382" s="11" t="b">
        <f t="shared" si="143"/>
        <v>1</v>
      </c>
      <c r="X382" s="11" t="s">
        <v>5212</v>
      </c>
      <c r="Y382" s="11" t="s">
        <v>5212</v>
      </c>
      <c r="Z382" s="11" t="b">
        <f t="shared" si="144"/>
        <v>1</v>
      </c>
      <c r="AA382" s="11" t="s">
        <v>5212</v>
      </c>
      <c r="AB382" s="11" t="s">
        <v>5212</v>
      </c>
      <c r="AC382" s="11" t="s">
        <v>5212</v>
      </c>
      <c r="AD382" s="11" t="b">
        <f t="shared" si="145"/>
        <v>1</v>
      </c>
      <c r="AE382" s="11" t="s">
        <v>5213</v>
      </c>
      <c r="AF382" s="11" t="s">
        <v>5213</v>
      </c>
      <c r="AG382" s="11" t="b">
        <f t="shared" si="146"/>
        <v>1</v>
      </c>
      <c r="AH382" s="11" t="s">
        <v>5214</v>
      </c>
      <c r="AI382" s="11" t="s">
        <v>5215</v>
      </c>
      <c r="AJ382" s="11" t="s">
        <v>5215</v>
      </c>
      <c r="AK382" s="11" t="b">
        <f t="shared" si="147"/>
        <v>1</v>
      </c>
      <c r="AL382" s="19" t="s">
        <v>63</v>
      </c>
      <c r="AM382" s="11" t="s">
        <v>63</v>
      </c>
      <c r="AN382" s="11" t="b">
        <f t="shared" si="148"/>
        <v>1</v>
      </c>
      <c r="AO382" s="19" t="s">
        <v>63</v>
      </c>
      <c r="AP382" s="19" t="s">
        <v>63</v>
      </c>
      <c r="AQ382" s="11" t="s">
        <v>63</v>
      </c>
      <c r="AR382" s="11" t="b">
        <f t="shared" si="149"/>
        <v>1</v>
      </c>
      <c r="AS382" s="11" t="s">
        <v>61</v>
      </c>
      <c r="AT382" s="11"/>
      <c r="AU382" s="11"/>
      <c r="AV382" s="11"/>
      <c r="AW382" s="12"/>
      <c r="AX382" s="12" t="s">
        <v>61</v>
      </c>
      <c r="AY382" s="12" t="s">
        <v>63</v>
      </c>
      <c r="AZ382" s="12" t="s">
        <v>63</v>
      </c>
      <c r="BA382" s="12" t="b">
        <f t="shared" si="150"/>
        <v>1</v>
      </c>
      <c r="BB382" s="12" t="s">
        <v>63</v>
      </c>
      <c r="BC382" s="12" t="s">
        <v>63</v>
      </c>
      <c r="BD382" s="12" t="s">
        <v>63</v>
      </c>
      <c r="BE382" s="12" t="b">
        <f t="shared" si="151"/>
        <v>1</v>
      </c>
      <c r="BF382" s="13" t="s">
        <v>5216</v>
      </c>
      <c r="BG382" s="13" t="s">
        <v>5217</v>
      </c>
      <c r="BH382" s="11" t="s">
        <v>203</v>
      </c>
      <c r="BI382" s="11" t="s">
        <v>203</v>
      </c>
      <c r="BJ382" s="11" t="b">
        <f t="shared" si="152"/>
        <v>1</v>
      </c>
      <c r="BK382" s="11" t="s">
        <v>5218</v>
      </c>
      <c r="BL382" s="11" t="s">
        <v>5218</v>
      </c>
      <c r="BM382" s="11" t="b">
        <f t="shared" si="153"/>
        <v>1</v>
      </c>
      <c r="BN382" s="16" t="s">
        <v>5219</v>
      </c>
      <c r="BO382" s="11" t="s">
        <v>10729</v>
      </c>
      <c r="BP382" s="11" t="s">
        <v>10729</v>
      </c>
      <c r="BQ382" s="11" t="b">
        <f t="shared" si="154"/>
        <v>1</v>
      </c>
      <c r="BR382" s="11" t="s">
        <v>254</v>
      </c>
      <c r="BS382" s="11" t="s">
        <v>254</v>
      </c>
      <c r="BT382" s="11" t="b">
        <f t="shared" si="155"/>
        <v>1</v>
      </c>
      <c r="BU382" s="12" t="s">
        <v>63</v>
      </c>
      <c r="BV382" s="12" t="s">
        <v>63</v>
      </c>
      <c r="BW382" s="12" t="b">
        <f t="shared" si="156"/>
        <v>1</v>
      </c>
      <c r="BX382" s="12" t="s">
        <v>63</v>
      </c>
      <c r="BY382" s="12" t="s">
        <v>63</v>
      </c>
      <c r="BZ382" s="12" t="s">
        <v>63</v>
      </c>
      <c r="CA382" s="12" t="b">
        <f t="shared" si="157"/>
        <v>1</v>
      </c>
      <c r="CB382" s="11" t="s">
        <v>254</v>
      </c>
      <c r="CC382" s="11" t="s">
        <v>254</v>
      </c>
      <c r="CD382" s="11" t="b">
        <f t="shared" si="158"/>
        <v>1</v>
      </c>
      <c r="CE382" s="12" t="s">
        <v>63</v>
      </c>
      <c r="CF382" s="12" t="s">
        <v>63</v>
      </c>
      <c r="CG382" s="12" t="b">
        <f t="shared" si="159"/>
        <v>1</v>
      </c>
      <c r="CH382" s="12" t="s">
        <v>63</v>
      </c>
      <c r="CI382" s="12" t="s">
        <v>63</v>
      </c>
      <c r="CJ382" s="12" t="s">
        <v>63</v>
      </c>
      <c r="CK382" s="12" t="b">
        <f t="shared" si="160"/>
        <v>1</v>
      </c>
      <c r="CL382" s="25"/>
      <c r="CM382" s="11" t="s">
        <v>135</v>
      </c>
      <c r="CN382" s="11" t="s">
        <v>8917</v>
      </c>
      <c r="CO382" s="11" t="b">
        <f t="shared" si="161"/>
        <v>0</v>
      </c>
      <c r="CP382" s="13" t="s">
        <v>5221</v>
      </c>
      <c r="CQ382" s="12" t="s">
        <v>5222</v>
      </c>
      <c r="CR382" s="12" t="b">
        <f t="shared" si="162"/>
        <v>0</v>
      </c>
      <c r="CS382" s="11" t="b">
        <v>0</v>
      </c>
      <c r="CT382" s="11" t="s">
        <v>114</v>
      </c>
      <c r="CU382" s="11" t="b">
        <f t="shared" si="163"/>
        <v>1</v>
      </c>
      <c r="CV382" s="12" t="s">
        <v>63</v>
      </c>
      <c r="CW382" s="12" t="s">
        <v>63</v>
      </c>
      <c r="CX382" s="12" t="b">
        <f t="shared" si="164"/>
        <v>1</v>
      </c>
      <c r="CY382" s="25"/>
      <c r="CZ382" s="11" t="s">
        <v>211</v>
      </c>
      <c r="DA382" s="11" t="s">
        <v>211</v>
      </c>
      <c r="DB382" s="11" t="b">
        <f t="shared" si="165"/>
        <v>1</v>
      </c>
      <c r="DC382" s="11" t="s">
        <v>212</v>
      </c>
      <c r="DD382" s="12" t="s">
        <v>73</v>
      </c>
      <c r="DE382" s="12" t="s">
        <v>73</v>
      </c>
      <c r="DF382" s="13" t="b">
        <f t="shared" si="166"/>
        <v>1</v>
      </c>
      <c r="DG382" s="12" t="s">
        <v>73</v>
      </c>
      <c r="DH382" s="12" t="s">
        <v>73</v>
      </c>
      <c r="DI382" s="12" t="b">
        <f t="shared" si="167"/>
        <v>1</v>
      </c>
      <c r="DJ382" s="12" t="s">
        <v>73</v>
      </c>
      <c r="DK382" s="12" t="s">
        <v>73</v>
      </c>
      <c r="DL382" s="12" t="s">
        <v>73</v>
      </c>
      <c r="DM382" s="12" t="s">
        <v>73</v>
      </c>
      <c r="DN382" s="12" t="s">
        <v>213</v>
      </c>
      <c r="DO382" s="12" t="s">
        <v>213</v>
      </c>
      <c r="DP382" s="12" t="s">
        <v>213</v>
      </c>
      <c r="DQ382" s="12" t="s">
        <v>73</v>
      </c>
      <c r="DR382" s="12" t="s">
        <v>73</v>
      </c>
      <c r="DS382" s="12" t="s">
        <v>213</v>
      </c>
      <c r="DT382" s="12" t="s">
        <v>73</v>
      </c>
      <c r="DU382" s="25"/>
      <c r="DV382" s="11" t="s">
        <v>5223</v>
      </c>
      <c r="DW382" s="11" t="s">
        <v>5207</v>
      </c>
      <c r="DX382" s="11" t="s">
        <v>10730</v>
      </c>
      <c r="DY382" s="12" t="s">
        <v>9037</v>
      </c>
      <c r="DZ382" s="12" t="s">
        <v>9038</v>
      </c>
      <c r="EA382" s="14">
        <v>45612</v>
      </c>
      <c r="EB382" s="14">
        <v>45612</v>
      </c>
      <c r="EC382" s="14">
        <v>45710</v>
      </c>
      <c r="ED382" s="14">
        <v>45710</v>
      </c>
      <c r="EE382" s="136" t="b">
        <f>Table4[[#This Row],[Laatst gewijzigd op]]=Table4[[#This Row],[LastModifiedOn21]]</f>
        <v>1</v>
      </c>
      <c r="EF382" s="97"/>
    </row>
    <row r="383" spans="1:136" s="15" customFormat="1" ht="12.75" customHeight="1">
      <c r="A383" s="96">
        <v>381</v>
      </c>
      <c r="B383" s="44" t="s">
        <v>5225</v>
      </c>
      <c r="C383" s="44" t="s">
        <v>5225</v>
      </c>
      <c r="D383" s="44" t="b">
        <f t="shared" si="140"/>
        <v>1</v>
      </c>
      <c r="E383" s="44" t="s">
        <v>5226</v>
      </c>
      <c r="F383" s="44" t="s">
        <v>5227</v>
      </c>
      <c r="G383" s="44" t="s">
        <v>5227</v>
      </c>
      <c r="H383" s="44" t="b">
        <f t="shared" si="141"/>
        <v>1</v>
      </c>
      <c r="I383" s="11" t="s">
        <v>392</v>
      </c>
      <c r="J383" s="12">
        <v>2801</v>
      </c>
      <c r="K383" s="12">
        <v>2308</v>
      </c>
      <c r="L383" s="13" t="s">
        <v>5228</v>
      </c>
      <c r="M383" s="13" t="s">
        <v>8866</v>
      </c>
      <c r="N383" s="13" t="s">
        <v>8867</v>
      </c>
      <c r="O383" s="13" t="s">
        <v>394</v>
      </c>
      <c r="P383" s="25"/>
      <c r="Q383" s="11" t="s">
        <v>5229</v>
      </c>
      <c r="R383" s="11" t="s">
        <v>5229</v>
      </c>
      <c r="S383" s="11" t="b">
        <f t="shared" si="142"/>
        <v>1</v>
      </c>
      <c r="T383" s="11" t="s">
        <v>5230</v>
      </c>
      <c r="U383" s="11" t="s">
        <v>4422</v>
      </c>
      <c r="V383" s="11" t="s">
        <v>4422</v>
      </c>
      <c r="W383" s="11" t="b">
        <f t="shared" si="143"/>
        <v>1</v>
      </c>
      <c r="X383" s="27" t="s">
        <v>5231</v>
      </c>
      <c r="Y383" s="11">
        <v>528</v>
      </c>
      <c r="Z383" s="11" t="b">
        <f t="shared" si="144"/>
        <v>0</v>
      </c>
      <c r="AA383" s="27" t="s">
        <v>5231</v>
      </c>
      <c r="AB383" s="27" t="s">
        <v>5231</v>
      </c>
      <c r="AC383" s="11">
        <v>528</v>
      </c>
      <c r="AD383" s="11" t="b">
        <f t="shared" si="145"/>
        <v>0</v>
      </c>
      <c r="AE383" s="23" t="s">
        <v>5232</v>
      </c>
      <c r="AF383" s="11" t="s">
        <v>5232</v>
      </c>
      <c r="AG383" s="11" t="b">
        <f t="shared" si="146"/>
        <v>1</v>
      </c>
      <c r="AH383" s="23" t="s">
        <v>5233</v>
      </c>
      <c r="AI383" s="11" t="s">
        <v>5234</v>
      </c>
      <c r="AJ383" s="11" t="s">
        <v>5234</v>
      </c>
      <c r="AK383" s="11" t="b">
        <f t="shared" si="147"/>
        <v>1</v>
      </c>
      <c r="AL383" s="19" t="s">
        <v>63</v>
      </c>
      <c r="AM383" s="11" t="s">
        <v>63</v>
      </c>
      <c r="AN383" s="11" t="b">
        <f t="shared" si="148"/>
        <v>1</v>
      </c>
      <c r="AO383" s="19" t="s">
        <v>63</v>
      </c>
      <c r="AP383" s="19" t="s">
        <v>63</v>
      </c>
      <c r="AQ383" s="11" t="s">
        <v>63</v>
      </c>
      <c r="AR383" s="11" t="b">
        <f t="shared" si="149"/>
        <v>1</v>
      </c>
      <c r="AS383" s="11" t="s">
        <v>61</v>
      </c>
      <c r="AT383" s="11"/>
      <c r="AU383" s="11"/>
      <c r="AV383" s="11"/>
      <c r="AW383" s="12"/>
      <c r="AX383" s="12" t="s">
        <v>61</v>
      </c>
      <c r="AY383" s="12" t="s">
        <v>63</v>
      </c>
      <c r="AZ383" s="12" t="s">
        <v>63</v>
      </c>
      <c r="BA383" s="12" t="b">
        <f t="shared" si="150"/>
        <v>1</v>
      </c>
      <c r="BB383" s="12" t="s">
        <v>63</v>
      </c>
      <c r="BC383" s="12" t="s">
        <v>63</v>
      </c>
      <c r="BD383" s="12" t="s">
        <v>63</v>
      </c>
      <c r="BE383" s="12" t="b">
        <f t="shared" si="151"/>
        <v>1</v>
      </c>
      <c r="BF383" s="13" t="s">
        <v>5235</v>
      </c>
      <c r="BG383" s="13" t="s">
        <v>5236</v>
      </c>
      <c r="BH383" s="11" t="s">
        <v>203</v>
      </c>
      <c r="BI383" s="11" t="s">
        <v>203</v>
      </c>
      <c r="BJ383" s="11" t="b">
        <f t="shared" si="152"/>
        <v>1</v>
      </c>
      <c r="BK383" s="11" t="s">
        <v>5218</v>
      </c>
      <c r="BL383" s="11" t="s">
        <v>5218</v>
      </c>
      <c r="BM383" s="11" t="b">
        <f t="shared" si="153"/>
        <v>1</v>
      </c>
      <c r="BN383" s="16" t="s">
        <v>5219</v>
      </c>
      <c r="BO383" s="11" t="s">
        <v>10729</v>
      </c>
      <c r="BP383" s="11" t="s">
        <v>10729</v>
      </c>
      <c r="BQ383" s="11" t="b">
        <f t="shared" si="154"/>
        <v>1</v>
      </c>
      <c r="BR383" s="11" t="s">
        <v>254</v>
      </c>
      <c r="BS383" s="11" t="s">
        <v>254</v>
      </c>
      <c r="BT383" s="11" t="b">
        <f t="shared" si="155"/>
        <v>1</v>
      </c>
      <c r="BU383" s="12" t="s">
        <v>63</v>
      </c>
      <c r="BV383" s="12" t="s">
        <v>63</v>
      </c>
      <c r="BW383" s="12" t="b">
        <f t="shared" si="156"/>
        <v>1</v>
      </c>
      <c r="BX383" s="12" t="s">
        <v>63</v>
      </c>
      <c r="BY383" s="12" t="s">
        <v>63</v>
      </c>
      <c r="BZ383" s="12" t="s">
        <v>63</v>
      </c>
      <c r="CA383" s="12" t="b">
        <f t="shared" si="157"/>
        <v>1</v>
      </c>
      <c r="CB383" s="11" t="s">
        <v>254</v>
      </c>
      <c r="CC383" s="11" t="s">
        <v>254</v>
      </c>
      <c r="CD383" s="11" t="b">
        <f t="shared" si="158"/>
        <v>1</v>
      </c>
      <c r="CE383" s="12" t="s">
        <v>63</v>
      </c>
      <c r="CF383" s="12" t="s">
        <v>63</v>
      </c>
      <c r="CG383" s="12" t="b">
        <f t="shared" si="159"/>
        <v>1</v>
      </c>
      <c r="CH383" s="12" t="s">
        <v>63</v>
      </c>
      <c r="CI383" s="12" t="s">
        <v>63</v>
      </c>
      <c r="CJ383" s="12" t="s">
        <v>63</v>
      </c>
      <c r="CK383" s="12" t="b">
        <f t="shared" si="160"/>
        <v>1</v>
      </c>
      <c r="CL383" s="25"/>
      <c r="CM383" s="11" t="s">
        <v>135</v>
      </c>
      <c r="CN383" s="11" t="s">
        <v>8917</v>
      </c>
      <c r="CO383" s="11" t="b">
        <f t="shared" si="161"/>
        <v>0</v>
      </c>
      <c r="CP383" s="13" t="s">
        <v>137</v>
      </c>
      <c r="CQ383" s="12" t="s">
        <v>137</v>
      </c>
      <c r="CR383" s="12" t="b">
        <f t="shared" si="162"/>
        <v>1</v>
      </c>
      <c r="CS383" s="11" t="b">
        <v>1</v>
      </c>
      <c r="CT383" s="11" t="s">
        <v>114</v>
      </c>
      <c r="CU383" s="11" t="b">
        <f t="shared" si="163"/>
        <v>0</v>
      </c>
      <c r="CV383" s="12" t="s">
        <v>63</v>
      </c>
      <c r="CW383" s="12" t="s">
        <v>63</v>
      </c>
      <c r="CX383" s="12" t="b">
        <f t="shared" si="164"/>
        <v>1</v>
      </c>
      <c r="CY383" s="25"/>
      <c r="CZ383" s="11" t="s">
        <v>211</v>
      </c>
      <c r="DA383" s="11" t="s">
        <v>211</v>
      </c>
      <c r="DB383" s="11" t="b">
        <f t="shared" si="165"/>
        <v>1</v>
      </c>
      <c r="DC383" s="11" t="s">
        <v>212</v>
      </c>
      <c r="DD383" s="12" t="s">
        <v>73</v>
      </c>
      <c r="DE383" s="12" t="s">
        <v>73</v>
      </c>
      <c r="DF383" s="13" t="b">
        <f t="shared" si="166"/>
        <v>1</v>
      </c>
      <c r="DG383" s="12" t="s">
        <v>73</v>
      </c>
      <c r="DH383" s="12" t="s">
        <v>73</v>
      </c>
      <c r="DI383" s="12" t="b">
        <f t="shared" si="167"/>
        <v>1</v>
      </c>
      <c r="DJ383" s="12" t="s">
        <v>73</v>
      </c>
      <c r="DK383" s="12" t="s">
        <v>73</v>
      </c>
      <c r="DL383" s="12" t="s">
        <v>73</v>
      </c>
      <c r="DM383" s="12" t="s">
        <v>73</v>
      </c>
      <c r="DN383" s="12" t="s">
        <v>213</v>
      </c>
      <c r="DO383" s="12" t="s">
        <v>213</v>
      </c>
      <c r="DP383" s="12" t="s">
        <v>213</v>
      </c>
      <c r="DQ383" s="12" t="s">
        <v>73</v>
      </c>
      <c r="DR383" s="12" t="s">
        <v>73</v>
      </c>
      <c r="DS383" s="12" t="s">
        <v>213</v>
      </c>
      <c r="DT383" s="12" t="s">
        <v>73</v>
      </c>
      <c r="DU383" s="25"/>
      <c r="DV383" s="11" t="s">
        <v>5237</v>
      </c>
      <c r="DW383" s="11" t="s">
        <v>392</v>
      </c>
      <c r="DX383" s="11" t="s">
        <v>10731</v>
      </c>
      <c r="DY383" s="12" t="s">
        <v>9037</v>
      </c>
      <c r="DZ383" s="12" t="s">
        <v>9038</v>
      </c>
      <c r="EA383" s="14">
        <v>45612</v>
      </c>
      <c r="EB383" s="14">
        <v>45612</v>
      </c>
      <c r="EC383" s="14">
        <v>45710</v>
      </c>
      <c r="ED383" s="14">
        <v>45710</v>
      </c>
      <c r="EE383" s="136" t="b">
        <f>Table4[[#This Row],[Laatst gewijzigd op]]=Table4[[#This Row],[LastModifiedOn21]]</f>
        <v>1</v>
      </c>
      <c r="EF383" s="97"/>
    </row>
    <row r="384" spans="1:136" s="15" customFormat="1" ht="12.75" customHeight="1">
      <c r="A384" s="95">
        <v>382</v>
      </c>
      <c r="B384" s="70" t="s">
        <v>10732</v>
      </c>
      <c r="C384" s="70" t="s">
        <v>10732</v>
      </c>
      <c r="D384" s="44" t="b">
        <f t="shared" si="140"/>
        <v>1</v>
      </c>
      <c r="E384" s="70" t="s">
        <v>10733</v>
      </c>
      <c r="F384" s="70" t="s">
        <v>10734</v>
      </c>
      <c r="G384" s="70" t="s">
        <v>10734</v>
      </c>
      <c r="H384" s="44" t="b">
        <f t="shared" si="141"/>
        <v>1</v>
      </c>
      <c r="I384" s="71"/>
      <c r="J384" s="71"/>
      <c r="K384" s="71"/>
      <c r="L384" s="71"/>
      <c r="M384" s="71"/>
      <c r="N384" s="71"/>
      <c r="O384" s="71"/>
      <c r="P384" s="72"/>
      <c r="Q384" s="60"/>
      <c r="R384" s="60"/>
      <c r="S384" s="11" t="b">
        <f t="shared" si="142"/>
        <v>1</v>
      </c>
      <c r="T384" s="71"/>
      <c r="U384" s="71"/>
      <c r="V384" s="71"/>
      <c r="W384" s="11" t="b">
        <f t="shared" si="143"/>
        <v>1</v>
      </c>
      <c r="X384" s="71"/>
      <c r="Y384" s="71"/>
      <c r="Z384" s="11" t="b">
        <f t="shared" si="144"/>
        <v>1</v>
      </c>
      <c r="AA384" s="71"/>
      <c r="AB384" s="71"/>
      <c r="AC384" s="71"/>
      <c r="AD384" s="11" t="b">
        <f t="shared" si="145"/>
        <v>1</v>
      </c>
      <c r="AE384" s="71"/>
      <c r="AF384" s="71"/>
      <c r="AG384" s="11" t="b">
        <f t="shared" si="146"/>
        <v>1</v>
      </c>
      <c r="AH384" s="71"/>
      <c r="AI384" s="71"/>
      <c r="AJ384" s="71"/>
      <c r="AK384" s="11" t="b">
        <f t="shared" si="147"/>
        <v>1</v>
      </c>
      <c r="AL384" s="71"/>
      <c r="AM384" s="71"/>
      <c r="AN384" s="11" t="b">
        <f t="shared" si="148"/>
        <v>1</v>
      </c>
      <c r="AO384" s="71"/>
      <c r="AP384" s="71"/>
      <c r="AQ384" s="71"/>
      <c r="AR384" s="11" t="b">
        <f t="shared" si="149"/>
        <v>1</v>
      </c>
      <c r="AS384" s="71"/>
      <c r="AT384" s="71"/>
      <c r="AU384" s="71"/>
      <c r="AV384" s="71"/>
      <c r="AW384" s="71"/>
      <c r="AX384" s="71"/>
      <c r="AY384" s="71"/>
      <c r="AZ384" s="71"/>
      <c r="BA384" s="12" t="b">
        <f t="shared" si="150"/>
        <v>1</v>
      </c>
      <c r="BB384" s="71"/>
      <c r="BC384" s="71"/>
      <c r="BD384" s="71"/>
      <c r="BE384" s="12" t="b">
        <f t="shared" si="151"/>
        <v>1</v>
      </c>
      <c r="BF384" s="71"/>
      <c r="BG384" s="71"/>
      <c r="BH384" s="71"/>
      <c r="BI384" s="71"/>
      <c r="BJ384" s="11" t="b">
        <f t="shared" si="152"/>
        <v>1</v>
      </c>
      <c r="BK384" s="71"/>
      <c r="BL384" s="71"/>
      <c r="BM384" s="11" t="b">
        <f t="shared" si="153"/>
        <v>1</v>
      </c>
      <c r="BN384" s="71"/>
      <c r="BO384" s="71"/>
      <c r="BP384" s="71"/>
      <c r="BQ384" s="11" t="b">
        <f t="shared" si="154"/>
        <v>1</v>
      </c>
      <c r="BR384" s="71"/>
      <c r="BS384" s="71"/>
      <c r="BT384" s="11" t="b">
        <f t="shared" si="155"/>
        <v>1</v>
      </c>
      <c r="BU384" s="71"/>
      <c r="BV384" s="71"/>
      <c r="BW384" s="12" t="b">
        <f t="shared" si="156"/>
        <v>1</v>
      </c>
      <c r="BX384" s="71"/>
      <c r="BY384" s="71"/>
      <c r="BZ384" s="71"/>
      <c r="CA384" s="12" t="b">
        <f t="shared" si="157"/>
        <v>1</v>
      </c>
      <c r="CB384" s="71"/>
      <c r="CC384" s="71"/>
      <c r="CD384" s="11" t="b">
        <f t="shared" si="158"/>
        <v>1</v>
      </c>
      <c r="CE384" s="71"/>
      <c r="CF384" s="71"/>
      <c r="CG384" s="12" t="b">
        <f t="shared" si="159"/>
        <v>1</v>
      </c>
      <c r="CH384" s="60"/>
      <c r="CI384" s="71"/>
      <c r="CJ384" s="71"/>
      <c r="CK384" s="12" t="b">
        <f t="shared" si="160"/>
        <v>1</v>
      </c>
      <c r="CL384" s="72"/>
      <c r="CM384" s="60"/>
      <c r="CN384" s="60"/>
      <c r="CO384" s="11" t="b">
        <f t="shared" si="161"/>
        <v>1</v>
      </c>
      <c r="CP384" s="60"/>
      <c r="CQ384" s="60"/>
      <c r="CR384" s="12" t="b">
        <f t="shared" si="162"/>
        <v>1</v>
      </c>
      <c r="CS384" s="60"/>
      <c r="CT384" s="60"/>
      <c r="CU384" s="11" t="b">
        <f t="shared" si="163"/>
        <v>1</v>
      </c>
      <c r="CV384" s="61"/>
      <c r="CW384" s="61"/>
      <c r="CX384" s="12" t="b">
        <f t="shared" si="164"/>
        <v>1</v>
      </c>
      <c r="CY384" s="73"/>
      <c r="CZ384" s="60"/>
      <c r="DA384" s="60"/>
      <c r="DB384" s="11" t="b">
        <f t="shared" si="165"/>
        <v>1</v>
      </c>
      <c r="DC384" s="60"/>
      <c r="DD384" s="60"/>
      <c r="DE384" s="60"/>
      <c r="DF384" s="13" t="b">
        <f t="shared" si="166"/>
        <v>1</v>
      </c>
      <c r="DG384" s="60"/>
      <c r="DH384" s="60"/>
      <c r="DI384" s="12" t="b">
        <f t="shared" si="167"/>
        <v>1</v>
      </c>
      <c r="DJ384" s="60"/>
      <c r="DK384" s="60"/>
      <c r="DL384" s="60"/>
      <c r="DM384" s="60"/>
      <c r="DN384" s="60"/>
      <c r="DO384" s="60"/>
      <c r="DP384" s="60"/>
      <c r="DQ384" s="60"/>
      <c r="DR384" s="60"/>
      <c r="DS384" s="60"/>
      <c r="DT384" s="60"/>
      <c r="DU384" s="74"/>
      <c r="DV384" s="60"/>
      <c r="DW384" s="60"/>
      <c r="DX384" s="60"/>
      <c r="DY384" s="61"/>
      <c r="DZ384" s="61"/>
      <c r="EA384" s="62"/>
      <c r="EB384" s="62"/>
      <c r="EC384" s="62" t="e">
        <v>#N/A</v>
      </c>
      <c r="ED384" s="62" t="e">
        <v>#N/A</v>
      </c>
      <c r="EE384" s="138" t="e">
        <f>Table4[[#This Row],[Laatst gewijzigd op]]=Table4[[#This Row],[LastModifiedOn21]]</f>
        <v>#N/A</v>
      </c>
      <c r="EF384" s="97"/>
    </row>
    <row r="385" spans="1:136" s="15" customFormat="1" ht="12.75" customHeight="1">
      <c r="A385" s="96">
        <v>383</v>
      </c>
      <c r="B385" s="44" t="s">
        <v>6636</v>
      </c>
      <c r="C385" s="44" t="s">
        <v>6636</v>
      </c>
      <c r="D385" s="44" t="b">
        <f t="shared" si="140"/>
        <v>1</v>
      </c>
      <c r="E385" s="44" t="s">
        <v>6637</v>
      </c>
      <c r="F385" s="44" t="s">
        <v>6638</v>
      </c>
      <c r="G385" s="44" t="s">
        <v>6638</v>
      </c>
      <c r="H385" s="44" t="b">
        <f t="shared" si="141"/>
        <v>1</v>
      </c>
      <c r="I385" s="11" t="s">
        <v>6639</v>
      </c>
      <c r="J385" s="12">
        <v>2707</v>
      </c>
      <c r="K385" s="12">
        <v>4218</v>
      </c>
      <c r="L385" s="13" t="s">
        <v>6640</v>
      </c>
      <c r="M385" s="13" t="s">
        <v>8882</v>
      </c>
      <c r="N385" s="13" t="s">
        <v>8883</v>
      </c>
      <c r="O385" s="13" t="s">
        <v>6036</v>
      </c>
      <c r="P385" s="25"/>
      <c r="Q385" s="11" t="s">
        <v>6641</v>
      </c>
      <c r="R385" s="11" t="s">
        <v>6641</v>
      </c>
      <c r="S385" s="11" t="b">
        <f t="shared" si="142"/>
        <v>1</v>
      </c>
      <c r="T385" s="11" t="s">
        <v>6642</v>
      </c>
      <c r="U385" s="11" t="s">
        <v>6643</v>
      </c>
      <c r="V385" s="11" t="s">
        <v>6643</v>
      </c>
      <c r="W385" s="11" t="b">
        <f t="shared" si="143"/>
        <v>1</v>
      </c>
      <c r="X385" s="11" t="s">
        <v>6644</v>
      </c>
      <c r="Y385" s="11" t="s">
        <v>6644</v>
      </c>
      <c r="Z385" s="11" t="b">
        <f t="shared" si="144"/>
        <v>1</v>
      </c>
      <c r="AA385" s="11" t="s">
        <v>10735</v>
      </c>
      <c r="AB385" s="11" t="s">
        <v>10736</v>
      </c>
      <c r="AC385" s="11" t="s">
        <v>6645</v>
      </c>
      <c r="AD385" s="11" t="b">
        <f t="shared" si="145"/>
        <v>0</v>
      </c>
      <c r="AE385" s="11" t="s">
        <v>6646</v>
      </c>
      <c r="AF385" s="11" t="s">
        <v>6646</v>
      </c>
      <c r="AG385" s="11" t="b">
        <f t="shared" si="146"/>
        <v>1</v>
      </c>
      <c r="AH385" s="11" t="s">
        <v>6647</v>
      </c>
      <c r="AI385" s="11" t="s">
        <v>10737</v>
      </c>
      <c r="AJ385" s="11" t="s">
        <v>6648</v>
      </c>
      <c r="AK385" s="11" t="b">
        <f t="shared" si="147"/>
        <v>0</v>
      </c>
      <c r="AL385" s="11" t="s">
        <v>10738</v>
      </c>
      <c r="AM385" s="11" t="s">
        <v>10739</v>
      </c>
      <c r="AN385" s="11" t="b">
        <f t="shared" si="148"/>
        <v>0</v>
      </c>
      <c r="AO385" s="11" t="s">
        <v>10740</v>
      </c>
      <c r="AP385" s="11" t="s">
        <v>10741</v>
      </c>
      <c r="AQ385" s="11" t="s">
        <v>10742</v>
      </c>
      <c r="AR385" s="11" t="b">
        <f t="shared" si="149"/>
        <v>0</v>
      </c>
      <c r="AS385" s="16" t="s">
        <v>62</v>
      </c>
      <c r="AT385" s="16"/>
      <c r="AU385" s="16"/>
      <c r="AV385" s="16"/>
      <c r="AW385" s="16"/>
      <c r="AX385" s="12" t="s">
        <v>62</v>
      </c>
      <c r="AY385" s="16" t="s">
        <v>10743</v>
      </c>
      <c r="AZ385" s="12" t="s">
        <v>63</v>
      </c>
      <c r="BA385" s="12" t="b">
        <f t="shared" si="150"/>
        <v>0</v>
      </c>
      <c r="BB385" s="19" t="s">
        <v>63</v>
      </c>
      <c r="BC385" s="16" t="s">
        <v>10744</v>
      </c>
      <c r="BD385" s="12" t="s">
        <v>6650</v>
      </c>
      <c r="BE385" s="12" t="b">
        <f t="shared" si="151"/>
        <v>0</v>
      </c>
      <c r="BF385" s="20" t="s">
        <v>6651</v>
      </c>
      <c r="BG385" s="13" t="s">
        <v>63</v>
      </c>
      <c r="BH385" s="16" t="s">
        <v>203</v>
      </c>
      <c r="BI385" s="11" t="s">
        <v>203</v>
      </c>
      <c r="BJ385" s="11" t="b">
        <f t="shared" si="152"/>
        <v>1</v>
      </c>
      <c r="BK385" s="16" t="s">
        <v>6652</v>
      </c>
      <c r="BL385" s="11" t="s">
        <v>6652</v>
      </c>
      <c r="BM385" s="11" t="b">
        <f t="shared" si="153"/>
        <v>1</v>
      </c>
      <c r="BN385" s="16" t="s">
        <v>6653</v>
      </c>
      <c r="BO385" s="16" t="s">
        <v>10745</v>
      </c>
      <c r="BP385" s="11" t="s">
        <v>6654</v>
      </c>
      <c r="BQ385" s="11" t="b">
        <f t="shared" si="154"/>
        <v>0</v>
      </c>
      <c r="BR385" s="16" t="s">
        <v>254</v>
      </c>
      <c r="BS385" s="11" t="s">
        <v>254</v>
      </c>
      <c r="BT385" s="11" t="b">
        <f t="shared" si="155"/>
        <v>1</v>
      </c>
      <c r="BU385" s="19" t="s">
        <v>63</v>
      </c>
      <c r="BV385" s="12" t="s">
        <v>63</v>
      </c>
      <c r="BW385" s="12" t="b">
        <f t="shared" si="156"/>
        <v>1</v>
      </c>
      <c r="BX385" s="19" t="s">
        <v>63</v>
      </c>
      <c r="BY385" s="19" t="s">
        <v>63</v>
      </c>
      <c r="BZ385" s="12" t="s">
        <v>63</v>
      </c>
      <c r="CA385" s="12" t="b">
        <f t="shared" si="157"/>
        <v>1</v>
      </c>
      <c r="CB385" s="16" t="s">
        <v>254</v>
      </c>
      <c r="CC385" s="11" t="s">
        <v>254</v>
      </c>
      <c r="CD385" s="11" t="b">
        <f t="shared" si="158"/>
        <v>1</v>
      </c>
      <c r="CE385" s="12" t="s">
        <v>63</v>
      </c>
      <c r="CF385" s="12" t="s">
        <v>63</v>
      </c>
      <c r="CG385" s="12" t="b">
        <f t="shared" si="159"/>
        <v>1</v>
      </c>
      <c r="CH385" s="12" t="s">
        <v>63</v>
      </c>
      <c r="CI385" s="12" t="s">
        <v>63</v>
      </c>
      <c r="CJ385" s="12" t="s">
        <v>63</v>
      </c>
      <c r="CK385" s="12" t="b">
        <f t="shared" si="160"/>
        <v>1</v>
      </c>
      <c r="CL385" s="25"/>
      <c r="CM385" s="11" t="s">
        <v>67</v>
      </c>
      <c r="CN385" s="11" t="s">
        <v>5258</v>
      </c>
      <c r="CO385" s="11" t="b">
        <f t="shared" si="161"/>
        <v>0</v>
      </c>
      <c r="CP385" s="12" t="s">
        <v>63</v>
      </c>
      <c r="CQ385" s="12" t="s">
        <v>63</v>
      </c>
      <c r="CR385" s="12" t="b">
        <f t="shared" si="162"/>
        <v>1</v>
      </c>
      <c r="CS385" s="11" t="b">
        <v>0</v>
      </c>
      <c r="CT385" s="11" t="s">
        <v>280</v>
      </c>
      <c r="CU385" s="11" t="b">
        <f t="shared" si="163"/>
        <v>0</v>
      </c>
      <c r="CV385" s="12">
        <v>2500</v>
      </c>
      <c r="CW385" s="12" t="s">
        <v>63</v>
      </c>
      <c r="CX385" s="12" t="b">
        <f t="shared" si="164"/>
        <v>0</v>
      </c>
      <c r="CY385" s="25"/>
      <c r="CZ385" s="11" t="s">
        <v>211</v>
      </c>
      <c r="DA385" s="11" t="s">
        <v>211</v>
      </c>
      <c r="DB385" s="11" t="b">
        <f t="shared" si="165"/>
        <v>1</v>
      </c>
      <c r="DC385" s="11" t="s">
        <v>72</v>
      </c>
      <c r="DD385" s="12" t="s">
        <v>213</v>
      </c>
      <c r="DE385" s="12" t="s">
        <v>213</v>
      </c>
      <c r="DF385" s="13" t="b">
        <f t="shared" si="166"/>
        <v>1</v>
      </c>
      <c r="DG385" s="12" t="s">
        <v>213</v>
      </c>
      <c r="DH385" s="12" t="s">
        <v>213</v>
      </c>
      <c r="DI385" s="12" t="b">
        <f t="shared" si="167"/>
        <v>1</v>
      </c>
      <c r="DJ385" s="12" t="s">
        <v>213</v>
      </c>
      <c r="DK385" s="12" t="s">
        <v>213</v>
      </c>
      <c r="DL385" s="12" t="s">
        <v>213</v>
      </c>
      <c r="DM385" s="12" t="s">
        <v>213</v>
      </c>
      <c r="DN385" s="12" t="s">
        <v>213</v>
      </c>
      <c r="DO385" s="12" t="s">
        <v>213</v>
      </c>
      <c r="DP385" s="12" t="s">
        <v>73</v>
      </c>
      <c r="DQ385" s="12" t="s">
        <v>213</v>
      </c>
      <c r="DR385" s="12" t="s">
        <v>213</v>
      </c>
      <c r="DS385" s="12" t="s">
        <v>213</v>
      </c>
      <c r="DT385" s="12" t="s">
        <v>73</v>
      </c>
      <c r="DU385" s="25"/>
      <c r="DV385" s="11" t="s">
        <v>6655</v>
      </c>
      <c r="DW385" s="11" t="s">
        <v>9076</v>
      </c>
      <c r="DX385" s="13" t="s">
        <v>10746</v>
      </c>
      <c r="DY385" s="12" t="s">
        <v>9037</v>
      </c>
      <c r="DZ385" s="12" t="s">
        <v>9038</v>
      </c>
      <c r="EA385" s="14" t="s">
        <v>63</v>
      </c>
      <c r="EB385" s="14">
        <v>44702</v>
      </c>
      <c r="EC385" s="14">
        <v>45346</v>
      </c>
      <c r="ED385" s="14">
        <v>45346</v>
      </c>
      <c r="EE385" s="136" t="b">
        <f>Table4[[#This Row],[Laatst gewijzigd op]]=Table4[[#This Row],[LastModifiedOn21]]</f>
        <v>1</v>
      </c>
      <c r="EF385" s="97"/>
    </row>
    <row r="386" spans="1:136" s="15" customFormat="1" ht="12.75" customHeight="1">
      <c r="A386" s="96">
        <v>384</v>
      </c>
      <c r="B386" s="44" t="s">
        <v>6657</v>
      </c>
      <c r="C386" s="44" t="s">
        <v>6657</v>
      </c>
      <c r="D386" s="44" t="b">
        <f t="shared" si="140"/>
        <v>1</v>
      </c>
      <c r="E386" s="44" t="s">
        <v>6658</v>
      </c>
      <c r="F386" s="44" t="s">
        <v>6659</v>
      </c>
      <c r="G386" s="44" t="s">
        <v>6659</v>
      </c>
      <c r="H386" s="44" t="b">
        <f t="shared" si="141"/>
        <v>1</v>
      </c>
      <c r="I386" s="11" t="s">
        <v>6660</v>
      </c>
      <c r="J386" s="12">
        <v>2708</v>
      </c>
      <c r="K386" s="12">
        <v>4218</v>
      </c>
      <c r="L386" s="13" t="s">
        <v>6661</v>
      </c>
      <c r="M386" s="13" t="s">
        <v>8882</v>
      </c>
      <c r="N386" s="13" t="s">
        <v>8883</v>
      </c>
      <c r="O386" s="13" t="s">
        <v>6036</v>
      </c>
      <c r="P386" s="25"/>
      <c r="Q386" s="11" t="s">
        <v>545</v>
      </c>
      <c r="R386" s="11" t="s">
        <v>545</v>
      </c>
      <c r="S386" s="11" t="b">
        <f t="shared" si="142"/>
        <v>1</v>
      </c>
      <c r="T386" s="11" t="s">
        <v>1945</v>
      </c>
      <c r="U386" s="11" t="s">
        <v>547</v>
      </c>
      <c r="V386" s="11" t="s">
        <v>547</v>
      </c>
      <c r="W386" s="11" t="b">
        <f t="shared" si="143"/>
        <v>1</v>
      </c>
      <c r="X386" s="11" t="s">
        <v>9139</v>
      </c>
      <c r="Y386" s="11" t="s">
        <v>548</v>
      </c>
      <c r="Z386" s="11" t="b">
        <f t="shared" si="144"/>
        <v>0</v>
      </c>
      <c r="AA386" s="11" t="s">
        <v>549</v>
      </c>
      <c r="AB386" s="11" t="s">
        <v>5696</v>
      </c>
      <c r="AC386" s="11" t="s">
        <v>548</v>
      </c>
      <c r="AD386" s="11" t="b">
        <f t="shared" si="145"/>
        <v>0</v>
      </c>
      <c r="AE386" s="11" t="s">
        <v>2411</v>
      </c>
      <c r="AF386" s="11" t="s">
        <v>2411</v>
      </c>
      <c r="AG386" s="11" t="b">
        <f t="shared" si="146"/>
        <v>1</v>
      </c>
      <c r="AH386" s="11" t="s">
        <v>9177</v>
      </c>
      <c r="AI386" s="11" t="s">
        <v>9141</v>
      </c>
      <c r="AJ386" s="11" t="s">
        <v>9141</v>
      </c>
      <c r="AK386" s="11" t="b">
        <f t="shared" si="147"/>
        <v>1</v>
      </c>
      <c r="AL386" s="12" t="s">
        <v>63</v>
      </c>
      <c r="AM386" s="11" t="s">
        <v>63</v>
      </c>
      <c r="AN386" s="11" t="b">
        <f t="shared" si="148"/>
        <v>1</v>
      </c>
      <c r="AO386" s="12" t="s">
        <v>63</v>
      </c>
      <c r="AP386" s="12" t="s">
        <v>63</v>
      </c>
      <c r="AQ386" s="11" t="s">
        <v>63</v>
      </c>
      <c r="AR386" s="11" t="b">
        <f t="shared" si="149"/>
        <v>1</v>
      </c>
      <c r="AS386" s="16" t="s">
        <v>62</v>
      </c>
      <c r="AT386" s="16"/>
      <c r="AU386" s="16"/>
      <c r="AV386" s="16"/>
      <c r="AW386" s="16"/>
      <c r="AX386" s="12" t="s">
        <v>61</v>
      </c>
      <c r="AY386" s="16" t="s">
        <v>9162</v>
      </c>
      <c r="AZ386" s="12" t="s">
        <v>664</v>
      </c>
      <c r="BA386" s="12" t="b">
        <f t="shared" si="150"/>
        <v>0</v>
      </c>
      <c r="BB386" s="19" t="s">
        <v>63</v>
      </c>
      <c r="BC386" s="16" t="s">
        <v>9163</v>
      </c>
      <c r="BD386" s="12" t="s">
        <v>112</v>
      </c>
      <c r="BE386" s="12" t="b">
        <f t="shared" si="151"/>
        <v>0</v>
      </c>
      <c r="BF386" s="20" t="s">
        <v>6662</v>
      </c>
      <c r="BG386" s="13" t="s">
        <v>63</v>
      </c>
      <c r="BH386" s="16" t="s">
        <v>203</v>
      </c>
      <c r="BI386" s="11" t="s">
        <v>203</v>
      </c>
      <c r="BJ386" s="11" t="b">
        <f t="shared" si="152"/>
        <v>1</v>
      </c>
      <c r="BK386" s="16" t="s">
        <v>6663</v>
      </c>
      <c r="BL386" s="11" t="s">
        <v>6664</v>
      </c>
      <c r="BM386" s="11" t="b">
        <f t="shared" si="153"/>
        <v>0</v>
      </c>
      <c r="BN386" s="16" t="s">
        <v>6665</v>
      </c>
      <c r="BO386" s="16" t="s">
        <v>6666</v>
      </c>
      <c r="BP386" s="11" t="s">
        <v>6667</v>
      </c>
      <c r="BQ386" s="11" t="b">
        <f t="shared" si="154"/>
        <v>0</v>
      </c>
      <c r="BR386" s="16" t="s">
        <v>203</v>
      </c>
      <c r="BS386" s="11" t="s">
        <v>203</v>
      </c>
      <c r="BT386" s="11" t="b">
        <f t="shared" si="155"/>
        <v>1</v>
      </c>
      <c r="BU386" s="16" t="s">
        <v>6668</v>
      </c>
      <c r="BV386" s="12" t="s">
        <v>6669</v>
      </c>
      <c r="BW386" s="12" t="b">
        <f t="shared" si="156"/>
        <v>0</v>
      </c>
      <c r="BX386" s="16" t="s">
        <v>6665</v>
      </c>
      <c r="BY386" s="16" t="s">
        <v>6673</v>
      </c>
      <c r="BZ386" s="12" t="s">
        <v>6674</v>
      </c>
      <c r="CA386" s="12" t="b">
        <f t="shared" si="157"/>
        <v>0</v>
      </c>
      <c r="CB386" s="16" t="s">
        <v>203</v>
      </c>
      <c r="CC386" s="11" t="s">
        <v>203</v>
      </c>
      <c r="CD386" s="11" t="b">
        <f t="shared" si="158"/>
        <v>1</v>
      </c>
      <c r="CE386" s="11" t="s">
        <v>6671</v>
      </c>
      <c r="CF386" s="12" t="s">
        <v>6672</v>
      </c>
      <c r="CG386" s="12" t="b">
        <f t="shared" si="159"/>
        <v>0</v>
      </c>
      <c r="CH386" s="11" t="s">
        <v>6665</v>
      </c>
      <c r="CI386" s="11" t="s">
        <v>6673</v>
      </c>
      <c r="CJ386" s="12" t="s">
        <v>6674</v>
      </c>
      <c r="CK386" s="12" t="b">
        <f t="shared" si="160"/>
        <v>0</v>
      </c>
      <c r="CL386" s="25"/>
      <c r="CM386" s="11" t="s">
        <v>135</v>
      </c>
      <c r="CN386" s="11" t="s">
        <v>8917</v>
      </c>
      <c r="CO386" s="11" t="b">
        <f t="shared" si="161"/>
        <v>0</v>
      </c>
      <c r="CP386" s="11" t="s">
        <v>554</v>
      </c>
      <c r="CQ386" s="12" t="s">
        <v>555</v>
      </c>
      <c r="CR386" s="12" t="b">
        <f t="shared" si="162"/>
        <v>0</v>
      </c>
      <c r="CS386" s="11" t="b">
        <v>0</v>
      </c>
      <c r="CT386" s="11" t="s">
        <v>114</v>
      </c>
      <c r="CU386" s="11" t="b">
        <f t="shared" si="163"/>
        <v>1</v>
      </c>
      <c r="CV386" s="12" t="s">
        <v>63</v>
      </c>
      <c r="CW386" s="12" t="s">
        <v>63</v>
      </c>
      <c r="CX386" s="12" t="b">
        <f t="shared" si="164"/>
        <v>1</v>
      </c>
      <c r="CY386" s="25"/>
      <c r="CZ386" s="11" t="s">
        <v>211</v>
      </c>
      <c r="DA386" s="11" t="s">
        <v>211</v>
      </c>
      <c r="DB386" s="11" t="b">
        <f t="shared" si="165"/>
        <v>1</v>
      </c>
      <c r="DC386" s="11" t="s">
        <v>72</v>
      </c>
      <c r="DD386" s="12" t="s">
        <v>213</v>
      </c>
      <c r="DE386" s="12" t="s">
        <v>213</v>
      </c>
      <c r="DF386" s="13" t="b">
        <f t="shared" si="166"/>
        <v>1</v>
      </c>
      <c r="DG386" s="12" t="s">
        <v>213</v>
      </c>
      <c r="DH386" s="12" t="s">
        <v>213</v>
      </c>
      <c r="DI386" s="12" t="b">
        <f t="shared" si="167"/>
        <v>1</v>
      </c>
      <c r="DJ386" s="12" t="s">
        <v>213</v>
      </c>
      <c r="DK386" s="12" t="s">
        <v>213</v>
      </c>
      <c r="DL386" s="12" t="s">
        <v>213</v>
      </c>
      <c r="DM386" s="12" t="s">
        <v>213</v>
      </c>
      <c r="DN386" s="12" t="s">
        <v>213</v>
      </c>
      <c r="DO386" s="12" t="s">
        <v>213</v>
      </c>
      <c r="DP386" s="12" t="s">
        <v>73</v>
      </c>
      <c r="DQ386" s="12" t="s">
        <v>213</v>
      </c>
      <c r="DR386" s="12" t="s">
        <v>213</v>
      </c>
      <c r="DS386" s="12" t="s">
        <v>213</v>
      </c>
      <c r="DT386" s="12" t="s">
        <v>73</v>
      </c>
      <c r="DU386" s="25"/>
      <c r="DV386" s="11" t="s">
        <v>6675</v>
      </c>
      <c r="DW386" s="11" t="s">
        <v>9147</v>
      </c>
      <c r="DX386" s="13" t="s">
        <v>10747</v>
      </c>
      <c r="DY386" s="12" t="s">
        <v>9037</v>
      </c>
      <c r="DZ386" s="12" t="s">
        <v>9038</v>
      </c>
      <c r="EA386" s="14" t="s">
        <v>63</v>
      </c>
      <c r="EB386" s="14">
        <v>44702</v>
      </c>
      <c r="EC386" s="14">
        <v>45346</v>
      </c>
      <c r="ED386" s="14">
        <v>45346</v>
      </c>
      <c r="EE386" s="136" t="b">
        <f>Table4[[#This Row],[Laatst gewijzigd op]]=Table4[[#This Row],[LastModifiedOn21]]</f>
        <v>1</v>
      </c>
      <c r="EF386" s="97"/>
    </row>
    <row r="387" spans="1:136" s="15" customFormat="1" ht="12.75" customHeight="1">
      <c r="A387" s="96">
        <v>385</v>
      </c>
      <c r="B387" s="44" t="s">
        <v>10748</v>
      </c>
      <c r="C387" s="44" t="s">
        <v>10748</v>
      </c>
      <c r="D387" s="44" t="b">
        <f t="shared" ref="D387:D450" si="168">B387=C387</f>
        <v>1</v>
      </c>
      <c r="E387" s="44" t="s">
        <v>10749</v>
      </c>
      <c r="F387" s="44" t="s">
        <v>6677</v>
      </c>
      <c r="G387" s="44" t="s">
        <v>6677</v>
      </c>
      <c r="H387" s="44" t="b">
        <f t="shared" ref="H387:H450" si="169">F387=G387</f>
        <v>1</v>
      </c>
      <c r="I387" s="11" t="s">
        <v>6678</v>
      </c>
      <c r="J387" s="12">
        <v>2682</v>
      </c>
      <c r="K387" s="12">
        <v>4222</v>
      </c>
      <c r="L387" s="13" t="s">
        <v>6679</v>
      </c>
      <c r="M387" s="13" t="s">
        <v>8882</v>
      </c>
      <c r="N387" s="13" t="s">
        <v>8883</v>
      </c>
      <c r="O387" s="13" t="s">
        <v>6036</v>
      </c>
      <c r="P387" s="25"/>
      <c r="Q387" s="11" t="s">
        <v>6680</v>
      </c>
      <c r="R387" s="11" t="s">
        <v>6680</v>
      </c>
      <c r="S387" s="11" t="b">
        <f t="shared" ref="S387:S450" si="170">Q387=R387</f>
        <v>1</v>
      </c>
      <c r="T387" s="11" t="s">
        <v>6681</v>
      </c>
      <c r="U387" s="11" t="s">
        <v>10750</v>
      </c>
      <c r="V387" s="11" t="s">
        <v>6682</v>
      </c>
      <c r="W387" s="11" t="b">
        <f t="shared" ref="W387:W450" si="171">U387=V387</f>
        <v>0</v>
      </c>
      <c r="X387" s="11" t="s">
        <v>10751</v>
      </c>
      <c r="Y387" s="11" t="s">
        <v>10751</v>
      </c>
      <c r="Z387" s="11" t="b">
        <f t="shared" ref="Z387:Z450" si="172">X387=Y387</f>
        <v>1</v>
      </c>
      <c r="AA387" s="11" t="s">
        <v>10752</v>
      </c>
      <c r="AB387" s="11" t="s">
        <v>10753</v>
      </c>
      <c r="AC387" s="11" t="s">
        <v>10753</v>
      </c>
      <c r="AD387" s="11" t="b">
        <f t="shared" ref="AD387:AD450" si="173">AB387=AC387</f>
        <v>1</v>
      </c>
      <c r="AE387" s="11" t="s">
        <v>6684</v>
      </c>
      <c r="AF387" s="11" t="s">
        <v>6684</v>
      </c>
      <c r="AG387" s="11" t="b">
        <f t="shared" ref="AG387:AG450" si="174">AE387=AF387</f>
        <v>1</v>
      </c>
      <c r="AH387" s="11" t="s">
        <v>6685</v>
      </c>
      <c r="AI387" s="23" t="s">
        <v>6686</v>
      </c>
      <c r="AJ387" s="11" t="s">
        <v>6687</v>
      </c>
      <c r="AK387" s="11" t="b">
        <f t="shared" ref="AK387:AK450" si="175">AI387=AJ387</f>
        <v>0</v>
      </c>
      <c r="AL387" s="23" t="s">
        <v>10754</v>
      </c>
      <c r="AM387" s="11" t="s">
        <v>10755</v>
      </c>
      <c r="AN387" s="11" t="b">
        <f t="shared" ref="AN387:AN450" si="176">AL387=AM387</f>
        <v>0</v>
      </c>
      <c r="AO387" s="23" t="s">
        <v>6688</v>
      </c>
      <c r="AP387" s="11" t="s">
        <v>10756</v>
      </c>
      <c r="AQ387" s="11" t="s">
        <v>6686</v>
      </c>
      <c r="AR387" s="11" t="b">
        <f t="shared" ref="AR387:AR450" si="177">AP387=AQ387</f>
        <v>0</v>
      </c>
      <c r="AS387" s="16" t="s">
        <v>62</v>
      </c>
      <c r="AT387" s="16"/>
      <c r="AU387" s="16"/>
      <c r="AV387" s="16"/>
      <c r="AW387" s="19"/>
      <c r="AX387" s="12" t="s">
        <v>61</v>
      </c>
      <c r="AY387" s="19" t="s">
        <v>63</v>
      </c>
      <c r="AZ387" s="12" t="s">
        <v>63</v>
      </c>
      <c r="BA387" s="12" t="b">
        <f t="shared" ref="BA387:BA450" si="178">AY387=AZ387</f>
        <v>1</v>
      </c>
      <c r="BB387" s="19" t="s">
        <v>63</v>
      </c>
      <c r="BC387" s="19" t="s">
        <v>63</v>
      </c>
      <c r="BD387" s="12" t="s">
        <v>63</v>
      </c>
      <c r="BE387" s="12" t="b">
        <f t="shared" ref="BE387:BE450" si="179">BC387=BD387</f>
        <v>1</v>
      </c>
      <c r="BF387" s="20" t="s">
        <v>6690</v>
      </c>
      <c r="BG387" s="13" t="s">
        <v>63</v>
      </c>
      <c r="BH387" s="16" t="s">
        <v>203</v>
      </c>
      <c r="BI387" s="11" t="s">
        <v>203</v>
      </c>
      <c r="BJ387" s="11" t="b">
        <f t="shared" ref="BJ387:BJ450" si="180">BH387=BI387</f>
        <v>1</v>
      </c>
      <c r="BK387" s="16" t="s">
        <v>10757</v>
      </c>
      <c r="BL387" s="11" t="s">
        <v>10757</v>
      </c>
      <c r="BM387" s="11" t="b">
        <f t="shared" ref="BM387:BM450" si="181">BK387=BL387</f>
        <v>1</v>
      </c>
      <c r="BN387" s="16" t="s">
        <v>10758</v>
      </c>
      <c r="BO387" s="16" t="s">
        <v>10759</v>
      </c>
      <c r="BP387" s="11" t="s">
        <v>10760</v>
      </c>
      <c r="BQ387" s="11" t="b">
        <f t="shared" ref="BQ387:BQ450" si="182">BO387=BP387</f>
        <v>0</v>
      </c>
      <c r="BR387" s="16" t="s">
        <v>254</v>
      </c>
      <c r="BS387" s="11" t="s">
        <v>254</v>
      </c>
      <c r="BT387" s="11" t="b">
        <f t="shared" ref="BT387:BT450" si="183">BR387=BS387</f>
        <v>1</v>
      </c>
      <c r="BU387" s="19" t="s">
        <v>63</v>
      </c>
      <c r="BV387" s="12" t="s">
        <v>63</v>
      </c>
      <c r="BW387" s="12" t="b">
        <f t="shared" ref="BW387:BW450" si="184">BU387=BV387</f>
        <v>1</v>
      </c>
      <c r="BX387" s="19" t="s">
        <v>63</v>
      </c>
      <c r="BY387" s="19" t="s">
        <v>63</v>
      </c>
      <c r="BZ387" s="12" t="s">
        <v>63</v>
      </c>
      <c r="CA387" s="12" t="b">
        <f t="shared" ref="CA387:CA450" si="185">BY387=BZ387</f>
        <v>1</v>
      </c>
      <c r="CB387" s="16" t="s">
        <v>254</v>
      </c>
      <c r="CC387" s="11" t="s">
        <v>254</v>
      </c>
      <c r="CD387" s="11" t="b">
        <f t="shared" ref="CD387:CD450" si="186">CB387=CC387</f>
        <v>1</v>
      </c>
      <c r="CE387" s="12" t="s">
        <v>63</v>
      </c>
      <c r="CF387" s="12" t="s">
        <v>63</v>
      </c>
      <c r="CG387" s="12" t="b">
        <f t="shared" ref="CG387:CG450" si="187">CE387=CF387</f>
        <v>1</v>
      </c>
      <c r="CH387" s="12" t="s">
        <v>63</v>
      </c>
      <c r="CI387" s="12" t="s">
        <v>63</v>
      </c>
      <c r="CJ387" s="12" t="s">
        <v>63</v>
      </c>
      <c r="CK387" s="12" t="b">
        <f t="shared" ref="CK387:CK450" si="188">CI387=CJ387</f>
        <v>1</v>
      </c>
      <c r="CL387" s="25"/>
      <c r="CM387" s="11" t="s">
        <v>67</v>
      </c>
      <c r="CN387" s="11" t="s">
        <v>5258</v>
      </c>
      <c r="CO387" s="11" t="b">
        <f t="shared" ref="CO387:CO450" si="189">CM387=CN387</f>
        <v>0</v>
      </c>
      <c r="CP387" s="12" t="s">
        <v>63</v>
      </c>
      <c r="CQ387" s="12" t="s">
        <v>63</v>
      </c>
      <c r="CR387" s="12" t="b">
        <f t="shared" ref="CR387:CR450" si="190">CP387=CQ387</f>
        <v>1</v>
      </c>
      <c r="CS387" s="11" t="b">
        <v>0</v>
      </c>
      <c r="CT387" s="11" t="s">
        <v>280</v>
      </c>
      <c r="CU387" s="11" t="b">
        <f t="shared" ref="CU387:CU450" si="191">(RIGHT(CT387,1)="*")=CS387</f>
        <v>0</v>
      </c>
      <c r="CV387" s="12">
        <v>2500</v>
      </c>
      <c r="CW387" s="12" t="s">
        <v>63</v>
      </c>
      <c r="CX387" s="12" t="b">
        <f t="shared" ref="CX387:CX450" si="192">CV387=CW387</f>
        <v>0</v>
      </c>
      <c r="CY387" s="25"/>
      <c r="CZ387" s="11" t="s">
        <v>211</v>
      </c>
      <c r="DA387" s="11" t="s">
        <v>211</v>
      </c>
      <c r="DB387" s="11" t="b">
        <f t="shared" ref="DB387:DB450" si="193">CZ387=DA387</f>
        <v>1</v>
      </c>
      <c r="DC387" s="11" t="s">
        <v>72</v>
      </c>
      <c r="DD387" s="12" t="s">
        <v>213</v>
      </c>
      <c r="DE387" s="12" t="s">
        <v>213</v>
      </c>
      <c r="DF387" s="13" t="b">
        <f t="shared" ref="DF387:DF450" si="194">DD387=DE387</f>
        <v>1</v>
      </c>
      <c r="DG387" s="12" t="s">
        <v>213</v>
      </c>
      <c r="DH387" s="12" t="s">
        <v>213</v>
      </c>
      <c r="DI387" s="12" t="b">
        <f t="shared" ref="DI387:DI450" si="195">DG387=DH387</f>
        <v>1</v>
      </c>
      <c r="DJ387" s="12" t="s">
        <v>213</v>
      </c>
      <c r="DK387" s="12" t="s">
        <v>213</v>
      </c>
      <c r="DL387" s="12" t="s">
        <v>213</v>
      </c>
      <c r="DM387" s="12" t="s">
        <v>213</v>
      </c>
      <c r="DN387" s="12" t="s">
        <v>213</v>
      </c>
      <c r="DO387" s="12" t="s">
        <v>213</v>
      </c>
      <c r="DP387" s="12" t="s">
        <v>73</v>
      </c>
      <c r="DQ387" s="12" t="s">
        <v>213</v>
      </c>
      <c r="DR387" s="12" t="s">
        <v>213</v>
      </c>
      <c r="DS387" s="12" t="s">
        <v>213</v>
      </c>
      <c r="DT387" s="12" t="s">
        <v>73</v>
      </c>
      <c r="DU387" s="25"/>
      <c r="DV387" s="11" t="s">
        <v>6692</v>
      </c>
      <c r="DW387" s="11" t="s">
        <v>9076</v>
      </c>
      <c r="DX387" s="13" t="s">
        <v>6693</v>
      </c>
      <c r="DY387" s="12" t="s">
        <v>9037</v>
      </c>
      <c r="DZ387" s="12" t="s">
        <v>9038</v>
      </c>
      <c r="EA387" s="14" t="s">
        <v>63</v>
      </c>
      <c r="EB387" s="14">
        <v>45521</v>
      </c>
      <c r="EC387" s="14">
        <v>45801</v>
      </c>
      <c r="ED387" s="14">
        <v>45801</v>
      </c>
      <c r="EE387" s="136" t="b">
        <f>Table4[[#This Row],[Laatst gewijzigd op]]=Table4[[#This Row],[LastModifiedOn21]]</f>
        <v>1</v>
      </c>
      <c r="EF387" s="97"/>
    </row>
    <row r="388" spans="1:136" s="15" customFormat="1" ht="12.75" customHeight="1">
      <c r="A388" s="96">
        <v>386</v>
      </c>
      <c r="B388" s="44" t="s">
        <v>10761</v>
      </c>
      <c r="C388" s="44" t="s">
        <v>10761</v>
      </c>
      <c r="D388" s="44" t="b">
        <f t="shared" si="168"/>
        <v>1</v>
      </c>
      <c r="E388" s="44" t="s">
        <v>10762</v>
      </c>
      <c r="F388" s="44" t="s">
        <v>6694</v>
      </c>
      <c r="G388" s="44" t="s">
        <v>6694</v>
      </c>
      <c r="H388" s="44" t="b">
        <f t="shared" si="169"/>
        <v>1</v>
      </c>
      <c r="I388" s="11" t="s">
        <v>6695</v>
      </c>
      <c r="J388" s="12">
        <v>2683</v>
      </c>
      <c r="K388" s="12">
        <v>4222</v>
      </c>
      <c r="L388" s="13" t="s">
        <v>6696</v>
      </c>
      <c r="M388" s="13" t="s">
        <v>8882</v>
      </c>
      <c r="N388" s="13" t="s">
        <v>8883</v>
      </c>
      <c r="O388" s="13" t="s">
        <v>6036</v>
      </c>
      <c r="P388" s="25"/>
      <c r="Q388" s="11" t="s">
        <v>545</v>
      </c>
      <c r="R388" s="11" t="s">
        <v>545</v>
      </c>
      <c r="S388" s="11" t="b">
        <f t="shared" si="170"/>
        <v>1</v>
      </c>
      <c r="T388" s="11" t="s">
        <v>1945</v>
      </c>
      <c r="U388" s="11" t="s">
        <v>547</v>
      </c>
      <c r="V388" s="11" t="s">
        <v>547</v>
      </c>
      <c r="W388" s="11" t="b">
        <f t="shared" si="171"/>
        <v>1</v>
      </c>
      <c r="X388" s="11" t="s">
        <v>9139</v>
      </c>
      <c r="Y388" s="11" t="s">
        <v>548</v>
      </c>
      <c r="Z388" s="11" t="b">
        <f t="shared" si="172"/>
        <v>0</v>
      </c>
      <c r="AA388" s="11" t="s">
        <v>549</v>
      </c>
      <c r="AB388" s="11" t="s">
        <v>5696</v>
      </c>
      <c r="AC388" s="11" t="s">
        <v>548</v>
      </c>
      <c r="AD388" s="11" t="b">
        <f t="shared" si="173"/>
        <v>0</v>
      </c>
      <c r="AE388" s="16" t="s">
        <v>2411</v>
      </c>
      <c r="AF388" s="11" t="s">
        <v>2411</v>
      </c>
      <c r="AG388" s="11" t="b">
        <f t="shared" si="174"/>
        <v>1</v>
      </c>
      <c r="AH388" s="16" t="s">
        <v>9177</v>
      </c>
      <c r="AI388" s="16" t="s">
        <v>9141</v>
      </c>
      <c r="AJ388" s="11" t="s">
        <v>9141</v>
      </c>
      <c r="AK388" s="11" t="b">
        <f t="shared" si="175"/>
        <v>1</v>
      </c>
      <c r="AL388" s="19" t="s">
        <v>63</v>
      </c>
      <c r="AM388" s="11" t="s">
        <v>63</v>
      </c>
      <c r="AN388" s="11" t="b">
        <f t="shared" si="176"/>
        <v>1</v>
      </c>
      <c r="AO388" s="19" t="s">
        <v>63</v>
      </c>
      <c r="AP388" s="19" t="s">
        <v>63</v>
      </c>
      <c r="AQ388" s="11" t="s">
        <v>63</v>
      </c>
      <c r="AR388" s="11" t="b">
        <f t="shared" si="177"/>
        <v>1</v>
      </c>
      <c r="AS388" s="16" t="s">
        <v>62</v>
      </c>
      <c r="AT388" s="16"/>
      <c r="AU388" s="16"/>
      <c r="AV388" s="16"/>
      <c r="AW388" s="16"/>
      <c r="AX388" s="12" t="s">
        <v>61</v>
      </c>
      <c r="AY388" s="16" t="s">
        <v>9162</v>
      </c>
      <c r="AZ388" s="12" t="s">
        <v>582</v>
      </c>
      <c r="BA388" s="12" t="b">
        <f t="shared" si="178"/>
        <v>0</v>
      </c>
      <c r="BB388" s="19" t="s">
        <v>63</v>
      </c>
      <c r="BC388" s="16" t="s">
        <v>9163</v>
      </c>
      <c r="BD388" s="12" t="s">
        <v>628</v>
      </c>
      <c r="BE388" s="12" t="b">
        <f t="shared" si="179"/>
        <v>0</v>
      </c>
      <c r="BF388" s="20" t="s">
        <v>6697</v>
      </c>
      <c r="BG388" s="13" t="s">
        <v>63</v>
      </c>
      <c r="BH388" s="16" t="s">
        <v>203</v>
      </c>
      <c r="BI388" s="11" t="s">
        <v>203</v>
      </c>
      <c r="BJ388" s="11" t="b">
        <f t="shared" si="180"/>
        <v>1</v>
      </c>
      <c r="BK388" s="16" t="s">
        <v>6698</v>
      </c>
      <c r="BL388" s="11" t="s">
        <v>6698</v>
      </c>
      <c r="BM388" s="11" t="b">
        <f t="shared" si="181"/>
        <v>1</v>
      </c>
      <c r="BN388" s="16" t="s">
        <v>6699</v>
      </c>
      <c r="BO388" s="16" t="s">
        <v>6700</v>
      </c>
      <c r="BP388" s="11" t="s">
        <v>6701</v>
      </c>
      <c r="BQ388" s="11" t="b">
        <f t="shared" si="182"/>
        <v>0</v>
      </c>
      <c r="BR388" s="16" t="s">
        <v>203</v>
      </c>
      <c r="BS388" s="11" t="s">
        <v>203</v>
      </c>
      <c r="BT388" s="11" t="b">
        <f t="shared" si="183"/>
        <v>1</v>
      </c>
      <c r="BU388" s="16" t="s">
        <v>6702</v>
      </c>
      <c r="BV388" s="12" t="s">
        <v>6702</v>
      </c>
      <c r="BW388" s="12" t="b">
        <f t="shared" si="184"/>
        <v>1</v>
      </c>
      <c r="BX388" s="16" t="s">
        <v>6699</v>
      </c>
      <c r="BY388" s="16" t="s">
        <v>6705</v>
      </c>
      <c r="BZ388" s="12" t="s">
        <v>6706</v>
      </c>
      <c r="CA388" s="12" t="b">
        <f t="shared" si="185"/>
        <v>0</v>
      </c>
      <c r="CB388" s="16" t="s">
        <v>203</v>
      </c>
      <c r="CC388" s="11" t="s">
        <v>203</v>
      </c>
      <c r="CD388" s="11" t="b">
        <f t="shared" si="186"/>
        <v>1</v>
      </c>
      <c r="CE388" s="11" t="s">
        <v>6704</v>
      </c>
      <c r="CF388" s="12" t="s">
        <v>6704</v>
      </c>
      <c r="CG388" s="12" t="b">
        <f t="shared" si="187"/>
        <v>1</v>
      </c>
      <c r="CH388" s="11" t="s">
        <v>6699</v>
      </c>
      <c r="CI388" s="11" t="s">
        <v>6705</v>
      </c>
      <c r="CJ388" s="12" t="s">
        <v>6706</v>
      </c>
      <c r="CK388" s="12" t="b">
        <f t="shared" si="188"/>
        <v>0</v>
      </c>
      <c r="CL388" s="25"/>
      <c r="CM388" s="11" t="s">
        <v>135</v>
      </c>
      <c r="CN388" s="11" t="s">
        <v>8917</v>
      </c>
      <c r="CO388" s="11" t="b">
        <f t="shared" si="189"/>
        <v>0</v>
      </c>
      <c r="CP388" s="11" t="s">
        <v>554</v>
      </c>
      <c r="CQ388" s="12" t="s">
        <v>555</v>
      </c>
      <c r="CR388" s="12" t="b">
        <f t="shared" si="190"/>
        <v>0</v>
      </c>
      <c r="CS388" s="11" t="b">
        <v>0</v>
      </c>
      <c r="CT388" s="11" t="s">
        <v>114</v>
      </c>
      <c r="CU388" s="11" t="b">
        <f t="shared" si="191"/>
        <v>1</v>
      </c>
      <c r="CV388" s="12" t="s">
        <v>63</v>
      </c>
      <c r="CW388" s="12" t="s">
        <v>63</v>
      </c>
      <c r="CX388" s="12" t="b">
        <f t="shared" si="192"/>
        <v>1</v>
      </c>
      <c r="CY388" s="25"/>
      <c r="CZ388" s="11" t="s">
        <v>211</v>
      </c>
      <c r="DA388" s="11" t="s">
        <v>211</v>
      </c>
      <c r="DB388" s="11" t="b">
        <f t="shared" si="193"/>
        <v>1</v>
      </c>
      <c r="DC388" s="11" t="s">
        <v>72</v>
      </c>
      <c r="DD388" s="12" t="s">
        <v>213</v>
      </c>
      <c r="DE388" s="12" t="s">
        <v>213</v>
      </c>
      <c r="DF388" s="13" t="b">
        <f t="shared" si="194"/>
        <v>1</v>
      </c>
      <c r="DG388" s="12" t="s">
        <v>213</v>
      </c>
      <c r="DH388" s="12" t="s">
        <v>213</v>
      </c>
      <c r="DI388" s="12" t="b">
        <f t="shared" si="195"/>
        <v>1</v>
      </c>
      <c r="DJ388" s="12" t="s">
        <v>213</v>
      </c>
      <c r="DK388" s="12" t="s">
        <v>213</v>
      </c>
      <c r="DL388" s="12" t="s">
        <v>213</v>
      </c>
      <c r="DM388" s="12" t="s">
        <v>213</v>
      </c>
      <c r="DN388" s="12" t="s">
        <v>213</v>
      </c>
      <c r="DO388" s="12" t="s">
        <v>213</v>
      </c>
      <c r="DP388" s="12" t="s">
        <v>73</v>
      </c>
      <c r="DQ388" s="12" t="s">
        <v>213</v>
      </c>
      <c r="DR388" s="12" t="s">
        <v>213</v>
      </c>
      <c r="DS388" s="12" t="s">
        <v>213</v>
      </c>
      <c r="DT388" s="12" t="s">
        <v>73</v>
      </c>
      <c r="DU388" s="25"/>
      <c r="DV388" s="11" t="s">
        <v>6707</v>
      </c>
      <c r="DW388" s="11" t="s">
        <v>9147</v>
      </c>
      <c r="DX388" s="13" t="s">
        <v>10763</v>
      </c>
      <c r="DY388" s="12" t="s">
        <v>9037</v>
      </c>
      <c r="DZ388" s="12" t="s">
        <v>9038</v>
      </c>
      <c r="EA388" s="14" t="s">
        <v>63</v>
      </c>
      <c r="EB388" s="14" t="s">
        <v>63</v>
      </c>
      <c r="EC388" s="14">
        <v>45346</v>
      </c>
      <c r="ED388" s="14">
        <v>45346</v>
      </c>
      <c r="EE388" s="136" t="b">
        <f>Table4[[#This Row],[Laatst gewijzigd op]]=Table4[[#This Row],[LastModifiedOn21]]</f>
        <v>1</v>
      </c>
      <c r="EF388" s="97"/>
    </row>
    <row r="389" spans="1:136" s="15" customFormat="1" ht="12.75" customHeight="1">
      <c r="A389" s="96">
        <v>387</v>
      </c>
      <c r="B389" s="44" t="s">
        <v>6709</v>
      </c>
      <c r="C389" s="44" t="s">
        <v>6709</v>
      </c>
      <c r="D389" s="44" t="b">
        <f t="shared" si="168"/>
        <v>1</v>
      </c>
      <c r="E389" s="44" t="s">
        <v>6710</v>
      </c>
      <c r="F389" s="44" t="s">
        <v>6711</v>
      </c>
      <c r="G389" s="44" t="s">
        <v>6711</v>
      </c>
      <c r="H389" s="44" t="b">
        <f t="shared" si="169"/>
        <v>1</v>
      </c>
      <c r="I389" s="11" t="s">
        <v>6712</v>
      </c>
      <c r="J389" s="12">
        <v>1623</v>
      </c>
      <c r="K389" s="12">
        <v>4168</v>
      </c>
      <c r="L389" s="13" t="s">
        <v>6713</v>
      </c>
      <c r="M389" s="13" t="s">
        <v>8858</v>
      </c>
      <c r="N389" s="13" t="s">
        <v>8859</v>
      </c>
      <c r="O389" s="13" t="s">
        <v>4585</v>
      </c>
      <c r="P389" s="25"/>
      <c r="Q389" s="11" t="s">
        <v>10764</v>
      </c>
      <c r="R389" s="11" t="s">
        <v>6714</v>
      </c>
      <c r="S389" s="11" t="b">
        <f t="shared" si="170"/>
        <v>0</v>
      </c>
      <c r="T389" s="11" t="s">
        <v>6715</v>
      </c>
      <c r="U389" s="11" t="s">
        <v>6716</v>
      </c>
      <c r="V389" s="11" t="s">
        <v>6716</v>
      </c>
      <c r="W389" s="11" t="b">
        <f t="shared" si="171"/>
        <v>1</v>
      </c>
      <c r="X389" s="11" t="s">
        <v>6717</v>
      </c>
      <c r="Y389" s="11" t="s">
        <v>10765</v>
      </c>
      <c r="Z389" s="11" t="b">
        <f t="shared" si="172"/>
        <v>0</v>
      </c>
      <c r="AA389" s="11" t="s">
        <v>6718</v>
      </c>
      <c r="AB389" s="11" t="s">
        <v>6719</v>
      </c>
      <c r="AC389" s="11" t="s">
        <v>6719</v>
      </c>
      <c r="AD389" s="11" t="b">
        <f t="shared" si="173"/>
        <v>1</v>
      </c>
      <c r="AE389" s="16" t="s">
        <v>6720</v>
      </c>
      <c r="AF389" s="11" t="s">
        <v>6720</v>
      </c>
      <c r="AG389" s="11" t="b">
        <f t="shared" si="174"/>
        <v>1</v>
      </c>
      <c r="AH389" s="16" t="s">
        <v>10766</v>
      </c>
      <c r="AI389" s="16" t="s">
        <v>10767</v>
      </c>
      <c r="AJ389" s="11" t="s">
        <v>6721</v>
      </c>
      <c r="AK389" s="11" t="b">
        <f t="shared" si="175"/>
        <v>0</v>
      </c>
      <c r="AL389" s="16" t="s">
        <v>9121</v>
      </c>
      <c r="AM389" s="11" t="s">
        <v>63</v>
      </c>
      <c r="AN389" s="11" t="b">
        <f t="shared" si="176"/>
        <v>0</v>
      </c>
      <c r="AO389" s="16" t="s">
        <v>9122</v>
      </c>
      <c r="AP389" s="16" t="s">
        <v>9123</v>
      </c>
      <c r="AQ389" s="11" t="s">
        <v>63</v>
      </c>
      <c r="AR389" s="11" t="b">
        <f t="shared" si="177"/>
        <v>0</v>
      </c>
      <c r="AS389" s="16" t="s">
        <v>62</v>
      </c>
      <c r="AT389" s="16"/>
      <c r="AU389" s="16"/>
      <c r="AV389" s="16"/>
      <c r="AW389" s="16"/>
      <c r="AX389" s="12" t="s">
        <v>62</v>
      </c>
      <c r="AY389" s="16" t="s">
        <v>10768</v>
      </c>
      <c r="AZ389" s="12" t="s">
        <v>63</v>
      </c>
      <c r="BA389" s="12" t="b">
        <f t="shared" si="178"/>
        <v>0</v>
      </c>
      <c r="BB389" s="19" t="s">
        <v>63</v>
      </c>
      <c r="BC389" s="16" t="s">
        <v>10769</v>
      </c>
      <c r="BD389" s="12" t="s">
        <v>63</v>
      </c>
      <c r="BE389" s="12" t="b">
        <f t="shared" si="179"/>
        <v>0</v>
      </c>
      <c r="BF389" s="20" t="s">
        <v>6722</v>
      </c>
      <c r="BG389" s="13" t="s">
        <v>6723</v>
      </c>
      <c r="BH389" s="16" t="s">
        <v>203</v>
      </c>
      <c r="BI389" s="11" t="s">
        <v>203</v>
      </c>
      <c r="BJ389" s="11" t="b">
        <f t="shared" si="180"/>
        <v>1</v>
      </c>
      <c r="BK389" s="16" t="s">
        <v>6724</v>
      </c>
      <c r="BL389" s="11" t="s">
        <v>6724</v>
      </c>
      <c r="BM389" s="11" t="b">
        <f t="shared" si="181"/>
        <v>1</v>
      </c>
      <c r="BN389" s="16" t="s">
        <v>6725</v>
      </c>
      <c r="BO389" s="16" t="s">
        <v>6726</v>
      </c>
      <c r="BP389" s="11" t="s">
        <v>6726</v>
      </c>
      <c r="BQ389" s="11" t="b">
        <f t="shared" si="182"/>
        <v>1</v>
      </c>
      <c r="BR389" s="16" t="s">
        <v>254</v>
      </c>
      <c r="BS389" s="11" t="s">
        <v>254</v>
      </c>
      <c r="BT389" s="11" t="b">
        <f t="shared" si="183"/>
        <v>1</v>
      </c>
      <c r="BU389" s="19" t="s">
        <v>63</v>
      </c>
      <c r="BV389" s="12" t="s">
        <v>63</v>
      </c>
      <c r="BW389" s="12" t="b">
        <f t="shared" si="184"/>
        <v>1</v>
      </c>
      <c r="BX389" s="19" t="s">
        <v>63</v>
      </c>
      <c r="BY389" s="19" t="s">
        <v>63</v>
      </c>
      <c r="BZ389" s="12" t="s">
        <v>63</v>
      </c>
      <c r="CA389" s="12" t="b">
        <f t="shared" si="185"/>
        <v>1</v>
      </c>
      <c r="CB389" s="16" t="s">
        <v>254</v>
      </c>
      <c r="CC389" s="11" t="s">
        <v>254</v>
      </c>
      <c r="CD389" s="11" t="b">
        <f t="shared" si="186"/>
        <v>1</v>
      </c>
      <c r="CE389" s="12" t="s">
        <v>63</v>
      </c>
      <c r="CF389" s="12" t="s">
        <v>63</v>
      </c>
      <c r="CG389" s="12" t="b">
        <f t="shared" si="187"/>
        <v>1</v>
      </c>
      <c r="CH389" s="12" t="s">
        <v>63</v>
      </c>
      <c r="CI389" s="12" t="s">
        <v>63</v>
      </c>
      <c r="CJ389" s="12" t="s">
        <v>63</v>
      </c>
      <c r="CK389" s="12" t="b">
        <f t="shared" si="188"/>
        <v>1</v>
      </c>
      <c r="CL389" s="25"/>
      <c r="CM389" s="11" t="s">
        <v>67</v>
      </c>
      <c r="CN389" s="11" t="s">
        <v>6344</v>
      </c>
      <c r="CO389" s="11" t="b">
        <f t="shared" si="189"/>
        <v>0</v>
      </c>
      <c r="CP389" s="12" t="s">
        <v>63</v>
      </c>
      <c r="CQ389" s="12" t="s">
        <v>63</v>
      </c>
      <c r="CR389" s="12" t="b">
        <f t="shared" si="190"/>
        <v>1</v>
      </c>
      <c r="CS389" s="11" t="b">
        <v>0</v>
      </c>
      <c r="CT389" s="11" t="s">
        <v>280</v>
      </c>
      <c r="CU389" s="11" t="b">
        <f t="shared" si="191"/>
        <v>0</v>
      </c>
      <c r="CV389" s="12">
        <v>5000</v>
      </c>
      <c r="CW389" s="12" t="s">
        <v>63</v>
      </c>
      <c r="CX389" s="12" t="b">
        <f t="shared" si="192"/>
        <v>0</v>
      </c>
      <c r="CY389" s="25"/>
      <c r="CZ389" s="11" t="s">
        <v>409</v>
      </c>
      <c r="DA389" s="11" t="s">
        <v>410</v>
      </c>
      <c r="DB389" s="11" t="b">
        <f t="shared" si="193"/>
        <v>0</v>
      </c>
      <c r="DC389" s="11" t="s">
        <v>72</v>
      </c>
      <c r="DD389" s="12" t="s">
        <v>213</v>
      </c>
      <c r="DE389" s="12" t="s">
        <v>213</v>
      </c>
      <c r="DF389" s="13" t="b">
        <f t="shared" si="194"/>
        <v>1</v>
      </c>
      <c r="DG389" s="12" t="s">
        <v>213</v>
      </c>
      <c r="DH389" s="12" t="s">
        <v>213</v>
      </c>
      <c r="DI389" s="12" t="b">
        <f t="shared" si="195"/>
        <v>1</v>
      </c>
      <c r="DJ389" s="12" t="s">
        <v>213</v>
      </c>
      <c r="DK389" s="12" t="s">
        <v>213</v>
      </c>
      <c r="DL389" s="12" t="s">
        <v>213</v>
      </c>
      <c r="DM389" s="12" t="s">
        <v>213</v>
      </c>
      <c r="DN389" s="12" t="s">
        <v>73</v>
      </c>
      <c r="DO389" s="12" t="s">
        <v>213</v>
      </c>
      <c r="DP389" s="12" t="s">
        <v>73</v>
      </c>
      <c r="DQ389" s="12" t="s">
        <v>213</v>
      </c>
      <c r="DR389" s="12" t="s">
        <v>213</v>
      </c>
      <c r="DS389" s="12" t="s">
        <v>73</v>
      </c>
      <c r="DT389" s="12" t="s">
        <v>73</v>
      </c>
      <c r="DU389" s="25"/>
      <c r="DV389" s="11" t="s">
        <v>6727</v>
      </c>
      <c r="DW389" s="11" t="s">
        <v>9076</v>
      </c>
      <c r="DX389" s="13" t="s">
        <v>10770</v>
      </c>
      <c r="DY389" s="12" t="s">
        <v>9037</v>
      </c>
      <c r="DZ389" s="12" t="s">
        <v>9038</v>
      </c>
      <c r="EA389" s="14" t="s">
        <v>63</v>
      </c>
      <c r="EB389" s="14">
        <v>44702</v>
      </c>
      <c r="EC389" s="14">
        <v>45612</v>
      </c>
      <c r="ED389" s="14">
        <v>45612</v>
      </c>
      <c r="EE389" s="136" t="b">
        <f>Table4[[#This Row],[Laatst gewijzigd op]]=Table4[[#This Row],[LastModifiedOn21]]</f>
        <v>1</v>
      </c>
      <c r="EF389" s="97"/>
    </row>
    <row r="390" spans="1:136" s="15" customFormat="1" ht="12.75" customHeight="1">
      <c r="A390" s="96">
        <v>388</v>
      </c>
      <c r="B390" s="44" t="s">
        <v>6729</v>
      </c>
      <c r="C390" s="44" t="s">
        <v>6729</v>
      </c>
      <c r="D390" s="44" t="b">
        <f t="shared" si="168"/>
        <v>1</v>
      </c>
      <c r="E390" s="44" t="s">
        <v>6730</v>
      </c>
      <c r="F390" s="44" t="s">
        <v>6731</v>
      </c>
      <c r="G390" s="44" t="s">
        <v>6731</v>
      </c>
      <c r="H390" s="44" t="b">
        <f t="shared" si="169"/>
        <v>1</v>
      </c>
      <c r="I390" s="11" t="s">
        <v>6732</v>
      </c>
      <c r="J390" s="12">
        <v>1624</v>
      </c>
      <c r="K390" s="12">
        <v>4168</v>
      </c>
      <c r="L390" s="13" t="s">
        <v>6733</v>
      </c>
      <c r="M390" s="13" t="s">
        <v>8858</v>
      </c>
      <c r="N390" s="13" t="s">
        <v>8859</v>
      </c>
      <c r="O390" s="13" t="s">
        <v>4585</v>
      </c>
      <c r="P390" s="25"/>
      <c r="Q390" s="11" t="s">
        <v>545</v>
      </c>
      <c r="R390" s="11" t="s">
        <v>545</v>
      </c>
      <c r="S390" s="11" t="b">
        <f t="shared" si="170"/>
        <v>1</v>
      </c>
      <c r="T390" s="11" t="s">
        <v>1945</v>
      </c>
      <c r="U390" s="11" t="s">
        <v>547</v>
      </c>
      <c r="V390" s="11" t="s">
        <v>547</v>
      </c>
      <c r="W390" s="11" t="b">
        <f t="shared" si="171"/>
        <v>1</v>
      </c>
      <c r="X390" s="11" t="s">
        <v>9139</v>
      </c>
      <c r="Y390" s="11" t="s">
        <v>548</v>
      </c>
      <c r="Z390" s="11" t="b">
        <f t="shared" si="172"/>
        <v>0</v>
      </c>
      <c r="AA390" s="11" t="s">
        <v>549</v>
      </c>
      <c r="AB390" s="11" t="s">
        <v>5696</v>
      </c>
      <c r="AC390" s="11" t="s">
        <v>548</v>
      </c>
      <c r="AD390" s="11" t="b">
        <f t="shared" si="173"/>
        <v>0</v>
      </c>
      <c r="AE390" s="16" t="s">
        <v>2411</v>
      </c>
      <c r="AF390" s="11" t="s">
        <v>2411</v>
      </c>
      <c r="AG390" s="11" t="b">
        <f t="shared" si="174"/>
        <v>1</v>
      </c>
      <c r="AH390" s="16" t="s">
        <v>9177</v>
      </c>
      <c r="AI390" s="16" t="s">
        <v>9141</v>
      </c>
      <c r="AJ390" s="11" t="s">
        <v>9141</v>
      </c>
      <c r="AK390" s="11" t="b">
        <f t="shared" si="175"/>
        <v>1</v>
      </c>
      <c r="AL390" s="19" t="s">
        <v>63</v>
      </c>
      <c r="AM390" s="11" t="s">
        <v>63</v>
      </c>
      <c r="AN390" s="11" t="b">
        <f t="shared" si="176"/>
        <v>1</v>
      </c>
      <c r="AO390" s="19" t="s">
        <v>63</v>
      </c>
      <c r="AP390" s="19" t="s">
        <v>63</v>
      </c>
      <c r="AQ390" s="11" t="s">
        <v>63</v>
      </c>
      <c r="AR390" s="11" t="b">
        <f t="shared" si="177"/>
        <v>1</v>
      </c>
      <c r="AS390" s="16" t="s">
        <v>62</v>
      </c>
      <c r="AT390" s="16"/>
      <c r="AU390" s="16"/>
      <c r="AV390" s="16"/>
      <c r="AW390" s="16"/>
      <c r="AX390" s="12" t="s">
        <v>61</v>
      </c>
      <c r="AY390" s="16" t="s">
        <v>10771</v>
      </c>
      <c r="AZ390" s="12" t="s">
        <v>664</v>
      </c>
      <c r="BA390" s="12" t="b">
        <f t="shared" si="178"/>
        <v>0</v>
      </c>
      <c r="BB390" s="19" t="s">
        <v>63</v>
      </c>
      <c r="BC390" s="16" t="s">
        <v>10772</v>
      </c>
      <c r="BD390" s="12" t="s">
        <v>628</v>
      </c>
      <c r="BE390" s="12" t="b">
        <f t="shared" si="179"/>
        <v>0</v>
      </c>
      <c r="BF390" s="20" t="s">
        <v>6734</v>
      </c>
      <c r="BG390" s="13" t="s">
        <v>6735</v>
      </c>
      <c r="BH390" s="16" t="s">
        <v>203</v>
      </c>
      <c r="BI390" s="11" t="s">
        <v>203</v>
      </c>
      <c r="BJ390" s="11" t="b">
        <f t="shared" si="180"/>
        <v>1</v>
      </c>
      <c r="BK390" s="16" t="s">
        <v>6736</v>
      </c>
      <c r="BL390" s="11" t="s">
        <v>6737</v>
      </c>
      <c r="BM390" s="11" t="b">
        <f t="shared" si="181"/>
        <v>0</v>
      </c>
      <c r="BN390" s="16" t="s">
        <v>6738</v>
      </c>
      <c r="BO390" s="16" t="s">
        <v>10773</v>
      </c>
      <c r="BP390" s="11" t="s">
        <v>6739</v>
      </c>
      <c r="BQ390" s="11" t="b">
        <f t="shared" si="182"/>
        <v>0</v>
      </c>
      <c r="BR390" s="16" t="s">
        <v>203</v>
      </c>
      <c r="BS390" s="11" t="s">
        <v>203</v>
      </c>
      <c r="BT390" s="11" t="b">
        <f t="shared" si="183"/>
        <v>1</v>
      </c>
      <c r="BU390" s="16" t="s">
        <v>6736</v>
      </c>
      <c r="BV390" s="12" t="s">
        <v>6737</v>
      </c>
      <c r="BW390" s="12" t="b">
        <f t="shared" si="184"/>
        <v>0</v>
      </c>
      <c r="BX390" s="16" t="s">
        <v>6738</v>
      </c>
      <c r="BY390" s="16" t="s">
        <v>6741</v>
      </c>
      <c r="BZ390" s="12" t="s">
        <v>6742</v>
      </c>
      <c r="CA390" s="12" t="b">
        <f t="shared" si="185"/>
        <v>0</v>
      </c>
      <c r="CB390" s="16" t="s">
        <v>203</v>
      </c>
      <c r="CC390" s="11" t="s">
        <v>203</v>
      </c>
      <c r="CD390" s="11" t="b">
        <f t="shared" si="186"/>
        <v>1</v>
      </c>
      <c r="CE390" s="11" t="s">
        <v>6736</v>
      </c>
      <c r="CF390" s="12" t="s">
        <v>6737</v>
      </c>
      <c r="CG390" s="12" t="b">
        <f t="shared" si="187"/>
        <v>0</v>
      </c>
      <c r="CH390" s="11" t="s">
        <v>6738</v>
      </c>
      <c r="CI390" s="11" t="s">
        <v>6741</v>
      </c>
      <c r="CJ390" s="12" t="s">
        <v>6742</v>
      </c>
      <c r="CK390" s="12" t="b">
        <f t="shared" si="188"/>
        <v>0</v>
      </c>
      <c r="CL390" s="25"/>
      <c r="CM390" s="11" t="s">
        <v>135</v>
      </c>
      <c r="CN390" s="11" t="s">
        <v>8917</v>
      </c>
      <c r="CO390" s="11" t="b">
        <f t="shared" si="189"/>
        <v>0</v>
      </c>
      <c r="CP390" s="11" t="s">
        <v>554</v>
      </c>
      <c r="CQ390" s="12" t="s">
        <v>555</v>
      </c>
      <c r="CR390" s="12" t="b">
        <f t="shared" si="190"/>
        <v>0</v>
      </c>
      <c r="CS390" s="11" t="b">
        <v>0</v>
      </c>
      <c r="CT390" s="11" t="s">
        <v>114</v>
      </c>
      <c r="CU390" s="11" t="b">
        <f t="shared" si="191"/>
        <v>1</v>
      </c>
      <c r="CV390" s="12" t="s">
        <v>63</v>
      </c>
      <c r="CW390" s="12" t="s">
        <v>63</v>
      </c>
      <c r="CX390" s="12" t="b">
        <f t="shared" si="192"/>
        <v>1</v>
      </c>
      <c r="CY390" s="25"/>
      <c r="CZ390" s="11" t="s">
        <v>409</v>
      </c>
      <c r="DA390" s="11" t="s">
        <v>410</v>
      </c>
      <c r="DB390" s="11" t="b">
        <f t="shared" si="193"/>
        <v>0</v>
      </c>
      <c r="DC390" s="11" t="s">
        <v>72</v>
      </c>
      <c r="DD390" s="12" t="s">
        <v>213</v>
      </c>
      <c r="DE390" s="12" t="s">
        <v>213</v>
      </c>
      <c r="DF390" s="13" t="b">
        <f t="shared" si="194"/>
        <v>1</v>
      </c>
      <c r="DG390" s="12" t="s">
        <v>213</v>
      </c>
      <c r="DH390" s="12" t="s">
        <v>213</v>
      </c>
      <c r="DI390" s="12" t="b">
        <f t="shared" si="195"/>
        <v>1</v>
      </c>
      <c r="DJ390" s="12" t="s">
        <v>213</v>
      </c>
      <c r="DK390" s="12" t="s">
        <v>213</v>
      </c>
      <c r="DL390" s="12" t="s">
        <v>213</v>
      </c>
      <c r="DM390" s="12" t="s">
        <v>213</v>
      </c>
      <c r="DN390" s="12" t="s">
        <v>73</v>
      </c>
      <c r="DO390" s="12" t="s">
        <v>213</v>
      </c>
      <c r="DP390" s="12" t="s">
        <v>73</v>
      </c>
      <c r="DQ390" s="12" t="s">
        <v>213</v>
      </c>
      <c r="DR390" s="12" t="s">
        <v>213</v>
      </c>
      <c r="DS390" s="12" t="s">
        <v>73</v>
      </c>
      <c r="DT390" s="12" t="s">
        <v>73</v>
      </c>
      <c r="DU390" s="25"/>
      <c r="DV390" s="11" t="s">
        <v>6743</v>
      </c>
      <c r="DW390" s="11" t="s">
        <v>9147</v>
      </c>
      <c r="DX390" s="13" t="s">
        <v>10774</v>
      </c>
      <c r="DY390" s="12" t="s">
        <v>9037</v>
      </c>
      <c r="DZ390" s="12" t="s">
        <v>9038</v>
      </c>
      <c r="EA390" s="14" t="s">
        <v>63</v>
      </c>
      <c r="EB390" s="14">
        <v>44702</v>
      </c>
      <c r="EC390" s="14">
        <v>45612</v>
      </c>
      <c r="ED390" s="14">
        <v>45612</v>
      </c>
      <c r="EE390" s="136" t="b">
        <f>Table4[[#This Row],[Laatst gewijzigd op]]=Table4[[#This Row],[LastModifiedOn21]]</f>
        <v>1</v>
      </c>
      <c r="EF390" s="97"/>
    </row>
    <row r="391" spans="1:136" s="15" customFormat="1" ht="12.75" customHeight="1">
      <c r="A391" s="96">
        <v>389</v>
      </c>
      <c r="B391" s="44" t="s">
        <v>6745</v>
      </c>
      <c r="C391" s="44" t="s">
        <v>6745</v>
      </c>
      <c r="D391" s="44" t="b">
        <f t="shared" si="168"/>
        <v>1</v>
      </c>
      <c r="E391" s="44" t="s">
        <v>6746</v>
      </c>
      <c r="F391" s="44" t="s">
        <v>6747</v>
      </c>
      <c r="G391" s="44" t="s">
        <v>6747</v>
      </c>
      <c r="H391" s="44" t="b">
        <f t="shared" si="169"/>
        <v>1</v>
      </c>
      <c r="I391" s="11" t="s">
        <v>6748</v>
      </c>
      <c r="J391" s="12">
        <v>1627</v>
      </c>
      <c r="K391" s="12">
        <v>4171</v>
      </c>
      <c r="L391" s="13" t="s">
        <v>6749</v>
      </c>
      <c r="M391" s="13" t="s">
        <v>8858</v>
      </c>
      <c r="N391" s="13" t="s">
        <v>8859</v>
      </c>
      <c r="O391" s="13" t="s">
        <v>4585</v>
      </c>
      <c r="P391" s="25"/>
      <c r="Q391" s="11" t="s">
        <v>4003</v>
      </c>
      <c r="R391" s="11" t="s">
        <v>4003</v>
      </c>
      <c r="S391" s="11" t="b">
        <f t="shared" si="170"/>
        <v>1</v>
      </c>
      <c r="T391" s="16" t="s">
        <v>4004</v>
      </c>
      <c r="U391" s="11" t="s">
        <v>3987</v>
      </c>
      <c r="V391" s="11" t="s">
        <v>3987</v>
      </c>
      <c r="W391" s="11" t="b">
        <f t="shared" si="171"/>
        <v>1</v>
      </c>
      <c r="X391" s="16" t="s">
        <v>1966</v>
      </c>
      <c r="Y391" s="11" t="s">
        <v>1966</v>
      </c>
      <c r="Z391" s="11" t="b">
        <f t="shared" si="172"/>
        <v>1</v>
      </c>
      <c r="AA391" s="16" t="s">
        <v>1966</v>
      </c>
      <c r="AB391" s="16" t="s">
        <v>1254</v>
      </c>
      <c r="AC391" s="11" t="s">
        <v>1254</v>
      </c>
      <c r="AD391" s="11" t="b">
        <f t="shared" si="173"/>
        <v>1</v>
      </c>
      <c r="AE391" s="16" t="s">
        <v>4005</v>
      </c>
      <c r="AF391" s="11" t="s">
        <v>4005</v>
      </c>
      <c r="AG391" s="11" t="b">
        <f t="shared" si="174"/>
        <v>1</v>
      </c>
      <c r="AH391" s="16" t="s">
        <v>4006</v>
      </c>
      <c r="AI391" s="16" t="s">
        <v>4007</v>
      </c>
      <c r="AJ391" s="11" t="s">
        <v>4007</v>
      </c>
      <c r="AK391" s="11" t="b">
        <f t="shared" si="175"/>
        <v>1</v>
      </c>
      <c r="AL391" s="19" t="s">
        <v>63</v>
      </c>
      <c r="AM391" s="11" t="s">
        <v>63</v>
      </c>
      <c r="AN391" s="11" t="b">
        <f t="shared" si="176"/>
        <v>1</v>
      </c>
      <c r="AO391" s="19" t="s">
        <v>63</v>
      </c>
      <c r="AP391" s="19" t="s">
        <v>63</v>
      </c>
      <c r="AQ391" s="11" t="s">
        <v>63</v>
      </c>
      <c r="AR391" s="11" t="b">
        <f t="shared" si="177"/>
        <v>1</v>
      </c>
      <c r="AS391" s="16" t="s">
        <v>61</v>
      </c>
      <c r="AT391" s="16"/>
      <c r="AU391" s="16"/>
      <c r="AV391" s="16"/>
      <c r="AW391" s="19"/>
      <c r="AX391" s="12" t="s">
        <v>61</v>
      </c>
      <c r="AY391" s="19" t="s">
        <v>63</v>
      </c>
      <c r="AZ391" s="12" t="s">
        <v>63</v>
      </c>
      <c r="BA391" s="12" t="b">
        <f t="shared" si="178"/>
        <v>1</v>
      </c>
      <c r="BB391" s="19" t="s">
        <v>63</v>
      </c>
      <c r="BC391" s="19" t="s">
        <v>63</v>
      </c>
      <c r="BD391" s="12" t="s">
        <v>63</v>
      </c>
      <c r="BE391" s="12" t="b">
        <f t="shared" si="179"/>
        <v>1</v>
      </c>
      <c r="BF391" s="20" t="s">
        <v>6750</v>
      </c>
      <c r="BG391" s="13" t="s">
        <v>63</v>
      </c>
      <c r="BH391" s="16" t="s">
        <v>203</v>
      </c>
      <c r="BI391" s="11" t="s">
        <v>203</v>
      </c>
      <c r="BJ391" s="11" t="b">
        <f t="shared" si="180"/>
        <v>1</v>
      </c>
      <c r="BK391" s="16" t="s">
        <v>6751</v>
      </c>
      <c r="BL391" s="11" t="s">
        <v>6752</v>
      </c>
      <c r="BM391" s="11" t="b">
        <f t="shared" si="181"/>
        <v>0</v>
      </c>
      <c r="BN391" s="16" t="s">
        <v>6753</v>
      </c>
      <c r="BO391" s="16" t="s">
        <v>10775</v>
      </c>
      <c r="BP391" s="11" t="s">
        <v>6754</v>
      </c>
      <c r="BQ391" s="11" t="b">
        <f t="shared" si="182"/>
        <v>0</v>
      </c>
      <c r="BR391" s="16" t="s">
        <v>203</v>
      </c>
      <c r="BS391" s="11" t="s">
        <v>203</v>
      </c>
      <c r="BT391" s="11" t="b">
        <f t="shared" si="183"/>
        <v>1</v>
      </c>
      <c r="BU391" s="16" t="s">
        <v>6751</v>
      </c>
      <c r="BV391" s="12" t="s">
        <v>6752</v>
      </c>
      <c r="BW391" s="12" t="b">
        <f t="shared" si="184"/>
        <v>0</v>
      </c>
      <c r="BX391" s="16" t="s">
        <v>6753</v>
      </c>
      <c r="BY391" s="16" t="s">
        <v>6756</v>
      </c>
      <c r="BZ391" s="12" t="s">
        <v>6757</v>
      </c>
      <c r="CA391" s="12" t="b">
        <f t="shared" si="185"/>
        <v>0</v>
      </c>
      <c r="CB391" s="16" t="s">
        <v>203</v>
      </c>
      <c r="CC391" s="11" t="s">
        <v>203</v>
      </c>
      <c r="CD391" s="11" t="b">
        <f t="shared" si="186"/>
        <v>1</v>
      </c>
      <c r="CE391" s="11" t="s">
        <v>6751</v>
      </c>
      <c r="CF391" s="12" t="s">
        <v>6752</v>
      </c>
      <c r="CG391" s="12" t="b">
        <f t="shared" si="187"/>
        <v>0</v>
      </c>
      <c r="CH391" s="11" t="s">
        <v>6753</v>
      </c>
      <c r="CI391" s="11" t="s">
        <v>6756</v>
      </c>
      <c r="CJ391" s="12" t="s">
        <v>6757</v>
      </c>
      <c r="CK391" s="12" t="b">
        <f t="shared" si="188"/>
        <v>0</v>
      </c>
      <c r="CL391" s="25"/>
      <c r="CM391" s="11" t="s">
        <v>802</v>
      </c>
      <c r="CN391" s="11" t="s">
        <v>803</v>
      </c>
      <c r="CO391" s="11" t="b">
        <f t="shared" si="189"/>
        <v>0</v>
      </c>
      <c r="CP391" s="12" t="s">
        <v>63</v>
      </c>
      <c r="CQ391" s="12" t="s">
        <v>63</v>
      </c>
      <c r="CR391" s="12" t="b">
        <f t="shared" si="190"/>
        <v>1</v>
      </c>
      <c r="CS391" s="11" t="b">
        <v>0</v>
      </c>
      <c r="CT391" s="11" t="s">
        <v>69</v>
      </c>
      <c r="CU391" s="11" t="b">
        <f t="shared" si="191"/>
        <v>1</v>
      </c>
      <c r="CV391" s="12" t="s">
        <v>804</v>
      </c>
      <c r="CW391" s="12" t="s">
        <v>63</v>
      </c>
      <c r="CX391" s="12" t="b">
        <f t="shared" si="192"/>
        <v>0</v>
      </c>
      <c r="CY391" s="25"/>
      <c r="CZ391" s="11" t="s">
        <v>409</v>
      </c>
      <c r="DA391" s="11" t="s">
        <v>410</v>
      </c>
      <c r="DB391" s="11" t="b">
        <f t="shared" si="193"/>
        <v>0</v>
      </c>
      <c r="DC391" s="11" t="s">
        <v>72</v>
      </c>
      <c r="DD391" s="12" t="s">
        <v>213</v>
      </c>
      <c r="DE391" s="12" t="s">
        <v>213</v>
      </c>
      <c r="DF391" s="13" t="b">
        <f t="shared" si="194"/>
        <v>1</v>
      </c>
      <c r="DG391" s="12" t="s">
        <v>213</v>
      </c>
      <c r="DH391" s="12" t="s">
        <v>213</v>
      </c>
      <c r="DI391" s="12" t="b">
        <f t="shared" si="195"/>
        <v>1</v>
      </c>
      <c r="DJ391" s="12" t="s">
        <v>213</v>
      </c>
      <c r="DK391" s="12" t="s">
        <v>213</v>
      </c>
      <c r="DL391" s="12" t="s">
        <v>213</v>
      </c>
      <c r="DM391" s="12" t="s">
        <v>213</v>
      </c>
      <c r="DN391" s="12" t="s">
        <v>73</v>
      </c>
      <c r="DO391" s="12" t="s">
        <v>213</v>
      </c>
      <c r="DP391" s="12" t="s">
        <v>73</v>
      </c>
      <c r="DQ391" s="12" t="s">
        <v>213</v>
      </c>
      <c r="DR391" s="12" t="s">
        <v>213</v>
      </c>
      <c r="DS391" s="12" t="s">
        <v>73</v>
      </c>
      <c r="DT391" s="12" t="s">
        <v>73</v>
      </c>
      <c r="DU391" s="25"/>
      <c r="DV391" s="11" t="s">
        <v>6758</v>
      </c>
      <c r="DW391" s="11" t="s">
        <v>10050</v>
      </c>
      <c r="DX391" s="13" t="s">
        <v>10776</v>
      </c>
      <c r="DY391" s="12" t="s">
        <v>9037</v>
      </c>
      <c r="DZ391" s="12" t="s">
        <v>9038</v>
      </c>
      <c r="EA391" s="14" t="s">
        <v>63</v>
      </c>
      <c r="EB391" s="14">
        <v>44702</v>
      </c>
      <c r="EC391" s="14">
        <v>45346</v>
      </c>
      <c r="ED391" s="14">
        <v>45346</v>
      </c>
      <c r="EE391" s="136" t="b">
        <f>Table4[[#This Row],[Laatst gewijzigd op]]=Table4[[#This Row],[LastModifiedOn21]]</f>
        <v>1</v>
      </c>
      <c r="EF391" s="97"/>
    </row>
    <row r="392" spans="1:136" s="15" customFormat="1" ht="12.75" customHeight="1">
      <c r="A392" s="96">
        <v>390</v>
      </c>
      <c r="B392" s="44" t="s">
        <v>6760</v>
      </c>
      <c r="C392" s="44" t="s">
        <v>6760</v>
      </c>
      <c r="D392" s="44" t="b">
        <f t="shared" si="168"/>
        <v>1</v>
      </c>
      <c r="E392" s="44" t="s">
        <v>6761</v>
      </c>
      <c r="F392" s="44" t="s">
        <v>6762</v>
      </c>
      <c r="G392" s="44" t="s">
        <v>6762</v>
      </c>
      <c r="H392" s="44" t="b">
        <f t="shared" si="169"/>
        <v>1</v>
      </c>
      <c r="I392" s="11" t="s">
        <v>6763</v>
      </c>
      <c r="J392" s="12">
        <v>3325</v>
      </c>
      <c r="K392" s="12">
        <v>2954</v>
      </c>
      <c r="L392" s="13" t="s">
        <v>6764</v>
      </c>
      <c r="M392" s="13" t="s">
        <v>8884</v>
      </c>
      <c r="N392" s="13" t="s">
        <v>8885</v>
      </c>
      <c r="O392" s="13" t="s">
        <v>457</v>
      </c>
      <c r="P392" s="25"/>
      <c r="Q392" s="16" t="s">
        <v>6765</v>
      </c>
      <c r="R392" s="11" t="s">
        <v>6765</v>
      </c>
      <c r="S392" s="11" t="b">
        <f t="shared" si="170"/>
        <v>1</v>
      </c>
      <c r="T392" s="16" t="s">
        <v>6766</v>
      </c>
      <c r="U392" s="16" t="s">
        <v>6767</v>
      </c>
      <c r="V392" s="11" t="s">
        <v>6767</v>
      </c>
      <c r="W392" s="11" t="b">
        <f t="shared" si="171"/>
        <v>1</v>
      </c>
      <c r="X392" s="24" t="s">
        <v>6768</v>
      </c>
      <c r="Y392" s="11" t="s">
        <v>6768</v>
      </c>
      <c r="Z392" s="11" t="b">
        <f t="shared" si="172"/>
        <v>1</v>
      </c>
      <c r="AA392" s="24" t="s">
        <v>6769</v>
      </c>
      <c r="AB392" s="24" t="s">
        <v>6770</v>
      </c>
      <c r="AC392" s="11" t="s">
        <v>6770</v>
      </c>
      <c r="AD392" s="11" t="b">
        <f t="shared" si="173"/>
        <v>1</v>
      </c>
      <c r="AE392" s="24" t="s">
        <v>10777</v>
      </c>
      <c r="AF392" s="11" t="s">
        <v>6771</v>
      </c>
      <c r="AG392" s="11" t="b">
        <f t="shared" si="174"/>
        <v>0</v>
      </c>
      <c r="AH392" s="24" t="s">
        <v>6772</v>
      </c>
      <c r="AI392" s="24" t="s">
        <v>10778</v>
      </c>
      <c r="AJ392" s="11" t="s">
        <v>6773</v>
      </c>
      <c r="AK392" s="11" t="b">
        <f t="shared" si="175"/>
        <v>0</v>
      </c>
      <c r="AL392" s="16" t="s">
        <v>10779</v>
      </c>
      <c r="AM392" s="11" t="s">
        <v>10780</v>
      </c>
      <c r="AN392" s="11" t="b">
        <f t="shared" si="176"/>
        <v>0</v>
      </c>
      <c r="AO392" s="16" t="s">
        <v>10781</v>
      </c>
      <c r="AP392" s="16" t="s">
        <v>10782</v>
      </c>
      <c r="AQ392" s="11" t="s">
        <v>10783</v>
      </c>
      <c r="AR392" s="11" t="b">
        <f t="shared" si="177"/>
        <v>0</v>
      </c>
      <c r="AS392" s="11" t="s">
        <v>62</v>
      </c>
      <c r="AT392" s="11"/>
      <c r="AU392" s="11"/>
      <c r="AV392" s="11"/>
      <c r="AW392" s="24"/>
      <c r="AX392" s="12" t="s">
        <v>62</v>
      </c>
      <c r="AY392" s="16" t="s">
        <v>10784</v>
      </c>
      <c r="AZ392" s="12" t="s">
        <v>63</v>
      </c>
      <c r="BA392" s="12" t="b">
        <f t="shared" si="178"/>
        <v>0</v>
      </c>
      <c r="BB392" s="19" t="s">
        <v>10785</v>
      </c>
      <c r="BC392" s="24" t="s">
        <v>10786</v>
      </c>
      <c r="BD392" s="12" t="s">
        <v>63</v>
      </c>
      <c r="BE392" s="12" t="b">
        <f t="shared" si="179"/>
        <v>0</v>
      </c>
      <c r="BF392" s="20" t="s">
        <v>10787</v>
      </c>
      <c r="BG392" s="13" t="s">
        <v>6776</v>
      </c>
      <c r="BH392" s="16" t="s">
        <v>203</v>
      </c>
      <c r="BI392" s="11" t="s">
        <v>203</v>
      </c>
      <c r="BJ392" s="11" t="b">
        <f t="shared" si="180"/>
        <v>1</v>
      </c>
      <c r="BK392" s="16" t="s">
        <v>6777</v>
      </c>
      <c r="BL392" s="11" t="s">
        <v>6777</v>
      </c>
      <c r="BM392" s="11" t="b">
        <f t="shared" si="181"/>
        <v>1</v>
      </c>
      <c r="BN392" s="16" t="s">
        <v>6778</v>
      </c>
      <c r="BO392" s="16" t="s">
        <v>6779</v>
      </c>
      <c r="BP392" s="11" t="s">
        <v>6779</v>
      </c>
      <c r="BQ392" s="11" t="b">
        <f t="shared" si="182"/>
        <v>1</v>
      </c>
      <c r="BR392" s="16" t="s">
        <v>254</v>
      </c>
      <c r="BS392" s="11" t="s">
        <v>254</v>
      </c>
      <c r="BT392" s="11" t="b">
        <f t="shared" si="183"/>
        <v>1</v>
      </c>
      <c r="BU392" s="19" t="s">
        <v>63</v>
      </c>
      <c r="BV392" s="12" t="s">
        <v>63</v>
      </c>
      <c r="BW392" s="12" t="b">
        <f t="shared" si="184"/>
        <v>1</v>
      </c>
      <c r="BX392" s="19" t="s">
        <v>63</v>
      </c>
      <c r="BY392" s="19" t="s">
        <v>63</v>
      </c>
      <c r="BZ392" s="12" t="s">
        <v>63</v>
      </c>
      <c r="CA392" s="12" t="b">
        <f t="shared" si="185"/>
        <v>1</v>
      </c>
      <c r="CB392" s="16" t="s">
        <v>254</v>
      </c>
      <c r="CC392" s="11" t="s">
        <v>254</v>
      </c>
      <c r="CD392" s="11" t="b">
        <f t="shared" si="186"/>
        <v>1</v>
      </c>
      <c r="CE392" s="12" t="s">
        <v>63</v>
      </c>
      <c r="CF392" s="12" t="s">
        <v>63</v>
      </c>
      <c r="CG392" s="12" t="b">
        <f t="shared" si="187"/>
        <v>1</v>
      </c>
      <c r="CH392" s="12" t="s">
        <v>63</v>
      </c>
      <c r="CI392" s="12" t="s">
        <v>63</v>
      </c>
      <c r="CJ392" s="12" t="s">
        <v>63</v>
      </c>
      <c r="CK392" s="12" t="b">
        <f t="shared" si="188"/>
        <v>1</v>
      </c>
      <c r="CL392" s="25"/>
      <c r="CM392" s="11" t="s">
        <v>135</v>
      </c>
      <c r="CN392" s="11" t="s">
        <v>8917</v>
      </c>
      <c r="CO392" s="11" t="b">
        <f t="shared" si="189"/>
        <v>0</v>
      </c>
      <c r="CP392" s="11" t="s">
        <v>6780</v>
      </c>
      <c r="CQ392" s="12" t="s">
        <v>6780</v>
      </c>
      <c r="CR392" s="12" t="b">
        <f t="shared" si="190"/>
        <v>1</v>
      </c>
      <c r="CS392" s="11" t="b">
        <v>1</v>
      </c>
      <c r="CT392" s="11" t="s">
        <v>280</v>
      </c>
      <c r="CU392" s="11" t="b">
        <f t="shared" si="191"/>
        <v>1</v>
      </c>
      <c r="CV392" s="12" t="s">
        <v>63</v>
      </c>
      <c r="CW392" s="12" t="s">
        <v>63</v>
      </c>
      <c r="CX392" s="12" t="b">
        <f t="shared" si="192"/>
        <v>1</v>
      </c>
      <c r="CY392" s="25"/>
      <c r="CZ392" s="11" t="s">
        <v>211</v>
      </c>
      <c r="DA392" s="11" t="s">
        <v>211</v>
      </c>
      <c r="DB392" s="11" t="b">
        <f t="shared" si="193"/>
        <v>1</v>
      </c>
      <c r="DC392" s="11" t="s">
        <v>212</v>
      </c>
      <c r="DD392" s="12" t="s">
        <v>213</v>
      </c>
      <c r="DE392" s="12" t="s">
        <v>213</v>
      </c>
      <c r="DF392" s="13" t="b">
        <f t="shared" si="194"/>
        <v>1</v>
      </c>
      <c r="DG392" s="12" t="s">
        <v>213</v>
      </c>
      <c r="DH392" s="12" t="s">
        <v>213</v>
      </c>
      <c r="DI392" s="12" t="b">
        <f t="shared" si="195"/>
        <v>1</v>
      </c>
      <c r="DJ392" s="12" t="s">
        <v>213</v>
      </c>
      <c r="DK392" s="12" t="s">
        <v>213</v>
      </c>
      <c r="DL392" s="12" t="s">
        <v>213</v>
      </c>
      <c r="DM392" s="12" t="s">
        <v>213</v>
      </c>
      <c r="DN392" s="12" t="s">
        <v>213</v>
      </c>
      <c r="DO392" s="12" t="s">
        <v>213</v>
      </c>
      <c r="DP392" s="12" t="s">
        <v>213</v>
      </c>
      <c r="DQ392" s="12" t="s">
        <v>213</v>
      </c>
      <c r="DR392" s="12" t="s">
        <v>73</v>
      </c>
      <c r="DS392" s="12" t="s">
        <v>73</v>
      </c>
      <c r="DT392" s="12" t="s">
        <v>73</v>
      </c>
      <c r="DU392" s="25"/>
      <c r="DV392" s="11" t="s">
        <v>6781</v>
      </c>
      <c r="DW392" s="11" t="s">
        <v>10788</v>
      </c>
      <c r="DX392" s="13" t="s">
        <v>10788</v>
      </c>
      <c r="DY392" s="12" t="s">
        <v>9037</v>
      </c>
      <c r="DZ392" s="12" t="s">
        <v>9038</v>
      </c>
      <c r="EA392" s="14" t="s">
        <v>63</v>
      </c>
      <c r="EB392" s="14">
        <v>45612</v>
      </c>
      <c r="EC392" s="14">
        <v>45612</v>
      </c>
      <c r="ED392" s="14">
        <v>45612</v>
      </c>
      <c r="EE392" s="136" t="b">
        <f>Table4[[#This Row],[Laatst gewijzigd op]]=Table4[[#This Row],[LastModifiedOn21]]</f>
        <v>1</v>
      </c>
      <c r="EF392" s="97"/>
    </row>
    <row r="393" spans="1:136" s="15" customFormat="1" ht="12.75" customHeight="1">
      <c r="A393" s="96">
        <v>391</v>
      </c>
      <c r="B393" s="44" t="s">
        <v>6783</v>
      </c>
      <c r="C393" s="44" t="s">
        <v>6783</v>
      </c>
      <c r="D393" s="44" t="b">
        <f t="shared" si="168"/>
        <v>1</v>
      </c>
      <c r="E393" s="44" t="s">
        <v>6784</v>
      </c>
      <c r="F393" s="44" t="s">
        <v>6785</v>
      </c>
      <c r="G393" s="44" t="s">
        <v>6785</v>
      </c>
      <c r="H393" s="44" t="b">
        <f t="shared" si="169"/>
        <v>1</v>
      </c>
      <c r="I393" s="11" t="s">
        <v>6786</v>
      </c>
      <c r="J393" s="12">
        <v>2699</v>
      </c>
      <c r="K393" s="12">
        <v>4210</v>
      </c>
      <c r="L393" s="13" t="s">
        <v>6787</v>
      </c>
      <c r="M393" s="13" t="s">
        <v>8882</v>
      </c>
      <c r="N393" s="13" t="s">
        <v>8883</v>
      </c>
      <c r="O393" s="13" t="s">
        <v>6036</v>
      </c>
      <c r="P393" s="25"/>
      <c r="Q393" s="16" t="s">
        <v>6788</v>
      </c>
      <c r="R393" s="11" t="s">
        <v>6788</v>
      </c>
      <c r="S393" s="11" t="b">
        <f t="shared" si="170"/>
        <v>1</v>
      </c>
      <c r="T393" s="16" t="s">
        <v>6789</v>
      </c>
      <c r="U393" s="16" t="s">
        <v>6790</v>
      </c>
      <c r="V393" s="11" t="s">
        <v>6790</v>
      </c>
      <c r="W393" s="11" t="b">
        <f t="shared" si="171"/>
        <v>1</v>
      </c>
      <c r="X393" s="16" t="s">
        <v>6791</v>
      </c>
      <c r="Y393" s="11" t="s">
        <v>6791</v>
      </c>
      <c r="Z393" s="11" t="b">
        <f t="shared" si="172"/>
        <v>1</v>
      </c>
      <c r="AA393" s="16" t="s">
        <v>6792</v>
      </c>
      <c r="AB393" s="16" t="s">
        <v>6793</v>
      </c>
      <c r="AC393" s="11" t="s">
        <v>6793</v>
      </c>
      <c r="AD393" s="11" t="b">
        <f t="shared" si="173"/>
        <v>1</v>
      </c>
      <c r="AE393" s="16" t="s">
        <v>6794</v>
      </c>
      <c r="AF393" s="11" t="s">
        <v>6794</v>
      </c>
      <c r="AG393" s="11" t="b">
        <f t="shared" si="174"/>
        <v>1</v>
      </c>
      <c r="AH393" s="16" t="s">
        <v>6795</v>
      </c>
      <c r="AI393" s="16" t="s">
        <v>6796</v>
      </c>
      <c r="AJ393" s="11" t="s">
        <v>6797</v>
      </c>
      <c r="AK393" s="11" t="b">
        <f t="shared" si="175"/>
        <v>0</v>
      </c>
      <c r="AL393" s="16" t="s">
        <v>10789</v>
      </c>
      <c r="AM393" s="11" t="s">
        <v>10790</v>
      </c>
      <c r="AN393" s="11" t="b">
        <f t="shared" si="176"/>
        <v>0</v>
      </c>
      <c r="AO393" s="16" t="s">
        <v>10791</v>
      </c>
      <c r="AP393" s="16" t="s">
        <v>10792</v>
      </c>
      <c r="AQ393" s="11" t="s">
        <v>10793</v>
      </c>
      <c r="AR393" s="11" t="b">
        <f t="shared" si="177"/>
        <v>0</v>
      </c>
      <c r="AS393" s="11" t="s">
        <v>62</v>
      </c>
      <c r="AT393" s="11"/>
      <c r="AU393" s="11"/>
      <c r="AV393" s="11"/>
      <c r="AW393" s="16"/>
      <c r="AX393" s="12" t="s">
        <v>62</v>
      </c>
      <c r="AY393" s="16" t="s">
        <v>10794</v>
      </c>
      <c r="AZ393" s="12" t="s">
        <v>63</v>
      </c>
      <c r="BA393" s="12" t="b">
        <f t="shared" si="178"/>
        <v>0</v>
      </c>
      <c r="BB393" s="19" t="s">
        <v>63</v>
      </c>
      <c r="BC393" s="16" t="s">
        <v>10795</v>
      </c>
      <c r="BD393" s="12" t="s">
        <v>4298</v>
      </c>
      <c r="BE393" s="12" t="b">
        <f t="shared" si="179"/>
        <v>0</v>
      </c>
      <c r="BF393" s="20" t="s">
        <v>6799</v>
      </c>
      <c r="BG393" s="13" t="s">
        <v>6800</v>
      </c>
      <c r="BH393" s="16" t="s">
        <v>203</v>
      </c>
      <c r="BI393" s="11" t="s">
        <v>203</v>
      </c>
      <c r="BJ393" s="11" t="b">
        <f t="shared" si="180"/>
        <v>1</v>
      </c>
      <c r="BK393" s="16" t="s">
        <v>6801</v>
      </c>
      <c r="BL393" s="11" t="s">
        <v>6801</v>
      </c>
      <c r="BM393" s="11" t="b">
        <f t="shared" si="181"/>
        <v>1</v>
      </c>
      <c r="BN393" s="16" t="s">
        <v>6802</v>
      </c>
      <c r="BO393" s="16" t="s">
        <v>10796</v>
      </c>
      <c r="BP393" s="11" t="s">
        <v>6803</v>
      </c>
      <c r="BQ393" s="11" t="b">
        <f t="shared" si="182"/>
        <v>0</v>
      </c>
      <c r="BR393" s="16" t="s">
        <v>254</v>
      </c>
      <c r="BS393" s="11" t="s">
        <v>254</v>
      </c>
      <c r="BT393" s="11" t="b">
        <f t="shared" si="183"/>
        <v>1</v>
      </c>
      <c r="BU393" s="19" t="s">
        <v>63</v>
      </c>
      <c r="BV393" s="12" t="s">
        <v>63</v>
      </c>
      <c r="BW393" s="12" t="b">
        <f t="shared" si="184"/>
        <v>1</v>
      </c>
      <c r="BX393" s="19" t="s">
        <v>63</v>
      </c>
      <c r="BY393" s="19" t="s">
        <v>63</v>
      </c>
      <c r="BZ393" s="12" t="s">
        <v>63</v>
      </c>
      <c r="CA393" s="12" t="b">
        <f t="shared" si="185"/>
        <v>1</v>
      </c>
      <c r="CB393" s="16" t="s">
        <v>254</v>
      </c>
      <c r="CC393" s="11" t="s">
        <v>254</v>
      </c>
      <c r="CD393" s="11" t="b">
        <f t="shared" si="186"/>
        <v>1</v>
      </c>
      <c r="CE393" s="12" t="s">
        <v>63</v>
      </c>
      <c r="CF393" s="12" t="s">
        <v>63</v>
      </c>
      <c r="CG393" s="12" t="b">
        <f t="shared" si="187"/>
        <v>1</v>
      </c>
      <c r="CH393" s="12" t="s">
        <v>63</v>
      </c>
      <c r="CI393" s="12" t="s">
        <v>63</v>
      </c>
      <c r="CJ393" s="12" t="s">
        <v>63</v>
      </c>
      <c r="CK393" s="12" t="b">
        <f t="shared" si="188"/>
        <v>1</v>
      </c>
      <c r="CL393" s="25"/>
      <c r="CM393" s="11" t="s">
        <v>67</v>
      </c>
      <c r="CN393" s="11" t="s">
        <v>6804</v>
      </c>
      <c r="CO393" s="11" t="b">
        <f t="shared" si="189"/>
        <v>0</v>
      </c>
      <c r="CP393" s="12" t="s">
        <v>63</v>
      </c>
      <c r="CQ393" s="12" t="s">
        <v>63</v>
      </c>
      <c r="CR393" s="12" t="b">
        <f t="shared" si="190"/>
        <v>1</v>
      </c>
      <c r="CS393" s="11" t="b">
        <v>0</v>
      </c>
      <c r="CT393" s="11" t="s">
        <v>280</v>
      </c>
      <c r="CU393" s="11" t="b">
        <f t="shared" si="191"/>
        <v>0</v>
      </c>
      <c r="CV393" s="12">
        <v>80</v>
      </c>
      <c r="CW393" s="12" t="s">
        <v>63</v>
      </c>
      <c r="CX393" s="12" t="b">
        <f t="shared" si="192"/>
        <v>0</v>
      </c>
      <c r="CY393" s="25"/>
      <c r="CZ393" s="11" t="s">
        <v>211</v>
      </c>
      <c r="DA393" s="11" t="s">
        <v>211</v>
      </c>
      <c r="DB393" s="11" t="b">
        <f t="shared" si="193"/>
        <v>1</v>
      </c>
      <c r="DC393" s="11" t="s">
        <v>212</v>
      </c>
      <c r="DD393" s="12" t="s">
        <v>213</v>
      </c>
      <c r="DE393" s="12" t="s">
        <v>213</v>
      </c>
      <c r="DF393" s="13" t="b">
        <f t="shared" si="194"/>
        <v>1</v>
      </c>
      <c r="DG393" s="12" t="s">
        <v>213</v>
      </c>
      <c r="DH393" s="12" t="s">
        <v>213</v>
      </c>
      <c r="DI393" s="12" t="b">
        <f t="shared" si="195"/>
        <v>1</v>
      </c>
      <c r="DJ393" s="12" t="s">
        <v>213</v>
      </c>
      <c r="DK393" s="12" t="s">
        <v>213</v>
      </c>
      <c r="DL393" s="12" t="s">
        <v>213</v>
      </c>
      <c r="DM393" s="12" t="s">
        <v>213</v>
      </c>
      <c r="DN393" s="12" t="s">
        <v>213</v>
      </c>
      <c r="DO393" s="12" t="s">
        <v>213</v>
      </c>
      <c r="DP393" s="12" t="s">
        <v>213</v>
      </c>
      <c r="DQ393" s="12" t="s">
        <v>213</v>
      </c>
      <c r="DR393" s="12" t="s">
        <v>213</v>
      </c>
      <c r="DS393" s="12" t="s">
        <v>213</v>
      </c>
      <c r="DT393" s="12" t="s">
        <v>73</v>
      </c>
      <c r="DU393" s="25"/>
      <c r="DV393" s="11" t="s">
        <v>6805</v>
      </c>
      <c r="DW393" s="11" t="s">
        <v>6786</v>
      </c>
      <c r="DX393" s="13" t="s">
        <v>10797</v>
      </c>
      <c r="DY393" s="19" t="s">
        <v>9037</v>
      </c>
      <c r="DZ393" s="12" t="s">
        <v>9038</v>
      </c>
      <c r="EA393" s="21" t="s">
        <v>63</v>
      </c>
      <c r="EB393" s="14">
        <v>45612</v>
      </c>
      <c r="EC393" s="14">
        <v>45346</v>
      </c>
      <c r="ED393" s="14">
        <v>45346</v>
      </c>
      <c r="EE393" s="136" t="b">
        <f>Table4[[#This Row],[Laatst gewijzigd op]]=Table4[[#This Row],[LastModifiedOn21]]</f>
        <v>1</v>
      </c>
      <c r="EF393" s="97"/>
    </row>
    <row r="394" spans="1:136" s="15" customFormat="1" ht="12.75" customHeight="1">
      <c r="A394" s="96">
        <v>392</v>
      </c>
      <c r="B394" s="44" t="s">
        <v>6807</v>
      </c>
      <c r="C394" s="44" t="s">
        <v>6807</v>
      </c>
      <c r="D394" s="44" t="b">
        <f t="shared" si="168"/>
        <v>1</v>
      </c>
      <c r="E394" s="44" t="s">
        <v>6808</v>
      </c>
      <c r="F394" s="44" t="s">
        <v>6809</v>
      </c>
      <c r="G394" s="44" t="s">
        <v>6810</v>
      </c>
      <c r="H394" s="44" t="b">
        <f t="shared" si="169"/>
        <v>0</v>
      </c>
      <c r="I394" s="11" t="s">
        <v>6811</v>
      </c>
      <c r="J394" s="12">
        <v>3070</v>
      </c>
      <c r="K394" s="12">
        <v>2603</v>
      </c>
      <c r="L394" s="13" t="s">
        <v>6812</v>
      </c>
      <c r="M394" s="13" t="s">
        <v>8868</v>
      </c>
      <c r="N394" s="13" t="s">
        <v>8869</v>
      </c>
      <c r="O394" s="13" t="s">
        <v>3642</v>
      </c>
      <c r="P394" s="25"/>
      <c r="Q394" s="11" t="s">
        <v>10798</v>
      </c>
      <c r="R394" s="11" t="s">
        <v>10798</v>
      </c>
      <c r="S394" s="11" t="b">
        <f t="shared" si="170"/>
        <v>1</v>
      </c>
      <c r="T394" s="11" t="s">
        <v>10799</v>
      </c>
      <c r="U394" s="11" t="s">
        <v>10800</v>
      </c>
      <c r="V394" s="11" t="s">
        <v>10800</v>
      </c>
      <c r="W394" s="11" t="b">
        <f t="shared" si="171"/>
        <v>1</v>
      </c>
      <c r="X394" s="41" t="s">
        <v>6814</v>
      </c>
      <c r="Y394" s="11" t="s">
        <v>6815</v>
      </c>
      <c r="Z394" s="11" t="b">
        <f t="shared" si="172"/>
        <v>0</v>
      </c>
      <c r="AA394" s="41" t="s">
        <v>6814</v>
      </c>
      <c r="AB394" s="41" t="s">
        <v>6814</v>
      </c>
      <c r="AC394" s="11" t="s">
        <v>6814</v>
      </c>
      <c r="AD394" s="11" t="b">
        <f t="shared" si="173"/>
        <v>1</v>
      </c>
      <c r="AE394" s="23" t="s">
        <v>10801</v>
      </c>
      <c r="AF394" s="11" t="s">
        <v>10801</v>
      </c>
      <c r="AG394" s="11" t="b">
        <f t="shared" si="174"/>
        <v>1</v>
      </c>
      <c r="AH394" s="23" t="s">
        <v>10802</v>
      </c>
      <c r="AI394" s="23" t="s">
        <v>10803</v>
      </c>
      <c r="AJ394" s="11" t="s">
        <v>10803</v>
      </c>
      <c r="AK394" s="11" t="b">
        <f t="shared" si="175"/>
        <v>1</v>
      </c>
      <c r="AL394" s="11" t="s">
        <v>10804</v>
      </c>
      <c r="AM394" s="11" t="s">
        <v>10805</v>
      </c>
      <c r="AN394" s="11" t="b">
        <f t="shared" si="176"/>
        <v>0</v>
      </c>
      <c r="AO394" s="11" t="s">
        <v>10806</v>
      </c>
      <c r="AP394" s="11" t="s">
        <v>10807</v>
      </c>
      <c r="AQ394" s="11" t="s">
        <v>10808</v>
      </c>
      <c r="AR394" s="11" t="b">
        <f t="shared" si="177"/>
        <v>0</v>
      </c>
      <c r="AS394" s="11" t="s">
        <v>61</v>
      </c>
      <c r="AT394" s="11"/>
      <c r="AU394" s="11"/>
      <c r="AV394" s="11"/>
      <c r="AW394" s="11"/>
      <c r="AX394" s="12" t="s">
        <v>62</v>
      </c>
      <c r="AY394" s="11" t="s">
        <v>10809</v>
      </c>
      <c r="AZ394" s="12" t="s">
        <v>158</v>
      </c>
      <c r="BA394" s="12" t="b">
        <f t="shared" si="178"/>
        <v>0</v>
      </c>
      <c r="BB394" s="12" t="s">
        <v>63</v>
      </c>
      <c r="BC394" s="11" t="s">
        <v>10810</v>
      </c>
      <c r="BD394" s="12" t="s">
        <v>63</v>
      </c>
      <c r="BE394" s="12" t="b">
        <f t="shared" si="179"/>
        <v>0</v>
      </c>
      <c r="BF394" s="41" t="s">
        <v>6818</v>
      </c>
      <c r="BG394" s="13" t="s">
        <v>10811</v>
      </c>
      <c r="BH394" s="11" t="s">
        <v>203</v>
      </c>
      <c r="BI394" s="11" t="s">
        <v>203</v>
      </c>
      <c r="BJ394" s="11" t="b">
        <f t="shared" si="180"/>
        <v>1</v>
      </c>
      <c r="BK394" s="11" t="s">
        <v>6819</v>
      </c>
      <c r="BL394" s="11" t="s">
        <v>6820</v>
      </c>
      <c r="BM394" s="11" t="b">
        <f t="shared" si="181"/>
        <v>0</v>
      </c>
      <c r="BN394" s="11" t="s">
        <v>6821</v>
      </c>
      <c r="BO394" s="11" t="s">
        <v>6822</v>
      </c>
      <c r="BP394" s="11" t="s">
        <v>6822</v>
      </c>
      <c r="BQ394" s="11" t="b">
        <f t="shared" si="182"/>
        <v>1</v>
      </c>
      <c r="BR394" s="11" t="s">
        <v>254</v>
      </c>
      <c r="BS394" s="11" t="s">
        <v>254</v>
      </c>
      <c r="BT394" s="11" t="b">
        <f t="shared" si="183"/>
        <v>1</v>
      </c>
      <c r="BU394" s="12" t="s">
        <v>63</v>
      </c>
      <c r="BV394" s="12" t="s">
        <v>63</v>
      </c>
      <c r="BW394" s="12" t="b">
        <f t="shared" si="184"/>
        <v>1</v>
      </c>
      <c r="BX394" s="12" t="s">
        <v>63</v>
      </c>
      <c r="BY394" s="12" t="s">
        <v>63</v>
      </c>
      <c r="BZ394" s="12" t="s">
        <v>63</v>
      </c>
      <c r="CA394" s="12" t="b">
        <f t="shared" si="185"/>
        <v>1</v>
      </c>
      <c r="CB394" s="11" t="s">
        <v>254</v>
      </c>
      <c r="CC394" s="11" t="s">
        <v>254</v>
      </c>
      <c r="CD394" s="11" t="b">
        <f t="shared" si="186"/>
        <v>1</v>
      </c>
      <c r="CE394" s="12" t="s">
        <v>63</v>
      </c>
      <c r="CF394" s="12" t="s">
        <v>63</v>
      </c>
      <c r="CG394" s="12" t="b">
        <f t="shared" si="187"/>
        <v>1</v>
      </c>
      <c r="CH394" s="12" t="s">
        <v>63</v>
      </c>
      <c r="CI394" s="12" t="s">
        <v>63</v>
      </c>
      <c r="CJ394" s="12" t="s">
        <v>63</v>
      </c>
      <c r="CK394" s="12" t="b">
        <f t="shared" si="188"/>
        <v>1</v>
      </c>
      <c r="CL394" s="25"/>
      <c r="CM394" s="11" t="s">
        <v>135</v>
      </c>
      <c r="CN394" s="11" t="s">
        <v>8917</v>
      </c>
      <c r="CO394" s="11" t="b">
        <f t="shared" si="189"/>
        <v>0</v>
      </c>
      <c r="CP394" s="11" t="s">
        <v>6823</v>
      </c>
      <c r="CQ394" s="12" t="s">
        <v>6824</v>
      </c>
      <c r="CR394" s="12" t="b">
        <f t="shared" si="190"/>
        <v>0</v>
      </c>
      <c r="CS394" s="11" t="b">
        <v>1</v>
      </c>
      <c r="CT394" s="11" t="s">
        <v>280</v>
      </c>
      <c r="CU394" s="11" t="b">
        <f t="shared" si="191"/>
        <v>1</v>
      </c>
      <c r="CV394" s="12" t="s">
        <v>63</v>
      </c>
      <c r="CW394" s="12" t="s">
        <v>63</v>
      </c>
      <c r="CX394" s="12" t="b">
        <f t="shared" si="192"/>
        <v>1</v>
      </c>
      <c r="CY394" s="11"/>
      <c r="CZ394" s="11" t="s">
        <v>409</v>
      </c>
      <c r="DA394" s="11" t="s">
        <v>410</v>
      </c>
      <c r="DB394" s="11" t="b">
        <f t="shared" si="193"/>
        <v>0</v>
      </c>
      <c r="DC394" s="11" t="s">
        <v>72</v>
      </c>
      <c r="DD394" s="12" t="s">
        <v>73</v>
      </c>
      <c r="DE394" s="12" t="s">
        <v>73</v>
      </c>
      <c r="DF394" s="13" t="b">
        <f t="shared" si="194"/>
        <v>1</v>
      </c>
      <c r="DG394" s="12" t="s">
        <v>73</v>
      </c>
      <c r="DH394" s="12" t="s">
        <v>73</v>
      </c>
      <c r="DI394" s="12" t="b">
        <f t="shared" si="195"/>
        <v>1</v>
      </c>
      <c r="DJ394" s="12" t="s">
        <v>73</v>
      </c>
      <c r="DK394" s="12" t="s">
        <v>73</v>
      </c>
      <c r="DL394" s="12" t="s">
        <v>73</v>
      </c>
      <c r="DM394" s="12" t="s">
        <v>73</v>
      </c>
      <c r="DN394" s="12" t="s">
        <v>73</v>
      </c>
      <c r="DO394" s="12" t="s">
        <v>73</v>
      </c>
      <c r="DP394" s="12" t="s">
        <v>73</v>
      </c>
      <c r="DQ394" s="12" t="s">
        <v>73</v>
      </c>
      <c r="DR394" s="12" t="s">
        <v>73</v>
      </c>
      <c r="DS394" s="12" t="s">
        <v>73</v>
      </c>
      <c r="DT394" s="12" t="s">
        <v>73</v>
      </c>
      <c r="DU394" s="25"/>
      <c r="DV394" s="11" t="s">
        <v>6825</v>
      </c>
      <c r="DW394" s="11" t="s">
        <v>10812</v>
      </c>
      <c r="DX394" s="13" t="s">
        <v>10813</v>
      </c>
      <c r="DY394" s="12" t="s">
        <v>9037</v>
      </c>
      <c r="DZ394" s="12" t="s">
        <v>9038</v>
      </c>
      <c r="EA394" s="14" t="s">
        <v>63</v>
      </c>
      <c r="EB394" s="14">
        <v>45521</v>
      </c>
      <c r="EC394" s="14">
        <v>45801</v>
      </c>
      <c r="ED394" s="14">
        <v>45801</v>
      </c>
      <c r="EE394" s="136" t="b">
        <f>Table4[[#This Row],[Laatst gewijzigd op]]=Table4[[#This Row],[LastModifiedOn21]]</f>
        <v>1</v>
      </c>
      <c r="EF394" s="97"/>
    </row>
    <row r="395" spans="1:136" s="15" customFormat="1" ht="12.75" customHeight="1">
      <c r="A395" s="96">
        <v>393</v>
      </c>
      <c r="B395" s="44" t="s">
        <v>6827</v>
      </c>
      <c r="C395" s="44" t="s">
        <v>6827</v>
      </c>
      <c r="D395" s="44" t="b">
        <f t="shared" si="168"/>
        <v>1</v>
      </c>
      <c r="E395" s="44" t="s">
        <v>6828</v>
      </c>
      <c r="F395" s="44" t="s">
        <v>6829</v>
      </c>
      <c r="G395" s="44" t="s">
        <v>6830</v>
      </c>
      <c r="H395" s="44" t="b">
        <f t="shared" si="169"/>
        <v>0</v>
      </c>
      <c r="I395" s="11" t="s">
        <v>6831</v>
      </c>
      <c r="J395" s="12">
        <v>3087</v>
      </c>
      <c r="K395" s="12">
        <v>2608</v>
      </c>
      <c r="L395" s="13" t="s">
        <v>6832</v>
      </c>
      <c r="M395" s="13" t="s">
        <v>8868</v>
      </c>
      <c r="N395" s="13" t="s">
        <v>8869</v>
      </c>
      <c r="O395" s="13" t="s">
        <v>3642</v>
      </c>
      <c r="P395" s="25"/>
      <c r="Q395" s="16" t="s">
        <v>6833</v>
      </c>
      <c r="R395" s="11" t="s">
        <v>6833</v>
      </c>
      <c r="S395" s="11" t="b">
        <f t="shared" si="170"/>
        <v>1</v>
      </c>
      <c r="T395" s="16" t="s">
        <v>6834</v>
      </c>
      <c r="U395" s="16" t="s">
        <v>6835</v>
      </c>
      <c r="V395" s="11" t="s">
        <v>6835</v>
      </c>
      <c r="W395" s="11" t="b">
        <f t="shared" si="171"/>
        <v>1</v>
      </c>
      <c r="X395" s="24" t="s">
        <v>6836</v>
      </c>
      <c r="Y395" s="11" t="s">
        <v>6836</v>
      </c>
      <c r="Z395" s="11" t="b">
        <f t="shared" si="172"/>
        <v>1</v>
      </c>
      <c r="AA395" s="16" t="s">
        <v>6837</v>
      </c>
      <c r="AB395" s="24" t="s">
        <v>6838</v>
      </c>
      <c r="AC395" s="11" t="s">
        <v>6838</v>
      </c>
      <c r="AD395" s="11" t="b">
        <f t="shared" si="173"/>
        <v>1</v>
      </c>
      <c r="AE395" s="16" t="s">
        <v>6839</v>
      </c>
      <c r="AF395" s="11" t="s">
        <v>6839</v>
      </c>
      <c r="AG395" s="11" t="b">
        <f t="shared" si="174"/>
        <v>1</v>
      </c>
      <c r="AH395" s="16" t="s">
        <v>10814</v>
      </c>
      <c r="AI395" s="16" t="s">
        <v>10815</v>
      </c>
      <c r="AJ395" s="11" t="s">
        <v>6840</v>
      </c>
      <c r="AK395" s="11" t="b">
        <f t="shared" si="175"/>
        <v>0</v>
      </c>
      <c r="AL395" s="16" t="s">
        <v>10816</v>
      </c>
      <c r="AM395" s="11" t="s">
        <v>10817</v>
      </c>
      <c r="AN395" s="11" t="b">
        <f t="shared" si="176"/>
        <v>0</v>
      </c>
      <c r="AO395" s="16" t="s">
        <v>10818</v>
      </c>
      <c r="AP395" s="16" t="s">
        <v>10819</v>
      </c>
      <c r="AQ395" s="11" t="s">
        <v>10820</v>
      </c>
      <c r="AR395" s="11" t="b">
        <f t="shared" si="177"/>
        <v>0</v>
      </c>
      <c r="AS395" s="11" t="s">
        <v>62</v>
      </c>
      <c r="AT395" s="11"/>
      <c r="AU395" s="11"/>
      <c r="AV395" s="11"/>
      <c r="AW395" s="16"/>
      <c r="AX395" s="12" t="s">
        <v>62</v>
      </c>
      <c r="AY395" s="16" t="s">
        <v>10821</v>
      </c>
      <c r="AZ395" s="12" t="s">
        <v>158</v>
      </c>
      <c r="BA395" s="12" t="b">
        <f t="shared" si="178"/>
        <v>0</v>
      </c>
      <c r="BB395" s="19" t="s">
        <v>63</v>
      </c>
      <c r="BC395" s="16" t="s">
        <v>10822</v>
      </c>
      <c r="BD395" s="12" t="s">
        <v>63</v>
      </c>
      <c r="BE395" s="12" t="b">
        <f t="shared" si="179"/>
        <v>0</v>
      </c>
      <c r="BF395" s="20" t="s">
        <v>6842</v>
      </c>
      <c r="BG395" s="13" t="s">
        <v>10823</v>
      </c>
      <c r="BH395" s="16" t="s">
        <v>203</v>
      </c>
      <c r="BI395" s="11" t="s">
        <v>203</v>
      </c>
      <c r="BJ395" s="11" t="b">
        <f t="shared" si="180"/>
        <v>1</v>
      </c>
      <c r="BK395" s="16" t="s">
        <v>10824</v>
      </c>
      <c r="BL395" s="11" t="s">
        <v>6843</v>
      </c>
      <c r="BM395" s="11" t="b">
        <f t="shared" si="181"/>
        <v>0</v>
      </c>
      <c r="BN395" s="16" t="s">
        <v>6844</v>
      </c>
      <c r="BO395" s="16" t="s">
        <v>10825</v>
      </c>
      <c r="BP395" s="11" t="s">
        <v>6846</v>
      </c>
      <c r="BQ395" s="11" t="b">
        <f t="shared" si="182"/>
        <v>0</v>
      </c>
      <c r="BR395" s="16" t="s">
        <v>254</v>
      </c>
      <c r="BS395" s="11" t="s">
        <v>254</v>
      </c>
      <c r="BT395" s="11" t="b">
        <f t="shared" si="183"/>
        <v>1</v>
      </c>
      <c r="BU395" s="19" t="s">
        <v>63</v>
      </c>
      <c r="BV395" s="12" t="s">
        <v>63</v>
      </c>
      <c r="BW395" s="12" t="b">
        <f t="shared" si="184"/>
        <v>1</v>
      </c>
      <c r="BX395" s="19" t="s">
        <v>63</v>
      </c>
      <c r="BY395" s="19" t="s">
        <v>63</v>
      </c>
      <c r="BZ395" s="12" t="s">
        <v>63</v>
      </c>
      <c r="CA395" s="12" t="b">
        <f t="shared" si="185"/>
        <v>1</v>
      </c>
      <c r="CB395" s="16" t="s">
        <v>254</v>
      </c>
      <c r="CC395" s="11" t="s">
        <v>254</v>
      </c>
      <c r="CD395" s="11" t="b">
        <f t="shared" si="186"/>
        <v>1</v>
      </c>
      <c r="CE395" s="19" t="s">
        <v>63</v>
      </c>
      <c r="CF395" s="12" t="s">
        <v>63</v>
      </c>
      <c r="CG395" s="12" t="b">
        <f t="shared" si="187"/>
        <v>1</v>
      </c>
      <c r="CH395" s="19" t="s">
        <v>63</v>
      </c>
      <c r="CI395" s="19" t="s">
        <v>63</v>
      </c>
      <c r="CJ395" s="12" t="s">
        <v>63</v>
      </c>
      <c r="CK395" s="12" t="b">
        <f t="shared" si="188"/>
        <v>1</v>
      </c>
      <c r="CL395" s="25"/>
      <c r="CM395" s="11" t="s">
        <v>67</v>
      </c>
      <c r="CN395" s="11" t="s">
        <v>67</v>
      </c>
      <c r="CO395" s="11" t="b">
        <f t="shared" si="189"/>
        <v>1</v>
      </c>
      <c r="CP395" s="12" t="s">
        <v>63</v>
      </c>
      <c r="CQ395" s="12" t="s">
        <v>63</v>
      </c>
      <c r="CR395" s="12" t="b">
        <f t="shared" si="190"/>
        <v>1</v>
      </c>
      <c r="CS395" s="11" t="b">
        <v>0</v>
      </c>
      <c r="CT395" s="11" t="s">
        <v>114</v>
      </c>
      <c r="CU395" s="11" t="b">
        <f t="shared" si="191"/>
        <v>1</v>
      </c>
      <c r="CV395" s="12" t="s">
        <v>93</v>
      </c>
      <c r="CW395" s="12" t="s">
        <v>93</v>
      </c>
      <c r="CX395" s="12" t="b">
        <f t="shared" si="192"/>
        <v>1</v>
      </c>
      <c r="CY395" s="25"/>
      <c r="CZ395" s="16" t="s">
        <v>409</v>
      </c>
      <c r="DA395" s="11" t="s">
        <v>410</v>
      </c>
      <c r="DB395" s="11" t="b">
        <f t="shared" si="193"/>
        <v>0</v>
      </c>
      <c r="DC395" s="11" t="s">
        <v>212</v>
      </c>
      <c r="DD395" s="19" t="s">
        <v>213</v>
      </c>
      <c r="DE395" s="12" t="s">
        <v>213</v>
      </c>
      <c r="DF395" s="13" t="b">
        <f t="shared" si="194"/>
        <v>1</v>
      </c>
      <c r="DG395" s="19" t="s">
        <v>213</v>
      </c>
      <c r="DH395" s="12" t="s">
        <v>213</v>
      </c>
      <c r="DI395" s="12" t="b">
        <f t="shared" si="195"/>
        <v>1</v>
      </c>
      <c r="DJ395" s="19" t="s">
        <v>213</v>
      </c>
      <c r="DK395" s="19" t="s">
        <v>213</v>
      </c>
      <c r="DL395" s="19" t="s">
        <v>213</v>
      </c>
      <c r="DM395" s="19" t="s">
        <v>213</v>
      </c>
      <c r="DN395" s="19" t="s">
        <v>73</v>
      </c>
      <c r="DO395" s="19" t="s">
        <v>213</v>
      </c>
      <c r="DP395" s="19" t="s">
        <v>213</v>
      </c>
      <c r="DQ395" s="19" t="s">
        <v>73</v>
      </c>
      <c r="DR395" s="19" t="s">
        <v>213</v>
      </c>
      <c r="DS395" s="19" t="s">
        <v>213</v>
      </c>
      <c r="DT395" s="12" t="s">
        <v>73</v>
      </c>
      <c r="DU395" s="25"/>
      <c r="DV395" s="11" t="s">
        <v>6847</v>
      </c>
      <c r="DW395" s="11" t="s">
        <v>6831</v>
      </c>
      <c r="DX395" s="13" t="s">
        <v>10826</v>
      </c>
      <c r="DY395" s="19" t="s">
        <v>9037</v>
      </c>
      <c r="DZ395" s="12" t="s">
        <v>9038</v>
      </c>
      <c r="EA395" s="21" t="s">
        <v>63</v>
      </c>
      <c r="EB395" s="14">
        <v>45612</v>
      </c>
      <c r="EC395" s="14">
        <v>45346</v>
      </c>
      <c r="ED395" s="14">
        <v>45346</v>
      </c>
      <c r="EE395" s="136" t="b">
        <f>Table4[[#This Row],[Laatst gewijzigd op]]=Table4[[#This Row],[LastModifiedOn21]]</f>
        <v>1</v>
      </c>
      <c r="EF395" s="97"/>
    </row>
    <row r="396" spans="1:136" s="15" customFormat="1" ht="12.75" customHeight="1">
      <c r="A396" s="96">
        <v>394</v>
      </c>
      <c r="B396" s="44" t="s">
        <v>6849</v>
      </c>
      <c r="C396" s="44" t="s">
        <v>6850</v>
      </c>
      <c r="D396" s="44" t="b">
        <f t="shared" si="168"/>
        <v>0</v>
      </c>
      <c r="E396" s="44" t="s">
        <v>6851</v>
      </c>
      <c r="F396" s="44" t="s">
        <v>6852</v>
      </c>
      <c r="G396" s="44" t="s">
        <v>6853</v>
      </c>
      <c r="H396" s="44" t="b">
        <f t="shared" si="169"/>
        <v>0</v>
      </c>
      <c r="I396" s="11" t="s">
        <v>6854</v>
      </c>
      <c r="J396" s="12">
        <v>3085</v>
      </c>
      <c r="K396" s="12">
        <v>2606</v>
      </c>
      <c r="L396" s="13" t="s">
        <v>6855</v>
      </c>
      <c r="M396" s="13" t="s">
        <v>8868</v>
      </c>
      <c r="N396" s="13" t="s">
        <v>8869</v>
      </c>
      <c r="O396" s="13" t="s">
        <v>3642</v>
      </c>
      <c r="P396" s="75"/>
      <c r="Q396" s="16" t="s">
        <v>6856</v>
      </c>
      <c r="R396" s="11" t="s">
        <v>6856</v>
      </c>
      <c r="S396" s="11" t="b">
        <f t="shared" si="170"/>
        <v>1</v>
      </c>
      <c r="T396" s="16" t="s">
        <v>6857</v>
      </c>
      <c r="U396" s="16" t="s">
        <v>6858</v>
      </c>
      <c r="V396" s="11" t="s">
        <v>6858</v>
      </c>
      <c r="W396" s="11" t="b">
        <f t="shared" si="171"/>
        <v>1</v>
      </c>
      <c r="X396" s="16" t="s">
        <v>6859</v>
      </c>
      <c r="Y396" s="11" t="s">
        <v>6859</v>
      </c>
      <c r="Z396" s="11" t="b">
        <f t="shared" si="172"/>
        <v>1</v>
      </c>
      <c r="AA396" s="16" t="s">
        <v>6859</v>
      </c>
      <c r="AB396" s="16" t="s">
        <v>6859</v>
      </c>
      <c r="AC396" s="11" t="s">
        <v>6859</v>
      </c>
      <c r="AD396" s="11" t="b">
        <f t="shared" si="173"/>
        <v>1</v>
      </c>
      <c r="AE396" s="16" t="s">
        <v>6860</v>
      </c>
      <c r="AF396" s="11" t="s">
        <v>6860</v>
      </c>
      <c r="AG396" s="11" t="b">
        <f t="shared" si="174"/>
        <v>1</v>
      </c>
      <c r="AH396" s="16" t="s">
        <v>10827</v>
      </c>
      <c r="AI396" s="16" t="s">
        <v>6861</v>
      </c>
      <c r="AJ396" s="11" t="s">
        <v>6861</v>
      </c>
      <c r="AK396" s="11" t="b">
        <f t="shared" si="175"/>
        <v>1</v>
      </c>
      <c r="AL396" s="16" t="s">
        <v>6862</v>
      </c>
      <c r="AM396" s="11" t="s">
        <v>6862</v>
      </c>
      <c r="AN396" s="11" t="b">
        <f t="shared" si="176"/>
        <v>1</v>
      </c>
      <c r="AO396" s="16" t="s">
        <v>10828</v>
      </c>
      <c r="AP396" s="16" t="s">
        <v>6863</v>
      </c>
      <c r="AQ396" s="11" t="s">
        <v>6863</v>
      </c>
      <c r="AR396" s="11" t="b">
        <f t="shared" si="177"/>
        <v>1</v>
      </c>
      <c r="AS396" s="16" t="s">
        <v>61</v>
      </c>
      <c r="AT396" s="16"/>
      <c r="AU396" s="16"/>
      <c r="AV396" s="16"/>
      <c r="AW396" s="19"/>
      <c r="AX396" s="12" t="s">
        <v>61</v>
      </c>
      <c r="AY396" s="19" t="s">
        <v>63</v>
      </c>
      <c r="AZ396" s="12" t="s">
        <v>63</v>
      </c>
      <c r="BA396" s="12" t="b">
        <f t="shared" si="178"/>
        <v>1</v>
      </c>
      <c r="BB396" s="19" t="s">
        <v>63</v>
      </c>
      <c r="BC396" s="19" t="s">
        <v>63</v>
      </c>
      <c r="BD396" s="12" t="s">
        <v>63</v>
      </c>
      <c r="BE396" s="12" t="b">
        <f t="shared" si="179"/>
        <v>1</v>
      </c>
      <c r="BF396" s="20" t="s">
        <v>6864</v>
      </c>
      <c r="BG396" s="13" t="s">
        <v>10829</v>
      </c>
      <c r="BH396" s="16" t="s">
        <v>203</v>
      </c>
      <c r="BI396" s="11" t="s">
        <v>203</v>
      </c>
      <c r="BJ396" s="11" t="b">
        <f t="shared" si="180"/>
        <v>1</v>
      </c>
      <c r="BK396" s="16" t="s">
        <v>6865</v>
      </c>
      <c r="BL396" s="11" t="s">
        <v>6865</v>
      </c>
      <c r="BM396" s="11" t="b">
        <f t="shared" si="181"/>
        <v>1</v>
      </c>
      <c r="BN396" s="16" t="s">
        <v>6866</v>
      </c>
      <c r="BO396" s="16" t="s">
        <v>6867</v>
      </c>
      <c r="BP396" s="11" t="s">
        <v>6867</v>
      </c>
      <c r="BQ396" s="11" t="b">
        <f t="shared" si="182"/>
        <v>1</v>
      </c>
      <c r="BR396" s="16" t="s">
        <v>254</v>
      </c>
      <c r="BS396" s="11" t="s">
        <v>254</v>
      </c>
      <c r="BT396" s="11" t="b">
        <f t="shared" si="183"/>
        <v>1</v>
      </c>
      <c r="BU396" s="19" t="s">
        <v>63</v>
      </c>
      <c r="BV396" s="12" t="s">
        <v>63</v>
      </c>
      <c r="BW396" s="12" t="b">
        <f t="shared" si="184"/>
        <v>1</v>
      </c>
      <c r="BX396" s="19" t="s">
        <v>63</v>
      </c>
      <c r="BY396" s="19" t="s">
        <v>63</v>
      </c>
      <c r="BZ396" s="12" t="s">
        <v>63</v>
      </c>
      <c r="CA396" s="12" t="b">
        <f t="shared" si="185"/>
        <v>1</v>
      </c>
      <c r="CB396" s="16" t="s">
        <v>254</v>
      </c>
      <c r="CC396" s="11" t="s">
        <v>254</v>
      </c>
      <c r="CD396" s="11" t="b">
        <f t="shared" si="186"/>
        <v>1</v>
      </c>
      <c r="CE396" s="19" t="s">
        <v>63</v>
      </c>
      <c r="CF396" s="12" t="s">
        <v>63</v>
      </c>
      <c r="CG396" s="12" t="b">
        <f t="shared" si="187"/>
        <v>1</v>
      </c>
      <c r="CH396" s="19" t="s">
        <v>63</v>
      </c>
      <c r="CI396" s="19" t="s">
        <v>63</v>
      </c>
      <c r="CJ396" s="12" t="s">
        <v>63</v>
      </c>
      <c r="CK396" s="12" t="b">
        <f t="shared" si="188"/>
        <v>1</v>
      </c>
      <c r="CL396" s="25"/>
      <c r="CM396" s="16" t="s">
        <v>233</v>
      </c>
      <c r="CN396" s="11" t="s">
        <v>234</v>
      </c>
      <c r="CO396" s="11" t="b">
        <f t="shared" si="189"/>
        <v>1</v>
      </c>
      <c r="CP396" s="19" t="s">
        <v>63</v>
      </c>
      <c r="CQ396" s="12" t="s">
        <v>63</v>
      </c>
      <c r="CR396" s="12" t="b">
        <f t="shared" si="190"/>
        <v>1</v>
      </c>
      <c r="CS396" s="16" t="b">
        <v>0</v>
      </c>
      <c r="CT396" s="11" t="s">
        <v>69</v>
      </c>
      <c r="CU396" s="11" t="b">
        <f t="shared" si="191"/>
        <v>1</v>
      </c>
      <c r="CV396" s="19" t="s">
        <v>63</v>
      </c>
      <c r="CW396" s="12" t="s">
        <v>63</v>
      </c>
      <c r="CX396" s="12" t="b">
        <f t="shared" si="192"/>
        <v>1</v>
      </c>
      <c r="CY396" s="25"/>
      <c r="CZ396" s="16" t="s">
        <v>211</v>
      </c>
      <c r="DA396" s="11" t="s">
        <v>211</v>
      </c>
      <c r="DB396" s="11" t="b">
        <f t="shared" si="193"/>
        <v>1</v>
      </c>
      <c r="DC396" s="11" t="s">
        <v>212</v>
      </c>
      <c r="DD396" s="19" t="s">
        <v>213</v>
      </c>
      <c r="DE396" s="12" t="s">
        <v>213</v>
      </c>
      <c r="DF396" s="13" t="b">
        <f t="shared" si="194"/>
        <v>1</v>
      </c>
      <c r="DG396" s="19" t="s">
        <v>213</v>
      </c>
      <c r="DH396" s="12" t="s">
        <v>213</v>
      </c>
      <c r="DI396" s="12" t="b">
        <f t="shared" si="195"/>
        <v>1</v>
      </c>
      <c r="DJ396" s="19" t="s">
        <v>213</v>
      </c>
      <c r="DK396" s="19" t="s">
        <v>213</v>
      </c>
      <c r="DL396" s="19" t="s">
        <v>213</v>
      </c>
      <c r="DM396" s="19" t="s">
        <v>213</v>
      </c>
      <c r="DN396" s="19" t="s">
        <v>73</v>
      </c>
      <c r="DO396" s="19" t="s">
        <v>213</v>
      </c>
      <c r="DP396" s="19" t="s">
        <v>213</v>
      </c>
      <c r="DQ396" s="19" t="s">
        <v>73</v>
      </c>
      <c r="DR396" s="19" t="s">
        <v>213</v>
      </c>
      <c r="DS396" s="19" t="s">
        <v>213</v>
      </c>
      <c r="DT396" s="12" t="s">
        <v>73</v>
      </c>
      <c r="DU396" s="25"/>
      <c r="DV396" s="11" t="s">
        <v>6868</v>
      </c>
      <c r="DW396" s="11" t="s">
        <v>6854</v>
      </c>
      <c r="DX396" s="13" t="s">
        <v>10830</v>
      </c>
      <c r="DY396" s="19" t="s">
        <v>9037</v>
      </c>
      <c r="DZ396" s="12" t="s">
        <v>9038</v>
      </c>
      <c r="EA396" s="21" t="s">
        <v>63</v>
      </c>
      <c r="EB396" s="14">
        <v>44884</v>
      </c>
      <c r="EC396" s="14">
        <v>45801</v>
      </c>
      <c r="ED396" s="14">
        <v>45801</v>
      </c>
      <c r="EE396" s="136" t="b">
        <f>Table4[[#This Row],[Laatst gewijzigd op]]=Table4[[#This Row],[LastModifiedOn21]]</f>
        <v>1</v>
      </c>
      <c r="EF396" s="97"/>
    </row>
    <row r="397" spans="1:136" s="15" customFormat="1" ht="12.75" customHeight="1">
      <c r="A397" s="96">
        <v>395</v>
      </c>
      <c r="B397" s="44" t="s">
        <v>6870</v>
      </c>
      <c r="C397" s="44" t="s">
        <v>6870</v>
      </c>
      <c r="D397" s="44" t="b">
        <f t="shared" si="168"/>
        <v>1</v>
      </c>
      <c r="E397" s="44" t="s">
        <v>6871</v>
      </c>
      <c r="F397" s="44" t="s">
        <v>6872</v>
      </c>
      <c r="G397" s="44" t="s">
        <v>6872</v>
      </c>
      <c r="H397" s="44" t="b">
        <f t="shared" si="169"/>
        <v>1</v>
      </c>
      <c r="I397" s="11" t="s">
        <v>6873</v>
      </c>
      <c r="J397" s="19">
        <v>6174</v>
      </c>
      <c r="K397" s="12">
        <v>4605</v>
      </c>
      <c r="L397" s="13" t="s">
        <v>6874</v>
      </c>
      <c r="M397" s="13" t="s">
        <v>8864</v>
      </c>
      <c r="N397" s="13" t="s">
        <v>8865</v>
      </c>
      <c r="O397" s="13" t="s">
        <v>5245</v>
      </c>
      <c r="P397" s="75"/>
      <c r="Q397" s="16" t="s">
        <v>6875</v>
      </c>
      <c r="R397" s="11" t="s">
        <v>6875</v>
      </c>
      <c r="S397" s="11" t="b">
        <f t="shared" si="170"/>
        <v>1</v>
      </c>
      <c r="T397" s="16" t="s">
        <v>6876</v>
      </c>
      <c r="U397" s="16" t="s">
        <v>6877</v>
      </c>
      <c r="V397" s="11" t="s">
        <v>6877</v>
      </c>
      <c r="W397" s="11" t="b">
        <f t="shared" si="171"/>
        <v>1</v>
      </c>
      <c r="X397" s="16" t="s">
        <v>6878</v>
      </c>
      <c r="Y397" s="11" t="s">
        <v>6878</v>
      </c>
      <c r="Z397" s="11" t="b">
        <f t="shared" si="172"/>
        <v>1</v>
      </c>
      <c r="AA397" s="16" t="s">
        <v>6878</v>
      </c>
      <c r="AB397" s="16" t="s">
        <v>6878</v>
      </c>
      <c r="AC397" s="11" t="s">
        <v>6878</v>
      </c>
      <c r="AD397" s="11" t="b">
        <f t="shared" si="173"/>
        <v>1</v>
      </c>
      <c r="AE397" s="16" t="s">
        <v>10831</v>
      </c>
      <c r="AF397" s="11" t="s">
        <v>10832</v>
      </c>
      <c r="AG397" s="11" t="b">
        <f t="shared" si="174"/>
        <v>0</v>
      </c>
      <c r="AH397" s="16" t="s">
        <v>6879</v>
      </c>
      <c r="AI397" s="16" t="s">
        <v>10833</v>
      </c>
      <c r="AJ397" s="11" t="s">
        <v>10833</v>
      </c>
      <c r="AK397" s="11" t="b">
        <f t="shared" si="175"/>
        <v>1</v>
      </c>
      <c r="AL397" s="19" t="s">
        <v>63</v>
      </c>
      <c r="AM397" s="11" t="s">
        <v>63</v>
      </c>
      <c r="AN397" s="11" t="b">
        <f t="shared" si="176"/>
        <v>1</v>
      </c>
      <c r="AO397" s="19" t="s">
        <v>63</v>
      </c>
      <c r="AP397" s="19" t="s">
        <v>63</v>
      </c>
      <c r="AQ397" s="11" t="s">
        <v>63</v>
      </c>
      <c r="AR397" s="11" t="b">
        <f t="shared" si="177"/>
        <v>1</v>
      </c>
      <c r="AS397" s="16" t="s">
        <v>61</v>
      </c>
      <c r="AT397" s="16"/>
      <c r="AU397" s="16"/>
      <c r="AV397" s="16"/>
      <c r="AW397" s="19"/>
      <c r="AX397" s="12" t="s">
        <v>61</v>
      </c>
      <c r="AY397" s="19" t="s">
        <v>63</v>
      </c>
      <c r="AZ397" s="12" t="s">
        <v>63</v>
      </c>
      <c r="BA397" s="12" t="b">
        <f t="shared" si="178"/>
        <v>1</v>
      </c>
      <c r="BB397" s="19" t="s">
        <v>63</v>
      </c>
      <c r="BC397" s="19" t="s">
        <v>63</v>
      </c>
      <c r="BD397" s="12" t="s">
        <v>63</v>
      </c>
      <c r="BE397" s="12" t="b">
        <f t="shared" si="179"/>
        <v>1</v>
      </c>
      <c r="BF397" s="20" t="s">
        <v>6881</v>
      </c>
      <c r="BG397" s="13" t="s">
        <v>63</v>
      </c>
      <c r="BH397" s="16" t="s">
        <v>203</v>
      </c>
      <c r="BI397" s="11" t="s">
        <v>203</v>
      </c>
      <c r="BJ397" s="11" t="b">
        <f t="shared" si="180"/>
        <v>1</v>
      </c>
      <c r="BK397" s="16" t="s">
        <v>10834</v>
      </c>
      <c r="BL397" s="11" t="s">
        <v>10835</v>
      </c>
      <c r="BM397" s="11" t="b">
        <f t="shared" si="181"/>
        <v>1</v>
      </c>
      <c r="BN397" s="19" t="s">
        <v>63</v>
      </c>
      <c r="BO397" s="16" t="s">
        <v>10836</v>
      </c>
      <c r="BP397" s="11" t="s">
        <v>10837</v>
      </c>
      <c r="BQ397" s="11" t="b">
        <f t="shared" si="182"/>
        <v>1</v>
      </c>
      <c r="BR397" s="16" t="s">
        <v>254</v>
      </c>
      <c r="BS397" s="11" t="s">
        <v>254</v>
      </c>
      <c r="BT397" s="11" t="b">
        <f t="shared" si="183"/>
        <v>1</v>
      </c>
      <c r="BU397" s="19" t="s">
        <v>63</v>
      </c>
      <c r="BV397" s="12" t="s">
        <v>63</v>
      </c>
      <c r="BW397" s="12" t="b">
        <f t="shared" si="184"/>
        <v>1</v>
      </c>
      <c r="BX397" s="19" t="s">
        <v>63</v>
      </c>
      <c r="BY397" s="19" t="s">
        <v>63</v>
      </c>
      <c r="BZ397" s="12" t="s">
        <v>63</v>
      </c>
      <c r="CA397" s="12" t="b">
        <f t="shared" si="185"/>
        <v>1</v>
      </c>
      <c r="CB397" s="16" t="s">
        <v>254</v>
      </c>
      <c r="CC397" s="11" t="s">
        <v>254</v>
      </c>
      <c r="CD397" s="11" t="b">
        <f t="shared" si="186"/>
        <v>1</v>
      </c>
      <c r="CE397" s="19" t="s">
        <v>63</v>
      </c>
      <c r="CF397" s="12" t="s">
        <v>63</v>
      </c>
      <c r="CG397" s="12" t="b">
        <f t="shared" si="187"/>
        <v>1</v>
      </c>
      <c r="CH397" s="19" t="s">
        <v>63</v>
      </c>
      <c r="CI397" s="19" t="s">
        <v>63</v>
      </c>
      <c r="CJ397" s="12" t="s">
        <v>63</v>
      </c>
      <c r="CK397" s="12" t="b">
        <f t="shared" si="188"/>
        <v>1</v>
      </c>
      <c r="CL397" s="25"/>
      <c r="CM397" s="16" t="s">
        <v>135</v>
      </c>
      <c r="CN397" s="11" t="s">
        <v>8917</v>
      </c>
      <c r="CO397" s="11" t="b">
        <f t="shared" si="189"/>
        <v>0</v>
      </c>
      <c r="CP397" s="16" t="s">
        <v>6883</v>
      </c>
      <c r="CQ397" s="12" t="s">
        <v>6883</v>
      </c>
      <c r="CR397" s="12" t="b">
        <f t="shared" si="190"/>
        <v>1</v>
      </c>
      <c r="CS397" s="16" t="b">
        <v>0</v>
      </c>
      <c r="CT397" s="11" t="s">
        <v>69</v>
      </c>
      <c r="CU397" s="11" t="b">
        <f t="shared" si="191"/>
        <v>1</v>
      </c>
      <c r="CV397" s="19" t="s">
        <v>63</v>
      </c>
      <c r="CW397" s="12" t="s">
        <v>63</v>
      </c>
      <c r="CX397" s="12" t="b">
        <f t="shared" si="192"/>
        <v>1</v>
      </c>
      <c r="CY397" s="25"/>
      <c r="CZ397" s="16" t="s">
        <v>211</v>
      </c>
      <c r="DA397" s="11" t="s">
        <v>211</v>
      </c>
      <c r="DB397" s="11" t="b">
        <f t="shared" si="193"/>
        <v>1</v>
      </c>
      <c r="DC397" s="11" t="s">
        <v>72</v>
      </c>
      <c r="DD397" s="19" t="s">
        <v>73</v>
      </c>
      <c r="DE397" s="12" t="s">
        <v>73</v>
      </c>
      <c r="DF397" s="13" t="b">
        <f t="shared" si="194"/>
        <v>1</v>
      </c>
      <c r="DG397" s="19" t="s">
        <v>73</v>
      </c>
      <c r="DH397" s="12" t="s">
        <v>73</v>
      </c>
      <c r="DI397" s="12" t="b">
        <f t="shared" si="195"/>
        <v>1</v>
      </c>
      <c r="DJ397" s="19" t="s">
        <v>73</v>
      </c>
      <c r="DK397" s="19" t="s">
        <v>73</v>
      </c>
      <c r="DL397" s="19" t="s">
        <v>73</v>
      </c>
      <c r="DM397" s="19" t="s">
        <v>73</v>
      </c>
      <c r="DN397" s="19" t="s">
        <v>73</v>
      </c>
      <c r="DO397" s="19" t="s">
        <v>73</v>
      </c>
      <c r="DP397" s="19" t="s">
        <v>73</v>
      </c>
      <c r="DQ397" s="19" t="s">
        <v>73</v>
      </c>
      <c r="DR397" s="19" t="s">
        <v>73</v>
      </c>
      <c r="DS397" s="19" t="s">
        <v>73</v>
      </c>
      <c r="DT397" s="12" t="s">
        <v>73</v>
      </c>
      <c r="DU397" s="25"/>
      <c r="DV397" s="11" t="s">
        <v>6884</v>
      </c>
      <c r="DW397" s="11" t="s">
        <v>6873</v>
      </c>
      <c r="DX397" s="13" t="s">
        <v>10838</v>
      </c>
      <c r="DY397" s="12" t="s">
        <v>9037</v>
      </c>
      <c r="DZ397" s="12" t="s">
        <v>9038</v>
      </c>
      <c r="EA397" s="21">
        <v>44702</v>
      </c>
      <c r="EB397" s="21">
        <v>44884</v>
      </c>
      <c r="EC397" s="21">
        <v>45346</v>
      </c>
      <c r="ED397" s="14">
        <v>45346</v>
      </c>
      <c r="EE397" s="136" t="b">
        <f>Table4[[#This Row],[Laatst gewijzigd op]]=Table4[[#This Row],[LastModifiedOn21]]</f>
        <v>1</v>
      </c>
      <c r="EF397" s="97"/>
    </row>
    <row r="398" spans="1:136" s="15" customFormat="1" ht="12.75" customHeight="1">
      <c r="A398" s="96">
        <v>396</v>
      </c>
      <c r="B398" s="44" t="s">
        <v>10839</v>
      </c>
      <c r="C398" s="44" t="s">
        <v>10840</v>
      </c>
      <c r="D398" s="44" t="b">
        <f t="shared" si="168"/>
        <v>0</v>
      </c>
      <c r="E398" s="44" t="s">
        <v>10841</v>
      </c>
      <c r="F398" s="44" t="s">
        <v>10842</v>
      </c>
      <c r="G398" s="44" t="s">
        <v>10842</v>
      </c>
      <c r="H398" s="44" t="b">
        <f t="shared" si="169"/>
        <v>1</v>
      </c>
      <c r="I398" s="11" t="s">
        <v>6887</v>
      </c>
      <c r="J398" s="19">
        <v>6170</v>
      </c>
      <c r="K398" s="12">
        <v>4603</v>
      </c>
      <c r="L398" s="13" t="s">
        <v>6888</v>
      </c>
      <c r="M398" s="13" t="s">
        <v>8864</v>
      </c>
      <c r="N398" s="13" t="s">
        <v>8865</v>
      </c>
      <c r="O398" s="13" t="s">
        <v>5245</v>
      </c>
      <c r="P398" s="75"/>
      <c r="Q398" s="16" t="s">
        <v>6889</v>
      </c>
      <c r="R398" s="11" t="s">
        <v>6889</v>
      </c>
      <c r="S398" s="11" t="b">
        <f t="shared" si="170"/>
        <v>1</v>
      </c>
      <c r="T398" s="16" t="s">
        <v>6890</v>
      </c>
      <c r="U398" s="16" t="s">
        <v>10843</v>
      </c>
      <c r="V398" s="11" t="s">
        <v>6891</v>
      </c>
      <c r="W398" s="11" t="b">
        <f t="shared" si="171"/>
        <v>0</v>
      </c>
      <c r="X398" s="16" t="s">
        <v>846</v>
      </c>
      <c r="Y398" s="11" t="s">
        <v>846</v>
      </c>
      <c r="Z398" s="11" t="b">
        <f t="shared" si="172"/>
        <v>1</v>
      </c>
      <c r="AA398" s="16" t="s">
        <v>846</v>
      </c>
      <c r="AB398" s="16" t="s">
        <v>846</v>
      </c>
      <c r="AC398" s="11" t="s">
        <v>846</v>
      </c>
      <c r="AD398" s="11" t="b">
        <f t="shared" si="173"/>
        <v>1</v>
      </c>
      <c r="AE398" s="24" t="s">
        <v>10844</v>
      </c>
      <c r="AF398" s="11" t="s">
        <v>6892</v>
      </c>
      <c r="AG398" s="11" t="b">
        <f t="shared" si="174"/>
        <v>0</v>
      </c>
      <c r="AH398" s="24" t="s">
        <v>6893</v>
      </c>
      <c r="AI398" s="24" t="s">
        <v>10845</v>
      </c>
      <c r="AJ398" s="11" t="s">
        <v>6894</v>
      </c>
      <c r="AK398" s="11" t="b">
        <f t="shared" si="175"/>
        <v>0</v>
      </c>
      <c r="AL398" s="16" t="s">
        <v>10846</v>
      </c>
      <c r="AM398" s="11" t="s">
        <v>10847</v>
      </c>
      <c r="AN398" s="11" t="b">
        <f t="shared" si="176"/>
        <v>0</v>
      </c>
      <c r="AO398" s="16" t="s">
        <v>10848</v>
      </c>
      <c r="AP398" s="24" t="s">
        <v>10849</v>
      </c>
      <c r="AQ398" s="11" t="s">
        <v>10850</v>
      </c>
      <c r="AR398" s="11" t="b">
        <f t="shared" si="177"/>
        <v>0</v>
      </c>
      <c r="AS398" s="16" t="s">
        <v>61</v>
      </c>
      <c r="AT398" s="16"/>
      <c r="AU398" s="16"/>
      <c r="AV398" s="16"/>
      <c r="AW398" s="19"/>
      <c r="AX398" s="12" t="s">
        <v>62</v>
      </c>
      <c r="AY398" s="19" t="s">
        <v>63</v>
      </c>
      <c r="AZ398" s="12" t="s">
        <v>63</v>
      </c>
      <c r="BA398" s="12" t="b">
        <f t="shared" si="178"/>
        <v>1</v>
      </c>
      <c r="BB398" s="19" t="s">
        <v>63</v>
      </c>
      <c r="BC398" s="19" t="s">
        <v>63</v>
      </c>
      <c r="BD398" s="12" t="s">
        <v>63</v>
      </c>
      <c r="BE398" s="12" t="b">
        <f t="shared" si="179"/>
        <v>1</v>
      </c>
      <c r="BF398" s="20" t="s">
        <v>6896</v>
      </c>
      <c r="BG398" s="13" t="s">
        <v>63</v>
      </c>
      <c r="BH398" s="16" t="s">
        <v>203</v>
      </c>
      <c r="BI398" s="11" t="s">
        <v>203</v>
      </c>
      <c r="BJ398" s="11" t="b">
        <f t="shared" si="180"/>
        <v>1</v>
      </c>
      <c r="BK398" s="16" t="s">
        <v>6897</v>
      </c>
      <c r="BL398" s="11" t="s">
        <v>6897</v>
      </c>
      <c r="BM398" s="11" t="b">
        <f t="shared" si="181"/>
        <v>1</v>
      </c>
      <c r="BN398" s="16" t="s">
        <v>6898</v>
      </c>
      <c r="BO398" s="16" t="s">
        <v>6899</v>
      </c>
      <c r="BP398" s="11" t="s">
        <v>6899</v>
      </c>
      <c r="BQ398" s="11" t="b">
        <f t="shared" si="182"/>
        <v>1</v>
      </c>
      <c r="BR398" s="16" t="s">
        <v>254</v>
      </c>
      <c r="BS398" s="11" t="s">
        <v>254</v>
      </c>
      <c r="BT398" s="11" t="b">
        <f t="shared" si="183"/>
        <v>1</v>
      </c>
      <c r="BU398" s="19" t="s">
        <v>63</v>
      </c>
      <c r="BV398" s="12" t="s">
        <v>63</v>
      </c>
      <c r="BW398" s="12" t="b">
        <f t="shared" si="184"/>
        <v>1</v>
      </c>
      <c r="BX398" s="19" t="s">
        <v>63</v>
      </c>
      <c r="BY398" s="19" t="s">
        <v>63</v>
      </c>
      <c r="BZ398" s="12" t="s">
        <v>63</v>
      </c>
      <c r="CA398" s="12" t="b">
        <f t="shared" si="185"/>
        <v>1</v>
      </c>
      <c r="CB398" s="16" t="s">
        <v>254</v>
      </c>
      <c r="CC398" s="11" t="s">
        <v>254</v>
      </c>
      <c r="CD398" s="11" t="b">
        <f t="shared" si="186"/>
        <v>1</v>
      </c>
      <c r="CE398" s="19" t="s">
        <v>63</v>
      </c>
      <c r="CF398" s="12" t="s">
        <v>63</v>
      </c>
      <c r="CG398" s="12" t="b">
        <f t="shared" si="187"/>
        <v>1</v>
      </c>
      <c r="CH398" s="19" t="s">
        <v>63</v>
      </c>
      <c r="CI398" s="19" t="s">
        <v>63</v>
      </c>
      <c r="CJ398" s="12" t="s">
        <v>63</v>
      </c>
      <c r="CK398" s="12" t="b">
        <f t="shared" si="188"/>
        <v>1</v>
      </c>
      <c r="CL398" s="25"/>
      <c r="CM398" s="16" t="s">
        <v>1128</v>
      </c>
      <c r="CN398" s="11" t="s">
        <v>1309</v>
      </c>
      <c r="CO398" s="11" t="b">
        <f t="shared" si="189"/>
        <v>0</v>
      </c>
      <c r="CP398" s="19" t="s">
        <v>63</v>
      </c>
      <c r="CQ398" s="12" t="s">
        <v>63</v>
      </c>
      <c r="CR398" s="12" t="b">
        <f t="shared" si="190"/>
        <v>1</v>
      </c>
      <c r="CS398" s="16" t="b">
        <v>0</v>
      </c>
      <c r="CT398" s="11" t="s">
        <v>280</v>
      </c>
      <c r="CU398" s="11" t="b">
        <f t="shared" si="191"/>
        <v>0</v>
      </c>
      <c r="CV398" s="19" t="s">
        <v>1130</v>
      </c>
      <c r="CW398" s="12" t="s">
        <v>63</v>
      </c>
      <c r="CX398" s="12" t="b">
        <f t="shared" si="192"/>
        <v>0</v>
      </c>
      <c r="CY398" s="25"/>
      <c r="CZ398" s="16" t="s">
        <v>211</v>
      </c>
      <c r="DA398" s="11" t="s">
        <v>211</v>
      </c>
      <c r="DB398" s="11" t="b">
        <f t="shared" si="193"/>
        <v>1</v>
      </c>
      <c r="DC398" s="11" t="s">
        <v>72</v>
      </c>
      <c r="DD398" s="19" t="s">
        <v>213</v>
      </c>
      <c r="DE398" s="12" t="s">
        <v>213</v>
      </c>
      <c r="DF398" s="13" t="b">
        <f t="shared" si="194"/>
        <v>1</v>
      </c>
      <c r="DG398" s="19" t="s">
        <v>213</v>
      </c>
      <c r="DH398" s="12" t="s">
        <v>213</v>
      </c>
      <c r="DI398" s="12" t="b">
        <f t="shared" si="195"/>
        <v>1</v>
      </c>
      <c r="DJ398" s="19" t="s">
        <v>213</v>
      </c>
      <c r="DK398" s="19" t="s">
        <v>213</v>
      </c>
      <c r="DL398" s="19" t="s">
        <v>213</v>
      </c>
      <c r="DM398" s="19" t="s">
        <v>213</v>
      </c>
      <c r="DN398" s="19" t="s">
        <v>213</v>
      </c>
      <c r="DO398" s="19" t="s">
        <v>213</v>
      </c>
      <c r="DP398" s="19" t="s">
        <v>213</v>
      </c>
      <c r="DQ398" s="19" t="s">
        <v>213</v>
      </c>
      <c r="DR398" s="19" t="s">
        <v>213</v>
      </c>
      <c r="DS398" s="19" t="s">
        <v>213</v>
      </c>
      <c r="DT398" s="12" t="s">
        <v>73</v>
      </c>
      <c r="DU398" s="25"/>
      <c r="DV398" s="11" t="s">
        <v>6900</v>
      </c>
      <c r="DW398" s="16" t="s">
        <v>9216</v>
      </c>
      <c r="DX398" s="13" t="s">
        <v>10851</v>
      </c>
      <c r="DY398" s="12" t="s">
        <v>9037</v>
      </c>
      <c r="DZ398" s="12" t="s">
        <v>9038</v>
      </c>
      <c r="EA398" s="21">
        <v>44702</v>
      </c>
      <c r="EB398" s="21">
        <v>44884</v>
      </c>
      <c r="EC398" s="21">
        <v>45346</v>
      </c>
      <c r="ED398" s="14">
        <v>45346</v>
      </c>
      <c r="EE398" s="136" t="b">
        <f>Table4[[#This Row],[Laatst gewijzigd op]]=Table4[[#This Row],[LastModifiedOn21]]</f>
        <v>1</v>
      </c>
      <c r="EF398" s="97"/>
    </row>
    <row r="399" spans="1:136" s="15" customFormat="1" ht="12.75" customHeight="1">
      <c r="A399" s="96">
        <v>397</v>
      </c>
      <c r="B399" s="44" t="s">
        <v>10852</v>
      </c>
      <c r="C399" s="44" t="s">
        <v>10852</v>
      </c>
      <c r="D399" s="44" t="b">
        <f t="shared" si="168"/>
        <v>1</v>
      </c>
      <c r="E399" s="44" t="s">
        <v>10853</v>
      </c>
      <c r="F399" s="44" t="s">
        <v>10854</v>
      </c>
      <c r="G399" s="44" t="s">
        <v>10855</v>
      </c>
      <c r="H399" s="44" t="b">
        <f t="shared" si="169"/>
        <v>1</v>
      </c>
      <c r="I399" s="11" t="s">
        <v>10856</v>
      </c>
      <c r="J399" s="19">
        <v>6171</v>
      </c>
      <c r="K399" s="12">
        <v>4603</v>
      </c>
      <c r="L399" s="13" t="s">
        <v>6904</v>
      </c>
      <c r="M399" s="13" t="s">
        <v>8864</v>
      </c>
      <c r="N399" s="13" t="s">
        <v>8865</v>
      </c>
      <c r="O399" s="13" t="s">
        <v>5245</v>
      </c>
      <c r="P399" s="75"/>
      <c r="Q399" s="16" t="s">
        <v>1317</v>
      </c>
      <c r="R399" s="11" t="s">
        <v>1317</v>
      </c>
      <c r="S399" s="11" t="b">
        <f t="shared" si="170"/>
        <v>1</v>
      </c>
      <c r="T399" s="16" t="s">
        <v>5741</v>
      </c>
      <c r="U399" s="16" t="s">
        <v>1319</v>
      </c>
      <c r="V399" s="11" t="s">
        <v>1319</v>
      </c>
      <c r="W399" s="11" t="b">
        <f t="shared" si="171"/>
        <v>1</v>
      </c>
      <c r="X399" s="16" t="s">
        <v>6905</v>
      </c>
      <c r="Y399" s="11" t="s">
        <v>6905</v>
      </c>
      <c r="Z399" s="11" t="b">
        <f t="shared" si="172"/>
        <v>1</v>
      </c>
      <c r="AA399" s="16" t="s">
        <v>6905</v>
      </c>
      <c r="AB399" s="16" t="s">
        <v>6905</v>
      </c>
      <c r="AC399" s="11" t="s">
        <v>6905</v>
      </c>
      <c r="AD399" s="11" t="b">
        <f t="shared" si="173"/>
        <v>1</v>
      </c>
      <c r="AE399" s="16" t="s">
        <v>4962</v>
      </c>
      <c r="AF399" s="11" t="s">
        <v>1321</v>
      </c>
      <c r="AG399" s="11" t="b">
        <f t="shared" si="174"/>
        <v>1</v>
      </c>
      <c r="AH399" s="16" t="s">
        <v>4963</v>
      </c>
      <c r="AI399" s="16" t="s">
        <v>2752</v>
      </c>
      <c r="AJ399" s="11" t="s">
        <v>2718</v>
      </c>
      <c r="AK399" s="11" t="b">
        <f t="shared" si="175"/>
        <v>1</v>
      </c>
      <c r="AL399" s="19" t="s">
        <v>63</v>
      </c>
      <c r="AM399" s="11" t="s">
        <v>63</v>
      </c>
      <c r="AN399" s="11" t="b">
        <f t="shared" si="176"/>
        <v>1</v>
      </c>
      <c r="AO399" s="19" t="s">
        <v>63</v>
      </c>
      <c r="AP399" s="19" t="s">
        <v>63</v>
      </c>
      <c r="AQ399" s="11" t="s">
        <v>63</v>
      </c>
      <c r="AR399" s="11" t="b">
        <f t="shared" si="177"/>
        <v>1</v>
      </c>
      <c r="AS399" s="16" t="s">
        <v>61</v>
      </c>
      <c r="AT399" s="16"/>
      <c r="AU399" s="16"/>
      <c r="AV399" s="16"/>
      <c r="AW399" s="19"/>
      <c r="AX399" s="12" t="s">
        <v>62</v>
      </c>
      <c r="AY399" s="19" t="s">
        <v>63</v>
      </c>
      <c r="AZ399" s="12" t="s">
        <v>63</v>
      </c>
      <c r="BA399" s="12" t="b">
        <f t="shared" si="178"/>
        <v>1</v>
      </c>
      <c r="BB399" s="19" t="s">
        <v>63</v>
      </c>
      <c r="BC399" s="19" t="s">
        <v>63</v>
      </c>
      <c r="BD399" s="12" t="s">
        <v>63</v>
      </c>
      <c r="BE399" s="12" t="b">
        <f t="shared" si="179"/>
        <v>1</v>
      </c>
      <c r="BF399" s="20" t="s">
        <v>6906</v>
      </c>
      <c r="BG399" s="13" t="s">
        <v>63</v>
      </c>
      <c r="BH399" s="16" t="s">
        <v>203</v>
      </c>
      <c r="BI399" s="11" t="s">
        <v>203</v>
      </c>
      <c r="BJ399" s="11" t="b">
        <f t="shared" si="180"/>
        <v>1</v>
      </c>
      <c r="BK399" s="16" t="s">
        <v>10857</v>
      </c>
      <c r="BL399" s="11" t="s">
        <v>10858</v>
      </c>
      <c r="BM399" s="11" t="b">
        <f t="shared" si="181"/>
        <v>0</v>
      </c>
      <c r="BN399" s="16" t="s">
        <v>6908</v>
      </c>
      <c r="BO399" s="16" t="s">
        <v>10859</v>
      </c>
      <c r="BP399" s="11" t="s">
        <v>10860</v>
      </c>
      <c r="BQ399" s="11" t="b">
        <f t="shared" si="182"/>
        <v>0</v>
      </c>
      <c r="BR399" s="16" t="s">
        <v>203</v>
      </c>
      <c r="BS399" s="11" t="s">
        <v>203</v>
      </c>
      <c r="BT399" s="11" t="b">
        <f t="shared" si="183"/>
        <v>1</v>
      </c>
      <c r="BU399" s="16" t="s">
        <v>10861</v>
      </c>
      <c r="BV399" s="12" t="s">
        <v>10861</v>
      </c>
      <c r="BW399" s="12" t="b">
        <f t="shared" si="184"/>
        <v>1</v>
      </c>
      <c r="BX399" s="16" t="s">
        <v>6908</v>
      </c>
      <c r="BY399" s="16" t="s">
        <v>10859</v>
      </c>
      <c r="BZ399" s="12" t="s">
        <v>10862</v>
      </c>
      <c r="CA399" s="12" t="b">
        <f t="shared" si="185"/>
        <v>0</v>
      </c>
      <c r="CB399" s="16" t="s">
        <v>203</v>
      </c>
      <c r="CC399" s="11" t="s">
        <v>203</v>
      </c>
      <c r="CD399" s="11" t="b">
        <f t="shared" si="186"/>
        <v>1</v>
      </c>
      <c r="CE399" s="16" t="s">
        <v>10863</v>
      </c>
      <c r="CF399" s="12" t="s">
        <v>10864</v>
      </c>
      <c r="CG399" s="12" t="b">
        <f t="shared" si="187"/>
        <v>0</v>
      </c>
      <c r="CH399" s="16" t="s">
        <v>6908</v>
      </c>
      <c r="CI399" s="16" t="s">
        <v>10859</v>
      </c>
      <c r="CJ399" s="12" t="s">
        <v>10865</v>
      </c>
      <c r="CK399" s="12" t="b">
        <f t="shared" si="188"/>
        <v>0</v>
      </c>
      <c r="CL399" s="25"/>
      <c r="CM399" s="16" t="s">
        <v>135</v>
      </c>
      <c r="CN399" s="11" t="s">
        <v>8917</v>
      </c>
      <c r="CO399" s="11" t="b">
        <f t="shared" si="189"/>
        <v>0</v>
      </c>
      <c r="CP399" s="16" t="s">
        <v>6910</v>
      </c>
      <c r="CQ399" s="12" t="s">
        <v>1327</v>
      </c>
      <c r="CR399" s="12" t="b">
        <f t="shared" si="190"/>
        <v>0</v>
      </c>
      <c r="CS399" s="16" t="b">
        <v>0</v>
      </c>
      <c r="CT399" s="11" t="s">
        <v>114</v>
      </c>
      <c r="CU399" s="11" t="b">
        <f t="shared" si="191"/>
        <v>1</v>
      </c>
      <c r="CV399" s="19" t="s">
        <v>63</v>
      </c>
      <c r="CW399" s="12" t="s">
        <v>63</v>
      </c>
      <c r="CX399" s="12" t="b">
        <f t="shared" si="192"/>
        <v>1</v>
      </c>
      <c r="CY399" s="25"/>
      <c r="CZ399" s="16" t="s">
        <v>211</v>
      </c>
      <c r="DA399" s="11" t="s">
        <v>211</v>
      </c>
      <c r="DB399" s="11" t="b">
        <f t="shared" si="193"/>
        <v>1</v>
      </c>
      <c r="DC399" s="11" t="s">
        <v>72</v>
      </c>
      <c r="DD399" s="19" t="s">
        <v>213</v>
      </c>
      <c r="DE399" s="12" t="s">
        <v>213</v>
      </c>
      <c r="DF399" s="13" t="b">
        <f t="shared" si="194"/>
        <v>1</v>
      </c>
      <c r="DG399" s="19" t="s">
        <v>213</v>
      </c>
      <c r="DH399" s="12" t="s">
        <v>213</v>
      </c>
      <c r="DI399" s="12" t="b">
        <f t="shared" si="195"/>
        <v>1</v>
      </c>
      <c r="DJ399" s="19" t="s">
        <v>213</v>
      </c>
      <c r="DK399" s="19" t="s">
        <v>213</v>
      </c>
      <c r="DL399" s="19" t="s">
        <v>213</v>
      </c>
      <c r="DM399" s="19" t="s">
        <v>213</v>
      </c>
      <c r="DN399" s="19" t="s">
        <v>213</v>
      </c>
      <c r="DO399" s="19" t="s">
        <v>213</v>
      </c>
      <c r="DP399" s="19" t="s">
        <v>213</v>
      </c>
      <c r="DQ399" s="19" t="s">
        <v>213</v>
      </c>
      <c r="DR399" s="19" t="s">
        <v>213</v>
      </c>
      <c r="DS399" s="19" t="s">
        <v>213</v>
      </c>
      <c r="DT399" s="12" t="s">
        <v>73</v>
      </c>
      <c r="DU399" s="25"/>
      <c r="DV399" s="16" t="s">
        <v>6911</v>
      </c>
      <c r="DW399" s="16" t="s">
        <v>9324</v>
      </c>
      <c r="DX399" s="13" t="s">
        <v>10866</v>
      </c>
      <c r="DY399" s="12" t="s">
        <v>9037</v>
      </c>
      <c r="DZ399" s="12" t="s">
        <v>9038</v>
      </c>
      <c r="EA399" s="21">
        <v>44702</v>
      </c>
      <c r="EB399" s="21">
        <v>45066</v>
      </c>
      <c r="EC399" s="21">
        <v>45346</v>
      </c>
      <c r="ED399" s="14">
        <v>45346</v>
      </c>
      <c r="EE399" s="136" t="b">
        <f>Table4[[#This Row],[Laatst gewijzigd op]]=Table4[[#This Row],[LastModifiedOn21]]</f>
        <v>1</v>
      </c>
      <c r="EF399" s="97"/>
    </row>
    <row r="400" spans="1:136" s="15" customFormat="1" ht="12.75" customHeight="1">
      <c r="A400" s="96">
        <v>398</v>
      </c>
      <c r="B400" s="44" t="s">
        <v>10867</v>
      </c>
      <c r="C400" s="44" t="s">
        <v>10867</v>
      </c>
      <c r="D400" s="44" t="b">
        <f t="shared" si="168"/>
        <v>1</v>
      </c>
      <c r="E400" s="44" t="s">
        <v>10868</v>
      </c>
      <c r="F400" s="44" t="s">
        <v>10869</v>
      </c>
      <c r="G400" s="44" t="s">
        <v>10869</v>
      </c>
      <c r="H400" s="44" t="b">
        <f t="shared" si="169"/>
        <v>1</v>
      </c>
      <c r="I400" s="11" t="s">
        <v>6914</v>
      </c>
      <c r="J400" s="19">
        <v>6172</v>
      </c>
      <c r="K400" s="12">
        <v>4604</v>
      </c>
      <c r="L400" s="13" t="s">
        <v>6915</v>
      </c>
      <c r="M400" s="13" t="s">
        <v>8864</v>
      </c>
      <c r="N400" s="13" t="s">
        <v>8865</v>
      </c>
      <c r="O400" s="13" t="s">
        <v>5245</v>
      </c>
      <c r="P400" s="75"/>
      <c r="Q400" s="16" t="s">
        <v>6916</v>
      </c>
      <c r="R400" s="11" t="s">
        <v>6916</v>
      </c>
      <c r="S400" s="11" t="b">
        <f t="shared" si="170"/>
        <v>1</v>
      </c>
      <c r="T400" s="16" t="s">
        <v>6917</v>
      </c>
      <c r="U400" s="16" t="s">
        <v>10870</v>
      </c>
      <c r="V400" s="11" t="s">
        <v>6918</v>
      </c>
      <c r="W400" s="11" t="b">
        <f t="shared" si="171"/>
        <v>0</v>
      </c>
      <c r="X400" s="16" t="s">
        <v>2688</v>
      </c>
      <c r="Y400" s="11" t="s">
        <v>2688</v>
      </c>
      <c r="Z400" s="11" t="b">
        <f t="shared" si="172"/>
        <v>1</v>
      </c>
      <c r="AA400" s="16" t="s">
        <v>2688</v>
      </c>
      <c r="AB400" s="16" t="s">
        <v>2688</v>
      </c>
      <c r="AC400" s="11" t="s">
        <v>2688</v>
      </c>
      <c r="AD400" s="11" t="b">
        <f t="shared" si="173"/>
        <v>1</v>
      </c>
      <c r="AE400" s="24" t="s">
        <v>10871</v>
      </c>
      <c r="AF400" s="11" t="s">
        <v>10872</v>
      </c>
      <c r="AG400" s="11" t="b">
        <f t="shared" si="174"/>
        <v>0</v>
      </c>
      <c r="AH400" s="24" t="s">
        <v>6919</v>
      </c>
      <c r="AI400" s="24" t="s">
        <v>10873</v>
      </c>
      <c r="AJ400" s="11" t="s">
        <v>6920</v>
      </c>
      <c r="AK400" s="11" t="b">
        <f t="shared" si="175"/>
        <v>0</v>
      </c>
      <c r="AL400" s="16" t="s">
        <v>10874</v>
      </c>
      <c r="AM400" s="11" t="s">
        <v>10875</v>
      </c>
      <c r="AN400" s="11" t="b">
        <f t="shared" si="176"/>
        <v>0</v>
      </c>
      <c r="AO400" s="16" t="s">
        <v>10876</v>
      </c>
      <c r="AP400" s="24" t="s">
        <v>10877</v>
      </c>
      <c r="AQ400" s="11" t="s">
        <v>10878</v>
      </c>
      <c r="AR400" s="11" t="b">
        <f t="shared" si="177"/>
        <v>0</v>
      </c>
      <c r="AS400" s="16" t="s">
        <v>61</v>
      </c>
      <c r="AT400" s="16"/>
      <c r="AU400" s="16"/>
      <c r="AV400" s="16"/>
      <c r="AW400" s="19"/>
      <c r="AX400" s="12" t="s">
        <v>62</v>
      </c>
      <c r="AY400" s="19" t="s">
        <v>63</v>
      </c>
      <c r="AZ400" s="12" t="s">
        <v>63</v>
      </c>
      <c r="BA400" s="12" t="b">
        <f t="shared" si="178"/>
        <v>1</v>
      </c>
      <c r="BB400" s="19" t="s">
        <v>63</v>
      </c>
      <c r="BC400" s="19" t="s">
        <v>63</v>
      </c>
      <c r="BD400" s="12" t="s">
        <v>63</v>
      </c>
      <c r="BE400" s="12" t="b">
        <f t="shared" si="179"/>
        <v>1</v>
      </c>
      <c r="BF400" s="20" t="s">
        <v>6922</v>
      </c>
      <c r="BG400" s="13" t="s">
        <v>63</v>
      </c>
      <c r="BH400" s="16" t="s">
        <v>203</v>
      </c>
      <c r="BI400" s="11" t="s">
        <v>203</v>
      </c>
      <c r="BJ400" s="11" t="b">
        <f t="shared" si="180"/>
        <v>1</v>
      </c>
      <c r="BK400" s="16" t="s">
        <v>6923</v>
      </c>
      <c r="BL400" s="11" t="s">
        <v>6923</v>
      </c>
      <c r="BM400" s="11" t="b">
        <f t="shared" si="181"/>
        <v>1</v>
      </c>
      <c r="BN400" s="16" t="s">
        <v>6898</v>
      </c>
      <c r="BO400" s="16" t="s">
        <v>6924</v>
      </c>
      <c r="BP400" s="11" t="s">
        <v>6924</v>
      </c>
      <c r="BQ400" s="11" t="b">
        <f t="shared" si="182"/>
        <v>1</v>
      </c>
      <c r="BR400" s="16" t="s">
        <v>254</v>
      </c>
      <c r="BS400" s="11" t="s">
        <v>254</v>
      </c>
      <c r="BT400" s="11" t="b">
        <f t="shared" si="183"/>
        <v>1</v>
      </c>
      <c r="BU400" s="19" t="s">
        <v>63</v>
      </c>
      <c r="BV400" s="12" t="s">
        <v>63</v>
      </c>
      <c r="BW400" s="12" t="b">
        <f t="shared" si="184"/>
        <v>1</v>
      </c>
      <c r="BX400" s="19" t="s">
        <v>63</v>
      </c>
      <c r="BY400" s="19" t="s">
        <v>63</v>
      </c>
      <c r="BZ400" s="12" t="s">
        <v>63</v>
      </c>
      <c r="CA400" s="12" t="b">
        <f t="shared" si="185"/>
        <v>1</v>
      </c>
      <c r="CB400" s="16" t="s">
        <v>254</v>
      </c>
      <c r="CC400" s="11" t="s">
        <v>254</v>
      </c>
      <c r="CD400" s="11" t="b">
        <f t="shared" si="186"/>
        <v>1</v>
      </c>
      <c r="CE400" s="19" t="s">
        <v>63</v>
      </c>
      <c r="CF400" s="12" t="s">
        <v>63</v>
      </c>
      <c r="CG400" s="12" t="b">
        <f t="shared" si="187"/>
        <v>1</v>
      </c>
      <c r="CH400" s="19" t="s">
        <v>63</v>
      </c>
      <c r="CI400" s="19" t="s">
        <v>63</v>
      </c>
      <c r="CJ400" s="12" t="s">
        <v>63</v>
      </c>
      <c r="CK400" s="12" t="b">
        <f t="shared" si="188"/>
        <v>1</v>
      </c>
      <c r="CL400" s="25"/>
      <c r="CM400" s="16" t="s">
        <v>1128</v>
      </c>
      <c r="CN400" s="11" t="s">
        <v>1309</v>
      </c>
      <c r="CO400" s="11" t="b">
        <f t="shared" si="189"/>
        <v>0</v>
      </c>
      <c r="CP400" s="19" t="s">
        <v>63</v>
      </c>
      <c r="CQ400" s="12" t="s">
        <v>63</v>
      </c>
      <c r="CR400" s="12" t="b">
        <f t="shared" si="190"/>
        <v>1</v>
      </c>
      <c r="CS400" s="16" t="b">
        <v>0</v>
      </c>
      <c r="CT400" s="11" t="s">
        <v>280</v>
      </c>
      <c r="CU400" s="11" t="b">
        <f t="shared" si="191"/>
        <v>0</v>
      </c>
      <c r="CV400" s="19" t="s">
        <v>1130</v>
      </c>
      <c r="CW400" s="12" t="s">
        <v>63</v>
      </c>
      <c r="CX400" s="12" t="b">
        <f t="shared" si="192"/>
        <v>0</v>
      </c>
      <c r="CY400" s="25"/>
      <c r="CZ400" s="16" t="s">
        <v>211</v>
      </c>
      <c r="DA400" s="11" t="s">
        <v>211</v>
      </c>
      <c r="DB400" s="11" t="b">
        <f t="shared" si="193"/>
        <v>1</v>
      </c>
      <c r="DC400" s="16" t="s">
        <v>72</v>
      </c>
      <c r="DD400" s="19" t="s">
        <v>213</v>
      </c>
      <c r="DE400" s="12" t="s">
        <v>213</v>
      </c>
      <c r="DF400" s="13" t="b">
        <f t="shared" si="194"/>
        <v>1</v>
      </c>
      <c r="DG400" s="19" t="s">
        <v>213</v>
      </c>
      <c r="DH400" s="12" t="s">
        <v>213</v>
      </c>
      <c r="DI400" s="12" t="b">
        <f t="shared" si="195"/>
        <v>1</v>
      </c>
      <c r="DJ400" s="19" t="s">
        <v>213</v>
      </c>
      <c r="DK400" s="19" t="s">
        <v>213</v>
      </c>
      <c r="DL400" s="19" t="s">
        <v>213</v>
      </c>
      <c r="DM400" s="19" t="s">
        <v>213</v>
      </c>
      <c r="DN400" s="19" t="s">
        <v>213</v>
      </c>
      <c r="DO400" s="19" t="s">
        <v>213</v>
      </c>
      <c r="DP400" s="19" t="s">
        <v>213</v>
      </c>
      <c r="DQ400" s="19" t="s">
        <v>213</v>
      </c>
      <c r="DR400" s="19" t="s">
        <v>213</v>
      </c>
      <c r="DS400" s="19" t="s">
        <v>213</v>
      </c>
      <c r="DT400" s="12" t="s">
        <v>73</v>
      </c>
      <c r="DU400" s="25"/>
      <c r="DV400" s="16" t="s">
        <v>6925</v>
      </c>
      <c r="DW400" s="16" t="s">
        <v>9216</v>
      </c>
      <c r="DX400" s="13" t="s">
        <v>10879</v>
      </c>
      <c r="DY400" s="12" t="s">
        <v>9037</v>
      </c>
      <c r="DZ400" s="12" t="s">
        <v>9038</v>
      </c>
      <c r="EA400" s="21">
        <v>44702</v>
      </c>
      <c r="EB400" s="21">
        <v>44884</v>
      </c>
      <c r="EC400" s="21">
        <v>45346</v>
      </c>
      <c r="ED400" s="14">
        <v>45346</v>
      </c>
      <c r="EE400" s="136" t="b">
        <f>Table4[[#This Row],[Laatst gewijzigd op]]=Table4[[#This Row],[LastModifiedOn21]]</f>
        <v>1</v>
      </c>
      <c r="EF400" s="97"/>
    </row>
    <row r="401" spans="1:136" s="15" customFormat="1" ht="12.75" customHeight="1">
      <c r="A401" s="96">
        <v>399</v>
      </c>
      <c r="B401" s="44" t="s">
        <v>10880</v>
      </c>
      <c r="C401" s="44" t="s">
        <v>10880</v>
      </c>
      <c r="D401" s="44" t="b">
        <f t="shared" si="168"/>
        <v>1</v>
      </c>
      <c r="E401" s="44" t="s">
        <v>10881</v>
      </c>
      <c r="F401" s="44" t="s">
        <v>10882</v>
      </c>
      <c r="G401" s="44" t="s">
        <v>10883</v>
      </c>
      <c r="H401" s="44" t="b">
        <f t="shared" si="169"/>
        <v>1</v>
      </c>
      <c r="I401" s="11" t="s">
        <v>10884</v>
      </c>
      <c r="J401" s="19">
        <v>6173</v>
      </c>
      <c r="K401" s="12">
        <v>4604</v>
      </c>
      <c r="L401" s="13" t="s">
        <v>6929</v>
      </c>
      <c r="M401" s="13" t="s">
        <v>8864</v>
      </c>
      <c r="N401" s="13" t="s">
        <v>8865</v>
      </c>
      <c r="O401" s="13" t="s">
        <v>5245</v>
      </c>
      <c r="P401" s="75"/>
      <c r="Q401" s="16" t="s">
        <v>1317</v>
      </c>
      <c r="R401" s="11" t="s">
        <v>1317</v>
      </c>
      <c r="S401" s="11" t="b">
        <f t="shared" si="170"/>
        <v>1</v>
      </c>
      <c r="T401" s="16" t="s">
        <v>5741</v>
      </c>
      <c r="U401" s="16" t="s">
        <v>1319</v>
      </c>
      <c r="V401" s="11" t="s">
        <v>1319</v>
      </c>
      <c r="W401" s="11" t="b">
        <f t="shared" si="171"/>
        <v>1</v>
      </c>
      <c r="X401" s="16" t="s">
        <v>6930</v>
      </c>
      <c r="Y401" s="11" t="s">
        <v>6930</v>
      </c>
      <c r="Z401" s="11" t="b">
        <f t="shared" si="172"/>
        <v>1</v>
      </c>
      <c r="AA401" s="16" t="s">
        <v>6930</v>
      </c>
      <c r="AB401" s="16" t="s">
        <v>6930</v>
      </c>
      <c r="AC401" s="11" t="s">
        <v>6930</v>
      </c>
      <c r="AD401" s="11" t="b">
        <f t="shared" si="173"/>
        <v>1</v>
      </c>
      <c r="AE401" s="16" t="s">
        <v>4962</v>
      </c>
      <c r="AF401" s="11" t="s">
        <v>1321</v>
      </c>
      <c r="AG401" s="11" t="b">
        <f t="shared" si="174"/>
        <v>1</v>
      </c>
      <c r="AH401" s="16" t="s">
        <v>4963</v>
      </c>
      <c r="AI401" s="16" t="s">
        <v>2752</v>
      </c>
      <c r="AJ401" s="11" t="s">
        <v>2718</v>
      </c>
      <c r="AK401" s="11" t="b">
        <f t="shared" si="175"/>
        <v>1</v>
      </c>
      <c r="AL401" s="19" t="s">
        <v>63</v>
      </c>
      <c r="AM401" s="11" t="s">
        <v>63</v>
      </c>
      <c r="AN401" s="11" t="b">
        <f t="shared" si="176"/>
        <v>1</v>
      </c>
      <c r="AO401" s="19" t="s">
        <v>63</v>
      </c>
      <c r="AP401" s="19" t="s">
        <v>63</v>
      </c>
      <c r="AQ401" s="11" t="s">
        <v>63</v>
      </c>
      <c r="AR401" s="11" t="b">
        <f t="shared" si="177"/>
        <v>1</v>
      </c>
      <c r="AS401" s="16" t="s">
        <v>61</v>
      </c>
      <c r="AT401" s="16"/>
      <c r="AU401" s="16"/>
      <c r="AV401" s="16"/>
      <c r="AW401" s="19"/>
      <c r="AX401" s="12" t="s">
        <v>61</v>
      </c>
      <c r="AY401" s="19" t="s">
        <v>63</v>
      </c>
      <c r="AZ401" s="12" t="s">
        <v>63</v>
      </c>
      <c r="BA401" s="12" t="b">
        <f t="shared" si="178"/>
        <v>1</v>
      </c>
      <c r="BB401" s="19" t="s">
        <v>63</v>
      </c>
      <c r="BC401" s="19" t="s">
        <v>63</v>
      </c>
      <c r="BD401" s="12" t="s">
        <v>63</v>
      </c>
      <c r="BE401" s="12" t="b">
        <f t="shared" si="179"/>
        <v>1</v>
      </c>
      <c r="BF401" s="20" t="s">
        <v>6931</v>
      </c>
      <c r="BG401" s="13" t="s">
        <v>63</v>
      </c>
      <c r="BH401" s="16" t="s">
        <v>203</v>
      </c>
      <c r="BI401" s="11" t="s">
        <v>203</v>
      </c>
      <c r="BJ401" s="11" t="b">
        <f t="shared" si="180"/>
        <v>1</v>
      </c>
      <c r="BK401" s="16" t="s">
        <v>10885</v>
      </c>
      <c r="BL401" s="11" t="s">
        <v>10886</v>
      </c>
      <c r="BM401" s="11" t="b">
        <f t="shared" si="181"/>
        <v>0</v>
      </c>
      <c r="BN401" s="16" t="s">
        <v>6933</v>
      </c>
      <c r="BO401" s="16" t="s">
        <v>10887</v>
      </c>
      <c r="BP401" s="11" t="s">
        <v>10888</v>
      </c>
      <c r="BQ401" s="11" t="b">
        <f t="shared" si="182"/>
        <v>0</v>
      </c>
      <c r="BR401" s="16" t="s">
        <v>203</v>
      </c>
      <c r="BS401" s="11" t="s">
        <v>203</v>
      </c>
      <c r="BT401" s="11" t="b">
        <f t="shared" si="183"/>
        <v>1</v>
      </c>
      <c r="BU401" s="16" t="s">
        <v>10889</v>
      </c>
      <c r="BV401" s="12" t="s">
        <v>10890</v>
      </c>
      <c r="BW401" s="12" t="b">
        <f t="shared" si="184"/>
        <v>0</v>
      </c>
      <c r="BX401" s="16" t="s">
        <v>6933</v>
      </c>
      <c r="BY401" s="16" t="s">
        <v>10887</v>
      </c>
      <c r="BZ401" s="12" t="s">
        <v>10891</v>
      </c>
      <c r="CA401" s="12" t="b">
        <f t="shared" si="185"/>
        <v>0</v>
      </c>
      <c r="CB401" s="16" t="s">
        <v>203</v>
      </c>
      <c r="CC401" s="11" t="s">
        <v>203</v>
      </c>
      <c r="CD401" s="11" t="b">
        <f t="shared" si="186"/>
        <v>1</v>
      </c>
      <c r="CE401" s="16" t="s">
        <v>10892</v>
      </c>
      <c r="CF401" s="12" t="s">
        <v>10893</v>
      </c>
      <c r="CG401" s="12" t="b">
        <f t="shared" si="187"/>
        <v>0</v>
      </c>
      <c r="CH401" s="16" t="s">
        <v>6933</v>
      </c>
      <c r="CI401" s="16" t="s">
        <v>10887</v>
      </c>
      <c r="CJ401" s="12" t="s">
        <v>10894</v>
      </c>
      <c r="CK401" s="12" t="b">
        <f t="shared" si="188"/>
        <v>0</v>
      </c>
      <c r="CL401" s="25"/>
      <c r="CM401" s="16" t="s">
        <v>135</v>
      </c>
      <c r="CN401" s="11" t="s">
        <v>8917</v>
      </c>
      <c r="CO401" s="11" t="b">
        <f t="shared" si="189"/>
        <v>0</v>
      </c>
      <c r="CP401" s="16" t="s">
        <v>6910</v>
      </c>
      <c r="CQ401" s="12" t="s">
        <v>1327</v>
      </c>
      <c r="CR401" s="12" t="b">
        <f t="shared" si="190"/>
        <v>0</v>
      </c>
      <c r="CS401" s="16" t="b">
        <v>0</v>
      </c>
      <c r="CT401" s="11" t="s">
        <v>114</v>
      </c>
      <c r="CU401" s="11" t="b">
        <f t="shared" si="191"/>
        <v>1</v>
      </c>
      <c r="CV401" s="19" t="s">
        <v>63</v>
      </c>
      <c r="CW401" s="12" t="s">
        <v>63</v>
      </c>
      <c r="CX401" s="12" t="b">
        <f t="shared" si="192"/>
        <v>1</v>
      </c>
      <c r="CY401" s="25"/>
      <c r="CZ401" s="16" t="s">
        <v>211</v>
      </c>
      <c r="DA401" s="11" t="s">
        <v>211</v>
      </c>
      <c r="DB401" s="11" t="b">
        <f t="shared" si="193"/>
        <v>1</v>
      </c>
      <c r="DC401" s="16" t="s">
        <v>72</v>
      </c>
      <c r="DD401" s="19" t="s">
        <v>213</v>
      </c>
      <c r="DE401" s="12" t="s">
        <v>213</v>
      </c>
      <c r="DF401" s="13" t="b">
        <f t="shared" si="194"/>
        <v>1</v>
      </c>
      <c r="DG401" s="19" t="s">
        <v>213</v>
      </c>
      <c r="DH401" s="12" t="s">
        <v>213</v>
      </c>
      <c r="DI401" s="12" t="b">
        <f t="shared" si="195"/>
        <v>1</v>
      </c>
      <c r="DJ401" s="19" t="s">
        <v>213</v>
      </c>
      <c r="DK401" s="19" t="s">
        <v>213</v>
      </c>
      <c r="DL401" s="19" t="s">
        <v>213</v>
      </c>
      <c r="DM401" s="19" t="s">
        <v>213</v>
      </c>
      <c r="DN401" s="19" t="s">
        <v>213</v>
      </c>
      <c r="DO401" s="19" t="s">
        <v>213</v>
      </c>
      <c r="DP401" s="19" t="s">
        <v>213</v>
      </c>
      <c r="DQ401" s="19" t="s">
        <v>213</v>
      </c>
      <c r="DR401" s="19" t="s">
        <v>213</v>
      </c>
      <c r="DS401" s="19" t="s">
        <v>213</v>
      </c>
      <c r="DT401" s="12" t="s">
        <v>73</v>
      </c>
      <c r="DU401" s="25"/>
      <c r="DV401" s="16" t="s">
        <v>6935</v>
      </c>
      <c r="DW401" s="16" t="s">
        <v>9324</v>
      </c>
      <c r="DX401" s="13" t="s">
        <v>10895</v>
      </c>
      <c r="DY401" s="12" t="s">
        <v>9037</v>
      </c>
      <c r="DZ401" s="12" t="s">
        <v>9038</v>
      </c>
      <c r="EA401" s="21">
        <v>44702</v>
      </c>
      <c r="EB401" s="21">
        <v>45066</v>
      </c>
      <c r="EC401" s="21">
        <v>45346</v>
      </c>
      <c r="ED401" s="14">
        <v>45346</v>
      </c>
      <c r="EE401" s="136" t="b">
        <f>Table4[[#This Row],[Laatst gewijzigd op]]=Table4[[#This Row],[LastModifiedOn21]]</f>
        <v>1</v>
      </c>
      <c r="EF401" s="97"/>
    </row>
    <row r="402" spans="1:136" s="15" customFormat="1" ht="12.75" customHeight="1">
      <c r="A402" s="96">
        <v>400</v>
      </c>
      <c r="B402" s="44" t="s">
        <v>6937</v>
      </c>
      <c r="C402" s="44" t="s">
        <v>6937</v>
      </c>
      <c r="D402" s="44" t="b">
        <f t="shared" si="168"/>
        <v>1</v>
      </c>
      <c r="E402" s="44" t="s">
        <v>6938</v>
      </c>
      <c r="F402" s="44" t="s">
        <v>6939</v>
      </c>
      <c r="G402" s="44" t="s">
        <v>6939</v>
      </c>
      <c r="H402" s="44" t="b">
        <f t="shared" si="169"/>
        <v>1</v>
      </c>
      <c r="I402" s="11" t="s">
        <v>6940</v>
      </c>
      <c r="J402" s="12">
        <v>5929</v>
      </c>
      <c r="K402" s="12">
        <v>4459</v>
      </c>
      <c r="L402" s="13" t="s">
        <v>6941</v>
      </c>
      <c r="M402" s="13" t="s">
        <v>8882</v>
      </c>
      <c r="N402" s="13" t="s">
        <v>8883</v>
      </c>
      <c r="O402" s="13" t="s">
        <v>6036</v>
      </c>
      <c r="P402" s="25"/>
      <c r="Q402" s="16" t="s">
        <v>6942</v>
      </c>
      <c r="R402" s="11" t="s">
        <v>6942</v>
      </c>
      <c r="S402" s="11" t="b">
        <f t="shared" si="170"/>
        <v>1</v>
      </c>
      <c r="T402" s="16" t="s">
        <v>6943</v>
      </c>
      <c r="U402" s="16" t="s">
        <v>6944</v>
      </c>
      <c r="V402" s="11" t="s">
        <v>6944</v>
      </c>
      <c r="W402" s="11" t="b">
        <f t="shared" si="171"/>
        <v>1</v>
      </c>
      <c r="X402" s="24" t="s">
        <v>10896</v>
      </c>
      <c r="Y402" s="11" t="s">
        <v>6946</v>
      </c>
      <c r="Z402" s="11" t="b">
        <f t="shared" si="172"/>
        <v>0</v>
      </c>
      <c r="AA402" s="94" t="s">
        <v>10897</v>
      </c>
      <c r="AB402" s="94" t="s">
        <v>10898</v>
      </c>
      <c r="AC402" s="11" t="s">
        <v>6947</v>
      </c>
      <c r="AD402" s="11" t="b">
        <f t="shared" si="173"/>
        <v>0</v>
      </c>
      <c r="AE402" s="24" t="s">
        <v>10899</v>
      </c>
      <c r="AF402" s="11" t="s">
        <v>6948</v>
      </c>
      <c r="AG402" s="11" t="b">
        <f t="shared" si="174"/>
        <v>0</v>
      </c>
      <c r="AH402" s="24" t="s">
        <v>10900</v>
      </c>
      <c r="AI402" s="24" t="s">
        <v>10901</v>
      </c>
      <c r="AJ402" s="11" t="s">
        <v>6949</v>
      </c>
      <c r="AK402" s="11" t="b">
        <f t="shared" si="175"/>
        <v>0</v>
      </c>
      <c r="AL402" s="16" t="s">
        <v>10902</v>
      </c>
      <c r="AM402" s="11" t="s">
        <v>10903</v>
      </c>
      <c r="AN402" s="11" t="b">
        <f t="shared" si="176"/>
        <v>0</v>
      </c>
      <c r="AO402" s="16" t="s">
        <v>10904</v>
      </c>
      <c r="AP402" s="16" t="s">
        <v>10905</v>
      </c>
      <c r="AQ402" s="11" t="s">
        <v>6950</v>
      </c>
      <c r="AR402" s="11" t="b">
        <f t="shared" si="177"/>
        <v>0</v>
      </c>
      <c r="AS402" s="16" t="s">
        <v>61</v>
      </c>
      <c r="AT402" s="16"/>
      <c r="AU402" s="16"/>
      <c r="AV402" s="16"/>
      <c r="AW402" s="19"/>
      <c r="AX402" s="12" t="s">
        <v>62</v>
      </c>
      <c r="AY402" s="19" t="s">
        <v>63</v>
      </c>
      <c r="AZ402" s="12" t="s">
        <v>63</v>
      </c>
      <c r="BA402" s="12" t="b">
        <f t="shared" si="178"/>
        <v>1</v>
      </c>
      <c r="BB402" s="19" t="s">
        <v>63</v>
      </c>
      <c r="BC402" s="19" t="s">
        <v>63</v>
      </c>
      <c r="BD402" s="12" t="s">
        <v>63</v>
      </c>
      <c r="BE402" s="12" t="b">
        <f t="shared" si="179"/>
        <v>1</v>
      </c>
      <c r="BF402" s="20" t="s">
        <v>6951</v>
      </c>
      <c r="BG402" s="13" t="s">
        <v>6952</v>
      </c>
      <c r="BH402" s="16" t="s">
        <v>203</v>
      </c>
      <c r="BI402" s="11" t="s">
        <v>203</v>
      </c>
      <c r="BJ402" s="11" t="b">
        <f t="shared" si="180"/>
        <v>1</v>
      </c>
      <c r="BK402" s="16" t="s">
        <v>6953</v>
      </c>
      <c r="BL402" s="11" t="s">
        <v>6953</v>
      </c>
      <c r="BM402" s="11" t="b">
        <f t="shared" si="181"/>
        <v>1</v>
      </c>
      <c r="BN402" s="16" t="s">
        <v>6954</v>
      </c>
      <c r="BO402" s="16" t="s">
        <v>6955</v>
      </c>
      <c r="BP402" s="11" t="s">
        <v>6955</v>
      </c>
      <c r="BQ402" s="11" t="b">
        <f t="shared" si="182"/>
        <v>1</v>
      </c>
      <c r="BR402" s="16" t="s">
        <v>254</v>
      </c>
      <c r="BS402" s="11" t="s">
        <v>254</v>
      </c>
      <c r="BT402" s="11" t="b">
        <f t="shared" si="183"/>
        <v>1</v>
      </c>
      <c r="BU402" s="19" t="s">
        <v>63</v>
      </c>
      <c r="BV402" s="12" t="s">
        <v>63</v>
      </c>
      <c r="BW402" s="12" t="b">
        <f t="shared" si="184"/>
        <v>1</v>
      </c>
      <c r="BX402" s="19" t="s">
        <v>63</v>
      </c>
      <c r="BY402" s="19" t="s">
        <v>63</v>
      </c>
      <c r="BZ402" s="12" t="s">
        <v>63</v>
      </c>
      <c r="CA402" s="12" t="b">
        <f t="shared" si="185"/>
        <v>1</v>
      </c>
      <c r="CB402" s="16" t="s">
        <v>254</v>
      </c>
      <c r="CC402" s="11" t="s">
        <v>254</v>
      </c>
      <c r="CD402" s="11" t="b">
        <f t="shared" si="186"/>
        <v>1</v>
      </c>
      <c r="CE402" s="19" t="s">
        <v>63</v>
      </c>
      <c r="CF402" s="12" t="s">
        <v>63</v>
      </c>
      <c r="CG402" s="12" t="b">
        <f t="shared" si="187"/>
        <v>1</v>
      </c>
      <c r="CH402" s="19" t="s">
        <v>63</v>
      </c>
      <c r="CI402" s="19" t="s">
        <v>63</v>
      </c>
      <c r="CJ402" s="12" t="s">
        <v>63</v>
      </c>
      <c r="CK402" s="12" t="b">
        <f t="shared" si="188"/>
        <v>1</v>
      </c>
      <c r="CL402" s="25"/>
      <c r="CM402" s="16" t="s">
        <v>135</v>
      </c>
      <c r="CN402" s="11" t="s">
        <v>8917</v>
      </c>
      <c r="CO402" s="11" t="b">
        <f t="shared" si="189"/>
        <v>0</v>
      </c>
      <c r="CP402" s="16" t="s">
        <v>6956</v>
      </c>
      <c r="CQ402" s="12" t="s">
        <v>6956</v>
      </c>
      <c r="CR402" s="12" t="b">
        <f t="shared" si="190"/>
        <v>1</v>
      </c>
      <c r="CS402" s="16" t="b">
        <v>0</v>
      </c>
      <c r="CT402" s="11" t="s">
        <v>69</v>
      </c>
      <c r="CU402" s="11" t="b">
        <f t="shared" si="191"/>
        <v>1</v>
      </c>
      <c r="CV402" s="19" t="s">
        <v>63</v>
      </c>
      <c r="CW402" s="12" t="s">
        <v>63</v>
      </c>
      <c r="CX402" s="12" t="b">
        <f t="shared" si="192"/>
        <v>1</v>
      </c>
      <c r="CY402" s="25"/>
      <c r="CZ402" s="16" t="s">
        <v>211</v>
      </c>
      <c r="DA402" s="11" t="s">
        <v>211</v>
      </c>
      <c r="DB402" s="11" t="b">
        <f t="shared" si="193"/>
        <v>1</v>
      </c>
      <c r="DC402" s="16" t="s">
        <v>212</v>
      </c>
      <c r="DD402" s="19" t="s">
        <v>213</v>
      </c>
      <c r="DE402" s="12" t="s">
        <v>213</v>
      </c>
      <c r="DF402" s="13" t="b">
        <f t="shared" si="194"/>
        <v>1</v>
      </c>
      <c r="DG402" s="19" t="s">
        <v>213</v>
      </c>
      <c r="DH402" s="12" t="s">
        <v>213</v>
      </c>
      <c r="DI402" s="12" t="b">
        <f t="shared" si="195"/>
        <v>1</v>
      </c>
      <c r="DJ402" s="19" t="s">
        <v>213</v>
      </c>
      <c r="DK402" s="19" t="s">
        <v>213</v>
      </c>
      <c r="DL402" s="19" t="s">
        <v>213</v>
      </c>
      <c r="DM402" s="19" t="s">
        <v>213</v>
      </c>
      <c r="DN402" s="19" t="s">
        <v>213</v>
      </c>
      <c r="DO402" s="19" t="s">
        <v>213</v>
      </c>
      <c r="DP402" s="19" t="s">
        <v>213</v>
      </c>
      <c r="DQ402" s="19" t="s">
        <v>213</v>
      </c>
      <c r="DR402" s="19" t="s">
        <v>213</v>
      </c>
      <c r="DS402" s="19" t="s">
        <v>213</v>
      </c>
      <c r="DT402" s="12" t="s">
        <v>73</v>
      </c>
      <c r="DU402" s="25"/>
      <c r="DV402" s="16" t="s">
        <v>6957</v>
      </c>
      <c r="DW402" s="16" t="s">
        <v>6940</v>
      </c>
      <c r="DX402" s="13" t="s">
        <v>6940</v>
      </c>
      <c r="DY402" s="19" t="s">
        <v>9037</v>
      </c>
      <c r="DZ402" s="12" t="s">
        <v>9038</v>
      </c>
      <c r="EA402" s="21" t="s">
        <v>63</v>
      </c>
      <c r="EB402" s="14">
        <v>45802</v>
      </c>
      <c r="EC402" s="14">
        <v>45801</v>
      </c>
      <c r="ED402" s="14">
        <v>45801</v>
      </c>
      <c r="EE402" s="136" t="b">
        <f>Table4[[#This Row],[Laatst gewijzigd op]]=Table4[[#This Row],[LastModifiedOn21]]</f>
        <v>1</v>
      </c>
      <c r="EF402" s="97"/>
    </row>
    <row r="403" spans="1:136" s="15" customFormat="1" ht="12.75" customHeight="1">
      <c r="A403" s="96">
        <v>401</v>
      </c>
      <c r="B403" s="44" t="s">
        <v>6959</v>
      </c>
      <c r="C403" s="44" t="s">
        <v>6959</v>
      </c>
      <c r="D403" s="44" t="b">
        <f t="shared" si="168"/>
        <v>1</v>
      </c>
      <c r="E403" s="44" t="s">
        <v>6960</v>
      </c>
      <c r="F403" s="44" t="s">
        <v>6961</v>
      </c>
      <c r="G403" s="44" t="s">
        <v>6961</v>
      </c>
      <c r="H403" s="44" t="b">
        <f t="shared" si="169"/>
        <v>1</v>
      </c>
      <c r="I403" s="11" t="s">
        <v>6962</v>
      </c>
      <c r="J403" s="12">
        <v>5928</v>
      </c>
      <c r="K403" s="12">
        <v>4458</v>
      </c>
      <c r="L403" s="13" t="s">
        <v>6963</v>
      </c>
      <c r="M403" s="13" t="s">
        <v>8882</v>
      </c>
      <c r="N403" s="13" t="s">
        <v>8883</v>
      </c>
      <c r="O403" s="13" t="s">
        <v>6036</v>
      </c>
      <c r="P403" s="25"/>
      <c r="Q403" s="16" t="s">
        <v>6964</v>
      </c>
      <c r="R403" s="11" t="s">
        <v>6964</v>
      </c>
      <c r="S403" s="11" t="b">
        <f t="shared" si="170"/>
        <v>1</v>
      </c>
      <c r="T403" s="16" t="s">
        <v>6965</v>
      </c>
      <c r="U403" s="16" t="s">
        <v>6966</v>
      </c>
      <c r="V403" s="11" t="s">
        <v>6966</v>
      </c>
      <c r="W403" s="11" t="b">
        <f t="shared" si="171"/>
        <v>1</v>
      </c>
      <c r="X403" s="16" t="s">
        <v>6945</v>
      </c>
      <c r="Y403" s="11" t="s">
        <v>6946</v>
      </c>
      <c r="Z403" s="11" t="b">
        <f t="shared" si="172"/>
        <v>1</v>
      </c>
      <c r="AA403" s="16" t="s">
        <v>10906</v>
      </c>
      <c r="AB403" s="24" t="s">
        <v>10907</v>
      </c>
      <c r="AC403" s="11" t="s">
        <v>6947</v>
      </c>
      <c r="AD403" s="11" t="b">
        <f t="shared" si="173"/>
        <v>0</v>
      </c>
      <c r="AE403" s="24" t="s">
        <v>10908</v>
      </c>
      <c r="AF403" s="11" t="s">
        <v>6967</v>
      </c>
      <c r="AG403" s="11" t="b">
        <f t="shared" si="174"/>
        <v>0</v>
      </c>
      <c r="AH403" s="16" t="s">
        <v>6968</v>
      </c>
      <c r="AI403" s="24" t="s">
        <v>6969</v>
      </c>
      <c r="AJ403" s="11" t="s">
        <v>6969</v>
      </c>
      <c r="AK403" s="11" t="b">
        <f t="shared" si="175"/>
        <v>1</v>
      </c>
      <c r="AL403" s="16" t="s">
        <v>10909</v>
      </c>
      <c r="AM403" s="11" t="s">
        <v>10910</v>
      </c>
      <c r="AN403" s="11" t="b">
        <f t="shared" si="176"/>
        <v>0</v>
      </c>
      <c r="AO403" s="16" t="s">
        <v>10911</v>
      </c>
      <c r="AP403" s="16" t="s">
        <v>10912</v>
      </c>
      <c r="AQ403" s="11" t="s">
        <v>6970</v>
      </c>
      <c r="AR403" s="11" t="b">
        <f t="shared" si="177"/>
        <v>0</v>
      </c>
      <c r="AS403" s="16" t="s">
        <v>61</v>
      </c>
      <c r="AT403" s="16"/>
      <c r="AU403" s="16"/>
      <c r="AV403" s="16"/>
      <c r="AW403" s="19"/>
      <c r="AX403" s="12" t="s">
        <v>62</v>
      </c>
      <c r="AY403" s="19" t="s">
        <v>63</v>
      </c>
      <c r="AZ403" s="12" t="s">
        <v>63</v>
      </c>
      <c r="BA403" s="12" t="b">
        <f t="shared" si="178"/>
        <v>1</v>
      </c>
      <c r="BB403" s="19" t="s">
        <v>63</v>
      </c>
      <c r="BC403" s="19" t="s">
        <v>63</v>
      </c>
      <c r="BD403" s="12" t="s">
        <v>63</v>
      </c>
      <c r="BE403" s="12" t="b">
        <f t="shared" si="179"/>
        <v>1</v>
      </c>
      <c r="BF403" s="20" t="s">
        <v>6971</v>
      </c>
      <c r="BG403" s="13" t="s">
        <v>6952</v>
      </c>
      <c r="BH403" s="16" t="s">
        <v>203</v>
      </c>
      <c r="BI403" s="11" t="s">
        <v>203</v>
      </c>
      <c r="BJ403" s="11" t="b">
        <f t="shared" si="180"/>
        <v>1</v>
      </c>
      <c r="BK403" s="16" t="s">
        <v>6953</v>
      </c>
      <c r="BL403" s="11" t="s">
        <v>6953</v>
      </c>
      <c r="BM403" s="11" t="b">
        <f t="shared" si="181"/>
        <v>1</v>
      </c>
      <c r="BN403" s="16" t="s">
        <v>6972</v>
      </c>
      <c r="BO403" s="16" t="s">
        <v>6955</v>
      </c>
      <c r="BP403" s="11" t="s">
        <v>6955</v>
      </c>
      <c r="BQ403" s="11" t="b">
        <f t="shared" si="182"/>
        <v>1</v>
      </c>
      <c r="BR403" s="16" t="s">
        <v>254</v>
      </c>
      <c r="BS403" s="11" t="s">
        <v>254</v>
      </c>
      <c r="BT403" s="11" t="b">
        <f t="shared" si="183"/>
        <v>1</v>
      </c>
      <c r="BU403" s="19" t="s">
        <v>63</v>
      </c>
      <c r="BV403" s="12" t="s">
        <v>63</v>
      </c>
      <c r="BW403" s="12" t="b">
        <f t="shared" si="184"/>
        <v>1</v>
      </c>
      <c r="BX403" s="19" t="s">
        <v>63</v>
      </c>
      <c r="BY403" s="19" t="s">
        <v>63</v>
      </c>
      <c r="BZ403" s="12" t="s">
        <v>63</v>
      </c>
      <c r="CA403" s="12" t="b">
        <f t="shared" si="185"/>
        <v>1</v>
      </c>
      <c r="CB403" s="16" t="s">
        <v>254</v>
      </c>
      <c r="CC403" s="11" t="s">
        <v>254</v>
      </c>
      <c r="CD403" s="11" t="b">
        <f t="shared" si="186"/>
        <v>1</v>
      </c>
      <c r="CE403" s="19" t="s">
        <v>63</v>
      </c>
      <c r="CF403" s="12" t="s">
        <v>63</v>
      </c>
      <c r="CG403" s="12" t="b">
        <f t="shared" si="187"/>
        <v>1</v>
      </c>
      <c r="CH403" s="19" t="s">
        <v>63</v>
      </c>
      <c r="CI403" s="19" t="s">
        <v>63</v>
      </c>
      <c r="CJ403" s="12" t="s">
        <v>63</v>
      </c>
      <c r="CK403" s="12" t="b">
        <f t="shared" si="188"/>
        <v>1</v>
      </c>
      <c r="CL403" s="25"/>
      <c r="CM403" s="16" t="s">
        <v>135</v>
      </c>
      <c r="CN403" s="11" t="s">
        <v>8917</v>
      </c>
      <c r="CO403" s="11" t="b">
        <f t="shared" si="189"/>
        <v>0</v>
      </c>
      <c r="CP403" s="16" t="s">
        <v>6956</v>
      </c>
      <c r="CQ403" s="12" t="s">
        <v>6956</v>
      </c>
      <c r="CR403" s="12" t="b">
        <f t="shared" si="190"/>
        <v>1</v>
      </c>
      <c r="CS403" s="16" t="b">
        <v>0</v>
      </c>
      <c r="CT403" s="11" t="s">
        <v>69</v>
      </c>
      <c r="CU403" s="11" t="b">
        <f t="shared" si="191"/>
        <v>1</v>
      </c>
      <c r="CV403" s="19" t="s">
        <v>63</v>
      </c>
      <c r="CW403" s="12" t="s">
        <v>63</v>
      </c>
      <c r="CX403" s="12" t="b">
        <f t="shared" si="192"/>
        <v>1</v>
      </c>
      <c r="CY403" s="25"/>
      <c r="CZ403" s="16" t="s">
        <v>211</v>
      </c>
      <c r="DA403" s="11" t="s">
        <v>211</v>
      </c>
      <c r="DB403" s="11" t="b">
        <f t="shared" si="193"/>
        <v>1</v>
      </c>
      <c r="DC403" s="16" t="s">
        <v>212</v>
      </c>
      <c r="DD403" s="19" t="s">
        <v>213</v>
      </c>
      <c r="DE403" s="12" t="s">
        <v>213</v>
      </c>
      <c r="DF403" s="13" t="b">
        <f t="shared" si="194"/>
        <v>1</v>
      </c>
      <c r="DG403" s="19" t="s">
        <v>213</v>
      </c>
      <c r="DH403" s="12" t="s">
        <v>213</v>
      </c>
      <c r="DI403" s="12" t="b">
        <f t="shared" si="195"/>
        <v>1</v>
      </c>
      <c r="DJ403" s="19" t="s">
        <v>213</v>
      </c>
      <c r="DK403" s="19" t="s">
        <v>213</v>
      </c>
      <c r="DL403" s="19" t="s">
        <v>213</v>
      </c>
      <c r="DM403" s="19" t="s">
        <v>213</v>
      </c>
      <c r="DN403" s="19" t="s">
        <v>213</v>
      </c>
      <c r="DO403" s="19" t="s">
        <v>213</v>
      </c>
      <c r="DP403" s="19" t="s">
        <v>213</v>
      </c>
      <c r="DQ403" s="19" t="s">
        <v>213</v>
      </c>
      <c r="DR403" s="19" t="s">
        <v>213</v>
      </c>
      <c r="DS403" s="19" t="s">
        <v>213</v>
      </c>
      <c r="DT403" s="12" t="s">
        <v>73</v>
      </c>
      <c r="DU403" s="25"/>
      <c r="DV403" s="16" t="s">
        <v>6973</v>
      </c>
      <c r="DW403" s="16" t="s">
        <v>6962</v>
      </c>
      <c r="DX403" s="13" t="s">
        <v>6962</v>
      </c>
      <c r="DY403" s="19" t="s">
        <v>9037</v>
      </c>
      <c r="DZ403" s="12" t="s">
        <v>9038</v>
      </c>
      <c r="EA403" s="21" t="s">
        <v>63</v>
      </c>
      <c r="EB403" s="14">
        <v>45802</v>
      </c>
      <c r="EC403" s="14">
        <v>45801</v>
      </c>
      <c r="ED403" s="14">
        <v>45801</v>
      </c>
      <c r="EE403" s="136" t="b">
        <f>Table4[[#This Row],[Laatst gewijzigd op]]=Table4[[#This Row],[LastModifiedOn21]]</f>
        <v>1</v>
      </c>
      <c r="EF403" s="97"/>
    </row>
    <row r="404" spans="1:136" s="15" customFormat="1" ht="12.75" customHeight="1">
      <c r="A404" s="96">
        <v>402</v>
      </c>
      <c r="B404" s="44" t="s">
        <v>6975</v>
      </c>
      <c r="C404" s="44" t="s">
        <v>6975</v>
      </c>
      <c r="D404" s="44" t="b">
        <f t="shared" si="168"/>
        <v>1</v>
      </c>
      <c r="E404" s="44" t="s">
        <v>6976</v>
      </c>
      <c r="F404" s="44" t="s">
        <v>6977</v>
      </c>
      <c r="G404" s="44" t="s">
        <v>6978</v>
      </c>
      <c r="H404" s="44" t="b">
        <f t="shared" si="169"/>
        <v>1</v>
      </c>
      <c r="I404" s="11" t="s">
        <v>6979</v>
      </c>
      <c r="J404" s="12">
        <v>171</v>
      </c>
      <c r="K404" s="12">
        <v>3131</v>
      </c>
      <c r="L404" s="13" t="s">
        <v>6980</v>
      </c>
      <c r="M404" s="13" t="s">
        <v>8889</v>
      </c>
      <c r="N404" s="13" t="s">
        <v>8890</v>
      </c>
      <c r="O404" s="13" t="s">
        <v>6981</v>
      </c>
      <c r="P404" s="25"/>
      <c r="Q404" s="16" t="s">
        <v>6982</v>
      </c>
      <c r="R404" s="11" t="s">
        <v>6982</v>
      </c>
      <c r="S404" s="11" t="b">
        <f t="shared" si="170"/>
        <v>1</v>
      </c>
      <c r="T404" s="16" t="s">
        <v>6983</v>
      </c>
      <c r="U404" s="16" t="s">
        <v>6984</v>
      </c>
      <c r="V404" s="11" t="s">
        <v>6984</v>
      </c>
      <c r="W404" s="11" t="b">
        <f t="shared" si="171"/>
        <v>1</v>
      </c>
      <c r="X404" s="16" t="s">
        <v>6985</v>
      </c>
      <c r="Y404" s="11" t="s">
        <v>6985</v>
      </c>
      <c r="Z404" s="11" t="b">
        <f t="shared" si="172"/>
        <v>1</v>
      </c>
      <c r="AA404" s="24" t="s">
        <v>10913</v>
      </c>
      <c r="AB404" s="16" t="s">
        <v>6986</v>
      </c>
      <c r="AC404" s="11" t="s">
        <v>6986</v>
      </c>
      <c r="AD404" s="11" t="b">
        <f t="shared" si="173"/>
        <v>1</v>
      </c>
      <c r="AE404" s="16" t="s">
        <v>10914</v>
      </c>
      <c r="AF404" s="11" t="s">
        <v>6987</v>
      </c>
      <c r="AG404" s="11" t="b">
        <f t="shared" si="174"/>
        <v>0</v>
      </c>
      <c r="AH404" s="24" t="s">
        <v>10915</v>
      </c>
      <c r="AI404" s="16" t="s">
        <v>6988</v>
      </c>
      <c r="AJ404" s="11" t="s">
        <v>6989</v>
      </c>
      <c r="AK404" s="11" t="b">
        <f t="shared" si="175"/>
        <v>0</v>
      </c>
      <c r="AL404" s="16" t="s">
        <v>10916</v>
      </c>
      <c r="AM404" s="11" t="s">
        <v>6990</v>
      </c>
      <c r="AN404" s="11" t="b">
        <f t="shared" si="176"/>
        <v>0</v>
      </c>
      <c r="AO404" s="16" t="s">
        <v>6991</v>
      </c>
      <c r="AP404" s="16" t="s">
        <v>6992</v>
      </c>
      <c r="AQ404" s="11" t="s">
        <v>6992</v>
      </c>
      <c r="AR404" s="11" t="b">
        <f t="shared" si="177"/>
        <v>1</v>
      </c>
      <c r="AS404" s="16" t="s">
        <v>61</v>
      </c>
      <c r="AT404" s="16"/>
      <c r="AU404" s="16"/>
      <c r="AV404" s="16"/>
      <c r="AW404" s="16"/>
      <c r="AX404" s="12" t="s">
        <v>61</v>
      </c>
      <c r="AY404" s="16" t="s">
        <v>10917</v>
      </c>
      <c r="AZ404" s="12" t="s">
        <v>158</v>
      </c>
      <c r="BA404" s="12" t="b">
        <f t="shared" si="178"/>
        <v>0</v>
      </c>
      <c r="BB404" s="19" t="s">
        <v>63</v>
      </c>
      <c r="BC404" s="16" t="s">
        <v>10918</v>
      </c>
      <c r="BD404" s="12" t="s">
        <v>63</v>
      </c>
      <c r="BE404" s="12" t="b">
        <f t="shared" si="179"/>
        <v>0</v>
      </c>
      <c r="BF404" s="20" t="s">
        <v>6993</v>
      </c>
      <c r="BG404" s="13" t="s">
        <v>10919</v>
      </c>
      <c r="BH404" s="16" t="s">
        <v>203</v>
      </c>
      <c r="BI404" s="11" t="s">
        <v>203</v>
      </c>
      <c r="BJ404" s="11" t="b">
        <f t="shared" si="180"/>
        <v>1</v>
      </c>
      <c r="BK404" s="16" t="s">
        <v>10920</v>
      </c>
      <c r="BL404" s="11" t="s">
        <v>6994</v>
      </c>
      <c r="BM404" s="11" t="b">
        <f t="shared" si="181"/>
        <v>0</v>
      </c>
      <c r="BN404" s="16" t="s">
        <v>10921</v>
      </c>
      <c r="BO404" s="16" t="s">
        <v>6995</v>
      </c>
      <c r="BP404" s="11" t="s">
        <v>6995</v>
      </c>
      <c r="BQ404" s="11" t="b">
        <f t="shared" si="182"/>
        <v>1</v>
      </c>
      <c r="BR404" s="16" t="s">
        <v>254</v>
      </c>
      <c r="BS404" s="11" t="s">
        <v>254</v>
      </c>
      <c r="BT404" s="11" t="b">
        <f t="shared" si="183"/>
        <v>1</v>
      </c>
      <c r="BU404" s="19" t="s">
        <v>63</v>
      </c>
      <c r="BV404" s="12" t="s">
        <v>63</v>
      </c>
      <c r="BW404" s="12" t="b">
        <f t="shared" si="184"/>
        <v>1</v>
      </c>
      <c r="BX404" s="19" t="s">
        <v>63</v>
      </c>
      <c r="BY404" s="19" t="s">
        <v>63</v>
      </c>
      <c r="BZ404" s="12" t="s">
        <v>63</v>
      </c>
      <c r="CA404" s="12" t="b">
        <f t="shared" si="185"/>
        <v>1</v>
      </c>
      <c r="CB404" s="16" t="s">
        <v>254</v>
      </c>
      <c r="CC404" s="11" t="s">
        <v>254</v>
      </c>
      <c r="CD404" s="11" t="b">
        <f t="shared" si="186"/>
        <v>1</v>
      </c>
      <c r="CE404" s="19" t="s">
        <v>63</v>
      </c>
      <c r="CF404" s="12" t="s">
        <v>63</v>
      </c>
      <c r="CG404" s="12" t="b">
        <f t="shared" si="187"/>
        <v>1</v>
      </c>
      <c r="CH404" s="19" t="s">
        <v>63</v>
      </c>
      <c r="CI404" s="19" t="s">
        <v>63</v>
      </c>
      <c r="CJ404" s="12" t="s">
        <v>63</v>
      </c>
      <c r="CK404" s="12" t="b">
        <f t="shared" si="188"/>
        <v>1</v>
      </c>
      <c r="CL404" s="25"/>
      <c r="CM404" s="16" t="s">
        <v>135</v>
      </c>
      <c r="CN404" s="11" t="s">
        <v>8917</v>
      </c>
      <c r="CO404" s="11" t="b">
        <f t="shared" si="189"/>
        <v>0</v>
      </c>
      <c r="CP404" s="16" t="s">
        <v>6996</v>
      </c>
      <c r="CQ404" s="12" t="s">
        <v>6996</v>
      </c>
      <c r="CR404" s="12" t="b">
        <f t="shared" si="190"/>
        <v>1</v>
      </c>
      <c r="CS404" s="16" t="b">
        <v>0</v>
      </c>
      <c r="CT404" s="11" t="s">
        <v>69</v>
      </c>
      <c r="CU404" s="11" t="b">
        <f t="shared" si="191"/>
        <v>1</v>
      </c>
      <c r="CV404" s="19" t="s">
        <v>63</v>
      </c>
      <c r="CW404" s="12" t="s">
        <v>63</v>
      </c>
      <c r="CX404" s="12" t="b">
        <f t="shared" si="192"/>
        <v>1</v>
      </c>
      <c r="CY404" s="25"/>
      <c r="CZ404" s="16" t="s">
        <v>211</v>
      </c>
      <c r="DA404" s="11" t="s">
        <v>211</v>
      </c>
      <c r="DB404" s="11" t="b">
        <f t="shared" si="193"/>
        <v>1</v>
      </c>
      <c r="DC404" s="16" t="s">
        <v>212</v>
      </c>
      <c r="DD404" s="19" t="s">
        <v>213</v>
      </c>
      <c r="DE404" s="12" t="s">
        <v>213</v>
      </c>
      <c r="DF404" s="13" t="b">
        <f t="shared" si="194"/>
        <v>1</v>
      </c>
      <c r="DG404" s="19" t="s">
        <v>213</v>
      </c>
      <c r="DH404" s="12" t="s">
        <v>213</v>
      </c>
      <c r="DI404" s="12" t="b">
        <f t="shared" si="195"/>
        <v>1</v>
      </c>
      <c r="DJ404" s="19" t="s">
        <v>213</v>
      </c>
      <c r="DK404" s="19" t="s">
        <v>213</v>
      </c>
      <c r="DL404" s="19" t="s">
        <v>213</v>
      </c>
      <c r="DM404" s="19" t="s">
        <v>213</v>
      </c>
      <c r="DN404" s="19" t="s">
        <v>73</v>
      </c>
      <c r="DO404" s="19" t="s">
        <v>213</v>
      </c>
      <c r="DP404" s="19" t="s">
        <v>73</v>
      </c>
      <c r="DQ404" s="19" t="s">
        <v>213</v>
      </c>
      <c r="DR404" s="19" t="s">
        <v>213</v>
      </c>
      <c r="DS404" s="19" t="s">
        <v>73</v>
      </c>
      <c r="DT404" s="12" t="s">
        <v>73</v>
      </c>
      <c r="DU404" s="25"/>
      <c r="DV404" s="16" t="s">
        <v>6997</v>
      </c>
      <c r="DW404" s="16" t="s">
        <v>6979</v>
      </c>
      <c r="DX404" s="13" t="s">
        <v>10922</v>
      </c>
      <c r="DY404" s="19" t="s">
        <v>9037</v>
      </c>
      <c r="DZ404" s="12" t="s">
        <v>9038</v>
      </c>
      <c r="EA404" s="21">
        <v>44422</v>
      </c>
      <c r="EB404" s="14">
        <v>45802</v>
      </c>
      <c r="EC404" s="14">
        <v>45801</v>
      </c>
      <c r="ED404" s="14">
        <v>45801</v>
      </c>
      <c r="EE404" s="136" t="b">
        <f>Table4[[#This Row],[Laatst gewijzigd op]]=Table4[[#This Row],[LastModifiedOn21]]</f>
        <v>1</v>
      </c>
      <c r="EF404" s="97"/>
    </row>
    <row r="405" spans="1:136" s="15" customFormat="1" ht="12.75" customHeight="1">
      <c r="A405" s="96">
        <v>403</v>
      </c>
      <c r="B405" s="44" t="s">
        <v>6999</v>
      </c>
      <c r="C405" s="44" t="s">
        <v>6999</v>
      </c>
      <c r="D405" s="44" t="b">
        <f t="shared" si="168"/>
        <v>1</v>
      </c>
      <c r="E405" s="44" t="s">
        <v>10923</v>
      </c>
      <c r="F405" s="44" t="s">
        <v>7000</v>
      </c>
      <c r="G405" s="44" t="s">
        <v>7001</v>
      </c>
      <c r="H405" s="44" t="b">
        <f t="shared" si="169"/>
        <v>1</v>
      </c>
      <c r="I405" s="11" t="s">
        <v>7002</v>
      </c>
      <c r="J405" s="12">
        <v>173</v>
      </c>
      <c r="K405" s="12">
        <v>3132</v>
      </c>
      <c r="L405" s="13" t="s">
        <v>7003</v>
      </c>
      <c r="M405" s="13" t="s">
        <v>8889</v>
      </c>
      <c r="N405" s="13" t="s">
        <v>8890</v>
      </c>
      <c r="O405" s="13" t="s">
        <v>6981</v>
      </c>
      <c r="P405" s="25"/>
      <c r="Q405" s="16" t="s">
        <v>7004</v>
      </c>
      <c r="R405" s="11" t="s">
        <v>7004</v>
      </c>
      <c r="S405" s="11" t="b">
        <f t="shared" si="170"/>
        <v>1</v>
      </c>
      <c r="T405" s="16" t="s">
        <v>7005</v>
      </c>
      <c r="U405" s="16" t="s">
        <v>7006</v>
      </c>
      <c r="V405" s="11" t="s">
        <v>7006</v>
      </c>
      <c r="W405" s="11" t="b">
        <f t="shared" si="171"/>
        <v>1</v>
      </c>
      <c r="X405" s="24" t="s">
        <v>7007</v>
      </c>
      <c r="Y405" s="11" t="s">
        <v>7007</v>
      </c>
      <c r="Z405" s="11" t="b">
        <f t="shared" si="172"/>
        <v>1</v>
      </c>
      <c r="AA405" s="24" t="s">
        <v>7008</v>
      </c>
      <c r="AB405" s="24" t="s">
        <v>7009</v>
      </c>
      <c r="AC405" s="11" t="s">
        <v>7009</v>
      </c>
      <c r="AD405" s="11" t="b">
        <f t="shared" si="173"/>
        <v>1</v>
      </c>
      <c r="AE405" s="24" t="s">
        <v>10924</v>
      </c>
      <c r="AF405" s="11" t="s">
        <v>10925</v>
      </c>
      <c r="AG405" s="11" t="b">
        <f t="shared" si="174"/>
        <v>0</v>
      </c>
      <c r="AH405" s="24" t="s">
        <v>10926</v>
      </c>
      <c r="AI405" s="24" t="s">
        <v>10927</v>
      </c>
      <c r="AJ405" s="11" t="s">
        <v>7010</v>
      </c>
      <c r="AK405" s="11" t="b">
        <f t="shared" si="175"/>
        <v>0</v>
      </c>
      <c r="AL405" s="16" t="s">
        <v>10928</v>
      </c>
      <c r="AM405" s="11" t="s">
        <v>7011</v>
      </c>
      <c r="AN405" s="11" t="b">
        <f t="shared" si="176"/>
        <v>0</v>
      </c>
      <c r="AO405" s="16" t="s">
        <v>7012</v>
      </c>
      <c r="AP405" s="16" t="s">
        <v>7013</v>
      </c>
      <c r="AQ405" s="11" t="s">
        <v>7013</v>
      </c>
      <c r="AR405" s="11" t="b">
        <f t="shared" si="177"/>
        <v>1</v>
      </c>
      <c r="AS405" s="16" t="s">
        <v>61</v>
      </c>
      <c r="AT405" s="16"/>
      <c r="AU405" s="16"/>
      <c r="AV405" s="16"/>
      <c r="AW405" s="16"/>
      <c r="AX405" s="12" t="s">
        <v>61</v>
      </c>
      <c r="AY405" s="16" t="s">
        <v>10929</v>
      </c>
      <c r="AZ405" s="12" t="s">
        <v>158</v>
      </c>
      <c r="BA405" s="12" t="b">
        <f t="shared" si="178"/>
        <v>0</v>
      </c>
      <c r="BB405" s="19" t="s">
        <v>63</v>
      </c>
      <c r="BC405" s="16" t="s">
        <v>10930</v>
      </c>
      <c r="BD405" s="12" t="s">
        <v>63</v>
      </c>
      <c r="BE405" s="12" t="b">
        <f t="shared" si="179"/>
        <v>0</v>
      </c>
      <c r="BF405" s="20" t="s">
        <v>7014</v>
      </c>
      <c r="BG405" s="13" t="s">
        <v>10931</v>
      </c>
      <c r="BH405" s="16" t="s">
        <v>203</v>
      </c>
      <c r="BI405" s="11" t="s">
        <v>203</v>
      </c>
      <c r="BJ405" s="11" t="b">
        <f t="shared" si="180"/>
        <v>1</v>
      </c>
      <c r="BK405" s="16" t="s">
        <v>7015</v>
      </c>
      <c r="BL405" s="11" t="s">
        <v>7015</v>
      </c>
      <c r="BM405" s="11" t="b">
        <f t="shared" si="181"/>
        <v>1</v>
      </c>
      <c r="BN405" s="16" t="s">
        <v>7016</v>
      </c>
      <c r="BO405" s="16" t="s">
        <v>7017</v>
      </c>
      <c r="BP405" s="11" t="s">
        <v>7017</v>
      </c>
      <c r="BQ405" s="11" t="b">
        <f t="shared" si="182"/>
        <v>1</v>
      </c>
      <c r="BR405" s="16" t="s">
        <v>254</v>
      </c>
      <c r="BS405" s="11" t="s">
        <v>254</v>
      </c>
      <c r="BT405" s="11" t="b">
        <f t="shared" si="183"/>
        <v>1</v>
      </c>
      <c r="BU405" s="19" t="s">
        <v>63</v>
      </c>
      <c r="BV405" s="12" t="s">
        <v>63</v>
      </c>
      <c r="BW405" s="12" t="b">
        <f t="shared" si="184"/>
        <v>1</v>
      </c>
      <c r="BX405" s="19" t="s">
        <v>63</v>
      </c>
      <c r="BY405" s="19" t="s">
        <v>63</v>
      </c>
      <c r="BZ405" s="12" t="s">
        <v>63</v>
      </c>
      <c r="CA405" s="12" t="b">
        <f t="shared" si="185"/>
        <v>1</v>
      </c>
      <c r="CB405" s="16" t="s">
        <v>254</v>
      </c>
      <c r="CC405" s="11" t="s">
        <v>254</v>
      </c>
      <c r="CD405" s="11" t="b">
        <f t="shared" si="186"/>
        <v>1</v>
      </c>
      <c r="CE405" s="19" t="s">
        <v>63</v>
      </c>
      <c r="CF405" s="12" t="s">
        <v>63</v>
      </c>
      <c r="CG405" s="12" t="b">
        <f t="shared" si="187"/>
        <v>1</v>
      </c>
      <c r="CH405" s="19" t="s">
        <v>63</v>
      </c>
      <c r="CI405" s="19" t="s">
        <v>63</v>
      </c>
      <c r="CJ405" s="12" t="s">
        <v>63</v>
      </c>
      <c r="CK405" s="12" t="b">
        <f t="shared" si="188"/>
        <v>1</v>
      </c>
      <c r="CL405" s="25"/>
      <c r="CM405" s="16" t="s">
        <v>67</v>
      </c>
      <c r="CN405" s="11" t="s">
        <v>279</v>
      </c>
      <c r="CO405" s="11" t="b">
        <f t="shared" si="189"/>
        <v>0</v>
      </c>
      <c r="CP405" s="19" t="s">
        <v>63</v>
      </c>
      <c r="CQ405" s="12" t="s">
        <v>63</v>
      </c>
      <c r="CR405" s="12" t="b">
        <f t="shared" si="190"/>
        <v>1</v>
      </c>
      <c r="CS405" s="16" t="b">
        <v>0</v>
      </c>
      <c r="CT405" s="11" t="s">
        <v>114</v>
      </c>
      <c r="CU405" s="11" t="b">
        <f t="shared" si="191"/>
        <v>1</v>
      </c>
      <c r="CV405" s="12">
        <v>80</v>
      </c>
      <c r="CW405" s="12" t="s">
        <v>63</v>
      </c>
      <c r="CX405" s="12" t="b">
        <f t="shared" si="192"/>
        <v>0</v>
      </c>
      <c r="CY405" s="25"/>
      <c r="CZ405" s="16" t="s">
        <v>211</v>
      </c>
      <c r="DA405" s="11" t="s">
        <v>211</v>
      </c>
      <c r="DB405" s="11" t="b">
        <f t="shared" si="193"/>
        <v>1</v>
      </c>
      <c r="DC405" s="16" t="s">
        <v>212</v>
      </c>
      <c r="DD405" s="19" t="s">
        <v>213</v>
      </c>
      <c r="DE405" s="12" t="s">
        <v>213</v>
      </c>
      <c r="DF405" s="13" t="b">
        <f t="shared" si="194"/>
        <v>1</v>
      </c>
      <c r="DG405" s="19" t="s">
        <v>213</v>
      </c>
      <c r="DH405" s="12" t="s">
        <v>213</v>
      </c>
      <c r="DI405" s="12" t="b">
        <f t="shared" si="195"/>
        <v>1</v>
      </c>
      <c r="DJ405" s="19" t="s">
        <v>213</v>
      </c>
      <c r="DK405" s="19" t="s">
        <v>213</v>
      </c>
      <c r="DL405" s="19" t="s">
        <v>213</v>
      </c>
      <c r="DM405" s="19" t="s">
        <v>213</v>
      </c>
      <c r="DN405" s="19" t="s">
        <v>73</v>
      </c>
      <c r="DO405" s="19" t="s">
        <v>213</v>
      </c>
      <c r="DP405" s="19" t="s">
        <v>73</v>
      </c>
      <c r="DQ405" s="19" t="s">
        <v>213</v>
      </c>
      <c r="DR405" s="19" t="s">
        <v>213</v>
      </c>
      <c r="DS405" s="19" t="s">
        <v>73</v>
      </c>
      <c r="DT405" s="12" t="s">
        <v>73</v>
      </c>
      <c r="DU405" s="25"/>
      <c r="DV405" s="16" t="s">
        <v>7018</v>
      </c>
      <c r="DW405" s="16" t="s">
        <v>7002</v>
      </c>
      <c r="DX405" s="13" t="s">
        <v>10932</v>
      </c>
      <c r="DY405" s="19" t="s">
        <v>9037</v>
      </c>
      <c r="DZ405" s="12" t="s">
        <v>9038</v>
      </c>
      <c r="EA405" s="21">
        <v>44422</v>
      </c>
      <c r="EB405" s="14">
        <v>45802</v>
      </c>
      <c r="EC405" s="14">
        <v>45801</v>
      </c>
      <c r="ED405" s="14">
        <v>45801</v>
      </c>
      <c r="EE405" s="136" t="b">
        <f>Table4[[#This Row],[Laatst gewijzigd op]]=Table4[[#This Row],[LastModifiedOn21]]</f>
        <v>1</v>
      </c>
      <c r="EF405" s="97"/>
    </row>
    <row r="406" spans="1:136" s="15" customFormat="1" ht="12.75" customHeight="1">
      <c r="A406" s="96">
        <v>404</v>
      </c>
      <c r="B406" s="44" t="s">
        <v>7020</v>
      </c>
      <c r="C406" s="44" t="s">
        <v>7020</v>
      </c>
      <c r="D406" s="44" t="b">
        <f t="shared" si="168"/>
        <v>1</v>
      </c>
      <c r="E406" s="44" t="s">
        <v>7021</v>
      </c>
      <c r="F406" s="44" t="s">
        <v>7022</v>
      </c>
      <c r="G406" s="44" t="s">
        <v>7023</v>
      </c>
      <c r="H406" s="44" t="b">
        <f t="shared" si="169"/>
        <v>0</v>
      </c>
      <c r="I406" s="11" t="s">
        <v>7024</v>
      </c>
      <c r="J406" s="12">
        <v>1514</v>
      </c>
      <c r="K406" s="12">
        <v>1071</v>
      </c>
      <c r="L406" s="13" t="s">
        <v>7025</v>
      </c>
      <c r="M406" s="13" t="s">
        <v>8882</v>
      </c>
      <c r="N406" s="13" t="s">
        <v>8883</v>
      </c>
      <c r="O406" s="13" t="s">
        <v>6036</v>
      </c>
      <c r="P406" s="25"/>
      <c r="Q406" s="11" t="s">
        <v>10933</v>
      </c>
      <c r="R406" s="11" t="s">
        <v>7026</v>
      </c>
      <c r="S406" s="11" t="b">
        <f t="shared" si="170"/>
        <v>0</v>
      </c>
      <c r="T406" s="16" t="s">
        <v>10934</v>
      </c>
      <c r="U406" s="16" t="s">
        <v>10935</v>
      </c>
      <c r="V406" s="11" t="s">
        <v>7027</v>
      </c>
      <c r="W406" s="11" t="b">
        <f t="shared" si="171"/>
        <v>0</v>
      </c>
      <c r="X406" s="16" t="s">
        <v>7028</v>
      </c>
      <c r="Y406" s="11" t="s">
        <v>7028</v>
      </c>
      <c r="Z406" s="11" t="b">
        <f t="shared" si="172"/>
        <v>1</v>
      </c>
      <c r="AA406" s="16" t="s">
        <v>7029</v>
      </c>
      <c r="AB406" s="16" t="s">
        <v>7030</v>
      </c>
      <c r="AC406" s="11" t="s">
        <v>7030</v>
      </c>
      <c r="AD406" s="11" t="b">
        <f t="shared" si="173"/>
        <v>1</v>
      </c>
      <c r="AE406" s="23" t="s">
        <v>10936</v>
      </c>
      <c r="AF406" s="11" t="s">
        <v>7031</v>
      </c>
      <c r="AG406" s="11" t="b">
        <f t="shared" si="174"/>
        <v>0</v>
      </c>
      <c r="AH406" s="23" t="s">
        <v>7032</v>
      </c>
      <c r="AI406" s="23" t="s">
        <v>7033</v>
      </c>
      <c r="AJ406" s="11" t="s">
        <v>7033</v>
      </c>
      <c r="AK406" s="11" t="b">
        <f t="shared" si="175"/>
        <v>1</v>
      </c>
      <c r="AL406" s="16" t="s">
        <v>10937</v>
      </c>
      <c r="AM406" s="11" t="s">
        <v>10938</v>
      </c>
      <c r="AN406" s="11" t="b">
        <f t="shared" si="176"/>
        <v>0</v>
      </c>
      <c r="AO406" s="16" t="s">
        <v>10939</v>
      </c>
      <c r="AP406" s="24" t="s">
        <v>10940</v>
      </c>
      <c r="AQ406" s="11" t="s">
        <v>10941</v>
      </c>
      <c r="AR406" s="11" t="b">
        <f t="shared" si="177"/>
        <v>0</v>
      </c>
      <c r="AS406" s="16" t="s">
        <v>61</v>
      </c>
      <c r="AT406" s="16"/>
      <c r="AU406" s="16"/>
      <c r="AV406" s="16"/>
      <c r="AW406" s="19"/>
      <c r="AX406" s="12" t="s">
        <v>62</v>
      </c>
      <c r="AY406" s="19" t="s">
        <v>63</v>
      </c>
      <c r="AZ406" s="12" t="s">
        <v>63</v>
      </c>
      <c r="BA406" s="12" t="b">
        <f t="shared" si="178"/>
        <v>1</v>
      </c>
      <c r="BB406" s="19" t="s">
        <v>63</v>
      </c>
      <c r="BC406" s="19" t="s">
        <v>63</v>
      </c>
      <c r="BD406" s="12" t="s">
        <v>63</v>
      </c>
      <c r="BE406" s="12" t="b">
        <f t="shared" si="179"/>
        <v>1</v>
      </c>
      <c r="BF406" s="20" t="s">
        <v>7035</v>
      </c>
      <c r="BG406" s="13" t="s">
        <v>63</v>
      </c>
      <c r="BH406" s="16" t="s">
        <v>203</v>
      </c>
      <c r="BI406" s="11" t="s">
        <v>203</v>
      </c>
      <c r="BJ406" s="11" t="b">
        <f t="shared" si="180"/>
        <v>1</v>
      </c>
      <c r="BK406" s="16" t="s">
        <v>7036</v>
      </c>
      <c r="BL406" s="11" t="s">
        <v>7036</v>
      </c>
      <c r="BM406" s="11" t="b">
        <f t="shared" si="181"/>
        <v>1</v>
      </c>
      <c r="BN406" s="16" t="s">
        <v>7037</v>
      </c>
      <c r="BO406" s="16" t="s">
        <v>7038</v>
      </c>
      <c r="BP406" s="11" t="s">
        <v>7038</v>
      </c>
      <c r="BQ406" s="11" t="b">
        <f t="shared" si="182"/>
        <v>1</v>
      </c>
      <c r="BR406" s="16" t="s">
        <v>254</v>
      </c>
      <c r="BS406" s="11" t="s">
        <v>254</v>
      </c>
      <c r="BT406" s="11" t="b">
        <f t="shared" si="183"/>
        <v>1</v>
      </c>
      <c r="BU406" s="19" t="s">
        <v>63</v>
      </c>
      <c r="BV406" s="12" t="s">
        <v>63</v>
      </c>
      <c r="BW406" s="12" t="b">
        <f t="shared" si="184"/>
        <v>1</v>
      </c>
      <c r="BX406" s="19" t="s">
        <v>63</v>
      </c>
      <c r="BY406" s="19" t="s">
        <v>63</v>
      </c>
      <c r="BZ406" s="12" t="s">
        <v>63</v>
      </c>
      <c r="CA406" s="12" t="b">
        <f t="shared" si="185"/>
        <v>1</v>
      </c>
      <c r="CB406" s="16" t="s">
        <v>254</v>
      </c>
      <c r="CC406" s="11" t="s">
        <v>254</v>
      </c>
      <c r="CD406" s="11" t="b">
        <f t="shared" si="186"/>
        <v>1</v>
      </c>
      <c r="CE406" s="19" t="s">
        <v>63</v>
      </c>
      <c r="CF406" s="12" t="s">
        <v>63</v>
      </c>
      <c r="CG406" s="12" t="b">
        <f t="shared" si="187"/>
        <v>1</v>
      </c>
      <c r="CH406" s="19" t="s">
        <v>63</v>
      </c>
      <c r="CI406" s="19" t="s">
        <v>63</v>
      </c>
      <c r="CJ406" s="12" t="s">
        <v>63</v>
      </c>
      <c r="CK406" s="12" t="b">
        <f t="shared" si="188"/>
        <v>1</v>
      </c>
      <c r="CL406" s="25"/>
      <c r="CM406" s="11" t="s">
        <v>135</v>
      </c>
      <c r="CN406" s="11" t="s">
        <v>8917</v>
      </c>
      <c r="CO406" s="11" t="b">
        <f t="shared" si="189"/>
        <v>0</v>
      </c>
      <c r="CP406" s="11" t="s">
        <v>7039</v>
      </c>
      <c r="CQ406" s="12" t="s">
        <v>7039</v>
      </c>
      <c r="CR406" s="12" t="b">
        <f t="shared" si="190"/>
        <v>1</v>
      </c>
      <c r="CS406" s="11" t="b">
        <v>1</v>
      </c>
      <c r="CT406" s="11" t="s">
        <v>280</v>
      </c>
      <c r="CU406" s="11" t="b">
        <f t="shared" si="191"/>
        <v>1</v>
      </c>
      <c r="CV406" s="12" t="s">
        <v>63</v>
      </c>
      <c r="CW406" s="12" t="s">
        <v>63</v>
      </c>
      <c r="CX406" s="12" t="b">
        <f t="shared" si="192"/>
        <v>1</v>
      </c>
      <c r="CY406" s="25"/>
      <c r="CZ406" s="16" t="s">
        <v>211</v>
      </c>
      <c r="DA406" s="11" t="s">
        <v>211</v>
      </c>
      <c r="DB406" s="11" t="b">
        <f t="shared" si="193"/>
        <v>1</v>
      </c>
      <c r="DC406" s="16" t="s">
        <v>212</v>
      </c>
      <c r="DD406" s="19" t="s">
        <v>213</v>
      </c>
      <c r="DE406" s="12" t="s">
        <v>213</v>
      </c>
      <c r="DF406" s="13" t="b">
        <f t="shared" si="194"/>
        <v>1</v>
      </c>
      <c r="DG406" s="19" t="s">
        <v>213</v>
      </c>
      <c r="DH406" s="12" t="s">
        <v>213</v>
      </c>
      <c r="DI406" s="12" t="b">
        <f t="shared" si="195"/>
        <v>1</v>
      </c>
      <c r="DJ406" s="19" t="s">
        <v>213</v>
      </c>
      <c r="DK406" s="19" t="s">
        <v>213</v>
      </c>
      <c r="DL406" s="19" t="s">
        <v>213</v>
      </c>
      <c r="DM406" s="19" t="s">
        <v>213</v>
      </c>
      <c r="DN406" s="19" t="s">
        <v>213</v>
      </c>
      <c r="DO406" s="19" t="s">
        <v>213</v>
      </c>
      <c r="DP406" s="19" t="s">
        <v>213</v>
      </c>
      <c r="DQ406" s="19" t="s">
        <v>213</v>
      </c>
      <c r="DR406" s="19" t="s">
        <v>213</v>
      </c>
      <c r="DS406" s="19" t="s">
        <v>213</v>
      </c>
      <c r="DT406" s="12" t="s">
        <v>73</v>
      </c>
      <c r="DU406" s="25"/>
      <c r="DV406" s="16" t="s">
        <v>7040</v>
      </c>
      <c r="DW406" s="16" t="s">
        <v>10942</v>
      </c>
      <c r="DX406" s="13" t="s">
        <v>10942</v>
      </c>
      <c r="DY406" s="19" t="s">
        <v>9037</v>
      </c>
      <c r="DZ406" s="12" t="s">
        <v>9038</v>
      </c>
      <c r="EA406" s="21" t="s">
        <v>63</v>
      </c>
      <c r="EB406" s="21">
        <v>44702</v>
      </c>
      <c r="EC406" s="21">
        <v>45346</v>
      </c>
      <c r="ED406" s="14">
        <v>45346</v>
      </c>
      <c r="EE406" s="136" t="b">
        <f>Table4[[#This Row],[Laatst gewijzigd op]]=Table4[[#This Row],[LastModifiedOn21]]</f>
        <v>1</v>
      </c>
      <c r="EF406" s="97"/>
    </row>
    <row r="407" spans="1:136" s="15" customFormat="1" ht="12.75" customHeight="1">
      <c r="A407" s="96">
        <v>405</v>
      </c>
      <c r="B407" s="44" t="s">
        <v>7042</v>
      </c>
      <c r="C407" s="44" t="s">
        <v>7043</v>
      </c>
      <c r="D407" s="44" t="b">
        <f t="shared" si="168"/>
        <v>0</v>
      </c>
      <c r="E407" s="44" t="s">
        <v>7044</v>
      </c>
      <c r="F407" s="44" t="s">
        <v>7045</v>
      </c>
      <c r="G407" s="44" t="s">
        <v>7046</v>
      </c>
      <c r="H407" s="44" t="b">
        <f t="shared" si="169"/>
        <v>0</v>
      </c>
      <c r="I407" s="11" t="s">
        <v>7047</v>
      </c>
      <c r="J407" s="12">
        <v>1593</v>
      </c>
      <c r="K407" s="12">
        <v>1126</v>
      </c>
      <c r="L407" s="13" t="s">
        <v>10943</v>
      </c>
      <c r="M407" s="13" t="s">
        <v>8882</v>
      </c>
      <c r="N407" s="13" t="s">
        <v>8883</v>
      </c>
      <c r="O407" s="13" t="s">
        <v>10944</v>
      </c>
      <c r="P407" s="25"/>
      <c r="Q407" s="16" t="s">
        <v>7049</v>
      </c>
      <c r="R407" s="11" t="s">
        <v>7049</v>
      </c>
      <c r="S407" s="11" t="b">
        <f t="shared" si="170"/>
        <v>1</v>
      </c>
      <c r="T407" s="16" t="s">
        <v>7050</v>
      </c>
      <c r="U407" s="16" t="s">
        <v>7051</v>
      </c>
      <c r="V407" s="11" t="s">
        <v>7051</v>
      </c>
      <c r="W407" s="11" t="b">
        <f t="shared" si="171"/>
        <v>1</v>
      </c>
      <c r="X407" s="16" t="s">
        <v>7052</v>
      </c>
      <c r="Y407" s="11" t="s">
        <v>7052</v>
      </c>
      <c r="Z407" s="11" t="b">
        <f t="shared" si="172"/>
        <v>1</v>
      </c>
      <c r="AA407" s="16" t="s">
        <v>7052</v>
      </c>
      <c r="AB407" s="16" t="s">
        <v>7052</v>
      </c>
      <c r="AC407" s="11" t="s">
        <v>7052</v>
      </c>
      <c r="AD407" s="11" t="b">
        <f t="shared" si="173"/>
        <v>1</v>
      </c>
      <c r="AE407" s="11" t="s">
        <v>7053</v>
      </c>
      <c r="AF407" s="11" t="s">
        <v>7053</v>
      </c>
      <c r="AG407" s="11" t="b">
        <f t="shared" si="174"/>
        <v>1</v>
      </c>
      <c r="AH407" s="11" t="s">
        <v>7054</v>
      </c>
      <c r="AI407" s="11" t="s">
        <v>7055</v>
      </c>
      <c r="AJ407" s="11" t="s">
        <v>7055</v>
      </c>
      <c r="AK407" s="11" t="b">
        <f t="shared" si="175"/>
        <v>1</v>
      </c>
      <c r="AL407" s="16" t="s">
        <v>63</v>
      </c>
      <c r="AM407" s="11" t="s">
        <v>63</v>
      </c>
      <c r="AN407" s="11" t="b">
        <f t="shared" si="176"/>
        <v>1</v>
      </c>
      <c r="AO407" s="16" t="s">
        <v>63</v>
      </c>
      <c r="AP407" s="16" t="s">
        <v>63</v>
      </c>
      <c r="AQ407" s="11" t="s">
        <v>63</v>
      </c>
      <c r="AR407" s="11" t="b">
        <f t="shared" si="177"/>
        <v>1</v>
      </c>
      <c r="AS407" s="16" t="s">
        <v>61</v>
      </c>
      <c r="AT407" s="16"/>
      <c r="AU407" s="16"/>
      <c r="AV407" s="16"/>
      <c r="AW407" s="19"/>
      <c r="AX407" s="12" t="s">
        <v>61</v>
      </c>
      <c r="AY407" s="19" t="s">
        <v>63</v>
      </c>
      <c r="AZ407" s="12" t="s">
        <v>63</v>
      </c>
      <c r="BA407" s="12" t="b">
        <f t="shared" si="178"/>
        <v>1</v>
      </c>
      <c r="BB407" s="19" t="s">
        <v>63</v>
      </c>
      <c r="BC407" s="19" t="s">
        <v>63</v>
      </c>
      <c r="BD407" s="12" t="s">
        <v>63</v>
      </c>
      <c r="BE407" s="12" t="b">
        <f t="shared" si="179"/>
        <v>1</v>
      </c>
      <c r="BF407" s="20" t="s">
        <v>7056</v>
      </c>
      <c r="BG407" s="13" t="s">
        <v>7057</v>
      </c>
      <c r="BH407" s="16" t="s">
        <v>203</v>
      </c>
      <c r="BI407" s="11" t="s">
        <v>203</v>
      </c>
      <c r="BJ407" s="11" t="b">
        <f t="shared" si="180"/>
        <v>1</v>
      </c>
      <c r="BK407" s="16" t="s">
        <v>7058</v>
      </c>
      <c r="BL407" s="11" t="s">
        <v>7058</v>
      </c>
      <c r="BM407" s="11" t="b">
        <f t="shared" si="181"/>
        <v>1</v>
      </c>
      <c r="BN407" s="16" t="s">
        <v>7059</v>
      </c>
      <c r="BO407" s="16" t="s">
        <v>7060</v>
      </c>
      <c r="BP407" s="11" t="s">
        <v>7060</v>
      </c>
      <c r="BQ407" s="11" t="b">
        <f t="shared" si="182"/>
        <v>1</v>
      </c>
      <c r="BR407" s="16" t="s">
        <v>254</v>
      </c>
      <c r="BS407" s="11" t="s">
        <v>254</v>
      </c>
      <c r="BT407" s="11" t="b">
        <f t="shared" si="183"/>
        <v>1</v>
      </c>
      <c r="BU407" s="19" t="s">
        <v>63</v>
      </c>
      <c r="BV407" s="12" t="s">
        <v>63</v>
      </c>
      <c r="BW407" s="12" t="b">
        <f t="shared" si="184"/>
        <v>1</v>
      </c>
      <c r="BX407" s="19" t="s">
        <v>63</v>
      </c>
      <c r="BY407" s="19" t="s">
        <v>63</v>
      </c>
      <c r="BZ407" s="12" t="s">
        <v>63</v>
      </c>
      <c r="CA407" s="12" t="b">
        <f t="shared" si="185"/>
        <v>1</v>
      </c>
      <c r="CB407" s="16" t="s">
        <v>254</v>
      </c>
      <c r="CC407" s="11" t="s">
        <v>254</v>
      </c>
      <c r="CD407" s="11" t="b">
        <f t="shared" si="186"/>
        <v>1</v>
      </c>
      <c r="CE407" s="19" t="s">
        <v>63</v>
      </c>
      <c r="CF407" s="12" t="s">
        <v>63</v>
      </c>
      <c r="CG407" s="12" t="b">
        <f t="shared" si="187"/>
        <v>1</v>
      </c>
      <c r="CH407" s="19" t="s">
        <v>63</v>
      </c>
      <c r="CI407" s="19" t="s">
        <v>63</v>
      </c>
      <c r="CJ407" s="12" t="s">
        <v>63</v>
      </c>
      <c r="CK407" s="12" t="b">
        <f t="shared" si="188"/>
        <v>1</v>
      </c>
      <c r="CL407" s="25"/>
      <c r="CM407" s="11" t="s">
        <v>135</v>
      </c>
      <c r="CN407" s="11" t="s">
        <v>8917</v>
      </c>
      <c r="CO407" s="11" t="b">
        <f t="shared" si="189"/>
        <v>0</v>
      </c>
      <c r="CP407" s="11" t="s">
        <v>10945</v>
      </c>
      <c r="CQ407" s="12" t="s">
        <v>7061</v>
      </c>
      <c r="CR407" s="12" t="b">
        <f t="shared" si="190"/>
        <v>0</v>
      </c>
      <c r="CS407" s="11" t="b">
        <v>1</v>
      </c>
      <c r="CT407" s="11" t="s">
        <v>280</v>
      </c>
      <c r="CU407" s="11" t="b">
        <f t="shared" si="191"/>
        <v>1</v>
      </c>
      <c r="CV407" s="12" t="s">
        <v>63</v>
      </c>
      <c r="CW407" s="12" t="s">
        <v>63</v>
      </c>
      <c r="CX407" s="12" t="b">
        <f t="shared" si="192"/>
        <v>1</v>
      </c>
      <c r="CY407" s="25"/>
      <c r="CZ407" s="16" t="s">
        <v>211</v>
      </c>
      <c r="DA407" s="11" t="s">
        <v>211</v>
      </c>
      <c r="DB407" s="11" t="b">
        <f t="shared" si="193"/>
        <v>1</v>
      </c>
      <c r="DC407" s="16" t="s">
        <v>212</v>
      </c>
      <c r="DD407" s="19" t="s">
        <v>213</v>
      </c>
      <c r="DE407" s="12" t="s">
        <v>213</v>
      </c>
      <c r="DF407" s="13" t="b">
        <f t="shared" si="194"/>
        <v>1</v>
      </c>
      <c r="DG407" s="19" t="s">
        <v>213</v>
      </c>
      <c r="DH407" s="12" t="s">
        <v>213</v>
      </c>
      <c r="DI407" s="12" t="b">
        <f t="shared" si="195"/>
        <v>1</v>
      </c>
      <c r="DJ407" s="19" t="s">
        <v>213</v>
      </c>
      <c r="DK407" s="19" t="s">
        <v>213</v>
      </c>
      <c r="DL407" s="19" t="s">
        <v>213</v>
      </c>
      <c r="DM407" s="19" t="s">
        <v>213</v>
      </c>
      <c r="DN407" s="19" t="s">
        <v>213</v>
      </c>
      <c r="DO407" s="19" t="s">
        <v>213</v>
      </c>
      <c r="DP407" s="19" t="s">
        <v>213</v>
      </c>
      <c r="DQ407" s="19" t="s">
        <v>213</v>
      </c>
      <c r="DR407" s="19" t="s">
        <v>213</v>
      </c>
      <c r="DS407" s="19" t="s">
        <v>213</v>
      </c>
      <c r="DT407" s="12" t="s">
        <v>73</v>
      </c>
      <c r="DU407" s="25"/>
      <c r="DV407" s="16" t="s">
        <v>7062</v>
      </c>
      <c r="DW407" s="16" t="s">
        <v>10946</v>
      </c>
      <c r="DX407" s="13" t="s">
        <v>10946</v>
      </c>
      <c r="DY407" s="19" t="s">
        <v>9037</v>
      </c>
      <c r="DZ407" s="12" t="s">
        <v>9038</v>
      </c>
      <c r="EA407" s="21" t="s">
        <v>63</v>
      </c>
      <c r="EB407" s="14" t="s">
        <v>63</v>
      </c>
      <c r="EC407" s="14">
        <v>45346</v>
      </c>
      <c r="ED407" s="14">
        <v>45346</v>
      </c>
      <c r="EE407" s="136" t="b">
        <f>Table4[[#This Row],[Laatst gewijzigd op]]=Table4[[#This Row],[LastModifiedOn21]]</f>
        <v>1</v>
      </c>
      <c r="EF407" s="97"/>
    </row>
    <row r="408" spans="1:136" s="15" customFormat="1" ht="12.75" customHeight="1">
      <c r="A408" s="96">
        <v>406</v>
      </c>
      <c r="B408" s="44" t="s">
        <v>7064</v>
      </c>
      <c r="C408" s="44" t="s">
        <v>7064</v>
      </c>
      <c r="D408" s="44" t="b">
        <f t="shared" si="168"/>
        <v>1</v>
      </c>
      <c r="E408" s="44" t="s">
        <v>7065</v>
      </c>
      <c r="F408" s="44" t="s">
        <v>7066</v>
      </c>
      <c r="G408" s="44" t="s">
        <v>7066</v>
      </c>
      <c r="H408" s="44" t="b">
        <f t="shared" si="169"/>
        <v>1</v>
      </c>
      <c r="I408" s="11" t="s">
        <v>7067</v>
      </c>
      <c r="J408" s="12">
        <v>273</v>
      </c>
      <c r="K408" s="12">
        <v>4133</v>
      </c>
      <c r="L408" s="13" t="s">
        <v>7068</v>
      </c>
      <c r="M408" s="13" t="s">
        <v>8882</v>
      </c>
      <c r="N408" s="13" t="s">
        <v>8883</v>
      </c>
      <c r="O408" s="13" t="s">
        <v>10944</v>
      </c>
      <c r="P408" s="25"/>
      <c r="Q408" s="16" t="s">
        <v>7069</v>
      </c>
      <c r="R408" s="11" t="s">
        <v>7069</v>
      </c>
      <c r="S408" s="11" t="b">
        <f t="shared" si="170"/>
        <v>1</v>
      </c>
      <c r="T408" s="16" t="s">
        <v>7070</v>
      </c>
      <c r="U408" s="16" t="s">
        <v>7071</v>
      </c>
      <c r="V408" s="11" t="s">
        <v>7071</v>
      </c>
      <c r="W408" s="11" t="b">
        <f t="shared" si="171"/>
        <v>1</v>
      </c>
      <c r="X408" s="16" t="s">
        <v>7072</v>
      </c>
      <c r="Y408" s="11" t="s">
        <v>7072</v>
      </c>
      <c r="Z408" s="11" t="b">
        <f t="shared" si="172"/>
        <v>1</v>
      </c>
      <c r="AA408" s="16" t="s">
        <v>7073</v>
      </c>
      <c r="AB408" s="16" t="s">
        <v>7074</v>
      </c>
      <c r="AC408" s="11" t="s">
        <v>7074</v>
      </c>
      <c r="AD408" s="11" t="b">
        <f t="shared" si="173"/>
        <v>1</v>
      </c>
      <c r="AE408" s="16" t="s">
        <v>7075</v>
      </c>
      <c r="AF408" s="11" t="s">
        <v>7075</v>
      </c>
      <c r="AG408" s="11" t="b">
        <f t="shared" si="174"/>
        <v>1</v>
      </c>
      <c r="AH408" s="16" t="s">
        <v>7076</v>
      </c>
      <c r="AI408" s="16" t="s">
        <v>7077</v>
      </c>
      <c r="AJ408" s="11" t="s">
        <v>7077</v>
      </c>
      <c r="AK408" s="11" t="b">
        <f t="shared" si="175"/>
        <v>1</v>
      </c>
      <c r="AL408" s="16" t="s">
        <v>10947</v>
      </c>
      <c r="AM408" s="11" t="s">
        <v>10948</v>
      </c>
      <c r="AN408" s="11" t="b">
        <f t="shared" si="176"/>
        <v>0</v>
      </c>
      <c r="AO408" s="16" t="s">
        <v>7078</v>
      </c>
      <c r="AP408" s="16" t="s">
        <v>10949</v>
      </c>
      <c r="AQ408" s="11" t="s">
        <v>10950</v>
      </c>
      <c r="AR408" s="11" t="b">
        <f t="shared" si="177"/>
        <v>0</v>
      </c>
      <c r="AS408" s="11" t="s">
        <v>62</v>
      </c>
      <c r="AT408" s="11"/>
      <c r="AU408" s="11"/>
      <c r="AV408" s="11"/>
      <c r="AW408" s="16"/>
      <c r="AX408" s="12" t="s">
        <v>62</v>
      </c>
      <c r="AY408" s="16" t="s">
        <v>10951</v>
      </c>
      <c r="AZ408" s="12" t="s">
        <v>63</v>
      </c>
      <c r="BA408" s="12" t="b">
        <f t="shared" si="178"/>
        <v>0</v>
      </c>
      <c r="BB408" s="19" t="s">
        <v>63</v>
      </c>
      <c r="BC408" s="16" t="s">
        <v>10952</v>
      </c>
      <c r="BD408" s="12" t="s">
        <v>7080</v>
      </c>
      <c r="BE408" s="12" t="b">
        <f t="shared" si="179"/>
        <v>0</v>
      </c>
      <c r="BF408" s="20" t="s">
        <v>7081</v>
      </c>
      <c r="BG408" s="13" t="s">
        <v>7082</v>
      </c>
      <c r="BH408" s="16" t="s">
        <v>203</v>
      </c>
      <c r="BI408" s="11" t="s">
        <v>203</v>
      </c>
      <c r="BJ408" s="11" t="b">
        <f t="shared" si="180"/>
        <v>1</v>
      </c>
      <c r="BK408" s="16" t="s">
        <v>7083</v>
      </c>
      <c r="BL408" s="11" t="s">
        <v>7083</v>
      </c>
      <c r="BM408" s="11" t="b">
        <f t="shared" si="181"/>
        <v>1</v>
      </c>
      <c r="BN408" s="16" t="s">
        <v>7084</v>
      </c>
      <c r="BO408" s="16" t="s">
        <v>7085</v>
      </c>
      <c r="BP408" s="11" t="s">
        <v>7085</v>
      </c>
      <c r="BQ408" s="11" t="b">
        <f t="shared" si="182"/>
        <v>1</v>
      </c>
      <c r="BR408" s="16" t="s">
        <v>254</v>
      </c>
      <c r="BS408" s="11" t="s">
        <v>254</v>
      </c>
      <c r="BT408" s="11" t="b">
        <f t="shared" si="183"/>
        <v>1</v>
      </c>
      <c r="BU408" s="19" t="s">
        <v>63</v>
      </c>
      <c r="BV408" s="12" t="s">
        <v>63</v>
      </c>
      <c r="BW408" s="12" t="b">
        <f t="shared" si="184"/>
        <v>1</v>
      </c>
      <c r="BX408" s="19" t="s">
        <v>63</v>
      </c>
      <c r="BY408" s="19" t="s">
        <v>63</v>
      </c>
      <c r="BZ408" s="12" t="s">
        <v>63</v>
      </c>
      <c r="CA408" s="12" t="b">
        <f t="shared" si="185"/>
        <v>1</v>
      </c>
      <c r="CB408" s="16" t="s">
        <v>254</v>
      </c>
      <c r="CC408" s="11" t="s">
        <v>254</v>
      </c>
      <c r="CD408" s="11" t="b">
        <f t="shared" si="186"/>
        <v>1</v>
      </c>
      <c r="CE408" s="19" t="s">
        <v>63</v>
      </c>
      <c r="CF408" s="12" t="s">
        <v>63</v>
      </c>
      <c r="CG408" s="12" t="b">
        <f t="shared" si="187"/>
        <v>1</v>
      </c>
      <c r="CH408" s="19" t="s">
        <v>63</v>
      </c>
      <c r="CI408" s="19" t="s">
        <v>63</v>
      </c>
      <c r="CJ408" s="12" t="s">
        <v>63</v>
      </c>
      <c r="CK408" s="12" t="b">
        <f t="shared" si="188"/>
        <v>1</v>
      </c>
      <c r="CL408" s="25"/>
      <c r="CM408" s="11" t="s">
        <v>135</v>
      </c>
      <c r="CN408" s="11" t="s">
        <v>67</v>
      </c>
      <c r="CO408" s="11" t="b">
        <f t="shared" si="189"/>
        <v>0</v>
      </c>
      <c r="CP408" s="11" t="s">
        <v>7086</v>
      </c>
      <c r="CQ408" s="12" t="s">
        <v>7086</v>
      </c>
      <c r="CR408" s="12" t="b">
        <f t="shared" si="190"/>
        <v>1</v>
      </c>
      <c r="CS408" s="11" t="b">
        <v>0</v>
      </c>
      <c r="CT408" s="11" t="s">
        <v>69</v>
      </c>
      <c r="CU408" s="11" t="b">
        <f t="shared" si="191"/>
        <v>1</v>
      </c>
      <c r="CV408" s="12" t="s">
        <v>2355</v>
      </c>
      <c r="CW408" s="12" t="s">
        <v>2355</v>
      </c>
      <c r="CX408" s="12" t="b">
        <f t="shared" si="192"/>
        <v>1</v>
      </c>
      <c r="CY408" s="25"/>
      <c r="CZ408" s="16" t="s">
        <v>211</v>
      </c>
      <c r="DA408" s="11" t="s">
        <v>410</v>
      </c>
      <c r="DB408" s="11" t="b">
        <f t="shared" si="193"/>
        <v>0</v>
      </c>
      <c r="DC408" s="16" t="s">
        <v>212</v>
      </c>
      <c r="DD408" s="19" t="s">
        <v>213</v>
      </c>
      <c r="DE408" s="12" t="s">
        <v>213</v>
      </c>
      <c r="DF408" s="13" t="b">
        <f t="shared" si="194"/>
        <v>1</v>
      </c>
      <c r="DG408" s="19" t="s">
        <v>213</v>
      </c>
      <c r="DH408" s="12" t="s">
        <v>213</v>
      </c>
      <c r="DI408" s="12" t="b">
        <f t="shared" si="195"/>
        <v>1</v>
      </c>
      <c r="DJ408" s="19" t="s">
        <v>213</v>
      </c>
      <c r="DK408" s="19" t="s">
        <v>213</v>
      </c>
      <c r="DL408" s="19" t="s">
        <v>213</v>
      </c>
      <c r="DM408" s="19" t="s">
        <v>213</v>
      </c>
      <c r="DN408" s="19" t="s">
        <v>213</v>
      </c>
      <c r="DO408" s="19" t="s">
        <v>213</v>
      </c>
      <c r="DP408" s="19" t="s">
        <v>73</v>
      </c>
      <c r="DQ408" s="19" t="s">
        <v>213</v>
      </c>
      <c r="DR408" s="19" t="s">
        <v>213</v>
      </c>
      <c r="DS408" s="19" t="s">
        <v>213</v>
      </c>
      <c r="DT408" s="12" t="s">
        <v>73</v>
      </c>
      <c r="DU408" s="25"/>
      <c r="DV408" s="16" t="s">
        <v>7087</v>
      </c>
      <c r="DW408" s="16" t="s">
        <v>7067</v>
      </c>
      <c r="DX408" s="13" t="s">
        <v>7067</v>
      </c>
      <c r="DY408" s="19" t="s">
        <v>9037</v>
      </c>
      <c r="DZ408" s="12" t="s">
        <v>9038</v>
      </c>
      <c r="EA408" s="21" t="s">
        <v>63</v>
      </c>
      <c r="EB408" s="14">
        <v>45612</v>
      </c>
      <c r="EC408" s="14">
        <v>45346</v>
      </c>
      <c r="ED408" s="14">
        <v>45346</v>
      </c>
      <c r="EE408" s="136" t="b">
        <f>Table4[[#This Row],[Laatst gewijzigd op]]=Table4[[#This Row],[LastModifiedOn21]]</f>
        <v>1</v>
      </c>
      <c r="EF408" s="97"/>
    </row>
    <row r="409" spans="1:136" s="15" customFormat="1" ht="12.75" customHeight="1">
      <c r="A409" s="96">
        <v>407</v>
      </c>
      <c r="B409" s="44" t="s">
        <v>7089</v>
      </c>
      <c r="C409" s="44" t="s">
        <v>7089</v>
      </c>
      <c r="D409" s="44" t="b">
        <f t="shared" si="168"/>
        <v>1</v>
      </c>
      <c r="E409" s="44" t="s">
        <v>7090</v>
      </c>
      <c r="F409" s="44" t="s">
        <v>7091</v>
      </c>
      <c r="G409" s="44" t="s">
        <v>7091</v>
      </c>
      <c r="H409" s="44" t="b">
        <f t="shared" si="169"/>
        <v>1</v>
      </c>
      <c r="I409" s="11" t="s">
        <v>7092</v>
      </c>
      <c r="J409" s="12">
        <v>3709</v>
      </c>
      <c r="K409" s="12">
        <v>4314</v>
      </c>
      <c r="L409" s="13" t="s">
        <v>7093</v>
      </c>
      <c r="M409" s="13" t="s">
        <v>8882</v>
      </c>
      <c r="N409" s="13" t="s">
        <v>8883</v>
      </c>
      <c r="O409" s="13" t="s">
        <v>10944</v>
      </c>
      <c r="P409" s="25"/>
      <c r="Q409" s="16" t="s">
        <v>7094</v>
      </c>
      <c r="R409" s="11" t="s">
        <v>7094</v>
      </c>
      <c r="S409" s="11" t="b">
        <f t="shared" si="170"/>
        <v>1</v>
      </c>
      <c r="T409" s="16" t="s">
        <v>7095</v>
      </c>
      <c r="U409" s="16" t="s">
        <v>7096</v>
      </c>
      <c r="V409" s="11" t="s">
        <v>7096</v>
      </c>
      <c r="W409" s="11" t="b">
        <f t="shared" si="171"/>
        <v>1</v>
      </c>
      <c r="X409" s="16" t="s">
        <v>2628</v>
      </c>
      <c r="Y409" s="11" t="s">
        <v>2628</v>
      </c>
      <c r="Z409" s="11" t="b">
        <f t="shared" si="172"/>
        <v>1</v>
      </c>
      <c r="AA409" s="16" t="s">
        <v>7097</v>
      </c>
      <c r="AB409" s="16" t="s">
        <v>7097</v>
      </c>
      <c r="AC409" s="11" t="s">
        <v>7097</v>
      </c>
      <c r="AD409" s="11" t="b">
        <f t="shared" si="173"/>
        <v>1</v>
      </c>
      <c r="AE409" s="16" t="s">
        <v>7098</v>
      </c>
      <c r="AF409" s="11" t="s">
        <v>7098</v>
      </c>
      <c r="AG409" s="11" t="b">
        <f t="shared" si="174"/>
        <v>1</v>
      </c>
      <c r="AH409" s="16" t="s">
        <v>7099</v>
      </c>
      <c r="AI409" s="16" t="s">
        <v>7100</v>
      </c>
      <c r="AJ409" s="11" t="s">
        <v>7100</v>
      </c>
      <c r="AK409" s="11" t="b">
        <f t="shared" si="175"/>
        <v>1</v>
      </c>
      <c r="AL409" s="16" t="s">
        <v>10953</v>
      </c>
      <c r="AM409" s="11" t="s">
        <v>10954</v>
      </c>
      <c r="AN409" s="11" t="b">
        <f t="shared" si="176"/>
        <v>0</v>
      </c>
      <c r="AO409" s="16" t="s">
        <v>10955</v>
      </c>
      <c r="AP409" s="16" t="s">
        <v>10956</v>
      </c>
      <c r="AQ409" s="11" t="s">
        <v>10957</v>
      </c>
      <c r="AR409" s="11" t="b">
        <f t="shared" si="177"/>
        <v>0</v>
      </c>
      <c r="AS409" s="11" t="s">
        <v>62</v>
      </c>
      <c r="AT409" s="11"/>
      <c r="AU409" s="11"/>
      <c r="AV409" s="11"/>
      <c r="AW409" s="19"/>
      <c r="AX409" s="12" t="s">
        <v>62</v>
      </c>
      <c r="AY409" s="19" t="s">
        <v>63</v>
      </c>
      <c r="AZ409" s="12" t="s">
        <v>63</v>
      </c>
      <c r="BA409" s="12" t="b">
        <f t="shared" si="178"/>
        <v>1</v>
      </c>
      <c r="BB409" s="19" t="s">
        <v>63</v>
      </c>
      <c r="BC409" s="19" t="s">
        <v>63</v>
      </c>
      <c r="BD409" s="12" t="s">
        <v>552</v>
      </c>
      <c r="BE409" s="12" t="b">
        <f t="shared" si="179"/>
        <v>0</v>
      </c>
      <c r="BF409" s="20" t="s">
        <v>7102</v>
      </c>
      <c r="BG409" s="13" t="s">
        <v>63</v>
      </c>
      <c r="BH409" s="16" t="s">
        <v>203</v>
      </c>
      <c r="BI409" s="11" t="s">
        <v>203</v>
      </c>
      <c r="BJ409" s="11" t="b">
        <f t="shared" si="180"/>
        <v>1</v>
      </c>
      <c r="BK409" s="16" t="s">
        <v>7103</v>
      </c>
      <c r="BL409" s="11" t="s">
        <v>7103</v>
      </c>
      <c r="BM409" s="11" t="b">
        <f t="shared" si="181"/>
        <v>1</v>
      </c>
      <c r="BN409" s="16" t="s">
        <v>7104</v>
      </c>
      <c r="BO409" s="16" t="s">
        <v>7105</v>
      </c>
      <c r="BP409" s="11" t="s">
        <v>7105</v>
      </c>
      <c r="BQ409" s="11" t="b">
        <f t="shared" si="182"/>
        <v>1</v>
      </c>
      <c r="BR409" s="16" t="s">
        <v>254</v>
      </c>
      <c r="BS409" s="11" t="s">
        <v>254</v>
      </c>
      <c r="BT409" s="11" t="b">
        <f t="shared" si="183"/>
        <v>1</v>
      </c>
      <c r="BU409" s="19" t="s">
        <v>63</v>
      </c>
      <c r="BV409" s="12" t="s">
        <v>63</v>
      </c>
      <c r="BW409" s="12" t="b">
        <f t="shared" si="184"/>
        <v>1</v>
      </c>
      <c r="BX409" s="19" t="s">
        <v>63</v>
      </c>
      <c r="BY409" s="19" t="s">
        <v>63</v>
      </c>
      <c r="BZ409" s="12" t="s">
        <v>63</v>
      </c>
      <c r="CA409" s="12" t="b">
        <f t="shared" si="185"/>
        <v>1</v>
      </c>
      <c r="CB409" s="16" t="s">
        <v>254</v>
      </c>
      <c r="CC409" s="11" t="s">
        <v>254</v>
      </c>
      <c r="CD409" s="11" t="b">
        <f t="shared" si="186"/>
        <v>1</v>
      </c>
      <c r="CE409" s="19" t="s">
        <v>63</v>
      </c>
      <c r="CF409" s="12" t="s">
        <v>63</v>
      </c>
      <c r="CG409" s="12" t="b">
        <f t="shared" si="187"/>
        <v>1</v>
      </c>
      <c r="CH409" s="19" t="s">
        <v>63</v>
      </c>
      <c r="CI409" s="19" t="s">
        <v>63</v>
      </c>
      <c r="CJ409" s="12" t="s">
        <v>63</v>
      </c>
      <c r="CK409" s="12" t="b">
        <f t="shared" si="188"/>
        <v>1</v>
      </c>
      <c r="CL409" s="25"/>
      <c r="CM409" s="11" t="s">
        <v>1128</v>
      </c>
      <c r="CN409" s="11" t="s">
        <v>4950</v>
      </c>
      <c r="CO409" s="11" t="b">
        <f t="shared" si="189"/>
        <v>0</v>
      </c>
      <c r="CP409" s="12" t="s">
        <v>63</v>
      </c>
      <c r="CQ409" s="12" t="s">
        <v>63</v>
      </c>
      <c r="CR409" s="12" t="b">
        <f t="shared" si="190"/>
        <v>1</v>
      </c>
      <c r="CS409" s="11" t="b">
        <v>0</v>
      </c>
      <c r="CT409" s="11" t="s">
        <v>280</v>
      </c>
      <c r="CU409" s="11" t="b">
        <f t="shared" si="191"/>
        <v>0</v>
      </c>
      <c r="CV409" s="12" t="s">
        <v>1130</v>
      </c>
      <c r="CW409" s="12" t="s">
        <v>63</v>
      </c>
      <c r="CX409" s="12" t="b">
        <f t="shared" si="192"/>
        <v>0</v>
      </c>
      <c r="CY409" s="25"/>
      <c r="CZ409" s="16" t="s">
        <v>211</v>
      </c>
      <c r="DA409" s="11" t="s">
        <v>410</v>
      </c>
      <c r="DB409" s="11" t="b">
        <f t="shared" si="193"/>
        <v>0</v>
      </c>
      <c r="DC409" s="16" t="s">
        <v>212</v>
      </c>
      <c r="DD409" s="19" t="s">
        <v>213</v>
      </c>
      <c r="DE409" s="12" t="s">
        <v>213</v>
      </c>
      <c r="DF409" s="13" t="b">
        <f t="shared" si="194"/>
        <v>1</v>
      </c>
      <c r="DG409" s="19" t="s">
        <v>213</v>
      </c>
      <c r="DH409" s="12" t="s">
        <v>213</v>
      </c>
      <c r="DI409" s="12" t="b">
        <f t="shared" si="195"/>
        <v>1</v>
      </c>
      <c r="DJ409" s="19" t="s">
        <v>213</v>
      </c>
      <c r="DK409" s="19" t="s">
        <v>213</v>
      </c>
      <c r="DL409" s="19" t="s">
        <v>213</v>
      </c>
      <c r="DM409" s="19" t="s">
        <v>213</v>
      </c>
      <c r="DN409" s="19" t="s">
        <v>213</v>
      </c>
      <c r="DO409" s="19" t="s">
        <v>213</v>
      </c>
      <c r="DP409" s="19" t="s">
        <v>73</v>
      </c>
      <c r="DQ409" s="19" t="s">
        <v>213</v>
      </c>
      <c r="DR409" s="19" t="s">
        <v>213</v>
      </c>
      <c r="DS409" s="19" t="s">
        <v>213</v>
      </c>
      <c r="DT409" s="12" t="s">
        <v>73</v>
      </c>
      <c r="DU409" s="25"/>
      <c r="DV409" s="16" t="s">
        <v>7106</v>
      </c>
      <c r="DW409" s="16" t="s">
        <v>9216</v>
      </c>
      <c r="DX409" s="13" t="s">
        <v>10958</v>
      </c>
      <c r="DY409" s="19" t="s">
        <v>9037</v>
      </c>
      <c r="DZ409" s="12" t="s">
        <v>9038</v>
      </c>
      <c r="EA409" s="21" t="s">
        <v>63</v>
      </c>
      <c r="EB409" s="14">
        <v>45612</v>
      </c>
      <c r="EC409" s="14">
        <v>45346</v>
      </c>
      <c r="ED409" s="14">
        <v>45346</v>
      </c>
      <c r="EE409" s="136" t="b">
        <f>Table4[[#This Row],[Laatst gewijzigd op]]=Table4[[#This Row],[LastModifiedOn21]]</f>
        <v>1</v>
      </c>
      <c r="EF409" s="97"/>
    </row>
    <row r="410" spans="1:136" s="15" customFormat="1" ht="12.75" customHeight="1">
      <c r="A410" s="96">
        <v>408</v>
      </c>
      <c r="B410" s="44" t="s">
        <v>7108</v>
      </c>
      <c r="C410" s="44" t="s">
        <v>7108</v>
      </c>
      <c r="D410" s="44" t="b">
        <f t="shared" si="168"/>
        <v>1</v>
      </c>
      <c r="E410" s="44" t="s">
        <v>7109</v>
      </c>
      <c r="F410" s="44" t="s">
        <v>7110</v>
      </c>
      <c r="G410" s="44" t="s">
        <v>7110</v>
      </c>
      <c r="H410" s="44" t="b">
        <f t="shared" si="169"/>
        <v>1</v>
      </c>
      <c r="I410" s="11" t="s">
        <v>7111</v>
      </c>
      <c r="J410" s="12">
        <v>3710</v>
      </c>
      <c r="K410" s="12">
        <v>4314</v>
      </c>
      <c r="L410" s="13" t="s">
        <v>7112</v>
      </c>
      <c r="M410" s="13" t="s">
        <v>8882</v>
      </c>
      <c r="N410" s="13" t="s">
        <v>8883</v>
      </c>
      <c r="O410" s="13" t="s">
        <v>10944</v>
      </c>
      <c r="P410" s="25"/>
      <c r="Q410" s="16" t="s">
        <v>1317</v>
      </c>
      <c r="R410" s="11" t="s">
        <v>1317</v>
      </c>
      <c r="S410" s="11" t="b">
        <f t="shared" si="170"/>
        <v>1</v>
      </c>
      <c r="T410" s="16" t="s">
        <v>7113</v>
      </c>
      <c r="U410" s="16" t="s">
        <v>1319</v>
      </c>
      <c r="V410" s="11" t="s">
        <v>1319</v>
      </c>
      <c r="W410" s="11" t="b">
        <f t="shared" si="171"/>
        <v>1</v>
      </c>
      <c r="X410" s="16" t="s">
        <v>6905</v>
      </c>
      <c r="Y410" s="11" t="s">
        <v>6905</v>
      </c>
      <c r="Z410" s="11" t="b">
        <f t="shared" si="172"/>
        <v>1</v>
      </c>
      <c r="AA410" s="16" t="s">
        <v>6905</v>
      </c>
      <c r="AB410" s="16" t="s">
        <v>6905</v>
      </c>
      <c r="AC410" s="11" t="s">
        <v>6905</v>
      </c>
      <c r="AD410" s="11" t="b">
        <f t="shared" si="173"/>
        <v>1</v>
      </c>
      <c r="AE410" s="16" t="s">
        <v>1321</v>
      </c>
      <c r="AF410" s="11" t="s">
        <v>1321</v>
      </c>
      <c r="AG410" s="11" t="b">
        <f t="shared" si="174"/>
        <v>1</v>
      </c>
      <c r="AH410" s="16" t="s">
        <v>5745</v>
      </c>
      <c r="AI410" s="16" t="s">
        <v>2752</v>
      </c>
      <c r="AJ410" s="11" t="s">
        <v>2752</v>
      </c>
      <c r="AK410" s="11" t="b">
        <f t="shared" si="175"/>
        <v>1</v>
      </c>
      <c r="AL410" s="16" t="s">
        <v>63</v>
      </c>
      <c r="AM410" s="11" t="s">
        <v>63</v>
      </c>
      <c r="AN410" s="11" t="b">
        <f t="shared" si="176"/>
        <v>1</v>
      </c>
      <c r="AO410" s="16" t="s">
        <v>63</v>
      </c>
      <c r="AP410" s="16" t="s">
        <v>63</v>
      </c>
      <c r="AQ410" s="11" t="s">
        <v>63</v>
      </c>
      <c r="AR410" s="11" t="b">
        <f t="shared" si="177"/>
        <v>1</v>
      </c>
      <c r="AS410" s="11" t="s">
        <v>62</v>
      </c>
      <c r="AT410" s="11"/>
      <c r="AU410" s="11"/>
      <c r="AV410" s="11"/>
      <c r="AW410" s="19"/>
      <c r="AX410" s="12" t="s">
        <v>62</v>
      </c>
      <c r="AY410" s="19" t="s">
        <v>63</v>
      </c>
      <c r="AZ410" s="12" t="s">
        <v>63</v>
      </c>
      <c r="BA410" s="12" t="b">
        <f t="shared" si="178"/>
        <v>1</v>
      </c>
      <c r="BB410" s="19" t="s">
        <v>63</v>
      </c>
      <c r="BC410" s="19" t="s">
        <v>63</v>
      </c>
      <c r="BD410" s="12" t="s">
        <v>63</v>
      </c>
      <c r="BE410" s="12" t="b">
        <f t="shared" si="179"/>
        <v>1</v>
      </c>
      <c r="BF410" s="20" t="s">
        <v>7114</v>
      </c>
      <c r="BG410" s="13" t="s">
        <v>63</v>
      </c>
      <c r="BH410" s="16" t="s">
        <v>203</v>
      </c>
      <c r="BI410" s="11" t="s">
        <v>203</v>
      </c>
      <c r="BJ410" s="11" t="b">
        <f t="shared" si="180"/>
        <v>1</v>
      </c>
      <c r="BK410" s="16" t="s">
        <v>7115</v>
      </c>
      <c r="BL410" s="11" t="s">
        <v>7116</v>
      </c>
      <c r="BM410" s="11" t="b">
        <f t="shared" si="181"/>
        <v>0</v>
      </c>
      <c r="BN410" s="16" t="s">
        <v>7117</v>
      </c>
      <c r="BO410" s="16" t="s">
        <v>7118</v>
      </c>
      <c r="BP410" s="11" t="s">
        <v>7119</v>
      </c>
      <c r="BQ410" s="11" t="b">
        <f t="shared" si="182"/>
        <v>0</v>
      </c>
      <c r="BR410" s="16" t="s">
        <v>203</v>
      </c>
      <c r="BS410" s="11" t="s">
        <v>203</v>
      </c>
      <c r="BT410" s="11" t="b">
        <f t="shared" si="183"/>
        <v>1</v>
      </c>
      <c r="BU410" s="16" t="s">
        <v>7120</v>
      </c>
      <c r="BV410" s="12" t="s">
        <v>7121</v>
      </c>
      <c r="BW410" s="12" t="b">
        <f t="shared" si="184"/>
        <v>0</v>
      </c>
      <c r="BX410" s="16" t="s">
        <v>7122</v>
      </c>
      <c r="BY410" s="16" t="s">
        <v>7127</v>
      </c>
      <c r="BZ410" s="12" t="s">
        <v>7128</v>
      </c>
      <c r="CA410" s="12" t="b">
        <f t="shared" si="185"/>
        <v>0</v>
      </c>
      <c r="CB410" s="16" t="s">
        <v>203</v>
      </c>
      <c r="CC410" s="11" t="s">
        <v>203</v>
      </c>
      <c r="CD410" s="11" t="b">
        <f t="shared" si="186"/>
        <v>1</v>
      </c>
      <c r="CE410" s="16" t="s">
        <v>7124</v>
      </c>
      <c r="CF410" s="12" t="s">
        <v>7125</v>
      </c>
      <c r="CG410" s="12" t="b">
        <f t="shared" si="187"/>
        <v>0</v>
      </c>
      <c r="CH410" s="16" t="s">
        <v>7126</v>
      </c>
      <c r="CI410" s="16" t="s">
        <v>7127</v>
      </c>
      <c r="CJ410" s="12" t="s">
        <v>7128</v>
      </c>
      <c r="CK410" s="12" t="b">
        <f t="shared" si="188"/>
        <v>0</v>
      </c>
      <c r="CL410" s="25"/>
      <c r="CM410" s="16" t="s">
        <v>135</v>
      </c>
      <c r="CN410" s="11" t="s">
        <v>8917</v>
      </c>
      <c r="CO410" s="11" t="b">
        <f t="shared" si="189"/>
        <v>0</v>
      </c>
      <c r="CP410" s="16" t="s">
        <v>4968</v>
      </c>
      <c r="CQ410" s="12" t="s">
        <v>4968</v>
      </c>
      <c r="CR410" s="12" t="b">
        <f t="shared" si="190"/>
        <v>1</v>
      </c>
      <c r="CS410" s="16" t="b">
        <v>0</v>
      </c>
      <c r="CT410" s="11" t="s">
        <v>114</v>
      </c>
      <c r="CU410" s="11" t="b">
        <f t="shared" si="191"/>
        <v>1</v>
      </c>
      <c r="CV410" s="19" t="s">
        <v>63</v>
      </c>
      <c r="CW410" s="12" t="s">
        <v>63</v>
      </c>
      <c r="CX410" s="12" t="b">
        <f t="shared" si="192"/>
        <v>1</v>
      </c>
      <c r="CY410" s="25"/>
      <c r="CZ410" s="16" t="s">
        <v>211</v>
      </c>
      <c r="DA410" s="11" t="s">
        <v>410</v>
      </c>
      <c r="DB410" s="11" t="b">
        <f t="shared" si="193"/>
        <v>0</v>
      </c>
      <c r="DC410" s="16" t="s">
        <v>212</v>
      </c>
      <c r="DD410" s="19" t="s">
        <v>213</v>
      </c>
      <c r="DE410" s="12" t="s">
        <v>213</v>
      </c>
      <c r="DF410" s="13" t="b">
        <f t="shared" si="194"/>
        <v>1</v>
      </c>
      <c r="DG410" s="19" t="s">
        <v>213</v>
      </c>
      <c r="DH410" s="12" t="s">
        <v>213</v>
      </c>
      <c r="DI410" s="12" t="b">
        <f t="shared" si="195"/>
        <v>1</v>
      </c>
      <c r="DJ410" s="19" t="s">
        <v>213</v>
      </c>
      <c r="DK410" s="19" t="s">
        <v>213</v>
      </c>
      <c r="DL410" s="19" t="s">
        <v>213</v>
      </c>
      <c r="DM410" s="19" t="s">
        <v>213</v>
      </c>
      <c r="DN410" s="19" t="s">
        <v>213</v>
      </c>
      <c r="DO410" s="19" t="s">
        <v>213</v>
      </c>
      <c r="DP410" s="19" t="s">
        <v>73</v>
      </c>
      <c r="DQ410" s="19" t="s">
        <v>213</v>
      </c>
      <c r="DR410" s="19" t="s">
        <v>213</v>
      </c>
      <c r="DS410" s="19" t="s">
        <v>213</v>
      </c>
      <c r="DT410" s="12" t="s">
        <v>73</v>
      </c>
      <c r="DU410" s="25"/>
      <c r="DV410" s="16" t="s">
        <v>7129</v>
      </c>
      <c r="DW410" s="16" t="s">
        <v>9324</v>
      </c>
      <c r="DX410" s="13" t="s">
        <v>10959</v>
      </c>
      <c r="DY410" s="19" t="s">
        <v>9037</v>
      </c>
      <c r="DZ410" s="12" t="s">
        <v>9038</v>
      </c>
      <c r="EA410" s="21" t="s">
        <v>63</v>
      </c>
      <c r="EB410" s="14">
        <v>45612</v>
      </c>
      <c r="EC410" s="14">
        <v>45346</v>
      </c>
      <c r="ED410" s="14">
        <v>45346</v>
      </c>
      <c r="EE410" s="136" t="b">
        <f>Table4[[#This Row],[Laatst gewijzigd op]]=Table4[[#This Row],[LastModifiedOn21]]</f>
        <v>1</v>
      </c>
      <c r="EF410" s="97"/>
    </row>
    <row r="411" spans="1:136" s="15" customFormat="1" ht="12.75" customHeight="1">
      <c r="A411" s="96">
        <v>409</v>
      </c>
      <c r="B411" s="44" t="s">
        <v>7131</v>
      </c>
      <c r="C411" s="44" t="s">
        <v>7131</v>
      </c>
      <c r="D411" s="44" t="b">
        <f t="shared" si="168"/>
        <v>1</v>
      </c>
      <c r="E411" s="44" t="s">
        <v>7132</v>
      </c>
      <c r="F411" s="44" t="s">
        <v>10960</v>
      </c>
      <c r="G411" s="44" t="s">
        <v>7134</v>
      </c>
      <c r="H411" s="44" t="b">
        <f t="shared" si="169"/>
        <v>0</v>
      </c>
      <c r="I411" s="11" t="s">
        <v>7135</v>
      </c>
      <c r="J411" s="19">
        <v>6597</v>
      </c>
      <c r="K411" s="12">
        <v>4845</v>
      </c>
      <c r="L411" s="13" t="s">
        <v>7136</v>
      </c>
      <c r="M411" s="13" t="s">
        <v>4002</v>
      </c>
      <c r="N411" s="20" t="s">
        <v>4002</v>
      </c>
      <c r="O411" s="20" t="s">
        <v>4002</v>
      </c>
      <c r="P411" s="25"/>
      <c r="Q411" s="16" t="s">
        <v>7137</v>
      </c>
      <c r="R411" s="11" t="s">
        <v>7137</v>
      </c>
      <c r="S411" s="11" t="b">
        <f t="shared" si="170"/>
        <v>1</v>
      </c>
      <c r="T411" s="16" t="s">
        <v>7138</v>
      </c>
      <c r="U411" s="16" t="s">
        <v>7139</v>
      </c>
      <c r="V411" s="11" t="s">
        <v>7139</v>
      </c>
      <c r="W411" s="11" t="b">
        <f t="shared" si="171"/>
        <v>1</v>
      </c>
      <c r="X411" s="16" t="s">
        <v>7140</v>
      </c>
      <c r="Y411" s="11" t="s">
        <v>7140</v>
      </c>
      <c r="Z411" s="11" t="b">
        <f t="shared" si="172"/>
        <v>1</v>
      </c>
      <c r="AA411" s="16" t="s">
        <v>7141</v>
      </c>
      <c r="AB411" s="16" t="s">
        <v>7142</v>
      </c>
      <c r="AC411" s="11" t="s">
        <v>7142</v>
      </c>
      <c r="AD411" s="11" t="b">
        <f t="shared" si="173"/>
        <v>1</v>
      </c>
      <c r="AE411" s="16" t="s">
        <v>7143</v>
      </c>
      <c r="AF411" s="11" t="s">
        <v>7144</v>
      </c>
      <c r="AG411" s="11" t="b">
        <f t="shared" si="174"/>
        <v>0</v>
      </c>
      <c r="AH411" s="16" t="s">
        <v>7145</v>
      </c>
      <c r="AI411" s="16" t="s">
        <v>7146</v>
      </c>
      <c r="AJ411" s="11" t="s">
        <v>7147</v>
      </c>
      <c r="AK411" s="11" t="b">
        <f t="shared" si="175"/>
        <v>0</v>
      </c>
      <c r="AL411" s="16" t="s">
        <v>63</v>
      </c>
      <c r="AM411" s="11" t="s">
        <v>63</v>
      </c>
      <c r="AN411" s="11" t="b">
        <f t="shared" si="176"/>
        <v>1</v>
      </c>
      <c r="AO411" s="16" t="s">
        <v>63</v>
      </c>
      <c r="AP411" s="16" t="s">
        <v>63</v>
      </c>
      <c r="AQ411" s="11" t="s">
        <v>63</v>
      </c>
      <c r="AR411" s="11" t="b">
        <f t="shared" si="177"/>
        <v>1</v>
      </c>
      <c r="AS411" s="16" t="s">
        <v>61</v>
      </c>
      <c r="AT411" s="16"/>
      <c r="AU411" s="16"/>
      <c r="AV411" s="16"/>
      <c r="AW411" s="19"/>
      <c r="AX411" s="12" t="s">
        <v>61</v>
      </c>
      <c r="AY411" s="19" t="s">
        <v>63</v>
      </c>
      <c r="AZ411" s="12" t="s">
        <v>63</v>
      </c>
      <c r="BA411" s="12" t="b">
        <f t="shared" si="178"/>
        <v>1</v>
      </c>
      <c r="BB411" s="19" t="s">
        <v>63</v>
      </c>
      <c r="BC411" s="19" t="s">
        <v>63</v>
      </c>
      <c r="BD411" s="12" t="s">
        <v>63</v>
      </c>
      <c r="BE411" s="12" t="b">
        <f t="shared" si="179"/>
        <v>1</v>
      </c>
      <c r="BF411" s="20" t="s">
        <v>63</v>
      </c>
      <c r="BG411" s="13" t="s">
        <v>63</v>
      </c>
      <c r="BH411" s="16" t="s">
        <v>254</v>
      </c>
      <c r="BI411" s="11" t="s">
        <v>254</v>
      </c>
      <c r="BJ411" s="11" t="b">
        <f t="shared" si="180"/>
        <v>1</v>
      </c>
      <c r="BK411" s="19" t="s">
        <v>63</v>
      </c>
      <c r="BL411" s="11" t="s">
        <v>63</v>
      </c>
      <c r="BM411" s="11" t="b">
        <f t="shared" si="181"/>
        <v>1</v>
      </c>
      <c r="BN411" s="19" t="s">
        <v>63</v>
      </c>
      <c r="BO411" s="19" t="s">
        <v>63</v>
      </c>
      <c r="BP411" s="11" t="s">
        <v>63</v>
      </c>
      <c r="BQ411" s="11" t="b">
        <f t="shared" si="182"/>
        <v>1</v>
      </c>
      <c r="BR411" s="16" t="s">
        <v>254</v>
      </c>
      <c r="BS411" s="11" t="s">
        <v>254</v>
      </c>
      <c r="BT411" s="11" t="b">
        <f t="shared" si="183"/>
        <v>1</v>
      </c>
      <c r="BU411" s="19" t="s">
        <v>63</v>
      </c>
      <c r="BV411" s="12" t="s">
        <v>63</v>
      </c>
      <c r="BW411" s="12" t="b">
        <f t="shared" si="184"/>
        <v>1</v>
      </c>
      <c r="BX411" s="19" t="s">
        <v>63</v>
      </c>
      <c r="BY411" s="19" t="s">
        <v>63</v>
      </c>
      <c r="BZ411" s="12" t="s">
        <v>63</v>
      </c>
      <c r="CA411" s="12" t="b">
        <f t="shared" si="185"/>
        <v>1</v>
      </c>
      <c r="CB411" s="16" t="s">
        <v>254</v>
      </c>
      <c r="CC411" s="11" t="s">
        <v>254</v>
      </c>
      <c r="CD411" s="11" t="b">
        <f t="shared" si="186"/>
        <v>1</v>
      </c>
      <c r="CE411" s="19" t="s">
        <v>63</v>
      </c>
      <c r="CF411" s="12" t="s">
        <v>63</v>
      </c>
      <c r="CG411" s="12" t="b">
        <f t="shared" si="187"/>
        <v>1</v>
      </c>
      <c r="CH411" s="19" t="s">
        <v>63</v>
      </c>
      <c r="CI411" s="19" t="s">
        <v>63</v>
      </c>
      <c r="CJ411" s="12" t="s">
        <v>63</v>
      </c>
      <c r="CK411" s="12" t="b">
        <f t="shared" si="188"/>
        <v>1</v>
      </c>
      <c r="CL411" s="25"/>
      <c r="CM411" s="16" t="s">
        <v>135</v>
      </c>
      <c r="CN411" s="11" t="s">
        <v>8917</v>
      </c>
      <c r="CO411" s="11" t="b">
        <f t="shared" si="189"/>
        <v>0</v>
      </c>
      <c r="CP411" s="16" t="s">
        <v>7148</v>
      </c>
      <c r="CQ411" s="12" t="s">
        <v>7148</v>
      </c>
      <c r="CR411" s="12" t="b">
        <f t="shared" si="190"/>
        <v>1</v>
      </c>
      <c r="CS411" s="16" t="b">
        <v>0</v>
      </c>
      <c r="CT411" s="11" t="s">
        <v>69</v>
      </c>
      <c r="CU411" s="11" t="b">
        <f t="shared" si="191"/>
        <v>1</v>
      </c>
      <c r="CV411" s="19" t="s">
        <v>63</v>
      </c>
      <c r="CW411" s="12" t="s">
        <v>63</v>
      </c>
      <c r="CX411" s="12" t="b">
        <f t="shared" si="192"/>
        <v>1</v>
      </c>
      <c r="CY411" s="25"/>
      <c r="CZ411" s="16" t="s">
        <v>211</v>
      </c>
      <c r="DA411" s="11" t="s">
        <v>211</v>
      </c>
      <c r="DB411" s="11" t="b">
        <f t="shared" si="193"/>
        <v>1</v>
      </c>
      <c r="DC411" s="16" t="s">
        <v>212</v>
      </c>
      <c r="DD411" s="19" t="s">
        <v>213</v>
      </c>
      <c r="DE411" s="12" t="s">
        <v>213</v>
      </c>
      <c r="DF411" s="13" t="b">
        <f t="shared" si="194"/>
        <v>1</v>
      </c>
      <c r="DG411" s="19" t="s">
        <v>213</v>
      </c>
      <c r="DH411" s="12" t="s">
        <v>213</v>
      </c>
      <c r="DI411" s="12" t="b">
        <f t="shared" si="195"/>
        <v>1</v>
      </c>
      <c r="DJ411" s="19" t="s">
        <v>213</v>
      </c>
      <c r="DK411" s="19" t="s">
        <v>213</v>
      </c>
      <c r="DL411" s="19" t="s">
        <v>213</v>
      </c>
      <c r="DM411" s="19" t="s">
        <v>213</v>
      </c>
      <c r="DN411" s="19" t="s">
        <v>73</v>
      </c>
      <c r="DO411" s="19" t="s">
        <v>213</v>
      </c>
      <c r="DP411" s="19" t="s">
        <v>213</v>
      </c>
      <c r="DQ411" s="19" t="s">
        <v>213</v>
      </c>
      <c r="DR411" s="19" t="s">
        <v>213</v>
      </c>
      <c r="DS411" s="19" t="s">
        <v>213</v>
      </c>
      <c r="DT411" s="12" t="s">
        <v>213</v>
      </c>
      <c r="DU411" s="25"/>
      <c r="DV411" s="16" t="s">
        <v>7149</v>
      </c>
      <c r="DW411" s="16" t="s">
        <v>7135</v>
      </c>
      <c r="DX411" s="13" t="s">
        <v>10961</v>
      </c>
      <c r="DY411" s="12" t="s">
        <v>9037</v>
      </c>
      <c r="DZ411" s="12" t="s">
        <v>9038</v>
      </c>
      <c r="EA411" s="21">
        <v>44702</v>
      </c>
      <c r="EB411" s="14">
        <v>45802</v>
      </c>
      <c r="EC411" s="14">
        <v>45346</v>
      </c>
      <c r="ED411" s="14">
        <v>45346</v>
      </c>
      <c r="EE411" s="136" t="b">
        <f>Table4[[#This Row],[Laatst gewijzigd op]]=Table4[[#This Row],[LastModifiedOn21]]</f>
        <v>1</v>
      </c>
      <c r="EF411" s="97"/>
    </row>
    <row r="412" spans="1:136" s="15" customFormat="1" ht="12.75" customHeight="1">
      <c r="A412" s="96">
        <v>410</v>
      </c>
      <c r="B412" s="44" t="s">
        <v>10962</v>
      </c>
      <c r="C412" s="44" t="s">
        <v>7151</v>
      </c>
      <c r="D412" s="44" t="b">
        <f t="shared" si="168"/>
        <v>0</v>
      </c>
      <c r="E412" s="44" t="s">
        <v>10963</v>
      </c>
      <c r="F412" s="44" t="s">
        <v>10964</v>
      </c>
      <c r="G412" s="44" t="s">
        <v>7153</v>
      </c>
      <c r="H412" s="44" t="b">
        <f t="shared" si="169"/>
        <v>0</v>
      </c>
      <c r="I412" s="11" t="s">
        <v>7154</v>
      </c>
      <c r="J412" s="19">
        <v>6618</v>
      </c>
      <c r="K412" s="12">
        <v>4868</v>
      </c>
      <c r="L412" s="13" t="s">
        <v>7155</v>
      </c>
      <c r="M412" s="13" t="s">
        <v>4002</v>
      </c>
      <c r="N412" s="20" t="s">
        <v>4002</v>
      </c>
      <c r="O412" s="20" t="s">
        <v>4002</v>
      </c>
      <c r="P412" s="25"/>
      <c r="Q412" s="16" t="s">
        <v>7156</v>
      </c>
      <c r="R412" s="11" t="s">
        <v>7156</v>
      </c>
      <c r="S412" s="11" t="b">
        <f t="shared" si="170"/>
        <v>1</v>
      </c>
      <c r="T412" s="16" t="s">
        <v>7157</v>
      </c>
      <c r="U412" s="16" t="s">
        <v>7158</v>
      </c>
      <c r="V412" s="11" t="s">
        <v>7158</v>
      </c>
      <c r="W412" s="11" t="b">
        <f t="shared" si="171"/>
        <v>1</v>
      </c>
      <c r="X412" s="16" t="s">
        <v>7159</v>
      </c>
      <c r="Y412" s="11" t="s">
        <v>7159</v>
      </c>
      <c r="Z412" s="11" t="b">
        <f t="shared" si="172"/>
        <v>1</v>
      </c>
      <c r="AA412" s="16" t="s">
        <v>7160</v>
      </c>
      <c r="AB412" s="16" t="s">
        <v>7161</v>
      </c>
      <c r="AC412" s="11" t="s">
        <v>7161</v>
      </c>
      <c r="AD412" s="11" t="b">
        <f t="shared" si="173"/>
        <v>1</v>
      </c>
      <c r="AE412" s="16" t="s">
        <v>7162</v>
      </c>
      <c r="AF412" s="11" t="s">
        <v>7162</v>
      </c>
      <c r="AG412" s="11" t="b">
        <f t="shared" si="174"/>
        <v>1</v>
      </c>
      <c r="AH412" s="16" t="s">
        <v>10965</v>
      </c>
      <c r="AI412" s="16" t="s">
        <v>10966</v>
      </c>
      <c r="AJ412" s="11" t="s">
        <v>7163</v>
      </c>
      <c r="AK412" s="11" t="b">
        <f t="shared" si="175"/>
        <v>0</v>
      </c>
      <c r="AL412" s="16" t="s">
        <v>63</v>
      </c>
      <c r="AM412" s="11" t="s">
        <v>63</v>
      </c>
      <c r="AN412" s="11" t="b">
        <f t="shared" si="176"/>
        <v>1</v>
      </c>
      <c r="AO412" s="16" t="s">
        <v>63</v>
      </c>
      <c r="AP412" s="16" t="s">
        <v>63</v>
      </c>
      <c r="AQ412" s="11" t="s">
        <v>63</v>
      </c>
      <c r="AR412" s="11" t="b">
        <f t="shared" si="177"/>
        <v>1</v>
      </c>
      <c r="AS412" s="16" t="s">
        <v>61</v>
      </c>
      <c r="AT412" s="16"/>
      <c r="AU412" s="16"/>
      <c r="AV412" s="16"/>
      <c r="AW412" s="19"/>
      <c r="AX412" s="12" t="s">
        <v>61</v>
      </c>
      <c r="AY412" s="19" t="s">
        <v>63</v>
      </c>
      <c r="AZ412" s="12" t="s">
        <v>63</v>
      </c>
      <c r="BA412" s="12" t="b">
        <f t="shared" si="178"/>
        <v>1</v>
      </c>
      <c r="BB412" s="19" t="s">
        <v>63</v>
      </c>
      <c r="BC412" s="19" t="s">
        <v>63</v>
      </c>
      <c r="BD412" s="12" t="s">
        <v>63</v>
      </c>
      <c r="BE412" s="12" t="b">
        <f t="shared" si="179"/>
        <v>1</v>
      </c>
      <c r="BF412" s="20" t="s">
        <v>63</v>
      </c>
      <c r="BG412" s="13" t="s">
        <v>63</v>
      </c>
      <c r="BH412" s="16" t="s">
        <v>254</v>
      </c>
      <c r="BI412" s="11" t="s">
        <v>254</v>
      </c>
      <c r="BJ412" s="11" t="b">
        <f t="shared" si="180"/>
        <v>1</v>
      </c>
      <c r="BK412" s="19" t="s">
        <v>63</v>
      </c>
      <c r="BL412" s="11" t="s">
        <v>63</v>
      </c>
      <c r="BM412" s="11" t="b">
        <f t="shared" si="181"/>
        <v>1</v>
      </c>
      <c r="BN412" s="19" t="s">
        <v>63</v>
      </c>
      <c r="BO412" s="19" t="s">
        <v>63</v>
      </c>
      <c r="BP412" s="11" t="s">
        <v>63</v>
      </c>
      <c r="BQ412" s="11" t="b">
        <f t="shared" si="182"/>
        <v>1</v>
      </c>
      <c r="BR412" s="16" t="s">
        <v>254</v>
      </c>
      <c r="BS412" s="11" t="s">
        <v>254</v>
      </c>
      <c r="BT412" s="11" t="b">
        <f t="shared" si="183"/>
        <v>1</v>
      </c>
      <c r="BU412" s="19" t="s">
        <v>63</v>
      </c>
      <c r="BV412" s="12" t="s">
        <v>63</v>
      </c>
      <c r="BW412" s="12" t="b">
        <f t="shared" si="184"/>
        <v>1</v>
      </c>
      <c r="BX412" s="19" t="s">
        <v>63</v>
      </c>
      <c r="BY412" s="19" t="s">
        <v>63</v>
      </c>
      <c r="BZ412" s="12" t="s">
        <v>63</v>
      </c>
      <c r="CA412" s="12" t="b">
        <f t="shared" si="185"/>
        <v>1</v>
      </c>
      <c r="CB412" s="16" t="s">
        <v>254</v>
      </c>
      <c r="CC412" s="11" t="s">
        <v>254</v>
      </c>
      <c r="CD412" s="11" t="b">
        <f t="shared" si="186"/>
        <v>1</v>
      </c>
      <c r="CE412" s="19" t="s">
        <v>63</v>
      </c>
      <c r="CF412" s="12" t="s">
        <v>63</v>
      </c>
      <c r="CG412" s="12" t="b">
        <f t="shared" si="187"/>
        <v>1</v>
      </c>
      <c r="CH412" s="19" t="s">
        <v>63</v>
      </c>
      <c r="CI412" s="19" t="s">
        <v>63</v>
      </c>
      <c r="CJ412" s="12" t="s">
        <v>63</v>
      </c>
      <c r="CK412" s="12" t="b">
        <f t="shared" si="188"/>
        <v>1</v>
      </c>
      <c r="CL412" s="25"/>
      <c r="CM412" s="16" t="s">
        <v>135</v>
      </c>
      <c r="CN412" s="11" t="s">
        <v>8917</v>
      </c>
      <c r="CO412" s="11" t="b">
        <f t="shared" si="189"/>
        <v>0</v>
      </c>
      <c r="CP412" s="16" t="s">
        <v>7164</v>
      </c>
      <c r="CQ412" s="12" t="s">
        <v>7164</v>
      </c>
      <c r="CR412" s="12" t="b">
        <f t="shared" si="190"/>
        <v>1</v>
      </c>
      <c r="CS412" s="16" t="b">
        <v>1</v>
      </c>
      <c r="CT412" s="11" t="s">
        <v>280</v>
      </c>
      <c r="CU412" s="11" t="b">
        <f t="shared" si="191"/>
        <v>1</v>
      </c>
      <c r="CV412" s="19" t="s">
        <v>63</v>
      </c>
      <c r="CW412" s="12" t="s">
        <v>63</v>
      </c>
      <c r="CX412" s="12" t="b">
        <f t="shared" si="192"/>
        <v>1</v>
      </c>
      <c r="CY412" s="25"/>
      <c r="CZ412" s="16" t="s">
        <v>211</v>
      </c>
      <c r="DA412" s="11" t="s">
        <v>211</v>
      </c>
      <c r="DB412" s="11" t="b">
        <f t="shared" si="193"/>
        <v>1</v>
      </c>
      <c r="DC412" s="16" t="s">
        <v>212</v>
      </c>
      <c r="DD412" s="19" t="s">
        <v>213</v>
      </c>
      <c r="DE412" s="12" t="s">
        <v>213</v>
      </c>
      <c r="DF412" s="13" t="b">
        <f t="shared" si="194"/>
        <v>1</v>
      </c>
      <c r="DG412" s="19" t="s">
        <v>213</v>
      </c>
      <c r="DH412" s="12" t="s">
        <v>213</v>
      </c>
      <c r="DI412" s="12" t="b">
        <f t="shared" si="195"/>
        <v>1</v>
      </c>
      <c r="DJ412" s="19" t="s">
        <v>213</v>
      </c>
      <c r="DK412" s="19" t="s">
        <v>213</v>
      </c>
      <c r="DL412" s="19" t="s">
        <v>213</v>
      </c>
      <c r="DM412" s="19" t="s">
        <v>213</v>
      </c>
      <c r="DN412" s="19" t="s">
        <v>73</v>
      </c>
      <c r="DO412" s="19" t="s">
        <v>213</v>
      </c>
      <c r="DP412" s="19" t="s">
        <v>213</v>
      </c>
      <c r="DQ412" s="19" t="s">
        <v>213</v>
      </c>
      <c r="DR412" s="19" t="s">
        <v>213</v>
      </c>
      <c r="DS412" s="19" t="s">
        <v>213</v>
      </c>
      <c r="DT412" s="12" t="s">
        <v>213</v>
      </c>
      <c r="DU412" s="25"/>
      <c r="DV412" s="16" t="s">
        <v>7165</v>
      </c>
      <c r="DW412" s="16" t="s">
        <v>7154</v>
      </c>
      <c r="DX412" s="13" t="s">
        <v>10967</v>
      </c>
      <c r="DY412" s="12" t="s">
        <v>9037</v>
      </c>
      <c r="DZ412" s="12" t="s">
        <v>9038</v>
      </c>
      <c r="EA412" s="21">
        <v>44702</v>
      </c>
      <c r="EB412" s="14">
        <v>45802</v>
      </c>
      <c r="EC412" s="14">
        <v>45346</v>
      </c>
      <c r="ED412" s="14">
        <v>45346</v>
      </c>
      <c r="EE412" s="136" t="b">
        <f>Table4[[#This Row],[Laatst gewijzigd op]]=Table4[[#This Row],[LastModifiedOn21]]</f>
        <v>1</v>
      </c>
      <c r="EF412" s="97"/>
    </row>
    <row r="413" spans="1:136" s="15" customFormat="1" ht="12.75" customHeight="1">
      <c r="A413" s="96">
        <v>411</v>
      </c>
      <c r="B413" s="44" t="s">
        <v>7167</v>
      </c>
      <c r="C413" s="44" t="s">
        <v>7167</v>
      </c>
      <c r="D413" s="44" t="b">
        <f t="shared" si="168"/>
        <v>1</v>
      </c>
      <c r="E413" s="44" t="s">
        <v>7168</v>
      </c>
      <c r="F413" s="44" t="s">
        <v>10968</v>
      </c>
      <c r="G413" s="44" t="s">
        <v>7170</v>
      </c>
      <c r="H413" s="44" t="b">
        <f t="shared" si="169"/>
        <v>0</v>
      </c>
      <c r="I413" s="11" t="s">
        <v>7171</v>
      </c>
      <c r="J413" s="19">
        <v>6617</v>
      </c>
      <c r="K413" s="12">
        <v>4867</v>
      </c>
      <c r="L413" s="13" t="s">
        <v>7172</v>
      </c>
      <c r="M413" s="13" t="s">
        <v>4002</v>
      </c>
      <c r="N413" s="20" t="s">
        <v>4002</v>
      </c>
      <c r="O413" s="20" t="s">
        <v>4002</v>
      </c>
      <c r="P413" s="25"/>
      <c r="Q413" s="16" t="s">
        <v>7173</v>
      </c>
      <c r="R413" s="11" t="s">
        <v>7173</v>
      </c>
      <c r="S413" s="11" t="b">
        <f t="shared" si="170"/>
        <v>1</v>
      </c>
      <c r="T413" s="16" t="s">
        <v>10969</v>
      </c>
      <c r="U413" s="16" t="s">
        <v>10970</v>
      </c>
      <c r="V413" s="11" t="s">
        <v>7174</v>
      </c>
      <c r="W413" s="11" t="b">
        <f t="shared" si="171"/>
        <v>0</v>
      </c>
      <c r="X413" s="24" t="s">
        <v>7175</v>
      </c>
      <c r="Y413" s="11" t="s">
        <v>7175</v>
      </c>
      <c r="Z413" s="11" t="b">
        <f t="shared" si="172"/>
        <v>1</v>
      </c>
      <c r="AA413" s="16" t="s">
        <v>7176</v>
      </c>
      <c r="AB413" s="16" t="s">
        <v>7177</v>
      </c>
      <c r="AC413" s="11" t="s">
        <v>7177</v>
      </c>
      <c r="AD413" s="11" t="b">
        <f t="shared" si="173"/>
        <v>1</v>
      </c>
      <c r="AE413" s="16" t="s">
        <v>7178</v>
      </c>
      <c r="AF413" s="11" t="s">
        <v>7178</v>
      </c>
      <c r="AG413" s="11" t="b">
        <f t="shared" si="174"/>
        <v>1</v>
      </c>
      <c r="AH413" s="16" t="s">
        <v>10971</v>
      </c>
      <c r="AI413" s="16" t="s">
        <v>10972</v>
      </c>
      <c r="AJ413" s="11" t="s">
        <v>7179</v>
      </c>
      <c r="AK413" s="11" t="b">
        <f t="shared" si="175"/>
        <v>0</v>
      </c>
      <c r="AL413" s="16" t="s">
        <v>63</v>
      </c>
      <c r="AM413" s="11" t="s">
        <v>63</v>
      </c>
      <c r="AN413" s="11" t="b">
        <f t="shared" si="176"/>
        <v>1</v>
      </c>
      <c r="AO413" s="16" t="s">
        <v>63</v>
      </c>
      <c r="AP413" s="16" t="s">
        <v>63</v>
      </c>
      <c r="AQ413" s="11" t="s">
        <v>63</v>
      </c>
      <c r="AR413" s="11" t="b">
        <f t="shared" si="177"/>
        <v>1</v>
      </c>
      <c r="AS413" s="16" t="s">
        <v>61</v>
      </c>
      <c r="AT413" s="16"/>
      <c r="AU413" s="16"/>
      <c r="AV413" s="16"/>
      <c r="AW413" s="19"/>
      <c r="AX413" s="12" t="s">
        <v>61</v>
      </c>
      <c r="AY413" s="19" t="s">
        <v>63</v>
      </c>
      <c r="AZ413" s="12" t="s">
        <v>63</v>
      </c>
      <c r="BA413" s="12" t="b">
        <f t="shared" si="178"/>
        <v>1</v>
      </c>
      <c r="BB413" s="19" t="s">
        <v>63</v>
      </c>
      <c r="BC413" s="19" t="s">
        <v>63</v>
      </c>
      <c r="BD413" s="12" t="s">
        <v>63</v>
      </c>
      <c r="BE413" s="12" t="b">
        <f t="shared" si="179"/>
        <v>1</v>
      </c>
      <c r="BF413" s="20" t="s">
        <v>63</v>
      </c>
      <c r="BG413" s="13" t="s">
        <v>63</v>
      </c>
      <c r="BH413" s="16" t="s">
        <v>254</v>
      </c>
      <c r="BI413" s="11" t="s">
        <v>254</v>
      </c>
      <c r="BJ413" s="11" t="b">
        <f t="shared" si="180"/>
        <v>1</v>
      </c>
      <c r="BK413" s="19" t="s">
        <v>63</v>
      </c>
      <c r="BL413" s="11" t="s">
        <v>63</v>
      </c>
      <c r="BM413" s="11" t="b">
        <f t="shared" si="181"/>
        <v>1</v>
      </c>
      <c r="BN413" s="19" t="s">
        <v>63</v>
      </c>
      <c r="BO413" s="19" t="s">
        <v>63</v>
      </c>
      <c r="BP413" s="11" t="s">
        <v>63</v>
      </c>
      <c r="BQ413" s="11" t="b">
        <f t="shared" si="182"/>
        <v>1</v>
      </c>
      <c r="BR413" s="16" t="s">
        <v>254</v>
      </c>
      <c r="BS413" s="11" t="s">
        <v>254</v>
      </c>
      <c r="BT413" s="11" t="b">
        <f t="shared" si="183"/>
        <v>1</v>
      </c>
      <c r="BU413" s="19" t="s">
        <v>63</v>
      </c>
      <c r="BV413" s="12" t="s">
        <v>63</v>
      </c>
      <c r="BW413" s="12" t="b">
        <f t="shared" si="184"/>
        <v>1</v>
      </c>
      <c r="BX413" s="19" t="s">
        <v>63</v>
      </c>
      <c r="BY413" s="19" t="s">
        <v>63</v>
      </c>
      <c r="BZ413" s="12" t="s">
        <v>63</v>
      </c>
      <c r="CA413" s="12" t="b">
        <f t="shared" si="185"/>
        <v>1</v>
      </c>
      <c r="CB413" s="16" t="s">
        <v>254</v>
      </c>
      <c r="CC413" s="11" t="s">
        <v>254</v>
      </c>
      <c r="CD413" s="11" t="b">
        <f t="shared" si="186"/>
        <v>1</v>
      </c>
      <c r="CE413" s="12" t="s">
        <v>63</v>
      </c>
      <c r="CF413" s="12" t="s">
        <v>63</v>
      </c>
      <c r="CG413" s="12" t="b">
        <f t="shared" si="187"/>
        <v>1</v>
      </c>
      <c r="CH413" s="12" t="s">
        <v>63</v>
      </c>
      <c r="CI413" s="12" t="s">
        <v>63</v>
      </c>
      <c r="CJ413" s="12" t="s">
        <v>63</v>
      </c>
      <c r="CK413" s="12" t="b">
        <f t="shared" si="188"/>
        <v>1</v>
      </c>
      <c r="CL413" s="25"/>
      <c r="CM413" s="16" t="s">
        <v>135</v>
      </c>
      <c r="CN413" s="11" t="s">
        <v>8917</v>
      </c>
      <c r="CO413" s="11" t="b">
        <f t="shared" si="189"/>
        <v>0</v>
      </c>
      <c r="CP413" s="16" t="s">
        <v>7180</v>
      </c>
      <c r="CQ413" s="12" t="s">
        <v>7180</v>
      </c>
      <c r="CR413" s="12" t="b">
        <f t="shared" si="190"/>
        <v>1</v>
      </c>
      <c r="CS413" s="16" t="b">
        <v>0</v>
      </c>
      <c r="CT413" s="11" t="s">
        <v>69</v>
      </c>
      <c r="CU413" s="11" t="b">
        <f t="shared" si="191"/>
        <v>1</v>
      </c>
      <c r="CV413" s="19" t="s">
        <v>63</v>
      </c>
      <c r="CW413" s="12" t="s">
        <v>63</v>
      </c>
      <c r="CX413" s="12" t="b">
        <f t="shared" si="192"/>
        <v>1</v>
      </c>
      <c r="CY413" s="25"/>
      <c r="CZ413" s="16" t="s">
        <v>211</v>
      </c>
      <c r="DA413" s="11" t="s">
        <v>211</v>
      </c>
      <c r="DB413" s="11" t="b">
        <f t="shared" si="193"/>
        <v>1</v>
      </c>
      <c r="DC413" s="16" t="s">
        <v>212</v>
      </c>
      <c r="DD413" s="19" t="s">
        <v>213</v>
      </c>
      <c r="DE413" s="12" t="s">
        <v>213</v>
      </c>
      <c r="DF413" s="13" t="b">
        <f t="shared" si="194"/>
        <v>1</v>
      </c>
      <c r="DG413" s="19" t="s">
        <v>213</v>
      </c>
      <c r="DH413" s="12" t="s">
        <v>213</v>
      </c>
      <c r="DI413" s="12" t="b">
        <f t="shared" si="195"/>
        <v>1</v>
      </c>
      <c r="DJ413" s="19" t="s">
        <v>213</v>
      </c>
      <c r="DK413" s="19" t="s">
        <v>213</v>
      </c>
      <c r="DL413" s="19" t="s">
        <v>213</v>
      </c>
      <c r="DM413" s="19" t="s">
        <v>213</v>
      </c>
      <c r="DN413" s="19" t="s">
        <v>73</v>
      </c>
      <c r="DO413" s="19" t="s">
        <v>213</v>
      </c>
      <c r="DP413" s="19" t="s">
        <v>213</v>
      </c>
      <c r="DQ413" s="19" t="s">
        <v>213</v>
      </c>
      <c r="DR413" s="19" t="s">
        <v>213</v>
      </c>
      <c r="DS413" s="19" t="s">
        <v>213</v>
      </c>
      <c r="DT413" s="12" t="s">
        <v>213</v>
      </c>
      <c r="DU413" s="25"/>
      <c r="DV413" s="16" t="s">
        <v>7181</v>
      </c>
      <c r="DW413" s="16" t="s">
        <v>7171</v>
      </c>
      <c r="DX413" s="13" t="s">
        <v>10973</v>
      </c>
      <c r="DY413" s="12" t="s">
        <v>9037</v>
      </c>
      <c r="DZ413" s="12" t="s">
        <v>9038</v>
      </c>
      <c r="EA413" s="21">
        <v>44702</v>
      </c>
      <c r="EB413" s="14">
        <v>45802</v>
      </c>
      <c r="EC413" s="14">
        <v>45346</v>
      </c>
      <c r="ED413" s="14">
        <v>45346</v>
      </c>
      <c r="EE413" s="136" t="b">
        <f>Table4[[#This Row],[Laatst gewijzigd op]]=Table4[[#This Row],[LastModifiedOn21]]</f>
        <v>1</v>
      </c>
      <c r="EF413" s="97"/>
    </row>
    <row r="414" spans="1:136" s="15" customFormat="1" ht="12.75" customHeight="1">
      <c r="A414" s="96">
        <v>412</v>
      </c>
      <c r="B414" s="44" t="s">
        <v>7183</v>
      </c>
      <c r="C414" s="44" t="s">
        <v>7183</v>
      </c>
      <c r="D414" s="44" t="b">
        <f t="shared" si="168"/>
        <v>1</v>
      </c>
      <c r="E414" s="44" t="s">
        <v>7184</v>
      </c>
      <c r="F414" s="44" t="s">
        <v>10974</v>
      </c>
      <c r="G414" s="44" t="s">
        <v>7186</v>
      </c>
      <c r="H414" s="44" t="b">
        <f t="shared" si="169"/>
        <v>0</v>
      </c>
      <c r="I414" s="11" t="s">
        <v>7187</v>
      </c>
      <c r="J414" s="19">
        <v>6600</v>
      </c>
      <c r="K414" s="12">
        <v>4848</v>
      </c>
      <c r="L414" s="13" t="s">
        <v>7188</v>
      </c>
      <c r="M414" s="13" t="s">
        <v>4002</v>
      </c>
      <c r="N414" s="20" t="s">
        <v>4002</v>
      </c>
      <c r="O414" s="20" t="s">
        <v>4002</v>
      </c>
      <c r="P414" s="25"/>
      <c r="Q414" s="16" t="s">
        <v>7189</v>
      </c>
      <c r="R414" s="11" t="s">
        <v>7189</v>
      </c>
      <c r="S414" s="11" t="b">
        <f t="shared" si="170"/>
        <v>1</v>
      </c>
      <c r="T414" s="16" t="s">
        <v>7190</v>
      </c>
      <c r="U414" s="16" t="s">
        <v>7191</v>
      </c>
      <c r="V414" s="11" t="s">
        <v>7191</v>
      </c>
      <c r="W414" s="11" t="b">
        <f t="shared" si="171"/>
        <v>1</v>
      </c>
      <c r="X414" s="16" t="s">
        <v>7192</v>
      </c>
      <c r="Y414" s="11" t="s">
        <v>7192</v>
      </c>
      <c r="Z414" s="11" t="b">
        <f t="shared" si="172"/>
        <v>1</v>
      </c>
      <c r="AA414" s="16" t="s">
        <v>7193</v>
      </c>
      <c r="AB414" s="16" t="s">
        <v>7194</v>
      </c>
      <c r="AC414" s="11" t="s">
        <v>7194</v>
      </c>
      <c r="AD414" s="11" t="b">
        <f t="shared" si="173"/>
        <v>1</v>
      </c>
      <c r="AE414" s="16" t="s">
        <v>7195</v>
      </c>
      <c r="AF414" s="11" t="s">
        <v>7195</v>
      </c>
      <c r="AG414" s="11" t="b">
        <f t="shared" si="174"/>
        <v>1</v>
      </c>
      <c r="AH414" s="16" t="s">
        <v>10975</v>
      </c>
      <c r="AI414" s="16" t="s">
        <v>10976</v>
      </c>
      <c r="AJ414" s="11" t="s">
        <v>7196</v>
      </c>
      <c r="AK414" s="11" t="b">
        <f t="shared" si="175"/>
        <v>0</v>
      </c>
      <c r="AL414" s="16" t="s">
        <v>63</v>
      </c>
      <c r="AM414" s="11" t="s">
        <v>63</v>
      </c>
      <c r="AN414" s="11" t="b">
        <f t="shared" si="176"/>
        <v>1</v>
      </c>
      <c r="AO414" s="16" t="s">
        <v>63</v>
      </c>
      <c r="AP414" s="16" t="s">
        <v>63</v>
      </c>
      <c r="AQ414" s="11" t="s">
        <v>63</v>
      </c>
      <c r="AR414" s="11" t="b">
        <f t="shared" si="177"/>
        <v>1</v>
      </c>
      <c r="AS414" s="16" t="s">
        <v>61</v>
      </c>
      <c r="AT414" s="16"/>
      <c r="AU414" s="16"/>
      <c r="AV414" s="16"/>
      <c r="AW414" s="19"/>
      <c r="AX414" s="12" t="s">
        <v>61</v>
      </c>
      <c r="AY414" s="19" t="s">
        <v>63</v>
      </c>
      <c r="AZ414" s="12" t="s">
        <v>63</v>
      </c>
      <c r="BA414" s="12" t="b">
        <f t="shared" si="178"/>
        <v>1</v>
      </c>
      <c r="BB414" s="19" t="s">
        <v>63</v>
      </c>
      <c r="BC414" s="19" t="s">
        <v>63</v>
      </c>
      <c r="BD414" s="12" t="s">
        <v>63</v>
      </c>
      <c r="BE414" s="12" t="b">
        <f t="shared" si="179"/>
        <v>1</v>
      </c>
      <c r="BF414" s="20" t="s">
        <v>63</v>
      </c>
      <c r="BG414" s="13" t="s">
        <v>63</v>
      </c>
      <c r="BH414" s="16" t="s">
        <v>254</v>
      </c>
      <c r="BI414" s="11" t="s">
        <v>254</v>
      </c>
      <c r="BJ414" s="11" t="b">
        <f t="shared" si="180"/>
        <v>1</v>
      </c>
      <c r="BK414" s="19" t="s">
        <v>63</v>
      </c>
      <c r="BL414" s="11" t="s">
        <v>63</v>
      </c>
      <c r="BM414" s="11" t="b">
        <f t="shared" si="181"/>
        <v>1</v>
      </c>
      <c r="BN414" s="19" t="s">
        <v>63</v>
      </c>
      <c r="BO414" s="19" t="s">
        <v>63</v>
      </c>
      <c r="BP414" s="11" t="s">
        <v>63</v>
      </c>
      <c r="BQ414" s="11" t="b">
        <f t="shared" si="182"/>
        <v>1</v>
      </c>
      <c r="BR414" s="16" t="s">
        <v>254</v>
      </c>
      <c r="BS414" s="11" t="s">
        <v>254</v>
      </c>
      <c r="BT414" s="11" t="b">
        <f t="shared" si="183"/>
        <v>1</v>
      </c>
      <c r="BU414" s="19" t="s">
        <v>63</v>
      </c>
      <c r="BV414" s="12" t="s">
        <v>63</v>
      </c>
      <c r="BW414" s="12" t="b">
        <f t="shared" si="184"/>
        <v>1</v>
      </c>
      <c r="BX414" s="19" t="s">
        <v>63</v>
      </c>
      <c r="BY414" s="19" t="s">
        <v>63</v>
      </c>
      <c r="BZ414" s="12" t="s">
        <v>63</v>
      </c>
      <c r="CA414" s="12" t="b">
        <f t="shared" si="185"/>
        <v>1</v>
      </c>
      <c r="CB414" s="16" t="s">
        <v>254</v>
      </c>
      <c r="CC414" s="11" t="s">
        <v>254</v>
      </c>
      <c r="CD414" s="11" t="b">
        <f t="shared" si="186"/>
        <v>1</v>
      </c>
      <c r="CE414" s="12" t="s">
        <v>63</v>
      </c>
      <c r="CF414" s="12" t="s">
        <v>63</v>
      </c>
      <c r="CG414" s="12" t="b">
        <f t="shared" si="187"/>
        <v>1</v>
      </c>
      <c r="CH414" s="12" t="s">
        <v>63</v>
      </c>
      <c r="CI414" s="12" t="s">
        <v>63</v>
      </c>
      <c r="CJ414" s="12" t="s">
        <v>63</v>
      </c>
      <c r="CK414" s="12" t="b">
        <f t="shared" si="188"/>
        <v>1</v>
      </c>
      <c r="CL414" s="25"/>
      <c r="CM414" s="16" t="s">
        <v>135</v>
      </c>
      <c r="CN414" s="11" t="s">
        <v>8917</v>
      </c>
      <c r="CO414" s="11" t="b">
        <f t="shared" si="189"/>
        <v>0</v>
      </c>
      <c r="CP414" s="16" t="s">
        <v>7197</v>
      </c>
      <c r="CQ414" s="12" t="s">
        <v>7197</v>
      </c>
      <c r="CR414" s="12" t="b">
        <f t="shared" si="190"/>
        <v>1</v>
      </c>
      <c r="CS414" s="16" t="b">
        <v>1</v>
      </c>
      <c r="CT414" s="11" t="s">
        <v>280</v>
      </c>
      <c r="CU414" s="11" t="b">
        <f t="shared" si="191"/>
        <v>1</v>
      </c>
      <c r="CV414" s="19" t="s">
        <v>63</v>
      </c>
      <c r="CW414" s="12" t="s">
        <v>63</v>
      </c>
      <c r="CX414" s="12" t="b">
        <f t="shared" si="192"/>
        <v>1</v>
      </c>
      <c r="CY414" s="25"/>
      <c r="CZ414" s="16" t="s">
        <v>211</v>
      </c>
      <c r="DA414" s="11" t="s">
        <v>211</v>
      </c>
      <c r="DB414" s="11" t="b">
        <f t="shared" si="193"/>
        <v>1</v>
      </c>
      <c r="DC414" s="16" t="s">
        <v>212</v>
      </c>
      <c r="DD414" s="19" t="s">
        <v>213</v>
      </c>
      <c r="DE414" s="12" t="s">
        <v>213</v>
      </c>
      <c r="DF414" s="13" t="b">
        <f t="shared" si="194"/>
        <v>1</v>
      </c>
      <c r="DG414" s="19" t="s">
        <v>213</v>
      </c>
      <c r="DH414" s="12" t="s">
        <v>213</v>
      </c>
      <c r="DI414" s="12" t="b">
        <f t="shared" si="195"/>
        <v>1</v>
      </c>
      <c r="DJ414" s="19" t="s">
        <v>213</v>
      </c>
      <c r="DK414" s="19" t="s">
        <v>213</v>
      </c>
      <c r="DL414" s="19" t="s">
        <v>213</v>
      </c>
      <c r="DM414" s="19" t="s">
        <v>213</v>
      </c>
      <c r="DN414" s="19" t="s">
        <v>73</v>
      </c>
      <c r="DO414" s="19" t="s">
        <v>213</v>
      </c>
      <c r="DP414" s="19" t="s">
        <v>213</v>
      </c>
      <c r="DQ414" s="19" t="s">
        <v>213</v>
      </c>
      <c r="DR414" s="19" t="s">
        <v>213</v>
      </c>
      <c r="DS414" s="19" t="s">
        <v>213</v>
      </c>
      <c r="DT414" s="12" t="s">
        <v>213</v>
      </c>
      <c r="DU414" s="25"/>
      <c r="DV414" s="16" t="s">
        <v>7198</v>
      </c>
      <c r="DW414" s="16" t="s">
        <v>7187</v>
      </c>
      <c r="DX414" s="13" t="s">
        <v>10977</v>
      </c>
      <c r="DY414" s="12" t="s">
        <v>9037</v>
      </c>
      <c r="DZ414" s="12" t="s">
        <v>9038</v>
      </c>
      <c r="EA414" s="21">
        <v>44702</v>
      </c>
      <c r="EB414" s="14">
        <v>45802</v>
      </c>
      <c r="EC414" s="14">
        <v>45346</v>
      </c>
      <c r="ED414" s="14">
        <v>45346</v>
      </c>
      <c r="EE414" s="136" t="b">
        <f>Table4[[#This Row],[Laatst gewijzigd op]]=Table4[[#This Row],[LastModifiedOn21]]</f>
        <v>1</v>
      </c>
      <c r="EF414" s="97"/>
    </row>
    <row r="415" spans="1:136" s="15" customFormat="1" ht="12.75" customHeight="1">
      <c r="A415" s="96">
        <v>413</v>
      </c>
      <c r="B415" s="44" t="s">
        <v>7200</v>
      </c>
      <c r="C415" s="44" t="s">
        <v>7200</v>
      </c>
      <c r="D415" s="44" t="b">
        <f t="shared" si="168"/>
        <v>1</v>
      </c>
      <c r="E415" s="44" t="s">
        <v>7201</v>
      </c>
      <c r="F415" s="44" t="s">
        <v>10978</v>
      </c>
      <c r="G415" s="44" t="s">
        <v>7203</v>
      </c>
      <c r="H415" s="44" t="b">
        <f t="shared" si="169"/>
        <v>0</v>
      </c>
      <c r="I415" s="11" t="s">
        <v>7204</v>
      </c>
      <c r="J415" s="19">
        <v>6619</v>
      </c>
      <c r="K415" s="12">
        <v>4869</v>
      </c>
      <c r="L415" s="13" t="s">
        <v>7205</v>
      </c>
      <c r="M415" s="13" t="s">
        <v>4002</v>
      </c>
      <c r="N415" s="20" t="s">
        <v>4002</v>
      </c>
      <c r="O415" s="20" t="s">
        <v>4002</v>
      </c>
      <c r="P415" s="25"/>
      <c r="Q415" s="16" t="s">
        <v>7206</v>
      </c>
      <c r="R415" s="11" t="s">
        <v>7206</v>
      </c>
      <c r="S415" s="11" t="b">
        <f t="shared" si="170"/>
        <v>1</v>
      </c>
      <c r="T415" s="16" t="s">
        <v>7207</v>
      </c>
      <c r="U415" s="16" t="s">
        <v>7208</v>
      </c>
      <c r="V415" s="11" t="s">
        <v>7208</v>
      </c>
      <c r="W415" s="11" t="b">
        <f t="shared" si="171"/>
        <v>1</v>
      </c>
      <c r="X415" s="16" t="s">
        <v>7209</v>
      </c>
      <c r="Y415" s="11" t="s">
        <v>7209</v>
      </c>
      <c r="Z415" s="11" t="b">
        <f t="shared" si="172"/>
        <v>1</v>
      </c>
      <c r="AA415" s="16" t="s">
        <v>7210</v>
      </c>
      <c r="AB415" s="16" t="s">
        <v>7211</v>
      </c>
      <c r="AC415" s="11" t="s">
        <v>7211</v>
      </c>
      <c r="AD415" s="11" t="b">
        <f t="shared" si="173"/>
        <v>1</v>
      </c>
      <c r="AE415" s="16" t="s">
        <v>7212</v>
      </c>
      <c r="AF415" s="11" t="s">
        <v>7212</v>
      </c>
      <c r="AG415" s="11" t="b">
        <f t="shared" si="174"/>
        <v>1</v>
      </c>
      <c r="AH415" s="16" t="s">
        <v>7213</v>
      </c>
      <c r="AI415" s="16" t="s">
        <v>7214</v>
      </c>
      <c r="AJ415" s="11" t="s">
        <v>7214</v>
      </c>
      <c r="AK415" s="11" t="b">
        <f t="shared" si="175"/>
        <v>1</v>
      </c>
      <c r="AL415" s="12" t="s">
        <v>63</v>
      </c>
      <c r="AM415" s="11" t="s">
        <v>63</v>
      </c>
      <c r="AN415" s="11" t="b">
        <f t="shared" si="176"/>
        <v>1</v>
      </c>
      <c r="AO415" s="12" t="s">
        <v>63</v>
      </c>
      <c r="AP415" s="12" t="s">
        <v>63</v>
      </c>
      <c r="AQ415" s="11" t="s">
        <v>63</v>
      </c>
      <c r="AR415" s="11" t="b">
        <f t="shared" si="177"/>
        <v>1</v>
      </c>
      <c r="AS415" s="16" t="s">
        <v>61</v>
      </c>
      <c r="AT415" s="16"/>
      <c r="AU415" s="16"/>
      <c r="AV415" s="16"/>
      <c r="AW415" s="19"/>
      <c r="AX415" s="12" t="s">
        <v>61</v>
      </c>
      <c r="AY415" s="19" t="s">
        <v>63</v>
      </c>
      <c r="AZ415" s="12" t="s">
        <v>63</v>
      </c>
      <c r="BA415" s="12" t="b">
        <f t="shared" si="178"/>
        <v>1</v>
      </c>
      <c r="BB415" s="19" t="s">
        <v>63</v>
      </c>
      <c r="BC415" s="19" t="s">
        <v>63</v>
      </c>
      <c r="BD415" s="12" t="s">
        <v>63</v>
      </c>
      <c r="BE415" s="12" t="b">
        <f t="shared" si="179"/>
        <v>1</v>
      </c>
      <c r="BF415" s="20" t="s">
        <v>63</v>
      </c>
      <c r="BG415" s="13" t="s">
        <v>63</v>
      </c>
      <c r="BH415" s="16" t="s">
        <v>254</v>
      </c>
      <c r="BI415" s="11" t="s">
        <v>254</v>
      </c>
      <c r="BJ415" s="11" t="b">
        <f t="shared" si="180"/>
        <v>1</v>
      </c>
      <c r="BK415" s="19" t="s">
        <v>63</v>
      </c>
      <c r="BL415" s="11" t="s">
        <v>63</v>
      </c>
      <c r="BM415" s="11" t="b">
        <f t="shared" si="181"/>
        <v>1</v>
      </c>
      <c r="BN415" s="19" t="s">
        <v>63</v>
      </c>
      <c r="BO415" s="19" t="s">
        <v>63</v>
      </c>
      <c r="BP415" s="11" t="s">
        <v>63</v>
      </c>
      <c r="BQ415" s="11" t="b">
        <f t="shared" si="182"/>
        <v>1</v>
      </c>
      <c r="BR415" s="16" t="s">
        <v>254</v>
      </c>
      <c r="BS415" s="11" t="s">
        <v>254</v>
      </c>
      <c r="BT415" s="11" t="b">
        <f t="shared" si="183"/>
        <v>1</v>
      </c>
      <c r="BU415" s="19" t="s">
        <v>63</v>
      </c>
      <c r="BV415" s="12" t="s">
        <v>63</v>
      </c>
      <c r="BW415" s="12" t="b">
        <f t="shared" si="184"/>
        <v>1</v>
      </c>
      <c r="BX415" s="19" t="s">
        <v>63</v>
      </c>
      <c r="BY415" s="19" t="s">
        <v>63</v>
      </c>
      <c r="BZ415" s="12" t="s">
        <v>63</v>
      </c>
      <c r="CA415" s="12" t="b">
        <f t="shared" si="185"/>
        <v>1</v>
      </c>
      <c r="CB415" s="16" t="s">
        <v>254</v>
      </c>
      <c r="CC415" s="11" t="s">
        <v>254</v>
      </c>
      <c r="CD415" s="11" t="b">
        <f t="shared" si="186"/>
        <v>1</v>
      </c>
      <c r="CE415" s="12" t="s">
        <v>63</v>
      </c>
      <c r="CF415" s="12" t="s">
        <v>63</v>
      </c>
      <c r="CG415" s="12" t="b">
        <f t="shared" si="187"/>
        <v>1</v>
      </c>
      <c r="CH415" s="12" t="s">
        <v>63</v>
      </c>
      <c r="CI415" s="12" t="s">
        <v>63</v>
      </c>
      <c r="CJ415" s="12" t="s">
        <v>63</v>
      </c>
      <c r="CK415" s="12" t="b">
        <f t="shared" si="188"/>
        <v>1</v>
      </c>
      <c r="CL415" s="25"/>
      <c r="CM415" s="16" t="s">
        <v>135</v>
      </c>
      <c r="CN415" s="11" t="s">
        <v>8917</v>
      </c>
      <c r="CO415" s="11" t="b">
        <f t="shared" si="189"/>
        <v>0</v>
      </c>
      <c r="CP415" s="16" t="s">
        <v>7215</v>
      </c>
      <c r="CQ415" s="12" t="s">
        <v>7215</v>
      </c>
      <c r="CR415" s="12" t="b">
        <f t="shared" si="190"/>
        <v>1</v>
      </c>
      <c r="CS415" s="16" t="b">
        <v>0</v>
      </c>
      <c r="CT415" s="11" t="s">
        <v>69</v>
      </c>
      <c r="CU415" s="11" t="b">
        <f t="shared" si="191"/>
        <v>1</v>
      </c>
      <c r="CV415" s="19" t="s">
        <v>63</v>
      </c>
      <c r="CW415" s="12" t="s">
        <v>63</v>
      </c>
      <c r="CX415" s="12" t="b">
        <f t="shared" si="192"/>
        <v>1</v>
      </c>
      <c r="CY415" s="25"/>
      <c r="CZ415" s="16" t="s">
        <v>211</v>
      </c>
      <c r="DA415" s="11" t="s">
        <v>211</v>
      </c>
      <c r="DB415" s="11" t="b">
        <f t="shared" si="193"/>
        <v>1</v>
      </c>
      <c r="DC415" s="16" t="s">
        <v>212</v>
      </c>
      <c r="DD415" s="19" t="s">
        <v>213</v>
      </c>
      <c r="DE415" s="12" t="s">
        <v>213</v>
      </c>
      <c r="DF415" s="13" t="b">
        <f t="shared" si="194"/>
        <v>1</v>
      </c>
      <c r="DG415" s="19" t="s">
        <v>213</v>
      </c>
      <c r="DH415" s="12" t="s">
        <v>213</v>
      </c>
      <c r="DI415" s="12" t="b">
        <f t="shared" si="195"/>
        <v>1</v>
      </c>
      <c r="DJ415" s="19" t="s">
        <v>213</v>
      </c>
      <c r="DK415" s="19" t="s">
        <v>213</v>
      </c>
      <c r="DL415" s="19" t="s">
        <v>213</v>
      </c>
      <c r="DM415" s="19" t="s">
        <v>213</v>
      </c>
      <c r="DN415" s="19" t="s">
        <v>73</v>
      </c>
      <c r="DO415" s="19" t="s">
        <v>213</v>
      </c>
      <c r="DP415" s="19" t="s">
        <v>213</v>
      </c>
      <c r="DQ415" s="19" t="s">
        <v>213</v>
      </c>
      <c r="DR415" s="19" t="s">
        <v>213</v>
      </c>
      <c r="DS415" s="19" t="s">
        <v>213</v>
      </c>
      <c r="DT415" s="12" t="s">
        <v>213</v>
      </c>
      <c r="DU415" s="25"/>
      <c r="DV415" s="16" t="s">
        <v>7216</v>
      </c>
      <c r="DW415" s="16" t="s">
        <v>7204</v>
      </c>
      <c r="DX415" s="13" t="s">
        <v>10979</v>
      </c>
      <c r="DY415" s="12" t="s">
        <v>9037</v>
      </c>
      <c r="DZ415" s="12" t="s">
        <v>9038</v>
      </c>
      <c r="EA415" s="21">
        <v>44702</v>
      </c>
      <c r="EB415" s="14">
        <v>45802</v>
      </c>
      <c r="EC415" s="14">
        <v>45346</v>
      </c>
      <c r="ED415" s="14">
        <v>45346</v>
      </c>
      <c r="EE415" s="136" t="b">
        <f>Table4[[#This Row],[Laatst gewijzigd op]]=Table4[[#This Row],[LastModifiedOn21]]</f>
        <v>1</v>
      </c>
      <c r="EF415" s="97"/>
    </row>
    <row r="416" spans="1:136" s="15" customFormat="1" ht="12.75" customHeight="1">
      <c r="A416" s="96">
        <v>414</v>
      </c>
      <c r="B416" s="44" t="s">
        <v>7218</v>
      </c>
      <c r="C416" s="44" t="s">
        <v>7218</v>
      </c>
      <c r="D416" s="44" t="b">
        <f t="shared" si="168"/>
        <v>1</v>
      </c>
      <c r="E416" s="44" t="s">
        <v>7219</v>
      </c>
      <c r="F416" s="44" t="s">
        <v>10980</v>
      </c>
      <c r="G416" s="44" t="s">
        <v>7221</v>
      </c>
      <c r="H416" s="44" t="b">
        <f t="shared" si="169"/>
        <v>0</v>
      </c>
      <c r="I416" s="11" t="s">
        <v>7222</v>
      </c>
      <c r="J416" s="19">
        <v>6616</v>
      </c>
      <c r="K416" s="12">
        <v>4866</v>
      </c>
      <c r="L416" s="13" t="s">
        <v>7223</v>
      </c>
      <c r="M416" s="13" t="s">
        <v>4002</v>
      </c>
      <c r="N416" s="20" t="s">
        <v>4002</v>
      </c>
      <c r="O416" s="20" t="s">
        <v>4002</v>
      </c>
      <c r="P416" s="25"/>
      <c r="Q416" s="16" t="s">
        <v>7224</v>
      </c>
      <c r="R416" s="11" t="s">
        <v>7224</v>
      </c>
      <c r="S416" s="11" t="b">
        <f t="shared" si="170"/>
        <v>1</v>
      </c>
      <c r="T416" s="16" t="s">
        <v>7225</v>
      </c>
      <c r="U416" s="16" t="s">
        <v>7226</v>
      </c>
      <c r="V416" s="11" t="s">
        <v>7226</v>
      </c>
      <c r="W416" s="11" t="b">
        <f t="shared" si="171"/>
        <v>1</v>
      </c>
      <c r="X416" s="16" t="s">
        <v>7227</v>
      </c>
      <c r="Y416" s="11" t="s">
        <v>7227</v>
      </c>
      <c r="Z416" s="11" t="b">
        <f t="shared" si="172"/>
        <v>1</v>
      </c>
      <c r="AA416" s="16" t="s">
        <v>7228</v>
      </c>
      <c r="AB416" s="16" t="s">
        <v>7229</v>
      </c>
      <c r="AC416" s="11" t="s">
        <v>7229</v>
      </c>
      <c r="AD416" s="11" t="b">
        <f t="shared" si="173"/>
        <v>1</v>
      </c>
      <c r="AE416" s="16" t="s">
        <v>7230</v>
      </c>
      <c r="AF416" s="11" t="s">
        <v>7230</v>
      </c>
      <c r="AG416" s="11" t="b">
        <f t="shared" si="174"/>
        <v>1</v>
      </c>
      <c r="AH416" s="16" t="s">
        <v>7231</v>
      </c>
      <c r="AI416" s="16" t="s">
        <v>7232</v>
      </c>
      <c r="AJ416" s="11" t="s">
        <v>7232</v>
      </c>
      <c r="AK416" s="11" t="b">
        <f t="shared" si="175"/>
        <v>1</v>
      </c>
      <c r="AL416" s="12" t="s">
        <v>63</v>
      </c>
      <c r="AM416" s="11" t="s">
        <v>63</v>
      </c>
      <c r="AN416" s="11" t="b">
        <f t="shared" si="176"/>
        <v>1</v>
      </c>
      <c r="AO416" s="12" t="s">
        <v>63</v>
      </c>
      <c r="AP416" s="12" t="s">
        <v>63</v>
      </c>
      <c r="AQ416" s="11" t="s">
        <v>63</v>
      </c>
      <c r="AR416" s="11" t="b">
        <f t="shared" si="177"/>
        <v>1</v>
      </c>
      <c r="AS416" s="16" t="s">
        <v>61</v>
      </c>
      <c r="AT416" s="16"/>
      <c r="AU416" s="16"/>
      <c r="AV416" s="16"/>
      <c r="AW416" s="19"/>
      <c r="AX416" s="12" t="s">
        <v>61</v>
      </c>
      <c r="AY416" s="19" t="s">
        <v>63</v>
      </c>
      <c r="AZ416" s="12" t="s">
        <v>63</v>
      </c>
      <c r="BA416" s="12" t="b">
        <f t="shared" si="178"/>
        <v>1</v>
      </c>
      <c r="BB416" s="19" t="s">
        <v>63</v>
      </c>
      <c r="BC416" s="19" t="s">
        <v>63</v>
      </c>
      <c r="BD416" s="12" t="s">
        <v>63</v>
      </c>
      <c r="BE416" s="12" t="b">
        <f t="shared" si="179"/>
        <v>1</v>
      </c>
      <c r="BF416" s="20" t="s">
        <v>63</v>
      </c>
      <c r="BG416" s="13" t="s">
        <v>63</v>
      </c>
      <c r="BH416" s="16" t="s">
        <v>254</v>
      </c>
      <c r="BI416" s="11" t="s">
        <v>254</v>
      </c>
      <c r="BJ416" s="11" t="b">
        <f t="shared" si="180"/>
        <v>1</v>
      </c>
      <c r="BK416" s="19" t="s">
        <v>63</v>
      </c>
      <c r="BL416" s="11" t="s">
        <v>63</v>
      </c>
      <c r="BM416" s="11" t="b">
        <f t="shared" si="181"/>
        <v>1</v>
      </c>
      <c r="BN416" s="19" t="s">
        <v>63</v>
      </c>
      <c r="BO416" s="19" t="s">
        <v>63</v>
      </c>
      <c r="BP416" s="11" t="s">
        <v>63</v>
      </c>
      <c r="BQ416" s="11" t="b">
        <f t="shared" si="182"/>
        <v>1</v>
      </c>
      <c r="BR416" s="16" t="s">
        <v>254</v>
      </c>
      <c r="BS416" s="11" t="s">
        <v>254</v>
      </c>
      <c r="BT416" s="11" t="b">
        <f t="shared" si="183"/>
        <v>1</v>
      </c>
      <c r="BU416" s="19" t="s">
        <v>63</v>
      </c>
      <c r="BV416" s="12" t="s">
        <v>63</v>
      </c>
      <c r="BW416" s="12" t="b">
        <f t="shared" si="184"/>
        <v>1</v>
      </c>
      <c r="BX416" s="19" t="s">
        <v>63</v>
      </c>
      <c r="BY416" s="19" t="s">
        <v>63</v>
      </c>
      <c r="BZ416" s="12" t="s">
        <v>63</v>
      </c>
      <c r="CA416" s="12" t="b">
        <f t="shared" si="185"/>
        <v>1</v>
      </c>
      <c r="CB416" s="16" t="s">
        <v>254</v>
      </c>
      <c r="CC416" s="11" t="s">
        <v>254</v>
      </c>
      <c r="CD416" s="11" t="b">
        <f t="shared" si="186"/>
        <v>1</v>
      </c>
      <c r="CE416" s="12" t="s">
        <v>63</v>
      </c>
      <c r="CF416" s="12" t="s">
        <v>63</v>
      </c>
      <c r="CG416" s="12" t="b">
        <f t="shared" si="187"/>
        <v>1</v>
      </c>
      <c r="CH416" s="12" t="s">
        <v>63</v>
      </c>
      <c r="CI416" s="12" t="s">
        <v>63</v>
      </c>
      <c r="CJ416" s="12" t="s">
        <v>63</v>
      </c>
      <c r="CK416" s="12" t="b">
        <f t="shared" si="188"/>
        <v>1</v>
      </c>
      <c r="CL416" s="25"/>
      <c r="CM416" s="16" t="s">
        <v>135</v>
      </c>
      <c r="CN416" s="11" t="s">
        <v>8917</v>
      </c>
      <c r="CO416" s="11" t="b">
        <f t="shared" si="189"/>
        <v>0</v>
      </c>
      <c r="CP416" s="16" t="s">
        <v>7233</v>
      </c>
      <c r="CQ416" s="12" t="s">
        <v>7233</v>
      </c>
      <c r="CR416" s="12" t="b">
        <f t="shared" si="190"/>
        <v>1</v>
      </c>
      <c r="CS416" s="16" t="b">
        <v>0</v>
      </c>
      <c r="CT416" s="11" t="s">
        <v>69</v>
      </c>
      <c r="CU416" s="11" t="b">
        <f t="shared" si="191"/>
        <v>1</v>
      </c>
      <c r="CV416" s="19" t="s">
        <v>63</v>
      </c>
      <c r="CW416" s="12" t="s">
        <v>63</v>
      </c>
      <c r="CX416" s="12" t="b">
        <f t="shared" si="192"/>
        <v>1</v>
      </c>
      <c r="CY416" s="25"/>
      <c r="CZ416" s="16" t="s">
        <v>211</v>
      </c>
      <c r="DA416" s="11" t="s">
        <v>211</v>
      </c>
      <c r="DB416" s="11" t="b">
        <f t="shared" si="193"/>
        <v>1</v>
      </c>
      <c r="DC416" s="16" t="s">
        <v>212</v>
      </c>
      <c r="DD416" s="19" t="s">
        <v>213</v>
      </c>
      <c r="DE416" s="12" t="s">
        <v>213</v>
      </c>
      <c r="DF416" s="13" t="b">
        <f t="shared" si="194"/>
        <v>1</v>
      </c>
      <c r="DG416" s="19" t="s">
        <v>213</v>
      </c>
      <c r="DH416" s="12" t="s">
        <v>213</v>
      </c>
      <c r="DI416" s="12" t="b">
        <f t="shared" si="195"/>
        <v>1</v>
      </c>
      <c r="DJ416" s="19" t="s">
        <v>213</v>
      </c>
      <c r="DK416" s="19" t="s">
        <v>213</v>
      </c>
      <c r="DL416" s="19" t="s">
        <v>213</v>
      </c>
      <c r="DM416" s="19" t="s">
        <v>213</v>
      </c>
      <c r="DN416" s="19" t="s">
        <v>73</v>
      </c>
      <c r="DO416" s="19" t="s">
        <v>213</v>
      </c>
      <c r="DP416" s="19" t="s">
        <v>213</v>
      </c>
      <c r="DQ416" s="19" t="s">
        <v>213</v>
      </c>
      <c r="DR416" s="19" t="s">
        <v>213</v>
      </c>
      <c r="DS416" s="19" t="s">
        <v>213</v>
      </c>
      <c r="DT416" s="12" t="s">
        <v>213</v>
      </c>
      <c r="DU416" s="25"/>
      <c r="DV416" s="16" t="s">
        <v>7234</v>
      </c>
      <c r="DW416" s="16" t="s">
        <v>7222</v>
      </c>
      <c r="DX416" s="13" t="s">
        <v>10981</v>
      </c>
      <c r="DY416" s="12" t="s">
        <v>9037</v>
      </c>
      <c r="DZ416" s="12" t="s">
        <v>9038</v>
      </c>
      <c r="EA416" s="21">
        <v>44702</v>
      </c>
      <c r="EB416" s="14">
        <v>45802</v>
      </c>
      <c r="EC416" s="14">
        <v>45346</v>
      </c>
      <c r="ED416" s="14">
        <v>45346</v>
      </c>
      <c r="EE416" s="136" t="b">
        <f>Table4[[#This Row],[Laatst gewijzigd op]]=Table4[[#This Row],[LastModifiedOn21]]</f>
        <v>1</v>
      </c>
      <c r="EF416" s="97"/>
    </row>
    <row r="417" spans="1:136" s="15" customFormat="1" ht="12.75" customHeight="1">
      <c r="A417" s="96">
        <v>415</v>
      </c>
      <c r="B417" s="44" t="s">
        <v>7236</v>
      </c>
      <c r="C417" s="44" t="s">
        <v>7236</v>
      </c>
      <c r="D417" s="44" t="b">
        <f t="shared" si="168"/>
        <v>1</v>
      </c>
      <c r="E417" s="44" t="s">
        <v>7237</v>
      </c>
      <c r="F417" s="44" t="s">
        <v>10982</v>
      </c>
      <c r="G417" s="44" t="s">
        <v>7239</v>
      </c>
      <c r="H417" s="44" t="b">
        <f t="shared" si="169"/>
        <v>0</v>
      </c>
      <c r="I417" s="11" t="s">
        <v>7240</v>
      </c>
      <c r="J417" s="19">
        <v>6615</v>
      </c>
      <c r="K417" s="12">
        <v>4865</v>
      </c>
      <c r="L417" s="13" t="s">
        <v>7241</v>
      </c>
      <c r="M417" s="13" t="s">
        <v>4002</v>
      </c>
      <c r="N417" s="20" t="s">
        <v>4002</v>
      </c>
      <c r="O417" s="20" t="s">
        <v>4002</v>
      </c>
      <c r="P417" s="25"/>
      <c r="Q417" s="16" t="s">
        <v>7242</v>
      </c>
      <c r="R417" s="11" t="s">
        <v>7242</v>
      </c>
      <c r="S417" s="11" t="b">
        <f t="shared" si="170"/>
        <v>1</v>
      </c>
      <c r="T417" s="16" t="s">
        <v>7243</v>
      </c>
      <c r="U417" s="16" t="s">
        <v>7244</v>
      </c>
      <c r="V417" s="11" t="s">
        <v>7244</v>
      </c>
      <c r="W417" s="11" t="b">
        <f t="shared" si="171"/>
        <v>1</v>
      </c>
      <c r="X417" s="16" t="s">
        <v>7245</v>
      </c>
      <c r="Y417" s="11" t="s">
        <v>7245</v>
      </c>
      <c r="Z417" s="11" t="b">
        <f t="shared" si="172"/>
        <v>1</v>
      </c>
      <c r="AA417" s="16" t="s">
        <v>7246</v>
      </c>
      <c r="AB417" s="16" t="s">
        <v>7247</v>
      </c>
      <c r="AC417" s="11" t="s">
        <v>7247</v>
      </c>
      <c r="AD417" s="11" t="b">
        <f t="shared" si="173"/>
        <v>1</v>
      </c>
      <c r="AE417" s="16" t="s">
        <v>7248</v>
      </c>
      <c r="AF417" s="11" t="s">
        <v>7248</v>
      </c>
      <c r="AG417" s="11" t="b">
        <f t="shared" si="174"/>
        <v>1</v>
      </c>
      <c r="AH417" s="16" t="s">
        <v>7249</v>
      </c>
      <c r="AI417" s="16" t="s">
        <v>7250</v>
      </c>
      <c r="AJ417" s="11" t="s">
        <v>7250</v>
      </c>
      <c r="AK417" s="11" t="b">
        <f t="shared" si="175"/>
        <v>1</v>
      </c>
      <c r="AL417" s="12" t="s">
        <v>63</v>
      </c>
      <c r="AM417" s="11" t="s">
        <v>63</v>
      </c>
      <c r="AN417" s="11" t="b">
        <f t="shared" si="176"/>
        <v>1</v>
      </c>
      <c r="AO417" s="12" t="s">
        <v>63</v>
      </c>
      <c r="AP417" s="12" t="s">
        <v>63</v>
      </c>
      <c r="AQ417" s="11" t="s">
        <v>63</v>
      </c>
      <c r="AR417" s="11" t="b">
        <f t="shared" si="177"/>
        <v>1</v>
      </c>
      <c r="AS417" s="16" t="s">
        <v>61</v>
      </c>
      <c r="AT417" s="16"/>
      <c r="AU417" s="16"/>
      <c r="AV417" s="16"/>
      <c r="AW417" s="19"/>
      <c r="AX417" s="12" t="s">
        <v>61</v>
      </c>
      <c r="AY417" s="19" t="s">
        <v>63</v>
      </c>
      <c r="AZ417" s="12" t="s">
        <v>63</v>
      </c>
      <c r="BA417" s="12" t="b">
        <f t="shared" si="178"/>
        <v>1</v>
      </c>
      <c r="BB417" s="19" t="s">
        <v>63</v>
      </c>
      <c r="BC417" s="19" t="s">
        <v>63</v>
      </c>
      <c r="BD417" s="12" t="s">
        <v>63</v>
      </c>
      <c r="BE417" s="12" t="b">
        <f t="shared" si="179"/>
        <v>1</v>
      </c>
      <c r="BF417" s="20" t="s">
        <v>63</v>
      </c>
      <c r="BG417" s="13" t="s">
        <v>63</v>
      </c>
      <c r="BH417" s="16" t="s">
        <v>254</v>
      </c>
      <c r="BI417" s="11" t="s">
        <v>254</v>
      </c>
      <c r="BJ417" s="11" t="b">
        <f t="shared" si="180"/>
        <v>1</v>
      </c>
      <c r="BK417" s="19" t="s">
        <v>63</v>
      </c>
      <c r="BL417" s="11" t="s">
        <v>63</v>
      </c>
      <c r="BM417" s="11" t="b">
        <f t="shared" si="181"/>
        <v>1</v>
      </c>
      <c r="BN417" s="19" t="s">
        <v>63</v>
      </c>
      <c r="BO417" s="19" t="s">
        <v>63</v>
      </c>
      <c r="BP417" s="11" t="s">
        <v>63</v>
      </c>
      <c r="BQ417" s="11" t="b">
        <f t="shared" si="182"/>
        <v>1</v>
      </c>
      <c r="BR417" s="16" t="s">
        <v>254</v>
      </c>
      <c r="BS417" s="11" t="s">
        <v>254</v>
      </c>
      <c r="BT417" s="11" t="b">
        <f t="shared" si="183"/>
        <v>1</v>
      </c>
      <c r="BU417" s="19" t="s">
        <v>63</v>
      </c>
      <c r="BV417" s="12" t="s">
        <v>63</v>
      </c>
      <c r="BW417" s="12" t="b">
        <f t="shared" si="184"/>
        <v>1</v>
      </c>
      <c r="BX417" s="19" t="s">
        <v>63</v>
      </c>
      <c r="BY417" s="19" t="s">
        <v>63</v>
      </c>
      <c r="BZ417" s="12" t="s">
        <v>63</v>
      </c>
      <c r="CA417" s="12" t="b">
        <f t="shared" si="185"/>
        <v>1</v>
      </c>
      <c r="CB417" s="16" t="s">
        <v>254</v>
      </c>
      <c r="CC417" s="11" t="s">
        <v>254</v>
      </c>
      <c r="CD417" s="11" t="b">
        <f t="shared" si="186"/>
        <v>1</v>
      </c>
      <c r="CE417" s="12" t="s">
        <v>63</v>
      </c>
      <c r="CF417" s="12" t="s">
        <v>63</v>
      </c>
      <c r="CG417" s="12" t="b">
        <f t="shared" si="187"/>
        <v>1</v>
      </c>
      <c r="CH417" s="12" t="s">
        <v>63</v>
      </c>
      <c r="CI417" s="12" t="s">
        <v>63</v>
      </c>
      <c r="CJ417" s="12" t="s">
        <v>63</v>
      </c>
      <c r="CK417" s="12" t="b">
        <f t="shared" si="188"/>
        <v>1</v>
      </c>
      <c r="CL417" s="25"/>
      <c r="CM417" s="16" t="s">
        <v>135</v>
      </c>
      <c r="CN417" s="11" t="s">
        <v>8917</v>
      </c>
      <c r="CO417" s="11" t="b">
        <f t="shared" si="189"/>
        <v>0</v>
      </c>
      <c r="CP417" s="16" t="s">
        <v>7251</v>
      </c>
      <c r="CQ417" s="12" t="s">
        <v>7251</v>
      </c>
      <c r="CR417" s="12" t="b">
        <f t="shared" si="190"/>
        <v>1</v>
      </c>
      <c r="CS417" s="16" t="b">
        <v>0</v>
      </c>
      <c r="CT417" s="11" t="s">
        <v>69</v>
      </c>
      <c r="CU417" s="11" t="b">
        <f t="shared" si="191"/>
        <v>1</v>
      </c>
      <c r="CV417" s="19" t="s">
        <v>63</v>
      </c>
      <c r="CW417" s="12" t="s">
        <v>63</v>
      </c>
      <c r="CX417" s="12" t="b">
        <f t="shared" si="192"/>
        <v>1</v>
      </c>
      <c r="CY417" s="25"/>
      <c r="CZ417" s="16" t="s">
        <v>211</v>
      </c>
      <c r="DA417" s="11" t="s">
        <v>211</v>
      </c>
      <c r="DB417" s="11" t="b">
        <f t="shared" si="193"/>
        <v>1</v>
      </c>
      <c r="DC417" s="16" t="s">
        <v>212</v>
      </c>
      <c r="DD417" s="19" t="s">
        <v>213</v>
      </c>
      <c r="DE417" s="12" t="s">
        <v>213</v>
      </c>
      <c r="DF417" s="13" t="b">
        <f t="shared" si="194"/>
        <v>1</v>
      </c>
      <c r="DG417" s="19" t="s">
        <v>213</v>
      </c>
      <c r="DH417" s="12" t="s">
        <v>213</v>
      </c>
      <c r="DI417" s="12" t="b">
        <f t="shared" si="195"/>
        <v>1</v>
      </c>
      <c r="DJ417" s="19" t="s">
        <v>213</v>
      </c>
      <c r="DK417" s="19" t="s">
        <v>213</v>
      </c>
      <c r="DL417" s="19" t="s">
        <v>213</v>
      </c>
      <c r="DM417" s="19" t="s">
        <v>213</v>
      </c>
      <c r="DN417" s="19" t="s">
        <v>73</v>
      </c>
      <c r="DO417" s="19" t="s">
        <v>213</v>
      </c>
      <c r="DP417" s="19" t="s">
        <v>213</v>
      </c>
      <c r="DQ417" s="19" t="s">
        <v>213</v>
      </c>
      <c r="DR417" s="19" t="s">
        <v>213</v>
      </c>
      <c r="DS417" s="19" t="s">
        <v>213</v>
      </c>
      <c r="DT417" s="12" t="s">
        <v>213</v>
      </c>
      <c r="DU417" s="25"/>
      <c r="DV417" s="16" t="s">
        <v>7252</v>
      </c>
      <c r="DW417" s="16" t="s">
        <v>7240</v>
      </c>
      <c r="DX417" s="13" t="s">
        <v>10983</v>
      </c>
      <c r="DY417" s="12" t="s">
        <v>9037</v>
      </c>
      <c r="DZ417" s="12" t="s">
        <v>9038</v>
      </c>
      <c r="EA417" s="21">
        <v>44702</v>
      </c>
      <c r="EB417" s="14">
        <v>45802</v>
      </c>
      <c r="EC417" s="14">
        <v>45346</v>
      </c>
      <c r="ED417" s="14">
        <v>45346</v>
      </c>
      <c r="EE417" s="136" t="b">
        <f>Table4[[#This Row],[Laatst gewijzigd op]]=Table4[[#This Row],[LastModifiedOn21]]</f>
        <v>1</v>
      </c>
      <c r="EF417" s="97"/>
    </row>
    <row r="418" spans="1:136" s="15" customFormat="1" ht="12.75" customHeight="1">
      <c r="A418" s="96">
        <v>416</v>
      </c>
      <c r="B418" s="44" t="s">
        <v>7254</v>
      </c>
      <c r="C418" s="44" t="s">
        <v>7254</v>
      </c>
      <c r="D418" s="44" t="b">
        <f t="shared" si="168"/>
        <v>1</v>
      </c>
      <c r="E418" s="44" t="s">
        <v>7255</v>
      </c>
      <c r="F418" s="44" t="s">
        <v>10984</v>
      </c>
      <c r="G418" s="44" t="s">
        <v>7257</v>
      </c>
      <c r="H418" s="44" t="b">
        <f t="shared" si="169"/>
        <v>0</v>
      </c>
      <c r="I418" s="11" t="s">
        <v>7258</v>
      </c>
      <c r="J418" s="19">
        <v>6620</v>
      </c>
      <c r="K418" s="12">
        <v>4870</v>
      </c>
      <c r="L418" s="13" t="s">
        <v>7259</v>
      </c>
      <c r="M418" s="13" t="s">
        <v>4002</v>
      </c>
      <c r="N418" s="20" t="s">
        <v>4002</v>
      </c>
      <c r="O418" s="20" t="s">
        <v>4002</v>
      </c>
      <c r="P418" s="25"/>
      <c r="Q418" s="16" t="s">
        <v>7260</v>
      </c>
      <c r="R418" s="11" t="s">
        <v>7260</v>
      </c>
      <c r="S418" s="11" t="b">
        <f t="shared" si="170"/>
        <v>1</v>
      </c>
      <c r="T418" s="16" t="s">
        <v>7261</v>
      </c>
      <c r="U418" s="16" t="s">
        <v>7262</v>
      </c>
      <c r="V418" s="11" t="s">
        <v>7262</v>
      </c>
      <c r="W418" s="11" t="b">
        <f t="shared" si="171"/>
        <v>1</v>
      </c>
      <c r="X418" s="16" t="s">
        <v>7263</v>
      </c>
      <c r="Y418" s="11" t="s">
        <v>7263</v>
      </c>
      <c r="Z418" s="11" t="b">
        <f t="shared" si="172"/>
        <v>1</v>
      </c>
      <c r="AA418" s="16" t="s">
        <v>7264</v>
      </c>
      <c r="AB418" s="16" t="s">
        <v>7265</v>
      </c>
      <c r="AC418" s="11" t="s">
        <v>7265</v>
      </c>
      <c r="AD418" s="11" t="b">
        <f t="shared" si="173"/>
        <v>1</v>
      </c>
      <c r="AE418" s="16" t="s">
        <v>7266</v>
      </c>
      <c r="AF418" s="11" t="s">
        <v>7266</v>
      </c>
      <c r="AG418" s="11" t="b">
        <f t="shared" si="174"/>
        <v>1</v>
      </c>
      <c r="AH418" s="16" t="s">
        <v>7267</v>
      </c>
      <c r="AI418" s="16" t="s">
        <v>7268</v>
      </c>
      <c r="AJ418" s="11" t="s">
        <v>7268</v>
      </c>
      <c r="AK418" s="11" t="b">
        <f t="shared" si="175"/>
        <v>1</v>
      </c>
      <c r="AL418" s="12" t="s">
        <v>63</v>
      </c>
      <c r="AM418" s="11" t="s">
        <v>63</v>
      </c>
      <c r="AN418" s="11" t="b">
        <f t="shared" si="176"/>
        <v>1</v>
      </c>
      <c r="AO418" s="12" t="s">
        <v>63</v>
      </c>
      <c r="AP418" s="12" t="s">
        <v>63</v>
      </c>
      <c r="AQ418" s="11" t="s">
        <v>63</v>
      </c>
      <c r="AR418" s="11" t="b">
        <f t="shared" si="177"/>
        <v>1</v>
      </c>
      <c r="AS418" s="16" t="s">
        <v>61</v>
      </c>
      <c r="AT418" s="16"/>
      <c r="AU418" s="16"/>
      <c r="AV418" s="16"/>
      <c r="AW418" s="19"/>
      <c r="AX418" s="12" t="s">
        <v>61</v>
      </c>
      <c r="AY418" s="19" t="s">
        <v>63</v>
      </c>
      <c r="AZ418" s="12" t="s">
        <v>63</v>
      </c>
      <c r="BA418" s="12" t="b">
        <f t="shared" si="178"/>
        <v>1</v>
      </c>
      <c r="BB418" s="19" t="s">
        <v>63</v>
      </c>
      <c r="BC418" s="19" t="s">
        <v>63</v>
      </c>
      <c r="BD418" s="12" t="s">
        <v>63</v>
      </c>
      <c r="BE418" s="12" t="b">
        <f t="shared" si="179"/>
        <v>1</v>
      </c>
      <c r="BF418" s="20" t="s">
        <v>63</v>
      </c>
      <c r="BG418" s="13" t="s">
        <v>63</v>
      </c>
      <c r="BH418" s="16" t="s">
        <v>254</v>
      </c>
      <c r="BI418" s="11" t="s">
        <v>254</v>
      </c>
      <c r="BJ418" s="11" t="b">
        <f t="shared" si="180"/>
        <v>1</v>
      </c>
      <c r="BK418" s="19" t="s">
        <v>63</v>
      </c>
      <c r="BL418" s="11" t="s">
        <v>63</v>
      </c>
      <c r="BM418" s="11" t="b">
        <f t="shared" si="181"/>
        <v>1</v>
      </c>
      <c r="BN418" s="19" t="s">
        <v>63</v>
      </c>
      <c r="BO418" s="19" t="s">
        <v>63</v>
      </c>
      <c r="BP418" s="11" t="s">
        <v>63</v>
      </c>
      <c r="BQ418" s="11" t="b">
        <f t="shared" si="182"/>
        <v>1</v>
      </c>
      <c r="BR418" s="16" t="s">
        <v>254</v>
      </c>
      <c r="BS418" s="11" t="s">
        <v>254</v>
      </c>
      <c r="BT418" s="11" t="b">
        <f t="shared" si="183"/>
        <v>1</v>
      </c>
      <c r="BU418" s="19" t="s">
        <v>63</v>
      </c>
      <c r="BV418" s="12" t="s">
        <v>63</v>
      </c>
      <c r="BW418" s="12" t="b">
        <f t="shared" si="184"/>
        <v>1</v>
      </c>
      <c r="BX418" s="19" t="s">
        <v>63</v>
      </c>
      <c r="BY418" s="19" t="s">
        <v>63</v>
      </c>
      <c r="BZ418" s="12" t="s">
        <v>63</v>
      </c>
      <c r="CA418" s="12" t="b">
        <f t="shared" si="185"/>
        <v>1</v>
      </c>
      <c r="CB418" s="16" t="s">
        <v>254</v>
      </c>
      <c r="CC418" s="11" t="s">
        <v>254</v>
      </c>
      <c r="CD418" s="11" t="b">
        <f t="shared" si="186"/>
        <v>1</v>
      </c>
      <c r="CE418" s="12" t="s">
        <v>63</v>
      </c>
      <c r="CF418" s="12" t="s">
        <v>63</v>
      </c>
      <c r="CG418" s="12" t="b">
        <f t="shared" si="187"/>
        <v>1</v>
      </c>
      <c r="CH418" s="12" t="s">
        <v>63</v>
      </c>
      <c r="CI418" s="12" t="s">
        <v>63</v>
      </c>
      <c r="CJ418" s="12" t="s">
        <v>63</v>
      </c>
      <c r="CK418" s="12" t="b">
        <f t="shared" si="188"/>
        <v>1</v>
      </c>
      <c r="CL418" s="25"/>
      <c r="CM418" s="16" t="s">
        <v>135</v>
      </c>
      <c r="CN418" s="11" t="s">
        <v>8917</v>
      </c>
      <c r="CO418" s="11" t="b">
        <f t="shared" si="189"/>
        <v>0</v>
      </c>
      <c r="CP418" s="16" t="s">
        <v>7269</v>
      </c>
      <c r="CQ418" s="12" t="s">
        <v>7269</v>
      </c>
      <c r="CR418" s="12" t="b">
        <f t="shared" si="190"/>
        <v>1</v>
      </c>
      <c r="CS418" s="16" t="b">
        <v>0</v>
      </c>
      <c r="CT418" s="11" t="s">
        <v>69</v>
      </c>
      <c r="CU418" s="11" t="b">
        <f t="shared" si="191"/>
        <v>1</v>
      </c>
      <c r="CV418" s="19" t="s">
        <v>63</v>
      </c>
      <c r="CW418" s="12" t="s">
        <v>63</v>
      </c>
      <c r="CX418" s="12" t="b">
        <f t="shared" si="192"/>
        <v>1</v>
      </c>
      <c r="CY418" s="25"/>
      <c r="CZ418" s="16" t="s">
        <v>211</v>
      </c>
      <c r="DA418" s="11" t="s">
        <v>211</v>
      </c>
      <c r="DB418" s="11" t="b">
        <f t="shared" si="193"/>
        <v>1</v>
      </c>
      <c r="DC418" s="16" t="s">
        <v>212</v>
      </c>
      <c r="DD418" s="19" t="s">
        <v>213</v>
      </c>
      <c r="DE418" s="12" t="s">
        <v>213</v>
      </c>
      <c r="DF418" s="13" t="b">
        <f t="shared" si="194"/>
        <v>1</v>
      </c>
      <c r="DG418" s="19" t="s">
        <v>213</v>
      </c>
      <c r="DH418" s="12" t="s">
        <v>213</v>
      </c>
      <c r="DI418" s="12" t="b">
        <f t="shared" si="195"/>
        <v>1</v>
      </c>
      <c r="DJ418" s="19" t="s">
        <v>213</v>
      </c>
      <c r="DK418" s="19" t="s">
        <v>213</v>
      </c>
      <c r="DL418" s="19" t="s">
        <v>213</v>
      </c>
      <c r="DM418" s="19" t="s">
        <v>213</v>
      </c>
      <c r="DN418" s="19" t="s">
        <v>73</v>
      </c>
      <c r="DO418" s="19" t="s">
        <v>213</v>
      </c>
      <c r="DP418" s="19" t="s">
        <v>213</v>
      </c>
      <c r="DQ418" s="19" t="s">
        <v>213</v>
      </c>
      <c r="DR418" s="19" t="s">
        <v>213</v>
      </c>
      <c r="DS418" s="19" t="s">
        <v>213</v>
      </c>
      <c r="DT418" s="12" t="s">
        <v>213</v>
      </c>
      <c r="DU418" s="25"/>
      <c r="DV418" s="16" t="s">
        <v>7270</v>
      </c>
      <c r="DW418" s="16" t="s">
        <v>7258</v>
      </c>
      <c r="DX418" s="13" t="s">
        <v>10985</v>
      </c>
      <c r="DY418" s="12" t="s">
        <v>9037</v>
      </c>
      <c r="DZ418" s="12" t="s">
        <v>9038</v>
      </c>
      <c r="EA418" s="21">
        <v>44702</v>
      </c>
      <c r="EB418" s="14">
        <v>45802</v>
      </c>
      <c r="EC418" s="14">
        <v>45346</v>
      </c>
      <c r="ED418" s="14">
        <v>45346</v>
      </c>
      <c r="EE418" s="136" t="b">
        <f>Table4[[#This Row],[Laatst gewijzigd op]]=Table4[[#This Row],[LastModifiedOn21]]</f>
        <v>1</v>
      </c>
      <c r="EF418" s="97"/>
    </row>
    <row r="419" spans="1:136" s="15" customFormat="1" ht="12.75" customHeight="1">
      <c r="A419" s="95">
        <v>417</v>
      </c>
      <c r="B419" s="70" t="s">
        <v>10986</v>
      </c>
      <c r="C419" s="70" t="s">
        <v>10986</v>
      </c>
      <c r="D419" s="44" t="b">
        <f t="shared" si="168"/>
        <v>1</v>
      </c>
      <c r="E419" s="70" t="s">
        <v>10987</v>
      </c>
      <c r="F419" s="70" t="s">
        <v>10988</v>
      </c>
      <c r="G419" s="70" t="s">
        <v>10988</v>
      </c>
      <c r="H419" s="44" t="b">
        <f t="shared" si="169"/>
        <v>1</v>
      </c>
      <c r="I419" s="71"/>
      <c r="J419" s="71"/>
      <c r="K419" s="71"/>
      <c r="L419" s="71"/>
      <c r="M419" s="71"/>
      <c r="N419" s="71"/>
      <c r="O419" s="71"/>
      <c r="P419" s="72"/>
      <c r="Q419" s="60"/>
      <c r="R419" s="60"/>
      <c r="S419" s="11" t="b">
        <f t="shared" si="170"/>
        <v>1</v>
      </c>
      <c r="T419" s="71"/>
      <c r="U419" s="71"/>
      <c r="V419" s="71"/>
      <c r="W419" s="11" t="b">
        <f t="shared" si="171"/>
        <v>1</v>
      </c>
      <c r="X419" s="71"/>
      <c r="Y419" s="71"/>
      <c r="Z419" s="11" t="b">
        <f t="shared" si="172"/>
        <v>1</v>
      </c>
      <c r="AA419" s="71"/>
      <c r="AB419" s="71"/>
      <c r="AC419" s="71"/>
      <c r="AD419" s="11" t="b">
        <f t="shared" si="173"/>
        <v>1</v>
      </c>
      <c r="AE419" s="71"/>
      <c r="AF419" s="71"/>
      <c r="AG419" s="11" t="b">
        <f t="shared" si="174"/>
        <v>1</v>
      </c>
      <c r="AH419" s="71"/>
      <c r="AI419" s="71"/>
      <c r="AJ419" s="71"/>
      <c r="AK419" s="11" t="b">
        <f t="shared" si="175"/>
        <v>1</v>
      </c>
      <c r="AL419" s="71"/>
      <c r="AM419" s="71"/>
      <c r="AN419" s="11" t="b">
        <f t="shared" si="176"/>
        <v>1</v>
      </c>
      <c r="AO419" s="71"/>
      <c r="AP419" s="71"/>
      <c r="AQ419" s="71"/>
      <c r="AR419" s="11" t="b">
        <f t="shared" si="177"/>
        <v>1</v>
      </c>
      <c r="AS419" s="71"/>
      <c r="AT419" s="71"/>
      <c r="AU419" s="71"/>
      <c r="AV419" s="71"/>
      <c r="AW419" s="71"/>
      <c r="AX419" s="71"/>
      <c r="AY419" s="71"/>
      <c r="AZ419" s="71"/>
      <c r="BA419" s="12" t="b">
        <f t="shared" si="178"/>
        <v>1</v>
      </c>
      <c r="BB419" s="71"/>
      <c r="BC419" s="71"/>
      <c r="BD419" s="71"/>
      <c r="BE419" s="12" t="b">
        <f t="shared" si="179"/>
        <v>1</v>
      </c>
      <c r="BF419" s="71"/>
      <c r="BG419" s="71"/>
      <c r="BH419" s="71"/>
      <c r="BI419" s="71"/>
      <c r="BJ419" s="11" t="b">
        <f t="shared" si="180"/>
        <v>1</v>
      </c>
      <c r="BK419" s="71"/>
      <c r="BL419" s="71"/>
      <c r="BM419" s="11" t="b">
        <f t="shared" si="181"/>
        <v>1</v>
      </c>
      <c r="BN419" s="71"/>
      <c r="BO419" s="71"/>
      <c r="BP419" s="71"/>
      <c r="BQ419" s="11" t="b">
        <f t="shared" si="182"/>
        <v>1</v>
      </c>
      <c r="BR419" s="71"/>
      <c r="BS419" s="71"/>
      <c r="BT419" s="11" t="b">
        <f t="shared" si="183"/>
        <v>1</v>
      </c>
      <c r="BU419" s="71"/>
      <c r="BV419" s="71"/>
      <c r="BW419" s="12" t="b">
        <f t="shared" si="184"/>
        <v>1</v>
      </c>
      <c r="BX419" s="71"/>
      <c r="BY419" s="71"/>
      <c r="BZ419" s="71"/>
      <c r="CA419" s="12" t="b">
        <f t="shared" si="185"/>
        <v>1</v>
      </c>
      <c r="CB419" s="71"/>
      <c r="CC419" s="71"/>
      <c r="CD419" s="11" t="b">
        <f t="shared" si="186"/>
        <v>1</v>
      </c>
      <c r="CE419" s="71"/>
      <c r="CF419" s="71"/>
      <c r="CG419" s="12" t="b">
        <f t="shared" si="187"/>
        <v>1</v>
      </c>
      <c r="CH419" s="60"/>
      <c r="CI419" s="71"/>
      <c r="CJ419" s="71"/>
      <c r="CK419" s="12" t="b">
        <f t="shared" si="188"/>
        <v>1</v>
      </c>
      <c r="CL419" s="72"/>
      <c r="CM419" s="60"/>
      <c r="CN419" s="60"/>
      <c r="CO419" s="11" t="b">
        <f t="shared" si="189"/>
        <v>1</v>
      </c>
      <c r="CP419" s="60"/>
      <c r="CQ419" s="60"/>
      <c r="CR419" s="12" t="b">
        <f t="shared" si="190"/>
        <v>1</v>
      </c>
      <c r="CS419" s="60"/>
      <c r="CT419" s="60"/>
      <c r="CU419" s="11" t="b">
        <f t="shared" si="191"/>
        <v>1</v>
      </c>
      <c r="CV419" s="61"/>
      <c r="CW419" s="61"/>
      <c r="CX419" s="12" t="b">
        <f t="shared" si="192"/>
        <v>1</v>
      </c>
      <c r="CY419" s="73"/>
      <c r="CZ419" s="60"/>
      <c r="DA419" s="60"/>
      <c r="DB419" s="11" t="b">
        <f t="shared" si="193"/>
        <v>1</v>
      </c>
      <c r="DC419" s="60"/>
      <c r="DD419" s="60"/>
      <c r="DE419" s="60"/>
      <c r="DF419" s="13" t="b">
        <f t="shared" si="194"/>
        <v>1</v>
      </c>
      <c r="DG419" s="60"/>
      <c r="DH419" s="60"/>
      <c r="DI419" s="12" t="b">
        <f t="shared" si="195"/>
        <v>1</v>
      </c>
      <c r="DJ419" s="60"/>
      <c r="DK419" s="60"/>
      <c r="DL419" s="60"/>
      <c r="DM419" s="60"/>
      <c r="DN419" s="60"/>
      <c r="DO419" s="60"/>
      <c r="DP419" s="60"/>
      <c r="DQ419" s="60"/>
      <c r="DR419" s="60"/>
      <c r="DS419" s="60"/>
      <c r="DT419" s="60"/>
      <c r="DU419" s="74"/>
      <c r="DV419" s="60"/>
      <c r="DW419" s="60"/>
      <c r="DX419" s="60"/>
      <c r="DY419" s="61"/>
      <c r="DZ419" s="61"/>
      <c r="EA419" s="62"/>
      <c r="EB419" s="62"/>
      <c r="EC419" s="62" t="e">
        <v>#N/A</v>
      </c>
      <c r="ED419" s="62" t="e">
        <v>#N/A</v>
      </c>
      <c r="EE419" s="138" t="e">
        <f>Table4[[#This Row],[Laatst gewijzigd op]]=Table4[[#This Row],[LastModifiedOn21]]</f>
        <v>#N/A</v>
      </c>
      <c r="EF419" s="97"/>
    </row>
    <row r="420" spans="1:136" s="15" customFormat="1" ht="12.75" customHeight="1">
      <c r="A420" s="96">
        <v>418</v>
      </c>
      <c r="B420" s="44" t="s">
        <v>7272</v>
      </c>
      <c r="C420" s="44" t="s">
        <v>7272</v>
      </c>
      <c r="D420" s="44" t="b">
        <f t="shared" si="168"/>
        <v>1</v>
      </c>
      <c r="E420" s="44" t="s">
        <v>7273</v>
      </c>
      <c r="F420" s="44" t="s">
        <v>7274</v>
      </c>
      <c r="G420" s="44" t="s">
        <v>7274</v>
      </c>
      <c r="H420" s="44" t="b">
        <f t="shared" si="169"/>
        <v>1</v>
      </c>
      <c r="I420" s="11" t="s">
        <v>7275</v>
      </c>
      <c r="J420" s="12">
        <v>388</v>
      </c>
      <c r="K420" s="12">
        <v>4009</v>
      </c>
      <c r="L420" s="13" t="s">
        <v>7276</v>
      </c>
      <c r="M420" s="13" t="s">
        <v>8877</v>
      </c>
      <c r="N420" s="13" t="s">
        <v>8878</v>
      </c>
      <c r="O420" s="13" t="s">
        <v>10989</v>
      </c>
      <c r="P420" s="25"/>
      <c r="Q420" s="11" t="s">
        <v>7278</v>
      </c>
      <c r="R420" s="11" t="s">
        <v>7278</v>
      </c>
      <c r="S420" s="11" t="b">
        <f t="shared" si="170"/>
        <v>1</v>
      </c>
      <c r="T420" s="11" t="s">
        <v>7279</v>
      </c>
      <c r="U420" s="11" t="s">
        <v>7280</v>
      </c>
      <c r="V420" s="11" t="s">
        <v>7280</v>
      </c>
      <c r="W420" s="11" t="b">
        <f t="shared" si="171"/>
        <v>1</v>
      </c>
      <c r="X420" s="11" t="s">
        <v>7281</v>
      </c>
      <c r="Y420" s="11" t="s">
        <v>7281</v>
      </c>
      <c r="Z420" s="11" t="b">
        <f t="shared" si="172"/>
        <v>1</v>
      </c>
      <c r="AA420" s="11" t="s">
        <v>7281</v>
      </c>
      <c r="AB420" s="11" t="s">
        <v>7281</v>
      </c>
      <c r="AC420" s="11" t="s">
        <v>7281</v>
      </c>
      <c r="AD420" s="11" t="b">
        <f t="shared" si="173"/>
        <v>1</v>
      </c>
      <c r="AE420" s="11" t="s">
        <v>7282</v>
      </c>
      <c r="AF420" s="11" t="s">
        <v>7282</v>
      </c>
      <c r="AG420" s="11" t="b">
        <f t="shared" si="174"/>
        <v>1</v>
      </c>
      <c r="AH420" s="11" t="s">
        <v>7283</v>
      </c>
      <c r="AI420" s="11" t="s">
        <v>7284</v>
      </c>
      <c r="AJ420" s="11" t="s">
        <v>7284</v>
      </c>
      <c r="AK420" s="11" t="b">
        <f t="shared" si="175"/>
        <v>1</v>
      </c>
      <c r="AL420" s="11" t="s">
        <v>10990</v>
      </c>
      <c r="AM420" s="11" t="s">
        <v>10991</v>
      </c>
      <c r="AN420" s="11" t="b">
        <f t="shared" si="176"/>
        <v>0</v>
      </c>
      <c r="AO420" s="16" t="s">
        <v>7285</v>
      </c>
      <c r="AP420" s="11" t="s">
        <v>10992</v>
      </c>
      <c r="AQ420" s="11" t="s">
        <v>10993</v>
      </c>
      <c r="AR420" s="11" t="b">
        <f t="shared" si="177"/>
        <v>0</v>
      </c>
      <c r="AS420" s="11" t="s">
        <v>62</v>
      </c>
      <c r="AT420" s="11"/>
      <c r="AU420" s="11"/>
      <c r="AV420" s="11"/>
      <c r="AW420" s="16"/>
      <c r="AX420" s="12" t="s">
        <v>62</v>
      </c>
      <c r="AY420" s="16" t="s">
        <v>9045</v>
      </c>
      <c r="AZ420" s="12" t="s">
        <v>158</v>
      </c>
      <c r="BA420" s="12" t="b">
        <f t="shared" si="178"/>
        <v>0</v>
      </c>
      <c r="BB420" s="19" t="s">
        <v>63</v>
      </c>
      <c r="BC420" s="16" t="s">
        <v>9117</v>
      </c>
      <c r="BD420" s="12" t="s">
        <v>63</v>
      </c>
      <c r="BE420" s="12" t="b">
        <f t="shared" si="179"/>
        <v>0</v>
      </c>
      <c r="BF420" s="20" t="s">
        <v>7287</v>
      </c>
      <c r="BG420" s="13" t="s">
        <v>7288</v>
      </c>
      <c r="BH420" s="16" t="s">
        <v>203</v>
      </c>
      <c r="BI420" s="11" t="s">
        <v>203</v>
      </c>
      <c r="BJ420" s="11" t="b">
        <f t="shared" si="180"/>
        <v>1</v>
      </c>
      <c r="BK420" s="16" t="s">
        <v>7289</v>
      </c>
      <c r="BL420" s="11" t="s">
        <v>7289</v>
      </c>
      <c r="BM420" s="11" t="b">
        <f t="shared" si="181"/>
        <v>1</v>
      </c>
      <c r="BN420" s="16" t="s">
        <v>7290</v>
      </c>
      <c r="BO420" s="16" t="s">
        <v>7291</v>
      </c>
      <c r="BP420" s="11" t="s">
        <v>7291</v>
      </c>
      <c r="BQ420" s="11" t="b">
        <f t="shared" si="182"/>
        <v>1</v>
      </c>
      <c r="BR420" s="16" t="s">
        <v>254</v>
      </c>
      <c r="BS420" s="11" t="s">
        <v>254</v>
      </c>
      <c r="BT420" s="11" t="b">
        <f t="shared" si="183"/>
        <v>1</v>
      </c>
      <c r="BU420" s="19" t="s">
        <v>63</v>
      </c>
      <c r="BV420" s="12" t="s">
        <v>63</v>
      </c>
      <c r="BW420" s="12" t="b">
        <f t="shared" si="184"/>
        <v>1</v>
      </c>
      <c r="BX420" s="19" t="s">
        <v>63</v>
      </c>
      <c r="BY420" s="19" t="s">
        <v>63</v>
      </c>
      <c r="BZ420" s="12" t="s">
        <v>63</v>
      </c>
      <c r="CA420" s="12" t="b">
        <f t="shared" si="185"/>
        <v>1</v>
      </c>
      <c r="CB420" s="16" t="s">
        <v>254</v>
      </c>
      <c r="CC420" s="11" t="s">
        <v>254</v>
      </c>
      <c r="CD420" s="11" t="b">
        <f t="shared" si="186"/>
        <v>1</v>
      </c>
      <c r="CE420" s="19" t="s">
        <v>63</v>
      </c>
      <c r="CF420" s="12" t="s">
        <v>63</v>
      </c>
      <c r="CG420" s="12" t="b">
        <f t="shared" si="187"/>
        <v>1</v>
      </c>
      <c r="CH420" s="19" t="s">
        <v>63</v>
      </c>
      <c r="CI420" s="19" t="s">
        <v>63</v>
      </c>
      <c r="CJ420" s="12" t="s">
        <v>63</v>
      </c>
      <c r="CK420" s="12" t="b">
        <f t="shared" si="188"/>
        <v>1</v>
      </c>
      <c r="CL420" s="25"/>
      <c r="CM420" s="11" t="s">
        <v>135</v>
      </c>
      <c r="CN420" s="11" t="s">
        <v>8917</v>
      </c>
      <c r="CO420" s="11" t="b">
        <f t="shared" si="189"/>
        <v>0</v>
      </c>
      <c r="CP420" s="11" t="s">
        <v>7292</v>
      </c>
      <c r="CQ420" s="12" t="s">
        <v>7292</v>
      </c>
      <c r="CR420" s="12" t="b">
        <f t="shared" si="190"/>
        <v>1</v>
      </c>
      <c r="CS420" s="11" t="b">
        <v>1</v>
      </c>
      <c r="CT420" s="11" t="s">
        <v>280</v>
      </c>
      <c r="CU420" s="11" t="b">
        <f t="shared" si="191"/>
        <v>1</v>
      </c>
      <c r="CV420" s="12" t="s">
        <v>63</v>
      </c>
      <c r="CW420" s="12" t="s">
        <v>63</v>
      </c>
      <c r="CX420" s="12" t="b">
        <f t="shared" si="192"/>
        <v>1</v>
      </c>
      <c r="CY420" s="25"/>
      <c r="CZ420" s="11" t="s">
        <v>409</v>
      </c>
      <c r="DA420" s="11" t="s">
        <v>410</v>
      </c>
      <c r="DB420" s="11" t="b">
        <f t="shared" si="193"/>
        <v>0</v>
      </c>
      <c r="DC420" s="11" t="s">
        <v>212</v>
      </c>
      <c r="DD420" s="12" t="s">
        <v>213</v>
      </c>
      <c r="DE420" s="12" t="s">
        <v>213</v>
      </c>
      <c r="DF420" s="13" t="b">
        <f t="shared" si="194"/>
        <v>1</v>
      </c>
      <c r="DG420" s="12" t="s">
        <v>213</v>
      </c>
      <c r="DH420" s="12" t="s">
        <v>213</v>
      </c>
      <c r="DI420" s="12" t="b">
        <f t="shared" si="195"/>
        <v>1</v>
      </c>
      <c r="DJ420" s="12" t="s">
        <v>213</v>
      </c>
      <c r="DK420" s="12" t="s">
        <v>213</v>
      </c>
      <c r="DL420" s="12" t="s">
        <v>213</v>
      </c>
      <c r="DM420" s="12" t="s">
        <v>213</v>
      </c>
      <c r="DN420" s="12" t="s">
        <v>213</v>
      </c>
      <c r="DO420" s="12" t="s">
        <v>213</v>
      </c>
      <c r="DP420" s="12" t="s">
        <v>213</v>
      </c>
      <c r="DQ420" s="12" t="s">
        <v>73</v>
      </c>
      <c r="DR420" s="12" t="s">
        <v>213</v>
      </c>
      <c r="DS420" s="12" t="s">
        <v>213</v>
      </c>
      <c r="DT420" s="12" t="s">
        <v>213</v>
      </c>
      <c r="DU420" s="25"/>
      <c r="DV420" s="11" t="s">
        <v>7293</v>
      </c>
      <c r="DW420" s="11" t="s">
        <v>10994</v>
      </c>
      <c r="DX420" s="13" t="s">
        <v>10994</v>
      </c>
      <c r="DY420" s="12" t="s">
        <v>9037</v>
      </c>
      <c r="DZ420" s="12" t="s">
        <v>9038</v>
      </c>
      <c r="EA420" s="14" t="s">
        <v>63</v>
      </c>
      <c r="EB420" s="14">
        <v>45612</v>
      </c>
      <c r="EC420" s="14">
        <v>45346</v>
      </c>
      <c r="ED420" s="14">
        <v>45346</v>
      </c>
      <c r="EE420" s="136" t="b">
        <f>Table4[[#This Row],[Laatst gewijzigd op]]=Table4[[#This Row],[LastModifiedOn21]]</f>
        <v>1</v>
      </c>
      <c r="EF420" s="97"/>
    </row>
    <row r="421" spans="1:136" s="15" customFormat="1" ht="12.75" customHeight="1">
      <c r="A421" s="96">
        <v>419</v>
      </c>
      <c r="B421" s="44" t="s">
        <v>7295</v>
      </c>
      <c r="C421" s="44" t="s">
        <v>7295</v>
      </c>
      <c r="D421" s="44" t="b">
        <f t="shared" si="168"/>
        <v>1</v>
      </c>
      <c r="E421" s="44" t="s">
        <v>7296</v>
      </c>
      <c r="F421" s="44" t="s">
        <v>7297</v>
      </c>
      <c r="G421" s="44" t="s">
        <v>7297</v>
      </c>
      <c r="H421" s="44" t="b">
        <f t="shared" si="169"/>
        <v>1</v>
      </c>
      <c r="I421" s="11" t="s">
        <v>7298</v>
      </c>
      <c r="J421" s="12">
        <v>389</v>
      </c>
      <c r="K421" s="12">
        <v>4010</v>
      </c>
      <c r="L421" s="13" t="s">
        <v>7299</v>
      </c>
      <c r="M421" s="13" t="s">
        <v>8877</v>
      </c>
      <c r="N421" s="13" t="s">
        <v>8878</v>
      </c>
      <c r="O421" s="13" t="s">
        <v>10989</v>
      </c>
      <c r="P421" s="25"/>
      <c r="Q421" s="11" t="s">
        <v>7300</v>
      </c>
      <c r="R421" s="11" t="s">
        <v>7300</v>
      </c>
      <c r="S421" s="11" t="b">
        <f t="shared" si="170"/>
        <v>1</v>
      </c>
      <c r="T421" s="11" t="s">
        <v>7301</v>
      </c>
      <c r="U421" s="11" t="s">
        <v>7302</v>
      </c>
      <c r="V421" s="11" t="s">
        <v>7302</v>
      </c>
      <c r="W421" s="11" t="b">
        <f t="shared" si="171"/>
        <v>1</v>
      </c>
      <c r="X421" s="11" t="s">
        <v>7303</v>
      </c>
      <c r="Y421" s="11" t="s">
        <v>7303</v>
      </c>
      <c r="Z421" s="11" t="b">
        <f t="shared" si="172"/>
        <v>1</v>
      </c>
      <c r="AA421" s="11" t="s">
        <v>7303</v>
      </c>
      <c r="AB421" s="11" t="s">
        <v>7303</v>
      </c>
      <c r="AC421" s="11" t="s">
        <v>7303</v>
      </c>
      <c r="AD421" s="11" t="b">
        <f t="shared" si="173"/>
        <v>1</v>
      </c>
      <c r="AE421" s="11" t="s">
        <v>7304</v>
      </c>
      <c r="AF421" s="11" t="s">
        <v>7304</v>
      </c>
      <c r="AG421" s="11" t="b">
        <f t="shared" si="174"/>
        <v>1</v>
      </c>
      <c r="AH421" s="11" t="s">
        <v>7305</v>
      </c>
      <c r="AI421" s="11" t="s">
        <v>10995</v>
      </c>
      <c r="AJ421" s="11" t="s">
        <v>7306</v>
      </c>
      <c r="AK421" s="11" t="b">
        <f t="shared" si="175"/>
        <v>0</v>
      </c>
      <c r="AL421" s="11" t="s">
        <v>9142</v>
      </c>
      <c r="AM421" s="11" t="s">
        <v>63</v>
      </c>
      <c r="AN421" s="11" t="b">
        <f t="shared" si="176"/>
        <v>0</v>
      </c>
      <c r="AO421" s="16" t="s">
        <v>9143</v>
      </c>
      <c r="AP421" s="11" t="s">
        <v>9144</v>
      </c>
      <c r="AQ421" s="11" t="s">
        <v>63</v>
      </c>
      <c r="AR421" s="11" t="b">
        <f t="shared" si="177"/>
        <v>0</v>
      </c>
      <c r="AS421" s="11" t="s">
        <v>62</v>
      </c>
      <c r="AT421" s="11"/>
      <c r="AU421" s="11"/>
      <c r="AV421" s="11"/>
      <c r="AW421" s="16"/>
      <c r="AX421" s="12" t="s">
        <v>62</v>
      </c>
      <c r="AY421" s="16" t="s">
        <v>9045</v>
      </c>
      <c r="AZ421" s="12" t="s">
        <v>158</v>
      </c>
      <c r="BA421" s="12" t="b">
        <f t="shared" si="178"/>
        <v>0</v>
      </c>
      <c r="BB421" s="19" t="s">
        <v>63</v>
      </c>
      <c r="BC421" s="16" t="s">
        <v>9117</v>
      </c>
      <c r="BD421" s="12" t="s">
        <v>7307</v>
      </c>
      <c r="BE421" s="12" t="b">
        <f t="shared" si="179"/>
        <v>0</v>
      </c>
      <c r="BF421" s="20" t="s">
        <v>7308</v>
      </c>
      <c r="BG421" s="13" t="s">
        <v>7309</v>
      </c>
      <c r="BH421" s="16" t="s">
        <v>203</v>
      </c>
      <c r="BI421" s="11" t="s">
        <v>203</v>
      </c>
      <c r="BJ421" s="11" t="b">
        <f t="shared" si="180"/>
        <v>1</v>
      </c>
      <c r="BK421" s="16" t="s">
        <v>7289</v>
      </c>
      <c r="BL421" s="11" t="s">
        <v>7289</v>
      </c>
      <c r="BM421" s="11" t="b">
        <f t="shared" si="181"/>
        <v>1</v>
      </c>
      <c r="BN421" s="16" t="s">
        <v>7290</v>
      </c>
      <c r="BO421" s="16" t="s">
        <v>7291</v>
      </c>
      <c r="BP421" s="11" t="s">
        <v>7291</v>
      </c>
      <c r="BQ421" s="11" t="b">
        <f t="shared" si="182"/>
        <v>1</v>
      </c>
      <c r="BR421" s="16" t="s">
        <v>254</v>
      </c>
      <c r="BS421" s="11" t="s">
        <v>254</v>
      </c>
      <c r="BT421" s="11" t="b">
        <f t="shared" si="183"/>
        <v>1</v>
      </c>
      <c r="BU421" s="19" t="s">
        <v>63</v>
      </c>
      <c r="BV421" s="12" t="s">
        <v>63</v>
      </c>
      <c r="BW421" s="12" t="b">
        <f t="shared" si="184"/>
        <v>1</v>
      </c>
      <c r="BX421" s="19" t="s">
        <v>63</v>
      </c>
      <c r="BY421" s="19" t="s">
        <v>63</v>
      </c>
      <c r="BZ421" s="12" t="s">
        <v>63</v>
      </c>
      <c r="CA421" s="12" t="b">
        <f t="shared" si="185"/>
        <v>1</v>
      </c>
      <c r="CB421" s="16" t="s">
        <v>254</v>
      </c>
      <c r="CC421" s="11" t="s">
        <v>254</v>
      </c>
      <c r="CD421" s="11" t="b">
        <f t="shared" si="186"/>
        <v>1</v>
      </c>
      <c r="CE421" s="19" t="s">
        <v>63</v>
      </c>
      <c r="CF421" s="12" t="s">
        <v>63</v>
      </c>
      <c r="CG421" s="12" t="b">
        <f t="shared" si="187"/>
        <v>1</v>
      </c>
      <c r="CH421" s="19" t="s">
        <v>63</v>
      </c>
      <c r="CI421" s="19" t="s">
        <v>63</v>
      </c>
      <c r="CJ421" s="12" t="s">
        <v>63</v>
      </c>
      <c r="CK421" s="12" t="b">
        <f t="shared" si="188"/>
        <v>1</v>
      </c>
      <c r="CL421" s="25"/>
      <c r="CM421" s="11" t="s">
        <v>135</v>
      </c>
      <c r="CN421" s="11" t="s">
        <v>8917</v>
      </c>
      <c r="CO421" s="11" t="b">
        <f t="shared" si="189"/>
        <v>0</v>
      </c>
      <c r="CP421" s="11" t="s">
        <v>7310</v>
      </c>
      <c r="CQ421" s="12" t="s">
        <v>7310</v>
      </c>
      <c r="CR421" s="12" t="b">
        <f t="shared" si="190"/>
        <v>1</v>
      </c>
      <c r="CS421" s="11" t="b">
        <v>1</v>
      </c>
      <c r="CT421" s="11" t="s">
        <v>280</v>
      </c>
      <c r="CU421" s="11" t="b">
        <f t="shared" si="191"/>
        <v>1</v>
      </c>
      <c r="CV421" s="12" t="s">
        <v>63</v>
      </c>
      <c r="CW421" s="12" t="s">
        <v>63</v>
      </c>
      <c r="CX421" s="12" t="b">
        <f t="shared" si="192"/>
        <v>1</v>
      </c>
      <c r="CY421" s="25"/>
      <c r="CZ421" s="11" t="s">
        <v>409</v>
      </c>
      <c r="DA421" s="11" t="s">
        <v>410</v>
      </c>
      <c r="DB421" s="11" t="b">
        <f t="shared" si="193"/>
        <v>0</v>
      </c>
      <c r="DC421" s="11" t="s">
        <v>212</v>
      </c>
      <c r="DD421" s="12" t="s">
        <v>213</v>
      </c>
      <c r="DE421" s="12" t="s">
        <v>213</v>
      </c>
      <c r="DF421" s="13" t="b">
        <f t="shared" si="194"/>
        <v>1</v>
      </c>
      <c r="DG421" s="12" t="s">
        <v>213</v>
      </c>
      <c r="DH421" s="12" t="s">
        <v>213</v>
      </c>
      <c r="DI421" s="12" t="b">
        <f t="shared" si="195"/>
        <v>1</v>
      </c>
      <c r="DJ421" s="12" t="s">
        <v>213</v>
      </c>
      <c r="DK421" s="12" t="s">
        <v>213</v>
      </c>
      <c r="DL421" s="12" t="s">
        <v>213</v>
      </c>
      <c r="DM421" s="12" t="s">
        <v>213</v>
      </c>
      <c r="DN421" s="12" t="s">
        <v>213</v>
      </c>
      <c r="DO421" s="12" t="s">
        <v>213</v>
      </c>
      <c r="DP421" s="12" t="s">
        <v>213</v>
      </c>
      <c r="DQ421" s="12" t="s">
        <v>73</v>
      </c>
      <c r="DR421" s="12" t="s">
        <v>213</v>
      </c>
      <c r="DS421" s="12" t="s">
        <v>213</v>
      </c>
      <c r="DT421" s="12" t="s">
        <v>213</v>
      </c>
      <c r="DU421" s="25"/>
      <c r="DV421" s="11" t="s">
        <v>7311</v>
      </c>
      <c r="DW421" s="11" t="s">
        <v>10996</v>
      </c>
      <c r="DX421" s="13" t="s">
        <v>10996</v>
      </c>
      <c r="DY421" s="12" t="s">
        <v>9037</v>
      </c>
      <c r="DZ421" s="12" t="s">
        <v>9038</v>
      </c>
      <c r="EA421" s="14" t="s">
        <v>63</v>
      </c>
      <c r="EB421" s="14">
        <v>45612</v>
      </c>
      <c r="EC421" s="14">
        <v>45346</v>
      </c>
      <c r="ED421" s="14">
        <v>45346</v>
      </c>
      <c r="EE421" s="136" t="b">
        <f>Table4[[#This Row],[Laatst gewijzigd op]]=Table4[[#This Row],[LastModifiedOn21]]</f>
        <v>1</v>
      </c>
      <c r="EF421" s="97"/>
    </row>
    <row r="422" spans="1:136" s="15" customFormat="1" ht="12.75" customHeight="1">
      <c r="A422" s="96">
        <v>420</v>
      </c>
      <c r="B422" s="44" t="s">
        <v>10997</v>
      </c>
      <c r="C422" s="44" t="s">
        <v>7313</v>
      </c>
      <c r="D422" s="44" t="b">
        <f t="shared" si="168"/>
        <v>0</v>
      </c>
      <c r="E422" s="44" t="s">
        <v>7314</v>
      </c>
      <c r="F422" s="44" t="s">
        <v>7315</v>
      </c>
      <c r="G422" s="44" t="s">
        <v>7315</v>
      </c>
      <c r="H422" s="44" t="b">
        <f t="shared" si="169"/>
        <v>1</v>
      </c>
      <c r="I422" s="11" t="s">
        <v>7316</v>
      </c>
      <c r="J422" s="12">
        <v>5911</v>
      </c>
      <c r="K422" s="12">
        <v>4437</v>
      </c>
      <c r="L422" s="13" t="s">
        <v>7317</v>
      </c>
      <c r="M422" s="13" t="s">
        <v>8877</v>
      </c>
      <c r="N422" s="13" t="s">
        <v>8878</v>
      </c>
      <c r="O422" s="13" t="s">
        <v>10989</v>
      </c>
      <c r="P422" s="25"/>
      <c r="Q422" s="11" t="s">
        <v>7318</v>
      </c>
      <c r="R422" s="11" t="s">
        <v>7318</v>
      </c>
      <c r="S422" s="11" t="b">
        <f t="shared" si="170"/>
        <v>1</v>
      </c>
      <c r="T422" s="11" t="s">
        <v>7319</v>
      </c>
      <c r="U422" s="11" t="s">
        <v>7320</v>
      </c>
      <c r="V422" s="11" t="s">
        <v>7320</v>
      </c>
      <c r="W422" s="11" t="b">
        <f t="shared" si="171"/>
        <v>1</v>
      </c>
      <c r="X422" s="11" t="s">
        <v>7321</v>
      </c>
      <c r="Y422" s="11" t="s">
        <v>7321</v>
      </c>
      <c r="Z422" s="11" t="b">
        <f t="shared" si="172"/>
        <v>1</v>
      </c>
      <c r="AA422" s="11" t="s">
        <v>7322</v>
      </c>
      <c r="AB422" s="11" t="s">
        <v>7323</v>
      </c>
      <c r="AC422" s="11" t="s">
        <v>7323</v>
      </c>
      <c r="AD422" s="11" t="b">
        <f t="shared" si="173"/>
        <v>1</v>
      </c>
      <c r="AE422" s="11" t="s">
        <v>7324</v>
      </c>
      <c r="AF422" s="11" t="s">
        <v>7325</v>
      </c>
      <c r="AG422" s="11" t="b">
        <f t="shared" si="174"/>
        <v>0</v>
      </c>
      <c r="AH422" s="11" t="s">
        <v>7326</v>
      </c>
      <c r="AI422" s="11" t="s">
        <v>10998</v>
      </c>
      <c r="AJ422" s="11" t="s">
        <v>7327</v>
      </c>
      <c r="AK422" s="11" t="b">
        <f t="shared" si="175"/>
        <v>0</v>
      </c>
      <c r="AL422" s="11" t="s">
        <v>10999</v>
      </c>
      <c r="AM422" s="11" t="s">
        <v>11000</v>
      </c>
      <c r="AN422" s="11" t="b">
        <f t="shared" si="176"/>
        <v>0</v>
      </c>
      <c r="AO422" s="16" t="s">
        <v>11001</v>
      </c>
      <c r="AP422" s="11" t="s">
        <v>11002</v>
      </c>
      <c r="AQ422" s="11" t="s">
        <v>11003</v>
      </c>
      <c r="AR422" s="11" t="b">
        <f t="shared" si="177"/>
        <v>0</v>
      </c>
      <c r="AS422" s="11" t="s">
        <v>62</v>
      </c>
      <c r="AT422" s="11"/>
      <c r="AU422" s="11"/>
      <c r="AV422" s="11"/>
      <c r="AW422" s="16"/>
      <c r="AX422" s="12" t="s">
        <v>62</v>
      </c>
      <c r="AY422" s="16" t="s">
        <v>11004</v>
      </c>
      <c r="AZ422" s="12" t="s">
        <v>158</v>
      </c>
      <c r="BA422" s="12" t="b">
        <f t="shared" si="178"/>
        <v>0</v>
      </c>
      <c r="BB422" s="19" t="s">
        <v>63</v>
      </c>
      <c r="BC422" s="16" t="s">
        <v>11005</v>
      </c>
      <c r="BD422" s="12" t="s">
        <v>159</v>
      </c>
      <c r="BE422" s="12" t="b">
        <f t="shared" si="179"/>
        <v>0</v>
      </c>
      <c r="BF422" s="20" t="s">
        <v>7329</v>
      </c>
      <c r="BG422" s="13" t="s">
        <v>7330</v>
      </c>
      <c r="BH422" s="16" t="s">
        <v>203</v>
      </c>
      <c r="BI422" s="11" t="s">
        <v>203</v>
      </c>
      <c r="BJ422" s="11" t="b">
        <f t="shared" si="180"/>
        <v>1</v>
      </c>
      <c r="BK422" s="16" t="s">
        <v>7331</v>
      </c>
      <c r="BL422" s="11" t="s">
        <v>7331</v>
      </c>
      <c r="BM422" s="11" t="b">
        <f t="shared" si="181"/>
        <v>1</v>
      </c>
      <c r="BN422" s="16" t="s">
        <v>7332</v>
      </c>
      <c r="BO422" s="16" t="s">
        <v>7333</v>
      </c>
      <c r="BP422" s="11" t="s">
        <v>7333</v>
      </c>
      <c r="BQ422" s="11" t="b">
        <f t="shared" si="182"/>
        <v>1</v>
      </c>
      <c r="BR422" s="16" t="s">
        <v>254</v>
      </c>
      <c r="BS422" s="11" t="s">
        <v>254</v>
      </c>
      <c r="BT422" s="11" t="b">
        <f t="shared" si="183"/>
        <v>1</v>
      </c>
      <c r="BU422" s="19" t="s">
        <v>63</v>
      </c>
      <c r="BV422" s="12" t="s">
        <v>63</v>
      </c>
      <c r="BW422" s="12" t="b">
        <f t="shared" si="184"/>
        <v>1</v>
      </c>
      <c r="BX422" s="19" t="s">
        <v>63</v>
      </c>
      <c r="BY422" s="19" t="s">
        <v>63</v>
      </c>
      <c r="BZ422" s="12" t="s">
        <v>63</v>
      </c>
      <c r="CA422" s="12" t="b">
        <f t="shared" si="185"/>
        <v>1</v>
      </c>
      <c r="CB422" s="16" t="s">
        <v>254</v>
      </c>
      <c r="CC422" s="11" t="s">
        <v>254</v>
      </c>
      <c r="CD422" s="11" t="b">
        <f t="shared" si="186"/>
        <v>1</v>
      </c>
      <c r="CE422" s="19" t="s">
        <v>63</v>
      </c>
      <c r="CF422" s="12" t="s">
        <v>63</v>
      </c>
      <c r="CG422" s="12" t="b">
        <f t="shared" si="187"/>
        <v>1</v>
      </c>
      <c r="CH422" s="19" t="s">
        <v>63</v>
      </c>
      <c r="CI422" s="19" t="s">
        <v>63</v>
      </c>
      <c r="CJ422" s="12" t="s">
        <v>63</v>
      </c>
      <c r="CK422" s="12" t="b">
        <f t="shared" si="188"/>
        <v>1</v>
      </c>
      <c r="CL422" s="25"/>
      <c r="CM422" s="11" t="s">
        <v>67</v>
      </c>
      <c r="CN422" s="11" t="s">
        <v>2398</v>
      </c>
      <c r="CO422" s="11" t="b">
        <f t="shared" si="189"/>
        <v>0</v>
      </c>
      <c r="CP422" s="12" t="s">
        <v>63</v>
      </c>
      <c r="CQ422" s="12" t="s">
        <v>63</v>
      </c>
      <c r="CR422" s="12" t="b">
        <f t="shared" si="190"/>
        <v>1</v>
      </c>
      <c r="CS422" s="11" t="b">
        <v>0</v>
      </c>
      <c r="CT422" s="11" t="s">
        <v>280</v>
      </c>
      <c r="CU422" s="11" t="b">
        <f t="shared" si="191"/>
        <v>0</v>
      </c>
      <c r="CV422" s="12">
        <v>5000</v>
      </c>
      <c r="CW422" s="12" t="s">
        <v>63</v>
      </c>
      <c r="CX422" s="12" t="b">
        <f t="shared" si="192"/>
        <v>0</v>
      </c>
      <c r="CY422" s="25"/>
      <c r="CZ422" s="11" t="s">
        <v>409</v>
      </c>
      <c r="DA422" s="11" t="s">
        <v>410</v>
      </c>
      <c r="DB422" s="11" t="b">
        <f t="shared" si="193"/>
        <v>0</v>
      </c>
      <c r="DC422" s="11" t="s">
        <v>212</v>
      </c>
      <c r="DD422" s="12" t="s">
        <v>213</v>
      </c>
      <c r="DE422" s="12" t="s">
        <v>213</v>
      </c>
      <c r="DF422" s="13" t="b">
        <f t="shared" si="194"/>
        <v>1</v>
      </c>
      <c r="DG422" s="12" t="s">
        <v>213</v>
      </c>
      <c r="DH422" s="12" t="s">
        <v>213</v>
      </c>
      <c r="DI422" s="12" t="b">
        <f t="shared" si="195"/>
        <v>1</v>
      </c>
      <c r="DJ422" s="12" t="s">
        <v>213</v>
      </c>
      <c r="DK422" s="12" t="s">
        <v>213</v>
      </c>
      <c r="DL422" s="12" t="s">
        <v>213</v>
      </c>
      <c r="DM422" s="12" t="s">
        <v>213</v>
      </c>
      <c r="DN422" s="12" t="s">
        <v>213</v>
      </c>
      <c r="DO422" s="12" t="s">
        <v>213</v>
      </c>
      <c r="DP422" s="12" t="s">
        <v>213</v>
      </c>
      <c r="DQ422" s="12" t="s">
        <v>73</v>
      </c>
      <c r="DR422" s="12" t="s">
        <v>213</v>
      </c>
      <c r="DS422" s="12" t="s">
        <v>213</v>
      </c>
      <c r="DT422" s="12" t="s">
        <v>213</v>
      </c>
      <c r="DU422" s="25"/>
      <c r="DV422" s="11" t="s">
        <v>7334</v>
      </c>
      <c r="DW422" s="11" t="s">
        <v>9076</v>
      </c>
      <c r="DX422" s="13" t="s">
        <v>11006</v>
      </c>
      <c r="DY422" s="12" t="s">
        <v>9037</v>
      </c>
      <c r="DZ422" s="12" t="s">
        <v>9038</v>
      </c>
      <c r="EA422" s="14" t="s">
        <v>63</v>
      </c>
      <c r="EB422" s="14">
        <v>45612</v>
      </c>
      <c r="EC422" s="14">
        <v>45346</v>
      </c>
      <c r="ED422" s="14">
        <v>45346</v>
      </c>
      <c r="EE422" s="136" t="b">
        <f>Table4[[#This Row],[Laatst gewijzigd op]]=Table4[[#This Row],[LastModifiedOn21]]</f>
        <v>1</v>
      </c>
      <c r="EF422" s="97"/>
    </row>
    <row r="423" spans="1:136" s="15" customFormat="1" ht="12.75" customHeight="1">
      <c r="A423" s="96">
        <v>421</v>
      </c>
      <c r="B423" s="44" t="s">
        <v>7336</v>
      </c>
      <c r="C423" s="44" t="s">
        <v>7336</v>
      </c>
      <c r="D423" s="44" t="b">
        <f t="shared" si="168"/>
        <v>1</v>
      </c>
      <c r="E423" s="44" t="s">
        <v>7337</v>
      </c>
      <c r="F423" s="44" t="s">
        <v>7338</v>
      </c>
      <c r="G423" s="44" t="s">
        <v>7338</v>
      </c>
      <c r="H423" s="44" t="b">
        <f t="shared" si="169"/>
        <v>1</v>
      </c>
      <c r="I423" s="11" t="s">
        <v>7339</v>
      </c>
      <c r="J423" s="12">
        <v>5912</v>
      </c>
      <c r="K423" s="12">
        <v>4437</v>
      </c>
      <c r="L423" s="13" t="s">
        <v>7340</v>
      </c>
      <c r="M423" s="13" t="s">
        <v>8877</v>
      </c>
      <c r="N423" s="13" t="s">
        <v>8878</v>
      </c>
      <c r="O423" s="13" t="s">
        <v>10989</v>
      </c>
      <c r="P423" s="25"/>
      <c r="Q423" s="11" t="s">
        <v>545</v>
      </c>
      <c r="R423" s="11" t="s">
        <v>545</v>
      </c>
      <c r="S423" s="11" t="b">
        <f t="shared" si="170"/>
        <v>1</v>
      </c>
      <c r="T423" s="11" t="s">
        <v>769</v>
      </c>
      <c r="U423" s="11" t="s">
        <v>547</v>
      </c>
      <c r="V423" s="11" t="s">
        <v>547</v>
      </c>
      <c r="W423" s="11" t="b">
        <f t="shared" si="171"/>
        <v>1</v>
      </c>
      <c r="X423" s="11" t="s">
        <v>9139</v>
      </c>
      <c r="Y423" s="11" t="s">
        <v>548</v>
      </c>
      <c r="Z423" s="11" t="b">
        <f t="shared" si="172"/>
        <v>0</v>
      </c>
      <c r="AA423" s="11" t="s">
        <v>549</v>
      </c>
      <c r="AB423" s="11" t="s">
        <v>5696</v>
      </c>
      <c r="AC423" s="11" t="s">
        <v>548</v>
      </c>
      <c r="AD423" s="11" t="b">
        <f t="shared" si="173"/>
        <v>0</v>
      </c>
      <c r="AE423" s="11" t="s">
        <v>2411</v>
      </c>
      <c r="AF423" s="11" t="s">
        <v>2411</v>
      </c>
      <c r="AG423" s="11" t="b">
        <f t="shared" si="174"/>
        <v>1</v>
      </c>
      <c r="AH423" s="11" t="s">
        <v>10609</v>
      </c>
      <c r="AI423" s="11" t="s">
        <v>9141</v>
      </c>
      <c r="AJ423" s="11" t="s">
        <v>9141</v>
      </c>
      <c r="AK423" s="11" t="b">
        <f t="shared" si="175"/>
        <v>1</v>
      </c>
      <c r="AL423" s="11" t="s">
        <v>9142</v>
      </c>
      <c r="AM423" s="11" t="s">
        <v>63</v>
      </c>
      <c r="AN423" s="11" t="b">
        <f t="shared" si="176"/>
        <v>0</v>
      </c>
      <c r="AO423" s="16" t="s">
        <v>9143</v>
      </c>
      <c r="AP423" s="11" t="s">
        <v>9144</v>
      </c>
      <c r="AQ423" s="11" t="s">
        <v>63</v>
      </c>
      <c r="AR423" s="11" t="b">
        <f t="shared" si="177"/>
        <v>0</v>
      </c>
      <c r="AS423" s="11" t="s">
        <v>62</v>
      </c>
      <c r="AT423" s="11"/>
      <c r="AU423" s="11"/>
      <c r="AV423" s="11"/>
      <c r="AW423" s="16"/>
      <c r="AX423" s="12" t="s">
        <v>61</v>
      </c>
      <c r="AY423" s="16" t="s">
        <v>9162</v>
      </c>
      <c r="AZ423" s="12" t="s">
        <v>664</v>
      </c>
      <c r="BA423" s="12" t="b">
        <f t="shared" si="178"/>
        <v>0</v>
      </c>
      <c r="BB423" s="16" t="s">
        <v>3290</v>
      </c>
      <c r="BC423" s="16" t="s">
        <v>9163</v>
      </c>
      <c r="BD423" s="12" t="s">
        <v>112</v>
      </c>
      <c r="BE423" s="12" t="b">
        <f t="shared" si="179"/>
        <v>0</v>
      </c>
      <c r="BF423" s="20" t="s">
        <v>7341</v>
      </c>
      <c r="BG423" s="13" t="s">
        <v>7330</v>
      </c>
      <c r="BH423" s="16" t="s">
        <v>203</v>
      </c>
      <c r="BI423" s="11" t="s">
        <v>203</v>
      </c>
      <c r="BJ423" s="11" t="b">
        <f t="shared" si="180"/>
        <v>1</v>
      </c>
      <c r="BK423" s="16" t="s">
        <v>11007</v>
      </c>
      <c r="BL423" s="11" t="s">
        <v>7342</v>
      </c>
      <c r="BM423" s="11" t="b">
        <f t="shared" si="181"/>
        <v>0</v>
      </c>
      <c r="BN423" s="16" t="s">
        <v>7343</v>
      </c>
      <c r="BO423" s="16" t="s">
        <v>7344</v>
      </c>
      <c r="BP423" s="11" t="s">
        <v>7344</v>
      </c>
      <c r="BQ423" s="11" t="b">
        <f t="shared" si="182"/>
        <v>1</v>
      </c>
      <c r="BR423" s="16" t="s">
        <v>203</v>
      </c>
      <c r="BS423" s="11" t="s">
        <v>203</v>
      </c>
      <c r="BT423" s="11" t="b">
        <f t="shared" si="183"/>
        <v>1</v>
      </c>
      <c r="BU423" s="16" t="s">
        <v>11008</v>
      </c>
      <c r="BV423" s="12" t="s">
        <v>7345</v>
      </c>
      <c r="BW423" s="12" t="b">
        <f t="shared" si="184"/>
        <v>0</v>
      </c>
      <c r="BX423" s="16" t="s">
        <v>7343</v>
      </c>
      <c r="BY423" s="16" t="s">
        <v>7346</v>
      </c>
      <c r="BZ423" s="12" t="s">
        <v>7346</v>
      </c>
      <c r="CA423" s="12" t="b">
        <f t="shared" si="185"/>
        <v>1</v>
      </c>
      <c r="CB423" s="16" t="s">
        <v>203</v>
      </c>
      <c r="CC423" s="11" t="s">
        <v>203</v>
      </c>
      <c r="CD423" s="11" t="b">
        <f t="shared" si="186"/>
        <v>1</v>
      </c>
      <c r="CE423" s="16" t="s">
        <v>11009</v>
      </c>
      <c r="CF423" s="12" t="s">
        <v>7347</v>
      </c>
      <c r="CG423" s="12" t="b">
        <f t="shared" si="187"/>
        <v>0</v>
      </c>
      <c r="CH423" s="16" t="s">
        <v>7343</v>
      </c>
      <c r="CI423" s="16" t="s">
        <v>7346</v>
      </c>
      <c r="CJ423" s="12" t="s">
        <v>7346</v>
      </c>
      <c r="CK423" s="12" t="b">
        <f t="shared" si="188"/>
        <v>1</v>
      </c>
      <c r="CL423" s="25"/>
      <c r="CM423" s="11" t="s">
        <v>135</v>
      </c>
      <c r="CN423" s="11" t="s">
        <v>8917</v>
      </c>
      <c r="CO423" s="11" t="b">
        <f t="shared" si="189"/>
        <v>0</v>
      </c>
      <c r="CP423" s="11" t="s">
        <v>554</v>
      </c>
      <c r="CQ423" s="12" t="s">
        <v>555</v>
      </c>
      <c r="CR423" s="12" t="b">
        <f t="shared" si="190"/>
        <v>0</v>
      </c>
      <c r="CS423" s="11" t="b">
        <v>0</v>
      </c>
      <c r="CT423" s="11" t="s">
        <v>114</v>
      </c>
      <c r="CU423" s="11" t="b">
        <f t="shared" si="191"/>
        <v>1</v>
      </c>
      <c r="CV423" s="12" t="s">
        <v>63</v>
      </c>
      <c r="CW423" s="12" t="s">
        <v>63</v>
      </c>
      <c r="CX423" s="12" t="b">
        <f t="shared" si="192"/>
        <v>1</v>
      </c>
      <c r="CY423" s="25"/>
      <c r="CZ423" s="11" t="s">
        <v>409</v>
      </c>
      <c r="DA423" s="11" t="s">
        <v>410</v>
      </c>
      <c r="DB423" s="11" t="b">
        <f t="shared" si="193"/>
        <v>0</v>
      </c>
      <c r="DC423" s="11" t="s">
        <v>212</v>
      </c>
      <c r="DD423" s="12" t="s">
        <v>213</v>
      </c>
      <c r="DE423" s="12" t="s">
        <v>213</v>
      </c>
      <c r="DF423" s="13" t="b">
        <f t="shared" si="194"/>
        <v>1</v>
      </c>
      <c r="DG423" s="12" t="s">
        <v>213</v>
      </c>
      <c r="DH423" s="12" t="s">
        <v>213</v>
      </c>
      <c r="DI423" s="12" t="b">
        <f t="shared" si="195"/>
        <v>1</v>
      </c>
      <c r="DJ423" s="12" t="s">
        <v>213</v>
      </c>
      <c r="DK423" s="12" t="s">
        <v>213</v>
      </c>
      <c r="DL423" s="12" t="s">
        <v>213</v>
      </c>
      <c r="DM423" s="12" t="s">
        <v>213</v>
      </c>
      <c r="DN423" s="12" t="s">
        <v>213</v>
      </c>
      <c r="DO423" s="12" t="s">
        <v>213</v>
      </c>
      <c r="DP423" s="12" t="s">
        <v>213</v>
      </c>
      <c r="DQ423" s="12" t="s">
        <v>73</v>
      </c>
      <c r="DR423" s="12" t="s">
        <v>213</v>
      </c>
      <c r="DS423" s="12" t="s">
        <v>213</v>
      </c>
      <c r="DT423" s="12" t="s">
        <v>213</v>
      </c>
      <c r="DU423" s="25"/>
      <c r="DV423" s="11" t="s">
        <v>7348</v>
      </c>
      <c r="DW423" s="11" t="s">
        <v>9147</v>
      </c>
      <c r="DX423" s="13" t="s">
        <v>11010</v>
      </c>
      <c r="DY423" s="12" t="s">
        <v>9037</v>
      </c>
      <c r="DZ423" s="12" t="s">
        <v>9038</v>
      </c>
      <c r="EA423" s="14" t="s">
        <v>63</v>
      </c>
      <c r="EB423" s="14">
        <v>45612</v>
      </c>
      <c r="EC423" s="14">
        <v>45346</v>
      </c>
      <c r="ED423" s="14">
        <v>45346</v>
      </c>
      <c r="EE423" s="136" t="b">
        <f>Table4[[#This Row],[Laatst gewijzigd op]]=Table4[[#This Row],[LastModifiedOn21]]</f>
        <v>1</v>
      </c>
      <c r="EF423" s="97"/>
    </row>
    <row r="424" spans="1:136" s="15" customFormat="1" ht="12.75" customHeight="1">
      <c r="A424" s="96">
        <v>422</v>
      </c>
      <c r="B424" s="44" t="s">
        <v>11011</v>
      </c>
      <c r="C424" s="44" t="s">
        <v>7350</v>
      </c>
      <c r="D424" s="44" t="b">
        <f t="shared" si="168"/>
        <v>0</v>
      </c>
      <c r="E424" s="44" t="s">
        <v>7351</v>
      </c>
      <c r="F424" s="44" t="s">
        <v>7352</v>
      </c>
      <c r="G424" s="44" t="s">
        <v>7352</v>
      </c>
      <c r="H424" s="44" t="b">
        <f t="shared" si="169"/>
        <v>1</v>
      </c>
      <c r="I424" s="11" t="s">
        <v>7353</v>
      </c>
      <c r="J424" s="12">
        <v>5909</v>
      </c>
      <c r="K424" s="12">
        <v>4436</v>
      </c>
      <c r="L424" s="13" t="s">
        <v>7354</v>
      </c>
      <c r="M424" s="13" t="s">
        <v>8877</v>
      </c>
      <c r="N424" s="13" t="s">
        <v>8878</v>
      </c>
      <c r="O424" s="13" t="s">
        <v>10989</v>
      </c>
      <c r="P424" s="25"/>
      <c r="Q424" s="11" t="s">
        <v>7355</v>
      </c>
      <c r="R424" s="11" t="s">
        <v>7355</v>
      </c>
      <c r="S424" s="11" t="b">
        <f t="shared" si="170"/>
        <v>1</v>
      </c>
      <c r="T424" s="11" t="s">
        <v>7356</v>
      </c>
      <c r="U424" s="11" t="s">
        <v>7357</v>
      </c>
      <c r="V424" s="11" t="s">
        <v>7357</v>
      </c>
      <c r="W424" s="11" t="b">
        <f t="shared" si="171"/>
        <v>1</v>
      </c>
      <c r="X424" s="11" t="s">
        <v>7358</v>
      </c>
      <c r="Y424" s="11" t="s">
        <v>7358</v>
      </c>
      <c r="Z424" s="11" t="b">
        <f t="shared" si="172"/>
        <v>1</v>
      </c>
      <c r="AA424" s="11" t="s">
        <v>7359</v>
      </c>
      <c r="AB424" s="11" t="s">
        <v>7358</v>
      </c>
      <c r="AC424" s="11" t="s">
        <v>7358</v>
      </c>
      <c r="AD424" s="11" t="b">
        <f t="shared" si="173"/>
        <v>1</v>
      </c>
      <c r="AE424" s="11" t="s">
        <v>7360</v>
      </c>
      <c r="AF424" s="11" t="s">
        <v>7360</v>
      </c>
      <c r="AG424" s="11" t="b">
        <f t="shared" si="174"/>
        <v>1</v>
      </c>
      <c r="AH424" s="11" t="s">
        <v>7361</v>
      </c>
      <c r="AI424" s="11" t="s">
        <v>7362</v>
      </c>
      <c r="AJ424" s="11" t="s">
        <v>7362</v>
      </c>
      <c r="AK424" s="11" t="b">
        <f t="shared" si="175"/>
        <v>1</v>
      </c>
      <c r="AL424" s="11" t="s">
        <v>9142</v>
      </c>
      <c r="AM424" s="11" t="s">
        <v>63</v>
      </c>
      <c r="AN424" s="11" t="b">
        <f t="shared" si="176"/>
        <v>0</v>
      </c>
      <c r="AO424" s="16" t="s">
        <v>9143</v>
      </c>
      <c r="AP424" s="11" t="s">
        <v>9144</v>
      </c>
      <c r="AQ424" s="11" t="s">
        <v>63</v>
      </c>
      <c r="AR424" s="11" t="b">
        <f t="shared" si="177"/>
        <v>0</v>
      </c>
      <c r="AS424" s="11" t="s">
        <v>62</v>
      </c>
      <c r="AT424" s="11"/>
      <c r="AU424" s="11"/>
      <c r="AV424" s="11"/>
      <c r="AW424" s="16"/>
      <c r="AX424" s="12" t="s">
        <v>62</v>
      </c>
      <c r="AY424" s="16" t="s">
        <v>9045</v>
      </c>
      <c r="AZ424" s="12" t="s">
        <v>111</v>
      </c>
      <c r="BA424" s="12" t="b">
        <f t="shared" si="178"/>
        <v>0</v>
      </c>
      <c r="BB424" s="19" t="s">
        <v>63</v>
      </c>
      <c r="BC424" s="16" t="s">
        <v>9117</v>
      </c>
      <c r="BD424" s="12" t="s">
        <v>112</v>
      </c>
      <c r="BE424" s="12" t="b">
        <f t="shared" si="179"/>
        <v>0</v>
      </c>
      <c r="BF424" s="20" t="s">
        <v>7363</v>
      </c>
      <c r="BG424" s="13" t="s">
        <v>63</v>
      </c>
      <c r="BH424" s="16" t="s">
        <v>203</v>
      </c>
      <c r="BI424" s="11" t="s">
        <v>203</v>
      </c>
      <c r="BJ424" s="11" t="b">
        <f t="shared" si="180"/>
        <v>1</v>
      </c>
      <c r="BK424" s="16" t="s">
        <v>7331</v>
      </c>
      <c r="BL424" s="11" t="s">
        <v>7331</v>
      </c>
      <c r="BM424" s="11" t="b">
        <f t="shared" si="181"/>
        <v>1</v>
      </c>
      <c r="BN424" s="16" t="s">
        <v>7332</v>
      </c>
      <c r="BO424" s="16" t="s">
        <v>7333</v>
      </c>
      <c r="BP424" s="11" t="s">
        <v>7333</v>
      </c>
      <c r="BQ424" s="11" t="b">
        <f t="shared" si="182"/>
        <v>1</v>
      </c>
      <c r="BR424" s="16" t="s">
        <v>254</v>
      </c>
      <c r="BS424" s="11" t="s">
        <v>254</v>
      </c>
      <c r="BT424" s="11" t="b">
        <f t="shared" si="183"/>
        <v>1</v>
      </c>
      <c r="BU424" s="19" t="s">
        <v>63</v>
      </c>
      <c r="BV424" s="12" t="s">
        <v>63</v>
      </c>
      <c r="BW424" s="12" t="b">
        <f t="shared" si="184"/>
        <v>1</v>
      </c>
      <c r="BX424" s="19" t="s">
        <v>63</v>
      </c>
      <c r="BY424" s="19" t="s">
        <v>63</v>
      </c>
      <c r="BZ424" s="12" t="s">
        <v>63</v>
      </c>
      <c r="CA424" s="12" t="b">
        <f t="shared" si="185"/>
        <v>1</v>
      </c>
      <c r="CB424" s="16" t="s">
        <v>254</v>
      </c>
      <c r="CC424" s="11" t="s">
        <v>254</v>
      </c>
      <c r="CD424" s="11" t="b">
        <f t="shared" si="186"/>
        <v>1</v>
      </c>
      <c r="CE424" s="19" t="s">
        <v>63</v>
      </c>
      <c r="CF424" s="12" t="s">
        <v>63</v>
      </c>
      <c r="CG424" s="12" t="b">
        <f t="shared" si="187"/>
        <v>1</v>
      </c>
      <c r="CH424" s="19" t="s">
        <v>63</v>
      </c>
      <c r="CI424" s="19" t="s">
        <v>63</v>
      </c>
      <c r="CJ424" s="12" t="s">
        <v>63</v>
      </c>
      <c r="CK424" s="12" t="b">
        <f t="shared" si="188"/>
        <v>1</v>
      </c>
      <c r="CL424" s="25"/>
      <c r="CM424" s="11" t="s">
        <v>67</v>
      </c>
      <c r="CN424" s="11" t="s">
        <v>2398</v>
      </c>
      <c r="CO424" s="11" t="b">
        <f t="shared" si="189"/>
        <v>0</v>
      </c>
      <c r="CP424" s="12" t="s">
        <v>63</v>
      </c>
      <c r="CQ424" s="12" t="s">
        <v>63</v>
      </c>
      <c r="CR424" s="12" t="b">
        <f t="shared" si="190"/>
        <v>1</v>
      </c>
      <c r="CS424" s="11" t="b">
        <v>0</v>
      </c>
      <c r="CT424" s="11" t="s">
        <v>280</v>
      </c>
      <c r="CU424" s="11" t="b">
        <f t="shared" si="191"/>
        <v>0</v>
      </c>
      <c r="CV424" s="12">
        <v>5000</v>
      </c>
      <c r="CW424" s="12" t="s">
        <v>63</v>
      </c>
      <c r="CX424" s="12" t="b">
        <f t="shared" si="192"/>
        <v>0</v>
      </c>
      <c r="CY424" s="25"/>
      <c r="CZ424" s="11" t="s">
        <v>409</v>
      </c>
      <c r="DA424" s="11" t="s">
        <v>410</v>
      </c>
      <c r="DB424" s="11" t="b">
        <f t="shared" si="193"/>
        <v>0</v>
      </c>
      <c r="DC424" s="11" t="s">
        <v>212</v>
      </c>
      <c r="DD424" s="12" t="s">
        <v>213</v>
      </c>
      <c r="DE424" s="12" t="s">
        <v>213</v>
      </c>
      <c r="DF424" s="13" t="b">
        <f t="shared" si="194"/>
        <v>1</v>
      </c>
      <c r="DG424" s="12" t="s">
        <v>213</v>
      </c>
      <c r="DH424" s="12" t="s">
        <v>213</v>
      </c>
      <c r="DI424" s="12" t="b">
        <f t="shared" si="195"/>
        <v>1</v>
      </c>
      <c r="DJ424" s="12" t="s">
        <v>213</v>
      </c>
      <c r="DK424" s="12" t="s">
        <v>213</v>
      </c>
      <c r="DL424" s="12" t="s">
        <v>213</v>
      </c>
      <c r="DM424" s="12" t="s">
        <v>213</v>
      </c>
      <c r="DN424" s="12" t="s">
        <v>213</v>
      </c>
      <c r="DO424" s="12" t="s">
        <v>213</v>
      </c>
      <c r="DP424" s="12" t="s">
        <v>213</v>
      </c>
      <c r="DQ424" s="12" t="s">
        <v>73</v>
      </c>
      <c r="DR424" s="12" t="s">
        <v>213</v>
      </c>
      <c r="DS424" s="12" t="s">
        <v>213</v>
      </c>
      <c r="DT424" s="12" t="s">
        <v>213</v>
      </c>
      <c r="DU424" s="25"/>
      <c r="DV424" s="11" t="s">
        <v>7364</v>
      </c>
      <c r="DW424" s="11" t="s">
        <v>9076</v>
      </c>
      <c r="DX424" s="13" t="s">
        <v>11012</v>
      </c>
      <c r="DY424" s="12" t="s">
        <v>9037</v>
      </c>
      <c r="DZ424" s="12" t="s">
        <v>9038</v>
      </c>
      <c r="EA424" s="14" t="s">
        <v>63</v>
      </c>
      <c r="EB424" s="14">
        <v>45612</v>
      </c>
      <c r="EC424" s="14">
        <v>45346</v>
      </c>
      <c r="ED424" s="14">
        <v>45346</v>
      </c>
      <c r="EE424" s="136" t="b">
        <f>Table4[[#This Row],[Laatst gewijzigd op]]=Table4[[#This Row],[LastModifiedOn21]]</f>
        <v>1</v>
      </c>
      <c r="EF424" s="97"/>
    </row>
    <row r="425" spans="1:136" s="15" customFormat="1" ht="12.75" customHeight="1">
      <c r="A425" s="96">
        <v>423</v>
      </c>
      <c r="B425" s="44" t="s">
        <v>7366</v>
      </c>
      <c r="C425" s="44" t="s">
        <v>7366</v>
      </c>
      <c r="D425" s="44" t="b">
        <f t="shared" si="168"/>
        <v>1</v>
      </c>
      <c r="E425" s="44" t="s">
        <v>7367</v>
      </c>
      <c r="F425" s="44" t="s">
        <v>7368</v>
      </c>
      <c r="G425" s="44" t="s">
        <v>7368</v>
      </c>
      <c r="H425" s="44" t="b">
        <f t="shared" si="169"/>
        <v>1</v>
      </c>
      <c r="I425" s="11" t="s">
        <v>7369</v>
      </c>
      <c r="J425" s="12">
        <v>5910</v>
      </c>
      <c r="K425" s="12">
        <v>4436</v>
      </c>
      <c r="L425" s="13" t="s">
        <v>7370</v>
      </c>
      <c r="M425" s="13" t="s">
        <v>8877</v>
      </c>
      <c r="N425" s="13" t="s">
        <v>8878</v>
      </c>
      <c r="O425" s="13" t="s">
        <v>10989</v>
      </c>
      <c r="P425" s="25"/>
      <c r="Q425" s="11" t="s">
        <v>545</v>
      </c>
      <c r="R425" s="11" t="s">
        <v>545</v>
      </c>
      <c r="S425" s="11" t="b">
        <f t="shared" si="170"/>
        <v>1</v>
      </c>
      <c r="T425" s="11" t="s">
        <v>769</v>
      </c>
      <c r="U425" s="11" t="s">
        <v>547</v>
      </c>
      <c r="V425" s="11" t="s">
        <v>547</v>
      </c>
      <c r="W425" s="11" t="b">
        <f t="shared" si="171"/>
        <v>1</v>
      </c>
      <c r="X425" s="11" t="s">
        <v>9139</v>
      </c>
      <c r="Y425" s="11" t="s">
        <v>548</v>
      </c>
      <c r="Z425" s="11" t="b">
        <f t="shared" si="172"/>
        <v>0</v>
      </c>
      <c r="AA425" s="11" t="s">
        <v>549</v>
      </c>
      <c r="AB425" s="11" t="s">
        <v>5696</v>
      </c>
      <c r="AC425" s="11" t="s">
        <v>548</v>
      </c>
      <c r="AD425" s="11" t="b">
        <f t="shared" si="173"/>
        <v>0</v>
      </c>
      <c r="AE425" s="11" t="s">
        <v>2411</v>
      </c>
      <c r="AF425" s="11" t="s">
        <v>2411</v>
      </c>
      <c r="AG425" s="11" t="b">
        <f t="shared" si="174"/>
        <v>1</v>
      </c>
      <c r="AH425" s="11" t="s">
        <v>10609</v>
      </c>
      <c r="AI425" s="11" t="s">
        <v>9141</v>
      </c>
      <c r="AJ425" s="11" t="s">
        <v>9141</v>
      </c>
      <c r="AK425" s="11" t="b">
        <f t="shared" si="175"/>
        <v>1</v>
      </c>
      <c r="AL425" s="11" t="s">
        <v>9142</v>
      </c>
      <c r="AM425" s="11" t="s">
        <v>63</v>
      </c>
      <c r="AN425" s="11" t="b">
        <f t="shared" si="176"/>
        <v>0</v>
      </c>
      <c r="AO425" s="16" t="s">
        <v>9143</v>
      </c>
      <c r="AP425" s="11" t="s">
        <v>9144</v>
      </c>
      <c r="AQ425" s="11" t="s">
        <v>63</v>
      </c>
      <c r="AR425" s="11" t="b">
        <f t="shared" si="177"/>
        <v>0</v>
      </c>
      <c r="AS425" s="11" t="s">
        <v>62</v>
      </c>
      <c r="AT425" s="11"/>
      <c r="AU425" s="11"/>
      <c r="AV425" s="11"/>
      <c r="AW425" s="16"/>
      <c r="AX425" s="12" t="s">
        <v>61</v>
      </c>
      <c r="AY425" s="16" t="s">
        <v>9162</v>
      </c>
      <c r="AZ425" s="12" t="s">
        <v>664</v>
      </c>
      <c r="BA425" s="12" t="b">
        <f t="shared" si="178"/>
        <v>0</v>
      </c>
      <c r="BB425" s="16" t="s">
        <v>3290</v>
      </c>
      <c r="BC425" s="16" t="s">
        <v>9163</v>
      </c>
      <c r="BD425" s="12" t="s">
        <v>628</v>
      </c>
      <c r="BE425" s="12" t="b">
        <f t="shared" si="179"/>
        <v>0</v>
      </c>
      <c r="BF425" s="20" t="s">
        <v>7371</v>
      </c>
      <c r="BG425" s="13" t="s">
        <v>63</v>
      </c>
      <c r="BH425" s="16" t="s">
        <v>203</v>
      </c>
      <c r="BI425" s="11" t="s">
        <v>203</v>
      </c>
      <c r="BJ425" s="11" t="b">
        <f t="shared" si="180"/>
        <v>1</v>
      </c>
      <c r="BK425" s="16" t="s">
        <v>11013</v>
      </c>
      <c r="BL425" s="11" t="s">
        <v>7372</v>
      </c>
      <c r="BM425" s="11" t="b">
        <f t="shared" si="181"/>
        <v>0</v>
      </c>
      <c r="BN425" s="16" t="s">
        <v>7373</v>
      </c>
      <c r="BO425" s="16" t="s">
        <v>7374</v>
      </c>
      <c r="BP425" s="11" t="s">
        <v>7374</v>
      </c>
      <c r="BQ425" s="11" t="b">
        <f t="shared" si="182"/>
        <v>1</v>
      </c>
      <c r="BR425" s="16" t="s">
        <v>203</v>
      </c>
      <c r="BS425" s="11" t="s">
        <v>203</v>
      </c>
      <c r="BT425" s="11" t="b">
        <f t="shared" si="183"/>
        <v>1</v>
      </c>
      <c r="BU425" s="16" t="s">
        <v>11014</v>
      </c>
      <c r="BV425" s="12" t="s">
        <v>7375</v>
      </c>
      <c r="BW425" s="12" t="b">
        <f t="shared" si="184"/>
        <v>0</v>
      </c>
      <c r="BX425" s="16" t="s">
        <v>7373</v>
      </c>
      <c r="BY425" s="16" t="s">
        <v>7376</v>
      </c>
      <c r="BZ425" s="12" t="s">
        <v>7376</v>
      </c>
      <c r="CA425" s="12" t="b">
        <f t="shared" si="185"/>
        <v>1</v>
      </c>
      <c r="CB425" s="16" t="s">
        <v>203</v>
      </c>
      <c r="CC425" s="11" t="s">
        <v>203</v>
      </c>
      <c r="CD425" s="11" t="b">
        <f t="shared" si="186"/>
        <v>1</v>
      </c>
      <c r="CE425" s="16" t="s">
        <v>11015</v>
      </c>
      <c r="CF425" s="12" t="s">
        <v>7377</v>
      </c>
      <c r="CG425" s="12" t="b">
        <f t="shared" si="187"/>
        <v>0</v>
      </c>
      <c r="CH425" s="16" t="s">
        <v>7373</v>
      </c>
      <c r="CI425" s="16" t="s">
        <v>7378</v>
      </c>
      <c r="CJ425" s="12" t="s">
        <v>7378</v>
      </c>
      <c r="CK425" s="12" t="b">
        <f t="shared" si="188"/>
        <v>1</v>
      </c>
      <c r="CL425" s="25"/>
      <c r="CM425" s="11" t="s">
        <v>135</v>
      </c>
      <c r="CN425" s="11" t="s">
        <v>8917</v>
      </c>
      <c r="CO425" s="11" t="b">
        <f t="shared" si="189"/>
        <v>0</v>
      </c>
      <c r="CP425" s="11" t="s">
        <v>554</v>
      </c>
      <c r="CQ425" s="12" t="s">
        <v>555</v>
      </c>
      <c r="CR425" s="12" t="b">
        <f t="shared" si="190"/>
        <v>0</v>
      </c>
      <c r="CS425" s="11" t="b">
        <v>0</v>
      </c>
      <c r="CT425" s="11" t="s">
        <v>114</v>
      </c>
      <c r="CU425" s="11" t="b">
        <f t="shared" si="191"/>
        <v>1</v>
      </c>
      <c r="CV425" s="12" t="s">
        <v>63</v>
      </c>
      <c r="CW425" s="12" t="s">
        <v>63</v>
      </c>
      <c r="CX425" s="12" t="b">
        <f t="shared" si="192"/>
        <v>1</v>
      </c>
      <c r="CY425" s="25"/>
      <c r="CZ425" s="11" t="s">
        <v>409</v>
      </c>
      <c r="DA425" s="11" t="s">
        <v>410</v>
      </c>
      <c r="DB425" s="11" t="b">
        <f t="shared" si="193"/>
        <v>0</v>
      </c>
      <c r="DC425" s="11" t="s">
        <v>212</v>
      </c>
      <c r="DD425" s="12" t="s">
        <v>213</v>
      </c>
      <c r="DE425" s="12" t="s">
        <v>213</v>
      </c>
      <c r="DF425" s="13" t="b">
        <f t="shared" si="194"/>
        <v>1</v>
      </c>
      <c r="DG425" s="12" t="s">
        <v>213</v>
      </c>
      <c r="DH425" s="12" t="s">
        <v>213</v>
      </c>
      <c r="DI425" s="12" t="b">
        <f t="shared" si="195"/>
        <v>1</v>
      </c>
      <c r="DJ425" s="12" t="s">
        <v>213</v>
      </c>
      <c r="DK425" s="12" t="s">
        <v>213</v>
      </c>
      <c r="DL425" s="12" t="s">
        <v>213</v>
      </c>
      <c r="DM425" s="12" t="s">
        <v>213</v>
      </c>
      <c r="DN425" s="12" t="s">
        <v>213</v>
      </c>
      <c r="DO425" s="12" t="s">
        <v>213</v>
      </c>
      <c r="DP425" s="12" t="s">
        <v>213</v>
      </c>
      <c r="DQ425" s="12" t="s">
        <v>73</v>
      </c>
      <c r="DR425" s="12" t="s">
        <v>213</v>
      </c>
      <c r="DS425" s="12" t="s">
        <v>213</v>
      </c>
      <c r="DT425" s="12" t="s">
        <v>213</v>
      </c>
      <c r="DU425" s="25"/>
      <c r="DV425" s="11" t="s">
        <v>7379</v>
      </c>
      <c r="DW425" s="11" t="s">
        <v>9147</v>
      </c>
      <c r="DX425" s="13" t="s">
        <v>11016</v>
      </c>
      <c r="DY425" s="12" t="s">
        <v>9037</v>
      </c>
      <c r="DZ425" s="12" t="s">
        <v>9038</v>
      </c>
      <c r="EA425" s="14" t="s">
        <v>63</v>
      </c>
      <c r="EB425" s="14">
        <v>45612</v>
      </c>
      <c r="EC425" s="14">
        <v>45346</v>
      </c>
      <c r="ED425" s="14">
        <v>45346</v>
      </c>
      <c r="EE425" s="136" t="b">
        <f>Table4[[#This Row],[Laatst gewijzigd op]]=Table4[[#This Row],[LastModifiedOn21]]</f>
        <v>1</v>
      </c>
      <c r="EF425" s="97"/>
    </row>
    <row r="426" spans="1:136" s="15" customFormat="1" ht="12.75" customHeight="1">
      <c r="A426" s="96">
        <v>424</v>
      </c>
      <c r="B426" s="44" t="s">
        <v>7381</v>
      </c>
      <c r="C426" s="44" t="s">
        <v>7381</v>
      </c>
      <c r="D426" s="44" t="b">
        <f t="shared" si="168"/>
        <v>1</v>
      </c>
      <c r="E426" s="44" t="s">
        <v>7382</v>
      </c>
      <c r="F426" s="44" t="s">
        <v>7383</v>
      </c>
      <c r="G426" s="44" t="s">
        <v>7383</v>
      </c>
      <c r="H426" s="44" t="b">
        <f t="shared" si="169"/>
        <v>1</v>
      </c>
      <c r="I426" s="11" t="s">
        <v>7384</v>
      </c>
      <c r="J426" s="12">
        <v>5907</v>
      </c>
      <c r="K426" s="12">
        <v>4435</v>
      </c>
      <c r="L426" s="13" t="s">
        <v>7385</v>
      </c>
      <c r="M426" s="13" t="s">
        <v>8877</v>
      </c>
      <c r="N426" s="13" t="s">
        <v>8878</v>
      </c>
      <c r="O426" s="13" t="s">
        <v>10989</v>
      </c>
      <c r="P426" s="25"/>
      <c r="Q426" s="11" t="s">
        <v>7386</v>
      </c>
      <c r="R426" s="11" t="s">
        <v>7386</v>
      </c>
      <c r="S426" s="11" t="b">
        <f t="shared" si="170"/>
        <v>1</v>
      </c>
      <c r="T426" s="11" t="s">
        <v>7319</v>
      </c>
      <c r="U426" s="11" t="s">
        <v>7387</v>
      </c>
      <c r="V426" s="11" t="s">
        <v>7387</v>
      </c>
      <c r="W426" s="11" t="b">
        <f t="shared" si="171"/>
        <v>1</v>
      </c>
      <c r="X426" s="11" t="s">
        <v>7388</v>
      </c>
      <c r="Y426" s="11" t="s">
        <v>7388</v>
      </c>
      <c r="Z426" s="11" t="b">
        <f t="shared" si="172"/>
        <v>1</v>
      </c>
      <c r="AA426" s="11" t="s">
        <v>7389</v>
      </c>
      <c r="AB426" s="11" t="s">
        <v>7388</v>
      </c>
      <c r="AC426" s="11" t="s">
        <v>7388</v>
      </c>
      <c r="AD426" s="11" t="b">
        <f t="shared" si="173"/>
        <v>1</v>
      </c>
      <c r="AE426" s="11" t="s">
        <v>7390</v>
      </c>
      <c r="AF426" s="11" t="s">
        <v>7391</v>
      </c>
      <c r="AG426" s="11" t="b">
        <f t="shared" si="174"/>
        <v>0</v>
      </c>
      <c r="AH426" s="11" t="s">
        <v>11017</v>
      </c>
      <c r="AI426" s="23" t="s">
        <v>11018</v>
      </c>
      <c r="AJ426" s="11" t="s">
        <v>7392</v>
      </c>
      <c r="AK426" s="11" t="b">
        <f t="shared" si="175"/>
        <v>0</v>
      </c>
      <c r="AL426" s="23" t="s">
        <v>11019</v>
      </c>
      <c r="AM426" s="11" t="s">
        <v>63</v>
      </c>
      <c r="AN426" s="11" t="b">
        <f t="shared" si="176"/>
        <v>0</v>
      </c>
      <c r="AO426" s="16" t="s">
        <v>11020</v>
      </c>
      <c r="AP426" s="11" t="s">
        <v>9144</v>
      </c>
      <c r="AQ426" s="11" t="s">
        <v>63</v>
      </c>
      <c r="AR426" s="11" t="b">
        <f t="shared" si="177"/>
        <v>0</v>
      </c>
      <c r="AS426" s="11" t="s">
        <v>62</v>
      </c>
      <c r="AT426" s="11"/>
      <c r="AU426" s="11"/>
      <c r="AV426" s="11"/>
      <c r="AW426" s="16"/>
      <c r="AX426" s="12" t="s">
        <v>62</v>
      </c>
      <c r="AY426" s="16" t="s">
        <v>9045</v>
      </c>
      <c r="AZ426" s="12" t="s">
        <v>111</v>
      </c>
      <c r="BA426" s="12" t="b">
        <f t="shared" si="178"/>
        <v>0</v>
      </c>
      <c r="BB426" s="19" t="s">
        <v>63</v>
      </c>
      <c r="BC426" s="16" t="s">
        <v>9117</v>
      </c>
      <c r="BD426" s="12" t="s">
        <v>112</v>
      </c>
      <c r="BE426" s="12" t="b">
        <f t="shared" si="179"/>
        <v>0</v>
      </c>
      <c r="BF426" s="20" t="s">
        <v>7393</v>
      </c>
      <c r="BG426" s="13" t="s">
        <v>63</v>
      </c>
      <c r="BH426" s="16" t="s">
        <v>203</v>
      </c>
      <c r="BI426" s="11" t="s">
        <v>203</v>
      </c>
      <c r="BJ426" s="11" t="b">
        <f t="shared" si="180"/>
        <v>1</v>
      </c>
      <c r="BK426" s="16" t="s">
        <v>7331</v>
      </c>
      <c r="BL426" s="11" t="s">
        <v>7394</v>
      </c>
      <c r="BM426" s="11" t="b">
        <f t="shared" si="181"/>
        <v>0</v>
      </c>
      <c r="BN426" s="16" t="s">
        <v>7332</v>
      </c>
      <c r="BO426" s="16" t="s">
        <v>7333</v>
      </c>
      <c r="BP426" s="11" t="s">
        <v>7333</v>
      </c>
      <c r="BQ426" s="11" t="b">
        <f t="shared" si="182"/>
        <v>1</v>
      </c>
      <c r="BR426" s="16" t="s">
        <v>254</v>
      </c>
      <c r="BS426" s="11" t="s">
        <v>254</v>
      </c>
      <c r="BT426" s="11" t="b">
        <f t="shared" si="183"/>
        <v>1</v>
      </c>
      <c r="BU426" s="19" t="s">
        <v>63</v>
      </c>
      <c r="BV426" s="12" t="s">
        <v>63</v>
      </c>
      <c r="BW426" s="12" t="b">
        <f t="shared" si="184"/>
        <v>1</v>
      </c>
      <c r="BX426" s="19" t="s">
        <v>63</v>
      </c>
      <c r="BY426" s="19" t="s">
        <v>63</v>
      </c>
      <c r="BZ426" s="12" t="s">
        <v>63</v>
      </c>
      <c r="CA426" s="12" t="b">
        <f t="shared" si="185"/>
        <v>1</v>
      </c>
      <c r="CB426" s="16" t="s">
        <v>254</v>
      </c>
      <c r="CC426" s="11" t="s">
        <v>254</v>
      </c>
      <c r="CD426" s="11" t="b">
        <f t="shared" si="186"/>
        <v>1</v>
      </c>
      <c r="CE426" s="19" t="s">
        <v>63</v>
      </c>
      <c r="CF426" s="12" t="s">
        <v>63</v>
      </c>
      <c r="CG426" s="12" t="b">
        <f t="shared" si="187"/>
        <v>1</v>
      </c>
      <c r="CH426" s="19" t="s">
        <v>63</v>
      </c>
      <c r="CI426" s="19" t="s">
        <v>63</v>
      </c>
      <c r="CJ426" s="12" t="s">
        <v>63</v>
      </c>
      <c r="CK426" s="12" t="b">
        <f t="shared" si="188"/>
        <v>1</v>
      </c>
      <c r="CL426" s="25"/>
      <c r="CM426" s="11" t="s">
        <v>67</v>
      </c>
      <c r="CN426" s="11" t="s">
        <v>2398</v>
      </c>
      <c r="CO426" s="11" t="b">
        <f t="shared" si="189"/>
        <v>0</v>
      </c>
      <c r="CP426" s="12" t="s">
        <v>63</v>
      </c>
      <c r="CQ426" s="12" t="s">
        <v>63</v>
      </c>
      <c r="CR426" s="12" t="b">
        <f t="shared" si="190"/>
        <v>1</v>
      </c>
      <c r="CS426" s="11" t="b">
        <v>0</v>
      </c>
      <c r="CT426" s="11" t="s">
        <v>280</v>
      </c>
      <c r="CU426" s="11" t="b">
        <f t="shared" si="191"/>
        <v>0</v>
      </c>
      <c r="CV426" s="12">
        <v>5000</v>
      </c>
      <c r="CW426" s="12" t="s">
        <v>63</v>
      </c>
      <c r="CX426" s="12" t="b">
        <f t="shared" si="192"/>
        <v>0</v>
      </c>
      <c r="CY426" s="25"/>
      <c r="CZ426" s="11" t="s">
        <v>409</v>
      </c>
      <c r="DA426" s="11" t="s">
        <v>410</v>
      </c>
      <c r="DB426" s="11" t="b">
        <f t="shared" si="193"/>
        <v>0</v>
      </c>
      <c r="DC426" s="11" t="s">
        <v>212</v>
      </c>
      <c r="DD426" s="12" t="s">
        <v>213</v>
      </c>
      <c r="DE426" s="12" t="s">
        <v>213</v>
      </c>
      <c r="DF426" s="13" t="b">
        <f t="shared" si="194"/>
        <v>1</v>
      </c>
      <c r="DG426" s="12" t="s">
        <v>213</v>
      </c>
      <c r="DH426" s="12" t="s">
        <v>213</v>
      </c>
      <c r="DI426" s="12" t="b">
        <f t="shared" si="195"/>
        <v>1</v>
      </c>
      <c r="DJ426" s="12" t="s">
        <v>213</v>
      </c>
      <c r="DK426" s="12" t="s">
        <v>213</v>
      </c>
      <c r="DL426" s="12" t="s">
        <v>213</v>
      </c>
      <c r="DM426" s="12" t="s">
        <v>213</v>
      </c>
      <c r="DN426" s="12" t="s">
        <v>213</v>
      </c>
      <c r="DO426" s="12" t="s">
        <v>213</v>
      </c>
      <c r="DP426" s="12" t="s">
        <v>213</v>
      </c>
      <c r="DQ426" s="12" t="s">
        <v>73</v>
      </c>
      <c r="DR426" s="12" t="s">
        <v>213</v>
      </c>
      <c r="DS426" s="12" t="s">
        <v>213</v>
      </c>
      <c r="DT426" s="12" t="s">
        <v>213</v>
      </c>
      <c r="DU426" s="25"/>
      <c r="DV426" s="11" t="s">
        <v>7395</v>
      </c>
      <c r="DW426" s="11" t="s">
        <v>9076</v>
      </c>
      <c r="DX426" s="13" t="s">
        <v>11021</v>
      </c>
      <c r="DY426" s="12" t="s">
        <v>9037</v>
      </c>
      <c r="DZ426" s="12" t="s">
        <v>9038</v>
      </c>
      <c r="EA426" s="14" t="s">
        <v>63</v>
      </c>
      <c r="EB426" s="14">
        <v>45612</v>
      </c>
      <c r="EC426" s="14">
        <v>45346</v>
      </c>
      <c r="ED426" s="14">
        <v>45346</v>
      </c>
      <c r="EE426" s="136" t="b">
        <f>Table4[[#This Row],[Laatst gewijzigd op]]=Table4[[#This Row],[LastModifiedOn21]]</f>
        <v>1</v>
      </c>
      <c r="EF426" s="97"/>
    </row>
    <row r="427" spans="1:136" s="15" customFormat="1" ht="12.75" customHeight="1">
      <c r="A427" s="96">
        <v>425</v>
      </c>
      <c r="B427" s="44" t="s">
        <v>7397</v>
      </c>
      <c r="C427" s="44" t="s">
        <v>7397</v>
      </c>
      <c r="D427" s="44" t="b">
        <f t="shared" si="168"/>
        <v>1</v>
      </c>
      <c r="E427" s="44" t="s">
        <v>7398</v>
      </c>
      <c r="F427" s="44" t="s">
        <v>7399</v>
      </c>
      <c r="G427" s="44" t="s">
        <v>7399</v>
      </c>
      <c r="H427" s="44" t="b">
        <f t="shared" si="169"/>
        <v>1</v>
      </c>
      <c r="I427" s="11" t="s">
        <v>7400</v>
      </c>
      <c r="J427" s="12">
        <v>5908</v>
      </c>
      <c r="K427" s="12">
        <v>4435</v>
      </c>
      <c r="L427" s="13" t="s">
        <v>7401</v>
      </c>
      <c r="M427" s="13" t="s">
        <v>8877</v>
      </c>
      <c r="N427" s="13" t="s">
        <v>8878</v>
      </c>
      <c r="O427" s="13" t="s">
        <v>10989</v>
      </c>
      <c r="P427" s="25"/>
      <c r="Q427" s="11" t="s">
        <v>545</v>
      </c>
      <c r="R427" s="11" t="s">
        <v>545</v>
      </c>
      <c r="S427" s="11" t="b">
        <f t="shared" si="170"/>
        <v>1</v>
      </c>
      <c r="T427" s="11" t="s">
        <v>769</v>
      </c>
      <c r="U427" s="11" t="s">
        <v>547</v>
      </c>
      <c r="V427" s="11" t="s">
        <v>547</v>
      </c>
      <c r="W427" s="11" t="b">
        <f t="shared" si="171"/>
        <v>1</v>
      </c>
      <c r="X427" s="11" t="s">
        <v>9139</v>
      </c>
      <c r="Y427" s="11" t="s">
        <v>548</v>
      </c>
      <c r="Z427" s="11" t="b">
        <f t="shared" si="172"/>
        <v>0</v>
      </c>
      <c r="AA427" s="11" t="s">
        <v>549</v>
      </c>
      <c r="AB427" s="11" t="s">
        <v>5696</v>
      </c>
      <c r="AC427" s="11" t="s">
        <v>3284</v>
      </c>
      <c r="AD427" s="11" t="b">
        <f t="shared" si="173"/>
        <v>0</v>
      </c>
      <c r="AE427" s="11" t="s">
        <v>2411</v>
      </c>
      <c r="AF427" s="11" t="s">
        <v>2411</v>
      </c>
      <c r="AG427" s="11" t="b">
        <f t="shared" si="174"/>
        <v>1</v>
      </c>
      <c r="AH427" s="11" t="s">
        <v>11022</v>
      </c>
      <c r="AI427" s="11" t="s">
        <v>9141</v>
      </c>
      <c r="AJ427" s="11" t="s">
        <v>9141</v>
      </c>
      <c r="AK427" s="11" t="b">
        <f t="shared" si="175"/>
        <v>1</v>
      </c>
      <c r="AL427" s="11" t="s">
        <v>9142</v>
      </c>
      <c r="AM427" s="11" t="s">
        <v>63</v>
      </c>
      <c r="AN427" s="11" t="b">
        <f t="shared" si="176"/>
        <v>0</v>
      </c>
      <c r="AO427" s="16" t="s">
        <v>9143</v>
      </c>
      <c r="AP427" s="11" t="s">
        <v>9144</v>
      </c>
      <c r="AQ427" s="11" t="s">
        <v>63</v>
      </c>
      <c r="AR427" s="11" t="b">
        <f t="shared" si="177"/>
        <v>0</v>
      </c>
      <c r="AS427" s="11" t="s">
        <v>62</v>
      </c>
      <c r="AT427" s="11"/>
      <c r="AU427" s="11"/>
      <c r="AV427" s="11"/>
      <c r="AW427" s="16"/>
      <c r="AX427" s="12" t="s">
        <v>61</v>
      </c>
      <c r="AY427" s="16" t="s">
        <v>9162</v>
      </c>
      <c r="AZ427" s="12" t="s">
        <v>664</v>
      </c>
      <c r="BA427" s="12" t="b">
        <f t="shared" si="178"/>
        <v>0</v>
      </c>
      <c r="BB427" s="16" t="s">
        <v>3290</v>
      </c>
      <c r="BC427" s="16" t="s">
        <v>9163</v>
      </c>
      <c r="BD427" s="12" t="s">
        <v>628</v>
      </c>
      <c r="BE427" s="12" t="b">
        <f t="shared" si="179"/>
        <v>0</v>
      </c>
      <c r="BF427" s="20" t="s">
        <v>7402</v>
      </c>
      <c r="BG427" s="13" t="s">
        <v>63</v>
      </c>
      <c r="BH427" s="16" t="s">
        <v>203</v>
      </c>
      <c r="BI427" s="11" t="s">
        <v>203</v>
      </c>
      <c r="BJ427" s="11" t="b">
        <f t="shared" si="180"/>
        <v>1</v>
      </c>
      <c r="BK427" s="16" t="s">
        <v>11023</v>
      </c>
      <c r="BL427" s="11" t="s">
        <v>7403</v>
      </c>
      <c r="BM427" s="11" t="b">
        <f t="shared" si="181"/>
        <v>0</v>
      </c>
      <c r="BN427" s="16" t="s">
        <v>7404</v>
      </c>
      <c r="BO427" s="16" t="s">
        <v>7405</v>
      </c>
      <c r="BP427" s="11" t="s">
        <v>7405</v>
      </c>
      <c r="BQ427" s="11" t="b">
        <f t="shared" si="182"/>
        <v>1</v>
      </c>
      <c r="BR427" s="16" t="s">
        <v>203</v>
      </c>
      <c r="BS427" s="11" t="s">
        <v>203</v>
      </c>
      <c r="BT427" s="11" t="b">
        <f t="shared" si="183"/>
        <v>1</v>
      </c>
      <c r="BU427" s="16" t="s">
        <v>11024</v>
      </c>
      <c r="BV427" s="12" t="s">
        <v>7406</v>
      </c>
      <c r="BW427" s="12" t="b">
        <f t="shared" si="184"/>
        <v>0</v>
      </c>
      <c r="BX427" s="16" t="s">
        <v>7404</v>
      </c>
      <c r="BY427" s="16" t="s">
        <v>7407</v>
      </c>
      <c r="BZ427" s="12" t="s">
        <v>7407</v>
      </c>
      <c r="CA427" s="12" t="b">
        <f t="shared" si="185"/>
        <v>1</v>
      </c>
      <c r="CB427" s="16" t="s">
        <v>203</v>
      </c>
      <c r="CC427" s="11" t="s">
        <v>203</v>
      </c>
      <c r="CD427" s="11" t="b">
        <f t="shared" si="186"/>
        <v>1</v>
      </c>
      <c r="CE427" s="16" t="s">
        <v>11025</v>
      </c>
      <c r="CF427" s="12" t="s">
        <v>7408</v>
      </c>
      <c r="CG427" s="12" t="b">
        <f t="shared" si="187"/>
        <v>0</v>
      </c>
      <c r="CH427" s="16" t="s">
        <v>7404</v>
      </c>
      <c r="CI427" s="16" t="s">
        <v>7409</v>
      </c>
      <c r="CJ427" s="12" t="s">
        <v>7409</v>
      </c>
      <c r="CK427" s="12" t="b">
        <f t="shared" si="188"/>
        <v>1</v>
      </c>
      <c r="CL427" s="25"/>
      <c r="CM427" s="11" t="s">
        <v>135</v>
      </c>
      <c r="CN427" s="11" t="s">
        <v>8917</v>
      </c>
      <c r="CO427" s="11" t="b">
        <f t="shared" si="189"/>
        <v>0</v>
      </c>
      <c r="CP427" s="11" t="s">
        <v>554</v>
      </c>
      <c r="CQ427" s="12" t="s">
        <v>555</v>
      </c>
      <c r="CR427" s="12" t="b">
        <f t="shared" si="190"/>
        <v>0</v>
      </c>
      <c r="CS427" s="11" t="b">
        <v>0</v>
      </c>
      <c r="CT427" s="11" t="s">
        <v>114</v>
      </c>
      <c r="CU427" s="11" t="b">
        <f t="shared" si="191"/>
        <v>1</v>
      </c>
      <c r="CV427" s="12" t="s">
        <v>63</v>
      </c>
      <c r="CW427" s="12" t="s">
        <v>63</v>
      </c>
      <c r="CX427" s="12" t="b">
        <f t="shared" si="192"/>
        <v>1</v>
      </c>
      <c r="CY427" s="25"/>
      <c r="CZ427" s="11" t="s">
        <v>409</v>
      </c>
      <c r="DA427" s="11" t="s">
        <v>410</v>
      </c>
      <c r="DB427" s="11" t="b">
        <f t="shared" si="193"/>
        <v>0</v>
      </c>
      <c r="DC427" s="11" t="s">
        <v>212</v>
      </c>
      <c r="DD427" s="12" t="s">
        <v>213</v>
      </c>
      <c r="DE427" s="12" t="s">
        <v>213</v>
      </c>
      <c r="DF427" s="13" t="b">
        <f t="shared" si="194"/>
        <v>1</v>
      </c>
      <c r="DG427" s="12" t="s">
        <v>213</v>
      </c>
      <c r="DH427" s="12" t="s">
        <v>213</v>
      </c>
      <c r="DI427" s="12" t="b">
        <f t="shared" si="195"/>
        <v>1</v>
      </c>
      <c r="DJ427" s="12" t="s">
        <v>213</v>
      </c>
      <c r="DK427" s="12" t="s">
        <v>213</v>
      </c>
      <c r="DL427" s="12" t="s">
        <v>213</v>
      </c>
      <c r="DM427" s="12" t="s">
        <v>213</v>
      </c>
      <c r="DN427" s="12" t="s">
        <v>213</v>
      </c>
      <c r="DO427" s="12" t="s">
        <v>213</v>
      </c>
      <c r="DP427" s="12" t="s">
        <v>213</v>
      </c>
      <c r="DQ427" s="12" t="s">
        <v>73</v>
      </c>
      <c r="DR427" s="12" t="s">
        <v>213</v>
      </c>
      <c r="DS427" s="12" t="s">
        <v>213</v>
      </c>
      <c r="DT427" s="12" t="s">
        <v>213</v>
      </c>
      <c r="DU427" s="25"/>
      <c r="DV427" s="11" t="s">
        <v>7410</v>
      </c>
      <c r="DW427" s="11" t="s">
        <v>9147</v>
      </c>
      <c r="DX427" s="13" t="s">
        <v>11026</v>
      </c>
      <c r="DY427" s="12" t="s">
        <v>9037</v>
      </c>
      <c r="DZ427" s="12" t="s">
        <v>9038</v>
      </c>
      <c r="EA427" s="14" t="s">
        <v>63</v>
      </c>
      <c r="EB427" s="14">
        <v>45612</v>
      </c>
      <c r="EC427" s="14">
        <v>45346</v>
      </c>
      <c r="ED427" s="14">
        <v>45346</v>
      </c>
      <c r="EE427" s="136" t="b">
        <f>Table4[[#This Row],[Laatst gewijzigd op]]=Table4[[#This Row],[LastModifiedOn21]]</f>
        <v>1</v>
      </c>
      <c r="EF427" s="97"/>
    </row>
    <row r="428" spans="1:136" s="15" customFormat="1" ht="12.75" customHeight="1">
      <c r="A428" s="96">
        <v>426</v>
      </c>
      <c r="B428" s="44" t="s">
        <v>7412</v>
      </c>
      <c r="C428" s="44" t="s">
        <v>7412</v>
      </c>
      <c r="D428" s="44" t="b">
        <f t="shared" si="168"/>
        <v>1</v>
      </c>
      <c r="E428" s="44" t="s">
        <v>7413</v>
      </c>
      <c r="F428" s="44" t="s">
        <v>7414</v>
      </c>
      <c r="G428" s="44" t="s">
        <v>7414</v>
      </c>
      <c r="H428" s="44" t="b">
        <f t="shared" si="169"/>
        <v>1</v>
      </c>
      <c r="I428" s="11" t="s">
        <v>7415</v>
      </c>
      <c r="J428" s="12">
        <v>399</v>
      </c>
      <c r="K428" s="12">
        <v>3882</v>
      </c>
      <c r="L428" s="13" t="s">
        <v>7416</v>
      </c>
      <c r="M428" s="13" t="s">
        <v>8877</v>
      </c>
      <c r="N428" s="13" t="s">
        <v>8878</v>
      </c>
      <c r="O428" s="13" t="s">
        <v>10989</v>
      </c>
      <c r="P428" s="25"/>
      <c r="Q428" s="11" t="s">
        <v>7417</v>
      </c>
      <c r="R428" s="11" t="s">
        <v>7417</v>
      </c>
      <c r="S428" s="11" t="b">
        <f t="shared" si="170"/>
        <v>1</v>
      </c>
      <c r="T428" s="11" t="s">
        <v>7418</v>
      </c>
      <c r="U428" s="11" t="s">
        <v>7419</v>
      </c>
      <c r="V428" s="11" t="s">
        <v>7419</v>
      </c>
      <c r="W428" s="11" t="b">
        <f t="shared" si="171"/>
        <v>1</v>
      </c>
      <c r="X428" s="11" t="s">
        <v>7420</v>
      </c>
      <c r="Y428" s="11" t="s">
        <v>7420</v>
      </c>
      <c r="Z428" s="11" t="b">
        <f t="shared" si="172"/>
        <v>1</v>
      </c>
      <c r="AA428" s="11" t="s">
        <v>7421</v>
      </c>
      <c r="AB428" s="11" t="s">
        <v>7422</v>
      </c>
      <c r="AC428" s="11" t="s">
        <v>7422</v>
      </c>
      <c r="AD428" s="11" t="b">
        <f t="shared" si="173"/>
        <v>1</v>
      </c>
      <c r="AE428" s="11" t="s">
        <v>7423</v>
      </c>
      <c r="AF428" s="11" t="s">
        <v>7423</v>
      </c>
      <c r="AG428" s="11" t="b">
        <f t="shared" si="174"/>
        <v>1</v>
      </c>
      <c r="AH428" s="11" t="s">
        <v>7424</v>
      </c>
      <c r="AI428" s="11" t="s">
        <v>7425</v>
      </c>
      <c r="AJ428" s="11" t="s">
        <v>7425</v>
      </c>
      <c r="AK428" s="11" t="b">
        <f t="shared" si="175"/>
        <v>1</v>
      </c>
      <c r="AL428" s="11" t="s">
        <v>11027</v>
      </c>
      <c r="AM428" s="11" t="s">
        <v>11028</v>
      </c>
      <c r="AN428" s="11" t="b">
        <f t="shared" si="176"/>
        <v>0</v>
      </c>
      <c r="AO428" s="16" t="s">
        <v>11029</v>
      </c>
      <c r="AP428" s="11" t="s">
        <v>11030</v>
      </c>
      <c r="AQ428" s="11" t="s">
        <v>11031</v>
      </c>
      <c r="AR428" s="11" t="b">
        <f t="shared" si="177"/>
        <v>0</v>
      </c>
      <c r="AS428" s="11" t="s">
        <v>62</v>
      </c>
      <c r="AT428" s="11"/>
      <c r="AU428" s="11"/>
      <c r="AV428" s="11"/>
      <c r="AW428" s="16"/>
      <c r="AX428" s="12" t="s">
        <v>62</v>
      </c>
      <c r="AY428" s="16" t="s">
        <v>9045</v>
      </c>
      <c r="AZ428" s="12" t="s">
        <v>111</v>
      </c>
      <c r="BA428" s="12" t="b">
        <f t="shared" si="178"/>
        <v>0</v>
      </c>
      <c r="BB428" s="19" t="s">
        <v>63</v>
      </c>
      <c r="BC428" s="16" t="s">
        <v>9117</v>
      </c>
      <c r="BD428" s="12" t="s">
        <v>112</v>
      </c>
      <c r="BE428" s="12" t="b">
        <f t="shared" si="179"/>
        <v>0</v>
      </c>
      <c r="BF428" s="20" t="s">
        <v>7427</v>
      </c>
      <c r="BG428" s="13" t="s">
        <v>63</v>
      </c>
      <c r="BH428" s="16" t="s">
        <v>203</v>
      </c>
      <c r="BI428" s="11" t="s">
        <v>203</v>
      </c>
      <c r="BJ428" s="11" t="b">
        <f t="shared" si="180"/>
        <v>1</v>
      </c>
      <c r="BK428" s="16" t="s">
        <v>7428</v>
      </c>
      <c r="BL428" s="11" t="s">
        <v>7428</v>
      </c>
      <c r="BM428" s="11" t="b">
        <f t="shared" si="181"/>
        <v>1</v>
      </c>
      <c r="BN428" s="16" t="s">
        <v>7429</v>
      </c>
      <c r="BO428" s="16" t="s">
        <v>7430</v>
      </c>
      <c r="BP428" s="11" t="s">
        <v>7430</v>
      </c>
      <c r="BQ428" s="11" t="b">
        <f t="shared" si="182"/>
        <v>1</v>
      </c>
      <c r="BR428" s="16" t="s">
        <v>254</v>
      </c>
      <c r="BS428" s="11" t="s">
        <v>254</v>
      </c>
      <c r="BT428" s="11" t="b">
        <f t="shared" si="183"/>
        <v>1</v>
      </c>
      <c r="BU428" s="19" t="s">
        <v>63</v>
      </c>
      <c r="BV428" s="12" t="s">
        <v>63</v>
      </c>
      <c r="BW428" s="12" t="b">
        <f t="shared" si="184"/>
        <v>1</v>
      </c>
      <c r="BX428" s="19" t="s">
        <v>63</v>
      </c>
      <c r="BY428" s="19" t="s">
        <v>63</v>
      </c>
      <c r="BZ428" s="12" t="s">
        <v>63</v>
      </c>
      <c r="CA428" s="12" t="b">
        <f t="shared" si="185"/>
        <v>1</v>
      </c>
      <c r="CB428" s="16" t="s">
        <v>254</v>
      </c>
      <c r="CC428" s="11" t="s">
        <v>254</v>
      </c>
      <c r="CD428" s="11" t="b">
        <f t="shared" si="186"/>
        <v>1</v>
      </c>
      <c r="CE428" s="19" t="s">
        <v>63</v>
      </c>
      <c r="CF428" s="12" t="s">
        <v>63</v>
      </c>
      <c r="CG428" s="12" t="b">
        <f t="shared" si="187"/>
        <v>1</v>
      </c>
      <c r="CH428" s="19" t="s">
        <v>63</v>
      </c>
      <c r="CI428" s="19" t="s">
        <v>63</v>
      </c>
      <c r="CJ428" s="12" t="s">
        <v>63</v>
      </c>
      <c r="CK428" s="12" t="b">
        <f t="shared" si="188"/>
        <v>1</v>
      </c>
      <c r="CL428" s="25"/>
      <c r="CM428" s="11" t="s">
        <v>67</v>
      </c>
      <c r="CN428" s="11" t="s">
        <v>618</v>
      </c>
      <c r="CO428" s="11" t="b">
        <f t="shared" si="189"/>
        <v>0</v>
      </c>
      <c r="CP428" s="12" t="s">
        <v>63</v>
      </c>
      <c r="CQ428" s="12" t="s">
        <v>63</v>
      </c>
      <c r="CR428" s="12" t="b">
        <f t="shared" si="190"/>
        <v>1</v>
      </c>
      <c r="CS428" s="11" t="b">
        <v>0</v>
      </c>
      <c r="CT428" s="11" t="s">
        <v>280</v>
      </c>
      <c r="CU428" s="11" t="b">
        <f t="shared" si="191"/>
        <v>0</v>
      </c>
      <c r="CV428" s="12">
        <v>500</v>
      </c>
      <c r="CW428" s="12" t="s">
        <v>63</v>
      </c>
      <c r="CX428" s="12" t="b">
        <f t="shared" si="192"/>
        <v>0</v>
      </c>
      <c r="CY428" s="25"/>
      <c r="CZ428" s="11" t="s">
        <v>409</v>
      </c>
      <c r="DA428" s="11" t="s">
        <v>410</v>
      </c>
      <c r="DB428" s="11" t="b">
        <f t="shared" si="193"/>
        <v>0</v>
      </c>
      <c r="DC428" s="11" t="s">
        <v>212</v>
      </c>
      <c r="DD428" s="12" t="s">
        <v>213</v>
      </c>
      <c r="DE428" s="12" t="s">
        <v>213</v>
      </c>
      <c r="DF428" s="13" t="b">
        <f t="shared" si="194"/>
        <v>1</v>
      </c>
      <c r="DG428" s="12" t="s">
        <v>213</v>
      </c>
      <c r="DH428" s="12" t="s">
        <v>213</v>
      </c>
      <c r="DI428" s="12" t="b">
        <f t="shared" si="195"/>
        <v>1</v>
      </c>
      <c r="DJ428" s="12" t="s">
        <v>213</v>
      </c>
      <c r="DK428" s="12" t="s">
        <v>213</v>
      </c>
      <c r="DL428" s="12" t="s">
        <v>213</v>
      </c>
      <c r="DM428" s="12" t="s">
        <v>213</v>
      </c>
      <c r="DN428" s="12" t="s">
        <v>213</v>
      </c>
      <c r="DO428" s="12" t="s">
        <v>213</v>
      </c>
      <c r="DP428" s="12" t="s">
        <v>213</v>
      </c>
      <c r="DQ428" s="12" t="s">
        <v>73</v>
      </c>
      <c r="DR428" s="12" t="s">
        <v>213</v>
      </c>
      <c r="DS428" s="12" t="s">
        <v>213</v>
      </c>
      <c r="DT428" s="12" t="s">
        <v>213</v>
      </c>
      <c r="DU428" s="25"/>
      <c r="DV428" s="11" t="s">
        <v>7431</v>
      </c>
      <c r="DW428" s="11" t="s">
        <v>9076</v>
      </c>
      <c r="DX428" s="13" t="s">
        <v>11032</v>
      </c>
      <c r="DY428" s="12" t="s">
        <v>9037</v>
      </c>
      <c r="DZ428" s="12" t="s">
        <v>9038</v>
      </c>
      <c r="EA428" s="14" t="s">
        <v>63</v>
      </c>
      <c r="EB428" s="14">
        <v>45612</v>
      </c>
      <c r="EC428" s="14">
        <v>45346</v>
      </c>
      <c r="ED428" s="14">
        <v>45346</v>
      </c>
      <c r="EE428" s="136" t="b">
        <f>Table4[[#This Row],[Laatst gewijzigd op]]=Table4[[#This Row],[LastModifiedOn21]]</f>
        <v>1</v>
      </c>
      <c r="EF428" s="97"/>
    </row>
    <row r="429" spans="1:136" s="15" customFormat="1" ht="12.75" customHeight="1">
      <c r="A429" s="96">
        <v>427</v>
      </c>
      <c r="B429" s="44" t="s">
        <v>7433</v>
      </c>
      <c r="C429" s="44" t="s">
        <v>7433</v>
      </c>
      <c r="D429" s="44" t="b">
        <f t="shared" si="168"/>
        <v>1</v>
      </c>
      <c r="E429" s="44" t="s">
        <v>7434</v>
      </c>
      <c r="F429" s="44" t="s">
        <v>7435</v>
      </c>
      <c r="G429" s="44" t="s">
        <v>7435</v>
      </c>
      <c r="H429" s="44" t="b">
        <f t="shared" si="169"/>
        <v>1</v>
      </c>
      <c r="I429" s="11" t="s">
        <v>7436</v>
      </c>
      <c r="J429" s="12">
        <v>400</v>
      </c>
      <c r="K429" s="12">
        <v>3882</v>
      </c>
      <c r="L429" s="13" t="s">
        <v>7437</v>
      </c>
      <c r="M429" s="13" t="s">
        <v>8877</v>
      </c>
      <c r="N429" s="13" t="s">
        <v>8878</v>
      </c>
      <c r="O429" s="13" t="s">
        <v>10989</v>
      </c>
      <c r="P429" s="25"/>
      <c r="Q429" s="11" t="s">
        <v>545</v>
      </c>
      <c r="R429" s="11" t="s">
        <v>545</v>
      </c>
      <c r="S429" s="11" t="b">
        <f t="shared" si="170"/>
        <v>1</v>
      </c>
      <c r="T429" s="11" t="s">
        <v>769</v>
      </c>
      <c r="U429" s="11" t="s">
        <v>547</v>
      </c>
      <c r="V429" s="11" t="s">
        <v>547</v>
      </c>
      <c r="W429" s="11" t="b">
        <f t="shared" si="171"/>
        <v>1</v>
      </c>
      <c r="X429" s="11" t="s">
        <v>9139</v>
      </c>
      <c r="Y429" s="11" t="s">
        <v>548</v>
      </c>
      <c r="Z429" s="11" t="b">
        <f t="shared" si="172"/>
        <v>0</v>
      </c>
      <c r="AA429" s="11" t="s">
        <v>549</v>
      </c>
      <c r="AB429" s="11" t="s">
        <v>5696</v>
      </c>
      <c r="AC429" s="11" t="s">
        <v>548</v>
      </c>
      <c r="AD429" s="11" t="b">
        <f t="shared" si="173"/>
        <v>0</v>
      </c>
      <c r="AE429" s="11" t="s">
        <v>2411</v>
      </c>
      <c r="AF429" s="11" t="s">
        <v>2411</v>
      </c>
      <c r="AG429" s="11" t="b">
        <f t="shared" si="174"/>
        <v>1</v>
      </c>
      <c r="AH429" s="11"/>
      <c r="AI429" s="11" t="s">
        <v>9141</v>
      </c>
      <c r="AJ429" s="11" t="s">
        <v>9141</v>
      </c>
      <c r="AK429" s="11" t="b">
        <f t="shared" si="175"/>
        <v>1</v>
      </c>
      <c r="AL429" s="12" t="s">
        <v>63</v>
      </c>
      <c r="AM429" s="11" t="s">
        <v>63</v>
      </c>
      <c r="AN429" s="11" t="b">
        <f t="shared" si="176"/>
        <v>1</v>
      </c>
      <c r="AO429" s="19" t="s">
        <v>63</v>
      </c>
      <c r="AP429" s="12" t="s">
        <v>63</v>
      </c>
      <c r="AQ429" s="11" t="s">
        <v>63</v>
      </c>
      <c r="AR429" s="11" t="b">
        <f t="shared" si="177"/>
        <v>1</v>
      </c>
      <c r="AS429" s="11" t="s">
        <v>62</v>
      </c>
      <c r="AT429" s="11"/>
      <c r="AU429" s="11"/>
      <c r="AV429" s="11"/>
      <c r="AW429" s="16"/>
      <c r="AX429" s="12" t="s">
        <v>61</v>
      </c>
      <c r="AY429" s="16" t="s">
        <v>9162</v>
      </c>
      <c r="AZ429" s="12" t="s">
        <v>664</v>
      </c>
      <c r="BA429" s="12" t="b">
        <f t="shared" si="178"/>
        <v>0</v>
      </c>
      <c r="BB429" s="16" t="s">
        <v>3290</v>
      </c>
      <c r="BC429" s="16" t="s">
        <v>11033</v>
      </c>
      <c r="BD429" s="12" t="s">
        <v>63</v>
      </c>
      <c r="BE429" s="12" t="b">
        <f t="shared" si="179"/>
        <v>0</v>
      </c>
      <c r="BF429" s="20" t="s">
        <v>7438</v>
      </c>
      <c r="BG429" s="13" t="s">
        <v>63</v>
      </c>
      <c r="BH429" s="16" t="s">
        <v>203</v>
      </c>
      <c r="BI429" s="11" t="s">
        <v>203</v>
      </c>
      <c r="BJ429" s="11" t="b">
        <f t="shared" si="180"/>
        <v>1</v>
      </c>
      <c r="BK429" s="16" t="s">
        <v>11034</v>
      </c>
      <c r="BL429" s="11" t="s">
        <v>7439</v>
      </c>
      <c r="BM429" s="11" t="b">
        <f t="shared" si="181"/>
        <v>0</v>
      </c>
      <c r="BN429" s="16" t="s">
        <v>7440</v>
      </c>
      <c r="BO429" s="16" t="s">
        <v>7441</v>
      </c>
      <c r="BP429" s="11" t="s">
        <v>7442</v>
      </c>
      <c r="BQ429" s="11" t="b">
        <f t="shared" si="182"/>
        <v>0</v>
      </c>
      <c r="BR429" s="16" t="s">
        <v>203</v>
      </c>
      <c r="BS429" s="11" t="s">
        <v>203</v>
      </c>
      <c r="BT429" s="11" t="b">
        <f t="shared" si="183"/>
        <v>1</v>
      </c>
      <c r="BU429" s="16" t="s">
        <v>11035</v>
      </c>
      <c r="BV429" s="12" t="s">
        <v>7443</v>
      </c>
      <c r="BW429" s="12" t="b">
        <f t="shared" si="184"/>
        <v>0</v>
      </c>
      <c r="BX429" s="16" t="s">
        <v>7440</v>
      </c>
      <c r="BY429" s="16" t="s">
        <v>7444</v>
      </c>
      <c r="BZ429" s="12" t="s">
        <v>7445</v>
      </c>
      <c r="CA429" s="12" t="b">
        <f t="shared" si="185"/>
        <v>0</v>
      </c>
      <c r="CB429" s="16" t="s">
        <v>203</v>
      </c>
      <c r="CC429" s="11" t="s">
        <v>203</v>
      </c>
      <c r="CD429" s="11" t="b">
        <f t="shared" si="186"/>
        <v>1</v>
      </c>
      <c r="CE429" s="16" t="s">
        <v>11036</v>
      </c>
      <c r="CF429" s="12" t="s">
        <v>7446</v>
      </c>
      <c r="CG429" s="12" t="b">
        <f t="shared" si="187"/>
        <v>0</v>
      </c>
      <c r="CH429" s="16" t="s">
        <v>7440</v>
      </c>
      <c r="CI429" s="16" t="s">
        <v>7447</v>
      </c>
      <c r="CJ429" s="12" t="s">
        <v>7448</v>
      </c>
      <c r="CK429" s="12" t="b">
        <f t="shared" si="188"/>
        <v>0</v>
      </c>
      <c r="CL429" s="25"/>
      <c r="CM429" s="11" t="s">
        <v>135</v>
      </c>
      <c r="CN429" s="11" t="s">
        <v>8917</v>
      </c>
      <c r="CO429" s="11" t="b">
        <f t="shared" si="189"/>
        <v>0</v>
      </c>
      <c r="CP429" s="11" t="s">
        <v>554</v>
      </c>
      <c r="CQ429" s="12" t="s">
        <v>555</v>
      </c>
      <c r="CR429" s="12" t="b">
        <f t="shared" si="190"/>
        <v>0</v>
      </c>
      <c r="CS429" s="11" t="b">
        <v>0</v>
      </c>
      <c r="CT429" s="11" t="s">
        <v>114</v>
      </c>
      <c r="CU429" s="11" t="b">
        <f t="shared" si="191"/>
        <v>1</v>
      </c>
      <c r="CV429" s="12" t="s">
        <v>63</v>
      </c>
      <c r="CW429" s="12" t="s">
        <v>63</v>
      </c>
      <c r="CX429" s="12" t="b">
        <f t="shared" si="192"/>
        <v>1</v>
      </c>
      <c r="CY429" s="25"/>
      <c r="CZ429" s="11" t="s">
        <v>409</v>
      </c>
      <c r="DA429" s="11" t="s">
        <v>410</v>
      </c>
      <c r="DB429" s="11" t="b">
        <f t="shared" si="193"/>
        <v>0</v>
      </c>
      <c r="DC429" s="11" t="s">
        <v>212</v>
      </c>
      <c r="DD429" s="12" t="s">
        <v>213</v>
      </c>
      <c r="DE429" s="12" t="s">
        <v>213</v>
      </c>
      <c r="DF429" s="13" t="b">
        <f t="shared" si="194"/>
        <v>1</v>
      </c>
      <c r="DG429" s="12" t="s">
        <v>213</v>
      </c>
      <c r="DH429" s="12" t="s">
        <v>213</v>
      </c>
      <c r="DI429" s="12" t="b">
        <f t="shared" si="195"/>
        <v>1</v>
      </c>
      <c r="DJ429" s="12" t="s">
        <v>213</v>
      </c>
      <c r="DK429" s="12" t="s">
        <v>213</v>
      </c>
      <c r="DL429" s="12" t="s">
        <v>213</v>
      </c>
      <c r="DM429" s="12" t="s">
        <v>213</v>
      </c>
      <c r="DN429" s="12" t="s">
        <v>213</v>
      </c>
      <c r="DO429" s="12" t="s">
        <v>213</v>
      </c>
      <c r="DP429" s="12" t="s">
        <v>213</v>
      </c>
      <c r="DQ429" s="12" t="s">
        <v>73</v>
      </c>
      <c r="DR429" s="12" t="s">
        <v>213</v>
      </c>
      <c r="DS429" s="12" t="s">
        <v>213</v>
      </c>
      <c r="DT429" s="12" t="s">
        <v>213</v>
      </c>
      <c r="DU429" s="25"/>
      <c r="DV429" s="11" t="s">
        <v>7449</v>
      </c>
      <c r="DW429" s="11" t="s">
        <v>9147</v>
      </c>
      <c r="DX429" s="13" t="s">
        <v>11037</v>
      </c>
      <c r="DY429" s="12" t="s">
        <v>9037</v>
      </c>
      <c r="DZ429" s="12" t="s">
        <v>9038</v>
      </c>
      <c r="EA429" s="14" t="s">
        <v>63</v>
      </c>
      <c r="EB429" s="14">
        <v>45612</v>
      </c>
      <c r="EC429" s="14">
        <v>45346</v>
      </c>
      <c r="ED429" s="14">
        <v>45346</v>
      </c>
      <c r="EE429" s="136" t="b">
        <f>Table4[[#This Row],[Laatst gewijzigd op]]=Table4[[#This Row],[LastModifiedOn21]]</f>
        <v>1</v>
      </c>
      <c r="EF429" s="97"/>
    </row>
    <row r="430" spans="1:136" s="15" customFormat="1" ht="12.75" customHeight="1">
      <c r="A430" s="96">
        <v>428</v>
      </c>
      <c r="B430" s="44" t="s">
        <v>7451</v>
      </c>
      <c r="C430" s="44" t="s">
        <v>7451</v>
      </c>
      <c r="D430" s="44" t="b">
        <f t="shared" si="168"/>
        <v>1</v>
      </c>
      <c r="E430" s="44" t="s">
        <v>7452</v>
      </c>
      <c r="F430" s="44" t="s">
        <v>7453</v>
      </c>
      <c r="G430" s="44" t="s">
        <v>7453</v>
      </c>
      <c r="H430" s="44" t="b">
        <f t="shared" si="169"/>
        <v>1</v>
      </c>
      <c r="I430" s="11" t="s">
        <v>7454</v>
      </c>
      <c r="J430" s="12">
        <v>403</v>
      </c>
      <c r="K430" s="12">
        <v>3884</v>
      </c>
      <c r="L430" s="13" t="s">
        <v>7455</v>
      </c>
      <c r="M430" s="13" t="s">
        <v>8877</v>
      </c>
      <c r="N430" s="13" t="s">
        <v>8878</v>
      </c>
      <c r="O430" s="13" t="s">
        <v>10989</v>
      </c>
      <c r="P430" s="25"/>
      <c r="Q430" s="11" t="s">
        <v>7456</v>
      </c>
      <c r="R430" s="11" t="s">
        <v>7456</v>
      </c>
      <c r="S430" s="11" t="b">
        <f t="shared" si="170"/>
        <v>1</v>
      </c>
      <c r="T430" s="11" t="s">
        <v>7457</v>
      </c>
      <c r="U430" s="11" t="s">
        <v>7458</v>
      </c>
      <c r="V430" s="11" t="s">
        <v>7458</v>
      </c>
      <c r="W430" s="11" t="b">
        <f t="shared" si="171"/>
        <v>1</v>
      </c>
      <c r="X430" s="11" t="s">
        <v>7459</v>
      </c>
      <c r="Y430" s="11" t="s">
        <v>7459</v>
      </c>
      <c r="Z430" s="11" t="b">
        <f t="shared" si="172"/>
        <v>1</v>
      </c>
      <c r="AA430" s="11" t="s">
        <v>7459</v>
      </c>
      <c r="AB430" s="11" t="s">
        <v>7459</v>
      </c>
      <c r="AC430" s="11" t="s">
        <v>7459</v>
      </c>
      <c r="AD430" s="11" t="b">
        <f t="shared" si="173"/>
        <v>1</v>
      </c>
      <c r="AE430" s="11" t="s">
        <v>7460</v>
      </c>
      <c r="AF430" s="11" t="s">
        <v>7460</v>
      </c>
      <c r="AG430" s="11" t="b">
        <f t="shared" si="174"/>
        <v>1</v>
      </c>
      <c r="AH430" s="11"/>
      <c r="AI430" s="11" t="s">
        <v>7461</v>
      </c>
      <c r="AJ430" s="11" t="s">
        <v>7461</v>
      </c>
      <c r="AK430" s="11" t="b">
        <f t="shared" si="175"/>
        <v>1</v>
      </c>
      <c r="AL430" s="11" t="s">
        <v>11038</v>
      </c>
      <c r="AM430" s="11" t="s">
        <v>11039</v>
      </c>
      <c r="AN430" s="11" t="b">
        <f t="shared" si="176"/>
        <v>0</v>
      </c>
      <c r="AO430" s="16" t="s">
        <v>11040</v>
      </c>
      <c r="AP430" s="11" t="s">
        <v>11041</v>
      </c>
      <c r="AQ430" s="11" t="s">
        <v>11042</v>
      </c>
      <c r="AR430" s="11" t="b">
        <f t="shared" si="177"/>
        <v>0</v>
      </c>
      <c r="AS430" s="11" t="s">
        <v>62</v>
      </c>
      <c r="AT430" s="11"/>
      <c r="AU430" s="11"/>
      <c r="AV430" s="11"/>
      <c r="AW430" s="16"/>
      <c r="AX430" s="12" t="s">
        <v>62</v>
      </c>
      <c r="AY430" s="16" t="s">
        <v>9045</v>
      </c>
      <c r="AZ430" s="12" t="s">
        <v>111</v>
      </c>
      <c r="BA430" s="12" t="b">
        <f t="shared" si="178"/>
        <v>0</v>
      </c>
      <c r="BB430" s="19" t="s">
        <v>63</v>
      </c>
      <c r="BC430" s="16" t="s">
        <v>9117</v>
      </c>
      <c r="BD430" s="12" t="s">
        <v>628</v>
      </c>
      <c r="BE430" s="12" t="b">
        <f t="shared" si="179"/>
        <v>0</v>
      </c>
      <c r="BF430" s="20" t="s">
        <v>7463</v>
      </c>
      <c r="BG430" s="13" t="s">
        <v>63</v>
      </c>
      <c r="BH430" s="16" t="s">
        <v>203</v>
      </c>
      <c r="BI430" s="11" t="s">
        <v>203</v>
      </c>
      <c r="BJ430" s="11" t="b">
        <f t="shared" si="180"/>
        <v>1</v>
      </c>
      <c r="BK430" s="16" t="s">
        <v>7464</v>
      </c>
      <c r="BL430" s="11" t="s">
        <v>7464</v>
      </c>
      <c r="BM430" s="11" t="b">
        <f t="shared" si="181"/>
        <v>1</v>
      </c>
      <c r="BN430" s="16" t="s">
        <v>7465</v>
      </c>
      <c r="BO430" s="16" t="s">
        <v>7466</v>
      </c>
      <c r="BP430" s="11" t="s">
        <v>7466</v>
      </c>
      <c r="BQ430" s="11" t="b">
        <f t="shared" si="182"/>
        <v>1</v>
      </c>
      <c r="BR430" s="16" t="s">
        <v>254</v>
      </c>
      <c r="BS430" s="11" t="s">
        <v>254</v>
      </c>
      <c r="BT430" s="11" t="b">
        <f t="shared" si="183"/>
        <v>1</v>
      </c>
      <c r="BU430" s="19" t="s">
        <v>63</v>
      </c>
      <c r="BV430" s="12" t="s">
        <v>63</v>
      </c>
      <c r="BW430" s="12" t="b">
        <f t="shared" si="184"/>
        <v>1</v>
      </c>
      <c r="BX430" s="19" t="s">
        <v>63</v>
      </c>
      <c r="BY430" s="19" t="s">
        <v>63</v>
      </c>
      <c r="BZ430" s="12" t="s">
        <v>63</v>
      </c>
      <c r="CA430" s="12" t="b">
        <f t="shared" si="185"/>
        <v>1</v>
      </c>
      <c r="CB430" s="16" t="s">
        <v>254</v>
      </c>
      <c r="CC430" s="11" t="s">
        <v>254</v>
      </c>
      <c r="CD430" s="11" t="b">
        <f t="shared" si="186"/>
        <v>1</v>
      </c>
      <c r="CE430" s="19" t="s">
        <v>63</v>
      </c>
      <c r="CF430" s="12" t="s">
        <v>63</v>
      </c>
      <c r="CG430" s="12" t="b">
        <f t="shared" si="187"/>
        <v>1</v>
      </c>
      <c r="CH430" s="19" t="s">
        <v>63</v>
      </c>
      <c r="CI430" s="19" t="s">
        <v>63</v>
      </c>
      <c r="CJ430" s="12" t="s">
        <v>63</v>
      </c>
      <c r="CK430" s="12" t="b">
        <f t="shared" si="188"/>
        <v>1</v>
      </c>
      <c r="CL430" s="25"/>
      <c r="CM430" s="11" t="s">
        <v>1128</v>
      </c>
      <c r="CN430" s="11" t="s">
        <v>1309</v>
      </c>
      <c r="CO430" s="11" t="b">
        <f t="shared" si="189"/>
        <v>0</v>
      </c>
      <c r="CP430" s="12" t="s">
        <v>63</v>
      </c>
      <c r="CQ430" s="12" t="s">
        <v>63</v>
      </c>
      <c r="CR430" s="12" t="b">
        <f t="shared" si="190"/>
        <v>1</v>
      </c>
      <c r="CS430" s="11" t="b">
        <v>0</v>
      </c>
      <c r="CT430" s="11" t="s">
        <v>280</v>
      </c>
      <c r="CU430" s="11" t="b">
        <f t="shared" si="191"/>
        <v>0</v>
      </c>
      <c r="CV430" s="12" t="s">
        <v>1130</v>
      </c>
      <c r="CW430" s="12" t="s">
        <v>63</v>
      </c>
      <c r="CX430" s="12" t="b">
        <f t="shared" si="192"/>
        <v>0</v>
      </c>
      <c r="CY430" s="25"/>
      <c r="CZ430" s="11" t="s">
        <v>409</v>
      </c>
      <c r="DA430" s="11" t="s">
        <v>410</v>
      </c>
      <c r="DB430" s="11" t="b">
        <f t="shared" si="193"/>
        <v>0</v>
      </c>
      <c r="DC430" s="11" t="s">
        <v>212</v>
      </c>
      <c r="DD430" s="12" t="s">
        <v>213</v>
      </c>
      <c r="DE430" s="12" t="s">
        <v>213</v>
      </c>
      <c r="DF430" s="13" t="b">
        <f t="shared" si="194"/>
        <v>1</v>
      </c>
      <c r="DG430" s="12" t="s">
        <v>213</v>
      </c>
      <c r="DH430" s="12" t="s">
        <v>213</v>
      </c>
      <c r="DI430" s="12" t="b">
        <f t="shared" si="195"/>
        <v>1</v>
      </c>
      <c r="DJ430" s="12" t="s">
        <v>213</v>
      </c>
      <c r="DK430" s="12" t="s">
        <v>213</v>
      </c>
      <c r="DL430" s="12" t="s">
        <v>213</v>
      </c>
      <c r="DM430" s="12" t="s">
        <v>213</v>
      </c>
      <c r="DN430" s="12" t="s">
        <v>213</v>
      </c>
      <c r="DO430" s="12" t="s">
        <v>213</v>
      </c>
      <c r="DP430" s="12" t="s">
        <v>213</v>
      </c>
      <c r="DQ430" s="12" t="s">
        <v>73</v>
      </c>
      <c r="DR430" s="12" t="s">
        <v>213</v>
      </c>
      <c r="DS430" s="12" t="s">
        <v>213</v>
      </c>
      <c r="DT430" s="12" t="s">
        <v>213</v>
      </c>
      <c r="DU430" s="25"/>
      <c r="DV430" s="11" t="s">
        <v>7467</v>
      </c>
      <c r="DW430" s="11" t="s">
        <v>9216</v>
      </c>
      <c r="DX430" s="13" t="s">
        <v>11043</v>
      </c>
      <c r="DY430" s="12" t="s">
        <v>9037</v>
      </c>
      <c r="DZ430" s="12" t="s">
        <v>9038</v>
      </c>
      <c r="EA430" s="14" t="s">
        <v>63</v>
      </c>
      <c r="EB430" s="14">
        <v>45612</v>
      </c>
      <c r="EC430" s="14">
        <v>45346</v>
      </c>
      <c r="ED430" s="14">
        <v>45346</v>
      </c>
      <c r="EE430" s="136" t="b">
        <f>Table4[[#This Row],[Laatst gewijzigd op]]=Table4[[#This Row],[LastModifiedOn21]]</f>
        <v>1</v>
      </c>
      <c r="EF430" s="97"/>
    </row>
    <row r="431" spans="1:136" s="10" customFormat="1" ht="12.75" customHeight="1">
      <c r="A431" s="96">
        <v>429</v>
      </c>
      <c r="B431" s="44" t="s">
        <v>7469</v>
      </c>
      <c r="C431" s="44" t="s">
        <v>7470</v>
      </c>
      <c r="D431" s="44" t="b">
        <f t="shared" si="168"/>
        <v>0</v>
      </c>
      <c r="E431" s="44" t="s">
        <v>7471</v>
      </c>
      <c r="F431" s="44" t="s">
        <v>7472</v>
      </c>
      <c r="G431" s="44" t="s">
        <v>7472</v>
      </c>
      <c r="H431" s="44" t="b">
        <f t="shared" si="169"/>
        <v>1</v>
      </c>
      <c r="I431" s="11" t="s">
        <v>7473</v>
      </c>
      <c r="J431" s="12">
        <v>404</v>
      </c>
      <c r="K431" s="12">
        <v>3884</v>
      </c>
      <c r="L431" s="13" t="s">
        <v>7474</v>
      </c>
      <c r="M431" s="13" t="s">
        <v>8877</v>
      </c>
      <c r="N431" s="13" t="s">
        <v>8878</v>
      </c>
      <c r="O431" s="13" t="s">
        <v>10989</v>
      </c>
      <c r="P431" s="25"/>
      <c r="Q431" s="11" t="s">
        <v>1317</v>
      </c>
      <c r="R431" s="11" t="s">
        <v>1317</v>
      </c>
      <c r="S431" s="11" t="b">
        <f t="shared" si="170"/>
        <v>1</v>
      </c>
      <c r="T431" s="11" t="s">
        <v>7475</v>
      </c>
      <c r="U431" s="11" t="s">
        <v>1319</v>
      </c>
      <c r="V431" s="11" t="s">
        <v>1319</v>
      </c>
      <c r="W431" s="11" t="b">
        <f t="shared" si="171"/>
        <v>1</v>
      </c>
      <c r="X431" s="11" t="s">
        <v>2815</v>
      </c>
      <c r="Y431" s="11" t="s">
        <v>2815</v>
      </c>
      <c r="Z431" s="11" t="b">
        <f t="shared" si="172"/>
        <v>1</v>
      </c>
      <c r="AA431" s="11" t="s">
        <v>2815</v>
      </c>
      <c r="AB431" s="11" t="s">
        <v>2815</v>
      </c>
      <c r="AC431" s="11" t="s">
        <v>2815</v>
      </c>
      <c r="AD431" s="11" t="b">
        <f t="shared" si="173"/>
        <v>1</v>
      </c>
      <c r="AE431" s="11" t="s">
        <v>1321</v>
      </c>
      <c r="AF431" s="11" t="s">
        <v>1321</v>
      </c>
      <c r="AG431" s="11" t="b">
        <f t="shared" si="174"/>
        <v>1</v>
      </c>
      <c r="AH431" s="11" t="s">
        <v>7476</v>
      </c>
      <c r="AI431" s="11" t="s">
        <v>2752</v>
      </c>
      <c r="AJ431" s="11" t="s">
        <v>2752</v>
      </c>
      <c r="AK431" s="11" t="b">
        <f t="shared" si="175"/>
        <v>1</v>
      </c>
      <c r="AL431" s="11" t="s">
        <v>9142</v>
      </c>
      <c r="AM431" s="11" t="s">
        <v>63</v>
      </c>
      <c r="AN431" s="11" t="b">
        <f t="shared" si="176"/>
        <v>0</v>
      </c>
      <c r="AO431" s="16" t="s">
        <v>9143</v>
      </c>
      <c r="AP431" s="11" t="s">
        <v>9144</v>
      </c>
      <c r="AQ431" s="11" t="s">
        <v>63</v>
      </c>
      <c r="AR431" s="11" t="b">
        <f t="shared" si="177"/>
        <v>0</v>
      </c>
      <c r="AS431" s="11" t="s">
        <v>62</v>
      </c>
      <c r="AT431" s="11"/>
      <c r="AU431" s="11"/>
      <c r="AV431" s="11"/>
      <c r="AW431" s="16"/>
      <c r="AX431" s="12" t="s">
        <v>62</v>
      </c>
      <c r="AY431" s="16" t="s">
        <v>9045</v>
      </c>
      <c r="AZ431" s="12" t="s">
        <v>111</v>
      </c>
      <c r="BA431" s="12" t="b">
        <f t="shared" si="178"/>
        <v>0</v>
      </c>
      <c r="BB431" s="19" t="s">
        <v>63</v>
      </c>
      <c r="BC431" s="16" t="s">
        <v>9117</v>
      </c>
      <c r="BD431" s="12" t="s">
        <v>112</v>
      </c>
      <c r="BE431" s="12" t="b">
        <f t="shared" si="179"/>
        <v>0</v>
      </c>
      <c r="BF431" s="20" t="s">
        <v>7477</v>
      </c>
      <c r="BG431" s="13" t="s">
        <v>63</v>
      </c>
      <c r="BH431" s="16" t="s">
        <v>203</v>
      </c>
      <c r="BI431" s="11" t="s">
        <v>203</v>
      </c>
      <c r="BJ431" s="11" t="b">
        <f t="shared" si="180"/>
        <v>1</v>
      </c>
      <c r="BK431" s="16" t="s">
        <v>11044</v>
      </c>
      <c r="BL431" s="11" t="s">
        <v>7478</v>
      </c>
      <c r="BM431" s="11" t="b">
        <f t="shared" si="181"/>
        <v>0</v>
      </c>
      <c r="BN431" s="16" t="s">
        <v>7479</v>
      </c>
      <c r="BO431" s="16" t="s">
        <v>7480</v>
      </c>
      <c r="BP431" s="11" t="s">
        <v>7480</v>
      </c>
      <c r="BQ431" s="11" t="b">
        <f t="shared" si="182"/>
        <v>1</v>
      </c>
      <c r="BR431" s="16" t="s">
        <v>203</v>
      </c>
      <c r="BS431" s="11" t="s">
        <v>203</v>
      </c>
      <c r="BT431" s="11" t="b">
        <f t="shared" si="183"/>
        <v>1</v>
      </c>
      <c r="BU431" s="16" t="s">
        <v>11045</v>
      </c>
      <c r="BV431" s="12" t="s">
        <v>7481</v>
      </c>
      <c r="BW431" s="12" t="b">
        <f t="shared" si="184"/>
        <v>0</v>
      </c>
      <c r="BX431" s="16" t="s">
        <v>7479</v>
      </c>
      <c r="BY431" s="16" t="s">
        <v>7482</v>
      </c>
      <c r="BZ431" s="12" t="s">
        <v>7482</v>
      </c>
      <c r="CA431" s="12" t="b">
        <f t="shared" si="185"/>
        <v>1</v>
      </c>
      <c r="CB431" s="16" t="s">
        <v>203</v>
      </c>
      <c r="CC431" s="11" t="s">
        <v>203</v>
      </c>
      <c r="CD431" s="11" t="b">
        <f t="shared" si="186"/>
        <v>1</v>
      </c>
      <c r="CE431" s="16" t="s">
        <v>11046</v>
      </c>
      <c r="CF431" s="12" t="s">
        <v>7483</v>
      </c>
      <c r="CG431" s="12" t="b">
        <f t="shared" si="187"/>
        <v>0</v>
      </c>
      <c r="CH431" s="16" t="s">
        <v>7479</v>
      </c>
      <c r="CI431" s="16" t="s">
        <v>7484</v>
      </c>
      <c r="CJ431" s="12" t="s">
        <v>7484</v>
      </c>
      <c r="CK431" s="12" t="b">
        <f t="shared" si="188"/>
        <v>1</v>
      </c>
      <c r="CL431" s="25"/>
      <c r="CM431" s="11" t="s">
        <v>135</v>
      </c>
      <c r="CN431" s="11" t="s">
        <v>8917</v>
      </c>
      <c r="CO431" s="11" t="b">
        <f t="shared" si="189"/>
        <v>0</v>
      </c>
      <c r="CP431" s="11" t="s">
        <v>1396</v>
      </c>
      <c r="CQ431" s="12" t="s">
        <v>1327</v>
      </c>
      <c r="CR431" s="12" t="b">
        <f t="shared" si="190"/>
        <v>0</v>
      </c>
      <c r="CS431" s="11" t="b">
        <v>0</v>
      </c>
      <c r="CT431" s="11" t="s">
        <v>114</v>
      </c>
      <c r="CU431" s="11" t="b">
        <f t="shared" si="191"/>
        <v>1</v>
      </c>
      <c r="CV431" s="12" t="s">
        <v>63</v>
      </c>
      <c r="CW431" s="12" t="s">
        <v>63</v>
      </c>
      <c r="CX431" s="12" t="b">
        <f t="shared" si="192"/>
        <v>1</v>
      </c>
      <c r="CY431" s="25"/>
      <c r="CZ431" s="11" t="s">
        <v>409</v>
      </c>
      <c r="DA431" s="11" t="s">
        <v>410</v>
      </c>
      <c r="DB431" s="11" t="b">
        <f t="shared" si="193"/>
        <v>0</v>
      </c>
      <c r="DC431" s="11" t="s">
        <v>212</v>
      </c>
      <c r="DD431" s="12" t="s">
        <v>213</v>
      </c>
      <c r="DE431" s="12" t="s">
        <v>213</v>
      </c>
      <c r="DF431" s="13" t="b">
        <f t="shared" si="194"/>
        <v>1</v>
      </c>
      <c r="DG431" s="12" t="s">
        <v>213</v>
      </c>
      <c r="DH431" s="12" t="s">
        <v>213</v>
      </c>
      <c r="DI431" s="12" t="b">
        <f t="shared" si="195"/>
        <v>1</v>
      </c>
      <c r="DJ431" s="12" t="s">
        <v>213</v>
      </c>
      <c r="DK431" s="12" t="s">
        <v>213</v>
      </c>
      <c r="DL431" s="12" t="s">
        <v>213</v>
      </c>
      <c r="DM431" s="12" t="s">
        <v>213</v>
      </c>
      <c r="DN431" s="12" t="s">
        <v>213</v>
      </c>
      <c r="DO431" s="12" t="s">
        <v>213</v>
      </c>
      <c r="DP431" s="12" t="s">
        <v>213</v>
      </c>
      <c r="DQ431" s="12" t="s">
        <v>73</v>
      </c>
      <c r="DR431" s="12" t="s">
        <v>213</v>
      </c>
      <c r="DS431" s="12" t="s">
        <v>213</v>
      </c>
      <c r="DT431" s="12" t="s">
        <v>213</v>
      </c>
      <c r="DU431" s="25"/>
      <c r="DV431" s="11" t="s">
        <v>7485</v>
      </c>
      <c r="DW431" s="11" t="s">
        <v>9324</v>
      </c>
      <c r="DX431" s="13" t="s">
        <v>11047</v>
      </c>
      <c r="DY431" s="12" t="s">
        <v>9037</v>
      </c>
      <c r="DZ431" s="12" t="s">
        <v>9038</v>
      </c>
      <c r="EA431" s="14" t="s">
        <v>63</v>
      </c>
      <c r="EB431" s="14">
        <v>45612</v>
      </c>
      <c r="EC431" s="14">
        <v>45346</v>
      </c>
      <c r="ED431" s="14">
        <v>45346</v>
      </c>
      <c r="EE431" s="136" t="b">
        <f>Table4[[#This Row],[Laatst gewijzigd op]]=Table4[[#This Row],[LastModifiedOn21]]</f>
        <v>1</v>
      </c>
      <c r="EF431" s="97"/>
    </row>
    <row r="432" spans="1:136" s="15" customFormat="1" ht="12.75" customHeight="1">
      <c r="A432" s="96">
        <v>430</v>
      </c>
      <c r="B432" s="44" t="s">
        <v>7487</v>
      </c>
      <c r="C432" s="44" t="s">
        <v>7487</v>
      </c>
      <c r="D432" s="44" t="b">
        <f t="shared" si="168"/>
        <v>1</v>
      </c>
      <c r="E432" s="44" t="s">
        <v>7488</v>
      </c>
      <c r="F432" s="44" t="s">
        <v>7489</v>
      </c>
      <c r="G432" s="44" t="s">
        <v>7489</v>
      </c>
      <c r="H432" s="44" t="b">
        <f t="shared" si="169"/>
        <v>1</v>
      </c>
      <c r="I432" s="11" t="s">
        <v>7490</v>
      </c>
      <c r="J432" s="12">
        <v>401</v>
      </c>
      <c r="K432" s="12">
        <v>3883</v>
      </c>
      <c r="L432" s="13" t="s">
        <v>7491</v>
      </c>
      <c r="M432" s="13" t="s">
        <v>8877</v>
      </c>
      <c r="N432" s="13" t="s">
        <v>8878</v>
      </c>
      <c r="O432" s="13" t="s">
        <v>10989</v>
      </c>
      <c r="P432" s="25"/>
      <c r="Q432" s="11" t="s">
        <v>7492</v>
      </c>
      <c r="R432" s="11" t="s">
        <v>7492</v>
      </c>
      <c r="S432" s="11" t="b">
        <f t="shared" si="170"/>
        <v>1</v>
      </c>
      <c r="T432" s="11" t="s">
        <v>7493</v>
      </c>
      <c r="U432" s="11" t="s">
        <v>7494</v>
      </c>
      <c r="V432" s="11" t="s">
        <v>7494</v>
      </c>
      <c r="W432" s="11" t="b">
        <f t="shared" si="171"/>
        <v>1</v>
      </c>
      <c r="X432" s="11" t="s">
        <v>7495</v>
      </c>
      <c r="Y432" s="11" t="s">
        <v>7495</v>
      </c>
      <c r="Z432" s="11" t="b">
        <f t="shared" si="172"/>
        <v>1</v>
      </c>
      <c r="AA432" s="11" t="s">
        <v>7496</v>
      </c>
      <c r="AB432" s="11" t="s">
        <v>7497</v>
      </c>
      <c r="AC432" s="11" t="s">
        <v>7497</v>
      </c>
      <c r="AD432" s="11" t="b">
        <f t="shared" si="173"/>
        <v>1</v>
      </c>
      <c r="AE432" s="11" t="s">
        <v>7498</v>
      </c>
      <c r="AF432" s="11" t="s">
        <v>7498</v>
      </c>
      <c r="AG432" s="11" t="b">
        <f t="shared" si="174"/>
        <v>1</v>
      </c>
      <c r="AH432" s="11" t="s">
        <v>7499</v>
      </c>
      <c r="AI432" s="11" t="s">
        <v>7500</v>
      </c>
      <c r="AJ432" s="11" t="s">
        <v>7500</v>
      </c>
      <c r="AK432" s="11" t="b">
        <f t="shared" si="175"/>
        <v>1</v>
      </c>
      <c r="AL432" s="11" t="s">
        <v>11048</v>
      </c>
      <c r="AM432" s="11" t="s">
        <v>11049</v>
      </c>
      <c r="AN432" s="11" t="b">
        <f t="shared" si="176"/>
        <v>0</v>
      </c>
      <c r="AO432" s="16" t="s">
        <v>11050</v>
      </c>
      <c r="AP432" s="11" t="s">
        <v>11051</v>
      </c>
      <c r="AQ432" s="11" t="s">
        <v>11052</v>
      </c>
      <c r="AR432" s="11" t="b">
        <f t="shared" si="177"/>
        <v>0</v>
      </c>
      <c r="AS432" s="11" t="s">
        <v>62</v>
      </c>
      <c r="AT432" s="11"/>
      <c r="AU432" s="11"/>
      <c r="AV432" s="11"/>
      <c r="AW432" s="16"/>
      <c r="AX432" s="12" t="s">
        <v>62</v>
      </c>
      <c r="AY432" s="16" t="s">
        <v>9045</v>
      </c>
      <c r="AZ432" s="12" t="s">
        <v>111</v>
      </c>
      <c r="BA432" s="12" t="b">
        <f t="shared" si="178"/>
        <v>0</v>
      </c>
      <c r="BB432" s="19" t="s">
        <v>63</v>
      </c>
      <c r="BC432" s="16" t="s">
        <v>9117</v>
      </c>
      <c r="BD432" s="12" t="s">
        <v>112</v>
      </c>
      <c r="BE432" s="12" t="b">
        <f t="shared" si="179"/>
        <v>0</v>
      </c>
      <c r="BF432" s="20" t="s">
        <v>7502</v>
      </c>
      <c r="BG432" s="13" t="s">
        <v>63</v>
      </c>
      <c r="BH432" s="16" t="s">
        <v>203</v>
      </c>
      <c r="BI432" s="11" t="s">
        <v>203</v>
      </c>
      <c r="BJ432" s="11" t="b">
        <f t="shared" si="180"/>
        <v>1</v>
      </c>
      <c r="BK432" s="16" t="s">
        <v>7503</v>
      </c>
      <c r="BL432" s="11" t="s">
        <v>7503</v>
      </c>
      <c r="BM432" s="11" t="b">
        <f t="shared" si="181"/>
        <v>1</v>
      </c>
      <c r="BN432" s="16" t="s">
        <v>7504</v>
      </c>
      <c r="BO432" s="16" t="s">
        <v>7505</v>
      </c>
      <c r="BP432" s="11" t="s">
        <v>7505</v>
      </c>
      <c r="BQ432" s="11" t="b">
        <f t="shared" si="182"/>
        <v>1</v>
      </c>
      <c r="BR432" s="16" t="s">
        <v>254</v>
      </c>
      <c r="BS432" s="11" t="s">
        <v>254</v>
      </c>
      <c r="BT432" s="11" t="b">
        <f t="shared" si="183"/>
        <v>1</v>
      </c>
      <c r="BU432" s="19" t="s">
        <v>63</v>
      </c>
      <c r="BV432" s="12" t="s">
        <v>63</v>
      </c>
      <c r="BW432" s="12" t="b">
        <f t="shared" si="184"/>
        <v>1</v>
      </c>
      <c r="BX432" s="19" t="s">
        <v>63</v>
      </c>
      <c r="BY432" s="19" t="s">
        <v>63</v>
      </c>
      <c r="BZ432" s="12" t="s">
        <v>63</v>
      </c>
      <c r="CA432" s="12" t="b">
        <f t="shared" si="185"/>
        <v>1</v>
      </c>
      <c r="CB432" s="16" t="s">
        <v>254</v>
      </c>
      <c r="CC432" s="11" t="s">
        <v>254</v>
      </c>
      <c r="CD432" s="11" t="b">
        <f t="shared" si="186"/>
        <v>1</v>
      </c>
      <c r="CE432" s="19" t="s">
        <v>63</v>
      </c>
      <c r="CF432" s="12" t="s">
        <v>63</v>
      </c>
      <c r="CG432" s="12" t="b">
        <f t="shared" si="187"/>
        <v>1</v>
      </c>
      <c r="CH432" s="19" t="s">
        <v>63</v>
      </c>
      <c r="CI432" s="19" t="s">
        <v>63</v>
      </c>
      <c r="CJ432" s="12" t="s">
        <v>63</v>
      </c>
      <c r="CK432" s="12" t="b">
        <f t="shared" si="188"/>
        <v>1</v>
      </c>
      <c r="CL432" s="25"/>
      <c r="CM432" s="11" t="s">
        <v>1128</v>
      </c>
      <c r="CN432" s="11" t="s">
        <v>1309</v>
      </c>
      <c r="CO432" s="11" t="b">
        <f t="shared" si="189"/>
        <v>0</v>
      </c>
      <c r="CP432" s="12" t="s">
        <v>63</v>
      </c>
      <c r="CQ432" s="12" t="s">
        <v>63</v>
      </c>
      <c r="CR432" s="12" t="b">
        <f t="shared" si="190"/>
        <v>1</v>
      </c>
      <c r="CS432" s="11" t="b">
        <v>0</v>
      </c>
      <c r="CT432" s="11" t="s">
        <v>280</v>
      </c>
      <c r="CU432" s="11" t="b">
        <f t="shared" si="191"/>
        <v>0</v>
      </c>
      <c r="CV432" s="12" t="s">
        <v>1130</v>
      </c>
      <c r="CW432" s="12" t="s">
        <v>63</v>
      </c>
      <c r="CX432" s="12" t="b">
        <f t="shared" si="192"/>
        <v>0</v>
      </c>
      <c r="CY432" s="25"/>
      <c r="CZ432" s="11" t="s">
        <v>409</v>
      </c>
      <c r="DA432" s="11" t="s">
        <v>410</v>
      </c>
      <c r="DB432" s="11" t="b">
        <f t="shared" si="193"/>
        <v>0</v>
      </c>
      <c r="DC432" s="11" t="s">
        <v>212</v>
      </c>
      <c r="DD432" s="12" t="s">
        <v>213</v>
      </c>
      <c r="DE432" s="12" t="s">
        <v>213</v>
      </c>
      <c r="DF432" s="13" t="b">
        <f t="shared" si="194"/>
        <v>1</v>
      </c>
      <c r="DG432" s="12" t="s">
        <v>213</v>
      </c>
      <c r="DH432" s="12" t="s">
        <v>213</v>
      </c>
      <c r="DI432" s="12" t="b">
        <f t="shared" si="195"/>
        <v>1</v>
      </c>
      <c r="DJ432" s="12" t="s">
        <v>213</v>
      </c>
      <c r="DK432" s="12" t="s">
        <v>213</v>
      </c>
      <c r="DL432" s="12" t="s">
        <v>213</v>
      </c>
      <c r="DM432" s="12" t="s">
        <v>213</v>
      </c>
      <c r="DN432" s="12" t="s">
        <v>213</v>
      </c>
      <c r="DO432" s="12" t="s">
        <v>213</v>
      </c>
      <c r="DP432" s="12" t="s">
        <v>213</v>
      </c>
      <c r="DQ432" s="12" t="s">
        <v>73</v>
      </c>
      <c r="DR432" s="12" t="s">
        <v>213</v>
      </c>
      <c r="DS432" s="12" t="s">
        <v>213</v>
      </c>
      <c r="DT432" s="12" t="s">
        <v>213</v>
      </c>
      <c r="DU432" s="25"/>
      <c r="DV432" s="11" t="s">
        <v>7506</v>
      </c>
      <c r="DW432" s="11" t="s">
        <v>9216</v>
      </c>
      <c r="DX432" s="13" t="s">
        <v>11053</v>
      </c>
      <c r="DY432" s="12" t="s">
        <v>9037</v>
      </c>
      <c r="DZ432" s="12" t="s">
        <v>9038</v>
      </c>
      <c r="EA432" s="14" t="s">
        <v>63</v>
      </c>
      <c r="EB432" s="14">
        <v>45612</v>
      </c>
      <c r="EC432" s="14">
        <v>45346</v>
      </c>
      <c r="ED432" s="14">
        <v>45346</v>
      </c>
      <c r="EE432" s="136" t="b">
        <f>Table4[[#This Row],[Laatst gewijzigd op]]=Table4[[#This Row],[LastModifiedOn21]]</f>
        <v>1</v>
      </c>
      <c r="EF432" s="97"/>
    </row>
    <row r="433" spans="1:136" s="15" customFormat="1" ht="12.75" customHeight="1">
      <c r="A433" s="96">
        <v>431</v>
      </c>
      <c r="B433" s="44" t="s">
        <v>7508</v>
      </c>
      <c r="C433" s="44" t="s">
        <v>7509</v>
      </c>
      <c r="D433" s="44" t="b">
        <f t="shared" si="168"/>
        <v>0</v>
      </c>
      <c r="E433" s="44" t="s">
        <v>7510</v>
      </c>
      <c r="F433" s="44" t="s">
        <v>7511</v>
      </c>
      <c r="G433" s="44" t="s">
        <v>7511</v>
      </c>
      <c r="H433" s="44" t="b">
        <f t="shared" si="169"/>
        <v>1</v>
      </c>
      <c r="I433" s="11" t="s">
        <v>7512</v>
      </c>
      <c r="J433" s="12">
        <v>402</v>
      </c>
      <c r="K433" s="12">
        <v>3883</v>
      </c>
      <c r="L433" s="13" t="s">
        <v>7513</v>
      </c>
      <c r="M433" s="13" t="s">
        <v>8877</v>
      </c>
      <c r="N433" s="13" t="s">
        <v>8878</v>
      </c>
      <c r="O433" s="13" t="s">
        <v>10989</v>
      </c>
      <c r="P433" s="25"/>
      <c r="Q433" s="11" t="s">
        <v>1317</v>
      </c>
      <c r="R433" s="11" t="s">
        <v>1317</v>
      </c>
      <c r="S433" s="11" t="b">
        <f t="shared" si="170"/>
        <v>1</v>
      </c>
      <c r="T433" s="11" t="s">
        <v>7475</v>
      </c>
      <c r="U433" s="11" t="s">
        <v>1319</v>
      </c>
      <c r="V433" s="11" t="s">
        <v>1319</v>
      </c>
      <c r="W433" s="11" t="b">
        <f t="shared" si="171"/>
        <v>1</v>
      </c>
      <c r="X433" s="11" t="s">
        <v>2815</v>
      </c>
      <c r="Y433" s="11" t="s">
        <v>2815</v>
      </c>
      <c r="Z433" s="11" t="b">
        <f t="shared" si="172"/>
        <v>1</v>
      </c>
      <c r="AA433" s="11" t="s">
        <v>2815</v>
      </c>
      <c r="AB433" s="11" t="s">
        <v>2815</v>
      </c>
      <c r="AC433" s="11" t="s">
        <v>2815</v>
      </c>
      <c r="AD433" s="11" t="b">
        <f t="shared" si="173"/>
        <v>1</v>
      </c>
      <c r="AE433" s="11" t="s">
        <v>1321</v>
      </c>
      <c r="AF433" s="11" t="s">
        <v>1321</v>
      </c>
      <c r="AG433" s="11" t="b">
        <f t="shared" si="174"/>
        <v>1</v>
      </c>
      <c r="AH433" s="11" t="s">
        <v>7476</v>
      </c>
      <c r="AI433" s="11" t="s">
        <v>2752</v>
      </c>
      <c r="AJ433" s="11" t="s">
        <v>2752</v>
      </c>
      <c r="AK433" s="11" t="b">
        <f t="shared" si="175"/>
        <v>1</v>
      </c>
      <c r="AL433" s="11" t="s">
        <v>9142</v>
      </c>
      <c r="AM433" s="11" t="s">
        <v>63</v>
      </c>
      <c r="AN433" s="11" t="b">
        <f t="shared" si="176"/>
        <v>0</v>
      </c>
      <c r="AO433" s="16" t="s">
        <v>9143</v>
      </c>
      <c r="AP433" s="11" t="s">
        <v>9144</v>
      </c>
      <c r="AQ433" s="11" t="s">
        <v>63</v>
      </c>
      <c r="AR433" s="11" t="b">
        <f t="shared" si="177"/>
        <v>0</v>
      </c>
      <c r="AS433" s="11" t="s">
        <v>62</v>
      </c>
      <c r="AT433" s="11"/>
      <c r="AU433" s="11"/>
      <c r="AV433" s="11"/>
      <c r="AW433" s="16"/>
      <c r="AX433" s="12" t="s">
        <v>62</v>
      </c>
      <c r="AY433" s="16" t="s">
        <v>9045</v>
      </c>
      <c r="AZ433" s="12" t="s">
        <v>111</v>
      </c>
      <c r="BA433" s="12" t="b">
        <f t="shared" si="178"/>
        <v>0</v>
      </c>
      <c r="BB433" s="19" t="s">
        <v>63</v>
      </c>
      <c r="BC433" s="16" t="s">
        <v>9117</v>
      </c>
      <c r="BD433" s="12" t="s">
        <v>112</v>
      </c>
      <c r="BE433" s="12" t="b">
        <f t="shared" si="179"/>
        <v>0</v>
      </c>
      <c r="BF433" s="20" t="s">
        <v>7514</v>
      </c>
      <c r="BG433" s="13" t="s">
        <v>63</v>
      </c>
      <c r="BH433" s="16" t="s">
        <v>203</v>
      </c>
      <c r="BI433" s="11" t="s">
        <v>203</v>
      </c>
      <c r="BJ433" s="11" t="b">
        <f t="shared" si="180"/>
        <v>1</v>
      </c>
      <c r="BK433" s="16" t="s">
        <v>11054</v>
      </c>
      <c r="BL433" s="11" t="s">
        <v>7515</v>
      </c>
      <c r="BM433" s="11" t="b">
        <f t="shared" si="181"/>
        <v>0</v>
      </c>
      <c r="BN433" s="16" t="s">
        <v>7516</v>
      </c>
      <c r="BO433" s="16" t="s">
        <v>7517</v>
      </c>
      <c r="BP433" s="11" t="s">
        <v>7517</v>
      </c>
      <c r="BQ433" s="11" t="b">
        <f t="shared" si="182"/>
        <v>1</v>
      </c>
      <c r="BR433" s="16" t="s">
        <v>203</v>
      </c>
      <c r="BS433" s="11" t="s">
        <v>203</v>
      </c>
      <c r="BT433" s="11" t="b">
        <f t="shared" si="183"/>
        <v>1</v>
      </c>
      <c r="BU433" s="16" t="s">
        <v>11055</v>
      </c>
      <c r="BV433" s="12" t="s">
        <v>7518</v>
      </c>
      <c r="BW433" s="12" t="b">
        <f t="shared" si="184"/>
        <v>0</v>
      </c>
      <c r="BX433" s="16" t="s">
        <v>7516</v>
      </c>
      <c r="BY433" s="16" t="s">
        <v>7519</v>
      </c>
      <c r="BZ433" s="12" t="s">
        <v>7519</v>
      </c>
      <c r="CA433" s="12" t="b">
        <f t="shared" si="185"/>
        <v>1</v>
      </c>
      <c r="CB433" s="16" t="s">
        <v>203</v>
      </c>
      <c r="CC433" s="11" t="s">
        <v>203</v>
      </c>
      <c r="CD433" s="11" t="b">
        <f t="shared" si="186"/>
        <v>1</v>
      </c>
      <c r="CE433" s="16" t="s">
        <v>11056</v>
      </c>
      <c r="CF433" s="12" t="s">
        <v>7520</v>
      </c>
      <c r="CG433" s="12" t="b">
        <f t="shared" si="187"/>
        <v>0</v>
      </c>
      <c r="CH433" s="16" t="s">
        <v>7516</v>
      </c>
      <c r="CI433" s="16" t="s">
        <v>7521</v>
      </c>
      <c r="CJ433" s="12" t="s">
        <v>7521</v>
      </c>
      <c r="CK433" s="12" t="b">
        <f t="shared" si="188"/>
        <v>1</v>
      </c>
      <c r="CL433" s="25"/>
      <c r="CM433" s="11" t="s">
        <v>135</v>
      </c>
      <c r="CN433" s="11" t="s">
        <v>8917</v>
      </c>
      <c r="CO433" s="11" t="b">
        <f t="shared" si="189"/>
        <v>0</v>
      </c>
      <c r="CP433" s="11" t="s">
        <v>1396</v>
      </c>
      <c r="CQ433" s="12" t="s">
        <v>1327</v>
      </c>
      <c r="CR433" s="12" t="b">
        <f t="shared" si="190"/>
        <v>0</v>
      </c>
      <c r="CS433" s="11" t="b">
        <v>0</v>
      </c>
      <c r="CT433" s="11" t="s">
        <v>114</v>
      </c>
      <c r="CU433" s="11" t="b">
        <f t="shared" si="191"/>
        <v>1</v>
      </c>
      <c r="CV433" s="12" t="s">
        <v>63</v>
      </c>
      <c r="CW433" s="12" t="s">
        <v>63</v>
      </c>
      <c r="CX433" s="12" t="b">
        <f t="shared" si="192"/>
        <v>1</v>
      </c>
      <c r="CY433" s="25"/>
      <c r="CZ433" s="11" t="s">
        <v>409</v>
      </c>
      <c r="DA433" s="11" t="s">
        <v>410</v>
      </c>
      <c r="DB433" s="11" t="b">
        <f t="shared" si="193"/>
        <v>0</v>
      </c>
      <c r="DC433" s="11" t="s">
        <v>212</v>
      </c>
      <c r="DD433" s="12" t="s">
        <v>213</v>
      </c>
      <c r="DE433" s="12" t="s">
        <v>213</v>
      </c>
      <c r="DF433" s="13" t="b">
        <f t="shared" si="194"/>
        <v>1</v>
      </c>
      <c r="DG433" s="12" t="s">
        <v>213</v>
      </c>
      <c r="DH433" s="12" t="s">
        <v>213</v>
      </c>
      <c r="DI433" s="12" t="b">
        <f t="shared" si="195"/>
        <v>1</v>
      </c>
      <c r="DJ433" s="12" t="s">
        <v>213</v>
      </c>
      <c r="DK433" s="12" t="s">
        <v>213</v>
      </c>
      <c r="DL433" s="12" t="s">
        <v>213</v>
      </c>
      <c r="DM433" s="12" t="s">
        <v>213</v>
      </c>
      <c r="DN433" s="12" t="s">
        <v>213</v>
      </c>
      <c r="DO433" s="12" t="s">
        <v>213</v>
      </c>
      <c r="DP433" s="12" t="s">
        <v>213</v>
      </c>
      <c r="DQ433" s="12" t="s">
        <v>73</v>
      </c>
      <c r="DR433" s="12" t="s">
        <v>213</v>
      </c>
      <c r="DS433" s="12" t="s">
        <v>213</v>
      </c>
      <c r="DT433" s="12" t="s">
        <v>213</v>
      </c>
      <c r="DU433" s="25"/>
      <c r="DV433" s="11" t="s">
        <v>7522</v>
      </c>
      <c r="DW433" s="11" t="s">
        <v>9324</v>
      </c>
      <c r="DX433" s="13" t="s">
        <v>11057</v>
      </c>
      <c r="DY433" s="12" t="s">
        <v>9037</v>
      </c>
      <c r="DZ433" s="12" t="s">
        <v>9038</v>
      </c>
      <c r="EA433" s="14" t="s">
        <v>63</v>
      </c>
      <c r="EB433" s="14">
        <v>45612</v>
      </c>
      <c r="EC433" s="14">
        <v>45346</v>
      </c>
      <c r="ED433" s="14">
        <v>45346</v>
      </c>
      <c r="EE433" s="136" t="b">
        <f>Table4[[#This Row],[Laatst gewijzigd op]]=Table4[[#This Row],[LastModifiedOn21]]</f>
        <v>1</v>
      </c>
      <c r="EF433" s="97"/>
    </row>
    <row r="434" spans="1:136" s="15" customFormat="1" ht="12.75" customHeight="1">
      <c r="A434" s="96">
        <v>432</v>
      </c>
      <c r="B434" s="44" t="s">
        <v>7524</v>
      </c>
      <c r="C434" s="44" t="s">
        <v>7524</v>
      </c>
      <c r="D434" s="44" t="b">
        <f t="shared" si="168"/>
        <v>1</v>
      </c>
      <c r="E434" s="44" t="s">
        <v>7525</v>
      </c>
      <c r="F434" s="44" t="s">
        <v>7526</v>
      </c>
      <c r="G434" s="44" t="s">
        <v>7526</v>
      </c>
      <c r="H434" s="44" t="b">
        <f t="shared" si="169"/>
        <v>1</v>
      </c>
      <c r="I434" s="11" t="s">
        <v>7527</v>
      </c>
      <c r="J434" s="12">
        <v>416</v>
      </c>
      <c r="K434" s="12">
        <v>3887</v>
      </c>
      <c r="L434" s="13" t="s">
        <v>7528</v>
      </c>
      <c r="M434" s="13" t="s">
        <v>8877</v>
      </c>
      <c r="N434" s="13" t="s">
        <v>8878</v>
      </c>
      <c r="O434" s="13" t="s">
        <v>10989</v>
      </c>
      <c r="P434" s="25"/>
      <c r="Q434" s="11" t="s">
        <v>7529</v>
      </c>
      <c r="R434" s="11" t="s">
        <v>7529</v>
      </c>
      <c r="S434" s="11" t="b">
        <f t="shared" si="170"/>
        <v>1</v>
      </c>
      <c r="T434" s="11" t="s">
        <v>7530</v>
      </c>
      <c r="U434" s="11" t="s">
        <v>7531</v>
      </c>
      <c r="V434" s="11" t="s">
        <v>7531</v>
      </c>
      <c r="W434" s="11" t="b">
        <f t="shared" si="171"/>
        <v>1</v>
      </c>
      <c r="X434" s="11" t="s">
        <v>7532</v>
      </c>
      <c r="Y434" s="11" t="s">
        <v>7532</v>
      </c>
      <c r="Z434" s="11" t="b">
        <f t="shared" si="172"/>
        <v>1</v>
      </c>
      <c r="AA434" s="11" t="s">
        <v>7533</v>
      </c>
      <c r="AB434" s="11" t="s">
        <v>7534</v>
      </c>
      <c r="AC434" s="11" t="s">
        <v>7534</v>
      </c>
      <c r="AD434" s="11" t="b">
        <f t="shared" si="173"/>
        <v>1</v>
      </c>
      <c r="AE434" s="11" t="s">
        <v>7535</v>
      </c>
      <c r="AF434" s="11" t="s">
        <v>7535</v>
      </c>
      <c r="AG434" s="11" t="b">
        <f t="shared" si="174"/>
        <v>1</v>
      </c>
      <c r="AH434" s="11" t="s">
        <v>7536</v>
      </c>
      <c r="AI434" s="11" t="s">
        <v>7537</v>
      </c>
      <c r="AJ434" s="11" t="s">
        <v>7537</v>
      </c>
      <c r="AK434" s="11" t="b">
        <f t="shared" si="175"/>
        <v>1</v>
      </c>
      <c r="AL434" s="11" t="s">
        <v>11058</v>
      </c>
      <c r="AM434" s="11" t="s">
        <v>11059</v>
      </c>
      <c r="AN434" s="11" t="b">
        <f t="shared" si="176"/>
        <v>0</v>
      </c>
      <c r="AO434" s="16" t="s">
        <v>11060</v>
      </c>
      <c r="AP434" s="11" t="s">
        <v>11061</v>
      </c>
      <c r="AQ434" s="11" t="s">
        <v>11062</v>
      </c>
      <c r="AR434" s="11" t="b">
        <f t="shared" si="177"/>
        <v>0</v>
      </c>
      <c r="AS434" s="11" t="s">
        <v>62</v>
      </c>
      <c r="AT434" s="11"/>
      <c r="AU434" s="11"/>
      <c r="AV434" s="11"/>
      <c r="AW434" s="16"/>
      <c r="AX434" s="12" t="s">
        <v>62</v>
      </c>
      <c r="AY434" s="16" t="s">
        <v>9045</v>
      </c>
      <c r="AZ434" s="12" t="s">
        <v>111</v>
      </c>
      <c r="BA434" s="12" t="b">
        <f t="shared" si="178"/>
        <v>0</v>
      </c>
      <c r="BB434" s="19" t="s">
        <v>63</v>
      </c>
      <c r="BC434" s="16" t="s">
        <v>9117</v>
      </c>
      <c r="BD434" s="12" t="s">
        <v>112</v>
      </c>
      <c r="BE434" s="12" t="b">
        <f t="shared" si="179"/>
        <v>0</v>
      </c>
      <c r="BF434" s="20" t="s">
        <v>7539</v>
      </c>
      <c r="BG434" s="13" t="s">
        <v>63</v>
      </c>
      <c r="BH434" s="16" t="s">
        <v>203</v>
      </c>
      <c r="BI434" s="11" t="s">
        <v>203</v>
      </c>
      <c r="BJ434" s="11" t="b">
        <f t="shared" si="180"/>
        <v>1</v>
      </c>
      <c r="BK434" s="16" t="s">
        <v>7540</v>
      </c>
      <c r="BL434" s="11" t="s">
        <v>7540</v>
      </c>
      <c r="BM434" s="11" t="b">
        <f t="shared" si="181"/>
        <v>1</v>
      </c>
      <c r="BN434" s="16" t="s">
        <v>7541</v>
      </c>
      <c r="BO434" s="16" t="s">
        <v>7542</v>
      </c>
      <c r="BP434" s="11" t="s">
        <v>7542</v>
      </c>
      <c r="BQ434" s="11" t="b">
        <f t="shared" si="182"/>
        <v>1</v>
      </c>
      <c r="BR434" s="16" t="s">
        <v>254</v>
      </c>
      <c r="BS434" s="11" t="s">
        <v>254</v>
      </c>
      <c r="BT434" s="11" t="b">
        <f t="shared" si="183"/>
        <v>1</v>
      </c>
      <c r="BU434" s="19" t="s">
        <v>63</v>
      </c>
      <c r="BV434" s="12" t="s">
        <v>63</v>
      </c>
      <c r="BW434" s="12" t="b">
        <f t="shared" si="184"/>
        <v>1</v>
      </c>
      <c r="BX434" s="19" t="s">
        <v>63</v>
      </c>
      <c r="BY434" s="19" t="s">
        <v>63</v>
      </c>
      <c r="BZ434" s="12" t="s">
        <v>63</v>
      </c>
      <c r="CA434" s="12" t="b">
        <f t="shared" si="185"/>
        <v>1</v>
      </c>
      <c r="CB434" s="16" t="s">
        <v>254</v>
      </c>
      <c r="CC434" s="11" t="s">
        <v>254</v>
      </c>
      <c r="CD434" s="11" t="b">
        <f t="shared" si="186"/>
        <v>1</v>
      </c>
      <c r="CE434" s="19" t="s">
        <v>63</v>
      </c>
      <c r="CF434" s="12" t="s">
        <v>63</v>
      </c>
      <c r="CG434" s="12" t="b">
        <f t="shared" si="187"/>
        <v>1</v>
      </c>
      <c r="CH434" s="19" t="s">
        <v>63</v>
      </c>
      <c r="CI434" s="19" t="s">
        <v>63</v>
      </c>
      <c r="CJ434" s="12" t="s">
        <v>63</v>
      </c>
      <c r="CK434" s="12" t="b">
        <f t="shared" si="188"/>
        <v>1</v>
      </c>
      <c r="CL434" s="25"/>
      <c r="CM434" s="11" t="s">
        <v>1128</v>
      </c>
      <c r="CN434" s="11" t="s">
        <v>1309</v>
      </c>
      <c r="CO434" s="11" t="b">
        <f t="shared" si="189"/>
        <v>0</v>
      </c>
      <c r="CP434" s="12" t="s">
        <v>63</v>
      </c>
      <c r="CQ434" s="12" t="s">
        <v>63</v>
      </c>
      <c r="CR434" s="12" t="b">
        <f t="shared" si="190"/>
        <v>1</v>
      </c>
      <c r="CS434" s="11" t="b">
        <v>0</v>
      </c>
      <c r="CT434" s="11" t="s">
        <v>280</v>
      </c>
      <c r="CU434" s="11" t="b">
        <f t="shared" si="191"/>
        <v>0</v>
      </c>
      <c r="CV434" s="12" t="s">
        <v>1130</v>
      </c>
      <c r="CW434" s="12" t="s">
        <v>63</v>
      </c>
      <c r="CX434" s="12" t="b">
        <f t="shared" si="192"/>
        <v>0</v>
      </c>
      <c r="CY434" s="25"/>
      <c r="CZ434" s="11" t="s">
        <v>409</v>
      </c>
      <c r="DA434" s="11" t="s">
        <v>410</v>
      </c>
      <c r="DB434" s="11" t="b">
        <f t="shared" si="193"/>
        <v>0</v>
      </c>
      <c r="DC434" s="11" t="s">
        <v>212</v>
      </c>
      <c r="DD434" s="12" t="s">
        <v>213</v>
      </c>
      <c r="DE434" s="12" t="s">
        <v>213</v>
      </c>
      <c r="DF434" s="13" t="b">
        <f t="shared" si="194"/>
        <v>1</v>
      </c>
      <c r="DG434" s="12" t="s">
        <v>213</v>
      </c>
      <c r="DH434" s="12" t="s">
        <v>213</v>
      </c>
      <c r="DI434" s="12" t="b">
        <f t="shared" si="195"/>
        <v>1</v>
      </c>
      <c r="DJ434" s="12" t="s">
        <v>213</v>
      </c>
      <c r="DK434" s="12" t="s">
        <v>213</v>
      </c>
      <c r="DL434" s="12" t="s">
        <v>213</v>
      </c>
      <c r="DM434" s="12" t="s">
        <v>213</v>
      </c>
      <c r="DN434" s="12" t="s">
        <v>213</v>
      </c>
      <c r="DO434" s="12" t="s">
        <v>213</v>
      </c>
      <c r="DP434" s="12" t="s">
        <v>213</v>
      </c>
      <c r="DQ434" s="12" t="s">
        <v>73</v>
      </c>
      <c r="DR434" s="12" t="s">
        <v>213</v>
      </c>
      <c r="DS434" s="12" t="s">
        <v>213</v>
      </c>
      <c r="DT434" s="12" t="s">
        <v>213</v>
      </c>
      <c r="DU434" s="25"/>
      <c r="DV434" s="11" t="s">
        <v>7543</v>
      </c>
      <c r="DW434" s="11" t="s">
        <v>9216</v>
      </c>
      <c r="DX434" s="13" t="s">
        <v>11063</v>
      </c>
      <c r="DY434" s="12" t="s">
        <v>9037</v>
      </c>
      <c r="DZ434" s="12" t="s">
        <v>9038</v>
      </c>
      <c r="EA434" s="14" t="s">
        <v>63</v>
      </c>
      <c r="EB434" s="14">
        <v>45612</v>
      </c>
      <c r="EC434" s="14">
        <v>45346</v>
      </c>
      <c r="ED434" s="14">
        <v>45346</v>
      </c>
      <c r="EE434" s="136" t="b">
        <f>Table4[[#This Row],[Laatst gewijzigd op]]=Table4[[#This Row],[LastModifiedOn21]]</f>
        <v>1</v>
      </c>
      <c r="EF434" s="97"/>
    </row>
    <row r="435" spans="1:136" s="15" customFormat="1" ht="12.75" customHeight="1">
      <c r="A435" s="96">
        <v>433</v>
      </c>
      <c r="B435" s="44" t="s">
        <v>7545</v>
      </c>
      <c r="C435" s="44" t="s">
        <v>7545</v>
      </c>
      <c r="D435" s="44" t="b">
        <f t="shared" si="168"/>
        <v>1</v>
      </c>
      <c r="E435" s="44" t="s">
        <v>7546</v>
      </c>
      <c r="F435" s="44" t="s">
        <v>7547</v>
      </c>
      <c r="G435" s="44" t="s">
        <v>7547</v>
      </c>
      <c r="H435" s="44" t="b">
        <f t="shared" si="169"/>
        <v>1</v>
      </c>
      <c r="I435" s="11" t="s">
        <v>7548</v>
      </c>
      <c r="J435" s="12">
        <v>417</v>
      </c>
      <c r="K435" s="12">
        <v>3887</v>
      </c>
      <c r="L435" s="13" t="s">
        <v>7549</v>
      </c>
      <c r="M435" s="13" t="s">
        <v>8877</v>
      </c>
      <c r="N435" s="13" t="s">
        <v>8878</v>
      </c>
      <c r="O435" s="13" t="s">
        <v>10989</v>
      </c>
      <c r="P435" s="25"/>
      <c r="Q435" s="11" t="s">
        <v>1317</v>
      </c>
      <c r="R435" s="11" t="s">
        <v>1317</v>
      </c>
      <c r="S435" s="11" t="b">
        <f t="shared" si="170"/>
        <v>1</v>
      </c>
      <c r="T435" s="11" t="s">
        <v>7475</v>
      </c>
      <c r="U435" s="11" t="s">
        <v>1319</v>
      </c>
      <c r="V435" s="11" t="s">
        <v>1319</v>
      </c>
      <c r="W435" s="11" t="b">
        <f t="shared" si="171"/>
        <v>1</v>
      </c>
      <c r="X435" s="11" t="s">
        <v>1393</v>
      </c>
      <c r="Y435" s="11" t="s">
        <v>1393</v>
      </c>
      <c r="Z435" s="11" t="b">
        <f t="shared" si="172"/>
        <v>1</v>
      </c>
      <c r="AA435" s="11" t="s">
        <v>1393</v>
      </c>
      <c r="AB435" s="11" t="s">
        <v>1393</v>
      </c>
      <c r="AC435" s="11" t="s">
        <v>1393</v>
      </c>
      <c r="AD435" s="11" t="b">
        <f t="shared" si="173"/>
        <v>1</v>
      </c>
      <c r="AE435" s="11" t="s">
        <v>1321</v>
      </c>
      <c r="AF435" s="11" t="s">
        <v>1321</v>
      </c>
      <c r="AG435" s="11" t="b">
        <f t="shared" si="174"/>
        <v>1</v>
      </c>
      <c r="AH435" s="11" t="s">
        <v>7476</v>
      </c>
      <c r="AI435" s="11" t="s">
        <v>2752</v>
      </c>
      <c r="AJ435" s="11" t="s">
        <v>2752</v>
      </c>
      <c r="AK435" s="11" t="b">
        <f t="shared" si="175"/>
        <v>1</v>
      </c>
      <c r="AL435" s="11" t="s">
        <v>9142</v>
      </c>
      <c r="AM435" s="11" t="s">
        <v>63</v>
      </c>
      <c r="AN435" s="11" t="b">
        <f t="shared" si="176"/>
        <v>0</v>
      </c>
      <c r="AO435" s="16" t="s">
        <v>9143</v>
      </c>
      <c r="AP435" s="11" t="s">
        <v>9144</v>
      </c>
      <c r="AQ435" s="11" t="s">
        <v>63</v>
      </c>
      <c r="AR435" s="11" t="b">
        <f t="shared" si="177"/>
        <v>0</v>
      </c>
      <c r="AS435" s="11" t="s">
        <v>62</v>
      </c>
      <c r="AT435" s="11"/>
      <c r="AU435" s="11"/>
      <c r="AV435" s="11"/>
      <c r="AW435" s="16"/>
      <c r="AX435" s="12" t="s">
        <v>62</v>
      </c>
      <c r="AY435" s="16" t="s">
        <v>9045</v>
      </c>
      <c r="AZ435" s="12" t="s">
        <v>111</v>
      </c>
      <c r="BA435" s="12" t="b">
        <f t="shared" si="178"/>
        <v>0</v>
      </c>
      <c r="BB435" s="19" t="s">
        <v>63</v>
      </c>
      <c r="BC435" s="16" t="s">
        <v>9117</v>
      </c>
      <c r="BD435" s="12" t="s">
        <v>112</v>
      </c>
      <c r="BE435" s="12" t="b">
        <f t="shared" si="179"/>
        <v>0</v>
      </c>
      <c r="BF435" s="20" t="s">
        <v>7550</v>
      </c>
      <c r="BG435" s="13" t="s">
        <v>63</v>
      </c>
      <c r="BH435" s="16" t="s">
        <v>203</v>
      </c>
      <c r="BI435" s="11" t="s">
        <v>203</v>
      </c>
      <c r="BJ435" s="11" t="b">
        <f t="shared" si="180"/>
        <v>1</v>
      </c>
      <c r="BK435" s="16" t="s">
        <v>11064</v>
      </c>
      <c r="BL435" s="11" t="s">
        <v>7551</v>
      </c>
      <c r="BM435" s="11" t="b">
        <f t="shared" si="181"/>
        <v>0</v>
      </c>
      <c r="BN435" s="16" t="s">
        <v>7552</v>
      </c>
      <c r="BO435" s="16" t="s">
        <v>7553</v>
      </c>
      <c r="BP435" s="11" t="s">
        <v>7553</v>
      </c>
      <c r="BQ435" s="11" t="b">
        <f t="shared" si="182"/>
        <v>1</v>
      </c>
      <c r="BR435" s="16" t="s">
        <v>203</v>
      </c>
      <c r="BS435" s="11" t="s">
        <v>203</v>
      </c>
      <c r="BT435" s="11" t="b">
        <f t="shared" si="183"/>
        <v>1</v>
      </c>
      <c r="BU435" s="16" t="s">
        <v>11065</v>
      </c>
      <c r="BV435" s="12" t="s">
        <v>7554</v>
      </c>
      <c r="BW435" s="12" t="b">
        <f t="shared" si="184"/>
        <v>0</v>
      </c>
      <c r="BX435" s="16" t="s">
        <v>7552</v>
      </c>
      <c r="BY435" s="16" t="s">
        <v>7555</v>
      </c>
      <c r="BZ435" s="12" t="s">
        <v>7555</v>
      </c>
      <c r="CA435" s="12" t="b">
        <f t="shared" si="185"/>
        <v>1</v>
      </c>
      <c r="CB435" s="16" t="s">
        <v>203</v>
      </c>
      <c r="CC435" s="11" t="s">
        <v>203</v>
      </c>
      <c r="CD435" s="11" t="b">
        <f t="shared" si="186"/>
        <v>1</v>
      </c>
      <c r="CE435" s="16" t="s">
        <v>11066</v>
      </c>
      <c r="CF435" s="12" t="s">
        <v>7556</v>
      </c>
      <c r="CG435" s="12" t="b">
        <f t="shared" si="187"/>
        <v>0</v>
      </c>
      <c r="CH435" s="16" t="s">
        <v>7552</v>
      </c>
      <c r="CI435" s="16" t="s">
        <v>7557</v>
      </c>
      <c r="CJ435" s="12" t="s">
        <v>7557</v>
      </c>
      <c r="CK435" s="12" t="b">
        <f t="shared" si="188"/>
        <v>1</v>
      </c>
      <c r="CL435" s="25"/>
      <c r="CM435" s="11" t="s">
        <v>135</v>
      </c>
      <c r="CN435" s="11" t="s">
        <v>8917</v>
      </c>
      <c r="CO435" s="11" t="b">
        <f t="shared" si="189"/>
        <v>0</v>
      </c>
      <c r="CP435" s="11" t="s">
        <v>3763</v>
      </c>
      <c r="CQ435" s="12" t="s">
        <v>1327</v>
      </c>
      <c r="CR435" s="12" t="b">
        <f t="shared" si="190"/>
        <v>0</v>
      </c>
      <c r="CS435" s="11" t="b">
        <v>0</v>
      </c>
      <c r="CT435" s="11" t="s">
        <v>114</v>
      </c>
      <c r="CU435" s="11" t="b">
        <f t="shared" si="191"/>
        <v>1</v>
      </c>
      <c r="CV435" s="12" t="s">
        <v>63</v>
      </c>
      <c r="CW435" s="12" t="s">
        <v>63</v>
      </c>
      <c r="CX435" s="12" t="b">
        <f t="shared" si="192"/>
        <v>1</v>
      </c>
      <c r="CY435" s="25"/>
      <c r="CZ435" s="11" t="s">
        <v>409</v>
      </c>
      <c r="DA435" s="11" t="s">
        <v>410</v>
      </c>
      <c r="DB435" s="11" t="b">
        <f t="shared" si="193"/>
        <v>0</v>
      </c>
      <c r="DC435" s="11" t="s">
        <v>212</v>
      </c>
      <c r="DD435" s="12" t="s">
        <v>213</v>
      </c>
      <c r="DE435" s="12" t="s">
        <v>213</v>
      </c>
      <c r="DF435" s="13" t="b">
        <f t="shared" si="194"/>
        <v>1</v>
      </c>
      <c r="DG435" s="12" t="s">
        <v>213</v>
      </c>
      <c r="DH435" s="12" t="s">
        <v>213</v>
      </c>
      <c r="DI435" s="12" t="b">
        <f t="shared" si="195"/>
        <v>1</v>
      </c>
      <c r="DJ435" s="12" t="s">
        <v>213</v>
      </c>
      <c r="DK435" s="12" t="s">
        <v>213</v>
      </c>
      <c r="DL435" s="12" t="s">
        <v>213</v>
      </c>
      <c r="DM435" s="12" t="s">
        <v>213</v>
      </c>
      <c r="DN435" s="12" t="s">
        <v>213</v>
      </c>
      <c r="DO435" s="12" t="s">
        <v>213</v>
      </c>
      <c r="DP435" s="12" t="s">
        <v>213</v>
      </c>
      <c r="DQ435" s="12" t="s">
        <v>73</v>
      </c>
      <c r="DR435" s="12" t="s">
        <v>213</v>
      </c>
      <c r="DS435" s="12" t="s">
        <v>213</v>
      </c>
      <c r="DT435" s="12" t="s">
        <v>213</v>
      </c>
      <c r="DU435" s="25"/>
      <c r="DV435" s="11" t="s">
        <v>7558</v>
      </c>
      <c r="DW435" s="11" t="s">
        <v>9324</v>
      </c>
      <c r="DX435" s="13" t="s">
        <v>11067</v>
      </c>
      <c r="DY435" s="12" t="s">
        <v>9037</v>
      </c>
      <c r="DZ435" s="12" t="s">
        <v>9038</v>
      </c>
      <c r="EA435" s="14" t="s">
        <v>63</v>
      </c>
      <c r="EB435" s="14">
        <v>45612</v>
      </c>
      <c r="EC435" s="14">
        <v>45346</v>
      </c>
      <c r="ED435" s="14">
        <v>45346</v>
      </c>
      <c r="EE435" s="136" t="b">
        <f>Table4[[#This Row],[Laatst gewijzigd op]]=Table4[[#This Row],[LastModifiedOn21]]</f>
        <v>1</v>
      </c>
      <c r="EF435" s="97"/>
    </row>
    <row r="436" spans="1:136" s="15" customFormat="1" ht="12.75" customHeight="1">
      <c r="A436" s="96">
        <v>434</v>
      </c>
      <c r="B436" s="44" t="s">
        <v>7560</v>
      </c>
      <c r="C436" s="44" t="s">
        <v>7560</v>
      </c>
      <c r="D436" s="44" t="b">
        <f t="shared" si="168"/>
        <v>1</v>
      </c>
      <c r="E436" s="44" t="s">
        <v>7561</v>
      </c>
      <c r="F436" s="44" t="s">
        <v>7562</v>
      </c>
      <c r="G436" s="44" t="s">
        <v>7562</v>
      </c>
      <c r="H436" s="44" t="b">
        <f t="shared" si="169"/>
        <v>1</v>
      </c>
      <c r="I436" s="11" t="s">
        <v>7563</v>
      </c>
      <c r="J436" s="12">
        <v>422</v>
      </c>
      <c r="K436" s="12">
        <v>3890</v>
      </c>
      <c r="L436" s="13" t="s">
        <v>7564</v>
      </c>
      <c r="M436" s="13" t="s">
        <v>8877</v>
      </c>
      <c r="N436" s="13" t="s">
        <v>8878</v>
      </c>
      <c r="O436" s="13" t="s">
        <v>10989</v>
      </c>
      <c r="P436" s="25"/>
      <c r="Q436" s="11" t="s">
        <v>7565</v>
      </c>
      <c r="R436" s="11" t="s">
        <v>7565</v>
      </c>
      <c r="S436" s="11" t="b">
        <f t="shared" si="170"/>
        <v>1</v>
      </c>
      <c r="T436" s="11" t="s">
        <v>7566</v>
      </c>
      <c r="U436" s="11" t="s">
        <v>7567</v>
      </c>
      <c r="V436" s="11" t="s">
        <v>7567</v>
      </c>
      <c r="W436" s="11" t="b">
        <f t="shared" si="171"/>
        <v>1</v>
      </c>
      <c r="X436" s="11" t="s">
        <v>7568</v>
      </c>
      <c r="Y436" s="11" t="s">
        <v>7568</v>
      </c>
      <c r="Z436" s="11" t="b">
        <f t="shared" si="172"/>
        <v>1</v>
      </c>
      <c r="AA436" s="11" t="s">
        <v>7568</v>
      </c>
      <c r="AB436" s="11" t="s">
        <v>7568</v>
      </c>
      <c r="AC436" s="11" t="s">
        <v>7568</v>
      </c>
      <c r="AD436" s="11" t="b">
        <f t="shared" si="173"/>
        <v>1</v>
      </c>
      <c r="AE436" s="11" t="s">
        <v>7569</v>
      </c>
      <c r="AF436" s="11" t="s">
        <v>7569</v>
      </c>
      <c r="AG436" s="11" t="b">
        <f t="shared" si="174"/>
        <v>1</v>
      </c>
      <c r="AH436" s="11" t="s">
        <v>7570</v>
      </c>
      <c r="AI436" s="11" t="s">
        <v>7571</v>
      </c>
      <c r="AJ436" s="11" t="s">
        <v>7571</v>
      </c>
      <c r="AK436" s="11" t="b">
        <f t="shared" si="175"/>
        <v>1</v>
      </c>
      <c r="AL436" s="11" t="s">
        <v>11068</v>
      </c>
      <c r="AM436" s="11" t="s">
        <v>11069</v>
      </c>
      <c r="AN436" s="11" t="b">
        <f t="shared" si="176"/>
        <v>0</v>
      </c>
      <c r="AO436" s="16" t="s">
        <v>7572</v>
      </c>
      <c r="AP436" s="11" t="s">
        <v>11070</v>
      </c>
      <c r="AQ436" s="11" t="s">
        <v>11071</v>
      </c>
      <c r="AR436" s="11" t="b">
        <f t="shared" si="177"/>
        <v>0</v>
      </c>
      <c r="AS436" s="11" t="s">
        <v>62</v>
      </c>
      <c r="AT436" s="11"/>
      <c r="AU436" s="11"/>
      <c r="AV436" s="11"/>
      <c r="AW436" s="16"/>
      <c r="AX436" s="12" t="s">
        <v>62</v>
      </c>
      <c r="AY436" s="16" t="s">
        <v>9045</v>
      </c>
      <c r="AZ436" s="12" t="s">
        <v>111</v>
      </c>
      <c r="BA436" s="12" t="b">
        <f t="shared" si="178"/>
        <v>0</v>
      </c>
      <c r="BB436" s="19" t="s">
        <v>63</v>
      </c>
      <c r="BC436" s="16" t="s">
        <v>9117</v>
      </c>
      <c r="BD436" s="12" t="s">
        <v>112</v>
      </c>
      <c r="BE436" s="12" t="b">
        <f t="shared" si="179"/>
        <v>0</v>
      </c>
      <c r="BF436" s="20" t="s">
        <v>7574</v>
      </c>
      <c r="BG436" s="13" t="s">
        <v>63</v>
      </c>
      <c r="BH436" s="16" t="s">
        <v>203</v>
      </c>
      <c r="BI436" s="11" t="s">
        <v>203</v>
      </c>
      <c r="BJ436" s="11" t="b">
        <f t="shared" si="180"/>
        <v>1</v>
      </c>
      <c r="BK436" s="16" t="s">
        <v>7575</v>
      </c>
      <c r="BL436" s="11" t="s">
        <v>7576</v>
      </c>
      <c r="BM436" s="11" t="b">
        <f t="shared" si="181"/>
        <v>0</v>
      </c>
      <c r="BN436" s="16" t="s">
        <v>7577</v>
      </c>
      <c r="BO436" s="16" t="s">
        <v>7578</v>
      </c>
      <c r="BP436" s="11" t="s">
        <v>7578</v>
      </c>
      <c r="BQ436" s="11" t="b">
        <f t="shared" si="182"/>
        <v>1</v>
      </c>
      <c r="BR436" s="16" t="s">
        <v>254</v>
      </c>
      <c r="BS436" s="11" t="s">
        <v>254</v>
      </c>
      <c r="BT436" s="11" t="b">
        <f t="shared" si="183"/>
        <v>1</v>
      </c>
      <c r="BU436" s="19" t="s">
        <v>63</v>
      </c>
      <c r="BV436" s="12" t="s">
        <v>63</v>
      </c>
      <c r="BW436" s="12" t="b">
        <f t="shared" si="184"/>
        <v>1</v>
      </c>
      <c r="BX436" s="19" t="s">
        <v>63</v>
      </c>
      <c r="BY436" s="19" t="s">
        <v>63</v>
      </c>
      <c r="BZ436" s="12" t="s">
        <v>63</v>
      </c>
      <c r="CA436" s="12" t="b">
        <f t="shared" si="185"/>
        <v>1</v>
      </c>
      <c r="CB436" s="16" t="s">
        <v>254</v>
      </c>
      <c r="CC436" s="11" t="s">
        <v>254</v>
      </c>
      <c r="CD436" s="11" t="b">
        <f t="shared" si="186"/>
        <v>1</v>
      </c>
      <c r="CE436" s="19" t="s">
        <v>63</v>
      </c>
      <c r="CF436" s="12" t="s">
        <v>63</v>
      </c>
      <c r="CG436" s="12" t="b">
        <f t="shared" si="187"/>
        <v>1</v>
      </c>
      <c r="CH436" s="19" t="s">
        <v>63</v>
      </c>
      <c r="CI436" s="19" t="s">
        <v>63</v>
      </c>
      <c r="CJ436" s="12" t="s">
        <v>63</v>
      </c>
      <c r="CK436" s="12" t="b">
        <f t="shared" si="188"/>
        <v>1</v>
      </c>
      <c r="CL436" s="25"/>
      <c r="CM436" s="11" t="s">
        <v>1128</v>
      </c>
      <c r="CN436" s="11" t="s">
        <v>1309</v>
      </c>
      <c r="CO436" s="11" t="b">
        <f t="shared" si="189"/>
        <v>0</v>
      </c>
      <c r="CP436" s="12" t="s">
        <v>63</v>
      </c>
      <c r="CQ436" s="12" t="s">
        <v>63</v>
      </c>
      <c r="CR436" s="12" t="b">
        <f t="shared" si="190"/>
        <v>1</v>
      </c>
      <c r="CS436" s="11" t="b">
        <v>0</v>
      </c>
      <c r="CT436" s="11" t="s">
        <v>280</v>
      </c>
      <c r="CU436" s="11" t="b">
        <f t="shared" si="191"/>
        <v>0</v>
      </c>
      <c r="CV436" s="12" t="s">
        <v>1130</v>
      </c>
      <c r="CW436" s="12" t="s">
        <v>63</v>
      </c>
      <c r="CX436" s="12" t="b">
        <f t="shared" si="192"/>
        <v>0</v>
      </c>
      <c r="CY436" s="25"/>
      <c r="CZ436" s="11" t="s">
        <v>409</v>
      </c>
      <c r="DA436" s="11" t="s">
        <v>410</v>
      </c>
      <c r="DB436" s="11" t="b">
        <f t="shared" si="193"/>
        <v>0</v>
      </c>
      <c r="DC436" s="11" t="s">
        <v>212</v>
      </c>
      <c r="DD436" s="12" t="s">
        <v>213</v>
      </c>
      <c r="DE436" s="12" t="s">
        <v>213</v>
      </c>
      <c r="DF436" s="13" t="b">
        <f t="shared" si="194"/>
        <v>1</v>
      </c>
      <c r="DG436" s="12" t="s">
        <v>213</v>
      </c>
      <c r="DH436" s="12" t="s">
        <v>213</v>
      </c>
      <c r="DI436" s="12" t="b">
        <f t="shared" si="195"/>
        <v>1</v>
      </c>
      <c r="DJ436" s="12" t="s">
        <v>213</v>
      </c>
      <c r="DK436" s="12" t="s">
        <v>213</v>
      </c>
      <c r="DL436" s="12" t="s">
        <v>213</v>
      </c>
      <c r="DM436" s="12" t="s">
        <v>213</v>
      </c>
      <c r="DN436" s="12" t="s">
        <v>213</v>
      </c>
      <c r="DO436" s="12" t="s">
        <v>213</v>
      </c>
      <c r="DP436" s="12" t="s">
        <v>213</v>
      </c>
      <c r="DQ436" s="12" t="s">
        <v>73</v>
      </c>
      <c r="DR436" s="12" t="s">
        <v>213</v>
      </c>
      <c r="DS436" s="12" t="s">
        <v>213</v>
      </c>
      <c r="DT436" s="12" t="s">
        <v>213</v>
      </c>
      <c r="DU436" s="25"/>
      <c r="DV436" s="11" t="s">
        <v>7579</v>
      </c>
      <c r="DW436" s="11" t="s">
        <v>9216</v>
      </c>
      <c r="DX436" s="13" t="s">
        <v>11072</v>
      </c>
      <c r="DY436" s="12" t="s">
        <v>9037</v>
      </c>
      <c r="DZ436" s="12" t="s">
        <v>9038</v>
      </c>
      <c r="EA436" s="14" t="s">
        <v>63</v>
      </c>
      <c r="EB436" s="14">
        <v>45612</v>
      </c>
      <c r="EC436" s="14">
        <v>45346</v>
      </c>
      <c r="ED436" s="14">
        <v>45346</v>
      </c>
      <c r="EE436" s="136" t="b">
        <f>Table4[[#This Row],[Laatst gewijzigd op]]=Table4[[#This Row],[LastModifiedOn21]]</f>
        <v>1</v>
      </c>
      <c r="EF436" s="97"/>
    </row>
    <row r="437" spans="1:136" s="15" customFormat="1" ht="12.75" customHeight="1">
      <c r="A437" s="96">
        <v>435</v>
      </c>
      <c r="B437" s="44" t="s">
        <v>7581</v>
      </c>
      <c r="C437" s="44" t="s">
        <v>7582</v>
      </c>
      <c r="D437" s="44" t="b">
        <f t="shared" si="168"/>
        <v>0</v>
      </c>
      <c r="E437" s="44" t="s">
        <v>7583</v>
      </c>
      <c r="F437" s="44" t="s">
        <v>7584</v>
      </c>
      <c r="G437" s="44" t="s">
        <v>7584</v>
      </c>
      <c r="H437" s="44" t="b">
        <f t="shared" si="169"/>
        <v>1</v>
      </c>
      <c r="I437" s="11" t="s">
        <v>7585</v>
      </c>
      <c r="J437" s="12">
        <v>423</v>
      </c>
      <c r="K437" s="12">
        <v>3890</v>
      </c>
      <c r="L437" s="13" t="s">
        <v>7586</v>
      </c>
      <c r="M437" s="13" t="s">
        <v>8877</v>
      </c>
      <c r="N437" s="13" t="s">
        <v>8878</v>
      </c>
      <c r="O437" s="13" t="s">
        <v>10989</v>
      </c>
      <c r="P437" s="25"/>
      <c r="Q437" s="11" t="s">
        <v>1317</v>
      </c>
      <c r="R437" s="11" t="s">
        <v>1317</v>
      </c>
      <c r="S437" s="11" t="b">
        <f t="shared" si="170"/>
        <v>1</v>
      </c>
      <c r="T437" s="11" t="s">
        <v>7475</v>
      </c>
      <c r="U437" s="11" t="s">
        <v>1319</v>
      </c>
      <c r="V437" s="11" t="s">
        <v>1319</v>
      </c>
      <c r="W437" s="11" t="b">
        <f t="shared" si="171"/>
        <v>1</v>
      </c>
      <c r="X437" s="11" t="s">
        <v>1393</v>
      </c>
      <c r="Y437" s="11" t="s">
        <v>1393</v>
      </c>
      <c r="Z437" s="11" t="b">
        <f t="shared" si="172"/>
        <v>1</v>
      </c>
      <c r="AA437" s="11" t="s">
        <v>1393</v>
      </c>
      <c r="AB437" s="11" t="s">
        <v>1393</v>
      </c>
      <c r="AC437" s="11" t="s">
        <v>1393</v>
      </c>
      <c r="AD437" s="11" t="b">
        <f t="shared" si="173"/>
        <v>1</v>
      </c>
      <c r="AE437" s="11" t="s">
        <v>1321</v>
      </c>
      <c r="AF437" s="11" t="s">
        <v>1321</v>
      </c>
      <c r="AG437" s="11" t="b">
        <f t="shared" si="174"/>
        <v>1</v>
      </c>
      <c r="AH437" s="11" t="s">
        <v>7476</v>
      </c>
      <c r="AI437" s="11" t="s">
        <v>2752</v>
      </c>
      <c r="AJ437" s="11" t="s">
        <v>2752</v>
      </c>
      <c r="AK437" s="11" t="b">
        <f t="shared" si="175"/>
        <v>1</v>
      </c>
      <c r="AL437" s="11" t="s">
        <v>9142</v>
      </c>
      <c r="AM437" s="11" t="s">
        <v>63</v>
      </c>
      <c r="AN437" s="11" t="b">
        <f t="shared" si="176"/>
        <v>0</v>
      </c>
      <c r="AO437" s="16" t="s">
        <v>9143</v>
      </c>
      <c r="AP437" s="11" t="s">
        <v>9144</v>
      </c>
      <c r="AQ437" s="11" t="s">
        <v>63</v>
      </c>
      <c r="AR437" s="11" t="b">
        <f t="shared" si="177"/>
        <v>0</v>
      </c>
      <c r="AS437" s="11" t="s">
        <v>62</v>
      </c>
      <c r="AT437" s="11"/>
      <c r="AU437" s="11"/>
      <c r="AV437" s="11"/>
      <c r="AW437" s="16"/>
      <c r="AX437" s="12" t="s">
        <v>62</v>
      </c>
      <c r="AY437" s="16" t="s">
        <v>9045</v>
      </c>
      <c r="AZ437" s="12" t="s">
        <v>111</v>
      </c>
      <c r="BA437" s="12" t="b">
        <f t="shared" si="178"/>
        <v>0</v>
      </c>
      <c r="BB437" s="19" t="s">
        <v>63</v>
      </c>
      <c r="BC437" s="16" t="s">
        <v>9117</v>
      </c>
      <c r="BD437" s="12" t="s">
        <v>112</v>
      </c>
      <c r="BE437" s="12" t="b">
        <f t="shared" si="179"/>
        <v>0</v>
      </c>
      <c r="BF437" s="20" t="s">
        <v>7587</v>
      </c>
      <c r="BG437" s="13" t="s">
        <v>63</v>
      </c>
      <c r="BH437" s="16" t="s">
        <v>203</v>
      </c>
      <c r="BI437" s="11" t="s">
        <v>203</v>
      </c>
      <c r="BJ437" s="11" t="b">
        <f t="shared" si="180"/>
        <v>1</v>
      </c>
      <c r="BK437" s="16" t="s">
        <v>11073</v>
      </c>
      <c r="BL437" s="11" t="s">
        <v>7588</v>
      </c>
      <c r="BM437" s="11" t="b">
        <f t="shared" si="181"/>
        <v>0</v>
      </c>
      <c r="BN437" s="16" t="s">
        <v>7589</v>
      </c>
      <c r="BO437" s="16" t="s">
        <v>7590</v>
      </c>
      <c r="BP437" s="11" t="s">
        <v>7590</v>
      </c>
      <c r="BQ437" s="11" t="b">
        <f t="shared" si="182"/>
        <v>1</v>
      </c>
      <c r="BR437" s="16" t="s">
        <v>203</v>
      </c>
      <c r="BS437" s="11" t="s">
        <v>203</v>
      </c>
      <c r="BT437" s="11" t="b">
        <f t="shared" si="183"/>
        <v>1</v>
      </c>
      <c r="BU437" s="16" t="s">
        <v>11074</v>
      </c>
      <c r="BV437" s="12" t="s">
        <v>7591</v>
      </c>
      <c r="BW437" s="12" t="b">
        <f t="shared" si="184"/>
        <v>0</v>
      </c>
      <c r="BX437" s="16" t="s">
        <v>7589</v>
      </c>
      <c r="BY437" s="16" t="s">
        <v>7592</v>
      </c>
      <c r="BZ437" s="12" t="s">
        <v>7592</v>
      </c>
      <c r="CA437" s="12" t="b">
        <f t="shared" si="185"/>
        <v>1</v>
      </c>
      <c r="CB437" s="16" t="s">
        <v>203</v>
      </c>
      <c r="CC437" s="11" t="s">
        <v>203</v>
      </c>
      <c r="CD437" s="11" t="b">
        <f t="shared" si="186"/>
        <v>1</v>
      </c>
      <c r="CE437" s="16" t="s">
        <v>11075</v>
      </c>
      <c r="CF437" s="12" t="s">
        <v>7593</v>
      </c>
      <c r="CG437" s="12" t="b">
        <f t="shared" si="187"/>
        <v>0</v>
      </c>
      <c r="CH437" s="16" t="s">
        <v>7589</v>
      </c>
      <c r="CI437" s="16" t="s">
        <v>7594</v>
      </c>
      <c r="CJ437" s="12" t="s">
        <v>7594</v>
      </c>
      <c r="CK437" s="12" t="b">
        <f t="shared" si="188"/>
        <v>1</v>
      </c>
      <c r="CL437" s="25"/>
      <c r="CM437" s="11" t="s">
        <v>135</v>
      </c>
      <c r="CN437" s="11" t="s">
        <v>8917</v>
      </c>
      <c r="CO437" s="11" t="b">
        <f t="shared" si="189"/>
        <v>0</v>
      </c>
      <c r="CP437" s="11" t="s">
        <v>3763</v>
      </c>
      <c r="CQ437" s="12" t="s">
        <v>1327</v>
      </c>
      <c r="CR437" s="12" t="b">
        <f t="shared" si="190"/>
        <v>0</v>
      </c>
      <c r="CS437" s="11" t="b">
        <v>0</v>
      </c>
      <c r="CT437" s="11" t="s">
        <v>114</v>
      </c>
      <c r="CU437" s="11" t="b">
        <f t="shared" si="191"/>
        <v>1</v>
      </c>
      <c r="CV437" s="12" t="s">
        <v>63</v>
      </c>
      <c r="CW437" s="12" t="s">
        <v>63</v>
      </c>
      <c r="CX437" s="12" t="b">
        <f t="shared" si="192"/>
        <v>1</v>
      </c>
      <c r="CY437" s="25"/>
      <c r="CZ437" s="11" t="s">
        <v>409</v>
      </c>
      <c r="DA437" s="11" t="s">
        <v>410</v>
      </c>
      <c r="DB437" s="11" t="b">
        <f t="shared" si="193"/>
        <v>0</v>
      </c>
      <c r="DC437" s="11" t="s">
        <v>212</v>
      </c>
      <c r="DD437" s="12" t="s">
        <v>213</v>
      </c>
      <c r="DE437" s="12" t="s">
        <v>213</v>
      </c>
      <c r="DF437" s="13" t="b">
        <f t="shared" si="194"/>
        <v>1</v>
      </c>
      <c r="DG437" s="12" t="s">
        <v>213</v>
      </c>
      <c r="DH437" s="12" t="s">
        <v>213</v>
      </c>
      <c r="DI437" s="12" t="b">
        <f t="shared" si="195"/>
        <v>1</v>
      </c>
      <c r="DJ437" s="12" t="s">
        <v>213</v>
      </c>
      <c r="DK437" s="12" t="s">
        <v>213</v>
      </c>
      <c r="DL437" s="12" t="s">
        <v>213</v>
      </c>
      <c r="DM437" s="12" t="s">
        <v>213</v>
      </c>
      <c r="DN437" s="12" t="s">
        <v>213</v>
      </c>
      <c r="DO437" s="12" t="s">
        <v>213</v>
      </c>
      <c r="DP437" s="12" t="s">
        <v>213</v>
      </c>
      <c r="DQ437" s="12" t="s">
        <v>73</v>
      </c>
      <c r="DR437" s="12" t="s">
        <v>213</v>
      </c>
      <c r="DS437" s="12" t="s">
        <v>213</v>
      </c>
      <c r="DT437" s="12" t="s">
        <v>213</v>
      </c>
      <c r="DU437" s="25"/>
      <c r="DV437" s="11" t="s">
        <v>7595</v>
      </c>
      <c r="DW437" s="11" t="s">
        <v>9324</v>
      </c>
      <c r="DX437" s="13" t="s">
        <v>11076</v>
      </c>
      <c r="DY437" s="12" t="s">
        <v>9037</v>
      </c>
      <c r="DZ437" s="12" t="s">
        <v>9038</v>
      </c>
      <c r="EA437" s="14" t="s">
        <v>63</v>
      </c>
      <c r="EB437" s="14">
        <v>45612</v>
      </c>
      <c r="EC437" s="14">
        <v>45346</v>
      </c>
      <c r="ED437" s="14">
        <v>45346</v>
      </c>
      <c r="EE437" s="136" t="b">
        <f>Table4[[#This Row],[Laatst gewijzigd op]]=Table4[[#This Row],[LastModifiedOn21]]</f>
        <v>1</v>
      </c>
      <c r="EF437" s="97"/>
    </row>
    <row r="438" spans="1:136" s="10" customFormat="1" ht="12.75" customHeight="1">
      <c r="A438" s="96">
        <v>436</v>
      </c>
      <c r="B438" s="44" t="s">
        <v>7597</v>
      </c>
      <c r="C438" s="44" t="s">
        <v>7597</v>
      </c>
      <c r="D438" s="44" t="b">
        <f t="shared" si="168"/>
        <v>1</v>
      </c>
      <c r="E438" s="44" t="s">
        <v>7598</v>
      </c>
      <c r="F438" s="44" t="s">
        <v>7599</v>
      </c>
      <c r="G438" s="44" t="s">
        <v>7599</v>
      </c>
      <c r="H438" s="44" t="b">
        <f t="shared" si="169"/>
        <v>1</v>
      </c>
      <c r="I438" s="11" t="s">
        <v>7600</v>
      </c>
      <c r="J438" s="12">
        <v>420</v>
      </c>
      <c r="K438" s="12">
        <v>3889</v>
      </c>
      <c r="L438" s="13" t="s">
        <v>7601</v>
      </c>
      <c r="M438" s="13" t="s">
        <v>8877</v>
      </c>
      <c r="N438" s="13" t="s">
        <v>8878</v>
      </c>
      <c r="O438" s="13" t="s">
        <v>10989</v>
      </c>
      <c r="P438" s="25"/>
      <c r="Q438" s="11" t="s">
        <v>7602</v>
      </c>
      <c r="R438" s="11" t="s">
        <v>7602</v>
      </c>
      <c r="S438" s="11" t="b">
        <f t="shared" si="170"/>
        <v>1</v>
      </c>
      <c r="T438" s="11" t="s">
        <v>7603</v>
      </c>
      <c r="U438" s="11" t="s">
        <v>7604</v>
      </c>
      <c r="V438" s="11" t="s">
        <v>7604</v>
      </c>
      <c r="W438" s="11" t="b">
        <f t="shared" si="171"/>
        <v>1</v>
      </c>
      <c r="X438" s="11" t="s">
        <v>7605</v>
      </c>
      <c r="Y438" s="11" t="s">
        <v>7605</v>
      </c>
      <c r="Z438" s="11" t="b">
        <f t="shared" si="172"/>
        <v>1</v>
      </c>
      <c r="AA438" s="11" t="s">
        <v>7605</v>
      </c>
      <c r="AB438" s="11" t="s">
        <v>7605</v>
      </c>
      <c r="AC438" s="11" t="s">
        <v>7605</v>
      </c>
      <c r="AD438" s="11" t="b">
        <f t="shared" si="173"/>
        <v>1</v>
      </c>
      <c r="AE438" s="11" t="s">
        <v>7606</v>
      </c>
      <c r="AF438" s="11" t="s">
        <v>7606</v>
      </c>
      <c r="AG438" s="11" t="b">
        <f t="shared" si="174"/>
        <v>1</v>
      </c>
      <c r="AH438" s="11" t="s">
        <v>7607</v>
      </c>
      <c r="AI438" s="11" t="s">
        <v>7608</v>
      </c>
      <c r="AJ438" s="11" t="s">
        <v>7608</v>
      </c>
      <c r="AK438" s="11" t="b">
        <f t="shared" si="175"/>
        <v>1</v>
      </c>
      <c r="AL438" s="11" t="s">
        <v>11077</v>
      </c>
      <c r="AM438" s="11" t="s">
        <v>11078</v>
      </c>
      <c r="AN438" s="11" t="b">
        <f t="shared" si="176"/>
        <v>0</v>
      </c>
      <c r="AO438" s="16" t="s">
        <v>7609</v>
      </c>
      <c r="AP438" s="11" t="s">
        <v>11079</v>
      </c>
      <c r="AQ438" s="11" t="s">
        <v>11080</v>
      </c>
      <c r="AR438" s="11" t="b">
        <f t="shared" si="177"/>
        <v>0</v>
      </c>
      <c r="AS438" s="11" t="s">
        <v>62</v>
      </c>
      <c r="AT438" s="11"/>
      <c r="AU438" s="11"/>
      <c r="AV438" s="11"/>
      <c r="AW438" s="16"/>
      <c r="AX438" s="12" t="s">
        <v>62</v>
      </c>
      <c r="AY438" s="16" t="s">
        <v>9045</v>
      </c>
      <c r="AZ438" s="12" t="s">
        <v>111</v>
      </c>
      <c r="BA438" s="12" t="b">
        <f t="shared" si="178"/>
        <v>0</v>
      </c>
      <c r="BB438" s="19" t="s">
        <v>63</v>
      </c>
      <c r="BC438" s="16" t="s">
        <v>9117</v>
      </c>
      <c r="BD438" s="12" t="s">
        <v>112</v>
      </c>
      <c r="BE438" s="12" t="b">
        <f t="shared" si="179"/>
        <v>0</v>
      </c>
      <c r="BF438" s="20" t="s">
        <v>7611</v>
      </c>
      <c r="BG438" s="13" t="s">
        <v>63</v>
      </c>
      <c r="BH438" s="16" t="s">
        <v>203</v>
      </c>
      <c r="BI438" s="11" t="s">
        <v>203</v>
      </c>
      <c r="BJ438" s="11" t="b">
        <f t="shared" si="180"/>
        <v>1</v>
      </c>
      <c r="BK438" s="16" t="s">
        <v>7612</v>
      </c>
      <c r="BL438" s="11" t="s">
        <v>7613</v>
      </c>
      <c r="BM438" s="11" t="b">
        <f t="shared" si="181"/>
        <v>0</v>
      </c>
      <c r="BN438" s="16" t="s">
        <v>7614</v>
      </c>
      <c r="BO438" s="16" t="s">
        <v>11081</v>
      </c>
      <c r="BP438" s="11" t="s">
        <v>7615</v>
      </c>
      <c r="BQ438" s="11" t="b">
        <f t="shared" si="182"/>
        <v>0</v>
      </c>
      <c r="BR438" s="16" t="s">
        <v>254</v>
      </c>
      <c r="BS438" s="11" t="s">
        <v>254</v>
      </c>
      <c r="BT438" s="11" t="b">
        <f t="shared" si="183"/>
        <v>1</v>
      </c>
      <c r="BU438" s="19" t="s">
        <v>63</v>
      </c>
      <c r="BV438" s="12" t="s">
        <v>63</v>
      </c>
      <c r="BW438" s="12" t="b">
        <f t="shared" si="184"/>
        <v>1</v>
      </c>
      <c r="BX438" s="19" t="s">
        <v>63</v>
      </c>
      <c r="BY438" s="19" t="s">
        <v>63</v>
      </c>
      <c r="BZ438" s="12" t="s">
        <v>63</v>
      </c>
      <c r="CA438" s="12" t="b">
        <f t="shared" si="185"/>
        <v>1</v>
      </c>
      <c r="CB438" s="16" t="s">
        <v>254</v>
      </c>
      <c r="CC438" s="11" t="s">
        <v>254</v>
      </c>
      <c r="CD438" s="11" t="b">
        <f t="shared" si="186"/>
        <v>1</v>
      </c>
      <c r="CE438" s="19" t="s">
        <v>63</v>
      </c>
      <c r="CF438" s="12" t="s">
        <v>63</v>
      </c>
      <c r="CG438" s="12" t="b">
        <f t="shared" si="187"/>
        <v>1</v>
      </c>
      <c r="CH438" s="19" t="s">
        <v>63</v>
      </c>
      <c r="CI438" s="19" t="s">
        <v>63</v>
      </c>
      <c r="CJ438" s="12" t="s">
        <v>63</v>
      </c>
      <c r="CK438" s="12" t="b">
        <f t="shared" si="188"/>
        <v>1</v>
      </c>
      <c r="CL438" s="25"/>
      <c r="CM438" s="11" t="s">
        <v>1128</v>
      </c>
      <c r="CN438" s="11" t="s">
        <v>1309</v>
      </c>
      <c r="CO438" s="11" t="b">
        <f t="shared" si="189"/>
        <v>0</v>
      </c>
      <c r="CP438" s="12" t="s">
        <v>63</v>
      </c>
      <c r="CQ438" s="12" t="s">
        <v>63</v>
      </c>
      <c r="CR438" s="12" t="b">
        <f t="shared" si="190"/>
        <v>1</v>
      </c>
      <c r="CS438" s="11" t="b">
        <v>0</v>
      </c>
      <c r="CT438" s="11" t="s">
        <v>280</v>
      </c>
      <c r="CU438" s="11" t="b">
        <f t="shared" si="191"/>
        <v>0</v>
      </c>
      <c r="CV438" s="12" t="s">
        <v>1130</v>
      </c>
      <c r="CW438" s="12" t="s">
        <v>63</v>
      </c>
      <c r="CX438" s="12" t="b">
        <f t="shared" si="192"/>
        <v>0</v>
      </c>
      <c r="CY438" s="25"/>
      <c r="CZ438" s="11" t="s">
        <v>409</v>
      </c>
      <c r="DA438" s="11" t="s">
        <v>410</v>
      </c>
      <c r="DB438" s="11" t="b">
        <f t="shared" si="193"/>
        <v>0</v>
      </c>
      <c r="DC438" s="11" t="s">
        <v>212</v>
      </c>
      <c r="DD438" s="12" t="s">
        <v>213</v>
      </c>
      <c r="DE438" s="12" t="s">
        <v>213</v>
      </c>
      <c r="DF438" s="13" t="b">
        <f t="shared" si="194"/>
        <v>1</v>
      </c>
      <c r="DG438" s="12" t="s">
        <v>213</v>
      </c>
      <c r="DH438" s="12" t="s">
        <v>213</v>
      </c>
      <c r="DI438" s="12" t="b">
        <f t="shared" si="195"/>
        <v>1</v>
      </c>
      <c r="DJ438" s="12" t="s">
        <v>213</v>
      </c>
      <c r="DK438" s="12" t="s">
        <v>213</v>
      </c>
      <c r="DL438" s="12" t="s">
        <v>213</v>
      </c>
      <c r="DM438" s="12" t="s">
        <v>213</v>
      </c>
      <c r="DN438" s="12" t="s">
        <v>213</v>
      </c>
      <c r="DO438" s="12" t="s">
        <v>213</v>
      </c>
      <c r="DP438" s="12" t="s">
        <v>213</v>
      </c>
      <c r="DQ438" s="12" t="s">
        <v>73</v>
      </c>
      <c r="DR438" s="12" t="s">
        <v>213</v>
      </c>
      <c r="DS438" s="12" t="s">
        <v>213</v>
      </c>
      <c r="DT438" s="12" t="s">
        <v>213</v>
      </c>
      <c r="DU438" s="25"/>
      <c r="DV438" s="11" t="s">
        <v>7616</v>
      </c>
      <c r="DW438" s="11" t="s">
        <v>9216</v>
      </c>
      <c r="DX438" s="13" t="s">
        <v>11082</v>
      </c>
      <c r="DY438" s="12" t="s">
        <v>9037</v>
      </c>
      <c r="DZ438" s="12" t="s">
        <v>9038</v>
      </c>
      <c r="EA438" s="14" t="s">
        <v>63</v>
      </c>
      <c r="EB438" s="14">
        <v>45612</v>
      </c>
      <c r="EC438" s="14">
        <v>45346</v>
      </c>
      <c r="ED438" s="14">
        <v>45346</v>
      </c>
      <c r="EE438" s="136" t="b">
        <f>Table4[[#This Row],[Laatst gewijzigd op]]=Table4[[#This Row],[LastModifiedOn21]]</f>
        <v>1</v>
      </c>
      <c r="EF438" s="97"/>
    </row>
    <row r="439" spans="1:136" s="15" customFormat="1" ht="12.75" customHeight="1">
      <c r="A439" s="96">
        <v>437</v>
      </c>
      <c r="B439" s="44" t="s">
        <v>7618</v>
      </c>
      <c r="C439" s="44" t="s">
        <v>7619</v>
      </c>
      <c r="D439" s="44" t="b">
        <f t="shared" si="168"/>
        <v>0</v>
      </c>
      <c r="E439" s="44" t="s">
        <v>7620</v>
      </c>
      <c r="F439" s="44" t="s">
        <v>7621</v>
      </c>
      <c r="G439" s="44" t="s">
        <v>7621</v>
      </c>
      <c r="H439" s="44" t="b">
        <f t="shared" si="169"/>
        <v>1</v>
      </c>
      <c r="I439" s="11" t="s">
        <v>7622</v>
      </c>
      <c r="J439" s="12">
        <v>421</v>
      </c>
      <c r="K439" s="12">
        <v>3889</v>
      </c>
      <c r="L439" s="13" t="s">
        <v>7623</v>
      </c>
      <c r="M439" s="13" t="s">
        <v>8877</v>
      </c>
      <c r="N439" s="13" t="s">
        <v>8878</v>
      </c>
      <c r="O439" s="13" t="s">
        <v>10989</v>
      </c>
      <c r="P439" s="25"/>
      <c r="Q439" s="11" t="s">
        <v>1317</v>
      </c>
      <c r="R439" s="11" t="s">
        <v>1317</v>
      </c>
      <c r="S439" s="11" t="b">
        <f t="shared" si="170"/>
        <v>1</v>
      </c>
      <c r="T439" s="11" t="s">
        <v>7475</v>
      </c>
      <c r="U439" s="11" t="s">
        <v>1319</v>
      </c>
      <c r="V439" s="11" t="s">
        <v>1319</v>
      </c>
      <c r="W439" s="11" t="b">
        <f t="shared" si="171"/>
        <v>1</v>
      </c>
      <c r="X439" s="11" t="s">
        <v>1393</v>
      </c>
      <c r="Y439" s="11" t="s">
        <v>1393</v>
      </c>
      <c r="Z439" s="11" t="b">
        <f t="shared" si="172"/>
        <v>1</v>
      </c>
      <c r="AA439" s="11" t="s">
        <v>1393</v>
      </c>
      <c r="AB439" s="11" t="s">
        <v>1393</v>
      </c>
      <c r="AC439" s="11" t="s">
        <v>1393</v>
      </c>
      <c r="AD439" s="11" t="b">
        <f t="shared" si="173"/>
        <v>1</v>
      </c>
      <c r="AE439" s="11" t="s">
        <v>1321</v>
      </c>
      <c r="AF439" s="11" t="s">
        <v>1321</v>
      </c>
      <c r="AG439" s="11" t="b">
        <f t="shared" si="174"/>
        <v>1</v>
      </c>
      <c r="AH439" s="11" t="s">
        <v>7476</v>
      </c>
      <c r="AI439" s="11" t="s">
        <v>2752</v>
      </c>
      <c r="AJ439" s="11" t="s">
        <v>2752</v>
      </c>
      <c r="AK439" s="11" t="b">
        <f t="shared" si="175"/>
        <v>1</v>
      </c>
      <c r="AL439" s="11" t="s">
        <v>9142</v>
      </c>
      <c r="AM439" s="11" t="s">
        <v>63</v>
      </c>
      <c r="AN439" s="11" t="b">
        <f t="shared" si="176"/>
        <v>0</v>
      </c>
      <c r="AO439" s="16" t="s">
        <v>9143</v>
      </c>
      <c r="AP439" s="11" t="s">
        <v>9144</v>
      </c>
      <c r="AQ439" s="11" t="s">
        <v>63</v>
      </c>
      <c r="AR439" s="11" t="b">
        <f t="shared" si="177"/>
        <v>0</v>
      </c>
      <c r="AS439" s="11" t="s">
        <v>62</v>
      </c>
      <c r="AT439" s="11"/>
      <c r="AU439" s="11"/>
      <c r="AV439" s="11"/>
      <c r="AW439" s="16"/>
      <c r="AX439" s="12" t="s">
        <v>62</v>
      </c>
      <c r="AY439" s="16" t="s">
        <v>9045</v>
      </c>
      <c r="AZ439" s="12" t="s">
        <v>111</v>
      </c>
      <c r="BA439" s="12" t="b">
        <f t="shared" si="178"/>
        <v>0</v>
      </c>
      <c r="BB439" s="19" t="s">
        <v>63</v>
      </c>
      <c r="BC439" s="16" t="s">
        <v>9117</v>
      </c>
      <c r="BD439" s="12" t="s">
        <v>112</v>
      </c>
      <c r="BE439" s="12" t="b">
        <f t="shared" si="179"/>
        <v>0</v>
      </c>
      <c r="BF439" s="20" t="s">
        <v>7624</v>
      </c>
      <c r="BG439" s="13" t="s">
        <v>63</v>
      </c>
      <c r="BH439" s="16" t="s">
        <v>203</v>
      </c>
      <c r="BI439" s="11" t="s">
        <v>203</v>
      </c>
      <c r="BJ439" s="11" t="b">
        <f t="shared" si="180"/>
        <v>1</v>
      </c>
      <c r="BK439" s="16" t="s">
        <v>11083</v>
      </c>
      <c r="BL439" s="11" t="s">
        <v>7625</v>
      </c>
      <c r="BM439" s="11" t="b">
        <f t="shared" si="181"/>
        <v>0</v>
      </c>
      <c r="BN439" s="16" t="s">
        <v>7626</v>
      </c>
      <c r="BO439" s="16" t="s">
        <v>7627</v>
      </c>
      <c r="BP439" s="11" t="s">
        <v>7627</v>
      </c>
      <c r="BQ439" s="11" t="b">
        <f t="shared" si="182"/>
        <v>1</v>
      </c>
      <c r="BR439" s="16" t="s">
        <v>203</v>
      </c>
      <c r="BS439" s="11" t="s">
        <v>203</v>
      </c>
      <c r="BT439" s="11" t="b">
        <f t="shared" si="183"/>
        <v>1</v>
      </c>
      <c r="BU439" s="16" t="s">
        <v>11084</v>
      </c>
      <c r="BV439" s="12" t="s">
        <v>7628</v>
      </c>
      <c r="BW439" s="12" t="b">
        <f t="shared" si="184"/>
        <v>0</v>
      </c>
      <c r="BX439" s="16" t="s">
        <v>7626</v>
      </c>
      <c r="BY439" s="16" t="s">
        <v>7629</v>
      </c>
      <c r="BZ439" s="12" t="s">
        <v>7629</v>
      </c>
      <c r="CA439" s="12" t="b">
        <f t="shared" si="185"/>
        <v>1</v>
      </c>
      <c r="CB439" s="16" t="s">
        <v>203</v>
      </c>
      <c r="CC439" s="11" t="s">
        <v>203</v>
      </c>
      <c r="CD439" s="11" t="b">
        <f t="shared" si="186"/>
        <v>1</v>
      </c>
      <c r="CE439" s="16" t="s">
        <v>11085</v>
      </c>
      <c r="CF439" s="12" t="s">
        <v>7630</v>
      </c>
      <c r="CG439" s="12" t="b">
        <f t="shared" si="187"/>
        <v>0</v>
      </c>
      <c r="CH439" s="16" t="s">
        <v>7626</v>
      </c>
      <c r="CI439" s="16" t="s">
        <v>7631</v>
      </c>
      <c r="CJ439" s="12" t="s">
        <v>7631</v>
      </c>
      <c r="CK439" s="12" t="b">
        <f t="shared" si="188"/>
        <v>1</v>
      </c>
      <c r="CL439" s="25"/>
      <c r="CM439" s="11" t="s">
        <v>135</v>
      </c>
      <c r="CN439" s="11" t="s">
        <v>8917</v>
      </c>
      <c r="CO439" s="11" t="b">
        <f t="shared" si="189"/>
        <v>0</v>
      </c>
      <c r="CP439" s="11" t="s">
        <v>3763</v>
      </c>
      <c r="CQ439" s="12" t="s">
        <v>1327</v>
      </c>
      <c r="CR439" s="12" t="b">
        <f t="shared" si="190"/>
        <v>0</v>
      </c>
      <c r="CS439" s="11" t="b">
        <v>0</v>
      </c>
      <c r="CT439" s="11" t="s">
        <v>114</v>
      </c>
      <c r="CU439" s="11" t="b">
        <f t="shared" si="191"/>
        <v>1</v>
      </c>
      <c r="CV439" s="12" t="s">
        <v>63</v>
      </c>
      <c r="CW439" s="12" t="s">
        <v>63</v>
      </c>
      <c r="CX439" s="12" t="b">
        <f t="shared" si="192"/>
        <v>1</v>
      </c>
      <c r="CY439" s="25"/>
      <c r="CZ439" s="11" t="s">
        <v>409</v>
      </c>
      <c r="DA439" s="11" t="s">
        <v>410</v>
      </c>
      <c r="DB439" s="11" t="b">
        <f t="shared" si="193"/>
        <v>0</v>
      </c>
      <c r="DC439" s="11" t="s">
        <v>212</v>
      </c>
      <c r="DD439" s="12" t="s">
        <v>213</v>
      </c>
      <c r="DE439" s="12" t="s">
        <v>213</v>
      </c>
      <c r="DF439" s="13" t="b">
        <f t="shared" si="194"/>
        <v>1</v>
      </c>
      <c r="DG439" s="12" t="s">
        <v>213</v>
      </c>
      <c r="DH439" s="12" t="s">
        <v>213</v>
      </c>
      <c r="DI439" s="12" t="b">
        <f t="shared" si="195"/>
        <v>1</v>
      </c>
      <c r="DJ439" s="12" t="s">
        <v>213</v>
      </c>
      <c r="DK439" s="12" t="s">
        <v>213</v>
      </c>
      <c r="DL439" s="12" t="s">
        <v>213</v>
      </c>
      <c r="DM439" s="12" t="s">
        <v>213</v>
      </c>
      <c r="DN439" s="12" t="s">
        <v>213</v>
      </c>
      <c r="DO439" s="12" t="s">
        <v>213</v>
      </c>
      <c r="DP439" s="12" t="s">
        <v>213</v>
      </c>
      <c r="DQ439" s="12" t="s">
        <v>73</v>
      </c>
      <c r="DR439" s="12" t="s">
        <v>213</v>
      </c>
      <c r="DS439" s="12" t="s">
        <v>213</v>
      </c>
      <c r="DT439" s="12" t="s">
        <v>213</v>
      </c>
      <c r="DU439" s="25"/>
      <c r="DV439" s="11" t="s">
        <v>7632</v>
      </c>
      <c r="DW439" s="11" t="s">
        <v>9324</v>
      </c>
      <c r="DX439" s="13" t="s">
        <v>11086</v>
      </c>
      <c r="DY439" s="12" t="s">
        <v>9037</v>
      </c>
      <c r="DZ439" s="12" t="s">
        <v>9038</v>
      </c>
      <c r="EA439" s="14" t="s">
        <v>63</v>
      </c>
      <c r="EB439" s="14">
        <v>45612</v>
      </c>
      <c r="EC439" s="14">
        <v>45346</v>
      </c>
      <c r="ED439" s="14">
        <v>45346</v>
      </c>
      <c r="EE439" s="136" t="b">
        <f>Table4[[#This Row],[Laatst gewijzigd op]]=Table4[[#This Row],[LastModifiedOn21]]</f>
        <v>1</v>
      </c>
      <c r="EF439" s="97"/>
    </row>
    <row r="440" spans="1:136" s="15" customFormat="1" ht="12.75" customHeight="1">
      <c r="A440" s="96">
        <v>438</v>
      </c>
      <c r="B440" s="44" t="s">
        <v>11087</v>
      </c>
      <c r="C440" s="44" t="s">
        <v>7634</v>
      </c>
      <c r="D440" s="44" t="b">
        <f t="shared" si="168"/>
        <v>0</v>
      </c>
      <c r="E440" s="44" t="s">
        <v>7635</v>
      </c>
      <c r="F440" s="44" t="s">
        <v>7636</v>
      </c>
      <c r="G440" s="44" t="s">
        <v>7637</v>
      </c>
      <c r="H440" s="44" t="b">
        <f t="shared" si="169"/>
        <v>0</v>
      </c>
      <c r="I440" s="11" t="s">
        <v>7638</v>
      </c>
      <c r="J440" s="12">
        <v>424</v>
      </c>
      <c r="K440" s="12">
        <v>3891</v>
      </c>
      <c r="L440" s="13" t="s">
        <v>7639</v>
      </c>
      <c r="M440" s="13" t="s">
        <v>8877</v>
      </c>
      <c r="N440" s="13" t="s">
        <v>8878</v>
      </c>
      <c r="O440" s="13" t="s">
        <v>10989</v>
      </c>
      <c r="P440" s="25"/>
      <c r="Q440" s="11" t="s">
        <v>7640</v>
      </c>
      <c r="R440" s="11" t="s">
        <v>7640</v>
      </c>
      <c r="S440" s="11" t="b">
        <f t="shared" si="170"/>
        <v>1</v>
      </c>
      <c r="T440" s="11" t="s">
        <v>7641</v>
      </c>
      <c r="U440" s="11" t="s">
        <v>7642</v>
      </c>
      <c r="V440" s="11" t="s">
        <v>7642</v>
      </c>
      <c r="W440" s="11" t="b">
        <f t="shared" si="171"/>
        <v>1</v>
      </c>
      <c r="X440" s="11" t="s">
        <v>7643</v>
      </c>
      <c r="Y440" s="11" t="s">
        <v>7643</v>
      </c>
      <c r="Z440" s="11" t="b">
        <f t="shared" si="172"/>
        <v>1</v>
      </c>
      <c r="AA440" s="11" t="s">
        <v>7644</v>
      </c>
      <c r="AB440" s="11" t="s">
        <v>7645</v>
      </c>
      <c r="AC440" s="11" t="s">
        <v>7645</v>
      </c>
      <c r="AD440" s="11" t="b">
        <f t="shared" si="173"/>
        <v>1</v>
      </c>
      <c r="AE440" s="11" t="s">
        <v>7646</v>
      </c>
      <c r="AF440" s="11" t="s">
        <v>7646</v>
      </c>
      <c r="AG440" s="11" t="b">
        <f t="shared" si="174"/>
        <v>1</v>
      </c>
      <c r="AH440" s="11" t="s">
        <v>7647</v>
      </c>
      <c r="AI440" s="11" t="s">
        <v>7648</v>
      </c>
      <c r="AJ440" s="11" t="s">
        <v>7648</v>
      </c>
      <c r="AK440" s="11" t="b">
        <f t="shared" si="175"/>
        <v>1</v>
      </c>
      <c r="AL440" s="11" t="s">
        <v>9142</v>
      </c>
      <c r="AM440" s="11" t="s">
        <v>63</v>
      </c>
      <c r="AN440" s="11" t="b">
        <f t="shared" si="176"/>
        <v>0</v>
      </c>
      <c r="AO440" s="16" t="s">
        <v>9143</v>
      </c>
      <c r="AP440" s="11" t="s">
        <v>9144</v>
      </c>
      <c r="AQ440" s="11" t="s">
        <v>63</v>
      </c>
      <c r="AR440" s="11" t="b">
        <f t="shared" si="177"/>
        <v>0</v>
      </c>
      <c r="AS440" s="11" t="s">
        <v>62</v>
      </c>
      <c r="AT440" s="11"/>
      <c r="AU440" s="11"/>
      <c r="AV440" s="11"/>
      <c r="AW440" s="16"/>
      <c r="AX440" s="12" t="s">
        <v>62</v>
      </c>
      <c r="AY440" s="16" t="s">
        <v>9045</v>
      </c>
      <c r="AZ440" s="12" t="s">
        <v>111</v>
      </c>
      <c r="BA440" s="12" t="b">
        <f t="shared" si="178"/>
        <v>0</v>
      </c>
      <c r="BB440" s="19" t="s">
        <v>63</v>
      </c>
      <c r="BC440" s="16" t="s">
        <v>9117</v>
      </c>
      <c r="BD440" s="12" t="s">
        <v>112</v>
      </c>
      <c r="BE440" s="12" t="b">
        <f t="shared" si="179"/>
        <v>0</v>
      </c>
      <c r="BF440" s="20" t="s">
        <v>7649</v>
      </c>
      <c r="BG440" s="13" t="s">
        <v>63</v>
      </c>
      <c r="BH440" s="16" t="s">
        <v>203</v>
      </c>
      <c r="BI440" s="11" t="s">
        <v>203</v>
      </c>
      <c r="BJ440" s="11" t="b">
        <f t="shared" si="180"/>
        <v>1</v>
      </c>
      <c r="BK440" s="16" t="s">
        <v>7650</v>
      </c>
      <c r="BL440" s="11" t="s">
        <v>7650</v>
      </c>
      <c r="BM440" s="11" t="b">
        <f t="shared" si="181"/>
        <v>1</v>
      </c>
      <c r="BN440" s="16" t="s">
        <v>7651</v>
      </c>
      <c r="BO440" s="16" t="s">
        <v>7652</v>
      </c>
      <c r="BP440" s="11" t="s">
        <v>7652</v>
      </c>
      <c r="BQ440" s="11" t="b">
        <f t="shared" si="182"/>
        <v>1</v>
      </c>
      <c r="BR440" s="16" t="s">
        <v>254</v>
      </c>
      <c r="BS440" s="11" t="s">
        <v>254</v>
      </c>
      <c r="BT440" s="11" t="b">
        <f t="shared" si="183"/>
        <v>1</v>
      </c>
      <c r="BU440" s="19" t="s">
        <v>63</v>
      </c>
      <c r="BV440" s="12" t="s">
        <v>63</v>
      </c>
      <c r="BW440" s="12" t="b">
        <f t="shared" si="184"/>
        <v>1</v>
      </c>
      <c r="BX440" s="19" t="s">
        <v>63</v>
      </c>
      <c r="BY440" s="19" t="s">
        <v>63</v>
      </c>
      <c r="BZ440" s="12" t="s">
        <v>63</v>
      </c>
      <c r="CA440" s="12" t="b">
        <f t="shared" si="185"/>
        <v>1</v>
      </c>
      <c r="CB440" s="16" t="s">
        <v>254</v>
      </c>
      <c r="CC440" s="11" t="s">
        <v>254</v>
      </c>
      <c r="CD440" s="11" t="b">
        <f t="shared" si="186"/>
        <v>1</v>
      </c>
      <c r="CE440" s="19" t="s">
        <v>63</v>
      </c>
      <c r="CF440" s="12" t="s">
        <v>63</v>
      </c>
      <c r="CG440" s="12" t="b">
        <f t="shared" si="187"/>
        <v>1</v>
      </c>
      <c r="CH440" s="19" t="s">
        <v>63</v>
      </c>
      <c r="CI440" s="19" t="s">
        <v>63</v>
      </c>
      <c r="CJ440" s="12" t="s">
        <v>63</v>
      </c>
      <c r="CK440" s="12" t="b">
        <f t="shared" si="188"/>
        <v>1</v>
      </c>
      <c r="CL440" s="25"/>
      <c r="CM440" s="11" t="s">
        <v>67</v>
      </c>
      <c r="CN440" s="11" t="s">
        <v>618</v>
      </c>
      <c r="CO440" s="11" t="b">
        <f t="shared" si="189"/>
        <v>0</v>
      </c>
      <c r="CP440" s="12" t="s">
        <v>63</v>
      </c>
      <c r="CQ440" s="12" t="s">
        <v>63</v>
      </c>
      <c r="CR440" s="12" t="b">
        <f t="shared" si="190"/>
        <v>1</v>
      </c>
      <c r="CS440" s="11" t="b">
        <v>0</v>
      </c>
      <c r="CT440" s="11" t="s">
        <v>280</v>
      </c>
      <c r="CU440" s="11" t="b">
        <f t="shared" si="191"/>
        <v>0</v>
      </c>
      <c r="CV440" s="12">
        <v>500</v>
      </c>
      <c r="CW440" s="12" t="s">
        <v>63</v>
      </c>
      <c r="CX440" s="12" t="b">
        <f t="shared" si="192"/>
        <v>0</v>
      </c>
      <c r="CY440" s="25"/>
      <c r="CZ440" s="11" t="s">
        <v>409</v>
      </c>
      <c r="DA440" s="11" t="s">
        <v>410</v>
      </c>
      <c r="DB440" s="11" t="b">
        <f t="shared" si="193"/>
        <v>0</v>
      </c>
      <c r="DC440" s="11" t="s">
        <v>212</v>
      </c>
      <c r="DD440" s="12" t="s">
        <v>213</v>
      </c>
      <c r="DE440" s="12" t="s">
        <v>213</v>
      </c>
      <c r="DF440" s="13" t="b">
        <f t="shared" si="194"/>
        <v>1</v>
      </c>
      <c r="DG440" s="12" t="s">
        <v>213</v>
      </c>
      <c r="DH440" s="12" t="s">
        <v>213</v>
      </c>
      <c r="DI440" s="12" t="b">
        <f t="shared" si="195"/>
        <v>1</v>
      </c>
      <c r="DJ440" s="12" t="s">
        <v>213</v>
      </c>
      <c r="DK440" s="12" t="s">
        <v>213</v>
      </c>
      <c r="DL440" s="12" t="s">
        <v>213</v>
      </c>
      <c r="DM440" s="12" t="s">
        <v>213</v>
      </c>
      <c r="DN440" s="12" t="s">
        <v>213</v>
      </c>
      <c r="DO440" s="12" t="s">
        <v>213</v>
      </c>
      <c r="DP440" s="12" t="s">
        <v>213</v>
      </c>
      <c r="DQ440" s="12" t="s">
        <v>73</v>
      </c>
      <c r="DR440" s="12" t="s">
        <v>213</v>
      </c>
      <c r="DS440" s="12" t="s">
        <v>213</v>
      </c>
      <c r="DT440" s="12" t="s">
        <v>213</v>
      </c>
      <c r="DU440" s="25"/>
      <c r="DV440" s="11" t="s">
        <v>7653</v>
      </c>
      <c r="DW440" s="11" t="s">
        <v>9076</v>
      </c>
      <c r="DX440" s="13" t="s">
        <v>11088</v>
      </c>
      <c r="DY440" s="12" t="s">
        <v>9037</v>
      </c>
      <c r="DZ440" s="12" t="s">
        <v>9038</v>
      </c>
      <c r="EA440" s="14" t="s">
        <v>63</v>
      </c>
      <c r="EB440" s="14">
        <v>45612</v>
      </c>
      <c r="EC440" s="14">
        <v>45346</v>
      </c>
      <c r="ED440" s="14">
        <v>45346</v>
      </c>
      <c r="EE440" s="136" t="b">
        <f>Table4[[#This Row],[Laatst gewijzigd op]]=Table4[[#This Row],[LastModifiedOn21]]</f>
        <v>1</v>
      </c>
      <c r="EF440" s="97"/>
    </row>
    <row r="441" spans="1:136" s="15" customFormat="1" ht="12.75" customHeight="1">
      <c r="A441" s="96">
        <v>439</v>
      </c>
      <c r="B441" s="44" t="s">
        <v>7655</v>
      </c>
      <c r="C441" s="44" t="s">
        <v>7655</v>
      </c>
      <c r="D441" s="44" t="b">
        <f t="shared" si="168"/>
        <v>1</v>
      </c>
      <c r="E441" s="44" t="s">
        <v>7656</v>
      </c>
      <c r="F441" s="44" t="s">
        <v>7657</v>
      </c>
      <c r="G441" s="44" t="s">
        <v>7658</v>
      </c>
      <c r="H441" s="44" t="b">
        <f t="shared" si="169"/>
        <v>0</v>
      </c>
      <c r="I441" s="11" t="s">
        <v>7659</v>
      </c>
      <c r="J441" s="12">
        <v>425</v>
      </c>
      <c r="K441" s="12">
        <v>3891</v>
      </c>
      <c r="L441" s="13" t="s">
        <v>7660</v>
      </c>
      <c r="M441" s="13" t="s">
        <v>8877</v>
      </c>
      <c r="N441" s="13" t="s">
        <v>8878</v>
      </c>
      <c r="O441" s="13" t="s">
        <v>10989</v>
      </c>
      <c r="P441" s="25"/>
      <c r="Q441" s="11" t="s">
        <v>545</v>
      </c>
      <c r="R441" s="11" t="s">
        <v>545</v>
      </c>
      <c r="S441" s="11" t="b">
        <f t="shared" si="170"/>
        <v>1</v>
      </c>
      <c r="T441" s="11" t="s">
        <v>769</v>
      </c>
      <c r="U441" s="11" t="s">
        <v>547</v>
      </c>
      <c r="V441" s="11" t="s">
        <v>547</v>
      </c>
      <c r="W441" s="11" t="b">
        <f t="shared" si="171"/>
        <v>1</v>
      </c>
      <c r="X441" s="11" t="s">
        <v>9139</v>
      </c>
      <c r="Y441" s="11" t="s">
        <v>548</v>
      </c>
      <c r="Z441" s="11" t="b">
        <f t="shared" si="172"/>
        <v>0</v>
      </c>
      <c r="AA441" s="11" t="s">
        <v>549</v>
      </c>
      <c r="AB441" s="11" t="s">
        <v>5696</v>
      </c>
      <c r="AC441" s="11" t="s">
        <v>548</v>
      </c>
      <c r="AD441" s="11" t="b">
        <f t="shared" si="173"/>
        <v>0</v>
      </c>
      <c r="AE441" s="11" t="s">
        <v>2411</v>
      </c>
      <c r="AF441" s="11" t="s">
        <v>2411</v>
      </c>
      <c r="AG441" s="11" t="b">
        <f t="shared" si="174"/>
        <v>1</v>
      </c>
      <c r="AH441" s="11" t="s">
        <v>10609</v>
      </c>
      <c r="AI441" s="11" t="s">
        <v>9141</v>
      </c>
      <c r="AJ441" s="11" t="s">
        <v>9141</v>
      </c>
      <c r="AK441" s="11" t="b">
        <f t="shared" si="175"/>
        <v>1</v>
      </c>
      <c r="AL441" s="11" t="s">
        <v>9142</v>
      </c>
      <c r="AM441" s="11" t="s">
        <v>63</v>
      </c>
      <c r="AN441" s="11" t="b">
        <f t="shared" si="176"/>
        <v>0</v>
      </c>
      <c r="AO441" s="16" t="s">
        <v>9143</v>
      </c>
      <c r="AP441" s="11" t="s">
        <v>9144</v>
      </c>
      <c r="AQ441" s="11" t="s">
        <v>63</v>
      </c>
      <c r="AR441" s="11" t="b">
        <f t="shared" si="177"/>
        <v>0</v>
      </c>
      <c r="AS441" s="11" t="s">
        <v>62</v>
      </c>
      <c r="AT441" s="11"/>
      <c r="AU441" s="11"/>
      <c r="AV441" s="11"/>
      <c r="AW441" s="16"/>
      <c r="AX441" s="12" t="s">
        <v>61</v>
      </c>
      <c r="AY441" s="16" t="s">
        <v>9162</v>
      </c>
      <c r="AZ441" s="12" t="s">
        <v>664</v>
      </c>
      <c r="BA441" s="12" t="b">
        <f t="shared" si="178"/>
        <v>0</v>
      </c>
      <c r="BB441" s="16" t="s">
        <v>3290</v>
      </c>
      <c r="BC441" s="16" t="s">
        <v>9163</v>
      </c>
      <c r="BD441" s="12" t="s">
        <v>112</v>
      </c>
      <c r="BE441" s="12" t="b">
        <f t="shared" si="179"/>
        <v>0</v>
      </c>
      <c r="BF441" s="20" t="s">
        <v>7661</v>
      </c>
      <c r="BG441" s="13" t="s">
        <v>63</v>
      </c>
      <c r="BH441" s="16" t="s">
        <v>203</v>
      </c>
      <c r="BI441" s="11" t="s">
        <v>203</v>
      </c>
      <c r="BJ441" s="11" t="b">
        <f t="shared" si="180"/>
        <v>1</v>
      </c>
      <c r="BK441" s="16" t="s">
        <v>11089</v>
      </c>
      <c r="BL441" s="11" t="s">
        <v>7662</v>
      </c>
      <c r="BM441" s="11" t="b">
        <f t="shared" si="181"/>
        <v>0</v>
      </c>
      <c r="BN441" s="16" t="s">
        <v>7663</v>
      </c>
      <c r="BO441" s="16" t="s">
        <v>7664</v>
      </c>
      <c r="BP441" s="11" t="s">
        <v>7664</v>
      </c>
      <c r="BQ441" s="11" t="b">
        <f t="shared" si="182"/>
        <v>1</v>
      </c>
      <c r="BR441" s="16" t="s">
        <v>203</v>
      </c>
      <c r="BS441" s="11" t="s">
        <v>203</v>
      </c>
      <c r="BT441" s="11" t="b">
        <f t="shared" si="183"/>
        <v>1</v>
      </c>
      <c r="BU441" s="16" t="s">
        <v>11090</v>
      </c>
      <c r="BV441" s="12" t="s">
        <v>7665</v>
      </c>
      <c r="BW441" s="12" t="b">
        <f t="shared" si="184"/>
        <v>0</v>
      </c>
      <c r="BX441" s="16" t="s">
        <v>7663</v>
      </c>
      <c r="BY441" s="16" t="s">
        <v>7666</v>
      </c>
      <c r="BZ441" s="12" t="s">
        <v>7666</v>
      </c>
      <c r="CA441" s="12" t="b">
        <f t="shared" si="185"/>
        <v>1</v>
      </c>
      <c r="CB441" s="16" t="s">
        <v>203</v>
      </c>
      <c r="CC441" s="11" t="s">
        <v>203</v>
      </c>
      <c r="CD441" s="11" t="b">
        <f t="shared" si="186"/>
        <v>1</v>
      </c>
      <c r="CE441" s="16" t="s">
        <v>11091</v>
      </c>
      <c r="CF441" s="12" t="s">
        <v>7667</v>
      </c>
      <c r="CG441" s="12" t="b">
        <f t="shared" si="187"/>
        <v>0</v>
      </c>
      <c r="CH441" s="16" t="s">
        <v>7663</v>
      </c>
      <c r="CI441" s="16" t="s">
        <v>7668</v>
      </c>
      <c r="CJ441" s="12" t="s">
        <v>7668</v>
      </c>
      <c r="CK441" s="12" t="b">
        <f t="shared" si="188"/>
        <v>1</v>
      </c>
      <c r="CL441" s="25"/>
      <c r="CM441" s="11" t="s">
        <v>135</v>
      </c>
      <c r="CN441" s="11" t="s">
        <v>8917</v>
      </c>
      <c r="CO441" s="11" t="b">
        <f t="shared" si="189"/>
        <v>0</v>
      </c>
      <c r="CP441" s="11" t="s">
        <v>554</v>
      </c>
      <c r="CQ441" s="12" t="s">
        <v>555</v>
      </c>
      <c r="CR441" s="12" t="b">
        <f t="shared" si="190"/>
        <v>0</v>
      </c>
      <c r="CS441" s="11" t="b">
        <v>0</v>
      </c>
      <c r="CT441" s="11" t="s">
        <v>114</v>
      </c>
      <c r="CU441" s="11" t="b">
        <f t="shared" si="191"/>
        <v>1</v>
      </c>
      <c r="CV441" s="12" t="s">
        <v>63</v>
      </c>
      <c r="CW441" s="12" t="s">
        <v>63</v>
      </c>
      <c r="CX441" s="12" t="b">
        <f t="shared" si="192"/>
        <v>1</v>
      </c>
      <c r="CY441" s="25"/>
      <c r="CZ441" s="11" t="s">
        <v>409</v>
      </c>
      <c r="DA441" s="11" t="s">
        <v>410</v>
      </c>
      <c r="DB441" s="11" t="b">
        <f t="shared" si="193"/>
        <v>0</v>
      </c>
      <c r="DC441" s="11" t="s">
        <v>212</v>
      </c>
      <c r="DD441" s="12" t="s">
        <v>213</v>
      </c>
      <c r="DE441" s="12" t="s">
        <v>213</v>
      </c>
      <c r="DF441" s="13" t="b">
        <f t="shared" si="194"/>
        <v>1</v>
      </c>
      <c r="DG441" s="12" t="s">
        <v>213</v>
      </c>
      <c r="DH441" s="12" t="s">
        <v>213</v>
      </c>
      <c r="DI441" s="12" t="b">
        <f t="shared" si="195"/>
        <v>1</v>
      </c>
      <c r="DJ441" s="12" t="s">
        <v>213</v>
      </c>
      <c r="DK441" s="12" t="s">
        <v>213</v>
      </c>
      <c r="DL441" s="12" t="s">
        <v>213</v>
      </c>
      <c r="DM441" s="12" t="s">
        <v>213</v>
      </c>
      <c r="DN441" s="12" t="s">
        <v>213</v>
      </c>
      <c r="DO441" s="12" t="s">
        <v>213</v>
      </c>
      <c r="DP441" s="12" t="s">
        <v>213</v>
      </c>
      <c r="DQ441" s="12" t="s">
        <v>73</v>
      </c>
      <c r="DR441" s="12" t="s">
        <v>213</v>
      </c>
      <c r="DS441" s="12" t="s">
        <v>213</v>
      </c>
      <c r="DT441" s="12" t="s">
        <v>213</v>
      </c>
      <c r="DU441" s="25"/>
      <c r="DV441" s="11" t="s">
        <v>7669</v>
      </c>
      <c r="DW441" s="11" t="s">
        <v>9147</v>
      </c>
      <c r="DX441" s="13" t="s">
        <v>11092</v>
      </c>
      <c r="DY441" s="12" t="s">
        <v>9037</v>
      </c>
      <c r="DZ441" s="12" t="s">
        <v>9038</v>
      </c>
      <c r="EA441" s="14" t="s">
        <v>63</v>
      </c>
      <c r="EB441" s="14">
        <v>45612</v>
      </c>
      <c r="EC441" s="14">
        <v>45346</v>
      </c>
      <c r="ED441" s="14">
        <v>45346</v>
      </c>
      <c r="EE441" s="136" t="b">
        <f>Table4[[#This Row],[Laatst gewijzigd op]]=Table4[[#This Row],[LastModifiedOn21]]</f>
        <v>1</v>
      </c>
      <c r="EF441" s="97"/>
    </row>
    <row r="442" spans="1:136" s="15" customFormat="1" ht="12.75" customHeight="1">
      <c r="A442" s="96">
        <v>440</v>
      </c>
      <c r="B442" s="44" t="s">
        <v>7671</v>
      </c>
      <c r="C442" s="44" t="s">
        <v>7671</v>
      </c>
      <c r="D442" s="44" t="b">
        <f t="shared" si="168"/>
        <v>1</v>
      </c>
      <c r="E442" s="44" t="s">
        <v>7672</v>
      </c>
      <c r="F442" s="44" t="s">
        <v>7673</v>
      </c>
      <c r="G442" s="44" t="s">
        <v>7673</v>
      </c>
      <c r="H442" s="44" t="b">
        <f t="shared" si="169"/>
        <v>1</v>
      </c>
      <c r="I442" s="11" t="s">
        <v>7674</v>
      </c>
      <c r="J442" s="12">
        <v>5913</v>
      </c>
      <c r="K442" s="12">
        <v>4438</v>
      </c>
      <c r="L442" s="13" t="s">
        <v>7675</v>
      </c>
      <c r="M442" s="13" t="s">
        <v>8877</v>
      </c>
      <c r="N442" s="13" t="s">
        <v>8878</v>
      </c>
      <c r="O442" s="13" t="s">
        <v>10989</v>
      </c>
      <c r="P442" s="25"/>
      <c r="Q442" s="11" t="s">
        <v>7676</v>
      </c>
      <c r="R442" s="11" t="s">
        <v>7676</v>
      </c>
      <c r="S442" s="11" t="b">
        <f t="shared" si="170"/>
        <v>1</v>
      </c>
      <c r="T442" s="11" t="s">
        <v>7677</v>
      </c>
      <c r="U442" s="11" t="s">
        <v>7678</v>
      </c>
      <c r="V442" s="11" t="s">
        <v>7678</v>
      </c>
      <c r="W442" s="11" t="b">
        <f t="shared" si="171"/>
        <v>1</v>
      </c>
      <c r="X442" s="11" t="s">
        <v>7679</v>
      </c>
      <c r="Y442" s="11" t="s">
        <v>7679</v>
      </c>
      <c r="Z442" s="11" t="b">
        <f t="shared" si="172"/>
        <v>1</v>
      </c>
      <c r="AA442" s="11" t="s">
        <v>7680</v>
      </c>
      <c r="AB442" s="11" t="s">
        <v>7679</v>
      </c>
      <c r="AC442" s="11" t="s">
        <v>7679</v>
      </c>
      <c r="AD442" s="11" t="b">
        <f t="shared" si="173"/>
        <v>1</v>
      </c>
      <c r="AE442" s="11" t="s">
        <v>7681</v>
      </c>
      <c r="AF442" s="11" t="s">
        <v>7682</v>
      </c>
      <c r="AG442" s="11" t="b">
        <f t="shared" si="174"/>
        <v>0</v>
      </c>
      <c r="AH442" s="11" t="s">
        <v>7683</v>
      </c>
      <c r="AI442" s="11" t="s">
        <v>7684</v>
      </c>
      <c r="AJ442" s="11" t="s">
        <v>7685</v>
      </c>
      <c r="AK442" s="11" t="b">
        <f t="shared" si="175"/>
        <v>0</v>
      </c>
      <c r="AL442" s="11" t="s">
        <v>9142</v>
      </c>
      <c r="AM442" s="11" t="s">
        <v>63</v>
      </c>
      <c r="AN442" s="11" t="b">
        <f t="shared" si="176"/>
        <v>0</v>
      </c>
      <c r="AO442" s="16" t="s">
        <v>9143</v>
      </c>
      <c r="AP442" s="11" t="s">
        <v>9144</v>
      </c>
      <c r="AQ442" s="11" t="s">
        <v>63</v>
      </c>
      <c r="AR442" s="11" t="b">
        <f t="shared" si="177"/>
        <v>0</v>
      </c>
      <c r="AS442" s="11" t="s">
        <v>62</v>
      </c>
      <c r="AT442" s="11"/>
      <c r="AU442" s="11"/>
      <c r="AV442" s="11"/>
      <c r="AW442" s="16"/>
      <c r="AX442" s="12" t="s">
        <v>62</v>
      </c>
      <c r="AY442" s="16" t="s">
        <v>11093</v>
      </c>
      <c r="AZ442" s="12" t="s">
        <v>158</v>
      </c>
      <c r="BA442" s="12" t="b">
        <f t="shared" si="178"/>
        <v>0</v>
      </c>
      <c r="BB442" s="19" t="s">
        <v>63</v>
      </c>
      <c r="BC442" s="16" t="s">
        <v>11094</v>
      </c>
      <c r="BD442" s="12" t="s">
        <v>159</v>
      </c>
      <c r="BE442" s="12" t="b">
        <f t="shared" si="179"/>
        <v>0</v>
      </c>
      <c r="BF442" s="20" t="s">
        <v>7686</v>
      </c>
      <c r="BG442" s="13" t="s">
        <v>7330</v>
      </c>
      <c r="BH442" s="16" t="s">
        <v>203</v>
      </c>
      <c r="BI442" s="11" t="s">
        <v>203</v>
      </c>
      <c r="BJ442" s="11" t="b">
        <f t="shared" si="180"/>
        <v>1</v>
      </c>
      <c r="BK442" s="16" t="s">
        <v>7331</v>
      </c>
      <c r="BL442" s="11" t="s">
        <v>7331</v>
      </c>
      <c r="BM442" s="11" t="b">
        <f t="shared" si="181"/>
        <v>1</v>
      </c>
      <c r="BN442" s="16" t="s">
        <v>7332</v>
      </c>
      <c r="BO442" s="16" t="s">
        <v>7333</v>
      </c>
      <c r="BP442" s="11" t="s">
        <v>7333</v>
      </c>
      <c r="BQ442" s="11" t="b">
        <f t="shared" si="182"/>
        <v>1</v>
      </c>
      <c r="BR442" s="16" t="s">
        <v>254</v>
      </c>
      <c r="BS442" s="11" t="s">
        <v>254</v>
      </c>
      <c r="BT442" s="11" t="b">
        <f t="shared" si="183"/>
        <v>1</v>
      </c>
      <c r="BU442" s="19" t="s">
        <v>63</v>
      </c>
      <c r="BV442" s="12" t="s">
        <v>63</v>
      </c>
      <c r="BW442" s="12" t="b">
        <f t="shared" si="184"/>
        <v>1</v>
      </c>
      <c r="BX442" s="19" t="s">
        <v>63</v>
      </c>
      <c r="BY442" s="19" t="s">
        <v>63</v>
      </c>
      <c r="BZ442" s="12" t="s">
        <v>63</v>
      </c>
      <c r="CA442" s="12" t="b">
        <f t="shared" si="185"/>
        <v>1</v>
      </c>
      <c r="CB442" s="16" t="s">
        <v>254</v>
      </c>
      <c r="CC442" s="11" t="s">
        <v>254</v>
      </c>
      <c r="CD442" s="11" t="b">
        <f t="shared" si="186"/>
        <v>1</v>
      </c>
      <c r="CE442" s="19" t="s">
        <v>63</v>
      </c>
      <c r="CF442" s="12" t="s">
        <v>63</v>
      </c>
      <c r="CG442" s="12" t="b">
        <f t="shared" si="187"/>
        <v>1</v>
      </c>
      <c r="CH442" s="19" t="s">
        <v>63</v>
      </c>
      <c r="CI442" s="19" t="s">
        <v>63</v>
      </c>
      <c r="CJ442" s="12" t="s">
        <v>63</v>
      </c>
      <c r="CK442" s="12" t="b">
        <f t="shared" si="188"/>
        <v>1</v>
      </c>
      <c r="CL442" s="25"/>
      <c r="CM442" s="11" t="s">
        <v>67</v>
      </c>
      <c r="CN442" s="11" t="s">
        <v>2398</v>
      </c>
      <c r="CO442" s="11" t="b">
        <f t="shared" si="189"/>
        <v>0</v>
      </c>
      <c r="CP442" s="12" t="s">
        <v>63</v>
      </c>
      <c r="CQ442" s="12" t="s">
        <v>63</v>
      </c>
      <c r="CR442" s="12" t="b">
        <f t="shared" si="190"/>
        <v>1</v>
      </c>
      <c r="CS442" s="11" t="b">
        <v>0</v>
      </c>
      <c r="CT442" s="11" t="s">
        <v>280</v>
      </c>
      <c r="CU442" s="11" t="b">
        <f t="shared" si="191"/>
        <v>0</v>
      </c>
      <c r="CV442" s="12">
        <v>5000</v>
      </c>
      <c r="CW442" s="12" t="s">
        <v>63</v>
      </c>
      <c r="CX442" s="12" t="b">
        <f t="shared" si="192"/>
        <v>0</v>
      </c>
      <c r="CY442" s="25"/>
      <c r="CZ442" s="11" t="s">
        <v>409</v>
      </c>
      <c r="DA442" s="11" t="s">
        <v>410</v>
      </c>
      <c r="DB442" s="11" t="b">
        <f t="shared" si="193"/>
        <v>0</v>
      </c>
      <c r="DC442" s="11" t="s">
        <v>212</v>
      </c>
      <c r="DD442" s="12" t="s">
        <v>213</v>
      </c>
      <c r="DE442" s="12" t="s">
        <v>213</v>
      </c>
      <c r="DF442" s="13" t="b">
        <f t="shared" si="194"/>
        <v>1</v>
      </c>
      <c r="DG442" s="12" t="s">
        <v>213</v>
      </c>
      <c r="DH442" s="12" t="s">
        <v>213</v>
      </c>
      <c r="DI442" s="12" t="b">
        <f t="shared" si="195"/>
        <v>1</v>
      </c>
      <c r="DJ442" s="12" t="s">
        <v>213</v>
      </c>
      <c r="DK442" s="12" t="s">
        <v>213</v>
      </c>
      <c r="DL442" s="12" t="s">
        <v>213</v>
      </c>
      <c r="DM442" s="12" t="s">
        <v>213</v>
      </c>
      <c r="DN442" s="12" t="s">
        <v>213</v>
      </c>
      <c r="DO442" s="12" t="s">
        <v>213</v>
      </c>
      <c r="DP442" s="12" t="s">
        <v>213</v>
      </c>
      <c r="DQ442" s="12" t="s">
        <v>73</v>
      </c>
      <c r="DR442" s="12" t="s">
        <v>213</v>
      </c>
      <c r="DS442" s="12" t="s">
        <v>213</v>
      </c>
      <c r="DT442" s="12" t="s">
        <v>213</v>
      </c>
      <c r="DU442" s="25"/>
      <c r="DV442" s="11" t="s">
        <v>7687</v>
      </c>
      <c r="DW442" s="11" t="s">
        <v>9076</v>
      </c>
      <c r="DX442" s="13" t="s">
        <v>11095</v>
      </c>
      <c r="DY442" s="12" t="s">
        <v>9037</v>
      </c>
      <c r="DZ442" s="12" t="s">
        <v>9038</v>
      </c>
      <c r="EA442" s="14" t="s">
        <v>63</v>
      </c>
      <c r="EB442" s="14">
        <v>45612</v>
      </c>
      <c r="EC442" s="14">
        <v>45346</v>
      </c>
      <c r="ED442" s="14">
        <v>45346</v>
      </c>
      <c r="EE442" s="136" t="b">
        <f>Table4[[#This Row],[Laatst gewijzigd op]]=Table4[[#This Row],[LastModifiedOn21]]</f>
        <v>1</v>
      </c>
      <c r="EF442" s="97"/>
    </row>
    <row r="443" spans="1:136" s="15" customFormat="1" ht="12.75" customHeight="1">
      <c r="A443" s="96">
        <v>441</v>
      </c>
      <c r="B443" s="44" t="s">
        <v>7689</v>
      </c>
      <c r="C443" s="44" t="s">
        <v>7689</v>
      </c>
      <c r="D443" s="44" t="b">
        <f t="shared" si="168"/>
        <v>1</v>
      </c>
      <c r="E443" s="44" t="s">
        <v>7690</v>
      </c>
      <c r="F443" s="44" t="s">
        <v>7691</v>
      </c>
      <c r="G443" s="44" t="s">
        <v>7691</v>
      </c>
      <c r="H443" s="44" t="b">
        <f t="shared" si="169"/>
        <v>1</v>
      </c>
      <c r="I443" s="11" t="s">
        <v>7692</v>
      </c>
      <c r="J443" s="12">
        <v>5914</v>
      </c>
      <c r="K443" s="12">
        <v>4438</v>
      </c>
      <c r="L443" s="13" t="s">
        <v>7693</v>
      </c>
      <c r="M443" s="13" t="s">
        <v>8877</v>
      </c>
      <c r="N443" s="13" t="s">
        <v>8878</v>
      </c>
      <c r="O443" s="13" t="s">
        <v>10989</v>
      </c>
      <c r="P443" s="25"/>
      <c r="Q443" s="11" t="s">
        <v>545</v>
      </c>
      <c r="R443" s="11" t="s">
        <v>545</v>
      </c>
      <c r="S443" s="11" t="b">
        <f t="shared" si="170"/>
        <v>1</v>
      </c>
      <c r="T443" s="11" t="s">
        <v>769</v>
      </c>
      <c r="U443" s="11" t="s">
        <v>547</v>
      </c>
      <c r="V443" s="11" t="s">
        <v>547</v>
      </c>
      <c r="W443" s="11" t="b">
        <f t="shared" si="171"/>
        <v>1</v>
      </c>
      <c r="X443" s="11" t="s">
        <v>9139</v>
      </c>
      <c r="Y443" s="11" t="s">
        <v>548</v>
      </c>
      <c r="Z443" s="11" t="b">
        <f t="shared" si="172"/>
        <v>0</v>
      </c>
      <c r="AA443" s="11" t="s">
        <v>549</v>
      </c>
      <c r="AB443" s="11" t="s">
        <v>5696</v>
      </c>
      <c r="AC443" s="11" t="s">
        <v>3284</v>
      </c>
      <c r="AD443" s="11" t="b">
        <f t="shared" si="173"/>
        <v>0</v>
      </c>
      <c r="AE443" s="11" t="s">
        <v>2411</v>
      </c>
      <c r="AF443" s="11" t="s">
        <v>2411</v>
      </c>
      <c r="AG443" s="11" t="b">
        <f t="shared" si="174"/>
        <v>1</v>
      </c>
      <c r="AH443" s="11" t="s">
        <v>10609</v>
      </c>
      <c r="AI443" s="11" t="s">
        <v>9141</v>
      </c>
      <c r="AJ443" s="11" t="s">
        <v>9141</v>
      </c>
      <c r="AK443" s="11" t="b">
        <f t="shared" si="175"/>
        <v>1</v>
      </c>
      <c r="AL443" s="11" t="s">
        <v>9142</v>
      </c>
      <c r="AM443" s="11" t="s">
        <v>63</v>
      </c>
      <c r="AN443" s="11" t="b">
        <f t="shared" si="176"/>
        <v>0</v>
      </c>
      <c r="AO443" s="16" t="s">
        <v>9143</v>
      </c>
      <c r="AP443" s="11" t="s">
        <v>9144</v>
      </c>
      <c r="AQ443" s="11" t="s">
        <v>63</v>
      </c>
      <c r="AR443" s="11" t="b">
        <f t="shared" si="177"/>
        <v>0</v>
      </c>
      <c r="AS443" s="11" t="s">
        <v>62</v>
      </c>
      <c r="AT443" s="11"/>
      <c r="AU443" s="11"/>
      <c r="AV443" s="11"/>
      <c r="AW443" s="16"/>
      <c r="AX443" s="12" t="s">
        <v>61</v>
      </c>
      <c r="AY443" s="16" t="s">
        <v>9162</v>
      </c>
      <c r="AZ443" s="12" t="s">
        <v>664</v>
      </c>
      <c r="BA443" s="12" t="b">
        <f t="shared" si="178"/>
        <v>0</v>
      </c>
      <c r="BB443" s="16" t="s">
        <v>3290</v>
      </c>
      <c r="BC443" s="16" t="s">
        <v>9163</v>
      </c>
      <c r="BD443" s="12" t="s">
        <v>628</v>
      </c>
      <c r="BE443" s="12" t="b">
        <f t="shared" si="179"/>
        <v>0</v>
      </c>
      <c r="BF443" s="20" t="s">
        <v>7694</v>
      </c>
      <c r="BG443" s="13" t="s">
        <v>7330</v>
      </c>
      <c r="BH443" s="16" t="s">
        <v>203</v>
      </c>
      <c r="BI443" s="11" t="s">
        <v>203</v>
      </c>
      <c r="BJ443" s="11" t="b">
        <f t="shared" si="180"/>
        <v>1</v>
      </c>
      <c r="BK443" s="16" t="s">
        <v>11096</v>
      </c>
      <c r="BL443" s="11" t="s">
        <v>7695</v>
      </c>
      <c r="BM443" s="11" t="b">
        <f t="shared" si="181"/>
        <v>0</v>
      </c>
      <c r="BN443" s="16" t="s">
        <v>7696</v>
      </c>
      <c r="BO443" s="16" t="s">
        <v>7697</v>
      </c>
      <c r="BP443" s="11" t="s">
        <v>7697</v>
      </c>
      <c r="BQ443" s="11" t="b">
        <f t="shared" si="182"/>
        <v>1</v>
      </c>
      <c r="BR443" s="16" t="s">
        <v>203</v>
      </c>
      <c r="BS443" s="11" t="s">
        <v>203</v>
      </c>
      <c r="BT443" s="11" t="b">
        <f t="shared" si="183"/>
        <v>1</v>
      </c>
      <c r="BU443" s="16" t="s">
        <v>11097</v>
      </c>
      <c r="BV443" s="12" t="s">
        <v>7698</v>
      </c>
      <c r="BW443" s="12" t="b">
        <f t="shared" si="184"/>
        <v>0</v>
      </c>
      <c r="BX443" s="16" t="s">
        <v>7696</v>
      </c>
      <c r="BY443" s="16" t="s">
        <v>7699</v>
      </c>
      <c r="BZ443" s="12" t="s">
        <v>7699</v>
      </c>
      <c r="CA443" s="12" t="b">
        <f t="shared" si="185"/>
        <v>1</v>
      </c>
      <c r="CB443" s="16" t="s">
        <v>203</v>
      </c>
      <c r="CC443" s="11" t="s">
        <v>203</v>
      </c>
      <c r="CD443" s="11" t="b">
        <f t="shared" si="186"/>
        <v>1</v>
      </c>
      <c r="CE443" s="16" t="s">
        <v>11098</v>
      </c>
      <c r="CF443" s="12" t="s">
        <v>7700</v>
      </c>
      <c r="CG443" s="12" t="b">
        <f t="shared" si="187"/>
        <v>0</v>
      </c>
      <c r="CH443" s="16" t="s">
        <v>7696</v>
      </c>
      <c r="CI443" s="16" t="s">
        <v>7701</v>
      </c>
      <c r="CJ443" s="12" t="s">
        <v>7701</v>
      </c>
      <c r="CK443" s="12" t="b">
        <f t="shared" si="188"/>
        <v>1</v>
      </c>
      <c r="CL443" s="25"/>
      <c r="CM443" s="11" t="s">
        <v>135</v>
      </c>
      <c r="CN443" s="11" t="s">
        <v>8917</v>
      </c>
      <c r="CO443" s="11" t="b">
        <f t="shared" si="189"/>
        <v>0</v>
      </c>
      <c r="CP443" s="11" t="s">
        <v>554</v>
      </c>
      <c r="CQ443" s="12" t="s">
        <v>555</v>
      </c>
      <c r="CR443" s="12" t="b">
        <f t="shared" si="190"/>
        <v>0</v>
      </c>
      <c r="CS443" s="11" t="b">
        <v>0</v>
      </c>
      <c r="CT443" s="11" t="s">
        <v>114</v>
      </c>
      <c r="CU443" s="11" t="b">
        <f t="shared" si="191"/>
        <v>1</v>
      </c>
      <c r="CV443" s="12" t="s">
        <v>63</v>
      </c>
      <c r="CW443" s="12" t="s">
        <v>63</v>
      </c>
      <c r="CX443" s="12" t="b">
        <f t="shared" si="192"/>
        <v>1</v>
      </c>
      <c r="CY443" s="25"/>
      <c r="CZ443" s="11" t="s">
        <v>409</v>
      </c>
      <c r="DA443" s="11" t="s">
        <v>410</v>
      </c>
      <c r="DB443" s="11" t="b">
        <f t="shared" si="193"/>
        <v>0</v>
      </c>
      <c r="DC443" s="11" t="s">
        <v>212</v>
      </c>
      <c r="DD443" s="12" t="s">
        <v>213</v>
      </c>
      <c r="DE443" s="12" t="s">
        <v>213</v>
      </c>
      <c r="DF443" s="13" t="b">
        <f t="shared" si="194"/>
        <v>1</v>
      </c>
      <c r="DG443" s="12" t="s">
        <v>213</v>
      </c>
      <c r="DH443" s="12" t="s">
        <v>213</v>
      </c>
      <c r="DI443" s="12" t="b">
        <f t="shared" si="195"/>
        <v>1</v>
      </c>
      <c r="DJ443" s="12" t="s">
        <v>213</v>
      </c>
      <c r="DK443" s="12" t="s">
        <v>213</v>
      </c>
      <c r="DL443" s="12" t="s">
        <v>213</v>
      </c>
      <c r="DM443" s="12" t="s">
        <v>213</v>
      </c>
      <c r="DN443" s="12" t="s">
        <v>213</v>
      </c>
      <c r="DO443" s="12" t="s">
        <v>213</v>
      </c>
      <c r="DP443" s="12" t="s">
        <v>213</v>
      </c>
      <c r="DQ443" s="12" t="s">
        <v>73</v>
      </c>
      <c r="DR443" s="12" t="s">
        <v>213</v>
      </c>
      <c r="DS443" s="12" t="s">
        <v>213</v>
      </c>
      <c r="DT443" s="12" t="s">
        <v>213</v>
      </c>
      <c r="DU443" s="25"/>
      <c r="DV443" s="11" t="s">
        <v>7702</v>
      </c>
      <c r="DW443" s="11" t="s">
        <v>9147</v>
      </c>
      <c r="DX443" s="13" t="s">
        <v>11099</v>
      </c>
      <c r="DY443" s="12" t="s">
        <v>9037</v>
      </c>
      <c r="DZ443" s="12" t="s">
        <v>9038</v>
      </c>
      <c r="EA443" s="14" t="s">
        <v>63</v>
      </c>
      <c r="EB443" s="14">
        <v>45612</v>
      </c>
      <c r="EC443" s="14">
        <v>45346</v>
      </c>
      <c r="ED443" s="14">
        <v>45346</v>
      </c>
      <c r="EE443" s="136" t="b">
        <f>Table4[[#This Row],[Laatst gewijzigd op]]=Table4[[#This Row],[LastModifiedOn21]]</f>
        <v>1</v>
      </c>
      <c r="EF443" s="97"/>
    </row>
    <row r="444" spans="1:136" s="15" customFormat="1" ht="12.75" customHeight="1">
      <c r="A444" s="95">
        <v>442</v>
      </c>
      <c r="B444" s="70" t="s">
        <v>11100</v>
      </c>
      <c r="C444" s="70" t="s">
        <v>11100</v>
      </c>
      <c r="D444" s="44" t="b">
        <f t="shared" si="168"/>
        <v>1</v>
      </c>
      <c r="E444" s="70" t="s">
        <v>11101</v>
      </c>
      <c r="F444" s="70" t="s">
        <v>11102</v>
      </c>
      <c r="G444" s="70" t="s">
        <v>11102</v>
      </c>
      <c r="H444" s="44" t="b">
        <f t="shared" si="169"/>
        <v>1</v>
      </c>
      <c r="I444" s="71"/>
      <c r="J444" s="71"/>
      <c r="K444" s="71"/>
      <c r="L444" s="71"/>
      <c r="M444" s="71"/>
      <c r="N444" s="71"/>
      <c r="O444" s="71"/>
      <c r="P444" s="72"/>
      <c r="Q444" s="60"/>
      <c r="R444" s="60"/>
      <c r="S444" s="11" t="b">
        <f t="shared" si="170"/>
        <v>1</v>
      </c>
      <c r="T444" s="71"/>
      <c r="U444" s="71"/>
      <c r="V444" s="71"/>
      <c r="W444" s="11" t="b">
        <f t="shared" si="171"/>
        <v>1</v>
      </c>
      <c r="X444" s="71"/>
      <c r="Y444" s="71"/>
      <c r="Z444" s="11" t="b">
        <f t="shared" si="172"/>
        <v>1</v>
      </c>
      <c r="AA444" s="71"/>
      <c r="AB444" s="71"/>
      <c r="AC444" s="71"/>
      <c r="AD444" s="11" t="b">
        <f t="shared" si="173"/>
        <v>1</v>
      </c>
      <c r="AE444" s="71"/>
      <c r="AF444" s="71"/>
      <c r="AG444" s="11" t="b">
        <f t="shared" si="174"/>
        <v>1</v>
      </c>
      <c r="AH444" s="71"/>
      <c r="AI444" s="71"/>
      <c r="AJ444" s="71"/>
      <c r="AK444" s="11" t="b">
        <f t="shared" si="175"/>
        <v>1</v>
      </c>
      <c r="AL444" s="71"/>
      <c r="AM444" s="71"/>
      <c r="AN444" s="11" t="b">
        <f t="shared" si="176"/>
        <v>1</v>
      </c>
      <c r="AO444" s="71"/>
      <c r="AP444" s="71"/>
      <c r="AQ444" s="71"/>
      <c r="AR444" s="11" t="b">
        <f t="shared" si="177"/>
        <v>1</v>
      </c>
      <c r="AS444" s="71"/>
      <c r="AT444" s="71"/>
      <c r="AU444" s="71"/>
      <c r="AV444" s="71"/>
      <c r="AW444" s="71"/>
      <c r="AX444" s="71"/>
      <c r="AY444" s="71"/>
      <c r="AZ444" s="71"/>
      <c r="BA444" s="12" t="b">
        <f t="shared" si="178"/>
        <v>1</v>
      </c>
      <c r="BB444" s="71"/>
      <c r="BC444" s="71"/>
      <c r="BD444" s="71"/>
      <c r="BE444" s="12" t="b">
        <f t="shared" si="179"/>
        <v>1</v>
      </c>
      <c r="BF444" s="71"/>
      <c r="BG444" s="71"/>
      <c r="BH444" s="71"/>
      <c r="BI444" s="71"/>
      <c r="BJ444" s="11" t="b">
        <f t="shared" si="180"/>
        <v>1</v>
      </c>
      <c r="BK444" s="71"/>
      <c r="BL444" s="71"/>
      <c r="BM444" s="11" t="b">
        <f t="shared" si="181"/>
        <v>1</v>
      </c>
      <c r="BN444" s="71"/>
      <c r="BO444" s="71"/>
      <c r="BP444" s="71"/>
      <c r="BQ444" s="11" t="b">
        <f t="shared" si="182"/>
        <v>1</v>
      </c>
      <c r="BR444" s="71"/>
      <c r="BS444" s="71"/>
      <c r="BT444" s="11" t="b">
        <f t="shared" si="183"/>
        <v>1</v>
      </c>
      <c r="BU444" s="71"/>
      <c r="BV444" s="71"/>
      <c r="BW444" s="12" t="b">
        <f t="shared" si="184"/>
        <v>1</v>
      </c>
      <c r="BX444" s="71"/>
      <c r="BY444" s="71"/>
      <c r="BZ444" s="71"/>
      <c r="CA444" s="12" t="b">
        <f t="shared" si="185"/>
        <v>1</v>
      </c>
      <c r="CB444" s="71"/>
      <c r="CC444" s="71"/>
      <c r="CD444" s="11" t="b">
        <f t="shared" si="186"/>
        <v>1</v>
      </c>
      <c r="CE444" s="71"/>
      <c r="CF444" s="71"/>
      <c r="CG444" s="12" t="b">
        <f t="shared" si="187"/>
        <v>1</v>
      </c>
      <c r="CH444" s="60"/>
      <c r="CI444" s="71"/>
      <c r="CJ444" s="71"/>
      <c r="CK444" s="12" t="b">
        <f t="shared" si="188"/>
        <v>1</v>
      </c>
      <c r="CL444" s="72"/>
      <c r="CM444" s="60"/>
      <c r="CN444" s="60"/>
      <c r="CO444" s="11" t="b">
        <f t="shared" si="189"/>
        <v>1</v>
      </c>
      <c r="CP444" s="60"/>
      <c r="CQ444" s="60"/>
      <c r="CR444" s="12" t="b">
        <f t="shared" si="190"/>
        <v>1</v>
      </c>
      <c r="CS444" s="60"/>
      <c r="CT444" s="60"/>
      <c r="CU444" s="11" t="b">
        <f t="shared" si="191"/>
        <v>1</v>
      </c>
      <c r="CV444" s="61"/>
      <c r="CW444" s="61"/>
      <c r="CX444" s="12" t="b">
        <f t="shared" si="192"/>
        <v>1</v>
      </c>
      <c r="CY444" s="73"/>
      <c r="CZ444" s="60"/>
      <c r="DA444" s="60"/>
      <c r="DB444" s="11" t="b">
        <f t="shared" si="193"/>
        <v>1</v>
      </c>
      <c r="DC444" s="60"/>
      <c r="DD444" s="60"/>
      <c r="DE444" s="60"/>
      <c r="DF444" s="13" t="b">
        <f t="shared" si="194"/>
        <v>1</v>
      </c>
      <c r="DG444" s="60"/>
      <c r="DH444" s="60"/>
      <c r="DI444" s="12" t="b">
        <f t="shared" si="195"/>
        <v>1</v>
      </c>
      <c r="DJ444" s="60"/>
      <c r="DK444" s="60"/>
      <c r="DL444" s="60"/>
      <c r="DM444" s="60"/>
      <c r="DN444" s="60"/>
      <c r="DO444" s="60"/>
      <c r="DP444" s="60"/>
      <c r="DQ444" s="60"/>
      <c r="DR444" s="60"/>
      <c r="DS444" s="60"/>
      <c r="DT444" s="60"/>
      <c r="DU444" s="74"/>
      <c r="DV444" s="60"/>
      <c r="DW444" s="60"/>
      <c r="DX444" s="60"/>
      <c r="DY444" s="61"/>
      <c r="DZ444" s="61"/>
      <c r="EA444" s="62"/>
      <c r="EB444" s="62"/>
      <c r="EC444" s="62" t="e">
        <v>#N/A</v>
      </c>
      <c r="ED444" s="62" t="e">
        <v>#N/A</v>
      </c>
      <c r="EE444" s="138" t="e">
        <f>Table4[[#This Row],[Laatst gewijzigd op]]=Table4[[#This Row],[LastModifiedOn21]]</f>
        <v>#N/A</v>
      </c>
      <c r="EF444" s="97"/>
    </row>
    <row r="445" spans="1:136" s="15" customFormat="1" ht="12.75" customHeight="1">
      <c r="A445" s="96">
        <v>443</v>
      </c>
      <c r="B445" s="44" t="s">
        <v>7704</v>
      </c>
      <c r="C445" s="44" t="s">
        <v>7704</v>
      </c>
      <c r="D445" s="44" t="b">
        <f t="shared" si="168"/>
        <v>1</v>
      </c>
      <c r="E445" s="44" t="s">
        <v>7705</v>
      </c>
      <c r="F445" s="44" t="s">
        <v>7706</v>
      </c>
      <c r="G445" s="44" t="s">
        <v>7706</v>
      </c>
      <c r="H445" s="44" t="b">
        <f t="shared" si="169"/>
        <v>1</v>
      </c>
      <c r="I445" s="11" t="s">
        <v>7707</v>
      </c>
      <c r="J445" s="12">
        <v>600</v>
      </c>
      <c r="K445" s="12">
        <v>210</v>
      </c>
      <c r="L445" s="13" t="s">
        <v>7708</v>
      </c>
      <c r="M445" s="13" t="s">
        <v>8880</v>
      </c>
      <c r="N445" s="13" t="s">
        <v>8881</v>
      </c>
      <c r="O445" s="13" t="s">
        <v>6303</v>
      </c>
      <c r="P445" s="25"/>
      <c r="Q445" s="11" t="s">
        <v>7709</v>
      </c>
      <c r="R445" s="11" t="s">
        <v>7709</v>
      </c>
      <c r="S445" s="11" t="b">
        <f t="shared" si="170"/>
        <v>1</v>
      </c>
      <c r="T445" s="11" t="s">
        <v>7710</v>
      </c>
      <c r="U445" s="11" t="s">
        <v>7711</v>
      </c>
      <c r="V445" s="11" t="s">
        <v>7711</v>
      </c>
      <c r="W445" s="11" t="b">
        <f t="shared" si="171"/>
        <v>1</v>
      </c>
      <c r="X445" s="11" t="s">
        <v>950</v>
      </c>
      <c r="Y445" s="11" t="s">
        <v>950</v>
      </c>
      <c r="Z445" s="11" t="b">
        <f t="shared" si="172"/>
        <v>1</v>
      </c>
      <c r="AA445" s="11" t="s">
        <v>951</v>
      </c>
      <c r="AB445" s="11" t="s">
        <v>950</v>
      </c>
      <c r="AC445" s="11" t="s">
        <v>950</v>
      </c>
      <c r="AD445" s="11" t="b">
        <f t="shared" si="173"/>
        <v>1</v>
      </c>
      <c r="AE445" s="11" t="s">
        <v>7712</v>
      </c>
      <c r="AF445" s="11" t="s">
        <v>7712</v>
      </c>
      <c r="AG445" s="11" t="b">
        <f t="shared" si="174"/>
        <v>1</v>
      </c>
      <c r="AH445" s="11" t="s">
        <v>7713</v>
      </c>
      <c r="AI445" s="11" t="s">
        <v>7714</v>
      </c>
      <c r="AJ445" s="11" t="s">
        <v>7714</v>
      </c>
      <c r="AK445" s="11" t="b">
        <f t="shared" si="175"/>
        <v>1</v>
      </c>
      <c r="AL445" s="12" t="s">
        <v>63</v>
      </c>
      <c r="AM445" s="11" t="s">
        <v>63</v>
      </c>
      <c r="AN445" s="11" t="b">
        <f t="shared" si="176"/>
        <v>1</v>
      </c>
      <c r="AO445" s="12" t="s">
        <v>63</v>
      </c>
      <c r="AP445" s="12" t="s">
        <v>63</v>
      </c>
      <c r="AQ445" s="11" t="s">
        <v>63</v>
      </c>
      <c r="AR445" s="11" t="b">
        <f t="shared" si="177"/>
        <v>1</v>
      </c>
      <c r="AS445" s="16" t="s">
        <v>61</v>
      </c>
      <c r="AT445" s="16"/>
      <c r="AU445" s="16"/>
      <c r="AV445" s="16"/>
      <c r="AW445" s="16"/>
      <c r="AX445" s="12" t="s">
        <v>61</v>
      </c>
      <c r="AY445" s="16" t="s">
        <v>11103</v>
      </c>
      <c r="AZ445" s="12" t="s">
        <v>63</v>
      </c>
      <c r="BA445" s="12" t="b">
        <f t="shared" si="178"/>
        <v>0</v>
      </c>
      <c r="BB445" s="19" t="s">
        <v>63</v>
      </c>
      <c r="BC445" s="16" t="s">
        <v>11104</v>
      </c>
      <c r="BD445" s="12" t="s">
        <v>159</v>
      </c>
      <c r="BE445" s="12" t="b">
        <f t="shared" si="179"/>
        <v>0</v>
      </c>
      <c r="BF445" s="20" t="s">
        <v>11105</v>
      </c>
      <c r="BG445" s="13" t="s">
        <v>11106</v>
      </c>
      <c r="BH445" s="16" t="s">
        <v>203</v>
      </c>
      <c r="BI445" s="11" t="s">
        <v>203</v>
      </c>
      <c r="BJ445" s="11" t="b">
        <f t="shared" si="180"/>
        <v>1</v>
      </c>
      <c r="BK445" s="16" t="s">
        <v>7716</v>
      </c>
      <c r="BL445" s="11" t="s">
        <v>7717</v>
      </c>
      <c r="BM445" s="11" t="b">
        <f t="shared" si="181"/>
        <v>0</v>
      </c>
      <c r="BN445" s="16" t="s">
        <v>7718</v>
      </c>
      <c r="BO445" s="16" t="s">
        <v>7719</v>
      </c>
      <c r="BP445" s="11" t="s">
        <v>7720</v>
      </c>
      <c r="BQ445" s="11" t="b">
        <f t="shared" si="182"/>
        <v>0</v>
      </c>
      <c r="BR445" s="16" t="s">
        <v>254</v>
      </c>
      <c r="BS445" s="11" t="s">
        <v>254</v>
      </c>
      <c r="BT445" s="11" t="b">
        <f t="shared" si="183"/>
        <v>1</v>
      </c>
      <c r="BU445" s="19" t="s">
        <v>63</v>
      </c>
      <c r="BV445" s="12" t="s">
        <v>63</v>
      </c>
      <c r="BW445" s="12" t="b">
        <f t="shared" si="184"/>
        <v>1</v>
      </c>
      <c r="BX445" s="19" t="s">
        <v>63</v>
      </c>
      <c r="BY445" s="19" t="s">
        <v>63</v>
      </c>
      <c r="BZ445" s="12" t="s">
        <v>63</v>
      </c>
      <c r="CA445" s="12" t="b">
        <f t="shared" si="185"/>
        <v>1</v>
      </c>
      <c r="CB445" s="16" t="s">
        <v>254</v>
      </c>
      <c r="CC445" s="11" t="s">
        <v>254</v>
      </c>
      <c r="CD445" s="11" t="b">
        <f t="shared" si="186"/>
        <v>1</v>
      </c>
      <c r="CE445" s="19" t="s">
        <v>63</v>
      </c>
      <c r="CF445" s="12" t="s">
        <v>63</v>
      </c>
      <c r="CG445" s="12" t="b">
        <f t="shared" si="187"/>
        <v>1</v>
      </c>
      <c r="CH445" s="19" t="s">
        <v>63</v>
      </c>
      <c r="CI445" s="19" t="s">
        <v>63</v>
      </c>
      <c r="CJ445" s="12" t="s">
        <v>63</v>
      </c>
      <c r="CK445" s="12" t="b">
        <f t="shared" si="188"/>
        <v>1</v>
      </c>
      <c r="CL445" s="25"/>
      <c r="CM445" s="11" t="s">
        <v>938</v>
      </c>
      <c r="CN445" s="11" t="s">
        <v>938</v>
      </c>
      <c r="CO445" s="11" t="b">
        <f t="shared" si="189"/>
        <v>1</v>
      </c>
      <c r="CP445" s="12" t="s">
        <v>63</v>
      </c>
      <c r="CQ445" s="12" t="s">
        <v>63</v>
      </c>
      <c r="CR445" s="12" t="b">
        <f t="shared" si="190"/>
        <v>1</v>
      </c>
      <c r="CS445" s="11" t="b">
        <v>0</v>
      </c>
      <c r="CT445" s="11" t="s">
        <v>69</v>
      </c>
      <c r="CU445" s="11" t="b">
        <f t="shared" si="191"/>
        <v>1</v>
      </c>
      <c r="CV445" s="12" t="s">
        <v>63</v>
      </c>
      <c r="CW445" s="12" t="s">
        <v>63</v>
      </c>
      <c r="CX445" s="12" t="b">
        <f t="shared" si="192"/>
        <v>1</v>
      </c>
      <c r="CY445" s="25"/>
      <c r="CZ445" s="11" t="s">
        <v>211</v>
      </c>
      <c r="DA445" s="11" t="s">
        <v>410</v>
      </c>
      <c r="DB445" s="11" t="b">
        <f t="shared" si="193"/>
        <v>0</v>
      </c>
      <c r="DC445" s="11" t="s">
        <v>212</v>
      </c>
      <c r="DD445" s="12" t="s">
        <v>213</v>
      </c>
      <c r="DE445" s="12" t="s">
        <v>213</v>
      </c>
      <c r="DF445" s="13" t="b">
        <f t="shared" si="194"/>
        <v>1</v>
      </c>
      <c r="DG445" s="12" t="s">
        <v>213</v>
      </c>
      <c r="DH445" s="12" t="s">
        <v>213</v>
      </c>
      <c r="DI445" s="12" t="b">
        <f t="shared" si="195"/>
        <v>1</v>
      </c>
      <c r="DJ445" s="12" t="s">
        <v>213</v>
      </c>
      <c r="DK445" s="12" t="s">
        <v>213</v>
      </c>
      <c r="DL445" s="12" t="s">
        <v>213</v>
      </c>
      <c r="DM445" s="12" t="s">
        <v>213</v>
      </c>
      <c r="DN445" s="12" t="s">
        <v>213</v>
      </c>
      <c r="DO445" s="12" t="s">
        <v>213</v>
      </c>
      <c r="DP445" s="12" t="s">
        <v>213</v>
      </c>
      <c r="DQ445" s="12" t="s">
        <v>213</v>
      </c>
      <c r="DR445" s="12" t="s">
        <v>213</v>
      </c>
      <c r="DS445" s="12" t="s">
        <v>213</v>
      </c>
      <c r="DT445" s="12" t="s">
        <v>73</v>
      </c>
      <c r="DU445" s="25"/>
      <c r="DV445" s="11" t="s">
        <v>7721</v>
      </c>
      <c r="DW445" s="11" t="s">
        <v>7707</v>
      </c>
      <c r="DX445" s="13" t="s">
        <v>7707</v>
      </c>
      <c r="DY445" s="12" t="s">
        <v>9037</v>
      </c>
      <c r="DZ445" s="12" t="s">
        <v>9038</v>
      </c>
      <c r="EA445" s="14" t="s">
        <v>63</v>
      </c>
      <c r="EB445" s="14">
        <v>44702</v>
      </c>
      <c r="EC445" s="14">
        <v>45612</v>
      </c>
      <c r="ED445" s="14">
        <v>45612</v>
      </c>
      <c r="EE445" s="136" t="b">
        <f>Table4[[#This Row],[Laatst gewijzigd op]]=Table4[[#This Row],[LastModifiedOn21]]</f>
        <v>1</v>
      </c>
      <c r="EF445" s="97"/>
    </row>
    <row r="446" spans="1:136" s="50" customFormat="1" ht="12.75" customHeight="1">
      <c r="A446" s="96">
        <v>444</v>
      </c>
      <c r="B446" s="44" t="s">
        <v>7723</v>
      </c>
      <c r="C446" s="44" t="s">
        <v>7723</v>
      </c>
      <c r="D446" s="44" t="b">
        <f t="shared" si="168"/>
        <v>1</v>
      </c>
      <c r="E446" s="44" t="s">
        <v>7724</v>
      </c>
      <c r="F446" s="44" t="s">
        <v>7725</v>
      </c>
      <c r="G446" s="44" t="s">
        <v>7725</v>
      </c>
      <c r="H446" s="44" t="b">
        <f t="shared" si="169"/>
        <v>1</v>
      </c>
      <c r="I446" s="11" t="s">
        <v>7726</v>
      </c>
      <c r="J446" s="12">
        <v>601</v>
      </c>
      <c r="K446" s="12">
        <v>211</v>
      </c>
      <c r="L446" s="13" t="s">
        <v>7727</v>
      </c>
      <c r="M446" s="13" t="s">
        <v>8880</v>
      </c>
      <c r="N446" s="13" t="s">
        <v>8881</v>
      </c>
      <c r="O446" s="13" t="s">
        <v>6303</v>
      </c>
      <c r="P446" s="25"/>
      <c r="Q446" s="11" t="s">
        <v>7728</v>
      </c>
      <c r="R446" s="11" t="s">
        <v>7728</v>
      </c>
      <c r="S446" s="11" t="b">
        <f t="shared" si="170"/>
        <v>1</v>
      </c>
      <c r="T446" s="11" t="s">
        <v>7729</v>
      </c>
      <c r="U446" s="11" t="s">
        <v>7730</v>
      </c>
      <c r="V446" s="11" t="s">
        <v>7730</v>
      </c>
      <c r="W446" s="11" t="b">
        <f t="shared" si="171"/>
        <v>1</v>
      </c>
      <c r="X446" s="11" t="s">
        <v>9238</v>
      </c>
      <c r="Y446" s="11" t="s">
        <v>9238</v>
      </c>
      <c r="Z446" s="11" t="b">
        <f t="shared" si="172"/>
        <v>1</v>
      </c>
      <c r="AA446" s="11" t="s">
        <v>933</v>
      </c>
      <c r="AB446" s="11" t="s">
        <v>9238</v>
      </c>
      <c r="AC446" s="11" t="s">
        <v>9238</v>
      </c>
      <c r="AD446" s="11" t="b">
        <f t="shared" si="173"/>
        <v>1</v>
      </c>
      <c r="AE446" s="11" t="s">
        <v>999</v>
      </c>
      <c r="AF446" s="11" t="s">
        <v>999</v>
      </c>
      <c r="AG446" s="11" t="b">
        <f t="shared" si="174"/>
        <v>1</v>
      </c>
      <c r="AH446" s="11" t="s">
        <v>7731</v>
      </c>
      <c r="AI446" s="11" t="s">
        <v>1001</v>
      </c>
      <c r="AJ446" s="11" t="s">
        <v>1001</v>
      </c>
      <c r="AK446" s="11" t="b">
        <f t="shared" si="175"/>
        <v>1</v>
      </c>
      <c r="AL446" s="12" t="s">
        <v>63</v>
      </c>
      <c r="AM446" s="11" t="s">
        <v>63</v>
      </c>
      <c r="AN446" s="11" t="b">
        <f t="shared" si="176"/>
        <v>1</v>
      </c>
      <c r="AO446" s="12" t="s">
        <v>63</v>
      </c>
      <c r="AP446" s="12" t="s">
        <v>63</v>
      </c>
      <c r="AQ446" s="11" t="s">
        <v>63</v>
      </c>
      <c r="AR446" s="11" t="b">
        <f t="shared" si="177"/>
        <v>1</v>
      </c>
      <c r="AS446" s="16" t="s">
        <v>61</v>
      </c>
      <c r="AT446" s="16"/>
      <c r="AU446" s="16"/>
      <c r="AV446" s="16"/>
      <c r="AW446" s="16"/>
      <c r="AX446" s="12" t="s">
        <v>61</v>
      </c>
      <c r="AY446" s="16" t="s">
        <v>11107</v>
      </c>
      <c r="AZ446" s="12" t="s">
        <v>63</v>
      </c>
      <c r="BA446" s="12" t="b">
        <f t="shared" si="178"/>
        <v>0</v>
      </c>
      <c r="BB446" s="19" t="s">
        <v>63</v>
      </c>
      <c r="BC446" s="16" t="s">
        <v>11108</v>
      </c>
      <c r="BD446" s="12" t="s">
        <v>159</v>
      </c>
      <c r="BE446" s="12" t="b">
        <f t="shared" si="179"/>
        <v>0</v>
      </c>
      <c r="BF446" s="20" t="s">
        <v>7732</v>
      </c>
      <c r="BG446" s="13" t="s">
        <v>11109</v>
      </c>
      <c r="BH446" s="16" t="s">
        <v>203</v>
      </c>
      <c r="BI446" s="11" t="s">
        <v>203</v>
      </c>
      <c r="BJ446" s="11" t="b">
        <f t="shared" si="180"/>
        <v>1</v>
      </c>
      <c r="BK446" s="16" t="s">
        <v>7733</v>
      </c>
      <c r="BL446" s="11" t="s">
        <v>7733</v>
      </c>
      <c r="BM446" s="11" t="b">
        <f t="shared" si="181"/>
        <v>1</v>
      </c>
      <c r="BN446" s="16" t="s">
        <v>7734</v>
      </c>
      <c r="BO446" s="16" t="s">
        <v>7735</v>
      </c>
      <c r="BP446" s="11" t="s">
        <v>7735</v>
      </c>
      <c r="BQ446" s="11" t="b">
        <f t="shared" si="182"/>
        <v>1</v>
      </c>
      <c r="BR446" s="16" t="s">
        <v>254</v>
      </c>
      <c r="BS446" s="11" t="s">
        <v>254</v>
      </c>
      <c r="BT446" s="11" t="b">
        <f t="shared" si="183"/>
        <v>1</v>
      </c>
      <c r="BU446" s="19" t="s">
        <v>63</v>
      </c>
      <c r="BV446" s="12" t="s">
        <v>63</v>
      </c>
      <c r="BW446" s="12" t="b">
        <f t="shared" si="184"/>
        <v>1</v>
      </c>
      <c r="BX446" s="19" t="s">
        <v>63</v>
      </c>
      <c r="BY446" s="19" t="s">
        <v>63</v>
      </c>
      <c r="BZ446" s="12" t="s">
        <v>63</v>
      </c>
      <c r="CA446" s="12" t="b">
        <f t="shared" si="185"/>
        <v>1</v>
      </c>
      <c r="CB446" s="16" t="s">
        <v>254</v>
      </c>
      <c r="CC446" s="11" t="s">
        <v>254</v>
      </c>
      <c r="CD446" s="11" t="b">
        <f t="shared" si="186"/>
        <v>1</v>
      </c>
      <c r="CE446" s="19" t="s">
        <v>63</v>
      </c>
      <c r="CF446" s="12" t="s">
        <v>63</v>
      </c>
      <c r="CG446" s="12" t="b">
        <f t="shared" si="187"/>
        <v>1</v>
      </c>
      <c r="CH446" s="19" t="s">
        <v>63</v>
      </c>
      <c r="CI446" s="19" t="s">
        <v>63</v>
      </c>
      <c r="CJ446" s="12" t="s">
        <v>63</v>
      </c>
      <c r="CK446" s="12" t="b">
        <f t="shared" si="188"/>
        <v>1</v>
      </c>
      <c r="CL446" s="25"/>
      <c r="CM446" s="11" t="s">
        <v>938</v>
      </c>
      <c r="CN446" s="11" t="s">
        <v>938</v>
      </c>
      <c r="CO446" s="11" t="b">
        <f t="shared" si="189"/>
        <v>1</v>
      </c>
      <c r="CP446" s="12" t="s">
        <v>63</v>
      </c>
      <c r="CQ446" s="12" t="s">
        <v>63</v>
      </c>
      <c r="CR446" s="12" t="b">
        <f t="shared" si="190"/>
        <v>1</v>
      </c>
      <c r="CS446" s="11" t="b">
        <v>0</v>
      </c>
      <c r="CT446" s="11" t="s">
        <v>69</v>
      </c>
      <c r="CU446" s="11" t="b">
        <f t="shared" si="191"/>
        <v>1</v>
      </c>
      <c r="CV446" s="12" t="s">
        <v>63</v>
      </c>
      <c r="CW446" s="12" t="s">
        <v>63</v>
      </c>
      <c r="CX446" s="12" t="b">
        <f t="shared" si="192"/>
        <v>1</v>
      </c>
      <c r="CY446" s="25"/>
      <c r="CZ446" s="11" t="s">
        <v>211</v>
      </c>
      <c r="DA446" s="11" t="s">
        <v>410</v>
      </c>
      <c r="DB446" s="11" t="b">
        <f t="shared" si="193"/>
        <v>0</v>
      </c>
      <c r="DC446" s="11" t="s">
        <v>212</v>
      </c>
      <c r="DD446" s="12" t="s">
        <v>213</v>
      </c>
      <c r="DE446" s="12" t="s">
        <v>213</v>
      </c>
      <c r="DF446" s="13" t="b">
        <f t="shared" si="194"/>
        <v>1</v>
      </c>
      <c r="DG446" s="12" t="s">
        <v>213</v>
      </c>
      <c r="DH446" s="12" t="s">
        <v>213</v>
      </c>
      <c r="DI446" s="12" t="b">
        <f t="shared" si="195"/>
        <v>1</v>
      </c>
      <c r="DJ446" s="12" t="s">
        <v>213</v>
      </c>
      <c r="DK446" s="12" t="s">
        <v>213</v>
      </c>
      <c r="DL446" s="12" t="s">
        <v>213</v>
      </c>
      <c r="DM446" s="12" t="s">
        <v>213</v>
      </c>
      <c r="DN446" s="12" t="s">
        <v>213</v>
      </c>
      <c r="DO446" s="12" t="s">
        <v>213</v>
      </c>
      <c r="DP446" s="12" t="s">
        <v>213</v>
      </c>
      <c r="DQ446" s="12" t="s">
        <v>213</v>
      </c>
      <c r="DR446" s="12" t="s">
        <v>213</v>
      </c>
      <c r="DS446" s="12" t="s">
        <v>213</v>
      </c>
      <c r="DT446" s="12" t="s">
        <v>73</v>
      </c>
      <c r="DU446" s="25"/>
      <c r="DV446" s="11" t="s">
        <v>7736</v>
      </c>
      <c r="DW446" s="11" t="s">
        <v>7726</v>
      </c>
      <c r="DX446" s="13" t="s">
        <v>7726</v>
      </c>
      <c r="DY446" s="12" t="s">
        <v>9037</v>
      </c>
      <c r="DZ446" s="12" t="s">
        <v>9038</v>
      </c>
      <c r="EA446" s="14" t="s">
        <v>63</v>
      </c>
      <c r="EB446" s="14">
        <v>44702</v>
      </c>
      <c r="EC446" s="14">
        <v>45346</v>
      </c>
      <c r="ED446" s="14">
        <v>45346</v>
      </c>
      <c r="EE446" s="136" t="b">
        <f>Table4[[#This Row],[Laatst gewijzigd op]]=Table4[[#This Row],[LastModifiedOn21]]</f>
        <v>1</v>
      </c>
      <c r="EF446" s="97"/>
    </row>
    <row r="447" spans="1:136" s="15" customFormat="1" ht="12.75" customHeight="1">
      <c r="A447" s="96">
        <v>445</v>
      </c>
      <c r="B447" s="44" t="s">
        <v>7738</v>
      </c>
      <c r="C447" s="44" t="s">
        <v>7738</v>
      </c>
      <c r="D447" s="44" t="b">
        <f t="shared" si="168"/>
        <v>1</v>
      </c>
      <c r="E447" s="44" t="s">
        <v>7739</v>
      </c>
      <c r="F447" s="44" t="s">
        <v>7740</v>
      </c>
      <c r="G447" s="44" t="s">
        <v>7740</v>
      </c>
      <c r="H447" s="44" t="b">
        <f t="shared" si="169"/>
        <v>1</v>
      </c>
      <c r="I447" s="11" t="s">
        <v>7741</v>
      </c>
      <c r="J447" s="12">
        <v>612</v>
      </c>
      <c r="K447" s="12">
        <v>212</v>
      </c>
      <c r="L447" s="13" t="s">
        <v>7742</v>
      </c>
      <c r="M447" s="13" t="s">
        <v>8880</v>
      </c>
      <c r="N447" s="13" t="s">
        <v>8881</v>
      </c>
      <c r="O447" s="13" t="s">
        <v>6303</v>
      </c>
      <c r="P447" s="25"/>
      <c r="Q447" s="11" t="s">
        <v>7743</v>
      </c>
      <c r="R447" s="11" t="s">
        <v>7743</v>
      </c>
      <c r="S447" s="11" t="b">
        <f t="shared" si="170"/>
        <v>1</v>
      </c>
      <c r="T447" s="11" t="s">
        <v>7744</v>
      </c>
      <c r="U447" s="11" t="s">
        <v>7745</v>
      </c>
      <c r="V447" s="11" t="s">
        <v>7745</v>
      </c>
      <c r="W447" s="11" t="b">
        <f t="shared" si="171"/>
        <v>1</v>
      </c>
      <c r="X447" s="11" t="s">
        <v>950</v>
      </c>
      <c r="Y447" s="11" t="s">
        <v>950</v>
      </c>
      <c r="Z447" s="11" t="b">
        <f t="shared" si="172"/>
        <v>1</v>
      </c>
      <c r="AA447" s="11" t="s">
        <v>951</v>
      </c>
      <c r="AB447" s="11" t="s">
        <v>950</v>
      </c>
      <c r="AC447" s="11" t="s">
        <v>950</v>
      </c>
      <c r="AD447" s="11" t="b">
        <f t="shared" si="173"/>
        <v>1</v>
      </c>
      <c r="AE447" s="11" t="s">
        <v>7746</v>
      </c>
      <c r="AF447" s="11" t="s">
        <v>7746</v>
      </c>
      <c r="AG447" s="11" t="b">
        <f t="shared" si="174"/>
        <v>1</v>
      </c>
      <c r="AH447" s="11" t="s">
        <v>7747</v>
      </c>
      <c r="AI447" s="11" t="s">
        <v>7748</v>
      </c>
      <c r="AJ447" s="11" t="s">
        <v>7748</v>
      </c>
      <c r="AK447" s="11" t="b">
        <f t="shared" si="175"/>
        <v>1</v>
      </c>
      <c r="AL447" s="11" t="s">
        <v>11110</v>
      </c>
      <c r="AM447" s="11" t="s">
        <v>7749</v>
      </c>
      <c r="AN447" s="11" t="b">
        <f t="shared" si="176"/>
        <v>0</v>
      </c>
      <c r="AO447" s="16" t="s">
        <v>11111</v>
      </c>
      <c r="AP447" s="11" t="s">
        <v>11112</v>
      </c>
      <c r="AQ447" s="11" t="s">
        <v>11113</v>
      </c>
      <c r="AR447" s="11" t="b">
        <f t="shared" si="177"/>
        <v>0</v>
      </c>
      <c r="AS447" s="16" t="s">
        <v>61</v>
      </c>
      <c r="AT447" s="16"/>
      <c r="AU447" s="16"/>
      <c r="AV447" s="16"/>
      <c r="AW447" s="16"/>
      <c r="AX447" s="12" t="s">
        <v>61</v>
      </c>
      <c r="AY447" s="16" t="s">
        <v>11114</v>
      </c>
      <c r="AZ447" s="12" t="s">
        <v>63</v>
      </c>
      <c r="BA447" s="12" t="b">
        <f t="shared" si="178"/>
        <v>0</v>
      </c>
      <c r="BB447" s="19" t="s">
        <v>63</v>
      </c>
      <c r="BC447" s="16" t="s">
        <v>11115</v>
      </c>
      <c r="BD447" s="12" t="s">
        <v>63</v>
      </c>
      <c r="BE447" s="12" t="b">
        <f t="shared" si="179"/>
        <v>0</v>
      </c>
      <c r="BF447" s="20" t="s">
        <v>7751</v>
      </c>
      <c r="BG447" s="13" t="s">
        <v>7752</v>
      </c>
      <c r="BH447" s="16" t="s">
        <v>203</v>
      </c>
      <c r="BI447" s="11" t="s">
        <v>203</v>
      </c>
      <c r="BJ447" s="11" t="b">
        <f t="shared" si="180"/>
        <v>1</v>
      </c>
      <c r="BK447" s="16" t="s">
        <v>7753</v>
      </c>
      <c r="BL447" s="11" t="s">
        <v>7754</v>
      </c>
      <c r="BM447" s="11" t="b">
        <f t="shared" si="181"/>
        <v>0</v>
      </c>
      <c r="BN447" s="16" t="s">
        <v>7755</v>
      </c>
      <c r="BO447" s="16" t="s">
        <v>7756</v>
      </c>
      <c r="BP447" s="11" t="s">
        <v>7757</v>
      </c>
      <c r="BQ447" s="11" t="b">
        <f t="shared" si="182"/>
        <v>0</v>
      </c>
      <c r="BR447" s="16" t="s">
        <v>254</v>
      </c>
      <c r="BS447" s="11" t="s">
        <v>254</v>
      </c>
      <c r="BT447" s="11" t="b">
        <f t="shared" si="183"/>
        <v>1</v>
      </c>
      <c r="BU447" s="19" t="s">
        <v>63</v>
      </c>
      <c r="BV447" s="12" t="s">
        <v>63</v>
      </c>
      <c r="BW447" s="12" t="b">
        <f t="shared" si="184"/>
        <v>1</v>
      </c>
      <c r="BX447" s="19" t="s">
        <v>63</v>
      </c>
      <c r="BY447" s="19" t="s">
        <v>63</v>
      </c>
      <c r="BZ447" s="12" t="s">
        <v>63</v>
      </c>
      <c r="CA447" s="12" t="b">
        <f t="shared" si="185"/>
        <v>1</v>
      </c>
      <c r="CB447" s="16" t="s">
        <v>254</v>
      </c>
      <c r="CC447" s="11" t="s">
        <v>254</v>
      </c>
      <c r="CD447" s="11" t="b">
        <f t="shared" si="186"/>
        <v>1</v>
      </c>
      <c r="CE447" s="19" t="s">
        <v>63</v>
      </c>
      <c r="CF447" s="12" t="s">
        <v>63</v>
      </c>
      <c r="CG447" s="12" t="b">
        <f t="shared" si="187"/>
        <v>1</v>
      </c>
      <c r="CH447" s="19" t="s">
        <v>63</v>
      </c>
      <c r="CI447" s="19" t="s">
        <v>63</v>
      </c>
      <c r="CJ447" s="12" t="s">
        <v>63</v>
      </c>
      <c r="CK447" s="12" t="b">
        <f t="shared" si="188"/>
        <v>1</v>
      </c>
      <c r="CL447" s="25"/>
      <c r="CM447" s="11" t="s">
        <v>135</v>
      </c>
      <c r="CN447" s="11" t="s">
        <v>8917</v>
      </c>
      <c r="CO447" s="11" t="b">
        <f t="shared" si="189"/>
        <v>0</v>
      </c>
      <c r="CP447" s="11" t="s">
        <v>1030</v>
      </c>
      <c r="CQ447" s="12" t="s">
        <v>1030</v>
      </c>
      <c r="CR447" s="12" t="b">
        <f t="shared" si="190"/>
        <v>1</v>
      </c>
      <c r="CS447" s="11" t="b">
        <v>0</v>
      </c>
      <c r="CT447" s="11" t="s">
        <v>69</v>
      </c>
      <c r="CU447" s="11" t="b">
        <f t="shared" si="191"/>
        <v>1</v>
      </c>
      <c r="CV447" s="12" t="s">
        <v>63</v>
      </c>
      <c r="CW447" s="12" t="s">
        <v>63</v>
      </c>
      <c r="CX447" s="12" t="b">
        <f t="shared" si="192"/>
        <v>1</v>
      </c>
      <c r="CY447" s="25"/>
      <c r="CZ447" s="11" t="s">
        <v>211</v>
      </c>
      <c r="DA447" s="11" t="s">
        <v>410</v>
      </c>
      <c r="DB447" s="11" t="b">
        <f t="shared" si="193"/>
        <v>0</v>
      </c>
      <c r="DC447" s="11" t="s">
        <v>212</v>
      </c>
      <c r="DD447" s="12" t="s">
        <v>213</v>
      </c>
      <c r="DE447" s="12" t="s">
        <v>213</v>
      </c>
      <c r="DF447" s="13" t="b">
        <f t="shared" si="194"/>
        <v>1</v>
      </c>
      <c r="DG447" s="12" t="s">
        <v>213</v>
      </c>
      <c r="DH447" s="12" t="s">
        <v>213</v>
      </c>
      <c r="DI447" s="12" t="b">
        <f t="shared" si="195"/>
        <v>1</v>
      </c>
      <c r="DJ447" s="12" t="s">
        <v>213</v>
      </c>
      <c r="DK447" s="12" t="s">
        <v>213</v>
      </c>
      <c r="DL447" s="12" t="s">
        <v>213</v>
      </c>
      <c r="DM447" s="12" t="s">
        <v>213</v>
      </c>
      <c r="DN447" s="12" t="s">
        <v>213</v>
      </c>
      <c r="DO447" s="12" t="s">
        <v>213</v>
      </c>
      <c r="DP447" s="12" t="s">
        <v>213</v>
      </c>
      <c r="DQ447" s="12" t="s">
        <v>213</v>
      </c>
      <c r="DR447" s="12" t="s">
        <v>213</v>
      </c>
      <c r="DS447" s="12" t="s">
        <v>213</v>
      </c>
      <c r="DT447" s="12" t="s">
        <v>73</v>
      </c>
      <c r="DU447" s="25"/>
      <c r="DV447" s="11" t="s">
        <v>7758</v>
      </c>
      <c r="DW447" s="11" t="s">
        <v>7741</v>
      </c>
      <c r="DX447" s="13" t="s">
        <v>11116</v>
      </c>
      <c r="DY447" s="12" t="s">
        <v>9037</v>
      </c>
      <c r="DZ447" s="12" t="s">
        <v>9038</v>
      </c>
      <c r="EA447" s="14" t="s">
        <v>63</v>
      </c>
      <c r="EB447" s="14">
        <v>44702</v>
      </c>
      <c r="EC447" s="14">
        <v>45710</v>
      </c>
      <c r="ED447" s="14">
        <v>45710</v>
      </c>
      <c r="EE447" s="136" t="b">
        <f>Table4[[#This Row],[Laatst gewijzigd op]]=Table4[[#This Row],[LastModifiedOn21]]</f>
        <v>1</v>
      </c>
      <c r="EF447" s="97"/>
    </row>
    <row r="448" spans="1:136" s="15" customFormat="1" ht="12.75" customHeight="1">
      <c r="A448" s="96">
        <v>446</v>
      </c>
      <c r="B448" s="44" t="s">
        <v>7760</v>
      </c>
      <c r="C448" s="44" t="s">
        <v>7760</v>
      </c>
      <c r="D448" s="44" t="b">
        <f t="shared" si="168"/>
        <v>1</v>
      </c>
      <c r="E448" s="44" t="s">
        <v>7761</v>
      </c>
      <c r="F448" s="44" t="s">
        <v>7762</v>
      </c>
      <c r="G448" s="44" t="s">
        <v>7763</v>
      </c>
      <c r="H448" s="44" t="b">
        <f t="shared" si="169"/>
        <v>0</v>
      </c>
      <c r="I448" s="11" t="s">
        <v>7764</v>
      </c>
      <c r="J448" s="12">
        <v>613</v>
      </c>
      <c r="K448" s="12">
        <v>213</v>
      </c>
      <c r="L448" s="13" t="s">
        <v>7765</v>
      </c>
      <c r="M448" s="13" t="s">
        <v>8880</v>
      </c>
      <c r="N448" s="13" t="s">
        <v>8881</v>
      </c>
      <c r="O448" s="13" t="s">
        <v>6303</v>
      </c>
      <c r="P448" s="25"/>
      <c r="Q448" s="11" t="s">
        <v>7766</v>
      </c>
      <c r="R448" s="11" t="s">
        <v>7766</v>
      </c>
      <c r="S448" s="11" t="b">
        <f t="shared" si="170"/>
        <v>1</v>
      </c>
      <c r="T448" s="11" t="s">
        <v>7767</v>
      </c>
      <c r="U448" s="11" t="s">
        <v>7768</v>
      </c>
      <c r="V448" s="11" t="s">
        <v>7768</v>
      </c>
      <c r="W448" s="11" t="b">
        <f t="shared" si="171"/>
        <v>1</v>
      </c>
      <c r="X448" s="11" t="s">
        <v>7769</v>
      </c>
      <c r="Y448" s="11" t="s">
        <v>7769</v>
      </c>
      <c r="Z448" s="11" t="b">
        <f t="shared" si="172"/>
        <v>1</v>
      </c>
      <c r="AA448" s="11" t="s">
        <v>7770</v>
      </c>
      <c r="AB448" s="11" t="s">
        <v>7769</v>
      </c>
      <c r="AC448" s="11" t="s">
        <v>7769</v>
      </c>
      <c r="AD448" s="11" t="b">
        <f t="shared" si="173"/>
        <v>1</v>
      </c>
      <c r="AE448" s="11" t="s">
        <v>7771</v>
      </c>
      <c r="AF448" s="11" t="s">
        <v>7771</v>
      </c>
      <c r="AG448" s="11" t="b">
        <f t="shared" si="174"/>
        <v>1</v>
      </c>
      <c r="AH448" s="11" t="s">
        <v>2558</v>
      </c>
      <c r="AI448" s="11" t="s">
        <v>7772</v>
      </c>
      <c r="AJ448" s="11" t="s">
        <v>7772</v>
      </c>
      <c r="AK448" s="11" t="b">
        <f t="shared" si="175"/>
        <v>1</v>
      </c>
      <c r="AL448" s="12" t="s">
        <v>63</v>
      </c>
      <c r="AM448" s="11" t="s">
        <v>63</v>
      </c>
      <c r="AN448" s="11" t="b">
        <f t="shared" si="176"/>
        <v>1</v>
      </c>
      <c r="AO448" s="19" t="s">
        <v>63</v>
      </c>
      <c r="AP448" s="12" t="s">
        <v>63</v>
      </c>
      <c r="AQ448" s="11" t="s">
        <v>63</v>
      </c>
      <c r="AR448" s="11" t="b">
        <f t="shared" si="177"/>
        <v>1</v>
      </c>
      <c r="AS448" s="16" t="s">
        <v>61</v>
      </c>
      <c r="AT448" s="16"/>
      <c r="AU448" s="16"/>
      <c r="AV448" s="16"/>
      <c r="AW448" s="16"/>
      <c r="AX448" s="12" t="s">
        <v>61</v>
      </c>
      <c r="AY448" s="16" t="s">
        <v>11117</v>
      </c>
      <c r="AZ448" s="12" t="s">
        <v>63</v>
      </c>
      <c r="BA448" s="12" t="b">
        <f t="shared" si="178"/>
        <v>0</v>
      </c>
      <c r="BB448" s="19" t="s">
        <v>63</v>
      </c>
      <c r="BC448" s="16" t="s">
        <v>11118</v>
      </c>
      <c r="BD448" s="12" t="s">
        <v>63</v>
      </c>
      <c r="BE448" s="12" t="b">
        <f t="shared" si="179"/>
        <v>0</v>
      </c>
      <c r="BF448" s="20" t="s">
        <v>7773</v>
      </c>
      <c r="BG448" s="13" t="s">
        <v>7774</v>
      </c>
      <c r="BH448" s="16" t="s">
        <v>203</v>
      </c>
      <c r="BI448" s="11" t="s">
        <v>203</v>
      </c>
      <c r="BJ448" s="11" t="b">
        <f t="shared" si="180"/>
        <v>1</v>
      </c>
      <c r="BK448" s="16" t="s">
        <v>7775</v>
      </c>
      <c r="BL448" s="11" t="s">
        <v>7775</v>
      </c>
      <c r="BM448" s="11" t="b">
        <f t="shared" si="181"/>
        <v>1</v>
      </c>
      <c r="BN448" s="16" t="s">
        <v>7776</v>
      </c>
      <c r="BO448" s="16" t="s">
        <v>7777</v>
      </c>
      <c r="BP448" s="11" t="s">
        <v>7777</v>
      </c>
      <c r="BQ448" s="11" t="b">
        <f t="shared" si="182"/>
        <v>1</v>
      </c>
      <c r="BR448" s="16" t="s">
        <v>254</v>
      </c>
      <c r="BS448" s="11" t="s">
        <v>254</v>
      </c>
      <c r="BT448" s="11" t="b">
        <f t="shared" si="183"/>
        <v>1</v>
      </c>
      <c r="BU448" s="19" t="s">
        <v>63</v>
      </c>
      <c r="BV448" s="12" t="s">
        <v>63</v>
      </c>
      <c r="BW448" s="12" t="b">
        <f t="shared" si="184"/>
        <v>1</v>
      </c>
      <c r="BX448" s="19" t="s">
        <v>63</v>
      </c>
      <c r="BY448" s="19" t="s">
        <v>63</v>
      </c>
      <c r="BZ448" s="12" t="s">
        <v>63</v>
      </c>
      <c r="CA448" s="12" t="b">
        <f t="shared" si="185"/>
        <v>1</v>
      </c>
      <c r="CB448" s="16" t="s">
        <v>254</v>
      </c>
      <c r="CC448" s="11" t="s">
        <v>254</v>
      </c>
      <c r="CD448" s="11" t="b">
        <f t="shared" si="186"/>
        <v>1</v>
      </c>
      <c r="CE448" s="19" t="s">
        <v>63</v>
      </c>
      <c r="CF448" s="12" t="s">
        <v>63</v>
      </c>
      <c r="CG448" s="12" t="b">
        <f t="shared" si="187"/>
        <v>1</v>
      </c>
      <c r="CH448" s="19" t="s">
        <v>63</v>
      </c>
      <c r="CI448" s="19" t="s">
        <v>63</v>
      </c>
      <c r="CJ448" s="12" t="s">
        <v>63</v>
      </c>
      <c r="CK448" s="12" t="b">
        <f t="shared" si="188"/>
        <v>1</v>
      </c>
      <c r="CL448" s="25"/>
      <c r="CM448" s="11" t="s">
        <v>135</v>
      </c>
      <c r="CN448" s="11" t="s">
        <v>8917</v>
      </c>
      <c r="CO448" s="11" t="b">
        <f t="shared" si="189"/>
        <v>0</v>
      </c>
      <c r="CP448" s="11" t="s">
        <v>7778</v>
      </c>
      <c r="CQ448" s="12" t="s">
        <v>7778</v>
      </c>
      <c r="CR448" s="12" t="b">
        <f t="shared" si="190"/>
        <v>1</v>
      </c>
      <c r="CS448" s="11" t="b">
        <v>1</v>
      </c>
      <c r="CT448" s="11" t="s">
        <v>280</v>
      </c>
      <c r="CU448" s="11" t="b">
        <f t="shared" si="191"/>
        <v>1</v>
      </c>
      <c r="CV448" s="12" t="s">
        <v>63</v>
      </c>
      <c r="CW448" s="12" t="s">
        <v>63</v>
      </c>
      <c r="CX448" s="12" t="b">
        <f t="shared" si="192"/>
        <v>1</v>
      </c>
      <c r="CY448" s="25"/>
      <c r="CZ448" s="11" t="s">
        <v>211</v>
      </c>
      <c r="DA448" s="11" t="s">
        <v>410</v>
      </c>
      <c r="DB448" s="11" t="b">
        <f t="shared" si="193"/>
        <v>0</v>
      </c>
      <c r="DC448" s="11" t="s">
        <v>212</v>
      </c>
      <c r="DD448" s="12" t="s">
        <v>213</v>
      </c>
      <c r="DE448" s="12" t="s">
        <v>213</v>
      </c>
      <c r="DF448" s="13" t="b">
        <f t="shared" si="194"/>
        <v>1</v>
      </c>
      <c r="DG448" s="12" t="s">
        <v>213</v>
      </c>
      <c r="DH448" s="12" t="s">
        <v>213</v>
      </c>
      <c r="DI448" s="12" t="b">
        <f t="shared" si="195"/>
        <v>1</v>
      </c>
      <c r="DJ448" s="12" t="s">
        <v>213</v>
      </c>
      <c r="DK448" s="12" t="s">
        <v>213</v>
      </c>
      <c r="DL448" s="12" t="s">
        <v>213</v>
      </c>
      <c r="DM448" s="12" t="s">
        <v>213</v>
      </c>
      <c r="DN448" s="12" t="s">
        <v>213</v>
      </c>
      <c r="DO448" s="12" t="s">
        <v>213</v>
      </c>
      <c r="DP448" s="12" t="s">
        <v>213</v>
      </c>
      <c r="DQ448" s="12" t="s">
        <v>213</v>
      </c>
      <c r="DR448" s="12" t="s">
        <v>213</v>
      </c>
      <c r="DS448" s="12" t="s">
        <v>213</v>
      </c>
      <c r="DT448" s="12" t="s">
        <v>73</v>
      </c>
      <c r="DU448" s="25"/>
      <c r="DV448" s="11" t="s">
        <v>7779</v>
      </c>
      <c r="DW448" s="11" t="s">
        <v>11119</v>
      </c>
      <c r="DX448" s="13" t="s">
        <v>11120</v>
      </c>
      <c r="DY448" s="12" t="s">
        <v>9037</v>
      </c>
      <c r="DZ448" s="12" t="s">
        <v>9038</v>
      </c>
      <c r="EA448" s="14" t="s">
        <v>63</v>
      </c>
      <c r="EB448" s="14">
        <v>44702</v>
      </c>
      <c r="EC448" s="14">
        <v>45346</v>
      </c>
      <c r="ED448" s="14">
        <v>45346</v>
      </c>
      <c r="EE448" s="136" t="b">
        <f>Table4[[#This Row],[Laatst gewijzigd op]]=Table4[[#This Row],[LastModifiedOn21]]</f>
        <v>1</v>
      </c>
      <c r="EF448" s="97"/>
    </row>
    <row r="449" spans="1:136" s="15" customFormat="1" ht="12.75" customHeight="1">
      <c r="A449" s="96">
        <v>447</v>
      </c>
      <c r="B449" s="44" t="s">
        <v>7781</v>
      </c>
      <c r="C449" s="44" t="s">
        <v>7781</v>
      </c>
      <c r="D449" s="44" t="b">
        <f t="shared" si="168"/>
        <v>1</v>
      </c>
      <c r="E449" s="44" t="s">
        <v>7782</v>
      </c>
      <c r="F449" s="44" t="s">
        <v>7783</v>
      </c>
      <c r="G449" s="44" t="s">
        <v>7783</v>
      </c>
      <c r="H449" s="44" t="b">
        <f t="shared" si="169"/>
        <v>1</v>
      </c>
      <c r="I449" s="11" t="s">
        <v>7784</v>
      </c>
      <c r="J449" s="12">
        <v>614</v>
      </c>
      <c r="K449" s="12">
        <v>214</v>
      </c>
      <c r="L449" s="13" t="s">
        <v>7785</v>
      </c>
      <c r="M449" s="13" t="s">
        <v>8880</v>
      </c>
      <c r="N449" s="13" t="s">
        <v>8881</v>
      </c>
      <c r="O449" s="13" t="s">
        <v>6303</v>
      </c>
      <c r="P449" s="25"/>
      <c r="Q449" s="11" t="s">
        <v>7786</v>
      </c>
      <c r="R449" s="11" t="s">
        <v>7786</v>
      </c>
      <c r="S449" s="11" t="b">
        <f t="shared" si="170"/>
        <v>1</v>
      </c>
      <c r="T449" s="11" t="s">
        <v>7787</v>
      </c>
      <c r="U449" s="11" t="s">
        <v>7788</v>
      </c>
      <c r="V449" s="11" t="s">
        <v>7788</v>
      </c>
      <c r="W449" s="11" t="b">
        <f t="shared" si="171"/>
        <v>1</v>
      </c>
      <c r="X449" s="11" t="s">
        <v>7789</v>
      </c>
      <c r="Y449" s="11" t="s">
        <v>7789</v>
      </c>
      <c r="Z449" s="11" t="b">
        <f t="shared" si="172"/>
        <v>1</v>
      </c>
      <c r="AA449" s="11" t="s">
        <v>7789</v>
      </c>
      <c r="AB449" s="11" t="s">
        <v>7789</v>
      </c>
      <c r="AC449" s="11" t="s">
        <v>7789</v>
      </c>
      <c r="AD449" s="11" t="b">
        <f t="shared" si="173"/>
        <v>1</v>
      </c>
      <c r="AE449" s="11" t="s">
        <v>7790</v>
      </c>
      <c r="AF449" s="11" t="s">
        <v>7790</v>
      </c>
      <c r="AG449" s="11" t="b">
        <f t="shared" si="174"/>
        <v>1</v>
      </c>
      <c r="AH449" s="11" t="s">
        <v>7791</v>
      </c>
      <c r="AI449" s="11" t="s">
        <v>7792</v>
      </c>
      <c r="AJ449" s="11" t="s">
        <v>7792</v>
      </c>
      <c r="AK449" s="11" t="b">
        <f t="shared" si="175"/>
        <v>1</v>
      </c>
      <c r="AL449" s="12" t="s">
        <v>63</v>
      </c>
      <c r="AM449" s="11" t="s">
        <v>63</v>
      </c>
      <c r="AN449" s="11" t="b">
        <f t="shared" si="176"/>
        <v>1</v>
      </c>
      <c r="AO449" s="19" t="s">
        <v>63</v>
      </c>
      <c r="AP449" s="12" t="s">
        <v>63</v>
      </c>
      <c r="AQ449" s="11" t="s">
        <v>63</v>
      </c>
      <c r="AR449" s="11" t="b">
        <f t="shared" si="177"/>
        <v>1</v>
      </c>
      <c r="AS449" s="16" t="s">
        <v>61</v>
      </c>
      <c r="AT449" s="16"/>
      <c r="AU449" s="16"/>
      <c r="AV449" s="16"/>
      <c r="AW449" s="16"/>
      <c r="AX449" s="12" t="s">
        <v>62</v>
      </c>
      <c r="AY449" s="16" t="s">
        <v>11121</v>
      </c>
      <c r="AZ449" s="12" t="s">
        <v>63</v>
      </c>
      <c r="BA449" s="12" t="b">
        <f t="shared" si="178"/>
        <v>0</v>
      </c>
      <c r="BB449" s="19" t="s">
        <v>63</v>
      </c>
      <c r="BC449" s="16" t="s">
        <v>11122</v>
      </c>
      <c r="BD449" s="12" t="s">
        <v>63</v>
      </c>
      <c r="BE449" s="12" t="b">
        <f t="shared" si="179"/>
        <v>0</v>
      </c>
      <c r="BF449" s="20" t="s">
        <v>7793</v>
      </c>
      <c r="BG449" s="13" t="s">
        <v>7794</v>
      </c>
      <c r="BH449" s="16" t="s">
        <v>203</v>
      </c>
      <c r="BI449" s="11" t="s">
        <v>203</v>
      </c>
      <c r="BJ449" s="11" t="b">
        <f t="shared" si="180"/>
        <v>1</v>
      </c>
      <c r="BK449" s="16" t="s">
        <v>7795</v>
      </c>
      <c r="BL449" s="11" t="s">
        <v>7795</v>
      </c>
      <c r="BM449" s="11" t="b">
        <f t="shared" si="181"/>
        <v>1</v>
      </c>
      <c r="BN449" s="16" t="s">
        <v>7796</v>
      </c>
      <c r="BO449" s="16" t="s">
        <v>7797</v>
      </c>
      <c r="BP449" s="11" t="s">
        <v>7797</v>
      </c>
      <c r="BQ449" s="11" t="b">
        <f t="shared" si="182"/>
        <v>1</v>
      </c>
      <c r="BR449" s="16" t="s">
        <v>254</v>
      </c>
      <c r="BS449" s="11" t="s">
        <v>254</v>
      </c>
      <c r="BT449" s="11" t="b">
        <f t="shared" si="183"/>
        <v>1</v>
      </c>
      <c r="BU449" s="19" t="s">
        <v>63</v>
      </c>
      <c r="BV449" s="12" t="s">
        <v>63</v>
      </c>
      <c r="BW449" s="12" t="b">
        <f t="shared" si="184"/>
        <v>1</v>
      </c>
      <c r="BX449" s="19" t="s">
        <v>63</v>
      </c>
      <c r="BY449" s="19" t="s">
        <v>63</v>
      </c>
      <c r="BZ449" s="12" t="s">
        <v>63</v>
      </c>
      <c r="CA449" s="12" t="b">
        <f t="shared" si="185"/>
        <v>1</v>
      </c>
      <c r="CB449" s="16" t="s">
        <v>254</v>
      </c>
      <c r="CC449" s="11" t="s">
        <v>254</v>
      </c>
      <c r="CD449" s="11" t="b">
        <f t="shared" si="186"/>
        <v>1</v>
      </c>
      <c r="CE449" s="19" t="s">
        <v>63</v>
      </c>
      <c r="CF449" s="12" t="s">
        <v>63</v>
      </c>
      <c r="CG449" s="12" t="b">
        <f t="shared" si="187"/>
        <v>1</v>
      </c>
      <c r="CH449" s="19" t="s">
        <v>63</v>
      </c>
      <c r="CI449" s="19" t="s">
        <v>63</v>
      </c>
      <c r="CJ449" s="12" t="s">
        <v>63</v>
      </c>
      <c r="CK449" s="12" t="b">
        <f t="shared" si="188"/>
        <v>1</v>
      </c>
      <c r="CL449" s="25"/>
      <c r="CM449" s="11" t="s">
        <v>135</v>
      </c>
      <c r="CN449" s="11" t="s">
        <v>8917</v>
      </c>
      <c r="CO449" s="11" t="b">
        <f t="shared" si="189"/>
        <v>0</v>
      </c>
      <c r="CP449" s="11" t="s">
        <v>7798</v>
      </c>
      <c r="CQ449" s="12" t="s">
        <v>7798</v>
      </c>
      <c r="CR449" s="12" t="b">
        <f t="shared" si="190"/>
        <v>1</v>
      </c>
      <c r="CS449" s="11" t="b">
        <v>0</v>
      </c>
      <c r="CT449" s="11" t="s">
        <v>69</v>
      </c>
      <c r="CU449" s="11" t="b">
        <f t="shared" si="191"/>
        <v>1</v>
      </c>
      <c r="CV449" s="12" t="s">
        <v>63</v>
      </c>
      <c r="CW449" s="12" t="s">
        <v>63</v>
      </c>
      <c r="CX449" s="12" t="b">
        <f t="shared" si="192"/>
        <v>1</v>
      </c>
      <c r="CY449" s="25"/>
      <c r="CZ449" s="11" t="s">
        <v>211</v>
      </c>
      <c r="DA449" s="11" t="s">
        <v>410</v>
      </c>
      <c r="DB449" s="11" t="b">
        <f t="shared" si="193"/>
        <v>0</v>
      </c>
      <c r="DC449" s="11" t="s">
        <v>212</v>
      </c>
      <c r="DD449" s="12" t="s">
        <v>213</v>
      </c>
      <c r="DE449" s="12" t="s">
        <v>213</v>
      </c>
      <c r="DF449" s="13" t="b">
        <f t="shared" si="194"/>
        <v>1</v>
      </c>
      <c r="DG449" s="12" t="s">
        <v>213</v>
      </c>
      <c r="DH449" s="12" t="s">
        <v>213</v>
      </c>
      <c r="DI449" s="12" t="b">
        <f t="shared" si="195"/>
        <v>1</v>
      </c>
      <c r="DJ449" s="12" t="s">
        <v>213</v>
      </c>
      <c r="DK449" s="12" t="s">
        <v>213</v>
      </c>
      <c r="DL449" s="12" t="s">
        <v>213</v>
      </c>
      <c r="DM449" s="12" t="s">
        <v>213</v>
      </c>
      <c r="DN449" s="12" t="s">
        <v>213</v>
      </c>
      <c r="DO449" s="12" t="s">
        <v>213</v>
      </c>
      <c r="DP449" s="12" t="s">
        <v>213</v>
      </c>
      <c r="DQ449" s="12" t="s">
        <v>213</v>
      </c>
      <c r="DR449" s="12" t="s">
        <v>213</v>
      </c>
      <c r="DS449" s="12" t="s">
        <v>213</v>
      </c>
      <c r="DT449" s="12" t="s">
        <v>73</v>
      </c>
      <c r="DU449" s="25"/>
      <c r="DV449" s="11" t="s">
        <v>7799</v>
      </c>
      <c r="DW449" s="11" t="s">
        <v>7784</v>
      </c>
      <c r="DX449" s="13" t="s">
        <v>11123</v>
      </c>
      <c r="DY449" s="12" t="s">
        <v>9037</v>
      </c>
      <c r="DZ449" s="12" t="s">
        <v>9038</v>
      </c>
      <c r="EA449" s="14" t="s">
        <v>63</v>
      </c>
      <c r="EB449" s="14">
        <v>44702</v>
      </c>
      <c r="EC449" s="14">
        <v>45612</v>
      </c>
      <c r="ED449" s="14">
        <v>45612</v>
      </c>
      <c r="EE449" s="136" t="b">
        <f>Table4[[#This Row],[Laatst gewijzigd op]]=Table4[[#This Row],[LastModifiedOn21]]</f>
        <v>1</v>
      </c>
      <c r="EF449" s="97"/>
    </row>
    <row r="450" spans="1:136" s="15" customFormat="1" ht="12.75" customHeight="1">
      <c r="A450" s="96">
        <v>448</v>
      </c>
      <c r="B450" s="44" t="s">
        <v>7801</v>
      </c>
      <c r="C450" s="44" t="s">
        <v>7802</v>
      </c>
      <c r="D450" s="44" t="b">
        <f t="shared" si="168"/>
        <v>0</v>
      </c>
      <c r="E450" s="44" t="s">
        <v>7803</v>
      </c>
      <c r="F450" s="44" t="s">
        <v>7804</v>
      </c>
      <c r="G450" s="44" t="s">
        <v>7804</v>
      </c>
      <c r="H450" s="44" t="b">
        <f t="shared" si="169"/>
        <v>1</v>
      </c>
      <c r="I450" s="11" t="s">
        <v>7805</v>
      </c>
      <c r="J450" s="12">
        <v>615</v>
      </c>
      <c r="K450" s="12">
        <v>215</v>
      </c>
      <c r="L450" s="13" t="s">
        <v>7806</v>
      </c>
      <c r="M450" s="13" t="s">
        <v>8880</v>
      </c>
      <c r="N450" s="13" t="s">
        <v>8881</v>
      </c>
      <c r="O450" s="13" t="s">
        <v>6303</v>
      </c>
      <c r="P450" s="25"/>
      <c r="Q450" s="11" t="s">
        <v>7807</v>
      </c>
      <c r="R450" s="11" t="s">
        <v>7807</v>
      </c>
      <c r="S450" s="11" t="b">
        <f t="shared" si="170"/>
        <v>1</v>
      </c>
      <c r="T450" s="11" t="s">
        <v>7808</v>
      </c>
      <c r="U450" s="11" t="s">
        <v>7809</v>
      </c>
      <c r="V450" s="11" t="s">
        <v>7809</v>
      </c>
      <c r="W450" s="11" t="b">
        <f t="shared" si="171"/>
        <v>1</v>
      </c>
      <c r="X450" s="11" t="s">
        <v>7810</v>
      </c>
      <c r="Y450" s="11" t="s">
        <v>7810</v>
      </c>
      <c r="Z450" s="11" t="b">
        <f t="shared" si="172"/>
        <v>1</v>
      </c>
      <c r="AA450" s="11" t="s">
        <v>7810</v>
      </c>
      <c r="AB450" s="11" t="s">
        <v>7810</v>
      </c>
      <c r="AC450" s="11" t="s">
        <v>7810</v>
      </c>
      <c r="AD450" s="11" t="b">
        <f t="shared" si="173"/>
        <v>1</v>
      </c>
      <c r="AE450" s="11" t="s">
        <v>7811</v>
      </c>
      <c r="AF450" s="11" t="s">
        <v>7811</v>
      </c>
      <c r="AG450" s="11" t="b">
        <f t="shared" si="174"/>
        <v>1</v>
      </c>
      <c r="AH450" s="11" t="s">
        <v>7812</v>
      </c>
      <c r="AI450" s="11" t="s">
        <v>7813</v>
      </c>
      <c r="AJ450" s="11" t="s">
        <v>7813</v>
      </c>
      <c r="AK450" s="11" t="b">
        <f t="shared" si="175"/>
        <v>1</v>
      </c>
      <c r="AL450" s="12" t="s">
        <v>63</v>
      </c>
      <c r="AM450" s="11" t="s">
        <v>63</v>
      </c>
      <c r="AN450" s="11" t="b">
        <f t="shared" si="176"/>
        <v>1</v>
      </c>
      <c r="AO450" s="19" t="s">
        <v>63</v>
      </c>
      <c r="AP450" s="12" t="s">
        <v>63</v>
      </c>
      <c r="AQ450" s="11" t="s">
        <v>63</v>
      </c>
      <c r="AR450" s="11" t="b">
        <f t="shared" si="177"/>
        <v>1</v>
      </c>
      <c r="AS450" s="16" t="s">
        <v>61</v>
      </c>
      <c r="AT450" s="16"/>
      <c r="AU450" s="16"/>
      <c r="AV450" s="16"/>
      <c r="AW450" s="16"/>
      <c r="AX450" s="12" t="s">
        <v>61</v>
      </c>
      <c r="AY450" s="16" t="s">
        <v>11124</v>
      </c>
      <c r="AZ450" s="12" t="s">
        <v>63</v>
      </c>
      <c r="BA450" s="12" t="b">
        <f t="shared" si="178"/>
        <v>0</v>
      </c>
      <c r="BB450" s="19" t="s">
        <v>63</v>
      </c>
      <c r="BC450" s="16" t="s">
        <v>11125</v>
      </c>
      <c r="BD450" s="12" t="s">
        <v>63</v>
      </c>
      <c r="BE450" s="12" t="b">
        <f t="shared" si="179"/>
        <v>0</v>
      </c>
      <c r="BF450" s="20" t="s">
        <v>7814</v>
      </c>
      <c r="BG450" s="13" t="s">
        <v>7815</v>
      </c>
      <c r="BH450" s="16" t="s">
        <v>203</v>
      </c>
      <c r="BI450" s="11" t="s">
        <v>203</v>
      </c>
      <c r="BJ450" s="11" t="b">
        <f t="shared" si="180"/>
        <v>1</v>
      </c>
      <c r="BK450" s="16" t="s">
        <v>7816</v>
      </c>
      <c r="BL450" s="11" t="s">
        <v>7816</v>
      </c>
      <c r="BM450" s="11" t="b">
        <f t="shared" si="181"/>
        <v>1</v>
      </c>
      <c r="BN450" s="16" t="s">
        <v>7817</v>
      </c>
      <c r="BO450" s="16" t="s">
        <v>7818</v>
      </c>
      <c r="BP450" s="11" t="s">
        <v>7818</v>
      </c>
      <c r="BQ450" s="11" t="b">
        <f t="shared" si="182"/>
        <v>1</v>
      </c>
      <c r="BR450" s="16" t="s">
        <v>254</v>
      </c>
      <c r="BS450" s="11" t="s">
        <v>254</v>
      </c>
      <c r="BT450" s="11" t="b">
        <f t="shared" si="183"/>
        <v>1</v>
      </c>
      <c r="BU450" s="19" t="s">
        <v>63</v>
      </c>
      <c r="BV450" s="12" t="s">
        <v>63</v>
      </c>
      <c r="BW450" s="12" t="b">
        <f t="shared" si="184"/>
        <v>1</v>
      </c>
      <c r="BX450" s="19" t="s">
        <v>63</v>
      </c>
      <c r="BY450" s="19" t="s">
        <v>63</v>
      </c>
      <c r="BZ450" s="12" t="s">
        <v>63</v>
      </c>
      <c r="CA450" s="12" t="b">
        <f t="shared" si="185"/>
        <v>1</v>
      </c>
      <c r="CB450" s="16" t="s">
        <v>254</v>
      </c>
      <c r="CC450" s="11" t="s">
        <v>254</v>
      </c>
      <c r="CD450" s="11" t="b">
        <f t="shared" si="186"/>
        <v>1</v>
      </c>
      <c r="CE450" s="19" t="s">
        <v>63</v>
      </c>
      <c r="CF450" s="12" t="s">
        <v>63</v>
      </c>
      <c r="CG450" s="12" t="b">
        <f t="shared" si="187"/>
        <v>1</v>
      </c>
      <c r="CH450" s="19" t="s">
        <v>63</v>
      </c>
      <c r="CI450" s="19" t="s">
        <v>63</v>
      </c>
      <c r="CJ450" s="12" t="s">
        <v>63</v>
      </c>
      <c r="CK450" s="12" t="b">
        <f t="shared" si="188"/>
        <v>1</v>
      </c>
      <c r="CL450" s="25"/>
      <c r="CM450" s="11" t="s">
        <v>1128</v>
      </c>
      <c r="CN450" s="11" t="s">
        <v>1309</v>
      </c>
      <c r="CO450" s="11" t="b">
        <f t="shared" si="189"/>
        <v>0</v>
      </c>
      <c r="CP450" s="12" t="s">
        <v>63</v>
      </c>
      <c r="CQ450" s="12" t="s">
        <v>63</v>
      </c>
      <c r="CR450" s="12" t="b">
        <f t="shared" si="190"/>
        <v>1</v>
      </c>
      <c r="CS450" s="11" t="b">
        <v>0</v>
      </c>
      <c r="CT450" s="11" t="s">
        <v>69</v>
      </c>
      <c r="CU450" s="11" t="b">
        <f t="shared" si="191"/>
        <v>1</v>
      </c>
      <c r="CV450" s="12" t="s">
        <v>1130</v>
      </c>
      <c r="CW450" s="12" t="s">
        <v>63</v>
      </c>
      <c r="CX450" s="12" t="b">
        <f t="shared" si="192"/>
        <v>0</v>
      </c>
      <c r="CY450" s="25"/>
      <c r="CZ450" s="11" t="s">
        <v>211</v>
      </c>
      <c r="DA450" s="11" t="s">
        <v>410</v>
      </c>
      <c r="DB450" s="11" t="b">
        <f t="shared" si="193"/>
        <v>0</v>
      </c>
      <c r="DC450" s="11" t="s">
        <v>212</v>
      </c>
      <c r="DD450" s="12" t="s">
        <v>213</v>
      </c>
      <c r="DE450" s="12" t="s">
        <v>213</v>
      </c>
      <c r="DF450" s="13" t="b">
        <f t="shared" si="194"/>
        <v>1</v>
      </c>
      <c r="DG450" s="12" t="s">
        <v>213</v>
      </c>
      <c r="DH450" s="12" t="s">
        <v>213</v>
      </c>
      <c r="DI450" s="12" t="b">
        <f t="shared" si="195"/>
        <v>1</v>
      </c>
      <c r="DJ450" s="12" t="s">
        <v>213</v>
      </c>
      <c r="DK450" s="12" t="s">
        <v>213</v>
      </c>
      <c r="DL450" s="12" t="s">
        <v>213</v>
      </c>
      <c r="DM450" s="12" t="s">
        <v>213</v>
      </c>
      <c r="DN450" s="12" t="s">
        <v>213</v>
      </c>
      <c r="DO450" s="12" t="s">
        <v>213</v>
      </c>
      <c r="DP450" s="12" t="s">
        <v>213</v>
      </c>
      <c r="DQ450" s="12" t="s">
        <v>213</v>
      </c>
      <c r="DR450" s="12" t="s">
        <v>213</v>
      </c>
      <c r="DS450" s="12" t="s">
        <v>213</v>
      </c>
      <c r="DT450" s="12" t="s">
        <v>73</v>
      </c>
      <c r="DU450" s="25"/>
      <c r="DV450" s="11" t="s">
        <v>7819</v>
      </c>
      <c r="DW450" s="11" t="s">
        <v>9216</v>
      </c>
      <c r="DX450" s="13" t="s">
        <v>11126</v>
      </c>
      <c r="DY450" s="12" t="s">
        <v>9037</v>
      </c>
      <c r="DZ450" s="12" t="s">
        <v>9038</v>
      </c>
      <c r="EA450" s="14" t="s">
        <v>63</v>
      </c>
      <c r="EB450" s="14" t="s">
        <v>63</v>
      </c>
      <c r="EC450" s="14">
        <v>45612</v>
      </c>
      <c r="ED450" s="14">
        <v>45612</v>
      </c>
      <c r="EE450" s="136" t="b">
        <f>Table4[[#This Row],[Laatst gewijzigd op]]=Table4[[#This Row],[LastModifiedOn21]]</f>
        <v>1</v>
      </c>
      <c r="EF450" s="97"/>
    </row>
    <row r="451" spans="1:136" s="15" customFormat="1" ht="12.75" customHeight="1">
      <c r="A451" s="96">
        <v>449</v>
      </c>
      <c r="B451" s="44" t="s">
        <v>7821</v>
      </c>
      <c r="C451" s="44" t="s">
        <v>7822</v>
      </c>
      <c r="D451" s="44" t="b">
        <f t="shared" ref="D451:D509" si="196">B451=C451</f>
        <v>0</v>
      </c>
      <c r="E451" s="44" t="s">
        <v>7823</v>
      </c>
      <c r="F451" s="44" t="s">
        <v>7824</v>
      </c>
      <c r="G451" s="44" t="s">
        <v>7824</v>
      </c>
      <c r="H451" s="44" t="b">
        <f t="shared" ref="H451:H509" si="197">F451=G451</f>
        <v>1</v>
      </c>
      <c r="I451" s="11" t="s">
        <v>7825</v>
      </c>
      <c r="J451" s="12">
        <v>616</v>
      </c>
      <c r="K451" s="12">
        <v>215</v>
      </c>
      <c r="L451" s="13" t="s">
        <v>7826</v>
      </c>
      <c r="M451" s="13" t="s">
        <v>8880</v>
      </c>
      <c r="N451" s="13" t="s">
        <v>8881</v>
      </c>
      <c r="O451" s="13" t="s">
        <v>6303</v>
      </c>
      <c r="P451" s="25"/>
      <c r="Q451" s="11" t="s">
        <v>2117</v>
      </c>
      <c r="R451" s="11" t="s">
        <v>2117</v>
      </c>
      <c r="S451" s="11" t="b">
        <f t="shared" ref="S451:S509" si="198">Q451=R451</f>
        <v>1</v>
      </c>
      <c r="T451" s="11" t="s">
        <v>2225</v>
      </c>
      <c r="U451" s="11" t="s">
        <v>7827</v>
      </c>
      <c r="V451" s="11" t="s">
        <v>7827</v>
      </c>
      <c r="W451" s="11" t="b">
        <f t="shared" ref="W451:W509" si="199">U451=V451</f>
        <v>1</v>
      </c>
      <c r="X451" s="11" t="s">
        <v>2226</v>
      </c>
      <c r="Y451" s="11" t="s">
        <v>2226</v>
      </c>
      <c r="Z451" s="11" t="b">
        <f t="shared" ref="Z451:Z509" si="200">X451=Y451</f>
        <v>1</v>
      </c>
      <c r="AA451" s="11" t="s">
        <v>2226</v>
      </c>
      <c r="AB451" s="11" t="s">
        <v>2226</v>
      </c>
      <c r="AC451" s="11" t="s">
        <v>2226</v>
      </c>
      <c r="AD451" s="11" t="b">
        <f t="shared" ref="AD451:AD509" si="201">AB451=AC451</f>
        <v>1</v>
      </c>
      <c r="AE451" s="11" t="s">
        <v>4664</v>
      </c>
      <c r="AF451" s="11" t="s">
        <v>4664</v>
      </c>
      <c r="AG451" s="11" t="b">
        <f t="shared" ref="AG451:AG509" si="202">AE451=AF451</f>
        <v>1</v>
      </c>
      <c r="AH451" s="11" t="s">
        <v>7828</v>
      </c>
      <c r="AI451" s="11" t="s">
        <v>7829</v>
      </c>
      <c r="AJ451" s="11" t="s">
        <v>7829</v>
      </c>
      <c r="AK451" s="11" t="b">
        <f t="shared" ref="AK451:AK509" si="203">AI451=AJ451</f>
        <v>1</v>
      </c>
      <c r="AL451" s="12" t="s">
        <v>63</v>
      </c>
      <c r="AM451" s="11" t="s">
        <v>63</v>
      </c>
      <c r="AN451" s="11" t="b">
        <f t="shared" ref="AN451:AN509" si="204">AL451=AM451</f>
        <v>1</v>
      </c>
      <c r="AO451" s="19" t="s">
        <v>63</v>
      </c>
      <c r="AP451" s="12" t="s">
        <v>63</v>
      </c>
      <c r="AQ451" s="11" t="s">
        <v>63</v>
      </c>
      <c r="AR451" s="11" t="b">
        <f t="shared" ref="AR451:AR509" si="205">AP451=AQ451</f>
        <v>1</v>
      </c>
      <c r="AS451" s="16" t="s">
        <v>61</v>
      </c>
      <c r="AT451" s="16"/>
      <c r="AU451" s="16"/>
      <c r="AV451" s="16"/>
      <c r="AW451" s="16"/>
      <c r="AX451" s="12" t="s">
        <v>61</v>
      </c>
      <c r="AY451" s="16" t="s">
        <v>11127</v>
      </c>
      <c r="AZ451" s="12" t="s">
        <v>63</v>
      </c>
      <c r="BA451" s="12" t="b">
        <f t="shared" ref="BA451:BA509" si="206">AY451=AZ451</f>
        <v>0</v>
      </c>
      <c r="BB451" s="19" t="s">
        <v>63</v>
      </c>
      <c r="BC451" s="16" t="s">
        <v>11128</v>
      </c>
      <c r="BD451" s="12" t="s">
        <v>63</v>
      </c>
      <c r="BE451" s="12" t="b">
        <f t="shared" ref="BE451:BE509" si="207">BC451=BD451</f>
        <v>0</v>
      </c>
      <c r="BF451" s="20" t="s">
        <v>7830</v>
      </c>
      <c r="BG451" s="13" t="s">
        <v>63</v>
      </c>
      <c r="BH451" s="16" t="s">
        <v>203</v>
      </c>
      <c r="BI451" s="11" t="s">
        <v>203</v>
      </c>
      <c r="BJ451" s="11" t="b">
        <f t="shared" ref="BJ451:BJ509" si="208">BH451=BI451</f>
        <v>1</v>
      </c>
      <c r="BK451" s="16" t="s">
        <v>7831</v>
      </c>
      <c r="BL451" s="11" t="s">
        <v>7831</v>
      </c>
      <c r="BM451" s="11" t="b">
        <f t="shared" ref="BM451:BM509" si="209">BK451=BL451</f>
        <v>1</v>
      </c>
      <c r="BN451" s="16" t="s">
        <v>7832</v>
      </c>
      <c r="BO451" s="16" t="s">
        <v>7833</v>
      </c>
      <c r="BP451" s="11" t="s">
        <v>7833</v>
      </c>
      <c r="BQ451" s="11" t="b">
        <f t="shared" ref="BQ451:BQ509" si="210">BO451=BP451</f>
        <v>1</v>
      </c>
      <c r="BR451" s="16" t="s">
        <v>203</v>
      </c>
      <c r="BS451" s="11" t="s">
        <v>203</v>
      </c>
      <c r="BT451" s="11" t="b">
        <f t="shared" ref="BT451:BT509" si="211">BR451=BS451</f>
        <v>1</v>
      </c>
      <c r="BU451" s="16" t="s">
        <v>7834</v>
      </c>
      <c r="BV451" s="12" t="s">
        <v>7834</v>
      </c>
      <c r="BW451" s="12" t="b">
        <f t="shared" ref="BW451:BW509" si="212">BU451=BV451</f>
        <v>1</v>
      </c>
      <c r="BX451" s="16" t="s">
        <v>7832</v>
      </c>
      <c r="BY451" s="16" t="s">
        <v>7835</v>
      </c>
      <c r="BZ451" s="12" t="s">
        <v>7835</v>
      </c>
      <c r="CA451" s="12" t="b">
        <f t="shared" ref="CA451:CA509" si="213">BY451=BZ451</f>
        <v>1</v>
      </c>
      <c r="CB451" s="16" t="s">
        <v>203</v>
      </c>
      <c r="CC451" s="11" t="s">
        <v>203</v>
      </c>
      <c r="CD451" s="11" t="b">
        <f t="shared" ref="CD451:CD509" si="214">CB451=CC451</f>
        <v>1</v>
      </c>
      <c r="CE451" s="16" t="s">
        <v>7836</v>
      </c>
      <c r="CF451" s="12" t="s">
        <v>7836</v>
      </c>
      <c r="CG451" s="12" t="b">
        <f t="shared" ref="CG451:CG509" si="215">CE451=CF451</f>
        <v>1</v>
      </c>
      <c r="CH451" s="16" t="s">
        <v>7832</v>
      </c>
      <c r="CI451" s="16" t="s">
        <v>7835</v>
      </c>
      <c r="CJ451" s="12" t="s">
        <v>7835</v>
      </c>
      <c r="CK451" s="12" t="b">
        <f t="shared" ref="CK451:CK509" si="216">CI451=CJ451</f>
        <v>1</v>
      </c>
      <c r="CL451" s="25"/>
      <c r="CM451" s="11" t="s">
        <v>135</v>
      </c>
      <c r="CN451" s="11" t="s">
        <v>8917</v>
      </c>
      <c r="CO451" s="11" t="b">
        <f t="shared" ref="CO451:CO509" si="217">CM451=CN451</f>
        <v>0</v>
      </c>
      <c r="CP451" s="11" t="s">
        <v>1396</v>
      </c>
      <c r="CQ451" s="12" t="s">
        <v>1327</v>
      </c>
      <c r="CR451" s="12" t="b">
        <f t="shared" ref="CR451:CR509" si="218">CP451=CQ451</f>
        <v>0</v>
      </c>
      <c r="CS451" s="11" t="b">
        <v>0</v>
      </c>
      <c r="CT451" s="11" t="s">
        <v>114</v>
      </c>
      <c r="CU451" s="11" t="b">
        <f t="shared" ref="CU451:CU509" si="219">(RIGHT(CT451,1)="*")=CS451</f>
        <v>1</v>
      </c>
      <c r="CV451" s="12" t="s">
        <v>63</v>
      </c>
      <c r="CW451" s="12" t="s">
        <v>63</v>
      </c>
      <c r="CX451" s="12" t="b">
        <f t="shared" ref="CX451:CX509" si="220">CV451=CW451</f>
        <v>1</v>
      </c>
      <c r="CY451" s="25"/>
      <c r="CZ451" s="11" t="s">
        <v>211</v>
      </c>
      <c r="DA451" s="11" t="s">
        <v>410</v>
      </c>
      <c r="DB451" s="11" t="b">
        <f t="shared" ref="DB451:DB509" si="221">CZ451=DA451</f>
        <v>0</v>
      </c>
      <c r="DC451" s="11" t="s">
        <v>212</v>
      </c>
      <c r="DD451" s="12" t="s">
        <v>213</v>
      </c>
      <c r="DE451" s="12" t="s">
        <v>213</v>
      </c>
      <c r="DF451" s="13" t="b">
        <f t="shared" ref="DF451:DF509" si="222">DD451=DE451</f>
        <v>1</v>
      </c>
      <c r="DG451" s="12" t="s">
        <v>213</v>
      </c>
      <c r="DH451" s="12" t="s">
        <v>213</v>
      </c>
      <c r="DI451" s="12" t="b">
        <f t="shared" ref="DI451:DI509" si="223">DG451=DH451</f>
        <v>1</v>
      </c>
      <c r="DJ451" s="12" t="s">
        <v>213</v>
      </c>
      <c r="DK451" s="12" t="s">
        <v>213</v>
      </c>
      <c r="DL451" s="12" t="s">
        <v>213</v>
      </c>
      <c r="DM451" s="12" t="s">
        <v>213</v>
      </c>
      <c r="DN451" s="12" t="s">
        <v>213</v>
      </c>
      <c r="DO451" s="12" t="s">
        <v>213</v>
      </c>
      <c r="DP451" s="12" t="s">
        <v>213</v>
      </c>
      <c r="DQ451" s="12" t="s">
        <v>213</v>
      </c>
      <c r="DR451" s="12" t="s">
        <v>213</v>
      </c>
      <c r="DS451" s="12" t="s">
        <v>213</v>
      </c>
      <c r="DT451" s="12" t="s">
        <v>73</v>
      </c>
      <c r="DU451" s="25"/>
      <c r="DV451" s="11" t="s">
        <v>7837</v>
      </c>
      <c r="DW451" s="11" t="s">
        <v>9324</v>
      </c>
      <c r="DX451" s="13" t="s">
        <v>11129</v>
      </c>
      <c r="DY451" s="12" t="s">
        <v>9037</v>
      </c>
      <c r="DZ451" s="12" t="s">
        <v>9038</v>
      </c>
      <c r="EA451" s="14" t="s">
        <v>63</v>
      </c>
      <c r="EB451" s="14" t="s">
        <v>63</v>
      </c>
      <c r="EC451" s="14">
        <v>45346</v>
      </c>
      <c r="ED451" s="14">
        <v>45346</v>
      </c>
      <c r="EE451" s="136" t="b">
        <f>Table4[[#This Row],[Laatst gewijzigd op]]=Table4[[#This Row],[LastModifiedOn21]]</f>
        <v>1</v>
      </c>
      <c r="EF451" s="97"/>
    </row>
    <row r="452" spans="1:136" s="15" customFormat="1" ht="12.75" customHeight="1">
      <c r="A452" s="96">
        <v>450</v>
      </c>
      <c r="B452" s="44" t="s">
        <v>7839</v>
      </c>
      <c r="C452" s="44" t="s">
        <v>7840</v>
      </c>
      <c r="D452" s="44" t="b">
        <f t="shared" si="196"/>
        <v>0</v>
      </c>
      <c r="E452" s="44" t="s">
        <v>7841</v>
      </c>
      <c r="F452" s="44" t="s">
        <v>7842</v>
      </c>
      <c r="G452" s="44" t="s">
        <v>7842</v>
      </c>
      <c r="H452" s="44" t="b">
        <f t="shared" si="197"/>
        <v>1</v>
      </c>
      <c r="I452" s="11" t="s">
        <v>7843</v>
      </c>
      <c r="J452" s="12">
        <v>617</v>
      </c>
      <c r="K452" s="12">
        <v>218</v>
      </c>
      <c r="L452" s="13" t="s">
        <v>7844</v>
      </c>
      <c r="M452" s="13" t="s">
        <v>8880</v>
      </c>
      <c r="N452" s="13" t="s">
        <v>8881</v>
      </c>
      <c r="O452" s="13" t="s">
        <v>6303</v>
      </c>
      <c r="P452" s="25"/>
      <c r="Q452" s="11" t="s">
        <v>7845</v>
      </c>
      <c r="R452" s="11" t="s">
        <v>7845</v>
      </c>
      <c r="S452" s="11" t="b">
        <f t="shared" si="198"/>
        <v>1</v>
      </c>
      <c r="T452" s="11" t="s">
        <v>7846</v>
      </c>
      <c r="U452" s="11" t="s">
        <v>7847</v>
      </c>
      <c r="V452" s="11" t="s">
        <v>7847</v>
      </c>
      <c r="W452" s="11" t="b">
        <f t="shared" si="199"/>
        <v>1</v>
      </c>
      <c r="X452" s="11" t="s">
        <v>7848</v>
      </c>
      <c r="Y452" s="11" t="s">
        <v>7848</v>
      </c>
      <c r="Z452" s="11" t="b">
        <f t="shared" si="200"/>
        <v>1</v>
      </c>
      <c r="AA452" s="11" t="s">
        <v>7848</v>
      </c>
      <c r="AB452" s="11" t="s">
        <v>7848</v>
      </c>
      <c r="AC452" s="11" t="s">
        <v>7848</v>
      </c>
      <c r="AD452" s="11" t="b">
        <f t="shared" si="201"/>
        <v>1</v>
      </c>
      <c r="AE452" s="11" t="s">
        <v>7849</v>
      </c>
      <c r="AF452" s="11" t="s">
        <v>7849</v>
      </c>
      <c r="AG452" s="11" t="b">
        <f t="shared" si="202"/>
        <v>1</v>
      </c>
      <c r="AH452" s="11" t="s">
        <v>7850</v>
      </c>
      <c r="AI452" s="11" t="s">
        <v>7851</v>
      </c>
      <c r="AJ452" s="11" t="s">
        <v>7851</v>
      </c>
      <c r="AK452" s="11" t="b">
        <f t="shared" si="203"/>
        <v>1</v>
      </c>
      <c r="AL452" s="11" t="s">
        <v>11130</v>
      </c>
      <c r="AM452" s="11" t="s">
        <v>11131</v>
      </c>
      <c r="AN452" s="11" t="b">
        <f t="shared" si="204"/>
        <v>0</v>
      </c>
      <c r="AO452" s="16" t="s">
        <v>11132</v>
      </c>
      <c r="AP452" s="11" t="s">
        <v>11133</v>
      </c>
      <c r="AQ452" s="11" t="s">
        <v>11134</v>
      </c>
      <c r="AR452" s="11" t="b">
        <f t="shared" si="205"/>
        <v>0</v>
      </c>
      <c r="AS452" s="16" t="s">
        <v>61</v>
      </c>
      <c r="AT452" s="16"/>
      <c r="AU452" s="16"/>
      <c r="AV452" s="16"/>
      <c r="AW452" s="16"/>
      <c r="AX452" s="12" t="s">
        <v>61</v>
      </c>
      <c r="AY452" s="16" t="s">
        <v>11135</v>
      </c>
      <c r="AZ452" s="12" t="s">
        <v>63</v>
      </c>
      <c r="BA452" s="12" t="b">
        <f t="shared" si="206"/>
        <v>0</v>
      </c>
      <c r="BB452" s="19" t="s">
        <v>63</v>
      </c>
      <c r="BC452" s="16" t="s">
        <v>11136</v>
      </c>
      <c r="BD452" s="12" t="s">
        <v>63</v>
      </c>
      <c r="BE452" s="12" t="b">
        <f t="shared" si="207"/>
        <v>0</v>
      </c>
      <c r="BF452" s="20" t="s">
        <v>7853</v>
      </c>
      <c r="BG452" s="13" t="s">
        <v>7854</v>
      </c>
      <c r="BH452" s="16" t="s">
        <v>203</v>
      </c>
      <c r="BI452" s="11" t="s">
        <v>203</v>
      </c>
      <c r="BJ452" s="11" t="b">
        <f t="shared" si="208"/>
        <v>1</v>
      </c>
      <c r="BK452" s="16" t="s">
        <v>7855</v>
      </c>
      <c r="BL452" s="11" t="s">
        <v>7856</v>
      </c>
      <c r="BM452" s="11" t="b">
        <f t="shared" si="209"/>
        <v>0</v>
      </c>
      <c r="BN452" s="16" t="s">
        <v>7857</v>
      </c>
      <c r="BO452" s="16" t="s">
        <v>7858</v>
      </c>
      <c r="BP452" s="11" t="s">
        <v>7859</v>
      </c>
      <c r="BQ452" s="11" t="b">
        <f t="shared" si="210"/>
        <v>0</v>
      </c>
      <c r="BR452" s="16" t="s">
        <v>254</v>
      </c>
      <c r="BS452" s="11" t="s">
        <v>254</v>
      </c>
      <c r="BT452" s="11" t="b">
        <f t="shared" si="211"/>
        <v>1</v>
      </c>
      <c r="BU452" s="19" t="s">
        <v>63</v>
      </c>
      <c r="BV452" s="12" t="s">
        <v>63</v>
      </c>
      <c r="BW452" s="12" t="b">
        <f t="shared" si="212"/>
        <v>1</v>
      </c>
      <c r="BX452" s="19" t="s">
        <v>63</v>
      </c>
      <c r="BY452" s="19" t="s">
        <v>63</v>
      </c>
      <c r="BZ452" s="12" t="s">
        <v>63</v>
      </c>
      <c r="CA452" s="12" t="b">
        <f t="shared" si="213"/>
        <v>1</v>
      </c>
      <c r="CB452" s="16" t="s">
        <v>254</v>
      </c>
      <c r="CC452" s="11" t="s">
        <v>254</v>
      </c>
      <c r="CD452" s="11" t="b">
        <f t="shared" si="214"/>
        <v>1</v>
      </c>
      <c r="CE452" s="19" t="s">
        <v>63</v>
      </c>
      <c r="CF452" s="12" t="s">
        <v>63</v>
      </c>
      <c r="CG452" s="12" t="b">
        <f t="shared" si="215"/>
        <v>1</v>
      </c>
      <c r="CH452" s="19" t="s">
        <v>63</v>
      </c>
      <c r="CI452" s="19" t="s">
        <v>63</v>
      </c>
      <c r="CJ452" s="12" t="s">
        <v>63</v>
      </c>
      <c r="CK452" s="12" t="b">
        <f t="shared" si="216"/>
        <v>1</v>
      </c>
      <c r="CL452" s="25"/>
      <c r="CM452" s="11" t="s">
        <v>802</v>
      </c>
      <c r="CN452" s="11" t="s">
        <v>803</v>
      </c>
      <c r="CO452" s="11" t="b">
        <f t="shared" si="217"/>
        <v>0</v>
      </c>
      <c r="CP452" s="12" t="s">
        <v>63</v>
      </c>
      <c r="CQ452" s="12" t="s">
        <v>63</v>
      </c>
      <c r="CR452" s="12" t="b">
        <f t="shared" si="218"/>
        <v>1</v>
      </c>
      <c r="CS452" s="11" t="b">
        <v>0</v>
      </c>
      <c r="CT452" s="11" t="s">
        <v>69</v>
      </c>
      <c r="CU452" s="11" t="b">
        <f t="shared" si="219"/>
        <v>1</v>
      </c>
      <c r="CV452" s="12" t="s">
        <v>804</v>
      </c>
      <c r="CW452" s="12" t="s">
        <v>63</v>
      </c>
      <c r="CX452" s="12" t="b">
        <f t="shared" si="220"/>
        <v>0</v>
      </c>
      <c r="CY452" s="25"/>
      <c r="CZ452" s="11" t="s">
        <v>211</v>
      </c>
      <c r="DA452" s="11" t="s">
        <v>410</v>
      </c>
      <c r="DB452" s="11" t="b">
        <f t="shared" si="221"/>
        <v>0</v>
      </c>
      <c r="DC452" s="11" t="s">
        <v>212</v>
      </c>
      <c r="DD452" s="12" t="s">
        <v>213</v>
      </c>
      <c r="DE452" s="12" t="s">
        <v>213</v>
      </c>
      <c r="DF452" s="13" t="b">
        <f t="shared" si="222"/>
        <v>1</v>
      </c>
      <c r="DG452" s="12" t="s">
        <v>213</v>
      </c>
      <c r="DH452" s="12" t="s">
        <v>213</v>
      </c>
      <c r="DI452" s="12" t="b">
        <f t="shared" si="223"/>
        <v>1</v>
      </c>
      <c r="DJ452" s="12" t="s">
        <v>213</v>
      </c>
      <c r="DK452" s="12" t="s">
        <v>213</v>
      </c>
      <c r="DL452" s="12" t="s">
        <v>213</v>
      </c>
      <c r="DM452" s="12" t="s">
        <v>213</v>
      </c>
      <c r="DN452" s="12" t="s">
        <v>213</v>
      </c>
      <c r="DO452" s="12" t="s">
        <v>213</v>
      </c>
      <c r="DP452" s="12" t="s">
        <v>213</v>
      </c>
      <c r="DQ452" s="12" t="s">
        <v>213</v>
      </c>
      <c r="DR452" s="12" t="s">
        <v>213</v>
      </c>
      <c r="DS452" s="12" t="s">
        <v>213</v>
      </c>
      <c r="DT452" s="12" t="s">
        <v>73</v>
      </c>
      <c r="DU452" s="25"/>
      <c r="DV452" s="11" t="s">
        <v>7860</v>
      </c>
      <c r="DW452" s="11" t="s">
        <v>7843</v>
      </c>
      <c r="DX452" s="13" t="s">
        <v>11137</v>
      </c>
      <c r="DY452" s="12" t="s">
        <v>9037</v>
      </c>
      <c r="DZ452" s="12" t="s">
        <v>9038</v>
      </c>
      <c r="EA452" s="14" t="s">
        <v>63</v>
      </c>
      <c r="EB452" s="14" t="s">
        <v>63</v>
      </c>
      <c r="EC452" s="14">
        <v>45612</v>
      </c>
      <c r="ED452" s="14">
        <v>45612</v>
      </c>
      <c r="EE452" s="136" t="b">
        <f>Table4[[#This Row],[Laatst gewijzigd op]]=Table4[[#This Row],[LastModifiedOn21]]</f>
        <v>1</v>
      </c>
      <c r="EF452" s="97"/>
    </row>
    <row r="453" spans="1:136" s="15" customFormat="1" ht="12.75" customHeight="1">
      <c r="A453" s="96">
        <v>451</v>
      </c>
      <c r="B453" s="44" t="s">
        <v>7862</v>
      </c>
      <c r="C453" s="44" t="s">
        <v>7863</v>
      </c>
      <c r="D453" s="44" t="b">
        <f t="shared" si="196"/>
        <v>0</v>
      </c>
      <c r="E453" s="44" t="s">
        <v>7864</v>
      </c>
      <c r="F453" s="44" t="s">
        <v>7865</v>
      </c>
      <c r="G453" s="44" t="s">
        <v>7865</v>
      </c>
      <c r="H453" s="44" t="b">
        <f t="shared" si="197"/>
        <v>1</v>
      </c>
      <c r="I453" s="11" t="s">
        <v>7866</v>
      </c>
      <c r="J453" s="12">
        <v>618</v>
      </c>
      <c r="K453" s="12">
        <v>219</v>
      </c>
      <c r="L453" s="13" t="s">
        <v>7867</v>
      </c>
      <c r="M453" s="13" t="s">
        <v>8880</v>
      </c>
      <c r="N453" s="13" t="s">
        <v>8881</v>
      </c>
      <c r="O453" s="13" t="s">
        <v>6303</v>
      </c>
      <c r="P453" s="25"/>
      <c r="Q453" s="11" t="s">
        <v>7868</v>
      </c>
      <c r="R453" s="11" t="s">
        <v>7868</v>
      </c>
      <c r="S453" s="11" t="b">
        <f t="shared" si="198"/>
        <v>1</v>
      </c>
      <c r="T453" s="11" t="s">
        <v>7869</v>
      </c>
      <c r="U453" s="11" t="s">
        <v>7870</v>
      </c>
      <c r="V453" s="11" t="s">
        <v>7870</v>
      </c>
      <c r="W453" s="11" t="b">
        <f t="shared" si="199"/>
        <v>1</v>
      </c>
      <c r="X453" s="11" t="s">
        <v>7459</v>
      </c>
      <c r="Y453" s="11" t="s">
        <v>7459</v>
      </c>
      <c r="Z453" s="11" t="b">
        <f t="shared" si="200"/>
        <v>1</v>
      </c>
      <c r="AA453" s="11" t="s">
        <v>7459</v>
      </c>
      <c r="AB453" s="11" t="s">
        <v>7459</v>
      </c>
      <c r="AC453" s="11" t="s">
        <v>7459</v>
      </c>
      <c r="AD453" s="11" t="b">
        <f t="shared" si="201"/>
        <v>1</v>
      </c>
      <c r="AE453" s="11" t="s">
        <v>7871</v>
      </c>
      <c r="AF453" s="11" t="s">
        <v>7871</v>
      </c>
      <c r="AG453" s="11" t="b">
        <f t="shared" si="202"/>
        <v>1</v>
      </c>
      <c r="AH453" s="11" t="s">
        <v>7872</v>
      </c>
      <c r="AI453" s="11" t="s">
        <v>7873</v>
      </c>
      <c r="AJ453" s="11" t="s">
        <v>7873</v>
      </c>
      <c r="AK453" s="11" t="b">
        <f t="shared" si="203"/>
        <v>1</v>
      </c>
      <c r="AL453" s="12" t="s">
        <v>63</v>
      </c>
      <c r="AM453" s="11" t="s">
        <v>63</v>
      </c>
      <c r="AN453" s="11" t="b">
        <f t="shared" si="204"/>
        <v>1</v>
      </c>
      <c r="AO453" s="19" t="s">
        <v>63</v>
      </c>
      <c r="AP453" s="12" t="s">
        <v>63</v>
      </c>
      <c r="AQ453" s="11" t="s">
        <v>63</v>
      </c>
      <c r="AR453" s="11" t="b">
        <f t="shared" si="205"/>
        <v>1</v>
      </c>
      <c r="AS453" s="16" t="s">
        <v>61</v>
      </c>
      <c r="AT453" s="16"/>
      <c r="AU453" s="16"/>
      <c r="AV453" s="16"/>
      <c r="AW453" s="16"/>
      <c r="AX453" s="12" t="s">
        <v>61</v>
      </c>
      <c r="AY453" s="16" t="s">
        <v>11138</v>
      </c>
      <c r="AZ453" s="12" t="s">
        <v>63</v>
      </c>
      <c r="BA453" s="12" t="b">
        <f t="shared" si="206"/>
        <v>0</v>
      </c>
      <c r="BB453" s="19" t="s">
        <v>63</v>
      </c>
      <c r="BC453" s="16" t="s">
        <v>11139</v>
      </c>
      <c r="BD453" s="12" t="s">
        <v>63</v>
      </c>
      <c r="BE453" s="12" t="b">
        <f t="shared" si="207"/>
        <v>0</v>
      </c>
      <c r="BF453" s="20" t="s">
        <v>7874</v>
      </c>
      <c r="BG453" s="13" t="s">
        <v>7875</v>
      </c>
      <c r="BH453" s="16" t="s">
        <v>203</v>
      </c>
      <c r="BI453" s="11" t="s">
        <v>203</v>
      </c>
      <c r="BJ453" s="11" t="b">
        <f t="shared" si="208"/>
        <v>1</v>
      </c>
      <c r="BK453" s="16" t="s">
        <v>7876</v>
      </c>
      <c r="BL453" s="11" t="s">
        <v>7877</v>
      </c>
      <c r="BM453" s="11" t="b">
        <f t="shared" si="209"/>
        <v>0</v>
      </c>
      <c r="BN453" s="16" t="s">
        <v>7734</v>
      </c>
      <c r="BO453" s="16" t="s">
        <v>7719</v>
      </c>
      <c r="BP453" s="11" t="s">
        <v>7720</v>
      </c>
      <c r="BQ453" s="11" t="b">
        <f t="shared" si="210"/>
        <v>0</v>
      </c>
      <c r="BR453" s="16" t="s">
        <v>254</v>
      </c>
      <c r="BS453" s="11" t="s">
        <v>254</v>
      </c>
      <c r="BT453" s="11" t="b">
        <f t="shared" si="211"/>
        <v>1</v>
      </c>
      <c r="BU453" s="19" t="s">
        <v>63</v>
      </c>
      <c r="BV453" s="12" t="s">
        <v>63</v>
      </c>
      <c r="BW453" s="12" t="b">
        <f t="shared" si="212"/>
        <v>1</v>
      </c>
      <c r="BX453" s="19" t="s">
        <v>63</v>
      </c>
      <c r="BY453" s="19" t="s">
        <v>63</v>
      </c>
      <c r="BZ453" s="12" t="s">
        <v>63</v>
      </c>
      <c r="CA453" s="12" t="b">
        <f t="shared" si="213"/>
        <v>1</v>
      </c>
      <c r="CB453" s="16" t="s">
        <v>254</v>
      </c>
      <c r="CC453" s="11" t="s">
        <v>254</v>
      </c>
      <c r="CD453" s="11" t="b">
        <f t="shared" si="214"/>
        <v>1</v>
      </c>
      <c r="CE453" s="19" t="s">
        <v>63</v>
      </c>
      <c r="CF453" s="12" t="s">
        <v>63</v>
      </c>
      <c r="CG453" s="12" t="b">
        <f t="shared" si="215"/>
        <v>1</v>
      </c>
      <c r="CH453" s="19" t="s">
        <v>63</v>
      </c>
      <c r="CI453" s="19" t="s">
        <v>63</v>
      </c>
      <c r="CJ453" s="12" t="s">
        <v>63</v>
      </c>
      <c r="CK453" s="12" t="b">
        <f t="shared" si="216"/>
        <v>1</v>
      </c>
      <c r="CL453" s="25"/>
      <c r="CM453" s="11" t="s">
        <v>802</v>
      </c>
      <c r="CN453" s="11" t="s">
        <v>803</v>
      </c>
      <c r="CO453" s="11" t="b">
        <f t="shared" si="217"/>
        <v>0</v>
      </c>
      <c r="CP453" s="12" t="s">
        <v>63</v>
      </c>
      <c r="CQ453" s="12" t="s">
        <v>63</v>
      </c>
      <c r="CR453" s="12" t="b">
        <f t="shared" si="218"/>
        <v>1</v>
      </c>
      <c r="CS453" s="11" t="b">
        <v>0</v>
      </c>
      <c r="CT453" s="11" t="s">
        <v>69</v>
      </c>
      <c r="CU453" s="11" t="b">
        <f t="shared" si="219"/>
        <v>1</v>
      </c>
      <c r="CV453" s="12" t="s">
        <v>804</v>
      </c>
      <c r="CW453" s="12" t="s">
        <v>63</v>
      </c>
      <c r="CX453" s="12" t="b">
        <f t="shared" si="220"/>
        <v>0</v>
      </c>
      <c r="CY453" s="25"/>
      <c r="CZ453" s="11" t="s">
        <v>211</v>
      </c>
      <c r="DA453" s="11" t="s">
        <v>410</v>
      </c>
      <c r="DB453" s="11" t="b">
        <f t="shared" si="221"/>
        <v>0</v>
      </c>
      <c r="DC453" s="11" t="s">
        <v>212</v>
      </c>
      <c r="DD453" s="12" t="s">
        <v>213</v>
      </c>
      <c r="DE453" s="12" t="s">
        <v>213</v>
      </c>
      <c r="DF453" s="13" t="b">
        <f t="shared" si="222"/>
        <v>1</v>
      </c>
      <c r="DG453" s="12" t="s">
        <v>213</v>
      </c>
      <c r="DH453" s="12" t="s">
        <v>213</v>
      </c>
      <c r="DI453" s="12" t="b">
        <f t="shared" si="223"/>
        <v>1</v>
      </c>
      <c r="DJ453" s="12" t="s">
        <v>213</v>
      </c>
      <c r="DK453" s="12" t="s">
        <v>213</v>
      </c>
      <c r="DL453" s="12" t="s">
        <v>213</v>
      </c>
      <c r="DM453" s="12" t="s">
        <v>213</v>
      </c>
      <c r="DN453" s="12" t="s">
        <v>213</v>
      </c>
      <c r="DO453" s="12" t="s">
        <v>213</v>
      </c>
      <c r="DP453" s="12" t="s">
        <v>213</v>
      </c>
      <c r="DQ453" s="12" t="s">
        <v>213</v>
      </c>
      <c r="DR453" s="12" t="s">
        <v>213</v>
      </c>
      <c r="DS453" s="12" t="s">
        <v>213</v>
      </c>
      <c r="DT453" s="12" t="s">
        <v>73</v>
      </c>
      <c r="DU453" s="25"/>
      <c r="DV453" s="11" t="s">
        <v>7878</v>
      </c>
      <c r="DW453" s="11" t="s">
        <v>7866</v>
      </c>
      <c r="DX453" s="13" t="s">
        <v>11140</v>
      </c>
      <c r="DY453" s="12" t="s">
        <v>9037</v>
      </c>
      <c r="DZ453" s="12" t="s">
        <v>9038</v>
      </c>
      <c r="EA453" s="14" t="s">
        <v>63</v>
      </c>
      <c r="EB453" s="14" t="s">
        <v>63</v>
      </c>
      <c r="EC453" s="14">
        <v>45346</v>
      </c>
      <c r="ED453" s="14">
        <v>45346</v>
      </c>
      <c r="EE453" s="136" t="b">
        <f>Table4[[#This Row],[Laatst gewijzigd op]]=Table4[[#This Row],[LastModifiedOn21]]</f>
        <v>1</v>
      </c>
      <c r="EF453" s="97"/>
    </row>
    <row r="454" spans="1:136" s="15" customFormat="1" ht="12.75" customHeight="1">
      <c r="A454" s="96">
        <v>452</v>
      </c>
      <c r="B454" s="44" t="s">
        <v>7880</v>
      </c>
      <c r="C454" s="44" t="s">
        <v>7880</v>
      </c>
      <c r="D454" s="44" t="b">
        <f t="shared" si="196"/>
        <v>1</v>
      </c>
      <c r="E454" s="44" t="s">
        <v>7881</v>
      </c>
      <c r="F454" s="44" t="s">
        <v>7882</v>
      </c>
      <c r="G454" s="44" t="s">
        <v>7882</v>
      </c>
      <c r="H454" s="44" t="b">
        <f t="shared" si="197"/>
        <v>1</v>
      </c>
      <c r="I454" s="11" t="s">
        <v>7883</v>
      </c>
      <c r="J454" s="12">
        <v>6295</v>
      </c>
      <c r="K454" s="12">
        <v>4657</v>
      </c>
      <c r="L454" s="13" t="s">
        <v>7884</v>
      </c>
      <c r="M454" s="13" t="s">
        <v>8880</v>
      </c>
      <c r="N454" s="13" t="s">
        <v>8881</v>
      </c>
      <c r="O454" s="11" t="s">
        <v>6303</v>
      </c>
      <c r="P454" s="25"/>
      <c r="Q454" s="11" t="s">
        <v>7885</v>
      </c>
      <c r="R454" s="11" t="s">
        <v>7885</v>
      </c>
      <c r="S454" s="11" t="b">
        <f t="shared" si="198"/>
        <v>1</v>
      </c>
      <c r="T454" s="11" t="s">
        <v>7886</v>
      </c>
      <c r="U454" s="11" t="s">
        <v>7887</v>
      </c>
      <c r="V454" s="11" t="s">
        <v>7887</v>
      </c>
      <c r="W454" s="11" t="b">
        <f t="shared" si="199"/>
        <v>1</v>
      </c>
      <c r="X454" s="11" t="s">
        <v>7848</v>
      </c>
      <c r="Y454" s="11" t="s">
        <v>7848</v>
      </c>
      <c r="Z454" s="11" t="b">
        <f t="shared" si="200"/>
        <v>1</v>
      </c>
      <c r="AA454" s="11" t="s">
        <v>7848</v>
      </c>
      <c r="AB454" s="11" t="s">
        <v>7848</v>
      </c>
      <c r="AC454" s="11" t="s">
        <v>7848</v>
      </c>
      <c r="AD454" s="11" t="b">
        <f t="shared" si="201"/>
        <v>1</v>
      </c>
      <c r="AE454" s="11" t="s">
        <v>7888</v>
      </c>
      <c r="AF454" s="11" t="s">
        <v>7888</v>
      </c>
      <c r="AG454" s="11" t="b">
        <f t="shared" si="202"/>
        <v>1</v>
      </c>
      <c r="AH454" s="11" t="s">
        <v>7889</v>
      </c>
      <c r="AI454" s="11" t="s">
        <v>7890</v>
      </c>
      <c r="AJ454" s="11" t="s">
        <v>7890</v>
      </c>
      <c r="AK454" s="11" t="b">
        <f t="shared" si="203"/>
        <v>1</v>
      </c>
      <c r="AL454" s="12" t="s">
        <v>63</v>
      </c>
      <c r="AM454" s="11" t="s">
        <v>63</v>
      </c>
      <c r="AN454" s="11" t="b">
        <f t="shared" si="204"/>
        <v>1</v>
      </c>
      <c r="AO454" s="19" t="s">
        <v>63</v>
      </c>
      <c r="AP454" s="12" t="s">
        <v>63</v>
      </c>
      <c r="AQ454" s="11" t="s">
        <v>63</v>
      </c>
      <c r="AR454" s="11" t="b">
        <f t="shared" si="205"/>
        <v>1</v>
      </c>
      <c r="AS454" s="16" t="s">
        <v>61</v>
      </c>
      <c r="AT454" s="16"/>
      <c r="AU454" s="16"/>
      <c r="AV454" s="16"/>
      <c r="AW454" s="16"/>
      <c r="AX454" s="12" t="s">
        <v>61</v>
      </c>
      <c r="AY454" s="16" t="s">
        <v>11141</v>
      </c>
      <c r="AZ454" s="12" t="s">
        <v>63</v>
      </c>
      <c r="BA454" s="12" t="b">
        <f t="shared" si="206"/>
        <v>0</v>
      </c>
      <c r="BB454" s="19" t="s">
        <v>63</v>
      </c>
      <c r="BC454" s="16" t="s">
        <v>11142</v>
      </c>
      <c r="BD454" s="12" t="s">
        <v>63</v>
      </c>
      <c r="BE454" s="12" t="b">
        <f t="shared" si="207"/>
        <v>0</v>
      </c>
      <c r="BF454" s="20" t="s">
        <v>7891</v>
      </c>
      <c r="BG454" s="13" t="s">
        <v>7892</v>
      </c>
      <c r="BH454" s="16" t="s">
        <v>203</v>
      </c>
      <c r="BI454" s="11" t="s">
        <v>203</v>
      </c>
      <c r="BJ454" s="11" t="b">
        <f t="shared" si="208"/>
        <v>1</v>
      </c>
      <c r="BK454" s="16" t="s">
        <v>7893</v>
      </c>
      <c r="BL454" s="11" t="s">
        <v>7894</v>
      </c>
      <c r="BM454" s="11" t="b">
        <f t="shared" si="209"/>
        <v>0</v>
      </c>
      <c r="BN454" s="16" t="s">
        <v>7895</v>
      </c>
      <c r="BO454" s="16" t="s">
        <v>7896</v>
      </c>
      <c r="BP454" s="11" t="s">
        <v>7897</v>
      </c>
      <c r="BQ454" s="11" t="b">
        <f t="shared" si="210"/>
        <v>0</v>
      </c>
      <c r="BR454" s="16" t="s">
        <v>254</v>
      </c>
      <c r="BS454" s="11" t="s">
        <v>254</v>
      </c>
      <c r="BT454" s="11" t="b">
        <f t="shared" si="211"/>
        <v>1</v>
      </c>
      <c r="BU454" s="19" t="s">
        <v>63</v>
      </c>
      <c r="BV454" s="12" t="s">
        <v>63</v>
      </c>
      <c r="BW454" s="12" t="b">
        <f t="shared" si="212"/>
        <v>1</v>
      </c>
      <c r="BX454" s="19" t="s">
        <v>63</v>
      </c>
      <c r="BY454" s="19" t="s">
        <v>63</v>
      </c>
      <c r="BZ454" s="12" t="s">
        <v>63</v>
      </c>
      <c r="CA454" s="12" t="b">
        <f t="shared" si="213"/>
        <v>1</v>
      </c>
      <c r="CB454" s="16" t="s">
        <v>254</v>
      </c>
      <c r="CC454" s="11" t="s">
        <v>254</v>
      </c>
      <c r="CD454" s="11" t="b">
        <f t="shared" si="214"/>
        <v>1</v>
      </c>
      <c r="CE454" s="19" t="s">
        <v>63</v>
      </c>
      <c r="CF454" s="12" t="s">
        <v>63</v>
      </c>
      <c r="CG454" s="12" t="b">
        <f t="shared" si="215"/>
        <v>1</v>
      </c>
      <c r="CH454" s="19" t="s">
        <v>63</v>
      </c>
      <c r="CI454" s="19" t="s">
        <v>63</v>
      </c>
      <c r="CJ454" s="12" t="s">
        <v>63</v>
      </c>
      <c r="CK454" s="12" t="b">
        <f t="shared" si="216"/>
        <v>1</v>
      </c>
      <c r="CL454" s="25"/>
      <c r="CM454" s="11" t="s">
        <v>802</v>
      </c>
      <c r="CN454" s="11" t="s">
        <v>803</v>
      </c>
      <c r="CO454" s="11" t="b">
        <f t="shared" si="217"/>
        <v>0</v>
      </c>
      <c r="CP454" s="12" t="s">
        <v>63</v>
      </c>
      <c r="CQ454" s="12" t="s">
        <v>63</v>
      </c>
      <c r="CR454" s="12" t="b">
        <f t="shared" si="218"/>
        <v>1</v>
      </c>
      <c r="CS454" s="11" t="b">
        <v>0</v>
      </c>
      <c r="CT454" s="11" t="s">
        <v>69</v>
      </c>
      <c r="CU454" s="11" t="b">
        <f t="shared" si="219"/>
        <v>1</v>
      </c>
      <c r="CV454" s="12" t="s">
        <v>804</v>
      </c>
      <c r="CW454" s="12" t="s">
        <v>63</v>
      </c>
      <c r="CX454" s="12" t="b">
        <f t="shared" si="220"/>
        <v>0</v>
      </c>
      <c r="CY454" s="25"/>
      <c r="CZ454" s="11" t="s">
        <v>211</v>
      </c>
      <c r="DA454" s="11" t="s">
        <v>211</v>
      </c>
      <c r="DB454" s="11" t="b">
        <f t="shared" si="221"/>
        <v>1</v>
      </c>
      <c r="DC454" s="11" t="s">
        <v>212</v>
      </c>
      <c r="DD454" s="12" t="s">
        <v>213</v>
      </c>
      <c r="DE454" s="12" t="s">
        <v>213</v>
      </c>
      <c r="DF454" s="13" t="b">
        <f t="shared" si="222"/>
        <v>1</v>
      </c>
      <c r="DG454" s="12" t="s">
        <v>213</v>
      </c>
      <c r="DH454" s="12" t="s">
        <v>213</v>
      </c>
      <c r="DI454" s="12" t="b">
        <f t="shared" si="223"/>
        <v>1</v>
      </c>
      <c r="DJ454" s="12" t="s">
        <v>213</v>
      </c>
      <c r="DK454" s="12" t="s">
        <v>213</v>
      </c>
      <c r="DL454" s="12" t="s">
        <v>213</v>
      </c>
      <c r="DM454" s="12" t="s">
        <v>213</v>
      </c>
      <c r="DN454" s="12" t="s">
        <v>213</v>
      </c>
      <c r="DO454" s="12" t="s">
        <v>213</v>
      </c>
      <c r="DP454" s="12" t="s">
        <v>213</v>
      </c>
      <c r="DQ454" s="12" t="s">
        <v>213</v>
      </c>
      <c r="DR454" s="12" t="s">
        <v>213</v>
      </c>
      <c r="DS454" s="12" t="s">
        <v>213</v>
      </c>
      <c r="DT454" s="12" t="s">
        <v>73</v>
      </c>
      <c r="DU454" s="25"/>
      <c r="DV454" s="11" t="s">
        <v>7898</v>
      </c>
      <c r="DW454" s="11" t="s">
        <v>7883</v>
      </c>
      <c r="DX454" s="13" t="s">
        <v>11143</v>
      </c>
      <c r="DY454" s="12" t="s">
        <v>9037</v>
      </c>
      <c r="DZ454" s="12" t="s">
        <v>9038</v>
      </c>
      <c r="EA454" s="14" t="s">
        <v>63</v>
      </c>
      <c r="EB454" s="14">
        <v>45157</v>
      </c>
      <c r="EC454" s="14">
        <v>45346</v>
      </c>
      <c r="ED454" s="14">
        <v>45346</v>
      </c>
      <c r="EE454" s="136" t="b">
        <f>Table4[[#This Row],[Laatst gewijzigd op]]=Table4[[#This Row],[LastModifiedOn21]]</f>
        <v>1</v>
      </c>
      <c r="EF454" s="97"/>
    </row>
    <row r="455" spans="1:136" s="15" customFormat="1" ht="12.75" customHeight="1">
      <c r="A455" s="96">
        <v>453</v>
      </c>
      <c r="B455" s="44" t="s">
        <v>7900</v>
      </c>
      <c r="C455" s="44" t="s">
        <v>7900</v>
      </c>
      <c r="D455" s="44" t="b">
        <f t="shared" si="196"/>
        <v>1</v>
      </c>
      <c r="E455" s="44" t="s">
        <v>7901</v>
      </c>
      <c r="F455" s="44" t="s">
        <v>7902</v>
      </c>
      <c r="G455" s="44" t="s">
        <v>7902</v>
      </c>
      <c r="H455" s="44" t="b">
        <f t="shared" si="197"/>
        <v>1</v>
      </c>
      <c r="I455" s="11" t="s">
        <v>7903</v>
      </c>
      <c r="J455" s="12">
        <v>644</v>
      </c>
      <c r="K455" s="12">
        <v>4019</v>
      </c>
      <c r="L455" s="13" t="s">
        <v>7904</v>
      </c>
      <c r="M455" s="13" t="s">
        <v>8880</v>
      </c>
      <c r="N455" s="13" t="s">
        <v>8881</v>
      </c>
      <c r="O455" s="13" t="s">
        <v>6303</v>
      </c>
      <c r="P455" s="25"/>
      <c r="Q455" s="11" t="s">
        <v>11144</v>
      </c>
      <c r="R455" s="11" t="s">
        <v>11144</v>
      </c>
      <c r="S455" s="11" t="b">
        <f t="shared" si="198"/>
        <v>1</v>
      </c>
      <c r="T455" s="11" t="s">
        <v>11145</v>
      </c>
      <c r="U455" s="11" t="s">
        <v>11146</v>
      </c>
      <c r="V455" s="11" t="s">
        <v>11146</v>
      </c>
      <c r="W455" s="11" t="b">
        <f t="shared" si="199"/>
        <v>1</v>
      </c>
      <c r="X455" s="11" t="s">
        <v>7906</v>
      </c>
      <c r="Y455" s="11" t="s">
        <v>7906</v>
      </c>
      <c r="Z455" s="11" t="b">
        <f t="shared" si="200"/>
        <v>1</v>
      </c>
      <c r="AA455" s="11" t="s">
        <v>7906</v>
      </c>
      <c r="AB455" s="11" t="s">
        <v>7906</v>
      </c>
      <c r="AC455" s="11" t="s">
        <v>7906</v>
      </c>
      <c r="AD455" s="11" t="b">
        <f t="shared" si="201"/>
        <v>1</v>
      </c>
      <c r="AE455" s="11" t="s">
        <v>11147</v>
      </c>
      <c r="AF455" s="11" t="s">
        <v>11147</v>
      </c>
      <c r="AG455" s="11" t="b">
        <f t="shared" si="202"/>
        <v>1</v>
      </c>
      <c r="AH455" s="11" t="s">
        <v>11148</v>
      </c>
      <c r="AI455" s="11" t="s">
        <v>11149</v>
      </c>
      <c r="AJ455" s="11" t="s">
        <v>11149</v>
      </c>
      <c r="AK455" s="11" t="b">
        <f t="shared" si="203"/>
        <v>1</v>
      </c>
      <c r="AL455" s="11" t="s">
        <v>7908</v>
      </c>
      <c r="AM455" s="11" t="s">
        <v>7908</v>
      </c>
      <c r="AN455" s="11" t="b">
        <f t="shared" si="204"/>
        <v>1</v>
      </c>
      <c r="AO455" s="16" t="s">
        <v>7909</v>
      </c>
      <c r="AP455" s="11" t="s">
        <v>7910</v>
      </c>
      <c r="AQ455" s="11" t="s">
        <v>7910</v>
      </c>
      <c r="AR455" s="11" t="b">
        <f t="shared" si="205"/>
        <v>1</v>
      </c>
      <c r="AS455" s="16" t="s">
        <v>61</v>
      </c>
      <c r="AT455" s="16"/>
      <c r="AU455" s="16"/>
      <c r="AV455" s="16"/>
      <c r="AW455" s="19"/>
      <c r="AX455" s="12" t="s">
        <v>62</v>
      </c>
      <c r="AY455" s="19" t="s">
        <v>63</v>
      </c>
      <c r="AZ455" s="12" t="s">
        <v>63</v>
      </c>
      <c r="BA455" s="12" t="b">
        <f t="shared" si="206"/>
        <v>1</v>
      </c>
      <c r="BB455" s="19" t="s">
        <v>63</v>
      </c>
      <c r="BC455" s="19" t="s">
        <v>63</v>
      </c>
      <c r="BD455" s="12" t="s">
        <v>63</v>
      </c>
      <c r="BE455" s="12" t="b">
        <f t="shared" si="207"/>
        <v>1</v>
      </c>
      <c r="BF455" s="20" t="s">
        <v>7911</v>
      </c>
      <c r="BG455" s="13" t="s">
        <v>7912</v>
      </c>
      <c r="BH455" s="16" t="s">
        <v>203</v>
      </c>
      <c r="BI455" s="11" t="s">
        <v>203</v>
      </c>
      <c r="BJ455" s="11" t="b">
        <f t="shared" si="208"/>
        <v>1</v>
      </c>
      <c r="BK455" s="16" t="s">
        <v>7913</v>
      </c>
      <c r="BL455" s="11" t="s">
        <v>7913</v>
      </c>
      <c r="BM455" s="11" t="b">
        <f t="shared" si="209"/>
        <v>1</v>
      </c>
      <c r="BN455" s="16" t="s">
        <v>7914</v>
      </c>
      <c r="BO455" s="16" t="s">
        <v>7915</v>
      </c>
      <c r="BP455" s="11" t="s">
        <v>7915</v>
      </c>
      <c r="BQ455" s="11" t="b">
        <f t="shared" si="210"/>
        <v>1</v>
      </c>
      <c r="BR455" s="16" t="s">
        <v>254</v>
      </c>
      <c r="BS455" s="11" t="s">
        <v>254</v>
      </c>
      <c r="BT455" s="11" t="b">
        <f t="shared" si="211"/>
        <v>1</v>
      </c>
      <c r="BU455" s="19" t="s">
        <v>63</v>
      </c>
      <c r="BV455" s="12" t="s">
        <v>63</v>
      </c>
      <c r="BW455" s="12" t="b">
        <f t="shared" si="212"/>
        <v>1</v>
      </c>
      <c r="BX455" s="19" t="s">
        <v>63</v>
      </c>
      <c r="BY455" s="19" t="s">
        <v>63</v>
      </c>
      <c r="BZ455" s="12" t="s">
        <v>63</v>
      </c>
      <c r="CA455" s="12" t="b">
        <f t="shared" si="213"/>
        <v>1</v>
      </c>
      <c r="CB455" s="16" t="s">
        <v>254</v>
      </c>
      <c r="CC455" s="11" t="s">
        <v>254</v>
      </c>
      <c r="CD455" s="11" t="b">
        <f t="shared" si="214"/>
        <v>1</v>
      </c>
      <c r="CE455" s="19" t="s">
        <v>63</v>
      </c>
      <c r="CF455" s="12" t="s">
        <v>63</v>
      </c>
      <c r="CG455" s="12" t="b">
        <f t="shared" si="215"/>
        <v>1</v>
      </c>
      <c r="CH455" s="19" t="s">
        <v>63</v>
      </c>
      <c r="CI455" s="19" t="s">
        <v>63</v>
      </c>
      <c r="CJ455" s="12" t="s">
        <v>63</v>
      </c>
      <c r="CK455" s="12" t="b">
        <f t="shared" si="216"/>
        <v>1</v>
      </c>
      <c r="CL455" s="25"/>
      <c r="CM455" s="11" t="s">
        <v>135</v>
      </c>
      <c r="CN455" s="11" t="s">
        <v>67</v>
      </c>
      <c r="CO455" s="11" t="b">
        <f t="shared" si="217"/>
        <v>0</v>
      </c>
      <c r="CP455" s="11" t="s">
        <v>11150</v>
      </c>
      <c r="CQ455" s="12" t="s">
        <v>11150</v>
      </c>
      <c r="CR455" s="12" t="b">
        <f t="shared" si="218"/>
        <v>1</v>
      </c>
      <c r="CS455" s="11" t="b">
        <v>0</v>
      </c>
      <c r="CT455" s="11" t="s">
        <v>69</v>
      </c>
      <c r="CU455" s="11" t="b">
        <f t="shared" si="219"/>
        <v>1</v>
      </c>
      <c r="CV455" s="12" t="s">
        <v>2947</v>
      </c>
      <c r="CW455" s="12" t="s">
        <v>2947</v>
      </c>
      <c r="CX455" s="12" t="b">
        <f t="shared" si="220"/>
        <v>1</v>
      </c>
      <c r="CY455" s="25"/>
      <c r="CZ455" s="11" t="s">
        <v>211</v>
      </c>
      <c r="DA455" s="11" t="s">
        <v>211</v>
      </c>
      <c r="DB455" s="11" t="b">
        <f t="shared" si="221"/>
        <v>1</v>
      </c>
      <c r="DC455" s="11" t="s">
        <v>212</v>
      </c>
      <c r="DD455" s="12" t="s">
        <v>213</v>
      </c>
      <c r="DE455" s="12" t="s">
        <v>213</v>
      </c>
      <c r="DF455" s="13" t="b">
        <f t="shared" si="222"/>
        <v>1</v>
      </c>
      <c r="DG455" s="12" t="s">
        <v>213</v>
      </c>
      <c r="DH455" s="12" t="s">
        <v>213</v>
      </c>
      <c r="DI455" s="12" t="b">
        <f t="shared" si="223"/>
        <v>1</v>
      </c>
      <c r="DJ455" s="12" t="s">
        <v>213</v>
      </c>
      <c r="DK455" s="12" t="s">
        <v>213</v>
      </c>
      <c r="DL455" s="12" t="s">
        <v>213</v>
      </c>
      <c r="DM455" s="12" t="s">
        <v>213</v>
      </c>
      <c r="DN455" s="12" t="s">
        <v>213</v>
      </c>
      <c r="DO455" s="12" t="s">
        <v>213</v>
      </c>
      <c r="DP455" s="12" t="s">
        <v>213</v>
      </c>
      <c r="DQ455" s="12" t="s">
        <v>213</v>
      </c>
      <c r="DR455" s="12" t="s">
        <v>213</v>
      </c>
      <c r="DS455" s="12" t="s">
        <v>213</v>
      </c>
      <c r="DT455" s="12" t="s">
        <v>73</v>
      </c>
      <c r="DU455" s="25"/>
      <c r="DV455" s="11" t="s">
        <v>7917</v>
      </c>
      <c r="DW455" s="11" t="s">
        <v>7903</v>
      </c>
      <c r="DX455" s="13" t="s">
        <v>11151</v>
      </c>
      <c r="DY455" s="12" t="s">
        <v>9037</v>
      </c>
      <c r="DZ455" s="12" t="s">
        <v>9038</v>
      </c>
      <c r="EA455" s="14" t="s">
        <v>63</v>
      </c>
      <c r="EB455" s="14">
        <v>45521</v>
      </c>
      <c r="EC455" s="14">
        <v>45346</v>
      </c>
      <c r="ED455" s="14">
        <v>45346</v>
      </c>
      <c r="EE455" s="136" t="b">
        <f>Table4[[#This Row],[Laatst gewijzigd op]]=Table4[[#This Row],[LastModifiedOn21]]</f>
        <v>1</v>
      </c>
      <c r="EF455" s="97"/>
    </row>
    <row r="456" spans="1:136" s="15" customFormat="1" ht="12.75" customHeight="1">
      <c r="A456" s="96">
        <v>454</v>
      </c>
      <c r="B456" s="44" t="s">
        <v>7919</v>
      </c>
      <c r="C456" s="44" t="s">
        <v>7919</v>
      </c>
      <c r="D456" s="44" t="b">
        <f t="shared" si="196"/>
        <v>1</v>
      </c>
      <c r="E456" s="44" t="s">
        <v>7920</v>
      </c>
      <c r="F456" s="44" t="s">
        <v>7921</v>
      </c>
      <c r="G456" s="44" t="s">
        <v>7921</v>
      </c>
      <c r="H456" s="44" t="b">
        <f t="shared" si="197"/>
        <v>1</v>
      </c>
      <c r="I456" s="11" t="s">
        <v>7922</v>
      </c>
      <c r="J456" s="12">
        <v>632</v>
      </c>
      <c r="K456" s="12">
        <v>4016</v>
      </c>
      <c r="L456" s="13" t="s">
        <v>7923</v>
      </c>
      <c r="M456" s="13" t="s">
        <v>8880</v>
      </c>
      <c r="N456" s="13" t="s">
        <v>8881</v>
      </c>
      <c r="O456" s="13" t="s">
        <v>6303</v>
      </c>
      <c r="P456" s="25"/>
      <c r="Q456" s="11" t="s">
        <v>7924</v>
      </c>
      <c r="R456" s="11" t="s">
        <v>7924</v>
      </c>
      <c r="S456" s="11" t="b">
        <f t="shared" si="198"/>
        <v>1</v>
      </c>
      <c r="T456" s="11" t="s">
        <v>11152</v>
      </c>
      <c r="U456" s="11" t="s">
        <v>11153</v>
      </c>
      <c r="V456" s="11" t="s">
        <v>7925</v>
      </c>
      <c r="W456" s="11" t="b">
        <f t="shared" si="199"/>
        <v>0</v>
      </c>
      <c r="X456" s="11" t="s">
        <v>7926</v>
      </c>
      <c r="Y456" s="11" t="s">
        <v>7926</v>
      </c>
      <c r="Z456" s="11" t="b">
        <f t="shared" si="200"/>
        <v>1</v>
      </c>
      <c r="AA456" s="11" t="s">
        <v>7926</v>
      </c>
      <c r="AB456" s="11" t="s">
        <v>7926</v>
      </c>
      <c r="AC456" s="11" t="s">
        <v>7926</v>
      </c>
      <c r="AD456" s="11" t="b">
        <f t="shared" si="201"/>
        <v>1</v>
      </c>
      <c r="AE456" s="11" t="s">
        <v>7927</v>
      </c>
      <c r="AF456" s="11" t="s">
        <v>7927</v>
      </c>
      <c r="AG456" s="11" t="b">
        <f t="shared" si="202"/>
        <v>1</v>
      </c>
      <c r="AH456" s="11" t="s">
        <v>7928</v>
      </c>
      <c r="AI456" s="11" t="s">
        <v>11154</v>
      </c>
      <c r="AJ456" s="11" t="s">
        <v>7929</v>
      </c>
      <c r="AK456" s="11" t="b">
        <f t="shared" si="203"/>
        <v>0</v>
      </c>
      <c r="AL456" s="12" t="s">
        <v>63</v>
      </c>
      <c r="AM456" s="11" t="s">
        <v>63</v>
      </c>
      <c r="AN456" s="11" t="b">
        <f t="shared" si="204"/>
        <v>1</v>
      </c>
      <c r="AO456" s="19" t="s">
        <v>63</v>
      </c>
      <c r="AP456" s="12" t="s">
        <v>63</v>
      </c>
      <c r="AQ456" s="11" t="s">
        <v>63</v>
      </c>
      <c r="AR456" s="11" t="b">
        <f t="shared" si="205"/>
        <v>1</v>
      </c>
      <c r="AS456" s="16" t="s">
        <v>61</v>
      </c>
      <c r="AT456" s="16"/>
      <c r="AU456" s="16"/>
      <c r="AV456" s="16"/>
      <c r="AW456" s="19"/>
      <c r="AX456" s="12" t="s">
        <v>61</v>
      </c>
      <c r="AY456" s="19" t="s">
        <v>63</v>
      </c>
      <c r="AZ456" s="12" t="s">
        <v>63</v>
      </c>
      <c r="BA456" s="12" t="b">
        <f t="shared" si="206"/>
        <v>1</v>
      </c>
      <c r="BB456" s="19" t="s">
        <v>63</v>
      </c>
      <c r="BC456" s="19" t="s">
        <v>63</v>
      </c>
      <c r="BD456" s="12" t="s">
        <v>552</v>
      </c>
      <c r="BE456" s="12" t="b">
        <f t="shared" si="207"/>
        <v>0</v>
      </c>
      <c r="BF456" s="20" t="s">
        <v>7930</v>
      </c>
      <c r="BG456" s="13" t="s">
        <v>63</v>
      </c>
      <c r="BH456" s="16" t="s">
        <v>203</v>
      </c>
      <c r="BI456" s="11" t="s">
        <v>203</v>
      </c>
      <c r="BJ456" s="11" t="b">
        <f t="shared" si="208"/>
        <v>1</v>
      </c>
      <c r="BK456" s="16" t="s">
        <v>7931</v>
      </c>
      <c r="BL456" s="11" t="s">
        <v>7931</v>
      </c>
      <c r="BM456" s="11" t="b">
        <f t="shared" si="209"/>
        <v>1</v>
      </c>
      <c r="BN456" s="16" t="s">
        <v>7932</v>
      </c>
      <c r="BO456" s="16" t="s">
        <v>7933</v>
      </c>
      <c r="BP456" s="11" t="s">
        <v>7933</v>
      </c>
      <c r="BQ456" s="11" t="b">
        <f t="shared" si="210"/>
        <v>1</v>
      </c>
      <c r="BR456" s="16" t="s">
        <v>203</v>
      </c>
      <c r="BS456" s="11" t="s">
        <v>203</v>
      </c>
      <c r="BT456" s="11" t="b">
        <f t="shared" si="211"/>
        <v>1</v>
      </c>
      <c r="BU456" s="16" t="s">
        <v>7934</v>
      </c>
      <c r="BV456" s="12" t="s">
        <v>7934</v>
      </c>
      <c r="BW456" s="12" t="b">
        <f t="shared" si="212"/>
        <v>1</v>
      </c>
      <c r="BX456" s="16" t="s">
        <v>7932</v>
      </c>
      <c r="BY456" s="16" t="s">
        <v>7935</v>
      </c>
      <c r="BZ456" s="12" t="s">
        <v>7935</v>
      </c>
      <c r="CA456" s="12" t="b">
        <f t="shared" si="213"/>
        <v>1</v>
      </c>
      <c r="CB456" s="16" t="s">
        <v>203</v>
      </c>
      <c r="CC456" s="11" t="s">
        <v>203</v>
      </c>
      <c r="CD456" s="11" t="b">
        <f t="shared" si="214"/>
        <v>1</v>
      </c>
      <c r="CE456" s="16" t="s">
        <v>7936</v>
      </c>
      <c r="CF456" s="12" t="s">
        <v>7936</v>
      </c>
      <c r="CG456" s="12" t="b">
        <f t="shared" si="215"/>
        <v>1</v>
      </c>
      <c r="CH456" s="16" t="s">
        <v>7932</v>
      </c>
      <c r="CI456" s="16" t="s">
        <v>7937</v>
      </c>
      <c r="CJ456" s="12" t="s">
        <v>7937</v>
      </c>
      <c r="CK456" s="12" t="b">
        <f t="shared" si="216"/>
        <v>1</v>
      </c>
      <c r="CL456" s="25"/>
      <c r="CM456" s="11" t="s">
        <v>135</v>
      </c>
      <c r="CN456" s="11" t="s">
        <v>8917</v>
      </c>
      <c r="CO456" s="11" t="b">
        <f t="shared" si="217"/>
        <v>0</v>
      </c>
      <c r="CP456" s="11" t="s">
        <v>7938</v>
      </c>
      <c r="CQ456" s="12" t="s">
        <v>7938</v>
      </c>
      <c r="CR456" s="12" t="b">
        <f t="shared" si="218"/>
        <v>1</v>
      </c>
      <c r="CS456" s="11" t="b">
        <v>0</v>
      </c>
      <c r="CT456" s="11" t="s">
        <v>69</v>
      </c>
      <c r="CU456" s="11" t="b">
        <f t="shared" si="219"/>
        <v>1</v>
      </c>
      <c r="CV456" s="12" t="s">
        <v>63</v>
      </c>
      <c r="CW456" s="12" t="s">
        <v>63</v>
      </c>
      <c r="CX456" s="12" t="b">
        <f t="shared" si="220"/>
        <v>1</v>
      </c>
      <c r="CY456" s="25"/>
      <c r="CZ456" s="11" t="s">
        <v>211</v>
      </c>
      <c r="DA456" s="11" t="s">
        <v>211</v>
      </c>
      <c r="DB456" s="11" t="b">
        <f t="shared" si="221"/>
        <v>1</v>
      </c>
      <c r="DC456" s="11" t="s">
        <v>212</v>
      </c>
      <c r="DD456" s="12" t="s">
        <v>213</v>
      </c>
      <c r="DE456" s="12" t="s">
        <v>213</v>
      </c>
      <c r="DF456" s="13" t="b">
        <f t="shared" si="222"/>
        <v>1</v>
      </c>
      <c r="DG456" s="12" t="s">
        <v>213</v>
      </c>
      <c r="DH456" s="12" t="s">
        <v>213</v>
      </c>
      <c r="DI456" s="12" t="b">
        <f t="shared" si="223"/>
        <v>1</v>
      </c>
      <c r="DJ456" s="12" t="s">
        <v>213</v>
      </c>
      <c r="DK456" s="12" t="s">
        <v>213</v>
      </c>
      <c r="DL456" s="12" t="s">
        <v>213</v>
      </c>
      <c r="DM456" s="12" t="s">
        <v>213</v>
      </c>
      <c r="DN456" s="12" t="s">
        <v>213</v>
      </c>
      <c r="DO456" s="12" t="s">
        <v>213</v>
      </c>
      <c r="DP456" s="12" t="s">
        <v>213</v>
      </c>
      <c r="DQ456" s="12" t="s">
        <v>213</v>
      </c>
      <c r="DR456" s="12" t="s">
        <v>213</v>
      </c>
      <c r="DS456" s="12" t="s">
        <v>213</v>
      </c>
      <c r="DT456" s="12" t="s">
        <v>73</v>
      </c>
      <c r="DU456" s="25"/>
      <c r="DV456" s="11" t="s">
        <v>7939</v>
      </c>
      <c r="DW456" s="11" t="s">
        <v>7922</v>
      </c>
      <c r="DX456" s="13" t="s">
        <v>11155</v>
      </c>
      <c r="DY456" s="12" t="s">
        <v>9037</v>
      </c>
      <c r="DZ456" s="12" t="s">
        <v>9038</v>
      </c>
      <c r="EA456" s="14" t="s">
        <v>63</v>
      </c>
      <c r="EB456" s="14">
        <v>45521</v>
      </c>
      <c r="EC456" s="14">
        <v>45346</v>
      </c>
      <c r="ED456" s="14">
        <v>45346</v>
      </c>
      <c r="EE456" s="136" t="b">
        <f>Table4[[#This Row],[Laatst gewijzigd op]]=Table4[[#This Row],[LastModifiedOn21]]</f>
        <v>1</v>
      </c>
      <c r="EF456" s="97"/>
    </row>
    <row r="457" spans="1:136" s="15" customFormat="1" ht="12.75" customHeight="1">
      <c r="A457" s="96">
        <v>455</v>
      </c>
      <c r="B457" s="44" t="s">
        <v>7941</v>
      </c>
      <c r="C457" s="44" t="s">
        <v>7941</v>
      </c>
      <c r="D457" s="44" t="b">
        <f t="shared" si="196"/>
        <v>1</v>
      </c>
      <c r="E457" s="44" t="s">
        <v>7942</v>
      </c>
      <c r="F457" s="44" t="s">
        <v>7943</v>
      </c>
      <c r="G457" s="44" t="s">
        <v>7943</v>
      </c>
      <c r="H457" s="44" t="b">
        <f t="shared" si="197"/>
        <v>1</v>
      </c>
      <c r="I457" s="11" t="s">
        <v>7944</v>
      </c>
      <c r="J457" s="12">
        <v>6294</v>
      </c>
      <c r="K457" s="12">
        <v>4656</v>
      </c>
      <c r="L457" s="13" t="s">
        <v>7945</v>
      </c>
      <c r="M457" s="13" t="s">
        <v>8880</v>
      </c>
      <c r="N457" s="13" t="s">
        <v>8881</v>
      </c>
      <c r="O457" s="11" t="s">
        <v>6303</v>
      </c>
      <c r="P457" s="25"/>
      <c r="Q457" s="11" t="s">
        <v>11156</v>
      </c>
      <c r="R457" s="11" t="s">
        <v>11157</v>
      </c>
      <c r="S457" s="11" t="b">
        <f t="shared" si="198"/>
        <v>0</v>
      </c>
      <c r="T457" s="11" t="s">
        <v>7946</v>
      </c>
      <c r="U457" s="11" t="s">
        <v>11158</v>
      </c>
      <c r="V457" s="11" t="s">
        <v>11158</v>
      </c>
      <c r="W457" s="11" t="b">
        <f t="shared" si="199"/>
        <v>1</v>
      </c>
      <c r="X457" s="11" t="s">
        <v>950</v>
      </c>
      <c r="Y457" s="11" t="s">
        <v>950</v>
      </c>
      <c r="Z457" s="11" t="b">
        <f t="shared" si="200"/>
        <v>1</v>
      </c>
      <c r="AA457" s="11" t="s">
        <v>950</v>
      </c>
      <c r="AB457" s="11" t="s">
        <v>950</v>
      </c>
      <c r="AC457" s="11" t="s">
        <v>950</v>
      </c>
      <c r="AD457" s="11" t="b">
        <f t="shared" si="201"/>
        <v>1</v>
      </c>
      <c r="AE457" s="11" t="s">
        <v>7948</v>
      </c>
      <c r="AF457" s="11" t="s">
        <v>7948</v>
      </c>
      <c r="AG457" s="11" t="b">
        <f t="shared" si="202"/>
        <v>1</v>
      </c>
      <c r="AH457" s="11" t="s">
        <v>7949</v>
      </c>
      <c r="AI457" s="11" t="s">
        <v>7950</v>
      </c>
      <c r="AJ457" s="11" t="s">
        <v>7950</v>
      </c>
      <c r="AK457" s="11" t="b">
        <f t="shared" si="203"/>
        <v>1</v>
      </c>
      <c r="AL457" s="12" t="s">
        <v>63</v>
      </c>
      <c r="AM457" s="11" t="s">
        <v>63</v>
      </c>
      <c r="AN457" s="11" t="b">
        <f t="shared" si="204"/>
        <v>1</v>
      </c>
      <c r="AO457" s="12" t="s">
        <v>63</v>
      </c>
      <c r="AP457" s="12" t="s">
        <v>63</v>
      </c>
      <c r="AQ457" s="11" t="s">
        <v>63</v>
      </c>
      <c r="AR457" s="11" t="b">
        <f t="shared" si="205"/>
        <v>1</v>
      </c>
      <c r="AS457" s="16" t="s">
        <v>61</v>
      </c>
      <c r="AT457" s="16"/>
      <c r="AU457" s="16"/>
      <c r="AV457" s="16"/>
      <c r="AW457" s="19"/>
      <c r="AX457" s="12" t="s">
        <v>62</v>
      </c>
      <c r="AY457" s="19" t="s">
        <v>63</v>
      </c>
      <c r="AZ457" s="12" t="s">
        <v>63</v>
      </c>
      <c r="BA457" s="12" t="b">
        <f t="shared" si="206"/>
        <v>1</v>
      </c>
      <c r="BB457" s="19" t="s">
        <v>63</v>
      </c>
      <c r="BC457" s="19" t="s">
        <v>63</v>
      </c>
      <c r="BD457" s="12" t="s">
        <v>63</v>
      </c>
      <c r="BE457" s="12" t="b">
        <f t="shared" si="207"/>
        <v>1</v>
      </c>
      <c r="BF457" s="20" t="s">
        <v>7951</v>
      </c>
      <c r="BG457" s="13" t="s">
        <v>7952</v>
      </c>
      <c r="BH457" s="16" t="s">
        <v>203</v>
      </c>
      <c r="BI457" s="11" t="s">
        <v>203</v>
      </c>
      <c r="BJ457" s="11" t="b">
        <f t="shared" si="208"/>
        <v>1</v>
      </c>
      <c r="BK457" s="16" t="s">
        <v>7953</v>
      </c>
      <c r="BL457" s="11" t="s">
        <v>7953</v>
      </c>
      <c r="BM457" s="11" t="b">
        <f t="shared" si="209"/>
        <v>1</v>
      </c>
      <c r="BN457" s="16" t="s">
        <v>7954</v>
      </c>
      <c r="BO457" s="16" t="s">
        <v>7955</v>
      </c>
      <c r="BP457" s="11" t="s">
        <v>7955</v>
      </c>
      <c r="BQ457" s="11" t="b">
        <f t="shared" si="210"/>
        <v>1</v>
      </c>
      <c r="BR457" s="16" t="s">
        <v>254</v>
      </c>
      <c r="BS457" s="11" t="s">
        <v>254</v>
      </c>
      <c r="BT457" s="11" t="b">
        <f t="shared" si="211"/>
        <v>1</v>
      </c>
      <c r="BU457" s="19" t="s">
        <v>63</v>
      </c>
      <c r="BV457" s="12" t="s">
        <v>63</v>
      </c>
      <c r="BW457" s="12" t="b">
        <f t="shared" si="212"/>
        <v>1</v>
      </c>
      <c r="BX457" s="19" t="s">
        <v>63</v>
      </c>
      <c r="BY457" s="19" t="s">
        <v>63</v>
      </c>
      <c r="BZ457" s="12" t="s">
        <v>63</v>
      </c>
      <c r="CA457" s="12" t="b">
        <f t="shared" si="213"/>
        <v>1</v>
      </c>
      <c r="CB457" s="16" t="s">
        <v>254</v>
      </c>
      <c r="CC457" s="11" t="s">
        <v>254</v>
      </c>
      <c r="CD457" s="11" t="b">
        <f t="shared" si="214"/>
        <v>1</v>
      </c>
      <c r="CE457" s="19" t="s">
        <v>63</v>
      </c>
      <c r="CF457" s="12" t="s">
        <v>63</v>
      </c>
      <c r="CG457" s="12" t="b">
        <f t="shared" si="215"/>
        <v>1</v>
      </c>
      <c r="CH457" s="19" t="s">
        <v>63</v>
      </c>
      <c r="CI457" s="19" t="s">
        <v>63</v>
      </c>
      <c r="CJ457" s="12" t="s">
        <v>63</v>
      </c>
      <c r="CK457" s="12" t="b">
        <f t="shared" si="216"/>
        <v>1</v>
      </c>
      <c r="CL457" s="25"/>
      <c r="CM457" s="11" t="s">
        <v>135</v>
      </c>
      <c r="CN457" s="11" t="s">
        <v>8917</v>
      </c>
      <c r="CO457" s="11" t="b">
        <f t="shared" si="217"/>
        <v>0</v>
      </c>
      <c r="CP457" s="11" t="s">
        <v>1030</v>
      </c>
      <c r="CQ457" s="12" t="s">
        <v>1030</v>
      </c>
      <c r="CR457" s="12" t="b">
        <f t="shared" si="218"/>
        <v>1</v>
      </c>
      <c r="CS457" s="11" t="b">
        <v>0</v>
      </c>
      <c r="CT457" s="11" t="s">
        <v>69</v>
      </c>
      <c r="CU457" s="11" t="b">
        <f t="shared" si="219"/>
        <v>1</v>
      </c>
      <c r="CV457" s="12" t="s">
        <v>63</v>
      </c>
      <c r="CW457" s="12" t="s">
        <v>63</v>
      </c>
      <c r="CX457" s="12" t="b">
        <f t="shared" si="220"/>
        <v>1</v>
      </c>
      <c r="CY457" s="25"/>
      <c r="CZ457" s="11" t="s">
        <v>211</v>
      </c>
      <c r="DA457" s="11" t="s">
        <v>211</v>
      </c>
      <c r="DB457" s="11" t="b">
        <f t="shared" si="221"/>
        <v>1</v>
      </c>
      <c r="DC457" s="11" t="s">
        <v>212</v>
      </c>
      <c r="DD457" s="12" t="s">
        <v>213</v>
      </c>
      <c r="DE457" s="12" t="s">
        <v>213</v>
      </c>
      <c r="DF457" s="13" t="b">
        <f t="shared" si="222"/>
        <v>1</v>
      </c>
      <c r="DG457" s="12" t="s">
        <v>213</v>
      </c>
      <c r="DH457" s="12" t="s">
        <v>213</v>
      </c>
      <c r="DI457" s="12" t="b">
        <f t="shared" si="223"/>
        <v>1</v>
      </c>
      <c r="DJ457" s="12" t="s">
        <v>213</v>
      </c>
      <c r="DK457" s="12" t="s">
        <v>213</v>
      </c>
      <c r="DL457" s="12" t="s">
        <v>213</v>
      </c>
      <c r="DM457" s="12" t="s">
        <v>213</v>
      </c>
      <c r="DN457" s="12" t="s">
        <v>213</v>
      </c>
      <c r="DO457" s="12" t="s">
        <v>213</v>
      </c>
      <c r="DP457" s="12" t="s">
        <v>213</v>
      </c>
      <c r="DQ457" s="12" t="s">
        <v>213</v>
      </c>
      <c r="DR457" s="12" t="s">
        <v>213</v>
      </c>
      <c r="DS457" s="12" t="s">
        <v>213</v>
      </c>
      <c r="DT457" s="12" t="s">
        <v>73</v>
      </c>
      <c r="DU457" s="25"/>
      <c r="DV457" s="11" t="s">
        <v>7956</v>
      </c>
      <c r="DW457" s="11" t="s">
        <v>7944</v>
      </c>
      <c r="DX457" s="13" t="s">
        <v>11159</v>
      </c>
      <c r="DY457" s="12" t="s">
        <v>9037</v>
      </c>
      <c r="DZ457" s="12" t="s">
        <v>9038</v>
      </c>
      <c r="EA457" s="14" t="s">
        <v>63</v>
      </c>
      <c r="EB457" s="14" t="s">
        <v>63</v>
      </c>
      <c r="EC457" s="14">
        <v>45346</v>
      </c>
      <c r="ED457" s="14">
        <v>45346</v>
      </c>
      <c r="EE457" s="136" t="b">
        <f>Table4[[#This Row],[Laatst gewijzigd op]]=Table4[[#This Row],[LastModifiedOn21]]</f>
        <v>1</v>
      </c>
      <c r="EF457" s="97"/>
    </row>
    <row r="458" spans="1:136" s="15" customFormat="1" ht="12.75" customHeight="1">
      <c r="A458" s="96">
        <v>456</v>
      </c>
      <c r="B458" s="44" t="s">
        <v>7958</v>
      </c>
      <c r="C458" s="44" t="s">
        <v>7958</v>
      </c>
      <c r="D458" s="44" t="b">
        <f t="shared" si="196"/>
        <v>1</v>
      </c>
      <c r="E458" s="44" t="s">
        <v>7959</v>
      </c>
      <c r="F458" s="44" t="s">
        <v>7960</v>
      </c>
      <c r="G458" s="44" t="s">
        <v>7960</v>
      </c>
      <c r="H458" s="44" t="b">
        <f t="shared" si="197"/>
        <v>1</v>
      </c>
      <c r="I458" s="11" t="s">
        <v>7961</v>
      </c>
      <c r="J458" s="12">
        <v>6290</v>
      </c>
      <c r="K458" s="12">
        <v>4654</v>
      </c>
      <c r="L458" s="13" t="s">
        <v>7962</v>
      </c>
      <c r="M458" s="13" t="s">
        <v>8880</v>
      </c>
      <c r="N458" s="13" t="s">
        <v>8881</v>
      </c>
      <c r="O458" s="11" t="s">
        <v>6303</v>
      </c>
      <c r="P458" s="25"/>
      <c r="Q458" s="11" t="s">
        <v>7963</v>
      </c>
      <c r="R458" s="11" t="s">
        <v>7963</v>
      </c>
      <c r="S458" s="11" t="b">
        <f t="shared" si="198"/>
        <v>1</v>
      </c>
      <c r="T458" s="11" t="s">
        <v>11160</v>
      </c>
      <c r="U458" s="11" t="s">
        <v>7964</v>
      </c>
      <c r="V458" s="11" t="s">
        <v>7964</v>
      </c>
      <c r="W458" s="11" t="b">
        <f t="shared" si="199"/>
        <v>1</v>
      </c>
      <c r="X458" s="11" t="s">
        <v>7965</v>
      </c>
      <c r="Y458" s="11" t="s">
        <v>7965</v>
      </c>
      <c r="Z458" s="11" t="b">
        <f t="shared" si="200"/>
        <v>1</v>
      </c>
      <c r="AA458" s="11" t="s">
        <v>7965</v>
      </c>
      <c r="AB458" s="11" t="s">
        <v>7965</v>
      </c>
      <c r="AC458" s="11" t="s">
        <v>7965</v>
      </c>
      <c r="AD458" s="11" t="b">
        <f t="shared" si="201"/>
        <v>1</v>
      </c>
      <c r="AE458" s="11" t="s">
        <v>7966</v>
      </c>
      <c r="AF458" s="11" t="s">
        <v>7966</v>
      </c>
      <c r="AG458" s="11" t="b">
        <f t="shared" si="202"/>
        <v>1</v>
      </c>
      <c r="AH458" s="11" t="s">
        <v>7967</v>
      </c>
      <c r="AI458" s="11" t="s">
        <v>7968</v>
      </c>
      <c r="AJ458" s="11" t="s">
        <v>7968</v>
      </c>
      <c r="AK458" s="11" t="b">
        <f t="shared" si="203"/>
        <v>1</v>
      </c>
      <c r="AL458" s="12" t="s">
        <v>63</v>
      </c>
      <c r="AM458" s="11" t="s">
        <v>63</v>
      </c>
      <c r="AN458" s="11" t="b">
        <f t="shared" si="204"/>
        <v>1</v>
      </c>
      <c r="AO458" s="12" t="s">
        <v>63</v>
      </c>
      <c r="AP458" s="12" t="s">
        <v>63</v>
      </c>
      <c r="AQ458" s="11" t="s">
        <v>63</v>
      </c>
      <c r="AR458" s="11" t="b">
        <f t="shared" si="205"/>
        <v>1</v>
      </c>
      <c r="AS458" s="16" t="s">
        <v>61</v>
      </c>
      <c r="AT458" s="16"/>
      <c r="AU458" s="16"/>
      <c r="AV458" s="16"/>
      <c r="AW458" s="19"/>
      <c r="AX458" s="12" t="s">
        <v>62</v>
      </c>
      <c r="AY458" s="19" t="s">
        <v>63</v>
      </c>
      <c r="AZ458" s="12" t="s">
        <v>63</v>
      </c>
      <c r="BA458" s="12" t="b">
        <f t="shared" si="206"/>
        <v>1</v>
      </c>
      <c r="BB458" s="19" t="s">
        <v>63</v>
      </c>
      <c r="BC458" s="19" t="s">
        <v>63</v>
      </c>
      <c r="BD458" s="12" t="s">
        <v>63</v>
      </c>
      <c r="BE458" s="12" t="b">
        <f t="shared" si="207"/>
        <v>1</v>
      </c>
      <c r="BF458" s="20" t="s">
        <v>7969</v>
      </c>
      <c r="BG458" s="13" t="s">
        <v>7970</v>
      </c>
      <c r="BH458" s="16" t="s">
        <v>203</v>
      </c>
      <c r="BI458" s="11" t="s">
        <v>203</v>
      </c>
      <c r="BJ458" s="11" t="b">
        <f t="shared" si="208"/>
        <v>1</v>
      </c>
      <c r="BK458" s="16" t="s">
        <v>7971</v>
      </c>
      <c r="BL458" s="11" t="s">
        <v>7971</v>
      </c>
      <c r="BM458" s="11" t="b">
        <f t="shared" si="209"/>
        <v>1</v>
      </c>
      <c r="BN458" s="16" t="s">
        <v>7972</v>
      </c>
      <c r="BO458" s="16" t="s">
        <v>7973</v>
      </c>
      <c r="BP458" s="11" t="s">
        <v>7973</v>
      </c>
      <c r="BQ458" s="11" t="b">
        <f t="shared" si="210"/>
        <v>1</v>
      </c>
      <c r="BR458" s="16" t="s">
        <v>254</v>
      </c>
      <c r="BS458" s="11" t="s">
        <v>254</v>
      </c>
      <c r="BT458" s="11" t="b">
        <f t="shared" si="211"/>
        <v>1</v>
      </c>
      <c r="BU458" s="19" t="s">
        <v>63</v>
      </c>
      <c r="BV458" s="12" t="s">
        <v>63</v>
      </c>
      <c r="BW458" s="12" t="b">
        <f t="shared" si="212"/>
        <v>1</v>
      </c>
      <c r="BX458" s="19" t="s">
        <v>63</v>
      </c>
      <c r="BY458" s="19" t="s">
        <v>63</v>
      </c>
      <c r="BZ458" s="12" t="s">
        <v>63</v>
      </c>
      <c r="CA458" s="12" t="b">
        <f t="shared" si="213"/>
        <v>1</v>
      </c>
      <c r="CB458" s="16" t="s">
        <v>254</v>
      </c>
      <c r="CC458" s="11" t="s">
        <v>254</v>
      </c>
      <c r="CD458" s="11" t="b">
        <f t="shared" si="214"/>
        <v>1</v>
      </c>
      <c r="CE458" s="19" t="s">
        <v>63</v>
      </c>
      <c r="CF458" s="12" t="s">
        <v>63</v>
      </c>
      <c r="CG458" s="12" t="b">
        <f t="shared" si="215"/>
        <v>1</v>
      </c>
      <c r="CH458" s="19" t="s">
        <v>63</v>
      </c>
      <c r="CI458" s="19" t="s">
        <v>63</v>
      </c>
      <c r="CJ458" s="12" t="s">
        <v>63</v>
      </c>
      <c r="CK458" s="12" t="b">
        <f t="shared" si="216"/>
        <v>1</v>
      </c>
      <c r="CL458" s="25"/>
      <c r="CM458" s="11" t="s">
        <v>1128</v>
      </c>
      <c r="CN458" s="11" t="s">
        <v>1309</v>
      </c>
      <c r="CO458" s="11" t="b">
        <f t="shared" si="217"/>
        <v>0</v>
      </c>
      <c r="CP458" s="12" t="s">
        <v>63</v>
      </c>
      <c r="CQ458" s="12" t="s">
        <v>63</v>
      </c>
      <c r="CR458" s="12" t="b">
        <f t="shared" si="218"/>
        <v>1</v>
      </c>
      <c r="CS458" s="11" t="b">
        <v>0</v>
      </c>
      <c r="CT458" s="11" t="s">
        <v>69</v>
      </c>
      <c r="CU458" s="11" t="b">
        <f t="shared" si="219"/>
        <v>1</v>
      </c>
      <c r="CV458" s="12" t="s">
        <v>1130</v>
      </c>
      <c r="CW458" s="12" t="s">
        <v>63</v>
      </c>
      <c r="CX458" s="12" t="b">
        <f t="shared" si="220"/>
        <v>0</v>
      </c>
      <c r="CY458" s="25"/>
      <c r="CZ458" s="11" t="s">
        <v>211</v>
      </c>
      <c r="DA458" s="11" t="s">
        <v>211</v>
      </c>
      <c r="DB458" s="11" t="b">
        <f t="shared" si="221"/>
        <v>1</v>
      </c>
      <c r="DC458" s="11" t="s">
        <v>212</v>
      </c>
      <c r="DD458" s="12" t="s">
        <v>213</v>
      </c>
      <c r="DE458" s="12" t="s">
        <v>213</v>
      </c>
      <c r="DF458" s="13" t="b">
        <f t="shared" si="222"/>
        <v>1</v>
      </c>
      <c r="DG458" s="12" t="s">
        <v>213</v>
      </c>
      <c r="DH458" s="12" t="s">
        <v>213</v>
      </c>
      <c r="DI458" s="12" t="b">
        <f t="shared" si="223"/>
        <v>1</v>
      </c>
      <c r="DJ458" s="12" t="s">
        <v>213</v>
      </c>
      <c r="DK458" s="12" t="s">
        <v>213</v>
      </c>
      <c r="DL458" s="12" t="s">
        <v>213</v>
      </c>
      <c r="DM458" s="12" t="s">
        <v>213</v>
      </c>
      <c r="DN458" s="12" t="s">
        <v>213</v>
      </c>
      <c r="DO458" s="12" t="s">
        <v>213</v>
      </c>
      <c r="DP458" s="12" t="s">
        <v>213</v>
      </c>
      <c r="DQ458" s="12" t="s">
        <v>213</v>
      </c>
      <c r="DR458" s="12" t="s">
        <v>213</v>
      </c>
      <c r="DS458" s="12" t="s">
        <v>213</v>
      </c>
      <c r="DT458" s="12" t="s">
        <v>73</v>
      </c>
      <c r="DU458" s="25"/>
      <c r="DV458" s="11" t="s">
        <v>7974</v>
      </c>
      <c r="DW458" s="11" t="s">
        <v>9216</v>
      </c>
      <c r="DX458" s="13" t="s">
        <v>11161</v>
      </c>
      <c r="DY458" s="12" t="s">
        <v>9037</v>
      </c>
      <c r="DZ458" s="12" t="s">
        <v>9038</v>
      </c>
      <c r="EA458" s="14" t="s">
        <v>63</v>
      </c>
      <c r="EB458" s="14" t="s">
        <v>63</v>
      </c>
      <c r="EC458" s="14">
        <v>45346</v>
      </c>
      <c r="ED458" s="14">
        <v>45346</v>
      </c>
      <c r="EE458" s="136" t="b">
        <f>Table4[[#This Row],[Laatst gewijzigd op]]=Table4[[#This Row],[LastModifiedOn21]]</f>
        <v>1</v>
      </c>
      <c r="EF458" s="97"/>
    </row>
    <row r="459" spans="1:136" s="15" customFormat="1" ht="12.75" customHeight="1">
      <c r="A459" s="96">
        <v>457</v>
      </c>
      <c r="B459" s="44" t="s">
        <v>7976</v>
      </c>
      <c r="C459" s="44" t="s">
        <v>7976</v>
      </c>
      <c r="D459" s="44" t="b">
        <f t="shared" si="196"/>
        <v>1</v>
      </c>
      <c r="E459" s="44" t="s">
        <v>7977</v>
      </c>
      <c r="F459" s="44" t="s">
        <v>7978</v>
      </c>
      <c r="G459" s="44" t="s">
        <v>7978</v>
      </c>
      <c r="H459" s="44" t="b">
        <f t="shared" si="197"/>
        <v>1</v>
      </c>
      <c r="I459" s="11" t="s">
        <v>7979</v>
      </c>
      <c r="J459" s="12">
        <v>6291</v>
      </c>
      <c r="K459" s="12">
        <v>4654</v>
      </c>
      <c r="L459" s="13" t="s">
        <v>7980</v>
      </c>
      <c r="M459" s="13" t="s">
        <v>8880</v>
      </c>
      <c r="N459" s="13" t="s">
        <v>8881</v>
      </c>
      <c r="O459" s="11" t="s">
        <v>6303</v>
      </c>
      <c r="P459" s="25"/>
      <c r="Q459" s="11" t="s">
        <v>7981</v>
      </c>
      <c r="R459" s="11" t="s">
        <v>7981</v>
      </c>
      <c r="S459" s="11" t="b">
        <f t="shared" si="198"/>
        <v>1</v>
      </c>
      <c r="T459" s="11" t="s">
        <v>7982</v>
      </c>
      <c r="U459" s="11" t="s">
        <v>7827</v>
      </c>
      <c r="V459" s="11" t="s">
        <v>7827</v>
      </c>
      <c r="W459" s="11" t="b">
        <f t="shared" si="199"/>
        <v>1</v>
      </c>
      <c r="X459" s="11" t="s">
        <v>7983</v>
      </c>
      <c r="Y459" s="11" t="s">
        <v>7983</v>
      </c>
      <c r="Z459" s="11" t="b">
        <f t="shared" si="200"/>
        <v>1</v>
      </c>
      <c r="AA459" s="11" t="s">
        <v>7983</v>
      </c>
      <c r="AB459" s="11" t="s">
        <v>7983</v>
      </c>
      <c r="AC459" s="11" t="s">
        <v>7983</v>
      </c>
      <c r="AD459" s="11" t="b">
        <f t="shared" si="201"/>
        <v>1</v>
      </c>
      <c r="AE459" s="11" t="s">
        <v>7984</v>
      </c>
      <c r="AF459" s="11" t="s">
        <v>7984</v>
      </c>
      <c r="AG459" s="11" t="b">
        <f t="shared" si="202"/>
        <v>1</v>
      </c>
      <c r="AH459" s="11" t="s">
        <v>7985</v>
      </c>
      <c r="AI459" s="11" t="s">
        <v>7829</v>
      </c>
      <c r="AJ459" s="11" t="s">
        <v>7829</v>
      </c>
      <c r="AK459" s="11" t="b">
        <f t="shared" si="203"/>
        <v>1</v>
      </c>
      <c r="AL459" s="12" t="s">
        <v>63</v>
      </c>
      <c r="AM459" s="11" t="s">
        <v>63</v>
      </c>
      <c r="AN459" s="11" t="b">
        <f t="shared" si="204"/>
        <v>1</v>
      </c>
      <c r="AO459" s="12" t="s">
        <v>63</v>
      </c>
      <c r="AP459" s="12" t="s">
        <v>63</v>
      </c>
      <c r="AQ459" s="11" t="s">
        <v>63</v>
      </c>
      <c r="AR459" s="11" t="b">
        <f t="shared" si="205"/>
        <v>1</v>
      </c>
      <c r="AS459" s="16" t="s">
        <v>61</v>
      </c>
      <c r="AT459" s="16"/>
      <c r="AU459" s="16"/>
      <c r="AV459" s="16"/>
      <c r="AW459" s="19"/>
      <c r="AX459" s="12" t="s">
        <v>62</v>
      </c>
      <c r="AY459" s="19" t="s">
        <v>63</v>
      </c>
      <c r="AZ459" s="12" t="s">
        <v>63</v>
      </c>
      <c r="BA459" s="12" t="b">
        <f t="shared" si="206"/>
        <v>1</v>
      </c>
      <c r="BB459" s="19" t="s">
        <v>63</v>
      </c>
      <c r="BC459" s="19" t="s">
        <v>63</v>
      </c>
      <c r="BD459" s="12" t="s">
        <v>63</v>
      </c>
      <c r="BE459" s="12" t="b">
        <f t="shared" si="207"/>
        <v>1</v>
      </c>
      <c r="BF459" s="20" t="s">
        <v>7986</v>
      </c>
      <c r="BG459" s="13" t="s">
        <v>7987</v>
      </c>
      <c r="BH459" s="16" t="s">
        <v>203</v>
      </c>
      <c r="BI459" s="11" t="s">
        <v>203</v>
      </c>
      <c r="BJ459" s="11" t="b">
        <f t="shared" si="208"/>
        <v>1</v>
      </c>
      <c r="BK459" s="16" t="s">
        <v>7988</v>
      </c>
      <c r="BL459" s="11" t="s">
        <v>7988</v>
      </c>
      <c r="BM459" s="11" t="b">
        <f t="shared" si="209"/>
        <v>1</v>
      </c>
      <c r="BN459" s="16" t="s">
        <v>7989</v>
      </c>
      <c r="BO459" s="16" t="s">
        <v>7990</v>
      </c>
      <c r="BP459" s="11" t="s">
        <v>7990</v>
      </c>
      <c r="BQ459" s="11" t="b">
        <f t="shared" si="210"/>
        <v>1</v>
      </c>
      <c r="BR459" s="16" t="s">
        <v>203</v>
      </c>
      <c r="BS459" s="11" t="s">
        <v>203</v>
      </c>
      <c r="BT459" s="11" t="b">
        <f t="shared" si="211"/>
        <v>1</v>
      </c>
      <c r="BU459" s="16" t="s">
        <v>7991</v>
      </c>
      <c r="BV459" s="12" t="s">
        <v>7991</v>
      </c>
      <c r="BW459" s="12" t="b">
        <f t="shared" si="212"/>
        <v>1</v>
      </c>
      <c r="BX459" s="16" t="s">
        <v>7992</v>
      </c>
      <c r="BY459" s="16" t="s">
        <v>7993</v>
      </c>
      <c r="BZ459" s="12" t="s">
        <v>7993</v>
      </c>
      <c r="CA459" s="12" t="b">
        <f t="shared" si="213"/>
        <v>1</v>
      </c>
      <c r="CB459" s="16" t="s">
        <v>203</v>
      </c>
      <c r="CC459" s="11" t="s">
        <v>203</v>
      </c>
      <c r="CD459" s="11" t="b">
        <f t="shared" si="214"/>
        <v>1</v>
      </c>
      <c r="CE459" s="16" t="s">
        <v>7994</v>
      </c>
      <c r="CF459" s="12" t="s">
        <v>7994</v>
      </c>
      <c r="CG459" s="12" t="b">
        <f t="shared" si="215"/>
        <v>1</v>
      </c>
      <c r="CH459" s="16" t="s">
        <v>7995</v>
      </c>
      <c r="CI459" s="16" t="s">
        <v>7993</v>
      </c>
      <c r="CJ459" s="12" t="s">
        <v>7993</v>
      </c>
      <c r="CK459" s="12" t="b">
        <f t="shared" si="216"/>
        <v>1</v>
      </c>
      <c r="CL459" s="25"/>
      <c r="CM459" s="11" t="s">
        <v>135</v>
      </c>
      <c r="CN459" s="11" t="s">
        <v>8917</v>
      </c>
      <c r="CO459" s="11" t="b">
        <f t="shared" si="217"/>
        <v>0</v>
      </c>
      <c r="CP459" s="11" t="s">
        <v>3763</v>
      </c>
      <c r="CQ459" s="12" t="s">
        <v>1327</v>
      </c>
      <c r="CR459" s="12" t="b">
        <f t="shared" si="218"/>
        <v>0</v>
      </c>
      <c r="CS459" s="11" t="b">
        <v>0</v>
      </c>
      <c r="CT459" s="11" t="s">
        <v>114</v>
      </c>
      <c r="CU459" s="11" t="b">
        <f t="shared" si="219"/>
        <v>1</v>
      </c>
      <c r="CV459" s="12" t="s">
        <v>63</v>
      </c>
      <c r="CW459" s="12" t="s">
        <v>63</v>
      </c>
      <c r="CX459" s="12" t="b">
        <f t="shared" si="220"/>
        <v>1</v>
      </c>
      <c r="CY459" s="25"/>
      <c r="CZ459" s="11" t="s">
        <v>211</v>
      </c>
      <c r="DA459" s="11" t="s">
        <v>211</v>
      </c>
      <c r="DB459" s="11" t="b">
        <f t="shared" si="221"/>
        <v>1</v>
      </c>
      <c r="DC459" s="11" t="s">
        <v>212</v>
      </c>
      <c r="DD459" s="12" t="s">
        <v>213</v>
      </c>
      <c r="DE459" s="12" t="s">
        <v>213</v>
      </c>
      <c r="DF459" s="13" t="b">
        <f t="shared" si="222"/>
        <v>1</v>
      </c>
      <c r="DG459" s="12" t="s">
        <v>213</v>
      </c>
      <c r="DH459" s="12" t="s">
        <v>213</v>
      </c>
      <c r="DI459" s="12" t="b">
        <f t="shared" si="223"/>
        <v>1</v>
      </c>
      <c r="DJ459" s="12" t="s">
        <v>213</v>
      </c>
      <c r="DK459" s="12" t="s">
        <v>213</v>
      </c>
      <c r="DL459" s="12" t="s">
        <v>213</v>
      </c>
      <c r="DM459" s="12" t="s">
        <v>213</v>
      </c>
      <c r="DN459" s="12" t="s">
        <v>213</v>
      </c>
      <c r="DO459" s="12" t="s">
        <v>213</v>
      </c>
      <c r="DP459" s="12" t="s">
        <v>213</v>
      </c>
      <c r="DQ459" s="12" t="s">
        <v>213</v>
      </c>
      <c r="DR459" s="12" t="s">
        <v>213</v>
      </c>
      <c r="DS459" s="12" t="s">
        <v>213</v>
      </c>
      <c r="DT459" s="12" t="s">
        <v>73</v>
      </c>
      <c r="DU459" s="25"/>
      <c r="DV459" s="11" t="s">
        <v>7996</v>
      </c>
      <c r="DW459" s="11" t="s">
        <v>9324</v>
      </c>
      <c r="DX459" s="13" t="s">
        <v>11162</v>
      </c>
      <c r="DY459" s="12" t="s">
        <v>9037</v>
      </c>
      <c r="DZ459" s="12" t="s">
        <v>9038</v>
      </c>
      <c r="EA459" s="14" t="s">
        <v>63</v>
      </c>
      <c r="EB459" s="14" t="s">
        <v>63</v>
      </c>
      <c r="EC459" s="14">
        <v>45346</v>
      </c>
      <c r="ED459" s="14">
        <v>45346</v>
      </c>
      <c r="EE459" s="136" t="b">
        <f>Table4[[#This Row],[Laatst gewijzigd op]]=Table4[[#This Row],[LastModifiedOn21]]</f>
        <v>1</v>
      </c>
      <c r="EF459" s="97"/>
    </row>
    <row r="460" spans="1:136" s="15" customFormat="1" ht="12.75" customHeight="1">
      <c r="A460" s="96">
        <v>458</v>
      </c>
      <c r="B460" s="44" t="s">
        <v>7998</v>
      </c>
      <c r="C460" s="44" t="s">
        <v>7998</v>
      </c>
      <c r="D460" s="44" t="b">
        <f t="shared" si="196"/>
        <v>1</v>
      </c>
      <c r="E460" s="44" t="s">
        <v>7999</v>
      </c>
      <c r="F460" s="44" t="s">
        <v>8000</v>
      </c>
      <c r="G460" s="44" t="s">
        <v>8000</v>
      </c>
      <c r="H460" s="44" t="b">
        <f t="shared" si="197"/>
        <v>1</v>
      </c>
      <c r="I460" s="11" t="s">
        <v>8001</v>
      </c>
      <c r="J460" s="12">
        <v>6292</v>
      </c>
      <c r="K460" s="12">
        <v>4655</v>
      </c>
      <c r="L460" s="13" t="s">
        <v>8002</v>
      </c>
      <c r="M460" s="13" t="s">
        <v>8880</v>
      </c>
      <c r="N460" s="13" t="s">
        <v>8881</v>
      </c>
      <c r="O460" s="11" t="s">
        <v>6303</v>
      </c>
      <c r="P460" s="25"/>
      <c r="Q460" s="11" t="s">
        <v>8003</v>
      </c>
      <c r="R460" s="11" t="s">
        <v>8003</v>
      </c>
      <c r="S460" s="11" t="b">
        <f t="shared" si="198"/>
        <v>1</v>
      </c>
      <c r="T460" s="11" t="s">
        <v>11163</v>
      </c>
      <c r="U460" s="11" t="s">
        <v>8004</v>
      </c>
      <c r="V460" s="11" t="s">
        <v>8004</v>
      </c>
      <c r="W460" s="11" t="b">
        <f t="shared" si="199"/>
        <v>1</v>
      </c>
      <c r="X460" s="11" t="s">
        <v>8005</v>
      </c>
      <c r="Y460" s="11" t="s">
        <v>8005</v>
      </c>
      <c r="Z460" s="11" t="b">
        <f t="shared" si="200"/>
        <v>1</v>
      </c>
      <c r="AA460" s="11" t="s">
        <v>8005</v>
      </c>
      <c r="AB460" s="11" t="s">
        <v>8005</v>
      </c>
      <c r="AC460" s="11" t="s">
        <v>8005</v>
      </c>
      <c r="AD460" s="11" t="b">
        <f t="shared" si="201"/>
        <v>1</v>
      </c>
      <c r="AE460" s="11" t="s">
        <v>8006</v>
      </c>
      <c r="AF460" s="11" t="s">
        <v>8006</v>
      </c>
      <c r="AG460" s="11" t="b">
        <f t="shared" si="202"/>
        <v>1</v>
      </c>
      <c r="AH460" s="11" t="s">
        <v>8007</v>
      </c>
      <c r="AI460" s="11" t="s">
        <v>8008</v>
      </c>
      <c r="AJ460" s="11" t="s">
        <v>8008</v>
      </c>
      <c r="AK460" s="11" t="b">
        <f t="shared" si="203"/>
        <v>1</v>
      </c>
      <c r="AL460" s="12" t="s">
        <v>63</v>
      </c>
      <c r="AM460" s="11" t="s">
        <v>63</v>
      </c>
      <c r="AN460" s="11" t="b">
        <f t="shared" si="204"/>
        <v>1</v>
      </c>
      <c r="AO460" s="12" t="s">
        <v>63</v>
      </c>
      <c r="AP460" s="12" t="s">
        <v>63</v>
      </c>
      <c r="AQ460" s="11" t="s">
        <v>63</v>
      </c>
      <c r="AR460" s="11" t="b">
        <f t="shared" si="205"/>
        <v>1</v>
      </c>
      <c r="AS460" s="16" t="s">
        <v>61</v>
      </c>
      <c r="AT460" s="16"/>
      <c r="AU460" s="16"/>
      <c r="AV460" s="16"/>
      <c r="AW460" s="19"/>
      <c r="AX460" s="12" t="s">
        <v>62</v>
      </c>
      <c r="AY460" s="19" t="s">
        <v>63</v>
      </c>
      <c r="AZ460" s="12" t="s">
        <v>63</v>
      </c>
      <c r="BA460" s="12" t="b">
        <f t="shared" si="206"/>
        <v>1</v>
      </c>
      <c r="BB460" s="19" t="s">
        <v>63</v>
      </c>
      <c r="BC460" s="19" t="s">
        <v>63</v>
      </c>
      <c r="BD460" s="12" t="s">
        <v>63</v>
      </c>
      <c r="BE460" s="12" t="b">
        <f t="shared" si="207"/>
        <v>1</v>
      </c>
      <c r="BF460" s="20" t="s">
        <v>8009</v>
      </c>
      <c r="BG460" s="13" t="s">
        <v>63</v>
      </c>
      <c r="BH460" s="16" t="s">
        <v>203</v>
      </c>
      <c r="BI460" s="11" t="s">
        <v>203</v>
      </c>
      <c r="BJ460" s="11" t="b">
        <f t="shared" si="208"/>
        <v>1</v>
      </c>
      <c r="BK460" s="16" t="s">
        <v>7971</v>
      </c>
      <c r="BL460" s="11" t="s">
        <v>7971</v>
      </c>
      <c r="BM460" s="11" t="b">
        <f t="shared" si="209"/>
        <v>1</v>
      </c>
      <c r="BN460" s="16" t="s">
        <v>7972</v>
      </c>
      <c r="BO460" s="16" t="s">
        <v>7973</v>
      </c>
      <c r="BP460" s="11" t="s">
        <v>7973</v>
      </c>
      <c r="BQ460" s="11" t="b">
        <f t="shared" si="210"/>
        <v>1</v>
      </c>
      <c r="BR460" s="16" t="s">
        <v>254</v>
      </c>
      <c r="BS460" s="11" t="s">
        <v>254</v>
      </c>
      <c r="BT460" s="11" t="b">
        <f t="shared" si="211"/>
        <v>1</v>
      </c>
      <c r="BU460" s="19" t="s">
        <v>63</v>
      </c>
      <c r="BV460" s="12" t="s">
        <v>63</v>
      </c>
      <c r="BW460" s="12" t="b">
        <f t="shared" si="212"/>
        <v>1</v>
      </c>
      <c r="BX460" s="19" t="s">
        <v>63</v>
      </c>
      <c r="BY460" s="19" t="s">
        <v>63</v>
      </c>
      <c r="BZ460" s="12" t="s">
        <v>63</v>
      </c>
      <c r="CA460" s="12" t="b">
        <f t="shared" si="213"/>
        <v>1</v>
      </c>
      <c r="CB460" s="16" t="s">
        <v>254</v>
      </c>
      <c r="CC460" s="11" t="s">
        <v>254</v>
      </c>
      <c r="CD460" s="11" t="b">
        <f t="shared" si="214"/>
        <v>1</v>
      </c>
      <c r="CE460" s="19" t="s">
        <v>63</v>
      </c>
      <c r="CF460" s="12" t="s">
        <v>63</v>
      </c>
      <c r="CG460" s="12" t="b">
        <f t="shared" si="215"/>
        <v>1</v>
      </c>
      <c r="CH460" s="19" t="s">
        <v>63</v>
      </c>
      <c r="CI460" s="19" t="s">
        <v>63</v>
      </c>
      <c r="CJ460" s="12" t="s">
        <v>63</v>
      </c>
      <c r="CK460" s="12" t="b">
        <f t="shared" si="216"/>
        <v>1</v>
      </c>
      <c r="CL460" s="25"/>
      <c r="CM460" s="11" t="s">
        <v>1128</v>
      </c>
      <c r="CN460" s="11" t="s">
        <v>1309</v>
      </c>
      <c r="CO460" s="11" t="b">
        <f t="shared" si="217"/>
        <v>0</v>
      </c>
      <c r="CP460" s="12" t="s">
        <v>63</v>
      </c>
      <c r="CQ460" s="12" t="s">
        <v>63</v>
      </c>
      <c r="CR460" s="12" t="b">
        <f t="shared" si="218"/>
        <v>1</v>
      </c>
      <c r="CS460" s="11" t="b">
        <v>0</v>
      </c>
      <c r="CT460" s="11" t="s">
        <v>69</v>
      </c>
      <c r="CU460" s="11" t="b">
        <f t="shared" si="219"/>
        <v>1</v>
      </c>
      <c r="CV460" s="12" t="s">
        <v>1130</v>
      </c>
      <c r="CW460" s="12" t="s">
        <v>63</v>
      </c>
      <c r="CX460" s="12" t="b">
        <f t="shared" si="220"/>
        <v>0</v>
      </c>
      <c r="CY460" s="25"/>
      <c r="CZ460" s="11" t="s">
        <v>211</v>
      </c>
      <c r="DA460" s="11" t="s">
        <v>211</v>
      </c>
      <c r="DB460" s="11" t="b">
        <f t="shared" si="221"/>
        <v>1</v>
      </c>
      <c r="DC460" s="11" t="s">
        <v>212</v>
      </c>
      <c r="DD460" s="12" t="s">
        <v>213</v>
      </c>
      <c r="DE460" s="12" t="s">
        <v>213</v>
      </c>
      <c r="DF460" s="13" t="b">
        <f t="shared" si="222"/>
        <v>1</v>
      </c>
      <c r="DG460" s="12" t="s">
        <v>213</v>
      </c>
      <c r="DH460" s="12" t="s">
        <v>213</v>
      </c>
      <c r="DI460" s="12" t="b">
        <f t="shared" si="223"/>
        <v>1</v>
      </c>
      <c r="DJ460" s="12" t="s">
        <v>213</v>
      </c>
      <c r="DK460" s="12" t="s">
        <v>213</v>
      </c>
      <c r="DL460" s="12" t="s">
        <v>213</v>
      </c>
      <c r="DM460" s="12" t="s">
        <v>213</v>
      </c>
      <c r="DN460" s="12" t="s">
        <v>213</v>
      </c>
      <c r="DO460" s="12" t="s">
        <v>213</v>
      </c>
      <c r="DP460" s="12" t="s">
        <v>213</v>
      </c>
      <c r="DQ460" s="12" t="s">
        <v>213</v>
      </c>
      <c r="DR460" s="12" t="s">
        <v>213</v>
      </c>
      <c r="DS460" s="12" t="s">
        <v>213</v>
      </c>
      <c r="DT460" s="12" t="s">
        <v>73</v>
      </c>
      <c r="DU460" s="25"/>
      <c r="DV460" s="11" t="s">
        <v>8010</v>
      </c>
      <c r="DW460" s="11" t="s">
        <v>9216</v>
      </c>
      <c r="DX460" s="13" t="s">
        <v>11164</v>
      </c>
      <c r="DY460" s="12" t="s">
        <v>9037</v>
      </c>
      <c r="DZ460" s="12" t="s">
        <v>9038</v>
      </c>
      <c r="EA460" s="14" t="s">
        <v>63</v>
      </c>
      <c r="EB460" s="14" t="s">
        <v>63</v>
      </c>
      <c r="EC460" s="14">
        <v>45346</v>
      </c>
      <c r="ED460" s="14">
        <v>45346</v>
      </c>
      <c r="EE460" s="136" t="b">
        <f>Table4[[#This Row],[Laatst gewijzigd op]]=Table4[[#This Row],[LastModifiedOn21]]</f>
        <v>1</v>
      </c>
      <c r="EF460" s="97"/>
    </row>
    <row r="461" spans="1:136" s="15" customFormat="1" ht="12.75" customHeight="1">
      <c r="A461" s="96">
        <v>459</v>
      </c>
      <c r="B461" s="44" t="s">
        <v>8012</v>
      </c>
      <c r="C461" s="44" t="s">
        <v>8012</v>
      </c>
      <c r="D461" s="44" t="b">
        <f t="shared" si="196"/>
        <v>1</v>
      </c>
      <c r="E461" s="44" t="s">
        <v>8013</v>
      </c>
      <c r="F461" s="44" t="s">
        <v>8014</v>
      </c>
      <c r="G461" s="44" t="s">
        <v>8014</v>
      </c>
      <c r="H461" s="44" t="b">
        <f t="shared" si="197"/>
        <v>1</v>
      </c>
      <c r="I461" s="11" t="s">
        <v>8015</v>
      </c>
      <c r="J461" s="12">
        <v>6293</v>
      </c>
      <c r="K461" s="12">
        <v>4655</v>
      </c>
      <c r="L461" s="13" t="s">
        <v>8016</v>
      </c>
      <c r="M461" s="13" t="s">
        <v>8880</v>
      </c>
      <c r="N461" s="13" t="s">
        <v>8881</v>
      </c>
      <c r="O461" s="11" t="s">
        <v>6303</v>
      </c>
      <c r="P461" s="25"/>
      <c r="Q461" s="11" t="s">
        <v>7981</v>
      </c>
      <c r="R461" s="11" t="s">
        <v>7981</v>
      </c>
      <c r="S461" s="11" t="b">
        <f t="shared" si="198"/>
        <v>1</v>
      </c>
      <c r="T461" s="11" t="s">
        <v>7982</v>
      </c>
      <c r="U461" s="11" t="s">
        <v>7827</v>
      </c>
      <c r="V461" s="11" t="s">
        <v>7827</v>
      </c>
      <c r="W461" s="11" t="b">
        <f t="shared" si="199"/>
        <v>1</v>
      </c>
      <c r="X461" s="11" t="s">
        <v>8017</v>
      </c>
      <c r="Y461" s="11" t="s">
        <v>8017</v>
      </c>
      <c r="Z461" s="11" t="b">
        <f t="shared" si="200"/>
        <v>1</v>
      </c>
      <c r="AA461" s="11" t="s">
        <v>8017</v>
      </c>
      <c r="AB461" s="11" t="s">
        <v>8017</v>
      </c>
      <c r="AC461" s="11" t="s">
        <v>8017</v>
      </c>
      <c r="AD461" s="11" t="b">
        <f t="shared" si="201"/>
        <v>1</v>
      </c>
      <c r="AE461" s="11" t="s">
        <v>7984</v>
      </c>
      <c r="AF461" s="11" t="s">
        <v>7984</v>
      </c>
      <c r="AG461" s="11" t="b">
        <f t="shared" si="202"/>
        <v>1</v>
      </c>
      <c r="AH461" s="11" t="s">
        <v>7985</v>
      </c>
      <c r="AI461" s="11" t="s">
        <v>7829</v>
      </c>
      <c r="AJ461" s="11" t="s">
        <v>7829</v>
      </c>
      <c r="AK461" s="11" t="b">
        <f t="shared" si="203"/>
        <v>1</v>
      </c>
      <c r="AL461" s="12" t="s">
        <v>63</v>
      </c>
      <c r="AM461" s="11" t="s">
        <v>63</v>
      </c>
      <c r="AN461" s="11" t="b">
        <f t="shared" si="204"/>
        <v>1</v>
      </c>
      <c r="AO461" s="12" t="s">
        <v>63</v>
      </c>
      <c r="AP461" s="12" t="s">
        <v>63</v>
      </c>
      <c r="AQ461" s="11" t="s">
        <v>63</v>
      </c>
      <c r="AR461" s="11" t="b">
        <f t="shared" si="205"/>
        <v>1</v>
      </c>
      <c r="AS461" s="16" t="s">
        <v>61</v>
      </c>
      <c r="AT461" s="16"/>
      <c r="AU461" s="16"/>
      <c r="AV461" s="16"/>
      <c r="AW461" s="19"/>
      <c r="AX461" s="12" t="s">
        <v>62</v>
      </c>
      <c r="AY461" s="19" t="s">
        <v>63</v>
      </c>
      <c r="AZ461" s="12" t="s">
        <v>63</v>
      </c>
      <c r="BA461" s="12" t="b">
        <f t="shared" si="206"/>
        <v>1</v>
      </c>
      <c r="BB461" s="19" t="s">
        <v>63</v>
      </c>
      <c r="BC461" s="19" t="s">
        <v>63</v>
      </c>
      <c r="BD461" s="12" t="s">
        <v>63</v>
      </c>
      <c r="BE461" s="12" t="b">
        <f t="shared" si="207"/>
        <v>1</v>
      </c>
      <c r="BF461" s="20" t="s">
        <v>8018</v>
      </c>
      <c r="BG461" s="13" t="s">
        <v>8019</v>
      </c>
      <c r="BH461" s="16" t="s">
        <v>203</v>
      </c>
      <c r="BI461" s="11" t="s">
        <v>203</v>
      </c>
      <c r="BJ461" s="11" t="b">
        <f t="shared" si="208"/>
        <v>1</v>
      </c>
      <c r="BK461" s="16" t="s">
        <v>8020</v>
      </c>
      <c r="BL461" s="11" t="s">
        <v>8020</v>
      </c>
      <c r="BM461" s="11" t="b">
        <f t="shared" si="209"/>
        <v>1</v>
      </c>
      <c r="BN461" s="16" t="s">
        <v>8021</v>
      </c>
      <c r="BO461" s="16" t="s">
        <v>8022</v>
      </c>
      <c r="BP461" s="11" t="s">
        <v>8022</v>
      </c>
      <c r="BQ461" s="11" t="b">
        <f t="shared" si="210"/>
        <v>1</v>
      </c>
      <c r="BR461" s="16" t="s">
        <v>203</v>
      </c>
      <c r="BS461" s="11" t="s">
        <v>203</v>
      </c>
      <c r="BT461" s="11" t="b">
        <f t="shared" si="211"/>
        <v>1</v>
      </c>
      <c r="BU461" s="16" t="s">
        <v>8023</v>
      </c>
      <c r="BV461" s="12" t="s">
        <v>8023</v>
      </c>
      <c r="BW461" s="12" t="b">
        <f t="shared" si="212"/>
        <v>1</v>
      </c>
      <c r="BX461" s="16" t="s">
        <v>8024</v>
      </c>
      <c r="BY461" s="16" t="s">
        <v>8025</v>
      </c>
      <c r="BZ461" s="12" t="s">
        <v>8025</v>
      </c>
      <c r="CA461" s="12" t="b">
        <f t="shared" si="213"/>
        <v>1</v>
      </c>
      <c r="CB461" s="16" t="s">
        <v>203</v>
      </c>
      <c r="CC461" s="11" t="s">
        <v>203</v>
      </c>
      <c r="CD461" s="11" t="b">
        <f t="shared" si="214"/>
        <v>1</v>
      </c>
      <c r="CE461" s="16" t="s">
        <v>8026</v>
      </c>
      <c r="CF461" s="12" t="s">
        <v>8026</v>
      </c>
      <c r="CG461" s="12" t="b">
        <f t="shared" si="215"/>
        <v>1</v>
      </c>
      <c r="CH461" s="16" t="s">
        <v>8027</v>
      </c>
      <c r="CI461" s="16" t="s">
        <v>8025</v>
      </c>
      <c r="CJ461" s="12" t="s">
        <v>8025</v>
      </c>
      <c r="CK461" s="12" t="b">
        <f t="shared" si="216"/>
        <v>1</v>
      </c>
      <c r="CL461" s="25"/>
      <c r="CM461" s="11" t="s">
        <v>135</v>
      </c>
      <c r="CN461" s="11" t="s">
        <v>8917</v>
      </c>
      <c r="CO461" s="11" t="b">
        <f t="shared" si="217"/>
        <v>0</v>
      </c>
      <c r="CP461" s="11" t="s">
        <v>3763</v>
      </c>
      <c r="CQ461" s="12" t="s">
        <v>1327</v>
      </c>
      <c r="CR461" s="12" t="b">
        <f t="shared" si="218"/>
        <v>0</v>
      </c>
      <c r="CS461" s="11" t="b">
        <v>0</v>
      </c>
      <c r="CT461" s="11" t="s">
        <v>114</v>
      </c>
      <c r="CU461" s="11" t="b">
        <f t="shared" si="219"/>
        <v>1</v>
      </c>
      <c r="CV461" s="12" t="s">
        <v>63</v>
      </c>
      <c r="CW461" s="12" t="s">
        <v>63</v>
      </c>
      <c r="CX461" s="12" t="b">
        <f t="shared" si="220"/>
        <v>1</v>
      </c>
      <c r="CY461" s="25"/>
      <c r="CZ461" s="11" t="s">
        <v>211</v>
      </c>
      <c r="DA461" s="11" t="s">
        <v>211</v>
      </c>
      <c r="DB461" s="11" t="b">
        <f t="shared" si="221"/>
        <v>1</v>
      </c>
      <c r="DC461" s="11" t="s">
        <v>212</v>
      </c>
      <c r="DD461" s="12" t="s">
        <v>213</v>
      </c>
      <c r="DE461" s="12" t="s">
        <v>213</v>
      </c>
      <c r="DF461" s="13" t="b">
        <f t="shared" si="222"/>
        <v>1</v>
      </c>
      <c r="DG461" s="12" t="s">
        <v>213</v>
      </c>
      <c r="DH461" s="12" t="s">
        <v>213</v>
      </c>
      <c r="DI461" s="12" t="b">
        <f t="shared" si="223"/>
        <v>1</v>
      </c>
      <c r="DJ461" s="12" t="s">
        <v>213</v>
      </c>
      <c r="DK461" s="12" t="s">
        <v>213</v>
      </c>
      <c r="DL461" s="12" t="s">
        <v>213</v>
      </c>
      <c r="DM461" s="12" t="s">
        <v>213</v>
      </c>
      <c r="DN461" s="12" t="s">
        <v>213</v>
      </c>
      <c r="DO461" s="12" t="s">
        <v>213</v>
      </c>
      <c r="DP461" s="12" t="s">
        <v>213</v>
      </c>
      <c r="DQ461" s="12" t="s">
        <v>213</v>
      </c>
      <c r="DR461" s="12" t="s">
        <v>213</v>
      </c>
      <c r="DS461" s="12" t="s">
        <v>213</v>
      </c>
      <c r="DT461" s="12" t="s">
        <v>73</v>
      </c>
      <c r="DU461" s="25"/>
      <c r="DV461" s="11" t="s">
        <v>8028</v>
      </c>
      <c r="DW461" s="11" t="s">
        <v>9324</v>
      </c>
      <c r="DX461" s="13" t="s">
        <v>11165</v>
      </c>
      <c r="DY461" s="12" t="s">
        <v>9037</v>
      </c>
      <c r="DZ461" s="12" t="s">
        <v>9038</v>
      </c>
      <c r="EA461" s="14" t="s">
        <v>63</v>
      </c>
      <c r="EB461" s="14" t="s">
        <v>63</v>
      </c>
      <c r="EC461" s="14">
        <v>45346</v>
      </c>
      <c r="ED461" s="14">
        <v>45346</v>
      </c>
      <c r="EE461" s="136" t="b">
        <f>Table4[[#This Row],[Laatst gewijzigd op]]=Table4[[#This Row],[LastModifiedOn21]]</f>
        <v>1</v>
      </c>
      <c r="EF461" s="97"/>
    </row>
    <row r="462" spans="1:136" s="15" customFormat="1" ht="12.75" customHeight="1">
      <c r="A462" s="95">
        <v>460</v>
      </c>
      <c r="B462" s="70" t="s">
        <v>11166</v>
      </c>
      <c r="C462" s="70" t="s">
        <v>11166</v>
      </c>
      <c r="D462" s="44" t="b">
        <f t="shared" si="196"/>
        <v>1</v>
      </c>
      <c r="E462" s="70" t="s">
        <v>11167</v>
      </c>
      <c r="F462" s="70" t="s">
        <v>11168</v>
      </c>
      <c r="G462" s="70" t="s">
        <v>11168</v>
      </c>
      <c r="H462" s="44" t="b">
        <f t="shared" si="197"/>
        <v>1</v>
      </c>
      <c r="I462" s="71"/>
      <c r="J462" s="71"/>
      <c r="K462" s="71"/>
      <c r="L462" s="71"/>
      <c r="M462" s="71"/>
      <c r="N462" s="71"/>
      <c r="O462" s="71"/>
      <c r="P462" s="72"/>
      <c r="Q462" s="60"/>
      <c r="R462" s="60"/>
      <c r="S462" s="11" t="b">
        <f t="shared" si="198"/>
        <v>1</v>
      </c>
      <c r="T462" s="71"/>
      <c r="U462" s="71"/>
      <c r="V462" s="71"/>
      <c r="W462" s="11" t="b">
        <f t="shared" si="199"/>
        <v>1</v>
      </c>
      <c r="X462" s="71"/>
      <c r="Y462" s="71"/>
      <c r="Z462" s="11" t="b">
        <f t="shared" si="200"/>
        <v>1</v>
      </c>
      <c r="AA462" s="71"/>
      <c r="AB462" s="71"/>
      <c r="AC462" s="71"/>
      <c r="AD462" s="11" t="b">
        <f t="shared" si="201"/>
        <v>1</v>
      </c>
      <c r="AE462" s="71"/>
      <c r="AF462" s="71"/>
      <c r="AG462" s="11" t="b">
        <f t="shared" si="202"/>
        <v>1</v>
      </c>
      <c r="AH462" s="71"/>
      <c r="AI462" s="71"/>
      <c r="AJ462" s="71"/>
      <c r="AK462" s="11" t="b">
        <f t="shared" si="203"/>
        <v>1</v>
      </c>
      <c r="AL462" s="71"/>
      <c r="AM462" s="71"/>
      <c r="AN462" s="11" t="b">
        <f t="shared" si="204"/>
        <v>1</v>
      </c>
      <c r="AO462" s="71"/>
      <c r="AP462" s="71"/>
      <c r="AQ462" s="71"/>
      <c r="AR462" s="11" t="b">
        <f t="shared" si="205"/>
        <v>1</v>
      </c>
      <c r="AS462" s="71"/>
      <c r="AT462" s="71"/>
      <c r="AU462" s="71"/>
      <c r="AV462" s="71"/>
      <c r="AW462" s="71"/>
      <c r="AX462" s="71"/>
      <c r="AY462" s="71"/>
      <c r="AZ462" s="71"/>
      <c r="BA462" s="12" t="b">
        <f t="shared" si="206"/>
        <v>1</v>
      </c>
      <c r="BB462" s="71"/>
      <c r="BC462" s="71"/>
      <c r="BD462" s="71"/>
      <c r="BE462" s="12" t="b">
        <f t="shared" si="207"/>
        <v>1</v>
      </c>
      <c r="BF462" s="71"/>
      <c r="BG462" s="71"/>
      <c r="BH462" s="71"/>
      <c r="BI462" s="71"/>
      <c r="BJ462" s="11" t="b">
        <f t="shared" si="208"/>
        <v>1</v>
      </c>
      <c r="BK462" s="71"/>
      <c r="BL462" s="71"/>
      <c r="BM462" s="11" t="b">
        <f t="shared" si="209"/>
        <v>1</v>
      </c>
      <c r="BN462" s="71"/>
      <c r="BO462" s="71"/>
      <c r="BP462" s="71"/>
      <c r="BQ462" s="11" t="b">
        <f t="shared" si="210"/>
        <v>1</v>
      </c>
      <c r="BR462" s="71"/>
      <c r="BS462" s="71"/>
      <c r="BT462" s="11" t="b">
        <f t="shared" si="211"/>
        <v>1</v>
      </c>
      <c r="BU462" s="71"/>
      <c r="BV462" s="71"/>
      <c r="BW462" s="12" t="b">
        <f t="shared" si="212"/>
        <v>1</v>
      </c>
      <c r="BX462" s="71"/>
      <c r="BY462" s="71"/>
      <c r="BZ462" s="71"/>
      <c r="CA462" s="12" t="b">
        <f t="shared" si="213"/>
        <v>1</v>
      </c>
      <c r="CB462" s="71"/>
      <c r="CC462" s="71"/>
      <c r="CD462" s="11" t="b">
        <f t="shared" si="214"/>
        <v>1</v>
      </c>
      <c r="CE462" s="71"/>
      <c r="CF462" s="71"/>
      <c r="CG462" s="12" t="b">
        <f t="shared" si="215"/>
        <v>1</v>
      </c>
      <c r="CH462" s="60"/>
      <c r="CI462" s="71"/>
      <c r="CJ462" s="71"/>
      <c r="CK462" s="12" t="b">
        <f t="shared" si="216"/>
        <v>1</v>
      </c>
      <c r="CL462" s="72"/>
      <c r="CM462" s="60"/>
      <c r="CN462" s="60"/>
      <c r="CO462" s="11" t="b">
        <f t="shared" si="217"/>
        <v>1</v>
      </c>
      <c r="CP462" s="60"/>
      <c r="CQ462" s="60"/>
      <c r="CR462" s="12" t="b">
        <f t="shared" si="218"/>
        <v>1</v>
      </c>
      <c r="CS462" s="60"/>
      <c r="CT462" s="60"/>
      <c r="CU462" s="11" t="b">
        <f t="shared" si="219"/>
        <v>1</v>
      </c>
      <c r="CV462" s="61"/>
      <c r="CW462" s="61"/>
      <c r="CX462" s="12" t="b">
        <f t="shared" si="220"/>
        <v>1</v>
      </c>
      <c r="CY462" s="73"/>
      <c r="CZ462" s="60"/>
      <c r="DA462" s="60"/>
      <c r="DB462" s="11" t="b">
        <f t="shared" si="221"/>
        <v>1</v>
      </c>
      <c r="DC462" s="60"/>
      <c r="DD462" s="60"/>
      <c r="DE462" s="60"/>
      <c r="DF462" s="13" t="b">
        <f t="shared" si="222"/>
        <v>1</v>
      </c>
      <c r="DG462" s="60"/>
      <c r="DH462" s="60"/>
      <c r="DI462" s="12" t="b">
        <f t="shared" si="223"/>
        <v>1</v>
      </c>
      <c r="DJ462" s="60"/>
      <c r="DK462" s="60"/>
      <c r="DL462" s="60"/>
      <c r="DM462" s="60"/>
      <c r="DN462" s="60"/>
      <c r="DO462" s="60"/>
      <c r="DP462" s="60"/>
      <c r="DQ462" s="60"/>
      <c r="DR462" s="60"/>
      <c r="DS462" s="60"/>
      <c r="DT462" s="60"/>
      <c r="DU462" s="74"/>
      <c r="DV462" s="60"/>
      <c r="DW462" s="60"/>
      <c r="DX462" s="60"/>
      <c r="DY462" s="61"/>
      <c r="DZ462" s="61"/>
      <c r="EA462" s="62"/>
      <c r="EB462" s="62"/>
      <c r="EC462" s="62" t="e">
        <v>#N/A</v>
      </c>
      <c r="ED462" s="62" t="e">
        <v>#N/A</v>
      </c>
      <c r="EE462" s="138" t="e">
        <f>Table4[[#This Row],[Laatst gewijzigd op]]=Table4[[#This Row],[LastModifiedOn21]]</f>
        <v>#N/A</v>
      </c>
      <c r="EF462" s="97"/>
    </row>
    <row r="463" spans="1:136" s="15" customFormat="1" ht="12.75" customHeight="1">
      <c r="A463" s="96">
        <v>461</v>
      </c>
      <c r="B463" s="44" t="s">
        <v>8030</v>
      </c>
      <c r="C463" s="44" t="s">
        <v>8030</v>
      </c>
      <c r="D463" s="44" t="b">
        <f t="shared" si="196"/>
        <v>1</v>
      </c>
      <c r="E463" s="44" t="s">
        <v>8031</v>
      </c>
      <c r="F463" s="44" t="s">
        <v>8032</v>
      </c>
      <c r="G463" s="44" t="s">
        <v>8032</v>
      </c>
      <c r="H463" s="44" t="b">
        <f t="shared" si="197"/>
        <v>1</v>
      </c>
      <c r="I463" s="11" t="s">
        <v>8033</v>
      </c>
      <c r="J463" s="12">
        <v>5463</v>
      </c>
      <c r="K463" s="12">
        <v>4387</v>
      </c>
      <c r="L463" s="13" t="s">
        <v>8034</v>
      </c>
      <c r="M463" s="13" t="s">
        <v>8880</v>
      </c>
      <c r="N463" s="13" t="s">
        <v>8881</v>
      </c>
      <c r="O463" s="13" t="s">
        <v>6303</v>
      </c>
      <c r="P463" s="25"/>
      <c r="Q463" s="11" t="s">
        <v>8035</v>
      </c>
      <c r="R463" s="11" t="s">
        <v>8035</v>
      </c>
      <c r="S463" s="11" t="b">
        <f t="shared" si="198"/>
        <v>1</v>
      </c>
      <c r="T463" s="11" t="s">
        <v>8036</v>
      </c>
      <c r="U463" s="11" t="s">
        <v>8037</v>
      </c>
      <c r="V463" s="11" t="s">
        <v>8037</v>
      </c>
      <c r="W463" s="11" t="b">
        <f t="shared" si="199"/>
        <v>1</v>
      </c>
      <c r="X463" s="23" t="s">
        <v>11169</v>
      </c>
      <c r="Y463" s="11" t="s">
        <v>8038</v>
      </c>
      <c r="Z463" s="11" t="b">
        <f t="shared" si="200"/>
        <v>0</v>
      </c>
      <c r="AA463" s="23" t="s">
        <v>11169</v>
      </c>
      <c r="AB463" s="23" t="s">
        <v>11169</v>
      </c>
      <c r="AC463" s="11" t="s">
        <v>8039</v>
      </c>
      <c r="AD463" s="11" t="b">
        <f t="shared" si="201"/>
        <v>0</v>
      </c>
      <c r="AE463" s="11" t="s">
        <v>8040</v>
      </c>
      <c r="AF463" s="11" t="s">
        <v>8041</v>
      </c>
      <c r="AG463" s="11" t="b">
        <f t="shared" si="202"/>
        <v>0</v>
      </c>
      <c r="AH463" s="11" t="s">
        <v>8042</v>
      </c>
      <c r="AI463" s="11" t="s">
        <v>8043</v>
      </c>
      <c r="AJ463" s="11" t="s">
        <v>8044</v>
      </c>
      <c r="AK463" s="11" t="b">
        <f t="shared" si="203"/>
        <v>0</v>
      </c>
      <c r="AL463" s="12" t="s">
        <v>63</v>
      </c>
      <c r="AM463" s="11" t="s">
        <v>63</v>
      </c>
      <c r="AN463" s="11" t="b">
        <f t="shared" si="204"/>
        <v>1</v>
      </c>
      <c r="AO463" s="12" t="s">
        <v>63</v>
      </c>
      <c r="AP463" s="12" t="s">
        <v>63</v>
      </c>
      <c r="AQ463" s="11" t="s">
        <v>63</v>
      </c>
      <c r="AR463" s="11" t="b">
        <f t="shared" si="205"/>
        <v>1</v>
      </c>
      <c r="AS463" s="16" t="s">
        <v>61</v>
      </c>
      <c r="AT463" s="16"/>
      <c r="AU463" s="16"/>
      <c r="AV463" s="16"/>
      <c r="AW463" s="19"/>
      <c r="AX463" s="12" t="s">
        <v>61</v>
      </c>
      <c r="AY463" s="19" t="s">
        <v>63</v>
      </c>
      <c r="AZ463" s="12" t="s">
        <v>63</v>
      </c>
      <c r="BA463" s="12" t="b">
        <f t="shared" si="206"/>
        <v>1</v>
      </c>
      <c r="BB463" s="19" t="s">
        <v>63</v>
      </c>
      <c r="BC463" s="19" t="s">
        <v>63</v>
      </c>
      <c r="BD463" s="12" t="s">
        <v>63</v>
      </c>
      <c r="BE463" s="12" t="b">
        <f t="shared" si="207"/>
        <v>1</v>
      </c>
      <c r="BF463" s="20" t="s">
        <v>8045</v>
      </c>
      <c r="BG463" s="13" t="s">
        <v>63</v>
      </c>
      <c r="BH463" s="16" t="s">
        <v>254</v>
      </c>
      <c r="BI463" s="11" t="s">
        <v>254</v>
      </c>
      <c r="BJ463" s="11" t="b">
        <f t="shared" si="208"/>
        <v>1</v>
      </c>
      <c r="BK463" s="19" t="s">
        <v>63</v>
      </c>
      <c r="BL463" s="11" t="s">
        <v>63</v>
      </c>
      <c r="BM463" s="11" t="b">
        <f t="shared" si="209"/>
        <v>1</v>
      </c>
      <c r="BN463" s="19" t="s">
        <v>63</v>
      </c>
      <c r="BO463" s="19" t="s">
        <v>63</v>
      </c>
      <c r="BP463" s="11" t="s">
        <v>63</v>
      </c>
      <c r="BQ463" s="11" t="b">
        <f t="shared" si="210"/>
        <v>1</v>
      </c>
      <c r="BR463" s="16" t="s">
        <v>254</v>
      </c>
      <c r="BS463" s="11" t="s">
        <v>254</v>
      </c>
      <c r="BT463" s="11" t="b">
        <f t="shared" si="211"/>
        <v>1</v>
      </c>
      <c r="BU463" s="19" t="s">
        <v>63</v>
      </c>
      <c r="BV463" s="12" t="s">
        <v>63</v>
      </c>
      <c r="BW463" s="12" t="b">
        <f t="shared" si="212"/>
        <v>1</v>
      </c>
      <c r="BX463" s="19" t="s">
        <v>63</v>
      </c>
      <c r="BY463" s="19" t="s">
        <v>63</v>
      </c>
      <c r="BZ463" s="12" t="s">
        <v>63</v>
      </c>
      <c r="CA463" s="12" t="b">
        <f t="shared" si="213"/>
        <v>1</v>
      </c>
      <c r="CB463" s="16" t="s">
        <v>254</v>
      </c>
      <c r="CC463" s="11" t="s">
        <v>254</v>
      </c>
      <c r="CD463" s="11" t="b">
        <f t="shared" si="214"/>
        <v>1</v>
      </c>
      <c r="CE463" s="19" t="s">
        <v>63</v>
      </c>
      <c r="CF463" s="12" t="s">
        <v>63</v>
      </c>
      <c r="CG463" s="12" t="b">
        <f t="shared" si="215"/>
        <v>1</v>
      </c>
      <c r="CH463" s="19" t="s">
        <v>63</v>
      </c>
      <c r="CI463" s="19" t="s">
        <v>63</v>
      </c>
      <c r="CJ463" s="12" t="s">
        <v>63</v>
      </c>
      <c r="CK463" s="12" t="b">
        <f t="shared" si="216"/>
        <v>1</v>
      </c>
      <c r="CL463" s="25"/>
      <c r="CM463" s="11" t="s">
        <v>67</v>
      </c>
      <c r="CN463" s="11" t="s">
        <v>67</v>
      </c>
      <c r="CO463" s="11" t="b">
        <f t="shared" si="217"/>
        <v>1</v>
      </c>
      <c r="CP463" s="12" t="s">
        <v>63</v>
      </c>
      <c r="CQ463" s="12" t="s">
        <v>63</v>
      </c>
      <c r="CR463" s="12" t="b">
        <f t="shared" si="218"/>
        <v>1</v>
      </c>
      <c r="CS463" s="11" t="b">
        <v>0</v>
      </c>
      <c r="CT463" s="11" t="s">
        <v>69</v>
      </c>
      <c r="CU463" s="11" t="b">
        <f t="shared" si="219"/>
        <v>1</v>
      </c>
      <c r="CV463" s="12" t="s">
        <v>4059</v>
      </c>
      <c r="CW463" s="12" t="s">
        <v>4059</v>
      </c>
      <c r="CX463" s="12" t="b">
        <f t="shared" si="220"/>
        <v>1</v>
      </c>
      <c r="CY463" s="25"/>
      <c r="CZ463" s="11" t="s">
        <v>211</v>
      </c>
      <c r="DA463" s="11" t="s">
        <v>211</v>
      </c>
      <c r="DB463" s="11" t="b">
        <f t="shared" si="221"/>
        <v>1</v>
      </c>
      <c r="DC463" s="11" t="s">
        <v>212</v>
      </c>
      <c r="DD463" s="12" t="s">
        <v>213</v>
      </c>
      <c r="DE463" s="12" t="s">
        <v>213</v>
      </c>
      <c r="DF463" s="13" t="b">
        <f t="shared" si="222"/>
        <v>1</v>
      </c>
      <c r="DG463" s="12" t="s">
        <v>213</v>
      </c>
      <c r="DH463" s="12" t="s">
        <v>213</v>
      </c>
      <c r="DI463" s="12" t="b">
        <f t="shared" si="223"/>
        <v>1</v>
      </c>
      <c r="DJ463" s="12" t="s">
        <v>213</v>
      </c>
      <c r="DK463" s="12" t="s">
        <v>213</v>
      </c>
      <c r="DL463" s="12" t="s">
        <v>213</v>
      </c>
      <c r="DM463" s="12" t="s">
        <v>213</v>
      </c>
      <c r="DN463" s="12" t="s">
        <v>213</v>
      </c>
      <c r="DO463" s="12" t="s">
        <v>213</v>
      </c>
      <c r="DP463" s="12" t="s">
        <v>213</v>
      </c>
      <c r="DQ463" s="12" t="s">
        <v>213</v>
      </c>
      <c r="DR463" s="12" t="s">
        <v>213</v>
      </c>
      <c r="DS463" s="12" t="s">
        <v>213</v>
      </c>
      <c r="DT463" s="12" t="s">
        <v>73</v>
      </c>
      <c r="DU463" s="25"/>
      <c r="DV463" s="11" t="s">
        <v>8046</v>
      </c>
      <c r="DW463" s="11" t="s">
        <v>8033</v>
      </c>
      <c r="DX463" s="13" t="s">
        <v>8047</v>
      </c>
      <c r="DY463" s="12" t="s">
        <v>9037</v>
      </c>
      <c r="DZ463" s="12" t="s">
        <v>9038</v>
      </c>
      <c r="EA463" s="14" t="s">
        <v>63</v>
      </c>
      <c r="EB463" s="14">
        <v>44786</v>
      </c>
      <c r="EC463" s="14">
        <v>45346</v>
      </c>
      <c r="ED463" s="14">
        <v>45346</v>
      </c>
      <c r="EE463" s="136" t="b">
        <f>Table4[[#This Row],[Laatst gewijzigd op]]=Table4[[#This Row],[LastModifiedOn21]]</f>
        <v>1</v>
      </c>
      <c r="EF463" s="97"/>
    </row>
    <row r="464" spans="1:136" s="15" customFormat="1" ht="12.75" customHeight="1">
      <c r="A464" s="96">
        <v>462</v>
      </c>
      <c r="B464" s="44" t="s">
        <v>8048</v>
      </c>
      <c r="C464" s="44" t="s">
        <v>8048</v>
      </c>
      <c r="D464" s="44" t="b">
        <f t="shared" si="196"/>
        <v>1</v>
      </c>
      <c r="E464" s="44" t="s">
        <v>8049</v>
      </c>
      <c r="F464" s="44" t="s">
        <v>8050</v>
      </c>
      <c r="G464" s="44" t="s">
        <v>8050</v>
      </c>
      <c r="H464" s="44" t="b">
        <f t="shared" si="197"/>
        <v>1</v>
      </c>
      <c r="I464" s="11" t="s">
        <v>8051</v>
      </c>
      <c r="J464" s="12">
        <v>5932</v>
      </c>
      <c r="K464" s="12">
        <v>4461</v>
      </c>
      <c r="L464" s="13" t="s">
        <v>8052</v>
      </c>
      <c r="M464" s="13" t="s">
        <v>8880</v>
      </c>
      <c r="N464" s="13" t="s">
        <v>8881</v>
      </c>
      <c r="O464" s="13" t="s">
        <v>6303</v>
      </c>
      <c r="P464" s="25"/>
      <c r="Q464" s="11" t="s">
        <v>8053</v>
      </c>
      <c r="R464" s="11" t="s">
        <v>8053</v>
      </c>
      <c r="S464" s="11" t="b">
        <f t="shared" si="198"/>
        <v>1</v>
      </c>
      <c r="T464" s="11" t="s">
        <v>8054</v>
      </c>
      <c r="U464" s="11" t="s">
        <v>11170</v>
      </c>
      <c r="V464" s="11" t="s">
        <v>8055</v>
      </c>
      <c r="W464" s="11" t="b">
        <f t="shared" si="199"/>
        <v>0</v>
      </c>
      <c r="X464" s="11" t="s">
        <v>8056</v>
      </c>
      <c r="Y464" s="11" t="s">
        <v>8056</v>
      </c>
      <c r="Z464" s="11" t="b">
        <f t="shared" si="200"/>
        <v>1</v>
      </c>
      <c r="AA464" s="11" t="s">
        <v>8056</v>
      </c>
      <c r="AB464" s="11" t="s">
        <v>8056</v>
      </c>
      <c r="AC464" s="11" t="s">
        <v>8056</v>
      </c>
      <c r="AD464" s="11" t="b">
        <f t="shared" si="201"/>
        <v>1</v>
      </c>
      <c r="AE464" s="11" t="s">
        <v>11171</v>
      </c>
      <c r="AF464" s="11" t="s">
        <v>8057</v>
      </c>
      <c r="AG464" s="11" t="b">
        <f t="shared" si="202"/>
        <v>0</v>
      </c>
      <c r="AH464" s="11" t="s">
        <v>8058</v>
      </c>
      <c r="AI464" s="11" t="s">
        <v>8059</v>
      </c>
      <c r="AJ464" s="11" t="s">
        <v>8059</v>
      </c>
      <c r="AK464" s="11" t="b">
        <f t="shared" si="203"/>
        <v>1</v>
      </c>
      <c r="AL464" s="13" t="s">
        <v>8060</v>
      </c>
      <c r="AM464" s="11" t="s">
        <v>8061</v>
      </c>
      <c r="AN464" s="11" t="b">
        <f t="shared" si="204"/>
        <v>0</v>
      </c>
      <c r="AO464" s="12" t="s">
        <v>8062</v>
      </c>
      <c r="AP464" s="12" t="s">
        <v>8063</v>
      </c>
      <c r="AQ464" s="11" t="s">
        <v>8063</v>
      </c>
      <c r="AR464" s="11" t="b">
        <f t="shared" si="205"/>
        <v>1</v>
      </c>
      <c r="AS464" s="16" t="s">
        <v>61</v>
      </c>
      <c r="AT464" s="16"/>
      <c r="AU464" s="16"/>
      <c r="AV464" s="16"/>
      <c r="AW464" s="19"/>
      <c r="AX464" s="12" t="s">
        <v>61</v>
      </c>
      <c r="AY464" s="19" t="s">
        <v>63</v>
      </c>
      <c r="AZ464" s="12" t="s">
        <v>63</v>
      </c>
      <c r="BA464" s="12" t="b">
        <f t="shared" si="206"/>
        <v>1</v>
      </c>
      <c r="BB464" s="19" t="s">
        <v>63</v>
      </c>
      <c r="BC464" s="19" t="s">
        <v>63</v>
      </c>
      <c r="BD464" s="12" t="s">
        <v>4298</v>
      </c>
      <c r="BE464" s="12" t="b">
        <f t="shared" si="207"/>
        <v>0</v>
      </c>
      <c r="BF464" s="20" t="s">
        <v>8064</v>
      </c>
      <c r="BG464" s="13" t="s">
        <v>8482</v>
      </c>
      <c r="BH464" s="16" t="s">
        <v>254</v>
      </c>
      <c r="BI464" s="11" t="s">
        <v>254</v>
      </c>
      <c r="BJ464" s="11" t="b">
        <f t="shared" si="208"/>
        <v>1</v>
      </c>
      <c r="BK464" s="19" t="s">
        <v>63</v>
      </c>
      <c r="BL464" s="11" t="s">
        <v>63</v>
      </c>
      <c r="BM464" s="11" t="b">
        <f t="shared" si="209"/>
        <v>1</v>
      </c>
      <c r="BN464" s="19" t="s">
        <v>63</v>
      </c>
      <c r="BO464" s="19" t="s">
        <v>63</v>
      </c>
      <c r="BP464" s="11" t="s">
        <v>63</v>
      </c>
      <c r="BQ464" s="11" t="b">
        <f t="shared" si="210"/>
        <v>1</v>
      </c>
      <c r="BR464" s="16" t="s">
        <v>254</v>
      </c>
      <c r="BS464" s="11" t="s">
        <v>254</v>
      </c>
      <c r="BT464" s="11" t="b">
        <f t="shared" si="211"/>
        <v>1</v>
      </c>
      <c r="BU464" s="19" t="s">
        <v>63</v>
      </c>
      <c r="BV464" s="12" t="s">
        <v>63</v>
      </c>
      <c r="BW464" s="12" t="b">
        <f t="shared" si="212"/>
        <v>1</v>
      </c>
      <c r="BX464" s="19" t="s">
        <v>63</v>
      </c>
      <c r="BY464" s="19" t="s">
        <v>63</v>
      </c>
      <c r="BZ464" s="12" t="s">
        <v>63</v>
      </c>
      <c r="CA464" s="12" t="b">
        <f t="shared" si="213"/>
        <v>1</v>
      </c>
      <c r="CB464" s="16" t="s">
        <v>254</v>
      </c>
      <c r="CC464" s="11" t="s">
        <v>254</v>
      </c>
      <c r="CD464" s="11" t="b">
        <f t="shared" si="214"/>
        <v>1</v>
      </c>
      <c r="CE464" s="19" t="s">
        <v>63</v>
      </c>
      <c r="CF464" s="12" t="s">
        <v>63</v>
      </c>
      <c r="CG464" s="12" t="b">
        <f t="shared" si="215"/>
        <v>1</v>
      </c>
      <c r="CH464" s="19" t="s">
        <v>63</v>
      </c>
      <c r="CI464" s="19" t="s">
        <v>63</v>
      </c>
      <c r="CJ464" s="12" t="s">
        <v>63</v>
      </c>
      <c r="CK464" s="12" t="b">
        <f t="shared" si="216"/>
        <v>1</v>
      </c>
      <c r="CL464" s="25"/>
      <c r="CM464" s="11" t="s">
        <v>1128</v>
      </c>
      <c r="CN464" s="11" t="s">
        <v>1309</v>
      </c>
      <c r="CO464" s="11" t="b">
        <f t="shared" si="217"/>
        <v>0</v>
      </c>
      <c r="CP464" s="12" t="s">
        <v>63</v>
      </c>
      <c r="CQ464" s="12" t="s">
        <v>63</v>
      </c>
      <c r="CR464" s="12" t="b">
        <f t="shared" si="218"/>
        <v>1</v>
      </c>
      <c r="CS464" s="11" t="b">
        <v>0</v>
      </c>
      <c r="CT464" s="11" t="s">
        <v>280</v>
      </c>
      <c r="CU464" s="11" t="b">
        <f t="shared" si="219"/>
        <v>0</v>
      </c>
      <c r="CV464" s="12" t="s">
        <v>1130</v>
      </c>
      <c r="CW464" s="12" t="s">
        <v>63</v>
      </c>
      <c r="CX464" s="12" t="b">
        <f t="shared" si="220"/>
        <v>0</v>
      </c>
      <c r="CY464" s="25"/>
      <c r="CZ464" s="11" t="s">
        <v>211</v>
      </c>
      <c r="DA464" s="11" t="s">
        <v>211</v>
      </c>
      <c r="DB464" s="11" t="b">
        <f t="shared" si="221"/>
        <v>1</v>
      </c>
      <c r="DC464" s="11" t="s">
        <v>212</v>
      </c>
      <c r="DD464" s="12" t="s">
        <v>213</v>
      </c>
      <c r="DE464" s="12" t="s">
        <v>213</v>
      </c>
      <c r="DF464" s="13" t="b">
        <f t="shared" si="222"/>
        <v>1</v>
      </c>
      <c r="DG464" s="12" t="s">
        <v>213</v>
      </c>
      <c r="DH464" s="12" t="s">
        <v>213</v>
      </c>
      <c r="DI464" s="12" t="b">
        <f t="shared" si="223"/>
        <v>1</v>
      </c>
      <c r="DJ464" s="12" t="s">
        <v>213</v>
      </c>
      <c r="DK464" s="12" t="s">
        <v>213</v>
      </c>
      <c r="DL464" s="12" t="s">
        <v>213</v>
      </c>
      <c r="DM464" s="12" t="s">
        <v>213</v>
      </c>
      <c r="DN464" s="12" t="s">
        <v>213</v>
      </c>
      <c r="DO464" s="12" t="s">
        <v>213</v>
      </c>
      <c r="DP464" s="12" t="s">
        <v>213</v>
      </c>
      <c r="DQ464" s="12" t="s">
        <v>213</v>
      </c>
      <c r="DR464" s="12" t="s">
        <v>213</v>
      </c>
      <c r="DS464" s="12" t="s">
        <v>213</v>
      </c>
      <c r="DT464" s="12" t="s">
        <v>73</v>
      </c>
      <c r="DU464" s="25"/>
      <c r="DV464" s="11" t="s">
        <v>8065</v>
      </c>
      <c r="DW464" s="11" t="s">
        <v>9216</v>
      </c>
      <c r="DX464" s="13" t="s">
        <v>11172</v>
      </c>
      <c r="DY464" s="12" t="s">
        <v>9037</v>
      </c>
      <c r="DZ464" s="12" t="s">
        <v>9038</v>
      </c>
      <c r="EA464" s="14" t="s">
        <v>63</v>
      </c>
      <c r="EB464" s="14">
        <v>44786</v>
      </c>
      <c r="EC464" s="14">
        <v>45346</v>
      </c>
      <c r="ED464" s="14">
        <v>45346</v>
      </c>
      <c r="EE464" s="136" t="b">
        <f>Table4[[#This Row],[Laatst gewijzigd op]]=Table4[[#This Row],[LastModifiedOn21]]</f>
        <v>1</v>
      </c>
      <c r="EF464" s="97"/>
    </row>
    <row r="465" spans="1:136" s="10" customFormat="1" ht="12.75" customHeight="1">
      <c r="A465" s="96">
        <v>463</v>
      </c>
      <c r="B465" s="44" t="s">
        <v>8067</v>
      </c>
      <c r="C465" s="44" t="s">
        <v>8067</v>
      </c>
      <c r="D465" s="44" t="b">
        <f t="shared" si="196"/>
        <v>1</v>
      </c>
      <c r="E465" s="44" t="s">
        <v>8068</v>
      </c>
      <c r="F465" s="44" t="s">
        <v>8069</v>
      </c>
      <c r="G465" s="44" t="s">
        <v>8069</v>
      </c>
      <c r="H465" s="44" t="b">
        <f t="shared" si="197"/>
        <v>1</v>
      </c>
      <c r="I465" s="11" t="s">
        <v>8070</v>
      </c>
      <c r="J465" s="12">
        <v>5933</v>
      </c>
      <c r="K465" s="12">
        <v>4461</v>
      </c>
      <c r="L465" s="13" t="s">
        <v>8071</v>
      </c>
      <c r="M465" s="13" t="s">
        <v>8880</v>
      </c>
      <c r="N465" s="13" t="s">
        <v>8881</v>
      </c>
      <c r="O465" s="13" t="s">
        <v>6303</v>
      </c>
      <c r="P465" s="25"/>
      <c r="Q465" s="11" t="s">
        <v>1317</v>
      </c>
      <c r="R465" s="11" t="s">
        <v>1317</v>
      </c>
      <c r="S465" s="11" t="b">
        <f t="shared" si="198"/>
        <v>1</v>
      </c>
      <c r="T465" s="11" t="s">
        <v>8072</v>
      </c>
      <c r="U465" s="11" t="s">
        <v>1319</v>
      </c>
      <c r="V465" s="11" t="s">
        <v>1319</v>
      </c>
      <c r="W465" s="11" t="b">
        <f t="shared" si="199"/>
        <v>1</v>
      </c>
      <c r="X465" s="11" t="s">
        <v>8073</v>
      </c>
      <c r="Y465" s="11" t="s">
        <v>8073</v>
      </c>
      <c r="Z465" s="11" t="b">
        <f t="shared" si="200"/>
        <v>1</v>
      </c>
      <c r="AA465" s="11" t="s">
        <v>8073</v>
      </c>
      <c r="AB465" s="11" t="s">
        <v>8073</v>
      </c>
      <c r="AC465" s="11" t="s">
        <v>8073</v>
      </c>
      <c r="AD465" s="11" t="b">
        <f t="shared" si="201"/>
        <v>1</v>
      </c>
      <c r="AE465" s="11" t="s">
        <v>1321</v>
      </c>
      <c r="AF465" s="11" t="s">
        <v>1321</v>
      </c>
      <c r="AG465" s="11" t="b">
        <f t="shared" si="202"/>
        <v>1</v>
      </c>
      <c r="AH465" s="11" t="s">
        <v>7476</v>
      </c>
      <c r="AI465" s="11" t="s">
        <v>2752</v>
      </c>
      <c r="AJ465" s="11" t="s">
        <v>2752</v>
      </c>
      <c r="AK465" s="11" t="b">
        <f t="shared" si="203"/>
        <v>1</v>
      </c>
      <c r="AL465" s="12" t="s">
        <v>63</v>
      </c>
      <c r="AM465" s="11" t="s">
        <v>63</v>
      </c>
      <c r="AN465" s="11" t="b">
        <f t="shared" si="204"/>
        <v>1</v>
      </c>
      <c r="AO465" s="12" t="s">
        <v>63</v>
      </c>
      <c r="AP465" s="12" t="s">
        <v>63</v>
      </c>
      <c r="AQ465" s="11" t="s">
        <v>63</v>
      </c>
      <c r="AR465" s="11" t="b">
        <f t="shared" si="205"/>
        <v>1</v>
      </c>
      <c r="AS465" s="16" t="s">
        <v>61</v>
      </c>
      <c r="AT465" s="16"/>
      <c r="AU465" s="16"/>
      <c r="AV465" s="16"/>
      <c r="AW465" s="19"/>
      <c r="AX465" s="12" t="s">
        <v>61</v>
      </c>
      <c r="AY465" s="19" t="s">
        <v>63</v>
      </c>
      <c r="AZ465" s="12" t="s">
        <v>63</v>
      </c>
      <c r="BA465" s="12" t="b">
        <f t="shared" si="206"/>
        <v>1</v>
      </c>
      <c r="BB465" s="19" t="s">
        <v>63</v>
      </c>
      <c r="BC465" s="19" t="s">
        <v>63</v>
      </c>
      <c r="BD465" s="12" t="s">
        <v>63</v>
      </c>
      <c r="BE465" s="12" t="b">
        <f t="shared" si="207"/>
        <v>1</v>
      </c>
      <c r="BF465" s="20" t="s">
        <v>8074</v>
      </c>
      <c r="BG465" s="13" t="s">
        <v>63</v>
      </c>
      <c r="BH465" s="16" t="s">
        <v>203</v>
      </c>
      <c r="BI465" s="11" t="s">
        <v>203</v>
      </c>
      <c r="BJ465" s="11" t="b">
        <f t="shared" si="208"/>
        <v>1</v>
      </c>
      <c r="BK465" s="16" t="s">
        <v>8075</v>
      </c>
      <c r="BL465" s="11" t="s">
        <v>8075</v>
      </c>
      <c r="BM465" s="11" t="b">
        <f t="shared" si="209"/>
        <v>1</v>
      </c>
      <c r="BN465" s="16" t="s">
        <v>8076</v>
      </c>
      <c r="BO465" s="16" t="s">
        <v>8077</v>
      </c>
      <c r="BP465" s="11" t="s">
        <v>8077</v>
      </c>
      <c r="BQ465" s="11" t="b">
        <f t="shared" si="210"/>
        <v>1</v>
      </c>
      <c r="BR465" s="16" t="s">
        <v>203</v>
      </c>
      <c r="BS465" s="11" t="s">
        <v>203</v>
      </c>
      <c r="BT465" s="11" t="b">
        <f t="shared" si="211"/>
        <v>1</v>
      </c>
      <c r="BU465" s="16" t="s">
        <v>8078</v>
      </c>
      <c r="BV465" s="12" t="s">
        <v>8078</v>
      </c>
      <c r="BW465" s="12" t="b">
        <f t="shared" si="212"/>
        <v>1</v>
      </c>
      <c r="BX465" s="16" t="s">
        <v>8076</v>
      </c>
      <c r="BY465" s="16" t="s">
        <v>8079</v>
      </c>
      <c r="BZ465" s="12" t="s">
        <v>8079</v>
      </c>
      <c r="CA465" s="12" t="b">
        <f t="shared" si="213"/>
        <v>1</v>
      </c>
      <c r="CB465" s="16" t="s">
        <v>203</v>
      </c>
      <c r="CC465" s="11" t="s">
        <v>203</v>
      </c>
      <c r="CD465" s="11" t="b">
        <f t="shared" si="214"/>
        <v>1</v>
      </c>
      <c r="CE465" s="16" t="s">
        <v>8080</v>
      </c>
      <c r="CF465" s="12" t="s">
        <v>8080</v>
      </c>
      <c r="CG465" s="12" t="b">
        <f t="shared" si="215"/>
        <v>1</v>
      </c>
      <c r="CH465" s="16" t="s">
        <v>8076</v>
      </c>
      <c r="CI465" s="16" t="s">
        <v>8081</v>
      </c>
      <c r="CJ465" s="12" t="s">
        <v>8081</v>
      </c>
      <c r="CK465" s="12" t="b">
        <f t="shared" si="216"/>
        <v>1</v>
      </c>
      <c r="CL465" s="25"/>
      <c r="CM465" s="11" t="s">
        <v>135</v>
      </c>
      <c r="CN465" s="11" t="s">
        <v>8917</v>
      </c>
      <c r="CO465" s="11" t="b">
        <f t="shared" si="217"/>
        <v>0</v>
      </c>
      <c r="CP465" s="11" t="s">
        <v>3763</v>
      </c>
      <c r="CQ465" s="12" t="s">
        <v>1327</v>
      </c>
      <c r="CR465" s="12" t="b">
        <f t="shared" si="218"/>
        <v>0</v>
      </c>
      <c r="CS465" s="11" t="b">
        <v>0</v>
      </c>
      <c r="CT465" s="11" t="s">
        <v>114</v>
      </c>
      <c r="CU465" s="11" t="b">
        <f t="shared" si="219"/>
        <v>1</v>
      </c>
      <c r="CV465" s="12" t="s">
        <v>63</v>
      </c>
      <c r="CW465" s="12" t="s">
        <v>63</v>
      </c>
      <c r="CX465" s="12" t="b">
        <f t="shared" si="220"/>
        <v>1</v>
      </c>
      <c r="CY465" s="25"/>
      <c r="CZ465" s="11" t="s">
        <v>211</v>
      </c>
      <c r="DA465" s="11" t="s">
        <v>211</v>
      </c>
      <c r="DB465" s="11" t="b">
        <f t="shared" si="221"/>
        <v>1</v>
      </c>
      <c r="DC465" s="11" t="s">
        <v>212</v>
      </c>
      <c r="DD465" s="12" t="s">
        <v>213</v>
      </c>
      <c r="DE465" s="12" t="s">
        <v>213</v>
      </c>
      <c r="DF465" s="13" t="b">
        <f t="shared" si="222"/>
        <v>1</v>
      </c>
      <c r="DG465" s="12" t="s">
        <v>213</v>
      </c>
      <c r="DH465" s="12" t="s">
        <v>213</v>
      </c>
      <c r="DI465" s="12" t="b">
        <f t="shared" si="223"/>
        <v>1</v>
      </c>
      <c r="DJ465" s="12" t="s">
        <v>213</v>
      </c>
      <c r="DK465" s="12" t="s">
        <v>213</v>
      </c>
      <c r="DL465" s="12" t="s">
        <v>213</v>
      </c>
      <c r="DM465" s="12" t="s">
        <v>213</v>
      </c>
      <c r="DN465" s="12" t="s">
        <v>213</v>
      </c>
      <c r="DO465" s="12" t="s">
        <v>213</v>
      </c>
      <c r="DP465" s="12" t="s">
        <v>213</v>
      </c>
      <c r="DQ465" s="12" t="s">
        <v>213</v>
      </c>
      <c r="DR465" s="12" t="s">
        <v>213</v>
      </c>
      <c r="DS465" s="12" t="s">
        <v>213</v>
      </c>
      <c r="DT465" s="12" t="s">
        <v>73</v>
      </c>
      <c r="DU465" s="25"/>
      <c r="DV465" s="11" t="s">
        <v>8082</v>
      </c>
      <c r="DW465" s="11" t="s">
        <v>9324</v>
      </c>
      <c r="DX465" s="13" t="s">
        <v>11173</v>
      </c>
      <c r="DY465" s="12" t="s">
        <v>9037</v>
      </c>
      <c r="DZ465" s="12" t="s">
        <v>9038</v>
      </c>
      <c r="EA465" s="14" t="s">
        <v>63</v>
      </c>
      <c r="EB465" s="14" t="s">
        <v>63</v>
      </c>
      <c r="EC465" s="14">
        <v>45346</v>
      </c>
      <c r="ED465" s="14">
        <v>45346</v>
      </c>
      <c r="EE465" s="136" t="b">
        <f>Table4[[#This Row],[Laatst gewijzigd op]]=Table4[[#This Row],[LastModifiedOn21]]</f>
        <v>1</v>
      </c>
      <c r="EF465" s="97"/>
    </row>
    <row r="466" spans="1:136" s="10" customFormat="1" ht="12.75" customHeight="1">
      <c r="A466" s="96">
        <v>464</v>
      </c>
      <c r="B466" s="44" t="s">
        <v>8084</v>
      </c>
      <c r="C466" s="44" t="s">
        <v>8084</v>
      </c>
      <c r="D466" s="44" t="b">
        <f t="shared" si="196"/>
        <v>1</v>
      </c>
      <c r="E466" s="44" t="s">
        <v>8085</v>
      </c>
      <c r="F466" s="44" t="s">
        <v>8086</v>
      </c>
      <c r="G466" s="44" t="s">
        <v>8086</v>
      </c>
      <c r="H466" s="44" t="b">
        <f t="shared" si="197"/>
        <v>1</v>
      </c>
      <c r="I466" s="11" t="s">
        <v>8087</v>
      </c>
      <c r="J466" s="12">
        <v>5930</v>
      </c>
      <c r="K466" s="12">
        <v>4460</v>
      </c>
      <c r="L466" s="13" t="s">
        <v>8088</v>
      </c>
      <c r="M466" s="13" t="s">
        <v>8880</v>
      </c>
      <c r="N466" s="13" t="s">
        <v>8881</v>
      </c>
      <c r="O466" s="13" t="s">
        <v>6303</v>
      </c>
      <c r="P466" s="25"/>
      <c r="Q466" s="11" t="s">
        <v>8089</v>
      </c>
      <c r="R466" s="11" t="s">
        <v>8089</v>
      </c>
      <c r="S466" s="11" t="b">
        <f t="shared" si="198"/>
        <v>1</v>
      </c>
      <c r="T466" s="11" t="s">
        <v>8090</v>
      </c>
      <c r="U466" s="11" t="s">
        <v>8091</v>
      </c>
      <c r="V466" s="11" t="s">
        <v>8091</v>
      </c>
      <c r="W466" s="11" t="b">
        <f t="shared" si="199"/>
        <v>1</v>
      </c>
      <c r="X466" s="11" t="s">
        <v>8092</v>
      </c>
      <c r="Y466" s="11" t="s">
        <v>8092</v>
      </c>
      <c r="Z466" s="11" t="b">
        <f t="shared" si="200"/>
        <v>1</v>
      </c>
      <c r="AA466" s="11" t="s">
        <v>8092</v>
      </c>
      <c r="AB466" s="11" t="s">
        <v>8093</v>
      </c>
      <c r="AC466" s="11" t="s">
        <v>8093</v>
      </c>
      <c r="AD466" s="11" t="b">
        <f t="shared" si="201"/>
        <v>1</v>
      </c>
      <c r="AE466" s="11" t="s">
        <v>8094</v>
      </c>
      <c r="AF466" s="11" t="s">
        <v>8094</v>
      </c>
      <c r="AG466" s="11" t="b">
        <f t="shared" si="202"/>
        <v>1</v>
      </c>
      <c r="AH466" s="11" t="s">
        <v>8095</v>
      </c>
      <c r="AI466" s="11" t="s">
        <v>8096</v>
      </c>
      <c r="AJ466" s="11" t="s">
        <v>8096</v>
      </c>
      <c r="AK466" s="11" t="b">
        <f t="shared" si="203"/>
        <v>1</v>
      </c>
      <c r="AL466" s="12" t="s">
        <v>63</v>
      </c>
      <c r="AM466" s="11" t="s">
        <v>63</v>
      </c>
      <c r="AN466" s="11" t="b">
        <f t="shared" si="204"/>
        <v>1</v>
      </c>
      <c r="AO466" s="12" t="s">
        <v>63</v>
      </c>
      <c r="AP466" s="12" t="s">
        <v>63</v>
      </c>
      <c r="AQ466" s="11" t="s">
        <v>63</v>
      </c>
      <c r="AR466" s="11" t="b">
        <f t="shared" si="205"/>
        <v>1</v>
      </c>
      <c r="AS466" s="16" t="s">
        <v>61</v>
      </c>
      <c r="AT466" s="16"/>
      <c r="AU466" s="16"/>
      <c r="AV466" s="16"/>
      <c r="AW466" s="16"/>
      <c r="AX466" s="12" t="s">
        <v>61</v>
      </c>
      <c r="AY466" s="16" t="s">
        <v>11174</v>
      </c>
      <c r="AZ466" s="12" t="s">
        <v>63</v>
      </c>
      <c r="BA466" s="12" t="b">
        <f t="shared" si="206"/>
        <v>0</v>
      </c>
      <c r="BB466" s="19" t="s">
        <v>63</v>
      </c>
      <c r="BC466" s="16" t="s">
        <v>11175</v>
      </c>
      <c r="BD466" s="12" t="s">
        <v>63</v>
      </c>
      <c r="BE466" s="12" t="b">
        <f t="shared" si="207"/>
        <v>0</v>
      </c>
      <c r="BF466" s="20" t="s">
        <v>8097</v>
      </c>
      <c r="BG466" s="13" t="s">
        <v>8098</v>
      </c>
      <c r="BH466" s="16" t="s">
        <v>254</v>
      </c>
      <c r="BI466" s="11" t="s">
        <v>254</v>
      </c>
      <c r="BJ466" s="11" t="b">
        <f t="shared" si="208"/>
        <v>1</v>
      </c>
      <c r="BK466" s="19" t="s">
        <v>63</v>
      </c>
      <c r="BL466" s="11" t="s">
        <v>63</v>
      </c>
      <c r="BM466" s="11" t="b">
        <f t="shared" si="209"/>
        <v>1</v>
      </c>
      <c r="BN466" s="19" t="s">
        <v>63</v>
      </c>
      <c r="BO466" s="19" t="s">
        <v>63</v>
      </c>
      <c r="BP466" s="11" t="s">
        <v>63</v>
      </c>
      <c r="BQ466" s="11" t="b">
        <f t="shared" si="210"/>
        <v>1</v>
      </c>
      <c r="BR466" s="16" t="s">
        <v>254</v>
      </c>
      <c r="BS466" s="11" t="s">
        <v>254</v>
      </c>
      <c r="BT466" s="11" t="b">
        <f t="shared" si="211"/>
        <v>1</v>
      </c>
      <c r="BU466" s="19" t="s">
        <v>63</v>
      </c>
      <c r="BV466" s="12" t="s">
        <v>63</v>
      </c>
      <c r="BW466" s="12" t="b">
        <f t="shared" si="212"/>
        <v>1</v>
      </c>
      <c r="BX466" s="19" t="s">
        <v>63</v>
      </c>
      <c r="BY466" s="19" t="s">
        <v>63</v>
      </c>
      <c r="BZ466" s="12" t="s">
        <v>63</v>
      </c>
      <c r="CA466" s="12" t="b">
        <f t="shared" si="213"/>
        <v>1</v>
      </c>
      <c r="CB466" s="16" t="s">
        <v>254</v>
      </c>
      <c r="CC466" s="11" t="s">
        <v>254</v>
      </c>
      <c r="CD466" s="11" t="b">
        <f t="shared" si="214"/>
        <v>1</v>
      </c>
      <c r="CE466" s="19" t="s">
        <v>63</v>
      </c>
      <c r="CF466" s="12" t="s">
        <v>63</v>
      </c>
      <c r="CG466" s="12" t="b">
        <f t="shared" si="215"/>
        <v>1</v>
      </c>
      <c r="CH466" s="19" t="s">
        <v>63</v>
      </c>
      <c r="CI466" s="19" t="s">
        <v>63</v>
      </c>
      <c r="CJ466" s="12" t="s">
        <v>63</v>
      </c>
      <c r="CK466" s="12" t="b">
        <f t="shared" si="216"/>
        <v>1</v>
      </c>
      <c r="CL466" s="25"/>
      <c r="CM466" s="11" t="s">
        <v>1128</v>
      </c>
      <c r="CN466" s="11" t="s">
        <v>1759</v>
      </c>
      <c r="CO466" s="11" t="b">
        <f t="shared" si="217"/>
        <v>0</v>
      </c>
      <c r="CP466" s="12" t="s">
        <v>63</v>
      </c>
      <c r="CQ466" s="12" t="s">
        <v>63</v>
      </c>
      <c r="CR466" s="12" t="b">
        <f t="shared" si="218"/>
        <v>1</v>
      </c>
      <c r="CS466" s="11" t="b">
        <v>0</v>
      </c>
      <c r="CT466" s="11" t="s">
        <v>280</v>
      </c>
      <c r="CU466" s="11" t="b">
        <f t="shared" si="219"/>
        <v>0</v>
      </c>
      <c r="CV466" s="12" t="s">
        <v>1760</v>
      </c>
      <c r="CW466" s="12" t="s">
        <v>63</v>
      </c>
      <c r="CX466" s="12" t="b">
        <f t="shared" si="220"/>
        <v>0</v>
      </c>
      <c r="CY466" s="25"/>
      <c r="CZ466" s="11" t="s">
        <v>211</v>
      </c>
      <c r="DA466" s="11" t="s">
        <v>211</v>
      </c>
      <c r="DB466" s="11" t="b">
        <f t="shared" si="221"/>
        <v>1</v>
      </c>
      <c r="DC466" s="11" t="s">
        <v>212</v>
      </c>
      <c r="DD466" s="12" t="s">
        <v>213</v>
      </c>
      <c r="DE466" s="12" t="s">
        <v>213</v>
      </c>
      <c r="DF466" s="13" t="b">
        <f t="shared" si="222"/>
        <v>1</v>
      </c>
      <c r="DG466" s="12" t="s">
        <v>213</v>
      </c>
      <c r="DH466" s="12" t="s">
        <v>213</v>
      </c>
      <c r="DI466" s="12" t="b">
        <f t="shared" si="223"/>
        <v>1</v>
      </c>
      <c r="DJ466" s="12" t="s">
        <v>213</v>
      </c>
      <c r="DK466" s="12" t="s">
        <v>213</v>
      </c>
      <c r="DL466" s="12" t="s">
        <v>213</v>
      </c>
      <c r="DM466" s="12" t="s">
        <v>213</v>
      </c>
      <c r="DN466" s="12" t="s">
        <v>213</v>
      </c>
      <c r="DO466" s="12" t="s">
        <v>213</v>
      </c>
      <c r="DP466" s="12" t="s">
        <v>213</v>
      </c>
      <c r="DQ466" s="12" t="s">
        <v>213</v>
      </c>
      <c r="DR466" s="12" t="s">
        <v>213</v>
      </c>
      <c r="DS466" s="12" t="s">
        <v>213</v>
      </c>
      <c r="DT466" s="12" t="s">
        <v>73</v>
      </c>
      <c r="DU466" s="25"/>
      <c r="DV466" s="11" t="s">
        <v>8099</v>
      </c>
      <c r="DW466" s="11" t="s">
        <v>9216</v>
      </c>
      <c r="DX466" s="13" t="s">
        <v>11176</v>
      </c>
      <c r="DY466" s="12" t="s">
        <v>9037</v>
      </c>
      <c r="DZ466" s="12" t="s">
        <v>9038</v>
      </c>
      <c r="EA466" s="14" t="s">
        <v>63</v>
      </c>
      <c r="EB466" s="14" t="s">
        <v>63</v>
      </c>
      <c r="EC466" s="14">
        <v>45346</v>
      </c>
      <c r="ED466" s="14">
        <v>45346</v>
      </c>
      <c r="EE466" s="136" t="b">
        <f>Table4[[#This Row],[Laatst gewijzigd op]]=Table4[[#This Row],[LastModifiedOn21]]</f>
        <v>1</v>
      </c>
      <c r="EF466" s="97"/>
    </row>
    <row r="467" spans="1:136" s="15" customFormat="1" ht="12.75" customHeight="1">
      <c r="A467" s="96">
        <v>465</v>
      </c>
      <c r="B467" s="44" t="s">
        <v>8101</v>
      </c>
      <c r="C467" s="44" t="s">
        <v>8101</v>
      </c>
      <c r="D467" s="44" t="b">
        <f t="shared" si="196"/>
        <v>1</v>
      </c>
      <c r="E467" s="44" t="s">
        <v>8102</v>
      </c>
      <c r="F467" s="44" t="s">
        <v>8103</v>
      </c>
      <c r="G467" s="44" t="s">
        <v>8103</v>
      </c>
      <c r="H467" s="44" t="b">
        <f t="shared" si="197"/>
        <v>1</v>
      </c>
      <c r="I467" s="11" t="s">
        <v>8104</v>
      </c>
      <c r="J467" s="12">
        <v>5931</v>
      </c>
      <c r="K467" s="12">
        <v>4460</v>
      </c>
      <c r="L467" s="13" t="s">
        <v>8105</v>
      </c>
      <c r="M467" s="13" t="s">
        <v>8880</v>
      </c>
      <c r="N467" s="13" t="s">
        <v>8881</v>
      </c>
      <c r="O467" s="13" t="s">
        <v>6303</v>
      </c>
      <c r="P467" s="25"/>
      <c r="Q467" s="11" t="s">
        <v>1317</v>
      </c>
      <c r="R467" s="11" t="s">
        <v>1317</v>
      </c>
      <c r="S467" s="11" t="b">
        <f t="shared" si="198"/>
        <v>1</v>
      </c>
      <c r="T467" s="11" t="s">
        <v>8072</v>
      </c>
      <c r="U467" s="11" t="s">
        <v>1319</v>
      </c>
      <c r="V467" s="11" t="s">
        <v>1319</v>
      </c>
      <c r="W467" s="11" t="b">
        <f t="shared" si="199"/>
        <v>1</v>
      </c>
      <c r="X467" s="11" t="s">
        <v>8106</v>
      </c>
      <c r="Y467" s="11" t="s">
        <v>8106</v>
      </c>
      <c r="Z467" s="11" t="b">
        <f t="shared" si="200"/>
        <v>1</v>
      </c>
      <c r="AA467" s="11" t="s">
        <v>8107</v>
      </c>
      <c r="AB467" s="11" t="s">
        <v>8107</v>
      </c>
      <c r="AC467" s="11" t="s">
        <v>8107</v>
      </c>
      <c r="AD467" s="11" t="b">
        <f t="shared" si="201"/>
        <v>1</v>
      </c>
      <c r="AE467" s="11" t="s">
        <v>3523</v>
      </c>
      <c r="AF467" s="11" t="s">
        <v>3523</v>
      </c>
      <c r="AG467" s="11" t="b">
        <f t="shared" si="202"/>
        <v>1</v>
      </c>
      <c r="AH467" s="11" t="s">
        <v>1322</v>
      </c>
      <c r="AI467" s="11" t="s">
        <v>3524</v>
      </c>
      <c r="AJ467" s="11" t="s">
        <v>3524</v>
      </c>
      <c r="AK467" s="11" t="b">
        <f t="shared" si="203"/>
        <v>1</v>
      </c>
      <c r="AL467" s="12" t="s">
        <v>63</v>
      </c>
      <c r="AM467" s="11" t="s">
        <v>63</v>
      </c>
      <c r="AN467" s="11" t="b">
        <f t="shared" si="204"/>
        <v>1</v>
      </c>
      <c r="AO467" s="12" t="s">
        <v>63</v>
      </c>
      <c r="AP467" s="12" t="s">
        <v>63</v>
      </c>
      <c r="AQ467" s="11" t="s">
        <v>63</v>
      </c>
      <c r="AR467" s="11" t="b">
        <f t="shared" si="205"/>
        <v>1</v>
      </c>
      <c r="AS467" s="16" t="s">
        <v>61</v>
      </c>
      <c r="AT467" s="16"/>
      <c r="AU467" s="16"/>
      <c r="AV467" s="16"/>
      <c r="AW467" s="19"/>
      <c r="AX467" s="12" t="s">
        <v>61</v>
      </c>
      <c r="AY467" s="19" t="s">
        <v>63</v>
      </c>
      <c r="AZ467" s="12" t="s">
        <v>63</v>
      </c>
      <c r="BA467" s="12" t="b">
        <f t="shared" si="206"/>
        <v>1</v>
      </c>
      <c r="BB467" s="19" t="s">
        <v>63</v>
      </c>
      <c r="BC467" s="19" t="s">
        <v>63</v>
      </c>
      <c r="BD467" s="12" t="s">
        <v>63</v>
      </c>
      <c r="BE467" s="12" t="b">
        <f t="shared" si="207"/>
        <v>1</v>
      </c>
      <c r="BF467" s="20" t="s">
        <v>8108</v>
      </c>
      <c r="BG467" s="13" t="s">
        <v>63</v>
      </c>
      <c r="BH467" s="16" t="s">
        <v>203</v>
      </c>
      <c r="BI467" s="11" t="s">
        <v>203</v>
      </c>
      <c r="BJ467" s="11" t="b">
        <f t="shared" si="208"/>
        <v>1</v>
      </c>
      <c r="BK467" s="16" t="s">
        <v>8109</v>
      </c>
      <c r="BL467" s="11" t="s">
        <v>8109</v>
      </c>
      <c r="BM467" s="11" t="b">
        <f t="shared" si="209"/>
        <v>1</v>
      </c>
      <c r="BN467" s="16" t="s">
        <v>8110</v>
      </c>
      <c r="BO467" s="16" t="s">
        <v>8111</v>
      </c>
      <c r="BP467" s="11" t="s">
        <v>8111</v>
      </c>
      <c r="BQ467" s="11" t="b">
        <f t="shared" si="210"/>
        <v>1</v>
      </c>
      <c r="BR467" s="16" t="s">
        <v>203</v>
      </c>
      <c r="BS467" s="11" t="s">
        <v>203</v>
      </c>
      <c r="BT467" s="11" t="b">
        <f t="shared" si="211"/>
        <v>1</v>
      </c>
      <c r="BU467" s="16" t="s">
        <v>8112</v>
      </c>
      <c r="BV467" s="12" t="s">
        <v>8112</v>
      </c>
      <c r="BW467" s="12" t="b">
        <f t="shared" si="212"/>
        <v>1</v>
      </c>
      <c r="BX467" s="16" t="s">
        <v>8110</v>
      </c>
      <c r="BY467" s="16" t="s">
        <v>8113</v>
      </c>
      <c r="BZ467" s="12" t="s">
        <v>8113</v>
      </c>
      <c r="CA467" s="12" t="b">
        <f t="shared" si="213"/>
        <v>1</v>
      </c>
      <c r="CB467" s="16" t="s">
        <v>203</v>
      </c>
      <c r="CC467" s="11" t="s">
        <v>203</v>
      </c>
      <c r="CD467" s="11" t="b">
        <f t="shared" si="214"/>
        <v>1</v>
      </c>
      <c r="CE467" s="16" t="s">
        <v>8114</v>
      </c>
      <c r="CF467" s="12" t="s">
        <v>8114</v>
      </c>
      <c r="CG467" s="12" t="b">
        <f t="shared" si="215"/>
        <v>1</v>
      </c>
      <c r="CH467" s="16" t="s">
        <v>8110</v>
      </c>
      <c r="CI467" s="16" t="s">
        <v>8115</v>
      </c>
      <c r="CJ467" s="12" t="s">
        <v>8115</v>
      </c>
      <c r="CK467" s="12" t="b">
        <f t="shared" si="216"/>
        <v>1</v>
      </c>
      <c r="CL467" s="25"/>
      <c r="CM467" s="11" t="s">
        <v>135</v>
      </c>
      <c r="CN467" s="11" t="s">
        <v>8917</v>
      </c>
      <c r="CO467" s="11" t="b">
        <f t="shared" si="217"/>
        <v>0</v>
      </c>
      <c r="CP467" s="11" t="s">
        <v>1781</v>
      </c>
      <c r="CQ467" s="12" t="s">
        <v>1327</v>
      </c>
      <c r="CR467" s="12" t="b">
        <f t="shared" si="218"/>
        <v>0</v>
      </c>
      <c r="CS467" s="11" t="b">
        <v>0</v>
      </c>
      <c r="CT467" s="11" t="s">
        <v>114</v>
      </c>
      <c r="CU467" s="11" t="b">
        <f t="shared" si="219"/>
        <v>1</v>
      </c>
      <c r="CV467" s="12" t="s">
        <v>63</v>
      </c>
      <c r="CW467" s="12" t="s">
        <v>63</v>
      </c>
      <c r="CX467" s="12" t="b">
        <f t="shared" si="220"/>
        <v>1</v>
      </c>
      <c r="CY467" s="25"/>
      <c r="CZ467" s="11" t="s">
        <v>211</v>
      </c>
      <c r="DA467" s="11" t="s">
        <v>211</v>
      </c>
      <c r="DB467" s="11" t="b">
        <f t="shared" si="221"/>
        <v>1</v>
      </c>
      <c r="DC467" s="11" t="s">
        <v>212</v>
      </c>
      <c r="DD467" s="12" t="s">
        <v>213</v>
      </c>
      <c r="DE467" s="12" t="s">
        <v>213</v>
      </c>
      <c r="DF467" s="13" t="b">
        <f t="shared" si="222"/>
        <v>1</v>
      </c>
      <c r="DG467" s="12" t="s">
        <v>213</v>
      </c>
      <c r="DH467" s="12" t="s">
        <v>213</v>
      </c>
      <c r="DI467" s="12" t="b">
        <f t="shared" si="223"/>
        <v>1</v>
      </c>
      <c r="DJ467" s="12" t="s">
        <v>213</v>
      </c>
      <c r="DK467" s="12" t="s">
        <v>213</v>
      </c>
      <c r="DL467" s="12" t="s">
        <v>213</v>
      </c>
      <c r="DM467" s="12" t="s">
        <v>213</v>
      </c>
      <c r="DN467" s="12" t="s">
        <v>213</v>
      </c>
      <c r="DO467" s="12" t="s">
        <v>213</v>
      </c>
      <c r="DP467" s="12" t="s">
        <v>213</v>
      </c>
      <c r="DQ467" s="12" t="s">
        <v>213</v>
      </c>
      <c r="DR467" s="12" t="s">
        <v>213</v>
      </c>
      <c r="DS467" s="12" t="s">
        <v>213</v>
      </c>
      <c r="DT467" s="12" t="s">
        <v>73</v>
      </c>
      <c r="DU467" s="25"/>
      <c r="DV467" s="11" t="s">
        <v>8116</v>
      </c>
      <c r="DW467" s="11" t="s">
        <v>9324</v>
      </c>
      <c r="DX467" s="13" t="s">
        <v>11177</v>
      </c>
      <c r="DY467" s="12" t="s">
        <v>9037</v>
      </c>
      <c r="DZ467" s="12" t="s">
        <v>9038</v>
      </c>
      <c r="EA467" s="14" t="s">
        <v>63</v>
      </c>
      <c r="EB467" s="14" t="s">
        <v>63</v>
      </c>
      <c r="EC467" s="14">
        <v>45346</v>
      </c>
      <c r="ED467" s="14">
        <v>45346</v>
      </c>
      <c r="EE467" s="136" t="b">
        <f>Table4[[#This Row],[Laatst gewijzigd op]]=Table4[[#This Row],[LastModifiedOn21]]</f>
        <v>1</v>
      </c>
      <c r="EF467" s="97"/>
    </row>
    <row r="468" spans="1:136" s="15" customFormat="1" ht="12.75" customHeight="1">
      <c r="A468" s="96">
        <v>466</v>
      </c>
      <c r="B468" s="44" t="s">
        <v>8118</v>
      </c>
      <c r="C468" s="44" t="s">
        <v>8118</v>
      </c>
      <c r="D468" s="44" t="b">
        <f t="shared" si="196"/>
        <v>1</v>
      </c>
      <c r="E468" s="44" t="s">
        <v>11178</v>
      </c>
      <c r="F468" s="44" t="s">
        <v>11179</v>
      </c>
      <c r="G468" s="44" t="s">
        <v>8119</v>
      </c>
      <c r="H468" s="44" t="b">
        <f t="shared" si="197"/>
        <v>0</v>
      </c>
      <c r="I468" s="11" t="s">
        <v>8120</v>
      </c>
      <c r="J468" s="12">
        <v>6335</v>
      </c>
      <c r="K468" s="12">
        <v>4704</v>
      </c>
      <c r="L468" s="13" t="s">
        <v>8121</v>
      </c>
      <c r="M468" s="13" t="s">
        <v>8880</v>
      </c>
      <c r="N468" s="13" t="s">
        <v>8881</v>
      </c>
      <c r="O468" s="13" t="s">
        <v>6303</v>
      </c>
      <c r="P468" s="25"/>
      <c r="Q468" s="11" t="s">
        <v>8122</v>
      </c>
      <c r="R468" s="11" t="s">
        <v>8122</v>
      </c>
      <c r="S468" s="11" t="b">
        <f t="shared" si="198"/>
        <v>1</v>
      </c>
      <c r="T468" s="11" t="s">
        <v>7982</v>
      </c>
      <c r="U468" s="11" t="s">
        <v>8123</v>
      </c>
      <c r="V468" s="11" t="s">
        <v>8123</v>
      </c>
      <c r="W468" s="11" t="b">
        <f t="shared" si="199"/>
        <v>1</v>
      </c>
      <c r="X468" s="11" t="s">
        <v>8124</v>
      </c>
      <c r="Y468" s="11" t="s">
        <v>8124</v>
      </c>
      <c r="Z468" s="11" t="b">
        <f t="shared" si="200"/>
        <v>1</v>
      </c>
      <c r="AA468" s="11" t="s">
        <v>8124</v>
      </c>
      <c r="AB468" s="11" t="s">
        <v>8124</v>
      </c>
      <c r="AC468" s="11" t="s">
        <v>8124</v>
      </c>
      <c r="AD468" s="11" t="b">
        <f t="shared" si="201"/>
        <v>1</v>
      </c>
      <c r="AE468" s="11" t="s">
        <v>8125</v>
      </c>
      <c r="AF468" s="11" t="s">
        <v>8125</v>
      </c>
      <c r="AG468" s="11" t="b">
        <f t="shared" si="202"/>
        <v>1</v>
      </c>
      <c r="AH468" s="11" t="s">
        <v>8126</v>
      </c>
      <c r="AI468" s="11" t="s">
        <v>8127</v>
      </c>
      <c r="AJ468" s="11" t="s">
        <v>8127</v>
      </c>
      <c r="AK468" s="11" t="b">
        <f t="shared" si="203"/>
        <v>1</v>
      </c>
      <c r="AL468" s="12" t="s">
        <v>63</v>
      </c>
      <c r="AM468" s="11" t="s">
        <v>63</v>
      </c>
      <c r="AN468" s="11" t="b">
        <f t="shared" si="204"/>
        <v>1</v>
      </c>
      <c r="AO468" s="19" t="s">
        <v>63</v>
      </c>
      <c r="AP468" s="12" t="s">
        <v>63</v>
      </c>
      <c r="AQ468" s="11" t="s">
        <v>63</v>
      </c>
      <c r="AR468" s="11" t="b">
        <f t="shared" si="205"/>
        <v>1</v>
      </c>
      <c r="AS468" s="16" t="s">
        <v>61</v>
      </c>
      <c r="AT468" s="16"/>
      <c r="AU468" s="16"/>
      <c r="AV468" s="16"/>
      <c r="AW468" s="16"/>
      <c r="AX468" s="12" t="s">
        <v>61</v>
      </c>
      <c r="AY468" s="16" t="s">
        <v>11174</v>
      </c>
      <c r="AZ468" s="12" t="s">
        <v>63</v>
      </c>
      <c r="BA468" s="12" t="b">
        <f t="shared" si="206"/>
        <v>0</v>
      </c>
      <c r="BB468" s="19" t="s">
        <v>63</v>
      </c>
      <c r="BC468" s="16" t="s">
        <v>11175</v>
      </c>
      <c r="BD468" s="12" t="s">
        <v>63</v>
      </c>
      <c r="BE468" s="12" t="b">
        <f t="shared" si="207"/>
        <v>0</v>
      </c>
      <c r="BF468" s="20" t="s">
        <v>8128</v>
      </c>
      <c r="BG468" s="13" t="s">
        <v>8098</v>
      </c>
      <c r="BH468" s="16" t="s">
        <v>254</v>
      </c>
      <c r="BI468" s="11" t="s">
        <v>254</v>
      </c>
      <c r="BJ468" s="11" t="b">
        <f t="shared" si="208"/>
        <v>1</v>
      </c>
      <c r="BK468" s="19" t="s">
        <v>63</v>
      </c>
      <c r="BL468" s="11" t="s">
        <v>63</v>
      </c>
      <c r="BM468" s="11" t="b">
        <f t="shared" si="209"/>
        <v>1</v>
      </c>
      <c r="BN468" s="19" t="s">
        <v>63</v>
      </c>
      <c r="BO468" s="19" t="s">
        <v>63</v>
      </c>
      <c r="BP468" s="11" t="s">
        <v>63</v>
      </c>
      <c r="BQ468" s="11" t="b">
        <f t="shared" si="210"/>
        <v>1</v>
      </c>
      <c r="BR468" s="16" t="s">
        <v>254</v>
      </c>
      <c r="BS468" s="11" t="s">
        <v>254</v>
      </c>
      <c r="BT468" s="11" t="b">
        <f t="shared" si="211"/>
        <v>1</v>
      </c>
      <c r="BU468" s="19" t="s">
        <v>63</v>
      </c>
      <c r="BV468" s="12" t="s">
        <v>63</v>
      </c>
      <c r="BW468" s="12" t="b">
        <f t="shared" si="212"/>
        <v>1</v>
      </c>
      <c r="BX468" s="19" t="s">
        <v>63</v>
      </c>
      <c r="BY468" s="19" t="s">
        <v>63</v>
      </c>
      <c r="BZ468" s="12" t="s">
        <v>63</v>
      </c>
      <c r="CA468" s="12" t="b">
        <f t="shared" si="213"/>
        <v>1</v>
      </c>
      <c r="CB468" s="16" t="s">
        <v>254</v>
      </c>
      <c r="CC468" s="11" t="s">
        <v>254</v>
      </c>
      <c r="CD468" s="11" t="b">
        <f t="shared" si="214"/>
        <v>1</v>
      </c>
      <c r="CE468" s="19" t="s">
        <v>63</v>
      </c>
      <c r="CF468" s="12" t="s">
        <v>63</v>
      </c>
      <c r="CG468" s="12" t="b">
        <f t="shared" si="215"/>
        <v>1</v>
      </c>
      <c r="CH468" s="19" t="s">
        <v>63</v>
      </c>
      <c r="CI468" s="19" t="s">
        <v>63</v>
      </c>
      <c r="CJ468" s="12" t="s">
        <v>63</v>
      </c>
      <c r="CK468" s="12" t="b">
        <f t="shared" si="216"/>
        <v>1</v>
      </c>
      <c r="CL468" s="25"/>
      <c r="CM468" s="11" t="s">
        <v>1128</v>
      </c>
      <c r="CN468" s="11" t="s">
        <v>1759</v>
      </c>
      <c r="CO468" s="11" t="b">
        <f t="shared" si="217"/>
        <v>0</v>
      </c>
      <c r="CP468" s="12" t="s">
        <v>63</v>
      </c>
      <c r="CQ468" s="12" t="s">
        <v>63</v>
      </c>
      <c r="CR468" s="12" t="b">
        <f t="shared" si="218"/>
        <v>1</v>
      </c>
      <c r="CS468" s="11" t="b">
        <v>0</v>
      </c>
      <c r="CT468" s="11" t="s">
        <v>69</v>
      </c>
      <c r="CU468" s="11" t="b">
        <f t="shared" si="219"/>
        <v>1</v>
      </c>
      <c r="CV468" s="12" t="s">
        <v>1130</v>
      </c>
      <c r="CW468" s="12" t="s">
        <v>63</v>
      </c>
      <c r="CX468" s="12" t="b">
        <f t="shared" si="220"/>
        <v>0</v>
      </c>
      <c r="CY468" s="25"/>
      <c r="CZ468" s="11" t="s">
        <v>211</v>
      </c>
      <c r="DA468" s="11" t="s">
        <v>211</v>
      </c>
      <c r="DB468" s="11" t="b">
        <f t="shared" si="221"/>
        <v>1</v>
      </c>
      <c r="DC468" s="11" t="s">
        <v>212</v>
      </c>
      <c r="DD468" s="12" t="s">
        <v>213</v>
      </c>
      <c r="DE468" s="12" t="s">
        <v>213</v>
      </c>
      <c r="DF468" s="13" t="b">
        <f t="shared" si="222"/>
        <v>1</v>
      </c>
      <c r="DG468" s="12" t="s">
        <v>213</v>
      </c>
      <c r="DH468" s="12" t="s">
        <v>213</v>
      </c>
      <c r="DI468" s="12" t="b">
        <f t="shared" si="223"/>
        <v>1</v>
      </c>
      <c r="DJ468" s="12" t="s">
        <v>213</v>
      </c>
      <c r="DK468" s="12" t="s">
        <v>213</v>
      </c>
      <c r="DL468" s="12" t="s">
        <v>213</v>
      </c>
      <c r="DM468" s="12" t="s">
        <v>213</v>
      </c>
      <c r="DN468" s="12" t="s">
        <v>213</v>
      </c>
      <c r="DO468" s="12" t="s">
        <v>213</v>
      </c>
      <c r="DP468" s="12" t="s">
        <v>213</v>
      </c>
      <c r="DQ468" s="12" t="s">
        <v>213</v>
      </c>
      <c r="DR468" s="12" t="s">
        <v>213</v>
      </c>
      <c r="DS468" s="12" t="s">
        <v>213</v>
      </c>
      <c r="DT468" s="12" t="s">
        <v>73</v>
      </c>
      <c r="DU468" s="25"/>
      <c r="DV468" s="11" t="s">
        <v>8129</v>
      </c>
      <c r="DW468" s="11" t="s">
        <v>9216</v>
      </c>
      <c r="DX468" s="13" t="s">
        <v>11180</v>
      </c>
      <c r="DY468" s="12" t="s">
        <v>9037</v>
      </c>
      <c r="DZ468" s="12" t="s">
        <v>9038</v>
      </c>
      <c r="EA468" s="14" t="s">
        <v>63</v>
      </c>
      <c r="EB468" s="14" t="s">
        <v>63</v>
      </c>
      <c r="EC468" s="14">
        <v>45346</v>
      </c>
      <c r="ED468" s="14">
        <v>45346</v>
      </c>
      <c r="EE468" s="136" t="b">
        <f>Table4[[#This Row],[Laatst gewijzigd op]]=Table4[[#This Row],[LastModifiedOn21]]</f>
        <v>1</v>
      </c>
      <c r="EF468" s="97"/>
    </row>
    <row r="469" spans="1:136" s="15" customFormat="1" ht="12.75" customHeight="1">
      <c r="A469" s="96">
        <v>467</v>
      </c>
      <c r="B469" s="44" t="s">
        <v>8131</v>
      </c>
      <c r="C469" s="44" t="s">
        <v>8131</v>
      </c>
      <c r="D469" s="44" t="b">
        <f t="shared" si="196"/>
        <v>1</v>
      </c>
      <c r="E469" s="44" t="s">
        <v>8132</v>
      </c>
      <c r="F469" s="44" t="s">
        <v>8133</v>
      </c>
      <c r="G469" s="44" t="s">
        <v>8133</v>
      </c>
      <c r="H469" s="44" t="b">
        <f t="shared" si="197"/>
        <v>1</v>
      </c>
      <c r="I469" s="11" t="s">
        <v>8134</v>
      </c>
      <c r="J469" s="12">
        <v>6336</v>
      </c>
      <c r="K469" s="12">
        <v>4704</v>
      </c>
      <c r="L469" s="13" t="s">
        <v>8135</v>
      </c>
      <c r="M469" s="13" t="s">
        <v>8880</v>
      </c>
      <c r="N469" s="13" t="s">
        <v>8881</v>
      </c>
      <c r="O469" s="13" t="s">
        <v>6303</v>
      </c>
      <c r="P469" s="25"/>
      <c r="Q469" s="11" t="s">
        <v>1317</v>
      </c>
      <c r="R469" s="11" t="s">
        <v>1317</v>
      </c>
      <c r="S469" s="11" t="b">
        <f t="shared" si="198"/>
        <v>1</v>
      </c>
      <c r="T469" s="11" t="s">
        <v>7982</v>
      </c>
      <c r="U469" s="11" t="s">
        <v>1319</v>
      </c>
      <c r="V469" s="11" t="s">
        <v>1319</v>
      </c>
      <c r="W469" s="11" t="b">
        <f t="shared" si="199"/>
        <v>1</v>
      </c>
      <c r="X469" s="11" t="s">
        <v>8106</v>
      </c>
      <c r="Y469" s="11" t="s">
        <v>8106</v>
      </c>
      <c r="Z469" s="11" t="b">
        <f t="shared" si="200"/>
        <v>1</v>
      </c>
      <c r="AA469" s="11" t="s">
        <v>8106</v>
      </c>
      <c r="AB469" s="11" t="s">
        <v>8106</v>
      </c>
      <c r="AC469" s="11" t="s">
        <v>8106</v>
      </c>
      <c r="AD469" s="11" t="b">
        <f t="shared" si="201"/>
        <v>1</v>
      </c>
      <c r="AE469" s="11" t="s">
        <v>8136</v>
      </c>
      <c r="AF469" s="11" t="s">
        <v>8136</v>
      </c>
      <c r="AG469" s="11" t="b">
        <f t="shared" si="202"/>
        <v>1</v>
      </c>
      <c r="AH469" s="11" t="s">
        <v>8137</v>
      </c>
      <c r="AI469" s="11" t="s">
        <v>8138</v>
      </c>
      <c r="AJ469" s="11" t="s">
        <v>8138</v>
      </c>
      <c r="AK469" s="11" t="b">
        <f t="shared" si="203"/>
        <v>1</v>
      </c>
      <c r="AL469" s="12" t="s">
        <v>63</v>
      </c>
      <c r="AM469" s="11" t="s">
        <v>63</v>
      </c>
      <c r="AN469" s="11" t="b">
        <f t="shared" si="204"/>
        <v>1</v>
      </c>
      <c r="AO469" s="19" t="s">
        <v>63</v>
      </c>
      <c r="AP469" s="12" t="s">
        <v>63</v>
      </c>
      <c r="AQ469" s="11" t="s">
        <v>63</v>
      </c>
      <c r="AR469" s="11" t="b">
        <f t="shared" si="205"/>
        <v>1</v>
      </c>
      <c r="AS469" s="16" t="s">
        <v>61</v>
      </c>
      <c r="AT469" s="16"/>
      <c r="AU469" s="16"/>
      <c r="AV469" s="16"/>
      <c r="AW469" s="19"/>
      <c r="AX469" s="12" t="s">
        <v>61</v>
      </c>
      <c r="AY469" s="19" t="s">
        <v>63</v>
      </c>
      <c r="AZ469" s="12" t="s">
        <v>63</v>
      </c>
      <c r="BA469" s="12" t="b">
        <f t="shared" si="206"/>
        <v>1</v>
      </c>
      <c r="BB469" s="19" t="s">
        <v>63</v>
      </c>
      <c r="BC469" s="19" t="s">
        <v>63</v>
      </c>
      <c r="BD469" s="12" t="s">
        <v>63</v>
      </c>
      <c r="BE469" s="12" t="b">
        <f t="shared" si="207"/>
        <v>1</v>
      </c>
      <c r="BF469" s="20" t="s">
        <v>8139</v>
      </c>
      <c r="BG469" s="13" t="s">
        <v>63</v>
      </c>
      <c r="BH469" s="16" t="s">
        <v>203</v>
      </c>
      <c r="BI469" s="11" t="s">
        <v>203</v>
      </c>
      <c r="BJ469" s="11" t="b">
        <f t="shared" si="208"/>
        <v>1</v>
      </c>
      <c r="BK469" s="16" t="s">
        <v>8140</v>
      </c>
      <c r="BL469" s="11" t="s">
        <v>8140</v>
      </c>
      <c r="BM469" s="11" t="b">
        <f t="shared" si="209"/>
        <v>1</v>
      </c>
      <c r="BN469" s="16" t="s">
        <v>8141</v>
      </c>
      <c r="BO469" s="16" t="s">
        <v>8142</v>
      </c>
      <c r="BP469" s="11" t="s">
        <v>8142</v>
      </c>
      <c r="BQ469" s="11" t="b">
        <f t="shared" si="210"/>
        <v>1</v>
      </c>
      <c r="BR469" s="16" t="s">
        <v>254</v>
      </c>
      <c r="BS469" s="11" t="s">
        <v>254</v>
      </c>
      <c r="BT469" s="11" t="b">
        <f t="shared" si="211"/>
        <v>1</v>
      </c>
      <c r="BU469" s="19" t="s">
        <v>63</v>
      </c>
      <c r="BV469" s="12" t="s">
        <v>63</v>
      </c>
      <c r="BW469" s="12" t="b">
        <f t="shared" si="212"/>
        <v>1</v>
      </c>
      <c r="BX469" s="19" t="s">
        <v>63</v>
      </c>
      <c r="BY469" s="19" t="s">
        <v>63</v>
      </c>
      <c r="BZ469" s="12" t="s">
        <v>63</v>
      </c>
      <c r="CA469" s="12" t="b">
        <f t="shared" si="213"/>
        <v>1</v>
      </c>
      <c r="CB469" s="16" t="s">
        <v>254</v>
      </c>
      <c r="CC469" s="11" t="s">
        <v>254</v>
      </c>
      <c r="CD469" s="11" t="b">
        <f t="shared" si="214"/>
        <v>1</v>
      </c>
      <c r="CE469" s="19" t="s">
        <v>63</v>
      </c>
      <c r="CF469" s="12" t="s">
        <v>63</v>
      </c>
      <c r="CG469" s="12" t="b">
        <f t="shared" si="215"/>
        <v>1</v>
      </c>
      <c r="CH469" s="19" t="s">
        <v>63</v>
      </c>
      <c r="CI469" s="19" t="s">
        <v>63</v>
      </c>
      <c r="CJ469" s="12" t="s">
        <v>63</v>
      </c>
      <c r="CK469" s="12" t="b">
        <f t="shared" si="216"/>
        <v>1</v>
      </c>
      <c r="CL469" s="25"/>
      <c r="CM469" s="11" t="s">
        <v>135</v>
      </c>
      <c r="CN469" s="11" t="s">
        <v>8917</v>
      </c>
      <c r="CO469" s="11" t="b">
        <f t="shared" si="217"/>
        <v>0</v>
      </c>
      <c r="CP469" s="11" t="s">
        <v>1781</v>
      </c>
      <c r="CQ469" s="12" t="s">
        <v>1781</v>
      </c>
      <c r="CR469" s="12" t="b">
        <f t="shared" si="218"/>
        <v>1</v>
      </c>
      <c r="CS469" s="11" t="b">
        <v>0</v>
      </c>
      <c r="CT469" s="11" t="s">
        <v>114</v>
      </c>
      <c r="CU469" s="11" t="b">
        <f t="shared" si="219"/>
        <v>1</v>
      </c>
      <c r="CV469" s="12" t="s">
        <v>63</v>
      </c>
      <c r="CW469" s="12" t="s">
        <v>63</v>
      </c>
      <c r="CX469" s="12" t="b">
        <f t="shared" si="220"/>
        <v>1</v>
      </c>
      <c r="CY469" s="25"/>
      <c r="CZ469" s="11" t="s">
        <v>211</v>
      </c>
      <c r="DA469" s="11" t="s">
        <v>211</v>
      </c>
      <c r="DB469" s="11" t="b">
        <f t="shared" si="221"/>
        <v>1</v>
      </c>
      <c r="DC469" s="11" t="s">
        <v>212</v>
      </c>
      <c r="DD469" s="12" t="s">
        <v>213</v>
      </c>
      <c r="DE469" s="12" t="s">
        <v>213</v>
      </c>
      <c r="DF469" s="13" t="b">
        <f t="shared" si="222"/>
        <v>1</v>
      </c>
      <c r="DG469" s="12" t="s">
        <v>213</v>
      </c>
      <c r="DH469" s="12" t="s">
        <v>213</v>
      </c>
      <c r="DI469" s="12" t="b">
        <f t="shared" si="223"/>
        <v>1</v>
      </c>
      <c r="DJ469" s="12" t="s">
        <v>213</v>
      </c>
      <c r="DK469" s="12" t="s">
        <v>213</v>
      </c>
      <c r="DL469" s="12" t="s">
        <v>213</v>
      </c>
      <c r="DM469" s="12" t="s">
        <v>213</v>
      </c>
      <c r="DN469" s="12" t="s">
        <v>213</v>
      </c>
      <c r="DO469" s="12" t="s">
        <v>213</v>
      </c>
      <c r="DP469" s="12" t="s">
        <v>213</v>
      </c>
      <c r="DQ469" s="12" t="s">
        <v>213</v>
      </c>
      <c r="DR469" s="12" t="s">
        <v>213</v>
      </c>
      <c r="DS469" s="12" t="s">
        <v>213</v>
      </c>
      <c r="DT469" s="12" t="s">
        <v>73</v>
      </c>
      <c r="DU469" s="25"/>
      <c r="DV469" s="11" t="s">
        <v>8143</v>
      </c>
      <c r="DW469" s="11" t="s">
        <v>9324</v>
      </c>
      <c r="DX469" s="13" t="s">
        <v>11181</v>
      </c>
      <c r="DY469" s="12" t="s">
        <v>9037</v>
      </c>
      <c r="DZ469" s="12" t="s">
        <v>9038</v>
      </c>
      <c r="EA469" s="14" t="s">
        <v>63</v>
      </c>
      <c r="EB469" s="14" t="s">
        <v>63</v>
      </c>
      <c r="EC469" s="14">
        <v>45346</v>
      </c>
      <c r="ED469" s="14">
        <v>45346</v>
      </c>
      <c r="EE469" s="136" t="b">
        <f>Table4[[#This Row],[Laatst gewijzigd op]]=Table4[[#This Row],[LastModifiedOn21]]</f>
        <v>1</v>
      </c>
      <c r="EF469" s="97"/>
    </row>
    <row r="470" spans="1:136" s="15" customFormat="1" ht="12.75" customHeight="1">
      <c r="A470" s="96">
        <v>468</v>
      </c>
      <c r="B470" s="44" t="s">
        <v>8145</v>
      </c>
      <c r="C470" s="44" t="s">
        <v>8145</v>
      </c>
      <c r="D470" s="44" t="b">
        <f t="shared" si="196"/>
        <v>1</v>
      </c>
      <c r="E470" s="44" t="s">
        <v>11182</v>
      </c>
      <c r="F470" s="44" t="s">
        <v>11183</v>
      </c>
      <c r="G470" s="44" t="s">
        <v>8146</v>
      </c>
      <c r="H470" s="44" t="b">
        <f t="shared" si="197"/>
        <v>0</v>
      </c>
      <c r="I470" s="11" t="s">
        <v>8147</v>
      </c>
      <c r="J470" s="12">
        <v>6337</v>
      </c>
      <c r="K470" s="12">
        <v>4705</v>
      </c>
      <c r="L470" s="13" t="s">
        <v>8148</v>
      </c>
      <c r="M470" s="13" t="s">
        <v>8880</v>
      </c>
      <c r="N470" s="13" t="s">
        <v>8881</v>
      </c>
      <c r="O470" s="13" t="s">
        <v>6303</v>
      </c>
      <c r="P470" s="25"/>
      <c r="Q470" s="11" t="s">
        <v>8149</v>
      </c>
      <c r="R470" s="11" t="s">
        <v>8149</v>
      </c>
      <c r="S470" s="11" t="b">
        <f t="shared" si="198"/>
        <v>1</v>
      </c>
      <c r="T470" s="11" t="s">
        <v>8150</v>
      </c>
      <c r="U470" s="11" t="s">
        <v>8151</v>
      </c>
      <c r="V470" s="11" t="s">
        <v>8151</v>
      </c>
      <c r="W470" s="11" t="b">
        <f t="shared" si="199"/>
        <v>1</v>
      </c>
      <c r="X470" s="11" t="s">
        <v>8152</v>
      </c>
      <c r="Y470" s="11" t="s">
        <v>8152</v>
      </c>
      <c r="Z470" s="11" t="b">
        <f t="shared" si="200"/>
        <v>1</v>
      </c>
      <c r="AA470" s="11" t="s">
        <v>8152</v>
      </c>
      <c r="AB470" s="11" t="s">
        <v>8152</v>
      </c>
      <c r="AC470" s="11" t="s">
        <v>8152</v>
      </c>
      <c r="AD470" s="11" t="b">
        <f t="shared" si="201"/>
        <v>1</v>
      </c>
      <c r="AE470" s="11" t="s">
        <v>8153</v>
      </c>
      <c r="AF470" s="11" t="s">
        <v>8153</v>
      </c>
      <c r="AG470" s="11" t="b">
        <f t="shared" si="202"/>
        <v>1</v>
      </c>
      <c r="AH470" s="11" t="s">
        <v>8154</v>
      </c>
      <c r="AI470" s="11" t="s">
        <v>8155</v>
      </c>
      <c r="AJ470" s="11" t="s">
        <v>8155</v>
      </c>
      <c r="AK470" s="11" t="b">
        <f t="shared" si="203"/>
        <v>1</v>
      </c>
      <c r="AL470" s="12" t="s">
        <v>63</v>
      </c>
      <c r="AM470" s="11" t="s">
        <v>63</v>
      </c>
      <c r="AN470" s="11" t="b">
        <f t="shared" si="204"/>
        <v>1</v>
      </c>
      <c r="AO470" s="19" t="s">
        <v>63</v>
      </c>
      <c r="AP470" s="12" t="s">
        <v>63</v>
      </c>
      <c r="AQ470" s="11" t="s">
        <v>63</v>
      </c>
      <c r="AR470" s="11" t="b">
        <f t="shared" si="205"/>
        <v>1</v>
      </c>
      <c r="AS470" s="16" t="s">
        <v>61</v>
      </c>
      <c r="AT470" s="16"/>
      <c r="AU470" s="16"/>
      <c r="AV470" s="16"/>
      <c r="AW470" s="16"/>
      <c r="AX470" s="12" t="s">
        <v>61</v>
      </c>
      <c r="AY470" s="16" t="s">
        <v>11174</v>
      </c>
      <c r="AZ470" s="12" t="s">
        <v>63</v>
      </c>
      <c r="BA470" s="12" t="b">
        <f t="shared" si="206"/>
        <v>0</v>
      </c>
      <c r="BB470" s="19" t="s">
        <v>63</v>
      </c>
      <c r="BC470" s="16" t="s">
        <v>11175</v>
      </c>
      <c r="BD470" s="12" t="s">
        <v>63</v>
      </c>
      <c r="BE470" s="12" t="b">
        <f t="shared" si="207"/>
        <v>0</v>
      </c>
      <c r="BF470" s="20" t="s">
        <v>8156</v>
      </c>
      <c r="BG470" s="13" t="s">
        <v>8098</v>
      </c>
      <c r="BH470" s="16" t="s">
        <v>254</v>
      </c>
      <c r="BI470" s="11" t="s">
        <v>254</v>
      </c>
      <c r="BJ470" s="11" t="b">
        <f t="shared" si="208"/>
        <v>1</v>
      </c>
      <c r="BK470" s="19" t="s">
        <v>63</v>
      </c>
      <c r="BL470" s="11" t="s">
        <v>63</v>
      </c>
      <c r="BM470" s="11" t="b">
        <f t="shared" si="209"/>
        <v>1</v>
      </c>
      <c r="BN470" s="19" t="s">
        <v>63</v>
      </c>
      <c r="BO470" s="19" t="s">
        <v>63</v>
      </c>
      <c r="BP470" s="11" t="s">
        <v>63</v>
      </c>
      <c r="BQ470" s="11" t="b">
        <f t="shared" si="210"/>
        <v>1</v>
      </c>
      <c r="BR470" s="16" t="s">
        <v>254</v>
      </c>
      <c r="BS470" s="11" t="s">
        <v>254</v>
      </c>
      <c r="BT470" s="11" t="b">
        <f t="shared" si="211"/>
        <v>1</v>
      </c>
      <c r="BU470" s="19" t="s">
        <v>63</v>
      </c>
      <c r="BV470" s="12" t="s">
        <v>63</v>
      </c>
      <c r="BW470" s="12" t="b">
        <f t="shared" si="212"/>
        <v>1</v>
      </c>
      <c r="BX470" s="19" t="s">
        <v>63</v>
      </c>
      <c r="BY470" s="19" t="s">
        <v>63</v>
      </c>
      <c r="BZ470" s="12" t="s">
        <v>63</v>
      </c>
      <c r="CA470" s="12" t="b">
        <f t="shared" si="213"/>
        <v>1</v>
      </c>
      <c r="CB470" s="16" t="s">
        <v>254</v>
      </c>
      <c r="CC470" s="11" t="s">
        <v>254</v>
      </c>
      <c r="CD470" s="11" t="b">
        <f t="shared" si="214"/>
        <v>1</v>
      </c>
      <c r="CE470" s="19" t="s">
        <v>63</v>
      </c>
      <c r="CF470" s="12" t="s">
        <v>63</v>
      </c>
      <c r="CG470" s="12" t="b">
        <f t="shared" si="215"/>
        <v>1</v>
      </c>
      <c r="CH470" s="19" t="s">
        <v>63</v>
      </c>
      <c r="CI470" s="19" t="s">
        <v>63</v>
      </c>
      <c r="CJ470" s="12" t="s">
        <v>63</v>
      </c>
      <c r="CK470" s="12" t="b">
        <f t="shared" si="216"/>
        <v>1</v>
      </c>
      <c r="CL470" s="25"/>
      <c r="CM470" s="11" t="s">
        <v>1128</v>
      </c>
      <c r="CN470" s="11" t="s">
        <v>1759</v>
      </c>
      <c r="CO470" s="11" t="b">
        <f t="shared" si="217"/>
        <v>0</v>
      </c>
      <c r="CP470" s="12" t="s">
        <v>63</v>
      </c>
      <c r="CQ470" s="12" t="s">
        <v>63</v>
      </c>
      <c r="CR470" s="12" t="b">
        <f t="shared" si="218"/>
        <v>1</v>
      </c>
      <c r="CS470" s="11" t="b">
        <v>0</v>
      </c>
      <c r="CT470" s="11" t="s">
        <v>69</v>
      </c>
      <c r="CU470" s="11" t="b">
        <f t="shared" si="219"/>
        <v>1</v>
      </c>
      <c r="CV470" s="12" t="s">
        <v>1130</v>
      </c>
      <c r="CW470" s="12" t="s">
        <v>63</v>
      </c>
      <c r="CX470" s="12" t="b">
        <f t="shared" si="220"/>
        <v>0</v>
      </c>
      <c r="CY470" s="25"/>
      <c r="CZ470" s="11" t="s">
        <v>211</v>
      </c>
      <c r="DA470" s="11" t="s">
        <v>211</v>
      </c>
      <c r="DB470" s="11" t="b">
        <f t="shared" si="221"/>
        <v>1</v>
      </c>
      <c r="DC470" s="11" t="s">
        <v>212</v>
      </c>
      <c r="DD470" s="12" t="s">
        <v>213</v>
      </c>
      <c r="DE470" s="12" t="s">
        <v>213</v>
      </c>
      <c r="DF470" s="13" t="b">
        <f t="shared" si="222"/>
        <v>1</v>
      </c>
      <c r="DG470" s="12" t="s">
        <v>213</v>
      </c>
      <c r="DH470" s="12" t="s">
        <v>213</v>
      </c>
      <c r="DI470" s="12" t="b">
        <f t="shared" si="223"/>
        <v>1</v>
      </c>
      <c r="DJ470" s="12" t="s">
        <v>213</v>
      </c>
      <c r="DK470" s="12" t="s">
        <v>213</v>
      </c>
      <c r="DL470" s="12" t="s">
        <v>213</v>
      </c>
      <c r="DM470" s="12" t="s">
        <v>213</v>
      </c>
      <c r="DN470" s="12" t="s">
        <v>213</v>
      </c>
      <c r="DO470" s="12" t="s">
        <v>213</v>
      </c>
      <c r="DP470" s="12" t="s">
        <v>213</v>
      </c>
      <c r="DQ470" s="12" t="s">
        <v>213</v>
      </c>
      <c r="DR470" s="12" t="s">
        <v>213</v>
      </c>
      <c r="DS470" s="12" t="s">
        <v>213</v>
      </c>
      <c r="DT470" s="12" t="s">
        <v>73</v>
      </c>
      <c r="DU470" s="25"/>
      <c r="DV470" s="11" t="s">
        <v>8157</v>
      </c>
      <c r="DW470" s="11" t="s">
        <v>9216</v>
      </c>
      <c r="DX470" s="13" t="s">
        <v>11184</v>
      </c>
      <c r="DY470" s="12" t="s">
        <v>9037</v>
      </c>
      <c r="DZ470" s="12" t="s">
        <v>9038</v>
      </c>
      <c r="EA470" s="14" t="s">
        <v>63</v>
      </c>
      <c r="EB470" s="14" t="s">
        <v>63</v>
      </c>
      <c r="EC470" s="14">
        <v>45346</v>
      </c>
      <c r="ED470" s="14">
        <v>45346</v>
      </c>
      <c r="EE470" s="136" t="b">
        <f>Table4[[#This Row],[Laatst gewijzigd op]]=Table4[[#This Row],[LastModifiedOn21]]</f>
        <v>1</v>
      </c>
      <c r="EF470" s="97"/>
    </row>
    <row r="471" spans="1:136" s="15" customFormat="1" ht="12.75" customHeight="1">
      <c r="A471" s="96">
        <v>469</v>
      </c>
      <c r="B471" s="44" t="s">
        <v>8159</v>
      </c>
      <c r="C471" s="44" t="s">
        <v>8159</v>
      </c>
      <c r="D471" s="44" t="b">
        <f t="shared" si="196"/>
        <v>1</v>
      </c>
      <c r="E471" s="44" t="s">
        <v>8160</v>
      </c>
      <c r="F471" s="44" t="s">
        <v>8161</v>
      </c>
      <c r="G471" s="44" t="s">
        <v>8161</v>
      </c>
      <c r="H471" s="44" t="b">
        <f t="shared" si="197"/>
        <v>1</v>
      </c>
      <c r="I471" s="11" t="s">
        <v>8162</v>
      </c>
      <c r="J471" s="12">
        <v>6338</v>
      </c>
      <c r="K471" s="12">
        <v>4705</v>
      </c>
      <c r="L471" s="13" t="s">
        <v>8163</v>
      </c>
      <c r="M471" s="13" t="s">
        <v>8880</v>
      </c>
      <c r="N471" s="13" t="s">
        <v>8881</v>
      </c>
      <c r="O471" s="13" t="s">
        <v>6303</v>
      </c>
      <c r="P471" s="25"/>
      <c r="Q471" s="11" t="s">
        <v>1317</v>
      </c>
      <c r="R471" s="11" t="s">
        <v>1317</v>
      </c>
      <c r="S471" s="11" t="b">
        <f t="shared" si="198"/>
        <v>1</v>
      </c>
      <c r="T471" s="11" t="s">
        <v>7982</v>
      </c>
      <c r="U471" s="11" t="s">
        <v>1319</v>
      </c>
      <c r="V471" s="11" t="s">
        <v>1319</v>
      </c>
      <c r="W471" s="11" t="b">
        <f t="shared" si="199"/>
        <v>1</v>
      </c>
      <c r="X471" s="11" t="s">
        <v>8106</v>
      </c>
      <c r="Y471" s="11" t="s">
        <v>8106</v>
      </c>
      <c r="Z471" s="11" t="b">
        <f t="shared" si="200"/>
        <v>1</v>
      </c>
      <c r="AA471" s="11" t="s">
        <v>8106</v>
      </c>
      <c r="AB471" s="11" t="s">
        <v>8106</v>
      </c>
      <c r="AC471" s="11" t="s">
        <v>8106</v>
      </c>
      <c r="AD471" s="11" t="b">
        <f t="shared" si="201"/>
        <v>1</v>
      </c>
      <c r="AE471" s="11" t="s">
        <v>8136</v>
      </c>
      <c r="AF471" s="11" t="s">
        <v>8136</v>
      </c>
      <c r="AG471" s="11" t="b">
        <f t="shared" si="202"/>
        <v>1</v>
      </c>
      <c r="AH471" s="11" t="s">
        <v>8137</v>
      </c>
      <c r="AI471" s="11" t="s">
        <v>8138</v>
      </c>
      <c r="AJ471" s="11" t="s">
        <v>8138</v>
      </c>
      <c r="AK471" s="11" t="b">
        <f t="shared" si="203"/>
        <v>1</v>
      </c>
      <c r="AL471" s="12" t="s">
        <v>63</v>
      </c>
      <c r="AM471" s="11" t="s">
        <v>63</v>
      </c>
      <c r="AN471" s="11" t="b">
        <f t="shared" si="204"/>
        <v>1</v>
      </c>
      <c r="AO471" s="19" t="s">
        <v>63</v>
      </c>
      <c r="AP471" s="12" t="s">
        <v>63</v>
      </c>
      <c r="AQ471" s="11" t="s">
        <v>63</v>
      </c>
      <c r="AR471" s="11" t="b">
        <f t="shared" si="205"/>
        <v>1</v>
      </c>
      <c r="AS471" s="16" t="s">
        <v>61</v>
      </c>
      <c r="AT471" s="16"/>
      <c r="AU471" s="16"/>
      <c r="AV471" s="16"/>
      <c r="AW471" s="19"/>
      <c r="AX471" s="12" t="s">
        <v>61</v>
      </c>
      <c r="AY471" s="19" t="s">
        <v>63</v>
      </c>
      <c r="AZ471" s="12" t="s">
        <v>63</v>
      </c>
      <c r="BA471" s="12" t="b">
        <f t="shared" si="206"/>
        <v>1</v>
      </c>
      <c r="BB471" s="19" t="s">
        <v>63</v>
      </c>
      <c r="BC471" s="19" t="s">
        <v>63</v>
      </c>
      <c r="BD471" s="12" t="s">
        <v>63</v>
      </c>
      <c r="BE471" s="12" t="b">
        <f t="shared" si="207"/>
        <v>1</v>
      </c>
      <c r="BF471" s="20" t="s">
        <v>8164</v>
      </c>
      <c r="BG471" s="13" t="s">
        <v>63</v>
      </c>
      <c r="BH471" s="16" t="s">
        <v>203</v>
      </c>
      <c r="BI471" s="11" t="s">
        <v>203</v>
      </c>
      <c r="BJ471" s="11" t="b">
        <f t="shared" si="208"/>
        <v>1</v>
      </c>
      <c r="BK471" s="16" t="s">
        <v>8165</v>
      </c>
      <c r="BL471" s="11" t="s">
        <v>8165</v>
      </c>
      <c r="BM471" s="11" t="b">
        <f t="shared" si="209"/>
        <v>1</v>
      </c>
      <c r="BN471" s="16" t="s">
        <v>8166</v>
      </c>
      <c r="BO471" s="16" t="s">
        <v>8167</v>
      </c>
      <c r="BP471" s="11" t="s">
        <v>8167</v>
      </c>
      <c r="BQ471" s="11" t="b">
        <f t="shared" si="210"/>
        <v>1</v>
      </c>
      <c r="BR471" s="16" t="s">
        <v>254</v>
      </c>
      <c r="BS471" s="11" t="s">
        <v>254</v>
      </c>
      <c r="BT471" s="11" t="b">
        <f t="shared" si="211"/>
        <v>1</v>
      </c>
      <c r="BU471" s="19" t="s">
        <v>63</v>
      </c>
      <c r="BV471" s="12" t="s">
        <v>63</v>
      </c>
      <c r="BW471" s="12" t="b">
        <f t="shared" si="212"/>
        <v>1</v>
      </c>
      <c r="BX471" s="19" t="s">
        <v>63</v>
      </c>
      <c r="BY471" s="19" t="s">
        <v>63</v>
      </c>
      <c r="BZ471" s="12" t="s">
        <v>63</v>
      </c>
      <c r="CA471" s="12" t="b">
        <f t="shared" si="213"/>
        <v>1</v>
      </c>
      <c r="CB471" s="16" t="s">
        <v>254</v>
      </c>
      <c r="CC471" s="11" t="s">
        <v>254</v>
      </c>
      <c r="CD471" s="11" t="b">
        <f t="shared" si="214"/>
        <v>1</v>
      </c>
      <c r="CE471" s="19" t="s">
        <v>63</v>
      </c>
      <c r="CF471" s="12" t="s">
        <v>63</v>
      </c>
      <c r="CG471" s="12" t="b">
        <f t="shared" si="215"/>
        <v>1</v>
      </c>
      <c r="CH471" s="19" t="s">
        <v>63</v>
      </c>
      <c r="CI471" s="19" t="s">
        <v>63</v>
      </c>
      <c r="CJ471" s="12" t="s">
        <v>63</v>
      </c>
      <c r="CK471" s="12" t="b">
        <f t="shared" si="216"/>
        <v>1</v>
      </c>
      <c r="CL471" s="25"/>
      <c r="CM471" s="11" t="s">
        <v>135</v>
      </c>
      <c r="CN471" s="11" t="s">
        <v>8917</v>
      </c>
      <c r="CO471" s="11" t="b">
        <f t="shared" si="217"/>
        <v>0</v>
      </c>
      <c r="CP471" s="11" t="s">
        <v>1781</v>
      </c>
      <c r="CQ471" s="12" t="s">
        <v>1781</v>
      </c>
      <c r="CR471" s="12" t="b">
        <f t="shared" si="218"/>
        <v>1</v>
      </c>
      <c r="CS471" s="11" t="b">
        <v>0</v>
      </c>
      <c r="CT471" s="11" t="s">
        <v>114</v>
      </c>
      <c r="CU471" s="11" t="b">
        <f t="shared" si="219"/>
        <v>1</v>
      </c>
      <c r="CV471" s="12" t="s">
        <v>63</v>
      </c>
      <c r="CW471" s="12" t="s">
        <v>63</v>
      </c>
      <c r="CX471" s="12" t="b">
        <f t="shared" si="220"/>
        <v>1</v>
      </c>
      <c r="CY471" s="25"/>
      <c r="CZ471" s="11" t="s">
        <v>211</v>
      </c>
      <c r="DA471" s="11" t="s">
        <v>211</v>
      </c>
      <c r="DB471" s="11" t="b">
        <f t="shared" si="221"/>
        <v>1</v>
      </c>
      <c r="DC471" s="11" t="s">
        <v>212</v>
      </c>
      <c r="DD471" s="12" t="s">
        <v>213</v>
      </c>
      <c r="DE471" s="12" t="s">
        <v>213</v>
      </c>
      <c r="DF471" s="13" t="b">
        <f t="shared" si="222"/>
        <v>1</v>
      </c>
      <c r="DG471" s="12" t="s">
        <v>213</v>
      </c>
      <c r="DH471" s="12" t="s">
        <v>213</v>
      </c>
      <c r="DI471" s="12" t="b">
        <f t="shared" si="223"/>
        <v>1</v>
      </c>
      <c r="DJ471" s="12" t="s">
        <v>213</v>
      </c>
      <c r="DK471" s="12" t="s">
        <v>213</v>
      </c>
      <c r="DL471" s="12" t="s">
        <v>213</v>
      </c>
      <c r="DM471" s="12" t="s">
        <v>213</v>
      </c>
      <c r="DN471" s="12" t="s">
        <v>213</v>
      </c>
      <c r="DO471" s="12" t="s">
        <v>213</v>
      </c>
      <c r="DP471" s="12" t="s">
        <v>213</v>
      </c>
      <c r="DQ471" s="12" t="s">
        <v>213</v>
      </c>
      <c r="DR471" s="12" t="s">
        <v>213</v>
      </c>
      <c r="DS471" s="12" t="s">
        <v>213</v>
      </c>
      <c r="DT471" s="12" t="s">
        <v>73</v>
      </c>
      <c r="DU471" s="25"/>
      <c r="DV471" s="11" t="s">
        <v>8168</v>
      </c>
      <c r="DW471" s="11" t="s">
        <v>9324</v>
      </c>
      <c r="DX471" s="13" t="s">
        <v>11185</v>
      </c>
      <c r="DY471" s="12" t="s">
        <v>9037</v>
      </c>
      <c r="DZ471" s="12" t="s">
        <v>9038</v>
      </c>
      <c r="EA471" s="14" t="s">
        <v>63</v>
      </c>
      <c r="EB471" s="14" t="s">
        <v>63</v>
      </c>
      <c r="EC471" s="14">
        <v>45346</v>
      </c>
      <c r="ED471" s="14">
        <v>45346</v>
      </c>
      <c r="EE471" s="136" t="b">
        <f>Table4[[#This Row],[Laatst gewijzigd op]]=Table4[[#This Row],[LastModifiedOn21]]</f>
        <v>1</v>
      </c>
      <c r="EF471" s="97"/>
    </row>
    <row r="472" spans="1:136" s="15" customFormat="1" ht="12.75" customHeight="1">
      <c r="A472" s="96">
        <v>470</v>
      </c>
      <c r="B472" s="44" t="s">
        <v>8170</v>
      </c>
      <c r="C472" s="44" t="s">
        <v>8170</v>
      </c>
      <c r="D472" s="44" t="b">
        <f t="shared" si="196"/>
        <v>1</v>
      </c>
      <c r="E472" s="44" t="s">
        <v>8171</v>
      </c>
      <c r="F472" s="44" t="s">
        <v>8172</v>
      </c>
      <c r="G472" s="44" t="s">
        <v>8172</v>
      </c>
      <c r="H472" s="44" t="b">
        <f t="shared" si="197"/>
        <v>1</v>
      </c>
      <c r="I472" s="11" t="s">
        <v>8173</v>
      </c>
      <c r="J472" s="12">
        <v>5464</v>
      </c>
      <c r="K472" s="12">
        <v>4388</v>
      </c>
      <c r="L472" s="13" t="s">
        <v>8174</v>
      </c>
      <c r="M472" s="13" t="s">
        <v>8880</v>
      </c>
      <c r="N472" s="13" t="s">
        <v>8881</v>
      </c>
      <c r="O472" s="13" t="s">
        <v>6303</v>
      </c>
      <c r="P472" s="25"/>
      <c r="Q472" s="11" t="s">
        <v>11186</v>
      </c>
      <c r="R472" s="11" t="s">
        <v>8175</v>
      </c>
      <c r="S472" s="11" t="b">
        <f t="shared" si="198"/>
        <v>0</v>
      </c>
      <c r="T472" s="11" t="s">
        <v>8176</v>
      </c>
      <c r="U472" s="11" t="s">
        <v>11187</v>
      </c>
      <c r="V472" s="11" t="s">
        <v>8177</v>
      </c>
      <c r="W472" s="11" t="b">
        <f t="shared" si="199"/>
        <v>0</v>
      </c>
      <c r="X472" s="11" t="s">
        <v>8178</v>
      </c>
      <c r="Y472" s="11" t="s">
        <v>8178</v>
      </c>
      <c r="Z472" s="11" t="b">
        <f t="shared" si="200"/>
        <v>1</v>
      </c>
      <c r="AA472" s="11" t="s">
        <v>8178</v>
      </c>
      <c r="AB472" s="11" t="s">
        <v>8178</v>
      </c>
      <c r="AC472" s="11" t="s">
        <v>8178</v>
      </c>
      <c r="AD472" s="11" t="b">
        <f t="shared" si="201"/>
        <v>1</v>
      </c>
      <c r="AE472" s="11" t="s">
        <v>8179</v>
      </c>
      <c r="AF472" s="11" t="s">
        <v>8179</v>
      </c>
      <c r="AG472" s="11" t="b">
        <f t="shared" si="202"/>
        <v>1</v>
      </c>
      <c r="AH472" s="11" t="s">
        <v>8180</v>
      </c>
      <c r="AI472" s="11" t="s">
        <v>8181</v>
      </c>
      <c r="AJ472" s="11" t="s">
        <v>8181</v>
      </c>
      <c r="AK472" s="11" t="b">
        <f t="shared" si="203"/>
        <v>1</v>
      </c>
      <c r="AL472" s="11" t="s">
        <v>8182</v>
      </c>
      <c r="AM472" s="11" t="s">
        <v>8182</v>
      </c>
      <c r="AN472" s="11" t="b">
        <f t="shared" si="204"/>
        <v>1</v>
      </c>
      <c r="AO472" s="16" t="s">
        <v>8183</v>
      </c>
      <c r="AP472" s="11" t="s">
        <v>8184</v>
      </c>
      <c r="AQ472" s="11" t="s">
        <v>8184</v>
      </c>
      <c r="AR472" s="11" t="b">
        <f t="shared" si="205"/>
        <v>1</v>
      </c>
      <c r="AS472" s="16" t="s">
        <v>61</v>
      </c>
      <c r="AT472" s="16"/>
      <c r="AU472" s="16"/>
      <c r="AV472" s="16"/>
      <c r="AW472" s="19"/>
      <c r="AX472" s="12" t="s">
        <v>61</v>
      </c>
      <c r="AY472" s="19" t="s">
        <v>63</v>
      </c>
      <c r="AZ472" s="12" t="s">
        <v>63</v>
      </c>
      <c r="BA472" s="12" t="b">
        <f t="shared" si="206"/>
        <v>1</v>
      </c>
      <c r="BB472" s="19" t="s">
        <v>63</v>
      </c>
      <c r="BC472" s="19" t="s">
        <v>63</v>
      </c>
      <c r="BD472" s="12" t="s">
        <v>63</v>
      </c>
      <c r="BE472" s="12" t="b">
        <f t="shared" si="207"/>
        <v>1</v>
      </c>
      <c r="BF472" s="20" t="s">
        <v>8185</v>
      </c>
      <c r="BG472" s="13" t="s">
        <v>63</v>
      </c>
      <c r="BH472" s="16" t="s">
        <v>254</v>
      </c>
      <c r="BI472" s="11" t="s">
        <v>254</v>
      </c>
      <c r="BJ472" s="11" t="b">
        <f t="shared" si="208"/>
        <v>1</v>
      </c>
      <c r="BK472" s="19" t="s">
        <v>63</v>
      </c>
      <c r="BL472" s="11" t="s">
        <v>63</v>
      </c>
      <c r="BM472" s="11" t="b">
        <f t="shared" si="209"/>
        <v>1</v>
      </c>
      <c r="BN472" s="19" t="s">
        <v>63</v>
      </c>
      <c r="BO472" s="19" t="s">
        <v>63</v>
      </c>
      <c r="BP472" s="11" t="s">
        <v>63</v>
      </c>
      <c r="BQ472" s="11" t="b">
        <f t="shared" si="210"/>
        <v>1</v>
      </c>
      <c r="BR472" s="16" t="s">
        <v>254</v>
      </c>
      <c r="BS472" s="11" t="s">
        <v>254</v>
      </c>
      <c r="BT472" s="11" t="b">
        <f t="shared" si="211"/>
        <v>1</v>
      </c>
      <c r="BU472" s="19" t="s">
        <v>63</v>
      </c>
      <c r="BV472" s="12" t="s">
        <v>63</v>
      </c>
      <c r="BW472" s="12" t="b">
        <f t="shared" si="212"/>
        <v>1</v>
      </c>
      <c r="BX472" s="19" t="s">
        <v>63</v>
      </c>
      <c r="BY472" s="19" t="s">
        <v>63</v>
      </c>
      <c r="BZ472" s="12" t="s">
        <v>63</v>
      </c>
      <c r="CA472" s="12" t="b">
        <f t="shared" si="213"/>
        <v>1</v>
      </c>
      <c r="CB472" s="16" t="s">
        <v>254</v>
      </c>
      <c r="CC472" s="11" t="s">
        <v>254</v>
      </c>
      <c r="CD472" s="11" t="b">
        <f t="shared" si="214"/>
        <v>1</v>
      </c>
      <c r="CE472" s="19" t="s">
        <v>63</v>
      </c>
      <c r="CF472" s="12" t="s">
        <v>63</v>
      </c>
      <c r="CG472" s="12" t="b">
        <f t="shared" si="215"/>
        <v>1</v>
      </c>
      <c r="CH472" s="19" t="s">
        <v>63</v>
      </c>
      <c r="CI472" s="19" t="s">
        <v>63</v>
      </c>
      <c r="CJ472" s="12" t="s">
        <v>63</v>
      </c>
      <c r="CK472" s="12" t="b">
        <f t="shared" si="216"/>
        <v>1</v>
      </c>
      <c r="CL472" s="25"/>
      <c r="CM472" s="11" t="s">
        <v>1128</v>
      </c>
      <c r="CN472" s="11" t="s">
        <v>1309</v>
      </c>
      <c r="CO472" s="11" t="b">
        <f t="shared" si="217"/>
        <v>0</v>
      </c>
      <c r="CP472" s="12" t="s">
        <v>63</v>
      </c>
      <c r="CQ472" s="12" t="s">
        <v>63</v>
      </c>
      <c r="CR472" s="12" t="b">
        <f t="shared" si="218"/>
        <v>1</v>
      </c>
      <c r="CS472" s="11" t="b">
        <v>0</v>
      </c>
      <c r="CT472" s="11" t="s">
        <v>280</v>
      </c>
      <c r="CU472" s="11" t="b">
        <f t="shared" si="219"/>
        <v>0</v>
      </c>
      <c r="CV472" s="12" t="s">
        <v>1130</v>
      </c>
      <c r="CW472" s="12" t="s">
        <v>63</v>
      </c>
      <c r="CX472" s="12" t="b">
        <f t="shared" si="220"/>
        <v>0</v>
      </c>
      <c r="CY472" s="25"/>
      <c r="CZ472" s="11" t="s">
        <v>211</v>
      </c>
      <c r="DA472" s="11" t="s">
        <v>211</v>
      </c>
      <c r="DB472" s="11" t="b">
        <f t="shared" si="221"/>
        <v>1</v>
      </c>
      <c r="DC472" s="11" t="s">
        <v>212</v>
      </c>
      <c r="DD472" s="12" t="s">
        <v>213</v>
      </c>
      <c r="DE472" s="12" t="s">
        <v>213</v>
      </c>
      <c r="DF472" s="13" t="b">
        <f t="shared" si="222"/>
        <v>1</v>
      </c>
      <c r="DG472" s="12" t="s">
        <v>213</v>
      </c>
      <c r="DH472" s="12" t="s">
        <v>213</v>
      </c>
      <c r="DI472" s="12" t="b">
        <f t="shared" si="223"/>
        <v>1</v>
      </c>
      <c r="DJ472" s="12" t="s">
        <v>213</v>
      </c>
      <c r="DK472" s="12" t="s">
        <v>213</v>
      </c>
      <c r="DL472" s="12" t="s">
        <v>213</v>
      </c>
      <c r="DM472" s="12" t="s">
        <v>213</v>
      </c>
      <c r="DN472" s="12" t="s">
        <v>213</v>
      </c>
      <c r="DO472" s="12" t="s">
        <v>213</v>
      </c>
      <c r="DP472" s="12" t="s">
        <v>213</v>
      </c>
      <c r="DQ472" s="12" t="s">
        <v>213</v>
      </c>
      <c r="DR472" s="12" t="s">
        <v>213</v>
      </c>
      <c r="DS472" s="12" t="s">
        <v>213</v>
      </c>
      <c r="DT472" s="12" t="s">
        <v>73</v>
      </c>
      <c r="DU472" s="25"/>
      <c r="DV472" s="11" t="s">
        <v>8186</v>
      </c>
      <c r="DW472" s="11" t="s">
        <v>9216</v>
      </c>
      <c r="DX472" s="13" t="s">
        <v>11188</v>
      </c>
      <c r="DY472" s="12" t="s">
        <v>9037</v>
      </c>
      <c r="DZ472" s="12" t="s">
        <v>9038</v>
      </c>
      <c r="EA472" s="14" t="s">
        <v>63</v>
      </c>
      <c r="EB472" s="14" t="s">
        <v>63</v>
      </c>
      <c r="EC472" s="14">
        <v>45346</v>
      </c>
      <c r="ED472" s="14">
        <v>45346</v>
      </c>
      <c r="EE472" s="136" t="b">
        <f>Table4[[#This Row],[Laatst gewijzigd op]]=Table4[[#This Row],[LastModifiedOn21]]</f>
        <v>1</v>
      </c>
      <c r="EF472" s="97"/>
    </row>
    <row r="473" spans="1:136" s="15" customFormat="1" ht="12.75" customHeight="1">
      <c r="A473" s="96">
        <v>471</v>
      </c>
      <c r="B473" s="44" t="s">
        <v>8188</v>
      </c>
      <c r="C473" s="44" t="s">
        <v>8188</v>
      </c>
      <c r="D473" s="44" t="b">
        <f t="shared" si="196"/>
        <v>1</v>
      </c>
      <c r="E473" s="44" t="s">
        <v>8189</v>
      </c>
      <c r="F473" s="44" t="s">
        <v>8190</v>
      </c>
      <c r="G473" s="44" t="s">
        <v>8190</v>
      </c>
      <c r="H473" s="44" t="b">
        <f t="shared" si="197"/>
        <v>1</v>
      </c>
      <c r="I473" s="11" t="s">
        <v>8191</v>
      </c>
      <c r="J473" s="12">
        <v>5465</v>
      </c>
      <c r="K473" s="12">
        <v>4388</v>
      </c>
      <c r="L473" s="13" t="s">
        <v>8192</v>
      </c>
      <c r="M473" s="13" t="s">
        <v>8880</v>
      </c>
      <c r="N473" s="13" t="s">
        <v>8881</v>
      </c>
      <c r="O473" s="13" t="s">
        <v>6303</v>
      </c>
      <c r="P473" s="25"/>
      <c r="Q473" s="11" t="s">
        <v>1317</v>
      </c>
      <c r="R473" s="11" t="s">
        <v>1317</v>
      </c>
      <c r="S473" s="11" t="b">
        <f t="shared" si="198"/>
        <v>1</v>
      </c>
      <c r="T473" s="11" t="s">
        <v>8072</v>
      </c>
      <c r="U473" s="11" t="s">
        <v>1319</v>
      </c>
      <c r="V473" s="11" t="s">
        <v>1319</v>
      </c>
      <c r="W473" s="11" t="b">
        <f t="shared" si="199"/>
        <v>1</v>
      </c>
      <c r="X473" s="11" t="s">
        <v>1320</v>
      </c>
      <c r="Y473" s="11" t="s">
        <v>1320</v>
      </c>
      <c r="Z473" s="11" t="b">
        <f t="shared" si="200"/>
        <v>1</v>
      </c>
      <c r="AA473" s="11" t="s">
        <v>1320</v>
      </c>
      <c r="AB473" s="11" t="s">
        <v>1320</v>
      </c>
      <c r="AC473" s="11" t="s">
        <v>1320</v>
      </c>
      <c r="AD473" s="11" t="b">
        <f t="shared" si="201"/>
        <v>1</v>
      </c>
      <c r="AE473" s="11" t="s">
        <v>1321</v>
      </c>
      <c r="AF473" s="11" t="s">
        <v>1321</v>
      </c>
      <c r="AG473" s="11" t="b">
        <f t="shared" si="202"/>
        <v>1</v>
      </c>
      <c r="AH473" s="11" t="s">
        <v>7476</v>
      </c>
      <c r="AI473" s="11" t="s">
        <v>2752</v>
      </c>
      <c r="AJ473" s="11" t="s">
        <v>2752</v>
      </c>
      <c r="AK473" s="11" t="b">
        <f t="shared" si="203"/>
        <v>1</v>
      </c>
      <c r="AL473" s="12" t="s">
        <v>63</v>
      </c>
      <c r="AM473" s="11" t="s">
        <v>63</v>
      </c>
      <c r="AN473" s="11" t="b">
        <f t="shared" si="204"/>
        <v>1</v>
      </c>
      <c r="AO473" s="19" t="s">
        <v>63</v>
      </c>
      <c r="AP473" s="12" t="s">
        <v>63</v>
      </c>
      <c r="AQ473" s="11" t="s">
        <v>63</v>
      </c>
      <c r="AR473" s="11" t="b">
        <f t="shared" si="205"/>
        <v>1</v>
      </c>
      <c r="AS473" s="16" t="s">
        <v>61</v>
      </c>
      <c r="AT473" s="16"/>
      <c r="AU473" s="16"/>
      <c r="AV473" s="16"/>
      <c r="AW473" s="19"/>
      <c r="AX473" s="12" t="s">
        <v>61</v>
      </c>
      <c r="AY473" s="19" t="s">
        <v>63</v>
      </c>
      <c r="AZ473" s="12" t="s">
        <v>63</v>
      </c>
      <c r="BA473" s="12" t="b">
        <f t="shared" si="206"/>
        <v>1</v>
      </c>
      <c r="BB473" s="19" t="s">
        <v>63</v>
      </c>
      <c r="BC473" s="19" t="s">
        <v>63</v>
      </c>
      <c r="BD473" s="12" t="s">
        <v>63</v>
      </c>
      <c r="BE473" s="12" t="b">
        <f t="shared" si="207"/>
        <v>1</v>
      </c>
      <c r="BF473" s="20" t="s">
        <v>8193</v>
      </c>
      <c r="BG473" s="13" t="s">
        <v>63</v>
      </c>
      <c r="BH473" s="16" t="s">
        <v>203</v>
      </c>
      <c r="BI473" s="11" t="s">
        <v>203</v>
      </c>
      <c r="BJ473" s="11" t="b">
        <f t="shared" si="208"/>
        <v>1</v>
      </c>
      <c r="BK473" s="16" t="s">
        <v>11189</v>
      </c>
      <c r="BL473" s="11" t="s">
        <v>8194</v>
      </c>
      <c r="BM473" s="11" t="b">
        <f t="shared" si="209"/>
        <v>0</v>
      </c>
      <c r="BN473" s="16" t="s">
        <v>8195</v>
      </c>
      <c r="BO473" s="16" t="s">
        <v>8196</v>
      </c>
      <c r="BP473" s="11" t="s">
        <v>8196</v>
      </c>
      <c r="BQ473" s="11" t="b">
        <f t="shared" si="210"/>
        <v>1</v>
      </c>
      <c r="BR473" s="16" t="s">
        <v>203</v>
      </c>
      <c r="BS473" s="11" t="s">
        <v>203</v>
      </c>
      <c r="BT473" s="11" t="b">
        <f t="shared" si="211"/>
        <v>1</v>
      </c>
      <c r="BU473" s="16" t="s">
        <v>8197</v>
      </c>
      <c r="BV473" s="12" t="s">
        <v>8197</v>
      </c>
      <c r="BW473" s="12" t="b">
        <f t="shared" si="212"/>
        <v>1</v>
      </c>
      <c r="BX473" s="16" t="s">
        <v>8195</v>
      </c>
      <c r="BY473" s="16" t="s">
        <v>8198</v>
      </c>
      <c r="BZ473" s="12" t="s">
        <v>8198</v>
      </c>
      <c r="CA473" s="12" t="b">
        <f t="shared" si="213"/>
        <v>1</v>
      </c>
      <c r="CB473" s="16" t="s">
        <v>203</v>
      </c>
      <c r="CC473" s="11" t="s">
        <v>203</v>
      </c>
      <c r="CD473" s="11" t="b">
        <f t="shared" si="214"/>
        <v>1</v>
      </c>
      <c r="CE473" s="16" t="s">
        <v>8199</v>
      </c>
      <c r="CF473" s="12" t="s">
        <v>8199</v>
      </c>
      <c r="CG473" s="12" t="b">
        <f t="shared" si="215"/>
        <v>1</v>
      </c>
      <c r="CH473" s="16" t="s">
        <v>8195</v>
      </c>
      <c r="CI473" s="16" t="s">
        <v>8200</v>
      </c>
      <c r="CJ473" s="12" t="s">
        <v>8200</v>
      </c>
      <c r="CK473" s="12" t="b">
        <f t="shared" si="216"/>
        <v>1</v>
      </c>
      <c r="CL473" s="25"/>
      <c r="CM473" s="11" t="s">
        <v>135</v>
      </c>
      <c r="CN473" s="11" t="s">
        <v>8917</v>
      </c>
      <c r="CO473" s="11" t="b">
        <f t="shared" si="217"/>
        <v>0</v>
      </c>
      <c r="CP473" s="11" t="s">
        <v>3763</v>
      </c>
      <c r="CQ473" s="12" t="s">
        <v>1327</v>
      </c>
      <c r="CR473" s="12" t="b">
        <f t="shared" si="218"/>
        <v>0</v>
      </c>
      <c r="CS473" s="11" t="b">
        <v>0</v>
      </c>
      <c r="CT473" s="11" t="s">
        <v>114</v>
      </c>
      <c r="CU473" s="11" t="b">
        <f t="shared" si="219"/>
        <v>1</v>
      </c>
      <c r="CV473" s="12" t="s">
        <v>63</v>
      </c>
      <c r="CW473" s="12" t="s">
        <v>63</v>
      </c>
      <c r="CX473" s="12" t="b">
        <f t="shared" si="220"/>
        <v>1</v>
      </c>
      <c r="CY473" s="25"/>
      <c r="CZ473" s="11" t="s">
        <v>211</v>
      </c>
      <c r="DA473" s="11" t="s">
        <v>211</v>
      </c>
      <c r="DB473" s="11" t="b">
        <f t="shared" si="221"/>
        <v>1</v>
      </c>
      <c r="DC473" s="11" t="s">
        <v>212</v>
      </c>
      <c r="DD473" s="12" t="s">
        <v>213</v>
      </c>
      <c r="DE473" s="12" t="s">
        <v>213</v>
      </c>
      <c r="DF473" s="13" t="b">
        <f t="shared" si="222"/>
        <v>1</v>
      </c>
      <c r="DG473" s="12" t="s">
        <v>213</v>
      </c>
      <c r="DH473" s="12" t="s">
        <v>213</v>
      </c>
      <c r="DI473" s="12" t="b">
        <f t="shared" si="223"/>
        <v>1</v>
      </c>
      <c r="DJ473" s="12" t="s">
        <v>213</v>
      </c>
      <c r="DK473" s="12" t="s">
        <v>213</v>
      </c>
      <c r="DL473" s="12" t="s">
        <v>213</v>
      </c>
      <c r="DM473" s="12" t="s">
        <v>213</v>
      </c>
      <c r="DN473" s="12" t="s">
        <v>213</v>
      </c>
      <c r="DO473" s="12" t="s">
        <v>213</v>
      </c>
      <c r="DP473" s="12" t="s">
        <v>213</v>
      </c>
      <c r="DQ473" s="12" t="s">
        <v>213</v>
      </c>
      <c r="DR473" s="12" t="s">
        <v>213</v>
      </c>
      <c r="DS473" s="12" t="s">
        <v>213</v>
      </c>
      <c r="DT473" s="12" t="s">
        <v>73</v>
      </c>
      <c r="DU473" s="25"/>
      <c r="DV473" s="11" t="s">
        <v>8201</v>
      </c>
      <c r="DW473" s="11" t="s">
        <v>9324</v>
      </c>
      <c r="DX473" s="13" t="s">
        <v>11190</v>
      </c>
      <c r="DY473" s="12" t="s">
        <v>9037</v>
      </c>
      <c r="DZ473" s="12" t="s">
        <v>9038</v>
      </c>
      <c r="EA473" s="14" t="s">
        <v>63</v>
      </c>
      <c r="EB473" s="14" t="s">
        <v>63</v>
      </c>
      <c r="EC473" s="14">
        <v>45346</v>
      </c>
      <c r="ED473" s="14">
        <v>45346</v>
      </c>
      <c r="EE473" s="136" t="b">
        <f>Table4[[#This Row],[Laatst gewijzigd op]]=Table4[[#This Row],[LastModifiedOn21]]</f>
        <v>1</v>
      </c>
      <c r="EF473" s="97"/>
    </row>
    <row r="474" spans="1:136" s="15" customFormat="1" ht="12.75" customHeight="1">
      <c r="A474" s="96">
        <v>472</v>
      </c>
      <c r="B474" s="44" t="s">
        <v>8203</v>
      </c>
      <c r="C474" s="44" t="s">
        <v>8203</v>
      </c>
      <c r="D474" s="44" t="b">
        <f t="shared" si="196"/>
        <v>1</v>
      </c>
      <c r="E474" s="44" t="s">
        <v>8204</v>
      </c>
      <c r="F474" s="44" t="s">
        <v>8205</v>
      </c>
      <c r="G474" s="44" t="s">
        <v>8205</v>
      </c>
      <c r="H474" s="44" t="b">
        <f t="shared" si="197"/>
        <v>1</v>
      </c>
      <c r="I474" s="11" t="s">
        <v>8206</v>
      </c>
      <c r="J474" s="12">
        <v>7222</v>
      </c>
      <c r="K474" s="12">
        <v>5308</v>
      </c>
      <c r="L474" s="13" t="s">
        <v>8207</v>
      </c>
      <c r="M474" s="13" t="s">
        <v>8880</v>
      </c>
      <c r="N474" s="13" t="s">
        <v>8881</v>
      </c>
      <c r="O474" s="13" t="s">
        <v>6303</v>
      </c>
      <c r="P474" s="25"/>
      <c r="Q474" s="11" t="s">
        <v>8208</v>
      </c>
      <c r="R474" s="11" t="s">
        <v>8208</v>
      </c>
      <c r="S474" s="11" t="b">
        <f t="shared" si="198"/>
        <v>1</v>
      </c>
      <c r="T474" s="11" t="s">
        <v>8209</v>
      </c>
      <c r="U474" s="11" t="s">
        <v>8210</v>
      </c>
      <c r="V474" s="11" t="s">
        <v>8210</v>
      </c>
      <c r="W474" s="11" t="b">
        <f t="shared" si="199"/>
        <v>1</v>
      </c>
      <c r="X474" s="11" t="s">
        <v>8211</v>
      </c>
      <c r="Y474" s="11" t="s">
        <v>8211</v>
      </c>
      <c r="Z474" s="11" t="b">
        <f t="shared" si="200"/>
        <v>1</v>
      </c>
      <c r="AA474" s="11" t="s">
        <v>8211</v>
      </c>
      <c r="AB474" s="11" t="s">
        <v>8211</v>
      </c>
      <c r="AC474" s="11" t="s">
        <v>8211</v>
      </c>
      <c r="AD474" s="11" t="b">
        <f t="shared" si="201"/>
        <v>1</v>
      </c>
      <c r="AE474" s="11" t="s">
        <v>8212</v>
      </c>
      <c r="AF474" s="11" t="s">
        <v>8212</v>
      </c>
      <c r="AG474" s="11" t="b">
        <f t="shared" si="202"/>
        <v>1</v>
      </c>
      <c r="AH474" s="11" t="s">
        <v>8213</v>
      </c>
      <c r="AI474" s="11" t="s">
        <v>8214</v>
      </c>
      <c r="AJ474" s="11" t="s">
        <v>8214</v>
      </c>
      <c r="AK474" s="11" t="b">
        <f t="shared" si="203"/>
        <v>1</v>
      </c>
      <c r="AL474" s="11" t="s">
        <v>8215</v>
      </c>
      <c r="AM474" s="11" t="s">
        <v>8215</v>
      </c>
      <c r="AN474" s="11" t="b">
        <f t="shared" si="204"/>
        <v>1</v>
      </c>
      <c r="AO474" s="16" t="s">
        <v>11191</v>
      </c>
      <c r="AP474" s="11" t="s">
        <v>8216</v>
      </c>
      <c r="AQ474" s="11" t="s">
        <v>8216</v>
      </c>
      <c r="AR474" s="11" t="b">
        <f t="shared" si="205"/>
        <v>1</v>
      </c>
      <c r="AS474" s="16" t="s">
        <v>61</v>
      </c>
      <c r="AT474" s="16"/>
      <c r="AU474" s="16"/>
      <c r="AV474" s="16"/>
      <c r="AW474" s="19"/>
      <c r="AX474" s="12" t="s">
        <v>61</v>
      </c>
      <c r="AY474" s="19" t="s">
        <v>63</v>
      </c>
      <c r="AZ474" s="12" t="s">
        <v>63</v>
      </c>
      <c r="BA474" s="12" t="b">
        <f t="shared" si="206"/>
        <v>1</v>
      </c>
      <c r="BB474" s="19" t="s">
        <v>63</v>
      </c>
      <c r="BC474" s="19" t="s">
        <v>63</v>
      </c>
      <c r="BD474" s="12" t="s">
        <v>63</v>
      </c>
      <c r="BE474" s="12" t="b">
        <f t="shared" si="207"/>
        <v>1</v>
      </c>
      <c r="BF474" s="20" t="s">
        <v>8217</v>
      </c>
      <c r="BG474" s="13" t="s">
        <v>63</v>
      </c>
      <c r="BH474" s="16" t="s">
        <v>254</v>
      </c>
      <c r="BI474" s="11" t="s">
        <v>254</v>
      </c>
      <c r="BJ474" s="11" t="b">
        <f t="shared" si="208"/>
        <v>1</v>
      </c>
      <c r="BK474" s="19" t="s">
        <v>63</v>
      </c>
      <c r="BL474" s="11" t="s">
        <v>63</v>
      </c>
      <c r="BM474" s="11" t="b">
        <f t="shared" si="209"/>
        <v>1</v>
      </c>
      <c r="BN474" s="19" t="s">
        <v>63</v>
      </c>
      <c r="BO474" s="19" t="s">
        <v>63</v>
      </c>
      <c r="BP474" s="11" t="s">
        <v>63</v>
      </c>
      <c r="BQ474" s="11" t="b">
        <f t="shared" si="210"/>
        <v>1</v>
      </c>
      <c r="BR474" s="16" t="s">
        <v>254</v>
      </c>
      <c r="BS474" s="11" t="s">
        <v>254</v>
      </c>
      <c r="BT474" s="11" t="b">
        <f t="shared" si="211"/>
        <v>1</v>
      </c>
      <c r="BU474" s="19" t="s">
        <v>63</v>
      </c>
      <c r="BV474" s="12" t="s">
        <v>63</v>
      </c>
      <c r="BW474" s="12" t="b">
        <f t="shared" si="212"/>
        <v>1</v>
      </c>
      <c r="BX474" s="19" t="s">
        <v>63</v>
      </c>
      <c r="BY474" s="19" t="s">
        <v>63</v>
      </c>
      <c r="BZ474" s="12" t="s">
        <v>63</v>
      </c>
      <c r="CA474" s="12" t="b">
        <f t="shared" si="213"/>
        <v>1</v>
      </c>
      <c r="CB474" s="16" t="s">
        <v>254</v>
      </c>
      <c r="CC474" s="11" t="s">
        <v>254</v>
      </c>
      <c r="CD474" s="11" t="b">
        <f t="shared" si="214"/>
        <v>1</v>
      </c>
      <c r="CE474" s="19" t="s">
        <v>63</v>
      </c>
      <c r="CF474" s="12" t="s">
        <v>63</v>
      </c>
      <c r="CG474" s="12" t="b">
        <f t="shared" si="215"/>
        <v>1</v>
      </c>
      <c r="CH474" s="19" t="s">
        <v>63</v>
      </c>
      <c r="CI474" s="19" t="s">
        <v>63</v>
      </c>
      <c r="CJ474" s="12" t="s">
        <v>63</v>
      </c>
      <c r="CK474" s="12" t="b">
        <f t="shared" si="216"/>
        <v>1</v>
      </c>
      <c r="CL474" s="25"/>
      <c r="CM474" s="11" t="s">
        <v>1128</v>
      </c>
      <c r="CN474" s="11" t="s">
        <v>1309</v>
      </c>
      <c r="CO474" s="11" t="b">
        <f t="shared" si="217"/>
        <v>0</v>
      </c>
      <c r="CP474" s="12" t="s">
        <v>63</v>
      </c>
      <c r="CQ474" s="12" t="s">
        <v>63</v>
      </c>
      <c r="CR474" s="12" t="b">
        <f t="shared" si="218"/>
        <v>1</v>
      </c>
      <c r="CS474" s="11" t="b">
        <v>0</v>
      </c>
      <c r="CT474" s="11" t="s">
        <v>69</v>
      </c>
      <c r="CU474" s="11" t="b">
        <f t="shared" si="219"/>
        <v>1</v>
      </c>
      <c r="CV474" s="12" t="s">
        <v>1130</v>
      </c>
      <c r="CW474" s="12" t="s">
        <v>63</v>
      </c>
      <c r="CX474" s="12" t="b">
        <f t="shared" si="220"/>
        <v>0</v>
      </c>
      <c r="CY474" s="25"/>
      <c r="CZ474" s="11" t="s">
        <v>211</v>
      </c>
      <c r="DA474" s="11" t="s">
        <v>211</v>
      </c>
      <c r="DB474" s="11" t="b">
        <f t="shared" si="221"/>
        <v>1</v>
      </c>
      <c r="DC474" s="11" t="s">
        <v>212</v>
      </c>
      <c r="DD474" s="12" t="s">
        <v>213</v>
      </c>
      <c r="DE474" s="12" t="s">
        <v>213</v>
      </c>
      <c r="DF474" s="13" t="b">
        <f t="shared" si="222"/>
        <v>1</v>
      </c>
      <c r="DG474" s="12" t="s">
        <v>213</v>
      </c>
      <c r="DH474" s="12" t="s">
        <v>213</v>
      </c>
      <c r="DI474" s="12" t="b">
        <f t="shared" si="223"/>
        <v>1</v>
      </c>
      <c r="DJ474" s="12" t="s">
        <v>213</v>
      </c>
      <c r="DK474" s="12" t="s">
        <v>213</v>
      </c>
      <c r="DL474" s="12" t="s">
        <v>213</v>
      </c>
      <c r="DM474" s="12" t="s">
        <v>213</v>
      </c>
      <c r="DN474" s="12" t="s">
        <v>213</v>
      </c>
      <c r="DO474" s="12" t="s">
        <v>213</v>
      </c>
      <c r="DP474" s="12" t="s">
        <v>213</v>
      </c>
      <c r="DQ474" s="12" t="s">
        <v>213</v>
      </c>
      <c r="DR474" s="12" t="s">
        <v>213</v>
      </c>
      <c r="DS474" s="12" t="s">
        <v>213</v>
      </c>
      <c r="DT474" s="12" t="s">
        <v>73</v>
      </c>
      <c r="DU474" s="25"/>
      <c r="DV474" s="11" t="s">
        <v>8218</v>
      </c>
      <c r="DW474" s="11" t="s">
        <v>9216</v>
      </c>
      <c r="DX474" s="13" t="s">
        <v>11192</v>
      </c>
      <c r="DY474" s="12" t="s">
        <v>9037</v>
      </c>
      <c r="DZ474" s="12" t="s">
        <v>9038</v>
      </c>
      <c r="EA474" s="14" t="s">
        <v>63</v>
      </c>
      <c r="EB474" s="14">
        <v>45066</v>
      </c>
      <c r="EC474" s="14">
        <v>45346</v>
      </c>
      <c r="ED474" s="14">
        <v>45346</v>
      </c>
      <c r="EE474" s="136" t="b">
        <f>Table4[[#This Row],[Laatst gewijzigd op]]=Table4[[#This Row],[LastModifiedOn21]]</f>
        <v>1</v>
      </c>
      <c r="EF474" s="97"/>
    </row>
    <row r="475" spans="1:136" s="15" customFormat="1" ht="12.75" customHeight="1">
      <c r="A475" s="96">
        <v>473</v>
      </c>
      <c r="B475" s="44" t="s">
        <v>8220</v>
      </c>
      <c r="C475" s="44" t="s">
        <v>8221</v>
      </c>
      <c r="D475" s="44" t="b">
        <f t="shared" si="196"/>
        <v>0</v>
      </c>
      <c r="E475" s="44" t="s">
        <v>8222</v>
      </c>
      <c r="F475" s="44" t="s">
        <v>8223</v>
      </c>
      <c r="G475" s="44" t="s">
        <v>8224</v>
      </c>
      <c r="H475" s="44" t="b">
        <f t="shared" si="197"/>
        <v>0</v>
      </c>
      <c r="I475" s="11" t="s">
        <v>8225</v>
      </c>
      <c r="J475" s="12">
        <v>7223</v>
      </c>
      <c r="K475" s="12">
        <v>5308</v>
      </c>
      <c r="L475" s="13" t="s">
        <v>8226</v>
      </c>
      <c r="M475" s="13" t="s">
        <v>8880</v>
      </c>
      <c r="N475" s="13" t="s">
        <v>8881</v>
      </c>
      <c r="O475" s="13" t="s">
        <v>6303</v>
      </c>
      <c r="P475" s="25"/>
      <c r="Q475" s="11" t="s">
        <v>2117</v>
      </c>
      <c r="R475" s="11" t="s">
        <v>2117</v>
      </c>
      <c r="S475" s="11" t="b">
        <f t="shared" si="198"/>
        <v>1</v>
      </c>
      <c r="T475" s="11" t="s">
        <v>8227</v>
      </c>
      <c r="U475" s="11" t="s">
        <v>2119</v>
      </c>
      <c r="V475" s="11" t="s">
        <v>2119</v>
      </c>
      <c r="W475" s="11" t="b">
        <f t="shared" si="199"/>
        <v>1</v>
      </c>
      <c r="X475" s="11" t="s">
        <v>8228</v>
      </c>
      <c r="Y475" s="11" t="s">
        <v>8228</v>
      </c>
      <c r="Z475" s="11" t="b">
        <f t="shared" si="200"/>
        <v>1</v>
      </c>
      <c r="AA475" s="11" t="s">
        <v>8228</v>
      </c>
      <c r="AB475" s="11" t="s">
        <v>8228</v>
      </c>
      <c r="AC475" s="11" t="s">
        <v>8228</v>
      </c>
      <c r="AD475" s="11" t="b">
        <f t="shared" si="201"/>
        <v>1</v>
      </c>
      <c r="AE475" s="11" t="s">
        <v>4664</v>
      </c>
      <c r="AF475" s="11" t="s">
        <v>4664</v>
      </c>
      <c r="AG475" s="11" t="b">
        <f t="shared" si="202"/>
        <v>1</v>
      </c>
      <c r="AH475" s="11" t="s">
        <v>8229</v>
      </c>
      <c r="AI475" s="11" t="s">
        <v>4666</v>
      </c>
      <c r="AJ475" s="11" t="s">
        <v>4666</v>
      </c>
      <c r="AK475" s="11" t="b">
        <f t="shared" si="203"/>
        <v>1</v>
      </c>
      <c r="AL475" s="12" t="s">
        <v>63</v>
      </c>
      <c r="AM475" s="11" t="s">
        <v>63</v>
      </c>
      <c r="AN475" s="11" t="b">
        <f t="shared" si="204"/>
        <v>1</v>
      </c>
      <c r="AO475" s="19" t="s">
        <v>63</v>
      </c>
      <c r="AP475" s="12" t="s">
        <v>63</v>
      </c>
      <c r="AQ475" s="11" t="s">
        <v>63</v>
      </c>
      <c r="AR475" s="11" t="b">
        <f t="shared" si="205"/>
        <v>1</v>
      </c>
      <c r="AS475" s="16" t="s">
        <v>61</v>
      </c>
      <c r="AT475" s="16"/>
      <c r="AU475" s="16"/>
      <c r="AV475" s="16"/>
      <c r="AW475" s="19"/>
      <c r="AX475" s="12" t="s">
        <v>61</v>
      </c>
      <c r="AY475" s="19" t="s">
        <v>63</v>
      </c>
      <c r="AZ475" s="12" t="s">
        <v>63</v>
      </c>
      <c r="BA475" s="12" t="b">
        <f t="shared" si="206"/>
        <v>1</v>
      </c>
      <c r="BB475" s="19" t="s">
        <v>63</v>
      </c>
      <c r="BC475" s="19" t="s">
        <v>63</v>
      </c>
      <c r="BD475" s="12" t="s">
        <v>63</v>
      </c>
      <c r="BE475" s="12" t="b">
        <f t="shared" si="207"/>
        <v>1</v>
      </c>
      <c r="BF475" s="20" t="s">
        <v>8230</v>
      </c>
      <c r="BG475" s="13" t="s">
        <v>63</v>
      </c>
      <c r="BH475" s="16" t="s">
        <v>203</v>
      </c>
      <c r="BI475" s="11" t="s">
        <v>203</v>
      </c>
      <c r="BJ475" s="11" t="b">
        <f t="shared" si="208"/>
        <v>1</v>
      </c>
      <c r="BK475" s="16" t="s">
        <v>8231</v>
      </c>
      <c r="BL475" s="11" t="s">
        <v>8231</v>
      </c>
      <c r="BM475" s="11" t="b">
        <f t="shared" si="209"/>
        <v>1</v>
      </c>
      <c r="BN475" s="16" t="s">
        <v>8232</v>
      </c>
      <c r="BO475" s="16" t="s">
        <v>8233</v>
      </c>
      <c r="BP475" s="11" t="s">
        <v>8233</v>
      </c>
      <c r="BQ475" s="11" t="b">
        <f t="shared" si="210"/>
        <v>1</v>
      </c>
      <c r="BR475" s="16" t="s">
        <v>203</v>
      </c>
      <c r="BS475" s="11" t="s">
        <v>203</v>
      </c>
      <c r="BT475" s="11" t="b">
        <f t="shared" si="211"/>
        <v>1</v>
      </c>
      <c r="BU475" s="16" t="s">
        <v>8234</v>
      </c>
      <c r="BV475" s="12" t="s">
        <v>8234</v>
      </c>
      <c r="BW475" s="12" t="b">
        <f t="shared" si="212"/>
        <v>1</v>
      </c>
      <c r="BX475" s="16" t="s">
        <v>8232</v>
      </c>
      <c r="BY475" s="16" t="s">
        <v>8235</v>
      </c>
      <c r="BZ475" s="12" t="s">
        <v>8235</v>
      </c>
      <c r="CA475" s="12" t="b">
        <f t="shared" si="213"/>
        <v>1</v>
      </c>
      <c r="CB475" s="16" t="s">
        <v>203</v>
      </c>
      <c r="CC475" s="11" t="s">
        <v>203</v>
      </c>
      <c r="CD475" s="11" t="b">
        <f t="shared" si="214"/>
        <v>1</v>
      </c>
      <c r="CE475" s="16" t="s">
        <v>8236</v>
      </c>
      <c r="CF475" s="12" t="s">
        <v>8236</v>
      </c>
      <c r="CG475" s="12" t="b">
        <f t="shared" si="215"/>
        <v>1</v>
      </c>
      <c r="CH475" s="16" t="s">
        <v>8232</v>
      </c>
      <c r="CI475" s="16" t="s">
        <v>8237</v>
      </c>
      <c r="CJ475" s="12" t="s">
        <v>8237</v>
      </c>
      <c r="CK475" s="12" t="b">
        <f t="shared" si="216"/>
        <v>1</v>
      </c>
      <c r="CL475" s="25"/>
      <c r="CM475" s="11" t="s">
        <v>135</v>
      </c>
      <c r="CN475" s="11" t="s">
        <v>8917</v>
      </c>
      <c r="CO475" s="11" t="b">
        <f t="shared" si="217"/>
        <v>0</v>
      </c>
      <c r="CP475" s="11" t="s">
        <v>3763</v>
      </c>
      <c r="CQ475" s="12" t="s">
        <v>1327</v>
      </c>
      <c r="CR475" s="12" t="b">
        <f t="shared" si="218"/>
        <v>0</v>
      </c>
      <c r="CS475" s="11" t="b">
        <v>0</v>
      </c>
      <c r="CT475" s="11" t="s">
        <v>114</v>
      </c>
      <c r="CU475" s="11" t="b">
        <f t="shared" si="219"/>
        <v>1</v>
      </c>
      <c r="CV475" s="12" t="s">
        <v>63</v>
      </c>
      <c r="CW475" s="12" t="s">
        <v>63</v>
      </c>
      <c r="CX475" s="12" t="b">
        <f t="shared" si="220"/>
        <v>1</v>
      </c>
      <c r="CY475" s="25"/>
      <c r="CZ475" s="11" t="s">
        <v>211</v>
      </c>
      <c r="DA475" s="11" t="s">
        <v>211</v>
      </c>
      <c r="DB475" s="11" t="b">
        <f t="shared" si="221"/>
        <v>1</v>
      </c>
      <c r="DC475" s="11" t="s">
        <v>212</v>
      </c>
      <c r="DD475" s="12" t="s">
        <v>213</v>
      </c>
      <c r="DE475" s="12" t="s">
        <v>213</v>
      </c>
      <c r="DF475" s="13" t="b">
        <f t="shared" si="222"/>
        <v>1</v>
      </c>
      <c r="DG475" s="12" t="s">
        <v>213</v>
      </c>
      <c r="DH475" s="12" t="s">
        <v>213</v>
      </c>
      <c r="DI475" s="12" t="b">
        <f t="shared" si="223"/>
        <v>1</v>
      </c>
      <c r="DJ475" s="12" t="s">
        <v>213</v>
      </c>
      <c r="DK475" s="12" t="s">
        <v>213</v>
      </c>
      <c r="DL475" s="12" t="s">
        <v>213</v>
      </c>
      <c r="DM475" s="12" t="s">
        <v>213</v>
      </c>
      <c r="DN475" s="12" t="s">
        <v>213</v>
      </c>
      <c r="DO475" s="12" t="s">
        <v>213</v>
      </c>
      <c r="DP475" s="12" t="s">
        <v>213</v>
      </c>
      <c r="DQ475" s="12" t="s">
        <v>213</v>
      </c>
      <c r="DR475" s="12" t="s">
        <v>213</v>
      </c>
      <c r="DS475" s="12" t="s">
        <v>213</v>
      </c>
      <c r="DT475" s="12" t="s">
        <v>73</v>
      </c>
      <c r="DU475" s="25"/>
      <c r="DV475" s="11" t="s">
        <v>8238</v>
      </c>
      <c r="DW475" s="11" t="s">
        <v>9324</v>
      </c>
      <c r="DX475" s="13" t="s">
        <v>11193</v>
      </c>
      <c r="DY475" s="12" t="s">
        <v>9037</v>
      </c>
      <c r="DZ475" s="12" t="s">
        <v>9038</v>
      </c>
      <c r="EA475" s="14" t="s">
        <v>63</v>
      </c>
      <c r="EB475" s="14">
        <v>45066</v>
      </c>
      <c r="EC475" s="14">
        <v>45346</v>
      </c>
      <c r="ED475" s="14">
        <v>45346</v>
      </c>
      <c r="EE475" s="136" t="b">
        <f>Table4[[#This Row],[Laatst gewijzigd op]]=Table4[[#This Row],[LastModifiedOn21]]</f>
        <v>1</v>
      </c>
      <c r="EF475" s="97"/>
    </row>
    <row r="476" spans="1:136" s="15" customFormat="1" ht="12.75" customHeight="1">
      <c r="A476" s="96">
        <v>474</v>
      </c>
      <c r="B476" s="44" t="s">
        <v>8240</v>
      </c>
      <c r="C476" s="44" t="s">
        <v>8240</v>
      </c>
      <c r="D476" s="44" t="b">
        <f t="shared" si="196"/>
        <v>1</v>
      </c>
      <c r="E476" s="44" t="s">
        <v>8241</v>
      </c>
      <c r="F476" s="44" t="s">
        <v>8242</v>
      </c>
      <c r="G476" s="44" t="s">
        <v>8243</v>
      </c>
      <c r="H476" s="44" t="b">
        <f t="shared" si="197"/>
        <v>0</v>
      </c>
      <c r="I476" s="11" t="s">
        <v>8244</v>
      </c>
      <c r="J476" s="12">
        <v>7230</v>
      </c>
      <c r="K476" s="12">
        <v>5310</v>
      </c>
      <c r="L476" s="13" t="s">
        <v>8245</v>
      </c>
      <c r="M476" s="13" t="s">
        <v>8880</v>
      </c>
      <c r="N476" s="13" t="s">
        <v>8881</v>
      </c>
      <c r="O476" s="13" t="s">
        <v>6303</v>
      </c>
      <c r="P476" s="25"/>
      <c r="Q476" s="11" t="s">
        <v>11194</v>
      </c>
      <c r="R476" s="11" t="s">
        <v>11194</v>
      </c>
      <c r="S476" s="11" t="b">
        <f t="shared" si="198"/>
        <v>1</v>
      </c>
      <c r="T476" s="11" t="s">
        <v>11195</v>
      </c>
      <c r="U476" s="11" t="s">
        <v>11196</v>
      </c>
      <c r="V476" s="11" t="s">
        <v>11196</v>
      </c>
      <c r="W476" s="11" t="b">
        <f t="shared" si="199"/>
        <v>1</v>
      </c>
      <c r="X476" s="11" t="s">
        <v>8247</v>
      </c>
      <c r="Y476" s="11" t="s">
        <v>8247</v>
      </c>
      <c r="Z476" s="11" t="b">
        <f t="shared" si="200"/>
        <v>1</v>
      </c>
      <c r="AA476" s="11" t="s">
        <v>8247</v>
      </c>
      <c r="AB476" s="11" t="s">
        <v>8247</v>
      </c>
      <c r="AC476" s="11" t="s">
        <v>8247</v>
      </c>
      <c r="AD476" s="11" t="b">
        <f t="shared" si="201"/>
        <v>1</v>
      </c>
      <c r="AE476" s="11" t="s">
        <v>8248</v>
      </c>
      <c r="AF476" s="11" t="s">
        <v>8248</v>
      </c>
      <c r="AG476" s="11" t="b">
        <f t="shared" si="202"/>
        <v>1</v>
      </c>
      <c r="AH476" s="11" t="s">
        <v>8249</v>
      </c>
      <c r="AI476" s="11" t="s">
        <v>8250</v>
      </c>
      <c r="AJ476" s="11" t="s">
        <v>8250</v>
      </c>
      <c r="AK476" s="11" t="b">
        <f t="shared" si="203"/>
        <v>1</v>
      </c>
      <c r="AL476" s="11" t="s">
        <v>8251</v>
      </c>
      <c r="AM476" s="11" t="s">
        <v>8251</v>
      </c>
      <c r="AN476" s="11" t="b">
        <f t="shared" si="204"/>
        <v>1</v>
      </c>
      <c r="AO476" s="16" t="s">
        <v>11197</v>
      </c>
      <c r="AP476" s="11" t="s">
        <v>8252</v>
      </c>
      <c r="AQ476" s="11" t="s">
        <v>8252</v>
      </c>
      <c r="AR476" s="11" t="b">
        <f t="shared" si="205"/>
        <v>1</v>
      </c>
      <c r="AS476" s="16" t="s">
        <v>61</v>
      </c>
      <c r="AT476" s="16"/>
      <c r="AU476" s="16"/>
      <c r="AV476" s="16"/>
      <c r="AW476" s="19"/>
      <c r="AX476" s="12" t="s">
        <v>61</v>
      </c>
      <c r="AY476" s="19" t="s">
        <v>63</v>
      </c>
      <c r="AZ476" s="12" t="s">
        <v>63</v>
      </c>
      <c r="BA476" s="12" t="b">
        <f t="shared" si="206"/>
        <v>1</v>
      </c>
      <c r="BB476" s="19" t="s">
        <v>63</v>
      </c>
      <c r="BC476" s="19" t="s">
        <v>63</v>
      </c>
      <c r="BD476" s="12" t="s">
        <v>63</v>
      </c>
      <c r="BE476" s="12" t="b">
        <f t="shared" si="207"/>
        <v>1</v>
      </c>
      <c r="BF476" s="20" t="s">
        <v>8253</v>
      </c>
      <c r="BG476" s="13" t="s">
        <v>63</v>
      </c>
      <c r="BH476" s="16" t="s">
        <v>203</v>
      </c>
      <c r="BI476" s="11" t="s">
        <v>203</v>
      </c>
      <c r="BJ476" s="11" t="b">
        <f t="shared" si="208"/>
        <v>1</v>
      </c>
      <c r="BK476" s="16" t="s">
        <v>8231</v>
      </c>
      <c r="BL476" s="11" t="s">
        <v>8231</v>
      </c>
      <c r="BM476" s="11" t="b">
        <f t="shared" si="209"/>
        <v>1</v>
      </c>
      <c r="BN476" s="16" t="s">
        <v>8232</v>
      </c>
      <c r="BO476" s="16" t="s">
        <v>8254</v>
      </c>
      <c r="BP476" s="11" t="s">
        <v>8254</v>
      </c>
      <c r="BQ476" s="11" t="b">
        <f t="shared" si="210"/>
        <v>1</v>
      </c>
      <c r="BR476" s="16" t="s">
        <v>254</v>
      </c>
      <c r="BS476" s="11" t="s">
        <v>254</v>
      </c>
      <c r="BT476" s="11" t="b">
        <f t="shared" si="211"/>
        <v>1</v>
      </c>
      <c r="BU476" s="19" t="s">
        <v>63</v>
      </c>
      <c r="BV476" s="12" t="s">
        <v>63</v>
      </c>
      <c r="BW476" s="12" t="b">
        <f t="shared" si="212"/>
        <v>1</v>
      </c>
      <c r="BX476" s="19" t="s">
        <v>63</v>
      </c>
      <c r="BY476" s="19" t="s">
        <v>63</v>
      </c>
      <c r="BZ476" s="12" t="s">
        <v>63</v>
      </c>
      <c r="CA476" s="12" t="b">
        <f t="shared" si="213"/>
        <v>1</v>
      </c>
      <c r="CB476" s="16" t="s">
        <v>254</v>
      </c>
      <c r="CC476" s="11" t="s">
        <v>254</v>
      </c>
      <c r="CD476" s="11" t="b">
        <f t="shared" si="214"/>
        <v>1</v>
      </c>
      <c r="CE476" s="19" t="s">
        <v>63</v>
      </c>
      <c r="CF476" s="12" t="s">
        <v>63</v>
      </c>
      <c r="CG476" s="12" t="b">
        <f t="shared" si="215"/>
        <v>1</v>
      </c>
      <c r="CH476" s="19" t="s">
        <v>63</v>
      </c>
      <c r="CI476" s="19" t="s">
        <v>63</v>
      </c>
      <c r="CJ476" s="12" t="s">
        <v>63</v>
      </c>
      <c r="CK476" s="12" t="b">
        <f t="shared" si="216"/>
        <v>1</v>
      </c>
      <c r="CL476" s="25"/>
      <c r="CM476" s="11" t="s">
        <v>135</v>
      </c>
      <c r="CN476" s="11" t="s">
        <v>8917</v>
      </c>
      <c r="CO476" s="11" t="b">
        <f t="shared" si="217"/>
        <v>0</v>
      </c>
      <c r="CP476" s="11" t="s">
        <v>8255</v>
      </c>
      <c r="CQ476" s="12" t="s">
        <v>8255</v>
      </c>
      <c r="CR476" s="12" t="b">
        <f t="shared" si="218"/>
        <v>1</v>
      </c>
      <c r="CS476" s="11" t="b">
        <v>0</v>
      </c>
      <c r="CT476" s="11" t="s">
        <v>69</v>
      </c>
      <c r="CU476" s="11" t="b">
        <f t="shared" si="219"/>
        <v>1</v>
      </c>
      <c r="CV476" s="12" t="s">
        <v>63</v>
      </c>
      <c r="CW476" s="12" t="s">
        <v>63</v>
      </c>
      <c r="CX476" s="12" t="b">
        <f t="shared" si="220"/>
        <v>1</v>
      </c>
      <c r="CY476" s="25"/>
      <c r="CZ476" s="11" t="s">
        <v>211</v>
      </c>
      <c r="DA476" s="11" t="s">
        <v>211</v>
      </c>
      <c r="DB476" s="11" t="b">
        <f t="shared" si="221"/>
        <v>1</v>
      </c>
      <c r="DC476" s="11" t="s">
        <v>212</v>
      </c>
      <c r="DD476" s="12" t="s">
        <v>213</v>
      </c>
      <c r="DE476" s="12" t="s">
        <v>213</v>
      </c>
      <c r="DF476" s="13" t="b">
        <f t="shared" si="222"/>
        <v>1</v>
      </c>
      <c r="DG476" s="12" t="s">
        <v>213</v>
      </c>
      <c r="DH476" s="12" t="s">
        <v>213</v>
      </c>
      <c r="DI476" s="12" t="b">
        <f t="shared" si="223"/>
        <v>1</v>
      </c>
      <c r="DJ476" s="12" t="s">
        <v>213</v>
      </c>
      <c r="DK476" s="12" t="s">
        <v>213</v>
      </c>
      <c r="DL476" s="12" t="s">
        <v>213</v>
      </c>
      <c r="DM476" s="12" t="s">
        <v>213</v>
      </c>
      <c r="DN476" s="12" t="s">
        <v>213</v>
      </c>
      <c r="DO476" s="12" t="s">
        <v>213</v>
      </c>
      <c r="DP476" s="12" t="s">
        <v>213</v>
      </c>
      <c r="DQ476" s="12" t="s">
        <v>213</v>
      </c>
      <c r="DR476" s="12" t="s">
        <v>213</v>
      </c>
      <c r="DS476" s="12" t="s">
        <v>213</v>
      </c>
      <c r="DT476" s="12" t="s">
        <v>73</v>
      </c>
      <c r="DU476" s="25"/>
      <c r="DV476" s="11" t="s">
        <v>8256</v>
      </c>
      <c r="DW476" s="11" t="s">
        <v>8244</v>
      </c>
      <c r="DX476" s="13" t="s">
        <v>8257</v>
      </c>
      <c r="DY476" s="12" t="s">
        <v>9037</v>
      </c>
      <c r="DZ476" s="12" t="s">
        <v>9038</v>
      </c>
      <c r="EA476" s="14" t="s">
        <v>63</v>
      </c>
      <c r="EB476" s="14">
        <v>45066</v>
      </c>
      <c r="EC476" s="14">
        <v>45346</v>
      </c>
      <c r="ED476" s="14">
        <v>45346</v>
      </c>
      <c r="EE476" s="136" t="b">
        <f>Table4[[#This Row],[Laatst gewijzigd op]]=Table4[[#This Row],[LastModifiedOn21]]</f>
        <v>1</v>
      </c>
      <c r="EF476" s="97"/>
    </row>
    <row r="477" spans="1:136" s="10" customFormat="1" ht="12.75" customHeight="1">
      <c r="A477" s="96">
        <v>475</v>
      </c>
      <c r="B477" s="44" t="s">
        <v>8258</v>
      </c>
      <c r="C477" s="44" t="s">
        <v>8258</v>
      </c>
      <c r="D477" s="44" t="b">
        <f t="shared" si="196"/>
        <v>1</v>
      </c>
      <c r="E477" s="44" t="s">
        <v>8259</v>
      </c>
      <c r="F477" s="44" t="s">
        <v>8260</v>
      </c>
      <c r="G477" s="44" t="s">
        <v>8260</v>
      </c>
      <c r="H477" s="44" t="b">
        <f t="shared" si="197"/>
        <v>1</v>
      </c>
      <c r="I477" s="11" t="s">
        <v>8261</v>
      </c>
      <c r="J477" s="12">
        <v>1486</v>
      </c>
      <c r="K477" s="12">
        <v>4138</v>
      </c>
      <c r="L477" s="13" t="s">
        <v>8262</v>
      </c>
      <c r="M477" s="13" t="s">
        <v>8880</v>
      </c>
      <c r="N477" s="13" t="s">
        <v>8881</v>
      </c>
      <c r="O477" s="13" t="s">
        <v>6303</v>
      </c>
      <c r="P477" s="25"/>
      <c r="Q477" s="11" t="s">
        <v>8263</v>
      </c>
      <c r="R477" s="11" t="s">
        <v>8263</v>
      </c>
      <c r="S477" s="11" t="b">
        <f t="shared" si="198"/>
        <v>1</v>
      </c>
      <c r="T477" s="11" t="s">
        <v>8264</v>
      </c>
      <c r="U477" s="11" t="s">
        <v>8265</v>
      </c>
      <c r="V477" s="11" t="s">
        <v>8265</v>
      </c>
      <c r="W477" s="11" t="b">
        <f t="shared" si="199"/>
        <v>1</v>
      </c>
      <c r="X477" s="11" t="s">
        <v>8266</v>
      </c>
      <c r="Y477" s="11" t="s">
        <v>8266</v>
      </c>
      <c r="Z477" s="11" t="b">
        <f t="shared" si="200"/>
        <v>1</v>
      </c>
      <c r="AA477" s="11" t="s">
        <v>8266</v>
      </c>
      <c r="AB477" s="11" t="s">
        <v>8266</v>
      </c>
      <c r="AC477" s="11" t="s">
        <v>8266</v>
      </c>
      <c r="AD477" s="11" t="b">
        <f t="shared" si="201"/>
        <v>1</v>
      </c>
      <c r="AE477" s="11" t="s">
        <v>8267</v>
      </c>
      <c r="AF477" s="11" t="s">
        <v>8267</v>
      </c>
      <c r="AG477" s="11" t="b">
        <f t="shared" si="202"/>
        <v>1</v>
      </c>
      <c r="AH477" s="11" t="s">
        <v>8268</v>
      </c>
      <c r="AI477" s="11" t="s">
        <v>8269</v>
      </c>
      <c r="AJ477" s="11" t="s">
        <v>8269</v>
      </c>
      <c r="AK477" s="11" t="b">
        <f t="shared" si="203"/>
        <v>1</v>
      </c>
      <c r="AL477" s="12" t="s">
        <v>63</v>
      </c>
      <c r="AM477" s="11" t="s">
        <v>63</v>
      </c>
      <c r="AN477" s="11" t="b">
        <f t="shared" si="204"/>
        <v>1</v>
      </c>
      <c r="AO477" s="19" t="s">
        <v>63</v>
      </c>
      <c r="AP477" s="12" t="s">
        <v>63</v>
      </c>
      <c r="AQ477" s="11" t="s">
        <v>63</v>
      </c>
      <c r="AR477" s="11" t="b">
        <f t="shared" si="205"/>
        <v>1</v>
      </c>
      <c r="AS477" s="16" t="s">
        <v>61</v>
      </c>
      <c r="AT477" s="16"/>
      <c r="AU477" s="16"/>
      <c r="AV477" s="16"/>
      <c r="AW477" s="19"/>
      <c r="AX477" s="12" t="s">
        <v>61</v>
      </c>
      <c r="AY477" s="19" t="s">
        <v>63</v>
      </c>
      <c r="AZ477" s="12" t="s">
        <v>63</v>
      </c>
      <c r="BA477" s="12" t="b">
        <f t="shared" si="206"/>
        <v>1</v>
      </c>
      <c r="BB477" s="19" t="s">
        <v>63</v>
      </c>
      <c r="BC477" s="19" t="s">
        <v>63</v>
      </c>
      <c r="BD477" s="12" t="s">
        <v>63</v>
      </c>
      <c r="BE477" s="12" t="b">
        <f t="shared" si="207"/>
        <v>1</v>
      </c>
      <c r="BF477" s="20" t="s">
        <v>8270</v>
      </c>
      <c r="BG477" s="13" t="s">
        <v>63</v>
      </c>
      <c r="BH477" s="16" t="s">
        <v>254</v>
      </c>
      <c r="BI477" s="11" t="s">
        <v>254</v>
      </c>
      <c r="BJ477" s="11" t="b">
        <f t="shared" si="208"/>
        <v>1</v>
      </c>
      <c r="BK477" s="19" t="s">
        <v>63</v>
      </c>
      <c r="BL477" s="11" t="s">
        <v>63</v>
      </c>
      <c r="BM477" s="11" t="b">
        <f t="shared" si="209"/>
        <v>1</v>
      </c>
      <c r="BN477" s="19" t="s">
        <v>63</v>
      </c>
      <c r="BO477" s="19" t="s">
        <v>63</v>
      </c>
      <c r="BP477" s="11" t="s">
        <v>63</v>
      </c>
      <c r="BQ477" s="11" t="b">
        <f t="shared" si="210"/>
        <v>1</v>
      </c>
      <c r="BR477" s="16" t="s">
        <v>254</v>
      </c>
      <c r="BS477" s="11" t="s">
        <v>254</v>
      </c>
      <c r="BT477" s="11" t="b">
        <f t="shared" si="211"/>
        <v>1</v>
      </c>
      <c r="BU477" s="19" t="s">
        <v>63</v>
      </c>
      <c r="BV477" s="12" t="s">
        <v>63</v>
      </c>
      <c r="BW477" s="12" t="b">
        <f t="shared" si="212"/>
        <v>1</v>
      </c>
      <c r="BX477" s="19" t="s">
        <v>63</v>
      </c>
      <c r="BY477" s="19" t="s">
        <v>63</v>
      </c>
      <c r="BZ477" s="12" t="s">
        <v>63</v>
      </c>
      <c r="CA477" s="12" t="b">
        <f t="shared" si="213"/>
        <v>1</v>
      </c>
      <c r="CB477" s="16" t="s">
        <v>254</v>
      </c>
      <c r="CC477" s="11" t="s">
        <v>254</v>
      </c>
      <c r="CD477" s="11" t="b">
        <f t="shared" si="214"/>
        <v>1</v>
      </c>
      <c r="CE477" s="19" t="s">
        <v>63</v>
      </c>
      <c r="CF477" s="12" t="s">
        <v>63</v>
      </c>
      <c r="CG477" s="12" t="b">
        <f t="shared" si="215"/>
        <v>1</v>
      </c>
      <c r="CH477" s="19" t="s">
        <v>63</v>
      </c>
      <c r="CI477" s="19" t="s">
        <v>63</v>
      </c>
      <c r="CJ477" s="12" t="s">
        <v>63</v>
      </c>
      <c r="CK477" s="12" t="b">
        <f t="shared" si="216"/>
        <v>1</v>
      </c>
      <c r="CL477" s="25"/>
      <c r="CM477" s="11" t="s">
        <v>135</v>
      </c>
      <c r="CN477" s="11" t="s">
        <v>8917</v>
      </c>
      <c r="CO477" s="11" t="b">
        <f t="shared" si="217"/>
        <v>0</v>
      </c>
      <c r="CP477" s="11" t="s">
        <v>8271</v>
      </c>
      <c r="CQ477" s="12" t="s">
        <v>8271</v>
      </c>
      <c r="CR477" s="12" t="b">
        <f t="shared" si="218"/>
        <v>1</v>
      </c>
      <c r="CS477" s="11" t="b">
        <v>0</v>
      </c>
      <c r="CT477" s="11" t="s">
        <v>69</v>
      </c>
      <c r="CU477" s="11" t="b">
        <f t="shared" si="219"/>
        <v>1</v>
      </c>
      <c r="CV477" s="12" t="s">
        <v>63</v>
      </c>
      <c r="CW477" s="12" t="s">
        <v>63</v>
      </c>
      <c r="CX477" s="12" t="b">
        <f t="shared" si="220"/>
        <v>1</v>
      </c>
      <c r="CY477" s="25"/>
      <c r="CZ477" s="11" t="s">
        <v>211</v>
      </c>
      <c r="DA477" s="11" t="s">
        <v>211</v>
      </c>
      <c r="DB477" s="11" t="b">
        <f t="shared" si="221"/>
        <v>1</v>
      </c>
      <c r="DC477" s="11" t="s">
        <v>212</v>
      </c>
      <c r="DD477" s="12" t="s">
        <v>213</v>
      </c>
      <c r="DE477" s="12" t="s">
        <v>213</v>
      </c>
      <c r="DF477" s="13" t="b">
        <f t="shared" si="222"/>
        <v>1</v>
      </c>
      <c r="DG477" s="12" t="s">
        <v>213</v>
      </c>
      <c r="DH477" s="12" t="s">
        <v>213</v>
      </c>
      <c r="DI477" s="12" t="b">
        <f t="shared" si="223"/>
        <v>1</v>
      </c>
      <c r="DJ477" s="12" t="s">
        <v>213</v>
      </c>
      <c r="DK477" s="12" t="s">
        <v>213</v>
      </c>
      <c r="DL477" s="12" t="s">
        <v>213</v>
      </c>
      <c r="DM477" s="12" t="s">
        <v>213</v>
      </c>
      <c r="DN477" s="12" t="s">
        <v>213</v>
      </c>
      <c r="DO477" s="12" t="s">
        <v>213</v>
      </c>
      <c r="DP477" s="12" t="s">
        <v>213</v>
      </c>
      <c r="DQ477" s="12" t="s">
        <v>213</v>
      </c>
      <c r="DR477" s="12" t="s">
        <v>213</v>
      </c>
      <c r="DS477" s="12" t="s">
        <v>213</v>
      </c>
      <c r="DT477" s="12" t="s">
        <v>73</v>
      </c>
      <c r="DU477" s="25"/>
      <c r="DV477" s="11" t="s">
        <v>8272</v>
      </c>
      <c r="DW477" s="11" t="s">
        <v>8261</v>
      </c>
      <c r="DX477" s="13" t="s">
        <v>8273</v>
      </c>
      <c r="DY477" s="12" t="s">
        <v>9037</v>
      </c>
      <c r="DZ477" s="12" t="s">
        <v>9038</v>
      </c>
      <c r="EA477" s="14" t="s">
        <v>63</v>
      </c>
      <c r="EB477" s="14" t="s">
        <v>63</v>
      </c>
      <c r="EC477" s="14">
        <v>45346</v>
      </c>
      <c r="ED477" s="14">
        <v>45346</v>
      </c>
      <c r="EE477" s="136" t="b">
        <f>Table4[[#This Row],[Laatst gewijzigd op]]=Table4[[#This Row],[LastModifiedOn21]]</f>
        <v>1</v>
      </c>
      <c r="EF477" s="97"/>
    </row>
    <row r="478" spans="1:136" s="15" customFormat="1" ht="12.75" customHeight="1">
      <c r="A478" s="96">
        <v>476</v>
      </c>
      <c r="B478" s="44" t="s">
        <v>8274</v>
      </c>
      <c r="C478" s="44" t="s">
        <v>8274</v>
      </c>
      <c r="D478" s="44" t="b">
        <f t="shared" si="196"/>
        <v>1</v>
      </c>
      <c r="E478" s="44" t="s">
        <v>8275</v>
      </c>
      <c r="F478" s="44" t="s">
        <v>8276</v>
      </c>
      <c r="G478" s="44" t="s">
        <v>8276</v>
      </c>
      <c r="H478" s="44" t="b">
        <f t="shared" si="197"/>
        <v>1</v>
      </c>
      <c r="I478" s="11" t="s">
        <v>8277</v>
      </c>
      <c r="J478" s="12">
        <v>793</v>
      </c>
      <c r="K478" s="12">
        <v>3940</v>
      </c>
      <c r="L478" s="13" t="s">
        <v>8278</v>
      </c>
      <c r="M478" s="13" t="s">
        <v>8880</v>
      </c>
      <c r="N478" s="13" t="s">
        <v>8881</v>
      </c>
      <c r="O478" s="13" t="s">
        <v>6303</v>
      </c>
      <c r="P478" s="25"/>
      <c r="Q478" s="11" t="s">
        <v>8279</v>
      </c>
      <c r="R478" s="11" t="s">
        <v>8279</v>
      </c>
      <c r="S478" s="11" t="b">
        <f t="shared" si="198"/>
        <v>1</v>
      </c>
      <c r="T478" s="11" t="s">
        <v>8280</v>
      </c>
      <c r="U478" s="11" t="s">
        <v>8281</v>
      </c>
      <c r="V478" s="11" t="s">
        <v>8281</v>
      </c>
      <c r="W478" s="11" t="b">
        <f t="shared" si="199"/>
        <v>1</v>
      </c>
      <c r="X478" s="11" t="s">
        <v>8282</v>
      </c>
      <c r="Y478" s="11" t="s">
        <v>8282</v>
      </c>
      <c r="Z478" s="11" t="b">
        <f t="shared" si="200"/>
        <v>1</v>
      </c>
      <c r="AA478" s="11" t="s">
        <v>8283</v>
      </c>
      <c r="AB478" s="11" t="s">
        <v>8282</v>
      </c>
      <c r="AC478" s="11" t="s">
        <v>8282</v>
      </c>
      <c r="AD478" s="11" t="b">
        <f t="shared" si="201"/>
        <v>1</v>
      </c>
      <c r="AE478" s="11" t="s">
        <v>8284</v>
      </c>
      <c r="AF478" s="11" t="s">
        <v>8284</v>
      </c>
      <c r="AG478" s="11" t="b">
        <f t="shared" si="202"/>
        <v>1</v>
      </c>
      <c r="AH478" s="11" t="s">
        <v>8285</v>
      </c>
      <c r="AI478" s="11" t="s">
        <v>8286</v>
      </c>
      <c r="AJ478" s="11" t="s">
        <v>8286</v>
      </c>
      <c r="AK478" s="11" t="b">
        <f t="shared" si="203"/>
        <v>1</v>
      </c>
      <c r="AL478" s="12" t="s">
        <v>63</v>
      </c>
      <c r="AM478" s="11" t="s">
        <v>63</v>
      </c>
      <c r="AN478" s="11" t="b">
        <f t="shared" si="204"/>
        <v>1</v>
      </c>
      <c r="AO478" s="19" t="s">
        <v>63</v>
      </c>
      <c r="AP478" s="12" t="s">
        <v>63</v>
      </c>
      <c r="AQ478" s="11" t="s">
        <v>63</v>
      </c>
      <c r="AR478" s="11" t="b">
        <f t="shared" si="205"/>
        <v>1</v>
      </c>
      <c r="AS478" s="16" t="s">
        <v>61</v>
      </c>
      <c r="AT478" s="16"/>
      <c r="AU478" s="16"/>
      <c r="AV478" s="16"/>
      <c r="AW478" s="19"/>
      <c r="AX478" s="12" t="s">
        <v>61</v>
      </c>
      <c r="AY478" s="19" t="s">
        <v>63</v>
      </c>
      <c r="AZ478" s="12" t="s">
        <v>63</v>
      </c>
      <c r="BA478" s="12" t="b">
        <f t="shared" si="206"/>
        <v>1</v>
      </c>
      <c r="BB478" s="19" t="s">
        <v>63</v>
      </c>
      <c r="BC478" s="19" t="s">
        <v>63</v>
      </c>
      <c r="BD478" s="12" t="s">
        <v>63</v>
      </c>
      <c r="BE478" s="12" t="b">
        <f t="shared" si="207"/>
        <v>1</v>
      </c>
      <c r="BF478" s="20" t="s">
        <v>8287</v>
      </c>
      <c r="BG478" s="13" t="s">
        <v>63</v>
      </c>
      <c r="BH478" s="16" t="s">
        <v>254</v>
      </c>
      <c r="BI478" s="11" t="s">
        <v>254</v>
      </c>
      <c r="BJ478" s="11" t="b">
        <f t="shared" si="208"/>
        <v>1</v>
      </c>
      <c r="BK478" s="19" t="s">
        <v>63</v>
      </c>
      <c r="BL478" s="11" t="s">
        <v>63</v>
      </c>
      <c r="BM478" s="11" t="b">
        <f t="shared" si="209"/>
        <v>1</v>
      </c>
      <c r="BN478" s="19" t="s">
        <v>63</v>
      </c>
      <c r="BO478" s="19" t="s">
        <v>63</v>
      </c>
      <c r="BP478" s="11" t="s">
        <v>63</v>
      </c>
      <c r="BQ478" s="11" t="b">
        <f t="shared" si="210"/>
        <v>1</v>
      </c>
      <c r="BR478" s="16" t="s">
        <v>254</v>
      </c>
      <c r="BS478" s="11" t="s">
        <v>254</v>
      </c>
      <c r="BT478" s="11" t="b">
        <f t="shared" si="211"/>
        <v>1</v>
      </c>
      <c r="BU478" s="19" t="s">
        <v>63</v>
      </c>
      <c r="BV478" s="12" t="s">
        <v>63</v>
      </c>
      <c r="BW478" s="12" t="b">
        <f t="shared" si="212"/>
        <v>1</v>
      </c>
      <c r="BX478" s="19" t="s">
        <v>63</v>
      </c>
      <c r="BY478" s="19" t="s">
        <v>63</v>
      </c>
      <c r="BZ478" s="12" t="s">
        <v>63</v>
      </c>
      <c r="CA478" s="12" t="b">
        <f t="shared" si="213"/>
        <v>1</v>
      </c>
      <c r="CB478" s="16" t="s">
        <v>254</v>
      </c>
      <c r="CC478" s="11" t="s">
        <v>254</v>
      </c>
      <c r="CD478" s="11" t="b">
        <f t="shared" si="214"/>
        <v>1</v>
      </c>
      <c r="CE478" s="19" t="s">
        <v>63</v>
      </c>
      <c r="CF478" s="12" t="s">
        <v>63</v>
      </c>
      <c r="CG478" s="12" t="b">
        <f t="shared" si="215"/>
        <v>1</v>
      </c>
      <c r="CH478" s="19" t="s">
        <v>63</v>
      </c>
      <c r="CI478" s="19" t="s">
        <v>63</v>
      </c>
      <c r="CJ478" s="12" t="s">
        <v>63</v>
      </c>
      <c r="CK478" s="12" t="b">
        <f t="shared" si="216"/>
        <v>1</v>
      </c>
      <c r="CL478" s="25"/>
      <c r="CM478" s="11" t="s">
        <v>67</v>
      </c>
      <c r="CN478" s="11" t="s">
        <v>2398</v>
      </c>
      <c r="CO478" s="11" t="b">
        <f t="shared" si="217"/>
        <v>0</v>
      </c>
      <c r="CP478" s="12" t="s">
        <v>63</v>
      </c>
      <c r="CQ478" s="12" t="s">
        <v>63</v>
      </c>
      <c r="CR478" s="12" t="b">
        <f t="shared" si="218"/>
        <v>1</v>
      </c>
      <c r="CS478" s="11" t="b">
        <v>0</v>
      </c>
      <c r="CT478" s="11" t="s">
        <v>280</v>
      </c>
      <c r="CU478" s="11" t="b">
        <f t="shared" si="219"/>
        <v>0</v>
      </c>
      <c r="CV478" s="12">
        <v>5000</v>
      </c>
      <c r="CW478" s="12" t="s">
        <v>63</v>
      </c>
      <c r="CX478" s="12" t="b">
        <f t="shared" si="220"/>
        <v>0</v>
      </c>
      <c r="CY478" s="25"/>
      <c r="CZ478" s="11" t="s">
        <v>211</v>
      </c>
      <c r="DA478" s="11" t="s">
        <v>211</v>
      </c>
      <c r="DB478" s="11" t="b">
        <f t="shared" si="221"/>
        <v>1</v>
      </c>
      <c r="DC478" s="11" t="s">
        <v>212</v>
      </c>
      <c r="DD478" s="12" t="s">
        <v>213</v>
      </c>
      <c r="DE478" s="12" t="s">
        <v>213</v>
      </c>
      <c r="DF478" s="13" t="b">
        <f t="shared" si="222"/>
        <v>1</v>
      </c>
      <c r="DG478" s="12" t="s">
        <v>213</v>
      </c>
      <c r="DH478" s="12" t="s">
        <v>213</v>
      </c>
      <c r="DI478" s="12" t="b">
        <f t="shared" si="223"/>
        <v>1</v>
      </c>
      <c r="DJ478" s="12" t="s">
        <v>213</v>
      </c>
      <c r="DK478" s="12" t="s">
        <v>213</v>
      </c>
      <c r="DL478" s="12" t="s">
        <v>213</v>
      </c>
      <c r="DM478" s="12" t="s">
        <v>213</v>
      </c>
      <c r="DN478" s="12" t="s">
        <v>213</v>
      </c>
      <c r="DO478" s="12" t="s">
        <v>213</v>
      </c>
      <c r="DP478" s="12" t="s">
        <v>213</v>
      </c>
      <c r="DQ478" s="12" t="s">
        <v>213</v>
      </c>
      <c r="DR478" s="12" t="s">
        <v>213</v>
      </c>
      <c r="DS478" s="12" t="s">
        <v>213</v>
      </c>
      <c r="DT478" s="12" t="s">
        <v>73</v>
      </c>
      <c r="DU478" s="25"/>
      <c r="DV478" s="11" t="s">
        <v>8288</v>
      </c>
      <c r="DW478" s="11" t="s">
        <v>9076</v>
      </c>
      <c r="DX478" s="13" t="s">
        <v>11198</v>
      </c>
      <c r="DY478" s="12" t="s">
        <v>9037</v>
      </c>
      <c r="DZ478" s="12" t="s">
        <v>9038</v>
      </c>
      <c r="EA478" s="14" t="s">
        <v>63</v>
      </c>
      <c r="EB478" s="14" t="s">
        <v>63</v>
      </c>
      <c r="EC478" s="14">
        <v>45346</v>
      </c>
      <c r="ED478" s="14">
        <v>45346</v>
      </c>
      <c r="EE478" s="136" t="b">
        <f>Table4[[#This Row],[Laatst gewijzigd op]]=Table4[[#This Row],[LastModifiedOn21]]</f>
        <v>1</v>
      </c>
      <c r="EF478" s="97"/>
    </row>
    <row r="479" spans="1:136" s="15" customFormat="1" ht="12.75" customHeight="1">
      <c r="A479" s="96">
        <v>477</v>
      </c>
      <c r="B479" s="44" t="s">
        <v>8290</v>
      </c>
      <c r="C479" s="44" t="s">
        <v>8290</v>
      </c>
      <c r="D479" s="44" t="b">
        <f t="shared" si="196"/>
        <v>1</v>
      </c>
      <c r="E479" s="44" t="s">
        <v>8291</v>
      </c>
      <c r="F479" s="44" t="s">
        <v>8292</v>
      </c>
      <c r="G479" s="44" t="s">
        <v>8292</v>
      </c>
      <c r="H479" s="44" t="b">
        <f t="shared" si="197"/>
        <v>1</v>
      </c>
      <c r="I479" s="11" t="s">
        <v>8293</v>
      </c>
      <c r="J479" s="12">
        <v>794</v>
      </c>
      <c r="K479" s="12">
        <v>3940</v>
      </c>
      <c r="L479" s="13" t="s">
        <v>8294</v>
      </c>
      <c r="M479" s="13" t="s">
        <v>8880</v>
      </c>
      <c r="N479" s="13" t="s">
        <v>8881</v>
      </c>
      <c r="O479" s="13" t="s">
        <v>6303</v>
      </c>
      <c r="P479" s="25"/>
      <c r="Q479" s="11" t="s">
        <v>545</v>
      </c>
      <c r="R479" s="11" t="s">
        <v>545</v>
      </c>
      <c r="S479" s="11" t="b">
        <f t="shared" si="198"/>
        <v>1</v>
      </c>
      <c r="T479" s="11" t="s">
        <v>769</v>
      </c>
      <c r="U479" s="11" t="s">
        <v>547</v>
      </c>
      <c r="V479" s="11" t="s">
        <v>547</v>
      </c>
      <c r="W479" s="11" t="b">
        <f t="shared" si="199"/>
        <v>1</v>
      </c>
      <c r="X479" s="11" t="s">
        <v>9139</v>
      </c>
      <c r="Y479" s="11" t="s">
        <v>548</v>
      </c>
      <c r="Z479" s="11" t="b">
        <f t="shared" si="200"/>
        <v>0</v>
      </c>
      <c r="AA479" s="11" t="s">
        <v>549</v>
      </c>
      <c r="AB479" s="11" t="s">
        <v>5696</v>
      </c>
      <c r="AC479" s="11" t="s">
        <v>548</v>
      </c>
      <c r="AD479" s="11" t="b">
        <f t="shared" si="201"/>
        <v>0</v>
      </c>
      <c r="AE479" s="11" t="s">
        <v>2411</v>
      </c>
      <c r="AF479" s="11" t="s">
        <v>2411</v>
      </c>
      <c r="AG479" s="11" t="b">
        <f t="shared" si="202"/>
        <v>1</v>
      </c>
      <c r="AH479" s="11" t="s">
        <v>10609</v>
      </c>
      <c r="AI479" s="11" t="s">
        <v>9141</v>
      </c>
      <c r="AJ479" s="11" t="s">
        <v>9141</v>
      </c>
      <c r="AK479" s="11" t="b">
        <f t="shared" si="203"/>
        <v>1</v>
      </c>
      <c r="AL479" s="12" t="s">
        <v>63</v>
      </c>
      <c r="AM479" s="11" t="s">
        <v>63</v>
      </c>
      <c r="AN479" s="11" t="b">
        <f t="shared" si="204"/>
        <v>1</v>
      </c>
      <c r="AO479" s="12" t="s">
        <v>63</v>
      </c>
      <c r="AP479" s="12" t="s">
        <v>63</v>
      </c>
      <c r="AQ479" s="11" t="s">
        <v>63</v>
      </c>
      <c r="AR479" s="11" t="b">
        <f t="shared" si="205"/>
        <v>1</v>
      </c>
      <c r="AS479" s="16" t="s">
        <v>61</v>
      </c>
      <c r="AT479" s="16"/>
      <c r="AU479" s="16"/>
      <c r="AV479" s="16"/>
      <c r="AW479" s="16"/>
      <c r="AX479" s="12" t="s">
        <v>61</v>
      </c>
      <c r="AY479" s="16" t="s">
        <v>9178</v>
      </c>
      <c r="AZ479" s="12" t="s">
        <v>551</v>
      </c>
      <c r="BA479" s="12" t="b">
        <f t="shared" si="206"/>
        <v>0</v>
      </c>
      <c r="BB479" s="19" t="s">
        <v>63</v>
      </c>
      <c r="BC479" s="16" t="s">
        <v>9882</v>
      </c>
      <c r="BD479" s="12" t="s">
        <v>63</v>
      </c>
      <c r="BE479" s="12" t="b">
        <f t="shared" si="207"/>
        <v>0</v>
      </c>
      <c r="BF479" s="20" t="s">
        <v>8295</v>
      </c>
      <c r="BG479" s="13" t="s">
        <v>63</v>
      </c>
      <c r="BH479" s="16" t="s">
        <v>203</v>
      </c>
      <c r="BI479" s="11" t="s">
        <v>203</v>
      </c>
      <c r="BJ479" s="11" t="b">
        <f t="shared" si="208"/>
        <v>1</v>
      </c>
      <c r="BK479" s="16" t="s">
        <v>8296</v>
      </c>
      <c r="BL479" s="11" t="s">
        <v>8296</v>
      </c>
      <c r="BM479" s="11" t="b">
        <f t="shared" si="209"/>
        <v>1</v>
      </c>
      <c r="BN479" s="16" t="s">
        <v>8297</v>
      </c>
      <c r="BO479" s="16" t="s">
        <v>8298</v>
      </c>
      <c r="BP479" s="11" t="s">
        <v>8298</v>
      </c>
      <c r="BQ479" s="11" t="b">
        <f t="shared" si="210"/>
        <v>1</v>
      </c>
      <c r="BR479" s="16" t="s">
        <v>203</v>
      </c>
      <c r="BS479" s="11" t="s">
        <v>203</v>
      </c>
      <c r="BT479" s="11" t="b">
        <f t="shared" si="211"/>
        <v>1</v>
      </c>
      <c r="BU479" s="16" t="s">
        <v>8299</v>
      </c>
      <c r="BV479" s="12" t="s">
        <v>8299</v>
      </c>
      <c r="BW479" s="12" t="b">
        <f t="shared" si="212"/>
        <v>1</v>
      </c>
      <c r="BX479" s="16" t="s">
        <v>8297</v>
      </c>
      <c r="BY479" s="16" t="s">
        <v>8300</v>
      </c>
      <c r="BZ479" s="12" t="s">
        <v>8300</v>
      </c>
      <c r="CA479" s="12" t="b">
        <f t="shared" si="213"/>
        <v>1</v>
      </c>
      <c r="CB479" s="16" t="s">
        <v>203</v>
      </c>
      <c r="CC479" s="11" t="s">
        <v>203</v>
      </c>
      <c r="CD479" s="11" t="b">
        <f t="shared" si="214"/>
        <v>1</v>
      </c>
      <c r="CE479" s="16" t="s">
        <v>8301</v>
      </c>
      <c r="CF479" s="12" t="s">
        <v>8301</v>
      </c>
      <c r="CG479" s="12" t="b">
        <f t="shared" si="215"/>
        <v>1</v>
      </c>
      <c r="CH479" s="16" t="s">
        <v>8297</v>
      </c>
      <c r="CI479" s="16" t="s">
        <v>8302</v>
      </c>
      <c r="CJ479" s="12" t="s">
        <v>8302</v>
      </c>
      <c r="CK479" s="12" t="b">
        <f t="shared" si="216"/>
        <v>1</v>
      </c>
      <c r="CL479" s="25"/>
      <c r="CM479" s="11" t="s">
        <v>135</v>
      </c>
      <c r="CN479" s="11" t="s">
        <v>8917</v>
      </c>
      <c r="CO479" s="11" t="b">
        <f t="shared" si="217"/>
        <v>0</v>
      </c>
      <c r="CP479" s="11" t="s">
        <v>554</v>
      </c>
      <c r="CQ479" s="12" t="s">
        <v>555</v>
      </c>
      <c r="CR479" s="12" t="b">
        <f t="shared" si="218"/>
        <v>0</v>
      </c>
      <c r="CS479" s="11" t="b">
        <v>0</v>
      </c>
      <c r="CT479" s="11" t="s">
        <v>114</v>
      </c>
      <c r="CU479" s="11" t="b">
        <f t="shared" si="219"/>
        <v>1</v>
      </c>
      <c r="CV479" s="12" t="s">
        <v>63</v>
      </c>
      <c r="CW479" s="12" t="s">
        <v>63</v>
      </c>
      <c r="CX479" s="12" t="b">
        <f t="shared" si="220"/>
        <v>1</v>
      </c>
      <c r="CY479" s="25"/>
      <c r="CZ479" s="11" t="s">
        <v>211</v>
      </c>
      <c r="DA479" s="11" t="s">
        <v>211</v>
      </c>
      <c r="DB479" s="11" t="b">
        <f t="shared" si="221"/>
        <v>1</v>
      </c>
      <c r="DC479" s="11" t="s">
        <v>212</v>
      </c>
      <c r="DD479" s="12" t="s">
        <v>213</v>
      </c>
      <c r="DE479" s="12" t="s">
        <v>213</v>
      </c>
      <c r="DF479" s="13" t="b">
        <f t="shared" si="222"/>
        <v>1</v>
      </c>
      <c r="DG479" s="12" t="s">
        <v>213</v>
      </c>
      <c r="DH479" s="12" t="s">
        <v>213</v>
      </c>
      <c r="DI479" s="12" t="b">
        <f t="shared" si="223"/>
        <v>1</v>
      </c>
      <c r="DJ479" s="12" t="s">
        <v>213</v>
      </c>
      <c r="DK479" s="12" t="s">
        <v>213</v>
      </c>
      <c r="DL479" s="12" t="s">
        <v>213</v>
      </c>
      <c r="DM479" s="12" t="s">
        <v>213</v>
      </c>
      <c r="DN479" s="12" t="s">
        <v>213</v>
      </c>
      <c r="DO479" s="12" t="s">
        <v>213</v>
      </c>
      <c r="DP479" s="12" t="s">
        <v>213</v>
      </c>
      <c r="DQ479" s="12" t="s">
        <v>213</v>
      </c>
      <c r="DR479" s="12" t="s">
        <v>213</v>
      </c>
      <c r="DS479" s="12" t="s">
        <v>213</v>
      </c>
      <c r="DT479" s="12" t="s">
        <v>73</v>
      </c>
      <c r="DU479" s="25"/>
      <c r="DV479" s="11" t="s">
        <v>8303</v>
      </c>
      <c r="DW479" s="11" t="s">
        <v>9147</v>
      </c>
      <c r="DX479" s="13" t="s">
        <v>11199</v>
      </c>
      <c r="DY479" s="12" t="s">
        <v>9037</v>
      </c>
      <c r="DZ479" s="12" t="s">
        <v>9038</v>
      </c>
      <c r="EA479" s="14" t="s">
        <v>63</v>
      </c>
      <c r="EB479" s="14" t="s">
        <v>63</v>
      </c>
      <c r="EC479" s="14">
        <v>45346</v>
      </c>
      <c r="ED479" s="14">
        <v>45346</v>
      </c>
      <c r="EE479" s="136" t="b">
        <f>Table4[[#This Row],[Laatst gewijzigd op]]=Table4[[#This Row],[LastModifiedOn21]]</f>
        <v>1</v>
      </c>
      <c r="EF479" s="97"/>
    </row>
    <row r="480" spans="1:136" s="15" customFormat="1" ht="12.75" customHeight="1">
      <c r="A480" s="96">
        <v>478</v>
      </c>
      <c r="B480" s="44" t="s">
        <v>8305</v>
      </c>
      <c r="C480" s="44" t="s">
        <v>8305</v>
      </c>
      <c r="D480" s="44" t="b">
        <f t="shared" si="196"/>
        <v>1</v>
      </c>
      <c r="E480" s="44" t="s">
        <v>8306</v>
      </c>
      <c r="F480" s="44" t="s">
        <v>8307</v>
      </c>
      <c r="G480" s="44" t="s">
        <v>8307</v>
      </c>
      <c r="H480" s="44" t="b">
        <f t="shared" si="197"/>
        <v>1</v>
      </c>
      <c r="I480" s="11" t="s">
        <v>8308</v>
      </c>
      <c r="J480" s="12">
        <v>6334</v>
      </c>
      <c r="K480" s="12">
        <v>4703</v>
      </c>
      <c r="L480" s="13" t="s">
        <v>8309</v>
      </c>
      <c r="M480" s="13" t="s">
        <v>8880</v>
      </c>
      <c r="N480" s="13" t="s">
        <v>8881</v>
      </c>
      <c r="O480" s="13" t="s">
        <v>6303</v>
      </c>
      <c r="P480" s="25"/>
      <c r="Q480" s="11" t="s">
        <v>8310</v>
      </c>
      <c r="R480" s="11" t="s">
        <v>8310</v>
      </c>
      <c r="S480" s="11" t="b">
        <f t="shared" si="198"/>
        <v>1</v>
      </c>
      <c r="T480" s="11" t="s">
        <v>8311</v>
      </c>
      <c r="U480" s="11" t="s">
        <v>8312</v>
      </c>
      <c r="V480" s="11" t="s">
        <v>8312</v>
      </c>
      <c r="W480" s="11" t="b">
        <f t="shared" si="199"/>
        <v>1</v>
      </c>
      <c r="X480" s="11" t="s">
        <v>9238</v>
      </c>
      <c r="Y480" s="11" t="s">
        <v>9238</v>
      </c>
      <c r="Z480" s="11" t="b">
        <f t="shared" si="200"/>
        <v>1</v>
      </c>
      <c r="AA480" s="11" t="s">
        <v>9238</v>
      </c>
      <c r="AB480" s="11" t="s">
        <v>9238</v>
      </c>
      <c r="AC480" s="11" t="s">
        <v>9238</v>
      </c>
      <c r="AD480" s="11" t="b">
        <f t="shared" si="201"/>
        <v>1</v>
      </c>
      <c r="AE480" s="11" t="s">
        <v>11200</v>
      </c>
      <c r="AF480" s="11" t="s">
        <v>8313</v>
      </c>
      <c r="AG480" s="11" t="b">
        <f t="shared" si="202"/>
        <v>0</v>
      </c>
      <c r="AH480" s="11" t="s">
        <v>8314</v>
      </c>
      <c r="AI480" s="11" t="s">
        <v>11201</v>
      </c>
      <c r="AJ480" s="11" t="s">
        <v>8315</v>
      </c>
      <c r="AK480" s="11" t="b">
        <f t="shared" si="203"/>
        <v>0</v>
      </c>
      <c r="AL480" s="12" t="s">
        <v>63</v>
      </c>
      <c r="AM480" s="11" t="s">
        <v>63</v>
      </c>
      <c r="AN480" s="11" t="b">
        <f t="shared" si="204"/>
        <v>1</v>
      </c>
      <c r="AO480" s="12" t="s">
        <v>63</v>
      </c>
      <c r="AP480" s="12" t="s">
        <v>63</v>
      </c>
      <c r="AQ480" s="11" t="s">
        <v>63</v>
      </c>
      <c r="AR480" s="11" t="b">
        <f t="shared" si="205"/>
        <v>1</v>
      </c>
      <c r="AS480" s="16" t="s">
        <v>61</v>
      </c>
      <c r="AT480" s="16"/>
      <c r="AU480" s="16"/>
      <c r="AV480" s="16"/>
      <c r="AW480" s="19"/>
      <c r="AX480" s="12" t="s">
        <v>61</v>
      </c>
      <c r="AY480" s="19" t="s">
        <v>63</v>
      </c>
      <c r="AZ480" s="12" t="s">
        <v>63</v>
      </c>
      <c r="BA480" s="12" t="b">
        <f t="shared" si="206"/>
        <v>1</v>
      </c>
      <c r="BB480" s="19" t="s">
        <v>63</v>
      </c>
      <c r="BC480" s="19" t="s">
        <v>63</v>
      </c>
      <c r="BD480" s="12" t="s">
        <v>63</v>
      </c>
      <c r="BE480" s="12" t="b">
        <f t="shared" si="207"/>
        <v>1</v>
      </c>
      <c r="BF480" s="20" t="s">
        <v>8316</v>
      </c>
      <c r="BG480" s="13" t="s">
        <v>63</v>
      </c>
      <c r="BH480" s="16" t="s">
        <v>254</v>
      </c>
      <c r="BI480" s="11" t="s">
        <v>254</v>
      </c>
      <c r="BJ480" s="11" t="b">
        <f t="shared" si="208"/>
        <v>1</v>
      </c>
      <c r="BK480" s="19" t="s">
        <v>63</v>
      </c>
      <c r="BL480" s="11" t="s">
        <v>63</v>
      </c>
      <c r="BM480" s="11" t="b">
        <f t="shared" si="209"/>
        <v>1</v>
      </c>
      <c r="BN480" s="19" t="s">
        <v>63</v>
      </c>
      <c r="BO480" s="19" t="s">
        <v>63</v>
      </c>
      <c r="BP480" s="11" t="s">
        <v>63</v>
      </c>
      <c r="BQ480" s="11" t="b">
        <f t="shared" si="210"/>
        <v>1</v>
      </c>
      <c r="BR480" s="16" t="s">
        <v>254</v>
      </c>
      <c r="BS480" s="11" t="s">
        <v>254</v>
      </c>
      <c r="BT480" s="11" t="b">
        <f t="shared" si="211"/>
        <v>1</v>
      </c>
      <c r="BU480" s="19" t="s">
        <v>63</v>
      </c>
      <c r="BV480" s="12" t="s">
        <v>63</v>
      </c>
      <c r="BW480" s="12" t="b">
        <f t="shared" si="212"/>
        <v>1</v>
      </c>
      <c r="BX480" s="19" t="s">
        <v>63</v>
      </c>
      <c r="BY480" s="19" t="s">
        <v>63</v>
      </c>
      <c r="BZ480" s="12" t="s">
        <v>63</v>
      </c>
      <c r="CA480" s="12" t="b">
        <f t="shared" si="213"/>
        <v>1</v>
      </c>
      <c r="CB480" s="16" t="s">
        <v>254</v>
      </c>
      <c r="CC480" s="11" t="s">
        <v>254</v>
      </c>
      <c r="CD480" s="11" t="b">
        <f t="shared" si="214"/>
        <v>1</v>
      </c>
      <c r="CE480" s="19" t="s">
        <v>63</v>
      </c>
      <c r="CF480" s="12" t="s">
        <v>63</v>
      </c>
      <c r="CG480" s="12" t="b">
        <f t="shared" si="215"/>
        <v>1</v>
      </c>
      <c r="CH480" s="19" t="s">
        <v>63</v>
      </c>
      <c r="CI480" s="19" t="s">
        <v>63</v>
      </c>
      <c r="CJ480" s="12" t="s">
        <v>63</v>
      </c>
      <c r="CK480" s="12" t="b">
        <f t="shared" si="216"/>
        <v>1</v>
      </c>
      <c r="CL480" s="25"/>
      <c r="CM480" s="11" t="s">
        <v>135</v>
      </c>
      <c r="CN480" s="11" t="s">
        <v>8917</v>
      </c>
      <c r="CO480" s="11" t="b">
        <f t="shared" si="217"/>
        <v>0</v>
      </c>
      <c r="CP480" s="11" t="s">
        <v>1030</v>
      </c>
      <c r="CQ480" s="12" t="s">
        <v>1030</v>
      </c>
      <c r="CR480" s="12" t="b">
        <f t="shared" si="218"/>
        <v>1</v>
      </c>
      <c r="CS480" s="11" t="b">
        <v>0</v>
      </c>
      <c r="CT480" s="11" t="s">
        <v>69</v>
      </c>
      <c r="CU480" s="11" t="b">
        <f t="shared" si="219"/>
        <v>1</v>
      </c>
      <c r="CV480" s="12" t="s">
        <v>63</v>
      </c>
      <c r="CW480" s="12" t="s">
        <v>63</v>
      </c>
      <c r="CX480" s="12" t="b">
        <f t="shared" si="220"/>
        <v>1</v>
      </c>
      <c r="CY480" s="25"/>
      <c r="CZ480" s="11" t="s">
        <v>211</v>
      </c>
      <c r="DA480" s="11" t="s">
        <v>211</v>
      </c>
      <c r="DB480" s="11" t="b">
        <f t="shared" si="221"/>
        <v>1</v>
      </c>
      <c r="DC480" s="11" t="s">
        <v>212</v>
      </c>
      <c r="DD480" s="12" t="s">
        <v>213</v>
      </c>
      <c r="DE480" s="12" t="s">
        <v>213</v>
      </c>
      <c r="DF480" s="13" t="b">
        <f t="shared" si="222"/>
        <v>1</v>
      </c>
      <c r="DG480" s="12" t="s">
        <v>213</v>
      </c>
      <c r="DH480" s="12" t="s">
        <v>213</v>
      </c>
      <c r="DI480" s="12" t="b">
        <f t="shared" si="223"/>
        <v>1</v>
      </c>
      <c r="DJ480" s="12" t="s">
        <v>213</v>
      </c>
      <c r="DK480" s="12" t="s">
        <v>213</v>
      </c>
      <c r="DL480" s="12" t="s">
        <v>213</v>
      </c>
      <c r="DM480" s="12" t="s">
        <v>213</v>
      </c>
      <c r="DN480" s="12" t="s">
        <v>213</v>
      </c>
      <c r="DO480" s="12" t="s">
        <v>213</v>
      </c>
      <c r="DP480" s="12" t="s">
        <v>213</v>
      </c>
      <c r="DQ480" s="12" t="s">
        <v>213</v>
      </c>
      <c r="DR480" s="12" t="s">
        <v>213</v>
      </c>
      <c r="DS480" s="12" t="s">
        <v>213</v>
      </c>
      <c r="DT480" s="12" t="s">
        <v>73</v>
      </c>
      <c r="DU480" s="25"/>
      <c r="DV480" s="11" t="s">
        <v>8317</v>
      </c>
      <c r="DW480" s="11" t="s">
        <v>8308</v>
      </c>
      <c r="DX480" s="13" t="s">
        <v>8318</v>
      </c>
      <c r="DY480" s="12" t="s">
        <v>9037</v>
      </c>
      <c r="DZ480" s="12" t="s">
        <v>9038</v>
      </c>
      <c r="EA480" s="14" t="s">
        <v>63</v>
      </c>
      <c r="EB480" s="14" t="s">
        <v>63</v>
      </c>
      <c r="EC480" s="14">
        <v>45346</v>
      </c>
      <c r="ED480" s="14">
        <v>45346</v>
      </c>
      <c r="EE480" s="136" t="b">
        <f>Table4[[#This Row],[Laatst gewijzigd op]]=Table4[[#This Row],[LastModifiedOn21]]</f>
        <v>1</v>
      </c>
      <c r="EF480" s="97"/>
    </row>
    <row r="481" spans="1:136" s="15" customFormat="1" ht="12.75" customHeight="1">
      <c r="A481" s="96">
        <v>479</v>
      </c>
      <c r="B481" s="44" t="s">
        <v>8319</v>
      </c>
      <c r="C481" s="44" t="s">
        <v>8319</v>
      </c>
      <c r="D481" s="44" t="b">
        <f t="shared" si="196"/>
        <v>1</v>
      </c>
      <c r="E481" s="44" t="s">
        <v>11202</v>
      </c>
      <c r="F481" s="44" t="s">
        <v>11203</v>
      </c>
      <c r="G481" s="44" t="s">
        <v>8320</v>
      </c>
      <c r="H481" s="44" t="b">
        <f t="shared" si="197"/>
        <v>0</v>
      </c>
      <c r="I481" s="11" t="s">
        <v>8321</v>
      </c>
      <c r="J481" s="12">
        <v>6328</v>
      </c>
      <c r="K481" s="12">
        <v>4706</v>
      </c>
      <c r="L481" s="13" t="s">
        <v>8322</v>
      </c>
      <c r="M481" s="13" t="s">
        <v>8880</v>
      </c>
      <c r="N481" s="13" t="s">
        <v>8881</v>
      </c>
      <c r="O481" s="13" t="s">
        <v>6303</v>
      </c>
      <c r="P481" s="25"/>
      <c r="Q481" s="11" t="s">
        <v>8323</v>
      </c>
      <c r="R481" s="11" t="s">
        <v>8323</v>
      </c>
      <c r="S481" s="11" t="b">
        <f t="shared" si="198"/>
        <v>1</v>
      </c>
      <c r="T481" s="11" t="s">
        <v>11204</v>
      </c>
      <c r="U481" s="11" t="s">
        <v>8324</v>
      </c>
      <c r="V481" s="11" t="s">
        <v>8324</v>
      </c>
      <c r="W481" s="11" t="b">
        <f t="shared" si="199"/>
        <v>1</v>
      </c>
      <c r="X481" s="11" t="s">
        <v>8325</v>
      </c>
      <c r="Y481" s="11" t="s">
        <v>8325</v>
      </c>
      <c r="Z481" s="11" t="b">
        <f t="shared" si="200"/>
        <v>1</v>
      </c>
      <c r="AA481" s="16" t="s">
        <v>8325</v>
      </c>
      <c r="AB481" s="11" t="s">
        <v>8325</v>
      </c>
      <c r="AC481" s="11" t="s">
        <v>8325</v>
      </c>
      <c r="AD481" s="11" t="b">
        <f t="shared" si="201"/>
        <v>1</v>
      </c>
      <c r="AE481" s="11" t="s">
        <v>8326</v>
      </c>
      <c r="AF481" s="11" t="s">
        <v>8326</v>
      </c>
      <c r="AG481" s="11" t="b">
        <f t="shared" si="202"/>
        <v>1</v>
      </c>
      <c r="AH481" s="11" t="s">
        <v>8327</v>
      </c>
      <c r="AI481" s="11" t="s">
        <v>8328</v>
      </c>
      <c r="AJ481" s="11" t="s">
        <v>8328</v>
      </c>
      <c r="AK481" s="11" t="b">
        <f t="shared" si="203"/>
        <v>1</v>
      </c>
      <c r="AL481" s="12" t="s">
        <v>63</v>
      </c>
      <c r="AM481" s="11" t="s">
        <v>63</v>
      </c>
      <c r="AN481" s="11" t="b">
        <f t="shared" si="204"/>
        <v>1</v>
      </c>
      <c r="AO481" s="12" t="s">
        <v>63</v>
      </c>
      <c r="AP481" s="12" t="s">
        <v>63</v>
      </c>
      <c r="AQ481" s="11" t="s">
        <v>63</v>
      </c>
      <c r="AR481" s="11" t="b">
        <f t="shared" si="205"/>
        <v>1</v>
      </c>
      <c r="AS481" s="16" t="s">
        <v>61</v>
      </c>
      <c r="AT481" s="16"/>
      <c r="AU481" s="16"/>
      <c r="AV481" s="16"/>
      <c r="AW481" s="19"/>
      <c r="AX481" s="12" t="s">
        <v>61</v>
      </c>
      <c r="AY481" s="19" t="s">
        <v>63</v>
      </c>
      <c r="AZ481" s="12" t="s">
        <v>63</v>
      </c>
      <c r="BA481" s="12" t="b">
        <f t="shared" si="206"/>
        <v>1</v>
      </c>
      <c r="BB481" s="19" t="s">
        <v>63</v>
      </c>
      <c r="BC481" s="19" t="s">
        <v>63</v>
      </c>
      <c r="BD481" s="12" t="s">
        <v>63</v>
      </c>
      <c r="BE481" s="12" t="b">
        <f t="shared" si="207"/>
        <v>1</v>
      </c>
      <c r="BF481" s="20" t="s">
        <v>8329</v>
      </c>
      <c r="BG481" s="13" t="s">
        <v>63</v>
      </c>
      <c r="BH481" s="16" t="s">
        <v>254</v>
      </c>
      <c r="BI481" s="11" t="s">
        <v>254</v>
      </c>
      <c r="BJ481" s="11" t="b">
        <f t="shared" si="208"/>
        <v>1</v>
      </c>
      <c r="BK481" s="19" t="s">
        <v>63</v>
      </c>
      <c r="BL481" s="11" t="s">
        <v>63</v>
      </c>
      <c r="BM481" s="11" t="b">
        <f t="shared" si="209"/>
        <v>1</v>
      </c>
      <c r="BN481" s="19" t="s">
        <v>63</v>
      </c>
      <c r="BO481" s="19" t="s">
        <v>63</v>
      </c>
      <c r="BP481" s="11" t="s">
        <v>63</v>
      </c>
      <c r="BQ481" s="11" t="b">
        <f t="shared" si="210"/>
        <v>1</v>
      </c>
      <c r="BR481" s="16" t="s">
        <v>254</v>
      </c>
      <c r="BS481" s="11" t="s">
        <v>254</v>
      </c>
      <c r="BT481" s="11" t="b">
        <f t="shared" si="211"/>
        <v>1</v>
      </c>
      <c r="BU481" s="19" t="s">
        <v>63</v>
      </c>
      <c r="BV481" s="12" t="s">
        <v>63</v>
      </c>
      <c r="BW481" s="12" t="b">
        <f t="shared" si="212"/>
        <v>1</v>
      </c>
      <c r="BX481" s="19" t="s">
        <v>63</v>
      </c>
      <c r="BY481" s="19" t="s">
        <v>63</v>
      </c>
      <c r="BZ481" s="12" t="s">
        <v>63</v>
      </c>
      <c r="CA481" s="12" t="b">
        <f t="shared" si="213"/>
        <v>1</v>
      </c>
      <c r="CB481" s="16" t="s">
        <v>254</v>
      </c>
      <c r="CC481" s="11" t="s">
        <v>254</v>
      </c>
      <c r="CD481" s="11" t="b">
        <f t="shared" si="214"/>
        <v>1</v>
      </c>
      <c r="CE481" s="19" t="s">
        <v>63</v>
      </c>
      <c r="CF481" s="12" t="s">
        <v>63</v>
      </c>
      <c r="CG481" s="12" t="b">
        <f t="shared" si="215"/>
        <v>1</v>
      </c>
      <c r="CH481" s="19" t="s">
        <v>63</v>
      </c>
      <c r="CI481" s="19" t="s">
        <v>63</v>
      </c>
      <c r="CJ481" s="12" t="s">
        <v>63</v>
      </c>
      <c r="CK481" s="12" t="b">
        <f t="shared" si="216"/>
        <v>1</v>
      </c>
      <c r="CL481" s="25"/>
      <c r="CM481" s="11" t="s">
        <v>1128</v>
      </c>
      <c r="CN481" s="11" t="s">
        <v>1309</v>
      </c>
      <c r="CO481" s="11" t="b">
        <f t="shared" si="217"/>
        <v>0</v>
      </c>
      <c r="CP481" s="12" t="s">
        <v>63</v>
      </c>
      <c r="CQ481" s="12" t="s">
        <v>63</v>
      </c>
      <c r="CR481" s="12" t="b">
        <f t="shared" si="218"/>
        <v>1</v>
      </c>
      <c r="CS481" s="11" t="b">
        <v>0</v>
      </c>
      <c r="CT481" s="11" t="s">
        <v>280</v>
      </c>
      <c r="CU481" s="11" t="b">
        <f t="shared" si="219"/>
        <v>0</v>
      </c>
      <c r="CV481" s="12" t="s">
        <v>1130</v>
      </c>
      <c r="CW481" s="12" t="s">
        <v>63</v>
      </c>
      <c r="CX481" s="12" t="b">
        <f t="shared" si="220"/>
        <v>0</v>
      </c>
      <c r="CY481" s="25"/>
      <c r="CZ481" s="11" t="s">
        <v>211</v>
      </c>
      <c r="DA481" s="11" t="s">
        <v>211</v>
      </c>
      <c r="DB481" s="11" t="b">
        <f t="shared" si="221"/>
        <v>1</v>
      </c>
      <c r="DC481" s="11" t="s">
        <v>212</v>
      </c>
      <c r="DD481" s="12" t="s">
        <v>213</v>
      </c>
      <c r="DE481" s="12" t="s">
        <v>213</v>
      </c>
      <c r="DF481" s="13" t="b">
        <f t="shared" si="222"/>
        <v>1</v>
      </c>
      <c r="DG481" s="12" t="s">
        <v>213</v>
      </c>
      <c r="DH481" s="12" t="s">
        <v>213</v>
      </c>
      <c r="DI481" s="12" t="b">
        <f t="shared" si="223"/>
        <v>1</v>
      </c>
      <c r="DJ481" s="12" t="s">
        <v>213</v>
      </c>
      <c r="DK481" s="12" t="s">
        <v>213</v>
      </c>
      <c r="DL481" s="12" t="s">
        <v>213</v>
      </c>
      <c r="DM481" s="12" t="s">
        <v>213</v>
      </c>
      <c r="DN481" s="12" t="s">
        <v>213</v>
      </c>
      <c r="DO481" s="12" t="s">
        <v>213</v>
      </c>
      <c r="DP481" s="12" t="s">
        <v>213</v>
      </c>
      <c r="DQ481" s="12" t="s">
        <v>213</v>
      </c>
      <c r="DR481" s="12" t="s">
        <v>213</v>
      </c>
      <c r="DS481" s="12" t="s">
        <v>213</v>
      </c>
      <c r="DT481" s="12" t="s">
        <v>73</v>
      </c>
      <c r="DU481" s="25"/>
      <c r="DV481" s="11" t="s">
        <v>8330</v>
      </c>
      <c r="DW481" s="11" t="s">
        <v>9216</v>
      </c>
      <c r="DX481" s="13" t="s">
        <v>11205</v>
      </c>
      <c r="DY481" s="12" t="s">
        <v>9037</v>
      </c>
      <c r="DZ481" s="12" t="s">
        <v>9038</v>
      </c>
      <c r="EA481" s="14" t="s">
        <v>63</v>
      </c>
      <c r="EB481" s="14" t="s">
        <v>63</v>
      </c>
      <c r="EC481" s="14">
        <v>45346</v>
      </c>
      <c r="ED481" s="14">
        <v>45346</v>
      </c>
      <c r="EE481" s="136" t="b">
        <f>Table4[[#This Row],[Laatst gewijzigd op]]=Table4[[#This Row],[LastModifiedOn21]]</f>
        <v>1</v>
      </c>
      <c r="EF481" s="97"/>
    </row>
    <row r="482" spans="1:136" s="15" customFormat="1" ht="12.75" customHeight="1">
      <c r="A482" s="96">
        <v>480</v>
      </c>
      <c r="B482" s="44" t="s">
        <v>8332</v>
      </c>
      <c r="C482" s="44" t="s">
        <v>8332</v>
      </c>
      <c r="D482" s="44" t="b">
        <f t="shared" si="196"/>
        <v>1</v>
      </c>
      <c r="E482" s="44" t="s">
        <v>8333</v>
      </c>
      <c r="F482" s="44" t="s">
        <v>8334</v>
      </c>
      <c r="G482" s="44" t="s">
        <v>8334</v>
      </c>
      <c r="H482" s="44" t="b">
        <f t="shared" si="197"/>
        <v>1</v>
      </c>
      <c r="I482" s="11" t="s">
        <v>8335</v>
      </c>
      <c r="J482" s="12">
        <v>6329</v>
      </c>
      <c r="K482" s="12">
        <v>4706</v>
      </c>
      <c r="L482" s="13" t="s">
        <v>8336</v>
      </c>
      <c r="M482" s="13" t="s">
        <v>8880</v>
      </c>
      <c r="N482" s="13" t="s">
        <v>8881</v>
      </c>
      <c r="O482" s="13" t="s">
        <v>6303</v>
      </c>
      <c r="P482" s="25"/>
      <c r="Q482" s="11" t="s">
        <v>1317</v>
      </c>
      <c r="R482" s="11" t="s">
        <v>1317</v>
      </c>
      <c r="S482" s="11" t="b">
        <f t="shared" si="198"/>
        <v>1</v>
      </c>
      <c r="T482" s="11" t="s">
        <v>7982</v>
      </c>
      <c r="U482" s="11" t="s">
        <v>1319</v>
      </c>
      <c r="V482" s="11" t="s">
        <v>1319</v>
      </c>
      <c r="W482" s="11" t="b">
        <f t="shared" si="199"/>
        <v>1</v>
      </c>
      <c r="X482" s="11" t="s">
        <v>8337</v>
      </c>
      <c r="Y482" s="11" t="s">
        <v>8337</v>
      </c>
      <c r="Z482" s="11" t="b">
        <f t="shared" si="200"/>
        <v>1</v>
      </c>
      <c r="AA482" s="11" t="s">
        <v>8337</v>
      </c>
      <c r="AB482" s="11" t="s">
        <v>8337</v>
      </c>
      <c r="AC482" s="11" t="s">
        <v>8337</v>
      </c>
      <c r="AD482" s="11" t="b">
        <f t="shared" si="201"/>
        <v>1</v>
      </c>
      <c r="AE482" s="11" t="s">
        <v>1321</v>
      </c>
      <c r="AF482" s="11" t="s">
        <v>1321</v>
      </c>
      <c r="AG482" s="11" t="b">
        <f t="shared" si="202"/>
        <v>1</v>
      </c>
      <c r="AH482" s="11" t="s">
        <v>7985</v>
      </c>
      <c r="AI482" s="11" t="s">
        <v>2752</v>
      </c>
      <c r="AJ482" s="11" t="s">
        <v>2752</v>
      </c>
      <c r="AK482" s="11" t="b">
        <f t="shared" si="203"/>
        <v>1</v>
      </c>
      <c r="AL482" s="12" t="s">
        <v>63</v>
      </c>
      <c r="AM482" s="11" t="s">
        <v>63</v>
      </c>
      <c r="AN482" s="11" t="b">
        <f t="shared" si="204"/>
        <v>1</v>
      </c>
      <c r="AO482" s="12" t="s">
        <v>63</v>
      </c>
      <c r="AP482" s="12" t="s">
        <v>63</v>
      </c>
      <c r="AQ482" s="11" t="s">
        <v>63</v>
      </c>
      <c r="AR482" s="11" t="b">
        <f t="shared" si="205"/>
        <v>1</v>
      </c>
      <c r="AS482" s="16" t="s">
        <v>61</v>
      </c>
      <c r="AT482" s="16"/>
      <c r="AU482" s="16"/>
      <c r="AV482" s="16"/>
      <c r="AW482" s="19"/>
      <c r="AX482" s="12" t="s">
        <v>61</v>
      </c>
      <c r="AY482" s="19" t="s">
        <v>63</v>
      </c>
      <c r="AZ482" s="12" t="s">
        <v>63</v>
      </c>
      <c r="BA482" s="12" t="b">
        <f t="shared" si="206"/>
        <v>1</v>
      </c>
      <c r="BB482" s="19" t="s">
        <v>63</v>
      </c>
      <c r="BC482" s="19" t="s">
        <v>63</v>
      </c>
      <c r="BD482" s="12" t="s">
        <v>63</v>
      </c>
      <c r="BE482" s="12" t="b">
        <f t="shared" si="207"/>
        <v>1</v>
      </c>
      <c r="BF482" s="20" t="s">
        <v>8338</v>
      </c>
      <c r="BG482" s="13" t="s">
        <v>63</v>
      </c>
      <c r="BH482" s="16" t="s">
        <v>203</v>
      </c>
      <c r="BI482" s="11" t="s">
        <v>203</v>
      </c>
      <c r="BJ482" s="11" t="b">
        <f t="shared" si="208"/>
        <v>1</v>
      </c>
      <c r="BK482" s="16" t="s">
        <v>8339</v>
      </c>
      <c r="BL482" s="11" t="s">
        <v>8339</v>
      </c>
      <c r="BM482" s="11" t="b">
        <f t="shared" si="209"/>
        <v>1</v>
      </c>
      <c r="BN482" s="16" t="s">
        <v>8340</v>
      </c>
      <c r="BO482" s="16" t="s">
        <v>8341</v>
      </c>
      <c r="BP482" s="11" t="s">
        <v>8341</v>
      </c>
      <c r="BQ482" s="11" t="b">
        <f t="shared" si="210"/>
        <v>1</v>
      </c>
      <c r="BR482" s="16" t="s">
        <v>254</v>
      </c>
      <c r="BS482" s="11" t="s">
        <v>254</v>
      </c>
      <c r="BT482" s="11" t="b">
        <f t="shared" si="211"/>
        <v>1</v>
      </c>
      <c r="BU482" s="19" t="s">
        <v>63</v>
      </c>
      <c r="BV482" s="12" t="s">
        <v>63</v>
      </c>
      <c r="BW482" s="12" t="b">
        <f t="shared" si="212"/>
        <v>1</v>
      </c>
      <c r="BX482" s="19" t="s">
        <v>63</v>
      </c>
      <c r="BY482" s="19" t="s">
        <v>63</v>
      </c>
      <c r="BZ482" s="12" t="s">
        <v>63</v>
      </c>
      <c r="CA482" s="12" t="b">
        <f t="shared" si="213"/>
        <v>1</v>
      </c>
      <c r="CB482" s="16" t="s">
        <v>254</v>
      </c>
      <c r="CC482" s="11" t="s">
        <v>254</v>
      </c>
      <c r="CD482" s="11" t="b">
        <f t="shared" si="214"/>
        <v>1</v>
      </c>
      <c r="CE482" s="19" t="s">
        <v>63</v>
      </c>
      <c r="CF482" s="12" t="s">
        <v>63</v>
      </c>
      <c r="CG482" s="12" t="b">
        <f t="shared" si="215"/>
        <v>1</v>
      </c>
      <c r="CH482" s="19" t="s">
        <v>63</v>
      </c>
      <c r="CI482" s="19" t="s">
        <v>63</v>
      </c>
      <c r="CJ482" s="12" t="s">
        <v>63</v>
      </c>
      <c r="CK482" s="12" t="b">
        <f t="shared" si="216"/>
        <v>1</v>
      </c>
      <c r="CL482" s="25"/>
      <c r="CM482" s="11" t="s">
        <v>135</v>
      </c>
      <c r="CN482" s="11" t="s">
        <v>8917</v>
      </c>
      <c r="CO482" s="11" t="b">
        <f t="shared" si="217"/>
        <v>0</v>
      </c>
      <c r="CP482" s="11" t="s">
        <v>3763</v>
      </c>
      <c r="CQ482" s="12" t="s">
        <v>1327</v>
      </c>
      <c r="CR482" s="12" t="b">
        <f t="shared" si="218"/>
        <v>0</v>
      </c>
      <c r="CS482" s="11" t="b">
        <v>0</v>
      </c>
      <c r="CT482" s="11" t="s">
        <v>114</v>
      </c>
      <c r="CU482" s="11" t="b">
        <f t="shared" si="219"/>
        <v>1</v>
      </c>
      <c r="CV482" s="12" t="s">
        <v>63</v>
      </c>
      <c r="CW482" s="12" t="s">
        <v>63</v>
      </c>
      <c r="CX482" s="12" t="b">
        <f t="shared" si="220"/>
        <v>1</v>
      </c>
      <c r="CY482" s="25"/>
      <c r="CZ482" s="11" t="s">
        <v>211</v>
      </c>
      <c r="DA482" s="11" t="s">
        <v>211</v>
      </c>
      <c r="DB482" s="11" t="b">
        <f t="shared" si="221"/>
        <v>1</v>
      </c>
      <c r="DC482" s="11" t="s">
        <v>212</v>
      </c>
      <c r="DD482" s="12" t="s">
        <v>213</v>
      </c>
      <c r="DE482" s="12" t="s">
        <v>213</v>
      </c>
      <c r="DF482" s="13" t="b">
        <f t="shared" si="222"/>
        <v>1</v>
      </c>
      <c r="DG482" s="12" t="s">
        <v>213</v>
      </c>
      <c r="DH482" s="12" t="s">
        <v>213</v>
      </c>
      <c r="DI482" s="12" t="b">
        <f t="shared" si="223"/>
        <v>1</v>
      </c>
      <c r="DJ482" s="12" t="s">
        <v>213</v>
      </c>
      <c r="DK482" s="12" t="s">
        <v>213</v>
      </c>
      <c r="DL482" s="12" t="s">
        <v>213</v>
      </c>
      <c r="DM482" s="12" t="s">
        <v>213</v>
      </c>
      <c r="DN482" s="12" t="s">
        <v>213</v>
      </c>
      <c r="DO482" s="12" t="s">
        <v>213</v>
      </c>
      <c r="DP482" s="12" t="s">
        <v>213</v>
      </c>
      <c r="DQ482" s="12" t="s">
        <v>213</v>
      </c>
      <c r="DR482" s="12" t="s">
        <v>213</v>
      </c>
      <c r="DS482" s="12" t="s">
        <v>213</v>
      </c>
      <c r="DT482" s="12" t="s">
        <v>73</v>
      </c>
      <c r="DU482" s="25"/>
      <c r="DV482" s="11" t="s">
        <v>8342</v>
      </c>
      <c r="DW482" s="11" t="s">
        <v>9324</v>
      </c>
      <c r="DX482" s="13" t="s">
        <v>11206</v>
      </c>
      <c r="DY482" s="12" t="s">
        <v>9037</v>
      </c>
      <c r="DZ482" s="12" t="s">
        <v>9038</v>
      </c>
      <c r="EA482" s="14" t="s">
        <v>63</v>
      </c>
      <c r="EB482" s="14" t="s">
        <v>63</v>
      </c>
      <c r="EC482" s="14">
        <v>45346</v>
      </c>
      <c r="ED482" s="14">
        <v>45346</v>
      </c>
      <c r="EE482" s="136" t="b">
        <f>Table4[[#This Row],[Laatst gewijzigd op]]=Table4[[#This Row],[LastModifiedOn21]]</f>
        <v>1</v>
      </c>
      <c r="EF482" s="97"/>
    </row>
    <row r="483" spans="1:136" s="15" customFormat="1" ht="12.75" customHeight="1">
      <c r="A483" s="96">
        <v>481</v>
      </c>
      <c r="B483" s="44" t="s">
        <v>8344</v>
      </c>
      <c r="C483" s="44" t="s">
        <v>8344</v>
      </c>
      <c r="D483" s="44" t="b">
        <f t="shared" si="196"/>
        <v>1</v>
      </c>
      <c r="E483" s="44" t="s">
        <v>11207</v>
      </c>
      <c r="F483" s="44" t="s">
        <v>11208</v>
      </c>
      <c r="G483" s="44" t="s">
        <v>8345</v>
      </c>
      <c r="H483" s="44" t="b">
        <f t="shared" si="197"/>
        <v>0</v>
      </c>
      <c r="I483" s="11" t="s">
        <v>8346</v>
      </c>
      <c r="J483" s="12">
        <v>6330</v>
      </c>
      <c r="K483" s="12">
        <v>4707</v>
      </c>
      <c r="L483" s="13" t="s">
        <v>8347</v>
      </c>
      <c r="M483" s="13" t="s">
        <v>8880</v>
      </c>
      <c r="N483" s="13" t="s">
        <v>8881</v>
      </c>
      <c r="O483" s="13" t="s">
        <v>6303</v>
      </c>
      <c r="P483" s="25"/>
      <c r="Q483" s="11" t="s">
        <v>8348</v>
      </c>
      <c r="R483" s="11" t="s">
        <v>8348</v>
      </c>
      <c r="S483" s="11" t="b">
        <f t="shared" si="198"/>
        <v>1</v>
      </c>
      <c r="T483" s="11" t="s">
        <v>8349</v>
      </c>
      <c r="U483" s="11" t="s">
        <v>8350</v>
      </c>
      <c r="V483" s="11" t="s">
        <v>8350</v>
      </c>
      <c r="W483" s="11" t="b">
        <f t="shared" si="199"/>
        <v>1</v>
      </c>
      <c r="X483" s="11" t="s">
        <v>8325</v>
      </c>
      <c r="Y483" s="11" t="s">
        <v>8325</v>
      </c>
      <c r="Z483" s="11" t="b">
        <f t="shared" si="200"/>
        <v>1</v>
      </c>
      <c r="AA483" s="11" t="s">
        <v>8325</v>
      </c>
      <c r="AB483" s="11" t="s">
        <v>8325</v>
      </c>
      <c r="AC483" s="11" t="s">
        <v>8325</v>
      </c>
      <c r="AD483" s="11" t="b">
        <f t="shared" si="201"/>
        <v>1</v>
      </c>
      <c r="AE483" s="11" t="s">
        <v>11209</v>
      </c>
      <c r="AF483" s="11" t="s">
        <v>8351</v>
      </c>
      <c r="AG483" s="11" t="b">
        <f t="shared" si="202"/>
        <v>0</v>
      </c>
      <c r="AH483" s="11" t="s">
        <v>11210</v>
      </c>
      <c r="AI483" s="11" t="s">
        <v>8352</v>
      </c>
      <c r="AJ483" s="11" t="s">
        <v>8352</v>
      </c>
      <c r="AK483" s="11" t="b">
        <f t="shared" si="203"/>
        <v>1</v>
      </c>
      <c r="AL483" s="12" t="s">
        <v>63</v>
      </c>
      <c r="AM483" s="11" t="s">
        <v>63</v>
      </c>
      <c r="AN483" s="11" t="b">
        <f t="shared" si="204"/>
        <v>1</v>
      </c>
      <c r="AO483" s="12" t="s">
        <v>63</v>
      </c>
      <c r="AP483" s="12" t="s">
        <v>63</v>
      </c>
      <c r="AQ483" s="11">
        <v>0</v>
      </c>
      <c r="AR483" s="11" t="b">
        <f t="shared" si="205"/>
        <v>0</v>
      </c>
      <c r="AS483" s="16" t="s">
        <v>61</v>
      </c>
      <c r="AT483" s="16"/>
      <c r="AU483" s="16"/>
      <c r="AV483" s="16"/>
      <c r="AW483" s="19"/>
      <c r="AX483" s="12" t="s">
        <v>61</v>
      </c>
      <c r="AY483" s="19" t="s">
        <v>63</v>
      </c>
      <c r="AZ483" s="12" t="s">
        <v>63</v>
      </c>
      <c r="BA483" s="12" t="b">
        <f t="shared" si="206"/>
        <v>1</v>
      </c>
      <c r="BB483" s="19" t="s">
        <v>63</v>
      </c>
      <c r="BC483" s="19" t="s">
        <v>63</v>
      </c>
      <c r="BD483" s="12" t="s">
        <v>63</v>
      </c>
      <c r="BE483" s="12" t="b">
        <f t="shared" si="207"/>
        <v>1</v>
      </c>
      <c r="BF483" s="20" t="s">
        <v>8353</v>
      </c>
      <c r="BG483" s="13" t="s">
        <v>63</v>
      </c>
      <c r="BH483" s="16" t="s">
        <v>254</v>
      </c>
      <c r="BI483" s="11" t="s">
        <v>254</v>
      </c>
      <c r="BJ483" s="11" t="b">
        <f t="shared" si="208"/>
        <v>1</v>
      </c>
      <c r="BK483" s="19" t="s">
        <v>63</v>
      </c>
      <c r="BL483" s="11" t="s">
        <v>63</v>
      </c>
      <c r="BM483" s="11" t="b">
        <f t="shared" si="209"/>
        <v>1</v>
      </c>
      <c r="BN483" s="19" t="s">
        <v>63</v>
      </c>
      <c r="BO483" s="19" t="s">
        <v>63</v>
      </c>
      <c r="BP483" s="11" t="s">
        <v>63</v>
      </c>
      <c r="BQ483" s="11" t="b">
        <f t="shared" si="210"/>
        <v>1</v>
      </c>
      <c r="BR483" s="16" t="s">
        <v>254</v>
      </c>
      <c r="BS483" s="11" t="s">
        <v>254</v>
      </c>
      <c r="BT483" s="11" t="b">
        <f t="shared" si="211"/>
        <v>1</v>
      </c>
      <c r="BU483" s="19" t="s">
        <v>63</v>
      </c>
      <c r="BV483" s="12" t="s">
        <v>63</v>
      </c>
      <c r="BW483" s="12" t="b">
        <f t="shared" si="212"/>
        <v>1</v>
      </c>
      <c r="BX483" s="19" t="s">
        <v>63</v>
      </c>
      <c r="BY483" s="19" t="s">
        <v>63</v>
      </c>
      <c r="BZ483" s="12" t="s">
        <v>63</v>
      </c>
      <c r="CA483" s="12" t="b">
        <f t="shared" si="213"/>
        <v>1</v>
      </c>
      <c r="CB483" s="16" t="s">
        <v>254</v>
      </c>
      <c r="CC483" s="11" t="s">
        <v>254</v>
      </c>
      <c r="CD483" s="11" t="b">
        <f t="shared" si="214"/>
        <v>1</v>
      </c>
      <c r="CE483" s="19" t="s">
        <v>63</v>
      </c>
      <c r="CF483" s="12" t="s">
        <v>63</v>
      </c>
      <c r="CG483" s="12" t="b">
        <f t="shared" si="215"/>
        <v>1</v>
      </c>
      <c r="CH483" s="19" t="s">
        <v>63</v>
      </c>
      <c r="CI483" s="19" t="s">
        <v>63</v>
      </c>
      <c r="CJ483" s="12" t="s">
        <v>63</v>
      </c>
      <c r="CK483" s="12" t="b">
        <f t="shared" si="216"/>
        <v>1</v>
      </c>
      <c r="CL483" s="25"/>
      <c r="CM483" s="11" t="s">
        <v>1128</v>
      </c>
      <c r="CN483" s="11" t="s">
        <v>1309</v>
      </c>
      <c r="CO483" s="11" t="b">
        <f t="shared" si="217"/>
        <v>0</v>
      </c>
      <c r="CP483" s="12" t="s">
        <v>63</v>
      </c>
      <c r="CQ483" s="12" t="s">
        <v>63</v>
      </c>
      <c r="CR483" s="12" t="b">
        <f t="shared" si="218"/>
        <v>1</v>
      </c>
      <c r="CS483" s="11" t="b">
        <v>0</v>
      </c>
      <c r="CT483" s="11" t="s">
        <v>280</v>
      </c>
      <c r="CU483" s="11" t="b">
        <f t="shared" si="219"/>
        <v>0</v>
      </c>
      <c r="CV483" s="12" t="s">
        <v>1130</v>
      </c>
      <c r="CW483" s="12" t="s">
        <v>63</v>
      </c>
      <c r="CX483" s="12" t="b">
        <f t="shared" si="220"/>
        <v>0</v>
      </c>
      <c r="CY483" s="25"/>
      <c r="CZ483" s="11" t="s">
        <v>211</v>
      </c>
      <c r="DA483" s="11" t="s">
        <v>211</v>
      </c>
      <c r="DB483" s="11" t="b">
        <f t="shared" si="221"/>
        <v>1</v>
      </c>
      <c r="DC483" s="11" t="s">
        <v>212</v>
      </c>
      <c r="DD483" s="12" t="s">
        <v>213</v>
      </c>
      <c r="DE483" s="12" t="s">
        <v>213</v>
      </c>
      <c r="DF483" s="13" t="b">
        <f t="shared" si="222"/>
        <v>1</v>
      </c>
      <c r="DG483" s="12" t="s">
        <v>213</v>
      </c>
      <c r="DH483" s="12" t="s">
        <v>213</v>
      </c>
      <c r="DI483" s="12" t="b">
        <f t="shared" si="223"/>
        <v>1</v>
      </c>
      <c r="DJ483" s="12" t="s">
        <v>213</v>
      </c>
      <c r="DK483" s="12" t="s">
        <v>213</v>
      </c>
      <c r="DL483" s="12" t="s">
        <v>213</v>
      </c>
      <c r="DM483" s="12" t="s">
        <v>213</v>
      </c>
      <c r="DN483" s="12" t="s">
        <v>213</v>
      </c>
      <c r="DO483" s="12" t="s">
        <v>213</v>
      </c>
      <c r="DP483" s="12" t="s">
        <v>213</v>
      </c>
      <c r="DQ483" s="12" t="s">
        <v>213</v>
      </c>
      <c r="DR483" s="12" t="s">
        <v>213</v>
      </c>
      <c r="DS483" s="12" t="s">
        <v>213</v>
      </c>
      <c r="DT483" s="12" t="s">
        <v>73</v>
      </c>
      <c r="DU483" s="25"/>
      <c r="DV483" s="11" t="s">
        <v>8354</v>
      </c>
      <c r="DW483" s="11" t="s">
        <v>9216</v>
      </c>
      <c r="DX483" s="13" t="s">
        <v>11211</v>
      </c>
      <c r="DY483" s="12" t="s">
        <v>9037</v>
      </c>
      <c r="DZ483" s="12" t="s">
        <v>9038</v>
      </c>
      <c r="EA483" s="14" t="s">
        <v>63</v>
      </c>
      <c r="EB483" s="14" t="s">
        <v>63</v>
      </c>
      <c r="EC483" s="14">
        <v>45346</v>
      </c>
      <c r="ED483" s="14">
        <v>45346</v>
      </c>
      <c r="EE483" s="136" t="b">
        <f>Table4[[#This Row],[Laatst gewijzigd op]]=Table4[[#This Row],[LastModifiedOn21]]</f>
        <v>1</v>
      </c>
      <c r="EF483" s="97"/>
    </row>
    <row r="484" spans="1:136" s="15" customFormat="1" ht="12.75" customHeight="1">
      <c r="A484" s="96">
        <v>482</v>
      </c>
      <c r="B484" s="44" t="s">
        <v>8356</v>
      </c>
      <c r="C484" s="44" t="s">
        <v>8356</v>
      </c>
      <c r="D484" s="44" t="b">
        <f t="shared" si="196"/>
        <v>1</v>
      </c>
      <c r="E484" s="44" t="s">
        <v>8357</v>
      </c>
      <c r="F484" s="44" t="s">
        <v>8358</v>
      </c>
      <c r="G484" s="44" t="s">
        <v>8358</v>
      </c>
      <c r="H484" s="44" t="b">
        <f t="shared" si="197"/>
        <v>1</v>
      </c>
      <c r="I484" s="11" t="s">
        <v>8359</v>
      </c>
      <c r="J484" s="12">
        <v>6331</v>
      </c>
      <c r="K484" s="12">
        <v>4707</v>
      </c>
      <c r="L484" s="13" t="s">
        <v>8360</v>
      </c>
      <c r="M484" s="13" t="s">
        <v>8880</v>
      </c>
      <c r="N484" s="13" t="s">
        <v>8881</v>
      </c>
      <c r="O484" s="13" t="s">
        <v>6303</v>
      </c>
      <c r="P484" s="25"/>
      <c r="Q484" s="11" t="s">
        <v>2117</v>
      </c>
      <c r="R484" s="11" t="s">
        <v>2117</v>
      </c>
      <c r="S484" s="11" t="b">
        <f t="shared" si="198"/>
        <v>1</v>
      </c>
      <c r="T484" s="11" t="s">
        <v>7982</v>
      </c>
      <c r="U484" s="11" t="s">
        <v>2119</v>
      </c>
      <c r="V484" s="11" t="s">
        <v>2119</v>
      </c>
      <c r="W484" s="11" t="b">
        <f t="shared" si="199"/>
        <v>1</v>
      </c>
      <c r="X484" s="11" t="s">
        <v>8337</v>
      </c>
      <c r="Y484" s="11" t="s">
        <v>8337</v>
      </c>
      <c r="Z484" s="11" t="b">
        <f t="shared" si="200"/>
        <v>1</v>
      </c>
      <c r="AA484" s="11" t="s">
        <v>8337</v>
      </c>
      <c r="AB484" s="11" t="s">
        <v>8337</v>
      </c>
      <c r="AC484" s="11" t="s">
        <v>8337</v>
      </c>
      <c r="AD484" s="11" t="b">
        <f t="shared" si="201"/>
        <v>1</v>
      </c>
      <c r="AE484" s="11" t="s">
        <v>4664</v>
      </c>
      <c r="AF484" s="11" t="s">
        <v>4664</v>
      </c>
      <c r="AG484" s="11" t="b">
        <f t="shared" si="202"/>
        <v>1</v>
      </c>
      <c r="AH484" s="11" t="s">
        <v>7985</v>
      </c>
      <c r="AI484" s="11" t="s">
        <v>4666</v>
      </c>
      <c r="AJ484" s="11" t="s">
        <v>4666</v>
      </c>
      <c r="AK484" s="11" t="b">
        <f t="shared" si="203"/>
        <v>1</v>
      </c>
      <c r="AL484" s="12" t="s">
        <v>63</v>
      </c>
      <c r="AM484" s="11" t="s">
        <v>63</v>
      </c>
      <c r="AN484" s="11" t="b">
        <f t="shared" si="204"/>
        <v>1</v>
      </c>
      <c r="AO484" s="12" t="s">
        <v>63</v>
      </c>
      <c r="AP484" s="12" t="s">
        <v>63</v>
      </c>
      <c r="AQ484" s="11" t="s">
        <v>8361</v>
      </c>
      <c r="AR484" s="11" t="b">
        <f t="shared" si="205"/>
        <v>0</v>
      </c>
      <c r="AS484" s="16" t="s">
        <v>61</v>
      </c>
      <c r="AT484" s="16"/>
      <c r="AU484" s="16"/>
      <c r="AV484" s="16"/>
      <c r="AW484" s="19"/>
      <c r="AX484" s="12" t="s">
        <v>61</v>
      </c>
      <c r="AY484" s="19" t="s">
        <v>63</v>
      </c>
      <c r="AZ484" s="12" t="s">
        <v>63</v>
      </c>
      <c r="BA484" s="12" t="b">
        <f t="shared" si="206"/>
        <v>1</v>
      </c>
      <c r="BB484" s="19" t="s">
        <v>63</v>
      </c>
      <c r="BC484" s="19" t="s">
        <v>63</v>
      </c>
      <c r="BD484" s="12" t="s">
        <v>63</v>
      </c>
      <c r="BE484" s="12" t="b">
        <f t="shared" si="207"/>
        <v>1</v>
      </c>
      <c r="BF484" s="20" t="s">
        <v>8362</v>
      </c>
      <c r="BG484" s="13" t="s">
        <v>63</v>
      </c>
      <c r="BH484" s="16" t="s">
        <v>203</v>
      </c>
      <c r="BI484" s="11" t="s">
        <v>203</v>
      </c>
      <c r="BJ484" s="11" t="b">
        <f t="shared" si="208"/>
        <v>1</v>
      </c>
      <c r="BK484" s="16" t="s">
        <v>8363</v>
      </c>
      <c r="BL484" s="11" t="s">
        <v>8363</v>
      </c>
      <c r="BM484" s="11" t="b">
        <f t="shared" si="209"/>
        <v>1</v>
      </c>
      <c r="BN484" s="16" t="s">
        <v>8364</v>
      </c>
      <c r="BO484" s="16" t="s">
        <v>8365</v>
      </c>
      <c r="BP484" s="11" t="s">
        <v>8365</v>
      </c>
      <c r="BQ484" s="11" t="b">
        <f t="shared" si="210"/>
        <v>1</v>
      </c>
      <c r="BR484" s="16" t="s">
        <v>254</v>
      </c>
      <c r="BS484" s="11" t="s">
        <v>254</v>
      </c>
      <c r="BT484" s="11" t="b">
        <f t="shared" si="211"/>
        <v>1</v>
      </c>
      <c r="BU484" s="19" t="s">
        <v>63</v>
      </c>
      <c r="BV484" s="12" t="s">
        <v>63</v>
      </c>
      <c r="BW484" s="12" t="b">
        <f t="shared" si="212"/>
        <v>1</v>
      </c>
      <c r="BX484" s="19" t="s">
        <v>63</v>
      </c>
      <c r="BY484" s="19" t="s">
        <v>63</v>
      </c>
      <c r="BZ484" s="12" t="s">
        <v>63</v>
      </c>
      <c r="CA484" s="12" t="b">
        <f t="shared" si="213"/>
        <v>1</v>
      </c>
      <c r="CB484" s="16" t="s">
        <v>254</v>
      </c>
      <c r="CC484" s="11" t="s">
        <v>254</v>
      </c>
      <c r="CD484" s="11" t="b">
        <f t="shared" si="214"/>
        <v>1</v>
      </c>
      <c r="CE484" s="19" t="s">
        <v>63</v>
      </c>
      <c r="CF484" s="12" t="s">
        <v>63</v>
      </c>
      <c r="CG484" s="12" t="b">
        <f t="shared" si="215"/>
        <v>1</v>
      </c>
      <c r="CH484" s="19" t="s">
        <v>63</v>
      </c>
      <c r="CI484" s="19" t="s">
        <v>63</v>
      </c>
      <c r="CJ484" s="12" t="s">
        <v>63</v>
      </c>
      <c r="CK484" s="12" t="b">
        <f t="shared" si="216"/>
        <v>1</v>
      </c>
      <c r="CL484" s="25"/>
      <c r="CM484" s="11" t="s">
        <v>135</v>
      </c>
      <c r="CN484" s="11" t="s">
        <v>8917</v>
      </c>
      <c r="CO484" s="11" t="b">
        <f t="shared" si="217"/>
        <v>0</v>
      </c>
      <c r="CP484" s="11" t="s">
        <v>3763</v>
      </c>
      <c r="CQ484" s="12" t="s">
        <v>1327</v>
      </c>
      <c r="CR484" s="12" t="b">
        <f t="shared" si="218"/>
        <v>0</v>
      </c>
      <c r="CS484" s="11" t="b">
        <v>0</v>
      </c>
      <c r="CT484" s="11" t="s">
        <v>114</v>
      </c>
      <c r="CU484" s="11" t="b">
        <f t="shared" si="219"/>
        <v>1</v>
      </c>
      <c r="CV484" s="12" t="s">
        <v>63</v>
      </c>
      <c r="CW484" s="12" t="s">
        <v>63</v>
      </c>
      <c r="CX484" s="12" t="b">
        <f t="shared" si="220"/>
        <v>1</v>
      </c>
      <c r="CY484" s="25"/>
      <c r="CZ484" s="11" t="s">
        <v>211</v>
      </c>
      <c r="DA484" s="11" t="s">
        <v>211</v>
      </c>
      <c r="DB484" s="11" t="b">
        <f t="shared" si="221"/>
        <v>1</v>
      </c>
      <c r="DC484" s="11" t="s">
        <v>212</v>
      </c>
      <c r="DD484" s="12" t="s">
        <v>213</v>
      </c>
      <c r="DE484" s="12" t="s">
        <v>213</v>
      </c>
      <c r="DF484" s="13" t="b">
        <f t="shared" si="222"/>
        <v>1</v>
      </c>
      <c r="DG484" s="12" t="s">
        <v>213</v>
      </c>
      <c r="DH484" s="12" t="s">
        <v>213</v>
      </c>
      <c r="DI484" s="12" t="b">
        <f t="shared" si="223"/>
        <v>1</v>
      </c>
      <c r="DJ484" s="12" t="s">
        <v>213</v>
      </c>
      <c r="DK484" s="12" t="s">
        <v>213</v>
      </c>
      <c r="DL484" s="12" t="s">
        <v>213</v>
      </c>
      <c r="DM484" s="12" t="s">
        <v>213</v>
      </c>
      <c r="DN484" s="12" t="s">
        <v>213</v>
      </c>
      <c r="DO484" s="12" t="s">
        <v>213</v>
      </c>
      <c r="DP484" s="12" t="s">
        <v>213</v>
      </c>
      <c r="DQ484" s="12" t="s">
        <v>213</v>
      </c>
      <c r="DR484" s="12" t="s">
        <v>213</v>
      </c>
      <c r="DS484" s="12" t="s">
        <v>213</v>
      </c>
      <c r="DT484" s="12" t="s">
        <v>73</v>
      </c>
      <c r="DU484" s="25"/>
      <c r="DV484" s="11" t="s">
        <v>8366</v>
      </c>
      <c r="DW484" s="11" t="s">
        <v>9324</v>
      </c>
      <c r="DX484" s="13" t="s">
        <v>11212</v>
      </c>
      <c r="DY484" s="12" t="s">
        <v>9037</v>
      </c>
      <c r="DZ484" s="12" t="s">
        <v>9038</v>
      </c>
      <c r="EA484" s="14" t="s">
        <v>63</v>
      </c>
      <c r="EB484" s="14" t="s">
        <v>63</v>
      </c>
      <c r="EC484" s="14">
        <v>45346</v>
      </c>
      <c r="ED484" s="14">
        <v>45346</v>
      </c>
      <c r="EE484" s="136" t="b">
        <f>Table4[[#This Row],[Laatst gewijzigd op]]=Table4[[#This Row],[LastModifiedOn21]]</f>
        <v>1</v>
      </c>
      <c r="EF484" s="97"/>
    </row>
    <row r="485" spans="1:136" s="15" customFormat="1" ht="12.75" customHeight="1">
      <c r="A485" s="96">
        <v>483</v>
      </c>
      <c r="B485" s="44" t="s">
        <v>11213</v>
      </c>
      <c r="C485" s="44" t="s">
        <v>11214</v>
      </c>
      <c r="D485" s="44" t="b">
        <f t="shared" si="196"/>
        <v>0</v>
      </c>
      <c r="E485" s="44" t="s">
        <v>11215</v>
      </c>
      <c r="F485" s="44" t="s">
        <v>11216</v>
      </c>
      <c r="G485" s="44" t="s">
        <v>11217</v>
      </c>
      <c r="H485" s="44" t="b">
        <f t="shared" si="197"/>
        <v>0</v>
      </c>
      <c r="I485" s="11" t="s">
        <v>8371</v>
      </c>
      <c r="J485" s="12">
        <v>2864</v>
      </c>
      <c r="K485" s="12">
        <v>2404</v>
      </c>
      <c r="L485" s="13" t="s">
        <v>11218</v>
      </c>
      <c r="M485" s="13" t="s">
        <v>8880</v>
      </c>
      <c r="N485" s="13" t="s">
        <v>8881</v>
      </c>
      <c r="O485" s="13" t="s">
        <v>6303</v>
      </c>
      <c r="P485" s="25"/>
      <c r="Q485" s="11" t="s">
        <v>11219</v>
      </c>
      <c r="R485" s="11" t="s">
        <v>11220</v>
      </c>
      <c r="S485" s="11" t="b">
        <f t="shared" si="198"/>
        <v>0</v>
      </c>
      <c r="T485" s="11" t="s">
        <v>11221</v>
      </c>
      <c r="U485" s="11" t="s">
        <v>11222</v>
      </c>
      <c r="V485" s="11" t="s">
        <v>11223</v>
      </c>
      <c r="W485" s="11" t="b">
        <f t="shared" si="199"/>
        <v>0</v>
      </c>
      <c r="X485" s="11" t="s">
        <v>8397</v>
      </c>
      <c r="Y485" s="11" t="s">
        <v>11224</v>
      </c>
      <c r="Z485" s="11" t="b">
        <f t="shared" si="200"/>
        <v>0</v>
      </c>
      <c r="AA485" s="11" t="s">
        <v>8397</v>
      </c>
      <c r="AB485" s="11" t="s">
        <v>8397</v>
      </c>
      <c r="AC485" s="11" t="s">
        <v>11224</v>
      </c>
      <c r="AD485" s="11" t="b">
        <f t="shared" si="201"/>
        <v>0</v>
      </c>
      <c r="AE485" s="11" t="s">
        <v>11225</v>
      </c>
      <c r="AF485" s="11" t="s">
        <v>11226</v>
      </c>
      <c r="AG485" s="11" t="b">
        <f t="shared" si="202"/>
        <v>0</v>
      </c>
      <c r="AH485" s="11" t="s">
        <v>11227</v>
      </c>
      <c r="AI485" s="11" t="s">
        <v>11228</v>
      </c>
      <c r="AJ485" s="11" t="s">
        <v>11229</v>
      </c>
      <c r="AK485" s="11" t="b">
        <f t="shared" si="203"/>
        <v>0</v>
      </c>
      <c r="AL485" s="12" t="s">
        <v>63</v>
      </c>
      <c r="AM485" s="11" t="s">
        <v>63</v>
      </c>
      <c r="AN485" s="11" t="b">
        <f t="shared" si="204"/>
        <v>1</v>
      </c>
      <c r="AO485" s="12" t="s">
        <v>63</v>
      </c>
      <c r="AP485" s="12" t="s">
        <v>63</v>
      </c>
      <c r="AQ485" s="11" t="s">
        <v>63</v>
      </c>
      <c r="AR485" s="11" t="b">
        <f t="shared" si="205"/>
        <v>1</v>
      </c>
      <c r="AS485" s="16" t="s">
        <v>61</v>
      </c>
      <c r="AT485" s="16"/>
      <c r="AU485" s="16"/>
      <c r="AV485" s="16"/>
      <c r="AW485" s="19"/>
      <c r="AX485" s="12" t="s">
        <v>61</v>
      </c>
      <c r="AY485" s="19" t="s">
        <v>63</v>
      </c>
      <c r="AZ485" s="12" t="s">
        <v>63</v>
      </c>
      <c r="BA485" s="12" t="b">
        <f t="shared" si="206"/>
        <v>1</v>
      </c>
      <c r="BB485" s="19" t="s">
        <v>63</v>
      </c>
      <c r="BC485" s="19" t="s">
        <v>63</v>
      </c>
      <c r="BD485" s="12" t="s">
        <v>63</v>
      </c>
      <c r="BE485" s="12" t="b">
        <f t="shared" si="207"/>
        <v>1</v>
      </c>
      <c r="BF485" s="20" t="s">
        <v>8376</v>
      </c>
      <c r="BG485" s="13" t="s">
        <v>11230</v>
      </c>
      <c r="BH485" s="16" t="s">
        <v>254</v>
      </c>
      <c r="BI485" s="11" t="s">
        <v>254</v>
      </c>
      <c r="BJ485" s="11" t="b">
        <f t="shared" si="208"/>
        <v>1</v>
      </c>
      <c r="BK485" s="19" t="s">
        <v>63</v>
      </c>
      <c r="BL485" s="11" t="s">
        <v>63</v>
      </c>
      <c r="BM485" s="11" t="b">
        <f t="shared" si="209"/>
        <v>1</v>
      </c>
      <c r="BN485" s="19" t="s">
        <v>63</v>
      </c>
      <c r="BO485" s="19" t="s">
        <v>63</v>
      </c>
      <c r="BP485" s="11" t="s">
        <v>63</v>
      </c>
      <c r="BQ485" s="11" t="b">
        <f t="shared" si="210"/>
        <v>1</v>
      </c>
      <c r="BR485" s="16" t="s">
        <v>254</v>
      </c>
      <c r="BS485" s="11" t="s">
        <v>254</v>
      </c>
      <c r="BT485" s="11" t="b">
        <f t="shared" si="211"/>
        <v>1</v>
      </c>
      <c r="BU485" s="19" t="s">
        <v>63</v>
      </c>
      <c r="BV485" s="12" t="s">
        <v>63</v>
      </c>
      <c r="BW485" s="12" t="b">
        <f t="shared" si="212"/>
        <v>1</v>
      </c>
      <c r="BX485" s="19" t="s">
        <v>63</v>
      </c>
      <c r="BY485" s="19" t="s">
        <v>63</v>
      </c>
      <c r="BZ485" s="12" t="s">
        <v>63</v>
      </c>
      <c r="CA485" s="12" t="b">
        <f t="shared" si="213"/>
        <v>1</v>
      </c>
      <c r="CB485" s="16" t="s">
        <v>254</v>
      </c>
      <c r="CC485" s="11" t="s">
        <v>254</v>
      </c>
      <c r="CD485" s="11" t="b">
        <f t="shared" si="214"/>
        <v>1</v>
      </c>
      <c r="CE485" s="19" t="s">
        <v>63</v>
      </c>
      <c r="CF485" s="12" t="s">
        <v>63</v>
      </c>
      <c r="CG485" s="12" t="b">
        <f t="shared" si="215"/>
        <v>1</v>
      </c>
      <c r="CH485" s="19" t="s">
        <v>63</v>
      </c>
      <c r="CI485" s="19" t="s">
        <v>63</v>
      </c>
      <c r="CJ485" s="12" t="s">
        <v>63</v>
      </c>
      <c r="CK485" s="12" t="b">
        <f t="shared" si="216"/>
        <v>1</v>
      </c>
      <c r="CL485" s="25"/>
      <c r="CM485" s="11" t="s">
        <v>1128</v>
      </c>
      <c r="CN485" s="11" t="s">
        <v>1309</v>
      </c>
      <c r="CO485" s="11" t="b">
        <f t="shared" si="217"/>
        <v>0</v>
      </c>
      <c r="CP485" s="12" t="s">
        <v>63</v>
      </c>
      <c r="CQ485" s="12" t="s">
        <v>63</v>
      </c>
      <c r="CR485" s="12" t="b">
        <f t="shared" si="218"/>
        <v>1</v>
      </c>
      <c r="CS485" s="11" t="b">
        <v>0</v>
      </c>
      <c r="CT485" s="11" t="s">
        <v>280</v>
      </c>
      <c r="CU485" s="11" t="b">
        <f t="shared" si="219"/>
        <v>0</v>
      </c>
      <c r="CV485" s="12" t="s">
        <v>1130</v>
      </c>
      <c r="CW485" s="12" t="s">
        <v>63</v>
      </c>
      <c r="CX485" s="12" t="b">
        <f t="shared" si="220"/>
        <v>0</v>
      </c>
      <c r="CY485" s="25"/>
      <c r="CZ485" s="11" t="s">
        <v>211</v>
      </c>
      <c r="DA485" s="11" t="s">
        <v>211</v>
      </c>
      <c r="DB485" s="11" t="b">
        <f t="shared" si="221"/>
        <v>1</v>
      </c>
      <c r="DC485" s="11" t="s">
        <v>212</v>
      </c>
      <c r="DD485" s="12" t="s">
        <v>213</v>
      </c>
      <c r="DE485" s="12" t="s">
        <v>213</v>
      </c>
      <c r="DF485" s="13" t="b">
        <f t="shared" si="222"/>
        <v>1</v>
      </c>
      <c r="DG485" s="12" t="s">
        <v>213</v>
      </c>
      <c r="DH485" s="12" t="s">
        <v>213</v>
      </c>
      <c r="DI485" s="12" t="b">
        <f t="shared" si="223"/>
        <v>1</v>
      </c>
      <c r="DJ485" s="12" t="s">
        <v>213</v>
      </c>
      <c r="DK485" s="12" t="s">
        <v>213</v>
      </c>
      <c r="DL485" s="12" t="s">
        <v>213</v>
      </c>
      <c r="DM485" s="12" t="s">
        <v>213</v>
      </c>
      <c r="DN485" s="12" t="s">
        <v>213</v>
      </c>
      <c r="DO485" s="12" t="s">
        <v>213</v>
      </c>
      <c r="DP485" s="12" t="s">
        <v>213</v>
      </c>
      <c r="DQ485" s="12" t="s">
        <v>213</v>
      </c>
      <c r="DR485" s="12" t="s">
        <v>213</v>
      </c>
      <c r="DS485" s="12" t="s">
        <v>213</v>
      </c>
      <c r="DT485" s="12" t="s">
        <v>73</v>
      </c>
      <c r="DU485" s="25"/>
      <c r="DV485" s="11" t="s">
        <v>8377</v>
      </c>
      <c r="DW485" s="13" t="s">
        <v>9216</v>
      </c>
      <c r="DX485" s="11" t="s">
        <v>11231</v>
      </c>
      <c r="DY485" s="12" t="s">
        <v>9037</v>
      </c>
      <c r="DZ485" s="12" t="s">
        <v>9038</v>
      </c>
      <c r="EA485" s="14" t="s">
        <v>63</v>
      </c>
      <c r="EB485" s="14" t="s">
        <v>63</v>
      </c>
      <c r="EC485" s="14">
        <v>45346</v>
      </c>
      <c r="ED485" s="14">
        <v>45346</v>
      </c>
      <c r="EE485" s="136" t="b">
        <f>Table4[[#This Row],[Laatst gewijzigd op]]=Table4[[#This Row],[LastModifiedOn21]]</f>
        <v>1</v>
      </c>
      <c r="EF485" s="97"/>
    </row>
    <row r="486" spans="1:136" s="15" customFormat="1" ht="12.75" customHeight="1">
      <c r="A486" s="96">
        <v>484</v>
      </c>
      <c r="B486" s="44" t="s">
        <v>11232</v>
      </c>
      <c r="C486" s="44" t="s">
        <v>11233</v>
      </c>
      <c r="D486" s="44" t="b">
        <f t="shared" si="196"/>
        <v>0</v>
      </c>
      <c r="E486" s="44" t="s">
        <v>11234</v>
      </c>
      <c r="F486" s="44" t="s">
        <v>11235</v>
      </c>
      <c r="G486" s="44" t="s">
        <v>11236</v>
      </c>
      <c r="H486" s="44" t="b">
        <f t="shared" si="197"/>
        <v>0</v>
      </c>
      <c r="I486" s="11" t="s">
        <v>8380</v>
      </c>
      <c r="J486" s="12">
        <v>2865</v>
      </c>
      <c r="K486" s="12">
        <v>2404</v>
      </c>
      <c r="L486" s="13" t="s">
        <v>11237</v>
      </c>
      <c r="M486" s="13" t="s">
        <v>8880</v>
      </c>
      <c r="N486" s="13" t="s">
        <v>8881</v>
      </c>
      <c r="O486" s="13" t="s">
        <v>6303</v>
      </c>
      <c r="P486" s="25"/>
      <c r="Q486" s="11" t="s">
        <v>1317</v>
      </c>
      <c r="R486" s="11" t="s">
        <v>1317</v>
      </c>
      <c r="S486" s="11" t="b">
        <f t="shared" si="198"/>
        <v>1</v>
      </c>
      <c r="T486" s="11" t="s">
        <v>7982</v>
      </c>
      <c r="U486" s="11" t="s">
        <v>1319</v>
      </c>
      <c r="V486" s="11" t="s">
        <v>1319</v>
      </c>
      <c r="W486" s="11" t="b">
        <f t="shared" si="199"/>
        <v>1</v>
      </c>
      <c r="X486" s="11" t="s">
        <v>11238</v>
      </c>
      <c r="Y486" s="11" t="s">
        <v>11238</v>
      </c>
      <c r="Z486" s="11" t="b">
        <f t="shared" si="200"/>
        <v>1</v>
      </c>
      <c r="AA486" s="11" t="s">
        <v>11238</v>
      </c>
      <c r="AB486" s="11" t="s">
        <v>11238</v>
      </c>
      <c r="AC486" s="11" t="s">
        <v>11239</v>
      </c>
      <c r="AD486" s="11" t="b">
        <f t="shared" si="201"/>
        <v>0</v>
      </c>
      <c r="AE486" s="11" t="s">
        <v>1321</v>
      </c>
      <c r="AF486" s="11" t="s">
        <v>1321</v>
      </c>
      <c r="AG486" s="11" t="b">
        <f t="shared" si="202"/>
        <v>1</v>
      </c>
      <c r="AH486" s="11" t="s">
        <v>7985</v>
      </c>
      <c r="AI486" s="11" t="s">
        <v>2752</v>
      </c>
      <c r="AJ486" s="11" t="s">
        <v>2752</v>
      </c>
      <c r="AK486" s="11" t="b">
        <f t="shared" si="203"/>
        <v>1</v>
      </c>
      <c r="AL486" s="12" t="s">
        <v>63</v>
      </c>
      <c r="AM486" s="11" t="s">
        <v>63</v>
      </c>
      <c r="AN486" s="11" t="b">
        <f t="shared" si="204"/>
        <v>1</v>
      </c>
      <c r="AO486" s="12" t="s">
        <v>63</v>
      </c>
      <c r="AP486" s="12" t="s">
        <v>63</v>
      </c>
      <c r="AQ486" s="11" t="s">
        <v>63</v>
      </c>
      <c r="AR486" s="11" t="b">
        <f t="shared" si="205"/>
        <v>1</v>
      </c>
      <c r="AS486" s="16" t="s">
        <v>61</v>
      </c>
      <c r="AT486" s="16"/>
      <c r="AU486" s="16"/>
      <c r="AV486" s="16"/>
      <c r="AW486" s="19"/>
      <c r="AX486" s="12" t="s">
        <v>61</v>
      </c>
      <c r="AY486" s="19" t="s">
        <v>63</v>
      </c>
      <c r="AZ486" s="12" t="s">
        <v>63</v>
      </c>
      <c r="BA486" s="12" t="b">
        <f t="shared" si="206"/>
        <v>1</v>
      </c>
      <c r="BB486" s="19" t="s">
        <v>63</v>
      </c>
      <c r="BC486" s="19" t="s">
        <v>63</v>
      </c>
      <c r="BD486" s="12" t="s">
        <v>63</v>
      </c>
      <c r="BE486" s="12" t="b">
        <f t="shared" si="207"/>
        <v>1</v>
      </c>
      <c r="BF486" s="20" t="s">
        <v>8384</v>
      </c>
      <c r="BG486" s="13" t="s">
        <v>63</v>
      </c>
      <c r="BH486" s="16" t="s">
        <v>203</v>
      </c>
      <c r="BI486" s="11" t="s">
        <v>203</v>
      </c>
      <c r="BJ486" s="11" t="b">
        <f t="shared" si="208"/>
        <v>1</v>
      </c>
      <c r="BK486" s="16" t="s">
        <v>11240</v>
      </c>
      <c r="BL486" s="11" t="s">
        <v>8385</v>
      </c>
      <c r="BM486" s="11" t="b">
        <f t="shared" si="209"/>
        <v>0</v>
      </c>
      <c r="BN486" s="16" t="s">
        <v>11241</v>
      </c>
      <c r="BO486" s="16" t="s">
        <v>11242</v>
      </c>
      <c r="BP486" s="11" t="s">
        <v>11243</v>
      </c>
      <c r="BQ486" s="11" t="b">
        <f t="shared" si="210"/>
        <v>0</v>
      </c>
      <c r="BR486" s="16" t="s">
        <v>254</v>
      </c>
      <c r="BS486" s="11" t="s">
        <v>254</v>
      </c>
      <c r="BT486" s="11" t="b">
        <f t="shared" si="211"/>
        <v>1</v>
      </c>
      <c r="BU486" s="19" t="s">
        <v>63</v>
      </c>
      <c r="BV486" s="12" t="s">
        <v>63</v>
      </c>
      <c r="BW486" s="12" t="b">
        <f t="shared" si="212"/>
        <v>1</v>
      </c>
      <c r="BX486" s="19" t="s">
        <v>63</v>
      </c>
      <c r="BY486" s="19" t="s">
        <v>63</v>
      </c>
      <c r="BZ486" s="12" t="s">
        <v>63</v>
      </c>
      <c r="CA486" s="12" t="b">
        <f t="shared" si="213"/>
        <v>1</v>
      </c>
      <c r="CB486" s="16" t="s">
        <v>254</v>
      </c>
      <c r="CC486" s="11" t="s">
        <v>254</v>
      </c>
      <c r="CD486" s="11" t="b">
        <f t="shared" si="214"/>
        <v>1</v>
      </c>
      <c r="CE486" s="19" t="s">
        <v>63</v>
      </c>
      <c r="CF486" s="12" t="s">
        <v>63</v>
      </c>
      <c r="CG486" s="12" t="b">
        <f t="shared" si="215"/>
        <v>1</v>
      </c>
      <c r="CH486" s="19" t="s">
        <v>63</v>
      </c>
      <c r="CI486" s="19" t="s">
        <v>63</v>
      </c>
      <c r="CJ486" s="12" t="s">
        <v>63</v>
      </c>
      <c r="CK486" s="12" t="b">
        <f t="shared" si="216"/>
        <v>1</v>
      </c>
      <c r="CL486" s="25"/>
      <c r="CM486" s="11" t="s">
        <v>135</v>
      </c>
      <c r="CN486" s="11" t="s">
        <v>8917</v>
      </c>
      <c r="CO486" s="11" t="b">
        <f t="shared" si="217"/>
        <v>0</v>
      </c>
      <c r="CP486" s="11" t="s">
        <v>3763</v>
      </c>
      <c r="CQ486" s="12" t="s">
        <v>1327</v>
      </c>
      <c r="CR486" s="12" t="b">
        <f t="shared" si="218"/>
        <v>0</v>
      </c>
      <c r="CS486" s="11" t="b">
        <v>0</v>
      </c>
      <c r="CT486" s="11" t="s">
        <v>114</v>
      </c>
      <c r="CU486" s="11" t="b">
        <f t="shared" si="219"/>
        <v>1</v>
      </c>
      <c r="CV486" s="12" t="s">
        <v>63</v>
      </c>
      <c r="CW486" s="12" t="s">
        <v>63</v>
      </c>
      <c r="CX486" s="12" t="b">
        <f t="shared" si="220"/>
        <v>1</v>
      </c>
      <c r="CY486" s="25"/>
      <c r="CZ486" s="11" t="s">
        <v>211</v>
      </c>
      <c r="DA486" s="11" t="s">
        <v>211</v>
      </c>
      <c r="DB486" s="11" t="b">
        <f t="shared" si="221"/>
        <v>1</v>
      </c>
      <c r="DC486" s="11" t="s">
        <v>212</v>
      </c>
      <c r="DD486" s="12" t="s">
        <v>213</v>
      </c>
      <c r="DE486" s="12" t="s">
        <v>213</v>
      </c>
      <c r="DF486" s="13" t="b">
        <f t="shared" si="222"/>
        <v>1</v>
      </c>
      <c r="DG486" s="12" t="s">
        <v>213</v>
      </c>
      <c r="DH486" s="12" t="s">
        <v>213</v>
      </c>
      <c r="DI486" s="12" t="b">
        <f t="shared" si="223"/>
        <v>1</v>
      </c>
      <c r="DJ486" s="12" t="s">
        <v>213</v>
      </c>
      <c r="DK486" s="12" t="s">
        <v>213</v>
      </c>
      <c r="DL486" s="12" t="s">
        <v>213</v>
      </c>
      <c r="DM486" s="12" t="s">
        <v>213</v>
      </c>
      <c r="DN486" s="12" t="s">
        <v>213</v>
      </c>
      <c r="DO486" s="12" t="s">
        <v>213</v>
      </c>
      <c r="DP486" s="12" t="s">
        <v>213</v>
      </c>
      <c r="DQ486" s="12" t="s">
        <v>213</v>
      </c>
      <c r="DR486" s="12" t="s">
        <v>213</v>
      </c>
      <c r="DS486" s="12" t="s">
        <v>213</v>
      </c>
      <c r="DT486" s="12" t="s">
        <v>73</v>
      </c>
      <c r="DU486" s="25"/>
      <c r="DV486" s="11" t="s">
        <v>8387</v>
      </c>
      <c r="DW486" s="11" t="s">
        <v>9324</v>
      </c>
      <c r="DX486" s="11" t="s">
        <v>11244</v>
      </c>
      <c r="DY486" s="12" t="s">
        <v>9037</v>
      </c>
      <c r="DZ486" s="12" t="s">
        <v>9038</v>
      </c>
      <c r="EA486" s="14" t="s">
        <v>63</v>
      </c>
      <c r="EB486" s="14" t="s">
        <v>63</v>
      </c>
      <c r="EC486" s="14">
        <v>45346</v>
      </c>
      <c r="ED486" s="14">
        <v>45346</v>
      </c>
      <c r="EE486" s="136" t="b">
        <f>Table4[[#This Row],[Laatst gewijzigd op]]=Table4[[#This Row],[LastModifiedOn21]]</f>
        <v>1</v>
      </c>
      <c r="EF486" s="97"/>
    </row>
    <row r="487" spans="1:136" s="10" customFormat="1" ht="12.75" customHeight="1">
      <c r="A487" s="96">
        <v>485</v>
      </c>
      <c r="B487" s="44" t="s">
        <v>8388</v>
      </c>
      <c r="C487" s="44" t="s">
        <v>8389</v>
      </c>
      <c r="D487" s="44" t="b">
        <f t="shared" si="196"/>
        <v>0</v>
      </c>
      <c r="E487" s="44" t="s">
        <v>11245</v>
      </c>
      <c r="F487" s="44" t="s">
        <v>11246</v>
      </c>
      <c r="G487" s="44" t="s">
        <v>8391</v>
      </c>
      <c r="H487" s="44" t="b">
        <f t="shared" si="197"/>
        <v>0</v>
      </c>
      <c r="I487" s="11" t="s">
        <v>8392</v>
      </c>
      <c r="J487" s="12">
        <v>5460</v>
      </c>
      <c r="K487" s="12">
        <v>2403</v>
      </c>
      <c r="L487" s="13" t="s">
        <v>8393</v>
      </c>
      <c r="M487" s="13" t="s">
        <v>8880</v>
      </c>
      <c r="N487" s="13" t="s">
        <v>8881</v>
      </c>
      <c r="O487" s="13" t="s">
        <v>6303</v>
      </c>
      <c r="P487" s="25"/>
      <c r="Q487" s="11" t="s">
        <v>8394</v>
      </c>
      <c r="R487" s="11" t="s">
        <v>8394</v>
      </c>
      <c r="S487" s="11" t="b">
        <f t="shared" si="198"/>
        <v>1</v>
      </c>
      <c r="T487" s="11" t="s">
        <v>8395</v>
      </c>
      <c r="U487" s="11" t="s">
        <v>8396</v>
      </c>
      <c r="V487" s="11" t="s">
        <v>8396</v>
      </c>
      <c r="W487" s="11" t="b">
        <f t="shared" si="199"/>
        <v>1</v>
      </c>
      <c r="X487" s="11" t="s">
        <v>8397</v>
      </c>
      <c r="Y487" s="11" t="s">
        <v>8397</v>
      </c>
      <c r="Z487" s="11" t="b">
        <f t="shared" si="200"/>
        <v>1</v>
      </c>
      <c r="AA487" s="11" t="s">
        <v>8397</v>
      </c>
      <c r="AB487" s="11" t="s">
        <v>8397</v>
      </c>
      <c r="AC487" s="11" t="s">
        <v>8397</v>
      </c>
      <c r="AD487" s="11" t="b">
        <f t="shared" si="201"/>
        <v>1</v>
      </c>
      <c r="AE487" s="11" t="s">
        <v>8398</v>
      </c>
      <c r="AF487" s="11" t="s">
        <v>8398</v>
      </c>
      <c r="AG487" s="11" t="b">
        <f t="shared" si="202"/>
        <v>1</v>
      </c>
      <c r="AH487" s="11" t="s">
        <v>8399</v>
      </c>
      <c r="AI487" s="11" t="s">
        <v>8400</v>
      </c>
      <c r="AJ487" s="11" t="s">
        <v>8400</v>
      </c>
      <c r="AK487" s="11" t="b">
        <f t="shared" si="203"/>
        <v>1</v>
      </c>
      <c r="AL487" s="12" t="s">
        <v>63</v>
      </c>
      <c r="AM487" s="11" t="s">
        <v>63</v>
      </c>
      <c r="AN487" s="11" t="b">
        <f t="shared" si="204"/>
        <v>1</v>
      </c>
      <c r="AO487" s="12" t="s">
        <v>63</v>
      </c>
      <c r="AP487" s="12" t="s">
        <v>63</v>
      </c>
      <c r="AQ487" s="11" t="s">
        <v>63</v>
      </c>
      <c r="AR487" s="11" t="b">
        <f t="shared" si="205"/>
        <v>1</v>
      </c>
      <c r="AS487" s="16" t="s">
        <v>61</v>
      </c>
      <c r="AT487" s="16"/>
      <c r="AU487" s="16"/>
      <c r="AV487" s="16"/>
      <c r="AW487" s="19"/>
      <c r="AX487" s="12" t="s">
        <v>61</v>
      </c>
      <c r="AY487" s="19" t="s">
        <v>63</v>
      </c>
      <c r="AZ487" s="12" t="s">
        <v>63</v>
      </c>
      <c r="BA487" s="12" t="b">
        <f t="shared" si="206"/>
        <v>1</v>
      </c>
      <c r="BB487" s="19" t="s">
        <v>63</v>
      </c>
      <c r="BC487" s="19" t="s">
        <v>63</v>
      </c>
      <c r="BD487" s="12" t="s">
        <v>63</v>
      </c>
      <c r="BE487" s="12" t="b">
        <f t="shared" si="207"/>
        <v>1</v>
      </c>
      <c r="BF487" s="20" t="s">
        <v>8401</v>
      </c>
      <c r="BG487" s="13" t="s">
        <v>8402</v>
      </c>
      <c r="BH487" s="16" t="s">
        <v>254</v>
      </c>
      <c r="BI487" s="11" t="s">
        <v>254</v>
      </c>
      <c r="BJ487" s="11" t="b">
        <f t="shared" si="208"/>
        <v>1</v>
      </c>
      <c r="BK487" s="19" t="s">
        <v>63</v>
      </c>
      <c r="BL487" s="11" t="s">
        <v>63</v>
      </c>
      <c r="BM487" s="11" t="b">
        <f t="shared" si="209"/>
        <v>1</v>
      </c>
      <c r="BN487" s="19" t="s">
        <v>63</v>
      </c>
      <c r="BO487" s="19" t="s">
        <v>63</v>
      </c>
      <c r="BP487" s="11" t="s">
        <v>63</v>
      </c>
      <c r="BQ487" s="11" t="b">
        <f t="shared" si="210"/>
        <v>1</v>
      </c>
      <c r="BR487" s="16" t="s">
        <v>254</v>
      </c>
      <c r="BS487" s="11" t="s">
        <v>254</v>
      </c>
      <c r="BT487" s="11" t="b">
        <f t="shared" si="211"/>
        <v>1</v>
      </c>
      <c r="BU487" s="19" t="s">
        <v>63</v>
      </c>
      <c r="BV487" s="12" t="s">
        <v>63</v>
      </c>
      <c r="BW487" s="12" t="b">
        <f t="shared" si="212"/>
        <v>1</v>
      </c>
      <c r="BX487" s="19" t="s">
        <v>63</v>
      </c>
      <c r="BY487" s="19" t="s">
        <v>63</v>
      </c>
      <c r="BZ487" s="12" t="s">
        <v>63</v>
      </c>
      <c r="CA487" s="12" t="b">
        <f t="shared" si="213"/>
        <v>1</v>
      </c>
      <c r="CB487" s="16" t="s">
        <v>254</v>
      </c>
      <c r="CC487" s="11" t="s">
        <v>254</v>
      </c>
      <c r="CD487" s="11" t="b">
        <f t="shared" si="214"/>
        <v>1</v>
      </c>
      <c r="CE487" s="19" t="s">
        <v>63</v>
      </c>
      <c r="CF487" s="12" t="s">
        <v>63</v>
      </c>
      <c r="CG487" s="12" t="b">
        <f t="shared" si="215"/>
        <v>1</v>
      </c>
      <c r="CH487" s="19" t="s">
        <v>63</v>
      </c>
      <c r="CI487" s="19" t="s">
        <v>63</v>
      </c>
      <c r="CJ487" s="12" t="s">
        <v>63</v>
      </c>
      <c r="CK487" s="12" t="b">
        <f t="shared" si="216"/>
        <v>1</v>
      </c>
      <c r="CL487" s="25"/>
      <c r="CM487" s="11" t="s">
        <v>802</v>
      </c>
      <c r="CN487" s="11" t="s">
        <v>802</v>
      </c>
      <c r="CO487" s="11" t="b">
        <f t="shared" si="217"/>
        <v>1</v>
      </c>
      <c r="CP487" s="12" t="s">
        <v>63</v>
      </c>
      <c r="CQ487" s="12" t="s">
        <v>63</v>
      </c>
      <c r="CR487" s="12" t="b">
        <f t="shared" si="218"/>
        <v>1</v>
      </c>
      <c r="CS487" s="11" t="b">
        <v>0</v>
      </c>
      <c r="CT487" s="11" t="s">
        <v>280</v>
      </c>
      <c r="CU487" s="11" t="b">
        <f t="shared" si="219"/>
        <v>0</v>
      </c>
      <c r="CV487" s="12" t="s">
        <v>804</v>
      </c>
      <c r="CW487" s="12" t="s">
        <v>63</v>
      </c>
      <c r="CX487" s="12" t="b">
        <f t="shared" si="220"/>
        <v>0</v>
      </c>
      <c r="CY487" s="25"/>
      <c r="CZ487" s="11" t="s">
        <v>211</v>
      </c>
      <c r="DA487" s="11" t="s">
        <v>211</v>
      </c>
      <c r="DB487" s="11" t="b">
        <f t="shared" si="221"/>
        <v>1</v>
      </c>
      <c r="DC487" s="11" t="s">
        <v>212</v>
      </c>
      <c r="DD487" s="12" t="s">
        <v>213</v>
      </c>
      <c r="DE487" s="12" t="s">
        <v>213</v>
      </c>
      <c r="DF487" s="13" t="b">
        <f t="shared" si="222"/>
        <v>1</v>
      </c>
      <c r="DG487" s="12" t="s">
        <v>213</v>
      </c>
      <c r="DH487" s="12" t="s">
        <v>213</v>
      </c>
      <c r="DI487" s="12" t="b">
        <f t="shared" si="223"/>
        <v>1</v>
      </c>
      <c r="DJ487" s="12" t="s">
        <v>213</v>
      </c>
      <c r="DK487" s="12" t="s">
        <v>213</v>
      </c>
      <c r="DL487" s="12" t="s">
        <v>213</v>
      </c>
      <c r="DM487" s="12" t="s">
        <v>213</v>
      </c>
      <c r="DN487" s="12" t="s">
        <v>213</v>
      </c>
      <c r="DO487" s="12" t="s">
        <v>213</v>
      </c>
      <c r="DP487" s="12" t="s">
        <v>213</v>
      </c>
      <c r="DQ487" s="12" t="s">
        <v>213</v>
      </c>
      <c r="DR487" s="12" t="s">
        <v>213</v>
      </c>
      <c r="DS487" s="12" t="s">
        <v>213</v>
      </c>
      <c r="DT487" s="12" t="s">
        <v>73</v>
      </c>
      <c r="DU487" s="25"/>
      <c r="DV487" s="11" t="s">
        <v>8403</v>
      </c>
      <c r="DW487" s="11" t="s">
        <v>11247</v>
      </c>
      <c r="DX487" s="13" t="s">
        <v>11247</v>
      </c>
      <c r="DY487" s="12" t="s">
        <v>9037</v>
      </c>
      <c r="DZ487" s="12" t="s">
        <v>9038</v>
      </c>
      <c r="EA487" s="14" t="s">
        <v>63</v>
      </c>
      <c r="EB487" s="14" t="s">
        <v>63</v>
      </c>
      <c r="EC487" s="14">
        <v>45346</v>
      </c>
      <c r="ED487" s="14">
        <v>45346</v>
      </c>
      <c r="EE487" s="136" t="b">
        <f>Table4[[#This Row],[Laatst gewijzigd op]]=Table4[[#This Row],[LastModifiedOn21]]</f>
        <v>1</v>
      </c>
      <c r="EF487" s="97"/>
    </row>
    <row r="488" spans="1:136" s="15" customFormat="1" ht="12.75" customHeight="1">
      <c r="A488" s="96">
        <v>486</v>
      </c>
      <c r="B488" s="44" t="s">
        <v>8405</v>
      </c>
      <c r="C488" s="44" t="s">
        <v>8405</v>
      </c>
      <c r="D488" s="44" t="b">
        <f t="shared" si="196"/>
        <v>1</v>
      </c>
      <c r="E488" s="44" t="s">
        <v>8406</v>
      </c>
      <c r="F488" s="44" t="s">
        <v>8407</v>
      </c>
      <c r="G488" s="44" t="s">
        <v>8408</v>
      </c>
      <c r="H488" s="44" t="b">
        <f t="shared" si="197"/>
        <v>0</v>
      </c>
      <c r="I488" s="11" t="s">
        <v>8409</v>
      </c>
      <c r="J488" s="12">
        <v>6332</v>
      </c>
      <c r="K488" s="12">
        <v>4702</v>
      </c>
      <c r="L488" s="13" t="s">
        <v>8410</v>
      </c>
      <c r="M488" s="13" t="s">
        <v>8880</v>
      </c>
      <c r="N488" s="13" t="s">
        <v>8881</v>
      </c>
      <c r="O488" s="13" t="s">
        <v>6303</v>
      </c>
      <c r="P488" s="25"/>
      <c r="Q488" s="11" t="s">
        <v>8411</v>
      </c>
      <c r="R488" s="11" t="s">
        <v>8411</v>
      </c>
      <c r="S488" s="11" t="b">
        <f t="shared" si="198"/>
        <v>1</v>
      </c>
      <c r="T488" s="11" t="s">
        <v>8311</v>
      </c>
      <c r="U488" s="11" t="s">
        <v>8412</v>
      </c>
      <c r="V488" s="11" t="s">
        <v>8412</v>
      </c>
      <c r="W488" s="11" t="b">
        <f t="shared" si="199"/>
        <v>1</v>
      </c>
      <c r="X488" s="11" t="s">
        <v>8413</v>
      </c>
      <c r="Y488" s="11" t="s">
        <v>8413</v>
      </c>
      <c r="Z488" s="11" t="b">
        <f t="shared" si="200"/>
        <v>1</v>
      </c>
      <c r="AA488" s="11" t="s">
        <v>8413</v>
      </c>
      <c r="AB488" s="11" t="s">
        <v>8413</v>
      </c>
      <c r="AC488" s="11" t="s">
        <v>8413</v>
      </c>
      <c r="AD488" s="11" t="b">
        <f t="shared" si="201"/>
        <v>1</v>
      </c>
      <c r="AE488" s="11" t="s">
        <v>8414</v>
      </c>
      <c r="AF488" s="11" t="s">
        <v>8414</v>
      </c>
      <c r="AG488" s="11" t="b">
        <f t="shared" si="202"/>
        <v>1</v>
      </c>
      <c r="AH488" s="11" t="s">
        <v>8415</v>
      </c>
      <c r="AI488" s="11" t="s">
        <v>8416</v>
      </c>
      <c r="AJ488" s="11" t="s">
        <v>8416</v>
      </c>
      <c r="AK488" s="11" t="b">
        <f t="shared" si="203"/>
        <v>1</v>
      </c>
      <c r="AL488" s="12" t="s">
        <v>63</v>
      </c>
      <c r="AM488" s="11" t="s">
        <v>63</v>
      </c>
      <c r="AN488" s="11" t="b">
        <f t="shared" si="204"/>
        <v>1</v>
      </c>
      <c r="AO488" s="12" t="s">
        <v>63</v>
      </c>
      <c r="AP488" s="12" t="s">
        <v>63</v>
      </c>
      <c r="AQ488" s="11" t="s">
        <v>63</v>
      </c>
      <c r="AR488" s="11" t="b">
        <f t="shared" si="205"/>
        <v>1</v>
      </c>
      <c r="AS488" s="16" t="s">
        <v>61</v>
      </c>
      <c r="AT488" s="16"/>
      <c r="AU488" s="16"/>
      <c r="AV488" s="16"/>
      <c r="AW488" s="19"/>
      <c r="AX488" s="12" t="s">
        <v>61</v>
      </c>
      <c r="AY488" s="19" t="s">
        <v>63</v>
      </c>
      <c r="AZ488" s="12" t="s">
        <v>63</v>
      </c>
      <c r="BA488" s="12" t="b">
        <f t="shared" si="206"/>
        <v>1</v>
      </c>
      <c r="BB488" s="19" t="s">
        <v>63</v>
      </c>
      <c r="BC488" s="19" t="s">
        <v>63</v>
      </c>
      <c r="BD488" s="12" t="s">
        <v>63</v>
      </c>
      <c r="BE488" s="12" t="b">
        <f t="shared" si="207"/>
        <v>1</v>
      </c>
      <c r="BF488" s="20" t="s">
        <v>8417</v>
      </c>
      <c r="BG488" s="13" t="s">
        <v>63</v>
      </c>
      <c r="BH488" s="16" t="s">
        <v>254</v>
      </c>
      <c r="BI488" s="11" t="s">
        <v>254</v>
      </c>
      <c r="BJ488" s="11" t="b">
        <f t="shared" si="208"/>
        <v>1</v>
      </c>
      <c r="BK488" s="19" t="s">
        <v>63</v>
      </c>
      <c r="BL488" s="11" t="s">
        <v>63</v>
      </c>
      <c r="BM488" s="11" t="b">
        <f t="shared" si="209"/>
        <v>1</v>
      </c>
      <c r="BN488" s="19" t="s">
        <v>63</v>
      </c>
      <c r="BO488" s="19" t="s">
        <v>63</v>
      </c>
      <c r="BP488" s="11" t="s">
        <v>63</v>
      </c>
      <c r="BQ488" s="11" t="b">
        <f t="shared" si="210"/>
        <v>1</v>
      </c>
      <c r="BR488" s="16" t="s">
        <v>254</v>
      </c>
      <c r="BS488" s="11" t="s">
        <v>254</v>
      </c>
      <c r="BT488" s="11" t="b">
        <f t="shared" si="211"/>
        <v>1</v>
      </c>
      <c r="BU488" s="19" t="s">
        <v>63</v>
      </c>
      <c r="BV488" s="12" t="s">
        <v>63</v>
      </c>
      <c r="BW488" s="12" t="b">
        <f t="shared" si="212"/>
        <v>1</v>
      </c>
      <c r="BX488" s="19" t="s">
        <v>63</v>
      </c>
      <c r="BY488" s="19" t="s">
        <v>63</v>
      </c>
      <c r="BZ488" s="12" t="s">
        <v>63</v>
      </c>
      <c r="CA488" s="12" t="b">
        <f t="shared" si="213"/>
        <v>1</v>
      </c>
      <c r="CB488" s="16" t="s">
        <v>254</v>
      </c>
      <c r="CC488" s="11" t="s">
        <v>254</v>
      </c>
      <c r="CD488" s="11" t="b">
        <f t="shared" si="214"/>
        <v>1</v>
      </c>
      <c r="CE488" s="19" t="s">
        <v>63</v>
      </c>
      <c r="CF488" s="12" t="s">
        <v>63</v>
      </c>
      <c r="CG488" s="12" t="b">
        <f t="shared" si="215"/>
        <v>1</v>
      </c>
      <c r="CH488" s="19" t="s">
        <v>63</v>
      </c>
      <c r="CI488" s="19" t="s">
        <v>63</v>
      </c>
      <c r="CJ488" s="12" t="s">
        <v>63</v>
      </c>
      <c r="CK488" s="12" t="b">
        <f t="shared" si="216"/>
        <v>1</v>
      </c>
      <c r="CL488" s="25"/>
      <c r="CM488" s="11" t="s">
        <v>1128</v>
      </c>
      <c r="CN488" s="11" t="s">
        <v>1309</v>
      </c>
      <c r="CO488" s="11" t="b">
        <f t="shared" si="217"/>
        <v>0</v>
      </c>
      <c r="CP488" s="12" t="s">
        <v>63</v>
      </c>
      <c r="CQ488" s="12" t="s">
        <v>63</v>
      </c>
      <c r="CR488" s="12" t="b">
        <f t="shared" si="218"/>
        <v>1</v>
      </c>
      <c r="CS488" s="11" t="b">
        <v>0</v>
      </c>
      <c r="CT488" s="11" t="s">
        <v>280</v>
      </c>
      <c r="CU488" s="11" t="b">
        <f t="shared" si="219"/>
        <v>0</v>
      </c>
      <c r="CV488" s="12" t="s">
        <v>1130</v>
      </c>
      <c r="CW488" s="12" t="s">
        <v>63</v>
      </c>
      <c r="CX488" s="12" t="b">
        <f t="shared" si="220"/>
        <v>0</v>
      </c>
      <c r="CY488" s="25"/>
      <c r="CZ488" s="11" t="s">
        <v>211</v>
      </c>
      <c r="DA488" s="11" t="s">
        <v>211</v>
      </c>
      <c r="DB488" s="11" t="b">
        <f t="shared" si="221"/>
        <v>1</v>
      </c>
      <c r="DC488" s="11" t="s">
        <v>212</v>
      </c>
      <c r="DD488" s="12" t="s">
        <v>213</v>
      </c>
      <c r="DE488" s="12" t="s">
        <v>213</v>
      </c>
      <c r="DF488" s="13" t="b">
        <f t="shared" si="222"/>
        <v>1</v>
      </c>
      <c r="DG488" s="12" t="s">
        <v>213</v>
      </c>
      <c r="DH488" s="12" t="s">
        <v>213</v>
      </c>
      <c r="DI488" s="12" t="b">
        <f t="shared" si="223"/>
        <v>1</v>
      </c>
      <c r="DJ488" s="12" t="s">
        <v>213</v>
      </c>
      <c r="DK488" s="12" t="s">
        <v>213</v>
      </c>
      <c r="DL488" s="12" t="s">
        <v>213</v>
      </c>
      <c r="DM488" s="12" t="s">
        <v>213</v>
      </c>
      <c r="DN488" s="12" t="s">
        <v>213</v>
      </c>
      <c r="DO488" s="12" t="s">
        <v>213</v>
      </c>
      <c r="DP488" s="12" t="s">
        <v>213</v>
      </c>
      <c r="DQ488" s="12" t="s">
        <v>213</v>
      </c>
      <c r="DR488" s="12" t="s">
        <v>213</v>
      </c>
      <c r="DS488" s="12" t="s">
        <v>213</v>
      </c>
      <c r="DT488" s="12" t="s">
        <v>73</v>
      </c>
      <c r="DU488" s="25"/>
      <c r="DV488" s="11" t="s">
        <v>8418</v>
      </c>
      <c r="DW488" s="11" t="s">
        <v>9216</v>
      </c>
      <c r="DX488" s="13" t="s">
        <v>11248</v>
      </c>
      <c r="DY488" s="12" t="s">
        <v>9037</v>
      </c>
      <c r="DZ488" s="12" t="s">
        <v>9038</v>
      </c>
      <c r="EA488" s="14" t="s">
        <v>63</v>
      </c>
      <c r="EB488" s="14" t="s">
        <v>63</v>
      </c>
      <c r="EC488" s="14">
        <v>45346</v>
      </c>
      <c r="ED488" s="14">
        <v>45346</v>
      </c>
      <c r="EE488" s="136" t="b">
        <f>Table4[[#This Row],[Laatst gewijzigd op]]=Table4[[#This Row],[LastModifiedOn21]]</f>
        <v>1</v>
      </c>
      <c r="EF488" s="97"/>
    </row>
    <row r="489" spans="1:136" s="15" customFormat="1" ht="12.75" customHeight="1">
      <c r="A489" s="96">
        <v>487</v>
      </c>
      <c r="B489" s="44" t="s">
        <v>8420</v>
      </c>
      <c r="C489" s="44" t="s">
        <v>8420</v>
      </c>
      <c r="D489" s="44" t="b">
        <f t="shared" si="196"/>
        <v>1</v>
      </c>
      <c r="E489" s="44" t="s">
        <v>8421</v>
      </c>
      <c r="F489" s="44" t="s">
        <v>8422</v>
      </c>
      <c r="G489" s="44" t="s">
        <v>8423</v>
      </c>
      <c r="H489" s="44" t="b">
        <f t="shared" si="197"/>
        <v>0</v>
      </c>
      <c r="I489" s="11" t="s">
        <v>8424</v>
      </c>
      <c r="J489" s="12">
        <v>6333</v>
      </c>
      <c r="K489" s="12">
        <v>4702</v>
      </c>
      <c r="L489" s="13" t="s">
        <v>8425</v>
      </c>
      <c r="M489" s="13" t="s">
        <v>8880</v>
      </c>
      <c r="N489" s="13" t="s">
        <v>8881</v>
      </c>
      <c r="O489" s="13" t="s">
        <v>6303</v>
      </c>
      <c r="P489" s="25"/>
      <c r="Q489" s="11" t="s">
        <v>1317</v>
      </c>
      <c r="R489" s="11" t="s">
        <v>1317</v>
      </c>
      <c r="S489" s="11" t="b">
        <f t="shared" si="198"/>
        <v>1</v>
      </c>
      <c r="T489" s="11" t="s">
        <v>7982</v>
      </c>
      <c r="U489" s="11" t="s">
        <v>1319</v>
      </c>
      <c r="V489" s="11" t="s">
        <v>1319</v>
      </c>
      <c r="W489" s="11" t="b">
        <f t="shared" si="199"/>
        <v>1</v>
      </c>
      <c r="X489" s="11" t="s">
        <v>8426</v>
      </c>
      <c r="Y489" s="11" t="s">
        <v>8426</v>
      </c>
      <c r="Z489" s="11" t="b">
        <f t="shared" si="200"/>
        <v>1</v>
      </c>
      <c r="AA489" s="11" t="s">
        <v>8426</v>
      </c>
      <c r="AB489" s="11" t="s">
        <v>8426</v>
      </c>
      <c r="AC489" s="11" t="s">
        <v>8426</v>
      </c>
      <c r="AD489" s="11" t="b">
        <f t="shared" si="201"/>
        <v>1</v>
      </c>
      <c r="AE489" s="11" t="s">
        <v>4962</v>
      </c>
      <c r="AF489" s="11" t="s">
        <v>4962</v>
      </c>
      <c r="AG489" s="11" t="b">
        <f t="shared" si="202"/>
        <v>1</v>
      </c>
      <c r="AH489" s="11" t="s">
        <v>7985</v>
      </c>
      <c r="AI489" s="11" t="s">
        <v>2752</v>
      </c>
      <c r="AJ489" s="11" t="s">
        <v>2752</v>
      </c>
      <c r="AK489" s="11" t="b">
        <f t="shared" si="203"/>
        <v>1</v>
      </c>
      <c r="AL489" s="12" t="s">
        <v>63</v>
      </c>
      <c r="AM489" s="11" t="s">
        <v>63</v>
      </c>
      <c r="AN489" s="11" t="b">
        <f t="shared" si="204"/>
        <v>1</v>
      </c>
      <c r="AO489" s="12" t="s">
        <v>63</v>
      </c>
      <c r="AP489" s="12" t="s">
        <v>63</v>
      </c>
      <c r="AQ489" s="11" t="s">
        <v>63</v>
      </c>
      <c r="AR489" s="11" t="b">
        <f t="shared" si="205"/>
        <v>1</v>
      </c>
      <c r="AS489" s="16" t="s">
        <v>61</v>
      </c>
      <c r="AT489" s="16"/>
      <c r="AU489" s="16"/>
      <c r="AV489" s="16"/>
      <c r="AW489" s="19"/>
      <c r="AX489" s="12" t="s">
        <v>61</v>
      </c>
      <c r="AY489" s="19" t="s">
        <v>63</v>
      </c>
      <c r="AZ489" s="12" t="s">
        <v>63</v>
      </c>
      <c r="BA489" s="12" t="b">
        <f t="shared" si="206"/>
        <v>1</v>
      </c>
      <c r="BB489" s="19" t="s">
        <v>63</v>
      </c>
      <c r="BC489" s="19" t="s">
        <v>63</v>
      </c>
      <c r="BD489" s="12" t="s">
        <v>63</v>
      </c>
      <c r="BE489" s="12" t="b">
        <f t="shared" si="207"/>
        <v>1</v>
      </c>
      <c r="BF489" s="20" t="s">
        <v>8427</v>
      </c>
      <c r="BG489" s="13" t="s">
        <v>63</v>
      </c>
      <c r="BH489" s="16" t="s">
        <v>203</v>
      </c>
      <c r="BI489" s="11" t="s">
        <v>203</v>
      </c>
      <c r="BJ489" s="11" t="b">
        <f t="shared" si="208"/>
        <v>1</v>
      </c>
      <c r="BK489" s="16" t="s">
        <v>8428</v>
      </c>
      <c r="BL489" s="11" t="s">
        <v>8428</v>
      </c>
      <c r="BM489" s="11" t="b">
        <f t="shared" si="209"/>
        <v>1</v>
      </c>
      <c r="BN489" s="16" t="s">
        <v>8429</v>
      </c>
      <c r="BO489" s="16" t="s">
        <v>8430</v>
      </c>
      <c r="BP489" s="11" t="s">
        <v>8430</v>
      </c>
      <c r="BQ489" s="11" t="b">
        <f t="shared" si="210"/>
        <v>1</v>
      </c>
      <c r="BR489" s="16" t="s">
        <v>254</v>
      </c>
      <c r="BS489" s="11" t="s">
        <v>254</v>
      </c>
      <c r="BT489" s="11" t="b">
        <f t="shared" si="211"/>
        <v>1</v>
      </c>
      <c r="BU489" s="19" t="s">
        <v>63</v>
      </c>
      <c r="BV489" s="12" t="s">
        <v>63</v>
      </c>
      <c r="BW489" s="12" t="b">
        <f t="shared" si="212"/>
        <v>1</v>
      </c>
      <c r="BX489" s="19" t="s">
        <v>63</v>
      </c>
      <c r="BY489" s="19" t="s">
        <v>63</v>
      </c>
      <c r="BZ489" s="12" t="s">
        <v>63</v>
      </c>
      <c r="CA489" s="12" t="b">
        <f t="shared" si="213"/>
        <v>1</v>
      </c>
      <c r="CB489" s="16" t="s">
        <v>254</v>
      </c>
      <c r="CC489" s="11" t="s">
        <v>254</v>
      </c>
      <c r="CD489" s="11" t="b">
        <f t="shared" si="214"/>
        <v>1</v>
      </c>
      <c r="CE489" s="19" t="s">
        <v>63</v>
      </c>
      <c r="CF489" s="12" t="s">
        <v>63</v>
      </c>
      <c r="CG489" s="12" t="b">
        <f t="shared" si="215"/>
        <v>1</v>
      </c>
      <c r="CH489" s="19" t="s">
        <v>63</v>
      </c>
      <c r="CI489" s="19" t="s">
        <v>63</v>
      </c>
      <c r="CJ489" s="12" t="s">
        <v>63</v>
      </c>
      <c r="CK489" s="12" t="b">
        <f t="shared" si="216"/>
        <v>1</v>
      </c>
      <c r="CL489" s="25"/>
      <c r="CM489" s="11" t="s">
        <v>135</v>
      </c>
      <c r="CN489" s="11" t="s">
        <v>8917</v>
      </c>
      <c r="CO489" s="11" t="b">
        <f t="shared" si="217"/>
        <v>0</v>
      </c>
      <c r="CP489" s="11" t="s">
        <v>4968</v>
      </c>
      <c r="CQ489" s="12" t="s">
        <v>1327</v>
      </c>
      <c r="CR489" s="12" t="b">
        <f t="shared" si="218"/>
        <v>0</v>
      </c>
      <c r="CS489" s="11" t="b">
        <v>0</v>
      </c>
      <c r="CT489" s="11" t="s">
        <v>114</v>
      </c>
      <c r="CU489" s="11" t="b">
        <f t="shared" si="219"/>
        <v>1</v>
      </c>
      <c r="CV489" s="12" t="s">
        <v>63</v>
      </c>
      <c r="CW489" s="12" t="s">
        <v>63</v>
      </c>
      <c r="CX489" s="12" t="b">
        <f t="shared" si="220"/>
        <v>1</v>
      </c>
      <c r="CY489" s="25"/>
      <c r="CZ489" s="11" t="s">
        <v>211</v>
      </c>
      <c r="DA489" s="11" t="s">
        <v>211</v>
      </c>
      <c r="DB489" s="11" t="b">
        <f t="shared" si="221"/>
        <v>1</v>
      </c>
      <c r="DC489" s="11" t="s">
        <v>212</v>
      </c>
      <c r="DD489" s="12" t="s">
        <v>213</v>
      </c>
      <c r="DE489" s="12" t="s">
        <v>213</v>
      </c>
      <c r="DF489" s="13" t="b">
        <f t="shared" si="222"/>
        <v>1</v>
      </c>
      <c r="DG489" s="12" t="s">
        <v>213</v>
      </c>
      <c r="DH489" s="12" t="s">
        <v>213</v>
      </c>
      <c r="DI489" s="12" t="b">
        <f t="shared" si="223"/>
        <v>1</v>
      </c>
      <c r="DJ489" s="12" t="s">
        <v>213</v>
      </c>
      <c r="DK489" s="12" t="s">
        <v>213</v>
      </c>
      <c r="DL489" s="12" t="s">
        <v>213</v>
      </c>
      <c r="DM489" s="12" t="s">
        <v>213</v>
      </c>
      <c r="DN489" s="12" t="s">
        <v>213</v>
      </c>
      <c r="DO489" s="12" t="s">
        <v>213</v>
      </c>
      <c r="DP489" s="12" t="s">
        <v>213</v>
      </c>
      <c r="DQ489" s="12" t="s">
        <v>213</v>
      </c>
      <c r="DR489" s="12" t="s">
        <v>213</v>
      </c>
      <c r="DS489" s="12" t="s">
        <v>213</v>
      </c>
      <c r="DT489" s="12" t="s">
        <v>73</v>
      </c>
      <c r="DU489" s="25"/>
      <c r="DV489" s="11" t="s">
        <v>8431</v>
      </c>
      <c r="DW489" s="11" t="s">
        <v>9324</v>
      </c>
      <c r="DX489" s="13" t="s">
        <v>11249</v>
      </c>
      <c r="DY489" s="12" t="s">
        <v>9037</v>
      </c>
      <c r="DZ489" s="12" t="s">
        <v>9038</v>
      </c>
      <c r="EA489" s="14" t="s">
        <v>63</v>
      </c>
      <c r="EB489" s="14" t="s">
        <v>63</v>
      </c>
      <c r="EC489" s="14">
        <v>45346</v>
      </c>
      <c r="ED489" s="14">
        <v>45346</v>
      </c>
      <c r="EE489" s="136" t="b">
        <f>Table4[[#This Row],[Laatst gewijzigd op]]=Table4[[#This Row],[LastModifiedOn21]]</f>
        <v>1</v>
      </c>
      <c r="EF489" s="97"/>
    </row>
    <row r="490" spans="1:136" s="15" customFormat="1" ht="12.75" customHeight="1">
      <c r="A490" s="96">
        <v>488</v>
      </c>
      <c r="B490" s="44" t="s">
        <v>8433</v>
      </c>
      <c r="C490" s="44" t="s">
        <v>8433</v>
      </c>
      <c r="D490" s="44" t="b">
        <f t="shared" si="196"/>
        <v>1</v>
      </c>
      <c r="E490" s="44" t="s">
        <v>8434</v>
      </c>
      <c r="F490" s="44" t="s">
        <v>8435</v>
      </c>
      <c r="G490" s="44" t="s">
        <v>8435</v>
      </c>
      <c r="H490" s="44" t="b">
        <f t="shared" si="197"/>
        <v>1</v>
      </c>
      <c r="I490" s="11" t="s">
        <v>8436</v>
      </c>
      <c r="J490" s="12">
        <v>648</v>
      </c>
      <c r="K490" s="12">
        <v>4022</v>
      </c>
      <c r="L490" s="13" t="s">
        <v>8437</v>
      </c>
      <c r="M490" s="13" t="s">
        <v>8880</v>
      </c>
      <c r="N490" s="13" t="s">
        <v>8881</v>
      </c>
      <c r="O490" s="13" t="s">
        <v>6303</v>
      </c>
      <c r="P490" s="25"/>
      <c r="Q490" s="11" t="s">
        <v>8438</v>
      </c>
      <c r="R490" s="11" t="s">
        <v>8438</v>
      </c>
      <c r="S490" s="11" t="b">
        <f t="shared" si="198"/>
        <v>1</v>
      </c>
      <c r="T490" s="11" t="s">
        <v>8439</v>
      </c>
      <c r="U490" s="11" t="s">
        <v>8440</v>
      </c>
      <c r="V490" s="11" t="s">
        <v>8440</v>
      </c>
      <c r="W490" s="11" t="b">
        <f t="shared" si="199"/>
        <v>1</v>
      </c>
      <c r="X490" s="11" t="s">
        <v>8441</v>
      </c>
      <c r="Y490" s="11" t="s">
        <v>8441</v>
      </c>
      <c r="Z490" s="11" t="b">
        <f t="shared" si="200"/>
        <v>1</v>
      </c>
      <c r="AA490" s="11" t="s">
        <v>8441</v>
      </c>
      <c r="AB490" s="11" t="s">
        <v>8441</v>
      </c>
      <c r="AC490" s="11" t="s">
        <v>8441</v>
      </c>
      <c r="AD490" s="11" t="b">
        <f t="shared" si="201"/>
        <v>1</v>
      </c>
      <c r="AE490" s="11" t="s">
        <v>8442</v>
      </c>
      <c r="AF490" s="11" t="s">
        <v>8442</v>
      </c>
      <c r="AG490" s="11" t="b">
        <f t="shared" si="202"/>
        <v>1</v>
      </c>
      <c r="AH490" s="11" t="s">
        <v>8443</v>
      </c>
      <c r="AI490" s="11" t="s">
        <v>8444</v>
      </c>
      <c r="AJ490" s="11" t="s">
        <v>8444</v>
      </c>
      <c r="AK490" s="11" t="b">
        <f t="shared" si="203"/>
        <v>1</v>
      </c>
      <c r="AL490" s="12" t="s">
        <v>63</v>
      </c>
      <c r="AM490" s="11" t="s">
        <v>63</v>
      </c>
      <c r="AN490" s="11" t="b">
        <f t="shared" si="204"/>
        <v>1</v>
      </c>
      <c r="AO490" s="12" t="s">
        <v>63</v>
      </c>
      <c r="AP490" s="12" t="s">
        <v>63</v>
      </c>
      <c r="AQ490" s="11" t="s">
        <v>63</v>
      </c>
      <c r="AR490" s="11" t="b">
        <f t="shared" si="205"/>
        <v>1</v>
      </c>
      <c r="AS490" s="16" t="s">
        <v>61</v>
      </c>
      <c r="AT490" s="16"/>
      <c r="AU490" s="16"/>
      <c r="AV490" s="16"/>
      <c r="AW490" s="19"/>
      <c r="AX490" s="12" t="s">
        <v>61</v>
      </c>
      <c r="AY490" s="19" t="s">
        <v>63</v>
      </c>
      <c r="AZ490" s="12" t="s">
        <v>63</v>
      </c>
      <c r="BA490" s="12" t="b">
        <f t="shared" si="206"/>
        <v>1</v>
      </c>
      <c r="BB490" s="19" t="s">
        <v>63</v>
      </c>
      <c r="BC490" s="19" t="s">
        <v>63</v>
      </c>
      <c r="BD490" s="12" t="s">
        <v>552</v>
      </c>
      <c r="BE490" s="12" t="b">
        <f t="shared" si="207"/>
        <v>0</v>
      </c>
      <c r="BF490" s="20" t="s">
        <v>8445</v>
      </c>
      <c r="BG490" s="13" t="s">
        <v>63</v>
      </c>
      <c r="BH490" s="16" t="s">
        <v>203</v>
      </c>
      <c r="BI490" s="11" t="s">
        <v>203</v>
      </c>
      <c r="BJ490" s="11" t="b">
        <f t="shared" si="208"/>
        <v>1</v>
      </c>
      <c r="BK490" s="16" t="s">
        <v>8446</v>
      </c>
      <c r="BL490" s="11" t="s">
        <v>8446</v>
      </c>
      <c r="BM490" s="11" t="b">
        <f t="shared" si="209"/>
        <v>1</v>
      </c>
      <c r="BN490" s="16" t="s">
        <v>8447</v>
      </c>
      <c r="BO490" s="16" t="s">
        <v>8448</v>
      </c>
      <c r="BP490" s="11" t="s">
        <v>8448</v>
      </c>
      <c r="BQ490" s="11" t="b">
        <f t="shared" si="210"/>
        <v>1</v>
      </c>
      <c r="BR490" s="16" t="s">
        <v>254</v>
      </c>
      <c r="BS490" s="11" t="s">
        <v>254</v>
      </c>
      <c r="BT490" s="11" t="b">
        <f t="shared" si="211"/>
        <v>1</v>
      </c>
      <c r="BU490" s="19" t="s">
        <v>63</v>
      </c>
      <c r="BV490" s="12" t="s">
        <v>63</v>
      </c>
      <c r="BW490" s="12" t="b">
        <f t="shared" si="212"/>
        <v>1</v>
      </c>
      <c r="BX490" s="19" t="s">
        <v>63</v>
      </c>
      <c r="BY490" s="19" t="s">
        <v>63</v>
      </c>
      <c r="BZ490" s="12" t="s">
        <v>63</v>
      </c>
      <c r="CA490" s="12" t="b">
        <f t="shared" si="213"/>
        <v>1</v>
      </c>
      <c r="CB490" s="16" t="s">
        <v>254</v>
      </c>
      <c r="CC490" s="11" t="s">
        <v>254</v>
      </c>
      <c r="CD490" s="11" t="b">
        <f t="shared" si="214"/>
        <v>1</v>
      </c>
      <c r="CE490" s="19" t="s">
        <v>63</v>
      </c>
      <c r="CF490" s="12" t="s">
        <v>63</v>
      </c>
      <c r="CG490" s="12" t="b">
        <f t="shared" si="215"/>
        <v>1</v>
      </c>
      <c r="CH490" s="19" t="s">
        <v>63</v>
      </c>
      <c r="CI490" s="19" t="s">
        <v>63</v>
      </c>
      <c r="CJ490" s="12" t="s">
        <v>63</v>
      </c>
      <c r="CK490" s="12" t="b">
        <f t="shared" si="216"/>
        <v>1</v>
      </c>
      <c r="CL490" s="25"/>
      <c r="CM490" s="11" t="s">
        <v>1128</v>
      </c>
      <c r="CN490" s="11" t="s">
        <v>1309</v>
      </c>
      <c r="CO490" s="11" t="b">
        <f t="shared" si="217"/>
        <v>0</v>
      </c>
      <c r="CP490" s="12" t="s">
        <v>63</v>
      </c>
      <c r="CQ490" s="12" t="s">
        <v>63</v>
      </c>
      <c r="CR490" s="12" t="b">
        <f t="shared" si="218"/>
        <v>1</v>
      </c>
      <c r="CS490" s="11" t="b">
        <v>1</v>
      </c>
      <c r="CT490" s="11" t="s">
        <v>69</v>
      </c>
      <c r="CU490" s="11" t="b">
        <f t="shared" si="219"/>
        <v>0</v>
      </c>
      <c r="CV490" s="12" t="s">
        <v>1130</v>
      </c>
      <c r="CW490" s="12" t="s">
        <v>63</v>
      </c>
      <c r="CX490" s="12" t="b">
        <f t="shared" si="220"/>
        <v>0</v>
      </c>
      <c r="CY490" s="25"/>
      <c r="CZ490" s="11" t="s">
        <v>211</v>
      </c>
      <c r="DA490" s="11" t="s">
        <v>211</v>
      </c>
      <c r="DB490" s="11" t="b">
        <f t="shared" si="221"/>
        <v>1</v>
      </c>
      <c r="DC490" s="11" t="s">
        <v>212</v>
      </c>
      <c r="DD490" s="12" t="s">
        <v>213</v>
      </c>
      <c r="DE490" s="12" t="s">
        <v>213</v>
      </c>
      <c r="DF490" s="13" t="b">
        <f t="shared" si="222"/>
        <v>1</v>
      </c>
      <c r="DG490" s="12" t="s">
        <v>213</v>
      </c>
      <c r="DH490" s="12" t="s">
        <v>213</v>
      </c>
      <c r="DI490" s="12" t="b">
        <f t="shared" si="223"/>
        <v>1</v>
      </c>
      <c r="DJ490" s="12" t="s">
        <v>213</v>
      </c>
      <c r="DK490" s="12" t="s">
        <v>213</v>
      </c>
      <c r="DL490" s="12" t="s">
        <v>213</v>
      </c>
      <c r="DM490" s="12" t="s">
        <v>213</v>
      </c>
      <c r="DN490" s="12" t="s">
        <v>213</v>
      </c>
      <c r="DO490" s="12" t="s">
        <v>213</v>
      </c>
      <c r="DP490" s="12" t="s">
        <v>213</v>
      </c>
      <c r="DQ490" s="12" t="s">
        <v>213</v>
      </c>
      <c r="DR490" s="12" t="s">
        <v>213</v>
      </c>
      <c r="DS490" s="12" t="s">
        <v>213</v>
      </c>
      <c r="DT490" s="12" t="s">
        <v>73</v>
      </c>
      <c r="DU490" s="25"/>
      <c r="DV490" s="11" t="s">
        <v>8449</v>
      </c>
      <c r="DW490" s="11" t="s">
        <v>9216</v>
      </c>
      <c r="DX490" s="13" t="s">
        <v>11250</v>
      </c>
      <c r="DY490" s="12" t="s">
        <v>9037</v>
      </c>
      <c r="DZ490" s="12" t="s">
        <v>9038</v>
      </c>
      <c r="EA490" s="14" t="s">
        <v>63</v>
      </c>
      <c r="EB490" s="14">
        <v>45521</v>
      </c>
      <c r="EC490" s="14">
        <v>45430</v>
      </c>
      <c r="ED490" s="14">
        <v>45430</v>
      </c>
      <c r="EE490" s="136" t="b">
        <f>Table4[[#This Row],[Laatst gewijzigd op]]=Table4[[#This Row],[LastModifiedOn21]]</f>
        <v>1</v>
      </c>
      <c r="EF490" s="97"/>
    </row>
    <row r="491" spans="1:136" s="15" customFormat="1" ht="12.75" customHeight="1">
      <c r="A491" s="96">
        <v>489</v>
      </c>
      <c r="B491" s="44" t="s">
        <v>8451</v>
      </c>
      <c r="C491" s="44" t="s">
        <v>8451</v>
      </c>
      <c r="D491" s="44" t="b">
        <f t="shared" si="196"/>
        <v>1</v>
      </c>
      <c r="E491" s="44" t="s">
        <v>8452</v>
      </c>
      <c r="F491" s="44" t="s">
        <v>8453</v>
      </c>
      <c r="G491" s="44" t="s">
        <v>8453</v>
      </c>
      <c r="H491" s="44" t="b">
        <f t="shared" si="197"/>
        <v>1</v>
      </c>
      <c r="I491" s="11" t="s">
        <v>8454</v>
      </c>
      <c r="J491" s="12">
        <v>649</v>
      </c>
      <c r="K491" s="12">
        <v>4022</v>
      </c>
      <c r="L491" s="13" t="s">
        <v>8455</v>
      </c>
      <c r="M491" s="13" t="s">
        <v>8880</v>
      </c>
      <c r="N491" s="13" t="s">
        <v>8881</v>
      </c>
      <c r="O491" s="13" t="s">
        <v>6303</v>
      </c>
      <c r="P491" s="25"/>
      <c r="Q491" s="11" t="s">
        <v>1317</v>
      </c>
      <c r="R491" s="11" t="s">
        <v>1317</v>
      </c>
      <c r="S491" s="11" t="b">
        <f t="shared" si="198"/>
        <v>1</v>
      </c>
      <c r="T491" s="11" t="s">
        <v>8072</v>
      </c>
      <c r="U491" s="11" t="s">
        <v>1319</v>
      </c>
      <c r="V491" s="11" t="s">
        <v>1319</v>
      </c>
      <c r="W491" s="11" t="b">
        <f t="shared" si="199"/>
        <v>1</v>
      </c>
      <c r="X491" s="11" t="s">
        <v>1393</v>
      </c>
      <c r="Y491" s="11" t="s">
        <v>1393</v>
      </c>
      <c r="Z491" s="11" t="b">
        <f t="shared" si="200"/>
        <v>1</v>
      </c>
      <c r="AA491" s="11" t="s">
        <v>8456</v>
      </c>
      <c r="AB491" s="11" t="s">
        <v>8456</v>
      </c>
      <c r="AC491" s="11" t="s">
        <v>8456</v>
      </c>
      <c r="AD491" s="11" t="b">
        <f t="shared" si="201"/>
        <v>1</v>
      </c>
      <c r="AE491" s="11" t="s">
        <v>1321</v>
      </c>
      <c r="AF491" s="11" t="s">
        <v>1321</v>
      </c>
      <c r="AG491" s="11" t="b">
        <f t="shared" si="202"/>
        <v>1</v>
      </c>
      <c r="AH491" s="11" t="s">
        <v>7476</v>
      </c>
      <c r="AI491" s="11" t="s">
        <v>2752</v>
      </c>
      <c r="AJ491" s="11" t="s">
        <v>2752</v>
      </c>
      <c r="AK491" s="11" t="b">
        <f t="shared" si="203"/>
        <v>1</v>
      </c>
      <c r="AL491" s="12" t="s">
        <v>63</v>
      </c>
      <c r="AM491" s="11" t="s">
        <v>63</v>
      </c>
      <c r="AN491" s="11" t="b">
        <f t="shared" si="204"/>
        <v>1</v>
      </c>
      <c r="AO491" s="12" t="s">
        <v>63</v>
      </c>
      <c r="AP491" s="12" t="s">
        <v>63</v>
      </c>
      <c r="AQ491" s="11" t="s">
        <v>63</v>
      </c>
      <c r="AR491" s="11" t="b">
        <f t="shared" si="205"/>
        <v>1</v>
      </c>
      <c r="AS491" s="16" t="s">
        <v>61</v>
      </c>
      <c r="AT491" s="16"/>
      <c r="AU491" s="16"/>
      <c r="AV491" s="16"/>
      <c r="AW491" s="19"/>
      <c r="AX491" s="12" t="s">
        <v>61</v>
      </c>
      <c r="AY491" s="19" t="s">
        <v>63</v>
      </c>
      <c r="AZ491" s="12" t="s">
        <v>63</v>
      </c>
      <c r="BA491" s="12" t="b">
        <f t="shared" si="206"/>
        <v>1</v>
      </c>
      <c r="BB491" s="19" t="s">
        <v>63</v>
      </c>
      <c r="BC491" s="19" t="s">
        <v>63</v>
      </c>
      <c r="BD491" s="12" t="s">
        <v>63</v>
      </c>
      <c r="BE491" s="12" t="b">
        <f t="shared" si="207"/>
        <v>1</v>
      </c>
      <c r="BF491" s="20" t="s">
        <v>8457</v>
      </c>
      <c r="BG491" s="13" t="s">
        <v>63</v>
      </c>
      <c r="BH491" s="16" t="s">
        <v>203</v>
      </c>
      <c r="BI491" s="11" t="s">
        <v>203</v>
      </c>
      <c r="BJ491" s="11" t="b">
        <f t="shared" si="208"/>
        <v>1</v>
      </c>
      <c r="BK491" s="16" t="s">
        <v>11251</v>
      </c>
      <c r="BL491" s="11" t="s">
        <v>8458</v>
      </c>
      <c r="BM491" s="11" t="b">
        <f t="shared" si="209"/>
        <v>0</v>
      </c>
      <c r="BN491" s="16" t="s">
        <v>8459</v>
      </c>
      <c r="BO491" s="16" t="s">
        <v>8460</v>
      </c>
      <c r="BP491" s="11" t="s">
        <v>8460</v>
      </c>
      <c r="BQ491" s="11" t="b">
        <f t="shared" si="210"/>
        <v>1</v>
      </c>
      <c r="BR491" s="16" t="s">
        <v>203</v>
      </c>
      <c r="BS491" s="11" t="s">
        <v>203</v>
      </c>
      <c r="BT491" s="11" t="b">
        <f t="shared" si="211"/>
        <v>1</v>
      </c>
      <c r="BU491" s="16" t="s">
        <v>11252</v>
      </c>
      <c r="BV491" s="12" t="s">
        <v>8461</v>
      </c>
      <c r="BW491" s="12" t="b">
        <f t="shared" si="212"/>
        <v>0</v>
      </c>
      <c r="BX491" s="16" t="s">
        <v>8459</v>
      </c>
      <c r="BY491" s="16" t="s">
        <v>8462</v>
      </c>
      <c r="BZ491" s="12" t="s">
        <v>8462</v>
      </c>
      <c r="CA491" s="12" t="b">
        <f t="shared" si="213"/>
        <v>1</v>
      </c>
      <c r="CB491" s="16" t="s">
        <v>203</v>
      </c>
      <c r="CC491" s="11" t="s">
        <v>203</v>
      </c>
      <c r="CD491" s="11" t="b">
        <f t="shared" si="214"/>
        <v>1</v>
      </c>
      <c r="CE491" s="16" t="s">
        <v>11253</v>
      </c>
      <c r="CF491" s="12" t="s">
        <v>8463</v>
      </c>
      <c r="CG491" s="12" t="b">
        <f t="shared" si="215"/>
        <v>0</v>
      </c>
      <c r="CH491" s="16" t="s">
        <v>8459</v>
      </c>
      <c r="CI491" s="16" t="s">
        <v>8464</v>
      </c>
      <c r="CJ491" s="12" t="s">
        <v>8464</v>
      </c>
      <c r="CK491" s="12" t="b">
        <f t="shared" si="216"/>
        <v>1</v>
      </c>
      <c r="CL491" s="25"/>
      <c r="CM491" s="11" t="s">
        <v>135</v>
      </c>
      <c r="CN491" s="11" t="s">
        <v>8917</v>
      </c>
      <c r="CO491" s="11" t="b">
        <f t="shared" si="217"/>
        <v>0</v>
      </c>
      <c r="CP491" s="11" t="s">
        <v>1396</v>
      </c>
      <c r="CQ491" s="12" t="s">
        <v>1327</v>
      </c>
      <c r="CR491" s="12" t="b">
        <f t="shared" si="218"/>
        <v>0</v>
      </c>
      <c r="CS491" s="11" t="b">
        <v>0</v>
      </c>
      <c r="CT491" s="11" t="s">
        <v>114</v>
      </c>
      <c r="CU491" s="11" t="b">
        <f t="shared" si="219"/>
        <v>1</v>
      </c>
      <c r="CV491" s="12" t="s">
        <v>63</v>
      </c>
      <c r="CW491" s="12" t="s">
        <v>63</v>
      </c>
      <c r="CX491" s="12" t="b">
        <f t="shared" si="220"/>
        <v>1</v>
      </c>
      <c r="CY491" s="25"/>
      <c r="CZ491" s="11" t="s">
        <v>211</v>
      </c>
      <c r="DA491" s="11" t="s">
        <v>211</v>
      </c>
      <c r="DB491" s="11" t="b">
        <f t="shared" si="221"/>
        <v>1</v>
      </c>
      <c r="DC491" s="11" t="s">
        <v>212</v>
      </c>
      <c r="DD491" s="12" t="s">
        <v>213</v>
      </c>
      <c r="DE491" s="12" t="s">
        <v>213</v>
      </c>
      <c r="DF491" s="13" t="b">
        <f t="shared" si="222"/>
        <v>1</v>
      </c>
      <c r="DG491" s="12" t="s">
        <v>213</v>
      </c>
      <c r="DH491" s="12" t="s">
        <v>213</v>
      </c>
      <c r="DI491" s="12" t="b">
        <f t="shared" si="223"/>
        <v>1</v>
      </c>
      <c r="DJ491" s="12" t="s">
        <v>213</v>
      </c>
      <c r="DK491" s="12" t="s">
        <v>213</v>
      </c>
      <c r="DL491" s="12" t="s">
        <v>213</v>
      </c>
      <c r="DM491" s="12" t="s">
        <v>213</v>
      </c>
      <c r="DN491" s="12" t="s">
        <v>213</v>
      </c>
      <c r="DO491" s="12" t="s">
        <v>213</v>
      </c>
      <c r="DP491" s="12" t="s">
        <v>213</v>
      </c>
      <c r="DQ491" s="12" t="s">
        <v>213</v>
      </c>
      <c r="DR491" s="12" t="s">
        <v>213</v>
      </c>
      <c r="DS491" s="12" t="s">
        <v>213</v>
      </c>
      <c r="DT491" s="12" t="s">
        <v>73</v>
      </c>
      <c r="DU491" s="25"/>
      <c r="DV491" s="11" t="s">
        <v>8465</v>
      </c>
      <c r="DW491" s="11" t="s">
        <v>9324</v>
      </c>
      <c r="DX491" s="13" t="s">
        <v>11254</v>
      </c>
      <c r="DY491" s="12" t="s">
        <v>9037</v>
      </c>
      <c r="DZ491" s="12" t="s">
        <v>9038</v>
      </c>
      <c r="EA491" s="14" t="s">
        <v>63</v>
      </c>
      <c r="EB491" s="14">
        <v>45521</v>
      </c>
      <c r="EC491" s="14">
        <v>45346</v>
      </c>
      <c r="ED491" s="14">
        <v>45346</v>
      </c>
      <c r="EE491" s="136" t="b">
        <f>Table4[[#This Row],[Laatst gewijzigd op]]=Table4[[#This Row],[LastModifiedOn21]]</f>
        <v>1</v>
      </c>
      <c r="EF491" s="97"/>
    </row>
    <row r="492" spans="1:136" s="15" customFormat="1" ht="12.75" customHeight="1">
      <c r="A492" s="96">
        <v>490</v>
      </c>
      <c r="B492" s="44" t="s">
        <v>8467</v>
      </c>
      <c r="C492" s="44" t="s">
        <v>8467</v>
      </c>
      <c r="D492" s="44" t="b">
        <f t="shared" si="196"/>
        <v>1</v>
      </c>
      <c r="E492" s="44" t="s">
        <v>8468</v>
      </c>
      <c r="F492" s="44" t="s">
        <v>8469</v>
      </c>
      <c r="G492" s="44" t="s">
        <v>8469</v>
      </c>
      <c r="H492" s="44" t="b">
        <f t="shared" si="197"/>
        <v>1</v>
      </c>
      <c r="I492" s="11" t="s">
        <v>8470</v>
      </c>
      <c r="J492" s="12">
        <v>6756</v>
      </c>
      <c r="K492" s="12">
        <v>5004</v>
      </c>
      <c r="L492" s="26" t="s">
        <v>8471</v>
      </c>
      <c r="M492" s="13" t="s">
        <v>8880</v>
      </c>
      <c r="N492" s="13" t="s">
        <v>8881</v>
      </c>
      <c r="O492" s="13" t="s">
        <v>6303</v>
      </c>
      <c r="P492" s="25"/>
      <c r="Q492" s="11" t="s">
        <v>8472</v>
      </c>
      <c r="R492" s="11" t="s">
        <v>8472</v>
      </c>
      <c r="S492" s="11" t="b">
        <f t="shared" si="198"/>
        <v>1</v>
      </c>
      <c r="T492" s="11" t="s">
        <v>8473</v>
      </c>
      <c r="U492" s="11" t="s">
        <v>8474</v>
      </c>
      <c r="V492" s="11" t="s">
        <v>8474</v>
      </c>
      <c r="W492" s="11" t="b">
        <f t="shared" si="199"/>
        <v>1</v>
      </c>
      <c r="X492" s="11" t="s">
        <v>8475</v>
      </c>
      <c r="Y492" s="11" t="s">
        <v>8475</v>
      </c>
      <c r="Z492" s="11" t="b">
        <f t="shared" si="200"/>
        <v>1</v>
      </c>
      <c r="AA492" s="11" t="s">
        <v>8476</v>
      </c>
      <c r="AB492" s="11" t="s">
        <v>8477</v>
      </c>
      <c r="AC492" s="11" t="s">
        <v>8477</v>
      </c>
      <c r="AD492" s="11" t="b">
        <f t="shared" si="201"/>
        <v>1</v>
      </c>
      <c r="AE492" s="11" t="s">
        <v>11255</v>
      </c>
      <c r="AF492" s="11" t="s">
        <v>8478</v>
      </c>
      <c r="AG492" s="11" t="b">
        <f t="shared" si="202"/>
        <v>0</v>
      </c>
      <c r="AH492" s="11" t="s">
        <v>8479</v>
      </c>
      <c r="AI492" s="11" t="s">
        <v>8480</v>
      </c>
      <c r="AJ492" s="11" t="s">
        <v>8480</v>
      </c>
      <c r="AK492" s="11" t="b">
        <f t="shared" si="203"/>
        <v>1</v>
      </c>
      <c r="AL492" s="12" t="s">
        <v>63</v>
      </c>
      <c r="AM492" s="11" t="s">
        <v>63</v>
      </c>
      <c r="AN492" s="11" t="b">
        <f t="shared" si="204"/>
        <v>1</v>
      </c>
      <c r="AO492" s="12" t="s">
        <v>63</v>
      </c>
      <c r="AP492" s="12" t="s">
        <v>63</v>
      </c>
      <c r="AQ492" s="11" t="s">
        <v>63</v>
      </c>
      <c r="AR492" s="11" t="b">
        <f t="shared" si="205"/>
        <v>1</v>
      </c>
      <c r="AS492" s="16" t="s">
        <v>61</v>
      </c>
      <c r="AT492" s="16"/>
      <c r="AU492" s="16"/>
      <c r="AV492" s="16"/>
      <c r="AW492" s="19"/>
      <c r="AX492" s="12" t="s">
        <v>61</v>
      </c>
      <c r="AY492" s="19" t="s">
        <v>63</v>
      </c>
      <c r="AZ492" s="12" t="s">
        <v>63</v>
      </c>
      <c r="BA492" s="12" t="b">
        <f t="shared" si="206"/>
        <v>1</v>
      </c>
      <c r="BB492" s="19" t="s">
        <v>63</v>
      </c>
      <c r="BC492" s="19" t="s">
        <v>63</v>
      </c>
      <c r="BD492" s="12" t="s">
        <v>63</v>
      </c>
      <c r="BE492" s="12" t="b">
        <f t="shared" si="207"/>
        <v>1</v>
      </c>
      <c r="BF492" s="13" t="s">
        <v>8481</v>
      </c>
      <c r="BG492" s="13" t="s">
        <v>8482</v>
      </c>
      <c r="BH492" s="16" t="s">
        <v>203</v>
      </c>
      <c r="BI492" s="11" t="s">
        <v>203</v>
      </c>
      <c r="BJ492" s="11" t="b">
        <f t="shared" si="208"/>
        <v>1</v>
      </c>
      <c r="BK492" s="11" t="s">
        <v>8483</v>
      </c>
      <c r="BL492" s="11" t="s">
        <v>8484</v>
      </c>
      <c r="BM492" s="11" t="b">
        <f t="shared" si="209"/>
        <v>1</v>
      </c>
      <c r="BN492" s="11" t="s">
        <v>8485</v>
      </c>
      <c r="BO492" s="11" t="s">
        <v>8486</v>
      </c>
      <c r="BP492" s="11" t="s">
        <v>8487</v>
      </c>
      <c r="BQ492" s="11" t="b">
        <f t="shared" si="210"/>
        <v>1</v>
      </c>
      <c r="BR492" s="16" t="s">
        <v>254</v>
      </c>
      <c r="BS492" s="11" t="s">
        <v>254</v>
      </c>
      <c r="BT492" s="11" t="b">
        <f t="shared" si="211"/>
        <v>1</v>
      </c>
      <c r="BU492" s="19" t="s">
        <v>63</v>
      </c>
      <c r="BV492" s="12" t="s">
        <v>63</v>
      </c>
      <c r="BW492" s="12" t="b">
        <f t="shared" si="212"/>
        <v>1</v>
      </c>
      <c r="BX492" s="19" t="s">
        <v>63</v>
      </c>
      <c r="BY492" s="19" t="s">
        <v>63</v>
      </c>
      <c r="BZ492" s="12" t="s">
        <v>63</v>
      </c>
      <c r="CA492" s="12" t="b">
        <f t="shared" si="213"/>
        <v>1</v>
      </c>
      <c r="CB492" s="16" t="s">
        <v>254</v>
      </c>
      <c r="CC492" s="11" t="s">
        <v>254</v>
      </c>
      <c r="CD492" s="11" t="b">
        <f t="shared" si="214"/>
        <v>1</v>
      </c>
      <c r="CE492" s="19" t="s">
        <v>63</v>
      </c>
      <c r="CF492" s="12" t="s">
        <v>63</v>
      </c>
      <c r="CG492" s="12" t="b">
        <f t="shared" si="215"/>
        <v>1</v>
      </c>
      <c r="CH492" s="19" t="s">
        <v>63</v>
      </c>
      <c r="CI492" s="19" t="s">
        <v>63</v>
      </c>
      <c r="CJ492" s="12" t="s">
        <v>63</v>
      </c>
      <c r="CK492" s="12" t="b">
        <f t="shared" si="216"/>
        <v>1</v>
      </c>
      <c r="CL492" s="25"/>
      <c r="CM492" s="11" t="s">
        <v>135</v>
      </c>
      <c r="CN492" s="11" t="s">
        <v>8917</v>
      </c>
      <c r="CO492" s="11" t="b">
        <f t="shared" si="217"/>
        <v>0</v>
      </c>
      <c r="CP492" s="11" t="s">
        <v>8488</v>
      </c>
      <c r="CQ492" s="12" t="s">
        <v>8488</v>
      </c>
      <c r="CR492" s="12" t="b">
        <f t="shared" si="218"/>
        <v>1</v>
      </c>
      <c r="CS492" s="11" t="b">
        <v>0</v>
      </c>
      <c r="CT492" s="11" t="s">
        <v>69</v>
      </c>
      <c r="CU492" s="11" t="b">
        <f t="shared" si="219"/>
        <v>1</v>
      </c>
      <c r="CV492" s="12" t="s">
        <v>63</v>
      </c>
      <c r="CW492" s="12" t="s">
        <v>63</v>
      </c>
      <c r="CX492" s="12" t="b">
        <f t="shared" si="220"/>
        <v>1</v>
      </c>
      <c r="CY492" s="25"/>
      <c r="CZ492" s="11" t="s">
        <v>211</v>
      </c>
      <c r="DA492" s="11" t="s">
        <v>211</v>
      </c>
      <c r="DB492" s="11" t="b">
        <f t="shared" si="221"/>
        <v>1</v>
      </c>
      <c r="DC492" s="11" t="s">
        <v>212</v>
      </c>
      <c r="DD492" s="12" t="s">
        <v>213</v>
      </c>
      <c r="DE492" s="12" t="s">
        <v>213</v>
      </c>
      <c r="DF492" s="13" t="b">
        <f t="shared" si="222"/>
        <v>1</v>
      </c>
      <c r="DG492" s="12" t="s">
        <v>213</v>
      </c>
      <c r="DH492" s="12" t="s">
        <v>213</v>
      </c>
      <c r="DI492" s="12" t="b">
        <f t="shared" si="223"/>
        <v>1</v>
      </c>
      <c r="DJ492" s="12" t="s">
        <v>213</v>
      </c>
      <c r="DK492" s="12" t="s">
        <v>213</v>
      </c>
      <c r="DL492" s="12" t="s">
        <v>213</v>
      </c>
      <c r="DM492" s="12" t="s">
        <v>213</v>
      </c>
      <c r="DN492" s="12" t="s">
        <v>213</v>
      </c>
      <c r="DO492" s="12" t="s">
        <v>213</v>
      </c>
      <c r="DP492" s="12" t="s">
        <v>213</v>
      </c>
      <c r="DQ492" s="12" t="s">
        <v>213</v>
      </c>
      <c r="DR492" s="12" t="s">
        <v>213</v>
      </c>
      <c r="DS492" s="12" t="s">
        <v>213</v>
      </c>
      <c r="DT492" s="12" t="s">
        <v>73</v>
      </c>
      <c r="DU492" s="25"/>
      <c r="DV492" s="11" t="s">
        <v>8489</v>
      </c>
      <c r="DW492" s="13" t="s">
        <v>8470</v>
      </c>
      <c r="DX492" s="13" t="s">
        <v>8490</v>
      </c>
      <c r="DY492" s="12" t="s">
        <v>9037</v>
      </c>
      <c r="DZ492" s="12" t="s">
        <v>9038</v>
      </c>
      <c r="EA492" s="14">
        <v>44786</v>
      </c>
      <c r="EB492" s="14">
        <v>44786</v>
      </c>
      <c r="EC492" s="14">
        <v>45346</v>
      </c>
      <c r="ED492" s="14">
        <v>45346</v>
      </c>
      <c r="EE492" s="136" t="b">
        <f>Table4[[#This Row],[Laatst gewijzigd op]]=Table4[[#This Row],[LastModifiedOn21]]</f>
        <v>1</v>
      </c>
      <c r="EF492" s="97"/>
    </row>
    <row r="493" spans="1:136" s="15" customFormat="1" ht="12.75" customHeight="1">
      <c r="A493" s="96">
        <v>491</v>
      </c>
      <c r="B493" s="44" t="s">
        <v>8491</v>
      </c>
      <c r="C493" s="44" t="s">
        <v>8491</v>
      </c>
      <c r="D493" s="44" t="b">
        <f t="shared" si="196"/>
        <v>1</v>
      </c>
      <c r="E493" s="44" t="s">
        <v>8492</v>
      </c>
      <c r="F493" s="44" t="s">
        <v>8493</v>
      </c>
      <c r="G493" s="44" t="s">
        <v>8493</v>
      </c>
      <c r="H493" s="44" t="b">
        <f t="shared" si="197"/>
        <v>1</v>
      </c>
      <c r="I493" s="11" t="s">
        <v>8494</v>
      </c>
      <c r="J493" s="12">
        <v>2724</v>
      </c>
      <c r="K493" s="12">
        <v>2232</v>
      </c>
      <c r="L493" s="26" t="s">
        <v>8495</v>
      </c>
      <c r="M493" s="13" t="s">
        <v>8880</v>
      </c>
      <c r="N493" s="13" t="s">
        <v>8881</v>
      </c>
      <c r="O493" s="13" t="s">
        <v>6303</v>
      </c>
      <c r="P493" s="25"/>
      <c r="Q493" s="11" t="s">
        <v>8496</v>
      </c>
      <c r="R493" s="11" t="s">
        <v>8496</v>
      </c>
      <c r="S493" s="11" t="b">
        <f t="shared" si="198"/>
        <v>1</v>
      </c>
      <c r="T493" s="11" t="s">
        <v>8497</v>
      </c>
      <c r="U493" s="11" t="s">
        <v>8498</v>
      </c>
      <c r="V493" s="11" t="s">
        <v>8498</v>
      </c>
      <c r="W493" s="11" t="b">
        <f t="shared" si="199"/>
        <v>1</v>
      </c>
      <c r="X493" s="11" t="s">
        <v>8499</v>
      </c>
      <c r="Y493" s="11" t="s">
        <v>8499</v>
      </c>
      <c r="Z493" s="11" t="b">
        <f t="shared" si="200"/>
        <v>1</v>
      </c>
      <c r="AA493" s="11" t="s">
        <v>8499</v>
      </c>
      <c r="AB493" s="11" t="s">
        <v>8499</v>
      </c>
      <c r="AC493" s="11" t="s">
        <v>8499</v>
      </c>
      <c r="AD493" s="11" t="b">
        <f t="shared" si="201"/>
        <v>1</v>
      </c>
      <c r="AE493" s="11" t="s">
        <v>11256</v>
      </c>
      <c r="AF493" s="11" t="s">
        <v>8500</v>
      </c>
      <c r="AG493" s="11" t="b">
        <f t="shared" si="202"/>
        <v>0</v>
      </c>
      <c r="AH493" s="11" t="s">
        <v>11257</v>
      </c>
      <c r="AI493" s="11" t="s">
        <v>11258</v>
      </c>
      <c r="AJ493" s="11" t="s">
        <v>8501</v>
      </c>
      <c r="AK493" s="11" t="b">
        <f t="shared" si="203"/>
        <v>0</v>
      </c>
      <c r="AL493" s="12" t="s">
        <v>63</v>
      </c>
      <c r="AM493" s="11" t="s">
        <v>63</v>
      </c>
      <c r="AN493" s="11" t="b">
        <f t="shared" si="204"/>
        <v>1</v>
      </c>
      <c r="AO493" s="12" t="s">
        <v>63</v>
      </c>
      <c r="AP493" s="12" t="s">
        <v>63</v>
      </c>
      <c r="AQ493" s="11" t="s">
        <v>63</v>
      </c>
      <c r="AR493" s="11" t="b">
        <f t="shared" si="205"/>
        <v>1</v>
      </c>
      <c r="AS493" s="16" t="s">
        <v>61</v>
      </c>
      <c r="AT493" s="16"/>
      <c r="AU493" s="16"/>
      <c r="AV493" s="16"/>
      <c r="AW493" s="19"/>
      <c r="AX493" s="12" t="s">
        <v>61</v>
      </c>
      <c r="AY493" s="19" t="s">
        <v>63</v>
      </c>
      <c r="AZ493" s="12" t="s">
        <v>63</v>
      </c>
      <c r="BA493" s="12" t="b">
        <f t="shared" si="206"/>
        <v>1</v>
      </c>
      <c r="BB493" s="19" t="s">
        <v>63</v>
      </c>
      <c r="BC493" s="19" t="s">
        <v>63</v>
      </c>
      <c r="BD493" s="12" t="s">
        <v>63</v>
      </c>
      <c r="BE493" s="12" t="b">
        <f t="shared" si="207"/>
        <v>1</v>
      </c>
      <c r="BF493" s="13" t="s">
        <v>8502</v>
      </c>
      <c r="BG493" s="13" t="s">
        <v>63</v>
      </c>
      <c r="BH493" s="16" t="s">
        <v>254</v>
      </c>
      <c r="BI493" s="11" t="s">
        <v>254</v>
      </c>
      <c r="BJ493" s="11" t="b">
        <f t="shared" si="208"/>
        <v>1</v>
      </c>
      <c r="BK493" s="19" t="s">
        <v>63</v>
      </c>
      <c r="BL493" s="11" t="s">
        <v>63</v>
      </c>
      <c r="BM493" s="11" t="b">
        <f t="shared" si="209"/>
        <v>1</v>
      </c>
      <c r="BN493" s="19" t="s">
        <v>63</v>
      </c>
      <c r="BO493" s="19" t="s">
        <v>63</v>
      </c>
      <c r="BP493" s="11" t="s">
        <v>63</v>
      </c>
      <c r="BQ493" s="11" t="b">
        <f t="shared" si="210"/>
        <v>1</v>
      </c>
      <c r="BR493" s="16" t="s">
        <v>254</v>
      </c>
      <c r="BS493" s="11" t="s">
        <v>254</v>
      </c>
      <c r="BT493" s="11" t="b">
        <f t="shared" si="211"/>
        <v>1</v>
      </c>
      <c r="BU493" s="19" t="s">
        <v>63</v>
      </c>
      <c r="BV493" s="12" t="s">
        <v>63</v>
      </c>
      <c r="BW493" s="12" t="b">
        <f t="shared" si="212"/>
        <v>1</v>
      </c>
      <c r="BX493" s="19" t="s">
        <v>63</v>
      </c>
      <c r="BY493" s="19" t="s">
        <v>63</v>
      </c>
      <c r="BZ493" s="12" t="s">
        <v>63</v>
      </c>
      <c r="CA493" s="12" t="b">
        <f t="shared" si="213"/>
        <v>1</v>
      </c>
      <c r="CB493" s="16" t="s">
        <v>254</v>
      </c>
      <c r="CC493" s="11" t="s">
        <v>254</v>
      </c>
      <c r="CD493" s="11" t="b">
        <f t="shared" si="214"/>
        <v>1</v>
      </c>
      <c r="CE493" s="19" t="s">
        <v>63</v>
      </c>
      <c r="CF493" s="12" t="s">
        <v>63</v>
      </c>
      <c r="CG493" s="12" t="b">
        <f t="shared" si="215"/>
        <v>1</v>
      </c>
      <c r="CH493" s="19" t="s">
        <v>63</v>
      </c>
      <c r="CI493" s="19" t="s">
        <v>63</v>
      </c>
      <c r="CJ493" s="12" t="s">
        <v>63</v>
      </c>
      <c r="CK493" s="12" t="b">
        <f t="shared" si="216"/>
        <v>1</v>
      </c>
      <c r="CL493" s="25"/>
      <c r="CM493" s="11" t="s">
        <v>135</v>
      </c>
      <c r="CN493" s="11" t="s">
        <v>8917</v>
      </c>
      <c r="CO493" s="11" t="b">
        <f t="shared" si="217"/>
        <v>0</v>
      </c>
      <c r="CP493" s="11" t="s">
        <v>8503</v>
      </c>
      <c r="CQ493" s="12" t="s">
        <v>8503</v>
      </c>
      <c r="CR493" s="12" t="b">
        <f t="shared" si="218"/>
        <v>1</v>
      </c>
      <c r="CS493" s="11" t="b">
        <v>0</v>
      </c>
      <c r="CT493" s="11" t="s">
        <v>114</v>
      </c>
      <c r="CU493" s="11" t="b">
        <f t="shared" si="219"/>
        <v>1</v>
      </c>
      <c r="CV493" s="12" t="s">
        <v>63</v>
      </c>
      <c r="CW493" s="12" t="s">
        <v>63</v>
      </c>
      <c r="CX493" s="12" t="b">
        <f t="shared" si="220"/>
        <v>1</v>
      </c>
      <c r="CY493" s="25"/>
      <c r="CZ493" s="11" t="s">
        <v>211</v>
      </c>
      <c r="DA493" s="11" t="s">
        <v>211</v>
      </c>
      <c r="DB493" s="11" t="b">
        <f t="shared" si="221"/>
        <v>1</v>
      </c>
      <c r="DC493" s="11" t="s">
        <v>212</v>
      </c>
      <c r="DD493" s="12" t="s">
        <v>213</v>
      </c>
      <c r="DE493" s="12" t="s">
        <v>213</v>
      </c>
      <c r="DF493" s="13" t="b">
        <f t="shared" si="222"/>
        <v>1</v>
      </c>
      <c r="DG493" s="12" t="s">
        <v>213</v>
      </c>
      <c r="DH493" s="12" t="s">
        <v>213</v>
      </c>
      <c r="DI493" s="12" t="b">
        <f t="shared" si="223"/>
        <v>1</v>
      </c>
      <c r="DJ493" s="12" t="s">
        <v>213</v>
      </c>
      <c r="DK493" s="12" t="s">
        <v>213</v>
      </c>
      <c r="DL493" s="12" t="s">
        <v>213</v>
      </c>
      <c r="DM493" s="12" t="s">
        <v>213</v>
      </c>
      <c r="DN493" s="12" t="s">
        <v>213</v>
      </c>
      <c r="DO493" s="12" t="s">
        <v>213</v>
      </c>
      <c r="DP493" s="12" t="s">
        <v>213</v>
      </c>
      <c r="DQ493" s="12" t="s">
        <v>213</v>
      </c>
      <c r="DR493" s="12" t="s">
        <v>213</v>
      </c>
      <c r="DS493" s="12" t="s">
        <v>213</v>
      </c>
      <c r="DT493" s="12" t="s">
        <v>73</v>
      </c>
      <c r="DU493" s="25"/>
      <c r="DV493" s="11" t="s">
        <v>8504</v>
      </c>
      <c r="DW493" s="13" t="s">
        <v>8494</v>
      </c>
      <c r="DX493" s="13" t="s">
        <v>8505</v>
      </c>
      <c r="DY493" s="12" t="s">
        <v>9037</v>
      </c>
      <c r="DZ493" s="12" t="s">
        <v>9038</v>
      </c>
      <c r="EA493" s="14">
        <v>44786</v>
      </c>
      <c r="EB493" s="14">
        <v>44786</v>
      </c>
      <c r="EC493" s="14">
        <v>45346</v>
      </c>
      <c r="ED493" s="14">
        <v>45346</v>
      </c>
      <c r="EE493" s="136" t="b">
        <f>Table4[[#This Row],[Laatst gewijzigd op]]=Table4[[#This Row],[LastModifiedOn21]]</f>
        <v>1</v>
      </c>
      <c r="EF493" s="97"/>
    </row>
    <row r="494" spans="1:136" s="15" customFormat="1" ht="12.75" customHeight="1">
      <c r="A494" s="96">
        <v>492</v>
      </c>
      <c r="B494" s="44" t="s">
        <v>8506</v>
      </c>
      <c r="C494" s="44" t="s">
        <v>8506</v>
      </c>
      <c r="D494" s="44" t="b">
        <f t="shared" si="196"/>
        <v>1</v>
      </c>
      <c r="E494" s="44" t="s">
        <v>8507</v>
      </c>
      <c r="F494" s="44" t="s">
        <v>8508</v>
      </c>
      <c r="G494" s="44" t="s">
        <v>8508</v>
      </c>
      <c r="H494" s="44" t="b">
        <f t="shared" si="197"/>
        <v>1</v>
      </c>
      <c r="I494" s="13" t="s">
        <v>8509</v>
      </c>
      <c r="J494" s="12">
        <v>2746</v>
      </c>
      <c r="K494" s="12">
        <v>2241</v>
      </c>
      <c r="L494" s="11" t="s">
        <v>8510</v>
      </c>
      <c r="M494" s="13" t="s">
        <v>8880</v>
      </c>
      <c r="N494" s="13" t="s">
        <v>8881</v>
      </c>
      <c r="O494" s="13" t="s">
        <v>6303</v>
      </c>
      <c r="P494" s="25"/>
      <c r="Q494" s="11" t="s">
        <v>8511</v>
      </c>
      <c r="R494" s="11" t="s">
        <v>8511</v>
      </c>
      <c r="S494" s="11" t="b">
        <f t="shared" si="198"/>
        <v>1</v>
      </c>
      <c r="T494" s="11" t="s">
        <v>8512</v>
      </c>
      <c r="U494" s="11" t="s">
        <v>8513</v>
      </c>
      <c r="V494" s="11" t="s">
        <v>8513</v>
      </c>
      <c r="W494" s="11" t="b">
        <f t="shared" si="199"/>
        <v>1</v>
      </c>
      <c r="X494" s="23" t="s">
        <v>8514</v>
      </c>
      <c r="Y494" s="11" t="s">
        <v>8515</v>
      </c>
      <c r="Z494" s="11" t="b">
        <f t="shared" si="200"/>
        <v>0</v>
      </c>
      <c r="AA494" s="23" t="s">
        <v>8516</v>
      </c>
      <c r="AB494" s="23" t="s">
        <v>8515</v>
      </c>
      <c r="AC494" s="11" t="s">
        <v>8515</v>
      </c>
      <c r="AD494" s="11" t="b">
        <f t="shared" si="201"/>
        <v>1</v>
      </c>
      <c r="AE494" s="11" t="s">
        <v>8517</v>
      </c>
      <c r="AF494" s="11" t="s">
        <v>8517</v>
      </c>
      <c r="AG494" s="11" t="b">
        <f t="shared" si="202"/>
        <v>1</v>
      </c>
      <c r="AH494" s="11" t="s">
        <v>8518</v>
      </c>
      <c r="AI494" s="11" t="s">
        <v>8519</v>
      </c>
      <c r="AJ494" s="11" t="s">
        <v>8519</v>
      </c>
      <c r="AK494" s="11" t="b">
        <f t="shared" si="203"/>
        <v>1</v>
      </c>
      <c r="AL494" s="12" t="s">
        <v>63</v>
      </c>
      <c r="AM494" s="11" t="s">
        <v>63</v>
      </c>
      <c r="AN494" s="11" t="b">
        <f t="shared" si="204"/>
        <v>1</v>
      </c>
      <c r="AO494" s="12" t="s">
        <v>63</v>
      </c>
      <c r="AP494" s="12" t="s">
        <v>63</v>
      </c>
      <c r="AQ494" s="11" t="s">
        <v>63</v>
      </c>
      <c r="AR494" s="11" t="b">
        <f t="shared" si="205"/>
        <v>1</v>
      </c>
      <c r="AS494" s="16" t="s">
        <v>61</v>
      </c>
      <c r="AT494" s="16"/>
      <c r="AU494" s="16"/>
      <c r="AV494" s="16"/>
      <c r="AW494" s="19"/>
      <c r="AX494" s="12" t="s">
        <v>61</v>
      </c>
      <c r="AY494" s="19" t="s">
        <v>63</v>
      </c>
      <c r="AZ494" s="12" t="s">
        <v>63</v>
      </c>
      <c r="BA494" s="12" t="b">
        <f t="shared" si="206"/>
        <v>1</v>
      </c>
      <c r="BB494" s="19" t="s">
        <v>63</v>
      </c>
      <c r="BC494" s="19" t="s">
        <v>63</v>
      </c>
      <c r="BD494" s="12" t="s">
        <v>63</v>
      </c>
      <c r="BE494" s="12" t="b">
        <f t="shared" si="207"/>
        <v>1</v>
      </c>
      <c r="BF494" s="20" t="s">
        <v>8520</v>
      </c>
      <c r="BG494" s="13" t="s">
        <v>63</v>
      </c>
      <c r="BH494" s="16" t="s">
        <v>203</v>
      </c>
      <c r="BI494" s="11" t="s">
        <v>203</v>
      </c>
      <c r="BJ494" s="11" t="b">
        <f t="shared" si="208"/>
        <v>1</v>
      </c>
      <c r="BK494" s="13" t="s">
        <v>8521</v>
      </c>
      <c r="BL494" s="11" t="s">
        <v>8521</v>
      </c>
      <c r="BM494" s="11" t="b">
        <f t="shared" si="209"/>
        <v>1</v>
      </c>
      <c r="BN494" s="13" t="s">
        <v>8522</v>
      </c>
      <c r="BO494" s="13" t="s">
        <v>8523</v>
      </c>
      <c r="BP494" s="11" t="s">
        <v>8523</v>
      </c>
      <c r="BQ494" s="11" t="b">
        <f t="shared" si="210"/>
        <v>1</v>
      </c>
      <c r="BR494" s="16" t="s">
        <v>203</v>
      </c>
      <c r="BS494" s="11" t="s">
        <v>203</v>
      </c>
      <c r="BT494" s="11" t="b">
        <f t="shared" si="211"/>
        <v>1</v>
      </c>
      <c r="BU494" s="11" t="s">
        <v>8521</v>
      </c>
      <c r="BV494" s="12" t="s">
        <v>8521</v>
      </c>
      <c r="BW494" s="12" t="b">
        <f t="shared" si="212"/>
        <v>1</v>
      </c>
      <c r="BX494" s="11" t="s">
        <v>8522</v>
      </c>
      <c r="BY494" s="11" t="s">
        <v>8523</v>
      </c>
      <c r="BZ494" s="12" t="s">
        <v>8523</v>
      </c>
      <c r="CA494" s="12" t="b">
        <f t="shared" si="213"/>
        <v>1</v>
      </c>
      <c r="CB494" s="16" t="s">
        <v>203</v>
      </c>
      <c r="CC494" s="11" t="s">
        <v>203</v>
      </c>
      <c r="CD494" s="11" t="b">
        <f t="shared" si="214"/>
        <v>1</v>
      </c>
      <c r="CE494" s="11" t="s">
        <v>8521</v>
      </c>
      <c r="CF494" s="12" t="s">
        <v>8521</v>
      </c>
      <c r="CG494" s="12" t="b">
        <f t="shared" si="215"/>
        <v>1</v>
      </c>
      <c r="CH494" s="11" t="s">
        <v>8522</v>
      </c>
      <c r="CI494" s="11" t="s">
        <v>8523</v>
      </c>
      <c r="CJ494" s="12" t="s">
        <v>8523</v>
      </c>
      <c r="CK494" s="12" t="b">
        <f t="shared" si="216"/>
        <v>1</v>
      </c>
      <c r="CL494" s="25"/>
      <c r="CM494" s="11" t="s">
        <v>135</v>
      </c>
      <c r="CN494" s="11" t="s">
        <v>8917</v>
      </c>
      <c r="CO494" s="11" t="b">
        <f t="shared" si="217"/>
        <v>0</v>
      </c>
      <c r="CP494" s="11" t="s">
        <v>8524</v>
      </c>
      <c r="CQ494" s="12" t="s">
        <v>8524</v>
      </c>
      <c r="CR494" s="12" t="b">
        <f t="shared" si="218"/>
        <v>1</v>
      </c>
      <c r="CS494" s="11" t="b">
        <v>0</v>
      </c>
      <c r="CT494" s="11" t="s">
        <v>114</v>
      </c>
      <c r="CU494" s="11" t="b">
        <f t="shared" si="219"/>
        <v>1</v>
      </c>
      <c r="CV494" s="12" t="s">
        <v>63</v>
      </c>
      <c r="CW494" s="12" t="s">
        <v>63</v>
      </c>
      <c r="CX494" s="12" t="b">
        <f t="shared" si="220"/>
        <v>1</v>
      </c>
      <c r="CY494" s="25"/>
      <c r="CZ494" s="11" t="s">
        <v>211</v>
      </c>
      <c r="DA494" s="11" t="s">
        <v>211</v>
      </c>
      <c r="DB494" s="11" t="b">
        <f t="shared" si="221"/>
        <v>1</v>
      </c>
      <c r="DC494" s="11" t="s">
        <v>212</v>
      </c>
      <c r="DD494" s="12" t="s">
        <v>213</v>
      </c>
      <c r="DE494" s="12" t="s">
        <v>213</v>
      </c>
      <c r="DF494" s="13" t="b">
        <f t="shared" si="222"/>
        <v>1</v>
      </c>
      <c r="DG494" s="12" t="s">
        <v>213</v>
      </c>
      <c r="DH494" s="12" t="s">
        <v>213</v>
      </c>
      <c r="DI494" s="12" t="b">
        <f t="shared" si="223"/>
        <v>1</v>
      </c>
      <c r="DJ494" s="12" t="s">
        <v>213</v>
      </c>
      <c r="DK494" s="12" t="s">
        <v>213</v>
      </c>
      <c r="DL494" s="12" t="s">
        <v>213</v>
      </c>
      <c r="DM494" s="12" t="s">
        <v>213</v>
      </c>
      <c r="DN494" s="12" t="s">
        <v>213</v>
      </c>
      <c r="DO494" s="12" t="s">
        <v>213</v>
      </c>
      <c r="DP494" s="12" t="s">
        <v>213</v>
      </c>
      <c r="DQ494" s="12" t="s">
        <v>213</v>
      </c>
      <c r="DR494" s="12" t="s">
        <v>213</v>
      </c>
      <c r="DS494" s="12" t="s">
        <v>213</v>
      </c>
      <c r="DT494" s="12" t="s">
        <v>73</v>
      </c>
      <c r="DU494" s="25"/>
      <c r="DV494" s="11" t="s">
        <v>8525</v>
      </c>
      <c r="DW494" s="11" t="s">
        <v>8509</v>
      </c>
      <c r="DX494" s="11" t="s">
        <v>8526</v>
      </c>
      <c r="DY494" s="12" t="s">
        <v>9037</v>
      </c>
      <c r="DZ494" s="12" t="s">
        <v>9038</v>
      </c>
      <c r="EA494" s="14">
        <v>44884</v>
      </c>
      <c r="EB494" s="14">
        <v>44884</v>
      </c>
      <c r="EC494" s="14">
        <v>45346</v>
      </c>
      <c r="ED494" s="14">
        <v>45346</v>
      </c>
      <c r="EE494" s="136" t="b">
        <f>Table4[[#This Row],[Laatst gewijzigd op]]=Table4[[#This Row],[LastModifiedOn21]]</f>
        <v>1</v>
      </c>
      <c r="EF494" s="97"/>
    </row>
    <row r="495" spans="1:136" s="15" customFormat="1" ht="12.75" customHeight="1">
      <c r="A495" s="96">
        <v>493</v>
      </c>
      <c r="B495" s="44" t="s">
        <v>8527</v>
      </c>
      <c r="C495" s="44" t="s">
        <v>8527</v>
      </c>
      <c r="D495" s="44" t="b">
        <f t="shared" si="196"/>
        <v>1</v>
      </c>
      <c r="E495" s="44" t="s">
        <v>8528</v>
      </c>
      <c r="F495" s="44" t="s">
        <v>8529</v>
      </c>
      <c r="G495" s="44" t="s">
        <v>8529</v>
      </c>
      <c r="H495" s="44" t="b">
        <f t="shared" si="197"/>
        <v>1</v>
      </c>
      <c r="I495" s="11" t="s">
        <v>8530</v>
      </c>
      <c r="J495" s="12">
        <v>2747</v>
      </c>
      <c r="K495" s="12">
        <v>2248</v>
      </c>
      <c r="L495" s="26" t="s">
        <v>8531</v>
      </c>
      <c r="M495" s="13" t="s">
        <v>8880</v>
      </c>
      <c r="N495" s="13" t="s">
        <v>8881</v>
      </c>
      <c r="O495" s="13" t="s">
        <v>6303</v>
      </c>
      <c r="P495" s="25"/>
      <c r="Q495" s="11" t="s">
        <v>8532</v>
      </c>
      <c r="R495" s="11" t="s">
        <v>8532</v>
      </c>
      <c r="S495" s="11" t="b">
        <f t="shared" si="198"/>
        <v>1</v>
      </c>
      <c r="T495" s="11" t="s">
        <v>8533</v>
      </c>
      <c r="U495" s="11" t="s">
        <v>8534</v>
      </c>
      <c r="V495" s="11" t="s">
        <v>8534</v>
      </c>
      <c r="W495" s="11" t="b">
        <f t="shared" si="199"/>
        <v>1</v>
      </c>
      <c r="X495" s="11" t="s">
        <v>11259</v>
      </c>
      <c r="Y495" s="11" t="s">
        <v>8535</v>
      </c>
      <c r="Z495" s="11" t="b">
        <f t="shared" si="200"/>
        <v>0</v>
      </c>
      <c r="AA495" s="11" t="s">
        <v>11259</v>
      </c>
      <c r="AB495" s="11" t="s">
        <v>11259</v>
      </c>
      <c r="AC495" s="11" t="s">
        <v>8535</v>
      </c>
      <c r="AD495" s="11" t="b">
        <f t="shared" si="201"/>
        <v>0</v>
      </c>
      <c r="AE495" s="11" t="s">
        <v>8536</v>
      </c>
      <c r="AF495" s="11" t="s">
        <v>8536</v>
      </c>
      <c r="AG495" s="11" t="b">
        <f t="shared" si="202"/>
        <v>1</v>
      </c>
      <c r="AH495" s="11" t="s">
        <v>8537</v>
      </c>
      <c r="AI495" s="11" t="s">
        <v>8538</v>
      </c>
      <c r="AJ495" s="11" t="s">
        <v>8538</v>
      </c>
      <c r="AK495" s="11" t="b">
        <f t="shared" si="203"/>
        <v>1</v>
      </c>
      <c r="AL495" s="11" t="s">
        <v>8539</v>
      </c>
      <c r="AM495" s="11" t="s">
        <v>8539</v>
      </c>
      <c r="AN495" s="11" t="b">
        <f t="shared" si="204"/>
        <v>1</v>
      </c>
      <c r="AO495" s="11" t="s">
        <v>8540</v>
      </c>
      <c r="AP495" s="11" t="s">
        <v>8541</v>
      </c>
      <c r="AQ495" s="11" t="s">
        <v>8541</v>
      </c>
      <c r="AR495" s="11" t="b">
        <f t="shared" si="205"/>
        <v>1</v>
      </c>
      <c r="AS495" s="16" t="s">
        <v>61</v>
      </c>
      <c r="AT495" s="16"/>
      <c r="AU495" s="16"/>
      <c r="AV495" s="16"/>
      <c r="AW495" s="19"/>
      <c r="AX495" s="12" t="s">
        <v>61</v>
      </c>
      <c r="AY495" s="19" t="s">
        <v>63</v>
      </c>
      <c r="AZ495" s="12" t="s">
        <v>63</v>
      </c>
      <c r="BA495" s="12" t="b">
        <f t="shared" si="206"/>
        <v>1</v>
      </c>
      <c r="BB495" s="19" t="s">
        <v>63</v>
      </c>
      <c r="BC495" s="19" t="s">
        <v>63</v>
      </c>
      <c r="BD495" s="12" t="s">
        <v>63</v>
      </c>
      <c r="BE495" s="12" t="b">
        <f t="shared" si="207"/>
        <v>1</v>
      </c>
      <c r="BF495" s="13" t="s">
        <v>8542</v>
      </c>
      <c r="BG495" s="13" t="s">
        <v>8543</v>
      </c>
      <c r="BH495" s="16" t="s">
        <v>254</v>
      </c>
      <c r="BI495" s="11" t="s">
        <v>254</v>
      </c>
      <c r="BJ495" s="11" t="b">
        <f t="shared" si="208"/>
        <v>1</v>
      </c>
      <c r="BK495" s="19" t="s">
        <v>63</v>
      </c>
      <c r="BL495" s="11" t="s">
        <v>63</v>
      </c>
      <c r="BM495" s="11" t="b">
        <f t="shared" si="209"/>
        <v>1</v>
      </c>
      <c r="BN495" s="19" t="s">
        <v>63</v>
      </c>
      <c r="BO495" s="19" t="s">
        <v>63</v>
      </c>
      <c r="BP495" s="11" t="s">
        <v>63</v>
      </c>
      <c r="BQ495" s="11" t="b">
        <f t="shared" si="210"/>
        <v>1</v>
      </c>
      <c r="BR495" s="16" t="s">
        <v>254</v>
      </c>
      <c r="BS495" s="11" t="s">
        <v>254</v>
      </c>
      <c r="BT495" s="11" t="b">
        <f t="shared" si="211"/>
        <v>1</v>
      </c>
      <c r="BU495" s="19" t="s">
        <v>63</v>
      </c>
      <c r="BV495" s="12" t="s">
        <v>63</v>
      </c>
      <c r="BW495" s="12" t="b">
        <f t="shared" si="212"/>
        <v>1</v>
      </c>
      <c r="BX495" s="19" t="s">
        <v>63</v>
      </c>
      <c r="BY495" s="19" t="s">
        <v>63</v>
      </c>
      <c r="BZ495" s="12" t="s">
        <v>63</v>
      </c>
      <c r="CA495" s="12" t="b">
        <f t="shared" si="213"/>
        <v>1</v>
      </c>
      <c r="CB495" s="16" t="s">
        <v>254</v>
      </c>
      <c r="CC495" s="11" t="s">
        <v>254</v>
      </c>
      <c r="CD495" s="11" t="b">
        <f t="shared" si="214"/>
        <v>1</v>
      </c>
      <c r="CE495" s="19" t="s">
        <v>63</v>
      </c>
      <c r="CF495" s="12" t="s">
        <v>63</v>
      </c>
      <c r="CG495" s="12" t="b">
        <f t="shared" si="215"/>
        <v>1</v>
      </c>
      <c r="CH495" s="19" t="s">
        <v>63</v>
      </c>
      <c r="CI495" s="19" t="s">
        <v>63</v>
      </c>
      <c r="CJ495" s="12" t="s">
        <v>63</v>
      </c>
      <c r="CK495" s="12" t="b">
        <f t="shared" si="216"/>
        <v>1</v>
      </c>
      <c r="CL495" s="25"/>
      <c r="CM495" s="11" t="s">
        <v>135</v>
      </c>
      <c r="CN495" s="11" t="s">
        <v>8917</v>
      </c>
      <c r="CO495" s="11" t="b">
        <f t="shared" si="217"/>
        <v>0</v>
      </c>
      <c r="CP495" s="11" t="s">
        <v>8544</v>
      </c>
      <c r="CQ495" s="12" t="s">
        <v>8544</v>
      </c>
      <c r="CR495" s="12" t="b">
        <f t="shared" si="218"/>
        <v>1</v>
      </c>
      <c r="CS495" s="11" t="b">
        <v>0</v>
      </c>
      <c r="CT495" s="11" t="s">
        <v>69</v>
      </c>
      <c r="CU495" s="11" t="b">
        <f t="shared" si="219"/>
        <v>1</v>
      </c>
      <c r="CV495" s="12" t="s">
        <v>63</v>
      </c>
      <c r="CW495" s="12" t="s">
        <v>63</v>
      </c>
      <c r="CX495" s="12" t="b">
        <f t="shared" si="220"/>
        <v>1</v>
      </c>
      <c r="CY495" s="25"/>
      <c r="CZ495" s="11" t="s">
        <v>211</v>
      </c>
      <c r="DA495" s="11" t="s">
        <v>211</v>
      </c>
      <c r="DB495" s="11" t="b">
        <f t="shared" si="221"/>
        <v>1</v>
      </c>
      <c r="DC495" s="11" t="s">
        <v>212</v>
      </c>
      <c r="DD495" s="12" t="s">
        <v>213</v>
      </c>
      <c r="DE495" s="12" t="s">
        <v>213</v>
      </c>
      <c r="DF495" s="13" t="b">
        <f t="shared" si="222"/>
        <v>1</v>
      </c>
      <c r="DG495" s="12" t="s">
        <v>213</v>
      </c>
      <c r="DH495" s="12" t="s">
        <v>213</v>
      </c>
      <c r="DI495" s="12" t="b">
        <f t="shared" si="223"/>
        <v>1</v>
      </c>
      <c r="DJ495" s="12" t="s">
        <v>213</v>
      </c>
      <c r="DK495" s="12" t="s">
        <v>213</v>
      </c>
      <c r="DL495" s="12" t="s">
        <v>213</v>
      </c>
      <c r="DM495" s="12" t="s">
        <v>213</v>
      </c>
      <c r="DN495" s="12" t="s">
        <v>213</v>
      </c>
      <c r="DO495" s="12" t="s">
        <v>213</v>
      </c>
      <c r="DP495" s="12" t="s">
        <v>213</v>
      </c>
      <c r="DQ495" s="12" t="s">
        <v>213</v>
      </c>
      <c r="DR495" s="12" t="s">
        <v>213</v>
      </c>
      <c r="DS495" s="12" t="s">
        <v>213</v>
      </c>
      <c r="DT495" s="12" t="s">
        <v>73</v>
      </c>
      <c r="DU495" s="25"/>
      <c r="DV495" s="11" t="s">
        <v>8545</v>
      </c>
      <c r="DW495" s="13" t="s">
        <v>8530</v>
      </c>
      <c r="DX495" s="13" t="s">
        <v>8546</v>
      </c>
      <c r="DY495" s="12" t="s">
        <v>9037</v>
      </c>
      <c r="DZ495" s="12" t="s">
        <v>9038</v>
      </c>
      <c r="EA495" s="14">
        <v>44786</v>
      </c>
      <c r="EB495" s="14">
        <v>44786</v>
      </c>
      <c r="EC495" s="14">
        <v>45346</v>
      </c>
      <c r="ED495" s="14">
        <v>45346</v>
      </c>
      <c r="EE495" s="136" t="b">
        <f>Table4[[#This Row],[Laatst gewijzigd op]]=Table4[[#This Row],[LastModifiedOn21]]</f>
        <v>1</v>
      </c>
      <c r="EF495" s="97"/>
    </row>
    <row r="496" spans="1:136" s="10" customFormat="1" ht="12.75" customHeight="1">
      <c r="A496" s="96">
        <v>494</v>
      </c>
      <c r="B496" s="44" t="s">
        <v>8547</v>
      </c>
      <c r="C496" s="44" t="s">
        <v>8547</v>
      </c>
      <c r="D496" s="44" t="b">
        <f t="shared" si="196"/>
        <v>1</v>
      </c>
      <c r="E496" s="44" t="s">
        <v>8548</v>
      </c>
      <c r="F496" s="44" t="s">
        <v>8549</v>
      </c>
      <c r="G496" s="44" t="s">
        <v>8549</v>
      </c>
      <c r="H496" s="44" t="b">
        <f t="shared" si="197"/>
        <v>1</v>
      </c>
      <c r="I496" s="11" t="s">
        <v>8550</v>
      </c>
      <c r="J496" s="12">
        <v>2742</v>
      </c>
      <c r="K496" s="12">
        <v>2245</v>
      </c>
      <c r="L496" s="26" t="s">
        <v>8551</v>
      </c>
      <c r="M496" s="13" t="s">
        <v>8880</v>
      </c>
      <c r="N496" s="13" t="s">
        <v>8881</v>
      </c>
      <c r="O496" s="13" t="s">
        <v>6303</v>
      </c>
      <c r="P496" s="25"/>
      <c r="Q496" s="11" t="s">
        <v>8552</v>
      </c>
      <c r="R496" s="11" t="s">
        <v>8552</v>
      </c>
      <c r="S496" s="11" t="b">
        <f t="shared" si="198"/>
        <v>1</v>
      </c>
      <c r="T496" s="11" t="s">
        <v>8553</v>
      </c>
      <c r="U496" s="11" t="s">
        <v>8554</v>
      </c>
      <c r="V496" s="11" t="s">
        <v>8554</v>
      </c>
      <c r="W496" s="11" t="b">
        <f t="shared" si="199"/>
        <v>1</v>
      </c>
      <c r="X496" s="13">
        <v>15</v>
      </c>
      <c r="Y496" s="11" t="s">
        <v>8325</v>
      </c>
      <c r="Z496" s="11" t="b">
        <f t="shared" si="200"/>
        <v>0</v>
      </c>
      <c r="AA496" s="13">
        <v>15</v>
      </c>
      <c r="AB496" s="13">
        <v>15</v>
      </c>
      <c r="AC496" s="11" t="s">
        <v>8325</v>
      </c>
      <c r="AD496" s="11" t="b">
        <f t="shared" si="201"/>
        <v>0</v>
      </c>
      <c r="AE496" s="11" t="s">
        <v>8555</v>
      </c>
      <c r="AF496" s="11" t="s">
        <v>8555</v>
      </c>
      <c r="AG496" s="11" t="b">
        <f t="shared" si="202"/>
        <v>1</v>
      </c>
      <c r="AH496" s="11" t="s">
        <v>8556</v>
      </c>
      <c r="AI496" s="11" t="s">
        <v>8557</v>
      </c>
      <c r="AJ496" s="11" t="s">
        <v>8557</v>
      </c>
      <c r="AK496" s="11" t="b">
        <f t="shared" si="203"/>
        <v>1</v>
      </c>
      <c r="AL496" s="11" t="s">
        <v>8558</v>
      </c>
      <c r="AM496" s="11" t="s">
        <v>8558</v>
      </c>
      <c r="AN496" s="11" t="b">
        <f t="shared" si="204"/>
        <v>1</v>
      </c>
      <c r="AO496" s="11" t="s">
        <v>8559</v>
      </c>
      <c r="AP496" s="11" t="s">
        <v>8560</v>
      </c>
      <c r="AQ496" s="11" t="s">
        <v>8560</v>
      </c>
      <c r="AR496" s="11" t="b">
        <f t="shared" si="205"/>
        <v>1</v>
      </c>
      <c r="AS496" s="16" t="s">
        <v>61</v>
      </c>
      <c r="AT496" s="16"/>
      <c r="AU496" s="16"/>
      <c r="AV496" s="16"/>
      <c r="AW496" s="19"/>
      <c r="AX496" s="12" t="s">
        <v>61</v>
      </c>
      <c r="AY496" s="19" t="s">
        <v>63</v>
      </c>
      <c r="AZ496" s="12" t="s">
        <v>63</v>
      </c>
      <c r="BA496" s="12" t="b">
        <f t="shared" si="206"/>
        <v>1</v>
      </c>
      <c r="BB496" s="19" t="s">
        <v>63</v>
      </c>
      <c r="BC496" s="19" t="s">
        <v>63</v>
      </c>
      <c r="BD496" s="12" t="s">
        <v>63</v>
      </c>
      <c r="BE496" s="12" t="b">
        <f t="shared" si="207"/>
        <v>1</v>
      </c>
      <c r="BF496" s="13" t="s">
        <v>8561</v>
      </c>
      <c r="BG496" s="13" t="s">
        <v>8543</v>
      </c>
      <c r="BH496" s="16" t="s">
        <v>254</v>
      </c>
      <c r="BI496" s="11" t="s">
        <v>254</v>
      </c>
      <c r="BJ496" s="11" t="b">
        <f t="shared" si="208"/>
        <v>1</v>
      </c>
      <c r="BK496" s="19" t="s">
        <v>63</v>
      </c>
      <c r="BL496" s="11" t="s">
        <v>63</v>
      </c>
      <c r="BM496" s="11" t="b">
        <f t="shared" si="209"/>
        <v>1</v>
      </c>
      <c r="BN496" s="19" t="s">
        <v>63</v>
      </c>
      <c r="BO496" s="19" t="s">
        <v>63</v>
      </c>
      <c r="BP496" s="11" t="s">
        <v>63</v>
      </c>
      <c r="BQ496" s="11" t="b">
        <f t="shared" si="210"/>
        <v>1</v>
      </c>
      <c r="BR496" s="16" t="s">
        <v>254</v>
      </c>
      <c r="BS496" s="11" t="s">
        <v>254</v>
      </c>
      <c r="BT496" s="11" t="b">
        <f t="shared" si="211"/>
        <v>1</v>
      </c>
      <c r="BU496" s="19" t="s">
        <v>63</v>
      </c>
      <c r="BV496" s="12" t="s">
        <v>63</v>
      </c>
      <c r="BW496" s="12" t="b">
        <f t="shared" si="212"/>
        <v>1</v>
      </c>
      <c r="BX496" s="19" t="s">
        <v>63</v>
      </c>
      <c r="BY496" s="19" t="s">
        <v>63</v>
      </c>
      <c r="BZ496" s="12" t="s">
        <v>63</v>
      </c>
      <c r="CA496" s="12" t="b">
        <f t="shared" si="213"/>
        <v>1</v>
      </c>
      <c r="CB496" s="16" t="s">
        <v>254</v>
      </c>
      <c r="CC496" s="11" t="s">
        <v>254</v>
      </c>
      <c r="CD496" s="11" t="b">
        <f t="shared" si="214"/>
        <v>1</v>
      </c>
      <c r="CE496" s="19" t="s">
        <v>63</v>
      </c>
      <c r="CF496" s="12" t="s">
        <v>63</v>
      </c>
      <c r="CG496" s="12" t="b">
        <f t="shared" si="215"/>
        <v>1</v>
      </c>
      <c r="CH496" s="19" t="s">
        <v>63</v>
      </c>
      <c r="CI496" s="19" t="s">
        <v>63</v>
      </c>
      <c r="CJ496" s="12" t="s">
        <v>63</v>
      </c>
      <c r="CK496" s="12" t="b">
        <f t="shared" si="216"/>
        <v>1</v>
      </c>
      <c r="CL496" s="25"/>
      <c r="CM496" s="11" t="s">
        <v>1128</v>
      </c>
      <c r="CN496" s="11" t="s">
        <v>1309</v>
      </c>
      <c r="CO496" s="11" t="b">
        <f t="shared" si="217"/>
        <v>0</v>
      </c>
      <c r="CP496" s="12" t="s">
        <v>63</v>
      </c>
      <c r="CQ496" s="12" t="s">
        <v>63</v>
      </c>
      <c r="CR496" s="12" t="b">
        <f t="shared" si="218"/>
        <v>1</v>
      </c>
      <c r="CS496" s="11" t="b">
        <v>0</v>
      </c>
      <c r="CT496" s="11" t="s">
        <v>69</v>
      </c>
      <c r="CU496" s="11" t="b">
        <f t="shared" si="219"/>
        <v>1</v>
      </c>
      <c r="CV496" s="12" t="s">
        <v>1130</v>
      </c>
      <c r="CW496" s="12" t="s">
        <v>63</v>
      </c>
      <c r="CX496" s="12" t="b">
        <f t="shared" si="220"/>
        <v>0</v>
      </c>
      <c r="CY496" s="25"/>
      <c r="CZ496" s="11" t="s">
        <v>211</v>
      </c>
      <c r="DA496" s="11" t="s">
        <v>211</v>
      </c>
      <c r="DB496" s="11" t="b">
        <f t="shared" si="221"/>
        <v>1</v>
      </c>
      <c r="DC496" s="11" t="s">
        <v>212</v>
      </c>
      <c r="DD496" s="12" t="s">
        <v>213</v>
      </c>
      <c r="DE496" s="12" t="s">
        <v>213</v>
      </c>
      <c r="DF496" s="13" t="b">
        <f t="shared" si="222"/>
        <v>1</v>
      </c>
      <c r="DG496" s="12" t="s">
        <v>213</v>
      </c>
      <c r="DH496" s="12" t="s">
        <v>213</v>
      </c>
      <c r="DI496" s="12" t="b">
        <f t="shared" si="223"/>
        <v>1</v>
      </c>
      <c r="DJ496" s="12" t="s">
        <v>213</v>
      </c>
      <c r="DK496" s="12" t="s">
        <v>213</v>
      </c>
      <c r="DL496" s="12" t="s">
        <v>213</v>
      </c>
      <c r="DM496" s="12" t="s">
        <v>213</v>
      </c>
      <c r="DN496" s="12" t="s">
        <v>213</v>
      </c>
      <c r="DO496" s="12" t="s">
        <v>213</v>
      </c>
      <c r="DP496" s="12" t="s">
        <v>213</v>
      </c>
      <c r="DQ496" s="12" t="s">
        <v>213</v>
      </c>
      <c r="DR496" s="12" t="s">
        <v>213</v>
      </c>
      <c r="DS496" s="12" t="s">
        <v>213</v>
      </c>
      <c r="DT496" s="12" t="s">
        <v>73</v>
      </c>
      <c r="DU496" s="25"/>
      <c r="DV496" s="11" t="s">
        <v>8562</v>
      </c>
      <c r="DW496" s="13" t="s">
        <v>9216</v>
      </c>
      <c r="DX496" s="13" t="s">
        <v>11260</v>
      </c>
      <c r="DY496" s="12" t="s">
        <v>9037</v>
      </c>
      <c r="DZ496" s="12" t="s">
        <v>9038</v>
      </c>
      <c r="EA496" s="14">
        <v>44786</v>
      </c>
      <c r="EB496" s="14">
        <v>44786</v>
      </c>
      <c r="EC496" s="14">
        <v>45346</v>
      </c>
      <c r="ED496" s="14">
        <v>45346</v>
      </c>
      <c r="EE496" s="136" t="b">
        <f>Table4[[#This Row],[Laatst gewijzigd op]]=Table4[[#This Row],[LastModifiedOn21]]</f>
        <v>1</v>
      </c>
      <c r="EF496" s="97"/>
    </row>
    <row r="497" spans="1:136" s="10" customFormat="1" ht="12.75" customHeight="1">
      <c r="A497" s="96">
        <v>495</v>
      </c>
      <c r="B497" s="44" t="s">
        <v>8564</v>
      </c>
      <c r="C497" s="44" t="s">
        <v>8564</v>
      </c>
      <c r="D497" s="44" t="b">
        <f t="shared" si="196"/>
        <v>1</v>
      </c>
      <c r="E497" s="44" t="s">
        <v>8565</v>
      </c>
      <c r="F497" s="44" t="s">
        <v>8566</v>
      </c>
      <c r="G497" s="44" t="s">
        <v>8566</v>
      </c>
      <c r="H497" s="44" t="b">
        <f t="shared" si="197"/>
        <v>1</v>
      </c>
      <c r="I497" s="11" t="s">
        <v>8567</v>
      </c>
      <c r="J497" s="12">
        <v>2743</v>
      </c>
      <c r="K497" s="12">
        <v>2245</v>
      </c>
      <c r="L497" s="26" t="s">
        <v>8568</v>
      </c>
      <c r="M497" s="13" t="s">
        <v>8880</v>
      </c>
      <c r="N497" s="13" t="s">
        <v>8881</v>
      </c>
      <c r="O497" s="13" t="s">
        <v>6303</v>
      </c>
      <c r="P497" s="25"/>
      <c r="Q497" s="11" t="s">
        <v>1317</v>
      </c>
      <c r="R497" s="11" t="s">
        <v>1317</v>
      </c>
      <c r="S497" s="11" t="b">
        <f t="shared" si="198"/>
        <v>1</v>
      </c>
      <c r="T497" s="11" t="s">
        <v>8072</v>
      </c>
      <c r="U497" s="11" t="s">
        <v>1319</v>
      </c>
      <c r="V497" s="11" t="s">
        <v>1319</v>
      </c>
      <c r="W497" s="11" t="b">
        <f t="shared" si="199"/>
        <v>1</v>
      </c>
      <c r="X497" s="11" t="s">
        <v>1421</v>
      </c>
      <c r="Y497" s="11" t="s">
        <v>1421</v>
      </c>
      <c r="Z497" s="11" t="b">
        <f t="shared" si="200"/>
        <v>1</v>
      </c>
      <c r="AA497" s="11" t="s">
        <v>1421</v>
      </c>
      <c r="AB497" s="11" t="s">
        <v>1421</v>
      </c>
      <c r="AC497" s="11" t="s">
        <v>1421</v>
      </c>
      <c r="AD497" s="11" t="b">
        <f t="shared" si="201"/>
        <v>1</v>
      </c>
      <c r="AE497" s="11" t="s">
        <v>1321</v>
      </c>
      <c r="AF497" s="11" t="s">
        <v>1321</v>
      </c>
      <c r="AG497" s="11" t="b">
        <f t="shared" si="202"/>
        <v>1</v>
      </c>
      <c r="AH497" s="11" t="s">
        <v>7985</v>
      </c>
      <c r="AI497" s="11" t="s">
        <v>2752</v>
      </c>
      <c r="AJ497" s="11" t="s">
        <v>2752</v>
      </c>
      <c r="AK497" s="11" t="b">
        <f t="shared" si="203"/>
        <v>1</v>
      </c>
      <c r="AL497" s="12" t="s">
        <v>63</v>
      </c>
      <c r="AM497" s="11" t="s">
        <v>63</v>
      </c>
      <c r="AN497" s="11" t="b">
        <f t="shared" si="204"/>
        <v>1</v>
      </c>
      <c r="AO497" s="12" t="s">
        <v>63</v>
      </c>
      <c r="AP497" s="12" t="s">
        <v>63</v>
      </c>
      <c r="AQ497" s="11" t="s">
        <v>63</v>
      </c>
      <c r="AR497" s="11" t="b">
        <f t="shared" si="205"/>
        <v>1</v>
      </c>
      <c r="AS497" s="16" t="s">
        <v>61</v>
      </c>
      <c r="AT497" s="16"/>
      <c r="AU497" s="16"/>
      <c r="AV497" s="16"/>
      <c r="AW497" s="19"/>
      <c r="AX497" s="12" t="s">
        <v>61</v>
      </c>
      <c r="AY497" s="19" t="s">
        <v>63</v>
      </c>
      <c r="AZ497" s="12" t="s">
        <v>63</v>
      </c>
      <c r="BA497" s="12" t="b">
        <f t="shared" si="206"/>
        <v>1</v>
      </c>
      <c r="BB497" s="19" t="s">
        <v>63</v>
      </c>
      <c r="BC497" s="19" t="s">
        <v>63</v>
      </c>
      <c r="BD497" s="12" t="s">
        <v>63</v>
      </c>
      <c r="BE497" s="12" t="b">
        <f t="shared" si="207"/>
        <v>1</v>
      </c>
      <c r="BF497" s="20" t="s">
        <v>8569</v>
      </c>
      <c r="BG497" s="13" t="s">
        <v>63</v>
      </c>
      <c r="BH497" s="16" t="s">
        <v>203</v>
      </c>
      <c r="BI497" s="11" t="s">
        <v>203</v>
      </c>
      <c r="BJ497" s="11" t="b">
        <f t="shared" si="208"/>
        <v>1</v>
      </c>
      <c r="BK497" s="11" t="s">
        <v>8570</v>
      </c>
      <c r="BL497" s="11" t="s">
        <v>8571</v>
      </c>
      <c r="BM497" s="11" t="b">
        <f t="shared" si="209"/>
        <v>0</v>
      </c>
      <c r="BN497" s="11" t="s">
        <v>8575</v>
      </c>
      <c r="BO497" s="11" t="s">
        <v>8572</v>
      </c>
      <c r="BP497" s="11" t="s">
        <v>8573</v>
      </c>
      <c r="BQ497" s="11" t="b">
        <f t="shared" si="210"/>
        <v>0</v>
      </c>
      <c r="BR497" s="16" t="s">
        <v>203</v>
      </c>
      <c r="BS497" s="11" t="s">
        <v>203</v>
      </c>
      <c r="BT497" s="11" t="b">
        <f t="shared" si="211"/>
        <v>1</v>
      </c>
      <c r="BU497" s="11" t="s">
        <v>8570</v>
      </c>
      <c r="BV497" s="12" t="s">
        <v>8574</v>
      </c>
      <c r="BW497" s="12" t="b">
        <f t="shared" si="212"/>
        <v>0</v>
      </c>
      <c r="BX497" s="11" t="s">
        <v>8575</v>
      </c>
      <c r="BY497" s="11" t="s">
        <v>8572</v>
      </c>
      <c r="BZ497" s="12" t="s">
        <v>8577</v>
      </c>
      <c r="CA497" s="12" t="b">
        <f t="shared" si="213"/>
        <v>0</v>
      </c>
      <c r="CB497" s="16" t="s">
        <v>203</v>
      </c>
      <c r="CC497" s="11" t="s">
        <v>203</v>
      </c>
      <c r="CD497" s="11" t="b">
        <f t="shared" si="214"/>
        <v>1</v>
      </c>
      <c r="CE497" s="11" t="s">
        <v>8570</v>
      </c>
      <c r="CF497" s="12" t="s">
        <v>8578</v>
      </c>
      <c r="CG497" s="12" t="b">
        <f t="shared" si="215"/>
        <v>0</v>
      </c>
      <c r="CH497" s="11" t="s">
        <v>8575</v>
      </c>
      <c r="CI497" s="11" t="s">
        <v>8572</v>
      </c>
      <c r="CJ497" s="12" t="s">
        <v>8579</v>
      </c>
      <c r="CK497" s="12" t="b">
        <f t="shared" si="216"/>
        <v>0</v>
      </c>
      <c r="CL497" s="25"/>
      <c r="CM497" s="11" t="s">
        <v>135</v>
      </c>
      <c r="CN497" s="11" t="s">
        <v>8917</v>
      </c>
      <c r="CO497" s="11" t="b">
        <f t="shared" si="217"/>
        <v>0</v>
      </c>
      <c r="CP497" s="11" t="s">
        <v>3763</v>
      </c>
      <c r="CQ497" s="12" t="s">
        <v>1327</v>
      </c>
      <c r="CR497" s="12" t="b">
        <f t="shared" si="218"/>
        <v>0</v>
      </c>
      <c r="CS497" s="11" t="b">
        <v>0</v>
      </c>
      <c r="CT497" s="11" t="s">
        <v>114</v>
      </c>
      <c r="CU497" s="11" t="b">
        <f t="shared" si="219"/>
        <v>1</v>
      </c>
      <c r="CV497" s="12" t="s">
        <v>63</v>
      </c>
      <c r="CW497" s="12" t="s">
        <v>63</v>
      </c>
      <c r="CX497" s="12" t="b">
        <f t="shared" si="220"/>
        <v>1</v>
      </c>
      <c r="CY497" s="25"/>
      <c r="CZ497" s="11" t="s">
        <v>211</v>
      </c>
      <c r="DA497" s="11" t="s">
        <v>211</v>
      </c>
      <c r="DB497" s="11" t="b">
        <f t="shared" si="221"/>
        <v>1</v>
      </c>
      <c r="DC497" s="11" t="s">
        <v>212</v>
      </c>
      <c r="DD497" s="12" t="s">
        <v>213</v>
      </c>
      <c r="DE497" s="12" t="s">
        <v>213</v>
      </c>
      <c r="DF497" s="13" t="b">
        <f t="shared" si="222"/>
        <v>1</v>
      </c>
      <c r="DG497" s="12" t="s">
        <v>213</v>
      </c>
      <c r="DH497" s="12" t="s">
        <v>213</v>
      </c>
      <c r="DI497" s="12" t="b">
        <f t="shared" si="223"/>
        <v>1</v>
      </c>
      <c r="DJ497" s="12" t="s">
        <v>213</v>
      </c>
      <c r="DK497" s="12" t="s">
        <v>213</v>
      </c>
      <c r="DL497" s="12" t="s">
        <v>213</v>
      </c>
      <c r="DM497" s="12" t="s">
        <v>213</v>
      </c>
      <c r="DN497" s="12" t="s">
        <v>213</v>
      </c>
      <c r="DO497" s="12" t="s">
        <v>213</v>
      </c>
      <c r="DP497" s="12" t="s">
        <v>213</v>
      </c>
      <c r="DQ497" s="12" t="s">
        <v>213</v>
      </c>
      <c r="DR497" s="12" t="s">
        <v>213</v>
      </c>
      <c r="DS497" s="12" t="s">
        <v>213</v>
      </c>
      <c r="DT497" s="12" t="s">
        <v>73</v>
      </c>
      <c r="DU497" s="25"/>
      <c r="DV497" s="11" t="s">
        <v>8580</v>
      </c>
      <c r="DW497" s="13" t="s">
        <v>9324</v>
      </c>
      <c r="DX497" s="13" t="s">
        <v>11261</v>
      </c>
      <c r="DY497" s="12" t="s">
        <v>9037</v>
      </c>
      <c r="DZ497" s="12" t="s">
        <v>9038</v>
      </c>
      <c r="EA497" s="14">
        <v>44786</v>
      </c>
      <c r="EB497" s="14">
        <v>44786</v>
      </c>
      <c r="EC497" s="14">
        <v>45346</v>
      </c>
      <c r="ED497" s="14">
        <v>45346</v>
      </c>
      <c r="EE497" s="136" t="b">
        <f>Table4[[#This Row],[Laatst gewijzigd op]]=Table4[[#This Row],[LastModifiedOn21]]</f>
        <v>1</v>
      </c>
      <c r="EF497" s="97"/>
    </row>
    <row r="498" spans="1:136" s="15" customFormat="1" ht="12.75" customHeight="1">
      <c r="A498" s="96">
        <v>496</v>
      </c>
      <c r="B498" s="44" t="s">
        <v>8368</v>
      </c>
      <c r="C498" s="44" t="s">
        <v>11214</v>
      </c>
      <c r="D498" s="44" t="b">
        <f t="shared" si="196"/>
        <v>0</v>
      </c>
      <c r="E498" s="44" t="s">
        <v>8369</v>
      </c>
      <c r="F498" s="44" t="s">
        <v>11262</v>
      </c>
      <c r="G498" s="44" t="s">
        <v>11217</v>
      </c>
      <c r="H498" s="44" t="b">
        <f t="shared" si="197"/>
        <v>0</v>
      </c>
      <c r="I498" s="11" t="s">
        <v>8371</v>
      </c>
      <c r="J498" s="12">
        <v>2864</v>
      </c>
      <c r="K498" s="12">
        <v>2404</v>
      </c>
      <c r="L498" s="27" t="s">
        <v>8372</v>
      </c>
      <c r="M498" s="13" t="s">
        <v>8880</v>
      </c>
      <c r="N498" s="13" t="s">
        <v>8881</v>
      </c>
      <c r="O498" s="13" t="s">
        <v>6303</v>
      </c>
      <c r="P498" s="25"/>
      <c r="Q498" s="23" t="s">
        <v>11263</v>
      </c>
      <c r="R498" s="11" t="s">
        <v>11220</v>
      </c>
      <c r="S498" s="11" t="b">
        <f t="shared" si="198"/>
        <v>0</v>
      </c>
      <c r="T498" s="23" t="s">
        <v>11264</v>
      </c>
      <c r="U498" s="23" t="s">
        <v>11265</v>
      </c>
      <c r="V498" s="11" t="s">
        <v>11223</v>
      </c>
      <c r="W498" s="11" t="b">
        <f t="shared" si="199"/>
        <v>0</v>
      </c>
      <c r="X498" s="13">
        <v>33</v>
      </c>
      <c r="Y498" s="11" t="s">
        <v>11224</v>
      </c>
      <c r="Z498" s="11" t="b">
        <f t="shared" si="200"/>
        <v>0</v>
      </c>
      <c r="AA498" s="13">
        <v>33</v>
      </c>
      <c r="AB498" s="13">
        <v>33</v>
      </c>
      <c r="AC498" s="11" t="s">
        <v>11224</v>
      </c>
      <c r="AD498" s="11" t="b">
        <f t="shared" si="201"/>
        <v>0</v>
      </c>
      <c r="AE498" s="23" t="s">
        <v>11266</v>
      </c>
      <c r="AF498" s="11" t="s">
        <v>11226</v>
      </c>
      <c r="AG498" s="11" t="b">
        <f t="shared" si="202"/>
        <v>0</v>
      </c>
      <c r="AH498" s="23" t="s">
        <v>11267</v>
      </c>
      <c r="AI498" s="23" t="s">
        <v>11268</v>
      </c>
      <c r="AJ498" s="11" t="s">
        <v>11229</v>
      </c>
      <c r="AK498" s="11" t="b">
        <f t="shared" si="203"/>
        <v>0</v>
      </c>
      <c r="AL498" s="12" t="s">
        <v>63</v>
      </c>
      <c r="AM498" s="11" t="s">
        <v>63</v>
      </c>
      <c r="AN498" s="11" t="b">
        <f t="shared" si="204"/>
        <v>1</v>
      </c>
      <c r="AO498" s="12" t="s">
        <v>63</v>
      </c>
      <c r="AP498" s="12" t="s">
        <v>63</v>
      </c>
      <c r="AQ498" s="11" t="s">
        <v>63</v>
      </c>
      <c r="AR498" s="11" t="b">
        <f t="shared" si="205"/>
        <v>1</v>
      </c>
      <c r="AS498" s="16" t="s">
        <v>61</v>
      </c>
      <c r="AT498" s="16"/>
      <c r="AU498" s="16"/>
      <c r="AV498" s="16"/>
      <c r="AW498" s="19"/>
      <c r="AX498" s="12" t="s">
        <v>61</v>
      </c>
      <c r="AY498" s="19" t="s">
        <v>63</v>
      </c>
      <c r="AZ498" s="12" t="s">
        <v>63</v>
      </c>
      <c r="BA498" s="12" t="b">
        <f t="shared" si="206"/>
        <v>1</v>
      </c>
      <c r="BB498" s="19" t="s">
        <v>63</v>
      </c>
      <c r="BC498" s="19" t="s">
        <v>63</v>
      </c>
      <c r="BD498" s="12" t="s">
        <v>63</v>
      </c>
      <c r="BE498" s="12" t="b">
        <f t="shared" si="207"/>
        <v>1</v>
      </c>
      <c r="BF498" s="20" t="s">
        <v>11269</v>
      </c>
      <c r="BG498" s="13" t="s">
        <v>11230</v>
      </c>
      <c r="BH498" s="11" t="s">
        <v>254</v>
      </c>
      <c r="BI498" s="11" t="s">
        <v>254</v>
      </c>
      <c r="BJ498" s="11" t="b">
        <f t="shared" si="208"/>
        <v>1</v>
      </c>
      <c r="BK498" s="11" t="s">
        <v>63</v>
      </c>
      <c r="BL498" s="11" t="s">
        <v>63</v>
      </c>
      <c r="BM498" s="11" t="b">
        <f t="shared" si="209"/>
        <v>1</v>
      </c>
      <c r="BN498" s="11" t="s">
        <v>63</v>
      </c>
      <c r="BO498" s="11" t="s">
        <v>63</v>
      </c>
      <c r="BP498" s="11" t="s">
        <v>63</v>
      </c>
      <c r="BQ498" s="11" t="b">
        <f t="shared" si="210"/>
        <v>1</v>
      </c>
      <c r="BR498" s="11" t="s">
        <v>254</v>
      </c>
      <c r="BS498" s="11" t="s">
        <v>254</v>
      </c>
      <c r="BT498" s="11" t="b">
        <f t="shared" si="211"/>
        <v>1</v>
      </c>
      <c r="BU498" s="11" t="s">
        <v>63</v>
      </c>
      <c r="BV498" s="12" t="s">
        <v>63</v>
      </c>
      <c r="BW498" s="12" t="b">
        <f t="shared" si="212"/>
        <v>1</v>
      </c>
      <c r="BX498" s="11" t="s">
        <v>63</v>
      </c>
      <c r="BY498" s="11" t="s">
        <v>63</v>
      </c>
      <c r="BZ498" s="12" t="s">
        <v>63</v>
      </c>
      <c r="CA498" s="12" t="b">
        <f t="shared" si="213"/>
        <v>1</v>
      </c>
      <c r="CB498" s="11" t="s">
        <v>254</v>
      </c>
      <c r="CC498" s="11" t="s">
        <v>254</v>
      </c>
      <c r="CD498" s="11" t="b">
        <f t="shared" si="214"/>
        <v>1</v>
      </c>
      <c r="CE498" s="11" t="s">
        <v>63</v>
      </c>
      <c r="CF498" s="12" t="s">
        <v>63</v>
      </c>
      <c r="CG498" s="12" t="b">
        <f t="shared" si="215"/>
        <v>1</v>
      </c>
      <c r="CH498" s="11" t="s">
        <v>63</v>
      </c>
      <c r="CI498" s="11" t="s">
        <v>63</v>
      </c>
      <c r="CJ498" s="12" t="s">
        <v>63</v>
      </c>
      <c r="CK498" s="12" t="b">
        <f t="shared" si="216"/>
        <v>1</v>
      </c>
      <c r="CL498" s="25"/>
      <c r="CM498" s="11" t="s">
        <v>1128</v>
      </c>
      <c r="CN498" s="11" t="s">
        <v>1309</v>
      </c>
      <c r="CO498" s="11" t="b">
        <f t="shared" si="217"/>
        <v>0</v>
      </c>
      <c r="CP498" s="11" t="s">
        <v>63</v>
      </c>
      <c r="CQ498" s="12" t="s">
        <v>63</v>
      </c>
      <c r="CR498" s="12" t="b">
        <f t="shared" si="218"/>
        <v>1</v>
      </c>
      <c r="CS498" s="11" t="b">
        <v>0</v>
      </c>
      <c r="CT498" s="11" t="s">
        <v>280</v>
      </c>
      <c r="CU498" s="11" t="b">
        <f t="shared" si="219"/>
        <v>0</v>
      </c>
      <c r="CV498" s="12" t="s">
        <v>11270</v>
      </c>
      <c r="CW498" s="12" t="s">
        <v>63</v>
      </c>
      <c r="CX498" s="12" t="b">
        <f t="shared" si="220"/>
        <v>0</v>
      </c>
      <c r="CY498" s="25"/>
      <c r="CZ498" s="11" t="s">
        <v>211</v>
      </c>
      <c r="DA498" s="11" t="s">
        <v>211</v>
      </c>
      <c r="DB498" s="11" t="b">
        <f t="shared" si="221"/>
        <v>1</v>
      </c>
      <c r="DC498" s="11" t="s">
        <v>212</v>
      </c>
      <c r="DD498" s="12" t="s">
        <v>213</v>
      </c>
      <c r="DE498" s="12" t="s">
        <v>213</v>
      </c>
      <c r="DF498" s="13" t="b">
        <f t="shared" si="222"/>
        <v>1</v>
      </c>
      <c r="DG498" s="12" t="s">
        <v>213</v>
      </c>
      <c r="DH498" s="12" t="s">
        <v>213</v>
      </c>
      <c r="DI498" s="12" t="b">
        <f t="shared" si="223"/>
        <v>1</v>
      </c>
      <c r="DJ498" s="12" t="s">
        <v>213</v>
      </c>
      <c r="DK498" s="12" t="s">
        <v>213</v>
      </c>
      <c r="DL498" s="12" t="s">
        <v>213</v>
      </c>
      <c r="DM498" s="12" t="s">
        <v>213</v>
      </c>
      <c r="DN498" s="12" t="s">
        <v>213</v>
      </c>
      <c r="DO498" s="12" t="s">
        <v>213</v>
      </c>
      <c r="DP498" s="12" t="s">
        <v>213</v>
      </c>
      <c r="DQ498" s="12" t="s">
        <v>213</v>
      </c>
      <c r="DR498" s="12" t="s">
        <v>213</v>
      </c>
      <c r="DS498" s="12" t="s">
        <v>213</v>
      </c>
      <c r="DT498" s="12" t="s">
        <v>73</v>
      </c>
      <c r="DU498" s="25"/>
      <c r="DV498" s="11" t="s">
        <v>8377</v>
      </c>
      <c r="DW498" s="11" t="s">
        <v>11271</v>
      </c>
      <c r="DX498" s="11" t="s">
        <v>11272</v>
      </c>
      <c r="DY498" s="12" t="s">
        <v>9037</v>
      </c>
      <c r="DZ498" s="12" t="s">
        <v>9038</v>
      </c>
      <c r="EA498" s="14">
        <v>44786</v>
      </c>
      <c r="EB498" s="14">
        <v>44786</v>
      </c>
      <c r="EC498" s="14">
        <v>45346</v>
      </c>
      <c r="ED498" s="14">
        <v>45346</v>
      </c>
      <c r="EE498" s="136" t="b">
        <f>Table4[[#This Row],[Laatst gewijzigd op]]=Table4[[#This Row],[LastModifiedOn21]]</f>
        <v>1</v>
      </c>
      <c r="EF498" s="97"/>
    </row>
    <row r="499" spans="1:136" s="15" customFormat="1" ht="12.75" customHeight="1">
      <c r="A499" s="95">
        <v>497</v>
      </c>
      <c r="B499" s="70" t="s">
        <v>8842</v>
      </c>
      <c r="C499" s="70" t="s">
        <v>8842</v>
      </c>
      <c r="D499" s="44" t="b">
        <f t="shared" si="196"/>
        <v>1</v>
      </c>
      <c r="E499" s="70" t="s">
        <v>8843</v>
      </c>
      <c r="F499" s="70" t="s">
        <v>8600</v>
      </c>
      <c r="G499" s="70" t="s">
        <v>8600</v>
      </c>
      <c r="H499" s="44" t="b">
        <f t="shared" si="197"/>
        <v>1</v>
      </c>
      <c r="I499" s="71"/>
      <c r="J499" s="71"/>
      <c r="K499" s="71"/>
      <c r="L499" s="71"/>
      <c r="M499" s="71"/>
      <c r="N499" s="71"/>
      <c r="O499" s="71"/>
      <c r="P499" s="72"/>
      <c r="Q499" s="60"/>
      <c r="R499" s="60"/>
      <c r="S499" s="11" t="b">
        <f t="shared" si="198"/>
        <v>1</v>
      </c>
      <c r="T499" s="71"/>
      <c r="U499" s="71"/>
      <c r="V499" s="71"/>
      <c r="W499" s="11" t="b">
        <f t="shared" si="199"/>
        <v>1</v>
      </c>
      <c r="X499" s="71"/>
      <c r="Y499" s="71"/>
      <c r="Z499" s="11" t="b">
        <f t="shared" si="200"/>
        <v>1</v>
      </c>
      <c r="AA499" s="71"/>
      <c r="AB499" s="71"/>
      <c r="AC499" s="71"/>
      <c r="AD499" s="11" t="b">
        <f t="shared" si="201"/>
        <v>1</v>
      </c>
      <c r="AE499" s="71"/>
      <c r="AF499" s="71"/>
      <c r="AG499" s="11" t="b">
        <f t="shared" si="202"/>
        <v>1</v>
      </c>
      <c r="AH499" s="71"/>
      <c r="AI499" s="71"/>
      <c r="AJ499" s="71"/>
      <c r="AK499" s="11" t="b">
        <f t="shared" si="203"/>
        <v>1</v>
      </c>
      <c r="AL499" s="71"/>
      <c r="AM499" s="71"/>
      <c r="AN499" s="11" t="b">
        <f t="shared" si="204"/>
        <v>1</v>
      </c>
      <c r="AO499" s="71"/>
      <c r="AP499" s="71"/>
      <c r="AQ499" s="71"/>
      <c r="AR499" s="11" t="b">
        <f t="shared" si="205"/>
        <v>1</v>
      </c>
      <c r="AS499" s="71"/>
      <c r="AT499" s="71"/>
      <c r="AU499" s="71"/>
      <c r="AV499" s="71"/>
      <c r="AW499" s="71"/>
      <c r="AX499" s="71"/>
      <c r="AY499" s="71"/>
      <c r="AZ499" s="71"/>
      <c r="BA499" s="12" t="b">
        <f t="shared" si="206"/>
        <v>1</v>
      </c>
      <c r="BB499" s="71"/>
      <c r="BC499" s="71"/>
      <c r="BD499" s="71"/>
      <c r="BE499" s="12" t="b">
        <f t="shared" si="207"/>
        <v>1</v>
      </c>
      <c r="BF499" s="71"/>
      <c r="BG499" s="71"/>
      <c r="BH499" s="71"/>
      <c r="BI499" s="71"/>
      <c r="BJ499" s="11" t="b">
        <f t="shared" si="208"/>
        <v>1</v>
      </c>
      <c r="BK499" s="71"/>
      <c r="BL499" s="71"/>
      <c r="BM499" s="11" t="b">
        <f t="shared" si="209"/>
        <v>1</v>
      </c>
      <c r="BN499" s="71"/>
      <c r="BO499" s="71"/>
      <c r="BP499" s="71"/>
      <c r="BQ499" s="11" t="b">
        <f t="shared" si="210"/>
        <v>1</v>
      </c>
      <c r="BR499" s="71"/>
      <c r="BS499" s="71"/>
      <c r="BT499" s="11" t="b">
        <f t="shared" si="211"/>
        <v>1</v>
      </c>
      <c r="BU499" s="71"/>
      <c r="BV499" s="71"/>
      <c r="BW499" s="12" t="b">
        <f t="shared" si="212"/>
        <v>1</v>
      </c>
      <c r="BX499" s="71"/>
      <c r="BY499" s="71"/>
      <c r="BZ499" s="71"/>
      <c r="CA499" s="12" t="b">
        <f t="shared" si="213"/>
        <v>1</v>
      </c>
      <c r="CB499" s="71"/>
      <c r="CC499" s="71"/>
      <c r="CD499" s="11" t="b">
        <f t="shared" si="214"/>
        <v>1</v>
      </c>
      <c r="CE499" s="71"/>
      <c r="CF499" s="71"/>
      <c r="CG499" s="12" t="b">
        <f t="shared" si="215"/>
        <v>1</v>
      </c>
      <c r="CH499" s="60"/>
      <c r="CI499" s="71"/>
      <c r="CJ499" s="71"/>
      <c r="CK499" s="12" t="b">
        <f t="shared" si="216"/>
        <v>1</v>
      </c>
      <c r="CL499" s="72"/>
      <c r="CM499" s="60"/>
      <c r="CN499" s="60"/>
      <c r="CO499" s="11" t="b">
        <f t="shared" si="217"/>
        <v>1</v>
      </c>
      <c r="CP499" s="60"/>
      <c r="CQ499" s="60"/>
      <c r="CR499" s="12" t="b">
        <f t="shared" si="218"/>
        <v>1</v>
      </c>
      <c r="CS499" s="60"/>
      <c r="CT499" s="60"/>
      <c r="CU499" s="11" t="b">
        <f t="shared" si="219"/>
        <v>1</v>
      </c>
      <c r="CV499" s="61"/>
      <c r="CW499" s="61"/>
      <c r="CX499" s="12" t="b">
        <f t="shared" si="220"/>
        <v>1</v>
      </c>
      <c r="CY499" s="73"/>
      <c r="CZ499" s="60"/>
      <c r="DA499" s="60"/>
      <c r="DB499" s="11" t="b">
        <f t="shared" si="221"/>
        <v>1</v>
      </c>
      <c r="DC499" s="60"/>
      <c r="DD499" s="60"/>
      <c r="DE499" s="60"/>
      <c r="DF499" s="13" t="b">
        <f t="shared" si="222"/>
        <v>1</v>
      </c>
      <c r="DG499" s="60"/>
      <c r="DH499" s="60"/>
      <c r="DI499" s="12" t="b">
        <f t="shared" si="223"/>
        <v>1</v>
      </c>
      <c r="DJ499" s="60"/>
      <c r="DK499" s="60"/>
      <c r="DL499" s="60"/>
      <c r="DM499" s="60"/>
      <c r="DN499" s="60"/>
      <c r="DO499" s="60"/>
      <c r="DP499" s="60"/>
      <c r="DQ499" s="60"/>
      <c r="DR499" s="60"/>
      <c r="DS499" s="60"/>
      <c r="DT499" s="60"/>
      <c r="DU499" s="74"/>
      <c r="DV499" s="60"/>
      <c r="DW499" s="60"/>
      <c r="DX499" s="60"/>
      <c r="DY499" s="61"/>
      <c r="DZ499" s="61"/>
      <c r="EA499" s="62"/>
      <c r="EB499" s="62"/>
      <c r="EC499" s="62" t="e">
        <v>#N/A</v>
      </c>
      <c r="ED499" s="62" t="e">
        <v>#N/A</v>
      </c>
      <c r="EE499" s="138" t="e">
        <f>Table4[[#This Row],[Laatst gewijzigd op]]=Table4[[#This Row],[LastModifiedOn21]]</f>
        <v>#N/A</v>
      </c>
      <c r="EF499" s="97"/>
    </row>
    <row r="500" spans="1:136" s="15" customFormat="1" ht="12.75" customHeight="1">
      <c r="A500" s="96">
        <v>498</v>
      </c>
      <c r="B500" s="44" t="s">
        <v>8601</v>
      </c>
      <c r="C500" s="44" t="s">
        <v>8601</v>
      </c>
      <c r="D500" s="44" t="b">
        <f t="shared" si="196"/>
        <v>1</v>
      </c>
      <c r="E500" s="44" t="s">
        <v>8602</v>
      </c>
      <c r="F500" s="44" t="s">
        <v>8603</v>
      </c>
      <c r="G500" s="44" t="s">
        <v>8603</v>
      </c>
      <c r="H500" s="44" t="b">
        <f t="shared" si="197"/>
        <v>1</v>
      </c>
      <c r="I500" s="11" t="s">
        <v>8604</v>
      </c>
      <c r="J500" s="12">
        <v>8712</v>
      </c>
      <c r="K500" s="12" t="s">
        <v>10096</v>
      </c>
      <c r="L500" s="27" t="s">
        <v>8605</v>
      </c>
      <c r="M500" s="13" t="s">
        <v>11273</v>
      </c>
      <c r="N500" s="13" t="s">
        <v>11274</v>
      </c>
      <c r="O500" s="13" t="s">
        <v>8606</v>
      </c>
      <c r="P500" s="25"/>
      <c r="Q500" s="23" t="s">
        <v>8607</v>
      </c>
      <c r="R500" s="11" t="s">
        <v>8607</v>
      </c>
      <c r="S500" s="11" t="b">
        <f t="shared" si="198"/>
        <v>1</v>
      </c>
      <c r="T500" s="11" t="s">
        <v>8608</v>
      </c>
      <c r="U500" s="11" t="s">
        <v>8609</v>
      </c>
      <c r="V500" s="11" t="s">
        <v>8609</v>
      </c>
      <c r="W500" s="11" t="b">
        <f t="shared" si="199"/>
        <v>1</v>
      </c>
      <c r="X500" s="23" t="s">
        <v>11275</v>
      </c>
      <c r="Y500" s="11" t="s">
        <v>8610</v>
      </c>
      <c r="Z500" s="11" t="b">
        <f t="shared" si="200"/>
        <v>0</v>
      </c>
      <c r="AA500" s="23" t="s">
        <v>11276</v>
      </c>
      <c r="AB500" s="23" t="s">
        <v>11277</v>
      </c>
      <c r="AC500" s="11" t="s">
        <v>8611</v>
      </c>
      <c r="AD500" s="11" t="b">
        <f t="shared" si="201"/>
        <v>0</v>
      </c>
      <c r="AE500" s="11" t="s">
        <v>8612</v>
      </c>
      <c r="AF500" s="11" t="s">
        <v>8612</v>
      </c>
      <c r="AG500" s="11" t="b">
        <f t="shared" si="202"/>
        <v>1</v>
      </c>
      <c r="AH500" s="11" t="s">
        <v>8613</v>
      </c>
      <c r="AI500" s="11" t="s">
        <v>8614</v>
      </c>
      <c r="AJ500" s="11" t="s">
        <v>8614</v>
      </c>
      <c r="AK500" s="11" t="b">
        <f t="shared" si="203"/>
        <v>1</v>
      </c>
      <c r="AL500" s="11" t="s">
        <v>8615</v>
      </c>
      <c r="AM500" s="11" t="s">
        <v>8615</v>
      </c>
      <c r="AN500" s="11" t="b">
        <f t="shared" si="204"/>
        <v>1</v>
      </c>
      <c r="AO500" s="11" t="s">
        <v>8616</v>
      </c>
      <c r="AP500" s="11" t="s">
        <v>8617</v>
      </c>
      <c r="AQ500" s="11" t="s">
        <v>8617</v>
      </c>
      <c r="AR500" s="11" t="b">
        <f t="shared" si="205"/>
        <v>1</v>
      </c>
      <c r="AS500" s="16" t="s">
        <v>61</v>
      </c>
      <c r="AT500" s="16"/>
      <c r="AU500" s="16"/>
      <c r="AV500" s="16"/>
      <c r="AW500" s="19"/>
      <c r="AX500" s="12" t="s">
        <v>61</v>
      </c>
      <c r="AY500" s="19" t="s">
        <v>63</v>
      </c>
      <c r="AZ500" s="12" t="s">
        <v>63</v>
      </c>
      <c r="BA500" s="12" t="b">
        <f t="shared" si="206"/>
        <v>1</v>
      </c>
      <c r="BB500" s="19" t="s">
        <v>63</v>
      </c>
      <c r="BC500" s="19" t="s">
        <v>63</v>
      </c>
      <c r="BD500" s="12" t="s">
        <v>63</v>
      </c>
      <c r="BE500" s="12" t="b">
        <f t="shared" si="207"/>
        <v>1</v>
      </c>
      <c r="BF500" s="19" t="s">
        <v>63</v>
      </c>
      <c r="BG500" s="13" t="s">
        <v>63</v>
      </c>
      <c r="BH500" s="19" t="s">
        <v>63</v>
      </c>
      <c r="BI500" s="11" t="s">
        <v>254</v>
      </c>
      <c r="BJ500" s="11" t="b">
        <f t="shared" si="208"/>
        <v>0</v>
      </c>
      <c r="BK500" s="19" t="s">
        <v>63</v>
      </c>
      <c r="BL500" s="11" t="s">
        <v>63</v>
      </c>
      <c r="BM500" s="11" t="b">
        <f t="shared" si="209"/>
        <v>1</v>
      </c>
      <c r="BN500" s="19" t="s">
        <v>63</v>
      </c>
      <c r="BO500" s="19" t="s">
        <v>63</v>
      </c>
      <c r="BP500" s="11" t="s">
        <v>63</v>
      </c>
      <c r="BQ500" s="11" t="b">
        <f t="shared" si="210"/>
        <v>1</v>
      </c>
      <c r="BR500" s="19" t="s">
        <v>63</v>
      </c>
      <c r="BS500" s="11" t="s">
        <v>254</v>
      </c>
      <c r="BT500" s="11" t="b">
        <f t="shared" si="211"/>
        <v>0</v>
      </c>
      <c r="BU500" s="19" t="s">
        <v>63</v>
      </c>
      <c r="BV500" s="12" t="s">
        <v>63</v>
      </c>
      <c r="BW500" s="12" t="b">
        <f t="shared" si="212"/>
        <v>1</v>
      </c>
      <c r="BX500" s="19" t="s">
        <v>63</v>
      </c>
      <c r="BY500" s="19" t="s">
        <v>63</v>
      </c>
      <c r="BZ500" s="12" t="s">
        <v>63</v>
      </c>
      <c r="CA500" s="12" t="b">
        <f t="shared" si="213"/>
        <v>1</v>
      </c>
      <c r="CB500" s="19" t="s">
        <v>63</v>
      </c>
      <c r="CC500" s="11" t="s">
        <v>254</v>
      </c>
      <c r="CD500" s="11" t="b">
        <f t="shared" si="214"/>
        <v>0</v>
      </c>
      <c r="CE500" s="19" t="s">
        <v>63</v>
      </c>
      <c r="CF500" s="12" t="s">
        <v>63</v>
      </c>
      <c r="CG500" s="12" t="b">
        <f t="shared" si="215"/>
        <v>1</v>
      </c>
      <c r="CH500" s="19" t="s">
        <v>63</v>
      </c>
      <c r="CI500" s="19" t="s">
        <v>63</v>
      </c>
      <c r="CJ500" s="12" t="s">
        <v>63</v>
      </c>
      <c r="CK500" s="12" t="b">
        <f t="shared" si="216"/>
        <v>1</v>
      </c>
      <c r="CL500" s="25"/>
      <c r="CM500" s="11" t="s">
        <v>135</v>
      </c>
      <c r="CN500" s="11" t="s">
        <v>8917</v>
      </c>
      <c r="CO500" s="11" t="b">
        <f t="shared" si="217"/>
        <v>0</v>
      </c>
      <c r="CP500" s="11" t="s">
        <v>8604</v>
      </c>
      <c r="CQ500" s="12" t="s">
        <v>8604</v>
      </c>
      <c r="CR500" s="12" t="b">
        <f t="shared" si="218"/>
        <v>1</v>
      </c>
      <c r="CS500" s="11" t="b">
        <v>0</v>
      </c>
      <c r="CT500" s="11" t="s">
        <v>69</v>
      </c>
      <c r="CU500" s="11" t="b">
        <f t="shared" si="219"/>
        <v>1</v>
      </c>
      <c r="CV500" s="12">
        <v>80</v>
      </c>
      <c r="CW500" s="12">
        <v>80</v>
      </c>
      <c r="CX500" s="12" t="b">
        <f t="shared" si="220"/>
        <v>1</v>
      </c>
      <c r="CY500" s="25"/>
      <c r="CZ500" s="11" t="s">
        <v>211</v>
      </c>
      <c r="DA500" s="11" t="s">
        <v>211</v>
      </c>
      <c r="DB500" s="11" t="b">
        <f t="shared" si="221"/>
        <v>1</v>
      </c>
      <c r="DC500" s="11" t="s">
        <v>212</v>
      </c>
      <c r="DD500" s="12" t="s">
        <v>73</v>
      </c>
      <c r="DE500" s="12" t="s">
        <v>73</v>
      </c>
      <c r="DF500" s="13" t="b">
        <f t="shared" si="222"/>
        <v>1</v>
      </c>
      <c r="DG500" s="12" t="s">
        <v>73</v>
      </c>
      <c r="DH500" s="12" t="s">
        <v>73</v>
      </c>
      <c r="DI500" s="12" t="b">
        <f t="shared" si="223"/>
        <v>1</v>
      </c>
      <c r="DJ500" s="12" t="s">
        <v>73</v>
      </c>
      <c r="DK500" s="12" t="s">
        <v>73</v>
      </c>
      <c r="DL500" s="12" t="s">
        <v>73</v>
      </c>
      <c r="DM500" s="12" t="s">
        <v>73</v>
      </c>
      <c r="DN500" s="12" t="s">
        <v>73</v>
      </c>
      <c r="DO500" s="12" t="s">
        <v>73</v>
      </c>
      <c r="DP500" s="12" t="s">
        <v>73</v>
      </c>
      <c r="DQ500" s="12" t="s">
        <v>73</v>
      </c>
      <c r="DR500" s="12" t="s">
        <v>73</v>
      </c>
      <c r="DS500" s="12" t="s">
        <v>73</v>
      </c>
      <c r="DT500" s="12" t="s">
        <v>73</v>
      </c>
      <c r="DU500" s="25"/>
      <c r="DV500" s="11" t="s">
        <v>8619</v>
      </c>
      <c r="DW500" s="11" t="s">
        <v>8604</v>
      </c>
      <c r="DX500" s="13" t="s">
        <v>11278</v>
      </c>
      <c r="DY500" s="12" t="s">
        <v>10101</v>
      </c>
      <c r="DZ500" s="12" t="s">
        <v>10102</v>
      </c>
      <c r="EA500" s="14">
        <v>45802</v>
      </c>
      <c r="EB500" s="14">
        <v>45802</v>
      </c>
      <c r="EC500" s="14">
        <v>45801</v>
      </c>
      <c r="ED500" s="14">
        <v>45801</v>
      </c>
      <c r="EE500" s="136" t="b">
        <f>Table4[[#This Row],[Laatst gewijzigd op]]=Table4[[#This Row],[LastModifiedOn21]]</f>
        <v>1</v>
      </c>
      <c r="EF500" s="97"/>
    </row>
    <row r="501" spans="1:136" s="15" customFormat="1" ht="12.75" customHeight="1">
      <c r="A501" s="96">
        <v>499</v>
      </c>
      <c r="B501" s="44" t="s">
        <v>8621</v>
      </c>
      <c r="C501" s="44" t="s">
        <v>8621</v>
      </c>
      <c r="D501" s="44" t="b">
        <f t="shared" si="196"/>
        <v>1</v>
      </c>
      <c r="E501" s="44" t="s">
        <v>8622</v>
      </c>
      <c r="F501" s="44" t="s">
        <v>8623</v>
      </c>
      <c r="G501" s="44" t="s">
        <v>8623</v>
      </c>
      <c r="H501" s="44" t="b">
        <f t="shared" si="197"/>
        <v>1</v>
      </c>
      <c r="I501" s="11" t="s">
        <v>8624</v>
      </c>
      <c r="J501" s="12">
        <v>8705</v>
      </c>
      <c r="K501" s="12" t="s">
        <v>10096</v>
      </c>
      <c r="L501" s="27" t="s">
        <v>8625</v>
      </c>
      <c r="M501" s="13" t="s">
        <v>11273</v>
      </c>
      <c r="N501" s="13" t="s">
        <v>11274</v>
      </c>
      <c r="O501" s="13" t="s">
        <v>8606</v>
      </c>
      <c r="P501" s="25"/>
      <c r="Q501" s="23" t="s">
        <v>1317</v>
      </c>
      <c r="R501" s="11" t="s">
        <v>1317</v>
      </c>
      <c r="S501" s="11" t="b">
        <f t="shared" si="198"/>
        <v>1</v>
      </c>
      <c r="T501" s="11" t="s">
        <v>8626</v>
      </c>
      <c r="U501" s="11" t="s">
        <v>4958</v>
      </c>
      <c r="V501" s="11" t="s">
        <v>4958</v>
      </c>
      <c r="W501" s="11" t="b">
        <f t="shared" si="199"/>
        <v>1</v>
      </c>
      <c r="X501" s="11" t="s">
        <v>8627</v>
      </c>
      <c r="Y501" s="11" t="s">
        <v>2226</v>
      </c>
      <c r="Z501" s="11" t="b">
        <f t="shared" si="200"/>
        <v>0</v>
      </c>
      <c r="AA501" s="11" t="s">
        <v>8627</v>
      </c>
      <c r="AB501" s="11" t="s">
        <v>8627</v>
      </c>
      <c r="AC501" s="11" t="s">
        <v>1393</v>
      </c>
      <c r="AD501" s="11" t="b">
        <f t="shared" si="201"/>
        <v>0</v>
      </c>
      <c r="AE501" s="11" t="s">
        <v>4962</v>
      </c>
      <c r="AF501" s="11" t="s">
        <v>4962</v>
      </c>
      <c r="AG501" s="11" t="b">
        <f t="shared" si="202"/>
        <v>1</v>
      </c>
      <c r="AH501" s="11" t="s">
        <v>4963</v>
      </c>
      <c r="AI501" s="11" t="s">
        <v>8628</v>
      </c>
      <c r="AJ501" s="11" t="s">
        <v>8628</v>
      </c>
      <c r="AK501" s="11" t="b">
        <f t="shared" si="203"/>
        <v>1</v>
      </c>
      <c r="AL501" s="11" t="s">
        <v>11279</v>
      </c>
      <c r="AM501" s="11" t="s">
        <v>63</v>
      </c>
      <c r="AN501" s="11" t="b">
        <f t="shared" si="204"/>
        <v>0</v>
      </c>
      <c r="AO501" s="11"/>
      <c r="AP501" s="11"/>
      <c r="AQ501" s="11" t="s">
        <v>63</v>
      </c>
      <c r="AR501" s="11" t="b">
        <f t="shared" si="205"/>
        <v>0</v>
      </c>
      <c r="AS501" s="16" t="s">
        <v>61</v>
      </c>
      <c r="AT501" s="16"/>
      <c r="AU501" s="16"/>
      <c r="AV501" s="16"/>
      <c r="AW501" s="19"/>
      <c r="AX501" s="12" t="s">
        <v>61</v>
      </c>
      <c r="AY501" s="19" t="s">
        <v>63</v>
      </c>
      <c r="AZ501" s="12" t="s">
        <v>63</v>
      </c>
      <c r="BA501" s="12" t="b">
        <f t="shared" si="206"/>
        <v>1</v>
      </c>
      <c r="BB501" s="19" t="s">
        <v>63</v>
      </c>
      <c r="BC501" s="19" t="s">
        <v>63</v>
      </c>
      <c r="BD501" s="12" t="s">
        <v>63</v>
      </c>
      <c r="BE501" s="12" t="b">
        <f t="shared" si="207"/>
        <v>1</v>
      </c>
      <c r="BF501" s="19" t="s">
        <v>63</v>
      </c>
      <c r="BG501" s="13" t="s">
        <v>63</v>
      </c>
      <c r="BH501" s="19" t="s">
        <v>63</v>
      </c>
      <c r="BI501" s="11" t="s">
        <v>203</v>
      </c>
      <c r="BJ501" s="11" t="b">
        <f t="shared" si="208"/>
        <v>0</v>
      </c>
      <c r="BK501" s="19" t="s">
        <v>63</v>
      </c>
      <c r="BL501" s="11" t="s">
        <v>8629</v>
      </c>
      <c r="BM501" s="11" t="b">
        <f t="shared" si="209"/>
        <v>0</v>
      </c>
      <c r="BN501" s="19" t="s">
        <v>63</v>
      </c>
      <c r="BO501" s="19" t="s">
        <v>63</v>
      </c>
      <c r="BP501" s="11" t="s">
        <v>8630</v>
      </c>
      <c r="BQ501" s="11" t="b">
        <f t="shared" si="210"/>
        <v>0</v>
      </c>
      <c r="BR501" s="19" t="s">
        <v>63</v>
      </c>
      <c r="BS501" s="11" t="s">
        <v>203</v>
      </c>
      <c r="BT501" s="11" t="b">
        <f t="shared" si="211"/>
        <v>0</v>
      </c>
      <c r="BU501" s="19" t="s">
        <v>63</v>
      </c>
      <c r="BV501" s="12" t="s">
        <v>8631</v>
      </c>
      <c r="BW501" s="12" t="b">
        <f t="shared" si="212"/>
        <v>0</v>
      </c>
      <c r="BX501" s="19" t="s">
        <v>63</v>
      </c>
      <c r="BY501" s="19" t="s">
        <v>63</v>
      </c>
      <c r="BZ501" s="12" t="s">
        <v>8630</v>
      </c>
      <c r="CA501" s="12" t="b">
        <f t="shared" si="213"/>
        <v>0</v>
      </c>
      <c r="CB501" s="19" t="s">
        <v>63</v>
      </c>
      <c r="CC501" s="11" t="s">
        <v>203</v>
      </c>
      <c r="CD501" s="11" t="b">
        <f t="shared" si="214"/>
        <v>0</v>
      </c>
      <c r="CE501" s="19" t="s">
        <v>63</v>
      </c>
      <c r="CF501" s="12" t="s">
        <v>8632</v>
      </c>
      <c r="CG501" s="12" t="b">
        <f t="shared" si="215"/>
        <v>0</v>
      </c>
      <c r="CH501" s="19" t="s">
        <v>63</v>
      </c>
      <c r="CI501" s="19" t="s">
        <v>63</v>
      </c>
      <c r="CJ501" s="12" t="s">
        <v>8630</v>
      </c>
      <c r="CK501" s="12" t="b">
        <f t="shared" si="216"/>
        <v>0</v>
      </c>
      <c r="CL501" s="25"/>
      <c r="CM501" s="11" t="s">
        <v>135</v>
      </c>
      <c r="CN501" s="11" t="s">
        <v>8917</v>
      </c>
      <c r="CO501" s="11" t="b">
        <f t="shared" si="217"/>
        <v>0</v>
      </c>
      <c r="CP501" s="11" t="s">
        <v>8639</v>
      </c>
      <c r="CQ501" s="12" t="s">
        <v>8639</v>
      </c>
      <c r="CR501" s="12" t="b">
        <f t="shared" si="218"/>
        <v>1</v>
      </c>
      <c r="CS501" s="11" t="b">
        <v>0</v>
      </c>
      <c r="CT501" s="11" t="s">
        <v>114</v>
      </c>
      <c r="CU501" s="11" t="b">
        <f t="shared" si="219"/>
        <v>1</v>
      </c>
      <c r="CV501" s="12">
        <v>80</v>
      </c>
      <c r="CW501" s="12">
        <v>80</v>
      </c>
      <c r="CX501" s="12" t="b">
        <f t="shared" si="220"/>
        <v>1</v>
      </c>
      <c r="CY501" s="25"/>
      <c r="CZ501" s="11" t="s">
        <v>211</v>
      </c>
      <c r="DA501" s="11" t="s">
        <v>211</v>
      </c>
      <c r="DB501" s="11" t="b">
        <f t="shared" si="221"/>
        <v>1</v>
      </c>
      <c r="DC501" s="11" t="s">
        <v>212</v>
      </c>
      <c r="DD501" s="12" t="s">
        <v>73</v>
      </c>
      <c r="DE501" s="12" t="s">
        <v>73</v>
      </c>
      <c r="DF501" s="13" t="b">
        <f t="shared" si="222"/>
        <v>1</v>
      </c>
      <c r="DG501" s="12" t="s">
        <v>73</v>
      </c>
      <c r="DH501" s="12" t="s">
        <v>73</v>
      </c>
      <c r="DI501" s="12" t="b">
        <f t="shared" si="223"/>
        <v>1</v>
      </c>
      <c r="DJ501" s="12" t="s">
        <v>73</v>
      </c>
      <c r="DK501" s="12" t="s">
        <v>73</v>
      </c>
      <c r="DL501" s="12" t="s">
        <v>73</v>
      </c>
      <c r="DM501" s="12" t="s">
        <v>73</v>
      </c>
      <c r="DN501" s="12" t="s">
        <v>73</v>
      </c>
      <c r="DO501" s="12" t="s">
        <v>73</v>
      </c>
      <c r="DP501" s="12" t="s">
        <v>73</v>
      </c>
      <c r="DQ501" s="12" t="s">
        <v>73</v>
      </c>
      <c r="DR501" s="12" t="s">
        <v>73</v>
      </c>
      <c r="DS501" s="12" t="s">
        <v>73</v>
      </c>
      <c r="DT501" s="12" t="s">
        <v>73</v>
      </c>
      <c r="DU501" s="25"/>
      <c r="DV501" s="11" t="s">
        <v>8634</v>
      </c>
      <c r="DW501" s="11" t="s">
        <v>8624</v>
      </c>
      <c r="DX501" s="13" t="s">
        <v>11280</v>
      </c>
      <c r="DY501" s="12" t="s">
        <v>10101</v>
      </c>
      <c r="DZ501" s="12" t="s">
        <v>10102</v>
      </c>
      <c r="EA501" s="14">
        <v>45802</v>
      </c>
      <c r="EB501" s="14">
        <v>45802</v>
      </c>
      <c r="EC501" s="14">
        <v>45801</v>
      </c>
      <c r="ED501" s="14">
        <v>45801</v>
      </c>
      <c r="EE501" s="136" t="b">
        <f>Table4[[#This Row],[Laatst gewijzigd op]]=Table4[[#This Row],[LastModifiedOn21]]</f>
        <v>1</v>
      </c>
      <c r="EF501" s="97"/>
    </row>
    <row r="502" spans="1:136" s="15" customFormat="1" ht="12.75" customHeight="1">
      <c r="A502" s="96">
        <v>500</v>
      </c>
      <c r="B502" s="44" t="s">
        <v>8636</v>
      </c>
      <c r="C502" s="44" t="s">
        <v>8636</v>
      </c>
      <c r="D502" s="44" t="b">
        <f t="shared" si="196"/>
        <v>1</v>
      </c>
      <c r="E502" s="44" t="s">
        <v>8637</v>
      </c>
      <c r="F502" s="44" t="s">
        <v>8638</v>
      </c>
      <c r="G502" s="44" t="s">
        <v>8638</v>
      </c>
      <c r="H502" s="44" t="b">
        <f t="shared" si="197"/>
        <v>1</v>
      </c>
      <c r="I502" s="11" t="s">
        <v>8639</v>
      </c>
      <c r="J502" s="12">
        <v>8704</v>
      </c>
      <c r="K502" s="12" t="s">
        <v>10096</v>
      </c>
      <c r="L502" s="27" t="s">
        <v>8640</v>
      </c>
      <c r="M502" s="13" t="s">
        <v>11273</v>
      </c>
      <c r="N502" s="13" t="s">
        <v>11274</v>
      </c>
      <c r="O502" s="13" t="s">
        <v>8606</v>
      </c>
      <c r="P502" s="25"/>
      <c r="Q502" s="23" t="s">
        <v>8641</v>
      </c>
      <c r="R502" s="11" t="s">
        <v>8641</v>
      </c>
      <c r="S502" s="11" t="b">
        <f t="shared" si="198"/>
        <v>1</v>
      </c>
      <c r="T502" s="11" t="s">
        <v>8642</v>
      </c>
      <c r="U502" s="11" t="s">
        <v>8643</v>
      </c>
      <c r="V502" s="11" t="s">
        <v>8643</v>
      </c>
      <c r="W502" s="11" t="b">
        <f t="shared" si="199"/>
        <v>1</v>
      </c>
      <c r="X502" s="23" t="s">
        <v>11281</v>
      </c>
      <c r="Y502" s="11" t="s">
        <v>8644</v>
      </c>
      <c r="Z502" s="11" t="b">
        <f t="shared" si="200"/>
        <v>0</v>
      </c>
      <c r="AA502" s="23" t="s">
        <v>11282</v>
      </c>
      <c r="AB502" s="23" t="s">
        <v>11283</v>
      </c>
      <c r="AC502" s="11" t="s">
        <v>8645</v>
      </c>
      <c r="AD502" s="11" t="b">
        <f t="shared" si="201"/>
        <v>0</v>
      </c>
      <c r="AE502" s="11" t="s">
        <v>8646</v>
      </c>
      <c r="AF502" s="11" t="s">
        <v>8646</v>
      </c>
      <c r="AG502" s="11" t="b">
        <f t="shared" si="202"/>
        <v>1</v>
      </c>
      <c r="AH502" s="11" t="s">
        <v>8647</v>
      </c>
      <c r="AI502" s="11" t="s">
        <v>8648</v>
      </c>
      <c r="AJ502" s="11" t="s">
        <v>8648</v>
      </c>
      <c r="AK502" s="11" t="b">
        <f t="shared" si="203"/>
        <v>1</v>
      </c>
      <c r="AL502" s="23" t="s">
        <v>8650</v>
      </c>
      <c r="AM502" s="11" t="s">
        <v>8649</v>
      </c>
      <c r="AN502" s="11" t="b">
        <f t="shared" si="204"/>
        <v>0</v>
      </c>
      <c r="AO502" s="23" t="s">
        <v>8649</v>
      </c>
      <c r="AP502" s="23" t="s">
        <v>8651</v>
      </c>
      <c r="AQ502" s="11" t="s">
        <v>8651</v>
      </c>
      <c r="AR502" s="11" t="b">
        <f t="shared" si="205"/>
        <v>1</v>
      </c>
      <c r="AS502" s="16" t="s">
        <v>61</v>
      </c>
      <c r="AT502" s="16"/>
      <c r="AU502" s="16"/>
      <c r="AV502" s="16"/>
      <c r="AW502" s="19"/>
      <c r="AX502" s="12" t="s">
        <v>61</v>
      </c>
      <c r="AY502" s="19" t="s">
        <v>63</v>
      </c>
      <c r="AZ502" s="12" t="s">
        <v>63</v>
      </c>
      <c r="BA502" s="12" t="b">
        <f t="shared" si="206"/>
        <v>1</v>
      </c>
      <c r="BB502" s="19" t="s">
        <v>63</v>
      </c>
      <c r="BC502" s="19" t="s">
        <v>63</v>
      </c>
      <c r="BD502" s="12" t="s">
        <v>63</v>
      </c>
      <c r="BE502" s="12" t="b">
        <f t="shared" si="207"/>
        <v>1</v>
      </c>
      <c r="BF502" s="19" t="s">
        <v>63</v>
      </c>
      <c r="BG502" s="13" t="s">
        <v>63</v>
      </c>
      <c r="BH502" s="19" t="s">
        <v>63</v>
      </c>
      <c r="BI502" s="11" t="s">
        <v>254</v>
      </c>
      <c r="BJ502" s="11" t="b">
        <f t="shared" si="208"/>
        <v>0</v>
      </c>
      <c r="BK502" s="19" t="s">
        <v>63</v>
      </c>
      <c r="BL502" s="11" t="s">
        <v>63</v>
      </c>
      <c r="BM502" s="11" t="b">
        <f t="shared" si="209"/>
        <v>1</v>
      </c>
      <c r="BN502" s="19" t="s">
        <v>63</v>
      </c>
      <c r="BO502" s="19" t="s">
        <v>63</v>
      </c>
      <c r="BP502" s="11" t="s">
        <v>63</v>
      </c>
      <c r="BQ502" s="11" t="b">
        <f t="shared" si="210"/>
        <v>1</v>
      </c>
      <c r="BR502" s="19" t="s">
        <v>63</v>
      </c>
      <c r="BS502" s="11" t="s">
        <v>254</v>
      </c>
      <c r="BT502" s="11" t="b">
        <f t="shared" si="211"/>
        <v>0</v>
      </c>
      <c r="BU502" s="19" t="s">
        <v>63</v>
      </c>
      <c r="BV502" s="12" t="s">
        <v>63</v>
      </c>
      <c r="BW502" s="12" t="b">
        <f t="shared" si="212"/>
        <v>1</v>
      </c>
      <c r="BX502" s="19" t="s">
        <v>63</v>
      </c>
      <c r="BY502" s="19" t="s">
        <v>63</v>
      </c>
      <c r="BZ502" s="12" t="s">
        <v>63</v>
      </c>
      <c r="CA502" s="12" t="b">
        <f t="shared" si="213"/>
        <v>1</v>
      </c>
      <c r="CB502" s="19" t="s">
        <v>63</v>
      </c>
      <c r="CC502" s="11" t="s">
        <v>254</v>
      </c>
      <c r="CD502" s="11" t="b">
        <f t="shared" si="214"/>
        <v>0</v>
      </c>
      <c r="CE502" s="19" t="s">
        <v>63</v>
      </c>
      <c r="CF502" s="12" t="s">
        <v>63</v>
      </c>
      <c r="CG502" s="12" t="b">
        <f t="shared" si="215"/>
        <v>1</v>
      </c>
      <c r="CH502" s="19" t="s">
        <v>63</v>
      </c>
      <c r="CI502" s="19" t="s">
        <v>63</v>
      </c>
      <c r="CJ502" s="12" t="s">
        <v>63</v>
      </c>
      <c r="CK502" s="12" t="b">
        <f t="shared" si="216"/>
        <v>1</v>
      </c>
      <c r="CL502" s="25"/>
      <c r="CM502" s="11" t="s">
        <v>1309</v>
      </c>
      <c r="CN502" s="11" t="s">
        <v>1309</v>
      </c>
      <c r="CO502" s="11" t="b">
        <f t="shared" si="217"/>
        <v>1</v>
      </c>
      <c r="CP502" s="11"/>
      <c r="CQ502" s="12" t="s">
        <v>63</v>
      </c>
      <c r="CR502" s="12" t="b">
        <f t="shared" si="218"/>
        <v>0</v>
      </c>
      <c r="CS502" s="11" t="b">
        <v>0</v>
      </c>
      <c r="CT502" s="11" t="s">
        <v>69</v>
      </c>
      <c r="CU502" s="11" t="b">
        <f t="shared" si="219"/>
        <v>1</v>
      </c>
      <c r="CV502" s="12">
        <v>70</v>
      </c>
      <c r="CW502" s="12">
        <v>70</v>
      </c>
      <c r="CX502" s="12" t="b">
        <f t="shared" si="220"/>
        <v>1</v>
      </c>
      <c r="CY502" s="25"/>
      <c r="CZ502" s="11" t="s">
        <v>211</v>
      </c>
      <c r="DA502" s="11" t="s">
        <v>211</v>
      </c>
      <c r="DB502" s="11" t="b">
        <f t="shared" si="221"/>
        <v>1</v>
      </c>
      <c r="DC502" s="11" t="s">
        <v>212</v>
      </c>
      <c r="DD502" s="12" t="s">
        <v>73</v>
      </c>
      <c r="DE502" s="12" t="s">
        <v>73</v>
      </c>
      <c r="DF502" s="13" t="b">
        <f t="shared" si="222"/>
        <v>1</v>
      </c>
      <c r="DG502" s="12" t="s">
        <v>73</v>
      </c>
      <c r="DH502" s="12" t="s">
        <v>73</v>
      </c>
      <c r="DI502" s="12" t="b">
        <f t="shared" si="223"/>
        <v>1</v>
      </c>
      <c r="DJ502" s="12" t="s">
        <v>73</v>
      </c>
      <c r="DK502" s="12" t="s">
        <v>73</v>
      </c>
      <c r="DL502" s="12" t="s">
        <v>73</v>
      </c>
      <c r="DM502" s="12" t="s">
        <v>73</v>
      </c>
      <c r="DN502" s="12" t="s">
        <v>73</v>
      </c>
      <c r="DO502" s="12" t="s">
        <v>73</v>
      </c>
      <c r="DP502" s="12" t="s">
        <v>73</v>
      </c>
      <c r="DQ502" s="12" t="s">
        <v>73</v>
      </c>
      <c r="DR502" s="12" t="s">
        <v>73</v>
      </c>
      <c r="DS502" s="12" t="s">
        <v>73</v>
      </c>
      <c r="DT502" s="12" t="s">
        <v>73</v>
      </c>
      <c r="DU502" s="25"/>
      <c r="DV502" s="11" t="s">
        <v>8652</v>
      </c>
      <c r="DW502" s="11" t="s">
        <v>8639</v>
      </c>
      <c r="DX502" s="13" t="s">
        <v>11284</v>
      </c>
      <c r="DY502" s="12" t="s">
        <v>10101</v>
      </c>
      <c r="DZ502" s="12" t="s">
        <v>10102</v>
      </c>
      <c r="EA502" s="14">
        <v>45802</v>
      </c>
      <c r="EB502" s="14">
        <v>45802</v>
      </c>
      <c r="EC502" s="14">
        <v>45801</v>
      </c>
      <c r="ED502" s="14">
        <v>45801</v>
      </c>
      <c r="EE502" s="136" t="b">
        <f>Table4[[#This Row],[Laatst gewijzigd op]]=Table4[[#This Row],[LastModifiedOn21]]</f>
        <v>1</v>
      </c>
      <c r="EF502" s="97"/>
    </row>
    <row r="503" spans="1:136" s="15" customFormat="1" ht="12.75" customHeight="1">
      <c r="A503" s="96">
        <v>501</v>
      </c>
      <c r="B503" s="44" t="s">
        <v>8654</v>
      </c>
      <c r="C503" s="44" t="s">
        <v>8654</v>
      </c>
      <c r="D503" s="44" t="b">
        <f t="shared" si="196"/>
        <v>1</v>
      </c>
      <c r="E503" s="44" t="s">
        <v>8655</v>
      </c>
      <c r="F503" s="44" t="s">
        <v>8656</v>
      </c>
      <c r="G503" s="44" t="s">
        <v>8656</v>
      </c>
      <c r="H503" s="44" t="b">
        <f t="shared" si="197"/>
        <v>1</v>
      </c>
      <c r="I503" s="11" t="s">
        <v>8657</v>
      </c>
      <c r="J503" s="12">
        <v>8710</v>
      </c>
      <c r="K503" s="12" t="s">
        <v>10096</v>
      </c>
      <c r="L503" s="27" t="s">
        <v>8658</v>
      </c>
      <c r="M503" s="13" t="s">
        <v>11273</v>
      </c>
      <c r="N503" s="13" t="s">
        <v>11274</v>
      </c>
      <c r="O503" s="13" t="s">
        <v>8606</v>
      </c>
      <c r="P503" s="25"/>
      <c r="Q503" s="23" t="s">
        <v>8659</v>
      </c>
      <c r="R503" s="11" t="s">
        <v>8659</v>
      </c>
      <c r="S503" s="11" t="b">
        <f t="shared" si="198"/>
        <v>1</v>
      </c>
      <c r="T503" s="11" t="s">
        <v>8660</v>
      </c>
      <c r="U503" s="11" t="s">
        <v>8661</v>
      </c>
      <c r="V503" s="11" t="s">
        <v>8661</v>
      </c>
      <c r="W503" s="11" t="b">
        <f t="shared" si="199"/>
        <v>1</v>
      </c>
      <c r="X503" s="23" t="s">
        <v>11285</v>
      </c>
      <c r="Y503" s="11" t="s">
        <v>8662</v>
      </c>
      <c r="Z503" s="11" t="b">
        <f t="shared" si="200"/>
        <v>0</v>
      </c>
      <c r="AA503" s="23" t="s">
        <v>11286</v>
      </c>
      <c r="AB503" s="23" t="s">
        <v>11287</v>
      </c>
      <c r="AC503" s="11" t="s">
        <v>8663</v>
      </c>
      <c r="AD503" s="11" t="b">
        <f t="shared" si="201"/>
        <v>0</v>
      </c>
      <c r="AE503" s="11" t="s">
        <v>8664</v>
      </c>
      <c r="AF503" s="11" t="s">
        <v>8664</v>
      </c>
      <c r="AG503" s="11" t="b">
        <f t="shared" si="202"/>
        <v>1</v>
      </c>
      <c r="AH503" s="11" t="s">
        <v>8665</v>
      </c>
      <c r="AI503" s="11" t="s">
        <v>8666</v>
      </c>
      <c r="AJ503" s="11" t="s">
        <v>8666</v>
      </c>
      <c r="AK503" s="11" t="b">
        <f t="shared" si="203"/>
        <v>1</v>
      </c>
      <c r="AL503" s="11" t="s">
        <v>8667</v>
      </c>
      <c r="AM503" s="11" t="s">
        <v>8667</v>
      </c>
      <c r="AN503" s="11" t="b">
        <f t="shared" si="204"/>
        <v>1</v>
      </c>
      <c r="AO503" s="11" t="s">
        <v>8668</v>
      </c>
      <c r="AP503" s="11" t="s">
        <v>8669</v>
      </c>
      <c r="AQ503" s="11" t="s">
        <v>8669</v>
      </c>
      <c r="AR503" s="11" t="b">
        <f t="shared" si="205"/>
        <v>1</v>
      </c>
      <c r="AS503" s="16" t="s">
        <v>61</v>
      </c>
      <c r="AT503" s="16"/>
      <c r="AU503" s="16"/>
      <c r="AV503" s="16"/>
      <c r="AW503" s="19"/>
      <c r="AX503" s="12" t="s">
        <v>61</v>
      </c>
      <c r="AY503" s="19" t="s">
        <v>63</v>
      </c>
      <c r="AZ503" s="12" t="s">
        <v>63</v>
      </c>
      <c r="BA503" s="12" t="b">
        <f t="shared" si="206"/>
        <v>1</v>
      </c>
      <c r="BB503" s="19" t="s">
        <v>63</v>
      </c>
      <c r="BC503" s="19" t="s">
        <v>63</v>
      </c>
      <c r="BD503" s="12" t="s">
        <v>63</v>
      </c>
      <c r="BE503" s="12" t="b">
        <f t="shared" si="207"/>
        <v>1</v>
      </c>
      <c r="BF503" s="19" t="s">
        <v>63</v>
      </c>
      <c r="BG503" s="13" t="s">
        <v>63</v>
      </c>
      <c r="BH503" s="19" t="s">
        <v>63</v>
      </c>
      <c r="BI503" s="11" t="s">
        <v>254</v>
      </c>
      <c r="BJ503" s="11" t="b">
        <f t="shared" si="208"/>
        <v>0</v>
      </c>
      <c r="BK503" s="19" t="s">
        <v>63</v>
      </c>
      <c r="BL503" s="11" t="s">
        <v>63</v>
      </c>
      <c r="BM503" s="11" t="b">
        <f t="shared" si="209"/>
        <v>1</v>
      </c>
      <c r="BN503" s="19" t="s">
        <v>63</v>
      </c>
      <c r="BO503" s="19" t="s">
        <v>63</v>
      </c>
      <c r="BP503" s="11" t="s">
        <v>63</v>
      </c>
      <c r="BQ503" s="11" t="b">
        <f t="shared" si="210"/>
        <v>1</v>
      </c>
      <c r="BR503" s="19" t="s">
        <v>63</v>
      </c>
      <c r="BS503" s="11" t="s">
        <v>254</v>
      </c>
      <c r="BT503" s="11" t="b">
        <f t="shared" si="211"/>
        <v>0</v>
      </c>
      <c r="BU503" s="19" t="s">
        <v>63</v>
      </c>
      <c r="BV503" s="12" t="s">
        <v>63</v>
      </c>
      <c r="BW503" s="12" t="b">
        <f t="shared" si="212"/>
        <v>1</v>
      </c>
      <c r="BX503" s="19" t="s">
        <v>63</v>
      </c>
      <c r="BY503" s="19" t="s">
        <v>63</v>
      </c>
      <c r="BZ503" s="12" t="s">
        <v>63</v>
      </c>
      <c r="CA503" s="12" t="b">
        <f t="shared" si="213"/>
        <v>1</v>
      </c>
      <c r="CB503" s="19" t="s">
        <v>63</v>
      </c>
      <c r="CC503" s="11" t="s">
        <v>254</v>
      </c>
      <c r="CD503" s="11" t="b">
        <f t="shared" si="214"/>
        <v>0</v>
      </c>
      <c r="CE503" s="19" t="s">
        <v>63</v>
      </c>
      <c r="CF503" s="12" t="s">
        <v>63</v>
      </c>
      <c r="CG503" s="12" t="b">
        <f t="shared" si="215"/>
        <v>1</v>
      </c>
      <c r="CH503" s="19" t="s">
        <v>63</v>
      </c>
      <c r="CI503" s="19" t="s">
        <v>63</v>
      </c>
      <c r="CJ503" s="12" t="s">
        <v>63</v>
      </c>
      <c r="CK503" s="12" t="b">
        <f t="shared" si="216"/>
        <v>1</v>
      </c>
      <c r="CL503" s="25"/>
      <c r="CM503" s="11" t="s">
        <v>135</v>
      </c>
      <c r="CN503" s="11" t="s">
        <v>8917</v>
      </c>
      <c r="CO503" s="11" t="b">
        <f t="shared" si="217"/>
        <v>0</v>
      </c>
      <c r="CP503" s="11" t="s">
        <v>8657</v>
      </c>
      <c r="CQ503" s="12" t="s">
        <v>8657</v>
      </c>
      <c r="CR503" s="12" t="b">
        <f t="shared" si="218"/>
        <v>1</v>
      </c>
      <c r="CS503" s="11" t="b">
        <v>0</v>
      </c>
      <c r="CT503" s="11" t="s">
        <v>69</v>
      </c>
      <c r="CU503" s="11" t="b">
        <f t="shared" si="219"/>
        <v>1</v>
      </c>
      <c r="CV503" s="12">
        <v>80</v>
      </c>
      <c r="CW503" s="12">
        <v>80</v>
      </c>
      <c r="CX503" s="12" t="b">
        <f t="shared" si="220"/>
        <v>1</v>
      </c>
      <c r="CY503" s="25"/>
      <c r="CZ503" s="11" t="s">
        <v>211</v>
      </c>
      <c r="DA503" s="11" t="s">
        <v>211</v>
      </c>
      <c r="DB503" s="11" t="b">
        <f t="shared" si="221"/>
        <v>1</v>
      </c>
      <c r="DC503" s="11" t="s">
        <v>212</v>
      </c>
      <c r="DD503" s="12" t="s">
        <v>73</v>
      </c>
      <c r="DE503" s="12" t="s">
        <v>73</v>
      </c>
      <c r="DF503" s="13" t="b">
        <f t="shared" si="222"/>
        <v>1</v>
      </c>
      <c r="DG503" s="12" t="s">
        <v>73</v>
      </c>
      <c r="DH503" s="12" t="s">
        <v>73</v>
      </c>
      <c r="DI503" s="12" t="b">
        <f t="shared" si="223"/>
        <v>1</v>
      </c>
      <c r="DJ503" s="12" t="s">
        <v>73</v>
      </c>
      <c r="DK503" s="12" t="s">
        <v>73</v>
      </c>
      <c r="DL503" s="12" t="s">
        <v>73</v>
      </c>
      <c r="DM503" s="12" t="s">
        <v>73</v>
      </c>
      <c r="DN503" s="12" t="s">
        <v>73</v>
      </c>
      <c r="DO503" s="12" t="s">
        <v>73</v>
      </c>
      <c r="DP503" s="12" t="s">
        <v>73</v>
      </c>
      <c r="DQ503" s="12" t="s">
        <v>73</v>
      </c>
      <c r="DR503" s="12" t="s">
        <v>73</v>
      </c>
      <c r="DS503" s="12" t="s">
        <v>73</v>
      </c>
      <c r="DT503" s="12" t="s">
        <v>73</v>
      </c>
      <c r="DU503" s="25"/>
      <c r="DV503" s="11" t="s">
        <v>8671</v>
      </c>
      <c r="DW503" s="11" t="s">
        <v>8657</v>
      </c>
      <c r="DX503" s="13" t="s">
        <v>11288</v>
      </c>
      <c r="DY503" s="12" t="s">
        <v>10101</v>
      </c>
      <c r="DZ503" s="12" t="s">
        <v>10102</v>
      </c>
      <c r="EA503" s="14">
        <v>45802</v>
      </c>
      <c r="EB503" s="14">
        <v>45802</v>
      </c>
      <c r="EC503" s="14">
        <v>45801</v>
      </c>
      <c r="ED503" s="14">
        <v>45801</v>
      </c>
      <c r="EE503" s="136" t="b">
        <f>Table4[[#This Row],[Laatst gewijzigd op]]=Table4[[#This Row],[LastModifiedOn21]]</f>
        <v>1</v>
      </c>
      <c r="EF503" s="97"/>
    </row>
    <row r="504" spans="1:136" s="15" customFormat="1" ht="12.75" customHeight="1">
      <c r="A504" s="96">
        <v>502</v>
      </c>
      <c r="B504" s="44" t="s">
        <v>8673</v>
      </c>
      <c r="C504" s="44" t="s">
        <v>8673</v>
      </c>
      <c r="D504" s="44" t="b">
        <f t="shared" si="196"/>
        <v>1</v>
      </c>
      <c r="E504" s="44" t="s">
        <v>8674</v>
      </c>
      <c r="F504" s="44" t="s">
        <v>8675</v>
      </c>
      <c r="G504" s="44" t="s">
        <v>8675</v>
      </c>
      <c r="H504" s="44" t="b">
        <f t="shared" si="197"/>
        <v>1</v>
      </c>
      <c r="I504" s="11" t="s">
        <v>8676</v>
      </c>
      <c r="J504" s="12">
        <v>8702</v>
      </c>
      <c r="K504" s="12" t="s">
        <v>10096</v>
      </c>
      <c r="L504" s="27" t="s">
        <v>8677</v>
      </c>
      <c r="M504" s="13" t="s">
        <v>11273</v>
      </c>
      <c r="N504" s="13" t="s">
        <v>11274</v>
      </c>
      <c r="O504" s="13" t="s">
        <v>8606</v>
      </c>
      <c r="P504" s="25"/>
      <c r="Q504" s="23" t="s">
        <v>8678</v>
      </c>
      <c r="R504" s="11" t="s">
        <v>8678</v>
      </c>
      <c r="S504" s="11" t="b">
        <f t="shared" si="198"/>
        <v>1</v>
      </c>
      <c r="T504" s="11" t="s">
        <v>8679</v>
      </c>
      <c r="U504" s="11" t="s">
        <v>8680</v>
      </c>
      <c r="V504" s="11" t="s">
        <v>8680</v>
      </c>
      <c r="W504" s="11" t="b">
        <f t="shared" si="199"/>
        <v>1</v>
      </c>
      <c r="X504" s="23" t="s">
        <v>11289</v>
      </c>
      <c r="Y504" s="11" t="s">
        <v>8681</v>
      </c>
      <c r="Z504" s="11" t="b">
        <f t="shared" si="200"/>
        <v>0</v>
      </c>
      <c r="AA504" s="23" t="s">
        <v>11290</v>
      </c>
      <c r="AB504" s="23" t="s">
        <v>11291</v>
      </c>
      <c r="AC504" s="11" t="s">
        <v>8682</v>
      </c>
      <c r="AD504" s="11" t="b">
        <f t="shared" si="201"/>
        <v>0</v>
      </c>
      <c r="AE504" s="11" t="s">
        <v>8683</v>
      </c>
      <c r="AF504" s="11" t="s">
        <v>8683</v>
      </c>
      <c r="AG504" s="11" t="b">
        <f t="shared" si="202"/>
        <v>1</v>
      </c>
      <c r="AH504" s="11" t="s">
        <v>8684</v>
      </c>
      <c r="AI504" s="11" t="s">
        <v>8685</v>
      </c>
      <c r="AJ504" s="11" t="s">
        <v>8685</v>
      </c>
      <c r="AK504" s="11" t="b">
        <f t="shared" si="203"/>
        <v>1</v>
      </c>
      <c r="AL504" s="23" t="s">
        <v>8687</v>
      </c>
      <c r="AM504" s="11" t="s">
        <v>8686</v>
      </c>
      <c r="AN504" s="11" t="b">
        <f t="shared" si="204"/>
        <v>0</v>
      </c>
      <c r="AO504" s="23" t="s">
        <v>8686</v>
      </c>
      <c r="AP504" s="23" t="s">
        <v>8688</v>
      </c>
      <c r="AQ504" s="11" t="s">
        <v>8688</v>
      </c>
      <c r="AR504" s="11" t="b">
        <f t="shared" si="205"/>
        <v>1</v>
      </c>
      <c r="AS504" s="16" t="s">
        <v>61</v>
      </c>
      <c r="AT504" s="16"/>
      <c r="AU504" s="16"/>
      <c r="AV504" s="16"/>
      <c r="AW504" s="19"/>
      <c r="AX504" s="12" t="s">
        <v>61</v>
      </c>
      <c r="AY504" s="19" t="s">
        <v>63</v>
      </c>
      <c r="AZ504" s="12" t="s">
        <v>63</v>
      </c>
      <c r="BA504" s="12" t="b">
        <f t="shared" si="206"/>
        <v>1</v>
      </c>
      <c r="BB504" s="19" t="s">
        <v>63</v>
      </c>
      <c r="BC504" s="19" t="s">
        <v>63</v>
      </c>
      <c r="BD504" s="12" t="s">
        <v>63</v>
      </c>
      <c r="BE504" s="12" t="b">
        <f t="shared" si="207"/>
        <v>1</v>
      </c>
      <c r="BF504" s="19" t="s">
        <v>63</v>
      </c>
      <c r="BG504" s="13" t="s">
        <v>63</v>
      </c>
      <c r="BH504" s="19" t="s">
        <v>63</v>
      </c>
      <c r="BI504" s="11" t="s">
        <v>254</v>
      </c>
      <c r="BJ504" s="11" t="b">
        <f t="shared" si="208"/>
        <v>0</v>
      </c>
      <c r="BK504" s="19" t="s">
        <v>63</v>
      </c>
      <c r="BL504" s="11" t="s">
        <v>63</v>
      </c>
      <c r="BM504" s="11" t="b">
        <f t="shared" si="209"/>
        <v>1</v>
      </c>
      <c r="BN504" s="19" t="s">
        <v>63</v>
      </c>
      <c r="BO504" s="19" t="s">
        <v>63</v>
      </c>
      <c r="BP504" s="11" t="s">
        <v>63</v>
      </c>
      <c r="BQ504" s="11" t="b">
        <f t="shared" si="210"/>
        <v>1</v>
      </c>
      <c r="BR504" s="19" t="s">
        <v>63</v>
      </c>
      <c r="BS504" s="11" t="s">
        <v>254</v>
      </c>
      <c r="BT504" s="11" t="b">
        <f t="shared" si="211"/>
        <v>0</v>
      </c>
      <c r="BU504" s="19" t="s">
        <v>63</v>
      </c>
      <c r="BV504" s="12" t="s">
        <v>63</v>
      </c>
      <c r="BW504" s="12" t="b">
        <f t="shared" si="212"/>
        <v>1</v>
      </c>
      <c r="BX504" s="19" t="s">
        <v>63</v>
      </c>
      <c r="BY504" s="19" t="s">
        <v>63</v>
      </c>
      <c r="BZ504" s="12" t="s">
        <v>63</v>
      </c>
      <c r="CA504" s="12" t="b">
        <f t="shared" si="213"/>
        <v>1</v>
      </c>
      <c r="CB504" s="19" t="s">
        <v>63</v>
      </c>
      <c r="CC504" s="11" t="s">
        <v>254</v>
      </c>
      <c r="CD504" s="11" t="b">
        <f t="shared" si="214"/>
        <v>0</v>
      </c>
      <c r="CE504" s="19" t="s">
        <v>63</v>
      </c>
      <c r="CF504" s="12" t="s">
        <v>63</v>
      </c>
      <c r="CG504" s="12" t="b">
        <f t="shared" si="215"/>
        <v>1</v>
      </c>
      <c r="CH504" s="19" t="s">
        <v>63</v>
      </c>
      <c r="CI504" s="19" t="s">
        <v>63</v>
      </c>
      <c r="CJ504" s="12" t="s">
        <v>63</v>
      </c>
      <c r="CK504" s="12" t="b">
        <f t="shared" si="216"/>
        <v>1</v>
      </c>
      <c r="CL504" s="25"/>
      <c r="CM504" s="11" t="s">
        <v>135</v>
      </c>
      <c r="CN504" s="11" t="s">
        <v>8917</v>
      </c>
      <c r="CO504" s="11" t="b">
        <f t="shared" si="217"/>
        <v>0</v>
      </c>
      <c r="CP504" s="11" t="s">
        <v>8676</v>
      </c>
      <c r="CQ504" s="12" t="s">
        <v>8676</v>
      </c>
      <c r="CR504" s="12" t="b">
        <f t="shared" si="218"/>
        <v>1</v>
      </c>
      <c r="CS504" s="11" t="b">
        <v>1</v>
      </c>
      <c r="CT504" s="11" t="s">
        <v>280</v>
      </c>
      <c r="CU504" s="11" t="b">
        <f t="shared" si="219"/>
        <v>1</v>
      </c>
      <c r="CV504" s="12">
        <v>80</v>
      </c>
      <c r="CW504" s="12">
        <v>80</v>
      </c>
      <c r="CX504" s="12" t="b">
        <f t="shared" si="220"/>
        <v>1</v>
      </c>
      <c r="CY504" s="25"/>
      <c r="CZ504" s="11" t="s">
        <v>211</v>
      </c>
      <c r="DA504" s="11" t="s">
        <v>211</v>
      </c>
      <c r="DB504" s="11" t="b">
        <f t="shared" si="221"/>
        <v>1</v>
      </c>
      <c r="DC504" s="11" t="s">
        <v>212</v>
      </c>
      <c r="DD504" s="12" t="s">
        <v>73</v>
      </c>
      <c r="DE504" s="12" t="s">
        <v>73</v>
      </c>
      <c r="DF504" s="13" t="b">
        <f t="shared" si="222"/>
        <v>1</v>
      </c>
      <c r="DG504" s="12" t="s">
        <v>73</v>
      </c>
      <c r="DH504" s="12" t="s">
        <v>73</v>
      </c>
      <c r="DI504" s="12" t="b">
        <f t="shared" si="223"/>
        <v>1</v>
      </c>
      <c r="DJ504" s="12" t="s">
        <v>73</v>
      </c>
      <c r="DK504" s="12" t="s">
        <v>73</v>
      </c>
      <c r="DL504" s="12" t="s">
        <v>73</v>
      </c>
      <c r="DM504" s="12" t="s">
        <v>73</v>
      </c>
      <c r="DN504" s="12" t="s">
        <v>73</v>
      </c>
      <c r="DO504" s="12" t="s">
        <v>73</v>
      </c>
      <c r="DP504" s="12" t="s">
        <v>73</v>
      </c>
      <c r="DQ504" s="12" t="s">
        <v>73</v>
      </c>
      <c r="DR504" s="12" t="s">
        <v>73</v>
      </c>
      <c r="DS504" s="12" t="s">
        <v>73</v>
      </c>
      <c r="DT504" s="12" t="s">
        <v>73</v>
      </c>
      <c r="DU504" s="25"/>
      <c r="DV504" s="11" t="s">
        <v>8690</v>
      </c>
      <c r="DW504" s="11" t="s">
        <v>8676</v>
      </c>
      <c r="DX504" s="13" t="s">
        <v>11292</v>
      </c>
      <c r="DY504" s="12" t="s">
        <v>10101</v>
      </c>
      <c r="DZ504" s="12" t="s">
        <v>10102</v>
      </c>
      <c r="EA504" s="14">
        <v>45802</v>
      </c>
      <c r="EB504" s="14">
        <v>45802</v>
      </c>
      <c r="EC504" s="14">
        <v>45801</v>
      </c>
      <c r="ED504" s="14">
        <v>45801</v>
      </c>
      <c r="EE504" s="136" t="b">
        <f>Table4[[#This Row],[Laatst gewijzigd op]]=Table4[[#This Row],[LastModifiedOn21]]</f>
        <v>1</v>
      </c>
      <c r="EF504" s="97"/>
    </row>
    <row r="505" spans="1:136" s="15" customFormat="1" ht="12.75" customHeight="1">
      <c r="A505" s="96">
        <v>503</v>
      </c>
      <c r="B505" s="44" t="s">
        <v>8692</v>
      </c>
      <c r="C505" s="44" t="s">
        <v>8692</v>
      </c>
      <c r="D505" s="44" t="b">
        <f t="shared" si="196"/>
        <v>1</v>
      </c>
      <c r="E505" s="44" t="s">
        <v>8693</v>
      </c>
      <c r="F505" s="44" t="s">
        <v>8694</v>
      </c>
      <c r="G505" s="44" t="s">
        <v>8694</v>
      </c>
      <c r="H505" s="44" t="b">
        <f t="shared" si="197"/>
        <v>1</v>
      </c>
      <c r="I505" s="11" t="s">
        <v>8695</v>
      </c>
      <c r="J505" s="12">
        <v>8707</v>
      </c>
      <c r="K505" s="12" t="s">
        <v>10096</v>
      </c>
      <c r="L505" s="27" t="s">
        <v>8696</v>
      </c>
      <c r="M505" s="13" t="s">
        <v>11273</v>
      </c>
      <c r="N505" s="13" t="s">
        <v>11274</v>
      </c>
      <c r="O505" s="13" t="s">
        <v>8606</v>
      </c>
      <c r="P505" s="25"/>
      <c r="Q505" s="23" t="s">
        <v>8697</v>
      </c>
      <c r="R505" s="11" t="s">
        <v>8697</v>
      </c>
      <c r="S505" s="11" t="b">
        <f t="shared" si="198"/>
        <v>1</v>
      </c>
      <c r="T505" s="11" t="s">
        <v>8698</v>
      </c>
      <c r="U505" s="11" t="s">
        <v>8699</v>
      </c>
      <c r="V505" s="11" t="s">
        <v>8699</v>
      </c>
      <c r="W505" s="11" t="b">
        <f t="shared" si="199"/>
        <v>1</v>
      </c>
      <c r="X505" s="23" t="s">
        <v>11293</v>
      </c>
      <c r="Y505" s="11" t="s">
        <v>8700</v>
      </c>
      <c r="Z505" s="11" t="b">
        <f t="shared" si="200"/>
        <v>0</v>
      </c>
      <c r="AA505" s="23" t="s">
        <v>11294</v>
      </c>
      <c r="AB505" s="23" t="s">
        <v>11295</v>
      </c>
      <c r="AC505" s="11" t="s">
        <v>8701</v>
      </c>
      <c r="AD505" s="11" t="b">
        <f t="shared" si="201"/>
        <v>0</v>
      </c>
      <c r="AE505" s="11" t="s">
        <v>8702</v>
      </c>
      <c r="AF505" s="11" t="s">
        <v>8702</v>
      </c>
      <c r="AG505" s="11" t="b">
        <f t="shared" si="202"/>
        <v>1</v>
      </c>
      <c r="AH505" s="11" t="s">
        <v>8703</v>
      </c>
      <c r="AI505" s="11" t="s">
        <v>8704</v>
      </c>
      <c r="AJ505" s="11" t="s">
        <v>8704</v>
      </c>
      <c r="AK505" s="11" t="b">
        <f t="shared" si="203"/>
        <v>1</v>
      </c>
      <c r="AL505" s="23" t="s">
        <v>8705</v>
      </c>
      <c r="AM505" s="11" t="s">
        <v>8705</v>
      </c>
      <c r="AN505" s="11" t="b">
        <f t="shared" si="204"/>
        <v>1</v>
      </c>
      <c r="AO505" s="11" t="s">
        <v>8706</v>
      </c>
      <c r="AP505" s="11" t="s">
        <v>8707</v>
      </c>
      <c r="AQ505" s="11" t="s">
        <v>8707</v>
      </c>
      <c r="AR505" s="11" t="b">
        <f t="shared" si="205"/>
        <v>1</v>
      </c>
      <c r="AS505" s="16" t="s">
        <v>61</v>
      </c>
      <c r="AT505" s="16"/>
      <c r="AU505" s="16"/>
      <c r="AV505" s="16"/>
      <c r="AW505" s="19"/>
      <c r="AX505" s="12" t="s">
        <v>61</v>
      </c>
      <c r="AY505" s="19" t="s">
        <v>63</v>
      </c>
      <c r="AZ505" s="12" t="s">
        <v>63</v>
      </c>
      <c r="BA505" s="12" t="b">
        <f t="shared" si="206"/>
        <v>1</v>
      </c>
      <c r="BB505" s="19" t="s">
        <v>63</v>
      </c>
      <c r="BC505" s="19" t="s">
        <v>63</v>
      </c>
      <c r="BD505" s="12" t="s">
        <v>63</v>
      </c>
      <c r="BE505" s="12" t="b">
        <f t="shared" si="207"/>
        <v>1</v>
      </c>
      <c r="BF505" s="19" t="s">
        <v>63</v>
      </c>
      <c r="BG505" s="13" t="s">
        <v>63</v>
      </c>
      <c r="BH505" s="19" t="s">
        <v>63</v>
      </c>
      <c r="BI505" s="11" t="s">
        <v>254</v>
      </c>
      <c r="BJ505" s="11" t="b">
        <f t="shared" si="208"/>
        <v>0</v>
      </c>
      <c r="BK505" s="19" t="s">
        <v>63</v>
      </c>
      <c r="BL505" s="11" t="s">
        <v>63</v>
      </c>
      <c r="BM505" s="11" t="b">
        <f t="shared" si="209"/>
        <v>1</v>
      </c>
      <c r="BN505" s="19" t="s">
        <v>63</v>
      </c>
      <c r="BO505" s="19" t="s">
        <v>63</v>
      </c>
      <c r="BP505" s="11" t="s">
        <v>63</v>
      </c>
      <c r="BQ505" s="11" t="b">
        <f t="shared" si="210"/>
        <v>1</v>
      </c>
      <c r="BR505" s="19" t="s">
        <v>63</v>
      </c>
      <c r="BS505" s="11" t="s">
        <v>254</v>
      </c>
      <c r="BT505" s="11" t="b">
        <f t="shared" si="211"/>
        <v>0</v>
      </c>
      <c r="BU505" s="19" t="s">
        <v>63</v>
      </c>
      <c r="BV505" s="12" t="s">
        <v>63</v>
      </c>
      <c r="BW505" s="12" t="b">
        <f t="shared" si="212"/>
        <v>1</v>
      </c>
      <c r="BX505" s="19" t="s">
        <v>63</v>
      </c>
      <c r="BY505" s="19" t="s">
        <v>63</v>
      </c>
      <c r="BZ505" s="12" t="s">
        <v>63</v>
      </c>
      <c r="CA505" s="12" t="b">
        <f t="shared" si="213"/>
        <v>1</v>
      </c>
      <c r="CB505" s="19" t="s">
        <v>63</v>
      </c>
      <c r="CC505" s="11" t="s">
        <v>254</v>
      </c>
      <c r="CD505" s="11" t="b">
        <f t="shared" si="214"/>
        <v>0</v>
      </c>
      <c r="CE505" s="19" t="s">
        <v>63</v>
      </c>
      <c r="CF505" s="12" t="s">
        <v>63</v>
      </c>
      <c r="CG505" s="12" t="b">
        <f t="shared" si="215"/>
        <v>1</v>
      </c>
      <c r="CH505" s="19" t="s">
        <v>63</v>
      </c>
      <c r="CI505" s="19" t="s">
        <v>63</v>
      </c>
      <c r="CJ505" s="12" t="s">
        <v>63</v>
      </c>
      <c r="CK505" s="12" t="b">
        <f t="shared" si="216"/>
        <v>1</v>
      </c>
      <c r="CL505" s="25"/>
      <c r="CM505" s="11" t="s">
        <v>67</v>
      </c>
      <c r="CN505" s="11" t="s">
        <v>656</v>
      </c>
      <c r="CO505" s="11" t="b">
        <f t="shared" si="217"/>
        <v>0</v>
      </c>
      <c r="CP505" s="11"/>
      <c r="CQ505" s="12">
        <v>0</v>
      </c>
      <c r="CR505" s="12" t="b">
        <f t="shared" si="218"/>
        <v>1</v>
      </c>
      <c r="CS505" s="11" t="b">
        <v>0</v>
      </c>
      <c r="CT505" s="11" t="s">
        <v>69</v>
      </c>
      <c r="CU505" s="11" t="b">
        <f t="shared" si="219"/>
        <v>1</v>
      </c>
      <c r="CV505" s="12">
        <v>2000</v>
      </c>
      <c r="CW505" s="12" t="s">
        <v>63</v>
      </c>
      <c r="CX505" s="12" t="b">
        <f t="shared" si="220"/>
        <v>0</v>
      </c>
      <c r="CY505" s="25"/>
      <c r="CZ505" s="11" t="s">
        <v>211</v>
      </c>
      <c r="DA505" s="11" t="s">
        <v>211</v>
      </c>
      <c r="DB505" s="11" t="b">
        <f t="shared" si="221"/>
        <v>1</v>
      </c>
      <c r="DC505" s="11" t="s">
        <v>212</v>
      </c>
      <c r="DD505" s="12" t="s">
        <v>73</v>
      </c>
      <c r="DE505" s="12" t="s">
        <v>73</v>
      </c>
      <c r="DF505" s="13" t="b">
        <f t="shared" si="222"/>
        <v>1</v>
      </c>
      <c r="DG505" s="12" t="s">
        <v>73</v>
      </c>
      <c r="DH505" s="12" t="s">
        <v>73</v>
      </c>
      <c r="DI505" s="12" t="b">
        <f t="shared" si="223"/>
        <v>1</v>
      </c>
      <c r="DJ505" s="12" t="s">
        <v>73</v>
      </c>
      <c r="DK505" s="12" t="s">
        <v>73</v>
      </c>
      <c r="DL505" s="12" t="s">
        <v>73</v>
      </c>
      <c r="DM505" s="12" t="s">
        <v>73</v>
      </c>
      <c r="DN505" s="12" t="s">
        <v>73</v>
      </c>
      <c r="DO505" s="12" t="s">
        <v>73</v>
      </c>
      <c r="DP505" s="12" t="s">
        <v>73</v>
      </c>
      <c r="DQ505" s="12" t="s">
        <v>73</v>
      </c>
      <c r="DR505" s="12" t="s">
        <v>73</v>
      </c>
      <c r="DS505" s="12" t="s">
        <v>73</v>
      </c>
      <c r="DT505" s="12" t="s">
        <v>73</v>
      </c>
      <c r="DU505" s="25"/>
      <c r="DV505" s="11" t="s">
        <v>8708</v>
      </c>
      <c r="DW505" s="11" t="s">
        <v>8695</v>
      </c>
      <c r="DX505" s="13" t="s">
        <v>11296</v>
      </c>
      <c r="DY505" s="12" t="s">
        <v>10101</v>
      </c>
      <c r="DZ505" s="12" t="s">
        <v>10102</v>
      </c>
      <c r="EA505" s="14">
        <v>45802</v>
      </c>
      <c r="EB505" s="14">
        <v>45802</v>
      </c>
      <c r="EC505" s="14">
        <v>45801</v>
      </c>
      <c r="ED505" s="14">
        <v>45801</v>
      </c>
      <c r="EE505" s="136" t="b">
        <f>Table4[[#This Row],[Laatst gewijzigd op]]=Table4[[#This Row],[LastModifiedOn21]]</f>
        <v>1</v>
      </c>
      <c r="EF505" s="97"/>
    </row>
    <row r="506" spans="1:136" s="15" customFormat="1" ht="12.75" customHeight="1">
      <c r="A506" s="96">
        <v>504</v>
      </c>
      <c r="B506" s="44" t="s">
        <v>8710</v>
      </c>
      <c r="C506" s="44" t="s">
        <v>8710</v>
      </c>
      <c r="D506" s="44" t="b">
        <f t="shared" si="196"/>
        <v>1</v>
      </c>
      <c r="E506" s="44" t="s">
        <v>8711</v>
      </c>
      <c r="F506" s="44" t="s">
        <v>8712</v>
      </c>
      <c r="G506" s="44" t="s">
        <v>8712</v>
      </c>
      <c r="H506" s="44" t="b">
        <f t="shared" si="197"/>
        <v>1</v>
      </c>
      <c r="I506" s="11" t="s">
        <v>8713</v>
      </c>
      <c r="J506" s="12">
        <v>8708</v>
      </c>
      <c r="K506" s="12" t="s">
        <v>10096</v>
      </c>
      <c r="L506" s="27" t="s">
        <v>8714</v>
      </c>
      <c r="M506" s="13" t="s">
        <v>11273</v>
      </c>
      <c r="N506" s="13" t="s">
        <v>11274</v>
      </c>
      <c r="O506" s="13" t="s">
        <v>8606</v>
      </c>
      <c r="P506" s="25"/>
      <c r="Q506" s="23" t="s">
        <v>545</v>
      </c>
      <c r="R506" s="11" t="s">
        <v>545</v>
      </c>
      <c r="S506" s="11" t="b">
        <f t="shared" si="198"/>
        <v>1</v>
      </c>
      <c r="T506" s="11" t="s">
        <v>1945</v>
      </c>
      <c r="U506" s="11" t="s">
        <v>547</v>
      </c>
      <c r="V506" s="11" t="s">
        <v>547</v>
      </c>
      <c r="W506" s="11" t="b">
        <f t="shared" si="199"/>
        <v>1</v>
      </c>
      <c r="X506" s="11" t="s">
        <v>9139</v>
      </c>
      <c r="Y506" s="11" t="s">
        <v>548</v>
      </c>
      <c r="Z506" s="11" t="b">
        <f t="shared" si="200"/>
        <v>0</v>
      </c>
      <c r="AA506" s="11" t="s">
        <v>549</v>
      </c>
      <c r="AB506" s="11" t="s">
        <v>5696</v>
      </c>
      <c r="AC506" s="11" t="s">
        <v>548</v>
      </c>
      <c r="AD506" s="11" t="b">
        <f t="shared" si="201"/>
        <v>0</v>
      </c>
      <c r="AE506" s="11" t="s">
        <v>2411</v>
      </c>
      <c r="AF506" s="11" t="s">
        <v>2411</v>
      </c>
      <c r="AG506" s="11" t="b">
        <f t="shared" si="202"/>
        <v>1</v>
      </c>
      <c r="AH506" s="11" t="s">
        <v>9177</v>
      </c>
      <c r="AI506" s="11" t="s">
        <v>9141</v>
      </c>
      <c r="AJ506" s="11" t="s">
        <v>9141</v>
      </c>
      <c r="AK506" s="11" t="b">
        <f t="shared" si="203"/>
        <v>1</v>
      </c>
      <c r="AL506" s="11" t="s">
        <v>11279</v>
      </c>
      <c r="AM506" s="11" t="s">
        <v>63</v>
      </c>
      <c r="AN506" s="11" t="b">
        <f t="shared" si="204"/>
        <v>0</v>
      </c>
      <c r="AO506" s="11"/>
      <c r="AP506" s="11"/>
      <c r="AQ506" s="11" t="s">
        <v>63</v>
      </c>
      <c r="AR506" s="11" t="b">
        <f t="shared" si="205"/>
        <v>0</v>
      </c>
      <c r="AS506" s="16" t="s">
        <v>61</v>
      </c>
      <c r="AT506" s="16"/>
      <c r="AU506" s="16"/>
      <c r="AV506" s="16"/>
      <c r="AW506" s="19"/>
      <c r="AX506" s="12" t="s">
        <v>61</v>
      </c>
      <c r="AY506" s="19" t="s">
        <v>63</v>
      </c>
      <c r="AZ506" s="12" t="s">
        <v>63</v>
      </c>
      <c r="BA506" s="12" t="b">
        <f t="shared" si="206"/>
        <v>1</v>
      </c>
      <c r="BB506" s="19" t="s">
        <v>63</v>
      </c>
      <c r="BC506" s="19" t="s">
        <v>63</v>
      </c>
      <c r="BD506" s="12" t="s">
        <v>63</v>
      </c>
      <c r="BE506" s="12" t="b">
        <f t="shared" si="207"/>
        <v>1</v>
      </c>
      <c r="BF506" s="19" t="s">
        <v>63</v>
      </c>
      <c r="BG506" s="13" t="s">
        <v>63</v>
      </c>
      <c r="BH506" s="19" t="s">
        <v>63</v>
      </c>
      <c r="BI506" s="11" t="s">
        <v>203</v>
      </c>
      <c r="BJ506" s="11" t="b">
        <f t="shared" si="208"/>
        <v>0</v>
      </c>
      <c r="BK506" s="19" t="s">
        <v>63</v>
      </c>
      <c r="BL506" s="11" t="s">
        <v>8715</v>
      </c>
      <c r="BM506" s="11" t="b">
        <f t="shared" si="209"/>
        <v>0</v>
      </c>
      <c r="BN506" s="19" t="s">
        <v>63</v>
      </c>
      <c r="BO506" s="19" t="s">
        <v>63</v>
      </c>
      <c r="BP506" s="11" t="s">
        <v>8716</v>
      </c>
      <c r="BQ506" s="11" t="b">
        <f t="shared" si="210"/>
        <v>0</v>
      </c>
      <c r="BR506" s="19" t="s">
        <v>63</v>
      </c>
      <c r="BS506" s="11" t="s">
        <v>203</v>
      </c>
      <c r="BT506" s="11" t="b">
        <f t="shared" si="211"/>
        <v>0</v>
      </c>
      <c r="BU506" s="19" t="s">
        <v>63</v>
      </c>
      <c r="BV506" s="12" t="s">
        <v>8717</v>
      </c>
      <c r="BW506" s="12" t="b">
        <f t="shared" si="212"/>
        <v>0</v>
      </c>
      <c r="BX506" s="19" t="s">
        <v>63</v>
      </c>
      <c r="BY506" s="19" t="s">
        <v>63</v>
      </c>
      <c r="BZ506" s="12" t="s">
        <v>8716</v>
      </c>
      <c r="CA506" s="12" t="b">
        <f t="shared" si="213"/>
        <v>0</v>
      </c>
      <c r="CB506" s="19" t="s">
        <v>63</v>
      </c>
      <c r="CC506" s="11" t="s">
        <v>203</v>
      </c>
      <c r="CD506" s="11" t="b">
        <f t="shared" si="214"/>
        <v>0</v>
      </c>
      <c r="CE506" s="19" t="s">
        <v>63</v>
      </c>
      <c r="CF506" s="12" t="s">
        <v>8718</v>
      </c>
      <c r="CG506" s="12" t="b">
        <f t="shared" si="215"/>
        <v>0</v>
      </c>
      <c r="CH506" s="19" t="s">
        <v>63</v>
      </c>
      <c r="CI506" s="19" t="s">
        <v>63</v>
      </c>
      <c r="CJ506" s="12" t="s">
        <v>8716</v>
      </c>
      <c r="CK506" s="12" t="b">
        <f t="shared" si="216"/>
        <v>0</v>
      </c>
      <c r="CL506" s="25"/>
      <c r="CM506" s="11" t="s">
        <v>135</v>
      </c>
      <c r="CN506" s="11" t="s">
        <v>8917</v>
      </c>
      <c r="CO506" s="11" t="b">
        <f t="shared" si="217"/>
        <v>0</v>
      </c>
      <c r="CP506" s="11" t="s">
        <v>554</v>
      </c>
      <c r="CQ506" s="12" t="s">
        <v>555</v>
      </c>
      <c r="CR506" s="12" t="b">
        <f t="shared" si="218"/>
        <v>0</v>
      </c>
      <c r="CS506" s="11" t="b">
        <v>0</v>
      </c>
      <c r="CT506" s="11" t="s">
        <v>114</v>
      </c>
      <c r="CU506" s="11" t="b">
        <f t="shared" si="219"/>
        <v>1</v>
      </c>
      <c r="CV506" s="12">
        <v>80</v>
      </c>
      <c r="CW506" s="12">
        <v>80</v>
      </c>
      <c r="CX506" s="12" t="b">
        <f t="shared" si="220"/>
        <v>1</v>
      </c>
      <c r="CY506" s="25"/>
      <c r="CZ506" s="11" t="s">
        <v>211</v>
      </c>
      <c r="DA506" s="11" t="s">
        <v>211</v>
      </c>
      <c r="DB506" s="11" t="b">
        <f t="shared" si="221"/>
        <v>1</v>
      </c>
      <c r="DC506" s="11" t="s">
        <v>212</v>
      </c>
      <c r="DD506" s="12" t="s">
        <v>73</v>
      </c>
      <c r="DE506" s="12" t="s">
        <v>73</v>
      </c>
      <c r="DF506" s="13" t="b">
        <f t="shared" si="222"/>
        <v>1</v>
      </c>
      <c r="DG506" s="12" t="s">
        <v>73</v>
      </c>
      <c r="DH506" s="12" t="s">
        <v>73</v>
      </c>
      <c r="DI506" s="12" t="b">
        <f t="shared" si="223"/>
        <v>1</v>
      </c>
      <c r="DJ506" s="12" t="s">
        <v>73</v>
      </c>
      <c r="DK506" s="12" t="s">
        <v>73</v>
      </c>
      <c r="DL506" s="12" t="s">
        <v>73</v>
      </c>
      <c r="DM506" s="12" t="s">
        <v>73</v>
      </c>
      <c r="DN506" s="12" t="s">
        <v>73</v>
      </c>
      <c r="DO506" s="12" t="s">
        <v>73</v>
      </c>
      <c r="DP506" s="12" t="s">
        <v>73</v>
      </c>
      <c r="DQ506" s="12" t="s">
        <v>73</v>
      </c>
      <c r="DR506" s="12" t="s">
        <v>73</v>
      </c>
      <c r="DS506" s="12" t="s">
        <v>73</v>
      </c>
      <c r="DT506" s="12" t="s">
        <v>73</v>
      </c>
      <c r="DU506" s="25"/>
      <c r="DV506" s="11" t="s">
        <v>8719</v>
      </c>
      <c r="DW506" s="11" t="s">
        <v>8713</v>
      </c>
      <c r="DX506" s="13" t="s">
        <v>11297</v>
      </c>
      <c r="DY506" s="12" t="s">
        <v>10101</v>
      </c>
      <c r="DZ506" s="12" t="s">
        <v>10102</v>
      </c>
      <c r="EA506" s="14">
        <v>45802</v>
      </c>
      <c r="EB506" s="14">
        <v>45802</v>
      </c>
      <c r="EC506" s="14">
        <v>45801</v>
      </c>
      <c r="ED506" s="14">
        <v>45801</v>
      </c>
      <c r="EE506" s="136" t="b">
        <f>Table4[[#This Row],[Laatst gewijzigd op]]=Table4[[#This Row],[LastModifiedOn21]]</f>
        <v>1</v>
      </c>
      <c r="EF506" s="97"/>
    </row>
    <row r="507" spans="1:136" s="15" customFormat="1" ht="12.75" customHeight="1">
      <c r="A507" s="96">
        <v>505</v>
      </c>
      <c r="B507" s="44" t="s">
        <v>8721</v>
      </c>
      <c r="C507" s="44" t="s">
        <v>8721</v>
      </c>
      <c r="D507" s="44" t="b">
        <f t="shared" si="196"/>
        <v>1</v>
      </c>
      <c r="E507" s="44" t="s">
        <v>8722</v>
      </c>
      <c r="F507" s="44" t="s">
        <v>8723</v>
      </c>
      <c r="G507" s="44" t="s">
        <v>8723</v>
      </c>
      <c r="H507" s="44" t="b">
        <f t="shared" si="197"/>
        <v>1</v>
      </c>
      <c r="I507" s="11" t="s">
        <v>8724</v>
      </c>
      <c r="J507" s="12">
        <v>8700</v>
      </c>
      <c r="K507" s="12" t="s">
        <v>10096</v>
      </c>
      <c r="L507" s="27" t="s">
        <v>8725</v>
      </c>
      <c r="M507" s="13" t="s">
        <v>11273</v>
      </c>
      <c r="N507" s="13" t="s">
        <v>11274</v>
      </c>
      <c r="O507" s="13" t="s">
        <v>8606</v>
      </c>
      <c r="P507" s="25"/>
      <c r="Q507" s="23" t="s">
        <v>8726</v>
      </c>
      <c r="R507" s="11" t="s">
        <v>8726</v>
      </c>
      <c r="S507" s="11" t="b">
        <f t="shared" si="198"/>
        <v>1</v>
      </c>
      <c r="T507" s="11" t="s">
        <v>8727</v>
      </c>
      <c r="U507" s="11" t="s">
        <v>8728</v>
      </c>
      <c r="V507" s="11" t="s">
        <v>8728</v>
      </c>
      <c r="W507" s="11" t="b">
        <f t="shared" si="199"/>
        <v>1</v>
      </c>
      <c r="X507" s="11" t="s">
        <v>8729</v>
      </c>
      <c r="Y507" s="11" t="s">
        <v>11298</v>
      </c>
      <c r="Z507" s="11" t="b">
        <f t="shared" si="200"/>
        <v>0</v>
      </c>
      <c r="AA507" s="11" t="s">
        <v>8730</v>
      </c>
      <c r="AB507" s="11" t="s">
        <v>11298</v>
      </c>
      <c r="AC507" s="11" t="s">
        <v>11298</v>
      </c>
      <c r="AD507" s="11" t="b">
        <f t="shared" si="201"/>
        <v>1</v>
      </c>
      <c r="AE507" s="11" t="s">
        <v>8731</v>
      </c>
      <c r="AF507" s="11" t="s">
        <v>8731</v>
      </c>
      <c r="AG507" s="11" t="b">
        <f t="shared" si="202"/>
        <v>1</v>
      </c>
      <c r="AH507" s="11" t="s">
        <v>8732</v>
      </c>
      <c r="AI507" s="11" t="s">
        <v>8733</v>
      </c>
      <c r="AJ507" s="11" t="s">
        <v>8733</v>
      </c>
      <c r="AK507" s="11" t="b">
        <f t="shared" si="203"/>
        <v>1</v>
      </c>
      <c r="AL507" s="11" t="s">
        <v>8734</v>
      </c>
      <c r="AM507" s="11" t="s">
        <v>8734</v>
      </c>
      <c r="AN507" s="11" t="b">
        <f t="shared" si="204"/>
        <v>1</v>
      </c>
      <c r="AO507" s="11" t="s">
        <v>8735</v>
      </c>
      <c r="AP507" s="11" t="s">
        <v>8736</v>
      </c>
      <c r="AQ507" s="11" t="s">
        <v>8736</v>
      </c>
      <c r="AR507" s="11" t="b">
        <f t="shared" si="205"/>
        <v>1</v>
      </c>
      <c r="AS507" s="16" t="s">
        <v>61</v>
      </c>
      <c r="AT507" s="16"/>
      <c r="AU507" s="16"/>
      <c r="AV507" s="16"/>
      <c r="AW507" s="19"/>
      <c r="AX507" s="12" t="s">
        <v>61</v>
      </c>
      <c r="AY507" s="19" t="s">
        <v>63</v>
      </c>
      <c r="AZ507" s="12" t="s">
        <v>63</v>
      </c>
      <c r="BA507" s="12" t="b">
        <f t="shared" si="206"/>
        <v>1</v>
      </c>
      <c r="BB507" s="19" t="s">
        <v>63</v>
      </c>
      <c r="BC507" s="19" t="s">
        <v>63</v>
      </c>
      <c r="BD507" s="12" t="s">
        <v>63</v>
      </c>
      <c r="BE507" s="12" t="b">
        <f t="shared" si="207"/>
        <v>1</v>
      </c>
      <c r="BF507" s="19" t="s">
        <v>63</v>
      </c>
      <c r="BG507" s="13" t="s">
        <v>63</v>
      </c>
      <c r="BH507" s="19" t="s">
        <v>63</v>
      </c>
      <c r="BI507" s="11" t="s">
        <v>254</v>
      </c>
      <c r="BJ507" s="11" t="b">
        <f t="shared" si="208"/>
        <v>0</v>
      </c>
      <c r="BK507" s="19" t="s">
        <v>63</v>
      </c>
      <c r="BL507" s="11" t="s">
        <v>63</v>
      </c>
      <c r="BM507" s="11" t="b">
        <f t="shared" si="209"/>
        <v>1</v>
      </c>
      <c r="BN507" s="19" t="s">
        <v>63</v>
      </c>
      <c r="BO507" s="19" t="s">
        <v>63</v>
      </c>
      <c r="BP507" s="11" t="s">
        <v>63</v>
      </c>
      <c r="BQ507" s="11" t="b">
        <f t="shared" si="210"/>
        <v>1</v>
      </c>
      <c r="BR507" s="19" t="s">
        <v>63</v>
      </c>
      <c r="BS507" s="11" t="s">
        <v>254</v>
      </c>
      <c r="BT507" s="11" t="b">
        <f t="shared" si="211"/>
        <v>0</v>
      </c>
      <c r="BU507" s="19" t="s">
        <v>63</v>
      </c>
      <c r="BV507" s="12" t="s">
        <v>63</v>
      </c>
      <c r="BW507" s="12" t="b">
        <f t="shared" si="212"/>
        <v>1</v>
      </c>
      <c r="BX507" s="19" t="s">
        <v>63</v>
      </c>
      <c r="BY507" s="19" t="s">
        <v>63</v>
      </c>
      <c r="BZ507" s="12" t="s">
        <v>63</v>
      </c>
      <c r="CA507" s="12" t="b">
        <f t="shared" si="213"/>
        <v>1</v>
      </c>
      <c r="CB507" s="19" t="s">
        <v>63</v>
      </c>
      <c r="CC507" s="11" t="s">
        <v>254</v>
      </c>
      <c r="CD507" s="11" t="b">
        <f t="shared" si="214"/>
        <v>0</v>
      </c>
      <c r="CE507" s="19" t="s">
        <v>63</v>
      </c>
      <c r="CF507" s="12" t="s">
        <v>63</v>
      </c>
      <c r="CG507" s="12" t="b">
        <f t="shared" si="215"/>
        <v>1</v>
      </c>
      <c r="CH507" s="19" t="s">
        <v>63</v>
      </c>
      <c r="CI507" s="19" t="s">
        <v>63</v>
      </c>
      <c r="CJ507" s="12" t="s">
        <v>63</v>
      </c>
      <c r="CK507" s="12" t="b">
        <f t="shared" si="216"/>
        <v>1</v>
      </c>
      <c r="CL507" s="25"/>
      <c r="CM507" s="11" t="s">
        <v>135</v>
      </c>
      <c r="CN507" s="11" t="s">
        <v>8917</v>
      </c>
      <c r="CO507" s="11" t="b">
        <f t="shared" si="217"/>
        <v>0</v>
      </c>
      <c r="CP507" s="11" t="s">
        <v>137</v>
      </c>
      <c r="CQ507" s="12" t="s">
        <v>137</v>
      </c>
      <c r="CR507" s="12" t="b">
        <f t="shared" si="218"/>
        <v>1</v>
      </c>
      <c r="CS507" s="11" t="b">
        <v>1</v>
      </c>
      <c r="CT507" s="11" t="s">
        <v>280</v>
      </c>
      <c r="CU507" s="11" t="b">
        <f t="shared" si="219"/>
        <v>1</v>
      </c>
      <c r="CV507" s="12">
        <v>80</v>
      </c>
      <c r="CW507" s="12">
        <v>80</v>
      </c>
      <c r="CX507" s="12" t="b">
        <f t="shared" si="220"/>
        <v>1</v>
      </c>
      <c r="CY507" s="25"/>
      <c r="CZ507" s="11" t="s">
        <v>211</v>
      </c>
      <c r="DA507" s="11" t="s">
        <v>211</v>
      </c>
      <c r="DB507" s="11" t="b">
        <f t="shared" si="221"/>
        <v>1</v>
      </c>
      <c r="DC507" s="11" t="s">
        <v>212</v>
      </c>
      <c r="DD507" s="12" t="s">
        <v>73</v>
      </c>
      <c r="DE507" s="12" t="s">
        <v>73</v>
      </c>
      <c r="DF507" s="13" t="b">
        <f t="shared" si="222"/>
        <v>1</v>
      </c>
      <c r="DG507" s="12" t="s">
        <v>73</v>
      </c>
      <c r="DH507" s="12" t="s">
        <v>73</v>
      </c>
      <c r="DI507" s="12" t="b">
        <f t="shared" si="223"/>
        <v>1</v>
      </c>
      <c r="DJ507" s="12" t="s">
        <v>73</v>
      </c>
      <c r="DK507" s="12" t="s">
        <v>73</v>
      </c>
      <c r="DL507" s="12" t="s">
        <v>73</v>
      </c>
      <c r="DM507" s="12" t="s">
        <v>73</v>
      </c>
      <c r="DN507" s="12" t="s">
        <v>73</v>
      </c>
      <c r="DO507" s="12" t="s">
        <v>73</v>
      </c>
      <c r="DP507" s="12" t="s">
        <v>73</v>
      </c>
      <c r="DQ507" s="12" t="s">
        <v>73</v>
      </c>
      <c r="DR507" s="12" t="s">
        <v>73</v>
      </c>
      <c r="DS507" s="12" t="s">
        <v>73</v>
      </c>
      <c r="DT507" s="12" t="s">
        <v>73</v>
      </c>
      <c r="DU507" s="25"/>
      <c r="DV507" s="11" t="s">
        <v>8737</v>
      </c>
      <c r="DW507" s="11" t="s">
        <v>8724</v>
      </c>
      <c r="DX507" s="13" t="s">
        <v>11299</v>
      </c>
      <c r="DY507" s="12" t="s">
        <v>10101</v>
      </c>
      <c r="DZ507" s="12" t="s">
        <v>10102</v>
      </c>
      <c r="EA507" s="14">
        <v>45802</v>
      </c>
      <c r="EB507" s="14">
        <v>45802</v>
      </c>
      <c r="EC507" s="14">
        <v>45801</v>
      </c>
      <c r="ED507" s="14">
        <v>45801</v>
      </c>
      <c r="EE507" s="136" t="b">
        <f>Table4[[#This Row],[Laatst gewijzigd op]]=Table4[[#This Row],[LastModifiedOn21]]</f>
        <v>1</v>
      </c>
      <c r="EF507" s="97"/>
    </row>
    <row r="508" spans="1:136" s="15" customFormat="1" ht="12.75" customHeight="1">
      <c r="A508" s="96">
        <v>506</v>
      </c>
      <c r="B508" s="44" t="s">
        <v>8739</v>
      </c>
      <c r="C508" s="44" t="s">
        <v>8740</v>
      </c>
      <c r="D508" s="44" t="b">
        <f t="shared" si="196"/>
        <v>0</v>
      </c>
      <c r="E508" s="44" t="s">
        <v>8740</v>
      </c>
      <c r="F508" s="44" t="s">
        <v>8740</v>
      </c>
      <c r="G508" s="44" t="s">
        <v>8740</v>
      </c>
      <c r="H508" s="44" t="b">
        <f t="shared" si="197"/>
        <v>1</v>
      </c>
      <c r="I508" s="11" t="s">
        <v>8741</v>
      </c>
      <c r="J508" s="12">
        <v>8716</v>
      </c>
      <c r="K508" s="12" t="s">
        <v>10096</v>
      </c>
      <c r="L508" s="27" t="s">
        <v>8742</v>
      </c>
      <c r="M508" s="13" t="s">
        <v>11273</v>
      </c>
      <c r="N508" s="13" t="s">
        <v>11274</v>
      </c>
      <c r="O508" s="13" t="s">
        <v>8606</v>
      </c>
      <c r="P508" s="25"/>
      <c r="Q508" s="23" t="s">
        <v>8743</v>
      </c>
      <c r="R508" s="11" t="s">
        <v>8747</v>
      </c>
      <c r="S508" s="11" t="b">
        <f t="shared" si="198"/>
        <v>0</v>
      </c>
      <c r="T508" s="11" t="s">
        <v>8744</v>
      </c>
      <c r="U508" s="11" t="s">
        <v>8745</v>
      </c>
      <c r="V508" s="11" t="s">
        <v>8745</v>
      </c>
      <c r="W508" s="11" t="b">
        <f t="shared" si="199"/>
        <v>1</v>
      </c>
      <c r="X508" s="11" t="s">
        <v>8746</v>
      </c>
      <c r="Y508" s="11" t="s">
        <v>8746</v>
      </c>
      <c r="Z508" s="11" t="b">
        <f t="shared" si="200"/>
        <v>1</v>
      </c>
      <c r="AA508" s="11" t="s">
        <v>8746</v>
      </c>
      <c r="AB508" s="11" t="s">
        <v>8746</v>
      </c>
      <c r="AC508" s="11" t="s">
        <v>8746</v>
      </c>
      <c r="AD508" s="11" t="b">
        <f t="shared" si="201"/>
        <v>1</v>
      </c>
      <c r="AE508" s="11" t="s">
        <v>8747</v>
      </c>
      <c r="AF508" s="11" t="s">
        <v>8747</v>
      </c>
      <c r="AG508" s="11" t="b">
        <f t="shared" si="202"/>
        <v>1</v>
      </c>
      <c r="AH508" s="23" t="s">
        <v>8748</v>
      </c>
      <c r="AI508" s="11" t="s">
        <v>8749</v>
      </c>
      <c r="AJ508" s="11" t="s">
        <v>8749</v>
      </c>
      <c r="AK508" s="11" t="b">
        <f t="shared" si="203"/>
        <v>1</v>
      </c>
      <c r="AL508" s="11" t="s">
        <v>8750</v>
      </c>
      <c r="AM508" s="11" t="s">
        <v>8750</v>
      </c>
      <c r="AN508" s="11" t="b">
        <f t="shared" si="204"/>
        <v>1</v>
      </c>
      <c r="AO508" s="11" t="s">
        <v>8751</v>
      </c>
      <c r="AP508" s="11" t="s">
        <v>8752</v>
      </c>
      <c r="AQ508" s="11" t="s">
        <v>8752</v>
      </c>
      <c r="AR508" s="11" t="b">
        <f t="shared" si="205"/>
        <v>1</v>
      </c>
      <c r="AS508" s="16" t="s">
        <v>61</v>
      </c>
      <c r="AT508" s="16"/>
      <c r="AU508" s="16"/>
      <c r="AV508" s="16"/>
      <c r="AW508" s="19"/>
      <c r="AX508" s="12" t="s">
        <v>61</v>
      </c>
      <c r="AY508" s="19" t="s">
        <v>63</v>
      </c>
      <c r="AZ508" s="12" t="s">
        <v>63</v>
      </c>
      <c r="BA508" s="12" t="b">
        <f t="shared" si="206"/>
        <v>1</v>
      </c>
      <c r="BB508" s="19" t="s">
        <v>63</v>
      </c>
      <c r="BC508" s="19" t="s">
        <v>63</v>
      </c>
      <c r="BD508" s="12" t="s">
        <v>63</v>
      </c>
      <c r="BE508" s="12" t="b">
        <f t="shared" si="207"/>
        <v>1</v>
      </c>
      <c r="BF508" s="19" t="s">
        <v>63</v>
      </c>
      <c r="BG508" s="13" t="s">
        <v>63</v>
      </c>
      <c r="BH508" s="19" t="s">
        <v>63</v>
      </c>
      <c r="BI508" s="11" t="s">
        <v>254</v>
      </c>
      <c r="BJ508" s="11" t="b">
        <f t="shared" si="208"/>
        <v>0</v>
      </c>
      <c r="BK508" s="19" t="s">
        <v>63</v>
      </c>
      <c r="BL508" s="11" t="s">
        <v>63</v>
      </c>
      <c r="BM508" s="11" t="b">
        <f t="shared" si="209"/>
        <v>1</v>
      </c>
      <c r="BN508" s="19" t="s">
        <v>63</v>
      </c>
      <c r="BO508" s="19" t="s">
        <v>63</v>
      </c>
      <c r="BP508" s="11" t="s">
        <v>63</v>
      </c>
      <c r="BQ508" s="11" t="b">
        <f t="shared" si="210"/>
        <v>1</v>
      </c>
      <c r="BR508" s="19" t="s">
        <v>63</v>
      </c>
      <c r="BS508" s="11" t="s">
        <v>254</v>
      </c>
      <c r="BT508" s="11" t="b">
        <f t="shared" si="211"/>
        <v>0</v>
      </c>
      <c r="BU508" s="19" t="s">
        <v>63</v>
      </c>
      <c r="BV508" s="12" t="s">
        <v>63</v>
      </c>
      <c r="BW508" s="12" t="b">
        <f t="shared" si="212"/>
        <v>1</v>
      </c>
      <c r="BX508" s="19" t="s">
        <v>63</v>
      </c>
      <c r="BY508" s="19" t="s">
        <v>63</v>
      </c>
      <c r="BZ508" s="12" t="s">
        <v>63</v>
      </c>
      <c r="CA508" s="12" t="b">
        <f t="shared" si="213"/>
        <v>1</v>
      </c>
      <c r="CB508" s="19" t="s">
        <v>63</v>
      </c>
      <c r="CC508" s="11" t="s">
        <v>254</v>
      </c>
      <c r="CD508" s="11" t="b">
        <f t="shared" si="214"/>
        <v>0</v>
      </c>
      <c r="CE508" s="19" t="s">
        <v>63</v>
      </c>
      <c r="CF508" s="12" t="s">
        <v>63</v>
      </c>
      <c r="CG508" s="12" t="b">
        <f t="shared" si="215"/>
        <v>1</v>
      </c>
      <c r="CH508" s="19" t="s">
        <v>63</v>
      </c>
      <c r="CI508" s="19" t="s">
        <v>63</v>
      </c>
      <c r="CJ508" s="12" t="s">
        <v>63</v>
      </c>
      <c r="CK508" s="12" t="b">
        <f t="shared" si="216"/>
        <v>1</v>
      </c>
      <c r="CL508" s="25"/>
      <c r="CM508" s="11" t="s">
        <v>234</v>
      </c>
      <c r="CN508" s="11" t="s">
        <v>234</v>
      </c>
      <c r="CO508" s="11" t="b">
        <f t="shared" si="217"/>
        <v>1</v>
      </c>
      <c r="CP508" s="11"/>
      <c r="CQ508" s="12" t="s">
        <v>63</v>
      </c>
      <c r="CR508" s="12" t="b">
        <f t="shared" si="218"/>
        <v>0</v>
      </c>
      <c r="CS508" s="11" t="b">
        <v>0</v>
      </c>
      <c r="CT508" s="11" t="s">
        <v>69</v>
      </c>
      <c r="CU508" s="11" t="b">
        <f t="shared" si="219"/>
        <v>1</v>
      </c>
      <c r="CV508" s="12">
        <v>24</v>
      </c>
      <c r="CW508" s="12">
        <v>24</v>
      </c>
      <c r="CX508" s="12" t="b">
        <f t="shared" si="220"/>
        <v>1</v>
      </c>
      <c r="CY508" s="25"/>
      <c r="CZ508" s="11" t="s">
        <v>211</v>
      </c>
      <c r="DA508" s="11" t="s">
        <v>211</v>
      </c>
      <c r="DB508" s="11" t="b">
        <f t="shared" si="221"/>
        <v>1</v>
      </c>
      <c r="DC508" s="11" t="s">
        <v>212</v>
      </c>
      <c r="DD508" s="12" t="s">
        <v>73</v>
      </c>
      <c r="DE508" s="12" t="s">
        <v>73</v>
      </c>
      <c r="DF508" s="13" t="b">
        <f t="shared" si="222"/>
        <v>1</v>
      </c>
      <c r="DG508" s="12" t="s">
        <v>73</v>
      </c>
      <c r="DH508" s="12" t="s">
        <v>73</v>
      </c>
      <c r="DI508" s="12" t="b">
        <f t="shared" si="223"/>
        <v>1</v>
      </c>
      <c r="DJ508" s="12" t="s">
        <v>73</v>
      </c>
      <c r="DK508" s="12" t="s">
        <v>73</v>
      </c>
      <c r="DL508" s="12" t="s">
        <v>73</v>
      </c>
      <c r="DM508" s="12" t="s">
        <v>73</v>
      </c>
      <c r="DN508" s="12" t="s">
        <v>73</v>
      </c>
      <c r="DO508" s="12" t="s">
        <v>73</v>
      </c>
      <c r="DP508" s="12" t="s">
        <v>73</v>
      </c>
      <c r="DQ508" s="12" t="s">
        <v>73</v>
      </c>
      <c r="DR508" s="12" t="s">
        <v>73</v>
      </c>
      <c r="DS508" s="12" t="s">
        <v>73</v>
      </c>
      <c r="DT508" s="12" t="s">
        <v>73</v>
      </c>
      <c r="DU508" s="25"/>
      <c r="DV508" s="11" t="s">
        <v>8753</v>
      </c>
      <c r="DW508" s="11" t="s">
        <v>8741</v>
      </c>
      <c r="DX508" s="13" t="s">
        <v>11300</v>
      </c>
      <c r="DY508" s="12" t="s">
        <v>10101</v>
      </c>
      <c r="DZ508" s="12" t="s">
        <v>10102</v>
      </c>
      <c r="EA508" s="14">
        <v>45802</v>
      </c>
      <c r="EB508" s="14">
        <v>45802</v>
      </c>
      <c r="EC508" s="14">
        <v>45801</v>
      </c>
      <c r="ED508" s="14">
        <v>45801</v>
      </c>
      <c r="EE508" s="136" t="b">
        <f>Table4[[#This Row],[Laatst gewijzigd op]]=Table4[[#This Row],[LastModifiedOn21]]</f>
        <v>1</v>
      </c>
      <c r="EF508" s="97"/>
    </row>
    <row r="509" spans="1:136" s="15" customFormat="1" ht="12.75" customHeight="1">
      <c r="A509" s="119">
        <v>507</v>
      </c>
      <c r="B509" s="120" t="s">
        <v>8755</v>
      </c>
      <c r="C509" s="120" t="s">
        <v>8755</v>
      </c>
      <c r="D509" s="120" t="b">
        <f t="shared" si="196"/>
        <v>1</v>
      </c>
      <c r="E509" s="120" t="s">
        <v>8756</v>
      </c>
      <c r="F509" s="120" t="s">
        <v>8757</v>
      </c>
      <c r="G509" s="120" t="s">
        <v>8757</v>
      </c>
      <c r="H509" s="120" t="b">
        <f t="shared" si="197"/>
        <v>1</v>
      </c>
      <c r="I509" s="121" t="s">
        <v>8758</v>
      </c>
      <c r="J509" s="122">
        <v>8714</v>
      </c>
      <c r="K509" s="122" t="s">
        <v>10096</v>
      </c>
      <c r="L509" s="123" t="s">
        <v>8759</v>
      </c>
      <c r="M509" s="124" t="s">
        <v>11273</v>
      </c>
      <c r="N509" s="124" t="s">
        <v>11274</v>
      </c>
      <c r="O509" s="124" t="s">
        <v>8606</v>
      </c>
      <c r="P509" s="125"/>
      <c r="Q509" s="126" t="s">
        <v>8760</v>
      </c>
      <c r="R509" s="121" t="s">
        <v>8760</v>
      </c>
      <c r="S509" s="121" t="b">
        <f t="shared" si="198"/>
        <v>1</v>
      </c>
      <c r="T509" s="121" t="s">
        <v>8761</v>
      </c>
      <c r="U509" s="121" t="s">
        <v>8762</v>
      </c>
      <c r="V509" s="121" t="s">
        <v>8762</v>
      </c>
      <c r="W509" s="11" t="b">
        <f t="shared" si="199"/>
        <v>1</v>
      </c>
      <c r="X509" s="126" t="s">
        <v>11301</v>
      </c>
      <c r="Y509" s="121" t="s">
        <v>8763</v>
      </c>
      <c r="Z509" s="11" t="b">
        <f t="shared" si="200"/>
        <v>0</v>
      </c>
      <c r="AA509" s="126" t="s">
        <v>11302</v>
      </c>
      <c r="AB509" s="126" t="s">
        <v>11303</v>
      </c>
      <c r="AC509" s="121" t="s">
        <v>8764</v>
      </c>
      <c r="AD509" s="11" t="b">
        <f t="shared" si="201"/>
        <v>0</v>
      </c>
      <c r="AE509" s="121" t="s">
        <v>8765</v>
      </c>
      <c r="AF509" s="121" t="s">
        <v>8765</v>
      </c>
      <c r="AG509" s="11" t="b">
        <f t="shared" si="202"/>
        <v>1</v>
      </c>
      <c r="AH509" s="121" t="s">
        <v>8766</v>
      </c>
      <c r="AI509" s="121" t="s">
        <v>8767</v>
      </c>
      <c r="AJ509" s="121" t="s">
        <v>8767</v>
      </c>
      <c r="AK509" s="11" t="b">
        <f t="shared" si="203"/>
        <v>1</v>
      </c>
      <c r="AL509" s="121" t="s">
        <v>8768</v>
      </c>
      <c r="AM509" s="121" t="s">
        <v>8768</v>
      </c>
      <c r="AN509" s="11" t="b">
        <f t="shared" si="204"/>
        <v>1</v>
      </c>
      <c r="AO509" s="121" t="s">
        <v>8769</v>
      </c>
      <c r="AP509" s="121" t="s">
        <v>8770</v>
      </c>
      <c r="AQ509" s="121" t="s">
        <v>8770</v>
      </c>
      <c r="AR509" s="11" t="b">
        <f t="shared" si="205"/>
        <v>1</v>
      </c>
      <c r="AS509" s="127" t="s">
        <v>61</v>
      </c>
      <c r="AT509" s="127"/>
      <c r="AU509" s="127"/>
      <c r="AV509" s="127"/>
      <c r="AW509" s="128"/>
      <c r="AX509" s="122" t="s">
        <v>61</v>
      </c>
      <c r="AY509" s="128" t="s">
        <v>63</v>
      </c>
      <c r="AZ509" s="122" t="s">
        <v>63</v>
      </c>
      <c r="BA509" s="12" t="b">
        <f t="shared" si="206"/>
        <v>1</v>
      </c>
      <c r="BB509" s="128" t="s">
        <v>63</v>
      </c>
      <c r="BC509" s="128" t="s">
        <v>63</v>
      </c>
      <c r="BD509" s="122" t="s">
        <v>63</v>
      </c>
      <c r="BE509" s="12" t="b">
        <f t="shared" si="207"/>
        <v>1</v>
      </c>
      <c r="BF509" s="128" t="s">
        <v>63</v>
      </c>
      <c r="BG509" s="124" t="s">
        <v>63</v>
      </c>
      <c r="BH509" s="128" t="s">
        <v>63</v>
      </c>
      <c r="BI509" s="121" t="s">
        <v>254</v>
      </c>
      <c r="BJ509" s="11" t="b">
        <f t="shared" si="208"/>
        <v>0</v>
      </c>
      <c r="BK509" s="128" t="s">
        <v>63</v>
      </c>
      <c r="BL509" s="121" t="s">
        <v>63</v>
      </c>
      <c r="BM509" s="11" t="b">
        <f t="shared" si="209"/>
        <v>1</v>
      </c>
      <c r="BN509" s="128" t="s">
        <v>63</v>
      </c>
      <c r="BO509" s="128" t="s">
        <v>63</v>
      </c>
      <c r="BP509" s="121" t="s">
        <v>63</v>
      </c>
      <c r="BQ509" s="11" t="b">
        <f t="shared" si="210"/>
        <v>1</v>
      </c>
      <c r="BR509" s="128" t="s">
        <v>63</v>
      </c>
      <c r="BS509" s="121" t="s">
        <v>254</v>
      </c>
      <c r="BT509" s="11" t="b">
        <f t="shared" si="211"/>
        <v>0</v>
      </c>
      <c r="BU509" s="128" t="s">
        <v>63</v>
      </c>
      <c r="BV509" s="122" t="s">
        <v>63</v>
      </c>
      <c r="BW509" s="12" t="b">
        <f t="shared" si="212"/>
        <v>1</v>
      </c>
      <c r="BX509" s="128" t="s">
        <v>63</v>
      </c>
      <c r="BY509" s="128" t="s">
        <v>63</v>
      </c>
      <c r="BZ509" s="122" t="s">
        <v>63</v>
      </c>
      <c r="CA509" s="12" t="b">
        <f t="shared" si="213"/>
        <v>1</v>
      </c>
      <c r="CB509" s="128" t="s">
        <v>63</v>
      </c>
      <c r="CC509" s="121" t="s">
        <v>254</v>
      </c>
      <c r="CD509" s="11" t="b">
        <f t="shared" si="214"/>
        <v>0</v>
      </c>
      <c r="CE509" s="128" t="s">
        <v>63</v>
      </c>
      <c r="CF509" s="122" t="s">
        <v>63</v>
      </c>
      <c r="CG509" s="12" t="b">
        <f t="shared" si="215"/>
        <v>1</v>
      </c>
      <c r="CH509" s="128" t="s">
        <v>63</v>
      </c>
      <c r="CI509" s="128" t="s">
        <v>63</v>
      </c>
      <c r="CJ509" s="122" t="s">
        <v>63</v>
      </c>
      <c r="CK509" s="12" t="b">
        <f t="shared" si="216"/>
        <v>1</v>
      </c>
      <c r="CL509" s="125"/>
      <c r="CM509" s="121" t="s">
        <v>135</v>
      </c>
      <c r="CN509" s="121" t="s">
        <v>8917</v>
      </c>
      <c r="CO509" s="11" t="b">
        <f t="shared" si="217"/>
        <v>0</v>
      </c>
      <c r="CP509" s="121" t="s">
        <v>8758</v>
      </c>
      <c r="CQ509" s="122" t="s">
        <v>8758</v>
      </c>
      <c r="CR509" s="12" t="b">
        <f t="shared" si="218"/>
        <v>1</v>
      </c>
      <c r="CS509" s="121" t="b">
        <v>0</v>
      </c>
      <c r="CT509" s="121" t="s">
        <v>69</v>
      </c>
      <c r="CU509" s="11" t="b">
        <f t="shared" si="219"/>
        <v>1</v>
      </c>
      <c r="CV509" s="122">
        <v>80</v>
      </c>
      <c r="CW509" s="122">
        <v>80</v>
      </c>
      <c r="CX509" s="12" t="b">
        <f t="shared" si="220"/>
        <v>1</v>
      </c>
      <c r="CY509" s="125"/>
      <c r="CZ509" s="121" t="s">
        <v>211</v>
      </c>
      <c r="DA509" s="121" t="s">
        <v>211</v>
      </c>
      <c r="DB509" s="11" t="b">
        <f t="shared" si="221"/>
        <v>1</v>
      </c>
      <c r="DC509" s="121" t="s">
        <v>212</v>
      </c>
      <c r="DD509" s="122" t="s">
        <v>73</v>
      </c>
      <c r="DE509" s="122" t="s">
        <v>73</v>
      </c>
      <c r="DF509" s="13" t="b">
        <f t="shared" si="222"/>
        <v>1</v>
      </c>
      <c r="DG509" s="122" t="s">
        <v>73</v>
      </c>
      <c r="DH509" s="122" t="s">
        <v>73</v>
      </c>
      <c r="DI509" s="12" t="b">
        <f t="shared" si="223"/>
        <v>1</v>
      </c>
      <c r="DJ509" s="122" t="s">
        <v>73</v>
      </c>
      <c r="DK509" s="122" t="s">
        <v>73</v>
      </c>
      <c r="DL509" s="122" t="s">
        <v>73</v>
      </c>
      <c r="DM509" s="122" t="s">
        <v>73</v>
      </c>
      <c r="DN509" s="122" t="s">
        <v>73</v>
      </c>
      <c r="DO509" s="122" t="s">
        <v>73</v>
      </c>
      <c r="DP509" s="122" t="s">
        <v>73</v>
      </c>
      <c r="DQ509" s="122" t="s">
        <v>73</v>
      </c>
      <c r="DR509" s="122" t="s">
        <v>73</v>
      </c>
      <c r="DS509" s="122" t="s">
        <v>73</v>
      </c>
      <c r="DT509" s="122" t="s">
        <v>73</v>
      </c>
      <c r="DU509" s="125"/>
      <c r="DV509" s="121" t="s">
        <v>8772</v>
      </c>
      <c r="DW509" s="121" t="s">
        <v>8758</v>
      </c>
      <c r="DX509" s="124" t="s">
        <v>11304</v>
      </c>
      <c r="DY509" s="122" t="s">
        <v>10101</v>
      </c>
      <c r="DZ509" s="122" t="s">
        <v>10102</v>
      </c>
      <c r="EA509" s="129">
        <v>45802</v>
      </c>
      <c r="EB509" s="129">
        <v>45802</v>
      </c>
      <c r="EC509" s="129">
        <v>45801</v>
      </c>
      <c r="ED509" s="129">
        <v>45801</v>
      </c>
      <c r="EE509" s="140" t="b">
        <f>Table4[[#This Row],[Laatst gewijzigd op]]=Table4[[#This Row],[LastModifiedOn21]]</f>
        <v>1</v>
      </c>
      <c r="EF509" s="130"/>
    </row>
    <row r="510" spans="1:136" ht="12.75" customHeight="1"/>
  </sheetData>
  <phoneticPr fontId="10" type="noConversion"/>
  <conditionalFormatting sqref="C1:H1 CM1:CX1 CZ1:DF1 DV1:DX1 E9:F12 E408:F408">
    <cfRule type="cellIs" dxfId="17" priority="10" operator="equal">
      <formula>"to be determined"</formula>
    </cfRule>
  </conditionalFormatting>
  <conditionalFormatting sqref="E38:F39 E128:F128 E169:F169 E179:F179 E323:F323 E375:F376 E438:F438 E466:F466 E477:G477">
    <cfRule type="cellIs" dxfId="16" priority="5" operator="equal">
      <formula>"to be determined"</formula>
    </cfRule>
  </conditionalFormatting>
  <conditionalFormatting sqref="G9:G12">
    <cfRule type="cellIs" dxfId="15" priority="1" operator="equal">
      <formula>"to be determined"</formula>
    </cfRule>
  </conditionalFormatting>
  <conditionalFormatting sqref="Q1:W1">
    <cfRule type="cellIs" dxfId="14" priority="6" operator="equal">
      <formula>"to be determined"</formula>
    </cfRule>
  </conditionalFormatting>
  <hyperlinks>
    <hyperlink ref="I108" r:id="rId1" xr:uid="{F156DE23-AE74-471F-A253-CA7F63C66327}"/>
    <hyperlink ref="I198" r:id="rId2" xr:uid="{DFC5D995-4A72-4204-B159-A47D172536A3}"/>
    <hyperlink ref="I486" r:id="rId3" xr:uid="{65103288-364A-4CE4-9E3A-20C6857F6E7D}"/>
    <hyperlink ref="I343" r:id="rId4" xr:uid="{6A5A65E0-F9FC-460E-83BA-C1AF9ABE1E60}"/>
    <hyperlink ref="I399" r:id="rId5" xr:uid="{DA1C2030-77C1-484E-85A5-221A9DC65837}"/>
    <hyperlink ref="I325" r:id="rId6" xr:uid="{2498CFBF-618E-4D76-8D5B-E3FB66D6FD87}"/>
    <hyperlink ref="I330" r:id="rId7" xr:uid="{E3750252-B7E6-41BD-8FE0-62AFE7CA1699}"/>
    <hyperlink ref="I368" r:id="rId8" xr:uid="{7A5148C9-B7A4-4CF7-84D1-1D7BB09BD3FC}"/>
    <hyperlink ref="I145" r:id="rId9" xr:uid="{A277F00B-4224-4126-B64F-5E5BA60135DB}"/>
    <hyperlink ref="I289" r:id="rId10" xr:uid="{46753253-FE80-4D4E-8555-E0C18750D34D}"/>
    <hyperlink ref="I91" r:id="rId11" xr:uid="{88E47608-1E83-4319-AF97-B350B13462FA}"/>
    <hyperlink ref="I87" r:id="rId12" xr:uid="{09E81272-F80A-46A7-90E0-8CCC04B11396}"/>
    <hyperlink ref="I361" r:id="rId13" xr:uid="{28A185AE-DF69-4721-A52E-BAE2959C5799}"/>
    <hyperlink ref="I15" r:id="rId14" xr:uid="{2713F7C7-8B96-4C24-95D8-21024053069F}"/>
    <hyperlink ref="CP9" r:id="rId15" xr:uid="{3FBF7578-4703-43E3-9144-F5858752F0D7}"/>
  </hyperlinks>
  <pageMargins left="0.7" right="0.7" top="0.75" bottom="0.75" header="0.3" footer="0.3"/>
  <pageSetup paperSize="9" orientation="portrait" horizontalDpi="360" verticalDpi="360" r:id="rId16"/>
  <drawing r:id="rId17"/>
  <tableParts count="1">
    <tablePart r:id="rId18"/>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B9FE16-DE3B-4C82-BA75-E225866B4DD4}">
  <sheetPr codeName="Sheet7"/>
  <dimension ref="A1:CS1018814"/>
  <sheetViews>
    <sheetView zoomScaleNormal="100" workbookViewId="0">
      <pane ySplit="1" topLeftCell="A2" activePane="bottomLeft" state="frozen"/>
      <selection activeCell="C1" sqref="C1"/>
      <selection pane="bottomLeft" activeCell="B15964" sqref="B15964"/>
    </sheetView>
  </sheetViews>
  <sheetFormatPr defaultColWidth="9.140625" defaultRowHeight="15"/>
  <cols>
    <col min="1" max="1" width="53.7109375" style="55" customWidth="1"/>
    <col min="2" max="2" width="38.140625" style="53" customWidth="1"/>
    <col min="3" max="5" width="53.7109375" style="55" customWidth="1"/>
    <col min="6" max="7" width="19" style="55" customWidth="1"/>
    <col min="8" max="8" width="53.7109375" style="55" customWidth="1"/>
    <col min="9" max="16384" width="9.140625" style="55"/>
  </cols>
  <sheetData>
    <row r="1" spans="1:8" ht="27.75" customHeight="1">
      <c r="A1" s="166" t="s">
        <v>50532</v>
      </c>
      <c r="B1" s="178" t="s">
        <v>50533</v>
      </c>
      <c r="C1" s="165" t="s">
        <v>50534</v>
      </c>
      <c r="D1" s="165" t="s">
        <v>50535</v>
      </c>
      <c r="E1" s="165" t="s">
        <v>50536</v>
      </c>
      <c r="F1" s="118" t="s">
        <v>8935</v>
      </c>
      <c r="G1" s="118" t="s">
        <v>8937</v>
      </c>
      <c r="H1" s="118" t="s">
        <v>50537</v>
      </c>
    </row>
    <row r="2" spans="1:8" ht="14.45" customHeight="1">
      <c r="A2" s="85" t="s">
        <v>6996</v>
      </c>
      <c r="B2" s="171" t="s">
        <v>1254</v>
      </c>
      <c r="C2" s="261" t="s">
        <v>11305</v>
      </c>
      <c r="D2" s="171" t="s">
        <v>11305</v>
      </c>
      <c r="E2" s="171" t="s">
        <v>11305</v>
      </c>
      <c r="F2" s="173"/>
      <c r="G2" s="173"/>
      <c r="H2" s="172" t="s">
        <v>6996</v>
      </c>
    </row>
    <row r="3" spans="1:8" ht="14.45" customHeight="1">
      <c r="A3" s="85" t="s">
        <v>6996</v>
      </c>
      <c r="B3" s="171" t="s">
        <v>813</v>
      </c>
      <c r="C3" s="55" t="s">
        <v>11306</v>
      </c>
      <c r="D3" s="171" t="s">
        <v>11306</v>
      </c>
      <c r="E3" s="171" t="s">
        <v>11306</v>
      </c>
      <c r="F3" s="173"/>
      <c r="G3" s="173"/>
      <c r="H3" s="172" t="s">
        <v>6996</v>
      </c>
    </row>
    <row r="4" spans="1:8" ht="14.45" customHeight="1">
      <c r="A4" s="86" t="s">
        <v>6996</v>
      </c>
      <c r="B4" s="171" t="s">
        <v>11307</v>
      </c>
      <c r="C4" s="55" t="s">
        <v>11308</v>
      </c>
      <c r="D4" s="196" t="s">
        <v>11309</v>
      </c>
      <c r="E4" s="196" t="s">
        <v>11309</v>
      </c>
      <c r="F4" s="173"/>
      <c r="G4" s="198">
        <v>46340</v>
      </c>
      <c r="H4" s="172" t="s">
        <v>6996</v>
      </c>
    </row>
    <row r="5" spans="1:8" ht="14.45" customHeight="1">
      <c r="A5" s="86" t="s">
        <v>6996</v>
      </c>
      <c r="B5" s="171" t="s">
        <v>11310</v>
      </c>
      <c r="C5" s="55" t="s">
        <v>11311</v>
      </c>
      <c r="D5" s="196" t="s">
        <v>11311</v>
      </c>
      <c r="E5" s="196" t="s">
        <v>11311</v>
      </c>
      <c r="F5" s="173"/>
      <c r="G5" s="198">
        <v>46340</v>
      </c>
      <c r="H5" s="172" t="s">
        <v>6996</v>
      </c>
    </row>
    <row r="6" spans="1:8" ht="14.45" customHeight="1">
      <c r="A6" s="86" t="s">
        <v>6996</v>
      </c>
      <c r="B6" s="171" t="s">
        <v>11312</v>
      </c>
      <c r="C6" s="55" t="s">
        <v>11313</v>
      </c>
      <c r="D6" s="196" t="s">
        <v>11314</v>
      </c>
      <c r="E6" s="196" t="s">
        <v>11315</v>
      </c>
      <c r="F6" s="173"/>
      <c r="G6" s="198">
        <v>46340</v>
      </c>
      <c r="H6" s="172" t="s">
        <v>6996</v>
      </c>
    </row>
    <row r="7" spans="1:8" ht="14.45" customHeight="1">
      <c r="A7" s="86" t="s">
        <v>6996</v>
      </c>
      <c r="B7" s="171" t="s">
        <v>11316</v>
      </c>
      <c r="C7" s="55" t="s">
        <v>11317</v>
      </c>
      <c r="D7" s="171" t="s">
        <v>11317</v>
      </c>
      <c r="E7" s="171" t="s">
        <v>11317</v>
      </c>
      <c r="F7" s="173">
        <v>46158</v>
      </c>
      <c r="G7" s="173">
        <v>46158</v>
      </c>
      <c r="H7" s="172" t="s">
        <v>6996</v>
      </c>
    </row>
    <row r="8" spans="1:8" ht="14.45" customHeight="1">
      <c r="A8" s="85" t="s">
        <v>6996</v>
      </c>
      <c r="B8" s="171" t="s">
        <v>11318</v>
      </c>
      <c r="C8" s="55" t="s">
        <v>11319</v>
      </c>
      <c r="D8" s="171" t="s">
        <v>11319</v>
      </c>
      <c r="E8" s="171" t="s">
        <v>11319</v>
      </c>
      <c r="F8" s="173"/>
      <c r="G8" s="173"/>
      <c r="H8" s="172" t="s">
        <v>6996</v>
      </c>
    </row>
    <row r="9" spans="1:8" ht="14.45" customHeight="1">
      <c r="A9" s="85" t="s">
        <v>6996</v>
      </c>
      <c r="B9" s="171" t="s">
        <v>2628</v>
      </c>
      <c r="C9" s="55" t="s">
        <v>11320</v>
      </c>
      <c r="D9" s="171" t="s">
        <v>11321</v>
      </c>
      <c r="E9" s="171" t="s">
        <v>11322</v>
      </c>
      <c r="F9" s="173"/>
      <c r="G9" s="173"/>
      <c r="H9" s="172" t="s">
        <v>6996</v>
      </c>
    </row>
    <row r="10" spans="1:8" ht="14.45" customHeight="1">
      <c r="A10" s="85" t="s">
        <v>6996</v>
      </c>
      <c r="B10" s="171" t="s">
        <v>11323</v>
      </c>
      <c r="C10" s="55" t="s">
        <v>11324</v>
      </c>
      <c r="D10" s="171" t="s">
        <v>11324</v>
      </c>
      <c r="E10" s="171" t="s">
        <v>11324</v>
      </c>
      <c r="F10" s="173"/>
      <c r="G10" s="173"/>
      <c r="H10" s="172" t="s">
        <v>6996</v>
      </c>
    </row>
    <row r="11" spans="1:8" ht="14.45" customHeight="1">
      <c r="A11" s="85" t="s">
        <v>6996</v>
      </c>
      <c r="B11" s="171" t="s">
        <v>11325</v>
      </c>
      <c r="C11" s="55" t="s">
        <v>11326</v>
      </c>
      <c r="D11" s="171" t="s">
        <v>11326</v>
      </c>
      <c r="E11" s="171" t="s">
        <v>11326</v>
      </c>
      <c r="F11" s="173"/>
      <c r="G11" s="173"/>
      <c r="H11" s="172" t="s">
        <v>6996</v>
      </c>
    </row>
    <row r="12" spans="1:8" ht="14.45" customHeight="1">
      <c r="A12" s="85" t="s">
        <v>6996</v>
      </c>
      <c r="B12" s="171" t="s">
        <v>8325</v>
      </c>
      <c r="C12" s="55" t="s">
        <v>11327</v>
      </c>
      <c r="D12" s="171" t="s">
        <v>11327</v>
      </c>
      <c r="E12" s="171" t="s">
        <v>11327</v>
      </c>
      <c r="F12" s="173"/>
      <c r="G12" s="173"/>
      <c r="H12" s="172" t="s">
        <v>6996</v>
      </c>
    </row>
    <row r="13" spans="1:8" ht="14.45" customHeight="1">
      <c r="A13" s="85" t="s">
        <v>6996</v>
      </c>
      <c r="B13" s="171" t="s">
        <v>9021</v>
      </c>
      <c r="C13" s="55" t="s">
        <v>11328</v>
      </c>
      <c r="D13" s="171" t="s">
        <v>11328</v>
      </c>
      <c r="E13" s="171" t="s">
        <v>11328</v>
      </c>
      <c r="F13" s="173"/>
      <c r="G13" s="173"/>
      <c r="H13" s="172" t="s">
        <v>6996</v>
      </c>
    </row>
    <row r="14" spans="1:8" ht="14.45" customHeight="1">
      <c r="A14" s="85" t="s">
        <v>6996</v>
      </c>
      <c r="B14" s="171" t="s">
        <v>11329</v>
      </c>
      <c r="C14" s="55" t="s">
        <v>11330</v>
      </c>
      <c r="D14" s="171" t="s">
        <v>11330</v>
      </c>
      <c r="E14" s="171" t="s">
        <v>11330</v>
      </c>
      <c r="F14" s="173"/>
      <c r="G14" s="173"/>
      <c r="H14" s="172" t="s">
        <v>6996</v>
      </c>
    </row>
    <row r="15" spans="1:8" ht="14.45" customHeight="1">
      <c r="A15" s="85" t="s">
        <v>6996</v>
      </c>
      <c r="B15" s="171" t="s">
        <v>11331</v>
      </c>
      <c r="C15" s="55" t="s">
        <v>11332</v>
      </c>
      <c r="D15" s="171" t="s">
        <v>11332</v>
      </c>
      <c r="E15" s="171" t="s">
        <v>11332</v>
      </c>
      <c r="F15" s="173"/>
      <c r="G15" s="173"/>
      <c r="H15" s="172" t="s">
        <v>6996</v>
      </c>
    </row>
    <row r="16" spans="1:8" ht="14.45" customHeight="1">
      <c r="A16" s="85" t="s">
        <v>6996</v>
      </c>
      <c r="B16" s="171" t="s">
        <v>11333</v>
      </c>
      <c r="C16" s="55" t="s">
        <v>11334</v>
      </c>
      <c r="D16" s="171" t="s">
        <v>11334</v>
      </c>
      <c r="E16" s="171" t="s">
        <v>11334</v>
      </c>
      <c r="F16" s="173"/>
      <c r="G16" s="173"/>
      <c r="H16" s="172" t="s">
        <v>6996</v>
      </c>
    </row>
    <row r="17" spans="1:8" ht="14.45" customHeight="1">
      <c r="A17" s="85" t="s">
        <v>6996</v>
      </c>
      <c r="B17" s="171" t="s">
        <v>790</v>
      </c>
      <c r="C17" s="55" t="s">
        <v>11335</v>
      </c>
      <c r="D17" s="171" t="s">
        <v>11335</v>
      </c>
      <c r="E17" s="171" t="s">
        <v>11335</v>
      </c>
      <c r="F17" s="173"/>
      <c r="G17" s="173"/>
      <c r="H17" s="172" t="s">
        <v>6996</v>
      </c>
    </row>
    <row r="18" spans="1:8" ht="14.45" customHeight="1">
      <c r="A18" s="85" t="s">
        <v>6996</v>
      </c>
      <c r="B18" s="171" t="s">
        <v>1874</v>
      </c>
      <c r="C18" s="55" t="s">
        <v>11336</v>
      </c>
      <c r="D18" s="171" t="s">
        <v>11336</v>
      </c>
      <c r="E18" s="171" t="s">
        <v>11336</v>
      </c>
      <c r="F18" s="173"/>
      <c r="G18" s="173"/>
      <c r="H18" s="172" t="s">
        <v>6996</v>
      </c>
    </row>
    <row r="19" spans="1:8" ht="14.45" customHeight="1">
      <c r="A19" s="85" t="s">
        <v>6996</v>
      </c>
      <c r="B19" s="171" t="s">
        <v>11337</v>
      </c>
      <c r="C19" s="55" t="s">
        <v>11338</v>
      </c>
      <c r="D19" s="171" t="s">
        <v>11338</v>
      </c>
      <c r="E19" s="171" t="s">
        <v>11338</v>
      </c>
      <c r="F19" s="173"/>
      <c r="G19" s="173"/>
      <c r="H19" s="172" t="s">
        <v>6996</v>
      </c>
    </row>
    <row r="20" spans="1:8" ht="14.45" customHeight="1">
      <c r="A20" s="85" t="s">
        <v>6996</v>
      </c>
      <c r="B20" s="171" t="s">
        <v>11339</v>
      </c>
      <c r="C20" s="55" t="s">
        <v>11340</v>
      </c>
      <c r="D20" s="171" t="s">
        <v>11340</v>
      </c>
      <c r="E20" s="171" t="s">
        <v>11340</v>
      </c>
      <c r="F20" s="173"/>
      <c r="G20" s="173"/>
      <c r="H20" s="172" t="s">
        <v>6996</v>
      </c>
    </row>
    <row r="21" spans="1:8" ht="14.45" customHeight="1">
      <c r="A21" s="85" t="s">
        <v>6996</v>
      </c>
      <c r="B21" s="171" t="s">
        <v>11341</v>
      </c>
      <c r="C21" s="55" t="s">
        <v>11342</v>
      </c>
      <c r="D21" s="171" t="s">
        <v>11342</v>
      </c>
      <c r="E21" s="171" t="s">
        <v>11342</v>
      </c>
      <c r="F21" s="173"/>
      <c r="G21" s="173"/>
      <c r="H21" s="172" t="s">
        <v>6996</v>
      </c>
    </row>
    <row r="22" spans="1:8" ht="14.45" customHeight="1">
      <c r="A22" s="85" t="s">
        <v>6996</v>
      </c>
      <c r="B22" s="171" t="s">
        <v>11343</v>
      </c>
      <c r="C22" s="55" t="s">
        <v>11344</v>
      </c>
      <c r="D22" s="171" t="s">
        <v>11344</v>
      </c>
      <c r="E22" s="171" t="s">
        <v>11344</v>
      </c>
      <c r="F22" s="173"/>
      <c r="G22" s="173"/>
      <c r="H22" s="172" t="s">
        <v>6996</v>
      </c>
    </row>
    <row r="23" spans="1:8" ht="14.45" customHeight="1">
      <c r="A23" s="85" t="s">
        <v>6996</v>
      </c>
      <c r="B23" s="171" t="s">
        <v>6406</v>
      </c>
      <c r="C23" s="55" t="s">
        <v>11345</v>
      </c>
      <c r="D23" s="171" t="s">
        <v>11345</v>
      </c>
      <c r="E23" s="171" t="s">
        <v>11345</v>
      </c>
      <c r="F23" s="173"/>
      <c r="G23" s="173"/>
      <c r="H23" s="172" t="s">
        <v>6996</v>
      </c>
    </row>
    <row r="24" spans="1:8" ht="14.45" customHeight="1">
      <c r="A24" s="85" t="s">
        <v>6996</v>
      </c>
      <c r="B24" s="171" t="s">
        <v>11346</v>
      </c>
      <c r="C24" s="55" t="s">
        <v>11347</v>
      </c>
      <c r="D24" s="171" t="s">
        <v>11347</v>
      </c>
      <c r="E24" s="171" t="s">
        <v>11347</v>
      </c>
      <c r="F24" s="173"/>
      <c r="G24" s="173"/>
      <c r="H24" s="172" t="s">
        <v>6996</v>
      </c>
    </row>
    <row r="25" spans="1:8" ht="14.45" customHeight="1">
      <c r="A25" s="85" t="s">
        <v>6996</v>
      </c>
      <c r="B25" s="171" t="s">
        <v>11348</v>
      </c>
      <c r="C25" s="55" t="s">
        <v>11349</v>
      </c>
      <c r="D25" s="171" t="s">
        <v>11349</v>
      </c>
      <c r="E25" s="171" t="s">
        <v>11349</v>
      </c>
      <c r="F25" s="173"/>
      <c r="G25" s="173"/>
      <c r="H25" s="172" t="s">
        <v>6996</v>
      </c>
    </row>
    <row r="26" spans="1:8" ht="14.45" customHeight="1">
      <c r="A26" s="85" t="s">
        <v>6996</v>
      </c>
      <c r="B26" s="171" t="s">
        <v>11350</v>
      </c>
      <c r="C26" s="55" t="s">
        <v>11351</v>
      </c>
      <c r="D26" s="171" t="s">
        <v>11351</v>
      </c>
      <c r="E26" s="171" t="s">
        <v>11351</v>
      </c>
      <c r="F26" s="173"/>
      <c r="G26" s="173"/>
      <c r="H26" s="172" t="s">
        <v>6996</v>
      </c>
    </row>
    <row r="27" spans="1:8" ht="14.45" customHeight="1">
      <c r="A27" s="85" t="s">
        <v>6996</v>
      </c>
      <c r="B27" s="171" t="s">
        <v>8921</v>
      </c>
      <c r="C27" s="55" t="s">
        <v>11352</v>
      </c>
      <c r="D27" s="171" t="s">
        <v>11352</v>
      </c>
      <c r="E27" s="171" t="s">
        <v>11352</v>
      </c>
      <c r="F27" s="173"/>
      <c r="G27" s="173"/>
      <c r="H27" s="172" t="s">
        <v>6996</v>
      </c>
    </row>
    <row r="28" spans="1:8" ht="14.45" customHeight="1">
      <c r="A28" s="85" t="s">
        <v>6996</v>
      </c>
      <c r="B28" s="171" t="s">
        <v>2104</v>
      </c>
      <c r="C28" s="55" t="s">
        <v>11353</v>
      </c>
      <c r="D28" s="171" t="s">
        <v>11353</v>
      </c>
      <c r="E28" s="171" t="s">
        <v>11353</v>
      </c>
      <c r="F28" s="173"/>
      <c r="G28" s="173"/>
      <c r="H28" s="172" t="s">
        <v>6996</v>
      </c>
    </row>
    <row r="29" spans="1:8" ht="14.45" customHeight="1">
      <c r="A29" s="85" t="s">
        <v>6996</v>
      </c>
      <c r="B29" s="171" t="s">
        <v>11354</v>
      </c>
      <c r="C29" s="55" t="s">
        <v>11355</v>
      </c>
      <c r="D29" s="171" t="s">
        <v>11355</v>
      </c>
      <c r="E29" s="171" t="s">
        <v>11355</v>
      </c>
      <c r="F29" s="173"/>
      <c r="G29" s="173"/>
      <c r="H29" s="172" t="s">
        <v>6996</v>
      </c>
    </row>
    <row r="30" spans="1:8" ht="14.45" customHeight="1">
      <c r="A30" s="85" t="s">
        <v>6996</v>
      </c>
      <c r="B30" s="171" t="s">
        <v>11356</v>
      </c>
      <c r="C30" s="55" t="s">
        <v>11357</v>
      </c>
      <c r="D30" s="171" t="s">
        <v>11357</v>
      </c>
      <c r="E30" s="171" t="s">
        <v>11357</v>
      </c>
      <c r="F30" s="173"/>
      <c r="G30" s="173"/>
      <c r="H30" s="172" t="s">
        <v>6996</v>
      </c>
    </row>
    <row r="31" spans="1:8" ht="14.45" customHeight="1">
      <c r="A31" s="85" t="s">
        <v>6996</v>
      </c>
      <c r="B31" s="171" t="s">
        <v>8374</v>
      </c>
      <c r="C31" s="55" t="s">
        <v>11358</v>
      </c>
      <c r="D31" s="171" t="s">
        <v>11358</v>
      </c>
      <c r="E31" s="171" t="s">
        <v>11358</v>
      </c>
      <c r="F31" s="173"/>
      <c r="G31" s="173"/>
      <c r="H31" s="172" t="s">
        <v>6996</v>
      </c>
    </row>
    <row r="32" spans="1:8" ht="14.45" customHeight="1">
      <c r="A32" s="85" t="s">
        <v>6996</v>
      </c>
      <c r="B32" s="171" t="s">
        <v>11359</v>
      </c>
      <c r="C32" s="55" t="s">
        <v>11360</v>
      </c>
      <c r="D32" s="171" t="s">
        <v>11360</v>
      </c>
      <c r="E32" s="171" t="s">
        <v>11360</v>
      </c>
      <c r="F32" s="173"/>
      <c r="G32" s="173"/>
      <c r="H32" s="172" t="s">
        <v>6996</v>
      </c>
    </row>
    <row r="33" spans="1:8" ht="14.45" customHeight="1">
      <c r="A33" s="85" t="s">
        <v>6996</v>
      </c>
      <c r="B33" s="171" t="s">
        <v>2947</v>
      </c>
      <c r="C33" s="55" t="s">
        <v>11361</v>
      </c>
      <c r="D33" s="171" t="s">
        <v>11361</v>
      </c>
      <c r="E33" s="171" t="s">
        <v>11361</v>
      </c>
      <c r="F33" s="173"/>
      <c r="G33" s="173"/>
      <c r="H33" s="172" t="s">
        <v>6996</v>
      </c>
    </row>
    <row r="34" spans="1:8" ht="14.45" customHeight="1">
      <c r="A34" s="85" t="s">
        <v>6996</v>
      </c>
      <c r="B34" s="171" t="s">
        <v>11362</v>
      </c>
      <c r="C34" s="55" t="s">
        <v>11363</v>
      </c>
      <c r="D34" s="171" t="s">
        <v>11363</v>
      </c>
      <c r="E34" s="171" t="s">
        <v>11363</v>
      </c>
      <c r="F34" s="173"/>
      <c r="G34" s="173"/>
      <c r="H34" s="172" t="s">
        <v>6996</v>
      </c>
    </row>
    <row r="35" spans="1:8" ht="14.45" customHeight="1">
      <c r="A35" s="85" t="s">
        <v>6996</v>
      </c>
      <c r="B35" s="171" t="s">
        <v>11364</v>
      </c>
      <c r="C35" s="55" t="s">
        <v>11365</v>
      </c>
      <c r="D35" s="171" t="s">
        <v>11365</v>
      </c>
      <c r="E35" s="171" t="s">
        <v>11365</v>
      </c>
      <c r="F35" s="173"/>
      <c r="G35" s="173"/>
      <c r="H35" s="172" t="s">
        <v>6996</v>
      </c>
    </row>
    <row r="36" spans="1:8" ht="14.45" customHeight="1">
      <c r="A36" s="85" t="s">
        <v>6996</v>
      </c>
      <c r="B36" s="171" t="s">
        <v>11366</v>
      </c>
      <c r="C36" s="55" t="s">
        <v>11367</v>
      </c>
      <c r="D36" s="171" t="s">
        <v>11367</v>
      </c>
      <c r="E36" s="171" t="s">
        <v>11367</v>
      </c>
      <c r="F36" s="173"/>
      <c r="G36" s="173"/>
      <c r="H36" s="172" t="s">
        <v>6996</v>
      </c>
    </row>
    <row r="37" spans="1:8" ht="14.45" customHeight="1">
      <c r="A37" s="85" t="s">
        <v>6996</v>
      </c>
      <c r="B37" s="171" t="s">
        <v>11368</v>
      </c>
      <c r="C37" s="55" t="s">
        <v>11369</v>
      </c>
      <c r="D37" s="171" t="s">
        <v>11369</v>
      </c>
      <c r="E37" s="171" t="s">
        <v>11369</v>
      </c>
      <c r="F37" s="173"/>
      <c r="G37" s="173"/>
      <c r="H37" s="172" t="s">
        <v>6996</v>
      </c>
    </row>
    <row r="38" spans="1:8" ht="14.45" customHeight="1">
      <c r="A38" s="85" t="s">
        <v>6996</v>
      </c>
      <c r="B38" s="171" t="s">
        <v>2355</v>
      </c>
      <c r="C38" s="55" t="s">
        <v>11370</v>
      </c>
      <c r="D38" s="171" t="s">
        <v>11370</v>
      </c>
      <c r="E38" s="171" t="s">
        <v>11370</v>
      </c>
      <c r="F38" s="173"/>
      <c r="G38" s="173"/>
      <c r="H38" s="172" t="s">
        <v>6996</v>
      </c>
    </row>
    <row r="39" spans="1:8" ht="14.45" customHeight="1">
      <c r="A39" s="85" t="s">
        <v>6996</v>
      </c>
      <c r="B39" s="171" t="s">
        <v>11371</v>
      </c>
      <c r="C39" s="55" t="s">
        <v>11372</v>
      </c>
      <c r="D39" s="171" t="s">
        <v>11372</v>
      </c>
      <c r="E39" s="171" t="s">
        <v>11372</v>
      </c>
      <c r="F39" s="173"/>
      <c r="G39" s="173"/>
      <c r="H39" s="172" t="s">
        <v>6996</v>
      </c>
    </row>
    <row r="40" spans="1:8" ht="14.45" customHeight="1">
      <c r="A40" s="85" t="s">
        <v>6996</v>
      </c>
      <c r="B40" s="171" t="s">
        <v>11373</v>
      </c>
      <c r="C40" s="55" t="s">
        <v>11374</v>
      </c>
      <c r="D40" s="171" t="s">
        <v>11374</v>
      </c>
      <c r="E40" s="171" t="s">
        <v>11374</v>
      </c>
      <c r="F40" s="173"/>
      <c r="G40" s="173"/>
      <c r="H40" s="172" t="s">
        <v>6996</v>
      </c>
    </row>
    <row r="41" spans="1:8" ht="14.45" customHeight="1">
      <c r="A41" s="85" t="s">
        <v>6996</v>
      </c>
      <c r="B41" s="171" t="s">
        <v>11375</v>
      </c>
      <c r="C41" s="55" t="s">
        <v>11376</v>
      </c>
      <c r="D41" s="171" t="s">
        <v>11376</v>
      </c>
      <c r="E41" s="261" t="s">
        <v>11376</v>
      </c>
      <c r="F41" s="173"/>
      <c r="G41" s="173"/>
      <c r="H41" s="172" t="s">
        <v>6996</v>
      </c>
    </row>
    <row r="42" spans="1:8" ht="14.45" customHeight="1">
      <c r="A42" s="85" t="s">
        <v>6996</v>
      </c>
      <c r="B42" s="171" t="s">
        <v>11377</v>
      </c>
      <c r="C42" s="55" t="s">
        <v>11378</v>
      </c>
      <c r="D42" s="171" t="s">
        <v>11378</v>
      </c>
      <c r="E42" s="171" t="s">
        <v>11378</v>
      </c>
      <c r="F42" s="173"/>
      <c r="G42" s="173"/>
      <c r="H42" s="172" t="s">
        <v>6996</v>
      </c>
    </row>
    <row r="43" spans="1:8" ht="14.45" customHeight="1">
      <c r="A43" s="85" t="s">
        <v>6996</v>
      </c>
      <c r="B43" s="171" t="s">
        <v>11379</v>
      </c>
      <c r="C43" s="55" t="s">
        <v>11380</v>
      </c>
      <c r="D43" s="171" t="s">
        <v>11380</v>
      </c>
      <c r="E43" s="171" t="s">
        <v>11380</v>
      </c>
      <c r="F43" s="173"/>
      <c r="G43" s="173"/>
      <c r="H43" s="172" t="s">
        <v>6996</v>
      </c>
    </row>
    <row r="44" spans="1:8" ht="14.45" customHeight="1">
      <c r="A44" s="85" t="s">
        <v>6996</v>
      </c>
      <c r="B44" s="171" t="s">
        <v>11381</v>
      </c>
      <c r="C44" s="55" t="s">
        <v>11382</v>
      </c>
      <c r="D44" s="171" t="s">
        <v>11382</v>
      </c>
      <c r="E44" s="171" t="s">
        <v>11382</v>
      </c>
      <c r="F44" s="173"/>
      <c r="G44" s="173"/>
      <c r="H44" s="172" t="s">
        <v>6996</v>
      </c>
    </row>
    <row r="45" spans="1:8" ht="14.45" customHeight="1">
      <c r="A45" s="85" t="s">
        <v>6996</v>
      </c>
      <c r="B45" s="171" t="s">
        <v>11383</v>
      </c>
      <c r="C45" s="55" t="s">
        <v>11384</v>
      </c>
      <c r="D45" s="171" t="s">
        <v>11384</v>
      </c>
      <c r="E45" s="171" t="s">
        <v>11384</v>
      </c>
      <c r="F45" s="173"/>
      <c r="G45" s="173"/>
      <c r="H45" s="172" t="s">
        <v>6996</v>
      </c>
    </row>
    <row r="46" spans="1:8" ht="14.45" customHeight="1">
      <c r="A46" s="85" t="s">
        <v>6996</v>
      </c>
      <c r="B46" s="171" t="s">
        <v>11385</v>
      </c>
      <c r="C46" s="55" t="s">
        <v>11386</v>
      </c>
      <c r="D46" s="171" t="s">
        <v>11386</v>
      </c>
      <c r="E46" s="171" t="s">
        <v>11386</v>
      </c>
      <c r="F46" s="173"/>
      <c r="G46" s="173"/>
      <c r="H46" s="172" t="s">
        <v>6996</v>
      </c>
    </row>
    <row r="47" spans="1:8" ht="14.45" customHeight="1">
      <c r="A47" s="85" t="s">
        <v>6996</v>
      </c>
      <c r="B47" s="171" t="s">
        <v>4408</v>
      </c>
      <c r="C47" s="55" t="s">
        <v>11387</v>
      </c>
      <c r="D47" s="171" t="s">
        <v>11387</v>
      </c>
      <c r="E47" s="171" t="s">
        <v>11387</v>
      </c>
      <c r="F47" s="173"/>
      <c r="G47" s="173"/>
      <c r="H47" s="172" t="s">
        <v>6996</v>
      </c>
    </row>
    <row r="48" spans="1:8" ht="14.45" customHeight="1">
      <c r="A48" s="85" t="s">
        <v>6996</v>
      </c>
      <c r="B48" s="171" t="s">
        <v>11388</v>
      </c>
      <c r="C48" s="55" t="s">
        <v>11389</v>
      </c>
      <c r="D48" s="171" t="s">
        <v>11389</v>
      </c>
      <c r="E48" s="171" t="s">
        <v>11389</v>
      </c>
      <c r="F48" s="173"/>
      <c r="G48" s="173"/>
      <c r="H48" s="172" t="s">
        <v>6996</v>
      </c>
    </row>
    <row r="49" spans="1:8" ht="14.45" customHeight="1">
      <c r="A49" s="85" t="s">
        <v>6996</v>
      </c>
      <c r="B49" s="171" t="s">
        <v>8413</v>
      </c>
      <c r="C49" s="55" t="s">
        <v>11390</v>
      </c>
      <c r="D49" s="171" t="s">
        <v>11390</v>
      </c>
      <c r="E49" s="171" t="s">
        <v>11390</v>
      </c>
      <c r="F49" s="173"/>
      <c r="G49" s="173"/>
      <c r="H49" s="172" t="s">
        <v>6996</v>
      </c>
    </row>
    <row r="50" spans="1:8" ht="14.45" customHeight="1">
      <c r="A50" s="85" t="s">
        <v>6996</v>
      </c>
      <c r="B50" s="171" t="s">
        <v>11391</v>
      </c>
      <c r="C50" s="55" t="s">
        <v>11392</v>
      </c>
      <c r="D50" s="171" t="s">
        <v>11392</v>
      </c>
      <c r="E50" s="171" t="s">
        <v>11392</v>
      </c>
      <c r="F50" s="173"/>
      <c r="G50" s="173"/>
      <c r="H50" s="172" t="s">
        <v>6996</v>
      </c>
    </row>
    <row r="51" spans="1:8" ht="14.45" customHeight="1">
      <c r="A51" s="85" t="s">
        <v>6996</v>
      </c>
      <c r="B51" s="171" t="s">
        <v>11393</v>
      </c>
      <c r="C51" s="55" t="s">
        <v>11394</v>
      </c>
      <c r="D51" s="171" t="s">
        <v>11394</v>
      </c>
      <c r="E51" s="171" t="s">
        <v>11394</v>
      </c>
      <c r="F51" s="173"/>
      <c r="G51" s="173"/>
      <c r="H51" s="172" t="s">
        <v>6996</v>
      </c>
    </row>
    <row r="52" spans="1:8" ht="14.45" customHeight="1">
      <c r="A52" s="85" t="s">
        <v>6996</v>
      </c>
      <c r="B52" s="171" t="s">
        <v>11395</v>
      </c>
      <c r="C52" s="55" t="s">
        <v>11396</v>
      </c>
      <c r="D52" s="171" t="s">
        <v>11396</v>
      </c>
      <c r="E52" s="171" t="s">
        <v>11396</v>
      </c>
      <c r="F52" s="173"/>
      <c r="G52" s="173"/>
      <c r="H52" s="172" t="s">
        <v>6996</v>
      </c>
    </row>
    <row r="53" spans="1:8" ht="14.45" customHeight="1">
      <c r="A53" s="85" t="s">
        <v>6996</v>
      </c>
      <c r="B53" s="171" t="s">
        <v>11397</v>
      </c>
      <c r="C53" s="55" t="s">
        <v>11398</v>
      </c>
      <c r="D53" s="171" t="s">
        <v>11398</v>
      </c>
      <c r="E53" s="171" t="s">
        <v>11398</v>
      </c>
      <c r="F53" s="173"/>
      <c r="G53" s="173"/>
      <c r="H53" s="172" t="s">
        <v>6996</v>
      </c>
    </row>
    <row r="54" spans="1:8" ht="14.45" customHeight="1">
      <c r="A54" s="85" t="s">
        <v>6996</v>
      </c>
      <c r="B54" s="171" t="s">
        <v>11399</v>
      </c>
      <c r="C54" s="55" t="s">
        <v>11400</v>
      </c>
      <c r="D54" s="171" t="s">
        <v>11400</v>
      </c>
      <c r="E54" s="171" t="s">
        <v>11400</v>
      </c>
      <c r="F54" s="173"/>
      <c r="G54" s="173"/>
      <c r="H54" s="172" t="s">
        <v>6996</v>
      </c>
    </row>
    <row r="55" spans="1:8" ht="14.45" customHeight="1">
      <c r="A55" s="85" t="s">
        <v>6996</v>
      </c>
      <c r="B55" s="171" t="s">
        <v>2296</v>
      </c>
      <c r="C55" s="55" t="s">
        <v>11401</v>
      </c>
      <c r="D55" s="171" t="s">
        <v>11401</v>
      </c>
      <c r="E55" s="171" t="s">
        <v>11401</v>
      </c>
      <c r="F55" s="173"/>
      <c r="G55" s="173"/>
      <c r="H55" s="172" t="s">
        <v>6996</v>
      </c>
    </row>
    <row r="56" spans="1:8" ht="14.45" customHeight="1">
      <c r="A56" s="85" t="s">
        <v>6996</v>
      </c>
      <c r="B56" s="171" t="s">
        <v>11402</v>
      </c>
      <c r="C56" s="55" t="s">
        <v>11403</v>
      </c>
      <c r="D56" s="171" t="s">
        <v>11403</v>
      </c>
      <c r="E56" s="171" t="s">
        <v>11403</v>
      </c>
      <c r="F56" s="173"/>
      <c r="G56" s="173"/>
      <c r="H56" s="172" t="s">
        <v>6996</v>
      </c>
    </row>
    <row r="57" spans="1:8" ht="14.45" customHeight="1">
      <c r="A57" s="85" t="s">
        <v>6996</v>
      </c>
      <c r="B57" s="171" t="s">
        <v>11404</v>
      </c>
      <c r="C57" s="55" t="s">
        <v>11405</v>
      </c>
      <c r="D57" s="171" t="s">
        <v>11405</v>
      </c>
      <c r="E57" s="171" t="s">
        <v>11405</v>
      </c>
      <c r="F57" s="173"/>
      <c r="G57" s="173"/>
      <c r="H57" s="172" t="s">
        <v>6996</v>
      </c>
    </row>
    <row r="58" spans="1:8" ht="14.45" customHeight="1">
      <c r="A58" s="85" t="s">
        <v>6996</v>
      </c>
      <c r="B58" s="171" t="s">
        <v>11406</v>
      </c>
      <c r="C58" s="55" t="s">
        <v>11407</v>
      </c>
      <c r="D58" s="171" t="s">
        <v>11407</v>
      </c>
      <c r="E58" s="171" t="s">
        <v>11407</v>
      </c>
      <c r="F58" s="173"/>
      <c r="G58" s="173"/>
      <c r="H58" s="172" t="s">
        <v>6996</v>
      </c>
    </row>
    <row r="59" spans="1:8" ht="14.45" customHeight="1">
      <c r="A59" s="85" t="s">
        <v>6996</v>
      </c>
      <c r="B59" s="171" t="s">
        <v>11408</v>
      </c>
      <c r="C59" s="55" t="s">
        <v>11409</v>
      </c>
      <c r="D59" s="171" t="s">
        <v>11409</v>
      </c>
      <c r="E59" s="171" t="s">
        <v>11409</v>
      </c>
      <c r="F59" s="173"/>
      <c r="G59" s="173"/>
      <c r="H59" s="172" t="s">
        <v>6996</v>
      </c>
    </row>
    <row r="60" spans="1:8" ht="14.45" customHeight="1">
      <c r="A60" s="85" t="s">
        <v>6996</v>
      </c>
      <c r="B60" s="171" t="s">
        <v>4310</v>
      </c>
      <c r="C60" s="55" t="s">
        <v>11410</v>
      </c>
      <c r="D60" s="171" t="s">
        <v>11410</v>
      </c>
      <c r="E60" s="171" t="s">
        <v>11410</v>
      </c>
      <c r="F60" s="173"/>
      <c r="G60" s="173"/>
      <c r="H60" s="172" t="s">
        <v>6996</v>
      </c>
    </row>
    <row r="61" spans="1:8" ht="14.45" customHeight="1">
      <c r="A61" s="85" t="s">
        <v>6996</v>
      </c>
      <c r="B61" s="171" t="s">
        <v>11411</v>
      </c>
      <c r="C61" s="55" t="s">
        <v>11412</v>
      </c>
      <c r="D61" s="171" t="s">
        <v>11412</v>
      </c>
      <c r="E61" s="171" t="s">
        <v>11412</v>
      </c>
      <c r="F61" s="173"/>
      <c r="G61" s="173"/>
      <c r="H61" s="172" t="s">
        <v>6996</v>
      </c>
    </row>
    <row r="62" spans="1:8" ht="14.45" customHeight="1">
      <c r="A62" s="85" t="s">
        <v>6996</v>
      </c>
      <c r="B62" s="171" t="s">
        <v>11413</v>
      </c>
      <c r="C62" s="55" t="s">
        <v>11414</v>
      </c>
      <c r="D62" s="171" t="s">
        <v>11414</v>
      </c>
      <c r="E62" s="171" t="s">
        <v>11414</v>
      </c>
      <c r="F62" s="173"/>
      <c r="G62" s="173"/>
      <c r="H62" s="172" t="s">
        <v>6996</v>
      </c>
    </row>
    <row r="63" spans="1:8" ht="14.45" customHeight="1">
      <c r="A63" s="85" t="s">
        <v>6996</v>
      </c>
      <c r="B63" s="171" t="s">
        <v>11415</v>
      </c>
      <c r="C63" s="55" t="s">
        <v>11416</v>
      </c>
      <c r="D63" s="171" t="s">
        <v>11416</v>
      </c>
      <c r="E63" s="171" t="s">
        <v>11416</v>
      </c>
      <c r="F63" s="173"/>
      <c r="G63" s="173"/>
      <c r="H63" s="172" t="s">
        <v>6996</v>
      </c>
    </row>
    <row r="64" spans="1:8" ht="14.45" customHeight="1">
      <c r="A64" s="85" t="s">
        <v>6996</v>
      </c>
      <c r="B64" s="171" t="s">
        <v>11417</v>
      </c>
      <c r="C64" s="55" t="s">
        <v>11418</v>
      </c>
      <c r="D64" s="171" t="s">
        <v>11418</v>
      </c>
      <c r="E64" s="171" t="s">
        <v>11418</v>
      </c>
      <c r="F64" s="173"/>
      <c r="G64" s="173"/>
      <c r="H64" s="172" t="s">
        <v>6996</v>
      </c>
    </row>
    <row r="65" spans="1:8" ht="14.45" customHeight="1">
      <c r="A65" s="85" t="s">
        <v>6996</v>
      </c>
      <c r="B65" s="171" t="s">
        <v>11419</v>
      </c>
      <c r="C65" s="55" t="s">
        <v>11420</v>
      </c>
      <c r="D65" s="171" t="s">
        <v>11420</v>
      </c>
      <c r="E65" s="171" t="s">
        <v>11420</v>
      </c>
      <c r="F65" s="173"/>
      <c r="G65" s="173"/>
      <c r="H65" s="172" t="s">
        <v>6996</v>
      </c>
    </row>
    <row r="66" spans="1:8" ht="14.45" customHeight="1">
      <c r="A66" s="85" t="s">
        <v>6996</v>
      </c>
      <c r="B66" s="171" t="s">
        <v>11421</v>
      </c>
      <c r="C66" s="55" t="s">
        <v>11422</v>
      </c>
      <c r="D66" s="171" t="s">
        <v>11423</v>
      </c>
      <c r="E66" s="171" t="s">
        <v>11422</v>
      </c>
      <c r="F66" s="173"/>
      <c r="G66" s="173"/>
      <c r="H66" s="172" t="s">
        <v>6996</v>
      </c>
    </row>
    <row r="67" spans="1:8" ht="14.45" customHeight="1">
      <c r="A67" s="85" t="s">
        <v>6996</v>
      </c>
      <c r="B67" s="171" t="s">
        <v>2934</v>
      </c>
      <c r="C67" s="55" t="s">
        <v>11424</v>
      </c>
      <c r="D67" s="171" t="s">
        <v>11424</v>
      </c>
      <c r="E67" s="171" t="s">
        <v>11424</v>
      </c>
      <c r="F67" s="173"/>
      <c r="G67" s="173"/>
      <c r="H67" s="172" t="s">
        <v>6996</v>
      </c>
    </row>
    <row r="68" spans="1:8" ht="14.45" customHeight="1">
      <c r="A68" s="85" t="s">
        <v>6996</v>
      </c>
      <c r="B68" s="171" t="s">
        <v>11425</v>
      </c>
      <c r="C68" s="55" t="s">
        <v>11426</v>
      </c>
      <c r="D68" s="171" t="s">
        <v>11426</v>
      </c>
      <c r="E68" s="171" t="s">
        <v>11426</v>
      </c>
      <c r="F68" s="173"/>
      <c r="G68" s="173"/>
      <c r="H68" s="172" t="s">
        <v>6996</v>
      </c>
    </row>
    <row r="69" spans="1:8" ht="14.45" customHeight="1">
      <c r="A69" s="85" t="s">
        <v>6996</v>
      </c>
      <c r="B69" s="171" t="s">
        <v>11427</v>
      </c>
      <c r="C69" s="55" t="s">
        <v>11428</v>
      </c>
      <c r="D69" s="171" t="s">
        <v>11428</v>
      </c>
      <c r="E69" s="171" t="s">
        <v>11428</v>
      </c>
      <c r="F69" s="173"/>
      <c r="G69" s="173"/>
      <c r="H69" s="172" t="s">
        <v>6996</v>
      </c>
    </row>
    <row r="70" spans="1:8" ht="14.45" customHeight="1">
      <c r="A70" s="85" t="s">
        <v>6996</v>
      </c>
      <c r="B70" s="171" t="s">
        <v>11429</v>
      </c>
      <c r="C70" s="55" t="s">
        <v>11430</v>
      </c>
      <c r="D70" s="171" t="s">
        <v>11430</v>
      </c>
      <c r="E70" s="171" t="s">
        <v>11430</v>
      </c>
      <c r="F70" s="173"/>
      <c r="G70" s="173"/>
      <c r="H70" s="172" t="s">
        <v>6996</v>
      </c>
    </row>
    <row r="71" spans="1:8" ht="14.45" customHeight="1">
      <c r="A71" s="85" t="s">
        <v>6996</v>
      </c>
      <c r="B71" s="171" t="s">
        <v>11431</v>
      </c>
      <c r="C71" s="55" t="s">
        <v>11432</v>
      </c>
      <c r="D71" s="171" t="s">
        <v>11432</v>
      </c>
      <c r="E71" s="171" t="s">
        <v>11432</v>
      </c>
      <c r="F71" s="173"/>
      <c r="G71" s="173"/>
      <c r="H71" s="172" t="s">
        <v>6996</v>
      </c>
    </row>
    <row r="72" spans="1:8" ht="14.45" customHeight="1">
      <c r="A72" s="85" t="s">
        <v>6996</v>
      </c>
      <c r="B72" s="171" t="s">
        <v>369</v>
      </c>
      <c r="C72" s="55" t="s">
        <v>11433</v>
      </c>
      <c r="D72" s="171" t="s">
        <v>11433</v>
      </c>
      <c r="E72" s="171" t="s">
        <v>11433</v>
      </c>
      <c r="F72" s="173"/>
      <c r="G72" s="173"/>
      <c r="H72" s="172" t="s">
        <v>6996</v>
      </c>
    </row>
    <row r="73" spans="1:8" ht="14.45" customHeight="1">
      <c r="A73" s="85" t="s">
        <v>6996</v>
      </c>
      <c r="B73" s="171" t="s">
        <v>11434</v>
      </c>
      <c r="C73" s="55" t="s">
        <v>11435</v>
      </c>
      <c r="D73" s="171" t="s">
        <v>11435</v>
      </c>
      <c r="E73" s="171" t="s">
        <v>11435</v>
      </c>
      <c r="F73" s="173"/>
      <c r="G73" s="173"/>
      <c r="H73" s="172" t="s">
        <v>6996</v>
      </c>
    </row>
    <row r="74" spans="1:8" ht="14.45" customHeight="1">
      <c r="A74" s="85" t="s">
        <v>6996</v>
      </c>
      <c r="B74" s="171" t="s">
        <v>11436</v>
      </c>
      <c r="C74" s="55" t="s">
        <v>11437</v>
      </c>
      <c r="D74" s="171" t="s">
        <v>11437</v>
      </c>
      <c r="E74" s="171" t="s">
        <v>11437</v>
      </c>
      <c r="F74" s="173"/>
      <c r="G74" s="173"/>
      <c r="H74" s="172" t="s">
        <v>6996</v>
      </c>
    </row>
    <row r="75" spans="1:8" ht="14.45" customHeight="1">
      <c r="A75" s="85" t="s">
        <v>6996</v>
      </c>
      <c r="B75" s="171" t="s">
        <v>11438</v>
      </c>
      <c r="C75" s="55" t="s">
        <v>11439</v>
      </c>
      <c r="D75" s="171" t="s">
        <v>11439</v>
      </c>
      <c r="E75" s="171" t="s">
        <v>11439</v>
      </c>
      <c r="F75" s="173"/>
      <c r="G75" s="173"/>
      <c r="H75" s="172" t="s">
        <v>6996</v>
      </c>
    </row>
    <row r="76" spans="1:8" ht="14.45" customHeight="1">
      <c r="A76" s="85" t="s">
        <v>6996</v>
      </c>
      <c r="B76" s="171" t="s">
        <v>11440</v>
      </c>
      <c r="C76" s="55" t="s">
        <v>11441</v>
      </c>
      <c r="D76" s="171" t="s">
        <v>11441</v>
      </c>
      <c r="E76" s="171" t="s">
        <v>11441</v>
      </c>
      <c r="F76" s="173"/>
      <c r="G76" s="173"/>
      <c r="H76" s="172" t="s">
        <v>6996</v>
      </c>
    </row>
    <row r="77" spans="1:8" ht="14.45" customHeight="1">
      <c r="A77" s="85" t="s">
        <v>6996</v>
      </c>
      <c r="B77" s="171" t="s">
        <v>11442</v>
      </c>
      <c r="C77" s="55" t="s">
        <v>11443</v>
      </c>
      <c r="D77" s="171" t="s">
        <v>11443</v>
      </c>
      <c r="E77" s="171" t="s">
        <v>11443</v>
      </c>
      <c r="F77" s="173"/>
      <c r="G77" s="173"/>
      <c r="H77" s="172" t="s">
        <v>6996</v>
      </c>
    </row>
    <row r="78" spans="1:8" ht="14.45" customHeight="1">
      <c r="A78" s="85" t="s">
        <v>6996</v>
      </c>
      <c r="B78" s="171" t="s">
        <v>11444</v>
      </c>
      <c r="C78" s="55" t="s">
        <v>11445</v>
      </c>
      <c r="D78" s="171" t="s">
        <v>11446</v>
      </c>
      <c r="E78" s="171" t="s">
        <v>11447</v>
      </c>
      <c r="F78" s="173"/>
      <c r="G78" s="173"/>
      <c r="H78" s="172" t="s">
        <v>6996</v>
      </c>
    </row>
    <row r="79" spans="1:8" ht="14.45" customHeight="1">
      <c r="A79" s="85" t="s">
        <v>6996</v>
      </c>
      <c r="B79" s="171" t="s">
        <v>11448</v>
      </c>
      <c r="C79" s="55" t="s">
        <v>11449</v>
      </c>
      <c r="D79" s="171" t="s">
        <v>11449</v>
      </c>
      <c r="E79" s="171" t="s">
        <v>11449</v>
      </c>
      <c r="F79" s="173"/>
      <c r="G79" s="173"/>
      <c r="H79" s="172" t="s">
        <v>6996</v>
      </c>
    </row>
    <row r="80" spans="1:8" ht="14.45" customHeight="1">
      <c r="A80" s="85" t="s">
        <v>6996</v>
      </c>
      <c r="B80" s="171" t="s">
        <v>11450</v>
      </c>
      <c r="C80" s="55" t="s">
        <v>11451</v>
      </c>
      <c r="D80" s="171" t="s">
        <v>11451</v>
      </c>
      <c r="E80" s="171" t="s">
        <v>11451</v>
      </c>
      <c r="F80" s="173"/>
      <c r="G80" s="173"/>
      <c r="H80" s="172" t="s">
        <v>6996</v>
      </c>
    </row>
    <row r="81" spans="1:8" ht="14.45" customHeight="1">
      <c r="A81" s="85" t="s">
        <v>6996</v>
      </c>
      <c r="B81" s="171" t="s">
        <v>11452</v>
      </c>
      <c r="C81" s="55" t="s">
        <v>11453</v>
      </c>
      <c r="D81" s="171" t="s">
        <v>11453</v>
      </c>
      <c r="E81" s="171" t="s">
        <v>11453</v>
      </c>
      <c r="F81" s="173"/>
      <c r="G81" s="173"/>
      <c r="H81" s="172" t="s">
        <v>6996</v>
      </c>
    </row>
    <row r="82" spans="1:8" ht="14.45" customHeight="1">
      <c r="A82" s="85" t="s">
        <v>6996</v>
      </c>
      <c r="B82" s="171" t="s">
        <v>162</v>
      </c>
      <c r="C82" s="55" t="s">
        <v>11454</v>
      </c>
      <c r="D82" s="171" t="s">
        <v>11454</v>
      </c>
      <c r="E82" s="171" t="s">
        <v>11454</v>
      </c>
      <c r="F82" s="173"/>
      <c r="G82" s="173"/>
      <c r="H82" s="172" t="s">
        <v>6996</v>
      </c>
    </row>
    <row r="83" spans="1:8" ht="14.45" customHeight="1">
      <c r="A83" s="85" t="s">
        <v>6996</v>
      </c>
      <c r="B83" s="171" t="s">
        <v>281</v>
      </c>
      <c r="C83" s="55" t="s">
        <v>11455</v>
      </c>
      <c r="D83" s="171" t="s">
        <v>11455</v>
      </c>
      <c r="E83" s="171" t="s">
        <v>11455</v>
      </c>
      <c r="F83" s="173"/>
      <c r="G83" s="173"/>
      <c r="H83" s="172" t="s">
        <v>6996</v>
      </c>
    </row>
    <row r="84" spans="1:8" ht="14.45" customHeight="1">
      <c r="A84" s="85" t="s">
        <v>6996</v>
      </c>
      <c r="B84" s="171" t="s">
        <v>11456</v>
      </c>
      <c r="C84" s="55" t="s">
        <v>11457</v>
      </c>
      <c r="D84" s="171" t="s">
        <v>11457</v>
      </c>
      <c r="E84" s="171" t="s">
        <v>11457</v>
      </c>
      <c r="F84" s="173"/>
      <c r="G84" s="173"/>
      <c r="H84" s="172" t="s">
        <v>6996</v>
      </c>
    </row>
    <row r="85" spans="1:8" ht="14.45" customHeight="1">
      <c r="A85" s="85" t="s">
        <v>6996</v>
      </c>
      <c r="B85" s="171" t="s">
        <v>11458</v>
      </c>
      <c r="C85" s="55" t="s">
        <v>11459</v>
      </c>
      <c r="D85" s="171" t="s">
        <v>11459</v>
      </c>
      <c r="E85" s="171" t="s">
        <v>11459</v>
      </c>
      <c r="F85" s="173"/>
      <c r="G85" s="173"/>
      <c r="H85" s="172" t="s">
        <v>6996</v>
      </c>
    </row>
    <row r="86" spans="1:8" ht="14.45" customHeight="1">
      <c r="A86" s="85" t="s">
        <v>6996</v>
      </c>
      <c r="B86" s="171" t="s">
        <v>11460</v>
      </c>
      <c r="C86" s="55" t="s">
        <v>11461</v>
      </c>
      <c r="D86" s="171" t="s">
        <v>11461</v>
      </c>
      <c r="E86" s="171" t="s">
        <v>11461</v>
      </c>
      <c r="F86" s="173"/>
      <c r="G86" s="173"/>
      <c r="H86" s="172" t="s">
        <v>6996</v>
      </c>
    </row>
    <row r="87" spans="1:8" ht="14.45" customHeight="1">
      <c r="A87" s="85" t="s">
        <v>6996</v>
      </c>
      <c r="B87" s="171" t="s">
        <v>11462</v>
      </c>
      <c r="C87" s="55" t="s">
        <v>11463</v>
      </c>
      <c r="D87" s="171" t="s">
        <v>11463</v>
      </c>
      <c r="E87" s="171" t="s">
        <v>11463</v>
      </c>
      <c r="F87" s="173"/>
      <c r="G87" s="173"/>
      <c r="H87" s="172" t="s">
        <v>6996</v>
      </c>
    </row>
    <row r="88" spans="1:8" ht="14.45" customHeight="1">
      <c r="A88" s="85" t="s">
        <v>6996</v>
      </c>
      <c r="B88" s="171" t="s">
        <v>11464</v>
      </c>
      <c r="C88" s="55" t="s">
        <v>11465</v>
      </c>
      <c r="D88" s="171" t="s">
        <v>11467</v>
      </c>
      <c r="E88" s="171" t="s">
        <v>11466</v>
      </c>
      <c r="F88" s="173"/>
      <c r="G88" s="173"/>
      <c r="H88" s="172" t="s">
        <v>6996</v>
      </c>
    </row>
    <row r="89" spans="1:8" ht="14.45" customHeight="1">
      <c r="A89" s="85" t="s">
        <v>6996</v>
      </c>
      <c r="B89" s="171" t="s">
        <v>11468</v>
      </c>
      <c r="C89" s="55" t="s">
        <v>11469</v>
      </c>
      <c r="D89" s="171" t="s">
        <v>11469</v>
      </c>
      <c r="E89" s="171" t="s">
        <v>11469</v>
      </c>
      <c r="F89" s="173"/>
      <c r="G89" s="173"/>
      <c r="H89" s="172" t="s">
        <v>6996</v>
      </c>
    </row>
    <row r="90" spans="1:8" ht="14.45" customHeight="1">
      <c r="A90" s="85" t="s">
        <v>6996</v>
      </c>
      <c r="B90" s="171" t="s">
        <v>11470</v>
      </c>
      <c r="C90" s="55" t="s">
        <v>11471</v>
      </c>
      <c r="D90" s="171" t="s">
        <v>11471</v>
      </c>
      <c r="E90" s="171" t="s">
        <v>11471</v>
      </c>
      <c r="F90" s="173"/>
      <c r="G90" s="173"/>
      <c r="H90" s="172" t="s">
        <v>6996</v>
      </c>
    </row>
    <row r="91" spans="1:8" ht="14.45" customHeight="1">
      <c r="A91" s="85" t="s">
        <v>6996</v>
      </c>
      <c r="B91" s="171" t="s">
        <v>11472</v>
      </c>
      <c r="C91" s="55" t="s">
        <v>11473</v>
      </c>
      <c r="D91" s="171" t="s">
        <v>11473</v>
      </c>
      <c r="E91" s="171" t="s">
        <v>11473</v>
      </c>
      <c r="F91" s="173"/>
      <c r="G91" s="173"/>
      <c r="H91" s="172" t="s">
        <v>6996</v>
      </c>
    </row>
    <row r="92" spans="1:8" ht="14.45" customHeight="1">
      <c r="A92" s="85" t="s">
        <v>6996</v>
      </c>
      <c r="B92" s="171" t="s">
        <v>11474</v>
      </c>
      <c r="C92" s="55" t="s">
        <v>11475</v>
      </c>
      <c r="D92" s="171" t="s">
        <v>11475</v>
      </c>
      <c r="E92" s="171" t="s">
        <v>11475</v>
      </c>
      <c r="F92" s="173"/>
      <c r="G92" s="173"/>
      <c r="H92" s="172" t="s">
        <v>6996</v>
      </c>
    </row>
    <row r="93" spans="1:8" ht="14.45" customHeight="1">
      <c r="A93" s="85" t="s">
        <v>6996</v>
      </c>
      <c r="B93" s="171" t="s">
        <v>11476</v>
      </c>
      <c r="C93" s="55" t="s">
        <v>11477</v>
      </c>
      <c r="D93" s="171" t="s">
        <v>11477</v>
      </c>
      <c r="E93" s="171" t="s">
        <v>11477</v>
      </c>
      <c r="F93" s="173"/>
      <c r="G93" s="173"/>
      <c r="H93" s="172" t="s">
        <v>6996</v>
      </c>
    </row>
    <row r="94" spans="1:8" ht="14.45" customHeight="1">
      <c r="A94" s="85" t="s">
        <v>6996</v>
      </c>
      <c r="B94" s="171" t="s">
        <v>11478</v>
      </c>
      <c r="C94" s="55" t="s">
        <v>11479</v>
      </c>
      <c r="D94" s="171" t="s">
        <v>11479</v>
      </c>
      <c r="E94" s="171" t="s">
        <v>11479</v>
      </c>
      <c r="F94" s="173"/>
      <c r="G94" s="173"/>
      <c r="H94" s="172" t="s">
        <v>6996</v>
      </c>
    </row>
    <row r="95" spans="1:8" ht="14.45" customHeight="1">
      <c r="A95" s="85" t="s">
        <v>6996</v>
      </c>
      <c r="B95" s="171" t="s">
        <v>11480</v>
      </c>
      <c r="C95" s="55" t="s">
        <v>11481</v>
      </c>
      <c r="D95" s="196" t="s">
        <v>11482</v>
      </c>
      <c r="E95" s="171" t="s">
        <v>11483</v>
      </c>
      <c r="F95" s="173">
        <v>45521</v>
      </c>
      <c r="G95" s="198">
        <v>46340</v>
      </c>
      <c r="H95" s="172" t="s">
        <v>6996</v>
      </c>
    </row>
    <row r="96" spans="1:8" ht="14.45" customHeight="1">
      <c r="A96" s="85" t="s">
        <v>6996</v>
      </c>
      <c r="B96" s="171" t="s">
        <v>11484</v>
      </c>
      <c r="C96" s="55" t="s">
        <v>11485</v>
      </c>
      <c r="D96" s="171" t="s">
        <v>11485</v>
      </c>
      <c r="E96" s="171" t="s">
        <v>11485</v>
      </c>
      <c r="F96" s="173">
        <v>45346</v>
      </c>
      <c r="G96" s="173">
        <v>45346</v>
      </c>
      <c r="H96" s="172" t="s">
        <v>6996</v>
      </c>
    </row>
    <row r="97" spans="1:8" ht="14.45" customHeight="1">
      <c r="A97" s="85" t="s">
        <v>6996</v>
      </c>
      <c r="B97" s="171" t="s">
        <v>11486</v>
      </c>
      <c r="C97" s="55" t="s">
        <v>11487</v>
      </c>
      <c r="D97" s="171" t="s">
        <v>11488</v>
      </c>
      <c r="E97" s="171" t="s">
        <v>11489</v>
      </c>
      <c r="F97" s="173"/>
      <c r="G97" s="173"/>
      <c r="H97" s="172" t="s">
        <v>6996</v>
      </c>
    </row>
    <row r="98" spans="1:8" ht="14.45" customHeight="1">
      <c r="A98" s="85" t="s">
        <v>307</v>
      </c>
      <c r="B98" s="171" t="s">
        <v>11490</v>
      </c>
      <c r="C98" s="55" t="s">
        <v>11491</v>
      </c>
      <c r="D98" s="171" t="s">
        <v>11491</v>
      </c>
      <c r="E98" s="171" t="s">
        <v>11491</v>
      </c>
      <c r="F98" s="173"/>
      <c r="G98" s="173"/>
      <c r="H98" s="172" t="s">
        <v>307</v>
      </c>
    </row>
    <row r="99" spans="1:8" ht="14.45" customHeight="1">
      <c r="A99" s="85" t="s">
        <v>307</v>
      </c>
      <c r="B99" s="171" t="s">
        <v>11492</v>
      </c>
      <c r="C99" s="55" t="s">
        <v>11493</v>
      </c>
      <c r="D99" s="171" t="s">
        <v>11494</v>
      </c>
      <c r="E99" s="171" t="s">
        <v>11495</v>
      </c>
      <c r="F99" s="173"/>
      <c r="G99" s="173"/>
      <c r="H99" s="172" t="s">
        <v>307</v>
      </c>
    </row>
    <row r="100" spans="1:8" ht="14.45" customHeight="1">
      <c r="A100" s="85" t="s">
        <v>307</v>
      </c>
      <c r="B100" s="171" t="s">
        <v>11496</v>
      </c>
      <c r="C100" s="55" t="s">
        <v>11497</v>
      </c>
      <c r="D100" s="171" t="s">
        <v>11497</v>
      </c>
      <c r="E100" s="171" t="s">
        <v>11497</v>
      </c>
      <c r="F100" s="173"/>
      <c r="G100" s="173"/>
      <c r="H100" s="172" t="s">
        <v>307</v>
      </c>
    </row>
    <row r="101" spans="1:8" ht="14.45" customHeight="1">
      <c r="A101" s="85" t="s">
        <v>307</v>
      </c>
      <c r="B101" s="171" t="s">
        <v>11498</v>
      </c>
      <c r="C101" s="55" t="s">
        <v>11498</v>
      </c>
      <c r="D101" s="171" t="s">
        <v>11498</v>
      </c>
      <c r="E101" s="171" t="s">
        <v>11498</v>
      </c>
      <c r="F101" s="173"/>
      <c r="G101" s="173"/>
      <c r="H101" s="172" t="s">
        <v>307</v>
      </c>
    </row>
    <row r="102" spans="1:8" ht="14.45" customHeight="1">
      <c r="A102" s="85" t="s">
        <v>307</v>
      </c>
      <c r="B102" s="171" t="s">
        <v>11499</v>
      </c>
      <c r="C102" s="55" t="s">
        <v>11500</v>
      </c>
      <c r="D102" s="171" t="s">
        <v>11500</v>
      </c>
      <c r="E102" s="171" t="s">
        <v>11500</v>
      </c>
      <c r="F102" s="173"/>
      <c r="G102" s="173"/>
      <c r="H102" s="172" t="s">
        <v>307</v>
      </c>
    </row>
    <row r="103" spans="1:8" ht="14.45" customHeight="1">
      <c r="A103" s="85" t="s">
        <v>307</v>
      </c>
      <c r="B103" s="171" t="s">
        <v>11501</v>
      </c>
      <c r="C103" s="55" t="s">
        <v>11502</v>
      </c>
      <c r="D103" s="171" t="s">
        <v>11502</v>
      </c>
      <c r="E103" s="171" t="s">
        <v>11502</v>
      </c>
      <c r="F103" s="173"/>
      <c r="G103" s="173"/>
      <c r="H103" s="172" t="s">
        <v>307</v>
      </c>
    </row>
    <row r="104" spans="1:8" ht="14.45" customHeight="1">
      <c r="A104" s="85" t="s">
        <v>307</v>
      </c>
      <c r="B104" s="171" t="s">
        <v>11503</v>
      </c>
      <c r="C104" s="55" t="s">
        <v>11504</v>
      </c>
      <c r="D104" s="171" t="s">
        <v>11504</v>
      </c>
      <c r="E104" s="171" t="s">
        <v>11504</v>
      </c>
      <c r="F104" s="173"/>
      <c r="G104" s="173"/>
      <c r="H104" s="172" t="s">
        <v>307</v>
      </c>
    </row>
    <row r="105" spans="1:8" ht="14.45" customHeight="1">
      <c r="A105" s="85" t="s">
        <v>307</v>
      </c>
      <c r="B105" s="171" t="s">
        <v>11505</v>
      </c>
      <c r="C105" s="55" t="s">
        <v>11506</v>
      </c>
      <c r="D105" s="171" t="s">
        <v>11506</v>
      </c>
      <c r="E105" s="171" t="s">
        <v>11506</v>
      </c>
      <c r="F105" s="173"/>
      <c r="G105" s="173"/>
      <c r="H105" s="172" t="s">
        <v>307</v>
      </c>
    </row>
    <row r="106" spans="1:8" ht="14.45" customHeight="1">
      <c r="A106" s="85" t="s">
        <v>307</v>
      </c>
      <c r="B106" s="171" t="s">
        <v>11507</v>
      </c>
      <c r="C106" s="55" t="s">
        <v>11508</v>
      </c>
      <c r="D106" s="171" t="s">
        <v>11509</v>
      </c>
      <c r="E106" s="171" t="s">
        <v>11509</v>
      </c>
      <c r="F106" s="173"/>
      <c r="G106" s="173"/>
      <c r="H106" s="172" t="s">
        <v>307</v>
      </c>
    </row>
    <row r="107" spans="1:8" ht="14.45" customHeight="1">
      <c r="A107" s="85" t="s">
        <v>307</v>
      </c>
      <c r="B107" s="171" t="s">
        <v>11510</v>
      </c>
      <c r="C107" s="55" t="s">
        <v>11511</v>
      </c>
      <c r="D107" s="171" t="s">
        <v>11512</v>
      </c>
      <c r="E107" s="171" t="s">
        <v>11512</v>
      </c>
      <c r="F107" s="173"/>
      <c r="G107" s="173"/>
      <c r="H107" s="172" t="s">
        <v>307</v>
      </c>
    </row>
    <row r="108" spans="1:8" ht="14.45" customHeight="1">
      <c r="A108" s="85" t="s">
        <v>307</v>
      </c>
      <c r="B108" s="171" t="s">
        <v>11513</v>
      </c>
      <c r="C108" s="55" t="s">
        <v>11514</v>
      </c>
      <c r="D108" s="171" t="s">
        <v>11514</v>
      </c>
      <c r="E108" s="171" t="s">
        <v>11514</v>
      </c>
      <c r="F108" s="173"/>
      <c r="G108" s="173"/>
      <c r="H108" s="172" t="s">
        <v>307</v>
      </c>
    </row>
    <row r="109" spans="1:8" ht="14.45" customHeight="1">
      <c r="A109" s="85" t="s">
        <v>307</v>
      </c>
      <c r="B109" s="171" t="s">
        <v>11515</v>
      </c>
      <c r="C109" s="55" t="s">
        <v>11516</v>
      </c>
      <c r="D109" s="171" t="s">
        <v>11517</v>
      </c>
      <c r="E109" s="171" t="s">
        <v>11518</v>
      </c>
      <c r="F109" s="173"/>
      <c r="G109" s="173"/>
      <c r="H109" s="172" t="s">
        <v>307</v>
      </c>
    </row>
    <row r="110" spans="1:8" ht="14.45" customHeight="1">
      <c r="A110" s="85" t="s">
        <v>307</v>
      </c>
      <c r="B110" s="171" t="s">
        <v>11519</v>
      </c>
      <c r="C110" s="55" t="s">
        <v>11520</v>
      </c>
      <c r="D110" s="171" t="s">
        <v>11521</v>
      </c>
      <c r="E110" s="171" t="s">
        <v>11522</v>
      </c>
      <c r="F110" s="173"/>
      <c r="G110" s="173"/>
      <c r="H110" s="172" t="s">
        <v>307</v>
      </c>
    </row>
    <row r="111" spans="1:8" ht="14.45" customHeight="1">
      <c r="A111" s="85" t="s">
        <v>307</v>
      </c>
      <c r="B111" s="171" t="s">
        <v>11523</v>
      </c>
      <c r="C111" s="55" t="s">
        <v>11524</v>
      </c>
      <c r="D111" s="171" t="s">
        <v>11525</v>
      </c>
      <c r="E111" s="171" t="s">
        <v>11526</v>
      </c>
      <c r="F111" s="173"/>
      <c r="G111" s="173"/>
      <c r="H111" s="172" t="s">
        <v>307</v>
      </c>
    </row>
    <row r="112" spans="1:8" ht="14.45" customHeight="1">
      <c r="A112" s="85" t="s">
        <v>307</v>
      </c>
      <c r="B112" s="171" t="s">
        <v>11527</v>
      </c>
      <c r="C112" s="55" t="s">
        <v>11528</v>
      </c>
      <c r="D112" s="171" t="s">
        <v>11529</v>
      </c>
      <c r="E112" s="171" t="s">
        <v>11530</v>
      </c>
      <c r="F112" s="173"/>
      <c r="G112" s="173"/>
      <c r="H112" s="172" t="s">
        <v>307</v>
      </c>
    </row>
    <row r="113" spans="1:8" ht="14.45" customHeight="1">
      <c r="A113" s="85" t="s">
        <v>307</v>
      </c>
      <c r="B113" s="171" t="s">
        <v>11531</v>
      </c>
      <c r="C113" s="55" t="s">
        <v>11532</v>
      </c>
      <c r="D113" s="171" t="s">
        <v>11532</v>
      </c>
      <c r="E113" s="171" t="s">
        <v>11532</v>
      </c>
      <c r="F113" s="173"/>
      <c r="G113" s="173"/>
      <c r="H113" s="172" t="s">
        <v>307</v>
      </c>
    </row>
    <row r="114" spans="1:8" ht="14.45" customHeight="1">
      <c r="A114" s="85" t="s">
        <v>307</v>
      </c>
      <c r="B114" s="171" t="s">
        <v>11533</v>
      </c>
      <c r="C114" s="55" t="s">
        <v>11534</v>
      </c>
      <c r="D114" s="171" t="s">
        <v>11534</v>
      </c>
      <c r="E114" s="171" t="s">
        <v>11534</v>
      </c>
      <c r="F114" s="173"/>
      <c r="G114" s="173"/>
      <c r="H114" s="172" t="s">
        <v>307</v>
      </c>
    </row>
    <row r="115" spans="1:8" ht="14.45" customHeight="1">
      <c r="A115" s="85" t="s">
        <v>307</v>
      </c>
      <c r="B115" s="171" t="s">
        <v>11535</v>
      </c>
      <c r="C115" s="55" t="s">
        <v>11536</v>
      </c>
      <c r="D115" s="171" t="s">
        <v>11536</v>
      </c>
      <c r="E115" s="171" t="s">
        <v>11536</v>
      </c>
      <c r="F115" s="173"/>
      <c r="G115" s="173"/>
      <c r="H115" s="172" t="s">
        <v>307</v>
      </c>
    </row>
    <row r="116" spans="1:8" ht="14.45" customHeight="1">
      <c r="A116" s="85" t="s">
        <v>307</v>
      </c>
      <c r="B116" s="171" t="s">
        <v>11537</v>
      </c>
      <c r="C116" s="55" t="s">
        <v>11313</v>
      </c>
      <c r="D116" s="171" t="s">
        <v>11314</v>
      </c>
      <c r="E116" s="171" t="s">
        <v>11538</v>
      </c>
      <c r="F116" s="173"/>
      <c r="G116" s="173"/>
      <c r="H116" s="172" t="s">
        <v>307</v>
      </c>
    </row>
    <row r="117" spans="1:8" ht="14.45" customHeight="1">
      <c r="A117" s="85" t="s">
        <v>307</v>
      </c>
      <c r="B117" s="171" t="s">
        <v>11539</v>
      </c>
      <c r="C117" s="55" t="s">
        <v>11540</v>
      </c>
      <c r="D117" s="171" t="s">
        <v>11540</v>
      </c>
      <c r="E117" s="171" t="s">
        <v>11540</v>
      </c>
      <c r="F117" s="173"/>
      <c r="G117" s="173"/>
      <c r="H117" s="172" t="s">
        <v>307</v>
      </c>
    </row>
    <row r="118" spans="1:8" ht="14.45" customHeight="1">
      <c r="A118" s="85" t="s">
        <v>307</v>
      </c>
      <c r="B118" s="171" t="s">
        <v>11541</v>
      </c>
      <c r="C118" s="55" t="s">
        <v>11542</v>
      </c>
      <c r="D118" s="171" t="s">
        <v>11542</v>
      </c>
      <c r="E118" s="171" t="s">
        <v>11542</v>
      </c>
      <c r="F118" s="173"/>
      <c r="G118" s="173"/>
      <c r="H118" s="172" t="s">
        <v>307</v>
      </c>
    </row>
    <row r="119" spans="1:8" ht="14.45" customHeight="1">
      <c r="A119" s="85" t="s">
        <v>307</v>
      </c>
      <c r="B119" s="171" t="s">
        <v>11543</v>
      </c>
      <c r="C119" s="55" t="s">
        <v>11544</v>
      </c>
      <c r="D119" s="171" t="s">
        <v>11544</v>
      </c>
      <c r="E119" s="171" t="s">
        <v>11544</v>
      </c>
      <c r="F119" s="173"/>
      <c r="G119" s="173"/>
      <c r="H119" s="172" t="s">
        <v>307</v>
      </c>
    </row>
    <row r="120" spans="1:8" ht="14.45" customHeight="1">
      <c r="A120" s="85" t="s">
        <v>307</v>
      </c>
      <c r="B120" s="171" t="s">
        <v>11545</v>
      </c>
      <c r="C120" s="55" t="s">
        <v>11546</v>
      </c>
      <c r="D120" s="171" t="s">
        <v>11546</v>
      </c>
      <c r="E120" s="171" t="s">
        <v>11546</v>
      </c>
      <c r="F120" s="173"/>
      <c r="G120" s="173"/>
      <c r="H120" s="172" t="s">
        <v>307</v>
      </c>
    </row>
    <row r="121" spans="1:8" ht="14.45" customHeight="1">
      <c r="A121" s="85" t="s">
        <v>307</v>
      </c>
      <c r="B121" s="171" t="s">
        <v>11547</v>
      </c>
      <c r="C121" s="55" t="s">
        <v>11548</v>
      </c>
      <c r="D121" s="171" t="s">
        <v>11548</v>
      </c>
      <c r="E121" s="171" t="s">
        <v>11548</v>
      </c>
      <c r="F121" s="173"/>
      <c r="G121" s="173"/>
      <c r="H121" s="172" t="s">
        <v>307</v>
      </c>
    </row>
    <row r="122" spans="1:8" ht="14.45" customHeight="1">
      <c r="A122" s="85" t="s">
        <v>307</v>
      </c>
      <c r="B122" s="171" t="s">
        <v>11549</v>
      </c>
      <c r="C122" s="55" t="s">
        <v>11550</v>
      </c>
      <c r="D122" s="171" t="s">
        <v>11551</v>
      </c>
      <c r="E122" s="171" t="s">
        <v>11552</v>
      </c>
      <c r="F122" s="173">
        <v>45892</v>
      </c>
      <c r="G122" s="173">
        <v>45892</v>
      </c>
      <c r="H122" s="172" t="s">
        <v>307</v>
      </c>
    </row>
    <row r="123" spans="1:8" ht="14.45" customHeight="1">
      <c r="A123" s="85" t="s">
        <v>307</v>
      </c>
      <c r="B123" s="171" t="s">
        <v>11553</v>
      </c>
      <c r="C123" s="55" t="s">
        <v>11554</v>
      </c>
      <c r="D123" s="171" t="s">
        <v>11555</v>
      </c>
      <c r="E123" s="171" t="s">
        <v>11556</v>
      </c>
      <c r="F123" s="173">
        <v>45892</v>
      </c>
      <c r="G123" s="173">
        <v>46158</v>
      </c>
      <c r="H123" s="172" t="s">
        <v>307</v>
      </c>
    </row>
    <row r="124" spans="1:8" ht="14.45" customHeight="1">
      <c r="A124" s="85" t="s">
        <v>307</v>
      </c>
      <c r="B124" s="171" t="s">
        <v>11557</v>
      </c>
      <c r="C124" s="55" t="s">
        <v>11558</v>
      </c>
      <c r="D124" s="171" t="s">
        <v>11558</v>
      </c>
      <c r="E124" s="171" t="s">
        <v>11558</v>
      </c>
      <c r="F124" s="173"/>
      <c r="G124" s="173"/>
      <c r="H124" s="172" t="s">
        <v>307</v>
      </c>
    </row>
    <row r="125" spans="1:8" ht="14.45" customHeight="1">
      <c r="A125" s="85" t="s">
        <v>307</v>
      </c>
      <c r="B125" s="171" t="s">
        <v>11559</v>
      </c>
      <c r="C125" s="55" t="s">
        <v>11560</v>
      </c>
      <c r="D125" s="171" t="s">
        <v>11560</v>
      </c>
      <c r="E125" s="171" t="s">
        <v>11560</v>
      </c>
      <c r="F125" s="173"/>
      <c r="G125" s="173"/>
      <c r="H125" s="172" t="s">
        <v>307</v>
      </c>
    </row>
    <row r="126" spans="1:8" ht="14.45" customHeight="1">
      <c r="A126" s="85" t="s">
        <v>307</v>
      </c>
      <c r="B126" s="171" t="s">
        <v>11561</v>
      </c>
      <c r="C126" s="55" t="s">
        <v>11562</v>
      </c>
      <c r="D126" s="171" t="s">
        <v>11562</v>
      </c>
      <c r="E126" s="171" t="s">
        <v>11562</v>
      </c>
      <c r="F126" s="173"/>
      <c r="G126" s="173"/>
      <c r="H126" s="172" t="s">
        <v>307</v>
      </c>
    </row>
    <row r="127" spans="1:8" ht="14.45" customHeight="1">
      <c r="A127" s="85" t="s">
        <v>307</v>
      </c>
      <c r="B127" s="171" t="s">
        <v>11563</v>
      </c>
      <c r="C127" s="55" t="s">
        <v>11564</v>
      </c>
      <c r="D127" s="171" t="s">
        <v>11564</v>
      </c>
      <c r="E127" s="171" t="s">
        <v>11564</v>
      </c>
      <c r="F127" s="173"/>
      <c r="G127" s="173"/>
      <c r="H127" s="172" t="s">
        <v>307</v>
      </c>
    </row>
    <row r="128" spans="1:8" ht="14.45" customHeight="1">
      <c r="A128" s="85" t="s">
        <v>307</v>
      </c>
      <c r="B128" s="171" t="s">
        <v>11565</v>
      </c>
      <c r="C128" s="55" t="s">
        <v>11566</v>
      </c>
      <c r="D128" s="171" t="s">
        <v>11566</v>
      </c>
      <c r="E128" s="171" t="s">
        <v>11566</v>
      </c>
      <c r="F128" s="173"/>
      <c r="G128" s="173"/>
      <c r="H128" s="172" t="s">
        <v>307</v>
      </c>
    </row>
    <row r="129" spans="1:8" ht="14.45" customHeight="1">
      <c r="A129" s="85" t="s">
        <v>307</v>
      </c>
      <c r="B129" s="171" t="s">
        <v>11567</v>
      </c>
      <c r="C129" s="55" t="s">
        <v>11568</v>
      </c>
      <c r="D129" s="171" t="s">
        <v>11568</v>
      </c>
      <c r="E129" s="171" t="s">
        <v>11568</v>
      </c>
      <c r="F129" s="173"/>
      <c r="G129" s="173"/>
      <c r="H129" s="172" t="s">
        <v>307</v>
      </c>
    </row>
    <row r="130" spans="1:8" ht="14.45" customHeight="1">
      <c r="A130" s="85" t="s">
        <v>307</v>
      </c>
      <c r="B130" s="171" t="s">
        <v>11569</v>
      </c>
      <c r="C130" s="55" t="s">
        <v>11570</v>
      </c>
      <c r="D130" s="171" t="s">
        <v>11570</v>
      </c>
      <c r="E130" s="171" t="s">
        <v>11570</v>
      </c>
      <c r="F130" s="173"/>
      <c r="G130" s="173"/>
      <c r="H130" s="172" t="s">
        <v>307</v>
      </c>
    </row>
    <row r="131" spans="1:8" ht="14.45" customHeight="1">
      <c r="A131" s="85" t="s">
        <v>307</v>
      </c>
      <c r="B131" s="171" t="s">
        <v>11571</v>
      </c>
      <c r="C131" s="55" t="s">
        <v>11572</v>
      </c>
      <c r="D131" s="171" t="s">
        <v>11572</v>
      </c>
      <c r="E131" s="171" t="s">
        <v>11572</v>
      </c>
      <c r="F131" s="173"/>
      <c r="G131" s="173"/>
      <c r="H131" s="172" t="s">
        <v>307</v>
      </c>
    </row>
    <row r="132" spans="1:8" ht="14.45" customHeight="1">
      <c r="A132" s="85" t="s">
        <v>307</v>
      </c>
      <c r="B132" s="171" t="s">
        <v>11573</v>
      </c>
      <c r="C132" s="55" t="s">
        <v>11574</v>
      </c>
      <c r="D132" s="171" t="s">
        <v>11574</v>
      </c>
      <c r="E132" s="171" t="s">
        <v>11574</v>
      </c>
      <c r="F132" s="173"/>
      <c r="G132" s="173"/>
      <c r="H132" s="172" t="s">
        <v>307</v>
      </c>
    </row>
    <row r="133" spans="1:8" ht="14.45" customHeight="1">
      <c r="A133" s="85" t="s">
        <v>307</v>
      </c>
      <c r="B133" s="171" t="s">
        <v>11575</v>
      </c>
      <c r="C133" s="55" t="s">
        <v>11576</v>
      </c>
      <c r="D133" s="171" t="s">
        <v>11576</v>
      </c>
      <c r="E133" s="171" t="s">
        <v>11576</v>
      </c>
      <c r="F133" s="173"/>
      <c r="G133" s="173"/>
      <c r="H133" s="172" t="s">
        <v>307</v>
      </c>
    </row>
    <row r="134" spans="1:8" ht="14.45" customHeight="1">
      <c r="A134" s="85" t="s">
        <v>307</v>
      </c>
      <c r="B134" s="171" t="s">
        <v>11577</v>
      </c>
      <c r="C134" s="55" t="s">
        <v>11578</v>
      </c>
      <c r="D134" s="171" t="s">
        <v>11578</v>
      </c>
      <c r="E134" s="171" t="s">
        <v>11578</v>
      </c>
      <c r="F134" s="173"/>
      <c r="G134" s="173"/>
      <c r="H134" s="172" t="s">
        <v>307</v>
      </c>
    </row>
    <row r="135" spans="1:8" ht="14.45" customHeight="1">
      <c r="A135" s="85" t="s">
        <v>307</v>
      </c>
      <c r="B135" s="171" t="s">
        <v>11579</v>
      </c>
      <c r="C135" s="55" t="s">
        <v>11580</v>
      </c>
      <c r="D135" s="171" t="s">
        <v>11580</v>
      </c>
      <c r="E135" s="171" t="s">
        <v>11580</v>
      </c>
      <c r="F135" s="173"/>
      <c r="G135" s="173"/>
      <c r="H135" s="172" t="s">
        <v>307</v>
      </c>
    </row>
    <row r="136" spans="1:8" ht="14.45" customHeight="1">
      <c r="A136" s="85" t="s">
        <v>307</v>
      </c>
      <c r="B136" s="171" t="s">
        <v>11581</v>
      </c>
      <c r="C136" s="55" t="s">
        <v>11582</v>
      </c>
      <c r="D136" s="171" t="s">
        <v>11583</v>
      </c>
      <c r="E136" s="171" t="s">
        <v>11584</v>
      </c>
      <c r="F136" s="173"/>
      <c r="G136" s="173"/>
      <c r="H136" s="172" t="s">
        <v>307</v>
      </c>
    </row>
    <row r="137" spans="1:8" ht="14.45" customHeight="1">
      <c r="A137" s="211" t="s">
        <v>307</v>
      </c>
      <c r="B137" s="210" t="s">
        <v>12015</v>
      </c>
      <c r="C137" s="55" t="s">
        <v>12016</v>
      </c>
      <c r="D137" s="212" t="s">
        <v>12017</v>
      </c>
      <c r="E137" s="212" t="s">
        <v>12018</v>
      </c>
      <c r="F137" s="198">
        <v>46340</v>
      </c>
      <c r="G137" s="198">
        <v>46340</v>
      </c>
      <c r="H137" s="197" t="s">
        <v>307</v>
      </c>
    </row>
    <row r="138" spans="1:8" ht="14.45" customHeight="1">
      <c r="A138" s="85" t="s">
        <v>307</v>
      </c>
      <c r="B138" s="171" t="s">
        <v>11585</v>
      </c>
      <c r="C138" s="55" t="s">
        <v>11586</v>
      </c>
      <c r="D138" s="171" t="s">
        <v>11586</v>
      </c>
      <c r="E138" s="171" t="s">
        <v>11586</v>
      </c>
      <c r="F138" s="173"/>
      <c r="G138" s="173"/>
      <c r="H138" s="172" t="s">
        <v>307</v>
      </c>
    </row>
    <row r="139" spans="1:8" ht="14.45" customHeight="1">
      <c r="A139" s="85" t="s">
        <v>307</v>
      </c>
      <c r="B139" s="171" t="s">
        <v>11587</v>
      </c>
      <c r="C139" s="55" t="s">
        <v>11588</v>
      </c>
      <c r="D139" s="171" t="s">
        <v>11588</v>
      </c>
      <c r="E139" s="171" t="s">
        <v>11588</v>
      </c>
      <c r="F139" s="173"/>
      <c r="G139" s="173"/>
      <c r="H139" s="172" t="s">
        <v>307</v>
      </c>
    </row>
    <row r="140" spans="1:8" ht="14.45" customHeight="1">
      <c r="A140" s="85" t="s">
        <v>307</v>
      </c>
      <c r="B140" s="171" t="s">
        <v>11589</v>
      </c>
      <c r="C140" s="55" t="s">
        <v>11590</v>
      </c>
      <c r="D140" s="171" t="s">
        <v>11590</v>
      </c>
      <c r="E140" s="171" t="s">
        <v>11590</v>
      </c>
      <c r="F140" s="173"/>
      <c r="G140" s="173"/>
      <c r="H140" s="172" t="s">
        <v>307</v>
      </c>
    </row>
    <row r="141" spans="1:8" ht="14.45" customHeight="1">
      <c r="A141" s="85" t="s">
        <v>307</v>
      </c>
      <c r="B141" s="171" t="s">
        <v>11591</v>
      </c>
      <c r="C141" s="55" t="s">
        <v>11592</v>
      </c>
      <c r="D141" s="171" t="s">
        <v>11593</v>
      </c>
      <c r="E141" s="171" t="s">
        <v>11593</v>
      </c>
      <c r="F141" s="173"/>
      <c r="G141" s="173"/>
      <c r="H141" s="172" t="s">
        <v>307</v>
      </c>
    </row>
    <row r="142" spans="1:8" ht="14.45" customHeight="1">
      <c r="A142" s="85" t="s">
        <v>307</v>
      </c>
      <c r="B142" s="171" t="s">
        <v>11594</v>
      </c>
      <c r="C142" s="55" t="s">
        <v>11595</v>
      </c>
      <c r="D142" s="171" t="s">
        <v>11595</v>
      </c>
      <c r="E142" s="171" t="s">
        <v>11595</v>
      </c>
      <c r="F142" s="173"/>
      <c r="G142" s="173"/>
      <c r="H142" s="172" t="s">
        <v>307</v>
      </c>
    </row>
    <row r="143" spans="1:8" ht="14.45" customHeight="1">
      <c r="A143" s="85" t="s">
        <v>307</v>
      </c>
      <c r="B143" s="171" t="s">
        <v>11596</v>
      </c>
      <c r="C143" s="55" t="s">
        <v>11597</v>
      </c>
      <c r="D143" s="171" t="s">
        <v>11597</v>
      </c>
      <c r="E143" s="171" t="s">
        <v>11597</v>
      </c>
      <c r="F143" s="173"/>
      <c r="G143" s="173"/>
      <c r="H143" s="172" t="s">
        <v>307</v>
      </c>
    </row>
    <row r="144" spans="1:8" ht="14.45" customHeight="1">
      <c r="A144" s="85" t="s">
        <v>307</v>
      </c>
      <c r="B144" s="171" t="s">
        <v>11598</v>
      </c>
      <c r="C144" s="55" t="s">
        <v>11599</v>
      </c>
      <c r="D144" s="171" t="s">
        <v>11599</v>
      </c>
      <c r="E144" s="171" t="s">
        <v>11599</v>
      </c>
      <c r="F144" s="173"/>
      <c r="G144" s="173"/>
      <c r="H144" s="172" t="s">
        <v>307</v>
      </c>
    </row>
    <row r="145" spans="1:8" ht="14.45" customHeight="1">
      <c r="A145" s="85" t="s">
        <v>307</v>
      </c>
      <c r="B145" s="171" t="s">
        <v>11600</v>
      </c>
      <c r="C145" s="55" t="s">
        <v>11601</v>
      </c>
      <c r="D145" s="171" t="s">
        <v>11601</v>
      </c>
      <c r="E145" s="171" t="s">
        <v>11601</v>
      </c>
      <c r="F145" s="173"/>
      <c r="G145" s="173"/>
      <c r="H145" s="172" t="s">
        <v>307</v>
      </c>
    </row>
    <row r="146" spans="1:8" ht="14.45" customHeight="1">
      <c r="A146" s="85" t="s">
        <v>307</v>
      </c>
      <c r="B146" s="171" t="s">
        <v>11602</v>
      </c>
      <c r="C146" s="55" t="s">
        <v>11603</v>
      </c>
      <c r="D146" s="171" t="s">
        <v>11603</v>
      </c>
      <c r="E146" s="171" t="s">
        <v>11603</v>
      </c>
      <c r="F146" s="173"/>
      <c r="G146" s="173"/>
      <c r="H146" s="172" t="s">
        <v>307</v>
      </c>
    </row>
    <row r="147" spans="1:8" ht="14.45" customHeight="1">
      <c r="A147" s="85" t="s">
        <v>307</v>
      </c>
      <c r="B147" s="171" t="s">
        <v>11604</v>
      </c>
      <c r="C147" s="55" t="s">
        <v>11605</v>
      </c>
      <c r="D147" s="171" t="s">
        <v>11605</v>
      </c>
      <c r="E147" s="171" t="s">
        <v>11605</v>
      </c>
      <c r="F147" s="173"/>
      <c r="G147" s="173"/>
      <c r="H147" s="172" t="s">
        <v>307</v>
      </c>
    </row>
    <row r="148" spans="1:8" ht="14.45" customHeight="1">
      <c r="A148" s="85" t="s">
        <v>307</v>
      </c>
      <c r="B148" s="171" t="s">
        <v>11606</v>
      </c>
      <c r="C148" s="55" t="s">
        <v>11607</v>
      </c>
      <c r="D148" s="171" t="s">
        <v>11607</v>
      </c>
      <c r="E148" s="171" t="s">
        <v>11607</v>
      </c>
      <c r="F148" s="173"/>
      <c r="G148" s="173"/>
      <c r="H148" s="172" t="s">
        <v>307</v>
      </c>
    </row>
    <row r="149" spans="1:8" ht="14.45" customHeight="1">
      <c r="A149" s="85" t="s">
        <v>307</v>
      </c>
      <c r="B149" s="171" t="s">
        <v>11608</v>
      </c>
      <c r="C149" s="55" t="s">
        <v>11609</v>
      </c>
      <c r="D149" s="171" t="s">
        <v>11609</v>
      </c>
      <c r="E149" s="171" t="s">
        <v>11609</v>
      </c>
      <c r="F149" s="173"/>
      <c r="G149" s="173"/>
      <c r="H149" s="172" t="s">
        <v>307</v>
      </c>
    </row>
    <row r="150" spans="1:8" ht="14.45" customHeight="1">
      <c r="A150" s="85" t="s">
        <v>307</v>
      </c>
      <c r="B150" s="171" t="s">
        <v>11610</v>
      </c>
      <c r="C150" s="55" t="s">
        <v>11611</v>
      </c>
      <c r="D150" s="171" t="s">
        <v>11611</v>
      </c>
      <c r="E150" s="171" t="s">
        <v>11611</v>
      </c>
      <c r="F150" s="173"/>
      <c r="G150" s="173"/>
      <c r="H150" s="172" t="s">
        <v>307</v>
      </c>
    </row>
    <row r="151" spans="1:8" ht="14.45" customHeight="1">
      <c r="A151" s="85" t="s">
        <v>307</v>
      </c>
      <c r="B151" s="171" t="s">
        <v>11612</v>
      </c>
      <c r="C151" s="55" t="s">
        <v>11613</v>
      </c>
      <c r="D151" s="171" t="s">
        <v>11613</v>
      </c>
      <c r="E151" s="171" t="s">
        <v>11613</v>
      </c>
      <c r="F151" s="173"/>
      <c r="G151" s="173"/>
      <c r="H151" s="172" t="s">
        <v>307</v>
      </c>
    </row>
    <row r="152" spans="1:8" ht="14.45" customHeight="1">
      <c r="A152" s="85" t="s">
        <v>307</v>
      </c>
      <c r="B152" s="171" t="s">
        <v>11614</v>
      </c>
      <c r="C152" s="55" t="s">
        <v>11615</v>
      </c>
      <c r="D152" s="171" t="s">
        <v>11615</v>
      </c>
      <c r="E152" s="171" t="s">
        <v>11615</v>
      </c>
      <c r="F152" s="173"/>
      <c r="G152" s="173"/>
      <c r="H152" s="172" t="s">
        <v>307</v>
      </c>
    </row>
    <row r="153" spans="1:8" ht="14.45" customHeight="1">
      <c r="A153" s="85" t="s">
        <v>307</v>
      </c>
      <c r="B153" s="171" t="s">
        <v>11616</v>
      </c>
      <c r="C153" s="55" t="s">
        <v>11617</v>
      </c>
      <c r="D153" s="171" t="s">
        <v>11618</v>
      </c>
      <c r="E153" s="171" t="s">
        <v>11618</v>
      </c>
      <c r="F153" s="173"/>
      <c r="G153" s="173"/>
      <c r="H153" s="172" t="s">
        <v>307</v>
      </c>
    </row>
    <row r="154" spans="1:8" ht="14.45" customHeight="1">
      <c r="A154" s="85" t="s">
        <v>307</v>
      </c>
      <c r="B154" s="171" t="s">
        <v>11619</v>
      </c>
      <c r="C154" s="55" t="s">
        <v>11620</v>
      </c>
      <c r="D154" s="171" t="s">
        <v>11621</v>
      </c>
      <c r="E154" s="171" t="s">
        <v>11622</v>
      </c>
      <c r="F154" s="173"/>
      <c r="G154" s="173"/>
      <c r="H154" s="172" t="s">
        <v>307</v>
      </c>
    </row>
    <row r="155" spans="1:8" ht="14.45" customHeight="1">
      <c r="A155" s="85" t="s">
        <v>307</v>
      </c>
      <c r="B155" s="171" t="s">
        <v>11623</v>
      </c>
      <c r="C155" s="55" t="s">
        <v>11624</v>
      </c>
      <c r="D155" s="171" t="s">
        <v>11624</v>
      </c>
      <c r="E155" s="171" t="s">
        <v>11624</v>
      </c>
      <c r="F155" s="173"/>
      <c r="G155" s="173"/>
      <c r="H155" s="172" t="s">
        <v>307</v>
      </c>
    </row>
    <row r="156" spans="1:8" ht="14.45" customHeight="1">
      <c r="A156" s="85" t="s">
        <v>307</v>
      </c>
      <c r="B156" s="171" t="s">
        <v>11625</v>
      </c>
      <c r="C156" s="55" t="s">
        <v>11626</v>
      </c>
      <c r="D156" s="171" t="s">
        <v>11627</v>
      </c>
      <c r="E156" s="171" t="s">
        <v>11627</v>
      </c>
      <c r="F156" s="173"/>
      <c r="G156" s="173"/>
      <c r="H156" s="172" t="s">
        <v>307</v>
      </c>
    </row>
    <row r="157" spans="1:8" ht="14.45" customHeight="1">
      <c r="A157" s="85" t="s">
        <v>307</v>
      </c>
      <c r="B157" s="171" t="s">
        <v>11628</v>
      </c>
      <c r="C157" s="55" t="s">
        <v>11629</v>
      </c>
      <c r="D157" s="171" t="s">
        <v>11630</v>
      </c>
      <c r="E157" s="171" t="s">
        <v>11631</v>
      </c>
      <c r="F157" s="173"/>
      <c r="G157" s="173"/>
      <c r="H157" s="172" t="s">
        <v>307</v>
      </c>
    </row>
    <row r="158" spans="1:8" ht="14.45" customHeight="1">
      <c r="A158" s="85" t="s">
        <v>307</v>
      </c>
      <c r="B158" s="171" t="s">
        <v>11632</v>
      </c>
      <c r="C158" s="55" t="s">
        <v>11633</v>
      </c>
      <c r="D158" s="171" t="s">
        <v>11633</v>
      </c>
      <c r="E158" s="171" t="s">
        <v>11633</v>
      </c>
      <c r="F158" s="173"/>
      <c r="G158" s="173"/>
      <c r="H158" s="172" t="s">
        <v>307</v>
      </c>
    </row>
    <row r="159" spans="1:8" ht="14.45" customHeight="1">
      <c r="A159" s="85" t="s">
        <v>307</v>
      </c>
      <c r="B159" s="171" t="s">
        <v>11634</v>
      </c>
      <c r="C159" s="55" t="s">
        <v>11635</v>
      </c>
      <c r="D159" s="171" t="s">
        <v>11635</v>
      </c>
      <c r="E159" s="171" t="s">
        <v>11635</v>
      </c>
      <c r="F159" s="173"/>
      <c r="G159" s="173"/>
      <c r="H159" s="172" t="s">
        <v>307</v>
      </c>
    </row>
    <row r="160" spans="1:8" ht="14.45" customHeight="1">
      <c r="A160" s="85" t="s">
        <v>307</v>
      </c>
      <c r="B160" s="171" t="s">
        <v>11636</v>
      </c>
      <c r="C160" s="55" t="s">
        <v>11637</v>
      </c>
      <c r="D160" s="171" t="s">
        <v>11638</v>
      </c>
      <c r="E160" s="171" t="s">
        <v>11638</v>
      </c>
      <c r="F160" s="173"/>
      <c r="G160" s="173"/>
      <c r="H160" s="172" t="s">
        <v>307</v>
      </c>
    </row>
    <row r="161" spans="1:8" ht="14.45" customHeight="1">
      <c r="A161" s="85" t="s">
        <v>307</v>
      </c>
      <c r="B161" s="171" t="s">
        <v>11639</v>
      </c>
      <c r="C161" s="55" t="s">
        <v>11640</v>
      </c>
      <c r="D161" s="171" t="s">
        <v>11641</v>
      </c>
      <c r="E161" s="171" t="s">
        <v>11641</v>
      </c>
      <c r="F161" s="173"/>
      <c r="G161" s="173"/>
      <c r="H161" s="172" t="s">
        <v>307</v>
      </c>
    </row>
    <row r="162" spans="1:8" ht="14.45" customHeight="1">
      <c r="A162" s="85" t="s">
        <v>307</v>
      </c>
      <c r="B162" s="171" t="s">
        <v>11642</v>
      </c>
      <c r="C162" s="55" t="s">
        <v>11643</v>
      </c>
      <c r="D162" s="171" t="s">
        <v>11643</v>
      </c>
      <c r="E162" s="171" t="s">
        <v>11643</v>
      </c>
      <c r="F162" s="173"/>
      <c r="G162" s="173"/>
      <c r="H162" s="172" t="s">
        <v>307</v>
      </c>
    </row>
    <row r="163" spans="1:8" ht="14.45" customHeight="1">
      <c r="A163" s="85" t="s">
        <v>307</v>
      </c>
      <c r="B163" s="171" t="s">
        <v>11644</v>
      </c>
      <c r="C163" s="55" t="s">
        <v>11645</v>
      </c>
      <c r="D163" s="171" t="s">
        <v>11645</v>
      </c>
      <c r="E163" s="171" t="s">
        <v>11645</v>
      </c>
      <c r="F163" s="173"/>
      <c r="G163" s="173"/>
      <c r="H163" s="172" t="s">
        <v>307</v>
      </c>
    </row>
    <row r="164" spans="1:8" ht="14.45" customHeight="1">
      <c r="A164" s="85" t="s">
        <v>307</v>
      </c>
      <c r="B164" s="171" t="s">
        <v>11646</v>
      </c>
      <c r="C164" s="55" t="s">
        <v>11647</v>
      </c>
      <c r="D164" s="171" t="s">
        <v>11647</v>
      </c>
      <c r="E164" s="171" t="s">
        <v>11647</v>
      </c>
      <c r="F164" s="173"/>
      <c r="G164" s="173"/>
      <c r="H164" s="172" t="s">
        <v>307</v>
      </c>
    </row>
    <row r="165" spans="1:8" ht="14.45" customHeight="1">
      <c r="A165" s="85" t="s">
        <v>307</v>
      </c>
      <c r="B165" s="171" t="s">
        <v>11648</v>
      </c>
      <c r="C165" s="55" t="s">
        <v>11649</v>
      </c>
      <c r="D165" s="171" t="s">
        <v>11649</v>
      </c>
      <c r="E165" s="171" t="s">
        <v>11649</v>
      </c>
      <c r="F165" s="173"/>
      <c r="G165" s="173"/>
      <c r="H165" s="172" t="s">
        <v>307</v>
      </c>
    </row>
    <row r="166" spans="1:8" ht="14.45" customHeight="1">
      <c r="A166" s="85" t="s">
        <v>307</v>
      </c>
      <c r="B166" s="171" t="s">
        <v>11650</v>
      </c>
      <c r="C166" s="55" t="s">
        <v>11651</v>
      </c>
      <c r="D166" s="171" t="s">
        <v>11651</v>
      </c>
      <c r="E166" s="171" t="s">
        <v>11651</v>
      </c>
      <c r="F166" s="173"/>
      <c r="G166" s="173"/>
      <c r="H166" s="172" t="s">
        <v>307</v>
      </c>
    </row>
    <row r="167" spans="1:8" ht="14.45" customHeight="1">
      <c r="A167" s="85" t="s">
        <v>307</v>
      </c>
      <c r="B167" s="171" t="s">
        <v>11652</v>
      </c>
      <c r="C167" s="55" t="s">
        <v>11653</v>
      </c>
      <c r="D167" s="171" t="s">
        <v>11653</v>
      </c>
      <c r="E167" s="171" t="s">
        <v>11653</v>
      </c>
      <c r="F167" s="173"/>
      <c r="G167" s="173"/>
      <c r="H167" s="172" t="s">
        <v>307</v>
      </c>
    </row>
    <row r="168" spans="1:8" ht="14.45" customHeight="1">
      <c r="A168" s="85" t="s">
        <v>307</v>
      </c>
      <c r="B168" s="171" t="s">
        <v>11654</v>
      </c>
      <c r="C168" s="55" t="s">
        <v>11655</v>
      </c>
      <c r="D168" s="171" t="s">
        <v>11656</v>
      </c>
      <c r="E168" s="171" t="s">
        <v>11657</v>
      </c>
      <c r="F168" s="173"/>
      <c r="G168" s="173"/>
      <c r="H168" s="172" t="s">
        <v>307</v>
      </c>
    </row>
    <row r="169" spans="1:8" ht="14.45" customHeight="1">
      <c r="A169" s="85" t="s">
        <v>307</v>
      </c>
      <c r="B169" s="171" t="s">
        <v>11658</v>
      </c>
      <c r="C169" s="55" t="s">
        <v>11659</v>
      </c>
      <c r="D169" s="171" t="s">
        <v>11660</v>
      </c>
      <c r="E169" s="171" t="s">
        <v>11661</v>
      </c>
      <c r="F169" s="173"/>
      <c r="G169" s="173"/>
      <c r="H169" s="172" t="s">
        <v>307</v>
      </c>
    </row>
    <row r="170" spans="1:8" ht="14.45" customHeight="1">
      <c r="A170" s="85" t="s">
        <v>307</v>
      </c>
      <c r="B170" s="171" t="s">
        <v>11662</v>
      </c>
      <c r="C170" s="55" t="s">
        <v>11663</v>
      </c>
      <c r="D170" s="171" t="s">
        <v>11664</v>
      </c>
      <c r="E170" s="171" t="s">
        <v>11665</v>
      </c>
      <c r="F170" s="173"/>
      <c r="G170" s="173"/>
      <c r="H170" s="172" t="s">
        <v>307</v>
      </c>
    </row>
    <row r="171" spans="1:8" ht="14.45" customHeight="1">
      <c r="A171" s="85" t="s">
        <v>307</v>
      </c>
      <c r="B171" s="171" t="s">
        <v>11666</v>
      </c>
      <c r="C171" s="55" t="s">
        <v>11667</v>
      </c>
      <c r="D171" s="171" t="s">
        <v>11668</v>
      </c>
      <c r="E171" s="171" t="s">
        <v>11669</v>
      </c>
      <c r="F171" s="173"/>
      <c r="G171" s="173"/>
      <c r="H171" s="172" t="s">
        <v>307</v>
      </c>
    </row>
    <row r="172" spans="1:8" ht="14.45" customHeight="1">
      <c r="A172" s="85" t="s">
        <v>307</v>
      </c>
      <c r="B172" s="171" t="s">
        <v>11670</v>
      </c>
      <c r="C172" s="55" t="s">
        <v>11671</v>
      </c>
      <c r="D172" s="171" t="s">
        <v>11672</v>
      </c>
      <c r="E172" s="171" t="s">
        <v>11673</v>
      </c>
      <c r="F172" s="173"/>
      <c r="G172" s="173"/>
      <c r="H172" s="172" t="s">
        <v>307</v>
      </c>
    </row>
    <row r="173" spans="1:8" ht="14.45" customHeight="1">
      <c r="A173" s="85" t="s">
        <v>307</v>
      </c>
      <c r="B173" s="171" t="s">
        <v>11674</v>
      </c>
      <c r="C173" s="55" t="s">
        <v>11675</v>
      </c>
      <c r="D173" s="171" t="s">
        <v>11676</v>
      </c>
      <c r="E173" s="171" t="s">
        <v>11677</v>
      </c>
      <c r="F173" s="173"/>
      <c r="G173" s="173"/>
      <c r="H173" s="172" t="s">
        <v>307</v>
      </c>
    </row>
    <row r="174" spans="1:8" ht="14.45" customHeight="1">
      <c r="A174" s="85" t="s">
        <v>307</v>
      </c>
      <c r="B174" s="171" t="s">
        <v>11678</v>
      </c>
      <c r="C174" s="55" t="s">
        <v>11679</v>
      </c>
      <c r="D174" s="171" t="s">
        <v>11680</v>
      </c>
      <c r="E174" s="171" t="s">
        <v>11681</v>
      </c>
      <c r="F174" s="173"/>
      <c r="G174" s="173"/>
      <c r="H174" s="172" t="s">
        <v>307</v>
      </c>
    </row>
    <row r="175" spans="1:8" ht="14.45" customHeight="1">
      <c r="A175" s="85" t="s">
        <v>307</v>
      </c>
      <c r="B175" s="171" t="s">
        <v>11682</v>
      </c>
      <c r="C175" s="55" t="s">
        <v>11683</v>
      </c>
      <c r="D175" s="171" t="s">
        <v>11684</v>
      </c>
      <c r="E175" s="171" t="s">
        <v>11685</v>
      </c>
      <c r="F175" s="173"/>
      <c r="G175" s="173"/>
      <c r="H175" s="172" t="s">
        <v>307</v>
      </c>
    </row>
    <row r="176" spans="1:8" ht="14.45" customHeight="1">
      <c r="A176" s="85" t="s">
        <v>307</v>
      </c>
      <c r="B176" s="171" t="s">
        <v>11686</v>
      </c>
      <c r="C176" s="55" t="s">
        <v>11687</v>
      </c>
      <c r="D176" s="171" t="s">
        <v>11688</v>
      </c>
      <c r="E176" s="171" t="s">
        <v>11689</v>
      </c>
      <c r="F176" s="173"/>
      <c r="G176" s="173"/>
      <c r="H176" s="172" t="s">
        <v>307</v>
      </c>
    </row>
    <row r="177" spans="1:8" ht="14.45" customHeight="1">
      <c r="A177" s="85" t="s">
        <v>307</v>
      </c>
      <c r="B177" s="171" t="s">
        <v>11690</v>
      </c>
      <c r="C177" s="55" t="s">
        <v>11691</v>
      </c>
      <c r="D177" s="171" t="s">
        <v>11692</v>
      </c>
      <c r="E177" s="171" t="s">
        <v>11693</v>
      </c>
      <c r="F177" s="173"/>
      <c r="G177" s="173"/>
      <c r="H177" s="172" t="s">
        <v>307</v>
      </c>
    </row>
    <row r="178" spans="1:8" ht="14.45" customHeight="1">
      <c r="A178" s="85" t="s">
        <v>307</v>
      </c>
      <c r="B178" s="171" t="s">
        <v>11694</v>
      </c>
      <c r="C178" s="55" t="s">
        <v>11695</v>
      </c>
      <c r="D178" s="171" t="s">
        <v>11696</v>
      </c>
      <c r="E178" s="171" t="s">
        <v>11697</v>
      </c>
      <c r="F178" s="173"/>
      <c r="G178" s="173"/>
      <c r="H178" s="172" t="s">
        <v>307</v>
      </c>
    </row>
    <row r="179" spans="1:8" ht="14.45" customHeight="1">
      <c r="A179" s="85" t="s">
        <v>307</v>
      </c>
      <c r="B179" s="171" t="s">
        <v>11698</v>
      </c>
      <c r="C179" s="55" t="s">
        <v>11699</v>
      </c>
      <c r="D179" s="171" t="s">
        <v>11700</v>
      </c>
      <c r="E179" s="171" t="s">
        <v>11701</v>
      </c>
      <c r="F179" s="173"/>
      <c r="G179" s="173"/>
      <c r="H179" s="172" t="s">
        <v>307</v>
      </c>
    </row>
    <row r="180" spans="1:8" ht="14.45" customHeight="1">
      <c r="A180" s="85" t="s">
        <v>307</v>
      </c>
      <c r="B180" s="171" t="s">
        <v>11702</v>
      </c>
      <c r="C180" s="55" t="s">
        <v>11703</v>
      </c>
      <c r="D180" s="171" t="s">
        <v>11704</v>
      </c>
      <c r="E180" s="171" t="s">
        <v>11705</v>
      </c>
      <c r="F180" s="173"/>
      <c r="G180" s="173"/>
      <c r="H180" s="172" t="s">
        <v>307</v>
      </c>
    </row>
    <row r="181" spans="1:8" ht="14.45" customHeight="1">
      <c r="A181" s="85" t="s">
        <v>307</v>
      </c>
      <c r="B181" s="171" t="s">
        <v>11706</v>
      </c>
      <c r="C181" s="55" t="s">
        <v>11707</v>
      </c>
      <c r="D181" s="171" t="s">
        <v>11708</v>
      </c>
      <c r="E181" s="171" t="s">
        <v>11709</v>
      </c>
      <c r="F181" s="173"/>
      <c r="G181" s="173"/>
      <c r="H181" s="172" t="s">
        <v>307</v>
      </c>
    </row>
    <row r="182" spans="1:8" ht="14.45" customHeight="1">
      <c r="A182" s="85" t="s">
        <v>307</v>
      </c>
      <c r="B182" s="171" t="s">
        <v>11710</v>
      </c>
      <c r="C182" s="55" t="s">
        <v>11711</v>
      </c>
      <c r="D182" s="171" t="s">
        <v>11712</v>
      </c>
      <c r="E182" s="171" t="s">
        <v>11713</v>
      </c>
      <c r="F182" s="173"/>
      <c r="G182" s="173"/>
      <c r="H182" s="172" t="s">
        <v>307</v>
      </c>
    </row>
    <row r="183" spans="1:8" ht="14.45" customHeight="1">
      <c r="A183" s="85" t="s">
        <v>307</v>
      </c>
      <c r="B183" s="171" t="s">
        <v>11714</v>
      </c>
      <c r="C183" s="55" t="s">
        <v>11715</v>
      </c>
      <c r="D183" s="171" t="s">
        <v>11716</v>
      </c>
      <c r="E183" s="171" t="s">
        <v>11717</v>
      </c>
      <c r="F183" s="173"/>
      <c r="G183" s="173"/>
      <c r="H183" s="172" t="s">
        <v>307</v>
      </c>
    </row>
    <row r="184" spans="1:8" ht="14.45" customHeight="1">
      <c r="A184" s="85" t="s">
        <v>307</v>
      </c>
      <c r="B184" s="171" t="s">
        <v>11718</v>
      </c>
      <c r="C184" s="55" t="s">
        <v>11719</v>
      </c>
      <c r="D184" s="171" t="s">
        <v>11720</v>
      </c>
      <c r="E184" s="171" t="s">
        <v>11721</v>
      </c>
      <c r="F184" s="173"/>
      <c r="G184" s="173"/>
      <c r="H184" s="172" t="s">
        <v>307</v>
      </c>
    </row>
    <row r="185" spans="1:8" ht="14.45" customHeight="1">
      <c r="A185" s="85" t="s">
        <v>307</v>
      </c>
      <c r="B185" s="171" t="s">
        <v>11722</v>
      </c>
      <c r="C185" s="55" t="s">
        <v>11723</v>
      </c>
      <c r="D185" s="171" t="s">
        <v>11724</v>
      </c>
      <c r="E185" s="171" t="s">
        <v>11725</v>
      </c>
      <c r="F185" s="173"/>
      <c r="G185" s="173"/>
      <c r="H185" s="172" t="s">
        <v>307</v>
      </c>
    </row>
    <row r="186" spans="1:8" ht="14.45" customHeight="1">
      <c r="A186" s="85" t="s">
        <v>307</v>
      </c>
      <c r="B186" s="171" t="s">
        <v>11726</v>
      </c>
      <c r="C186" s="55" t="s">
        <v>11727</v>
      </c>
      <c r="D186" s="171" t="s">
        <v>11728</v>
      </c>
      <c r="E186" s="171" t="s">
        <v>11729</v>
      </c>
      <c r="F186" s="173"/>
      <c r="G186" s="173"/>
      <c r="H186" s="172" t="s">
        <v>307</v>
      </c>
    </row>
    <row r="187" spans="1:8" ht="14.45" customHeight="1">
      <c r="A187" s="85" t="s">
        <v>307</v>
      </c>
      <c r="B187" s="171" t="s">
        <v>11730</v>
      </c>
      <c r="C187" s="55" t="s">
        <v>11731</v>
      </c>
      <c r="D187" s="171" t="s">
        <v>11732</v>
      </c>
      <c r="E187" s="171" t="s">
        <v>11733</v>
      </c>
      <c r="F187" s="173"/>
      <c r="G187" s="173"/>
      <c r="H187" s="172" t="s">
        <v>307</v>
      </c>
    </row>
    <row r="188" spans="1:8" ht="14.45" customHeight="1">
      <c r="A188" s="85" t="s">
        <v>307</v>
      </c>
      <c r="B188" s="171" t="s">
        <v>11734</v>
      </c>
      <c r="C188" s="55" t="s">
        <v>11735</v>
      </c>
      <c r="D188" s="171" t="s">
        <v>11735</v>
      </c>
      <c r="E188" s="171" t="s">
        <v>11735</v>
      </c>
      <c r="F188" s="173"/>
      <c r="G188" s="173"/>
      <c r="H188" s="172" t="s">
        <v>307</v>
      </c>
    </row>
    <row r="189" spans="1:8" ht="14.45" customHeight="1">
      <c r="A189" s="85" t="s">
        <v>307</v>
      </c>
      <c r="B189" s="171" t="s">
        <v>11736</v>
      </c>
      <c r="C189" s="55" t="s">
        <v>11737</v>
      </c>
      <c r="D189" s="171" t="s">
        <v>11738</v>
      </c>
      <c r="E189" s="171" t="s">
        <v>11738</v>
      </c>
      <c r="F189" s="173"/>
      <c r="G189" s="173"/>
      <c r="H189" s="172" t="s">
        <v>307</v>
      </c>
    </row>
    <row r="190" spans="1:8" ht="14.45" customHeight="1">
      <c r="A190" s="85" t="s">
        <v>307</v>
      </c>
      <c r="B190" s="171" t="s">
        <v>11739</v>
      </c>
      <c r="C190" s="55" t="s">
        <v>11740</v>
      </c>
      <c r="D190" s="171" t="s">
        <v>11740</v>
      </c>
      <c r="E190" s="171" t="s">
        <v>11740</v>
      </c>
      <c r="F190" s="173"/>
      <c r="G190" s="173"/>
      <c r="H190" s="172" t="s">
        <v>307</v>
      </c>
    </row>
    <row r="191" spans="1:8" ht="14.45" customHeight="1">
      <c r="A191" s="85" t="s">
        <v>307</v>
      </c>
      <c r="B191" s="171" t="s">
        <v>11741</v>
      </c>
      <c r="C191" s="55" t="s">
        <v>11742</v>
      </c>
      <c r="D191" s="171" t="s">
        <v>11742</v>
      </c>
      <c r="E191" s="171" t="s">
        <v>11742</v>
      </c>
      <c r="F191" s="173"/>
      <c r="G191" s="173"/>
      <c r="H191" s="172" t="s">
        <v>307</v>
      </c>
    </row>
    <row r="192" spans="1:8" ht="14.45" customHeight="1">
      <c r="A192" s="85" t="s">
        <v>307</v>
      </c>
      <c r="B192" s="171" t="s">
        <v>11743</v>
      </c>
      <c r="C192" s="55" t="s">
        <v>11744</v>
      </c>
      <c r="D192" s="171" t="s">
        <v>11744</v>
      </c>
      <c r="E192" s="171" t="s">
        <v>11744</v>
      </c>
      <c r="F192" s="173"/>
      <c r="G192" s="173"/>
      <c r="H192" s="172" t="s">
        <v>307</v>
      </c>
    </row>
    <row r="193" spans="1:8" ht="14.45" customHeight="1">
      <c r="A193" s="85" t="s">
        <v>307</v>
      </c>
      <c r="B193" s="171" t="s">
        <v>11745</v>
      </c>
      <c r="C193" s="55" t="s">
        <v>11746</v>
      </c>
      <c r="D193" s="171" t="s">
        <v>11746</v>
      </c>
      <c r="E193" s="171" t="s">
        <v>11746</v>
      </c>
      <c r="F193" s="173" t="s">
        <v>2172</v>
      </c>
      <c r="G193" s="173">
        <v>46256</v>
      </c>
      <c r="H193" s="174" t="s">
        <v>307</v>
      </c>
    </row>
    <row r="194" spans="1:8" ht="14.45" customHeight="1">
      <c r="A194" s="85" t="s">
        <v>307</v>
      </c>
      <c r="B194" s="171" t="s">
        <v>11747</v>
      </c>
      <c r="C194" s="55" t="s">
        <v>11748</v>
      </c>
      <c r="D194" s="171" t="s">
        <v>11749</v>
      </c>
      <c r="E194" s="171" t="s">
        <v>11750</v>
      </c>
      <c r="F194" s="173"/>
      <c r="G194" s="173"/>
      <c r="H194" s="172" t="s">
        <v>307</v>
      </c>
    </row>
    <row r="195" spans="1:8" ht="14.45" customHeight="1">
      <c r="A195" s="85" t="s">
        <v>307</v>
      </c>
      <c r="B195" s="171" t="s">
        <v>11751</v>
      </c>
      <c r="C195" s="55" t="s">
        <v>11752</v>
      </c>
      <c r="D195" s="171" t="s">
        <v>11753</v>
      </c>
      <c r="E195" s="171" t="s">
        <v>11754</v>
      </c>
      <c r="F195" s="173"/>
      <c r="G195" s="173"/>
      <c r="H195" s="172" t="s">
        <v>307</v>
      </c>
    </row>
    <row r="196" spans="1:8" ht="14.45" customHeight="1">
      <c r="A196" s="85" t="s">
        <v>307</v>
      </c>
      <c r="B196" s="171" t="s">
        <v>11755</v>
      </c>
      <c r="C196" s="55" t="s">
        <v>11756</v>
      </c>
      <c r="D196" s="171" t="s">
        <v>11757</v>
      </c>
      <c r="E196" s="171" t="s">
        <v>11758</v>
      </c>
      <c r="F196" s="173"/>
      <c r="G196" s="173"/>
      <c r="H196" s="172" t="s">
        <v>307</v>
      </c>
    </row>
    <row r="197" spans="1:8" ht="14.45" customHeight="1">
      <c r="A197" s="85" t="s">
        <v>307</v>
      </c>
      <c r="B197" s="171" t="s">
        <v>11759</v>
      </c>
      <c r="C197" s="55" t="s">
        <v>11760</v>
      </c>
      <c r="D197" s="171" t="s">
        <v>11761</v>
      </c>
      <c r="E197" s="171" t="s">
        <v>11762</v>
      </c>
      <c r="F197" s="173"/>
      <c r="G197" s="173"/>
      <c r="H197" s="172" t="s">
        <v>307</v>
      </c>
    </row>
    <row r="198" spans="1:8" ht="14.45" customHeight="1">
      <c r="A198" s="85" t="s">
        <v>307</v>
      </c>
      <c r="B198" s="171" t="s">
        <v>11763</v>
      </c>
      <c r="C198" s="55" t="s">
        <v>11764</v>
      </c>
      <c r="D198" s="171" t="s">
        <v>11764</v>
      </c>
      <c r="E198" s="171" t="s">
        <v>11764</v>
      </c>
      <c r="F198" s="173"/>
      <c r="G198" s="173"/>
      <c r="H198" s="172" t="s">
        <v>307</v>
      </c>
    </row>
    <row r="199" spans="1:8" ht="14.45" customHeight="1">
      <c r="A199" s="85" t="s">
        <v>307</v>
      </c>
      <c r="B199" s="171" t="s">
        <v>11765</v>
      </c>
      <c r="C199" s="55" t="s">
        <v>11765</v>
      </c>
      <c r="D199" s="171" t="s">
        <v>11766</v>
      </c>
      <c r="E199" s="171" t="s">
        <v>11766</v>
      </c>
      <c r="F199" s="173"/>
      <c r="G199" s="173"/>
      <c r="H199" s="172" t="s">
        <v>307</v>
      </c>
    </row>
    <row r="200" spans="1:8" ht="14.45" customHeight="1">
      <c r="A200" s="85" t="s">
        <v>307</v>
      </c>
      <c r="B200" s="171" t="s">
        <v>11767</v>
      </c>
      <c r="C200" s="55" t="s">
        <v>11768</v>
      </c>
      <c r="D200" s="171" t="s">
        <v>11768</v>
      </c>
      <c r="E200" s="171" t="s">
        <v>11768</v>
      </c>
      <c r="F200" s="173"/>
      <c r="G200" s="173"/>
      <c r="H200" s="172" t="s">
        <v>307</v>
      </c>
    </row>
    <row r="201" spans="1:8" ht="14.45" customHeight="1">
      <c r="A201" s="85" t="s">
        <v>307</v>
      </c>
      <c r="B201" s="171" t="s">
        <v>11769</v>
      </c>
      <c r="C201" s="55" t="s">
        <v>11770</v>
      </c>
      <c r="D201" s="171" t="s">
        <v>11770</v>
      </c>
      <c r="E201" s="171" t="s">
        <v>11770</v>
      </c>
      <c r="F201" s="173"/>
      <c r="G201" s="173"/>
      <c r="H201" s="172" t="s">
        <v>307</v>
      </c>
    </row>
    <row r="202" spans="1:8" ht="14.45" customHeight="1">
      <c r="A202" s="85" t="s">
        <v>307</v>
      </c>
      <c r="B202" s="171" t="s">
        <v>11771</v>
      </c>
      <c r="C202" s="55" t="s">
        <v>11772</v>
      </c>
      <c r="D202" s="171" t="s">
        <v>11773</v>
      </c>
      <c r="E202" s="171" t="s">
        <v>11773</v>
      </c>
      <c r="F202" s="173"/>
      <c r="G202" s="173"/>
      <c r="H202" s="172" t="s">
        <v>307</v>
      </c>
    </row>
    <row r="203" spans="1:8" ht="14.45" customHeight="1">
      <c r="A203" s="85" t="s">
        <v>307</v>
      </c>
      <c r="B203" s="171" t="s">
        <v>11774</v>
      </c>
      <c r="C203" s="55" t="s">
        <v>11775</v>
      </c>
      <c r="D203" s="171" t="s">
        <v>11775</v>
      </c>
      <c r="E203" s="171" t="s">
        <v>11775</v>
      </c>
      <c r="F203" s="173"/>
      <c r="G203" s="173"/>
      <c r="H203" s="172" t="s">
        <v>307</v>
      </c>
    </row>
    <row r="204" spans="1:8" ht="14.45" customHeight="1">
      <c r="A204" s="85" t="s">
        <v>307</v>
      </c>
      <c r="B204" s="171" t="s">
        <v>11776</v>
      </c>
      <c r="C204" s="55" t="s">
        <v>11777</v>
      </c>
      <c r="D204" s="171" t="s">
        <v>11778</v>
      </c>
      <c r="E204" s="171" t="s">
        <v>11779</v>
      </c>
      <c r="F204" s="173"/>
      <c r="G204" s="173"/>
      <c r="H204" s="172" t="s">
        <v>307</v>
      </c>
    </row>
    <row r="205" spans="1:8" ht="14.45" customHeight="1">
      <c r="A205" s="85" t="s">
        <v>307</v>
      </c>
      <c r="B205" s="171" t="s">
        <v>11780</v>
      </c>
      <c r="C205" s="55" t="s">
        <v>11780</v>
      </c>
      <c r="D205" s="171" t="s">
        <v>11780</v>
      </c>
      <c r="E205" s="171" t="s">
        <v>11780</v>
      </c>
      <c r="F205" s="173"/>
      <c r="G205" s="173"/>
      <c r="H205" s="172" t="s">
        <v>307</v>
      </c>
    </row>
    <row r="206" spans="1:8" ht="14.45" customHeight="1">
      <c r="A206" s="85" t="s">
        <v>307</v>
      </c>
      <c r="B206" s="171" t="s">
        <v>11781</v>
      </c>
      <c r="C206" s="55" t="s">
        <v>11782</v>
      </c>
      <c r="D206" s="171" t="s">
        <v>11783</v>
      </c>
      <c r="E206" s="171" t="s">
        <v>11784</v>
      </c>
      <c r="F206" s="173"/>
      <c r="G206" s="173"/>
      <c r="H206" s="172" t="s">
        <v>307</v>
      </c>
    </row>
    <row r="207" spans="1:8" ht="14.45" customHeight="1">
      <c r="A207" s="85" t="s">
        <v>307</v>
      </c>
      <c r="B207" s="171" t="s">
        <v>11785</v>
      </c>
      <c r="C207" s="55" t="s">
        <v>11786</v>
      </c>
      <c r="D207" s="171" t="s">
        <v>11786</v>
      </c>
      <c r="E207" s="171" t="s">
        <v>11787</v>
      </c>
      <c r="F207" s="173"/>
      <c r="G207" s="173"/>
      <c r="H207" s="172" t="s">
        <v>307</v>
      </c>
    </row>
    <row r="208" spans="1:8" ht="14.45" customHeight="1">
      <c r="A208" s="85" t="s">
        <v>307</v>
      </c>
      <c r="B208" s="171" t="s">
        <v>11788</v>
      </c>
      <c r="C208" s="55" t="s">
        <v>11789</v>
      </c>
      <c r="D208" s="171" t="s">
        <v>11790</v>
      </c>
      <c r="E208" s="171" t="s">
        <v>11790</v>
      </c>
      <c r="F208" s="173"/>
      <c r="G208" s="173"/>
      <c r="H208" s="172" t="s">
        <v>307</v>
      </c>
    </row>
    <row r="209" spans="1:8" ht="14.45" customHeight="1">
      <c r="A209" s="85" t="s">
        <v>307</v>
      </c>
      <c r="B209" s="171" t="s">
        <v>11791</v>
      </c>
      <c r="C209" s="55" t="s">
        <v>11792</v>
      </c>
      <c r="D209" s="171" t="s">
        <v>11792</v>
      </c>
      <c r="E209" s="171" t="s">
        <v>11792</v>
      </c>
      <c r="F209" s="173"/>
      <c r="G209" s="173"/>
      <c r="H209" s="172" t="s">
        <v>307</v>
      </c>
    </row>
    <row r="210" spans="1:8" ht="14.45" customHeight="1">
      <c r="A210" s="85" t="s">
        <v>307</v>
      </c>
      <c r="B210" s="171" t="s">
        <v>11793</v>
      </c>
      <c r="C210" s="55" t="s">
        <v>11794</v>
      </c>
      <c r="D210" s="171" t="s">
        <v>11794</v>
      </c>
      <c r="E210" s="171" t="s">
        <v>11794</v>
      </c>
      <c r="F210" s="173"/>
      <c r="G210" s="173"/>
      <c r="H210" s="172" t="s">
        <v>307</v>
      </c>
    </row>
    <row r="211" spans="1:8" ht="14.45" customHeight="1">
      <c r="A211" s="85" t="s">
        <v>307</v>
      </c>
      <c r="B211" s="171" t="s">
        <v>11795</v>
      </c>
      <c r="C211" s="55" t="s">
        <v>11796</v>
      </c>
      <c r="D211" s="171" t="s">
        <v>11796</v>
      </c>
      <c r="E211" s="171" t="s">
        <v>11796</v>
      </c>
      <c r="F211" s="173"/>
      <c r="G211" s="173"/>
      <c r="H211" s="172" t="s">
        <v>307</v>
      </c>
    </row>
    <row r="212" spans="1:8" ht="14.45" customHeight="1">
      <c r="A212" s="85" t="s">
        <v>307</v>
      </c>
      <c r="B212" s="171" t="s">
        <v>11797</v>
      </c>
      <c r="C212" s="55" t="s">
        <v>11798</v>
      </c>
      <c r="D212" s="171" t="s">
        <v>11798</v>
      </c>
      <c r="E212" s="171" t="s">
        <v>11798</v>
      </c>
      <c r="F212" s="173"/>
      <c r="G212" s="173"/>
      <c r="H212" s="172" t="s">
        <v>307</v>
      </c>
    </row>
    <row r="213" spans="1:8" ht="14.45" customHeight="1">
      <c r="A213" s="85" t="s">
        <v>307</v>
      </c>
      <c r="B213" s="171" t="s">
        <v>11799</v>
      </c>
      <c r="C213" s="55" t="s">
        <v>11800</v>
      </c>
      <c r="D213" s="171" t="s">
        <v>11801</v>
      </c>
      <c r="E213" s="171" t="s">
        <v>11802</v>
      </c>
      <c r="F213" s="173"/>
      <c r="G213" s="173"/>
      <c r="H213" s="172" t="s">
        <v>307</v>
      </c>
    </row>
    <row r="214" spans="1:8" ht="14.45" customHeight="1">
      <c r="A214" s="85" t="s">
        <v>307</v>
      </c>
      <c r="B214" s="171" t="s">
        <v>11803</v>
      </c>
      <c r="C214" s="55" t="s">
        <v>11804</v>
      </c>
      <c r="D214" s="171" t="s">
        <v>11805</v>
      </c>
      <c r="E214" s="171" t="s">
        <v>11805</v>
      </c>
      <c r="F214" s="173"/>
      <c r="G214" s="173"/>
      <c r="H214" s="172" t="s">
        <v>307</v>
      </c>
    </row>
    <row r="215" spans="1:8" ht="14.45" customHeight="1">
      <c r="A215" s="85" t="s">
        <v>307</v>
      </c>
      <c r="B215" s="171" t="s">
        <v>11806</v>
      </c>
      <c r="C215" s="55" t="s">
        <v>11807</v>
      </c>
      <c r="D215" s="171" t="s">
        <v>11808</v>
      </c>
      <c r="E215" s="171" t="s">
        <v>11809</v>
      </c>
      <c r="F215" s="173"/>
      <c r="G215" s="173"/>
      <c r="H215" s="172" t="s">
        <v>307</v>
      </c>
    </row>
    <row r="216" spans="1:8" ht="14.45" customHeight="1">
      <c r="A216" s="85" t="s">
        <v>307</v>
      </c>
      <c r="B216" s="171" t="s">
        <v>11810</v>
      </c>
      <c r="C216" s="55" t="s">
        <v>11810</v>
      </c>
      <c r="D216" s="171" t="s">
        <v>11810</v>
      </c>
      <c r="E216" s="171" t="s">
        <v>11810</v>
      </c>
      <c r="F216" s="173"/>
      <c r="G216" s="173"/>
      <c r="H216" s="172" t="s">
        <v>307</v>
      </c>
    </row>
    <row r="217" spans="1:8" ht="14.45" customHeight="1">
      <c r="A217" s="85" t="s">
        <v>307</v>
      </c>
      <c r="B217" s="171" t="s">
        <v>11811</v>
      </c>
      <c r="C217" s="55" t="s">
        <v>11812</v>
      </c>
      <c r="D217" s="171" t="s">
        <v>11812</v>
      </c>
      <c r="E217" s="171" t="s">
        <v>11812</v>
      </c>
      <c r="F217" s="173"/>
      <c r="G217" s="173"/>
      <c r="H217" s="172" t="s">
        <v>307</v>
      </c>
    </row>
    <row r="218" spans="1:8" ht="14.45" customHeight="1">
      <c r="A218" s="85" t="s">
        <v>307</v>
      </c>
      <c r="B218" s="171" t="s">
        <v>11813</v>
      </c>
      <c r="C218" s="55" t="s">
        <v>11814</v>
      </c>
      <c r="D218" s="171" t="s">
        <v>11814</v>
      </c>
      <c r="E218" s="171" t="s">
        <v>11814</v>
      </c>
      <c r="F218" s="173"/>
      <c r="G218" s="173"/>
      <c r="H218" s="172" t="s">
        <v>307</v>
      </c>
    </row>
    <row r="219" spans="1:8" ht="14.45" customHeight="1">
      <c r="A219" s="85" t="s">
        <v>307</v>
      </c>
      <c r="B219" s="171" t="s">
        <v>11815</v>
      </c>
      <c r="C219" s="55" t="s">
        <v>11816</v>
      </c>
      <c r="D219" s="171" t="s">
        <v>11817</v>
      </c>
      <c r="E219" s="171" t="s">
        <v>11817</v>
      </c>
      <c r="F219" s="173"/>
      <c r="G219" s="173"/>
      <c r="H219" s="172" t="s">
        <v>307</v>
      </c>
    </row>
    <row r="220" spans="1:8" ht="14.45" customHeight="1">
      <c r="A220" s="85" t="s">
        <v>307</v>
      </c>
      <c r="B220" s="171" t="s">
        <v>11818</v>
      </c>
      <c r="C220" s="55" t="s">
        <v>11819</v>
      </c>
      <c r="D220" s="171" t="s">
        <v>11819</v>
      </c>
      <c r="E220" s="171" t="s">
        <v>11819</v>
      </c>
      <c r="F220" s="173"/>
      <c r="G220" s="173"/>
      <c r="H220" s="172" t="s">
        <v>307</v>
      </c>
    </row>
    <row r="221" spans="1:8" ht="14.45" customHeight="1">
      <c r="A221" s="85" t="s">
        <v>307</v>
      </c>
      <c r="B221" s="171" t="s">
        <v>11820</v>
      </c>
      <c r="C221" s="55" t="s">
        <v>11821</v>
      </c>
      <c r="D221" s="171" t="s">
        <v>11822</v>
      </c>
      <c r="E221" s="171" t="s">
        <v>11823</v>
      </c>
      <c r="F221" s="173"/>
      <c r="G221" s="173"/>
      <c r="H221" s="172" t="s">
        <v>307</v>
      </c>
    </row>
    <row r="222" spans="1:8" ht="14.45" customHeight="1">
      <c r="A222" s="85" t="s">
        <v>307</v>
      </c>
      <c r="B222" s="171" t="s">
        <v>11824</v>
      </c>
      <c r="C222" s="55" t="s">
        <v>11825</v>
      </c>
      <c r="D222" s="171" t="s">
        <v>11825</v>
      </c>
      <c r="E222" s="171" t="s">
        <v>11825</v>
      </c>
      <c r="F222" s="173"/>
      <c r="G222" s="173"/>
      <c r="H222" s="172" t="s">
        <v>307</v>
      </c>
    </row>
    <row r="223" spans="1:8" ht="14.45" customHeight="1">
      <c r="A223" s="85" t="s">
        <v>307</v>
      </c>
      <c r="B223" s="171" t="s">
        <v>11826</v>
      </c>
      <c r="C223" s="55" t="s">
        <v>11827</v>
      </c>
      <c r="D223" s="171" t="s">
        <v>11827</v>
      </c>
      <c r="E223" s="171" t="s">
        <v>11827</v>
      </c>
      <c r="F223" s="173"/>
      <c r="G223" s="173"/>
      <c r="H223" s="172" t="s">
        <v>307</v>
      </c>
    </row>
    <row r="224" spans="1:8" ht="14.45" customHeight="1">
      <c r="A224" s="85" t="s">
        <v>307</v>
      </c>
      <c r="B224" s="171" t="s">
        <v>11828</v>
      </c>
      <c r="C224" s="55" t="s">
        <v>11829</v>
      </c>
      <c r="D224" s="171" t="s">
        <v>11829</v>
      </c>
      <c r="E224" s="171" t="s">
        <v>11829</v>
      </c>
      <c r="F224" s="173"/>
      <c r="G224" s="173"/>
      <c r="H224" s="172" t="s">
        <v>307</v>
      </c>
    </row>
    <row r="225" spans="1:8" ht="14.45" customHeight="1">
      <c r="A225" s="85" t="s">
        <v>307</v>
      </c>
      <c r="B225" s="171" t="s">
        <v>11830</v>
      </c>
      <c r="C225" s="55" t="s">
        <v>11831</v>
      </c>
      <c r="D225" s="171" t="s">
        <v>11831</v>
      </c>
      <c r="E225" s="171" t="s">
        <v>11831</v>
      </c>
      <c r="F225" s="173"/>
      <c r="G225" s="173"/>
      <c r="H225" s="172" t="s">
        <v>307</v>
      </c>
    </row>
    <row r="226" spans="1:8" ht="14.45" customHeight="1">
      <c r="A226" s="85" t="s">
        <v>307</v>
      </c>
      <c r="B226" s="171" t="s">
        <v>11832</v>
      </c>
      <c r="C226" s="55" t="s">
        <v>11833</v>
      </c>
      <c r="D226" s="171" t="s">
        <v>11833</v>
      </c>
      <c r="E226" s="171" t="s">
        <v>11833</v>
      </c>
      <c r="F226" s="173"/>
      <c r="G226" s="173"/>
      <c r="H226" s="172" t="s">
        <v>307</v>
      </c>
    </row>
    <row r="227" spans="1:8" ht="14.45" customHeight="1">
      <c r="A227" s="85" t="s">
        <v>307</v>
      </c>
      <c r="B227" s="171" t="s">
        <v>11834</v>
      </c>
      <c r="C227" s="55" t="s">
        <v>11835</v>
      </c>
      <c r="D227" s="171" t="s">
        <v>11835</v>
      </c>
      <c r="E227" s="171" t="s">
        <v>11835</v>
      </c>
      <c r="F227" s="173"/>
      <c r="G227" s="173"/>
      <c r="H227" s="172" t="s">
        <v>307</v>
      </c>
    </row>
    <row r="228" spans="1:8" ht="14.45" customHeight="1">
      <c r="A228" s="85" t="s">
        <v>307</v>
      </c>
      <c r="B228" s="171" t="s">
        <v>11836</v>
      </c>
      <c r="C228" s="55" t="s">
        <v>11837</v>
      </c>
      <c r="D228" s="171" t="s">
        <v>11837</v>
      </c>
      <c r="E228" s="171" t="s">
        <v>11837</v>
      </c>
      <c r="F228" s="173"/>
      <c r="G228" s="173"/>
      <c r="H228" s="172" t="s">
        <v>307</v>
      </c>
    </row>
    <row r="229" spans="1:8" ht="14.45" customHeight="1">
      <c r="A229" s="85" t="s">
        <v>307</v>
      </c>
      <c r="B229" s="171" t="s">
        <v>11838</v>
      </c>
      <c r="C229" s="55" t="s">
        <v>11839</v>
      </c>
      <c r="D229" s="171" t="s">
        <v>11839</v>
      </c>
      <c r="E229" s="171" t="s">
        <v>11839</v>
      </c>
      <c r="F229" s="173"/>
      <c r="G229" s="173"/>
      <c r="H229" s="172" t="s">
        <v>307</v>
      </c>
    </row>
    <row r="230" spans="1:8" ht="14.45" customHeight="1">
      <c r="A230" s="85" t="s">
        <v>307</v>
      </c>
      <c r="B230" s="171" t="s">
        <v>11840</v>
      </c>
      <c r="C230" s="55" t="s">
        <v>11841</v>
      </c>
      <c r="D230" s="171" t="s">
        <v>11841</v>
      </c>
      <c r="E230" s="171" t="s">
        <v>11841</v>
      </c>
      <c r="F230" s="173"/>
      <c r="G230" s="173"/>
      <c r="H230" s="172" t="s">
        <v>307</v>
      </c>
    </row>
    <row r="231" spans="1:8" ht="14.45" customHeight="1">
      <c r="A231" s="85" t="s">
        <v>307</v>
      </c>
      <c r="B231" s="171" t="s">
        <v>11842</v>
      </c>
      <c r="C231" s="55" t="s">
        <v>11843</v>
      </c>
      <c r="D231" s="171" t="s">
        <v>11843</v>
      </c>
      <c r="E231" s="171" t="s">
        <v>11843</v>
      </c>
      <c r="F231" s="173"/>
      <c r="G231" s="173"/>
      <c r="H231" s="172" t="s">
        <v>307</v>
      </c>
    </row>
    <row r="232" spans="1:8" ht="14.45" customHeight="1">
      <c r="A232" s="85" t="s">
        <v>307</v>
      </c>
      <c r="B232" s="171" t="s">
        <v>11844</v>
      </c>
      <c r="C232" s="55" t="s">
        <v>11845</v>
      </c>
      <c r="D232" s="171" t="s">
        <v>11845</v>
      </c>
      <c r="E232" s="171" t="s">
        <v>11845</v>
      </c>
      <c r="F232" s="173"/>
      <c r="G232" s="173"/>
      <c r="H232" s="172" t="s">
        <v>307</v>
      </c>
    </row>
    <row r="233" spans="1:8" ht="14.45" customHeight="1">
      <c r="A233" s="85" t="s">
        <v>307</v>
      </c>
      <c r="B233" s="171" t="s">
        <v>11846</v>
      </c>
      <c r="C233" s="55" t="s">
        <v>11847</v>
      </c>
      <c r="D233" s="171" t="s">
        <v>11847</v>
      </c>
      <c r="E233" s="171" t="s">
        <v>11847</v>
      </c>
      <c r="F233" s="173"/>
      <c r="G233" s="173"/>
      <c r="H233" s="172" t="s">
        <v>307</v>
      </c>
    </row>
    <row r="234" spans="1:8" ht="14.45" customHeight="1">
      <c r="A234" s="85" t="s">
        <v>307</v>
      </c>
      <c r="B234" s="171" t="s">
        <v>11848</v>
      </c>
      <c r="C234" s="55" t="s">
        <v>11849</v>
      </c>
      <c r="D234" s="171" t="s">
        <v>11849</v>
      </c>
      <c r="E234" s="171" t="s">
        <v>11849</v>
      </c>
      <c r="F234" s="173"/>
      <c r="G234" s="173"/>
      <c r="H234" s="172" t="s">
        <v>307</v>
      </c>
    </row>
    <row r="235" spans="1:8" ht="14.45" customHeight="1">
      <c r="A235" s="85" t="s">
        <v>307</v>
      </c>
      <c r="B235" s="171" t="s">
        <v>11850</v>
      </c>
      <c r="C235" s="55" t="s">
        <v>11851</v>
      </c>
      <c r="D235" s="171" t="s">
        <v>11851</v>
      </c>
      <c r="E235" s="171" t="s">
        <v>11851</v>
      </c>
      <c r="F235" s="173"/>
      <c r="G235" s="173"/>
      <c r="H235" s="172" t="s">
        <v>307</v>
      </c>
    </row>
    <row r="236" spans="1:8" ht="14.45" customHeight="1">
      <c r="A236" s="85" t="s">
        <v>307</v>
      </c>
      <c r="B236" s="171" t="s">
        <v>11852</v>
      </c>
      <c r="C236" s="55" t="s">
        <v>11853</v>
      </c>
      <c r="D236" s="171" t="s">
        <v>11853</v>
      </c>
      <c r="E236" s="171" t="s">
        <v>11853</v>
      </c>
      <c r="F236" s="173"/>
      <c r="G236" s="173"/>
      <c r="H236" s="172" t="s">
        <v>307</v>
      </c>
    </row>
    <row r="237" spans="1:8" ht="14.45" customHeight="1">
      <c r="A237" s="85" t="s">
        <v>307</v>
      </c>
      <c r="B237" s="171" t="s">
        <v>11854</v>
      </c>
      <c r="C237" s="55" t="s">
        <v>11855</v>
      </c>
      <c r="D237" s="171" t="s">
        <v>11855</v>
      </c>
      <c r="E237" s="171" t="s">
        <v>11855</v>
      </c>
      <c r="F237" s="173"/>
      <c r="G237" s="173"/>
      <c r="H237" s="172" t="s">
        <v>307</v>
      </c>
    </row>
    <row r="238" spans="1:8" ht="14.45" customHeight="1">
      <c r="A238" s="85" t="s">
        <v>307</v>
      </c>
      <c r="B238" s="171" t="s">
        <v>11856</v>
      </c>
      <c r="C238" s="55" t="s">
        <v>11857</v>
      </c>
      <c r="D238" s="171" t="s">
        <v>11857</v>
      </c>
      <c r="E238" s="171" t="s">
        <v>11857</v>
      </c>
      <c r="F238" s="173"/>
      <c r="G238" s="173"/>
      <c r="H238" s="172" t="s">
        <v>307</v>
      </c>
    </row>
    <row r="239" spans="1:8" ht="14.45" customHeight="1">
      <c r="A239" s="85" t="s">
        <v>307</v>
      </c>
      <c r="B239" s="171" t="s">
        <v>11858</v>
      </c>
      <c r="C239" s="55" t="s">
        <v>11859</v>
      </c>
      <c r="D239" s="171" t="s">
        <v>11859</v>
      </c>
      <c r="E239" s="171" t="s">
        <v>11859</v>
      </c>
      <c r="F239" s="173"/>
      <c r="G239" s="173"/>
      <c r="H239" s="172" t="s">
        <v>307</v>
      </c>
    </row>
    <row r="240" spans="1:8" ht="14.45" customHeight="1">
      <c r="A240" s="85" t="s">
        <v>307</v>
      </c>
      <c r="B240" s="171" t="s">
        <v>11860</v>
      </c>
      <c r="C240" s="55" t="s">
        <v>11861</v>
      </c>
      <c r="D240" s="171" t="s">
        <v>11861</v>
      </c>
      <c r="E240" s="171" t="s">
        <v>11861</v>
      </c>
      <c r="F240" s="173"/>
      <c r="G240" s="173"/>
      <c r="H240" s="172" t="s">
        <v>307</v>
      </c>
    </row>
    <row r="241" spans="1:8" ht="14.45" customHeight="1">
      <c r="A241" s="85" t="s">
        <v>307</v>
      </c>
      <c r="B241" s="171" t="s">
        <v>11862</v>
      </c>
      <c r="C241" s="55" t="s">
        <v>11863</v>
      </c>
      <c r="D241" s="171" t="s">
        <v>11863</v>
      </c>
      <c r="E241" s="171" t="s">
        <v>11863</v>
      </c>
      <c r="F241" s="173"/>
      <c r="G241" s="173"/>
      <c r="H241" s="172" t="s">
        <v>307</v>
      </c>
    </row>
    <row r="242" spans="1:8" ht="14.45" customHeight="1">
      <c r="A242" s="85" t="s">
        <v>307</v>
      </c>
      <c r="B242" s="171" t="s">
        <v>11864</v>
      </c>
      <c r="C242" s="55" t="s">
        <v>11865</v>
      </c>
      <c r="D242" s="171" t="s">
        <v>11865</v>
      </c>
      <c r="E242" s="171" t="s">
        <v>11865</v>
      </c>
      <c r="F242" s="173"/>
      <c r="G242" s="173"/>
      <c r="H242" s="172" t="s">
        <v>307</v>
      </c>
    </row>
    <row r="243" spans="1:8" ht="14.45" customHeight="1">
      <c r="A243" s="85" t="s">
        <v>307</v>
      </c>
      <c r="B243" s="171" t="s">
        <v>11866</v>
      </c>
      <c r="C243" s="55" t="s">
        <v>11867</v>
      </c>
      <c r="D243" s="171" t="s">
        <v>11867</v>
      </c>
      <c r="E243" s="171" t="s">
        <v>11867</v>
      </c>
      <c r="F243" s="173"/>
      <c r="G243" s="173"/>
      <c r="H243" s="172" t="s">
        <v>307</v>
      </c>
    </row>
    <row r="244" spans="1:8" ht="14.45" customHeight="1">
      <c r="A244" s="85" t="s">
        <v>307</v>
      </c>
      <c r="B244" s="171" t="s">
        <v>11868</v>
      </c>
      <c r="C244" s="55" t="s">
        <v>11869</v>
      </c>
      <c r="D244" s="171" t="s">
        <v>11869</v>
      </c>
      <c r="E244" s="171" t="s">
        <v>11869</v>
      </c>
      <c r="F244" s="173"/>
      <c r="G244" s="173"/>
      <c r="H244" s="172" t="s">
        <v>307</v>
      </c>
    </row>
    <row r="245" spans="1:8" ht="14.45" customHeight="1">
      <c r="A245" s="85" t="s">
        <v>307</v>
      </c>
      <c r="B245" s="171" t="s">
        <v>11870</v>
      </c>
      <c r="C245" s="55" t="s">
        <v>11871</v>
      </c>
      <c r="D245" s="171" t="s">
        <v>11871</v>
      </c>
      <c r="E245" s="171" t="s">
        <v>11871</v>
      </c>
      <c r="F245" s="173"/>
      <c r="G245" s="173"/>
      <c r="H245" s="172" t="s">
        <v>307</v>
      </c>
    </row>
    <row r="246" spans="1:8" ht="14.45" customHeight="1">
      <c r="A246" s="85" t="s">
        <v>307</v>
      </c>
      <c r="B246" s="171" t="s">
        <v>11872</v>
      </c>
      <c r="C246" s="55" t="s">
        <v>11873</v>
      </c>
      <c r="D246" s="171" t="s">
        <v>11873</v>
      </c>
      <c r="E246" s="171" t="s">
        <v>11873</v>
      </c>
      <c r="F246" s="173"/>
      <c r="G246" s="173"/>
      <c r="H246" s="172" t="s">
        <v>307</v>
      </c>
    </row>
    <row r="247" spans="1:8" ht="14.45" customHeight="1">
      <c r="A247" s="85" t="s">
        <v>307</v>
      </c>
      <c r="B247" s="171" t="s">
        <v>11874</v>
      </c>
      <c r="C247" s="55" t="s">
        <v>11875</v>
      </c>
      <c r="D247" s="171" t="s">
        <v>11876</v>
      </c>
      <c r="E247" s="171" t="s">
        <v>11876</v>
      </c>
      <c r="F247" s="173"/>
      <c r="G247" s="173"/>
      <c r="H247" s="172" t="s">
        <v>307</v>
      </c>
    </row>
    <row r="248" spans="1:8" ht="14.45" customHeight="1">
      <c r="A248" s="85" t="s">
        <v>307</v>
      </c>
      <c r="B248" s="171" t="s">
        <v>11877</v>
      </c>
      <c r="C248" s="55" t="s">
        <v>11878</v>
      </c>
      <c r="D248" s="171" t="s">
        <v>11879</v>
      </c>
      <c r="E248" s="171" t="s">
        <v>11879</v>
      </c>
      <c r="F248" s="173"/>
      <c r="G248" s="173"/>
      <c r="H248" s="172" t="s">
        <v>307</v>
      </c>
    </row>
    <row r="249" spans="1:8" ht="14.45" customHeight="1">
      <c r="A249" s="85" t="s">
        <v>307</v>
      </c>
      <c r="B249" s="171" t="s">
        <v>11880</v>
      </c>
      <c r="C249" s="55" t="s">
        <v>11881</v>
      </c>
      <c r="D249" s="171" t="s">
        <v>11881</v>
      </c>
      <c r="E249" s="171" t="s">
        <v>11881</v>
      </c>
      <c r="F249" s="173"/>
      <c r="G249" s="173"/>
      <c r="H249" s="172" t="s">
        <v>307</v>
      </c>
    </row>
    <row r="250" spans="1:8" ht="14.45" customHeight="1">
      <c r="A250" s="85" t="s">
        <v>307</v>
      </c>
      <c r="B250" s="171" t="s">
        <v>11882</v>
      </c>
      <c r="C250" s="55" t="s">
        <v>11883</v>
      </c>
      <c r="D250" s="171" t="s">
        <v>11883</v>
      </c>
      <c r="E250" s="171" t="s">
        <v>11883</v>
      </c>
      <c r="F250" s="173"/>
      <c r="G250" s="173"/>
      <c r="H250" s="172" t="s">
        <v>307</v>
      </c>
    </row>
    <row r="251" spans="1:8" ht="14.45" customHeight="1">
      <c r="A251" s="85" t="s">
        <v>307</v>
      </c>
      <c r="B251" s="171" t="s">
        <v>11884</v>
      </c>
      <c r="C251" s="55" t="s">
        <v>11885</v>
      </c>
      <c r="D251" s="171" t="s">
        <v>11886</v>
      </c>
      <c r="E251" s="171" t="s">
        <v>11886</v>
      </c>
      <c r="F251" s="173"/>
      <c r="G251" s="173"/>
      <c r="H251" s="172" t="s">
        <v>307</v>
      </c>
    </row>
    <row r="252" spans="1:8" ht="14.45" customHeight="1">
      <c r="A252" s="85" t="s">
        <v>307</v>
      </c>
      <c r="B252" s="171" t="s">
        <v>11887</v>
      </c>
      <c r="C252" s="55" t="s">
        <v>11888</v>
      </c>
      <c r="D252" s="171" t="s">
        <v>11889</v>
      </c>
      <c r="E252" s="171" t="s">
        <v>11890</v>
      </c>
      <c r="F252" s="173">
        <v>45892</v>
      </c>
      <c r="G252" s="173">
        <v>45892</v>
      </c>
      <c r="H252" s="172" t="s">
        <v>307</v>
      </c>
    </row>
    <row r="253" spans="1:8" ht="14.45" customHeight="1">
      <c r="A253" s="85" t="s">
        <v>307</v>
      </c>
      <c r="B253" s="171" t="s">
        <v>11891</v>
      </c>
      <c r="C253" s="55" t="s">
        <v>11892</v>
      </c>
      <c r="D253" s="171" t="s">
        <v>11892</v>
      </c>
      <c r="E253" s="171" t="s">
        <v>11893</v>
      </c>
      <c r="F253" s="173"/>
      <c r="G253" s="173"/>
      <c r="H253" s="172" t="s">
        <v>307</v>
      </c>
    </row>
    <row r="254" spans="1:8" ht="14.45" customHeight="1">
      <c r="A254" s="85" t="s">
        <v>307</v>
      </c>
      <c r="B254" s="171" t="s">
        <v>11418</v>
      </c>
      <c r="C254" s="55" t="s">
        <v>11894</v>
      </c>
      <c r="D254" s="171" t="s">
        <v>11894</v>
      </c>
      <c r="E254" s="171" t="s">
        <v>11894</v>
      </c>
      <c r="F254" s="173"/>
      <c r="G254" s="173"/>
      <c r="H254" s="172" t="s">
        <v>307</v>
      </c>
    </row>
    <row r="255" spans="1:8" ht="14.45" customHeight="1">
      <c r="A255" s="85" t="s">
        <v>307</v>
      </c>
      <c r="B255" s="171" t="s">
        <v>11895</v>
      </c>
      <c r="C255" s="55" t="s">
        <v>11896</v>
      </c>
      <c r="D255" s="171" t="s">
        <v>11896</v>
      </c>
      <c r="E255" s="171" t="s">
        <v>11896</v>
      </c>
      <c r="F255" s="173"/>
      <c r="G255" s="173"/>
      <c r="H255" s="172" t="s">
        <v>307</v>
      </c>
    </row>
    <row r="256" spans="1:8" ht="14.45" customHeight="1">
      <c r="A256" s="85" t="s">
        <v>307</v>
      </c>
      <c r="B256" s="171" t="s">
        <v>11897</v>
      </c>
      <c r="C256" s="55" t="s">
        <v>11898</v>
      </c>
      <c r="D256" s="171" t="s">
        <v>11898</v>
      </c>
      <c r="E256" s="171" t="s">
        <v>11898</v>
      </c>
      <c r="F256" s="173"/>
      <c r="G256" s="173"/>
      <c r="H256" s="172" t="s">
        <v>307</v>
      </c>
    </row>
    <row r="257" spans="1:8" ht="14.45" customHeight="1">
      <c r="A257" s="85" t="s">
        <v>307</v>
      </c>
      <c r="B257" s="171" t="s">
        <v>11899</v>
      </c>
      <c r="C257" s="55" t="s">
        <v>11900</v>
      </c>
      <c r="D257" s="171" t="s">
        <v>11901</v>
      </c>
      <c r="E257" s="171" t="s">
        <v>11471</v>
      </c>
      <c r="F257" s="173"/>
      <c r="G257" s="173"/>
      <c r="H257" s="172" t="s">
        <v>307</v>
      </c>
    </row>
    <row r="258" spans="1:8" ht="14.45" customHeight="1">
      <c r="A258" s="85" t="s">
        <v>307</v>
      </c>
      <c r="B258" s="171" t="s">
        <v>11902</v>
      </c>
      <c r="C258" s="55" t="s">
        <v>11903</v>
      </c>
      <c r="D258" s="171" t="s">
        <v>11903</v>
      </c>
      <c r="E258" s="171" t="s">
        <v>11903</v>
      </c>
      <c r="F258" s="173"/>
      <c r="G258" s="173"/>
      <c r="H258" s="172" t="s">
        <v>307</v>
      </c>
    </row>
    <row r="259" spans="1:8" ht="14.45" customHeight="1">
      <c r="A259" s="85" t="s">
        <v>307</v>
      </c>
      <c r="B259" s="171" t="s">
        <v>11904</v>
      </c>
      <c r="C259" s="55" t="s">
        <v>11905</v>
      </c>
      <c r="D259" s="171" t="s">
        <v>11905</v>
      </c>
      <c r="E259" s="171" t="s">
        <v>11905</v>
      </c>
      <c r="F259" s="173"/>
      <c r="G259" s="173"/>
      <c r="H259" s="172" t="s">
        <v>307</v>
      </c>
    </row>
    <row r="260" spans="1:8" ht="14.45" customHeight="1">
      <c r="A260" s="85" t="s">
        <v>307</v>
      </c>
      <c r="B260" s="171" t="s">
        <v>11906</v>
      </c>
      <c r="C260" s="55" t="s">
        <v>11907</v>
      </c>
      <c r="D260" s="171" t="s">
        <v>11907</v>
      </c>
      <c r="E260" s="171" t="s">
        <v>11907</v>
      </c>
      <c r="F260" s="173"/>
      <c r="G260" s="173"/>
      <c r="H260" s="172" t="s">
        <v>307</v>
      </c>
    </row>
    <row r="261" spans="1:8" ht="14.45" customHeight="1">
      <c r="A261" s="85" t="s">
        <v>307</v>
      </c>
      <c r="B261" s="171" t="s">
        <v>11908</v>
      </c>
      <c r="C261" s="55" t="s">
        <v>11909</v>
      </c>
      <c r="D261" s="171" t="s">
        <v>11909</v>
      </c>
      <c r="E261" s="171" t="s">
        <v>11909</v>
      </c>
      <c r="F261" s="173"/>
      <c r="G261" s="173"/>
      <c r="H261" s="172" t="s">
        <v>307</v>
      </c>
    </row>
    <row r="262" spans="1:8" ht="14.45" customHeight="1">
      <c r="A262" s="211" t="s">
        <v>307</v>
      </c>
      <c r="B262" s="210" t="s">
        <v>12019</v>
      </c>
      <c r="C262" s="55" t="s">
        <v>12020</v>
      </c>
      <c r="D262" s="212" t="s">
        <v>12021</v>
      </c>
      <c r="E262" s="212" t="s">
        <v>12022</v>
      </c>
      <c r="F262" s="198">
        <v>46340</v>
      </c>
      <c r="G262" s="198">
        <v>46340</v>
      </c>
      <c r="H262" s="183" t="s">
        <v>307</v>
      </c>
    </row>
    <row r="263" spans="1:8" ht="14.45" customHeight="1">
      <c r="A263" s="85" t="s">
        <v>307</v>
      </c>
      <c r="B263" s="171" t="s">
        <v>11910</v>
      </c>
      <c r="C263" s="55" t="s">
        <v>11911</v>
      </c>
      <c r="D263" s="171" t="s">
        <v>11911</v>
      </c>
      <c r="E263" s="171" t="s">
        <v>11911</v>
      </c>
      <c r="F263" s="173"/>
      <c r="G263" s="173"/>
      <c r="H263" s="172" t="s">
        <v>307</v>
      </c>
    </row>
    <row r="264" spans="1:8" ht="14.45" customHeight="1">
      <c r="A264" s="85" t="s">
        <v>307</v>
      </c>
      <c r="B264" s="171" t="s">
        <v>11912</v>
      </c>
      <c r="C264" s="55" t="s">
        <v>11913</v>
      </c>
      <c r="D264" s="171" t="s">
        <v>11914</v>
      </c>
      <c r="E264" s="171" t="s">
        <v>11914</v>
      </c>
      <c r="F264" s="173"/>
      <c r="G264" s="173"/>
      <c r="H264" s="172" t="s">
        <v>307</v>
      </c>
    </row>
    <row r="265" spans="1:8" ht="14.45" customHeight="1">
      <c r="A265" s="85" t="s">
        <v>307</v>
      </c>
      <c r="B265" s="171" t="s">
        <v>11915</v>
      </c>
      <c r="C265" s="55" t="s">
        <v>11916</v>
      </c>
      <c r="D265" s="171" t="s">
        <v>11917</v>
      </c>
      <c r="E265" s="171" t="s">
        <v>11917</v>
      </c>
      <c r="F265" s="173"/>
      <c r="G265" s="173"/>
      <c r="H265" s="172" t="s">
        <v>307</v>
      </c>
    </row>
    <row r="266" spans="1:8" ht="14.45" customHeight="1">
      <c r="A266" s="85" t="s">
        <v>307</v>
      </c>
      <c r="B266" s="171" t="s">
        <v>11918</v>
      </c>
      <c r="C266" s="55" t="s">
        <v>11919</v>
      </c>
      <c r="D266" s="171" t="s">
        <v>11920</v>
      </c>
      <c r="E266" s="171" t="s">
        <v>11920</v>
      </c>
      <c r="F266" s="173"/>
      <c r="G266" s="173"/>
      <c r="H266" s="172" t="s">
        <v>307</v>
      </c>
    </row>
    <row r="267" spans="1:8" ht="14.45" customHeight="1">
      <c r="A267" s="85" t="s">
        <v>307</v>
      </c>
      <c r="B267" s="171" t="s">
        <v>11921</v>
      </c>
      <c r="C267" s="55" t="s">
        <v>11922</v>
      </c>
      <c r="D267" s="171" t="s">
        <v>11922</v>
      </c>
      <c r="E267" s="171" t="s">
        <v>11922</v>
      </c>
      <c r="F267" s="173"/>
      <c r="G267" s="173"/>
      <c r="H267" s="172" t="s">
        <v>307</v>
      </c>
    </row>
    <row r="268" spans="1:8" ht="14.45" customHeight="1">
      <c r="A268" s="85" t="s">
        <v>307</v>
      </c>
      <c r="B268" s="171" t="s">
        <v>11923</v>
      </c>
      <c r="C268" s="55" t="s">
        <v>11924</v>
      </c>
      <c r="D268" s="171" t="s">
        <v>11924</v>
      </c>
      <c r="E268" s="171" t="s">
        <v>11924</v>
      </c>
      <c r="F268" s="173"/>
      <c r="G268" s="173"/>
      <c r="H268" s="172" t="s">
        <v>307</v>
      </c>
    </row>
    <row r="269" spans="1:8" ht="14.45" customHeight="1">
      <c r="A269" s="85" t="s">
        <v>307</v>
      </c>
      <c r="B269" s="171" t="s">
        <v>11925</v>
      </c>
      <c r="C269" s="55" t="s">
        <v>11926</v>
      </c>
      <c r="D269" s="171" t="s">
        <v>11926</v>
      </c>
      <c r="E269" s="171" t="s">
        <v>11926</v>
      </c>
      <c r="F269" s="173"/>
      <c r="G269" s="173"/>
      <c r="H269" s="172" t="s">
        <v>307</v>
      </c>
    </row>
    <row r="270" spans="1:8" ht="14.45" customHeight="1">
      <c r="A270" s="85" t="s">
        <v>307</v>
      </c>
      <c r="B270" s="171" t="s">
        <v>11927</v>
      </c>
      <c r="C270" s="55" t="s">
        <v>11928</v>
      </c>
      <c r="D270" s="171" t="s">
        <v>11929</v>
      </c>
      <c r="E270" s="171" t="s">
        <v>11929</v>
      </c>
      <c r="F270" s="173"/>
      <c r="G270" s="173"/>
      <c r="H270" s="172" t="s">
        <v>307</v>
      </c>
    </row>
    <row r="271" spans="1:8" ht="14.45" customHeight="1">
      <c r="A271" s="85" t="s">
        <v>307</v>
      </c>
      <c r="B271" s="171" t="s">
        <v>11930</v>
      </c>
      <c r="C271" s="55" t="s">
        <v>11931</v>
      </c>
      <c r="D271" s="171" t="s">
        <v>11931</v>
      </c>
      <c r="E271" s="171" t="s">
        <v>11931</v>
      </c>
      <c r="F271" s="173"/>
      <c r="G271" s="173"/>
      <c r="H271" s="172" t="s">
        <v>307</v>
      </c>
    </row>
    <row r="272" spans="1:8" ht="14.45" customHeight="1">
      <c r="A272" s="85" t="s">
        <v>307</v>
      </c>
      <c r="B272" s="171" t="s">
        <v>11932</v>
      </c>
      <c r="C272" s="55" t="s">
        <v>11933</v>
      </c>
      <c r="D272" s="171" t="s">
        <v>11933</v>
      </c>
      <c r="E272" s="171" t="s">
        <v>11933</v>
      </c>
      <c r="F272" s="173"/>
      <c r="G272" s="173"/>
      <c r="H272" s="172" t="s">
        <v>307</v>
      </c>
    </row>
    <row r="273" spans="1:8" ht="14.45" customHeight="1">
      <c r="A273" s="85" t="s">
        <v>307</v>
      </c>
      <c r="B273" s="171" t="s">
        <v>11934</v>
      </c>
      <c r="C273" s="55" t="s">
        <v>11935</v>
      </c>
      <c r="D273" s="171" t="s">
        <v>11935</v>
      </c>
      <c r="E273" s="171" t="s">
        <v>11935</v>
      </c>
      <c r="F273" s="173"/>
      <c r="G273" s="173"/>
      <c r="H273" s="172" t="s">
        <v>307</v>
      </c>
    </row>
    <row r="274" spans="1:8" ht="14.45" customHeight="1">
      <c r="A274" s="85" t="s">
        <v>307</v>
      </c>
      <c r="B274" s="171" t="s">
        <v>11936</v>
      </c>
      <c r="C274" s="55" t="s">
        <v>11937</v>
      </c>
      <c r="D274" s="171" t="s">
        <v>11937</v>
      </c>
      <c r="E274" s="171" t="s">
        <v>11937</v>
      </c>
      <c r="F274" s="173"/>
      <c r="G274" s="173"/>
      <c r="H274" s="172" t="s">
        <v>307</v>
      </c>
    </row>
    <row r="275" spans="1:8" ht="14.45" customHeight="1">
      <c r="A275" s="85" t="s">
        <v>307</v>
      </c>
      <c r="B275" s="171" t="s">
        <v>11938</v>
      </c>
      <c r="C275" s="55" t="s">
        <v>11939</v>
      </c>
      <c r="D275" s="171" t="s">
        <v>11940</v>
      </c>
      <c r="E275" s="171" t="s">
        <v>11941</v>
      </c>
      <c r="F275" s="173">
        <v>46158</v>
      </c>
      <c r="G275" s="173">
        <v>46158</v>
      </c>
      <c r="H275" s="172" t="s">
        <v>307</v>
      </c>
    </row>
    <row r="276" spans="1:8" ht="14.45" customHeight="1">
      <c r="A276" s="85" t="s">
        <v>307</v>
      </c>
      <c r="B276" s="171" t="s">
        <v>11942</v>
      </c>
      <c r="C276" s="55" t="s">
        <v>11943</v>
      </c>
      <c r="D276" s="171" t="s">
        <v>11943</v>
      </c>
      <c r="E276" s="171" t="s">
        <v>11943</v>
      </c>
      <c r="F276" s="173"/>
      <c r="G276" s="173"/>
      <c r="H276" s="172" t="s">
        <v>307</v>
      </c>
    </row>
    <row r="277" spans="1:8" ht="14.45" customHeight="1">
      <c r="A277" s="85" t="s">
        <v>307</v>
      </c>
      <c r="B277" s="171" t="s">
        <v>11944</v>
      </c>
      <c r="C277" s="55" t="s">
        <v>11945</v>
      </c>
      <c r="D277" s="171" t="s">
        <v>11946</v>
      </c>
      <c r="E277" s="171" t="s">
        <v>11946</v>
      </c>
      <c r="F277" s="173"/>
      <c r="G277" s="173"/>
      <c r="H277" s="172" t="s">
        <v>307</v>
      </c>
    </row>
    <row r="278" spans="1:8" ht="14.45" customHeight="1">
      <c r="A278" s="85" t="s">
        <v>307</v>
      </c>
      <c r="B278" s="171" t="s">
        <v>11947</v>
      </c>
      <c r="C278" s="55" t="s">
        <v>11948</v>
      </c>
      <c r="D278" s="171" t="s">
        <v>11949</v>
      </c>
      <c r="E278" s="171" t="s">
        <v>11949</v>
      </c>
      <c r="F278" s="173"/>
      <c r="G278" s="173"/>
      <c r="H278" s="172" t="s">
        <v>307</v>
      </c>
    </row>
    <row r="279" spans="1:8" ht="14.45" customHeight="1">
      <c r="A279" s="85" t="s">
        <v>307</v>
      </c>
      <c r="B279" s="171" t="s">
        <v>11950</v>
      </c>
      <c r="C279" s="55" t="s">
        <v>11951</v>
      </c>
      <c r="D279" s="171" t="s">
        <v>11951</v>
      </c>
      <c r="E279" s="171" t="s">
        <v>11951</v>
      </c>
      <c r="F279" s="173"/>
      <c r="G279" s="173"/>
      <c r="H279" s="172" t="s">
        <v>307</v>
      </c>
    </row>
    <row r="280" spans="1:8" ht="14.45" customHeight="1">
      <c r="A280" s="85" t="s">
        <v>307</v>
      </c>
      <c r="B280" s="171" t="s">
        <v>11952</v>
      </c>
      <c r="C280" s="55" t="s">
        <v>11953</v>
      </c>
      <c r="D280" s="171" t="s">
        <v>11954</v>
      </c>
      <c r="E280" s="171" t="s">
        <v>11955</v>
      </c>
      <c r="F280" s="173"/>
      <c r="G280" s="173"/>
      <c r="H280" s="172" t="s">
        <v>307</v>
      </c>
    </row>
    <row r="281" spans="1:8" ht="14.45" customHeight="1">
      <c r="A281" s="85" t="s">
        <v>307</v>
      </c>
      <c r="B281" s="171" t="s">
        <v>11956</v>
      </c>
      <c r="C281" s="55" t="s">
        <v>11957</v>
      </c>
      <c r="D281" s="171" t="s">
        <v>11958</v>
      </c>
      <c r="E281" s="171" t="s">
        <v>11958</v>
      </c>
      <c r="F281" s="173"/>
      <c r="G281" s="173"/>
      <c r="H281" s="172" t="s">
        <v>307</v>
      </c>
    </row>
    <row r="282" spans="1:8" ht="14.45" customHeight="1">
      <c r="A282" s="85" t="s">
        <v>307</v>
      </c>
      <c r="B282" s="171" t="s">
        <v>11959</v>
      </c>
      <c r="C282" s="55" t="s">
        <v>11960</v>
      </c>
      <c r="D282" s="171" t="s">
        <v>11960</v>
      </c>
      <c r="E282" s="171" t="s">
        <v>11960</v>
      </c>
      <c r="F282" s="173"/>
      <c r="G282" s="173"/>
      <c r="H282" s="172" t="s">
        <v>307</v>
      </c>
    </row>
    <row r="283" spans="1:8" ht="14.45" customHeight="1">
      <c r="A283" s="85" t="s">
        <v>307</v>
      </c>
      <c r="B283" s="171" t="s">
        <v>11961</v>
      </c>
      <c r="C283" s="55" t="s">
        <v>11962</v>
      </c>
      <c r="D283" s="171" t="s">
        <v>11962</v>
      </c>
      <c r="E283" s="171" t="s">
        <v>11962</v>
      </c>
      <c r="F283" s="173"/>
      <c r="G283" s="173"/>
      <c r="H283" s="172" t="s">
        <v>307</v>
      </c>
    </row>
    <row r="284" spans="1:8" ht="14.45" customHeight="1">
      <c r="A284" s="211" t="s">
        <v>307</v>
      </c>
      <c r="B284" s="210" t="s">
        <v>12023</v>
      </c>
      <c r="C284" s="55" t="s">
        <v>12024</v>
      </c>
      <c r="D284" s="212" t="s">
        <v>12025</v>
      </c>
      <c r="E284" s="212" t="s">
        <v>12026</v>
      </c>
      <c r="F284" s="198">
        <v>46340</v>
      </c>
      <c r="G284" s="198">
        <v>46340</v>
      </c>
      <c r="H284" s="183" t="s">
        <v>307</v>
      </c>
    </row>
    <row r="285" spans="1:8" ht="14.45" customHeight="1">
      <c r="A285" s="211" t="s">
        <v>307</v>
      </c>
      <c r="B285" s="210" t="s">
        <v>12027</v>
      </c>
      <c r="C285" s="55" t="s">
        <v>12028</v>
      </c>
      <c r="D285" s="212" t="s">
        <v>12029</v>
      </c>
      <c r="E285" s="212" t="s">
        <v>12030</v>
      </c>
      <c r="F285" s="198">
        <v>46340</v>
      </c>
      <c r="G285" s="198">
        <v>46340</v>
      </c>
      <c r="H285" s="183" t="s">
        <v>307</v>
      </c>
    </row>
    <row r="286" spans="1:8" ht="14.45" customHeight="1">
      <c r="A286" s="211" t="s">
        <v>307</v>
      </c>
      <c r="B286" s="210" t="s">
        <v>12031</v>
      </c>
      <c r="C286" s="55" t="s">
        <v>12032</v>
      </c>
      <c r="D286" s="212" t="s">
        <v>12033</v>
      </c>
      <c r="E286" s="212" t="s">
        <v>12034</v>
      </c>
      <c r="F286" s="198">
        <v>46340</v>
      </c>
      <c r="G286" s="198">
        <v>46340</v>
      </c>
      <c r="H286" s="183" t="s">
        <v>307</v>
      </c>
    </row>
    <row r="287" spans="1:8" ht="14.45" customHeight="1">
      <c r="A287" s="85" t="s">
        <v>307</v>
      </c>
      <c r="B287" s="171" t="s">
        <v>11963</v>
      </c>
      <c r="C287" s="55" t="s">
        <v>11964</v>
      </c>
      <c r="D287" s="171" t="s">
        <v>11964</v>
      </c>
      <c r="E287" s="171" t="s">
        <v>11964</v>
      </c>
      <c r="F287" s="173"/>
      <c r="G287" s="173"/>
      <c r="H287" s="172" t="s">
        <v>307</v>
      </c>
    </row>
    <row r="288" spans="1:8" ht="14.45" customHeight="1">
      <c r="A288" s="85" t="s">
        <v>307</v>
      </c>
      <c r="B288" s="171" t="s">
        <v>11965</v>
      </c>
      <c r="C288" s="55" t="s">
        <v>11966</v>
      </c>
      <c r="D288" s="171" t="s">
        <v>11967</v>
      </c>
      <c r="E288" s="171" t="s">
        <v>11968</v>
      </c>
      <c r="F288" s="173"/>
      <c r="G288" s="173"/>
      <c r="H288" s="172" t="s">
        <v>307</v>
      </c>
    </row>
    <row r="289" spans="1:8" ht="14.45" customHeight="1">
      <c r="A289" s="85" t="s">
        <v>307</v>
      </c>
      <c r="B289" s="171" t="s">
        <v>11969</v>
      </c>
      <c r="C289" s="55" t="s">
        <v>11970</v>
      </c>
      <c r="D289" s="171" t="s">
        <v>11971</v>
      </c>
      <c r="E289" s="171" t="s">
        <v>11972</v>
      </c>
      <c r="F289" s="173">
        <v>46158</v>
      </c>
      <c r="G289" s="173">
        <v>46158</v>
      </c>
      <c r="H289" s="174" t="s">
        <v>307</v>
      </c>
    </row>
    <row r="290" spans="1:8" ht="14.45" customHeight="1">
      <c r="A290" s="85" t="s">
        <v>307</v>
      </c>
      <c r="B290" s="171" t="s">
        <v>11973</v>
      </c>
      <c r="C290" s="55" t="s">
        <v>11974</v>
      </c>
      <c r="D290" s="171" t="s">
        <v>11974</v>
      </c>
      <c r="E290" s="171" t="s">
        <v>11974</v>
      </c>
      <c r="F290" s="173"/>
      <c r="G290" s="173"/>
      <c r="H290" s="172" t="s">
        <v>307</v>
      </c>
    </row>
    <row r="291" spans="1:8" ht="14.45" customHeight="1">
      <c r="A291" s="85" t="s">
        <v>307</v>
      </c>
      <c r="B291" s="171" t="s">
        <v>11975</v>
      </c>
      <c r="C291" s="55" t="s">
        <v>11976</v>
      </c>
      <c r="D291" s="171" t="s">
        <v>11976</v>
      </c>
      <c r="E291" s="171" t="s">
        <v>11976</v>
      </c>
      <c r="F291" s="173"/>
      <c r="G291" s="173"/>
      <c r="H291" s="172" t="s">
        <v>307</v>
      </c>
    </row>
    <row r="292" spans="1:8" ht="14.45" customHeight="1">
      <c r="A292" s="85" t="s">
        <v>307</v>
      </c>
      <c r="B292" s="171" t="s">
        <v>11977</v>
      </c>
      <c r="C292" s="55" t="s">
        <v>11978</v>
      </c>
      <c r="D292" s="171" t="s">
        <v>11978</v>
      </c>
      <c r="E292" s="171" t="s">
        <v>11978</v>
      </c>
      <c r="F292" s="173"/>
      <c r="G292" s="173"/>
      <c r="H292" s="172" t="s">
        <v>307</v>
      </c>
    </row>
    <row r="293" spans="1:8" ht="14.45" customHeight="1">
      <c r="A293" s="85" t="s">
        <v>307</v>
      </c>
      <c r="B293" s="171" t="s">
        <v>11979</v>
      </c>
      <c r="C293" s="55" t="s">
        <v>11980</v>
      </c>
      <c r="D293" s="171" t="s">
        <v>11980</v>
      </c>
      <c r="E293" s="171" t="s">
        <v>11980</v>
      </c>
      <c r="F293" s="173"/>
      <c r="G293" s="173"/>
      <c r="H293" s="172" t="s">
        <v>307</v>
      </c>
    </row>
    <row r="294" spans="1:8" ht="14.45" customHeight="1">
      <c r="A294" s="85" t="s">
        <v>307</v>
      </c>
      <c r="B294" s="171" t="s">
        <v>11981</v>
      </c>
      <c r="C294" s="55" t="s">
        <v>11982</v>
      </c>
      <c r="D294" s="171" t="s">
        <v>11983</v>
      </c>
      <c r="E294" s="171" t="s">
        <v>11454</v>
      </c>
      <c r="F294" s="173"/>
      <c r="G294" s="173"/>
      <c r="H294" s="172" t="s">
        <v>307</v>
      </c>
    </row>
    <row r="295" spans="1:8" ht="14.45" customHeight="1">
      <c r="A295" s="85" t="s">
        <v>307</v>
      </c>
      <c r="B295" s="171" t="s">
        <v>11984</v>
      </c>
      <c r="C295" s="55" t="s">
        <v>11985</v>
      </c>
      <c r="D295" s="171" t="s">
        <v>11986</v>
      </c>
      <c r="E295" s="171" t="s">
        <v>11985</v>
      </c>
      <c r="F295" s="173"/>
      <c r="G295" s="173"/>
      <c r="H295" s="172" t="s">
        <v>307</v>
      </c>
    </row>
    <row r="296" spans="1:8" ht="14.45" customHeight="1">
      <c r="A296" s="85" t="s">
        <v>307</v>
      </c>
      <c r="B296" s="171" t="s">
        <v>11987</v>
      </c>
      <c r="C296" s="55" t="s">
        <v>11988</v>
      </c>
      <c r="D296" s="171" t="s">
        <v>11989</v>
      </c>
      <c r="E296" s="171" t="s">
        <v>11990</v>
      </c>
      <c r="F296" s="173"/>
      <c r="G296" s="173"/>
      <c r="H296" s="172" t="s">
        <v>307</v>
      </c>
    </row>
    <row r="297" spans="1:8" ht="14.45" customHeight="1">
      <c r="A297" s="85" t="s">
        <v>307</v>
      </c>
      <c r="B297" s="171" t="s">
        <v>11991</v>
      </c>
      <c r="C297" s="55" t="s">
        <v>11992</v>
      </c>
      <c r="D297" s="171" t="s">
        <v>11992</v>
      </c>
      <c r="E297" s="171" t="s">
        <v>11992</v>
      </c>
      <c r="F297" s="173"/>
      <c r="G297" s="173"/>
      <c r="H297" s="172" t="s">
        <v>307</v>
      </c>
    </row>
    <row r="298" spans="1:8" ht="14.45" customHeight="1">
      <c r="A298" s="85" t="s">
        <v>307</v>
      </c>
      <c r="B298" s="171" t="s">
        <v>11993</v>
      </c>
      <c r="C298" s="55" t="s">
        <v>11994</v>
      </c>
      <c r="D298" s="171" t="s">
        <v>11994</v>
      </c>
      <c r="E298" s="171" t="s">
        <v>11994</v>
      </c>
      <c r="F298" s="173"/>
      <c r="G298" s="173"/>
      <c r="H298" s="172" t="s">
        <v>307</v>
      </c>
    </row>
    <row r="299" spans="1:8" ht="14.45" customHeight="1">
      <c r="A299" s="85" t="s">
        <v>307</v>
      </c>
      <c r="B299" s="171" t="s">
        <v>11995</v>
      </c>
      <c r="C299" s="55" t="s">
        <v>11996</v>
      </c>
      <c r="D299" s="171" t="s">
        <v>11996</v>
      </c>
      <c r="E299" s="171" t="s">
        <v>11996</v>
      </c>
      <c r="F299" s="173"/>
      <c r="G299" s="173"/>
      <c r="H299" s="172" t="s">
        <v>307</v>
      </c>
    </row>
    <row r="300" spans="1:8" ht="14.45" customHeight="1">
      <c r="A300" s="85" t="s">
        <v>307</v>
      </c>
      <c r="B300" s="171" t="s">
        <v>11997</v>
      </c>
      <c r="C300" s="55" t="s">
        <v>11998</v>
      </c>
      <c r="D300" s="171" t="s">
        <v>11998</v>
      </c>
      <c r="E300" s="171" t="s">
        <v>11998</v>
      </c>
      <c r="F300" s="173"/>
      <c r="G300" s="173"/>
      <c r="H300" s="172" t="s">
        <v>307</v>
      </c>
    </row>
    <row r="301" spans="1:8" ht="14.45" customHeight="1">
      <c r="A301" s="85" t="s">
        <v>307</v>
      </c>
      <c r="B301" s="171" t="s">
        <v>11999</v>
      </c>
      <c r="C301" s="55" t="s">
        <v>12000</v>
      </c>
      <c r="D301" s="171" t="s">
        <v>12001</v>
      </c>
      <c r="E301" s="171" t="s">
        <v>12000</v>
      </c>
      <c r="F301" s="173"/>
      <c r="G301" s="173"/>
      <c r="H301" s="172" t="s">
        <v>307</v>
      </c>
    </row>
    <row r="302" spans="1:8" ht="14.45" customHeight="1">
      <c r="A302" s="85" t="s">
        <v>307</v>
      </c>
      <c r="B302" s="171" t="s">
        <v>12002</v>
      </c>
      <c r="C302" s="55" t="s">
        <v>12003</v>
      </c>
      <c r="D302" s="171" t="s">
        <v>12004</v>
      </c>
      <c r="E302" s="171" t="s">
        <v>12003</v>
      </c>
      <c r="F302" s="173"/>
      <c r="G302" s="173"/>
      <c r="H302" s="172" t="s">
        <v>307</v>
      </c>
    </row>
    <row r="303" spans="1:8" ht="14.45" customHeight="1">
      <c r="A303" s="85" t="s">
        <v>307</v>
      </c>
      <c r="B303" s="171" t="s">
        <v>12005</v>
      </c>
      <c r="C303" s="55" t="s">
        <v>12006</v>
      </c>
      <c r="D303" s="171" t="s">
        <v>12007</v>
      </c>
      <c r="E303" s="171" t="s">
        <v>12007</v>
      </c>
      <c r="F303" s="173"/>
      <c r="G303" s="173"/>
      <c r="H303" s="172" t="s">
        <v>307</v>
      </c>
    </row>
    <row r="304" spans="1:8" ht="14.45" customHeight="1">
      <c r="A304" s="85" t="s">
        <v>307</v>
      </c>
      <c r="B304" s="171" t="s">
        <v>12008</v>
      </c>
      <c r="C304" s="55" t="s">
        <v>12009</v>
      </c>
      <c r="D304" s="171" t="s">
        <v>12009</v>
      </c>
      <c r="E304" s="171" t="s">
        <v>12009</v>
      </c>
      <c r="F304" s="173"/>
      <c r="G304" s="173"/>
      <c r="H304" s="172" t="s">
        <v>307</v>
      </c>
    </row>
    <row r="305" spans="1:8" ht="14.45" customHeight="1">
      <c r="A305" s="85" t="s">
        <v>307</v>
      </c>
      <c r="B305" s="171" t="s">
        <v>12010</v>
      </c>
      <c r="C305" s="55" t="s">
        <v>12011</v>
      </c>
      <c r="D305" s="171" t="s">
        <v>12012</v>
      </c>
      <c r="E305" s="171" t="s">
        <v>12012</v>
      </c>
      <c r="F305" s="173"/>
      <c r="G305" s="173"/>
      <c r="H305" s="172" t="s">
        <v>307</v>
      </c>
    </row>
    <row r="306" spans="1:8" ht="14.45" customHeight="1">
      <c r="A306" s="85" t="s">
        <v>307</v>
      </c>
      <c r="B306" s="171" t="s">
        <v>12013</v>
      </c>
      <c r="C306" s="55" t="s">
        <v>12014</v>
      </c>
      <c r="D306" s="171" t="s">
        <v>12014</v>
      </c>
      <c r="E306" s="171" t="s">
        <v>12014</v>
      </c>
      <c r="F306" s="173"/>
      <c r="G306" s="173"/>
      <c r="H306" s="172" t="s">
        <v>307</v>
      </c>
    </row>
    <row r="307" spans="1:8" ht="14.45" customHeight="1">
      <c r="A307" s="86" t="s">
        <v>3006</v>
      </c>
      <c r="B307" s="171" t="s">
        <v>12035</v>
      </c>
      <c r="C307" s="55" t="s">
        <v>12036</v>
      </c>
      <c r="D307" s="171" t="s">
        <v>12037</v>
      </c>
      <c r="E307" s="171" t="s">
        <v>12038</v>
      </c>
      <c r="F307" s="173"/>
      <c r="G307" s="173"/>
      <c r="H307" s="172"/>
    </row>
    <row r="308" spans="1:8" ht="14.45" customHeight="1">
      <c r="A308" s="86" t="s">
        <v>3006</v>
      </c>
      <c r="B308" s="171" t="s">
        <v>2996</v>
      </c>
      <c r="C308" s="55" t="s">
        <v>12039</v>
      </c>
      <c r="D308" s="171" t="s">
        <v>12040</v>
      </c>
      <c r="E308" s="171" t="s">
        <v>12041</v>
      </c>
      <c r="F308" s="173"/>
      <c r="G308" s="173"/>
      <c r="H308" s="172"/>
    </row>
    <row r="309" spans="1:8" ht="14.45" customHeight="1">
      <c r="A309" s="86" t="s">
        <v>3006</v>
      </c>
      <c r="B309" s="171" t="s">
        <v>12042</v>
      </c>
      <c r="C309" s="55" t="s">
        <v>12043</v>
      </c>
      <c r="D309" s="171" t="s">
        <v>12044</v>
      </c>
      <c r="E309" s="171" t="s">
        <v>12045</v>
      </c>
      <c r="F309" s="173"/>
      <c r="G309" s="173"/>
      <c r="H309" s="172"/>
    </row>
    <row r="310" spans="1:8" ht="14.45" customHeight="1">
      <c r="A310" s="86" t="s">
        <v>3006</v>
      </c>
      <c r="B310" s="171" t="s">
        <v>12046</v>
      </c>
      <c r="C310" s="55" t="s">
        <v>12047</v>
      </c>
      <c r="D310" s="171" t="s">
        <v>12048</v>
      </c>
      <c r="E310" s="171" t="s">
        <v>12049</v>
      </c>
      <c r="F310" s="173"/>
      <c r="G310" s="173"/>
      <c r="H310" s="172"/>
    </row>
    <row r="311" spans="1:8" ht="14.45" customHeight="1">
      <c r="A311" s="86" t="s">
        <v>3393</v>
      </c>
      <c r="B311" s="171" t="s">
        <v>63</v>
      </c>
      <c r="C311" s="55" t="s">
        <v>12050</v>
      </c>
      <c r="D311" s="171" t="s">
        <v>12051</v>
      </c>
      <c r="E311" s="171" t="s">
        <v>12052</v>
      </c>
      <c r="F311" s="173"/>
      <c r="G311" s="173"/>
      <c r="H311" s="172"/>
    </row>
    <row r="312" spans="1:8" ht="14.45" customHeight="1">
      <c r="A312" s="86" t="s">
        <v>3393</v>
      </c>
      <c r="B312" s="171" t="s">
        <v>12053</v>
      </c>
      <c r="C312" s="55" t="s">
        <v>12054</v>
      </c>
      <c r="D312" s="171" t="s">
        <v>12055</v>
      </c>
      <c r="E312" s="171" t="s">
        <v>12056</v>
      </c>
      <c r="F312" s="173"/>
      <c r="G312" s="173"/>
      <c r="H312" s="172"/>
    </row>
    <row r="313" spans="1:8" ht="14.45" customHeight="1">
      <c r="A313" s="86" t="s">
        <v>3393</v>
      </c>
      <c r="B313" s="171" t="s">
        <v>12057</v>
      </c>
      <c r="C313" s="55" t="s">
        <v>12058</v>
      </c>
      <c r="D313" s="171" t="s">
        <v>12059</v>
      </c>
      <c r="E313" s="171" t="s">
        <v>12060</v>
      </c>
      <c r="F313" s="173"/>
      <c r="G313" s="173"/>
      <c r="H313" s="172"/>
    </row>
    <row r="314" spans="1:8" ht="14.45" customHeight="1">
      <c r="A314" s="86" t="s">
        <v>3393</v>
      </c>
      <c r="B314" s="171" t="s">
        <v>12061</v>
      </c>
      <c r="C314" s="55" t="s">
        <v>12062</v>
      </c>
      <c r="D314" s="171" t="s">
        <v>12063</v>
      </c>
      <c r="E314" s="171" t="s">
        <v>12064</v>
      </c>
      <c r="F314" s="173"/>
      <c r="G314" s="173"/>
      <c r="H314" s="172"/>
    </row>
    <row r="315" spans="1:8" ht="14.45" customHeight="1">
      <c r="A315" s="86" t="s">
        <v>3393</v>
      </c>
      <c r="B315" s="171" t="s">
        <v>12065</v>
      </c>
      <c r="C315" s="55" t="s">
        <v>12066</v>
      </c>
      <c r="D315" s="171" t="s">
        <v>12067</v>
      </c>
      <c r="E315" s="171" t="s">
        <v>12068</v>
      </c>
      <c r="F315" s="173"/>
      <c r="G315" s="173"/>
      <c r="H315" s="172"/>
    </row>
    <row r="316" spans="1:8" ht="14.45" customHeight="1">
      <c r="A316" s="86" t="s">
        <v>3393</v>
      </c>
      <c r="B316" s="171" t="s">
        <v>5622</v>
      </c>
      <c r="C316" s="55" t="s">
        <v>12069</v>
      </c>
      <c r="D316" s="171" t="s">
        <v>12070</v>
      </c>
      <c r="E316" s="171" t="s">
        <v>12071</v>
      </c>
      <c r="F316" s="173"/>
      <c r="G316" s="173"/>
      <c r="H316" s="172"/>
    </row>
    <row r="317" spans="1:8" ht="14.45" customHeight="1">
      <c r="A317" s="86" t="s">
        <v>3393</v>
      </c>
      <c r="B317" s="171" t="s">
        <v>12072</v>
      </c>
      <c r="C317" s="55" t="s">
        <v>12073</v>
      </c>
      <c r="D317" s="171" t="s">
        <v>12074</v>
      </c>
      <c r="E317" s="171" t="s">
        <v>12075</v>
      </c>
      <c r="F317" s="173"/>
      <c r="G317" s="173"/>
      <c r="H317" s="172"/>
    </row>
    <row r="318" spans="1:8" ht="14.45" customHeight="1">
      <c r="A318" s="86" t="s">
        <v>3393</v>
      </c>
      <c r="B318" s="171" t="s">
        <v>12076</v>
      </c>
      <c r="C318" s="55" t="s">
        <v>12077</v>
      </c>
      <c r="D318" s="171" t="s">
        <v>12078</v>
      </c>
      <c r="E318" s="171" t="s">
        <v>12079</v>
      </c>
      <c r="F318" s="173"/>
      <c r="G318" s="173"/>
      <c r="H318" s="172"/>
    </row>
    <row r="319" spans="1:8" ht="14.45" customHeight="1">
      <c r="A319" s="86" t="s">
        <v>3393</v>
      </c>
      <c r="B319" s="171" t="s">
        <v>12080</v>
      </c>
      <c r="C319" s="55" t="s">
        <v>12081</v>
      </c>
      <c r="D319" s="171" t="s">
        <v>12082</v>
      </c>
      <c r="E319" s="171" t="s">
        <v>12083</v>
      </c>
      <c r="F319" s="173"/>
      <c r="G319" s="173"/>
      <c r="H319" s="172"/>
    </row>
    <row r="320" spans="1:8" ht="14.45" customHeight="1">
      <c r="A320" s="86" t="s">
        <v>3393</v>
      </c>
      <c r="B320" s="171" t="s">
        <v>12084</v>
      </c>
      <c r="C320" s="55" t="s">
        <v>12085</v>
      </c>
      <c r="D320" s="171" t="s">
        <v>12086</v>
      </c>
      <c r="E320" s="171" t="s">
        <v>12087</v>
      </c>
      <c r="F320" s="173"/>
      <c r="G320" s="173"/>
      <c r="H320" s="172"/>
    </row>
    <row r="321" spans="1:8" ht="14.45" customHeight="1">
      <c r="A321" s="86" t="s">
        <v>3393</v>
      </c>
      <c r="B321" s="171" t="s">
        <v>12088</v>
      </c>
      <c r="C321" s="55" t="s">
        <v>12089</v>
      </c>
      <c r="D321" s="171" t="s">
        <v>12090</v>
      </c>
      <c r="E321" s="171" t="s">
        <v>12091</v>
      </c>
      <c r="F321" s="173"/>
      <c r="G321" s="173"/>
      <c r="H321" s="172"/>
    </row>
    <row r="322" spans="1:8" ht="14.45" customHeight="1">
      <c r="A322" s="86" t="s">
        <v>3393</v>
      </c>
      <c r="B322" s="171" t="s">
        <v>12092</v>
      </c>
      <c r="C322" s="55" t="s">
        <v>12093</v>
      </c>
      <c r="D322" s="171" t="s">
        <v>12094</v>
      </c>
      <c r="E322" s="171" t="s">
        <v>12095</v>
      </c>
      <c r="F322" s="173"/>
      <c r="G322" s="173"/>
      <c r="H322" s="172"/>
    </row>
    <row r="323" spans="1:8" ht="14.45" customHeight="1">
      <c r="A323" s="86" t="s">
        <v>6244</v>
      </c>
      <c r="B323" s="171" t="s">
        <v>12096</v>
      </c>
      <c r="C323" s="55" t="s">
        <v>12097</v>
      </c>
      <c r="D323" s="171" t="s">
        <v>12098</v>
      </c>
      <c r="E323" s="171" t="s">
        <v>12099</v>
      </c>
      <c r="F323" s="173"/>
      <c r="G323" s="173">
        <v>46256</v>
      </c>
      <c r="H323" s="172" t="s">
        <v>6244</v>
      </c>
    </row>
    <row r="324" spans="1:8" ht="14.45" customHeight="1">
      <c r="A324" s="86" t="s">
        <v>6244</v>
      </c>
      <c r="B324" s="171" t="s">
        <v>12100</v>
      </c>
      <c r="C324" s="55" t="s">
        <v>12101</v>
      </c>
      <c r="D324" s="171" t="s">
        <v>12102</v>
      </c>
      <c r="E324" s="171" t="s">
        <v>12103</v>
      </c>
      <c r="F324" s="173"/>
      <c r="G324" s="173">
        <v>46256</v>
      </c>
      <c r="H324" s="172" t="s">
        <v>6244</v>
      </c>
    </row>
    <row r="325" spans="1:8" ht="14.45" customHeight="1">
      <c r="A325" s="86" t="s">
        <v>6244</v>
      </c>
      <c r="B325" s="171" t="s">
        <v>12104</v>
      </c>
      <c r="C325" s="55" t="s">
        <v>12105</v>
      </c>
      <c r="D325" s="171" t="s">
        <v>12106</v>
      </c>
      <c r="E325" s="171" t="s">
        <v>12107</v>
      </c>
      <c r="F325" s="173"/>
      <c r="G325" s="173">
        <v>46256</v>
      </c>
      <c r="H325" s="172" t="s">
        <v>6244</v>
      </c>
    </row>
    <row r="326" spans="1:8" ht="14.45" customHeight="1">
      <c r="A326" s="86" t="s">
        <v>6244</v>
      </c>
      <c r="B326" s="171" t="s">
        <v>12108</v>
      </c>
      <c r="C326" s="55" t="s">
        <v>12109</v>
      </c>
      <c r="D326" s="171" t="s">
        <v>12110</v>
      </c>
      <c r="E326" s="171" t="s">
        <v>12111</v>
      </c>
      <c r="F326" s="173"/>
      <c r="G326" s="173">
        <v>46256</v>
      </c>
      <c r="H326" s="172" t="s">
        <v>6244</v>
      </c>
    </row>
    <row r="327" spans="1:8" ht="14.45" customHeight="1">
      <c r="A327" s="86" t="s">
        <v>6244</v>
      </c>
      <c r="B327" s="171" t="s">
        <v>12112</v>
      </c>
      <c r="C327" s="55" t="s">
        <v>12113</v>
      </c>
      <c r="D327" s="171" t="s">
        <v>12114</v>
      </c>
      <c r="E327" s="171" t="s">
        <v>12115</v>
      </c>
      <c r="F327" s="173"/>
      <c r="G327" s="173">
        <v>46256</v>
      </c>
      <c r="H327" s="172" t="s">
        <v>6244</v>
      </c>
    </row>
    <row r="328" spans="1:8" ht="14.45" customHeight="1">
      <c r="A328" s="86" t="s">
        <v>6244</v>
      </c>
      <c r="B328" s="171" t="s">
        <v>12116</v>
      </c>
      <c r="C328" s="55" t="s">
        <v>12117</v>
      </c>
      <c r="D328" s="171" t="s">
        <v>12118</v>
      </c>
      <c r="E328" s="171" t="s">
        <v>12119</v>
      </c>
      <c r="F328" s="173"/>
      <c r="G328" s="173">
        <v>46256</v>
      </c>
      <c r="H328" s="172" t="s">
        <v>6244</v>
      </c>
    </row>
    <row r="329" spans="1:8" ht="14.45" customHeight="1">
      <c r="A329" s="86" t="s">
        <v>6244</v>
      </c>
      <c r="B329" s="171" t="s">
        <v>12120</v>
      </c>
      <c r="C329" s="55" t="s">
        <v>12121</v>
      </c>
      <c r="D329" s="171" t="s">
        <v>12122</v>
      </c>
      <c r="E329" s="171" t="s">
        <v>12123</v>
      </c>
      <c r="F329" s="173"/>
      <c r="G329" s="173">
        <v>46256</v>
      </c>
      <c r="H329" s="172" t="s">
        <v>6244</v>
      </c>
    </row>
    <row r="330" spans="1:8" ht="14.45" customHeight="1">
      <c r="A330" s="86" t="s">
        <v>6244</v>
      </c>
      <c r="B330" s="171" t="s">
        <v>12124</v>
      </c>
      <c r="C330" s="55" t="s">
        <v>12125</v>
      </c>
      <c r="D330" s="171" t="s">
        <v>12126</v>
      </c>
      <c r="E330" s="171" t="s">
        <v>12127</v>
      </c>
      <c r="F330" s="173"/>
      <c r="G330" s="173">
        <v>46256</v>
      </c>
      <c r="H330" s="172" t="s">
        <v>6244</v>
      </c>
    </row>
    <row r="331" spans="1:8" ht="14.45" customHeight="1">
      <c r="A331" s="86" t="s">
        <v>6244</v>
      </c>
      <c r="B331" s="171" t="s">
        <v>12128</v>
      </c>
      <c r="C331" s="55" t="s">
        <v>12129</v>
      </c>
      <c r="D331" s="171" t="s">
        <v>12130</v>
      </c>
      <c r="E331" s="171" t="s">
        <v>12131</v>
      </c>
      <c r="F331" s="173"/>
      <c r="G331" s="173">
        <v>46256</v>
      </c>
      <c r="H331" s="172" t="s">
        <v>6244</v>
      </c>
    </row>
    <row r="332" spans="1:8" ht="14.45" customHeight="1">
      <c r="A332" s="86" t="s">
        <v>6244</v>
      </c>
      <c r="B332" s="171" t="s">
        <v>12132</v>
      </c>
      <c r="C332" s="55" t="s">
        <v>12133</v>
      </c>
      <c r="D332" s="171" t="s">
        <v>12134</v>
      </c>
      <c r="E332" s="171" t="s">
        <v>12135</v>
      </c>
      <c r="F332" s="173"/>
      <c r="G332" s="173">
        <v>46256</v>
      </c>
      <c r="H332" s="172" t="s">
        <v>6244</v>
      </c>
    </row>
    <row r="333" spans="1:8" ht="14.45" customHeight="1">
      <c r="A333" s="86" t="s">
        <v>6244</v>
      </c>
      <c r="B333" s="171" t="s">
        <v>12136</v>
      </c>
      <c r="C333" s="55" t="s">
        <v>12137</v>
      </c>
      <c r="D333" s="171" t="s">
        <v>12138</v>
      </c>
      <c r="E333" s="171" t="s">
        <v>12139</v>
      </c>
      <c r="F333" s="173"/>
      <c r="G333" s="173">
        <v>46256</v>
      </c>
      <c r="H333" s="172" t="s">
        <v>6244</v>
      </c>
    </row>
    <row r="334" spans="1:8" ht="14.45" customHeight="1">
      <c r="A334" s="86" t="s">
        <v>6244</v>
      </c>
      <c r="B334" s="171" t="s">
        <v>12140</v>
      </c>
      <c r="C334" s="55" t="s">
        <v>12141</v>
      </c>
      <c r="D334" s="171" t="s">
        <v>12142</v>
      </c>
      <c r="E334" s="171" t="s">
        <v>12143</v>
      </c>
      <c r="F334" s="173"/>
      <c r="G334" s="173">
        <v>46256</v>
      </c>
      <c r="H334" s="172" t="s">
        <v>6244</v>
      </c>
    </row>
    <row r="335" spans="1:8" ht="14.45" customHeight="1">
      <c r="A335" s="86" t="s">
        <v>6244</v>
      </c>
      <c r="B335" s="171" t="s">
        <v>12144</v>
      </c>
      <c r="C335" s="55" t="s">
        <v>12145</v>
      </c>
      <c r="D335" s="171" t="s">
        <v>12146</v>
      </c>
      <c r="E335" s="171" t="s">
        <v>12147</v>
      </c>
      <c r="F335" s="173"/>
      <c r="G335" s="173">
        <v>46256</v>
      </c>
      <c r="H335" s="172" t="s">
        <v>6244</v>
      </c>
    </row>
    <row r="336" spans="1:8" ht="14.45" customHeight="1">
      <c r="A336" s="86" t="s">
        <v>6244</v>
      </c>
      <c r="B336" s="171" t="s">
        <v>12148</v>
      </c>
      <c r="C336" s="55" t="s">
        <v>12149</v>
      </c>
      <c r="D336" s="171" t="s">
        <v>12150</v>
      </c>
      <c r="E336" s="171" t="s">
        <v>12151</v>
      </c>
      <c r="F336" s="173"/>
      <c r="G336" s="173">
        <v>46256</v>
      </c>
      <c r="H336" s="172" t="s">
        <v>6244</v>
      </c>
    </row>
    <row r="337" spans="1:8" ht="14.45" customHeight="1">
      <c r="A337" s="86" t="s">
        <v>6244</v>
      </c>
      <c r="B337" s="171" t="s">
        <v>12152</v>
      </c>
      <c r="C337" s="55" t="s">
        <v>12153</v>
      </c>
      <c r="D337" s="171" t="s">
        <v>12154</v>
      </c>
      <c r="E337" s="171" t="s">
        <v>12155</v>
      </c>
      <c r="F337" s="173"/>
      <c r="G337" s="173">
        <v>46256</v>
      </c>
      <c r="H337" s="172" t="s">
        <v>6244</v>
      </c>
    </row>
    <row r="338" spans="1:8" ht="14.45" customHeight="1">
      <c r="A338" s="86" t="s">
        <v>6244</v>
      </c>
      <c r="B338" s="171" t="s">
        <v>12156</v>
      </c>
      <c r="C338" s="55" t="s">
        <v>12157</v>
      </c>
      <c r="D338" s="171" t="s">
        <v>12158</v>
      </c>
      <c r="E338" s="171" t="s">
        <v>12159</v>
      </c>
      <c r="F338" s="173"/>
      <c r="G338" s="173">
        <v>46256</v>
      </c>
      <c r="H338" s="172" t="s">
        <v>6244</v>
      </c>
    </row>
    <row r="339" spans="1:8" ht="14.45" customHeight="1">
      <c r="A339" s="86" t="s">
        <v>6244</v>
      </c>
      <c r="B339" s="171" t="s">
        <v>12160</v>
      </c>
      <c r="C339" s="55" t="s">
        <v>12161</v>
      </c>
      <c r="D339" s="171" t="s">
        <v>12162</v>
      </c>
      <c r="E339" s="171" t="s">
        <v>12163</v>
      </c>
      <c r="F339" s="173"/>
      <c r="G339" s="173">
        <v>46256</v>
      </c>
      <c r="H339" s="172" t="s">
        <v>6244</v>
      </c>
    </row>
    <row r="340" spans="1:8" ht="14.45" customHeight="1">
      <c r="A340" s="86" t="s">
        <v>6244</v>
      </c>
      <c r="B340" s="171" t="s">
        <v>12164</v>
      </c>
      <c r="C340" s="55" t="s">
        <v>12165</v>
      </c>
      <c r="D340" s="171" t="s">
        <v>12166</v>
      </c>
      <c r="E340" s="171" t="s">
        <v>12167</v>
      </c>
      <c r="F340" s="173"/>
      <c r="G340" s="173">
        <v>46256</v>
      </c>
      <c r="H340" s="172" t="s">
        <v>6244</v>
      </c>
    </row>
    <row r="341" spans="1:8" ht="14.45" customHeight="1">
      <c r="A341" s="86" t="s">
        <v>6244</v>
      </c>
      <c r="B341" s="171" t="s">
        <v>12168</v>
      </c>
      <c r="C341" s="55" t="s">
        <v>12169</v>
      </c>
      <c r="D341" s="171" t="s">
        <v>12170</v>
      </c>
      <c r="E341" s="171" t="s">
        <v>12171</v>
      </c>
      <c r="F341" s="173"/>
      <c r="G341" s="173">
        <v>46256</v>
      </c>
      <c r="H341" s="172" t="s">
        <v>6244</v>
      </c>
    </row>
    <row r="342" spans="1:8" ht="14.45" customHeight="1">
      <c r="A342" s="86" t="s">
        <v>6244</v>
      </c>
      <c r="B342" s="171" t="s">
        <v>12172</v>
      </c>
      <c r="C342" s="55" t="s">
        <v>12173</v>
      </c>
      <c r="D342" s="171" t="s">
        <v>12174</v>
      </c>
      <c r="E342" s="171" t="s">
        <v>12175</v>
      </c>
      <c r="F342" s="173"/>
      <c r="G342" s="173">
        <v>46256</v>
      </c>
      <c r="H342" s="172" t="s">
        <v>6244</v>
      </c>
    </row>
    <row r="343" spans="1:8" ht="14.45" customHeight="1">
      <c r="A343" s="86" t="s">
        <v>6244</v>
      </c>
      <c r="B343" s="171" t="s">
        <v>12176</v>
      </c>
      <c r="C343" s="55" t="s">
        <v>12177</v>
      </c>
      <c r="D343" s="171" t="s">
        <v>12178</v>
      </c>
      <c r="E343" s="171" t="s">
        <v>12179</v>
      </c>
      <c r="F343" s="173"/>
      <c r="G343" s="173">
        <v>46256</v>
      </c>
      <c r="H343" s="172" t="s">
        <v>6244</v>
      </c>
    </row>
    <row r="344" spans="1:8" ht="14.45" customHeight="1">
      <c r="A344" s="86" t="s">
        <v>6244</v>
      </c>
      <c r="B344" s="171" t="s">
        <v>12180</v>
      </c>
      <c r="C344" s="55" t="s">
        <v>12181</v>
      </c>
      <c r="D344" s="171" t="s">
        <v>12182</v>
      </c>
      <c r="E344" s="171" t="s">
        <v>12183</v>
      </c>
      <c r="F344" s="173"/>
      <c r="G344" s="173">
        <v>46256</v>
      </c>
      <c r="H344" s="172" t="s">
        <v>6244</v>
      </c>
    </row>
    <row r="345" spans="1:8" ht="14.45" customHeight="1">
      <c r="A345" s="86" t="s">
        <v>6244</v>
      </c>
      <c r="B345" s="171" t="s">
        <v>12184</v>
      </c>
      <c r="C345" s="55" t="s">
        <v>12185</v>
      </c>
      <c r="D345" s="171" t="s">
        <v>12186</v>
      </c>
      <c r="E345" s="171" t="s">
        <v>12187</v>
      </c>
      <c r="F345" s="173"/>
      <c r="G345" s="173">
        <v>46256</v>
      </c>
      <c r="H345" s="172" t="s">
        <v>6244</v>
      </c>
    </row>
    <row r="346" spans="1:8" ht="14.45" customHeight="1">
      <c r="A346" s="86" t="s">
        <v>6244</v>
      </c>
      <c r="B346" s="171" t="s">
        <v>12188</v>
      </c>
      <c r="C346" s="55" t="s">
        <v>12189</v>
      </c>
      <c r="D346" s="171" t="s">
        <v>12190</v>
      </c>
      <c r="E346" s="171" t="s">
        <v>12191</v>
      </c>
      <c r="F346" s="173"/>
      <c r="G346" s="173">
        <v>46256</v>
      </c>
      <c r="H346" s="172" t="s">
        <v>6244</v>
      </c>
    </row>
    <row r="347" spans="1:8" ht="14.45" customHeight="1">
      <c r="A347" s="86" t="s">
        <v>6244</v>
      </c>
      <c r="B347" s="171" t="s">
        <v>12192</v>
      </c>
      <c r="C347" s="55" t="s">
        <v>12193</v>
      </c>
      <c r="D347" s="171" t="s">
        <v>12194</v>
      </c>
      <c r="E347" s="171" t="s">
        <v>12195</v>
      </c>
      <c r="F347" s="173"/>
      <c r="G347" s="173">
        <v>46256</v>
      </c>
      <c r="H347" s="172" t="s">
        <v>6244</v>
      </c>
    </row>
    <row r="348" spans="1:8" ht="14.45" customHeight="1">
      <c r="A348" s="86" t="s">
        <v>6244</v>
      </c>
      <c r="B348" s="171" t="s">
        <v>12196</v>
      </c>
      <c r="C348" s="55" t="s">
        <v>12197</v>
      </c>
      <c r="D348" s="171" t="s">
        <v>12198</v>
      </c>
      <c r="E348" s="171" t="s">
        <v>12199</v>
      </c>
      <c r="F348" s="173"/>
      <c r="G348" s="173">
        <v>46256</v>
      </c>
      <c r="H348" s="172" t="s">
        <v>6244</v>
      </c>
    </row>
    <row r="349" spans="1:8" ht="14.45" customHeight="1">
      <c r="A349" s="86" t="s">
        <v>6244</v>
      </c>
      <c r="B349" s="171" t="s">
        <v>12200</v>
      </c>
      <c r="C349" s="55" t="s">
        <v>12201</v>
      </c>
      <c r="D349" s="171" t="s">
        <v>12202</v>
      </c>
      <c r="E349" s="171" t="s">
        <v>12203</v>
      </c>
      <c r="F349" s="173"/>
      <c r="G349" s="173">
        <v>46256</v>
      </c>
      <c r="H349" s="172" t="s">
        <v>6244</v>
      </c>
    </row>
    <row r="350" spans="1:8" ht="14.45" customHeight="1">
      <c r="A350" s="86" t="s">
        <v>6244</v>
      </c>
      <c r="B350" s="171" t="s">
        <v>12204</v>
      </c>
      <c r="C350" s="55" t="s">
        <v>12205</v>
      </c>
      <c r="D350" s="171" t="s">
        <v>12206</v>
      </c>
      <c r="E350" s="171" t="s">
        <v>12207</v>
      </c>
      <c r="F350" s="173"/>
      <c r="G350" s="173">
        <v>46256</v>
      </c>
      <c r="H350" s="172" t="s">
        <v>6244</v>
      </c>
    </row>
    <row r="351" spans="1:8" ht="14.45" customHeight="1">
      <c r="A351" s="86" t="s">
        <v>6244</v>
      </c>
      <c r="B351" s="171" t="s">
        <v>12208</v>
      </c>
      <c r="C351" s="55" t="s">
        <v>12209</v>
      </c>
      <c r="D351" s="171" t="s">
        <v>12210</v>
      </c>
      <c r="E351" s="171" t="s">
        <v>12211</v>
      </c>
      <c r="F351" s="173"/>
      <c r="G351" s="173">
        <v>46256</v>
      </c>
      <c r="H351" s="172" t="s">
        <v>6244</v>
      </c>
    </row>
    <row r="352" spans="1:8" ht="14.45" customHeight="1">
      <c r="A352" s="86" t="s">
        <v>6244</v>
      </c>
      <c r="B352" s="171" t="s">
        <v>12212</v>
      </c>
      <c r="C352" s="55" t="s">
        <v>12213</v>
      </c>
      <c r="D352" s="171" t="s">
        <v>12214</v>
      </c>
      <c r="E352" s="171" t="s">
        <v>12215</v>
      </c>
      <c r="F352" s="173"/>
      <c r="G352" s="173">
        <v>46256</v>
      </c>
      <c r="H352" s="172" t="s">
        <v>6244</v>
      </c>
    </row>
    <row r="353" spans="1:8" ht="14.45" customHeight="1">
      <c r="A353" s="86" t="s">
        <v>6244</v>
      </c>
      <c r="B353" s="171" t="s">
        <v>12216</v>
      </c>
      <c r="C353" s="55" t="s">
        <v>12217</v>
      </c>
      <c r="D353" s="171" t="s">
        <v>12218</v>
      </c>
      <c r="E353" s="171" t="s">
        <v>12219</v>
      </c>
      <c r="F353" s="173"/>
      <c r="G353" s="173">
        <v>46256</v>
      </c>
      <c r="H353" s="172" t="s">
        <v>6244</v>
      </c>
    </row>
    <row r="354" spans="1:8" ht="14.45" customHeight="1">
      <c r="A354" s="86" t="s">
        <v>6244</v>
      </c>
      <c r="B354" s="171" t="s">
        <v>12220</v>
      </c>
      <c r="C354" s="55" t="s">
        <v>12221</v>
      </c>
      <c r="D354" s="171" t="s">
        <v>12222</v>
      </c>
      <c r="E354" s="171" t="s">
        <v>12223</v>
      </c>
      <c r="F354" s="173"/>
      <c r="G354" s="173">
        <v>46256</v>
      </c>
      <c r="H354" s="172" t="s">
        <v>6244</v>
      </c>
    </row>
    <row r="355" spans="1:8" ht="14.45" customHeight="1">
      <c r="A355" s="86" t="s">
        <v>6244</v>
      </c>
      <c r="B355" s="171" t="s">
        <v>12224</v>
      </c>
      <c r="C355" s="55" t="s">
        <v>12225</v>
      </c>
      <c r="D355" s="171" t="s">
        <v>12226</v>
      </c>
      <c r="E355" s="171" t="s">
        <v>12227</v>
      </c>
      <c r="F355" s="173"/>
      <c r="G355" s="173">
        <v>46256</v>
      </c>
      <c r="H355" s="172" t="s">
        <v>6244</v>
      </c>
    </row>
    <row r="356" spans="1:8" ht="14.45" customHeight="1">
      <c r="A356" s="86" t="s">
        <v>6244</v>
      </c>
      <c r="B356" s="171" t="s">
        <v>12228</v>
      </c>
      <c r="C356" s="55" t="s">
        <v>12229</v>
      </c>
      <c r="D356" s="171" t="s">
        <v>12230</v>
      </c>
      <c r="E356" s="171" t="s">
        <v>12231</v>
      </c>
      <c r="F356" s="173"/>
      <c r="G356" s="173">
        <v>46256</v>
      </c>
      <c r="H356" s="172" t="s">
        <v>6244</v>
      </c>
    </row>
    <row r="357" spans="1:8" ht="14.45" customHeight="1">
      <c r="A357" s="86" t="s">
        <v>6244</v>
      </c>
      <c r="B357" s="171" t="s">
        <v>12232</v>
      </c>
      <c r="C357" s="55" t="s">
        <v>12233</v>
      </c>
      <c r="D357" s="171" t="s">
        <v>12234</v>
      </c>
      <c r="E357" s="171" t="s">
        <v>12235</v>
      </c>
      <c r="F357" s="173"/>
      <c r="G357" s="173">
        <v>46256</v>
      </c>
      <c r="H357" s="172" t="s">
        <v>6244</v>
      </c>
    </row>
    <row r="358" spans="1:8" ht="14.45" customHeight="1">
      <c r="A358" s="86" t="s">
        <v>6244</v>
      </c>
      <c r="B358" s="171" t="s">
        <v>12236</v>
      </c>
      <c r="C358" s="55" t="s">
        <v>12237</v>
      </c>
      <c r="D358" s="171" t="s">
        <v>12238</v>
      </c>
      <c r="E358" s="171" t="s">
        <v>12239</v>
      </c>
      <c r="F358" s="173"/>
      <c r="G358" s="173">
        <v>46256</v>
      </c>
      <c r="H358" s="172" t="s">
        <v>6244</v>
      </c>
    </row>
    <row r="359" spans="1:8" ht="14.45" customHeight="1">
      <c r="A359" s="86" t="s">
        <v>6244</v>
      </c>
      <c r="B359" s="171" t="s">
        <v>12240</v>
      </c>
      <c r="C359" s="55" t="s">
        <v>12241</v>
      </c>
      <c r="D359" s="171" t="s">
        <v>12242</v>
      </c>
      <c r="E359" s="171" t="s">
        <v>12243</v>
      </c>
      <c r="F359" s="173"/>
      <c r="G359" s="173">
        <v>46256</v>
      </c>
      <c r="H359" s="172" t="s">
        <v>6244</v>
      </c>
    </row>
    <row r="360" spans="1:8" ht="14.45" customHeight="1">
      <c r="A360" s="86" t="s">
        <v>6244</v>
      </c>
      <c r="B360" s="171" t="s">
        <v>12244</v>
      </c>
      <c r="C360" s="55" t="s">
        <v>12245</v>
      </c>
      <c r="D360" s="171" t="s">
        <v>12246</v>
      </c>
      <c r="E360" s="171" t="s">
        <v>12247</v>
      </c>
      <c r="F360" s="173"/>
      <c r="G360" s="173">
        <v>46256</v>
      </c>
      <c r="H360" s="172" t="s">
        <v>6244</v>
      </c>
    </row>
    <row r="361" spans="1:8" ht="14.45" customHeight="1">
      <c r="A361" s="86" t="s">
        <v>6244</v>
      </c>
      <c r="B361" s="171" t="s">
        <v>12248</v>
      </c>
      <c r="C361" s="55" t="s">
        <v>12249</v>
      </c>
      <c r="D361" s="171" t="s">
        <v>12250</v>
      </c>
      <c r="E361" s="171" t="s">
        <v>12251</v>
      </c>
      <c r="F361" s="173"/>
      <c r="G361" s="173">
        <v>46256</v>
      </c>
      <c r="H361" s="172" t="s">
        <v>6244</v>
      </c>
    </row>
    <row r="362" spans="1:8" ht="14.45" customHeight="1">
      <c r="A362" s="86" t="s">
        <v>6244</v>
      </c>
      <c r="B362" s="171" t="s">
        <v>12252</v>
      </c>
      <c r="C362" s="55" t="s">
        <v>12253</v>
      </c>
      <c r="D362" s="171" t="s">
        <v>12254</v>
      </c>
      <c r="E362" s="171" t="s">
        <v>12255</v>
      </c>
      <c r="F362" s="173"/>
      <c r="G362" s="173">
        <v>46256</v>
      </c>
      <c r="H362" s="172" t="s">
        <v>6244</v>
      </c>
    </row>
    <row r="363" spans="1:8" ht="14.45" customHeight="1">
      <c r="A363" s="86" t="s">
        <v>6244</v>
      </c>
      <c r="B363" s="171" t="s">
        <v>12256</v>
      </c>
      <c r="C363" s="55" t="s">
        <v>12257</v>
      </c>
      <c r="D363" s="171" t="s">
        <v>12258</v>
      </c>
      <c r="E363" s="171" t="s">
        <v>12259</v>
      </c>
      <c r="F363" s="173"/>
      <c r="G363" s="173">
        <v>46256</v>
      </c>
      <c r="H363" s="172" t="s">
        <v>6244</v>
      </c>
    </row>
    <row r="364" spans="1:8" ht="14.45" customHeight="1">
      <c r="A364" s="86" t="s">
        <v>6244</v>
      </c>
      <c r="B364" s="171" t="s">
        <v>12260</v>
      </c>
      <c r="C364" s="55" t="s">
        <v>12261</v>
      </c>
      <c r="D364" s="171" t="s">
        <v>12262</v>
      </c>
      <c r="E364" s="171" t="s">
        <v>12263</v>
      </c>
      <c r="F364" s="173"/>
      <c r="G364" s="173">
        <v>46256</v>
      </c>
      <c r="H364" s="172" t="s">
        <v>6244</v>
      </c>
    </row>
    <row r="365" spans="1:8" ht="14.45" customHeight="1">
      <c r="A365" s="86" t="s">
        <v>6244</v>
      </c>
      <c r="B365" s="171" t="s">
        <v>12264</v>
      </c>
      <c r="C365" s="55" t="s">
        <v>12265</v>
      </c>
      <c r="D365" s="171" t="s">
        <v>12266</v>
      </c>
      <c r="E365" s="171" t="s">
        <v>12267</v>
      </c>
      <c r="F365" s="173"/>
      <c r="G365" s="173">
        <v>46256</v>
      </c>
      <c r="H365" s="172" t="s">
        <v>6244</v>
      </c>
    </row>
    <row r="366" spans="1:8" ht="14.45" customHeight="1">
      <c r="A366" s="86" t="s">
        <v>6244</v>
      </c>
      <c r="B366" s="171" t="s">
        <v>12268</v>
      </c>
      <c r="C366" s="55" t="s">
        <v>12269</v>
      </c>
      <c r="D366" s="171" t="s">
        <v>12270</v>
      </c>
      <c r="E366" s="171" t="s">
        <v>12271</v>
      </c>
      <c r="F366" s="173"/>
      <c r="G366" s="173">
        <v>46256</v>
      </c>
      <c r="H366" s="172" t="s">
        <v>6244</v>
      </c>
    </row>
    <row r="367" spans="1:8" ht="14.45" customHeight="1">
      <c r="A367" s="86" t="s">
        <v>6244</v>
      </c>
      <c r="B367" s="171" t="s">
        <v>12272</v>
      </c>
      <c r="C367" s="55" t="s">
        <v>12273</v>
      </c>
      <c r="D367" s="171" t="s">
        <v>12274</v>
      </c>
      <c r="E367" s="171" t="s">
        <v>12275</v>
      </c>
      <c r="F367" s="173"/>
      <c r="G367" s="173">
        <v>46256</v>
      </c>
      <c r="H367" s="172" t="s">
        <v>6244</v>
      </c>
    </row>
    <row r="368" spans="1:8" ht="14.45" customHeight="1">
      <c r="A368" s="86" t="s">
        <v>6244</v>
      </c>
      <c r="B368" s="171" t="s">
        <v>12276</v>
      </c>
      <c r="C368" s="55" t="s">
        <v>12277</v>
      </c>
      <c r="D368" s="171" t="s">
        <v>12278</v>
      </c>
      <c r="E368" s="171" t="s">
        <v>12279</v>
      </c>
      <c r="F368" s="173"/>
      <c r="G368" s="173">
        <v>46256</v>
      </c>
      <c r="H368" s="172" t="s">
        <v>6244</v>
      </c>
    </row>
    <row r="369" spans="1:8" ht="14.45" customHeight="1">
      <c r="A369" s="86" t="s">
        <v>6244</v>
      </c>
      <c r="B369" s="171" t="s">
        <v>12280</v>
      </c>
      <c r="C369" s="55" t="s">
        <v>12281</v>
      </c>
      <c r="D369" s="171" t="s">
        <v>12282</v>
      </c>
      <c r="E369" s="171" t="s">
        <v>12283</v>
      </c>
      <c r="F369" s="173"/>
      <c r="G369" s="173">
        <v>46256</v>
      </c>
      <c r="H369" s="172" t="s">
        <v>6244</v>
      </c>
    </row>
    <row r="370" spans="1:8" ht="14.45" customHeight="1">
      <c r="A370" s="86" t="s">
        <v>6244</v>
      </c>
      <c r="B370" s="171" t="s">
        <v>12284</v>
      </c>
      <c r="C370" s="55" t="s">
        <v>12285</v>
      </c>
      <c r="D370" s="171" t="s">
        <v>12286</v>
      </c>
      <c r="E370" s="171" t="s">
        <v>12287</v>
      </c>
      <c r="F370" s="173"/>
      <c r="G370" s="173">
        <v>46256</v>
      </c>
      <c r="H370" s="172" t="s">
        <v>6244</v>
      </c>
    </row>
    <row r="371" spans="1:8" ht="14.45" customHeight="1">
      <c r="A371" s="86" t="s">
        <v>6244</v>
      </c>
      <c r="B371" s="171" t="s">
        <v>12288</v>
      </c>
      <c r="C371" s="55" t="s">
        <v>12289</v>
      </c>
      <c r="D371" s="171" t="s">
        <v>12290</v>
      </c>
      <c r="E371" s="171" t="s">
        <v>12291</v>
      </c>
      <c r="F371" s="173"/>
      <c r="G371" s="173">
        <v>46256</v>
      </c>
      <c r="H371" s="172" t="s">
        <v>6244</v>
      </c>
    </row>
    <row r="372" spans="1:8" ht="14.45" customHeight="1">
      <c r="A372" s="86" t="s">
        <v>6244</v>
      </c>
      <c r="B372" s="171" t="s">
        <v>12292</v>
      </c>
      <c r="C372" s="55" t="s">
        <v>12293</v>
      </c>
      <c r="D372" s="171" t="s">
        <v>12294</v>
      </c>
      <c r="E372" s="171" t="s">
        <v>12295</v>
      </c>
      <c r="F372" s="173"/>
      <c r="G372" s="173">
        <v>46256</v>
      </c>
      <c r="H372" s="172" t="s">
        <v>6244</v>
      </c>
    </row>
    <row r="373" spans="1:8" ht="14.45" customHeight="1">
      <c r="A373" s="86" t="s">
        <v>6244</v>
      </c>
      <c r="B373" s="171" t="s">
        <v>12296</v>
      </c>
      <c r="C373" s="55" t="s">
        <v>12297</v>
      </c>
      <c r="D373" s="171" t="s">
        <v>12298</v>
      </c>
      <c r="E373" s="171" t="s">
        <v>12299</v>
      </c>
      <c r="F373" s="173"/>
      <c r="G373" s="173">
        <v>46256</v>
      </c>
      <c r="H373" s="172" t="s">
        <v>6244</v>
      </c>
    </row>
    <row r="374" spans="1:8" ht="14.45" customHeight="1">
      <c r="A374" s="86" t="s">
        <v>6244</v>
      </c>
      <c r="B374" s="171" t="s">
        <v>12300</v>
      </c>
      <c r="C374" s="55" t="s">
        <v>12301</v>
      </c>
      <c r="D374" s="171" t="s">
        <v>12302</v>
      </c>
      <c r="E374" s="171" t="s">
        <v>12303</v>
      </c>
      <c r="F374" s="173"/>
      <c r="G374" s="173">
        <v>46256</v>
      </c>
      <c r="H374" s="172" t="s">
        <v>6244</v>
      </c>
    </row>
    <row r="375" spans="1:8" ht="14.45" customHeight="1">
      <c r="A375" s="86" t="s">
        <v>6244</v>
      </c>
      <c r="B375" s="171" t="s">
        <v>12304</v>
      </c>
      <c r="C375" s="55" t="s">
        <v>12305</v>
      </c>
      <c r="D375" s="171" t="s">
        <v>12306</v>
      </c>
      <c r="E375" s="171" t="s">
        <v>12307</v>
      </c>
      <c r="F375" s="173"/>
      <c r="G375" s="173">
        <v>46256</v>
      </c>
      <c r="H375" s="172" t="s">
        <v>6244</v>
      </c>
    </row>
    <row r="376" spans="1:8" ht="14.45" customHeight="1">
      <c r="A376" s="86" t="s">
        <v>6244</v>
      </c>
      <c r="B376" s="171" t="s">
        <v>12308</v>
      </c>
      <c r="C376" s="55" t="s">
        <v>12309</v>
      </c>
      <c r="D376" s="171" t="s">
        <v>12310</v>
      </c>
      <c r="E376" s="171" t="s">
        <v>12311</v>
      </c>
      <c r="F376" s="173"/>
      <c r="G376" s="173">
        <v>46256</v>
      </c>
      <c r="H376" s="172" t="s">
        <v>6244</v>
      </c>
    </row>
    <row r="377" spans="1:8" ht="14.45" customHeight="1">
      <c r="A377" s="86" t="s">
        <v>6244</v>
      </c>
      <c r="B377" s="171" t="s">
        <v>12312</v>
      </c>
      <c r="C377" s="55" t="s">
        <v>12313</v>
      </c>
      <c r="D377" s="171" t="s">
        <v>12314</v>
      </c>
      <c r="E377" s="171" t="s">
        <v>12315</v>
      </c>
      <c r="F377" s="173"/>
      <c r="G377" s="173">
        <v>46256</v>
      </c>
      <c r="H377" s="172" t="s">
        <v>6244</v>
      </c>
    </row>
    <row r="378" spans="1:8" ht="14.45" customHeight="1">
      <c r="A378" s="86" t="s">
        <v>6244</v>
      </c>
      <c r="B378" s="171" t="s">
        <v>12316</v>
      </c>
      <c r="C378" s="55" t="s">
        <v>12317</v>
      </c>
      <c r="D378" s="171" t="s">
        <v>12318</v>
      </c>
      <c r="E378" s="171" t="s">
        <v>12319</v>
      </c>
      <c r="F378" s="173"/>
      <c r="G378" s="173">
        <v>46256</v>
      </c>
      <c r="H378" s="172" t="s">
        <v>6244</v>
      </c>
    </row>
    <row r="379" spans="1:8" ht="14.45" customHeight="1">
      <c r="A379" s="86" t="s">
        <v>6244</v>
      </c>
      <c r="B379" s="171" t="s">
        <v>12320</v>
      </c>
      <c r="C379" s="55" t="s">
        <v>12321</v>
      </c>
      <c r="D379" s="171" t="s">
        <v>12322</v>
      </c>
      <c r="E379" s="171" t="s">
        <v>12323</v>
      </c>
      <c r="F379" s="173"/>
      <c r="G379" s="173">
        <v>46256</v>
      </c>
      <c r="H379" s="172" t="s">
        <v>6244</v>
      </c>
    </row>
    <row r="380" spans="1:8" ht="14.45" customHeight="1">
      <c r="A380" s="86" t="s">
        <v>6244</v>
      </c>
      <c r="B380" s="171" t="s">
        <v>12324</v>
      </c>
      <c r="C380" s="55" t="s">
        <v>12325</v>
      </c>
      <c r="D380" s="171" t="s">
        <v>12326</v>
      </c>
      <c r="E380" s="171" t="s">
        <v>12327</v>
      </c>
      <c r="F380" s="173"/>
      <c r="G380" s="173">
        <v>46256</v>
      </c>
      <c r="H380" s="172" t="s">
        <v>6244</v>
      </c>
    </row>
    <row r="381" spans="1:8" ht="14.45" customHeight="1">
      <c r="A381" s="86" t="s">
        <v>6244</v>
      </c>
      <c r="B381" s="171" t="s">
        <v>12328</v>
      </c>
      <c r="C381" s="55" t="s">
        <v>12329</v>
      </c>
      <c r="D381" s="171" t="s">
        <v>12330</v>
      </c>
      <c r="E381" s="171" t="s">
        <v>12331</v>
      </c>
      <c r="F381" s="173"/>
      <c r="G381" s="173">
        <v>46256</v>
      </c>
      <c r="H381" s="172" t="s">
        <v>6244</v>
      </c>
    </row>
    <row r="382" spans="1:8" ht="14.45" customHeight="1">
      <c r="A382" s="86" t="s">
        <v>6244</v>
      </c>
      <c r="B382" s="171" t="s">
        <v>12332</v>
      </c>
      <c r="C382" s="55" t="s">
        <v>12333</v>
      </c>
      <c r="D382" s="171" t="s">
        <v>12334</v>
      </c>
      <c r="E382" s="171" t="s">
        <v>12335</v>
      </c>
      <c r="F382" s="173"/>
      <c r="G382" s="173">
        <v>46256</v>
      </c>
      <c r="H382" s="172" t="s">
        <v>6244</v>
      </c>
    </row>
    <row r="383" spans="1:8" ht="14.45" customHeight="1">
      <c r="A383" s="86" t="s">
        <v>6244</v>
      </c>
      <c r="B383" s="171" t="s">
        <v>12336</v>
      </c>
      <c r="C383" s="55" t="s">
        <v>12337</v>
      </c>
      <c r="D383" s="171" t="s">
        <v>12338</v>
      </c>
      <c r="E383" s="171" t="s">
        <v>12339</v>
      </c>
      <c r="F383" s="173"/>
      <c r="G383" s="173">
        <v>46256</v>
      </c>
      <c r="H383" s="172" t="s">
        <v>6244</v>
      </c>
    </row>
    <row r="384" spans="1:8" ht="14.45" customHeight="1">
      <c r="A384" s="86" t="s">
        <v>6244</v>
      </c>
      <c r="B384" s="171" t="s">
        <v>12340</v>
      </c>
      <c r="C384" s="55" t="s">
        <v>12341</v>
      </c>
      <c r="D384" s="171" t="s">
        <v>12342</v>
      </c>
      <c r="E384" s="171" t="s">
        <v>12343</v>
      </c>
      <c r="F384" s="173"/>
      <c r="G384" s="173">
        <v>46256</v>
      </c>
      <c r="H384" s="172" t="s">
        <v>6244</v>
      </c>
    </row>
    <row r="385" spans="1:8" ht="14.45" customHeight="1">
      <c r="A385" s="86" t="s">
        <v>6244</v>
      </c>
      <c r="B385" s="171" t="s">
        <v>12344</v>
      </c>
      <c r="C385" s="55" t="s">
        <v>12345</v>
      </c>
      <c r="D385" s="171" t="s">
        <v>12346</v>
      </c>
      <c r="E385" s="171" t="s">
        <v>12347</v>
      </c>
      <c r="F385" s="173"/>
      <c r="G385" s="173">
        <v>46256</v>
      </c>
      <c r="H385" s="172" t="s">
        <v>6244</v>
      </c>
    </row>
    <row r="386" spans="1:8" ht="14.45" customHeight="1">
      <c r="A386" s="86" t="s">
        <v>6244</v>
      </c>
      <c r="B386" s="171" t="s">
        <v>12348</v>
      </c>
      <c r="C386" s="55" t="s">
        <v>12349</v>
      </c>
      <c r="D386" s="171" t="s">
        <v>12350</v>
      </c>
      <c r="E386" s="171" t="s">
        <v>12351</v>
      </c>
      <c r="F386" s="173"/>
      <c r="G386" s="173">
        <v>46256</v>
      </c>
      <c r="H386" s="172" t="s">
        <v>6244</v>
      </c>
    </row>
    <row r="387" spans="1:8" ht="14.45" customHeight="1">
      <c r="A387" s="86" t="s">
        <v>6244</v>
      </c>
      <c r="B387" s="171" t="s">
        <v>12352</v>
      </c>
      <c r="C387" s="55" t="s">
        <v>12353</v>
      </c>
      <c r="D387" s="171" t="s">
        <v>12354</v>
      </c>
      <c r="E387" s="171" t="s">
        <v>12355</v>
      </c>
      <c r="F387" s="173"/>
      <c r="G387" s="173">
        <v>46256</v>
      </c>
      <c r="H387" s="172" t="s">
        <v>6244</v>
      </c>
    </row>
    <row r="388" spans="1:8" ht="14.45" customHeight="1">
      <c r="A388" s="86" t="s">
        <v>6244</v>
      </c>
      <c r="B388" s="171" t="s">
        <v>12356</v>
      </c>
      <c r="C388" s="55" t="s">
        <v>12357</v>
      </c>
      <c r="D388" s="171" t="s">
        <v>12358</v>
      </c>
      <c r="E388" s="171" t="s">
        <v>12359</v>
      </c>
      <c r="F388" s="173"/>
      <c r="G388" s="173">
        <v>46256</v>
      </c>
      <c r="H388" s="172" t="s">
        <v>6244</v>
      </c>
    </row>
    <row r="389" spans="1:8" ht="14.45" customHeight="1">
      <c r="A389" s="86" t="s">
        <v>6244</v>
      </c>
      <c r="B389" s="171" t="s">
        <v>12360</v>
      </c>
      <c r="C389" s="55" t="s">
        <v>12361</v>
      </c>
      <c r="D389" s="171" t="s">
        <v>12362</v>
      </c>
      <c r="E389" s="171" t="s">
        <v>12363</v>
      </c>
      <c r="F389" s="173"/>
      <c r="G389" s="173">
        <v>46256</v>
      </c>
      <c r="H389" s="172" t="s">
        <v>6244</v>
      </c>
    </row>
    <row r="390" spans="1:8" ht="14.45" customHeight="1">
      <c r="A390" s="86" t="s">
        <v>6244</v>
      </c>
      <c r="B390" s="171" t="s">
        <v>12364</v>
      </c>
      <c r="C390" s="55" t="s">
        <v>12365</v>
      </c>
      <c r="D390" s="171" t="s">
        <v>12366</v>
      </c>
      <c r="E390" s="171" t="s">
        <v>12367</v>
      </c>
      <c r="F390" s="173"/>
      <c r="G390" s="173">
        <v>46256</v>
      </c>
      <c r="H390" s="172" t="s">
        <v>6244</v>
      </c>
    </row>
    <row r="391" spans="1:8" ht="14.45" customHeight="1">
      <c r="A391" s="86" t="s">
        <v>6244</v>
      </c>
      <c r="B391" s="171" t="s">
        <v>12368</v>
      </c>
      <c r="C391" s="55" t="s">
        <v>12369</v>
      </c>
      <c r="D391" s="171" t="s">
        <v>12370</v>
      </c>
      <c r="E391" s="171" t="s">
        <v>12371</v>
      </c>
      <c r="F391" s="173"/>
      <c r="G391" s="173">
        <v>46256</v>
      </c>
      <c r="H391" s="172" t="s">
        <v>6244</v>
      </c>
    </row>
    <row r="392" spans="1:8" ht="14.45" customHeight="1">
      <c r="A392" s="86" t="s">
        <v>6244</v>
      </c>
      <c r="B392" s="171" t="s">
        <v>12372</v>
      </c>
      <c r="C392" s="55" t="s">
        <v>12373</v>
      </c>
      <c r="D392" s="171" t="s">
        <v>12374</v>
      </c>
      <c r="E392" s="171" t="s">
        <v>12375</v>
      </c>
      <c r="F392" s="173"/>
      <c r="G392" s="173">
        <v>46256</v>
      </c>
      <c r="H392" s="172" t="s">
        <v>6244</v>
      </c>
    </row>
    <row r="393" spans="1:8" ht="14.45" customHeight="1">
      <c r="A393" s="86" t="s">
        <v>6244</v>
      </c>
      <c r="B393" s="171" t="s">
        <v>12376</v>
      </c>
      <c r="C393" s="55" t="s">
        <v>12377</v>
      </c>
      <c r="D393" s="171" t="s">
        <v>12378</v>
      </c>
      <c r="E393" s="171" t="s">
        <v>12379</v>
      </c>
      <c r="F393" s="173"/>
      <c r="G393" s="173">
        <v>46256</v>
      </c>
      <c r="H393" s="172" t="s">
        <v>6244</v>
      </c>
    </row>
    <row r="394" spans="1:8" ht="14.45" customHeight="1">
      <c r="A394" s="86" t="s">
        <v>6244</v>
      </c>
      <c r="B394" s="171" t="s">
        <v>12380</v>
      </c>
      <c r="C394" s="55" t="s">
        <v>12381</v>
      </c>
      <c r="D394" s="171" t="s">
        <v>12382</v>
      </c>
      <c r="E394" s="171" t="s">
        <v>12383</v>
      </c>
      <c r="F394" s="173"/>
      <c r="G394" s="173">
        <v>46256</v>
      </c>
      <c r="H394" s="172" t="s">
        <v>6244</v>
      </c>
    </row>
    <row r="395" spans="1:8" ht="14.45" customHeight="1">
      <c r="A395" s="86" t="s">
        <v>6244</v>
      </c>
      <c r="B395" s="171" t="s">
        <v>12384</v>
      </c>
      <c r="C395" s="55" t="s">
        <v>12385</v>
      </c>
      <c r="D395" s="171" t="s">
        <v>12386</v>
      </c>
      <c r="E395" s="171" t="s">
        <v>12387</v>
      </c>
      <c r="F395" s="173"/>
      <c r="G395" s="173">
        <v>46256</v>
      </c>
      <c r="H395" s="172" t="s">
        <v>6244</v>
      </c>
    </row>
    <row r="396" spans="1:8" ht="14.45" customHeight="1">
      <c r="A396" s="86" t="s">
        <v>6244</v>
      </c>
      <c r="B396" s="171" t="s">
        <v>12388</v>
      </c>
      <c r="C396" s="55" t="s">
        <v>12389</v>
      </c>
      <c r="D396" s="171" t="s">
        <v>12390</v>
      </c>
      <c r="E396" s="171" t="s">
        <v>12391</v>
      </c>
      <c r="F396" s="173"/>
      <c r="G396" s="173">
        <v>46256</v>
      </c>
      <c r="H396" s="172" t="s">
        <v>6244</v>
      </c>
    </row>
    <row r="397" spans="1:8" ht="14.45" customHeight="1">
      <c r="A397" s="86" t="s">
        <v>6244</v>
      </c>
      <c r="B397" s="171" t="s">
        <v>12392</v>
      </c>
      <c r="C397" s="55" t="s">
        <v>12393</v>
      </c>
      <c r="D397" s="171" t="s">
        <v>12394</v>
      </c>
      <c r="E397" s="171" t="s">
        <v>12395</v>
      </c>
      <c r="F397" s="173"/>
      <c r="G397" s="173">
        <v>46256</v>
      </c>
      <c r="H397" s="172" t="s">
        <v>6244</v>
      </c>
    </row>
    <row r="398" spans="1:8" ht="14.45" customHeight="1">
      <c r="A398" s="86" t="s">
        <v>6244</v>
      </c>
      <c r="B398" s="171" t="s">
        <v>12396</v>
      </c>
      <c r="C398" s="55" t="s">
        <v>12397</v>
      </c>
      <c r="D398" s="171" t="s">
        <v>12398</v>
      </c>
      <c r="E398" s="171" t="s">
        <v>12399</v>
      </c>
      <c r="F398" s="173"/>
      <c r="G398" s="173">
        <v>46256</v>
      </c>
      <c r="H398" s="172" t="s">
        <v>6244</v>
      </c>
    </row>
    <row r="399" spans="1:8" ht="14.45" customHeight="1">
      <c r="A399" s="86" t="s">
        <v>6244</v>
      </c>
      <c r="B399" s="171" t="s">
        <v>12400</v>
      </c>
      <c r="C399" s="55" t="s">
        <v>12401</v>
      </c>
      <c r="D399" s="171" t="s">
        <v>12402</v>
      </c>
      <c r="E399" s="171" t="s">
        <v>12403</v>
      </c>
      <c r="F399" s="173"/>
      <c r="G399" s="173">
        <v>46256</v>
      </c>
      <c r="H399" s="172" t="s">
        <v>6244</v>
      </c>
    </row>
    <row r="400" spans="1:8" ht="14.45" customHeight="1">
      <c r="A400" s="86" t="s">
        <v>6244</v>
      </c>
      <c r="B400" s="171" t="s">
        <v>12404</v>
      </c>
      <c r="C400" s="55" t="s">
        <v>12405</v>
      </c>
      <c r="D400" s="171" t="s">
        <v>12406</v>
      </c>
      <c r="E400" s="171" t="s">
        <v>12407</v>
      </c>
      <c r="F400" s="173"/>
      <c r="G400" s="173">
        <v>46256</v>
      </c>
      <c r="H400" s="172" t="s">
        <v>6244</v>
      </c>
    </row>
    <row r="401" spans="1:8" ht="14.45" customHeight="1">
      <c r="A401" s="86" t="s">
        <v>6244</v>
      </c>
      <c r="B401" s="171" t="s">
        <v>12408</v>
      </c>
      <c r="C401" s="55" t="s">
        <v>12409</v>
      </c>
      <c r="D401" s="171" t="s">
        <v>12410</v>
      </c>
      <c r="E401" s="171" t="s">
        <v>12411</v>
      </c>
      <c r="F401" s="173"/>
      <c r="G401" s="173">
        <v>46256</v>
      </c>
      <c r="H401" s="172" t="s">
        <v>6244</v>
      </c>
    </row>
    <row r="402" spans="1:8" ht="14.45" customHeight="1">
      <c r="A402" s="86" t="s">
        <v>6244</v>
      </c>
      <c r="B402" s="171" t="s">
        <v>12412</v>
      </c>
      <c r="C402" s="55" t="s">
        <v>12413</v>
      </c>
      <c r="D402" s="171" t="s">
        <v>12414</v>
      </c>
      <c r="E402" s="171" t="s">
        <v>12415</v>
      </c>
      <c r="F402" s="173"/>
      <c r="G402" s="173">
        <v>46256</v>
      </c>
      <c r="H402" s="172" t="s">
        <v>6244</v>
      </c>
    </row>
    <row r="403" spans="1:8" ht="14.45" customHeight="1">
      <c r="A403" s="86" t="s">
        <v>6244</v>
      </c>
      <c r="B403" s="171" t="s">
        <v>12416</v>
      </c>
      <c r="C403" s="55" t="s">
        <v>12417</v>
      </c>
      <c r="D403" s="171" t="s">
        <v>12418</v>
      </c>
      <c r="E403" s="171" t="s">
        <v>12419</v>
      </c>
      <c r="F403" s="173"/>
      <c r="G403" s="173">
        <v>46256</v>
      </c>
      <c r="H403" s="172" t="s">
        <v>6244</v>
      </c>
    </row>
    <row r="404" spans="1:8" ht="14.45" customHeight="1">
      <c r="A404" s="86" t="s">
        <v>6244</v>
      </c>
      <c r="B404" s="171" t="s">
        <v>12420</v>
      </c>
      <c r="C404" s="55" t="s">
        <v>12421</v>
      </c>
      <c r="D404" s="171" t="s">
        <v>12422</v>
      </c>
      <c r="E404" s="171" t="s">
        <v>12423</v>
      </c>
      <c r="F404" s="173"/>
      <c r="G404" s="173">
        <v>46256</v>
      </c>
      <c r="H404" s="172" t="s">
        <v>6244</v>
      </c>
    </row>
    <row r="405" spans="1:8" ht="14.45" customHeight="1">
      <c r="A405" s="86" t="s">
        <v>6244</v>
      </c>
      <c r="B405" s="171" t="s">
        <v>12424</v>
      </c>
      <c r="C405" s="55" t="s">
        <v>12425</v>
      </c>
      <c r="D405" s="171" t="s">
        <v>12426</v>
      </c>
      <c r="E405" s="171" t="s">
        <v>12427</v>
      </c>
      <c r="F405" s="173"/>
      <c r="G405" s="173">
        <v>46256</v>
      </c>
      <c r="H405" s="172" t="s">
        <v>6244</v>
      </c>
    </row>
    <row r="406" spans="1:8" ht="14.45" customHeight="1">
      <c r="A406" s="86" t="s">
        <v>6244</v>
      </c>
      <c r="B406" s="171" t="s">
        <v>12428</v>
      </c>
      <c r="C406" s="55" t="s">
        <v>12429</v>
      </c>
      <c r="D406" s="171" t="s">
        <v>12430</v>
      </c>
      <c r="E406" s="171" t="s">
        <v>12431</v>
      </c>
      <c r="F406" s="173"/>
      <c r="G406" s="173">
        <v>46256</v>
      </c>
      <c r="H406" s="172" t="s">
        <v>6244</v>
      </c>
    </row>
    <row r="407" spans="1:8" ht="14.45" customHeight="1">
      <c r="A407" s="86" t="s">
        <v>6244</v>
      </c>
      <c r="B407" s="171" t="s">
        <v>12432</v>
      </c>
      <c r="C407" s="55" t="s">
        <v>12433</v>
      </c>
      <c r="D407" s="171" t="s">
        <v>12434</v>
      </c>
      <c r="E407" s="171" t="s">
        <v>12435</v>
      </c>
      <c r="F407" s="173"/>
      <c r="G407" s="173">
        <v>46256</v>
      </c>
      <c r="H407" s="172" t="s">
        <v>6244</v>
      </c>
    </row>
    <row r="408" spans="1:8" ht="14.45" customHeight="1">
      <c r="A408" s="86" t="s">
        <v>6244</v>
      </c>
      <c r="B408" s="171" t="s">
        <v>12436</v>
      </c>
      <c r="C408" s="55" t="s">
        <v>12437</v>
      </c>
      <c r="D408" s="171" t="s">
        <v>12438</v>
      </c>
      <c r="E408" s="171" t="s">
        <v>12439</v>
      </c>
      <c r="F408" s="173"/>
      <c r="G408" s="173">
        <v>46256</v>
      </c>
      <c r="H408" s="172" t="s">
        <v>6244</v>
      </c>
    </row>
    <row r="409" spans="1:8" ht="14.45" customHeight="1">
      <c r="A409" s="86" t="s">
        <v>6244</v>
      </c>
      <c r="B409" s="171" t="s">
        <v>12440</v>
      </c>
      <c r="C409" s="55" t="s">
        <v>12441</v>
      </c>
      <c r="D409" s="171" t="s">
        <v>12442</v>
      </c>
      <c r="E409" s="171" t="s">
        <v>12443</v>
      </c>
      <c r="F409" s="173"/>
      <c r="G409" s="173">
        <v>46256</v>
      </c>
      <c r="H409" s="172" t="s">
        <v>6244</v>
      </c>
    </row>
    <row r="410" spans="1:8" ht="14.45" customHeight="1">
      <c r="A410" s="86" t="s">
        <v>6244</v>
      </c>
      <c r="B410" s="171" t="s">
        <v>12444</v>
      </c>
      <c r="C410" s="55" t="s">
        <v>12445</v>
      </c>
      <c r="D410" s="171" t="s">
        <v>12446</v>
      </c>
      <c r="E410" s="171" t="s">
        <v>12447</v>
      </c>
      <c r="F410" s="173"/>
      <c r="G410" s="173">
        <v>46256</v>
      </c>
      <c r="H410" s="172" t="s">
        <v>6244</v>
      </c>
    </row>
    <row r="411" spans="1:8" ht="14.45" customHeight="1">
      <c r="A411" s="86" t="s">
        <v>6244</v>
      </c>
      <c r="B411" s="171" t="s">
        <v>12448</v>
      </c>
      <c r="C411" s="55" t="s">
        <v>12449</v>
      </c>
      <c r="D411" s="171" t="s">
        <v>12450</v>
      </c>
      <c r="E411" s="171" t="s">
        <v>12451</v>
      </c>
      <c r="F411" s="173"/>
      <c r="G411" s="173">
        <v>46256</v>
      </c>
      <c r="H411" s="172" t="s">
        <v>6244</v>
      </c>
    </row>
    <row r="412" spans="1:8" ht="14.45" customHeight="1">
      <c r="A412" s="86" t="s">
        <v>6244</v>
      </c>
      <c r="B412" s="171" t="s">
        <v>12452</v>
      </c>
      <c r="C412" s="55" t="s">
        <v>12453</v>
      </c>
      <c r="D412" s="171" t="s">
        <v>12454</v>
      </c>
      <c r="E412" s="171" t="s">
        <v>12455</v>
      </c>
      <c r="F412" s="173"/>
      <c r="G412" s="173">
        <v>46256</v>
      </c>
      <c r="H412" s="172" t="s">
        <v>6244</v>
      </c>
    </row>
    <row r="413" spans="1:8" ht="14.45" customHeight="1">
      <c r="A413" s="86" t="s">
        <v>6244</v>
      </c>
      <c r="B413" s="171" t="s">
        <v>12456</v>
      </c>
      <c r="C413" s="55" t="s">
        <v>12457</v>
      </c>
      <c r="D413" s="171" t="s">
        <v>12458</v>
      </c>
      <c r="E413" s="171" t="s">
        <v>12459</v>
      </c>
      <c r="F413" s="173"/>
      <c r="G413" s="173">
        <v>46256</v>
      </c>
      <c r="H413" s="172" t="s">
        <v>6244</v>
      </c>
    </row>
    <row r="414" spans="1:8" ht="14.45" customHeight="1">
      <c r="A414" s="86" t="s">
        <v>6244</v>
      </c>
      <c r="B414" s="171" t="s">
        <v>12460</v>
      </c>
      <c r="C414" s="55" t="s">
        <v>12461</v>
      </c>
      <c r="D414" s="171" t="s">
        <v>12462</v>
      </c>
      <c r="E414" s="171" t="s">
        <v>12463</v>
      </c>
      <c r="F414" s="173"/>
      <c r="G414" s="173">
        <v>46256</v>
      </c>
      <c r="H414" s="172" t="s">
        <v>6244</v>
      </c>
    </row>
    <row r="415" spans="1:8" ht="14.45" customHeight="1">
      <c r="A415" s="86" t="s">
        <v>6244</v>
      </c>
      <c r="B415" s="171" t="s">
        <v>12464</v>
      </c>
      <c r="C415" s="55" t="s">
        <v>12465</v>
      </c>
      <c r="D415" s="171" t="s">
        <v>12466</v>
      </c>
      <c r="E415" s="171" t="s">
        <v>12467</v>
      </c>
      <c r="F415" s="173"/>
      <c r="G415" s="173">
        <v>46256</v>
      </c>
      <c r="H415" s="172" t="s">
        <v>6244</v>
      </c>
    </row>
    <row r="416" spans="1:8" ht="14.45" customHeight="1">
      <c r="A416" s="86" t="s">
        <v>6244</v>
      </c>
      <c r="B416" s="171" t="s">
        <v>12468</v>
      </c>
      <c r="C416" s="55" t="s">
        <v>12469</v>
      </c>
      <c r="D416" s="171" t="s">
        <v>12470</v>
      </c>
      <c r="E416" s="171" t="s">
        <v>12471</v>
      </c>
      <c r="F416" s="173"/>
      <c r="G416" s="173">
        <v>46256</v>
      </c>
      <c r="H416" s="172" t="s">
        <v>6244</v>
      </c>
    </row>
    <row r="417" spans="1:8" ht="14.45" customHeight="1">
      <c r="A417" s="86" t="s">
        <v>6244</v>
      </c>
      <c r="B417" s="171" t="s">
        <v>12472</v>
      </c>
      <c r="C417" s="55" t="s">
        <v>12473</v>
      </c>
      <c r="D417" s="171" t="s">
        <v>12474</v>
      </c>
      <c r="E417" s="171" t="s">
        <v>12475</v>
      </c>
      <c r="F417" s="173"/>
      <c r="G417" s="173">
        <v>46256</v>
      </c>
      <c r="H417" s="172" t="s">
        <v>6244</v>
      </c>
    </row>
    <row r="418" spans="1:8" ht="14.45" customHeight="1">
      <c r="A418" s="86" t="s">
        <v>6244</v>
      </c>
      <c r="B418" s="171" t="s">
        <v>12476</v>
      </c>
      <c r="C418" s="55" t="s">
        <v>12477</v>
      </c>
      <c r="D418" s="171" t="s">
        <v>12478</v>
      </c>
      <c r="E418" s="171" t="s">
        <v>12479</v>
      </c>
      <c r="F418" s="173"/>
      <c r="G418" s="173">
        <v>46256</v>
      </c>
      <c r="H418" s="172" t="s">
        <v>6244</v>
      </c>
    </row>
    <row r="419" spans="1:8" ht="14.45" customHeight="1">
      <c r="A419" s="86" t="s">
        <v>6244</v>
      </c>
      <c r="B419" s="171" t="s">
        <v>12480</v>
      </c>
      <c r="C419" s="55" t="s">
        <v>12481</v>
      </c>
      <c r="D419" s="171" t="s">
        <v>12482</v>
      </c>
      <c r="E419" s="171" t="s">
        <v>12483</v>
      </c>
      <c r="F419" s="173"/>
      <c r="G419" s="173">
        <v>46256</v>
      </c>
      <c r="H419" s="172" t="s">
        <v>6244</v>
      </c>
    </row>
    <row r="420" spans="1:8" ht="14.45" customHeight="1">
      <c r="A420" s="86" t="s">
        <v>6244</v>
      </c>
      <c r="B420" s="171" t="s">
        <v>12484</v>
      </c>
      <c r="C420" s="55" t="s">
        <v>12485</v>
      </c>
      <c r="D420" s="171" t="s">
        <v>12486</v>
      </c>
      <c r="E420" s="171" t="s">
        <v>12487</v>
      </c>
      <c r="F420" s="173"/>
      <c r="G420" s="173">
        <v>46256</v>
      </c>
      <c r="H420" s="172" t="s">
        <v>6244</v>
      </c>
    </row>
    <row r="421" spans="1:8" ht="14.45" customHeight="1">
      <c r="A421" s="86" t="s">
        <v>6244</v>
      </c>
      <c r="B421" s="171" t="s">
        <v>12488</v>
      </c>
      <c r="C421" s="55" t="s">
        <v>12489</v>
      </c>
      <c r="D421" s="171" t="s">
        <v>12490</v>
      </c>
      <c r="E421" s="171" t="s">
        <v>12491</v>
      </c>
      <c r="F421" s="173"/>
      <c r="G421" s="173">
        <v>46256</v>
      </c>
      <c r="H421" s="172" t="s">
        <v>6244</v>
      </c>
    </row>
    <row r="422" spans="1:8" ht="14.45" customHeight="1">
      <c r="A422" s="86" t="s">
        <v>6244</v>
      </c>
      <c r="B422" s="171" t="s">
        <v>12492</v>
      </c>
      <c r="C422" s="55" t="s">
        <v>12493</v>
      </c>
      <c r="D422" s="171" t="s">
        <v>12494</v>
      </c>
      <c r="E422" s="171" t="s">
        <v>12495</v>
      </c>
      <c r="F422" s="173"/>
      <c r="G422" s="173">
        <v>46256</v>
      </c>
      <c r="H422" s="172" t="s">
        <v>6244</v>
      </c>
    </row>
    <row r="423" spans="1:8" ht="14.45" customHeight="1">
      <c r="A423" s="86" t="s">
        <v>6244</v>
      </c>
      <c r="B423" s="171" t="s">
        <v>12496</v>
      </c>
      <c r="C423" s="55" t="s">
        <v>12497</v>
      </c>
      <c r="D423" s="171" t="s">
        <v>12498</v>
      </c>
      <c r="E423" s="171" t="s">
        <v>12499</v>
      </c>
      <c r="F423" s="173"/>
      <c r="G423" s="173">
        <v>46256</v>
      </c>
      <c r="H423" s="172" t="s">
        <v>6244</v>
      </c>
    </row>
    <row r="424" spans="1:8" ht="14.45" customHeight="1">
      <c r="A424" s="86" t="s">
        <v>6244</v>
      </c>
      <c r="B424" s="171" t="s">
        <v>12500</v>
      </c>
      <c r="C424" s="55" t="s">
        <v>12501</v>
      </c>
      <c r="D424" s="171" t="s">
        <v>12502</v>
      </c>
      <c r="E424" s="171" t="s">
        <v>12503</v>
      </c>
      <c r="F424" s="173"/>
      <c r="G424" s="173">
        <v>46256</v>
      </c>
      <c r="H424" s="172" t="s">
        <v>6244</v>
      </c>
    </row>
    <row r="425" spans="1:8" ht="14.45" customHeight="1">
      <c r="A425" s="86" t="s">
        <v>6244</v>
      </c>
      <c r="B425" s="171" t="s">
        <v>12504</v>
      </c>
      <c r="C425" s="55" t="s">
        <v>12505</v>
      </c>
      <c r="D425" s="171" t="s">
        <v>12506</v>
      </c>
      <c r="E425" s="171" t="s">
        <v>12507</v>
      </c>
      <c r="F425" s="173"/>
      <c r="G425" s="173">
        <v>46256</v>
      </c>
      <c r="H425" s="172" t="s">
        <v>6244</v>
      </c>
    </row>
    <row r="426" spans="1:8" ht="14.45" customHeight="1">
      <c r="A426" s="86" t="s">
        <v>6244</v>
      </c>
      <c r="B426" s="171" t="s">
        <v>12508</v>
      </c>
      <c r="C426" s="55" t="s">
        <v>12509</v>
      </c>
      <c r="D426" s="171" t="s">
        <v>12510</v>
      </c>
      <c r="E426" s="171" t="s">
        <v>12511</v>
      </c>
      <c r="F426" s="173"/>
      <c r="G426" s="173">
        <v>46256</v>
      </c>
      <c r="H426" s="172" t="s">
        <v>6244</v>
      </c>
    </row>
    <row r="427" spans="1:8" ht="14.45" customHeight="1">
      <c r="A427" s="86" t="s">
        <v>6244</v>
      </c>
      <c r="B427" s="171" t="s">
        <v>12512</v>
      </c>
      <c r="C427" s="55" t="s">
        <v>12513</v>
      </c>
      <c r="D427" s="171" t="s">
        <v>12514</v>
      </c>
      <c r="E427" s="171" t="s">
        <v>12515</v>
      </c>
      <c r="F427" s="173"/>
      <c r="G427" s="173">
        <v>46256</v>
      </c>
      <c r="H427" s="172" t="s">
        <v>6244</v>
      </c>
    </row>
    <row r="428" spans="1:8" ht="14.45" customHeight="1">
      <c r="A428" s="86" t="s">
        <v>6244</v>
      </c>
      <c r="B428" s="171" t="s">
        <v>12516</v>
      </c>
      <c r="C428" s="55" t="s">
        <v>12517</v>
      </c>
      <c r="D428" s="171" t="s">
        <v>12518</v>
      </c>
      <c r="E428" s="171" t="s">
        <v>12519</v>
      </c>
      <c r="F428" s="173"/>
      <c r="G428" s="173">
        <v>46256</v>
      </c>
      <c r="H428" s="172" t="s">
        <v>6244</v>
      </c>
    </row>
    <row r="429" spans="1:8" ht="14.45" customHeight="1">
      <c r="A429" s="86" t="s">
        <v>6244</v>
      </c>
      <c r="B429" s="171" t="s">
        <v>12520</v>
      </c>
      <c r="C429" s="55" t="s">
        <v>12521</v>
      </c>
      <c r="D429" s="171" t="s">
        <v>12522</v>
      </c>
      <c r="E429" s="171" t="s">
        <v>12523</v>
      </c>
      <c r="F429" s="173"/>
      <c r="G429" s="173">
        <v>46256</v>
      </c>
      <c r="H429" s="172" t="s">
        <v>6244</v>
      </c>
    </row>
    <row r="430" spans="1:8" ht="14.45" customHeight="1">
      <c r="A430" s="86" t="s">
        <v>6244</v>
      </c>
      <c r="B430" s="171" t="s">
        <v>12524</v>
      </c>
      <c r="C430" s="55" t="s">
        <v>12525</v>
      </c>
      <c r="D430" s="171" t="s">
        <v>12526</v>
      </c>
      <c r="E430" s="171" t="s">
        <v>12527</v>
      </c>
      <c r="F430" s="173"/>
      <c r="G430" s="173">
        <v>46256</v>
      </c>
      <c r="H430" s="172" t="s">
        <v>6244</v>
      </c>
    </row>
    <row r="431" spans="1:8" ht="14.45" customHeight="1">
      <c r="A431" s="86" t="s">
        <v>6244</v>
      </c>
      <c r="B431" s="171" t="s">
        <v>12528</v>
      </c>
      <c r="C431" s="55" t="s">
        <v>12529</v>
      </c>
      <c r="D431" s="171" t="s">
        <v>12530</v>
      </c>
      <c r="E431" s="171" t="s">
        <v>12531</v>
      </c>
      <c r="F431" s="173"/>
      <c r="G431" s="173">
        <v>46256</v>
      </c>
      <c r="H431" s="172" t="s">
        <v>6244</v>
      </c>
    </row>
    <row r="432" spans="1:8" ht="14.45" customHeight="1">
      <c r="A432" s="86" t="s">
        <v>6244</v>
      </c>
      <c r="B432" s="171" t="s">
        <v>12532</v>
      </c>
      <c r="C432" s="55" t="s">
        <v>12533</v>
      </c>
      <c r="D432" s="171" t="s">
        <v>12534</v>
      </c>
      <c r="E432" s="171" t="s">
        <v>12535</v>
      </c>
      <c r="F432" s="173"/>
      <c r="G432" s="173">
        <v>46256</v>
      </c>
      <c r="H432" s="172" t="s">
        <v>6244</v>
      </c>
    </row>
    <row r="433" spans="1:8" ht="14.45" customHeight="1">
      <c r="A433" s="86" t="s">
        <v>6244</v>
      </c>
      <c r="B433" s="171" t="s">
        <v>12536</v>
      </c>
      <c r="C433" s="55" t="s">
        <v>12537</v>
      </c>
      <c r="D433" s="171" t="s">
        <v>12538</v>
      </c>
      <c r="E433" s="171" t="s">
        <v>12539</v>
      </c>
      <c r="F433" s="173"/>
      <c r="G433" s="173">
        <v>46256</v>
      </c>
      <c r="H433" s="172" t="s">
        <v>6244</v>
      </c>
    </row>
    <row r="434" spans="1:8" ht="14.45" customHeight="1">
      <c r="A434" s="86" t="s">
        <v>6244</v>
      </c>
      <c r="B434" s="171" t="s">
        <v>12540</v>
      </c>
      <c r="C434" s="55" t="s">
        <v>12541</v>
      </c>
      <c r="D434" s="171" t="s">
        <v>12542</v>
      </c>
      <c r="E434" s="171" t="s">
        <v>12543</v>
      </c>
      <c r="F434" s="173"/>
      <c r="G434" s="173">
        <v>46256</v>
      </c>
      <c r="H434" s="172" t="s">
        <v>6244</v>
      </c>
    </row>
    <row r="435" spans="1:8" ht="14.45" customHeight="1">
      <c r="A435" s="86" t="s">
        <v>6244</v>
      </c>
      <c r="B435" s="171" t="s">
        <v>12544</v>
      </c>
      <c r="C435" s="55" t="s">
        <v>12545</v>
      </c>
      <c r="D435" s="171" t="s">
        <v>12546</v>
      </c>
      <c r="E435" s="171" t="s">
        <v>12547</v>
      </c>
      <c r="F435" s="173"/>
      <c r="G435" s="173">
        <v>46256</v>
      </c>
      <c r="H435" s="172" t="s">
        <v>6244</v>
      </c>
    </row>
    <row r="436" spans="1:8" ht="14.45" customHeight="1">
      <c r="A436" s="86" t="s">
        <v>6244</v>
      </c>
      <c r="B436" s="171" t="s">
        <v>12548</v>
      </c>
      <c r="C436" s="55" t="s">
        <v>12549</v>
      </c>
      <c r="D436" s="171" t="s">
        <v>12550</v>
      </c>
      <c r="E436" s="171" t="s">
        <v>12551</v>
      </c>
      <c r="F436" s="173"/>
      <c r="G436" s="173">
        <v>46256</v>
      </c>
      <c r="H436" s="172" t="s">
        <v>6244</v>
      </c>
    </row>
    <row r="437" spans="1:8" ht="14.45" customHeight="1">
      <c r="A437" s="86" t="s">
        <v>6244</v>
      </c>
      <c r="B437" s="171" t="s">
        <v>12552</v>
      </c>
      <c r="C437" s="55" t="s">
        <v>12553</v>
      </c>
      <c r="D437" s="171" t="s">
        <v>12554</v>
      </c>
      <c r="E437" s="171" t="s">
        <v>12555</v>
      </c>
      <c r="F437" s="173"/>
      <c r="G437" s="173">
        <v>46256</v>
      </c>
      <c r="H437" s="172" t="s">
        <v>6244</v>
      </c>
    </row>
    <row r="438" spans="1:8" ht="14.45" customHeight="1">
      <c r="A438" s="86" t="s">
        <v>6244</v>
      </c>
      <c r="B438" s="171" t="s">
        <v>12556</v>
      </c>
      <c r="C438" s="55" t="s">
        <v>12557</v>
      </c>
      <c r="D438" s="171" t="s">
        <v>12558</v>
      </c>
      <c r="E438" s="171" t="s">
        <v>12559</v>
      </c>
      <c r="F438" s="173"/>
      <c r="G438" s="173">
        <v>46256</v>
      </c>
      <c r="H438" s="172" t="s">
        <v>6244</v>
      </c>
    </row>
    <row r="439" spans="1:8" ht="14.45" customHeight="1">
      <c r="A439" s="86" t="s">
        <v>6244</v>
      </c>
      <c r="B439" s="171" t="s">
        <v>12560</v>
      </c>
      <c r="C439" s="55" t="s">
        <v>12561</v>
      </c>
      <c r="D439" s="171" t="s">
        <v>12562</v>
      </c>
      <c r="E439" s="171" t="s">
        <v>12563</v>
      </c>
      <c r="F439" s="173"/>
      <c r="G439" s="173">
        <v>46256</v>
      </c>
      <c r="H439" s="172" t="s">
        <v>6244</v>
      </c>
    </row>
    <row r="440" spans="1:8" ht="14.45" customHeight="1">
      <c r="A440" s="86" t="s">
        <v>6244</v>
      </c>
      <c r="B440" s="171" t="s">
        <v>12564</v>
      </c>
      <c r="C440" s="55" t="s">
        <v>12565</v>
      </c>
      <c r="D440" s="171" t="s">
        <v>12566</v>
      </c>
      <c r="E440" s="171" t="s">
        <v>12567</v>
      </c>
      <c r="F440" s="173"/>
      <c r="G440" s="173">
        <v>46256</v>
      </c>
      <c r="H440" s="172" t="s">
        <v>6244</v>
      </c>
    </row>
    <row r="441" spans="1:8" ht="14.45" customHeight="1">
      <c r="A441" s="86" t="s">
        <v>6244</v>
      </c>
      <c r="B441" s="171" t="s">
        <v>12568</v>
      </c>
      <c r="C441" s="55" t="s">
        <v>12569</v>
      </c>
      <c r="D441" s="171" t="s">
        <v>12570</v>
      </c>
      <c r="E441" s="171" t="s">
        <v>12571</v>
      </c>
      <c r="F441" s="173"/>
      <c r="G441" s="173">
        <v>46256</v>
      </c>
      <c r="H441" s="172" t="s">
        <v>6244</v>
      </c>
    </row>
    <row r="442" spans="1:8" ht="14.45" customHeight="1">
      <c r="A442" s="86" t="s">
        <v>6244</v>
      </c>
      <c r="B442" s="171" t="s">
        <v>12572</v>
      </c>
      <c r="C442" s="55" t="s">
        <v>12573</v>
      </c>
      <c r="D442" s="171" t="s">
        <v>12574</v>
      </c>
      <c r="E442" s="171" t="s">
        <v>12575</v>
      </c>
      <c r="F442" s="173"/>
      <c r="G442" s="173">
        <v>46256</v>
      </c>
      <c r="H442" s="172" t="s">
        <v>6244</v>
      </c>
    </row>
    <row r="443" spans="1:8" ht="14.45" customHeight="1">
      <c r="A443" s="86" t="s">
        <v>6244</v>
      </c>
      <c r="B443" s="171" t="s">
        <v>12576</v>
      </c>
      <c r="C443" s="55" t="s">
        <v>12577</v>
      </c>
      <c r="D443" s="171" t="s">
        <v>12578</v>
      </c>
      <c r="E443" s="171" t="s">
        <v>12579</v>
      </c>
      <c r="F443" s="173"/>
      <c r="G443" s="173">
        <v>46256</v>
      </c>
      <c r="H443" s="172" t="s">
        <v>6244</v>
      </c>
    </row>
    <row r="444" spans="1:8" ht="14.45" customHeight="1">
      <c r="A444" s="86" t="s">
        <v>6244</v>
      </c>
      <c r="B444" s="171" t="s">
        <v>12580</v>
      </c>
      <c r="C444" s="55" t="s">
        <v>12581</v>
      </c>
      <c r="D444" s="171" t="s">
        <v>12582</v>
      </c>
      <c r="E444" s="171" t="s">
        <v>12583</v>
      </c>
      <c r="F444" s="173"/>
      <c r="G444" s="173">
        <v>46256</v>
      </c>
      <c r="H444" s="172" t="s">
        <v>6244</v>
      </c>
    </row>
    <row r="445" spans="1:8" ht="14.45" customHeight="1">
      <c r="A445" s="86" t="s">
        <v>6244</v>
      </c>
      <c r="B445" s="171" t="s">
        <v>12584</v>
      </c>
      <c r="C445" s="55" t="s">
        <v>12585</v>
      </c>
      <c r="D445" s="171" t="s">
        <v>12586</v>
      </c>
      <c r="E445" s="171" t="s">
        <v>12587</v>
      </c>
      <c r="F445" s="173"/>
      <c r="G445" s="173">
        <v>46256</v>
      </c>
      <c r="H445" s="172" t="s">
        <v>6244</v>
      </c>
    </row>
    <row r="446" spans="1:8" ht="14.45" customHeight="1">
      <c r="A446" s="86" t="s">
        <v>6244</v>
      </c>
      <c r="B446" s="171" t="s">
        <v>12588</v>
      </c>
      <c r="C446" s="55" t="s">
        <v>12589</v>
      </c>
      <c r="D446" s="171" t="s">
        <v>12590</v>
      </c>
      <c r="E446" s="171" t="s">
        <v>12591</v>
      </c>
      <c r="F446" s="173"/>
      <c r="G446" s="173">
        <v>46256</v>
      </c>
      <c r="H446" s="172" t="s">
        <v>6244</v>
      </c>
    </row>
    <row r="447" spans="1:8" ht="14.45" customHeight="1">
      <c r="A447" s="86" t="s">
        <v>6244</v>
      </c>
      <c r="B447" s="171" t="s">
        <v>12592</v>
      </c>
      <c r="C447" s="55" t="s">
        <v>12593</v>
      </c>
      <c r="D447" s="171" t="s">
        <v>12594</v>
      </c>
      <c r="E447" s="171" t="s">
        <v>12595</v>
      </c>
      <c r="F447" s="173"/>
      <c r="G447" s="173">
        <v>46256</v>
      </c>
      <c r="H447" s="172" t="s">
        <v>6244</v>
      </c>
    </row>
    <row r="448" spans="1:8" ht="14.45" customHeight="1">
      <c r="A448" s="86" t="s">
        <v>6244</v>
      </c>
      <c r="B448" s="171" t="s">
        <v>12596</v>
      </c>
      <c r="C448" s="55" t="s">
        <v>12597</v>
      </c>
      <c r="D448" s="171" t="s">
        <v>12594</v>
      </c>
      <c r="E448" s="171" t="s">
        <v>12598</v>
      </c>
      <c r="F448" s="173"/>
      <c r="G448" s="173">
        <v>46256</v>
      </c>
      <c r="H448" s="172" t="s">
        <v>6244</v>
      </c>
    </row>
    <row r="449" spans="1:8" ht="14.45" customHeight="1">
      <c r="A449" s="86" t="s">
        <v>6244</v>
      </c>
      <c r="B449" s="171" t="s">
        <v>12599</v>
      </c>
      <c r="C449" s="55" t="s">
        <v>12600</v>
      </c>
      <c r="D449" s="171" t="s">
        <v>12601</v>
      </c>
      <c r="E449" s="171" t="s">
        <v>12602</v>
      </c>
      <c r="F449" s="173"/>
      <c r="G449" s="173">
        <v>46256</v>
      </c>
      <c r="H449" s="172" t="s">
        <v>6244</v>
      </c>
    </row>
    <row r="450" spans="1:8" ht="14.45" customHeight="1">
      <c r="A450" s="86" t="s">
        <v>6244</v>
      </c>
      <c r="B450" s="171" t="s">
        <v>12603</v>
      </c>
      <c r="C450" s="55" t="s">
        <v>12604</v>
      </c>
      <c r="D450" s="171" t="s">
        <v>12605</v>
      </c>
      <c r="E450" s="171" t="s">
        <v>12606</v>
      </c>
      <c r="F450" s="173"/>
      <c r="G450" s="173">
        <v>46256</v>
      </c>
      <c r="H450" s="172" t="s">
        <v>6244</v>
      </c>
    </row>
    <row r="451" spans="1:8" ht="14.45" customHeight="1">
      <c r="A451" s="86" t="s">
        <v>6244</v>
      </c>
      <c r="B451" s="171" t="s">
        <v>12607</v>
      </c>
      <c r="C451" s="55" t="s">
        <v>12608</v>
      </c>
      <c r="D451" s="171" t="s">
        <v>12609</v>
      </c>
      <c r="E451" s="171" t="s">
        <v>12610</v>
      </c>
      <c r="F451" s="173"/>
      <c r="G451" s="173">
        <v>46256</v>
      </c>
      <c r="H451" s="172" t="s">
        <v>6244</v>
      </c>
    </row>
    <row r="452" spans="1:8" ht="14.45" customHeight="1">
      <c r="A452" s="86" t="s">
        <v>6244</v>
      </c>
      <c r="B452" s="171" t="s">
        <v>12611</v>
      </c>
      <c r="C452" s="55" t="s">
        <v>12612</v>
      </c>
      <c r="D452" s="171" t="s">
        <v>12613</v>
      </c>
      <c r="E452" s="171" t="s">
        <v>12614</v>
      </c>
      <c r="F452" s="173"/>
      <c r="G452" s="173">
        <v>46256</v>
      </c>
      <c r="H452" s="172" t="s">
        <v>6244</v>
      </c>
    </row>
    <row r="453" spans="1:8" ht="14.45" customHeight="1">
      <c r="A453" s="86" t="s">
        <v>6244</v>
      </c>
      <c r="B453" s="171" t="s">
        <v>12615</v>
      </c>
      <c r="C453" s="55" t="s">
        <v>12616</v>
      </c>
      <c r="D453" s="171" t="s">
        <v>12617</v>
      </c>
      <c r="E453" s="171" t="s">
        <v>12618</v>
      </c>
      <c r="F453" s="173"/>
      <c r="G453" s="173">
        <v>46256</v>
      </c>
      <c r="H453" s="172" t="s">
        <v>6244</v>
      </c>
    </row>
    <row r="454" spans="1:8" ht="14.45" customHeight="1">
      <c r="A454" s="86" t="s">
        <v>6244</v>
      </c>
      <c r="B454" s="171" t="s">
        <v>12619</v>
      </c>
      <c r="C454" s="55" t="s">
        <v>12620</v>
      </c>
      <c r="D454" s="171" t="s">
        <v>12621</v>
      </c>
      <c r="E454" s="171" t="s">
        <v>12622</v>
      </c>
      <c r="F454" s="173"/>
      <c r="G454" s="173">
        <v>46256</v>
      </c>
      <c r="H454" s="172" t="s">
        <v>6244</v>
      </c>
    </row>
    <row r="455" spans="1:8" ht="14.45" customHeight="1">
      <c r="A455" s="86" t="s">
        <v>6244</v>
      </c>
      <c r="B455" s="171" t="s">
        <v>12623</v>
      </c>
      <c r="C455" s="55" t="s">
        <v>12624</v>
      </c>
      <c r="D455" s="171" t="s">
        <v>12625</v>
      </c>
      <c r="E455" s="171" t="s">
        <v>12626</v>
      </c>
      <c r="F455" s="173"/>
      <c r="G455" s="173">
        <v>46256</v>
      </c>
      <c r="H455" s="172" t="s">
        <v>6244</v>
      </c>
    </row>
    <row r="456" spans="1:8" ht="14.45" customHeight="1">
      <c r="A456" s="86" t="s">
        <v>6244</v>
      </c>
      <c r="B456" s="171" t="s">
        <v>12627</v>
      </c>
      <c r="C456" s="55" t="s">
        <v>12628</v>
      </c>
      <c r="D456" s="171" t="s">
        <v>12629</v>
      </c>
      <c r="E456" s="171" t="s">
        <v>12630</v>
      </c>
      <c r="F456" s="173"/>
      <c r="G456" s="173">
        <v>46256</v>
      </c>
      <c r="H456" s="172" t="s">
        <v>6244</v>
      </c>
    </row>
    <row r="457" spans="1:8" ht="14.45" customHeight="1">
      <c r="A457" s="86" t="s">
        <v>6244</v>
      </c>
      <c r="B457" s="171" t="s">
        <v>12631</v>
      </c>
      <c r="C457" s="55" t="s">
        <v>12632</v>
      </c>
      <c r="D457" s="171" t="s">
        <v>12633</v>
      </c>
      <c r="E457" s="171" t="s">
        <v>12634</v>
      </c>
      <c r="F457" s="173"/>
      <c r="G457" s="173">
        <v>46256</v>
      </c>
      <c r="H457" s="172" t="s">
        <v>6244</v>
      </c>
    </row>
    <row r="458" spans="1:8" ht="14.45" customHeight="1">
      <c r="A458" s="86" t="s">
        <v>6244</v>
      </c>
      <c r="B458" s="171" t="s">
        <v>12635</v>
      </c>
      <c r="C458" s="55" t="s">
        <v>12636</v>
      </c>
      <c r="D458" s="171" t="s">
        <v>12637</v>
      </c>
      <c r="E458" s="171" t="s">
        <v>12638</v>
      </c>
      <c r="F458" s="173"/>
      <c r="G458" s="173">
        <v>46256</v>
      </c>
      <c r="H458" s="172" t="s">
        <v>6244</v>
      </c>
    </row>
    <row r="459" spans="1:8" ht="14.45" customHeight="1">
      <c r="A459" s="86" t="s">
        <v>6244</v>
      </c>
      <c r="B459" s="171" t="s">
        <v>12639</v>
      </c>
      <c r="C459" s="55" t="s">
        <v>12640</v>
      </c>
      <c r="D459" s="171" t="s">
        <v>12641</v>
      </c>
      <c r="E459" s="171" t="s">
        <v>12642</v>
      </c>
      <c r="F459" s="173"/>
      <c r="G459" s="173">
        <v>46256</v>
      </c>
      <c r="H459" s="172" t="s">
        <v>6244</v>
      </c>
    </row>
    <row r="460" spans="1:8" ht="14.45" customHeight="1">
      <c r="A460" s="86" t="s">
        <v>6244</v>
      </c>
      <c r="B460" s="171" t="s">
        <v>12643</v>
      </c>
      <c r="C460" s="55" t="s">
        <v>12644</v>
      </c>
      <c r="D460" s="171" t="s">
        <v>12645</v>
      </c>
      <c r="E460" s="171" t="s">
        <v>12646</v>
      </c>
      <c r="F460" s="173"/>
      <c r="G460" s="173">
        <v>46256</v>
      </c>
      <c r="H460" s="172" t="s">
        <v>6244</v>
      </c>
    </row>
    <row r="461" spans="1:8" ht="14.45" customHeight="1">
      <c r="A461" s="86" t="s">
        <v>6244</v>
      </c>
      <c r="B461" s="171" t="s">
        <v>12647</v>
      </c>
      <c r="C461" s="55" t="s">
        <v>12648</v>
      </c>
      <c r="D461" s="171" t="s">
        <v>12649</v>
      </c>
      <c r="E461" s="171" t="s">
        <v>12650</v>
      </c>
      <c r="F461" s="173"/>
      <c r="G461" s="173">
        <v>46256</v>
      </c>
      <c r="H461" s="172" t="s">
        <v>6244</v>
      </c>
    </row>
    <row r="462" spans="1:8" ht="14.45" customHeight="1">
      <c r="A462" s="86" t="s">
        <v>6244</v>
      </c>
      <c r="B462" s="171" t="s">
        <v>12651</v>
      </c>
      <c r="C462" s="55" t="s">
        <v>12652</v>
      </c>
      <c r="D462" s="171" t="s">
        <v>12653</v>
      </c>
      <c r="E462" s="171" t="s">
        <v>12654</v>
      </c>
      <c r="F462" s="173"/>
      <c r="G462" s="173">
        <v>46256</v>
      </c>
      <c r="H462" s="172" t="s">
        <v>6244</v>
      </c>
    </row>
    <row r="463" spans="1:8" ht="14.45" customHeight="1">
      <c r="A463" s="86" t="s">
        <v>6244</v>
      </c>
      <c r="B463" s="171" t="s">
        <v>12655</v>
      </c>
      <c r="C463" s="55" t="s">
        <v>12656</v>
      </c>
      <c r="D463" s="171" t="s">
        <v>12657</v>
      </c>
      <c r="E463" s="171" t="s">
        <v>12658</v>
      </c>
      <c r="F463" s="173"/>
      <c r="G463" s="173">
        <v>46256</v>
      </c>
      <c r="H463" s="172" t="s">
        <v>6244</v>
      </c>
    </row>
    <row r="464" spans="1:8" ht="14.45" customHeight="1">
      <c r="A464" s="86" t="s">
        <v>6244</v>
      </c>
      <c r="B464" s="171" t="s">
        <v>12659</v>
      </c>
      <c r="C464" s="55" t="s">
        <v>12660</v>
      </c>
      <c r="D464" s="171" t="s">
        <v>12661</v>
      </c>
      <c r="E464" s="171" t="s">
        <v>12662</v>
      </c>
      <c r="F464" s="173"/>
      <c r="G464" s="173">
        <v>46256</v>
      </c>
      <c r="H464" s="172" t="s">
        <v>6244</v>
      </c>
    </row>
    <row r="465" spans="1:8" ht="14.45" customHeight="1">
      <c r="A465" s="86" t="s">
        <v>6244</v>
      </c>
      <c r="B465" s="171" t="s">
        <v>12663</v>
      </c>
      <c r="C465" s="55" t="s">
        <v>12664</v>
      </c>
      <c r="D465" s="171" t="s">
        <v>12665</v>
      </c>
      <c r="E465" s="171" t="s">
        <v>12666</v>
      </c>
      <c r="F465" s="173"/>
      <c r="G465" s="173">
        <v>46256</v>
      </c>
      <c r="H465" s="172" t="s">
        <v>6244</v>
      </c>
    </row>
    <row r="466" spans="1:8" ht="14.45" customHeight="1">
      <c r="A466" s="86" t="s">
        <v>6244</v>
      </c>
      <c r="B466" s="171" t="s">
        <v>12667</v>
      </c>
      <c r="C466" s="55" t="s">
        <v>12668</v>
      </c>
      <c r="D466" s="171" t="s">
        <v>12669</v>
      </c>
      <c r="E466" s="171" t="s">
        <v>12670</v>
      </c>
      <c r="F466" s="173"/>
      <c r="G466" s="173">
        <v>46256</v>
      </c>
      <c r="H466" s="172" t="s">
        <v>6244</v>
      </c>
    </row>
    <row r="467" spans="1:8" ht="14.45" customHeight="1">
      <c r="A467" s="86" t="s">
        <v>6244</v>
      </c>
      <c r="B467" s="171" t="s">
        <v>12671</v>
      </c>
      <c r="C467" s="55" t="s">
        <v>12672</v>
      </c>
      <c r="D467" s="171" t="s">
        <v>12673</v>
      </c>
      <c r="E467" s="171" t="s">
        <v>12674</v>
      </c>
      <c r="F467" s="173"/>
      <c r="G467" s="173">
        <v>46256</v>
      </c>
      <c r="H467" s="172" t="s">
        <v>6244</v>
      </c>
    </row>
    <row r="468" spans="1:8" ht="14.45" customHeight="1">
      <c r="A468" s="86" t="s">
        <v>6244</v>
      </c>
      <c r="B468" s="171" t="s">
        <v>12675</v>
      </c>
      <c r="C468" s="55" t="s">
        <v>12676</v>
      </c>
      <c r="D468" s="171" t="s">
        <v>12677</v>
      </c>
      <c r="E468" s="171" t="s">
        <v>12678</v>
      </c>
      <c r="F468" s="173"/>
      <c r="G468" s="173">
        <v>46256</v>
      </c>
      <c r="H468" s="172" t="s">
        <v>6244</v>
      </c>
    </row>
    <row r="469" spans="1:8" ht="14.45" customHeight="1">
      <c r="A469" s="86" t="s">
        <v>6244</v>
      </c>
      <c r="B469" s="171" t="s">
        <v>12679</v>
      </c>
      <c r="C469" s="55" t="s">
        <v>12680</v>
      </c>
      <c r="D469" s="171" t="s">
        <v>12681</v>
      </c>
      <c r="E469" s="171" t="s">
        <v>12682</v>
      </c>
      <c r="F469" s="173"/>
      <c r="G469" s="173">
        <v>46256</v>
      </c>
      <c r="H469" s="172" t="s">
        <v>6244</v>
      </c>
    </row>
    <row r="470" spans="1:8" ht="14.45" customHeight="1">
      <c r="A470" s="86" t="s">
        <v>6325</v>
      </c>
      <c r="B470" s="171" t="s">
        <v>12683</v>
      </c>
      <c r="C470" s="55" t="s">
        <v>12684</v>
      </c>
      <c r="D470" s="171" t="s">
        <v>12685</v>
      </c>
      <c r="E470" s="171" t="s">
        <v>12685</v>
      </c>
      <c r="F470" s="173"/>
      <c r="G470" s="173"/>
      <c r="H470" s="172"/>
    </row>
    <row r="471" spans="1:8" ht="14.45" customHeight="1">
      <c r="A471" s="86" t="s">
        <v>6325</v>
      </c>
      <c r="B471" s="171" t="s">
        <v>12686</v>
      </c>
      <c r="C471" s="55" t="s">
        <v>12687</v>
      </c>
      <c r="D471" s="171" t="s">
        <v>12688</v>
      </c>
      <c r="E471" s="171" t="s">
        <v>12689</v>
      </c>
      <c r="F471" s="173"/>
      <c r="G471" s="173"/>
      <c r="H471" s="172"/>
    </row>
    <row r="472" spans="1:8" ht="14.45" customHeight="1">
      <c r="A472" s="86" t="s">
        <v>6325</v>
      </c>
      <c r="B472" s="171" t="s">
        <v>12690</v>
      </c>
      <c r="C472" s="55" t="s">
        <v>12691</v>
      </c>
      <c r="D472" s="171" t="s">
        <v>12692</v>
      </c>
      <c r="E472" s="171" t="s">
        <v>12691</v>
      </c>
      <c r="F472" s="173"/>
      <c r="G472" s="173"/>
      <c r="H472" s="172"/>
    </row>
    <row r="473" spans="1:8" ht="14.45" customHeight="1">
      <c r="A473" s="86" t="s">
        <v>6325</v>
      </c>
      <c r="B473" s="171" t="s">
        <v>12693</v>
      </c>
      <c r="C473" s="55" t="s">
        <v>12694</v>
      </c>
      <c r="D473" s="171" t="s">
        <v>12695</v>
      </c>
      <c r="E473" s="171" t="s">
        <v>12696</v>
      </c>
      <c r="F473" s="173"/>
      <c r="G473" s="173"/>
      <c r="H473" s="172"/>
    </row>
    <row r="474" spans="1:8" ht="14.45" customHeight="1">
      <c r="A474" s="86" t="s">
        <v>6325</v>
      </c>
      <c r="B474" s="171" t="s">
        <v>12697</v>
      </c>
      <c r="C474" s="55" t="s">
        <v>12698</v>
      </c>
      <c r="D474" s="171" t="s">
        <v>12699</v>
      </c>
      <c r="E474" s="171" t="s">
        <v>12700</v>
      </c>
      <c r="F474" s="173"/>
      <c r="G474" s="173"/>
      <c r="H474" s="172"/>
    </row>
    <row r="475" spans="1:8" ht="14.45" customHeight="1">
      <c r="A475" s="86" t="s">
        <v>6325</v>
      </c>
      <c r="B475" s="171" t="s">
        <v>12701</v>
      </c>
      <c r="C475" s="55" t="s">
        <v>12702</v>
      </c>
      <c r="D475" s="171" t="s">
        <v>12703</v>
      </c>
      <c r="E475" s="171" t="s">
        <v>12704</v>
      </c>
      <c r="F475" s="173"/>
      <c r="G475" s="173"/>
      <c r="H475" s="172"/>
    </row>
    <row r="476" spans="1:8" ht="14.45" customHeight="1">
      <c r="A476" s="86" t="s">
        <v>6325</v>
      </c>
      <c r="B476" s="171" t="s">
        <v>12705</v>
      </c>
      <c r="C476" s="55" t="s">
        <v>12706</v>
      </c>
      <c r="D476" s="171" t="s">
        <v>12707</v>
      </c>
      <c r="E476" s="171" t="s">
        <v>12706</v>
      </c>
      <c r="F476" s="173"/>
      <c r="G476" s="173"/>
      <c r="H476" s="172"/>
    </row>
    <row r="477" spans="1:8" ht="14.45" customHeight="1">
      <c r="A477" s="86" t="s">
        <v>6325</v>
      </c>
      <c r="B477" s="171" t="s">
        <v>12708</v>
      </c>
      <c r="C477" s="55" t="s">
        <v>12709</v>
      </c>
      <c r="D477" s="171" t="s">
        <v>12710</v>
      </c>
      <c r="E477" s="171" t="s">
        <v>12711</v>
      </c>
      <c r="F477" s="173"/>
      <c r="G477" s="173"/>
      <c r="H477" s="172"/>
    </row>
    <row r="478" spans="1:8" ht="14.45" customHeight="1">
      <c r="A478" s="86" t="s">
        <v>6325</v>
      </c>
      <c r="B478" s="171" t="s">
        <v>12712</v>
      </c>
      <c r="C478" s="55" t="s">
        <v>12713</v>
      </c>
      <c r="D478" s="171" t="s">
        <v>12714</v>
      </c>
      <c r="E478" s="171" t="s">
        <v>12715</v>
      </c>
      <c r="F478" s="173"/>
      <c r="G478" s="173"/>
      <c r="H478" s="172"/>
    </row>
    <row r="479" spans="1:8" ht="14.45" customHeight="1">
      <c r="A479" s="86" t="s">
        <v>6325</v>
      </c>
      <c r="B479" s="171" t="s">
        <v>12716</v>
      </c>
      <c r="C479" s="55" t="s">
        <v>12717</v>
      </c>
      <c r="D479" s="171" t="s">
        <v>12718</v>
      </c>
      <c r="E479" s="171" t="s">
        <v>12718</v>
      </c>
      <c r="F479" s="173"/>
      <c r="G479" s="173"/>
      <c r="H479" s="172"/>
    </row>
    <row r="480" spans="1:8" ht="14.45" customHeight="1">
      <c r="A480" s="86" t="s">
        <v>6325</v>
      </c>
      <c r="B480" s="171" t="s">
        <v>12719</v>
      </c>
      <c r="C480" s="55" t="s">
        <v>12720</v>
      </c>
      <c r="D480" s="171" t="s">
        <v>12721</v>
      </c>
      <c r="E480" s="171" t="s">
        <v>12722</v>
      </c>
      <c r="F480" s="173"/>
      <c r="G480" s="173"/>
      <c r="H480" s="172"/>
    </row>
    <row r="481" spans="1:8" ht="14.45" customHeight="1">
      <c r="A481" s="86" t="s">
        <v>6325</v>
      </c>
      <c r="B481" s="171" t="s">
        <v>12723</v>
      </c>
      <c r="C481" s="55" t="s">
        <v>12724</v>
      </c>
      <c r="D481" s="171" t="s">
        <v>12725</v>
      </c>
      <c r="E481" s="171" t="s">
        <v>12726</v>
      </c>
      <c r="F481" s="173"/>
      <c r="G481" s="173"/>
      <c r="H481" s="172"/>
    </row>
    <row r="482" spans="1:8" ht="14.45" customHeight="1">
      <c r="A482" s="86" t="s">
        <v>6325</v>
      </c>
      <c r="B482" s="171" t="s">
        <v>12727</v>
      </c>
      <c r="C482" s="55" t="s">
        <v>12728</v>
      </c>
      <c r="D482" s="171" t="s">
        <v>12729</v>
      </c>
      <c r="E482" s="171" t="s">
        <v>12730</v>
      </c>
      <c r="F482" s="173"/>
      <c r="G482" s="173"/>
      <c r="H482" s="172"/>
    </row>
    <row r="483" spans="1:8" ht="14.45" customHeight="1">
      <c r="A483" s="86" t="s">
        <v>6325</v>
      </c>
      <c r="B483" s="171" t="s">
        <v>12731</v>
      </c>
      <c r="C483" s="55" t="s">
        <v>12732</v>
      </c>
      <c r="D483" s="171" t="s">
        <v>12733</v>
      </c>
      <c r="E483" s="171" t="s">
        <v>12734</v>
      </c>
      <c r="F483" s="173"/>
      <c r="G483" s="173"/>
      <c r="H483" s="172"/>
    </row>
    <row r="484" spans="1:8" ht="14.45" customHeight="1">
      <c r="A484" s="86" t="s">
        <v>6325</v>
      </c>
      <c r="B484" s="171" t="s">
        <v>12735</v>
      </c>
      <c r="C484" s="55" t="s">
        <v>12736</v>
      </c>
      <c r="D484" s="171" t="s">
        <v>12737</v>
      </c>
      <c r="E484" s="171" t="s">
        <v>12737</v>
      </c>
      <c r="F484" s="173"/>
      <c r="G484" s="173"/>
      <c r="H484" s="172"/>
    </row>
    <row r="485" spans="1:8" ht="14.45" customHeight="1">
      <c r="A485" s="86" t="s">
        <v>6325</v>
      </c>
      <c r="B485" s="171" t="s">
        <v>12738</v>
      </c>
      <c r="C485" s="55" t="s">
        <v>12739</v>
      </c>
      <c r="D485" s="171" t="s">
        <v>12740</v>
      </c>
      <c r="E485" s="171" t="s">
        <v>12741</v>
      </c>
      <c r="F485" s="173"/>
      <c r="G485" s="173"/>
      <c r="H485" s="172"/>
    </row>
    <row r="486" spans="1:8" ht="14.45" customHeight="1">
      <c r="A486" s="86" t="s">
        <v>6325</v>
      </c>
      <c r="B486" s="171" t="s">
        <v>12742</v>
      </c>
      <c r="C486" s="55" t="s">
        <v>12743</v>
      </c>
      <c r="D486" s="171" t="s">
        <v>12744</v>
      </c>
      <c r="E486" s="171" t="s">
        <v>12745</v>
      </c>
      <c r="F486" s="173"/>
      <c r="G486" s="173"/>
      <c r="H486" s="172"/>
    </row>
    <row r="487" spans="1:8" ht="14.45" customHeight="1">
      <c r="A487" s="86" t="s">
        <v>6325</v>
      </c>
      <c r="B487" s="171" t="s">
        <v>12746</v>
      </c>
      <c r="C487" s="55" t="s">
        <v>12747</v>
      </c>
      <c r="D487" s="171" t="s">
        <v>12748</v>
      </c>
      <c r="E487" s="171" t="s">
        <v>12749</v>
      </c>
      <c r="F487" s="173"/>
      <c r="G487" s="173"/>
      <c r="H487" s="172"/>
    </row>
    <row r="488" spans="1:8" ht="14.45" customHeight="1">
      <c r="A488" s="86" t="s">
        <v>6325</v>
      </c>
      <c r="B488" s="171" t="s">
        <v>12750</v>
      </c>
      <c r="C488" s="55" t="s">
        <v>12751</v>
      </c>
      <c r="D488" s="171" t="s">
        <v>12752</v>
      </c>
      <c r="E488" s="171" t="s">
        <v>12752</v>
      </c>
      <c r="F488" s="173"/>
      <c r="G488" s="173"/>
      <c r="H488" s="172"/>
    </row>
    <row r="489" spans="1:8" ht="14.45" customHeight="1">
      <c r="A489" s="86" t="s">
        <v>6325</v>
      </c>
      <c r="B489" s="171" t="s">
        <v>12753</v>
      </c>
      <c r="C489" s="55" t="s">
        <v>12754</v>
      </c>
      <c r="D489" s="171" t="s">
        <v>12755</v>
      </c>
      <c r="E489" s="171" t="s">
        <v>12754</v>
      </c>
      <c r="F489" s="173"/>
      <c r="G489" s="173"/>
      <c r="H489" s="172"/>
    </row>
    <row r="490" spans="1:8" ht="14.45" customHeight="1">
      <c r="A490" s="86" t="s">
        <v>6325</v>
      </c>
      <c r="B490" s="171" t="s">
        <v>12756</v>
      </c>
      <c r="C490" s="55" t="s">
        <v>12757</v>
      </c>
      <c r="D490" s="171" t="s">
        <v>12758</v>
      </c>
      <c r="E490" s="171" t="s">
        <v>12759</v>
      </c>
      <c r="F490" s="173"/>
      <c r="G490" s="173"/>
      <c r="H490" s="172"/>
    </row>
    <row r="491" spans="1:8" ht="14.45" customHeight="1">
      <c r="A491" s="86" t="s">
        <v>6325</v>
      </c>
      <c r="B491" s="171" t="s">
        <v>12760</v>
      </c>
      <c r="C491" s="55" t="s">
        <v>12761</v>
      </c>
      <c r="D491" s="171" t="s">
        <v>12762</v>
      </c>
      <c r="E491" s="171" t="s">
        <v>12763</v>
      </c>
      <c r="F491" s="173"/>
      <c r="G491" s="173"/>
      <c r="H491" s="172"/>
    </row>
    <row r="492" spans="1:8" ht="14.45" customHeight="1">
      <c r="A492" s="86" t="s">
        <v>6325</v>
      </c>
      <c r="B492" s="171" t="s">
        <v>12764</v>
      </c>
      <c r="C492" s="55" t="s">
        <v>12765</v>
      </c>
      <c r="D492" s="171" t="s">
        <v>12766</v>
      </c>
      <c r="E492" s="171" t="s">
        <v>12767</v>
      </c>
      <c r="F492" s="173"/>
      <c r="G492" s="173"/>
      <c r="H492" s="172"/>
    </row>
    <row r="493" spans="1:8" ht="14.45" customHeight="1">
      <c r="A493" s="86" t="s">
        <v>6325</v>
      </c>
      <c r="B493" s="171" t="s">
        <v>12768</v>
      </c>
      <c r="C493" s="55" t="s">
        <v>12769</v>
      </c>
      <c r="D493" s="171" t="s">
        <v>12770</v>
      </c>
      <c r="E493" s="171" t="s">
        <v>12771</v>
      </c>
      <c r="F493" s="173"/>
      <c r="G493" s="173"/>
      <c r="H493" s="172"/>
    </row>
    <row r="494" spans="1:8" ht="14.45" customHeight="1">
      <c r="A494" s="86" t="s">
        <v>6325</v>
      </c>
      <c r="B494" s="171" t="s">
        <v>12772</v>
      </c>
      <c r="C494" s="55" t="s">
        <v>12773</v>
      </c>
      <c r="D494" s="171" t="s">
        <v>12774</v>
      </c>
      <c r="E494" s="171" t="s">
        <v>12774</v>
      </c>
      <c r="F494" s="173"/>
      <c r="G494" s="173"/>
      <c r="H494" s="172"/>
    </row>
    <row r="495" spans="1:8" ht="14.45" customHeight="1">
      <c r="A495" s="86" t="s">
        <v>6325</v>
      </c>
      <c r="B495" s="171" t="s">
        <v>12775</v>
      </c>
      <c r="C495" s="55" t="s">
        <v>12776</v>
      </c>
      <c r="D495" s="171" t="s">
        <v>12777</v>
      </c>
      <c r="E495" s="171" t="s">
        <v>12778</v>
      </c>
      <c r="F495" s="173"/>
      <c r="G495" s="173"/>
      <c r="H495" s="172"/>
    </row>
    <row r="496" spans="1:8" ht="14.45" customHeight="1">
      <c r="A496" s="86" t="s">
        <v>6325</v>
      </c>
      <c r="B496" s="171" t="s">
        <v>12779</v>
      </c>
      <c r="C496" s="55" t="s">
        <v>12780</v>
      </c>
      <c r="D496" s="171" t="s">
        <v>12781</v>
      </c>
      <c r="E496" s="171" t="s">
        <v>12782</v>
      </c>
      <c r="F496" s="173"/>
      <c r="G496" s="173"/>
      <c r="H496" s="172"/>
    </row>
    <row r="497" spans="1:8" ht="14.45" customHeight="1">
      <c r="A497" s="86" t="s">
        <v>6325</v>
      </c>
      <c r="B497" s="171" t="s">
        <v>6604</v>
      </c>
      <c r="C497" s="55" t="s">
        <v>12783</v>
      </c>
      <c r="D497" s="171" t="s">
        <v>12784</v>
      </c>
      <c r="E497" s="171" t="s">
        <v>12785</v>
      </c>
      <c r="F497" s="173"/>
      <c r="G497" s="173"/>
      <c r="H497" s="172"/>
    </row>
    <row r="498" spans="1:8" ht="14.45" customHeight="1">
      <c r="A498" s="86" t="s">
        <v>6325</v>
      </c>
      <c r="B498" s="171" t="s">
        <v>12786</v>
      </c>
      <c r="C498" s="55" t="s">
        <v>12787</v>
      </c>
      <c r="D498" s="171" t="s">
        <v>12788</v>
      </c>
      <c r="E498" s="171" t="s">
        <v>12789</v>
      </c>
      <c r="F498" s="173"/>
      <c r="G498" s="173"/>
      <c r="H498" s="172"/>
    </row>
    <row r="499" spans="1:8" ht="14.45" customHeight="1">
      <c r="A499" s="86" t="s">
        <v>6325</v>
      </c>
      <c r="B499" s="171" t="s">
        <v>12790</v>
      </c>
      <c r="C499" s="55" t="s">
        <v>12791</v>
      </c>
      <c r="D499" s="171" t="s">
        <v>12792</v>
      </c>
      <c r="E499" s="171" t="s">
        <v>12793</v>
      </c>
      <c r="F499" s="173"/>
      <c r="G499" s="173"/>
      <c r="H499" s="172"/>
    </row>
    <row r="500" spans="1:8" ht="14.45" customHeight="1">
      <c r="A500" s="86" t="s">
        <v>6325</v>
      </c>
      <c r="B500" s="171" t="s">
        <v>12794</v>
      </c>
      <c r="C500" s="55" t="s">
        <v>12795</v>
      </c>
      <c r="D500" s="171" t="s">
        <v>12796</v>
      </c>
      <c r="E500" s="171" t="s">
        <v>12797</v>
      </c>
      <c r="F500" s="173"/>
      <c r="G500" s="173"/>
      <c r="H500" s="172"/>
    </row>
    <row r="501" spans="1:8" ht="14.45" customHeight="1">
      <c r="A501" s="86" t="s">
        <v>6325</v>
      </c>
      <c r="B501" s="171" t="s">
        <v>12798</v>
      </c>
      <c r="C501" s="55" t="s">
        <v>12799</v>
      </c>
      <c r="D501" s="171" t="s">
        <v>12800</v>
      </c>
      <c r="E501" s="171" t="s">
        <v>12801</v>
      </c>
      <c r="F501" s="173"/>
      <c r="G501" s="173"/>
      <c r="H501" s="172"/>
    </row>
    <row r="502" spans="1:8" ht="14.45" customHeight="1">
      <c r="A502" s="86" t="s">
        <v>6325</v>
      </c>
      <c r="B502" s="171" t="s">
        <v>12802</v>
      </c>
      <c r="C502" s="55" t="s">
        <v>12803</v>
      </c>
      <c r="D502" s="171" t="s">
        <v>12804</v>
      </c>
      <c r="E502" s="171" t="s">
        <v>12805</v>
      </c>
      <c r="F502" s="173"/>
      <c r="G502" s="173"/>
      <c r="H502" s="172"/>
    </row>
    <row r="503" spans="1:8" ht="14.45" customHeight="1">
      <c r="A503" s="86" t="s">
        <v>6228</v>
      </c>
      <c r="B503" s="171" t="s">
        <v>12806</v>
      </c>
      <c r="C503" s="55" t="s">
        <v>12807</v>
      </c>
      <c r="D503" s="171" t="s">
        <v>12808</v>
      </c>
      <c r="E503" s="171" t="s">
        <v>12809</v>
      </c>
      <c r="F503" s="173"/>
      <c r="G503" s="173">
        <v>46256</v>
      </c>
      <c r="H503" s="172" t="s">
        <v>6228</v>
      </c>
    </row>
    <row r="504" spans="1:8" ht="14.45" customHeight="1">
      <c r="A504" s="86" t="s">
        <v>6228</v>
      </c>
      <c r="B504" s="171" t="s">
        <v>12810</v>
      </c>
      <c r="C504" s="55" t="s">
        <v>12811</v>
      </c>
      <c r="D504" s="171" t="s">
        <v>12812</v>
      </c>
      <c r="E504" s="171" t="s">
        <v>12813</v>
      </c>
      <c r="F504" s="173"/>
      <c r="G504" s="173">
        <v>46256</v>
      </c>
      <c r="H504" s="172" t="s">
        <v>6228</v>
      </c>
    </row>
    <row r="505" spans="1:8" ht="14.45" customHeight="1">
      <c r="A505" s="86" t="s">
        <v>6228</v>
      </c>
      <c r="B505" s="171" t="s">
        <v>12814</v>
      </c>
      <c r="C505" s="55" t="s">
        <v>12815</v>
      </c>
      <c r="D505" s="171" t="s">
        <v>12816</v>
      </c>
      <c r="E505" s="171" t="s">
        <v>12817</v>
      </c>
      <c r="F505" s="173"/>
      <c r="G505" s="173">
        <v>46256</v>
      </c>
      <c r="H505" s="172" t="s">
        <v>6228</v>
      </c>
    </row>
    <row r="506" spans="1:8" ht="14.45" customHeight="1">
      <c r="A506" s="86" t="s">
        <v>6228</v>
      </c>
      <c r="B506" s="171" t="s">
        <v>12818</v>
      </c>
      <c r="C506" s="55" t="s">
        <v>12819</v>
      </c>
      <c r="D506" s="171" t="s">
        <v>12820</v>
      </c>
      <c r="E506" s="171" t="s">
        <v>12821</v>
      </c>
      <c r="F506" s="173"/>
      <c r="G506" s="173">
        <v>46256</v>
      </c>
      <c r="H506" s="172" t="s">
        <v>6228</v>
      </c>
    </row>
    <row r="507" spans="1:8" ht="14.45" customHeight="1">
      <c r="A507" s="86" t="s">
        <v>6228</v>
      </c>
      <c r="B507" s="171" t="s">
        <v>12822</v>
      </c>
      <c r="C507" s="55" t="s">
        <v>12823</v>
      </c>
      <c r="D507" s="171" t="s">
        <v>12824</v>
      </c>
      <c r="E507" s="171" t="s">
        <v>12824</v>
      </c>
      <c r="F507" s="173"/>
      <c r="G507" s="173">
        <v>46256</v>
      </c>
      <c r="H507" s="172" t="s">
        <v>6228</v>
      </c>
    </row>
    <row r="508" spans="1:8" ht="14.45" customHeight="1">
      <c r="A508" s="86" t="s">
        <v>6228</v>
      </c>
      <c r="B508" s="171" t="s">
        <v>12825</v>
      </c>
      <c r="C508" s="55" t="s">
        <v>12826</v>
      </c>
      <c r="D508" s="171" t="s">
        <v>12827</v>
      </c>
      <c r="E508" s="171" t="s">
        <v>12828</v>
      </c>
      <c r="F508" s="173"/>
      <c r="G508" s="173">
        <v>46256</v>
      </c>
      <c r="H508" s="172" t="s">
        <v>6228</v>
      </c>
    </row>
    <row r="509" spans="1:8" ht="14.45" customHeight="1">
      <c r="A509" s="86" t="s">
        <v>6228</v>
      </c>
      <c r="B509" s="171" t="s">
        <v>12829</v>
      </c>
      <c r="C509" s="55" t="s">
        <v>12830</v>
      </c>
      <c r="D509" s="171" t="s">
        <v>12831</v>
      </c>
      <c r="E509" s="171" t="s">
        <v>12832</v>
      </c>
      <c r="F509" s="173"/>
      <c r="G509" s="173">
        <v>46256</v>
      </c>
      <c r="H509" s="172" t="s">
        <v>6228</v>
      </c>
    </row>
    <row r="510" spans="1:8" ht="14.45" customHeight="1">
      <c r="A510" s="86" t="s">
        <v>6228</v>
      </c>
      <c r="B510" s="171" t="s">
        <v>12833</v>
      </c>
      <c r="C510" s="55" t="s">
        <v>12834</v>
      </c>
      <c r="D510" s="171" t="s">
        <v>12835</v>
      </c>
      <c r="E510" s="171" t="s">
        <v>12836</v>
      </c>
      <c r="F510" s="173"/>
      <c r="G510" s="173">
        <v>46256</v>
      </c>
      <c r="H510" s="172" t="s">
        <v>6228</v>
      </c>
    </row>
    <row r="511" spans="1:8" ht="14.45" customHeight="1">
      <c r="A511" s="86" t="s">
        <v>6228</v>
      </c>
      <c r="B511" s="171" t="s">
        <v>12837</v>
      </c>
      <c r="C511" s="55" t="s">
        <v>12838</v>
      </c>
      <c r="D511" s="171" t="s">
        <v>12839</v>
      </c>
      <c r="E511" s="171" t="s">
        <v>12840</v>
      </c>
      <c r="F511" s="173"/>
      <c r="G511" s="173">
        <v>46256</v>
      </c>
      <c r="H511" s="172" t="s">
        <v>6228</v>
      </c>
    </row>
    <row r="512" spans="1:8" ht="14.45" customHeight="1">
      <c r="A512" s="86" t="s">
        <v>6228</v>
      </c>
      <c r="B512" s="171" t="s">
        <v>12841</v>
      </c>
      <c r="C512" s="55" t="s">
        <v>12842</v>
      </c>
      <c r="D512" s="171" t="s">
        <v>12843</v>
      </c>
      <c r="E512" s="171" t="s">
        <v>12843</v>
      </c>
      <c r="F512" s="173"/>
      <c r="G512" s="173">
        <v>46256</v>
      </c>
      <c r="H512" s="172" t="s">
        <v>6228</v>
      </c>
    </row>
    <row r="513" spans="1:8" ht="14.45" customHeight="1">
      <c r="A513" s="86" t="s">
        <v>6228</v>
      </c>
      <c r="B513" s="171" t="s">
        <v>12844</v>
      </c>
      <c r="C513" s="55" t="s">
        <v>12845</v>
      </c>
      <c r="D513" s="171" t="s">
        <v>12846</v>
      </c>
      <c r="E513" s="171" t="s">
        <v>43</v>
      </c>
      <c r="F513" s="173"/>
      <c r="G513" s="173">
        <v>46256</v>
      </c>
      <c r="H513" s="172" t="s">
        <v>6228</v>
      </c>
    </row>
    <row r="514" spans="1:8" ht="14.45" customHeight="1">
      <c r="A514" s="86" t="s">
        <v>6228</v>
      </c>
      <c r="B514" s="171" t="s">
        <v>12847</v>
      </c>
      <c r="C514" s="55" t="s">
        <v>12848</v>
      </c>
      <c r="D514" s="171" t="s">
        <v>12849</v>
      </c>
      <c r="E514" s="171" t="s">
        <v>12850</v>
      </c>
      <c r="F514" s="173"/>
      <c r="G514" s="173">
        <v>46256</v>
      </c>
      <c r="H514" s="172" t="s">
        <v>6228</v>
      </c>
    </row>
    <row r="515" spans="1:8" ht="14.45" customHeight="1">
      <c r="A515" s="86" t="s">
        <v>6228</v>
      </c>
      <c r="B515" s="171" t="s">
        <v>12851</v>
      </c>
      <c r="C515" s="55" t="s">
        <v>12852</v>
      </c>
      <c r="D515" s="171" t="s">
        <v>12853</v>
      </c>
      <c r="E515" s="171" t="s">
        <v>12854</v>
      </c>
      <c r="F515" s="173"/>
      <c r="G515" s="173">
        <v>46256</v>
      </c>
      <c r="H515" s="172" t="s">
        <v>6228</v>
      </c>
    </row>
    <row r="516" spans="1:8" ht="14.45" customHeight="1">
      <c r="A516" s="86" t="s">
        <v>6228</v>
      </c>
      <c r="B516" s="171" t="s">
        <v>12855</v>
      </c>
      <c r="C516" s="55" t="s">
        <v>12856</v>
      </c>
      <c r="D516" s="171" t="s">
        <v>12857</v>
      </c>
      <c r="E516" s="171" t="s">
        <v>12858</v>
      </c>
      <c r="F516" s="173"/>
      <c r="G516" s="173">
        <v>46256</v>
      </c>
      <c r="H516" s="172" t="s">
        <v>6228</v>
      </c>
    </row>
    <row r="517" spans="1:8" ht="14.45" customHeight="1">
      <c r="A517" s="86" t="s">
        <v>6228</v>
      </c>
      <c r="B517" s="171" t="s">
        <v>12859</v>
      </c>
      <c r="C517" s="55" t="s">
        <v>12860</v>
      </c>
      <c r="D517" s="171" t="s">
        <v>12861</v>
      </c>
      <c r="E517" s="171" t="s">
        <v>12862</v>
      </c>
      <c r="F517" s="173"/>
      <c r="G517" s="173">
        <v>46256</v>
      </c>
      <c r="H517" s="172" t="s">
        <v>6228</v>
      </c>
    </row>
    <row r="518" spans="1:8" ht="14.45" customHeight="1">
      <c r="A518" s="86" t="s">
        <v>6228</v>
      </c>
      <c r="B518" s="171" t="s">
        <v>12863</v>
      </c>
      <c r="C518" s="55" t="s">
        <v>12864</v>
      </c>
      <c r="D518" s="171" t="s">
        <v>12864</v>
      </c>
      <c r="E518" s="171" t="s">
        <v>12864</v>
      </c>
      <c r="F518" s="173"/>
      <c r="G518" s="173">
        <v>46256</v>
      </c>
      <c r="H518" s="172" t="s">
        <v>6228</v>
      </c>
    </row>
    <row r="519" spans="1:8" ht="14.45" customHeight="1">
      <c r="A519" s="86" t="s">
        <v>6228</v>
      </c>
      <c r="B519" s="171" t="s">
        <v>12865</v>
      </c>
      <c r="C519" s="55" t="s">
        <v>12866</v>
      </c>
      <c r="D519" s="171" t="s">
        <v>12867</v>
      </c>
      <c r="E519" s="171" t="s">
        <v>12868</v>
      </c>
      <c r="F519" s="173"/>
      <c r="G519" s="173">
        <v>46256</v>
      </c>
      <c r="H519" s="172" t="s">
        <v>6228</v>
      </c>
    </row>
    <row r="520" spans="1:8" ht="14.45" customHeight="1">
      <c r="A520" s="86" t="s">
        <v>6228</v>
      </c>
      <c r="B520" s="171" t="s">
        <v>12869</v>
      </c>
      <c r="C520" s="55" t="s">
        <v>12870</v>
      </c>
      <c r="D520" s="171" t="s">
        <v>12871</v>
      </c>
      <c r="E520" s="171" t="s">
        <v>12872</v>
      </c>
      <c r="F520" s="173"/>
      <c r="G520" s="173">
        <v>46256</v>
      </c>
      <c r="H520" s="172" t="s">
        <v>6228</v>
      </c>
    </row>
    <row r="521" spans="1:8" ht="14.45" customHeight="1">
      <c r="A521" s="86" t="s">
        <v>6228</v>
      </c>
      <c r="B521" s="171" t="s">
        <v>12873</v>
      </c>
      <c r="C521" s="55" t="s">
        <v>12874</v>
      </c>
      <c r="D521" s="171" t="s">
        <v>12875</v>
      </c>
      <c r="E521" s="171" t="s">
        <v>12876</v>
      </c>
      <c r="F521" s="173"/>
      <c r="G521" s="173">
        <v>46256</v>
      </c>
      <c r="H521" s="172" t="s">
        <v>6228</v>
      </c>
    </row>
    <row r="522" spans="1:8" ht="14.45" customHeight="1">
      <c r="A522" s="86" t="s">
        <v>4535</v>
      </c>
      <c r="B522" s="171" t="s">
        <v>12877</v>
      </c>
      <c r="C522" s="55" t="s">
        <v>12878</v>
      </c>
      <c r="D522" s="171" t="s">
        <v>13668</v>
      </c>
      <c r="E522" s="171" t="s">
        <v>12879</v>
      </c>
      <c r="F522" s="173"/>
      <c r="G522" s="173">
        <v>45521</v>
      </c>
      <c r="H522" s="172" t="s">
        <v>4536</v>
      </c>
    </row>
    <row r="523" spans="1:8" ht="14.45" customHeight="1">
      <c r="A523" s="86" t="s">
        <v>4535</v>
      </c>
      <c r="B523" s="171" t="s">
        <v>12880</v>
      </c>
      <c r="C523" s="55" t="s">
        <v>12881</v>
      </c>
      <c r="D523" s="171" t="s">
        <v>13669</v>
      </c>
      <c r="E523" s="171" t="s">
        <v>12882</v>
      </c>
      <c r="F523" s="173">
        <v>45521</v>
      </c>
      <c r="G523" s="173">
        <v>45710</v>
      </c>
      <c r="H523" s="172" t="s">
        <v>4536</v>
      </c>
    </row>
    <row r="524" spans="1:8" ht="14.45" customHeight="1">
      <c r="A524" s="86" t="s">
        <v>4535</v>
      </c>
      <c r="B524" s="171" t="s">
        <v>12883</v>
      </c>
      <c r="C524" s="55" t="s">
        <v>12884</v>
      </c>
      <c r="D524" s="171" t="s">
        <v>13670</v>
      </c>
      <c r="E524" s="171" t="s">
        <v>12885</v>
      </c>
      <c r="F524" s="173"/>
      <c r="G524" s="173"/>
      <c r="H524" s="172" t="s">
        <v>4536</v>
      </c>
    </row>
    <row r="525" spans="1:8" ht="14.45" customHeight="1">
      <c r="A525" s="86" t="s">
        <v>4535</v>
      </c>
      <c r="B525" s="171" t="s">
        <v>12886</v>
      </c>
      <c r="C525" s="55" t="s">
        <v>12887</v>
      </c>
      <c r="D525" s="171" t="s">
        <v>13671</v>
      </c>
      <c r="E525" s="171" t="s">
        <v>12888</v>
      </c>
      <c r="F525" s="173"/>
      <c r="G525" s="173"/>
      <c r="H525" s="172" t="s">
        <v>4536</v>
      </c>
    </row>
    <row r="526" spans="1:8" ht="14.45" customHeight="1">
      <c r="A526" s="86" t="s">
        <v>4535</v>
      </c>
      <c r="B526" s="171" t="s">
        <v>12889</v>
      </c>
      <c r="C526" s="55" t="s">
        <v>12890</v>
      </c>
      <c r="D526" s="171" t="s">
        <v>13672</v>
      </c>
      <c r="E526" s="171" t="s">
        <v>12891</v>
      </c>
      <c r="F526" s="173"/>
      <c r="G526" s="173">
        <v>45521</v>
      </c>
      <c r="H526" s="172" t="s">
        <v>4536</v>
      </c>
    </row>
    <row r="527" spans="1:8" ht="14.45" customHeight="1">
      <c r="A527" s="86" t="s">
        <v>4535</v>
      </c>
      <c r="B527" s="171" t="s">
        <v>12892</v>
      </c>
      <c r="C527" s="55" t="s">
        <v>12893</v>
      </c>
      <c r="D527" s="171" t="s">
        <v>13673</v>
      </c>
      <c r="E527" s="171" t="s">
        <v>12894</v>
      </c>
      <c r="F527" s="173"/>
      <c r="G527" s="173"/>
      <c r="H527" s="172" t="s">
        <v>4536</v>
      </c>
    </row>
    <row r="528" spans="1:8" ht="14.45" customHeight="1">
      <c r="A528" s="86" t="s">
        <v>4535</v>
      </c>
      <c r="B528" s="171" t="s">
        <v>12895</v>
      </c>
      <c r="C528" s="55" t="s">
        <v>12896</v>
      </c>
      <c r="D528" s="171" t="s">
        <v>13674</v>
      </c>
      <c r="E528" s="171" t="s">
        <v>12897</v>
      </c>
      <c r="F528" s="173"/>
      <c r="G528" s="173">
        <v>45521</v>
      </c>
      <c r="H528" s="172" t="s">
        <v>4536</v>
      </c>
    </row>
    <row r="529" spans="1:8" ht="14.45" customHeight="1">
      <c r="A529" s="86" t="s">
        <v>4535</v>
      </c>
      <c r="B529" s="171" t="s">
        <v>12898</v>
      </c>
      <c r="C529" s="55" t="s">
        <v>12899</v>
      </c>
      <c r="D529" s="171" t="s">
        <v>13675</v>
      </c>
      <c r="E529" s="171" t="s">
        <v>12900</v>
      </c>
      <c r="F529" s="173"/>
      <c r="G529" s="173"/>
      <c r="H529" s="172" t="s">
        <v>4536</v>
      </c>
    </row>
    <row r="530" spans="1:8" ht="14.45" customHeight="1">
      <c r="A530" s="86" t="s">
        <v>4535</v>
      </c>
      <c r="B530" s="171" t="s">
        <v>12901</v>
      </c>
      <c r="C530" s="55" t="s">
        <v>12902</v>
      </c>
      <c r="D530" s="171" t="s">
        <v>13676</v>
      </c>
      <c r="E530" s="171" t="s">
        <v>12903</v>
      </c>
      <c r="F530" s="173"/>
      <c r="G530" s="173"/>
      <c r="H530" s="172" t="s">
        <v>4536</v>
      </c>
    </row>
    <row r="531" spans="1:8" ht="14.45" customHeight="1">
      <c r="A531" s="86" t="s">
        <v>4535</v>
      </c>
      <c r="B531" s="171" t="s">
        <v>12904</v>
      </c>
      <c r="C531" s="55" t="s">
        <v>12905</v>
      </c>
      <c r="D531" s="171" t="s">
        <v>13677</v>
      </c>
      <c r="E531" s="171" t="s">
        <v>12906</v>
      </c>
      <c r="F531" s="173"/>
      <c r="G531" s="173"/>
      <c r="H531" s="172" t="s">
        <v>4536</v>
      </c>
    </row>
    <row r="532" spans="1:8" ht="14.45" customHeight="1">
      <c r="A532" s="86" t="s">
        <v>4535</v>
      </c>
      <c r="B532" s="171" t="s">
        <v>12907</v>
      </c>
      <c r="C532" s="55" t="s">
        <v>12908</v>
      </c>
      <c r="D532" s="171" t="s">
        <v>13678</v>
      </c>
      <c r="E532" s="171" t="s">
        <v>12909</v>
      </c>
      <c r="F532" s="173"/>
      <c r="G532" s="173"/>
      <c r="H532" s="172" t="s">
        <v>4536</v>
      </c>
    </row>
    <row r="533" spans="1:8" ht="14.45" customHeight="1">
      <c r="A533" s="86" t="s">
        <v>4535</v>
      </c>
      <c r="B533" s="171" t="s">
        <v>12910</v>
      </c>
      <c r="C533" s="55" t="s">
        <v>12911</v>
      </c>
      <c r="D533" s="171" t="s">
        <v>13679</v>
      </c>
      <c r="E533" s="171" t="s">
        <v>12912</v>
      </c>
      <c r="F533" s="173"/>
      <c r="G533" s="173">
        <v>45521</v>
      </c>
      <c r="H533" s="172" t="s">
        <v>4536</v>
      </c>
    </row>
    <row r="534" spans="1:8" ht="14.45" customHeight="1">
      <c r="A534" s="86" t="s">
        <v>4535</v>
      </c>
      <c r="B534" s="171" t="s">
        <v>12913</v>
      </c>
      <c r="C534" s="55" t="s">
        <v>12914</v>
      </c>
      <c r="D534" s="171" t="s">
        <v>13680</v>
      </c>
      <c r="E534" s="171" t="s">
        <v>12915</v>
      </c>
      <c r="F534" s="173"/>
      <c r="G534" s="173"/>
      <c r="H534" s="172" t="s">
        <v>4536</v>
      </c>
    </row>
    <row r="535" spans="1:8" ht="14.45" customHeight="1">
      <c r="A535" s="86" t="s">
        <v>4535</v>
      </c>
      <c r="B535" s="171" t="s">
        <v>12916</v>
      </c>
      <c r="C535" s="55" t="s">
        <v>12917</v>
      </c>
      <c r="D535" s="171" t="s">
        <v>13681</v>
      </c>
      <c r="E535" s="171" t="s">
        <v>12918</v>
      </c>
      <c r="F535" s="173"/>
      <c r="G535" s="173"/>
      <c r="H535" s="172" t="s">
        <v>4536</v>
      </c>
    </row>
    <row r="536" spans="1:8" ht="14.45" customHeight="1">
      <c r="A536" s="86" t="s">
        <v>4535</v>
      </c>
      <c r="B536" s="171" t="s">
        <v>12919</v>
      </c>
      <c r="C536" s="55" t="s">
        <v>12920</v>
      </c>
      <c r="D536" s="171" t="s">
        <v>13682</v>
      </c>
      <c r="E536" s="171" t="s">
        <v>12921</v>
      </c>
      <c r="F536" s="173"/>
      <c r="G536" s="173"/>
      <c r="H536" s="172" t="s">
        <v>4536</v>
      </c>
    </row>
    <row r="537" spans="1:8" ht="14.45" customHeight="1">
      <c r="A537" s="86" t="s">
        <v>4535</v>
      </c>
      <c r="B537" s="171" t="s">
        <v>12922</v>
      </c>
      <c r="C537" s="55" t="s">
        <v>12923</v>
      </c>
      <c r="D537" s="171" t="s">
        <v>13683</v>
      </c>
      <c r="E537" s="171" t="s">
        <v>12924</v>
      </c>
      <c r="F537" s="173"/>
      <c r="G537" s="173"/>
      <c r="H537" s="172" t="s">
        <v>4536</v>
      </c>
    </row>
    <row r="538" spans="1:8" ht="14.45" customHeight="1">
      <c r="A538" s="86" t="s">
        <v>4535</v>
      </c>
      <c r="B538" s="171" t="s">
        <v>12925</v>
      </c>
      <c r="C538" s="55" t="s">
        <v>12926</v>
      </c>
      <c r="D538" s="171" t="s">
        <v>13684</v>
      </c>
      <c r="E538" s="171" t="s">
        <v>12927</v>
      </c>
      <c r="F538" s="173"/>
      <c r="G538" s="173"/>
      <c r="H538" s="172" t="s">
        <v>4536</v>
      </c>
    </row>
    <row r="539" spans="1:8" ht="14.45" customHeight="1">
      <c r="A539" s="86" t="s">
        <v>4535</v>
      </c>
      <c r="B539" s="171" t="s">
        <v>12928</v>
      </c>
      <c r="C539" s="55" t="s">
        <v>12929</v>
      </c>
      <c r="D539" s="171" t="s">
        <v>13685</v>
      </c>
      <c r="E539" s="171" t="s">
        <v>12930</v>
      </c>
      <c r="F539" s="173"/>
      <c r="G539" s="173"/>
      <c r="H539" s="172" t="s">
        <v>4536</v>
      </c>
    </row>
    <row r="540" spans="1:8" ht="14.45" customHeight="1">
      <c r="A540" s="86" t="s">
        <v>4535</v>
      </c>
      <c r="B540" s="171" t="s">
        <v>12931</v>
      </c>
      <c r="C540" s="55" t="s">
        <v>12932</v>
      </c>
      <c r="D540" s="171" t="s">
        <v>13686</v>
      </c>
      <c r="E540" s="171" t="s">
        <v>12933</v>
      </c>
      <c r="F540" s="173"/>
      <c r="G540" s="173"/>
      <c r="H540" s="172" t="s">
        <v>4536</v>
      </c>
    </row>
    <row r="541" spans="1:8" ht="14.45" customHeight="1">
      <c r="A541" s="86" t="s">
        <v>4535</v>
      </c>
      <c r="B541" s="171" t="s">
        <v>12934</v>
      </c>
      <c r="C541" s="55" t="s">
        <v>12935</v>
      </c>
      <c r="D541" s="171" t="s">
        <v>13687</v>
      </c>
      <c r="E541" s="171" t="s">
        <v>12936</v>
      </c>
      <c r="F541" s="173"/>
      <c r="G541" s="173"/>
      <c r="H541" s="172" t="s">
        <v>4536</v>
      </c>
    </row>
    <row r="542" spans="1:8" ht="14.45" customHeight="1">
      <c r="A542" s="86" t="s">
        <v>4535</v>
      </c>
      <c r="B542" s="171" t="s">
        <v>12937</v>
      </c>
      <c r="C542" s="55" t="s">
        <v>12938</v>
      </c>
      <c r="D542" s="171" t="s">
        <v>13688</v>
      </c>
      <c r="E542" s="171" t="s">
        <v>12939</v>
      </c>
      <c r="F542" s="173"/>
      <c r="G542" s="173"/>
      <c r="H542" s="172" t="s">
        <v>4536</v>
      </c>
    </row>
    <row r="543" spans="1:8" ht="14.45" customHeight="1">
      <c r="A543" s="86" t="s">
        <v>4535</v>
      </c>
      <c r="B543" s="171" t="s">
        <v>12940</v>
      </c>
      <c r="C543" s="55" t="s">
        <v>12941</v>
      </c>
      <c r="D543" s="171" t="s">
        <v>13689</v>
      </c>
      <c r="E543" s="171" t="s">
        <v>12942</v>
      </c>
      <c r="F543" s="173"/>
      <c r="G543" s="173"/>
      <c r="H543" s="172" t="s">
        <v>4536</v>
      </c>
    </row>
    <row r="544" spans="1:8" ht="14.45" customHeight="1">
      <c r="A544" s="86" t="s">
        <v>4535</v>
      </c>
      <c r="B544" s="171" t="s">
        <v>12943</v>
      </c>
      <c r="C544" s="55" t="s">
        <v>12944</v>
      </c>
      <c r="D544" s="171" t="s">
        <v>13690</v>
      </c>
      <c r="E544" s="171" t="s">
        <v>12945</v>
      </c>
      <c r="F544" s="173"/>
      <c r="G544" s="173"/>
      <c r="H544" s="172" t="s">
        <v>4536</v>
      </c>
    </row>
    <row r="545" spans="1:8" ht="14.45" customHeight="1">
      <c r="A545" s="86" t="s">
        <v>4535</v>
      </c>
      <c r="B545" s="171" t="s">
        <v>12946</v>
      </c>
      <c r="C545" s="55" t="s">
        <v>12947</v>
      </c>
      <c r="D545" s="171" t="s">
        <v>13691</v>
      </c>
      <c r="E545" s="171" t="s">
        <v>12948</v>
      </c>
      <c r="F545" s="173"/>
      <c r="G545" s="173"/>
      <c r="H545" s="172" t="s">
        <v>4536</v>
      </c>
    </row>
    <row r="546" spans="1:8" ht="14.45" customHeight="1">
      <c r="A546" s="86" t="s">
        <v>4535</v>
      </c>
      <c r="B546" s="171" t="s">
        <v>12949</v>
      </c>
      <c r="C546" s="55" t="s">
        <v>12950</v>
      </c>
      <c r="D546" s="171" t="s">
        <v>13692</v>
      </c>
      <c r="E546" s="171" t="s">
        <v>12951</v>
      </c>
      <c r="F546" s="173"/>
      <c r="G546" s="173"/>
      <c r="H546" s="172" t="s">
        <v>4536</v>
      </c>
    </row>
    <row r="547" spans="1:8" ht="14.45" customHeight="1">
      <c r="A547" s="86" t="s">
        <v>4535</v>
      </c>
      <c r="B547" s="171" t="s">
        <v>12952</v>
      </c>
      <c r="C547" s="55" t="s">
        <v>12953</v>
      </c>
      <c r="D547" s="171" t="s">
        <v>13693</v>
      </c>
      <c r="E547" s="171" t="s">
        <v>12954</v>
      </c>
      <c r="F547" s="173"/>
      <c r="G547" s="173">
        <v>45521</v>
      </c>
      <c r="H547" s="172" t="s">
        <v>4536</v>
      </c>
    </row>
    <row r="548" spans="1:8" ht="14.45" customHeight="1">
      <c r="A548" s="86" t="s">
        <v>4535</v>
      </c>
      <c r="B548" s="171" t="s">
        <v>12955</v>
      </c>
      <c r="C548" s="55" t="s">
        <v>12956</v>
      </c>
      <c r="D548" s="171" t="s">
        <v>13694</v>
      </c>
      <c r="E548" s="171" t="s">
        <v>12957</v>
      </c>
      <c r="F548" s="173"/>
      <c r="G548" s="173">
        <v>45521</v>
      </c>
      <c r="H548" s="172" t="s">
        <v>4536</v>
      </c>
    </row>
    <row r="549" spans="1:8" ht="14.45" customHeight="1">
      <c r="A549" s="86" t="s">
        <v>4535</v>
      </c>
      <c r="B549" s="171" t="s">
        <v>12958</v>
      </c>
      <c r="C549" s="55" t="s">
        <v>12959</v>
      </c>
      <c r="D549" s="171" t="s">
        <v>13695</v>
      </c>
      <c r="E549" s="171" t="s">
        <v>12960</v>
      </c>
      <c r="F549" s="173"/>
      <c r="G549" s="173">
        <v>45521</v>
      </c>
      <c r="H549" s="172" t="s">
        <v>4536</v>
      </c>
    </row>
    <row r="550" spans="1:8" ht="14.45" customHeight="1">
      <c r="A550" s="86" t="s">
        <v>4535</v>
      </c>
      <c r="B550" s="171" t="s">
        <v>12961</v>
      </c>
      <c r="C550" s="55" t="s">
        <v>12962</v>
      </c>
      <c r="D550" s="171" t="s">
        <v>13696</v>
      </c>
      <c r="E550" s="171" t="s">
        <v>12963</v>
      </c>
      <c r="F550" s="173"/>
      <c r="G550" s="173"/>
      <c r="H550" s="172" t="s">
        <v>4536</v>
      </c>
    </row>
    <row r="551" spans="1:8" ht="14.45" customHeight="1">
      <c r="A551" s="86" t="s">
        <v>4535</v>
      </c>
      <c r="B551" s="171" t="s">
        <v>12964</v>
      </c>
      <c r="C551" s="55" t="s">
        <v>12965</v>
      </c>
      <c r="D551" s="171" t="s">
        <v>13697</v>
      </c>
      <c r="E551" s="171" t="s">
        <v>12966</v>
      </c>
      <c r="F551" s="173"/>
      <c r="G551" s="173">
        <v>45521</v>
      </c>
      <c r="H551" s="172" t="s">
        <v>4536</v>
      </c>
    </row>
    <row r="552" spans="1:8" ht="14.45" customHeight="1">
      <c r="A552" s="86" t="s">
        <v>4535</v>
      </c>
      <c r="B552" s="171" t="s">
        <v>12967</v>
      </c>
      <c r="C552" s="55" t="s">
        <v>12968</v>
      </c>
      <c r="D552" s="171" t="s">
        <v>13698</v>
      </c>
      <c r="E552" s="171" t="s">
        <v>12969</v>
      </c>
      <c r="F552" s="173"/>
      <c r="G552" s="173"/>
      <c r="H552" s="172" t="s">
        <v>4536</v>
      </c>
    </row>
    <row r="553" spans="1:8" ht="14.45" customHeight="1">
      <c r="A553" s="86" t="s">
        <v>4535</v>
      </c>
      <c r="B553" s="171" t="s">
        <v>12970</v>
      </c>
      <c r="C553" s="55" t="s">
        <v>12971</v>
      </c>
      <c r="D553" s="171" t="s">
        <v>13699</v>
      </c>
      <c r="E553" s="171" t="s">
        <v>12972</v>
      </c>
      <c r="F553" s="173"/>
      <c r="G553" s="173"/>
      <c r="H553" s="172" t="s">
        <v>4536</v>
      </c>
    </row>
    <row r="554" spans="1:8" ht="14.45" customHeight="1">
      <c r="A554" s="86" t="s">
        <v>4535</v>
      </c>
      <c r="B554" s="171" t="s">
        <v>12973</v>
      </c>
      <c r="C554" s="55" t="s">
        <v>12974</v>
      </c>
      <c r="D554" s="171" t="s">
        <v>13700</v>
      </c>
      <c r="E554" s="171" t="s">
        <v>12975</v>
      </c>
      <c r="F554" s="173"/>
      <c r="G554" s="173">
        <v>45521</v>
      </c>
      <c r="H554" s="172" t="s">
        <v>4536</v>
      </c>
    </row>
    <row r="555" spans="1:8" ht="14.45" customHeight="1">
      <c r="A555" s="86" t="s">
        <v>4535</v>
      </c>
      <c r="B555" s="171" t="s">
        <v>12976</v>
      </c>
      <c r="C555" s="55" t="s">
        <v>12977</v>
      </c>
      <c r="D555" s="171" t="s">
        <v>13701</v>
      </c>
      <c r="E555" s="171" t="s">
        <v>12978</v>
      </c>
      <c r="F555" s="173"/>
      <c r="G555" s="173"/>
      <c r="H555" s="172" t="s">
        <v>4536</v>
      </c>
    </row>
    <row r="556" spans="1:8" ht="14.45" customHeight="1">
      <c r="A556" s="86" t="s">
        <v>4535</v>
      </c>
      <c r="B556" s="171" t="s">
        <v>12979</v>
      </c>
      <c r="C556" s="55" t="s">
        <v>12980</v>
      </c>
      <c r="D556" s="171" t="s">
        <v>13702</v>
      </c>
      <c r="E556" s="171" t="s">
        <v>12981</v>
      </c>
      <c r="F556" s="173"/>
      <c r="G556" s="173"/>
      <c r="H556" s="172" t="s">
        <v>4536</v>
      </c>
    </row>
    <row r="557" spans="1:8" ht="14.45" customHeight="1">
      <c r="A557" s="86" t="s">
        <v>4535</v>
      </c>
      <c r="B557" s="171" t="s">
        <v>12982</v>
      </c>
      <c r="C557" s="55" t="s">
        <v>12983</v>
      </c>
      <c r="D557" s="171" t="s">
        <v>13703</v>
      </c>
      <c r="E557" s="171" t="s">
        <v>12984</v>
      </c>
      <c r="F557" s="173"/>
      <c r="G557" s="173"/>
      <c r="H557" s="172" t="s">
        <v>4536</v>
      </c>
    </row>
    <row r="558" spans="1:8" ht="14.45" customHeight="1">
      <c r="A558" s="86" t="s">
        <v>4535</v>
      </c>
      <c r="B558" s="171" t="s">
        <v>12985</v>
      </c>
      <c r="C558" s="55" t="s">
        <v>12986</v>
      </c>
      <c r="D558" s="171" t="s">
        <v>13704</v>
      </c>
      <c r="E558" s="171" t="s">
        <v>12987</v>
      </c>
      <c r="F558" s="173"/>
      <c r="G558" s="173"/>
      <c r="H558" s="172" t="s">
        <v>4536</v>
      </c>
    </row>
    <row r="559" spans="1:8" ht="14.45" customHeight="1">
      <c r="A559" s="86" t="s">
        <v>4535</v>
      </c>
      <c r="B559" s="171" t="s">
        <v>12988</v>
      </c>
      <c r="C559" s="55" t="s">
        <v>12989</v>
      </c>
      <c r="D559" s="171" t="s">
        <v>13705</v>
      </c>
      <c r="E559" s="171" t="s">
        <v>12990</v>
      </c>
      <c r="F559" s="173"/>
      <c r="G559" s="173">
        <v>45521</v>
      </c>
      <c r="H559" s="172" t="s">
        <v>4536</v>
      </c>
    </row>
    <row r="560" spans="1:8" ht="14.45" customHeight="1">
      <c r="A560" s="86" t="s">
        <v>4535</v>
      </c>
      <c r="B560" s="171" t="s">
        <v>12991</v>
      </c>
      <c r="C560" s="55" t="s">
        <v>13706</v>
      </c>
      <c r="D560" s="171" t="s">
        <v>13707</v>
      </c>
      <c r="E560" s="171" t="s">
        <v>12992</v>
      </c>
      <c r="F560" s="173"/>
      <c r="G560" s="173">
        <v>45521</v>
      </c>
      <c r="H560" s="172" t="s">
        <v>4536</v>
      </c>
    </row>
    <row r="561" spans="1:8" ht="14.45" customHeight="1">
      <c r="A561" s="86" t="s">
        <v>4535</v>
      </c>
      <c r="B561" s="171" t="s">
        <v>12993</v>
      </c>
      <c r="C561" s="55" t="s">
        <v>12994</v>
      </c>
      <c r="D561" s="171" t="s">
        <v>13708</v>
      </c>
      <c r="E561" s="171" t="s">
        <v>12995</v>
      </c>
      <c r="F561" s="173"/>
      <c r="G561" s="173"/>
      <c r="H561" s="172" t="s">
        <v>4536</v>
      </c>
    </row>
    <row r="562" spans="1:8" ht="14.45" customHeight="1">
      <c r="A562" s="86" t="s">
        <v>4535</v>
      </c>
      <c r="B562" s="171" t="s">
        <v>12996</v>
      </c>
      <c r="C562" s="55" t="s">
        <v>12997</v>
      </c>
      <c r="D562" s="171" t="s">
        <v>13709</v>
      </c>
      <c r="E562" s="171" t="s">
        <v>12998</v>
      </c>
      <c r="F562" s="173">
        <v>45521</v>
      </c>
      <c r="G562" s="173">
        <v>45710</v>
      </c>
      <c r="H562" s="172" t="s">
        <v>4536</v>
      </c>
    </row>
    <row r="563" spans="1:8" ht="14.45" customHeight="1">
      <c r="A563" s="86" t="s">
        <v>4535</v>
      </c>
      <c r="B563" s="171" t="s">
        <v>12999</v>
      </c>
      <c r="C563" s="55" t="s">
        <v>13000</v>
      </c>
      <c r="D563" s="171" t="s">
        <v>13710</v>
      </c>
      <c r="E563" s="171" t="s">
        <v>13001</v>
      </c>
      <c r="F563" s="173"/>
      <c r="G563" s="173"/>
      <c r="H563" s="172" t="s">
        <v>4536</v>
      </c>
    </row>
    <row r="564" spans="1:8" ht="14.45" customHeight="1">
      <c r="A564" s="86" t="s">
        <v>4535</v>
      </c>
      <c r="B564" s="171" t="s">
        <v>13002</v>
      </c>
      <c r="C564" s="55" t="s">
        <v>13003</v>
      </c>
      <c r="D564" s="171" t="s">
        <v>13711</v>
      </c>
      <c r="E564" s="171" t="s">
        <v>13004</v>
      </c>
      <c r="F564" s="173"/>
      <c r="G564" s="173"/>
      <c r="H564" s="172" t="s">
        <v>4536</v>
      </c>
    </row>
    <row r="565" spans="1:8" ht="14.45" customHeight="1">
      <c r="A565" s="86" t="s">
        <v>4535</v>
      </c>
      <c r="B565" s="171" t="s">
        <v>13005</v>
      </c>
      <c r="C565" s="55" t="s">
        <v>13006</v>
      </c>
      <c r="D565" s="171" t="s">
        <v>13712</v>
      </c>
      <c r="E565" s="171" t="s">
        <v>13007</v>
      </c>
      <c r="F565" s="173">
        <v>45521</v>
      </c>
      <c r="G565" s="173">
        <v>45710</v>
      </c>
      <c r="H565" s="172" t="s">
        <v>4536</v>
      </c>
    </row>
    <row r="566" spans="1:8" ht="14.45" customHeight="1">
      <c r="A566" s="86" t="s">
        <v>4535</v>
      </c>
      <c r="B566" s="171" t="s">
        <v>13008</v>
      </c>
      <c r="C566" s="55" t="s">
        <v>13009</v>
      </c>
      <c r="D566" s="171" t="s">
        <v>13713</v>
      </c>
      <c r="E566" s="171" t="s">
        <v>13010</v>
      </c>
      <c r="F566" s="173"/>
      <c r="G566" s="173">
        <v>45521</v>
      </c>
      <c r="H566" s="172" t="s">
        <v>4536</v>
      </c>
    </row>
    <row r="567" spans="1:8" ht="14.45" customHeight="1">
      <c r="A567" s="86" t="s">
        <v>4535</v>
      </c>
      <c r="B567" s="171" t="s">
        <v>13011</v>
      </c>
      <c r="C567" s="55" t="s">
        <v>13012</v>
      </c>
      <c r="D567" s="171" t="s">
        <v>13714</v>
      </c>
      <c r="E567" s="171" t="s">
        <v>13013</v>
      </c>
      <c r="F567" s="173"/>
      <c r="G567" s="173"/>
      <c r="H567" s="172" t="s">
        <v>4536</v>
      </c>
    </row>
    <row r="568" spans="1:8" ht="14.45" customHeight="1">
      <c r="A568" s="86" t="s">
        <v>4535</v>
      </c>
      <c r="B568" s="171" t="s">
        <v>13014</v>
      </c>
      <c r="C568" s="55" t="s">
        <v>13015</v>
      </c>
      <c r="D568" s="171" t="s">
        <v>13715</v>
      </c>
      <c r="E568" s="171" t="s">
        <v>13016</v>
      </c>
      <c r="F568" s="173"/>
      <c r="G568" s="173">
        <v>45521</v>
      </c>
      <c r="H568" s="172" t="s">
        <v>4536</v>
      </c>
    </row>
    <row r="569" spans="1:8" ht="14.45" customHeight="1">
      <c r="A569" s="86" t="s">
        <v>4535</v>
      </c>
      <c r="B569" s="171" t="s">
        <v>13017</v>
      </c>
      <c r="C569" s="55" t="s">
        <v>13018</v>
      </c>
      <c r="D569" s="171" t="s">
        <v>13716</v>
      </c>
      <c r="E569" s="171" t="s">
        <v>13019</v>
      </c>
      <c r="F569" s="173"/>
      <c r="G569" s="173"/>
      <c r="H569" s="172" t="s">
        <v>4536</v>
      </c>
    </row>
    <row r="570" spans="1:8" ht="14.45" customHeight="1">
      <c r="A570" s="86" t="s">
        <v>4535</v>
      </c>
      <c r="B570" s="171" t="s">
        <v>13020</v>
      </c>
      <c r="C570" s="55" t="s">
        <v>13021</v>
      </c>
      <c r="D570" s="171" t="s">
        <v>13717</v>
      </c>
      <c r="E570" s="171" t="s">
        <v>13022</v>
      </c>
      <c r="F570" s="173"/>
      <c r="G570" s="173">
        <v>45521</v>
      </c>
      <c r="H570" s="172" t="s">
        <v>4536</v>
      </c>
    </row>
    <row r="571" spans="1:8" ht="14.45" customHeight="1">
      <c r="A571" s="86" t="s">
        <v>4535</v>
      </c>
      <c r="B571" s="171" t="s">
        <v>13023</v>
      </c>
      <c r="C571" s="55" t="s">
        <v>13024</v>
      </c>
      <c r="D571" s="171" t="s">
        <v>13718</v>
      </c>
      <c r="E571" s="171" t="s">
        <v>13025</v>
      </c>
      <c r="F571" s="173"/>
      <c r="G571" s="173"/>
      <c r="H571" s="172" t="s">
        <v>4536</v>
      </c>
    </row>
    <row r="572" spans="1:8" ht="14.45" customHeight="1">
      <c r="A572" s="86" t="s">
        <v>4535</v>
      </c>
      <c r="B572" s="171" t="s">
        <v>13026</v>
      </c>
      <c r="C572" s="55" t="s">
        <v>13027</v>
      </c>
      <c r="D572" s="171" t="s">
        <v>13719</v>
      </c>
      <c r="E572" s="171" t="s">
        <v>13028</v>
      </c>
      <c r="F572" s="173"/>
      <c r="G572" s="173"/>
      <c r="H572" s="172" t="s">
        <v>4536</v>
      </c>
    </row>
    <row r="573" spans="1:8" ht="14.45" customHeight="1">
      <c r="A573" s="86" t="s">
        <v>4535</v>
      </c>
      <c r="B573" s="171" t="s">
        <v>13029</v>
      </c>
      <c r="C573" s="55" t="s">
        <v>13030</v>
      </c>
      <c r="D573" s="171" t="s">
        <v>13720</v>
      </c>
      <c r="E573" s="171" t="s">
        <v>13031</v>
      </c>
      <c r="F573" s="173"/>
      <c r="G573" s="173">
        <v>45521</v>
      </c>
      <c r="H573" s="172" t="s">
        <v>4536</v>
      </c>
    </row>
    <row r="574" spans="1:8" ht="14.45" customHeight="1">
      <c r="A574" s="86" t="s">
        <v>4535</v>
      </c>
      <c r="B574" s="171" t="s">
        <v>13032</v>
      </c>
      <c r="C574" s="55" t="s">
        <v>13033</v>
      </c>
      <c r="D574" s="171" t="s">
        <v>13721</v>
      </c>
      <c r="E574" s="171" t="s">
        <v>13034</v>
      </c>
      <c r="F574" s="173"/>
      <c r="G574" s="173"/>
      <c r="H574" s="172" t="s">
        <v>4536</v>
      </c>
    </row>
    <row r="575" spans="1:8" ht="14.45" customHeight="1">
      <c r="A575" s="86" t="s">
        <v>4535</v>
      </c>
      <c r="B575" s="171" t="s">
        <v>13035</v>
      </c>
      <c r="C575" s="55" t="s">
        <v>13036</v>
      </c>
      <c r="D575" s="171" t="s">
        <v>13722</v>
      </c>
      <c r="E575" s="171" t="s">
        <v>13037</v>
      </c>
      <c r="F575" s="173">
        <v>45521</v>
      </c>
      <c r="G575" s="173">
        <v>45710</v>
      </c>
      <c r="H575" s="172" t="s">
        <v>4536</v>
      </c>
    </row>
    <row r="576" spans="1:8" ht="14.45" customHeight="1">
      <c r="A576" s="86" t="s">
        <v>4535</v>
      </c>
      <c r="B576" s="171" t="s">
        <v>13038</v>
      </c>
      <c r="C576" s="55" t="s">
        <v>13039</v>
      </c>
      <c r="D576" s="171" t="s">
        <v>13723</v>
      </c>
      <c r="E576" s="171" t="s">
        <v>13040</v>
      </c>
      <c r="F576" s="173"/>
      <c r="G576" s="173"/>
      <c r="H576" s="172" t="s">
        <v>4536</v>
      </c>
    </row>
    <row r="577" spans="1:8" ht="14.45" customHeight="1">
      <c r="A577" s="86" t="s">
        <v>4535</v>
      </c>
      <c r="B577" s="171" t="s">
        <v>13041</v>
      </c>
      <c r="C577" s="55" t="s">
        <v>13042</v>
      </c>
      <c r="D577" s="171" t="s">
        <v>13724</v>
      </c>
      <c r="E577" s="171" t="s">
        <v>13043</v>
      </c>
      <c r="F577" s="173"/>
      <c r="G577" s="173"/>
      <c r="H577" s="172" t="s">
        <v>4536</v>
      </c>
    </row>
    <row r="578" spans="1:8" ht="14.45" customHeight="1">
      <c r="A578" s="86" t="s">
        <v>4535</v>
      </c>
      <c r="B578" s="171" t="s">
        <v>13044</v>
      </c>
      <c r="C578" s="55" t="s">
        <v>13045</v>
      </c>
      <c r="D578" s="171" t="s">
        <v>13725</v>
      </c>
      <c r="E578" s="171" t="s">
        <v>13046</v>
      </c>
      <c r="F578" s="173"/>
      <c r="G578" s="173"/>
      <c r="H578" s="172" t="s">
        <v>4536</v>
      </c>
    </row>
    <row r="579" spans="1:8" ht="14.45" customHeight="1">
      <c r="A579" s="86" t="s">
        <v>4535</v>
      </c>
      <c r="B579" s="171" t="s">
        <v>13047</v>
      </c>
      <c r="C579" s="55" t="s">
        <v>13048</v>
      </c>
      <c r="D579" s="171" t="s">
        <v>13726</v>
      </c>
      <c r="E579" s="171" t="s">
        <v>13049</v>
      </c>
      <c r="F579" s="173"/>
      <c r="G579" s="173"/>
      <c r="H579" s="172" t="s">
        <v>4536</v>
      </c>
    </row>
    <row r="580" spans="1:8" ht="14.45" customHeight="1">
      <c r="A580" s="86" t="s">
        <v>4535</v>
      </c>
      <c r="B580" s="171" t="s">
        <v>13050</v>
      </c>
      <c r="C580" s="55" t="s">
        <v>13051</v>
      </c>
      <c r="D580" s="171" t="s">
        <v>13727</v>
      </c>
      <c r="E580" s="171" t="s">
        <v>13052</v>
      </c>
      <c r="F580" s="173">
        <v>45521</v>
      </c>
      <c r="G580" s="173">
        <v>45710</v>
      </c>
      <c r="H580" s="172" t="s">
        <v>4536</v>
      </c>
    </row>
    <row r="581" spans="1:8" ht="14.45" customHeight="1">
      <c r="A581" s="86" t="s">
        <v>4535</v>
      </c>
      <c r="B581" s="171" t="s">
        <v>13053</v>
      </c>
      <c r="C581" s="55" t="s">
        <v>13054</v>
      </c>
      <c r="D581" s="171" t="s">
        <v>13728</v>
      </c>
      <c r="E581" s="171" t="s">
        <v>13055</v>
      </c>
      <c r="F581" s="173"/>
      <c r="G581" s="173"/>
      <c r="H581" s="172" t="s">
        <v>4536</v>
      </c>
    </row>
    <row r="582" spans="1:8" ht="14.45" customHeight="1">
      <c r="A582" s="86" t="s">
        <v>4535</v>
      </c>
      <c r="B582" s="171" t="s">
        <v>13056</v>
      </c>
      <c r="C582" s="55" t="s">
        <v>13057</v>
      </c>
      <c r="D582" s="171" t="s">
        <v>13729</v>
      </c>
      <c r="E582" s="171" t="s">
        <v>13057</v>
      </c>
      <c r="F582" s="173">
        <v>45521</v>
      </c>
      <c r="G582" s="173">
        <v>45710</v>
      </c>
      <c r="H582" s="172" t="s">
        <v>4536</v>
      </c>
    </row>
    <row r="583" spans="1:8" ht="14.45" customHeight="1">
      <c r="A583" s="86" t="s">
        <v>4535</v>
      </c>
      <c r="B583" s="171" t="s">
        <v>13058</v>
      </c>
      <c r="C583" s="55" t="s">
        <v>13059</v>
      </c>
      <c r="D583" s="171" t="s">
        <v>13730</v>
      </c>
      <c r="E583" s="171" t="s">
        <v>13060</v>
      </c>
      <c r="F583" s="173"/>
      <c r="G583" s="173"/>
      <c r="H583" s="172" t="s">
        <v>4536</v>
      </c>
    </row>
    <row r="584" spans="1:8" ht="14.45" customHeight="1">
      <c r="A584" s="86" t="s">
        <v>4535</v>
      </c>
      <c r="B584" s="171" t="s">
        <v>13061</v>
      </c>
      <c r="C584" s="55" t="s">
        <v>13062</v>
      </c>
      <c r="D584" s="171" t="s">
        <v>13731</v>
      </c>
      <c r="E584" s="171" t="s">
        <v>13063</v>
      </c>
      <c r="F584" s="173"/>
      <c r="G584" s="173">
        <v>45521</v>
      </c>
      <c r="H584" s="172" t="s">
        <v>4536</v>
      </c>
    </row>
    <row r="585" spans="1:8" ht="14.45" customHeight="1">
      <c r="A585" s="86" t="s">
        <v>4535</v>
      </c>
      <c r="B585" s="171" t="s">
        <v>13064</v>
      </c>
      <c r="C585" s="55" t="s">
        <v>13065</v>
      </c>
      <c r="D585" s="171" t="s">
        <v>13732</v>
      </c>
      <c r="E585" s="171" t="s">
        <v>13066</v>
      </c>
      <c r="F585" s="173"/>
      <c r="G585" s="173">
        <v>45521</v>
      </c>
      <c r="H585" s="172" t="s">
        <v>4536</v>
      </c>
    </row>
    <row r="586" spans="1:8" ht="14.45" customHeight="1">
      <c r="A586" s="86" t="s">
        <v>4535</v>
      </c>
      <c r="B586" s="171" t="s">
        <v>13067</v>
      </c>
      <c r="C586" s="55" t="s">
        <v>13068</v>
      </c>
      <c r="D586" s="171" t="s">
        <v>13733</v>
      </c>
      <c r="E586" s="171" t="s">
        <v>13069</v>
      </c>
      <c r="F586" s="173"/>
      <c r="G586" s="173"/>
      <c r="H586" s="172" t="s">
        <v>4536</v>
      </c>
    </row>
    <row r="587" spans="1:8" ht="14.45" customHeight="1">
      <c r="A587" s="86" t="s">
        <v>4535</v>
      </c>
      <c r="B587" s="171" t="s">
        <v>13070</v>
      </c>
      <c r="C587" s="55" t="s">
        <v>13071</v>
      </c>
      <c r="D587" s="171" t="s">
        <v>13734</v>
      </c>
      <c r="E587" s="171" t="s">
        <v>13072</v>
      </c>
      <c r="F587" s="173"/>
      <c r="G587" s="173">
        <v>45521</v>
      </c>
      <c r="H587" s="172" t="s">
        <v>4536</v>
      </c>
    </row>
    <row r="588" spans="1:8" ht="14.45" customHeight="1">
      <c r="A588" s="86" t="s">
        <v>4535</v>
      </c>
      <c r="B588" s="171" t="s">
        <v>13073</v>
      </c>
      <c r="C588" s="55" t="s">
        <v>13074</v>
      </c>
      <c r="D588" s="171" t="s">
        <v>13735</v>
      </c>
      <c r="E588" s="171" t="s">
        <v>13075</v>
      </c>
      <c r="F588" s="173"/>
      <c r="G588" s="173"/>
      <c r="H588" s="172" t="s">
        <v>4536</v>
      </c>
    </row>
    <row r="589" spans="1:8" ht="14.45" customHeight="1">
      <c r="A589" s="86" t="s">
        <v>4535</v>
      </c>
      <c r="B589" s="171" t="s">
        <v>13076</v>
      </c>
      <c r="C589" s="55" t="s">
        <v>13077</v>
      </c>
      <c r="D589" s="171" t="s">
        <v>13077</v>
      </c>
      <c r="E589" s="171" t="s">
        <v>13077</v>
      </c>
      <c r="F589" s="173"/>
      <c r="G589" s="173"/>
      <c r="H589" s="172" t="s">
        <v>4536</v>
      </c>
    </row>
    <row r="590" spans="1:8" ht="14.45" customHeight="1">
      <c r="A590" s="86" t="s">
        <v>4535</v>
      </c>
      <c r="B590" s="171" t="s">
        <v>13078</v>
      </c>
      <c r="C590" s="55" t="s">
        <v>13079</v>
      </c>
      <c r="D590" s="171" t="s">
        <v>13736</v>
      </c>
      <c r="E590" s="171" t="s">
        <v>13080</v>
      </c>
      <c r="F590" s="173"/>
      <c r="G590" s="173">
        <v>45521</v>
      </c>
      <c r="H590" s="172" t="s">
        <v>4536</v>
      </c>
    </row>
    <row r="591" spans="1:8" ht="14.45" customHeight="1">
      <c r="A591" s="86" t="s">
        <v>4535</v>
      </c>
      <c r="B591" s="171" t="s">
        <v>13081</v>
      </c>
      <c r="C591" s="55" t="s">
        <v>13082</v>
      </c>
      <c r="D591" s="171" t="s">
        <v>13083</v>
      </c>
      <c r="E591" s="171" t="s">
        <v>13083</v>
      </c>
      <c r="F591" s="173"/>
      <c r="G591" s="173"/>
      <c r="H591" s="172" t="s">
        <v>4536</v>
      </c>
    </row>
    <row r="592" spans="1:8" ht="14.45" customHeight="1">
      <c r="A592" s="86" t="s">
        <v>4535</v>
      </c>
      <c r="B592" s="171" t="s">
        <v>13084</v>
      </c>
      <c r="C592" s="55" t="s">
        <v>13085</v>
      </c>
      <c r="D592" s="171" t="s">
        <v>13085</v>
      </c>
      <c r="E592" s="171" t="s">
        <v>13085</v>
      </c>
      <c r="F592" s="173"/>
      <c r="G592" s="173"/>
      <c r="H592" s="172" t="s">
        <v>4536</v>
      </c>
    </row>
    <row r="593" spans="1:8" ht="14.45" customHeight="1">
      <c r="A593" s="86" t="s">
        <v>4535</v>
      </c>
      <c r="B593" s="171" t="s">
        <v>13086</v>
      </c>
      <c r="C593" s="55" t="s">
        <v>13087</v>
      </c>
      <c r="D593" s="171" t="s">
        <v>13737</v>
      </c>
      <c r="E593" s="171" t="s">
        <v>13088</v>
      </c>
      <c r="F593" s="173">
        <v>45892</v>
      </c>
      <c r="G593" s="173">
        <v>45892</v>
      </c>
      <c r="H593" s="172" t="s">
        <v>4536</v>
      </c>
    </row>
    <row r="594" spans="1:8" ht="14.45" customHeight="1">
      <c r="A594" s="86" t="s">
        <v>4535</v>
      </c>
      <c r="B594" s="171" t="s">
        <v>13089</v>
      </c>
      <c r="C594" s="55" t="s">
        <v>13090</v>
      </c>
      <c r="D594" s="171" t="s">
        <v>13738</v>
      </c>
      <c r="E594" s="171" t="s">
        <v>13091</v>
      </c>
      <c r="F594" s="173"/>
      <c r="G594" s="173"/>
      <c r="H594" s="172" t="s">
        <v>4536</v>
      </c>
    </row>
    <row r="595" spans="1:8" ht="14.45" customHeight="1">
      <c r="A595" s="86" t="s">
        <v>4535</v>
      </c>
      <c r="B595" s="171" t="s">
        <v>13092</v>
      </c>
      <c r="C595" s="55" t="s">
        <v>13093</v>
      </c>
      <c r="D595" s="171" t="s">
        <v>13739</v>
      </c>
      <c r="E595" s="171" t="s">
        <v>13094</v>
      </c>
      <c r="F595" s="173"/>
      <c r="G595" s="173"/>
      <c r="H595" s="172" t="s">
        <v>4536</v>
      </c>
    </row>
    <row r="596" spans="1:8" ht="14.45" customHeight="1">
      <c r="A596" s="86" t="s">
        <v>4535</v>
      </c>
      <c r="B596" s="171" t="s">
        <v>13095</v>
      </c>
      <c r="C596" s="55" t="s">
        <v>13096</v>
      </c>
      <c r="D596" s="171" t="s">
        <v>13740</v>
      </c>
      <c r="E596" s="171" t="s">
        <v>13097</v>
      </c>
      <c r="F596" s="173"/>
      <c r="G596" s="173">
        <v>45521</v>
      </c>
      <c r="H596" s="172" t="s">
        <v>4536</v>
      </c>
    </row>
    <row r="597" spans="1:8" ht="14.45" customHeight="1">
      <c r="A597" s="86" t="s">
        <v>4535</v>
      </c>
      <c r="B597" s="171" t="s">
        <v>13098</v>
      </c>
      <c r="C597" s="55" t="s">
        <v>13099</v>
      </c>
      <c r="D597" s="171" t="s">
        <v>13741</v>
      </c>
      <c r="E597" s="171" t="s">
        <v>13100</v>
      </c>
      <c r="F597" s="173"/>
      <c r="G597" s="173"/>
      <c r="H597" s="172" t="s">
        <v>4536</v>
      </c>
    </row>
    <row r="598" spans="1:8" ht="14.45" customHeight="1">
      <c r="A598" s="86" t="s">
        <v>4535</v>
      </c>
      <c r="B598" s="171" t="s">
        <v>13101</v>
      </c>
      <c r="C598" s="55" t="s">
        <v>13102</v>
      </c>
      <c r="D598" s="171" t="s">
        <v>13742</v>
      </c>
      <c r="E598" s="171" t="s">
        <v>13103</v>
      </c>
      <c r="F598" s="173"/>
      <c r="G598" s="173"/>
      <c r="H598" s="172" t="s">
        <v>4536</v>
      </c>
    </row>
    <row r="599" spans="1:8" ht="14.45" customHeight="1">
      <c r="A599" s="86" t="s">
        <v>4535</v>
      </c>
      <c r="B599" s="171" t="s">
        <v>13104</v>
      </c>
      <c r="C599" s="55" t="s">
        <v>13105</v>
      </c>
      <c r="D599" s="171" t="s">
        <v>13743</v>
      </c>
      <c r="E599" s="171" t="s">
        <v>13106</v>
      </c>
      <c r="F599" s="173"/>
      <c r="G599" s="173">
        <v>45521</v>
      </c>
      <c r="H599" s="172" t="s">
        <v>4536</v>
      </c>
    </row>
    <row r="600" spans="1:8" ht="14.45" customHeight="1">
      <c r="A600" s="86" t="s">
        <v>4535</v>
      </c>
      <c r="B600" s="171" t="s">
        <v>13107</v>
      </c>
      <c r="C600" s="55" t="s">
        <v>13108</v>
      </c>
      <c r="D600" s="171" t="s">
        <v>13744</v>
      </c>
      <c r="E600" s="171" t="s">
        <v>13109</v>
      </c>
      <c r="F600" s="173"/>
      <c r="G600" s="173">
        <v>45521</v>
      </c>
      <c r="H600" s="172" t="s">
        <v>4536</v>
      </c>
    </row>
    <row r="601" spans="1:8" ht="14.45" customHeight="1">
      <c r="A601" s="86" t="s">
        <v>4535</v>
      </c>
      <c r="B601" s="171" t="s">
        <v>13110</v>
      </c>
      <c r="C601" s="55" t="s">
        <v>13111</v>
      </c>
      <c r="D601" s="171" t="s">
        <v>13745</v>
      </c>
      <c r="E601" s="171" t="s">
        <v>13112</v>
      </c>
      <c r="F601" s="173">
        <v>45521</v>
      </c>
      <c r="G601" s="173">
        <v>45710</v>
      </c>
      <c r="H601" s="172" t="s">
        <v>4536</v>
      </c>
    </row>
    <row r="602" spans="1:8" ht="14.45" customHeight="1">
      <c r="A602" s="86" t="s">
        <v>4535</v>
      </c>
      <c r="B602" s="171" t="s">
        <v>13113</v>
      </c>
      <c r="C602" s="55" t="s">
        <v>13114</v>
      </c>
      <c r="D602" s="171" t="s">
        <v>13746</v>
      </c>
      <c r="E602" s="171" t="s">
        <v>13115</v>
      </c>
      <c r="F602" s="173">
        <v>45521</v>
      </c>
      <c r="G602" s="173">
        <v>45710</v>
      </c>
      <c r="H602" s="172" t="s">
        <v>4536</v>
      </c>
    </row>
    <row r="603" spans="1:8" ht="14.45" customHeight="1">
      <c r="A603" s="86" t="s">
        <v>4535</v>
      </c>
      <c r="B603" s="171" t="s">
        <v>13116</v>
      </c>
      <c r="C603" s="55" t="s">
        <v>13117</v>
      </c>
      <c r="D603" s="171" t="s">
        <v>13747</v>
      </c>
      <c r="E603" s="171" t="s">
        <v>13118</v>
      </c>
      <c r="F603" s="173">
        <v>45521</v>
      </c>
      <c r="G603" s="173">
        <v>45710</v>
      </c>
      <c r="H603" s="172" t="s">
        <v>4536</v>
      </c>
    </row>
    <row r="604" spans="1:8" ht="14.45" customHeight="1">
      <c r="A604" s="86" t="s">
        <v>4535</v>
      </c>
      <c r="B604" s="171" t="s">
        <v>13119</v>
      </c>
      <c r="C604" s="55" t="s">
        <v>13120</v>
      </c>
      <c r="D604" s="171" t="s">
        <v>13748</v>
      </c>
      <c r="E604" s="171" t="s">
        <v>13121</v>
      </c>
      <c r="F604" s="173">
        <v>45521</v>
      </c>
      <c r="G604" s="173">
        <v>45710</v>
      </c>
      <c r="H604" s="172" t="s">
        <v>4536</v>
      </c>
    </row>
    <row r="605" spans="1:8" ht="14.45" customHeight="1">
      <c r="A605" s="86" t="s">
        <v>4535</v>
      </c>
      <c r="B605" s="171" t="s">
        <v>13122</v>
      </c>
      <c r="C605" s="55" t="s">
        <v>13123</v>
      </c>
      <c r="D605" s="171" t="s">
        <v>13749</v>
      </c>
      <c r="E605" s="171" t="s">
        <v>13124</v>
      </c>
      <c r="F605" s="173">
        <v>45521</v>
      </c>
      <c r="G605" s="173">
        <v>45710</v>
      </c>
      <c r="H605" s="172" t="s">
        <v>4536</v>
      </c>
    </row>
    <row r="606" spans="1:8" ht="14.45" customHeight="1">
      <c r="A606" s="86" t="s">
        <v>4535</v>
      </c>
      <c r="B606" s="171" t="s">
        <v>13125</v>
      </c>
      <c r="C606" s="55" t="s">
        <v>13126</v>
      </c>
      <c r="D606" s="171" t="s">
        <v>13750</v>
      </c>
      <c r="E606" s="171" t="s">
        <v>13127</v>
      </c>
      <c r="F606" s="173"/>
      <c r="G606" s="173">
        <v>45521</v>
      </c>
      <c r="H606" s="172" t="s">
        <v>4536</v>
      </c>
    </row>
    <row r="607" spans="1:8" ht="14.45" customHeight="1">
      <c r="A607" s="86" t="s">
        <v>4535</v>
      </c>
      <c r="B607" s="171" t="s">
        <v>13128</v>
      </c>
      <c r="C607" s="55" t="s">
        <v>13129</v>
      </c>
      <c r="D607" s="171" t="s">
        <v>13751</v>
      </c>
      <c r="E607" s="171" t="s">
        <v>13130</v>
      </c>
      <c r="F607" s="173"/>
      <c r="G607" s="173">
        <v>45521</v>
      </c>
      <c r="H607" s="172" t="s">
        <v>4536</v>
      </c>
    </row>
    <row r="608" spans="1:8" ht="14.45" customHeight="1">
      <c r="A608" s="86" t="s">
        <v>4535</v>
      </c>
      <c r="B608" s="171" t="s">
        <v>13131</v>
      </c>
      <c r="C608" s="55" t="s">
        <v>13132</v>
      </c>
      <c r="D608" s="171" t="s">
        <v>13752</v>
      </c>
      <c r="E608" s="171" t="s">
        <v>13133</v>
      </c>
      <c r="F608" s="173"/>
      <c r="G608" s="173"/>
      <c r="H608" s="172" t="s">
        <v>4536</v>
      </c>
    </row>
    <row r="609" spans="1:8" ht="14.45" customHeight="1">
      <c r="A609" s="86" t="s">
        <v>4535</v>
      </c>
      <c r="B609" s="171" t="s">
        <v>13134</v>
      </c>
      <c r="C609" s="55" t="s">
        <v>13135</v>
      </c>
      <c r="D609" s="171" t="s">
        <v>13753</v>
      </c>
      <c r="E609" s="171" t="s">
        <v>13136</v>
      </c>
      <c r="F609" s="173"/>
      <c r="G609" s="173"/>
      <c r="H609" s="172" t="s">
        <v>4536</v>
      </c>
    </row>
    <row r="610" spans="1:8" ht="14.45" customHeight="1">
      <c r="A610" s="86" t="s">
        <v>4535</v>
      </c>
      <c r="B610" s="171" t="s">
        <v>13137</v>
      </c>
      <c r="C610" s="55" t="s">
        <v>13138</v>
      </c>
      <c r="D610" s="171" t="s">
        <v>13754</v>
      </c>
      <c r="E610" s="171" t="s">
        <v>13139</v>
      </c>
      <c r="F610" s="173"/>
      <c r="G610" s="173">
        <v>45521</v>
      </c>
      <c r="H610" s="172" t="s">
        <v>4536</v>
      </c>
    </row>
    <row r="611" spans="1:8" ht="14.45" customHeight="1">
      <c r="A611" s="86" t="s">
        <v>4535</v>
      </c>
      <c r="B611" s="171" t="s">
        <v>13140</v>
      </c>
      <c r="C611" s="55" t="s">
        <v>13141</v>
      </c>
      <c r="D611" s="171" t="s">
        <v>13755</v>
      </c>
      <c r="E611" s="171" t="s">
        <v>13142</v>
      </c>
      <c r="F611" s="173"/>
      <c r="G611" s="173">
        <v>45521</v>
      </c>
      <c r="H611" s="172" t="s">
        <v>4536</v>
      </c>
    </row>
    <row r="612" spans="1:8" ht="14.45" customHeight="1">
      <c r="A612" s="86" t="s">
        <v>4535</v>
      </c>
      <c r="B612" s="171" t="s">
        <v>13143</v>
      </c>
      <c r="C612" s="55" t="s">
        <v>13144</v>
      </c>
      <c r="D612" s="171" t="s">
        <v>13756</v>
      </c>
      <c r="E612" s="171" t="s">
        <v>13145</v>
      </c>
      <c r="F612" s="173"/>
      <c r="G612" s="173">
        <v>45521</v>
      </c>
      <c r="H612" s="172" t="s">
        <v>4536</v>
      </c>
    </row>
    <row r="613" spans="1:8" ht="14.45" customHeight="1">
      <c r="A613" s="86" t="s">
        <v>4535</v>
      </c>
      <c r="B613" s="171" t="s">
        <v>13146</v>
      </c>
      <c r="C613" s="55" t="s">
        <v>13147</v>
      </c>
      <c r="D613" s="171" t="s">
        <v>13757</v>
      </c>
      <c r="E613" s="171" t="s">
        <v>13148</v>
      </c>
      <c r="F613" s="173">
        <v>45521</v>
      </c>
      <c r="G613" s="173">
        <v>45710</v>
      </c>
      <c r="H613" s="172" t="s">
        <v>4536</v>
      </c>
    </row>
    <row r="614" spans="1:8" ht="14.45" customHeight="1">
      <c r="A614" s="86" t="s">
        <v>4535</v>
      </c>
      <c r="B614" s="171" t="s">
        <v>13149</v>
      </c>
      <c r="C614" s="55" t="s">
        <v>13150</v>
      </c>
      <c r="D614" s="171" t="s">
        <v>13758</v>
      </c>
      <c r="E614" s="171" t="s">
        <v>13151</v>
      </c>
      <c r="F614" s="173"/>
      <c r="G614" s="173"/>
      <c r="H614" s="172" t="s">
        <v>4536</v>
      </c>
    </row>
    <row r="615" spans="1:8" ht="14.45" customHeight="1">
      <c r="A615" s="86" t="s">
        <v>4535</v>
      </c>
      <c r="B615" s="171" t="s">
        <v>13152</v>
      </c>
      <c r="C615" s="55" t="s">
        <v>13153</v>
      </c>
      <c r="D615" s="171" t="s">
        <v>13153</v>
      </c>
      <c r="E615" s="171" t="s">
        <v>13153</v>
      </c>
      <c r="F615" s="173"/>
      <c r="G615" s="173"/>
      <c r="H615" s="172" t="s">
        <v>4536</v>
      </c>
    </row>
    <row r="616" spans="1:8" ht="14.45" customHeight="1">
      <c r="A616" s="86" t="s">
        <v>4535</v>
      </c>
      <c r="B616" s="171" t="s">
        <v>13154</v>
      </c>
      <c r="C616" s="55" t="s">
        <v>13155</v>
      </c>
      <c r="D616" s="171" t="s">
        <v>13759</v>
      </c>
      <c r="E616" s="171" t="s">
        <v>13156</v>
      </c>
      <c r="F616" s="173">
        <v>45892</v>
      </c>
      <c r="G616" s="173">
        <v>45892</v>
      </c>
      <c r="H616" s="172" t="s">
        <v>4536</v>
      </c>
    </row>
    <row r="617" spans="1:8" ht="14.45" customHeight="1">
      <c r="A617" s="86" t="s">
        <v>4535</v>
      </c>
      <c r="B617" s="171" t="s">
        <v>13157</v>
      </c>
      <c r="C617" s="55" t="s">
        <v>13158</v>
      </c>
      <c r="D617" s="171" t="s">
        <v>13158</v>
      </c>
      <c r="E617" s="171" t="s">
        <v>13159</v>
      </c>
      <c r="F617" s="173"/>
      <c r="G617" s="173">
        <v>45521</v>
      </c>
      <c r="H617" s="172" t="s">
        <v>4536</v>
      </c>
    </row>
    <row r="618" spans="1:8" ht="14.45" customHeight="1">
      <c r="A618" s="86" t="s">
        <v>4535</v>
      </c>
      <c r="B618" s="171" t="s">
        <v>13160</v>
      </c>
      <c r="C618" s="55" t="s">
        <v>13161</v>
      </c>
      <c r="D618" s="171" t="s">
        <v>13760</v>
      </c>
      <c r="E618" s="171" t="s">
        <v>13162</v>
      </c>
      <c r="F618" s="173">
        <v>45521</v>
      </c>
      <c r="G618" s="173">
        <v>45710</v>
      </c>
      <c r="H618" s="172" t="s">
        <v>4536</v>
      </c>
    </row>
    <row r="619" spans="1:8" ht="14.45" customHeight="1">
      <c r="A619" s="86" t="s">
        <v>4535</v>
      </c>
      <c r="B619" s="171" t="s">
        <v>13163</v>
      </c>
      <c r="C619" s="55" t="s">
        <v>13164</v>
      </c>
      <c r="D619" s="171" t="s">
        <v>13761</v>
      </c>
      <c r="E619" s="171" t="s">
        <v>13165</v>
      </c>
      <c r="F619" s="173"/>
      <c r="G619" s="173"/>
      <c r="H619" s="172" t="s">
        <v>4536</v>
      </c>
    </row>
    <row r="620" spans="1:8" ht="14.45" customHeight="1">
      <c r="A620" s="86" t="s">
        <v>4535</v>
      </c>
      <c r="B620" s="171" t="s">
        <v>13166</v>
      </c>
      <c r="C620" s="55" t="s">
        <v>13167</v>
      </c>
      <c r="D620" s="171" t="s">
        <v>13762</v>
      </c>
      <c r="E620" s="171" t="s">
        <v>13168</v>
      </c>
      <c r="F620" s="173"/>
      <c r="G620" s="173">
        <v>45521</v>
      </c>
      <c r="H620" s="172" t="s">
        <v>4536</v>
      </c>
    </row>
    <row r="621" spans="1:8" ht="14.45" customHeight="1">
      <c r="A621" s="86" t="s">
        <v>4535</v>
      </c>
      <c r="B621" s="171" t="s">
        <v>13169</v>
      </c>
      <c r="C621" s="55" t="s">
        <v>13170</v>
      </c>
      <c r="D621" s="171" t="s">
        <v>13763</v>
      </c>
      <c r="E621" s="171" t="s">
        <v>13171</v>
      </c>
      <c r="F621" s="173">
        <v>45521</v>
      </c>
      <c r="G621" s="173">
        <v>45710</v>
      </c>
      <c r="H621" s="172" t="s">
        <v>4536</v>
      </c>
    </row>
    <row r="622" spans="1:8" ht="14.45" customHeight="1">
      <c r="A622" s="86" t="s">
        <v>4535</v>
      </c>
      <c r="B622" s="171" t="s">
        <v>13172</v>
      </c>
      <c r="C622" s="55" t="s">
        <v>13173</v>
      </c>
      <c r="D622" s="171" t="s">
        <v>13173</v>
      </c>
      <c r="E622" s="171" t="s">
        <v>13174</v>
      </c>
      <c r="F622" s="173">
        <v>45521</v>
      </c>
      <c r="G622" s="173">
        <v>45710</v>
      </c>
      <c r="H622" s="172" t="s">
        <v>4536</v>
      </c>
    </row>
    <row r="623" spans="1:8" ht="14.45" customHeight="1">
      <c r="A623" s="86" t="s">
        <v>4535</v>
      </c>
      <c r="B623" s="171" t="s">
        <v>13175</v>
      </c>
      <c r="C623" s="55" t="s">
        <v>13176</v>
      </c>
      <c r="D623" s="171" t="s">
        <v>13764</v>
      </c>
      <c r="E623" s="171" t="s">
        <v>13177</v>
      </c>
      <c r="F623" s="173"/>
      <c r="G623" s="173"/>
      <c r="H623" s="172" t="s">
        <v>4536</v>
      </c>
    </row>
    <row r="624" spans="1:8" ht="14.45" customHeight="1">
      <c r="A624" s="86" t="s">
        <v>4535</v>
      </c>
      <c r="B624" s="171" t="s">
        <v>13178</v>
      </c>
      <c r="C624" s="55" t="s">
        <v>13179</v>
      </c>
      <c r="D624" s="171" t="s">
        <v>13765</v>
      </c>
      <c r="E624" s="171" t="s">
        <v>13180</v>
      </c>
      <c r="F624" s="173"/>
      <c r="G624" s="173"/>
      <c r="H624" s="172" t="s">
        <v>4536</v>
      </c>
    </row>
    <row r="625" spans="1:8" ht="14.45" customHeight="1">
      <c r="A625" s="86" t="s">
        <v>4535</v>
      </c>
      <c r="B625" s="171" t="s">
        <v>13181</v>
      </c>
      <c r="C625" s="55" t="s">
        <v>13182</v>
      </c>
      <c r="D625" s="171" t="s">
        <v>13182</v>
      </c>
      <c r="E625" s="171" t="s">
        <v>13182</v>
      </c>
      <c r="F625" s="173"/>
      <c r="G625" s="173"/>
      <c r="H625" s="172" t="s">
        <v>4536</v>
      </c>
    </row>
    <row r="626" spans="1:8" ht="14.45" customHeight="1">
      <c r="A626" s="86" t="s">
        <v>4535</v>
      </c>
      <c r="B626" s="171" t="s">
        <v>13183</v>
      </c>
      <c r="C626" s="55" t="s">
        <v>13184</v>
      </c>
      <c r="D626" s="171" t="s">
        <v>13766</v>
      </c>
      <c r="E626" s="171" t="s">
        <v>13185</v>
      </c>
      <c r="F626" s="173">
        <v>45892</v>
      </c>
      <c r="G626" s="173">
        <v>45892</v>
      </c>
      <c r="H626" s="172" t="s">
        <v>4536</v>
      </c>
    </row>
    <row r="627" spans="1:8" ht="14.45" customHeight="1">
      <c r="A627" s="86" t="s">
        <v>4535</v>
      </c>
      <c r="B627" s="171" t="s">
        <v>13186</v>
      </c>
      <c r="C627" s="55" t="s">
        <v>13187</v>
      </c>
      <c r="D627" s="171" t="s">
        <v>13767</v>
      </c>
      <c r="E627" s="171" t="s">
        <v>13188</v>
      </c>
      <c r="F627" s="173">
        <v>45521</v>
      </c>
      <c r="G627" s="173">
        <v>45710</v>
      </c>
      <c r="H627" s="172" t="s">
        <v>4536</v>
      </c>
    </row>
    <row r="628" spans="1:8" ht="14.45" customHeight="1">
      <c r="A628" s="86" t="s">
        <v>4535</v>
      </c>
      <c r="B628" s="171" t="s">
        <v>13189</v>
      </c>
      <c r="C628" s="55" t="s">
        <v>13190</v>
      </c>
      <c r="D628" s="171" t="s">
        <v>13768</v>
      </c>
      <c r="E628" s="171" t="s">
        <v>13191</v>
      </c>
      <c r="F628" s="173"/>
      <c r="G628" s="173"/>
      <c r="H628" s="172" t="s">
        <v>4536</v>
      </c>
    </row>
    <row r="629" spans="1:8" ht="14.45" customHeight="1">
      <c r="A629" s="86" t="s">
        <v>4535</v>
      </c>
      <c r="B629" s="171" t="s">
        <v>13192</v>
      </c>
      <c r="C629" s="55" t="s">
        <v>13193</v>
      </c>
      <c r="D629" s="171" t="s">
        <v>13769</v>
      </c>
      <c r="E629" s="171" t="s">
        <v>13194</v>
      </c>
      <c r="F629" s="173"/>
      <c r="G629" s="173">
        <v>45521</v>
      </c>
      <c r="H629" s="172" t="s">
        <v>4536</v>
      </c>
    </row>
    <row r="630" spans="1:8" ht="14.45" customHeight="1">
      <c r="A630" s="86" t="s">
        <v>4535</v>
      </c>
      <c r="B630" s="171" t="s">
        <v>13195</v>
      </c>
      <c r="C630" s="55" t="s">
        <v>13196</v>
      </c>
      <c r="D630" s="171" t="s">
        <v>13770</v>
      </c>
      <c r="E630" s="171" t="s">
        <v>13197</v>
      </c>
      <c r="F630" s="173"/>
      <c r="G630" s="173"/>
      <c r="H630" s="172" t="s">
        <v>4536</v>
      </c>
    </row>
    <row r="631" spans="1:8" ht="14.45" customHeight="1">
      <c r="A631" s="86" t="s">
        <v>4535</v>
      </c>
      <c r="B631" s="171" t="s">
        <v>13198</v>
      </c>
      <c r="C631" s="55" t="s">
        <v>13199</v>
      </c>
      <c r="D631" s="171" t="s">
        <v>13771</v>
      </c>
      <c r="E631" s="171" t="s">
        <v>13200</v>
      </c>
      <c r="F631" s="173">
        <v>45521</v>
      </c>
      <c r="G631" s="173">
        <v>45710</v>
      </c>
      <c r="H631" s="172" t="s">
        <v>4536</v>
      </c>
    </row>
    <row r="632" spans="1:8" ht="14.45" customHeight="1">
      <c r="A632" s="86" t="s">
        <v>4535</v>
      </c>
      <c r="B632" s="171" t="s">
        <v>13201</v>
      </c>
      <c r="C632" s="55" t="s">
        <v>13202</v>
      </c>
      <c r="D632" s="171" t="s">
        <v>13772</v>
      </c>
      <c r="E632" s="171" t="s">
        <v>13203</v>
      </c>
      <c r="F632" s="173"/>
      <c r="G632" s="173">
        <v>45521</v>
      </c>
      <c r="H632" s="172" t="s">
        <v>4536</v>
      </c>
    </row>
    <row r="633" spans="1:8" ht="14.45" customHeight="1">
      <c r="A633" s="86" t="s">
        <v>4535</v>
      </c>
      <c r="B633" s="171" t="s">
        <v>13204</v>
      </c>
      <c r="C633" s="55" t="s">
        <v>13205</v>
      </c>
      <c r="D633" s="171" t="s">
        <v>13773</v>
      </c>
      <c r="E633" s="171" t="s">
        <v>13206</v>
      </c>
      <c r="F633" s="173">
        <v>45521</v>
      </c>
      <c r="G633" s="173">
        <v>45710</v>
      </c>
      <c r="H633" s="172" t="s">
        <v>4536</v>
      </c>
    </row>
    <row r="634" spans="1:8" ht="14.45" customHeight="1">
      <c r="A634" s="86" t="s">
        <v>4535</v>
      </c>
      <c r="B634" s="171" t="s">
        <v>13207</v>
      </c>
      <c r="C634" s="55" t="s">
        <v>13208</v>
      </c>
      <c r="D634" s="171" t="s">
        <v>13774</v>
      </c>
      <c r="E634" s="171" t="s">
        <v>13209</v>
      </c>
      <c r="F634" s="173"/>
      <c r="G634" s="173"/>
      <c r="H634" s="172" t="s">
        <v>4536</v>
      </c>
    </row>
    <row r="635" spans="1:8" ht="14.45" customHeight="1">
      <c r="A635" s="86" t="s">
        <v>4535</v>
      </c>
      <c r="B635" s="171" t="s">
        <v>13210</v>
      </c>
      <c r="C635" s="55" t="s">
        <v>13211</v>
      </c>
      <c r="D635" s="171" t="s">
        <v>13211</v>
      </c>
      <c r="E635" s="171" t="s">
        <v>13211</v>
      </c>
      <c r="F635" s="173"/>
      <c r="G635" s="173"/>
      <c r="H635" s="172" t="s">
        <v>4536</v>
      </c>
    </row>
    <row r="636" spans="1:8" ht="14.45" customHeight="1">
      <c r="A636" s="86" t="s">
        <v>4535</v>
      </c>
      <c r="B636" s="171" t="s">
        <v>13212</v>
      </c>
      <c r="C636" s="55" t="s">
        <v>13213</v>
      </c>
      <c r="D636" s="171" t="s">
        <v>13775</v>
      </c>
      <c r="E636" s="171" t="s">
        <v>13214</v>
      </c>
      <c r="F636" s="173">
        <v>45521</v>
      </c>
      <c r="G636" s="173">
        <v>45710</v>
      </c>
      <c r="H636" s="172" t="s">
        <v>4536</v>
      </c>
    </row>
    <row r="637" spans="1:8" ht="14.45" customHeight="1">
      <c r="A637" s="86" t="s">
        <v>4535</v>
      </c>
      <c r="B637" s="171" t="s">
        <v>13215</v>
      </c>
      <c r="C637" s="55" t="s">
        <v>13216</v>
      </c>
      <c r="D637" s="171" t="s">
        <v>13776</v>
      </c>
      <c r="E637" s="171" t="s">
        <v>13217</v>
      </c>
      <c r="F637" s="173">
        <v>45521</v>
      </c>
      <c r="G637" s="173">
        <v>45710</v>
      </c>
      <c r="H637" s="172" t="s">
        <v>4536</v>
      </c>
    </row>
    <row r="638" spans="1:8" ht="14.45" customHeight="1">
      <c r="A638" s="86" t="s">
        <v>4535</v>
      </c>
      <c r="B638" s="171" t="s">
        <v>13218</v>
      </c>
      <c r="C638" s="55" t="s">
        <v>13219</v>
      </c>
      <c r="D638" s="171" t="s">
        <v>13777</v>
      </c>
      <c r="E638" s="171" t="s">
        <v>13220</v>
      </c>
      <c r="F638" s="173"/>
      <c r="G638" s="173">
        <v>45521</v>
      </c>
      <c r="H638" s="172" t="s">
        <v>4536</v>
      </c>
    </row>
    <row r="639" spans="1:8" ht="14.45" customHeight="1">
      <c r="A639" s="86" t="s">
        <v>4535</v>
      </c>
      <c r="B639" s="171" t="s">
        <v>13221</v>
      </c>
      <c r="C639" s="55" t="s">
        <v>13222</v>
      </c>
      <c r="D639" s="171" t="s">
        <v>13778</v>
      </c>
      <c r="E639" s="168" t="s">
        <v>13223</v>
      </c>
      <c r="F639" s="173"/>
      <c r="G639" s="173">
        <v>45521</v>
      </c>
      <c r="H639" s="172" t="s">
        <v>4536</v>
      </c>
    </row>
    <row r="640" spans="1:8" ht="14.45" customHeight="1">
      <c r="A640" s="86" t="s">
        <v>4535</v>
      </c>
      <c r="B640" s="171" t="s">
        <v>13224</v>
      </c>
      <c r="C640" s="55" t="s">
        <v>13225</v>
      </c>
      <c r="D640" s="171" t="s">
        <v>13779</v>
      </c>
      <c r="E640" s="168" t="s">
        <v>13226</v>
      </c>
      <c r="F640" s="173"/>
      <c r="G640" s="173">
        <v>45521</v>
      </c>
      <c r="H640" s="172" t="s">
        <v>4536</v>
      </c>
    </row>
    <row r="641" spans="1:8" ht="14.45" customHeight="1">
      <c r="A641" s="86" t="s">
        <v>4535</v>
      </c>
      <c r="B641" s="171" t="s">
        <v>13227</v>
      </c>
      <c r="C641" s="55" t="s">
        <v>13228</v>
      </c>
      <c r="D641" s="171" t="s">
        <v>13228</v>
      </c>
      <c r="E641" s="168" t="s">
        <v>13228</v>
      </c>
      <c r="F641" s="173"/>
      <c r="G641" s="173"/>
      <c r="H641" s="172" t="s">
        <v>4536</v>
      </c>
    </row>
    <row r="642" spans="1:8" ht="14.45" customHeight="1">
      <c r="A642" s="86" t="s">
        <v>4535</v>
      </c>
      <c r="B642" s="171" t="s">
        <v>13229</v>
      </c>
      <c r="C642" s="55" t="s">
        <v>13230</v>
      </c>
      <c r="D642" s="171" t="s">
        <v>13780</v>
      </c>
      <c r="E642" s="168" t="s">
        <v>13231</v>
      </c>
      <c r="F642" s="173"/>
      <c r="G642" s="173"/>
      <c r="H642" s="172" t="s">
        <v>4536</v>
      </c>
    </row>
    <row r="643" spans="1:8" ht="14.45" customHeight="1">
      <c r="A643" s="86" t="s">
        <v>4535</v>
      </c>
      <c r="B643" s="171" t="s">
        <v>13232</v>
      </c>
      <c r="C643" s="55" t="s">
        <v>13233</v>
      </c>
      <c r="D643" s="171" t="s">
        <v>13781</v>
      </c>
      <c r="E643" s="168" t="s">
        <v>13234</v>
      </c>
      <c r="F643" s="173"/>
      <c r="G643" s="173"/>
      <c r="H643" s="172" t="s">
        <v>4536</v>
      </c>
    </row>
    <row r="644" spans="1:8" ht="14.45" customHeight="1">
      <c r="A644" s="86" t="s">
        <v>4535</v>
      </c>
      <c r="B644" s="171" t="s">
        <v>13235</v>
      </c>
      <c r="C644" s="55" t="s">
        <v>13236</v>
      </c>
      <c r="D644" s="171" t="s">
        <v>13782</v>
      </c>
      <c r="E644" s="168" t="s">
        <v>13237</v>
      </c>
      <c r="F644" s="173">
        <v>45521</v>
      </c>
      <c r="G644" s="173">
        <v>45710</v>
      </c>
      <c r="H644" s="172" t="s">
        <v>4536</v>
      </c>
    </row>
    <row r="645" spans="1:8" ht="14.45" customHeight="1">
      <c r="A645" s="86" t="s">
        <v>4535</v>
      </c>
      <c r="B645" s="171" t="s">
        <v>13238</v>
      </c>
      <c r="C645" s="55" t="s">
        <v>13239</v>
      </c>
      <c r="D645" s="171" t="s">
        <v>13783</v>
      </c>
      <c r="E645" s="168" t="s">
        <v>13240</v>
      </c>
      <c r="F645" s="173"/>
      <c r="G645" s="173"/>
      <c r="H645" s="172" t="s">
        <v>4536</v>
      </c>
    </row>
    <row r="646" spans="1:8" ht="14.45" customHeight="1">
      <c r="A646" s="86" t="s">
        <v>4535</v>
      </c>
      <c r="B646" s="171" t="s">
        <v>13241</v>
      </c>
      <c r="C646" s="55" t="s">
        <v>13242</v>
      </c>
      <c r="D646" s="171" t="s">
        <v>13242</v>
      </c>
      <c r="E646" s="168" t="s">
        <v>13242</v>
      </c>
      <c r="F646" s="173"/>
      <c r="G646" s="173"/>
      <c r="H646" s="172" t="s">
        <v>4536</v>
      </c>
    </row>
    <row r="647" spans="1:8" ht="14.45" customHeight="1">
      <c r="A647" s="86" t="s">
        <v>4535</v>
      </c>
      <c r="B647" s="171" t="s">
        <v>13243</v>
      </c>
      <c r="C647" s="55" t="s">
        <v>13244</v>
      </c>
      <c r="D647" s="171" t="s">
        <v>13784</v>
      </c>
      <c r="E647" s="168" t="s">
        <v>13245</v>
      </c>
      <c r="F647" s="173"/>
      <c r="G647" s="173">
        <v>45976</v>
      </c>
      <c r="H647" s="172" t="s">
        <v>4536</v>
      </c>
    </row>
    <row r="648" spans="1:8" ht="14.45" customHeight="1">
      <c r="A648" s="86" t="s">
        <v>4535</v>
      </c>
      <c r="B648" s="171" t="s">
        <v>13246</v>
      </c>
      <c r="C648" s="55" t="s">
        <v>13247</v>
      </c>
      <c r="D648" s="171" t="s">
        <v>13785</v>
      </c>
      <c r="E648" s="168" t="s">
        <v>13248</v>
      </c>
      <c r="F648" s="173"/>
      <c r="G648" s="173"/>
      <c r="H648" s="172" t="s">
        <v>4536</v>
      </c>
    </row>
    <row r="649" spans="1:8" ht="14.45" customHeight="1">
      <c r="A649" s="86" t="s">
        <v>4535</v>
      </c>
      <c r="B649" s="171" t="s">
        <v>13249</v>
      </c>
      <c r="C649" s="55" t="s">
        <v>13250</v>
      </c>
      <c r="D649" s="171" t="s">
        <v>13786</v>
      </c>
      <c r="E649" s="168" t="s">
        <v>13251</v>
      </c>
      <c r="F649" s="173"/>
      <c r="G649" s="173">
        <v>45521</v>
      </c>
      <c r="H649" s="172" t="s">
        <v>4536</v>
      </c>
    </row>
    <row r="650" spans="1:8" ht="14.45" customHeight="1">
      <c r="A650" s="86" t="s">
        <v>4535</v>
      </c>
      <c r="B650" s="171" t="s">
        <v>13252</v>
      </c>
      <c r="C650" s="55" t="s">
        <v>13253</v>
      </c>
      <c r="D650" s="171" t="s">
        <v>13787</v>
      </c>
      <c r="E650" s="171" t="s">
        <v>13254</v>
      </c>
      <c r="F650" s="173"/>
      <c r="G650" s="173"/>
      <c r="H650" s="172" t="s">
        <v>4536</v>
      </c>
    </row>
    <row r="651" spans="1:8" ht="14.45" customHeight="1">
      <c r="A651" s="86" t="s">
        <v>4535</v>
      </c>
      <c r="B651" s="171" t="s">
        <v>13255</v>
      </c>
      <c r="C651" s="55" t="s">
        <v>13256</v>
      </c>
      <c r="D651" s="171" t="s">
        <v>13788</v>
      </c>
      <c r="E651" s="171" t="s">
        <v>13257</v>
      </c>
      <c r="F651" s="173"/>
      <c r="G651" s="173">
        <v>45521</v>
      </c>
      <c r="H651" s="172" t="s">
        <v>4536</v>
      </c>
    </row>
    <row r="652" spans="1:8" ht="14.45" customHeight="1">
      <c r="A652" s="86" t="s">
        <v>4535</v>
      </c>
      <c r="B652" s="171" t="s">
        <v>13258</v>
      </c>
      <c r="C652" s="55" t="s">
        <v>13259</v>
      </c>
      <c r="D652" s="171" t="s">
        <v>13789</v>
      </c>
      <c r="E652" s="171" t="s">
        <v>13260</v>
      </c>
      <c r="F652" s="173"/>
      <c r="G652" s="173">
        <v>45521</v>
      </c>
      <c r="H652" s="172" t="s">
        <v>4536</v>
      </c>
    </row>
    <row r="653" spans="1:8" ht="14.45" customHeight="1">
      <c r="A653" s="86" t="s">
        <v>4535</v>
      </c>
      <c r="B653" s="171" t="s">
        <v>13261</v>
      </c>
      <c r="C653" s="55" t="s">
        <v>13262</v>
      </c>
      <c r="D653" s="171" t="s">
        <v>13790</v>
      </c>
      <c r="E653" s="171" t="s">
        <v>13262</v>
      </c>
      <c r="F653" s="173"/>
      <c r="G653" s="173"/>
      <c r="H653" s="172" t="s">
        <v>4536</v>
      </c>
    </row>
    <row r="654" spans="1:8" ht="14.45" customHeight="1">
      <c r="A654" s="86" t="s">
        <v>4535</v>
      </c>
      <c r="B654" s="171" t="s">
        <v>13263</v>
      </c>
      <c r="C654" s="55" t="s">
        <v>13264</v>
      </c>
      <c r="D654" s="171" t="s">
        <v>13791</v>
      </c>
      <c r="E654" s="171" t="s">
        <v>13265</v>
      </c>
      <c r="F654" s="173"/>
      <c r="G654" s="173"/>
      <c r="H654" s="172" t="s">
        <v>4536</v>
      </c>
    </row>
    <row r="655" spans="1:8" ht="14.45" customHeight="1">
      <c r="A655" s="86" t="s">
        <v>4535</v>
      </c>
      <c r="B655" s="171" t="s">
        <v>13266</v>
      </c>
      <c r="C655" s="55" t="s">
        <v>13267</v>
      </c>
      <c r="D655" s="171" t="s">
        <v>13792</v>
      </c>
      <c r="E655" s="168" t="s">
        <v>13267</v>
      </c>
      <c r="F655" s="173"/>
      <c r="G655" s="173"/>
      <c r="H655" s="172" t="s">
        <v>4536</v>
      </c>
    </row>
    <row r="656" spans="1:8" ht="14.45" customHeight="1">
      <c r="A656" s="86" t="s">
        <v>4535</v>
      </c>
      <c r="B656" s="171" t="s">
        <v>13268</v>
      </c>
      <c r="C656" s="55" t="s">
        <v>13269</v>
      </c>
      <c r="D656" s="171" t="s">
        <v>13270</v>
      </c>
      <c r="E656" s="168" t="s">
        <v>13270</v>
      </c>
      <c r="F656" s="173"/>
      <c r="G656" s="173"/>
      <c r="H656" s="172" t="s">
        <v>4536</v>
      </c>
    </row>
    <row r="657" spans="1:8" ht="14.45" customHeight="1">
      <c r="A657" s="86" t="s">
        <v>4535</v>
      </c>
      <c r="B657" s="171" t="s">
        <v>13271</v>
      </c>
      <c r="C657" s="55" t="s">
        <v>13272</v>
      </c>
      <c r="D657" s="171" t="s">
        <v>13793</v>
      </c>
      <c r="E657" s="168" t="s">
        <v>13273</v>
      </c>
      <c r="F657" s="173"/>
      <c r="G657" s="173"/>
      <c r="H657" s="172" t="s">
        <v>4536</v>
      </c>
    </row>
    <row r="658" spans="1:8" ht="14.45" customHeight="1">
      <c r="A658" s="86" t="s">
        <v>4535</v>
      </c>
      <c r="B658" s="171" t="s">
        <v>13274</v>
      </c>
      <c r="C658" s="55" t="s">
        <v>13275</v>
      </c>
      <c r="D658" s="171" t="s">
        <v>13794</v>
      </c>
      <c r="E658" s="168" t="s">
        <v>13275</v>
      </c>
      <c r="F658" s="173"/>
      <c r="G658" s="173"/>
      <c r="H658" s="172" t="s">
        <v>4536</v>
      </c>
    </row>
    <row r="659" spans="1:8" ht="14.45" customHeight="1">
      <c r="A659" s="86" t="s">
        <v>4535</v>
      </c>
      <c r="B659" s="171" t="s">
        <v>13276</v>
      </c>
      <c r="C659" s="55" t="s">
        <v>13277</v>
      </c>
      <c r="D659" s="171" t="s">
        <v>13795</v>
      </c>
      <c r="E659" s="168" t="s">
        <v>13278</v>
      </c>
      <c r="F659" s="173"/>
      <c r="G659" s="173"/>
      <c r="H659" s="172" t="s">
        <v>4536</v>
      </c>
    </row>
    <row r="660" spans="1:8" ht="14.45" customHeight="1">
      <c r="A660" s="86" t="s">
        <v>4535</v>
      </c>
      <c r="B660" s="171" t="s">
        <v>13279</v>
      </c>
      <c r="C660" s="55" t="s">
        <v>13280</v>
      </c>
      <c r="D660" s="171" t="s">
        <v>13796</v>
      </c>
      <c r="E660" s="168" t="s">
        <v>13280</v>
      </c>
      <c r="F660" s="173">
        <v>45521</v>
      </c>
      <c r="G660" s="173">
        <v>45710</v>
      </c>
      <c r="H660" s="172" t="s">
        <v>4536</v>
      </c>
    </row>
    <row r="661" spans="1:8" ht="14.45" customHeight="1">
      <c r="A661" s="86" t="s">
        <v>4535</v>
      </c>
      <c r="B661" s="171" t="s">
        <v>13281</v>
      </c>
      <c r="C661" s="55" t="s">
        <v>13282</v>
      </c>
      <c r="D661" s="171" t="s">
        <v>13797</v>
      </c>
      <c r="E661" s="168" t="s">
        <v>13283</v>
      </c>
      <c r="F661" s="173"/>
      <c r="G661" s="173"/>
      <c r="H661" s="172" t="s">
        <v>4536</v>
      </c>
    </row>
    <row r="662" spans="1:8" ht="14.45" customHeight="1">
      <c r="A662" s="86" t="s">
        <v>4535</v>
      </c>
      <c r="B662" s="171" t="s">
        <v>13284</v>
      </c>
      <c r="C662" s="55" t="s">
        <v>13285</v>
      </c>
      <c r="D662" s="171" t="s">
        <v>13798</v>
      </c>
      <c r="E662" s="168" t="s">
        <v>13286</v>
      </c>
      <c r="F662" s="173">
        <v>45521</v>
      </c>
      <c r="G662" s="173">
        <v>45710</v>
      </c>
      <c r="H662" s="172" t="s">
        <v>4536</v>
      </c>
    </row>
    <row r="663" spans="1:8" ht="14.45" customHeight="1">
      <c r="A663" s="86" t="s">
        <v>4535</v>
      </c>
      <c r="B663" s="171" t="s">
        <v>13287</v>
      </c>
      <c r="C663" s="55" t="s">
        <v>13288</v>
      </c>
      <c r="D663" s="171" t="s">
        <v>13288</v>
      </c>
      <c r="E663" s="168" t="s">
        <v>13288</v>
      </c>
      <c r="F663" s="173"/>
      <c r="G663" s="173"/>
      <c r="H663" s="172" t="s">
        <v>4536</v>
      </c>
    </row>
    <row r="664" spans="1:8" ht="14.45" customHeight="1">
      <c r="A664" s="86" t="s">
        <v>4535</v>
      </c>
      <c r="B664" s="171" t="s">
        <v>13289</v>
      </c>
      <c r="C664" s="55" t="s">
        <v>13290</v>
      </c>
      <c r="D664" s="171" t="s">
        <v>13799</v>
      </c>
      <c r="E664" s="168" t="s">
        <v>13291</v>
      </c>
      <c r="F664" s="173">
        <v>45521</v>
      </c>
      <c r="G664" s="173">
        <v>45710</v>
      </c>
      <c r="H664" s="172" t="s">
        <v>4536</v>
      </c>
    </row>
    <row r="665" spans="1:8" ht="14.45" customHeight="1">
      <c r="A665" s="86" t="s">
        <v>4535</v>
      </c>
      <c r="B665" s="171" t="s">
        <v>13292</v>
      </c>
      <c r="C665" s="55" t="s">
        <v>13293</v>
      </c>
      <c r="D665" s="171" t="s">
        <v>13800</v>
      </c>
      <c r="E665" s="168" t="s">
        <v>13294</v>
      </c>
      <c r="F665" s="173"/>
      <c r="G665" s="173">
        <v>45521</v>
      </c>
      <c r="H665" s="172" t="s">
        <v>4536</v>
      </c>
    </row>
    <row r="666" spans="1:8" ht="14.45" customHeight="1">
      <c r="A666" s="86" t="s">
        <v>4535</v>
      </c>
      <c r="B666" s="171" t="s">
        <v>13295</v>
      </c>
      <c r="C666" s="55" t="s">
        <v>13296</v>
      </c>
      <c r="D666" s="171" t="s">
        <v>13801</v>
      </c>
      <c r="E666" s="168" t="s">
        <v>13297</v>
      </c>
      <c r="F666" s="173"/>
      <c r="G666" s="173">
        <v>45521</v>
      </c>
      <c r="H666" s="172" t="s">
        <v>4536</v>
      </c>
    </row>
    <row r="667" spans="1:8" ht="14.45" customHeight="1">
      <c r="A667" s="86" t="s">
        <v>4535</v>
      </c>
      <c r="B667" s="171" t="s">
        <v>13298</v>
      </c>
      <c r="C667" s="55" t="s">
        <v>13299</v>
      </c>
      <c r="D667" s="171" t="s">
        <v>13802</v>
      </c>
      <c r="E667" s="168" t="s">
        <v>13300</v>
      </c>
      <c r="F667" s="173">
        <v>45521</v>
      </c>
      <c r="G667" s="173">
        <v>45710</v>
      </c>
      <c r="H667" s="172" t="s">
        <v>4536</v>
      </c>
    </row>
    <row r="668" spans="1:8" ht="14.45" customHeight="1">
      <c r="A668" s="86" t="s">
        <v>4535</v>
      </c>
      <c r="B668" s="171" t="s">
        <v>13301</v>
      </c>
      <c r="C668" s="55" t="s">
        <v>13302</v>
      </c>
      <c r="D668" s="171" t="s">
        <v>13803</v>
      </c>
      <c r="E668" s="168" t="s">
        <v>13303</v>
      </c>
      <c r="F668" s="173">
        <v>45521</v>
      </c>
      <c r="G668" s="173">
        <v>45710</v>
      </c>
      <c r="H668" s="172" t="s">
        <v>4536</v>
      </c>
    </row>
    <row r="669" spans="1:8" ht="14.45" customHeight="1">
      <c r="A669" s="86" t="s">
        <v>4535</v>
      </c>
      <c r="B669" s="171" t="s">
        <v>13304</v>
      </c>
      <c r="C669" s="55" t="s">
        <v>13305</v>
      </c>
      <c r="D669" s="171" t="s">
        <v>13804</v>
      </c>
      <c r="E669" s="168" t="s">
        <v>13306</v>
      </c>
      <c r="F669" s="173"/>
      <c r="G669" s="173">
        <v>45521</v>
      </c>
      <c r="H669" s="172" t="s">
        <v>4536</v>
      </c>
    </row>
    <row r="670" spans="1:8" ht="14.45" customHeight="1">
      <c r="A670" s="86" t="s">
        <v>4535</v>
      </c>
      <c r="B670" s="171" t="s">
        <v>13307</v>
      </c>
      <c r="C670" s="55" t="s">
        <v>13308</v>
      </c>
      <c r="D670" s="171" t="s">
        <v>13805</v>
      </c>
      <c r="E670" s="168" t="s">
        <v>13309</v>
      </c>
      <c r="F670" s="173">
        <v>45521</v>
      </c>
      <c r="G670" s="173">
        <v>45710</v>
      </c>
      <c r="H670" s="172" t="s">
        <v>4536</v>
      </c>
    </row>
    <row r="671" spans="1:8" ht="14.45" customHeight="1">
      <c r="A671" s="86" t="s">
        <v>4535</v>
      </c>
      <c r="B671" s="171" t="s">
        <v>13310</v>
      </c>
      <c r="C671" s="55" t="s">
        <v>13311</v>
      </c>
      <c r="D671" s="171" t="s">
        <v>13806</v>
      </c>
      <c r="E671" s="168" t="s">
        <v>13312</v>
      </c>
      <c r="F671" s="173">
        <v>45521</v>
      </c>
      <c r="G671" s="173">
        <v>45710</v>
      </c>
      <c r="H671" s="172" t="s">
        <v>4536</v>
      </c>
    </row>
    <row r="672" spans="1:8" ht="14.45" customHeight="1">
      <c r="A672" s="86" t="s">
        <v>4535</v>
      </c>
      <c r="B672" s="171" t="s">
        <v>13313</v>
      </c>
      <c r="C672" s="55" t="s">
        <v>13314</v>
      </c>
      <c r="D672" s="171" t="s">
        <v>13807</v>
      </c>
      <c r="E672" s="168" t="s">
        <v>13315</v>
      </c>
      <c r="F672" s="173"/>
      <c r="G672" s="173">
        <v>45521</v>
      </c>
      <c r="H672" s="172" t="s">
        <v>4536</v>
      </c>
    </row>
    <row r="673" spans="1:8" ht="14.45" customHeight="1">
      <c r="A673" s="86" t="s">
        <v>4535</v>
      </c>
      <c r="B673" s="171" t="s">
        <v>13316</v>
      </c>
      <c r="C673" s="55" t="s">
        <v>13317</v>
      </c>
      <c r="D673" s="171" t="s">
        <v>13808</v>
      </c>
      <c r="E673" s="168" t="s">
        <v>13318</v>
      </c>
      <c r="F673" s="173">
        <v>45521</v>
      </c>
      <c r="G673" s="173">
        <v>45710</v>
      </c>
      <c r="H673" s="172" t="s">
        <v>4536</v>
      </c>
    </row>
    <row r="674" spans="1:8" ht="14.45" customHeight="1">
      <c r="A674" s="86" t="s">
        <v>4535</v>
      </c>
      <c r="B674" s="171" t="s">
        <v>13319</v>
      </c>
      <c r="C674" s="55" t="s">
        <v>13320</v>
      </c>
      <c r="D674" s="171" t="s">
        <v>13809</v>
      </c>
      <c r="E674" s="168" t="s">
        <v>13321</v>
      </c>
      <c r="F674" s="173"/>
      <c r="G674" s="173">
        <v>45521</v>
      </c>
      <c r="H674" s="172" t="s">
        <v>4536</v>
      </c>
    </row>
    <row r="675" spans="1:8" ht="14.45" customHeight="1">
      <c r="A675" s="86" t="s">
        <v>4535</v>
      </c>
      <c r="B675" s="171" t="s">
        <v>13322</v>
      </c>
      <c r="C675" s="55" t="s">
        <v>13323</v>
      </c>
      <c r="D675" s="171" t="s">
        <v>13810</v>
      </c>
      <c r="E675" s="168" t="s">
        <v>13324</v>
      </c>
      <c r="F675" s="173">
        <v>45521</v>
      </c>
      <c r="G675" s="173">
        <v>45710</v>
      </c>
      <c r="H675" s="172" t="s">
        <v>4536</v>
      </c>
    </row>
    <row r="676" spans="1:8" ht="14.45" customHeight="1">
      <c r="A676" s="86" t="s">
        <v>4535</v>
      </c>
      <c r="B676" s="171" t="s">
        <v>13325</v>
      </c>
      <c r="C676" s="55" t="s">
        <v>13326</v>
      </c>
      <c r="D676" s="171" t="s">
        <v>13811</v>
      </c>
      <c r="E676" s="168" t="s">
        <v>13327</v>
      </c>
      <c r="F676" s="173"/>
      <c r="G676" s="173"/>
      <c r="H676" s="172" t="s">
        <v>4536</v>
      </c>
    </row>
    <row r="677" spans="1:8" ht="14.45" customHeight="1">
      <c r="A677" s="86" t="s">
        <v>4535</v>
      </c>
      <c r="B677" s="171" t="s">
        <v>13328</v>
      </c>
      <c r="C677" s="55" t="s">
        <v>13329</v>
      </c>
      <c r="D677" s="171" t="s">
        <v>13329</v>
      </c>
      <c r="E677" s="168" t="s">
        <v>13329</v>
      </c>
      <c r="F677" s="173"/>
      <c r="G677" s="173"/>
      <c r="H677" s="172" t="s">
        <v>4536</v>
      </c>
    </row>
    <row r="678" spans="1:8" ht="14.45" customHeight="1">
      <c r="A678" s="86" t="s">
        <v>4535</v>
      </c>
      <c r="B678" s="171" t="s">
        <v>13330</v>
      </c>
      <c r="C678" s="55" t="s">
        <v>13331</v>
      </c>
      <c r="D678" s="171" t="s">
        <v>13812</v>
      </c>
      <c r="E678" s="171" t="s">
        <v>13332</v>
      </c>
      <c r="F678" s="173">
        <v>45521</v>
      </c>
      <c r="G678" s="173">
        <v>45710</v>
      </c>
      <c r="H678" s="172" t="s">
        <v>4536</v>
      </c>
    </row>
    <row r="679" spans="1:8" ht="14.45" customHeight="1">
      <c r="A679" s="86" t="s">
        <v>4535</v>
      </c>
      <c r="B679" s="171" t="s">
        <v>13333</v>
      </c>
      <c r="C679" s="55" t="s">
        <v>13334</v>
      </c>
      <c r="D679" s="171" t="s">
        <v>13813</v>
      </c>
      <c r="E679" s="171" t="s">
        <v>13335</v>
      </c>
      <c r="F679" s="173"/>
      <c r="G679" s="173"/>
      <c r="H679" s="172" t="s">
        <v>4536</v>
      </c>
    </row>
    <row r="680" spans="1:8" ht="14.45" customHeight="1">
      <c r="A680" s="86" t="s">
        <v>4535</v>
      </c>
      <c r="B680" s="171" t="s">
        <v>13336</v>
      </c>
      <c r="C680" s="55" t="s">
        <v>13337</v>
      </c>
      <c r="D680" s="171" t="s">
        <v>13814</v>
      </c>
      <c r="E680" s="171" t="s">
        <v>13338</v>
      </c>
      <c r="F680" s="173"/>
      <c r="G680" s="173"/>
      <c r="H680" s="172" t="s">
        <v>4536</v>
      </c>
    </row>
    <row r="681" spans="1:8" ht="14.45" customHeight="1">
      <c r="A681" s="86" t="s">
        <v>4535</v>
      </c>
      <c r="B681" s="171" t="s">
        <v>13339</v>
      </c>
      <c r="C681" s="55" t="s">
        <v>13340</v>
      </c>
      <c r="D681" s="171" t="s">
        <v>13815</v>
      </c>
      <c r="E681" s="171" t="s">
        <v>13341</v>
      </c>
      <c r="F681" s="173"/>
      <c r="G681" s="173">
        <v>45521</v>
      </c>
      <c r="H681" s="172" t="s">
        <v>4536</v>
      </c>
    </row>
    <row r="682" spans="1:8" ht="14.45" customHeight="1">
      <c r="A682" s="86" t="s">
        <v>4535</v>
      </c>
      <c r="B682" s="171" t="s">
        <v>13342</v>
      </c>
      <c r="C682" s="55" t="s">
        <v>13343</v>
      </c>
      <c r="D682" s="171" t="s">
        <v>13816</v>
      </c>
      <c r="E682" s="171" t="s">
        <v>13344</v>
      </c>
      <c r="F682" s="173"/>
      <c r="G682" s="173"/>
      <c r="H682" s="172" t="s">
        <v>4536</v>
      </c>
    </row>
    <row r="683" spans="1:8" ht="14.45" customHeight="1">
      <c r="A683" s="86" t="s">
        <v>4535</v>
      </c>
      <c r="B683" s="171" t="s">
        <v>13345</v>
      </c>
      <c r="C683" s="55" t="s">
        <v>13346</v>
      </c>
      <c r="D683" s="171" t="s">
        <v>13817</v>
      </c>
      <c r="E683" s="171" t="s">
        <v>13347</v>
      </c>
      <c r="F683" s="173"/>
      <c r="G683" s="173"/>
      <c r="H683" s="172" t="s">
        <v>4536</v>
      </c>
    </row>
    <row r="684" spans="1:8" ht="14.45" customHeight="1">
      <c r="A684" s="86" t="s">
        <v>4535</v>
      </c>
      <c r="B684" s="171" t="s">
        <v>13348</v>
      </c>
      <c r="C684" s="55" t="s">
        <v>13349</v>
      </c>
      <c r="D684" s="171" t="s">
        <v>13818</v>
      </c>
      <c r="E684" s="168" t="s">
        <v>13350</v>
      </c>
      <c r="F684" s="173"/>
      <c r="G684" s="173"/>
      <c r="H684" s="172" t="s">
        <v>4536</v>
      </c>
    </row>
    <row r="685" spans="1:8" ht="14.45" customHeight="1">
      <c r="A685" s="86" t="s">
        <v>4535</v>
      </c>
      <c r="B685" s="171" t="s">
        <v>13351</v>
      </c>
      <c r="C685" s="55" t="s">
        <v>13352</v>
      </c>
      <c r="D685" s="171" t="s">
        <v>13819</v>
      </c>
      <c r="E685" s="171" t="s">
        <v>13353</v>
      </c>
      <c r="F685" s="173">
        <v>45521</v>
      </c>
      <c r="G685" s="173">
        <v>45710</v>
      </c>
      <c r="H685" s="172" t="s">
        <v>4536</v>
      </c>
    </row>
    <row r="686" spans="1:8" ht="14.45" customHeight="1">
      <c r="A686" s="86" t="s">
        <v>4535</v>
      </c>
      <c r="B686" s="171" t="s">
        <v>13354</v>
      </c>
      <c r="C686" s="55" t="s">
        <v>13355</v>
      </c>
      <c r="D686" s="171" t="s">
        <v>13820</v>
      </c>
      <c r="E686" s="171" t="s">
        <v>13356</v>
      </c>
      <c r="F686" s="173"/>
      <c r="G686" s="173"/>
      <c r="H686" s="172" t="s">
        <v>4536</v>
      </c>
    </row>
    <row r="687" spans="1:8" ht="14.45" customHeight="1">
      <c r="A687" s="86" t="s">
        <v>4535</v>
      </c>
      <c r="B687" s="171" t="s">
        <v>13357</v>
      </c>
      <c r="C687" s="55" t="s">
        <v>13358</v>
      </c>
      <c r="D687" s="171" t="s">
        <v>13821</v>
      </c>
      <c r="E687" s="171" t="s">
        <v>13359</v>
      </c>
      <c r="F687" s="173"/>
      <c r="G687" s="173">
        <v>45521</v>
      </c>
      <c r="H687" s="172" t="s">
        <v>4536</v>
      </c>
    </row>
    <row r="688" spans="1:8" ht="14.45" customHeight="1">
      <c r="A688" s="86" t="s">
        <v>4535</v>
      </c>
      <c r="B688" s="171" t="s">
        <v>13360</v>
      </c>
      <c r="C688" s="55" t="s">
        <v>13361</v>
      </c>
      <c r="D688" s="171" t="s">
        <v>13822</v>
      </c>
      <c r="E688" s="171" t="s">
        <v>13362</v>
      </c>
      <c r="F688" s="173"/>
      <c r="G688" s="173">
        <v>45521</v>
      </c>
      <c r="H688" s="172" t="s">
        <v>4536</v>
      </c>
    </row>
    <row r="689" spans="1:8" ht="14.45" customHeight="1">
      <c r="A689" s="86" t="s">
        <v>4535</v>
      </c>
      <c r="B689" s="171" t="s">
        <v>13363</v>
      </c>
      <c r="C689" s="55" t="s">
        <v>13364</v>
      </c>
      <c r="D689" s="171" t="s">
        <v>13823</v>
      </c>
      <c r="E689" s="171" t="s">
        <v>13365</v>
      </c>
      <c r="F689" s="173">
        <v>45521</v>
      </c>
      <c r="G689" s="173">
        <v>45710</v>
      </c>
      <c r="H689" s="172" t="s">
        <v>4536</v>
      </c>
    </row>
    <row r="690" spans="1:8" ht="14.45" customHeight="1">
      <c r="A690" s="86" t="s">
        <v>4535</v>
      </c>
      <c r="B690" s="171" t="s">
        <v>13366</v>
      </c>
      <c r="C690" s="55" t="s">
        <v>13367</v>
      </c>
      <c r="D690" s="171" t="s">
        <v>13824</v>
      </c>
      <c r="E690" s="171" t="s">
        <v>13368</v>
      </c>
      <c r="F690" s="173">
        <v>45521</v>
      </c>
      <c r="G690" s="173">
        <v>45710</v>
      </c>
      <c r="H690" s="172" t="s">
        <v>4536</v>
      </c>
    </row>
    <row r="691" spans="1:8" ht="14.45" customHeight="1">
      <c r="A691" s="86" t="s">
        <v>4535</v>
      </c>
      <c r="B691" s="171" t="s">
        <v>13369</v>
      </c>
      <c r="C691" s="55" t="s">
        <v>13370</v>
      </c>
      <c r="D691" s="171" t="s">
        <v>13825</v>
      </c>
      <c r="E691" s="171" t="s">
        <v>13371</v>
      </c>
      <c r="F691" s="173"/>
      <c r="G691" s="173"/>
      <c r="H691" s="172" t="s">
        <v>4536</v>
      </c>
    </row>
    <row r="692" spans="1:8" ht="14.45" customHeight="1">
      <c r="A692" s="86" t="s">
        <v>4535</v>
      </c>
      <c r="B692" s="171" t="s">
        <v>13372</v>
      </c>
      <c r="C692" s="55" t="s">
        <v>13373</v>
      </c>
      <c r="D692" s="171" t="s">
        <v>13826</v>
      </c>
      <c r="E692" s="171" t="s">
        <v>13374</v>
      </c>
      <c r="F692" s="173">
        <v>45521</v>
      </c>
      <c r="G692" s="173">
        <v>45710</v>
      </c>
      <c r="H692" s="172" t="s">
        <v>4536</v>
      </c>
    </row>
    <row r="693" spans="1:8" ht="14.45" customHeight="1">
      <c r="A693" s="86" t="s">
        <v>4535</v>
      </c>
      <c r="B693" s="171" t="s">
        <v>13375</v>
      </c>
      <c r="C693" s="55" t="s">
        <v>13376</v>
      </c>
      <c r="D693" s="171" t="s">
        <v>13376</v>
      </c>
      <c r="E693" s="171" t="s">
        <v>13376</v>
      </c>
      <c r="F693" s="173">
        <v>45521</v>
      </c>
      <c r="G693" s="173">
        <v>45710</v>
      </c>
      <c r="H693" s="172" t="s">
        <v>4536</v>
      </c>
    </row>
    <row r="694" spans="1:8" ht="14.45" customHeight="1">
      <c r="A694" s="86" t="s">
        <v>4535</v>
      </c>
      <c r="B694" s="171" t="s">
        <v>13377</v>
      </c>
      <c r="C694" s="55" t="s">
        <v>13378</v>
      </c>
      <c r="D694" s="171" t="s">
        <v>13827</v>
      </c>
      <c r="E694" s="171" t="s">
        <v>13379</v>
      </c>
      <c r="F694" s="173">
        <v>45521</v>
      </c>
      <c r="G694" s="173">
        <v>45710</v>
      </c>
      <c r="H694" s="172" t="s">
        <v>4536</v>
      </c>
    </row>
    <row r="695" spans="1:8" ht="14.45" customHeight="1">
      <c r="A695" s="86" t="s">
        <v>4535</v>
      </c>
      <c r="B695" s="171" t="s">
        <v>13380</v>
      </c>
      <c r="C695" s="55" t="s">
        <v>13381</v>
      </c>
      <c r="D695" s="171" t="s">
        <v>13828</v>
      </c>
      <c r="E695" s="171" t="s">
        <v>13382</v>
      </c>
      <c r="F695" s="173"/>
      <c r="G695" s="173"/>
      <c r="H695" s="172" t="s">
        <v>4536</v>
      </c>
    </row>
    <row r="696" spans="1:8" ht="14.45" customHeight="1">
      <c r="A696" s="86" t="s">
        <v>4535</v>
      </c>
      <c r="B696" s="171" t="s">
        <v>13383</v>
      </c>
      <c r="C696" s="55" t="s">
        <v>13384</v>
      </c>
      <c r="D696" s="171" t="s">
        <v>13829</v>
      </c>
      <c r="E696" s="171" t="s">
        <v>13385</v>
      </c>
      <c r="F696" s="173"/>
      <c r="G696" s="173"/>
      <c r="H696" s="172" t="s">
        <v>4536</v>
      </c>
    </row>
    <row r="697" spans="1:8" ht="14.45" customHeight="1">
      <c r="A697" s="86" t="s">
        <v>4535</v>
      </c>
      <c r="B697" s="171" t="s">
        <v>13386</v>
      </c>
      <c r="C697" s="55" t="s">
        <v>13387</v>
      </c>
      <c r="D697" s="171" t="s">
        <v>13830</v>
      </c>
      <c r="E697" s="171" t="s">
        <v>13388</v>
      </c>
      <c r="F697" s="173"/>
      <c r="G697" s="173"/>
      <c r="H697" s="172" t="s">
        <v>4536</v>
      </c>
    </row>
    <row r="698" spans="1:8" ht="14.45" customHeight="1">
      <c r="A698" s="86" t="s">
        <v>4535</v>
      </c>
      <c r="B698" s="171" t="s">
        <v>8832</v>
      </c>
      <c r="C698" s="55" t="s">
        <v>13389</v>
      </c>
      <c r="D698" s="171" t="s">
        <v>13831</v>
      </c>
      <c r="E698" s="171" t="s">
        <v>13390</v>
      </c>
      <c r="F698" s="173"/>
      <c r="G698" s="173"/>
      <c r="H698" s="172" t="s">
        <v>4536</v>
      </c>
    </row>
    <row r="699" spans="1:8" ht="14.45" customHeight="1">
      <c r="A699" s="86" t="s">
        <v>4535</v>
      </c>
      <c r="B699" s="171" t="s">
        <v>13391</v>
      </c>
      <c r="C699" s="55" t="s">
        <v>13392</v>
      </c>
      <c r="D699" s="171" t="s">
        <v>13832</v>
      </c>
      <c r="E699" s="171" t="s">
        <v>13393</v>
      </c>
      <c r="F699" s="173"/>
      <c r="G699" s="173"/>
      <c r="H699" s="172" t="s">
        <v>4536</v>
      </c>
    </row>
    <row r="700" spans="1:8" ht="14.45" customHeight="1">
      <c r="A700" s="86" t="s">
        <v>4535</v>
      </c>
      <c r="B700" s="171" t="s">
        <v>13394</v>
      </c>
      <c r="C700" s="55" t="s">
        <v>13395</v>
      </c>
      <c r="D700" s="171" t="s">
        <v>13833</v>
      </c>
      <c r="E700" s="171" t="s">
        <v>13396</v>
      </c>
      <c r="F700" s="173"/>
      <c r="G700" s="173"/>
      <c r="H700" s="172" t="s">
        <v>4536</v>
      </c>
    </row>
    <row r="701" spans="1:8" ht="14.45" customHeight="1">
      <c r="A701" s="86" t="s">
        <v>4535</v>
      </c>
      <c r="B701" s="171" t="s">
        <v>13397</v>
      </c>
      <c r="C701" s="55" t="s">
        <v>13398</v>
      </c>
      <c r="D701" s="171" t="s">
        <v>13834</v>
      </c>
      <c r="E701" s="171" t="s">
        <v>13399</v>
      </c>
      <c r="F701" s="173"/>
      <c r="G701" s="173"/>
      <c r="H701" s="172" t="s">
        <v>4536</v>
      </c>
    </row>
    <row r="702" spans="1:8" ht="14.45" customHeight="1">
      <c r="A702" s="86" t="s">
        <v>4535</v>
      </c>
      <c r="B702" s="171" t="s">
        <v>13400</v>
      </c>
      <c r="C702" s="55" t="s">
        <v>13401</v>
      </c>
      <c r="D702" s="171" t="s">
        <v>13835</v>
      </c>
      <c r="E702" s="171" t="s">
        <v>13401</v>
      </c>
      <c r="F702" s="173">
        <v>45521</v>
      </c>
      <c r="G702" s="173">
        <v>45710</v>
      </c>
      <c r="H702" s="172" t="s">
        <v>4536</v>
      </c>
    </row>
    <row r="703" spans="1:8" ht="14.45" customHeight="1">
      <c r="A703" s="86" t="s">
        <v>4535</v>
      </c>
      <c r="B703" s="171" t="s">
        <v>13402</v>
      </c>
      <c r="C703" s="55" t="s">
        <v>13403</v>
      </c>
      <c r="D703" s="171" t="s">
        <v>13836</v>
      </c>
      <c r="E703" s="171" t="s">
        <v>13404</v>
      </c>
      <c r="F703" s="173"/>
      <c r="G703" s="173"/>
      <c r="H703" s="172" t="s">
        <v>4536</v>
      </c>
    </row>
    <row r="704" spans="1:8" ht="14.45" customHeight="1">
      <c r="A704" s="86" t="s">
        <v>4535</v>
      </c>
      <c r="B704" s="171" t="s">
        <v>13405</v>
      </c>
      <c r="C704" s="55" t="s">
        <v>13406</v>
      </c>
      <c r="D704" s="171" t="s">
        <v>13837</v>
      </c>
      <c r="E704" s="171" t="s">
        <v>13407</v>
      </c>
      <c r="F704" s="173"/>
      <c r="G704" s="173"/>
      <c r="H704" s="172" t="s">
        <v>4536</v>
      </c>
    </row>
    <row r="705" spans="1:8" ht="14.45" customHeight="1">
      <c r="A705" s="86" t="s">
        <v>4535</v>
      </c>
      <c r="B705" s="171" t="s">
        <v>13408</v>
      </c>
      <c r="C705" s="55" t="s">
        <v>13409</v>
      </c>
      <c r="D705" s="171" t="s">
        <v>13838</v>
      </c>
      <c r="E705" s="171" t="s">
        <v>13410</v>
      </c>
      <c r="F705" s="173"/>
      <c r="G705" s="173">
        <v>45521</v>
      </c>
      <c r="H705" s="172" t="s">
        <v>4536</v>
      </c>
    </row>
    <row r="706" spans="1:8" ht="14.45" customHeight="1">
      <c r="A706" s="86" t="s">
        <v>4535</v>
      </c>
      <c r="B706" s="171" t="s">
        <v>13411</v>
      </c>
      <c r="C706" s="55" t="s">
        <v>13412</v>
      </c>
      <c r="D706" s="171" t="s">
        <v>13839</v>
      </c>
      <c r="E706" s="171" t="s">
        <v>13413</v>
      </c>
      <c r="F706" s="173"/>
      <c r="G706" s="173">
        <v>45521</v>
      </c>
      <c r="H706" s="172" t="s">
        <v>4536</v>
      </c>
    </row>
    <row r="707" spans="1:8" ht="14.45" customHeight="1">
      <c r="A707" s="86" t="s">
        <v>4535</v>
      </c>
      <c r="B707" s="171" t="s">
        <v>13414</v>
      </c>
      <c r="C707" s="55" t="s">
        <v>13415</v>
      </c>
      <c r="D707" s="171" t="s">
        <v>13840</v>
      </c>
      <c r="E707" s="171" t="s">
        <v>13416</v>
      </c>
      <c r="F707" s="173"/>
      <c r="G707" s="173"/>
      <c r="H707" s="172" t="s">
        <v>4536</v>
      </c>
    </row>
    <row r="708" spans="1:8" ht="14.45" customHeight="1">
      <c r="A708" s="86" t="s">
        <v>4535</v>
      </c>
      <c r="B708" s="171" t="s">
        <v>13417</v>
      </c>
      <c r="C708" s="55" t="s">
        <v>13418</v>
      </c>
      <c r="D708" s="171" t="s">
        <v>13841</v>
      </c>
      <c r="E708" s="171" t="s">
        <v>13419</v>
      </c>
      <c r="F708" s="173"/>
      <c r="G708" s="173"/>
      <c r="H708" s="172" t="s">
        <v>4536</v>
      </c>
    </row>
    <row r="709" spans="1:8" ht="14.45" customHeight="1">
      <c r="A709" s="86" t="s">
        <v>4535</v>
      </c>
      <c r="B709" s="171" t="s">
        <v>13420</v>
      </c>
      <c r="C709" s="55" t="s">
        <v>13421</v>
      </c>
      <c r="D709" s="171" t="s">
        <v>13842</v>
      </c>
      <c r="E709" s="171" t="s">
        <v>13422</v>
      </c>
      <c r="F709" s="173"/>
      <c r="G709" s="173"/>
      <c r="H709" s="172" t="s">
        <v>4536</v>
      </c>
    </row>
    <row r="710" spans="1:8" ht="14.45" customHeight="1">
      <c r="A710" s="86" t="s">
        <v>4535</v>
      </c>
      <c r="B710" s="171" t="s">
        <v>13423</v>
      </c>
      <c r="C710" s="55" t="s">
        <v>13424</v>
      </c>
      <c r="D710" s="171" t="s">
        <v>13843</v>
      </c>
      <c r="E710" s="171" t="s">
        <v>13425</v>
      </c>
      <c r="F710" s="173">
        <v>45521</v>
      </c>
      <c r="G710" s="173">
        <v>45710</v>
      </c>
      <c r="H710" s="172" t="s">
        <v>4536</v>
      </c>
    </row>
    <row r="711" spans="1:8" ht="14.45" customHeight="1">
      <c r="A711" s="86" t="s">
        <v>4535</v>
      </c>
      <c r="B711" s="171" t="s">
        <v>13426</v>
      </c>
      <c r="C711" s="55" t="s">
        <v>13427</v>
      </c>
      <c r="D711" s="171" t="s">
        <v>13844</v>
      </c>
      <c r="E711" s="171" t="s">
        <v>13428</v>
      </c>
      <c r="F711" s="173"/>
      <c r="G711" s="173"/>
      <c r="H711" s="172" t="s">
        <v>4536</v>
      </c>
    </row>
    <row r="712" spans="1:8" ht="14.45" customHeight="1">
      <c r="A712" s="86" t="s">
        <v>4535</v>
      </c>
      <c r="B712" s="171" t="s">
        <v>13429</v>
      </c>
      <c r="C712" s="55" t="s">
        <v>13430</v>
      </c>
      <c r="D712" s="171" t="s">
        <v>13845</v>
      </c>
      <c r="E712" s="171" t="s">
        <v>13431</v>
      </c>
      <c r="F712" s="173"/>
      <c r="G712" s="173">
        <v>45521</v>
      </c>
      <c r="H712" s="172" t="s">
        <v>4536</v>
      </c>
    </row>
    <row r="713" spans="1:8" ht="14.45" customHeight="1">
      <c r="A713" s="86" t="s">
        <v>4535</v>
      </c>
      <c r="B713" s="171" t="s">
        <v>13432</v>
      </c>
      <c r="C713" s="55" t="s">
        <v>13433</v>
      </c>
      <c r="D713" s="171" t="s">
        <v>13846</v>
      </c>
      <c r="E713" s="171" t="s">
        <v>13434</v>
      </c>
      <c r="F713" s="173">
        <v>45521</v>
      </c>
      <c r="G713" s="173">
        <v>45710</v>
      </c>
      <c r="H713" s="172" t="s">
        <v>4536</v>
      </c>
    </row>
    <row r="714" spans="1:8" ht="14.45" customHeight="1">
      <c r="A714" s="86" t="s">
        <v>4535</v>
      </c>
      <c r="B714" s="171" t="s">
        <v>13435</v>
      </c>
      <c r="C714" s="55" t="s">
        <v>13436</v>
      </c>
      <c r="D714" s="171" t="s">
        <v>13847</v>
      </c>
      <c r="E714" s="171" t="s">
        <v>13437</v>
      </c>
      <c r="F714" s="173"/>
      <c r="G714" s="173">
        <v>45521</v>
      </c>
      <c r="H714" s="172" t="s">
        <v>4536</v>
      </c>
    </row>
    <row r="715" spans="1:8" ht="14.45" customHeight="1">
      <c r="A715" s="86" t="s">
        <v>4535</v>
      </c>
      <c r="B715" s="171" t="s">
        <v>13438</v>
      </c>
      <c r="C715" s="55" t="s">
        <v>13439</v>
      </c>
      <c r="D715" s="171" t="s">
        <v>13848</v>
      </c>
      <c r="E715" s="171" t="s">
        <v>13440</v>
      </c>
      <c r="F715" s="173"/>
      <c r="G715" s="173">
        <v>45521</v>
      </c>
      <c r="H715" s="172" t="s">
        <v>4536</v>
      </c>
    </row>
    <row r="716" spans="1:8" ht="14.45" customHeight="1">
      <c r="A716" s="86" t="s">
        <v>4535</v>
      </c>
      <c r="B716" s="171" t="s">
        <v>13441</v>
      </c>
      <c r="C716" s="55" t="s">
        <v>13442</v>
      </c>
      <c r="D716" s="171" t="s">
        <v>13443</v>
      </c>
      <c r="E716" s="171" t="s">
        <v>13443</v>
      </c>
      <c r="F716" s="173">
        <v>45521</v>
      </c>
      <c r="G716" s="173">
        <v>45710</v>
      </c>
      <c r="H716" s="172" t="s">
        <v>4536</v>
      </c>
    </row>
    <row r="717" spans="1:8" ht="14.45" customHeight="1">
      <c r="A717" s="86" t="s">
        <v>4535</v>
      </c>
      <c r="B717" s="171" t="s">
        <v>13444</v>
      </c>
      <c r="C717" s="55" t="s">
        <v>13445</v>
      </c>
      <c r="D717" s="171" t="s">
        <v>13849</v>
      </c>
      <c r="E717" s="171" t="s">
        <v>13446</v>
      </c>
      <c r="F717" s="173"/>
      <c r="G717" s="173"/>
      <c r="H717" s="172" t="s">
        <v>4536</v>
      </c>
    </row>
    <row r="718" spans="1:8" ht="14.45" customHeight="1">
      <c r="A718" s="86" t="s">
        <v>4535</v>
      </c>
      <c r="B718" s="171" t="s">
        <v>13447</v>
      </c>
      <c r="C718" s="55" t="s">
        <v>13448</v>
      </c>
      <c r="D718" s="171" t="s">
        <v>13850</v>
      </c>
      <c r="E718" s="171" t="s">
        <v>13449</v>
      </c>
      <c r="F718" s="173"/>
      <c r="G718" s="173"/>
      <c r="H718" s="172" t="s">
        <v>4536</v>
      </c>
    </row>
    <row r="719" spans="1:8" ht="14.45" customHeight="1">
      <c r="A719" s="86" t="s">
        <v>4535</v>
      </c>
      <c r="B719" s="171" t="s">
        <v>13450</v>
      </c>
      <c r="C719" s="55" t="s">
        <v>13451</v>
      </c>
      <c r="D719" s="171" t="s">
        <v>13851</v>
      </c>
      <c r="E719" s="171" t="s">
        <v>13452</v>
      </c>
      <c r="F719" s="173">
        <v>45892</v>
      </c>
      <c r="G719" s="173">
        <v>45892</v>
      </c>
      <c r="H719" s="172" t="s">
        <v>4536</v>
      </c>
    </row>
    <row r="720" spans="1:8" ht="14.45" customHeight="1">
      <c r="A720" s="86" t="s">
        <v>4535</v>
      </c>
      <c r="B720" s="171" t="s">
        <v>13453</v>
      </c>
      <c r="C720" s="55" t="s">
        <v>13454</v>
      </c>
      <c r="D720" s="171" t="s">
        <v>13852</v>
      </c>
      <c r="E720" s="171" t="s">
        <v>13455</v>
      </c>
      <c r="F720" s="173"/>
      <c r="G720" s="173"/>
      <c r="H720" s="172" t="s">
        <v>4536</v>
      </c>
    </row>
    <row r="721" spans="1:8" ht="14.45" customHeight="1">
      <c r="A721" s="86" t="s">
        <v>4535</v>
      </c>
      <c r="B721" s="171" t="s">
        <v>13456</v>
      </c>
      <c r="C721" s="55" t="s">
        <v>13457</v>
      </c>
      <c r="D721" s="171" t="s">
        <v>13853</v>
      </c>
      <c r="E721" s="171" t="s">
        <v>13458</v>
      </c>
      <c r="F721" s="173"/>
      <c r="G721" s="173"/>
      <c r="H721" s="172" t="s">
        <v>4536</v>
      </c>
    </row>
    <row r="722" spans="1:8" ht="14.45" customHeight="1">
      <c r="A722" s="86" t="s">
        <v>4535</v>
      </c>
      <c r="B722" s="171" t="s">
        <v>13459</v>
      </c>
      <c r="C722" s="55" t="s">
        <v>13460</v>
      </c>
      <c r="D722" s="171" t="s">
        <v>13854</v>
      </c>
      <c r="E722" s="171" t="s">
        <v>13461</v>
      </c>
      <c r="F722" s="173"/>
      <c r="G722" s="173"/>
      <c r="H722" s="172" t="s">
        <v>4536</v>
      </c>
    </row>
    <row r="723" spans="1:8" ht="14.45" customHeight="1">
      <c r="A723" s="86" t="s">
        <v>4535</v>
      </c>
      <c r="B723" s="171" t="s">
        <v>13462</v>
      </c>
      <c r="C723" s="55" t="s">
        <v>13463</v>
      </c>
      <c r="D723" s="171" t="s">
        <v>13855</v>
      </c>
      <c r="E723" s="171" t="s">
        <v>13464</v>
      </c>
      <c r="F723" s="173"/>
      <c r="G723" s="173"/>
      <c r="H723" s="172" t="s">
        <v>4536</v>
      </c>
    </row>
    <row r="724" spans="1:8" ht="14.45" customHeight="1">
      <c r="A724" s="86" t="s">
        <v>4535</v>
      </c>
      <c r="B724" s="171" t="s">
        <v>13465</v>
      </c>
      <c r="C724" s="55" t="s">
        <v>13466</v>
      </c>
      <c r="D724" s="171" t="s">
        <v>13466</v>
      </c>
      <c r="E724" s="171" t="s">
        <v>13466</v>
      </c>
      <c r="F724" s="173">
        <v>45521</v>
      </c>
      <c r="G724" s="173">
        <v>45710</v>
      </c>
      <c r="H724" s="172" t="s">
        <v>4536</v>
      </c>
    </row>
    <row r="725" spans="1:8" ht="14.45" customHeight="1">
      <c r="A725" s="86" t="s">
        <v>4535</v>
      </c>
      <c r="B725" s="171" t="s">
        <v>13467</v>
      </c>
      <c r="C725" s="55" t="s">
        <v>13468</v>
      </c>
      <c r="D725" s="171" t="s">
        <v>13856</v>
      </c>
      <c r="E725" s="171" t="s">
        <v>13469</v>
      </c>
      <c r="F725" s="173"/>
      <c r="G725" s="173"/>
      <c r="H725" s="172" t="s">
        <v>4536</v>
      </c>
    </row>
    <row r="726" spans="1:8" ht="14.45" customHeight="1">
      <c r="A726" s="86" t="s">
        <v>4535</v>
      </c>
      <c r="B726" s="171" t="s">
        <v>13470</v>
      </c>
      <c r="C726" s="55" t="s">
        <v>13471</v>
      </c>
      <c r="D726" s="171" t="s">
        <v>13471</v>
      </c>
      <c r="E726" s="171" t="s">
        <v>13471</v>
      </c>
      <c r="F726" s="173">
        <v>45892</v>
      </c>
      <c r="G726" s="173">
        <v>45892</v>
      </c>
      <c r="H726" s="172" t="s">
        <v>4536</v>
      </c>
    </row>
    <row r="727" spans="1:8" ht="14.45" customHeight="1">
      <c r="A727" s="86" t="s">
        <v>4535</v>
      </c>
      <c r="B727" s="171" t="s">
        <v>13472</v>
      </c>
      <c r="C727" s="55" t="s">
        <v>13473</v>
      </c>
      <c r="D727" s="171" t="s">
        <v>13857</v>
      </c>
      <c r="E727" s="171" t="s">
        <v>13474</v>
      </c>
      <c r="F727" s="173"/>
      <c r="G727" s="173"/>
      <c r="H727" s="172" t="s">
        <v>4536</v>
      </c>
    </row>
    <row r="728" spans="1:8" ht="14.45" customHeight="1">
      <c r="A728" s="86" t="s">
        <v>4535</v>
      </c>
      <c r="B728" s="171" t="s">
        <v>13475</v>
      </c>
      <c r="C728" s="55" t="s">
        <v>13476</v>
      </c>
      <c r="D728" s="171" t="s">
        <v>13476</v>
      </c>
      <c r="E728" s="171" t="s">
        <v>13476</v>
      </c>
      <c r="F728" s="173">
        <v>45521</v>
      </c>
      <c r="G728" s="173">
        <v>45710</v>
      </c>
      <c r="H728" s="172" t="s">
        <v>4536</v>
      </c>
    </row>
    <row r="729" spans="1:8" ht="14.45" customHeight="1">
      <c r="A729" s="86" t="s">
        <v>4535</v>
      </c>
      <c r="B729" s="171" t="s">
        <v>13477</v>
      </c>
      <c r="C729" s="55" t="s">
        <v>13478</v>
      </c>
      <c r="D729" s="171" t="s">
        <v>13858</v>
      </c>
      <c r="E729" s="171" t="s">
        <v>13479</v>
      </c>
      <c r="F729" s="173">
        <v>45521</v>
      </c>
      <c r="G729" s="173">
        <v>45710</v>
      </c>
      <c r="H729" s="172" t="s">
        <v>4536</v>
      </c>
    </row>
    <row r="730" spans="1:8" ht="14.45" customHeight="1">
      <c r="A730" s="86" t="s">
        <v>4535</v>
      </c>
      <c r="B730" s="171" t="s">
        <v>13480</v>
      </c>
      <c r="C730" s="55" t="s">
        <v>13481</v>
      </c>
      <c r="D730" s="171" t="s">
        <v>13859</v>
      </c>
      <c r="E730" s="171" t="s">
        <v>13482</v>
      </c>
      <c r="F730" s="173"/>
      <c r="G730" s="173"/>
      <c r="H730" s="172" t="s">
        <v>4536</v>
      </c>
    </row>
    <row r="731" spans="1:8" ht="14.45" customHeight="1">
      <c r="A731" s="86" t="s">
        <v>4535</v>
      </c>
      <c r="B731" s="171" t="s">
        <v>13483</v>
      </c>
      <c r="C731" s="55" t="s">
        <v>13484</v>
      </c>
      <c r="D731" s="171" t="s">
        <v>13860</v>
      </c>
      <c r="E731" s="171" t="s">
        <v>13485</v>
      </c>
      <c r="F731" s="173">
        <v>45521</v>
      </c>
      <c r="G731" s="173">
        <v>45710</v>
      </c>
      <c r="H731" s="172" t="s">
        <v>4536</v>
      </c>
    </row>
    <row r="732" spans="1:8" ht="14.45" customHeight="1">
      <c r="A732" s="86" t="s">
        <v>4535</v>
      </c>
      <c r="B732" s="171" t="s">
        <v>13486</v>
      </c>
      <c r="C732" s="55" t="s">
        <v>13487</v>
      </c>
      <c r="D732" s="171" t="s">
        <v>13861</v>
      </c>
      <c r="E732" s="171" t="s">
        <v>13488</v>
      </c>
      <c r="F732" s="173">
        <v>45892</v>
      </c>
      <c r="G732" s="173">
        <v>45892</v>
      </c>
      <c r="H732" s="172" t="s">
        <v>4536</v>
      </c>
    </row>
    <row r="733" spans="1:8" ht="14.45" customHeight="1">
      <c r="A733" s="86" t="s">
        <v>4535</v>
      </c>
      <c r="B733" s="171" t="s">
        <v>13489</v>
      </c>
      <c r="C733" s="55" t="s">
        <v>13490</v>
      </c>
      <c r="D733" s="171" t="s">
        <v>13862</v>
      </c>
      <c r="E733" s="171" t="s">
        <v>13491</v>
      </c>
      <c r="F733" s="173"/>
      <c r="G733" s="173"/>
      <c r="H733" s="172" t="s">
        <v>4536</v>
      </c>
    </row>
    <row r="734" spans="1:8" ht="14.45" customHeight="1">
      <c r="A734" s="86" t="s">
        <v>4535</v>
      </c>
      <c r="B734" s="171" t="s">
        <v>13492</v>
      </c>
      <c r="C734" s="55" t="s">
        <v>13493</v>
      </c>
      <c r="D734" s="171" t="s">
        <v>13863</v>
      </c>
      <c r="E734" s="171" t="s">
        <v>13494</v>
      </c>
      <c r="F734" s="173">
        <v>45521</v>
      </c>
      <c r="G734" s="173">
        <v>45710</v>
      </c>
      <c r="H734" s="172" t="s">
        <v>4536</v>
      </c>
    </row>
    <row r="735" spans="1:8" ht="14.45" customHeight="1">
      <c r="A735" s="86" t="s">
        <v>4535</v>
      </c>
      <c r="B735" s="171" t="s">
        <v>13495</v>
      </c>
      <c r="C735" s="55" t="s">
        <v>13496</v>
      </c>
      <c r="D735" s="171" t="s">
        <v>13864</v>
      </c>
      <c r="E735" s="171" t="s">
        <v>13497</v>
      </c>
      <c r="F735" s="173"/>
      <c r="G735" s="173"/>
      <c r="H735" s="172" t="s">
        <v>4536</v>
      </c>
    </row>
    <row r="736" spans="1:8" ht="14.45" customHeight="1">
      <c r="A736" s="86" t="s">
        <v>4535</v>
      </c>
      <c r="B736" s="171" t="s">
        <v>13498</v>
      </c>
      <c r="C736" s="55" t="s">
        <v>13499</v>
      </c>
      <c r="D736" s="171" t="s">
        <v>13865</v>
      </c>
      <c r="E736" s="171" t="s">
        <v>13500</v>
      </c>
      <c r="F736" s="173"/>
      <c r="G736" s="173">
        <v>45521</v>
      </c>
      <c r="H736" s="172" t="s">
        <v>4536</v>
      </c>
    </row>
    <row r="737" spans="1:8" ht="14.45" customHeight="1">
      <c r="A737" s="86" t="s">
        <v>4535</v>
      </c>
      <c r="B737" s="171" t="s">
        <v>13501</v>
      </c>
      <c r="C737" s="55" t="s">
        <v>13502</v>
      </c>
      <c r="D737" s="171" t="s">
        <v>13866</v>
      </c>
      <c r="E737" s="171" t="s">
        <v>13503</v>
      </c>
      <c r="F737" s="173">
        <v>45521</v>
      </c>
      <c r="G737" s="173">
        <v>45710</v>
      </c>
      <c r="H737" s="172" t="s">
        <v>4536</v>
      </c>
    </row>
    <row r="738" spans="1:8" ht="14.45" customHeight="1">
      <c r="A738" s="86" t="s">
        <v>4535</v>
      </c>
      <c r="B738" s="171" t="s">
        <v>13504</v>
      </c>
      <c r="C738" s="55" t="s">
        <v>13505</v>
      </c>
      <c r="D738" s="171" t="s">
        <v>13867</v>
      </c>
      <c r="E738" s="171" t="s">
        <v>13506</v>
      </c>
      <c r="F738" s="173"/>
      <c r="G738" s="173"/>
      <c r="H738" s="172" t="s">
        <v>4536</v>
      </c>
    </row>
    <row r="739" spans="1:8" ht="14.45" customHeight="1">
      <c r="A739" s="86" t="s">
        <v>4535</v>
      </c>
      <c r="B739" s="171" t="s">
        <v>13507</v>
      </c>
      <c r="C739" s="55" t="s">
        <v>13508</v>
      </c>
      <c r="D739" s="171" t="s">
        <v>13868</v>
      </c>
      <c r="E739" s="171" t="s">
        <v>13509</v>
      </c>
      <c r="F739" s="173"/>
      <c r="G739" s="173"/>
      <c r="H739" s="172" t="s">
        <v>4536</v>
      </c>
    </row>
    <row r="740" spans="1:8" ht="14.45" customHeight="1">
      <c r="A740" s="86" t="s">
        <v>4535</v>
      </c>
      <c r="B740" s="171" t="s">
        <v>13510</v>
      </c>
      <c r="C740" s="55" t="s">
        <v>13511</v>
      </c>
      <c r="D740" s="171" t="s">
        <v>13869</v>
      </c>
      <c r="E740" s="171" t="s">
        <v>13512</v>
      </c>
      <c r="F740" s="173"/>
      <c r="G740" s="173">
        <v>45521</v>
      </c>
      <c r="H740" s="172" t="s">
        <v>4536</v>
      </c>
    </row>
    <row r="741" spans="1:8" ht="14.45" customHeight="1">
      <c r="A741" s="86" t="s">
        <v>4535</v>
      </c>
      <c r="B741" s="171" t="s">
        <v>13513</v>
      </c>
      <c r="C741" s="55" t="s">
        <v>13514</v>
      </c>
      <c r="D741" s="171" t="s">
        <v>13870</v>
      </c>
      <c r="E741" s="171" t="s">
        <v>13515</v>
      </c>
      <c r="F741" s="173"/>
      <c r="G741" s="173">
        <v>45521</v>
      </c>
      <c r="H741" s="172" t="s">
        <v>4536</v>
      </c>
    </row>
    <row r="742" spans="1:8" ht="14.45" customHeight="1">
      <c r="A742" s="86" t="s">
        <v>4535</v>
      </c>
      <c r="B742" s="171" t="s">
        <v>13516</v>
      </c>
      <c r="C742" s="55" t="s">
        <v>13517</v>
      </c>
      <c r="D742" s="171" t="s">
        <v>13871</v>
      </c>
      <c r="E742" s="171" t="s">
        <v>13517</v>
      </c>
      <c r="F742" s="173">
        <v>45521</v>
      </c>
      <c r="G742" s="173">
        <v>45710</v>
      </c>
      <c r="H742" s="172" t="s">
        <v>4536</v>
      </c>
    </row>
    <row r="743" spans="1:8" ht="14.45" customHeight="1">
      <c r="A743" s="86" t="s">
        <v>4535</v>
      </c>
      <c r="B743" s="171" t="s">
        <v>13518</v>
      </c>
      <c r="C743" s="55" t="s">
        <v>13519</v>
      </c>
      <c r="D743" s="171" t="s">
        <v>13872</v>
      </c>
      <c r="E743" s="171" t="s">
        <v>13520</v>
      </c>
      <c r="F743" s="173"/>
      <c r="G743" s="173"/>
      <c r="H743" s="172" t="s">
        <v>4536</v>
      </c>
    </row>
    <row r="744" spans="1:8" ht="14.45" customHeight="1">
      <c r="A744" s="86" t="s">
        <v>4535</v>
      </c>
      <c r="B744" s="171" t="s">
        <v>13521</v>
      </c>
      <c r="C744" s="55" t="s">
        <v>13522</v>
      </c>
      <c r="D744" s="171" t="s">
        <v>13873</v>
      </c>
      <c r="E744" s="171" t="s">
        <v>13523</v>
      </c>
      <c r="F744" s="173"/>
      <c r="G744" s="173">
        <v>45521</v>
      </c>
      <c r="H744" s="172" t="s">
        <v>4536</v>
      </c>
    </row>
    <row r="745" spans="1:8" ht="14.45" customHeight="1">
      <c r="A745" s="86" t="s">
        <v>4535</v>
      </c>
      <c r="B745" s="171" t="s">
        <v>13524</v>
      </c>
      <c r="C745" s="55" t="s">
        <v>13525</v>
      </c>
      <c r="D745" s="171" t="s">
        <v>13874</v>
      </c>
      <c r="E745" s="171" t="s">
        <v>13526</v>
      </c>
      <c r="F745" s="173"/>
      <c r="G745" s="173"/>
      <c r="H745" s="172" t="s">
        <v>4536</v>
      </c>
    </row>
    <row r="746" spans="1:8" ht="14.45" customHeight="1">
      <c r="A746" s="86" t="s">
        <v>4535</v>
      </c>
      <c r="B746" s="171" t="s">
        <v>13527</v>
      </c>
      <c r="C746" s="55" t="s">
        <v>13528</v>
      </c>
      <c r="D746" s="171" t="s">
        <v>13875</v>
      </c>
      <c r="E746" s="171" t="s">
        <v>13529</v>
      </c>
      <c r="F746" s="173"/>
      <c r="G746" s="173"/>
      <c r="H746" s="172" t="s">
        <v>4536</v>
      </c>
    </row>
    <row r="747" spans="1:8" ht="14.45" customHeight="1">
      <c r="A747" s="86" t="s">
        <v>4535</v>
      </c>
      <c r="B747" s="171" t="s">
        <v>13530</v>
      </c>
      <c r="C747" s="55" t="s">
        <v>13876</v>
      </c>
      <c r="D747" s="171" t="s">
        <v>13877</v>
      </c>
      <c r="E747" s="171" t="s">
        <v>13531</v>
      </c>
      <c r="F747" s="173"/>
      <c r="G747" s="173">
        <v>45521</v>
      </c>
      <c r="H747" s="172" t="s">
        <v>4536</v>
      </c>
    </row>
    <row r="748" spans="1:8" ht="14.45" customHeight="1">
      <c r="A748" s="86" t="s">
        <v>4535</v>
      </c>
      <c r="B748" s="171" t="s">
        <v>13532</v>
      </c>
      <c r="C748" s="55" t="s">
        <v>13541</v>
      </c>
      <c r="D748" s="171" t="s">
        <v>13878</v>
      </c>
      <c r="E748" s="171" t="s">
        <v>13533</v>
      </c>
      <c r="F748" s="173"/>
      <c r="G748" s="173">
        <v>45521</v>
      </c>
      <c r="H748" s="172" t="s">
        <v>4536</v>
      </c>
    </row>
    <row r="749" spans="1:8" ht="14.45" customHeight="1">
      <c r="A749" s="86" t="s">
        <v>4535</v>
      </c>
      <c r="B749" s="171" t="s">
        <v>13534</v>
      </c>
      <c r="C749" s="55" t="s">
        <v>13535</v>
      </c>
      <c r="D749" s="171" t="s">
        <v>13879</v>
      </c>
      <c r="E749" s="171" t="s">
        <v>13536</v>
      </c>
      <c r="F749" s="173"/>
      <c r="G749" s="173"/>
      <c r="H749" s="172" t="s">
        <v>4536</v>
      </c>
    </row>
    <row r="750" spans="1:8" ht="14.45" customHeight="1">
      <c r="A750" s="86" t="s">
        <v>4535</v>
      </c>
      <c r="B750" s="171" t="s">
        <v>13537</v>
      </c>
      <c r="C750" s="55" t="s">
        <v>13538</v>
      </c>
      <c r="D750" s="171" t="s">
        <v>13880</v>
      </c>
      <c r="E750" s="171" t="s">
        <v>13539</v>
      </c>
      <c r="F750" s="173"/>
      <c r="G750" s="173"/>
      <c r="H750" s="172" t="s">
        <v>4536</v>
      </c>
    </row>
    <row r="751" spans="1:8" ht="14.45" customHeight="1">
      <c r="A751" s="86" t="s">
        <v>4535</v>
      </c>
      <c r="B751" s="171" t="s">
        <v>13540</v>
      </c>
      <c r="C751" s="55" t="s">
        <v>13562</v>
      </c>
      <c r="D751" s="171" t="s">
        <v>13881</v>
      </c>
      <c r="E751" s="171" t="s">
        <v>13542</v>
      </c>
      <c r="F751" s="173"/>
      <c r="G751" s="173">
        <v>45521</v>
      </c>
      <c r="H751" s="172" t="s">
        <v>4536</v>
      </c>
    </row>
    <row r="752" spans="1:8" ht="14.45" customHeight="1">
      <c r="A752" s="86" t="s">
        <v>4535</v>
      </c>
      <c r="B752" s="171" t="s">
        <v>13543</v>
      </c>
      <c r="C752" s="55" t="s">
        <v>13544</v>
      </c>
      <c r="D752" s="171" t="s">
        <v>13882</v>
      </c>
      <c r="E752" s="171" t="s">
        <v>13545</v>
      </c>
      <c r="F752" s="173"/>
      <c r="G752" s="173"/>
      <c r="H752" s="172" t="s">
        <v>4536</v>
      </c>
    </row>
    <row r="753" spans="1:8" ht="14.45" customHeight="1">
      <c r="A753" s="86" t="s">
        <v>4535</v>
      </c>
      <c r="B753" s="171" t="s">
        <v>13546</v>
      </c>
      <c r="C753" s="55" t="s">
        <v>13547</v>
      </c>
      <c r="D753" s="171" t="s">
        <v>13883</v>
      </c>
      <c r="E753" s="171" t="s">
        <v>13548</v>
      </c>
      <c r="F753" s="173"/>
      <c r="G753" s="173"/>
      <c r="H753" s="172" t="s">
        <v>4536</v>
      </c>
    </row>
    <row r="754" spans="1:8" ht="14.45" customHeight="1">
      <c r="A754" s="86" t="s">
        <v>4535</v>
      </c>
      <c r="B754" s="171" t="s">
        <v>13549</v>
      </c>
      <c r="C754" s="55" t="s">
        <v>13550</v>
      </c>
      <c r="D754" s="171" t="s">
        <v>13884</v>
      </c>
      <c r="E754" s="171" t="s">
        <v>13551</v>
      </c>
      <c r="F754" s="173"/>
      <c r="G754" s="173">
        <v>45521</v>
      </c>
      <c r="H754" s="172" t="s">
        <v>4536</v>
      </c>
    </row>
    <row r="755" spans="1:8" ht="14.45" customHeight="1">
      <c r="A755" s="86" t="s">
        <v>4535</v>
      </c>
      <c r="B755" s="171" t="s">
        <v>13552</v>
      </c>
      <c r="C755" s="55" t="s">
        <v>13553</v>
      </c>
      <c r="D755" s="171" t="s">
        <v>13885</v>
      </c>
      <c r="E755" s="171" t="s">
        <v>13554</v>
      </c>
      <c r="F755" s="173"/>
      <c r="G755" s="173"/>
      <c r="H755" s="172" t="s">
        <v>4536</v>
      </c>
    </row>
    <row r="756" spans="1:8" ht="14.45" customHeight="1">
      <c r="A756" s="86" t="s">
        <v>4535</v>
      </c>
      <c r="B756" s="171" t="s">
        <v>13555</v>
      </c>
      <c r="C756" s="55" t="s">
        <v>13556</v>
      </c>
      <c r="D756" s="171" t="s">
        <v>13886</v>
      </c>
      <c r="E756" s="171" t="s">
        <v>13557</v>
      </c>
      <c r="F756" s="173"/>
      <c r="G756" s="173"/>
      <c r="H756" s="172" t="s">
        <v>4536</v>
      </c>
    </row>
    <row r="757" spans="1:8" ht="14.45" customHeight="1">
      <c r="A757" s="86" t="s">
        <v>4535</v>
      </c>
      <c r="B757" s="171" t="s">
        <v>13558</v>
      </c>
      <c r="C757" s="55" t="s">
        <v>13559</v>
      </c>
      <c r="D757" s="171" t="s">
        <v>13887</v>
      </c>
      <c r="E757" s="171" t="s">
        <v>13560</v>
      </c>
      <c r="F757" s="173"/>
      <c r="G757" s="173"/>
      <c r="H757" s="172" t="s">
        <v>4536</v>
      </c>
    </row>
    <row r="758" spans="1:8" ht="14.45" customHeight="1">
      <c r="A758" s="86" t="s">
        <v>4535</v>
      </c>
      <c r="B758" s="171" t="s">
        <v>13561</v>
      </c>
      <c r="C758" s="55" t="s">
        <v>13562</v>
      </c>
      <c r="D758" s="171" t="s">
        <v>13888</v>
      </c>
      <c r="E758" s="171" t="s">
        <v>13563</v>
      </c>
      <c r="F758" s="173"/>
      <c r="G758" s="173">
        <v>45521</v>
      </c>
      <c r="H758" s="172" t="s">
        <v>4536</v>
      </c>
    </row>
    <row r="759" spans="1:8" ht="14.45" customHeight="1">
      <c r="A759" s="86" t="s">
        <v>4535</v>
      </c>
      <c r="B759" s="171" t="s">
        <v>13564</v>
      </c>
      <c r="C759" s="55" t="s">
        <v>13565</v>
      </c>
      <c r="D759" s="171" t="s">
        <v>13889</v>
      </c>
      <c r="E759" s="171" t="s">
        <v>13566</v>
      </c>
      <c r="F759" s="173"/>
      <c r="G759" s="173"/>
      <c r="H759" s="172" t="s">
        <v>4536</v>
      </c>
    </row>
    <row r="760" spans="1:8" ht="14.45" customHeight="1">
      <c r="A760" s="86" t="s">
        <v>4535</v>
      </c>
      <c r="B760" s="171" t="s">
        <v>13567</v>
      </c>
      <c r="C760" s="55" t="s">
        <v>13568</v>
      </c>
      <c r="D760" s="171" t="s">
        <v>13890</v>
      </c>
      <c r="E760" s="171" t="s">
        <v>13569</v>
      </c>
      <c r="F760" s="173"/>
      <c r="G760" s="173"/>
      <c r="H760" s="172" t="s">
        <v>4536</v>
      </c>
    </row>
    <row r="761" spans="1:8" ht="14.45" customHeight="1">
      <c r="A761" s="86" t="s">
        <v>4535</v>
      </c>
      <c r="B761" s="171" t="s">
        <v>13570</v>
      </c>
      <c r="C761" s="55" t="s">
        <v>13571</v>
      </c>
      <c r="D761" s="171" t="s">
        <v>13891</v>
      </c>
      <c r="E761" s="171" t="s">
        <v>13572</v>
      </c>
      <c r="F761" s="173"/>
      <c r="G761" s="173"/>
      <c r="H761" s="172" t="s">
        <v>4536</v>
      </c>
    </row>
    <row r="762" spans="1:8" ht="14.45" customHeight="1">
      <c r="A762" s="86" t="s">
        <v>4535</v>
      </c>
      <c r="B762" s="171" t="s">
        <v>13573</v>
      </c>
      <c r="C762" s="55" t="s">
        <v>13574</v>
      </c>
      <c r="D762" s="171" t="s">
        <v>13892</v>
      </c>
      <c r="E762" s="171" t="s">
        <v>13575</v>
      </c>
      <c r="F762" s="173"/>
      <c r="G762" s="173"/>
      <c r="H762" s="172" t="s">
        <v>4536</v>
      </c>
    </row>
    <row r="763" spans="1:8" ht="14.45" customHeight="1">
      <c r="A763" s="86" t="s">
        <v>4535</v>
      </c>
      <c r="B763" s="171" t="s">
        <v>13576</v>
      </c>
      <c r="C763" s="55" t="s">
        <v>13577</v>
      </c>
      <c r="D763" s="171" t="s">
        <v>13893</v>
      </c>
      <c r="E763" s="171" t="s">
        <v>13578</v>
      </c>
      <c r="F763" s="173"/>
      <c r="G763" s="173"/>
      <c r="H763" s="172" t="s">
        <v>4536</v>
      </c>
    </row>
    <row r="764" spans="1:8" ht="14.45" customHeight="1">
      <c r="A764" s="86" t="s">
        <v>4535</v>
      </c>
      <c r="B764" s="171" t="s">
        <v>13579</v>
      </c>
      <c r="C764" s="55" t="s">
        <v>13580</v>
      </c>
      <c r="D764" s="171" t="s">
        <v>13894</v>
      </c>
      <c r="E764" s="171" t="s">
        <v>13581</v>
      </c>
      <c r="F764" s="173"/>
      <c r="G764" s="173">
        <v>45521</v>
      </c>
      <c r="H764" s="172" t="s">
        <v>4536</v>
      </c>
    </row>
    <row r="765" spans="1:8" ht="14.45" customHeight="1">
      <c r="A765" s="86" t="s">
        <v>4535</v>
      </c>
      <c r="B765" s="171" t="s">
        <v>13582</v>
      </c>
      <c r="C765" s="55" t="s">
        <v>13583</v>
      </c>
      <c r="D765" s="171" t="s">
        <v>13895</v>
      </c>
      <c r="E765" s="171" t="s">
        <v>13584</v>
      </c>
      <c r="F765" s="173"/>
      <c r="G765" s="173">
        <v>45521</v>
      </c>
      <c r="H765" s="172" t="s">
        <v>4536</v>
      </c>
    </row>
    <row r="766" spans="1:8" ht="14.45" customHeight="1">
      <c r="A766" s="86" t="s">
        <v>4535</v>
      </c>
      <c r="B766" s="171" t="s">
        <v>13585</v>
      </c>
      <c r="C766" s="55" t="s">
        <v>13586</v>
      </c>
      <c r="D766" s="171" t="s">
        <v>13896</v>
      </c>
      <c r="E766" s="171" t="s">
        <v>13587</v>
      </c>
      <c r="F766" s="173"/>
      <c r="G766" s="173"/>
      <c r="H766" s="172" t="s">
        <v>4536</v>
      </c>
    </row>
    <row r="767" spans="1:8" ht="14.45" customHeight="1">
      <c r="A767" s="86" t="s">
        <v>4535</v>
      </c>
      <c r="B767" s="171" t="s">
        <v>13588</v>
      </c>
      <c r="C767" s="55" t="s">
        <v>13589</v>
      </c>
      <c r="D767" s="171" t="s">
        <v>13897</v>
      </c>
      <c r="E767" s="171" t="s">
        <v>13590</v>
      </c>
      <c r="F767" s="173"/>
      <c r="G767" s="173"/>
      <c r="H767" s="172" t="s">
        <v>4536</v>
      </c>
    </row>
    <row r="768" spans="1:8" ht="14.45" customHeight="1">
      <c r="A768" s="86" t="s">
        <v>4535</v>
      </c>
      <c r="B768" s="171" t="s">
        <v>13591</v>
      </c>
      <c r="C768" s="55" t="s">
        <v>13592</v>
      </c>
      <c r="D768" s="171" t="s">
        <v>13898</v>
      </c>
      <c r="E768" s="171" t="s">
        <v>13593</v>
      </c>
      <c r="F768" s="173"/>
      <c r="G768" s="173">
        <v>45521</v>
      </c>
      <c r="H768" s="172" t="s">
        <v>4536</v>
      </c>
    </row>
    <row r="769" spans="1:8" ht="14.45" customHeight="1">
      <c r="A769" s="86" t="s">
        <v>4535</v>
      </c>
      <c r="B769" s="171" t="s">
        <v>13594</v>
      </c>
      <c r="C769" s="55" t="s">
        <v>13595</v>
      </c>
      <c r="D769" s="171" t="s">
        <v>13899</v>
      </c>
      <c r="E769" s="171" t="s">
        <v>13596</v>
      </c>
      <c r="F769" s="173"/>
      <c r="G769" s="173"/>
      <c r="H769" s="172" t="s">
        <v>4536</v>
      </c>
    </row>
    <row r="770" spans="1:8" ht="14.45" customHeight="1">
      <c r="A770" s="86" t="s">
        <v>4535</v>
      </c>
      <c r="B770" s="171" t="s">
        <v>13597</v>
      </c>
      <c r="C770" s="55" t="s">
        <v>13598</v>
      </c>
      <c r="D770" s="171" t="s">
        <v>13598</v>
      </c>
      <c r="E770" s="171" t="s">
        <v>13598</v>
      </c>
      <c r="F770" s="173">
        <v>45521</v>
      </c>
      <c r="G770" s="173">
        <v>45710</v>
      </c>
      <c r="H770" s="172" t="s">
        <v>4536</v>
      </c>
    </row>
    <row r="771" spans="1:8" ht="14.45" customHeight="1">
      <c r="A771" s="86" t="s">
        <v>4535</v>
      </c>
      <c r="B771" s="171" t="s">
        <v>13599</v>
      </c>
      <c r="C771" s="55" t="s">
        <v>13600</v>
      </c>
      <c r="D771" s="171" t="s">
        <v>13601</v>
      </c>
      <c r="E771" s="171" t="s">
        <v>13601</v>
      </c>
      <c r="F771" s="173"/>
      <c r="G771" s="173"/>
      <c r="H771" s="172" t="s">
        <v>4536</v>
      </c>
    </row>
    <row r="772" spans="1:8" ht="14.45" customHeight="1">
      <c r="A772" s="86" t="s">
        <v>4535</v>
      </c>
      <c r="B772" s="171" t="s">
        <v>13602</v>
      </c>
      <c r="C772" s="55" t="s">
        <v>13603</v>
      </c>
      <c r="D772" s="171" t="s">
        <v>13900</v>
      </c>
      <c r="E772" s="171" t="s">
        <v>13604</v>
      </c>
      <c r="F772" s="173"/>
      <c r="G772" s="173">
        <v>45521</v>
      </c>
      <c r="H772" s="172" t="s">
        <v>4536</v>
      </c>
    </row>
    <row r="773" spans="1:8" ht="14.45" customHeight="1">
      <c r="A773" s="86" t="s">
        <v>4535</v>
      </c>
      <c r="B773" s="171" t="s">
        <v>13605</v>
      </c>
      <c r="C773" s="55" t="s">
        <v>13606</v>
      </c>
      <c r="D773" s="171" t="s">
        <v>13901</v>
      </c>
      <c r="E773" s="171" t="s">
        <v>13607</v>
      </c>
      <c r="F773" s="173"/>
      <c r="G773" s="173">
        <v>45521</v>
      </c>
      <c r="H773" s="172" t="s">
        <v>4536</v>
      </c>
    </row>
    <row r="774" spans="1:8" ht="14.45" customHeight="1">
      <c r="A774" s="86" t="s">
        <v>4535</v>
      </c>
      <c r="B774" s="171" t="s">
        <v>13608</v>
      </c>
      <c r="C774" s="55" t="s">
        <v>13609</v>
      </c>
      <c r="D774" s="171" t="s">
        <v>13902</v>
      </c>
      <c r="E774" s="171" t="s">
        <v>13609</v>
      </c>
      <c r="F774" s="173">
        <v>45521</v>
      </c>
      <c r="G774" s="173">
        <v>45710</v>
      </c>
      <c r="H774" s="172" t="s">
        <v>4536</v>
      </c>
    </row>
    <row r="775" spans="1:8" ht="14.45" customHeight="1">
      <c r="A775" s="86" t="s">
        <v>4535</v>
      </c>
      <c r="B775" s="171" t="s">
        <v>13610</v>
      </c>
      <c r="C775" s="55" t="s">
        <v>13611</v>
      </c>
      <c r="D775" s="171" t="s">
        <v>13903</v>
      </c>
      <c r="E775" s="171" t="s">
        <v>13612</v>
      </c>
      <c r="F775" s="173"/>
      <c r="G775" s="173"/>
      <c r="H775" s="172" t="s">
        <v>4536</v>
      </c>
    </row>
    <row r="776" spans="1:8" ht="14.45" customHeight="1">
      <c r="A776" s="86" t="s">
        <v>4535</v>
      </c>
      <c r="B776" s="171" t="s">
        <v>13613</v>
      </c>
      <c r="C776" s="55" t="s">
        <v>13614</v>
      </c>
      <c r="D776" s="171" t="s">
        <v>13904</v>
      </c>
      <c r="E776" s="171" t="s">
        <v>13615</v>
      </c>
      <c r="F776" s="173">
        <v>45521</v>
      </c>
      <c r="G776" s="173">
        <v>45710</v>
      </c>
      <c r="H776" s="172" t="s">
        <v>4536</v>
      </c>
    </row>
    <row r="777" spans="1:8" ht="14.45" customHeight="1">
      <c r="A777" s="86" t="s">
        <v>4535</v>
      </c>
      <c r="B777" s="171" t="s">
        <v>13616</v>
      </c>
      <c r="C777" s="55" t="s">
        <v>13617</v>
      </c>
      <c r="D777" s="171" t="s">
        <v>13905</v>
      </c>
      <c r="E777" s="171" t="s">
        <v>13617</v>
      </c>
      <c r="F777" s="173">
        <v>45521</v>
      </c>
      <c r="G777" s="173">
        <v>45710</v>
      </c>
      <c r="H777" s="172" t="s">
        <v>4536</v>
      </c>
    </row>
    <row r="778" spans="1:8" ht="14.45" customHeight="1">
      <c r="A778" s="86" t="s">
        <v>4535</v>
      </c>
      <c r="B778" s="171" t="s">
        <v>13618</v>
      </c>
      <c r="C778" s="55" t="s">
        <v>13619</v>
      </c>
      <c r="D778" s="171" t="s">
        <v>13906</v>
      </c>
      <c r="E778" s="171" t="s">
        <v>13620</v>
      </c>
      <c r="F778" s="173"/>
      <c r="G778" s="173"/>
      <c r="H778" s="172" t="s">
        <v>4536</v>
      </c>
    </row>
    <row r="779" spans="1:8" ht="14.45" customHeight="1">
      <c r="A779" s="86" t="s">
        <v>4535</v>
      </c>
      <c r="B779" s="171" t="s">
        <v>13621</v>
      </c>
      <c r="C779" s="55" t="s">
        <v>13622</v>
      </c>
      <c r="D779" s="171" t="s">
        <v>13907</v>
      </c>
      <c r="E779" s="171" t="s">
        <v>13623</v>
      </c>
      <c r="F779" s="173">
        <v>45521</v>
      </c>
      <c r="G779" s="173">
        <v>45710</v>
      </c>
      <c r="H779" s="172" t="s">
        <v>4536</v>
      </c>
    </row>
    <row r="780" spans="1:8" ht="14.45" customHeight="1">
      <c r="A780" s="86" t="s">
        <v>4535</v>
      </c>
      <c r="B780" s="171" t="s">
        <v>13624</v>
      </c>
      <c r="C780" s="55" t="s">
        <v>13625</v>
      </c>
      <c r="D780" s="171" t="s">
        <v>13908</v>
      </c>
      <c r="E780" s="171" t="s">
        <v>13626</v>
      </c>
      <c r="F780" s="173"/>
      <c r="G780" s="173">
        <v>45521</v>
      </c>
      <c r="H780" s="172" t="s">
        <v>4536</v>
      </c>
    </row>
    <row r="781" spans="1:8" ht="14.45" customHeight="1">
      <c r="A781" s="86" t="s">
        <v>4535</v>
      </c>
      <c r="B781" s="171" t="s">
        <v>13627</v>
      </c>
      <c r="C781" s="55" t="s">
        <v>13628</v>
      </c>
      <c r="D781" s="171" t="s">
        <v>13909</v>
      </c>
      <c r="E781" s="171" t="s">
        <v>13628</v>
      </c>
      <c r="F781" s="173">
        <v>45521</v>
      </c>
      <c r="G781" s="173">
        <v>45710</v>
      </c>
      <c r="H781" s="172" t="s">
        <v>4536</v>
      </c>
    </row>
    <row r="782" spans="1:8" ht="14.45" customHeight="1">
      <c r="A782" s="86" t="s">
        <v>4535</v>
      </c>
      <c r="B782" s="171" t="s">
        <v>13629</v>
      </c>
      <c r="C782" s="55" t="s">
        <v>13630</v>
      </c>
      <c r="D782" s="171" t="s">
        <v>13910</v>
      </c>
      <c r="E782" s="171" t="s">
        <v>13631</v>
      </c>
      <c r="F782" s="173">
        <v>45521</v>
      </c>
      <c r="G782" s="173">
        <v>45710</v>
      </c>
      <c r="H782" s="172" t="s">
        <v>4536</v>
      </c>
    </row>
    <row r="783" spans="1:8" ht="14.45" customHeight="1">
      <c r="A783" s="86" t="s">
        <v>4535</v>
      </c>
      <c r="B783" s="171" t="s">
        <v>13632</v>
      </c>
      <c r="C783" s="55" t="s">
        <v>13633</v>
      </c>
      <c r="D783" s="171" t="s">
        <v>13911</v>
      </c>
      <c r="E783" s="171" t="s">
        <v>13634</v>
      </c>
      <c r="F783" s="173"/>
      <c r="G783" s="173"/>
      <c r="H783" s="172" t="s">
        <v>4536</v>
      </c>
    </row>
    <row r="784" spans="1:8" ht="14.45" customHeight="1">
      <c r="A784" s="86" t="s">
        <v>4535</v>
      </c>
      <c r="B784" s="171" t="s">
        <v>13635</v>
      </c>
      <c r="C784" s="55" t="s">
        <v>13636</v>
      </c>
      <c r="D784" s="171" t="s">
        <v>13912</v>
      </c>
      <c r="E784" s="171" t="s">
        <v>13637</v>
      </c>
      <c r="F784" s="173"/>
      <c r="G784" s="173">
        <v>45521</v>
      </c>
      <c r="H784" s="172" t="s">
        <v>4536</v>
      </c>
    </row>
    <row r="785" spans="1:8" ht="14.45" customHeight="1">
      <c r="A785" s="86" t="s">
        <v>4535</v>
      </c>
      <c r="B785" s="171" t="s">
        <v>13638</v>
      </c>
      <c r="C785" s="55" t="s">
        <v>13639</v>
      </c>
      <c r="D785" s="171" t="s">
        <v>13913</v>
      </c>
      <c r="E785" s="171" t="s">
        <v>13640</v>
      </c>
      <c r="F785" s="173"/>
      <c r="G785" s="173"/>
      <c r="H785" s="172" t="s">
        <v>4536</v>
      </c>
    </row>
    <row r="786" spans="1:8" ht="14.45" customHeight="1">
      <c r="A786" s="86" t="s">
        <v>4535</v>
      </c>
      <c r="B786" s="171" t="s">
        <v>13641</v>
      </c>
      <c r="C786" s="55" t="s">
        <v>13642</v>
      </c>
      <c r="D786" s="171" t="s">
        <v>13914</v>
      </c>
      <c r="E786" s="171" t="s">
        <v>13643</v>
      </c>
      <c r="F786" s="173">
        <v>45521</v>
      </c>
      <c r="G786" s="173">
        <v>45710</v>
      </c>
      <c r="H786" s="172" t="s">
        <v>4536</v>
      </c>
    </row>
    <row r="787" spans="1:8" ht="14.45" customHeight="1">
      <c r="A787" s="86" t="s">
        <v>4535</v>
      </c>
      <c r="B787" s="171" t="s">
        <v>13644</v>
      </c>
      <c r="C787" s="55" t="s">
        <v>13645</v>
      </c>
      <c r="D787" s="171" t="s">
        <v>13915</v>
      </c>
      <c r="E787" s="171" t="s">
        <v>13646</v>
      </c>
      <c r="F787" s="173"/>
      <c r="G787" s="173"/>
      <c r="H787" s="172" t="s">
        <v>4536</v>
      </c>
    </row>
    <row r="788" spans="1:8" ht="14.45" customHeight="1">
      <c r="A788" s="86" t="s">
        <v>4535</v>
      </c>
      <c r="B788" s="171" t="s">
        <v>13647</v>
      </c>
      <c r="C788" s="55" t="s">
        <v>13648</v>
      </c>
      <c r="D788" s="171" t="s">
        <v>13916</v>
      </c>
      <c r="E788" s="171" t="s">
        <v>13649</v>
      </c>
      <c r="F788" s="173"/>
      <c r="G788" s="173">
        <v>45521</v>
      </c>
      <c r="H788" s="172" t="s">
        <v>4536</v>
      </c>
    </row>
    <row r="789" spans="1:8" ht="14.45" customHeight="1">
      <c r="A789" s="86" t="s">
        <v>4535</v>
      </c>
      <c r="B789" s="171" t="s">
        <v>13650</v>
      </c>
      <c r="C789" s="55" t="s">
        <v>13651</v>
      </c>
      <c r="D789" s="171" t="s">
        <v>13917</v>
      </c>
      <c r="E789" s="171" t="s">
        <v>13652</v>
      </c>
      <c r="F789" s="173"/>
      <c r="G789" s="173"/>
      <c r="H789" s="172" t="s">
        <v>4536</v>
      </c>
    </row>
    <row r="790" spans="1:8" ht="14.45" customHeight="1">
      <c r="A790" s="86" t="s">
        <v>4535</v>
      </c>
      <c r="B790" s="171" t="s">
        <v>13653</v>
      </c>
      <c r="C790" s="55" t="s">
        <v>13654</v>
      </c>
      <c r="D790" s="171" t="s">
        <v>13654</v>
      </c>
      <c r="E790" s="171" t="s">
        <v>13655</v>
      </c>
      <c r="F790" s="173">
        <v>45521</v>
      </c>
      <c r="G790" s="173">
        <v>45710</v>
      </c>
      <c r="H790" s="172" t="s">
        <v>4536</v>
      </c>
    </row>
    <row r="791" spans="1:8" ht="14.45" customHeight="1">
      <c r="A791" s="86" t="s">
        <v>4535</v>
      </c>
      <c r="B791" s="171" t="s">
        <v>13656</v>
      </c>
      <c r="C791" s="55" t="s">
        <v>13657</v>
      </c>
      <c r="D791" s="171" t="s">
        <v>13918</v>
      </c>
      <c r="E791" s="171" t="s">
        <v>13658</v>
      </c>
      <c r="F791" s="173"/>
      <c r="G791" s="173">
        <v>45521</v>
      </c>
      <c r="H791" s="172" t="s">
        <v>4536</v>
      </c>
    </row>
    <row r="792" spans="1:8" ht="14.45" customHeight="1">
      <c r="A792" s="86" t="s">
        <v>4535</v>
      </c>
      <c r="B792" s="171" t="s">
        <v>13659</v>
      </c>
      <c r="C792" s="55" t="s">
        <v>13660</v>
      </c>
      <c r="D792" s="171" t="s">
        <v>13919</v>
      </c>
      <c r="E792" s="171" t="s">
        <v>13661</v>
      </c>
      <c r="F792" s="173"/>
      <c r="G792" s="173">
        <v>45521</v>
      </c>
      <c r="H792" s="172" t="s">
        <v>4536</v>
      </c>
    </row>
    <row r="793" spans="1:8" ht="14.45" customHeight="1">
      <c r="A793" s="86" t="s">
        <v>4535</v>
      </c>
      <c r="B793" s="171" t="s">
        <v>13662</v>
      </c>
      <c r="C793" s="55" t="s">
        <v>13663</v>
      </c>
      <c r="D793" s="171" t="s">
        <v>13920</v>
      </c>
      <c r="E793" s="171" t="s">
        <v>13664</v>
      </c>
      <c r="F793" s="173"/>
      <c r="G793" s="173"/>
      <c r="H793" s="172" t="s">
        <v>4536</v>
      </c>
    </row>
    <row r="794" spans="1:8" ht="14.45" customHeight="1">
      <c r="A794" s="86" t="s">
        <v>4535</v>
      </c>
      <c r="B794" s="171" t="s">
        <v>13665</v>
      </c>
      <c r="C794" s="55" t="s">
        <v>13666</v>
      </c>
      <c r="D794" s="171" t="s">
        <v>13921</v>
      </c>
      <c r="E794" s="171" t="s">
        <v>13667</v>
      </c>
      <c r="F794" s="173"/>
      <c r="G794" s="173">
        <v>45521</v>
      </c>
      <c r="H794" s="172" t="s">
        <v>4536</v>
      </c>
    </row>
    <row r="795" spans="1:8" ht="14.45" customHeight="1">
      <c r="A795" s="86" t="s">
        <v>6956</v>
      </c>
      <c r="B795" s="171" t="s">
        <v>13922</v>
      </c>
      <c r="C795" s="55" t="s">
        <v>13923</v>
      </c>
      <c r="D795" s="171" t="s">
        <v>13924</v>
      </c>
      <c r="E795" s="171" t="s">
        <v>61</v>
      </c>
      <c r="F795" s="173"/>
      <c r="G795" s="173"/>
      <c r="H795" s="172" t="s">
        <v>6956</v>
      </c>
    </row>
    <row r="796" spans="1:8" ht="14.45" customHeight="1">
      <c r="A796" s="86" t="s">
        <v>6956</v>
      </c>
      <c r="B796" s="171" t="s">
        <v>13925</v>
      </c>
      <c r="C796" s="55" t="s">
        <v>12047</v>
      </c>
      <c r="D796" s="171" t="s">
        <v>13926</v>
      </c>
      <c r="E796" s="171" t="s">
        <v>12049</v>
      </c>
      <c r="F796" s="173"/>
      <c r="G796" s="173"/>
      <c r="H796" s="172" t="s">
        <v>6956</v>
      </c>
    </row>
    <row r="797" spans="1:8" ht="14.45" customHeight="1">
      <c r="A797" s="86" t="s">
        <v>6956</v>
      </c>
      <c r="B797" s="171" t="s">
        <v>6947</v>
      </c>
      <c r="C797" s="55" t="s">
        <v>13927</v>
      </c>
      <c r="D797" s="171" t="s">
        <v>13928</v>
      </c>
      <c r="E797" s="171" t="s">
        <v>13929</v>
      </c>
      <c r="F797" s="173"/>
      <c r="G797" s="198">
        <v>46340</v>
      </c>
      <c r="H797" s="172" t="s">
        <v>6956</v>
      </c>
    </row>
    <row r="798" spans="1:8" ht="14.45" customHeight="1">
      <c r="A798" s="211" t="s">
        <v>6956</v>
      </c>
      <c r="B798" s="210" t="s">
        <v>3079</v>
      </c>
      <c r="C798" s="55" t="s">
        <v>13930</v>
      </c>
      <c r="D798" s="212" t="s">
        <v>13931</v>
      </c>
      <c r="E798" s="212" t="s">
        <v>62</v>
      </c>
      <c r="F798" s="198">
        <v>46340</v>
      </c>
      <c r="G798" s="198">
        <v>46340</v>
      </c>
      <c r="H798" s="183" t="s">
        <v>6956</v>
      </c>
    </row>
    <row r="799" spans="1:8" ht="14.45" customHeight="1">
      <c r="A799" s="86" t="s">
        <v>7778</v>
      </c>
      <c r="B799" s="171" t="s">
        <v>7769</v>
      </c>
      <c r="C799" s="55" t="s">
        <v>13932</v>
      </c>
      <c r="D799" s="171" t="s">
        <v>13933</v>
      </c>
      <c r="E799" s="171" t="s">
        <v>13934</v>
      </c>
      <c r="F799" s="173"/>
      <c r="G799" s="173"/>
      <c r="H799" s="172" t="s">
        <v>7778</v>
      </c>
    </row>
    <row r="800" spans="1:8" ht="14.45" customHeight="1">
      <c r="A800" s="86" t="s">
        <v>7778</v>
      </c>
      <c r="B800" s="171" t="s">
        <v>13935</v>
      </c>
      <c r="C800" s="55" t="s">
        <v>13936</v>
      </c>
      <c r="D800" s="171" t="s">
        <v>13937</v>
      </c>
      <c r="E800" s="171" t="s">
        <v>13937</v>
      </c>
      <c r="F800" s="173"/>
      <c r="G800" s="173"/>
      <c r="H800" s="172" t="s">
        <v>7778</v>
      </c>
    </row>
    <row r="801" spans="1:8" ht="14.45" customHeight="1">
      <c r="A801" s="86" t="s">
        <v>7778</v>
      </c>
      <c r="B801" s="171" t="s">
        <v>13938</v>
      </c>
      <c r="C801" s="55" t="s">
        <v>13939</v>
      </c>
      <c r="D801" s="171" t="s">
        <v>13940</v>
      </c>
      <c r="E801" s="171" t="s">
        <v>13941</v>
      </c>
      <c r="F801" s="173"/>
      <c r="G801" s="173"/>
      <c r="H801" s="172" t="s">
        <v>7778</v>
      </c>
    </row>
    <row r="802" spans="1:8" ht="14.45" customHeight="1">
      <c r="A802" s="86" t="s">
        <v>7778</v>
      </c>
      <c r="B802" s="171" t="s">
        <v>13942</v>
      </c>
      <c r="C802" s="55" t="s">
        <v>13943</v>
      </c>
      <c r="D802" s="171" t="s">
        <v>13944</v>
      </c>
      <c r="E802" s="171" t="s">
        <v>13945</v>
      </c>
      <c r="F802" s="173"/>
      <c r="G802" s="173"/>
      <c r="H802" s="172" t="s">
        <v>7778</v>
      </c>
    </row>
    <row r="803" spans="1:8" ht="14.45" customHeight="1">
      <c r="A803" s="86" t="s">
        <v>7778</v>
      </c>
      <c r="B803" s="171" t="s">
        <v>13946</v>
      </c>
      <c r="C803" s="55" t="s">
        <v>13947</v>
      </c>
      <c r="D803" s="171" t="s">
        <v>13948</v>
      </c>
      <c r="E803" s="171" t="s">
        <v>13949</v>
      </c>
      <c r="F803" s="173"/>
      <c r="G803" s="173"/>
      <c r="H803" s="172" t="s">
        <v>7778</v>
      </c>
    </row>
    <row r="804" spans="1:8" ht="14.45" customHeight="1">
      <c r="A804" s="86" t="s">
        <v>7778</v>
      </c>
      <c r="B804" s="171" t="s">
        <v>13950</v>
      </c>
      <c r="C804" s="55" t="s">
        <v>13951</v>
      </c>
      <c r="D804" s="171" t="s">
        <v>13952</v>
      </c>
      <c r="E804" s="171" t="s">
        <v>13952</v>
      </c>
      <c r="F804" s="173"/>
      <c r="G804" s="173"/>
      <c r="H804" s="172" t="s">
        <v>7778</v>
      </c>
    </row>
    <row r="805" spans="1:8" ht="14.45" customHeight="1">
      <c r="A805" s="86" t="s">
        <v>7778</v>
      </c>
      <c r="B805" s="171" t="s">
        <v>13953</v>
      </c>
      <c r="C805" s="55" t="s">
        <v>13954</v>
      </c>
      <c r="D805" s="171" t="s">
        <v>13955</v>
      </c>
      <c r="E805" s="171" t="s">
        <v>13955</v>
      </c>
      <c r="F805" s="173"/>
      <c r="G805" s="173"/>
      <c r="H805" s="172" t="s">
        <v>7778</v>
      </c>
    </row>
    <row r="806" spans="1:8" ht="14.45" customHeight="1">
      <c r="A806" s="86" t="s">
        <v>7778</v>
      </c>
      <c r="B806" s="171" t="s">
        <v>13956</v>
      </c>
      <c r="C806" s="55" t="s">
        <v>13957</v>
      </c>
      <c r="D806" s="171" t="s">
        <v>13958</v>
      </c>
      <c r="E806" s="171" t="s">
        <v>13958</v>
      </c>
      <c r="F806" s="173"/>
      <c r="G806" s="173"/>
      <c r="H806" s="172" t="s">
        <v>7778</v>
      </c>
    </row>
    <row r="807" spans="1:8" ht="14.45" customHeight="1">
      <c r="A807" s="86" t="s">
        <v>7778</v>
      </c>
      <c r="B807" s="171" t="s">
        <v>13959</v>
      </c>
      <c r="C807" s="55" t="s">
        <v>13960</v>
      </c>
      <c r="D807" s="171" t="s">
        <v>13961</v>
      </c>
      <c r="E807" s="171" t="s">
        <v>13962</v>
      </c>
      <c r="F807" s="173"/>
      <c r="G807" s="173"/>
      <c r="H807" s="172" t="s">
        <v>7778</v>
      </c>
    </row>
    <row r="808" spans="1:8" ht="14.45" customHeight="1">
      <c r="A808" s="86" t="s">
        <v>7778</v>
      </c>
      <c r="B808" s="171" t="s">
        <v>13963</v>
      </c>
      <c r="C808" s="55" t="s">
        <v>13964</v>
      </c>
      <c r="D808" s="171" t="s">
        <v>13965</v>
      </c>
      <c r="E808" s="171" t="s">
        <v>13965</v>
      </c>
      <c r="F808" s="173"/>
      <c r="G808" s="173"/>
      <c r="H808" s="172" t="s">
        <v>7778</v>
      </c>
    </row>
    <row r="809" spans="1:8" ht="14.45" customHeight="1">
      <c r="A809" s="86" t="s">
        <v>7778</v>
      </c>
      <c r="B809" s="171" t="s">
        <v>13966</v>
      </c>
      <c r="C809" s="55" t="s">
        <v>13967</v>
      </c>
      <c r="D809" s="171" t="s">
        <v>13968</v>
      </c>
      <c r="E809" s="171" t="s">
        <v>13968</v>
      </c>
      <c r="F809" s="173"/>
      <c r="G809" s="173"/>
      <c r="H809" s="172" t="s">
        <v>7778</v>
      </c>
    </row>
    <row r="810" spans="1:8" ht="14.45" customHeight="1">
      <c r="A810" s="86" t="s">
        <v>7778</v>
      </c>
      <c r="B810" s="171" t="s">
        <v>13969</v>
      </c>
      <c r="C810" s="55" t="s">
        <v>13970</v>
      </c>
      <c r="D810" s="171" t="s">
        <v>13971</v>
      </c>
      <c r="E810" s="171" t="s">
        <v>13972</v>
      </c>
      <c r="F810" s="173"/>
      <c r="G810" s="173"/>
      <c r="H810" s="172" t="s">
        <v>7778</v>
      </c>
    </row>
    <row r="811" spans="1:8" ht="14.45" customHeight="1">
      <c r="A811" s="86" t="s">
        <v>7778</v>
      </c>
      <c r="B811" s="171" t="s">
        <v>13973</v>
      </c>
      <c r="C811" s="55" t="s">
        <v>13974</v>
      </c>
      <c r="D811" s="171" t="s">
        <v>13975</v>
      </c>
      <c r="E811" s="171" t="s">
        <v>13976</v>
      </c>
      <c r="F811" s="173"/>
      <c r="G811" s="173"/>
      <c r="H811" s="172" t="s">
        <v>7778</v>
      </c>
    </row>
    <row r="812" spans="1:8" ht="14.45" customHeight="1">
      <c r="A812" s="86" t="s">
        <v>7778</v>
      </c>
      <c r="B812" s="171" t="s">
        <v>13977</v>
      </c>
      <c r="C812" s="55" t="s">
        <v>13978</v>
      </c>
      <c r="D812" s="171" t="s">
        <v>13979</v>
      </c>
      <c r="E812" s="171" t="s">
        <v>13980</v>
      </c>
      <c r="F812" s="173"/>
      <c r="G812" s="173"/>
      <c r="H812" s="172" t="s">
        <v>7778</v>
      </c>
    </row>
    <row r="813" spans="1:8" ht="14.45" customHeight="1">
      <c r="A813" s="86" t="s">
        <v>7778</v>
      </c>
      <c r="B813" s="171" t="s">
        <v>13981</v>
      </c>
      <c r="C813" s="55" t="s">
        <v>13982</v>
      </c>
      <c r="D813" s="171" t="s">
        <v>13983</v>
      </c>
      <c r="E813" s="171" t="s">
        <v>13984</v>
      </c>
      <c r="F813" s="173"/>
      <c r="G813" s="173"/>
      <c r="H813" s="172" t="s">
        <v>7778</v>
      </c>
    </row>
    <row r="814" spans="1:8" ht="14.45" customHeight="1">
      <c r="A814" s="86" t="s">
        <v>7778</v>
      </c>
      <c r="B814" s="171" t="s">
        <v>13985</v>
      </c>
      <c r="C814" s="55" t="s">
        <v>13986</v>
      </c>
      <c r="D814" s="171" t="s">
        <v>13987</v>
      </c>
      <c r="E814" s="171" t="s">
        <v>13988</v>
      </c>
      <c r="F814" s="173"/>
      <c r="G814" s="173"/>
      <c r="H814" s="172" t="s">
        <v>7778</v>
      </c>
    </row>
    <row r="815" spans="1:8" ht="14.45" customHeight="1">
      <c r="A815" s="86" t="s">
        <v>7778</v>
      </c>
      <c r="B815" s="171" t="s">
        <v>13989</v>
      </c>
      <c r="C815" s="55" t="s">
        <v>13990</v>
      </c>
      <c r="D815" s="171" t="s">
        <v>13991</v>
      </c>
      <c r="E815" s="171" t="s">
        <v>13992</v>
      </c>
      <c r="F815" s="173"/>
      <c r="G815" s="173"/>
      <c r="H815" s="172" t="s">
        <v>7778</v>
      </c>
    </row>
    <row r="816" spans="1:8" ht="14.45" customHeight="1">
      <c r="A816" s="86" t="s">
        <v>7778</v>
      </c>
      <c r="B816" s="171" t="s">
        <v>13993</v>
      </c>
      <c r="C816" s="55" t="s">
        <v>13994</v>
      </c>
      <c r="D816" s="171" t="s">
        <v>13995</v>
      </c>
      <c r="E816" s="171" t="s">
        <v>13996</v>
      </c>
      <c r="F816" s="173"/>
      <c r="G816" s="173"/>
      <c r="H816" s="172" t="s">
        <v>7778</v>
      </c>
    </row>
    <row r="817" spans="1:8" ht="14.45" customHeight="1">
      <c r="A817" s="86" t="s">
        <v>7778</v>
      </c>
      <c r="B817" s="171" t="s">
        <v>13997</v>
      </c>
      <c r="C817" s="55" t="s">
        <v>13998</v>
      </c>
      <c r="D817" s="171" t="s">
        <v>13999</v>
      </c>
      <c r="E817" s="171" t="s">
        <v>14000</v>
      </c>
      <c r="F817" s="173"/>
      <c r="G817" s="173"/>
      <c r="H817" s="172" t="s">
        <v>7778</v>
      </c>
    </row>
    <row r="818" spans="1:8" ht="14.45" customHeight="1">
      <c r="A818" s="86" t="s">
        <v>7778</v>
      </c>
      <c r="B818" s="171" t="s">
        <v>14001</v>
      </c>
      <c r="C818" s="55" t="s">
        <v>14002</v>
      </c>
      <c r="D818" s="171" t="s">
        <v>14003</v>
      </c>
      <c r="E818" s="171" t="s">
        <v>14004</v>
      </c>
      <c r="F818" s="173"/>
      <c r="G818" s="173"/>
      <c r="H818" s="172" t="s">
        <v>7778</v>
      </c>
    </row>
    <row r="819" spans="1:8" ht="14.45" customHeight="1">
      <c r="A819" s="86" t="s">
        <v>7778</v>
      </c>
      <c r="B819" s="171" t="s">
        <v>14005</v>
      </c>
      <c r="C819" s="55" t="s">
        <v>14006</v>
      </c>
      <c r="D819" s="171" t="s">
        <v>14007</v>
      </c>
      <c r="E819" s="171" t="s">
        <v>14007</v>
      </c>
      <c r="F819" s="173"/>
      <c r="G819" s="173"/>
      <c r="H819" s="172" t="s">
        <v>7778</v>
      </c>
    </row>
    <row r="820" spans="1:8" ht="14.45" customHeight="1">
      <c r="A820" s="86" t="s">
        <v>7778</v>
      </c>
      <c r="B820" s="171" t="s">
        <v>12844</v>
      </c>
      <c r="C820" s="55" t="s">
        <v>12845</v>
      </c>
      <c r="D820" s="171" t="s">
        <v>14008</v>
      </c>
      <c r="E820" s="171" t="s">
        <v>14009</v>
      </c>
      <c r="F820" s="173"/>
      <c r="G820" s="173"/>
      <c r="H820" s="172" t="s">
        <v>7778</v>
      </c>
    </row>
    <row r="821" spans="1:8" ht="14.45" customHeight="1">
      <c r="A821" s="86" t="s">
        <v>7778</v>
      </c>
      <c r="B821" s="171" t="s">
        <v>14010</v>
      </c>
      <c r="C821" s="55" t="s">
        <v>14011</v>
      </c>
      <c r="D821" s="171" t="s">
        <v>14012</v>
      </c>
      <c r="E821" s="171" t="s">
        <v>14012</v>
      </c>
      <c r="F821" s="173"/>
      <c r="G821" s="173"/>
      <c r="H821" s="172" t="s">
        <v>7778</v>
      </c>
    </row>
    <row r="822" spans="1:8" ht="14.45" customHeight="1">
      <c r="A822" s="86" t="s">
        <v>7778</v>
      </c>
      <c r="B822" s="171" t="s">
        <v>14013</v>
      </c>
      <c r="C822" s="55" t="s">
        <v>14014</v>
      </c>
      <c r="D822" s="171" t="s">
        <v>14015</v>
      </c>
      <c r="E822" s="171" t="s">
        <v>14015</v>
      </c>
      <c r="F822" s="173"/>
      <c r="G822" s="173"/>
      <c r="H822" s="172" t="s">
        <v>7778</v>
      </c>
    </row>
    <row r="823" spans="1:8" ht="14.45" customHeight="1">
      <c r="A823" s="86" t="s">
        <v>7778</v>
      </c>
      <c r="B823" s="171" t="s">
        <v>14016</v>
      </c>
      <c r="C823" s="55" t="s">
        <v>14017</v>
      </c>
      <c r="D823" s="171" t="s">
        <v>14018</v>
      </c>
      <c r="E823" s="171" t="s">
        <v>14018</v>
      </c>
      <c r="F823" s="173"/>
      <c r="G823" s="173"/>
      <c r="H823" s="172" t="s">
        <v>7778</v>
      </c>
    </row>
    <row r="824" spans="1:8" ht="14.45" customHeight="1">
      <c r="A824" s="86" t="s">
        <v>7778</v>
      </c>
      <c r="B824" s="171" t="s">
        <v>14019</v>
      </c>
      <c r="C824" s="55" t="s">
        <v>14020</v>
      </c>
      <c r="D824" s="171" t="s">
        <v>14021</v>
      </c>
      <c r="E824" s="171" t="s">
        <v>14021</v>
      </c>
      <c r="F824" s="173"/>
      <c r="G824" s="173"/>
      <c r="H824" s="172" t="s">
        <v>7778</v>
      </c>
    </row>
    <row r="825" spans="1:8" ht="14.45" customHeight="1">
      <c r="A825" s="86" t="s">
        <v>7778</v>
      </c>
      <c r="B825" s="171" t="s">
        <v>14022</v>
      </c>
      <c r="C825" s="55" t="s">
        <v>14023</v>
      </c>
      <c r="D825" s="171" t="s">
        <v>14024</v>
      </c>
      <c r="E825" s="171" t="s">
        <v>14024</v>
      </c>
      <c r="F825" s="173"/>
      <c r="G825" s="173"/>
      <c r="H825" s="172" t="s">
        <v>7778</v>
      </c>
    </row>
    <row r="826" spans="1:8" ht="14.45" customHeight="1">
      <c r="A826" s="86" t="s">
        <v>7798</v>
      </c>
      <c r="B826" s="171" t="s">
        <v>14025</v>
      </c>
      <c r="C826" s="55" t="s">
        <v>14026</v>
      </c>
      <c r="D826" s="171" t="s">
        <v>14027</v>
      </c>
      <c r="E826" s="171" t="s">
        <v>14027</v>
      </c>
      <c r="F826" s="173"/>
      <c r="G826" s="173"/>
      <c r="H826" s="172" t="s">
        <v>7798</v>
      </c>
    </row>
    <row r="827" spans="1:8" ht="14.45" customHeight="1">
      <c r="A827" s="86" t="s">
        <v>7798</v>
      </c>
      <c r="B827" s="171" t="s">
        <v>14028</v>
      </c>
      <c r="C827" s="55" t="s">
        <v>14029</v>
      </c>
      <c r="D827" s="171" t="s">
        <v>14030</v>
      </c>
      <c r="E827" s="171" t="s">
        <v>14030</v>
      </c>
      <c r="F827" s="173"/>
      <c r="G827" s="173"/>
      <c r="H827" s="172" t="s">
        <v>7798</v>
      </c>
    </row>
    <row r="828" spans="1:8" ht="14.45" customHeight="1">
      <c r="A828" s="86" t="s">
        <v>7798</v>
      </c>
      <c r="B828" s="171" t="s">
        <v>14031</v>
      </c>
      <c r="C828" s="55" t="s">
        <v>14031</v>
      </c>
      <c r="D828" s="171" t="s">
        <v>14031</v>
      </c>
      <c r="E828" s="171" t="s">
        <v>14031</v>
      </c>
      <c r="F828" s="173" t="s">
        <v>2172</v>
      </c>
      <c r="G828" s="173">
        <v>46256</v>
      </c>
      <c r="H828" s="174" t="s">
        <v>7798</v>
      </c>
    </row>
    <row r="829" spans="1:8" ht="14.45" customHeight="1">
      <c r="A829" s="86" t="s">
        <v>7798</v>
      </c>
      <c r="B829" s="89" t="s">
        <v>14032</v>
      </c>
      <c r="C829" s="55" t="s">
        <v>14033</v>
      </c>
      <c r="D829" s="89" t="s">
        <v>14033</v>
      </c>
      <c r="E829" s="89" t="s">
        <v>14033</v>
      </c>
      <c r="F829" s="173">
        <v>45346</v>
      </c>
      <c r="G829" s="173">
        <v>45346</v>
      </c>
      <c r="H829" s="172" t="s">
        <v>7798</v>
      </c>
    </row>
    <row r="830" spans="1:8" ht="14.45" customHeight="1">
      <c r="A830" s="86" t="s">
        <v>7798</v>
      </c>
      <c r="B830" s="171" t="s">
        <v>14034</v>
      </c>
      <c r="C830" s="55" t="s">
        <v>14035</v>
      </c>
      <c r="D830" s="171" t="s">
        <v>14036</v>
      </c>
      <c r="E830" s="171" t="s">
        <v>14036</v>
      </c>
      <c r="F830" s="173"/>
      <c r="G830" s="173"/>
      <c r="H830" s="172" t="s">
        <v>7798</v>
      </c>
    </row>
    <row r="831" spans="1:8" ht="14.45" customHeight="1">
      <c r="A831" s="86" t="s">
        <v>7798</v>
      </c>
      <c r="B831" s="171" t="s">
        <v>14037</v>
      </c>
      <c r="C831" s="55" t="s">
        <v>14038</v>
      </c>
      <c r="D831" s="171" t="s">
        <v>14039</v>
      </c>
      <c r="E831" s="171" t="s">
        <v>14040</v>
      </c>
      <c r="F831" s="173"/>
      <c r="G831" s="173"/>
      <c r="H831" s="172" t="s">
        <v>7798</v>
      </c>
    </row>
    <row r="832" spans="1:8" ht="14.45" customHeight="1">
      <c r="A832" s="86" t="s">
        <v>7798</v>
      </c>
      <c r="B832" s="171" t="s">
        <v>14041</v>
      </c>
      <c r="C832" s="55" t="s">
        <v>14042</v>
      </c>
      <c r="D832" s="171" t="s">
        <v>14040</v>
      </c>
      <c r="E832" s="171" t="s">
        <v>14039</v>
      </c>
      <c r="F832" s="173"/>
      <c r="G832" s="173"/>
      <c r="H832" s="172" t="s">
        <v>7798</v>
      </c>
    </row>
    <row r="833" spans="1:8" ht="14.45" customHeight="1">
      <c r="A833" s="86" t="s">
        <v>7798</v>
      </c>
      <c r="B833" s="171" t="s">
        <v>14043</v>
      </c>
      <c r="C833" s="55" t="s">
        <v>14044</v>
      </c>
      <c r="D833" s="171" t="s">
        <v>14045</v>
      </c>
      <c r="E833" s="171" t="s">
        <v>14045</v>
      </c>
      <c r="F833" s="173"/>
      <c r="G833" s="173"/>
      <c r="H833" s="172" t="s">
        <v>7798</v>
      </c>
    </row>
    <row r="834" spans="1:8" ht="14.45" customHeight="1">
      <c r="A834" s="86" t="s">
        <v>7798</v>
      </c>
      <c r="B834" s="171" t="s">
        <v>14046</v>
      </c>
      <c r="C834" s="55" t="s">
        <v>14047</v>
      </c>
      <c r="D834" s="171" t="s">
        <v>14047</v>
      </c>
      <c r="E834" s="171" t="s">
        <v>14047</v>
      </c>
      <c r="F834" s="173"/>
      <c r="G834" s="173"/>
      <c r="H834" s="172" t="s">
        <v>7798</v>
      </c>
    </row>
    <row r="835" spans="1:8" ht="14.45" customHeight="1">
      <c r="A835" s="86" t="s">
        <v>7798</v>
      </c>
      <c r="B835" s="171" t="s">
        <v>14048</v>
      </c>
      <c r="C835" s="55" t="s">
        <v>14049</v>
      </c>
      <c r="D835" s="171" t="s">
        <v>14050</v>
      </c>
      <c r="E835" s="171" t="s">
        <v>14050</v>
      </c>
      <c r="F835" s="173"/>
      <c r="G835" s="173"/>
      <c r="H835" s="172" t="s">
        <v>7798</v>
      </c>
    </row>
    <row r="836" spans="1:8" ht="14.45" customHeight="1">
      <c r="A836" s="86" t="s">
        <v>7798</v>
      </c>
      <c r="B836" s="171" t="s">
        <v>14051</v>
      </c>
      <c r="C836" s="55" t="s">
        <v>14052</v>
      </c>
      <c r="D836" s="171" t="s">
        <v>14053</v>
      </c>
      <c r="E836" s="171" t="s">
        <v>14053</v>
      </c>
      <c r="F836" s="173"/>
      <c r="G836" s="173"/>
      <c r="H836" s="172" t="s">
        <v>7798</v>
      </c>
    </row>
    <row r="837" spans="1:8" ht="14.45" customHeight="1">
      <c r="A837" s="86" t="s">
        <v>7798</v>
      </c>
      <c r="B837" s="171" t="s">
        <v>14054</v>
      </c>
      <c r="C837" s="55" t="s">
        <v>14055</v>
      </c>
      <c r="D837" s="171" t="s">
        <v>14056</v>
      </c>
      <c r="E837" s="171" t="s">
        <v>14056</v>
      </c>
      <c r="F837" s="173"/>
      <c r="G837" s="173"/>
      <c r="H837" s="172" t="s">
        <v>7798</v>
      </c>
    </row>
    <row r="838" spans="1:8" ht="14.45" customHeight="1">
      <c r="A838" s="86" t="s">
        <v>7798</v>
      </c>
      <c r="B838" s="171" t="s">
        <v>14057</v>
      </c>
      <c r="C838" s="55" t="s">
        <v>14057</v>
      </c>
      <c r="D838" s="171" t="s">
        <v>14057</v>
      </c>
      <c r="E838" s="171" t="s">
        <v>14057</v>
      </c>
      <c r="F838" s="173" t="s">
        <v>2172</v>
      </c>
      <c r="G838" s="173">
        <v>46256</v>
      </c>
      <c r="H838" s="174" t="s">
        <v>7798</v>
      </c>
    </row>
    <row r="839" spans="1:8" ht="14.45" customHeight="1">
      <c r="A839" s="86" t="s">
        <v>7798</v>
      </c>
      <c r="B839" s="171" t="s">
        <v>14058</v>
      </c>
      <c r="C839" s="55" t="s">
        <v>14058</v>
      </c>
      <c r="D839" s="171" t="s">
        <v>14058</v>
      </c>
      <c r="E839" s="171" t="s">
        <v>14058</v>
      </c>
      <c r="F839" s="173" t="s">
        <v>2172</v>
      </c>
      <c r="G839" s="173">
        <v>46256</v>
      </c>
      <c r="H839" s="174" t="s">
        <v>7798</v>
      </c>
    </row>
    <row r="840" spans="1:8" ht="14.45" customHeight="1">
      <c r="A840" s="86" t="s">
        <v>7798</v>
      </c>
      <c r="B840" s="171" t="s">
        <v>14059</v>
      </c>
      <c r="C840" s="55" t="s">
        <v>14059</v>
      </c>
      <c r="D840" s="171" t="s">
        <v>14059</v>
      </c>
      <c r="E840" s="171" t="s">
        <v>14059</v>
      </c>
      <c r="F840" s="173" t="s">
        <v>2172</v>
      </c>
      <c r="G840" s="173">
        <v>46256</v>
      </c>
      <c r="H840" s="174" t="s">
        <v>7798</v>
      </c>
    </row>
    <row r="841" spans="1:8" ht="14.45" customHeight="1">
      <c r="A841" s="86" t="s">
        <v>7798</v>
      </c>
      <c r="B841" s="171" t="s">
        <v>14060</v>
      </c>
      <c r="C841" s="55" t="s">
        <v>14061</v>
      </c>
      <c r="D841" s="171" t="s">
        <v>14062</v>
      </c>
      <c r="E841" s="171" t="s">
        <v>14062</v>
      </c>
      <c r="F841" s="173"/>
      <c r="G841" s="173"/>
      <c r="H841" s="172" t="s">
        <v>7798</v>
      </c>
    </row>
    <row r="842" spans="1:8" ht="14.45" customHeight="1">
      <c r="A842" s="86" t="s">
        <v>7798</v>
      </c>
      <c r="B842" s="171" t="s">
        <v>14063</v>
      </c>
      <c r="C842" s="55" t="s">
        <v>14063</v>
      </c>
      <c r="D842" s="171" t="s">
        <v>14063</v>
      </c>
      <c r="E842" s="171" t="s">
        <v>14063</v>
      </c>
      <c r="F842" s="173" t="s">
        <v>2172</v>
      </c>
      <c r="G842" s="173">
        <v>46256</v>
      </c>
      <c r="H842" s="174" t="s">
        <v>7798</v>
      </c>
    </row>
    <row r="843" spans="1:8" ht="14.45" customHeight="1">
      <c r="A843" s="86" t="s">
        <v>7798</v>
      </c>
      <c r="B843" s="171" t="s">
        <v>14064</v>
      </c>
      <c r="C843" s="55" t="s">
        <v>14065</v>
      </c>
      <c r="D843" s="171" t="s">
        <v>14066</v>
      </c>
      <c r="E843" s="171" t="s">
        <v>14066</v>
      </c>
      <c r="F843" s="173"/>
      <c r="G843" s="173"/>
      <c r="H843" s="172" t="s">
        <v>7798</v>
      </c>
    </row>
    <row r="844" spans="1:8" ht="14.45" customHeight="1">
      <c r="A844" s="86" t="s">
        <v>7798</v>
      </c>
      <c r="B844" s="171" t="s">
        <v>14067</v>
      </c>
      <c r="C844" s="55" t="s">
        <v>14068</v>
      </c>
      <c r="D844" s="171" t="s">
        <v>14069</v>
      </c>
      <c r="E844" s="171" t="s">
        <v>14069</v>
      </c>
      <c r="F844" s="173"/>
      <c r="G844" s="173"/>
      <c r="H844" s="172" t="s">
        <v>7798</v>
      </c>
    </row>
    <row r="845" spans="1:8" ht="14.45" customHeight="1">
      <c r="A845" s="86" t="s">
        <v>7798</v>
      </c>
      <c r="B845" s="171" t="s">
        <v>14070</v>
      </c>
      <c r="C845" s="55" t="s">
        <v>14071</v>
      </c>
      <c r="D845" s="171" t="s">
        <v>14072</v>
      </c>
      <c r="E845" s="171" t="s">
        <v>14072</v>
      </c>
      <c r="F845" s="173"/>
      <c r="G845" s="173"/>
      <c r="H845" s="172" t="s">
        <v>7798</v>
      </c>
    </row>
    <row r="846" spans="1:8" ht="14.45" customHeight="1">
      <c r="A846" s="86" t="s">
        <v>7798</v>
      </c>
      <c r="B846" s="171" t="s">
        <v>8789</v>
      </c>
      <c r="C846" s="55" t="s">
        <v>14073</v>
      </c>
      <c r="D846" s="171" t="s">
        <v>14074</v>
      </c>
      <c r="E846" s="171" t="s">
        <v>14075</v>
      </c>
      <c r="F846" s="173"/>
      <c r="G846" s="173"/>
      <c r="H846" s="172" t="s">
        <v>7798</v>
      </c>
    </row>
    <row r="847" spans="1:8" ht="14.45" customHeight="1">
      <c r="A847" s="86" t="s">
        <v>7798</v>
      </c>
      <c r="B847" s="171" t="s">
        <v>12877</v>
      </c>
      <c r="C847" s="55" t="s">
        <v>14076</v>
      </c>
      <c r="D847" s="171" t="s">
        <v>14077</v>
      </c>
      <c r="E847" s="171" t="s">
        <v>14077</v>
      </c>
      <c r="F847" s="173"/>
      <c r="G847" s="173"/>
      <c r="H847" s="172" t="s">
        <v>7798</v>
      </c>
    </row>
    <row r="848" spans="1:8" ht="14.45" customHeight="1">
      <c r="A848" s="86" t="s">
        <v>7798</v>
      </c>
      <c r="B848" s="171" t="s">
        <v>14078</v>
      </c>
      <c r="C848" s="55" t="s">
        <v>14079</v>
      </c>
      <c r="D848" s="171" t="s">
        <v>14080</v>
      </c>
      <c r="E848" s="171" t="s">
        <v>14080</v>
      </c>
      <c r="F848" s="173"/>
      <c r="G848" s="173"/>
      <c r="H848" s="172" t="s">
        <v>7798</v>
      </c>
    </row>
    <row r="849" spans="1:8" ht="14.45" customHeight="1">
      <c r="A849" s="86" t="s">
        <v>7798</v>
      </c>
      <c r="B849" s="171" t="s">
        <v>14081</v>
      </c>
      <c r="C849" s="55" t="s">
        <v>14081</v>
      </c>
      <c r="D849" s="171" t="s">
        <v>14081</v>
      </c>
      <c r="E849" s="171" t="s">
        <v>14081</v>
      </c>
      <c r="F849" s="173"/>
      <c r="G849" s="173"/>
      <c r="H849" s="172" t="s">
        <v>7798</v>
      </c>
    </row>
    <row r="850" spans="1:8" ht="14.45" customHeight="1">
      <c r="A850" s="86" t="s">
        <v>7798</v>
      </c>
      <c r="B850" s="171" t="s">
        <v>12053</v>
      </c>
      <c r="C850" s="55" t="s">
        <v>14082</v>
      </c>
      <c r="D850" s="171" t="s">
        <v>14083</v>
      </c>
      <c r="E850" s="171" t="s">
        <v>14083</v>
      </c>
      <c r="F850" s="173"/>
      <c r="G850" s="173"/>
      <c r="H850" s="172" t="s">
        <v>7798</v>
      </c>
    </row>
    <row r="851" spans="1:8" ht="14.45" customHeight="1">
      <c r="A851" s="86" t="s">
        <v>7798</v>
      </c>
      <c r="B851" s="171" t="s">
        <v>5622</v>
      </c>
      <c r="C851" s="55" t="s">
        <v>14084</v>
      </c>
      <c r="D851" s="171" t="s">
        <v>14085</v>
      </c>
      <c r="E851" s="171" t="s">
        <v>14085</v>
      </c>
      <c r="F851" s="173"/>
      <c r="G851" s="173"/>
      <c r="H851" s="172" t="s">
        <v>7798</v>
      </c>
    </row>
    <row r="852" spans="1:8" ht="14.45" customHeight="1">
      <c r="A852" s="86" t="s">
        <v>7798</v>
      </c>
      <c r="B852" s="171" t="s">
        <v>14086</v>
      </c>
      <c r="C852" s="55" t="s">
        <v>14087</v>
      </c>
      <c r="D852" s="171" t="s">
        <v>14088</v>
      </c>
      <c r="E852" s="171" t="s">
        <v>14088</v>
      </c>
      <c r="F852" s="173"/>
      <c r="G852" s="173"/>
      <c r="H852" s="172" t="s">
        <v>7798</v>
      </c>
    </row>
    <row r="853" spans="1:8" ht="14.45" customHeight="1">
      <c r="A853" s="86" t="s">
        <v>7798</v>
      </c>
      <c r="B853" s="171" t="s">
        <v>14089</v>
      </c>
      <c r="C853" s="55" t="s">
        <v>14090</v>
      </c>
      <c r="D853" s="171" t="s">
        <v>14091</v>
      </c>
      <c r="E853" s="171" t="s">
        <v>14091</v>
      </c>
      <c r="F853" s="173"/>
      <c r="G853" s="173"/>
      <c r="H853" s="172" t="s">
        <v>7798</v>
      </c>
    </row>
    <row r="854" spans="1:8" ht="14.45" customHeight="1">
      <c r="A854" s="86" t="s">
        <v>7798</v>
      </c>
      <c r="B854" s="171" t="s">
        <v>14092</v>
      </c>
      <c r="C854" s="55" t="s">
        <v>14093</v>
      </c>
      <c r="D854" s="171" t="s">
        <v>14094</v>
      </c>
      <c r="E854" s="171" t="s">
        <v>14094</v>
      </c>
      <c r="F854" s="173"/>
      <c r="G854" s="173"/>
      <c r="H854" s="172" t="s">
        <v>7798</v>
      </c>
    </row>
    <row r="855" spans="1:8" ht="14.45" customHeight="1">
      <c r="A855" s="86" t="s">
        <v>7798</v>
      </c>
      <c r="B855" s="171" t="s">
        <v>14095</v>
      </c>
      <c r="C855" s="55" t="s">
        <v>14096</v>
      </c>
      <c r="D855" s="171" t="s">
        <v>14097</v>
      </c>
      <c r="E855" s="171" t="s">
        <v>14097</v>
      </c>
      <c r="F855" s="173"/>
      <c r="G855" s="173"/>
      <c r="H855" s="172" t="s">
        <v>7798</v>
      </c>
    </row>
    <row r="856" spans="1:8" ht="14.45" customHeight="1">
      <c r="A856" s="86" t="s">
        <v>7798</v>
      </c>
      <c r="B856" s="171" t="s">
        <v>14098</v>
      </c>
      <c r="C856" s="55" t="s">
        <v>14099</v>
      </c>
      <c r="D856" s="171" t="s">
        <v>14100</v>
      </c>
      <c r="E856" s="171" t="s">
        <v>14100</v>
      </c>
      <c r="F856" s="173"/>
      <c r="G856" s="173"/>
      <c r="H856" s="172" t="s">
        <v>7798</v>
      </c>
    </row>
    <row r="857" spans="1:8" ht="14.45" customHeight="1">
      <c r="A857" s="86" t="s">
        <v>7798</v>
      </c>
      <c r="B857" s="171" t="s">
        <v>14101</v>
      </c>
      <c r="C857" s="55" t="s">
        <v>14101</v>
      </c>
      <c r="D857" s="171" t="s">
        <v>14101</v>
      </c>
      <c r="E857" s="171" t="s">
        <v>14101</v>
      </c>
      <c r="F857" s="173" t="s">
        <v>2172</v>
      </c>
      <c r="G857" s="173">
        <v>46256</v>
      </c>
      <c r="H857" s="174" t="s">
        <v>7798</v>
      </c>
    </row>
    <row r="858" spans="1:8" ht="14.45" customHeight="1">
      <c r="A858" s="86" t="s">
        <v>7798</v>
      </c>
      <c r="B858" s="171" t="s">
        <v>14102</v>
      </c>
      <c r="C858" s="55" t="s">
        <v>14102</v>
      </c>
      <c r="D858" s="171" t="s">
        <v>14102</v>
      </c>
      <c r="E858" s="171" t="s">
        <v>14102</v>
      </c>
      <c r="F858" s="173" t="s">
        <v>2172</v>
      </c>
      <c r="G858" s="173">
        <v>46256</v>
      </c>
      <c r="H858" s="174" t="s">
        <v>7798</v>
      </c>
    </row>
    <row r="859" spans="1:8" ht="14.45" customHeight="1">
      <c r="A859" s="86" t="s">
        <v>7798</v>
      </c>
      <c r="B859" s="171" t="s">
        <v>14103</v>
      </c>
      <c r="C859" s="55" t="s">
        <v>14104</v>
      </c>
      <c r="D859" s="171" t="s">
        <v>14105</v>
      </c>
      <c r="E859" s="171" t="s">
        <v>14105</v>
      </c>
      <c r="F859" s="173"/>
      <c r="G859" s="173"/>
      <c r="H859" s="172" t="s">
        <v>7798</v>
      </c>
    </row>
    <row r="860" spans="1:8" ht="14.45" customHeight="1">
      <c r="A860" s="86" t="s">
        <v>7798</v>
      </c>
      <c r="B860" s="171" t="s">
        <v>14106</v>
      </c>
      <c r="C860" s="55" t="s">
        <v>14107</v>
      </c>
      <c r="D860" s="171" t="s">
        <v>14108</v>
      </c>
      <c r="E860" s="171" t="s">
        <v>14108</v>
      </c>
      <c r="F860" s="173"/>
      <c r="G860" s="173"/>
      <c r="H860" s="172" t="s">
        <v>7798</v>
      </c>
    </row>
    <row r="861" spans="1:8" ht="14.45" customHeight="1">
      <c r="A861" s="86" t="s">
        <v>7798</v>
      </c>
      <c r="B861" s="171" t="s">
        <v>14109</v>
      </c>
      <c r="C861" s="55" t="s">
        <v>14110</v>
      </c>
      <c r="D861" s="171" t="s">
        <v>14111</v>
      </c>
      <c r="E861" s="171" t="s">
        <v>14111</v>
      </c>
      <c r="F861" s="173"/>
      <c r="G861" s="173"/>
      <c r="H861" s="172" t="s">
        <v>7798</v>
      </c>
    </row>
    <row r="862" spans="1:8" ht="14.45" customHeight="1">
      <c r="A862" s="86" t="s">
        <v>7798</v>
      </c>
      <c r="B862" s="171" t="s">
        <v>14112</v>
      </c>
      <c r="C862" s="55" t="s">
        <v>14112</v>
      </c>
      <c r="D862" s="171" t="s">
        <v>14112</v>
      </c>
      <c r="E862" s="171" t="s">
        <v>14112</v>
      </c>
      <c r="F862" s="173">
        <v>45892</v>
      </c>
      <c r="G862" s="173">
        <v>45892</v>
      </c>
      <c r="H862" s="172" t="s">
        <v>7798</v>
      </c>
    </row>
    <row r="863" spans="1:8" ht="14.45" customHeight="1">
      <c r="A863" s="86" t="s">
        <v>7798</v>
      </c>
      <c r="B863" s="171" t="s">
        <v>14113</v>
      </c>
      <c r="C863" s="55" t="s">
        <v>14114</v>
      </c>
      <c r="D863" s="171" t="s">
        <v>14115</v>
      </c>
      <c r="E863" s="171" t="s">
        <v>14115</v>
      </c>
      <c r="F863" s="173"/>
      <c r="G863" s="173"/>
      <c r="H863" s="172" t="s">
        <v>7798</v>
      </c>
    </row>
    <row r="864" spans="1:8" ht="14.45" customHeight="1">
      <c r="A864" s="86" t="s">
        <v>7798</v>
      </c>
      <c r="B864" s="171" t="s">
        <v>14116</v>
      </c>
      <c r="C864" s="55" t="s">
        <v>14117</v>
      </c>
      <c r="D864" s="171" t="s">
        <v>14118</v>
      </c>
      <c r="E864" s="171" t="s">
        <v>14118</v>
      </c>
      <c r="F864" s="173"/>
      <c r="G864" s="173"/>
      <c r="H864" s="172" t="s">
        <v>7798</v>
      </c>
    </row>
    <row r="865" spans="1:8" ht="14.45" customHeight="1">
      <c r="A865" s="86" t="s">
        <v>7798</v>
      </c>
      <c r="B865" s="171" t="s">
        <v>14119</v>
      </c>
      <c r="C865" s="55" t="s">
        <v>14120</v>
      </c>
      <c r="D865" s="171" t="s">
        <v>14121</v>
      </c>
      <c r="E865" s="171" t="s">
        <v>14121</v>
      </c>
      <c r="F865" s="173"/>
      <c r="G865" s="173"/>
      <c r="H865" s="172" t="s">
        <v>7798</v>
      </c>
    </row>
    <row r="866" spans="1:8" ht="14.45" customHeight="1">
      <c r="A866" s="86" t="s">
        <v>7798</v>
      </c>
      <c r="B866" s="171" t="s">
        <v>14122</v>
      </c>
      <c r="C866" s="55" t="s">
        <v>14123</v>
      </c>
      <c r="D866" s="171" t="s">
        <v>14124</v>
      </c>
      <c r="E866" s="171" t="s">
        <v>14124</v>
      </c>
      <c r="F866" s="173"/>
      <c r="G866" s="173"/>
      <c r="H866" s="172" t="s">
        <v>7798</v>
      </c>
    </row>
    <row r="867" spans="1:8" ht="14.45" customHeight="1">
      <c r="A867" s="86" t="s">
        <v>7798</v>
      </c>
      <c r="B867" s="171" t="s">
        <v>14125</v>
      </c>
      <c r="C867" s="55" t="s">
        <v>14126</v>
      </c>
      <c r="D867" s="171" t="s">
        <v>14127</v>
      </c>
      <c r="E867" s="171" t="s">
        <v>14127</v>
      </c>
      <c r="F867" s="173"/>
      <c r="G867" s="173"/>
      <c r="H867" s="172" t="s">
        <v>7798</v>
      </c>
    </row>
    <row r="868" spans="1:8" ht="14.45" customHeight="1">
      <c r="A868" s="86" t="s">
        <v>7798</v>
      </c>
      <c r="B868" s="171" t="s">
        <v>14128</v>
      </c>
      <c r="C868" s="55" t="s">
        <v>14128</v>
      </c>
      <c r="D868" s="171" t="s">
        <v>14128</v>
      </c>
      <c r="E868" s="171" t="s">
        <v>14128</v>
      </c>
      <c r="F868" s="173" t="s">
        <v>2172</v>
      </c>
      <c r="G868" s="173">
        <v>46256</v>
      </c>
      <c r="H868" s="174" t="s">
        <v>7798</v>
      </c>
    </row>
    <row r="869" spans="1:8" ht="14.45" customHeight="1">
      <c r="A869" s="86" t="s">
        <v>7798</v>
      </c>
      <c r="B869" s="171" t="s">
        <v>14129</v>
      </c>
      <c r="C869" s="55" t="s">
        <v>14129</v>
      </c>
      <c r="D869" s="171" t="s">
        <v>14129</v>
      </c>
      <c r="E869" s="171" t="s">
        <v>14129</v>
      </c>
      <c r="F869" s="173" t="s">
        <v>2172</v>
      </c>
      <c r="G869" s="173">
        <v>46256</v>
      </c>
      <c r="H869" s="174" t="s">
        <v>7798</v>
      </c>
    </row>
    <row r="870" spans="1:8" ht="14.45" customHeight="1">
      <c r="A870" s="86" t="s">
        <v>7798</v>
      </c>
      <c r="B870" s="171" t="s">
        <v>14130</v>
      </c>
      <c r="C870" s="55" t="s">
        <v>14131</v>
      </c>
      <c r="D870" s="171" t="s">
        <v>14132</v>
      </c>
      <c r="E870" s="171" t="s">
        <v>14132</v>
      </c>
      <c r="F870" s="173"/>
      <c r="G870" s="173"/>
      <c r="H870" s="172" t="s">
        <v>7798</v>
      </c>
    </row>
    <row r="871" spans="1:8" ht="14.45" customHeight="1">
      <c r="A871" s="86" t="s">
        <v>7798</v>
      </c>
      <c r="B871" s="171" t="s">
        <v>14133</v>
      </c>
      <c r="C871" s="55" t="s">
        <v>14133</v>
      </c>
      <c r="D871" s="171" t="s">
        <v>14133</v>
      </c>
      <c r="E871" s="171" t="s">
        <v>14133</v>
      </c>
      <c r="F871" s="173" t="s">
        <v>2172</v>
      </c>
      <c r="G871" s="173">
        <v>46256</v>
      </c>
      <c r="H871" s="174" t="s">
        <v>7798</v>
      </c>
    </row>
    <row r="872" spans="1:8" ht="14.45" customHeight="1">
      <c r="A872" s="86" t="s">
        <v>7798</v>
      </c>
      <c r="B872" s="171" t="s">
        <v>14134</v>
      </c>
      <c r="C872" s="55" t="s">
        <v>14135</v>
      </c>
      <c r="D872" s="171" t="s">
        <v>14136</v>
      </c>
      <c r="E872" s="171" t="s">
        <v>14136</v>
      </c>
      <c r="F872" s="173"/>
      <c r="G872" s="173"/>
      <c r="H872" s="172" t="s">
        <v>7798</v>
      </c>
    </row>
    <row r="873" spans="1:8" ht="14.45" customHeight="1">
      <c r="A873" s="86" t="s">
        <v>7798</v>
      </c>
      <c r="B873" s="171" t="s">
        <v>14137</v>
      </c>
      <c r="C873" s="55" t="s">
        <v>14138</v>
      </c>
      <c r="D873" s="171" t="s">
        <v>14139</v>
      </c>
      <c r="E873" s="171" t="s">
        <v>14139</v>
      </c>
      <c r="F873" s="173"/>
      <c r="G873" s="173"/>
      <c r="H873" s="172" t="s">
        <v>7798</v>
      </c>
    </row>
    <row r="874" spans="1:8" ht="14.45" customHeight="1">
      <c r="A874" s="86" t="s">
        <v>7798</v>
      </c>
      <c r="B874" s="171" t="s">
        <v>14140</v>
      </c>
      <c r="C874" s="55" t="s">
        <v>14141</v>
      </c>
      <c r="D874" s="171" t="s">
        <v>14142</v>
      </c>
      <c r="E874" s="171" t="s">
        <v>14142</v>
      </c>
      <c r="F874" s="173"/>
      <c r="G874" s="173"/>
      <c r="H874" s="172" t="s">
        <v>7798</v>
      </c>
    </row>
    <row r="875" spans="1:8" ht="14.45" customHeight="1">
      <c r="A875" s="86" t="s">
        <v>7798</v>
      </c>
      <c r="B875" s="171" t="s">
        <v>14143</v>
      </c>
      <c r="C875" s="55" t="s">
        <v>14144</v>
      </c>
      <c r="D875" s="171" t="s">
        <v>14145</v>
      </c>
      <c r="E875" s="171" t="s">
        <v>14145</v>
      </c>
      <c r="F875" s="173"/>
      <c r="G875" s="173"/>
      <c r="H875" s="172" t="s">
        <v>7798</v>
      </c>
    </row>
    <row r="876" spans="1:8" ht="14.45" customHeight="1">
      <c r="A876" s="86" t="s">
        <v>7798</v>
      </c>
      <c r="B876" s="171" t="s">
        <v>14146</v>
      </c>
      <c r="C876" s="55" t="s">
        <v>14147</v>
      </c>
      <c r="D876" s="171" t="s">
        <v>14148</v>
      </c>
      <c r="E876" s="171" t="s">
        <v>14148</v>
      </c>
      <c r="F876" s="173"/>
      <c r="G876" s="173"/>
      <c r="H876" s="172" t="s">
        <v>7798</v>
      </c>
    </row>
    <row r="877" spans="1:8" ht="14.45" customHeight="1">
      <c r="A877" s="86" t="s">
        <v>7798</v>
      </c>
      <c r="B877" s="171" t="s">
        <v>14149</v>
      </c>
      <c r="C877" s="55" t="s">
        <v>14150</v>
      </c>
      <c r="D877" s="171" t="s">
        <v>14151</v>
      </c>
      <c r="E877" s="171" t="s">
        <v>14151</v>
      </c>
      <c r="F877" s="173"/>
      <c r="G877" s="173"/>
      <c r="H877" s="172" t="s">
        <v>7798</v>
      </c>
    </row>
    <row r="878" spans="1:8" ht="14.45" customHeight="1">
      <c r="A878" s="86" t="s">
        <v>7798</v>
      </c>
      <c r="B878" s="171" t="s">
        <v>14152</v>
      </c>
      <c r="C878" s="55" t="s">
        <v>14153</v>
      </c>
      <c r="D878" s="171" t="s">
        <v>14154</v>
      </c>
      <c r="E878" s="171" t="s">
        <v>14154</v>
      </c>
      <c r="F878" s="173"/>
      <c r="G878" s="173"/>
      <c r="H878" s="172" t="s">
        <v>7798</v>
      </c>
    </row>
    <row r="879" spans="1:8" ht="14.45" customHeight="1">
      <c r="A879" s="86" t="s">
        <v>7798</v>
      </c>
      <c r="B879" s="171" t="s">
        <v>14155</v>
      </c>
      <c r="C879" s="55" t="s">
        <v>14156</v>
      </c>
      <c r="D879" s="171" t="s">
        <v>14157</v>
      </c>
      <c r="E879" s="171" t="s">
        <v>14157</v>
      </c>
      <c r="F879" s="173"/>
      <c r="G879" s="173"/>
      <c r="H879" s="172" t="s">
        <v>7798</v>
      </c>
    </row>
    <row r="880" spans="1:8" ht="14.45" customHeight="1">
      <c r="A880" s="86" t="s">
        <v>7798</v>
      </c>
      <c r="B880" s="171" t="s">
        <v>14158</v>
      </c>
      <c r="C880" s="55" t="s">
        <v>14159</v>
      </c>
      <c r="D880" s="171" t="s">
        <v>14160</v>
      </c>
      <c r="E880" s="171" t="s">
        <v>14160</v>
      </c>
      <c r="F880" s="173"/>
      <c r="G880" s="173"/>
      <c r="H880" s="172" t="s">
        <v>7798</v>
      </c>
    </row>
    <row r="881" spans="1:8" ht="14.45" customHeight="1">
      <c r="A881" s="86" t="s">
        <v>7798</v>
      </c>
      <c r="B881" s="171" t="s">
        <v>14161</v>
      </c>
      <c r="C881" s="55" t="s">
        <v>14162</v>
      </c>
      <c r="D881" s="171" t="s">
        <v>14163</v>
      </c>
      <c r="E881" s="171" t="s">
        <v>14163</v>
      </c>
      <c r="F881" s="173"/>
      <c r="G881" s="173"/>
      <c r="H881" s="172" t="s">
        <v>7798</v>
      </c>
    </row>
    <row r="882" spans="1:8" ht="14.45" customHeight="1">
      <c r="A882" s="86" t="s">
        <v>7798</v>
      </c>
      <c r="B882" s="171" t="s">
        <v>12084</v>
      </c>
      <c r="C882" s="55" t="s">
        <v>14164</v>
      </c>
      <c r="D882" s="171" t="s">
        <v>14165</v>
      </c>
      <c r="E882" s="171" t="s">
        <v>14166</v>
      </c>
      <c r="F882" s="173"/>
      <c r="G882" s="173"/>
      <c r="H882" s="172" t="s">
        <v>7798</v>
      </c>
    </row>
    <row r="883" spans="1:8" ht="14.45" customHeight="1">
      <c r="A883" s="86" t="s">
        <v>7798</v>
      </c>
      <c r="B883" s="171" t="s">
        <v>14167</v>
      </c>
      <c r="C883" s="55" t="s">
        <v>14167</v>
      </c>
      <c r="D883" s="171" t="s">
        <v>14167</v>
      </c>
      <c r="E883" s="171" t="s">
        <v>14167</v>
      </c>
      <c r="F883" s="173" t="s">
        <v>2172</v>
      </c>
      <c r="G883" s="173">
        <v>46256</v>
      </c>
      <c r="H883" s="174" t="s">
        <v>7798</v>
      </c>
    </row>
    <row r="884" spans="1:8" ht="14.45" customHeight="1">
      <c r="A884" s="86" t="s">
        <v>7798</v>
      </c>
      <c r="B884" s="171" t="s">
        <v>14168</v>
      </c>
      <c r="C884" s="55" t="s">
        <v>14168</v>
      </c>
      <c r="D884" s="171" t="s">
        <v>14168</v>
      </c>
      <c r="E884" s="171" t="s">
        <v>14168</v>
      </c>
      <c r="F884" s="173" t="s">
        <v>2172</v>
      </c>
      <c r="G884" s="173">
        <v>46256</v>
      </c>
      <c r="H884" s="174" t="s">
        <v>7798</v>
      </c>
    </row>
    <row r="885" spans="1:8" ht="14.45" customHeight="1">
      <c r="A885" s="86" t="s">
        <v>7798</v>
      </c>
      <c r="B885" s="171" t="s">
        <v>14169</v>
      </c>
      <c r="C885" s="55" t="s">
        <v>14169</v>
      </c>
      <c r="D885" s="171" t="s">
        <v>14169</v>
      </c>
      <c r="E885" s="171" t="s">
        <v>14169</v>
      </c>
      <c r="F885" s="173" t="s">
        <v>2172</v>
      </c>
      <c r="G885" s="173">
        <v>46256</v>
      </c>
      <c r="H885" s="174" t="s">
        <v>7798</v>
      </c>
    </row>
    <row r="886" spans="1:8" ht="14.45" customHeight="1">
      <c r="A886" s="86" t="s">
        <v>7798</v>
      </c>
      <c r="B886" s="171" t="s">
        <v>14170</v>
      </c>
      <c r="C886" s="55" t="s">
        <v>14171</v>
      </c>
      <c r="D886" s="171" t="s">
        <v>14171</v>
      </c>
      <c r="E886" s="171" t="s">
        <v>14171</v>
      </c>
      <c r="F886" s="173"/>
      <c r="G886" s="173"/>
      <c r="H886" s="172" t="s">
        <v>7798</v>
      </c>
    </row>
    <row r="887" spans="1:8" ht="14.45" customHeight="1">
      <c r="A887" s="86" t="s">
        <v>7798</v>
      </c>
      <c r="B887" s="171" t="s">
        <v>14172</v>
      </c>
      <c r="C887" s="55" t="s">
        <v>14173</v>
      </c>
      <c r="D887" s="171" t="s">
        <v>14173</v>
      </c>
      <c r="E887" s="171" t="s">
        <v>14173</v>
      </c>
      <c r="F887" s="173"/>
      <c r="G887" s="173"/>
      <c r="H887" s="172" t="s">
        <v>7798</v>
      </c>
    </row>
    <row r="888" spans="1:8" ht="14.45" customHeight="1">
      <c r="A888" s="86" t="s">
        <v>7798</v>
      </c>
      <c r="B888" s="171" t="s">
        <v>14174</v>
      </c>
      <c r="C888" s="55" t="s">
        <v>14175</v>
      </c>
      <c r="D888" s="171" t="s">
        <v>14175</v>
      </c>
      <c r="E888" s="171" t="s">
        <v>14175</v>
      </c>
      <c r="F888" s="173"/>
      <c r="G888" s="173"/>
      <c r="H888" s="172" t="s">
        <v>7798</v>
      </c>
    </row>
    <row r="889" spans="1:8" ht="14.45" customHeight="1">
      <c r="A889" s="86" t="s">
        <v>7798</v>
      </c>
      <c r="B889" s="171" t="s">
        <v>14176</v>
      </c>
      <c r="C889" s="55" t="s">
        <v>14176</v>
      </c>
      <c r="D889" s="171" t="s">
        <v>14176</v>
      </c>
      <c r="E889" s="171" t="s">
        <v>14176</v>
      </c>
      <c r="F889" s="173" t="s">
        <v>2172</v>
      </c>
      <c r="G889" s="173">
        <v>46256</v>
      </c>
      <c r="H889" s="174" t="s">
        <v>7798</v>
      </c>
    </row>
    <row r="890" spans="1:8" ht="14.45" customHeight="1">
      <c r="A890" s="86" t="s">
        <v>7798</v>
      </c>
      <c r="B890" s="171" t="s">
        <v>14177</v>
      </c>
      <c r="C890" s="55" t="s">
        <v>14178</v>
      </c>
      <c r="D890" s="171" t="s">
        <v>14178</v>
      </c>
      <c r="E890" s="171" t="s">
        <v>14178</v>
      </c>
      <c r="F890" s="173"/>
      <c r="G890" s="173"/>
      <c r="H890" s="172" t="s">
        <v>7798</v>
      </c>
    </row>
    <row r="891" spans="1:8" ht="14.45" customHeight="1">
      <c r="A891" s="86" t="s">
        <v>7798</v>
      </c>
      <c r="B891" s="171" t="s">
        <v>14179</v>
      </c>
      <c r="C891" s="55" t="s">
        <v>14180</v>
      </c>
      <c r="D891" s="171" t="s">
        <v>14180</v>
      </c>
      <c r="E891" s="171" t="s">
        <v>14180</v>
      </c>
      <c r="F891" s="173"/>
      <c r="G891" s="173"/>
      <c r="H891" s="172" t="s">
        <v>7798</v>
      </c>
    </row>
    <row r="892" spans="1:8" ht="14.45" customHeight="1">
      <c r="A892" s="86" t="s">
        <v>7798</v>
      </c>
      <c r="B892" s="171" t="s">
        <v>14181</v>
      </c>
      <c r="C892" s="55" t="s">
        <v>14182</v>
      </c>
      <c r="D892" s="171" t="s">
        <v>14182</v>
      </c>
      <c r="E892" s="171" t="s">
        <v>14182</v>
      </c>
      <c r="F892" s="173"/>
      <c r="G892" s="173"/>
      <c r="H892" s="172" t="s">
        <v>7798</v>
      </c>
    </row>
    <row r="893" spans="1:8" ht="14.45" customHeight="1">
      <c r="A893" s="86" t="s">
        <v>7798</v>
      </c>
      <c r="B893" s="171" t="s">
        <v>14183</v>
      </c>
      <c r="C893" s="55" t="s">
        <v>14184</v>
      </c>
      <c r="D893" s="171" t="s">
        <v>14184</v>
      </c>
      <c r="E893" s="171" t="s">
        <v>14184</v>
      </c>
      <c r="F893" s="173"/>
      <c r="G893" s="173"/>
      <c r="H893" s="172" t="s">
        <v>7798</v>
      </c>
    </row>
    <row r="894" spans="1:8" ht="14.45" customHeight="1">
      <c r="A894" s="86" t="s">
        <v>7798</v>
      </c>
      <c r="B894" s="171" t="s">
        <v>14185</v>
      </c>
      <c r="C894" s="55" t="s">
        <v>14186</v>
      </c>
      <c r="D894" s="171" t="s">
        <v>14186</v>
      </c>
      <c r="E894" s="171" t="s">
        <v>14186</v>
      </c>
      <c r="F894" s="173"/>
      <c r="G894" s="173"/>
      <c r="H894" s="172" t="s">
        <v>7798</v>
      </c>
    </row>
    <row r="895" spans="1:8" ht="14.45" customHeight="1">
      <c r="A895" s="86" t="s">
        <v>7798</v>
      </c>
      <c r="B895" s="171" t="s">
        <v>14187</v>
      </c>
      <c r="C895" s="55" t="s">
        <v>14188</v>
      </c>
      <c r="D895" s="171" t="s">
        <v>14188</v>
      </c>
      <c r="E895" s="171" t="s">
        <v>14188</v>
      </c>
      <c r="F895" s="173"/>
      <c r="G895" s="173"/>
      <c r="H895" s="172" t="s">
        <v>7798</v>
      </c>
    </row>
    <row r="896" spans="1:8" ht="14.45" customHeight="1">
      <c r="A896" s="86" t="s">
        <v>7798</v>
      </c>
      <c r="B896" s="171" t="s">
        <v>14189</v>
      </c>
      <c r="C896" s="55" t="s">
        <v>14190</v>
      </c>
      <c r="D896" s="171" t="s">
        <v>14190</v>
      </c>
      <c r="E896" s="171" t="s">
        <v>14190</v>
      </c>
      <c r="F896" s="173"/>
      <c r="G896" s="173"/>
      <c r="H896" s="172" t="s">
        <v>7798</v>
      </c>
    </row>
    <row r="897" spans="1:8" ht="14.45" customHeight="1">
      <c r="A897" s="86" t="s">
        <v>7798</v>
      </c>
      <c r="B897" s="171" t="s">
        <v>14191</v>
      </c>
      <c r="C897" s="55" t="s">
        <v>14191</v>
      </c>
      <c r="D897" s="171" t="s">
        <v>14191</v>
      </c>
      <c r="E897" s="171" t="s">
        <v>14191</v>
      </c>
      <c r="F897" s="173" t="s">
        <v>2172</v>
      </c>
      <c r="G897" s="173">
        <v>46256</v>
      </c>
      <c r="H897" s="174" t="s">
        <v>7798</v>
      </c>
    </row>
    <row r="898" spans="1:8" ht="14.45" customHeight="1">
      <c r="A898" s="86" t="s">
        <v>7798</v>
      </c>
      <c r="B898" s="171" t="s">
        <v>14192</v>
      </c>
      <c r="C898" s="55" t="s">
        <v>14192</v>
      </c>
      <c r="D898" s="171" t="s">
        <v>14192</v>
      </c>
      <c r="E898" s="171" t="s">
        <v>14192</v>
      </c>
      <c r="F898" s="173" t="s">
        <v>2172</v>
      </c>
      <c r="G898" s="173">
        <v>46256</v>
      </c>
      <c r="H898" s="174" t="s">
        <v>7798</v>
      </c>
    </row>
    <row r="899" spans="1:8" ht="14.45" customHeight="1">
      <c r="A899" s="86" t="s">
        <v>7798</v>
      </c>
      <c r="B899" s="171" t="s">
        <v>14193</v>
      </c>
      <c r="C899" s="55" t="s">
        <v>14193</v>
      </c>
      <c r="D899" s="171" t="s">
        <v>14193</v>
      </c>
      <c r="E899" s="171" t="s">
        <v>14193</v>
      </c>
      <c r="F899" s="173" t="s">
        <v>2172</v>
      </c>
      <c r="G899" s="173">
        <v>46256</v>
      </c>
      <c r="H899" s="174" t="s">
        <v>7798</v>
      </c>
    </row>
    <row r="900" spans="1:8" ht="14.45" customHeight="1">
      <c r="A900" s="86" t="s">
        <v>7798</v>
      </c>
      <c r="B900" s="171" t="s">
        <v>14194</v>
      </c>
      <c r="C900" s="55" t="s">
        <v>14194</v>
      </c>
      <c r="D900" s="171" t="s">
        <v>14194</v>
      </c>
      <c r="E900" s="171" t="s">
        <v>14194</v>
      </c>
      <c r="F900" s="173" t="s">
        <v>2172</v>
      </c>
      <c r="G900" s="173">
        <v>46256</v>
      </c>
      <c r="H900" s="174" t="s">
        <v>7798</v>
      </c>
    </row>
    <row r="901" spans="1:8" ht="14.45" customHeight="1">
      <c r="A901" s="86" t="s">
        <v>7798</v>
      </c>
      <c r="B901" s="171" t="s">
        <v>14195</v>
      </c>
      <c r="C901" s="55" t="s">
        <v>14196</v>
      </c>
      <c r="D901" s="171" t="s">
        <v>14196</v>
      </c>
      <c r="E901" s="171" t="s">
        <v>14196</v>
      </c>
      <c r="F901" s="173"/>
      <c r="G901" s="173"/>
      <c r="H901" s="172" t="s">
        <v>7798</v>
      </c>
    </row>
    <row r="902" spans="1:8" ht="14.45" customHeight="1">
      <c r="A902" s="86" t="s">
        <v>7798</v>
      </c>
      <c r="B902" s="171" t="s">
        <v>14197</v>
      </c>
      <c r="C902" s="55" t="s">
        <v>14198</v>
      </c>
      <c r="D902" s="171" t="s">
        <v>14198</v>
      </c>
      <c r="E902" s="171" t="s">
        <v>14198</v>
      </c>
      <c r="F902" s="173"/>
      <c r="G902" s="173"/>
      <c r="H902" s="172" t="s">
        <v>7798</v>
      </c>
    </row>
    <row r="903" spans="1:8" ht="14.45" customHeight="1">
      <c r="A903" s="86" t="s">
        <v>7798</v>
      </c>
      <c r="B903" s="171" t="s">
        <v>14199</v>
      </c>
      <c r="C903" s="55" t="s">
        <v>14200</v>
      </c>
      <c r="D903" s="171" t="s">
        <v>14200</v>
      </c>
      <c r="E903" s="171" t="s">
        <v>14200</v>
      </c>
      <c r="F903" s="173" t="s">
        <v>2172</v>
      </c>
      <c r="G903" s="173">
        <v>46256</v>
      </c>
      <c r="H903" s="172" t="s">
        <v>7798</v>
      </c>
    </row>
    <row r="904" spans="1:8" ht="14.45" customHeight="1">
      <c r="A904" s="86" t="s">
        <v>7798</v>
      </c>
      <c r="B904" s="171" t="s">
        <v>14201</v>
      </c>
      <c r="C904" s="55" t="s">
        <v>14202</v>
      </c>
      <c r="D904" s="171" t="s">
        <v>14202</v>
      </c>
      <c r="E904" s="171" t="s">
        <v>14202</v>
      </c>
      <c r="F904" s="173" t="s">
        <v>2172</v>
      </c>
      <c r="G904" s="173">
        <v>46256</v>
      </c>
      <c r="H904" s="172" t="s">
        <v>7798</v>
      </c>
    </row>
    <row r="905" spans="1:8" ht="14.45" customHeight="1">
      <c r="A905" s="86" t="s">
        <v>7798</v>
      </c>
      <c r="B905" s="171" t="s">
        <v>14203</v>
      </c>
      <c r="C905" s="55" t="s">
        <v>14204</v>
      </c>
      <c r="D905" s="171" t="s">
        <v>14204</v>
      </c>
      <c r="E905" s="171" t="s">
        <v>14204</v>
      </c>
      <c r="F905" s="173" t="s">
        <v>2172</v>
      </c>
      <c r="G905" s="173">
        <v>46256</v>
      </c>
      <c r="H905" s="172" t="s">
        <v>7798</v>
      </c>
    </row>
    <row r="906" spans="1:8" ht="14.45" customHeight="1">
      <c r="A906" s="86" t="s">
        <v>7798</v>
      </c>
      <c r="B906" s="171" t="s">
        <v>14205</v>
      </c>
      <c r="C906" s="55" t="s">
        <v>14205</v>
      </c>
      <c r="D906" s="171" t="s">
        <v>14205</v>
      </c>
      <c r="E906" s="171" t="s">
        <v>14205</v>
      </c>
      <c r="F906" s="173" t="s">
        <v>2172</v>
      </c>
      <c r="G906" s="173">
        <v>46256</v>
      </c>
      <c r="H906" s="174" t="s">
        <v>7798</v>
      </c>
    </row>
    <row r="907" spans="1:8" ht="14.45" customHeight="1">
      <c r="A907" s="86" t="s">
        <v>7798</v>
      </c>
      <c r="B907" s="171" t="s">
        <v>14206</v>
      </c>
      <c r="C907" s="55" t="s">
        <v>14207</v>
      </c>
      <c r="D907" s="171" t="s">
        <v>14207</v>
      </c>
      <c r="E907" s="171" t="s">
        <v>14207</v>
      </c>
      <c r="F907" s="173">
        <v>45892</v>
      </c>
      <c r="G907" s="173">
        <v>45892</v>
      </c>
      <c r="H907" s="172" t="s">
        <v>7798</v>
      </c>
    </row>
    <row r="908" spans="1:8" ht="14.45" customHeight="1">
      <c r="A908" s="86" t="s">
        <v>7798</v>
      </c>
      <c r="B908" s="171" t="s">
        <v>14208</v>
      </c>
      <c r="C908" s="55" t="s">
        <v>14209</v>
      </c>
      <c r="D908" s="171" t="s">
        <v>14210</v>
      </c>
      <c r="E908" s="171" t="s">
        <v>14210</v>
      </c>
      <c r="F908" s="173"/>
      <c r="G908" s="173"/>
      <c r="H908" s="172" t="s">
        <v>7798</v>
      </c>
    </row>
    <row r="909" spans="1:8" ht="14.45" customHeight="1">
      <c r="A909" s="86" t="s">
        <v>7798</v>
      </c>
      <c r="B909" s="171" t="s">
        <v>14211</v>
      </c>
      <c r="C909" s="55" t="s">
        <v>14212</v>
      </c>
      <c r="D909" s="171" t="s">
        <v>14212</v>
      </c>
      <c r="E909" s="171" t="s">
        <v>14212</v>
      </c>
      <c r="F909" s="173"/>
      <c r="G909" s="173"/>
      <c r="H909" s="172" t="s">
        <v>7798</v>
      </c>
    </row>
    <row r="910" spans="1:8" ht="14.45" customHeight="1">
      <c r="A910" s="86" t="s">
        <v>7798</v>
      </c>
      <c r="B910" s="171" t="s">
        <v>14213</v>
      </c>
      <c r="C910" s="55" t="s">
        <v>14213</v>
      </c>
      <c r="D910" s="171" t="s">
        <v>14213</v>
      </c>
      <c r="E910" s="171" t="s">
        <v>14213</v>
      </c>
      <c r="F910" s="173"/>
      <c r="G910" s="173"/>
      <c r="H910" s="172" t="s">
        <v>7798</v>
      </c>
    </row>
    <row r="911" spans="1:8" ht="14.45" customHeight="1">
      <c r="A911" s="86" t="s">
        <v>7798</v>
      </c>
      <c r="B911" s="171" t="s">
        <v>14214</v>
      </c>
      <c r="C911" s="55" t="s">
        <v>14215</v>
      </c>
      <c r="D911" s="171" t="s">
        <v>14216</v>
      </c>
      <c r="E911" s="171" t="s">
        <v>14216</v>
      </c>
      <c r="F911" s="173"/>
      <c r="G911" s="173"/>
      <c r="H911" s="172" t="s">
        <v>7798</v>
      </c>
    </row>
    <row r="912" spans="1:8" ht="14.45" customHeight="1">
      <c r="A912" s="86" t="s">
        <v>7798</v>
      </c>
      <c r="B912" s="171" t="s">
        <v>14217</v>
      </c>
      <c r="C912" s="55" t="s">
        <v>14218</v>
      </c>
      <c r="D912" s="171" t="s">
        <v>14219</v>
      </c>
      <c r="E912" s="171" t="s">
        <v>14219</v>
      </c>
      <c r="F912" s="173"/>
      <c r="G912" s="173"/>
      <c r="H912" s="172" t="s">
        <v>7798</v>
      </c>
    </row>
    <row r="913" spans="1:8" ht="14.45" customHeight="1">
      <c r="A913" s="86" t="s">
        <v>7798</v>
      </c>
      <c r="B913" s="171" t="s">
        <v>14220</v>
      </c>
      <c r="C913" s="55" t="s">
        <v>14221</v>
      </c>
      <c r="D913" s="171" t="s">
        <v>14222</v>
      </c>
      <c r="E913" s="171" t="s">
        <v>14222</v>
      </c>
      <c r="F913" s="173"/>
      <c r="G913" s="173"/>
      <c r="H913" s="172" t="s">
        <v>7798</v>
      </c>
    </row>
    <row r="914" spans="1:8" ht="14.45" customHeight="1">
      <c r="A914" s="86" t="s">
        <v>7798</v>
      </c>
      <c r="B914" s="171" t="s">
        <v>14223</v>
      </c>
      <c r="C914" s="55" t="s">
        <v>14224</v>
      </c>
      <c r="D914" s="171" t="s">
        <v>14225</v>
      </c>
      <c r="E914" s="171" t="s">
        <v>14225</v>
      </c>
      <c r="F914" s="173"/>
      <c r="G914" s="173"/>
      <c r="H914" s="172" t="s">
        <v>7798</v>
      </c>
    </row>
    <row r="915" spans="1:8" ht="14.45" customHeight="1">
      <c r="A915" s="86" t="s">
        <v>7798</v>
      </c>
      <c r="B915" s="171" t="s">
        <v>14226</v>
      </c>
      <c r="C915" s="55" t="s">
        <v>14227</v>
      </c>
      <c r="D915" s="171" t="s">
        <v>14228</v>
      </c>
      <c r="E915" s="171" t="s">
        <v>14228</v>
      </c>
      <c r="F915" s="173"/>
      <c r="G915" s="173"/>
      <c r="H915" s="172" t="s">
        <v>7798</v>
      </c>
    </row>
    <row r="916" spans="1:8" ht="14.45" customHeight="1">
      <c r="A916" s="86" t="s">
        <v>7798</v>
      </c>
      <c r="B916" s="171" t="s">
        <v>14229</v>
      </c>
      <c r="C916" s="55" t="s">
        <v>14230</v>
      </c>
      <c r="D916" s="171" t="s">
        <v>14231</v>
      </c>
      <c r="E916" s="171" t="s">
        <v>14231</v>
      </c>
      <c r="F916" s="173"/>
      <c r="G916" s="173"/>
      <c r="H916" s="172" t="s">
        <v>7798</v>
      </c>
    </row>
    <row r="917" spans="1:8" ht="14.45" customHeight="1">
      <c r="A917" s="86" t="s">
        <v>7798</v>
      </c>
      <c r="B917" s="171" t="s">
        <v>14232</v>
      </c>
      <c r="C917" s="55" t="s">
        <v>14233</v>
      </c>
      <c r="D917" s="171" t="s">
        <v>14234</v>
      </c>
      <c r="E917" s="171" t="s">
        <v>14235</v>
      </c>
      <c r="F917" s="173"/>
      <c r="G917" s="173"/>
      <c r="H917" s="172" t="s">
        <v>7798</v>
      </c>
    </row>
    <row r="918" spans="1:8" ht="14.45" customHeight="1">
      <c r="A918" s="86" t="s">
        <v>7798</v>
      </c>
      <c r="B918" s="171" t="s">
        <v>14236</v>
      </c>
      <c r="C918" s="55" t="s">
        <v>14237</v>
      </c>
      <c r="D918" s="171" t="s">
        <v>14238</v>
      </c>
      <c r="E918" s="171" t="s">
        <v>14239</v>
      </c>
      <c r="F918" s="173"/>
      <c r="G918" s="173"/>
      <c r="H918" s="172" t="s">
        <v>7798</v>
      </c>
    </row>
    <row r="919" spans="1:8" ht="14.45" customHeight="1">
      <c r="A919" s="86" t="s">
        <v>7798</v>
      </c>
      <c r="B919" s="171" t="s">
        <v>14240</v>
      </c>
      <c r="C919" s="55" t="s">
        <v>14241</v>
      </c>
      <c r="D919" s="171" t="s">
        <v>14242</v>
      </c>
      <c r="E919" s="171" t="s">
        <v>14242</v>
      </c>
      <c r="F919" s="173"/>
      <c r="G919" s="173"/>
      <c r="H919" s="172" t="s">
        <v>7798</v>
      </c>
    </row>
    <row r="920" spans="1:8" ht="14.45" customHeight="1">
      <c r="A920" s="86" t="s">
        <v>7798</v>
      </c>
      <c r="B920" s="171" t="s">
        <v>14243</v>
      </c>
      <c r="C920" s="55" t="s">
        <v>14244</v>
      </c>
      <c r="D920" s="171" t="s">
        <v>14245</v>
      </c>
      <c r="E920" s="171" t="s">
        <v>14245</v>
      </c>
      <c r="F920" s="173"/>
      <c r="G920" s="173"/>
      <c r="H920" s="172" t="s">
        <v>7798</v>
      </c>
    </row>
    <row r="921" spans="1:8" ht="14.45" customHeight="1">
      <c r="A921" s="86" t="s">
        <v>7798</v>
      </c>
      <c r="B921" s="171" t="s">
        <v>14246</v>
      </c>
      <c r="C921" s="55" t="s">
        <v>14247</v>
      </c>
      <c r="D921" s="171" t="s">
        <v>14248</v>
      </c>
      <c r="E921" s="171" t="s">
        <v>14248</v>
      </c>
      <c r="F921" s="173"/>
      <c r="G921" s="173"/>
      <c r="H921" s="172" t="s">
        <v>7798</v>
      </c>
    </row>
    <row r="922" spans="1:8" ht="14.45" customHeight="1">
      <c r="A922" s="86" t="s">
        <v>7798</v>
      </c>
      <c r="B922" s="171" t="s">
        <v>14249</v>
      </c>
      <c r="C922" s="55" t="s">
        <v>14250</v>
      </c>
      <c r="D922" s="171" t="s">
        <v>14251</v>
      </c>
      <c r="E922" s="171" t="s">
        <v>14251</v>
      </c>
      <c r="F922" s="173"/>
      <c r="G922" s="173"/>
      <c r="H922" s="172" t="s">
        <v>7798</v>
      </c>
    </row>
    <row r="923" spans="1:8" ht="14.45" customHeight="1">
      <c r="A923" s="86" t="s">
        <v>7798</v>
      </c>
      <c r="B923" s="171" t="s">
        <v>14252</v>
      </c>
      <c r="C923" s="55" t="s">
        <v>14253</v>
      </c>
      <c r="D923" s="171" t="s">
        <v>14254</v>
      </c>
      <c r="E923" s="171" t="s">
        <v>14255</v>
      </c>
      <c r="F923" s="173"/>
      <c r="G923" s="173"/>
      <c r="H923" s="172" t="s">
        <v>7798</v>
      </c>
    </row>
    <row r="924" spans="1:8" ht="14.45" customHeight="1">
      <c r="A924" s="86" t="s">
        <v>7798</v>
      </c>
      <c r="B924" s="171" t="s">
        <v>14256</v>
      </c>
      <c r="C924" s="55" t="s">
        <v>14257</v>
      </c>
      <c r="D924" s="171" t="s">
        <v>14258</v>
      </c>
      <c r="E924" s="171" t="s">
        <v>14258</v>
      </c>
      <c r="F924" s="173"/>
      <c r="G924" s="173"/>
      <c r="H924" s="172" t="s">
        <v>7798</v>
      </c>
    </row>
    <row r="925" spans="1:8" ht="14.45" customHeight="1">
      <c r="A925" s="86" t="s">
        <v>7798</v>
      </c>
      <c r="B925" s="171" t="s">
        <v>14259</v>
      </c>
      <c r="C925" s="55" t="s">
        <v>14260</v>
      </c>
      <c r="D925" s="171" t="s">
        <v>14261</v>
      </c>
      <c r="E925" s="171" t="s">
        <v>14261</v>
      </c>
      <c r="F925" s="173"/>
      <c r="G925" s="173"/>
      <c r="H925" s="172" t="s">
        <v>7798</v>
      </c>
    </row>
    <row r="926" spans="1:8" ht="14.45" customHeight="1">
      <c r="A926" s="86" t="s">
        <v>7798</v>
      </c>
      <c r="B926" s="171" t="s">
        <v>14262</v>
      </c>
      <c r="C926" s="55" t="s">
        <v>14263</v>
      </c>
      <c r="D926" s="171" t="s">
        <v>14264</v>
      </c>
      <c r="E926" s="171" t="s">
        <v>14264</v>
      </c>
      <c r="F926" s="173"/>
      <c r="G926" s="173"/>
      <c r="H926" s="172" t="s">
        <v>7798</v>
      </c>
    </row>
    <row r="927" spans="1:8" ht="14.45" customHeight="1">
      <c r="A927" s="86" t="s">
        <v>7798</v>
      </c>
      <c r="B927" s="171" t="s">
        <v>14265</v>
      </c>
      <c r="C927" s="55" t="s">
        <v>14266</v>
      </c>
      <c r="D927" s="171" t="s">
        <v>14267</v>
      </c>
      <c r="E927" s="171" t="s">
        <v>14267</v>
      </c>
      <c r="F927" s="173"/>
      <c r="G927" s="173"/>
      <c r="H927" s="172" t="s">
        <v>7798</v>
      </c>
    </row>
    <row r="928" spans="1:8" ht="14.45" customHeight="1">
      <c r="A928" s="86" t="s">
        <v>7798</v>
      </c>
      <c r="B928" s="171" t="s">
        <v>14268</v>
      </c>
      <c r="C928" s="55" t="s">
        <v>14269</v>
      </c>
      <c r="D928" s="171" t="s">
        <v>14270</v>
      </c>
      <c r="E928" s="171" t="s">
        <v>14270</v>
      </c>
      <c r="F928" s="173"/>
      <c r="G928" s="173"/>
      <c r="H928" s="172" t="s">
        <v>7798</v>
      </c>
    </row>
    <row r="929" spans="1:8" ht="14.45" customHeight="1">
      <c r="A929" s="86" t="s">
        <v>7798</v>
      </c>
      <c r="B929" s="171" t="s">
        <v>14271</v>
      </c>
      <c r="C929" s="55" t="s">
        <v>14272</v>
      </c>
      <c r="D929" s="171" t="s">
        <v>14273</v>
      </c>
      <c r="E929" s="171" t="s">
        <v>14273</v>
      </c>
      <c r="F929" s="173"/>
      <c r="G929" s="173"/>
      <c r="H929" s="172" t="s">
        <v>7798</v>
      </c>
    </row>
    <row r="930" spans="1:8" ht="14.45" customHeight="1">
      <c r="A930" s="86" t="s">
        <v>7798</v>
      </c>
      <c r="B930" s="171" t="s">
        <v>14274</v>
      </c>
      <c r="C930" s="55" t="s">
        <v>14275</v>
      </c>
      <c r="D930" s="171" t="s">
        <v>14276</v>
      </c>
      <c r="E930" s="171" t="s">
        <v>14277</v>
      </c>
      <c r="F930" s="173"/>
      <c r="G930" s="173"/>
      <c r="H930" s="172" t="s">
        <v>7798</v>
      </c>
    </row>
    <row r="931" spans="1:8" ht="14.45" customHeight="1">
      <c r="A931" s="86" t="s">
        <v>7798</v>
      </c>
      <c r="B931" s="171" t="s">
        <v>14278</v>
      </c>
      <c r="C931" s="55" t="s">
        <v>14279</v>
      </c>
      <c r="D931" s="171" t="s">
        <v>14280</v>
      </c>
      <c r="E931" s="171" t="s">
        <v>14280</v>
      </c>
      <c r="F931" s="173"/>
      <c r="G931" s="173"/>
      <c r="H931" s="172" t="s">
        <v>7798</v>
      </c>
    </row>
    <row r="932" spans="1:8" ht="14.45" customHeight="1">
      <c r="A932" s="86" t="s">
        <v>7798</v>
      </c>
      <c r="B932" s="171" t="s">
        <v>14281</v>
      </c>
      <c r="C932" s="55" t="s">
        <v>14282</v>
      </c>
      <c r="D932" s="171" t="s">
        <v>14283</v>
      </c>
      <c r="E932" s="171" t="s">
        <v>14283</v>
      </c>
      <c r="F932" s="173"/>
      <c r="G932" s="173"/>
      <c r="H932" s="172" t="s">
        <v>7798</v>
      </c>
    </row>
    <row r="933" spans="1:8" ht="14.45" customHeight="1">
      <c r="A933" s="86" t="s">
        <v>7798</v>
      </c>
      <c r="B933" s="171" t="s">
        <v>14284</v>
      </c>
      <c r="C933" s="55" t="s">
        <v>14285</v>
      </c>
      <c r="D933" s="171" t="s">
        <v>14286</v>
      </c>
      <c r="E933" s="171" t="s">
        <v>14286</v>
      </c>
      <c r="F933" s="173"/>
      <c r="G933" s="173"/>
      <c r="H933" s="172" t="s">
        <v>7798</v>
      </c>
    </row>
    <row r="934" spans="1:8" ht="14.45" customHeight="1">
      <c r="A934" s="86" t="s">
        <v>7798</v>
      </c>
      <c r="B934" s="171" t="s">
        <v>14287</v>
      </c>
      <c r="C934" s="55" t="s">
        <v>14288</v>
      </c>
      <c r="D934" s="171" t="s">
        <v>14289</v>
      </c>
      <c r="E934" s="171" t="s">
        <v>14289</v>
      </c>
      <c r="F934" s="173"/>
      <c r="G934" s="173"/>
      <c r="H934" s="172" t="s">
        <v>7798</v>
      </c>
    </row>
    <row r="935" spans="1:8" ht="14.45" customHeight="1">
      <c r="A935" s="86" t="s">
        <v>7798</v>
      </c>
      <c r="B935" s="171" t="s">
        <v>14290</v>
      </c>
      <c r="C935" s="55" t="s">
        <v>14291</v>
      </c>
      <c r="D935" s="171" t="s">
        <v>14292</v>
      </c>
      <c r="E935" s="171" t="s">
        <v>14292</v>
      </c>
      <c r="F935" s="173"/>
      <c r="G935" s="173"/>
      <c r="H935" s="172" t="s">
        <v>7798</v>
      </c>
    </row>
    <row r="936" spans="1:8" ht="14.45" customHeight="1">
      <c r="A936" s="86" t="s">
        <v>7798</v>
      </c>
      <c r="B936" s="171" t="s">
        <v>14293</v>
      </c>
      <c r="C936" s="55" t="s">
        <v>14294</v>
      </c>
      <c r="D936" s="171" t="s">
        <v>14295</v>
      </c>
      <c r="E936" s="171" t="s">
        <v>14295</v>
      </c>
      <c r="F936" s="173"/>
      <c r="G936" s="173"/>
      <c r="H936" s="172" t="s">
        <v>7798</v>
      </c>
    </row>
    <row r="937" spans="1:8" ht="14.45" customHeight="1">
      <c r="A937" s="86" t="s">
        <v>7798</v>
      </c>
      <c r="B937" s="171" t="s">
        <v>14296</v>
      </c>
      <c r="C937" s="55" t="s">
        <v>14297</v>
      </c>
      <c r="D937" s="171" t="s">
        <v>14298</v>
      </c>
      <c r="E937" s="171" t="s">
        <v>14299</v>
      </c>
      <c r="F937" s="173"/>
      <c r="G937" s="173"/>
      <c r="H937" s="172" t="s">
        <v>7798</v>
      </c>
    </row>
    <row r="938" spans="1:8" ht="14.45" customHeight="1">
      <c r="A938" s="86" t="s">
        <v>7798</v>
      </c>
      <c r="B938" s="171" t="s">
        <v>14300</v>
      </c>
      <c r="C938" s="55" t="s">
        <v>14301</v>
      </c>
      <c r="D938" s="171" t="s">
        <v>14302</v>
      </c>
      <c r="E938" s="171" t="s">
        <v>14302</v>
      </c>
      <c r="F938" s="173"/>
      <c r="G938" s="173"/>
      <c r="H938" s="172" t="s">
        <v>7798</v>
      </c>
    </row>
    <row r="939" spans="1:8" ht="14.45" customHeight="1">
      <c r="A939" s="86" t="s">
        <v>7798</v>
      </c>
      <c r="B939" s="171" t="s">
        <v>14303</v>
      </c>
      <c r="C939" s="55" t="s">
        <v>14304</v>
      </c>
      <c r="D939" s="171" t="s">
        <v>14305</v>
      </c>
      <c r="E939" s="171" t="s">
        <v>14305</v>
      </c>
      <c r="F939" s="173"/>
      <c r="G939" s="173"/>
      <c r="H939" s="172" t="s">
        <v>7798</v>
      </c>
    </row>
    <row r="940" spans="1:8" ht="14.45" customHeight="1">
      <c r="A940" s="86" t="s">
        <v>7798</v>
      </c>
      <c r="B940" s="171" t="s">
        <v>12844</v>
      </c>
      <c r="C940" s="55" t="s">
        <v>14306</v>
      </c>
      <c r="D940" s="171" t="s">
        <v>14307</v>
      </c>
      <c r="E940" s="171" t="s">
        <v>14307</v>
      </c>
      <c r="F940" s="173"/>
      <c r="G940" s="173"/>
      <c r="H940" s="172" t="s">
        <v>7798</v>
      </c>
    </row>
    <row r="941" spans="1:8" ht="14.45" customHeight="1">
      <c r="A941" s="86" t="s">
        <v>7798</v>
      </c>
      <c r="B941" s="171" t="s">
        <v>14308</v>
      </c>
      <c r="C941" s="55" t="s">
        <v>14309</v>
      </c>
      <c r="D941" s="171" t="s">
        <v>14310</v>
      </c>
      <c r="E941" s="171" t="s">
        <v>14310</v>
      </c>
      <c r="F941" s="173"/>
      <c r="G941" s="173"/>
      <c r="H941" s="172" t="s">
        <v>7798</v>
      </c>
    </row>
    <row r="942" spans="1:8" ht="14.45" customHeight="1">
      <c r="A942" s="86" t="s">
        <v>7798</v>
      </c>
      <c r="B942" s="171" t="s">
        <v>14311</v>
      </c>
      <c r="C942" s="55" t="s">
        <v>14312</v>
      </c>
      <c r="D942" s="171" t="s">
        <v>14313</v>
      </c>
      <c r="E942" s="171" t="s">
        <v>14313</v>
      </c>
      <c r="F942" s="173"/>
      <c r="G942" s="173"/>
      <c r="H942" s="172" t="s">
        <v>7798</v>
      </c>
    </row>
    <row r="943" spans="1:8" ht="14.45" customHeight="1">
      <c r="A943" s="86" t="s">
        <v>7798</v>
      </c>
      <c r="B943" s="171" t="s">
        <v>14314</v>
      </c>
      <c r="C943" s="55" t="s">
        <v>14315</v>
      </c>
      <c r="D943" s="171" t="s">
        <v>14316</v>
      </c>
      <c r="E943" s="171" t="s">
        <v>14316</v>
      </c>
      <c r="F943" s="173"/>
      <c r="G943" s="173"/>
      <c r="H943" s="172" t="s">
        <v>7798</v>
      </c>
    </row>
    <row r="944" spans="1:8" ht="14.45" customHeight="1">
      <c r="A944" s="86" t="s">
        <v>7798</v>
      </c>
      <c r="B944" s="171" t="s">
        <v>14317</v>
      </c>
      <c r="C944" s="55" t="s">
        <v>14318</v>
      </c>
      <c r="D944" s="171" t="s">
        <v>14319</v>
      </c>
      <c r="E944" s="171" t="s">
        <v>14319</v>
      </c>
      <c r="F944" s="173"/>
      <c r="G944" s="173"/>
      <c r="H944" s="172" t="s">
        <v>7798</v>
      </c>
    </row>
    <row r="945" spans="1:8" ht="14.45" customHeight="1">
      <c r="A945" s="86" t="s">
        <v>7798</v>
      </c>
      <c r="B945" s="171" t="s">
        <v>14320</v>
      </c>
      <c r="C945" s="55" t="s">
        <v>14321</v>
      </c>
      <c r="D945" s="171" t="s">
        <v>14322</v>
      </c>
      <c r="E945" s="171" t="s">
        <v>14322</v>
      </c>
      <c r="F945" s="173"/>
      <c r="G945" s="173"/>
      <c r="H945" s="172" t="s">
        <v>7798</v>
      </c>
    </row>
    <row r="946" spans="1:8" ht="14.45" customHeight="1">
      <c r="A946" s="86" t="s">
        <v>7798</v>
      </c>
      <c r="B946" s="171" t="s">
        <v>14323</v>
      </c>
      <c r="C946" s="55" t="s">
        <v>8880</v>
      </c>
      <c r="D946" s="171" t="s">
        <v>8881</v>
      </c>
      <c r="E946" s="171" t="s">
        <v>6303</v>
      </c>
      <c r="F946" s="173"/>
      <c r="G946" s="173"/>
      <c r="H946" s="172" t="s">
        <v>7798</v>
      </c>
    </row>
    <row r="947" spans="1:8" ht="14.45" customHeight="1">
      <c r="A947" s="86" t="s">
        <v>7798</v>
      </c>
      <c r="B947" s="171" t="s">
        <v>14324</v>
      </c>
      <c r="C947" s="55" t="s">
        <v>14325</v>
      </c>
      <c r="D947" s="171" t="s">
        <v>14326</v>
      </c>
      <c r="E947" s="171" t="s">
        <v>14326</v>
      </c>
      <c r="F947" s="173"/>
      <c r="G947" s="173"/>
      <c r="H947" s="172" t="s">
        <v>7798</v>
      </c>
    </row>
    <row r="948" spans="1:8" ht="14.45" customHeight="1">
      <c r="A948" s="86" t="s">
        <v>7798</v>
      </c>
      <c r="B948" s="171" t="s">
        <v>14327</v>
      </c>
      <c r="C948" s="55" t="s">
        <v>14327</v>
      </c>
      <c r="D948" s="171" t="s">
        <v>14327</v>
      </c>
      <c r="E948" s="171" t="s">
        <v>14327</v>
      </c>
      <c r="F948" s="173" t="s">
        <v>2172</v>
      </c>
      <c r="G948" s="173">
        <v>46256</v>
      </c>
      <c r="H948" s="174" t="s">
        <v>7798</v>
      </c>
    </row>
    <row r="949" spans="1:8" ht="14.45" customHeight="1">
      <c r="A949" s="86" t="s">
        <v>7798</v>
      </c>
      <c r="B949" s="171" t="s">
        <v>14328</v>
      </c>
      <c r="C949" s="55" t="s">
        <v>14329</v>
      </c>
      <c r="D949" s="171" t="s">
        <v>14330</v>
      </c>
      <c r="E949" s="171" t="s">
        <v>14330</v>
      </c>
      <c r="F949" s="173"/>
      <c r="G949" s="173"/>
      <c r="H949" s="172" t="s">
        <v>7798</v>
      </c>
    </row>
    <row r="950" spans="1:8" ht="14.45" customHeight="1">
      <c r="A950" s="86" t="s">
        <v>7798</v>
      </c>
      <c r="B950" s="171" t="s">
        <v>14331</v>
      </c>
      <c r="C950" s="55" t="s">
        <v>14332</v>
      </c>
      <c r="D950" s="171" t="s">
        <v>14333</v>
      </c>
      <c r="E950" s="171" t="s">
        <v>14333</v>
      </c>
      <c r="F950" s="173"/>
      <c r="G950" s="173"/>
      <c r="H950" s="172" t="s">
        <v>7798</v>
      </c>
    </row>
    <row r="951" spans="1:8" ht="14.45" customHeight="1">
      <c r="A951" s="86" t="s">
        <v>7798</v>
      </c>
      <c r="B951" s="171" t="s">
        <v>14334</v>
      </c>
      <c r="C951" s="55" t="s">
        <v>14334</v>
      </c>
      <c r="D951" s="171" t="s">
        <v>14334</v>
      </c>
      <c r="E951" s="171" t="s">
        <v>14334</v>
      </c>
      <c r="F951" s="173" t="s">
        <v>2172</v>
      </c>
      <c r="G951" s="173">
        <v>46256</v>
      </c>
      <c r="H951" s="174" t="s">
        <v>7798</v>
      </c>
    </row>
    <row r="952" spans="1:8" ht="14.45" customHeight="1">
      <c r="A952" s="86" t="s">
        <v>7798</v>
      </c>
      <c r="B952" s="171" t="s">
        <v>14335</v>
      </c>
      <c r="C952" s="55" t="s">
        <v>14336</v>
      </c>
      <c r="D952" s="171" t="s">
        <v>14337</v>
      </c>
      <c r="E952" s="171" t="s">
        <v>14337</v>
      </c>
      <c r="F952" s="173"/>
      <c r="G952" s="173"/>
      <c r="H952" s="172" t="s">
        <v>7798</v>
      </c>
    </row>
    <row r="953" spans="1:8" ht="14.45" customHeight="1">
      <c r="A953" s="86" t="s">
        <v>7798</v>
      </c>
      <c r="B953" s="171" t="s">
        <v>14338</v>
      </c>
      <c r="C953" s="55" t="s">
        <v>14339</v>
      </c>
      <c r="D953" s="171" t="s">
        <v>14340</v>
      </c>
      <c r="E953" s="171" t="s">
        <v>14340</v>
      </c>
      <c r="F953" s="173"/>
      <c r="G953" s="173"/>
      <c r="H953" s="172" t="s">
        <v>7798</v>
      </c>
    </row>
    <row r="954" spans="1:8" ht="14.45" customHeight="1">
      <c r="A954" s="86" t="s">
        <v>7798</v>
      </c>
      <c r="B954" s="171" t="s">
        <v>14341</v>
      </c>
      <c r="C954" s="55" t="s">
        <v>14342</v>
      </c>
      <c r="D954" s="171" t="s">
        <v>14343</v>
      </c>
      <c r="E954" s="171" t="s">
        <v>14343</v>
      </c>
      <c r="F954" s="173"/>
      <c r="G954" s="173"/>
      <c r="H954" s="172" t="s">
        <v>7798</v>
      </c>
    </row>
    <row r="955" spans="1:8" ht="14.45" customHeight="1">
      <c r="A955" s="86" t="s">
        <v>7798</v>
      </c>
      <c r="B955" s="171" t="s">
        <v>14344</v>
      </c>
      <c r="C955" s="55" t="s">
        <v>14345</v>
      </c>
      <c r="D955" s="171" t="s">
        <v>14346</v>
      </c>
      <c r="E955" s="171" t="s">
        <v>14346</v>
      </c>
      <c r="F955" s="173"/>
      <c r="G955" s="173"/>
      <c r="H955" s="172" t="s">
        <v>7798</v>
      </c>
    </row>
    <row r="956" spans="1:8" ht="14.45" customHeight="1">
      <c r="A956" s="86" t="s">
        <v>7798</v>
      </c>
      <c r="B956" s="171" t="s">
        <v>14347</v>
      </c>
      <c r="C956" s="55" t="s">
        <v>14347</v>
      </c>
      <c r="D956" s="171" t="s">
        <v>14347</v>
      </c>
      <c r="E956" s="171" t="s">
        <v>14347</v>
      </c>
      <c r="F956" s="173" t="s">
        <v>2172</v>
      </c>
      <c r="G956" s="173">
        <v>46256</v>
      </c>
      <c r="H956" s="174" t="s">
        <v>7798</v>
      </c>
    </row>
    <row r="957" spans="1:8" ht="14.45" customHeight="1">
      <c r="A957" s="86" t="s">
        <v>7798</v>
      </c>
      <c r="B957" s="171" t="s">
        <v>14348</v>
      </c>
      <c r="C957" s="55" t="s">
        <v>14349</v>
      </c>
      <c r="D957" s="171" t="s">
        <v>14350</v>
      </c>
      <c r="E957" s="171" t="s">
        <v>14350</v>
      </c>
      <c r="F957" s="173"/>
      <c r="G957" s="173"/>
      <c r="H957" s="172" t="s">
        <v>7798</v>
      </c>
    </row>
    <row r="958" spans="1:8" ht="14.45" customHeight="1">
      <c r="A958" s="86" t="s">
        <v>7798</v>
      </c>
      <c r="B958" s="171" t="s">
        <v>14351</v>
      </c>
      <c r="C958" s="55" t="s">
        <v>14352</v>
      </c>
      <c r="D958" s="171" t="s">
        <v>14353</v>
      </c>
      <c r="E958" s="171" t="s">
        <v>14353</v>
      </c>
      <c r="F958" s="173"/>
      <c r="G958" s="173"/>
      <c r="H958" s="172" t="s">
        <v>7798</v>
      </c>
    </row>
    <row r="959" spans="1:8" ht="14.45" customHeight="1">
      <c r="A959" s="86" t="s">
        <v>7798</v>
      </c>
      <c r="B959" s="171" t="s">
        <v>14354</v>
      </c>
      <c r="C959" s="55" t="s">
        <v>14355</v>
      </c>
      <c r="D959" s="171" t="s">
        <v>14356</v>
      </c>
      <c r="E959" s="171" t="s">
        <v>14356</v>
      </c>
      <c r="F959" s="173"/>
      <c r="G959" s="173"/>
      <c r="H959" s="172" t="s">
        <v>7798</v>
      </c>
    </row>
    <row r="960" spans="1:8" ht="14.45" customHeight="1">
      <c r="A960" s="86" t="s">
        <v>7798</v>
      </c>
      <c r="B960" s="171" t="s">
        <v>14357</v>
      </c>
      <c r="C960" s="55" t="s">
        <v>14357</v>
      </c>
      <c r="D960" s="171" t="s">
        <v>14357</v>
      </c>
      <c r="E960" s="171" t="s">
        <v>14357</v>
      </c>
      <c r="F960" s="173" t="s">
        <v>2172</v>
      </c>
      <c r="G960" s="173">
        <v>46256</v>
      </c>
      <c r="H960" s="174" t="s">
        <v>7798</v>
      </c>
    </row>
    <row r="961" spans="1:8" ht="14.45" customHeight="1">
      <c r="A961" s="86" t="s">
        <v>7798</v>
      </c>
      <c r="B961" s="171" t="s">
        <v>14358</v>
      </c>
      <c r="C961" s="55" t="s">
        <v>14358</v>
      </c>
      <c r="D961" s="171" t="s">
        <v>14358</v>
      </c>
      <c r="E961" s="171" t="s">
        <v>14358</v>
      </c>
      <c r="F961" s="173" t="s">
        <v>2172</v>
      </c>
      <c r="G961" s="173">
        <v>46256</v>
      </c>
      <c r="H961" s="174" t="s">
        <v>7798</v>
      </c>
    </row>
    <row r="962" spans="1:8" ht="14.45" customHeight="1">
      <c r="A962" s="86" t="s">
        <v>7798</v>
      </c>
      <c r="B962" s="171" t="s">
        <v>14359</v>
      </c>
      <c r="C962" s="55" t="s">
        <v>14360</v>
      </c>
      <c r="D962" s="171" t="s">
        <v>14361</v>
      </c>
      <c r="E962" s="171" t="s">
        <v>14361</v>
      </c>
      <c r="F962" s="173"/>
      <c r="G962" s="173"/>
      <c r="H962" s="172" t="s">
        <v>7798</v>
      </c>
    </row>
    <row r="963" spans="1:8" ht="14.45" customHeight="1">
      <c r="A963" s="86" t="s">
        <v>7798</v>
      </c>
      <c r="B963" s="171" t="s">
        <v>14362</v>
      </c>
      <c r="C963" s="55" t="s">
        <v>14362</v>
      </c>
      <c r="D963" s="171" t="s">
        <v>14362</v>
      </c>
      <c r="E963" s="171" t="s">
        <v>14362</v>
      </c>
      <c r="F963" s="173">
        <v>45976</v>
      </c>
      <c r="G963" s="173">
        <v>45976</v>
      </c>
      <c r="H963" s="174" t="s">
        <v>7798</v>
      </c>
    </row>
    <row r="964" spans="1:8" ht="14.45" customHeight="1">
      <c r="A964" s="86" t="s">
        <v>7798</v>
      </c>
      <c r="B964" s="171" t="s">
        <v>14363</v>
      </c>
      <c r="C964" s="55" t="s">
        <v>14364</v>
      </c>
      <c r="D964" s="171" t="s">
        <v>14365</v>
      </c>
      <c r="E964" s="171" t="s">
        <v>14365</v>
      </c>
      <c r="F964" s="173"/>
      <c r="G964" s="173"/>
      <c r="H964" s="172" t="s">
        <v>7798</v>
      </c>
    </row>
    <row r="965" spans="1:8" ht="14.45" customHeight="1">
      <c r="A965" s="86" t="s">
        <v>7798</v>
      </c>
      <c r="B965" s="171" t="s">
        <v>14366</v>
      </c>
      <c r="C965" s="55" t="s">
        <v>14367</v>
      </c>
      <c r="D965" s="171" t="s">
        <v>14368</v>
      </c>
      <c r="E965" s="171" t="s">
        <v>14368</v>
      </c>
      <c r="F965" s="173"/>
      <c r="G965" s="173"/>
      <c r="H965" s="172" t="s">
        <v>7798</v>
      </c>
    </row>
    <row r="966" spans="1:8" ht="14.45" customHeight="1">
      <c r="A966" s="86" t="s">
        <v>7798</v>
      </c>
      <c r="B966" s="171" t="s">
        <v>14369</v>
      </c>
      <c r="C966" s="55" t="s">
        <v>14370</v>
      </c>
      <c r="D966" s="171" t="s">
        <v>14371</v>
      </c>
      <c r="E966" s="171" t="s">
        <v>14372</v>
      </c>
      <c r="F966" s="173"/>
      <c r="G966" s="173"/>
      <c r="H966" s="172" t="s">
        <v>7798</v>
      </c>
    </row>
    <row r="967" spans="1:8" ht="14.45" customHeight="1">
      <c r="A967" s="86" t="s">
        <v>7798</v>
      </c>
      <c r="B967" s="171" t="s">
        <v>14373</v>
      </c>
      <c r="C967" s="55" t="s">
        <v>14374</v>
      </c>
      <c r="D967" s="171" t="s">
        <v>14375</v>
      </c>
      <c r="E967" s="171" t="s">
        <v>14375</v>
      </c>
      <c r="F967" s="173"/>
      <c r="G967" s="173"/>
      <c r="H967" s="172" t="s">
        <v>7798</v>
      </c>
    </row>
    <row r="968" spans="1:8" ht="14.45" customHeight="1">
      <c r="A968" s="86" t="s">
        <v>7798</v>
      </c>
      <c r="B968" s="171" t="s">
        <v>14376</v>
      </c>
      <c r="C968" s="55" t="s">
        <v>14377</v>
      </c>
      <c r="D968" s="171" t="s">
        <v>14378</v>
      </c>
      <c r="E968" s="171" t="s">
        <v>14378</v>
      </c>
      <c r="F968" s="173"/>
      <c r="G968" s="173"/>
      <c r="H968" s="172" t="s">
        <v>7798</v>
      </c>
    </row>
    <row r="969" spans="1:8" ht="14.45" customHeight="1">
      <c r="A969" s="86" t="s">
        <v>7798</v>
      </c>
      <c r="B969" s="171" t="s">
        <v>14379</v>
      </c>
      <c r="C969" s="55" t="s">
        <v>14380</v>
      </c>
      <c r="D969" s="171" t="s">
        <v>14381</v>
      </c>
      <c r="E969" s="171" t="s">
        <v>14381</v>
      </c>
      <c r="F969" s="173"/>
      <c r="G969" s="173"/>
      <c r="H969" s="172" t="s">
        <v>7798</v>
      </c>
    </row>
    <row r="970" spans="1:8" ht="14.45" customHeight="1">
      <c r="A970" s="86" t="s">
        <v>7798</v>
      </c>
      <c r="B970" s="171" t="s">
        <v>14382</v>
      </c>
      <c r="C970" s="55" t="s">
        <v>14383</v>
      </c>
      <c r="D970" s="171" t="s">
        <v>14384</v>
      </c>
      <c r="E970" s="171" t="s">
        <v>14384</v>
      </c>
      <c r="F970" s="173"/>
      <c r="G970" s="173"/>
      <c r="H970" s="172" t="s">
        <v>7798</v>
      </c>
    </row>
    <row r="971" spans="1:8" ht="14.45" customHeight="1">
      <c r="A971" s="86" t="s">
        <v>7798</v>
      </c>
      <c r="B971" s="171" t="s">
        <v>14385</v>
      </c>
      <c r="C971" s="55" t="s">
        <v>14386</v>
      </c>
      <c r="D971" s="171" t="s">
        <v>14387</v>
      </c>
      <c r="E971" s="171" t="s">
        <v>14387</v>
      </c>
      <c r="F971" s="173"/>
      <c r="G971" s="173"/>
      <c r="H971" s="172" t="s">
        <v>7798</v>
      </c>
    </row>
    <row r="972" spans="1:8" ht="14.45" customHeight="1">
      <c r="A972" s="86" t="s">
        <v>7798</v>
      </c>
      <c r="B972" s="171" t="s">
        <v>14388</v>
      </c>
      <c r="C972" s="55" t="s">
        <v>14389</v>
      </c>
      <c r="D972" s="171" t="s">
        <v>14390</v>
      </c>
      <c r="E972" s="171" t="s">
        <v>14390</v>
      </c>
      <c r="F972" s="173"/>
      <c r="G972" s="173"/>
      <c r="H972" s="172" t="s">
        <v>7798</v>
      </c>
    </row>
    <row r="973" spans="1:8" ht="14.45" customHeight="1">
      <c r="A973" s="86" t="s">
        <v>7798</v>
      </c>
      <c r="B973" s="171" t="s">
        <v>14391</v>
      </c>
      <c r="C973" s="55" t="s">
        <v>14392</v>
      </c>
      <c r="D973" s="171" t="s">
        <v>14393</v>
      </c>
      <c r="E973" s="171" t="s">
        <v>14393</v>
      </c>
      <c r="F973" s="173"/>
      <c r="G973" s="173"/>
      <c r="H973" s="172" t="s">
        <v>7798</v>
      </c>
    </row>
    <row r="974" spans="1:8" ht="14.45" customHeight="1">
      <c r="A974" s="86" t="s">
        <v>7798</v>
      </c>
      <c r="B974" s="171" t="s">
        <v>14394</v>
      </c>
      <c r="C974" s="55" t="s">
        <v>14395</v>
      </c>
      <c r="D974" s="171" t="s">
        <v>14396</v>
      </c>
      <c r="E974" s="171" t="s">
        <v>14396</v>
      </c>
      <c r="F974" s="173"/>
      <c r="G974" s="173"/>
      <c r="H974" s="172" t="s">
        <v>7798</v>
      </c>
    </row>
    <row r="975" spans="1:8" ht="14.45" customHeight="1">
      <c r="A975" s="86" t="s">
        <v>7798</v>
      </c>
      <c r="B975" s="171" t="s">
        <v>14397</v>
      </c>
      <c r="C975" s="55" t="s">
        <v>14397</v>
      </c>
      <c r="D975" s="171" t="s">
        <v>14397</v>
      </c>
      <c r="E975" s="171" t="s">
        <v>14397</v>
      </c>
      <c r="F975" s="173" t="s">
        <v>2172</v>
      </c>
      <c r="G975" s="173">
        <v>46256</v>
      </c>
      <c r="H975" s="174" t="s">
        <v>7798</v>
      </c>
    </row>
    <row r="976" spans="1:8" ht="14.45" customHeight="1">
      <c r="A976" s="86" t="s">
        <v>7798</v>
      </c>
      <c r="B976" s="171" t="s">
        <v>14398</v>
      </c>
      <c r="C976" s="55" t="s">
        <v>14398</v>
      </c>
      <c r="D976" s="171" t="s">
        <v>14398</v>
      </c>
      <c r="E976" s="171" t="s">
        <v>14398</v>
      </c>
      <c r="F976" s="173" t="s">
        <v>2172</v>
      </c>
      <c r="G976" s="173">
        <v>46256</v>
      </c>
      <c r="H976" s="174" t="s">
        <v>7798</v>
      </c>
    </row>
    <row r="977" spans="1:8" ht="14.45" customHeight="1">
      <c r="A977" s="86" t="s">
        <v>7798</v>
      </c>
      <c r="B977" s="171" t="s">
        <v>14399</v>
      </c>
      <c r="C977" s="55" t="s">
        <v>14399</v>
      </c>
      <c r="D977" s="171" t="s">
        <v>14399</v>
      </c>
      <c r="E977" s="171" t="s">
        <v>14399</v>
      </c>
      <c r="F977" s="173" t="s">
        <v>2172</v>
      </c>
      <c r="G977" s="173">
        <v>46256</v>
      </c>
      <c r="H977" s="174" t="s">
        <v>7798</v>
      </c>
    </row>
    <row r="978" spans="1:8" ht="14.45" customHeight="1">
      <c r="A978" s="86" t="s">
        <v>7798</v>
      </c>
      <c r="B978" s="171" t="s">
        <v>14400</v>
      </c>
      <c r="C978" s="55" t="s">
        <v>14401</v>
      </c>
      <c r="D978" s="171" t="s">
        <v>14401</v>
      </c>
      <c r="E978" s="171" t="s">
        <v>14401</v>
      </c>
      <c r="F978" s="173" t="s">
        <v>14402</v>
      </c>
      <c r="G978" s="173">
        <v>46256</v>
      </c>
      <c r="H978" s="172" t="s">
        <v>7798</v>
      </c>
    </row>
    <row r="979" spans="1:8" ht="14.45" customHeight="1">
      <c r="A979" s="86" t="s">
        <v>7798</v>
      </c>
      <c r="B979" s="171" t="s">
        <v>14403</v>
      </c>
      <c r="C979" s="55" t="s">
        <v>14404</v>
      </c>
      <c r="D979" s="171" t="s">
        <v>14405</v>
      </c>
      <c r="E979" s="171" t="s">
        <v>14405</v>
      </c>
      <c r="F979" s="173"/>
      <c r="G979" s="173"/>
      <c r="H979" s="172" t="s">
        <v>7798</v>
      </c>
    </row>
    <row r="980" spans="1:8" ht="14.45" customHeight="1">
      <c r="A980" s="86" t="s">
        <v>7798</v>
      </c>
      <c r="B980" s="171" t="s">
        <v>14406</v>
      </c>
      <c r="C980" s="55" t="s">
        <v>14406</v>
      </c>
      <c r="D980" s="171" t="s">
        <v>14406</v>
      </c>
      <c r="E980" s="171" t="s">
        <v>14406</v>
      </c>
      <c r="F980" s="173" t="s">
        <v>2172</v>
      </c>
      <c r="G980" s="173">
        <v>46256</v>
      </c>
      <c r="H980" s="174" t="s">
        <v>7798</v>
      </c>
    </row>
    <row r="981" spans="1:8" ht="14.45" customHeight="1">
      <c r="A981" s="86" t="s">
        <v>7798</v>
      </c>
      <c r="B981" s="171" t="s">
        <v>14407</v>
      </c>
      <c r="C981" s="55" t="s">
        <v>14407</v>
      </c>
      <c r="D981" s="171" t="s">
        <v>14407</v>
      </c>
      <c r="E981" s="171" t="s">
        <v>14407</v>
      </c>
      <c r="F981" s="173" t="s">
        <v>2172</v>
      </c>
      <c r="G981" s="173">
        <v>46256</v>
      </c>
      <c r="H981" s="174" t="s">
        <v>7798</v>
      </c>
    </row>
    <row r="982" spans="1:8" ht="14.45" customHeight="1">
      <c r="A982" s="86" t="s">
        <v>7798</v>
      </c>
      <c r="B982" s="171" t="s">
        <v>14408</v>
      </c>
      <c r="C982" s="55" t="s">
        <v>14409</v>
      </c>
      <c r="D982" s="171" t="s">
        <v>14410</v>
      </c>
      <c r="E982" s="171" t="s">
        <v>14410</v>
      </c>
      <c r="F982" s="173"/>
      <c r="G982" s="173"/>
      <c r="H982" s="172" t="s">
        <v>7798</v>
      </c>
    </row>
    <row r="983" spans="1:8" ht="14.45" customHeight="1">
      <c r="A983" s="86" t="s">
        <v>7798</v>
      </c>
      <c r="B983" s="171" t="s">
        <v>14411</v>
      </c>
      <c r="C983" s="55" t="s">
        <v>14411</v>
      </c>
      <c r="D983" s="171" t="s">
        <v>14411</v>
      </c>
      <c r="E983" s="171" t="s">
        <v>14411</v>
      </c>
      <c r="F983" s="173" t="s">
        <v>2172</v>
      </c>
      <c r="G983" s="173">
        <v>46256</v>
      </c>
      <c r="H983" s="174" t="s">
        <v>7798</v>
      </c>
    </row>
    <row r="984" spans="1:8" ht="14.45" customHeight="1">
      <c r="A984" s="86" t="s">
        <v>7798</v>
      </c>
      <c r="B984" s="171" t="s">
        <v>14412</v>
      </c>
      <c r="C984" s="55" t="s">
        <v>14413</v>
      </c>
      <c r="D984" s="171" t="s">
        <v>14414</v>
      </c>
      <c r="E984" s="171" t="s">
        <v>14414</v>
      </c>
      <c r="F984" s="173"/>
      <c r="G984" s="173"/>
      <c r="H984" s="172" t="s">
        <v>7798</v>
      </c>
    </row>
    <row r="985" spans="1:8" ht="14.45" customHeight="1">
      <c r="A985" s="86" t="s">
        <v>7798</v>
      </c>
      <c r="B985" s="171" t="s">
        <v>14415</v>
      </c>
      <c r="C985" s="55" t="s">
        <v>14416</v>
      </c>
      <c r="D985" s="171" t="s">
        <v>14417</v>
      </c>
      <c r="E985" s="171" t="s">
        <v>14417</v>
      </c>
      <c r="F985" s="173"/>
      <c r="G985" s="173"/>
      <c r="H985" s="172" t="s">
        <v>7798</v>
      </c>
    </row>
    <row r="986" spans="1:8" ht="14.45" customHeight="1">
      <c r="A986" s="86" t="s">
        <v>7798</v>
      </c>
      <c r="B986" s="171" t="s">
        <v>14418</v>
      </c>
      <c r="C986" s="55" t="s">
        <v>14418</v>
      </c>
      <c r="D986" s="171" t="s">
        <v>14418</v>
      </c>
      <c r="E986" s="171" t="s">
        <v>14418</v>
      </c>
      <c r="F986" s="173" t="s">
        <v>2172</v>
      </c>
      <c r="G986" s="173">
        <v>46256</v>
      </c>
      <c r="H986" s="174" t="s">
        <v>7798</v>
      </c>
    </row>
    <row r="987" spans="1:8" ht="14.45" customHeight="1">
      <c r="A987" s="86" t="s">
        <v>7798</v>
      </c>
      <c r="B987" s="171" t="s">
        <v>14419</v>
      </c>
      <c r="C987" s="55" t="s">
        <v>14419</v>
      </c>
      <c r="D987" s="171" t="s">
        <v>14419</v>
      </c>
      <c r="E987" s="171" t="s">
        <v>14419</v>
      </c>
      <c r="F987" s="173" t="s">
        <v>2172</v>
      </c>
      <c r="G987" s="173">
        <v>46256</v>
      </c>
      <c r="H987" s="174" t="s">
        <v>7798</v>
      </c>
    </row>
    <row r="988" spans="1:8" ht="14.45" customHeight="1">
      <c r="A988" s="86" t="s">
        <v>7798</v>
      </c>
      <c r="B988" s="171" t="s">
        <v>14420</v>
      </c>
      <c r="C988" s="55" t="s">
        <v>14421</v>
      </c>
      <c r="D988" s="171" t="s">
        <v>14422</v>
      </c>
      <c r="E988" s="171" t="s">
        <v>14422</v>
      </c>
      <c r="F988" s="173"/>
      <c r="G988" s="173"/>
      <c r="H988" s="172" t="s">
        <v>7798</v>
      </c>
    </row>
    <row r="989" spans="1:8" ht="14.45" customHeight="1">
      <c r="A989" s="86" t="s">
        <v>1290</v>
      </c>
      <c r="B989" s="171" t="s">
        <v>1285</v>
      </c>
      <c r="C989" s="55" t="s">
        <v>14423</v>
      </c>
      <c r="D989" s="171" t="s">
        <v>14424</v>
      </c>
      <c r="E989" s="171" t="s">
        <v>14425</v>
      </c>
      <c r="F989" s="173">
        <v>45066</v>
      </c>
      <c r="G989" s="173">
        <v>45066</v>
      </c>
      <c r="H989" s="172"/>
    </row>
    <row r="990" spans="1:8" ht="14.45" customHeight="1">
      <c r="A990" s="86" t="s">
        <v>1290</v>
      </c>
      <c r="B990" s="171" t="s">
        <v>14426</v>
      </c>
      <c r="C990" s="55" t="s">
        <v>14427</v>
      </c>
      <c r="D990" s="171" t="s">
        <v>14428</v>
      </c>
      <c r="E990" s="171" t="s">
        <v>14429</v>
      </c>
      <c r="F990" s="173">
        <v>45066</v>
      </c>
      <c r="G990" s="173">
        <v>45066</v>
      </c>
      <c r="H990" s="172"/>
    </row>
    <row r="991" spans="1:8" ht="14.45" customHeight="1">
      <c r="A991" s="86" t="s">
        <v>2342</v>
      </c>
      <c r="B991" s="171" t="s">
        <v>9492</v>
      </c>
      <c r="C991" s="55" t="s">
        <v>14430</v>
      </c>
      <c r="D991" s="171" t="s">
        <v>14431</v>
      </c>
      <c r="E991" s="171" t="b">
        <v>0</v>
      </c>
      <c r="F991" s="173">
        <v>45066</v>
      </c>
      <c r="G991" s="173">
        <v>45066</v>
      </c>
      <c r="H991" s="172"/>
    </row>
    <row r="992" spans="1:8" ht="14.45" customHeight="1">
      <c r="A992" s="86" t="s">
        <v>2342</v>
      </c>
      <c r="B992" s="171" t="s">
        <v>9238</v>
      </c>
      <c r="C992" s="55" t="s">
        <v>14432</v>
      </c>
      <c r="D992" s="171" t="s">
        <v>14433</v>
      </c>
      <c r="E992" s="171" t="b">
        <v>1</v>
      </c>
      <c r="F992" s="173">
        <v>45066</v>
      </c>
      <c r="G992" s="173">
        <v>45066</v>
      </c>
      <c r="H992" s="172"/>
    </row>
    <row r="993" spans="1:8" ht="14.45" customHeight="1">
      <c r="A993" s="86" t="s">
        <v>6430</v>
      </c>
      <c r="B993" s="171" t="s">
        <v>6421</v>
      </c>
      <c r="C993" s="55" t="s">
        <v>14434</v>
      </c>
      <c r="D993" s="171" t="s">
        <v>14435</v>
      </c>
      <c r="E993" s="171" t="s">
        <v>14434</v>
      </c>
      <c r="F993" s="173"/>
      <c r="G993" s="173">
        <v>45710</v>
      </c>
      <c r="H993" s="172" t="s">
        <v>6430</v>
      </c>
    </row>
    <row r="994" spans="1:8" ht="14.45" customHeight="1">
      <c r="A994" s="86" t="s">
        <v>6430</v>
      </c>
      <c r="B994" s="171" t="s">
        <v>14436</v>
      </c>
      <c r="C994" s="55" t="s">
        <v>14437</v>
      </c>
      <c r="D994" s="171" t="s">
        <v>14438</v>
      </c>
      <c r="E994" s="171" t="s">
        <v>14437</v>
      </c>
      <c r="F994" s="173"/>
      <c r="G994" s="173">
        <v>45710</v>
      </c>
      <c r="H994" s="172" t="s">
        <v>6430</v>
      </c>
    </row>
    <row r="995" spans="1:8" ht="14.45" customHeight="1">
      <c r="A995" s="86" t="s">
        <v>3414</v>
      </c>
      <c r="B995" s="171" t="s">
        <v>19888</v>
      </c>
      <c r="C995" s="55" t="s">
        <v>19889</v>
      </c>
      <c r="D995" s="171" t="s">
        <v>19890</v>
      </c>
      <c r="E995" s="171" t="s">
        <v>19891</v>
      </c>
      <c r="F995" s="173">
        <v>46158</v>
      </c>
      <c r="G995" s="225">
        <v>46158</v>
      </c>
      <c r="H995" s="174"/>
    </row>
    <row r="996" spans="1:8" ht="14.45" customHeight="1">
      <c r="A996" s="86" t="s">
        <v>3414</v>
      </c>
      <c r="B996" s="171" t="s">
        <v>19892</v>
      </c>
      <c r="C996" s="55" t="s">
        <v>19893</v>
      </c>
      <c r="D996" s="171" t="s">
        <v>19894</v>
      </c>
      <c r="E996" s="171" t="s">
        <v>19895</v>
      </c>
      <c r="F996" s="173">
        <v>46158</v>
      </c>
      <c r="G996" s="225">
        <v>46158</v>
      </c>
      <c r="H996" s="174"/>
    </row>
    <row r="997" spans="1:8" ht="14.45" customHeight="1">
      <c r="A997" s="86" t="s">
        <v>3414</v>
      </c>
      <c r="B997" s="171" t="s">
        <v>19896</v>
      </c>
      <c r="C997" s="55" t="s">
        <v>19897</v>
      </c>
      <c r="D997" s="171" t="s">
        <v>19898</v>
      </c>
      <c r="E997" s="171" t="s">
        <v>19899</v>
      </c>
      <c r="F997" s="173">
        <v>46158</v>
      </c>
      <c r="G997" s="225">
        <v>46158</v>
      </c>
      <c r="H997" s="174"/>
    </row>
    <row r="998" spans="1:8" ht="14.45" customHeight="1">
      <c r="A998" s="86" t="s">
        <v>3414</v>
      </c>
      <c r="B998" s="171" t="s">
        <v>19900</v>
      </c>
      <c r="C998" s="55" t="s">
        <v>19901</v>
      </c>
      <c r="D998" s="171" t="s">
        <v>19902</v>
      </c>
      <c r="E998" s="171" t="s">
        <v>19903</v>
      </c>
      <c r="F998" s="173">
        <v>46158</v>
      </c>
      <c r="G998" s="225">
        <v>46158</v>
      </c>
      <c r="H998" s="174"/>
    </row>
    <row r="999" spans="1:8" ht="14.45" customHeight="1">
      <c r="A999" s="86" t="s">
        <v>3414</v>
      </c>
      <c r="B999" s="171" t="s">
        <v>19904</v>
      </c>
      <c r="C999" s="55" t="s">
        <v>19905</v>
      </c>
      <c r="D999" s="171" t="s">
        <v>19906</v>
      </c>
      <c r="E999" s="171" t="s">
        <v>19907</v>
      </c>
      <c r="F999" s="173">
        <v>46158</v>
      </c>
      <c r="G999" s="225">
        <v>46158</v>
      </c>
      <c r="H999" s="174"/>
    </row>
    <row r="1000" spans="1:8" ht="14.45" customHeight="1">
      <c r="A1000" s="86" t="s">
        <v>3414</v>
      </c>
      <c r="B1000" s="171" t="s">
        <v>19908</v>
      </c>
      <c r="C1000" s="55" t="s">
        <v>19909</v>
      </c>
      <c r="D1000" s="171" t="s">
        <v>19910</v>
      </c>
      <c r="E1000" s="171" t="s">
        <v>19911</v>
      </c>
      <c r="F1000" s="173">
        <v>46158</v>
      </c>
      <c r="G1000" s="225">
        <v>46158</v>
      </c>
      <c r="H1000" s="174"/>
    </row>
    <row r="1001" spans="1:8" ht="14.45" customHeight="1">
      <c r="A1001" s="86" t="s">
        <v>3414</v>
      </c>
      <c r="B1001" s="171" t="s">
        <v>19912</v>
      </c>
      <c r="C1001" s="55" t="s">
        <v>19913</v>
      </c>
      <c r="D1001" s="171" t="s">
        <v>19914</v>
      </c>
      <c r="E1001" s="171" t="s">
        <v>19915</v>
      </c>
      <c r="F1001" s="173">
        <v>46158</v>
      </c>
      <c r="G1001" s="225">
        <v>46158</v>
      </c>
      <c r="H1001" s="174"/>
    </row>
    <row r="1002" spans="1:8" ht="14.45" customHeight="1">
      <c r="A1002" s="86" t="s">
        <v>3414</v>
      </c>
      <c r="B1002" s="171" t="s">
        <v>19916</v>
      </c>
      <c r="C1002" s="55" t="s">
        <v>19917</v>
      </c>
      <c r="D1002" s="171" t="s">
        <v>19918</v>
      </c>
      <c r="E1002" s="171" t="s">
        <v>19919</v>
      </c>
      <c r="F1002" s="173">
        <v>46158</v>
      </c>
      <c r="G1002" s="225">
        <v>46158</v>
      </c>
      <c r="H1002" s="174"/>
    </row>
    <row r="1003" spans="1:8" ht="14.45" customHeight="1">
      <c r="A1003" s="86" t="s">
        <v>3414</v>
      </c>
      <c r="B1003" s="171" t="s">
        <v>19920</v>
      </c>
      <c r="C1003" s="55" t="s">
        <v>19921</v>
      </c>
      <c r="D1003" s="171" t="s">
        <v>19922</v>
      </c>
      <c r="E1003" s="171" t="s">
        <v>19923</v>
      </c>
      <c r="F1003" s="173">
        <v>46158</v>
      </c>
      <c r="G1003" s="225">
        <v>46158</v>
      </c>
      <c r="H1003" s="174"/>
    </row>
    <row r="1004" spans="1:8" ht="14.45" customHeight="1">
      <c r="A1004" s="86" t="s">
        <v>3414</v>
      </c>
      <c r="B1004" s="171" t="s">
        <v>19924</v>
      </c>
      <c r="C1004" s="55" t="s">
        <v>19925</v>
      </c>
      <c r="D1004" s="171" t="s">
        <v>19926</v>
      </c>
      <c r="E1004" s="171" t="s">
        <v>19927</v>
      </c>
      <c r="F1004" s="173">
        <v>46158</v>
      </c>
      <c r="G1004" s="225">
        <v>46158</v>
      </c>
      <c r="H1004" s="174"/>
    </row>
    <row r="1005" spans="1:8" ht="14.45" customHeight="1">
      <c r="A1005" s="86" t="s">
        <v>3414</v>
      </c>
      <c r="B1005" s="171" t="s">
        <v>19928</v>
      </c>
      <c r="C1005" s="55" t="s">
        <v>19929</v>
      </c>
      <c r="D1005" s="171" t="s">
        <v>19930</v>
      </c>
      <c r="E1005" s="171" t="s">
        <v>19931</v>
      </c>
      <c r="F1005" s="173">
        <v>46158</v>
      </c>
      <c r="G1005" s="225">
        <v>46158</v>
      </c>
      <c r="H1005" s="174"/>
    </row>
    <row r="1006" spans="1:8" ht="14.45" customHeight="1">
      <c r="A1006" s="86" t="s">
        <v>3414</v>
      </c>
      <c r="B1006" s="171" t="s">
        <v>19932</v>
      </c>
      <c r="C1006" s="55" t="s">
        <v>19933</v>
      </c>
      <c r="D1006" s="171" t="s">
        <v>19934</v>
      </c>
      <c r="E1006" s="171" t="s">
        <v>19935</v>
      </c>
      <c r="F1006" s="173">
        <v>46158</v>
      </c>
      <c r="G1006" s="225">
        <v>46158</v>
      </c>
      <c r="H1006" s="174"/>
    </row>
    <row r="1007" spans="1:8" ht="14.45" customHeight="1">
      <c r="A1007" s="86" t="s">
        <v>3414</v>
      </c>
      <c r="B1007" s="171" t="s">
        <v>19936</v>
      </c>
      <c r="C1007" s="55" t="s">
        <v>19937</v>
      </c>
      <c r="D1007" s="171" t="s">
        <v>19938</v>
      </c>
      <c r="E1007" s="171" t="s">
        <v>19939</v>
      </c>
      <c r="F1007" s="173">
        <v>46158</v>
      </c>
      <c r="G1007" s="225">
        <v>46158</v>
      </c>
      <c r="H1007" s="174"/>
    </row>
    <row r="1008" spans="1:8" ht="14.45" customHeight="1">
      <c r="A1008" s="86" t="s">
        <v>3414</v>
      </c>
      <c r="B1008" s="171" t="s">
        <v>19940</v>
      </c>
      <c r="C1008" s="55" t="s">
        <v>19941</v>
      </c>
      <c r="D1008" s="171" t="s">
        <v>19942</v>
      </c>
      <c r="E1008" s="171" t="s">
        <v>19943</v>
      </c>
      <c r="F1008" s="173">
        <v>46158</v>
      </c>
      <c r="G1008" s="225">
        <v>46158</v>
      </c>
      <c r="H1008" s="174"/>
    </row>
    <row r="1009" spans="1:8" ht="14.45" customHeight="1">
      <c r="A1009" s="86" t="s">
        <v>3414</v>
      </c>
      <c r="B1009" s="171" t="s">
        <v>19944</v>
      </c>
      <c r="C1009" s="55" t="s">
        <v>19945</v>
      </c>
      <c r="D1009" s="171" t="s">
        <v>19946</v>
      </c>
      <c r="E1009" s="171" t="s">
        <v>19947</v>
      </c>
      <c r="F1009" s="173">
        <v>46158</v>
      </c>
      <c r="G1009" s="225">
        <v>46158</v>
      </c>
      <c r="H1009" s="174"/>
    </row>
    <row r="1010" spans="1:8" ht="14.45" customHeight="1">
      <c r="A1010" s="86" t="s">
        <v>3414</v>
      </c>
      <c r="B1010" s="171" t="s">
        <v>19948</v>
      </c>
      <c r="C1010" s="55" t="s">
        <v>19949</v>
      </c>
      <c r="D1010" s="171" t="s">
        <v>19950</v>
      </c>
      <c r="E1010" s="171" t="s">
        <v>19951</v>
      </c>
      <c r="F1010" s="173">
        <v>46158</v>
      </c>
      <c r="G1010" s="225">
        <v>46158</v>
      </c>
      <c r="H1010" s="174"/>
    </row>
    <row r="1011" spans="1:8" ht="14.45" customHeight="1">
      <c r="A1011" s="86" t="s">
        <v>3414</v>
      </c>
      <c r="B1011" s="171" t="s">
        <v>19952</v>
      </c>
      <c r="C1011" s="55" t="s">
        <v>19953</v>
      </c>
      <c r="D1011" s="171" t="s">
        <v>19954</v>
      </c>
      <c r="E1011" s="171" t="s">
        <v>19955</v>
      </c>
      <c r="F1011" s="173">
        <v>46158</v>
      </c>
      <c r="G1011" s="225">
        <v>46158</v>
      </c>
      <c r="H1011" s="174"/>
    </row>
    <row r="1012" spans="1:8" ht="14.45" customHeight="1">
      <c r="A1012" s="86" t="s">
        <v>3414</v>
      </c>
      <c r="B1012" s="171" t="s">
        <v>19956</v>
      </c>
      <c r="C1012" s="55" t="s">
        <v>19957</v>
      </c>
      <c r="D1012" s="171" t="s">
        <v>19958</v>
      </c>
      <c r="E1012" s="171" t="s">
        <v>19959</v>
      </c>
      <c r="F1012" s="173">
        <v>46158</v>
      </c>
      <c r="G1012" s="225">
        <v>46158</v>
      </c>
      <c r="H1012" s="174"/>
    </row>
    <row r="1013" spans="1:8" ht="14.45" customHeight="1">
      <c r="A1013" s="86" t="s">
        <v>3414</v>
      </c>
      <c r="B1013" s="171" t="s">
        <v>19960</v>
      </c>
      <c r="C1013" s="55" t="s">
        <v>19961</v>
      </c>
      <c r="D1013" s="171" t="s">
        <v>19962</v>
      </c>
      <c r="E1013" s="171" t="s">
        <v>19963</v>
      </c>
      <c r="F1013" s="173">
        <v>46158</v>
      </c>
      <c r="G1013" s="225">
        <v>46158</v>
      </c>
      <c r="H1013" s="174"/>
    </row>
    <row r="1014" spans="1:8" ht="14.45" customHeight="1">
      <c r="A1014" s="86" t="s">
        <v>3414</v>
      </c>
      <c r="B1014" s="171" t="s">
        <v>19964</v>
      </c>
      <c r="C1014" s="55" t="s">
        <v>19965</v>
      </c>
      <c r="D1014" s="171" t="s">
        <v>19966</v>
      </c>
      <c r="E1014" s="171" t="s">
        <v>19967</v>
      </c>
      <c r="F1014" s="173">
        <v>46158</v>
      </c>
      <c r="G1014" s="225">
        <v>46158</v>
      </c>
      <c r="H1014" s="174"/>
    </row>
    <row r="1015" spans="1:8" ht="14.45" customHeight="1">
      <c r="A1015" s="86" t="s">
        <v>3414</v>
      </c>
      <c r="B1015" s="171" t="s">
        <v>19968</v>
      </c>
      <c r="C1015" s="55" t="s">
        <v>19969</v>
      </c>
      <c r="D1015" s="171" t="s">
        <v>19970</v>
      </c>
      <c r="E1015" s="171" t="s">
        <v>19971</v>
      </c>
      <c r="F1015" s="173">
        <v>46158</v>
      </c>
      <c r="G1015" s="225">
        <v>46158</v>
      </c>
      <c r="H1015" s="174"/>
    </row>
    <row r="1016" spans="1:8" ht="14.45" customHeight="1">
      <c r="A1016" s="86" t="s">
        <v>3414</v>
      </c>
      <c r="B1016" s="171" t="s">
        <v>19972</v>
      </c>
      <c r="C1016" s="55" t="s">
        <v>19973</v>
      </c>
      <c r="D1016" s="171" t="s">
        <v>19974</v>
      </c>
      <c r="E1016" s="171" t="s">
        <v>19975</v>
      </c>
      <c r="F1016" s="173">
        <v>46158</v>
      </c>
      <c r="G1016" s="225">
        <v>46158</v>
      </c>
      <c r="H1016" s="174"/>
    </row>
    <row r="1017" spans="1:8" ht="14.45" customHeight="1">
      <c r="A1017" s="86" t="s">
        <v>3414</v>
      </c>
      <c r="B1017" s="171" t="s">
        <v>19976</v>
      </c>
      <c r="C1017" s="55" t="s">
        <v>19977</v>
      </c>
      <c r="D1017" s="171" t="s">
        <v>19978</v>
      </c>
      <c r="E1017" s="171" t="s">
        <v>19979</v>
      </c>
      <c r="F1017" s="173">
        <v>46158</v>
      </c>
      <c r="G1017" s="225">
        <v>46158</v>
      </c>
      <c r="H1017" s="174"/>
    </row>
    <row r="1018" spans="1:8" ht="14.45" customHeight="1">
      <c r="A1018" s="86" t="s">
        <v>3414</v>
      </c>
      <c r="B1018" s="171" t="s">
        <v>19980</v>
      </c>
      <c r="C1018" s="55" t="s">
        <v>19981</v>
      </c>
      <c r="D1018" s="171" t="s">
        <v>19982</v>
      </c>
      <c r="E1018" s="171" t="s">
        <v>19983</v>
      </c>
      <c r="F1018" s="173">
        <v>46158</v>
      </c>
      <c r="G1018" s="225">
        <v>46158</v>
      </c>
      <c r="H1018" s="174"/>
    </row>
    <row r="1019" spans="1:8" ht="14.45" customHeight="1">
      <c r="A1019" s="86" t="s">
        <v>3414</v>
      </c>
      <c r="B1019" s="171" t="s">
        <v>19984</v>
      </c>
      <c r="C1019" s="55" t="s">
        <v>19985</v>
      </c>
      <c r="D1019" s="171" t="s">
        <v>19986</v>
      </c>
      <c r="E1019" s="171" t="s">
        <v>19987</v>
      </c>
      <c r="F1019" s="173">
        <v>46158</v>
      </c>
      <c r="G1019" s="225">
        <v>46158</v>
      </c>
      <c r="H1019" s="174"/>
    </row>
    <row r="1020" spans="1:8" ht="14.45" customHeight="1">
      <c r="A1020" s="86" t="s">
        <v>3414</v>
      </c>
      <c r="B1020" s="171" t="s">
        <v>19988</v>
      </c>
      <c r="C1020" s="55" t="s">
        <v>19989</v>
      </c>
      <c r="D1020" s="171" t="s">
        <v>19990</v>
      </c>
      <c r="E1020" s="171" t="s">
        <v>19991</v>
      </c>
      <c r="F1020" s="173">
        <v>46158</v>
      </c>
      <c r="G1020" s="225">
        <v>46158</v>
      </c>
      <c r="H1020" s="174"/>
    </row>
    <row r="1021" spans="1:8" ht="14.45" customHeight="1">
      <c r="A1021" s="86" t="s">
        <v>3414</v>
      </c>
      <c r="B1021" s="171" t="s">
        <v>19992</v>
      </c>
      <c r="C1021" s="55" t="s">
        <v>19993</v>
      </c>
      <c r="D1021" s="171" t="s">
        <v>19994</v>
      </c>
      <c r="E1021" s="171" t="s">
        <v>19995</v>
      </c>
      <c r="F1021" s="173">
        <v>46158</v>
      </c>
      <c r="G1021" s="225">
        <v>46158</v>
      </c>
      <c r="H1021" s="174"/>
    </row>
    <row r="1022" spans="1:8" ht="14.45" customHeight="1">
      <c r="A1022" s="86" t="s">
        <v>3414</v>
      </c>
      <c r="B1022" s="171" t="s">
        <v>19996</v>
      </c>
      <c r="C1022" s="55" t="s">
        <v>19997</v>
      </c>
      <c r="D1022" s="171" t="s">
        <v>19998</v>
      </c>
      <c r="E1022" s="171" t="s">
        <v>19999</v>
      </c>
      <c r="F1022" s="173">
        <v>46158</v>
      </c>
      <c r="G1022" s="225">
        <v>46158</v>
      </c>
      <c r="H1022" s="174"/>
    </row>
    <row r="1023" spans="1:8" ht="14.45" customHeight="1">
      <c r="A1023" s="86" t="s">
        <v>3414</v>
      </c>
      <c r="B1023" s="171" t="s">
        <v>20000</v>
      </c>
      <c r="C1023" s="55" t="s">
        <v>20001</v>
      </c>
      <c r="D1023" s="171" t="s">
        <v>20002</v>
      </c>
      <c r="E1023" s="171" t="s">
        <v>20003</v>
      </c>
      <c r="F1023" s="173">
        <v>46158</v>
      </c>
      <c r="G1023" s="225">
        <v>46158</v>
      </c>
      <c r="H1023" s="174"/>
    </row>
    <row r="1024" spans="1:8" ht="14.45" customHeight="1">
      <c r="A1024" s="86" t="s">
        <v>3414</v>
      </c>
      <c r="B1024" s="171" t="s">
        <v>20004</v>
      </c>
      <c r="C1024" s="55" t="s">
        <v>20005</v>
      </c>
      <c r="D1024" s="171" t="s">
        <v>20006</v>
      </c>
      <c r="E1024" s="171" t="s">
        <v>20007</v>
      </c>
      <c r="F1024" s="173">
        <v>46158</v>
      </c>
      <c r="G1024" s="225">
        <v>46158</v>
      </c>
      <c r="H1024" s="174"/>
    </row>
    <row r="1025" spans="1:8" ht="14.45" customHeight="1">
      <c r="A1025" s="86" t="s">
        <v>3414</v>
      </c>
      <c r="B1025" s="171" t="s">
        <v>20008</v>
      </c>
      <c r="C1025" s="55" t="s">
        <v>20009</v>
      </c>
      <c r="D1025" s="171" t="s">
        <v>20010</v>
      </c>
      <c r="E1025" s="171" t="s">
        <v>20011</v>
      </c>
      <c r="F1025" s="173">
        <v>46158</v>
      </c>
      <c r="G1025" s="225">
        <v>46158</v>
      </c>
      <c r="H1025" s="174"/>
    </row>
    <row r="1026" spans="1:8" ht="14.45" customHeight="1">
      <c r="A1026" s="86" t="s">
        <v>3414</v>
      </c>
      <c r="B1026" s="171" t="s">
        <v>20012</v>
      </c>
      <c r="C1026" s="55" t="s">
        <v>20013</v>
      </c>
      <c r="D1026" s="171" t="s">
        <v>20014</v>
      </c>
      <c r="E1026" s="171" t="s">
        <v>20015</v>
      </c>
      <c r="F1026" s="173">
        <v>46158</v>
      </c>
      <c r="G1026" s="225">
        <v>46158</v>
      </c>
      <c r="H1026" s="174"/>
    </row>
    <row r="1027" spans="1:8" ht="14.45" customHeight="1">
      <c r="A1027" s="86" t="s">
        <v>3414</v>
      </c>
      <c r="B1027" s="171" t="s">
        <v>20016</v>
      </c>
      <c r="C1027" s="55" t="s">
        <v>20017</v>
      </c>
      <c r="D1027" s="171" t="s">
        <v>20018</v>
      </c>
      <c r="E1027" s="171" t="s">
        <v>20019</v>
      </c>
      <c r="F1027" s="173">
        <v>46158</v>
      </c>
      <c r="G1027" s="225">
        <v>46158</v>
      </c>
      <c r="H1027" s="174"/>
    </row>
    <row r="1028" spans="1:8" ht="14.45" customHeight="1">
      <c r="A1028" s="86" t="s">
        <v>3414</v>
      </c>
      <c r="B1028" s="171" t="s">
        <v>20020</v>
      </c>
      <c r="C1028" s="55" t="s">
        <v>20021</v>
      </c>
      <c r="D1028" s="171" t="s">
        <v>20022</v>
      </c>
      <c r="E1028" s="171" t="s">
        <v>20023</v>
      </c>
      <c r="F1028" s="173">
        <v>46158</v>
      </c>
      <c r="G1028" s="225">
        <v>46158</v>
      </c>
      <c r="H1028" s="174"/>
    </row>
    <row r="1029" spans="1:8" ht="14.45" customHeight="1">
      <c r="A1029" s="86" t="s">
        <v>3414</v>
      </c>
      <c r="B1029" s="171" t="s">
        <v>20024</v>
      </c>
      <c r="C1029" s="55" t="s">
        <v>20025</v>
      </c>
      <c r="D1029" s="171" t="s">
        <v>20026</v>
      </c>
      <c r="E1029" s="171" t="s">
        <v>20027</v>
      </c>
      <c r="F1029" s="173">
        <v>46158</v>
      </c>
      <c r="G1029" s="225">
        <v>46158</v>
      </c>
      <c r="H1029" s="174"/>
    </row>
    <row r="1030" spans="1:8" ht="14.45" customHeight="1">
      <c r="A1030" s="86" t="s">
        <v>3414</v>
      </c>
      <c r="B1030" s="171" t="s">
        <v>20028</v>
      </c>
      <c r="C1030" s="55" t="s">
        <v>20029</v>
      </c>
      <c r="D1030" s="171" t="s">
        <v>20030</v>
      </c>
      <c r="E1030" s="171" t="s">
        <v>20031</v>
      </c>
      <c r="F1030" s="173">
        <v>46158</v>
      </c>
      <c r="G1030" s="225">
        <v>46158</v>
      </c>
      <c r="H1030" s="174"/>
    </row>
    <row r="1031" spans="1:8" ht="14.45" customHeight="1">
      <c r="A1031" s="86" t="s">
        <v>3414</v>
      </c>
      <c r="B1031" s="171" t="s">
        <v>20032</v>
      </c>
      <c r="C1031" s="55" t="s">
        <v>20033</v>
      </c>
      <c r="D1031" s="171" t="s">
        <v>20034</v>
      </c>
      <c r="E1031" s="171" t="s">
        <v>20035</v>
      </c>
      <c r="F1031" s="173">
        <v>46158</v>
      </c>
      <c r="G1031" s="225">
        <v>46158</v>
      </c>
      <c r="H1031" s="174"/>
    </row>
    <row r="1032" spans="1:8" ht="14.45" customHeight="1">
      <c r="A1032" s="86" t="s">
        <v>3414</v>
      </c>
      <c r="B1032" s="171" t="s">
        <v>20036</v>
      </c>
      <c r="C1032" s="55" t="s">
        <v>20037</v>
      </c>
      <c r="D1032" s="171" t="s">
        <v>20038</v>
      </c>
      <c r="E1032" s="171" t="s">
        <v>20039</v>
      </c>
      <c r="F1032" s="173">
        <v>46158</v>
      </c>
      <c r="G1032" s="225">
        <v>46158</v>
      </c>
      <c r="H1032" s="174"/>
    </row>
    <row r="1033" spans="1:8" ht="14.45" customHeight="1">
      <c r="A1033" s="86" t="s">
        <v>3414</v>
      </c>
      <c r="B1033" s="171" t="s">
        <v>20040</v>
      </c>
      <c r="C1033" s="55" t="s">
        <v>20041</v>
      </c>
      <c r="D1033" s="171" t="s">
        <v>20042</v>
      </c>
      <c r="E1033" s="171" t="s">
        <v>20043</v>
      </c>
      <c r="F1033" s="173">
        <v>46158</v>
      </c>
      <c r="G1033" s="225">
        <v>46158</v>
      </c>
      <c r="H1033" s="174"/>
    </row>
    <row r="1034" spans="1:8" ht="14.45" customHeight="1">
      <c r="A1034" s="86" t="s">
        <v>3414</v>
      </c>
      <c r="B1034" s="171" t="s">
        <v>20044</v>
      </c>
      <c r="C1034" s="55" t="s">
        <v>20045</v>
      </c>
      <c r="D1034" s="171" t="s">
        <v>20046</v>
      </c>
      <c r="E1034" s="171" t="s">
        <v>20047</v>
      </c>
      <c r="F1034" s="173">
        <v>46158</v>
      </c>
      <c r="G1034" s="225">
        <v>46158</v>
      </c>
      <c r="H1034" s="174"/>
    </row>
    <row r="1035" spans="1:8" ht="14.45" customHeight="1">
      <c r="A1035" s="86" t="s">
        <v>3414</v>
      </c>
      <c r="B1035" s="171" t="s">
        <v>20048</v>
      </c>
      <c r="C1035" s="55" t="s">
        <v>20049</v>
      </c>
      <c r="D1035" s="171" t="s">
        <v>20050</v>
      </c>
      <c r="E1035" s="171" t="s">
        <v>20051</v>
      </c>
      <c r="F1035" s="173">
        <v>46158</v>
      </c>
      <c r="G1035" s="225">
        <v>46158</v>
      </c>
      <c r="H1035" s="174"/>
    </row>
    <row r="1036" spans="1:8" ht="14.45" customHeight="1">
      <c r="A1036" s="86" t="s">
        <v>3414</v>
      </c>
      <c r="B1036" s="171" t="s">
        <v>20052</v>
      </c>
      <c r="C1036" s="55" t="s">
        <v>20053</v>
      </c>
      <c r="D1036" s="171" t="s">
        <v>20054</v>
      </c>
      <c r="E1036" s="171" t="s">
        <v>20055</v>
      </c>
      <c r="F1036" s="173">
        <v>46158</v>
      </c>
      <c r="G1036" s="225">
        <v>46158</v>
      </c>
      <c r="H1036" s="174"/>
    </row>
    <row r="1037" spans="1:8" ht="14.45" customHeight="1">
      <c r="A1037" s="86" t="s">
        <v>3414</v>
      </c>
      <c r="B1037" s="171" t="s">
        <v>20056</v>
      </c>
      <c r="C1037" s="55" t="s">
        <v>20057</v>
      </c>
      <c r="D1037" s="171" t="s">
        <v>20058</v>
      </c>
      <c r="E1037" s="171" t="s">
        <v>20059</v>
      </c>
      <c r="F1037" s="173">
        <v>46158</v>
      </c>
      <c r="G1037" s="225">
        <v>46158</v>
      </c>
      <c r="H1037" s="174"/>
    </row>
    <row r="1038" spans="1:8" ht="14.45" customHeight="1">
      <c r="A1038" s="86" t="s">
        <v>3414</v>
      </c>
      <c r="B1038" s="171" t="s">
        <v>20060</v>
      </c>
      <c r="C1038" s="55" t="s">
        <v>20061</v>
      </c>
      <c r="D1038" s="171" t="s">
        <v>20062</v>
      </c>
      <c r="E1038" s="171" t="s">
        <v>20063</v>
      </c>
      <c r="F1038" s="173">
        <v>46158</v>
      </c>
      <c r="G1038" s="225">
        <v>46158</v>
      </c>
      <c r="H1038" s="174"/>
    </row>
    <row r="1039" spans="1:8" ht="14.45" customHeight="1">
      <c r="A1039" s="86" t="s">
        <v>3414</v>
      </c>
      <c r="B1039" s="171" t="s">
        <v>20064</v>
      </c>
      <c r="C1039" s="55" t="s">
        <v>20065</v>
      </c>
      <c r="D1039" s="171" t="s">
        <v>20066</v>
      </c>
      <c r="E1039" s="171" t="s">
        <v>20067</v>
      </c>
      <c r="F1039" s="173">
        <v>46158</v>
      </c>
      <c r="G1039" s="225">
        <v>46158</v>
      </c>
      <c r="H1039" s="174"/>
    </row>
    <row r="1040" spans="1:8" ht="14.45" customHeight="1">
      <c r="A1040" s="86" t="s">
        <v>3414</v>
      </c>
      <c r="B1040" s="171" t="s">
        <v>20068</v>
      </c>
      <c r="C1040" s="55" t="s">
        <v>20069</v>
      </c>
      <c r="D1040" s="171" t="s">
        <v>20070</v>
      </c>
      <c r="E1040" s="171" t="s">
        <v>20071</v>
      </c>
      <c r="F1040" s="173">
        <v>46158</v>
      </c>
      <c r="G1040" s="225">
        <v>46158</v>
      </c>
      <c r="H1040" s="174"/>
    </row>
    <row r="1041" spans="1:8" ht="14.45" customHeight="1">
      <c r="A1041" s="86" t="s">
        <v>3414</v>
      </c>
      <c r="B1041" s="171" t="s">
        <v>20072</v>
      </c>
      <c r="C1041" s="55" t="s">
        <v>20073</v>
      </c>
      <c r="D1041" s="171" t="s">
        <v>20074</v>
      </c>
      <c r="E1041" s="171" t="s">
        <v>20075</v>
      </c>
      <c r="F1041" s="173">
        <v>46158</v>
      </c>
      <c r="G1041" s="225">
        <v>46158</v>
      </c>
      <c r="H1041" s="174"/>
    </row>
    <row r="1042" spans="1:8" ht="14.45" customHeight="1">
      <c r="A1042" s="86" t="s">
        <v>3414</v>
      </c>
      <c r="B1042" s="171" t="s">
        <v>20076</v>
      </c>
      <c r="C1042" s="55" t="s">
        <v>20077</v>
      </c>
      <c r="D1042" s="171" t="s">
        <v>20078</v>
      </c>
      <c r="E1042" s="171" t="s">
        <v>20079</v>
      </c>
      <c r="F1042" s="173">
        <v>46158</v>
      </c>
      <c r="G1042" s="225">
        <v>46158</v>
      </c>
      <c r="H1042" s="174"/>
    </row>
    <row r="1043" spans="1:8" ht="14.45" customHeight="1">
      <c r="A1043" s="86" t="s">
        <v>3414</v>
      </c>
      <c r="B1043" s="171" t="s">
        <v>20080</v>
      </c>
      <c r="C1043" s="55" t="s">
        <v>20081</v>
      </c>
      <c r="D1043" s="171" t="s">
        <v>20082</v>
      </c>
      <c r="E1043" s="171" t="s">
        <v>20083</v>
      </c>
      <c r="F1043" s="173">
        <v>46158</v>
      </c>
      <c r="G1043" s="225">
        <v>46158</v>
      </c>
      <c r="H1043" s="174"/>
    </row>
    <row r="1044" spans="1:8" ht="14.45" customHeight="1">
      <c r="A1044" s="86" t="s">
        <v>3414</v>
      </c>
      <c r="B1044" s="171" t="s">
        <v>20084</v>
      </c>
      <c r="C1044" s="55" t="s">
        <v>20085</v>
      </c>
      <c r="D1044" s="171" t="s">
        <v>20086</v>
      </c>
      <c r="E1044" s="171" t="s">
        <v>20087</v>
      </c>
      <c r="F1044" s="173">
        <v>46158</v>
      </c>
      <c r="G1044" s="225">
        <v>46158</v>
      </c>
      <c r="H1044" s="174"/>
    </row>
    <row r="1045" spans="1:8" ht="14.45" customHeight="1">
      <c r="A1045" s="86" t="s">
        <v>3414</v>
      </c>
      <c r="B1045" s="171" t="s">
        <v>20088</v>
      </c>
      <c r="C1045" s="55" t="s">
        <v>20089</v>
      </c>
      <c r="D1045" s="171" t="s">
        <v>20090</v>
      </c>
      <c r="E1045" s="171" t="s">
        <v>20091</v>
      </c>
      <c r="F1045" s="173">
        <v>46158</v>
      </c>
      <c r="G1045" s="225">
        <v>46158</v>
      </c>
      <c r="H1045" s="174"/>
    </row>
    <row r="1046" spans="1:8" ht="14.45" customHeight="1">
      <c r="A1046" s="86" t="s">
        <v>3414</v>
      </c>
      <c r="B1046" s="171" t="s">
        <v>20092</v>
      </c>
      <c r="C1046" s="55" t="s">
        <v>20093</v>
      </c>
      <c r="D1046" s="171" t="s">
        <v>20094</v>
      </c>
      <c r="E1046" s="171" t="s">
        <v>20095</v>
      </c>
      <c r="F1046" s="173">
        <v>46158</v>
      </c>
      <c r="G1046" s="225">
        <v>46158</v>
      </c>
      <c r="H1046" s="174"/>
    </row>
    <row r="1047" spans="1:8" ht="14.45" customHeight="1">
      <c r="A1047" s="86" t="s">
        <v>3414</v>
      </c>
      <c r="B1047" s="171" t="s">
        <v>20096</v>
      </c>
      <c r="C1047" s="55" t="s">
        <v>20097</v>
      </c>
      <c r="D1047" s="171" t="s">
        <v>20098</v>
      </c>
      <c r="E1047" s="171" t="s">
        <v>20099</v>
      </c>
      <c r="F1047" s="173">
        <v>46158</v>
      </c>
      <c r="G1047" s="225">
        <v>46158</v>
      </c>
      <c r="H1047" s="174"/>
    </row>
    <row r="1048" spans="1:8" ht="14.45" customHeight="1">
      <c r="A1048" s="86" t="s">
        <v>3414</v>
      </c>
      <c r="B1048" s="171" t="s">
        <v>20100</v>
      </c>
      <c r="C1048" s="55" t="s">
        <v>20101</v>
      </c>
      <c r="D1048" s="171" t="s">
        <v>20102</v>
      </c>
      <c r="E1048" s="171" t="s">
        <v>20103</v>
      </c>
      <c r="F1048" s="173">
        <v>46158</v>
      </c>
      <c r="G1048" s="225">
        <v>46158</v>
      </c>
      <c r="H1048" s="174"/>
    </row>
    <row r="1049" spans="1:8" ht="14.45" customHeight="1">
      <c r="A1049" s="86" t="s">
        <v>3414</v>
      </c>
      <c r="B1049" s="171" t="s">
        <v>20104</v>
      </c>
      <c r="C1049" s="55" t="s">
        <v>20105</v>
      </c>
      <c r="D1049" s="171" t="s">
        <v>20106</v>
      </c>
      <c r="E1049" s="171" t="s">
        <v>20107</v>
      </c>
      <c r="F1049" s="173">
        <v>46158</v>
      </c>
      <c r="G1049" s="225">
        <v>46158</v>
      </c>
      <c r="H1049" s="174"/>
    </row>
    <row r="1050" spans="1:8" ht="14.45" customHeight="1">
      <c r="A1050" s="86" t="s">
        <v>3414</v>
      </c>
      <c r="B1050" s="171" t="s">
        <v>20108</v>
      </c>
      <c r="C1050" s="55" t="s">
        <v>20109</v>
      </c>
      <c r="D1050" s="171" t="s">
        <v>20110</v>
      </c>
      <c r="E1050" s="171" t="s">
        <v>20111</v>
      </c>
      <c r="F1050" s="173">
        <v>46158</v>
      </c>
      <c r="G1050" s="225">
        <v>46158</v>
      </c>
      <c r="H1050" s="174"/>
    </row>
    <row r="1051" spans="1:8" ht="14.45" customHeight="1">
      <c r="A1051" s="86" t="s">
        <v>3414</v>
      </c>
      <c r="B1051" s="171" t="s">
        <v>20112</v>
      </c>
      <c r="C1051" s="55" t="s">
        <v>20113</v>
      </c>
      <c r="D1051" s="171" t="s">
        <v>20114</v>
      </c>
      <c r="E1051" s="171" t="s">
        <v>20115</v>
      </c>
      <c r="F1051" s="173">
        <v>46158</v>
      </c>
      <c r="G1051" s="225">
        <v>46158</v>
      </c>
      <c r="H1051" s="174"/>
    </row>
    <row r="1052" spans="1:8" ht="14.45" customHeight="1">
      <c r="A1052" s="86" t="s">
        <v>3414</v>
      </c>
      <c r="B1052" s="171" t="s">
        <v>20116</v>
      </c>
      <c r="C1052" s="55" t="s">
        <v>20117</v>
      </c>
      <c r="D1052" s="171" t="s">
        <v>20118</v>
      </c>
      <c r="E1052" s="171" t="s">
        <v>20119</v>
      </c>
      <c r="F1052" s="173">
        <v>46158</v>
      </c>
      <c r="G1052" s="225">
        <v>46158</v>
      </c>
      <c r="H1052" s="174"/>
    </row>
    <row r="1053" spans="1:8" ht="14.45" customHeight="1">
      <c r="A1053" s="86" t="s">
        <v>3414</v>
      </c>
      <c r="B1053" s="171" t="s">
        <v>20120</v>
      </c>
      <c r="C1053" s="55" t="s">
        <v>20121</v>
      </c>
      <c r="D1053" s="171" t="s">
        <v>20122</v>
      </c>
      <c r="E1053" s="171" t="s">
        <v>20123</v>
      </c>
      <c r="F1053" s="173">
        <v>46158</v>
      </c>
      <c r="G1053" s="225">
        <v>46158</v>
      </c>
      <c r="H1053" s="174"/>
    </row>
    <row r="1054" spans="1:8" ht="14.45" customHeight="1">
      <c r="A1054" s="86" t="s">
        <v>3414</v>
      </c>
      <c r="B1054" s="171" t="s">
        <v>20124</v>
      </c>
      <c r="C1054" s="55" t="s">
        <v>20125</v>
      </c>
      <c r="D1054" s="171" t="s">
        <v>20126</v>
      </c>
      <c r="E1054" s="171" t="s">
        <v>20127</v>
      </c>
      <c r="F1054" s="173">
        <v>46158</v>
      </c>
      <c r="G1054" s="225">
        <v>46158</v>
      </c>
      <c r="H1054" s="174"/>
    </row>
    <row r="1055" spans="1:8" ht="14.45" customHeight="1">
      <c r="A1055" s="86" t="s">
        <v>3414</v>
      </c>
      <c r="B1055" s="171" t="s">
        <v>20128</v>
      </c>
      <c r="C1055" s="55" t="s">
        <v>20129</v>
      </c>
      <c r="D1055" s="171" t="s">
        <v>20130</v>
      </c>
      <c r="E1055" s="171" t="s">
        <v>20131</v>
      </c>
      <c r="F1055" s="173">
        <v>46158</v>
      </c>
      <c r="G1055" s="225">
        <v>46158</v>
      </c>
      <c r="H1055" s="174"/>
    </row>
    <row r="1056" spans="1:8" ht="14.45" customHeight="1">
      <c r="A1056" s="86" t="s">
        <v>3414</v>
      </c>
      <c r="B1056" s="171" t="s">
        <v>20132</v>
      </c>
      <c r="C1056" s="55" t="s">
        <v>20133</v>
      </c>
      <c r="D1056" s="171" t="s">
        <v>20134</v>
      </c>
      <c r="E1056" s="171" t="s">
        <v>20135</v>
      </c>
      <c r="F1056" s="173">
        <v>46158</v>
      </c>
      <c r="G1056" s="225">
        <v>46158</v>
      </c>
      <c r="H1056" s="174"/>
    </row>
    <row r="1057" spans="1:8" ht="14.45" customHeight="1">
      <c r="A1057" s="86" t="s">
        <v>3414</v>
      </c>
      <c r="B1057" s="171" t="s">
        <v>20136</v>
      </c>
      <c r="C1057" s="55" t="s">
        <v>20137</v>
      </c>
      <c r="D1057" s="171" t="s">
        <v>20138</v>
      </c>
      <c r="E1057" s="171" t="s">
        <v>20139</v>
      </c>
      <c r="F1057" s="173">
        <v>46158</v>
      </c>
      <c r="G1057" s="225">
        <v>46158</v>
      </c>
      <c r="H1057" s="174"/>
    </row>
    <row r="1058" spans="1:8" ht="14.45" customHeight="1">
      <c r="A1058" s="86" t="s">
        <v>3414</v>
      </c>
      <c r="B1058" s="171" t="s">
        <v>20140</v>
      </c>
      <c r="C1058" s="55" t="s">
        <v>20141</v>
      </c>
      <c r="D1058" s="171" t="s">
        <v>20142</v>
      </c>
      <c r="E1058" s="171" t="s">
        <v>20143</v>
      </c>
      <c r="F1058" s="173">
        <v>46158</v>
      </c>
      <c r="G1058" s="225">
        <v>46158</v>
      </c>
      <c r="H1058" s="174"/>
    </row>
    <row r="1059" spans="1:8" ht="14.45" customHeight="1">
      <c r="A1059" s="86" t="s">
        <v>3414</v>
      </c>
      <c r="B1059" s="171" t="s">
        <v>20144</v>
      </c>
      <c r="C1059" s="55" t="s">
        <v>20145</v>
      </c>
      <c r="D1059" s="171" t="s">
        <v>20146</v>
      </c>
      <c r="E1059" s="171" t="s">
        <v>20147</v>
      </c>
      <c r="F1059" s="173">
        <v>46158</v>
      </c>
      <c r="G1059" s="225">
        <v>46158</v>
      </c>
      <c r="H1059" s="174"/>
    </row>
    <row r="1060" spans="1:8" ht="14.45" customHeight="1">
      <c r="A1060" s="86" t="s">
        <v>3414</v>
      </c>
      <c r="B1060" s="171" t="s">
        <v>20148</v>
      </c>
      <c r="C1060" s="55" t="s">
        <v>20149</v>
      </c>
      <c r="D1060" s="171" t="s">
        <v>20150</v>
      </c>
      <c r="E1060" s="171" t="s">
        <v>20151</v>
      </c>
      <c r="F1060" s="173">
        <v>46158</v>
      </c>
      <c r="G1060" s="225">
        <v>46158</v>
      </c>
      <c r="H1060" s="174"/>
    </row>
    <row r="1061" spans="1:8" ht="14.45" customHeight="1">
      <c r="A1061" s="86" t="s">
        <v>3414</v>
      </c>
      <c r="B1061" s="171" t="s">
        <v>20152</v>
      </c>
      <c r="C1061" s="55" t="s">
        <v>20153</v>
      </c>
      <c r="D1061" s="171" t="s">
        <v>20154</v>
      </c>
      <c r="E1061" s="171" t="s">
        <v>20155</v>
      </c>
      <c r="F1061" s="173">
        <v>46158</v>
      </c>
      <c r="G1061" s="225">
        <v>46158</v>
      </c>
      <c r="H1061" s="174"/>
    </row>
    <row r="1062" spans="1:8" ht="14.45" customHeight="1">
      <c r="A1062" s="86" t="s">
        <v>3414</v>
      </c>
      <c r="B1062" s="171" t="s">
        <v>20156</v>
      </c>
      <c r="C1062" s="55" t="s">
        <v>20157</v>
      </c>
      <c r="D1062" s="171" t="s">
        <v>20158</v>
      </c>
      <c r="E1062" s="171" t="s">
        <v>20159</v>
      </c>
      <c r="F1062" s="173">
        <v>46158</v>
      </c>
      <c r="G1062" s="225">
        <v>46158</v>
      </c>
      <c r="H1062" s="174"/>
    </row>
    <row r="1063" spans="1:8" ht="14.45" customHeight="1">
      <c r="A1063" s="86" t="s">
        <v>3414</v>
      </c>
      <c r="B1063" s="171" t="s">
        <v>20160</v>
      </c>
      <c r="C1063" s="55" t="s">
        <v>20161</v>
      </c>
      <c r="D1063" s="171" t="s">
        <v>20162</v>
      </c>
      <c r="E1063" s="171" t="s">
        <v>20163</v>
      </c>
      <c r="F1063" s="173">
        <v>46158</v>
      </c>
      <c r="G1063" s="225">
        <v>46158</v>
      </c>
      <c r="H1063" s="174"/>
    </row>
    <row r="1064" spans="1:8" ht="14.45" customHeight="1">
      <c r="A1064" s="86" t="s">
        <v>3414</v>
      </c>
      <c r="B1064" s="171" t="s">
        <v>20164</v>
      </c>
      <c r="C1064" s="55" t="s">
        <v>20165</v>
      </c>
      <c r="D1064" s="171" t="s">
        <v>20166</v>
      </c>
      <c r="E1064" s="171" t="s">
        <v>20167</v>
      </c>
      <c r="F1064" s="173">
        <v>46158</v>
      </c>
      <c r="G1064" s="225">
        <v>46158</v>
      </c>
      <c r="H1064" s="174"/>
    </row>
    <row r="1065" spans="1:8" ht="14.45" customHeight="1">
      <c r="A1065" s="86" t="s">
        <v>3414</v>
      </c>
      <c r="B1065" s="171" t="s">
        <v>20168</v>
      </c>
      <c r="C1065" s="55" t="s">
        <v>20169</v>
      </c>
      <c r="D1065" s="171" t="s">
        <v>20170</v>
      </c>
      <c r="E1065" s="171" t="s">
        <v>20171</v>
      </c>
      <c r="F1065" s="173">
        <v>46158</v>
      </c>
      <c r="G1065" s="225">
        <v>46158</v>
      </c>
      <c r="H1065" s="174"/>
    </row>
    <row r="1066" spans="1:8" ht="14.45" customHeight="1">
      <c r="A1066" s="86" t="s">
        <v>3414</v>
      </c>
      <c r="B1066" s="171" t="s">
        <v>20172</v>
      </c>
      <c r="C1066" s="55" t="s">
        <v>20173</v>
      </c>
      <c r="D1066" s="171" t="s">
        <v>20174</v>
      </c>
      <c r="E1066" s="171" t="s">
        <v>20175</v>
      </c>
      <c r="F1066" s="173">
        <v>46158</v>
      </c>
      <c r="G1066" s="225">
        <v>46158</v>
      </c>
      <c r="H1066" s="174"/>
    </row>
    <row r="1067" spans="1:8" ht="14.45" customHeight="1">
      <c r="A1067" s="86" t="s">
        <v>3414</v>
      </c>
      <c r="B1067" s="171" t="s">
        <v>20176</v>
      </c>
      <c r="C1067" s="55" t="s">
        <v>20177</v>
      </c>
      <c r="D1067" s="171" t="s">
        <v>20178</v>
      </c>
      <c r="E1067" s="171" t="s">
        <v>20179</v>
      </c>
      <c r="F1067" s="173">
        <v>46158</v>
      </c>
      <c r="G1067" s="225">
        <v>46158</v>
      </c>
      <c r="H1067" s="174"/>
    </row>
    <row r="1068" spans="1:8" ht="14.45" customHeight="1">
      <c r="A1068" s="86" t="s">
        <v>3414</v>
      </c>
      <c r="B1068" s="171" t="s">
        <v>20180</v>
      </c>
      <c r="C1068" s="55" t="s">
        <v>20181</v>
      </c>
      <c r="D1068" s="171" t="s">
        <v>20182</v>
      </c>
      <c r="E1068" s="171" t="s">
        <v>20183</v>
      </c>
      <c r="F1068" s="173">
        <v>46158</v>
      </c>
      <c r="G1068" s="225">
        <v>46158</v>
      </c>
      <c r="H1068" s="174"/>
    </row>
    <row r="1069" spans="1:8" ht="14.45" customHeight="1">
      <c r="A1069" s="86" t="s">
        <v>3414</v>
      </c>
      <c r="B1069" s="171" t="s">
        <v>20184</v>
      </c>
      <c r="C1069" s="55" t="s">
        <v>20185</v>
      </c>
      <c r="D1069" s="171" t="s">
        <v>20186</v>
      </c>
      <c r="E1069" s="171" t="s">
        <v>20187</v>
      </c>
      <c r="F1069" s="173">
        <v>46158</v>
      </c>
      <c r="G1069" s="225">
        <v>46158</v>
      </c>
      <c r="H1069" s="174"/>
    </row>
    <row r="1070" spans="1:8" ht="14.45" customHeight="1">
      <c r="A1070" s="86" t="s">
        <v>3414</v>
      </c>
      <c r="B1070" s="171" t="s">
        <v>20188</v>
      </c>
      <c r="C1070" s="55" t="s">
        <v>20189</v>
      </c>
      <c r="D1070" s="171" t="s">
        <v>20190</v>
      </c>
      <c r="E1070" s="171" t="s">
        <v>20191</v>
      </c>
      <c r="F1070" s="173">
        <v>46158</v>
      </c>
      <c r="G1070" s="225">
        <v>46158</v>
      </c>
      <c r="H1070" s="174"/>
    </row>
    <row r="1071" spans="1:8" ht="14.45" customHeight="1">
      <c r="A1071" s="86" t="s">
        <v>3414</v>
      </c>
      <c r="B1071" s="171" t="s">
        <v>20192</v>
      </c>
      <c r="C1071" s="55" t="s">
        <v>20193</v>
      </c>
      <c r="D1071" s="171" t="s">
        <v>20194</v>
      </c>
      <c r="E1071" s="171" t="s">
        <v>20195</v>
      </c>
      <c r="F1071" s="173">
        <v>46158</v>
      </c>
      <c r="G1071" s="225">
        <v>46158</v>
      </c>
      <c r="H1071" s="174"/>
    </row>
    <row r="1072" spans="1:8" ht="14.45" customHeight="1">
      <c r="A1072" s="86" t="s">
        <v>3414</v>
      </c>
      <c r="B1072" s="171" t="s">
        <v>20196</v>
      </c>
      <c r="C1072" s="55" t="s">
        <v>20197</v>
      </c>
      <c r="D1072" s="171" t="s">
        <v>20198</v>
      </c>
      <c r="E1072" s="171" t="s">
        <v>20199</v>
      </c>
      <c r="F1072" s="173">
        <v>46158</v>
      </c>
      <c r="G1072" s="225">
        <v>46158</v>
      </c>
      <c r="H1072" s="174"/>
    </row>
    <row r="1073" spans="1:8" ht="14.45" customHeight="1">
      <c r="A1073" s="86" t="s">
        <v>3414</v>
      </c>
      <c r="B1073" s="171" t="s">
        <v>20200</v>
      </c>
      <c r="C1073" s="55" t="s">
        <v>20201</v>
      </c>
      <c r="D1073" s="171" t="s">
        <v>20202</v>
      </c>
      <c r="E1073" s="171" t="s">
        <v>20203</v>
      </c>
      <c r="F1073" s="173">
        <v>46158</v>
      </c>
      <c r="G1073" s="225">
        <v>46158</v>
      </c>
      <c r="H1073" s="174"/>
    </row>
    <row r="1074" spans="1:8" ht="14.45" customHeight="1">
      <c r="A1074" s="86" t="s">
        <v>3414</v>
      </c>
      <c r="B1074" s="171" t="s">
        <v>20204</v>
      </c>
      <c r="C1074" s="55" t="s">
        <v>20205</v>
      </c>
      <c r="D1074" s="171" t="s">
        <v>20206</v>
      </c>
      <c r="E1074" s="171" t="s">
        <v>20207</v>
      </c>
      <c r="F1074" s="173">
        <v>46158</v>
      </c>
      <c r="G1074" s="225">
        <v>46158</v>
      </c>
      <c r="H1074" s="174"/>
    </row>
    <row r="1075" spans="1:8" ht="14.45" customHeight="1">
      <c r="A1075" s="86" t="s">
        <v>3414</v>
      </c>
      <c r="B1075" s="171" t="s">
        <v>20208</v>
      </c>
      <c r="C1075" s="55" t="s">
        <v>20209</v>
      </c>
      <c r="D1075" s="171" t="s">
        <v>20210</v>
      </c>
      <c r="E1075" s="171" t="s">
        <v>20211</v>
      </c>
      <c r="F1075" s="173">
        <v>46158</v>
      </c>
      <c r="G1075" s="225">
        <v>46158</v>
      </c>
      <c r="H1075" s="174"/>
    </row>
    <row r="1076" spans="1:8" ht="14.45" customHeight="1">
      <c r="A1076" s="86" t="s">
        <v>3414</v>
      </c>
      <c r="B1076" s="171" t="s">
        <v>20212</v>
      </c>
      <c r="C1076" s="55" t="s">
        <v>20213</v>
      </c>
      <c r="D1076" s="171" t="s">
        <v>20214</v>
      </c>
      <c r="E1076" s="171" t="s">
        <v>20215</v>
      </c>
      <c r="F1076" s="173">
        <v>46158</v>
      </c>
      <c r="G1076" s="225">
        <v>46158</v>
      </c>
      <c r="H1076" s="174"/>
    </row>
    <row r="1077" spans="1:8" ht="14.45" customHeight="1">
      <c r="A1077" s="86" t="s">
        <v>3414</v>
      </c>
      <c r="B1077" s="171" t="s">
        <v>20216</v>
      </c>
      <c r="C1077" s="55" t="s">
        <v>20217</v>
      </c>
      <c r="D1077" s="171" t="s">
        <v>20218</v>
      </c>
      <c r="E1077" s="171" t="s">
        <v>20219</v>
      </c>
      <c r="F1077" s="173">
        <v>46158</v>
      </c>
      <c r="G1077" s="225">
        <v>46158</v>
      </c>
      <c r="H1077" s="174"/>
    </row>
    <row r="1078" spans="1:8" ht="14.45" customHeight="1">
      <c r="A1078" s="86" t="s">
        <v>3414</v>
      </c>
      <c r="B1078" s="171" t="s">
        <v>20220</v>
      </c>
      <c r="C1078" s="55" t="s">
        <v>20221</v>
      </c>
      <c r="D1078" s="171" t="s">
        <v>20222</v>
      </c>
      <c r="E1078" s="171" t="s">
        <v>20223</v>
      </c>
      <c r="F1078" s="173">
        <v>46158</v>
      </c>
      <c r="G1078" s="225">
        <v>46158</v>
      </c>
      <c r="H1078" s="174"/>
    </row>
    <row r="1079" spans="1:8" ht="14.45" customHeight="1">
      <c r="A1079" s="86" t="s">
        <v>3414</v>
      </c>
      <c r="B1079" s="171" t="s">
        <v>20224</v>
      </c>
      <c r="C1079" s="55" t="s">
        <v>20225</v>
      </c>
      <c r="D1079" s="171" t="s">
        <v>20226</v>
      </c>
      <c r="E1079" s="171" t="s">
        <v>20227</v>
      </c>
      <c r="F1079" s="173">
        <v>46158</v>
      </c>
      <c r="G1079" s="225">
        <v>46158</v>
      </c>
      <c r="H1079" s="174"/>
    </row>
    <row r="1080" spans="1:8" ht="14.45" customHeight="1">
      <c r="A1080" s="86" t="s">
        <v>3414</v>
      </c>
      <c r="B1080" s="171" t="s">
        <v>20228</v>
      </c>
      <c r="C1080" s="55" t="s">
        <v>20229</v>
      </c>
      <c r="D1080" s="171" t="s">
        <v>20230</v>
      </c>
      <c r="E1080" s="171" t="s">
        <v>20231</v>
      </c>
      <c r="F1080" s="173">
        <v>46158</v>
      </c>
      <c r="G1080" s="225">
        <v>46158</v>
      </c>
      <c r="H1080" s="174"/>
    </row>
    <row r="1081" spans="1:8" ht="14.45" customHeight="1">
      <c r="A1081" s="86" t="s">
        <v>3414</v>
      </c>
      <c r="B1081" s="171" t="s">
        <v>20232</v>
      </c>
      <c r="C1081" s="55" t="s">
        <v>20233</v>
      </c>
      <c r="D1081" s="171" t="s">
        <v>20234</v>
      </c>
      <c r="E1081" s="171" t="s">
        <v>20235</v>
      </c>
      <c r="F1081" s="173">
        <v>46158</v>
      </c>
      <c r="G1081" s="225">
        <v>46158</v>
      </c>
      <c r="H1081" s="174"/>
    </row>
    <row r="1082" spans="1:8" ht="14.45" customHeight="1">
      <c r="A1082" s="86" t="s">
        <v>3414</v>
      </c>
      <c r="B1082" s="171" t="s">
        <v>20236</v>
      </c>
      <c r="C1082" s="55" t="s">
        <v>20237</v>
      </c>
      <c r="D1082" s="171" t="s">
        <v>20238</v>
      </c>
      <c r="E1082" s="171" t="s">
        <v>20239</v>
      </c>
      <c r="F1082" s="173">
        <v>46158</v>
      </c>
      <c r="G1082" s="225">
        <v>46158</v>
      </c>
      <c r="H1082" s="174"/>
    </row>
    <row r="1083" spans="1:8" ht="14.45" customHeight="1">
      <c r="A1083" s="86" t="s">
        <v>3414</v>
      </c>
      <c r="B1083" s="171" t="s">
        <v>20240</v>
      </c>
      <c r="C1083" s="55" t="s">
        <v>20241</v>
      </c>
      <c r="D1083" s="171" t="s">
        <v>20242</v>
      </c>
      <c r="E1083" s="171" t="s">
        <v>20243</v>
      </c>
      <c r="F1083" s="173">
        <v>46158</v>
      </c>
      <c r="G1083" s="225">
        <v>46158</v>
      </c>
      <c r="H1083" s="174"/>
    </row>
    <row r="1084" spans="1:8" ht="14.45" customHeight="1">
      <c r="A1084" s="86" t="s">
        <v>3414</v>
      </c>
      <c r="B1084" s="171" t="s">
        <v>20244</v>
      </c>
      <c r="C1084" s="55" t="s">
        <v>20245</v>
      </c>
      <c r="D1084" s="171" t="s">
        <v>20246</v>
      </c>
      <c r="E1084" s="171" t="s">
        <v>20247</v>
      </c>
      <c r="F1084" s="173">
        <v>46158</v>
      </c>
      <c r="G1084" s="225">
        <v>46158</v>
      </c>
      <c r="H1084" s="174"/>
    </row>
    <row r="1085" spans="1:8" ht="14.45" customHeight="1">
      <c r="A1085" s="86" t="s">
        <v>3414</v>
      </c>
      <c r="B1085" s="171" t="s">
        <v>20248</v>
      </c>
      <c r="C1085" s="55" t="s">
        <v>20249</v>
      </c>
      <c r="D1085" s="171" t="s">
        <v>20250</v>
      </c>
      <c r="E1085" s="171" t="s">
        <v>20251</v>
      </c>
      <c r="F1085" s="173">
        <v>46158</v>
      </c>
      <c r="G1085" s="225">
        <v>46158</v>
      </c>
      <c r="H1085" s="174"/>
    </row>
    <row r="1086" spans="1:8" ht="14.45" customHeight="1">
      <c r="A1086" s="86" t="s">
        <v>3414</v>
      </c>
      <c r="B1086" s="171" t="s">
        <v>20252</v>
      </c>
      <c r="C1086" s="55" t="s">
        <v>20253</v>
      </c>
      <c r="D1086" s="171" t="s">
        <v>20254</v>
      </c>
      <c r="E1086" s="171" t="s">
        <v>20255</v>
      </c>
      <c r="F1086" s="173">
        <v>46158</v>
      </c>
      <c r="G1086" s="225">
        <v>46158</v>
      </c>
      <c r="H1086" s="174"/>
    </row>
    <row r="1087" spans="1:8" ht="14.45" customHeight="1">
      <c r="A1087" s="86" t="s">
        <v>3414</v>
      </c>
      <c r="B1087" s="171" t="s">
        <v>20256</v>
      </c>
      <c r="C1087" s="55" t="s">
        <v>20257</v>
      </c>
      <c r="D1087" s="171" t="s">
        <v>20258</v>
      </c>
      <c r="E1087" s="171" t="s">
        <v>20259</v>
      </c>
      <c r="F1087" s="173">
        <v>46158</v>
      </c>
      <c r="G1087" s="225">
        <v>46158</v>
      </c>
      <c r="H1087" s="174"/>
    </row>
    <row r="1088" spans="1:8" ht="14.45" customHeight="1">
      <c r="A1088" s="86" t="s">
        <v>3414</v>
      </c>
      <c r="B1088" s="171" t="s">
        <v>20260</v>
      </c>
      <c r="C1088" s="55" t="s">
        <v>20261</v>
      </c>
      <c r="D1088" s="171" t="s">
        <v>20262</v>
      </c>
      <c r="E1088" s="171" t="s">
        <v>20263</v>
      </c>
      <c r="F1088" s="173">
        <v>46158</v>
      </c>
      <c r="G1088" s="225">
        <v>46158</v>
      </c>
      <c r="H1088" s="174"/>
    </row>
    <row r="1089" spans="1:8" ht="14.45" customHeight="1">
      <c r="A1089" s="86" t="s">
        <v>3414</v>
      </c>
      <c r="B1089" s="171" t="s">
        <v>20264</v>
      </c>
      <c r="C1089" s="55" t="s">
        <v>20265</v>
      </c>
      <c r="D1089" s="171" t="s">
        <v>20266</v>
      </c>
      <c r="E1089" s="171" t="s">
        <v>20267</v>
      </c>
      <c r="F1089" s="173">
        <v>46158</v>
      </c>
      <c r="G1089" s="225">
        <v>46158</v>
      </c>
      <c r="H1089" s="174"/>
    </row>
    <row r="1090" spans="1:8" ht="14.45" customHeight="1">
      <c r="A1090" s="86" t="s">
        <v>3414</v>
      </c>
      <c r="B1090" s="171" t="s">
        <v>20268</v>
      </c>
      <c r="C1090" s="55" t="s">
        <v>20269</v>
      </c>
      <c r="D1090" s="171" t="s">
        <v>20270</v>
      </c>
      <c r="E1090" s="171" t="s">
        <v>20271</v>
      </c>
      <c r="F1090" s="173">
        <v>46158</v>
      </c>
      <c r="G1090" s="225">
        <v>46158</v>
      </c>
      <c r="H1090" s="174"/>
    </row>
    <row r="1091" spans="1:8" ht="14.45" customHeight="1">
      <c r="A1091" s="86" t="s">
        <v>3414</v>
      </c>
      <c r="B1091" s="171" t="s">
        <v>20272</v>
      </c>
      <c r="C1091" s="55" t="s">
        <v>20273</v>
      </c>
      <c r="D1091" s="171" t="s">
        <v>20274</v>
      </c>
      <c r="E1091" s="171" t="s">
        <v>20275</v>
      </c>
      <c r="F1091" s="173">
        <v>46158</v>
      </c>
      <c r="G1091" s="225">
        <v>46158</v>
      </c>
      <c r="H1091" s="174"/>
    </row>
    <row r="1092" spans="1:8" ht="14.45" customHeight="1">
      <c r="A1092" s="86" t="s">
        <v>3414</v>
      </c>
      <c r="B1092" s="171" t="s">
        <v>20276</v>
      </c>
      <c r="C1092" s="55" t="s">
        <v>20273</v>
      </c>
      <c r="D1092" s="171" t="s">
        <v>20274</v>
      </c>
      <c r="E1092" s="171" t="s">
        <v>20275</v>
      </c>
      <c r="F1092" s="173">
        <v>46158</v>
      </c>
      <c r="G1092" s="225">
        <v>46158</v>
      </c>
      <c r="H1092" s="174"/>
    </row>
    <row r="1093" spans="1:8" ht="14.45" customHeight="1">
      <c r="A1093" s="86" t="s">
        <v>3414</v>
      </c>
      <c r="B1093" s="171" t="s">
        <v>20277</v>
      </c>
      <c r="C1093" s="55" t="s">
        <v>20278</v>
      </c>
      <c r="D1093" s="171" t="s">
        <v>20279</v>
      </c>
      <c r="E1093" s="171" t="s">
        <v>20280</v>
      </c>
      <c r="F1093" s="173">
        <v>46158</v>
      </c>
      <c r="G1093" s="225">
        <v>46158</v>
      </c>
      <c r="H1093" s="174"/>
    </row>
    <row r="1094" spans="1:8" ht="14.45" customHeight="1">
      <c r="A1094" s="86" t="s">
        <v>3414</v>
      </c>
      <c r="B1094" s="171" t="s">
        <v>20281</v>
      </c>
      <c r="C1094" s="55" t="s">
        <v>20282</v>
      </c>
      <c r="D1094" s="171" t="s">
        <v>20283</v>
      </c>
      <c r="E1094" s="171" t="s">
        <v>20284</v>
      </c>
      <c r="F1094" s="173">
        <v>46158</v>
      </c>
      <c r="G1094" s="225">
        <v>46158</v>
      </c>
      <c r="H1094" s="174"/>
    </row>
    <row r="1095" spans="1:8" ht="14.45" customHeight="1">
      <c r="A1095" s="86" t="s">
        <v>3414</v>
      </c>
      <c r="B1095" s="171" t="s">
        <v>20285</v>
      </c>
      <c r="C1095" s="55" t="s">
        <v>20286</v>
      </c>
      <c r="D1095" s="171" t="s">
        <v>20287</v>
      </c>
      <c r="E1095" s="171" t="s">
        <v>20288</v>
      </c>
      <c r="F1095" s="173">
        <v>46158</v>
      </c>
      <c r="G1095" s="225">
        <v>46158</v>
      </c>
      <c r="H1095" s="174"/>
    </row>
    <row r="1096" spans="1:8" ht="14.45" customHeight="1">
      <c r="A1096" s="86" t="s">
        <v>3414</v>
      </c>
      <c r="B1096" s="171" t="s">
        <v>20289</v>
      </c>
      <c r="C1096" s="55" t="s">
        <v>20286</v>
      </c>
      <c r="D1096" s="171" t="s">
        <v>20287</v>
      </c>
      <c r="E1096" s="171" t="s">
        <v>20288</v>
      </c>
      <c r="F1096" s="173">
        <v>46158</v>
      </c>
      <c r="G1096" s="225">
        <v>46158</v>
      </c>
      <c r="H1096" s="174"/>
    </row>
    <row r="1097" spans="1:8" ht="14.45" customHeight="1">
      <c r="A1097" s="86" t="s">
        <v>3414</v>
      </c>
      <c r="B1097" s="171" t="s">
        <v>20290</v>
      </c>
      <c r="C1097" s="55" t="s">
        <v>20291</v>
      </c>
      <c r="D1097" s="171" t="s">
        <v>20292</v>
      </c>
      <c r="E1097" s="171" t="s">
        <v>20293</v>
      </c>
      <c r="F1097" s="173">
        <v>46158</v>
      </c>
      <c r="G1097" s="225">
        <v>46158</v>
      </c>
      <c r="H1097" s="174"/>
    </row>
    <row r="1098" spans="1:8" ht="14.45" customHeight="1">
      <c r="A1098" s="86" t="s">
        <v>3414</v>
      </c>
      <c r="B1098" s="171" t="s">
        <v>20294</v>
      </c>
      <c r="C1098" s="55" t="s">
        <v>20295</v>
      </c>
      <c r="D1098" s="171" t="s">
        <v>20296</v>
      </c>
      <c r="E1098" s="171" t="s">
        <v>20297</v>
      </c>
      <c r="F1098" s="173">
        <v>46158</v>
      </c>
      <c r="G1098" s="225">
        <v>46158</v>
      </c>
      <c r="H1098" s="174"/>
    </row>
    <row r="1099" spans="1:8" ht="14.45" customHeight="1">
      <c r="A1099" s="86" t="s">
        <v>3414</v>
      </c>
      <c r="B1099" s="171" t="s">
        <v>20298</v>
      </c>
      <c r="C1099" s="55" t="s">
        <v>20299</v>
      </c>
      <c r="D1099" s="171" t="s">
        <v>20300</v>
      </c>
      <c r="E1099" s="171" t="s">
        <v>20301</v>
      </c>
      <c r="F1099" s="173">
        <v>46158</v>
      </c>
      <c r="G1099" s="225">
        <v>46158</v>
      </c>
      <c r="H1099" s="174"/>
    </row>
    <row r="1100" spans="1:8" ht="14.45" customHeight="1">
      <c r="A1100" s="86" t="s">
        <v>3414</v>
      </c>
      <c r="B1100" s="171" t="s">
        <v>20302</v>
      </c>
      <c r="C1100" s="55" t="s">
        <v>20303</v>
      </c>
      <c r="D1100" s="171" t="s">
        <v>20304</v>
      </c>
      <c r="E1100" s="171" t="s">
        <v>20305</v>
      </c>
      <c r="F1100" s="173">
        <v>46158</v>
      </c>
      <c r="G1100" s="225">
        <v>46158</v>
      </c>
      <c r="H1100" s="174"/>
    </row>
    <row r="1101" spans="1:8" ht="14.45" customHeight="1">
      <c r="A1101" s="86" t="s">
        <v>3414</v>
      </c>
      <c r="B1101" s="171" t="s">
        <v>20306</v>
      </c>
      <c r="C1101" s="55" t="s">
        <v>20307</v>
      </c>
      <c r="D1101" s="171" t="s">
        <v>20308</v>
      </c>
      <c r="E1101" s="171" t="s">
        <v>20309</v>
      </c>
      <c r="F1101" s="173">
        <v>46158</v>
      </c>
      <c r="G1101" s="225">
        <v>46158</v>
      </c>
      <c r="H1101" s="174"/>
    </row>
    <row r="1102" spans="1:8" ht="14.45" customHeight="1">
      <c r="A1102" s="86" t="s">
        <v>3414</v>
      </c>
      <c r="B1102" s="171" t="s">
        <v>20310</v>
      </c>
      <c r="C1102" s="55" t="s">
        <v>20311</v>
      </c>
      <c r="D1102" s="171" t="s">
        <v>20312</v>
      </c>
      <c r="E1102" s="171" t="s">
        <v>20313</v>
      </c>
      <c r="F1102" s="173">
        <v>46158</v>
      </c>
      <c r="G1102" s="225">
        <v>46158</v>
      </c>
      <c r="H1102" s="174"/>
    </row>
    <row r="1103" spans="1:8" ht="14.45" customHeight="1">
      <c r="A1103" s="86" t="s">
        <v>3414</v>
      </c>
      <c r="B1103" s="171" t="s">
        <v>20314</v>
      </c>
      <c r="C1103" s="55" t="s">
        <v>20315</v>
      </c>
      <c r="D1103" s="171" t="s">
        <v>20316</v>
      </c>
      <c r="E1103" s="171" t="s">
        <v>20317</v>
      </c>
      <c r="F1103" s="173">
        <v>46158</v>
      </c>
      <c r="G1103" s="225">
        <v>46158</v>
      </c>
      <c r="H1103" s="174"/>
    </row>
    <row r="1104" spans="1:8" ht="14.45" customHeight="1">
      <c r="A1104" s="86" t="s">
        <v>3414</v>
      </c>
      <c r="B1104" s="171" t="s">
        <v>20318</v>
      </c>
      <c r="C1104" s="55" t="s">
        <v>20319</v>
      </c>
      <c r="D1104" s="171" t="s">
        <v>20320</v>
      </c>
      <c r="E1104" s="171" t="s">
        <v>20321</v>
      </c>
      <c r="F1104" s="173">
        <v>46158</v>
      </c>
      <c r="G1104" s="225">
        <v>46158</v>
      </c>
      <c r="H1104" s="174"/>
    </row>
    <row r="1105" spans="1:8" ht="14.45" customHeight="1">
      <c r="A1105" s="86" t="s">
        <v>3414</v>
      </c>
      <c r="B1105" s="171" t="s">
        <v>20322</v>
      </c>
      <c r="C1105" s="55" t="s">
        <v>20323</v>
      </c>
      <c r="D1105" s="171" t="s">
        <v>20324</v>
      </c>
      <c r="E1105" s="171" t="s">
        <v>20325</v>
      </c>
      <c r="F1105" s="173">
        <v>46158</v>
      </c>
      <c r="G1105" s="225">
        <v>46158</v>
      </c>
      <c r="H1105" s="174"/>
    </row>
    <row r="1106" spans="1:8" ht="14.45" customHeight="1">
      <c r="A1106" s="86" t="s">
        <v>3414</v>
      </c>
      <c r="B1106" s="171" t="s">
        <v>20326</v>
      </c>
      <c r="C1106" s="55" t="s">
        <v>20327</v>
      </c>
      <c r="D1106" s="171" t="s">
        <v>20328</v>
      </c>
      <c r="E1106" s="171" t="s">
        <v>20329</v>
      </c>
      <c r="F1106" s="173">
        <v>46158</v>
      </c>
      <c r="G1106" s="225">
        <v>46158</v>
      </c>
      <c r="H1106" s="174"/>
    </row>
    <row r="1107" spans="1:8" ht="14.45" customHeight="1">
      <c r="A1107" s="86" t="s">
        <v>3414</v>
      </c>
      <c r="B1107" s="171" t="s">
        <v>20330</v>
      </c>
      <c r="C1107" s="55" t="s">
        <v>20331</v>
      </c>
      <c r="D1107" s="171" t="s">
        <v>20332</v>
      </c>
      <c r="E1107" s="171" t="s">
        <v>20333</v>
      </c>
      <c r="F1107" s="173">
        <v>46158</v>
      </c>
      <c r="G1107" s="225">
        <v>46158</v>
      </c>
      <c r="H1107" s="174"/>
    </row>
    <row r="1108" spans="1:8" ht="14.45" customHeight="1">
      <c r="A1108" s="86" t="s">
        <v>3414</v>
      </c>
      <c r="B1108" s="171" t="s">
        <v>20334</v>
      </c>
      <c r="C1108" s="55" t="s">
        <v>20335</v>
      </c>
      <c r="D1108" s="171" t="s">
        <v>20336</v>
      </c>
      <c r="E1108" s="171" t="s">
        <v>20337</v>
      </c>
      <c r="F1108" s="173">
        <v>46158</v>
      </c>
      <c r="G1108" s="225">
        <v>46158</v>
      </c>
      <c r="H1108" s="174"/>
    </row>
    <row r="1109" spans="1:8" ht="14.45" customHeight="1">
      <c r="A1109" s="86" t="s">
        <v>3414</v>
      </c>
      <c r="B1109" s="171" t="s">
        <v>20338</v>
      </c>
      <c r="C1109" s="55" t="s">
        <v>20339</v>
      </c>
      <c r="D1109" s="171" t="s">
        <v>20340</v>
      </c>
      <c r="E1109" s="171" t="s">
        <v>20341</v>
      </c>
      <c r="F1109" s="173">
        <v>46158</v>
      </c>
      <c r="G1109" s="225">
        <v>46158</v>
      </c>
      <c r="H1109" s="174"/>
    </row>
    <row r="1110" spans="1:8" ht="14.45" customHeight="1">
      <c r="A1110" s="86" t="s">
        <v>3414</v>
      </c>
      <c r="B1110" s="171" t="s">
        <v>20342</v>
      </c>
      <c r="C1110" s="55" t="s">
        <v>20343</v>
      </c>
      <c r="D1110" s="171" t="s">
        <v>20344</v>
      </c>
      <c r="E1110" s="171" t="s">
        <v>20345</v>
      </c>
      <c r="F1110" s="173">
        <v>46158</v>
      </c>
      <c r="G1110" s="225">
        <v>46158</v>
      </c>
      <c r="H1110" s="174"/>
    </row>
    <row r="1111" spans="1:8" ht="14.45" customHeight="1">
      <c r="A1111" s="86" t="s">
        <v>3414</v>
      </c>
      <c r="B1111" s="171" t="s">
        <v>20346</v>
      </c>
      <c r="C1111" s="55" t="s">
        <v>20347</v>
      </c>
      <c r="D1111" s="171" t="s">
        <v>20348</v>
      </c>
      <c r="E1111" s="171" t="s">
        <v>20349</v>
      </c>
      <c r="F1111" s="173">
        <v>46158</v>
      </c>
      <c r="G1111" s="225">
        <v>46158</v>
      </c>
      <c r="H1111" s="174"/>
    </row>
    <row r="1112" spans="1:8" ht="14.45" customHeight="1">
      <c r="A1112" s="86" t="s">
        <v>3414</v>
      </c>
      <c r="B1112" s="171" t="s">
        <v>20350</v>
      </c>
      <c r="C1112" s="55" t="s">
        <v>20351</v>
      </c>
      <c r="D1112" s="171" t="s">
        <v>20352</v>
      </c>
      <c r="E1112" s="171" t="s">
        <v>20353</v>
      </c>
      <c r="F1112" s="173">
        <v>46158</v>
      </c>
      <c r="G1112" s="225">
        <v>46158</v>
      </c>
      <c r="H1112" s="174"/>
    </row>
    <row r="1113" spans="1:8" ht="14.45" customHeight="1">
      <c r="A1113" s="86" t="s">
        <v>3414</v>
      </c>
      <c r="B1113" s="171" t="s">
        <v>20354</v>
      </c>
      <c r="C1113" s="55" t="s">
        <v>20355</v>
      </c>
      <c r="D1113" s="171" t="s">
        <v>20356</v>
      </c>
      <c r="E1113" s="171" t="s">
        <v>20357</v>
      </c>
      <c r="F1113" s="173">
        <v>46158</v>
      </c>
      <c r="G1113" s="225">
        <v>46158</v>
      </c>
      <c r="H1113" s="174"/>
    </row>
    <row r="1114" spans="1:8" ht="14.45" customHeight="1">
      <c r="A1114" s="86" t="s">
        <v>3414</v>
      </c>
      <c r="B1114" s="171" t="s">
        <v>20358</v>
      </c>
      <c r="C1114" s="55" t="s">
        <v>20359</v>
      </c>
      <c r="D1114" s="171" t="s">
        <v>20360</v>
      </c>
      <c r="E1114" s="171" t="s">
        <v>20361</v>
      </c>
      <c r="F1114" s="173">
        <v>46158</v>
      </c>
      <c r="G1114" s="225">
        <v>46158</v>
      </c>
      <c r="H1114" s="174"/>
    </row>
    <row r="1115" spans="1:8" ht="14.45" customHeight="1">
      <c r="A1115" s="86" t="s">
        <v>3414</v>
      </c>
      <c r="B1115" s="171" t="s">
        <v>20362</v>
      </c>
      <c r="C1115" s="55" t="s">
        <v>20363</v>
      </c>
      <c r="D1115" s="171" t="s">
        <v>20364</v>
      </c>
      <c r="E1115" s="171" t="s">
        <v>20365</v>
      </c>
      <c r="F1115" s="173">
        <v>46158</v>
      </c>
      <c r="G1115" s="225">
        <v>46158</v>
      </c>
      <c r="H1115" s="174"/>
    </row>
    <row r="1116" spans="1:8" ht="14.45" customHeight="1">
      <c r="A1116" s="86" t="s">
        <v>3414</v>
      </c>
      <c r="B1116" s="171" t="s">
        <v>20366</v>
      </c>
      <c r="C1116" s="55" t="s">
        <v>20367</v>
      </c>
      <c r="D1116" s="171" t="s">
        <v>20368</v>
      </c>
      <c r="E1116" s="171" t="s">
        <v>20369</v>
      </c>
      <c r="F1116" s="173">
        <v>46158</v>
      </c>
      <c r="G1116" s="225">
        <v>46158</v>
      </c>
      <c r="H1116" s="174"/>
    </row>
    <row r="1117" spans="1:8" ht="14.45" customHeight="1">
      <c r="A1117" s="86" t="s">
        <v>3414</v>
      </c>
      <c r="B1117" s="171" t="s">
        <v>20370</v>
      </c>
      <c r="C1117" s="55" t="s">
        <v>20371</v>
      </c>
      <c r="D1117" s="171" t="s">
        <v>20372</v>
      </c>
      <c r="E1117" s="171" t="s">
        <v>20373</v>
      </c>
      <c r="F1117" s="173">
        <v>46158</v>
      </c>
      <c r="G1117" s="225">
        <v>46158</v>
      </c>
      <c r="H1117" s="174"/>
    </row>
    <row r="1118" spans="1:8" ht="14.45" customHeight="1">
      <c r="A1118" s="86" t="s">
        <v>3414</v>
      </c>
      <c r="B1118" s="171" t="s">
        <v>20374</v>
      </c>
      <c r="C1118" s="55" t="s">
        <v>20375</v>
      </c>
      <c r="D1118" s="171" t="s">
        <v>20376</v>
      </c>
      <c r="E1118" s="171" t="s">
        <v>20377</v>
      </c>
      <c r="F1118" s="173">
        <v>46158</v>
      </c>
      <c r="G1118" s="225">
        <v>46158</v>
      </c>
      <c r="H1118" s="174"/>
    </row>
    <row r="1119" spans="1:8" ht="14.45" customHeight="1">
      <c r="A1119" s="86" t="s">
        <v>3414</v>
      </c>
      <c r="B1119" s="171" t="s">
        <v>20378</v>
      </c>
      <c r="C1119" s="55" t="s">
        <v>20379</v>
      </c>
      <c r="D1119" s="171" t="s">
        <v>20380</v>
      </c>
      <c r="E1119" s="171" t="s">
        <v>20381</v>
      </c>
      <c r="F1119" s="173">
        <v>46158</v>
      </c>
      <c r="G1119" s="225">
        <v>46158</v>
      </c>
      <c r="H1119" s="174"/>
    </row>
    <row r="1120" spans="1:8" ht="14.45" customHeight="1">
      <c r="A1120" s="86" t="s">
        <v>3414</v>
      </c>
      <c r="B1120" s="171" t="s">
        <v>20382</v>
      </c>
      <c r="C1120" s="55" t="s">
        <v>20383</v>
      </c>
      <c r="D1120" s="171" t="s">
        <v>20384</v>
      </c>
      <c r="E1120" s="171" t="s">
        <v>20385</v>
      </c>
      <c r="F1120" s="173">
        <v>46158</v>
      </c>
      <c r="G1120" s="225">
        <v>46158</v>
      </c>
      <c r="H1120" s="174"/>
    </row>
    <row r="1121" spans="1:8" ht="14.45" customHeight="1">
      <c r="A1121" s="86" t="s">
        <v>3414</v>
      </c>
      <c r="B1121" s="171" t="s">
        <v>20386</v>
      </c>
      <c r="C1121" s="55" t="s">
        <v>20387</v>
      </c>
      <c r="D1121" s="171" t="s">
        <v>20388</v>
      </c>
      <c r="E1121" s="171" t="s">
        <v>20389</v>
      </c>
      <c r="F1121" s="173">
        <v>46158</v>
      </c>
      <c r="G1121" s="225">
        <v>46158</v>
      </c>
      <c r="H1121" s="174"/>
    </row>
    <row r="1122" spans="1:8" ht="14.45" customHeight="1">
      <c r="A1122" s="86" t="s">
        <v>3414</v>
      </c>
      <c r="B1122" s="171" t="s">
        <v>20390</v>
      </c>
      <c r="C1122" s="55" t="s">
        <v>20391</v>
      </c>
      <c r="D1122" s="171" t="s">
        <v>20392</v>
      </c>
      <c r="E1122" s="171" t="s">
        <v>20393</v>
      </c>
      <c r="F1122" s="173">
        <v>46158</v>
      </c>
      <c r="G1122" s="225">
        <v>46158</v>
      </c>
      <c r="H1122" s="174"/>
    </row>
    <row r="1123" spans="1:8" ht="14.45" customHeight="1">
      <c r="A1123" s="86" t="s">
        <v>3414</v>
      </c>
      <c r="B1123" s="171" t="s">
        <v>20394</v>
      </c>
      <c r="C1123" s="55" t="s">
        <v>20395</v>
      </c>
      <c r="D1123" s="171" t="s">
        <v>20396</v>
      </c>
      <c r="E1123" s="171" t="s">
        <v>20397</v>
      </c>
      <c r="F1123" s="173">
        <v>46158</v>
      </c>
      <c r="G1123" s="225">
        <v>46158</v>
      </c>
      <c r="H1123" s="174"/>
    </row>
    <row r="1124" spans="1:8" ht="14.45" customHeight="1">
      <c r="A1124" s="86" t="s">
        <v>3414</v>
      </c>
      <c r="B1124" s="171" t="s">
        <v>20398</v>
      </c>
      <c r="C1124" s="55" t="s">
        <v>20399</v>
      </c>
      <c r="D1124" s="171" t="s">
        <v>20400</v>
      </c>
      <c r="E1124" s="171" t="s">
        <v>20401</v>
      </c>
      <c r="F1124" s="173">
        <v>46158</v>
      </c>
      <c r="G1124" s="225">
        <v>46158</v>
      </c>
      <c r="H1124" s="174"/>
    </row>
    <row r="1125" spans="1:8" ht="14.45" customHeight="1">
      <c r="A1125" s="86" t="s">
        <v>3414</v>
      </c>
      <c r="B1125" s="171" t="s">
        <v>20402</v>
      </c>
      <c r="C1125" s="55" t="s">
        <v>20403</v>
      </c>
      <c r="D1125" s="171" t="s">
        <v>20404</v>
      </c>
      <c r="E1125" s="171" t="s">
        <v>20405</v>
      </c>
      <c r="F1125" s="173">
        <v>46158</v>
      </c>
      <c r="G1125" s="225">
        <v>46158</v>
      </c>
      <c r="H1125" s="174"/>
    </row>
    <row r="1126" spans="1:8" ht="14.45" customHeight="1">
      <c r="A1126" s="86" t="s">
        <v>3414</v>
      </c>
      <c r="B1126" s="171" t="s">
        <v>20406</v>
      </c>
      <c r="C1126" s="55" t="s">
        <v>20407</v>
      </c>
      <c r="D1126" s="171" t="s">
        <v>20408</v>
      </c>
      <c r="E1126" s="171" t="s">
        <v>20409</v>
      </c>
      <c r="F1126" s="173">
        <v>46158</v>
      </c>
      <c r="G1126" s="225">
        <v>46158</v>
      </c>
      <c r="H1126" s="174"/>
    </row>
    <row r="1127" spans="1:8" ht="14.45" customHeight="1">
      <c r="A1127" s="86" t="s">
        <v>3414</v>
      </c>
      <c r="B1127" s="171" t="s">
        <v>20410</v>
      </c>
      <c r="C1127" s="55" t="s">
        <v>20411</v>
      </c>
      <c r="D1127" s="171" t="s">
        <v>20412</v>
      </c>
      <c r="E1127" s="171" t="s">
        <v>20413</v>
      </c>
      <c r="F1127" s="173">
        <v>46158</v>
      </c>
      <c r="G1127" s="225">
        <v>46158</v>
      </c>
      <c r="H1127" s="174"/>
    </row>
    <row r="1128" spans="1:8" ht="14.45" customHeight="1">
      <c r="A1128" s="86" t="s">
        <v>3414</v>
      </c>
      <c r="B1128" s="171" t="s">
        <v>20414</v>
      </c>
      <c r="C1128" s="55" t="s">
        <v>20415</v>
      </c>
      <c r="D1128" s="171" t="s">
        <v>20416</v>
      </c>
      <c r="E1128" s="171" t="s">
        <v>20417</v>
      </c>
      <c r="F1128" s="173">
        <v>46158</v>
      </c>
      <c r="G1128" s="225">
        <v>46158</v>
      </c>
      <c r="H1128" s="174"/>
    </row>
    <row r="1129" spans="1:8" ht="14.45" customHeight="1">
      <c r="A1129" s="86" t="s">
        <v>3414</v>
      </c>
      <c r="B1129" s="171" t="s">
        <v>20418</v>
      </c>
      <c r="C1129" s="55" t="s">
        <v>20419</v>
      </c>
      <c r="D1129" s="171" t="s">
        <v>20420</v>
      </c>
      <c r="E1129" s="171" t="s">
        <v>20421</v>
      </c>
      <c r="F1129" s="173">
        <v>46158</v>
      </c>
      <c r="G1129" s="225">
        <v>46158</v>
      </c>
      <c r="H1129" s="174"/>
    </row>
    <row r="1130" spans="1:8" ht="14.45" customHeight="1">
      <c r="A1130" s="86" t="s">
        <v>3414</v>
      </c>
      <c r="B1130" s="171" t="s">
        <v>20422</v>
      </c>
      <c r="C1130" s="55" t="s">
        <v>20423</v>
      </c>
      <c r="D1130" s="171" t="s">
        <v>20424</v>
      </c>
      <c r="E1130" s="171" t="s">
        <v>20425</v>
      </c>
      <c r="F1130" s="173">
        <v>46158</v>
      </c>
      <c r="G1130" s="225">
        <v>46158</v>
      </c>
      <c r="H1130" s="174"/>
    </row>
    <row r="1131" spans="1:8" ht="14.45" customHeight="1">
      <c r="A1131" s="86" t="s">
        <v>3414</v>
      </c>
      <c r="B1131" s="171" t="s">
        <v>20426</v>
      </c>
      <c r="C1131" s="55" t="s">
        <v>20427</v>
      </c>
      <c r="D1131" s="171" t="s">
        <v>20428</v>
      </c>
      <c r="E1131" s="171" t="s">
        <v>20429</v>
      </c>
      <c r="F1131" s="173">
        <v>46158</v>
      </c>
      <c r="G1131" s="225">
        <v>46158</v>
      </c>
      <c r="H1131" s="174"/>
    </row>
    <row r="1132" spans="1:8" ht="14.45" customHeight="1">
      <c r="A1132" s="86" t="s">
        <v>3414</v>
      </c>
      <c r="B1132" s="171" t="s">
        <v>20430</v>
      </c>
      <c r="C1132" s="55" t="s">
        <v>20431</v>
      </c>
      <c r="D1132" s="171" t="s">
        <v>20432</v>
      </c>
      <c r="E1132" s="171" t="s">
        <v>20433</v>
      </c>
      <c r="F1132" s="173">
        <v>46158</v>
      </c>
      <c r="G1132" s="225">
        <v>46158</v>
      </c>
      <c r="H1132" s="174"/>
    </row>
    <row r="1133" spans="1:8" ht="14.45" customHeight="1">
      <c r="A1133" s="86" t="s">
        <v>3414</v>
      </c>
      <c r="B1133" s="171" t="s">
        <v>20434</v>
      </c>
      <c r="C1133" s="55" t="s">
        <v>20435</v>
      </c>
      <c r="D1133" s="171" t="s">
        <v>20436</v>
      </c>
      <c r="E1133" s="171" t="s">
        <v>20437</v>
      </c>
      <c r="F1133" s="173">
        <v>46158</v>
      </c>
      <c r="G1133" s="225">
        <v>46158</v>
      </c>
      <c r="H1133" s="174"/>
    </row>
    <row r="1134" spans="1:8" ht="14.45" customHeight="1">
      <c r="A1134" s="86" t="s">
        <v>3414</v>
      </c>
      <c r="B1134" s="171" t="s">
        <v>20438</v>
      </c>
      <c r="C1134" s="55" t="s">
        <v>20439</v>
      </c>
      <c r="D1134" s="171" t="s">
        <v>20440</v>
      </c>
      <c r="E1134" s="171" t="s">
        <v>20441</v>
      </c>
      <c r="F1134" s="173">
        <v>46158</v>
      </c>
      <c r="G1134" s="225">
        <v>46158</v>
      </c>
      <c r="H1134" s="174"/>
    </row>
    <row r="1135" spans="1:8" ht="14.45" customHeight="1">
      <c r="A1135" s="86" t="s">
        <v>3414</v>
      </c>
      <c r="B1135" s="171" t="s">
        <v>20442</v>
      </c>
      <c r="C1135" s="55" t="s">
        <v>20443</v>
      </c>
      <c r="D1135" s="171" t="s">
        <v>20444</v>
      </c>
      <c r="E1135" s="171" t="s">
        <v>20445</v>
      </c>
      <c r="F1135" s="173">
        <v>46158</v>
      </c>
      <c r="G1135" s="225">
        <v>46158</v>
      </c>
      <c r="H1135" s="174"/>
    </row>
    <row r="1136" spans="1:8" ht="14.45" customHeight="1">
      <c r="A1136" s="86" t="s">
        <v>3414</v>
      </c>
      <c r="B1136" s="171" t="s">
        <v>20446</v>
      </c>
      <c r="C1136" s="55" t="s">
        <v>20447</v>
      </c>
      <c r="D1136" s="171" t="s">
        <v>20448</v>
      </c>
      <c r="E1136" s="171" t="s">
        <v>20449</v>
      </c>
      <c r="F1136" s="173">
        <v>46158</v>
      </c>
      <c r="G1136" s="225">
        <v>46158</v>
      </c>
      <c r="H1136" s="174"/>
    </row>
    <row r="1137" spans="1:8" ht="14.45" customHeight="1">
      <c r="A1137" s="86" t="s">
        <v>3414</v>
      </c>
      <c r="B1137" s="171" t="s">
        <v>20450</v>
      </c>
      <c r="C1137" s="55" t="s">
        <v>20451</v>
      </c>
      <c r="D1137" s="171" t="s">
        <v>20452</v>
      </c>
      <c r="E1137" s="171" t="s">
        <v>20453</v>
      </c>
      <c r="F1137" s="173">
        <v>46158</v>
      </c>
      <c r="G1137" s="225">
        <v>46158</v>
      </c>
      <c r="H1137" s="174"/>
    </row>
    <row r="1138" spans="1:8" ht="14.45" customHeight="1">
      <c r="A1138" s="86" t="s">
        <v>3414</v>
      </c>
      <c r="B1138" s="171" t="s">
        <v>20454</v>
      </c>
      <c r="C1138" s="55" t="s">
        <v>20455</v>
      </c>
      <c r="D1138" s="171" t="s">
        <v>20456</v>
      </c>
      <c r="E1138" s="171" t="s">
        <v>20457</v>
      </c>
      <c r="F1138" s="173">
        <v>46158</v>
      </c>
      <c r="G1138" s="225">
        <v>46158</v>
      </c>
      <c r="H1138" s="174"/>
    </row>
    <row r="1139" spans="1:8" ht="14.45" customHeight="1">
      <c r="A1139" s="86" t="s">
        <v>3414</v>
      </c>
      <c r="B1139" s="171" t="s">
        <v>20458</v>
      </c>
      <c r="C1139" s="55" t="s">
        <v>20459</v>
      </c>
      <c r="D1139" s="171" t="s">
        <v>20460</v>
      </c>
      <c r="E1139" s="171" t="s">
        <v>20461</v>
      </c>
      <c r="F1139" s="173">
        <v>46158</v>
      </c>
      <c r="G1139" s="225">
        <v>46158</v>
      </c>
      <c r="H1139" s="174"/>
    </row>
    <row r="1140" spans="1:8" ht="14.45" customHeight="1">
      <c r="A1140" s="86" t="s">
        <v>3414</v>
      </c>
      <c r="B1140" s="171" t="s">
        <v>20462</v>
      </c>
      <c r="C1140" s="55" t="s">
        <v>20463</v>
      </c>
      <c r="D1140" s="171" t="s">
        <v>20464</v>
      </c>
      <c r="E1140" s="171" t="s">
        <v>20465</v>
      </c>
      <c r="F1140" s="173">
        <v>46158</v>
      </c>
      <c r="G1140" s="225">
        <v>46158</v>
      </c>
      <c r="H1140" s="174"/>
    </row>
    <row r="1141" spans="1:8" ht="14.45" customHeight="1">
      <c r="A1141" s="86" t="s">
        <v>3414</v>
      </c>
      <c r="B1141" s="171" t="s">
        <v>20466</v>
      </c>
      <c r="C1141" s="55" t="s">
        <v>20467</v>
      </c>
      <c r="D1141" s="171" t="s">
        <v>20464</v>
      </c>
      <c r="E1141" s="171" t="s">
        <v>20468</v>
      </c>
      <c r="F1141" s="173">
        <v>46158</v>
      </c>
      <c r="G1141" s="225">
        <v>46158</v>
      </c>
      <c r="H1141" s="174"/>
    </row>
    <row r="1142" spans="1:8" ht="14.45" customHeight="1">
      <c r="A1142" s="86" t="s">
        <v>3414</v>
      </c>
      <c r="B1142" s="171" t="s">
        <v>20469</v>
      </c>
      <c r="C1142" s="55" t="s">
        <v>20470</v>
      </c>
      <c r="D1142" s="171" t="s">
        <v>20471</v>
      </c>
      <c r="E1142" s="171" t="s">
        <v>20472</v>
      </c>
      <c r="F1142" s="173">
        <v>46158</v>
      </c>
      <c r="G1142" s="225">
        <v>46158</v>
      </c>
      <c r="H1142" s="174"/>
    </row>
    <row r="1143" spans="1:8" ht="14.45" customHeight="1">
      <c r="A1143" s="86" t="s">
        <v>3414</v>
      </c>
      <c r="B1143" s="171" t="s">
        <v>20473</v>
      </c>
      <c r="C1143" s="55" t="s">
        <v>20474</v>
      </c>
      <c r="D1143" s="171" t="s">
        <v>20475</v>
      </c>
      <c r="E1143" s="171" t="s">
        <v>20476</v>
      </c>
      <c r="F1143" s="173">
        <v>46158</v>
      </c>
      <c r="G1143" s="225">
        <v>46158</v>
      </c>
      <c r="H1143" s="174"/>
    </row>
    <row r="1144" spans="1:8" ht="14.45" customHeight="1">
      <c r="A1144" s="86" t="s">
        <v>3414</v>
      </c>
      <c r="B1144" s="171" t="s">
        <v>20477</v>
      </c>
      <c r="C1144" s="55" t="s">
        <v>20478</v>
      </c>
      <c r="D1144" s="171" t="s">
        <v>20479</v>
      </c>
      <c r="E1144" s="171" t="s">
        <v>20480</v>
      </c>
      <c r="F1144" s="173">
        <v>46158</v>
      </c>
      <c r="G1144" s="225">
        <v>46158</v>
      </c>
      <c r="H1144" s="174"/>
    </row>
    <row r="1145" spans="1:8" ht="14.45" customHeight="1">
      <c r="A1145" s="86" t="s">
        <v>3414</v>
      </c>
      <c r="B1145" s="171" t="s">
        <v>20481</v>
      </c>
      <c r="C1145" s="55" t="s">
        <v>20482</v>
      </c>
      <c r="D1145" s="171" t="s">
        <v>20483</v>
      </c>
      <c r="E1145" s="171" t="s">
        <v>20484</v>
      </c>
      <c r="F1145" s="173">
        <v>46158</v>
      </c>
      <c r="G1145" s="225">
        <v>46158</v>
      </c>
      <c r="H1145" s="174"/>
    </row>
    <row r="1146" spans="1:8" ht="14.45" customHeight="1">
      <c r="A1146" s="86" t="s">
        <v>3414</v>
      </c>
      <c r="B1146" s="171" t="s">
        <v>20485</v>
      </c>
      <c r="C1146" s="55" t="s">
        <v>20486</v>
      </c>
      <c r="D1146" s="171" t="s">
        <v>20487</v>
      </c>
      <c r="E1146" s="171" t="s">
        <v>20488</v>
      </c>
      <c r="F1146" s="173">
        <v>46158</v>
      </c>
      <c r="G1146" s="225">
        <v>46158</v>
      </c>
      <c r="H1146" s="174"/>
    </row>
    <row r="1147" spans="1:8" ht="14.45" customHeight="1">
      <c r="A1147" s="86" t="s">
        <v>3414</v>
      </c>
      <c r="B1147" s="171" t="s">
        <v>20489</v>
      </c>
      <c r="C1147" s="55" t="s">
        <v>20490</v>
      </c>
      <c r="D1147" s="171" t="s">
        <v>20491</v>
      </c>
      <c r="E1147" s="171" t="s">
        <v>20492</v>
      </c>
      <c r="F1147" s="173">
        <v>46158</v>
      </c>
      <c r="G1147" s="225">
        <v>46158</v>
      </c>
      <c r="H1147" s="174"/>
    </row>
    <row r="1148" spans="1:8" ht="14.45" customHeight="1">
      <c r="A1148" s="86" t="s">
        <v>3414</v>
      </c>
      <c r="B1148" s="171" t="s">
        <v>13925</v>
      </c>
      <c r="C1148" s="55" t="s">
        <v>12047</v>
      </c>
      <c r="D1148" s="171" t="s">
        <v>12048</v>
      </c>
      <c r="E1148" s="171" t="s">
        <v>12049</v>
      </c>
      <c r="F1148" s="173">
        <v>46158</v>
      </c>
      <c r="G1148" s="225">
        <v>46158</v>
      </c>
      <c r="H1148" s="174"/>
    </row>
    <row r="1149" spans="1:8" ht="14.45" customHeight="1">
      <c r="A1149" s="86" t="s">
        <v>3414</v>
      </c>
      <c r="B1149" s="171" t="s">
        <v>14843</v>
      </c>
      <c r="C1149" s="55" t="s">
        <v>20493</v>
      </c>
      <c r="D1149" s="171" t="s">
        <v>20494</v>
      </c>
      <c r="E1149" s="171" t="s">
        <v>20495</v>
      </c>
      <c r="F1149" s="173">
        <v>46158</v>
      </c>
      <c r="G1149" s="225">
        <v>46158</v>
      </c>
      <c r="H1149" s="174"/>
    </row>
    <row r="1150" spans="1:8" ht="14.45" customHeight="1">
      <c r="A1150" s="86" t="s">
        <v>3414</v>
      </c>
      <c r="B1150" s="171" t="s">
        <v>14847</v>
      </c>
      <c r="C1150" s="55" t="s">
        <v>20496</v>
      </c>
      <c r="D1150" s="171" t="s">
        <v>20497</v>
      </c>
      <c r="E1150" s="171" t="s">
        <v>20498</v>
      </c>
      <c r="F1150" s="173">
        <v>46158</v>
      </c>
      <c r="G1150" s="225">
        <v>46158</v>
      </c>
      <c r="H1150" s="174"/>
    </row>
    <row r="1151" spans="1:8" ht="14.45" customHeight="1">
      <c r="A1151" s="86" t="s">
        <v>3414</v>
      </c>
      <c r="B1151" s="171" t="s">
        <v>14851</v>
      </c>
      <c r="C1151" s="55" t="s">
        <v>20499</v>
      </c>
      <c r="D1151" s="171" t="s">
        <v>20500</v>
      </c>
      <c r="E1151" s="171" t="s">
        <v>20501</v>
      </c>
      <c r="F1151" s="173">
        <v>46158</v>
      </c>
      <c r="G1151" s="225">
        <v>46158</v>
      </c>
      <c r="H1151" s="174"/>
    </row>
    <row r="1152" spans="1:8" ht="14.45" customHeight="1">
      <c r="A1152" s="86" t="s">
        <v>3414</v>
      </c>
      <c r="B1152" s="171" t="s">
        <v>20502</v>
      </c>
      <c r="C1152" s="55" t="s">
        <v>20503</v>
      </c>
      <c r="D1152" s="171" t="s">
        <v>20504</v>
      </c>
      <c r="E1152" s="171" t="s">
        <v>20505</v>
      </c>
      <c r="F1152" s="173">
        <v>46158</v>
      </c>
      <c r="G1152" s="225">
        <v>46158</v>
      </c>
      <c r="H1152" s="174"/>
    </row>
    <row r="1153" spans="1:8" ht="14.45" customHeight="1">
      <c r="A1153" s="86" t="s">
        <v>3414</v>
      </c>
      <c r="B1153" s="171" t="s">
        <v>20506</v>
      </c>
      <c r="C1153" s="55" t="s">
        <v>20507</v>
      </c>
      <c r="D1153" s="171" t="s">
        <v>20508</v>
      </c>
      <c r="E1153" s="171" t="s">
        <v>20509</v>
      </c>
      <c r="F1153" s="173">
        <v>46158</v>
      </c>
      <c r="G1153" s="225">
        <v>46158</v>
      </c>
      <c r="H1153" s="174"/>
    </row>
    <row r="1154" spans="1:8" ht="14.45" customHeight="1">
      <c r="A1154" s="86" t="s">
        <v>3414</v>
      </c>
      <c r="B1154" s="171" t="s">
        <v>20510</v>
      </c>
      <c r="C1154" s="55" t="s">
        <v>20511</v>
      </c>
      <c r="D1154" s="171" t="s">
        <v>20512</v>
      </c>
      <c r="E1154" s="171" t="s">
        <v>20513</v>
      </c>
      <c r="F1154" s="173">
        <v>46158</v>
      </c>
      <c r="G1154" s="225">
        <v>46158</v>
      </c>
      <c r="H1154" s="174"/>
    </row>
    <row r="1155" spans="1:8" ht="14.45" customHeight="1">
      <c r="A1155" s="86" t="s">
        <v>3414</v>
      </c>
      <c r="B1155" s="171" t="s">
        <v>20514</v>
      </c>
      <c r="C1155" s="55" t="s">
        <v>20515</v>
      </c>
      <c r="D1155" s="171" t="s">
        <v>20516</v>
      </c>
      <c r="E1155" s="171" t="s">
        <v>20517</v>
      </c>
      <c r="F1155" s="173">
        <v>46158</v>
      </c>
      <c r="G1155" s="225">
        <v>46158</v>
      </c>
      <c r="H1155" s="174"/>
    </row>
    <row r="1156" spans="1:8" ht="14.45" customHeight="1">
      <c r="A1156" s="86" t="s">
        <v>3414</v>
      </c>
      <c r="B1156" s="171" t="s">
        <v>20518</v>
      </c>
      <c r="C1156" s="55" t="s">
        <v>20519</v>
      </c>
      <c r="D1156" s="171" t="s">
        <v>20520</v>
      </c>
      <c r="E1156" s="171" t="s">
        <v>20521</v>
      </c>
      <c r="F1156" s="173">
        <v>46158</v>
      </c>
      <c r="G1156" s="225">
        <v>46158</v>
      </c>
      <c r="H1156" s="174"/>
    </row>
    <row r="1157" spans="1:8" ht="14.45" customHeight="1">
      <c r="A1157" s="86" t="s">
        <v>3414</v>
      </c>
      <c r="B1157" s="171" t="s">
        <v>20522</v>
      </c>
      <c r="C1157" s="55" t="s">
        <v>20523</v>
      </c>
      <c r="D1157" s="171" t="s">
        <v>20524</v>
      </c>
      <c r="E1157" s="171" t="s">
        <v>20525</v>
      </c>
      <c r="F1157" s="173">
        <v>46158</v>
      </c>
      <c r="G1157" s="225">
        <v>46158</v>
      </c>
      <c r="H1157" s="174"/>
    </row>
    <row r="1158" spans="1:8" ht="14.45" customHeight="1">
      <c r="A1158" s="86" t="s">
        <v>3414</v>
      </c>
      <c r="B1158" s="171" t="s">
        <v>20526</v>
      </c>
      <c r="C1158" s="55" t="s">
        <v>20527</v>
      </c>
      <c r="D1158" s="171" t="s">
        <v>20528</v>
      </c>
      <c r="E1158" s="171" t="s">
        <v>20529</v>
      </c>
      <c r="F1158" s="173">
        <v>46158</v>
      </c>
      <c r="G1158" s="225">
        <v>46158</v>
      </c>
      <c r="H1158" s="174"/>
    </row>
    <row r="1159" spans="1:8" ht="14.45" customHeight="1">
      <c r="A1159" s="86" t="s">
        <v>3414</v>
      </c>
      <c r="B1159" s="171" t="s">
        <v>20530</v>
      </c>
      <c r="C1159" s="55" t="s">
        <v>20531</v>
      </c>
      <c r="D1159" s="171" t="s">
        <v>20532</v>
      </c>
      <c r="E1159" s="171" t="s">
        <v>20533</v>
      </c>
      <c r="F1159" s="173">
        <v>46158</v>
      </c>
      <c r="G1159" s="225">
        <v>46158</v>
      </c>
      <c r="H1159" s="174"/>
    </row>
    <row r="1160" spans="1:8" ht="14.45" customHeight="1">
      <c r="A1160" s="86" t="s">
        <v>3414</v>
      </c>
      <c r="B1160" s="171" t="s">
        <v>20534</v>
      </c>
      <c r="C1160" s="55" t="s">
        <v>20535</v>
      </c>
      <c r="D1160" s="171" t="s">
        <v>20536</v>
      </c>
      <c r="E1160" s="171" t="s">
        <v>20537</v>
      </c>
      <c r="F1160" s="173">
        <v>46158</v>
      </c>
      <c r="G1160" s="225">
        <v>46158</v>
      </c>
      <c r="H1160" s="174"/>
    </row>
    <row r="1161" spans="1:8" ht="14.45" customHeight="1">
      <c r="A1161" s="86" t="s">
        <v>3414</v>
      </c>
      <c r="B1161" s="171" t="s">
        <v>14863</v>
      </c>
      <c r="C1161" s="55" t="s">
        <v>20538</v>
      </c>
      <c r="D1161" s="171" t="s">
        <v>20539</v>
      </c>
      <c r="E1161" s="171" t="s">
        <v>20540</v>
      </c>
      <c r="F1161" s="173">
        <v>46158</v>
      </c>
      <c r="G1161" s="225">
        <v>46158</v>
      </c>
      <c r="H1161" s="174"/>
    </row>
    <row r="1162" spans="1:8" ht="14.45" customHeight="1">
      <c r="A1162" s="86" t="s">
        <v>3414</v>
      </c>
      <c r="B1162" s="171" t="s">
        <v>20541</v>
      </c>
      <c r="C1162" s="55" t="s">
        <v>20542</v>
      </c>
      <c r="D1162" s="171" t="s">
        <v>20543</v>
      </c>
      <c r="E1162" s="171" t="s">
        <v>20544</v>
      </c>
      <c r="F1162" s="173">
        <v>46158</v>
      </c>
      <c r="G1162" s="225">
        <v>46158</v>
      </c>
      <c r="H1162" s="174"/>
    </row>
    <row r="1163" spans="1:8" ht="14.45" customHeight="1">
      <c r="A1163" s="86" t="s">
        <v>3414</v>
      </c>
      <c r="B1163" s="171" t="s">
        <v>20545</v>
      </c>
      <c r="C1163" s="55" t="s">
        <v>20546</v>
      </c>
      <c r="D1163" s="171" t="s">
        <v>20547</v>
      </c>
      <c r="E1163" s="171" t="s">
        <v>20548</v>
      </c>
      <c r="F1163" s="173">
        <v>46158</v>
      </c>
      <c r="G1163" s="225">
        <v>46158</v>
      </c>
      <c r="H1163" s="174"/>
    </row>
    <row r="1164" spans="1:8" ht="14.45" customHeight="1">
      <c r="A1164" s="86" t="s">
        <v>3414</v>
      </c>
      <c r="B1164" s="171" t="s">
        <v>20549</v>
      </c>
      <c r="C1164" s="55" t="s">
        <v>20550</v>
      </c>
      <c r="D1164" s="171" t="s">
        <v>20551</v>
      </c>
      <c r="E1164" s="171" t="s">
        <v>20552</v>
      </c>
      <c r="F1164" s="173">
        <v>46158</v>
      </c>
      <c r="G1164" s="225">
        <v>46158</v>
      </c>
      <c r="H1164" s="174"/>
    </row>
    <row r="1165" spans="1:8" ht="14.45" customHeight="1">
      <c r="A1165" s="86" t="s">
        <v>3414</v>
      </c>
      <c r="B1165" s="171" t="s">
        <v>20553</v>
      </c>
      <c r="C1165" s="55" t="s">
        <v>20554</v>
      </c>
      <c r="D1165" s="171" t="s">
        <v>20555</v>
      </c>
      <c r="E1165" s="171" t="s">
        <v>20556</v>
      </c>
      <c r="F1165" s="173">
        <v>46158</v>
      </c>
      <c r="G1165" s="225">
        <v>46158</v>
      </c>
      <c r="H1165" s="174"/>
    </row>
    <row r="1166" spans="1:8" ht="14.45" customHeight="1">
      <c r="A1166" s="86" t="s">
        <v>3414</v>
      </c>
      <c r="B1166" s="171" t="s">
        <v>20557</v>
      </c>
      <c r="C1166" s="55" t="s">
        <v>20558</v>
      </c>
      <c r="D1166" s="171" t="s">
        <v>20559</v>
      </c>
      <c r="E1166" s="171" t="s">
        <v>20560</v>
      </c>
      <c r="F1166" s="173">
        <v>46158</v>
      </c>
      <c r="G1166" s="225">
        <v>46158</v>
      </c>
      <c r="H1166" s="174"/>
    </row>
    <row r="1167" spans="1:8" ht="14.45" customHeight="1">
      <c r="A1167" s="86" t="s">
        <v>3414</v>
      </c>
      <c r="B1167" s="171" t="s">
        <v>20561</v>
      </c>
      <c r="C1167" s="55" t="s">
        <v>20562</v>
      </c>
      <c r="D1167" s="171" t="s">
        <v>20563</v>
      </c>
      <c r="E1167" s="171" t="s">
        <v>20564</v>
      </c>
      <c r="F1167" s="173">
        <v>46158</v>
      </c>
      <c r="G1167" s="225">
        <v>46158</v>
      </c>
      <c r="H1167" s="174"/>
    </row>
    <row r="1168" spans="1:8" ht="14.45" customHeight="1">
      <c r="A1168" s="86" t="s">
        <v>3414</v>
      </c>
      <c r="B1168" s="171" t="s">
        <v>20565</v>
      </c>
      <c r="C1168" s="55" t="s">
        <v>20566</v>
      </c>
      <c r="D1168" s="171" t="s">
        <v>20567</v>
      </c>
      <c r="E1168" s="171" t="s">
        <v>20568</v>
      </c>
      <c r="F1168" s="173">
        <v>46158</v>
      </c>
      <c r="G1168" s="225">
        <v>46158</v>
      </c>
      <c r="H1168" s="174"/>
    </row>
    <row r="1169" spans="1:8" ht="14.45" customHeight="1">
      <c r="A1169" s="86" t="s">
        <v>3414</v>
      </c>
      <c r="B1169" s="171" t="s">
        <v>20569</v>
      </c>
      <c r="C1169" s="55" t="s">
        <v>20570</v>
      </c>
      <c r="D1169" s="171" t="s">
        <v>20571</v>
      </c>
      <c r="E1169" s="171" t="s">
        <v>20572</v>
      </c>
      <c r="F1169" s="173">
        <v>46158</v>
      </c>
      <c r="G1169" s="225">
        <v>46158</v>
      </c>
      <c r="H1169" s="174"/>
    </row>
    <row r="1170" spans="1:8" ht="14.45" customHeight="1">
      <c r="A1170" s="86" t="s">
        <v>3414</v>
      </c>
      <c r="B1170" s="171" t="s">
        <v>20573</v>
      </c>
      <c r="C1170" s="55" t="s">
        <v>20574</v>
      </c>
      <c r="D1170" s="171" t="s">
        <v>20575</v>
      </c>
      <c r="E1170" s="171" t="s">
        <v>20576</v>
      </c>
      <c r="F1170" s="173">
        <v>46158</v>
      </c>
      <c r="G1170" s="225">
        <v>46158</v>
      </c>
      <c r="H1170" s="174"/>
    </row>
    <row r="1171" spans="1:8" ht="14.45" customHeight="1">
      <c r="A1171" s="86" t="s">
        <v>3414</v>
      </c>
      <c r="B1171" s="171" t="s">
        <v>20577</v>
      </c>
      <c r="C1171" s="55" t="s">
        <v>20578</v>
      </c>
      <c r="D1171" s="171" t="s">
        <v>20579</v>
      </c>
      <c r="E1171" s="171" t="s">
        <v>20580</v>
      </c>
      <c r="F1171" s="173">
        <v>46158</v>
      </c>
      <c r="G1171" s="225">
        <v>46158</v>
      </c>
      <c r="H1171" s="174"/>
    </row>
    <row r="1172" spans="1:8" ht="14.45" customHeight="1">
      <c r="A1172" s="86" t="s">
        <v>3414</v>
      </c>
      <c r="B1172" s="171" t="s">
        <v>20581</v>
      </c>
      <c r="C1172" s="55" t="s">
        <v>20582</v>
      </c>
      <c r="D1172" s="171" t="s">
        <v>20583</v>
      </c>
      <c r="E1172" s="171" t="s">
        <v>20584</v>
      </c>
      <c r="F1172" s="173">
        <v>46158</v>
      </c>
      <c r="G1172" s="225">
        <v>46158</v>
      </c>
      <c r="H1172" s="174"/>
    </row>
    <row r="1173" spans="1:8" ht="14.45" customHeight="1">
      <c r="A1173" s="86" t="s">
        <v>3414</v>
      </c>
      <c r="B1173" s="171" t="s">
        <v>20585</v>
      </c>
      <c r="C1173" s="55" t="s">
        <v>20586</v>
      </c>
      <c r="D1173" s="171" t="s">
        <v>20587</v>
      </c>
      <c r="E1173" s="171" t="s">
        <v>20588</v>
      </c>
      <c r="F1173" s="173">
        <v>46158</v>
      </c>
      <c r="G1173" s="225">
        <v>46158</v>
      </c>
      <c r="H1173" s="174"/>
    </row>
    <row r="1174" spans="1:8" ht="14.45" customHeight="1">
      <c r="A1174" s="86" t="s">
        <v>3414</v>
      </c>
      <c r="B1174" s="171" t="s">
        <v>13573</v>
      </c>
      <c r="C1174" s="55" t="s">
        <v>20589</v>
      </c>
      <c r="D1174" s="171" t="s">
        <v>20590</v>
      </c>
      <c r="E1174" s="171" t="s">
        <v>20591</v>
      </c>
      <c r="F1174" s="173">
        <v>46158</v>
      </c>
      <c r="G1174" s="225">
        <v>46158</v>
      </c>
      <c r="H1174" s="174"/>
    </row>
    <row r="1175" spans="1:8" ht="14.45" customHeight="1">
      <c r="A1175" s="86" t="s">
        <v>3414</v>
      </c>
      <c r="B1175" s="171" t="s">
        <v>20592</v>
      </c>
      <c r="C1175" s="55" t="s">
        <v>20593</v>
      </c>
      <c r="D1175" s="171" t="s">
        <v>20594</v>
      </c>
      <c r="E1175" s="171" t="s">
        <v>20595</v>
      </c>
      <c r="F1175" s="173">
        <v>46158</v>
      </c>
      <c r="G1175" s="225">
        <v>46158</v>
      </c>
      <c r="H1175" s="174"/>
    </row>
    <row r="1176" spans="1:8" ht="14.45" customHeight="1">
      <c r="A1176" s="86" t="s">
        <v>3414</v>
      </c>
      <c r="B1176" s="171" t="s">
        <v>20596</v>
      </c>
      <c r="C1176" s="55" t="s">
        <v>20597</v>
      </c>
      <c r="D1176" s="171" t="s">
        <v>20598</v>
      </c>
      <c r="E1176" s="171" t="s">
        <v>20599</v>
      </c>
      <c r="F1176" s="173">
        <v>46158</v>
      </c>
      <c r="G1176" s="225">
        <v>46158</v>
      </c>
      <c r="H1176" s="174"/>
    </row>
    <row r="1177" spans="1:8" ht="14.45" customHeight="1">
      <c r="A1177" s="86" t="s">
        <v>3414</v>
      </c>
      <c r="B1177" s="171" t="s">
        <v>20600</v>
      </c>
      <c r="C1177" s="55" t="s">
        <v>20601</v>
      </c>
      <c r="D1177" s="171" t="s">
        <v>20602</v>
      </c>
      <c r="E1177" s="171" t="s">
        <v>20603</v>
      </c>
      <c r="F1177" s="173">
        <v>46158</v>
      </c>
      <c r="G1177" s="225">
        <v>46158</v>
      </c>
      <c r="H1177" s="174"/>
    </row>
    <row r="1178" spans="1:8" ht="14.45" customHeight="1">
      <c r="A1178" s="86" t="s">
        <v>3414</v>
      </c>
      <c r="B1178" s="171" t="s">
        <v>20604</v>
      </c>
      <c r="C1178" s="55" t="s">
        <v>20605</v>
      </c>
      <c r="D1178" s="171" t="s">
        <v>20606</v>
      </c>
      <c r="E1178" s="171" t="s">
        <v>20607</v>
      </c>
      <c r="F1178" s="173">
        <v>46158</v>
      </c>
      <c r="G1178" s="225">
        <v>46158</v>
      </c>
      <c r="H1178" s="174"/>
    </row>
    <row r="1179" spans="1:8" ht="14.45" customHeight="1">
      <c r="A1179" s="86" t="s">
        <v>3414</v>
      </c>
      <c r="B1179" s="171" t="s">
        <v>20608</v>
      </c>
      <c r="C1179" s="55" t="s">
        <v>20609</v>
      </c>
      <c r="D1179" s="171" t="s">
        <v>20610</v>
      </c>
      <c r="E1179" s="171" t="s">
        <v>20611</v>
      </c>
      <c r="F1179" s="173">
        <v>46158</v>
      </c>
      <c r="G1179" s="225">
        <v>46158</v>
      </c>
      <c r="H1179" s="174"/>
    </row>
    <row r="1180" spans="1:8" ht="14.45" customHeight="1">
      <c r="A1180" s="86" t="s">
        <v>3414</v>
      </c>
      <c r="B1180" s="171" t="s">
        <v>20612</v>
      </c>
      <c r="C1180" s="55" t="s">
        <v>20613</v>
      </c>
      <c r="D1180" s="171" t="s">
        <v>20614</v>
      </c>
      <c r="E1180" s="171" t="s">
        <v>20615</v>
      </c>
      <c r="F1180" s="173">
        <v>46158</v>
      </c>
      <c r="G1180" s="225">
        <v>46158</v>
      </c>
      <c r="H1180" s="174"/>
    </row>
    <row r="1181" spans="1:8" ht="14.45" customHeight="1">
      <c r="A1181" s="86" t="s">
        <v>3414</v>
      </c>
      <c r="B1181" s="171" t="s">
        <v>20616</v>
      </c>
      <c r="C1181" s="55" t="s">
        <v>20617</v>
      </c>
      <c r="D1181" s="171" t="s">
        <v>20618</v>
      </c>
      <c r="E1181" s="171" t="s">
        <v>20619</v>
      </c>
      <c r="F1181" s="173">
        <v>46158</v>
      </c>
      <c r="G1181" s="225">
        <v>46158</v>
      </c>
      <c r="H1181" s="174"/>
    </row>
    <row r="1182" spans="1:8" ht="14.45" customHeight="1">
      <c r="A1182" s="86" t="s">
        <v>3414</v>
      </c>
      <c r="B1182" s="171" t="s">
        <v>20620</v>
      </c>
      <c r="C1182" s="55" t="s">
        <v>20621</v>
      </c>
      <c r="D1182" s="171" t="s">
        <v>20622</v>
      </c>
      <c r="E1182" s="171" t="s">
        <v>20623</v>
      </c>
      <c r="F1182" s="173">
        <v>46158</v>
      </c>
      <c r="G1182" s="225">
        <v>46158</v>
      </c>
      <c r="H1182" s="174"/>
    </row>
    <row r="1183" spans="1:8" ht="14.45" customHeight="1">
      <c r="A1183" s="86" t="s">
        <v>3414</v>
      </c>
      <c r="B1183" s="171" t="s">
        <v>20624</v>
      </c>
      <c r="C1183" s="55" t="s">
        <v>20625</v>
      </c>
      <c r="D1183" s="171" t="s">
        <v>20626</v>
      </c>
      <c r="E1183" s="171" t="s">
        <v>20627</v>
      </c>
      <c r="F1183" s="173">
        <v>46158</v>
      </c>
      <c r="G1183" s="225">
        <v>46158</v>
      </c>
      <c r="H1183" s="174"/>
    </row>
    <row r="1184" spans="1:8" ht="14.45" customHeight="1">
      <c r="A1184" s="86" t="s">
        <v>3414</v>
      </c>
      <c r="B1184" s="171" t="s">
        <v>20628</v>
      </c>
      <c r="C1184" s="55" t="s">
        <v>20629</v>
      </c>
      <c r="D1184" s="171" t="s">
        <v>20630</v>
      </c>
      <c r="E1184" s="171" t="s">
        <v>20631</v>
      </c>
      <c r="F1184" s="173">
        <v>46158</v>
      </c>
      <c r="G1184" s="225">
        <v>46158</v>
      </c>
      <c r="H1184" s="174"/>
    </row>
    <row r="1185" spans="1:8" ht="14.45" customHeight="1">
      <c r="A1185" s="86" t="s">
        <v>3414</v>
      </c>
      <c r="B1185" s="171" t="s">
        <v>20632</v>
      </c>
      <c r="C1185" s="55" t="s">
        <v>20633</v>
      </c>
      <c r="D1185" s="171" t="s">
        <v>20634</v>
      </c>
      <c r="E1185" s="171" t="s">
        <v>20635</v>
      </c>
      <c r="F1185" s="173">
        <v>46158</v>
      </c>
      <c r="G1185" s="225">
        <v>46158</v>
      </c>
      <c r="H1185" s="174"/>
    </row>
    <row r="1186" spans="1:8" ht="14.45" customHeight="1">
      <c r="A1186" s="86" t="s">
        <v>3414</v>
      </c>
      <c r="B1186" s="171" t="s">
        <v>20636</v>
      </c>
      <c r="C1186" s="55" t="s">
        <v>20637</v>
      </c>
      <c r="D1186" s="171" t="s">
        <v>20638</v>
      </c>
      <c r="E1186" s="171" t="s">
        <v>20639</v>
      </c>
      <c r="F1186" s="173">
        <v>46158</v>
      </c>
      <c r="G1186" s="225">
        <v>46158</v>
      </c>
      <c r="H1186" s="174"/>
    </row>
    <row r="1187" spans="1:8" ht="14.45" customHeight="1">
      <c r="A1187" s="86" t="s">
        <v>3414</v>
      </c>
      <c r="B1187" s="171" t="s">
        <v>20640</v>
      </c>
      <c r="C1187" s="55" t="s">
        <v>20641</v>
      </c>
      <c r="D1187" s="171" t="s">
        <v>20642</v>
      </c>
      <c r="E1187" s="171" t="s">
        <v>20643</v>
      </c>
      <c r="F1187" s="173">
        <v>46158</v>
      </c>
      <c r="G1187" s="225">
        <v>46158</v>
      </c>
      <c r="H1187" s="174"/>
    </row>
    <row r="1188" spans="1:8" ht="14.45" customHeight="1">
      <c r="A1188" s="86" t="s">
        <v>3414</v>
      </c>
      <c r="B1188" s="171" t="s">
        <v>20644</v>
      </c>
      <c r="C1188" s="55" t="s">
        <v>20645</v>
      </c>
      <c r="D1188" s="171" t="s">
        <v>20646</v>
      </c>
      <c r="E1188" s="171" t="s">
        <v>20647</v>
      </c>
      <c r="F1188" s="173">
        <v>46158</v>
      </c>
      <c r="G1188" s="225">
        <v>46158</v>
      </c>
      <c r="H1188" s="174"/>
    </row>
    <row r="1189" spans="1:8" ht="14.45" customHeight="1">
      <c r="A1189" s="86" t="s">
        <v>3414</v>
      </c>
      <c r="B1189" s="171" t="s">
        <v>20648</v>
      </c>
      <c r="C1189" s="55" t="s">
        <v>20649</v>
      </c>
      <c r="D1189" s="171" t="s">
        <v>20650</v>
      </c>
      <c r="E1189" s="171" t="s">
        <v>20651</v>
      </c>
      <c r="F1189" s="173">
        <v>46158</v>
      </c>
      <c r="G1189" s="225">
        <v>46158</v>
      </c>
      <c r="H1189" s="174"/>
    </row>
    <row r="1190" spans="1:8" ht="14.45" customHeight="1">
      <c r="A1190" s="86" t="s">
        <v>3414</v>
      </c>
      <c r="B1190" s="171" t="s">
        <v>20652</v>
      </c>
      <c r="C1190" s="55" t="s">
        <v>20653</v>
      </c>
      <c r="D1190" s="171" t="s">
        <v>20654</v>
      </c>
      <c r="E1190" s="171" t="s">
        <v>20655</v>
      </c>
      <c r="F1190" s="173">
        <v>46158</v>
      </c>
      <c r="G1190" s="225">
        <v>46158</v>
      </c>
      <c r="H1190" s="174"/>
    </row>
    <row r="1191" spans="1:8" ht="14.45" customHeight="1">
      <c r="A1191" s="86" t="s">
        <v>3414</v>
      </c>
      <c r="B1191" s="171" t="s">
        <v>20656</v>
      </c>
      <c r="C1191" s="55" t="s">
        <v>20657</v>
      </c>
      <c r="D1191" s="171" t="s">
        <v>20658</v>
      </c>
      <c r="E1191" s="171" t="s">
        <v>20659</v>
      </c>
      <c r="F1191" s="173">
        <v>46158</v>
      </c>
      <c r="G1191" s="225">
        <v>46158</v>
      </c>
      <c r="H1191" s="174"/>
    </row>
    <row r="1192" spans="1:8" ht="14.45" customHeight="1">
      <c r="A1192" s="86" t="s">
        <v>3414</v>
      </c>
      <c r="B1192" s="171" t="s">
        <v>20660</v>
      </c>
      <c r="C1192" s="55" t="s">
        <v>20661</v>
      </c>
      <c r="D1192" s="171" t="s">
        <v>20662</v>
      </c>
      <c r="E1192" s="171" t="s">
        <v>20663</v>
      </c>
      <c r="F1192" s="173">
        <v>46158</v>
      </c>
      <c r="G1192" s="225">
        <v>46158</v>
      </c>
      <c r="H1192" s="174"/>
    </row>
    <row r="1193" spans="1:8" ht="14.45" customHeight="1">
      <c r="A1193" s="86" t="s">
        <v>3414</v>
      </c>
      <c r="B1193" s="171" t="s">
        <v>20664</v>
      </c>
      <c r="C1193" s="55" t="s">
        <v>20665</v>
      </c>
      <c r="D1193" s="171" t="s">
        <v>20666</v>
      </c>
      <c r="E1193" s="171" t="s">
        <v>20667</v>
      </c>
      <c r="F1193" s="173">
        <v>46158</v>
      </c>
      <c r="G1193" s="225">
        <v>46158</v>
      </c>
      <c r="H1193" s="174"/>
    </row>
    <row r="1194" spans="1:8" ht="14.45" customHeight="1">
      <c r="A1194" s="86" t="s">
        <v>3414</v>
      </c>
      <c r="B1194" s="171" t="s">
        <v>20668</v>
      </c>
      <c r="C1194" s="55" t="s">
        <v>20669</v>
      </c>
      <c r="D1194" s="171" t="s">
        <v>20670</v>
      </c>
      <c r="E1194" s="171" t="s">
        <v>20671</v>
      </c>
      <c r="F1194" s="173">
        <v>46158</v>
      </c>
      <c r="G1194" s="225">
        <v>46158</v>
      </c>
      <c r="H1194" s="174"/>
    </row>
    <row r="1195" spans="1:8" ht="14.45" customHeight="1">
      <c r="A1195" s="86" t="s">
        <v>3414</v>
      </c>
      <c r="B1195" s="171" t="s">
        <v>20672</v>
      </c>
      <c r="C1195" s="55" t="s">
        <v>20673</v>
      </c>
      <c r="D1195" s="171" t="s">
        <v>20674</v>
      </c>
      <c r="E1195" s="171" t="s">
        <v>20675</v>
      </c>
      <c r="F1195" s="173">
        <v>46158</v>
      </c>
      <c r="G1195" s="225">
        <v>46158</v>
      </c>
      <c r="H1195" s="174"/>
    </row>
    <row r="1196" spans="1:8" ht="14.45" customHeight="1">
      <c r="A1196" s="86" t="s">
        <v>3414</v>
      </c>
      <c r="B1196" s="171" t="s">
        <v>20676</v>
      </c>
      <c r="C1196" s="55" t="s">
        <v>20677</v>
      </c>
      <c r="D1196" s="171" t="s">
        <v>20678</v>
      </c>
      <c r="E1196" s="171" t="s">
        <v>20679</v>
      </c>
      <c r="F1196" s="173">
        <v>46158</v>
      </c>
      <c r="G1196" s="225">
        <v>46158</v>
      </c>
      <c r="H1196" s="174"/>
    </row>
    <row r="1197" spans="1:8" ht="14.45" customHeight="1">
      <c r="A1197" s="86" t="s">
        <v>3414</v>
      </c>
      <c r="B1197" s="171" t="s">
        <v>20680</v>
      </c>
      <c r="C1197" s="55" t="s">
        <v>20681</v>
      </c>
      <c r="D1197" s="171" t="s">
        <v>20682</v>
      </c>
      <c r="E1197" s="171" t="s">
        <v>20683</v>
      </c>
      <c r="F1197" s="173">
        <v>46158</v>
      </c>
      <c r="G1197" s="225">
        <v>46158</v>
      </c>
      <c r="H1197" s="174"/>
    </row>
    <row r="1198" spans="1:8" ht="14.45" customHeight="1">
      <c r="A1198" s="86" t="s">
        <v>3414</v>
      </c>
      <c r="B1198" s="171" t="s">
        <v>20684</v>
      </c>
      <c r="C1198" s="55" t="s">
        <v>20685</v>
      </c>
      <c r="D1198" s="171" t="s">
        <v>20686</v>
      </c>
      <c r="E1198" s="171" t="s">
        <v>20687</v>
      </c>
      <c r="F1198" s="173">
        <v>46158</v>
      </c>
      <c r="G1198" s="225">
        <v>46158</v>
      </c>
      <c r="H1198" s="174"/>
    </row>
    <row r="1199" spans="1:8" ht="14.45" customHeight="1">
      <c r="A1199" s="86" t="s">
        <v>3414</v>
      </c>
      <c r="B1199" s="171" t="s">
        <v>20688</v>
      </c>
      <c r="C1199" s="55" t="s">
        <v>20689</v>
      </c>
      <c r="D1199" s="171" t="s">
        <v>20690</v>
      </c>
      <c r="E1199" s="171" t="s">
        <v>20691</v>
      </c>
      <c r="F1199" s="173">
        <v>46158</v>
      </c>
      <c r="G1199" s="225">
        <v>46158</v>
      </c>
      <c r="H1199" s="174"/>
    </row>
    <row r="1200" spans="1:8" ht="14.45" customHeight="1">
      <c r="A1200" s="86" t="s">
        <v>3414</v>
      </c>
      <c r="B1200" s="171" t="s">
        <v>20692</v>
      </c>
      <c r="C1200" s="55" t="s">
        <v>20693</v>
      </c>
      <c r="D1200" s="171" t="s">
        <v>20694</v>
      </c>
      <c r="E1200" s="171" t="s">
        <v>20695</v>
      </c>
      <c r="F1200" s="173">
        <v>46158</v>
      </c>
      <c r="G1200" s="225">
        <v>46158</v>
      </c>
      <c r="H1200" s="174"/>
    </row>
    <row r="1201" spans="1:8" ht="14.45" customHeight="1">
      <c r="A1201" s="86" t="s">
        <v>3414</v>
      </c>
      <c r="B1201" s="171" t="s">
        <v>20696</v>
      </c>
      <c r="C1201" s="55" t="s">
        <v>20697</v>
      </c>
      <c r="D1201" s="171" t="s">
        <v>20698</v>
      </c>
      <c r="E1201" s="171" t="s">
        <v>20699</v>
      </c>
      <c r="F1201" s="173">
        <v>46158</v>
      </c>
      <c r="G1201" s="225">
        <v>46158</v>
      </c>
      <c r="H1201" s="174"/>
    </row>
    <row r="1202" spans="1:8" ht="14.45" customHeight="1">
      <c r="A1202" s="86" t="s">
        <v>3414</v>
      </c>
      <c r="B1202" s="171" t="s">
        <v>20700</v>
      </c>
      <c r="C1202" s="55" t="s">
        <v>20701</v>
      </c>
      <c r="D1202" s="171" t="s">
        <v>20702</v>
      </c>
      <c r="E1202" s="171" t="s">
        <v>20703</v>
      </c>
      <c r="F1202" s="173">
        <v>46158</v>
      </c>
      <c r="G1202" s="225">
        <v>46158</v>
      </c>
      <c r="H1202" s="174"/>
    </row>
    <row r="1203" spans="1:8" ht="14.45" customHeight="1">
      <c r="A1203" s="86" t="s">
        <v>3414</v>
      </c>
      <c r="B1203" s="171" t="s">
        <v>20704</v>
      </c>
      <c r="C1203" s="55" t="s">
        <v>20705</v>
      </c>
      <c r="D1203" s="171" t="s">
        <v>20706</v>
      </c>
      <c r="E1203" s="171" t="s">
        <v>20707</v>
      </c>
      <c r="F1203" s="173">
        <v>46158</v>
      </c>
      <c r="G1203" s="225">
        <v>46158</v>
      </c>
      <c r="H1203" s="174"/>
    </row>
    <row r="1204" spans="1:8" ht="14.45" customHeight="1">
      <c r="A1204" s="86" t="s">
        <v>3414</v>
      </c>
      <c r="B1204" s="171" t="s">
        <v>20708</v>
      </c>
      <c r="C1204" s="55" t="s">
        <v>20709</v>
      </c>
      <c r="D1204" s="171" t="s">
        <v>20710</v>
      </c>
      <c r="E1204" s="171" t="s">
        <v>20711</v>
      </c>
      <c r="F1204" s="173">
        <v>46158</v>
      </c>
      <c r="G1204" s="225">
        <v>46158</v>
      </c>
      <c r="H1204" s="174"/>
    </row>
    <row r="1205" spans="1:8" ht="14.45" customHeight="1">
      <c r="A1205" s="86" t="s">
        <v>3414</v>
      </c>
      <c r="B1205" s="171" t="s">
        <v>20712</v>
      </c>
      <c r="C1205" s="55" t="s">
        <v>20713</v>
      </c>
      <c r="D1205" s="171" t="s">
        <v>20714</v>
      </c>
      <c r="E1205" s="171" t="s">
        <v>20715</v>
      </c>
      <c r="F1205" s="173">
        <v>46158</v>
      </c>
      <c r="G1205" s="225">
        <v>46158</v>
      </c>
      <c r="H1205" s="174"/>
    </row>
    <row r="1206" spans="1:8" ht="14.45" customHeight="1">
      <c r="A1206" s="86" t="s">
        <v>3414</v>
      </c>
      <c r="B1206" s="171" t="s">
        <v>20716</v>
      </c>
      <c r="C1206" s="55" t="s">
        <v>20717</v>
      </c>
      <c r="D1206" s="171" t="s">
        <v>20718</v>
      </c>
      <c r="E1206" s="171" t="s">
        <v>20719</v>
      </c>
      <c r="F1206" s="173">
        <v>46158</v>
      </c>
      <c r="G1206" s="225">
        <v>46158</v>
      </c>
      <c r="H1206" s="174"/>
    </row>
    <row r="1207" spans="1:8" ht="14.45" customHeight="1">
      <c r="A1207" s="86" t="s">
        <v>3414</v>
      </c>
      <c r="B1207" s="171" t="s">
        <v>20720</v>
      </c>
      <c r="C1207" s="55" t="s">
        <v>20721</v>
      </c>
      <c r="D1207" s="171" t="s">
        <v>20722</v>
      </c>
      <c r="E1207" s="171" t="s">
        <v>20723</v>
      </c>
      <c r="F1207" s="173">
        <v>46158</v>
      </c>
      <c r="G1207" s="225">
        <v>46158</v>
      </c>
      <c r="H1207" s="174"/>
    </row>
    <row r="1208" spans="1:8" ht="14.45" customHeight="1">
      <c r="A1208" s="86" t="s">
        <v>3414</v>
      </c>
      <c r="B1208" s="171" t="s">
        <v>20724</v>
      </c>
      <c r="C1208" s="55" t="s">
        <v>20725</v>
      </c>
      <c r="D1208" s="171" t="s">
        <v>20726</v>
      </c>
      <c r="E1208" s="171" t="s">
        <v>20727</v>
      </c>
      <c r="F1208" s="173">
        <v>46158</v>
      </c>
      <c r="G1208" s="225">
        <v>46158</v>
      </c>
      <c r="H1208" s="174"/>
    </row>
    <row r="1209" spans="1:8" ht="14.45" customHeight="1">
      <c r="A1209" s="86" t="s">
        <v>3414</v>
      </c>
      <c r="B1209" s="171" t="s">
        <v>20728</v>
      </c>
      <c r="C1209" s="55" t="s">
        <v>20729</v>
      </c>
      <c r="D1209" s="171" t="s">
        <v>20730</v>
      </c>
      <c r="E1209" s="171" t="s">
        <v>20731</v>
      </c>
      <c r="F1209" s="173">
        <v>46158</v>
      </c>
      <c r="G1209" s="225">
        <v>46158</v>
      </c>
      <c r="H1209" s="174"/>
    </row>
    <row r="1210" spans="1:8" ht="14.45" customHeight="1">
      <c r="A1210" s="86" t="s">
        <v>3414</v>
      </c>
      <c r="B1210" s="171" t="s">
        <v>20732</v>
      </c>
      <c r="C1210" s="55" t="s">
        <v>20733</v>
      </c>
      <c r="D1210" s="171" t="s">
        <v>20734</v>
      </c>
      <c r="E1210" s="171" t="s">
        <v>20735</v>
      </c>
      <c r="F1210" s="173">
        <v>46158</v>
      </c>
      <c r="G1210" s="225">
        <v>46158</v>
      </c>
      <c r="H1210" s="174"/>
    </row>
    <row r="1211" spans="1:8" ht="14.45" customHeight="1">
      <c r="A1211" s="86" t="s">
        <v>3414</v>
      </c>
      <c r="B1211" s="171" t="s">
        <v>20736</v>
      </c>
      <c r="C1211" s="55" t="s">
        <v>20737</v>
      </c>
      <c r="D1211" s="171" t="s">
        <v>20738</v>
      </c>
      <c r="E1211" s="171" t="s">
        <v>20739</v>
      </c>
      <c r="F1211" s="173">
        <v>46158</v>
      </c>
      <c r="G1211" s="225">
        <v>46158</v>
      </c>
      <c r="H1211" s="174"/>
    </row>
    <row r="1212" spans="1:8" ht="14.45" customHeight="1">
      <c r="A1212" s="86" t="s">
        <v>3414</v>
      </c>
      <c r="B1212" s="171" t="s">
        <v>20740</v>
      </c>
      <c r="C1212" s="55" t="s">
        <v>20741</v>
      </c>
      <c r="D1212" s="171" t="s">
        <v>20742</v>
      </c>
      <c r="E1212" s="171" t="s">
        <v>20743</v>
      </c>
      <c r="F1212" s="173">
        <v>46158</v>
      </c>
      <c r="G1212" s="225">
        <v>46158</v>
      </c>
      <c r="H1212" s="174"/>
    </row>
    <row r="1213" spans="1:8" ht="14.45" customHeight="1">
      <c r="A1213" s="86" t="s">
        <v>3414</v>
      </c>
      <c r="B1213" s="171" t="s">
        <v>20744</v>
      </c>
      <c r="C1213" s="55" t="s">
        <v>20745</v>
      </c>
      <c r="D1213" s="171" t="s">
        <v>20746</v>
      </c>
      <c r="E1213" s="171" t="s">
        <v>20747</v>
      </c>
      <c r="F1213" s="173">
        <v>46158</v>
      </c>
      <c r="G1213" s="225">
        <v>46158</v>
      </c>
      <c r="H1213" s="174"/>
    </row>
    <row r="1214" spans="1:8" ht="14.45" customHeight="1">
      <c r="A1214" s="86" t="s">
        <v>3414</v>
      </c>
      <c r="B1214" s="171" t="s">
        <v>20748</v>
      </c>
      <c r="C1214" s="55" t="s">
        <v>20749</v>
      </c>
      <c r="D1214" s="171" t="s">
        <v>20750</v>
      </c>
      <c r="E1214" s="171" t="s">
        <v>20751</v>
      </c>
      <c r="F1214" s="173">
        <v>46158</v>
      </c>
      <c r="G1214" s="225">
        <v>46158</v>
      </c>
      <c r="H1214" s="174"/>
    </row>
    <row r="1215" spans="1:8" ht="14.45" customHeight="1">
      <c r="A1215" s="86" t="s">
        <v>3414</v>
      </c>
      <c r="B1215" s="171" t="s">
        <v>20752</v>
      </c>
      <c r="C1215" s="55" t="s">
        <v>20753</v>
      </c>
      <c r="D1215" s="171" t="s">
        <v>20754</v>
      </c>
      <c r="E1215" s="171" t="s">
        <v>20755</v>
      </c>
      <c r="F1215" s="173">
        <v>46158</v>
      </c>
      <c r="G1215" s="225">
        <v>46158</v>
      </c>
      <c r="H1215" s="174"/>
    </row>
    <row r="1216" spans="1:8" ht="14.45" customHeight="1">
      <c r="A1216" s="86" t="s">
        <v>3414</v>
      </c>
      <c r="B1216" s="171" t="s">
        <v>20756</v>
      </c>
      <c r="C1216" s="55" t="s">
        <v>20757</v>
      </c>
      <c r="D1216" s="171" t="s">
        <v>20758</v>
      </c>
      <c r="E1216" s="171" t="s">
        <v>20759</v>
      </c>
      <c r="F1216" s="173">
        <v>46158</v>
      </c>
      <c r="G1216" s="225">
        <v>46158</v>
      </c>
      <c r="H1216" s="174"/>
    </row>
    <row r="1217" spans="1:8" ht="14.45" customHeight="1">
      <c r="A1217" s="86" t="s">
        <v>3414</v>
      </c>
      <c r="B1217" s="171" t="s">
        <v>20760</v>
      </c>
      <c r="C1217" s="55" t="s">
        <v>20761</v>
      </c>
      <c r="D1217" s="171" t="s">
        <v>20762</v>
      </c>
      <c r="E1217" s="171" t="s">
        <v>20763</v>
      </c>
      <c r="F1217" s="173">
        <v>46158</v>
      </c>
      <c r="G1217" s="225">
        <v>46158</v>
      </c>
      <c r="H1217" s="174"/>
    </row>
    <row r="1218" spans="1:8" ht="14.45" customHeight="1">
      <c r="A1218" s="86" t="s">
        <v>3414</v>
      </c>
      <c r="B1218" s="171" t="s">
        <v>20764</v>
      </c>
      <c r="C1218" s="55" t="s">
        <v>20765</v>
      </c>
      <c r="D1218" s="171" t="s">
        <v>20766</v>
      </c>
      <c r="E1218" s="171" t="s">
        <v>20767</v>
      </c>
      <c r="F1218" s="173">
        <v>46158</v>
      </c>
      <c r="G1218" s="225">
        <v>46158</v>
      </c>
      <c r="H1218" s="174"/>
    </row>
    <row r="1219" spans="1:8" ht="14.45" customHeight="1">
      <c r="A1219" s="86" t="s">
        <v>3414</v>
      </c>
      <c r="B1219" s="171" t="s">
        <v>20768</v>
      </c>
      <c r="C1219" s="55" t="s">
        <v>20769</v>
      </c>
      <c r="D1219" s="171" t="s">
        <v>20770</v>
      </c>
      <c r="E1219" s="171" t="s">
        <v>20771</v>
      </c>
      <c r="F1219" s="173">
        <v>46158</v>
      </c>
      <c r="G1219" s="225">
        <v>46158</v>
      </c>
      <c r="H1219" s="174"/>
    </row>
    <row r="1220" spans="1:8" ht="14.45" customHeight="1">
      <c r="A1220" s="86" t="s">
        <v>3414</v>
      </c>
      <c r="B1220" s="171" t="s">
        <v>20772</v>
      </c>
      <c r="C1220" s="55" t="s">
        <v>20773</v>
      </c>
      <c r="D1220" s="171" t="s">
        <v>20774</v>
      </c>
      <c r="E1220" s="171" t="s">
        <v>20775</v>
      </c>
      <c r="F1220" s="173">
        <v>46158</v>
      </c>
      <c r="G1220" s="225">
        <v>46158</v>
      </c>
      <c r="H1220" s="174"/>
    </row>
    <row r="1221" spans="1:8" ht="14.45" customHeight="1">
      <c r="A1221" s="224" t="s">
        <v>24857</v>
      </c>
      <c r="B1221" s="171" t="s">
        <v>24858</v>
      </c>
      <c r="C1221" s="55" t="s">
        <v>16981</v>
      </c>
      <c r="D1221" s="171" t="s">
        <v>16981</v>
      </c>
      <c r="E1221" s="171" t="s">
        <v>16981</v>
      </c>
      <c r="F1221" s="173">
        <v>46158</v>
      </c>
      <c r="G1221" s="225">
        <v>46158</v>
      </c>
      <c r="H1221" s="172" t="s">
        <v>11150</v>
      </c>
    </row>
    <row r="1222" spans="1:8" ht="14.45" customHeight="1">
      <c r="A1222" s="224" t="s">
        <v>24857</v>
      </c>
      <c r="B1222" s="171" t="s">
        <v>18038</v>
      </c>
      <c r="C1222" s="55" t="s">
        <v>17200</v>
      </c>
      <c r="D1222" s="171" t="s">
        <v>17201</v>
      </c>
      <c r="E1222" s="171" t="s">
        <v>17202</v>
      </c>
      <c r="F1222" s="173">
        <v>46158</v>
      </c>
      <c r="G1222" s="225">
        <v>46158</v>
      </c>
      <c r="H1222" s="172" t="s">
        <v>11150</v>
      </c>
    </row>
    <row r="1223" spans="1:8" ht="14.45" customHeight="1">
      <c r="A1223" s="224" t="s">
        <v>24857</v>
      </c>
      <c r="B1223" s="171" t="s">
        <v>24859</v>
      </c>
      <c r="C1223" s="55" t="s">
        <v>24860</v>
      </c>
      <c r="D1223" s="171" t="s">
        <v>24860</v>
      </c>
      <c r="E1223" s="171" t="s">
        <v>24860</v>
      </c>
      <c r="F1223" s="173">
        <v>46158</v>
      </c>
      <c r="G1223" s="225">
        <v>46158</v>
      </c>
      <c r="H1223" s="172" t="s">
        <v>11150</v>
      </c>
    </row>
    <row r="1224" spans="1:8" ht="14.45" customHeight="1">
      <c r="A1224" s="224" t="s">
        <v>24857</v>
      </c>
      <c r="B1224" s="171" t="s">
        <v>24861</v>
      </c>
      <c r="C1224" s="55" t="s">
        <v>17168</v>
      </c>
      <c r="D1224" s="171" t="s">
        <v>17169</v>
      </c>
      <c r="E1224" s="171" t="s">
        <v>17170</v>
      </c>
      <c r="F1224" s="173">
        <v>46158</v>
      </c>
      <c r="G1224" s="225">
        <v>46158</v>
      </c>
      <c r="H1224" s="172" t="s">
        <v>11150</v>
      </c>
    </row>
    <row r="1225" spans="1:8" ht="14.45" customHeight="1">
      <c r="A1225" s="86" t="s">
        <v>2946</v>
      </c>
      <c r="B1225" s="171" t="s">
        <v>1254</v>
      </c>
      <c r="C1225" s="55" t="s">
        <v>14439</v>
      </c>
      <c r="D1225" s="171" t="s">
        <v>14440</v>
      </c>
      <c r="E1225" s="171" t="s">
        <v>14441</v>
      </c>
      <c r="F1225" s="173"/>
      <c r="G1225" s="173">
        <v>46256</v>
      </c>
      <c r="H1225" s="172"/>
    </row>
    <row r="1226" spans="1:8" ht="14.45" customHeight="1">
      <c r="A1226" s="86" t="s">
        <v>2946</v>
      </c>
      <c r="B1226" s="171" t="s">
        <v>813</v>
      </c>
      <c r="C1226" s="55" t="s">
        <v>14442</v>
      </c>
      <c r="D1226" s="171" t="s">
        <v>14443</v>
      </c>
      <c r="E1226" s="171" t="s">
        <v>14444</v>
      </c>
      <c r="F1226" s="173"/>
      <c r="G1226" s="173">
        <v>46256</v>
      </c>
      <c r="H1226" s="172"/>
    </row>
    <row r="1227" spans="1:8" ht="14.45" customHeight="1">
      <c r="A1227" s="86" t="s">
        <v>2946</v>
      </c>
      <c r="B1227" s="171" t="s">
        <v>11318</v>
      </c>
      <c r="C1227" s="55" t="s">
        <v>14445</v>
      </c>
      <c r="D1227" s="171" t="s">
        <v>14446</v>
      </c>
      <c r="E1227" s="171" t="s">
        <v>14447</v>
      </c>
      <c r="F1227" s="173"/>
      <c r="G1227" s="173">
        <v>46256</v>
      </c>
      <c r="H1227" s="172"/>
    </row>
    <row r="1228" spans="1:8" ht="14.45" customHeight="1">
      <c r="A1228" s="86" t="s">
        <v>2946</v>
      </c>
      <c r="B1228" s="171" t="s">
        <v>2628</v>
      </c>
      <c r="C1228" s="55" t="s">
        <v>14448</v>
      </c>
      <c r="D1228" s="171" t="s">
        <v>14449</v>
      </c>
      <c r="E1228" s="171" t="s">
        <v>14450</v>
      </c>
      <c r="F1228" s="173"/>
      <c r="G1228" s="173">
        <v>46256</v>
      </c>
      <c r="H1228" s="172"/>
    </row>
    <row r="1229" spans="1:8" ht="14.45" customHeight="1">
      <c r="A1229" s="86" t="s">
        <v>2946</v>
      </c>
      <c r="B1229" s="171" t="s">
        <v>11323</v>
      </c>
      <c r="C1229" s="55" t="s">
        <v>14451</v>
      </c>
      <c r="D1229" s="171" t="s">
        <v>14451</v>
      </c>
      <c r="E1229" s="171" t="s">
        <v>14452</v>
      </c>
      <c r="F1229" s="173"/>
      <c r="G1229" s="173">
        <v>46256</v>
      </c>
      <c r="H1229" s="172"/>
    </row>
    <row r="1230" spans="1:8" ht="14.45" customHeight="1">
      <c r="A1230" s="86" t="s">
        <v>2946</v>
      </c>
      <c r="B1230" s="171" t="s">
        <v>11325</v>
      </c>
      <c r="C1230" s="55" t="s">
        <v>14453</v>
      </c>
      <c r="D1230" s="171" t="s">
        <v>14454</v>
      </c>
      <c r="E1230" s="171" t="s">
        <v>14455</v>
      </c>
      <c r="F1230" s="173"/>
      <c r="G1230" s="173">
        <v>46256</v>
      </c>
      <c r="H1230" s="172"/>
    </row>
    <row r="1231" spans="1:8" ht="14.45" customHeight="1">
      <c r="A1231" s="86" t="s">
        <v>2946</v>
      </c>
      <c r="B1231" s="171" t="s">
        <v>8325</v>
      </c>
      <c r="C1231" s="55" t="s">
        <v>14456</v>
      </c>
      <c r="D1231" s="171" t="s">
        <v>14457</v>
      </c>
      <c r="E1231" s="171" t="s">
        <v>14458</v>
      </c>
      <c r="F1231" s="173"/>
      <c r="G1231" s="173">
        <v>46256</v>
      </c>
      <c r="H1231" s="172"/>
    </row>
    <row r="1232" spans="1:8" ht="14.45" customHeight="1">
      <c r="A1232" s="86" t="s">
        <v>2946</v>
      </c>
      <c r="B1232" s="171" t="s">
        <v>9021</v>
      </c>
      <c r="C1232" s="55" t="s">
        <v>14459</v>
      </c>
      <c r="D1232" s="171" t="s">
        <v>14460</v>
      </c>
      <c r="E1232" s="171" t="s">
        <v>14461</v>
      </c>
      <c r="F1232" s="173"/>
      <c r="G1232" s="173">
        <v>46256</v>
      </c>
      <c r="H1232" s="172"/>
    </row>
    <row r="1233" spans="1:8" ht="14.45" customHeight="1">
      <c r="A1233" s="86" t="s">
        <v>2946</v>
      </c>
      <c r="B1233" s="171" t="s">
        <v>11329</v>
      </c>
      <c r="C1233" s="55" t="s">
        <v>14462</v>
      </c>
      <c r="D1233" s="171" t="s">
        <v>14463</v>
      </c>
      <c r="E1233" s="171" t="s">
        <v>14464</v>
      </c>
      <c r="F1233" s="173"/>
      <c r="G1233" s="173">
        <v>46256</v>
      </c>
      <c r="H1233" s="172"/>
    </row>
    <row r="1234" spans="1:8" ht="14.45" customHeight="1">
      <c r="A1234" s="86" t="s">
        <v>2946</v>
      </c>
      <c r="B1234" s="171" t="s">
        <v>11331</v>
      </c>
      <c r="C1234" s="55" t="s">
        <v>14465</v>
      </c>
      <c r="D1234" s="171" t="s">
        <v>14466</v>
      </c>
      <c r="E1234" s="171" t="s">
        <v>14467</v>
      </c>
      <c r="F1234" s="173"/>
      <c r="G1234" s="173">
        <v>46256</v>
      </c>
      <c r="H1234" s="172"/>
    </row>
    <row r="1235" spans="1:8" ht="14.45" customHeight="1">
      <c r="A1235" s="86" t="s">
        <v>2946</v>
      </c>
      <c r="B1235" s="171" t="s">
        <v>11333</v>
      </c>
      <c r="C1235" s="55" t="s">
        <v>14468</v>
      </c>
      <c r="D1235" s="171" t="s">
        <v>14469</v>
      </c>
      <c r="E1235" s="171" t="s">
        <v>14470</v>
      </c>
      <c r="F1235" s="173"/>
      <c r="G1235" s="173">
        <v>46256</v>
      </c>
      <c r="H1235" s="172"/>
    </row>
    <row r="1236" spans="1:8" ht="14.45" customHeight="1">
      <c r="A1236" s="86" t="s">
        <v>2946</v>
      </c>
      <c r="B1236" s="171" t="s">
        <v>790</v>
      </c>
      <c r="C1236" s="55" t="s">
        <v>14471</v>
      </c>
      <c r="D1236" s="171" t="s">
        <v>14472</v>
      </c>
      <c r="E1236" s="171" t="s">
        <v>14473</v>
      </c>
      <c r="F1236" s="173"/>
      <c r="G1236" s="173">
        <v>46256</v>
      </c>
      <c r="H1236" s="172"/>
    </row>
    <row r="1237" spans="1:8" ht="14.45" customHeight="1">
      <c r="A1237" s="86" t="s">
        <v>2946</v>
      </c>
      <c r="B1237" s="171" t="s">
        <v>1874</v>
      </c>
      <c r="C1237" s="55" t="s">
        <v>14474</v>
      </c>
      <c r="D1237" s="171" t="s">
        <v>14475</v>
      </c>
      <c r="E1237" s="171" t="s">
        <v>14476</v>
      </c>
      <c r="F1237" s="173"/>
      <c r="G1237" s="173">
        <v>46256</v>
      </c>
      <c r="H1237" s="172"/>
    </row>
    <row r="1238" spans="1:8" ht="14.45" customHeight="1">
      <c r="A1238" s="86" t="s">
        <v>2946</v>
      </c>
      <c r="B1238" s="171" t="s">
        <v>11337</v>
      </c>
      <c r="C1238" s="55" t="s">
        <v>14477</v>
      </c>
      <c r="D1238" s="171" t="s">
        <v>14478</v>
      </c>
      <c r="E1238" s="171" t="s">
        <v>14479</v>
      </c>
      <c r="F1238" s="173"/>
      <c r="G1238" s="173">
        <v>46256</v>
      </c>
      <c r="H1238" s="172"/>
    </row>
    <row r="1239" spans="1:8" ht="14.45" customHeight="1">
      <c r="A1239" s="86" t="s">
        <v>2946</v>
      </c>
      <c r="B1239" s="171" t="s">
        <v>11339</v>
      </c>
      <c r="C1239" s="55" t="s">
        <v>14480</v>
      </c>
      <c r="D1239" s="171" t="s">
        <v>14481</v>
      </c>
      <c r="E1239" s="171" t="s">
        <v>14482</v>
      </c>
      <c r="F1239" s="173"/>
      <c r="G1239" s="173">
        <v>46256</v>
      </c>
      <c r="H1239" s="172"/>
    </row>
    <row r="1240" spans="1:8" ht="14.45" customHeight="1">
      <c r="A1240" s="86" t="s">
        <v>2946</v>
      </c>
      <c r="B1240" s="171" t="s">
        <v>14483</v>
      </c>
      <c r="C1240" s="55" t="s">
        <v>14484</v>
      </c>
      <c r="D1240" s="171" t="s">
        <v>14485</v>
      </c>
      <c r="E1240" s="171" t="s">
        <v>14486</v>
      </c>
      <c r="F1240" s="173"/>
      <c r="G1240" s="173">
        <v>46256</v>
      </c>
      <c r="H1240" s="172"/>
    </row>
    <row r="1241" spans="1:8" ht="14.45" customHeight="1">
      <c r="A1241" s="86" t="s">
        <v>2946</v>
      </c>
      <c r="B1241" s="171" t="s">
        <v>14487</v>
      </c>
      <c r="C1241" s="55" t="s">
        <v>14488</v>
      </c>
      <c r="D1241" s="171" t="s">
        <v>14489</v>
      </c>
      <c r="E1241" s="171" t="s">
        <v>14490</v>
      </c>
      <c r="F1241" s="173"/>
      <c r="G1241" s="173">
        <v>46256</v>
      </c>
      <c r="H1241" s="172"/>
    </row>
    <row r="1242" spans="1:8" ht="14.45" customHeight="1">
      <c r="A1242" s="86" t="s">
        <v>2946</v>
      </c>
      <c r="B1242" s="171" t="s">
        <v>11341</v>
      </c>
      <c r="C1242" s="55" t="s">
        <v>14491</v>
      </c>
      <c r="D1242" s="171" t="s">
        <v>14492</v>
      </c>
      <c r="E1242" s="171" t="s">
        <v>14493</v>
      </c>
      <c r="F1242" s="173"/>
      <c r="G1242" s="173">
        <v>46256</v>
      </c>
      <c r="H1242" s="172"/>
    </row>
    <row r="1243" spans="1:8" ht="14.45" customHeight="1">
      <c r="A1243" s="86" t="s">
        <v>2946</v>
      </c>
      <c r="B1243" s="171" t="s">
        <v>14494</v>
      </c>
      <c r="C1243" s="55" t="s">
        <v>14495</v>
      </c>
      <c r="D1243" s="171" t="s">
        <v>14496</v>
      </c>
      <c r="E1243" s="171" t="s">
        <v>14497</v>
      </c>
      <c r="F1243" s="173"/>
      <c r="G1243" s="173">
        <v>46256</v>
      </c>
      <c r="H1243" s="172"/>
    </row>
    <row r="1244" spans="1:8" ht="14.45" customHeight="1">
      <c r="A1244" s="86" t="s">
        <v>2946</v>
      </c>
      <c r="B1244" s="171" t="s">
        <v>14498</v>
      </c>
      <c r="C1244" s="55" t="s">
        <v>14499</v>
      </c>
      <c r="D1244" s="171" t="s">
        <v>14500</v>
      </c>
      <c r="E1244" s="171" t="s">
        <v>14501</v>
      </c>
      <c r="F1244" s="173"/>
      <c r="G1244" s="173">
        <v>46256</v>
      </c>
      <c r="H1244" s="172"/>
    </row>
    <row r="1245" spans="1:8" ht="14.45" customHeight="1">
      <c r="A1245" s="86" t="s">
        <v>2946</v>
      </c>
      <c r="B1245" s="171" t="s">
        <v>11343</v>
      </c>
      <c r="C1245" s="55" t="s">
        <v>14502</v>
      </c>
      <c r="D1245" s="171" t="s">
        <v>14503</v>
      </c>
      <c r="E1245" s="171" t="s">
        <v>14504</v>
      </c>
      <c r="F1245" s="173"/>
      <c r="G1245" s="173">
        <v>46256</v>
      </c>
      <c r="H1245" s="172"/>
    </row>
    <row r="1246" spans="1:8" ht="14.45" customHeight="1">
      <c r="A1246" s="86" t="s">
        <v>2946</v>
      </c>
      <c r="B1246" s="171" t="s">
        <v>6406</v>
      </c>
      <c r="C1246" s="55" t="s">
        <v>14505</v>
      </c>
      <c r="D1246" s="171" t="s">
        <v>14506</v>
      </c>
      <c r="E1246" s="171" t="s">
        <v>14507</v>
      </c>
      <c r="F1246" s="173"/>
      <c r="G1246" s="173">
        <v>46256</v>
      </c>
      <c r="H1246" s="172"/>
    </row>
    <row r="1247" spans="1:8" ht="14.45" customHeight="1">
      <c r="A1247" s="86" t="s">
        <v>2946</v>
      </c>
      <c r="B1247" s="171" t="s">
        <v>11346</v>
      </c>
      <c r="C1247" s="55" t="s">
        <v>14508</v>
      </c>
      <c r="D1247" s="171" t="s">
        <v>14509</v>
      </c>
      <c r="E1247" s="171" t="s">
        <v>14510</v>
      </c>
      <c r="F1247" s="173"/>
      <c r="G1247" s="173">
        <v>46256</v>
      </c>
      <c r="H1247" s="172"/>
    </row>
    <row r="1248" spans="1:8" ht="14.45" customHeight="1">
      <c r="A1248" s="86" t="s">
        <v>2946</v>
      </c>
      <c r="B1248" s="171" t="s">
        <v>14511</v>
      </c>
      <c r="C1248" s="55" t="s">
        <v>14512</v>
      </c>
      <c r="D1248" s="171" t="s">
        <v>14513</v>
      </c>
      <c r="E1248" s="171" t="s">
        <v>14514</v>
      </c>
      <c r="F1248" s="173"/>
      <c r="G1248" s="173">
        <v>46256</v>
      </c>
      <c r="H1248" s="172"/>
    </row>
    <row r="1249" spans="1:8" ht="14.45" customHeight="1">
      <c r="A1249" s="86" t="s">
        <v>2946</v>
      </c>
      <c r="B1249" s="171" t="s">
        <v>14515</v>
      </c>
      <c r="C1249" s="55" t="s">
        <v>14516</v>
      </c>
      <c r="D1249" s="171" t="s">
        <v>14517</v>
      </c>
      <c r="E1249" s="171" t="s">
        <v>14518</v>
      </c>
      <c r="F1249" s="173"/>
      <c r="G1249" s="173">
        <v>46256</v>
      </c>
      <c r="H1249" s="172"/>
    </row>
    <row r="1250" spans="1:8" ht="14.45" customHeight="1">
      <c r="A1250" s="86" t="s">
        <v>2946</v>
      </c>
      <c r="B1250" s="171" t="s">
        <v>14519</v>
      </c>
      <c r="C1250" s="55" t="s">
        <v>14520</v>
      </c>
      <c r="D1250" s="171" t="s">
        <v>14521</v>
      </c>
      <c r="E1250" s="171" t="s">
        <v>14522</v>
      </c>
      <c r="F1250" s="173"/>
      <c r="G1250" s="173">
        <v>46256</v>
      </c>
      <c r="H1250" s="172"/>
    </row>
    <row r="1251" spans="1:8" ht="14.45" customHeight="1">
      <c r="A1251" s="86" t="s">
        <v>2946</v>
      </c>
      <c r="B1251" s="171" t="s">
        <v>11348</v>
      </c>
      <c r="C1251" s="55" t="s">
        <v>14523</v>
      </c>
      <c r="D1251" s="171" t="s">
        <v>14524</v>
      </c>
      <c r="E1251" s="171" t="s">
        <v>14525</v>
      </c>
      <c r="F1251" s="173"/>
      <c r="G1251" s="173">
        <v>46256</v>
      </c>
      <c r="H1251" s="172"/>
    </row>
    <row r="1252" spans="1:8" ht="14.45" customHeight="1">
      <c r="A1252" s="86" t="s">
        <v>2946</v>
      </c>
      <c r="B1252" s="171" t="s">
        <v>11350</v>
      </c>
      <c r="C1252" s="55" t="s">
        <v>14526</v>
      </c>
      <c r="D1252" s="171" t="s">
        <v>14527</v>
      </c>
      <c r="E1252" s="171" t="s">
        <v>14528</v>
      </c>
      <c r="F1252" s="173"/>
      <c r="G1252" s="173">
        <v>46256</v>
      </c>
      <c r="H1252" s="172"/>
    </row>
    <row r="1253" spans="1:8" ht="14.45" customHeight="1">
      <c r="A1253" s="86" t="s">
        <v>2946</v>
      </c>
      <c r="B1253" s="171" t="s">
        <v>14529</v>
      </c>
      <c r="C1253" s="55" t="s">
        <v>14530</v>
      </c>
      <c r="D1253" s="171" t="s">
        <v>14531</v>
      </c>
      <c r="E1253" s="171" t="s">
        <v>14532</v>
      </c>
      <c r="F1253" s="173"/>
      <c r="G1253" s="173">
        <v>46256</v>
      </c>
      <c r="H1253" s="172"/>
    </row>
    <row r="1254" spans="1:8" ht="14.45" customHeight="1">
      <c r="A1254" s="86" t="s">
        <v>2946</v>
      </c>
      <c r="B1254" s="171" t="s">
        <v>8921</v>
      </c>
      <c r="C1254" s="55" t="s">
        <v>14533</v>
      </c>
      <c r="D1254" s="171" t="s">
        <v>14534</v>
      </c>
      <c r="E1254" s="171" t="s">
        <v>14535</v>
      </c>
      <c r="F1254" s="173"/>
      <c r="G1254" s="173">
        <v>46256</v>
      </c>
      <c r="H1254" s="172"/>
    </row>
    <row r="1255" spans="1:8" ht="14.45" customHeight="1">
      <c r="A1255" s="86" t="s">
        <v>2946</v>
      </c>
      <c r="B1255" s="171" t="s">
        <v>2104</v>
      </c>
      <c r="C1255" s="55" t="s">
        <v>14536</v>
      </c>
      <c r="D1255" s="171" t="s">
        <v>14537</v>
      </c>
      <c r="E1255" s="171" t="s">
        <v>14538</v>
      </c>
      <c r="F1255" s="173"/>
      <c r="G1255" s="173">
        <v>46256</v>
      </c>
      <c r="H1255" s="172"/>
    </row>
    <row r="1256" spans="1:8" ht="14.45" customHeight="1">
      <c r="A1256" s="86" t="s">
        <v>2946</v>
      </c>
      <c r="B1256" s="171" t="s">
        <v>11354</v>
      </c>
      <c r="C1256" s="55" t="s">
        <v>14539</v>
      </c>
      <c r="D1256" s="171" t="s">
        <v>14540</v>
      </c>
      <c r="E1256" s="171" t="s">
        <v>14541</v>
      </c>
      <c r="F1256" s="173"/>
      <c r="G1256" s="173">
        <v>46256</v>
      </c>
      <c r="H1256" s="172"/>
    </row>
    <row r="1257" spans="1:8" ht="14.45" customHeight="1">
      <c r="A1257" s="86" t="s">
        <v>2946</v>
      </c>
      <c r="B1257" s="171" t="s">
        <v>11356</v>
      </c>
      <c r="C1257" s="55" t="s">
        <v>14542</v>
      </c>
      <c r="D1257" s="171" t="s">
        <v>14543</v>
      </c>
      <c r="E1257" s="171" t="s">
        <v>14544</v>
      </c>
      <c r="F1257" s="173"/>
      <c r="G1257" s="173">
        <v>46256</v>
      </c>
      <c r="H1257" s="172"/>
    </row>
    <row r="1258" spans="1:8" ht="14.45" customHeight="1">
      <c r="A1258" s="86" t="s">
        <v>2946</v>
      </c>
      <c r="B1258" s="171" t="s">
        <v>14545</v>
      </c>
      <c r="C1258" s="55" t="s">
        <v>14546</v>
      </c>
      <c r="D1258" s="171" t="s">
        <v>14547</v>
      </c>
      <c r="E1258" s="171" t="s">
        <v>14548</v>
      </c>
      <c r="F1258" s="173"/>
      <c r="G1258" s="173">
        <v>46256</v>
      </c>
      <c r="H1258" s="172"/>
    </row>
    <row r="1259" spans="1:8" ht="14.45" customHeight="1">
      <c r="A1259" s="86" t="s">
        <v>2946</v>
      </c>
      <c r="B1259" s="171" t="s">
        <v>8374</v>
      </c>
      <c r="C1259" s="55" t="s">
        <v>14549</v>
      </c>
      <c r="D1259" s="171" t="s">
        <v>14550</v>
      </c>
      <c r="E1259" s="171" t="s">
        <v>14551</v>
      </c>
      <c r="F1259" s="173"/>
      <c r="G1259" s="173">
        <v>46256</v>
      </c>
      <c r="H1259" s="172"/>
    </row>
    <row r="1260" spans="1:8" ht="14.45" customHeight="1">
      <c r="A1260" s="86" t="s">
        <v>2946</v>
      </c>
      <c r="B1260" s="171" t="s">
        <v>14552</v>
      </c>
      <c r="C1260" s="55" t="s">
        <v>14553</v>
      </c>
      <c r="D1260" s="171" t="s">
        <v>14554</v>
      </c>
      <c r="E1260" s="171" t="s">
        <v>14555</v>
      </c>
      <c r="F1260" s="173"/>
      <c r="G1260" s="173">
        <v>46256</v>
      </c>
      <c r="H1260" s="172"/>
    </row>
    <row r="1261" spans="1:8" ht="14.45" customHeight="1">
      <c r="A1261" s="86" t="s">
        <v>2946</v>
      </c>
      <c r="B1261" s="171" t="s">
        <v>14556</v>
      </c>
      <c r="C1261" s="55" t="s">
        <v>14557</v>
      </c>
      <c r="D1261" s="171" t="s">
        <v>14558</v>
      </c>
      <c r="E1261" s="171" t="s">
        <v>14559</v>
      </c>
      <c r="F1261" s="173"/>
      <c r="G1261" s="173">
        <v>46256</v>
      </c>
      <c r="H1261" s="172"/>
    </row>
    <row r="1262" spans="1:8" ht="14.45" customHeight="1">
      <c r="A1262" s="86" t="s">
        <v>2946</v>
      </c>
      <c r="B1262" s="171" t="s">
        <v>14560</v>
      </c>
      <c r="C1262" s="55" t="s">
        <v>14561</v>
      </c>
      <c r="D1262" s="171" t="s">
        <v>14562</v>
      </c>
      <c r="E1262" s="171" t="s">
        <v>14563</v>
      </c>
      <c r="F1262" s="173"/>
      <c r="G1262" s="173">
        <v>46256</v>
      </c>
      <c r="H1262" s="172"/>
    </row>
    <row r="1263" spans="1:8" ht="14.45" customHeight="1">
      <c r="A1263" s="86" t="s">
        <v>2946</v>
      </c>
      <c r="B1263" s="171" t="s">
        <v>14564</v>
      </c>
      <c r="C1263" s="55" t="s">
        <v>14565</v>
      </c>
      <c r="D1263" s="171" t="s">
        <v>14566</v>
      </c>
      <c r="E1263" s="171" t="s">
        <v>14567</v>
      </c>
      <c r="F1263" s="173"/>
      <c r="G1263" s="173">
        <v>46256</v>
      </c>
      <c r="H1263" s="172"/>
    </row>
    <row r="1264" spans="1:8" ht="14.45" customHeight="1">
      <c r="A1264" s="86" t="s">
        <v>2946</v>
      </c>
      <c r="B1264" s="171" t="s">
        <v>11359</v>
      </c>
      <c r="C1264" s="55" t="s">
        <v>14568</v>
      </c>
      <c r="D1264" s="171" t="s">
        <v>14569</v>
      </c>
      <c r="E1264" s="171" t="s">
        <v>14570</v>
      </c>
      <c r="F1264" s="173"/>
      <c r="G1264" s="173">
        <v>46256</v>
      </c>
      <c r="H1264" s="172"/>
    </row>
    <row r="1265" spans="1:8" ht="14.45" customHeight="1">
      <c r="A1265" s="86" t="s">
        <v>2946</v>
      </c>
      <c r="B1265" s="171" t="s">
        <v>2947</v>
      </c>
      <c r="C1265" s="55" t="s">
        <v>14571</v>
      </c>
      <c r="D1265" s="171" t="s">
        <v>14572</v>
      </c>
      <c r="E1265" s="171" t="s">
        <v>14573</v>
      </c>
      <c r="F1265" s="173"/>
      <c r="G1265" s="173">
        <v>46256</v>
      </c>
      <c r="H1265" s="172"/>
    </row>
    <row r="1266" spans="1:8" ht="14.45" customHeight="1">
      <c r="A1266" s="86" t="s">
        <v>2946</v>
      </c>
      <c r="B1266" s="171" t="s">
        <v>11362</v>
      </c>
      <c r="C1266" s="55" t="s">
        <v>14574</v>
      </c>
      <c r="D1266" s="171" t="s">
        <v>14575</v>
      </c>
      <c r="E1266" s="171" t="s">
        <v>14576</v>
      </c>
      <c r="F1266" s="173"/>
      <c r="G1266" s="173">
        <v>46256</v>
      </c>
      <c r="H1266" s="172"/>
    </row>
    <row r="1267" spans="1:8" ht="14.45" customHeight="1">
      <c r="A1267" s="86" t="s">
        <v>2946</v>
      </c>
      <c r="B1267" s="171" t="s">
        <v>14577</v>
      </c>
      <c r="C1267" s="55" t="s">
        <v>14578</v>
      </c>
      <c r="D1267" s="171" t="s">
        <v>14579</v>
      </c>
      <c r="E1267" s="171" t="s">
        <v>14580</v>
      </c>
      <c r="F1267" s="173"/>
      <c r="G1267" s="173">
        <v>46256</v>
      </c>
      <c r="H1267" s="172"/>
    </row>
    <row r="1268" spans="1:8" ht="14.45" customHeight="1">
      <c r="A1268" s="86" t="s">
        <v>2946</v>
      </c>
      <c r="B1268" s="171" t="s">
        <v>14581</v>
      </c>
      <c r="C1268" s="55" t="s">
        <v>14582</v>
      </c>
      <c r="D1268" s="171" t="s">
        <v>14583</v>
      </c>
      <c r="E1268" s="171" t="s">
        <v>14584</v>
      </c>
      <c r="F1268" s="173"/>
      <c r="G1268" s="173">
        <v>46256</v>
      </c>
      <c r="H1268" s="172"/>
    </row>
    <row r="1269" spans="1:8" ht="14.45" customHeight="1">
      <c r="A1269" s="86" t="s">
        <v>2946</v>
      </c>
      <c r="B1269" s="171" t="s">
        <v>11364</v>
      </c>
      <c r="C1269" s="55" t="s">
        <v>14585</v>
      </c>
      <c r="D1269" s="171" t="s">
        <v>14586</v>
      </c>
      <c r="E1269" s="171" t="s">
        <v>14587</v>
      </c>
      <c r="F1269" s="173"/>
      <c r="G1269" s="173">
        <v>46256</v>
      </c>
      <c r="H1269" s="172"/>
    </row>
    <row r="1270" spans="1:8" ht="14.45" customHeight="1">
      <c r="A1270" s="86" t="s">
        <v>2946</v>
      </c>
      <c r="B1270" s="171" t="s">
        <v>11366</v>
      </c>
      <c r="C1270" s="55" t="s">
        <v>14588</v>
      </c>
      <c r="D1270" s="171" t="s">
        <v>14589</v>
      </c>
      <c r="E1270" s="171" t="s">
        <v>14590</v>
      </c>
      <c r="F1270" s="173"/>
      <c r="G1270" s="173">
        <v>46256</v>
      </c>
      <c r="H1270" s="172"/>
    </row>
    <row r="1271" spans="1:8" ht="14.45" customHeight="1">
      <c r="A1271" s="86" t="s">
        <v>2946</v>
      </c>
      <c r="B1271" s="171" t="s">
        <v>14591</v>
      </c>
      <c r="C1271" s="55" t="s">
        <v>14592</v>
      </c>
      <c r="D1271" s="171" t="s">
        <v>14593</v>
      </c>
      <c r="E1271" s="171" t="s">
        <v>14594</v>
      </c>
      <c r="F1271" s="173"/>
      <c r="G1271" s="173">
        <v>46256</v>
      </c>
      <c r="H1271" s="172"/>
    </row>
    <row r="1272" spans="1:8" ht="14.45" customHeight="1">
      <c r="A1272" s="86" t="s">
        <v>2946</v>
      </c>
      <c r="B1272" s="171" t="s">
        <v>11368</v>
      </c>
      <c r="C1272" s="55" t="s">
        <v>14595</v>
      </c>
      <c r="D1272" s="171" t="s">
        <v>14596</v>
      </c>
      <c r="E1272" s="171" t="s">
        <v>14597</v>
      </c>
      <c r="F1272" s="173"/>
      <c r="G1272" s="173">
        <v>46256</v>
      </c>
      <c r="H1272" s="172"/>
    </row>
    <row r="1273" spans="1:8" ht="14.45" customHeight="1">
      <c r="A1273" s="86" t="s">
        <v>2946</v>
      </c>
      <c r="B1273" s="171" t="s">
        <v>2355</v>
      </c>
      <c r="C1273" s="55" t="s">
        <v>14598</v>
      </c>
      <c r="D1273" s="171" t="s">
        <v>14599</v>
      </c>
      <c r="E1273" s="171" t="s">
        <v>14600</v>
      </c>
      <c r="F1273" s="173"/>
      <c r="G1273" s="173">
        <v>46256</v>
      </c>
      <c r="H1273" s="172"/>
    </row>
    <row r="1274" spans="1:8" ht="14.45" customHeight="1">
      <c r="A1274" s="86" t="s">
        <v>2946</v>
      </c>
      <c r="B1274" s="171" t="s">
        <v>11371</v>
      </c>
      <c r="C1274" s="55" t="s">
        <v>14601</v>
      </c>
      <c r="D1274" s="171" t="s">
        <v>14602</v>
      </c>
      <c r="E1274" s="171" t="s">
        <v>14603</v>
      </c>
      <c r="F1274" s="173"/>
      <c r="G1274" s="173">
        <v>46256</v>
      </c>
      <c r="H1274" s="172"/>
    </row>
    <row r="1275" spans="1:8" ht="14.45" customHeight="1">
      <c r="A1275" s="86" t="s">
        <v>2946</v>
      </c>
      <c r="B1275" s="171" t="s">
        <v>11373</v>
      </c>
      <c r="C1275" s="55" t="s">
        <v>14604</v>
      </c>
      <c r="D1275" s="171" t="s">
        <v>14605</v>
      </c>
      <c r="E1275" s="171" t="s">
        <v>14606</v>
      </c>
      <c r="F1275" s="173"/>
      <c r="G1275" s="173">
        <v>46256</v>
      </c>
      <c r="H1275" s="172"/>
    </row>
    <row r="1276" spans="1:8" ht="14.45" customHeight="1">
      <c r="A1276" s="86" t="s">
        <v>2946</v>
      </c>
      <c r="B1276" s="171" t="s">
        <v>11375</v>
      </c>
      <c r="C1276" s="55" t="s">
        <v>14607</v>
      </c>
      <c r="D1276" s="171" t="s">
        <v>14608</v>
      </c>
      <c r="E1276" s="171" t="s">
        <v>14609</v>
      </c>
      <c r="F1276" s="173"/>
      <c r="G1276" s="173">
        <v>46256</v>
      </c>
      <c r="H1276" s="172"/>
    </row>
    <row r="1277" spans="1:8" ht="14.45" customHeight="1">
      <c r="A1277" s="86" t="s">
        <v>2946</v>
      </c>
      <c r="B1277" s="171" t="s">
        <v>14610</v>
      </c>
      <c r="C1277" s="55" t="s">
        <v>14611</v>
      </c>
      <c r="D1277" s="171" t="s">
        <v>14612</v>
      </c>
      <c r="E1277" s="171" t="s">
        <v>14613</v>
      </c>
      <c r="F1277" s="173"/>
      <c r="G1277" s="173">
        <v>46256</v>
      </c>
      <c r="H1277" s="172"/>
    </row>
    <row r="1278" spans="1:8" ht="14.45" customHeight="1">
      <c r="A1278" s="86" t="s">
        <v>2946</v>
      </c>
      <c r="B1278" s="171" t="s">
        <v>11377</v>
      </c>
      <c r="C1278" s="55" t="s">
        <v>14614</v>
      </c>
      <c r="D1278" s="171" t="s">
        <v>14615</v>
      </c>
      <c r="E1278" s="171" t="s">
        <v>14616</v>
      </c>
      <c r="F1278" s="173"/>
      <c r="G1278" s="173">
        <v>46256</v>
      </c>
      <c r="H1278" s="172"/>
    </row>
    <row r="1279" spans="1:8" ht="14.45" customHeight="1">
      <c r="A1279" s="86" t="s">
        <v>2946</v>
      </c>
      <c r="B1279" s="171" t="s">
        <v>11379</v>
      </c>
      <c r="C1279" s="55" t="s">
        <v>14617</v>
      </c>
      <c r="D1279" s="171" t="s">
        <v>14618</v>
      </c>
      <c r="E1279" s="171" t="s">
        <v>14619</v>
      </c>
      <c r="F1279" s="173"/>
      <c r="G1279" s="173">
        <v>46256</v>
      </c>
      <c r="H1279" s="172"/>
    </row>
    <row r="1280" spans="1:8" ht="14.45" customHeight="1">
      <c r="A1280" s="86" t="s">
        <v>2946</v>
      </c>
      <c r="B1280" s="171" t="s">
        <v>14620</v>
      </c>
      <c r="C1280" s="55" t="s">
        <v>14621</v>
      </c>
      <c r="D1280" s="171" t="s">
        <v>14622</v>
      </c>
      <c r="E1280" s="171" t="s">
        <v>14623</v>
      </c>
      <c r="F1280" s="173"/>
      <c r="G1280" s="173">
        <v>46256</v>
      </c>
      <c r="H1280" s="172"/>
    </row>
    <row r="1281" spans="1:8" ht="14.45" customHeight="1">
      <c r="A1281" s="86" t="s">
        <v>2946</v>
      </c>
      <c r="B1281" s="171" t="s">
        <v>11381</v>
      </c>
      <c r="C1281" s="55" t="s">
        <v>14624</v>
      </c>
      <c r="D1281" s="171" t="s">
        <v>14625</v>
      </c>
      <c r="E1281" s="171" t="s">
        <v>14626</v>
      </c>
      <c r="F1281" s="173"/>
      <c r="G1281" s="173">
        <v>46256</v>
      </c>
      <c r="H1281" s="172"/>
    </row>
    <row r="1282" spans="1:8" ht="14.45" customHeight="1">
      <c r="A1282" s="86" t="s">
        <v>2946</v>
      </c>
      <c r="B1282" s="171" t="s">
        <v>11383</v>
      </c>
      <c r="C1282" s="55" t="s">
        <v>14627</v>
      </c>
      <c r="D1282" s="171" t="s">
        <v>14628</v>
      </c>
      <c r="E1282" s="171" t="s">
        <v>14629</v>
      </c>
      <c r="F1282" s="173"/>
      <c r="G1282" s="173">
        <v>46256</v>
      </c>
      <c r="H1282" s="172"/>
    </row>
    <row r="1283" spans="1:8" ht="14.45" customHeight="1">
      <c r="A1283" s="86" t="s">
        <v>2946</v>
      </c>
      <c r="B1283" s="171" t="s">
        <v>14630</v>
      </c>
      <c r="C1283" s="55" t="s">
        <v>14631</v>
      </c>
      <c r="D1283" s="171" t="s">
        <v>14632</v>
      </c>
      <c r="E1283" s="171" t="s">
        <v>14633</v>
      </c>
      <c r="F1283" s="173"/>
      <c r="G1283" s="173">
        <v>46256</v>
      </c>
      <c r="H1283" s="172"/>
    </row>
    <row r="1284" spans="1:8" ht="14.45" customHeight="1">
      <c r="A1284" s="86" t="s">
        <v>2946</v>
      </c>
      <c r="B1284" s="171" t="s">
        <v>11385</v>
      </c>
      <c r="C1284" s="55" t="s">
        <v>14634</v>
      </c>
      <c r="D1284" s="171" t="s">
        <v>14635</v>
      </c>
      <c r="E1284" s="171" t="s">
        <v>14636</v>
      </c>
      <c r="F1284" s="173"/>
      <c r="G1284" s="173">
        <v>46256</v>
      </c>
      <c r="H1284" s="172"/>
    </row>
    <row r="1285" spans="1:8" ht="14.45" customHeight="1">
      <c r="A1285" s="86" t="s">
        <v>2946</v>
      </c>
      <c r="B1285" s="171" t="s">
        <v>4408</v>
      </c>
      <c r="C1285" s="55" t="s">
        <v>14637</v>
      </c>
      <c r="D1285" s="171" t="s">
        <v>14638</v>
      </c>
      <c r="E1285" s="171" t="s">
        <v>14639</v>
      </c>
      <c r="F1285" s="173"/>
      <c r="G1285" s="173">
        <v>46256</v>
      </c>
      <c r="H1285" s="172"/>
    </row>
    <row r="1286" spans="1:8" ht="14.45" customHeight="1">
      <c r="A1286" s="86" t="s">
        <v>2946</v>
      </c>
      <c r="B1286" s="171" t="s">
        <v>14640</v>
      </c>
      <c r="C1286" s="55" t="s">
        <v>14641</v>
      </c>
      <c r="D1286" s="171" t="s">
        <v>14642</v>
      </c>
      <c r="E1286" s="171" t="s">
        <v>14643</v>
      </c>
      <c r="F1286" s="173"/>
      <c r="G1286" s="173">
        <v>46256</v>
      </c>
      <c r="H1286" s="172"/>
    </row>
    <row r="1287" spans="1:8" ht="14.45" customHeight="1">
      <c r="A1287" s="86" t="s">
        <v>2946</v>
      </c>
      <c r="B1287" s="171" t="s">
        <v>8413</v>
      </c>
      <c r="C1287" s="55" t="s">
        <v>14644</v>
      </c>
      <c r="D1287" s="171" t="s">
        <v>14645</v>
      </c>
      <c r="E1287" s="171" t="s">
        <v>14646</v>
      </c>
      <c r="F1287" s="173"/>
      <c r="G1287" s="173">
        <v>46256</v>
      </c>
      <c r="H1287" s="172"/>
    </row>
    <row r="1288" spans="1:8" ht="14.45" customHeight="1">
      <c r="A1288" s="86" t="s">
        <v>2946</v>
      </c>
      <c r="B1288" s="171" t="s">
        <v>11391</v>
      </c>
      <c r="C1288" s="55" t="s">
        <v>14647</v>
      </c>
      <c r="D1288" s="171" t="s">
        <v>14648</v>
      </c>
      <c r="E1288" s="171" t="s">
        <v>14649</v>
      </c>
      <c r="F1288" s="173"/>
      <c r="G1288" s="173">
        <v>46256</v>
      </c>
      <c r="H1288" s="172"/>
    </row>
    <row r="1289" spans="1:8" ht="14.45" customHeight="1">
      <c r="A1289" s="86" t="s">
        <v>2946</v>
      </c>
      <c r="B1289" s="171" t="s">
        <v>14650</v>
      </c>
      <c r="C1289" s="55" t="s">
        <v>14651</v>
      </c>
      <c r="D1289" s="171" t="s">
        <v>14652</v>
      </c>
      <c r="E1289" s="171" t="s">
        <v>14653</v>
      </c>
      <c r="F1289" s="173"/>
      <c r="G1289" s="173">
        <v>46256</v>
      </c>
      <c r="H1289" s="172"/>
    </row>
    <row r="1290" spans="1:8" ht="14.45" customHeight="1">
      <c r="A1290" s="86" t="s">
        <v>2946</v>
      </c>
      <c r="B1290" s="171" t="s">
        <v>2296</v>
      </c>
      <c r="C1290" s="55" t="s">
        <v>14654</v>
      </c>
      <c r="D1290" s="171" t="s">
        <v>14655</v>
      </c>
      <c r="E1290" s="171" t="s">
        <v>14656</v>
      </c>
      <c r="F1290" s="173"/>
      <c r="G1290" s="173">
        <v>46256</v>
      </c>
      <c r="H1290" s="172"/>
    </row>
    <row r="1291" spans="1:8" ht="14.45" customHeight="1">
      <c r="A1291" s="86" t="s">
        <v>2946</v>
      </c>
      <c r="B1291" s="171" t="s">
        <v>14657</v>
      </c>
      <c r="C1291" s="55" t="s">
        <v>14658</v>
      </c>
      <c r="D1291" s="171" t="s">
        <v>14659</v>
      </c>
      <c r="E1291" s="171" t="s">
        <v>14660</v>
      </c>
      <c r="F1291" s="173"/>
      <c r="G1291" s="173">
        <v>46256</v>
      </c>
      <c r="H1291" s="172"/>
    </row>
    <row r="1292" spans="1:8" ht="14.45" customHeight="1">
      <c r="A1292" s="86" t="s">
        <v>2946</v>
      </c>
      <c r="B1292" s="171" t="s">
        <v>14661</v>
      </c>
      <c r="C1292" s="55" t="s">
        <v>14662</v>
      </c>
      <c r="D1292" s="171" t="s">
        <v>14663</v>
      </c>
      <c r="E1292" s="171" t="s">
        <v>14664</v>
      </c>
      <c r="F1292" s="173"/>
      <c r="G1292" s="173">
        <v>46256</v>
      </c>
      <c r="H1292" s="172"/>
    </row>
    <row r="1293" spans="1:8" ht="14.45" customHeight="1">
      <c r="A1293" s="86" t="s">
        <v>2946</v>
      </c>
      <c r="B1293" s="171" t="s">
        <v>14665</v>
      </c>
      <c r="C1293" s="55" t="s">
        <v>14666</v>
      </c>
      <c r="D1293" s="171" t="s">
        <v>14667</v>
      </c>
      <c r="E1293" s="171" t="s">
        <v>14668</v>
      </c>
      <c r="F1293" s="173"/>
      <c r="G1293" s="173">
        <v>46256</v>
      </c>
      <c r="H1293" s="172"/>
    </row>
    <row r="1294" spans="1:8" ht="14.45" customHeight="1">
      <c r="A1294" s="86" t="s">
        <v>2946</v>
      </c>
      <c r="B1294" s="171" t="s">
        <v>11402</v>
      </c>
      <c r="C1294" s="55" t="s">
        <v>14669</v>
      </c>
      <c r="D1294" s="171" t="s">
        <v>14670</v>
      </c>
      <c r="E1294" s="171" t="s">
        <v>14671</v>
      </c>
      <c r="F1294" s="173"/>
      <c r="G1294" s="173">
        <v>46256</v>
      </c>
      <c r="H1294" s="172"/>
    </row>
    <row r="1295" spans="1:8" ht="14.45" customHeight="1">
      <c r="A1295" s="86" t="s">
        <v>2946</v>
      </c>
      <c r="B1295" s="171" t="s">
        <v>14672</v>
      </c>
      <c r="C1295" s="55" t="s">
        <v>14673</v>
      </c>
      <c r="D1295" s="171" t="s">
        <v>14674</v>
      </c>
      <c r="E1295" s="171" t="s">
        <v>14675</v>
      </c>
      <c r="F1295" s="173"/>
      <c r="G1295" s="173">
        <v>46256</v>
      </c>
      <c r="H1295" s="172"/>
    </row>
    <row r="1296" spans="1:8" ht="14.45" customHeight="1">
      <c r="A1296" s="86" t="s">
        <v>2946</v>
      </c>
      <c r="B1296" s="171" t="s">
        <v>11406</v>
      </c>
      <c r="C1296" s="55" t="s">
        <v>14676</v>
      </c>
      <c r="D1296" s="171" t="s">
        <v>14677</v>
      </c>
      <c r="E1296" s="171" t="s">
        <v>14678</v>
      </c>
      <c r="F1296" s="173"/>
      <c r="G1296" s="173">
        <v>46256</v>
      </c>
      <c r="H1296" s="172"/>
    </row>
    <row r="1297" spans="1:8" ht="14.45" customHeight="1">
      <c r="A1297" s="86" t="s">
        <v>2946</v>
      </c>
      <c r="B1297" s="171" t="s">
        <v>11408</v>
      </c>
      <c r="C1297" s="55" t="s">
        <v>14679</v>
      </c>
      <c r="D1297" s="171" t="s">
        <v>14680</v>
      </c>
      <c r="E1297" s="171" t="s">
        <v>14681</v>
      </c>
      <c r="F1297" s="173"/>
      <c r="G1297" s="173">
        <v>46256</v>
      </c>
      <c r="H1297" s="172"/>
    </row>
    <row r="1298" spans="1:8" ht="14.45" customHeight="1">
      <c r="A1298" s="86" t="s">
        <v>2946</v>
      </c>
      <c r="B1298" s="171" t="s">
        <v>4310</v>
      </c>
      <c r="C1298" s="55" t="s">
        <v>14682</v>
      </c>
      <c r="D1298" s="171" t="s">
        <v>14683</v>
      </c>
      <c r="E1298" s="171" t="s">
        <v>14684</v>
      </c>
      <c r="F1298" s="173"/>
      <c r="G1298" s="173">
        <v>46256</v>
      </c>
      <c r="H1298" s="172"/>
    </row>
    <row r="1299" spans="1:8" ht="14.45" customHeight="1">
      <c r="A1299" s="86" t="s">
        <v>2946</v>
      </c>
      <c r="B1299" s="171" t="s">
        <v>11411</v>
      </c>
      <c r="C1299" s="55" t="s">
        <v>14685</v>
      </c>
      <c r="D1299" s="171" t="s">
        <v>14686</v>
      </c>
      <c r="E1299" s="171" t="s">
        <v>14687</v>
      </c>
      <c r="F1299" s="173"/>
      <c r="G1299" s="173">
        <v>46256</v>
      </c>
      <c r="H1299" s="172"/>
    </row>
    <row r="1300" spans="1:8" ht="14.45" customHeight="1">
      <c r="A1300" s="86" t="s">
        <v>2946</v>
      </c>
      <c r="B1300" s="171" t="s">
        <v>14688</v>
      </c>
      <c r="C1300" s="55" t="s">
        <v>14689</v>
      </c>
      <c r="D1300" s="171" t="s">
        <v>14690</v>
      </c>
      <c r="E1300" s="171" t="s">
        <v>14691</v>
      </c>
      <c r="F1300" s="173"/>
      <c r="G1300" s="173">
        <v>46256</v>
      </c>
      <c r="H1300" s="172"/>
    </row>
    <row r="1301" spans="1:8" ht="14.45" customHeight="1">
      <c r="A1301" s="86" t="s">
        <v>2946</v>
      </c>
      <c r="B1301" s="171" t="s">
        <v>14692</v>
      </c>
      <c r="C1301" s="55" t="s">
        <v>14693</v>
      </c>
      <c r="D1301" s="171" t="s">
        <v>14694</v>
      </c>
      <c r="E1301" s="171" t="s">
        <v>14695</v>
      </c>
      <c r="F1301" s="173"/>
      <c r="G1301" s="173">
        <v>46256</v>
      </c>
      <c r="H1301" s="172"/>
    </row>
    <row r="1302" spans="1:8" ht="14.45" customHeight="1">
      <c r="A1302" s="86" t="s">
        <v>2946</v>
      </c>
      <c r="B1302" s="171" t="s">
        <v>11417</v>
      </c>
      <c r="C1302" s="55" t="s">
        <v>14696</v>
      </c>
      <c r="D1302" s="171" t="s">
        <v>14697</v>
      </c>
      <c r="E1302" s="171" t="s">
        <v>14698</v>
      </c>
      <c r="F1302" s="173"/>
      <c r="G1302" s="173">
        <v>46256</v>
      </c>
      <c r="H1302" s="172"/>
    </row>
    <row r="1303" spans="1:8" ht="14.45" customHeight="1">
      <c r="A1303" s="86" t="s">
        <v>2946</v>
      </c>
      <c r="B1303" s="171" t="s">
        <v>14699</v>
      </c>
      <c r="C1303" s="55" t="s">
        <v>14700</v>
      </c>
      <c r="D1303" s="171" t="s">
        <v>14701</v>
      </c>
      <c r="E1303" s="171" t="s">
        <v>14702</v>
      </c>
      <c r="F1303" s="173"/>
      <c r="G1303" s="173">
        <v>46256</v>
      </c>
      <c r="H1303" s="172"/>
    </row>
    <row r="1304" spans="1:8" ht="14.45" customHeight="1">
      <c r="A1304" s="86" t="s">
        <v>2946</v>
      </c>
      <c r="B1304" s="171" t="s">
        <v>14703</v>
      </c>
      <c r="C1304" s="55" t="s">
        <v>14704</v>
      </c>
      <c r="D1304" s="171" t="s">
        <v>14705</v>
      </c>
      <c r="E1304" s="171" t="s">
        <v>14706</v>
      </c>
      <c r="F1304" s="173"/>
      <c r="G1304" s="173">
        <v>46256</v>
      </c>
      <c r="H1304" s="172"/>
    </row>
    <row r="1305" spans="1:8" ht="14.45" customHeight="1">
      <c r="A1305" s="86" t="s">
        <v>2946</v>
      </c>
      <c r="B1305" s="171" t="s">
        <v>11419</v>
      </c>
      <c r="C1305" s="55" t="s">
        <v>14707</v>
      </c>
      <c r="D1305" s="171" t="s">
        <v>14708</v>
      </c>
      <c r="E1305" s="171" t="s">
        <v>14709</v>
      </c>
      <c r="F1305" s="173"/>
      <c r="G1305" s="173">
        <v>46256</v>
      </c>
      <c r="H1305" s="172"/>
    </row>
    <row r="1306" spans="1:8" ht="14.45" customHeight="1">
      <c r="A1306" s="86" t="s">
        <v>2946</v>
      </c>
      <c r="B1306" s="171" t="s">
        <v>14710</v>
      </c>
      <c r="C1306" s="55" t="s">
        <v>14631</v>
      </c>
      <c r="D1306" s="171" t="s">
        <v>14711</v>
      </c>
      <c r="E1306" s="171" t="s">
        <v>14712</v>
      </c>
      <c r="F1306" s="173"/>
      <c r="G1306" s="173">
        <v>46256</v>
      </c>
      <c r="H1306" s="172"/>
    </row>
    <row r="1307" spans="1:8" ht="14.45" customHeight="1">
      <c r="A1307" s="86" t="s">
        <v>2946</v>
      </c>
      <c r="B1307" s="171" t="s">
        <v>11421</v>
      </c>
      <c r="C1307" s="55" t="s">
        <v>14713</v>
      </c>
      <c r="D1307" s="171" t="s">
        <v>14714</v>
      </c>
      <c r="E1307" s="171" t="s">
        <v>14715</v>
      </c>
      <c r="F1307" s="173"/>
      <c r="G1307" s="173">
        <v>46256</v>
      </c>
      <c r="H1307" s="172"/>
    </row>
    <row r="1308" spans="1:8" ht="14.45" customHeight="1">
      <c r="A1308" s="86" t="s">
        <v>2946</v>
      </c>
      <c r="B1308" s="171" t="s">
        <v>2934</v>
      </c>
      <c r="C1308" s="55" t="s">
        <v>14716</v>
      </c>
      <c r="D1308" s="171" t="s">
        <v>14717</v>
      </c>
      <c r="E1308" s="171" t="s">
        <v>14718</v>
      </c>
      <c r="F1308" s="173"/>
      <c r="G1308" s="173">
        <v>46256</v>
      </c>
      <c r="H1308" s="172"/>
    </row>
    <row r="1309" spans="1:8" ht="14.45" customHeight="1">
      <c r="A1309" s="86" t="s">
        <v>2946</v>
      </c>
      <c r="B1309" s="171" t="s">
        <v>14719</v>
      </c>
      <c r="C1309" s="55" t="s">
        <v>14720</v>
      </c>
      <c r="D1309" s="171" t="s">
        <v>14721</v>
      </c>
      <c r="E1309" s="171" t="s">
        <v>14722</v>
      </c>
      <c r="F1309" s="173"/>
      <c r="G1309" s="173">
        <v>46256</v>
      </c>
      <c r="H1309" s="172"/>
    </row>
    <row r="1310" spans="1:8" ht="14.45" customHeight="1">
      <c r="A1310" s="86" t="s">
        <v>2946</v>
      </c>
      <c r="B1310" s="171" t="s">
        <v>14723</v>
      </c>
      <c r="C1310" s="55" t="s">
        <v>14724</v>
      </c>
      <c r="D1310" s="171" t="s">
        <v>14725</v>
      </c>
      <c r="E1310" s="171" t="s">
        <v>14726</v>
      </c>
      <c r="F1310" s="173"/>
      <c r="G1310" s="173">
        <v>46256</v>
      </c>
      <c r="H1310" s="172"/>
    </row>
    <row r="1311" spans="1:8" ht="14.45" customHeight="1">
      <c r="A1311" s="86" t="s">
        <v>2946</v>
      </c>
      <c r="B1311" s="171" t="s">
        <v>14727</v>
      </c>
      <c r="C1311" s="55" t="s">
        <v>14728</v>
      </c>
      <c r="D1311" s="171" t="s">
        <v>14729</v>
      </c>
      <c r="E1311" s="171" t="s">
        <v>14730</v>
      </c>
      <c r="F1311" s="173"/>
      <c r="G1311" s="173">
        <v>46256</v>
      </c>
      <c r="H1311" s="172"/>
    </row>
    <row r="1312" spans="1:8" ht="14.45" customHeight="1">
      <c r="A1312" s="86" t="s">
        <v>2946</v>
      </c>
      <c r="B1312" s="171" t="s">
        <v>14731</v>
      </c>
      <c r="C1312" s="55" t="s">
        <v>14732</v>
      </c>
      <c r="D1312" s="171" t="s">
        <v>14733</v>
      </c>
      <c r="E1312" s="171" t="s">
        <v>14734</v>
      </c>
      <c r="F1312" s="173"/>
      <c r="G1312" s="173">
        <v>46256</v>
      </c>
      <c r="H1312" s="172"/>
    </row>
    <row r="1313" spans="1:8" ht="14.45" customHeight="1">
      <c r="A1313" s="86" t="s">
        <v>2946</v>
      </c>
      <c r="B1313" s="171" t="s">
        <v>14735</v>
      </c>
      <c r="C1313" s="55" t="s">
        <v>14736</v>
      </c>
      <c r="D1313" s="171" t="s">
        <v>14737</v>
      </c>
      <c r="E1313" s="171" t="s">
        <v>14738</v>
      </c>
      <c r="F1313" s="173"/>
      <c r="G1313" s="173">
        <v>46256</v>
      </c>
      <c r="H1313" s="172"/>
    </row>
    <row r="1314" spans="1:8" ht="14.45" customHeight="1">
      <c r="A1314" s="86" t="s">
        <v>2946</v>
      </c>
      <c r="B1314" s="171" t="s">
        <v>11427</v>
      </c>
      <c r="C1314" s="55" t="s">
        <v>14739</v>
      </c>
      <c r="D1314" s="171" t="s">
        <v>14740</v>
      </c>
      <c r="E1314" s="171" t="s">
        <v>14741</v>
      </c>
      <c r="F1314" s="173"/>
      <c r="G1314" s="173">
        <v>46256</v>
      </c>
      <c r="H1314" s="172"/>
    </row>
    <row r="1315" spans="1:8" ht="14.45" customHeight="1">
      <c r="A1315" s="86" t="s">
        <v>2946</v>
      </c>
      <c r="B1315" s="171" t="s">
        <v>11429</v>
      </c>
      <c r="C1315" s="55" t="s">
        <v>14742</v>
      </c>
      <c r="D1315" s="171" t="s">
        <v>14743</v>
      </c>
      <c r="E1315" s="171" t="s">
        <v>14744</v>
      </c>
      <c r="F1315" s="173"/>
      <c r="G1315" s="173">
        <v>46256</v>
      </c>
      <c r="H1315" s="172"/>
    </row>
    <row r="1316" spans="1:8" ht="14.45" customHeight="1">
      <c r="A1316" s="86" t="s">
        <v>2946</v>
      </c>
      <c r="B1316" s="171" t="s">
        <v>11431</v>
      </c>
      <c r="C1316" s="55" t="s">
        <v>14745</v>
      </c>
      <c r="D1316" s="171" t="s">
        <v>14746</v>
      </c>
      <c r="E1316" s="171" t="s">
        <v>14747</v>
      </c>
      <c r="F1316" s="173"/>
      <c r="G1316" s="173">
        <v>46256</v>
      </c>
      <c r="H1316" s="172"/>
    </row>
    <row r="1317" spans="1:8" ht="14.45" customHeight="1">
      <c r="A1317" s="86" t="s">
        <v>2946</v>
      </c>
      <c r="B1317" s="171" t="s">
        <v>369</v>
      </c>
      <c r="C1317" s="55" t="s">
        <v>14748</v>
      </c>
      <c r="D1317" s="171" t="s">
        <v>14749</v>
      </c>
      <c r="E1317" s="171" t="s">
        <v>14750</v>
      </c>
      <c r="F1317" s="173"/>
      <c r="G1317" s="173">
        <v>46256</v>
      </c>
      <c r="H1317" s="172"/>
    </row>
    <row r="1318" spans="1:8" ht="14.45" customHeight="1">
      <c r="A1318" s="86" t="s">
        <v>2946</v>
      </c>
      <c r="B1318" s="171" t="s">
        <v>14751</v>
      </c>
      <c r="C1318" s="55" t="s">
        <v>14752</v>
      </c>
      <c r="D1318" s="171" t="s">
        <v>14753</v>
      </c>
      <c r="E1318" s="171" t="s">
        <v>14754</v>
      </c>
      <c r="F1318" s="173"/>
      <c r="G1318" s="173">
        <v>46256</v>
      </c>
      <c r="H1318" s="172"/>
    </row>
    <row r="1319" spans="1:8" ht="14.45" customHeight="1">
      <c r="A1319" s="86" t="s">
        <v>2946</v>
      </c>
      <c r="B1319" s="171" t="s">
        <v>11450</v>
      </c>
      <c r="C1319" s="55" t="s">
        <v>14755</v>
      </c>
      <c r="D1319" s="171" t="s">
        <v>14756</v>
      </c>
      <c r="E1319" s="171" t="s">
        <v>14757</v>
      </c>
      <c r="F1319" s="173"/>
      <c r="G1319" s="173">
        <v>46256</v>
      </c>
      <c r="H1319" s="172"/>
    </row>
    <row r="1320" spans="1:8" ht="14.45" customHeight="1">
      <c r="A1320" s="86" t="s">
        <v>2946</v>
      </c>
      <c r="B1320" s="171" t="s">
        <v>162</v>
      </c>
      <c r="C1320" s="55" t="s">
        <v>14758</v>
      </c>
      <c r="D1320" s="171" t="s">
        <v>14759</v>
      </c>
      <c r="E1320" s="171" t="s">
        <v>14760</v>
      </c>
      <c r="F1320" s="173"/>
      <c r="G1320" s="173">
        <v>46256</v>
      </c>
      <c r="H1320" s="172"/>
    </row>
    <row r="1321" spans="1:8" ht="14.45" customHeight="1">
      <c r="A1321" s="86" t="s">
        <v>2946</v>
      </c>
      <c r="B1321" s="171" t="s">
        <v>281</v>
      </c>
      <c r="C1321" s="55" t="s">
        <v>14761</v>
      </c>
      <c r="D1321" s="171" t="s">
        <v>14762</v>
      </c>
      <c r="E1321" s="171" t="s">
        <v>14763</v>
      </c>
      <c r="F1321" s="173"/>
      <c r="G1321" s="173">
        <v>46256</v>
      </c>
      <c r="H1321" s="172"/>
    </row>
    <row r="1322" spans="1:8" ht="14.45" customHeight="1">
      <c r="A1322" s="86" t="s">
        <v>2946</v>
      </c>
      <c r="B1322" s="171" t="s">
        <v>14764</v>
      </c>
      <c r="C1322" s="55" t="s">
        <v>14765</v>
      </c>
      <c r="D1322" s="171" t="s">
        <v>14766</v>
      </c>
      <c r="E1322" s="171" t="s">
        <v>14767</v>
      </c>
      <c r="F1322" s="173"/>
      <c r="G1322" s="173">
        <v>46256</v>
      </c>
      <c r="H1322" s="172"/>
    </row>
    <row r="1323" spans="1:8" ht="14.45" customHeight="1">
      <c r="A1323" s="86" t="s">
        <v>2946</v>
      </c>
      <c r="B1323" s="171" t="s">
        <v>11460</v>
      </c>
      <c r="C1323" s="55" t="s">
        <v>14768</v>
      </c>
      <c r="D1323" s="171" t="s">
        <v>14769</v>
      </c>
      <c r="E1323" s="171" t="s">
        <v>14770</v>
      </c>
      <c r="F1323" s="173"/>
      <c r="G1323" s="173">
        <v>46256</v>
      </c>
      <c r="H1323" s="172"/>
    </row>
    <row r="1324" spans="1:8" ht="14.45" customHeight="1">
      <c r="A1324" s="86" t="s">
        <v>2946</v>
      </c>
      <c r="B1324" s="171" t="s">
        <v>14771</v>
      </c>
      <c r="C1324" s="55" t="s">
        <v>14772</v>
      </c>
      <c r="D1324" s="171" t="s">
        <v>14773</v>
      </c>
      <c r="E1324" s="171" t="s">
        <v>14774</v>
      </c>
      <c r="F1324" s="173"/>
      <c r="G1324" s="173">
        <v>46256</v>
      </c>
      <c r="H1324" s="172"/>
    </row>
    <row r="1325" spans="1:8" ht="14.45" customHeight="1">
      <c r="A1325" s="86" t="s">
        <v>2946</v>
      </c>
      <c r="B1325" s="171" t="s">
        <v>11462</v>
      </c>
      <c r="C1325" s="55" t="s">
        <v>14775</v>
      </c>
      <c r="D1325" s="171" t="s">
        <v>14776</v>
      </c>
      <c r="E1325" s="171" t="s">
        <v>14777</v>
      </c>
      <c r="F1325" s="173"/>
      <c r="G1325" s="173">
        <v>46256</v>
      </c>
      <c r="H1325" s="172"/>
    </row>
    <row r="1326" spans="1:8" ht="14.45" customHeight="1">
      <c r="A1326" s="86" t="s">
        <v>2946</v>
      </c>
      <c r="B1326" s="171" t="s">
        <v>14778</v>
      </c>
      <c r="C1326" s="55" t="s">
        <v>14641</v>
      </c>
      <c r="D1326" s="171" t="s">
        <v>14642</v>
      </c>
      <c r="E1326" s="171" t="s">
        <v>14643</v>
      </c>
      <c r="F1326" s="173"/>
      <c r="G1326" s="173">
        <v>46256</v>
      </c>
      <c r="H1326" s="172"/>
    </row>
    <row r="1327" spans="1:8" ht="14.45" customHeight="1">
      <c r="A1327" s="86" t="s">
        <v>2946</v>
      </c>
      <c r="B1327" s="171" t="s">
        <v>11464</v>
      </c>
      <c r="C1327" s="55" t="s">
        <v>14779</v>
      </c>
      <c r="D1327" s="171" t="s">
        <v>14780</v>
      </c>
      <c r="E1327" s="171" t="s">
        <v>14781</v>
      </c>
      <c r="F1327" s="173"/>
      <c r="G1327" s="173">
        <v>46256</v>
      </c>
      <c r="H1327" s="172"/>
    </row>
    <row r="1328" spans="1:8" ht="14.45" customHeight="1">
      <c r="A1328" s="86" t="s">
        <v>2946</v>
      </c>
      <c r="B1328" s="171" t="s">
        <v>14782</v>
      </c>
      <c r="C1328" s="55" t="s">
        <v>14783</v>
      </c>
      <c r="D1328" s="171" t="s">
        <v>14784</v>
      </c>
      <c r="E1328" s="171" t="s">
        <v>14785</v>
      </c>
      <c r="F1328" s="173"/>
      <c r="G1328" s="173">
        <v>46256</v>
      </c>
      <c r="H1328" s="172"/>
    </row>
    <row r="1329" spans="1:8" ht="14.45" customHeight="1">
      <c r="A1329" s="86" t="s">
        <v>2946</v>
      </c>
      <c r="B1329" s="171" t="s">
        <v>11468</v>
      </c>
      <c r="C1329" s="55" t="s">
        <v>14786</v>
      </c>
      <c r="D1329" s="171" t="s">
        <v>14787</v>
      </c>
      <c r="E1329" s="171" t="s">
        <v>14788</v>
      </c>
      <c r="F1329" s="173"/>
      <c r="G1329" s="173">
        <v>46256</v>
      </c>
      <c r="H1329" s="172"/>
    </row>
    <row r="1330" spans="1:8" ht="14.45" customHeight="1">
      <c r="A1330" s="86" t="s">
        <v>2946</v>
      </c>
      <c r="B1330" s="171" t="s">
        <v>11472</v>
      </c>
      <c r="C1330" s="55" t="s">
        <v>14789</v>
      </c>
      <c r="D1330" s="171" t="s">
        <v>14790</v>
      </c>
      <c r="E1330" s="171" t="s">
        <v>14791</v>
      </c>
      <c r="F1330" s="173"/>
      <c r="G1330" s="173">
        <v>46256</v>
      </c>
      <c r="H1330" s="172"/>
    </row>
    <row r="1331" spans="1:8" ht="14.45" customHeight="1">
      <c r="A1331" s="86" t="s">
        <v>2946</v>
      </c>
      <c r="B1331" s="171" t="s">
        <v>14792</v>
      </c>
      <c r="C1331" s="55" t="s">
        <v>14793</v>
      </c>
      <c r="D1331" s="171" t="s">
        <v>14794</v>
      </c>
      <c r="E1331" s="171" t="s">
        <v>14795</v>
      </c>
      <c r="F1331" s="173"/>
      <c r="G1331" s="173">
        <v>46256</v>
      </c>
      <c r="H1331" s="172"/>
    </row>
    <row r="1332" spans="1:8" ht="14.45" customHeight="1">
      <c r="A1332" s="86" t="s">
        <v>2946</v>
      </c>
      <c r="B1332" s="171" t="s">
        <v>14796</v>
      </c>
      <c r="C1332" s="55" t="s">
        <v>14797</v>
      </c>
      <c r="D1332" s="171" t="s">
        <v>14798</v>
      </c>
      <c r="E1332" s="171" t="s">
        <v>14799</v>
      </c>
      <c r="F1332" s="173"/>
      <c r="G1332" s="173">
        <v>46256</v>
      </c>
      <c r="H1332" s="172"/>
    </row>
    <row r="1333" spans="1:8" ht="14.45" customHeight="1">
      <c r="A1333" s="86" t="s">
        <v>2946</v>
      </c>
      <c r="B1333" s="171" t="s">
        <v>14800</v>
      </c>
      <c r="C1333" s="55" t="s">
        <v>14801</v>
      </c>
      <c r="D1333" s="171" t="s">
        <v>14802</v>
      </c>
      <c r="E1333" s="171" t="s">
        <v>14803</v>
      </c>
      <c r="F1333" s="173"/>
      <c r="G1333" s="173">
        <v>46256</v>
      </c>
      <c r="H1333" s="172"/>
    </row>
    <row r="1334" spans="1:8" ht="14.45" customHeight="1">
      <c r="A1334" s="86" t="s">
        <v>2946</v>
      </c>
      <c r="B1334" s="171" t="s">
        <v>14804</v>
      </c>
      <c r="C1334" s="55" t="s">
        <v>14805</v>
      </c>
      <c r="D1334" s="171" t="s">
        <v>14806</v>
      </c>
      <c r="E1334" s="171" t="s">
        <v>14807</v>
      </c>
      <c r="F1334" s="173"/>
      <c r="G1334" s="173">
        <v>46256</v>
      </c>
      <c r="H1334" s="172"/>
    </row>
    <row r="1335" spans="1:8" ht="14.45" customHeight="1">
      <c r="A1335" s="86" t="s">
        <v>2946</v>
      </c>
      <c r="B1335" s="171" t="s">
        <v>11474</v>
      </c>
      <c r="C1335" s="55" t="s">
        <v>14808</v>
      </c>
      <c r="D1335" s="171" t="s">
        <v>14809</v>
      </c>
      <c r="E1335" s="171" t="s">
        <v>14810</v>
      </c>
      <c r="F1335" s="173"/>
      <c r="G1335" s="173">
        <v>46256</v>
      </c>
      <c r="H1335" s="172"/>
    </row>
    <row r="1336" spans="1:8" ht="14.45" customHeight="1">
      <c r="A1336" s="86" t="s">
        <v>2946</v>
      </c>
      <c r="B1336" s="171" t="s">
        <v>11476</v>
      </c>
      <c r="C1336" s="55" t="s">
        <v>14811</v>
      </c>
      <c r="D1336" s="171" t="s">
        <v>14812</v>
      </c>
      <c r="E1336" s="171" t="s">
        <v>14813</v>
      </c>
      <c r="F1336" s="173"/>
      <c r="G1336" s="173">
        <v>46256</v>
      </c>
      <c r="H1336" s="172"/>
    </row>
    <row r="1337" spans="1:8" ht="14.45" customHeight="1">
      <c r="A1337" s="86" t="s">
        <v>2946</v>
      </c>
      <c r="B1337" s="171" t="s">
        <v>11478</v>
      </c>
      <c r="C1337" s="55" t="s">
        <v>14814</v>
      </c>
      <c r="D1337" s="171" t="s">
        <v>14815</v>
      </c>
      <c r="E1337" s="171" t="s">
        <v>14816</v>
      </c>
      <c r="F1337" s="173"/>
      <c r="G1337" s="173">
        <v>46256</v>
      </c>
      <c r="H1337" s="172"/>
    </row>
    <row r="1338" spans="1:8" ht="14.45" customHeight="1">
      <c r="A1338" s="86" t="s">
        <v>2946</v>
      </c>
      <c r="B1338" s="171" t="s">
        <v>11486</v>
      </c>
      <c r="C1338" s="55" t="s">
        <v>14817</v>
      </c>
      <c r="D1338" s="171" t="s">
        <v>14818</v>
      </c>
      <c r="E1338" s="171" t="s">
        <v>14819</v>
      </c>
      <c r="F1338" s="173"/>
      <c r="G1338" s="173">
        <v>46256</v>
      </c>
      <c r="H1338" s="172"/>
    </row>
    <row r="1339" spans="1:8" ht="14.45" customHeight="1">
      <c r="A1339" s="86" t="s">
        <v>2946</v>
      </c>
      <c r="B1339" s="171" t="s">
        <v>14820</v>
      </c>
      <c r="C1339" s="55" t="s">
        <v>14821</v>
      </c>
      <c r="D1339" s="171" t="s">
        <v>14822</v>
      </c>
      <c r="E1339" s="171" t="s">
        <v>14823</v>
      </c>
      <c r="F1339" s="173"/>
      <c r="G1339" s="173">
        <v>46256</v>
      </c>
      <c r="H1339" s="172"/>
    </row>
    <row r="1340" spans="1:8" ht="14.45" customHeight="1">
      <c r="A1340" s="86" t="s">
        <v>2946</v>
      </c>
      <c r="B1340" s="171" t="s">
        <v>14824</v>
      </c>
      <c r="C1340" s="55" t="s">
        <v>14825</v>
      </c>
      <c r="D1340" s="171" t="s">
        <v>14826</v>
      </c>
      <c r="E1340" s="171" t="s">
        <v>14827</v>
      </c>
      <c r="F1340" s="173"/>
      <c r="G1340" s="173">
        <v>46256</v>
      </c>
      <c r="H1340" s="172"/>
    </row>
    <row r="1341" spans="1:8" ht="14.45" customHeight="1">
      <c r="A1341" s="86" t="s">
        <v>2946</v>
      </c>
      <c r="B1341" s="171" t="s">
        <v>14828</v>
      </c>
      <c r="C1341" s="55" t="s">
        <v>14829</v>
      </c>
      <c r="D1341" s="171" t="s">
        <v>14830</v>
      </c>
      <c r="E1341" s="171" t="s">
        <v>14831</v>
      </c>
      <c r="F1341" s="173"/>
      <c r="G1341" s="173">
        <v>46256</v>
      </c>
      <c r="H1341" s="172"/>
    </row>
    <row r="1342" spans="1:8" ht="14.45" customHeight="1">
      <c r="A1342" s="86" t="s">
        <v>2946</v>
      </c>
      <c r="B1342" s="171" t="s">
        <v>14832</v>
      </c>
      <c r="C1342" s="55" t="s">
        <v>14833</v>
      </c>
      <c r="D1342" s="171" t="s">
        <v>14834</v>
      </c>
      <c r="E1342" s="171" t="s">
        <v>14835</v>
      </c>
      <c r="F1342" s="173"/>
      <c r="G1342" s="173">
        <v>46256</v>
      </c>
      <c r="H1342" s="172"/>
    </row>
    <row r="1343" spans="1:8" ht="14.45" customHeight="1">
      <c r="A1343" s="86" t="s">
        <v>2946</v>
      </c>
      <c r="B1343" s="171" t="s">
        <v>14836</v>
      </c>
      <c r="C1343" s="55" t="s">
        <v>14837</v>
      </c>
      <c r="D1343" s="171" t="s">
        <v>14838</v>
      </c>
      <c r="E1343" s="171" t="s">
        <v>14839</v>
      </c>
      <c r="F1343" s="173"/>
      <c r="G1343" s="173">
        <v>46256</v>
      </c>
      <c r="H1343" s="172"/>
    </row>
    <row r="1344" spans="1:8" ht="14.45" customHeight="1">
      <c r="A1344" s="86" t="s">
        <v>2946</v>
      </c>
      <c r="B1344" s="171" t="s">
        <v>13925</v>
      </c>
      <c r="C1344" s="55" t="s">
        <v>14840</v>
      </c>
      <c r="D1344" s="171" t="s">
        <v>14841</v>
      </c>
      <c r="E1344" s="171" t="s">
        <v>14842</v>
      </c>
      <c r="F1344" s="173"/>
      <c r="G1344" s="173">
        <v>46256</v>
      </c>
      <c r="H1344" s="172"/>
    </row>
    <row r="1345" spans="1:8" ht="14.45" customHeight="1">
      <c r="A1345" s="86" t="s">
        <v>2946</v>
      </c>
      <c r="B1345" s="171" t="s">
        <v>14843</v>
      </c>
      <c r="C1345" s="55" t="s">
        <v>14844</v>
      </c>
      <c r="D1345" s="171" t="s">
        <v>14845</v>
      </c>
      <c r="E1345" s="171" t="s">
        <v>14846</v>
      </c>
      <c r="F1345" s="173"/>
      <c r="G1345" s="173">
        <v>46256</v>
      </c>
      <c r="H1345" s="172"/>
    </row>
    <row r="1346" spans="1:8" ht="14.45" customHeight="1">
      <c r="A1346" s="86" t="s">
        <v>2946</v>
      </c>
      <c r="B1346" s="171" t="s">
        <v>14847</v>
      </c>
      <c r="C1346" s="55" t="s">
        <v>14848</v>
      </c>
      <c r="D1346" s="171" t="s">
        <v>14849</v>
      </c>
      <c r="E1346" s="171" t="s">
        <v>14850</v>
      </c>
      <c r="F1346" s="173"/>
      <c r="G1346" s="173">
        <v>46256</v>
      </c>
      <c r="H1346" s="172"/>
    </row>
    <row r="1347" spans="1:8" ht="14.45" customHeight="1">
      <c r="A1347" s="86" t="s">
        <v>2946</v>
      </c>
      <c r="B1347" s="171" t="s">
        <v>14851</v>
      </c>
      <c r="C1347" s="55" t="s">
        <v>14852</v>
      </c>
      <c r="D1347" s="171" t="s">
        <v>14853</v>
      </c>
      <c r="E1347" s="171" t="s">
        <v>14854</v>
      </c>
      <c r="F1347" s="173"/>
      <c r="G1347" s="173">
        <v>46256</v>
      </c>
      <c r="H1347" s="172"/>
    </row>
    <row r="1348" spans="1:8" ht="14.45" customHeight="1">
      <c r="A1348" s="86" t="s">
        <v>2946</v>
      </c>
      <c r="B1348" s="171" t="s">
        <v>14855</v>
      </c>
      <c r="C1348" s="55" t="s">
        <v>14856</v>
      </c>
      <c r="D1348" s="171" t="s">
        <v>14857</v>
      </c>
      <c r="E1348" s="171" t="s">
        <v>14858</v>
      </c>
      <c r="F1348" s="173"/>
      <c r="G1348" s="173">
        <v>46256</v>
      </c>
      <c r="H1348" s="172"/>
    </row>
    <row r="1349" spans="1:8" ht="14.45" customHeight="1">
      <c r="A1349" s="86" t="s">
        <v>2946</v>
      </c>
      <c r="B1349" s="171" t="s">
        <v>14859</v>
      </c>
      <c r="C1349" s="55" t="s">
        <v>14860</v>
      </c>
      <c r="D1349" s="171" t="s">
        <v>14861</v>
      </c>
      <c r="E1349" s="171" t="s">
        <v>14862</v>
      </c>
      <c r="F1349" s="173"/>
      <c r="G1349" s="173">
        <v>46256</v>
      </c>
      <c r="H1349" s="172"/>
    </row>
    <row r="1350" spans="1:8" ht="14.45" customHeight="1">
      <c r="A1350" s="86" t="s">
        <v>2946</v>
      </c>
      <c r="B1350" s="171" t="s">
        <v>14863</v>
      </c>
      <c r="C1350" s="55" t="s">
        <v>14864</v>
      </c>
      <c r="D1350" s="171" t="s">
        <v>14865</v>
      </c>
      <c r="E1350" s="171" t="s">
        <v>14866</v>
      </c>
      <c r="F1350" s="173"/>
      <c r="G1350" s="173">
        <v>46256</v>
      </c>
      <c r="H1350" s="172"/>
    </row>
    <row r="1351" spans="1:8" ht="14.45" customHeight="1">
      <c r="A1351" s="86" t="s">
        <v>2946</v>
      </c>
      <c r="B1351" s="171" t="s">
        <v>14867</v>
      </c>
      <c r="C1351" s="55" t="s">
        <v>14868</v>
      </c>
      <c r="D1351" s="171" t="s">
        <v>14869</v>
      </c>
      <c r="E1351" s="171" t="s">
        <v>14870</v>
      </c>
      <c r="F1351" s="173"/>
      <c r="G1351" s="173">
        <v>46256</v>
      </c>
      <c r="H1351" s="172"/>
    </row>
    <row r="1352" spans="1:8" ht="14.45" customHeight="1">
      <c r="A1352" s="86" t="s">
        <v>2946</v>
      </c>
      <c r="B1352" s="171" t="s">
        <v>14871</v>
      </c>
      <c r="C1352" s="55" t="s">
        <v>14872</v>
      </c>
      <c r="D1352" s="171" t="s">
        <v>14873</v>
      </c>
      <c r="E1352" s="171" t="s">
        <v>14874</v>
      </c>
      <c r="F1352" s="173"/>
      <c r="G1352" s="173">
        <v>46256</v>
      </c>
      <c r="H1352" s="172"/>
    </row>
    <row r="1353" spans="1:8" ht="14.45" customHeight="1">
      <c r="A1353" s="86" t="s">
        <v>2946</v>
      </c>
      <c r="B1353" s="171" t="s">
        <v>14875</v>
      </c>
      <c r="C1353" s="55" t="s">
        <v>14876</v>
      </c>
      <c r="D1353" s="171" t="s">
        <v>14877</v>
      </c>
      <c r="E1353" s="171" t="s">
        <v>14878</v>
      </c>
      <c r="F1353" s="173"/>
      <c r="G1353" s="173">
        <v>46256</v>
      </c>
      <c r="H1353" s="172"/>
    </row>
    <row r="1354" spans="1:8" ht="14.45" customHeight="1">
      <c r="A1354" s="86" t="s">
        <v>2946</v>
      </c>
      <c r="B1354" s="171" t="s">
        <v>14879</v>
      </c>
      <c r="C1354" s="55" t="s">
        <v>14880</v>
      </c>
      <c r="D1354" s="171" t="s">
        <v>14881</v>
      </c>
      <c r="E1354" s="171" t="s">
        <v>14882</v>
      </c>
      <c r="F1354" s="173"/>
      <c r="G1354" s="173">
        <v>46256</v>
      </c>
      <c r="H1354" s="172"/>
    </row>
    <row r="1355" spans="1:8" ht="14.45" customHeight="1">
      <c r="A1355" s="86" t="s">
        <v>2946</v>
      </c>
      <c r="B1355" s="171" t="s">
        <v>14883</v>
      </c>
      <c r="C1355" s="55" t="s">
        <v>14884</v>
      </c>
      <c r="D1355" s="171" t="s">
        <v>14885</v>
      </c>
      <c r="E1355" s="171" t="s">
        <v>14886</v>
      </c>
      <c r="F1355" s="173"/>
      <c r="G1355" s="173">
        <v>46256</v>
      </c>
      <c r="H1355" s="172"/>
    </row>
    <row r="1356" spans="1:8" ht="14.45" customHeight="1">
      <c r="A1356" s="86" t="s">
        <v>2946</v>
      </c>
      <c r="B1356" s="171" t="s">
        <v>14887</v>
      </c>
      <c r="C1356" s="55" t="s">
        <v>14888</v>
      </c>
      <c r="D1356" s="171" t="s">
        <v>14889</v>
      </c>
      <c r="E1356" s="171" t="s">
        <v>14890</v>
      </c>
      <c r="F1356" s="173"/>
      <c r="G1356" s="173">
        <v>46256</v>
      </c>
      <c r="H1356" s="172"/>
    </row>
    <row r="1357" spans="1:8" ht="14.45" customHeight="1">
      <c r="A1357" s="86" t="s">
        <v>2946</v>
      </c>
      <c r="B1357" s="171" t="s">
        <v>14891</v>
      </c>
      <c r="C1357" s="55" t="s">
        <v>14892</v>
      </c>
      <c r="D1357" s="171" t="s">
        <v>14893</v>
      </c>
      <c r="E1357" s="171" t="s">
        <v>14894</v>
      </c>
      <c r="F1357" s="173"/>
      <c r="G1357" s="173">
        <v>46256</v>
      </c>
      <c r="H1357" s="172"/>
    </row>
    <row r="1358" spans="1:8" ht="14.45" customHeight="1">
      <c r="A1358" s="86" t="s">
        <v>2946</v>
      </c>
      <c r="B1358" s="171" t="s">
        <v>14895</v>
      </c>
      <c r="C1358" s="55" t="s">
        <v>14896</v>
      </c>
      <c r="D1358" s="171" t="s">
        <v>14897</v>
      </c>
      <c r="E1358" s="171" t="s">
        <v>14898</v>
      </c>
      <c r="F1358" s="173"/>
      <c r="G1358" s="173">
        <v>46256</v>
      </c>
      <c r="H1358" s="172"/>
    </row>
    <row r="1359" spans="1:8" ht="14.45" customHeight="1">
      <c r="A1359" s="86" t="s">
        <v>2946</v>
      </c>
      <c r="B1359" s="171" t="s">
        <v>14899</v>
      </c>
      <c r="C1359" s="55" t="s">
        <v>14900</v>
      </c>
      <c r="D1359" s="171" t="s">
        <v>14901</v>
      </c>
      <c r="E1359" s="171" t="s">
        <v>14902</v>
      </c>
      <c r="F1359" s="173"/>
      <c r="G1359" s="173">
        <v>46256</v>
      </c>
      <c r="H1359" s="172"/>
    </row>
    <row r="1360" spans="1:8" ht="14.45" customHeight="1">
      <c r="A1360" s="86" t="s">
        <v>2946</v>
      </c>
      <c r="B1360" s="171" t="s">
        <v>14903</v>
      </c>
      <c r="C1360" s="55" t="s">
        <v>14904</v>
      </c>
      <c r="D1360" s="171" t="s">
        <v>14905</v>
      </c>
      <c r="E1360" s="171" t="s">
        <v>14906</v>
      </c>
      <c r="F1360" s="173"/>
      <c r="G1360" s="173">
        <v>46256</v>
      </c>
      <c r="H1360" s="172"/>
    </row>
    <row r="1361" spans="1:8" ht="14.45" customHeight="1">
      <c r="A1361" s="86" t="s">
        <v>2946</v>
      </c>
      <c r="B1361" s="171" t="s">
        <v>14907</v>
      </c>
      <c r="C1361" s="55" t="s">
        <v>14908</v>
      </c>
      <c r="D1361" s="171" t="s">
        <v>14909</v>
      </c>
      <c r="E1361" s="171" t="s">
        <v>14910</v>
      </c>
      <c r="F1361" s="173"/>
      <c r="G1361" s="173">
        <v>46256</v>
      </c>
      <c r="H1361" s="172"/>
    </row>
    <row r="1362" spans="1:8" ht="14.45" customHeight="1">
      <c r="A1362" s="86" t="s">
        <v>2946</v>
      </c>
      <c r="B1362" s="171" t="s">
        <v>14911</v>
      </c>
      <c r="C1362" s="55" t="s">
        <v>14912</v>
      </c>
      <c r="D1362" s="171" t="s">
        <v>14913</v>
      </c>
      <c r="E1362" s="171" t="s">
        <v>14914</v>
      </c>
      <c r="F1362" s="173"/>
      <c r="G1362" s="173">
        <v>46256</v>
      </c>
      <c r="H1362" s="172"/>
    </row>
    <row r="1363" spans="1:8" ht="14.45" customHeight="1">
      <c r="A1363" s="86" t="s">
        <v>2946</v>
      </c>
      <c r="B1363" s="171" t="s">
        <v>14915</v>
      </c>
      <c r="C1363" s="55" t="s">
        <v>14916</v>
      </c>
      <c r="D1363" s="171" t="s">
        <v>14917</v>
      </c>
      <c r="E1363" s="171" t="s">
        <v>14918</v>
      </c>
      <c r="F1363" s="173"/>
      <c r="G1363" s="173">
        <v>46256</v>
      </c>
      <c r="H1363" s="172"/>
    </row>
    <row r="1364" spans="1:8" ht="14.45" customHeight="1">
      <c r="A1364" s="86" t="s">
        <v>2946</v>
      </c>
      <c r="B1364" s="171" t="s">
        <v>14919</v>
      </c>
      <c r="C1364" s="55" t="s">
        <v>14920</v>
      </c>
      <c r="D1364" s="171" t="s">
        <v>14921</v>
      </c>
      <c r="E1364" s="171" t="s">
        <v>14922</v>
      </c>
      <c r="F1364" s="173"/>
      <c r="G1364" s="173">
        <v>46256</v>
      </c>
      <c r="H1364" s="172"/>
    </row>
    <row r="1365" spans="1:8" ht="14.45" customHeight="1">
      <c r="A1365" s="86" t="s">
        <v>2946</v>
      </c>
      <c r="B1365" s="171" t="s">
        <v>14923</v>
      </c>
      <c r="C1365" s="55" t="s">
        <v>14924</v>
      </c>
      <c r="D1365" s="171" t="s">
        <v>14925</v>
      </c>
      <c r="E1365" s="171" t="s">
        <v>14926</v>
      </c>
      <c r="F1365" s="173"/>
      <c r="G1365" s="173">
        <v>46256</v>
      </c>
      <c r="H1365" s="172"/>
    </row>
    <row r="1366" spans="1:8" ht="14.45" customHeight="1">
      <c r="A1366" s="86" t="s">
        <v>2946</v>
      </c>
      <c r="B1366" s="171" t="s">
        <v>14927</v>
      </c>
      <c r="C1366" s="55" t="s">
        <v>14928</v>
      </c>
      <c r="D1366" s="171" t="s">
        <v>14929</v>
      </c>
      <c r="E1366" s="171" t="s">
        <v>14930</v>
      </c>
      <c r="F1366" s="173"/>
      <c r="G1366" s="173">
        <v>46256</v>
      </c>
      <c r="H1366" s="172"/>
    </row>
    <row r="1367" spans="1:8" ht="14.45" customHeight="1">
      <c r="A1367" s="86" t="s">
        <v>2946</v>
      </c>
      <c r="B1367" s="171" t="s">
        <v>14931</v>
      </c>
      <c r="C1367" s="55" t="s">
        <v>14932</v>
      </c>
      <c r="D1367" s="171" t="s">
        <v>14933</v>
      </c>
      <c r="E1367" s="171" t="s">
        <v>14934</v>
      </c>
      <c r="F1367" s="173"/>
      <c r="G1367" s="173">
        <v>46256</v>
      </c>
      <c r="H1367" s="172"/>
    </row>
    <row r="1368" spans="1:8" ht="14.45" customHeight="1">
      <c r="A1368" s="86" t="s">
        <v>2946</v>
      </c>
      <c r="B1368" s="171" t="s">
        <v>14935</v>
      </c>
      <c r="C1368" s="55" t="s">
        <v>14936</v>
      </c>
      <c r="D1368" s="171" t="s">
        <v>14632</v>
      </c>
      <c r="E1368" s="171" t="s">
        <v>14937</v>
      </c>
      <c r="F1368" s="173"/>
      <c r="G1368" s="173">
        <v>46256</v>
      </c>
      <c r="H1368" s="172"/>
    </row>
    <row r="1369" spans="1:8" ht="14.45" customHeight="1">
      <c r="A1369" s="86" t="s">
        <v>2946</v>
      </c>
      <c r="B1369" s="171" t="s">
        <v>14938</v>
      </c>
      <c r="C1369" s="55" t="s">
        <v>14939</v>
      </c>
      <c r="D1369" s="171" t="s">
        <v>14940</v>
      </c>
      <c r="E1369" s="171" t="s">
        <v>14941</v>
      </c>
      <c r="F1369" s="173"/>
      <c r="G1369" s="173">
        <v>46256</v>
      </c>
      <c r="H1369" s="172"/>
    </row>
    <row r="1370" spans="1:8" ht="14.45" customHeight="1">
      <c r="A1370" s="86" t="s">
        <v>2946</v>
      </c>
      <c r="B1370" s="171" t="s">
        <v>14942</v>
      </c>
      <c r="C1370" s="55" t="s">
        <v>14943</v>
      </c>
      <c r="D1370" s="171" t="s">
        <v>14944</v>
      </c>
      <c r="E1370" s="171" t="s">
        <v>14945</v>
      </c>
      <c r="F1370" s="173"/>
      <c r="G1370" s="173">
        <v>46256</v>
      </c>
      <c r="H1370" s="172"/>
    </row>
    <row r="1371" spans="1:8" ht="14.45" customHeight="1">
      <c r="A1371" s="86" t="s">
        <v>2946</v>
      </c>
      <c r="B1371" s="171" t="s">
        <v>14946</v>
      </c>
      <c r="C1371" s="55" t="s">
        <v>14947</v>
      </c>
      <c r="D1371" s="171" t="s">
        <v>14948</v>
      </c>
      <c r="E1371" s="171" t="s">
        <v>14949</v>
      </c>
      <c r="F1371" s="173"/>
      <c r="G1371" s="173">
        <v>46256</v>
      </c>
      <c r="H1371" s="172"/>
    </row>
    <row r="1372" spans="1:8" ht="14.45" customHeight="1">
      <c r="A1372" s="86" t="s">
        <v>2946</v>
      </c>
      <c r="B1372" s="171" t="s">
        <v>14950</v>
      </c>
      <c r="C1372" s="55" t="s">
        <v>14951</v>
      </c>
      <c r="D1372" s="171" t="s">
        <v>14952</v>
      </c>
      <c r="E1372" s="171" t="s">
        <v>14953</v>
      </c>
      <c r="F1372" s="173"/>
      <c r="G1372" s="173">
        <v>46256</v>
      </c>
      <c r="H1372" s="172"/>
    </row>
    <row r="1373" spans="1:8" ht="14.45" customHeight="1">
      <c r="A1373" s="86" t="s">
        <v>2946</v>
      </c>
      <c r="B1373" s="171" t="s">
        <v>14954</v>
      </c>
      <c r="C1373" s="55" t="s">
        <v>14955</v>
      </c>
      <c r="D1373" s="171" t="s">
        <v>14956</v>
      </c>
      <c r="E1373" s="171" t="s">
        <v>14957</v>
      </c>
      <c r="F1373" s="173"/>
      <c r="G1373" s="173">
        <v>46256</v>
      </c>
      <c r="H1373" s="172"/>
    </row>
    <row r="1374" spans="1:8" ht="14.45" customHeight="1">
      <c r="A1374" s="86" t="s">
        <v>2946</v>
      </c>
      <c r="B1374" s="171" t="s">
        <v>14958</v>
      </c>
      <c r="C1374" s="55" t="s">
        <v>14959</v>
      </c>
      <c r="D1374" s="171" t="s">
        <v>14960</v>
      </c>
      <c r="E1374" s="171" t="s">
        <v>14961</v>
      </c>
      <c r="F1374" s="173"/>
      <c r="G1374" s="173">
        <v>46256</v>
      </c>
      <c r="H1374" s="172"/>
    </row>
    <row r="1375" spans="1:8" ht="14.45" customHeight="1">
      <c r="A1375" s="86" t="s">
        <v>2946</v>
      </c>
      <c r="B1375" s="171" t="s">
        <v>14962</v>
      </c>
      <c r="C1375" s="55" t="s">
        <v>14963</v>
      </c>
      <c r="D1375" s="171" t="s">
        <v>14964</v>
      </c>
      <c r="E1375" s="171" t="s">
        <v>14965</v>
      </c>
      <c r="F1375" s="173"/>
      <c r="G1375" s="173">
        <v>46256</v>
      </c>
      <c r="H1375" s="172"/>
    </row>
    <row r="1376" spans="1:8" ht="14.45" customHeight="1">
      <c r="A1376" s="86" t="s">
        <v>2966</v>
      </c>
      <c r="B1376" s="171" t="s">
        <v>12961</v>
      </c>
      <c r="C1376" s="55" t="s">
        <v>20776</v>
      </c>
      <c r="D1376" s="171" t="s">
        <v>20777</v>
      </c>
      <c r="E1376" s="171" t="s">
        <v>20778</v>
      </c>
      <c r="F1376" s="173"/>
      <c r="G1376" s="225">
        <v>46256</v>
      </c>
      <c r="H1376" s="172"/>
    </row>
    <row r="1377" spans="1:8" ht="14.45" customHeight="1">
      <c r="A1377" s="86" t="s">
        <v>2966</v>
      </c>
      <c r="B1377" s="171" t="s">
        <v>2958</v>
      </c>
      <c r="C1377" s="55" t="s">
        <v>20779</v>
      </c>
      <c r="D1377" s="171" t="s">
        <v>20780</v>
      </c>
      <c r="E1377" s="171" t="s">
        <v>20781</v>
      </c>
      <c r="F1377" s="173"/>
      <c r="G1377" s="225">
        <v>46256</v>
      </c>
      <c r="H1377" s="172"/>
    </row>
    <row r="1378" spans="1:8" ht="14.45" customHeight="1">
      <c r="A1378" s="224" t="s">
        <v>4515</v>
      </c>
      <c r="B1378" s="171" t="s">
        <v>10234</v>
      </c>
      <c r="C1378" s="55" t="s">
        <v>17527</v>
      </c>
      <c r="D1378" s="171" t="s">
        <v>17528</v>
      </c>
      <c r="E1378" s="171" t="s">
        <v>17529</v>
      </c>
      <c r="F1378" s="173">
        <v>45612</v>
      </c>
      <c r="G1378" s="225">
        <v>46256</v>
      </c>
      <c r="H1378" s="172"/>
    </row>
    <row r="1379" spans="1:8" ht="14.45" customHeight="1">
      <c r="A1379" s="224" t="s">
        <v>4515</v>
      </c>
      <c r="B1379" s="171" t="s">
        <v>17678</v>
      </c>
      <c r="C1379" s="55" t="s">
        <v>17679</v>
      </c>
      <c r="D1379" s="171" t="s">
        <v>17680</v>
      </c>
      <c r="E1379" s="171" t="s">
        <v>17681</v>
      </c>
      <c r="F1379" s="173">
        <v>45612</v>
      </c>
      <c r="G1379" s="225">
        <v>46256</v>
      </c>
      <c r="H1379" s="172"/>
    </row>
    <row r="1380" spans="1:8" ht="14.45" customHeight="1">
      <c r="A1380" s="195" t="s">
        <v>4616</v>
      </c>
      <c r="B1380" s="171" t="s">
        <v>14966</v>
      </c>
      <c r="C1380" s="55" t="s">
        <v>14967</v>
      </c>
      <c r="D1380" s="171" t="s">
        <v>14968</v>
      </c>
      <c r="E1380" s="171" t="s">
        <v>14969</v>
      </c>
      <c r="F1380" s="173"/>
      <c r="G1380" s="198">
        <v>46340</v>
      </c>
      <c r="H1380" s="172" t="s">
        <v>10275</v>
      </c>
    </row>
    <row r="1381" spans="1:8" ht="14.45" customHeight="1">
      <c r="A1381" s="195" t="s">
        <v>4616</v>
      </c>
      <c r="B1381" s="171" t="s">
        <v>14970</v>
      </c>
      <c r="C1381" s="55" t="s">
        <v>14971</v>
      </c>
      <c r="D1381" s="171" t="s">
        <v>14972</v>
      </c>
      <c r="E1381" s="171" t="s">
        <v>14971</v>
      </c>
      <c r="F1381" s="173"/>
      <c r="G1381" s="198">
        <v>46340</v>
      </c>
      <c r="H1381" s="172" t="s">
        <v>10275</v>
      </c>
    </row>
    <row r="1382" spans="1:8" ht="14.45" customHeight="1">
      <c r="A1382" s="195" t="s">
        <v>4616</v>
      </c>
      <c r="B1382" s="171" t="s">
        <v>14973</v>
      </c>
      <c r="C1382" s="55" t="s">
        <v>14974</v>
      </c>
      <c r="D1382" s="171" t="s">
        <v>14975</v>
      </c>
      <c r="E1382" s="171" t="s">
        <v>14976</v>
      </c>
      <c r="F1382" s="173"/>
      <c r="G1382" s="198">
        <v>46340</v>
      </c>
      <c r="H1382" s="172" t="s">
        <v>10275</v>
      </c>
    </row>
    <row r="1383" spans="1:8" ht="14.45" customHeight="1">
      <c r="A1383" s="195" t="s">
        <v>4616</v>
      </c>
      <c r="B1383" s="171" t="s">
        <v>14977</v>
      </c>
      <c r="C1383" s="55" t="s">
        <v>14978</v>
      </c>
      <c r="D1383" s="196" t="s">
        <v>14978</v>
      </c>
      <c r="E1383" s="196" t="s">
        <v>14979</v>
      </c>
      <c r="F1383" s="173"/>
      <c r="G1383" s="198">
        <v>46340</v>
      </c>
      <c r="H1383" s="172" t="s">
        <v>10275</v>
      </c>
    </row>
    <row r="1384" spans="1:8" ht="14.45" customHeight="1">
      <c r="A1384" s="195" t="s">
        <v>4616</v>
      </c>
      <c r="B1384" s="171" t="s">
        <v>13107</v>
      </c>
      <c r="C1384" s="55" t="s">
        <v>14980</v>
      </c>
      <c r="D1384" s="171" t="s">
        <v>14980</v>
      </c>
      <c r="E1384" s="171" t="s">
        <v>14980</v>
      </c>
      <c r="F1384" s="173"/>
      <c r="G1384" s="198">
        <v>46340</v>
      </c>
      <c r="H1384" s="172" t="s">
        <v>10275</v>
      </c>
    </row>
    <row r="1385" spans="1:8" ht="14.45" customHeight="1">
      <c r="A1385" s="195" t="s">
        <v>4616</v>
      </c>
      <c r="B1385" s="171" t="s">
        <v>14981</v>
      </c>
      <c r="C1385" s="55" t="s">
        <v>14982</v>
      </c>
      <c r="D1385" s="171" t="s">
        <v>14983</v>
      </c>
      <c r="E1385" s="171" t="s">
        <v>14983</v>
      </c>
      <c r="F1385" s="173"/>
      <c r="G1385" s="198">
        <v>46340</v>
      </c>
      <c r="H1385" s="172" t="s">
        <v>10275</v>
      </c>
    </row>
    <row r="1386" spans="1:8" ht="14.45" customHeight="1">
      <c r="A1386" s="195" t="s">
        <v>4616</v>
      </c>
      <c r="B1386" s="171" t="s">
        <v>14984</v>
      </c>
      <c r="C1386" s="55" t="s">
        <v>14985</v>
      </c>
      <c r="D1386" s="171" t="s">
        <v>14986</v>
      </c>
      <c r="E1386" s="171" t="s">
        <v>14987</v>
      </c>
      <c r="F1386" s="173"/>
      <c r="G1386" s="198">
        <v>46340</v>
      </c>
      <c r="H1386" s="172" t="s">
        <v>10275</v>
      </c>
    </row>
    <row r="1387" spans="1:8" ht="14.45" customHeight="1">
      <c r="A1387" s="195" t="s">
        <v>4616</v>
      </c>
      <c r="B1387" s="171" t="s">
        <v>14988</v>
      </c>
      <c r="C1387" s="55" t="s">
        <v>14989</v>
      </c>
      <c r="D1387" s="171" t="s">
        <v>14990</v>
      </c>
      <c r="E1387" s="171" t="s">
        <v>14991</v>
      </c>
      <c r="F1387" s="173"/>
      <c r="G1387" s="198">
        <v>46340</v>
      </c>
      <c r="H1387" s="172" t="s">
        <v>10275</v>
      </c>
    </row>
    <row r="1388" spans="1:8" ht="14.45" customHeight="1">
      <c r="A1388" s="195" t="s">
        <v>4616</v>
      </c>
      <c r="B1388" s="171" t="s">
        <v>14992</v>
      </c>
      <c r="C1388" s="55" t="s">
        <v>14993</v>
      </c>
      <c r="D1388" s="171" t="s">
        <v>14994</v>
      </c>
      <c r="E1388" s="171" t="s">
        <v>14995</v>
      </c>
      <c r="F1388" s="173"/>
      <c r="G1388" s="198">
        <v>46340</v>
      </c>
      <c r="H1388" s="172" t="s">
        <v>10275</v>
      </c>
    </row>
    <row r="1389" spans="1:8" ht="14.45" customHeight="1">
      <c r="A1389" s="195" t="s">
        <v>4616</v>
      </c>
      <c r="B1389" s="171" t="s">
        <v>14996</v>
      </c>
      <c r="C1389" s="55" t="s">
        <v>14997</v>
      </c>
      <c r="D1389" s="196" t="s">
        <v>14998</v>
      </c>
      <c r="E1389" s="196" t="s">
        <v>14999</v>
      </c>
      <c r="F1389" s="173"/>
      <c r="G1389" s="198">
        <v>46340</v>
      </c>
      <c r="H1389" s="172" t="s">
        <v>10275</v>
      </c>
    </row>
    <row r="1390" spans="1:8" ht="14.45" customHeight="1">
      <c r="A1390" s="195" t="s">
        <v>4616</v>
      </c>
      <c r="B1390" s="171" t="s">
        <v>15000</v>
      </c>
      <c r="C1390" s="55" t="s">
        <v>15001</v>
      </c>
      <c r="D1390" s="171" t="s">
        <v>15002</v>
      </c>
      <c r="E1390" s="171" t="s">
        <v>15003</v>
      </c>
      <c r="F1390" s="173"/>
      <c r="G1390" s="198">
        <v>46340</v>
      </c>
      <c r="H1390" s="172" t="s">
        <v>10275</v>
      </c>
    </row>
    <row r="1391" spans="1:8" ht="14.45" customHeight="1">
      <c r="A1391" s="195" t="s">
        <v>4616</v>
      </c>
      <c r="B1391" s="171" t="s">
        <v>15004</v>
      </c>
      <c r="C1391" s="55" t="s">
        <v>15005</v>
      </c>
      <c r="D1391" s="171" t="s">
        <v>15006</v>
      </c>
      <c r="E1391" s="171" t="s">
        <v>15007</v>
      </c>
      <c r="F1391" s="173"/>
      <c r="G1391" s="198">
        <v>46340</v>
      </c>
      <c r="H1391" s="172" t="s">
        <v>10275</v>
      </c>
    </row>
    <row r="1392" spans="1:8" ht="14.45" customHeight="1">
      <c r="A1392" s="195" t="s">
        <v>4616</v>
      </c>
      <c r="B1392" s="171" t="s">
        <v>15008</v>
      </c>
      <c r="C1392" s="55" t="s">
        <v>15009</v>
      </c>
      <c r="D1392" s="171" t="s">
        <v>15009</v>
      </c>
      <c r="E1392" s="171" t="s">
        <v>15009</v>
      </c>
      <c r="F1392" s="173"/>
      <c r="G1392" s="198">
        <v>46340</v>
      </c>
      <c r="H1392" s="172" t="s">
        <v>10275</v>
      </c>
    </row>
    <row r="1393" spans="1:8" ht="14.45" customHeight="1">
      <c r="A1393" s="217" t="s">
        <v>4616</v>
      </c>
      <c r="B1393" s="218" t="s">
        <v>15010</v>
      </c>
      <c r="C1393" s="55" t="s">
        <v>13184</v>
      </c>
      <c r="D1393" s="218" t="s">
        <v>15011</v>
      </c>
      <c r="E1393" s="218" t="s">
        <v>15012</v>
      </c>
      <c r="F1393" s="220">
        <v>45892</v>
      </c>
      <c r="G1393" s="220">
        <v>46340</v>
      </c>
      <c r="H1393" s="219" t="s">
        <v>10275</v>
      </c>
    </row>
    <row r="1394" spans="1:8" ht="14.45" customHeight="1">
      <c r="A1394" s="195" t="s">
        <v>4616</v>
      </c>
      <c r="B1394" s="171" t="s">
        <v>15013</v>
      </c>
      <c r="C1394" s="55" t="s">
        <v>15014</v>
      </c>
      <c r="D1394" s="171" t="s">
        <v>15015</v>
      </c>
      <c r="E1394" s="171" t="s">
        <v>15014</v>
      </c>
      <c r="F1394" s="173"/>
      <c r="G1394" s="198">
        <v>46340</v>
      </c>
      <c r="H1394" s="172" t="s">
        <v>10275</v>
      </c>
    </row>
    <row r="1395" spans="1:8" ht="14.45" customHeight="1">
      <c r="A1395" s="195" t="s">
        <v>4616</v>
      </c>
      <c r="B1395" s="171" t="s">
        <v>15016</v>
      </c>
      <c r="C1395" s="55" t="s">
        <v>15017</v>
      </c>
      <c r="D1395" s="171" t="s">
        <v>15018</v>
      </c>
      <c r="E1395" s="171" t="s">
        <v>15019</v>
      </c>
      <c r="F1395" s="173"/>
      <c r="G1395" s="198">
        <v>46340</v>
      </c>
      <c r="H1395" s="172" t="s">
        <v>10275</v>
      </c>
    </row>
    <row r="1396" spans="1:8" ht="14.45" customHeight="1">
      <c r="A1396" s="195" t="s">
        <v>4616</v>
      </c>
      <c r="B1396" s="171" t="s">
        <v>15020</v>
      </c>
      <c r="C1396" s="55" t="s">
        <v>15021</v>
      </c>
      <c r="D1396" s="171" t="s">
        <v>12831</v>
      </c>
      <c r="E1396" s="171" t="s">
        <v>12832</v>
      </c>
      <c r="F1396" s="173"/>
      <c r="G1396" s="198">
        <v>46340</v>
      </c>
      <c r="H1396" s="172" t="s">
        <v>10275</v>
      </c>
    </row>
    <row r="1397" spans="1:8" ht="14.45" customHeight="1">
      <c r="A1397" s="195" t="s">
        <v>4616</v>
      </c>
      <c r="B1397" s="171" t="s">
        <v>15022</v>
      </c>
      <c r="C1397" s="55" t="s">
        <v>15023</v>
      </c>
      <c r="D1397" s="171" t="s">
        <v>15024</v>
      </c>
      <c r="E1397" s="171" t="s">
        <v>15025</v>
      </c>
      <c r="F1397" s="173"/>
      <c r="G1397" s="198">
        <v>46340</v>
      </c>
      <c r="H1397" s="172" t="s">
        <v>10275</v>
      </c>
    </row>
    <row r="1398" spans="1:8" ht="14.45" customHeight="1">
      <c r="A1398" s="195" t="s">
        <v>4616</v>
      </c>
      <c r="B1398" s="171" t="s">
        <v>15026</v>
      </c>
      <c r="C1398" s="55" t="s">
        <v>15027</v>
      </c>
      <c r="D1398" s="171" t="s">
        <v>15028</v>
      </c>
      <c r="E1398" s="171" t="s">
        <v>15029</v>
      </c>
      <c r="F1398" s="173"/>
      <c r="G1398" s="198">
        <v>46340</v>
      </c>
      <c r="H1398" s="172" t="s">
        <v>10275</v>
      </c>
    </row>
    <row r="1399" spans="1:8" ht="14.45" customHeight="1">
      <c r="A1399" s="195" t="s">
        <v>4616</v>
      </c>
      <c r="B1399" s="171" t="s">
        <v>15030</v>
      </c>
      <c r="C1399" s="55" t="s">
        <v>15031</v>
      </c>
      <c r="D1399" s="171" t="s">
        <v>15032</v>
      </c>
      <c r="E1399" s="171" t="s">
        <v>15033</v>
      </c>
      <c r="F1399" s="173"/>
      <c r="G1399" s="198">
        <v>46340</v>
      </c>
      <c r="H1399" s="172" t="s">
        <v>10275</v>
      </c>
    </row>
    <row r="1400" spans="1:8" ht="14.45" customHeight="1">
      <c r="A1400" s="195" t="s">
        <v>4616</v>
      </c>
      <c r="B1400" s="171" t="s">
        <v>15034</v>
      </c>
      <c r="C1400" s="55" t="s">
        <v>15035</v>
      </c>
      <c r="D1400" s="196" t="s">
        <v>15036</v>
      </c>
      <c r="E1400" s="196" t="s">
        <v>15035</v>
      </c>
      <c r="F1400" s="173"/>
      <c r="G1400" s="198">
        <v>46340</v>
      </c>
      <c r="H1400" s="172" t="s">
        <v>10275</v>
      </c>
    </row>
    <row r="1401" spans="1:8" ht="14.45" customHeight="1">
      <c r="A1401" s="195" t="s">
        <v>4616</v>
      </c>
      <c r="B1401" s="171" t="s">
        <v>15037</v>
      </c>
      <c r="C1401" s="55" t="s">
        <v>15038</v>
      </c>
      <c r="D1401" s="171" t="s">
        <v>15039</v>
      </c>
      <c r="E1401" s="171" t="s">
        <v>15040</v>
      </c>
      <c r="F1401" s="173"/>
      <c r="G1401" s="198">
        <v>46340</v>
      </c>
      <c r="H1401" s="172" t="s">
        <v>10275</v>
      </c>
    </row>
    <row r="1402" spans="1:8" ht="14.45" customHeight="1">
      <c r="A1402" s="195" t="s">
        <v>4616</v>
      </c>
      <c r="B1402" s="171" t="s">
        <v>15041</v>
      </c>
      <c r="C1402" s="55" t="s">
        <v>15042</v>
      </c>
      <c r="D1402" s="171" t="s">
        <v>15043</v>
      </c>
      <c r="E1402" s="171" t="s">
        <v>15044</v>
      </c>
      <c r="F1402" s="173"/>
      <c r="G1402" s="198">
        <v>46340</v>
      </c>
      <c r="H1402" s="172" t="s">
        <v>10275</v>
      </c>
    </row>
    <row r="1403" spans="1:8" ht="14.45" customHeight="1">
      <c r="A1403" s="195" t="s">
        <v>4616</v>
      </c>
      <c r="B1403" s="171" t="s">
        <v>15045</v>
      </c>
      <c r="C1403" s="55" t="s">
        <v>15046</v>
      </c>
      <c r="D1403" s="171" t="s">
        <v>15047</v>
      </c>
      <c r="E1403" s="171" t="s">
        <v>15048</v>
      </c>
      <c r="F1403" s="173"/>
      <c r="G1403" s="198">
        <v>46340</v>
      </c>
      <c r="H1403" s="172" t="s">
        <v>10275</v>
      </c>
    </row>
    <row r="1404" spans="1:8" ht="14.45" customHeight="1">
      <c r="A1404" s="195" t="s">
        <v>4616</v>
      </c>
      <c r="B1404" s="171" t="s">
        <v>15049</v>
      </c>
      <c r="C1404" s="55" t="s">
        <v>15050</v>
      </c>
      <c r="D1404" s="171" t="s">
        <v>15051</v>
      </c>
      <c r="E1404" s="171" t="s">
        <v>15052</v>
      </c>
      <c r="F1404" s="173"/>
      <c r="G1404" s="198">
        <v>46340</v>
      </c>
      <c r="H1404" s="172" t="s">
        <v>10275</v>
      </c>
    </row>
    <row r="1405" spans="1:8" ht="14.45" customHeight="1">
      <c r="A1405" s="195" t="s">
        <v>4616</v>
      </c>
      <c r="B1405" s="171" t="s">
        <v>15053</v>
      </c>
      <c r="C1405" s="55" t="s">
        <v>15054</v>
      </c>
      <c r="D1405" s="171" t="s">
        <v>15055</v>
      </c>
      <c r="E1405" s="171" t="s">
        <v>15056</v>
      </c>
      <c r="F1405" s="173"/>
      <c r="G1405" s="198">
        <v>46340</v>
      </c>
      <c r="H1405" s="172" t="s">
        <v>10275</v>
      </c>
    </row>
    <row r="1406" spans="1:8" ht="14.45" customHeight="1">
      <c r="A1406" s="195" t="s">
        <v>4616</v>
      </c>
      <c r="B1406" s="171" t="s">
        <v>15057</v>
      </c>
      <c r="C1406" s="55" t="s">
        <v>15058</v>
      </c>
      <c r="D1406" s="171" t="s">
        <v>15059</v>
      </c>
      <c r="E1406" s="171" t="s">
        <v>15060</v>
      </c>
      <c r="F1406" s="173"/>
      <c r="G1406" s="198">
        <v>46340</v>
      </c>
      <c r="H1406" s="172" t="s">
        <v>10275</v>
      </c>
    </row>
    <row r="1407" spans="1:8" ht="14.45" customHeight="1">
      <c r="A1407" s="195" t="s">
        <v>4616</v>
      </c>
      <c r="B1407" s="171" t="s">
        <v>15061</v>
      </c>
      <c r="C1407" s="55" t="s">
        <v>15062</v>
      </c>
      <c r="D1407" s="171" t="s">
        <v>15063</v>
      </c>
      <c r="E1407" s="171" t="s">
        <v>15064</v>
      </c>
      <c r="F1407" s="173"/>
      <c r="G1407" s="198">
        <v>46340</v>
      </c>
      <c r="H1407" s="172" t="s">
        <v>10275</v>
      </c>
    </row>
    <row r="1408" spans="1:8" ht="14.45" customHeight="1">
      <c r="A1408" s="195" t="s">
        <v>4616</v>
      </c>
      <c r="B1408" s="171" t="s">
        <v>15066</v>
      </c>
      <c r="C1408" s="55" t="s">
        <v>15067</v>
      </c>
      <c r="D1408" s="171" t="s">
        <v>15068</v>
      </c>
      <c r="E1408" s="171" t="s">
        <v>15069</v>
      </c>
      <c r="F1408" s="173"/>
      <c r="G1408" s="198">
        <v>46340</v>
      </c>
      <c r="H1408" s="172" t="s">
        <v>10275</v>
      </c>
    </row>
    <row r="1409" spans="1:8" ht="14.45" customHeight="1">
      <c r="A1409" s="195" t="s">
        <v>4616</v>
      </c>
      <c r="B1409" s="171" t="s">
        <v>15070</v>
      </c>
      <c r="C1409" s="55" t="s">
        <v>15071</v>
      </c>
      <c r="D1409" s="171" t="s">
        <v>15072</v>
      </c>
      <c r="E1409" s="171" t="s">
        <v>15073</v>
      </c>
      <c r="F1409" s="173"/>
      <c r="G1409" s="198">
        <v>46340</v>
      </c>
      <c r="H1409" s="172" t="s">
        <v>10275</v>
      </c>
    </row>
    <row r="1410" spans="1:8" ht="14.45" customHeight="1">
      <c r="A1410" s="195" t="s">
        <v>4616</v>
      </c>
      <c r="B1410" s="171" t="s">
        <v>15074</v>
      </c>
      <c r="C1410" s="55" t="s">
        <v>15075</v>
      </c>
      <c r="D1410" s="171" t="s">
        <v>15076</v>
      </c>
      <c r="E1410" s="171" t="s">
        <v>15077</v>
      </c>
      <c r="F1410" s="173"/>
      <c r="G1410" s="198">
        <v>46340</v>
      </c>
      <c r="H1410" s="172" t="s">
        <v>10275</v>
      </c>
    </row>
    <row r="1411" spans="1:8" ht="14.45" customHeight="1">
      <c r="A1411" s="195" t="s">
        <v>4616</v>
      </c>
      <c r="B1411" s="171" t="s">
        <v>15078</v>
      </c>
      <c r="C1411" s="55" t="s">
        <v>15079</v>
      </c>
      <c r="D1411" s="171" t="s">
        <v>15080</v>
      </c>
      <c r="E1411" s="171" t="s">
        <v>15081</v>
      </c>
      <c r="F1411" s="173"/>
      <c r="G1411" s="198">
        <v>46340</v>
      </c>
      <c r="H1411" s="172" t="s">
        <v>10275</v>
      </c>
    </row>
    <row r="1412" spans="1:8" ht="14.45" customHeight="1">
      <c r="A1412" s="195" t="s">
        <v>4616</v>
      </c>
      <c r="B1412" s="171" t="s">
        <v>15082</v>
      </c>
      <c r="C1412" s="55" t="s">
        <v>15083</v>
      </c>
      <c r="D1412" s="171" t="s">
        <v>15084</v>
      </c>
      <c r="E1412" s="171" t="s">
        <v>15085</v>
      </c>
      <c r="F1412" s="173"/>
      <c r="G1412" s="198">
        <v>46340</v>
      </c>
      <c r="H1412" s="172" t="s">
        <v>10275</v>
      </c>
    </row>
    <row r="1413" spans="1:8" ht="14.45" customHeight="1">
      <c r="A1413" s="195" t="s">
        <v>4616</v>
      </c>
      <c r="B1413" s="171" t="s">
        <v>15086</v>
      </c>
      <c r="C1413" s="55" t="s">
        <v>15087</v>
      </c>
      <c r="D1413" s="171" t="s">
        <v>15088</v>
      </c>
      <c r="E1413" s="171" t="s">
        <v>15089</v>
      </c>
      <c r="F1413" s="173"/>
      <c r="G1413" s="198">
        <v>46340</v>
      </c>
      <c r="H1413" s="172" t="s">
        <v>10275</v>
      </c>
    </row>
    <row r="1414" spans="1:8" ht="14.45" customHeight="1">
      <c r="A1414" s="195" t="s">
        <v>4616</v>
      </c>
      <c r="B1414" s="171" t="s">
        <v>15090</v>
      </c>
      <c r="C1414" s="55" t="s">
        <v>15091</v>
      </c>
      <c r="D1414" s="171" t="s">
        <v>15092</v>
      </c>
      <c r="E1414" s="171" t="s">
        <v>15093</v>
      </c>
      <c r="F1414" s="173"/>
      <c r="G1414" s="198">
        <v>46340</v>
      </c>
      <c r="H1414" s="172" t="s">
        <v>10275</v>
      </c>
    </row>
    <row r="1415" spans="1:8" ht="14.45" customHeight="1">
      <c r="A1415" s="195" t="s">
        <v>4616</v>
      </c>
      <c r="B1415" s="171" t="s">
        <v>15094</v>
      </c>
      <c r="C1415" s="55" t="s">
        <v>15095</v>
      </c>
      <c r="D1415" s="171" t="s">
        <v>15096</v>
      </c>
      <c r="E1415" s="171" t="s">
        <v>15095</v>
      </c>
      <c r="F1415" s="173"/>
      <c r="G1415" s="198">
        <v>46340</v>
      </c>
      <c r="H1415" s="172" t="s">
        <v>10275</v>
      </c>
    </row>
    <row r="1416" spans="1:8" ht="14.45" customHeight="1">
      <c r="A1416" s="195" t="s">
        <v>4616</v>
      </c>
      <c r="B1416" s="171" t="s">
        <v>15097</v>
      </c>
      <c r="C1416" s="55" t="s">
        <v>15098</v>
      </c>
      <c r="D1416" s="171" t="s">
        <v>15099</v>
      </c>
      <c r="E1416" s="171" t="s">
        <v>15100</v>
      </c>
      <c r="F1416" s="173"/>
      <c r="G1416" s="198">
        <v>46340</v>
      </c>
      <c r="H1416" s="172" t="s">
        <v>10275</v>
      </c>
    </row>
    <row r="1417" spans="1:8" ht="14.45" customHeight="1">
      <c r="A1417" s="195" t="s">
        <v>4616</v>
      </c>
      <c r="B1417" s="171" t="s">
        <v>15101</v>
      </c>
      <c r="C1417" s="55" t="s">
        <v>15102</v>
      </c>
      <c r="D1417" s="171" t="s">
        <v>15103</v>
      </c>
      <c r="E1417" s="171" t="s">
        <v>15104</v>
      </c>
      <c r="F1417" s="173"/>
      <c r="G1417" s="198">
        <v>46340</v>
      </c>
      <c r="H1417" s="172" t="s">
        <v>10275</v>
      </c>
    </row>
    <row r="1418" spans="1:8" ht="14.45" customHeight="1">
      <c r="A1418" s="195" t="s">
        <v>4616</v>
      </c>
      <c r="B1418" s="171" t="s">
        <v>15105</v>
      </c>
      <c r="C1418" s="55" t="s">
        <v>15106</v>
      </c>
      <c r="D1418" s="171" t="s">
        <v>15107</v>
      </c>
      <c r="E1418" s="171" t="s">
        <v>15108</v>
      </c>
      <c r="F1418" s="173"/>
      <c r="G1418" s="198">
        <v>46340</v>
      </c>
      <c r="H1418" s="172" t="s">
        <v>10275</v>
      </c>
    </row>
    <row r="1419" spans="1:8" ht="14.45" customHeight="1">
      <c r="A1419" s="195" t="s">
        <v>4616</v>
      </c>
      <c r="B1419" s="171" t="s">
        <v>15109</v>
      </c>
      <c r="C1419" s="55" t="s">
        <v>15110</v>
      </c>
      <c r="D1419" s="171" t="s">
        <v>15111</v>
      </c>
      <c r="E1419" s="171" t="s">
        <v>15112</v>
      </c>
      <c r="F1419" s="173"/>
      <c r="G1419" s="198">
        <v>46340</v>
      </c>
      <c r="H1419" s="172" t="s">
        <v>10275</v>
      </c>
    </row>
    <row r="1420" spans="1:8" ht="14.45" customHeight="1">
      <c r="A1420" s="195" t="s">
        <v>4616</v>
      </c>
      <c r="B1420" s="171" t="s">
        <v>15113</v>
      </c>
      <c r="C1420" s="55" t="s">
        <v>15114</v>
      </c>
      <c r="D1420" s="171" t="s">
        <v>15115</v>
      </c>
      <c r="E1420" s="171" t="s">
        <v>15115</v>
      </c>
      <c r="F1420" s="173"/>
      <c r="G1420" s="198">
        <v>46340</v>
      </c>
      <c r="H1420" s="172" t="s">
        <v>10275</v>
      </c>
    </row>
    <row r="1421" spans="1:8" ht="14.45" customHeight="1">
      <c r="A1421" s="195" t="s">
        <v>4616</v>
      </c>
      <c r="B1421" s="171" t="s">
        <v>15116</v>
      </c>
      <c r="C1421" s="55" t="s">
        <v>15117</v>
      </c>
      <c r="D1421" s="171" t="s">
        <v>15118</v>
      </c>
      <c r="E1421" s="171" t="s">
        <v>15118</v>
      </c>
      <c r="F1421" s="173"/>
      <c r="G1421" s="198">
        <v>46340</v>
      </c>
      <c r="H1421" s="172" t="s">
        <v>10275</v>
      </c>
    </row>
    <row r="1422" spans="1:8" ht="14.45" customHeight="1">
      <c r="A1422" s="217" t="s">
        <v>4616</v>
      </c>
      <c r="B1422" s="218" t="s">
        <v>15119</v>
      </c>
      <c r="C1422" s="55" t="s">
        <v>15120</v>
      </c>
      <c r="D1422" s="218" t="s">
        <v>15121</v>
      </c>
      <c r="E1422" s="218" t="s">
        <v>15122</v>
      </c>
      <c r="F1422" s="220"/>
      <c r="G1422" s="220">
        <v>46340</v>
      </c>
      <c r="H1422" s="226" t="s">
        <v>10275</v>
      </c>
    </row>
    <row r="1423" spans="1:8" ht="14.45" customHeight="1">
      <c r="A1423" s="195" t="s">
        <v>4616</v>
      </c>
      <c r="B1423" s="171" t="s">
        <v>15123</v>
      </c>
      <c r="C1423" s="55" t="s">
        <v>15124</v>
      </c>
      <c r="D1423" s="196" t="s">
        <v>15125</v>
      </c>
      <c r="E1423" s="196" t="s">
        <v>15126</v>
      </c>
      <c r="F1423" s="173"/>
      <c r="G1423" s="198">
        <v>46340</v>
      </c>
      <c r="H1423" s="172" t="s">
        <v>10275</v>
      </c>
    </row>
    <row r="1424" spans="1:8" ht="14.45" customHeight="1">
      <c r="A1424" s="195" t="s">
        <v>4616</v>
      </c>
      <c r="B1424" s="171" t="s">
        <v>15127</v>
      </c>
      <c r="C1424" s="55" t="s">
        <v>15128</v>
      </c>
      <c r="D1424" s="171" t="s">
        <v>15129</v>
      </c>
      <c r="E1424" s="171" t="s">
        <v>15130</v>
      </c>
      <c r="F1424" s="173"/>
      <c r="G1424" s="198">
        <v>46340</v>
      </c>
      <c r="H1424" s="172" t="s">
        <v>10275</v>
      </c>
    </row>
    <row r="1425" spans="1:8" ht="14.45" customHeight="1">
      <c r="A1425" s="195" t="s">
        <v>4616</v>
      </c>
      <c r="B1425" s="171" t="s">
        <v>15135</v>
      </c>
      <c r="C1425" s="55" t="s">
        <v>15136</v>
      </c>
      <c r="D1425" s="171" t="s">
        <v>15137</v>
      </c>
      <c r="E1425" s="171" t="s">
        <v>15138</v>
      </c>
      <c r="F1425" s="173"/>
      <c r="G1425" s="198">
        <v>46340</v>
      </c>
      <c r="H1425" s="172" t="s">
        <v>10275</v>
      </c>
    </row>
    <row r="1426" spans="1:8" ht="14.45" customHeight="1">
      <c r="A1426" s="195" t="s">
        <v>4616</v>
      </c>
      <c r="B1426" s="171" t="s">
        <v>15139</v>
      </c>
      <c r="C1426" s="55" t="s">
        <v>15140</v>
      </c>
      <c r="D1426" s="171" t="s">
        <v>15141</v>
      </c>
      <c r="E1426" s="171" t="s">
        <v>15141</v>
      </c>
      <c r="F1426" s="173"/>
      <c r="G1426" s="198">
        <v>46340</v>
      </c>
      <c r="H1426" s="172" t="s">
        <v>10275</v>
      </c>
    </row>
    <row r="1427" spans="1:8" ht="14.45" customHeight="1">
      <c r="A1427" s="195" t="s">
        <v>4616</v>
      </c>
      <c r="B1427" s="171" t="s">
        <v>15142</v>
      </c>
      <c r="C1427" s="55" t="s">
        <v>15143</v>
      </c>
      <c r="D1427" s="171" t="s">
        <v>15143</v>
      </c>
      <c r="E1427" s="171" t="s">
        <v>15143</v>
      </c>
      <c r="F1427" s="173"/>
      <c r="G1427" s="198">
        <v>46340</v>
      </c>
      <c r="H1427" s="172" t="s">
        <v>10275</v>
      </c>
    </row>
    <row r="1428" spans="1:8" ht="14.45" customHeight="1">
      <c r="A1428" s="195" t="s">
        <v>4616</v>
      </c>
      <c r="B1428" s="171" t="s">
        <v>15144</v>
      </c>
      <c r="C1428" s="55" t="s">
        <v>15145</v>
      </c>
      <c r="D1428" s="171" t="s">
        <v>15146</v>
      </c>
      <c r="E1428" s="171" t="s">
        <v>15147</v>
      </c>
      <c r="F1428" s="173"/>
      <c r="G1428" s="198">
        <v>46340</v>
      </c>
      <c r="H1428" s="172" t="s">
        <v>10275</v>
      </c>
    </row>
    <row r="1429" spans="1:8" ht="14.45" customHeight="1">
      <c r="A1429" s="195" t="s">
        <v>4616</v>
      </c>
      <c r="B1429" s="171" t="s">
        <v>15148</v>
      </c>
      <c r="C1429" s="55" t="s">
        <v>15149</v>
      </c>
      <c r="D1429" s="171" t="s">
        <v>15150</v>
      </c>
      <c r="E1429" s="171" t="s">
        <v>15151</v>
      </c>
      <c r="F1429" s="173"/>
      <c r="G1429" s="198">
        <v>46340</v>
      </c>
      <c r="H1429" s="172" t="s">
        <v>10275</v>
      </c>
    </row>
    <row r="1430" spans="1:8" ht="14.45" customHeight="1">
      <c r="A1430" s="195" t="s">
        <v>4616</v>
      </c>
      <c r="B1430" s="171" t="s">
        <v>15152</v>
      </c>
      <c r="C1430" s="55" t="s">
        <v>15153</v>
      </c>
      <c r="D1430" s="171" t="s">
        <v>15154</v>
      </c>
      <c r="E1430" s="171" t="s">
        <v>15155</v>
      </c>
      <c r="F1430" s="173"/>
      <c r="G1430" s="198">
        <v>46340</v>
      </c>
      <c r="H1430" s="172" t="s">
        <v>10275</v>
      </c>
    </row>
    <row r="1431" spans="1:8" ht="14.45" customHeight="1">
      <c r="A1431" s="195" t="s">
        <v>4616</v>
      </c>
      <c r="B1431" s="171" t="s">
        <v>15156</v>
      </c>
      <c r="C1431" s="55" t="s">
        <v>15157</v>
      </c>
      <c r="D1431" s="171" t="s">
        <v>15157</v>
      </c>
      <c r="E1431" s="171" t="s">
        <v>15157</v>
      </c>
      <c r="F1431" s="173"/>
      <c r="G1431" s="198">
        <v>46340</v>
      </c>
      <c r="H1431" s="172" t="s">
        <v>10275</v>
      </c>
    </row>
    <row r="1432" spans="1:8" ht="14.45" customHeight="1">
      <c r="A1432" s="195" t="s">
        <v>4616</v>
      </c>
      <c r="B1432" s="171" t="s">
        <v>15158</v>
      </c>
      <c r="C1432" s="55" t="s">
        <v>15159</v>
      </c>
      <c r="D1432" s="171" t="s">
        <v>15160</v>
      </c>
      <c r="E1432" s="171" t="s">
        <v>15160</v>
      </c>
      <c r="F1432" s="173"/>
      <c r="G1432" s="198">
        <v>46340</v>
      </c>
      <c r="H1432" s="172" t="s">
        <v>10275</v>
      </c>
    </row>
    <row r="1433" spans="1:8" ht="14.45" customHeight="1">
      <c r="A1433" s="195" t="s">
        <v>4616</v>
      </c>
      <c r="B1433" s="171" t="s">
        <v>15161</v>
      </c>
      <c r="C1433" s="55" t="s">
        <v>15162</v>
      </c>
      <c r="D1433" s="171" t="s">
        <v>15162</v>
      </c>
      <c r="E1433" s="171" t="s">
        <v>15162</v>
      </c>
      <c r="F1433" s="173"/>
      <c r="G1433" s="198">
        <v>46340</v>
      </c>
      <c r="H1433" s="172" t="s">
        <v>10275</v>
      </c>
    </row>
    <row r="1434" spans="1:8" ht="14.45" customHeight="1">
      <c r="A1434" s="195" t="s">
        <v>4616</v>
      </c>
      <c r="B1434" s="171" t="s">
        <v>15163</v>
      </c>
      <c r="C1434" s="55" t="s">
        <v>15164</v>
      </c>
      <c r="D1434" s="171" t="s">
        <v>15165</v>
      </c>
      <c r="E1434" s="171" t="s">
        <v>15165</v>
      </c>
      <c r="F1434" s="173"/>
      <c r="G1434" s="198">
        <v>46340</v>
      </c>
      <c r="H1434" s="172" t="s">
        <v>10275</v>
      </c>
    </row>
    <row r="1435" spans="1:8" ht="14.45" customHeight="1">
      <c r="A1435" s="195" t="s">
        <v>4616</v>
      </c>
      <c r="B1435" s="171" t="s">
        <v>15166</v>
      </c>
      <c r="C1435" s="55" t="s">
        <v>15167</v>
      </c>
      <c r="D1435" s="171" t="s">
        <v>15168</v>
      </c>
      <c r="E1435" s="171" t="s">
        <v>15169</v>
      </c>
      <c r="F1435" s="173"/>
      <c r="G1435" s="198">
        <v>46340</v>
      </c>
      <c r="H1435" s="172" t="s">
        <v>10275</v>
      </c>
    </row>
    <row r="1436" spans="1:8" ht="14.45" customHeight="1">
      <c r="A1436" s="195" t="s">
        <v>4616</v>
      </c>
      <c r="B1436" s="171" t="s">
        <v>15170</v>
      </c>
      <c r="C1436" s="55" t="s">
        <v>15171</v>
      </c>
      <c r="D1436" s="196" t="s">
        <v>15172</v>
      </c>
      <c r="E1436" s="196" t="s">
        <v>15171</v>
      </c>
      <c r="F1436" s="173"/>
      <c r="G1436" s="198">
        <v>46340</v>
      </c>
      <c r="H1436" s="172" t="s">
        <v>10275</v>
      </c>
    </row>
    <row r="1437" spans="1:8" ht="14.45" customHeight="1">
      <c r="A1437" s="195" t="s">
        <v>4616</v>
      </c>
      <c r="B1437" s="171" t="s">
        <v>15173</v>
      </c>
      <c r="C1437" s="55" t="s">
        <v>15174</v>
      </c>
      <c r="D1437" s="171" t="s">
        <v>15175</v>
      </c>
      <c r="E1437" s="171" t="s">
        <v>15176</v>
      </c>
      <c r="F1437" s="173"/>
      <c r="G1437" s="198">
        <v>46340</v>
      </c>
      <c r="H1437" s="172" t="s">
        <v>10275</v>
      </c>
    </row>
    <row r="1438" spans="1:8" ht="14.45" customHeight="1">
      <c r="A1438" s="195" t="s">
        <v>4616</v>
      </c>
      <c r="B1438" s="171" t="s">
        <v>8107</v>
      </c>
      <c r="C1438" s="55" t="s">
        <v>15177</v>
      </c>
      <c r="D1438" s="171" t="s">
        <v>15178</v>
      </c>
      <c r="E1438" s="171" t="s">
        <v>15178</v>
      </c>
      <c r="F1438" s="173"/>
      <c r="G1438" s="198">
        <v>46340</v>
      </c>
      <c r="H1438" s="172" t="s">
        <v>10275</v>
      </c>
    </row>
    <row r="1439" spans="1:8" ht="14.45" customHeight="1">
      <c r="A1439" s="195" t="s">
        <v>4616</v>
      </c>
      <c r="B1439" s="171" t="s">
        <v>15179</v>
      </c>
      <c r="C1439" s="55" t="s">
        <v>15180</v>
      </c>
      <c r="D1439" s="171" t="s">
        <v>15181</v>
      </c>
      <c r="E1439" s="171" t="s">
        <v>15180</v>
      </c>
      <c r="F1439" s="173"/>
      <c r="G1439" s="198">
        <v>46340</v>
      </c>
      <c r="H1439" s="172" t="s">
        <v>10275</v>
      </c>
    </row>
    <row r="1440" spans="1:8" ht="14.45" customHeight="1">
      <c r="A1440" s="195" t="s">
        <v>4616</v>
      </c>
      <c r="B1440" s="171" t="s">
        <v>15185</v>
      </c>
      <c r="C1440" s="55" t="s">
        <v>13818</v>
      </c>
      <c r="D1440" s="171" t="s">
        <v>13818</v>
      </c>
      <c r="E1440" s="171" t="s">
        <v>13818</v>
      </c>
      <c r="F1440" s="173"/>
      <c r="G1440" s="198">
        <v>46340</v>
      </c>
      <c r="H1440" s="172" t="s">
        <v>10275</v>
      </c>
    </row>
    <row r="1441" spans="1:8" ht="14.45" customHeight="1">
      <c r="A1441" s="195" t="s">
        <v>4616</v>
      </c>
      <c r="B1441" s="171" t="s">
        <v>15186</v>
      </c>
      <c r="C1441" s="55" t="s">
        <v>15187</v>
      </c>
      <c r="D1441" s="171" t="s">
        <v>15187</v>
      </c>
      <c r="E1441" s="171" t="s">
        <v>15188</v>
      </c>
      <c r="F1441" s="173"/>
      <c r="G1441" s="198">
        <v>46340</v>
      </c>
      <c r="H1441" s="172" t="s">
        <v>10275</v>
      </c>
    </row>
    <row r="1442" spans="1:8" ht="14.45" customHeight="1">
      <c r="A1442" s="195" t="s">
        <v>4616</v>
      </c>
      <c r="B1442" s="171" t="s">
        <v>15189</v>
      </c>
      <c r="C1442" s="55" t="s">
        <v>15190</v>
      </c>
      <c r="D1442" s="171" t="s">
        <v>15191</v>
      </c>
      <c r="E1442" s="171" t="s">
        <v>15190</v>
      </c>
      <c r="F1442" s="173"/>
      <c r="G1442" s="198">
        <v>46340</v>
      </c>
      <c r="H1442" s="172" t="s">
        <v>10275</v>
      </c>
    </row>
    <row r="1443" spans="1:8" ht="14.45" customHeight="1">
      <c r="A1443" s="195" t="s">
        <v>4616</v>
      </c>
      <c r="B1443" s="171" t="s">
        <v>15192</v>
      </c>
      <c r="C1443" s="55" t="s">
        <v>15193</v>
      </c>
      <c r="D1443" s="171" t="s">
        <v>15194</v>
      </c>
      <c r="E1443" s="171" t="s">
        <v>15195</v>
      </c>
      <c r="F1443" s="173"/>
      <c r="G1443" s="198">
        <v>46340</v>
      </c>
      <c r="H1443" s="172" t="s">
        <v>10275</v>
      </c>
    </row>
    <row r="1444" spans="1:8" ht="14.45" customHeight="1">
      <c r="A1444" s="195" t="s">
        <v>4616</v>
      </c>
      <c r="B1444" s="171" t="s">
        <v>15196</v>
      </c>
      <c r="C1444" s="55" t="s">
        <v>15197</v>
      </c>
      <c r="D1444" s="171" t="s">
        <v>15198</v>
      </c>
      <c r="E1444" s="171" t="s">
        <v>15199</v>
      </c>
      <c r="F1444" s="173"/>
      <c r="G1444" s="198">
        <v>46340</v>
      </c>
      <c r="H1444" s="172" t="s">
        <v>10275</v>
      </c>
    </row>
    <row r="1445" spans="1:8" ht="14.45" customHeight="1">
      <c r="A1445" s="195" t="s">
        <v>4616</v>
      </c>
      <c r="B1445" s="171" t="s">
        <v>12046</v>
      </c>
      <c r="C1445" s="55" t="s">
        <v>15200</v>
      </c>
      <c r="D1445" s="171" t="s">
        <v>15201</v>
      </c>
      <c r="E1445" s="171" t="s">
        <v>15201</v>
      </c>
      <c r="F1445" s="173"/>
      <c r="G1445" s="198">
        <v>46340</v>
      </c>
      <c r="H1445" s="172" t="s">
        <v>10275</v>
      </c>
    </row>
    <row r="1446" spans="1:8" ht="14.45" customHeight="1">
      <c r="A1446" s="195" t="s">
        <v>4616</v>
      </c>
      <c r="B1446" s="171" t="s">
        <v>15202</v>
      </c>
      <c r="C1446" s="55" t="s">
        <v>15203</v>
      </c>
      <c r="D1446" s="171" t="s">
        <v>15204</v>
      </c>
      <c r="E1446" s="171" t="s">
        <v>15205</v>
      </c>
      <c r="F1446" s="173"/>
      <c r="G1446" s="198">
        <v>46340</v>
      </c>
      <c r="H1446" s="172" t="s">
        <v>10275</v>
      </c>
    </row>
    <row r="1447" spans="1:8" ht="14.45" customHeight="1">
      <c r="A1447" s="195" t="s">
        <v>4616</v>
      </c>
      <c r="B1447" s="171" t="s">
        <v>15206</v>
      </c>
      <c r="C1447" s="55" t="s">
        <v>15207</v>
      </c>
      <c r="D1447" s="196" t="s">
        <v>15208</v>
      </c>
      <c r="E1447" s="196" t="s">
        <v>15209</v>
      </c>
      <c r="F1447" s="173"/>
      <c r="G1447" s="198">
        <v>46340</v>
      </c>
      <c r="H1447" s="172" t="s">
        <v>10275</v>
      </c>
    </row>
    <row r="1448" spans="1:8" ht="14.45" customHeight="1">
      <c r="A1448" s="195" t="s">
        <v>4616</v>
      </c>
      <c r="B1448" s="171" t="s">
        <v>15210</v>
      </c>
      <c r="C1448" s="55" t="s">
        <v>15211</v>
      </c>
      <c r="D1448" s="171" t="s">
        <v>15212</v>
      </c>
      <c r="E1448" s="171" t="s">
        <v>15211</v>
      </c>
      <c r="F1448" s="173"/>
      <c r="G1448" s="198">
        <v>46340</v>
      </c>
      <c r="H1448" s="172" t="s">
        <v>10275</v>
      </c>
    </row>
    <row r="1449" spans="1:8" ht="14.45" customHeight="1">
      <c r="A1449" s="195" t="s">
        <v>4616</v>
      </c>
      <c r="B1449" s="171" t="s">
        <v>15213</v>
      </c>
      <c r="C1449" s="55" t="s">
        <v>15214</v>
      </c>
      <c r="D1449" s="171" t="s">
        <v>15215</v>
      </c>
      <c r="E1449" s="171" t="s">
        <v>15215</v>
      </c>
      <c r="F1449" s="173"/>
      <c r="G1449" s="198">
        <v>46340</v>
      </c>
      <c r="H1449" s="172" t="s">
        <v>10275</v>
      </c>
    </row>
    <row r="1450" spans="1:8" ht="14.45" customHeight="1">
      <c r="A1450" s="195" t="s">
        <v>4616</v>
      </c>
      <c r="B1450" s="171" t="s">
        <v>15216</v>
      </c>
      <c r="C1450" s="55" t="s">
        <v>15217</v>
      </c>
      <c r="D1450" s="171" t="s">
        <v>15217</v>
      </c>
      <c r="E1450" s="171" t="s">
        <v>15217</v>
      </c>
      <c r="F1450" s="173"/>
      <c r="G1450" s="198">
        <v>46340</v>
      </c>
      <c r="H1450" s="172" t="s">
        <v>10275</v>
      </c>
    </row>
    <row r="1451" spans="1:8" ht="14.45" customHeight="1">
      <c r="A1451" s="195" t="s">
        <v>4616</v>
      </c>
      <c r="B1451" s="171" t="s">
        <v>15218</v>
      </c>
      <c r="C1451" s="55" t="s">
        <v>15219</v>
      </c>
      <c r="D1451" s="171" t="s">
        <v>15220</v>
      </c>
      <c r="E1451" s="171" t="s">
        <v>15221</v>
      </c>
      <c r="F1451" s="173"/>
      <c r="G1451" s="198">
        <v>46340</v>
      </c>
      <c r="H1451" s="172" t="s">
        <v>10275</v>
      </c>
    </row>
    <row r="1452" spans="1:8" ht="14.45" customHeight="1">
      <c r="A1452" s="195" t="s">
        <v>4616</v>
      </c>
      <c r="B1452" s="171" t="s">
        <v>15222</v>
      </c>
      <c r="C1452" s="55" t="s">
        <v>15223</v>
      </c>
      <c r="D1452" s="171" t="s">
        <v>15224</v>
      </c>
      <c r="E1452" s="171" t="s">
        <v>15225</v>
      </c>
      <c r="F1452" s="173"/>
      <c r="G1452" s="198">
        <v>46340</v>
      </c>
      <c r="H1452" s="172" t="s">
        <v>10275</v>
      </c>
    </row>
    <row r="1453" spans="1:8" ht="14.45" customHeight="1">
      <c r="A1453" s="195" t="s">
        <v>4616</v>
      </c>
      <c r="B1453" s="171" t="s">
        <v>15733</v>
      </c>
      <c r="C1453" s="55" t="s">
        <v>15734</v>
      </c>
      <c r="D1453" s="196" t="s">
        <v>15735</v>
      </c>
      <c r="E1453" s="196" t="s">
        <v>15736</v>
      </c>
      <c r="F1453" s="173"/>
      <c r="G1453" s="198">
        <v>46340</v>
      </c>
      <c r="H1453" s="172" t="s">
        <v>10275</v>
      </c>
    </row>
    <row r="1454" spans="1:8" ht="14.45" customHeight="1">
      <c r="A1454" s="195" t="s">
        <v>4616</v>
      </c>
      <c r="B1454" s="171" t="s">
        <v>15743</v>
      </c>
      <c r="C1454" s="55" t="s">
        <v>15744</v>
      </c>
      <c r="D1454" s="171" t="s">
        <v>15745</v>
      </c>
      <c r="E1454" s="171" t="s">
        <v>15746</v>
      </c>
      <c r="F1454" s="173"/>
      <c r="G1454" s="198">
        <v>46340</v>
      </c>
      <c r="H1454" s="172" t="s">
        <v>10275</v>
      </c>
    </row>
    <row r="1455" spans="1:8" ht="14.45" customHeight="1">
      <c r="A1455" s="195" t="s">
        <v>4616</v>
      </c>
      <c r="B1455" s="171" t="s">
        <v>15747</v>
      </c>
      <c r="C1455" s="55" t="s">
        <v>15748</v>
      </c>
      <c r="D1455" s="171" t="s">
        <v>15749</v>
      </c>
      <c r="E1455" s="171" t="s">
        <v>15750</v>
      </c>
      <c r="F1455" s="173"/>
      <c r="G1455" s="198">
        <v>46340</v>
      </c>
      <c r="H1455" s="172" t="s">
        <v>10275</v>
      </c>
    </row>
    <row r="1456" spans="1:8" ht="14.45" customHeight="1">
      <c r="A1456" s="195" t="s">
        <v>4616</v>
      </c>
      <c r="B1456" s="171" t="s">
        <v>15751</v>
      </c>
      <c r="C1456" s="55" t="s">
        <v>15752</v>
      </c>
      <c r="D1456" s="171" t="s">
        <v>15753</v>
      </c>
      <c r="E1456" s="171" t="s">
        <v>15754</v>
      </c>
      <c r="F1456" s="173"/>
      <c r="G1456" s="198">
        <v>46340</v>
      </c>
      <c r="H1456" s="172" t="s">
        <v>10275</v>
      </c>
    </row>
    <row r="1457" spans="1:8" ht="14.45" customHeight="1">
      <c r="A1457" s="195" t="s">
        <v>4616</v>
      </c>
      <c r="B1457" s="171" t="s">
        <v>15755</v>
      </c>
      <c r="C1457" s="55" t="s">
        <v>15756</v>
      </c>
      <c r="D1457" s="171" t="s">
        <v>15757</v>
      </c>
      <c r="E1457" s="171" t="s">
        <v>15758</v>
      </c>
      <c r="F1457" s="173"/>
      <c r="G1457" s="198">
        <v>46340</v>
      </c>
      <c r="H1457" s="172" t="s">
        <v>10275</v>
      </c>
    </row>
    <row r="1458" spans="1:8" ht="14.45" customHeight="1">
      <c r="A1458" s="195" t="s">
        <v>4616</v>
      </c>
      <c r="B1458" s="171" t="s">
        <v>15759</v>
      </c>
      <c r="C1458" s="55" t="s">
        <v>15760</v>
      </c>
      <c r="D1458" s="171" t="s">
        <v>15761</v>
      </c>
      <c r="E1458" s="171" t="s">
        <v>15762</v>
      </c>
      <c r="F1458" s="173"/>
      <c r="G1458" s="198">
        <v>46340</v>
      </c>
      <c r="H1458" s="172" t="s">
        <v>10275</v>
      </c>
    </row>
    <row r="1459" spans="1:8" ht="14.45" customHeight="1">
      <c r="A1459" s="195" t="s">
        <v>4616</v>
      </c>
      <c r="B1459" s="171" t="s">
        <v>15769</v>
      </c>
      <c r="C1459" s="55" t="s">
        <v>15770</v>
      </c>
      <c r="D1459" s="196" t="s">
        <v>15770</v>
      </c>
      <c r="E1459" s="196" t="s">
        <v>15771</v>
      </c>
      <c r="F1459" s="173"/>
      <c r="G1459" s="198">
        <v>46340</v>
      </c>
      <c r="H1459" s="172" t="s">
        <v>10275</v>
      </c>
    </row>
    <row r="1460" spans="1:8" ht="14.45" customHeight="1">
      <c r="A1460" s="195" t="s">
        <v>4616</v>
      </c>
      <c r="B1460" s="171" t="s">
        <v>15772</v>
      </c>
      <c r="C1460" s="55" t="s">
        <v>15773</v>
      </c>
      <c r="D1460" s="171" t="s">
        <v>15774</v>
      </c>
      <c r="E1460" s="171" t="s">
        <v>15775</v>
      </c>
      <c r="F1460" s="173"/>
      <c r="G1460" s="198">
        <v>46340</v>
      </c>
      <c r="H1460" s="172" t="s">
        <v>10275</v>
      </c>
    </row>
    <row r="1461" spans="1:8" ht="14.45" customHeight="1">
      <c r="A1461" s="195" t="s">
        <v>4616</v>
      </c>
      <c r="B1461" s="171" t="s">
        <v>15776</v>
      </c>
      <c r="C1461" s="55" t="s">
        <v>15777</v>
      </c>
      <c r="D1461" s="171" t="s">
        <v>15778</v>
      </c>
      <c r="E1461" s="171" t="s">
        <v>15779</v>
      </c>
      <c r="F1461" s="173"/>
      <c r="G1461" s="198">
        <v>46340</v>
      </c>
      <c r="H1461" s="172" t="s">
        <v>10275</v>
      </c>
    </row>
    <row r="1462" spans="1:8" ht="14.45" customHeight="1">
      <c r="A1462" s="195" t="s">
        <v>4616</v>
      </c>
      <c r="B1462" s="171" t="s">
        <v>13524</v>
      </c>
      <c r="C1462" s="55" t="s">
        <v>15780</v>
      </c>
      <c r="D1462" s="171" t="s">
        <v>15781</v>
      </c>
      <c r="E1462" s="171" t="s">
        <v>15782</v>
      </c>
      <c r="F1462" s="173"/>
      <c r="G1462" s="198">
        <v>46340</v>
      </c>
      <c r="H1462" s="172" t="s">
        <v>10275</v>
      </c>
    </row>
    <row r="1463" spans="1:8" ht="14.45" customHeight="1">
      <c r="A1463" s="195" t="s">
        <v>4616</v>
      </c>
      <c r="B1463" s="171" t="s">
        <v>15783</v>
      </c>
      <c r="C1463" s="55" t="s">
        <v>15784</v>
      </c>
      <c r="D1463" s="171" t="s">
        <v>15785</v>
      </c>
      <c r="E1463" s="171" t="s">
        <v>15786</v>
      </c>
      <c r="F1463" s="173"/>
      <c r="G1463" s="198">
        <v>46340</v>
      </c>
      <c r="H1463" s="172" t="s">
        <v>10275</v>
      </c>
    </row>
    <row r="1464" spans="1:8" ht="14.45" customHeight="1">
      <c r="A1464" s="195" t="s">
        <v>4616</v>
      </c>
      <c r="B1464" s="171" t="s">
        <v>15787</v>
      </c>
      <c r="C1464" s="55" t="s">
        <v>15788</v>
      </c>
      <c r="D1464" s="171" t="s">
        <v>15789</v>
      </c>
      <c r="E1464" s="171" t="s">
        <v>15788</v>
      </c>
      <c r="F1464" s="173"/>
      <c r="G1464" s="198">
        <v>46340</v>
      </c>
      <c r="H1464" s="172" t="s">
        <v>10275</v>
      </c>
    </row>
    <row r="1465" spans="1:8" ht="14.45" customHeight="1">
      <c r="A1465" s="195" t="s">
        <v>4616</v>
      </c>
      <c r="B1465" s="171" t="s">
        <v>15790</v>
      </c>
      <c r="C1465" s="55" t="s">
        <v>15791</v>
      </c>
      <c r="D1465" s="171" t="s">
        <v>15792</v>
      </c>
      <c r="E1465" s="171" t="s">
        <v>15793</v>
      </c>
      <c r="F1465" s="173"/>
      <c r="G1465" s="198">
        <v>46340</v>
      </c>
      <c r="H1465" s="172" t="s">
        <v>10275</v>
      </c>
    </row>
    <row r="1466" spans="1:8" ht="14.45" customHeight="1">
      <c r="A1466" s="195" t="s">
        <v>4616</v>
      </c>
      <c r="B1466" s="171" t="s">
        <v>15794</v>
      </c>
      <c r="C1466" s="55" t="s">
        <v>15795</v>
      </c>
      <c r="D1466" s="171" t="s">
        <v>15796</v>
      </c>
      <c r="E1466" s="171" t="s">
        <v>15797</v>
      </c>
      <c r="F1466" s="173"/>
      <c r="G1466" s="198">
        <v>46340</v>
      </c>
      <c r="H1466" s="172" t="s">
        <v>10275</v>
      </c>
    </row>
    <row r="1467" spans="1:8" ht="14.45" customHeight="1">
      <c r="A1467" s="195" t="s">
        <v>4616</v>
      </c>
      <c r="B1467" s="171" t="s">
        <v>15798</v>
      </c>
      <c r="C1467" s="55" t="s">
        <v>15799</v>
      </c>
      <c r="D1467" s="171" t="s">
        <v>15800</v>
      </c>
      <c r="E1467" s="171" t="s">
        <v>15801</v>
      </c>
      <c r="F1467" s="173"/>
      <c r="G1467" s="198">
        <v>46340</v>
      </c>
      <c r="H1467" s="172" t="s">
        <v>10275</v>
      </c>
    </row>
    <row r="1468" spans="1:8" ht="14.45" customHeight="1">
      <c r="A1468" s="195" t="s">
        <v>4616</v>
      </c>
      <c r="B1468" s="171" t="s">
        <v>15802</v>
      </c>
      <c r="C1468" s="55" t="s">
        <v>15803</v>
      </c>
      <c r="D1468" s="171" t="s">
        <v>15804</v>
      </c>
      <c r="E1468" s="171" t="s">
        <v>15805</v>
      </c>
      <c r="F1468" s="173"/>
      <c r="G1468" s="198">
        <v>46340</v>
      </c>
      <c r="H1468" s="172" t="s">
        <v>10275</v>
      </c>
    </row>
    <row r="1469" spans="1:8" ht="14.45" customHeight="1">
      <c r="A1469" s="195" t="s">
        <v>4616</v>
      </c>
      <c r="B1469" s="171" t="s">
        <v>15806</v>
      </c>
      <c r="C1469" s="55" t="s">
        <v>15807</v>
      </c>
      <c r="D1469" s="171" t="s">
        <v>15808</v>
      </c>
      <c r="E1469" s="171" t="s">
        <v>15809</v>
      </c>
      <c r="F1469" s="173"/>
      <c r="G1469" s="198">
        <v>46340</v>
      </c>
      <c r="H1469" s="172" t="s">
        <v>10275</v>
      </c>
    </row>
    <row r="1470" spans="1:8" ht="14.45" customHeight="1">
      <c r="A1470" s="195" t="s">
        <v>4616</v>
      </c>
      <c r="B1470" s="171" t="s">
        <v>15810</v>
      </c>
      <c r="C1470" s="55" t="s">
        <v>15811</v>
      </c>
      <c r="D1470" s="171" t="s">
        <v>15811</v>
      </c>
      <c r="E1470" s="171" t="s">
        <v>15811</v>
      </c>
      <c r="F1470" s="173"/>
      <c r="G1470" s="198">
        <v>46340</v>
      </c>
      <c r="H1470" s="172" t="s">
        <v>10275</v>
      </c>
    </row>
    <row r="1471" spans="1:8" ht="14.45" customHeight="1">
      <c r="A1471" s="195" t="s">
        <v>4616</v>
      </c>
      <c r="B1471" s="171" t="s">
        <v>15812</v>
      </c>
      <c r="C1471" s="55" t="s">
        <v>15813</v>
      </c>
      <c r="D1471" s="196" t="s">
        <v>15813</v>
      </c>
      <c r="E1471" s="196" t="s">
        <v>15814</v>
      </c>
      <c r="F1471" s="173"/>
      <c r="G1471" s="198">
        <v>46340</v>
      </c>
      <c r="H1471" s="172" t="s">
        <v>10275</v>
      </c>
    </row>
    <row r="1472" spans="1:8" ht="14.45" customHeight="1">
      <c r="A1472" s="195" t="s">
        <v>4616</v>
      </c>
      <c r="B1472" s="171" t="s">
        <v>15820</v>
      </c>
      <c r="C1472" s="55" t="s">
        <v>15821</v>
      </c>
      <c r="D1472" s="171" t="s">
        <v>15822</v>
      </c>
      <c r="E1472" s="171" t="s">
        <v>15823</v>
      </c>
      <c r="F1472" s="173"/>
      <c r="G1472" s="198">
        <v>46340</v>
      </c>
      <c r="H1472" s="172" t="s">
        <v>10275</v>
      </c>
    </row>
    <row r="1473" spans="1:8" ht="14.45" customHeight="1">
      <c r="A1473" s="195" t="s">
        <v>4616</v>
      </c>
      <c r="B1473" s="171" t="s">
        <v>15824</v>
      </c>
      <c r="C1473" s="55" t="s">
        <v>15825</v>
      </c>
      <c r="D1473" s="171" t="s">
        <v>15826</v>
      </c>
      <c r="E1473" s="171" t="s">
        <v>15827</v>
      </c>
      <c r="F1473" s="173"/>
      <c r="G1473" s="198">
        <v>46340</v>
      </c>
      <c r="H1473" s="172" t="s">
        <v>10275</v>
      </c>
    </row>
    <row r="1474" spans="1:8" ht="14.45" customHeight="1">
      <c r="A1474" s="195" t="s">
        <v>4616</v>
      </c>
      <c r="B1474" s="171" t="s">
        <v>15828</v>
      </c>
      <c r="C1474" s="55" t="s">
        <v>15829</v>
      </c>
      <c r="D1474" s="171" t="s">
        <v>15829</v>
      </c>
      <c r="E1474" s="171" t="s">
        <v>15830</v>
      </c>
      <c r="F1474" s="173"/>
      <c r="G1474" s="198">
        <v>46340</v>
      </c>
      <c r="H1474" s="172" t="s">
        <v>10275</v>
      </c>
    </row>
    <row r="1475" spans="1:8" ht="14.45" customHeight="1">
      <c r="A1475" s="195" t="s">
        <v>4616</v>
      </c>
      <c r="B1475" s="171" t="s">
        <v>15831</v>
      </c>
      <c r="C1475" s="55" t="s">
        <v>15832</v>
      </c>
      <c r="D1475" s="171" t="s">
        <v>15832</v>
      </c>
      <c r="E1475" s="171" t="s">
        <v>15833</v>
      </c>
      <c r="F1475" s="173"/>
      <c r="G1475" s="198">
        <v>46340</v>
      </c>
      <c r="H1475" s="172" t="s">
        <v>10275</v>
      </c>
    </row>
    <row r="1476" spans="1:8" ht="14.45" customHeight="1">
      <c r="A1476" s="195" t="s">
        <v>4616</v>
      </c>
      <c r="B1476" s="171" t="s">
        <v>15834</v>
      </c>
      <c r="C1476" s="55" t="s">
        <v>15835</v>
      </c>
      <c r="D1476" s="171" t="s">
        <v>15835</v>
      </c>
      <c r="E1476" s="171" t="s">
        <v>15836</v>
      </c>
      <c r="F1476" s="173"/>
      <c r="G1476" s="198">
        <v>46340</v>
      </c>
      <c r="H1476" s="172" t="s">
        <v>10275</v>
      </c>
    </row>
    <row r="1477" spans="1:8" ht="14.45" customHeight="1">
      <c r="A1477" s="195" t="s">
        <v>4616</v>
      </c>
      <c r="B1477" s="171" t="s">
        <v>15837</v>
      </c>
      <c r="C1477" s="55" t="s">
        <v>15838</v>
      </c>
      <c r="D1477" s="171" t="s">
        <v>15839</v>
      </c>
      <c r="E1477" s="171" t="s">
        <v>15840</v>
      </c>
      <c r="F1477" s="173"/>
      <c r="G1477" s="198">
        <v>46340</v>
      </c>
      <c r="H1477" s="172" t="s">
        <v>10275</v>
      </c>
    </row>
    <row r="1478" spans="1:8" ht="14.45" customHeight="1">
      <c r="A1478" s="195" t="s">
        <v>4616</v>
      </c>
      <c r="B1478" s="171" t="s">
        <v>15841</v>
      </c>
      <c r="C1478" s="55" t="s">
        <v>15842</v>
      </c>
      <c r="D1478" s="171" t="s">
        <v>15843</v>
      </c>
      <c r="E1478" s="171" t="s">
        <v>15844</v>
      </c>
      <c r="F1478" s="173"/>
      <c r="G1478" s="198">
        <v>46340</v>
      </c>
      <c r="H1478" s="172" t="s">
        <v>10275</v>
      </c>
    </row>
    <row r="1479" spans="1:8" ht="14.45" customHeight="1">
      <c r="A1479" s="195" t="s">
        <v>4616</v>
      </c>
      <c r="B1479" s="171" t="s">
        <v>15845</v>
      </c>
      <c r="C1479" s="55" t="s">
        <v>15846</v>
      </c>
      <c r="D1479" s="171" t="s">
        <v>15846</v>
      </c>
      <c r="E1479" s="171" t="s">
        <v>15847</v>
      </c>
      <c r="F1479" s="173"/>
      <c r="G1479" s="198">
        <v>46340</v>
      </c>
      <c r="H1479" s="172" t="s">
        <v>10275</v>
      </c>
    </row>
    <row r="1480" spans="1:8" ht="14.45" customHeight="1">
      <c r="A1480" s="195" t="s">
        <v>4616</v>
      </c>
      <c r="B1480" s="171" t="s">
        <v>15848</v>
      </c>
      <c r="C1480" s="55" t="s">
        <v>15849</v>
      </c>
      <c r="D1480" s="171" t="s">
        <v>15849</v>
      </c>
      <c r="E1480" s="171" t="s">
        <v>15850</v>
      </c>
      <c r="F1480" s="173"/>
      <c r="G1480" s="198">
        <v>46340</v>
      </c>
      <c r="H1480" s="172" t="s">
        <v>10275</v>
      </c>
    </row>
    <row r="1481" spans="1:8" ht="14.45" customHeight="1">
      <c r="A1481" s="195" t="s">
        <v>4616</v>
      </c>
      <c r="B1481" s="171" t="s">
        <v>15851</v>
      </c>
      <c r="C1481" s="55" t="s">
        <v>15852</v>
      </c>
      <c r="D1481" s="171" t="s">
        <v>15852</v>
      </c>
      <c r="E1481" s="171" t="s">
        <v>15853</v>
      </c>
      <c r="F1481" s="173"/>
      <c r="G1481" s="198">
        <v>46340</v>
      </c>
      <c r="H1481" s="172" t="s">
        <v>10275</v>
      </c>
    </row>
    <row r="1482" spans="1:8" ht="14.45" customHeight="1">
      <c r="A1482" s="195" t="s">
        <v>4616</v>
      </c>
      <c r="B1482" s="171" t="s">
        <v>15854</v>
      </c>
      <c r="C1482" s="55" t="s">
        <v>15855</v>
      </c>
      <c r="D1482" s="171" t="s">
        <v>15856</v>
      </c>
      <c r="E1482" s="171" t="s">
        <v>15857</v>
      </c>
      <c r="F1482" s="173"/>
      <c r="G1482" s="198">
        <v>46340</v>
      </c>
      <c r="H1482" s="172" t="s">
        <v>10275</v>
      </c>
    </row>
    <row r="1483" spans="1:8" ht="14.45" customHeight="1">
      <c r="A1483" s="195" t="s">
        <v>4616</v>
      </c>
      <c r="B1483" s="171" t="s">
        <v>15858</v>
      </c>
      <c r="C1483" s="55" t="s">
        <v>15859</v>
      </c>
      <c r="D1483" s="171" t="s">
        <v>15859</v>
      </c>
      <c r="E1483" s="171" t="s">
        <v>15859</v>
      </c>
      <c r="F1483" s="173"/>
      <c r="G1483" s="198">
        <v>46340</v>
      </c>
      <c r="H1483" s="172" t="s">
        <v>10275</v>
      </c>
    </row>
    <row r="1484" spans="1:8" ht="14.45" customHeight="1">
      <c r="A1484" s="195" t="s">
        <v>4616</v>
      </c>
      <c r="B1484" s="171" t="s">
        <v>15860</v>
      </c>
      <c r="C1484" s="55" t="s">
        <v>15861</v>
      </c>
      <c r="D1484" s="171" t="s">
        <v>15861</v>
      </c>
      <c r="E1484" s="171" t="s">
        <v>15861</v>
      </c>
      <c r="F1484" s="173"/>
      <c r="G1484" s="198">
        <v>46340</v>
      </c>
      <c r="H1484" s="172" t="s">
        <v>10275</v>
      </c>
    </row>
    <row r="1485" spans="1:8" ht="14.45" customHeight="1">
      <c r="A1485" s="195" t="s">
        <v>4616</v>
      </c>
      <c r="B1485" s="171" t="s">
        <v>15862</v>
      </c>
      <c r="C1485" s="55" t="s">
        <v>15863</v>
      </c>
      <c r="D1485" s="171" t="s">
        <v>15863</v>
      </c>
      <c r="E1485" s="171" t="s">
        <v>15863</v>
      </c>
      <c r="F1485" s="173"/>
      <c r="G1485" s="198">
        <v>46340</v>
      </c>
      <c r="H1485" s="172" t="s">
        <v>10275</v>
      </c>
    </row>
    <row r="1486" spans="1:8" ht="14.45" customHeight="1">
      <c r="A1486" s="195" t="s">
        <v>4616</v>
      </c>
      <c r="B1486" s="171" t="s">
        <v>15864</v>
      </c>
      <c r="C1486" s="55" t="s">
        <v>15865</v>
      </c>
      <c r="D1486" s="171" t="s">
        <v>15865</v>
      </c>
      <c r="E1486" s="171" t="s">
        <v>15865</v>
      </c>
      <c r="F1486" s="173"/>
      <c r="G1486" s="198">
        <v>46340</v>
      </c>
      <c r="H1486" s="172" t="s">
        <v>10275</v>
      </c>
    </row>
    <row r="1487" spans="1:8" ht="14.45" customHeight="1">
      <c r="A1487" s="195" t="s">
        <v>4616</v>
      </c>
      <c r="B1487" s="171" t="s">
        <v>15866</v>
      </c>
      <c r="C1487" s="55" t="s">
        <v>15867</v>
      </c>
      <c r="D1487" s="171" t="s">
        <v>15868</v>
      </c>
      <c r="E1487" s="171" t="s">
        <v>15868</v>
      </c>
      <c r="F1487" s="173"/>
      <c r="G1487" s="198">
        <v>46340</v>
      </c>
      <c r="H1487" s="172" t="s">
        <v>10275</v>
      </c>
    </row>
    <row r="1488" spans="1:8" ht="14.45" customHeight="1">
      <c r="A1488" s="195" t="s">
        <v>4616</v>
      </c>
      <c r="B1488" s="171" t="s">
        <v>15869</v>
      </c>
      <c r="C1488" s="55" t="s">
        <v>15870</v>
      </c>
      <c r="D1488" s="171" t="s">
        <v>15871</v>
      </c>
      <c r="E1488" s="171" t="s">
        <v>15870</v>
      </c>
      <c r="F1488" s="173"/>
      <c r="G1488" s="198">
        <v>46340</v>
      </c>
      <c r="H1488" s="172" t="s">
        <v>10275</v>
      </c>
    </row>
    <row r="1489" spans="1:8" ht="14.45" customHeight="1">
      <c r="A1489" s="195" t="s">
        <v>4616</v>
      </c>
      <c r="B1489" s="171" t="s">
        <v>15872</v>
      </c>
      <c r="C1489" s="55" t="s">
        <v>15873</v>
      </c>
      <c r="D1489" s="171" t="s">
        <v>15874</v>
      </c>
      <c r="E1489" s="171" t="s">
        <v>15874</v>
      </c>
      <c r="F1489" s="173"/>
      <c r="G1489" s="198">
        <v>46340</v>
      </c>
      <c r="H1489" s="172" t="s">
        <v>10275</v>
      </c>
    </row>
    <row r="1490" spans="1:8" ht="14.45" customHeight="1">
      <c r="A1490" s="195" t="s">
        <v>4616</v>
      </c>
      <c r="B1490" s="171" t="s">
        <v>15875</v>
      </c>
      <c r="C1490" s="55" t="s">
        <v>15876</v>
      </c>
      <c r="D1490" s="171" t="s">
        <v>15877</v>
      </c>
      <c r="E1490" s="171" t="s">
        <v>15877</v>
      </c>
      <c r="F1490" s="173"/>
      <c r="G1490" s="198">
        <v>46340</v>
      </c>
      <c r="H1490" s="172" t="s">
        <v>10275</v>
      </c>
    </row>
    <row r="1491" spans="1:8" ht="14.45" customHeight="1">
      <c r="A1491" s="195" t="s">
        <v>4616</v>
      </c>
      <c r="B1491" s="171" t="s">
        <v>15878</v>
      </c>
      <c r="C1491" s="55" t="s">
        <v>15879</v>
      </c>
      <c r="D1491" s="171" t="s">
        <v>15880</v>
      </c>
      <c r="E1491" s="171" t="s">
        <v>15881</v>
      </c>
      <c r="F1491" s="173"/>
      <c r="G1491" s="198">
        <v>46340</v>
      </c>
      <c r="H1491" s="172" t="s">
        <v>10275</v>
      </c>
    </row>
    <row r="1492" spans="1:8" ht="14.45" customHeight="1">
      <c r="A1492" s="195" t="s">
        <v>4616</v>
      </c>
      <c r="B1492" s="171" t="s">
        <v>15882</v>
      </c>
      <c r="C1492" s="55" t="s">
        <v>15883</v>
      </c>
      <c r="D1492" s="171" t="s">
        <v>15884</v>
      </c>
      <c r="E1492" s="171" t="s">
        <v>15885</v>
      </c>
      <c r="F1492" s="173">
        <v>45892</v>
      </c>
      <c r="G1492" s="198">
        <v>46340</v>
      </c>
      <c r="H1492" s="172" t="s">
        <v>10275</v>
      </c>
    </row>
    <row r="1493" spans="1:8" ht="14.45" customHeight="1">
      <c r="A1493" s="195" t="s">
        <v>4616</v>
      </c>
      <c r="B1493" s="171" t="s">
        <v>15886</v>
      </c>
      <c r="C1493" s="55" t="s">
        <v>15887</v>
      </c>
      <c r="D1493" s="171" t="s">
        <v>15888</v>
      </c>
      <c r="E1493" s="171" t="s">
        <v>15888</v>
      </c>
      <c r="F1493" s="173"/>
      <c r="G1493" s="198">
        <v>46340</v>
      </c>
      <c r="H1493" s="172" t="s">
        <v>10275</v>
      </c>
    </row>
    <row r="1494" spans="1:8" ht="14.45" customHeight="1">
      <c r="A1494" s="195" t="s">
        <v>4616</v>
      </c>
      <c r="B1494" s="171" t="s">
        <v>15889</v>
      </c>
      <c r="C1494" s="55" t="s">
        <v>15890</v>
      </c>
      <c r="D1494" s="171" t="s">
        <v>15891</v>
      </c>
      <c r="E1494" s="171" t="s">
        <v>15891</v>
      </c>
      <c r="F1494" s="173"/>
      <c r="G1494" s="198">
        <v>46340</v>
      </c>
      <c r="H1494" s="172" t="s">
        <v>10275</v>
      </c>
    </row>
    <row r="1495" spans="1:8" ht="14.45" customHeight="1">
      <c r="A1495" s="195" t="s">
        <v>4616</v>
      </c>
      <c r="B1495" s="171" t="s">
        <v>15892</v>
      </c>
      <c r="C1495" s="55" t="s">
        <v>15893</v>
      </c>
      <c r="D1495" s="171" t="s">
        <v>15894</v>
      </c>
      <c r="E1495" s="171" t="s">
        <v>15894</v>
      </c>
      <c r="F1495" s="173"/>
      <c r="G1495" s="198">
        <v>46340</v>
      </c>
      <c r="H1495" s="172" t="s">
        <v>10275</v>
      </c>
    </row>
    <row r="1496" spans="1:8" ht="14.45" customHeight="1">
      <c r="A1496" s="195" t="s">
        <v>4616</v>
      </c>
      <c r="B1496" s="171" t="s">
        <v>15895</v>
      </c>
      <c r="C1496" s="55" t="s">
        <v>15896</v>
      </c>
      <c r="D1496" s="171" t="s">
        <v>15897</v>
      </c>
      <c r="E1496" s="171" t="s">
        <v>15897</v>
      </c>
      <c r="F1496" s="173"/>
      <c r="G1496" s="198">
        <v>46340</v>
      </c>
      <c r="H1496" s="172" t="s">
        <v>10275</v>
      </c>
    </row>
    <row r="1497" spans="1:8" ht="14.45" customHeight="1">
      <c r="A1497" s="195" t="s">
        <v>4616</v>
      </c>
      <c r="B1497" s="171" t="s">
        <v>15898</v>
      </c>
      <c r="C1497" s="55" t="s">
        <v>15899</v>
      </c>
      <c r="D1497" s="171" t="s">
        <v>15900</v>
      </c>
      <c r="E1497" s="171" t="s">
        <v>15900</v>
      </c>
      <c r="F1497" s="173"/>
      <c r="G1497" s="198">
        <v>46340</v>
      </c>
      <c r="H1497" s="172" t="s">
        <v>10275</v>
      </c>
    </row>
    <row r="1498" spans="1:8" ht="14.45" customHeight="1">
      <c r="A1498" s="195" t="s">
        <v>4616</v>
      </c>
      <c r="B1498" s="171" t="s">
        <v>15901</v>
      </c>
      <c r="C1498" s="55" t="s">
        <v>15902</v>
      </c>
      <c r="D1498" s="171" t="s">
        <v>15902</v>
      </c>
      <c r="E1498" s="171" t="s">
        <v>15902</v>
      </c>
      <c r="F1498" s="173"/>
      <c r="G1498" s="198">
        <v>46340</v>
      </c>
      <c r="H1498" s="172" t="s">
        <v>10275</v>
      </c>
    </row>
    <row r="1499" spans="1:8" ht="14.45" customHeight="1">
      <c r="A1499" s="195" t="s">
        <v>4616</v>
      </c>
      <c r="B1499" s="171" t="s">
        <v>15942</v>
      </c>
      <c r="C1499" s="55" t="s">
        <v>15943</v>
      </c>
      <c r="D1499" s="171" t="s">
        <v>15943</v>
      </c>
      <c r="E1499" s="171" t="s">
        <v>15943</v>
      </c>
      <c r="F1499" s="173"/>
      <c r="G1499" s="198">
        <v>46340</v>
      </c>
      <c r="H1499" s="172" t="s">
        <v>10275</v>
      </c>
    </row>
    <row r="1500" spans="1:8" ht="14.45" customHeight="1">
      <c r="A1500" s="195" t="s">
        <v>4616</v>
      </c>
      <c r="B1500" s="171" t="s">
        <v>15944</v>
      </c>
      <c r="C1500" s="55" t="s">
        <v>15945</v>
      </c>
      <c r="D1500" s="171" t="s">
        <v>15946</v>
      </c>
      <c r="E1500" s="171" t="s">
        <v>15945</v>
      </c>
      <c r="F1500" s="173"/>
      <c r="G1500" s="198">
        <v>46340</v>
      </c>
      <c r="H1500" s="172" t="s">
        <v>10275</v>
      </c>
    </row>
    <row r="1501" spans="1:8" ht="14.45" customHeight="1">
      <c r="A1501" s="195" t="s">
        <v>4616</v>
      </c>
      <c r="B1501" s="171" t="s">
        <v>15947</v>
      </c>
      <c r="C1501" s="55" t="s">
        <v>15948</v>
      </c>
      <c r="D1501" s="171" t="s">
        <v>15949</v>
      </c>
      <c r="E1501" s="171" t="s">
        <v>15949</v>
      </c>
      <c r="F1501" s="173"/>
      <c r="G1501" s="198">
        <v>46340</v>
      </c>
      <c r="H1501" s="172" t="s">
        <v>10275</v>
      </c>
    </row>
    <row r="1502" spans="1:8" ht="14.45" customHeight="1">
      <c r="A1502" s="195" t="s">
        <v>4616</v>
      </c>
      <c r="B1502" s="171" t="s">
        <v>15950</v>
      </c>
      <c r="C1502" s="55" t="s">
        <v>15951</v>
      </c>
      <c r="D1502" s="171" t="s">
        <v>15952</v>
      </c>
      <c r="E1502" s="171" t="s">
        <v>15952</v>
      </c>
      <c r="F1502" s="173"/>
      <c r="G1502" s="198">
        <v>46340</v>
      </c>
      <c r="H1502" s="172" t="s">
        <v>10275</v>
      </c>
    </row>
    <row r="1503" spans="1:8" ht="14.45" customHeight="1">
      <c r="A1503" s="195" t="s">
        <v>4616</v>
      </c>
      <c r="B1503" s="171" t="s">
        <v>34463</v>
      </c>
      <c r="C1503" s="55" t="s">
        <v>34464</v>
      </c>
      <c r="D1503" s="171" t="s">
        <v>34465</v>
      </c>
      <c r="E1503" s="171" t="s">
        <v>34465</v>
      </c>
      <c r="F1503" s="173"/>
      <c r="G1503" s="198">
        <v>46340</v>
      </c>
      <c r="H1503" s="172" t="s">
        <v>10275</v>
      </c>
    </row>
    <row r="1504" spans="1:8" ht="14.45" customHeight="1">
      <c r="A1504" s="195" t="s">
        <v>4616</v>
      </c>
      <c r="B1504" s="171" t="s">
        <v>34466</v>
      </c>
      <c r="C1504" s="55" t="s">
        <v>34467</v>
      </c>
      <c r="D1504" s="171" t="s">
        <v>34468</v>
      </c>
      <c r="E1504" s="171" t="s">
        <v>34468</v>
      </c>
      <c r="F1504" s="173"/>
      <c r="G1504" s="198">
        <v>46340</v>
      </c>
      <c r="H1504" s="172" t="s">
        <v>10275</v>
      </c>
    </row>
    <row r="1505" spans="1:8" ht="14.45" customHeight="1">
      <c r="A1505" s="195" t="s">
        <v>4616</v>
      </c>
      <c r="B1505" s="171" t="s">
        <v>34469</v>
      </c>
      <c r="C1505" s="55" t="s">
        <v>34470</v>
      </c>
      <c r="D1505" s="171" t="s">
        <v>34471</v>
      </c>
      <c r="E1505" s="171" t="s">
        <v>34471</v>
      </c>
      <c r="F1505" s="173"/>
      <c r="G1505" s="198">
        <v>46340</v>
      </c>
      <c r="H1505" s="172" t="s">
        <v>10275</v>
      </c>
    </row>
    <row r="1506" spans="1:8" ht="14.45" customHeight="1">
      <c r="A1506" s="195" t="s">
        <v>4616</v>
      </c>
      <c r="B1506" s="171" t="s">
        <v>34472</v>
      </c>
      <c r="C1506" s="55" t="s">
        <v>34473</v>
      </c>
      <c r="D1506" s="171" t="s">
        <v>34474</v>
      </c>
      <c r="E1506" s="171" t="s">
        <v>34475</v>
      </c>
      <c r="F1506" s="173"/>
      <c r="G1506" s="198">
        <v>46340</v>
      </c>
      <c r="H1506" s="172" t="s">
        <v>10275</v>
      </c>
    </row>
    <row r="1507" spans="1:8" ht="14.45" customHeight="1">
      <c r="A1507" s="195" t="s">
        <v>4616</v>
      </c>
      <c r="B1507" s="171" t="s">
        <v>34476</v>
      </c>
      <c r="C1507" s="55" t="s">
        <v>34477</v>
      </c>
      <c r="D1507" s="171" t="s">
        <v>34478</v>
      </c>
      <c r="E1507" s="171" t="s">
        <v>34479</v>
      </c>
      <c r="F1507" s="173"/>
      <c r="G1507" s="198">
        <v>46340</v>
      </c>
      <c r="H1507" s="172" t="s">
        <v>10275</v>
      </c>
    </row>
    <row r="1508" spans="1:8" ht="14.45" customHeight="1">
      <c r="A1508" s="195" t="s">
        <v>4616</v>
      </c>
      <c r="B1508" s="171" t="s">
        <v>34480</v>
      </c>
      <c r="C1508" s="55" t="s">
        <v>34481</v>
      </c>
      <c r="D1508" s="171" t="s">
        <v>34482</v>
      </c>
      <c r="E1508" s="171" t="s">
        <v>34483</v>
      </c>
      <c r="F1508" s="173"/>
      <c r="G1508" s="198">
        <v>46340</v>
      </c>
      <c r="H1508" s="172" t="s">
        <v>10275</v>
      </c>
    </row>
    <row r="1509" spans="1:8" ht="14.45" customHeight="1">
      <c r="A1509" s="195" t="s">
        <v>4616</v>
      </c>
      <c r="B1509" s="171" t="s">
        <v>34484</v>
      </c>
      <c r="C1509" s="55" t="s">
        <v>34485</v>
      </c>
      <c r="D1509" s="171" t="s">
        <v>34486</v>
      </c>
      <c r="E1509" s="171" t="s">
        <v>34486</v>
      </c>
      <c r="F1509" s="173"/>
      <c r="G1509" s="198">
        <v>46340</v>
      </c>
      <c r="H1509" s="172" t="s">
        <v>10275</v>
      </c>
    </row>
    <row r="1510" spans="1:8" ht="14.45" customHeight="1">
      <c r="A1510" s="195" t="s">
        <v>4616</v>
      </c>
      <c r="B1510" s="171" t="s">
        <v>34487</v>
      </c>
      <c r="C1510" s="55" t="s">
        <v>34488</v>
      </c>
      <c r="D1510" s="171" t="s">
        <v>34489</v>
      </c>
      <c r="E1510" s="171" t="s">
        <v>34489</v>
      </c>
      <c r="F1510" s="173"/>
      <c r="G1510" s="198">
        <v>46340</v>
      </c>
      <c r="H1510" s="172" t="s">
        <v>10275</v>
      </c>
    </row>
    <row r="1511" spans="1:8" ht="14.45" customHeight="1">
      <c r="A1511" s="195" t="s">
        <v>4616</v>
      </c>
      <c r="B1511" s="171" t="s">
        <v>34490</v>
      </c>
      <c r="C1511" s="55" t="s">
        <v>34491</v>
      </c>
      <c r="D1511" s="171" t="s">
        <v>34492</v>
      </c>
      <c r="E1511" s="171" t="s">
        <v>34492</v>
      </c>
      <c r="F1511" s="173"/>
      <c r="G1511" s="198">
        <v>46340</v>
      </c>
      <c r="H1511" s="172" t="s">
        <v>10275</v>
      </c>
    </row>
    <row r="1512" spans="1:8" ht="14.45" customHeight="1">
      <c r="A1512" s="195" t="s">
        <v>4616</v>
      </c>
      <c r="B1512" s="171" t="s">
        <v>34493</v>
      </c>
      <c r="C1512" s="55" t="s">
        <v>34494</v>
      </c>
      <c r="D1512" s="171" t="s">
        <v>34495</v>
      </c>
      <c r="E1512" s="171" t="s">
        <v>34495</v>
      </c>
      <c r="F1512" s="173"/>
      <c r="G1512" s="198">
        <v>46340</v>
      </c>
      <c r="H1512" s="172" t="s">
        <v>10275</v>
      </c>
    </row>
    <row r="1513" spans="1:8" ht="14.45" customHeight="1">
      <c r="A1513" s="195" t="s">
        <v>4616</v>
      </c>
      <c r="B1513" s="171" t="s">
        <v>34496</v>
      </c>
      <c r="C1513" s="55" t="s">
        <v>34497</v>
      </c>
      <c r="D1513" s="171" t="s">
        <v>34498</v>
      </c>
      <c r="E1513" s="171" t="s">
        <v>34498</v>
      </c>
      <c r="F1513" s="173"/>
      <c r="G1513" s="198">
        <v>46340</v>
      </c>
      <c r="H1513" s="172" t="s">
        <v>10275</v>
      </c>
    </row>
    <row r="1514" spans="1:8" ht="14.45" customHeight="1">
      <c r="A1514" s="195" t="s">
        <v>4616</v>
      </c>
      <c r="B1514" s="171" t="s">
        <v>34499</v>
      </c>
      <c r="C1514" s="55" t="s">
        <v>34500</v>
      </c>
      <c r="D1514" s="171" t="s">
        <v>34501</v>
      </c>
      <c r="E1514" s="171" t="s">
        <v>34500</v>
      </c>
      <c r="F1514" s="173"/>
      <c r="G1514" s="198">
        <v>46340</v>
      </c>
      <c r="H1514" s="172" t="s">
        <v>10275</v>
      </c>
    </row>
    <row r="1515" spans="1:8" ht="14.45" customHeight="1">
      <c r="A1515" s="195" t="s">
        <v>4616</v>
      </c>
      <c r="B1515" s="171" t="s">
        <v>34502</v>
      </c>
      <c r="C1515" s="55" t="s">
        <v>34503</v>
      </c>
      <c r="D1515" s="171" t="s">
        <v>34504</v>
      </c>
      <c r="E1515" s="171" t="s">
        <v>34504</v>
      </c>
      <c r="F1515" s="173"/>
      <c r="G1515" s="198">
        <v>46340</v>
      </c>
      <c r="H1515" s="172" t="s">
        <v>10275</v>
      </c>
    </row>
    <row r="1516" spans="1:8" ht="14.45" customHeight="1">
      <c r="A1516" s="195" t="s">
        <v>4616</v>
      </c>
      <c r="B1516" s="171" t="s">
        <v>34505</v>
      </c>
      <c r="C1516" s="55" t="s">
        <v>34506</v>
      </c>
      <c r="D1516" s="171" t="s">
        <v>34507</v>
      </c>
      <c r="E1516" s="171" t="s">
        <v>34508</v>
      </c>
      <c r="F1516" s="173"/>
      <c r="G1516" s="198">
        <v>46340</v>
      </c>
      <c r="H1516" s="172" t="s">
        <v>10275</v>
      </c>
    </row>
    <row r="1517" spans="1:8" ht="14.45" customHeight="1">
      <c r="A1517" s="195" t="s">
        <v>4616</v>
      </c>
      <c r="B1517" s="171" t="s">
        <v>34509</v>
      </c>
      <c r="C1517" s="55" t="s">
        <v>34510</v>
      </c>
      <c r="D1517" s="171" t="s">
        <v>34511</v>
      </c>
      <c r="E1517" s="171" t="s">
        <v>34511</v>
      </c>
      <c r="F1517" s="173"/>
      <c r="G1517" s="198">
        <v>46340</v>
      </c>
      <c r="H1517" s="172" t="s">
        <v>10275</v>
      </c>
    </row>
    <row r="1518" spans="1:8" ht="14.45" customHeight="1">
      <c r="A1518" s="195" t="s">
        <v>4616</v>
      </c>
      <c r="B1518" s="171" t="s">
        <v>34512</v>
      </c>
      <c r="C1518" s="55" t="s">
        <v>34513</v>
      </c>
      <c r="D1518" s="171" t="s">
        <v>34514</v>
      </c>
      <c r="E1518" s="171" t="s">
        <v>34515</v>
      </c>
      <c r="F1518" s="173"/>
      <c r="G1518" s="198">
        <v>46340</v>
      </c>
      <c r="H1518" s="172" t="s">
        <v>10275</v>
      </c>
    </row>
    <row r="1519" spans="1:8" ht="14.45" customHeight="1">
      <c r="A1519" s="195" t="s">
        <v>4616</v>
      </c>
      <c r="B1519" s="171" t="s">
        <v>34516</v>
      </c>
      <c r="C1519" s="55" t="s">
        <v>34517</v>
      </c>
      <c r="D1519" s="171" t="s">
        <v>34517</v>
      </c>
      <c r="E1519" s="171" t="s">
        <v>34517</v>
      </c>
      <c r="F1519" s="173"/>
      <c r="G1519" s="198">
        <v>46340</v>
      </c>
      <c r="H1519" s="172" t="s">
        <v>10275</v>
      </c>
    </row>
    <row r="1520" spans="1:8" ht="14.45" customHeight="1">
      <c r="A1520" s="195" t="s">
        <v>4616</v>
      </c>
      <c r="B1520" s="171" t="s">
        <v>34518</v>
      </c>
      <c r="C1520" s="55" t="s">
        <v>34519</v>
      </c>
      <c r="D1520" s="171" t="s">
        <v>34520</v>
      </c>
      <c r="E1520" s="171" t="s">
        <v>34520</v>
      </c>
      <c r="F1520" s="173"/>
      <c r="G1520" s="198">
        <v>46340</v>
      </c>
      <c r="H1520" s="172" t="s">
        <v>10275</v>
      </c>
    </row>
    <row r="1521" spans="1:8" ht="14.45" customHeight="1">
      <c r="A1521" s="195" t="s">
        <v>4616</v>
      </c>
      <c r="B1521" s="171" t="s">
        <v>34521</v>
      </c>
      <c r="C1521" s="55" t="s">
        <v>34522</v>
      </c>
      <c r="D1521" s="171" t="s">
        <v>34523</v>
      </c>
      <c r="E1521" s="171" t="s">
        <v>34523</v>
      </c>
      <c r="F1521" s="173"/>
      <c r="G1521" s="198">
        <v>46340</v>
      </c>
      <c r="H1521" s="172" t="s">
        <v>10275</v>
      </c>
    </row>
    <row r="1522" spans="1:8" ht="14.45" customHeight="1">
      <c r="A1522" s="195" t="s">
        <v>4616</v>
      </c>
      <c r="B1522" s="171" t="s">
        <v>34524</v>
      </c>
      <c r="C1522" s="55" t="s">
        <v>34525</v>
      </c>
      <c r="D1522" s="171" t="s">
        <v>34526</v>
      </c>
      <c r="E1522" s="171" t="s">
        <v>34526</v>
      </c>
      <c r="F1522" s="173"/>
      <c r="G1522" s="198">
        <v>46340</v>
      </c>
      <c r="H1522" s="172" t="s">
        <v>10275</v>
      </c>
    </row>
    <row r="1523" spans="1:8" ht="14.45" customHeight="1">
      <c r="A1523" s="195" t="s">
        <v>4616</v>
      </c>
      <c r="B1523" s="171" t="s">
        <v>34527</v>
      </c>
      <c r="C1523" s="55" t="s">
        <v>34528</v>
      </c>
      <c r="D1523" s="171" t="s">
        <v>34528</v>
      </c>
      <c r="E1523" s="171" t="s">
        <v>34528</v>
      </c>
      <c r="F1523" s="173"/>
      <c r="G1523" s="198">
        <v>46340</v>
      </c>
      <c r="H1523" s="172" t="s">
        <v>10275</v>
      </c>
    </row>
    <row r="1524" spans="1:8" ht="14.45" customHeight="1">
      <c r="A1524" s="195" t="s">
        <v>4616</v>
      </c>
      <c r="B1524" s="171" t="s">
        <v>34529</v>
      </c>
      <c r="C1524" s="55" t="s">
        <v>34530</v>
      </c>
      <c r="D1524" s="171" t="s">
        <v>34531</v>
      </c>
      <c r="E1524" s="171" t="s">
        <v>34531</v>
      </c>
      <c r="F1524" s="173"/>
      <c r="G1524" s="198">
        <v>46340</v>
      </c>
      <c r="H1524" s="172" t="s">
        <v>10275</v>
      </c>
    </row>
    <row r="1525" spans="1:8" ht="14.45" customHeight="1">
      <c r="A1525" s="195" t="s">
        <v>4616</v>
      </c>
      <c r="B1525" s="171" t="s">
        <v>34532</v>
      </c>
      <c r="C1525" s="55" t="s">
        <v>34533</v>
      </c>
      <c r="D1525" s="171" t="s">
        <v>34534</v>
      </c>
      <c r="E1525" s="171" t="s">
        <v>34535</v>
      </c>
      <c r="F1525" s="173"/>
      <c r="G1525" s="198">
        <v>46340</v>
      </c>
      <c r="H1525" s="172" t="s">
        <v>10275</v>
      </c>
    </row>
    <row r="1526" spans="1:8" ht="14.45" customHeight="1">
      <c r="A1526" s="195" t="s">
        <v>4616</v>
      </c>
      <c r="B1526" s="171" t="s">
        <v>34536</v>
      </c>
      <c r="C1526" s="55" t="s">
        <v>34537</v>
      </c>
      <c r="D1526" s="171" t="s">
        <v>34538</v>
      </c>
      <c r="E1526" s="171" t="s">
        <v>34539</v>
      </c>
      <c r="F1526" s="173"/>
      <c r="G1526" s="198">
        <v>46340</v>
      </c>
      <c r="H1526" s="172" t="s">
        <v>10275</v>
      </c>
    </row>
    <row r="1527" spans="1:8" ht="14.45" customHeight="1">
      <c r="A1527" s="195" t="s">
        <v>4616</v>
      </c>
      <c r="B1527" s="171" t="s">
        <v>34540</v>
      </c>
      <c r="C1527" s="55" t="s">
        <v>34541</v>
      </c>
      <c r="D1527" s="171" t="s">
        <v>34542</v>
      </c>
      <c r="E1527" s="171" t="s">
        <v>34543</v>
      </c>
      <c r="F1527" s="173"/>
      <c r="G1527" s="198">
        <v>46340</v>
      </c>
      <c r="H1527" s="172" t="s">
        <v>10275</v>
      </c>
    </row>
    <row r="1528" spans="1:8" ht="14.45" customHeight="1">
      <c r="A1528" s="195" t="s">
        <v>4616</v>
      </c>
      <c r="B1528" s="171" t="s">
        <v>34544</v>
      </c>
      <c r="C1528" s="55" t="s">
        <v>34545</v>
      </c>
      <c r="D1528" s="171" t="s">
        <v>34546</v>
      </c>
      <c r="E1528" s="171" t="s">
        <v>34546</v>
      </c>
      <c r="F1528" s="173"/>
      <c r="G1528" s="198">
        <v>46340</v>
      </c>
      <c r="H1528" s="172" t="s">
        <v>10275</v>
      </c>
    </row>
    <row r="1529" spans="1:8" ht="14.45" customHeight="1">
      <c r="A1529" s="195" t="s">
        <v>4616</v>
      </c>
      <c r="B1529" s="171" t="s">
        <v>34547</v>
      </c>
      <c r="C1529" s="55" t="s">
        <v>34548</v>
      </c>
      <c r="D1529" s="171" t="s">
        <v>34549</v>
      </c>
      <c r="E1529" s="171" t="s">
        <v>34550</v>
      </c>
      <c r="F1529" s="173"/>
      <c r="G1529" s="198">
        <v>46340</v>
      </c>
      <c r="H1529" s="172" t="s">
        <v>10275</v>
      </c>
    </row>
    <row r="1530" spans="1:8" ht="14.45" customHeight="1">
      <c r="A1530" s="195" t="s">
        <v>4616</v>
      </c>
      <c r="B1530" s="171" t="s">
        <v>34551</v>
      </c>
      <c r="C1530" s="55" t="s">
        <v>34552</v>
      </c>
      <c r="D1530" s="171" t="s">
        <v>34553</v>
      </c>
      <c r="E1530" s="171" t="s">
        <v>34553</v>
      </c>
      <c r="F1530" s="173"/>
      <c r="G1530" s="198">
        <v>46340</v>
      </c>
      <c r="H1530" s="172" t="s">
        <v>10275</v>
      </c>
    </row>
    <row r="1531" spans="1:8" ht="14.45" customHeight="1">
      <c r="A1531" s="195" t="s">
        <v>4616</v>
      </c>
      <c r="B1531" s="171" t="s">
        <v>34554</v>
      </c>
      <c r="C1531" s="55" t="s">
        <v>34555</v>
      </c>
      <c r="D1531" s="171" t="s">
        <v>34556</v>
      </c>
      <c r="E1531" s="171" t="s">
        <v>34556</v>
      </c>
      <c r="F1531" s="173"/>
      <c r="G1531" s="198">
        <v>46340</v>
      </c>
      <c r="H1531" s="172" t="s">
        <v>10275</v>
      </c>
    </row>
    <row r="1532" spans="1:8" ht="14.45" customHeight="1">
      <c r="A1532" s="195" t="s">
        <v>4616</v>
      </c>
      <c r="B1532" s="171" t="s">
        <v>34557</v>
      </c>
      <c r="C1532" s="55" t="s">
        <v>34558</v>
      </c>
      <c r="D1532" s="171" t="s">
        <v>34559</v>
      </c>
      <c r="E1532" s="171" t="s">
        <v>34559</v>
      </c>
      <c r="F1532" s="173"/>
      <c r="G1532" s="198">
        <v>46340</v>
      </c>
      <c r="H1532" s="172" t="s">
        <v>10275</v>
      </c>
    </row>
    <row r="1533" spans="1:8" ht="14.45" customHeight="1">
      <c r="A1533" s="195" t="s">
        <v>4616</v>
      </c>
      <c r="B1533" s="171" t="s">
        <v>34560</v>
      </c>
      <c r="C1533" s="55" t="s">
        <v>34561</v>
      </c>
      <c r="D1533" s="171" t="s">
        <v>34562</v>
      </c>
      <c r="E1533" s="171" t="s">
        <v>34563</v>
      </c>
      <c r="F1533" s="173"/>
      <c r="G1533" s="198">
        <v>46340</v>
      </c>
      <c r="H1533" s="172" t="s">
        <v>10275</v>
      </c>
    </row>
    <row r="1534" spans="1:8" ht="14.45" customHeight="1">
      <c r="A1534" s="195" t="s">
        <v>4616</v>
      </c>
      <c r="B1534" s="171" t="s">
        <v>34564</v>
      </c>
      <c r="C1534" s="55" t="s">
        <v>34565</v>
      </c>
      <c r="D1534" s="171" t="s">
        <v>34566</v>
      </c>
      <c r="E1534" s="171" t="s">
        <v>34566</v>
      </c>
      <c r="F1534" s="173"/>
      <c r="G1534" s="198">
        <v>46340</v>
      </c>
      <c r="H1534" s="172" t="s">
        <v>10275</v>
      </c>
    </row>
    <row r="1535" spans="1:8" ht="14.45" customHeight="1">
      <c r="A1535" s="195" t="s">
        <v>4616</v>
      </c>
      <c r="B1535" s="171" t="s">
        <v>34567</v>
      </c>
      <c r="C1535" s="55" t="s">
        <v>34568</v>
      </c>
      <c r="D1535" s="171" t="s">
        <v>34569</v>
      </c>
      <c r="E1535" s="171" t="s">
        <v>34569</v>
      </c>
      <c r="F1535" s="173"/>
      <c r="G1535" s="198">
        <v>46340</v>
      </c>
      <c r="H1535" s="172" t="s">
        <v>10275</v>
      </c>
    </row>
    <row r="1536" spans="1:8" ht="14.45" customHeight="1">
      <c r="A1536" s="195" t="s">
        <v>4616</v>
      </c>
      <c r="B1536" s="171" t="s">
        <v>34570</v>
      </c>
      <c r="C1536" s="55" t="s">
        <v>34571</v>
      </c>
      <c r="D1536" s="171" t="s">
        <v>34571</v>
      </c>
      <c r="E1536" s="171" t="s">
        <v>34571</v>
      </c>
      <c r="F1536" s="173"/>
      <c r="G1536" s="198">
        <v>46340</v>
      </c>
      <c r="H1536" s="172" t="s">
        <v>10275</v>
      </c>
    </row>
    <row r="1537" spans="1:8" ht="14.45" customHeight="1">
      <c r="A1537" s="195" t="s">
        <v>4616</v>
      </c>
      <c r="B1537" s="171" t="s">
        <v>34572</v>
      </c>
      <c r="C1537" s="55" t="s">
        <v>34573</v>
      </c>
      <c r="D1537" s="171" t="s">
        <v>34573</v>
      </c>
      <c r="E1537" s="171" t="s">
        <v>34573</v>
      </c>
      <c r="F1537" s="173"/>
      <c r="G1537" s="198">
        <v>46340</v>
      </c>
      <c r="H1537" s="172" t="s">
        <v>10275</v>
      </c>
    </row>
    <row r="1538" spans="1:8" ht="14.45" customHeight="1">
      <c r="A1538" s="195" t="s">
        <v>4616</v>
      </c>
      <c r="B1538" s="171" t="s">
        <v>34574</v>
      </c>
      <c r="C1538" s="55" t="s">
        <v>34575</v>
      </c>
      <c r="D1538" s="171" t="s">
        <v>34576</v>
      </c>
      <c r="E1538" s="171" t="s">
        <v>34576</v>
      </c>
      <c r="F1538" s="173"/>
      <c r="G1538" s="198">
        <v>46340</v>
      </c>
      <c r="H1538" s="172" t="s">
        <v>10275</v>
      </c>
    </row>
    <row r="1539" spans="1:8" ht="14.45" customHeight="1">
      <c r="A1539" s="195" t="s">
        <v>4616</v>
      </c>
      <c r="B1539" s="171" t="s">
        <v>34577</v>
      </c>
      <c r="C1539" s="55" t="s">
        <v>34578</v>
      </c>
      <c r="D1539" s="171" t="s">
        <v>34579</v>
      </c>
      <c r="E1539" s="171" t="s">
        <v>34579</v>
      </c>
      <c r="F1539" s="173"/>
      <c r="G1539" s="198">
        <v>46340</v>
      </c>
      <c r="H1539" s="172" t="s">
        <v>10275</v>
      </c>
    </row>
    <row r="1540" spans="1:8" ht="14.45" customHeight="1">
      <c r="A1540" s="195" t="s">
        <v>4616</v>
      </c>
      <c r="B1540" s="171" t="s">
        <v>34580</v>
      </c>
      <c r="C1540" s="55" t="s">
        <v>34581</v>
      </c>
      <c r="D1540" s="171" t="s">
        <v>34582</v>
      </c>
      <c r="E1540" s="171" t="s">
        <v>34582</v>
      </c>
      <c r="F1540" s="173"/>
      <c r="G1540" s="198">
        <v>46340</v>
      </c>
      <c r="H1540" s="172" t="s">
        <v>10275</v>
      </c>
    </row>
    <row r="1541" spans="1:8" ht="14.45" customHeight="1">
      <c r="A1541" s="195" t="s">
        <v>4616</v>
      </c>
      <c r="B1541" s="171" t="s">
        <v>34583</v>
      </c>
      <c r="C1541" s="55" t="s">
        <v>34584</v>
      </c>
      <c r="D1541" s="171" t="s">
        <v>34585</v>
      </c>
      <c r="E1541" s="171" t="s">
        <v>34585</v>
      </c>
      <c r="F1541" s="173"/>
      <c r="G1541" s="198">
        <v>46340</v>
      </c>
      <c r="H1541" s="172" t="s">
        <v>10275</v>
      </c>
    </row>
    <row r="1542" spans="1:8" ht="14.45" customHeight="1">
      <c r="A1542" s="195" t="s">
        <v>4616</v>
      </c>
      <c r="B1542" s="171" t="s">
        <v>34586</v>
      </c>
      <c r="C1542" s="55" t="s">
        <v>34587</v>
      </c>
      <c r="D1542" s="171" t="s">
        <v>34588</v>
      </c>
      <c r="E1542" s="171" t="s">
        <v>34588</v>
      </c>
      <c r="F1542" s="173"/>
      <c r="G1542" s="198">
        <v>46340</v>
      </c>
      <c r="H1542" s="172" t="s">
        <v>10275</v>
      </c>
    </row>
    <row r="1543" spans="1:8" ht="14.45" customHeight="1">
      <c r="A1543" s="195" t="s">
        <v>4616</v>
      </c>
      <c r="B1543" s="171" t="s">
        <v>34589</v>
      </c>
      <c r="C1543" s="55" t="s">
        <v>34590</v>
      </c>
      <c r="D1543" s="171" t="s">
        <v>34591</v>
      </c>
      <c r="E1543" s="171" t="s">
        <v>34591</v>
      </c>
      <c r="F1543" s="173"/>
      <c r="G1543" s="198">
        <v>46340</v>
      </c>
      <c r="H1543" s="172" t="s">
        <v>10275</v>
      </c>
    </row>
    <row r="1544" spans="1:8" ht="14.45" customHeight="1">
      <c r="A1544" s="195" t="s">
        <v>4616</v>
      </c>
      <c r="B1544" s="171" t="s">
        <v>34592</v>
      </c>
      <c r="C1544" s="55" t="s">
        <v>34593</v>
      </c>
      <c r="D1544" s="171" t="s">
        <v>34594</v>
      </c>
      <c r="E1544" s="171" t="s">
        <v>34595</v>
      </c>
      <c r="F1544" s="173"/>
      <c r="G1544" s="198">
        <v>46340</v>
      </c>
      <c r="H1544" s="172" t="s">
        <v>10275</v>
      </c>
    </row>
    <row r="1545" spans="1:8" ht="14.45" customHeight="1">
      <c r="A1545" s="195" t="s">
        <v>4616</v>
      </c>
      <c r="B1545" s="172" t="s">
        <v>34596</v>
      </c>
      <c r="C1545" s="55" t="s">
        <v>34597</v>
      </c>
      <c r="D1545" s="171" t="s">
        <v>34598</v>
      </c>
      <c r="E1545" s="172" t="s">
        <v>34599</v>
      </c>
      <c r="F1545" s="173">
        <v>46158</v>
      </c>
      <c r="G1545" s="198">
        <v>46340</v>
      </c>
      <c r="H1545" s="172" t="s">
        <v>10275</v>
      </c>
    </row>
    <row r="1546" spans="1:8" ht="14.45" customHeight="1">
      <c r="A1546" s="195" t="s">
        <v>4616</v>
      </c>
      <c r="B1546" s="171" t="s">
        <v>34600</v>
      </c>
      <c r="C1546" s="55" t="s">
        <v>34601</v>
      </c>
      <c r="D1546" s="171" t="s">
        <v>34602</v>
      </c>
      <c r="E1546" s="171" t="s">
        <v>34602</v>
      </c>
      <c r="F1546" s="173"/>
      <c r="G1546" s="198">
        <v>46340</v>
      </c>
      <c r="H1546" s="172" t="s">
        <v>10275</v>
      </c>
    </row>
    <row r="1547" spans="1:8" ht="14.45" customHeight="1">
      <c r="A1547" s="195" t="s">
        <v>4616</v>
      </c>
      <c r="B1547" s="171" t="s">
        <v>34603</v>
      </c>
      <c r="C1547" s="55" t="s">
        <v>34604</v>
      </c>
      <c r="D1547" s="171" t="s">
        <v>34605</v>
      </c>
      <c r="E1547" s="171" t="s">
        <v>34605</v>
      </c>
      <c r="F1547" s="173"/>
      <c r="G1547" s="198">
        <v>46340</v>
      </c>
      <c r="H1547" s="172" t="s">
        <v>10275</v>
      </c>
    </row>
    <row r="1548" spans="1:8" ht="14.45" customHeight="1">
      <c r="A1548" s="195" t="s">
        <v>4616</v>
      </c>
      <c r="B1548" s="171" t="s">
        <v>34606</v>
      </c>
      <c r="C1548" s="55" t="s">
        <v>34607</v>
      </c>
      <c r="D1548" s="171" t="s">
        <v>34608</v>
      </c>
      <c r="E1548" s="171" t="s">
        <v>34608</v>
      </c>
      <c r="F1548" s="173"/>
      <c r="G1548" s="198">
        <v>46340</v>
      </c>
      <c r="H1548" s="172" t="s">
        <v>10275</v>
      </c>
    </row>
    <row r="1549" spans="1:8" ht="14.45" customHeight="1">
      <c r="A1549" s="195" t="s">
        <v>4616</v>
      </c>
      <c r="B1549" s="171" t="s">
        <v>34609</v>
      </c>
      <c r="C1549" s="55" t="s">
        <v>34610</v>
      </c>
      <c r="D1549" s="171" t="s">
        <v>34611</v>
      </c>
      <c r="E1549" s="171" t="s">
        <v>34611</v>
      </c>
      <c r="F1549" s="173"/>
      <c r="G1549" s="198">
        <v>46340</v>
      </c>
      <c r="H1549" s="172" t="s">
        <v>10275</v>
      </c>
    </row>
    <row r="1550" spans="1:8" ht="14.45" customHeight="1">
      <c r="A1550" s="195" t="s">
        <v>4616</v>
      </c>
      <c r="B1550" s="171" t="s">
        <v>34612</v>
      </c>
      <c r="C1550" s="55" t="s">
        <v>34613</v>
      </c>
      <c r="D1550" s="171" t="s">
        <v>34614</v>
      </c>
      <c r="E1550" s="171" t="s">
        <v>34615</v>
      </c>
      <c r="F1550" s="173"/>
      <c r="G1550" s="198">
        <v>46340</v>
      </c>
      <c r="H1550" s="172" t="s">
        <v>10275</v>
      </c>
    </row>
    <row r="1551" spans="1:8" ht="14.45" customHeight="1">
      <c r="A1551" s="195" t="s">
        <v>4616</v>
      </c>
      <c r="B1551" s="171" t="s">
        <v>34616</v>
      </c>
      <c r="C1551" s="55" t="s">
        <v>34617</v>
      </c>
      <c r="D1551" s="171" t="s">
        <v>34618</v>
      </c>
      <c r="E1551" s="171" t="s">
        <v>34619</v>
      </c>
      <c r="F1551" s="173"/>
      <c r="G1551" s="198">
        <v>46340</v>
      </c>
      <c r="H1551" s="172" t="s">
        <v>10275</v>
      </c>
    </row>
    <row r="1552" spans="1:8" ht="14.45" customHeight="1">
      <c r="A1552" s="195" t="s">
        <v>4616</v>
      </c>
      <c r="B1552" s="171" t="s">
        <v>34620</v>
      </c>
      <c r="C1552" s="55" t="s">
        <v>34621</v>
      </c>
      <c r="D1552" s="171" t="s">
        <v>34622</v>
      </c>
      <c r="E1552" s="171" t="s">
        <v>34622</v>
      </c>
      <c r="F1552" s="173"/>
      <c r="G1552" s="198">
        <v>46340</v>
      </c>
      <c r="H1552" s="172" t="s">
        <v>10275</v>
      </c>
    </row>
    <row r="1553" spans="1:8" ht="14.45" customHeight="1">
      <c r="A1553" s="195" t="s">
        <v>4616</v>
      </c>
      <c r="B1553" s="171" t="s">
        <v>34623</v>
      </c>
      <c r="C1553" s="55" t="s">
        <v>34624</v>
      </c>
      <c r="D1553" s="171" t="s">
        <v>34625</v>
      </c>
      <c r="E1553" s="171" t="s">
        <v>34625</v>
      </c>
      <c r="F1553" s="173"/>
      <c r="G1553" s="198">
        <v>46340</v>
      </c>
      <c r="H1553" s="172" t="s">
        <v>10275</v>
      </c>
    </row>
    <row r="1554" spans="1:8" ht="14.45" customHeight="1">
      <c r="A1554" s="195" t="s">
        <v>4616</v>
      </c>
      <c r="B1554" s="171" t="s">
        <v>34626</v>
      </c>
      <c r="C1554" s="55" t="s">
        <v>34627</v>
      </c>
      <c r="D1554" s="171" t="s">
        <v>34628</v>
      </c>
      <c r="E1554" s="171" t="s">
        <v>34628</v>
      </c>
      <c r="F1554" s="173"/>
      <c r="G1554" s="198">
        <v>46340</v>
      </c>
      <c r="H1554" s="172" t="s">
        <v>10275</v>
      </c>
    </row>
    <row r="1555" spans="1:8" ht="14.45" customHeight="1">
      <c r="A1555" s="195" t="s">
        <v>4616</v>
      </c>
      <c r="B1555" s="171" t="s">
        <v>34629</v>
      </c>
      <c r="C1555" s="55" t="s">
        <v>34630</v>
      </c>
      <c r="D1555" s="171" t="s">
        <v>34631</v>
      </c>
      <c r="E1555" s="171" t="s">
        <v>34631</v>
      </c>
      <c r="F1555" s="173"/>
      <c r="G1555" s="198">
        <v>46340</v>
      </c>
      <c r="H1555" s="172" t="s">
        <v>10275</v>
      </c>
    </row>
    <row r="1556" spans="1:8" ht="14.45" customHeight="1">
      <c r="A1556" s="195" t="s">
        <v>4616</v>
      </c>
      <c r="B1556" s="171" t="s">
        <v>34632</v>
      </c>
      <c r="C1556" s="55" t="s">
        <v>34633</v>
      </c>
      <c r="D1556" s="171" t="s">
        <v>34634</v>
      </c>
      <c r="E1556" s="171" t="s">
        <v>34634</v>
      </c>
      <c r="F1556" s="173"/>
      <c r="G1556" s="198">
        <v>46340</v>
      </c>
      <c r="H1556" s="172" t="s">
        <v>10275</v>
      </c>
    </row>
    <row r="1557" spans="1:8" ht="14.45" customHeight="1">
      <c r="A1557" s="195" t="s">
        <v>4616</v>
      </c>
      <c r="B1557" s="171" t="s">
        <v>34635</v>
      </c>
      <c r="C1557" s="55" t="s">
        <v>17143</v>
      </c>
      <c r="D1557" s="171" t="s">
        <v>34636</v>
      </c>
      <c r="E1557" s="171" t="s">
        <v>17142</v>
      </c>
      <c r="F1557" s="173"/>
      <c r="G1557" s="198">
        <v>46340</v>
      </c>
      <c r="H1557" s="172" t="s">
        <v>10275</v>
      </c>
    </row>
    <row r="1558" spans="1:8" ht="14.45" customHeight="1">
      <c r="A1558" s="195" t="s">
        <v>4616</v>
      </c>
      <c r="B1558" s="171" t="s">
        <v>34637</v>
      </c>
      <c r="C1558" s="55" t="s">
        <v>34638</v>
      </c>
      <c r="D1558" s="171" t="s">
        <v>34639</v>
      </c>
      <c r="E1558" s="171" t="s">
        <v>34639</v>
      </c>
      <c r="F1558" s="173"/>
      <c r="G1558" s="198">
        <v>46340</v>
      </c>
      <c r="H1558" s="172" t="s">
        <v>10275</v>
      </c>
    </row>
    <row r="1559" spans="1:8" ht="14.45" customHeight="1">
      <c r="A1559" s="195" t="s">
        <v>4616</v>
      </c>
      <c r="B1559" s="171" t="s">
        <v>34640</v>
      </c>
      <c r="C1559" s="55" t="s">
        <v>34641</v>
      </c>
      <c r="D1559" s="171" t="s">
        <v>34642</v>
      </c>
      <c r="E1559" s="171" t="s">
        <v>34642</v>
      </c>
      <c r="F1559" s="173"/>
      <c r="G1559" s="198">
        <v>46340</v>
      </c>
      <c r="H1559" s="172" t="s">
        <v>10275</v>
      </c>
    </row>
    <row r="1560" spans="1:8" ht="14.45" customHeight="1">
      <c r="A1560" s="195" t="s">
        <v>4616</v>
      </c>
      <c r="B1560" s="171" t="s">
        <v>34643</v>
      </c>
      <c r="C1560" s="55" t="s">
        <v>34644</v>
      </c>
      <c r="D1560" s="171" t="s">
        <v>34644</v>
      </c>
      <c r="E1560" s="171" t="s">
        <v>34644</v>
      </c>
      <c r="F1560" s="173"/>
      <c r="G1560" s="198">
        <v>46340</v>
      </c>
      <c r="H1560" s="172" t="s">
        <v>10275</v>
      </c>
    </row>
    <row r="1561" spans="1:8" ht="14.45" customHeight="1">
      <c r="A1561" s="195" t="s">
        <v>4616</v>
      </c>
      <c r="B1561" s="171" t="s">
        <v>34645</v>
      </c>
      <c r="C1561" s="55" t="s">
        <v>34646</v>
      </c>
      <c r="D1561" s="171" t="s">
        <v>34646</v>
      </c>
      <c r="E1561" s="171" t="s">
        <v>34646</v>
      </c>
      <c r="F1561" s="173"/>
      <c r="G1561" s="198">
        <v>46340</v>
      </c>
      <c r="H1561" s="172" t="s">
        <v>10275</v>
      </c>
    </row>
    <row r="1562" spans="1:8" ht="14.45" customHeight="1">
      <c r="A1562" s="195" t="s">
        <v>4616</v>
      </c>
      <c r="B1562" s="171" t="s">
        <v>34647</v>
      </c>
      <c r="C1562" s="55" t="s">
        <v>34648</v>
      </c>
      <c r="D1562" s="171" t="s">
        <v>34649</v>
      </c>
      <c r="E1562" s="171" t="s">
        <v>34649</v>
      </c>
      <c r="F1562" s="173"/>
      <c r="G1562" s="198">
        <v>46340</v>
      </c>
      <c r="H1562" s="172" t="s">
        <v>10275</v>
      </c>
    </row>
    <row r="1563" spans="1:8" ht="14.45" customHeight="1">
      <c r="A1563" s="195" t="s">
        <v>4616</v>
      </c>
      <c r="B1563" s="171" t="s">
        <v>34650</v>
      </c>
      <c r="C1563" s="55" t="s">
        <v>34651</v>
      </c>
      <c r="D1563" s="171" t="s">
        <v>34651</v>
      </c>
      <c r="E1563" s="171" t="s">
        <v>34651</v>
      </c>
      <c r="F1563" s="173"/>
      <c r="G1563" s="198">
        <v>46340</v>
      </c>
      <c r="H1563" s="172" t="s">
        <v>10275</v>
      </c>
    </row>
    <row r="1564" spans="1:8" ht="14.45" customHeight="1">
      <c r="A1564" s="195" t="s">
        <v>4616</v>
      </c>
      <c r="B1564" s="171" t="s">
        <v>34652</v>
      </c>
      <c r="C1564" s="55" t="s">
        <v>34653</v>
      </c>
      <c r="D1564" s="171" t="s">
        <v>34654</v>
      </c>
      <c r="E1564" s="171" t="s">
        <v>34654</v>
      </c>
      <c r="F1564" s="173"/>
      <c r="G1564" s="198">
        <v>46340</v>
      </c>
      <c r="H1564" s="172" t="s">
        <v>10275</v>
      </c>
    </row>
    <row r="1565" spans="1:8" ht="14.45" customHeight="1">
      <c r="A1565" s="195" t="s">
        <v>4616</v>
      </c>
      <c r="B1565" s="171" t="s">
        <v>34655</v>
      </c>
      <c r="C1565" s="55" t="s">
        <v>34656</v>
      </c>
      <c r="D1565" s="171" t="s">
        <v>34657</v>
      </c>
      <c r="E1565" s="171" t="s">
        <v>34657</v>
      </c>
      <c r="F1565" s="173"/>
      <c r="G1565" s="198">
        <v>46340</v>
      </c>
      <c r="H1565" s="172" t="s">
        <v>10275</v>
      </c>
    </row>
    <row r="1566" spans="1:8" ht="14.45" customHeight="1">
      <c r="A1566" s="195" t="s">
        <v>4616</v>
      </c>
      <c r="B1566" s="171" t="s">
        <v>34658</v>
      </c>
      <c r="C1566" s="55" t="s">
        <v>34659</v>
      </c>
      <c r="D1566" s="171" t="s">
        <v>34660</v>
      </c>
      <c r="E1566" s="171" t="s">
        <v>34660</v>
      </c>
      <c r="F1566" s="173"/>
      <c r="G1566" s="198">
        <v>46340</v>
      </c>
      <c r="H1566" s="172" t="s">
        <v>10275</v>
      </c>
    </row>
    <row r="1567" spans="1:8" ht="14.45" customHeight="1">
      <c r="A1567" s="195" t="s">
        <v>4616</v>
      </c>
      <c r="B1567" s="171" t="s">
        <v>34661</v>
      </c>
      <c r="C1567" s="55" t="s">
        <v>34662</v>
      </c>
      <c r="D1567" s="171" t="s">
        <v>34663</v>
      </c>
      <c r="E1567" s="171" t="s">
        <v>34663</v>
      </c>
      <c r="F1567" s="173"/>
      <c r="G1567" s="198">
        <v>46340</v>
      </c>
      <c r="H1567" s="172" t="s">
        <v>10275</v>
      </c>
    </row>
    <row r="1568" spans="1:8" ht="14.45" customHeight="1">
      <c r="A1568" s="195" t="s">
        <v>4616</v>
      </c>
      <c r="B1568" s="171" t="s">
        <v>34664</v>
      </c>
      <c r="C1568" s="55" t="s">
        <v>34665</v>
      </c>
      <c r="D1568" s="171" t="s">
        <v>34666</v>
      </c>
      <c r="E1568" s="171" t="s">
        <v>34666</v>
      </c>
      <c r="F1568" s="173"/>
      <c r="G1568" s="198">
        <v>46340</v>
      </c>
      <c r="H1568" s="172" t="s">
        <v>10275</v>
      </c>
    </row>
    <row r="1569" spans="1:8" ht="14.45" customHeight="1">
      <c r="A1569" s="195" t="s">
        <v>4616</v>
      </c>
      <c r="B1569" s="171" t="s">
        <v>34667</v>
      </c>
      <c r="C1569" s="55" t="s">
        <v>34668</v>
      </c>
      <c r="D1569" s="171" t="s">
        <v>34669</v>
      </c>
      <c r="E1569" s="171" t="s">
        <v>34669</v>
      </c>
      <c r="F1569" s="173"/>
      <c r="G1569" s="198">
        <v>46340</v>
      </c>
      <c r="H1569" s="172" t="s">
        <v>10275</v>
      </c>
    </row>
    <row r="1570" spans="1:8" ht="14.45" customHeight="1">
      <c r="A1570" s="195" t="s">
        <v>4616</v>
      </c>
      <c r="B1570" s="171" t="s">
        <v>34670</v>
      </c>
      <c r="C1570" s="55" t="s">
        <v>34671</v>
      </c>
      <c r="D1570" s="171" t="s">
        <v>34672</v>
      </c>
      <c r="E1570" s="171" t="s">
        <v>34672</v>
      </c>
      <c r="F1570" s="173"/>
      <c r="G1570" s="198">
        <v>46340</v>
      </c>
      <c r="H1570" s="172" t="s">
        <v>10275</v>
      </c>
    </row>
    <row r="1571" spans="1:8" ht="14.45" customHeight="1">
      <c r="A1571" s="195" t="s">
        <v>4616</v>
      </c>
      <c r="B1571" s="171" t="s">
        <v>34673</v>
      </c>
      <c r="C1571" s="55" t="s">
        <v>34674</v>
      </c>
      <c r="D1571" s="171" t="s">
        <v>34675</v>
      </c>
      <c r="E1571" s="171" t="s">
        <v>34675</v>
      </c>
      <c r="F1571" s="173"/>
      <c r="G1571" s="198">
        <v>46340</v>
      </c>
      <c r="H1571" s="172" t="s">
        <v>10275</v>
      </c>
    </row>
    <row r="1572" spans="1:8" ht="14.45" customHeight="1">
      <c r="A1572" s="195" t="s">
        <v>4616</v>
      </c>
      <c r="B1572" s="171" t="s">
        <v>34676</v>
      </c>
      <c r="C1572" s="55" t="s">
        <v>34677</v>
      </c>
      <c r="D1572" s="171" t="s">
        <v>34678</v>
      </c>
      <c r="E1572" s="171" t="s">
        <v>34679</v>
      </c>
      <c r="F1572" s="173"/>
      <c r="G1572" s="198">
        <v>46340</v>
      </c>
      <c r="H1572" s="172" t="s">
        <v>10275</v>
      </c>
    </row>
    <row r="1573" spans="1:8" ht="14.45" customHeight="1">
      <c r="A1573" s="195" t="s">
        <v>4616</v>
      </c>
      <c r="B1573" s="171" t="s">
        <v>34680</v>
      </c>
      <c r="C1573" s="55" t="s">
        <v>34681</v>
      </c>
      <c r="D1573" s="171" t="s">
        <v>34682</v>
      </c>
      <c r="E1573" s="171" t="s">
        <v>34683</v>
      </c>
      <c r="F1573" s="173">
        <v>45892</v>
      </c>
      <c r="G1573" s="198">
        <v>46340</v>
      </c>
      <c r="H1573" s="172" t="s">
        <v>10275</v>
      </c>
    </row>
    <row r="1574" spans="1:8" ht="14.45" customHeight="1">
      <c r="A1574" s="195" t="s">
        <v>4616</v>
      </c>
      <c r="B1574" s="171" t="s">
        <v>34684</v>
      </c>
      <c r="C1574" s="55" t="s">
        <v>34685</v>
      </c>
      <c r="D1574" s="171" t="s">
        <v>34685</v>
      </c>
      <c r="E1574" s="171" t="s">
        <v>34685</v>
      </c>
      <c r="F1574" s="173"/>
      <c r="G1574" s="198">
        <v>46340</v>
      </c>
      <c r="H1574" s="172" t="s">
        <v>10275</v>
      </c>
    </row>
    <row r="1575" spans="1:8" ht="14.45" customHeight="1">
      <c r="A1575" s="195" t="s">
        <v>4616</v>
      </c>
      <c r="B1575" s="171" t="s">
        <v>34686</v>
      </c>
      <c r="C1575" s="55" t="s">
        <v>34687</v>
      </c>
      <c r="D1575" s="196" t="s">
        <v>34688</v>
      </c>
      <c r="E1575" s="171" t="s">
        <v>34687</v>
      </c>
      <c r="F1575" s="173"/>
      <c r="G1575" s="198">
        <v>46340</v>
      </c>
      <c r="H1575" s="172" t="s">
        <v>10275</v>
      </c>
    </row>
    <row r="1576" spans="1:8" ht="14.45" customHeight="1">
      <c r="A1576" s="195" t="s">
        <v>4616</v>
      </c>
      <c r="B1576" s="171" t="s">
        <v>34689</v>
      </c>
      <c r="C1576" s="55" t="s">
        <v>34690</v>
      </c>
      <c r="D1576" s="171" t="s">
        <v>34691</v>
      </c>
      <c r="E1576" s="171" t="s">
        <v>34691</v>
      </c>
      <c r="F1576" s="173"/>
      <c r="G1576" s="198">
        <v>46340</v>
      </c>
      <c r="H1576" s="172" t="s">
        <v>10275</v>
      </c>
    </row>
    <row r="1577" spans="1:8" ht="14.45" customHeight="1">
      <c r="A1577" s="195" t="s">
        <v>4616</v>
      </c>
      <c r="B1577" s="171" t="s">
        <v>34692</v>
      </c>
      <c r="C1577" s="55" t="s">
        <v>34693</v>
      </c>
      <c r="D1577" s="171" t="s">
        <v>34694</v>
      </c>
      <c r="E1577" s="171" t="s">
        <v>34694</v>
      </c>
      <c r="F1577" s="173"/>
      <c r="G1577" s="198">
        <v>46340</v>
      </c>
      <c r="H1577" s="172" t="s">
        <v>10275</v>
      </c>
    </row>
    <row r="1578" spans="1:8" ht="14.45" customHeight="1">
      <c r="A1578" s="195" t="s">
        <v>4616</v>
      </c>
      <c r="B1578" s="171" t="s">
        <v>34695</v>
      </c>
      <c r="C1578" s="55" t="s">
        <v>34696</v>
      </c>
      <c r="D1578" s="171" t="s">
        <v>34697</v>
      </c>
      <c r="E1578" s="171" t="s">
        <v>34697</v>
      </c>
      <c r="F1578" s="173"/>
      <c r="G1578" s="198">
        <v>46340</v>
      </c>
      <c r="H1578" s="172" t="s">
        <v>10275</v>
      </c>
    </row>
    <row r="1579" spans="1:8" ht="14.45" customHeight="1">
      <c r="A1579" s="195" t="s">
        <v>4616</v>
      </c>
      <c r="B1579" s="171" t="s">
        <v>34698</v>
      </c>
      <c r="C1579" s="55" t="s">
        <v>34699</v>
      </c>
      <c r="D1579" s="171" t="s">
        <v>34700</v>
      </c>
      <c r="E1579" s="171" t="s">
        <v>34700</v>
      </c>
      <c r="F1579" s="173"/>
      <c r="G1579" s="198">
        <v>46340</v>
      </c>
      <c r="H1579" s="172" t="s">
        <v>10275</v>
      </c>
    </row>
    <row r="1580" spans="1:8" ht="14.45" customHeight="1">
      <c r="A1580" s="195" t="s">
        <v>4616</v>
      </c>
      <c r="B1580" s="171" t="s">
        <v>34701</v>
      </c>
      <c r="C1580" s="55" t="s">
        <v>34702</v>
      </c>
      <c r="D1580" s="171" t="s">
        <v>34703</v>
      </c>
      <c r="E1580" s="171" t="s">
        <v>34703</v>
      </c>
      <c r="F1580" s="173"/>
      <c r="G1580" s="198">
        <v>46340</v>
      </c>
      <c r="H1580" s="172" t="s">
        <v>10275</v>
      </c>
    </row>
    <row r="1581" spans="1:8" ht="14.45" customHeight="1">
      <c r="A1581" s="195" t="s">
        <v>4616</v>
      </c>
      <c r="B1581" s="171" t="s">
        <v>34704</v>
      </c>
      <c r="C1581" s="55" t="s">
        <v>34705</v>
      </c>
      <c r="D1581" s="171" t="s">
        <v>34706</v>
      </c>
      <c r="E1581" s="171" t="s">
        <v>34707</v>
      </c>
      <c r="F1581" s="173"/>
      <c r="G1581" s="198">
        <v>46340</v>
      </c>
      <c r="H1581" s="172" t="s">
        <v>10275</v>
      </c>
    </row>
    <row r="1582" spans="1:8" ht="14.45" customHeight="1">
      <c r="A1582" s="195" t="s">
        <v>4616</v>
      </c>
      <c r="B1582" s="171" t="s">
        <v>34708</v>
      </c>
      <c r="C1582" s="55" t="s">
        <v>13355</v>
      </c>
      <c r="D1582" s="171" t="s">
        <v>13820</v>
      </c>
      <c r="E1582" s="171" t="s">
        <v>13356</v>
      </c>
      <c r="F1582" s="173"/>
      <c r="G1582" s="198">
        <v>46340</v>
      </c>
      <c r="H1582" s="172" t="s">
        <v>10275</v>
      </c>
    </row>
    <row r="1583" spans="1:8" ht="14.45" customHeight="1">
      <c r="A1583" s="195" t="s">
        <v>4616</v>
      </c>
      <c r="B1583" s="171" t="s">
        <v>34709</v>
      </c>
      <c r="C1583" s="55" t="s">
        <v>34710</v>
      </c>
      <c r="D1583" s="171" t="s">
        <v>34711</v>
      </c>
      <c r="E1583" s="171" t="s">
        <v>34711</v>
      </c>
      <c r="F1583" s="173"/>
      <c r="G1583" s="198">
        <v>46340</v>
      </c>
      <c r="H1583" s="172" t="s">
        <v>10275</v>
      </c>
    </row>
    <row r="1584" spans="1:8" ht="14.45" customHeight="1">
      <c r="A1584" s="195" t="s">
        <v>4616</v>
      </c>
      <c r="B1584" s="171" t="s">
        <v>34712</v>
      </c>
      <c r="C1584" s="55" t="s">
        <v>34713</v>
      </c>
      <c r="D1584" s="171" t="s">
        <v>34714</v>
      </c>
      <c r="E1584" s="171" t="s">
        <v>34714</v>
      </c>
      <c r="F1584" s="173"/>
      <c r="G1584" s="198">
        <v>46340</v>
      </c>
      <c r="H1584" s="172" t="s">
        <v>10275</v>
      </c>
    </row>
    <row r="1585" spans="1:8" ht="14.45" customHeight="1">
      <c r="A1585" s="195" t="s">
        <v>4616</v>
      </c>
      <c r="B1585" s="171" t="s">
        <v>34715</v>
      </c>
      <c r="C1585" s="55" t="s">
        <v>34716</v>
      </c>
      <c r="D1585" s="171" t="s">
        <v>34717</v>
      </c>
      <c r="E1585" s="171" t="s">
        <v>34717</v>
      </c>
      <c r="F1585" s="173"/>
      <c r="G1585" s="198">
        <v>46340</v>
      </c>
      <c r="H1585" s="172" t="s">
        <v>10275</v>
      </c>
    </row>
    <row r="1586" spans="1:8" ht="14.45" customHeight="1">
      <c r="A1586" s="195" t="s">
        <v>4616</v>
      </c>
      <c r="B1586" s="171" t="s">
        <v>34718</v>
      </c>
      <c r="C1586" s="55" t="s">
        <v>34719</v>
      </c>
      <c r="D1586" s="171" t="s">
        <v>34720</v>
      </c>
      <c r="E1586" s="171" t="s">
        <v>34721</v>
      </c>
      <c r="F1586" s="173" t="s">
        <v>2172</v>
      </c>
      <c r="G1586" s="198">
        <v>46340</v>
      </c>
      <c r="H1586" s="172" t="s">
        <v>10275</v>
      </c>
    </row>
    <row r="1587" spans="1:8" ht="14.45" customHeight="1">
      <c r="A1587" s="195" t="s">
        <v>4616</v>
      </c>
      <c r="B1587" s="171" t="s">
        <v>34722</v>
      </c>
      <c r="C1587" s="55" t="s">
        <v>34723</v>
      </c>
      <c r="D1587" s="171" t="s">
        <v>34724</v>
      </c>
      <c r="E1587" s="171" t="s">
        <v>34725</v>
      </c>
      <c r="F1587" s="173"/>
      <c r="G1587" s="198">
        <v>46340</v>
      </c>
      <c r="H1587" s="172" t="s">
        <v>10275</v>
      </c>
    </row>
    <row r="1588" spans="1:8" ht="14.45" customHeight="1">
      <c r="A1588" s="195" t="s">
        <v>4616</v>
      </c>
      <c r="B1588" s="171" t="s">
        <v>34726</v>
      </c>
      <c r="C1588" s="55" t="s">
        <v>34727</v>
      </c>
      <c r="D1588" s="171" t="s">
        <v>34728</v>
      </c>
      <c r="E1588" s="171" t="s">
        <v>34729</v>
      </c>
      <c r="F1588" s="173"/>
      <c r="G1588" s="198">
        <v>46340</v>
      </c>
      <c r="H1588" s="172" t="s">
        <v>10275</v>
      </c>
    </row>
    <row r="1589" spans="1:8" ht="14.45" customHeight="1">
      <c r="A1589" s="195" t="s">
        <v>4616</v>
      </c>
      <c r="B1589" s="171" t="s">
        <v>34730</v>
      </c>
      <c r="C1589" s="55" t="s">
        <v>34731</v>
      </c>
      <c r="D1589" s="171" t="s">
        <v>34732</v>
      </c>
      <c r="E1589" s="171" t="s">
        <v>34732</v>
      </c>
      <c r="F1589" s="173"/>
      <c r="G1589" s="198">
        <v>46340</v>
      </c>
      <c r="H1589" s="172" t="s">
        <v>10275</v>
      </c>
    </row>
    <row r="1590" spans="1:8" ht="14.45" customHeight="1">
      <c r="A1590" s="195" t="s">
        <v>4616</v>
      </c>
      <c r="B1590" s="171" t="s">
        <v>34733</v>
      </c>
      <c r="C1590" s="55" t="s">
        <v>34734</v>
      </c>
      <c r="D1590" s="171" t="s">
        <v>34735</v>
      </c>
      <c r="E1590" s="171" t="s">
        <v>34735</v>
      </c>
      <c r="F1590" s="173"/>
      <c r="G1590" s="198">
        <v>46340</v>
      </c>
      <c r="H1590" s="172" t="s">
        <v>10275</v>
      </c>
    </row>
    <row r="1591" spans="1:8" ht="14.45" customHeight="1">
      <c r="A1591" s="195" t="s">
        <v>4616</v>
      </c>
      <c r="B1591" s="171" t="s">
        <v>34736</v>
      </c>
      <c r="C1591" s="55" t="s">
        <v>34737</v>
      </c>
      <c r="D1591" s="171" t="s">
        <v>34738</v>
      </c>
      <c r="E1591" s="171" t="s">
        <v>34739</v>
      </c>
      <c r="F1591" s="173"/>
      <c r="G1591" s="198">
        <v>46340</v>
      </c>
      <c r="H1591" s="172" t="s">
        <v>10275</v>
      </c>
    </row>
    <row r="1592" spans="1:8" ht="14.45" customHeight="1">
      <c r="A1592" s="195" t="s">
        <v>4616</v>
      </c>
      <c r="B1592" s="171" t="s">
        <v>34740</v>
      </c>
      <c r="C1592" s="55" t="s">
        <v>34741</v>
      </c>
      <c r="D1592" s="171" t="s">
        <v>34742</v>
      </c>
      <c r="E1592" s="171" t="s">
        <v>34743</v>
      </c>
      <c r="F1592" s="173"/>
      <c r="G1592" s="198">
        <v>46340</v>
      </c>
      <c r="H1592" s="172" t="s">
        <v>10275</v>
      </c>
    </row>
    <row r="1593" spans="1:8" ht="14.45" customHeight="1">
      <c r="A1593" s="195" t="s">
        <v>4616</v>
      </c>
      <c r="B1593" s="171" t="s">
        <v>34744</v>
      </c>
      <c r="C1593" s="55" t="s">
        <v>34745</v>
      </c>
      <c r="D1593" s="171" t="s">
        <v>34746</v>
      </c>
      <c r="E1593" s="171" t="s">
        <v>34747</v>
      </c>
      <c r="F1593" s="173">
        <v>45892</v>
      </c>
      <c r="G1593" s="198">
        <v>46340</v>
      </c>
      <c r="H1593" s="172" t="s">
        <v>10275</v>
      </c>
    </row>
    <row r="1594" spans="1:8" ht="14.45" customHeight="1">
      <c r="A1594" s="195" t="s">
        <v>4616</v>
      </c>
      <c r="B1594" s="171" t="s">
        <v>34748</v>
      </c>
      <c r="C1594" s="55" t="s">
        <v>34749</v>
      </c>
      <c r="D1594" s="171" t="s">
        <v>34750</v>
      </c>
      <c r="E1594" s="171" t="s">
        <v>34750</v>
      </c>
      <c r="F1594" s="173"/>
      <c r="G1594" s="198">
        <v>46340</v>
      </c>
      <c r="H1594" s="172" t="s">
        <v>10275</v>
      </c>
    </row>
    <row r="1595" spans="1:8" ht="14.45" customHeight="1">
      <c r="A1595" s="195" t="s">
        <v>4616</v>
      </c>
      <c r="B1595" s="171" t="s">
        <v>34751</v>
      </c>
      <c r="C1595" s="55" t="s">
        <v>34752</v>
      </c>
      <c r="D1595" s="171" t="s">
        <v>34753</v>
      </c>
      <c r="E1595" s="171" t="s">
        <v>34753</v>
      </c>
      <c r="F1595" s="173"/>
      <c r="G1595" s="198">
        <v>46340</v>
      </c>
      <c r="H1595" s="172" t="s">
        <v>10275</v>
      </c>
    </row>
    <row r="1596" spans="1:8" ht="14.45" customHeight="1">
      <c r="A1596" s="195" t="s">
        <v>4616</v>
      </c>
      <c r="B1596" s="171" t="s">
        <v>34754</v>
      </c>
      <c r="C1596" s="55" t="s">
        <v>34755</v>
      </c>
      <c r="D1596" s="171" t="s">
        <v>34756</v>
      </c>
      <c r="E1596" s="171" t="s">
        <v>34757</v>
      </c>
      <c r="F1596" s="173">
        <v>46158</v>
      </c>
      <c r="G1596" s="198">
        <v>46340</v>
      </c>
      <c r="H1596" s="172" t="s">
        <v>10275</v>
      </c>
    </row>
    <row r="1597" spans="1:8" ht="14.45" customHeight="1">
      <c r="A1597" s="195" t="s">
        <v>4616</v>
      </c>
      <c r="B1597" s="171" t="s">
        <v>34758</v>
      </c>
      <c r="C1597" s="55" t="s">
        <v>34759</v>
      </c>
      <c r="D1597" s="171" t="s">
        <v>34760</v>
      </c>
      <c r="E1597" s="171" t="s">
        <v>34761</v>
      </c>
      <c r="F1597" s="173">
        <v>45892</v>
      </c>
      <c r="G1597" s="198">
        <v>46340</v>
      </c>
      <c r="H1597" s="172" t="s">
        <v>10275</v>
      </c>
    </row>
    <row r="1598" spans="1:8" ht="14.45" customHeight="1">
      <c r="A1598" s="195" t="s">
        <v>4616</v>
      </c>
      <c r="B1598" s="171" t="s">
        <v>34762</v>
      </c>
      <c r="C1598" s="55" t="s">
        <v>34763</v>
      </c>
      <c r="D1598" s="171" t="s">
        <v>34764</v>
      </c>
      <c r="E1598" s="171" t="s">
        <v>34765</v>
      </c>
      <c r="F1598" s="173">
        <v>46158</v>
      </c>
      <c r="G1598" s="198">
        <v>46340</v>
      </c>
      <c r="H1598" s="172" t="s">
        <v>10275</v>
      </c>
    </row>
    <row r="1599" spans="1:8" ht="14.45" customHeight="1">
      <c r="A1599" s="195" t="s">
        <v>4616</v>
      </c>
      <c r="B1599" s="171" t="s">
        <v>34766</v>
      </c>
      <c r="C1599" s="55" t="s">
        <v>34767</v>
      </c>
      <c r="D1599" s="171" t="s">
        <v>34768</v>
      </c>
      <c r="E1599" s="171" t="s">
        <v>34768</v>
      </c>
      <c r="F1599" s="173"/>
      <c r="G1599" s="198">
        <v>46340</v>
      </c>
      <c r="H1599" s="172" t="s">
        <v>10275</v>
      </c>
    </row>
    <row r="1600" spans="1:8" ht="14.45" customHeight="1">
      <c r="A1600" s="195" t="s">
        <v>4616</v>
      </c>
      <c r="B1600" s="171" t="s">
        <v>34769</v>
      </c>
      <c r="C1600" s="55" t="s">
        <v>34770</v>
      </c>
      <c r="D1600" s="171" t="s">
        <v>34770</v>
      </c>
      <c r="E1600" s="171" t="s">
        <v>34770</v>
      </c>
      <c r="F1600" s="173"/>
      <c r="G1600" s="198">
        <v>46340</v>
      </c>
      <c r="H1600" s="172" t="s">
        <v>10275</v>
      </c>
    </row>
    <row r="1601" spans="1:8" ht="14.45" customHeight="1">
      <c r="A1601" s="195" t="s">
        <v>4616</v>
      </c>
      <c r="B1601" s="171" t="s">
        <v>34771</v>
      </c>
      <c r="C1601" s="55" t="s">
        <v>34772</v>
      </c>
      <c r="D1601" s="171" t="s">
        <v>34773</v>
      </c>
      <c r="E1601" s="171" t="s">
        <v>34773</v>
      </c>
      <c r="F1601" s="173"/>
      <c r="G1601" s="198">
        <v>46340</v>
      </c>
      <c r="H1601" s="172" t="s">
        <v>10275</v>
      </c>
    </row>
    <row r="1602" spans="1:8" ht="14.45" customHeight="1">
      <c r="A1602" s="195" t="s">
        <v>4616</v>
      </c>
      <c r="B1602" s="171" t="s">
        <v>34774</v>
      </c>
      <c r="C1602" s="55" t="s">
        <v>34775</v>
      </c>
      <c r="D1602" s="171" t="s">
        <v>34776</v>
      </c>
      <c r="E1602" s="171" t="s">
        <v>34776</v>
      </c>
      <c r="F1602" s="173"/>
      <c r="G1602" s="198">
        <v>46340</v>
      </c>
      <c r="H1602" s="172" t="s">
        <v>10275</v>
      </c>
    </row>
    <row r="1603" spans="1:8" ht="14.45" customHeight="1">
      <c r="A1603" s="195" t="s">
        <v>4616</v>
      </c>
      <c r="B1603" s="171" t="s">
        <v>34777</v>
      </c>
      <c r="C1603" s="55" t="s">
        <v>34778</v>
      </c>
      <c r="D1603" s="171" t="s">
        <v>34778</v>
      </c>
      <c r="E1603" s="171" t="s">
        <v>34779</v>
      </c>
      <c r="F1603" s="173"/>
      <c r="G1603" s="198">
        <v>46340</v>
      </c>
      <c r="H1603" s="172" t="s">
        <v>10275</v>
      </c>
    </row>
    <row r="1604" spans="1:8" ht="14.45" customHeight="1">
      <c r="A1604" s="195" t="s">
        <v>4616</v>
      </c>
      <c r="B1604" s="171" t="s">
        <v>34780</v>
      </c>
      <c r="C1604" s="55" t="s">
        <v>34781</v>
      </c>
      <c r="D1604" s="171" t="s">
        <v>34782</v>
      </c>
      <c r="E1604" s="171" t="s">
        <v>34783</v>
      </c>
      <c r="F1604" s="173"/>
      <c r="G1604" s="198">
        <v>46340</v>
      </c>
      <c r="H1604" s="172" t="s">
        <v>10275</v>
      </c>
    </row>
    <row r="1605" spans="1:8" ht="14.45" customHeight="1">
      <c r="A1605" s="195" t="s">
        <v>4616</v>
      </c>
      <c r="B1605" s="171" t="s">
        <v>34784</v>
      </c>
      <c r="C1605" s="55" t="s">
        <v>34785</v>
      </c>
      <c r="D1605" s="171" t="s">
        <v>34786</v>
      </c>
      <c r="E1605" s="171" t="s">
        <v>34786</v>
      </c>
      <c r="F1605" s="173"/>
      <c r="G1605" s="198">
        <v>46340</v>
      </c>
      <c r="H1605" s="172" t="s">
        <v>10275</v>
      </c>
    </row>
    <row r="1606" spans="1:8" ht="14.45" customHeight="1">
      <c r="A1606" s="195" t="s">
        <v>4616</v>
      </c>
      <c r="B1606" s="171" t="s">
        <v>34787</v>
      </c>
      <c r="C1606" s="55" t="s">
        <v>34788</v>
      </c>
      <c r="D1606" s="171" t="s">
        <v>34789</v>
      </c>
      <c r="E1606" s="171" t="s">
        <v>34789</v>
      </c>
      <c r="F1606" s="173"/>
      <c r="G1606" s="198">
        <v>46340</v>
      </c>
      <c r="H1606" s="172" t="s">
        <v>10275</v>
      </c>
    </row>
    <row r="1607" spans="1:8" ht="14.45" customHeight="1">
      <c r="A1607" s="195" t="s">
        <v>4616</v>
      </c>
      <c r="B1607" s="171" t="s">
        <v>34790</v>
      </c>
      <c r="C1607" s="55" t="s">
        <v>34791</v>
      </c>
      <c r="D1607" s="171" t="s">
        <v>34792</v>
      </c>
      <c r="E1607" s="171" t="s">
        <v>34792</v>
      </c>
      <c r="F1607" s="173"/>
      <c r="G1607" s="198">
        <v>46340</v>
      </c>
      <c r="H1607" s="172" t="s">
        <v>10275</v>
      </c>
    </row>
    <row r="1608" spans="1:8" ht="14.45" customHeight="1">
      <c r="A1608" s="195" t="s">
        <v>4616</v>
      </c>
      <c r="B1608" s="171" t="s">
        <v>34793</v>
      </c>
      <c r="C1608" s="55" t="s">
        <v>34794</v>
      </c>
      <c r="D1608" s="171" t="s">
        <v>34795</v>
      </c>
      <c r="E1608" s="171" t="s">
        <v>34794</v>
      </c>
      <c r="F1608" s="173"/>
      <c r="G1608" s="198">
        <v>46340</v>
      </c>
      <c r="H1608" s="172" t="s">
        <v>10275</v>
      </c>
    </row>
    <row r="1609" spans="1:8" ht="14.45" customHeight="1">
      <c r="A1609" s="195" t="s">
        <v>4616</v>
      </c>
      <c r="B1609" s="171" t="s">
        <v>34796</v>
      </c>
      <c r="C1609" s="55" t="s">
        <v>34797</v>
      </c>
      <c r="D1609" s="171" t="s">
        <v>34798</v>
      </c>
      <c r="E1609" s="171" t="s">
        <v>34799</v>
      </c>
      <c r="F1609" s="173"/>
      <c r="G1609" s="198">
        <v>46340</v>
      </c>
      <c r="H1609" s="172" t="s">
        <v>10275</v>
      </c>
    </row>
    <row r="1610" spans="1:8" ht="14.45" customHeight="1">
      <c r="A1610" s="195" t="s">
        <v>4616</v>
      </c>
      <c r="B1610" s="171" t="s">
        <v>34800</v>
      </c>
      <c r="C1610" s="55" t="s">
        <v>34801</v>
      </c>
      <c r="D1610" s="171" t="s">
        <v>34802</v>
      </c>
      <c r="E1610" s="171" t="s">
        <v>34802</v>
      </c>
      <c r="F1610" s="173"/>
      <c r="G1610" s="198">
        <v>46340</v>
      </c>
      <c r="H1610" s="172" t="s">
        <v>10275</v>
      </c>
    </row>
    <row r="1611" spans="1:8" ht="14.45" customHeight="1">
      <c r="A1611" s="195" t="s">
        <v>4616</v>
      </c>
      <c r="B1611" s="171" t="s">
        <v>34803</v>
      </c>
      <c r="C1611" s="55" t="s">
        <v>34804</v>
      </c>
      <c r="D1611" s="171" t="s">
        <v>34805</v>
      </c>
      <c r="E1611" s="171" t="s">
        <v>34805</v>
      </c>
      <c r="F1611" s="173"/>
      <c r="G1611" s="198">
        <v>46340</v>
      </c>
      <c r="H1611" s="172" t="s">
        <v>10275</v>
      </c>
    </row>
    <row r="1612" spans="1:8" ht="14.45" customHeight="1">
      <c r="A1612" s="195" t="s">
        <v>4616</v>
      </c>
      <c r="B1612" s="171" t="s">
        <v>34806</v>
      </c>
      <c r="C1612" s="55" t="s">
        <v>34807</v>
      </c>
      <c r="D1612" s="171" t="s">
        <v>34808</v>
      </c>
      <c r="E1612" s="171" t="s">
        <v>34809</v>
      </c>
      <c r="F1612" s="173"/>
      <c r="G1612" s="198">
        <v>46340</v>
      </c>
      <c r="H1612" s="172" t="s">
        <v>10275</v>
      </c>
    </row>
    <row r="1613" spans="1:8" ht="14.45" customHeight="1">
      <c r="A1613" s="195" t="s">
        <v>4616</v>
      </c>
      <c r="B1613" s="171" t="s">
        <v>34810</v>
      </c>
      <c r="C1613" s="55" t="s">
        <v>34811</v>
      </c>
      <c r="D1613" s="171" t="s">
        <v>34811</v>
      </c>
      <c r="E1613" s="171" t="s">
        <v>34811</v>
      </c>
      <c r="F1613" s="173"/>
      <c r="G1613" s="198">
        <v>46340</v>
      </c>
      <c r="H1613" s="172" t="s">
        <v>10275</v>
      </c>
    </row>
    <row r="1614" spans="1:8" ht="14.45" customHeight="1">
      <c r="A1614" s="195" t="s">
        <v>4616</v>
      </c>
      <c r="B1614" s="171" t="s">
        <v>34812</v>
      </c>
      <c r="C1614" s="55" t="s">
        <v>34813</v>
      </c>
      <c r="D1614" s="171" t="s">
        <v>34814</v>
      </c>
      <c r="E1614" s="171" t="s">
        <v>34814</v>
      </c>
      <c r="F1614" s="173"/>
      <c r="G1614" s="198">
        <v>46340</v>
      </c>
      <c r="H1614" s="172" t="s">
        <v>10275</v>
      </c>
    </row>
    <row r="1615" spans="1:8" ht="14.45" customHeight="1">
      <c r="A1615" s="195" t="s">
        <v>4616</v>
      </c>
      <c r="B1615" s="171" t="s">
        <v>34815</v>
      </c>
      <c r="C1615" s="55" t="s">
        <v>34816</v>
      </c>
      <c r="D1615" s="171" t="s">
        <v>34817</v>
      </c>
      <c r="E1615" s="171" t="s">
        <v>34817</v>
      </c>
      <c r="F1615" s="173"/>
      <c r="G1615" s="198">
        <v>46340</v>
      </c>
      <c r="H1615" s="172" t="s">
        <v>10275</v>
      </c>
    </row>
    <row r="1616" spans="1:8" ht="14.45" customHeight="1">
      <c r="A1616" s="195" t="s">
        <v>4616</v>
      </c>
      <c r="B1616" s="171" t="s">
        <v>34818</v>
      </c>
      <c r="C1616" s="55" t="s">
        <v>34819</v>
      </c>
      <c r="D1616" s="171" t="s">
        <v>34819</v>
      </c>
      <c r="E1616" s="171" t="s">
        <v>34819</v>
      </c>
      <c r="F1616" s="173"/>
      <c r="G1616" s="198">
        <v>46340</v>
      </c>
      <c r="H1616" s="172" t="s">
        <v>10275</v>
      </c>
    </row>
    <row r="1617" spans="1:8" ht="14.45" customHeight="1">
      <c r="A1617" s="195" t="s">
        <v>4616</v>
      </c>
      <c r="B1617" s="171" t="s">
        <v>34820</v>
      </c>
      <c r="C1617" s="55" t="s">
        <v>13600</v>
      </c>
      <c r="D1617" s="171" t="s">
        <v>13601</v>
      </c>
      <c r="E1617" s="171" t="s">
        <v>13601</v>
      </c>
      <c r="F1617" s="173"/>
      <c r="G1617" s="198">
        <v>46340</v>
      </c>
      <c r="H1617" s="172" t="s">
        <v>10275</v>
      </c>
    </row>
    <row r="1618" spans="1:8" ht="14.45" customHeight="1">
      <c r="A1618" s="195" t="s">
        <v>4616</v>
      </c>
      <c r="B1618" s="171" t="s">
        <v>34821</v>
      </c>
      <c r="C1618" s="55" t="s">
        <v>34822</v>
      </c>
      <c r="D1618" s="171" t="s">
        <v>34823</v>
      </c>
      <c r="E1618" s="171" t="s">
        <v>34823</v>
      </c>
      <c r="F1618" s="173"/>
      <c r="G1618" s="198">
        <v>46340</v>
      </c>
      <c r="H1618" s="172" t="s">
        <v>10275</v>
      </c>
    </row>
    <row r="1619" spans="1:8" ht="14.45" customHeight="1">
      <c r="A1619" s="195" t="s">
        <v>4616</v>
      </c>
      <c r="B1619" s="171" t="s">
        <v>34824</v>
      </c>
      <c r="C1619" s="55" t="s">
        <v>34825</v>
      </c>
      <c r="D1619" s="171" t="s">
        <v>34826</v>
      </c>
      <c r="E1619" s="171" t="s">
        <v>34826</v>
      </c>
      <c r="F1619" s="173"/>
      <c r="G1619" s="198">
        <v>46340</v>
      </c>
      <c r="H1619" s="172" t="s">
        <v>10275</v>
      </c>
    </row>
    <row r="1620" spans="1:8" ht="14.45" customHeight="1">
      <c r="A1620" s="195" t="s">
        <v>4616</v>
      </c>
      <c r="B1620" s="171" t="s">
        <v>34827</v>
      </c>
      <c r="C1620" s="55" t="s">
        <v>34828</v>
      </c>
      <c r="D1620" s="171" t="s">
        <v>34829</v>
      </c>
      <c r="E1620" s="171" t="s">
        <v>34830</v>
      </c>
      <c r="F1620" s="173">
        <v>45892</v>
      </c>
      <c r="G1620" s="198">
        <v>46340</v>
      </c>
      <c r="H1620" s="172" t="s">
        <v>10275</v>
      </c>
    </row>
    <row r="1621" spans="1:8" ht="14.45" customHeight="1">
      <c r="A1621" s="195" t="s">
        <v>4616</v>
      </c>
      <c r="B1621" s="171" t="s">
        <v>34831</v>
      </c>
      <c r="C1621" s="55" t="s">
        <v>34832</v>
      </c>
      <c r="D1621" s="171" t="s">
        <v>34833</v>
      </c>
      <c r="E1621" s="171" t="s">
        <v>34833</v>
      </c>
      <c r="F1621" s="173"/>
      <c r="G1621" s="198">
        <v>46340</v>
      </c>
      <c r="H1621" s="172" t="s">
        <v>10275</v>
      </c>
    </row>
    <row r="1622" spans="1:8" ht="14.45" customHeight="1">
      <c r="A1622" s="195" t="s">
        <v>4616</v>
      </c>
      <c r="B1622" s="171" t="s">
        <v>34834</v>
      </c>
      <c r="C1622" s="55" t="s">
        <v>34835</v>
      </c>
      <c r="D1622" s="171" t="s">
        <v>34836</v>
      </c>
      <c r="E1622" s="171" t="s">
        <v>34836</v>
      </c>
      <c r="F1622" s="173"/>
      <c r="G1622" s="198">
        <v>46340</v>
      </c>
      <c r="H1622" s="172" t="s">
        <v>10275</v>
      </c>
    </row>
    <row r="1623" spans="1:8" ht="14.45" customHeight="1">
      <c r="A1623" s="195" t="s">
        <v>4616</v>
      </c>
      <c r="B1623" s="171" t="s">
        <v>34837</v>
      </c>
      <c r="C1623" s="55" t="s">
        <v>34838</v>
      </c>
      <c r="D1623" s="171" t="s">
        <v>34839</v>
      </c>
      <c r="E1623" s="171" t="s">
        <v>34840</v>
      </c>
      <c r="F1623" s="173"/>
      <c r="G1623" s="198">
        <v>46340</v>
      </c>
      <c r="H1623" s="172" t="s">
        <v>10275</v>
      </c>
    </row>
    <row r="1624" spans="1:8" ht="14.45" customHeight="1">
      <c r="A1624" s="195" t="s">
        <v>4616</v>
      </c>
      <c r="B1624" s="171" t="s">
        <v>34841</v>
      </c>
      <c r="C1624" s="55" t="s">
        <v>34842</v>
      </c>
      <c r="D1624" s="171" t="s">
        <v>34842</v>
      </c>
      <c r="E1624" s="171" t="s">
        <v>34842</v>
      </c>
      <c r="F1624" s="173"/>
      <c r="G1624" s="198">
        <v>46340</v>
      </c>
      <c r="H1624" s="172" t="s">
        <v>10275</v>
      </c>
    </row>
    <row r="1625" spans="1:8" ht="14.45" customHeight="1">
      <c r="A1625" s="195" t="s">
        <v>4616</v>
      </c>
      <c r="B1625" s="171" t="s">
        <v>34843</v>
      </c>
      <c r="C1625" s="55" t="s">
        <v>34844</v>
      </c>
      <c r="D1625" s="171" t="s">
        <v>34845</v>
      </c>
      <c r="E1625" s="171" t="s">
        <v>34845</v>
      </c>
      <c r="F1625" s="173"/>
      <c r="G1625" s="198">
        <v>46340</v>
      </c>
      <c r="H1625" s="172" t="s">
        <v>10275</v>
      </c>
    </row>
    <row r="1626" spans="1:8" ht="14.45" customHeight="1">
      <c r="A1626" s="195" t="s">
        <v>4616</v>
      </c>
      <c r="B1626" s="171" t="s">
        <v>34846</v>
      </c>
      <c r="C1626" s="55" t="s">
        <v>34847</v>
      </c>
      <c r="D1626" s="171" t="s">
        <v>34848</v>
      </c>
      <c r="E1626" s="171" t="s">
        <v>34847</v>
      </c>
      <c r="F1626" s="173"/>
      <c r="G1626" s="198">
        <v>46340</v>
      </c>
      <c r="H1626" s="172" t="s">
        <v>10275</v>
      </c>
    </row>
    <row r="1627" spans="1:8" ht="14.45" customHeight="1">
      <c r="A1627" s="195" t="s">
        <v>4616</v>
      </c>
      <c r="B1627" s="171" t="s">
        <v>34849</v>
      </c>
      <c r="C1627" s="55" t="s">
        <v>17440</v>
      </c>
      <c r="D1627" s="171" t="s">
        <v>17439</v>
      </c>
      <c r="E1627" s="171" t="s">
        <v>34850</v>
      </c>
      <c r="F1627" s="173" t="s">
        <v>2172</v>
      </c>
      <c r="G1627" s="198">
        <v>46340</v>
      </c>
      <c r="H1627" s="172" t="s">
        <v>10275</v>
      </c>
    </row>
    <row r="1628" spans="1:8" ht="14.45" customHeight="1">
      <c r="A1628" s="195" t="s">
        <v>4616</v>
      </c>
      <c r="B1628" s="171" t="s">
        <v>34851</v>
      </c>
      <c r="C1628" s="55" t="s">
        <v>34852</v>
      </c>
      <c r="D1628" s="171" t="s">
        <v>34853</v>
      </c>
      <c r="E1628" s="171" t="s">
        <v>34854</v>
      </c>
      <c r="F1628" s="173"/>
      <c r="G1628" s="198">
        <v>46340</v>
      </c>
      <c r="H1628" s="172" t="s">
        <v>10275</v>
      </c>
    </row>
    <row r="1629" spans="1:8" ht="14.45" customHeight="1">
      <c r="A1629" s="195" t="s">
        <v>4616</v>
      </c>
      <c r="B1629" s="171" t="s">
        <v>34855</v>
      </c>
      <c r="C1629" s="55" t="s">
        <v>34856</v>
      </c>
      <c r="D1629" s="171" t="s">
        <v>34857</v>
      </c>
      <c r="E1629" s="171" t="s">
        <v>34857</v>
      </c>
      <c r="F1629" s="173"/>
      <c r="G1629" s="198">
        <v>46340</v>
      </c>
      <c r="H1629" s="172" t="s">
        <v>10275</v>
      </c>
    </row>
    <row r="1630" spans="1:8" ht="14.45" customHeight="1">
      <c r="A1630" s="195" t="s">
        <v>4616</v>
      </c>
      <c r="B1630" s="171" t="s">
        <v>50501</v>
      </c>
      <c r="C1630" s="55" t="s">
        <v>50502</v>
      </c>
      <c r="D1630" s="171" t="s">
        <v>50503</v>
      </c>
      <c r="E1630" s="171" t="s">
        <v>50503</v>
      </c>
      <c r="F1630" s="173"/>
      <c r="G1630" s="198">
        <v>46340</v>
      </c>
      <c r="H1630" s="172" t="s">
        <v>10275</v>
      </c>
    </row>
    <row r="1631" spans="1:8" ht="14.45" customHeight="1">
      <c r="A1631" s="195" t="s">
        <v>4616</v>
      </c>
      <c r="B1631" s="171" t="s">
        <v>50504</v>
      </c>
      <c r="C1631" s="55" t="s">
        <v>50505</v>
      </c>
      <c r="D1631" s="171" t="s">
        <v>50506</v>
      </c>
      <c r="E1631" s="171" t="s">
        <v>50507</v>
      </c>
      <c r="F1631" s="173"/>
      <c r="G1631" s="198">
        <v>46340</v>
      </c>
      <c r="H1631" s="172" t="s">
        <v>10275</v>
      </c>
    </row>
    <row r="1632" spans="1:8" ht="14.45" customHeight="1">
      <c r="A1632" s="195" t="s">
        <v>4616</v>
      </c>
      <c r="B1632" s="171" t="s">
        <v>50508</v>
      </c>
      <c r="C1632" s="55" t="s">
        <v>50509</v>
      </c>
      <c r="D1632" s="171" t="s">
        <v>50510</v>
      </c>
      <c r="E1632" s="171" t="s">
        <v>50510</v>
      </c>
      <c r="F1632" s="173"/>
      <c r="G1632" s="198">
        <v>46340</v>
      </c>
      <c r="H1632" s="172" t="s">
        <v>10275</v>
      </c>
    </row>
    <row r="1633" spans="1:8" ht="14.45" customHeight="1">
      <c r="A1633" s="195" t="s">
        <v>4616</v>
      </c>
      <c r="B1633" s="171" t="s">
        <v>50511</v>
      </c>
      <c r="C1633" s="55" t="s">
        <v>50512</v>
      </c>
      <c r="D1633" s="171" t="s">
        <v>50513</v>
      </c>
      <c r="E1633" s="171" t="s">
        <v>50513</v>
      </c>
      <c r="F1633" s="173"/>
      <c r="G1633" s="198">
        <v>46340</v>
      </c>
      <c r="H1633" s="172" t="s">
        <v>10275</v>
      </c>
    </row>
    <row r="1634" spans="1:8" ht="14.45" customHeight="1">
      <c r="A1634" s="195" t="s">
        <v>4616</v>
      </c>
      <c r="B1634" s="171" t="s">
        <v>50514</v>
      </c>
      <c r="C1634" s="55" t="s">
        <v>50515</v>
      </c>
      <c r="D1634" s="171" t="s">
        <v>50515</v>
      </c>
      <c r="E1634" s="171" t="s">
        <v>50515</v>
      </c>
      <c r="F1634" s="173"/>
      <c r="G1634" s="198">
        <v>46340</v>
      </c>
      <c r="H1634" s="172" t="s">
        <v>10275</v>
      </c>
    </row>
    <row r="1635" spans="1:8" ht="14.45" customHeight="1">
      <c r="A1635" s="195" t="s">
        <v>4616</v>
      </c>
      <c r="B1635" s="171" t="s">
        <v>50516</v>
      </c>
      <c r="C1635" s="55" t="s">
        <v>50517</v>
      </c>
      <c r="D1635" s="171" t="s">
        <v>50518</v>
      </c>
      <c r="E1635" s="171" t="s">
        <v>50519</v>
      </c>
      <c r="F1635" s="173" t="s">
        <v>2172</v>
      </c>
      <c r="G1635" s="198">
        <v>46340</v>
      </c>
      <c r="H1635" s="172" t="s">
        <v>10275</v>
      </c>
    </row>
    <row r="1636" spans="1:8" ht="14.45" customHeight="1">
      <c r="A1636" s="195" t="s">
        <v>4616</v>
      </c>
      <c r="B1636" s="171" t="s">
        <v>50520</v>
      </c>
      <c r="C1636" s="55" t="s">
        <v>17526</v>
      </c>
      <c r="D1636" s="171" t="s">
        <v>17525</v>
      </c>
      <c r="E1636" s="171" t="s">
        <v>17525</v>
      </c>
      <c r="F1636" s="173"/>
      <c r="G1636" s="198">
        <v>46340</v>
      </c>
      <c r="H1636" s="172" t="s">
        <v>10275</v>
      </c>
    </row>
    <row r="1637" spans="1:8" ht="14.45" customHeight="1">
      <c r="A1637" s="86" t="s">
        <v>2168</v>
      </c>
      <c r="B1637" s="171" t="s">
        <v>15903</v>
      </c>
      <c r="C1637" s="55" t="s">
        <v>15904</v>
      </c>
      <c r="D1637" s="171" t="s">
        <v>15905</v>
      </c>
      <c r="E1637" s="171" t="s">
        <v>15906</v>
      </c>
      <c r="F1637" s="173"/>
      <c r="G1637" s="173">
        <v>46256</v>
      </c>
      <c r="H1637" s="172"/>
    </row>
    <row r="1638" spans="1:8" ht="14.45" customHeight="1">
      <c r="A1638" s="86" t="s">
        <v>2168</v>
      </c>
      <c r="B1638" s="171" t="s">
        <v>15907</v>
      </c>
      <c r="C1638" s="55" t="s">
        <v>15908</v>
      </c>
      <c r="D1638" s="171" t="s">
        <v>15909</v>
      </c>
      <c r="E1638" s="171" t="s">
        <v>15910</v>
      </c>
      <c r="F1638" s="173"/>
      <c r="G1638" s="173">
        <v>46256</v>
      </c>
      <c r="H1638" s="172"/>
    </row>
    <row r="1639" spans="1:8" ht="14.45" customHeight="1">
      <c r="A1639" s="86" t="s">
        <v>2168</v>
      </c>
      <c r="B1639" s="171" t="s">
        <v>15911</v>
      </c>
      <c r="C1639" s="55" t="s">
        <v>15912</v>
      </c>
      <c r="D1639" s="171" t="s">
        <v>15913</v>
      </c>
      <c r="E1639" s="171" t="s">
        <v>15914</v>
      </c>
      <c r="F1639" s="173"/>
      <c r="G1639" s="173">
        <v>46256</v>
      </c>
      <c r="H1639" s="172"/>
    </row>
    <row r="1640" spans="1:8" ht="14.45" customHeight="1">
      <c r="A1640" s="86" t="s">
        <v>2168</v>
      </c>
      <c r="B1640" s="171" t="s">
        <v>15915</v>
      </c>
      <c r="C1640" s="55" t="s">
        <v>15916</v>
      </c>
      <c r="D1640" s="171" t="s">
        <v>15917</v>
      </c>
      <c r="E1640" s="171" t="s">
        <v>15918</v>
      </c>
      <c r="F1640" s="173"/>
      <c r="G1640" s="173">
        <v>46256</v>
      </c>
      <c r="H1640" s="172"/>
    </row>
    <row r="1641" spans="1:8" ht="14.45" customHeight="1">
      <c r="A1641" s="86" t="s">
        <v>2168</v>
      </c>
      <c r="B1641" s="171" t="s">
        <v>15919</v>
      </c>
      <c r="C1641" s="55" t="s">
        <v>15920</v>
      </c>
      <c r="D1641" s="171" t="s">
        <v>15921</v>
      </c>
      <c r="E1641" s="171" t="s">
        <v>15922</v>
      </c>
      <c r="F1641" s="173"/>
      <c r="G1641" s="173">
        <v>46256</v>
      </c>
      <c r="H1641" s="172"/>
    </row>
    <row r="1642" spans="1:8" ht="14.45" customHeight="1">
      <c r="A1642" s="86" t="s">
        <v>2168</v>
      </c>
      <c r="B1642" s="171" t="s">
        <v>2154</v>
      </c>
      <c r="C1642" s="55" t="s">
        <v>15923</v>
      </c>
      <c r="D1642" s="171" t="s">
        <v>15924</v>
      </c>
      <c r="E1642" s="171" t="s">
        <v>15925</v>
      </c>
      <c r="F1642" s="173"/>
      <c r="G1642" s="173">
        <v>46256</v>
      </c>
      <c r="H1642" s="172"/>
    </row>
    <row r="1643" spans="1:8" ht="14.45" customHeight="1">
      <c r="A1643" s="86" t="s">
        <v>2168</v>
      </c>
      <c r="B1643" s="171" t="s">
        <v>15926</v>
      </c>
      <c r="C1643" s="55" t="s">
        <v>15927</v>
      </c>
      <c r="D1643" s="171" t="s">
        <v>15928</v>
      </c>
      <c r="E1643" s="171" t="s">
        <v>15929</v>
      </c>
      <c r="F1643" s="173"/>
      <c r="G1643" s="173">
        <v>46256</v>
      </c>
      <c r="H1643" s="172"/>
    </row>
    <row r="1644" spans="1:8" ht="14.45" customHeight="1">
      <c r="A1644" s="86" t="s">
        <v>2168</v>
      </c>
      <c r="B1644" s="171" t="s">
        <v>15930</v>
      </c>
      <c r="C1644" s="55" t="s">
        <v>15931</v>
      </c>
      <c r="D1644" s="171" t="s">
        <v>15932</v>
      </c>
      <c r="E1644" s="171" t="s">
        <v>15933</v>
      </c>
      <c r="F1644" s="173"/>
      <c r="G1644" s="173">
        <v>46256</v>
      </c>
      <c r="H1644" s="172"/>
    </row>
    <row r="1645" spans="1:8" ht="14.45" customHeight="1">
      <c r="A1645" s="86" t="s">
        <v>2168</v>
      </c>
      <c r="B1645" s="171" t="s">
        <v>15934</v>
      </c>
      <c r="C1645" s="55" t="s">
        <v>15935</v>
      </c>
      <c r="D1645" s="171" t="s">
        <v>15936</v>
      </c>
      <c r="E1645" s="171" t="s">
        <v>15937</v>
      </c>
      <c r="F1645" s="173"/>
      <c r="G1645" s="173">
        <v>46256</v>
      </c>
      <c r="H1645" s="172"/>
    </row>
    <row r="1646" spans="1:8" ht="14.45" customHeight="1">
      <c r="A1646" s="86" t="s">
        <v>2168</v>
      </c>
      <c r="B1646" s="171" t="s">
        <v>15938</v>
      </c>
      <c r="C1646" s="55" t="s">
        <v>15939</v>
      </c>
      <c r="D1646" s="171" t="s">
        <v>15940</v>
      </c>
      <c r="E1646" s="171" t="s">
        <v>15941</v>
      </c>
      <c r="F1646" s="173"/>
      <c r="G1646" s="173">
        <v>46256</v>
      </c>
      <c r="H1646" s="172"/>
    </row>
    <row r="1647" spans="1:8" ht="14.45" customHeight="1">
      <c r="A1647" s="195" t="s">
        <v>3152</v>
      </c>
      <c r="B1647" s="171" t="s">
        <v>15226</v>
      </c>
      <c r="C1647" s="55" t="s">
        <v>15227</v>
      </c>
      <c r="D1647" s="171" t="s">
        <v>15228</v>
      </c>
      <c r="E1647" s="171" t="s">
        <v>15229</v>
      </c>
      <c r="F1647" s="173"/>
      <c r="G1647" s="198">
        <v>46340</v>
      </c>
      <c r="H1647" s="172"/>
    </row>
    <row r="1648" spans="1:8" ht="14.45" customHeight="1">
      <c r="A1648" s="195" t="s">
        <v>3152</v>
      </c>
      <c r="B1648" s="171" t="s">
        <v>15230</v>
      </c>
      <c r="C1648" s="55" t="s">
        <v>15231</v>
      </c>
      <c r="D1648" s="171" t="s">
        <v>15232</v>
      </c>
      <c r="E1648" s="171" t="s">
        <v>15233</v>
      </c>
      <c r="F1648" s="173"/>
      <c r="G1648" s="198">
        <v>46340</v>
      </c>
      <c r="H1648" s="172"/>
    </row>
    <row r="1649" spans="1:8" ht="14.45" customHeight="1">
      <c r="A1649" s="195" t="s">
        <v>3152</v>
      </c>
      <c r="B1649" s="171" t="s">
        <v>15234</v>
      </c>
      <c r="C1649" s="55" t="s">
        <v>15235</v>
      </c>
      <c r="D1649" s="171" t="s">
        <v>15236</v>
      </c>
      <c r="E1649" s="171" t="s">
        <v>15237</v>
      </c>
      <c r="F1649" s="173"/>
      <c r="G1649" s="198">
        <v>46340</v>
      </c>
      <c r="H1649" s="172"/>
    </row>
    <row r="1650" spans="1:8" ht="14.45" customHeight="1">
      <c r="A1650" s="195" t="s">
        <v>3152</v>
      </c>
      <c r="B1650" s="171" t="s">
        <v>15238</v>
      </c>
      <c r="C1650" s="55" t="s">
        <v>15239</v>
      </c>
      <c r="D1650" s="171" t="s">
        <v>15240</v>
      </c>
      <c r="E1650" s="171" t="s">
        <v>15241</v>
      </c>
      <c r="F1650" s="173"/>
      <c r="G1650" s="198">
        <v>46340</v>
      </c>
      <c r="H1650" s="172"/>
    </row>
    <row r="1651" spans="1:8" ht="14.45" customHeight="1">
      <c r="A1651" s="195" t="s">
        <v>3152</v>
      </c>
      <c r="B1651" s="171" t="s">
        <v>15242</v>
      </c>
      <c r="C1651" s="55" t="s">
        <v>15243</v>
      </c>
      <c r="D1651" s="171" t="s">
        <v>15244</v>
      </c>
      <c r="E1651" s="171" t="s">
        <v>15245</v>
      </c>
      <c r="F1651" s="173"/>
      <c r="G1651" s="198">
        <v>46340</v>
      </c>
      <c r="H1651" s="172"/>
    </row>
    <row r="1652" spans="1:8" ht="14.45" customHeight="1">
      <c r="A1652" s="195" t="s">
        <v>3152</v>
      </c>
      <c r="B1652" s="171" t="s">
        <v>15246</v>
      </c>
      <c r="C1652" s="55" t="s">
        <v>15247</v>
      </c>
      <c r="D1652" s="171" t="s">
        <v>15248</v>
      </c>
      <c r="E1652" s="171" t="s">
        <v>15249</v>
      </c>
      <c r="F1652" s="173"/>
      <c r="G1652" s="198">
        <v>46340</v>
      </c>
      <c r="H1652" s="172"/>
    </row>
    <row r="1653" spans="1:8" ht="14.45" customHeight="1">
      <c r="A1653" s="195" t="s">
        <v>3152</v>
      </c>
      <c r="B1653" s="171" t="s">
        <v>15250</v>
      </c>
      <c r="C1653" s="55" t="s">
        <v>15251</v>
      </c>
      <c r="D1653" s="171" t="s">
        <v>15252</v>
      </c>
      <c r="E1653" s="171" t="s">
        <v>15253</v>
      </c>
      <c r="F1653" s="173"/>
      <c r="G1653" s="198">
        <v>46340</v>
      </c>
      <c r="H1653" s="172"/>
    </row>
    <row r="1654" spans="1:8" ht="14.45" customHeight="1">
      <c r="A1654" s="195" t="s">
        <v>3152</v>
      </c>
      <c r="B1654" s="171" t="s">
        <v>15254</v>
      </c>
      <c r="C1654" s="55" t="s">
        <v>15255</v>
      </c>
      <c r="D1654" s="171" t="s">
        <v>15256</v>
      </c>
      <c r="E1654" s="171" t="s">
        <v>15257</v>
      </c>
      <c r="F1654" s="173"/>
      <c r="G1654" s="198">
        <v>46340</v>
      </c>
      <c r="H1654" s="172"/>
    </row>
    <row r="1655" spans="1:8" ht="14.45" customHeight="1">
      <c r="A1655" s="195" t="s">
        <v>3152</v>
      </c>
      <c r="B1655" s="171" t="s">
        <v>15258</v>
      </c>
      <c r="C1655" s="55" t="s">
        <v>15259</v>
      </c>
      <c r="D1655" s="171" t="s">
        <v>15260</v>
      </c>
      <c r="E1655" s="171" t="s">
        <v>15261</v>
      </c>
      <c r="F1655" s="173"/>
      <c r="G1655" s="198">
        <v>46340</v>
      </c>
      <c r="H1655" s="172"/>
    </row>
    <row r="1656" spans="1:8" ht="14.45" customHeight="1">
      <c r="A1656" s="195" t="s">
        <v>3152</v>
      </c>
      <c r="B1656" s="171" t="s">
        <v>15262</v>
      </c>
      <c r="C1656" s="55" t="s">
        <v>15263</v>
      </c>
      <c r="D1656" s="171" t="s">
        <v>15264</v>
      </c>
      <c r="E1656" s="171" t="s">
        <v>15265</v>
      </c>
      <c r="F1656" s="173"/>
      <c r="G1656" s="198">
        <v>46340</v>
      </c>
      <c r="H1656" s="172"/>
    </row>
    <row r="1657" spans="1:8" ht="14.45" customHeight="1">
      <c r="A1657" s="195" t="s">
        <v>3152</v>
      </c>
      <c r="B1657" s="171" t="s">
        <v>15266</v>
      </c>
      <c r="C1657" s="55" t="s">
        <v>15267</v>
      </c>
      <c r="D1657" s="171" t="s">
        <v>15268</v>
      </c>
      <c r="E1657" s="171" t="s">
        <v>15269</v>
      </c>
      <c r="F1657" s="173"/>
      <c r="G1657" s="198">
        <v>46340</v>
      </c>
      <c r="H1657" s="172"/>
    </row>
    <row r="1658" spans="1:8" ht="14.45" customHeight="1">
      <c r="A1658" s="195" t="s">
        <v>3152</v>
      </c>
      <c r="B1658" s="171" t="s">
        <v>15270</v>
      </c>
      <c r="C1658" s="55" t="s">
        <v>15271</v>
      </c>
      <c r="D1658" s="171" t="s">
        <v>15272</v>
      </c>
      <c r="E1658" s="171" t="s">
        <v>15273</v>
      </c>
      <c r="F1658" s="173"/>
      <c r="G1658" s="198">
        <v>46340</v>
      </c>
      <c r="H1658" s="172"/>
    </row>
    <row r="1659" spans="1:8" ht="14.45" customHeight="1">
      <c r="A1659" s="195" t="s">
        <v>3152</v>
      </c>
      <c r="B1659" s="171" t="s">
        <v>15274</v>
      </c>
      <c r="C1659" s="55" t="s">
        <v>15275</v>
      </c>
      <c r="D1659" s="171" t="s">
        <v>15276</v>
      </c>
      <c r="E1659" s="171" t="s">
        <v>15277</v>
      </c>
      <c r="F1659" s="173"/>
      <c r="G1659" s="198">
        <v>46340</v>
      </c>
      <c r="H1659" s="172"/>
    </row>
    <row r="1660" spans="1:8" ht="14.45" customHeight="1">
      <c r="A1660" s="195" t="s">
        <v>3152</v>
      </c>
      <c r="B1660" s="171" t="s">
        <v>15278</v>
      </c>
      <c r="C1660" s="55" t="s">
        <v>15279</v>
      </c>
      <c r="D1660" s="171" t="s">
        <v>15280</v>
      </c>
      <c r="E1660" s="171" t="s">
        <v>15281</v>
      </c>
      <c r="F1660" s="173"/>
      <c r="G1660" s="198">
        <v>46340</v>
      </c>
      <c r="H1660" s="172"/>
    </row>
    <row r="1661" spans="1:8" ht="14.45" customHeight="1">
      <c r="A1661" s="195" t="s">
        <v>3152</v>
      </c>
      <c r="B1661" s="171" t="s">
        <v>15282</v>
      </c>
      <c r="C1661" s="55" t="s">
        <v>15283</v>
      </c>
      <c r="D1661" s="171" t="s">
        <v>15284</v>
      </c>
      <c r="E1661" s="171" t="s">
        <v>15285</v>
      </c>
      <c r="F1661" s="173"/>
      <c r="G1661" s="198">
        <v>46340</v>
      </c>
      <c r="H1661" s="172"/>
    </row>
    <row r="1662" spans="1:8" ht="14.45" customHeight="1">
      <c r="A1662" s="195" t="s">
        <v>3152</v>
      </c>
      <c r="B1662" s="171" t="s">
        <v>15286</v>
      </c>
      <c r="C1662" s="55" t="s">
        <v>15287</v>
      </c>
      <c r="D1662" s="171" t="s">
        <v>15288</v>
      </c>
      <c r="E1662" s="171" t="s">
        <v>15289</v>
      </c>
      <c r="F1662" s="173"/>
      <c r="G1662" s="198">
        <v>46340</v>
      </c>
      <c r="H1662" s="172"/>
    </row>
    <row r="1663" spans="1:8" ht="14.45" customHeight="1">
      <c r="A1663" s="195" t="s">
        <v>3152</v>
      </c>
      <c r="B1663" s="171" t="s">
        <v>15290</v>
      </c>
      <c r="C1663" s="55" t="s">
        <v>15291</v>
      </c>
      <c r="D1663" s="171" t="s">
        <v>15292</v>
      </c>
      <c r="E1663" s="171" t="s">
        <v>15293</v>
      </c>
      <c r="F1663" s="173"/>
      <c r="G1663" s="198">
        <v>46340</v>
      </c>
      <c r="H1663" s="172"/>
    </row>
    <row r="1664" spans="1:8" ht="14.45" customHeight="1">
      <c r="A1664" s="195" t="s">
        <v>3152</v>
      </c>
      <c r="B1664" s="171" t="s">
        <v>15294</v>
      </c>
      <c r="C1664" s="55" t="s">
        <v>15295</v>
      </c>
      <c r="D1664" s="171" t="s">
        <v>15296</v>
      </c>
      <c r="E1664" s="171" t="s">
        <v>15297</v>
      </c>
      <c r="F1664" s="173"/>
      <c r="G1664" s="198">
        <v>46340</v>
      </c>
      <c r="H1664" s="172"/>
    </row>
    <row r="1665" spans="1:8" ht="14.45" customHeight="1">
      <c r="A1665" s="195" t="s">
        <v>3152</v>
      </c>
      <c r="B1665" s="171" t="s">
        <v>15298</v>
      </c>
      <c r="C1665" s="55" t="s">
        <v>15299</v>
      </c>
      <c r="D1665" s="171" t="s">
        <v>15300</v>
      </c>
      <c r="E1665" s="171" t="s">
        <v>15301</v>
      </c>
      <c r="F1665" s="173"/>
      <c r="G1665" s="198">
        <v>46340</v>
      </c>
      <c r="H1665" s="172"/>
    </row>
    <row r="1666" spans="1:8" ht="14.45" customHeight="1">
      <c r="A1666" s="195" t="s">
        <v>3152</v>
      </c>
      <c r="B1666" s="171" t="s">
        <v>15302</v>
      </c>
      <c r="C1666" s="55" t="s">
        <v>15303</v>
      </c>
      <c r="D1666" s="171" t="s">
        <v>15304</v>
      </c>
      <c r="E1666" s="171" t="s">
        <v>15305</v>
      </c>
      <c r="F1666" s="173"/>
      <c r="G1666" s="198">
        <v>46340</v>
      </c>
      <c r="H1666" s="172"/>
    </row>
    <row r="1667" spans="1:8" ht="14.45" customHeight="1">
      <c r="A1667" s="195" t="s">
        <v>3152</v>
      </c>
      <c r="B1667" s="171" t="s">
        <v>15306</v>
      </c>
      <c r="C1667" s="55" t="s">
        <v>15307</v>
      </c>
      <c r="D1667" s="171" t="s">
        <v>15308</v>
      </c>
      <c r="E1667" s="171" t="s">
        <v>15309</v>
      </c>
      <c r="F1667" s="173"/>
      <c r="G1667" s="198">
        <v>46340</v>
      </c>
      <c r="H1667" s="172"/>
    </row>
    <row r="1668" spans="1:8" ht="14.45" customHeight="1">
      <c r="A1668" s="195" t="s">
        <v>3152</v>
      </c>
      <c r="B1668" s="171" t="s">
        <v>15310</v>
      </c>
      <c r="C1668" s="55" t="s">
        <v>15311</v>
      </c>
      <c r="D1668" s="171" t="s">
        <v>15312</v>
      </c>
      <c r="E1668" s="171" t="s">
        <v>15313</v>
      </c>
      <c r="F1668" s="173"/>
      <c r="G1668" s="198">
        <v>46340</v>
      </c>
      <c r="H1668" s="172"/>
    </row>
    <row r="1669" spans="1:8" ht="14.45" customHeight="1">
      <c r="A1669" s="195" t="s">
        <v>3152</v>
      </c>
      <c r="B1669" s="171" t="s">
        <v>15314</v>
      </c>
      <c r="C1669" s="55" t="s">
        <v>15315</v>
      </c>
      <c r="D1669" s="171" t="s">
        <v>15316</v>
      </c>
      <c r="E1669" s="171" t="s">
        <v>15317</v>
      </c>
      <c r="F1669" s="173"/>
      <c r="G1669" s="198">
        <v>46340</v>
      </c>
      <c r="H1669" s="172"/>
    </row>
    <row r="1670" spans="1:8" ht="14.45" customHeight="1">
      <c r="A1670" s="195" t="s">
        <v>3152</v>
      </c>
      <c r="B1670" s="171" t="s">
        <v>15318</v>
      </c>
      <c r="C1670" s="55" t="s">
        <v>15319</v>
      </c>
      <c r="D1670" s="171" t="s">
        <v>15320</v>
      </c>
      <c r="E1670" s="171" t="s">
        <v>15321</v>
      </c>
      <c r="F1670" s="173"/>
      <c r="G1670" s="198">
        <v>46340</v>
      </c>
      <c r="H1670" s="172"/>
    </row>
    <row r="1671" spans="1:8" ht="14.45" customHeight="1">
      <c r="A1671" s="195" t="s">
        <v>3152</v>
      </c>
      <c r="B1671" s="171" t="s">
        <v>15322</v>
      </c>
      <c r="C1671" s="55" t="s">
        <v>15323</v>
      </c>
      <c r="D1671" s="171" t="s">
        <v>15324</v>
      </c>
      <c r="E1671" s="171" t="s">
        <v>15325</v>
      </c>
      <c r="F1671" s="173"/>
      <c r="G1671" s="198">
        <v>46340</v>
      </c>
      <c r="H1671" s="172"/>
    </row>
    <row r="1672" spans="1:8" ht="14.45" customHeight="1">
      <c r="A1672" s="195" t="s">
        <v>3152</v>
      </c>
      <c r="B1672" s="171" t="s">
        <v>15326</v>
      </c>
      <c r="C1672" s="55" t="s">
        <v>15327</v>
      </c>
      <c r="D1672" s="171" t="s">
        <v>15328</v>
      </c>
      <c r="E1672" s="171" t="s">
        <v>15329</v>
      </c>
      <c r="F1672" s="173"/>
      <c r="G1672" s="198">
        <v>46340</v>
      </c>
      <c r="H1672" s="172"/>
    </row>
    <row r="1673" spans="1:8" ht="14.45" customHeight="1">
      <c r="A1673" s="195" t="s">
        <v>3152</v>
      </c>
      <c r="B1673" s="171" t="s">
        <v>15330</v>
      </c>
      <c r="C1673" s="55" t="s">
        <v>15331</v>
      </c>
      <c r="D1673" s="171" t="s">
        <v>15332</v>
      </c>
      <c r="E1673" s="171" t="s">
        <v>15333</v>
      </c>
      <c r="F1673" s="173"/>
      <c r="G1673" s="198">
        <v>46340</v>
      </c>
      <c r="H1673" s="172"/>
    </row>
    <row r="1674" spans="1:8" ht="14.45" customHeight="1">
      <c r="A1674" s="195" t="s">
        <v>3152</v>
      </c>
      <c r="B1674" s="171" t="s">
        <v>15334</v>
      </c>
      <c r="C1674" s="55" t="s">
        <v>15335</v>
      </c>
      <c r="D1674" s="171" t="s">
        <v>15336</v>
      </c>
      <c r="E1674" s="171" t="s">
        <v>15337</v>
      </c>
      <c r="F1674" s="173"/>
      <c r="G1674" s="198">
        <v>46340</v>
      </c>
      <c r="H1674" s="172"/>
    </row>
    <row r="1675" spans="1:8" ht="14.45" customHeight="1">
      <c r="A1675" s="195" t="s">
        <v>3152</v>
      </c>
      <c r="B1675" s="171" t="s">
        <v>15338</v>
      </c>
      <c r="C1675" s="55" t="s">
        <v>15339</v>
      </c>
      <c r="D1675" s="171" t="s">
        <v>15340</v>
      </c>
      <c r="E1675" s="171" t="s">
        <v>15341</v>
      </c>
      <c r="F1675" s="173"/>
      <c r="G1675" s="198">
        <v>46340</v>
      </c>
      <c r="H1675" s="172"/>
    </row>
    <row r="1676" spans="1:8" ht="14.45" customHeight="1">
      <c r="A1676" s="195" t="s">
        <v>3152</v>
      </c>
      <c r="B1676" s="171" t="s">
        <v>15342</v>
      </c>
      <c r="C1676" s="55" t="s">
        <v>15343</v>
      </c>
      <c r="D1676" s="171" t="s">
        <v>15344</v>
      </c>
      <c r="E1676" s="171" t="s">
        <v>15345</v>
      </c>
      <c r="F1676" s="173"/>
      <c r="G1676" s="198">
        <v>46340</v>
      </c>
      <c r="H1676" s="172"/>
    </row>
    <row r="1677" spans="1:8" ht="14.45" customHeight="1">
      <c r="A1677" s="195" t="s">
        <v>3152</v>
      </c>
      <c r="B1677" s="171" t="s">
        <v>15346</v>
      </c>
      <c r="C1677" s="55" t="s">
        <v>15347</v>
      </c>
      <c r="D1677" s="171" t="s">
        <v>15348</v>
      </c>
      <c r="E1677" s="171" t="s">
        <v>15349</v>
      </c>
      <c r="F1677" s="173"/>
      <c r="G1677" s="198">
        <v>46340</v>
      </c>
      <c r="H1677" s="172"/>
    </row>
    <row r="1678" spans="1:8" ht="14.45" customHeight="1">
      <c r="A1678" s="195" t="s">
        <v>3152</v>
      </c>
      <c r="B1678" s="171" t="s">
        <v>15350</v>
      </c>
      <c r="C1678" s="55" t="s">
        <v>15351</v>
      </c>
      <c r="D1678" s="171" t="s">
        <v>15352</v>
      </c>
      <c r="E1678" s="171" t="s">
        <v>15353</v>
      </c>
      <c r="F1678" s="173"/>
      <c r="G1678" s="198">
        <v>46340</v>
      </c>
      <c r="H1678" s="172"/>
    </row>
    <row r="1679" spans="1:8" ht="14.45" customHeight="1">
      <c r="A1679" s="195" t="s">
        <v>3152</v>
      </c>
      <c r="B1679" s="171" t="s">
        <v>15354</v>
      </c>
      <c r="C1679" s="55" t="s">
        <v>15355</v>
      </c>
      <c r="D1679" s="171" t="s">
        <v>15356</v>
      </c>
      <c r="E1679" s="171" t="s">
        <v>15357</v>
      </c>
      <c r="F1679" s="173"/>
      <c r="G1679" s="198">
        <v>46340</v>
      </c>
      <c r="H1679" s="172"/>
    </row>
    <row r="1680" spans="1:8" ht="14.45" customHeight="1">
      <c r="A1680" s="195" t="s">
        <v>3152</v>
      </c>
      <c r="B1680" s="171" t="s">
        <v>15358</v>
      </c>
      <c r="C1680" s="55" t="s">
        <v>15359</v>
      </c>
      <c r="D1680" s="171" t="s">
        <v>15360</v>
      </c>
      <c r="E1680" s="171" t="s">
        <v>15361</v>
      </c>
      <c r="F1680" s="173"/>
      <c r="G1680" s="198">
        <v>46340</v>
      </c>
      <c r="H1680" s="172"/>
    </row>
    <row r="1681" spans="1:8" ht="14.45" customHeight="1">
      <c r="A1681" s="195" t="s">
        <v>3152</v>
      </c>
      <c r="B1681" s="171" t="s">
        <v>15362</v>
      </c>
      <c r="C1681" s="55" t="s">
        <v>15363</v>
      </c>
      <c r="D1681" s="171" t="s">
        <v>15364</v>
      </c>
      <c r="E1681" s="171" t="s">
        <v>15365</v>
      </c>
      <c r="F1681" s="173"/>
      <c r="G1681" s="198">
        <v>46340</v>
      </c>
      <c r="H1681" s="172"/>
    </row>
    <row r="1682" spans="1:8" ht="14.45" customHeight="1">
      <c r="A1682" s="195" t="s">
        <v>3152</v>
      </c>
      <c r="B1682" s="171" t="s">
        <v>15366</v>
      </c>
      <c r="C1682" s="55" t="s">
        <v>15367</v>
      </c>
      <c r="D1682" s="171" t="s">
        <v>15368</v>
      </c>
      <c r="E1682" s="171" t="s">
        <v>15369</v>
      </c>
      <c r="F1682" s="173"/>
      <c r="G1682" s="198">
        <v>46340</v>
      </c>
      <c r="H1682" s="172"/>
    </row>
    <row r="1683" spans="1:8" ht="14.45" customHeight="1">
      <c r="A1683" s="195" t="s">
        <v>3152</v>
      </c>
      <c r="B1683" s="171" t="s">
        <v>15370</v>
      </c>
      <c r="C1683" s="55" t="s">
        <v>15371</v>
      </c>
      <c r="D1683" s="171" t="s">
        <v>15372</v>
      </c>
      <c r="E1683" s="171" t="s">
        <v>15373</v>
      </c>
      <c r="F1683" s="173"/>
      <c r="G1683" s="198">
        <v>46340</v>
      </c>
      <c r="H1683" s="172"/>
    </row>
    <row r="1684" spans="1:8" ht="14.45" customHeight="1">
      <c r="A1684" s="195" t="s">
        <v>3152</v>
      </c>
      <c r="B1684" s="171" t="s">
        <v>15374</v>
      </c>
      <c r="C1684" s="55" t="s">
        <v>15375</v>
      </c>
      <c r="D1684" s="171" t="s">
        <v>15376</v>
      </c>
      <c r="E1684" s="171" t="s">
        <v>15377</v>
      </c>
      <c r="F1684" s="173"/>
      <c r="G1684" s="198">
        <v>46340</v>
      </c>
      <c r="H1684" s="172"/>
    </row>
    <row r="1685" spans="1:8" ht="14.45" customHeight="1">
      <c r="A1685" s="195" t="s">
        <v>3152</v>
      </c>
      <c r="B1685" s="171" t="s">
        <v>15378</v>
      </c>
      <c r="C1685" s="55" t="s">
        <v>15379</v>
      </c>
      <c r="D1685" s="171" t="s">
        <v>15380</v>
      </c>
      <c r="E1685" s="171" t="s">
        <v>15381</v>
      </c>
      <c r="F1685" s="173"/>
      <c r="G1685" s="198">
        <v>46340</v>
      </c>
      <c r="H1685" s="172"/>
    </row>
    <row r="1686" spans="1:8" ht="14.45" customHeight="1">
      <c r="A1686" s="195" t="s">
        <v>3152</v>
      </c>
      <c r="B1686" s="171" t="s">
        <v>15382</v>
      </c>
      <c r="C1686" s="55" t="s">
        <v>15383</v>
      </c>
      <c r="D1686" s="171" t="s">
        <v>15384</v>
      </c>
      <c r="E1686" s="171" t="s">
        <v>15385</v>
      </c>
      <c r="F1686" s="173"/>
      <c r="G1686" s="198">
        <v>46340</v>
      </c>
      <c r="H1686" s="172"/>
    </row>
    <row r="1687" spans="1:8" ht="14.45" customHeight="1">
      <c r="A1687" s="195" t="s">
        <v>3152</v>
      </c>
      <c r="B1687" s="171" t="s">
        <v>15386</v>
      </c>
      <c r="C1687" s="55" t="s">
        <v>15387</v>
      </c>
      <c r="D1687" s="171" t="s">
        <v>15388</v>
      </c>
      <c r="E1687" s="171" t="s">
        <v>15389</v>
      </c>
      <c r="F1687" s="173"/>
      <c r="G1687" s="198">
        <v>46340</v>
      </c>
      <c r="H1687" s="172"/>
    </row>
    <row r="1688" spans="1:8" ht="14.45" customHeight="1">
      <c r="A1688" s="195" t="s">
        <v>3152</v>
      </c>
      <c r="B1688" s="171" t="s">
        <v>15390</v>
      </c>
      <c r="C1688" s="55" t="s">
        <v>15391</v>
      </c>
      <c r="D1688" s="171" t="s">
        <v>15392</v>
      </c>
      <c r="E1688" s="171" t="s">
        <v>15393</v>
      </c>
      <c r="F1688" s="173"/>
      <c r="G1688" s="198">
        <v>46340</v>
      </c>
      <c r="H1688" s="172"/>
    </row>
    <row r="1689" spans="1:8" ht="14.45" customHeight="1">
      <c r="A1689" s="195" t="s">
        <v>3152</v>
      </c>
      <c r="B1689" s="171" t="s">
        <v>15394</v>
      </c>
      <c r="C1689" s="55" t="s">
        <v>15395</v>
      </c>
      <c r="D1689" s="171" t="s">
        <v>15396</v>
      </c>
      <c r="E1689" s="171" t="s">
        <v>15397</v>
      </c>
      <c r="F1689" s="173"/>
      <c r="G1689" s="198">
        <v>46340</v>
      </c>
      <c r="H1689" s="172"/>
    </row>
    <row r="1690" spans="1:8" ht="14.45" customHeight="1">
      <c r="A1690" s="195" t="s">
        <v>3152</v>
      </c>
      <c r="B1690" s="171" t="s">
        <v>15398</v>
      </c>
      <c r="C1690" s="55" t="s">
        <v>15399</v>
      </c>
      <c r="D1690" s="171" t="s">
        <v>15400</v>
      </c>
      <c r="E1690" s="171" t="s">
        <v>15401</v>
      </c>
      <c r="F1690" s="173"/>
      <c r="G1690" s="198">
        <v>46340</v>
      </c>
      <c r="H1690" s="172"/>
    </row>
    <row r="1691" spans="1:8" ht="14.45" customHeight="1">
      <c r="A1691" s="195" t="s">
        <v>3152</v>
      </c>
      <c r="B1691" s="171" t="s">
        <v>15402</v>
      </c>
      <c r="C1691" s="55" t="s">
        <v>15403</v>
      </c>
      <c r="D1691" s="171" t="s">
        <v>15404</v>
      </c>
      <c r="E1691" s="171" t="s">
        <v>15405</v>
      </c>
      <c r="F1691" s="173"/>
      <c r="G1691" s="198">
        <v>46340</v>
      </c>
      <c r="H1691" s="172"/>
    </row>
    <row r="1692" spans="1:8" ht="14.45" customHeight="1">
      <c r="A1692" s="195" t="s">
        <v>3152</v>
      </c>
      <c r="B1692" s="171" t="s">
        <v>15406</v>
      </c>
      <c r="C1692" s="55" t="s">
        <v>15407</v>
      </c>
      <c r="D1692" s="171" t="s">
        <v>15408</v>
      </c>
      <c r="E1692" s="171" t="s">
        <v>15409</v>
      </c>
      <c r="F1692" s="173"/>
      <c r="G1692" s="198">
        <v>46340</v>
      </c>
      <c r="H1692" s="172"/>
    </row>
    <row r="1693" spans="1:8" ht="14.45" customHeight="1">
      <c r="A1693" s="195" t="s">
        <v>3152</v>
      </c>
      <c r="B1693" s="171" t="s">
        <v>15410</v>
      </c>
      <c r="C1693" s="55" t="s">
        <v>15411</v>
      </c>
      <c r="D1693" s="171" t="s">
        <v>15412</v>
      </c>
      <c r="E1693" s="171" t="s">
        <v>15413</v>
      </c>
      <c r="F1693" s="173"/>
      <c r="G1693" s="198">
        <v>46340</v>
      </c>
      <c r="H1693" s="172"/>
    </row>
    <row r="1694" spans="1:8" ht="14.45" customHeight="1">
      <c r="A1694" s="195" t="s">
        <v>3152</v>
      </c>
      <c r="B1694" s="171" t="s">
        <v>15414</v>
      </c>
      <c r="C1694" s="55" t="s">
        <v>15415</v>
      </c>
      <c r="D1694" s="171" t="s">
        <v>15416</v>
      </c>
      <c r="E1694" s="171" t="s">
        <v>15417</v>
      </c>
      <c r="F1694" s="173"/>
      <c r="G1694" s="198">
        <v>46340</v>
      </c>
      <c r="H1694" s="172"/>
    </row>
    <row r="1695" spans="1:8" ht="14.45" customHeight="1">
      <c r="A1695" s="195" t="s">
        <v>3152</v>
      </c>
      <c r="B1695" s="171" t="s">
        <v>15418</v>
      </c>
      <c r="C1695" s="55" t="s">
        <v>15419</v>
      </c>
      <c r="D1695" s="171" t="s">
        <v>15420</v>
      </c>
      <c r="E1695" s="171" t="s">
        <v>15421</v>
      </c>
      <c r="F1695" s="173"/>
      <c r="G1695" s="198">
        <v>46340</v>
      </c>
      <c r="H1695" s="172"/>
    </row>
    <row r="1696" spans="1:8" ht="14.45" customHeight="1">
      <c r="A1696" s="195" t="s">
        <v>3152</v>
      </c>
      <c r="B1696" s="171" t="s">
        <v>15422</v>
      </c>
      <c r="C1696" s="55" t="s">
        <v>15423</v>
      </c>
      <c r="D1696" s="171" t="s">
        <v>15424</v>
      </c>
      <c r="E1696" s="171" t="s">
        <v>15425</v>
      </c>
      <c r="F1696" s="173"/>
      <c r="G1696" s="198">
        <v>46340</v>
      </c>
      <c r="H1696" s="172"/>
    </row>
    <row r="1697" spans="1:8" ht="14.45" customHeight="1">
      <c r="A1697" s="195" t="s">
        <v>3152</v>
      </c>
      <c r="B1697" s="171" t="s">
        <v>15426</v>
      </c>
      <c r="C1697" s="55" t="s">
        <v>15427</v>
      </c>
      <c r="D1697" s="171" t="s">
        <v>15428</v>
      </c>
      <c r="E1697" s="171" t="s">
        <v>15429</v>
      </c>
      <c r="F1697" s="173"/>
      <c r="G1697" s="198">
        <v>46340</v>
      </c>
      <c r="H1697" s="172"/>
    </row>
    <row r="1698" spans="1:8" ht="14.45" customHeight="1">
      <c r="A1698" s="195" t="s">
        <v>3152</v>
      </c>
      <c r="B1698" s="171" t="s">
        <v>15430</v>
      </c>
      <c r="C1698" s="55" t="s">
        <v>15431</v>
      </c>
      <c r="D1698" s="171" t="s">
        <v>15432</v>
      </c>
      <c r="E1698" s="171" t="s">
        <v>15433</v>
      </c>
      <c r="F1698" s="173"/>
      <c r="G1698" s="198">
        <v>46340</v>
      </c>
      <c r="H1698" s="172"/>
    </row>
    <row r="1699" spans="1:8" ht="14.45" customHeight="1">
      <c r="A1699" s="195" t="s">
        <v>3152</v>
      </c>
      <c r="B1699" s="171" t="s">
        <v>15434</v>
      </c>
      <c r="C1699" s="55" t="s">
        <v>15435</v>
      </c>
      <c r="D1699" s="171" t="s">
        <v>15436</v>
      </c>
      <c r="E1699" s="171" t="s">
        <v>15437</v>
      </c>
      <c r="F1699" s="173"/>
      <c r="G1699" s="198">
        <v>46340</v>
      </c>
      <c r="H1699" s="172"/>
    </row>
    <row r="1700" spans="1:8" ht="14.45" customHeight="1">
      <c r="A1700" s="195" t="s">
        <v>3152</v>
      </c>
      <c r="B1700" s="171" t="s">
        <v>15438</v>
      </c>
      <c r="C1700" s="55" t="s">
        <v>15439</v>
      </c>
      <c r="D1700" s="171" t="s">
        <v>15440</v>
      </c>
      <c r="E1700" s="171" t="s">
        <v>15441</v>
      </c>
      <c r="F1700" s="173"/>
      <c r="G1700" s="198">
        <v>46340</v>
      </c>
      <c r="H1700" s="172"/>
    </row>
    <row r="1701" spans="1:8" ht="14.45" customHeight="1">
      <c r="A1701" s="195" t="s">
        <v>3152</v>
      </c>
      <c r="B1701" s="171" t="s">
        <v>15442</v>
      </c>
      <c r="C1701" s="55" t="s">
        <v>15443</v>
      </c>
      <c r="D1701" s="171" t="s">
        <v>15444</v>
      </c>
      <c r="E1701" s="171" t="s">
        <v>15445</v>
      </c>
      <c r="F1701" s="173"/>
      <c r="G1701" s="198">
        <v>46340</v>
      </c>
      <c r="H1701" s="172"/>
    </row>
    <row r="1702" spans="1:8" ht="14.45" customHeight="1">
      <c r="A1702" s="195" t="s">
        <v>3152</v>
      </c>
      <c r="B1702" s="171" t="s">
        <v>15446</v>
      </c>
      <c r="C1702" s="55" t="s">
        <v>15447</v>
      </c>
      <c r="D1702" s="171" t="s">
        <v>15448</v>
      </c>
      <c r="E1702" s="171" t="s">
        <v>15449</v>
      </c>
      <c r="F1702" s="173"/>
      <c r="G1702" s="198">
        <v>46340</v>
      </c>
      <c r="H1702" s="172"/>
    </row>
    <row r="1703" spans="1:8" ht="14.45" customHeight="1">
      <c r="A1703" s="195" t="s">
        <v>3152</v>
      </c>
      <c r="B1703" s="171" t="s">
        <v>15450</v>
      </c>
      <c r="C1703" s="55" t="s">
        <v>15451</v>
      </c>
      <c r="D1703" s="171" t="s">
        <v>15452</v>
      </c>
      <c r="E1703" s="171" t="s">
        <v>15453</v>
      </c>
      <c r="F1703" s="173"/>
      <c r="G1703" s="198">
        <v>46340</v>
      </c>
      <c r="H1703" s="172"/>
    </row>
    <row r="1704" spans="1:8" ht="14.45" customHeight="1">
      <c r="A1704" s="195" t="s">
        <v>3152</v>
      </c>
      <c r="B1704" s="171" t="s">
        <v>15454</v>
      </c>
      <c r="C1704" s="55" t="s">
        <v>15455</v>
      </c>
      <c r="D1704" s="171" t="s">
        <v>15456</v>
      </c>
      <c r="E1704" s="171" t="s">
        <v>15457</v>
      </c>
      <c r="F1704" s="173"/>
      <c r="G1704" s="198">
        <v>46340</v>
      </c>
      <c r="H1704" s="172"/>
    </row>
    <row r="1705" spans="1:8" ht="14.45" customHeight="1">
      <c r="A1705" s="195" t="s">
        <v>3152</v>
      </c>
      <c r="B1705" s="171" t="s">
        <v>15458</v>
      </c>
      <c r="C1705" s="55" t="s">
        <v>15459</v>
      </c>
      <c r="D1705" s="171" t="s">
        <v>15460</v>
      </c>
      <c r="E1705" s="171" t="s">
        <v>15461</v>
      </c>
      <c r="F1705" s="173"/>
      <c r="G1705" s="198">
        <v>46340</v>
      </c>
      <c r="H1705" s="172"/>
    </row>
    <row r="1706" spans="1:8" ht="14.45" customHeight="1">
      <c r="A1706" s="195" t="s">
        <v>3152</v>
      </c>
      <c r="B1706" s="171" t="s">
        <v>15462</v>
      </c>
      <c r="C1706" s="55" t="s">
        <v>15463</v>
      </c>
      <c r="D1706" s="171" t="s">
        <v>15464</v>
      </c>
      <c r="E1706" s="171" t="s">
        <v>15465</v>
      </c>
      <c r="F1706" s="173"/>
      <c r="G1706" s="198">
        <v>46340</v>
      </c>
      <c r="H1706" s="172"/>
    </row>
    <row r="1707" spans="1:8" ht="14.45" customHeight="1">
      <c r="A1707" s="195" t="s">
        <v>3152</v>
      </c>
      <c r="B1707" s="171" t="s">
        <v>15466</v>
      </c>
      <c r="C1707" s="55" t="s">
        <v>15467</v>
      </c>
      <c r="D1707" s="171" t="s">
        <v>15468</v>
      </c>
      <c r="E1707" s="171" t="s">
        <v>15469</v>
      </c>
      <c r="F1707" s="173"/>
      <c r="G1707" s="198">
        <v>46340</v>
      </c>
      <c r="H1707" s="172"/>
    </row>
    <row r="1708" spans="1:8" ht="14.45" customHeight="1">
      <c r="A1708" s="195" t="s">
        <v>3152</v>
      </c>
      <c r="B1708" s="171" t="s">
        <v>15470</v>
      </c>
      <c r="C1708" s="55" t="s">
        <v>15471</v>
      </c>
      <c r="D1708" s="171" t="s">
        <v>15472</v>
      </c>
      <c r="E1708" s="171" t="s">
        <v>15473</v>
      </c>
      <c r="F1708" s="173"/>
      <c r="G1708" s="198">
        <v>46340</v>
      </c>
      <c r="H1708" s="172"/>
    </row>
    <row r="1709" spans="1:8" ht="14.45" customHeight="1">
      <c r="A1709" s="195" t="s">
        <v>3152</v>
      </c>
      <c r="B1709" s="171" t="s">
        <v>15474</v>
      </c>
      <c r="C1709" s="55" t="s">
        <v>15475</v>
      </c>
      <c r="D1709" s="171" t="s">
        <v>15476</v>
      </c>
      <c r="E1709" s="171" t="s">
        <v>15477</v>
      </c>
      <c r="F1709" s="173"/>
      <c r="G1709" s="198">
        <v>46340</v>
      </c>
      <c r="H1709" s="172"/>
    </row>
    <row r="1710" spans="1:8" ht="14.45" customHeight="1">
      <c r="A1710" s="195" t="s">
        <v>3152</v>
      </c>
      <c r="B1710" s="171" t="s">
        <v>15478</v>
      </c>
      <c r="C1710" s="55" t="s">
        <v>15479</v>
      </c>
      <c r="D1710" s="171" t="s">
        <v>15480</v>
      </c>
      <c r="E1710" s="171" t="s">
        <v>15481</v>
      </c>
      <c r="F1710" s="173"/>
      <c r="G1710" s="198">
        <v>46340</v>
      </c>
      <c r="H1710" s="172"/>
    </row>
    <row r="1711" spans="1:8" ht="14.45" customHeight="1">
      <c r="A1711" s="195" t="s">
        <v>3152</v>
      </c>
      <c r="B1711" s="171" t="s">
        <v>15482</v>
      </c>
      <c r="C1711" s="55" t="s">
        <v>15483</v>
      </c>
      <c r="D1711" s="171" t="s">
        <v>15484</v>
      </c>
      <c r="E1711" s="171" t="s">
        <v>15485</v>
      </c>
      <c r="F1711" s="173"/>
      <c r="G1711" s="198">
        <v>46340</v>
      </c>
      <c r="H1711" s="172"/>
    </row>
    <row r="1712" spans="1:8" ht="14.45" customHeight="1">
      <c r="A1712" s="195" t="s">
        <v>3152</v>
      </c>
      <c r="B1712" s="171" t="s">
        <v>15486</v>
      </c>
      <c r="C1712" s="55" t="s">
        <v>15487</v>
      </c>
      <c r="D1712" s="171" t="s">
        <v>15488</v>
      </c>
      <c r="E1712" s="171" t="s">
        <v>15489</v>
      </c>
      <c r="F1712" s="173"/>
      <c r="G1712" s="198">
        <v>46340</v>
      </c>
      <c r="H1712" s="172"/>
    </row>
    <row r="1713" spans="1:8" ht="14.45" customHeight="1">
      <c r="A1713" s="195" t="s">
        <v>3152</v>
      </c>
      <c r="B1713" s="171" t="s">
        <v>15490</v>
      </c>
      <c r="C1713" s="55" t="s">
        <v>15491</v>
      </c>
      <c r="D1713" s="171" t="s">
        <v>15492</v>
      </c>
      <c r="E1713" s="171" t="s">
        <v>15493</v>
      </c>
      <c r="F1713" s="173"/>
      <c r="G1713" s="198">
        <v>46340</v>
      </c>
      <c r="H1713" s="172"/>
    </row>
    <row r="1714" spans="1:8" ht="14.45" customHeight="1">
      <c r="A1714" s="195" t="s">
        <v>3152</v>
      </c>
      <c r="B1714" s="171" t="s">
        <v>15494</v>
      </c>
      <c r="C1714" s="55" t="s">
        <v>15495</v>
      </c>
      <c r="D1714" s="171" t="s">
        <v>15496</v>
      </c>
      <c r="E1714" s="171" t="s">
        <v>15497</v>
      </c>
      <c r="F1714" s="173"/>
      <c r="G1714" s="198">
        <v>46340</v>
      </c>
      <c r="H1714" s="172"/>
    </row>
    <row r="1715" spans="1:8" ht="14.45" customHeight="1">
      <c r="A1715" s="195" t="s">
        <v>3152</v>
      </c>
      <c r="B1715" s="171" t="s">
        <v>15498</v>
      </c>
      <c r="C1715" s="55" t="s">
        <v>15499</v>
      </c>
      <c r="D1715" s="171" t="s">
        <v>15500</v>
      </c>
      <c r="E1715" s="171" t="s">
        <v>15501</v>
      </c>
      <c r="F1715" s="173"/>
      <c r="G1715" s="198">
        <v>46340</v>
      </c>
      <c r="H1715" s="172"/>
    </row>
    <row r="1716" spans="1:8" ht="14.45" customHeight="1">
      <c r="A1716" s="195" t="s">
        <v>3152</v>
      </c>
      <c r="B1716" s="171" t="s">
        <v>15502</v>
      </c>
      <c r="C1716" s="55" t="s">
        <v>15503</v>
      </c>
      <c r="D1716" s="171" t="s">
        <v>15504</v>
      </c>
      <c r="E1716" s="171" t="s">
        <v>15505</v>
      </c>
      <c r="F1716" s="173"/>
      <c r="G1716" s="198">
        <v>46340</v>
      </c>
      <c r="H1716" s="172"/>
    </row>
    <row r="1717" spans="1:8" ht="14.45" customHeight="1">
      <c r="A1717" s="195" t="s">
        <v>3152</v>
      </c>
      <c r="B1717" s="171" t="s">
        <v>15506</v>
      </c>
      <c r="C1717" s="55" t="s">
        <v>15507</v>
      </c>
      <c r="D1717" s="171" t="s">
        <v>15508</v>
      </c>
      <c r="E1717" s="171" t="s">
        <v>15509</v>
      </c>
      <c r="F1717" s="173"/>
      <c r="G1717" s="198">
        <v>46340</v>
      </c>
      <c r="H1717" s="172"/>
    </row>
    <row r="1718" spans="1:8" ht="14.45" customHeight="1">
      <c r="A1718" s="195" t="s">
        <v>3152</v>
      </c>
      <c r="B1718" s="171" t="s">
        <v>15510</v>
      </c>
      <c r="C1718" s="55" t="s">
        <v>15511</v>
      </c>
      <c r="D1718" s="171" t="s">
        <v>15512</v>
      </c>
      <c r="E1718" s="171" t="s">
        <v>15513</v>
      </c>
      <c r="F1718" s="173"/>
      <c r="G1718" s="198">
        <v>46340</v>
      </c>
      <c r="H1718" s="172"/>
    </row>
    <row r="1719" spans="1:8" ht="14.45" customHeight="1">
      <c r="A1719" s="195" t="s">
        <v>3152</v>
      </c>
      <c r="B1719" s="171" t="s">
        <v>15514</v>
      </c>
      <c r="C1719" s="55" t="s">
        <v>15515</v>
      </c>
      <c r="D1719" s="171" t="s">
        <v>15516</v>
      </c>
      <c r="E1719" s="171" t="s">
        <v>15517</v>
      </c>
      <c r="F1719" s="173"/>
      <c r="G1719" s="198">
        <v>46340</v>
      </c>
      <c r="H1719" s="172"/>
    </row>
    <row r="1720" spans="1:8" ht="14.45" customHeight="1">
      <c r="A1720" s="195" t="s">
        <v>3152</v>
      </c>
      <c r="B1720" s="171" t="s">
        <v>15518</v>
      </c>
      <c r="C1720" s="55" t="s">
        <v>15519</v>
      </c>
      <c r="D1720" s="171" t="s">
        <v>15520</v>
      </c>
      <c r="E1720" s="171" t="s">
        <v>15521</v>
      </c>
      <c r="F1720" s="173"/>
      <c r="G1720" s="198">
        <v>46340</v>
      </c>
      <c r="H1720" s="172"/>
    </row>
    <row r="1721" spans="1:8" ht="14.45" customHeight="1">
      <c r="A1721" s="195" t="s">
        <v>3152</v>
      </c>
      <c r="B1721" s="171" t="s">
        <v>15522</v>
      </c>
      <c r="C1721" s="55" t="s">
        <v>15523</v>
      </c>
      <c r="D1721" s="171" t="s">
        <v>15524</v>
      </c>
      <c r="E1721" s="171" t="s">
        <v>15525</v>
      </c>
      <c r="F1721" s="173"/>
      <c r="G1721" s="198">
        <v>46340</v>
      </c>
      <c r="H1721" s="172"/>
    </row>
    <row r="1722" spans="1:8" ht="14.45" customHeight="1">
      <c r="A1722" s="195" t="s">
        <v>3152</v>
      </c>
      <c r="B1722" s="171" t="s">
        <v>15526</v>
      </c>
      <c r="C1722" s="55" t="s">
        <v>15527</v>
      </c>
      <c r="D1722" s="171" t="s">
        <v>15528</v>
      </c>
      <c r="E1722" s="171" t="s">
        <v>15529</v>
      </c>
      <c r="F1722" s="173"/>
      <c r="G1722" s="198">
        <v>46340</v>
      </c>
      <c r="H1722" s="172"/>
    </row>
    <row r="1723" spans="1:8" ht="14.45" customHeight="1">
      <c r="A1723" s="195" t="s">
        <v>3152</v>
      </c>
      <c r="B1723" s="171" t="s">
        <v>15530</v>
      </c>
      <c r="C1723" s="55" t="s">
        <v>15531</v>
      </c>
      <c r="D1723" s="171" t="s">
        <v>15532</v>
      </c>
      <c r="E1723" s="171" t="s">
        <v>15533</v>
      </c>
      <c r="F1723" s="173"/>
      <c r="G1723" s="198">
        <v>46340</v>
      </c>
      <c r="H1723" s="172"/>
    </row>
    <row r="1724" spans="1:8" ht="14.45" customHeight="1">
      <c r="A1724" s="195" t="s">
        <v>3152</v>
      </c>
      <c r="B1724" s="171" t="s">
        <v>15534</v>
      </c>
      <c r="C1724" s="55" t="s">
        <v>15535</v>
      </c>
      <c r="D1724" s="171" t="s">
        <v>15536</v>
      </c>
      <c r="E1724" s="171" t="s">
        <v>15537</v>
      </c>
      <c r="F1724" s="173"/>
      <c r="G1724" s="198">
        <v>46340</v>
      </c>
      <c r="H1724" s="172"/>
    </row>
    <row r="1725" spans="1:8" ht="14.45" customHeight="1">
      <c r="A1725" s="195" t="s">
        <v>3152</v>
      </c>
      <c r="B1725" s="171" t="s">
        <v>3140</v>
      </c>
      <c r="C1725" s="55" t="s">
        <v>15538</v>
      </c>
      <c r="D1725" s="171" t="s">
        <v>15539</v>
      </c>
      <c r="E1725" s="171" t="s">
        <v>15540</v>
      </c>
      <c r="F1725" s="173"/>
      <c r="G1725" s="198">
        <v>46340</v>
      </c>
      <c r="H1725" s="172"/>
    </row>
    <row r="1726" spans="1:8" ht="14.45" customHeight="1">
      <c r="A1726" s="195" t="s">
        <v>3152</v>
      </c>
      <c r="B1726" s="171" t="s">
        <v>15541</v>
      </c>
      <c r="C1726" s="55" t="s">
        <v>15542</v>
      </c>
      <c r="D1726" s="171" t="s">
        <v>15543</v>
      </c>
      <c r="E1726" s="171" t="s">
        <v>15544</v>
      </c>
      <c r="F1726" s="173"/>
      <c r="G1726" s="198">
        <v>46340</v>
      </c>
      <c r="H1726" s="172"/>
    </row>
    <row r="1727" spans="1:8" ht="14.45" customHeight="1">
      <c r="A1727" s="195" t="s">
        <v>3152</v>
      </c>
      <c r="B1727" s="171" t="s">
        <v>15545</v>
      </c>
      <c r="C1727" s="55" t="s">
        <v>15546</v>
      </c>
      <c r="D1727" s="171" t="s">
        <v>15547</v>
      </c>
      <c r="E1727" s="171" t="s">
        <v>15548</v>
      </c>
      <c r="F1727" s="173"/>
      <c r="G1727" s="198">
        <v>46340</v>
      </c>
      <c r="H1727" s="172"/>
    </row>
    <row r="1728" spans="1:8" ht="14.45" customHeight="1">
      <c r="A1728" s="195" t="s">
        <v>3152</v>
      </c>
      <c r="B1728" s="171" t="s">
        <v>15549</v>
      </c>
      <c r="C1728" s="55" t="s">
        <v>15550</v>
      </c>
      <c r="D1728" s="171" t="s">
        <v>15551</v>
      </c>
      <c r="E1728" s="171" t="s">
        <v>15552</v>
      </c>
      <c r="F1728" s="173"/>
      <c r="G1728" s="198">
        <v>46340</v>
      </c>
      <c r="H1728" s="172"/>
    </row>
    <row r="1729" spans="1:8" ht="14.45" customHeight="1">
      <c r="A1729" s="195" t="s">
        <v>3152</v>
      </c>
      <c r="B1729" s="171" t="s">
        <v>15553</v>
      </c>
      <c r="C1729" s="55" t="s">
        <v>15554</v>
      </c>
      <c r="D1729" s="171" t="s">
        <v>15555</v>
      </c>
      <c r="E1729" s="171" t="s">
        <v>15556</v>
      </c>
      <c r="F1729" s="173"/>
      <c r="G1729" s="198">
        <v>46340</v>
      </c>
      <c r="H1729" s="172"/>
    </row>
    <row r="1730" spans="1:8" ht="14.45" customHeight="1">
      <c r="A1730" s="195" t="s">
        <v>3152</v>
      </c>
      <c r="B1730" s="171" t="s">
        <v>15557</v>
      </c>
      <c r="C1730" s="55" t="s">
        <v>15558</v>
      </c>
      <c r="D1730" s="171" t="s">
        <v>15559</v>
      </c>
      <c r="E1730" s="171" t="s">
        <v>15560</v>
      </c>
      <c r="F1730" s="173"/>
      <c r="G1730" s="198">
        <v>46340</v>
      </c>
      <c r="H1730" s="172"/>
    </row>
    <row r="1731" spans="1:8" ht="14.45" customHeight="1">
      <c r="A1731" s="195" t="s">
        <v>3152</v>
      </c>
      <c r="B1731" s="171" t="s">
        <v>15561</v>
      </c>
      <c r="C1731" s="55" t="s">
        <v>15562</v>
      </c>
      <c r="D1731" s="171" t="s">
        <v>15563</v>
      </c>
      <c r="E1731" s="171" t="s">
        <v>15564</v>
      </c>
      <c r="F1731" s="173"/>
      <c r="G1731" s="198">
        <v>46340</v>
      </c>
      <c r="H1731" s="172"/>
    </row>
    <row r="1732" spans="1:8" ht="14.45" customHeight="1">
      <c r="A1732" s="195" t="s">
        <v>3152</v>
      </c>
      <c r="B1732" s="171" t="s">
        <v>15565</v>
      </c>
      <c r="C1732" s="55" t="s">
        <v>15566</v>
      </c>
      <c r="D1732" s="171" t="s">
        <v>15567</v>
      </c>
      <c r="E1732" s="171" t="s">
        <v>15568</v>
      </c>
      <c r="F1732" s="173"/>
      <c r="G1732" s="198">
        <v>46340</v>
      </c>
      <c r="H1732" s="172"/>
    </row>
    <row r="1733" spans="1:8" ht="14.45" customHeight="1">
      <c r="A1733" s="195" t="s">
        <v>3152</v>
      </c>
      <c r="B1733" s="171" t="s">
        <v>15569</v>
      </c>
      <c r="C1733" s="55" t="s">
        <v>15570</v>
      </c>
      <c r="D1733" s="171" t="s">
        <v>15571</v>
      </c>
      <c r="E1733" s="171" t="s">
        <v>15572</v>
      </c>
      <c r="F1733" s="173"/>
      <c r="G1733" s="198">
        <v>46340</v>
      </c>
      <c r="H1733" s="172"/>
    </row>
    <row r="1734" spans="1:8" ht="14.45" customHeight="1">
      <c r="A1734" s="195" t="s">
        <v>3152</v>
      </c>
      <c r="B1734" s="171" t="s">
        <v>15573</v>
      </c>
      <c r="C1734" s="55" t="s">
        <v>15574</v>
      </c>
      <c r="D1734" s="171" t="s">
        <v>15575</v>
      </c>
      <c r="E1734" s="171" t="s">
        <v>15576</v>
      </c>
      <c r="F1734" s="173"/>
      <c r="G1734" s="198">
        <v>46340</v>
      </c>
      <c r="H1734" s="172"/>
    </row>
    <row r="1735" spans="1:8" ht="14.45" customHeight="1">
      <c r="A1735" s="195" t="s">
        <v>3152</v>
      </c>
      <c r="B1735" s="171" t="s">
        <v>15577</v>
      </c>
      <c r="C1735" s="55" t="s">
        <v>15578</v>
      </c>
      <c r="D1735" s="171" t="s">
        <v>15579</v>
      </c>
      <c r="E1735" s="171" t="s">
        <v>15580</v>
      </c>
      <c r="F1735" s="173"/>
      <c r="G1735" s="198">
        <v>46340</v>
      </c>
      <c r="H1735" s="172"/>
    </row>
    <row r="1736" spans="1:8" ht="14.45" customHeight="1">
      <c r="A1736" s="195" t="s">
        <v>3152</v>
      </c>
      <c r="B1736" s="171" t="s">
        <v>15581</v>
      </c>
      <c r="C1736" s="55" t="s">
        <v>15582</v>
      </c>
      <c r="D1736" s="171" t="s">
        <v>15583</v>
      </c>
      <c r="E1736" s="171" t="s">
        <v>15584</v>
      </c>
      <c r="F1736" s="173"/>
      <c r="G1736" s="198">
        <v>46340</v>
      </c>
      <c r="H1736" s="172"/>
    </row>
    <row r="1737" spans="1:8" ht="14.45" customHeight="1">
      <c r="A1737" s="195" t="s">
        <v>3152</v>
      </c>
      <c r="B1737" s="171" t="s">
        <v>15585</v>
      </c>
      <c r="C1737" s="55" t="s">
        <v>15586</v>
      </c>
      <c r="D1737" s="171" t="s">
        <v>15587</v>
      </c>
      <c r="E1737" s="171" t="s">
        <v>15588</v>
      </c>
      <c r="F1737" s="173"/>
      <c r="G1737" s="198">
        <v>46340</v>
      </c>
      <c r="H1737" s="172"/>
    </row>
    <row r="1738" spans="1:8" ht="14.45" customHeight="1">
      <c r="A1738" s="195" t="s">
        <v>3152</v>
      </c>
      <c r="B1738" s="171" t="s">
        <v>15589</v>
      </c>
      <c r="C1738" s="55" t="s">
        <v>15590</v>
      </c>
      <c r="D1738" s="171" t="s">
        <v>15591</v>
      </c>
      <c r="E1738" s="171" t="s">
        <v>15592</v>
      </c>
      <c r="F1738" s="173"/>
      <c r="G1738" s="198">
        <v>46340</v>
      </c>
      <c r="H1738" s="172"/>
    </row>
    <row r="1739" spans="1:8" ht="14.45" customHeight="1">
      <c r="A1739" s="195" t="s">
        <v>3152</v>
      </c>
      <c r="B1739" s="171" t="s">
        <v>15593</v>
      </c>
      <c r="C1739" s="55" t="s">
        <v>15594</v>
      </c>
      <c r="D1739" s="171" t="s">
        <v>15595</v>
      </c>
      <c r="E1739" s="171" t="s">
        <v>15596</v>
      </c>
      <c r="F1739" s="173"/>
      <c r="G1739" s="198">
        <v>46340</v>
      </c>
      <c r="H1739" s="172"/>
    </row>
    <row r="1740" spans="1:8" ht="14.45" customHeight="1">
      <c r="A1740" s="195" t="s">
        <v>3152</v>
      </c>
      <c r="B1740" s="171" t="s">
        <v>15597</v>
      </c>
      <c r="C1740" s="55" t="s">
        <v>15598</v>
      </c>
      <c r="D1740" s="171" t="s">
        <v>15599</v>
      </c>
      <c r="E1740" s="171" t="s">
        <v>15600</v>
      </c>
      <c r="F1740" s="173"/>
      <c r="G1740" s="198">
        <v>46340</v>
      </c>
      <c r="H1740" s="172"/>
    </row>
    <row r="1741" spans="1:8" ht="14.45" customHeight="1">
      <c r="A1741" s="195" t="s">
        <v>3152</v>
      </c>
      <c r="B1741" s="171" t="s">
        <v>15601</v>
      </c>
      <c r="C1741" s="55" t="s">
        <v>15602</v>
      </c>
      <c r="D1741" s="171" t="s">
        <v>15603</v>
      </c>
      <c r="E1741" s="171" t="s">
        <v>15604</v>
      </c>
      <c r="F1741" s="173"/>
      <c r="G1741" s="198">
        <v>46340</v>
      </c>
      <c r="H1741" s="172"/>
    </row>
    <row r="1742" spans="1:8" ht="14.45" customHeight="1">
      <c r="A1742" s="195" t="s">
        <v>3152</v>
      </c>
      <c r="B1742" s="171" t="s">
        <v>15605</v>
      </c>
      <c r="C1742" s="55" t="s">
        <v>15606</v>
      </c>
      <c r="D1742" s="171" t="s">
        <v>15607</v>
      </c>
      <c r="E1742" s="171" t="s">
        <v>15608</v>
      </c>
      <c r="F1742" s="173"/>
      <c r="G1742" s="198">
        <v>46340</v>
      </c>
      <c r="H1742" s="172"/>
    </row>
    <row r="1743" spans="1:8" ht="14.45" customHeight="1">
      <c r="A1743" s="195" t="s">
        <v>3152</v>
      </c>
      <c r="B1743" s="171" t="s">
        <v>15609</v>
      </c>
      <c r="C1743" s="55" t="s">
        <v>15610</v>
      </c>
      <c r="D1743" s="171" t="s">
        <v>15611</v>
      </c>
      <c r="E1743" s="171" t="s">
        <v>15612</v>
      </c>
      <c r="F1743" s="173"/>
      <c r="G1743" s="198">
        <v>46340</v>
      </c>
      <c r="H1743" s="172"/>
    </row>
    <row r="1744" spans="1:8" ht="14.45" customHeight="1">
      <c r="A1744" s="195" t="s">
        <v>3152</v>
      </c>
      <c r="B1744" s="171" t="s">
        <v>15613</v>
      </c>
      <c r="C1744" s="55" t="s">
        <v>15614</v>
      </c>
      <c r="D1744" s="171" t="s">
        <v>15615</v>
      </c>
      <c r="E1744" s="171" t="s">
        <v>15616</v>
      </c>
      <c r="F1744" s="173"/>
      <c r="G1744" s="198">
        <v>46340</v>
      </c>
      <c r="H1744" s="172"/>
    </row>
    <row r="1745" spans="1:8" ht="14.45" customHeight="1">
      <c r="A1745" s="195" t="s">
        <v>3152</v>
      </c>
      <c r="B1745" s="171" t="s">
        <v>15617</v>
      </c>
      <c r="C1745" s="55" t="s">
        <v>15618</v>
      </c>
      <c r="D1745" s="171" t="s">
        <v>15619</v>
      </c>
      <c r="E1745" s="171" t="s">
        <v>15620</v>
      </c>
      <c r="F1745" s="173"/>
      <c r="G1745" s="198">
        <v>46340</v>
      </c>
      <c r="H1745" s="172"/>
    </row>
    <row r="1746" spans="1:8" ht="14.45" customHeight="1">
      <c r="A1746" s="195" t="s">
        <v>3152</v>
      </c>
      <c r="B1746" s="171" t="s">
        <v>15621</v>
      </c>
      <c r="C1746" s="55" t="s">
        <v>15622</v>
      </c>
      <c r="D1746" s="171" t="s">
        <v>15623</v>
      </c>
      <c r="E1746" s="171" t="s">
        <v>15624</v>
      </c>
      <c r="F1746" s="173"/>
      <c r="G1746" s="198">
        <v>46340</v>
      </c>
      <c r="H1746" s="172"/>
    </row>
    <row r="1747" spans="1:8" ht="14.45" customHeight="1">
      <c r="A1747" s="195" t="s">
        <v>3152</v>
      </c>
      <c r="B1747" s="171" t="s">
        <v>15625</v>
      </c>
      <c r="C1747" s="55" t="s">
        <v>15626</v>
      </c>
      <c r="D1747" s="171" t="s">
        <v>15627</v>
      </c>
      <c r="E1747" s="171" t="s">
        <v>15628</v>
      </c>
      <c r="F1747" s="173"/>
      <c r="G1747" s="198">
        <v>46340</v>
      </c>
      <c r="H1747" s="172"/>
    </row>
    <row r="1748" spans="1:8" ht="14.45" customHeight="1">
      <c r="A1748" s="195" t="s">
        <v>3152</v>
      </c>
      <c r="B1748" s="171" t="s">
        <v>15629</v>
      </c>
      <c r="C1748" s="55" t="s">
        <v>15630</v>
      </c>
      <c r="D1748" s="171" t="s">
        <v>15631</v>
      </c>
      <c r="E1748" s="171" t="s">
        <v>15632</v>
      </c>
      <c r="F1748" s="173"/>
      <c r="G1748" s="198">
        <v>46340</v>
      </c>
      <c r="H1748" s="172"/>
    </row>
    <row r="1749" spans="1:8" ht="14.45" customHeight="1">
      <c r="A1749" s="195" t="s">
        <v>3152</v>
      </c>
      <c r="B1749" s="171" t="s">
        <v>15633</v>
      </c>
      <c r="C1749" s="55" t="s">
        <v>15634</v>
      </c>
      <c r="D1749" s="171" t="s">
        <v>15635</v>
      </c>
      <c r="E1749" s="171" t="s">
        <v>15636</v>
      </c>
      <c r="F1749" s="173"/>
      <c r="G1749" s="198">
        <v>46340</v>
      </c>
      <c r="H1749" s="172"/>
    </row>
    <row r="1750" spans="1:8" ht="14.45" customHeight="1">
      <c r="A1750" s="195" t="s">
        <v>3152</v>
      </c>
      <c r="B1750" s="171" t="s">
        <v>15637</v>
      </c>
      <c r="C1750" s="55" t="s">
        <v>15638</v>
      </c>
      <c r="D1750" s="171" t="s">
        <v>15639</v>
      </c>
      <c r="E1750" s="171" t="s">
        <v>15640</v>
      </c>
      <c r="F1750" s="173"/>
      <c r="G1750" s="198">
        <v>46340</v>
      </c>
      <c r="H1750" s="172"/>
    </row>
    <row r="1751" spans="1:8" ht="14.45" customHeight="1">
      <c r="A1751" s="195" t="s">
        <v>3152</v>
      </c>
      <c r="B1751" s="171" t="s">
        <v>15641</v>
      </c>
      <c r="C1751" s="55" t="s">
        <v>15642</v>
      </c>
      <c r="D1751" s="171" t="s">
        <v>15643</v>
      </c>
      <c r="E1751" s="171" t="s">
        <v>15644</v>
      </c>
      <c r="F1751" s="173"/>
      <c r="G1751" s="198">
        <v>46340</v>
      </c>
      <c r="H1751" s="172"/>
    </row>
    <row r="1752" spans="1:8" ht="14.45" customHeight="1">
      <c r="A1752" s="195" t="s">
        <v>3152</v>
      </c>
      <c r="B1752" s="171" t="s">
        <v>15645</v>
      </c>
      <c r="C1752" s="55" t="s">
        <v>15646</v>
      </c>
      <c r="D1752" s="171" t="s">
        <v>15647</v>
      </c>
      <c r="E1752" s="171" t="s">
        <v>15648</v>
      </c>
      <c r="F1752" s="173"/>
      <c r="G1752" s="198">
        <v>46340</v>
      </c>
      <c r="H1752" s="172"/>
    </row>
    <row r="1753" spans="1:8" ht="14.45" customHeight="1">
      <c r="A1753" s="195" t="s">
        <v>3152</v>
      </c>
      <c r="B1753" s="171" t="s">
        <v>15649</v>
      </c>
      <c r="C1753" s="55" t="s">
        <v>15650</v>
      </c>
      <c r="D1753" s="171" t="s">
        <v>15651</v>
      </c>
      <c r="E1753" s="171" t="s">
        <v>15652</v>
      </c>
      <c r="F1753" s="173"/>
      <c r="G1753" s="198">
        <v>46340</v>
      </c>
      <c r="H1753" s="172"/>
    </row>
    <row r="1754" spans="1:8" ht="14.45" customHeight="1">
      <c r="A1754" s="195" t="s">
        <v>3152</v>
      </c>
      <c r="B1754" s="171" t="s">
        <v>15653</v>
      </c>
      <c r="C1754" s="55" t="s">
        <v>15654</v>
      </c>
      <c r="D1754" s="171" t="s">
        <v>15655</v>
      </c>
      <c r="E1754" s="171" t="s">
        <v>15656</v>
      </c>
      <c r="F1754" s="173"/>
      <c r="G1754" s="198">
        <v>46340</v>
      </c>
      <c r="H1754" s="172"/>
    </row>
    <row r="1755" spans="1:8" ht="14.45" customHeight="1">
      <c r="A1755" s="195" t="s">
        <v>3152</v>
      </c>
      <c r="B1755" s="171" t="s">
        <v>15657</v>
      </c>
      <c r="C1755" s="55" t="s">
        <v>15658</v>
      </c>
      <c r="D1755" s="171" t="s">
        <v>15659</v>
      </c>
      <c r="E1755" s="171" t="s">
        <v>15660</v>
      </c>
      <c r="F1755" s="173"/>
      <c r="G1755" s="198">
        <v>46340</v>
      </c>
      <c r="H1755" s="172"/>
    </row>
    <row r="1756" spans="1:8" ht="14.45" customHeight="1">
      <c r="A1756" s="195" t="s">
        <v>3152</v>
      </c>
      <c r="B1756" s="171" t="s">
        <v>15661</v>
      </c>
      <c r="C1756" s="55" t="s">
        <v>15662</v>
      </c>
      <c r="D1756" s="171" t="s">
        <v>15663</v>
      </c>
      <c r="E1756" s="171" t="s">
        <v>15664</v>
      </c>
      <c r="F1756" s="173"/>
      <c r="G1756" s="198">
        <v>46340</v>
      </c>
      <c r="H1756" s="172"/>
    </row>
    <row r="1757" spans="1:8" ht="14.45" customHeight="1">
      <c r="A1757" s="195" t="s">
        <v>3152</v>
      </c>
      <c r="B1757" s="171" t="s">
        <v>15665</v>
      </c>
      <c r="C1757" s="55" t="s">
        <v>15666</v>
      </c>
      <c r="D1757" s="171" t="s">
        <v>15667</v>
      </c>
      <c r="E1757" s="171" t="s">
        <v>15668</v>
      </c>
      <c r="F1757" s="173"/>
      <c r="G1757" s="198">
        <v>46340</v>
      </c>
      <c r="H1757" s="172"/>
    </row>
    <row r="1758" spans="1:8" ht="14.45" customHeight="1">
      <c r="A1758" s="195" t="s">
        <v>3152</v>
      </c>
      <c r="B1758" s="171" t="s">
        <v>15669</v>
      </c>
      <c r="C1758" s="55" t="s">
        <v>15670</v>
      </c>
      <c r="D1758" s="171" t="s">
        <v>15671</v>
      </c>
      <c r="E1758" s="171" t="s">
        <v>15672</v>
      </c>
      <c r="F1758" s="173"/>
      <c r="G1758" s="198">
        <v>46340</v>
      </c>
      <c r="H1758" s="172"/>
    </row>
    <row r="1759" spans="1:8" ht="14.45" customHeight="1">
      <c r="A1759" s="195" t="s">
        <v>3152</v>
      </c>
      <c r="B1759" s="171" t="s">
        <v>15673</v>
      </c>
      <c r="C1759" s="55" t="s">
        <v>15674</v>
      </c>
      <c r="D1759" s="171" t="s">
        <v>15675</v>
      </c>
      <c r="E1759" s="171" t="s">
        <v>15676</v>
      </c>
      <c r="F1759" s="173"/>
      <c r="G1759" s="198">
        <v>46340</v>
      </c>
      <c r="H1759" s="172"/>
    </row>
    <row r="1760" spans="1:8" ht="14.45" customHeight="1">
      <c r="A1760" s="195" t="s">
        <v>3152</v>
      </c>
      <c r="B1760" s="171" t="s">
        <v>15677</v>
      </c>
      <c r="C1760" s="55" t="s">
        <v>15678</v>
      </c>
      <c r="D1760" s="171" t="s">
        <v>15679</v>
      </c>
      <c r="E1760" s="171" t="s">
        <v>15680</v>
      </c>
      <c r="F1760" s="173"/>
      <c r="G1760" s="198">
        <v>46340</v>
      </c>
      <c r="H1760" s="172"/>
    </row>
    <row r="1761" spans="1:8" ht="14.45" customHeight="1">
      <c r="A1761" s="195" t="s">
        <v>3152</v>
      </c>
      <c r="B1761" s="171" t="s">
        <v>15681</v>
      </c>
      <c r="C1761" s="55" t="s">
        <v>15682</v>
      </c>
      <c r="D1761" s="171" t="s">
        <v>15683</v>
      </c>
      <c r="E1761" s="171" t="s">
        <v>15684</v>
      </c>
      <c r="F1761" s="173"/>
      <c r="G1761" s="198">
        <v>46340</v>
      </c>
      <c r="H1761" s="172"/>
    </row>
    <row r="1762" spans="1:8" ht="14.45" customHeight="1">
      <c r="A1762" s="195" t="s">
        <v>3152</v>
      </c>
      <c r="B1762" s="171" t="s">
        <v>15685</v>
      </c>
      <c r="C1762" s="55" t="s">
        <v>15686</v>
      </c>
      <c r="D1762" s="171" t="s">
        <v>15687</v>
      </c>
      <c r="E1762" s="171" t="s">
        <v>15688</v>
      </c>
      <c r="F1762" s="173"/>
      <c r="G1762" s="198">
        <v>46340</v>
      </c>
      <c r="H1762" s="172"/>
    </row>
    <row r="1763" spans="1:8" ht="14.45" customHeight="1">
      <c r="A1763" s="195" t="s">
        <v>3152</v>
      </c>
      <c r="B1763" s="171" t="s">
        <v>15689</v>
      </c>
      <c r="C1763" s="55" t="s">
        <v>15690</v>
      </c>
      <c r="D1763" s="171" t="s">
        <v>15691</v>
      </c>
      <c r="E1763" s="171" t="s">
        <v>15692</v>
      </c>
      <c r="F1763" s="173"/>
      <c r="G1763" s="198">
        <v>46340</v>
      </c>
      <c r="H1763" s="172"/>
    </row>
    <row r="1764" spans="1:8" ht="14.45" customHeight="1">
      <c r="A1764" s="195" t="s">
        <v>3152</v>
      </c>
      <c r="B1764" s="171" t="s">
        <v>15693</v>
      </c>
      <c r="C1764" s="55" t="s">
        <v>15694</v>
      </c>
      <c r="D1764" s="171" t="s">
        <v>15695</v>
      </c>
      <c r="E1764" s="171" t="s">
        <v>15696</v>
      </c>
      <c r="F1764" s="173"/>
      <c r="G1764" s="198">
        <v>46340</v>
      </c>
      <c r="H1764" s="172"/>
    </row>
    <row r="1765" spans="1:8" ht="14.45" customHeight="1">
      <c r="A1765" s="195" t="s">
        <v>3152</v>
      </c>
      <c r="B1765" s="171" t="s">
        <v>15697</v>
      </c>
      <c r="C1765" s="55" t="s">
        <v>15698</v>
      </c>
      <c r="D1765" s="171" t="s">
        <v>15699</v>
      </c>
      <c r="E1765" s="171" t="s">
        <v>15700</v>
      </c>
      <c r="F1765" s="173"/>
      <c r="G1765" s="198">
        <v>46340</v>
      </c>
      <c r="H1765" s="172"/>
    </row>
    <row r="1766" spans="1:8" ht="14.45" customHeight="1">
      <c r="A1766" s="195" t="s">
        <v>3152</v>
      </c>
      <c r="B1766" s="171" t="s">
        <v>15701</v>
      </c>
      <c r="C1766" s="55" t="s">
        <v>15702</v>
      </c>
      <c r="D1766" s="171" t="s">
        <v>15703</v>
      </c>
      <c r="E1766" s="171" t="s">
        <v>15704</v>
      </c>
      <c r="F1766" s="173"/>
      <c r="G1766" s="198">
        <v>46340</v>
      </c>
      <c r="H1766" s="172"/>
    </row>
    <row r="1767" spans="1:8" ht="14.45" customHeight="1">
      <c r="A1767" s="195" t="s">
        <v>3152</v>
      </c>
      <c r="B1767" s="171" t="s">
        <v>15705</v>
      </c>
      <c r="C1767" s="55" t="s">
        <v>15706</v>
      </c>
      <c r="D1767" s="171" t="s">
        <v>15707</v>
      </c>
      <c r="E1767" s="171" t="s">
        <v>15708</v>
      </c>
      <c r="F1767" s="173"/>
      <c r="G1767" s="198">
        <v>46340</v>
      </c>
      <c r="H1767" s="172"/>
    </row>
    <row r="1768" spans="1:8" ht="14.45" customHeight="1">
      <c r="A1768" s="195" t="s">
        <v>3152</v>
      </c>
      <c r="B1768" s="171" t="s">
        <v>15709</v>
      </c>
      <c r="C1768" s="55" t="s">
        <v>15710</v>
      </c>
      <c r="D1768" s="171" t="s">
        <v>15711</v>
      </c>
      <c r="E1768" s="171" t="s">
        <v>15712</v>
      </c>
      <c r="F1768" s="173"/>
      <c r="G1768" s="198">
        <v>46340</v>
      </c>
      <c r="H1768" s="172"/>
    </row>
    <row r="1769" spans="1:8" ht="14.45" customHeight="1">
      <c r="A1769" s="195" t="s">
        <v>3152</v>
      </c>
      <c r="B1769" s="171" t="s">
        <v>15713</v>
      </c>
      <c r="C1769" s="55" t="s">
        <v>15714</v>
      </c>
      <c r="D1769" s="171" t="s">
        <v>15715</v>
      </c>
      <c r="E1769" s="171" t="s">
        <v>15716</v>
      </c>
      <c r="F1769" s="173"/>
      <c r="G1769" s="198">
        <v>46340</v>
      </c>
      <c r="H1769" s="172"/>
    </row>
    <row r="1770" spans="1:8" ht="14.45" customHeight="1">
      <c r="A1770" s="195" t="s">
        <v>3152</v>
      </c>
      <c r="B1770" s="171" t="s">
        <v>15717</v>
      </c>
      <c r="C1770" s="55" t="s">
        <v>15718</v>
      </c>
      <c r="D1770" s="171" t="s">
        <v>15719</v>
      </c>
      <c r="E1770" s="171" t="s">
        <v>15720</v>
      </c>
      <c r="F1770" s="173"/>
      <c r="G1770" s="198">
        <v>46340</v>
      </c>
      <c r="H1770" s="172"/>
    </row>
    <row r="1771" spans="1:8" ht="14.45" customHeight="1">
      <c r="A1771" s="195" t="s">
        <v>3152</v>
      </c>
      <c r="B1771" s="171" t="s">
        <v>15721</v>
      </c>
      <c r="C1771" s="55" t="s">
        <v>15722</v>
      </c>
      <c r="D1771" s="171" t="s">
        <v>15723</v>
      </c>
      <c r="E1771" s="171" t="s">
        <v>15724</v>
      </c>
      <c r="F1771" s="173"/>
      <c r="G1771" s="198">
        <v>46340</v>
      </c>
      <c r="H1771" s="172"/>
    </row>
    <row r="1772" spans="1:8" ht="14.45" customHeight="1">
      <c r="A1772" s="195" t="s">
        <v>3152</v>
      </c>
      <c r="B1772" s="171" t="s">
        <v>15725</v>
      </c>
      <c r="C1772" s="55" t="s">
        <v>15726</v>
      </c>
      <c r="D1772" s="171" t="s">
        <v>15727</v>
      </c>
      <c r="E1772" s="171" t="s">
        <v>15728</v>
      </c>
      <c r="F1772" s="173"/>
      <c r="G1772" s="198">
        <v>46340</v>
      </c>
      <c r="H1772" s="172"/>
    </row>
    <row r="1773" spans="1:8" ht="14.45" customHeight="1">
      <c r="A1773" s="195" t="s">
        <v>3152</v>
      </c>
      <c r="B1773" s="171" t="s">
        <v>15729</v>
      </c>
      <c r="C1773" s="55" t="s">
        <v>15730</v>
      </c>
      <c r="D1773" s="171" t="s">
        <v>15731</v>
      </c>
      <c r="E1773" s="171" t="s">
        <v>15732</v>
      </c>
      <c r="F1773" s="173"/>
      <c r="G1773" s="198">
        <v>46340</v>
      </c>
      <c r="H1773" s="172"/>
    </row>
    <row r="1774" spans="1:8" ht="14.45" customHeight="1">
      <c r="A1774" s="195" t="s">
        <v>3624</v>
      </c>
      <c r="B1774" s="171" t="s">
        <v>9492</v>
      </c>
      <c r="C1774" s="55" t="s">
        <v>14430</v>
      </c>
      <c r="D1774" s="171" t="s">
        <v>14431</v>
      </c>
      <c r="E1774" s="171" t="s">
        <v>15065</v>
      </c>
      <c r="F1774" s="173"/>
      <c r="G1774" s="198">
        <v>46340</v>
      </c>
      <c r="H1774" s="172"/>
    </row>
    <row r="1775" spans="1:8" ht="14.45" customHeight="1">
      <c r="A1775" s="195" t="s">
        <v>3624</v>
      </c>
      <c r="B1775" s="171" t="s">
        <v>13925</v>
      </c>
      <c r="C1775" s="55" t="s">
        <v>12047</v>
      </c>
      <c r="D1775" s="171" t="s">
        <v>12048</v>
      </c>
      <c r="E1775" s="171" t="s">
        <v>12049</v>
      </c>
      <c r="F1775" s="173"/>
      <c r="G1775" s="198">
        <v>46340</v>
      </c>
      <c r="H1775" s="172"/>
    </row>
    <row r="1776" spans="1:8" ht="14.45" customHeight="1">
      <c r="A1776" s="195" t="s">
        <v>3624</v>
      </c>
      <c r="B1776" s="171" t="s">
        <v>9238</v>
      </c>
      <c r="C1776" s="55" t="s">
        <v>14432</v>
      </c>
      <c r="D1776" s="171" t="s">
        <v>14433</v>
      </c>
      <c r="E1776" s="171" t="s">
        <v>15815</v>
      </c>
      <c r="F1776" s="173"/>
      <c r="G1776" s="198">
        <v>46340</v>
      </c>
      <c r="H1776" s="172"/>
    </row>
    <row r="1777" spans="1:8" ht="14.45" customHeight="1">
      <c r="A1777" s="195" t="s">
        <v>3624</v>
      </c>
      <c r="B1777" s="171" t="s">
        <v>15816</v>
      </c>
      <c r="C1777" s="55" t="s">
        <v>15817</v>
      </c>
      <c r="D1777" s="171" t="s">
        <v>15818</v>
      </c>
      <c r="E1777" s="171" t="s">
        <v>15819</v>
      </c>
      <c r="F1777" s="173"/>
      <c r="G1777" s="198">
        <v>46340</v>
      </c>
      <c r="H1777" s="172"/>
    </row>
    <row r="1778" spans="1:8" ht="14.45" customHeight="1">
      <c r="A1778" s="195" t="s">
        <v>8829</v>
      </c>
      <c r="B1778" s="196" t="s">
        <v>15131</v>
      </c>
      <c r="C1778" s="55" t="s">
        <v>15132</v>
      </c>
      <c r="D1778" s="196" t="s">
        <v>15133</v>
      </c>
      <c r="E1778" s="196" t="s">
        <v>15131</v>
      </c>
      <c r="F1778" s="198">
        <v>46340</v>
      </c>
      <c r="G1778" s="198">
        <v>46340</v>
      </c>
      <c r="H1778" s="197" t="s">
        <v>15134</v>
      </c>
    </row>
    <row r="1779" spans="1:8" ht="14.45" customHeight="1">
      <c r="A1779" s="195" t="s">
        <v>8829</v>
      </c>
      <c r="B1779" s="196" t="s">
        <v>8825</v>
      </c>
      <c r="C1779" s="55" t="s">
        <v>8825</v>
      </c>
      <c r="D1779" s="196" t="s">
        <v>8825</v>
      </c>
      <c r="E1779" s="196" t="s">
        <v>8825</v>
      </c>
      <c r="F1779" s="198">
        <v>46340</v>
      </c>
      <c r="G1779" s="198">
        <v>46340</v>
      </c>
      <c r="H1779" s="197"/>
    </row>
    <row r="1780" spans="1:8" ht="14.45" customHeight="1">
      <c r="A1780" s="195" t="s">
        <v>8829</v>
      </c>
      <c r="B1780" s="196" t="s">
        <v>15182</v>
      </c>
      <c r="C1780" s="55" t="s">
        <v>15183</v>
      </c>
      <c r="D1780" s="196" t="s">
        <v>15184</v>
      </c>
      <c r="E1780" s="196" t="s">
        <v>15182</v>
      </c>
      <c r="F1780" s="198">
        <v>46340</v>
      </c>
      <c r="G1780" s="198">
        <v>46340</v>
      </c>
      <c r="H1780" s="197" t="s">
        <v>15134</v>
      </c>
    </row>
    <row r="1781" spans="1:8" ht="14.45" customHeight="1">
      <c r="A1781" s="195" t="s">
        <v>8829</v>
      </c>
      <c r="B1781" s="196" t="s">
        <v>15737</v>
      </c>
      <c r="C1781" s="55" t="s">
        <v>15738</v>
      </c>
      <c r="D1781" s="196" t="s">
        <v>15739</v>
      </c>
      <c r="E1781" s="196" t="s">
        <v>15737</v>
      </c>
      <c r="F1781" s="198">
        <v>46340</v>
      </c>
      <c r="G1781" s="198">
        <v>46340</v>
      </c>
      <c r="H1781" s="197" t="s">
        <v>15134</v>
      </c>
    </row>
    <row r="1782" spans="1:8" ht="14.45" customHeight="1">
      <c r="A1782" s="195" t="s">
        <v>8829</v>
      </c>
      <c r="B1782" s="196" t="s">
        <v>15740</v>
      </c>
      <c r="C1782" s="55" t="s">
        <v>15741</v>
      </c>
      <c r="D1782" s="196" t="s">
        <v>15742</v>
      </c>
      <c r="E1782" s="196" t="s">
        <v>15740</v>
      </c>
      <c r="F1782" s="198">
        <v>46340</v>
      </c>
      <c r="G1782" s="198">
        <v>46340</v>
      </c>
      <c r="H1782" s="197" t="s">
        <v>15134</v>
      </c>
    </row>
    <row r="1783" spans="1:8" ht="14.45" customHeight="1">
      <c r="A1783" s="195" t="s">
        <v>8829</v>
      </c>
      <c r="B1783" s="196" t="s">
        <v>15763</v>
      </c>
      <c r="C1783" s="55" t="s">
        <v>15764</v>
      </c>
      <c r="D1783" s="196" t="s">
        <v>15765</v>
      </c>
      <c r="E1783" s="196" t="s">
        <v>15763</v>
      </c>
      <c r="F1783" s="198">
        <v>46340</v>
      </c>
      <c r="G1783" s="198">
        <v>46340</v>
      </c>
      <c r="H1783" s="197" t="s">
        <v>15134</v>
      </c>
    </row>
    <row r="1784" spans="1:8" ht="14.45" customHeight="1">
      <c r="A1784" s="195" t="s">
        <v>8829</v>
      </c>
      <c r="B1784" s="196" t="s">
        <v>15766</v>
      </c>
      <c r="C1784" s="55" t="s">
        <v>15767</v>
      </c>
      <c r="D1784" s="196" t="s">
        <v>15768</v>
      </c>
      <c r="E1784" s="196" t="s">
        <v>15766</v>
      </c>
      <c r="F1784" s="198">
        <v>46340</v>
      </c>
      <c r="G1784" s="198">
        <v>46340</v>
      </c>
      <c r="H1784" s="197" t="s">
        <v>15134</v>
      </c>
    </row>
    <row r="1785" spans="1:8" ht="14.45" customHeight="1">
      <c r="A1785" s="86" t="s">
        <v>512</v>
      </c>
      <c r="B1785" s="171" t="s">
        <v>15953</v>
      </c>
      <c r="C1785" s="55" t="s">
        <v>15954</v>
      </c>
      <c r="D1785" s="171" t="s">
        <v>15955</v>
      </c>
      <c r="E1785" s="171" t="s">
        <v>15956</v>
      </c>
      <c r="F1785" s="173">
        <v>45976</v>
      </c>
      <c r="G1785" s="173">
        <v>45976</v>
      </c>
      <c r="H1785" s="172" t="s">
        <v>512</v>
      </c>
    </row>
    <row r="1786" spans="1:8" ht="14.45" customHeight="1">
      <c r="A1786" s="86" t="s">
        <v>512</v>
      </c>
      <c r="B1786" s="171" t="s">
        <v>501</v>
      </c>
      <c r="C1786" s="55" t="s">
        <v>15957</v>
      </c>
      <c r="D1786" s="171" t="s">
        <v>15958</v>
      </c>
      <c r="E1786" s="171" t="s">
        <v>15959</v>
      </c>
      <c r="F1786" s="173"/>
      <c r="G1786" s="173">
        <v>45346</v>
      </c>
      <c r="H1786" s="172" t="s">
        <v>512</v>
      </c>
    </row>
    <row r="1787" spans="1:8" ht="14.45" customHeight="1">
      <c r="A1787" s="86" t="s">
        <v>512</v>
      </c>
      <c r="B1787" s="171" t="s">
        <v>15960</v>
      </c>
      <c r="C1787" s="55" t="s">
        <v>15961</v>
      </c>
      <c r="D1787" s="171" t="s">
        <v>15962</v>
      </c>
      <c r="E1787" s="171" t="s">
        <v>15963</v>
      </c>
      <c r="F1787" s="173"/>
      <c r="G1787" s="173">
        <v>45346</v>
      </c>
      <c r="H1787" s="172" t="s">
        <v>512</v>
      </c>
    </row>
    <row r="1788" spans="1:8" ht="14.45" customHeight="1">
      <c r="A1788" s="86" t="s">
        <v>512</v>
      </c>
      <c r="B1788" s="171" t="s">
        <v>15964</v>
      </c>
      <c r="C1788" s="55" t="s">
        <v>15965</v>
      </c>
      <c r="D1788" s="171" t="s">
        <v>15966</v>
      </c>
      <c r="E1788" s="171" t="s">
        <v>15967</v>
      </c>
      <c r="F1788" s="173"/>
      <c r="G1788" s="173">
        <v>45346</v>
      </c>
      <c r="H1788" s="172" t="s">
        <v>512</v>
      </c>
    </row>
    <row r="1789" spans="1:8" ht="14.45" customHeight="1">
      <c r="A1789" s="86" t="s">
        <v>512</v>
      </c>
      <c r="B1789" s="171" t="s">
        <v>15968</v>
      </c>
      <c r="C1789" s="55" t="s">
        <v>15969</v>
      </c>
      <c r="D1789" s="171" t="s">
        <v>15970</v>
      </c>
      <c r="E1789" s="171" t="s">
        <v>15971</v>
      </c>
      <c r="F1789" s="173"/>
      <c r="G1789" s="173">
        <v>45346</v>
      </c>
      <c r="H1789" s="172" t="s">
        <v>512</v>
      </c>
    </row>
    <row r="1790" spans="1:8" ht="14.45" customHeight="1">
      <c r="A1790" s="86" t="s">
        <v>7251</v>
      </c>
      <c r="B1790" s="171" t="s">
        <v>15972</v>
      </c>
      <c r="C1790" s="55" t="s">
        <v>15973</v>
      </c>
      <c r="D1790" s="171" t="s">
        <v>15974</v>
      </c>
      <c r="E1790" s="171" t="s">
        <v>15975</v>
      </c>
      <c r="F1790" s="173"/>
      <c r="G1790" s="173"/>
      <c r="H1790" s="172" t="s">
        <v>7251</v>
      </c>
    </row>
    <row r="1791" spans="1:8" ht="14.45" customHeight="1">
      <c r="A1791" s="86" t="s">
        <v>7251</v>
      </c>
      <c r="B1791" s="171" t="s">
        <v>15976</v>
      </c>
      <c r="C1791" s="55" t="s">
        <v>15977</v>
      </c>
      <c r="D1791" s="171" t="s">
        <v>15978</v>
      </c>
      <c r="E1791" s="171" t="s">
        <v>15979</v>
      </c>
      <c r="F1791" s="173"/>
      <c r="G1791" s="173"/>
      <c r="H1791" s="172" t="s">
        <v>7251</v>
      </c>
    </row>
    <row r="1792" spans="1:8" ht="14.45" customHeight="1">
      <c r="A1792" s="86" t="s">
        <v>7251</v>
      </c>
      <c r="B1792" s="171" t="s">
        <v>15980</v>
      </c>
      <c r="C1792" s="55" t="s">
        <v>15981</v>
      </c>
      <c r="D1792" s="171" t="s">
        <v>15982</v>
      </c>
      <c r="E1792" s="171" t="s">
        <v>15983</v>
      </c>
      <c r="F1792" s="173"/>
      <c r="G1792" s="173"/>
      <c r="H1792" s="172" t="s">
        <v>7251</v>
      </c>
    </row>
    <row r="1793" spans="1:8" ht="14.45" customHeight="1">
      <c r="A1793" s="86" t="s">
        <v>7251</v>
      </c>
      <c r="B1793" s="171" t="s">
        <v>15984</v>
      </c>
      <c r="C1793" s="55" t="s">
        <v>15985</v>
      </c>
      <c r="D1793" s="171" t="s">
        <v>15987</v>
      </c>
      <c r="E1793" s="171" t="s">
        <v>15988</v>
      </c>
      <c r="F1793" s="173"/>
      <c r="G1793" s="173"/>
      <c r="H1793" s="172" t="s">
        <v>7251</v>
      </c>
    </row>
    <row r="1794" spans="1:8" ht="14.45" customHeight="1">
      <c r="A1794" s="86" t="s">
        <v>7251</v>
      </c>
      <c r="B1794" s="171" t="s">
        <v>15989</v>
      </c>
      <c r="C1794" s="55" t="s">
        <v>15990</v>
      </c>
      <c r="D1794" s="171" t="s">
        <v>15991</v>
      </c>
      <c r="E1794" s="171" t="s">
        <v>15992</v>
      </c>
      <c r="F1794" s="173"/>
      <c r="G1794" s="173"/>
      <c r="H1794" s="172" t="s">
        <v>7251</v>
      </c>
    </row>
    <row r="1795" spans="1:8" ht="14.45" customHeight="1">
      <c r="A1795" s="86" t="s">
        <v>7251</v>
      </c>
      <c r="B1795" s="171" t="s">
        <v>15993</v>
      </c>
      <c r="C1795" s="55" t="s">
        <v>15986</v>
      </c>
      <c r="D1795" s="171" t="s">
        <v>15994</v>
      </c>
      <c r="E1795" s="171" t="s">
        <v>15995</v>
      </c>
      <c r="F1795" s="173"/>
      <c r="G1795" s="173"/>
      <c r="H1795" s="172" t="s">
        <v>7251</v>
      </c>
    </row>
    <row r="1796" spans="1:8" ht="14.45" customHeight="1">
      <c r="A1796" s="86" t="s">
        <v>7251</v>
      </c>
      <c r="B1796" s="171" t="s">
        <v>15996</v>
      </c>
      <c r="C1796" s="55" t="s">
        <v>15997</v>
      </c>
      <c r="D1796" s="171" t="s">
        <v>15998</v>
      </c>
      <c r="E1796" s="171" t="s">
        <v>15999</v>
      </c>
      <c r="F1796" s="173"/>
      <c r="G1796" s="173"/>
      <c r="H1796" s="172" t="s">
        <v>7251</v>
      </c>
    </row>
    <row r="1797" spans="1:8" ht="14.45" customHeight="1">
      <c r="A1797" s="86" t="s">
        <v>7251</v>
      </c>
      <c r="B1797" s="171" t="s">
        <v>16000</v>
      </c>
      <c r="C1797" s="55" t="s">
        <v>16001</v>
      </c>
      <c r="D1797" s="171" t="s">
        <v>16002</v>
      </c>
      <c r="E1797" s="171" t="s">
        <v>16003</v>
      </c>
      <c r="F1797" s="173"/>
      <c r="G1797" s="173"/>
      <c r="H1797" s="172" t="s">
        <v>7251</v>
      </c>
    </row>
    <row r="1798" spans="1:8" ht="14.45" customHeight="1">
      <c r="A1798" s="86" t="s">
        <v>7251</v>
      </c>
      <c r="B1798" s="171" t="s">
        <v>12844</v>
      </c>
      <c r="C1798" s="55" t="s">
        <v>12845</v>
      </c>
      <c r="D1798" s="171" t="s">
        <v>12846</v>
      </c>
      <c r="E1798" s="171" t="s">
        <v>43</v>
      </c>
      <c r="F1798" s="173"/>
      <c r="G1798" s="173"/>
      <c r="H1798" s="172" t="s">
        <v>7251</v>
      </c>
    </row>
    <row r="1799" spans="1:8" ht="14.45" customHeight="1">
      <c r="A1799" s="86" t="s">
        <v>7251</v>
      </c>
      <c r="B1799" s="171" t="s">
        <v>16004</v>
      </c>
      <c r="C1799" s="55" t="s">
        <v>16005</v>
      </c>
      <c r="D1799" s="171" t="s">
        <v>16006</v>
      </c>
      <c r="E1799" s="171" t="s">
        <v>16007</v>
      </c>
      <c r="F1799" s="173"/>
      <c r="G1799" s="173"/>
      <c r="H1799" s="172" t="s">
        <v>7251</v>
      </c>
    </row>
    <row r="1800" spans="1:8" ht="14.45" customHeight="1">
      <c r="A1800" s="86" t="s">
        <v>7251</v>
      </c>
      <c r="B1800" s="171" t="s">
        <v>16008</v>
      </c>
      <c r="C1800" s="55" t="s">
        <v>16009</v>
      </c>
      <c r="D1800" s="171" t="s">
        <v>16010</v>
      </c>
      <c r="E1800" s="171" t="s">
        <v>16011</v>
      </c>
      <c r="F1800" s="173"/>
      <c r="G1800" s="173"/>
      <c r="H1800" s="172" t="s">
        <v>7251</v>
      </c>
    </row>
    <row r="1801" spans="1:8" ht="14.45" customHeight="1">
      <c r="A1801" s="86" t="s">
        <v>7251</v>
      </c>
      <c r="B1801" s="171" t="s">
        <v>16012</v>
      </c>
      <c r="C1801" s="55" t="s">
        <v>16013</v>
      </c>
      <c r="D1801" s="171" t="s">
        <v>16014</v>
      </c>
      <c r="E1801" s="171" t="s">
        <v>16015</v>
      </c>
      <c r="F1801" s="173">
        <v>45612</v>
      </c>
      <c r="G1801" s="173">
        <v>45612</v>
      </c>
      <c r="H1801" s="172" t="s">
        <v>7251</v>
      </c>
    </row>
    <row r="1802" spans="1:8" ht="14.45" customHeight="1">
      <c r="A1802" s="195" t="s">
        <v>5023</v>
      </c>
      <c r="B1802" s="171" t="s">
        <v>16016</v>
      </c>
      <c r="C1802" s="55" t="s">
        <v>16017</v>
      </c>
      <c r="D1802" s="171" t="s">
        <v>16018</v>
      </c>
      <c r="E1802" s="171" t="s">
        <v>16019</v>
      </c>
      <c r="F1802" s="173"/>
      <c r="G1802" s="198">
        <v>46340</v>
      </c>
      <c r="H1802" s="172" t="s">
        <v>5023</v>
      </c>
    </row>
    <row r="1803" spans="1:8" ht="14.45" customHeight="1">
      <c r="A1803" s="195" t="s">
        <v>5023</v>
      </c>
      <c r="B1803" s="171" t="s">
        <v>8968</v>
      </c>
      <c r="C1803" s="55" t="s">
        <v>16020</v>
      </c>
      <c r="D1803" s="171" t="s">
        <v>16021</v>
      </c>
      <c r="E1803" s="171" t="s">
        <v>16022</v>
      </c>
      <c r="F1803" s="173"/>
      <c r="G1803" s="198">
        <v>46340</v>
      </c>
      <c r="H1803" s="172" t="s">
        <v>5023</v>
      </c>
    </row>
    <row r="1804" spans="1:8" ht="14.45" customHeight="1">
      <c r="A1804" s="195" t="s">
        <v>5023</v>
      </c>
      <c r="B1804" s="171" t="s">
        <v>16023</v>
      </c>
      <c r="C1804" s="55" t="s">
        <v>16024</v>
      </c>
      <c r="D1804" s="171" t="s">
        <v>16025</v>
      </c>
      <c r="E1804" s="171" t="s">
        <v>16026</v>
      </c>
      <c r="F1804" s="173"/>
      <c r="G1804" s="198">
        <v>46340</v>
      </c>
      <c r="H1804" s="172" t="s">
        <v>5023</v>
      </c>
    </row>
    <row r="1805" spans="1:8" ht="14.45" customHeight="1">
      <c r="A1805" s="195" t="s">
        <v>5023</v>
      </c>
      <c r="B1805" s="171" t="s">
        <v>16027</v>
      </c>
      <c r="C1805" s="55" t="s">
        <v>16028</v>
      </c>
      <c r="D1805" s="171" t="s">
        <v>16029</v>
      </c>
      <c r="E1805" s="171" t="s">
        <v>16030</v>
      </c>
      <c r="F1805" s="173"/>
      <c r="G1805" s="198">
        <v>46340</v>
      </c>
      <c r="H1805" s="172" t="s">
        <v>5023</v>
      </c>
    </row>
    <row r="1806" spans="1:8" ht="14.45" customHeight="1">
      <c r="A1806" s="195" t="s">
        <v>5023</v>
      </c>
      <c r="B1806" s="171" t="s">
        <v>16031</v>
      </c>
      <c r="C1806" s="55" t="s">
        <v>16032</v>
      </c>
      <c r="D1806" s="171" t="s">
        <v>16033</v>
      </c>
      <c r="E1806" s="171" t="s">
        <v>16034</v>
      </c>
      <c r="F1806" s="173"/>
      <c r="G1806" s="198">
        <v>46340</v>
      </c>
      <c r="H1806" s="172" t="s">
        <v>5023</v>
      </c>
    </row>
    <row r="1807" spans="1:8" ht="14.45" customHeight="1">
      <c r="A1807" s="195" t="s">
        <v>5023</v>
      </c>
      <c r="B1807" s="171" t="s">
        <v>4362</v>
      </c>
      <c r="C1807" s="55" t="s">
        <v>16035</v>
      </c>
      <c r="D1807" s="171" t="s">
        <v>16036</v>
      </c>
      <c r="E1807" s="171" t="s">
        <v>16037</v>
      </c>
      <c r="F1807" s="173"/>
      <c r="G1807" s="198">
        <v>46340</v>
      </c>
      <c r="H1807" s="172" t="s">
        <v>5023</v>
      </c>
    </row>
    <row r="1808" spans="1:8" ht="14.45" customHeight="1">
      <c r="A1808" s="195" t="s">
        <v>5023</v>
      </c>
      <c r="B1808" s="171" t="s">
        <v>16038</v>
      </c>
      <c r="C1808" s="55" t="s">
        <v>16039</v>
      </c>
      <c r="D1808" s="171" t="s">
        <v>16040</v>
      </c>
      <c r="E1808" s="171" t="s">
        <v>16041</v>
      </c>
      <c r="F1808" s="173"/>
      <c r="G1808" s="198">
        <v>46340</v>
      </c>
      <c r="H1808" s="172" t="s">
        <v>5023</v>
      </c>
    </row>
    <row r="1809" spans="1:8" ht="14.45" customHeight="1">
      <c r="A1809" s="195" t="s">
        <v>5023</v>
      </c>
      <c r="B1809" s="171" t="s">
        <v>16042</v>
      </c>
      <c r="C1809" s="55" t="s">
        <v>16043</v>
      </c>
      <c r="D1809" s="171" t="s">
        <v>16044</v>
      </c>
      <c r="E1809" s="171" t="s">
        <v>16045</v>
      </c>
      <c r="F1809" s="173"/>
      <c r="G1809" s="198">
        <v>46340</v>
      </c>
      <c r="H1809" s="172" t="s">
        <v>5023</v>
      </c>
    </row>
    <row r="1810" spans="1:8" ht="14.45" customHeight="1">
      <c r="A1810" s="195" t="s">
        <v>5023</v>
      </c>
      <c r="B1810" s="171" t="s">
        <v>11331</v>
      </c>
      <c r="C1810" s="55" t="s">
        <v>16046</v>
      </c>
      <c r="D1810" s="171" t="s">
        <v>16047</v>
      </c>
      <c r="E1810" s="171" t="s">
        <v>16048</v>
      </c>
      <c r="F1810" s="173"/>
      <c r="G1810" s="198">
        <v>46340</v>
      </c>
      <c r="H1810" s="172" t="s">
        <v>5023</v>
      </c>
    </row>
    <row r="1811" spans="1:8" ht="14.45" customHeight="1">
      <c r="A1811" s="195" t="s">
        <v>5023</v>
      </c>
      <c r="B1811" s="171" t="s">
        <v>11337</v>
      </c>
      <c r="C1811" s="55" t="s">
        <v>16049</v>
      </c>
      <c r="D1811" s="171" t="s">
        <v>16050</v>
      </c>
      <c r="E1811" s="196" t="s">
        <v>16051</v>
      </c>
      <c r="F1811" s="173"/>
      <c r="G1811" s="198">
        <v>46340</v>
      </c>
      <c r="H1811" s="172" t="s">
        <v>5023</v>
      </c>
    </row>
    <row r="1812" spans="1:8" ht="14.45" customHeight="1">
      <c r="A1812" s="195" t="s">
        <v>5023</v>
      </c>
      <c r="B1812" s="196" t="s">
        <v>16296</v>
      </c>
      <c r="C1812" s="55" t="s">
        <v>16297</v>
      </c>
      <c r="D1812" s="196" t="s">
        <v>16298</v>
      </c>
      <c r="E1812" s="171" t="s">
        <v>16299</v>
      </c>
      <c r="F1812" s="173">
        <v>45521</v>
      </c>
      <c r="G1812" s="198">
        <v>46340</v>
      </c>
      <c r="H1812" s="172" t="s">
        <v>5023</v>
      </c>
    </row>
    <row r="1813" spans="1:8" ht="14.45" customHeight="1">
      <c r="A1813" s="195" t="s">
        <v>5023</v>
      </c>
      <c r="B1813" s="196" t="s">
        <v>16300</v>
      </c>
      <c r="C1813" s="55" t="s">
        <v>16301</v>
      </c>
      <c r="D1813" s="196" t="s">
        <v>16302</v>
      </c>
      <c r="E1813" s="171" t="s">
        <v>16301</v>
      </c>
      <c r="F1813" s="173">
        <v>45521</v>
      </c>
      <c r="G1813" s="198">
        <v>46340</v>
      </c>
      <c r="H1813" s="172" t="s">
        <v>5023</v>
      </c>
    </row>
    <row r="1814" spans="1:8" ht="14.45" customHeight="1">
      <c r="A1814" s="195" t="s">
        <v>5023</v>
      </c>
      <c r="B1814" s="196" t="s">
        <v>16303</v>
      </c>
      <c r="C1814" s="55" t="s">
        <v>16304</v>
      </c>
      <c r="D1814" s="196" t="s">
        <v>16305</v>
      </c>
      <c r="E1814" s="171" t="s">
        <v>16306</v>
      </c>
      <c r="F1814" s="173">
        <v>45521</v>
      </c>
      <c r="G1814" s="198">
        <v>46340</v>
      </c>
      <c r="H1814" s="172" t="s">
        <v>5023</v>
      </c>
    </row>
    <row r="1815" spans="1:8" ht="14.45" customHeight="1">
      <c r="A1815" s="195" t="s">
        <v>5023</v>
      </c>
      <c r="B1815" s="196" t="s">
        <v>16307</v>
      </c>
      <c r="C1815" s="55" t="s">
        <v>16308</v>
      </c>
      <c r="D1815" s="196" t="s">
        <v>16309</v>
      </c>
      <c r="E1815" s="171" t="s">
        <v>16310</v>
      </c>
      <c r="F1815" s="173">
        <v>45521</v>
      </c>
      <c r="G1815" s="198">
        <v>46340</v>
      </c>
      <c r="H1815" s="172" t="s">
        <v>5023</v>
      </c>
    </row>
    <row r="1816" spans="1:8" ht="14.45" customHeight="1">
      <c r="A1816" s="195" t="s">
        <v>5023</v>
      </c>
      <c r="B1816" s="196" t="s">
        <v>16311</v>
      </c>
      <c r="C1816" s="55" t="s">
        <v>16312</v>
      </c>
      <c r="D1816" s="196" t="s">
        <v>16313</v>
      </c>
      <c r="E1816" s="171" t="s">
        <v>16314</v>
      </c>
      <c r="F1816" s="173">
        <v>45521</v>
      </c>
      <c r="G1816" s="198">
        <v>46340</v>
      </c>
      <c r="H1816" s="172" t="s">
        <v>5023</v>
      </c>
    </row>
    <row r="1817" spans="1:8" ht="14.45" customHeight="1">
      <c r="A1817" s="195" t="s">
        <v>5023</v>
      </c>
      <c r="B1817" s="196" t="s">
        <v>16315</v>
      </c>
      <c r="C1817" s="55" t="s">
        <v>16316</v>
      </c>
      <c r="D1817" s="196" t="s">
        <v>16317</v>
      </c>
      <c r="E1817" s="171" t="s">
        <v>16318</v>
      </c>
      <c r="F1817" s="173">
        <v>45521</v>
      </c>
      <c r="G1817" s="198">
        <v>46340</v>
      </c>
      <c r="H1817" s="172" t="s">
        <v>5023</v>
      </c>
    </row>
    <row r="1818" spans="1:8" ht="14.45" customHeight="1">
      <c r="A1818" s="195" t="s">
        <v>5023</v>
      </c>
      <c r="B1818" s="196" t="s">
        <v>16319</v>
      </c>
      <c r="C1818" s="55" t="s">
        <v>16320</v>
      </c>
      <c r="D1818" s="196" t="s">
        <v>16321</v>
      </c>
      <c r="E1818" s="171" t="s">
        <v>16322</v>
      </c>
      <c r="F1818" s="173">
        <v>45521</v>
      </c>
      <c r="G1818" s="198">
        <v>46340</v>
      </c>
      <c r="H1818" s="172" t="s">
        <v>5023</v>
      </c>
    </row>
    <row r="1819" spans="1:8" ht="14.45" customHeight="1">
      <c r="A1819" s="195" t="s">
        <v>5023</v>
      </c>
      <c r="B1819" s="171" t="s">
        <v>11348</v>
      </c>
      <c r="C1819" s="55" t="s">
        <v>16052</v>
      </c>
      <c r="D1819" s="171" t="s">
        <v>16053</v>
      </c>
      <c r="E1819" s="171" t="s">
        <v>16054</v>
      </c>
      <c r="F1819" s="173"/>
      <c r="G1819" s="198">
        <v>46340</v>
      </c>
      <c r="H1819" s="172" t="s">
        <v>5023</v>
      </c>
    </row>
    <row r="1820" spans="1:8" ht="14.45" customHeight="1">
      <c r="A1820" s="195" t="s">
        <v>5023</v>
      </c>
      <c r="B1820" s="171" t="s">
        <v>16055</v>
      </c>
      <c r="C1820" s="55" t="s">
        <v>16056</v>
      </c>
      <c r="D1820" s="171" t="s">
        <v>16057</v>
      </c>
      <c r="E1820" s="171" t="s">
        <v>16058</v>
      </c>
      <c r="F1820" s="173"/>
      <c r="G1820" s="198">
        <v>46340</v>
      </c>
      <c r="H1820" s="172" t="s">
        <v>5023</v>
      </c>
    </row>
    <row r="1821" spans="1:8" ht="14.45" customHeight="1">
      <c r="A1821" s="195" t="s">
        <v>5023</v>
      </c>
      <c r="B1821" s="171" t="s">
        <v>16059</v>
      </c>
      <c r="C1821" s="55" t="s">
        <v>16060</v>
      </c>
      <c r="D1821" s="171" t="s">
        <v>16061</v>
      </c>
      <c r="E1821" s="171" t="s">
        <v>16062</v>
      </c>
      <c r="F1821" s="173"/>
      <c r="G1821" s="198">
        <v>46340</v>
      </c>
      <c r="H1821" s="172" t="s">
        <v>5023</v>
      </c>
    </row>
    <row r="1822" spans="1:8" ht="14.45" customHeight="1">
      <c r="A1822" s="195" t="s">
        <v>5023</v>
      </c>
      <c r="B1822" s="171" t="s">
        <v>16063</v>
      </c>
      <c r="C1822" s="55" t="s">
        <v>16064</v>
      </c>
      <c r="D1822" s="171" t="s">
        <v>16065</v>
      </c>
      <c r="E1822" s="171" t="s">
        <v>16066</v>
      </c>
      <c r="F1822" s="173"/>
      <c r="G1822" s="198">
        <v>46340</v>
      </c>
      <c r="H1822" s="172" t="s">
        <v>5023</v>
      </c>
    </row>
    <row r="1823" spans="1:8" ht="14.45" customHeight="1">
      <c r="A1823" s="195" t="s">
        <v>5023</v>
      </c>
      <c r="B1823" s="171" t="s">
        <v>16067</v>
      </c>
      <c r="C1823" s="55" t="s">
        <v>16068</v>
      </c>
      <c r="D1823" s="171" t="s">
        <v>16069</v>
      </c>
      <c r="E1823" s="171" t="s">
        <v>16070</v>
      </c>
      <c r="F1823" s="173"/>
      <c r="G1823" s="198">
        <v>46340</v>
      </c>
      <c r="H1823" s="172" t="s">
        <v>5023</v>
      </c>
    </row>
    <row r="1824" spans="1:8" ht="14.45" customHeight="1">
      <c r="A1824" s="195" t="s">
        <v>5023</v>
      </c>
      <c r="B1824" s="171" t="s">
        <v>16071</v>
      </c>
      <c r="C1824" s="55" t="s">
        <v>16072</v>
      </c>
      <c r="D1824" s="171" t="s">
        <v>16073</v>
      </c>
      <c r="E1824" s="171" t="s">
        <v>16073</v>
      </c>
      <c r="F1824" s="173"/>
      <c r="G1824" s="198">
        <v>46340</v>
      </c>
      <c r="H1824" s="172" t="s">
        <v>5023</v>
      </c>
    </row>
    <row r="1825" spans="1:8" ht="14.45" customHeight="1">
      <c r="A1825" s="195" t="s">
        <v>5023</v>
      </c>
      <c r="B1825" s="171" t="s">
        <v>16074</v>
      </c>
      <c r="C1825" s="55" t="s">
        <v>16075</v>
      </c>
      <c r="D1825" s="171" t="s">
        <v>16076</v>
      </c>
      <c r="E1825" s="171" t="s">
        <v>16076</v>
      </c>
      <c r="F1825" s="173"/>
      <c r="G1825" s="198">
        <v>46340</v>
      </c>
      <c r="H1825" s="172" t="s">
        <v>5023</v>
      </c>
    </row>
    <row r="1826" spans="1:8" ht="14.45" customHeight="1">
      <c r="A1826" s="195" t="s">
        <v>5023</v>
      </c>
      <c r="B1826" s="171" t="s">
        <v>16077</v>
      </c>
      <c r="C1826" s="55" t="s">
        <v>16078</v>
      </c>
      <c r="D1826" s="171" t="s">
        <v>16079</v>
      </c>
      <c r="E1826" s="171" t="s">
        <v>16080</v>
      </c>
      <c r="F1826" s="173"/>
      <c r="G1826" s="198">
        <v>46340</v>
      </c>
      <c r="H1826" s="172" t="s">
        <v>5023</v>
      </c>
    </row>
    <row r="1827" spans="1:8" ht="14.45" customHeight="1">
      <c r="A1827" s="195" t="s">
        <v>5023</v>
      </c>
      <c r="B1827" s="171" t="s">
        <v>16081</v>
      </c>
      <c r="C1827" s="55" t="s">
        <v>16082</v>
      </c>
      <c r="D1827" s="171" t="s">
        <v>16083</v>
      </c>
      <c r="E1827" s="171" t="s">
        <v>16083</v>
      </c>
      <c r="F1827" s="173"/>
      <c r="G1827" s="198">
        <v>46340</v>
      </c>
      <c r="H1827" s="172" t="s">
        <v>5023</v>
      </c>
    </row>
    <row r="1828" spans="1:8" ht="14.45" customHeight="1">
      <c r="A1828" s="195" t="s">
        <v>5023</v>
      </c>
      <c r="B1828" s="171" t="s">
        <v>16084</v>
      </c>
      <c r="C1828" s="55" t="s">
        <v>16085</v>
      </c>
      <c r="D1828" s="171" t="s">
        <v>16086</v>
      </c>
      <c r="E1828" s="171" t="s">
        <v>16086</v>
      </c>
      <c r="F1828" s="173"/>
      <c r="G1828" s="198">
        <v>46340</v>
      </c>
      <c r="H1828" s="172" t="s">
        <v>5023</v>
      </c>
    </row>
    <row r="1829" spans="1:8" ht="14.45" customHeight="1">
      <c r="A1829" s="195" t="s">
        <v>5023</v>
      </c>
      <c r="B1829" s="171" t="s">
        <v>16087</v>
      </c>
      <c r="C1829" s="55" t="s">
        <v>16088</v>
      </c>
      <c r="D1829" s="171" t="s">
        <v>16089</v>
      </c>
      <c r="E1829" s="171" t="s">
        <v>16090</v>
      </c>
      <c r="F1829" s="173"/>
      <c r="G1829" s="198">
        <v>46340</v>
      </c>
      <c r="H1829" s="172" t="s">
        <v>5023</v>
      </c>
    </row>
    <row r="1830" spans="1:8" ht="14.45" customHeight="1">
      <c r="A1830" s="195" t="s">
        <v>5023</v>
      </c>
      <c r="B1830" s="171" t="s">
        <v>16091</v>
      </c>
      <c r="C1830" s="55" t="s">
        <v>16092</v>
      </c>
      <c r="D1830" s="171" t="s">
        <v>16093</v>
      </c>
      <c r="E1830" s="171" t="s">
        <v>16093</v>
      </c>
      <c r="F1830" s="173"/>
      <c r="G1830" s="198">
        <v>46340</v>
      </c>
      <c r="H1830" s="172" t="s">
        <v>5023</v>
      </c>
    </row>
    <row r="1831" spans="1:8" ht="14.45" customHeight="1">
      <c r="A1831" s="195" t="s">
        <v>5023</v>
      </c>
      <c r="B1831" s="171" t="s">
        <v>16094</v>
      </c>
      <c r="C1831" s="55" t="s">
        <v>16095</v>
      </c>
      <c r="D1831" s="171" t="s">
        <v>16096</v>
      </c>
      <c r="E1831" s="171" t="s">
        <v>16096</v>
      </c>
      <c r="F1831" s="173"/>
      <c r="G1831" s="198">
        <v>46340</v>
      </c>
      <c r="H1831" s="172" t="s">
        <v>5023</v>
      </c>
    </row>
    <row r="1832" spans="1:8" ht="14.45" customHeight="1">
      <c r="A1832" s="195" t="s">
        <v>5023</v>
      </c>
      <c r="B1832" s="171" t="s">
        <v>16097</v>
      </c>
      <c r="C1832" s="55" t="s">
        <v>16098</v>
      </c>
      <c r="D1832" s="171" t="s">
        <v>16099</v>
      </c>
      <c r="E1832" s="171" t="s">
        <v>16099</v>
      </c>
      <c r="F1832" s="173"/>
      <c r="G1832" s="198">
        <v>46340</v>
      </c>
      <c r="H1832" s="172" t="s">
        <v>5023</v>
      </c>
    </row>
    <row r="1833" spans="1:8" ht="14.45" customHeight="1">
      <c r="A1833" s="195" t="s">
        <v>5023</v>
      </c>
      <c r="B1833" s="171" t="s">
        <v>16100</v>
      </c>
      <c r="C1833" s="55" t="s">
        <v>16101</v>
      </c>
      <c r="D1833" s="171" t="s">
        <v>16102</v>
      </c>
      <c r="E1833" s="171" t="s">
        <v>16102</v>
      </c>
      <c r="F1833" s="173"/>
      <c r="G1833" s="198">
        <v>46340</v>
      </c>
      <c r="H1833" s="172" t="s">
        <v>5023</v>
      </c>
    </row>
    <row r="1834" spans="1:8" ht="14.45" customHeight="1">
      <c r="A1834" s="195" t="s">
        <v>5023</v>
      </c>
      <c r="B1834" s="171" t="s">
        <v>16103</v>
      </c>
      <c r="C1834" s="55" t="s">
        <v>16104</v>
      </c>
      <c r="D1834" s="171" t="s">
        <v>16105</v>
      </c>
      <c r="E1834" s="171" t="s">
        <v>16105</v>
      </c>
      <c r="F1834" s="173"/>
      <c r="G1834" s="198">
        <v>46340</v>
      </c>
      <c r="H1834" s="172" t="s">
        <v>5023</v>
      </c>
    </row>
    <row r="1835" spans="1:8" ht="14.45" customHeight="1">
      <c r="A1835" s="195" t="s">
        <v>5023</v>
      </c>
      <c r="B1835" s="171" t="s">
        <v>16106</v>
      </c>
      <c r="C1835" s="55" t="s">
        <v>16107</v>
      </c>
      <c r="D1835" s="171" t="s">
        <v>16108</v>
      </c>
      <c r="E1835" s="171" t="s">
        <v>16109</v>
      </c>
      <c r="F1835" s="173"/>
      <c r="G1835" s="198">
        <v>46340</v>
      </c>
      <c r="H1835" s="172" t="s">
        <v>5023</v>
      </c>
    </row>
    <row r="1836" spans="1:8" ht="14.45" customHeight="1">
      <c r="A1836" s="195" t="s">
        <v>5023</v>
      </c>
      <c r="B1836" s="171" t="s">
        <v>16110</v>
      </c>
      <c r="C1836" s="55" t="s">
        <v>16111</v>
      </c>
      <c r="D1836" s="171" t="s">
        <v>16112</v>
      </c>
      <c r="E1836" s="171" t="s">
        <v>16112</v>
      </c>
      <c r="F1836" s="173"/>
      <c r="G1836" s="198">
        <v>46340</v>
      </c>
      <c r="H1836" s="172" t="s">
        <v>5023</v>
      </c>
    </row>
    <row r="1837" spans="1:8" ht="14.45" customHeight="1">
      <c r="A1837" s="195" t="s">
        <v>5023</v>
      </c>
      <c r="B1837" s="171" t="s">
        <v>16113</v>
      </c>
      <c r="C1837" s="55" t="s">
        <v>16114</v>
      </c>
      <c r="D1837" s="171" t="s">
        <v>16115</v>
      </c>
      <c r="E1837" s="171" t="s">
        <v>16115</v>
      </c>
      <c r="F1837" s="173"/>
      <c r="G1837" s="198">
        <v>46340</v>
      </c>
      <c r="H1837" s="172" t="s">
        <v>5023</v>
      </c>
    </row>
    <row r="1838" spans="1:8" ht="14.45" customHeight="1">
      <c r="A1838" s="195" t="s">
        <v>5023</v>
      </c>
      <c r="B1838" s="171" t="s">
        <v>16116</v>
      </c>
      <c r="C1838" s="55" t="s">
        <v>16117</v>
      </c>
      <c r="D1838" s="171" t="s">
        <v>16118</v>
      </c>
      <c r="E1838" s="171" t="s">
        <v>16118</v>
      </c>
      <c r="F1838" s="173"/>
      <c r="G1838" s="198">
        <v>46340</v>
      </c>
      <c r="H1838" s="172" t="s">
        <v>5023</v>
      </c>
    </row>
    <row r="1839" spans="1:8" ht="14.45" customHeight="1">
      <c r="A1839" s="195" t="s">
        <v>5023</v>
      </c>
      <c r="B1839" s="171" t="s">
        <v>16119</v>
      </c>
      <c r="C1839" s="55" t="s">
        <v>16120</v>
      </c>
      <c r="D1839" s="171" t="s">
        <v>16121</v>
      </c>
      <c r="E1839" s="171" t="s">
        <v>16122</v>
      </c>
      <c r="F1839" s="173"/>
      <c r="G1839" s="198">
        <v>46340</v>
      </c>
      <c r="H1839" s="172" t="s">
        <v>5023</v>
      </c>
    </row>
    <row r="1840" spans="1:8" ht="14.45" customHeight="1">
      <c r="A1840" s="195" t="s">
        <v>5023</v>
      </c>
      <c r="B1840" s="171" t="s">
        <v>16123</v>
      </c>
      <c r="C1840" s="55" t="s">
        <v>16124</v>
      </c>
      <c r="D1840" s="171" t="s">
        <v>16125</v>
      </c>
      <c r="E1840" s="171" t="s">
        <v>16125</v>
      </c>
      <c r="F1840" s="173"/>
      <c r="G1840" s="198">
        <v>46340</v>
      </c>
      <c r="H1840" s="172" t="s">
        <v>5023</v>
      </c>
    </row>
    <row r="1841" spans="1:8" ht="14.45" customHeight="1">
      <c r="A1841" s="195" t="s">
        <v>5023</v>
      </c>
      <c r="B1841" s="171" t="s">
        <v>16126</v>
      </c>
      <c r="C1841" s="55" t="s">
        <v>16127</v>
      </c>
      <c r="D1841" s="171" t="s">
        <v>16128</v>
      </c>
      <c r="E1841" s="171" t="s">
        <v>16128</v>
      </c>
      <c r="F1841" s="173"/>
      <c r="G1841" s="198">
        <v>46340</v>
      </c>
      <c r="H1841" s="172" t="s">
        <v>5023</v>
      </c>
    </row>
    <row r="1842" spans="1:8" ht="14.45" customHeight="1">
      <c r="A1842" s="195" t="s">
        <v>5023</v>
      </c>
      <c r="B1842" s="171" t="s">
        <v>16129</v>
      </c>
      <c r="C1842" s="55" t="s">
        <v>16130</v>
      </c>
      <c r="D1842" s="171" t="s">
        <v>16131</v>
      </c>
      <c r="E1842" s="171" t="s">
        <v>16132</v>
      </c>
      <c r="F1842" s="173"/>
      <c r="G1842" s="198">
        <v>46340</v>
      </c>
      <c r="H1842" s="172" t="s">
        <v>5023</v>
      </c>
    </row>
    <row r="1843" spans="1:8" ht="14.45" customHeight="1">
      <c r="A1843" s="195" t="s">
        <v>5023</v>
      </c>
      <c r="B1843" s="171" t="s">
        <v>16133</v>
      </c>
      <c r="C1843" s="55" t="s">
        <v>16134</v>
      </c>
      <c r="D1843" s="171" t="s">
        <v>16135</v>
      </c>
      <c r="E1843" s="171" t="s">
        <v>16135</v>
      </c>
      <c r="F1843" s="173"/>
      <c r="G1843" s="198">
        <v>46340</v>
      </c>
      <c r="H1843" s="172" t="s">
        <v>5023</v>
      </c>
    </row>
    <row r="1844" spans="1:8" ht="14.45" customHeight="1">
      <c r="A1844" s="195" t="s">
        <v>5023</v>
      </c>
      <c r="B1844" s="171" t="s">
        <v>16136</v>
      </c>
      <c r="C1844" s="55" t="s">
        <v>16137</v>
      </c>
      <c r="D1844" s="171" t="s">
        <v>16138</v>
      </c>
      <c r="E1844" s="171" t="s">
        <v>16138</v>
      </c>
      <c r="F1844" s="173"/>
      <c r="G1844" s="198">
        <v>46340</v>
      </c>
      <c r="H1844" s="172" t="s">
        <v>5023</v>
      </c>
    </row>
    <row r="1845" spans="1:8" ht="14.45" customHeight="1">
      <c r="A1845" s="195" t="s">
        <v>5023</v>
      </c>
      <c r="B1845" s="171" t="s">
        <v>16139</v>
      </c>
      <c r="C1845" s="55" t="s">
        <v>16140</v>
      </c>
      <c r="D1845" s="171" t="s">
        <v>16141</v>
      </c>
      <c r="E1845" s="171" t="s">
        <v>16142</v>
      </c>
      <c r="F1845" s="173"/>
      <c r="G1845" s="198">
        <v>46340</v>
      </c>
      <c r="H1845" s="172" t="s">
        <v>5023</v>
      </c>
    </row>
    <row r="1846" spans="1:8" ht="14.45" customHeight="1">
      <c r="A1846" s="195" t="s">
        <v>5023</v>
      </c>
      <c r="B1846" s="171" t="s">
        <v>16143</v>
      </c>
      <c r="C1846" s="55" t="s">
        <v>16144</v>
      </c>
      <c r="D1846" s="171" t="s">
        <v>16145</v>
      </c>
      <c r="E1846" s="171" t="s">
        <v>16145</v>
      </c>
      <c r="F1846" s="173"/>
      <c r="G1846" s="198">
        <v>46340</v>
      </c>
      <c r="H1846" s="172" t="s">
        <v>5023</v>
      </c>
    </row>
    <row r="1847" spans="1:8" ht="14.45" customHeight="1">
      <c r="A1847" s="195" t="s">
        <v>5023</v>
      </c>
      <c r="B1847" s="171" t="s">
        <v>16146</v>
      </c>
      <c r="C1847" s="55" t="s">
        <v>16147</v>
      </c>
      <c r="D1847" s="171" t="s">
        <v>16148</v>
      </c>
      <c r="E1847" s="171" t="s">
        <v>16148</v>
      </c>
      <c r="F1847" s="173"/>
      <c r="G1847" s="198">
        <v>46340</v>
      </c>
      <c r="H1847" s="172" t="s">
        <v>5023</v>
      </c>
    </row>
    <row r="1848" spans="1:8" ht="14.45" customHeight="1">
      <c r="A1848" s="195" t="s">
        <v>5023</v>
      </c>
      <c r="B1848" s="171" t="s">
        <v>16149</v>
      </c>
      <c r="C1848" s="55" t="s">
        <v>16150</v>
      </c>
      <c r="D1848" s="171" t="s">
        <v>16151</v>
      </c>
      <c r="E1848" s="171" t="s">
        <v>16151</v>
      </c>
      <c r="F1848" s="173"/>
      <c r="G1848" s="198">
        <v>46340</v>
      </c>
      <c r="H1848" s="172" t="s">
        <v>5023</v>
      </c>
    </row>
    <row r="1849" spans="1:8" ht="14.45" customHeight="1">
      <c r="A1849" s="195" t="s">
        <v>5023</v>
      </c>
      <c r="B1849" s="171" t="s">
        <v>16152</v>
      </c>
      <c r="C1849" s="55" t="s">
        <v>16153</v>
      </c>
      <c r="D1849" s="171" t="s">
        <v>16154</v>
      </c>
      <c r="E1849" s="171" t="s">
        <v>16154</v>
      </c>
      <c r="F1849" s="173"/>
      <c r="G1849" s="198">
        <v>46340</v>
      </c>
      <c r="H1849" s="172" t="s">
        <v>5023</v>
      </c>
    </row>
    <row r="1850" spans="1:8" ht="14.45" customHeight="1">
      <c r="A1850" s="195" t="s">
        <v>5023</v>
      </c>
      <c r="B1850" s="171" t="s">
        <v>16155</v>
      </c>
      <c r="C1850" s="55" t="s">
        <v>16156</v>
      </c>
      <c r="D1850" s="171" t="s">
        <v>16157</v>
      </c>
      <c r="E1850" s="171" t="s">
        <v>16157</v>
      </c>
      <c r="F1850" s="173"/>
      <c r="G1850" s="198">
        <v>46340</v>
      </c>
      <c r="H1850" s="172" t="s">
        <v>5023</v>
      </c>
    </row>
    <row r="1851" spans="1:8" ht="14.45" customHeight="1">
      <c r="A1851" s="195" t="s">
        <v>5023</v>
      </c>
      <c r="B1851" s="171" t="s">
        <v>16158</v>
      </c>
      <c r="C1851" s="55" t="s">
        <v>16159</v>
      </c>
      <c r="D1851" s="171" t="s">
        <v>16160</v>
      </c>
      <c r="E1851" s="171" t="s">
        <v>16160</v>
      </c>
      <c r="F1851" s="173"/>
      <c r="G1851" s="198">
        <v>46340</v>
      </c>
      <c r="H1851" s="172" t="s">
        <v>5023</v>
      </c>
    </row>
    <row r="1852" spans="1:8" ht="14.45" customHeight="1">
      <c r="A1852" s="195" t="s">
        <v>5023</v>
      </c>
      <c r="B1852" s="171" t="s">
        <v>16161</v>
      </c>
      <c r="C1852" s="55" t="s">
        <v>16162</v>
      </c>
      <c r="D1852" s="171" t="s">
        <v>16163</v>
      </c>
      <c r="E1852" s="171" t="s">
        <v>16163</v>
      </c>
      <c r="F1852" s="173"/>
      <c r="G1852" s="198">
        <v>46340</v>
      </c>
      <c r="H1852" s="172" t="s">
        <v>5023</v>
      </c>
    </row>
    <row r="1853" spans="1:8" ht="14.45" customHeight="1">
      <c r="A1853" s="195" t="s">
        <v>5023</v>
      </c>
      <c r="B1853" s="171" t="s">
        <v>16164</v>
      </c>
      <c r="C1853" s="55" t="s">
        <v>16165</v>
      </c>
      <c r="D1853" s="171" t="s">
        <v>16166</v>
      </c>
      <c r="E1853" s="171" t="s">
        <v>16166</v>
      </c>
      <c r="F1853" s="173"/>
      <c r="G1853" s="198">
        <v>46340</v>
      </c>
      <c r="H1853" s="172" t="s">
        <v>5023</v>
      </c>
    </row>
    <row r="1854" spans="1:8" ht="14.45" customHeight="1">
      <c r="A1854" s="195" t="s">
        <v>5023</v>
      </c>
      <c r="B1854" s="171" t="s">
        <v>16167</v>
      </c>
      <c r="C1854" s="55" t="s">
        <v>16168</v>
      </c>
      <c r="D1854" s="171" t="s">
        <v>16169</v>
      </c>
      <c r="E1854" s="171" t="s">
        <v>16169</v>
      </c>
      <c r="F1854" s="173"/>
      <c r="G1854" s="198">
        <v>46340</v>
      </c>
      <c r="H1854" s="172" t="s">
        <v>5023</v>
      </c>
    </row>
    <row r="1855" spans="1:8" ht="14.45" customHeight="1">
      <c r="A1855" s="195" t="s">
        <v>5023</v>
      </c>
      <c r="B1855" s="171" t="s">
        <v>16170</v>
      </c>
      <c r="C1855" s="55" t="s">
        <v>16171</v>
      </c>
      <c r="D1855" s="171" t="s">
        <v>16172</v>
      </c>
      <c r="E1855" s="171" t="s">
        <v>16172</v>
      </c>
      <c r="F1855" s="173"/>
      <c r="G1855" s="198">
        <v>46340</v>
      </c>
      <c r="H1855" s="172" t="s">
        <v>5023</v>
      </c>
    </row>
    <row r="1856" spans="1:8" ht="14.45" customHeight="1">
      <c r="A1856" s="195" t="s">
        <v>5023</v>
      </c>
      <c r="B1856" s="171" t="s">
        <v>16173</v>
      </c>
      <c r="C1856" s="55" t="s">
        <v>16174</v>
      </c>
      <c r="D1856" s="171" t="s">
        <v>16175</v>
      </c>
      <c r="E1856" s="171" t="s">
        <v>16176</v>
      </c>
      <c r="F1856" s="173"/>
      <c r="G1856" s="198">
        <v>46340</v>
      </c>
      <c r="H1856" s="172" t="s">
        <v>5023</v>
      </c>
    </row>
    <row r="1857" spans="1:8" ht="14.45" customHeight="1">
      <c r="A1857" s="195" t="s">
        <v>5023</v>
      </c>
      <c r="B1857" s="171" t="s">
        <v>16177</v>
      </c>
      <c r="C1857" s="55" t="s">
        <v>16178</v>
      </c>
      <c r="D1857" s="171" t="s">
        <v>16179</v>
      </c>
      <c r="E1857" s="171" t="s">
        <v>16179</v>
      </c>
      <c r="F1857" s="173"/>
      <c r="G1857" s="198">
        <v>46340</v>
      </c>
      <c r="H1857" s="172" t="s">
        <v>5023</v>
      </c>
    </row>
    <row r="1858" spans="1:8" ht="14.45" customHeight="1">
      <c r="A1858" s="195" t="s">
        <v>5023</v>
      </c>
      <c r="B1858" s="171" t="s">
        <v>16180</v>
      </c>
      <c r="C1858" s="55" t="s">
        <v>16181</v>
      </c>
      <c r="D1858" s="171" t="s">
        <v>16182</v>
      </c>
      <c r="E1858" s="171" t="s">
        <v>16182</v>
      </c>
      <c r="F1858" s="173"/>
      <c r="G1858" s="198">
        <v>46340</v>
      </c>
      <c r="H1858" s="172" t="s">
        <v>5023</v>
      </c>
    </row>
    <row r="1859" spans="1:8" ht="14.45" customHeight="1">
      <c r="A1859" s="195" t="s">
        <v>5023</v>
      </c>
      <c r="B1859" s="171" t="s">
        <v>16183</v>
      </c>
      <c r="C1859" s="55" t="s">
        <v>16184</v>
      </c>
      <c r="D1859" s="171" t="s">
        <v>16185</v>
      </c>
      <c r="E1859" s="171" t="s">
        <v>16185</v>
      </c>
      <c r="F1859" s="173"/>
      <c r="G1859" s="198">
        <v>46340</v>
      </c>
      <c r="H1859" s="172" t="s">
        <v>5023</v>
      </c>
    </row>
    <row r="1860" spans="1:8" ht="14.45" customHeight="1">
      <c r="A1860" s="195" t="s">
        <v>5023</v>
      </c>
      <c r="B1860" s="171" t="s">
        <v>16186</v>
      </c>
      <c r="C1860" s="55" t="s">
        <v>16187</v>
      </c>
      <c r="D1860" s="171" t="s">
        <v>16188</v>
      </c>
      <c r="E1860" s="171" t="s">
        <v>16188</v>
      </c>
      <c r="F1860" s="173"/>
      <c r="G1860" s="198">
        <v>46340</v>
      </c>
      <c r="H1860" s="172" t="s">
        <v>5023</v>
      </c>
    </row>
    <row r="1861" spans="1:8" ht="14.45" customHeight="1">
      <c r="A1861" s="195" t="s">
        <v>5023</v>
      </c>
      <c r="B1861" s="171" t="s">
        <v>16189</v>
      </c>
      <c r="C1861" s="55" t="s">
        <v>16190</v>
      </c>
      <c r="D1861" s="171" t="s">
        <v>16191</v>
      </c>
      <c r="E1861" s="171" t="s">
        <v>16191</v>
      </c>
      <c r="F1861" s="173"/>
      <c r="G1861" s="198">
        <v>46340</v>
      </c>
      <c r="H1861" s="172" t="s">
        <v>5023</v>
      </c>
    </row>
    <row r="1862" spans="1:8" ht="14.45" customHeight="1">
      <c r="A1862" s="195" t="s">
        <v>5023</v>
      </c>
      <c r="B1862" s="171" t="s">
        <v>16192</v>
      </c>
      <c r="C1862" s="55" t="s">
        <v>16193</v>
      </c>
      <c r="D1862" s="171" t="s">
        <v>16194</v>
      </c>
      <c r="E1862" s="171" t="s">
        <v>16195</v>
      </c>
      <c r="F1862" s="173"/>
      <c r="G1862" s="198">
        <v>46340</v>
      </c>
      <c r="H1862" s="172" t="s">
        <v>5023</v>
      </c>
    </row>
    <row r="1863" spans="1:8" ht="14.45" customHeight="1">
      <c r="A1863" s="195" t="s">
        <v>5023</v>
      </c>
      <c r="B1863" s="171" t="s">
        <v>16196</v>
      </c>
      <c r="C1863" s="55" t="s">
        <v>16197</v>
      </c>
      <c r="D1863" s="171" t="s">
        <v>16198</v>
      </c>
      <c r="E1863" s="171" t="s">
        <v>16198</v>
      </c>
      <c r="F1863" s="173"/>
      <c r="G1863" s="198">
        <v>46340</v>
      </c>
      <c r="H1863" s="172" t="s">
        <v>5023</v>
      </c>
    </row>
    <row r="1864" spans="1:8" ht="14.45" customHeight="1">
      <c r="A1864" s="195" t="s">
        <v>5023</v>
      </c>
      <c r="B1864" s="171" t="s">
        <v>16199</v>
      </c>
      <c r="C1864" s="55" t="s">
        <v>16200</v>
      </c>
      <c r="D1864" s="171" t="s">
        <v>16201</v>
      </c>
      <c r="E1864" s="171" t="s">
        <v>16201</v>
      </c>
      <c r="F1864" s="173"/>
      <c r="G1864" s="198">
        <v>46340</v>
      </c>
      <c r="H1864" s="172" t="s">
        <v>5023</v>
      </c>
    </row>
    <row r="1865" spans="1:8" ht="14.45" customHeight="1">
      <c r="A1865" s="195" t="s">
        <v>5023</v>
      </c>
      <c r="B1865" s="171" t="s">
        <v>11354</v>
      </c>
      <c r="C1865" s="55" t="s">
        <v>16202</v>
      </c>
      <c r="D1865" s="171" t="s">
        <v>16203</v>
      </c>
      <c r="E1865" s="171" t="s">
        <v>16204</v>
      </c>
      <c r="F1865" s="173"/>
      <c r="G1865" s="198">
        <v>46340</v>
      </c>
      <c r="H1865" s="172" t="s">
        <v>5023</v>
      </c>
    </row>
    <row r="1866" spans="1:8" ht="14.45" customHeight="1">
      <c r="A1866" s="195" t="s">
        <v>5023</v>
      </c>
      <c r="B1866" s="171" t="s">
        <v>11359</v>
      </c>
      <c r="C1866" s="55" t="s">
        <v>16205</v>
      </c>
      <c r="D1866" s="171" t="s">
        <v>16206</v>
      </c>
      <c r="E1866" s="171" t="s">
        <v>16207</v>
      </c>
      <c r="F1866" s="173"/>
      <c r="G1866" s="198">
        <v>46340</v>
      </c>
      <c r="H1866" s="172" t="s">
        <v>5023</v>
      </c>
    </row>
    <row r="1867" spans="1:8" ht="14.45" customHeight="1">
      <c r="A1867" s="195" t="s">
        <v>5023</v>
      </c>
      <c r="B1867" s="196" t="s">
        <v>16323</v>
      </c>
      <c r="C1867" s="55" t="s">
        <v>16324</v>
      </c>
      <c r="D1867" s="196" t="s">
        <v>16325</v>
      </c>
      <c r="E1867" s="171" t="s">
        <v>16326</v>
      </c>
      <c r="F1867" s="173">
        <v>45521</v>
      </c>
      <c r="G1867" s="198">
        <v>46340</v>
      </c>
      <c r="H1867" s="172" t="s">
        <v>5023</v>
      </c>
    </row>
    <row r="1868" spans="1:8" ht="14.45" customHeight="1">
      <c r="A1868" s="195" t="s">
        <v>5023</v>
      </c>
      <c r="B1868" s="196" t="s">
        <v>16327</v>
      </c>
      <c r="C1868" s="55" t="s">
        <v>16328</v>
      </c>
      <c r="D1868" s="196" t="s">
        <v>16329</v>
      </c>
      <c r="E1868" s="171" t="s">
        <v>16330</v>
      </c>
      <c r="F1868" s="173">
        <v>45521</v>
      </c>
      <c r="G1868" s="198">
        <v>46340</v>
      </c>
      <c r="H1868" s="172" t="s">
        <v>5023</v>
      </c>
    </row>
    <row r="1869" spans="1:8" ht="14.45" customHeight="1">
      <c r="A1869" s="195" t="s">
        <v>5023</v>
      </c>
      <c r="B1869" s="196" t="s">
        <v>16331</v>
      </c>
      <c r="C1869" s="55" t="s">
        <v>16332</v>
      </c>
      <c r="D1869" s="196" t="s">
        <v>16333</v>
      </c>
      <c r="E1869" s="171" t="s">
        <v>16334</v>
      </c>
      <c r="F1869" s="173">
        <v>45521</v>
      </c>
      <c r="G1869" s="198">
        <v>46340</v>
      </c>
      <c r="H1869" s="172" t="s">
        <v>5023</v>
      </c>
    </row>
    <row r="1870" spans="1:8" ht="14.45" customHeight="1">
      <c r="A1870" s="195" t="s">
        <v>5023</v>
      </c>
      <c r="B1870" s="196" t="s">
        <v>16335</v>
      </c>
      <c r="C1870" s="55" t="s">
        <v>16336</v>
      </c>
      <c r="D1870" s="196" t="s">
        <v>16337</v>
      </c>
      <c r="E1870" s="171" t="s">
        <v>16338</v>
      </c>
      <c r="F1870" s="173">
        <v>45521</v>
      </c>
      <c r="G1870" s="198">
        <v>46340</v>
      </c>
      <c r="H1870" s="172" t="s">
        <v>5023</v>
      </c>
    </row>
    <row r="1871" spans="1:8" ht="14.45" customHeight="1">
      <c r="A1871" s="195" t="s">
        <v>5023</v>
      </c>
      <c r="B1871" s="171" t="s">
        <v>11364</v>
      </c>
      <c r="C1871" s="55" t="s">
        <v>16208</v>
      </c>
      <c r="D1871" s="171" t="s">
        <v>16209</v>
      </c>
      <c r="E1871" s="171" t="s">
        <v>16210</v>
      </c>
      <c r="F1871" s="173"/>
      <c r="G1871" s="198">
        <v>46340</v>
      </c>
      <c r="H1871" s="172" t="s">
        <v>5023</v>
      </c>
    </row>
    <row r="1872" spans="1:8" ht="14.45" customHeight="1">
      <c r="A1872" s="195" t="s">
        <v>5023</v>
      </c>
      <c r="B1872" s="171" t="s">
        <v>16211</v>
      </c>
      <c r="C1872" s="55" t="s">
        <v>16212</v>
      </c>
      <c r="D1872" s="171" t="s">
        <v>16213</v>
      </c>
      <c r="E1872" s="171" t="s">
        <v>16214</v>
      </c>
      <c r="F1872" s="173"/>
      <c r="G1872" s="198">
        <v>46340</v>
      </c>
      <c r="H1872" s="172" t="s">
        <v>5023</v>
      </c>
    </row>
    <row r="1873" spans="1:8" ht="14.45" customHeight="1">
      <c r="A1873" s="195" t="s">
        <v>5023</v>
      </c>
      <c r="B1873" s="171" t="s">
        <v>16215</v>
      </c>
      <c r="C1873" s="55" t="s">
        <v>16216</v>
      </c>
      <c r="D1873" s="171" t="s">
        <v>16217</v>
      </c>
      <c r="E1873" s="171" t="s">
        <v>16217</v>
      </c>
      <c r="F1873" s="173"/>
      <c r="G1873" s="198">
        <v>46340</v>
      </c>
      <c r="H1873" s="172" t="s">
        <v>5023</v>
      </c>
    </row>
    <row r="1874" spans="1:8" ht="14.45" customHeight="1">
      <c r="A1874" s="195" t="s">
        <v>5023</v>
      </c>
      <c r="B1874" s="171" t="s">
        <v>16218</v>
      </c>
      <c r="C1874" s="55" t="s">
        <v>16219</v>
      </c>
      <c r="D1874" s="171" t="s">
        <v>16220</v>
      </c>
      <c r="E1874" s="171" t="s">
        <v>16220</v>
      </c>
      <c r="F1874" s="173"/>
      <c r="G1874" s="198">
        <v>46340</v>
      </c>
      <c r="H1874" s="172" t="s">
        <v>5023</v>
      </c>
    </row>
    <row r="1875" spans="1:8" ht="14.45" customHeight="1">
      <c r="A1875" s="195" t="s">
        <v>5023</v>
      </c>
      <c r="B1875" s="171" t="s">
        <v>16221</v>
      </c>
      <c r="C1875" s="55" t="s">
        <v>16222</v>
      </c>
      <c r="D1875" s="171" t="s">
        <v>16223</v>
      </c>
      <c r="E1875" s="171" t="s">
        <v>16223</v>
      </c>
      <c r="F1875" s="173"/>
      <c r="G1875" s="198">
        <v>46340</v>
      </c>
      <c r="H1875" s="172" t="s">
        <v>5023</v>
      </c>
    </row>
    <row r="1876" spans="1:8" ht="14.45" customHeight="1">
      <c r="A1876" s="195" t="s">
        <v>5023</v>
      </c>
      <c r="B1876" s="171" t="s">
        <v>16224</v>
      </c>
      <c r="C1876" s="55" t="s">
        <v>16225</v>
      </c>
      <c r="D1876" s="171" t="s">
        <v>16226</v>
      </c>
      <c r="E1876" s="171" t="s">
        <v>16227</v>
      </c>
      <c r="F1876" s="173"/>
      <c r="G1876" s="198">
        <v>46340</v>
      </c>
      <c r="H1876" s="172" t="s">
        <v>5023</v>
      </c>
    </row>
    <row r="1877" spans="1:8" ht="14.45" customHeight="1">
      <c r="A1877" s="195" t="s">
        <v>5023</v>
      </c>
      <c r="B1877" s="171" t="s">
        <v>16228</v>
      </c>
      <c r="C1877" s="55" t="s">
        <v>16229</v>
      </c>
      <c r="D1877" s="171" t="s">
        <v>16230</v>
      </c>
      <c r="E1877" s="171" t="s">
        <v>16230</v>
      </c>
      <c r="F1877" s="173"/>
      <c r="G1877" s="198">
        <v>46340</v>
      </c>
      <c r="H1877" s="172" t="s">
        <v>5023</v>
      </c>
    </row>
    <row r="1878" spans="1:8" ht="14.45" customHeight="1">
      <c r="A1878" s="195" t="s">
        <v>5023</v>
      </c>
      <c r="B1878" s="171" t="s">
        <v>16231</v>
      </c>
      <c r="C1878" s="55" t="s">
        <v>16232</v>
      </c>
      <c r="D1878" s="171" t="s">
        <v>16233</v>
      </c>
      <c r="E1878" s="171" t="s">
        <v>16233</v>
      </c>
      <c r="F1878" s="173"/>
      <c r="G1878" s="198">
        <v>46340</v>
      </c>
      <c r="H1878" s="172" t="s">
        <v>5023</v>
      </c>
    </row>
    <row r="1879" spans="1:8" ht="14.45" customHeight="1">
      <c r="A1879" s="195" t="s">
        <v>5023</v>
      </c>
      <c r="B1879" s="171" t="s">
        <v>16234</v>
      </c>
      <c r="C1879" s="55" t="s">
        <v>16235</v>
      </c>
      <c r="D1879" s="171" t="s">
        <v>16236</v>
      </c>
      <c r="E1879" s="171" t="s">
        <v>16237</v>
      </c>
      <c r="F1879" s="173"/>
      <c r="G1879" s="198">
        <v>46340</v>
      </c>
      <c r="H1879" s="172" t="s">
        <v>5023</v>
      </c>
    </row>
    <row r="1880" spans="1:8" ht="14.45" customHeight="1">
      <c r="A1880" s="195" t="s">
        <v>5023</v>
      </c>
      <c r="B1880" s="171" t="s">
        <v>16238</v>
      </c>
      <c r="C1880" s="55" t="s">
        <v>16239</v>
      </c>
      <c r="D1880" s="171" t="s">
        <v>16240</v>
      </c>
      <c r="E1880" s="171" t="s">
        <v>16240</v>
      </c>
      <c r="F1880" s="173"/>
      <c r="G1880" s="198">
        <v>46340</v>
      </c>
      <c r="H1880" s="172" t="s">
        <v>5023</v>
      </c>
    </row>
    <row r="1881" spans="1:8" ht="14.45" customHeight="1">
      <c r="A1881" s="195" t="s">
        <v>5023</v>
      </c>
      <c r="B1881" s="171" t="s">
        <v>16241</v>
      </c>
      <c r="C1881" s="55" t="s">
        <v>16242</v>
      </c>
      <c r="D1881" s="171" t="s">
        <v>16243</v>
      </c>
      <c r="E1881" s="171" t="s">
        <v>16243</v>
      </c>
      <c r="F1881" s="173"/>
      <c r="G1881" s="198">
        <v>46340</v>
      </c>
      <c r="H1881" s="172" t="s">
        <v>5023</v>
      </c>
    </row>
    <row r="1882" spans="1:8" ht="14.45" customHeight="1">
      <c r="A1882" s="195" t="s">
        <v>5023</v>
      </c>
      <c r="B1882" s="171" t="s">
        <v>16244</v>
      </c>
      <c r="C1882" s="55" t="s">
        <v>16245</v>
      </c>
      <c r="D1882" s="171" t="s">
        <v>16246</v>
      </c>
      <c r="E1882" s="171" t="s">
        <v>16247</v>
      </c>
      <c r="F1882" s="173"/>
      <c r="G1882" s="198">
        <v>46340</v>
      </c>
      <c r="H1882" s="172" t="s">
        <v>5023</v>
      </c>
    </row>
    <row r="1883" spans="1:8" ht="14.45" customHeight="1">
      <c r="A1883" s="195" t="s">
        <v>5023</v>
      </c>
      <c r="B1883" s="171" t="s">
        <v>16248</v>
      </c>
      <c r="C1883" s="55" t="s">
        <v>16249</v>
      </c>
      <c r="D1883" s="171" t="s">
        <v>16250</v>
      </c>
      <c r="E1883" s="171" t="s">
        <v>16250</v>
      </c>
      <c r="F1883" s="173"/>
      <c r="G1883" s="198">
        <v>46340</v>
      </c>
      <c r="H1883" s="172" t="s">
        <v>5023</v>
      </c>
    </row>
    <row r="1884" spans="1:8" ht="14.45" customHeight="1">
      <c r="A1884" s="195" t="s">
        <v>5023</v>
      </c>
      <c r="B1884" s="171" t="s">
        <v>16251</v>
      </c>
      <c r="C1884" s="55" t="s">
        <v>16252</v>
      </c>
      <c r="D1884" s="171" t="s">
        <v>16253</v>
      </c>
      <c r="E1884" s="171" t="s">
        <v>16253</v>
      </c>
      <c r="F1884" s="173"/>
      <c r="G1884" s="198">
        <v>46340</v>
      </c>
      <c r="H1884" s="172" t="s">
        <v>5023</v>
      </c>
    </row>
    <row r="1885" spans="1:8" ht="14.45" customHeight="1">
      <c r="A1885" s="195" t="s">
        <v>5023</v>
      </c>
      <c r="B1885" s="171" t="s">
        <v>16254</v>
      </c>
      <c r="C1885" s="55" t="s">
        <v>16255</v>
      </c>
      <c r="D1885" s="171" t="s">
        <v>16256</v>
      </c>
      <c r="E1885" s="171" t="s">
        <v>16256</v>
      </c>
      <c r="F1885" s="173"/>
      <c r="G1885" s="198">
        <v>46340</v>
      </c>
      <c r="H1885" s="172" t="s">
        <v>5023</v>
      </c>
    </row>
    <row r="1886" spans="1:8" ht="14.45" customHeight="1">
      <c r="A1886" s="195" t="s">
        <v>5023</v>
      </c>
      <c r="B1886" s="171" t="s">
        <v>11373</v>
      </c>
      <c r="C1886" s="55" t="s">
        <v>16257</v>
      </c>
      <c r="D1886" s="171" t="s">
        <v>16258</v>
      </c>
      <c r="E1886" s="171" t="s">
        <v>16259</v>
      </c>
      <c r="F1886" s="173"/>
      <c r="G1886" s="198">
        <v>46340</v>
      </c>
      <c r="H1886" s="172" t="s">
        <v>5023</v>
      </c>
    </row>
    <row r="1887" spans="1:8" ht="14.45" customHeight="1">
      <c r="A1887" s="195" t="s">
        <v>5023</v>
      </c>
      <c r="B1887" s="196" t="s">
        <v>16339</v>
      </c>
      <c r="C1887" s="55" t="s">
        <v>16340</v>
      </c>
      <c r="D1887" s="196" t="s">
        <v>16341</v>
      </c>
      <c r="E1887" s="171" t="s">
        <v>16342</v>
      </c>
      <c r="F1887" s="173">
        <v>45521</v>
      </c>
      <c r="G1887" s="198">
        <v>46340</v>
      </c>
      <c r="H1887" s="172" t="s">
        <v>5023</v>
      </c>
    </row>
    <row r="1888" spans="1:8" ht="14.45" customHeight="1">
      <c r="A1888" s="195" t="s">
        <v>5023</v>
      </c>
      <c r="B1888" s="196" t="s">
        <v>16343</v>
      </c>
      <c r="C1888" s="55" t="s">
        <v>16344</v>
      </c>
      <c r="D1888" s="196" t="s">
        <v>16345</v>
      </c>
      <c r="E1888" s="171" t="s">
        <v>16346</v>
      </c>
      <c r="F1888" s="173">
        <v>45521</v>
      </c>
      <c r="G1888" s="198">
        <v>46340</v>
      </c>
      <c r="H1888" s="172" t="s">
        <v>5023</v>
      </c>
    </row>
    <row r="1889" spans="1:8" ht="14.45" customHeight="1">
      <c r="A1889" s="195" t="s">
        <v>5023</v>
      </c>
      <c r="B1889" s="196" t="s">
        <v>16347</v>
      </c>
      <c r="C1889" s="55" t="s">
        <v>16348</v>
      </c>
      <c r="D1889" s="196" t="s">
        <v>16349</v>
      </c>
      <c r="E1889" s="171" t="s">
        <v>16350</v>
      </c>
      <c r="F1889" s="173">
        <v>45521</v>
      </c>
      <c r="G1889" s="198">
        <v>46340</v>
      </c>
      <c r="H1889" s="172" t="s">
        <v>5023</v>
      </c>
    </row>
    <row r="1890" spans="1:8" ht="14.45" customHeight="1">
      <c r="A1890" s="195" t="s">
        <v>5023</v>
      </c>
      <c r="B1890" s="171" t="s">
        <v>11385</v>
      </c>
      <c r="C1890" s="55" t="s">
        <v>16260</v>
      </c>
      <c r="D1890" s="171" t="s">
        <v>16261</v>
      </c>
      <c r="E1890" s="171" t="s">
        <v>16262</v>
      </c>
      <c r="F1890" s="173"/>
      <c r="G1890" s="198">
        <v>46340</v>
      </c>
      <c r="H1890" s="172" t="s">
        <v>5023</v>
      </c>
    </row>
    <row r="1891" spans="1:8" ht="14.45" customHeight="1">
      <c r="A1891" s="195" t="s">
        <v>5023</v>
      </c>
      <c r="B1891" s="171" t="s">
        <v>4408</v>
      </c>
      <c r="C1891" s="55" t="s">
        <v>16263</v>
      </c>
      <c r="D1891" s="171" t="s">
        <v>16264</v>
      </c>
      <c r="E1891" s="171" t="s">
        <v>16265</v>
      </c>
      <c r="F1891" s="173"/>
      <c r="G1891" s="198">
        <v>46340</v>
      </c>
      <c r="H1891" s="172" t="s">
        <v>5023</v>
      </c>
    </row>
    <row r="1892" spans="1:8" ht="14.45" customHeight="1">
      <c r="A1892" s="195" t="s">
        <v>5023</v>
      </c>
      <c r="B1892" s="196" t="s">
        <v>16351</v>
      </c>
      <c r="C1892" s="55" t="s">
        <v>16352</v>
      </c>
      <c r="D1892" s="196" t="s">
        <v>16353</v>
      </c>
      <c r="E1892" s="171" t="s">
        <v>16354</v>
      </c>
      <c r="F1892" s="173">
        <v>45521</v>
      </c>
      <c r="G1892" s="198">
        <v>46340</v>
      </c>
      <c r="H1892" s="172" t="s">
        <v>5023</v>
      </c>
    </row>
    <row r="1893" spans="1:8" ht="14.45" customHeight="1">
      <c r="A1893" s="195" t="s">
        <v>5023</v>
      </c>
      <c r="B1893" s="196" t="s">
        <v>16355</v>
      </c>
      <c r="C1893" s="55" t="s">
        <v>16356</v>
      </c>
      <c r="D1893" s="196" t="s">
        <v>16357</v>
      </c>
      <c r="E1893" s="171" t="s">
        <v>16358</v>
      </c>
      <c r="F1893" s="173">
        <v>45521</v>
      </c>
      <c r="G1893" s="198">
        <v>46340</v>
      </c>
      <c r="H1893" s="172" t="s">
        <v>5023</v>
      </c>
    </row>
    <row r="1894" spans="1:8" ht="14.45" customHeight="1">
      <c r="A1894" s="195" t="s">
        <v>5023</v>
      </c>
      <c r="B1894" s="196" t="s">
        <v>16359</v>
      </c>
      <c r="C1894" s="55" t="s">
        <v>16360</v>
      </c>
      <c r="D1894" s="196" t="s">
        <v>16361</v>
      </c>
      <c r="E1894" s="171" t="s">
        <v>16362</v>
      </c>
      <c r="F1894" s="173">
        <v>45521</v>
      </c>
      <c r="G1894" s="198">
        <v>46340</v>
      </c>
      <c r="H1894" s="172" t="s">
        <v>5023</v>
      </c>
    </row>
    <row r="1895" spans="1:8" ht="14.45" customHeight="1">
      <c r="A1895" s="195" t="s">
        <v>5023</v>
      </c>
      <c r="B1895" s="196" t="s">
        <v>16363</v>
      </c>
      <c r="C1895" s="55" t="s">
        <v>16364</v>
      </c>
      <c r="D1895" s="196" t="s">
        <v>16365</v>
      </c>
      <c r="E1895" s="171" t="s">
        <v>16366</v>
      </c>
      <c r="F1895" s="173">
        <v>45521</v>
      </c>
      <c r="G1895" s="198">
        <v>46340</v>
      </c>
      <c r="H1895" s="172" t="s">
        <v>5023</v>
      </c>
    </row>
    <row r="1896" spans="1:8" ht="14.45" customHeight="1">
      <c r="A1896" s="195" t="s">
        <v>5023</v>
      </c>
      <c r="B1896" s="196" t="s">
        <v>16367</v>
      </c>
      <c r="C1896" s="55" t="s">
        <v>16368</v>
      </c>
      <c r="D1896" s="196" t="s">
        <v>16369</v>
      </c>
      <c r="E1896" s="171" t="s">
        <v>16370</v>
      </c>
      <c r="F1896" s="173">
        <v>45521</v>
      </c>
      <c r="G1896" s="198">
        <v>46340</v>
      </c>
      <c r="H1896" s="172" t="s">
        <v>5023</v>
      </c>
    </row>
    <row r="1897" spans="1:8" ht="14.45" customHeight="1">
      <c r="A1897" s="195" t="s">
        <v>5023</v>
      </c>
      <c r="B1897" s="196" t="s">
        <v>16371</v>
      </c>
      <c r="C1897" s="55" t="s">
        <v>16372</v>
      </c>
      <c r="D1897" s="196" t="s">
        <v>16373</v>
      </c>
      <c r="E1897" s="171" t="s">
        <v>16374</v>
      </c>
      <c r="F1897" s="173">
        <v>45521</v>
      </c>
      <c r="G1897" s="198">
        <v>46340</v>
      </c>
      <c r="H1897" s="172" t="s">
        <v>5023</v>
      </c>
    </row>
    <row r="1898" spans="1:8" ht="14.45" customHeight="1">
      <c r="A1898" s="195" t="s">
        <v>5023</v>
      </c>
      <c r="B1898" s="171" t="s">
        <v>11393</v>
      </c>
      <c r="C1898" s="55" t="s">
        <v>16266</v>
      </c>
      <c r="D1898" s="171" t="s">
        <v>16267</v>
      </c>
      <c r="E1898" s="171" t="s">
        <v>16268</v>
      </c>
      <c r="F1898" s="173"/>
      <c r="G1898" s="198">
        <v>46340</v>
      </c>
      <c r="H1898" s="172" t="s">
        <v>5023</v>
      </c>
    </row>
    <row r="1899" spans="1:8" ht="14.45" customHeight="1">
      <c r="A1899" s="195" t="s">
        <v>5023</v>
      </c>
      <c r="B1899" s="196" t="s">
        <v>16375</v>
      </c>
      <c r="C1899" s="55" t="s">
        <v>16376</v>
      </c>
      <c r="D1899" s="196" t="s">
        <v>16377</v>
      </c>
      <c r="E1899" s="171" t="s">
        <v>16378</v>
      </c>
      <c r="F1899" s="173">
        <v>45521</v>
      </c>
      <c r="G1899" s="198">
        <v>46340</v>
      </c>
      <c r="H1899" s="172" t="s">
        <v>5023</v>
      </c>
    </row>
    <row r="1900" spans="1:8" ht="14.45" customHeight="1">
      <c r="A1900" s="195" t="s">
        <v>5023</v>
      </c>
      <c r="B1900" s="196" t="s">
        <v>16379</v>
      </c>
      <c r="C1900" s="55" t="s">
        <v>16380</v>
      </c>
      <c r="D1900" s="196" t="s">
        <v>16381</v>
      </c>
      <c r="E1900" s="171" t="s">
        <v>16382</v>
      </c>
      <c r="F1900" s="173">
        <v>45521</v>
      </c>
      <c r="G1900" s="198">
        <v>46340</v>
      </c>
      <c r="H1900" s="172" t="s">
        <v>5023</v>
      </c>
    </row>
    <row r="1901" spans="1:8" ht="14.45" customHeight="1">
      <c r="A1901" s="195" t="s">
        <v>5023</v>
      </c>
      <c r="B1901" s="196" t="s">
        <v>16383</v>
      </c>
      <c r="C1901" s="55" t="s">
        <v>16384</v>
      </c>
      <c r="D1901" s="196" t="s">
        <v>16385</v>
      </c>
      <c r="E1901" s="171" t="s">
        <v>16386</v>
      </c>
      <c r="F1901" s="173">
        <v>45521</v>
      </c>
      <c r="G1901" s="198">
        <v>46340</v>
      </c>
      <c r="H1901" s="172" t="s">
        <v>5023</v>
      </c>
    </row>
    <row r="1902" spans="1:8" ht="14.45" customHeight="1">
      <c r="A1902" s="195" t="s">
        <v>5023</v>
      </c>
      <c r="B1902" s="196" t="s">
        <v>16387</v>
      </c>
      <c r="C1902" s="55" t="s">
        <v>16388</v>
      </c>
      <c r="D1902" s="196" t="s">
        <v>16389</v>
      </c>
      <c r="E1902" s="171" t="s">
        <v>16390</v>
      </c>
      <c r="F1902" s="173">
        <v>45521</v>
      </c>
      <c r="G1902" s="198">
        <v>46340</v>
      </c>
      <c r="H1902" s="172" t="s">
        <v>5023</v>
      </c>
    </row>
    <row r="1903" spans="1:8" ht="14.45" customHeight="1">
      <c r="A1903" s="195" t="s">
        <v>5023</v>
      </c>
      <c r="B1903" s="196" t="s">
        <v>16391</v>
      </c>
      <c r="C1903" s="55" t="s">
        <v>16392</v>
      </c>
      <c r="D1903" s="196" t="s">
        <v>16393</v>
      </c>
      <c r="E1903" s="171" t="s">
        <v>16394</v>
      </c>
      <c r="F1903" s="173">
        <v>45521</v>
      </c>
      <c r="G1903" s="198">
        <v>46340</v>
      </c>
      <c r="H1903" s="172" t="s">
        <v>5023</v>
      </c>
    </row>
    <row r="1904" spans="1:8" ht="14.45" customHeight="1">
      <c r="A1904" s="195" t="s">
        <v>5023</v>
      </c>
      <c r="B1904" s="196" t="s">
        <v>16395</v>
      </c>
      <c r="C1904" s="55" t="s">
        <v>16396</v>
      </c>
      <c r="D1904" s="196" t="s">
        <v>16397</v>
      </c>
      <c r="E1904" s="171" t="s">
        <v>16398</v>
      </c>
      <c r="F1904" s="173">
        <v>45521</v>
      </c>
      <c r="G1904" s="198">
        <v>46340</v>
      </c>
      <c r="H1904" s="172" t="s">
        <v>5023</v>
      </c>
    </row>
    <row r="1905" spans="1:8" ht="14.45" customHeight="1">
      <c r="A1905" s="195" t="s">
        <v>5023</v>
      </c>
      <c r="B1905" s="196" t="s">
        <v>16399</v>
      </c>
      <c r="C1905" s="55" t="s">
        <v>16400</v>
      </c>
      <c r="D1905" s="196" t="s">
        <v>16401</v>
      </c>
      <c r="E1905" s="171" t="s">
        <v>16402</v>
      </c>
      <c r="F1905" s="173">
        <v>45521</v>
      </c>
      <c r="G1905" s="198">
        <v>46340</v>
      </c>
      <c r="H1905" s="172" t="s">
        <v>5023</v>
      </c>
    </row>
    <row r="1906" spans="1:8" ht="14.45" customHeight="1">
      <c r="A1906" s="195" t="s">
        <v>5023</v>
      </c>
      <c r="B1906" s="196" t="s">
        <v>16403</v>
      </c>
      <c r="C1906" s="55" t="s">
        <v>16404</v>
      </c>
      <c r="D1906" s="196" t="s">
        <v>16405</v>
      </c>
      <c r="E1906" s="171" t="s">
        <v>16406</v>
      </c>
      <c r="F1906" s="173">
        <v>45521</v>
      </c>
      <c r="G1906" s="198">
        <v>46340</v>
      </c>
      <c r="H1906" s="172" t="s">
        <v>5023</v>
      </c>
    </row>
    <row r="1907" spans="1:8" ht="14.45" customHeight="1">
      <c r="A1907" s="195" t="s">
        <v>5023</v>
      </c>
      <c r="B1907" s="171" t="s">
        <v>11404</v>
      </c>
      <c r="C1907" s="55" t="s">
        <v>16269</v>
      </c>
      <c r="D1907" s="171" t="s">
        <v>16270</v>
      </c>
      <c r="E1907" s="171" t="s">
        <v>16271</v>
      </c>
      <c r="F1907" s="173"/>
      <c r="G1907" s="198">
        <v>46340</v>
      </c>
      <c r="H1907" s="172" t="s">
        <v>5023</v>
      </c>
    </row>
    <row r="1908" spans="1:8" ht="14.45" customHeight="1">
      <c r="A1908" s="195" t="s">
        <v>5023</v>
      </c>
      <c r="B1908" s="196" t="s">
        <v>16407</v>
      </c>
      <c r="C1908" s="55" t="s">
        <v>16408</v>
      </c>
      <c r="D1908" s="196" t="s">
        <v>16409</v>
      </c>
      <c r="E1908" s="171" t="s">
        <v>16410</v>
      </c>
      <c r="F1908" s="173">
        <v>45521</v>
      </c>
      <c r="G1908" s="198">
        <v>46340</v>
      </c>
      <c r="H1908" s="172" t="s">
        <v>5023</v>
      </c>
    </row>
    <row r="1909" spans="1:8" ht="14.45" customHeight="1">
      <c r="A1909" s="195" t="s">
        <v>5023</v>
      </c>
      <c r="B1909" s="196" t="s">
        <v>16411</v>
      </c>
      <c r="C1909" s="55" t="s">
        <v>16412</v>
      </c>
      <c r="D1909" s="196" t="s">
        <v>16413</v>
      </c>
      <c r="E1909" s="171" t="s">
        <v>16414</v>
      </c>
      <c r="F1909" s="173">
        <v>45521</v>
      </c>
      <c r="G1909" s="198">
        <v>46340</v>
      </c>
      <c r="H1909" s="172" t="s">
        <v>5023</v>
      </c>
    </row>
    <row r="1910" spans="1:8" ht="14.45" customHeight="1">
      <c r="A1910" s="195" t="s">
        <v>5023</v>
      </c>
      <c r="B1910" s="196" t="s">
        <v>16415</v>
      </c>
      <c r="C1910" s="55" t="s">
        <v>16416</v>
      </c>
      <c r="D1910" s="196" t="s">
        <v>16417</v>
      </c>
      <c r="E1910" s="171" t="s">
        <v>16418</v>
      </c>
      <c r="F1910" s="173">
        <v>45521</v>
      </c>
      <c r="G1910" s="198">
        <v>46340</v>
      </c>
      <c r="H1910" s="172" t="s">
        <v>5023</v>
      </c>
    </row>
    <row r="1911" spans="1:8" ht="14.45" customHeight="1">
      <c r="A1911" s="195" t="s">
        <v>5023</v>
      </c>
      <c r="B1911" s="196" t="s">
        <v>16419</v>
      </c>
      <c r="C1911" s="55" t="s">
        <v>16420</v>
      </c>
      <c r="D1911" s="196" t="s">
        <v>16421</v>
      </c>
      <c r="E1911" s="171" t="s">
        <v>16422</v>
      </c>
      <c r="F1911" s="173">
        <v>45521</v>
      </c>
      <c r="G1911" s="198">
        <v>46340</v>
      </c>
      <c r="H1911" s="172" t="s">
        <v>5023</v>
      </c>
    </row>
    <row r="1912" spans="1:8" ht="14.45" customHeight="1">
      <c r="A1912" s="195" t="s">
        <v>5023</v>
      </c>
      <c r="B1912" s="196" t="s">
        <v>16423</v>
      </c>
      <c r="C1912" s="55" t="s">
        <v>16424</v>
      </c>
      <c r="D1912" s="196" t="s">
        <v>16425</v>
      </c>
      <c r="E1912" s="171" t="s">
        <v>16426</v>
      </c>
      <c r="F1912" s="173">
        <v>45521</v>
      </c>
      <c r="G1912" s="198">
        <v>46340</v>
      </c>
      <c r="H1912" s="172" t="s">
        <v>5023</v>
      </c>
    </row>
    <row r="1913" spans="1:8" ht="14.45" customHeight="1">
      <c r="A1913" s="195" t="s">
        <v>5023</v>
      </c>
      <c r="B1913" s="196" t="s">
        <v>16427</v>
      </c>
      <c r="C1913" s="55" t="s">
        <v>16428</v>
      </c>
      <c r="D1913" s="196" t="s">
        <v>16429</v>
      </c>
      <c r="E1913" s="171" t="s">
        <v>16430</v>
      </c>
      <c r="F1913" s="173">
        <v>45521</v>
      </c>
      <c r="G1913" s="198">
        <v>46340</v>
      </c>
      <c r="H1913" s="172" t="s">
        <v>5023</v>
      </c>
    </row>
    <row r="1914" spans="1:8" ht="14.45" customHeight="1">
      <c r="A1914" s="195" t="s">
        <v>5023</v>
      </c>
      <c r="B1914" s="171" t="s">
        <v>11406</v>
      </c>
      <c r="C1914" s="55" t="s">
        <v>16272</v>
      </c>
      <c r="D1914" s="171" t="s">
        <v>16273</v>
      </c>
      <c r="E1914" s="171" t="s">
        <v>16274</v>
      </c>
      <c r="F1914" s="173"/>
      <c r="G1914" s="198">
        <v>46340</v>
      </c>
      <c r="H1914" s="172" t="s">
        <v>5023</v>
      </c>
    </row>
    <row r="1915" spans="1:8" ht="14.45" customHeight="1">
      <c r="A1915" s="195" t="s">
        <v>5023</v>
      </c>
      <c r="B1915" s="196" t="s">
        <v>16431</v>
      </c>
      <c r="C1915" s="55" t="s">
        <v>16432</v>
      </c>
      <c r="D1915" s="196" t="s">
        <v>16433</v>
      </c>
      <c r="E1915" s="171" t="s">
        <v>16434</v>
      </c>
      <c r="F1915" s="173">
        <v>45521</v>
      </c>
      <c r="G1915" s="198">
        <v>46340</v>
      </c>
      <c r="H1915" s="172" t="s">
        <v>5023</v>
      </c>
    </row>
    <row r="1916" spans="1:8" ht="14.45" customHeight="1">
      <c r="A1916" s="195" t="s">
        <v>5023</v>
      </c>
      <c r="B1916" s="196" t="s">
        <v>16435</v>
      </c>
      <c r="C1916" s="55" t="s">
        <v>16436</v>
      </c>
      <c r="D1916" s="196" t="s">
        <v>16437</v>
      </c>
      <c r="E1916" s="171" t="s">
        <v>16438</v>
      </c>
      <c r="F1916" s="173">
        <v>45521</v>
      </c>
      <c r="G1916" s="198">
        <v>46340</v>
      </c>
      <c r="H1916" s="172" t="s">
        <v>5023</v>
      </c>
    </row>
    <row r="1917" spans="1:8" ht="14.45" customHeight="1">
      <c r="A1917" s="195" t="s">
        <v>5023</v>
      </c>
      <c r="B1917" s="196" t="s">
        <v>16439</v>
      </c>
      <c r="C1917" s="55" t="s">
        <v>16440</v>
      </c>
      <c r="D1917" s="196" t="s">
        <v>16441</v>
      </c>
      <c r="E1917" s="171" t="s">
        <v>16442</v>
      </c>
      <c r="F1917" s="173">
        <v>45521</v>
      </c>
      <c r="G1917" s="198">
        <v>46340</v>
      </c>
      <c r="H1917" s="172" t="s">
        <v>5023</v>
      </c>
    </row>
    <row r="1918" spans="1:8" ht="14.45" customHeight="1">
      <c r="A1918" s="195" t="s">
        <v>5023</v>
      </c>
      <c r="B1918" s="196" t="s">
        <v>16443</v>
      </c>
      <c r="C1918" s="55" t="s">
        <v>16444</v>
      </c>
      <c r="D1918" s="196" t="s">
        <v>16445</v>
      </c>
      <c r="E1918" s="171" t="s">
        <v>16446</v>
      </c>
      <c r="F1918" s="173">
        <v>45521</v>
      </c>
      <c r="G1918" s="198">
        <v>46340</v>
      </c>
      <c r="H1918" s="172" t="s">
        <v>5023</v>
      </c>
    </row>
    <row r="1919" spans="1:8" ht="14.45" customHeight="1">
      <c r="A1919" s="195" t="s">
        <v>5023</v>
      </c>
      <c r="B1919" s="171" t="s">
        <v>11413</v>
      </c>
      <c r="C1919" s="55" t="s">
        <v>16275</v>
      </c>
      <c r="D1919" s="171" t="s">
        <v>16276</v>
      </c>
      <c r="E1919" s="171" t="s">
        <v>16277</v>
      </c>
      <c r="F1919" s="173"/>
      <c r="G1919" s="198">
        <v>46340</v>
      </c>
      <c r="H1919" s="172" t="s">
        <v>5023</v>
      </c>
    </row>
    <row r="1920" spans="1:8" ht="14.45" customHeight="1">
      <c r="A1920" s="195" t="s">
        <v>5023</v>
      </c>
      <c r="B1920" s="171" t="s">
        <v>11425</v>
      </c>
      <c r="C1920" s="55" t="s">
        <v>16278</v>
      </c>
      <c r="D1920" s="171" t="s">
        <v>16279</v>
      </c>
      <c r="E1920" s="171" t="s">
        <v>16280</v>
      </c>
      <c r="F1920" s="173"/>
      <c r="G1920" s="198">
        <v>46340</v>
      </c>
      <c r="H1920" s="172" t="s">
        <v>5023</v>
      </c>
    </row>
    <row r="1921" spans="1:8" ht="14.45" customHeight="1">
      <c r="A1921" s="195" t="s">
        <v>5023</v>
      </c>
      <c r="B1921" s="171" t="s">
        <v>11434</v>
      </c>
      <c r="C1921" s="55" t="s">
        <v>16281</v>
      </c>
      <c r="D1921" s="171" t="s">
        <v>16282</v>
      </c>
      <c r="E1921" s="171" t="s">
        <v>16283</v>
      </c>
      <c r="F1921" s="173"/>
      <c r="G1921" s="198">
        <v>46340</v>
      </c>
      <c r="H1921" s="172" t="s">
        <v>5023</v>
      </c>
    </row>
    <row r="1922" spans="1:8" ht="14.45" customHeight="1">
      <c r="A1922" s="195" t="s">
        <v>5023</v>
      </c>
      <c r="B1922" s="171" t="s">
        <v>11448</v>
      </c>
      <c r="C1922" s="55" t="s">
        <v>16284</v>
      </c>
      <c r="D1922" s="171" t="s">
        <v>16285</v>
      </c>
      <c r="E1922" s="171" t="s">
        <v>16286</v>
      </c>
      <c r="F1922" s="173"/>
      <c r="G1922" s="198">
        <v>46340</v>
      </c>
      <c r="H1922" s="172" t="s">
        <v>5023</v>
      </c>
    </row>
    <row r="1923" spans="1:8" ht="14.45" customHeight="1">
      <c r="A1923" s="195" t="s">
        <v>5023</v>
      </c>
      <c r="B1923" s="171" t="s">
        <v>11456</v>
      </c>
      <c r="C1923" s="55" t="s">
        <v>16287</v>
      </c>
      <c r="D1923" s="171" t="s">
        <v>16288</v>
      </c>
      <c r="E1923" s="171" t="s">
        <v>16289</v>
      </c>
      <c r="F1923" s="173"/>
      <c r="G1923" s="198">
        <v>46340</v>
      </c>
      <c r="H1923" s="172" t="s">
        <v>5023</v>
      </c>
    </row>
    <row r="1924" spans="1:8" ht="14.45" customHeight="1">
      <c r="A1924" s="195" t="s">
        <v>5023</v>
      </c>
      <c r="B1924" s="171" t="s">
        <v>11470</v>
      </c>
      <c r="C1924" s="55" t="s">
        <v>16290</v>
      </c>
      <c r="D1924" s="171" t="s">
        <v>16291</v>
      </c>
      <c r="E1924" s="171" t="s">
        <v>16292</v>
      </c>
      <c r="F1924" s="173"/>
      <c r="G1924" s="198">
        <v>46340</v>
      </c>
      <c r="H1924" s="172" t="s">
        <v>5023</v>
      </c>
    </row>
    <row r="1925" spans="1:8" ht="14.45" customHeight="1">
      <c r="A1925" s="195" t="s">
        <v>5023</v>
      </c>
      <c r="B1925" s="196" t="s">
        <v>16447</v>
      </c>
      <c r="C1925" s="55" t="s">
        <v>16448</v>
      </c>
      <c r="D1925" s="196" t="s">
        <v>16449</v>
      </c>
      <c r="E1925" s="171" t="s">
        <v>16450</v>
      </c>
      <c r="F1925" s="173">
        <v>45521</v>
      </c>
      <c r="G1925" s="198">
        <v>46340</v>
      </c>
      <c r="H1925" s="172" t="s">
        <v>5023</v>
      </c>
    </row>
    <row r="1926" spans="1:8" ht="14.45" customHeight="1">
      <c r="A1926" s="195" t="s">
        <v>5023</v>
      </c>
      <c r="B1926" s="196" t="s">
        <v>16451</v>
      </c>
      <c r="C1926" s="55" t="s">
        <v>16452</v>
      </c>
      <c r="D1926" s="196" t="s">
        <v>16453</v>
      </c>
      <c r="E1926" s="171" t="s">
        <v>16454</v>
      </c>
      <c r="F1926" s="173">
        <v>45521</v>
      </c>
      <c r="G1926" s="198">
        <v>46340</v>
      </c>
      <c r="H1926" s="172" t="s">
        <v>5023</v>
      </c>
    </row>
    <row r="1927" spans="1:8" ht="14.45" customHeight="1">
      <c r="A1927" s="195" t="s">
        <v>5023</v>
      </c>
      <c r="B1927" s="196" t="s">
        <v>16455</v>
      </c>
      <c r="C1927" s="55" t="s">
        <v>16456</v>
      </c>
      <c r="D1927" s="196" t="s">
        <v>16457</v>
      </c>
      <c r="E1927" s="171" t="s">
        <v>16458</v>
      </c>
      <c r="F1927" s="173">
        <v>45521</v>
      </c>
      <c r="G1927" s="198">
        <v>46340</v>
      </c>
      <c r="H1927" s="172" t="s">
        <v>5023</v>
      </c>
    </row>
    <row r="1928" spans="1:8" ht="14.45" customHeight="1">
      <c r="A1928" s="195" t="s">
        <v>5023</v>
      </c>
      <c r="B1928" s="171" t="s">
        <v>11472</v>
      </c>
      <c r="C1928" s="55" t="s">
        <v>16293</v>
      </c>
      <c r="D1928" s="171" t="s">
        <v>16294</v>
      </c>
      <c r="E1928" s="171" t="s">
        <v>16295</v>
      </c>
      <c r="F1928" s="173"/>
      <c r="G1928" s="198">
        <v>46340</v>
      </c>
      <c r="H1928" s="172" t="s">
        <v>5023</v>
      </c>
    </row>
    <row r="1929" spans="1:8" ht="14.45" customHeight="1">
      <c r="A1929" s="195" t="s">
        <v>5023</v>
      </c>
      <c r="B1929" s="196" t="s">
        <v>16459</v>
      </c>
      <c r="C1929" s="55" t="s">
        <v>16460</v>
      </c>
      <c r="D1929" s="196" t="s">
        <v>16461</v>
      </c>
      <c r="E1929" s="171" t="s">
        <v>16462</v>
      </c>
      <c r="F1929" s="173">
        <v>45521</v>
      </c>
      <c r="G1929" s="198">
        <v>46340</v>
      </c>
      <c r="H1929" s="172" t="s">
        <v>5023</v>
      </c>
    </row>
    <row r="1930" spans="1:8" ht="14.45" customHeight="1">
      <c r="A1930" s="195" t="s">
        <v>5023</v>
      </c>
      <c r="B1930" s="196" t="s">
        <v>16463</v>
      </c>
      <c r="C1930" s="55" t="s">
        <v>16464</v>
      </c>
      <c r="D1930" s="196" t="s">
        <v>16465</v>
      </c>
      <c r="E1930" s="171" t="s">
        <v>16466</v>
      </c>
      <c r="F1930" s="173">
        <v>45521</v>
      </c>
      <c r="G1930" s="198">
        <v>46340</v>
      </c>
      <c r="H1930" s="172" t="s">
        <v>5023</v>
      </c>
    </row>
    <row r="1931" spans="1:8" ht="14.45" customHeight="1">
      <c r="A1931" s="195" t="s">
        <v>5023</v>
      </c>
      <c r="B1931" s="196" t="s">
        <v>16467</v>
      </c>
      <c r="C1931" s="55" t="s">
        <v>16468</v>
      </c>
      <c r="D1931" s="196" t="s">
        <v>16469</v>
      </c>
      <c r="E1931" s="171" t="s">
        <v>16470</v>
      </c>
      <c r="F1931" s="173">
        <v>45521</v>
      </c>
      <c r="G1931" s="198">
        <v>46340</v>
      </c>
      <c r="H1931" s="172" t="s">
        <v>5023</v>
      </c>
    </row>
    <row r="1932" spans="1:8" ht="14.45" customHeight="1">
      <c r="A1932" s="86" t="s">
        <v>5090</v>
      </c>
      <c r="B1932" s="171" t="s">
        <v>16016</v>
      </c>
      <c r="C1932" s="55" t="s">
        <v>16471</v>
      </c>
      <c r="D1932" s="171" t="s">
        <v>16643</v>
      </c>
      <c r="E1932" s="171" t="s">
        <v>16644</v>
      </c>
      <c r="F1932" s="173"/>
      <c r="G1932" s="173">
        <v>45430</v>
      </c>
      <c r="H1932" s="172" t="s">
        <v>5091</v>
      </c>
    </row>
    <row r="1933" spans="1:8" ht="14.45" customHeight="1">
      <c r="A1933" s="86" t="s">
        <v>5090</v>
      </c>
      <c r="B1933" s="171" t="s">
        <v>8968</v>
      </c>
      <c r="C1933" s="55" t="s">
        <v>16472</v>
      </c>
      <c r="D1933" s="171" t="s">
        <v>16645</v>
      </c>
      <c r="E1933" s="171" t="s">
        <v>16473</v>
      </c>
      <c r="F1933" s="173"/>
      <c r="G1933" s="173">
        <v>45430</v>
      </c>
      <c r="H1933" s="172" t="s">
        <v>5091</v>
      </c>
    </row>
    <row r="1934" spans="1:8" ht="14.45" customHeight="1">
      <c r="A1934" s="86" t="s">
        <v>5090</v>
      </c>
      <c r="B1934" s="171" t="s">
        <v>16023</v>
      </c>
      <c r="C1934" s="55" t="s">
        <v>16474</v>
      </c>
      <c r="D1934" s="171" t="s">
        <v>16646</v>
      </c>
      <c r="E1934" s="171" t="s">
        <v>16475</v>
      </c>
      <c r="F1934" s="173"/>
      <c r="G1934" s="173">
        <v>45430</v>
      </c>
      <c r="H1934" s="172" t="s">
        <v>5091</v>
      </c>
    </row>
    <row r="1935" spans="1:8" ht="14.45" customHeight="1">
      <c r="A1935" s="86" t="s">
        <v>5090</v>
      </c>
      <c r="B1935" s="171" t="s">
        <v>16027</v>
      </c>
      <c r="C1935" s="55" t="s">
        <v>16476</v>
      </c>
      <c r="D1935" s="171" t="s">
        <v>16647</v>
      </c>
      <c r="E1935" s="171" t="s">
        <v>16477</v>
      </c>
      <c r="F1935" s="173"/>
      <c r="G1935" s="173">
        <v>45430</v>
      </c>
      <c r="H1935" s="172" t="s">
        <v>5091</v>
      </c>
    </row>
    <row r="1936" spans="1:8" ht="14.45" customHeight="1">
      <c r="A1936" s="86" t="s">
        <v>5090</v>
      </c>
      <c r="B1936" s="171" t="s">
        <v>16031</v>
      </c>
      <c r="C1936" s="55" t="s">
        <v>16478</v>
      </c>
      <c r="D1936" s="171" t="s">
        <v>16648</v>
      </c>
      <c r="E1936" s="171" t="s">
        <v>16649</v>
      </c>
      <c r="F1936" s="173"/>
      <c r="G1936" s="173">
        <v>45430</v>
      </c>
      <c r="H1936" s="172" t="s">
        <v>5091</v>
      </c>
    </row>
    <row r="1937" spans="1:8" ht="14.45" customHeight="1">
      <c r="A1937" s="86" t="s">
        <v>5090</v>
      </c>
      <c r="B1937" s="171" t="s">
        <v>16038</v>
      </c>
      <c r="C1937" s="55" t="s">
        <v>16479</v>
      </c>
      <c r="D1937" s="171" t="s">
        <v>16650</v>
      </c>
      <c r="E1937" s="171" t="s">
        <v>16651</v>
      </c>
      <c r="F1937" s="173"/>
      <c r="G1937" s="173">
        <v>45430</v>
      </c>
      <c r="H1937" s="172" t="s">
        <v>5091</v>
      </c>
    </row>
    <row r="1938" spans="1:8" ht="14.45" customHeight="1">
      <c r="A1938" s="86" t="s">
        <v>5090</v>
      </c>
      <c r="B1938" s="171" t="s">
        <v>16042</v>
      </c>
      <c r="C1938" s="55" t="s">
        <v>16480</v>
      </c>
      <c r="D1938" s="171" t="s">
        <v>16652</v>
      </c>
      <c r="E1938" s="171" t="s">
        <v>16481</v>
      </c>
      <c r="F1938" s="173"/>
      <c r="G1938" s="173">
        <v>45430</v>
      </c>
      <c r="H1938" s="172" t="s">
        <v>5091</v>
      </c>
    </row>
    <row r="1939" spans="1:8" ht="14.45" customHeight="1">
      <c r="A1939" s="86" t="s">
        <v>5090</v>
      </c>
      <c r="B1939" s="171" t="s">
        <v>16482</v>
      </c>
      <c r="C1939" s="55" t="s">
        <v>16483</v>
      </c>
      <c r="D1939" s="171" t="s">
        <v>16653</v>
      </c>
      <c r="E1939" s="171" t="s">
        <v>16484</v>
      </c>
      <c r="F1939" s="173"/>
      <c r="G1939" s="173">
        <v>45430</v>
      </c>
      <c r="H1939" s="172" t="s">
        <v>5091</v>
      </c>
    </row>
    <row r="1940" spans="1:8" ht="14.45" customHeight="1">
      <c r="A1940" s="86" t="s">
        <v>5090</v>
      </c>
      <c r="B1940" s="171" t="s">
        <v>16485</v>
      </c>
      <c r="C1940" s="55" t="s">
        <v>16486</v>
      </c>
      <c r="D1940" s="171" t="s">
        <v>16654</v>
      </c>
      <c r="E1940" s="171" t="s">
        <v>16487</v>
      </c>
      <c r="F1940" s="173"/>
      <c r="G1940" s="173">
        <v>45430</v>
      </c>
      <c r="H1940" s="172" t="s">
        <v>5091</v>
      </c>
    </row>
    <row r="1941" spans="1:8" ht="14.45" customHeight="1">
      <c r="A1941" s="86" t="s">
        <v>5090</v>
      </c>
      <c r="B1941" s="171" t="s">
        <v>16488</v>
      </c>
      <c r="C1941" s="55" t="s">
        <v>16489</v>
      </c>
      <c r="D1941" s="171" t="s">
        <v>16655</v>
      </c>
      <c r="E1941" s="171" t="s">
        <v>16490</v>
      </c>
      <c r="F1941" s="173"/>
      <c r="G1941" s="173">
        <v>45430</v>
      </c>
      <c r="H1941" s="172" t="s">
        <v>5091</v>
      </c>
    </row>
    <row r="1942" spans="1:8" ht="14.45" customHeight="1">
      <c r="A1942" s="86" t="s">
        <v>5090</v>
      </c>
      <c r="B1942" s="171" t="s">
        <v>16491</v>
      </c>
      <c r="C1942" s="55" t="s">
        <v>16492</v>
      </c>
      <c r="D1942" s="171" t="s">
        <v>16656</v>
      </c>
      <c r="E1942" s="171" t="s">
        <v>16493</v>
      </c>
      <c r="F1942" s="173"/>
      <c r="G1942" s="173">
        <v>45430</v>
      </c>
      <c r="H1942" s="172" t="s">
        <v>5091</v>
      </c>
    </row>
    <row r="1943" spans="1:8" ht="14.45" customHeight="1">
      <c r="A1943" s="86" t="s">
        <v>5090</v>
      </c>
      <c r="B1943" s="171" t="s">
        <v>16494</v>
      </c>
      <c r="C1943" s="55" t="s">
        <v>16495</v>
      </c>
      <c r="D1943" s="171" t="s">
        <v>16657</v>
      </c>
      <c r="E1943" s="171" t="s">
        <v>16658</v>
      </c>
      <c r="F1943" s="173"/>
      <c r="G1943" s="173">
        <v>45430</v>
      </c>
      <c r="H1943" s="172" t="s">
        <v>5091</v>
      </c>
    </row>
    <row r="1944" spans="1:8" ht="14.45" customHeight="1">
      <c r="A1944" s="86" t="s">
        <v>5090</v>
      </c>
      <c r="B1944" s="171" t="s">
        <v>16496</v>
      </c>
      <c r="C1944" s="55" t="s">
        <v>16497</v>
      </c>
      <c r="D1944" s="171" t="s">
        <v>16659</v>
      </c>
      <c r="E1944" s="171" t="s">
        <v>16498</v>
      </c>
      <c r="F1944" s="173"/>
      <c r="G1944" s="173">
        <v>45430</v>
      </c>
      <c r="H1944" s="172" t="s">
        <v>5091</v>
      </c>
    </row>
    <row r="1945" spans="1:8" ht="14.45" customHeight="1">
      <c r="A1945" s="86" t="s">
        <v>5090</v>
      </c>
      <c r="B1945" s="171" t="s">
        <v>16499</v>
      </c>
      <c r="C1945" s="55" t="s">
        <v>16500</v>
      </c>
      <c r="D1945" s="171" t="s">
        <v>16660</v>
      </c>
      <c r="E1945" s="171" t="s">
        <v>16501</v>
      </c>
      <c r="F1945" s="173"/>
      <c r="G1945" s="173">
        <v>45430</v>
      </c>
      <c r="H1945" s="172" t="s">
        <v>5091</v>
      </c>
    </row>
    <row r="1946" spans="1:8" ht="14.45" customHeight="1">
      <c r="A1946" s="86" t="s">
        <v>5090</v>
      </c>
      <c r="B1946" s="171" t="s">
        <v>16502</v>
      </c>
      <c r="C1946" s="55" t="s">
        <v>16503</v>
      </c>
      <c r="D1946" s="171" t="s">
        <v>16661</v>
      </c>
      <c r="E1946" s="171" t="s">
        <v>16504</v>
      </c>
      <c r="F1946" s="173"/>
      <c r="G1946" s="173">
        <v>45430</v>
      </c>
      <c r="H1946" s="172" t="s">
        <v>5091</v>
      </c>
    </row>
    <row r="1947" spans="1:8" ht="14.45" customHeight="1">
      <c r="A1947" s="86" t="s">
        <v>5090</v>
      </c>
      <c r="B1947" s="171" t="s">
        <v>16505</v>
      </c>
      <c r="C1947" s="55" t="s">
        <v>16506</v>
      </c>
      <c r="D1947" s="171" t="s">
        <v>16662</v>
      </c>
      <c r="E1947" s="171" t="s">
        <v>16663</v>
      </c>
      <c r="F1947" s="173"/>
      <c r="G1947" s="173">
        <v>45430</v>
      </c>
      <c r="H1947" s="172" t="s">
        <v>5091</v>
      </c>
    </row>
    <row r="1948" spans="1:8" ht="14.45" customHeight="1">
      <c r="A1948" s="86" t="s">
        <v>5090</v>
      </c>
      <c r="B1948" s="171" t="s">
        <v>16507</v>
      </c>
      <c r="C1948" s="55" t="s">
        <v>16508</v>
      </c>
      <c r="D1948" s="171" t="s">
        <v>16664</v>
      </c>
      <c r="E1948" s="171" t="s">
        <v>16509</v>
      </c>
      <c r="F1948" s="173"/>
      <c r="G1948" s="173">
        <v>45430</v>
      </c>
      <c r="H1948" s="172" t="s">
        <v>5091</v>
      </c>
    </row>
    <row r="1949" spans="1:8" ht="14.45" customHeight="1">
      <c r="A1949" s="86" t="s">
        <v>5090</v>
      </c>
      <c r="B1949" s="171" t="s">
        <v>16510</v>
      </c>
      <c r="C1949" s="55" t="s">
        <v>16511</v>
      </c>
      <c r="D1949" s="171" t="s">
        <v>16665</v>
      </c>
      <c r="E1949" s="171" t="s">
        <v>16666</v>
      </c>
      <c r="F1949" s="173"/>
      <c r="G1949" s="173">
        <v>45430</v>
      </c>
      <c r="H1949" s="172" t="s">
        <v>5091</v>
      </c>
    </row>
    <row r="1950" spans="1:8" ht="14.45" customHeight="1">
      <c r="A1950" s="86" t="s">
        <v>5090</v>
      </c>
      <c r="B1950" s="171" t="s">
        <v>16512</v>
      </c>
      <c r="C1950" s="55" t="s">
        <v>16513</v>
      </c>
      <c r="D1950" s="171" t="s">
        <v>16667</v>
      </c>
      <c r="E1950" s="171" t="s">
        <v>16668</v>
      </c>
      <c r="F1950" s="173"/>
      <c r="G1950" s="173">
        <v>45430</v>
      </c>
      <c r="H1950" s="172" t="s">
        <v>5091</v>
      </c>
    </row>
    <row r="1951" spans="1:8" ht="14.45" customHeight="1">
      <c r="A1951" s="86" t="s">
        <v>5090</v>
      </c>
      <c r="B1951" s="171" t="s">
        <v>16514</v>
      </c>
      <c r="C1951" s="55" t="s">
        <v>16515</v>
      </c>
      <c r="D1951" s="171" t="s">
        <v>16669</v>
      </c>
      <c r="E1951" s="171" t="s">
        <v>16670</v>
      </c>
      <c r="F1951" s="173"/>
      <c r="G1951" s="173">
        <v>45430</v>
      </c>
      <c r="H1951" s="172" t="s">
        <v>5091</v>
      </c>
    </row>
    <row r="1952" spans="1:8" ht="14.45" customHeight="1">
      <c r="A1952" s="86" t="s">
        <v>5090</v>
      </c>
      <c r="B1952" s="171" t="s">
        <v>16671</v>
      </c>
      <c r="C1952" s="55" t="s">
        <v>16672</v>
      </c>
      <c r="D1952" s="171" t="s">
        <v>16673</v>
      </c>
      <c r="E1952" s="171" t="s">
        <v>16674</v>
      </c>
      <c r="F1952" s="173"/>
      <c r="G1952" s="173">
        <v>45430</v>
      </c>
      <c r="H1952" s="172" t="s">
        <v>5091</v>
      </c>
    </row>
    <row r="1953" spans="1:8" ht="14.45" customHeight="1">
      <c r="A1953" s="86" t="s">
        <v>5090</v>
      </c>
      <c r="B1953" s="171" t="s">
        <v>16516</v>
      </c>
      <c r="C1953" s="55" t="s">
        <v>16517</v>
      </c>
      <c r="D1953" s="171" t="s">
        <v>16675</v>
      </c>
      <c r="E1953" s="171" t="s">
        <v>16518</v>
      </c>
      <c r="F1953" s="173"/>
      <c r="G1953" s="173">
        <v>45430</v>
      </c>
      <c r="H1953" s="172" t="s">
        <v>5091</v>
      </c>
    </row>
    <row r="1954" spans="1:8" ht="14.45" customHeight="1">
      <c r="A1954" s="86" t="s">
        <v>5090</v>
      </c>
      <c r="B1954" s="171" t="s">
        <v>16519</v>
      </c>
      <c r="C1954" s="55" t="s">
        <v>16520</v>
      </c>
      <c r="D1954" s="171" t="s">
        <v>16676</v>
      </c>
      <c r="E1954" s="171" t="s">
        <v>16677</v>
      </c>
      <c r="F1954" s="173"/>
      <c r="G1954" s="173">
        <v>45430</v>
      </c>
      <c r="H1954" s="172" t="s">
        <v>5091</v>
      </c>
    </row>
    <row r="1955" spans="1:8" ht="14.45" customHeight="1">
      <c r="A1955" s="86" t="s">
        <v>5090</v>
      </c>
      <c r="B1955" s="171" t="s">
        <v>16521</v>
      </c>
      <c r="C1955" s="55" t="s">
        <v>16522</v>
      </c>
      <c r="D1955" s="171" t="s">
        <v>16678</v>
      </c>
      <c r="E1955" s="171" t="s">
        <v>16523</v>
      </c>
      <c r="F1955" s="173"/>
      <c r="G1955" s="173">
        <v>45430</v>
      </c>
      <c r="H1955" s="172" t="s">
        <v>5091</v>
      </c>
    </row>
    <row r="1956" spans="1:8" ht="14.45" customHeight="1">
      <c r="A1956" s="86" t="s">
        <v>5090</v>
      </c>
      <c r="B1956" s="171" t="s">
        <v>16524</v>
      </c>
      <c r="C1956" s="55" t="s">
        <v>16525</v>
      </c>
      <c r="D1956" s="171" t="s">
        <v>16679</v>
      </c>
      <c r="E1956" s="171" t="s">
        <v>16526</v>
      </c>
      <c r="F1956" s="173"/>
      <c r="G1956" s="173">
        <v>45430</v>
      </c>
      <c r="H1956" s="172" t="s">
        <v>5091</v>
      </c>
    </row>
    <row r="1957" spans="1:8" ht="14.45" customHeight="1">
      <c r="A1957" s="86" t="s">
        <v>5090</v>
      </c>
      <c r="B1957" s="171" t="s">
        <v>16527</v>
      </c>
      <c r="C1957" s="55" t="s">
        <v>16528</v>
      </c>
      <c r="D1957" s="171" t="s">
        <v>16680</v>
      </c>
      <c r="E1957" s="171" t="s">
        <v>16681</v>
      </c>
      <c r="F1957" s="173"/>
      <c r="G1957" s="173">
        <v>45430</v>
      </c>
      <c r="H1957" s="172" t="s">
        <v>5091</v>
      </c>
    </row>
    <row r="1958" spans="1:8" ht="14.45" customHeight="1">
      <c r="A1958" s="86" t="s">
        <v>5090</v>
      </c>
      <c r="B1958" s="171" t="s">
        <v>16529</v>
      </c>
      <c r="C1958" s="55" t="s">
        <v>16530</v>
      </c>
      <c r="D1958" s="171" t="s">
        <v>16682</v>
      </c>
      <c r="E1958" s="171" t="s">
        <v>16531</v>
      </c>
      <c r="F1958" s="173"/>
      <c r="G1958" s="173">
        <v>45430</v>
      </c>
      <c r="H1958" s="172" t="s">
        <v>5091</v>
      </c>
    </row>
    <row r="1959" spans="1:8" ht="14.45" customHeight="1">
      <c r="A1959" s="86" t="s">
        <v>5090</v>
      </c>
      <c r="B1959" s="171" t="s">
        <v>16683</v>
      </c>
      <c r="C1959" s="55" t="s">
        <v>16684</v>
      </c>
      <c r="D1959" s="171" t="s">
        <v>16685</v>
      </c>
      <c r="E1959" s="171" t="s">
        <v>16686</v>
      </c>
      <c r="F1959" s="173"/>
      <c r="G1959" s="173">
        <v>45430</v>
      </c>
      <c r="H1959" s="172" t="s">
        <v>5091</v>
      </c>
    </row>
    <row r="1960" spans="1:8" ht="14.45" customHeight="1">
      <c r="A1960" s="86" t="s">
        <v>5090</v>
      </c>
      <c r="B1960" s="171" t="s">
        <v>16532</v>
      </c>
      <c r="C1960" s="55" t="s">
        <v>16533</v>
      </c>
      <c r="D1960" s="171" t="s">
        <v>16687</v>
      </c>
      <c r="E1960" s="171" t="s">
        <v>16534</v>
      </c>
      <c r="F1960" s="173"/>
      <c r="G1960" s="173">
        <v>45430</v>
      </c>
      <c r="H1960" s="172" t="s">
        <v>5091</v>
      </c>
    </row>
    <row r="1961" spans="1:8" ht="14.45" customHeight="1">
      <c r="A1961" s="86" t="s">
        <v>5090</v>
      </c>
      <c r="B1961" s="171" t="s">
        <v>16535</v>
      </c>
      <c r="C1961" s="55" t="s">
        <v>16536</v>
      </c>
      <c r="D1961" s="171" t="s">
        <v>16688</v>
      </c>
      <c r="E1961" s="171" t="s">
        <v>16537</v>
      </c>
      <c r="F1961" s="173"/>
      <c r="G1961" s="173">
        <v>45430</v>
      </c>
      <c r="H1961" s="172" t="s">
        <v>5091</v>
      </c>
    </row>
    <row r="1962" spans="1:8" ht="14.45" customHeight="1">
      <c r="A1962" s="86" t="s">
        <v>5090</v>
      </c>
      <c r="B1962" s="171" t="s">
        <v>16538</v>
      </c>
      <c r="C1962" s="55" t="s">
        <v>16539</v>
      </c>
      <c r="D1962" s="171" t="s">
        <v>16689</v>
      </c>
      <c r="E1962" s="171" t="s">
        <v>16540</v>
      </c>
      <c r="F1962" s="173"/>
      <c r="G1962" s="173">
        <v>45430</v>
      </c>
      <c r="H1962" s="172" t="s">
        <v>5091</v>
      </c>
    </row>
    <row r="1963" spans="1:8" ht="14.45" customHeight="1">
      <c r="A1963" s="86" t="s">
        <v>5090</v>
      </c>
      <c r="B1963" s="171" t="s">
        <v>16541</v>
      </c>
      <c r="C1963" s="55" t="s">
        <v>16542</v>
      </c>
      <c r="D1963" s="171" t="s">
        <v>16690</v>
      </c>
      <c r="E1963" s="171" t="s">
        <v>16691</v>
      </c>
      <c r="F1963" s="173"/>
      <c r="G1963" s="173">
        <v>45430</v>
      </c>
      <c r="H1963" s="172" t="s">
        <v>5091</v>
      </c>
    </row>
    <row r="1964" spans="1:8" ht="14.45" customHeight="1">
      <c r="A1964" s="86" t="s">
        <v>5090</v>
      </c>
      <c r="B1964" s="171" t="s">
        <v>16543</v>
      </c>
      <c r="C1964" s="55" t="s">
        <v>16544</v>
      </c>
      <c r="D1964" s="171" t="s">
        <v>16692</v>
      </c>
      <c r="E1964" s="171" t="s">
        <v>16545</v>
      </c>
      <c r="F1964" s="173"/>
      <c r="G1964" s="173">
        <v>45430</v>
      </c>
      <c r="H1964" s="172" t="s">
        <v>5091</v>
      </c>
    </row>
    <row r="1965" spans="1:8" ht="14.45" customHeight="1">
      <c r="A1965" s="86" t="s">
        <v>5090</v>
      </c>
      <c r="B1965" s="171" t="s">
        <v>16546</v>
      </c>
      <c r="C1965" s="55" t="s">
        <v>16547</v>
      </c>
      <c r="D1965" s="171" t="s">
        <v>16693</v>
      </c>
      <c r="E1965" s="171" t="s">
        <v>16548</v>
      </c>
      <c r="F1965" s="173"/>
      <c r="G1965" s="173">
        <v>45430</v>
      </c>
      <c r="H1965" s="172" t="s">
        <v>5091</v>
      </c>
    </row>
    <row r="1966" spans="1:8" ht="14.45" customHeight="1">
      <c r="A1966" s="86" t="s">
        <v>5090</v>
      </c>
      <c r="B1966" s="171" t="s">
        <v>16549</v>
      </c>
      <c r="C1966" s="55" t="s">
        <v>16550</v>
      </c>
      <c r="D1966" s="171" t="s">
        <v>16694</v>
      </c>
      <c r="E1966" s="171" t="s">
        <v>16551</v>
      </c>
      <c r="F1966" s="173"/>
      <c r="G1966" s="173">
        <v>45430</v>
      </c>
      <c r="H1966" s="172" t="s">
        <v>5091</v>
      </c>
    </row>
    <row r="1967" spans="1:8" ht="14.45" customHeight="1">
      <c r="A1967" s="86" t="s">
        <v>5090</v>
      </c>
      <c r="B1967" s="171" t="s">
        <v>16552</v>
      </c>
      <c r="C1967" s="55" t="s">
        <v>16553</v>
      </c>
      <c r="D1967" s="171" t="s">
        <v>16695</v>
      </c>
      <c r="E1967" s="171" t="s">
        <v>16554</v>
      </c>
      <c r="F1967" s="173"/>
      <c r="G1967" s="173">
        <v>45430</v>
      </c>
      <c r="H1967" s="172" t="s">
        <v>5091</v>
      </c>
    </row>
    <row r="1968" spans="1:8" ht="14.45" customHeight="1">
      <c r="A1968" s="86" t="s">
        <v>5090</v>
      </c>
      <c r="B1968" s="171" t="s">
        <v>16555</v>
      </c>
      <c r="C1968" s="55" t="s">
        <v>16556</v>
      </c>
      <c r="D1968" s="171" t="s">
        <v>16696</v>
      </c>
      <c r="E1968" s="171" t="s">
        <v>16557</v>
      </c>
      <c r="F1968" s="173"/>
      <c r="G1968" s="173">
        <v>45430</v>
      </c>
      <c r="H1968" s="172" t="s">
        <v>5091</v>
      </c>
    </row>
    <row r="1969" spans="1:8" ht="14.45" customHeight="1">
      <c r="A1969" s="86" t="s">
        <v>5090</v>
      </c>
      <c r="B1969" s="171" t="s">
        <v>16558</v>
      </c>
      <c r="C1969" s="55" t="s">
        <v>16559</v>
      </c>
      <c r="D1969" s="171" t="s">
        <v>16697</v>
      </c>
      <c r="E1969" s="171" t="s">
        <v>16698</v>
      </c>
      <c r="F1969" s="173"/>
      <c r="G1969" s="173">
        <v>45430</v>
      </c>
      <c r="H1969" s="172" t="s">
        <v>5091</v>
      </c>
    </row>
    <row r="1970" spans="1:8" ht="14.45" customHeight="1">
      <c r="A1970" s="86" t="s">
        <v>5090</v>
      </c>
      <c r="B1970" s="171" t="s">
        <v>16560</v>
      </c>
      <c r="C1970" s="55" t="s">
        <v>16561</v>
      </c>
      <c r="D1970" s="171" t="s">
        <v>16699</v>
      </c>
      <c r="E1970" s="171" t="s">
        <v>16562</v>
      </c>
      <c r="F1970" s="173"/>
      <c r="G1970" s="173">
        <v>45430</v>
      </c>
      <c r="H1970" s="172" t="s">
        <v>5091</v>
      </c>
    </row>
    <row r="1971" spans="1:8" ht="14.45" customHeight="1">
      <c r="A1971" s="86" t="s">
        <v>5090</v>
      </c>
      <c r="B1971" s="171" t="s">
        <v>16563</v>
      </c>
      <c r="C1971" s="55" t="s">
        <v>16564</v>
      </c>
      <c r="D1971" s="171" t="s">
        <v>16700</v>
      </c>
      <c r="E1971" s="171" t="s">
        <v>16565</v>
      </c>
      <c r="F1971" s="173"/>
      <c r="G1971" s="173">
        <v>45430</v>
      </c>
      <c r="H1971" s="172" t="s">
        <v>5091</v>
      </c>
    </row>
    <row r="1972" spans="1:8" ht="14.45" customHeight="1">
      <c r="A1972" s="86" t="s">
        <v>5090</v>
      </c>
      <c r="B1972" s="171" t="s">
        <v>16566</v>
      </c>
      <c r="C1972" s="55" t="s">
        <v>16567</v>
      </c>
      <c r="D1972" s="171" t="s">
        <v>16701</v>
      </c>
      <c r="E1972" s="171" t="s">
        <v>16568</v>
      </c>
      <c r="F1972" s="173"/>
      <c r="G1972" s="173">
        <v>45430</v>
      </c>
      <c r="H1972" s="172" t="s">
        <v>5091</v>
      </c>
    </row>
    <row r="1973" spans="1:8" ht="14.45" customHeight="1">
      <c r="A1973" s="86" t="s">
        <v>5090</v>
      </c>
      <c r="B1973" s="171" t="s">
        <v>16569</v>
      </c>
      <c r="C1973" s="55" t="s">
        <v>16570</v>
      </c>
      <c r="D1973" s="171" t="s">
        <v>16702</v>
      </c>
      <c r="E1973" s="171" t="s">
        <v>16571</v>
      </c>
      <c r="F1973" s="173"/>
      <c r="G1973" s="173">
        <v>45430</v>
      </c>
      <c r="H1973" s="172" t="s">
        <v>5091</v>
      </c>
    </row>
    <row r="1974" spans="1:8" ht="14.45" customHeight="1">
      <c r="A1974" s="86" t="s">
        <v>5090</v>
      </c>
      <c r="B1974" s="171" t="s">
        <v>16572</v>
      </c>
      <c r="C1974" s="55" t="s">
        <v>16573</v>
      </c>
      <c r="D1974" s="171" t="s">
        <v>16703</v>
      </c>
      <c r="E1974" s="171" t="s">
        <v>16704</v>
      </c>
      <c r="F1974" s="173"/>
      <c r="G1974" s="173">
        <v>45430</v>
      </c>
      <c r="H1974" s="172" t="s">
        <v>5091</v>
      </c>
    </row>
    <row r="1975" spans="1:8" ht="14.45" customHeight="1">
      <c r="A1975" s="86" t="s">
        <v>5090</v>
      </c>
      <c r="B1975" s="171" t="s">
        <v>16574</v>
      </c>
      <c r="C1975" s="55" t="s">
        <v>16575</v>
      </c>
      <c r="D1975" s="171" t="s">
        <v>16705</v>
      </c>
      <c r="E1975" s="171" t="s">
        <v>16576</v>
      </c>
      <c r="F1975" s="173"/>
      <c r="G1975" s="173">
        <v>45430</v>
      </c>
      <c r="H1975" s="172" t="s">
        <v>5091</v>
      </c>
    </row>
    <row r="1976" spans="1:8" ht="14.45" customHeight="1">
      <c r="A1976" s="86" t="s">
        <v>5090</v>
      </c>
      <c r="B1976" s="171" t="s">
        <v>16577</v>
      </c>
      <c r="C1976" s="55" t="s">
        <v>16578</v>
      </c>
      <c r="D1976" s="171" t="s">
        <v>16706</v>
      </c>
      <c r="E1976" s="171" t="s">
        <v>16579</v>
      </c>
      <c r="F1976" s="173"/>
      <c r="G1976" s="173">
        <v>45430</v>
      </c>
      <c r="H1976" s="172" t="s">
        <v>5091</v>
      </c>
    </row>
    <row r="1977" spans="1:8" ht="14.45" customHeight="1">
      <c r="A1977" s="86" t="s">
        <v>5090</v>
      </c>
      <c r="B1977" s="171" t="s">
        <v>13328</v>
      </c>
      <c r="C1977" s="55" t="s">
        <v>16580</v>
      </c>
      <c r="D1977" s="171" t="s">
        <v>16707</v>
      </c>
      <c r="E1977" s="171" t="s">
        <v>16708</v>
      </c>
      <c r="F1977" s="173"/>
      <c r="G1977" s="173">
        <v>45430</v>
      </c>
      <c r="H1977" s="172" t="s">
        <v>5091</v>
      </c>
    </row>
    <row r="1978" spans="1:8" ht="14.45" customHeight="1">
      <c r="A1978" s="86" t="s">
        <v>5090</v>
      </c>
      <c r="B1978" s="171" t="s">
        <v>16581</v>
      </c>
      <c r="C1978" s="55" t="s">
        <v>16582</v>
      </c>
      <c r="D1978" s="171" t="s">
        <v>16709</v>
      </c>
      <c r="E1978" s="171" t="s">
        <v>16710</v>
      </c>
      <c r="F1978" s="173"/>
      <c r="G1978" s="173">
        <v>45430</v>
      </c>
      <c r="H1978" s="172" t="s">
        <v>5091</v>
      </c>
    </row>
    <row r="1979" spans="1:8" ht="14.45" customHeight="1">
      <c r="A1979" s="86" t="s">
        <v>5090</v>
      </c>
      <c r="B1979" s="171" t="s">
        <v>16711</v>
      </c>
      <c r="C1979" s="55" t="s">
        <v>16712</v>
      </c>
      <c r="D1979" s="171" t="s">
        <v>16713</v>
      </c>
      <c r="E1979" s="171" t="s">
        <v>16714</v>
      </c>
      <c r="F1979" s="173"/>
      <c r="G1979" s="173">
        <v>45430</v>
      </c>
      <c r="H1979" s="172" t="s">
        <v>5091</v>
      </c>
    </row>
    <row r="1980" spans="1:8" ht="14.45" customHeight="1">
      <c r="A1980" s="86" t="s">
        <v>5090</v>
      </c>
      <c r="B1980" s="171" t="s">
        <v>16583</v>
      </c>
      <c r="C1980" s="55" t="s">
        <v>16584</v>
      </c>
      <c r="D1980" s="171" t="s">
        <v>16715</v>
      </c>
      <c r="E1980" s="171" t="s">
        <v>16716</v>
      </c>
      <c r="F1980" s="173"/>
      <c r="G1980" s="173">
        <v>45430</v>
      </c>
      <c r="H1980" s="172" t="s">
        <v>5091</v>
      </c>
    </row>
    <row r="1981" spans="1:8" ht="14.45" customHeight="1">
      <c r="A1981" s="86" t="s">
        <v>5090</v>
      </c>
      <c r="B1981" s="171" t="s">
        <v>13386</v>
      </c>
      <c r="C1981" s="55" t="s">
        <v>16585</v>
      </c>
      <c r="D1981" s="171" t="s">
        <v>16717</v>
      </c>
      <c r="E1981" s="171" t="s">
        <v>16718</v>
      </c>
      <c r="F1981" s="173"/>
      <c r="G1981" s="173">
        <v>45430</v>
      </c>
      <c r="H1981" s="172" t="s">
        <v>5091</v>
      </c>
    </row>
    <row r="1982" spans="1:8" ht="14.45" customHeight="1">
      <c r="A1982" s="86" t="s">
        <v>5090</v>
      </c>
      <c r="B1982" s="171" t="s">
        <v>16586</v>
      </c>
      <c r="C1982" s="55" t="s">
        <v>16587</v>
      </c>
      <c r="D1982" s="171" t="s">
        <v>16719</v>
      </c>
      <c r="E1982" s="171" t="s">
        <v>16720</v>
      </c>
      <c r="F1982" s="173"/>
      <c r="G1982" s="173">
        <v>45430</v>
      </c>
      <c r="H1982" s="172" t="s">
        <v>5091</v>
      </c>
    </row>
    <row r="1983" spans="1:8" ht="14.45" customHeight="1">
      <c r="A1983" s="86" t="s">
        <v>5090</v>
      </c>
      <c r="B1983" s="171" t="s">
        <v>16588</v>
      </c>
      <c r="C1983" s="55" t="s">
        <v>16589</v>
      </c>
      <c r="D1983" s="171" t="s">
        <v>16721</v>
      </c>
      <c r="E1983" s="171" t="s">
        <v>16590</v>
      </c>
      <c r="F1983" s="173"/>
      <c r="G1983" s="173">
        <v>45430</v>
      </c>
      <c r="H1983" s="172" t="s">
        <v>5091</v>
      </c>
    </row>
    <row r="1984" spans="1:8" ht="14.45" customHeight="1">
      <c r="A1984" s="86" t="s">
        <v>5090</v>
      </c>
      <c r="B1984" s="171" t="s">
        <v>16591</v>
      </c>
      <c r="C1984" s="55" t="s">
        <v>16592</v>
      </c>
      <c r="D1984" s="171" t="s">
        <v>16722</v>
      </c>
      <c r="E1984" s="171" t="s">
        <v>16593</v>
      </c>
      <c r="F1984" s="173"/>
      <c r="G1984" s="173">
        <v>45430</v>
      </c>
      <c r="H1984" s="172" t="s">
        <v>5091</v>
      </c>
    </row>
    <row r="1985" spans="1:8" ht="14.45" customHeight="1">
      <c r="A1985" s="86" t="s">
        <v>5090</v>
      </c>
      <c r="B1985" s="171" t="s">
        <v>16594</v>
      </c>
      <c r="C1985" s="55" t="s">
        <v>16595</v>
      </c>
      <c r="D1985" s="171" t="s">
        <v>16723</v>
      </c>
      <c r="E1985" s="171" t="s">
        <v>16596</v>
      </c>
      <c r="F1985" s="173"/>
      <c r="G1985" s="173">
        <v>45430</v>
      </c>
      <c r="H1985" s="172" t="s">
        <v>5091</v>
      </c>
    </row>
    <row r="1986" spans="1:8" ht="14.45" customHeight="1">
      <c r="A1986" s="86" t="s">
        <v>5090</v>
      </c>
      <c r="B1986" s="171" t="s">
        <v>13472</v>
      </c>
      <c r="C1986" s="55" t="s">
        <v>16597</v>
      </c>
      <c r="D1986" s="171" t="s">
        <v>16724</v>
      </c>
      <c r="E1986" s="171" t="s">
        <v>16598</v>
      </c>
      <c r="F1986" s="173"/>
      <c r="G1986" s="173">
        <v>45430</v>
      </c>
      <c r="H1986" s="172" t="s">
        <v>5091</v>
      </c>
    </row>
    <row r="1987" spans="1:8" ht="14.45" customHeight="1">
      <c r="A1987" s="86" t="s">
        <v>5090</v>
      </c>
      <c r="B1987" s="171" t="s">
        <v>16599</v>
      </c>
      <c r="C1987" s="55" t="s">
        <v>16600</v>
      </c>
      <c r="D1987" s="171" t="s">
        <v>16725</v>
      </c>
      <c r="E1987" s="171" t="s">
        <v>16726</v>
      </c>
      <c r="F1987" s="173"/>
      <c r="G1987" s="173">
        <v>45430</v>
      </c>
      <c r="H1987" s="172" t="s">
        <v>5091</v>
      </c>
    </row>
    <row r="1988" spans="1:8" ht="14.45" customHeight="1">
      <c r="A1988" s="86" t="s">
        <v>5090</v>
      </c>
      <c r="B1988" s="171" t="s">
        <v>16601</v>
      </c>
      <c r="C1988" s="55" t="s">
        <v>16602</v>
      </c>
      <c r="D1988" s="171" t="s">
        <v>16727</v>
      </c>
      <c r="E1988" s="171" t="s">
        <v>16728</v>
      </c>
      <c r="F1988" s="173"/>
      <c r="G1988" s="173">
        <v>45430</v>
      </c>
      <c r="H1988" s="172" t="s">
        <v>5091</v>
      </c>
    </row>
    <row r="1989" spans="1:8" ht="14.45" customHeight="1">
      <c r="A1989" s="86" t="s">
        <v>5090</v>
      </c>
      <c r="B1989" s="171" t="s">
        <v>16603</v>
      </c>
      <c r="C1989" s="55" t="s">
        <v>16604</v>
      </c>
      <c r="D1989" s="171" t="s">
        <v>16729</v>
      </c>
      <c r="E1989" s="171" t="s">
        <v>16730</v>
      </c>
      <c r="F1989" s="173"/>
      <c r="G1989" s="173">
        <v>45430</v>
      </c>
      <c r="H1989" s="172" t="s">
        <v>5091</v>
      </c>
    </row>
    <row r="1990" spans="1:8" ht="14.45" customHeight="1">
      <c r="A1990" s="86" t="s">
        <v>5090</v>
      </c>
      <c r="B1990" s="171" t="s">
        <v>16605</v>
      </c>
      <c r="C1990" s="55" t="s">
        <v>16606</v>
      </c>
      <c r="D1990" s="171" t="s">
        <v>16731</v>
      </c>
      <c r="E1990" s="171" t="s">
        <v>16607</v>
      </c>
      <c r="F1990" s="173"/>
      <c r="G1990" s="173">
        <v>45430</v>
      </c>
      <c r="H1990" s="172" t="s">
        <v>5091</v>
      </c>
    </row>
    <row r="1991" spans="1:8" ht="14.45" customHeight="1">
      <c r="A1991" s="86" t="s">
        <v>5090</v>
      </c>
      <c r="B1991" s="171" t="s">
        <v>16608</v>
      </c>
      <c r="C1991" s="55" t="s">
        <v>16609</v>
      </c>
      <c r="D1991" s="171" t="s">
        <v>16732</v>
      </c>
      <c r="E1991" s="171" t="s">
        <v>16610</v>
      </c>
      <c r="F1991" s="173"/>
      <c r="G1991" s="173">
        <v>45430</v>
      </c>
      <c r="H1991" s="172" t="s">
        <v>5091</v>
      </c>
    </row>
    <row r="1992" spans="1:8" ht="14.45" customHeight="1">
      <c r="A1992" s="86" t="s">
        <v>5090</v>
      </c>
      <c r="B1992" s="171" t="s">
        <v>16611</v>
      </c>
      <c r="C1992" s="55" t="s">
        <v>16612</v>
      </c>
      <c r="D1992" s="171" t="s">
        <v>16733</v>
      </c>
      <c r="E1992" s="171" t="s">
        <v>16734</v>
      </c>
      <c r="F1992" s="173"/>
      <c r="G1992" s="173">
        <v>45430</v>
      </c>
      <c r="H1992" s="172" t="s">
        <v>5091</v>
      </c>
    </row>
    <row r="1993" spans="1:8" ht="14.45" customHeight="1">
      <c r="A1993" s="86" t="s">
        <v>5090</v>
      </c>
      <c r="B1993" s="171" t="s">
        <v>13507</v>
      </c>
      <c r="C1993" s="55" t="s">
        <v>16613</v>
      </c>
      <c r="D1993" s="171" t="s">
        <v>16735</v>
      </c>
      <c r="E1993" s="171" t="s">
        <v>16614</v>
      </c>
      <c r="F1993" s="173"/>
      <c r="G1993" s="173">
        <v>45430</v>
      </c>
      <c r="H1993" s="172" t="s">
        <v>5091</v>
      </c>
    </row>
    <row r="1994" spans="1:8" ht="14.45" customHeight="1">
      <c r="A1994" s="86" t="s">
        <v>5090</v>
      </c>
      <c r="B1994" s="171" t="s">
        <v>16615</v>
      </c>
      <c r="C1994" s="55" t="s">
        <v>16616</v>
      </c>
      <c r="D1994" s="171" t="s">
        <v>16736</v>
      </c>
      <c r="E1994" s="171" t="s">
        <v>16617</v>
      </c>
      <c r="F1994" s="173"/>
      <c r="G1994" s="173">
        <v>45430</v>
      </c>
      <c r="H1994" s="172" t="s">
        <v>5091</v>
      </c>
    </row>
    <row r="1995" spans="1:8" ht="14.45" customHeight="1">
      <c r="A1995" s="86" t="s">
        <v>5090</v>
      </c>
      <c r="B1995" s="171" t="s">
        <v>16618</v>
      </c>
      <c r="C1995" s="55" t="s">
        <v>16619</v>
      </c>
      <c r="D1995" s="171" t="s">
        <v>16737</v>
      </c>
      <c r="E1995" s="171" t="s">
        <v>16620</v>
      </c>
      <c r="F1995" s="173"/>
      <c r="G1995" s="173">
        <v>45430</v>
      </c>
      <c r="H1995" s="172" t="s">
        <v>5091</v>
      </c>
    </row>
    <row r="1996" spans="1:8" ht="14.45" customHeight="1">
      <c r="A1996" s="86" t="s">
        <v>5090</v>
      </c>
      <c r="B1996" s="171" t="s">
        <v>16738</v>
      </c>
      <c r="C1996" s="55" t="s">
        <v>16739</v>
      </c>
      <c r="D1996" s="171" t="s">
        <v>16740</v>
      </c>
      <c r="E1996" s="171" t="s">
        <v>16741</v>
      </c>
      <c r="F1996" s="173"/>
      <c r="G1996" s="173">
        <v>45430</v>
      </c>
      <c r="H1996" s="172" t="s">
        <v>5091</v>
      </c>
    </row>
    <row r="1997" spans="1:8" ht="14.45" customHeight="1">
      <c r="A1997" s="86" t="s">
        <v>5090</v>
      </c>
      <c r="B1997" s="171" t="s">
        <v>16742</v>
      </c>
      <c r="C1997" s="55" t="s">
        <v>16743</v>
      </c>
      <c r="D1997" s="171" t="s">
        <v>16744</v>
      </c>
      <c r="E1997" s="171" t="s">
        <v>16745</v>
      </c>
      <c r="F1997" s="173"/>
      <c r="G1997" s="173">
        <v>45430</v>
      </c>
      <c r="H1997" s="172" t="s">
        <v>5091</v>
      </c>
    </row>
    <row r="1998" spans="1:8" ht="14.45" customHeight="1">
      <c r="A1998" s="86" t="s">
        <v>5090</v>
      </c>
      <c r="B1998" s="171" t="s">
        <v>16621</v>
      </c>
      <c r="C1998" s="55" t="s">
        <v>16622</v>
      </c>
      <c r="D1998" s="171" t="s">
        <v>16746</v>
      </c>
      <c r="E1998" s="171" t="s">
        <v>16623</v>
      </c>
      <c r="F1998" s="173"/>
      <c r="G1998" s="173">
        <v>45430</v>
      </c>
      <c r="H1998" s="172" t="s">
        <v>5091</v>
      </c>
    </row>
    <row r="1999" spans="1:8" ht="14.45" customHeight="1">
      <c r="A1999" s="86" t="s">
        <v>5090</v>
      </c>
      <c r="B1999" s="171" t="s">
        <v>16624</v>
      </c>
      <c r="C1999" s="55" t="s">
        <v>16625</v>
      </c>
      <c r="D1999" s="171" t="s">
        <v>16747</v>
      </c>
      <c r="E1999" s="171" t="s">
        <v>16748</v>
      </c>
      <c r="F1999" s="173"/>
      <c r="G1999" s="173">
        <v>45430</v>
      </c>
      <c r="H1999" s="172" t="s">
        <v>5091</v>
      </c>
    </row>
    <row r="2000" spans="1:8" ht="14.45" customHeight="1">
      <c r="A2000" s="86" t="s">
        <v>5090</v>
      </c>
      <c r="B2000" s="171" t="s">
        <v>13605</v>
      </c>
      <c r="C2000" s="55" t="s">
        <v>16626</v>
      </c>
      <c r="D2000" s="171" t="s">
        <v>16749</v>
      </c>
      <c r="E2000" s="171" t="s">
        <v>16627</v>
      </c>
      <c r="F2000" s="173"/>
      <c r="G2000" s="173">
        <v>45430</v>
      </c>
      <c r="H2000" s="172" t="s">
        <v>5091</v>
      </c>
    </row>
    <row r="2001" spans="1:8" ht="14.45" customHeight="1">
      <c r="A2001" s="86" t="s">
        <v>5090</v>
      </c>
      <c r="B2001" s="171" t="s">
        <v>16628</v>
      </c>
      <c r="C2001" s="55" t="s">
        <v>16629</v>
      </c>
      <c r="D2001" s="171" t="s">
        <v>16750</v>
      </c>
      <c r="E2001" s="171" t="s">
        <v>16751</v>
      </c>
      <c r="F2001" s="173"/>
      <c r="G2001" s="173">
        <v>45430</v>
      </c>
      <c r="H2001" s="172" t="s">
        <v>5091</v>
      </c>
    </row>
    <row r="2002" spans="1:8" ht="14.45" customHeight="1">
      <c r="A2002" s="86" t="s">
        <v>5090</v>
      </c>
      <c r="B2002" s="171" t="s">
        <v>16630</v>
      </c>
      <c r="C2002" s="55" t="s">
        <v>16631</v>
      </c>
      <c r="D2002" s="171" t="s">
        <v>16752</v>
      </c>
      <c r="E2002" s="171" t="s">
        <v>16632</v>
      </c>
      <c r="F2002" s="173"/>
      <c r="G2002" s="173">
        <v>45430</v>
      </c>
      <c r="H2002" s="172" t="s">
        <v>5091</v>
      </c>
    </row>
    <row r="2003" spans="1:8" ht="14.45" customHeight="1">
      <c r="A2003" s="86" t="s">
        <v>5090</v>
      </c>
      <c r="B2003" s="171" t="s">
        <v>16633</v>
      </c>
      <c r="C2003" s="55" t="s">
        <v>16634</v>
      </c>
      <c r="D2003" s="171" t="s">
        <v>16753</v>
      </c>
      <c r="E2003" s="171" t="s">
        <v>16754</v>
      </c>
      <c r="F2003" s="173"/>
      <c r="G2003" s="173">
        <v>45430</v>
      </c>
      <c r="H2003" s="172" t="s">
        <v>5091</v>
      </c>
    </row>
    <row r="2004" spans="1:8" ht="14.45" customHeight="1">
      <c r="A2004" s="86" t="s">
        <v>5090</v>
      </c>
      <c r="B2004" s="171" t="s">
        <v>16635</v>
      </c>
      <c r="C2004" s="55" t="s">
        <v>16636</v>
      </c>
      <c r="D2004" s="171" t="s">
        <v>16755</v>
      </c>
      <c r="E2004" s="171" t="s">
        <v>16756</v>
      </c>
      <c r="F2004" s="173"/>
      <c r="G2004" s="173">
        <v>45430</v>
      </c>
      <c r="H2004" s="172" t="s">
        <v>5091</v>
      </c>
    </row>
    <row r="2005" spans="1:8" ht="14.45" customHeight="1">
      <c r="A2005" s="86" t="s">
        <v>5090</v>
      </c>
      <c r="B2005" s="171" t="s">
        <v>16637</v>
      </c>
      <c r="C2005" s="55" t="s">
        <v>16638</v>
      </c>
      <c r="D2005" s="171" t="s">
        <v>16757</v>
      </c>
      <c r="E2005" s="171" t="s">
        <v>16758</v>
      </c>
      <c r="F2005" s="173"/>
      <c r="G2005" s="173">
        <v>45430</v>
      </c>
      <c r="H2005" s="172" t="s">
        <v>5091</v>
      </c>
    </row>
    <row r="2006" spans="1:8" ht="14.45" customHeight="1">
      <c r="A2006" s="86" t="s">
        <v>5090</v>
      </c>
      <c r="B2006" s="171" t="s">
        <v>16639</v>
      </c>
      <c r="C2006" s="55" t="s">
        <v>16640</v>
      </c>
      <c r="D2006" s="171" t="s">
        <v>16759</v>
      </c>
      <c r="E2006" s="171" t="s">
        <v>16760</v>
      </c>
      <c r="F2006" s="173"/>
      <c r="G2006" s="173">
        <v>45430</v>
      </c>
      <c r="H2006" s="172" t="s">
        <v>5091</v>
      </c>
    </row>
    <row r="2007" spans="1:8" ht="14.45" customHeight="1">
      <c r="A2007" s="86" t="s">
        <v>5090</v>
      </c>
      <c r="B2007" s="171" t="s">
        <v>16761</v>
      </c>
      <c r="C2007" s="55" t="s">
        <v>16762</v>
      </c>
      <c r="D2007" s="171" t="s">
        <v>16763</v>
      </c>
      <c r="E2007" s="171" t="s">
        <v>16764</v>
      </c>
      <c r="F2007" s="173"/>
      <c r="G2007" s="173">
        <v>45430</v>
      </c>
      <c r="H2007" s="172" t="s">
        <v>5091</v>
      </c>
    </row>
    <row r="2008" spans="1:8" ht="14.45" customHeight="1">
      <c r="A2008" s="86" t="s">
        <v>5090</v>
      </c>
      <c r="B2008" s="171" t="s">
        <v>16641</v>
      </c>
      <c r="C2008" s="55" t="s">
        <v>16642</v>
      </c>
      <c r="D2008" s="171" t="s">
        <v>16765</v>
      </c>
      <c r="E2008" s="171" t="s">
        <v>16766</v>
      </c>
      <c r="F2008" s="173"/>
      <c r="G2008" s="173">
        <v>45430</v>
      </c>
      <c r="H2008" s="172" t="s">
        <v>5091</v>
      </c>
    </row>
    <row r="2009" spans="1:8" ht="14.45" customHeight="1">
      <c r="A2009" s="86" t="s">
        <v>8771</v>
      </c>
      <c r="B2009" s="171" t="s">
        <v>16767</v>
      </c>
      <c r="C2009" s="55" t="s">
        <v>16768</v>
      </c>
      <c r="D2009" s="171" t="s">
        <v>16769</v>
      </c>
      <c r="E2009" s="171" t="s">
        <v>16770</v>
      </c>
      <c r="F2009" s="173">
        <v>45802</v>
      </c>
      <c r="G2009" s="173">
        <v>46158</v>
      </c>
      <c r="H2009" s="172" t="s">
        <v>8771</v>
      </c>
    </row>
    <row r="2010" spans="1:8" ht="14.45" customHeight="1">
      <c r="A2010" s="86" t="s">
        <v>8771</v>
      </c>
      <c r="B2010" s="171" t="s">
        <v>16771</v>
      </c>
      <c r="C2010" s="55" t="s">
        <v>16772</v>
      </c>
      <c r="D2010" s="171" t="s">
        <v>16773</v>
      </c>
      <c r="E2010" s="171" t="s">
        <v>16774</v>
      </c>
      <c r="F2010" s="173">
        <v>45802</v>
      </c>
      <c r="G2010" s="173">
        <v>46158</v>
      </c>
      <c r="H2010" s="172" t="s">
        <v>8771</v>
      </c>
    </row>
    <row r="2011" spans="1:8" ht="14.45" customHeight="1">
      <c r="A2011" s="86" t="s">
        <v>8689</v>
      </c>
      <c r="B2011" s="171" t="s">
        <v>16775</v>
      </c>
      <c r="C2011" s="55" t="s">
        <v>16776</v>
      </c>
      <c r="D2011" s="171" t="s">
        <v>16777</v>
      </c>
      <c r="E2011" s="171" t="s">
        <v>16778</v>
      </c>
      <c r="F2011" s="173">
        <v>45802</v>
      </c>
      <c r="G2011" s="173">
        <v>46158</v>
      </c>
      <c r="H2011" s="172" t="s">
        <v>8689</v>
      </c>
    </row>
    <row r="2012" spans="1:8" ht="14.45" customHeight="1">
      <c r="A2012" s="86" t="s">
        <v>8689</v>
      </c>
      <c r="B2012" s="171" t="s">
        <v>16779</v>
      </c>
      <c r="C2012" s="55" t="s">
        <v>16780</v>
      </c>
      <c r="D2012" s="171" t="s">
        <v>16781</v>
      </c>
      <c r="E2012" s="171" t="s">
        <v>16782</v>
      </c>
      <c r="F2012" s="173">
        <v>45802</v>
      </c>
      <c r="G2012" s="173">
        <v>46158</v>
      </c>
      <c r="H2012" s="172" t="s">
        <v>8689</v>
      </c>
    </row>
    <row r="2013" spans="1:8" ht="14.45" customHeight="1">
      <c r="A2013" s="86" t="s">
        <v>8689</v>
      </c>
      <c r="B2013" s="171" t="s">
        <v>16783</v>
      </c>
      <c r="C2013" s="55" t="s">
        <v>16784</v>
      </c>
      <c r="D2013" s="171" t="s">
        <v>16785</v>
      </c>
      <c r="E2013" s="171" t="s">
        <v>16786</v>
      </c>
      <c r="F2013" s="173">
        <v>45802</v>
      </c>
      <c r="G2013" s="173">
        <v>46158</v>
      </c>
      <c r="H2013" s="172" t="s">
        <v>8689</v>
      </c>
    </row>
    <row r="2014" spans="1:8" ht="14.45" customHeight="1">
      <c r="A2014" s="86" t="s">
        <v>8689</v>
      </c>
      <c r="B2014" s="171" t="s">
        <v>16787</v>
      </c>
      <c r="C2014" s="55" t="s">
        <v>16788</v>
      </c>
      <c r="D2014" s="171" t="s">
        <v>16789</v>
      </c>
      <c r="E2014" s="171" t="s">
        <v>16790</v>
      </c>
      <c r="F2014" s="173">
        <v>45802</v>
      </c>
      <c r="G2014" s="173">
        <v>46158</v>
      </c>
      <c r="H2014" s="172" t="s">
        <v>8689</v>
      </c>
    </row>
    <row r="2015" spans="1:8" ht="14.45" customHeight="1">
      <c r="A2015" s="211" t="s">
        <v>8689</v>
      </c>
      <c r="B2015" s="210" t="s">
        <v>16807</v>
      </c>
      <c r="C2015" s="55" t="s">
        <v>16808</v>
      </c>
      <c r="D2015" s="212" t="s">
        <v>16809</v>
      </c>
      <c r="E2015" s="212" t="s">
        <v>16810</v>
      </c>
      <c r="F2015" s="198">
        <v>46340</v>
      </c>
      <c r="G2015" s="198">
        <v>46340</v>
      </c>
      <c r="H2015" s="183" t="s">
        <v>8689</v>
      </c>
    </row>
    <row r="2016" spans="1:8" ht="14.45" customHeight="1">
      <c r="A2016" s="86" t="s">
        <v>8689</v>
      </c>
      <c r="B2016" s="171" t="s">
        <v>16791</v>
      </c>
      <c r="C2016" s="55" t="s">
        <v>16792</v>
      </c>
      <c r="D2016" s="171" t="s">
        <v>16793</v>
      </c>
      <c r="E2016" s="171" t="s">
        <v>16794</v>
      </c>
      <c r="F2016" s="173">
        <v>45802</v>
      </c>
      <c r="G2016" s="173">
        <v>46158</v>
      </c>
      <c r="H2016" s="172" t="s">
        <v>8689</v>
      </c>
    </row>
    <row r="2017" spans="1:8" ht="14.45" customHeight="1">
      <c r="A2017" s="86" t="s">
        <v>8689</v>
      </c>
      <c r="B2017" s="171" t="s">
        <v>16795</v>
      </c>
      <c r="C2017" s="55" t="s">
        <v>16796</v>
      </c>
      <c r="D2017" s="171" t="s">
        <v>16797</v>
      </c>
      <c r="E2017" s="171" t="s">
        <v>16798</v>
      </c>
      <c r="F2017" s="173">
        <v>45802</v>
      </c>
      <c r="G2017" s="173">
        <v>46158</v>
      </c>
      <c r="H2017" s="172" t="s">
        <v>8689</v>
      </c>
    </row>
    <row r="2018" spans="1:8" ht="14.45" customHeight="1">
      <c r="A2018" s="86" t="s">
        <v>8689</v>
      </c>
      <c r="B2018" s="171" t="s">
        <v>16799</v>
      </c>
      <c r="C2018" s="55" t="s">
        <v>16800</v>
      </c>
      <c r="D2018" s="171" t="s">
        <v>16801</v>
      </c>
      <c r="E2018" s="171" t="s">
        <v>16802</v>
      </c>
      <c r="F2018" s="173">
        <v>45802</v>
      </c>
      <c r="G2018" s="173">
        <v>46158</v>
      </c>
      <c r="H2018" s="172" t="s">
        <v>8689</v>
      </c>
    </row>
    <row r="2019" spans="1:8" ht="14.45" customHeight="1">
      <c r="A2019" s="86" t="s">
        <v>8689</v>
      </c>
      <c r="B2019" s="171" t="s">
        <v>16803</v>
      </c>
      <c r="C2019" s="55" t="s">
        <v>16804</v>
      </c>
      <c r="D2019" s="171" t="s">
        <v>16805</v>
      </c>
      <c r="E2019" s="171" t="s">
        <v>16806</v>
      </c>
      <c r="F2019" s="173">
        <v>45802</v>
      </c>
      <c r="G2019" s="173">
        <v>46158</v>
      </c>
      <c r="H2019" s="172" t="s">
        <v>8689</v>
      </c>
    </row>
    <row r="2020" spans="1:8" ht="14.45" customHeight="1">
      <c r="A2020" s="86" t="s">
        <v>8670</v>
      </c>
      <c r="B2020" s="171" t="s">
        <v>16811</v>
      </c>
      <c r="C2020" s="55" t="s">
        <v>16812</v>
      </c>
      <c r="D2020" s="171" t="s">
        <v>16813</v>
      </c>
      <c r="E2020" s="171" t="s">
        <v>16814</v>
      </c>
      <c r="F2020" s="173">
        <v>45802</v>
      </c>
      <c r="G2020" s="173">
        <v>46158</v>
      </c>
      <c r="H2020" s="172" t="s">
        <v>8670</v>
      </c>
    </row>
    <row r="2021" spans="1:8" ht="14.45" customHeight="1">
      <c r="A2021" s="211" t="s">
        <v>8670</v>
      </c>
      <c r="B2021" s="210" t="s">
        <v>16838</v>
      </c>
      <c r="C2021" s="55" t="s">
        <v>16839</v>
      </c>
      <c r="D2021" s="212" t="s">
        <v>16839</v>
      </c>
      <c r="E2021" s="212" t="s">
        <v>16839</v>
      </c>
      <c r="F2021" s="198">
        <v>46340</v>
      </c>
      <c r="G2021" s="198">
        <v>46340</v>
      </c>
      <c r="H2021" s="183" t="s">
        <v>8670</v>
      </c>
    </row>
    <row r="2022" spans="1:8" ht="14.45" customHeight="1">
      <c r="A2022" s="211" t="s">
        <v>8670</v>
      </c>
      <c r="B2022" s="210" t="s">
        <v>16840</v>
      </c>
      <c r="C2022" s="55" t="s">
        <v>16841</v>
      </c>
      <c r="D2022" s="212" t="s">
        <v>16841</v>
      </c>
      <c r="E2022" s="212" t="s">
        <v>16841</v>
      </c>
      <c r="F2022" s="198">
        <v>46340</v>
      </c>
      <c r="G2022" s="198">
        <v>46340</v>
      </c>
      <c r="H2022" s="183" t="s">
        <v>8670</v>
      </c>
    </row>
    <row r="2023" spans="1:8" ht="14.45" customHeight="1">
      <c r="A2023" s="86" t="s">
        <v>8670</v>
      </c>
      <c r="B2023" s="171" t="s">
        <v>16815</v>
      </c>
      <c r="C2023" s="55" t="s">
        <v>16815</v>
      </c>
      <c r="D2023" s="171" t="s">
        <v>16815</v>
      </c>
      <c r="E2023" s="171" t="s">
        <v>16815</v>
      </c>
      <c r="F2023" s="173">
        <v>45802</v>
      </c>
      <c r="G2023" s="173">
        <v>46158</v>
      </c>
      <c r="H2023" s="172" t="s">
        <v>8670</v>
      </c>
    </row>
    <row r="2024" spans="1:8" ht="14.45" customHeight="1">
      <c r="A2024" s="86" t="s">
        <v>8670</v>
      </c>
      <c r="B2024" s="171" t="s">
        <v>11616</v>
      </c>
      <c r="C2024" s="55" t="s">
        <v>16816</v>
      </c>
      <c r="D2024" s="196" t="s">
        <v>16817</v>
      </c>
      <c r="E2024" s="196" t="s">
        <v>16818</v>
      </c>
      <c r="F2024" s="173">
        <v>45802</v>
      </c>
      <c r="G2024" s="198">
        <v>46340</v>
      </c>
      <c r="H2024" s="172" t="s">
        <v>8670</v>
      </c>
    </row>
    <row r="2025" spans="1:8" ht="14.45" customHeight="1">
      <c r="A2025" s="86" t="s">
        <v>8670</v>
      </c>
      <c r="B2025" s="171" t="s">
        <v>16819</v>
      </c>
      <c r="C2025" s="55" t="s">
        <v>16820</v>
      </c>
      <c r="D2025" s="171" t="s">
        <v>16821</v>
      </c>
      <c r="E2025" s="171" t="s">
        <v>16822</v>
      </c>
      <c r="F2025" s="173">
        <v>45802</v>
      </c>
      <c r="G2025" s="173">
        <v>46158</v>
      </c>
      <c r="H2025" s="172" t="s">
        <v>8670</v>
      </c>
    </row>
    <row r="2026" spans="1:8" ht="14.45" customHeight="1">
      <c r="A2026" s="211" t="s">
        <v>8670</v>
      </c>
      <c r="B2026" s="210" t="s">
        <v>16842</v>
      </c>
      <c r="C2026" s="55" t="s">
        <v>16843</v>
      </c>
      <c r="D2026" s="212" t="s">
        <v>16843</v>
      </c>
      <c r="E2026" s="212" t="s">
        <v>16843</v>
      </c>
      <c r="F2026" s="198">
        <v>46340</v>
      </c>
      <c r="G2026" s="198">
        <v>46340</v>
      </c>
      <c r="H2026" s="183" t="s">
        <v>8670</v>
      </c>
    </row>
    <row r="2027" spans="1:8" ht="14.45" customHeight="1">
      <c r="A2027" s="211" t="s">
        <v>8670</v>
      </c>
      <c r="B2027" s="210" t="s">
        <v>16844</v>
      </c>
      <c r="C2027" s="55" t="s">
        <v>16845</v>
      </c>
      <c r="D2027" s="212" t="s">
        <v>16846</v>
      </c>
      <c r="E2027" s="212" t="s">
        <v>16845</v>
      </c>
      <c r="F2027" s="198">
        <v>46340</v>
      </c>
      <c r="G2027" s="198">
        <v>46340</v>
      </c>
      <c r="H2027" s="183" t="s">
        <v>8670</v>
      </c>
    </row>
    <row r="2028" spans="1:8" ht="14.45" customHeight="1">
      <c r="A2028" s="211" t="s">
        <v>8670</v>
      </c>
      <c r="B2028" s="210" t="s">
        <v>16847</v>
      </c>
      <c r="C2028" s="55" t="s">
        <v>16848</v>
      </c>
      <c r="D2028" s="212" t="s">
        <v>16849</v>
      </c>
      <c r="E2028" s="212" t="s">
        <v>16850</v>
      </c>
      <c r="F2028" s="198">
        <v>46340</v>
      </c>
      <c r="G2028" s="198">
        <v>46340</v>
      </c>
      <c r="H2028" s="183" t="s">
        <v>8670</v>
      </c>
    </row>
    <row r="2029" spans="1:8" ht="14.45" customHeight="1">
      <c r="A2029" s="211" t="s">
        <v>8670</v>
      </c>
      <c r="B2029" s="210" t="s">
        <v>16851</v>
      </c>
      <c r="C2029" s="55" t="s">
        <v>16852</v>
      </c>
      <c r="D2029" s="212" t="s">
        <v>16853</v>
      </c>
      <c r="E2029" s="212" t="s">
        <v>16852</v>
      </c>
      <c r="F2029" s="198">
        <v>46340</v>
      </c>
      <c r="G2029" s="198">
        <v>46340</v>
      </c>
      <c r="H2029" s="183" t="s">
        <v>8670</v>
      </c>
    </row>
    <row r="2030" spans="1:8" ht="14.45" customHeight="1">
      <c r="A2030" s="211" t="s">
        <v>8670</v>
      </c>
      <c r="B2030" s="210" t="s">
        <v>16854</v>
      </c>
      <c r="C2030" s="55" t="s">
        <v>16855</v>
      </c>
      <c r="D2030" s="212" t="s">
        <v>16855</v>
      </c>
      <c r="E2030" s="212" t="s">
        <v>16855</v>
      </c>
      <c r="F2030" s="198">
        <v>46340</v>
      </c>
      <c r="G2030" s="198">
        <v>46340</v>
      </c>
      <c r="H2030" s="183" t="s">
        <v>8670</v>
      </c>
    </row>
    <row r="2031" spans="1:8" ht="14.45" customHeight="1">
      <c r="A2031" s="211" t="s">
        <v>8670</v>
      </c>
      <c r="B2031" s="210" t="s">
        <v>16856</v>
      </c>
      <c r="C2031" s="55" t="s">
        <v>16857</v>
      </c>
      <c r="D2031" s="212" t="s">
        <v>16857</v>
      </c>
      <c r="E2031" s="212" t="s">
        <v>16857</v>
      </c>
      <c r="F2031" s="198">
        <v>46340</v>
      </c>
      <c r="G2031" s="198">
        <v>46340</v>
      </c>
      <c r="H2031" s="183" t="s">
        <v>8670</v>
      </c>
    </row>
    <row r="2032" spans="1:8" ht="14.45" customHeight="1">
      <c r="A2032" s="86" t="s">
        <v>8670</v>
      </c>
      <c r="B2032" s="171" t="s">
        <v>16823</v>
      </c>
      <c r="C2032" s="55" t="s">
        <v>16824</v>
      </c>
      <c r="D2032" s="171" t="s">
        <v>16824</v>
      </c>
      <c r="E2032" s="171" t="s">
        <v>16824</v>
      </c>
      <c r="F2032" s="173">
        <v>45802</v>
      </c>
      <c r="G2032" s="173">
        <v>46158</v>
      </c>
      <c r="H2032" s="172" t="s">
        <v>8670</v>
      </c>
    </row>
    <row r="2033" spans="1:8" ht="14.45" customHeight="1">
      <c r="A2033" s="86" t="s">
        <v>8670</v>
      </c>
      <c r="B2033" s="171" t="s">
        <v>16825</v>
      </c>
      <c r="C2033" s="55" t="s">
        <v>16826</v>
      </c>
      <c r="D2033" s="171" t="s">
        <v>16826</v>
      </c>
      <c r="E2033" s="171" t="s">
        <v>16826</v>
      </c>
      <c r="F2033" s="173">
        <v>46158</v>
      </c>
      <c r="G2033" s="173">
        <v>46158</v>
      </c>
      <c r="H2033" s="172" t="s">
        <v>8670</v>
      </c>
    </row>
    <row r="2034" spans="1:8" ht="14.45" customHeight="1">
      <c r="A2034" s="86" t="s">
        <v>8670</v>
      </c>
      <c r="B2034" s="171" t="s">
        <v>12844</v>
      </c>
      <c r="C2034" s="55" t="s">
        <v>15817</v>
      </c>
      <c r="D2034" s="171" t="s">
        <v>16827</v>
      </c>
      <c r="E2034" s="171" t="s">
        <v>16828</v>
      </c>
      <c r="F2034" s="173">
        <v>45802</v>
      </c>
      <c r="G2034" s="173">
        <v>46158</v>
      </c>
      <c r="H2034" s="172" t="s">
        <v>8670</v>
      </c>
    </row>
    <row r="2035" spans="1:8" ht="14.45" customHeight="1">
      <c r="A2035" s="211" t="s">
        <v>8670</v>
      </c>
      <c r="B2035" s="210" t="s">
        <v>16858</v>
      </c>
      <c r="C2035" s="55" t="s">
        <v>16859</v>
      </c>
      <c r="D2035" s="212" t="s">
        <v>16860</v>
      </c>
      <c r="E2035" s="212" t="s">
        <v>16859</v>
      </c>
      <c r="F2035" s="198">
        <v>46340</v>
      </c>
      <c r="G2035" s="198">
        <v>46340</v>
      </c>
      <c r="H2035" s="183" t="s">
        <v>8670</v>
      </c>
    </row>
    <row r="2036" spans="1:8" ht="14.45" customHeight="1">
      <c r="A2036" s="86" t="s">
        <v>8670</v>
      </c>
      <c r="B2036" s="171" t="s">
        <v>16829</v>
      </c>
      <c r="C2036" s="55" t="s">
        <v>16829</v>
      </c>
      <c r="D2036" s="171" t="s">
        <v>16829</v>
      </c>
      <c r="E2036" s="171" t="s">
        <v>16829</v>
      </c>
      <c r="F2036" s="173">
        <v>45802</v>
      </c>
      <c r="G2036" s="173">
        <v>46158</v>
      </c>
      <c r="H2036" s="172" t="s">
        <v>8670</v>
      </c>
    </row>
    <row r="2037" spans="1:8" ht="14.45" customHeight="1">
      <c r="A2037" s="86" t="s">
        <v>8670</v>
      </c>
      <c r="B2037" s="171" t="s">
        <v>16830</v>
      </c>
      <c r="C2037" s="55" t="s">
        <v>16831</v>
      </c>
      <c r="D2037" s="171" t="s">
        <v>16831</v>
      </c>
      <c r="E2037" s="171" t="s">
        <v>16831</v>
      </c>
      <c r="F2037" s="173">
        <v>45802</v>
      </c>
      <c r="G2037" s="173">
        <v>46158</v>
      </c>
      <c r="H2037" s="172" t="s">
        <v>8670</v>
      </c>
    </row>
    <row r="2038" spans="1:8" ht="14.45" customHeight="1">
      <c r="A2038" s="86" t="s">
        <v>8670</v>
      </c>
      <c r="B2038" s="171" t="s">
        <v>16832</v>
      </c>
      <c r="C2038" s="55" t="s">
        <v>16833</v>
      </c>
      <c r="D2038" s="196" t="s">
        <v>16834</v>
      </c>
      <c r="E2038" s="196" t="s">
        <v>16835</v>
      </c>
      <c r="F2038" s="173">
        <v>45802</v>
      </c>
      <c r="G2038" s="198">
        <v>46340</v>
      </c>
      <c r="H2038" s="172" t="s">
        <v>8670</v>
      </c>
    </row>
    <row r="2039" spans="1:8" ht="14.45" customHeight="1">
      <c r="A2039" s="86" t="s">
        <v>8670</v>
      </c>
      <c r="B2039" s="171" t="s">
        <v>16836</v>
      </c>
      <c r="C2039" s="55" t="s">
        <v>16837</v>
      </c>
      <c r="D2039" s="171" t="s">
        <v>16837</v>
      </c>
      <c r="E2039" s="171" t="s">
        <v>16837</v>
      </c>
      <c r="F2039" s="173">
        <v>45802</v>
      </c>
      <c r="G2039" s="173">
        <v>46158</v>
      </c>
      <c r="H2039" s="172" t="s">
        <v>8670</v>
      </c>
    </row>
    <row r="2040" spans="1:8" ht="14.45" customHeight="1">
      <c r="A2040" s="211" t="s">
        <v>8670</v>
      </c>
      <c r="B2040" s="210" t="s">
        <v>16861</v>
      </c>
      <c r="C2040" s="55" t="s">
        <v>16862</v>
      </c>
      <c r="D2040" s="212" t="s">
        <v>16863</v>
      </c>
      <c r="E2040" s="212" t="s">
        <v>16862</v>
      </c>
      <c r="F2040" s="198">
        <v>46340</v>
      </c>
      <c r="G2040" s="198">
        <v>46340</v>
      </c>
      <c r="H2040" s="183" t="s">
        <v>8670</v>
      </c>
    </row>
    <row r="2041" spans="1:8" ht="14.45" customHeight="1">
      <c r="A2041" s="86" t="s">
        <v>8633</v>
      </c>
      <c r="B2041" s="171" t="s">
        <v>8627</v>
      </c>
      <c r="C2041" s="55" t="s">
        <v>16864</v>
      </c>
      <c r="D2041" s="171" t="s">
        <v>16865</v>
      </c>
      <c r="E2041" s="171" t="s">
        <v>16864</v>
      </c>
      <c r="F2041" s="173">
        <v>45802</v>
      </c>
      <c r="G2041" s="173">
        <v>46158</v>
      </c>
      <c r="H2041" s="172" t="s">
        <v>8633</v>
      </c>
    </row>
    <row r="2042" spans="1:8" ht="14.45" customHeight="1">
      <c r="A2042" s="86" t="s">
        <v>8633</v>
      </c>
      <c r="B2042" s="171" t="s">
        <v>16866</v>
      </c>
      <c r="C2042" s="55" t="s">
        <v>16867</v>
      </c>
      <c r="D2042" s="171" t="s">
        <v>16868</v>
      </c>
      <c r="E2042" s="171" t="s">
        <v>16867</v>
      </c>
      <c r="F2042" s="173">
        <v>45802</v>
      </c>
      <c r="G2042" s="173">
        <v>46158</v>
      </c>
      <c r="H2042" s="172" t="s">
        <v>8633</v>
      </c>
    </row>
    <row r="2043" spans="1:8" ht="14.45" customHeight="1">
      <c r="A2043" s="86" t="s">
        <v>8633</v>
      </c>
      <c r="B2043" s="171" t="s">
        <v>16869</v>
      </c>
      <c r="C2043" s="55" t="s">
        <v>16870</v>
      </c>
      <c r="D2043" s="171" t="s">
        <v>16871</v>
      </c>
      <c r="E2043" s="171" t="s">
        <v>16870</v>
      </c>
      <c r="F2043" s="173">
        <v>45802</v>
      </c>
      <c r="G2043" s="173">
        <v>46158</v>
      </c>
      <c r="H2043" s="172" t="s">
        <v>8633</v>
      </c>
    </row>
    <row r="2044" spans="1:8" ht="14.45" customHeight="1">
      <c r="A2044" s="86" t="s">
        <v>8633</v>
      </c>
      <c r="B2044" s="171" t="s">
        <v>16872</v>
      </c>
      <c r="C2044" s="55" t="s">
        <v>16873</v>
      </c>
      <c r="D2044" s="171" t="s">
        <v>16874</v>
      </c>
      <c r="E2044" s="171" t="s">
        <v>16875</v>
      </c>
      <c r="F2044" s="173">
        <v>45802</v>
      </c>
      <c r="G2044" s="173">
        <v>46158</v>
      </c>
      <c r="H2044" s="172" t="s">
        <v>8633</v>
      </c>
    </row>
    <row r="2045" spans="1:8" ht="14.45" customHeight="1">
      <c r="A2045" s="86" t="s">
        <v>8633</v>
      </c>
      <c r="B2045" s="171" t="s">
        <v>16876</v>
      </c>
      <c r="C2045" s="55" t="s">
        <v>16877</v>
      </c>
      <c r="D2045" s="171" t="s">
        <v>16878</v>
      </c>
      <c r="E2045" s="171" t="s">
        <v>16877</v>
      </c>
      <c r="F2045" s="173">
        <v>45802</v>
      </c>
      <c r="G2045" s="173">
        <v>46158</v>
      </c>
      <c r="H2045" s="172" t="s">
        <v>8633</v>
      </c>
    </row>
    <row r="2046" spans="1:8" ht="14.45" customHeight="1">
      <c r="A2046" s="86" t="s">
        <v>8618</v>
      </c>
      <c r="B2046" s="171" t="s">
        <v>16879</v>
      </c>
      <c r="C2046" s="55" t="s">
        <v>16880</v>
      </c>
      <c r="D2046" s="171" t="s">
        <v>16881</v>
      </c>
      <c r="E2046" s="171" t="s">
        <v>16882</v>
      </c>
      <c r="F2046" s="173">
        <v>45802</v>
      </c>
      <c r="G2046" s="173">
        <v>46158</v>
      </c>
      <c r="H2046" s="172" t="s">
        <v>8618</v>
      </c>
    </row>
    <row r="2047" spans="1:8" ht="14.45" customHeight="1">
      <c r="A2047" s="86" t="s">
        <v>8618</v>
      </c>
      <c r="B2047" s="171" t="s">
        <v>16883</v>
      </c>
      <c r="C2047" s="55" t="s">
        <v>16884</v>
      </c>
      <c r="D2047" s="171" t="s">
        <v>16885</v>
      </c>
      <c r="E2047" s="171" t="s">
        <v>16886</v>
      </c>
      <c r="F2047" s="173">
        <v>45802</v>
      </c>
      <c r="G2047" s="173">
        <v>46158</v>
      </c>
      <c r="H2047" s="172" t="s">
        <v>8618</v>
      </c>
    </row>
    <row r="2048" spans="1:8" ht="14.45" customHeight="1">
      <c r="A2048" s="86" t="s">
        <v>8618</v>
      </c>
      <c r="B2048" s="171" t="s">
        <v>16887</v>
      </c>
      <c r="C2048" s="55" t="s">
        <v>16888</v>
      </c>
      <c r="D2048" s="171" t="s">
        <v>16889</v>
      </c>
      <c r="E2048" s="171" t="s">
        <v>16888</v>
      </c>
      <c r="F2048" s="173">
        <v>45802</v>
      </c>
      <c r="G2048" s="173">
        <v>46158</v>
      </c>
      <c r="H2048" s="172" t="s">
        <v>8618</v>
      </c>
    </row>
    <row r="2049" spans="1:8" ht="14.45" customHeight="1">
      <c r="A2049" s="86" t="s">
        <v>3707</v>
      </c>
      <c r="B2049" s="171" t="s">
        <v>3698</v>
      </c>
      <c r="C2049" s="55" t="s">
        <v>16890</v>
      </c>
      <c r="D2049" s="171" t="s">
        <v>16891</v>
      </c>
      <c r="E2049" s="171" t="s">
        <v>16892</v>
      </c>
      <c r="F2049" s="173"/>
      <c r="G2049" s="173"/>
      <c r="H2049" s="172"/>
    </row>
    <row r="2050" spans="1:8" ht="14.45" customHeight="1">
      <c r="A2050" s="86" t="s">
        <v>3707</v>
      </c>
      <c r="B2050" s="171" t="s">
        <v>16893</v>
      </c>
      <c r="C2050" s="55" t="s">
        <v>16894</v>
      </c>
      <c r="D2050" s="171" t="s">
        <v>16895</v>
      </c>
      <c r="E2050" s="171" t="s">
        <v>16896</v>
      </c>
      <c r="F2050" s="173"/>
      <c r="G2050" s="173"/>
      <c r="H2050" s="172"/>
    </row>
    <row r="2051" spans="1:8" ht="14.45" customHeight="1">
      <c r="A2051" s="86" t="s">
        <v>3707</v>
      </c>
      <c r="B2051" s="171" t="s">
        <v>16897</v>
      </c>
      <c r="C2051" s="55" t="s">
        <v>16898</v>
      </c>
      <c r="D2051" s="171" t="s">
        <v>16899</v>
      </c>
      <c r="E2051" s="171" t="s">
        <v>16900</v>
      </c>
      <c r="F2051" s="173"/>
      <c r="G2051" s="173"/>
      <c r="H2051" s="172"/>
    </row>
    <row r="2052" spans="1:8" ht="14.45" customHeight="1">
      <c r="A2052" s="86" t="s">
        <v>5528</v>
      </c>
      <c r="B2052" s="171" t="s">
        <v>16901</v>
      </c>
      <c r="C2052" s="55" t="s">
        <v>16902</v>
      </c>
      <c r="D2052" s="171" t="s">
        <v>16902</v>
      </c>
      <c r="E2052" s="171" t="s">
        <v>16902</v>
      </c>
      <c r="F2052" s="173"/>
      <c r="G2052" s="173"/>
      <c r="H2052" s="172" t="s">
        <v>5528</v>
      </c>
    </row>
    <row r="2053" spans="1:8" ht="14.45" customHeight="1">
      <c r="A2053" s="86" t="s">
        <v>5528</v>
      </c>
      <c r="B2053" s="171" t="s">
        <v>16904</v>
      </c>
      <c r="C2053" s="55" t="s">
        <v>16905</v>
      </c>
      <c r="D2053" s="171" t="s">
        <v>16905</v>
      </c>
      <c r="E2053" s="171" t="s">
        <v>16905</v>
      </c>
      <c r="F2053" s="173"/>
      <c r="G2053" s="173"/>
      <c r="H2053" s="172" t="s">
        <v>5528</v>
      </c>
    </row>
    <row r="2054" spans="1:8" ht="14.45" customHeight="1">
      <c r="A2054" s="86" t="s">
        <v>5528</v>
      </c>
      <c r="B2054" s="171" t="s">
        <v>16906</v>
      </c>
      <c r="C2054" s="55" t="s">
        <v>16907</v>
      </c>
      <c r="D2054" s="171" t="s">
        <v>16907</v>
      </c>
      <c r="E2054" s="171" t="s">
        <v>16907</v>
      </c>
      <c r="F2054" s="173"/>
      <c r="G2054" s="173"/>
      <c r="H2054" s="172" t="s">
        <v>5528</v>
      </c>
    </row>
    <row r="2055" spans="1:8" ht="14.45" customHeight="1">
      <c r="A2055" s="86" t="s">
        <v>5528</v>
      </c>
      <c r="B2055" s="171" t="s">
        <v>16908</v>
      </c>
      <c r="C2055" s="55" t="s">
        <v>14971</v>
      </c>
      <c r="D2055" s="171" t="s">
        <v>14971</v>
      </c>
      <c r="E2055" s="171" t="s">
        <v>14971</v>
      </c>
      <c r="F2055" s="173"/>
      <c r="G2055" s="173"/>
      <c r="H2055" s="172" t="s">
        <v>5528</v>
      </c>
    </row>
    <row r="2056" spans="1:8" ht="14.45" customHeight="1">
      <c r="A2056" s="86" t="s">
        <v>5528</v>
      </c>
      <c r="B2056" s="171" t="s">
        <v>16909</v>
      </c>
      <c r="C2056" s="55" t="s">
        <v>16910</v>
      </c>
      <c r="D2056" s="171" t="s">
        <v>16910</v>
      </c>
      <c r="E2056" s="171" t="s">
        <v>16910</v>
      </c>
      <c r="F2056" s="173"/>
      <c r="G2056" s="173"/>
      <c r="H2056" s="172" t="s">
        <v>5528</v>
      </c>
    </row>
    <row r="2057" spans="1:8" ht="14.45" customHeight="1">
      <c r="A2057" s="85" t="s">
        <v>5528</v>
      </c>
      <c r="B2057" s="89" t="s">
        <v>16911</v>
      </c>
      <c r="C2057" s="55" t="s">
        <v>16912</v>
      </c>
      <c r="D2057" s="171" t="s">
        <v>16913</v>
      </c>
      <c r="E2057" s="171" t="s">
        <v>16913</v>
      </c>
      <c r="F2057" s="173"/>
      <c r="G2057" s="173">
        <v>45430</v>
      </c>
      <c r="H2057" s="172" t="s">
        <v>5528</v>
      </c>
    </row>
    <row r="2058" spans="1:8" ht="14.45" customHeight="1">
      <c r="A2058" s="86" t="s">
        <v>5528</v>
      </c>
      <c r="B2058" s="171" t="s">
        <v>16914</v>
      </c>
      <c r="C2058" s="55" t="s">
        <v>16915</v>
      </c>
      <c r="D2058" s="171" t="s">
        <v>16915</v>
      </c>
      <c r="E2058" s="171" t="s">
        <v>16915</v>
      </c>
      <c r="F2058" s="173"/>
      <c r="G2058" s="173"/>
      <c r="H2058" s="172" t="s">
        <v>5528</v>
      </c>
    </row>
    <row r="2059" spans="1:8" ht="14.45" customHeight="1">
      <c r="A2059" s="86" t="s">
        <v>5528</v>
      </c>
      <c r="B2059" s="171" t="s">
        <v>16916</v>
      </c>
      <c r="C2059" s="55" t="s">
        <v>16917</v>
      </c>
      <c r="D2059" s="171" t="s">
        <v>16917</v>
      </c>
      <c r="E2059" s="171" t="s">
        <v>16917</v>
      </c>
      <c r="F2059" s="173"/>
      <c r="G2059" s="173"/>
      <c r="H2059" s="172" t="s">
        <v>5528</v>
      </c>
    </row>
    <row r="2060" spans="1:8" ht="14.45" customHeight="1">
      <c r="A2060" s="86" t="s">
        <v>5528</v>
      </c>
      <c r="B2060" s="171" t="s">
        <v>16918</v>
      </c>
      <c r="C2060" s="55" t="s">
        <v>16919</v>
      </c>
      <c r="D2060" s="171" t="s">
        <v>16919</v>
      </c>
      <c r="E2060" s="171" t="s">
        <v>16919</v>
      </c>
      <c r="F2060" s="173"/>
      <c r="G2060" s="173"/>
      <c r="H2060" s="172" t="s">
        <v>5528</v>
      </c>
    </row>
    <row r="2061" spans="1:8" ht="14.45" customHeight="1">
      <c r="A2061" s="86" t="s">
        <v>5528</v>
      </c>
      <c r="B2061" s="171" t="s">
        <v>16920</v>
      </c>
      <c r="C2061" s="55" t="s">
        <v>16921</v>
      </c>
      <c r="D2061" s="171" t="s">
        <v>16921</v>
      </c>
      <c r="E2061" s="171" t="s">
        <v>16921</v>
      </c>
      <c r="F2061" s="173"/>
      <c r="G2061" s="173"/>
      <c r="H2061" s="172" t="s">
        <v>5528</v>
      </c>
    </row>
    <row r="2062" spans="1:8" ht="14.45" customHeight="1">
      <c r="A2062" s="86" t="s">
        <v>5528</v>
      </c>
      <c r="B2062" s="171" t="s">
        <v>16922</v>
      </c>
      <c r="C2062" s="55" t="s">
        <v>16923</v>
      </c>
      <c r="D2062" s="171" t="s">
        <v>16923</v>
      </c>
      <c r="E2062" s="171" t="s">
        <v>16923</v>
      </c>
      <c r="F2062" s="173"/>
      <c r="G2062" s="173"/>
      <c r="H2062" s="172" t="s">
        <v>5528</v>
      </c>
    </row>
    <row r="2063" spans="1:8" ht="14.45" customHeight="1">
      <c r="A2063" s="86" t="s">
        <v>5528</v>
      </c>
      <c r="B2063" s="171" t="s">
        <v>16924</v>
      </c>
      <c r="C2063" s="55" t="s">
        <v>16925</v>
      </c>
      <c r="D2063" s="171" t="s">
        <v>16925</v>
      </c>
      <c r="E2063" s="171" t="s">
        <v>16925</v>
      </c>
      <c r="F2063" s="173"/>
      <c r="G2063" s="173"/>
      <c r="H2063" s="172" t="s">
        <v>5528</v>
      </c>
    </row>
    <row r="2064" spans="1:8" ht="14.45" customHeight="1">
      <c r="A2064" s="86" t="s">
        <v>5528</v>
      </c>
      <c r="B2064" s="171" t="s">
        <v>16926</v>
      </c>
      <c r="C2064" s="55" t="s">
        <v>16927</v>
      </c>
      <c r="D2064" s="171" t="s">
        <v>16927</v>
      </c>
      <c r="E2064" s="171" t="s">
        <v>16927</v>
      </c>
      <c r="F2064" s="173">
        <v>45248</v>
      </c>
      <c r="G2064" s="173">
        <v>45248</v>
      </c>
      <c r="H2064" s="172" t="s">
        <v>5528</v>
      </c>
    </row>
    <row r="2065" spans="1:8" ht="14.45" customHeight="1">
      <c r="A2065" s="86" t="s">
        <v>5528</v>
      </c>
      <c r="B2065" s="171" t="s">
        <v>16928</v>
      </c>
      <c r="C2065" s="55" t="s">
        <v>16929</v>
      </c>
      <c r="D2065" s="171" t="s">
        <v>16929</v>
      </c>
      <c r="E2065" s="171" t="s">
        <v>16929</v>
      </c>
      <c r="F2065" s="173"/>
      <c r="G2065" s="173"/>
      <c r="H2065" s="172" t="s">
        <v>5528</v>
      </c>
    </row>
    <row r="2066" spans="1:8" ht="14.45" customHeight="1">
      <c r="A2066" s="86" t="s">
        <v>5528</v>
      </c>
      <c r="B2066" s="171" t="s">
        <v>16930</v>
      </c>
      <c r="C2066" s="55" t="s">
        <v>16931</v>
      </c>
      <c r="D2066" s="171" t="s">
        <v>16931</v>
      </c>
      <c r="E2066" s="171" t="s">
        <v>16931</v>
      </c>
      <c r="F2066" s="173"/>
      <c r="G2066" s="173"/>
      <c r="H2066" s="172" t="s">
        <v>5528</v>
      </c>
    </row>
    <row r="2067" spans="1:8" ht="14.45" customHeight="1">
      <c r="A2067" s="86" t="s">
        <v>5528</v>
      </c>
      <c r="B2067" s="171" t="s">
        <v>16932</v>
      </c>
      <c r="C2067" s="55" t="s">
        <v>16933</v>
      </c>
      <c r="D2067" s="171" t="s">
        <v>16933</v>
      </c>
      <c r="E2067" s="171" t="s">
        <v>16933</v>
      </c>
      <c r="F2067" s="173"/>
      <c r="G2067" s="173"/>
      <c r="H2067" s="172" t="s">
        <v>5528</v>
      </c>
    </row>
    <row r="2068" spans="1:8" ht="14.45" customHeight="1">
      <c r="A2068" s="86" t="s">
        <v>5528</v>
      </c>
      <c r="B2068" s="171" t="s">
        <v>16934</v>
      </c>
      <c r="C2068" s="55" t="s">
        <v>16935</v>
      </c>
      <c r="D2068" s="171" t="s">
        <v>16935</v>
      </c>
      <c r="E2068" s="171" t="s">
        <v>16935</v>
      </c>
      <c r="F2068" s="173"/>
      <c r="G2068" s="173"/>
      <c r="H2068" s="172" t="s">
        <v>5528</v>
      </c>
    </row>
    <row r="2069" spans="1:8" ht="14.45" customHeight="1">
      <c r="A2069" s="86" t="s">
        <v>5528</v>
      </c>
      <c r="B2069" s="171" t="s">
        <v>16936</v>
      </c>
      <c r="C2069" s="55" t="s">
        <v>16937</v>
      </c>
      <c r="D2069" s="171" t="s">
        <v>16937</v>
      </c>
      <c r="E2069" s="171" t="s">
        <v>16937</v>
      </c>
      <c r="F2069" s="173"/>
      <c r="G2069" s="173">
        <v>45892</v>
      </c>
      <c r="H2069" s="172" t="s">
        <v>5528</v>
      </c>
    </row>
    <row r="2070" spans="1:8" ht="14.45" customHeight="1">
      <c r="A2070" s="86" t="s">
        <v>5528</v>
      </c>
      <c r="B2070" s="171" t="s">
        <v>16938</v>
      </c>
      <c r="C2070" s="55" t="s">
        <v>16939</v>
      </c>
      <c r="D2070" s="171" t="s">
        <v>16939</v>
      </c>
      <c r="E2070" s="171" t="s">
        <v>16939</v>
      </c>
      <c r="F2070" s="173"/>
      <c r="G2070" s="173"/>
      <c r="H2070" s="172" t="s">
        <v>5528</v>
      </c>
    </row>
    <row r="2071" spans="1:8" ht="14.45" customHeight="1">
      <c r="A2071" s="86" t="s">
        <v>5528</v>
      </c>
      <c r="B2071" s="171" t="s">
        <v>16940</v>
      </c>
      <c r="C2071" s="55" t="s">
        <v>16941</v>
      </c>
      <c r="D2071" s="171" t="s">
        <v>16941</v>
      </c>
      <c r="E2071" s="171" t="s">
        <v>16941</v>
      </c>
      <c r="F2071" s="173"/>
      <c r="G2071" s="173"/>
      <c r="H2071" s="172" t="s">
        <v>5528</v>
      </c>
    </row>
    <row r="2072" spans="1:8" ht="14.45" customHeight="1">
      <c r="A2072" s="86" t="s">
        <v>5528</v>
      </c>
      <c r="B2072" s="171" t="s">
        <v>14973</v>
      </c>
      <c r="C2072" s="55" t="s">
        <v>16942</v>
      </c>
      <c r="D2072" s="171" t="s">
        <v>16942</v>
      </c>
      <c r="E2072" s="171" t="s">
        <v>16942</v>
      </c>
      <c r="F2072" s="173"/>
      <c r="G2072" s="173"/>
      <c r="H2072" s="172" t="s">
        <v>5528</v>
      </c>
    </row>
    <row r="2073" spans="1:8" ht="14.45" customHeight="1">
      <c r="A2073" s="86" t="s">
        <v>5528</v>
      </c>
      <c r="B2073" s="171" t="s">
        <v>16943</v>
      </c>
      <c r="C2073" s="55" t="s">
        <v>16944</v>
      </c>
      <c r="D2073" s="171" t="s">
        <v>16944</v>
      </c>
      <c r="E2073" s="171" t="s">
        <v>16944</v>
      </c>
      <c r="F2073" s="173"/>
      <c r="G2073" s="173"/>
      <c r="H2073" s="172" t="s">
        <v>5528</v>
      </c>
    </row>
    <row r="2074" spans="1:8" ht="14.45" customHeight="1">
      <c r="A2074" s="86" t="s">
        <v>5528</v>
      </c>
      <c r="B2074" s="171" t="s">
        <v>16945</v>
      </c>
      <c r="C2074" s="55" t="s">
        <v>16946</v>
      </c>
      <c r="D2074" s="171" t="s">
        <v>16946</v>
      </c>
      <c r="E2074" s="171" t="s">
        <v>16946</v>
      </c>
      <c r="F2074" s="173"/>
      <c r="G2074" s="173"/>
      <c r="H2074" s="172" t="s">
        <v>5528</v>
      </c>
    </row>
    <row r="2075" spans="1:8" ht="14.45" customHeight="1">
      <c r="A2075" s="86" t="s">
        <v>5528</v>
      </c>
      <c r="B2075" s="171" t="s">
        <v>16947</v>
      </c>
      <c r="C2075" s="55" t="s">
        <v>16948</v>
      </c>
      <c r="D2075" s="171" t="s">
        <v>16948</v>
      </c>
      <c r="E2075" s="171" t="s">
        <v>16948</v>
      </c>
      <c r="F2075" s="173"/>
      <c r="G2075" s="173"/>
      <c r="H2075" s="172" t="s">
        <v>5528</v>
      </c>
    </row>
    <row r="2076" spans="1:8" ht="14.45" customHeight="1">
      <c r="A2076" s="86" t="s">
        <v>5528</v>
      </c>
      <c r="B2076" s="171" t="s">
        <v>16949</v>
      </c>
      <c r="C2076" s="55" t="s">
        <v>16950</v>
      </c>
      <c r="D2076" s="171" t="s">
        <v>16950</v>
      </c>
      <c r="E2076" s="171" t="s">
        <v>16950</v>
      </c>
      <c r="F2076" s="173"/>
      <c r="G2076" s="173"/>
      <c r="H2076" s="172" t="s">
        <v>5528</v>
      </c>
    </row>
    <row r="2077" spans="1:8" ht="14.45" customHeight="1">
      <c r="A2077" s="86" t="s">
        <v>5528</v>
      </c>
      <c r="B2077" s="171" t="s">
        <v>16951</v>
      </c>
      <c r="C2077" s="55" t="s">
        <v>16952</v>
      </c>
      <c r="D2077" s="171" t="s">
        <v>16952</v>
      </c>
      <c r="E2077" s="171" t="s">
        <v>16952</v>
      </c>
      <c r="F2077" s="173"/>
      <c r="G2077" s="173"/>
      <c r="H2077" s="172" t="s">
        <v>5528</v>
      </c>
    </row>
    <row r="2078" spans="1:8" ht="14.45" customHeight="1">
      <c r="A2078" s="86" t="s">
        <v>5528</v>
      </c>
      <c r="B2078" s="171" t="s">
        <v>16953</v>
      </c>
      <c r="C2078" s="55" t="s">
        <v>16954</v>
      </c>
      <c r="D2078" s="171" t="s">
        <v>16954</v>
      </c>
      <c r="E2078" s="171" t="s">
        <v>16954</v>
      </c>
      <c r="F2078" s="173"/>
      <c r="G2078" s="173"/>
      <c r="H2078" s="172" t="s">
        <v>5528</v>
      </c>
    </row>
    <row r="2079" spans="1:8" ht="14.45" customHeight="1">
      <c r="A2079" s="86" t="s">
        <v>5528</v>
      </c>
      <c r="B2079" s="171" t="s">
        <v>16955</v>
      </c>
      <c r="C2079" s="55" t="s">
        <v>16955</v>
      </c>
      <c r="D2079" s="171" t="s">
        <v>16955</v>
      </c>
      <c r="E2079" s="171" t="s">
        <v>16955</v>
      </c>
      <c r="F2079" s="173"/>
      <c r="G2079" s="173"/>
      <c r="H2079" s="172" t="s">
        <v>5528</v>
      </c>
    </row>
    <row r="2080" spans="1:8" ht="14.45" customHeight="1">
      <c r="A2080" s="86" t="s">
        <v>5528</v>
      </c>
      <c r="B2080" s="171" t="s">
        <v>16956</v>
      </c>
      <c r="C2080" s="55" t="s">
        <v>16956</v>
      </c>
      <c r="D2080" s="171" t="s">
        <v>16956</v>
      </c>
      <c r="E2080" s="171" t="s">
        <v>16956</v>
      </c>
      <c r="F2080" s="173"/>
      <c r="G2080" s="173"/>
      <c r="H2080" s="172" t="s">
        <v>5528</v>
      </c>
    </row>
    <row r="2081" spans="1:8" ht="14.45" customHeight="1">
      <c r="A2081" s="86" t="s">
        <v>5528</v>
      </c>
      <c r="B2081" s="89" t="s">
        <v>16957</v>
      </c>
      <c r="C2081" s="55" t="s">
        <v>16958</v>
      </c>
      <c r="D2081" s="89" t="s">
        <v>16959</v>
      </c>
      <c r="E2081" s="89" t="s">
        <v>16960</v>
      </c>
      <c r="F2081" s="173">
        <v>45346</v>
      </c>
      <c r="G2081" s="173">
        <v>45346</v>
      </c>
      <c r="H2081" s="172" t="s">
        <v>5528</v>
      </c>
    </row>
    <row r="2082" spans="1:8" ht="14.45" customHeight="1">
      <c r="A2082" s="86" t="s">
        <v>5528</v>
      </c>
      <c r="B2082" s="89" t="s">
        <v>16961</v>
      </c>
      <c r="C2082" s="55" t="s">
        <v>16962</v>
      </c>
      <c r="D2082" s="89" t="s">
        <v>16963</v>
      </c>
      <c r="E2082" s="89" t="s">
        <v>16962</v>
      </c>
      <c r="F2082" s="173">
        <v>45346</v>
      </c>
      <c r="G2082" s="173">
        <v>45346</v>
      </c>
      <c r="H2082" s="172" t="s">
        <v>5528</v>
      </c>
    </row>
    <row r="2083" spans="1:8" ht="14.45" customHeight="1">
      <c r="A2083" s="86" t="s">
        <v>5528</v>
      </c>
      <c r="B2083" s="171" t="s">
        <v>16964</v>
      </c>
      <c r="C2083" s="55" t="s">
        <v>16965</v>
      </c>
      <c r="D2083" s="171" t="s">
        <v>16965</v>
      </c>
      <c r="E2083" s="171" t="s">
        <v>16965</v>
      </c>
      <c r="F2083" s="173"/>
      <c r="G2083" s="173"/>
      <c r="H2083" s="172" t="s">
        <v>5528</v>
      </c>
    </row>
    <row r="2084" spans="1:8" ht="14.45" customHeight="1">
      <c r="A2084" s="86" t="s">
        <v>5528</v>
      </c>
      <c r="B2084" s="171" t="s">
        <v>16966</v>
      </c>
      <c r="C2084" s="55" t="s">
        <v>16967</v>
      </c>
      <c r="D2084" s="171" t="s">
        <v>16967</v>
      </c>
      <c r="E2084" s="171" t="s">
        <v>16967</v>
      </c>
      <c r="F2084" s="173"/>
      <c r="G2084" s="173"/>
      <c r="H2084" s="172" t="s">
        <v>5528</v>
      </c>
    </row>
    <row r="2085" spans="1:8" ht="14.45" customHeight="1">
      <c r="A2085" s="86" t="s">
        <v>5528</v>
      </c>
      <c r="B2085" s="171" t="s">
        <v>16968</v>
      </c>
      <c r="C2085" s="55" t="s">
        <v>16969</v>
      </c>
      <c r="D2085" s="171" t="s">
        <v>16969</v>
      </c>
      <c r="E2085" s="171" t="s">
        <v>16969</v>
      </c>
      <c r="F2085" s="173"/>
      <c r="G2085" s="173"/>
      <c r="H2085" s="172" t="s">
        <v>5528</v>
      </c>
    </row>
    <row r="2086" spans="1:8" ht="14.45" customHeight="1">
      <c r="A2086" s="86" t="s">
        <v>5528</v>
      </c>
      <c r="B2086" s="171" t="s">
        <v>16970</v>
      </c>
      <c r="C2086" s="55" t="s">
        <v>16971</v>
      </c>
      <c r="D2086" s="171" t="s">
        <v>16972</v>
      </c>
      <c r="E2086" s="171" t="s">
        <v>16973</v>
      </c>
      <c r="F2086" s="173"/>
      <c r="G2086" s="173">
        <v>46256</v>
      </c>
      <c r="H2086" s="172" t="s">
        <v>5528</v>
      </c>
    </row>
    <row r="2087" spans="1:8" ht="14.45" customHeight="1">
      <c r="A2087" s="86" t="s">
        <v>5528</v>
      </c>
      <c r="B2087" s="171" t="s">
        <v>16974</v>
      </c>
      <c r="C2087" s="55" t="s">
        <v>16975</v>
      </c>
      <c r="D2087" s="171" t="s">
        <v>16975</v>
      </c>
      <c r="E2087" s="171" t="s">
        <v>16975</v>
      </c>
      <c r="F2087" s="173"/>
      <c r="G2087" s="173"/>
      <c r="H2087" s="172" t="s">
        <v>5528</v>
      </c>
    </row>
    <row r="2088" spans="1:8" ht="14.45" customHeight="1">
      <c r="A2088" s="86" t="s">
        <v>5528</v>
      </c>
      <c r="B2088" s="171" t="s">
        <v>16976</v>
      </c>
      <c r="C2088" s="55" t="s">
        <v>16977</v>
      </c>
      <c r="D2088" s="171" t="s">
        <v>16977</v>
      </c>
      <c r="E2088" s="171" t="s">
        <v>16977</v>
      </c>
      <c r="F2088" s="173"/>
      <c r="G2088" s="173"/>
      <c r="H2088" s="172" t="s">
        <v>5528</v>
      </c>
    </row>
    <row r="2089" spans="1:8" ht="14.45" customHeight="1">
      <c r="A2089" s="86" t="s">
        <v>5528</v>
      </c>
      <c r="B2089" s="171" t="s">
        <v>16978</v>
      </c>
      <c r="C2089" s="55" t="s">
        <v>16979</v>
      </c>
      <c r="D2089" s="171" t="s">
        <v>16979</v>
      </c>
      <c r="E2089" s="171" t="s">
        <v>16979</v>
      </c>
      <c r="F2089" s="173"/>
      <c r="G2089" s="173"/>
      <c r="H2089" s="172" t="s">
        <v>5528</v>
      </c>
    </row>
    <row r="2090" spans="1:8" ht="14.45" customHeight="1">
      <c r="A2090" s="86" t="s">
        <v>5528</v>
      </c>
      <c r="B2090" s="171" t="s">
        <v>16980</v>
      </c>
      <c r="C2090" s="55" t="s">
        <v>16981</v>
      </c>
      <c r="D2090" s="171" t="s">
        <v>16981</v>
      </c>
      <c r="E2090" s="171" t="s">
        <v>16981</v>
      </c>
      <c r="F2090" s="173">
        <v>45976</v>
      </c>
      <c r="G2090" s="173">
        <v>45976</v>
      </c>
      <c r="H2090" s="172" t="s">
        <v>5528</v>
      </c>
    </row>
    <row r="2091" spans="1:8" ht="14.45" customHeight="1">
      <c r="A2091" s="86" t="s">
        <v>5528</v>
      </c>
      <c r="B2091" s="171" t="s">
        <v>16982</v>
      </c>
      <c r="C2091" s="55" t="s">
        <v>14983</v>
      </c>
      <c r="D2091" s="171" t="s">
        <v>14983</v>
      </c>
      <c r="E2091" s="171" t="s">
        <v>14983</v>
      </c>
      <c r="F2091" s="173"/>
      <c r="G2091" s="173"/>
      <c r="H2091" s="172" t="s">
        <v>5528</v>
      </c>
    </row>
    <row r="2092" spans="1:8" ht="14.45" customHeight="1">
      <c r="A2092" s="86" t="s">
        <v>5528</v>
      </c>
      <c r="B2092" s="171" t="s">
        <v>16983</v>
      </c>
      <c r="C2092" s="55" t="s">
        <v>14980</v>
      </c>
      <c r="D2092" s="171" t="s">
        <v>14980</v>
      </c>
      <c r="E2092" s="171" t="s">
        <v>14980</v>
      </c>
      <c r="F2092" s="173"/>
      <c r="G2092" s="173"/>
      <c r="H2092" s="172" t="s">
        <v>5528</v>
      </c>
    </row>
    <row r="2093" spans="1:8" ht="14.45" customHeight="1">
      <c r="A2093" s="86" t="s">
        <v>5528</v>
      </c>
      <c r="B2093" s="171" t="s">
        <v>16984</v>
      </c>
      <c r="C2093" s="55" t="s">
        <v>16985</v>
      </c>
      <c r="D2093" s="171" t="s">
        <v>16985</v>
      </c>
      <c r="E2093" s="171" t="s">
        <v>16985</v>
      </c>
      <c r="F2093" s="173"/>
      <c r="G2093" s="173"/>
      <c r="H2093" s="172" t="s">
        <v>5528</v>
      </c>
    </row>
    <row r="2094" spans="1:8" ht="14.45" customHeight="1">
      <c r="A2094" s="86" t="s">
        <v>5528</v>
      </c>
      <c r="B2094" s="171" t="s">
        <v>16986</v>
      </c>
      <c r="C2094" s="55" t="s">
        <v>13170</v>
      </c>
      <c r="D2094" s="171" t="s">
        <v>13763</v>
      </c>
      <c r="E2094" s="171" t="s">
        <v>13171</v>
      </c>
      <c r="F2094" s="173">
        <v>45892</v>
      </c>
      <c r="G2094" s="173">
        <v>45892</v>
      </c>
      <c r="H2094" s="172" t="s">
        <v>5528</v>
      </c>
    </row>
    <row r="2095" spans="1:8" ht="14.45" customHeight="1">
      <c r="A2095" s="86" t="s">
        <v>5528</v>
      </c>
      <c r="B2095" s="171" t="s">
        <v>16987</v>
      </c>
      <c r="C2095" s="55" t="s">
        <v>16988</v>
      </c>
      <c r="D2095" s="171" t="s">
        <v>16988</v>
      </c>
      <c r="E2095" s="171" t="s">
        <v>16988</v>
      </c>
      <c r="F2095" s="173"/>
      <c r="G2095" s="173"/>
      <c r="H2095" s="172" t="s">
        <v>5528</v>
      </c>
    </row>
    <row r="2096" spans="1:8" ht="14.45" customHeight="1">
      <c r="A2096" s="86" t="s">
        <v>5528</v>
      </c>
      <c r="B2096" s="171" t="s">
        <v>16989</v>
      </c>
      <c r="C2096" s="55" t="s">
        <v>16990</v>
      </c>
      <c r="D2096" s="171" t="s">
        <v>16990</v>
      </c>
      <c r="E2096" s="171" t="s">
        <v>16990</v>
      </c>
      <c r="F2096" s="173"/>
      <c r="G2096" s="173"/>
      <c r="H2096" s="172" t="s">
        <v>5528</v>
      </c>
    </row>
    <row r="2097" spans="1:8" ht="14.45" customHeight="1">
      <c r="A2097" s="86" t="s">
        <v>5528</v>
      </c>
      <c r="B2097" s="171" t="s">
        <v>16991</v>
      </c>
      <c r="C2097" s="55" t="s">
        <v>16992</v>
      </c>
      <c r="D2097" s="171" t="s">
        <v>16992</v>
      </c>
      <c r="E2097" s="171" t="s">
        <v>16992</v>
      </c>
      <c r="F2097" s="173"/>
      <c r="G2097" s="173"/>
      <c r="H2097" s="172" t="s">
        <v>5528</v>
      </c>
    </row>
    <row r="2098" spans="1:8" ht="14.45" customHeight="1">
      <c r="A2098" s="86" t="s">
        <v>5528</v>
      </c>
      <c r="B2098" s="171" t="s">
        <v>16993</v>
      </c>
      <c r="C2098" s="55" t="s">
        <v>16994</v>
      </c>
      <c r="D2098" s="171" t="s">
        <v>16994</v>
      </c>
      <c r="E2098" s="171" t="s">
        <v>16994</v>
      </c>
      <c r="F2098" s="173"/>
      <c r="G2098" s="173"/>
      <c r="H2098" s="172" t="s">
        <v>5528</v>
      </c>
    </row>
    <row r="2099" spans="1:8" ht="14.45" customHeight="1">
      <c r="A2099" s="86" t="s">
        <v>5528</v>
      </c>
      <c r="B2099" s="171" t="s">
        <v>16995</v>
      </c>
      <c r="C2099" s="55" t="s">
        <v>16996</v>
      </c>
      <c r="D2099" s="171" t="s">
        <v>16996</v>
      </c>
      <c r="E2099" s="171" t="s">
        <v>16996</v>
      </c>
      <c r="F2099" s="173"/>
      <c r="G2099" s="173"/>
      <c r="H2099" s="172" t="s">
        <v>5528</v>
      </c>
    </row>
    <row r="2100" spans="1:8" ht="14.45" customHeight="1">
      <c r="A2100" s="86" t="s">
        <v>5528</v>
      </c>
      <c r="B2100" s="171" t="s">
        <v>16997</v>
      </c>
      <c r="C2100" s="55" t="s">
        <v>16998</v>
      </c>
      <c r="D2100" s="171" t="s">
        <v>16998</v>
      </c>
      <c r="E2100" s="171" t="s">
        <v>16998</v>
      </c>
      <c r="F2100" s="173"/>
      <c r="G2100" s="173"/>
      <c r="H2100" s="172" t="s">
        <v>5528</v>
      </c>
    </row>
    <row r="2101" spans="1:8" ht="14.45" customHeight="1">
      <c r="A2101" s="86" t="s">
        <v>5528</v>
      </c>
      <c r="B2101" s="171" t="s">
        <v>16999</v>
      </c>
      <c r="C2101" s="55" t="s">
        <v>17000</v>
      </c>
      <c r="D2101" s="171" t="s">
        <v>17000</v>
      </c>
      <c r="E2101" s="171" t="s">
        <v>17000</v>
      </c>
      <c r="F2101" s="173"/>
      <c r="G2101" s="173"/>
      <c r="H2101" s="172" t="s">
        <v>5528</v>
      </c>
    </row>
    <row r="2102" spans="1:8" ht="14.45" customHeight="1">
      <c r="A2102" s="86" t="s">
        <v>5528</v>
      </c>
      <c r="B2102" s="171" t="s">
        <v>17001</v>
      </c>
      <c r="C2102" s="55" t="s">
        <v>17002</v>
      </c>
      <c r="D2102" s="171" t="s">
        <v>17003</v>
      </c>
      <c r="E2102" s="171" t="s">
        <v>17004</v>
      </c>
      <c r="F2102" s="173">
        <v>45892</v>
      </c>
      <c r="G2102" s="173">
        <v>45892</v>
      </c>
      <c r="H2102" s="172" t="s">
        <v>5528</v>
      </c>
    </row>
    <row r="2103" spans="1:8" ht="14.45" customHeight="1">
      <c r="A2103" s="86" t="s">
        <v>5528</v>
      </c>
      <c r="B2103" s="171" t="s">
        <v>17005</v>
      </c>
      <c r="C2103" s="55" t="s">
        <v>17006</v>
      </c>
      <c r="D2103" s="171" t="s">
        <v>17006</v>
      </c>
      <c r="E2103" s="171" t="s">
        <v>17006</v>
      </c>
      <c r="F2103" s="173"/>
      <c r="G2103" s="173"/>
      <c r="H2103" s="172" t="s">
        <v>5528</v>
      </c>
    </row>
    <row r="2104" spans="1:8" ht="14.45" customHeight="1">
      <c r="A2104" s="86" t="s">
        <v>5528</v>
      </c>
      <c r="B2104" s="171" t="s">
        <v>17007</v>
      </c>
      <c r="C2104" s="55" t="s">
        <v>15014</v>
      </c>
      <c r="D2104" s="171" t="s">
        <v>15014</v>
      </c>
      <c r="E2104" s="171" t="s">
        <v>15014</v>
      </c>
      <c r="F2104" s="173"/>
      <c r="G2104" s="173"/>
      <c r="H2104" s="172" t="s">
        <v>5528</v>
      </c>
    </row>
    <row r="2105" spans="1:8" ht="14.45" customHeight="1">
      <c r="A2105" s="86" t="s">
        <v>5528</v>
      </c>
      <c r="B2105" s="171" t="s">
        <v>17008</v>
      </c>
      <c r="C2105" s="55" t="s">
        <v>17009</v>
      </c>
      <c r="D2105" s="171" t="s">
        <v>17010</v>
      </c>
      <c r="E2105" s="171" t="s">
        <v>17011</v>
      </c>
      <c r="F2105" s="173">
        <v>45892</v>
      </c>
      <c r="G2105" s="173">
        <v>45892</v>
      </c>
      <c r="H2105" s="172" t="s">
        <v>5528</v>
      </c>
    </row>
    <row r="2106" spans="1:8" ht="14.45" customHeight="1">
      <c r="A2106" s="86" t="s">
        <v>5528</v>
      </c>
      <c r="B2106" s="171" t="s">
        <v>17012</v>
      </c>
      <c r="C2106" s="55" t="s">
        <v>15007</v>
      </c>
      <c r="D2106" s="171" t="s">
        <v>15007</v>
      </c>
      <c r="E2106" s="171" t="s">
        <v>15007</v>
      </c>
      <c r="F2106" s="173"/>
      <c r="G2106" s="173"/>
      <c r="H2106" s="172" t="s">
        <v>5528</v>
      </c>
    </row>
    <row r="2107" spans="1:8" ht="14.45" customHeight="1">
      <c r="A2107" s="86" t="s">
        <v>5528</v>
      </c>
      <c r="B2107" s="171" t="s">
        <v>17013</v>
      </c>
      <c r="C2107" s="55" t="s">
        <v>15009</v>
      </c>
      <c r="D2107" s="171" t="s">
        <v>15009</v>
      </c>
      <c r="E2107" s="171" t="s">
        <v>15009</v>
      </c>
      <c r="F2107" s="173"/>
      <c r="G2107" s="173"/>
      <c r="H2107" s="172" t="s">
        <v>5528</v>
      </c>
    </row>
    <row r="2108" spans="1:8" ht="14.45" customHeight="1">
      <c r="A2108" s="86" t="s">
        <v>5528</v>
      </c>
      <c r="B2108" s="171" t="s">
        <v>17014</v>
      </c>
      <c r="C2108" s="55" t="s">
        <v>15019</v>
      </c>
      <c r="D2108" s="171" t="s">
        <v>15019</v>
      </c>
      <c r="E2108" s="171" t="s">
        <v>15019</v>
      </c>
      <c r="F2108" s="173"/>
      <c r="G2108" s="173"/>
      <c r="H2108" s="172" t="s">
        <v>5528</v>
      </c>
    </row>
    <row r="2109" spans="1:8" ht="14.45" customHeight="1">
      <c r="A2109" s="86" t="s">
        <v>5528</v>
      </c>
      <c r="B2109" s="171" t="s">
        <v>17015</v>
      </c>
      <c r="C2109" s="55" t="s">
        <v>17016</v>
      </c>
      <c r="D2109" s="171" t="s">
        <v>17016</v>
      </c>
      <c r="E2109" s="171" t="s">
        <v>17016</v>
      </c>
      <c r="F2109" s="173"/>
      <c r="G2109" s="173"/>
      <c r="H2109" s="172" t="s">
        <v>5528</v>
      </c>
    </row>
    <row r="2110" spans="1:8" ht="14.45" customHeight="1">
      <c r="A2110" s="86" t="s">
        <v>5528</v>
      </c>
      <c r="B2110" s="171" t="s">
        <v>17018</v>
      </c>
      <c r="C2110" s="55" t="s">
        <v>17019</v>
      </c>
      <c r="D2110" s="171" t="s">
        <v>17019</v>
      </c>
      <c r="E2110" s="171" t="s">
        <v>17019</v>
      </c>
      <c r="F2110" s="173"/>
      <c r="G2110" s="173"/>
      <c r="H2110" s="172" t="s">
        <v>5528</v>
      </c>
    </row>
    <row r="2111" spans="1:8" ht="14.45" customHeight="1">
      <c r="A2111" s="86" t="s">
        <v>5528</v>
      </c>
      <c r="B2111" s="171" t="s">
        <v>17020</v>
      </c>
      <c r="C2111" s="55" t="s">
        <v>17021</v>
      </c>
      <c r="D2111" s="171" t="s">
        <v>17021</v>
      </c>
      <c r="E2111" s="171" t="s">
        <v>17021</v>
      </c>
      <c r="F2111" s="173"/>
      <c r="G2111" s="173"/>
      <c r="H2111" s="172" t="s">
        <v>5528</v>
      </c>
    </row>
    <row r="2112" spans="1:8" ht="14.45" customHeight="1">
      <c r="A2112" s="86" t="s">
        <v>5528</v>
      </c>
      <c r="B2112" s="171" t="s">
        <v>17022</v>
      </c>
      <c r="C2112" s="55" t="s">
        <v>17023</v>
      </c>
      <c r="D2112" s="171" t="s">
        <v>17023</v>
      </c>
      <c r="E2112" s="171" t="s">
        <v>17023</v>
      </c>
      <c r="F2112" s="173"/>
      <c r="G2112" s="173"/>
      <c r="H2112" s="172" t="s">
        <v>5528</v>
      </c>
    </row>
    <row r="2113" spans="1:8" ht="14.45" customHeight="1">
      <c r="A2113" s="85" t="s">
        <v>5528</v>
      </c>
      <c r="B2113" s="90" t="s">
        <v>17024</v>
      </c>
      <c r="C2113" s="55" t="s">
        <v>17025</v>
      </c>
      <c r="D2113" s="171" t="s">
        <v>17026</v>
      </c>
      <c r="E2113" s="171" t="s">
        <v>17026</v>
      </c>
      <c r="F2113" s="173"/>
      <c r="G2113" s="173">
        <v>45430</v>
      </c>
      <c r="H2113" s="172" t="s">
        <v>5528</v>
      </c>
    </row>
    <row r="2114" spans="1:8" ht="14.45" customHeight="1">
      <c r="A2114" s="86" t="s">
        <v>5528</v>
      </c>
      <c r="B2114" s="171" t="s">
        <v>17027</v>
      </c>
      <c r="C2114" s="55" t="s">
        <v>17028</v>
      </c>
      <c r="D2114" s="171" t="s">
        <v>17028</v>
      </c>
      <c r="E2114" s="171" t="s">
        <v>17028</v>
      </c>
      <c r="F2114" s="173"/>
      <c r="G2114" s="173"/>
      <c r="H2114" s="172" t="s">
        <v>5528</v>
      </c>
    </row>
    <row r="2115" spans="1:8" ht="14.45" customHeight="1">
      <c r="A2115" s="86" t="s">
        <v>5528</v>
      </c>
      <c r="B2115" s="171" t="s">
        <v>17029</v>
      </c>
      <c r="C2115" s="55" t="s">
        <v>17030</v>
      </c>
      <c r="D2115" s="171" t="s">
        <v>17031</v>
      </c>
      <c r="E2115" s="171" t="s">
        <v>17032</v>
      </c>
      <c r="F2115" s="173">
        <v>45976</v>
      </c>
      <c r="G2115" s="173">
        <v>45976</v>
      </c>
      <c r="H2115" s="172" t="s">
        <v>5528</v>
      </c>
    </row>
    <row r="2116" spans="1:8" ht="14.45" customHeight="1">
      <c r="A2116" s="86" t="s">
        <v>5528</v>
      </c>
      <c r="B2116" s="171" t="s">
        <v>17033</v>
      </c>
      <c r="C2116" s="55" t="s">
        <v>17034</v>
      </c>
      <c r="D2116" s="171" t="s">
        <v>17034</v>
      </c>
      <c r="E2116" s="171" t="s">
        <v>17034</v>
      </c>
      <c r="F2116" s="173"/>
      <c r="G2116" s="173"/>
      <c r="H2116" s="172" t="s">
        <v>5528</v>
      </c>
    </row>
    <row r="2117" spans="1:8" ht="14.45" customHeight="1">
      <c r="A2117" s="86" t="s">
        <v>5528</v>
      </c>
      <c r="B2117" s="171" t="s">
        <v>12829</v>
      </c>
      <c r="C2117" s="55" t="s">
        <v>12832</v>
      </c>
      <c r="D2117" s="171" t="s">
        <v>12832</v>
      </c>
      <c r="E2117" s="171" t="s">
        <v>12832</v>
      </c>
      <c r="F2117" s="173"/>
      <c r="G2117" s="173"/>
      <c r="H2117" s="172" t="s">
        <v>5528</v>
      </c>
    </row>
    <row r="2118" spans="1:8" ht="14.45" customHeight="1">
      <c r="A2118" s="86" t="s">
        <v>5528</v>
      </c>
      <c r="B2118" s="171" t="s">
        <v>17035</v>
      </c>
      <c r="C2118" s="55" t="s">
        <v>17036</v>
      </c>
      <c r="D2118" s="171" t="s">
        <v>17036</v>
      </c>
      <c r="E2118" s="171" t="s">
        <v>17036</v>
      </c>
      <c r="F2118" s="173"/>
      <c r="G2118" s="173"/>
      <c r="H2118" s="172" t="s">
        <v>5528</v>
      </c>
    </row>
    <row r="2119" spans="1:8" ht="14.45" customHeight="1">
      <c r="A2119" s="86" t="s">
        <v>5528</v>
      </c>
      <c r="B2119" s="171" t="s">
        <v>17037</v>
      </c>
      <c r="C2119" s="55" t="s">
        <v>17038</v>
      </c>
      <c r="D2119" s="171" t="s">
        <v>17038</v>
      </c>
      <c r="E2119" s="171" t="s">
        <v>17038</v>
      </c>
      <c r="F2119" s="173"/>
      <c r="G2119" s="173"/>
      <c r="H2119" s="172" t="s">
        <v>5528</v>
      </c>
    </row>
    <row r="2120" spans="1:8" ht="14.45" customHeight="1">
      <c r="A2120" s="86" t="s">
        <v>5528</v>
      </c>
      <c r="B2120" s="171" t="s">
        <v>17039</v>
      </c>
      <c r="C2120" s="55" t="s">
        <v>17040</v>
      </c>
      <c r="D2120" s="171" t="s">
        <v>17040</v>
      </c>
      <c r="E2120" s="171" t="s">
        <v>17040</v>
      </c>
      <c r="F2120" s="173"/>
      <c r="G2120" s="173"/>
      <c r="H2120" s="172" t="s">
        <v>5528</v>
      </c>
    </row>
    <row r="2121" spans="1:8" ht="14.45" customHeight="1">
      <c r="A2121" s="86" t="s">
        <v>5528</v>
      </c>
      <c r="B2121" s="171" t="s">
        <v>17041</v>
      </c>
      <c r="C2121" s="55" t="s">
        <v>17042</v>
      </c>
      <c r="D2121" s="171" t="s">
        <v>17042</v>
      </c>
      <c r="E2121" s="171" t="s">
        <v>17042</v>
      </c>
      <c r="F2121" s="173"/>
      <c r="G2121" s="173"/>
      <c r="H2121" s="172" t="s">
        <v>5528</v>
      </c>
    </row>
    <row r="2122" spans="1:8" ht="14.45" customHeight="1">
      <c r="A2122" s="86" t="s">
        <v>5528</v>
      </c>
      <c r="B2122" s="171" t="s">
        <v>17043</v>
      </c>
      <c r="C2122" s="55" t="s">
        <v>17044</v>
      </c>
      <c r="D2122" s="171" t="s">
        <v>17044</v>
      </c>
      <c r="E2122" s="171" t="s">
        <v>17044</v>
      </c>
      <c r="F2122" s="173"/>
      <c r="G2122" s="173"/>
      <c r="H2122" s="172" t="s">
        <v>5528</v>
      </c>
    </row>
    <row r="2123" spans="1:8" ht="14.45" customHeight="1">
      <c r="A2123" s="86" t="s">
        <v>5528</v>
      </c>
      <c r="B2123" s="171" t="s">
        <v>17045</v>
      </c>
      <c r="C2123" s="55" t="s">
        <v>17046</v>
      </c>
      <c r="D2123" s="171" t="s">
        <v>17046</v>
      </c>
      <c r="E2123" s="171" t="s">
        <v>17046</v>
      </c>
      <c r="F2123" s="173"/>
      <c r="G2123" s="173"/>
      <c r="H2123" s="172" t="s">
        <v>5528</v>
      </c>
    </row>
    <row r="2124" spans="1:8" ht="14.45" customHeight="1">
      <c r="A2124" s="86" t="s">
        <v>5528</v>
      </c>
      <c r="B2124" s="171" t="s">
        <v>17047</v>
      </c>
      <c r="C2124" s="55" t="s">
        <v>17047</v>
      </c>
      <c r="D2124" s="171" t="s">
        <v>17047</v>
      </c>
      <c r="E2124" s="171" t="s">
        <v>17047</v>
      </c>
      <c r="F2124" s="173">
        <v>45892</v>
      </c>
      <c r="G2124" s="173">
        <v>45892</v>
      </c>
      <c r="H2124" s="172" t="s">
        <v>5528</v>
      </c>
    </row>
    <row r="2125" spans="1:8" ht="14.45" customHeight="1">
      <c r="A2125" s="86" t="s">
        <v>5528</v>
      </c>
      <c r="B2125" s="171" t="s">
        <v>17048</v>
      </c>
      <c r="C2125" s="55" t="s">
        <v>17049</v>
      </c>
      <c r="D2125" s="171" t="s">
        <v>17050</v>
      </c>
      <c r="E2125" s="171" t="s">
        <v>17051</v>
      </c>
      <c r="F2125" s="173">
        <v>45892</v>
      </c>
      <c r="G2125" s="173">
        <v>45892</v>
      </c>
      <c r="H2125" s="172" t="s">
        <v>5528</v>
      </c>
    </row>
    <row r="2126" spans="1:8" ht="14.45" customHeight="1">
      <c r="A2126" s="86" t="s">
        <v>5528</v>
      </c>
      <c r="B2126" s="171" t="s">
        <v>17052</v>
      </c>
      <c r="C2126" s="55" t="s">
        <v>17053</v>
      </c>
      <c r="D2126" s="171" t="s">
        <v>17053</v>
      </c>
      <c r="E2126" s="171" t="s">
        <v>17053</v>
      </c>
      <c r="F2126" s="173"/>
      <c r="G2126" s="173"/>
      <c r="H2126" s="172" t="s">
        <v>5528</v>
      </c>
    </row>
    <row r="2127" spans="1:8" ht="14.45" customHeight="1">
      <c r="A2127" s="86" t="s">
        <v>5528</v>
      </c>
      <c r="B2127" s="171" t="s">
        <v>17054</v>
      </c>
      <c r="C2127" s="55" t="s">
        <v>17055</v>
      </c>
      <c r="D2127" s="171" t="s">
        <v>17056</v>
      </c>
      <c r="E2127" s="171" t="s">
        <v>17057</v>
      </c>
      <c r="F2127" s="173">
        <v>45892</v>
      </c>
      <c r="G2127" s="173">
        <v>45892</v>
      </c>
      <c r="H2127" s="172" t="s">
        <v>5528</v>
      </c>
    </row>
    <row r="2128" spans="1:8" ht="14.45" customHeight="1">
      <c r="A2128" s="86" t="s">
        <v>5528</v>
      </c>
      <c r="B2128" s="171" t="s">
        <v>17058</v>
      </c>
      <c r="C2128" s="55" t="s">
        <v>17059</v>
      </c>
      <c r="D2128" s="171" t="s">
        <v>17060</v>
      </c>
      <c r="E2128" s="171" t="s">
        <v>17061</v>
      </c>
      <c r="F2128" s="173">
        <v>45892</v>
      </c>
      <c r="G2128" s="173">
        <v>45892</v>
      </c>
      <c r="H2128" s="172" t="s">
        <v>5528</v>
      </c>
    </row>
    <row r="2129" spans="1:8" ht="14.45" customHeight="1">
      <c r="A2129" s="86" t="s">
        <v>5528</v>
      </c>
      <c r="B2129" s="171" t="s">
        <v>17062</v>
      </c>
      <c r="C2129" s="55" t="s">
        <v>17063</v>
      </c>
      <c r="D2129" s="171" t="s">
        <v>17063</v>
      </c>
      <c r="E2129" s="171" t="s">
        <v>17063</v>
      </c>
      <c r="F2129" s="173"/>
      <c r="G2129" s="173"/>
      <c r="H2129" s="172" t="s">
        <v>5528</v>
      </c>
    </row>
    <row r="2130" spans="1:8" ht="14.45" customHeight="1">
      <c r="A2130" s="86" t="s">
        <v>5528</v>
      </c>
      <c r="B2130" s="171" t="s">
        <v>17064</v>
      </c>
      <c r="C2130" s="55" t="s">
        <v>17065</v>
      </c>
      <c r="D2130" s="171" t="s">
        <v>17065</v>
      </c>
      <c r="E2130" s="171" t="s">
        <v>17065</v>
      </c>
      <c r="F2130" s="173"/>
      <c r="G2130" s="173"/>
      <c r="H2130" s="172" t="s">
        <v>5528</v>
      </c>
    </row>
    <row r="2131" spans="1:8" ht="14.45" customHeight="1">
      <c r="A2131" s="86" t="s">
        <v>5528</v>
      </c>
      <c r="B2131" s="171" t="s">
        <v>17067</v>
      </c>
      <c r="C2131" s="55" t="s">
        <v>17068</v>
      </c>
      <c r="D2131" s="171" t="s">
        <v>17068</v>
      </c>
      <c r="E2131" s="171" t="s">
        <v>17068</v>
      </c>
      <c r="F2131" s="173"/>
      <c r="G2131" s="173"/>
      <c r="H2131" s="172" t="s">
        <v>5528</v>
      </c>
    </row>
    <row r="2132" spans="1:8" ht="14.45" customHeight="1">
      <c r="A2132" s="86" t="s">
        <v>5528</v>
      </c>
      <c r="B2132" s="171" t="s">
        <v>17069</v>
      </c>
      <c r="C2132" s="55" t="s">
        <v>17070</v>
      </c>
      <c r="D2132" s="171" t="s">
        <v>17071</v>
      </c>
      <c r="E2132" s="171" t="s">
        <v>17072</v>
      </c>
      <c r="F2132" s="173">
        <v>45892</v>
      </c>
      <c r="G2132" s="173">
        <v>45892</v>
      </c>
      <c r="H2132" s="172" t="s">
        <v>5528</v>
      </c>
    </row>
    <row r="2133" spans="1:8" ht="14.45" customHeight="1">
      <c r="A2133" s="86" t="s">
        <v>5528</v>
      </c>
      <c r="B2133" s="171" t="s">
        <v>15086</v>
      </c>
      <c r="C2133" s="55" t="s">
        <v>15089</v>
      </c>
      <c r="D2133" s="171" t="s">
        <v>15089</v>
      </c>
      <c r="E2133" s="171" t="s">
        <v>15089</v>
      </c>
      <c r="F2133" s="173"/>
      <c r="G2133" s="173"/>
      <c r="H2133" s="172" t="s">
        <v>5528</v>
      </c>
    </row>
    <row r="2134" spans="1:8" ht="14.45" customHeight="1">
      <c r="A2134" s="86" t="s">
        <v>5528</v>
      </c>
      <c r="B2134" s="171" t="s">
        <v>17074</v>
      </c>
      <c r="C2134" s="55" t="s">
        <v>15115</v>
      </c>
      <c r="D2134" s="171" t="s">
        <v>15115</v>
      </c>
      <c r="E2134" s="171" t="s">
        <v>15115</v>
      </c>
      <c r="F2134" s="173"/>
      <c r="G2134" s="173"/>
      <c r="H2134" s="172" t="s">
        <v>5528</v>
      </c>
    </row>
    <row r="2135" spans="1:8" ht="14.45" customHeight="1">
      <c r="A2135" s="86" t="s">
        <v>5528</v>
      </c>
      <c r="B2135" s="171" t="s">
        <v>17075</v>
      </c>
      <c r="C2135" s="55" t="s">
        <v>17076</v>
      </c>
      <c r="D2135" s="171" t="s">
        <v>17076</v>
      </c>
      <c r="E2135" s="171" t="s">
        <v>17076</v>
      </c>
      <c r="F2135" s="173"/>
      <c r="G2135" s="173"/>
      <c r="H2135" s="172" t="s">
        <v>5528</v>
      </c>
    </row>
    <row r="2136" spans="1:8" ht="14.45" customHeight="1">
      <c r="A2136" s="86" t="s">
        <v>5528</v>
      </c>
      <c r="B2136" s="171" t="s">
        <v>17078</v>
      </c>
      <c r="C2136" s="55" t="s">
        <v>17079</v>
      </c>
      <c r="D2136" s="171" t="s">
        <v>17079</v>
      </c>
      <c r="E2136" s="171" t="s">
        <v>17079</v>
      </c>
      <c r="F2136" s="173"/>
      <c r="G2136" s="173"/>
      <c r="H2136" s="172" t="s">
        <v>5528</v>
      </c>
    </row>
    <row r="2137" spans="1:8" ht="14.45" customHeight="1">
      <c r="A2137" s="86" t="s">
        <v>5528</v>
      </c>
      <c r="B2137" s="171" t="s">
        <v>17080</v>
      </c>
      <c r="C2137" s="55" t="s">
        <v>17081</v>
      </c>
      <c r="D2137" s="171" t="s">
        <v>17082</v>
      </c>
      <c r="E2137" s="171" t="s">
        <v>17083</v>
      </c>
      <c r="F2137" s="173">
        <v>45976</v>
      </c>
      <c r="G2137" s="173">
        <v>45976</v>
      </c>
      <c r="H2137" s="172" t="s">
        <v>5528</v>
      </c>
    </row>
    <row r="2138" spans="1:8" ht="14.45" customHeight="1">
      <c r="A2138" s="86" t="s">
        <v>5528</v>
      </c>
      <c r="B2138" s="171" t="s">
        <v>17084</v>
      </c>
      <c r="C2138" s="55" t="s">
        <v>17085</v>
      </c>
      <c r="D2138" s="171" t="s">
        <v>17085</v>
      </c>
      <c r="E2138" s="171" t="s">
        <v>17085</v>
      </c>
      <c r="F2138" s="173"/>
      <c r="G2138" s="173"/>
      <c r="H2138" s="172" t="s">
        <v>5528</v>
      </c>
    </row>
    <row r="2139" spans="1:8" ht="14.45" customHeight="1">
      <c r="A2139" s="86" t="s">
        <v>5528</v>
      </c>
      <c r="B2139" s="171" t="s">
        <v>17086</v>
      </c>
      <c r="C2139" s="55" t="s">
        <v>17087</v>
      </c>
      <c r="D2139" s="171" t="s">
        <v>17087</v>
      </c>
      <c r="E2139" s="171" t="s">
        <v>17087</v>
      </c>
      <c r="F2139" s="173"/>
      <c r="G2139" s="173"/>
      <c r="H2139" s="172" t="s">
        <v>5528</v>
      </c>
    </row>
    <row r="2140" spans="1:8" ht="14.45" customHeight="1">
      <c r="A2140" s="86" t="s">
        <v>5528</v>
      </c>
      <c r="B2140" s="171" t="s">
        <v>17088</v>
      </c>
      <c r="C2140" s="55" t="s">
        <v>15095</v>
      </c>
      <c r="D2140" s="171" t="s">
        <v>15095</v>
      </c>
      <c r="E2140" s="171" t="s">
        <v>15095</v>
      </c>
      <c r="F2140" s="173"/>
      <c r="G2140" s="173"/>
      <c r="H2140" s="172" t="s">
        <v>5528</v>
      </c>
    </row>
    <row r="2141" spans="1:8" ht="14.45" customHeight="1">
      <c r="A2141" s="86" t="s">
        <v>5528</v>
      </c>
      <c r="B2141" s="171" t="s">
        <v>17089</v>
      </c>
      <c r="C2141" s="55" t="s">
        <v>17090</v>
      </c>
      <c r="D2141" s="171" t="s">
        <v>17090</v>
      </c>
      <c r="E2141" s="171" t="s">
        <v>17090</v>
      </c>
      <c r="F2141" s="173"/>
      <c r="G2141" s="173"/>
      <c r="H2141" s="172" t="s">
        <v>5528</v>
      </c>
    </row>
    <row r="2142" spans="1:8" ht="14.45" customHeight="1">
      <c r="A2142" s="86" t="s">
        <v>5528</v>
      </c>
      <c r="B2142" s="171" t="s">
        <v>17091</v>
      </c>
      <c r="C2142" s="55" t="s">
        <v>17092</v>
      </c>
      <c r="D2142" s="171" t="s">
        <v>17092</v>
      </c>
      <c r="E2142" s="171" t="s">
        <v>17092</v>
      </c>
      <c r="F2142" s="173"/>
      <c r="G2142" s="173"/>
      <c r="H2142" s="172" t="s">
        <v>5528</v>
      </c>
    </row>
    <row r="2143" spans="1:8" ht="14.45" customHeight="1">
      <c r="A2143" s="86" t="s">
        <v>5528</v>
      </c>
      <c r="B2143" s="171" t="s">
        <v>17093</v>
      </c>
      <c r="C2143" s="55" t="s">
        <v>17094</v>
      </c>
      <c r="D2143" s="171" t="s">
        <v>17094</v>
      </c>
      <c r="E2143" s="171" t="s">
        <v>17094</v>
      </c>
      <c r="F2143" s="173"/>
      <c r="G2143" s="173"/>
      <c r="H2143" s="172" t="s">
        <v>5528</v>
      </c>
    </row>
    <row r="2144" spans="1:8" ht="14.45" customHeight="1">
      <c r="A2144" s="86" t="s">
        <v>5528</v>
      </c>
      <c r="B2144" s="171" t="s">
        <v>17095</v>
      </c>
      <c r="C2144" s="55" t="s">
        <v>17096</v>
      </c>
      <c r="D2144" s="171" t="s">
        <v>17096</v>
      </c>
      <c r="E2144" s="171" t="s">
        <v>17096</v>
      </c>
      <c r="F2144" s="173"/>
      <c r="G2144" s="173"/>
      <c r="H2144" s="172" t="s">
        <v>5528</v>
      </c>
    </row>
    <row r="2145" spans="1:8" ht="14.45" customHeight="1">
      <c r="A2145" s="86" t="s">
        <v>5528</v>
      </c>
      <c r="B2145" s="171" t="s">
        <v>17097</v>
      </c>
      <c r="C2145" s="55" t="s">
        <v>17098</v>
      </c>
      <c r="D2145" s="171" t="s">
        <v>17098</v>
      </c>
      <c r="E2145" s="171" t="s">
        <v>17098</v>
      </c>
      <c r="F2145" s="173"/>
      <c r="G2145" s="173"/>
      <c r="H2145" s="172" t="s">
        <v>5528</v>
      </c>
    </row>
    <row r="2146" spans="1:8" ht="14.45" customHeight="1">
      <c r="A2146" s="86" t="s">
        <v>5528</v>
      </c>
      <c r="B2146" s="171" t="s">
        <v>17099</v>
      </c>
      <c r="C2146" s="55" t="s">
        <v>17100</v>
      </c>
      <c r="D2146" s="171" t="s">
        <v>17100</v>
      </c>
      <c r="E2146" s="171" t="s">
        <v>17100</v>
      </c>
      <c r="F2146" s="173"/>
      <c r="G2146" s="173"/>
      <c r="H2146" s="172" t="s">
        <v>5528</v>
      </c>
    </row>
    <row r="2147" spans="1:8" ht="14.45" customHeight="1">
      <c r="A2147" s="86" t="s">
        <v>5528</v>
      </c>
      <c r="B2147" s="171" t="s">
        <v>17101</v>
      </c>
      <c r="C2147" s="55" t="s">
        <v>17102</v>
      </c>
      <c r="D2147" s="171" t="s">
        <v>17102</v>
      </c>
      <c r="E2147" s="171" t="s">
        <v>17102</v>
      </c>
      <c r="F2147" s="173"/>
      <c r="G2147" s="173"/>
      <c r="H2147" s="172" t="s">
        <v>5528</v>
      </c>
    </row>
    <row r="2148" spans="1:8" ht="14.45" customHeight="1">
      <c r="A2148" s="86" t="s">
        <v>5528</v>
      </c>
      <c r="B2148" s="171" t="s">
        <v>17103</v>
      </c>
      <c r="C2148" s="55" t="s">
        <v>17104</v>
      </c>
      <c r="D2148" s="171" t="s">
        <v>17104</v>
      </c>
      <c r="E2148" s="171" t="s">
        <v>17104</v>
      </c>
      <c r="F2148" s="173"/>
      <c r="G2148" s="173"/>
      <c r="H2148" s="172" t="s">
        <v>5528</v>
      </c>
    </row>
    <row r="2149" spans="1:8" ht="14.45" customHeight="1">
      <c r="A2149" s="86" t="s">
        <v>5528</v>
      </c>
      <c r="B2149" s="171" t="s">
        <v>17105</v>
      </c>
      <c r="C2149" s="55" t="s">
        <v>17106</v>
      </c>
      <c r="D2149" s="171" t="s">
        <v>17106</v>
      </c>
      <c r="E2149" s="171" t="s">
        <v>17106</v>
      </c>
      <c r="F2149" s="173"/>
      <c r="G2149" s="173"/>
      <c r="H2149" s="172" t="s">
        <v>5528</v>
      </c>
    </row>
    <row r="2150" spans="1:8" ht="14.45" customHeight="1">
      <c r="A2150" s="86" t="s">
        <v>5528</v>
      </c>
      <c r="B2150" s="171" t="s">
        <v>17107</v>
      </c>
      <c r="C2150" s="55" t="s">
        <v>17108</v>
      </c>
      <c r="D2150" s="171" t="s">
        <v>17108</v>
      </c>
      <c r="E2150" s="171" t="s">
        <v>17108</v>
      </c>
      <c r="F2150" s="173"/>
      <c r="G2150" s="173"/>
      <c r="H2150" s="172" t="s">
        <v>5528</v>
      </c>
    </row>
    <row r="2151" spans="1:8" ht="14.45" customHeight="1">
      <c r="A2151" s="86" t="s">
        <v>5528</v>
      </c>
      <c r="B2151" s="171" t="s">
        <v>17109</v>
      </c>
      <c r="C2151" s="55" t="s">
        <v>17110</v>
      </c>
      <c r="D2151" s="171" t="s">
        <v>17110</v>
      </c>
      <c r="E2151" s="171" t="s">
        <v>17110</v>
      </c>
      <c r="F2151" s="173"/>
      <c r="G2151" s="173"/>
      <c r="H2151" s="172" t="s">
        <v>5528</v>
      </c>
    </row>
    <row r="2152" spans="1:8" ht="14.45" customHeight="1">
      <c r="A2152" s="86" t="s">
        <v>5528</v>
      </c>
      <c r="B2152" s="171" t="s">
        <v>17111</v>
      </c>
      <c r="C2152" s="55" t="s">
        <v>17112</v>
      </c>
      <c r="D2152" s="171" t="s">
        <v>17112</v>
      </c>
      <c r="E2152" s="171" t="s">
        <v>17112</v>
      </c>
      <c r="F2152" s="173"/>
      <c r="G2152" s="173"/>
      <c r="H2152" s="172" t="s">
        <v>5528</v>
      </c>
    </row>
    <row r="2153" spans="1:8" ht="14.45" customHeight="1">
      <c r="A2153" s="86" t="s">
        <v>5528</v>
      </c>
      <c r="B2153" s="171" t="s">
        <v>17113</v>
      </c>
      <c r="C2153" s="55" t="s">
        <v>17114</v>
      </c>
      <c r="D2153" s="171" t="s">
        <v>17114</v>
      </c>
      <c r="E2153" s="171" t="s">
        <v>17114</v>
      </c>
      <c r="F2153" s="173"/>
      <c r="G2153" s="173"/>
      <c r="H2153" s="172" t="s">
        <v>5528</v>
      </c>
    </row>
    <row r="2154" spans="1:8" ht="14.45" customHeight="1">
      <c r="A2154" s="86" t="s">
        <v>5528</v>
      </c>
      <c r="B2154" s="171" t="s">
        <v>17115</v>
      </c>
      <c r="C2154" s="55" t="s">
        <v>17116</v>
      </c>
      <c r="D2154" s="171" t="s">
        <v>17116</v>
      </c>
      <c r="E2154" s="171" t="s">
        <v>17116</v>
      </c>
      <c r="F2154" s="173"/>
      <c r="G2154" s="173"/>
      <c r="H2154" s="172" t="s">
        <v>5528</v>
      </c>
    </row>
    <row r="2155" spans="1:8" ht="14.45" customHeight="1">
      <c r="A2155" s="86" t="s">
        <v>5528</v>
      </c>
      <c r="B2155" s="171" t="s">
        <v>17117</v>
      </c>
      <c r="C2155" s="55" t="s">
        <v>17118</v>
      </c>
      <c r="D2155" s="171" t="s">
        <v>17118</v>
      </c>
      <c r="E2155" s="171" t="s">
        <v>17118</v>
      </c>
      <c r="F2155" s="173"/>
      <c r="G2155" s="173"/>
      <c r="H2155" s="172" t="s">
        <v>5528</v>
      </c>
    </row>
    <row r="2156" spans="1:8" ht="14.45" customHeight="1">
      <c r="A2156" s="86" t="s">
        <v>5528</v>
      </c>
      <c r="B2156" s="171" t="s">
        <v>17119</v>
      </c>
      <c r="C2156" s="55" t="s">
        <v>17120</v>
      </c>
      <c r="D2156" s="171" t="s">
        <v>17121</v>
      </c>
      <c r="E2156" s="171" t="s">
        <v>17121</v>
      </c>
      <c r="F2156" s="173"/>
      <c r="G2156" s="173"/>
      <c r="H2156" s="172" t="s">
        <v>5528</v>
      </c>
    </row>
    <row r="2157" spans="1:8" ht="14.45" customHeight="1">
      <c r="A2157" s="86" t="s">
        <v>5528</v>
      </c>
      <c r="B2157" s="171" t="s">
        <v>17122</v>
      </c>
      <c r="C2157" s="55" t="s">
        <v>17123</v>
      </c>
      <c r="D2157" s="171" t="s">
        <v>17123</v>
      </c>
      <c r="E2157" s="171" t="s">
        <v>17123</v>
      </c>
      <c r="F2157" s="173"/>
      <c r="G2157" s="173"/>
      <c r="H2157" s="172" t="s">
        <v>5528</v>
      </c>
    </row>
    <row r="2158" spans="1:8" ht="14.45" customHeight="1">
      <c r="A2158" s="86" t="s">
        <v>5528</v>
      </c>
      <c r="B2158" s="171" t="s">
        <v>17124</v>
      </c>
      <c r="C2158" s="55" t="s">
        <v>17125</v>
      </c>
      <c r="D2158" s="171" t="s">
        <v>17125</v>
      </c>
      <c r="E2158" s="171" t="s">
        <v>17125</v>
      </c>
      <c r="F2158" s="173"/>
      <c r="G2158" s="173"/>
      <c r="H2158" s="172" t="s">
        <v>5528</v>
      </c>
    </row>
    <row r="2159" spans="1:8" ht="14.45" customHeight="1">
      <c r="A2159" s="86" t="s">
        <v>5528</v>
      </c>
      <c r="B2159" s="171" t="s">
        <v>17126</v>
      </c>
      <c r="C2159" s="55" t="s">
        <v>17126</v>
      </c>
      <c r="D2159" s="171" t="s">
        <v>17126</v>
      </c>
      <c r="E2159" s="171" t="s">
        <v>17126</v>
      </c>
      <c r="F2159" s="173"/>
      <c r="G2159" s="173"/>
      <c r="H2159" s="172" t="s">
        <v>5528</v>
      </c>
    </row>
    <row r="2160" spans="1:8" ht="14.45" customHeight="1">
      <c r="A2160" s="86" t="s">
        <v>5528</v>
      </c>
      <c r="B2160" s="171" t="s">
        <v>17127</v>
      </c>
      <c r="C2160" s="55" t="s">
        <v>17128</v>
      </c>
      <c r="D2160" s="171" t="s">
        <v>17128</v>
      </c>
      <c r="E2160" s="171" t="s">
        <v>17128</v>
      </c>
      <c r="F2160" s="173"/>
      <c r="G2160" s="173"/>
      <c r="H2160" s="172" t="s">
        <v>5528</v>
      </c>
    </row>
    <row r="2161" spans="1:8" ht="14.45" customHeight="1">
      <c r="A2161" s="86" t="s">
        <v>5528</v>
      </c>
      <c r="B2161" s="171" t="s">
        <v>17129</v>
      </c>
      <c r="C2161" s="55" t="s">
        <v>17130</v>
      </c>
      <c r="D2161" s="171" t="s">
        <v>17130</v>
      </c>
      <c r="E2161" s="171" t="s">
        <v>17130</v>
      </c>
      <c r="F2161" s="173"/>
      <c r="G2161" s="173"/>
      <c r="H2161" s="172" t="s">
        <v>5528</v>
      </c>
    </row>
    <row r="2162" spans="1:8" ht="14.45" customHeight="1">
      <c r="A2162" s="86" t="s">
        <v>5528</v>
      </c>
      <c r="B2162" s="171" t="s">
        <v>17131</v>
      </c>
      <c r="C2162" s="55" t="s">
        <v>17132</v>
      </c>
      <c r="D2162" s="171" t="s">
        <v>17132</v>
      </c>
      <c r="E2162" s="171" t="s">
        <v>17132</v>
      </c>
      <c r="F2162" s="173"/>
      <c r="G2162" s="173"/>
      <c r="H2162" s="172" t="s">
        <v>5528</v>
      </c>
    </row>
    <row r="2163" spans="1:8" ht="14.45" customHeight="1">
      <c r="A2163" s="86" t="s">
        <v>5528</v>
      </c>
      <c r="B2163" s="171" t="s">
        <v>17133</v>
      </c>
      <c r="C2163" s="55" t="s">
        <v>17134</v>
      </c>
      <c r="D2163" s="171" t="s">
        <v>17134</v>
      </c>
      <c r="E2163" s="171" t="s">
        <v>17134</v>
      </c>
      <c r="F2163" s="173"/>
      <c r="G2163" s="173"/>
      <c r="H2163" s="172" t="s">
        <v>5528</v>
      </c>
    </row>
    <row r="2164" spans="1:8" ht="14.45" customHeight="1">
      <c r="A2164" s="86" t="s">
        <v>5528</v>
      </c>
      <c r="B2164" s="171" t="s">
        <v>17135</v>
      </c>
      <c r="C2164" s="55" t="s">
        <v>17136</v>
      </c>
      <c r="D2164" s="171" t="s">
        <v>17136</v>
      </c>
      <c r="E2164" s="171" t="s">
        <v>17136</v>
      </c>
      <c r="F2164" s="173"/>
      <c r="G2164" s="173"/>
      <c r="H2164" s="172" t="s">
        <v>5528</v>
      </c>
    </row>
    <row r="2165" spans="1:8" ht="14.45" customHeight="1">
      <c r="A2165" s="86" t="s">
        <v>5528</v>
      </c>
      <c r="B2165" s="171" t="s">
        <v>17137</v>
      </c>
      <c r="C2165" s="55" t="s">
        <v>17138</v>
      </c>
      <c r="D2165" s="171" t="s">
        <v>17138</v>
      </c>
      <c r="E2165" s="171" t="s">
        <v>17138</v>
      </c>
      <c r="F2165" s="173"/>
      <c r="G2165" s="173"/>
      <c r="H2165" s="172" t="s">
        <v>5528</v>
      </c>
    </row>
    <row r="2166" spans="1:8" ht="14.45" customHeight="1">
      <c r="A2166" s="86" t="s">
        <v>5528</v>
      </c>
      <c r="B2166" s="171" t="s">
        <v>17139</v>
      </c>
      <c r="C2166" s="55" t="s">
        <v>17140</v>
      </c>
      <c r="D2166" s="171" t="s">
        <v>17140</v>
      </c>
      <c r="E2166" s="171" t="s">
        <v>17140</v>
      </c>
      <c r="F2166" s="173"/>
      <c r="G2166" s="173"/>
      <c r="H2166" s="172" t="s">
        <v>5528</v>
      </c>
    </row>
    <row r="2167" spans="1:8" ht="14.45" customHeight="1">
      <c r="A2167" s="86" t="s">
        <v>5528</v>
      </c>
      <c r="B2167" s="171" t="s">
        <v>17141</v>
      </c>
      <c r="C2167" s="55" t="s">
        <v>17142</v>
      </c>
      <c r="D2167" s="171" t="s">
        <v>17142</v>
      </c>
      <c r="E2167" s="171" t="s">
        <v>17142</v>
      </c>
      <c r="F2167" s="173"/>
      <c r="G2167" s="173"/>
      <c r="H2167" s="172" t="s">
        <v>5528</v>
      </c>
    </row>
    <row r="2168" spans="1:8" ht="14.45" customHeight="1">
      <c r="A2168" s="86" t="s">
        <v>5528</v>
      </c>
      <c r="B2168" s="171" t="s">
        <v>17144</v>
      </c>
      <c r="C2168" s="55" t="s">
        <v>17145</v>
      </c>
      <c r="D2168" s="171" t="s">
        <v>17145</v>
      </c>
      <c r="E2168" s="171" t="s">
        <v>17145</v>
      </c>
      <c r="F2168" s="173"/>
      <c r="G2168" s="173"/>
      <c r="H2168" s="172" t="s">
        <v>5528</v>
      </c>
    </row>
    <row r="2169" spans="1:8" ht="14.45" customHeight="1">
      <c r="A2169" s="86" t="s">
        <v>5528</v>
      </c>
      <c r="B2169" s="171" t="s">
        <v>17146</v>
      </c>
      <c r="C2169" s="55" t="s">
        <v>17147</v>
      </c>
      <c r="D2169" s="171" t="s">
        <v>17147</v>
      </c>
      <c r="E2169" s="171" t="s">
        <v>17147</v>
      </c>
      <c r="F2169" s="173"/>
      <c r="G2169" s="173"/>
      <c r="H2169" s="172" t="s">
        <v>5528</v>
      </c>
    </row>
    <row r="2170" spans="1:8" ht="14.45" customHeight="1">
      <c r="A2170" s="86" t="s">
        <v>5528</v>
      </c>
      <c r="B2170" s="171" t="s">
        <v>17148</v>
      </c>
      <c r="C2170" s="55" t="s">
        <v>17149</v>
      </c>
      <c r="D2170" s="171" t="s">
        <v>17149</v>
      </c>
      <c r="E2170" s="171" t="s">
        <v>17149</v>
      </c>
      <c r="F2170" s="173"/>
      <c r="G2170" s="173"/>
      <c r="H2170" s="172" t="s">
        <v>5528</v>
      </c>
    </row>
    <row r="2171" spans="1:8" ht="14.45" customHeight="1">
      <c r="A2171" s="86" t="s">
        <v>5528</v>
      </c>
      <c r="B2171" s="171" t="s">
        <v>17150</v>
      </c>
      <c r="C2171" s="55" t="s">
        <v>17151</v>
      </c>
      <c r="D2171" s="171" t="s">
        <v>17151</v>
      </c>
      <c r="E2171" s="171" t="s">
        <v>17151</v>
      </c>
      <c r="F2171" s="173"/>
      <c r="G2171" s="173"/>
      <c r="H2171" s="172" t="s">
        <v>5528</v>
      </c>
    </row>
    <row r="2172" spans="1:8" ht="14.45" customHeight="1">
      <c r="A2172" s="86" t="s">
        <v>5528</v>
      </c>
      <c r="B2172" s="171" t="s">
        <v>17152</v>
      </c>
      <c r="C2172" s="55" t="s">
        <v>17153</v>
      </c>
      <c r="D2172" s="171" t="s">
        <v>17153</v>
      </c>
      <c r="E2172" s="171" t="s">
        <v>17153</v>
      </c>
      <c r="F2172" s="173"/>
      <c r="G2172" s="173"/>
      <c r="H2172" s="172" t="s">
        <v>5528</v>
      </c>
    </row>
    <row r="2173" spans="1:8" ht="14.45" customHeight="1">
      <c r="A2173" s="86" t="s">
        <v>5528</v>
      </c>
      <c r="B2173" s="171" t="s">
        <v>17154</v>
      </c>
      <c r="C2173" s="55" t="s">
        <v>17155</v>
      </c>
      <c r="D2173" s="171" t="s">
        <v>17155</v>
      </c>
      <c r="E2173" s="171" t="s">
        <v>17155</v>
      </c>
      <c r="F2173" s="173"/>
      <c r="G2173" s="173"/>
      <c r="H2173" s="172" t="s">
        <v>5528</v>
      </c>
    </row>
    <row r="2174" spans="1:8" ht="14.45" customHeight="1">
      <c r="A2174" s="86" t="s">
        <v>5528</v>
      </c>
      <c r="B2174" s="171" t="s">
        <v>17156</v>
      </c>
      <c r="C2174" s="55" t="s">
        <v>15100</v>
      </c>
      <c r="D2174" s="171" t="s">
        <v>15100</v>
      </c>
      <c r="E2174" s="171" t="s">
        <v>15100</v>
      </c>
      <c r="F2174" s="173"/>
      <c r="G2174" s="173"/>
      <c r="H2174" s="172" t="s">
        <v>5528</v>
      </c>
    </row>
    <row r="2175" spans="1:8" ht="14.45" customHeight="1">
      <c r="A2175" s="86" t="s">
        <v>5528</v>
      </c>
      <c r="B2175" s="171" t="s">
        <v>17157</v>
      </c>
      <c r="C2175" s="55" t="s">
        <v>17158</v>
      </c>
      <c r="D2175" s="171" t="s">
        <v>17158</v>
      </c>
      <c r="E2175" s="171" t="s">
        <v>17158</v>
      </c>
      <c r="F2175" s="173"/>
      <c r="G2175" s="173"/>
      <c r="H2175" s="172" t="s">
        <v>5528</v>
      </c>
    </row>
    <row r="2176" spans="1:8" ht="14.45" customHeight="1">
      <c r="A2176" s="86" t="s">
        <v>5528</v>
      </c>
      <c r="B2176" s="171" t="s">
        <v>17159</v>
      </c>
      <c r="C2176" s="55" t="s">
        <v>17160</v>
      </c>
      <c r="D2176" s="171" t="s">
        <v>17161</v>
      </c>
      <c r="E2176" s="171" t="s">
        <v>17162</v>
      </c>
      <c r="F2176" s="173">
        <v>45892</v>
      </c>
      <c r="G2176" s="173">
        <v>45892</v>
      </c>
      <c r="H2176" s="172" t="s">
        <v>5528</v>
      </c>
    </row>
    <row r="2177" spans="1:8" ht="14.45" customHeight="1">
      <c r="A2177" s="86" t="s">
        <v>5528</v>
      </c>
      <c r="B2177" s="171" t="s">
        <v>17163</v>
      </c>
      <c r="C2177" s="55" t="s">
        <v>17164</v>
      </c>
      <c r="D2177" s="171" t="s">
        <v>17164</v>
      </c>
      <c r="E2177" s="171" t="s">
        <v>17164</v>
      </c>
      <c r="F2177" s="173"/>
      <c r="G2177" s="173"/>
      <c r="H2177" s="172" t="s">
        <v>5528</v>
      </c>
    </row>
    <row r="2178" spans="1:8" ht="14.45" customHeight="1">
      <c r="A2178" s="86" t="s">
        <v>5528</v>
      </c>
      <c r="B2178" s="171" t="s">
        <v>17165</v>
      </c>
      <c r="C2178" s="55" t="s">
        <v>13818</v>
      </c>
      <c r="D2178" s="171" t="s">
        <v>13818</v>
      </c>
      <c r="E2178" s="171" t="s">
        <v>13818</v>
      </c>
      <c r="F2178" s="173"/>
      <c r="G2178" s="173"/>
      <c r="H2178" s="172" t="s">
        <v>5528</v>
      </c>
    </row>
    <row r="2179" spans="1:8" ht="14.45" customHeight="1">
      <c r="A2179" s="86" t="s">
        <v>5528</v>
      </c>
      <c r="B2179" s="171" t="s">
        <v>17166</v>
      </c>
      <c r="C2179" s="55" t="s">
        <v>13329</v>
      </c>
      <c r="D2179" s="171" t="s">
        <v>13329</v>
      </c>
      <c r="E2179" s="171" t="s">
        <v>13329</v>
      </c>
      <c r="F2179" s="173"/>
      <c r="G2179" s="173"/>
      <c r="H2179" s="172" t="s">
        <v>5528</v>
      </c>
    </row>
    <row r="2180" spans="1:8" ht="14.45" customHeight="1">
      <c r="A2180" s="86" t="s">
        <v>5528</v>
      </c>
      <c r="B2180" s="171" t="s">
        <v>17167</v>
      </c>
      <c r="C2180" s="55" t="s">
        <v>17168</v>
      </c>
      <c r="D2180" s="171" t="s">
        <v>17169</v>
      </c>
      <c r="E2180" s="171" t="s">
        <v>17170</v>
      </c>
      <c r="F2180" s="173">
        <v>45892</v>
      </c>
      <c r="G2180" s="173">
        <v>45892</v>
      </c>
      <c r="H2180" s="172" t="s">
        <v>5528</v>
      </c>
    </row>
    <row r="2181" spans="1:8" ht="14.45" customHeight="1">
      <c r="A2181" s="86" t="s">
        <v>5528</v>
      </c>
      <c r="B2181" s="171" t="s">
        <v>17171</v>
      </c>
      <c r="C2181" s="55" t="s">
        <v>17172</v>
      </c>
      <c r="D2181" s="171" t="s">
        <v>17172</v>
      </c>
      <c r="E2181" s="171" t="s">
        <v>17172</v>
      </c>
      <c r="F2181" s="173"/>
      <c r="G2181" s="173"/>
      <c r="H2181" s="172" t="s">
        <v>5528</v>
      </c>
    </row>
    <row r="2182" spans="1:8" ht="14.45" customHeight="1">
      <c r="A2182" s="86" t="s">
        <v>5528</v>
      </c>
      <c r="B2182" s="171" t="s">
        <v>17173</v>
      </c>
      <c r="C2182" s="55" t="s">
        <v>17174</v>
      </c>
      <c r="D2182" s="171" t="s">
        <v>17174</v>
      </c>
      <c r="E2182" s="171" t="s">
        <v>17174</v>
      </c>
      <c r="F2182" s="173"/>
      <c r="G2182" s="173"/>
      <c r="H2182" s="172" t="s">
        <v>5528</v>
      </c>
    </row>
    <row r="2183" spans="1:8" ht="14.45" customHeight="1">
      <c r="A2183" s="86" t="s">
        <v>5528</v>
      </c>
      <c r="B2183" s="171" t="s">
        <v>17175</v>
      </c>
      <c r="C2183" s="55" t="s">
        <v>17176</v>
      </c>
      <c r="D2183" s="171" t="s">
        <v>17176</v>
      </c>
      <c r="E2183" s="171" t="s">
        <v>17176</v>
      </c>
      <c r="F2183" s="173"/>
      <c r="G2183" s="173"/>
      <c r="H2183" s="172" t="s">
        <v>5528</v>
      </c>
    </row>
    <row r="2184" spans="1:8" ht="14.45" customHeight="1">
      <c r="A2184" s="86" t="s">
        <v>5528</v>
      </c>
      <c r="B2184" s="171" t="s">
        <v>17177</v>
      </c>
      <c r="C2184" s="55" t="s">
        <v>17178</v>
      </c>
      <c r="D2184" s="171" t="s">
        <v>17178</v>
      </c>
      <c r="E2184" s="171" t="s">
        <v>17178</v>
      </c>
      <c r="F2184" s="173"/>
      <c r="G2184" s="173"/>
      <c r="H2184" s="172" t="s">
        <v>5528</v>
      </c>
    </row>
    <row r="2185" spans="1:8" ht="14.45" customHeight="1">
      <c r="A2185" s="86" t="s">
        <v>5528</v>
      </c>
      <c r="B2185" s="171" t="s">
        <v>17179</v>
      </c>
      <c r="C2185" s="55" t="s">
        <v>17180</v>
      </c>
      <c r="D2185" s="171" t="s">
        <v>17180</v>
      </c>
      <c r="E2185" s="171" t="s">
        <v>17180</v>
      </c>
      <c r="F2185" s="173">
        <v>45892</v>
      </c>
      <c r="G2185" s="173">
        <v>45892</v>
      </c>
      <c r="H2185" s="172" t="s">
        <v>5528</v>
      </c>
    </row>
    <row r="2186" spans="1:8" ht="14.45" customHeight="1">
      <c r="A2186" s="86" t="s">
        <v>5528</v>
      </c>
      <c r="B2186" s="171" t="s">
        <v>17181</v>
      </c>
      <c r="C2186" s="55" t="s">
        <v>17182</v>
      </c>
      <c r="D2186" s="171" t="s">
        <v>17182</v>
      </c>
      <c r="E2186" s="171" t="s">
        <v>17182</v>
      </c>
      <c r="F2186" s="173"/>
      <c r="G2186" s="173"/>
      <c r="H2186" s="172" t="s">
        <v>5528</v>
      </c>
    </row>
    <row r="2187" spans="1:8" ht="14.45" customHeight="1">
      <c r="A2187" s="86" t="s">
        <v>5528</v>
      </c>
      <c r="B2187" s="171" t="s">
        <v>17183</v>
      </c>
      <c r="C2187" s="55" t="s">
        <v>17184</v>
      </c>
      <c r="D2187" s="171" t="s">
        <v>17184</v>
      </c>
      <c r="E2187" s="171" t="s">
        <v>17184</v>
      </c>
      <c r="F2187" s="173"/>
      <c r="G2187" s="173"/>
      <c r="H2187" s="172" t="s">
        <v>5528</v>
      </c>
    </row>
    <row r="2188" spans="1:8" ht="14.45" customHeight="1">
      <c r="A2188" s="86" t="s">
        <v>5528</v>
      </c>
      <c r="B2188" s="171" t="s">
        <v>17185</v>
      </c>
      <c r="C2188" s="55" t="s">
        <v>17186</v>
      </c>
      <c r="D2188" s="171" t="s">
        <v>17187</v>
      </c>
      <c r="E2188" s="171" t="s">
        <v>17188</v>
      </c>
      <c r="F2188" s="173">
        <v>45892</v>
      </c>
      <c r="G2188" s="173">
        <v>45892</v>
      </c>
      <c r="H2188" s="172" t="s">
        <v>5528</v>
      </c>
    </row>
    <row r="2189" spans="1:8" ht="14.45" customHeight="1">
      <c r="A2189" s="86" t="s">
        <v>5528</v>
      </c>
      <c r="B2189" s="171" t="s">
        <v>17189</v>
      </c>
      <c r="C2189" s="55" t="s">
        <v>17190</v>
      </c>
      <c r="D2189" s="171" t="s">
        <v>17190</v>
      </c>
      <c r="E2189" s="171" t="s">
        <v>17190</v>
      </c>
      <c r="F2189" s="173"/>
      <c r="G2189" s="173"/>
      <c r="H2189" s="172" t="s">
        <v>5528</v>
      </c>
    </row>
    <row r="2190" spans="1:8" ht="14.45" customHeight="1">
      <c r="A2190" s="86" t="s">
        <v>5528</v>
      </c>
      <c r="B2190" s="171" t="s">
        <v>17191</v>
      </c>
      <c r="C2190" s="55" t="s">
        <v>15190</v>
      </c>
      <c r="D2190" s="171" t="s">
        <v>15190</v>
      </c>
      <c r="E2190" s="171" t="s">
        <v>15190</v>
      </c>
      <c r="F2190" s="173"/>
      <c r="G2190" s="173"/>
      <c r="H2190" s="172" t="s">
        <v>5528</v>
      </c>
    </row>
    <row r="2191" spans="1:8" ht="14.45" customHeight="1">
      <c r="A2191" s="86" t="s">
        <v>5528</v>
      </c>
      <c r="B2191" s="171" t="s">
        <v>17192</v>
      </c>
      <c r="C2191" s="55" t="s">
        <v>17193</v>
      </c>
      <c r="D2191" s="171" t="s">
        <v>17193</v>
      </c>
      <c r="E2191" s="171" t="s">
        <v>17193</v>
      </c>
      <c r="F2191" s="173"/>
      <c r="G2191" s="173"/>
      <c r="H2191" s="172" t="s">
        <v>5528</v>
      </c>
    </row>
    <row r="2192" spans="1:8" ht="14.45" customHeight="1">
      <c r="A2192" s="86" t="s">
        <v>5528</v>
      </c>
      <c r="B2192" s="171" t="s">
        <v>17194</v>
      </c>
      <c r="C2192" s="55" t="s">
        <v>15195</v>
      </c>
      <c r="D2192" s="171" t="s">
        <v>15195</v>
      </c>
      <c r="E2192" s="171" t="s">
        <v>15195</v>
      </c>
      <c r="F2192" s="173"/>
      <c r="G2192" s="173"/>
      <c r="H2192" s="172" t="s">
        <v>5528</v>
      </c>
    </row>
    <row r="2193" spans="1:8" ht="14.45" customHeight="1">
      <c r="A2193" s="86" t="s">
        <v>5528</v>
      </c>
      <c r="B2193" s="171" t="s">
        <v>17195</v>
      </c>
      <c r="C2193" s="55" t="s">
        <v>17196</v>
      </c>
      <c r="D2193" s="171" t="s">
        <v>17196</v>
      </c>
      <c r="E2193" s="171" t="s">
        <v>17196</v>
      </c>
      <c r="F2193" s="173"/>
      <c r="G2193" s="173"/>
      <c r="H2193" s="172" t="s">
        <v>5528</v>
      </c>
    </row>
    <row r="2194" spans="1:8" ht="14.45" customHeight="1">
      <c r="A2194" s="86" t="s">
        <v>5528</v>
      </c>
      <c r="B2194" s="171" t="s">
        <v>17197</v>
      </c>
      <c r="C2194" s="55" t="s">
        <v>17198</v>
      </c>
      <c r="D2194" s="171" t="s">
        <v>17198</v>
      </c>
      <c r="E2194" s="171" t="s">
        <v>17198</v>
      </c>
      <c r="F2194" s="173"/>
      <c r="G2194" s="173"/>
      <c r="H2194" s="172" t="s">
        <v>5528</v>
      </c>
    </row>
    <row r="2195" spans="1:8" ht="14.45" customHeight="1">
      <c r="A2195" s="86" t="s">
        <v>5528</v>
      </c>
      <c r="B2195" s="171" t="s">
        <v>17199</v>
      </c>
      <c r="C2195" s="55" t="s">
        <v>17200</v>
      </c>
      <c r="D2195" s="171" t="s">
        <v>17201</v>
      </c>
      <c r="E2195" s="171" t="s">
        <v>17202</v>
      </c>
      <c r="F2195" s="173">
        <v>45892</v>
      </c>
      <c r="G2195" s="173">
        <v>45892</v>
      </c>
      <c r="H2195" s="172" t="s">
        <v>5528</v>
      </c>
    </row>
    <row r="2196" spans="1:8" ht="14.45" customHeight="1">
      <c r="A2196" s="86" t="s">
        <v>5528</v>
      </c>
      <c r="B2196" s="171" t="s">
        <v>17203</v>
      </c>
      <c r="C2196" s="55" t="s">
        <v>17204</v>
      </c>
      <c r="D2196" s="171" t="s">
        <v>17204</v>
      </c>
      <c r="E2196" s="171" t="s">
        <v>17204</v>
      </c>
      <c r="F2196" s="173"/>
      <c r="G2196" s="173"/>
      <c r="H2196" s="172" t="s">
        <v>5528</v>
      </c>
    </row>
    <row r="2197" spans="1:8" ht="14.45" customHeight="1">
      <c r="A2197" s="86" t="s">
        <v>5528</v>
      </c>
      <c r="B2197" s="171" t="s">
        <v>17205</v>
      </c>
      <c r="C2197" s="55" t="s">
        <v>17206</v>
      </c>
      <c r="D2197" s="171" t="s">
        <v>17206</v>
      </c>
      <c r="E2197" s="171" t="s">
        <v>17206</v>
      </c>
      <c r="F2197" s="173"/>
      <c r="G2197" s="173"/>
      <c r="H2197" s="172" t="s">
        <v>5528</v>
      </c>
    </row>
    <row r="2198" spans="1:8" ht="14.45" customHeight="1">
      <c r="A2198" s="86" t="s">
        <v>5528</v>
      </c>
      <c r="B2198" s="171" t="s">
        <v>17207</v>
      </c>
      <c r="C2198" s="55" t="s">
        <v>17208</v>
      </c>
      <c r="D2198" s="171" t="s">
        <v>17208</v>
      </c>
      <c r="E2198" s="171" t="s">
        <v>17208</v>
      </c>
      <c r="F2198" s="173"/>
      <c r="G2198" s="173"/>
      <c r="H2198" s="172" t="s">
        <v>5528</v>
      </c>
    </row>
    <row r="2199" spans="1:8" ht="14.45" customHeight="1">
      <c r="A2199" s="86" t="s">
        <v>5528</v>
      </c>
      <c r="B2199" s="171" t="s">
        <v>17209</v>
      </c>
      <c r="C2199" s="55" t="s">
        <v>17210</v>
      </c>
      <c r="D2199" s="171" t="s">
        <v>17210</v>
      </c>
      <c r="E2199" s="171" t="s">
        <v>17210</v>
      </c>
      <c r="F2199" s="173"/>
      <c r="G2199" s="173"/>
      <c r="H2199" s="172" t="s">
        <v>5528</v>
      </c>
    </row>
    <row r="2200" spans="1:8" ht="14.45" customHeight="1">
      <c r="A2200" s="86" t="s">
        <v>5528</v>
      </c>
      <c r="B2200" s="171" t="s">
        <v>17211</v>
      </c>
      <c r="C2200" s="55" t="s">
        <v>17212</v>
      </c>
      <c r="D2200" s="171" t="s">
        <v>17212</v>
      </c>
      <c r="E2200" s="171" t="s">
        <v>17212</v>
      </c>
      <c r="F2200" s="173"/>
      <c r="G2200" s="173"/>
      <c r="H2200" s="172" t="s">
        <v>5528</v>
      </c>
    </row>
    <row r="2201" spans="1:8" ht="14.45" customHeight="1">
      <c r="A2201" s="86" t="s">
        <v>5528</v>
      </c>
      <c r="B2201" s="171" t="s">
        <v>17213</v>
      </c>
      <c r="C2201" s="55" t="s">
        <v>17214</v>
      </c>
      <c r="D2201" s="171" t="s">
        <v>17214</v>
      </c>
      <c r="E2201" s="171" t="s">
        <v>17214</v>
      </c>
      <c r="F2201" s="173"/>
      <c r="G2201" s="173"/>
      <c r="H2201" s="172" t="s">
        <v>5528</v>
      </c>
    </row>
    <row r="2202" spans="1:8" ht="14.45" customHeight="1">
      <c r="A2202" s="86" t="s">
        <v>5528</v>
      </c>
      <c r="B2202" s="171" t="s">
        <v>17215</v>
      </c>
      <c r="C2202" s="55" t="s">
        <v>15199</v>
      </c>
      <c r="D2202" s="171" t="s">
        <v>15199</v>
      </c>
      <c r="E2202" s="171" t="s">
        <v>15199</v>
      </c>
      <c r="F2202" s="173"/>
      <c r="G2202" s="173"/>
      <c r="H2202" s="172" t="s">
        <v>5528</v>
      </c>
    </row>
    <row r="2203" spans="1:8" ht="14.45" customHeight="1">
      <c r="A2203" s="86" t="s">
        <v>5528</v>
      </c>
      <c r="B2203" s="171" t="s">
        <v>17216</v>
      </c>
      <c r="C2203" s="55" t="s">
        <v>17217</v>
      </c>
      <c r="D2203" s="171" t="s">
        <v>17217</v>
      </c>
      <c r="E2203" s="171" t="s">
        <v>17217</v>
      </c>
      <c r="F2203" s="173"/>
      <c r="G2203" s="173"/>
      <c r="H2203" s="172" t="s">
        <v>5528</v>
      </c>
    </row>
    <row r="2204" spans="1:8" ht="14.45" customHeight="1">
      <c r="A2204" s="86" t="s">
        <v>5528</v>
      </c>
      <c r="B2204" s="171" t="s">
        <v>17218</v>
      </c>
      <c r="C2204" s="55" t="s">
        <v>17219</v>
      </c>
      <c r="D2204" s="171" t="s">
        <v>17219</v>
      </c>
      <c r="E2204" s="171" t="s">
        <v>17219</v>
      </c>
      <c r="F2204" s="173"/>
      <c r="G2204" s="173"/>
      <c r="H2204" s="172" t="s">
        <v>5528</v>
      </c>
    </row>
    <row r="2205" spans="1:8" ht="14.45" customHeight="1">
      <c r="A2205" s="86" t="s">
        <v>5528</v>
      </c>
      <c r="B2205" s="171" t="s">
        <v>17220</v>
      </c>
      <c r="C2205" s="55" t="s">
        <v>17221</v>
      </c>
      <c r="D2205" s="171" t="s">
        <v>17221</v>
      </c>
      <c r="E2205" s="171" t="s">
        <v>17221</v>
      </c>
      <c r="F2205" s="173"/>
      <c r="G2205" s="173"/>
      <c r="H2205" s="172" t="s">
        <v>5528</v>
      </c>
    </row>
    <row r="2206" spans="1:8" ht="14.45" customHeight="1">
      <c r="A2206" s="86" t="s">
        <v>5528</v>
      </c>
      <c r="B2206" s="171" t="s">
        <v>17222</v>
      </c>
      <c r="C2206" s="55" t="s">
        <v>17223</v>
      </c>
      <c r="D2206" s="171" t="s">
        <v>17223</v>
      </c>
      <c r="E2206" s="171" t="s">
        <v>17223</v>
      </c>
      <c r="F2206" s="173"/>
      <c r="G2206" s="173"/>
      <c r="H2206" s="172" t="s">
        <v>5528</v>
      </c>
    </row>
    <row r="2207" spans="1:8" ht="14.45" customHeight="1">
      <c r="A2207" s="86" t="s">
        <v>5528</v>
      </c>
      <c r="B2207" s="171" t="s">
        <v>17224</v>
      </c>
      <c r="C2207" s="55" t="s">
        <v>17225</v>
      </c>
      <c r="D2207" s="171" t="s">
        <v>17225</v>
      </c>
      <c r="E2207" s="171" t="s">
        <v>17225</v>
      </c>
      <c r="F2207" s="173"/>
      <c r="G2207" s="173"/>
      <c r="H2207" s="172" t="s">
        <v>5528</v>
      </c>
    </row>
    <row r="2208" spans="1:8" ht="14.45" customHeight="1">
      <c r="A2208" s="86" t="s">
        <v>5528</v>
      </c>
      <c r="B2208" s="171" t="s">
        <v>17226</v>
      </c>
      <c r="C2208" s="55" t="s">
        <v>17227</v>
      </c>
      <c r="D2208" s="171" t="s">
        <v>17227</v>
      </c>
      <c r="E2208" s="171" t="s">
        <v>17227</v>
      </c>
      <c r="F2208" s="173"/>
      <c r="G2208" s="173"/>
      <c r="H2208" s="172" t="s">
        <v>5528</v>
      </c>
    </row>
    <row r="2209" spans="1:8" ht="14.45" customHeight="1">
      <c r="A2209" s="85" t="s">
        <v>5528</v>
      </c>
      <c r="B2209" s="90" t="s">
        <v>17228</v>
      </c>
      <c r="C2209" s="55" t="s">
        <v>17229</v>
      </c>
      <c r="D2209" s="171" t="s">
        <v>17230</v>
      </c>
      <c r="E2209" s="171" t="s">
        <v>17231</v>
      </c>
      <c r="F2209" s="173"/>
      <c r="G2209" s="173">
        <v>45430</v>
      </c>
      <c r="H2209" s="172" t="s">
        <v>5528</v>
      </c>
    </row>
    <row r="2210" spans="1:8" ht="14.45" customHeight="1">
      <c r="A2210" s="86" t="s">
        <v>5528</v>
      </c>
      <c r="B2210" s="171" t="s">
        <v>17232</v>
      </c>
      <c r="C2210" s="55" t="s">
        <v>17233</v>
      </c>
      <c r="D2210" s="171" t="s">
        <v>17233</v>
      </c>
      <c r="E2210" s="171" t="s">
        <v>17233</v>
      </c>
      <c r="F2210" s="173"/>
      <c r="G2210" s="173"/>
      <c r="H2210" s="172" t="s">
        <v>5528</v>
      </c>
    </row>
    <row r="2211" spans="1:8" ht="14.45" customHeight="1">
      <c r="A2211" s="86" t="s">
        <v>5528</v>
      </c>
      <c r="B2211" s="171" t="s">
        <v>17234</v>
      </c>
      <c r="C2211" s="55" t="s">
        <v>17235</v>
      </c>
      <c r="D2211" s="171" t="s">
        <v>17235</v>
      </c>
      <c r="E2211" s="171" t="s">
        <v>17235</v>
      </c>
      <c r="F2211" s="173"/>
      <c r="G2211" s="173"/>
      <c r="H2211" s="172" t="s">
        <v>5528</v>
      </c>
    </row>
    <row r="2212" spans="1:8" ht="14.45" customHeight="1">
      <c r="A2212" s="86" t="s">
        <v>5528</v>
      </c>
      <c r="B2212" s="171" t="s">
        <v>17236</v>
      </c>
      <c r="C2212" s="55" t="s">
        <v>17237</v>
      </c>
      <c r="D2212" s="171" t="s">
        <v>17237</v>
      </c>
      <c r="E2212" s="171" t="s">
        <v>17237</v>
      </c>
      <c r="F2212" s="173"/>
      <c r="G2212" s="173"/>
      <c r="H2212" s="172" t="s">
        <v>5528</v>
      </c>
    </row>
    <row r="2213" spans="1:8" ht="14.45" customHeight="1">
      <c r="A2213" s="86" t="s">
        <v>5528</v>
      </c>
      <c r="B2213" s="171" t="s">
        <v>17238</v>
      </c>
      <c r="C2213" s="55" t="s">
        <v>17239</v>
      </c>
      <c r="D2213" s="171" t="s">
        <v>17239</v>
      </c>
      <c r="E2213" s="171" t="s">
        <v>17239</v>
      </c>
      <c r="F2213" s="173"/>
      <c r="G2213" s="173"/>
      <c r="H2213" s="172" t="s">
        <v>5528</v>
      </c>
    </row>
    <row r="2214" spans="1:8" ht="14.45" customHeight="1">
      <c r="A2214" s="86" t="s">
        <v>5528</v>
      </c>
      <c r="B2214" s="171" t="s">
        <v>17240</v>
      </c>
      <c r="C2214" s="55" t="s">
        <v>17241</v>
      </c>
      <c r="D2214" s="171" t="s">
        <v>17241</v>
      </c>
      <c r="E2214" s="171" t="s">
        <v>17241</v>
      </c>
      <c r="F2214" s="173"/>
      <c r="G2214" s="173"/>
      <c r="H2214" s="172" t="s">
        <v>5528</v>
      </c>
    </row>
    <row r="2215" spans="1:8" ht="14.45" customHeight="1">
      <c r="A2215" s="86" t="s">
        <v>5528</v>
      </c>
      <c r="B2215" s="171" t="s">
        <v>17242</v>
      </c>
      <c r="C2215" s="55" t="s">
        <v>17243</v>
      </c>
      <c r="D2215" s="171" t="s">
        <v>17243</v>
      </c>
      <c r="E2215" s="171" t="s">
        <v>17243</v>
      </c>
      <c r="F2215" s="173"/>
      <c r="G2215" s="173"/>
      <c r="H2215" s="172" t="s">
        <v>5528</v>
      </c>
    </row>
    <row r="2216" spans="1:8" ht="14.45" customHeight="1">
      <c r="A2216" s="86" t="s">
        <v>5528</v>
      </c>
      <c r="B2216" s="171" t="s">
        <v>17244</v>
      </c>
      <c r="C2216" s="55" t="s">
        <v>17245</v>
      </c>
      <c r="D2216" s="171" t="s">
        <v>17245</v>
      </c>
      <c r="E2216" s="171" t="s">
        <v>17245</v>
      </c>
      <c r="F2216" s="173"/>
      <c r="G2216" s="173"/>
      <c r="H2216" s="172" t="s">
        <v>5528</v>
      </c>
    </row>
    <row r="2217" spans="1:8" ht="14.45" customHeight="1">
      <c r="A2217" s="86" t="s">
        <v>5528</v>
      </c>
      <c r="B2217" s="171" t="s">
        <v>17246</v>
      </c>
      <c r="C2217" s="55" t="s">
        <v>17247</v>
      </c>
      <c r="D2217" s="171" t="s">
        <v>17247</v>
      </c>
      <c r="E2217" s="171" t="s">
        <v>17247</v>
      </c>
      <c r="F2217" s="173"/>
      <c r="G2217" s="173"/>
      <c r="H2217" s="172" t="s">
        <v>5528</v>
      </c>
    </row>
    <row r="2218" spans="1:8" ht="14.45" customHeight="1">
      <c r="A2218" s="86" t="s">
        <v>5528</v>
      </c>
      <c r="B2218" s="171" t="s">
        <v>17248</v>
      </c>
      <c r="C2218" s="55" t="s">
        <v>17249</v>
      </c>
      <c r="D2218" s="171" t="s">
        <v>17249</v>
      </c>
      <c r="E2218" s="171" t="s">
        <v>17249</v>
      </c>
      <c r="F2218" s="173"/>
      <c r="G2218" s="173"/>
      <c r="H2218" s="172" t="s">
        <v>5528</v>
      </c>
    </row>
    <row r="2219" spans="1:8" ht="14.45" customHeight="1">
      <c r="A2219" s="86" t="s">
        <v>5528</v>
      </c>
      <c r="B2219" s="171" t="s">
        <v>17250</v>
      </c>
      <c r="C2219" s="55" t="s">
        <v>17251</v>
      </c>
      <c r="D2219" s="171" t="s">
        <v>17251</v>
      </c>
      <c r="E2219" s="171" t="s">
        <v>17251</v>
      </c>
      <c r="F2219" s="173"/>
      <c r="G2219" s="173"/>
      <c r="H2219" s="172" t="s">
        <v>5528</v>
      </c>
    </row>
    <row r="2220" spans="1:8" ht="14.45" customHeight="1">
      <c r="A2220" s="86" t="s">
        <v>5528</v>
      </c>
      <c r="B2220" s="171" t="s">
        <v>17252</v>
      </c>
      <c r="C2220" s="55" t="s">
        <v>17253</v>
      </c>
      <c r="D2220" s="171" t="s">
        <v>17253</v>
      </c>
      <c r="E2220" s="171" t="s">
        <v>17253</v>
      </c>
      <c r="F2220" s="173"/>
      <c r="G2220" s="173"/>
      <c r="H2220" s="172" t="s">
        <v>5528</v>
      </c>
    </row>
    <row r="2221" spans="1:8" ht="14.45" customHeight="1">
      <c r="A2221" s="86" t="s">
        <v>5528</v>
      </c>
      <c r="B2221" s="171" t="s">
        <v>17254</v>
      </c>
      <c r="C2221" s="55" t="s">
        <v>17255</v>
      </c>
      <c r="D2221" s="171" t="s">
        <v>17256</v>
      </c>
      <c r="E2221" s="171" t="s">
        <v>17257</v>
      </c>
      <c r="F2221" s="173">
        <v>45892</v>
      </c>
      <c r="G2221" s="173">
        <v>45892</v>
      </c>
      <c r="H2221" s="172" t="s">
        <v>5528</v>
      </c>
    </row>
    <row r="2222" spans="1:8" ht="14.45" customHeight="1">
      <c r="A2222" s="86" t="s">
        <v>5528</v>
      </c>
      <c r="B2222" s="171" t="s">
        <v>17258</v>
      </c>
      <c r="C2222" s="55" t="s">
        <v>17259</v>
      </c>
      <c r="D2222" s="171" t="s">
        <v>17259</v>
      </c>
      <c r="E2222" s="171" t="s">
        <v>17259</v>
      </c>
      <c r="F2222" s="173"/>
      <c r="G2222" s="173"/>
      <c r="H2222" s="172" t="s">
        <v>5528</v>
      </c>
    </row>
    <row r="2223" spans="1:8" ht="14.45" customHeight="1">
      <c r="A2223" s="86" t="s">
        <v>5528</v>
      </c>
      <c r="B2223" s="171" t="s">
        <v>17261</v>
      </c>
      <c r="C2223" s="55" t="s">
        <v>17262</v>
      </c>
      <c r="D2223" s="171" t="s">
        <v>17263</v>
      </c>
      <c r="E2223" s="171" t="s">
        <v>17263</v>
      </c>
      <c r="F2223" s="173"/>
      <c r="G2223" s="173"/>
      <c r="H2223" s="172" t="s">
        <v>5528</v>
      </c>
    </row>
    <row r="2224" spans="1:8" ht="14.45" customHeight="1">
      <c r="A2224" s="86" t="s">
        <v>5528</v>
      </c>
      <c r="B2224" s="171" t="s">
        <v>17264</v>
      </c>
      <c r="C2224" s="55" t="s">
        <v>17265</v>
      </c>
      <c r="D2224" s="171" t="s">
        <v>17265</v>
      </c>
      <c r="E2224" s="171" t="s">
        <v>17265</v>
      </c>
      <c r="F2224" s="173"/>
      <c r="G2224" s="173"/>
      <c r="H2224" s="172" t="s">
        <v>5528</v>
      </c>
    </row>
    <row r="2225" spans="1:8" ht="14.45" customHeight="1">
      <c r="A2225" s="86" t="s">
        <v>5528</v>
      </c>
      <c r="B2225" s="171" t="s">
        <v>17266</v>
      </c>
      <c r="C2225" s="55" t="s">
        <v>17267</v>
      </c>
      <c r="D2225" s="171" t="s">
        <v>17267</v>
      </c>
      <c r="E2225" s="171" t="s">
        <v>17267</v>
      </c>
      <c r="F2225" s="173"/>
      <c r="G2225" s="173"/>
      <c r="H2225" s="172" t="s">
        <v>5528</v>
      </c>
    </row>
    <row r="2226" spans="1:8" ht="14.45" customHeight="1">
      <c r="A2226" s="86" t="s">
        <v>5528</v>
      </c>
      <c r="B2226" s="171" t="s">
        <v>17268</v>
      </c>
      <c r="C2226" s="55" t="s">
        <v>17269</v>
      </c>
      <c r="D2226" s="171" t="s">
        <v>17269</v>
      </c>
      <c r="E2226" s="171" t="s">
        <v>17269</v>
      </c>
      <c r="F2226" s="173"/>
      <c r="G2226" s="173"/>
      <c r="H2226" s="172" t="s">
        <v>5528</v>
      </c>
    </row>
    <row r="2227" spans="1:8" ht="14.45" customHeight="1">
      <c r="A2227" s="86" t="s">
        <v>5528</v>
      </c>
      <c r="B2227" s="171" t="s">
        <v>17270</v>
      </c>
      <c r="C2227" s="55" t="s">
        <v>17271</v>
      </c>
      <c r="D2227" s="171" t="s">
        <v>17272</v>
      </c>
      <c r="E2227" s="171" t="s">
        <v>17271</v>
      </c>
      <c r="F2227" s="173">
        <v>45976</v>
      </c>
      <c r="G2227" s="173">
        <v>45976</v>
      </c>
      <c r="H2227" s="172" t="s">
        <v>5528</v>
      </c>
    </row>
    <row r="2228" spans="1:8" ht="14.45" customHeight="1">
      <c r="A2228" s="86" t="s">
        <v>5528</v>
      </c>
      <c r="B2228" s="171" t="s">
        <v>17273</v>
      </c>
      <c r="C2228" s="55" t="s">
        <v>17274</v>
      </c>
      <c r="D2228" s="171" t="s">
        <v>17274</v>
      </c>
      <c r="E2228" s="171" t="s">
        <v>17274</v>
      </c>
      <c r="F2228" s="173"/>
      <c r="G2228" s="173"/>
      <c r="H2228" s="172" t="s">
        <v>5528</v>
      </c>
    </row>
    <row r="2229" spans="1:8" ht="14.45" customHeight="1">
      <c r="A2229" s="86" t="s">
        <v>5528</v>
      </c>
      <c r="B2229" s="171" t="s">
        <v>17275</v>
      </c>
      <c r="C2229" s="55" t="s">
        <v>17276</v>
      </c>
      <c r="D2229" s="171" t="s">
        <v>17276</v>
      </c>
      <c r="E2229" s="171" t="s">
        <v>17276</v>
      </c>
      <c r="F2229" s="173">
        <v>45892</v>
      </c>
      <c r="G2229" s="173">
        <v>45892</v>
      </c>
      <c r="H2229" s="172" t="s">
        <v>5528</v>
      </c>
    </row>
    <row r="2230" spans="1:8" ht="14.45" customHeight="1">
      <c r="A2230" s="86" t="s">
        <v>5528</v>
      </c>
      <c r="B2230" s="171" t="s">
        <v>17277</v>
      </c>
      <c r="C2230" s="55" t="s">
        <v>17278</v>
      </c>
      <c r="D2230" s="171" t="s">
        <v>17278</v>
      </c>
      <c r="E2230" s="171" t="s">
        <v>17278</v>
      </c>
      <c r="F2230" s="173"/>
      <c r="G2230" s="173"/>
      <c r="H2230" s="172" t="s">
        <v>5528</v>
      </c>
    </row>
    <row r="2231" spans="1:8" ht="14.45" customHeight="1">
      <c r="A2231" s="86" t="s">
        <v>5528</v>
      </c>
      <c r="B2231" s="171" t="s">
        <v>17279</v>
      </c>
      <c r="C2231" s="55" t="s">
        <v>17280</v>
      </c>
      <c r="D2231" s="171" t="s">
        <v>17280</v>
      </c>
      <c r="E2231" s="171" t="s">
        <v>17280</v>
      </c>
      <c r="F2231" s="173"/>
      <c r="G2231" s="173"/>
      <c r="H2231" s="172" t="s">
        <v>5528</v>
      </c>
    </row>
    <row r="2232" spans="1:8" ht="14.45" customHeight="1">
      <c r="A2232" s="86" t="s">
        <v>5528</v>
      </c>
      <c r="B2232" s="171" t="s">
        <v>17281</v>
      </c>
      <c r="C2232" s="55" t="s">
        <v>17282</v>
      </c>
      <c r="D2232" s="171" t="s">
        <v>17282</v>
      </c>
      <c r="E2232" s="171" t="s">
        <v>17282</v>
      </c>
      <c r="F2232" s="173"/>
      <c r="G2232" s="173"/>
      <c r="H2232" s="172" t="s">
        <v>5528</v>
      </c>
    </row>
    <row r="2233" spans="1:8" ht="14.45" customHeight="1">
      <c r="A2233" s="86" t="s">
        <v>5528</v>
      </c>
      <c r="B2233" s="171" t="s">
        <v>17283</v>
      </c>
      <c r="C2233" s="55" t="s">
        <v>17284</v>
      </c>
      <c r="D2233" s="171" t="s">
        <v>17284</v>
      </c>
      <c r="E2233" s="171" t="s">
        <v>17284</v>
      </c>
      <c r="F2233" s="173"/>
      <c r="G2233" s="173"/>
      <c r="H2233" s="172" t="s">
        <v>5528</v>
      </c>
    </row>
    <row r="2234" spans="1:8" ht="14.45" customHeight="1">
      <c r="A2234" s="86" t="s">
        <v>5528</v>
      </c>
      <c r="B2234" s="171" t="s">
        <v>17285</v>
      </c>
      <c r="C2234" s="55" t="s">
        <v>17286</v>
      </c>
      <c r="D2234" s="171" t="s">
        <v>17286</v>
      </c>
      <c r="E2234" s="171" t="s">
        <v>17286</v>
      </c>
      <c r="F2234" s="173"/>
      <c r="G2234" s="173"/>
      <c r="H2234" s="172" t="s">
        <v>5528</v>
      </c>
    </row>
    <row r="2235" spans="1:8" ht="14.45" customHeight="1">
      <c r="A2235" s="86" t="s">
        <v>5528</v>
      </c>
      <c r="B2235" s="171" t="s">
        <v>17287</v>
      </c>
      <c r="C2235" s="55" t="s">
        <v>17288</v>
      </c>
      <c r="D2235" s="171" t="s">
        <v>17288</v>
      </c>
      <c r="E2235" s="171" t="s">
        <v>17288</v>
      </c>
      <c r="F2235" s="173"/>
      <c r="G2235" s="173"/>
      <c r="H2235" s="172" t="s">
        <v>5528</v>
      </c>
    </row>
    <row r="2236" spans="1:8" ht="14.45" customHeight="1">
      <c r="A2236" s="86" t="s">
        <v>5528</v>
      </c>
      <c r="B2236" s="171" t="s">
        <v>17289</v>
      </c>
      <c r="C2236" s="55" t="s">
        <v>17290</v>
      </c>
      <c r="D2236" s="171" t="s">
        <v>17290</v>
      </c>
      <c r="E2236" s="171" t="s">
        <v>17290</v>
      </c>
      <c r="F2236" s="173"/>
      <c r="G2236" s="173"/>
      <c r="H2236" s="172" t="s">
        <v>5528</v>
      </c>
    </row>
    <row r="2237" spans="1:8" ht="14.45" customHeight="1">
      <c r="A2237" s="86" t="s">
        <v>5528</v>
      </c>
      <c r="B2237" s="171" t="s">
        <v>17291</v>
      </c>
      <c r="C2237" s="55" t="s">
        <v>17292</v>
      </c>
      <c r="D2237" s="171" t="s">
        <v>17292</v>
      </c>
      <c r="E2237" s="171" t="s">
        <v>17292</v>
      </c>
      <c r="F2237" s="173"/>
      <c r="G2237" s="173"/>
      <c r="H2237" s="172" t="s">
        <v>5528</v>
      </c>
    </row>
    <row r="2238" spans="1:8" ht="14.45" customHeight="1">
      <c r="A2238" s="86" t="s">
        <v>5528</v>
      </c>
      <c r="B2238" s="171" t="s">
        <v>17293</v>
      </c>
      <c r="C2238" s="55" t="s">
        <v>17294</v>
      </c>
      <c r="D2238" s="171" t="s">
        <v>17294</v>
      </c>
      <c r="E2238" s="171" t="s">
        <v>17294</v>
      </c>
      <c r="F2238" s="173"/>
      <c r="G2238" s="173"/>
      <c r="H2238" s="172" t="s">
        <v>5528</v>
      </c>
    </row>
    <row r="2239" spans="1:8" ht="14.45" customHeight="1">
      <c r="A2239" s="86" t="s">
        <v>5528</v>
      </c>
      <c r="B2239" s="171" t="s">
        <v>17295</v>
      </c>
      <c r="C2239" s="55" t="s">
        <v>17296</v>
      </c>
      <c r="D2239" s="171" t="s">
        <v>17296</v>
      </c>
      <c r="E2239" s="171" t="s">
        <v>17296</v>
      </c>
      <c r="F2239" s="173"/>
      <c r="G2239" s="173"/>
      <c r="H2239" s="172" t="s">
        <v>5528</v>
      </c>
    </row>
    <row r="2240" spans="1:8" ht="14.45" customHeight="1">
      <c r="A2240" s="86" t="s">
        <v>5528</v>
      </c>
      <c r="B2240" s="171" t="s">
        <v>17297</v>
      </c>
      <c r="C2240" s="55" t="s">
        <v>17298</v>
      </c>
      <c r="D2240" s="171" t="s">
        <v>17298</v>
      </c>
      <c r="E2240" s="171" t="s">
        <v>17299</v>
      </c>
      <c r="F2240" s="173">
        <v>45892</v>
      </c>
      <c r="G2240" s="173">
        <v>45892</v>
      </c>
      <c r="H2240" s="172" t="s">
        <v>5528</v>
      </c>
    </row>
    <row r="2241" spans="1:8" ht="14.45" customHeight="1">
      <c r="A2241" s="86" t="s">
        <v>5528</v>
      </c>
      <c r="B2241" s="171" t="s">
        <v>17300</v>
      </c>
      <c r="C2241" s="55" t="s">
        <v>17301</v>
      </c>
      <c r="D2241" s="171" t="s">
        <v>17301</v>
      </c>
      <c r="E2241" s="171" t="s">
        <v>17301</v>
      </c>
      <c r="F2241" s="173"/>
      <c r="G2241" s="173"/>
      <c r="H2241" s="172" t="s">
        <v>5528</v>
      </c>
    </row>
    <row r="2242" spans="1:8" ht="14.45" customHeight="1">
      <c r="A2242" s="86" t="s">
        <v>5528</v>
      </c>
      <c r="B2242" s="171" t="s">
        <v>17302</v>
      </c>
      <c r="C2242" s="55" t="s">
        <v>17303</v>
      </c>
      <c r="D2242" s="171" t="s">
        <v>17303</v>
      </c>
      <c r="E2242" s="171" t="s">
        <v>17303</v>
      </c>
      <c r="F2242" s="173"/>
      <c r="G2242" s="173"/>
      <c r="H2242" s="172" t="s">
        <v>5528</v>
      </c>
    </row>
    <row r="2243" spans="1:8" ht="14.45" customHeight="1">
      <c r="A2243" s="86" t="s">
        <v>5528</v>
      </c>
      <c r="B2243" s="171" t="s">
        <v>17304</v>
      </c>
      <c r="C2243" s="55" t="s">
        <v>17305</v>
      </c>
      <c r="D2243" s="171" t="s">
        <v>17305</v>
      </c>
      <c r="E2243" s="171" t="s">
        <v>17305</v>
      </c>
      <c r="F2243" s="173"/>
      <c r="G2243" s="173"/>
      <c r="H2243" s="172" t="s">
        <v>5528</v>
      </c>
    </row>
    <row r="2244" spans="1:8" ht="14.45" customHeight="1">
      <c r="A2244" s="86" t="s">
        <v>5528</v>
      </c>
      <c r="B2244" s="171" t="s">
        <v>17306</v>
      </c>
      <c r="C2244" s="55" t="s">
        <v>17307</v>
      </c>
      <c r="D2244" s="171" t="s">
        <v>17307</v>
      </c>
      <c r="E2244" s="171" t="s">
        <v>17307</v>
      </c>
      <c r="F2244" s="173">
        <v>45892</v>
      </c>
      <c r="G2244" s="173">
        <v>45892</v>
      </c>
      <c r="H2244" s="172" t="s">
        <v>5528</v>
      </c>
    </row>
    <row r="2245" spans="1:8" ht="14.45" customHeight="1">
      <c r="A2245" s="86" t="s">
        <v>5528</v>
      </c>
      <c r="B2245" s="171" t="s">
        <v>17308</v>
      </c>
      <c r="C2245" s="55" t="s">
        <v>17309</v>
      </c>
      <c r="D2245" s="171" t="s">
        <v>17309</v>
      </c>
      <c r="E2245" s="171" t="s">
        <v>17309</v>
      </c>
      <c r="F2245" s="173"/>
      <c r="G2245" s="173"/>
      <c r="H2245" s="172" t="s">
        <v>5528</v>
      </c>
    </row>
    <row r="2246" spans="1:8" ht="14.45" customHeight="1">
      <c r="A2246" s="86" t="s">
        <v>5528</v>
      </c>
      <c r="B2246" s="171" t="s">
        <v>17310</v>
      </c>
      <c r="C2246" s="55" t="s">
        <v>17311</v>
      </c>
      <c r="D2246" s="171" t="s">
        <v>17311</v>
      </c>
      <c r="E2246" s="171" t="s">
        <v>17311</v>
      </c>
      <c r="F2246" s="173"/>
      <c r="G2246" s="173"/>
      <c r="H2246" s="172" t="s">
        <v>5528</v>
      </c>
    </row>
    <row r="2247" spans="1:8" ht="14.45" customHeight="1">
      <c r="A2247" s="86" t="s">
        <v>5528</v>
      </c>
      <c r="B2247" s="171" t="s">
        <v>17312</v>
      </c>
      <c r="C2247" s="55" t="s">
        <v>17313</v>
      </c>
      <c r="D2247" s="171" t="s">
        <v>17313</v>
      </c>
      <c r="E2247" s="171" t="s">
        <v>17313</v>
      </c>
      <c r="F2247" s="173"/>
      <c r="G2247" s="173"/>
      <c r="H2247" s="172" t="s">
        <v>5528</v>
      </c>
    </row>
    <row r="2248" spans="1:8" ht="14.45" customHeight="1">
      <c r="A2248" s="86" t="s">
        <v>5528</v>
      </c>
      <c r="B2248" s="171" t="s">
        <v>17314</v>
      </c>
      <c r="C2248" s="55" t="s">
        <v>17315</v>
      </c>
      <c r="D2248" s="171" t="s">
        <v>17315</v>
      </c>
      <c r="E2248" s="171" t="s">
        <v>17315</v>
      </c>
      <c r="F2248" s="173"/>
      <c r="G2248" s="173"/>
      <c r="H2248" s="172" t="s">
        <v>5528</v>
      </c>
    </row>
    <row r="2249" spans="1:8" ht="14.45" customHeight="1">
      <c r="A2249" s="86" t="s">
        <v>5528</v>
      </c>
      <c r="B2249" s="171" t="s">
        <v>17316</v>
      </c>
      <c r="C2249" s="55" t="s">
        <v>15225</v>
      </c>
      <c r="D2249" s="171" t="s">
        <v>15225</v>
      </c>
      <c r="E2249" s="171" t="s">
        <v>15225</v>
      </c>
      <c r="F2249" s="173"/>
      <c r="G2249" s="173"/>
      <c r="H2249" s="172" t="s">
        <v>5528</v>
      </c>
    </row>
    <row r="2250" spans="1:8" ht="14.45" customHeight="1">
      <c r="A2250" s="86" t="s">
        <v>5528</v>
      </c>
      <c r="B2250" s="171" t="s">
        <v>17317</v>
      </c>
      <c r="C2250" s="55" t="s">
        <v>17318</v>
      </c>
      <c r="D2250" s="171" t="s">
        <v>17318</v>
      </c>
      <c r="E2250" s="171" t="s">
        <v>17318</v>
      </c>
      <c r="F2250" s="173"/>
      <c r="G2250" s="173"/>
      <c r="H2250" s="172" t="s">
        <v>5528</v>
      </c>
    </row>
    <row r="2251" spans="1:8" ht="14.45" customHeight="1">
      <c r="A2251" s="86" t="s">
        <v>5528</v>
      </c>
      <c r="B2251" s="171" t="s">
        <v>17319</v>
      </c>
      <c r="C2251" s="55" t="s">
        <v>17320</v>
      </c>
      <c r="D2251" s="171" t="s">
        <v>17320</v>
      </c>
      <c r="E2251" s="171" t="s">
        <v>17320</v>
      </c>
      <c r="F2251" s="173"/>
      <c r="G2251" s="173"/>
      <c r="H2251" s="172" t="s">
        <v>5528</v>
      </c>
    </row>
    <row r="2252" spans="1:8" ht="14.45" customHeight="1">
      <c r="A2252" s="86" t="s">
        <v>5528</v>
      </c>
      <c r="B2252" s="171" t="s">
        <v>17321</v>
      </c>
      <c r="C2252" s="55" t="s">
        <v>17322</v>
      </c>
      <c r="D2252" s="171" t="s">
        <v>17322</v>
      </c>
      <c r="E2252" s="171" t="s">
        <v>17322</v>
      </c>
      <c r="F2252" s="173"/>
      <c r="G2252" s="173"/>
      <c r="H2252" s="172" t="s">
        <v>5528</v>
      </c>
    </row>
    <row r="2253" spans="1:8" ht="14.45" customHeight="1">
      <c r="A2253" s="86" t="s">
        <v>5528</v>
      </c>
      <c r="B2253" s="171" t="s">
        <v>17323</v>
      </c>
      <c r="C2253" s="55" t="s">
        <v>17324</v>
      </c>
      <c r="D2253" s="171" t="s">
        <v>17324</v>
      </c>
      <c r="E2253" s="171" t="s">
        <v>17324</v>
      </c>
      <c r="F2253" s="173"/>
      <c r="G2253" s="173"/>
      <c r="H2253" s="172" t="s">
        <v>5528</v>
      </c>
    </row>
    <row r="2254" spans="1:8" ht="14.45" customHeight="1">
      <c r="A2254" s="86" t="s">
        <v>5528</v>
      </c>
      <c r="B2254" s="171" t="s">
        <v>17325</v>
      </c>
      <c r="C2254" s="55" t="s">
        <v>17326</v>
      </c>
      <c r="D2254" s="171" t="s">
        <v>17326</v>
      </c>
      <c r="E2254" s="171" t="s">
        <v>17326</v>
      </c>
      <c r="F2254" s="173"/>
      <c r="G2254" s="173"/>
      <c r="H2254" s="172" t="s">
        <v>5528</v>
      </c>
    </row>
    <row r="2255" spans="1:8" ht="14.45" customHeight="1">
      <c r="A2255" s="86" t="s">
        <v>5528</v>
      </c>
      <c r="B2255" s="171" t="s">
        <v>17327</v>
      </c>
      <c r="C2255" s="55" t="s">
        <v>17328</v>
      </c>
      <c r="D2255" s="171" t="s">
        <v>17328</v>
      </c>
      <c r="E2255" s="171" t="s">
        <v>17328</v>
      </c>
      <c r="F2255" s="173"/>
      <c r="G2255" s="173"/>
      <c r="H2255" s="172" t="s">
        <v>5528</v>
      </c>
    </row>
    <row r="2256" spans="1:8" ht="14.45" customHeight="1">
      <c r="A2256" s="86" t="s">
        <v>5528</v>
      </c>
      <c r="B2256" s="171" t="s">
        <v>17329</v>
      </c>
      <c r="C2256" s="55" t="s">
        <v>17330</v>
      </c>
      <c r="D2256" s="171" t="s">
        <v>17330</v>
      </c>
      <c r="E2256" s="171" t="s">
        <v>17330</v>
      </c>
      <c r="F2256" s="173"/>
      <c r="G2256" s="173"/>
      <c r="H2256" s="172" t="s">
        <v>5528</v>
      </c>
    </row>
    <row r="2257" spans="1:8" ht="14.45" customHeight="1">
      <c r="A2257" s="86" t="s">
        <v>5528</v>
      </c>
      <c r="B2257" s="171" t="s">
        <v>17331</v>
      </c>
      <c r="C2257" s="55" t="s">
        <v>17332</v>
      </c>
      <c r="D2257" s="171" t="s">
        <v>17332</v>
      </c>
      <c r="E2257" s="171" t="s">
        <v>17332</v>
      </c>
      <c r="F2257" s="173"/>
      <c r="G2257" s="173"/>
      <c r="H2257" s="172" t="s">
        <v>5528</v>
      </c>
    </row>
    <row r="2258" spans="1:8" ht="14.45" customHeight="1">
      <c r="A2258" s="86" t="s">
        <v>5528</v>
      </c>
      <c r="B2258" s="171" t="s">
        <v>17333</v>
      </c>
      <c r="C2258" s="55" t="s">
        <v>17334</v>
      </c>
      <c r="D2258" s="171" t="s">
        <v>17334</v>
      </c>
      <c r="E2258" s="171" t="s">
        <v>17334</v>
      </c>
      <c r="F2258" s="173"/>
      <c r="G2258" s="173"/>
      <c r="H2258" s="172" t="s">
        <v>5528</v>
      </c>
    </row>
    <row r="2259" spans="1:8" ht="14.45" customHeight="1">
      <c r="A2259" s="86" t="s">
        <v>5528</v>
      </c>
      <c r="B2259" s="171" t="s">
        <v>17335</v>
      </c>
      <c r="C2259" s="55" t="s">
        <v>17336</v>
      </c>
      <c r="D2259" s="171" t="s">
        <v>17336</v>
      </c>
      <c r="E2259" s="171" t="s">
        <v>17336</v>
      </c>
      <c r="F2259" s="173"/>
      <c r="G2259" s="173"/>
      <c r="H2259" s="172" t="s">
        <v>5528</v>
      </c>
    </row>
    <row r="2260" spans="1:8" ht="14.45" customHeight="1">
      <c r="A2260" s="86" t="s">
        <v>5528</v>
      </c>
      <c r="B2260" s="171" t="s">
        <v>17337</v>
      </c>
      <c r="C2260" s="55" t="s">
        <v>15178</v>
      </c>
      <c r="D2260" s="171" t="s">
        <v>15178</v>
      </c>
      <c r="E2260" s="171" t="s">
        <v>15178</v>
      </c>
      <c r="F2260" s="173"/>
      <c r="G2260" s="173"/>
      <c r="H2260" s="172" t="s">
        <v>5528</v>
      </c>
    </row>
    <row r="2261" spans="1:8" ht="14.45" customHeight="1">
      <c r="A2261" s="86" t="s">
        <v>5528</v>
      </c>
      <c r="B2261" s="171" t="s">
        <v>17338</v>
      </c>
      <c r="C2261" s="55" t="s">
        <v>17339</v>
      </c>
      <c r="D2261" s="171" t="s">
        <v>17339</v>
      </c>
      <c r="E2261" s="171" t="s">
        <v>17339</v>
      </c>
      <c r="F2261" s="173"/>
      <c r="G2261" s="173"/>
      <c r="H2261" s="172" t="s">
        <v>5528</v>
      </c>
    </row>
    <row r="2262" spans="1:8" ht="14.45" customHeight="1">
      <c r="A2262" s="86" t="s">
        <v>5528</v>
      </c>
      <c r="B2262" s="171" t="s">
        <v>17340</v>
      </c>
      <c r="C2262" s="55" t="s">
        <v>17341</v>
      </c>
      <c r="D2262" s="171" t="s">
        <v>17341</v>
      </c>
      <c r="E2262" s="171" t="s">
        <v>17341</v>
      </c>
      <c r="F2262" s="173"/>
      <c r="G2262" s="173"/>
      <c r="H2262" s="172" t="s">
        <v>5528</v>
      </c>
    </row>
    <row r="2263" spans="1:8" ht="14.45" customHeight="1">
      <c r="A2263" s="86" t="s">
        <v>5528</v>
      </c>
      <c r="B2263" s="171" t="s">
        <v>17342</v>
      </c>
      <c r="C2263" s="55" t="s">
        <v>17343</v>
      </c>
      <c r="D2263" s="171" t="s">
        <v>17343</v>
      </c>
      <c r="E2263" s="171" t="s">
        <v>17343</v>
      </c>
      <c r="F2263" s="173"/>
      <c r="G2263" s="173"/>
      <c r="H2263" s="172" t="s">
        <v>5528</v>
      </c>
    </row>
    <row r="2264" spans="1:8" ht="14.45" customHeight="1">
      <c r="A2264" s="86" t="s">
        <v>5528</v>
      </c>
      <c r="B2264" s="171" t="s">
        <v>17345</v>
      </c>
      <c r="C2264" s="55" t="s">
        <v>17346</v>
      </c>
      <c r="D2264" s="171" t="s">
        <v>17346</v>
      </c>
      <c r="E2264" s="171" t="s">
        <v>17346</v>
      </c>
      <c r="F2264" s="173"/>
      <c r="G2264" s="173"/>
      <c r="H2264" s="172" t="s">
        <v>5528</v>
      </c>
    </row>
    <row r="2265" spans="1:8" ht="14.45" customHeight="1">
      <c r="A2265" s="86" t="s">
        <v>5528</v>
      </c>
      <c r="B2265" s="171" t="s">
        <v>17347</v>
      </c>
      <c r="C2265" s="55" t="s">
        <v>17348</v>
      </c>
      <c r="D2265" s="171" t="s">
        <v>17348</v>
      </c>
      <c r="E2265" s="171" t="s">
        <v>17348</v>
      </c>
      <c r="F2265" s="173"/>
      <c r="G2265" s="173"/>
      <c r="H2265" s="172" t="s">
        <v>5528</v>
      </c>
    </row>
    <row r="2266" spans="1:8" ht="14.45" customHeight="1">
      <c r="A2266" s="86" t="s">
        <v>5528</v>
      </c>
      <c r="B2266" s="171" t="s">
        <v>17349</v>
      </c>
      <c r="C2266" s="55" t="s">
        <v>17350</v>
      </c>
      <c r="D2266" s="171" t="s">
        <v>17350</v>
      </c>
      <c r="E2266" s="171" t="s">
        <v>17350</v>
      </c>
      <c r="F2266" s="173"/>
      <c r="G2266" s="173"/>
      <c r="H2266" s="172" t="s">
        <v>5528</v>
      </c>
    </row>
    <row r="2267" spans="1:8" ht="14.45" customHeight="1">
      <c r="A2267" s="86" t="s">
        <v>5528</v>
      </c>
      <c r="B2267" s="171" t="s">
        <v>17352</v>
      </c>
      <c r="C2267" s="55" t="s">
        <v>15754</v>
      </c>
      <c r="D2267" s="171" t="s">
        <v>15754</v>
      </c>
      <c r="E2267" s="171" t="s">
        <v>15754</v>
      </c>
      <c r="F2267" s="173"/>
      <c r="G2267" s="173"/>
      <c r="H2267" s="172" t="s">
        <v>5528</v>
      </c>
    </row>
    <row r="2268" spans="1:8" ht="14.45" customHeight="1">
      <c r="A2268" s="86" t="s">
        <v>5528</v>
      </c>
      <c r="B2268" s="171" t="s">
        <v>17353</v>
      </c>
      <c r="C2268" s="55" t="s">
        <v>17354</v>
      </c>
      <c r="D2268" s="171" t="s">
        <v>17354</v>
      </c>
      <c r="E2268" s="171" t="s">
        <v>17354</v>
      </c>
      <c r="F2268" s="173"/>
      <c r="G2268" s="173"/>
      <c r="H2268" s="172" t="s">
        <v>5528</v>
      </c>
    </row>
    <row r="2269" spans="1:8" ht="14.45" customHeight="1">
      <c r="A2269" s="86" t="s">
        <v>5528</v>
      </c>
      <c r="B2269" s="171" t="s">
        <v>17355</v>
      </c>
      <c r="C2269" s="55" t="s">
        <v>17356</v>
      </c>
      <c r="D2269" s="171" t="s">
        <v>17356</v>
      </c>
      <c r="E2269" s="171" t="s">
        <v>17356</v>
      </c>
      <c r="F2269" s="173"/>
      <c r="G2269" s="173"/>
      <c r="H2269" s="172" t="s">
        <v>5528</v>
      </c>
    </row>
    <row r="2270" spans="1:8" ht="14.45" customHeight="1">
      <c r="A2270" s="86" t="s">
        <v>5528</v>
      </c>
      <c r="B2270" s="171" t="s">
        <v>17357</v>
      </c>
      <c r="C2270" s="55" t="s">
        <v>17358</v>
      </c>
      <c r="D2270" s="171" t="s">
        <v>17358</v>
      </c>
      <c r="E2270" s="171" t="s">
        <v>17358</v>
      </c>
      <c r="F2270" s="173"/>
      <c r="G2270" s="173"/>
      <c r="H2270" s="172" t="s">
        <v>5528</v>
      </c>
    </row>
    <row r="2271" spans="1:8" ht="14.45" customHeight="1">
      <c r="A2271" s="86" t="s">
        <v>5528</v>
      </c>
      <c r="B2271" s="171" t="s">
        <v>17359</v>
      </c>
      <c r="C2271" s="55" t="s">
        <v>17360</v>
      </c>
      <c r="D2271" s="171" t="s">
        <v>17360</v>
      </c>
      <c r="E2271" s="171" t="s">
        <v>17360</v>
      </c>
      <c r="F2271" s="173"/>
      <c r="G2271" s="173"/>
      <c r="H2271" s="172" t="s">
        <v>5528</v>
      </c>
    </row>
    <row r="2272" spans="1:8" ht="14.45" customHeight="1">
      <c r="A2272" s="86" t="s">
        <v>5528</v>
      </c>
      <c r="B2272" s="89" t="s">
        <v>17361</v>
      </c>
      <c r="C2272" s="55" t="s">
        <v>17362</v>
      </c>
      <c r="D2272" s="89" t="s">
        <v>17362</v>
      </c>
      <c r="E2272" s="89" t="s">
        <v>17362</v>
      </c>
      <c r="F2272" s="173">
        <v>45346</v>
      </c>
      <c r="G2272" s="173">
        <v>45346</v>
      </c>
      <c r="H2272" s="172" t="s">
        <v>5528</v>
      </c>
    </row>
    <row r="2273" spans="1:8" ht="14.45" customHeight="1">
      <c r="A2273" s="86" t="s">
        <v>5528</v>
      </c>
      <c r="B2273" s="171" t="s">
        <v>17363</v>
      </c>
      <c r="C2273" s="55" t="s">
        <v>17364</v>
      </c>
      <c r="D2273" s="171" t="s">
        <v>17364</v>
      </c>
      <c r="E2273" s="171" t="s">
        <v>17364</v>
      </c>
      <c r="F2273" s="173"/>
      <c r="G2273" s="173"/>
      <c r="H2273" s="172" t="s">
        <v>5528</v>
      </c>
    </row>
    <row r="2274" spans="1:8" ht="14.45" customHeight="1">
      <c r="A2274" s="86" t="s">
        <v>5528</v>
      </c>
      <c r="B2274" s="171" t="s">
        <v>17365</v>
      </c>
      <c r="C2274" s="55" t="s">
        <v>17366</v>
      </c>
      <c r="D2274" s="171" t="s">
        <v>17366</v>
      </c>
      <c r="E2274" s="171" t="s">
        <v>17366</v>
      </c>
      <c r="F2274" s="173"/>
      <c r="G2274" s="173"/>
      <c r="H2274" s="172" t="s">
        <v>5528</v>
      </c>
    </row>
    <row r="2275" spans="1:8" ht="14.45" customHeight="1">
      <c r="A2275" s="86" t="s">
        <v>5528</v>
      </c>
      <c r="B2275" s="171" t="s">
        <v>17367</v>
      </c>
      <c r="C2275" s="55" t="s">
        <v>17368</v>
      </c>
      <c r="D2275" s="171" t="s">
        <v>17368</v>
      </c>
      <c r="E2275" s="171" t="s">
        <v>17368</v>
      </c>
      <c r="F2275" s="173"/>
      <c r="G2275" s="173"/>
      <c r="H2275" s="172" t="s">
        <v>5528</v>
      </c>
    </row>
    <row r="2276" spans="1:8" ht="14.45" customHeight="1">
      <c r="A2276" s="86" t="s">
        <v>5528</v>
      </c>
      <c r="B2276" s="89" t="s">
        <v>17369</v>
      </c>
      <c r="C2276" s="55" t="s">
        <v>17370</v>
      </c>
      <c r="D2276" s="89" t="s">
        <v>17371</v>
      </c>
      <c r="E2276" s="89" t="s">
        <v>17372</v>
      </c>
      <c r="F2276" s="173">
        <v>45346</v>
      </c>
      <c r="G2276" s="173">
        <v>45346</v>
      </c>
      <c r="H2276" s="172" t="s">
        <v>5528</v>
      </c>
    </row>
    <row r="2277" spans="1:8" ht="14.45" customHeight="1">
      <c r="A2277" s="86" t="s">
        <v>5528</v>
      </c>
      <c r="B2277" s="89" t="s">
        <v>17373</v>
      </c>
      <c r="C2277" s="55" t="s">
        <v>17374</v>
      </c>
      <c r="D2277" s="89" t="s">
        <v>17375</v>
      </c>
      <c r="E2277" s="89" t="s">
        <v>17376</v>
      </c>
      <c r="F2277" s="173">
        <v>45346</v>
      </c>
      <c r="G2277" s="173">
        <v>45346</v>
      </c>
      <c r="H2277" s="172" t="s">
        <v>5528</v>
      </c>
    </row>
    <row r="2278" spans="1:8" ht="14.45" customHeight="1">
      <c r="A2278" s="86" t="s">
        <v>5528</v>
      </c>
      <c r="B2278" s="89" t="s">
        <v>17377</v>
      </c>
      <c r="C2278" s="55" t="s">
        <v>17378</v>
      </c>
      <c r="D2278" s="89" t="s">
        <v>17379</v>
      </c>
      <c r="E2278" s="89" t="s">
        <v>17380</v>
      </c>
      <c r="F2278" s="173">
        <v>45346</v>
      </c>
      <c r="G2278" s="173">
        <v>45346</v>
      </c>
      <c r="H2278" s="172" t="s">
        <v>5528</v>
      </c>
    </row>
    <row r="2279" spans="1:8" ht="14.45" customHeight="1">
      <c r="A2279" s="87" t="s">
        <v>5528</v>
      </c>
      <c r="B2279" s="89" t="s">
        <v>17381</v>
      </c>
      <c r="C2279" s="55" t="s">
        <v>17382</v>
      </c>
      <c r="D2279" s="89" t="s">
        <v>17383</v>
      </c>
      <c r="E2279" s="89" t="s">
        <v>17384</v>
      </c>
      <c r="F2279" s="173">
        <v>45346</v>
      </c>
      <c r="G2279" s="173">
        <v>45346</v>
      </c>
      <c r="H2279" s="172" t="s">
        <v>5528</v>
      </c>
    </row>
    <row r="2280" spans="1:8" ht="14.45" customHeight="1">
      <c r="A2280" s="86" t="s">
        <v>5528</v>
      </c>
      <c r="B2280" s="171" t="s">
        <v>17385</v>
      </c>
      <c r="C2280" s="55" t="s">
        <v>17386</v>
      </c>
      <c r="D2280" s="171" t="s">
        <v>17386</v>
      </c>
      <c r="E2280" s="171" t="s">
        <v>17386</v>
      </c>
      <c r="F2280" s="173"/>
      <c r="G2280" s="173"/>
      <c r="H2280" s="172" t="s">
        <v>5528</v>
      </c>
    </row>
    <row r="2281" spans="1:8" ht="14.45" customHeight="1">
      <c r="A2281" s="86" t="s">
        <v>5528</v>
      </c>
      <c r="B2281" s="171" t="s">
        <v>17387</v>
      </c>
      <c r="C2281" s="55" t="s">
        <v>17388</v>
      </c>
      <c r="D2281" s="171" t="s">
        <v>17388</v>
      </c>
      <c r="E2281" s="171" t="s">
        <v>17388</v>
      </c>
      <c r="F2281" s="173"/>
      <c r="G2281" s="173"/>
      <c r="H2281" s="172" t="s">
        <v>5528</v>
      </c>
    </row>
    <row r="2282" spans="1:8" ht="14.45" customHeight="1">
      <c r="A2282" s="86" t="s">
        <v>5528</v>
      </c>
      <c r="B2282" s="171" t="s">
        <v>17389</v>
      </c>
      <c r="C2282" s="55" t="s">
        <v>17390</v>
      </c>
      <c r="D2282" s="171" t="s">
        <v>17390</v>
      </c>
      <c r="E2282" s="171" t="s">
        <v>17390</v>
      </c>
      <c r="F2282" s="173"/>
      <c r="G2282" s="173"/>
      <c r="H2282" s="172" t="s">
        <v>5528</v>
      </c>
    </row>
    <row r="2283" spans="1:8" ht="14.45" customHeight="1">
      <c r="A2283" s="86" t="s">
        <v>5528</v>
      </c>
      <c r="B2283" s="171" t="s">
        <v>17391</v>
      </c>
      <c r="C2283" s="55" t="s">
        <v>17392</v>
      </c>
      <c r="D2283" s="171" t="s">
        <v>17392</v>
      </c>
      <c r="E2283" s="171" t="s">
        <v>17392</v>
      </c>
      <c r="F2283" s="173"/>
      <c r="G2283" s="173"/>
      <c r="H2283" s="172" t="s">
        <v>5528</v>
      </c>
    </row>
    <row r="2284" spans="1:8" ht="14.45" customHeight="1">
      <c r="A2284" s="86" t="s">
        <v>5528</v>
      </c>
      <c r="B2284" s="171" t="s">
        <v>17393</v>
      </c>
      <c r="C2284" s="55" t="s">
        <v>17394</v>
      </c>
      <c r="D2284" s="171" t="s">
        <v>17394</v>
      </c>
      <c r="E2284" s="171" t="s">
        <v>17394</v>
      </c>
      <c r="F2284" s="173"/>
      <c r="G2284" s="173"/>
      <c r="H2284" s="172" t="s">
        <v>5528</v>
      </c>
    </row>
    <row r="2285" spans="1:8" ht="14.45" customHeight="1">
      <c r="A2285" s="86" t="s">
        <v>5528</v>
      </c>
      <c r="B2285" s="171" t="s">
        <v>17395</v>
      </c>
      <c r="C2285" s="55" t="s">
        <v>17396</v>
      </c>
      <c r="D2285" s="171" t="s">
        <v>17396</v>
      </c>
      <c r="E2285" s="171" t="s">
        <v>17396</v>
      </c>
      <c r="F2285" s="173"/>
      <c r="G2285" s="173"/>
      <c r="H2285" s="172" t="s">
        <v>5528</v>
      </c>
    </row>
    <row r="2286" spans="1:8" ht="14.45" customHeight="1">
      <c r="A2286" s="86" t="s">
        <v>5528</v>
      </c>
      <c r="B2286" s="171" t="s">
        <v>17397</v>
      </c>
      <c r="C2286" s="55" t="s">
        <v>15782</v>
      </c>
      <c r="D2286" s="171" t="s">
        <v>15782</v>
      </c>
      <c r="E2286" s="171" t="s">
        <v>15782</v>
      </c>
      <c r="F2286" s="173"/>
      <c r="G2286" s="173"/>
      <c r="H2286" s="172" t="s">
        <v>5528</v>
      </c>
    </row>
    <row r="2287" spans="1:8" ht="14.45" customHeight="1">
      <c r="A2287" s="86" t="s">
        <v>5528</v>
      </c>
      <c r="B2287" s="171" t="s">
        <v>17398</v>
      </c>
      <c r="C2287" s="55" t="s">
        <v>17399</v>
      </c>
      <c r="D2287" s="171" t="s">
        <v>17399</v>
      </c>
      <c r="E2287" s="171" t="s">
        <v>17399</v>
      </c>
      <c r="F2287" s="173"/>
      <c r="G2287" s="173"/>
      <c r="H2287" s="172" t="s">
        <v>5528</v>
      </c>
    </row>
    <row r="2288" spans="1:8" ht="14.45" customHeight="1">
      <c r="A2288" s="85" t="s">
        <v>5528</v>
      </c>
      <c r="B2288" s="90" t="s">
        <v>17400</v>
      </c>
      <c r="C2288" s="55" t="s">
        <v>17401</v>
      </c>
      <c r="D2288" s="171" t="s">
        <v>17402</v>
      </c>
      <c r="E2288" s="171" t="s">
        <v>17403</v>
      </c>
      <c r="F2288" s="173"/>
      <c r="G2288" s="173">
        <v>45430</v>
      </c>
      <c r="H2288" s="172" t="s">
        <v>5528</v>
      </c>
    </row>
    <row r="2289" spans="1:8" ht="14.45" customHeight="1">
      <c r="A2289" s="86" t="s">
        <v>5528</v>
      </c>
      <c r="B2289" s="171" t="s">
        <v>17404</v>
      </c>
      <c r="C2289" s="55" t="s">
        <v>17405</v>
      </c>
      <c r="D2289" s="171" t="s">
        <v>17405</v>
      </c>
      <c r="E2289" s="171" t="s">
        <v>17405</v>
      </c>
      <c r="F2289" s="173"/>
      <c r="G2289" s="173"/>
      <c r="H2289" s="172" t="s">
        <v>5528</v>
      </c>
    </row>
    <row r="2290" spans="1:8" ht="14.45" customHeight="1">
      <c r="A2290" s="86" t="s">
        <v>5528</v>
      </c>
      <c r="B2290" s="171" t="s">
        <v>17406</v>
      </c>
      <c r="C2290" s="55" t="s">
        <v>17407</v>
      </c>
      <c r="D2290" s="171" t="s">
        <v>17407</v>
      </c>
      <c r="E2290" s="171" t="s">
        <v>17407</v>
      </c>
      <c r="F2290" s="173"/>
      <c r="G2290" s="173"/>
      <c r="H2290" s="172" t="s">
        <v>5528</v>
      </c>
    </row>
    <row r="2291" spans="1:8" ht="14.45" customHeight="1">
      <c r="A2291" s="86" t="s">
        <v>5528</v>
      </c>
      <c r="B2291" s="171" t="s">
        <v>17408</v>
      </c>
      <c r="C2291" s="55" t="s">
        <v>17409</v>
      </c>
      <c r="D2291" s="171" t="s">
        <v>17409</v>
      </c>
      <c r="E2291" s="171" t="s">
        <v>17409</v>
      </c>
      <c r="F2291" s="173"/>
      <c r="G2291" s="173"/>
      <c r="H2291" s="172" t="s">
        <v>5528</v>
      </c>
    </row>
    <row r="2292" spans="1:8" ht="14.45" customHeight="1">
      <c r="A2292" s="86" t="s">
        <v>5528</v>
      </c>
      <c r="B2292" s="171" t="s">
        <v>17411</v>
      </c>
      <c r="C2292" s="55" t="s">
        <v>17412</v>
      </c>
      <c r="D2292" s="171" t="s">
        <v>17412</v>
      </c>
      <c r="E2292" s="171" t="s">
        <v>17412</v>
      </c>
      <c r="F2292" s="173"/>
      <c r="G2292" s="173">
        <v>45892</v>
      </c>
      <c r="H2292" s="172" t="s">
        <v>5528</v>
      </c>
    </row>
    <row r="2293" spans="1:8" ht="14.45" customHeight="1">
      <c r="A2293" s="86" t="s">
        <v>5528</v>
      </c>
      <c r="B2293" s="171" t="s">
        <v>17414</v>
      </c>
      <c r="C2293" s="55" t="s">
        <v>17415</v>
      </c>
      <c r="D2293" s="171" t="s">
        <v>17416</v>
      </c>
      <c r="E2293" s="171" t="s">
        <v>17417</v>
      </c>
      <c r="F2293" s="173">
        <v>45892</v>
      </c>
      <c r="G2293" s="173">
        <v>45892</v>
      </c>
      <c r="H2293" s="172" t="s">
        <v>5528</v>
      </c>
    </row>
    <row r="2294" spans="1:8" ht="14.45" customHeight="1">
      <c r="A2294" s="86" t="s">
        <v>5528</v>
      </c>
      <c r="B2294" s="171" t="s">
        <v>17418</v>
      </c>
      <c r="C2294" s="55" t="s">
        <v>17419</v>
      </c>
      <c r="D2294" s="171" t="s">
        <v>17419</v>
      </c>
      <c r="E2294" s="171" t="s">
        <v>17419</v>
      </c>
      <c r="F2294" s="173"/>
      <c r="G2294" s="173"/>
      <c r="H2294" s="172" t="s">
        <v>5528</v>
      </c>
    </row>
    <row r="2295" spans="1:8" ht="14.45" customHeight="1">
      <c r="A2295" s="86" t="s">
        <v>5528</v>
      </c>
      <c r="B2295" s="171" t="s">
        <v>17421</v>
      </c>
      <c r="C2295" s="55" t="s">
        <v>17422</v>
      </c>
      <c r="D2295" s="171" t="s">
        <v>17422</v>
      </c>
      <c r="E2295" s="171" t="s">
        <v>17422</v>
      </c>
      <c r="F2295" s="173"/>
      <c r="G2295" s="173"/>
      <c r="H2295" s="172" t="s">
        <v>5528</v>
      </c>
    </row>
    <row r="2296" spans="1:8" ht="14.45" customHeight="1">
      <c r="A2296" s="86" t="s">
        <v>5528</v>
      </c>
      <c r="B2296" s="171" t="s">
        <v>17423</v>
      </c>
      <c r="C2296" s="55" t="s">
        <v>17424</v>
      </c>
      <c r="D2296" s="171" t="s">
        <v>17424</v>
      </c>
      <c r="E2296" s="171" t="s">
        <v>17424</v>
      </c>
      <c r="F2296" s="173"/>
      <c r="G2296" s="173"/>
      <c r="H2296" s="172" t="s">
        <v>5528</v>
      </c>
    </row>
    <row r="2297" spans="1:8" ht="14.45" customHeight="1">
      <c r="A2297" s="86" t="s">
        <v>5528</v>
      </c>
      <c r="B2297" s="171" t="s">
        <v>17425</v>
      </c>
      <c r="C2297" s="55" t="s">
        <v>17426</v>
      </c>
      <c r="D2297" s="171" t="s">
        <v>17426</v>
      </c>
      <c r="E2297" s="171" t="s">
        <v>17426</v>
      </c>
      <c r="F2297" s="173"/>
      <c r="G2297" s="173"/>
      <c r="H2297" s="172" t="s">
        <v>5528</v>
      </c>
    </row>
    <row r="2298" spans="1:8" ht="14.45" customHeight="1">
      <c r="A2298" s="86" t="s">
        <v>5528</v>
      </c>
      <c r="B2298" s="171" t="s">
        <v>17427</v>
      </c>
      <c r="C2298" s="55" t="s">
        <v>17428</v>
      </c>
      <c r="D2298" s="171" t="s">
        <v>17428</v>
      </c>
      <c r="E2298" s="171" t="s">
        <v>17428</v>
      </c>
      <c r="F2298" s="173"/>
      <c r="G2298" s="173"/>
      <c r="H2298" s="172" t="s">
        <v>5528</v>
      </c>
    </row>
    <row r="2299" spans="1:8" ht="14.45" customHeight="1">
      <c r="A2299" s="86" t="s">
        <v>5528</v>
      </c>
      <c r="B2299" s="171" t="s">
        <v>17429</v>
      </c>
      <c r="C2299" s="55" t="s">
        <v>17430</v>
      </c>
      <c r="D2299" s="171" t="s">
        <v>17430</v>
      </c>
      <c r="E2299" s="171" t="s">
        <v>17430</v>
      </c>
      <c r="F2299" s="173"/>
      <c r="G2299" s="173"/>
      <c r="H2299" s="172" t="s">
        <v>5528</v>
      </c>
    </row>
    <row r="2300" spans="1:8" ht="14.45" customHeight="1">
      <c r="A2300" s="86" t="s">
        <v>5528</v>
      </c>
      <c r="B2300" s="171" t="s">
        <v>17431</v>
      </c>
      <c r="C2300" s="55" t="s">
        <v>17432</v>
      </c>
      <c r="D2300" s="171" t="s">
        <v>17433</v>
      </c>
      <c r="E2300" s="171" t="s">
        <v>17434</v>
      </c>
      <c r="F2300" s="173">
        <v>45892</v>
      </c>
      <c r="G2300" s="173">
        <v>45892</v>
      </c>
      <c r="H2300" s="172" t="s">
        <v>5528</v>
      </c>
    </row>
    <row r="2301" spans="1:8" ht="14.45" customHeight="1">
      <c r="A2301" s="86" t="s">
        <v>5528</v>
      </c>
      <c r="B2301" s="171" t="s">
        <v>17435</v>
      </c>
      <c r="C2301" s="55" t="s">
        <v>17436</v>
      </c>
      <c r="D2301" s="171" t="s">
        <v>17436</v>
      </c>
      <c r="E2301" s="171" t="s">
        <v>17436</v>
      </c>
      <c r="F2301" s="173"/>
      <c r="G2301" s="173"/>
      <c r="H2301" s="172" t="s">
        <v>5528</v>
      </c>
    </row>
    <row r="2302" spans="1:8" ht="14.45" customHeight="1">
      <c r="A2302" s="86" t="s">
        <v>5528</v>
      </c>
      <c r="B2302" s="171" t="s">
        <v>17437</v>
      </c>
      <c r="C2302" s="55" t="s">
        <v>15809</v>
      </c>
      <c r="D2302" s="171" t="s">
        <v>15809</v>
      </c>
      <c r="E2302" s="171" t="s">
        <v>15809</v>
      </c>
      <c r="F2302" s="173"/>
      <c r="G2302" s="173"/>
      <c r="H2302" s="172" t="s">
        <v>5528</v>
      </c>
    </row>
    <row r="2303" spans="1:8" ht="14.45" customHeight="1">
      <c r="A2303" s="86" t="s">
        <v>5528</v>
      </c>
      <c r="B2303" s="171" t="s">
        <v>17438</v>
      </c>
      <c r="C2303" s="55" t="s">
        <v>17439</v>
      </c>
      <c r="D2303" s="171" t="s">
        <v>17439</v>
      </c>
      <c r="E2303" s="171" t="s">
        <v>17439</v>
      </c>
      <c r="F2303" s="173"/>
      <c r="G2303" s="173"/>
      <c r="H2303" s="172" t="s">
        <v>5528</v>
      </c>
    </row>
    <row r="2304" spans="1:8" ht="14.45" customHeight="1">
      <c r="A2304" s="86" t="s">
        <v>5528</v>
      </c>
      <c r="B2304" s="171" t="s">
        <v>17441</v>
      </c>
      <c r="C2304" s="55" t="s">
        <v>17442</v>
      </c>
      <c r="D2304" s="171" t="s">
        <v>17442</v>
      </c>
      <c r="E2304" s="171" t="s">
        <v>17442</v>
      </c>
      <c r="F2304" s="173"/>
      <c r="G2304" s="173"/>
      <c r="H2304" s="172" t="s">
        <v>5528</v>
      </c>
    </row>
    <row r="2305" spans="1:8" ht="14.45" customHeight="1">
      <c r="A2305" s="86" t="s">
        <v>5528</v>
      </c>
      <c r="B2305" s="171" t="s">
        <v>17443</v>
      </c>
      <c r="C2305" s="55" t="s">
        <v>17444</v>
      </c>
      <c r="D2305" s="171" t="s">
        <v>17444</v>
      </c>
      <c r="E2305" s="171" t="s">
        <v>17444</v>
      </c>
      <c r="F2305" s="173"/>
      <c r="G2305" s="173"/>
      <c r="H2305" s="172" t="s">
        <v>5528</v>
      </c>
    </row>
    <row r="2306" spans="1:8" ht="14.45" customHeight="1">
      <c r="A2306" s="86" t="s">
        <v>5528</v>
      </c>
      <c r="B2306" s="171" t="s">
        <v>17445</v>
      </c>
      <c r="C2306" s="55" t="s">
        <v>17446</v>
      </c>
      <c r="D2306" s="171" t="s">
        <v>17446</v>
      </c>
      <c r="E2306" s="171" t="s">
        <v>17446</v>
      </c>
      <c r="F2306" s="173"/>
      <c r="G2306" s="173"/>
      <c r="H2306" s="172" t="s">
        <v>5528</v>
      </c>
    </row>
    <row r="2307" spans="1:8" ht="14.45" customHeight="1">
      <c r="A2307" s="86" t="s">
        <v>5528</v>
      </c>
      <c r="B2307" s="171" t="s">
        <v>17447</v>
      </c>
      <c r="C2307" s="55" t="s">
        <v>17448</v>
      </c>
      <c r="D2307" s="171" t="s">
        <v>17449</v>
      </c>
      <c r="E2307" s="171" t="s">
        <v>17449</v>
      </c>
      <c r="F2307" s="173">
        <v>45892</v>
      </c>
      <c r="G2307" s="173">
        <v>45892</v>
      </c>
      <c r="H2307" s="172" t="s">
        <v>5528</v>
      </c>
    </row>
    <row r="2308" spans="1:8" ht="14.45" customHeight="1">
      <c r="A2308" s="86" t="s">
        <v>5528</v>
      </c>
      <c r="B2308" s="171" t="s">
        <v>17450</v>
      </c>
      <c r="C2308" s="55" t="s">
        <v>17451</v>
      </c>
      <c r="D2308" s="171" t="s">
        <v>17452</v>
      </c>
      <c r="E2308" s="171" t="s">
        <v>17453</v>
      </c>
      <c r="F2308" s="173">
        <v>45892</v>
      </c>
      <c r="G2308" s="173">
        <v>45892</v>
      </c>
      <c r="H2308" s="172" t="s">
        <v>5528</v>
      </c>
    </row>
    <row r="2309" spans="1:8" ht="14.45" customHeight="1">
      <c r="A2309" s="86" t="s">
        <v>5528</v>
      </c>
      <c r="B2309" s="171" t="s">
        <v>17454</v>
      </c>
      <c r="C2309" s="55" t="s">
        <v>17455</v>
      </c>
      <c r="D2309" s="171" t="s">
        <v>17455</v>
      </c>
      <c r="E2309" s="171" t="s">
        <v>17455</v>
      </c>
      <c r="F2309" s="173">
        <v>45248</v>
      </c>
      <c r="G2309" s="173">
        <v>45248</v>
      </c>
      <c r="H2309" s="172" t="s">
        <v>5528</v>
      </c>
    </row>
    <row r="2310" spans="1:8" ht="14.45" customHeight="1">
      <c r="A2310" s="86" t="s">
        <v>5528</v>
      </c>
      <c r="B2310" s="171" t="s">
        <v>17456</v>
      </c>
      <c r="C2310" s="55" t="s">
        <v>17457</v>
      </c>
      <c r="D2310" s="171" t="s">
        <v>17457</v>
      </c>
      <c r="E2310" s="171" t="s">
        <v>17457</v>
      </c>
      <c r="F2310" s="173"/>
      <c r="G2310" s="173"/>
      <c r="H2310" s="172" t="s">
        <v>5528</v>
      </c>
    </row>
    <row r="2311" spans="1:8" ht="14.45" customHeight="1">
      <c r="A2311" s="86" t="s">
        <v>5528</v>
      </c>
      <c r="B2311" s="171" t="s">
        <v>17458</v>
      </c>
      <c r="C2311" s="55" t="s">
        <v>17459</v>
      </c>
      <c r="D2311" s="171" t="s">
        <v>17460</v>
      </c>
      <c r="E2311" s="171" t="s">
        <v>17461</v>
      </c>
      <c r="F2311" s="173">
        <v>45892</v>
      </c>
      <c r="G2311" s="173">
        <v>45892</v>
      </c>
      <c r="H2311" s="172" t="s">
        <v>5528</v>
      </c>
    </row>
    <row r="2312" spans="1:8" ht="14.45" customHeight="1">
      <c r="A2312" s="86" t="s">
        <v>5528</v>
      </c>
      <c r="B2312" s="171" t="s">
        <v>17462</v>
      </c>
      <c r="C2312" s="55" t="s">
        <v>17463</v>
      </c>
      <c r="D2312" s="171" t="s">
        <v>17463</v>
      </c>
      <c r="E2312" s="171" t="s">
        <v>17463</v>
      </c>
      <c r="F2312" s="173"/>
      <c r="G2312" s="173"/>
      <c r="H2312" s="172" t="s">
        <v>5528</v>
      </c>
    </row>
    <row r="2313" spans="1:8" ht="14.45" customHeight="1">
      <c r="A2313" s="86" t="s">
        <v>5528</v>
      </c>
      <c r="B2313" s="171" t="s">
        <v>17464</v>
      </c>
      <c r="C2313" s="55" t="s">
        <v>17465</v>
      </c>
      <c r="D2313" s="171" t="s">
        <v>17465</v>
      </c>
      <c r="E2313" s="171" t="s">
        <v>17465</v>
      </c>
      <c r="F2313" s="173"/>
      <c r="G2313" s="173"/>
      <c r="H2313" s="172" t="s">
        <v>5528</v>
      </c>
    </row>
    <row r="2314" spans="1:8" ht="14.45" customHeight="1">
      <c r="A2314" s="86" t="s">
        <v>5528</v>
      </c>
      <c r="B2314" s="171" t="s">
        <v>17466</v>
      </c>
      <c r="C2314" s="55" t="s">
        <v>17467</v>
      </c>
      <c r="D2314" s="171" t="s">
        <v>17467</v>
      </c>
      <c r="E2314" s="171" t="s">
        <v>17467</v>
      </c>
      <c r="F2314" s="173"/>
      <c r="G2314" s="173"/>
      <c r="H2314" s="172" t="s">
        <v>5528</v>
      </c>
    </row>
    <row r="2315" spans="1:8" ht="14.45" customHeight="1">
      <c r="A2315" s="86" t="s">
        <v>5528</v>
      </c>
      <c r="B2315" s="171" t="s">
        <v>17468</v>
      </c>
      <c r="C2315" s="55" t="s">
        <v>17469</v>
      </c>
      <c r="D2315" s="171" t="s">
        <v>17469</v>
      </c>
      <c r="E2315" s="171" t="s">
        <v>17469</v>
      </c>
      <c r="F2315" s="173"/>
      <c r="G2315" s="173"/>
      <c r="H2315" s="172" t="s">
        <v>5528</v>
      </c>
    </row>
    <row r="2316" spans="1:8" ht="14.45" customHeight="1">
      <c r="A2316" s="86" t="s">
        <v>5528</v>
      </c>
      <c r="B2316" s="171" t="s">
        <v>17470</v>
      </c>
      <c r="C2316" s="55" t="s">
        <v>17471</v>
      </c>
      <c r="D2316" s="171" t="s">
        <v>17471</v>
      </c>
      <c r="E2316" s="171" t="s">
        <v>17471</v>
      </c>
      <c r="F2316" s="173"/>
      <c r="G2316" s="173"/>
      <c r="H2316" s="172" t="s">
        <v>5528</v>
      </c>
    </row>
    <row r="2317" spans="1:8" ht="14.45" customHeight="1">
      <c r="A2317" s="86" t="s">
        <v>5528</v>
      </c>
      <c r="B2317" s="171" t="s">
        <v>17472</v>
      </c>
      <c r="C2317" s="55" t="s">
        <v>17473</v>
      </c>
      <c r="D2317" s="171" t="s">
        <v>17473</v>
      </c>
      <c r="E2317" s="171" t="s">
        <v>17473</v>
      </c>
      <c r="F2317" s="173"/>
      <c r="G2317" s="173"/>
      <c r="H2317" s="172" t="s">
        <v>5528</v>
      </c>
    </row>
    <row r="2318" spans="1:8" ht="14.45" customHeight="1">
      <c r="A2318" s="86" t="s">
        <v>5528</v>
      </c>
      <c r="B2318" s="171" t="s">
        <v>17474</v>
      </c>
      <c r="C2318" s="55" t="s">
        <v>17475</v>
      </c>
      <c r="D2318" s="171" t="s">
        <v>17475</v>
      </c>
      <c r="E2318" s="171" t="s">
        <v>17475</v>
      </c>
      <c r="F2318" s="173"/>
      <c r="G2318" s="173"/>
      <c r="H2318" s="172" t="s">
        <v>5528</v>
      </c>
    </row>
    <row r="2319" spans="1:8" ht="14.45" customHeight="1">
      <c r="A2319" s="86" t="s">
        <v>5528</v>
      </c>
      <c r="B2319" s="171" t="s">
        <v>17476</v>
      </c>
      <c r="C2319" s="55" t="s">
        <v>17477</v>
      </c>
      <c r="D2319" s="171" t="s">
        <v>17477</v>
      </c>
      <c r="E2319" s="171" t="s">
        <v>17477</v>
      </c>
      <c r="F2319" s="173"/>
      <c r="G2319" s="173"/>
      <c r="H2319" s="172" t="s">
        <v>5528</v>
      </c>
    </row>
    <row r="2320" spans="1:8" ht="14.45" customHeight="1">
      <c r="A2320" s="86" t="s">
        <v>5528</v>
      </c>
      <c r="B2320" s="171" t="s">
        <v>17478</v>
      </c>
      <c r="C2320" s="55" t="s">
        <v>17479</v>
      </c>
      <c r="D2320" s="171" t="s">
        <v>17479</v>
      </c>
      <c r="E2320" s="171" t="s">
        <v>17479</v>
      </c>
      <c r="F2320" s="173"/>
      <c r="G2320" s="173"/>
      <c r="H2320" s="172" t="s">
        <v>5528</v>
      </c>
    </row>
    <row r="2321" spans="1:8" ht="14.45" customHeight="1">
      <c r="A2321" s="86" t="s">
        <v>5528</v>
      </c>
      <c r="B2321" s="171" t="s">
        <v>17480</v>
      </c>
      <c r="C2321" s="55" t="s">
        <v>15827</v>
      </c>
      <c r="D2321" s="171" t="s">
        <v>15827</v>
      </c>
      <c r="E2321" s="171" t="s">
        <v>15827</v>
      </c>
      <c r="F2321" s="173"/>
      <c r="G2321" s="173"/>
      <c r="H2321" s="172" t="s">
        <v>5528</v>
      </c>
    </row>
    <row r="2322" spans="1:8" ht="14.45" customHeight="1">
      <c r="A2322" s="86" t="s">
        <v>5528</v>
      </c>
      <c r="B2322" s="171" t="s">
        <v>17481</v>
      </c>
      <c r="C2322" s="55" t="s">
        <v>15830</v>
      </c>
      <c r="D2322" s="171" t="s">
        <v>15830</v>
      </c>
      <c r="E2322" s="171" t="s">
        <v>15830</v>
      </c>
      <c r="F2322" s="173"/>
      <c r="G2322" s="173"/>
      <c r="H2322" s="172" t="s">
        <v>5528</v>
      </c>
    </row>
    <row r="2323" spans="1:8" ht="14.45" customHeight="1">
      <c r="A2323" s="86" t="s">
        <v>5528</v>
      </c>
      <c r="B2323" s="171" t="s">
        <v>17482</v>
      </c>
      <c r="C2323" s="55" t="s">
        <v>15833</v>
      </c>
      <c r="D2323" s="171" t="s">
        <v>15833</v>
      </c>
      <c r="E2323" s="171" t="s">
        <v>15833</v>
      </c>
      <c r="F2323" s="173"/>
      <c r="G2323" s="173"/>
      <c r="H2323" s="172" t="s">
        <v>5528</v>
      </c>
    </row>
    <row r="2324" spans="1:8" ht="14.45" customHeight="1">
      <c r="A2324" s="86" t="s">
        <v>5528</v>
      </c>
      <c r="B2324" s="171" t="s">
        <v>17483</v>
      </c>
      <c r="C2324" s="55" t="s">
        <v>15836</v>
      </c>
      <c r="D2324" s="171" t="s">
        <v>15836</v>
      </c>
      <c r="E2324" s="171" t="s">
        <v>15836</v>
      </c>
      <c r="F2324" s="173"/>
      <c r="G2324" s="173"/>
      <c r="H2324" s="172" t="s">
        <v>5528</v>
      </c>
    </row>
    <row r="2325" spans="1:8" ht="14.45" customHeight="1">
      <c r="A2325" s="86" t="s">
        <v>5528</v>
      </c>
      <c r="B2325" s="171" t="s">
        <v>17484</v>
      </c>
      <c r="C2325" s="55" t="s">
        <v>15840</v>
      </c>
      <c r="D2325" s="171" t="s">
        <v>15840</v>
      </c>
      <c r="E2325" s="171" t="s">
        <v>15840</v>
      </c>
      <c r="F2325" s="173"/>
      <c r="G2325" s="173"/>
      <c r="H2325" s="172" t="s">
        <v>5528</v>
      </c>
    </row>
    <row r="2326" spans="1:8" ht="14.45" customHeight="1">
      <c r="A2326" s="86" t="s">
        <v>5528</v>
      </c>
      <c r="B2326" s="171" t="s">
        <v>17485</v>
      </c>
      <c r="C2326" s="55" t="s">
        <v>17486</v>
      </c>
      <c r="D2326" s="171" t="s">
        <v>17486</v>
      </c>
      <c r="E2326" s="171" t="s">
        <v>17487</v>
      </c>
      <c r="F2326" s="173" t="s">
        <v>2172</v>
      </c>
      <c r="G2326" s="173">
        <v>46256</v>
      </c>
      <c r="H2326" s="174" t="s">
        <v>5528</v>
      </c>
    </row>
    <row r="2327" spans="1:8" ht="14.45" customHeight="1">
      <c r="A2327" s="85" t="s">
        <v>5528</v>
      </c>
      <c r="B2327" s="90" t="s">
        <v>17488</v>
      </c>
      <c r="C2327" s="55" t="s">
        <v>17489</v>
      </c>
      <c r="D2327" s="171" t="s">
        <v>17489</v>
      </c>
      <c r="E2327" s="171" t="s">
        <v>17490</v>
      </c>
      <c r="F2327" s="173"/>
      <c r="G2327" s="173">
        <v>46256</v>
      </c>
      <c r="H2327" s="172" t="s">
        <v>5528</v>
      </c>
    </row>
    <row r="2328" spans="1:8" ht="14.45" customHeight="1">
      <c r="A2328" s="86" t="s">
        <v>5528</v>
      </c>
      <c r="B2328" s="171" t="s">
        <v>17491</v>
      </c>
      <c r="C2328" s="55" t="s">
        <v>15844</v>
      </c>
      <c r="D2328" s="171" t="s">
        <v>15844</v>
      </c>
      <c r="E2328" s="171" t="s">
        <v>15844</v>
      </c>
      <c r="F2328" s="173"/>
      <c r="G2328" s="173"/>
      <c r="H2328" s="172" t="s">
        <v>5528</v>
      </c>
    </row>
    <row r="2329" spans="1:8" ht="14.45" customHeight="1">
      <c r="A2329" s="86" t="s">
        <v>5528</v>
      </c>
      <c r="B2329" s="171" t="s">
        <v>17492</v>
      </c>
      <c r="C2329" s="55" t="s">
        <v>15847</v>
      </c>
      <c r="D2329" s="171" t="s">
        <v>15847</v>
      </c>
      <c r="E2329" s="171" t="s">
        <v>15847</v>
      </c>
      <c r="F2329" s="173"/>
      <c r="G2329" s="173"/>
      <c r="H2329" s="172" t="s">
        <v>5528</v>
      </c>
    </row>
    <row r="2330" spans="1:8" ht="14.45" customHeight="1">
      <c r="A2330" s="86" t="s">
        <v>5528</v>
      </c>
      <c r="B2330" s="171" t="s">
        <v>17493</v>
      </c>
      <c r="C2330" s="55" t="s">
        <v>17494</v>
      </c>
      <c r="D2330" s="171" t="s">
        <v>17494</v>
      </c>
      <c r="E2330" s="171" t="s">
        <v>17494</v>
      </c>
      <c r="F2330" s="173"/>
      <c r="G2330" s="173"/>
      <c r="H2330" s="172" t="s">
        <v>5528</v>
      </c>
    </row>
    <row r="2331" spans="1:8" ht="14.45" customHeight="1">
      <c r="A2331" s="86" t="s">
        <v>5528</v>
      </c>
      <c r="B2331" s="171" t="s">
        <v>17495</v>
      </c>
      <c r="C2331" s="55" t="s">
        <v>17496</v>
      </c>
      <c r="D2331" s="171" t="s">
        <v>17497</v>
      </c>
      <c r="E2331" s="171" t="s">
        <v>17498</v>
      </c>
      <c r="F2331" s="173">
        <v>45976</v>
      </c>
      <c r="G2331" s="173">
        <v>45976</v>
      </c>
      <c r="H2331" s="172" t="s">
        <v>5528</v>
      </c>
    </row>
    <row r="2332" spans="1:8" ht="14.45" customHeight="1">
      <c r="A2332" s="86" t="s">
        <v>5528</v>
      </c>
      <c r="B2332" s="171" t="s">
        <v>17499</v>
      </c>
      <c r="C2332" s="55" t="s">
        <v>17500</v>
      </c>
      <c r="D2332" s="171" t="s">
        <v>17500</v>
      </c>
      <c r="E2332" s="171" t="s">
        <v>17500</v>
      </c>
      <c r="F2332" s="173"/>
      <c r="G2332" s="173"/>
      <c r="H2332" s="172" t="s">
        <v>5528</v>
      </c>
    </row>
    <row r="2333" spans="1:8" ht="14.45" customHeight="1">
      <c r="A2333" s="86" t="s">
        <v>5528</v>
      </c>
      <c r="B2333" s="171" t="s">
        <v>17501</v>
      </c>
      <c r="C2333" s="55" t="s">
        <v>17502</v>
      </c>
      <c r="D2333" s="171" t="s">
        <v>17502</v>
      </c>
      <c r="E2333" s="171" t="s">
        <v>17502</v>
      </c>
      <c r="F2333" s="173"/>
      <c r="G2333" s="173"/>
      <c r="H2333" s="172" t="s">
        <v>5528</v>
      </c>
    </row>
    <row r="2334" spans="1:8" ht="14.45" customHeight="1">
      <c r="A2334" s="86" t="s">
        <v>5528</v>
      </c>
      <c r="B2334" s="171" t="s">
        <v>17503</v>
      </c>
      <c r="C2334" s="55" t="s">
        <v>17504</v>
      </c>
      <c r="D2334" s="171" t="s">
        <v>17504</v>
      </c>
      <c r="E2334" s="171" t="s">
        <v>17504</v>
      </c>
      <c r="F2334" s="173"/>
      <c r="G2334" s="173"/>
      <c r="H2334" s="172" t="s">
        <v>5528</v>
      </c>
    </row>
    <row r="2335" spans="1:8" ht="14.45" customHeight="1">
      <c r="A2335" s="86" t="s">
        <v>5528</v>
      </c>
      <c r="B2335" s="171" t="s">
        <v>17505</v>
      </c>
      <c r="C2335" s="55" t="s">
        <v>17506</v>
      </c>
      <c r="D2335" s="171" t="s">
        <v>17506</v>
      </c>
      <c r="E2335" s="171" t="s">
        <v>17506</v>
      </c>
      <c r="F2335" s="173"/>
      <c r="G2335" s="173"/>
      <c r="H2335" s="172" t="s">
        <v>5528</v>
      </c>
    </row>
    <row r="2336" spans="1:8" ht="14.45" customHeight="1">
      <c r="A2336" s="86" t="s">
        <v>5528</v>
      </c>
      <c r="B2336" s="171" t="s">
        <v>17507</v>
      </c>
      <c r="C2336" s="55" t="s">
        <v>17508</v>
      </c>
      <c r="D2336" s="171" t="s">
        <v>17508</v>
      </c>
      <c r="E2336" s="171" t="s">
        <v>17508</v>
      </c>
      <c r="F2336" s="173"/>
      <c r="G2336" s="173"/>
      <c r="H2336" s="172" t="s">
        <v>5528</v>
      </c>
    </row>
    <row r="2337" spans="1:8" ht="14.45" customHeight="1">
      <c r="A2337" s="86" t="s">
        <v>5528</v>
      </c>
      <c r="B2337" s="171" t="s">
        <v>17509</v>
      </c>
      <c r="C2337" s="55" t="s">
        <v>17510</v>
      </c>
      <c r="D2337" s="171" t="s">
        <v>17510</v>
      </c>
      <c r="E2337" s="171" t="s">
        <v>17510</v>
      </c>
      <c r="F2337" s="173"/>
      <c r="G2337" s="173"/>
      <c r="H2337" s="172" t="s">
        <v>5528</v>
      </c>
    </row>
    <row r="2338" spans="1:8" ht="14.45" customHeight="1">
      <c r="A2338" s="86" t="s">
        <v>5528</v>
      </c>
      <c r="B2338" s="171" t="s">
        <v>17512</v>
      </c>
      <c r="C2338" s="55" t="s">
        <v>17513</v>
      </c>
      <c r="D2338" s="171" t="s">
        <v>17513</v>
      </c>
      <c r="E2338" s="171" t="s">
        <v>17513</v>
      </c>
      <c r="F2338" s="173"/>
      <c r="G2338" s="173"/>
      <c r="H2338" s="172" t="s">
        <v>5528</v>
      </c>
    </row>
    <row r="2339" spans="1:8" ht="14.45" customHeight="1">
      <c r="A2339" s="86" t="s">
        <v>5528</v>
      </c>
      <c r="B2339" s="89" t="s">
        <v>17514</v>
      </c>
      <c r="C2339" s="55" t="s">
        <v>17515</v>
      </c>
      <c r="D2339" s="89" t="s">
        <v>17516</v>
      </c>
      <c r="E2339" s="89" t="s">
        <v>17517</v>
      </c>
      <c r="F2339" s="173">
        <v>45346</v>
      </c>
      <c r="G2339" s="173">
        <v>45346</v>
      </c>
      <c r="H2339" s="172" t="s">
        <v>5528</v>
      </c>
    </row>
    <row r="2340" spans="1:8" ht="14.45" customHeight="1">
      <c r="A2340" s="86" t="s">
        <v>5528</v>
      </c>
      <c r="B2340" s="171" t="s">
        <v>17518</v>
      </c>
      <c r="C2340" s="55" t="s">
        <v>17519</v>
      </c>
      <c r="D2340" s="171" t="s">
        <v>17519</v>
      </c>
      <c r="E2340" s="171" t="s">
        <v>17519</v>
      </c>
      <c r="F2340" s="173"/>
      <c r="G2340" s="173"/>
      <c r="H2340" s="172" t="s">
        <v>5528</v>
      </c>
    </row>
    <row r="2341" spans="1:8" ht="14.45" customHeight="1">
      <c r="A2341" s="86" t="s">
        <v>5528</v>
      </c>
      <c r="B2341" s="171" t="s">
        <v>17520</v>
      </c>
      <c r="C2341" s="55" t="s">
        <v>17521</v>
      </c>
      <c r="D2341" s="171" t="s">
        <v>17522</v>
      </c>
      <c r="E2341" s="171" t="s">
        <v>17523</v>
      </c>
      <c r="F2341" s="173">
        <v>45976</v>
      </c>
      <c r="G2341" s="173">
        <v>45976</v>
      </c>
      <c r="H2341" s="172" t="s">
        <v>5528</v>
      </c>
    </row>
    <row r="2342" spans="1:8" ht="14.45" customHeight="1">
      <c r="A2342" s="86" t="s">
        <v>5528</v>
      </c>
      <c r="B2342" s="171" t="s">
        <v>17524</v>
      </c>
      <c r="C2342" s="55" t="s">
        <v>17525</v>
      </c>
      <c r="D2342" s="171" t="s">
        <v>17525</v>
      </c>
      <c r="E2342" s="171" t="s">
        <v>17525</v>
      </c>
      <c r="F2342" s="173"/>
      <c r="G2342" s="173"/>
      <c r="H2342" s="172" t="s">
        <v>5528</v>
      </c>
    </row>
    <row r="2343" spans="1:8" ht="14.45" customHeight="1">
      <c r="A2343" s="86" t="s">
        <v>5541</v>
      </c>
      <c r="B2343" s="171" t="s">
        <v>10234</v>
      </c>
      <c r="C2343" s="55" t="s">
        <v>17527</v>
      </c>
      <c r="D2343" s="171" t="s">
        <v>17528</v>
      </c>
      <c r="E2343" s="171" t="s">
        <v>17529</v>
      </c>
      <c r="F2343" s="173"/>
      <c r="G2343" s="173"/>
      <c r="H2343" s="172" t="s">
        <v>5541</v>
      </c>
    </row>
    <row r="2344" spans="1:8" ht="14.45" customHeight="1">
      <c r="A2344" s="86" t="s">
        <v>5541</v>
      </c>
      <c r="B2344" s="171" t="s">
        <v>17530</v>
      </c>
      <c r="C2344" s="55" t="s">
        <v>17531</v>
      </c>
      <c r="D2344" s="171" t="s">
        <v>17532</v>
      </c>
      <c r="E2344" s="171" t="s">
        <v>17533</v>
      </c>
      <c r="F2344" s="173"/>
      <c r="G2344" s="173"/>
      <c r="H2344" s="172" t="s">
        <v>5541</v>
      </c>
    </row>
    <row r="2345" spans="1:8" ht="14.45" customHeight="1">
      <c r="A2345" s="86" t="s">
        <v>5541</v>
      </c>
      <c r="B2345" s="171" t="s">
        <v>17534</v>
      </c>
      <c r="C2345" s="55" t="s">
        <v>17535</v>
      </c>
      <c r="D2345" s="171" t="s">
        <v>17536</v>
      </c>
      <c r="E2345" s="171" t="s">
        <v>17537</v>
      </c>
      <c r="F2345" s="173"/>
      <c r="G2345" s="173"/>
      <c r="H2345" s="172" t="s">
        <v>5541</v>
      </c>
    </row>
    <row r="2346" spans="1:8" ht="14.45" customHeight="1">
      <c r="A2346" s="86" t="s">
        <v>5541</v>
      </c>
      <c r="B2346" s="171" t="s">
        <v>17538</v>
      </c>
      <c r="C2346" s="55" t="s">
        <v>17539</v>
      </c>
      <c r="D2346" s="171" t="s">
        <v>17540</v>
      </c>
      <c r="E2346" s="171" t="s">
        <v>17541</v>
      </c>
      <c r="F2346" s="173"/>
      <c r="G2346" s="173"/>
      <c r="H2346" s="172" t="s">
        <v>5541</v>
      </c>
    </row>
    <row r="2347" spans="1:8" ht="14.45" customHeight="1">
      <c r="A2347" s="86" t="s">
        <v>5541</v>
      </c>
      <c r="B2347" s="171" t="s">
        <v>17542</v>
      </c>
      <c r="C2347" s="55" t="s">
        <v>17543</v>
      </c>
      <c r="D2347" s="171" t="s">
        <v>17544</v>
      </c>
      <c r="E2347" s="171" t="s">
        <v>17545</v>
      </c>
      <c r="F2347" s="173"/>
      <c r="G2347" s="173"/>
      <c r="H2347" s="172" t="s">
        <v>5541</v>
      </c>
    </row>
    <row r="2348" spans="1:8" ht="14.45" customHeight="1">
      <c r="A2348" s="86" t="s">
        <v>5541</v>
      </c>
      <c r="B2348" s="171" t="s">
        <v>17546</v>
      </c>
      <c r="C2348" s="55" t="s">
        <v>17547</v>
      </c>
      <c r="D2348" s="171" t="s">
        <v>17548</v>
      </c>
      <c r="E2348" s="171" t="s">
        <v>17549</v>
      </c>
      <c r="F2348" s="173"/>
      <c r="G2348" s="173"/>
      <c r="H2348" s="172" t="s">
        <v>5541</v>
      </c>
    </row>
    <row r="2349" spans="1:8" ht="14.45" customHeight="1">
      <c r="A2349" s="86" t="s">
        <v>5541</v>
      </c>
      <c r="B2349" s="171" t="s">
        <v>17550</v>
      </c>
      <c r="C2349" s="55" t="s">
        <v>17551</v>
      </c>
      <c r="D2349" s="171" t="s">
        <v>17552</v>
      </c>
      <c r="E2349" s="171" t="s">
        <v>17553</v>
      </c>
      <c r="F2349" s="173"/>
      <c r="G2349" s="173"/>
      <c r="H2349" s="172" t="s">
        <v>5541</v>
      </c>
    </row>
    <row r="2350" spans="1:8" ht="14.45" customHeight="1">
      <c r="A2350" s="86" t="s">
        <v>5541</v>
      </c>
      <c r="B2350" s="171" t="s">
        <v>17554</v>
      </c>
      <c r="C2350" s="55" t="s">
        <v>17555</v>
      </c>
      <c r="D2350" s="171" t="s">
        <v>17556</v>
      </c>
      <c r="E2350" s="171" t="s">
        <v>17557</v>
      </c>
      <c r="F2350" s="173">
        <v>45612</v>
      </c>
      <c r="G2350" s="173">
        <v>45612</v>
      </c>
      <c r="H2350" s="172" t="s">
        <v>5541</v>
      </c>
    </row>
    <row r="2351" spans="1:8" ht="14.45" customHeight="1">
      <c r="A2351" s="86" t="s">
        <v>5541</v>
      </c>
      <c r="B2351" s="171" t="s">
        <v>17558</v>
      </c>
      <c r="C2351" s="55" t="s">
        <v>17559</v>
      </c>
      <c r="D2351" s="171" t="s">
        <v>17560</v>
      </c>
      <c r="E2351" s="171" t="s">
        <v>17561</v>
      </c>
      <c r="F2351" s="173">
        <v>45612</v>
      </c>
      <c r="G2351" s="173">
        <v>45612</v>
      </c>
      <c r="H2351" s="172" t="s">
        <v>5541</v>
      </c>
    </row>
    <row r="2352" spans="1:8" ht="14.45" customHeight="1">
      <c r="A2352" s="86" t="s">
        <v>5541</v>
      </c>
      <c r="B2352" s="171" t="s">
        <v>17562</v>
      </c>
      <c r="C2352" s="55" t="s">
        <v>17563</v>
      </c>
      <c r="D2352" s="171" t="s">
        <v>17564</v>
      </c>
      <c r="E2352" s="171" t="s">
        <v>17565</v>
      </c>
      <c r="F2352" s="173"/>
      <c r="G2352" s="173"/>
      <c r="H2352" s="172" t="s">
        <v>5541</v>
      </c>
    </row>
    <row r="2353" spans="1:8" ht="14.45" customHeight="1">
      <c r="A2353" s="86" t="s">
        <v>5541</v>
      </c>
      <c r="B2353" s="171" t="s">
        <v>17566</v>
      </c>
      <c r="C2353" s="55" t="s">
        <v>17567</v>
      </c>
      <c r="D2353" s="171" t="s">
        <v>17568</v>
      </c>
      <c r="E2353" s="171" t="s">
        <v>17569</v>
      </c>
      <c r="F2353" s="173"/>
      <c r="G2353" s="173">
        <v>45976</v>
      </c>
      <c r="H2353" s="172" t="s">
        <v>5541</v>
      </c>
    </row>
    <row r="2354" spans="1:8" ht="14.45" customHeight="1">
      <c r="A2354" s="86" t="s">
        <v>5541</v>
      </c>
      <c r="B2354" s="171" t="s">
        <v>12723</v>
      </c>
      <c r="C2354" s="55" t="s">
        <v>17570</v>
      </c>
      <c r="D2354" s="171" t="s">
        <v>12725</v>
      </c>
      <c r="E2354" s="171" t="s">
        <v>12726</v>
      </c>
      <c r="F2354" s="173"/>
      <c r="G2354" s="173"/>
      <c r="H2354" s="172" t="s">
        <v>5541</v>
      </c>
    </row>
    <row r="2355" spans="1:8" ht="14.45" customHeight="1">
      <c r="A2355" s="86" t="s">
        <v>5541</v>
      </c>
      <c r="B2355" s="171" t="s">
        <v>17571</v>
      </c>
      <c r="C2355" s="55" t="s">
        <v>17572</v>
      </c>
      <c r="D2355" s="171" t="s">
        <v>17573</v>
      </c>
      <c r="E2355" s="171" t="s">
        <v>17574</v>
      </c>
      <c r="F2355" s="173"/>
      <c r="G2355" s="173"/>
      <c r="H2355" s="172" t="s">
        <v>5541</v>
      </c>
    </row>
    <row r="2356" spans="1:8" ht="14.45" customHeight="1">
      <c r="A2356" s="86" t="s">
        <v>5541</v>
      </c>
      <c r="B2356" s="171" t="s">
        <v>17575</v>
      </c>
      <c r="C2356" s="55" t="s">
        <v>17576</v>
      </c>
      <c r="D2356" s="171" t="s">
        <v>17577</v>
      </c>
      <c r="E2356" s="171" t="s">
        <v>17578</v>
      </c>
      <c r="F2356" s="173"/>
      <c r="G2356" s="173"/>
      <c r="H2356" s="172" t="s">
        <v>5541</v>
      </c>
    </row>
    <row r="2357" spans="1:8" ht="14.45" customHeight="1">
      <c r="A2357" s="86" t="s">
        <v>5541</v>
      </c>
      <c r="B2357" s="171" t="s">
        <v>17579</v>
      </c>
      <c r="C2357" s="55" t="s">
        <v>17580</v>
      </c>
      <c r="D2357" s="171" t="s">
        <v>17581</v>
      </c>
      <c r="E2357" s="171" t="s">
        <v>17582</v>
      </c>
      <c r="F2357" s="173"/>
      <c r="G2357" s="173"/>
      <c r="H2357" s="172" t="s">
        <v>5541</v>
      </c>
    </row>
    <row r="2358" spans="1:8" ht="14.45" customHeight="1">
      <c r="A2358" s="86" t="s">
        <v>5541</v>
      </c>
      <c r="B2358" s="171" t="s">
        <v>17583</v>
      </c>
      <c r="C2358" s="55" t="s">
        <v>17584</v>
      </c>
      <c r="D2358" s="171" t="s">
        <v>17585</v>
      </c>
      <c r="E2358" s="171" t="s">
        <v>17586</v>
      </c>
      <c r="F2358" s="173"/>
      <c r="G2358" s="173"/>
      <c r="H2358" s="172" t="s">
        <v>5541</v>
      </c>
    </row>
    <row r="2359" spans="1:8" ht="14.45" customHeight="1">
      <c r="A2359" s="86" t="s">
        <v>5541</v>
      </c>
      <c r="B2359" s="171" t="s">
        <v>17587</v>
      </c>
      <c r="C2359" s="55" t="s">
        <v>17588</v>
      </c>
      <c r="D2359" s="171" t="s">
        <v>17589</v>
      </c>
      <c r="E2359" s="171" t="s">
        <v>17590</v>
      </c>
      <c r="F2359" s="173"/>
      <c r="G2359" s="173"/>
      <c r="H2359" s="172" t="s">
        <v>5541</v>
      </c>
    </row>
    <row r="2360" spans="1:8" ht="14.45" customHeight="1">
      <c r="A2360" s="86" t="s">
        <v>5541</v>
      </c>
      <c r="B2360" s="171" t="s">
        <v>17591</v>
      </c>
      <c r="C2360" s="55" t="s">
        <v>17592</v>
      </c>
      <c r="D2360" s="171" t="s">
        <v>17593</v>
      </c>
      <c r="E2360" s="171" t="s">
        <v>17594</v>
      </c>
      <c r="F2360" s="173"/>
      <c r="G2360" s="173"/>
      <c r="H2360" s="172" t="s">
        <v>5541</v>
      </c>
    </row>
    <row r="2361" spans="1:8" ht="14.45" customHeight="1">
      <c r="A2361" s="86" t="s">
        <v>5541</v>
      </c>
      <c r="B2361" s="171" t="s">
        <v>17595</v>
      </c>
      <c r="C2361" s="55" t="s">
        <v>17596</v>
      </c>
      <c r="D2361" s="171" t="s">
        <v>17597</v>
      </c>
      <c r="E2361" s="171" t="s">
        <v>17598</v>
      </c>
      <c r="F2361" s="173"/>
      <c r="G2361" s="173"/>
      <c r="H2361" s="172" t="s">
        <v>5541</v>
      </c>
    </row>
    <row r="2362" spans="1:8" ht="14.45" customHeight="1">
      <c r="A2362" s="86" t="s">
        <v>5541</v>
      </c>
      <c r="B2362" s="171" t="s">
        <v>17599</v>
      </c>
      <c r="C2362" s="55" t="s">
        <v>17600</v>
      </c>
      <c r="D2362" s="171" t="s">
        <v>17601</v>
      </c>
      <c r="E2362" s="171" t="s">
        <v>17602</v>
      </c>
      <c r="F2362" s="173"/>
      <c r="G2362" s="173"/>
      <c r="H2362" s="172" t="s">
        <v>5541</v>
      </c>
    </row>
    <row r="2363" spans="1:8" ht="14.45" customHeight="1">
      <c r="A2363" s="86" t="s">
        <v>5541</v>
      </c>
      <c r="B2363" s="171" t="s">
        <v>17603</v>
      </c>
      <c r="C2363" s="55" t="s">
        <v>17604</v>
      </c>
      <c r="D2363" s="171" t="s">
        <v>17605</v>
      </c>
      <c r="E2363" s="171" t="s">
        <v>17606</v>
      </c>
      <c r="F2363" s="173"/>
      <c r="G2363" s="173"/>
      <c r="H2363" s="172" t="s">
        <v>5541</v>
      </c>
    </row>
    <row r="2364" spans="1:8" ht="14.45" customHeight="1">
      <c r="A2364" s="86" t="s">
        <v>5541</v>
      </c>
      <c r="B2364" s="171" t="s">
        <v>17607</v>
      </c>
      <c r="C2364" s="55" t="s">
        <v>17608</v>
      </c>
      <c r="D2364" s="171" t="s">
        <v>17609</v>
      </c>
      <c r="E2364" s="171" t="s">
        <v>17610</v>
      </c>
      <c r="F2364" s="173"/>
      <c r="G2364" s="173"/>
      <c r="H2364" s="172" t="s">
        <v>5541</v>
      </c>
    </row>
    <row r="2365" spans="1:8" ht="14.45" customHeight="1">
      <c r="A2365" s="86" t="s">
        <v>5541</v>
      </c>
      <c r="B2365" s="171" t="s">
        <v>17611</v>
      </c>
      <c r="C2365" s="55" t="s">
        <v>17612</v>
      </c>
      <c r="D2365" s="171" t="s">
        <v>17613</v>
      </c>
      <c r="E2365" s="171" t="s">
        <v>17614</v>
      </c>
      <c r="F2365" s="173"/>
      <c r="G2365" s="173"/>
      <c r="H2365" s="172" t="s">
        <v>5541</v>
      </c>
    </row>
    <row r="2366" spans="1:8" ht="14.45" customHeight="1">
      <c r="A2366" s="86" t="s">
        <v>5541</v>
      </c>
      <c r="B2366" s="171" t="s">
        <v>17615</v>
      </c>
      <c r="C2366" s="55" t="s">
        <v>12745</v>
      </c>
      <c r="D2366" s="171" t="s">
        <v>17616</v>
      </c>
      <c r="E2366" s="171" t="s">
        <v>17617</v>
      </c>
      <c r="F2366" s="173"/>
      <c r="G2366" s="173"/>
      <c r="H2366" s="172" t="s">
        <v>5541</v>
      </c>
    </row>
    <row r="2367" spans="1:8" ht="14.45" customHeight="1">
      <c r="A2367" s="86" t="s">
        <v>5541</v>
      </c>
      <c r="B2367" s="171" t="s">
        <v>17618</v>
      </c>
      <c r="C2367" s="55" t="s">
        <v>17619</v>
      </c>
      <c r="D2367" s="171" t="s">
        <v>17620</v>
      </c>
      <c r="E2367" s="171" t="s">
        <v>17621</v>
      </c>
      <c r="F2367" s="173"/>
      <c r="G2367" s="173"/>
      <c r="H2367" s="172" t="s">
        <v>5541</v>
      </c>
    </row>
    <row r="2368" spans="1:8" ht="14.45" customHeight="1">
      <c r="A2368" s="86" t="s">
        <v>5541</v>
      </c>
      <c r="B2368" s="171" t="s">
        <v>17622</v>
      </c>
      <c r="C2368" s="55" t="s">
        <v>17623</v>
      </c>
      <c r="D2368" s="171" t="s">
        <v>17624</v>
      </c>
      <c r="E2368" s="171" t="s">
        <v>17625</v>
      </c>
      <c r="F2368" s="173"/>
      <c r="G2368" s="173"/>
      <c r="H2368" s="172" t="s">
        <v>5541</v>
      </c>
    </row>
    <row r="2369" spans="1:8" ht="14.45" customHeight="1">
      <c r="A2369" s="86" t="s">
        <v>5541</v>
      </c>
      <c r="B2369" s="171" t="s">
        <v>17626</v>
      </c>
      <c r="C2369" s="55" t="s">
        <v>17627</v>
      </c>
      <c r="D2369" s="171" t="s">
        <v>17628</v>
      </c>
      <c r="E2369" s="171" t="s">
        <v>17629</v>
      </c>
      <c r="F2369" s="173"/>
      <c r="G2369" s="173"/>
      <c r="H2369" s="172" t="s">
        <v>5541</v>
      </c>
    </row>
    <row r="2370" spans="1:8" ht="14.45" customHeight="1">
      <c r="A2370" s="86" t="s">
        <v>5541</v>
      </c>
      <c r="B2370" s="171" t="s">
        <v>17630</v>
      </c>
      <c r="C2370" s="55" t="s">
        <v>17631</v>
      </c>
      <c r="D2370" s="171" t="s">
        <v>17632</v>
      </c>
      <c r="E2370" s="171" t="s">
        <v>17633</v>
      </c>
      <c r="F2370" s="173"/>
      <c r="G2370" s="173">
        <v>45346</v>
      </c>
      <c r="H2370" s="172" t="s">
        <v>5541</v>
      </c>
    </row>
    <row r="2371" spans="1:8" ht="14.45" customHeight="1">
      <c r="A2371" s="86" t="s">
        <v>5541</v>
      </c>
      <c r="B2371" s="171" t="s">
        <v>17634</v>
      </c>
      <c r="C2371" s="55" t="s">
        <v>17635</v>
      </c>
      <c r="D2371" s="171" t="s">
        <v>17636</v>
      </c>
      <c r="E2371" s="171" t="s">
        <v>17637</v>
      </c>
      <c r="F2371" s="173"/>
      <c r="G2371" s="173">
        <v>45346</v>
      </c>
      <c r="H2371" s="172" t="s">
        <v>5541</v>
      </c>
    </row>
    <row r="2372" spans="1:8" ht="14.45" customHeight="1">
      <c r="A2372" s="86" t="s">
        <v>5541</v>
      </c>
      <c r="B2372" s="171" t="s">
        <v>17638</v>
      </c>
      <c r="C2372" s="55" t="s">
        <v>17639</v>
      </c>
      <c r="D2372" s="171" t="s">
        <v>17640</v>
      </c>
      <c r="E2372" s="171" t="s">
        <v>17641</v>
      </c>
      <c r="F2372" s="173"/>
      <c r="G2372" s="173"/>
      <c r="H2372" s="172" t="s">
        <v>5541</v>
      </c>
    </row>
    <row r="2373" spans="1:8" ht="14.45" customHeight="1">
      <c r="A2373" s="86" t="s">
        <v>5541</v>
      </c>
      <c r="B2373" s="171" t="s">
        <v>17642</v>
      </c>
      <c r="C2373" s="55" t="s">
        <v>17643</v>
      </c>
      <c r="D2373" s="171" t="s">
        <v>17644</v>
      </c>
      <c r="E2373" s="171" t="s">
        <v>17645</v>
      </c>
      <c r="F2373" s="173"/>
      <c r="G2373" s="173"/>
      <c r="H2373" s="172" t="s">
        <v>5541</v>
      </c>
    </row>
    <row r="2374" spans="1:8" ht="14.45" customHeight="1">
      <c r="A2374" s="86" t="s">
        <v>5541</v>
      </c>
      <c r="B2374" s="171" t="s">
        <v>17646</v>
      </c>
      <c r="C2374" s="55" t="s">
        <v>17647</v>
      </c>
      <c r="D2374" s="171" t="s">
        <v>17648</v>
      </c>
      <c r="E2374" s="171" t="s">
        <v>17649</v>
      </c>
      <c r="F2374" s="173"/>
      <c r="G2374" s="173"/>
      <c r="H2374" s="172" t="s">
        <v>5541</v>
      </c>
    </row>
    <row r="2375" spans="1:8" ht="14.45" customHeight="1">
      <c r="A2375" s="86" t="s">
        <v>5541</v>
      </c>
      <c r="B2375" s="171" t="s">
        <v>17650</v>
      </c>
      <c r="C2375" s="55" t="s">
        <v>17651</v>
      </c>
      <c r="D2375" s="171" t="s">
        <v>17652</v>
      </c>
      <c r="E2375" s="171" t="s">
        <v>17653</v>
      </c>
      <c r="F2375" s="173"/>
      <c r="G2375" s="173"/>
      <c r="H2375" s="172" t="s">
        <v>5541</v>
      </c>
    </row>
    <row r="2376" spans="1:8" ht="14.45" customHeight="1">
      <c r="A2376" s="86" t="s">
        <v>5541</v>
      </c>
      <c r="B2376" s="171" t="s">
        <v>17654</v>
      </c>
      <c r="C2376" s="55" t="s">
        <v>17655</v>
      </c>
      <c r="D2376" s="171" t="s">
        <v>17656</v>
      </c>
      <c r="E2376" s="171" t="s">
        <v>17657</v>
      </c>
      <c r="F2376" s="173"/>
      <c r="G2376" s="173"/>
      <c r="H2376" s="172" t="s">
        <v>5541</v>
      </c>
    </row>
    <row r="2377" spans="1:8" ht="14.45" customHeight="1">
      <c r="A2377" s="86" t="s">
        <v>5541</v>
      </c>
      <c r="B2377" s="171" t="s">
        <v>17658</v>
      </c>
      <c r="C2377" s="55" t="s">
        <v>17659</v>
      </c>
      <c r="D2377" s="171" t="s">
        <v>17660</v>
      </c>
      <c r="E2377" s="171" t="s">
        <v>17661</v>
      </c>
      <c r="F2377" s="173"/>
      <c r="G2377" s="173"/>
      <c r="H2377" s="172" t="s">
        <v>5541</v>
      </c>
    </row>
    <row r="2378" spans="1:8" ht="14.45" customHeight="1">
      <c r="A2378" s="86" t="s">
        <v>5541</v>
      </c>
      <c r="B2378" s="171" t="s">
        <v>17662</v>
      </c>
      <c r="C2378" s="55" t="s">
        <v>17663</v>
      </c>
      <c r="D2378" s="171" t="s">
        <v>17664</v>
      </c>
      <c r="E2378" s="171" t="s">
        <v>17665</v>
      </c>
      <c r="F2378" s="173"/>
      <c r="G2378" s="173"/>
      <c r="H2378" s="172" t="s">
        <v>5541</v>
      </c>
    </row>
    <row r="2379" spans="1:8" ht="14.45" customHeight="1">
      <c r="A2379" s="86" t="s">
        <v>5541</v>
      </c>
      <c r="B2379" s="171" t="s">
        <v>17666</v>
      </c>
      <c r="C2379" s="55" t="s">
        <v>17667</v>
      </c>
      <c r="D2379" s="171" t="s">
        <v>17668</v>
      </c>
      <c r="E2379" s="171" t="s">
        <v>17669</v>
      </c>
      <c r="F2379" s="173"/>
      <c r="G2379" s="173"/>
      <c r="H2379" s="172" t="s">
        <v>5541</v>
      </c>
    </row>
    <row r="2380" spans="1:8" ht="14.45" customHeight="1">
      <c r="A2380" s="86" t="s">
        <v>5541</v>
      </c>
      <c r="B2380" s="171" t="s">
        <v>17670</v>
      </c>
      <c r="C2380" s="55" t="s">
        <v>17671</v>
      </c>
      <c r="D2380" s="171" t="s">
        <v>17672</v>
      </c>
      <c r="E2380" s="171" t="s">
        <v>17673</v>
      </c>
      <c r="F2380" s="173"/>
      <c r="G2380" s="173"/>
      <c r="H2380" s="172" t="s">
        <v>5541</v>
      </c>
    </row>
    <row r="2381" spans="1:8" ht="14.45" customHeight="1">
      <c r="A2381" s="86" t="s">
        <v>5541</v>
      </c>
      <c r="B2381" s="171" t="s">
        <v>17674</v>
      </c>
      <c r="C2381" s="55" t="s">
        <v>17675</v>
      </c>
      <c r="D2381" s="171" t="s">
        <v>17676</v>
      </c>
      <c r="E2381" s="171" t="s">
        <v>17677</v>
      </c>
      <c r="F2381" s="173"/>
      <c r="G2381" s="173"/>
      <c r="H2381" s="172" t="s">
        <v>5541</v>
      </c>
    </row>
    <row r="2382" spans="1:8" ht="14.45" customHeight="1">
      <c r="A2382" s="86" t="s">
        <v>5541</v>
      </c>
      <c r="B2382" s="171" t="s">
        <v>17678</v>
      </c>
      <c r="C2382" s="55" t="s">
        <v>17679</v>
      </c>
      <c r="D2382" s="171" t="s">
        <v>17680</v>
      </c>
      <c r="E2382" s="171" t="s">
        <v>17681</v>
      </c>
      <c r="F2382" s="173"/>
      <c r="G2382" s="173"/>
      <c r="H2382" s="172" t="s">
        <v>5541</v>
      </c>
    </row>
    <row r="2383" spans="1:8" ht="14.45" customHeight="1">
      <c r="A2383" s="86" t="s">
        <v>5541</v>
      </c>
      <c r="B2383" s="171" t="s">
        <v>17682</v>
      </c>
      <c r="C2383" s="55" t="s">
        <v>17683</v>
      </c>
      <c r="D2383" s="171" t="s">
        <v>17684</v>
      </c>
      <c r="E2383" s="171" t="s">
        <v>17685</v>
      </c>
      <c r="F2383" s="173"/>
      <c r="G2383" s="173"/>
      <c r="H2383" s="172" t="s">
        <v>5541</v>
      </c>
    </row>
    <row r="2384" spans="1:8" ht="14.45" customHeight="1">
      <c r="A2384" s="86" t="s">
        <v>5541</v>
      </c>
      <c r="B2384" s="89" t="s">
        <v>17686</v>
      </c>
      <c r="C2384" s="55" t="s">
        <v>17687</v>
      </c>
      <c r="D2384" s="89" t="s">
        <v>17688</v>
      </c>
      <c r="E2384" s="89" t="s">
        <v>17689</v>
      </c>
      <c r="F2384" s="173">
        <v>45346</v>
      </c>
      <c r="G2384" s="173">
        <v>45346</v>
      </c>
      <c r="H2384" s="172" t="s">
        <v>5541</v>
      </c>
    </row>
    <row r="2385" spans="1:8" ht="14.45" customHeight="1">
      <c r="A2385" s="86" t="s">
        <v>5541</v>
      </c>
      <c r="B2385" s="89" t="s">
        <v>13922</v>
      </c>
      <c r="C2385" s="55" t="s">
        <v>17690</v>
      </c>
      <c r="D2385" s="89" t="s">
        <v>17691</v>
      </c>
      <c r="E2385" s="89" t="s">
        <v>61</v>
      </c>
      <c r="F2385" s="173">
        <v>45976</v>
      </c>
      <c r="G2385" s="173">
        <v>45976</v>
      </c>
      <c r="H2385" s="172" t="s">
        <v>5541</v>
      </c>
    </row>
    <row r="2386" spans="1:8" ht="14.45" customHeight="1">
      <c r="A2386" s="86" t="s">
        <v>5541</v>
      </c>
      <c r="B2386" s="171" t="s">
        <v>17692</v>
      </c>
      <c r="C2386" s="55" t="s">
        <v>17693</v>
      </c>
      <c r="D2386" s="171" t="s">
        <v>17694</v>
      </c>
      <c r="E2386" s="171" t="s">
        <v>17695</v>
      </c>
      <c r="F2386" s="173"/>
      <c r="G2386" s="173"/>
      <c r="H2386" s="172" t="s">
        <v>5541</v>
      </c>
    </row>
    <row r="2387" spans="1:8" ht="14.45" customHeight="1">
      <c r="A2387" s="86" t="s">
        <v>5541</v>
      </c>
      <c r="B2387" s="171" t="s">
        <v>17696</v>
      </c>
      <c r="C2387" s="55" t="s">
        <v>17697</v>
      </c>
      <c r="D2387" s="171" t="s">
        <v>17698</v>
      </c>
      <c r="E2387" s="171" t="s">
        <v>17699</v>
      </c>
      <c r="F2387" s="173"/>
      <c r="G2387" s="173"/>
      <c r="H2387" s="172" t="s">
        <v>5541</v>
      </c>
    </row>
    <row r="2388" spans="1:8" ht="14.45" customHeight="1">
      <c r="A2388" s="86" t="s">
        <v>5541</v>
      </c>
      <c r="B2388" s="171" t="s">
        <v>17700</v>
      </c>
      <c r="C2388" s="55" t="s">
        <v>17701</v>
      </c>
      <c r="D2388" s="171" t="s">
        <v>17702</v>
      </c>
      <c r="E2388" s="171" t="s">
        <v>17703</v>
      </c>
      <c r="F2388" s="173"/>
      <c r="G2388" s="173"/>
      <c r="H2388" s="172" t="s">
        <v>5541</v>
      </c>
    </row>
    <row r="2389" spans="1:8" ht="14.45" customHeight="1">
      <c r="A2389" s="86" t="s">
        <v>5541</v>
      </c>
      <c r="B2389" s="89" t="s">
        <v>17704</v>
      </c>
      <c r="C2389" s="55" t="s">
        <v>17705</v>
      </c>
      <c r="D2389" s="89" t="s">
        <v>17706</v>
      </c>
      <c r="E2389" s="89" t="s">
        <v>17707</v>
      </c>
      <c r="F2389" s="173">
        <v>45346</v>
      </c>
      <c r="G2389" s="173">
        <v>45346</v>
      </c>
      <c r="H2389" s="172" t="s">
        <v>5541</v>
      </c>
    </row>
    <row r="2390" spans="1:8" ht="14.45" customHeight="1">
      <c r="A2390" s="86" t="s">
        <v>5541</v>
      </c>
      <c r="B2390" s="171" t="s">
        <v>17708</v>
      </c>
      <c r="C2390" s="55" t="s">
        <v>17709</v>
      </c>
      <c r="D2390" s="171" t="s">
        <v>17710</v>
      </c>
      <c r="E2390" s="171" t="s">
        <v>17711</v>
      </c>
      <c r="F2390" s="173"/>
      <c r="G2390" s="173"/>
      <c r="H2390" s="172" t="s">
        <v>5541</v>
      </c>
    </row>
    <row r="2391" spans="1:8" ht="14.45" customHeight="1">
      <c r="A2391" s="86" t="s">
        <v>5541</v>
      </c>
      <c r="B2391" s="171" t="s">
        <v>17712</v>
      </c>
      <c r="C2391" s="55" t="s">
        <v>17713</v>
      </c>
      <c r="D2391" s="171" t="s">
        <v>17714</v>
      </c>
      <c r="E2391" s="171" t="s">
        <v>17714</v>
      </c>
      <c r="F2391" s="173"/>
      <c r="G2391" s="173"/>
      <c r="H2391" s="172" t="s">
        <v>5541</v>
      </c>
    </row>
    <row r="2392" spans="1:8" ht="14.45" customHeight="1">
      <c r="A2392" s="86" t="s">
        <v>5541</v>
      </c>
      <c r="B2392" s="171" t="s">
        <v>17715</v>
      </c>
      <c r="C2392" s="55" t="s">
        <v>17716</v>
      </c>
      <c r="D2392" s="171" t="s">
        <v>17717</v>
      </c>
      <c r="E2392" s="171" t="s">
        <v>17718</v>
      </c>
      <c r="F2392" s="173"/>
      <c r="G2392" s="173"/>
      <c r="H2392" s="172" t="s">
        <v>5541</v>
      </c>
    </row>
    <row r="2393" spans="1:8" ht="14.45" customHeight="1">
      <c r="A2393" s="86" t="s">
        <v>5541</v>
      </c>
      <c r="B2393" s="171" t="s">
        <v>17719</v>
      </c>
      <c r="C2393" s="55" t="s">
        <v>17720</v>
      </c>
      <c r="D2393" s="171" t="s">
        <v>14433</v>
      </c>
      <c r="E2393" s="171" t="s">
        <v>17721</v>
      </c>
      <c r="F2393" s="173"/>
      <c r="G2393" s="173"/>
      <c r="H2393" s="172" t="s">
        <v>5541</v>
      </c>
    </row>
    <row r="2394" spans="1:8" ht="14.45" customHeight="1">
      <c r="A2394" s="86" t="s">
        <v>5541</v>
      </c>
      <c r="B2394" s="171" t="s">
        <v>17722</v>
      </c>
      <c r="C2394" s="55" t="s">
        <v>17723</v>
      </c>
      <c r="D2394" s="171" t="s">
        <v>17724</v>
      </c>
      <c r="E2394" s="171" t="s">
        <v>17725</v>
      </c>
      <c r="F2394" s="173"/>
      <c r="G2394" s="173"/>
      <c r="H2394" s="172" t="s">
        <v>5541</v>
      </c>
    </row>
    <row r="2395" spans="1:8" ht="14.45" customHeight="1">
      <c r="A2395" s="86" t="s">
        <v>5541</v>
      </c>
      <c r="B2395" s="171" t="s">
        <v>17726</v>
      </c>
      <c r="C2395" s="55" t="s">
        <v>17727</v>
      </c>
      <c r="D2395" s="171" t="s">
        <v>17728</v>
      </c>
      <c r="E2395" s="171" t="s">
        <v>17729</v>
      </c>
      <c r="F2395" s="173"/>
      <c r="G2395" s="173"/>
      <c r="H2395" s="172" t="s">
        <v>5541</v>
      </c>
    </row>
    <row r="2396" spans="1:8" ht="14.45" customHeight="1">
      <c r="A2396" s="86" t="s">
        <v>5541</v>
      </c>
      <c r="B2396" s="171" t="s">
        <v>17730</v>
      </c>
      <c r="C2396" s="55" t="s">
        <v>17731</v>
      </c>
      <c r="D2396" s="171" t="s">
        <v>17732</v>
      </c>
      <c r="E2396" s="171" t="s">
        <v>17733</v>
      </c>
      <c r="F2396" s="173"/>
      <c r="G2396" s="173"/>
      <c r="H2396" s="172" t="s">
        <v>5541</v>
      </c>
    </row>
    <row r="2397" spans="1:8" ht="14.45" customHeight="1">
      <c r="A2397" s="86" t="s">
        <v>5541</v>
      </c>
      <c r="B2397" s="171" t="s">
        <v>17734</v>
      </c>
      <c r="C2397" s="55" t="s">
        <v>17735</v>
      </c>
      <c r="D2397" s="171" t="s">
        <v>17736</v>
      </c>
      <c r="E2397" s="171" t="s">
        <v>17737</v>
      </c>
      <c r="F2397" s="173"/>
      <c r="G2397" s="173"/>
      <c r="H2397" s="172" t="s">
        <v>5541</v>
      </c>
    </row>
    <row r="2398" spans="1:8" ht="14.45" customHeight="1">
      <c r="A2398" s="86" t="s">
        <v>5541</v>
      </c>
      <c r="B2398" s="171" t="s">
        <v>17738</v>
      </c>
      <c r="C2398" s="55" t="s">
        <v>17739</v>
      </c>
      <c r="D2398" s="171" t="s">
        <v>17740</v>
      </c>
      <c r="E2398" s="171" t="s">
        <v>17741</v>
      </c>
      <c r="F2398" s="173">
        <v>45892</v>
      </c>
      <c r="G2398" s="173">
        <v>45892</v>
      </c>
      <c r="H2398" s="172" t="s">
        <v>5541</v>
      </c>
    </row>
    <row r="2399" spans="1:8" ht="14.45" customHeight="1">
      <c r="A2399" s="86" t="s">
        <v>5541</v>
      </c>
      <c r="B2399" s="171" t="s">
        <v>17742</v>
      </c>
      <c r="C2399" s="55" t="s">
        <v>17743</v>
      </c>
      <c r="D2399" s="171" t="s">
        <v>17744</v>
      </c>
      <c r="E2399" s="171" t="s">
        <v>17745</v>
      </c>
      <c r="F2399" s="173"/>
      <c r="G2399" s="173"/>
      <c r="H2399" s="172" t="s">
        <v>5541</v>
      </c>
    </row>
    <row r="2400" spans="1:8" ht="14.45" customHeight="1">
      <c r="A2400" s="86" t="s">
        <v>5541</v>
      </c>
      <c r="B2400" s="171" t="s">
        <v>17746</v>
      </c>
      <c r="C2400" s="55" t="s">
        <v>17747</v>
      </c>
      <c r="D2400" s="171" t="s">
        <v>17747</v>
      </c>
      <c r="E2400" s="171" t="s">
        <v>17747</v>
      </c>
      <c r="F2400" s="173"/>
      <c r="G2400" s="173"/>
      <c r="H2400" s="172" t="s">
        <v>5541</v>
      </c>
    </row>
    <row r="2401" spans="1:8" ht="14.45" customHeight="1">
      <c r="A2401" s="86" t="s">
        <v>5541</v>
      </c>
      <c r="B2401" s="171" t="s">
        <v>17748</v>
      </c>
      <c r="C2401" s="55" t="s">
        <v>17749</v>
      </c>
      <c r="D2401" s="171" t="s">
        <v>17750</v>
      </c>
      <c r="E2401" s="171" t="s">
        <v>17751</v>
      </c>
      <c r="F2401" s="173"/>
      <c r="G2401" s="173"/>
      <c r="H2401" s="172" t="s">
        <v>5541</v>
      </c>
    </row>
    <row r="2402" spans="1:8" ht="14.45" customHeight="1">
      <c r="A2402" s="86" t="s">
        <v>5541</v>
      </c>
      <c r="B2402" s="171" t="s">
        <v>17753</v>
      </c>
      <c r="C2402" s="55" t="s">
        <v>17754</v>
      </c>
      <c r="D2402" s="171" t="s">
        <v>17691</v>
      </c>
      <c r="E2402" s="171" t="s">
        <v>17755</v>
      </c>
      <c r="F2402" s="173"/>
      <c r="G2402" s="173">
        <v>45976</v>
      </c>
      <c r="H2402" s="172" t="s">
        <v>5541</v>
      </c>
    </row>
    <row r="2403" spans="1:8" ht="14.45" customHeight="1">
      <c r="A2403" s="86" t="s">
        <v>2923</v>
      </c>
      <c r="B2403" s="171" t="s">
        <v>1254</v>
      </c>
      <c r="C2403" s="55" t="s">
        <v>17756</v>
      </c>
      <c r="D2403" s="171" t="s">
        <v>17757</v>
      </c>
      <c r="E2403" s="171" t="s">
        <v>17758</v>
      </c>
      <c r="F2403" s="173"/>
      <c r="G2403" s="173">
        <v>46256</v>
      </c>
      <c r="H2403" s="172"/>
    </row>
    <row r="2404" spans="1:8" ht="14.45" customHeight="1">
      <c r="A2404" s="86" t="s">
        <v>2923</v>
      </c>
      <c r="B2404" s="171" t="s">
        <v>790</v>
      </c>
      <c r="C2404" s="55" t="s">
        <v>17759</v>
      </c>
      <c r="D2404" s="171" t="s">
        <v>17760</v>
      </c>
      <c r="E2404" s="171" t="s">
        <v>17761</v>
      </c>
      <c r="F2404" s="173"/>
      <c r="G2404" s="173">
        <v>46256</v>
      </c>
      <c r="H2404" s="172"/>
    </row>
    <row r="2405" spans="1:8" ht="14.45" customHeight="1">
      <c r="A2405" s="86" t="s">
        <v>2923</v>
      </c>
      <c r="B2405" s="171" t="s">
        <v>8921</v>
      </c>
      <c r="C2405" s="55" t="s">
        <v>17762</v>
      </c>
      <c r="D2405" s="171" t="s">
        <v>17763</v>
      </c>
      <c r="E2405" s="171" t="s">
        <v>17764</v>
      </c>
      <c r="F2405" s="173"/>
      <c r="G2405" s="173">
        <v>46256</v>
      </c>
      <c r="H2405" s="172"/>
    </row>
    <row r="2406" spans="1:8" ht="14.45" customHeight="1">
      <c r="A2406" s="86" t="s">
        <v>2923</v>
      </c>
      <c r="B2406" s="171" t="s">
        <v>17765</v>
      </c>
      <c r="C2406" s="55" t="s">
        <v>17766</v>
      </c>
      <c r="D2406" s="171" t="s">
        <v>17767</v>
      </c>
      <c r="E2406" s="171" t="s">
        <v>17768</v>
      </c>
      <c r="F2406" s="173"/>
      <c r="G2406" s="173">
        <v>46256</v>
      </c>
      <c r="H2406" s="172"/>
    </row>
    <row r="2407" spans="1:8" ht="14.45" customHeight="1">
      <c r="A2407" s="86" t="s">
        <v>2923</v>
      </c>
      <c r="B2407" s="171" t="s">
        <v>17769</v>
      </c>
      <c r="C2407" s="55" t="s">
        <v>17770</v>
      </c>
      <c r="D2407" s="171" t="s">
        <v>17771</v>
      </c>
      <c r="E2407" s="171" t="s">
        <v>17772</v>
      </c>
      <c r="F2407" s="173"/>
      <c r="G2407" s="173">
        <v>46256</v>
      </c>
      <c r="H2407" s="172"/>
    </row>
    <row r="2408" spans="1:8" ht="14.45" customHeight="1">
      <c r="A2408" s="86" t="s">
        <v>2923</v>
      </c>
      <c r="B2408" s="171" t="s">
        <v>17773</v>
      </c>
      <c r="C2408" s="55" t="s">
        <v>17774</v>
      </c>
      <c r="D2408" s="171" t="s">
        <v>17775</v>
      </c>
      <c r="E2408" s="171" t="s">
        <v>17776</v>
      </c>
      <c r="F2408" s="173"/>
      <c r="G2408" s="173">
        <v>46256</v>
      </c>
      <c r="H2408" s="172"/>
    </row>
    <row r="2409" spans="1:8" ht="14.45" customHeight="1">
      <c r="A2409" s="86" t="s">
        <v>2923</v>
      </c>
      <c r="B2409" s="171" t="s">
        <v>17777</v>
      </c>
      <c r="C2409" s="55" t="s">
        <v>17778</v>
      </c>
      <c r="D2409" s="171" t="s">
        <v>17779</v>
      </c>
      <c r="E2409" s="171" t="s">
        <v>17780</v>
      </c>
      <c r="F2409" s="173"/>
      <c r="G2409" s="173">
        <v>46256</v>
      </c>
      <c r="H2409" s="172"/>
    </row>
    <row r="2410" spans="1:8" ht="14.45" customHeight="1">
      <c r="A2410" s="86" t="s">
        <v>2923</v>
      </c>
      <c r="B2410" s="171" t="s">
        <v>17781</v>
      </c>
      <c r="C2410" s="55" t="s">
        <v>17782</v>
      </c>
      <c r="D2410" s="171" t="s">
        <v>17783</v>
      </c>
      <c r="E2410" s="171" t="s">
        <v>17784</v>
      </c>
      <c r="F2410" s="173"/>
      <c r="G2410" s="173">
        <v>46256</v>
      </c>
      <c r="H2410" s="172"/>
    </row>
    <row r="2411" spans="1:8" ht="14.45" customHeight="1">
      <c r="A2411" s="86" t="s">
        <v>2923</v>
      </c>
      <c r="B2411" s="171" t="s">
        <v>17785</v>
      </c>
      <c r="C2411" s="55" t="s">
        <v>17786</v>
      </c>
      <c r="D2411" s="171" t="s">
        <v>17787</v>
      </c>
      <c r="E2411" s="171" t="s">
        <v>17788</v>
      </c>
      <c r="F2411" s="173"/>
      <c r="G2411" s="173">
        <v>46256</v>
      </c>
      <c r="H2411" s="172"/>
    </row>
    <row r="2412" spans="1:8" ht="14.45" customHeight="1">
      <c r="A2412" s="86" t="s">
        <v>2923</v>
      </c>
      <c r="B2412" s="171" t="s">
        <v>17789</v>
      </c>
      <c r="C2412" s="55" t="s">
        <v>17790</v>
      </c>
      <c r="D2412" s="171" t="s">
        <v>17791</v>
      </c>
      <c r="E2412" s="171" t="s">
        <v>17792</v>
      </c>
      <c r="F2412" s="173"/>
      <c r="G2412" s="173">
        <v>46256</v>
      </c>
      <c r="H2412" s="172"/>
    </row>
    <row r="2413" spans="1:8" ht="14.45" customHeight="1">
      <c r="A2413" s="86" t="s">
        <v>2923</v>
      </c>
      <c r="B2413" s="171" t="s">
        <v>11431</v>
      </c>
      <c r="C2413" s="55" t="s">
        <v>17793</v>
      </c>
      <c r="D2413" s="171" t="s">
        <v>17794</v>
      </c>
      <c r="E2413" s="171" t="s">
        <v>17795</v>
      </c>
      <c r="F2413" s="173"/>
      <c r="G2413" s="173">
        <v>46256</v>
      </c>
      <c r="H2413" s="172"/>
    </row>
    <row r="2414" spans="1:8" ht="14.45" customHeight="1">
      <c r="A2414" s="86" t="s">
        <v>2923</v>
      </c>
      <c r="B2414" s="171" t="s">
        <v>162</v>
      </c>
      <c r="C2414" s="55" t="s">
        <v>17796</v>
      </c>
      <c r="D2414" s="171" t="s">
        <v>17797</v>
      </c>
      <c r="E2414" s="171" t="s">
        <v>17798</v>
      </c>
      <c r="F2414" s="173"/>
      <c r="G2414" s="173">
        <v>46256</v>
      </c>
      <c r="H2414" s="172"/>
    </row>
    <row r="2415" spans="1:8" ht="14.45" customHeight="1">
      <c r="A2415" s="86" t="s">
        <v>2923</v>
      </c>
      <c r="B2415" s="171" t="s">
        <v>11476</v>
      </c>
      <c r="C2415" s="55" t="s">
        <v>17799</v>
      </c>
      <c r="D2415" s="171" t="s">
        <v>17800</v>
      </c>
      <c r="E2415" s="171" t="s">
        <v>17801</v>
      </c>
      <c r="F2415" s="173"/>
      <c r="G2415" s="173">
        <v>46256</v>
      </c>
      <c r="H2415" s="172"/>
    </row>
    <row r="2416" spans="1:8" ht="14.45" customHeight="1">
      <c r="A2416" s="86" t="s">
        <v>7233</v>
      </c>
      <c r="B2416" s="171" t="s">
        <v>17802</v>
      </c>
      <c r="C2416" s="55" t="s">
        <v>17803</v>
      </c>
      <c r="D2416" s="171" t="s">
        <v>17804</v>
      </c>
      <c r="E2416" s="171" t="s">
        <v>17805</v>
      </c>
      <c r="F2416" s="173"/>
      <c r="G2416" s="173"/>
      <c r="H2416" s="172" t="s">
        <v>7233</v>
      </c>
    </row>
    <row r="2417" spans="1:8" ht="14.45" customHeight="1">
      <c r="A2417" s="86" t="s">
        <v>7233</v>
      </c>
      <c r="B2417" s="171" t="s">
        <v>17806</v>
      </c>
      <c r="C2417" s="55" t="s">
        <v>17807</v>
      </c>
      <c r="D2417" s="171" t="s">
        <v>17808</v>
      </c>
      <c r="E2417" s="171" t="s">
        <v>17809</v>
      </c>
      <c r="F2417" s="173"/>
      <c r="G2417" s="173"/>
      <c r="H2417" s="172" t="s">
        <v>7233</v>
      </c>
    </row>
    <row r="2418" spans="1:8" ht="14.45" customHeight="1">
      <c r="A2418" s="86" t="s">
        <v>7233</v>
      </c>
      <c r="B2418" s="171" t="s">
        <v>17810</v>
      </c>
      <c r="C2418" s="55" t="s">
        <v>17811</v>
      </c>
      <c r="D2418" s="171" t="s">
        <v>17812</v>
      </c>
      <c r="E2418" s="171" t="s">
        <v>17813</v>
      </c>
      <c r="F2418" s="173"/>
      <c r="G2418" s="173"/>
      <c r="H2418" s="172" t="s">
        <v>7233</v>
      </c>
    </row>
    <row r="2419" spans="1:8" ht="14.45" customHeight="1">
      <c r="A2419" s="86" t="s">
        <v>7233</v>
      </c>
      <c r="B2419" s="171" t="s">
        <v>17814</v>
      </c>
      <c r="C2419" s="55" t="s">
        <v>17815</v>
      </c>
      <c r="D2419" s="171" t="s">
        <v>17816</v>
      </c>
      <c r="E2419" s="171" t="s">
        <v>17817</v>
      </c>
      <c r="F2419" s="173"/>
      <c r="G2419" s="173"/>
      <c r="H2419" s="172" t="s">
        <v>7233</v>
      </c>
    </row>
    <row r="2420" spans="1:8" ht="14.45" customHeight="1">
      <c r="A2420" s="86" t="s">
        <v>7233</v>
      </c>
      <c r="B2420" s="171" t="s">
        <v>12844</v>
      </c>
      <c r="C2420" s="55" t="s">
        <v>12845</v>
      </c>
      <c r="D2420" s="171" t="s">
        <v>8890</v>
      </c>
      <c r="E2420" s="171" t="s">
        <v>43</v>
      </c>
      <c r="F2420" s="173"/>
      <c r="G2420" s="173"/>
      <c r="H2420" s="172" t="s">
        <v>7233</v>
      </c>
    </row>
    <row r="2421" spans="1:8" ht="14.45" customHeight="1">
      <c r="A2421" s="86" t="s">
        <v>7233</v>
      </c>
      <c r="B2421" s="171" t="s">
        <v>17818</v>
      </c>
      <c r="C2421" s="55" t="s">
        <v>17819</v>
      </c>
      <c r="D2421" s="171" t="s">
        <v>17820</v>
      </c>
      <c r="E2421" s="171" t="s">
        <v>17821</v>
      </c>
      <c r="F2421" s="173"/>
      <c r="G2421" s="173"/>
      <c r="H2421" s="172" t="s">
        <v>7233</v>
      </c>
    </row>
    <row r="2422" spans="1:8" ht="14.45" customHeight="1">
      <c r="A2422" s="86" t="s">
        <v>7233</v>
      </c>
      <c r="B2422" s="171" t="s">
        <v>17822</v>
      </c>
      <c r="C2422" s="55" t="s">
        <v>17823</v>
      </c>
      <c r="D2422" s="171" t="s">
        <v>17824</v>
      </c>
      <c r="E2422" s="171" t="s">
        <v>17825</v>
      </c>
      <c r="F2422" s="173"/>
      <c r="G2422" s="173"/>
      <c r="H2422" s="172" t="s">
        <v>7233</v>
      </c>
    </row>
    <row r="2423" spans="1:8" ht="14.45" customHeight="1">
      <c r="A2423" s="86" t="s">
        <v>4111</v>
      </c>
      <c r="B2423" s="171" t="s">
        <v>17826</v>
      </c>
      <c r="C2423" s="55" t="s">
        <v>17827</v>
      </c>
      <c r="D2423" s="171" t="s">
        <v>17827</v>
      </c>
      <c r="E2423" s="171" t="s">
        <v>17827</v>
      </c>
      <c r="F2423" s="173"/>
      <c r="G2423" s="173"/>
      <c r="H2423" s="172" t="s">
        <v>4112</v>
      </c>
    </row>
    <row r="2424" spans="1:8" ht="14.45" customHeight="1">
      <c r="A2424" s="86" t="s">
        <v>4111</v>
      </c>
      <c r="B2424" s="171" t="s">
        <v>17828</v>
      </c>
      <c r="C2424" s="55" t="s">
        <v>17829</v>
      </c>
      <c r="D2424" s="171" t="s">
        <v>17844</v>
      </c>
      <c r="E2424" s="171" t="s">
        <v>17830</v>
      </c>
      <c r="F2424" s="173"/>
      <c r="G2424" s="173"/>
      <c r="H2424" s="172" t="s">
        <v>4112</v>
      </c>
    </row>
    <row r="2425" spans="1:8" ht="14.45" customHeight="1">
      <c r="A2425" s="86" t="s">
        <v>4111</v>
      </c>
      <c r="B2425" s="171" t="s">
        <v>17831</v>
      </c>
      <c r="C2425" s="55" t="s">
        <v>17832</v>
      </c>
      <c r="D2425" s="171" t="s">
        <v>17845</v>
      </c>
      <c r="E2425" s="171" t="s">
        <v>17846</v>
      </c>
      <c r="F2425" s="173"/>
      <c r="G2425" s="173"/>
      <c r="H2425" s="172" t="s">
        <v>4112</v>
      </c>
    </row>
    <row r="2426" spans="1:8" ht="14.45" customHeight="1">
      <c r="A2426" s="86" t="s">
        <v>4111</v>
      </c>
      <c r="B2426" s="171" t="s">
        <v>17833</v>
      </c>
      <c r="C2426" s="55" t="s">
        <v>17834</v>
      </c>
      <c r="D2426" s="171" t="s">
        <v>17834</v>
      </c>
      <c r="E2426" s="171" t="s">
        <v>17835</v>
      </c>
      <c r="F2426" s="173"/>
      <c r="G2426" s="173"/>
      <c r="H2426" s="172" t="s">
        <v>4112</v>
      </c>
    </row>
    <row r="2427" spans="1:8" ht="14.45" customHeight="1">
      <c r="A2427" s="86" t="s">
        <v>4111</v>
      </c>
      <c r="B2427" s="171" t="s">
        <v>17836</v>
      </c>
      <c r="C2427" s="55" t="s">
        <v>17837</v>
      </c>
      <c r="D2427" s="171" t="s">
        <v>17847</v>
      </c>
      <c r="E2427" s="171" t="s">
        <v>17838</v>
      </c>
      <c r="F2427" s="173"/>
      <c r="G2427" s="173"/>
      <c r="H2427" s="172" t="s">
        <v>4112</v>
      </c>
    </row>
    <row r="2428" spans="1:8" ht="14.45" customHeight="1">
      <c r="A2428" s="86" t="s">
        <v>4111</v>
      </c>
      <c r="B2428" s="171" t="s">
        <v>17839</v>
      </c>
      <c r="C2428" s="55" t="s">
        <v>17840</v>
      </c>
      <c r="D2428" s="171" t="s">
        <v>17848</v>
      </c>
      <c r="E2428" s="171" t="s">
        <v>17841</v>
      </c>
      <c r="F2428" s="173"/>
      <c r="G2428" s="173"/>
      <c r="H2428" s="172" t="s">
        <v>4112</v>
      </c>
    </row>
    <row r="2429" spans="1:8" ht="14.45" customHeight="1">
      <c r="A2429" s="86" t="s">
        <v>4111</v>
      </c>
      <c r="B2429" s="171" t="s">
        <v>17842</v>
      </c>
      <c r="C2429" s="55" t="s">
        <v>17843</v>
      </c>
      <c r="D2429" s="171" t="s">
        <v>17849</v>
      </c>
      <c r="E2429" s="171" t="s">
        <v>17843</v>
      </c>
      <c r="F2429" s="173"/>
      <c r="G2429" s="173"/>
      <c r="H2429" s="172" t="s">
        <v>4112</v>
      </c>
    </row>
    <row r="2430" spans="1:8" ht="14.45" customHeight="1">
      <c r="A2430" s="86" t="s">
        <v>1635</v>
      </c>
      <c r="B2430" s="171" t="s">
        <v>17850</v>
      </c>
      <c r="C2430" s="55" t="s">
        <v>17851</v>
      </c>
      <c r="D2430" s="171" t="s">
        <v>17852</v>
      </c>
      <c r="E2430" s="171" t="s">
        <v>17853</v>
      </c>
      <c r="F2430" s="173"/>
      <c r="G2430" s="173"/>
      <c r="H2430" s="172" t="s">
        <v>17854</v>
      </c>
    </row>
    <row r="2431" spans="1:8" ht="14.45" customHeight="1">
      <c r="A2431" s="86" t="s">
        <v>1635</v>
      </c>
      <c r="B2431" s="171" t="s">
        <v>17855</v>
      </c>
      <c r="C2431" s="55" t="s">
        <v>17856</v>
      </c>
      <c r="D2431" s="171" t="s">
        <v>17857</v>
      </c>
      <c r="E2431" s="171" t="s">
        <v>17858</v>
      </c>
      <c r="F2431" s="173"/>
      <c r="G2431" s="173"/>
      <c r="H2431" s="172" t="s">
        <v>17854</v>
      </c>
    </row>
    <row r="2432" spans="1:8" ht="14.45" customHeight="1">
      <c r="A2432" s="86" t="s">
        <v>1635</v>
      </c>
      <c r="B2432" s="171" t="s">
        <v>13017</v>
      </c>
      <c r="C2432" s="55" t="s">
        <v>17859</v>
      </c>
      <c r="D2432" s="171" t="s">
        <v>17859</v>
      </c>
      <c r="E2432" s="171" t="s">
        <v>17860</v>
      </c>
      <c r="F2432" s="173"/>
      <c r="G2432" s="173"/>
      <c r="H2432" s="172" t="s">
        <v>17854</v>
      </c>
    </row>
    <row r="2433" spans="1:8" ht="14.45" customHeight="1">
      <c r="A2433" s="86" t="s">
        <v>1635</v>
      </c>
      <c r="B2433" s="171" t="s">
        <v>17861</v>
      </c>
      <c r="C2433" s="55" t="s">
        <v>17862</v>
      </c>
      <c r="D2433" s="171" t="s">
        <v>17863</v>
      </c>
      <c r="E2433" s="171" t="s">
        <v>17864</v>
      </c>
      <c r="F2433" s="173"/>
      <c r="G2433" s="173"/>
      <c r="H2433" s="172" t="s">
        <v>17854</v>
      </c>
    </row>
    <row r="2434" spans="1:8" ht="14.45" customHeight="1">
      <c r="A2434" s="86" t="s">
        <v>1635</v>
      </c>
      <c r="B2434" s="171" t="s">
        <v>17865</v>
      </c>
      <c r="C2434" s="55" t="s">
        <v>17866</v>
      </c>
      <c r="D2434" s="171" t="s">
        <v>17867</v>
      </c>
      <c r="E2434" s="171" t="s">
        <v>17867</v>
      </c>
      <c r="F2434" s="173"/>
      <c r="G2434" s="173"/>
      <c r="H2434" s="172" t="s">
        <v>17854</v>
      </c>
    </row>
    <row r="2435" spans="1:8" ht="14.45" customHeight="1">
      <c r="A2435" s="86" t="s">
        <v>1635</v>
      </c>
      <c r="B2435" s="171" t="s">
        <v>17868</v>
      </c>
      <c r="C2435" s="55" t="s">
        <v>17869</v>
      </c>
      <c r="D2435" s="171" t="s">
        <v>17870</v>
      </c>
      <c r="E2435" s="171" t="s">
        <v>17871</v>
      </c>
      <c r="F2435" s="173"/>
      <c r="G2435" s="173"/>
      <c r="H2435" s="172" t="s">
        <v>17854</v>
      </c>
    </row>
    <row r="2436" spans="1:8" ht="14.45" customHeight="1">
      <c r="A2436" s="86" t="s">
        <v>1635</v>
      </c>
      <c r="B2436" s="171" t="s">
        <v>17872</v>
      </c>
      <c r="C2436" s="55" t="s">
        <v>17873</v>
      </c>
      <c r="D2436" s="171" t="s">
        <v>17874</v>
      </c>
      <c r="E2436" s="171" t="s">
        <v>17875</v>
      </c>
      <c r="F2436" s="173"/>
      <c r="G2436" s="173"/>
      <c r="H2436" s="172" t="s">
        <v>17854</v>
      </c>
    </row>
    <row r="2437" spans="1:8" ht="14.45" customHeight="1">
      <c r="A2437" s="86" t="s">
        <v>1635</v>
      </c>
      <c r="B2437" s="171" t="s">
        <v>1625</v>
      </c>
      <c r="C2437" s="55" t="s">
        <v>17876</v>
      </c>
      <c r="D2437" s="171" t="s">
        <v>17877</v>
      </c>
      <c r="E2437" s="171" t="s">
        <v>17878</v>
      </c>
      <c r="F2437" s="173"/>
      <c r="G2437" s="173"/>
      <c r="H2437" s="172" t="s">
        <v>17854</v>
      </c>
    </row>
    <row r="2438" spans="1:8" ht="14.45" customHeight="1">
      <c r="A2438" s="86" t="s">
        <v>1635</v>
      </c>
      <c r="B2438" s="171" t="s">
        <v>17879</v>
      </c>
      <c r="C2438" s="55" t="s">
        <v>17880</v>
      </c>
      <c r="D2438" s="171" t="s">
        <v>17881</v>
      </c>
      <c r="E2438" s="171" t="s">
        <v>17881</v>
      </c>
      <c r="F2438" s="173"/>
      <c r="G2438" s="173"/>
      <c r="H2438" s="172" t="s">
        <v>17854</v>
      </c>
    </row>
    <row r="2439" spans="1:8" ht="14.45" customHeight="1">
      <c r="A2439" s="86" t="s">
        <v>1635</v>
      </c>
      <c r="B2439" s="171" t="s">
        <v>17882</v>
      </c>
      <c r="C2439" s="55" t="s">
        <v>17883</v>
      </c>
      <c r="D2439" s="171" t="s">
        <v>17884</v>
      </c>
      <c r="E2439" s="171" t="s">
        <v>17883</v>
      </c>
      <c r="F2439" s="173"/>
      <c r="G2439" s="173"/>
      <c r="H2439" s="172" t="s">
        <v>17854</v>
      </c>
    </row>
    <row r="2440" spans="1:8" ht="14.45" customHeight="1">
      <c r="A2440" s="86" t="s">
        <v>1635</v>
      </c>
      <c r="B2440" s="171" t="s">
        <v>17885</v>
      </c>
      <c r="C2440" s="55" t="s">
        <v>17886</v>
      </c>
      <c r="D2440" s="171" t="s">
        <v>17887</v>
      </c>
      <c r="E2440" s="171" t="s">
        <v>17886</v>
      </c>
      <c r="F2440" s="173"/>
      <c r="G2440" s="173"/>
      <c r="H2440" s="172" t="s">
        <v>17854</v>
      </c>
    </row>
    <row r="2441" spans="1:8" ht="14.45" customHeight="1">
      <c r="A2441" s="86" t="s">
        <v>1635</v>
      </c>
      <c r="B2441" s="171" t="s">
        <v>17888</v>
      </c>
      <c r="C2441" s="55" t="s">
        <v>17889</v>
      </c>
      <c r="D2441" s="171" t="s">
        <v>17890</v>
      </c>
      <c r="E2441" s="171" t="s">
        <v>17891</v>
      </c>
      <c r="F2441" s="173"/>
      <c r="G2441" s="173"/>
      <c r="H2441" s="172" t="s">
        <v>17854</v>
      </c>
    </row>
    <row r="2442" spans="1:8" ht="14.45" customHeight="1">
      <c r="A2442" s="86" t="s">
        <v>1635</v>
      </c>
      <c r="B2442" s="171" t="s">
        <v>17892</v>
      </c>
      <c r="C2442" s="55" t="s">
        <v>17893</v>
      </c>
      <c r="D2442" s="171" t="s">
        <v>17894</v>
      </c>
      <c r="E2442" s="171" t="s">
        <v>17894</v>
      </c>
      <c r="F2442" s="173"/>
      <c r="G2442" s="173"/>
      <c r="H2442" s="172" t="s">
        <v>17854</v>
      </c>
    </row>
    <row r="2443" spans="1:8" ht="14.45" customHeight="1">
      <c r="A2443" s="86" t="s">
        <v>6780</v>
      </c>
      <c r="B2443" s="171" t="s">
        <v>1254</v>
      </c>
      <c r="C2443" s="55" t="s">
        <v>17895</v>
      </c>
      <c r="D2443" s="171" t="s">
        <v>17896</v>
      </c>
      <c r="E2443" s="171" t="s">
        <v>17897</v>
      </c>
      <c r="F2443" s="173"/>
      <c r="G2443" s="173"/>
      <c r="H2443" s="172" t="s">
        <v>6780</v>
      </c>
    </row>
    <row r="2444" spans="1:8" ht="14.45" customHeight="1">
      <c r="A2444" s="86" t="s">
        <v>6780</v>
      </c>
      <c r="B2444" s="171" t="s">
        <v>790</v>
      </c>
      <c r="C2444" s="55" t="s">
        <v>17898</v>
      </c>
      <c r="D2444" s="171" t="s">
        <v>17899</v>
      </c>
      <c r="E2444" s="171" t="s">
        <v>17900</v>
      </c>
      <c r="F2444" s="173"/>
      <c r="G2444" s="173"/>
      <c r="H2444" s="172" t="s">
        <v>6780</v>
      </c>
    </row>
    <row r="2445" spans="1:8" ht="14.45" customHeight="1">
      <c r="A2445" s="86" t="s">
        <v>6780</v>
      </c>
      <c r="B2445" s="171" t="s">
        <v>8921</v>
      </c>
      <c r="C2445" s="55" t="s">
        <v>17901</v>
      </c>
      <c r="D2445" s="171" t="s">
        <v>17902</v>
      </c>
      <c r="E2445" s="171" t="s">
        <v>17903</v>
      </c>
      <c r="F2445" s="173"/>
      <c r="G2445" s="173"/>
      <c r="H2445" s="172" t="s">
        <v>6780</v>
      </c>
    </row>
    <row r="2446" spans="1:8" ht="14.45" customHeight="1">
      <c r="A2446" s="86" t="s">
        <v>6780</v>
      </c>
      <c r="B2446" s="171" t="s">
        <v>17904</v>
      </c>
      <c r="C2446" s="55" t="s">
        <v>17905</v>
      </c>
      <c r="D2446" s="171" t="s">
        <v>17906</v>
      </c>
      <c r="E2446" s="171" t="s">
        <v>17907</v>
      </c>
      <c r="F2446" s="173"/>
      <c r="G2446" s="173"/>
      <c r="H2446" s="172" t="s">
        <v>6780</v>
      </c>
    </row>
    <row r="2447" spans="1:8" ht="14.45" customHeight="1">
      <c r="A2447" s="86" t="s">
        <v>6780</v>
      </c>
      <c r="B2447" s="171" t="s">
        <v>17908</v>
      </c>
      <c r="C2447" s="55" t="s">
        <v>17909</v>
      </c>
      <c r="D2447" s="171" t="s">
        <v>17910</v>
      </c>
      <c r="E2447" s="171" t="s">
        <v>17911</v>
      </c>
      <c r="F2447" s="173"/>
      <c r="G2447" s="173"/>
      <c r="H2447" s="172" t="s">
        <v>6780</v>
      </c>
    </row>
    <row r="2448" spans="1:8" ht="14.45" customHeight="1">
      <c r="A2448" s="211" t="s">
        <v>6780</v>
      </c>
      <c r="B2448" s="210" t="s">
        <v>17940</v>
      </c>
      <c r="C2448" s="55" t="s">
        <v>17941</v>
      </c>
      <c r="D2448" s="212" t="s">
        <v>17942</v>
      </c>
      <c r="E2448" s="212" t="s">
        <v>17943</v>
      </c>
      <c r="F2448" s="198">
        <v>46340</v>
      </c>
      <c r="G2448" s="198">
        <v>46340</v>
      </c>
      <c r="H2448" s="183" t="s">
        <v>6780</v>
      </c>
    </row>
    <row r="2449" spans="1:8" ht="14.45" customHeight="1">
      <c r="A2449" s="86" t="s">
        <v>6780</v>
      </c>
      <c r="B2449" s="171" t="s">
        <v>17912</v>
      </c>
      <c r="C2449" s="55" t="s">
        <v>17913</v>
      </c>
      <c r="D2449" s="171" t="s">
        <v>17914</v>
      </c>
      <c r="E2449" s="171" t="s">
        <v>17915</v>
      </c>
      <c r="F2449" s="173"/>
      <c r="G2449" s="173"/>
      <c r="H2449" s="172" t="s">
        <v>6780</v>
      </c>
    </row>
    <row r="2450" spans="1:8" ht="14.45" customHeight="1">
      <c r="A2450" s="86" t="s">
        <v>6780</v>
      </c>
      <c r="B2450" s="171" t="s">
        <v>17916</v>
      </c>
      <c r="C2450" s="55" t="s">
        <v>17917</v>
      </c>
      <c r="D2450" s="171" t="s">
        <v>17917</v>
      </c>
      <c r="E2450" s="171" t="s">
        <v>17917</v>
      </c>
      <c r="F2450" s="173"/>
      <c r="G2450" s="173"/>
      <c r="H2450" s="172" t="s">
        <v>6780</v>
      </c>
    </row>
    <row r="2451" spans="1:8" ht="14.45" customHeight="1">
      <c r="A2451" s="86" t="s">
        <v>6780</v>
      </c>
      <c r="B2451" s="171" t="s">
        <v>17918</v>
      </c>
      <c r="C2451" s="55" t="s">
        <v>17919</v>
      </c>
      <c r="D2451" s="171" t="s">
        <v>17920</v>
      </c>
      <c r="E2451" s="171" t="s">
        <v>17921</v>
      </c>
      <c r="F2451" s="173"/>
      <c r="G2451" s="173"/>
      <c r="H2451" s="172" t="s">
        <v>6780</v>
      </c>
    </row>
    <row r="2452" spans="1:8" ht="14.45" customHeight="1">
      <c r="A2452" s="86" t="s">
        <v>6780</v>
      </c>
      <c r="B2452" s="171" t="s">
        <v>17922</v>
      </c>
      <c r="C2452" s="55" t="s">
        <v>17923</v>
      </c>
      <c r="D2452" s="171" t="s">
        <v>17924</v>
      </c>
      <c r="E2452" s="171" t="s">
        <v>17925</v>
      </c>
      <c r="F2452" s="173"/>
      <c r="G2452" s="173"/>
      <c r="H2452" s="172" t="s">
        <v>6780</v>
      </c>
    </row>
    <row r="2453" spans="1:8" ht="14.45" customHeight="1">
      <c r="A2453" s="86" t="s">
        <v>6780</v>
      </c>
      <c r="B2453" s="171" t="s">
        <v>17926</v>
      </c>
      <c r="C2453" s="55" t="s">
        <v>17927</v>
      </c>
      <c r="D2453" s="171" t="s">
        <v>17927</v>
      </c>
      <c r="E2453" s="171" t="s">
        <v>17927</v>
      </c>
      <c r="F2453" s="173"/>
      <c r="G2453" s="173"/>
      <c r="H2453" s="172" t="s">
        <v>6780</v>
      </c>
    </row>
    <row r="2454" spans="1:8" ht="14.45" customHeight="1">
      <c r="A2454" s="86" t="s">
        <v>6780</v>
      </c>
      <c r="B2454" s="171" t="s">
        <v>17928</v>
      </c>
      <c r="C2454" s="55" t="s">
        <v>17929</v>
      </c>
      <c r="D2454" s="171" t="s">
        <v>17930</v>
      </c>
      <c r="E2454" s="171" t="s">
        <v>17931</v>
      </c>
      <c r="F2454" s="173"/>
      <c r="G2454" s="173"/>
      <c r="H2454" s="172" t="s">
        <v>6780</v>
      </c>
    </row>
    <row r="2455" spans="1:8" ht="14.45" customHeight="1">
      <c r="A2455" s="86" t="s">
        <v>6780</v>
      </c>
      <c r="B2455" s="171" t="s">
        <v>17932</v>
      </c>
      <c r="C2455" s="55" t="s">
        <v>17933</v>
      </c>
      <c r="D2455" s="171" t="s">
        <v>17934</v>
      </c>
      <c r="E2455" s="171" t="s">
        <v>17935</v>
      </c>
      <c r="F2455" s="173"/>
      <c r="G2455" s="173"/>
      <c r="H2455" s="172" t="s">
        <v>6780</v>
      </c>
    </row>
    <row r="2456" spans="1:8" ht="14.45" customHeight="1">
      <c r="A2456" s="211" t="s">
        <v>6780</v>
      </c>
      <c r="B2456" s="210" t="s">
        <v>17944</v>
      </c>
      <c r="C2456" s="55" t="s">
        <v>17945</v>
      </c>
      <c r="D2456" s="212" t="s">
        <v>17946</v>
      </c>
      <c r="E2456" s="212" t="s">
        <v>17947</v>
      </c>
      <c r="F2456" s="198">
        <v>46340</v>
      </c>
      <c r="G2456" s="198">
        <v>46340</v>
      </c>
      <c r="H2456" s="183" t="s">
        <v>6780</v>
      </c>
    </row>
    <row r="2457" spans="1:8" ht="14.45" customHeight="1">
      <c r="A2457" s="211" t="s">
        <v>6780</v>
      </c>
      <c r="B2457" s="210" t="s">
        <v>17948</v>
      </c>
      <c r="C2457" s="55" t="s">
        <v>17949</v>
      </c>
      <c r="D2457" s="212" t="s">
        <v>17950</v>
      </c>
      <c r="E2457" s="212" t="s">
        <v>17951</v>
      </c>
      <c r="F2457" s="198">
        <v>46340</v>
      </c>
      <c r="G2457" s="198">
        <v>46340</v>
      </c>
      <c r="H2457" s="183" t="s">
        <v>6780</v>
      </c>
    </row>
    <row r="2458" spans="1:8" ht="14.45" customHeight="1">
      <c r="A2458" s="86" t="s">
        <v>6780</v>
      </c>
      <c r="B2458" s="171" t="s">
        <v>17936</v>
      </c>
      <c r="C2458" s="55" t="s">
        <v>17937</v>
      </c>
      <c r="D2458" s="171" t="s">
        <v>17938</v>
      </c>
      <c r="E2458" s="171" t="s">
        <v>17939</v>
      </c>
      <c r="F2458" s="173"/>
      <c r="G2458" s="173"/>
      <c r="H2458" s="172" t="s">
        <v>6780</v>
      </c>
    </row>
    <row r="2459" spans="1:8" ht="14.45" customHeight="1">
      <c r="A2459" s="211" t="s">
        <v>4091</v>
      </c>
      <c r="B2459" s="210" t="s">
        <v>18110</v>
      </c>
      <c r="C2459" s="55" t="s">
        <v>18111</v>
      </c>
      <c r="D2459" s="212" t="s">
        <v>18112</v>
      </c>
      <c r="E2459" s="212" t="s">
        <v>18113</v>
      </c>
      <c r="F2459" s="198">
        <v>46340</v>
      </c>
      <c r="G2459" s="198">
        <v>46340</v>
      </c>
      <c r="H2459" s="183" t="s">
        <v>4091</v>
      </c>
    </row>
    <row r="2460" spans="1:8" ht="14.45" customHeight="1">
      <c r="A2460" s="86" t="s">
        <v>4090</v>
      </c>
      <c r="B2460" s="171" t="s">
        <v>12877</v>
      </c>
      <c r="C2460" s="55" t="s">
        <v>17952</v>
      </c>
      <c r="D2460" s="171" t="s">
        <v>18114</v>
      </c>
      <c r="E2460" s="171" t="s">
        <v>17953</v>
      </c>
      <c r="F2460" s="173"/>
      <c r="G2460" s="173"/>
      <c r="H2460" s="172" t="s">
        <v>4091</v>
      </c>
    </row>
    <row r="2461" spans="1:8" ht="14.45" customHeight="1">
      <c r="A2461" s="86" t="s">
        <v>4090</v>
      </c>
      <c r="B2461" s="171" t="s">
        <v>12919</v>
      </c>
      <c r="C2461" s="55" t="s">
        <v>17954</v>
      </c>
      <c r="D2461" s="171" t="s">
        <v>18115</v>
      </c>
      <c r="E2461" s="171" t="s">
        <v>17955</v>
      </c>
      <c r="F2461" s="173"/>
      <c r="G2461" s="173"/>
      <c r="H2461" s="172" t="s">
        <v>4091</v>
      </c>
    </row>
    <row r="2462" spans="1:8" ht="14.45" customHeight="1">
      <c r="A2462" s="86" t="s">
        <v>4090</v>
      </c>
      <c r="B2462" s="171" t="s">
        <v>12979</v>
      </c>
      <c r="C2462" s="55" t="s">
        <v>17956</v>
      </c>
      <c r="D2462" s="171" t="s">
        <v>18116</v>
      </c>
      <c r="E2462" s="171" t="s">
        <v>17957</v>
      </c>
      <c r="F2462" s="173"/>
      <c r="G2462" s="173"/>
      <c r="H2462" s="172" t="s">
        <v>4091</v>
      </c>
    </row>
    <row r="2463" spans="1:8" ht="14.45" customHeight="1">
      <c r="A2463" s="86" t="s">
        <v>4090</v>
      </c>
      <c r="B2463" s="171" t="s">
        <v>17958</v>
      </c>
      <c r="C2463" s="55" t="s">
        <v>17959</v>
      </c>
      <c r="D2463" s="171" t="s">
        <v>17960</v>
      </c>
      <c r="E2463" s="171" t="s">
        <v>17960</v>
      </c>
      <c r="F2463" s="173"/>
      <c r="G2463" s="173"/>
      <c r="H2463" s="172" t="s">
        <v>4091</v>
      </c>
    </row>
    <row r="2464" spans="1:8" ht="14.45" customHeight="1">
      <c r="A2464" s="86" t="s">
        <v>4090</v>
      </c>
      <c r="B2464" s="171" t="s">
        <v>12999</v>
      </c>
      <c r="C2464" s="55" t="s">
        <v>17961</v>
      </c>
      <c r="D2464" s="171" t="s">
        <v>18117</v>
      </c>
      <c r="E2464" s="171" t="s">
        <v>17962</v>
      </c>
      <c r="F2464" s="173"/>
      <c r="G2464" s="173"/>
      <c r="H2464" s="172" t="s">
        <v>4091</v>
      </c>
    </row>
    <row r="2465" spans="1:8" ht="14.45" customHeight="1">
      <c r="A2465" s="86" t="s">
        <v>4090</v>
      </c>
      <c r="B2465" s="171" t="s">
        <v>13011</v>
      </c>
      <c r="C2465" s="55" t="s">
        <v>17963</v>
      </c>
      <c r="D2465" s="171" t="s">
        <v>18118</v>
      </c>
      <c r="E2465" s="171" t="s">
        <v>17964</v>
      </c>
      <c r="F2465" s="173"/>
      <c r="G2465" s="173"/>
      <c r="H2465" s="172" t="s">
        <v>4091</v>
      </c>
    </row>
    <row r="2466" spans="1:8" ht="14.45" customHeight="1">
      <c r="A2466" s="86" t="s">
        <v>4090</v>
      </c>
      <c r="B2466" s="171" t="s">
        <v>17965</v>
      </c>
      <c r="C2466" s="55" t="s">
        <v>17966</v>
      </c>
      <c r="D2466" s="171" t="s">
        <v>18119</v>
      </c>
      <c r="E2466" s="171" t="s">
        <v>17967</v>
      </c>
      <c r="F2466" s="173"/>
      <c r="G2466" s="173"/>
      <c r="H2466" s="172" t="s">
        <v>4091</v>
      </c>
    </row>
    <row r="2467" spans="1:8" ht="14.45" customHeight="1">
      <c r="A2467" s="86" t="s">
        <v>4090</v>
      </c>
      <c r="B2467" s="171" t="s">
        <v>13047</v>
      </c>
      <c r="C2467" s="55" t="s">
        <v>17968</v>
      </c>
      <c r="D2467" s="171" t="s">
        <v>18120</v>
      </c>
      <c r="E2467" s="171" t="s">
        <v>17969</v>
      </c>
      <c r="F2467" s="173"/>
      <c r="G2467" s="173"/>
      <c r="H2467" s="172" t="s">
        <v>4091</v>
      </c>
    </row>
    <row r="2468" spans="1:8" ht="14.45" customHeight="1">
      <c r="A2468" s="86" t="s">
        <v>4090</v>
      </c>
      <c r="B2468" s="171" t="s">
        <v>17970</v>
      </c>
      <c r="C2468" s="55" t="s">
        <v>17971</v>
      </c>
      <c r="D2468" s="171" t="s">
        <v>18121</v>
      </c>
      <c r="E2468" s="171" t="s">
        <v>17972</v>
      </c>
      <c r="F2468" s="173"/>
      <c r="G2468" s="173"/>
      <c r="H2468" s="172" t="s">
        <v>4091</v>
      </c>
    </row>
    <row r="2469" spans="1:8" ht="14.45" customHeight="1">
      <c r="A2469" s="86" t="s">
        <v>4090</v>
      </c>
      <c r="B2469" s="171" t="s">
        <v>13081</v>
      </c>
      <c r="C2469" s="55" t="s">
        <v>17973</v>
      </c>
      <c r="D2469" s="171" t="s">
        <v>18122</v>
      </c>
      <c r="E2469" s="171" t="s">
        <v>17974</v>
      </c>
      <c r="F2469" s="173"/>
      <c r="G2469" s="173"/>
      <c r="H2469" s="172" t="s">
        <v>4091</v>
      </c>
    </row>
    <row r="2470" spans="1:8" ht="14.45" customHeight="1">
      <c r="A2470" s="86" t="s">
        <v>4090</v>
      </c>
      <c r="B2470" s="171" t="s">
        <v>18123</v>
      </c>
      <c r="C2470" s="55" t="s">
        <v>18124</v>
      </c>
      <c r="D2470" s="171" t="s">
        <v>18124</v>
      </c>
      <c r="E2470" s="171" t="s">
        <v>18124</v>
      </c>
      <c r="F2470" s="173"/>
      <c r="G2470" s="173"/>
      <c r="H2470" s="172" t="s">
        <v>4091</v>
      </c>
    </row>
    <row r="2471" spans="1:8" ht="14.45" customHeight="1">
      <c r="A2471" s="86" t="s">
        <v>4090</v>
      </c>
      <c r="B2471" s="171" t="s">
        <v>17975</v>
      </c>
      <c r="C2471" s="55" t="s">
        <v>17976</v>
      </c>
      <c r="D2471" s="171" t="s">
        <v>18125</v>
      </c>
      <c r="E2471" s="171" t="s">
        <v>18126</v>
      </c>
      <c r="F2471" s="173"/>
      <c r="G2471" s="173"/>
      <c r="H2471" s="172" t="s">
        <v>4091</v>
      </c>
    </row>
    <row r="2472" spans="1:8" ht="14.45" customHeight="1">
      <c r="A2472" s="86" t="s">
        <v>4090</v>
      </c>
      <c r="B2472" s="171" t="s">
        <v>17977</v>
      </c>
      <c r="C2472" s="55" t="s">
        <v>17978</v>
      </c>
      <c r="D2472" s="171" t="s">
        <v>18127</v>
      </c>
      <c r="E2472" s="171" t="s">
        <v>18128</v>
      </c>
      <c r="F2472" s="173"/>
      <c r="G2472" s="173"/>
      <c r="H2472" s="172" t="s">
        <v>4091</v>
      </c>
    </row>
    <row r="2473" spans="1:8" ht="14.45" customHeight="1">
      <c r="A2473" s="86" t="s">
        <v>4090</v>
      </c>
      <c r="B2473" s="171" t="s">
        <v>17979</v>
      </c>
      <c r="C2473" s="55" t="s">
        <v>17980</v>
      </c>
      <c r="D2473" s="171" t="s">
        <v>18129</v>
      </c>
      <c r="E2473" s="171" t="s">
        <v>18130</v>
      </c>
      <c r="F2473" s="173"/>
      <c r="G2473" s="173"/>
      <c r="H2473" s="172" t="s">
        <v>4091</v>
      </c>
    </row>
    <row r="2474" spans="1:8" ht="14.45" customHeight="1">
      <c r="A2474" s="86" t="s">
        <v>4090</v>
      </c>
      <c r="B2474" s="171" t="s">
        <v>17981</v>
      </c>
      <c r="C2474" s="55" t="s">
        <v>17982</v>
      </c>
      <c r="D2474" s="171" t="s">
        <v>18131</v>
      </c>
      <c r="E2474" s="171" t="s">
        <v>18132</v>
      </c>
      <c r="F2474" s="173"/>
      <c r="G2474" s="173"/>
      <c r="H2474" s="172" t="s">
        <v>4091</v>
      </c>
    </row>
    <row r="2475" spans="1:8" ht="14.45" customHeight="1">
      <c r="A2475" s="86" t="s">
        <v>4090</v>
      </c>
      <c r="B2475" s="171" t="s">
        <v>17983</v>
      </c>
      <c r="C2475" s="55" t="s">
        <v>17984</v>
      </c>
      <c r="D2475" s="171" t="s">
        <v>18133</v>
      </c>
      <c r="E2475" s="171" t="s">
        <v>17985</v>
      </c>
      <c r="F2475" s="173"/>
      <c r="G2475" s="173"/>
      <c r="H2475" s="172" t="s">
        <v>4091</v>
      </c>
    </row>
    <row r="2476" spans="1:8" ht="14.45" customHeight="1">
      <c r="A2476" s="86" t="s">
        <v>4090</v>
      </c>
      <c r="B2476" s="171" t="s">
        <v>17986</v>
      </c>
      <c r="C2476" s="55" t="s">
        <v>17987</v>
      </c>
      <c r="D2476" s="171" t="s">
        <v>18134</v>
      </c>
      <c r="E2476" s="171" t="s">
        <v>18135</v>
      </c>
      <c r="F2476" s="173"/>
      <c r="G2476" s="173"/>
      <c r="H2476" s="172" t="s">
        <v>4091</v>
      </c>
    </row>
    <row r="2477" spans="1:8" ht="14.45" customHeight="1">
      <c r="A2477" s="86" t="s">
        <v>4090</v>
      </c>
      <c r="B2477" s="171" t="s">
        <v>17988</v>
      </c>
      <c r="C2477" s="55" t="s">
        <v>17989</v>
      </c>
      <c r="D2477" s="171" t="s">
        <v>18136</v>
      </c>
      <c r="E2477" s="171" t="s">
        <v>17990</v>
      </c>
      <c r="F2477" s="173"/>
      <c r="G2477" s="173"/>
      <c r="H2477" s="172" t="s">
        <v>4091</v>
      </c>
    </row>
    <row r="2478" spans="1:8" ht="14.45" customHeight="1">
      <c r="A2478" s="86" t="s">
        <v>4090</v>
      </c>
      <c r="B2478" s="171" t="s">
        <v>15016</v>
      </c>
      <c r="C2478" s="55" t="s">
        <v>17991</v>
      </c>
      <c r="D2478" s="171" t="s">
        <v>18137</v>
      </c>
      <c r="E2478" s="171" t="s">
        <v>17992</v>
      </c>
      <c r="F2478" s="173"/>
      <c r="G2478" s="173"/>
      <c r="H2478" s="172" t="s">
        <v>4091</v>
      </c>
    </row>
    <row r="2479" spans="1:8" ht="14.45" customHeight="1">
      <c r="A2479" s="86" t="s">
        <v>4090</v>
      </c>
      <c r="B2479" s="171" t="s">
        <v>17993</v>
      </c>
      <c r="C2479" s="55" t="s">
        <v>17994</v>
      </c>
      <c r="D2479" s="171" t="s">
        <v>18138</v>
      </c>
      <c r="E2479" s="171" t="s">
        <v>18139</v>
      </c>
      <c r="F2479" s="173"/>
      <c r="G2479" s="173"/>
      <c r="H2479" s="172" t="s">
        <v>4091</v>
      </c>
    </row>
    <row r="2480" spans="1:8" ht="14.45" customHeight="1">
      <c r="A2480" s="86" t="s">
        <v>4090</v>
      </c>
      <c r="B2480" s="171" t="s">
        <v>17995</v>
      </c>
      <c r="C2480" s="55" t="s">
        <v>17996</v>
      </c>
      <c r="D2480" s="171" t="s">
        <v>18140</v>
      </c>
      <c r="E2480" s="171" t="s">
        <v>18141</v>
      </c>
      <c r="F2480" s="173"/>
      <c r="G2480" s="173"/>
      <c r="H2480" s="172" t="s">
        <v>4091</v>
      </c>
    </row>
    <row r="2481" spans="1:8" ht="14.45" customHeight="1">
      <c r="A2481" s="86" t="s">
        <v>4090</v>
      </c>
      <c r="B2481" s="171" t="s">
        <v>17997</v>
      </c>
      <c r="C2481" s="55" t="s">
        <v>17998</v>
      </c>
      <c r="D2481" s="171" t="s">
        <v>18142</v>
      </c>
      <c r="E2481" s="171" t="s">
        <v>18143</v>
      </c>
      <c r="F2481" s="173"/>
      <c r="G2481" s="173"/>
      <c r="H2481" s="172" t="s">
        <v>4091</v>
      </c>
    </row>
    <row r="2482" spans="1:8" ht="14.45" customHeight="1">
      <c r="A2482" s="86" t="s">
        <v>4090</v>
      </c>
      <c r="B2482" s="171" t="s">
        <v>17999</v>
      </c>
      <c r="C2482" s="55" t="s">
        <v>18000</v>
      </c>
      <c r="D2482" s="171" t="s">
        <v>18144</v>
      </c>
      <c r="E2482" s="171" t="s">
        <v>18001</v>
      </c>
      <c r="F2482" s="173"/>
      <c r="G2482" s="173"/>
      <c r="H2482" s="172" t="s">
        <v>4091</v>
      </c>
    </row>
    <row r="2483" spans="1:8" ht="14.45" customHeight="1">
      <c r="A2483" s="86" t="s">
        <v>4090</v>
      </c>
      <c r="B2483" s="171" t="s">
        <v>18002</v>
      </c>
      <c r="C2483" s="55" t="s">
        <v>18003</v>
      </c>
      <c r="D2483" s="171" t="s">
        <v>18145</v>
      </c>
      <c r="E2483" s="171" t="s">
        <v>18004</v>
      </c>
      <c r="F2483" s="173"/>
      <c r="G2483" s="173"/>
      <c r="H2483" s="172" t="s">
        <v>4091</v>
      </c>
    </row>
    <row r="2484" spans="1:8" ht="14.45" customHeight="1">
      <c r="A2484" s="86" t="s">
        <v>4090</v>
      </c>
      <c r="B2484" s="171" t="s">
        <v>18005</v>
      </c>
      <c r="C2484" s="55" t="s">
        <v>18006</v>
      </c>
      <c r="D2484" s="171" t="s">
        <v>18006</v>
      </c>
      <c r="E2484" s="171" t="s">
        <v>18007</v>
      </c>
      <c r="F2484" s="173"/>
      <c r="G2484" s="173"/>
      <c r="H2484" s="172" t="s">
        <v>4091</v>
      </c>
    </row>
    <row r="2485" spans="1:8" ht="14.45" customHeight="1">
      <c r="A2485" s="86" t="s">
        <v>4090</v>
      </c>
      <c r="B2485" s="171" t="s">
        <v>18008</v>
      </c>
      <c r="C2485" s="55" t="s">
        <v>18009</v>
      </c>
      <c r="D2485" s="171" t="s">
        <v>18146</v>
      </c>
      <c r="E2485" s="171" t="s">
        <v>18010</v>
      </c>
      <c r="F2485" s="173"/>
      <c r="G2485" s="173"/>
      <c r="H2485" s="172" t="s">
        <v>4091</v>
      </c>
    </row>
    <row r="2486" spans="1:8" ht="14.45" customHeight="1">
      <c r="A2486" s="86" t="s">
        <v>4090</v>
      </c>
      <c r="B2486" s="171" t="s">
        <v>18011</v>
      </c>
      <c r="C2486" s="55" t="s">
        <v>18012</v>
      </c>
      <c r="D2486" s="171" t="s">
        <v>18147</v>
      </c>
      <c r="E2486" s="171" t="s">
        <v>18148</v>
      </c>
      <c r="F2486" s="173"/>
      <c r="G2486" s="173"/>
      <c r="H2486" s="172" t="s">
        <v>4091</v>
      </c>
    </row>
    <row r="2487" spans="1:8" ht="14.45" customHeight="1">
      <c r="A2487" s="86" t="s">
        <v>4090</v>
      </c>
      <c r="B2487" s="171" t="s">
        <v>18013</v>
      </c>
      <c r="C2487" s="55" t="s">
        <v>18014</v>
      </c>
      <c r="D2487" s="171" t="s">
        <v>18149</v>
      </c>
      <c r="E2487" s="171" t="s">
        <v>18150</v>
      </c>
      <c r="F2487" s="173"/>
      <c r="G2487" s="173"/>
      <c r="H2487" s="172" t="s">
        <v>4091</v>
      </c>
    </row>
    <row r="2488" spans="1:8" ht="14.45" customHeight="1">
      <c r="A2488" s="86" t="s">
        <v>4090</v>
      </c>
      <c r="B2488" s="171" t="s">
        <v>18015</v>
      </c>
      <c r="C2488" s="55" t="s">
        <v>18016</v>
      </c>
      <c r="D2488" s="171" t="s">
        <v>18151</v>
      </c>
      <c r="E2488" s="171" t="s">
        <v>18152</v>
      </c>
      <c r="F2488" s="173"/>
      <c r="G2488" s="173"/>
      <c r="H2488" s="172" t="s">
        <v>4091</v>
      </c>
    </row>
    <row r="2489" spans="1:8" ht="14.45" customHeight="1">
      <c r="A2489" s="86" t="s">
        <v>4090</v>
      </c>
      <c r="B2489" s="171" t="s">
        <v>18017</v>
      </c>
      <c r="C2489" s="55" t="s">
        <v>18018</v>
      </c>
      <c r="D2489" s="171" t="s">
        <v>18153</v>
      </c>
      <c r="E2489" s="171" t="s">
        <v>18154</v>
      </c>
      <c r="F2489" s="173"/>
      <c r="G2489" s="173"/>
      <c r="H2489" s="172" t="s">
        <v>4091</v>
      </c>
    </row>
    <row r="2490" spans="1:8" ht="14.45" customHeight="1">
      <c r="A2490" s="86" t="s">
        <v>4090</v>
      </c>
      <c r="B2490" s="171" t="s">
        <v>18019</v>
      </c>
      <c r="C2490" s="55" t="s">
        <v>18020</v>
      </c>
      <c r="D2490" s="171" t="s">
        <v>18155</v>
      </c>
      <c r="E2490" s="171" t="s">
        <v>18156</v>
      </c>
      <c r="F2490" s="173"/>
      <c r="G2490" s="173"/>
      <c r="H2490" s="172" t="s">
        <v>4091</v>
      </c>
    </row>
    <row r="2491" spans="1:8" ht="14.45" customHeight="1">
      <c r="A2491" s="86" t="s">
        <v>4090</v>
      </c>
      <c r="B2491" s="171" t="s">
        <v>18021</v>
      </c>
      <c r="C2491" s="55" t="s">
        <v>18022</v>
      </c>
      <c r="D2491" s="171" t="s">
        <v>18157</v>
      </c>
      <c r="E2491" s="171" t="s">
        <v>18158</v>
      </c>
      <c r="F2491" s="173"/>
      <c r="G2491" s="173"/>
      <c r="H2491" s="172" t="s">
        <v>4091</v>
      </c>
    </row>
    <row r="2492" spans="1:8" ht="14.45" customHeight="1">
      <c r="A2492" s="86" t="s">
        <v>4090</v>
      </c>
      <c r="B2492" s="171" t="s">
        <v>18023</v>
      </c>
      <c r="C2492" s="55" t="s">
        <v>18159</v>
      </c>
      <c r="D2492" s="171" t="s">
        <v>18159</v>
      </c>
      <c r="E2492" s="171" t="s">
        <v>18159</v>
      </c>
      <c r="F2492" s="173"/>
      <c r="G2492" s="173"/>
      <c r="H2492" s="172" t="s">
        <v>4091</v>
      </c>
    </row>
    <row r="2493" spans="1:8" ht="14.45" customHeight="1">
      <c r="A2493" s="86" t="s">
        <v>4090</v>
      </c>
      <c r="B2493" s="171" t="s">
        <v>18024</v>
      </c>
      <c r="C2493" s="55" t="s">
        <v>18025</v>
      </c>
      <c r="D2493" s="171" t="s">
        <v>18160</v>
      </c>
      <c r="E2493" s="171" t="s">
        <v>18026</v>
      </c>
      <c r="F2493" s="173"/>
      <c r="G2493" s="173"/>
      <c r="H2493" s="172" t="s">
        <v>4091</v>
      </c>
    </row>
    <row r="2494" spans="1:8" ht="14.45" customHeight="1">
      <c r="A2494" s="86" t="s">
        <v>4090</v>
      </c>
      <c r="B2494" s="171" t="s">
        <v>18027</v>
      </c>
      <c r="C2494" s="55" t="s">
        <v>18161</v>
      </c>
      <c r="D2494" s="171" t="s">
        <v>18161</v>
      </c>
      <c r="E2494" s="171" t="s">
        <v>18161</v>
      </c>
      <c r="F2494" s="173"/>
      <c r="G2494" s="173"/>
      <c r="H2494" s="172" t="s">
        <v>4091</v>
      </c>
    </row>
    <row r="2495" spans="1:8" ht="14.45" customHeight="1">
      <c r="A2495" s="86" t="s">
        <v>4090</v>
      </c>
      <c r="B2495" s="171" t="s">
        <v>18028</v>
      </c>
      <c r="C2495" s="55" t="s">
        <v>18162</v>
      </c>
      <c r="D2495" s="171" t="s">
        <v>18162</v>
      </c>
      <c r="E2495" s="171" t="s">
        <v>18162</v>
      </c>
      <c r="F2495" s="173"/>
      <c r="G2495" s="173"/>
      <c r="H2495" s="172" t="s">
        <v>4091</v>
      </c>
    </row>
    <row r="2496" spans="1:8" ht="14.45" customHeight="1">
      <c r="A2496" s="86" t="s">
        <v>4090</v>
      </c>
      <c r="B2496" s="171" t="s">
        <v>11616</v>
      </c>
      <c r="C2496" s="55" t="s">
        <v>18163</v>
      </c>
      <c r="D2496" s="171" t="s">
        <v>18163</v>
      </c>
      <c r="E2496" s="171" t="s">
        <v>18163</v>
      </c>
      <c r="F2496" s="173"/>
      <c r="G2496" s="173"/>
      <c r="H2496" s="172" t="s">
        <v>4091</v>
      </c>
    </row>
    <row r="2497" spans="1:8" ht="14.45" customHeight="1">
      <c r="A2497" s="86" t="s">
        <v>4090</v>
      </c>
      <c r="B2497" s="171" t="s">
        <v>18029</v>
      </c>
      <c r="C2497" s="55" t="s">
        <v>18164</v>
      </c>
      <c r="D2497" s="171" t="s">
        <v>18164</v>
      </c>
      <c r="E2497" s="171" t="s">
        <v>18164</v>
      </c>
      <c r="F2497" s="173"/>
      <c r="G2497" s="173"/>
      <c r="H2497" s="172" t="s">
        <v>4091</v>
      </c>
    </row>
    <row r="2498" spans="1:8" ht="14.45" customHeight="1">
      <c r="A2498" s="86" t="s">
        <v>4090</v>
      </c>
      <c r="B2498" s="171" t="s">
        <v>18030</v>
      </c>
      <c r="C2498" s="55" t="s">
        <v>18031</v>
      </c>
      <c r="D2498" s="171" t="s">
        <v>18165</v>
      </c>
      <c r="E2498" s="171" t="s">
        <v>18032</v>
      </c>
      <c r="F2498" s="173"/>
      <c r="G2498" s="173"/>
      <c r="H2498" s="172" t="s">
        <v>4091</v>
      </c>
    </row>
    <row r="2499" spans="1:8" ht="14.45" customHeight="1">
      <c r="A2499" s="86" t="s">
        <v>4090</v>
      </c>
      <c r="B2499" s="171" t="s">
        <v>18033</v>
      </c>
      <c r="C2499" s="55" t="s">
        <v>18034</v>
      </c>
      <c r="D2499" s="171" t="s">
        <v>18166</v>
      </c>
      <c r="E2499" s="171" t="s">
        <v>18035</v>
      </c>
      <c r="F2499" s="173"/>
      <c r="G2499" s="173"/>
      <c r="H2499" s="172" t="s">
        <v>4091</v>
      </c>
    </row>
    <row r="2500" spans="1:8" ht="14.45" customHeight="1">
      <c r="A2500" s="86" t="s">
        <v>4090</v>
      </c>
      <c r="B2500" s="171" t="s">
        <v>13268</v>
      </c>
      <c r="C2500" s="55" t="s">
        <v>18036</v>
      </c>
      <c r="D2500" s="171" t="s">
        <v>18167</v>
      </c>
      <c r="E2500" s="171" t="s">
        <v>18037</v>
      </c>
      <c r="F2500" s="173"/>
      <c r="G2500" s="173"/>
      <c r="H2500" s="172" t="s">
        <v>4091</v>
      </c>
    </row>
    <row r="2501" spans="1:8" ht="14.45" customHeight="1">
      <c r="A2501" s="86" t="s">
        <v>4090</v>
      </c>
      <c r="B2501" s="171" t="s">
        <v>18038</v>
      </c>
      <c r="C2501" s="55" t="s">
        <v>18039</v>
      </c>
      <c r="D2501" s="171" t="s">
        <v>18168</v>
      </c>
      <c r="E2501" s="171" t="s">
        <v>18040</v>
      </c>
      <c r="F2501" s="173"/>
      <c r="G2501" s="173"/>
      <c r="H2501" s="172" t="s">
        <v>4091</v>
      </c>
    </row>
    <row r="2502" spans="1:8" ht="14.45" customHeight="1">
      <c r="A2502" s="86" t="s">
        <v>4090</v>
      </c>
      <c r="B2502" s="171" t="s">
        <v>18041</v>
      </c>
      <c r="C2502" s="55" t="s">
        <v>18042</v>
      </c>
      <c r="D2502" s="171" t="s">
        <v>18169</v>
      </c>
      <c r="E2502" s="171" t="s">
        <v>18043</v>
      </c>
      <c r="F2502" s="173"/>
      <c r="G2502" s="173"/>
      <c r="H2502" s="172" t="s">
        <v>4091</v>
      </c>
    </row>
    <row r="2503" spans="1:8" ht="14.45" customHeight="1">
      <c r="A2503" s="86" t="s">
        <v>4090</v>
      </c>
      <c r="B2503" s="171" t="s">
        <v>18044</v>
      </c>
      <c r="C2503" s="55" t="s">
        <v>18045</v>
      </c>
      <c r="D2503" s="171" t="s">
        <v>18170</v>
      </c>
      <c r="E2503" s="171" t="s">
        <v>18046</v>
      </c>
      <c r="F2503" s="173"/>
      <c r="G2503" s="173"/>
      <c r="H2503" s="172" t="s">
        <v>4091</v>
      </c>
    </row>
    <row r="2504" spans="1:8" ht="14.45" customHeight="1">
      <c r="A2504" s="86" t="s">
        <v>4090</v>
      </c>
      <c r="B2504" s="171" t="s">
        <v>18047</v>
      </c>
      <c r="C2504" s="55" t="s">
        <v>18048</v>
      </c>
      <c r="D2504" s="171" t="s">
        <v>18171</v>
      </c>
      <c r="E2504" s="171" t="s">
        <v>18049</v>
      </c>
      <c r="F2504" s="173"/>
      <c r="G2504" s="173"/>
      <c r="H2504" s="172" t="s">
        <v>4091</v>
      </c>
    </row>
    <row r="2505" spans="1:8" ht="14.45" customHeight="1">
      <c r="A2505" s="86" t="s">
        <v>4090</v>
      </c>
      <c r="B2505" s="171" t="s">
        <v>18050</v>
      </c>
      <c r="C2505" s="55" t="s">
        <v>18051</v>
      </c>
      <c r="D2505" s="171" t="s">
        <v>18052</v>
      </c>
      <c r="E2505" s="171" t="s">
        <v>18052</v>
      </c>
      <c r="F2505" s="173"/>
      <c r="G2505" s="173"/>
      <c r="H2505" s="172" t="s">
        <v>4091</v>
      </c>
    </row>
    <row r="2506" spans="1:8" ht="14.45" customHeight="1">
      <c r="A2506" s="86" t="s">
        <v>4090</v>
      </c>
      <c r="B2506" s="171" t="s">
        <v>18053</v>
      </c>
      <c r="C2506" s="55" t="s">
        <v>18054</v>
      </c>
      <c r="D2506" s="171" t="s">
        <v>18172</v>
      </c>
      <c r="E2506" s="171" t="s">
        <v>18054</v>
      </c>
      <c r="F2506" s="173"/>
      <c r="G2506" s="173"/>
      <c r="H2506" s="172" t="s">
        <v>4091</v>
      </c>
    </row>
    <row r="2507" spans="1:8" ht="14.45" customHeight="1">
      <c r="A2507" s="86" t="s">
        <v>4090</v>
      </c>
      <c r="B2507" s="171" t="s">
        <v>18055</v>
      </c>
      <c r="C2507" s="55" t="s">
        <v>18056</v>
      </c>
      <c r="D2507" s="171" t="s">
        <v>18173</v>
      </c>
      <c r="E2507" s="171" t="s">
        <v>18057</v>
      </c>
      <c r="F2507" s="173"/>
      <c r="G2507" s="173"/>
      <c r="H2507" s="172" t="s">
        <v>4091</v>
      </c>
    </row>
    <row r="2508" spans="1:8" ht="14.45" customHeight="1">
      <c r="A2508" s="86" t="s">
        <v>4090</v>
      </c>
      <c r="B2508" s="171" t="s">
        <v>18058</v>
      </c>
      <c r="C2508" s="55" t="s">
        <v>18059</v>
      </c>
      <c r="D2508" s="171" t="s">
        <v>18174</v>
      </c>
      <c r="E2508" s="171" t="s">
        <v>18060</v>
      </c>
      <c r="F2508" s="173"/>
      <c r="G2508" s="173"/>
      <c r="H2508" s="172" t="s">
        <v>4091</v>
      </c>
    </row>
    <row r="2509" spans="1:8" ht="14.45" customHeight="1">
      <c r="A2509" s="86" t="s">
        <v>4090</v>
      </c>
      <c r="B2509" s="171" t="s">
        <v>18061</v>
      </c>
      <c r="C2509" s="55" t="s">
        <v>18062</v>
      </c>
      <c r="D2509" s="171" t="s">
        <v>18063</v>
      </c>
      <c r="E2509" s="171" t="s">
        <v>18063</v>
      </c>
      <c r="F2509" s="173"/>
      <c r="G2509" s="173"/>
      <c r="H2509" s="172" t="s">
        <v>4091</v>
      </c>
    </row>
    <row r="2510" spans="1:8" ht="14.45" customHeight="1">
      <c r="A2510" s="86" t="s">
        <v>4090</v>
      </c>
      <c r="B2510" s="171" t="s">
        <v>18064</v>
      </c>
      <c r="C2510" s="55" t="s">
        <v>18065</v>
      </c>
      <c r="D2510" s="171" t="s">
        <v>18175</v>
      </c>
      <c r="E2510" s="171" t="s">
        <v>18066</v>
      </c>
      <c r="F2510" s="173"/>
      <c r="G2510" s="173"/>
      <c r="H2510" s="172" t="s">
        <v>4091</v>
      </c>
    </row>
    <row r="2511" spans="1:8" ht="14.45" customHeight="1">
      <c r="A2511" s="86" t="s">
        <v>4090</v>
      </c>
      <c r="B2511" s="171" t="s">
        <v>13447</v>
      </c>
      <c r="C2511" s="55" t="s">
        <v>18067</v>
      </c>
      <c r="D2511" s="171" t="s">
        <v>18176</v>
      </c>
      <c r="E2511" s="171" t="s">
        <v>18068</v>
      </c>
      <c r="F2511" s="173"/>
      <c r="G2511" s="173"/>
      <c r="H2511" s="172" t="s">
        <v>4091</v>
      </c>
    </row>
    <row r="2512" spans="1:8" ht="14.45" customHeight="1">
      <c r="A2512" s="86" t="s">
        <v>4090</v>
      </c>
      <c r="B2512" s="171" t="s">
        <v>18069</v>
      </c>
      <c r="C2512" s="55" t="s">
        <v>18014</v>
      </c>
      <c r="D2512" s="171" t="s">
        <v>18177</v>
      </c>
      <c r="E2512" s="171" t="s">
        <v>18178</v>
      </c>
      <c r="F2512" s="173"/>
      <c r="G2512" s="173"/>
      <c r="H2512" s="172" t="s">
        <v>4091</v>
      </c>
    </row>
    <row r="2513" spans="1:8" ht="14.45" customHeight="1">
      <c r="A2513" s="86" t="s">
        <v>4090</v>
      </c>
      <c r="B2513" s="171" t="s">
        <v>18070</v>
      </c>
      <c r="C2513" s="55" t="s">
        <v>18071</v>
      </c>
      <c r="D2513" s="171" t="s">
        <v>18072</v>
      </c>
      <c r="E2513" s="171" t="s">
        <v>18072</v>
      </c>
      <c r="F2513" s="173"/>
      <c r="G2513" s="173"/>
      <c r="H2513" s="172" t="s">
        <v>4091</v>
      </c>
    </row>
    <row r="2514" spans="1:8" ht="14.45" customHeight="1">
      <c r="A2514" s="86" t="s">
        <v>4090</v>
      </c>
      <c r="B2514" s="171" t="s">
        <v>18073</v>
      </c>
      <c r="C2514" s="55" t="s">
        <v>18074</v>
      </c>
      <c r="D2514" s="171" t="s">
        <v>18179</v>
      </c>
      <c r="E2514" s="171" t="s">
        <v>18180</v>
      </c>
      <c r="F2514" s="173"/>
      <c r="G2514" s="173"/>
      <c r="H2514" s="172" t="s">
        <v>4091</v>
      </c>
    </row>
    <row r="2515" spans="1:8" ht="14.45" customHeight="1">
      <c r="A2515" s="86" t="s">
        <v>4090</v>
      </c>
      <c r="B2515" s="171" t="s">
        <v>18075</v>
      </c>
      <c r="C2515" s="55" t="s">
        <v>18076</v>
      </c>
      <c r="D2515" s="171" t="s">
        <v>18181</v>
      </c>
      <c r="E2515" s="171" t="s">
        <v>18077</v>
      </c>
      <c r="F2515" s="173"/>
      <c r="G2515" s="173"/>
      <c r="H2515" s="172" t="s">
        <v>4091</v>
      </c>
    </row>
    <row r="2516" spans="1:8" ht="14.45" customHeight="1">
      <c r="A2516" s="86" t="s">
        <v>4090</v>
      </c>
      <c r="B2516" s="171" t="s">
        <v>18078</v>
      </c>
      <c r="C2516" s="55" t="s">
        <v>18079</v>
      </c>
      <c r="D2516" s="171" t="s">
        <v>18182</v>
      </c>
      <c r="E2516" s="171" t="s">
        <v>18183</v>
      </c>
      <c r="F2516" s="173"/>
      <c r="G2516" s="173"/>
      <c r="H2516" s="172" t="s">
        <v>4091</v>
      </c>
    </row>
    <row r="2517" spans="1:8" ht="14.45" customHeight="1">
      <c r="A2517" s="86" t="s">
        <v>4090</v>
      </c>
      <c r="B2517" s="171" t="s">
        <v>18080</v>
      </c>
      <c r="C2517" s="55" t="s">
        <v>18081</v>
      </c>
      <c r="D2517" s="171" t="s">
        <v>18184</v>
      </c>
      <c r="E2517" s="171" t="s">
        <v>18082</v>
      </c>
      <c r="F2517" s="173"/>
      <c r="G2517" s="173"/>
      <c r="H2517" s="172" t="s">
        <v>4091</v>
      </c>
    </row>
    <row r="2518" spans="1:8" ht="14.45" customHeight="1">
      <c r="A2518" s="86" t="s">
        <v>4090</v>
      </c>
      <c r="B2518" s="171" t="s">
        <v>18083</v>
      </c>
      <c r="C2518" s="55" t="s">
        <v>18084</v>
      </c>
      <c r="D2518" s="171" t="s">
        <v>18185</v>
      </c>
      <c r="E2518" s="171" t="s">
        <v>18085</v>
      </c>
      <c r="F2518" s="173"/>
      <c r="G2518" s="173"/>
      <c r="H2518" s="172" t="s">
        <v>4091</v>
      </c>
    </row>
    <row r="2519" spans="1:8" ht="14.45" customHeight="1">
      <c r="A2519" s="86" t="s">
        <v>4090</v>
      </c>
      <c r="B2519" s="171" t="s">
        <v>13495</v>
      </c>
      <c r="C2519" s="55" t="s">
        <v>18086</v>
      </c>
      <c r="D2519" s="171" t="s">
        <v>18087</v>
      </c>
      <c r="E2519" s="171" t="s">
        <v>18087</v>
      </c>
      <c r="F2519" s="173"/>
      <c r="G2519" s="173"/>
      <c r="H2519" s="172" t="s">
        <v>4091</v>
      </c>
    </row>
    <row r="2520" spans="1:8" ht="14.45" customHeight="1">
      <c r="A2520" s="86" t="s">
        <v>4090</v>
      </c>
      <c r="B2520" s="171" t="s">
        <v>13518</v>
      </c>
      <c r="C2520" s="55" t="s">
        <v>18088</v>
      </c>
      <c r="D2520" s="171" t="s">
        <v>18089</v>
      </c>
      <c r="E2520" s="171" t="s">
        <v>18089</v>
      </c>
      <c r="F2520" s="173"/>
      <c r="G2520" s="173"/>
      <c r="H2520" s="172" t="s">
        <v>4091</v>
      </c>
    </row>
    <row r="2521" spans="1:8" ht="14.45" customHeight="1">
      <c r="A2521" s="86" t="s">
        <v>4090</v>
      </c>
      <c r="B2521" s="171" t="s">
        <v>13585</v>
      </c>
      <c r="C2521" s="55" t="s">
        <v>18090</v>
      </c>
      <c r="D2521" s="171" t="s">
        <v>18091</v>
      </c>
      <c r="E2521" s="171" t="s">
        <v>18091</v>
      </c>
      <c r="F2521" s="173"/>
      <c r="G2521" s="173"/>
      <c r="H2521" s="172" t="s">
        <v>4091</v>
      </c>
    </row>
    <row r="2522" spans="1:8" ht="14.45" customHeight="1">
      <c r="A2522" s="86" t="s">
        <v>4090</v>
      </c>
      <c r="B2522" s="171" t="s">
        <v>13610</v>
      </c>
      <c r="C2522" s="55" t="s">
        <v>18092</v>
      </c>
      <c r="D2522" s="171" t="s">
        <v>18093</v>
      </c>
      <c r="E2522" s="171" t="s">
        <v>18093</v>
      </c>
      <c r="F2522" s="173"/>
      <c r="G2522" s="173"/>
      <c r="H2522" s="172" t="s">
        <v>4091</v>
      </c>
    </row>
    <row r="2523" spans="1:8" ht="14.45" customHeight="1">
      <c r="A2523" s="86" t="s">
        <v>4090</v>
      </c>
      <c r="B2523" s="171" t="s">
        <v>13618</v>
      </c>
      <c r="C2523" s="55" t="s">
        <v>18094</v>
      </c>
      <c r="D2523" s="171" t="s">
        <v>18095</v>
      </c>
      <c r="E2523" s="171" t="s">
        <v>18095</v>
      </c>
      <c r="F2523" s="173"/>
      <c r="G2523" s="173"/>
      <c r="H2523" s="172" t="s">
        <v>4091</v>
      </c>
    </row>
    <row r="2524" spans="1:8" ht="14.45" customHeight="1">
      <c r="A2524" s="86" t="s">
        <v>4090</v>
      </c>
      <c r="B2524" s="171" t="s">
        <v>13632</v>
      </c>
      <c r="C2524" s="55" t="s">
        <v>18096</v>
      </c>
      <c r="D2524" s="171" t="s">
        <v>18097</v>
      </c>
      <c r="E2524" s="171" t="s">
        <v>18097</v>
      </c>
      <c r="F2524" s="173"/>
      <c r="G2524" s="173"/>
      <c r="H2524" s="172" t="s">
        <v>4091</v>
      </c>
    </row>
    <row r="2525" spans="1:8" ht="14.45" customHeight="1">
      <c r="A2525" s="86" t="s">
        <v>4090</v>
      </c>
      <c r="B2525" s="171" t="s">
        <v>18098</v>
      </c>
      <c r="C2525" s="55" t="s">
        <v>18099</v>
      </c>
      <c r="D2525" s="171" t="s">
        <v>18186</v>
      </c>
      <c r="E2525" s="171" t="s">
        <v>18100</v>
      </c>
      <c r="F2525" s="173"/>
      <c r="G2525" s="173"/>
      <c r="H2525" s="172" t="s">
        <v>4091</v>
      </c>
    </row>
    <row r="2526" spans="1:8" ht="14.45" customHeight="1">
      <c r="A2526" s="86" t="s">
        <v>4090</v>
      </c>
      <c r="B2526" s="171" t="s">
        <v>18101</v>
      </c>
      <c r="C2526" s="55" t="s">
        <v>18102</v>
      </c>
      <c r="D2526" s="171" t="s">
        <v>18187</v>
      </c>
      <c r="E2526" s="171" t="s">
        <v>18103</v>
      </c>
      <c r="F2526" s="173"/>
      <c r="G2526" s="173"/>
      <c r="H2526" s="172" t="s">
        <v>4091</v>
      </c>
    </row>
    <row r="2527" spans="1:8" ht="14.45" customHeight="1">
      <c r="A2527" s="86" t="s">
        <v>4090</v>
      </c>
      <c r="B2527" s="171" t="s">
        <v>18104</v>
      </c>
      <c r="C2527" s="55" t="s">
        <v>18105</v>
      </c>
      <c r="D2527" s="171" t="s">
        <v>18188</v>
      </c>
      <c r="E2527" s="171" t="s">
        <v>18106</v>
      </c>
      <c r="F2527" s="173"/>
      <c r="G2527" s="173"/>
      <c r="H2527" s="172" t="s">
        <v>4091</v>
      </c>
    </row>
    <row r="2528" spans="1:8" ht="14.45" customHeight="1">
      <c r="A2528" s="86" t="s">
        <v>4090</v>
      </c>
      <c r="B2528" s="171" t="s">
        <v>18107</v>
      </c>
      <c r="C2528" s="55" t="s">
        <v>18108</v>
      </c>
      <c r="D2528" s="171" t="s">
        <v>18189</v>
      </c>
      <c r="E2528" s="171" t="s">
        <v>18109</v>
      </c>
      <c r="F2528" s="173"/>
      <c r="G2528" s="173"/>
      <c r="H2528" s="172" t="s">
        <v>4091</v>
      </c>
    </row>
    <row r="2529" spans="1:8" ht="14.45" customHeight="1">
      <c r="A2529" s="86" t="s">
        <v>137</v>
      </c>
      <c r="B2529" s="171" t="s">
        <v>18191</v>
      </c>
      <c r="C2529" s="55" t="s">
        <v>18192</v>
      </c>
      <c r="D2529" s="171" t="s">
        <v>18192</v>
      </c>
      <c r="E2529" s="171" t="s">
        <v>18192</v>
      </c>
      <c r="F2529" s="173"/>
      <c r="G2529" s="173"/>
      <c r="H2529" s="172" t="s">
        <v>137</v>
      </c>
    </row>
    <row r="2530" spans="1:8" ht="14.45" customHeight="1">
      <c r="A2530" s="86" t="s">
        <v>137</v>
      </c>
      <c r="B2530" s="171" t="s">
        <v>18193</v>
      </c>
      <c r="C2530" s="55" t="s">
        <v>18194</v>
      </c>
      <c r="D2530" s="171" t="s">
        <v>18195</v>
      </c>
      <c r="E2530" s="171" t="s">
        <v>18196</v>
      </c>
      <c r="F2530" s="173"/>
      <c r="G2530" s="173"/>
      <c r="H2530" s="172" t="s">
        <v>137</v>
      </c>
    </row>
    <row r="2531" spans="1:8" ht="14.45" customHeight="1">
      <c r="A2531" s="86" t="s">
        <v>137</v>
      </c>
      <c r="B2531" s="171" t="s">
        <v>18197</v>
      </c>
      <c r="C2531" s="55" t="s">
        <v>18198</v>
      </c>
      <c r="D2531" s="171" t="s">
        <v>18199</v>
      </c>
      <c r="E2531" s="171" t="s">
        <v>18198</v>
      </c>
      <c r="F2531" s="173"/>
      <c r="G2531" s="173"/>
      <c r="H2531" s="172" t="s">
        <v>137</v>
      </c>
    </row>
    <row r="2532" spans="1:8" ht="14.45" customHeight="1">
      <c r="A2532" s="86" t="s">
        <v>137</v>
      </c>
      <c r="B2532" s="171" t="s">
        <v>18200</v>
      </c>
      <c r="C2532" s="55" t="s">
        <v>18201</v>
      </c>
      <c r="D2532" s="171" t="s">
        <v>18202</v>
      </c>
      <c r="E2532" s="171" t="s">
        <v>18203</v>
      </c>
      <c r="F2532" s="173"/>
      <c r="G2532" s="173"/>
      <c r="H2532" s="172" t="s">
        <v>137</v>
      </c>
    </row>
    <row r="2533" spans="1:8" ht="14.45" customHeight="1">
      <c r="A2533" s="86" t="s">
        <v>137</v>
      </c>
      <c r="B2533" s="171" t="s">
        <v>18204</v>
      </c>
      <c r="C2533" s="55" t="s">
        <v>18205</v>
      </c>
      <c r="D2533" s="171" t="s">
        <v>18206</v>
      </c>
      <c r="E2533" s="171" t="s">
        <v>18207</v>
      </c>
      <c r="F2533" s="173"/>
      <c r="G2533" s="173"/>
      <c r="H2533" s="172" t="s">
        <v>137</v>
      </c>
    </row>
    <row r="2534" spans="1:8" ht="14.45" customHeight="1">
      <c r="A2534" s="86" t="s">
        <v>137</v>
      </c>
      <c r="B2534" s="171" t="s">
        <v>18208</v>
      </c>
      <c r="C2534" s="55" t="s">
        <v>18209</v>
      </c>
      <c r="D2534" s="171" t="s">
        <v>18210</v>
      </c>
      <c r="E2534" s="171" t="s">
        <v>18209</v>
      </c>
      <c r="F2534" s="173"/>
      <c r="G2534" s="173"/>
      <c r="H2534" s="172" t="s">
        <v>137</v>
      </c>
    </row>
    <row r="2535" spans="1:8" ht="14.45" customHeight="1">
      <c r="A2535" s="86" t="s">
        <v>137</v>
      </c>
      <c r="B2535" s="171" t="s">
        <v>18211</v>
      </c>
      <c r="C2535" s="55" t="s">
        <v>18212</v>
      </c>
      <c r="D2535" s="171" t="s">
        <v>18212</v>
      </c>
      <c r="E2535" s="171" t="s">
        <v>18212</v>
      </c>
      <c r="F2535" s="173"/>
      <c r="G2535" s="173"/>
      <c r="H2535" s="172" t="s">
        <v>137</v>
      </c>
    </row>
    <row r="2536" spans="1:8" ht="14.45" customHeight="1">
      <c r="A2536" s="86" t="s">
        <v>137</v>
      </c>
      <c r="B2536" s="171" t="s">
        <v>18213</v>
      </c>
      <c r="C2536" s="55" t="s">
        <v>18214</v>
      </c>
      <c r="D2536" s="171" t="s">
        <v>18215</v>
      </c>
      <c r="E2536" s="171" t="s">
        <v>18216</v>
      </c>
      <c r="F2536" s="173"/>
      <c r="G2536" s="173"/>
      <c r="H2536" s="172" t="s">
        <v>137</v>
      </c>
    </row>
    <row r="2537" spans="1:8" ht="14.45" customHeight="1">
      <c r="A2537" s="86" t="s">
        <v>137</v>
      </c>
      <c r="B2537" s="171" t="s">
        <v>18217</v>
      </c>
      <c r="C2537" s="55" t="s">
        <v>18218</v>
      </c>
      <c r="D2537" s="171" t="s">
        <v>18219</v>
      </c>
      <c r="E2537" s="171" t="s">
        <v>18220</v>
      </c>
      <c r="F2537" s="173"/>
      <c r="G2537" s="173"/>
      <c r="H2537" s="172" t="s">
        <v>137</v>
      </c>
    </row>
    <row r="2538" spans="1:8" ht="14.45" customHeight="1">
      <c r="A2538" s="86" t="s">
        <v>137</v>
      </c>
      <c r="B2538" s="171" t="s">
        <v>18221</v>
      </c>
      <c r="C2538" s="55" t="s">
        <v>18222</v>
      </c>
      <c r="D2538" s="171" t="s">
        <v>18223</v>
      </c>
      <c r="E2538" s="171" t="s">
        <v>18224</v>
      </c>
      <c r="F2538" s="173"/>
      <c r="G2538" s="173"/>
      <c r="H2538" s="172" t="s">
        <v>137</v>
      </c>
    </row>
    <row r="2539" spans="1:8" ht="14.45" customHeight="1">
      <c r="A2539" s="86" t="s">
        <v>137</v>
      </c>
      <c r="B2539" s="171" t="s">
        <v>18225</v>
      </c>
      <c r="C2539" s="55" t="s">
        <v>18226</v>
      </c>
      <c r="D2539" s="171" t="s">
        <v>18227</v>
      </c>
      <c r="E2539" s="171" t="s">
        <v>18228</v>
      </c>
      <c r="F2539" s="173"/>
      <c r="G2539" s="173"/>
      <c r="H2539" s="172" t="s">
        <v>137</v>
      </c>
    </row>
    <row r="2540" spans="1:8" ht="14.45" customHeight="1">
      <c r="A2540" s="86" t="s">
        <v>137</v>
      </c>
      <c r="B2540" s="171" t="s">
        <v>18229</v>
      </c>
      <c r="C2540" s="55" t="s">
        <v>18230</v>
      </c>
      <c r="D2540" s="171" t="s">
        <v>18231</v>
      </c>
      <c r="E2540" s="171" t="s">
        <v>18232</v>
      </c>
      <c r="F2540" s="173"/>
      <c r="G2540" s="173"/>
      <c r="H2540" s="172" t="s">
        <v>137</v>
      </c>
    </row>
    <row r="2541" spans="1:8" ht="14.45" customHeight="1">
      <c r="A2541" s="86" t="s">
        <v>137</v>
      </c>
      <c r="B2541" s="171" t="s">
        <v>18233</v>
      </c>
      <c r="C2541" s="55" t="s">
        <v>18234</v>
      </c>
      <c r="D2541" s="171" t="s">
        <v>18234</v>
      </c>
      <c r="E2541" s="171" t="s">
        <v>18234</v>
      </c>
      <c r="F2541" s="173"/>
      <c r="G2541" s="173"/>
      <c r="H2541" s="172" t="s">
        <v>137</v>
      </c>
    </row>
    <row r="2542" spans="1:8" ht="14.45" customHeight="1">
      <c r="A2542" s="86" t="s">
        <v>137</v>
      </c>
      <c r="B2542" s="171" t="s">
        <v>18235</v>
      </c>
      <c r="C2542" s="55" t="s">
        <v>18236</v>
      </c>
      <c r="D2542" s="171" t="s">
        <v>18237</v>
      </c>
      <c r="E2542" s="171" t="s">
        <v>18238</v>
      </c>
      <c r="F2542" s="173"/>
      <c r="G2542" s="173"/>
      <c r="H2542" s="172" t="s">
        <v>137</v>
      </c>
    </row>
    <row r="2543" spans="1:8" ht="14.45" customHeight="1">
      <c r="A2543" s="86" t="s">
        <v>137</v>
      </c>
      <c r="B2543" s="171" t="s">
        <v>18239</v>
      </c>
      <c r="C2543" s="55" t="s">
        <v>18240</v>
      </c>
      <c r="D2543" s="171" t="s">
        <v>18240</v>
      </c>
      <c r="E2543" s="171" t="s">
        <v>18240</v>
      </c>
      <c r="F2543" s="173"/>
      <c r="G2543" s="173"/>
      <c r="H2543" s="172" t="s">
        <v>137</v>
      </c>
    </row>
    <row r="2544" spans="1:8" ht="14.45" customHeight="1">
      <c r="A2544" s="86" t="s">
        <v>137</v>
      </c>
      <c r="B2544" s="171" t="s">
        <v>18241</v>
      </c>
      <c r="C2544" s="55" t="s">
        <v>18242</v>
      </c>
      <c r="D2544" s="171" t="s">
        <v>18243</v>
      </c>
      <c r="E2544" s="171" t="s">
        <v>18244</v>
      </c>
      <c r="F2544" s="173"/>
      <c r="G2544" s="173"/>
      <c r="H2544" s="172" t="s">
        <v>137</v>
      </c>
    </row>
    <row r="2545" spans="1:8" ht="14.45" customHeight="1">
      <c r="A2545" s="86" t="s">
        <v>137</v>
      </c>
      <c r="B2545" s="171" t="s">
        <v>18245</v>
      </c>
      <c r="C2545" s="55" t="s">
        <v>18246</v>
      </c>
      <c r="D2545" s="171" t="s">
        <v>18247</v>
      </c>
      <c r="E2545" s="171" t="s">
        <v>18246</v>
      </c>
      <c r="F2545" s="173"/>
      <c r="G2545" s="173"/>
      <c r="H2545" s="172" t="s">
        <v>137</v>
      </c>
    </row>
    <row r="2546" spans="1:8" ht="14.45" customHeight="1">
      <c r="A2546" s="86" t="s">
        <v>137</v>
      </c>
      <c r="B2546" s="171" t="s">
        <v>18248</v>
      </c>
      <c r="C2546" s="55" t="s">
        <v>18249</v>
      </c>
      <c r="D2546" s="171" t="s">
        <v>18250</v>
      </c>
      <c r="E2546" s="171" t="s">
        <v>18251</v>
      </c>
      <c r="F2546" s="173"/>
      <c r="G2546" s="173"/>
      <c r="H2546" s="172" t="s">
        <v>137</v>
      </c>
    </row>
    <row r="2547" spans="1:8" ht="14.45" customHeight="1">
      <c r="A2547" s="86" t="s">
        <v>137</v>
      </c>
      <c r="B2547" s="171" t="s">
        <v>18252</v>
      </c>
      <c r="C2547" s="55" t="s">
        <v>18253</v>
      </c>
      <c r="D2547" s="171" t="s">
        <v>18254</v>
      </c>
      <c r="E2547" s="171" t="s">
        <v>18253</v>
      </c>
      <c r="F2547" s="173"/>
      <c r="G2547" s="173"/>
      <c r="H2547" s="172" t="s">
        <v>137</v>
      </c>
    </row>
    <row r="2548" spans="1:8" ht="14.45" customHeight="1">
      <c r="A2548" s="86" t="s">
        <v>137</v>
      </c>
      <c r="B2548" s="171" t="s">
        <v>18255</v>
      </c>
      <c r="C2548" s="55" t="s">
        <v>18256</v>
      </c>
      <c r="D2548" s="171" t="s">
        <v>18257</v>
      </c>
      <c r="E2548" s="171" t="s">
        <v>18256</v>
      </c>
      <c r="F2548" s="173"/>
      <c r="G2548" s="173"/>
      <c r="H2548" s="172" t="s">
        <v>137</v>
      </c>
    </row>
    <row r="2549" spans="1:8" ht="14.45" customHeight="1">
      <c r="A2549" s="86" t="s">
        <v>137</v>
      </c>
      <c r="B2549" s="171" t="s">
        <v>18258</v>
      </c>
      <c r="C2549" s="55" t="s">
        <v>18259</v>
      </c>
      <c r="D2549" s="171" t="s">
        <v>18260</v>
      </c>
      <c r="E2549" s="171" t="s">
        <v>18259</v>
      </c>
      <c r="F2549" s="173"/>
      <c r="G2549" s="173"/>
      <c r="H2549" s="172" t="s">
        <v>137</v>
      </c>
    </row>
    <row r="2550" spans="1:8" ht="14.45" customHeight="1">
      <c r="A2550" s="86" t="s">
        <v>137</v>
      </c>
      <c r="B2550" s="171" t="s">
        <v>18261</v>
      </c>
      <c r="C2550" s="55" t="s">
        <v>18262</v>
      </c>
      <c r="D2550" s="171" t="s">
        <v>18263</v>
      </c>
      <c r="E2550" s="171" t="s">
        <v>18264</v>
      </c>
      <c r="F2550" s="173"/>
      <c r="G2550" s="173"/>
      <c r="H2550" s="172" t="s">
        <v>137</v>
      </c>
    </row>
    <row r="2551" spans="1:8" ht="14.45" customHeight="1">
      <c r="A2551" s="86" t="s">
        <v>137</v>
      </c>
      <c r="B2551" s="171" t="s">
        <v>18265</v>
      </c>
      <c r="C2551" s="55" t="s">
        <v>18266</v>
      </c>
      <c r="D2551" s="171" t="s">
        <v>18266</v>
      </c>
      <c r="E2551" s="171" t="s">
        <v>18266</v>
      </c>
      <c r="F2551" s="173"/>
      <c r="G2551" s="173"/>
      <c r="H2551" s="172" t="s">
        <v>137</v>
      </c>
    </row>
    <row r="2552" spans="1:8" ht="14.45" customHeight="1">
      <c r="A2552" s="86" t="s">
        <v>137</v>
      </c>
      <c r="B2552" s="171" t="s">
        <v>18267</v>
      </c>
      <c r="C2552" s="55" t="s">
        <v>18268</v>
      </c>
      <c r="D2552" s="171" t="s">
        <v>18269</v>
      </c>
      <c r="E2552" s="171" t="s">
        <v>18270</v>
      </c>
      <c r="F2552" s="173"/>
      <c r="G2552" s="173"/>
      <c r="H2552" s="172" t="s">
        <v>137</v>
      </c>
    </row>
    <row r="2553" spans="1:8" ht="14.45" customHeight="1">
      <c r="A2553" s="86" t="s">
        <v>137</v>
      </c>
      <c r="B2553" s="171" t="s">
        <v>18271</v>
      </c>
      <c r="C2553" s="55" t="s">
        <v>18272</v>
      </c>
      <c r="D2553" s="171" t="s">
        <v>18273</v>
      </c>
      <c r="E2553" s="171" t="s">
        <v>18274</v>
      </c>
      <c r="F2553" s="173"/>
      <c r="G2553" s="173"/>
      <c r="H2553" s="172" t="s">
        <v>137</v>
      </c>
    </row>
    <row r="2554" spans="1:8" ht="14.45" customHeight="1">
      <c r="A2554" s="86" t="s">
        <v>137</v>
      </c>
      <c r="B2554" s="171" t="s">
        <v>18275</v>
      </c>
      <c r="C2554" s="55" t="s">
        <v>18276</v>
      </c>
      <c r="D2554" s="171" t="s">
        <v>18276</v>
      </c>
      <c r="E2554" s="171" t="s">
        <v>18276</v>
      </c>
      <c r="F2554" s="173"/>
      <c r="G2554" s="173"/>
      <c r="H2554" s="172" t="s">
        <v>137</v>
      </c>
    </row>
    <row r="2555" spans="1:8" ht="14.45" customHeight="1">
      <c r="A2555" s="86" t="s">
        <v>137</v>
      </c>
      <c r="B2555" s="171" t="s">
        <v>18277</v>
      </c>
      <c r="C2555" s="55" t="s">
        <v>18278</v>
      </c>
      <c r="D2555" s="171" t="s">
        <v>18279</v>
      </c>
      <c r="E2555" s="171" t="s">
        <v>18280</v>
      </c>
      <c r="F2555" s="173"/>
      <c r="G2555" s="173"/>
      <c r="H2555" s="172" t="s">
        <v>137</v>
      </c>
    </row>
    <row r="2556" spans="1:8" ht="14.45" customHeight="1">
      <c r="A2556" s="86" t="s">
        <v>137</v>
      </c>
      <c r="B2556" s="171" t="s">
        <v>18281</v>
      </c>
      <c r="C2556" s="55" t="s">
        <v>18282</v>
      </c>
      <c r="D2556" s="171" t="s">
        <v>18283</v>
      </c>
      <c r="E2556" s="171" t="s">
        <v>18284</v>
      </c>
      <c r="F2556" s="173"/>
      <c r="G2556" s="173"/>
      <c r="H2556" s="172" t="s">
        <v>137</v>
      </c>
    </row>
    <row r="2557" spans="1:8" ht="14.45" customHeight="1">
      <c r="A2557" s="86" t="s">
        <v>137</v>
      </c>
      <c r="B2557" s="171" t="s">
        <v>18285</v>
      </c>
      <c r="C2557" s="55" t="s">
        <v>18286</v>
      </c>
      <c r="D2557" s="171" t="s">
        <v>18287</v>
      </c>
      <c r="E2557" s="171" t="s">
        <v>18288</v>
      </c>
      <c r="F2557" s="173"/>
      <c r="G2557" s="173"/>
      <c r="H2557" s="172" t="s">
        <v>137</v>
      </c>
    </row>
    <row r="2558" spans="1:8" ht="14.45" customHeight="1">
      <c r="A2558" s="86" t="s">
        <v>137</v>
      </c>
      <c r="B2558" s="171" t="s">
        <v>18289</v>
      </c>
      <c r="C2558" s="55" t="s">
        <v>18290</v>
      </c>
      <c r="D2558" s="171" t="s">
        <v>18291</v>
      </c>
      <c r="E2558" s="171" t="s">
        <v>18290</v>
      </c>
      <c r="F2558" s="173"/>
      <c r="G2558" s="173"/>
      <c r="H2558" s="172" t="s">
        <v>137</v>
      </c>
    </row>
    <row r="2559" spans="1:8" ht="14.45" customHeight="1">
      <c r="A2559" s="86" t="s">
        <v>137</v>
      </c>
      <c r="B2559" s="171" t="s">
        <v>18292</v>
      </c>
      <c r="C2559" s="55" t="s">
        <v>18293</v>
      </c>
      <c r="D2559" s="171" t="s">
        <v>18294</v>
      </c>
      <c r="E2559" s="171" t="s">
        <v>11328</v>
      </c>
      <c r="F2559" s="173"/>
      <c r="G2559" s="173"/>
      <c r="H2559" s="172" t="s">
        <v>137</v>
      </c>
    </row>
    <row r="2560" spans="1:8" ht="14.45" customHeight="1">
      <c r="A2560" s="86" t="s">
        <v>137</v>
      </c>
      <c r="B2560" s="171" t="s">
        <v>11307</v>
      </c>
      <c r="C2560" s="55" t="s">
        <v>18295</v>
      </c>
      <c r="D2560" s="171" t="s">
        <v>18296</v>
      </c>
      <c r="E2560" s="171" t="s">
        <v>18297</v>
      </c>
      <c r="F2560" s="173"/>
      <c r="G2560" s="173"/>
      <c r="H2560" s="172" t="s">
        <v>137</v>
      </c>
    </row>
    <row r="2561" spans="1:8" ht="14.45" customHeight="1">
      <c r="A2561" s="86" t="s">
        <v>137</v>
      </c>
      <c r="B2561" s="171" t="s">
        <v>18299</v>
      </c>
      <c r="C2561" s="55" t="s">
        <v>18300</v>
      </c>
      <c r="D2561" s="171" t="s">
        <v>18300</v>
      </c>
      <c r="E2561" s="171" t="s">
        <v>18300</v>
      </c>
      <c r="F2561" s="173"/>
      <c r="G2561" s="173"/>
      <c r="H2561" s="172" t="s">
        <v>137</v>
      </c>
    </row>
    <row r="2562" spans="1:8" ht="14.45" customHeight="1">
      <c r="A2562" s="86" t="s">
        <v>137</v>
      </c>
      <c r="B2562" s="171" t="s">
        <v>18302</v>
      </c>
      <c r="C2562" s="55" t="s">
        <v>18303</v>
      </c>
      <c r="D2562" s="171" t="s">
        <v>18303</v>
      </c>
      <c r="E2562" s="171" t="s">
        <v>18303</v>
      </c>
      <c r="F2562" s="173"/>
      <c r="G2562" s="173"/>
      <c r="H2562" s="172" t="s">
        <v>137</v>
      </c>
    </row>
    <row r="2563" spans="1:8" ht="14.45" customHeight="1">
      <c r="A2563" s="86" t="s">
        <v>137</v>
      </c>
      <c r="B2563" s="171" t="s">
        <v>18305</v>
      </c>
      <c r="C2563" s="55" t="s">
        <v>18306</v>
      </c>
      <c r="D2563" s="171" t="s">
        <v>18307</v>
      </c>
      <c r="E2563" s="171" t="s">
        <v>18308</v>
      </c>
      <c r="F2563" s="173"/>
      <c r="G2563" s="173"/>
      <c r="H2563" s="172" t="s">
        <v>137</v>
      </c>
    </row>
    <row r="2564" spans="1:8" ht="14.45" customHeight="1">
      <c r="A2564" s="86" t="s">
        <v>137</v>
      </c>
      <c r="B2564" s="171" t="s">
        <v>18310</v>
      </c>
      <c r="C2564" s="55" t="s">
        <v>18311</v>
      </c>
      <c r="D2564" s="171" t="s">
        <v>18312</v>
      </c>
      <c r="E2564" s="171" t="s">
        <v>18313</v>
      </c>
      <c r="F2564" s="173"/>
      <c r="G2564" s="173"/>
      <c r="H2564" s="172" t="s">
        <v>137</v>
      </c>
    </row>
    <row r="2565" spans="1:8" ht="14.45" customHeight="1">
      <c r="A2565" s="86" t="s">
        <v>137</v>
      </c>
      <c r="B2565" s="171" t="s">
        <v>3815</v>
      </c>
      <c r="C2565" s="55" t="s">
        <v>18315</v>
      </c>
      <c r="D2565" s="171" t="s">
        <v>18316</v>
      </c>
      <c r="E2565" s="171" t="s">
        <v>18317</v>
      </c>
      <c r="F2565" s="173"/>
      <c r="G2565" s="173"/>
      <c r="H2565" s="172" t="s">
        <v>137</v>
      </c>
    </row>
    <row r="2566" spans="1:8" ht="14.45" customHeight="1">
      <c r="A2566" s="86" t="s">
        <v>137</v>
      </c>
      <c r="B2566" s="171" t="s">
        <v>18319</v>
      </c>
      <c r="C2566" s="55" t="s">
        <v>18320</v>
      </c>
      <c r="D2566" s="171" t="s">
        <v>18320</v>
      </c>
      <c r="E2566" s="171" t="s">
        <v>18320</v>
      </c>
      <c r="F2566" s="173"/>
      <c r="G2566" s="173"/>
      <c r="H2566" s="172" t="s">
        <v>137</v>
      </c>
    </row>
    <row r="2567" spans="1:8" ht="14.45" customHeight="1">
      <c r="A2567" s="86" t="s">
        <v>137</v>
      </c>
      <c r="B2567" s="171" t="s">
        <v>18322</v>
      </c>
      <c r="C2567" s="55" t="s">
        <v>18323</v>
      </c>
      <c r="D2567" s="171" t="s">
        <v>18324</v>
      </c>
      <c r="E2567" s="171" t="s">
        <v>18325</v>
      </c>
      <c r="F2567" s="173"/>
      <c r="G2567" s="173"/>
      <c r="H2567" s="172" t="s">
        <v>137</v>
      </c>
    </row>
    <row r="2568" spans="1:8" ht="14.45" customHeight="1">
      <c r="A2568" s="86" t="s">
        <v>137</v>
      </c>
      <c r="B2568" s="171" t="s">
        <v>18327</v>
      </c>
      <c r="C2568" s="55" t="s">
        <v>18328</v>
      </c>
      <c r="D2568" s="171" t="s">
        <v>18329</v>
      </c>
      <c r="E2568" s="171" t="s">
        <v>18330</v>
      </c>
      <c r="F2568" s="173"/>
      <c r="G2568" s="173"/>
      <c r="H2568" s="172" t="s">
        <v>137</v>
      </c>
    </row>
    <row r="2569" spans="1:8" ht="14.45" customHeight="1">
      <c r="A2569" s="86" t="s">
        <v>137</v>
      </c>
      <c r="B2569" s="171" t="s">
        <v>18332</v>
      </c>
      <c r="C2569" s="55" t="s">
        <v>18333</v>
      </c>
      <c r="D2569" s="171" t="s">
        <v>18334</v>
      </c>
      <c r="E2569" s="171" t="s">
        <v>18335</v>
      </c>
      <c r="F2569" s="173"/>
      <c r="G2569" s="173"/>
      <c r="H2569" s="172" t="s">
        <v>137</v>
      </c>
    </row>
    <row r="2570" spans="1:8" ht="14.45" customHeight="1">
      <c r="A2570" s="86" t="s">
        <v>137</v>
      </c>
      <c r="B2570" s="171" t="s">
        <v>18337</v>
      </c>
      <c r="C2570" s="55" t="s">
        <v>18338</v>
      </c>
      <c r="D2570" s="171" t="s">
        <v>18338</v>
      </c>
      <c r="E2570" s="171" t="s">
        <v>18338</v>
      </c>
      <c r="F2570" s="173"/>
      <c r="G2570" s="173"/>
      <c r="H2570" s="172" t="s">
        <v>137</v>
      </c>
    </row>
    <row r="2571" spans="1:8" ht="14.45" customHeight="1">
      <c r="A2571" s="86" t="s">
        <v>137</v>
      </c>
      <c r="B2571" s="171" t="s">
        <v>18340</v>
      </c>
      <c r="C2571" s="55" t="s">
        <v>18341</v>
      </c>
      <c r="D2571" s="171" t="s">
        <v>18342</v>
      </c>
      <c r="E2571" s="171" t="s">
        <v>18343</v>
      </c>
      <c r="F2571" s="173"/>
      <c r="G2571" s="173"/>
      <c r="H2571" s="172" t="s">
        <v>137</v>
      </c>
    </row>
    <row r="2572" spans="1:8" ht="14.45" customHeight="1">
      <c r="A2572" s="86" t="s">
        <v>137</v>
      </c>
      <c r="B2572" s="171" t="s">
        <v>18345</v>
      </c>
      <c r="C2572" s="55" t="s">
        <v>18346</v>
      </c>
      <c r="D2572" s="171" t="s">
        <v>18346</v>
      </c>
      <c r="E2572" s="171" t="s">
        <v>18347</v>
      </c>
      <c r="F2572" s="173"/>
      <c r="G2572" s="173"/>
      <c r="H2572" s="172" t="s">
        <v>137</v>
      </c>
    </row>
    <row r="2573" spans="1:8" ht="14.45" customHeight="1">
      <c r="A2573" s="86" t="s">
        <v>137</v>
      </c>
      <c r="B2573" s="171" t="s">
        <v>18349</v>
      </c>
      <c r="C2573" s="55" t="s">
        <v>18350</v>
      </c>
      <c r="D2573" s="171" t="s">
        <v>18351</v>
      </c>
      <c r="E2573" s="171" t="s">
        <v>18350</v>
      </c>
      <c r="F2573" s="173"/>
      <c r="G2573" s="173"/>
      <c r="H2573" s="172" t="s">
        <v>137</v>
      </c>
    </row>
    <row r="2574" spans="1:8" ht="14.45" customHeight="1">
      <c r="A2574" s="86" t="s">
        <v>137</v>
      </c>
      <c r="B2574" s="171" t="s">
        <v>18353</v>
      </c>
      <c r="C2574" s="55" t="s">
        <v>18354</v>
      </c>
      <c r="D2574" s="171" t="s">
        <v>18355</v>
      </c>
      <c r="E2574" s="171" t="s">
        <v>18356</v>
      </c>
      <c r="F2574" s="173"/>
      <c r="G2574" s="173"/>
      <c r="H2574" s="172" t="s">
        <v>137</v>
      </c>
    </row>
    <row r="2575" spans="1:8" ht="14.45" customHeight="1">
      <c r="A2575" s="86" t="s">
        <v>137</v>
      </c>
      <c r="B2575" s="171" t="s">
        <v>18358</v>
      </c>
      <c r="C2575" s="55" t="s">
        <v>18359</v>
      </c>
      <c r="D2575" s="171" t="s">
        <v>18360</v>
      </c>
      <c r="E2575" s="171" t="s">
        <v>18361</v>
      </c>
      <c r="F2575" s="173"/>
      <c r="G2575" s="173"/>
      <c r="H2575" s="172" t="s">
        <v>137</v>
      </c>
    </row>
    <row r="2576" spans="1:8" ht="14.45" customHeight="1">
      <c r="A2576" s="86" t="s">
        <v>137</v>
      </c>
      <c r="B2576" s="171" t="s">
        <v>18363</v>
      </c>
      <c r="C2576" s="55" t="s">
        <v>18364</v>
      </c>
      <c r="D2576" s="171" t="s">
        <v>18365</v>
      </c>
      <c r="E2576" s="171" t="s">
        <v>18366</v>
      </c>
      <c r="F2576" s="173"/>
      <c r="G2576" s="173"/>
      <c r="H2576" s="172" t="s">
        <v>137</v>
      </c>
    </row>
    <row r="2577" spans="1:8" ht="14.45" customHeight="1">
      <c r="A2577" s="86" t="s">
        <v>137</v>
      </c>
      <c r="B2577" s="171" t="s">
        <v>18368</v>
      </c>
      <c r="C2577" s="55" t="s">
        <v>18369</v>
      </c>
      <c r="D2577" s="171" t="s">
        <v>18370</v>
      </c>
      <c r="E2577" s="171" t="s">
        <v>18369</v>
      </c>
      <c r="F2577" s="173"/>
      <c r="G2577" s="173"/>
      <c r="H2577" s="172" t="s">
        <v>137</v>
      </c>
    </row>
    <row r="2578" spans="1:8" ht="14.45" customHeight="1">
      <c r="A2578" s="86" t="s">
        <v>137</v>
      </c>
      <c r="B2578" s="171" t="s">
        <v>18372</v>
      </c>
      <c r="C2578" s="55" t="s">
        <v>18373</v>
      </c>
      <c r="D2578" s="171" t="s">
        <v>18374</v>
      </c>
      <c r="E2578" s="171" t="s">
        <v>18375</v>
      </c>
      <c r="F2578" s="173"/>
      <c r="G2578" s="173"/>
      <c r="H2578" s="172" t="s">
        <v>137</v>
      </c>
    </row>
    <row r="2579" spans="1:8" ht="14.45" customHeight="1">
      <c r="A2579" s="86" t="s">
        <v>137</v>
      </c>
      <c r="B2579" s="171" t="s">
        <v>18377</v>
      </c>
      <c r="C2579" s="55" t="s">
        <v>18378</v>
      </c>
      <c r="D2579" s="171" t="s">
        <v>18378</v>
      </c>
      <c r="E2579" s="171" t="s">
        <v>18378</v>
      </c>
      <c r="F2579" s="173"/>
      <c r="G2579" s="173"/>
      <c r="H2579" s="172" t="s">
        <v>137</v>
      </c>
    </row>
    <row r="2580" spans="1:8" ht="14.45" customHeight="1">
      <c r="A2580" s="86" t="s">
        <v>137</v>
      </c>
      <c r="B2580" s="171" t="s">
        <v>18380</v>
      </c>
      <c r="C2580" s="55" t="s">
        <v>18381</v>
      </c>
      <c r="D2580" s="171" t="s">
        <v>18381</v>
      </c>
      <c r="E2580" s="171" t="s">
        <v>18381</v>
      </c>
      <c r="F2580" s="173"/>
      <c r="G2580" s="173"/>
      <c r="H2580" s="172" t="s">
        <v>137</v>
      </c>
    </row>
    <row r="2581" spans="1:8" ht="14.45" customHeight="1">
      <c r="A2581" s="86" t="s">
        <v>137</v>
      </c>
      <c r="B2581" s="171" t="s">
        <v>18383</v>
      </c>
      <c r="C2581" s="55" t="s">
        <v>18384</v>
      </c>
      <c r="D2581" s="171" t="s">
        <v>18385</v>
      </c>
      <c r="E2581" s="171" t="s">
        <v>18386</v>
      </c>
      <c r="F2581" s="173"/>
      <c r="G2581" s="173"/>
      <c r="H2581" s="172" t="s">
        <v>137</v>
      </c>
    </row>
    <row r="2582" spans="1:8" ht="14.45" customHeight="1">
      <c r="A2582" s="86" t="s">
        <v>137</v>
      </c>
      <c r="B2582" s="171" t="s">
        <v>18388</v>
      </c>
      <c r="C2582" s="55" t="s">
        <v>18389</v>
      </c>
      <c r="D2582" s="171" t="s">
        <v>18390</v>
      </c>
      <c r="E2582" s="171" t="s">
        <v>18391</v>
      </c>
      <c r="F2582" s="173"/>
      <c r="G2582" s="173"/>
      <c r="H2582" s="172" t="s">
        <v>137</v>
      </c>
    </row>
    <row r="2583" spans="1:8" ht="14.45" customHeight="1">
      <c r="A2583" s="86" t="s">
        <v>137</v>
      </c>
      <c r="B2583" s="171" t="s">
        <v>18393</v>
      </c>
      <c r="C2583" s="55" t="s">
        <v>18394</v>
      </c>
      <c r="D2583" s="171" t="s">
        <v>18394</v>
      </c>
      <c r="E2583" s="171" t="s">
        <v>18394</v>
      </c>
      <c r="F2583" s="173"/>
      <c r="G2583" s="173"/>
      <c r="H2583" s="172" t="s">
        <v>137</v>
      </c>
    </row>
    <row r="2584" spans="1:8" ht="14.45" customHeight="1">
      <c r="A2584" s="86" t="s">
        <v>137</v>
      </c>
      <c r="B2584" s="171" t="s">
        <v>18396</v>
      </c>
      <c r="C2584" s="55" t="s">
        <v>18397</v>
      </c>
      <c r="D2584" s="171" t="s">
        <v>18398</v>
      </c>
      <c r="E2584" s="171" t="s">
        <v>18399</v>
      </c>
      <c r="F2584" s="173"/>
      <c r="G2584" s="173"/>
      <c r="H2584" s="172" t="s">
        <v>137</v>
      </c>
    </row>
    <row r="2585" spans="1:8" ht="14.45" customHeight="1">
      <c r="A2585" s="86" t="s">
        <v>137</v>
      </c>
      <c r="B2585" s="171" t="s">
        <v>18401</v>
      </c>
      <c r="C2585" s="55" t="s">
        <v>18402</v>
      </c>
      <c r="D2585" s="171" t="s">
        <v>18402</v>
      </c>
      <c r="E2585" s="171" t="s">
        <v>18402</v>
      </c>
      <c r="F2585" s="173"/>
      <c r="G2585" s="173"/>
      <c r="H2585" s="172" t="s">
        <v>137</v>
      </c>
    </row>
    <row r="2586" spans="1:8" ht="14.45" customHeight="1">
      <c r="A2586" s="86" t="s">
        <v>137</v>
      </c>
      <c r="B2586" s="171" t="s">
        <v>18404</v>
      </c>
      <c r="C2586" s="55" t="s">
        <v>18405</v>
      </c>
      <c r="D2586" s="171" t="s">
        <v>18406</v>
      </c>
      <c r="E2586" s="171" t="s">
        <v>18405</v>
      </c>
      <c r="F2586" s="173"/>
      <c r="G2586" s="173"/>
      <c r="H2586" s="172" t="s">
        <v>137</v>
      </c>
    </row>
    <row r="2587" spans="1:8" ht="14.45" customHeight="1">
      <c r="A2587" s="86" t="s">
        <v>137</v>
      </c>
      <c r="B2587" s="171" t="s">
        <v>18408</v>
      </c>
      <c r="C2587" s="55" t="s">
        <v>18409</v>
      </c>
      <c r="D2587" s="171" t="s">
        <v>18410</v>
      </c>
      <c r="E2587" s="171" t="s">
        <v>18411</v>
      </c>
      <c r="F2587" s="173"/>
      <c r="G2587" s="173"/>
      <c r="H2587" s="172" t="s">
        <v>137</v>
      </c>
    </row>
    <row r="2588" spans="1:8" ht="14.45" customHeight="1">
      <c r="A2588" s="86" t="s">
        <v>137</v>
      </c>
      <c r="B2588" s="171" t="s">
        <v>18413</v>
      </c>
      <c r="C2588" s="55" t="s">
        <v>18414</v>
      </c>
      <c r="D2588" s="171" t="s">
        <v>18415</v>
      </c>
      <c r="E2588" s="171" t="s">
        <v>18414</v>
      </c>
      <c r="F2588" s="173"/>
      <c r="G2588" s="173"/>
      <c r="H2588" s="172" t="s">
        <v>137</v>
      </c>
    </row>
    <row r="2589" spans="1:8" ht="14.45" customHeight="1">
      <c r="A2589" s="86" t="s">
        <v>137</v>
      </c>
      <c r="B2589" s="171" t="s">
        <v>18417</v>
      </c>
      <c r="C2589" s="55" t="s">
        <v>18418</v>
      </c>
      <c r="D2589" s="171" t="s">
        <v>18419</v>
      </c>
      <c r="E2589" s="171" t="s">
        <v>18420</v>
      </c>
      <c r="F2589" s="173"/>
      <c r="G2589" s="173"/>
      <c r="H2589" s="172" t="s">
        <v>137</v>
      </c>
    </row>
    <row r="2590" spans="1:8" ht="14.45" customHeight="1">
      <c r="A2590" s="86" t="s">
        <v>137</v>
      </c>
      <c r="B2590" s="171" t="s">
        <v>18422</v>
      </c>
      <c r="C2590" s="55" t="s">
        <v>18423</v>
      </c>
      <c r="D2590" s="171" t="s">
        <v>18424</v>
      </c>
      <c r="E2590" s="171" t="s">
        <v>18423</v>
      </c>
      <c r="F2590" s="173"/>
      <c r="G2590" s="173"/>
      <c r="H2590" s="172" t="s">
        <v>137</v>
      </c>
    </row>
    <row r="2591" spans="1:8" ht="14.45" customHeight="1">
      <c r="A2591" s="86" t="s">
        <v>137</v>
      </c>
      <c r="B2591" s="171" t="s">
        <v>18426</v>
      </c>
      <c r="C2591" s="55" t="s">
        <v>18427</v>
      </c>
      <c r="D2591" s="171" t="s">
        <v>18428</v>
      </c>
      <c r="E2591" s="171" t="s">
        <v>18429</v>
      </c>
      <c r="F2591" s="173"/>
      <c r="G2591" s="173"/>
      <c r="H2591" s="172" t="s">
        <v>137</v>
      </c>
    </row>
    <row r="2592" spans="1:8" ht="14.45" customHeight="1">
      <c r="A2592" s="86" t="s">
        <v>137</v>
      </c>
      <c r="B2592" s="171" t="s">
        <v>18431</v>
      </c>
      <c r="C2592" s="55" t="s">
        <v>18432</v>
      </c>
      <c r="D2592" s="171" t="s">
        <v>18433</v>
      </c>
      <c r="E2592" s="171" t="s">
        <v>18432</v>
      </c>
      <c r="F2592" s="173"/>
      <c r="G2592" s="173"/>
      <c r="H2592" s="172" t="s">
        <v>137</v>
      </c>
    </row>
    <row r="2593" spans="1:8" ht="14.45" customHeight="1">
      <c r="A2593" s="86" t="s">
        <v>137</v>
      </c>
      <c r="B2593" s="171" t="s">
        <v>18435</v>
      </c>
      <c r="C2593" s="55" t="s">
        <v>18436</v>
      </c>
      <c r="D2593" s="171" t="s">
        <v>18436</v>
      </c>
      <c r="E2593" s="171" t="s">
        <v>18436</v>
      </c>
      <c r="F2593" s="173"/>
      <c r="G2593" s="173"/>
      <c r="H2593" s="172" t="s">
        <v>137</v>
      </c>
    </row>
    <row r="2594" spans="1:8" ht="14.45" customHeight="1">
      <c r="A2594" s="86" t="s">
        <v>137</v>
      </c>
      <c r="B2594" s="171" t="s">
        <v>18438</v>
      </c>
      <c r="C2594" s="55" t="s">
        <v>18439</v>
      </c>
      <c r="D2594" s="171" t="s">
        <v>18440</v>
      </c>
      <c r="E2594" s="171" t="s">
        <v>18441</v>
      </c>
      <c r="F2594" s="173"/>
      <c r="G2594" s="173"/>
      <c r="H2594" s="172" t="s">
        <v>137</v>
      </c>
    </row>
    <row r="2595" spans="1:8" ht="14.45" customHeight="1">
      <c r="A2595" s="86" t="s">
        <v>137</v>
      </c>
      <c r="B2595" s="171" t="s">
        <v>18443</v>
      </c>
      <c r="C2595" s="55" t="s">
        <v>18444</v>
      </c>
      <c r="D2595" s="171" t="s">
        <v>18445</v>
      </c>
      <c r="E2595" s="171" t="s">
        <v>18446</v>
      </c>
      <c r="F2595" s="173"/>
      <c r="G2595" s="173"/>
      <c r="H2595" s="172" t="s">
        <v>137</v>
      </c>
    </row>
    <row r="2596" spans="1:8" ht="14.45" customHeight="1">
      <c r="A2596" s="86" t="s">
        <v>137</v>
      </c>
      <c r="B2596" s="171" t="s">
        <v>18448</v>
      </c>
      <c r="C2596" s="55" t="s">
        <v>18449</v>
      </c>
      <c r="D2596" s="171" t="s">
        <v>18450</v>
      </c>
      <c r="E2596" s="171" t="s">
        <v>18449</v>
      </c>
      <c r="F2596" s="173"/>
      <c r="G2596" s="173"/>
      <c r="H2596" s="172" t="s">
        <v>137</v>
      </c>
    </row>
    <row r="2597" spans="1:8" ht="14.45" customHeight="1">
      <c r="A2597" s="86" t="s">
        <v>137</v>
      </c>
      <c r="B2597" s="171" t="s">
        <v>18452</v>
      </c>
      <c r="C2597" s="55" t="s">
        <v>18453</v>
      </c>
      <c r="D2597" s="171" t="s">
        <v>18454</v>
      </c>
      <c r="E2597" s="171" t="s">
        <v>18455</v>
      </c>
      <c r="F2597" s="173"/>
      <c r="G2597" s="173"/>
      <c r="H2597" s="172" t="s">
        <v>137</v>
      </c>
    </row>
    <row r="2598" spans="1:8" ht="14.45" customHeight="1">
      <c r="A2598" s="86" t="s">
        <v>137</v>
      </c>
      <c r="B2598" s="171" t="s">
        <v>18457</v>
      </c>
      <c r="C2598" s="55" t="s">
        <v>18458</v>
      </c>
      <c r="D2598" s="171" t="s">
        <v>18459</v>
      </c>
      <c r="E2598" s="171" t="s">
        <v>18460</v>
      </c>
      <c r="F2598" s="173"/>
      <c r="G2598" s="173"/>
      <c r="H2598" s="172" t="s">
        <v>137</v>
      </c>
    </row>
    <row r="2599" spans="1:8" ht="14.45" customHeight="1">
      <c r="A2599" s="86" t="s">
        <v>137</v>
      </c>
      <c r="B2599" s="171" t="s">
        <v>14494</v>
      </c>
      <c r="C2599" s="55" t="s">
        <v>18462</v>
      </c>
      <c r="D2599" s="171" t="s">
        <v>18463</v>
      </c>
      <c r="E2599" s="171" t="s">
        <v>18464</v>
      </c>
      <c r="F2599" s="173"/>
      <c r="G2599" s="173"/>
      <c r="H2599" s="172" t="s">
        <v>137</v>
      </c>
    </row>
    <row r="2600" spans="1:8" ht="14.45" customHeight="1">
      <c r="A2600" s="86" t="s">
        <v>137</v>
      </c>
      <c r="B2600" s="171" t="s">
        <v>14498</v>
      </c>
      <c r="C2600" s="55" t="s">
        <v>18466</v>
      </c>
      <c r="D2600" s="171" t="s">
        <v>18467</v>
      </c>
      <c r="E2600" s="171" t="s">
        <v>18468</v>
      </c>
      <c r="F2600" s="173"/>
      <c r="G2600" s="173"/>
      <c r="H2600" s="172" t="s">
        <v>137</v>
      </c>
    </row>
    <row r="2601" spans="1:8" ht="14.45" customHeight="1">
      <c r="A2601" s="86" t="s">
        <v>137</v>
      </c>
      <c r="B2601" s="171" t="s">
        <v>18470</v>
      </c>
      <c r="C2601" s="55" t="s">
        <v>18471</v>
      </c>
      <c r="D2601" s="171" t="s">
        <v>18472</v>
      </c>
      <c r="E2601" s="171" t="s">
        <v>18471</v>
      </c>
      <c r="F2601" s="173"/>
      <c r="G2601" s="173"/>
      <c r="H2601" s="172" t="s">
        <v>137</v>
      </c>
    </row>
    <row r="2602" spans="1:8" ht="14.45" customHeight="1">
      <c r="A2602" s="86" t="s">
        <v>137</v>
      </c>
      <c r="B2602" s="171" t="s">
        <v>18474</v>
      </c>
      <c r="C2602" s="55" t="s">
        <v>18475</v>
      </c>
      <c r="D2602" s="171" t="s">
        <v>18476</v>
      </c>
      <c r="E2602" s="171" t="s">
        <v>18475</v>
      </c>
      <c r="F2602" s="173"/>
      <c r="G2602" s="173"/>
      <c r="H2602" s="172" t="s">
        <v>137</v>
      </c>
    </row>
    <row r="2603" spans="1:8" ht="14.45" customHeight="1">
      <c r="A2603" s="86" t="s">
        <v>137</v>
      </c>
      <c r="B2603" s="171" t="s">
        <v>18478</v>
      </c>
      <c r="C2603" s="55" t="s">
        <v>18479</v>
      </c>
      <c r="D2603" s="171" t="s">
        <v>18480</v>
      </c>
      <c r="E2603" s="171" t="s">
        <v>18481</v>
      </c>
      <c r="F2603" s="173"/>
      <c r="G2603" s="173"/>
      <c r="H2603" s="172" t="s">
        <v>137</v>
      </c>
    </row>
    <row r="2604" spans="1:8" ht="14.45" customHeight="1">
      <c r="A2604" s="86" t="s">
        <v>137</v>
      </c>
      <c r="B2604" s="171" t="s">
        <v>18483</v>
      </c>
      <c r="C2604" s="55" t="s">
        <v>18484</v>
      </c>
      <c r="D2604" s="171" t="s">
        <v>18485</v>
      </c>
      <c r="E2604" s="171" t="s">
        <v>18485</v>
      </c>
      <c r="F2604" s="173"/>
      <c r="G2604" s="173"/>
      <c r="H2604" s="172" t="s">
        <v>137</v>
      </c>
    </row>
    <row r="2605" spans="1:8" ht="14.45" customHeight="1">
      <c r="A2605" s="86" t="s">
        <v>137</v>
      </c>
      <c r="B2605" s="171" t="s">
        <v>18487</v>
      </c>
      <c r="C2605" s="55" t="s">
        <v>18488</v>
      </c>
      <c r="D2605" s="171" t="s">
        <v>18489</v>
      </c>
      <c r="E2605" s="171" t="s">
        <v>18490</v>
      </c>
      <c r="F2605" s="173"/>
      <c r="G2605" s="173"/>
      <c r="H2605" s="172" t="s">
        <v>137</v>
      </c>
    </row>
    <row r="2606" spans="1:8" ht="14.45" customHeight="1">
      <c r="A2606" s="86" t="s">
        <v>137</v>
      </c>
      <c r="B2606" s="171" t="s">
        <v>18492</v>
      </c>
      <c r="C2606" s="55" t="s">
        <v>18493</v>
      </c>
      <c r="D2606" s="171" t="s">
        <v>18494</v>
      </c>
      <c r="E2606" s="171" t="s">
        <v>18495</v>
      </c>
      <c r="F2606" s="173"/>
      <c r="G2606" s="173"/>
      <c r="H2606" s="172" t="s">
        <v>137</v>
      </c>
    </row>
    <row r="2607" spans="1:8" ht="14.45" customHeight="1">
      <c r="A2607" s="86" t="s">
        <v>137</v>
      </c>
      <c r="B2607" s="171" t="s">
        <v>18497</v>
      </c>
      <c r="C2607" s="55" t="s">
        <v>18498</v>
      </c>
      <c r="D2607" s="171" t="s">
        <v>18499</v>
      </c>
      <c r="E2607" s="171" t="s">
        <v>18500</v>
      </c>
      <c r="F2607" s="173"/>
      <c r="G2607" s="173"/>
      <c r="H2607" s="172" t="s">
        <v>137</v>
      </c>
    </row>
    <row r="2608" spans="1:8" ht="14.45" customHeight="1">
      <c r="A2608" s="86" t="s">
        <v>137</v>
      </c>
      <c r="B2608" s="171" t="s">
        <v>18502</v>
      </c>
      <c r="C2608" s="55" t="s">
        <v>18503</v>
      </c>
      <c r="D2608" s="171" t="s">
        <v>18503</v>
      </c>
      <c r="E2608" s="171" t="s">
        <v>18503</v>
      </c>
      <c r="F2608" s="173"/>
      <c r="G2608" s="173"/>
      <c r="H2608" s="172" t="s">
        <v>137</v>
      </c>
    </row>
    <row r="2609" spans="1:8" ht="14.45" customHeight="1">
      <c r="A2609" s="86" t="s">
        <v>137</v>
      </c>
      <c r="B2609" s="171" t="s">
        <v>18505</v>
      </c>
      <c r="C2609" s="55" t="s">
        <v>18506</v>
      </c>
      <c r="D2609" s="171" t="s">
        <v>18506</v>
      </c>
      <c r="E2609" s="171" t="s">
        <v>18506</v>
      </c>
      <c r="F2609" s="173"/>
      <c r="G2609" s="173"/>
      <c r="H2609" s="172" t="s">
        <v>137</v>
      </c>
    </row>
    <row r="2610" spans="1:8" ht="14.45" customHeight="1">
      <c r="A2610" s="86" t="s">
        <v>137</v>
      </c>
      <c r="B2610" s="171" t="s">
        <v>14519</v>
      </c>
      <c r="C2610" s="55" t="s">
        <v>18508</v>
      </c>
      <c r="D2610" s="171" t="s">
        <v>18509</v>
      </c>
      <c r="E2610" s="171" t="s">
        <v>18510</v>
      </c>
      <c r="F2610" s="173"/>
      <c r="G2610" s="173"/>
      <c r="H2610" s="172" t="s">
        <v>137</v>
      </c>
    </row>
    <row r="2611" spans="1:8" ht="14.45" customHeight="1">
      <c r="A2611" s="86" t="s">
        <v>137</v>
      </c>
      <c r="B2611" s="171" t="s">
        <v>18512</v>
      </c>
      <c r="C2611" s="55" t="s">
        <v>18513</v>
      </c>
      <c r="D2611" s="171" t="s">
        <v>18514</v>
      </c>
      <c r="E2611" s="171" t="s">
        <v>18513</v>
      </c>
      <c r="F2611" s="173"/>
      <c r="G2611" s="173"/>
      <c r="H2611" s="172" t="s">
        <v>137</v>
      </c>
    </row>
    <row r="2612" spans="1:8" ht="14.45" customHeight="1">
      <c r="A2612" s="86" t="s">
        <v>137</v>
      </c>
      <c r="B2612" s="171" t="s">
        <v>18516</v>
      </c>
      <c r="C2612" s="55" t="s">
        <v>18517</v>
      </c>
      <c r="D2612" s="171" t="s">
        <v>18518</v>
      </c>
      <c r="E2612" s="171" t="s">
        <v>18519</v>
      </c>
      <c r="F2612" s="173"/>
      <c r="G2612" s="173"/>
      <c r="H2612" s="172" t="s">
        <v>137</v>
      </c>
    </row>
    <row r="2613" spans="1:8" ht="14.45" customHeight="1">
      <c r="A2613" s="86" t="s">
        <v>137</v>
      </c>
      <c r="B2613" s="171" t="s">
        <v>18521</v>
      </c>
      <c r="C2613" s="55" t="s">
        <v>18522</v>
      </c>
      <c r="D2613" s="171" t="s">
        <v>18523</v>
      </c>
      <c r="E2613" s="171" t="s">
        <v>18524</v>
      </c>
      <c r="F2613" s="173"/>
      <c r="G2613" s="173"/>
      <c r="H2613" s="172" t="s">
        <v>137</v>
      </c>
    </row>
    <row r="2614" spans="1:8" ht="14.45" customHeight="1">
      <c r="A2614" s="86" t="s">
        <v>137</v>
      </c>
      <c r="B2614" s="171" t="s">
        <v>18526</v>
      </c>
      <c r="C2614" s="55" t="s">
        <v>18527</v>
      </c>
      <c r="D2614" s="171" t="s">
        <v>18527</v>
      </c>
      <c r="E2614" s="171" t="s">
        <v>18527</v>
      </c>
      <c r="F2614" s="173"/>
      <c r="G2614" s="173"/>
      <c r="H2614" s="172" t="s">
        <v>137</v>
      </c>
    </row>
    <row r="2615" spans="1:8" ht="14.45" customHeight="1">
      <c r="A2615" s="86" t="s">
        <v>137</v>
      </c>
      <c r="B2615" s="171" t="s">
        <v>18529</v>
      </c>
      <c r="C2615" s="55" t="s">
        <v>18530</v>
      </c>
      <c r="D2615" s="171" t="s">
        <v>18530</v>
      </c>
      <c r="E2615" s="171" t="s">
        <v>18530</v>
      </c>
      <c r="F2615" s="173"/>
      <c r="G2615" s="173"/>
      <c r="H2615" s="172" t="s">
        <v>137</v>
      </c>
    </row>
    <row r="2616" spans="1:8" ht="14.45" customHeight="1">
      <c r="A2616" s="86" t="s">
        <v>137</v>
      </c>
      <c r="B2616" s="171" t="s">
        <v>18532</v>
      </c>
      <c r="C2616" s="55" t="s">
        <v>18533</v>
      </c>
      <c r="D2616" s="171" t="s">
        <v>18533</v>
      </c>
      <c r="E2616" s="171" t="s">
        <v>18533</v>
      </c>
      <c r="F2616" s="173"/>
      <c r="G2616" s="173"/>
      <c r="H2616" s="172" t="s">
        <v>137</v>
      </c>
    </row>
    <row r="2617" spans="1:8" ht="14.45" customHeight="1">
      <c r="A2617" s="86" t="s">
        <v>137</v>
      </c>
      <c r="B2617" s="171" t="s">
        <v>18535</v>
      </c>
      <c r="C2617" s="55" t="s">
        <v>18536</v>
      </c>
      <c r="D2617" s="171" t="s">
        <v>18537</v>
      </c>
      <c r="E2617" s="171" t="s">
        <v>18538</v>
      </c>
      <c r="F2617" s="173"/>
      <c r="G2617" s="173"/>
      <c r="H2617" s="172" t="s">
        <v>137</v>
      </c>
    </row>
    <row r="2618" spans="1:8" ht="14.45" customHeight="1">
      <c r="A2618" s="86" t="s">
        <v>137</v>
      </c>
      <c r="B2618" s="171" t="s">
        <v>18540</v>
      </c>
      <c r="C2618" s="55" t="s">
        <v>18541</v>
      </c>
      <c r="D2618" s="171" t="s">
        <v>18541</v>
      </c>
      <c r="E2618" s="171" t="s">
        <v>18542</v>
      </c>
      <c r="F2618" s="173"/>
      <c r="G2618" s="173"/>
      <c r="H2618" s="172" t="s">
        <v>137</v>
      </c>
    </row>
    <row r="2619" spans="1:8" ht="14.45" customHeight="1">
      <c r="A2619" s="86" t="s">
        <v>137</v>
      </c>
      <c r="B2619" s="171" t="s">
        <v>18544</v>
      </c>
      <c r="C2619" s="55" t="s">
        <v>18545</v>
      </c>
      <c r="D2619" s="171" t="s">
        <v>18546</v>
      </c>
      <c r="E2619" s="171" t="s">
        <v>18545</v>
      </c>
      <c r="F2619" s="173"/>
      <c r="G2619" s="173"/>
      <c r="H2619" s="172" t="s">
        <v>137</v>
      </c>
    </row>
    <row r="2620" spans="1:8" ht="14.45" customHeight="1">
      <c r="A2620" s="86" t="s">
        <v>137</v>
      </c>
      <c r="B2620" s="171" t="s">
        <v>18548</v>
      </c>
      <c r="C2620" s="55" t="s">
        <v>18549</v>
      </c>
      <c r="D2620" s="171" t="s">
        <v>18549</v>
      </c>
      <c r="E2620" s="171" t="s">
        <v>18549</v>
      </c>
      <c r="F2620" s="173"/>
      <c r="G2620" s="173"/>
      <c r="H2620" s="172" t="s">
        <v>137</v>
      </c>
    </row>
    <row r="2621" spans="1:8" ht="14.45" customHeight="1">
      <c r="A2621" s="86" t="s">
        <v>137</v>
      </c>
      <c r="B2621" s="171" t="s">
        <v>18551</v>
      </c>
      <c r="C2621" s="55" t="s">
        <v>18552</v>
      </c>
      <c r="D2621" s="171" t="s">
        <v>18552</v>
      </c>
      <c r="E2621" s="171" t="s">
        <v>18552</v>
      </c>
      <c r="F2621" s="173"/>
      <c r="G2621" s="173"/>
      <c r="H2621" s="172" t="s">
        <v>137</v>
      </c>
    </row>
    <row r="2622" spans="1:8" ht="14.45" customHeight="1">
      <c r="A2622" s="86" t="s">
        <v>137</v>
      </c>
      <c r="B2622" s="171" t="s">
        <v>18554</v>
      </c>
      <c r="C2622" s="55" t="s">
        <v>18555</v>
      </c>
      <c r="D2622" s="171" t="s">
        <v>18555</v>
      </c>
      <c r="E2622" s="171" t="s">
        <v>18555</v>
      </c>
      <c r="F2622" s="173"/>
      <c r="G2622" s="173"/>
      <c r="H2622" s="172" t="s">
        <v>137</v>
      </c>
    </row>
    <row r="2623" spans="1:8" ht="14.45" customHeight="1">
      <c r="A2623" s="86" t="s">
        <v>137</v>
      </c>
      <c r="B2623" s="171" t="s">
        <v>18557</v>
      </c>
      <c r="C2623" s="55" t="s">
        <v>18558</v>
      </c>
      <c r="D2623" s="171" t="s">
        <v>18559</v>
      </c>
      <c r="E2623" s="171" t="s">
        <v>18558</v>
      </c>
      <c r="F2623" s="173"/>
      <c r="G2623" s="173"/>
      <c r="H2623" s="172" t="s">
        <v>137</v>
      </c>
    </row>
    <row r="2624" spans="1:8" ht="14.45" customHeight="1">
      <c r="A2624" s="86" t="s">
        <v>137</v>
      </c>
      <c r="B2624" s="171" t="s">
        <v>18561</v>
      </c>
      <c r="C2624" s="55" t="s">
        <v>18562</v>
      </c>
      <c r="D2624" s="171" t="s">
        <v>18562</v>
      </c>
      <c r="E2624" s="171" t="s">
        <v>18562</v>
      </c>
      <c r="F2624" s="173"/>
      <c r="G2624" s="173"/>
      <c r="H2624" s="172" t="s">
        <v>137</v>
      </c>
    </row>
    <row r="2625" spans="1:8" ht="14.45" customHeight="1">
      <c r="A2625" s="86" t="s">
        <v>137</v>
      </c>
      <c r="B2625" s="171" t="s">
        <v>18564</v>
      </c>
      <c r="C2625" s="55" t="s">
        <v>18565</v>
      </c>
      <c r="D2625" s="171" t="s">
        <v>18566</v>
      </c>
      <c r="E2625" s="171" t="s">
        <v>18565</v>
      </c>
      <c r="F2625" s="173"/>
      <c r="G2625" s="173"/>
      <c r="H2625" s="172" t="s">
        <v>137</v>
      </c>
    </row>
    <row r="2626" spans="1:8" ht="14.45" customHeight="1">
      <c r="A2626" s="86" t="s">
        <v>137</v>
      </c>
      <c r="B2626" s="171" t="s">
        <v>18568</v>
      </c>
      <c r="C2626" s="55" t="s">
        <v>18569</v>
      </c>
      <c r="D2626" s="171" t="s">
        <v>18570</v>
      </c>
      <c r="E2626" s="171" t="s">
        <v>18571</v>
      </c>
      <c r="F2626" s="173"/>
      <c r="G2626" s="173"/>
      <c r="H2626" s="172" t="s">
        <v>137</v>
      </c>
    </row>
    <row r="2627" spans="1:8" ht="14.45" customHeight="1">
      <c r="A2627" s="86" t="s">
        <v>137</v>
      </c>
      <c r="B2627" s="171" t="s">
        <v>14556</v>
      </c>
      <c r="C2627" s="55" t="s">
        <v>18573</v>
      </c>
      <c r="D2627" s="171" t="s">
        <v>18574</v>
      </c>
      <c r="E2627" s="171" t="s">
        <v>18575</v>
      </c>
      <c r="F2627" s="173"/>
      <c r="G2627" s="173"/>
      <c r="H2627" s="172" t="s">
        <v>137</v>
      </c>
    </row>
    <row r="2628" spans="1:8" ht="14.45" customHeight="1">
      <c r="A2628" s="86" t="s">
        <v>137</v>
      </c>
      <c r="B2628" s="171" t="s">
        <v>18577</v>
      </c>
      <c r="C2628" s="55" t="s">
        <v>18578</v>
      </c>
      <c r="D2628" s="171" t="s">
        <v>18578</v>
      </c>
      <c r="E2628" s="171" t="s">
        <v>18578</v>
      </c>
      <c r="F2628" s="173"/>
      <c r="G2628" s="173"/>
      <c r="H2628" s="172" t="s">
        <v>137</v>
      </c>
    </row>
    <row r="2629" spans="1:8" ht="14.45" customHeight="1">
      <c r="A2629" s="86" t="s">
        <v>137</v>
      </c>
      <c r="B2629" s="171" t="s">
        <v>18580</v>
      </c>
      <c r="C2629" s="55" t="s">
        <v>18581</v>
      </c>
      <c r="D2629" s="171" t="s">
        <v>18581</v>
      </c>
      <c r="E2629" s="171" t="s">
        <v>18581</v>
      </c>
      <c r="F2629" s="173"/>
      <c r="G2629" s="173"/>
      <c r="H2629" s="172" t="s">
        <v>137</v>
      </c>
    </row>
    <row r="2630" spans="1:8" ht="14.45" customHeight="1">
      <c r="A2630" s="86" t="s">
        <v>137</v>
      </c>
      <c r="B2630" s="171" t="s">
        <v>18583</v>
      </c>
      <c r="C2630" s="55" t="s">
        <v>18584</v>
      </c>
      <c r="D2630" s="171" t="s">
        <v>18585</v>
      </c>
      <c r="E2630" s="171" t="s">
        <v>18586</v>
      </c>
      <c r="F2630" s="173"/>
      <c r="G2630" s="173"/>
      <c r="H2630" s="172" t="s">
        <v>137</v>
      </c>
    </row>
    <row r="2631" spans="1:8" ht="14.45" customHeight="1">
      <c r="A2631" s="86" t="s">
        <v>137</v>
      </c>
      <c r="B2631" s="171" t="s">
        <v>18588</v>
      </c>
      <c r="C2631" s="55" t="s">
        <v>18589</v>
      </c>
      <c r="D2631" s="171" t="s">
        <v>18590</v>
      </c>
      <c r="E2631" s="171" t="s">
        <v>18591</v>
      </c>
      <c r="F2631" s="173"/>
      <c r="G2631" s="173"/>
      <c r="H2631" s="172" t="s">
        <v>137</v>
      </c>
    </row>
    <row r="2632" spans="1:8" ht="14.45" customHeight="1">
      <c r="A2632" s="86" t="s">
        <v>137</v>
      </c>
      <c r="B2632" s="171" t="s">
        <v>18593</v>
      </c>
      <c r="C2632" s="55" t="s">
        <v>18594</v>
      </c>
      <c r="D2632" s="171" t="s">
        <v>18595</v>
      </c>
      <c r="E2632" s="171" t="s">
        <v>18594</v>
      </c>
      <c r="F2632" s="173"/>
      <c r="G2632" s="173"/>
      <c r="H2632" s="172" t="s">
        <v>137</v>
      </c>
    </row>
    <row r="2633" spans="1:8" ht="14.45" customHeight="1">
      <c r="A2633" s="86" t="s">
        <v>137</v>
      </c>
      <c r="B2633" s="171" t="s">
        <v>18597</v>
      </c>
      <c r="C2633" s="55" t="s">
        <v>18598</v>
      </c>
      <c r="D2633" s="171" t="s">
        <v>18599</v>
      </c>
      <c r="E2633" s="171" t="s">
        <v>18600</v>
      </c>
      <c r="F2633" s="173"/>
      <c r="G2633" s="173"/>
      <c r="H2633" s="172" t="s">
        <v>137</v>
      </c>
    </row>
    <row r="2634" spans="1:8" ht="14.45" customHeight="1">
      <c r="A2634" s="86" t="s">
        <v>137</v>
      </c>
      <c r="B2634" s="171" t="s">
        <v>18602</v>
      </c>
      <c r="C2634" s="55" t="s">
        <v>18603</v>
      </c>
      <c r="D2634" s="171" t="s">
        <v>18604</v>
      </c>
      <c r="E2634" s="171" t="s">
        <v>18605</v>
      </c>
      <c r="F2634" s="173"/>
      <c r="G2634" s="173"/>
      <c r="H2634" s="172" t="s">
        <v>137</v>
      </c>
    </row>
    <row r="2635" spans="1:8" ht="14.45" customHeight="1">
      <c r="A2635" s="86" t="s">
        <v>137</v>
      </c>
      <c r="B2635" s="171" t="s">
        <v>14581</v>
      </c>
      <c r="C2635" s="55" t="s">
        <v>18607</v>
      </c>
      <c r="D2635" s="171" t="s">
        <v>18608</v>
      </c>
      <c r="E2635" s="171" t="s">
        <v>18608</v>
      </c>
      <c r="F2635" s="173"/>
      <c r="G2635" s="173"/>
      <c r="H2635" s="172" t="s">
        <v>137</v>
      </c>
    </row>
    <row r="2636" spans="1:8" ht="14.45" customHeight="1">
      <c r="A2636" s="86" t="s">
        <v>137</v>
      </c>
      <c r="B2636" s="171" t="s">
        <v>18610</v>
      </c>
      <c r="C2636" s="55" t="s">
        <v>18611</v>
      </c>
      <c r="D2636" s="171" t="s">
        <v>18612</v>
      </c>
      <c r="E2636" s="171" t="s">
        <v>18613</v>
      </c>
      <c r="F2636" s="173"/>
      <c r="G2636" s="173"/>
      <c r="H2636" s="172" t="s">
        <v>137</v>
      </c>
    </row>
    <row r="2637" spans="1:8" ht="14.45" customHeight="1">
      <c r="A2637" s="86" t="s">
        <v>137</v>
      </c>
      <c r="B2637" s="171" t="s">
        <v>18615</v>
      </c>
      <c r="C2637" s="55" t="s">
        <v>18616</v>
      </c>
      <c r="D2637" s="171" t="s">
        <v>18616</v>
      </c>
      <c r="E2637" s="171" t="s">
        <v>18617</v>
      </c>
      <c r="F2637" s="173"/>
      <c r="G2637" s="173"/>
      <c r="H2637" s="172" t="s">
        <v>137</v>
      </c>
    </row>
    <row r="2638" spans="1:8" ht="14.45" customHeight="1">
      <c r="A2638" s="86" t="s">
        <v>137</v>
      </c>
      <c r="B2638" s="171" t="s">
        <v>18619</v>
      </c>
      <c r="C2638" s="55" t="s">
        <v>18620</v>
      </c>
      <c r="D2638" s="171" t="s">
        <v>18621</v>
      </c>
      <c r="E2638" s="171" t="s">
        <v>18622</v>
      </c>
      <c r="F2638" s="173"/>
      <c r="G2638" s="173"/>
      <c r="H2638" s="172" t="s">
        <v>137</v>
      </c>
    </row>
    <row r="2639" spans="1:8" ht="14.45" customHeight="1">
      <c r="A2639" s="86" t="s">
        <v>137</v>
      </c>
      <c r="B2639" s="171" t="s">
        <v>18624</v>
      </c>
      <c r="C2639" s="55" t="s">
        <v>18625</v>
      </c>
      <c r="D2639" s="171" t="s">
        <v>18626</v>
      </c>
      <c r="E2639" s="171" t="s">
        <v>18627</v>
      </c>
      <c r="F2639" s="173"/>
      <c r="G2639" s="173"/>
      <c r="H2639" s="172" t="s">
        <v>137</v>
      </c>
    </row>
    <row r="2640" spans="1:8" ht="14.45" customHeight="1">
      <c r="A2640" s="86" t="s">
        <v>137</v>
      </c>
      <c r="B2640" s="171" t="s">
        <v>18629</v>
      </c>
      <c r="C2640" s="55" t="s">
        <v>18630</v>
      </c>
      <c r="D2640" s="171" t="s">
        <v>18631</v>
      </c>
      <c r="E2640" s="171" t="s">
        <v>18630</v>
      </c>
      <c r="F2640" s="173"/>
      <c r="G2640" s="173"/>
      <c r="H2640" s="172" t="s">
        <v>137</v>
      </c>
    </row>
    <row r="2641" spans="1:8" ht="14.45" customHeight="1">
      <c r="A2641" s="86" t="s">
        <v>137</v>
      </c>
      <c r="B2641" s="171" t="s">
        <v>18633</v>
      </c>
      <c r="C2641" s="55" t="s">
        <v>18634</v>
      </c>
      <c r="D2641" s="171" t="s">
        <v>18635</v>
      </c>
      <c r="E2641" s="171" t="s">
        <v>18634</v>
      </c>
      <c r="F2641" s="173"/>
      <c r="G2641" s="173"/>
      <c r="H2641" s="172" t="s">
        <v>137</v>
      </c>
    </row>
    <row r="2642" spans="1:8" ht="14.45" customHeight="1">
      <c r="A2642" s="86" t="s">
        <v>137</v>
      </c>
      <c r="B2642" s="171" t="s">
        <v>18637</v>
      </c>
      <c r="C2642" s="55" t="s">
        <v>18638</v>
      </c>
      <c r="D2642" s="171" t="s">
        <v>18639</v>
      </c>
      <c r="E2642" s="171" t="s">
        <v>18639</v>
      </c>
      <c r="F2642" s="173"/>
      <c r="G2642" s="173"/>
      <c r="H2642" s="172" t="s">
        <v>137</v>
      </c>
    </row>
    <row r="2643" spans="1:8" ht="14.45" customHeight="1">
      <c r="A2643" s="86" t="s">
        <v>137</v>
      </c>
      <c r="B2643" s="171" t="s">
        <v>18641</v>
      </c>
      <c r="C2643" s="55" t="s">
        <v>18642</v>
      </c>
      <c r="D2643" s="171" t="s">
        <v>18643</v>
      </c>
      <c r="E2643" s="171" t="s">
        <v>18644</v>
      </c>
      <c r="F2643" s="173"/>
      <c r="G2643" s="173"/>
      <c r="H2643" s="172" t="s">
        <v>137</v>
      </c>
    </row>
    <row r="2644" spans="1:8" ht="14.45" customHeight="1">
      <c r="A2644" s="86" t="s">
        <v>137</v>
      </c>
      <c r="B2644" s="171" t="s">
        <v>18646</v>
      </c>
      <c r="C2644" s="55" t="s">
        <v>18647</v>
      </c>
      <c r="D2644" s="171" t="s">
        <v>18648</v>
      </c>
      <c r="E2644" s="171" t="s">
        <v>18648</v>
      </c>
      <c r="F2644" s="173"/>
      <c r="G2644" s="173"/>
      <c r="H2644" s="172" t="s">
        <v>137</v>
      </c>
    </row>
    <row r="2645" spans="1:8" ht="14.45" customHeight="1">
      <c r="A2645" s="86" t="s">
        <v>137</v>
      </c>
      <c r="B2645" s="171" t="s">
        <v>18650</v>
      </c>
      <c r="C2645" s="55" t="s">
        <v>18651</v>
      </c>
      <c r="D2645" s="171" t="s">
        <v>18652</v>
      </c>
      <c r="E2645" s="171" t="s">
        <v>18653</v>
      </c>
      <c r="F2645" s="173"/>
      <c r="G2645" s="173"/>
      <c r="H2645" s="172" t="s">
        <v>137</v>
      </c>
    </row>
    <row r="2646" spans="1:8" ht="14.45" customHeight="1">
      <c r="A2646" s="86" t="s">
        <v>137</v>
      </c>
      <c r="B2646" s="171" t="s">
        <v>18655</v>
      </c>
      <c r="C2646" s="55" t="s">
        <v>18656</v>
      </c>
      <c r="D2646" s="221" t="s">
        <v>18657</v>
      </c>
      <c r="E2646" s="171" t="s">
        <v>18658</v>
      </c>
      <c r="F2646" s="173"/>
      <c r="G2646" s="173"/>
      <c r="H2646" s="172" t="s">
        <v>137</v>
      </c>
    </row>
    <row r="2647" spans="1:8" ht="14.45" customHeight="1">
      <c r="A2647" s="86" t="s">
        <v>137</v>
      </c>
      <c r="B2647" s="171" t="s">
        <v>18660</v>
      </c>
      <c r="C2647" s="55" t="s">
        <v>18661</v>
      </c>
      <c r="D2647" s="171" t="s">
        <v>18662</v>
      </c>
      <c r="E2647" s="171" t="s">
        <v>18663</v>
      </c>
      <c r="F2647" s="173"/>
      <c r="G2647" s="173"/>
      <c r="H2647" s="172" t="s">
        <v>137</v>
      </c>
    </row>
    <row r="2648" spans="1:8" ht="14.45" customHeight="1">
      <c r="A2648" s="86" t="s">
        <v>137</v>
      </c>
      <c r="B2648" s="171" t="s">
        <v>18665</v>
      </c>
      <c r="C2648" s="55" t="s">
        <v>18666</v>
      </c>
      <c r="D2648" s="171" t="s">
        <v>18667</v>
      </c>
      <c r="E2648" s="171" t="s">
        <v>18668</v>
      </c>
      <c r="F2648" s="173"/>
      <c r="G2648" s="173"/>
      <c r="H2648" s="172" t="s">
        <v>137</v>
      </c>
    </row>
    <row r="2649" spans="1:8" ht="14.45" customHeight="1">
      <c r="A2649" s="86" t="s">
        <v>137</v>
      </c>
      <c r="B2649" s="171" t="s">
        <v>18670</v>
      </c>
      <c r="C2649" s="55" t="s">
        <v>18671</v>
      </c>
      <c r="D2649" s="171" t="s">
        <v>18672</v>
      </c>
      <c r="E2649" s="171" t="s">
        <v>18673</v>
      </c>
      <c r="F2649" s="173"/>
      <c r="G2649" s="173"/>
      <c r="H2649" s="172" t="s">
        <v>137</v>
      </c>
    </row>
    <row r="2650" spans="1:8" ht="14.45" customHeight="1">
      <c r="A2650" s="86" t="s">
        <v>137</v>
      </c>
      <c r="B2650" s="171" t="s">
        <v>18675</v>
      </c>
      <c r="C2650" s="55" t="s">
        <v>18676</v>
      </c>
      <c r="D2650" s="171" t="s">
        <v>18677</v>
      </c>
      <c r="E2650" s="171" t="s">
        <v>18678</v>
      </c>
      <c r="F2650" s="173"/>
      <c r="G2650" s="173"/>
      <c r="H2650" s="172" t="s">
        <v>137</v>
      </c>
    </row>
    <row r="2651" spans="1:8" ht="14.45" customHeight="1">
      <c r="A2651" s="86" t="s">
        <v>137</v>
      </c>
      <c r="B2651" s="171" t="s">
        <v>18680</v>
      </c>
      <c r="C2651" s="55" t="s">
        <v>18681</v>
      </c>
      <c r="D2651" s="171" t="s">
        <v>18681</v>
      </c>
      <c r="E2651" s="171" t="s">
        <v>18681</v>
      </c>
      <c r="F2651" s="173"/>
      <c r="G2651" s="173"/>
      <c r="H2651" s="172" t="s">
        <v>137</v>
      </c>
    </row>
    <row r="2652" spans="1:8" ht="14.45" customHeight="1">
      <c r="A2652" s="86" t="s">
        <v>137</v>
      </c>
      <c r="B2652" s="171" t="s">
        <v>18683</v>
      </c>
      <c r="C2652" s="55" t="s">
        <v>18684</v>
      </c>
      <c r="D2652" s="171" t="s">
        <v>18685</v>
      </c>
      <c r="E2652" s="171" t="s">
        <v>18686</v>
      </c>
      <c r="F2652" s="173"/>
      <c r="G2652" s="173"/>
      <c r="H2652" s="172" t="s">
        <v>137</v>
      </c>
    </row>
    <row r="2653" spans="1:8" ht="14.45" customHeight="1">
      <c r="A2653" s="86" t="s">
        <v>137</v>
      </c>
      <c r="B2653" s="171" t="s">
        <v>18688</v>
      </c>
      <c r="C2653" s="55" t="s">
        <v>18689</v>
      </c>
      <c r="D2653" s="171" t="s">
        <v>18690</v>
      </c>
      <c r="E2653" s="171" t="s">
        <v>18689</v>
      </c>
      <c r="F2653" s="173"/>
      <c r="G2653" s="173"/>
      <c r="H2653" s="172" t="s">
        <v>137</v>
      </c>
    </row>
    <row r="2654" spans="1:8" ht="14.45" customHeight="1">
      <c r="A2654" s="86" t="s">
        <v>137</v>
      </c>
      <c r="B2654" s="171" t="s">
        <v>18692</v>
      </c>
      <c r="C2654" s="55" t="s">
        <v>18693</v>
      </c>
      <c r="D2654" s="171" t="s">
        <v>18694</v>
      </c>
      <c r="E2654" s="171" t="s">
        <v>18695</v>
      </c>
      <c r="F2654" s="173"/>
      <c r="G2654" s="173"/>
      <c r="H2654" s="172" t="s">
        <v>137</v>
      </c>
    </row>
    <row r="2655" spans="1:8" ht="14.45" customHeight="1">
      <c r="A2655" s="86" t="s">
        <v>137</v>
      </c>
      <c r="B2655" s="171" t="s">
        <v>18697</v>
      </c>
      <c r="C2655" s="55" t="s">
        <v>18698</v>
      </c>
      <c r="D2655" s="171" t="s">
        <v>18698</v>
      </c>
      <c r="E2655" s="171" t="s">
        <v>18698</v>
      </c>
      <c r="F2655" s="173"/>
      <c r="G2655" s="173"/>
      <c r="H2655" s="172" t="s">
        <v>137</v>
      </c>
    </row>
    <row r="2656" spans="1:8" ht="14.45" customHeight="1">
      <c r="A2656" s="86" t="s">
        <v>137</v>
      </c>
      <c r="B2656" s="171" t="s">
        <v>18700</v>
      </c>
      <c r="C2656" s="55" t="s">
        <v>18701</v>
      </c>
      <c r="D2656" s="171" t="s">
        <v>18702</v>
      </c>
      <c r="E2656" s="171" t="s">
        <v>18703</v>
      </c>
      <c r="F2656" s="173"/>
      <c r="G2656" s="173"/>
      <c r="H2656" s="172" t="s">
        <v>137</v>
      </c>
    </row>
    <row r="2657" spans="1:8" ht="14.45" customHeight="1">
      <c r="A2657" s="86" t="s">
        <v>137</v>
      </c>
      <c r="B2657" s="171" t="s">
        <v>18705</v>
      </c>
      <c r="C2657" s="55" t="s">
        <v>18706</v>
      </c>
      <c r="D2657" s="171" t="s">
        <v>18707</v>
      </c>
      <c r="E2657" s="171" t="s">
        <v>18707</v>
      </c>
      <c r="F2657" s="173"/>
      <c r="G2657" s="173"/>
      <c r="H2657" s="172" t="s">
        <v>137</v>
      </c>
    </row>
    <row r="2658" spans="1:8" ht="14.45" customHeight="1">
      <c r="A2658" s="86" t="s">
        <v>137</v>
      </c>
      <c r="B2658" s="171" t="s">
        <v>14620</v>
      </c>
      <c r="C2658" s="55" t="s">
        <v>18709</v>
      </c>
      <c r="D2658" s="171" t="s">
        <v>18709</v>
      </c>
      <c r="E2658" s="171" t="s">
        <v>18709</v>
      </c>
      <c r="F2658" s="173"/>
      <c r="G2658" s="173"/>
      <c r="H2658" s="172" t="s">
        <v>137</v>
      </c>
    </row>
    <row r="2659" spans="1:8" ht="14.45" customHeight="1">
      <c r="A2659" s="86" t="s">
        <v>137</v>
      </c>
      <c r="B2659" s="171" t="s">
        <v>18711</v>
      </c>
      <c r="C2659" s="55" t="s">
        <v>18712</v>
      </c>
      <c r="D2659" s="171" t="s">
        <v>18712</v>
      </c>
      <c r="E2659" s="171" t="s">
        <v>18712</v>
      </c>
      <c r="F2659" s="173"/>
      <c r="G2659" s="173"/>
      <c r="H2659" s="172" t="s">
        <v>137</v>
      </c>
    </row>
    <row r="2660" spans="1:8" ht="14.45" customHeight="1">
      <c r="A2660" s="86" t="s">
        <v>137</v>
      </c>
      <c r="B2660" s="171" t="s">
        <v>18714</v>
      </c>
      <c r="C2660" s="55" t="s">
        <v>18715</v>
      </c>
      <c r="D2660" s="171" t="s">
        <v>18715</v>
      </c>
      <c r="E2660" s="171" t="s">
        <v>18715</v>
      </c>
      <c r="F2660" s="173"/>
      <c r="G2660" s="173"/>
      <c r="H2660" s="172" t="s">
        <v>137</v>
      </c>
    </row>
    <row r="2661" spans="1:8" ht="14.45" customHeight="1">
      <c r="A2661" s="86" t="s">
        <v>137</v>
      </c>
      <c r="B2661" s="171" t="s">
        <v>18717</v>
      </c>
      <c r="C2661" s="55" t="s">
        <v>18718</v>
      </c>
      <c r="D2661" s="171" t="s">
        <v>18719</v>
      </c>
      <c r="E2661" s="171" t="s">
        <v>18720</v>
      </c>
      <c r="F2661" s="173"/>
      <c r="G2661" s="173"/>
      <c r="H2661" s="172" t="s">
        <v>137</v>
      </c>
    </row>
    <row r="2662" spans="1:8" ht="14.45" customHeight="1">
      <c r="A2662" s="86" t="s">
        <v>137</v>
      </c>
      <c r="B2662" s="171" t="s">
        <v>14630</v>
      </c>
      <c r="C2662" s="55" t="s">
        <v>18722</v>
      </c>
      <c r="D2662" s="171" t="s">
        <v>18723</v>
      </c>
      <c r="E2662" s="171" t="s">
        <v>18723</v>
      </c>
      <c r="F2662" s="173"/>
      <c r="G2662" s="173"/>
      <c r="H2662" s="172" t="s">
        <v>137</v>
      </c>
    </row>
    <row r="2663" spans="1:8" ht="14.45" customHeight="1">
      <c r="A2663" s="86" t="s">
        <v>137</v>
      </c>
      <c r="B2663" s="171" t="s">
        <v>18725</v>
      </c>
      <c r="C2663" s="55" t="s">
        <v>18726</v>
      </c>
      <c r="D2663" s="171" t="s">
        <v>18726</v>
      </c>
      <c r="E2663" s="171" t="s">
        <v>18726</v>
      </c>
      <c r="F2663" s="173"/>
      <c r="G2663" s="173"/>
      <c r="H2663" s="172" t="s">
        <v>137</v>
      </c>
    </row>
    <row r="2664" spans="1:8" ht="14.45" customHeight="1">
      <c r="A2664" s="86" t="s">
        <v>137</v>
      </c>
      <c r="B2664" s="171" t="s">
        <v>18728</v>
      </c>
      <c r="C2664" s="55" t="s">
        <v>18729</v>
      </c>
      <c r="D2664" s="171" t="s">
        <v>18730</v>
      </c>
      <c r="E2664" s="171" t="s">
        <v>18729</v>
      </c>
      <c r="F2664" s="173"/>
      <c r="G2664" s="173"/>
      <c r="H2664" s="172" t="s">
        <v>137</v>
      </c>
    </row>
    <row r="2665" spans="1:8" ht="14.45" customHeight="1">
      <c r="A2665" s="86" t="s">
        <v>137</v>
      </c>
      <c r="B2665" s="171" t="s">
        <v>18732</v>
      </c>
      <c r="C2665" s="55" t="s">
        <v>18733</v>
      </c>
      <c r="D2665" s="171" t="s">
        <v>18733</v>
      </c>
      <c r="E2665" s="171" t="s">
        <v>18733</v>
      </c>
      <c r="F2665" s="173"/>
      <c r="G2665" s="173"/>
      <c r="H2665" s="172" t="s">
        <v>137</v>
      </c>
    </row>
    <row r="2666" spans="1:8" ht="14.45" customHeight="1">
      <c r="A2666" s="86" t="s">
        <v>137</v>
      </c>
      <c r="B2666" s="171" t="s">
        <v>18735</v>
      </c>
      <c r="C2666" s="55" t="s">
        <v>18736</v>
      </c>
      <c r="D2666" s="171" t="s">
        <v>18737</v>
      </c>
      <c r="E2666" s="171" t="s">
        <v>18738</v>
      </c>
      <c r="F2666" s="173"/>
      <c r="G2666" s="173"/>
      <c r="H2666" s="172" t="s">
        <v>137</v>
      </c>
    </row>
    <row r="2667" spans="1:8" ht="14.45" customHeight="1">
      <c r="A2667" s="86" t="s">
        <v>137</v>
      </c>
      <c r="B2667" s="171" t="s">
        <v>18740</v>
      </c>
      <c r="C2667" s="55" t="s">
        <v>18741</v>
      </c>
      <c r="D2667" s="171" t="s">
        <v>18742</v>
      </c>
      <c r="E2667" s="171" t="s">
        <v>18741</v>
      </c>
      <c r="F2667" s="173"/>
      <c r="G2667" s="173"/>
      <c r="H2667" s="172" t="s">
        <v>137</v>
      </c>
    </row>
    <row r="2668" spans="1:8" ht="14.45" customHeight="1">
      <c r="A2668" s="86" t="s">
        <v>137</v>
      </c>
      <c r="B2668" s="171" t="s">
        <v>18744</v>
      </c>
      <c r="C2668" s="55" t="s">
        <v>18745</v>
      </c>
      <c r="D2668" s="171" t="s">
        <v>18746</v>
      </c>
      <c r="E2668" s="171" t="s">
        <v>18745</v>
      </c>
      <c r="F2668" s="173"/>
      <c r="G2668" s="173"/>
      <c r="H2668" s="172" t="s">
        <v>137</v>
      </c>
    </row>
    <row r="2669" spans="1:8" ht="14.45" customHeight="1">
      <c r="A2669" s="86" t="s">
        <v>137</v>
      </c>
      <c r="B2669" s="171" t="s">
        <v>18748</v>
      </c>
      <c r="C2669" s="55" t="s">
        <v>18749</v>
      </c>
      <c r="D2669" s="171" t="s">
        <v>18749</v>
      </c>
      <c r="E2669" s="171" t="s">
        <v>18749</v>
      </c>
      <c r="F2669" s="173"/>
      <c r="G2669" s="173"/>
      <c r="H2669" s="172" t="s">
        <v>137</v>
      </c>
    </row>
    <row r="2670" spans="1:8" ht="14.45" customHeight="1">
      <c r="A2670" s="86" t="s">
        <v>137</v>
      </c>
      <c r="B2670" s="171" t="s">
        <v>18751</v>
      </c>
      <c r="C2670" s="55" t="s">
        <v>18752</v>
      </c>
      <c r="D2670" s="171" t="s">
        <v>18753</v>
      </c>
      <c r="E2670" s="171" t="s">
        <v>18754</v>
      </c>
      <c r="F2670" s="173"/>
      <c r="G2670" s="173"/>
      <c r="H2670" s="172" t="s">
        <v>137</v>
      </c>
    </row>
    <row r="2671" spans="1:8" ht="14.45" customHeight="1">
      <c r="A2671" s="86" t="s">
        <v>137</v>
      </c>
      <c r="B2671" s="171" t="s">
        <v>18756</v>
      </c>
      <c r="C2671" s="55" t="s">
        <v>18757</v>
      </c>
      <c r="D2671" s="171" t="s">
        <v>18758</v>
      </c>
      <c r="E2671" s="171" t="s">
        <v>18759</v>
      </c>
      <c r="F2671" s="173"/>
      <c r="G2671" s="173"/>
      <c r="H2671" s="172" t="s">
        <v>137</v>
      </c>
    </row>
    <row r="2672" spans="1:8" ht="14.45" customHeight="1">
      <c r="A2672" s="86" t="s">
        <v>137</v>
      </c>
      <c r="B2672" s="171" t="s">
        <v>18761</v>
      </c>
      <c r="C2672" s="55" t="s">
        <v>18762</v>
      </c>
      <c r="D2672" s="171" t="s">
        <v>18763</v>
      </c>
      <c r="E2672" s="171" t="s">
        <v>18762</v>
      </c>
      <c r="F2672" s="173"/>
      <c r="G2672" s="173"/>
      <c r="H2672" s="172" t="s">
        <v>137</v>
      </c>
    </row>
    <row r="2673" spans="1:8" ht="14.45" customHeight="1">
      <c r="A2673" s="86" t="s">
        <v>137</v>
      </c>
      <c r="B2673" s="171" t="s">
        <v>4059</v>
      </c>
      <c r="C2673" s="55" t="s">
        <v>18765</v>
      </c>
      <c r="D2673" s="171" t="s">
        <v>18765</v>
      </c>
      <c r="E2673" s="171" t="s">
        <v>18765</v>
      </c>
      <c r="F2673" s="173"/>
      <c r="G2673" s="173"/>
      <c r="H2673" s="172" t="s">
        <v>137</v>
      </c>
    </row>
    <row r="2674" spans="1:8" ht="14.45" customHeight="1">
      <c r="A2674" s="86" t="s">
        <v>137</v>
      </c>
      <c r="B2674" s="171" t="s">
        <v>18767</v>
      </c>
      <c r="C2674" s="55" t="s">
        <v>18768</v>
      </c>
      <c r="D2674" s="171" t="s">
        <v>18769</v>
      </c>
      <c r="E2674" s="171" t="s">
        <v>18770</v>
      </c>
      <c r="F2674" s="173"/>
      <c r="G2674" s="173"/>
      <c r="H2674" s="172" t="s">
        <v>137</v>
      </c>
    </row>
    <row r="2675" spans="1:8" ht="14.45" customHeight="1">
      <c r="A2675" s="86" t="s">
        <v>137</v>
      </c>
      <c r="B2675" s="171" t="s">
        <v>18772</v>
      </c>
      <c r="C2675" s="55" t="s">
        <v>18773</v>
      </c>
      <c r="D2675" s="171" t="s">
        <v>18773</v>
      </c>
      <c r="E2675" s="171" t="s">
        <v>18773</v>
      </c>
      <c r="F2675" s="173"/>
      <c r="G2675" s="173"/>
      <c r="H2675" s="172" t="s">
        <v>137</v>
      </c>
    </row>
    <row r="2676" spans="1:8" ht="14.45" customHeight="1">
      <c r="A2676" s="86" t="s">
        <v>137</v>
      </c>
      <c r="B2676" s="171" t="s">
        <v>18775</v>
      </c>
      <c r="C2676" s="55" t="s">
        <v>18776</v>
      </c>
      <c r="D2676" s="171" t="s">
        <v>18776</v>
      </c>
      <c r="E2676" s="171" t="s">
        <v>18776</v>
      </c>
      <c r="F2676" s="173"/>
      <c r="G2676" s="173"/>
      <c r="H2676" s="172" t="s">
        <v>137</v>
      </c>
    </row>
    <row r="2677" spans="1:8" ht="14.45" customHeight="1">
      <c r="A2677" s="86" t="s">
        <v>137</v>
      </c>
      <c r="B2677" s="171" t="s">
        <v>18778</v>
      </c>
      <c r="C2677" s="55" t="s">
        <v>18779</v>
      </c>
      <c r="D2677" s="171" t="s">
        <v>18780</v>
      </c>
      <c r="E2677" s="171" t="s">
        <v>18781</v>
      </c>
      <c r="F2677" s="173"/>
      <c r="G2677" s="173"/>
      <c r="H2677" s="172" t="s">
        <v>137</v>
      </c>
    </row>
    <row r="2678" spans="1:8" ht="14.45" customHeight="1">
      <c r="A2678" s="86" t="s">
        <v>137</v>
      </c>
      <c r="B2678" s="171" t="s">
        <v>18783</v>
      </c>
      <c r="C2678" s="55" t="s">
        <v>18784</v>
      </c>
      <c r="D2678" s="171" t="s">
        <v>18784</v>
      </c>
      <c r="E2678" s="171" t="s">
        <v>18784</v>
      </c>
      <c r="F2678" s="173"/>
      <c r="G2678" s="173"/>
      <c r="H2678" s="172" t="s">
        <v>137</v>
      </c>
    </row>
    <row r="2679" spans="1:8" ht="14.45" customHeight="1">
      <c r="A2679" s="86" t="s">
        <v>137</v>
      </c>
      <c r="B2679" s="171" t="s">
        <v>18786</v>
      </c>
      <c r="C2679" s="55" t="s">
        <v>18787</v>
      </c>
      <c r="D2679" s="171" t="s">
        <v>18788</v>
      </c>
      <c r="E2679" s="171" t="s">
        <v>18787</v>
      </c>
      <c r="F2679" s="173"/>
      <c r="G2679" s="173"/>
      <c r="H2679" s="172" t="s">
        <v>137</v>
      </c>
    </row>
    <row r="2680" spans="1:8" ht="14.45" customHeight="1">
      <c r="A2680" s="86" t="s">
        <v>137</v>
      </c>
      <c r="B2680" s="171" t="s">
        <v>5231</v>
      </c>
      <c r="C2680" s="55" t="s">
        <v>18790</v>
      </c>
      <c r="D2680" s="171" t="s">
        <v>18791</v>
      </c>
      <c r="E2680" s="171" t="s">
        <v>18792</v>
      </c>
      <c r="F2680" s="173"/>
      <c r="G2680" s="173"/>
      <c r="H2680" s="172" t="s">
        <v>137</v>
      </c>
    </row>
    <row r="2681" spans="1:8" ht="14.45" customHeight="1">
      <c r="A2681" s="86" t="s">
        <v>137</v>
      </c>
      <c r="B2681" s="171" t="s">
        <v>18797</v>
      </c>
      <c r="C2681" s="55" t="s">
        <v>18798</v>
      </c>
      <c r="D2681" s="171" t="s">
        <v>18799</v>
      </c>
      <c r="E2681" s="171" t="s">
        <v>18799</v>
      </c>
      <c r="F2681" s="173"/>
      <c r="G2681" s="173"/>
      <c r="H2681" s="172" t="s">
        <v>137</v>
      </c>
    </row>
    <row r="2682" spans="1:8" ht="14.45" customHeight="1">
      <c r="A2682" s="86" t="s">
        <v>137</v>
      </c>
      <c r="B2682" s="171" t="s">
        <v>18800</v>
      </c>
      <c r="C2682" s="55" t="s">
        <v>18801</v>
      </c>
      <c r="D2682" s="171" t="s">
        <v>18801</v>
      </c>
      <c r="E2682" s="171" t="s">
        <v>18801</v>
      </c>
      <c r="F2682" s="173"/>
      <c r="G2682" s="173"/>
      <c r="H2682" s="172" t="s">
        <v>137</v>
      </c>
    </row>
    <row r="2683" spans="1:8" ht="14.45" customHeight="1">
      <c r="A2683" s="86" t="s">
        <v>137</v>
      </c>
      <c r="B2683" s="171" t="s">
        <v>18803</v>
      </c>
      <c r="C2683" s="55" t="s">
        <v>18804</v>
      </c>
      <c r="D2683" s="171" t="s">
        <v>18805</v>
      </c>
      <c r="E2683" s="171" t="s">
        <v>18806</v>
      </c>
      <c r="F2683" s="173"/>
      <c r="G2683" s="173"/>
      <c r="H2683" s="172" t="s">
        <v>137</v>
      </c>
    </row>
    <row r="2684" spans="1:8" ht="14.45" customHeight="1">
      <c r="A2684" s="86" t="s">
        <v>137</v>
      </c>
      <c r="B2684" s="171" t="s">
        <v>18807</v>
      </c>
      <c r="C2684" s="55" t="s">
        <v>18808</v>
      </c>
      <c r="D2684" s="171" t="s">
        <v>18809</v>
      </c>
      <c r="E2684" s="171" t="s">
        <v>18809</v>
      </c>
      <c r="F2684" s="173"/>
      <c r="G2684" s="173"/>
      <c r="H2684" s="172" t="s">
        <v>137</v>
      </c>
    </row>
    <row r="2685" spans="1:8" ht="14.45" customHeight="1">
      <c r="A2685" s="86" t="s">
        <v>137</v>
      </c>
      <c r="B2685" s="171" t="s">
        <v>18810</v>
      </c>
      <c r="C2685" s="55" t="s">
        <v>18811</v>
      </c>
      <c r="D2685" s="171" t="s">
        <v>18812</v>
      </c>
      <c r="E2685" s="171" t="s">
        <v>18813</v>
      </c>
      <c r="F2685" s="173"/>
      <c r="G2685" s="173"/>
      <c r="H2685" s="172" t="s">
        <v>137</v>
      </c>
    </row>
    <row r="2686" spans="1:8" ht="14.45" customHeight="1">
      <c r="A2686" s="86" t="s">
        <v>137</v>
      </c>
      <c r="B2686" s="171" t="s">
        <v>18815</v>
      </c>
      <c r="C2686" s="55" t="s">
        <v>18816</v>
      </c>
      <c r="D2686" s="171" t="s">
        <v>18816</v>
      </c>
      <c r="E2686" s="171" t="s">
        <v>18816</v>
      </c>
      <c r="F2686" s="173"/>
      <c r="G2686" s="173"/>
      <c r="H2686" s="172" t="s">
        <v>137</v>
      </c>
    </row>
    <row r="2687" spans="1:8" ht="14.45" customHeight="1">
      <c r="A2687" s="86" t="s">
        <v>137</v>
      </c>
      <c r="B2687" s="171" t="s">
        <v>18818</v>
      </c>
      <c r="C2687" s="55" t="s">
        <v>18819</v>
      </c>
      <c r="D2687" s="171" t="s">
        <v>18820</v>
      </c>
      <c r="E2687" s="171" t="s">
        <v>18821</v>
      </c>
      <c r="F2687" s="173"/>
      <c r="G2687" s="173"/>
      <c r="H2687" s="172" t="s">
        <v>137</v>
      </c>
    </row>
    <row r="2688" spans="1:8" ht="14.45" customHeight="1">
      <c r="A2688" s="86" t="s">
        <v>137</v>
      </c>
      <c r="B2688" s="171" t="s">
        <v>14661</v>
      </c>
      <c r="C2688" s="55" t="s">
        <v>18823</v>
      </c>
      <c r="D2688" s="171" t="s">
        <v>18823</v>
      </c>
      <c r="E2688" s="171" t="s">
        <v>18823</v>
      </c>
      <c r="F2688" s="173"/>
      <c r="G2688" s="173"/>
      <c r="H2688" s="172" t="s">
        <v>137</v>
      </c>
    </row>
    <row r="2689" spans="1:8" ht="14.45" customHeight="1">
      <c r="A2689" s="86" t="s">
        <v>137</v>
      </c>
      <c r="B2689" s="171" t="s">
        <v>18825</v>
      </c>
      <c r="C2689" s="55" t="s">
        <v>18826</v>
      </c>
      <c r="D2689" s="171" t="s">
        <v>18826</v>
      </c>
      <c r="E2689" s="171" t="s">
        <v>18826</v>
      </c>
      <c r="F2689" s="173"/>
      <c r="G2689" s="173"/>
      <c r="H2689" s="172" t="s">
        <v>137</v>
      </c>
    </row>
    <row r="2690" spans="1:8" ht="14.45" customHeight="1">
      <c r="A2690" s="86" t="s">
        <v>137</v>
      </c>
      <c r="B2690" s="171" t="s">
        <v>18828</v>
      </c>
      <c r="C2690" s="55" t="s">
        <v>18829</v>
      </c>
      <c r="D2690" s="171" t="s">
        <v>18830</v>
      </c>
      <c r="E2690" s="171" t="s">
        <v>18829</v>
      </c>
      <c r="F2690" s="173"/>
      <c r="G2690" s="173"/>
      <c r="H2690" s="172" t="s">
        <v>137</v>
      </c>
    </row>
    <row r="2691" spans="1:8" ht="14.45" customHeight="1">
      <c r="A2691" s="86" t="s">
        <v>137</v>
      </c>
      <c r="B2691" s="171" t="s">
        <v>18832</v>
      </c>
      <c r="C2691" s="55" t="s">
        <v>18833</v>
      </c>
      <c r="D2691" s="171" t="s">
        <v>18834</v>
      </c>
      <c r="E2691" s="171" t="s">
        <v>18833</v>
      </c>
      <c r="F2691" s="173"/>
      <c r="G2691" s="173"/>
      <c r="H2691" s="172" t="s">
        <v>137</v>
      </c>
    </row>
    <row r="2692" spans="1:8" ht="14.45" customHeight="1">
      <c r="A2692" s="86" t="s">
        <v>137</v>
      </c>
      <c r="B2692" s="171" t="s">
        <v>18836</v>
      </c>
      <c r="C2692" s="55" t="s">
        <v>18837</v>
      </c>
      <c r="D2692" s="171" t="s">
        <v>18838</v>
      </c>
      <c r="E2692" s="171" t="s">
        <v>18839</v>
      </c>
      <c r="F2692" s="173"/>
      <c r="G2692" s="173"/>
      <c r="H2692" s="172" t="s">
        <v>137</v>
      </c>
    </row>
    <row r="2693" spans="1:8" ht="14.45" customHeight="1">
      <c r="A2693" s="86" t="s">
        <v>137</v>
      </c>
      <c r="B2693" s="171" t="s">
        <v>18841</v>
      </c>
      <c r="C2693" s="55" t="s">
        <v>18842</v>
      </c>
      <c r="D2693" s="171" t="s">
        <v>18843</v>
      </c>
      <c r="E2693" s="171" t="s">
        <v>18844</v>
      </c>
      <c r="F2693" s="173"/>
      <c r="G2693" s="173"/>
      <c r="H2693" s="172" t="s">
        <v>137</v>
      </c>
    </row>
    <row r="2694" spans="1:8" ht="14.45" customHeight="1">
      <c r="A2694" s="86" t="s">
        <v>137</v>
      </c>
      <c r="B2694" s="171" t="s">
        <v>18846</v>
      </c>
      <c r="C2694" s="55" t="s">
        <v>18847</v>
      </c>
      <c r="D2694" s="171" t="s">
        <v>18848</v>
      </c>
      <c r="E2694" s="171" t="s">
        <v>18849</v>
      </c>
      <c r="F2694" s="173"/>
      <c r="G2694" s="173"/>
      <c r="H2694" s="172" t="s">
        <v>137</v>
      </c>
    </row>
    <row r="2695" spans="1:8" ht="14.45" customHeight="1">
      <c r="A2695" s="86" t="s">
        <v>137</v>
      </c>
      <c r="B2695" s="171" t="s">
        <v>18851</v>
      </c>
      <c r="C2695" s="55" t="s">
        <v>18852</v>
      </c>
      <c r="D2695" s="171" t="s">
        <v>18853</v>
      </c>
      <c r="E2695" s="171" t="s">
        <v>18854</v>
      </c>
      <c r="F2695" s="173"/>
      <c r="G2695" s="173"/>
      <c r="H2695" s="172" t="s">
        <v>137</v>
      </c>
    </row>
    <row r="2696" spans="1:8" ht="14.45" customHeight="1">
      <c r="A2696" s="86" t="s">
        <v>137</v>
      </c>
      <c r="B2696" s="171" t="s">
        <v>18856</v>
      </c>
      <c r="C2696" s="55" t="s">
        <v>18857</v>
      </c>
      <c r="D2696" s="171" t="s">
        <v>18858</v>
      </c>
      <c r="E2696" s="171" t="s">
        <v>18859</v>
      </c>
      <c r="F2696" s="173"/>
      <c r="G2696" s="173"/>
      <c r="H2696" s="172" t="s">
        <v>137</v>
      </c>
    </row>
    <row r="2697" spans="1:8" ht="14.45" customHeight="1">
      <c r="A2697" s="86" t="s">
        <v>137</v>
      </c>
      <c r="B2697" s="171" t="s">
        <v>18861</v>
      </c>
      <c r="C2697" s="55" t="s">
        <v>18862</v>
      </c>
      <c r="D2697" s="171" t="s">
        <v>18863</v>
      </c>
      <c r="E2697" s="171" t="s">
        <v>18864</v>
      </c>
      <c r="F2697" s="173"/>
      <c r="G2697" s="173"/>
      <c r="H2697" s="172" t="s">
        <v>137</v>
      </c>
    </row>
    <row r="2698" spans="1:8" ht="14.45" customHeight="1">
      <c r="A2698" s="86" t="s">
        <v>137</v>
      </c>
      <c r="B2698" s="171" t="s">
        <v>18866</v>
      </c>
      <c r="C2698" s="55" t="s">
        <v>18867</v>
      </c>
      <c r="D2698" s="171" t="s">
        <v>18868</v>
      </c>
      <c r="E2698" s="171" t="s">
        <v>18867</v>
      </c>
      <c r="F2698" s="173"/>
      <c r="G2698" s="173"/>
      <c r="H2698" s="172" t="s">
        <v>137</v>
      </c>
    </row>
    <row r="2699" spans="1:8" ht="14.45" customHeight="1">
      <c r="A2699" s="86" t="s">
        <v>137</v>
      </c>
      <c r="B2699" s="171" t="s">
        <v>18870</v>
      </c>
      <c r="C2699" s="55" t="s">
        <v>18871</v>
      </c>
      <c r="D2699" s="171" t="s">
        <v>18871</v>
      </c>
      <c r="E2699" s="171" t="s">
        <v>18871</v>
      </c>
      <c r="F2699" s="173"/>
      <c r="G2699" s="173"/>
      <c r="H2699" s="172" t="s">
        <v>137</v>
      </c>
    </row>
    <row r="2700" spans="1:8" ht="14.45" customHeight="1">
      <c r="A2700" s="86" t="s">
        <v>137</v>
      </c>
      <c r="B2700" s="171" t="s">
        <v>18873</v>
      </c>
      <c r="C2700" s="55" t="s">
        <v>18874</v>
      </c>
      <c r="D2700" s="171" t="s">
        <v>18874</v>
      </c>
      <c r="E2700" s="171" t="s">
        <v>18874</v>
      </c>
      <c r="F2700" s="173"/>
      <c r="G2700" s="173"/>
      <c r="H2700" s="172" t="s">
        <v>137</v>
      </c>
    </row>
    <row r="2701" spans="1:8" ht="14.45" customHeight="1">
      <c r="A2701" s="86" t="s">
        <v>137</v>
      </c>
      <c r="B2701" s="171" t="s">
        <v>18876</v>
      </c>
      <c r="C2701" s="55" t="s">
        <v>18877</v>
      </c>
      <c r="D2701" s="171" t="s">
        <v>18878</v>
      </c>
      <c r="E2701" s="171" t="s">
        <v>18879</v>
      </c>
      <c r="F2701" s="173"/>
      <c r="G2701" s="173"/>
      <c r="H2701" s="172" t="s">
        <v>137</v>
      </c>
    </row>
    <row r="2702" spans="1:8" ht="14.45" customHeight="1">
      <c r="A2702" s="86" t="s">
        <v>137</v>
      </c>
      <c r="B2702" s="171" t="s">
        <v>18881</v>
      </c>
      <c r="C2702" s="55" t="s">
        <v>18882</v>
      </c>
      <c r="D2702" s="171" t="s">
        <v>18882</v>
      </c>
      <c r="E2702" s="171" t="s">
        <v>18882</v>
      </c>
      <c r="F2702" s="173"/>
      <c r="G2702" s="173"/>
      <c r="H2702" s="172" t="s">
        <v>137</v>
      </c>
    </row>
    <row r="2703" spans="1:8" ht="14.45" customHeight="1">
      <c r="A2703" s="86" t="s">
        <v>137</v>
      </c>
      <c r="B2703" s="171" t="s">
        <v>18884</v>
      </c>
      <c r="C2703" s="55" t="s">
        <v>18885</v>
      </c>
      <c r="D2703" s="171" t="s">
        <v>18886</v>
      </c>
      <c r="E2703" s="171" t="s">
        <v>18885</v>
      </c>
      <c r="F2703" s="173"/>
      <c r="G2703" s="173"/>
      <c r="H2703" s="172" t="s">
        <v>137</v>
      </c>
    </row>
    <row r="2704" spans="1:8" ht="14.45" customHeight="1">
      <c r="A2704" s="86" t="s">
        <v>137</v>
      </c>
      <c r="B2704" s="171" t="s">
        <v>18888</v>
      </c>
      <c r="C2704" s="55" t="s">
        <v>18889</v>
      </c>
      <c r="D2704" s="171" t="s">
        <v>18890</v>
      </c>
      <c r="E2704" s="171" t="s">
        <v>18890</v>
      </c>
      <c r="F2704" s="173"/>
      <c r="G2704" s="173"/>
      <c r="H2704" s="172" t="s">
        <v>137</v>
      </c>
    </row>
    <row r="2705" spans="1:8" ht="14.45" customHeight="1">
      <c r="A2705" s="86" t="s">
        <v>137</v>
      </c>
      <c r="B2705" s="171" t="s">
        <v>18892</v>
      </c>
      <c r="C2705" s="55" t="s">
        <v>18893</v>
      </c>
      <c r="D2705" s="171" t="s">
        <v>18893</v>
      </c>
      <c r="E2705" s="171" t="s">
        <v>18893</v>
      </c>
      <c r="F2705" s="173"/>
      <c r="G2705" s="173"/>
      <c r="H2705" s="172" t="s">
        <v>137</v>
      </c>
    </row>
    <row r="2706" spans="1:8" ht="14.45" customHeight="1">
      <c r="A2706" s="86" t="s">
        <v>137</v>
      </c>
      <c r="B2706" s="171" t="s">
        <v>18895</v>
      </c>
      <c r="C2706" s="55" t="s">
        <v>18896</v>
      </c>
      <c r="D2706" s="171" t="s">
        <v>18897</v>
      </c>
      <c r="E2706" s="171" t="s">
        <v>18898</v>
      </c>
      <c r="F2706" s="173"/>
      <c r="G2706" s="173"/>
      <c r="H2706" s="172" t="s">
        <v>137</v>
      </c>
    </row>
    <row r="2707" spans="1:8" ht="14.45" customHeight="1">
      <c r="A2707" s="86" t="s">
        <v>137</v>
      </c>
      <c r="B2707" s="171" t="s">
        <v>18900</v>
      </c>
      <c r="C2707" s="55" t="s">
        <v>18901</v>
      </c>
      <c r="D2707" s="171" t="s">
        <v>18901</v>
      </c>
      <c r="E2707" s="171" t="s">
        <v>18901</v>
      </c>
      <c r="F2707" s="173"/>
      <c r="G2707" s="173"/>
      <c r="H2707" s="172" t="s">
        <v>137</v>
      </c>
    </row>
    <row r="2708" spans="1:8" ht="14.45" customHeight="1">
      <c r="A2708" s="86" t="s">
        <v>137</v>
      </c>
      <c r="B2708" s="171" t="s">
        <v>18903</v>
      </c>
      <c r="C2708" s="55" t="s">
        <v>18904</v>
      </c>
      <c r="D2708" s="171" t="s">
        <v>18905</v>
      </c>
      <c r="E2708" s="171" t="s">
        <v>18906</v>
      </c>
      <c r="F2708" s="173"/>
      <c r="G2708" s="173"/>
      <c r="H2708" s="172" t="s">
        <v>137</v>
      </c>
    </row>
    <row r="2709" spans="1:8" ht="14.45" customHeight="1">
      <c r="A2709" s="86" t="s">
        <v>137</v>
      </c>
      <c r="B2709" s="171" t="s">
        <v>18908</v>
      </c>
      <c r="C2709" s="55" t="s">
        <v>18909</v>
      </c>
      <c r="D2709" s="171" t="s">
        <v>18910</v>
      </c>
      <c r="E2709" s="171" t="s">
        <v>18910</v>
      </c>
      <c r="F2709" s="173"/>
      <c r="G2709" s="173"/>
      <c r="H2709" s="172" t="s">
        <v>137</v>
      </c>
    </row>
    <row r="2710" spans="1:8" ht="14.45" customHeight="1">
      <c r="A2710" s="86" t="s">
        <v>137</v>
      </c>
      <c r="B2710" s="171" t="s">
        <v>18912</v>
      </c>
      <c r="C2710" s="55" t="s">
        <v>18913</v>
      </c>
      <c r="D2710" s="171" t="s">
        <v>18914</v>
      </c>
      <c r="E2710" s="171" t="s">
        <v>18913</v>
      </c>
      <c r="F2710" s="173"/>
      <c r="G2710" s="173"/>
      <c r="H2710" s="172" t="s">
        <v>137</v>
      </c>
    </row>
    <row r="2711" spans="1:8" ht="14.45" customHeight="1">
      <c r="A2711" s="86" t="s">
        <v>137</v>
      </c>
      <c r="B2711" s="171" t="s">
        <v>18916</v>
      </c>
      <c r="C2711" s="55" t="s">
        <v>18917</v>
      </c>
      <c r="D2711" s="171" t="s">
        <v>18917</v>
      </c>
      <c r="E2711" s="171" t="s">
        <v>18917</v>
      </c>
      <c r="F2711" s="173"/>
      <c r="G2711" s="173"/>
      <c r="H2711" s="172" t="s">
        <v>137</v>
      </c>
    </row>
    <row r="2712" spans="1:8" ht="14.45" customHeight="1">
      <c r="A2712" s="86" t="s">
        <v>137</v>
      </c>
      <c r="B2712" s="171" t="s">
        <v>14699</v>
      </c>
      <c r="C2712" s="55" t="s">
        <v>18919</v>
      </c>
      <c r="D2712" s="171" t="s">
        <v>18920</v>
      </c>
      <c r="E2712" s="171" t="s">
        <v>18919</v>
      </c>
      <c r="F2712" s="173"/>
      <c r="G2712" s="173"/>
      <c r="H2712" s="172" t="s">
        <v>137</v>
      </c>
    </row>
    <row r="2713" spans="1:8" ht="14.45" customHeight="1">
      <c r="A2713" s="86" t="s">
        <v>137</v>
      </c>
      <c r="B2713" s="171" t="s">
        <v>14710</v>
      </c>
      <c r="C2713" s="55" t="s">
        <v>18922</v>
      </c>
      <c r="D2713" s="171" t="s">
        <v>18923</v>
      </c>
      <c r="E2713" s="171" t="s">
        <v>18924</v>
      </c>
      <c r="F2713" s="173"/>
      <c r="G2713" s="173"/>
      <c r="H2713" s="172" t="s">
        <v>137</v>
      </c>
    </row>
    <row r="2714" spans="1:8" ht="14.45" customHeight="1">
      <c r="A2714" s="86" t="s">
        <v>137</v>
      </c>
      <c r="B2714" s="171" t="s">
        <v>18926</v>
      </c>
      <c r="C2714" s="55" t="s">
        <v>18927</v>
      </c>
      <c r="D2714" s="171" t="s">
        <v>18928</v>
      </c>
      <c r="E2714" s="171" t="s">
        <v>18929</v>
      </c>
      <c r="F2714" s="173"/>
      <c r="G2714" s="173"/>
      <c r="H2714" s="172" t="s">
        <v>137</v>
      </c>
    </row>
    <row r="2715" spans="1:8" ht="14.45" customHeight="1">
      <c r="A2715" s="86" t="s">
        <v>137</v>
      </c>
      <c r="B2715" s="171" t="s">
        <v>18931</v>
      </c>
      <c r="C2715" s="55" t="s">
        <v>18932</v>
      </c>
      <c r="D2715" s="171" t="s">
        <v>18932</v>
      </c>
      <c r="E2715" s="171" t="s">
        <v>18932</v>
      </c>
      <c r="F2715" s="173"/>
      <c r="G2715" s="173"/>
      <c r="H2715" s="172" t="s">
        <v>137</v>
      </c>
    </row>
    <row r="2716" spans="1:8" ht="14.45" customHeight="1">
      <c r="A2716" s="86" t="s">
        <v>137</v>
      </c>
      <c r="B2716" s="171" t="s">
        <v>18934</v>
      </c>
      <c r="C2716" s="55" t="s">
        <v>18935</v>
      </c>
      <c r="D2716" s="171" t="s">
        <v>18936</v>
      </c>
      <c r="E2716" s="171" t="s">
        <v>18935</v>
      </c>
      <c r="F2716" s="173"/>
      <c r="G2716" s="173"/>
      <c r="H2716" s="172" t="s">
        <v>137</v>
      </c>
    </row>
    <row r="2717" spans="1:8" ht="14.45" customHeight="1">
      <c r="A2717" s="86" t="s">
        <v>137</v>
      </c>
      <c r="B2717" s="171" t="s">
        <v>18938</v>
      </c>
      <c r="C2717" s="55" t="s">
        <v>18939</v>
      </c>
      <c r="D2717" s="171" t="s">
        <v>18940</v>
      </c>
      <c r="E2717" s="171" t="s">
        <v>18939</v>
      </c>
      <c r="F2717" s="173"/>
      <c r="G2717" s="173"/>
      <c r="H2717" s="172" t="s">
        <v>137</v>
      </c>
    </row>
    <row r="2718" spans="1:8" ht="14.45" customHeight="1">
      <c r="A2718" s="86" t="s">
        <v>137</v>
      </c>
      <c r="B2718" s="171" t="s">
        <v>18942</v>
      </c>
      <c r="C2718" s="55" t="s">
        <v>18943</v>
      </c>
      <c r="D2718" s="171" t="s">
        <v>18944</v>
      </c>
      <c r="E2718" s="171" t="s">
        <v>18945</v>
      </c>
      <c r="F2718" s="173"/>
      <c r="G2718" s="173"/>
      <c r="H2718" s="172" t="s">
        <v>137</v>
      </c>
    </row>
    <row r="2719" spans="1:8" ht="14.45" customHeight="1">
      <c r="A2719" s="86" t="s">
        <v>137</v>
      </c>
      <c r="B2719" s="171" t="s">
        <v>18947</v>
      </c>
      <c r="C2719" s="55" t="s">
        <v>18948</v>
      </c>
      <c r="D2719" s="171" t="s">
        <v>18948</v>
      </c>
      <c r="E2719" s="171" t="s">
        <v>18948</v>
      </c>
      <c r="F2719" s="173"/>
      <c r="G2719" s="173"/>
      <c r="H2719" s="172" t="s">
        <v>137</v>
      </c>
    </row>
    <row r="2720" spans="1:8" ht="14.45" customHeight="1">
      <c r="A2720" s="86" t="s">
        <v>137</v>
      </c>
      <c r="B2720" s="171" t="s">
        <v>18950</v>
      </c>
      <c r="C2720" s="55" t="s">
        <v>18951</v>
      </c>
      <c r="D2720" s="171" t="s">
        <v>18952</v>
      </c>
      <c r="E2720" s="171" t="s">
        <v>18951</v>
      </c>
      <c r="F2720" s="173"/>
      <c r="G2720" s="173"/>
      <c r="H2720" s="172" t="s">
        <v>137</v>
      </c>
    </row>
    <row r="2721" spans="1:8" ht="14.45" customHeight="1">
      <c r="A2721" s="86" t="s">
        <v>137</v>
      </c>
      <c r="B2721" s="171" t="s">
        <v>14719</v>
      </c>
      <c r="C2721" s="55" t="s">
        <v>18954</v>
      </c>
      <c r="D2721" s="171" t="s">
        <v>18955</v>
      </c>
      <c r="E2721" s="171" t="s">
        <v>18955</v>
      </c>
      <c r="F2721" s="173"/>
      <c r="G2721" s="173"/>
      <c r="H2721" s="172" t="s">
        <v>137</v>
      </c>
    </row>
    <row r="2722" spans="1:8" ht="14.45" customHeight="1">
      <c r="A2722" s="86" t="s">
        <v>137</v>
      </c>
      <c r="B2722" s="171" t="s">
        <v>18957</v>
      </c>
      <c r="C2722" s="55" t="s">
        <v>18958</v>
      </c>
      <c r="D2722" s="171" t="s">
        <v>18959</v>
      </c>
      <c r="E2722" s="171" t="s">
        <v>18960</v>
      </c>
      <c r="F2722" s="173"/>
      <c r="G2722" s="173"/>
      <c r="H2722" s="172" t="s">
        <v>137</v>
      </c>
    </row>
    <row r="2723" spans="1:8" ht="14.45" customHeight="1">
      <c r="A2723" s="86" t="s">
        <v>137</v>
      </c>
      <c r="B2723" s="171" t="s">
        <v>18962</v>
      </c>
      <c r="C2723" s="55" t="s">
        <v>18963</v>
      </c>
      <c r="D2723" s="171" t="s">
        <v>18964</v>
      </c>
      <c r="E2723" s="171" t="s">
        <v>18965</v>
      </c>
      <c r="F2723" s="173"/>
      <c r="G2723" s="173"/>
      <c r="H2723" s="172" t="s">
        <v>137</v>
      </c>
    </row>
    <row r="2724" spans="1:8" ht="14.45" customHeight="1">
      <c r="A2724" s="86" t="s">
        <v>137</v>
      </c>
      <c r="B2724" s="171" t="s">
        <v>18967</v>
      </c>
      <c r="C2724" s="55" t="s">
        <v>18968</v>
      </c>
      <c r="D2724" s="171" t="s">
        <v>18969</v>
      </c>
      <c r="E2724" s="171" t="s">
        <v>18968</v>
      </c>
      <c r="F2724" s="173"/>
      <c r="G2724" s="173"/>
      <c r="H2724" s="172" t="s">
        <v>137</v>
      </c>
    </row>
    <row r="2725" spans="1:8" ht="14.45" customHeight="1">
      <c r="A2725" s="86" t="s">
        <v>137</v>
      </c>
      <c r="B2725" s="171" t="s">
        <v>18971</v>
      </c>
      <c r="C2725" s="55" t="s">
        <v>18972</v>
      </c>
      <c r="D2725" s="171" t="s">
        <v>18973</v>
      </c>
      <c r="E2725" s="171" t="s">
        <v>18974</v>
      </c>
      <c r="F2725" s="173"/>
      <c r="G2725" s="173"/>
      <c r="H2725" s="172" t="s">
        <v>137</v>
      </c>
    </row>
    <row r="2726" spans="1:8" ht="14.45" customHeight="1">
      <c r="A2726" s="86" t="s">
        <v>137</v>
      </c>
      <c r="B2726" s="171" t="s">
        <v>18976</v>
      </c>
      <c r="C2726" s="55" t="s">
        <v>18977</v>
      </c>
      <c r="D2726" s="171" t="s">
        <v>18978</v>
      </c>
      <c r="E2726" s="171" t="s">
        <v>18979</v>
      </c>
      <c r="F2726" s="173"/>
      <c r="G2726" s="173"/>
      <c r="H2726" s="172" t="s">
        <v>137</v>
      </c>
    </row>
    <row r="2727" spans="1:8" ht="14.45" customHeight="1">
      <c r="A2727" s="86" t="s">
        <v>137</v>
      </c>
      <c r="B2727" s="171" t="s">
        <v>18981</v>
      </c>
      <c r="C2727" s="55" t="s">
        <v>18982</v>
      </c>
      <c r="D2727" s="171" t="s">
        <v>18983</v>
      </c>
      <c r="E2727" s="171" t="s">
        <v>18982</v>
      </c>
      <c r="F2727" s="173"/>
      <c r="G2727" s="173"/>
      <c r="H2727" s="172" t="s">
        <v>137</v>
      </c>
    </row>
    <row r="2728" spans="1:8" ht="14.45" customHeight="1">
      <c r="A2728" s="86" t="s">
        <v>137</v>
      </c>
      <c r="B2728" s="171" t="s">
        <v>18985</v>
      </c>
      <c r="C2728" s="55" t="s">
        <v>18986</v>
      </c>
      <c r="D2728" s="171" t="s">
        <v>18987</v>
      </c>
      <c r="E2728" s="171" t="s">
        <v>18988</v>
      </c>
      <c r="F2728" s="173"/>
      <c r="G2728" s="173"/>
      <c r="H2728" s="172" t="s">
        <v>137</v>
      </c>
    </row>
    <row r="2729" spans="1:8" ht="14.45" customHeight="1">
      <c r="A2729" s="86" t="s">
        <v>137</v>
      </c>
      <c r="B2729" s="171" t="s">
        <v>18990</v>
      </c>
      <c r="C2729" s="55" t="s">
        <v>18991</v>
      </c>
      <c r="D2729" s="171" t="s">
        <v>18992</v>
      </c>
      <c r="E2729" s="171" t="s">
        <v>18992</v>
      </c>
      <c r="F2729" s="173"/>
      <c r="G2729" s="173"/>
      <c r="H2729" s="172" t="s">
        <v>137</v>
      </c>
    </row>
    <row r="2730" spans="1:8" ht="14.45" customHeight="1">
      <c r="A2730" s="86" t="s">
        <v>137</v>
      </c>
      <c r="B2730" s="171" t="s">
        <v>18994</v>
      </c>
      <c r="C2730" s="55" t="s">
        <v>18995</v>
      </c>
      <c r="D2730" s="171" t="s">
        <v>18995</v>
      </c>
      <c r="E2730" s="171" t="s">
        <v>18995</v>
      </c>
      <c r="F2730" s="173"/>
      <c r="G2730" s="173"/>
      <c r="H2730" s="172" t="s">
        <v>137</v>
      </c>
    </row>
    <row r="2731" spans="1:8" ht="14.45" customHeight="1">
      <c r="A2731" s="86" t="s">
        <v>137</v>
      </c>
      <c r="B2731" s="171" t="s">
        <v>18997</v>
      </c>
      <c r="C2731" s="55" t="s">
        <v>18998</v>
      </c>
      <c r="D2731" s="171" t="s">
        <v>18999</v>
      </c>
      <c r="E2731" s="171" t="s">
        <v>18998</v>
      </c>
      <c r="F2731" s="173"/>
      <c r="G2731" s="173"/>
      <c r="H2731" s="172" t="s">
        <v>137</v>
      </c>
    </row>
    <row r="2732" spans="1:8" ht="14.45" customHeight="1">
      <c r="A2732" s="86" t="s">
        <v>137</v>
      </c>
      <c r="B2732" s="171" t="s">
        <v>19001</v>
      </c>
      <c r="C2732" s="55" t="s">
        <v>19002</v>
      </c>
      <c r="D2732" s="171" t="s">
        <v>19003</v>
      </c>
      <c r="E2732" s="171" t="s">
        <v>19004</v>
      </c>
      <c r="F2732" s="173"/>
      <c r="G2732" s="173"/>
      <c r="H2732" s="172" t="s">
        <v>137</v>
      </c>
    </row>
    <row r="2733" spans="1:8" ht="14.45" customHeight="1">
      <c r="A2733" s="86" t="s">
        <v>137</v>
      </c>
      <c r="B2733" s="171" t="s">
        <v>19006</v>
      </c>
      <c r="C2733" s="55" t="s">
        <v>19007</v>
      </c>
      <c r="D2733" s="171" t="s">
        <v>19008</v>
      </c>
      <c r="E2733" s="171" t="s">
        <v>19008</v>
      </c>
      <c r="F2733" s="173"/>
      <c r="G2733" s="173"/>
      <c r="H2733" s="172" t="s">
        <v>137</v>
      </c>
    </row>
    <row r="2734" spans="1:8" ht="14.45" customHeight="1">
      <c r="A2734" s="86" t="s">
        <v>137</v>
      </c>
      <c r="B2734" s="171" t="s">
        <v>19010</v>
      </c>
      <c r="C2734" s="55" t="s">
        <v>19011</v>
      </c>
      <c r="D2734" s="171" t="s">
        <v>19012</v>
      </c>
      <c r="E2734" s="171" t="s">
        <v>19013</v>
      </c>
      <c r="F2734" s="173"/>
      <c r="G2734" s="173"/>
      <c r="H2734" s="172" t="s">
        <v>137</v>
      </c>
    </row>
    <row r="2735" spans="1:8" ht="14.45" customHeight="1">
      <c r="A2735" s="86" t="s">
        <v>137</v>
      </c>
      <c r="B2735" s="171" t="s">
        <v>19015</v>
      </c>
      <c r="C2735" s="55" t="s">
        <v>19016</v>
      </c>
      <c r="D2735" s="171" t="s">
        <v>19017</v>
      </c>
      <c r="E2735" s="171" t="s">
        <v>19018</v>
      </c>
      <c r="F2735" s="173"/>
      <c r="G2735" s="173"/>
      <c r="H2735" s="172" t="s">
        <v>137</v>
      </c>
    </row>
    <row r="2736" spans="1:8" ht="14.45" customHeight="1">
      <c r="A2736" s="86" t="s">
        <v>137</v>
      </c>
      <c r="B2736" s="171" t="s">
        <v>19020</v>
      </c>
      <c r="C2736" s="55" t="s">
        <v>19021</v>
      </c>
      <c r="D2736" s="171" t="s">
        <v>19022</v>
      </c>
      <c r="E2736" s="171" t="s">
        <v>19023</v>
      </c>
      <c r="F2736" s="173"/>
      <c r="G2736" s="173"/>
      <c r="H2736" s="172" t="s">
        <v>137</v>
      </c>
    </row>
    <row r="2737" spans="1:8" ht="14.45" customHeight="1">
      <c r="A2737" s="86" t="s">
        <v>137</v>
      </c>
      <c r="B2737" s="171" t="s">
        <v>19025</v>
      </c>
      <c r="C2737" s="55" t="s">
        <v>19026</v>
      </c>
      <c r="D2737" s="171" t="s">
        <v>19026</v>
      </c>
      <c r="E2737" s="171" t="s">
        <v>19026</v>
      </c>
      <c r="F2737" s="173"/>
      <c r="G2737" s="173"/>
      <c r="H2737" s="172" t="s">
        <v>137</v>
      </c>
    </row>
    <row r="2738" spans="1:8" ht="14.45" customHeight="1">
      <c r="A2738" s="86" t="s">
        <v>137</v>
      </c>
      <c r="B2738" s="171" t="s">
        <v>19028</v>
      </c>
      <c r="C2738" s="55" t="s">
        <v>19029</v>
      </c>
      <c r="D2738" s="171" t="s">
        <v>19030</v>
      </c>
      <c r="E2738" s="171" t="s">
        <v>19031</v>
      </c>
      <c r="F2738" s="173"/>
      <c r="G2738" s="173"/>
      <c r="H2738" s="172" t="s">
        <v>137</v>
      </c>
    </row>
    <row r="2739" spans="1:8" ht="14.45" customHeight="1">
      <c r="A2739" s="86" t="s">
        <v>137</v>
      </c>
      <c r="B2739" s="171" t="s">
        <v>19033</v>
      </c>
      <c r="C2739" s="55" t="s">
        <v>19034</v>
      </c>
      <c r="D2739" s="171" t="s">
        <v>19035</v>
      </c>
      <c r="E2739" s="171" t="s">
        <v>19036</v>
      </c>
      <c r="F2739" s="173"/>
      <c r="G2739" s="173"/>
      <c r="H2739" s="172" t="s">
        <v>137</v>
      </c>
    </row>
    <row r="2740" spans="1:8" ht="14.45" customHeight="1">
      <c r="A2740" s="86" t="s">
        <v>137</v>
      </c>
      <c r="B2740" s="171" t="s">
        <v>19037</v>
      </c>
      <c r="C2740" s="55" t="s">
        <v>19038</v>
      </c>
      <c r="D2740" s="171" t="s">
        <v>19039</v>
      </c>
      <c r="E2740" s="171" t="s">
        <v>19040</v>
      </c>
      <c r="F2740" s="173"/>
      <c r="G2740" s="173"/>
      <c r="H2740" s="172" t="s">
        <v>137</v>
      </c>
    </row>
    <row r="2741" spans="1:8" ht="14.45" customHeight="1">
      <c r="A2741" s="86" t="s">
        <v>137</v>
      </c>
      <c r="B2741" s="171" t="s">
        <v>19042</v>
      </c>
      <c r="C2741" s="55" t="s">
        <v>19043</v>
      </c>
      <c r="D2741" s="171" t="s">
        <v>19044</v>
      </c>
      <c r="E2741" s="171" t="s">
        <v>19045</v>
      </c>
      <c r="F2741" s="173"/>
      <c r="G2741" s="173"/>
      <c r="H2741" s="172" t="s">
        <v>137</v>
      </c>
    </row>
    <row r="2742" spans="1:8" ht="14.45" customHeight="1">
      <c r="A2742" s="86" t="s">
        <v>137</v>
      </c>
      <c r="B2742" s="171" t="s">
        <v>19047</v>
      </c>
      <c r="C2742" s="55" t="s">
        <v>19048</v>
      </c>
      <c r="D2742" s="171" t="s">
        <v>19048</v>
      </c>
      <c r="E2742" s="171" t="s">
        <v>19048</v>
      </c>
      <c r="F2742" s="173"/>
      <c r="G2742" s="173"/>
      <c r="H2742" s="172" t="s">
        <v>137</v>
      </c>
    </row>
    <row r="2743" spans="1:8" ht="14.45" customHeight="1">
      <c r="A2743" s="86" t="s">
        <v>137</v>
      </c>
      <c r="B2743" s="171" t="s">
        <v>19050</v>
      </c>
      <c r="C2743" s="55" t="s">
        <v>19051</v>
      </c>
      <c r="D2743" s="171" t="s">
        <v>19052</v>
      </c>
      <c r="E2743" s="171" t="s">
        <v>19053</v>
      </c>
      <c r="F2743" s="173"/>
      <c r="G2743" s="173"/>
      <c r="H2743" s="172" t="s">
        <v>137</v>
      </c>
    </row>
    <row r="2744" spans="1:8" ht="14.45" customHeight="1">
      <c r="A2744" s="86" t="s">
        <v>137</v>
      </c>
      <c r="B2744" s="171" t="s">
        <v>19055</v>
      </c>
      <c r="C2744" s="55" t="s">
        <v>19056</v>
      </c>
      <c r="D2744" s="171" t="s">
        <v>19056</v>
      </c>
      <c r="E2744" s="171" t="s">
        <v>19056</v>
      </c>
      <c r="F2744" s="173"/>
      <c r="G2744" s="173"/>
      <c r="H2744" s="172" t="s">
        <v>137</v>
      </c>
    </row>
    <row r="2745" spans="1:8" ht="14.45" customHeight="1">
      <c r="A2745" s="86" t="s">
        <v>137</v>
      </c>
      <c r="B2745" s="171" t="s">
        <v>19058</v>
      </c>
      <c r="C2745" s="55" t="s">
        <v>19059</v>
      </c>
      <c r="D2745" s="171" t="s">
        <v>19060</v>
      </c>
      <c r="E2745" s="171" t="s">
        <v>19061</v>
      </c>
      <c r="F2745" s="173"/>
      <c r="G2745" s="173"/>
      <c r="H2745" s="172" t="s">
        <v>137</v>
      </c>
    </row>
    <row r="2746" spans="1:8" ht="14.45" customHeight="1">
      <c r="A2746" s="86" t="s">
        <v>137</v>
      </c>
      <c r="B2746" s="171" t="s">
        <v>19063</v>
      </c>
      <c r="C2746" s="55" t="s">
        <v>19064</v>
      </c>
      <c r="D2746" s="171" t="s">
        <v>19065</v>
      </c>
      <c r="E2746" s="171" t="s">
        <v>19066</v>
      </c>
      <c r="F2746" s="173"/>
      <c r="G2746" s="173"/>
      <c r="H2746" s="172" t="s">
        <v>137</v>
      </c>
    </row>
    <row r="2747" spans="1:8" ht="14.45" customHeight="1">
      <c r="A2747" s="86" t="s">
        <v>137</v>
      </c>
      <c r="B2747" s="171" t="s">
        <v>19068</v>
      </c>
      <c r="C2747" s="55" t="s">
        <v>19069</v>
      </c>
      <c r="D2747" s="171" t="s">
        <v>19070</v>
      </c>
      <c r="E2747" s="171" t="s">
        <v>19071</v>
      </c>
      <c r="F2747" s="173"/>
      <c r="G2747" s="173"/>
      <c r="H2747" s="172" t="s">
        <v>137</v>
      </c>
    </row>
    <row r="2748" spans="1:8" ht="14.45" customHeight="1">
      <c r="A2748" s="86" t="s">
        <v>137</v>
      </c>
      <c r="B2748" s="171" t="s">
        <v>19073</v>
      </c>
      <c r="C2748" s="55" t="s">
        <v>19074</v>
      </c>
      <c r="D2748" s="171" t="s">
        <v>19075</v>
      </c>
      <c r="E2748" s="171" t="s">
        <v>19076</v>
      </c>
      <c r="F2748" s="173"/>
      <c r="G2748" s="173"/>
      <c r="H2748" s="172" t="s">
        <v>137</v>
      </c>
    </row>
    <row r="2749" spans="1:8" ht="14.45" customHeight="1">
      <c r="A2749" s="86" t="s">
        <v>137</v>
      </c>
      <c r="B2749" s="171" t="s">
        <v>19078</v>
      </c>
      <c r="C2749" s="55" t="s">
        <v>19079</v>
      </c>
      <c r="D2749" s="171" t="s">
        <v>19080</v>
      </c>
      <c r="E2749" s="171" t="s">
        <v>19079</v>
      </c>
      <c r="F2749" s="173"/>
      <c r="G2749" s="173"/>
      <c r="H2749" s="172" t="s">
        <v>137</v>
      </c>
    </row>
    <row r="2750" spans="1:8" ht="14.45" customHeight="1">
      <c r="A2750" s="86" t="s">
        <v>137</v>
      </c>
      <c r="B2750" s="171" t="s">
        <v>14751</v>
      </c>
      <c r="C2750" s="55" t="s">
        <v>19082</v>
      </c>
      <c r="D2750" s="171" t="s">
        <v>19082</v>
      </c>
      <c r="E2750" s="171" t="s">
        <v>19082</v>
      </c>
      <c r="F2750" s="173"/>
      <c r="G2750" s="173"/>
      <c r="H2750" s="172" t="s">
        <v>137</v>
      </c>
    </row>
    <row r="2751" spans="1:8" ht="14.45" customHeight="1">
      <c r="A2751" s="86" t="s">
        <v>137</v>
      </c>
      <c r="B2751" s="171" t="s">
        <v>19084</v>
      </c>
      <c r="C2751" s="55" t="s">
        <v>19085</v>
      </c>
      <c r="D2751" s="171" t="s">
        <v>19085</v>
      </c>
      <c r="E2751" s="171" t="s">
        <v>19085</v>
      </c>
      <c r="F2751" s="173"/>
      <c r="G2751" s="173"/>
      <c r="H2751" s="172" t="s">
        <v>137</v>
      </c>
    </row>
    <row r="2752" spans="1:8" ht="14.45" customHeight="1">
      <c r="A2752" s="86" t="s">
        <v>137</v>
      </c>
      <c r="B2752" s="171" t="s">
        <v>19087</v>
      </c>
      <c r="C2752" s="55" t="s">
        <v>19088</v>
      </c>
      <c r="D2752" s="171" t="s">
        <v>19088</v>
      </c>
      <c r="E2752" s="171" t="s">
        <v>19088</v>
      </c>
      <c r="F2752" s="173"/>
      <c r="G2752" s="173"/>
      <c r="H2752" s="172" t="s">
        <v>137</v>
      </c>
    </row>
    <row r="2753" spans="1:8" ht="14.45" customHeight="1">
      <c r="A2753" s="86" t="s">
        <v>137</v>
      </c>
      <c r="B2753" s="171" t="s">
        <v>19090</v>
      </c>
      <c r="C2753" s="55" t="s">
        <v>19091</v>
      </c>
      <c r="D2753" s="171" t="s">
        <v>19092</v>
      </c>
      <c r="E2753" s="171" t="s">
        <v>19093</v>
      </c>
      <c r="F2753" s="173"/>
      <c r="G2753" s="173"/>
      <c r="H2753" s="172" t="s">
        <v>137</v>
      </c>
    </row>
    <row r="2754" spans="1:8" ht="14.45" customHeight="1">
      <c r="A2754" s="86" t="s">
        <v>137</v>
      </c>
      <c r="B2754" s="171" t="s">
        <v>19095</v>
      </c>
      <c r="C2754" s="55" t="s">
        <v>19096</v>
      </c>
      <c r="D2754" s="171" t="s">
        <v>19097</v>
      </c>
      <c r="E2754" s="171" t="s">
        <v>19098</v>
      </c>
      <c r="F2754" s="173"/>
      <c r="G2754" s="173"/>
      <c r="H2754" s="172" t="s">
        <v>137</v>
      </c>
    </row>
    <row r="2755" spans="1:8" ht="14.45" customHeight="1">
      <c r="A2755" s="86" t="s">
        <v>137</v>
      </c>
      <c r="B2755" s="171" t="s">
        <v>19100</v>
      </c>
      <c r="C2755" s="55" t="s">
        <v>19101</v>
      </c>
      <c r="D2755" s="171" t="s">
        <v>19102</v>
      </c>
      <c r="E2755" s="171" t="s">
        <v>19103</v>
      </c>
      <c r="F2755" s="173"/>
      <c r="G2755" s="173"/>
      <c r="H2755" s="172" t="s">
        <v>137</v>
      </c>
    </row>
    <row r="2756" spans="1:8" ht="14.45" customHeight="1">
      <c r="A2756" s="86" t="s">
        <v>137</v>
      </c>
      <c r="B2756" s="171" t="s">
        <v>19105</v>
      </c>
      <c r="C2756" s="55" t="s">
        <v>19106</v>
      </c>
      <c r="D2756" s="171" t="s">
        <v>19107</v>
      </c>
      <c r="E2756" s="171" t="s">
        <v>19108</v>
      </c>
      <c r="F2756" s="173"/>
      <c r="G2756" s="173"/>
      <c r="H2756" s="172" t="s">
        <v>137</v>
      </c>
    </row>
    <row r="2757" spans="1:8" ht="14.45" customHeight="1">
      <c r="A2757" s="86" t="s">
        <v>137</v>
      </c>
      <c r="B2757" s="171" t="s">
        <v>19110</v>
      </c>
      <c r="C2757" s="55" t="s">
        <v>19111</v>
      </c>
      <c r="D2757" s="171" t="s">
        <v>19112</v>
      </c>
      <c r="E2757" s="171" t="s">
        <v>19111</v>
      </c>
      <c r="F2757" s="173"/>
      <c r="G2757" s="173"/>
      <c r="H2757" s="172" t="s">
        <v>137</v>
      </c>
    </row>
    <row r="2758" spans="1:8" ht="14.45" customHeight="1">
      <c r="A2758" s="86" t="s">
        <v>137</v>
      </c>
      <c r="B2758" s="171" t="s">
        <v>19114</v>
      </c>
      <c r="C2758" s="55" t="s">
        <v>19115</v>
      </c>
      <c r="D2758" s="171" t="s">
        <v>19116</v>
      </c>
      <c r="E2758" s="171" t="s">
        <v>19117</v>
      </c>
      <c r="F2758" s="173"/>
      <c r="G2758" s="173"/>
      <c r="H2758" s="172" t="s">
        <v>137</v>
      </c>
    </row>
    <row r="2759" spans="1:8" ht="14.45" customHeight="1">
      <c r="A2759" s="86" t="s">
        <v>137</v>
      </c>
      <c r="B2759" s="171" t="s">
        <v>19119</v>
      </c>
      <c r="C2759" s="55" t="s">
        <v>19120</v>
      </c>
      <c r="D2759" s="171" t="s">
        <v>19120</v>
      </c>
      <c r="E2759" s="171" t="s">
        <v>19120</v>
      </c>
      <c r="F2759" s="173"/>
      <c r="G2759" s="173"/>
      <c r="H2759" s="172" t="s">
        <v>137</v>
      </c>
    </row>
    <row r="2760" spans="1:8" ht="14.45" customHeight="1">
      <c r="A2760" s="86" t="s">
        <v>137</v>
      </c>
      <c r="B2760" s="171" t="s">
        <v>19122</v>
      </c>
      <c r="C2760" s="55" t="s">
        <v>19123</v>
      </c>
      <c r="D2760" s="171" t="s">
        <v>19124</v>
      </c>
      <c r="E2760" s="171" t="s">
        <v>19125</v>
      </c>
      <c r="F2760" s="173"/>
      <c r="G2760" s="173"/>
      <c r="H2760" s="172" t="s">
        <v>137</v>
      </c>
    </row>
    <row r="2761" spans="1:8" ht="14.45" customHeight="1">
      <c r="A2761" s="86" t="s">
        <v>137</v>
      </c>
      <c r="B2761" s="171" t="s">
        <v>19127</v>
      </c>
      <c r="C2761" s="55" t="s">
        <v>19128</v>
      </c>
      <c r="D2761" s="171" t="s">
        <v>19129</v>
      </c>
      <c r="E2761" s="171" t="s">
        <v>19129</v>
      </c>
      <c r="F2761" s="173"/>
      <c r="G2761" s="173"/>
      <c r="H2761" s="172" t="s">
        <v>137</v>
      </c>
    </row>
    <row r="2762" spans="1:8" ht="14.45" customHeight="1">
      <c r="A2762" s="86" t="s">
        <v>137</v>
      </c>
      <c r="B2762" s="171" t="s">
        <v>19131</v>
      </c>
      <c r="C2762" s="55" t="s">
        <v>19132</v>
      </c>
      <c r="D2762" s="171" t="s">
        <v>19133</v>
      </c>
      <c r="E2762" s="171" t="s">
        <v>19134</v>
      </c>
      <c r="F2762" s="173"/>
      <c r="G2762" s="173"/>
      <c r="H2762" s="172" t="s">
        <v>137</v>
      </c>
    </row>
    <row r="2763" spans="1:8" ht="14.45" customHeight="1">
      <c r="A2763" s="86" t="s">
        <v>137</v>
      </c>
      <c r="B2763" s="171" t="s">
        <v>19136</v>
      </c>
      <c r="C2763" s="55" t="s">
        <v>19137</v>
      </c>
      <c r="D2763" s="171" t="s">
        <v>19138</v>
      </c>
      <c r="E2763" s="171" t="s">
        <v>19139</v>
      </c>
      <c r="F2763" s="173"/>
      <c r="G2763" s="173"/>
      <c r="H2763" s="172" t="s">
        <v>137</v>
      </c>
    </row>
    <row r="2764" spans="1:8" ht="14.45" customHeight="1">
      <c r="A2764" s="86" t="s">
        <v>137</v>
      </c>
      <c r="B2764" s="171" t="s">
        <v>19141</v>
      </c>
      <c r="C2764" s="55" t="s">
        <v>19142</v>
      </c>
      <c r="D2764" s="171" t="s">
        <v>19143</v>
      </c>
      <c r="E2764" s="171" t="s">
        <v>19144</v>
      </c>
      <c r="F2764" s="173"/>
      <c r="G2764" s="173"/>
      <c r="H2764" s="172" t="s">
        <v>137</v>
      </c>
    </row>
    <row r="2765" spans="1:8" ht="14.45" customHeight="1">
      <c r="A2765" s="86" t="s">
        <v>137</v>
      </c>
      <c r="B2765" s="171" t="s">
        <v>19146</v>
      </c>
      <c r="C2765" s="55" t="s">
        <v>19147</v>
      </c>
      <c r="D2765" s="171" t="s">
        <v>19147</v>
      </c>
      <c r="E2765" s="171" t="s">
        <v>19147</v>
      </c>
      <c r="F2765" s="173"/>
      <c r="G2765" s="173">
        <v>45612</v>
      </c>
      <c r="H2765" s="172" t="s">
        <v>137</v>
      </c>
    </row>
    <row r="2766" spans="1:8" ht="14.45" customHeight="1">
      <c r="A2766" s="86" t="s">
        <v>137</v>
      </c>
      <c r="B2766" s="171" t="s">
        <v>19148</v>
      </c>
      <c r="C2766" s="55" t="s">
        <v>19149</v>
      </c>
      <c r="D2766" s="171" t="s">
        <v>19150</v>
      </c>
      <c r="E2766" s="171" t="s">
        <v>19149</v>
      </c>
      <c r="F2766" s="173"/>
      <c r="G2766" s="173">
        <v>45066</v>
      </c>
      <c r="H2766" s="172" t="s">
        <v>137</v>
      </c>
    </row>
    <row r="2767" spans="1:8" ht="14.45" customHeight="1">
      <c r="A2767" s="86" t="s">
        <v>137</v>
      </c>
      <c r="B2767" s="171" t="s">
        <v>19152</v>
      </c>
      <c r="C2767" s="55" t="s">
        <v>19153</v>
      </c>
      <c r="D2767" s="171" t="s">
        <v>19154</v>
      </c>
      <c r="E2767" s="171" t="s">
        <v>19155</v>
      </c>
      <c r="F2767" s="173"/>
      <c r="G2767" s="173"/>
      <c r="H2767" s="172" t="s">
        <v>137</v>
      </c>
    </row>
    <row r="2768" spans="1:8" ht="14.45" customHeight="1">
      <c r="A2768" s="86" t="s">
        <v>137</v>
      </c>
      <c r="B2768" s="171" t="s">
        <v>19157</v>
      </c>
      <c r="C2768" s="55" t="s">
        <v>19158</v>
      </c>
      <c r="D2768" s="171" t="s">
        <v>19159</v>
      </c>
      <c r="E2768" s="171" t="s">
        <v>19160</v>
      </c>
      <c r="F2768" s="173"/>
      <c r="G2768" s="173"/>
      <c r="H2768" s="172" t="s">
        <v>137</v>
      </c>
    </row>
    <row r="2769" spans="1:8" ht="14.45" customHeight="1">
      <c r="A2769" s="86" t="s">
        <v>137</v>
      </c>
      <c r="B2769" s="171" t="s">
        <v>19162</v>
      </c>
      <c r="C2769" s="55" t="s">
        <v>19163</v>
      </c>
      <c r="D2769" s="171" t="s">
        <v>19150</v>
      </c>
      <c r="E2769" s="171" t="s">
        <v>19164</v>
      </c>
      <c r="F2769" s="173"/>
      <c r="G2769" s="173"/>
      <c r="H2769" s="172" t="s">
        <v>137</v>
      </c>
    </row>
    <row r="2770" spans="1:8" ht="14.45" customHeight="1">
      <c r="A2770" s="86" t="s">
        <v>137</v>
      </c>
      <c r="B2770" s="171" t="s">
        <v>19166</v>
      </c>
      <c r="C2770" s="55" t="s">
        <v>19167</v>
      </c>
      <c r="D2770" s="171" t="s">
        <v>19168</v>
      </c>
      <c r="E2770" s="171" t="s">
        <v>19169</v>
      </c>
      <c r="F2770" s="173"/>
      <c r="G2770" s="173"/>
      <c r="H2770" s="172" t="s">
        <v>137</v>
      </c>
    </row>
    <row r="2771" spans="1:8" ht="14.45" customHeight="1">
      <c r="A2771" s="86" t="s">
        <v>137</v>
      </c>
      <c r="B2771" s="171" t="s">
        <v>19171</v>
      </c>
      <c r="C2771" s="55" t="s">
        <v>19172</v>
      </c>
      <c r="D2771" s="171" t="s">
        <v>19172</v>
      </c>
      <c r="E2771" s="171" t="s">
        <v>19172</v>
      </c>
      <c r="F2771" s="173"/>
      <c r="G2771" s="173"/>
      <c r="H2771" s="172" t="s">
        <v>137</v>
      </c>
    </row>
    <row r="2772" spans="1:8" ht="14.45" customHeight="1">
      <c r="A2772" s="86" t="s">
        <v>137</v>
      </c>
      <c r="B2772" s="171" t="s">
        <v>19174</v>
      </c>
      <c r="C2772" s="55" t="s">
        <v>19175</v>
      </c>
      <c r="D2772" s="171" t="s">
        <v>19175</v>
      </c>
      <c r="E2772" s="171" t="s">
        <v>19175</v>
      </c>
      <c r="F2772" s="173"/>
      <c r="G2772" s="173"/>
      <c r="H2772" s="172" t="s">
        <v>137</v>
      </c>
    </row>
    <row r="2773" spans="1:8" ht="14.45" customHeight="1">
      <c r="A2773" s="86" t="s">
        <v>137</v>
      </c>
      <c r="B2773" s="171" t="s">
        <v>19177</v>
      </c>
      <c r="C2773" s="55" t="s">
        <v>19178</v>
      </c>
      <c r="D2773" s="171" t="s">
        <v>19179</v>
      </c>
      <c r="E2773" s="171" t="s">
        <v>19180</v>
      </c>
      <c r="F2773" s="173"/>
      <c r="G2773" s="173"/>
      <c r="H2773" s="172" t="s">
        <v>137</v>
      </c>
    </row>
    <row r="2774" spans="1:8" ht="14.45" customHeight="1">
      <c r="A2774" s="86" t="s">
        <v>137</v>
      </c>
      <c r="B2774" s="171" t="s">
        <v>19182</v>
      </c>
      <c r="C2774" s="55" t="s">
        <v>19183</v>
      </c>
      <c r="D2774" s="171" t="s">
        <v>19184</v>
      </c>
      <c r="E2774" s="171" t="s">
        <v>19183</v>
      </c>
      <c r="F2774" s="173"/>
      <c r="G2774" s="173"/>
      <c r="H2774" s="172" t="s">
        <v>137</v>
      </c>
    </row>
    <row r="2775" spans="1:8" ht="14.45" customHeight="1">
      <c r="A2775" s="86" t="s">
        <v>137</v>
      </c>
      <c r="B2775" s="171" t="s">
        <v>3341</v>
      </c>
      <c r="C2775" s="55" t="s">
        <v>19186</v>
      </c>
      <c r="D2775" s="171" t="s">
        <v>19187</v>
      </c>
      <c r="E2775" s="171" t="s">
        <v>19188</v>
      </c>
      <c r="F2775" s="173"/>
      <c r="G2775" s="173"/>
      <c r="H2775" s="172" t="s">
        <v>137</v>
      </c>
    </row>
    <row r="2776" spans="1:8" ht="14.45" customHeight="1">
      <c r="A2776" s="86" t="s">
        <v>137</v>
      </c>
      <c r="B2776" s="171" t="s">
        <v>19190</v>
      </c>
      <c r="C2776" s="55" t="s">
        <v>19191</v>
      </c>
      <c r="D2776" s="171" t="s">
        <v>19191</v>
      </c>
      <c r="E2776" s="171" t="s">
        <v>19191</v>
      </c>
      <c r="F2776" s="173"/>
      <c r="G2776" s="173"/>
      <c r="H2776" s="172" t="s">
        <v>137</v>
      </c>
    </row>
    <row r="2777" spans="1:8" ht="14.45" customHeight="1">
      <c r="A2777" s="86" t="s">
        <v>137</v>
      </c>
      <c r="B2777" s="171" t="s">
        <v>19193</v>
      </c>
      <c r="C2777" s="55" t="s">
        <v>19194</v>
      </c>
      <c r="D2777" s="171" t="s">
        <v>19195</v>
      </c>
      <c r="E2777" s="171" t="s">
        <v>19196</v>
      </c>
      <c r="F2777" s="173"/>
      <c r="G2777" s="173"/>
      <c r="H2777" s="172" t="s">
        <v>137</v>
      </c>
    </row>
    <row r="2778" spans="1:8" ht="14.45" customHeight="1">
      <c r="A2778" s="86" t="s">
        <v>137</v>
      </c>
      <c r="B2778" s="171" t="s">
        <v>19198</v>
      </c>
      <c r="C2778" s="55" t="s">
        <v>19199</v>
      </c>
      <c r="D2778" s="171" t="s">
        <v>19200</v>
      </c>
      <c r="E2778" s="171" t="s">
        <v>19199</v>
      </c>
      <c r="F2778" s="173"/>
      <c r="G2778" s="173"/>
      <c r="H2778" s="172" t="s">
        <v>137</v>
      </c>
    </row>
    <row r="2779" spans="1:8" ht="14.45" customHeight="1">
      <c r="A2779" s="86" t="s">
        <v>137</v>
      </c>
      <c r="B2779" s="171" t="s">
        <v>19202</v>
      </c>
      <c r="C2779" s="55" t="s">
        <v>19203</v>
      </c>
      <c r="D2779" s="171" t="s">
        <v>19204</v>
      </c>
      <c r="E2779" s="171" t="s">
        <v>19205</v>
      </c>
      <c r="F2779" s="173"/>
      <c r="G2779" s="173"/>
      <c r="H2779" s="172" t="s">
        <v>137</v>
      </c>
    </row>
    <row r="2780" spans="1:8" ht="14.45" customHeight="1">
      <c r="A2780" s="86" t="s">
        <v>137</v>
      </c>
      <c r="B2780" s="172" t="s">
        <v>19206</v>
      </c>
      <c r="C2780" s="55" t="s">
        <v>19207</v>
      </c>
      <c r="D2780" s="172" t="s">
        <v>19208</v>
      </c>
      <c r="E2780" s="172" t="s">
        <v>19209</v>
      </c>
      <c r="F2780" s="173">
        <v>46158</v>
      </c>
      <c r="G2780" s="173">
        <v>46158</v>
      </c>
      <c r="H2780" s="172" t="s">
        <v>137</v>
      </c>
    </row>
    <row r="2781" spans="1:8" ht="14.45" customHeight="1">
      <c r="A2781" s="86" t="s">
        <v>1151</v>
      </c>
      <c r="B2781" s="171" t="s">
        <v>19210</v>
      </c>
      <c r="C2781" s="55" t="s">
        <v>19211</v>
      </c>
      <c r="D2781" s="171" t="s">
        <v>19212</v>
      </c>
      <c r="E2781" s="171" t="s">
        <v>19213</v>
      </c>
      <c r="F2781" s="173"/>
      <c r="G2781" s="173"/>
      <c r="H2781" s="172" t="s">
        <v>1151</v>
      </c>
    </row>
    <row r="2782" spans="1:8" ht="14.45" customHeight="1">
      <c r="A2782" s="86" t="s">
        <v>1151</v>
      </c>
      <c r="B2782" s="171" t="s">
        <v>19214</v>
      </c>
      <c r="C2782" s="55" t="s">
        <v>19215</v>
      </c>
      <c r="D2782" s="171" t="s">
        <v>19216</v>
      </c>
      <c r="E2782" s="171" t="s">
        <v>19217</v>
      </c>
      <c r="F2782" s="173"/>
      <c r="G2782" s="173"/>
      <c r="H2782" s="172" t="s">
        <v>1151</v>
      </c>
    </row>
    <row r="2783" spans="1:8" ht="14.45" customHeight="1">
      <c r="A2783" s="86" t="s">
        <v>1151</v>
      </c>
      <c r="B2783" s="171" t="s">
        <v>19218</v>
      </c>
      <c r="C2783" s="55" t="s">
        <v>19219</v>
      </c>
      <c r="D2783" s="171" t="s">
        <v>19220</v>
      </c>
      <c r="E2783" s="171" t="s">
        <v>19221</v>
      </c>
      <c r="F2783" s="173"/>
      <c r="G2783" s="173"/>
      <c r="H2783" s="172" t="s">
        <v>1151</v>
      </c>
    </row>
    <row r="2784" spans="1:8" ht="14.45" customHeight="1">
      <c r="A2784" s="86" t="s">
        <v>1151</v>
      </c>
      <c r="B2784" s="171" t="s">
        <v>19222</v>
      </c>
      <c r="C2784" s="55" t="s">
        <v>19223</v>
      </c>
      <c r="D2784" s="171" t="s">
        <v>19224</v>
      </c>
      <c r="E2784" s="171" t="s">
        <v>19225</v>
      </c>
      <c r="F2784" s="173"/>
      <c r="G2784" s="173"/>
      <c r="H2784" s="172" t="s">
        <v>1151</v>
      </c>
    </row>
    <row r="2785" spans="1:8" ht="14.45" customHeight="1">
      <c r="A2785" s="86" t="s">
        <v>1151</v>
      </c>
      <c r="B2785" s="171" t="s">
        <v>19226</v>
      </c>
      <c r="C2785" s="55" t="s">
        <v>19227</v>
      </c>
      <c r="D2785" s="171" t="s">
        <v>19228</v>
      </c>
      <c r="E2785" s="171" t="s">
        <v>19229</v>
      </c>
      <c r="F2785" s="173"/>
      <c r="G2785" s="173"/>
      <c r="H2785" s="172" t="s">
        <v>1151</v>
      </c>
    </row>
    <row r="2786" spans="1:8" ht="14.45" customHeight="1">
      <c r="A2786" s="86" t="s">
        <v>1151</v>
      </c>
      <c r="B2786" s="171" t="s">
        <v>19230</v>
      </c>
      <c r="C2786" s="55" t="s">
        <v>19231</v>
      </c>
      <c r="D2786" s="171" t="s">
        <v>19232</v>
      </c>
      <c r="E2786" s="171" t="s">
        <v>19231</v>
      </c>
      <c r="F2786" s="173"/>
      <c r="G2786" s="173"/>
      <c r="H2786" s="172" t="s">
        <v>1151</v>
      </c>
    </row>
    <row r="2787" spans="1:8" ht="14.45" customHeight="1">
      <c r="A2787" s="86" t="s">
        <v>1151</v>
      </c>
      <c r="B2787" s="171" t="s">
        <v>19233</v>
      </c>
      <c r="C2787" s="55" t="s">
        <v>19234</v>
      </c>
      <c r="D2787" s="171" t="s">
        <v>19235</v>
      </c>
      <c r="E2787" s="171" t="s">
        <v>19236</v>
      </c>
      <c r="F2787" s="173"/>
      <c r="G2787" s="173"/>
      <c r="H2787" s="172" t="s">
        <v>1151</v>
      </c>
    </row>
    <row r="2788" spans="1:8" ht="14.45" customHeight="1">
      <c r="A2788" s="86" t="s">
        <v>1151</v>
      </c>
      <c r="B2788" s="171" t="s">
        <v>19237</v>
      </c>
      <c r="C2788" s="55" t="s">
        <v>19238</v>
      </c>
      <c r="D2788" s="171" t="s">
        <v>19239</v>
      </c>
      <c r="E2788" s="171" t="s">
        <v>19240</v>
      </c>
      <c r="F2788" s="173"/>
      <c r="G2788" s="173"/>
      <c r="H2788" s="172" t="s">
        <v>1151</v>
      </c>
    </row>
    <row r="2789" spans="1:8" ht="14.45" customHeight="1">
      <c r="A2789" s="86" t="s">
        <v>1151</v>
      </c>
      <c r="B2789" s="171" t="s">
        <v>19241</v>
      </c>
      <c r="C2789" s="55" t="s">
        <v>19242</v>
      </c>
      <c r="D2789" s="171" t="s">
        <v>19243</v>
      </c>
      <c r="E2789" s="171" t="s">
        <v>19244</v>
      </c>
      <c r="F2789" s="173"/>
      <c r="G2789" s="173"/>
      <c r="H2789" s="172" t="s">
        <v>1151</v>
      </c>
    </row>
    <row r="2790" spans="1:8" ht="14.45" customHeight="1">
      <c r="A2790" s="86" t="s">
        <v>1151</v>
      </c>
      <c r="B2790" s="171" t="s">
        <v>19245</v>
      </c>
      <c r="C2790" s="55" t="s">
        <v>19246</v>
      </c>
      <c r="D2790" s="171" t="s">
        <v>19247</v>
      </c>
      <c r="E2790" s="171" t="s">
        <v>19248</v>
      </c>
      <c r="F2790" s="173"/>
      <c r="G2790" s="173"/>
      <c r="H2790" s="172" t="s">
        <v>1151</v>
      </c>
    </row>
    <row r="2791" spans="1:8" ht="14.45" customHeight="1">
      <c r="A2791" s="86" t="s">
        <v>1151</v>
      </c>
      <c r="B2791" s="171" t="s">
        <v>19249</v>
      </c>
      <c r="C2791" s="55" t="s">
        <v>19250</v>
      </c>
      <c r="D2791" s="171" t="s">
        <v>19251</v>
      </c>
      <c r="E2791" s="171" t="s">
        <v>19252</v>
      </c>
      <c r="F2791" s="173"/>
      <c r="G2791" s="173"/>
      <c r="H2791" s="172" t="s">
        <v>1151</v>
      </c>
    </row>
    <row r="2792" spans="1:8" ht="14.45" customHeight="1">
      <c r="A2792" s="86" t="s">
        <v>1151</v>
      </c>
      <c r="B2792" s="171" t="s">
        <v>19253</v>
      </c>
      <c r="C2792" s="55" t="s">
        <v>19254</v>
      </c>
      <c r="D2792" s="171" t="s">
        <v>19255</v>
      </c>
      <c r="E2792" s="171" t="s">
        <v>19256</v>
      </c>
      <c r="F2792" s="173"/>
      <c r="G2792" s="173"/>
      <c r="H2792" s="172" t="s">
        <v>1151</v>
      </c>
    </row>
    <row r="2793" spans="1:8" ht="14.45" customHeight="1">
      <c r="A2793" s="86" t="s">
        <v>1151</v>
      </c>
      <c r="B2793" s="171" t="s">
        <v>19257</v>
      </c>
      <c r="C2793" s="55" t="s">
        <v>19258</v>
      </c>
      <c r="D2793" s="171" t="s">
        <v>19259</v>
      </c>
      <c r="E2793" s="171" t="s">
        <v>19260</v>
      </c>
      <c r="F2793" s="173"/>
      <c r="G2793" s="173"/>
      <c r="H2793" s="172" t="s">
        <v>1151</v>
      </c>
    </row>
    <row r="2794" spans="1:8" ht="14.45" customHeight="1">
      <c r="A2794" s="86" t="s">
        <v>1151</v>
      </c>
      <c r="B2794" s="171" t="s">
        <v>19261</v>
      </c>
      <c r="C2794" s="55" t="s">
        <v>19262</v>
      </c>
      <c r="D2794" s="171" t="s">
        <v>19263</v>
      </c>
      <c r="E2794" s="171" t="s">
        <v>19262</v>
      </c>
      <c r="F2794" s="173"/>
      <c r="G2794" s="173"/>
      <c r="H2794" s="172" t="s">
        <v>1151</v>
      </c>
    </row>
    <row r="2795" spans="1:8" ht="14.45" customHeight="1">
      <c r="A2795" s="86" t="s">
        <v>1151</v>
      </c>
      <c r="B2795" s="171" t="s">
        <v>19264</v>
      </c>
      <c r="C2795" s="55" t="s">
        <v>19265</v>
      </c>
      <c r="D2795" s="171" t="s">
        <v>19266</v>
      </c>
      <c r="E2795" s="171" t="s">
        <v>19267</v>
      </c>
      <c r="F2795" s="173"/>
      <c r="G2795" s="173"/>
      <c r="H2795" s="172" t="s">
        <v>1151</v>
      </c>
    </row>
    <row r="2796" spans="1:8" ht="14.45" customHeight="1">
      <c r="A2796" s="86" t="s">
        <v>1151</v>
      </c>
      <c r="B2796" s="171" t="s">
        <v>19268</v>
      </c>
      <c r="C2796" s="55" t="s">
        <v>19269</v>
      </c>
      <c r="D2796" s="171" t="s">
        <v>19270</v>
      </c>
      <c r="E2796" s="171" t="s">
        <v>19271</v>
      </c>
      <c r="F2796" s="173"/>
      <c r="G2796" s="173"/>
      <c r="H2796" s="172" t="s">
        <v>1151</v>
      </c>
    </row>
    <row r="2797" spans="1:8" ht="14.45" customHeight="1">
      <c r="A2797" s="86" t="s">
        <v>1151</v>
      </c>
      <c r="B2797" s="171" t="s">
        <v>19272</v>
      </c>
      <c r="C2797" s="55" t="s">
        <v>19273</v>
      </c>
      <c r="D2797" s="171" t="s">
        <v>19274</v>
      </c>
      <c r="E2797" s="171" t="s">
        <v>19275</v>
      </c>
      <c r="F2797" s="173"/>
      <c r="G2797" s="173"/>
      <c r="H2797" s="172" t="s">
        <v>1151</v>
      </c>
    </row>
    <row r="2798" spans="1:8" ht="14.45" customHeight="1">
      <c r="A2798" s="86" t="s">
        <v>1151</v>
      </c>
      <c r="B2798" s="171" t="s">
        <v>19276</v>
      </c>
      <c r="C2798" s="55" t="s">
        <v>19277</v>
      </c>
      <c r="D2798" s="171" t="s">
        <v>19278</v>
      </c>
      <c r="E2798" s="171" t="s">
        <v>19279</v>
      </c>
      <c r="F2798" s="173"/>
      <c r="G2798" s="173"/>
      <c r="H2798" s="172" t="s">
        <v>1151</v>
      </c>
    </row>
    <row r="2799" spans="1:8" ht="14.45" customHeight="1">
      <c r="A2799" s="86" t="s">
        <v>1151</v>
      </c>
      <c r="B2799" s="171" t="s">
        <v>13078</v>
      </c>
      <c r="C2799" s="55" t="s">
        <v>19280</v>
      </c>
      <c r="D2799" s="171" t="s">
        <v>19281</v>
      </c>
      <c r="E2799" s="171" t="s">
        <v>19282</v>
      </c>
      <c r="F2799" s="173"/>
      <c r="G2799" s="173"/>
      <c r="H2799" s="172" t="s">
        <v>1151</v>
      </c>
    </row>
    <row r="2800" spans="1:8" ht="14.45" customHeight="1">
      <c r="A2800" s="86" t="s">
        <v>1151</v>
      </c>
      <c r="B2800" s="171" t="s">
        <v>19283</v>
      </c>
      <c r="C2800" s="55" t="s">
        <v>19284</v>
      </c>
      <c r="D2800" s="171" t="s">
        <v>19285</v>
      </c>
      <c r="E2800" s="171" t="s">
        <v>19286</v>
      </c>
      <c r="F2800" s="173"/>
      <c r="G2800" s="173"/>
      <c r="H2800" s="172" t="s">
        <v>1151</v>
      </c>
    </row>
    <row r="2801" spans="1:8" ht="14.45" customHeight="1">
      <c r="A2801" s="86" t="s">
        <v>1151</v>
      </c>
      <c r="B2801" s="171" t="s">
        <v>19287</v>
      </c>
      <c r="C2801" s="55" t="s">
        <v>19288</v>
      </c>
      <c r="D2801" s="171" t="s">
        <v>19289</v>
      </c>
      <c r="E2801" s="171" t="s">
        <v>19290</v>
      </c>
      <c r="F2801" s="173"/>
      <c r="G2801" s="173"/>
      <c r="H2801" s="172" t="s">
        <v>1151</v>
      </c>
    </row>
    <row r="2802" spans="1:8" ht="14.45" customHeight="1">
      <c r="A2802" s="86" t="s">
        <v>1151</v>
      </c>
      <c r="B2802" s="171" t="s">
        <v>19291</v>
      </c>
      <c r="C2802" s="55" t="s">
        <v>19292</v>
      </c>
      <c r="D2802" s="171" t="s">
        <v>19293</v>
      </c>
      <c r="E2802" s="171" t="s">
        <v>19294</v>
      </c>
      <c r="F2802" s="173"/>
      <c r="G2802" s="173"/>
      <c r="H2802" s="172" t="s">
        <v>1151</v>
      </c>
    </row>
    <row r="2803" spans="1:8" ht="14.45" customHeight="1">
      <c r="A2803" s="86" t="s">
        <v>1151</v>
      </c>
      <c r="B2803" s="171" t="s">
        <v>19295</v>
      </c>
      <c r="C2803" s="55" t="s">
        <v>19296</v>
      </c>
      <c r="D2803" s="171" t="s">
        <v>19297</v>
      </c>
      <c r="E2803" s="171" t="s">
        <v>19296</v>
      </c>
      <c r="F2803" s="173"/>
      <c r="G2803" s="173"/>
      <c r="H2803" s="172" t="s">
        <v>1151</v>
      </c>
    </row>
    <row r="2804" spans="1:8" ht="14.45" customHeight="1">
      <c r="A2804" s="86" t="s">
        <v>1151</v>
      </c>
      <c r="B2804" s="171" t="s">
        <v>19298</v>
      </c>
      <c r="C2804" s="55" t="s">
        <v>19299</v>
      </c>
      <c r="D2804" s="171" t="s">
        <v>19300</v>
      </c>
      <c r="E2804" s="171" t="s">
        <v>19301</v>
      </c>
      <c r="F2804" s="173"/>
      <c r="G2804" s="173"/>
      <c r="H2804" s="172" t="s">
        <v>1151</v>
      </c>
    </row>
    <row r="2805" spans="1:8" ht="14.45" customHeight="1">
      <c r="A2805" s="86" t="s">
        <v>1151</v>
      </c>
      <c r="B2805" s="171" t="s">
        <v>19302</v>
      </c>
      <c r="C2805" s="55" t="s">
        <v>19303</v>
      </c>
      <c r="D2805" s="171" t="s">
        <v>19304</v>
      </c>
      <c r="E2805" s="171" t="s">
        <v>19305</v>
      </c>
      <c r="F2805" s="173"/>
      <c r="G2805" s="173"/>
      <c r="H2805" s="172" t="s">
        <v>1151</v>
      </c>
    </row>
    <row r="2806" spans="1:8" ht="14.45" customHeight="1">
      <c r="A2806" s="86" t="s">
        <v>1151</v>
      </c>
      <c r="B2806" s="171" t="s">
        <v>19306</v>
      </c>
      <c r="C2806" s="55" t="s">
        <v>19307</v>
      </c>
      <c r="D2806" s="171" t="s">
        <v>19308</v>
      </c>
      <c r="E2806" s="171" t="s">
        <v>19309</v>
      </c>
      <c r="F2806" s="173"/>
      <c r="G2806" s="173"/>
      <c r="H2806" s="172" t="s">
        <v>1151</v>
      </c>
    </row>
    <row r="2807" spans="1:8" ht="14.45" customHeight="1">
      <c r="A2807" s="86" t="s">
        <v>1151</v>
      </c>
      <c r="B2807" s="171" t="s">
        <v>19310</v>
      </c>
      <c r="C2807" s="55" t="s">
        <v>19311</v>
      </c>
      <c r="D2807" s="171" t="s">
        <v>19312</v>
      </c>
      <c r="E2807" s="171" t="s">
        <v>19313</v>
      </c>
      <c r="F2807" s="173"/>
      <c r="G2807" s="173"/>
      <c r="H2807" s="172" t="s">
        <v>1151</v>
      </c>
    </row>
    <row r="2808" spans="1:8" ht="14.45" customHeight="1">
      <c r="A2808" s="86" t="s">
        <v>1151</v>
      </c>
      <c r="B2808" s="171" t="s">
        <v>19314</v>
      </c>
      <c r="C2808" s="55" t="s">
        <v>19315</v>
      </c>
      <c r="D2808" s="171" t="s">
        <v>19316</v>
      </c>
      <c r="E2808" s="171" t="s">
        <v>19317</v>
      </c>
      <c r="F2808" s="173"/>
      <c r="G2808" s="173"/>
      <c r="H2808" s="172" t="s">
        <v>1151</v>
      </c>
    </row>
    <row r="2809" spans="1:8" ht="14.45" customHeight="1">
      <c r="A2809" s="86" t="s">
        <v>1151</v>
      </c>
      <c r="B2809" s="171" t="s">
        <v>19318</v>
      </c>
      <c r="C2809" s="55" t="s">
        <v>19319</v>
      </c>
      <c r="D2809" s="171" t="s">
        <v>19320</v>
      </c>
      <c r="E2809" s="171" t="s">
        <v>19321</v>
      </c>
      <c r="F2809" s="173"/>
      <c r="G2809" s="173"/>
      <c r="H2809" s="172" t="s">
        <v>1151</v>
      </c>
    </row>
    <row r="2810" spans="1:8" ht="14.45" customHeight="1">
      <c r="A2810" s="86" t="s">
        <v>1151</v>
      </c>
      <c r="B2810" s="171" t="s">
        <v>13146</v>
      </c>
      <c r="C2810" s="55" t="s">
        <v>19322</v>
      </c>
      <c r="D2810" s="171" t="s">
        <v>19323</v>
      </c>
      <c r="E2810" s="171" t="s">
        <v>19324</v>
      </c>
      <c r="F2810" s="173"/>
      <c r="G2810" s="173"/>
      <c r="H2810" s="172" t="s">
        <v>1151</v>
      </c>
    </row>
    <row r="2811" spans="1:8" ht="14.45" customHeight="1">
      <c r="A2811" s="86" t="s">
        <v>1151</v>
      </c>
      <c r="B2811" s="171" t="s">
        <v>19325</v>
      </c>
      <c r="C2811" s="55" t="s">
        <v>19326</v>
      </c>
      <c r="D2811" s="171" t="s">
        <v>19327</v>
      </c>
      <c r="E2811" s="171" t="s">
        <v>19326</v>
      </c>
      <c r="F2811" s="173"/>
      <c r="G2811" s="173"/>
      <c r="H2811" s="172" t="s">
        <v>1151</v>
      </c>
    </row>
    <row r="2812" spans="1:8" ht="14.45" customHeight="1">
      <c r="A2812" s="86" t="s">
        <v>1151</v>
      </c>
      <c r="B2812" s="171" t="s">
        <v>19328</v>
      </c>
      <c r="C2812" s="55" t="s">
        <v>19329</v>
      </c>
      <c r="D2812" s="171" t="s">
        <v>19330</v>
      </c>
      <c r="E2812" s="171" t="s">
        <v>19331</v>
      </c>
      <c r="F2812" s="173"/>
      <c r="G2812" s="173"/>
      <c r="H2812" s="172" t="s">
        <v>1151</v>
      </c>
    </row>
    <row r="2813" spans="1:8" ht="14.45" customHeight="1">
      <c r="A2813" s="86" t="s">
        <v>1151</v>
      </c>
      <c r="B2813" s="171" t="s">
        <v>19332</v>
      </c>
      <c r="C2813" s="55" t="s">
        <v>19333</v>
      </c>
      <c r="D2813" s="171" t="s">
        <v>19334</v>
      </c>
      <c r="E2813" s="171" t="s">
        <v>19335</v>
      </c>
      <c r="F2813" s="173"/>
      <c r="G2813" s="173"/>
      <c r="H2813" s="172" t="s">
        <v>1151</v>
      </c>
    </row>
    <row r="2814" spans="1:8" ht="14.45" customHeight="1">
      <c r="A2814" s="86" t="s">
        <v>1151</v>
      </c>
      <c r="B2814" s="171" t="s">
        <v>2395</v>
      </c>
      <c r="C2814" s="55" t="s">
        <v>19336</v>
      </c>
      <c r="D2814" s="171" t="s">
        <v>19337</v>
      </c>
      <c r="E2814" s="171" t="s">
        <v>19338</v>
      </c>
      <c r="F2814" s="173"/>
      <c r="G2814" s="173"/>
      <c r="H2814" s="172" t="s">
        <v>1151</v>
      </c>
    </row>
    <row r="2815" spans="1:8" ht="14.45" customHeight="1">
      <c r="A2815" s="86" t="s">
        <v>1151</v>
      </c>
      <c r="B2815" s="171" t="s">
        <v>19339</v>
      </c>
      <c r="C2815" s="55" t="s">
        <v>19340</v>
      </c>
      <c r="D2815" s="171" t="s">
        <v>19341</v>
      </c>
      <c r="E2815" s="171" t="s">
        <v>19342</v>
      </c>
      <c r="F2815" s="173"/>
      <c r="G2815" s="173"/>
      <c r="H2815" s="172" t="s">
        <v>1151</v>
      </c>
    </row>
    <row r="2816" spans="1:8" ht="14.45" customHeight="1">
      <c r="A2816" s="86" t="s">
        <v>1151</v>
      </c>
      <c r="B2816" s="171" t="s">
        <v>19343</v>
      </c>
      <c r="C2816" s="55" t="s">
        <v>19344</v>
      </c>
      <c r="D2816" s="171" t="s">
        <v>19345</v>
      </c>
      <c r="E2816" s="171" t="s">
        <v>19346</v>
      </c>
      <c r="F2816" s="173"/>
      <c r="G2816" s="173"/>
      <c r="H2816" s="172" t="s">
        <v>1151</v>
      </c>
    </row>
    <row r="2817" spans="1:8" ht="14.45" customHeight="1">
      <c r="A2817" s="86" t="s">
        <v>1151</v>
      </c>
      <c r="B2817" s="171" t="s">
        <v>13186</v>
      </c>
      <c r="C2817" s="55" t="s">
        <v>19347</v>
      </c>
      <c r="D2817" s="171" t="s">
        <v>19348</v>
      </c>
      <c r="E2817" s="171" t="s">
        <v>19349</v>
      </c>
      <c r="F2817" s="173"/>
      <c r="G2817" s="173"/>
      <c r="H2817" s="172" t="s">
        <v>1151</v>
      </c>
    </row>
    <row r="2818" spans="1:8" ht="14.45" customHeight="1">
      <c r="A2818" s="86" t="s">
        <v>1151</v>
      </c>
      <c r="B2818" s="171" t="s">
        <v>19350</v>
      </c>
      <c r="C2818" s="55" t="s">
        <v>19351</v>
      </c>
      <c r="D2818" s="171" t="s">
        <v>19352</v>
      </c>
      <c r="E2818" s="171" t="s">
        <v>19353</v>
      </c>
      <c r="F2818" s="173"/>
      <c r="G2818" s="173"/>
      <c r="H2818" s="172" t="s">
        <v>1151</v>
      </c>
    </row>
    <row r="2819" spans="1:8" ht="14.45" customHeight="1">
      <c r="A2819" s="86" t="s">
        <v>1151</v>
      </c>
      <c r="B2819" s="171" t="s">
        <v>19354</v>
      </c>
      <c r="C2819" s="55" t="s">
        <v>19355</v>
      </c>
      <c r="D2819" s="171" t="s">
        <v>19356</v>
      </c>
      <c r="E2819" s="171" t="s">
        <v>19357</v>
      </c>
      <c r="F2819" s="173"/>
      <c r="G2819" s="173"/>
      <c r="H2819" s="172" t="s">
        <v>1151</v>
      </c>
    </row>
    <row r="2820" spans="1:8" ht="14.45" customHeight="1">
      <c r="A2820" s="86" t="s">
        <v>1151</v>
      </c>
      <c r="B2820" s="171" t="s">
        <v>19358</v>
      </c>
      <c r="C2820" s="55" t="s">
        <v>19359</v>
      </c>
      <c r="D2820" s="171" t="s">
        <v>19360</v>
      </c>
      <c r="E2820" s="171" t="s">
        <v>19361</v>
      </c>
      <c r="F2820" s="173"/>
      <c r="G2820" s="173"/>
      <c r="H2820" s="172" t="s">
        <v>1151</v>
      </c>
    </row>
    <row r="2821" spans="1:8" ht="14.45" customHeight="1">
      <c r="A2821" s="86" t="s">
        <v>1151</v>
      </c>
      <c r="B2821" s="171" t="s">
        <v>19362</v>
      </c>
      <c r="C2821" s="55" t="s">
        <v>19363</v>
      </c>
      <c r="D2821" s="171" t="s">
        <v>19364</v>
      </c>
      <c r="E2821" s="171" t="s">
        <v>19365</v>
      </c>
      <c r="F2821" s="173"/>
      <c r="G2821" s="173"/>
      <c r="H2821" s="172" t="s">
        <v>1151</v>
      </c>
    </row>
    <row r="2822" spans="1:8" ht="14.45" customHeight="1">
      <c r="A2822" s="86" t="s">
        <v>1151</v>
      </c>
      <c r="B2822" s="171" t="s">
        <v>19366</v>
      </c>
      <c r="C2822" s="55" t="s">
        <v>19367</v>
      </c>
      <c r="D2822" s="171" t="s">
        <v>19368</v>
      </c>
      <c r="E2822" s="171" t="s">
        <v>19369</v>
      </c>
      <c r="F2822" s="173"/>
      <c r="G2822" s="173"/>
      <c r="H2822" s="172" t="s">
        <v>1151</v>
      </c>
    </row>
    <row r="2823" spans="1:8" ht="14.45" customHeight="1">
      <c r="A2823" s="86" t="s">
        <v>1151</v>
      </c>
      <c r="B2823" s="171" t="s">
        <v>19370</v>
      </c>
      <c r="C2823" s="55" t="s">
        <v>19371</v>
      </c>
      <c r="D2823" s="171" t="s">
        <v>19372</v>
      </c>
      <c r="E2823" s="171" t="s">
        <v>19373</v>
      </c>
      <c r="F2823" s="173"/>
      <c r="G2823" s="173"/>
      <c r="H2823" s="172" t="s">
        <v>1151</v>
      </c>
    </row>
    <row r="2824" spans="1:8" ht="14.45" customHeight="1">
      <c r="A2824" s="86" t="s">
        <v>1151</v>
      </c>
      <c r="B2824" s="171" t="s">
        <v>19374</v>
      </c>
      <c r="C2824" s="55" t="s">
        <v>19375</v>
      </c>
      <c r="D2824" s="171" t="s">
        <v>19376</v>
      </c>
      <c r="E2824" s="171" t="s">
        <v>19375</v>
      </c>
      <c r="F2824" s="173"/>
      <c r="G2824" s="173"/>
      <c r="H2824" s="172" t="s">
        <v>1151</v>
      </c>
    </row>
    <row r="2825" spans="1:8" ht="14.45" customHeight="1">
      <c r="A2825" s="86" t="s">
        <v>1151</v>
      </c>
      <c r="B2825" s="171" t="s">
        <v>19377</v>
      </c>
      <c r="C2825" s="55" t="s">
        <v>19378</v>
      </c>
      <c r="D2825" s="171" t="s">
        <v>19379</v>
      </c>
      <c r="E2825" s="171" t="s">
        <v>19380</v>
      </c>
      <c r="F2825" s="173"/>
      <c r="G2825" s="173"/>
      <c r="H2825" s="172" t="s">
        <v>1151</v>
      </c>
    </row>
    <row r="2826" spans="1:8" ht="14.45" customHeight="1">
      <c r="A2826" s="86" t="s">
        <v>1151</v>
      </c>
      <c r="B2826" s="171" t="s">
        <v>1141</v>
      </c>
      <c r="C2826" s="55" t="s">
        <v>19381</v>
      </c>
      <c r="D2826" s="171" t="s">
        <v>19382</v>
      </c>
      <c r="E2826" s="171" t="s">
        <v>19383</v>
      </c>
      <c r="F2826" s="173"/>
      <c r="G2826" s="173"/>
      <c r="H2826" s="172" t="s">
        <v>1151</v>
      </c>
    </row>
    <row r="2827" spans="1:8" ht="14.45" customHeight="1">
      <c r="A2827" s="86" t="s">
        <v>1151</v>
      </c>
      <c r="B2827" s="171" t="s">
        <v>19384</v>
      </c>
      <c r="C2827" s="55" t="s">
        <v>19385</v>
      </c>
      <c r="D2827" s="171" t="s">
        <v>19386</v>
      </c>
      <c r="E2827" s="171" t="s">
        <v>19387</v>
      </c>
      <c r="F2827" s="173"/>
      <c r="G2827" s="173"/>
      <c r="H2827" s="172" t="s">
        <v>1151</v>
      </c>
    </row>
    <row r="2828" spans="1:8" ht="14.45" customHeight="1">
      <c r="A2828" s="86" t="s">
        <v>1151</v>
      </c>
      <c r="B2828" s="171" t="s">
        <v>19388</v>
      </c>
      <c r="C2828" s="55" t="s">
        <v>19389</v>
      </c>
      <c r="D2828" s="171" t="s">
        <v>19390</v>
      </c>
      <c r="E2828" s="171" t="s">
        <v>19391</v>
      </c>
      <c r="F2828" s="173"/>
      <c r="G2828" s="173"/>
      <c r="H2828" s="172" t="s">
        <v>1151</v>
      </c>
    </row>
    <row r="2829" spans="1:8" ht="14.45" customHeight="1">
      <c r="A2829" s="86" t="s">
        <v>1151</v>
      </c>
      <c r="B2829" s="171" t="s">
        <v>19392</v>
      </c>
      <c r="C2829" s="55" t="s">
        <v>19393</v>
      </c>
      <c r="D2829" s="171" t="s">
        <v>19394</v>
      </c>
      <c r="E2829" s="171" t="s">
        <v>19395</v>
      </c>
      <c r="F2829" s="173"/>
      <c r="G2829" s="173"/>
      <c r="H2829" s="172" t="s">
        <v>1151</v>
      </c>
    </row>
    <row r="2830" spans="1:8" ht="14.45" customHeight="1">
      <c r="A2830" s="86" t="s">
        <v>1151</v>
      </c>
      <c r="B2830" s="171" t="s">
        <v>19396</v>
      </c>
      <c r="C2830" s="55" t="s">
        <v>19397</v>
      </c>
      <c r="D2830" s="171" t="s">
        <v>19398</v>
      </c>
      <c r="E2830" s="171" t="s">
        <v>19399</v>
      </c>
      <c r="F2830" s="173"/>
      <c r="G2830" s="173"/>
      <c r="H2830" s="172" t="s">
        <v>1151</v>
      </c>
    </row>
    <row r="2831" spans="1:8" ht="14.45" customHeight="1">
      <c r="A2831" s="86" t="s">
        <v>1151</v>
      </c>
      <c r="B2831" s="171" t="s">
        <v>19400</v>
      </c>
      <c r="C2831" s="55" t="s">
        <v>19401</v>
      </c>
      <c r="D2831" s="171" t="s">
        <v>19402</v>
      </c>
      <c r="E2831" s="171" t="s">
        <v>19403</v>
      </c>
      <c r="F2831" s="173"/>
      <c r="G2831" s="173"/>
      <c r="H2831" s="172" t="s">
        <v>1151</v>
      </c>
    </row>
    <row r="2832" spans="1:8" ht="14.45" customHeight="1">
      <c r="A2832" s="86" t="s">
        <v>1151</v>
      </c>
      <c r="B2832" s="171" t="s">
        <v>19404</v>
      </c>
      <c r="C2832" s="55" t="s">
        <v>19405</v>
      </c>
      <c r="D2832" s="171" t="s">
        <v>19406</v>
      </c>
      <c r="E2832" s="171" t="s">
        <v>19407</v>
      </c>
      <c r="F2832" s="173"/>
      <c r="G2832" s="173"/>
      <c r="H2832" s="172" t="s">
        <v>1151</v>
      </c>
    </row>
    <row r="2833" spans="1:8" ht="14.45" customHeight="1">
      <c r="A2833" s="86" t="s">
        <v>1151</v>
      </c>
      <c r="B2833" s="171" t="s">
        <v>19408</v>
      </c>
      <c r="C2833" s="55" t="s">
        <v>19405</v>
      </c>
      <c r="D2833" s="171" t="s">
        <v>19407</v>
      </c>
      <c r="E2833" s="171" t="s">
        <v>19407</v>
      </c>
      <c r="F2833" s="173"/>
      <c r="G2833" s="173"/>
      <c r="H2833" s="172" t="s">
        <v>1151</v>
      </c>
    </row>
    <row r="2834" spans="1:8" ht="14.45" customHeight="1">
      <c r="A2834" s="86" t="s">
        <v>1151</v>
      </c>
      <c r="B2834" s="171" t="s">
        <v>19409</v>
      </c>
      <c r="C2834" s="55" t="s">
        <v>19410</v>
      </c>
      <c r="D2834" s="171" t="s">
        <v>19411</v>
      </c>
      <c r="E2834" s="171" t="s">
        <v>19412</v>
      </c>
      <c r="F2834" s="173"/>
      <c r="G2834" s="173"/>
      <c r="H2834" s="172" t="s">
        <v>1151</v>
      </c>
    </row>
    <row r="2835" spans="1:8" ht="14.45" customHeight="1">
      <c r="A2835" s="86" t="s">
        <v>1151</v>
      </c>
      <c r="B2835" s="171" t="s">
        <v>19413</v>
      </c>
      <c r="C2835" s="55" t="s">
        <v>19414</v>
      </c>
      <c r="D2835" s="171" t="s">
        <v>19415</v>
      </c>
      <c r="E2835" s="171" t="s">
        <v>19414</v>
      </c>
      <c r="F2835" s="173"/>
      <c r="G2835" s="173"/>
      <c r="H2835" s="172" t="s">
        <v>1151</v>
      </c>
    </row>
    <row r="2836" spans="1:8" ht="14.45" customHeight="1">
      <c r="A2836" s="86" t="s">
        <v>1151</v>
      </c>
      <c r="B2836" s="171" t="s">
        <v>16527</v>
      </c>
      <c r="C2836" s="55" t="s">
        <v>19416</v>
      </c>
      <c r="D2836" s="171" t="s">
        <v>19417</v>
      </c>
      <c r="E2836" s="171" t="s">
        <v>19418</v>
      </c>
      <c r="F2836" s="173"/>
      <c r="G2836" s="173"/>
      <c r="H2836" s="172" t="s">
        <v>1151</v>
      </c>
    </row>
    <row r="2837" spans="1:8" ht="14.45" customHeight="1">
      <c r="A2837" s="86" t="s">
        <v>1151</v>
      </c>
      <c r="B2837" s="171" t="s">
        <v>19419</v>
      </c>
      <c r="C2837" s="55" t="s">
        <v>19420</v>
      </c>
      <c r="D2837" s="171" t="s">
        <v>19421</v>
      </c>
      <c r="E2837" s="171" t="s">
        <v>19422</v>
      </c>
      <c r="F2837" s="173"/>
      <c r="G2837" s="173"/>
      <c r="H2837" s="172" t="s">
        <v>1151</v>
      </c>
    </row>
    <row r="2838" spans="1:8" ht="14.45" customHeight="1">
      <c r="A2838" s="86" t="s">
        <v>1151</v>
      </c>
      <c r="B2838" s="171" t="s">
        <v>19423</v>
      </c>
      <c r="C2838" s="55" t="s">
        <v>19424</v>
      </c>
      <c r="D2838" s="171" t="s">
        <v>19425</v>
      </c>
      <c r="E2838" s="171" t="s">
        <v>19426</v>
      </c>
      <c r="F2838" s="173"/>
      <c r="G2838" s="173"/>
      <c r="H2838" s="172" t="s">
        <v>1151</v>
      </c>
    </row>
    <row r="2839" spans="1:8" ht="14.45" customHeight="1">
      <c r="A2839" s="86" t="s">
        <v>1151</v>
      </c>
      <c r="B2839" s="171" t="s">
        <v>19427</v>
      </c>
      <c r="C2839" s="55" t="s">
        <v>19428</v>
      </c>
      <c r="D2839" s="171" t="s">
        <v>19429</v>
      </c>
      <c r="E2839" s="171" t="s">
        <v>19430</v>
      </c>
      <c r="F2839" s="173"/>
      <c r="G2839" s="173"/>
      <c r="H2839" s="172" t="s">
        <v>1151</v>
      </c>
    </row>
    <row r="2840" spans="1:8" ht="14.45" customHeight="1">
      <c r="A2840" s="86" t="s">
        <v>1151</v>
      </c>
      <c r="B2840" s="171" t="s">
        <v>19431</v>
      </c>
      <c r="C2840" s="55" t="s">
        <v>19432</v>
      </c>
      <c r="D2840" s="171" t="s">
        <v>19433</v>
      </c>
      <c r="E2840" s="171" t="s">
        <v>19434</v>
      </c>
      <c r="F2840" s="173"/>
      <c r="G2840" s="173"/>
      <c r="H2840" s="172" t="s">
        <v>1151</v>
      </c>
    </row>
    <row r="2841" spans="1:8" ht="14.45" customHeight="1">
      <c r="A2841" s="86" t="s">
        <v>1151</v>
      </c>
      <c r="B2841" s="171" t="s">
        <v>19435</v>
      </c>
      <c r="C2841" s="55" t="s">
        <v>19436</v>
      </c>
      <c r="D2841" s="171" t="s">
        <v>19437</v>
      </c>
      <c r="E2841" s="171" t="s">
        <v>19438</v>
      </c>
      <c r="F2841" s="173"/>
      <c r="G2841" s="173"/>
      <c r="H2841" s="172" t="s">
        <v>1151</v>
      </c>
    </row>
    <row r="2842" spans="1:8" ht="14.45" customHeight="1">
      <c r="A2842" s="86" t="s">
        <v>1151</v>
      </c>
      <c r="B2842" s="171" t="s">
        <v>19439</v>
      </c>
      <c r="C2842" s="55" t="s">
        <v>19440</v>
      </c>
      <c r="D2842" s="171" t="s">
        <v>19441</v>
      </c>
      <c r="E2842" s="171" t="s">
        <v>19442</v>
      </c>
      <c r="F2842" s="173"/>
      <c r="G2842" s="173"/>
      <c r="H2842" s="172" t="s">
        <v>1151</v>
      </c>
    </row>
    <row r="2843" spans="1:8" ht="14.45" customHeight="1">
      <c r="A2843" s="86" t="s">
        <v>1151</v>
      </c>
      <c r="B2843" s="171" t="s">
        <v>19443</v>
      </c>
      <c r="C2843" s="55" t="s">
        <v>19444</v>
      </c>
      <c r="D2843" s="171" t="s">
        <v>19445</v>
      </c>
      <c r="E2843" s="171" t="s">
        <v>19446</v>
      </c>
      <c r="F2843" s="173"/>
      <c r="G2843" s="173"/>
      <c r="H2843" s="172" t="s">
        <v>1151</v>
      </c>
    </row>
    <row r="2844" spans="1:8" ht="14.45" customHeight="1">
      <c r="A2844" s="86" t="s">
        <v>1151</v>
      </c>
      <c r="B2844" s="171" t="s">
        <v>19447</v>
      </c>
      <c r="C2844" s="55" t="s">
        <v>19448</v>
      </c>
      <c r="D2844" s="171" t="s">
        <v>19449</v>
      </c>
      <c r="E2844" s="171" t="s">
        <v>19450</v>
      </c>
      <c r="F2844" s="173"/>
      <c r="G2844" s="173"/>
      <c r="H2844" s="172" t="s">
        <v>1151</v>
      </c>
    </row>
    <row r="2845" spans="1:8" ht="14.45" customHeight="1">
      <c r="A2845" s="86" t="s">
        <v>1151</v>
      </c>
      <c r="B2845" s="171" t="s">
        <v>19451</v>
      </c>
      <c r="C2845" s="55" t="s">
        <v>19452</v>
      </c>
      <c r="D2845" s="171" t="s">
        <v>19453</v>
      </c>
      <c r="E2845" s="171" t="s">
        <v>19454</v>
      </c>
      <c r="F2845" s="173"/>
      <c r="G2845" s="173"/>
      <c r="H2845" s="172" t="s">
        <v>1151</v>
      </c>
    </row>
    <row r="2846" spans="1:8" ht="14.45" customHeight="1">
      <c r="A2846" s="86" t="s">
        <v>1151</v>
      </c>
      <c r="B2846" s="171" t="s">
        <v>18044</v>
      </c>
      <c r="C2846" s="55" t="s">
        <v>19455</v>
      </c>
      <c r="D2846" s="171" t="s">
        <v>19456</v>
      </c>
      <c r="E2846" s="171" t="s">
        <v>19457</v>
      </c>
      <c r="F2846" s="173"/>
      <c r="G2846" s="173"/>
      <c r="H2846" s="172" t="s">
        <v>1151</v>
      </c>
    </row>
    <row r="2847" spans="1:8" ht="14.45" customHeight="1">
      <c r="A2847" s="86" t="s">
        <v>1151</v>
      </c>
      <c r="B2847" s="171" t="s">
        <v>19458</v>
      </c>
      <c r="C2847" s="55" t="s">
        <v>19459</v>
      </c>
      <c r="D2847" s="171" t="s">
        <v>19460</v>
      </c>
      <c r="E2847" s="171" t="s">
        <v>19461</v>
      </c>
      <c r="F2847" s="173"/>
      <c r="G2847" s="173"/>
      <c r="H2847" s="172" t="s">
        <v>1151</v>
      </c>
    </row>
    <row r="2848" spans="1:8" ht="14.45" customHeight="1">
      <c r="A2848" s="86" t="s">
        <v>1151</v>
      </c>
      <c r="B2848" s="171" t="s">
        <v>19462</v>
      </c>
      <c r="C2848" s="55" t="s">
        <v>19463</v>
      </c>
      <c r="D2848" s="171" t="s">
        <v>19464</v>
      </c>
      <c r="E2848" s="171" t="s">
        <v>19465</v>
      </c>
      <c r="F2848" s="173"/>
      <c r="G2848" s="173"/>
      <c r="H2848" s="172" t="s">
        <v>1151</v>
      </c>
    </row>
    <row r="2849" spans="1:8" ht="14.45" customHeight="1">
      <c r="A2849" s="86" t="s">
        <v>1151</v>
      </c>
      <c r="B2849" s="171" t="s">
        <v>19466</v>
      </c>
      <c r="C2849" s="55" t="s">
        <v>19467</v>
      </c>
      <c r="D2849" s="171" t="s">
        <v>19468</v>
      </c>
      <c r="E2849" s="171" t="s">
        <v>19469</v>
      </c>
      <c r="F2849" s="173"/>
      <c r="G2849" s="173"/>
      <c r="H2849" s="172" t="s">
        <v>1151</v>
      </c>
    </row>
    <row r="2850" spans="1:8" ht="14.45" customHeight="1">
      <c r="A2850" s="86" t="s">
        <v>1151</v>
      </c>
      <c r="B2850" s="171" t="s">
        <v>19470</v>
      </c>
      <c r="C2850" s="55" t="s">
        <v>19471</v>
      </c>
      <c r="D2850" s="171" t="s">
        <v>19472</v>
      </c>
      <c r="E2850" s="171" t="s">
        <v>19473</v>
      </c>
      <c r="F2850" s="173"/>
      <c r="G2850" s="173"/>
      <c r="H2850" s="172" t="s">
        <v>1151</v>
      </c>
    </row>
    <row r="2851" spans="1:8" ht="14.45" customHeight="1">
      <c r="A2851" s="86" t="s">
        <v>1151</v>
      </c>
      <c r="B2851" s="171" t="s">
        <v>19474</v>
      </c>
      <c r="C2851" s="55" t="s">
        <v>19475</v>
      </c>
      <c r="D2851" s="171" t="s">
        <v>19476</v>
      </c>
      <c r="E2851" s="171" t="s">
        <v>19477</v>
      </c>
      <c r="F2851" s="173"/>
      <c r="G2851" s="173"/>
      <c r="H2851" s="172" t="s">
        <v>1151</v>
      </c>
    </row>
    <row r="2852" spans="1:8" ht="14.45" customHeight="1">
      <c r="A2852" s="86" t="s">
        <v>1151</v>
      </c>
      <c r="B2852" s="171" t="s">
        <v>19478</v>
      </c>
      <c r="C2852" s="55" t="s">
        <v>19479</v>
      </c>
      <c r="D2852" s="171" t="s">
        <v>19480</v>
      </c>
      <c r="E2852" s="171" t="s">
        <v>19481</v>
      </c>
      <c r="F2852" s="173"/>
      <c r="G2852" s="173"/>
      <c r="H2852" s="172" t="s">
        <v>1151</v>
      </c>
    </row>
    <row r="2853" spans="1:8" ht="14.45" customHeight="1">
      <c r="A2853" s="86" t="s">
        <v>1151</v>
      </c>
      <c r="B2853" s="171" t="s">
        <v>19482</v>
      </c>
      <c r="C2853" s="55" t="s">
        <v>19483</v>
      </c>
      <c r="D2853" s="171" t="s">
        <v>19484</v>
      </c>
      <c r="E2853" s="171" t="s">
        <v>19485</v>
      </c>
      <c r="F2853" s="173"/>
      <c r="G2853" s="173"/>
      <c r="H2853" s="172" t="s">
        <v>1151</v>
      </c>
    </row>
    <row r="2854" spans="1:8" ht="14.45" customHeight="1">
      <c r="A2854" s="86" t="s">
        <v>1151</v>
      </c>
      <c r="B2854" s="171" t="s">
        <v>19486</v>
      </c>
      <c r="C2854" s="55" t="s">
        <v>19487</v>
      </c>
      <c r="D2854" s="171" t="s">
        <v>19488</v>
      </c>
      <c r="E2854" s="171" t="s">
        <v>19487</v>
      </c>
      <c r="F2854" s="173"/>
      <c r="G2854" s="173"/>
      <c r="H2854" s="172" t="s">
        <v>1151</v>
      </c>
    </row>
    <row r="2855" spans="1:8" ht="14.45" customHeight="1">
      <c r="A2855" s="86" t="s">
        <v>1151</v>
      </c>
      <c r="B2855" s="171" t="s">
        <v>19489</v>
      </c>
      <c r="C2855" s="55" t="s">
        <v>19490</v>
      </c>
      <c r="D2855" s="171" t="s">
        <v>19491</v>
      </c>
      <c r="E2855" s="171" t="s">
        <v>19492</v>
      </c>
      <c r="F2855" s="173"/>
      <c r="G2855" s="173"/>
      <c r="H2855" s="172" t="s">
        <v>1151</v>
      </c>
    </row>
    <row r="2856" spans="1:8" ht="14.45" customHeight="1">
      <c r="A2856" s="86" t="s">
        <v>1151</v>
      </c>
      <c r="B2856" s="171" t="s">
        <v>19493</v>
      </c>
      <c r="C2856" s="55" t="s">
        <v>19494</v>
      </c>
      <c r="D2856" s="171" t="s">
        <v>19495</v>
      </c>
      <c r="E2856" s="171" t="s">
        <v>19496</v>
      </c>
      <c r="F2856" s="173"/>
      <c r="G2856" s="173"/>
      <c r="H2856" s="172" t="s">
        <v>1151</v>
      </c>
    </row>
    <row r="2857" spans="1:8" ht="14.45" customHeight="1">
      <c r="A2857" s="86" t="s">
        <v>1151</v>
      </c>
      <c r="B2857" s="171" t="s">
        <v>19497</v>
      </c>
      <c r="C2857" s="55" t="s">
        <v>19498</v>
      </c>
      <c r="D2857" s="171" t="s">
        <v>19499</v>
      </c>
      <c r="E2857" s="171" t="s">
        <v>19500</v>
      </c>
      <c r="F2857" s="173"/>
      <c r="G2857" s="173"/>
      <c r="H2857" s="172" t="s">
        <v>1151</v>
      </c>
    </row>
    <row r="2858" spans="1:8" ht="14.45" customHeight="1">
      <c r="A2858" s="86" t="s">
        <v>1151</v>
      </c>
      <c r="B2858" s="171" t="s">
        <v>19501</v>
      </c>
      <c r="C2858" s="55" t="s">
        <v>19502</v>
      </c>
      <c r="D2858" s="171" t="s">
        <v>19503</v>
      </c>
      <c r="E2858" s="171" t="s">
        <v>19504</v>
      </c>
      <c r="F2858" s="173"/>
      <c r="G2858" s="173"/>
      <c r="H2858" s="172" t="s">
        <v>1151</v>
      </c>
    </row>
    <row r="2859" spans="1:8" ht="14.45" customHeight="1">
      <c r="A2859" s="86" t="s">
        <v>1151</v>
      </c>
      <c r="B2859" s="171" t="s">
        <v>19505</v>
      </c>
      <c r="C2859" s="55" t="s">
        <v>19506</v>
      </c>
      <c r="D2859" s="171" t="s">
        <v>19507</v>
      </c>
      <c r="E2859" s="171" t="s">
        <v>19508</v>
      </c>
      <c r="F2859" s="173"/>
      <c r="G2859" s="173"/>
      <c r="H2859" s="172" t="s">
        <v>1151</v>
      </c>
    </row>
    <row r="2860" spans="1:8" ht="14.45" customHeight="1">
      <c r="A2860" s="86" t="s">
        <v>1151</v>
      </c>
      <c r="B2860" s="171" t="s">
        <v>19509</v>
      </c>
      <c r="C2860" s="55" t="s">
        <v>19510</v>
      </c>
      <c r="D2860" s="171" t="s">
        <v>19511</v>
      </c>
      <c r="E2860" s="171" t="s">
        <v>19512</v>
      </c>
      <c r="F2860" s="173"/>
      <c r="G2860" s="173"/>
      <c r="H2860" s="172" t="s">
        <v>1151</v>
      </c>
    </row>
    <row r="2861" spans="1:8" ht="14.45" customHeight="1">
      <c r="A2861" s="86" t="s">
        <v>1151</v>
      </c>
      <c r="B2861" s="171" t="s">
        <v>13304</v>
      </c>
      <c r="C2861" s="55" t="s">
        <v>19513</v>
      </c>
      <c r="D2861" s="171" t="s">
        <v>19514</v>
      </c>
      <c r="E2861" s="171" t="s">
        <v>19515</v>
      </c>
      <c r="F2861" s="173"/>
      <c r="G2861" s="173"/>
      <c r="H2861" s="172" t="s">
        <v>1151</v>
      </c>
    </row>
    <row r="2862" spans="1:8" ht="14.45" customHeight="1">
      <c r="A2862" s="86" t="s">
        <v>1151</v>
      </c>
      <c r="B2862" s="171" t="s">
        <v>19516</v>
      </c>
      <c r="C2862" s="55" t="s">
        <v>19517</v>
      </c>
      <c r="D2862" s="171" t="s">
        <v>19518</v>
      </c>
      <c r="E2862" s="171" t="s">
        <v>19519</v>
      </c>
      <c r="F2862" s="173"/>
      <c r="G2862" s="173"/>
      <c r="H2862" s="172" t="s">
        <v>1151</v>
      </c>
    </row>
    <row r="2863" spans="1:8" ht="14.45" customHeight="1">
      <c r="A2863" s="86" t="s">
        <v>1151</v>
      </c>
      <c r="B2863" s="171" t="s">
        <v>19520</v>
      </c>
      <c r="C2863" s="55" t="s">
        <v>19521</v>
      </c>
      <c r="D2863" s="171" t="s">
        <v>19522</v>
      </c>
      <c r="E2863" s="171" t="s">
        <v>19523</v>
      </c>
      <c r="F2863" s="173"/>
      <c r="G2863" s="173"/>
      <c r="H2863" s="172" t="s">
        <v>1151</v>
      </c>
    </row>
    <row r="2864" spans="1:8" ht="14.45" customHeight="1">
      <c r="A2864" s="86" t="s">
        <v>1151</v>
      </c>
      <c r="B2864" s="171" t="s">
        <v>19524</v>
      </c>
      <c r="C2864" s="55" t="s">
        <v>19525</v>
      </c>
      <c r="D2864" s="171" t="s">
        <v>19526</v>
      </c>
      <c r="E2864" s="171" t="s">
        <v>19527</v>
      </c>
      <c r="F2864" s="173"/>
      <c r="G2864" s="173"/>
      <c r="H2864" s="172" t="s">
        <v>1151</v>
      </c>
    </row>
    <row r="2865" spans="1:8" ht="14.45" customHeight="1">
      <c r="A2865" s="86" t="s">
        <v>1151</v>
      </c>
      <c r="B2865" s="171" t="s">
        <v>19528</v>
      </c>
      <c r="C2865" s="55" t="s">
        <v>19529</v>
      </c>
      <c r="D2865" s="171" t="s">
        <v>19530</v>
      </c>
      <c r="E2865" s="171" t="s">
        <v>19531</v>
      </c>
      <c r="F2865" s="173"/>
      <c r="G2865" s="173"/>
      <c r="H2865" s="172" t="s">
        <v>1151</v>
      </c>
    </row>
    <row r="2866" spans="1:8" ht="14.45" customHeight="1">
      <c r="A2866" s="86" t="s">
        <v>1151</v>
      </c>
      <c r="B2866" s="171" t="s">
        <v>19532</v>
      </c>
      <c r="C2866" s="55" t="s">
        <v>19533</v>
      </c>
      <c r="D2866" s="171" t="s">
        <v>19534</v>
      </c>
      <c r="E2866" s="171" t="s">
        <v>19535</v>
      </c>
      <c r="F2866" s="173"/>
      <c r="G2866" s="173"/>
      <c r="H2866" s="172" t="s">
        <v>1151</v>
      </c>
    </row>
    <row r="2867" spans="1:8" ht="14.45" customHeight="1">
      <c r="A2867" s="86" t="s">
        <v>1151</v>
      </c>
      <c r="B2867" s="171" t="s">
        <v>19536</v>
      </c>
      <c r="C2867" s="55" t="s">
        <v>19537</v>
      </c>
      <c r="D2867" s="171" t="s">
        <v>19538</v>
      </c>
      <c r="E2867" s="171" t="s">
        <v>19539</v>
      </c>
      <c r="F2867" s="173"/>
      <c r="G2867" s="173"/>
      <c r="H2867" s="172" t="s">
        <v>1151</v>
      </c>
    </row>
    <row r="2868" spans="1:8" ht="14.45" customHeight="1">
      <c r="A2868" s="86" t="s">
        <v>1151</v>
      </c>
      <c r="B2868" s="171" t="s">
        <v>19540</v>
      </c>
      <c r="C2868" s="55" t="s">
        <v>19541</v>
      </c>
      <c r="D2868" s="171" t="s">
        <v>19542</v>
      </c>
      <c r="E2868" s="171" t="s">
        <v>19543</v>
      </c>
      <c r="F2868" s="173"/>
      <c r="G2868" s="173"/>
      <c r="H2868" s="172" t="s">
        <v>1151</v>
      </c>
    </row>
    <row r="2869" spans="1:8" ht="14.45" customHeight="1">
      <c r="A2869" s="86" t="s">
        <v>1151</v>
      </c>
      <c r="B2869" s="171" t="s">
        <v>16577</v>
      </c>
      <c r="C2869" s="55" t="s">
        <v>19544</v>
      </c>
      <c r="D2869" s="171" t="s">
        <v>19545</v>
      </c>
      <c r="E2869" s="171" t="s">
        <v>19546</v>
      </c>
      <c r="F2869" s="173"/>
      <c r="G2869" s="173"/>
      <c r="H2869" s="172" t="s">
        <v>1151</v>
      </c>
    </row>
    <row r="2870" spans="1:8" ht="14.45" customHeight="1">
      <c r="A2870" s="86" t="s">
        <v>1151</v>
      </c>
      <c r="B2870" s="171" t="s">
        <v>19547</v>
      </c>
      <c r="C2870" s="55" t="s">
        <v>19548</v>
      </c>
      <c r="D2870" s="171" t="s">
        <v>19549</v>
      </c>
      <c r="E2870" s="171" t="s">
        <v>19550</v>
      </c>
      <c r="F2870" s="173"/>
      <c r="G2870" s="173"/>
      <c r="H2870" s="172" t="s">
        <v>1151</v>
      </c>
    </row>
    <row r="2871" spans="1:8" ht="14.45" customHeight="1">
      <c r="A2871" s="86" t="s">
        <v>1151</v>
      </c>
      <c r="B2871" s="171" t="s">
        <v>19551</v>
      </c>
      <c r="C2871" s="55" t="s">
        <v>19552</v>
      </c>
      <c r="D2871" s="171" t="s">
        <v>19553</v>
      </c>
      <c r="E2871" s="171" t="s">
        <v>19554</v>
      </c>
      <c r="F2871" s="173"/>
      <c r="G2871" s="173"/>
      <c r="H2871" s="172" t="s">
        <v>1151</v>
      </c>
    </row>
    <row r="2872" spans="1:8" ht="14.45" customHeight="1">
      <c r="A2872" s="86" t="s">
        <v>1151</v>
      </c>
      <c r="B2872" s="171" t="s">
        <v>19555</v>
      </c>
      <c r="C2872" s="55" t="s">
        <v>19556</v>
      </c>
      <c r="D2872" s="171" t="s">
        <v>19557</v>
      </c>
      <c r="E2872" s="171" t="s">
        <v>19558</v>
      </c>
      <c r="F2872" s="173"/>
      <c r="G2872" s="173"/>
      <c r="H2872" s="172" t="s">
        <v>1151</v>
      </c>
    </row>
    <row r="2873" spans="1:8" ht="14.45" customHeight="1">
      <c r="A2873" s="86" t="s">
        <v>1151</v>
      </c>
      <c r="B2873" s="171" t="s">
        <v>11815</v>
      </c>
      <c r="C2873" s="55" t="s">
        <v>19559</v>
      </c>
      <c r="D2873" s="171" t="s">
        <v>19560</v>
      </c>
      <c r="E2873" s="171" t="s">
        <v>19561</v>
      </c>
      <c r="F2873" s="173"/>
      <c r="G2873" s="173"/>
      <c r="H2873" s="172" t="s">
        <v>1151</v>
      </c>
    </row>
    <row r="2874" spans="1:8" ht="14.45" customHeight="1">
      <c r="A2874" s="86" t="s">
        <v>1151</v>
      </c>
      <c r="B2874" s="171" t="s">
        <v>19562</v>
      </c>
      <c r="C2874" s="55" t="s">
        <v>19563</v>
      </c>
      <c r="D2874" s="171" t="s">
        <v>19564</v>
      </c>
      <c r="E2874" s="171" t="s">
        <v>19565</v>
      </c>
      <c r="F2874" s="173"/>
      <c r="G2874" s="173"/>
      <c r="H2874" s="172" t="s">
        <v>1151</v>
      </c>
    </row>
    <row r="2875" spans="1:8" ht="14.45" customHeight="1">
      <c r="A2875" s="86" t="s">
        <v>1151</v>
      </c>
      <c r="B2875" s="171" t="s">
        <v>19566</v>
      </c>
      <c r="C2875" s="55" t="s">
        <v>19567</v>
      </c>
      <c r="D2875" s="171" t="s">
        <v>19568</v>
      </c>
      <c r="E2875" s="171" t="s">
        <v>19569</v>
      </c>
      <c r="F2875" s="173"/>
      <c r="G2875" s="173"/>
      <c r="H2875" s="172" t="s">
        <v>1151</v>
      </c>
    </row>
    <row r="2876" spans="1:8" ht="14.45" customHeight="1">
      <c r="A2876" s="86" t="s">
        <v>1151</v>
      </c>
      <c r="B2876" s="171" t="s">
        <v>19570</v>
      </c>
      <c r="C2876" s="55" t="s">
        <v>19571</v>
      </c>
      <c r="D2876" s="171" t="s">
        <v>19572</v>
      </c>
      <c r="E2876" s="171" t="s">
        <v>19573</v>
      </c>
      <c r="F2876" s="173"/>
      <c r="G2876" s="173"/>
      <c r="H2876" s="172" t="s">
        <v>1151</v>
      </c>
    </row>
    <row r="2877" spans="1:8" ht="14.45" customHeight="1">
      <c r="A2877" s="86" t="s">
        <v>1151</v>
      </c>
      <c r="B2877" s="171" t="s">
        <v>19574</v>
      </c>
      <c r="C2877" s="55" t="s">
        <v>19575</v>
      </c>
      <c r="D2877" s="171" t="s">
        <v>19576</v>
      </c>
      <c r="E2877" s="171" t="s">
        <v>19577</v>
      </c>
      <c r="F2877" s="173"/>
      <c r="G2877" s="173"/>
      <c r="H2877" s="172" t="s">
        <v>1151</v>
      </c>
    </row>
    <row r="2878" spans="1:8" ht="14.45" customHeight="1">
      <c r="A2878" s="86" t="s">
        <v>1151</v>
      </c>
      <c r="B2878" s="171" t="s">
        <v>19578</v>
      </c>
      <c r="C2878" s="55" t="s">
        <v>19579</v>
      </c>
      <c r="D2878" s="171" t="s">
        <v>19580</v>
      </c>
      <c r="E2878" s="171" t="s">
        <v>19581</v>
      </c>
      <c r="F2878" s="173"/>
      <c r="G2878" s="173"/>
      <c r="H2878" s="172" t="s">
        <v>1151</v>
      </c>
    </row>
    <row r="2879" spans="1:8" ht="14.45" customHeight="1">
      <c r="A2879" s="86" t="s">
        <v>1151</v>
      </c>
      <c r="B2879" s="171" t="s">
        <v>19582</v>
      </c>
      <c r="C2879" s="55" t="s">
        <v>19583</v>
      </c>
      <c r="D2879" s="171" t="s">
        <v>19584</v>
      </c>
      <c r="E2879" s="171" t="s">
        <v>19585</v>
      </c>
      <c r="F2879" s="173"/>
      <c r="G2879" s="173"/>
      <c r="H2879" s="172" t="s">
        <v>1151</v>
      </c>
    </row>
    <row r="2880" spans="1:8" ht="14.45" customHeight="1">
      <c r="A2880" s="86" t="s">
        <v>1151</v>
      </c>
      <c r="B2880" s="171" t="s">
        <v>19586</v>
      </c>
      <c r="C2880" s="55" t="s">
        <v>19587</v>
      </c>
      <c r="D2880" s="171" t="s">
        <v>19588</v>
      </c>
      <c r="E2880" s="171" t="s">
        <v>19589</v>
      </c>
      <c r="F2880" s="173"/>
      <c r="G2880" s="173"/>
      <c r="H2880" s="172" t="s">
        <v>1151</v>
      </c>
    </row>
    <row r="2881" spans="1:8" ht="14.45" customHeight="1">
      <c r="A2881" s="86" t="s">
        <v>1151</v>
      </c>
      <c r="B2881" s="171" t="s">
        <v>19590</v>
      </c>
      <c r="C2881" s="55" t="s">
        <v>19591</v>
      </c>
      <c r="D2881" s="171" t="s">
        <v>19592</v>
      </c>
      <c r="E2881" s="171" t="s">
        <v>19593</v>
      </c>
      <c r="F2881" s="173"/>
      <c r="G2881" s="173"/>
      <c r="H2881" s="172" t="s">
        <v>1151</v>
      </c>
    </row>
    <row r="2882" spans="1:8" ht="14.45" customHeight="1">
      <c r="A2882" s="86" t="s">
        <v>1151</v>
      </c>
      <c r="B2882" s="171" t="s">
        <v>19594</v>
      </c>
      <c r="C2882" s="55" t="s">
        <v>19595</v>
      </c>
      <c r="D2882" s="171" t="s">
        <v>19596</v>
      </c>
      <c r="E2882" s="171" t="s">
        <v>19597</v>
      </c>
      <c r="F2882" s="173"/>
      <c r="G2882" s="173"/>
      <c r="H2882" s="172" t="s">
        <v>1151</v>
      </c>
    </row>
    <row r="2883" spans="1:8" ht="14.45" customHeight="1">
      <c r="A2883" s="86" t="s">
        <v>1151</v>
      </c>
      <c r="B2883" s="171" t="s">
        <v>19598</v>
      </c>
      <c r="C2883" s="55" t="s">
        <v>19599</v>
      </c>
      <c r="D2883" s="171" t="s">
        <v>19600</v>
      </c>
      <c r="E2883" s="171" t="s">
        <v>19601</v>
      </c>
      <c r="F2883" s="173"/>
      <c r="G2883" s="173"/>
      <c r="H2883" s="172" t="s">
        <v>1151</v>
      </c>
    </row>
    <row r="2884" spans="1:8" ht="14.45" customHeight="1">
      <c r="A2884" s="86" t="s">
        <v>1151</v>
      </c>
      <c r="B2884" s="171" t="s">
        <v>19602</v>
      </c>
      <c r="C2884" s="55" t="s">
        <v>19603</v>
      </c>
      <c r="D2884" s="171" t="s">
        <v>19604</v>
      </c>
      <c r="E2884" s="171" t="s">
        <v>19605</v>
      </c>
      <c r="F2884" s="173"/>
      <c r="G2884" s="173"/>
      <c r="H2884" s="172" t="s">
        <v>1151</v>
      </c>
    </row>
    <row r="2885" spans="1:8" ht="14.45" customHeight="1">
      <c r="A2885" s="86" t="s">
        <v>1151</v>
      </c>
      <c r="B2885" s="171" t="s">
        <v>19606</v>
      </c>
      <c r="C2885" s="55" t="s">
        <v>19607</v>
      </c>
      <c r="D2885" s="171" t="s">
        <v>19608</v>
      </c>
      <c r="E2885" s="171" t="s">
        <v>19609</v>
      </c>
      <c r="F2885" s="173"/>
      <c r="G2885" s="173"/>
      <c r="H2885" s="172" t="s">
        <v>1151</v>
      </c>
    </row>
    <row r="2886" spans="1:8" ht="14.45" customHeight="1">
      <c r="A2886" s="86" t="s">
        <v>1151</v>
      </c>
      <c r="B2886" s="171" t="s">
        <v>19610</v>
      </c>
      <c r="C2886" s="55" t="s">
        <v>19611</v>
      </c>
      <c r="D2886" s="171" t="s">
        <v>19612</v>
      </c>
      <c r="E2886" s="171" t="s">
        <v>19613</v>
      </c>
      <c r="F2886" s="173"/>
      <c r="G2886" s="173"/>
      <c r="H2886" s="172" t="s">
        <v>1151</v>
      </c>
    </row>
    <row r="2887" spans="1:8" ht="14.45" customHeight="1">
      <c r="A2887" s="86" t="s">
        <v>1151</v>
      </c>
      <c r="B2887" s="171" t="s">
        <v>19614</v>
      </c>
      <c r="C2887" s="55" t="s">
        <v>19615</v>
      </c>
      <c r="D2887" s="171" t="s">
        <v>19616</v>
      </c>
      <c r="E2887" s="171" t="s">
        <v>19617</v>
      </c>
      <c r="F2887" s="173"/>
      <c r="G2887" s="173"/>
      <c r="H2887" s="172" t="s">
        <v>1151</v>
      </c>
    </row>
    <row r="2888" spans="1:8" ht="14.45" customHeight="1">
      <c r="A2888" s="86" t="s">
        <v>1151</v>
      </c>
      <c r="B2888" s="171" t="s">
        <v>19618</v>
      </c>
      <c r="C2888" s="55" t="s">
        <v>19619</v>
      </c>
      <c r="D2888" s="171" t="s">
        <v>19620</v>
      </c>
      <c r="E2888" s="171" t="s">
        <v>19621</v>
      </c>
      <c r="F2888" s="173"/>
      <c r="G2888" s="173"/>
      <c r="H2888" s="172" t="s">
        <v>1151</v>
      </c>
    </row>
    <row r="2889" spans="1:8" ht="14.45" customHeight="1">
      <c r="A2889" s="86" t="s">
        <v>1151</v>
      </c>
      <c r="B2889" s="171" t="s">
        <v>19622</v>
      </c>
      <c r="C2889" s="55" t="s">
        <v>19623</v>
      </c>
      <c r="D2889" s="171" t="s">
        <v>19624</v>
      </c>
      <c r="E2889" s="171" t="s">
        <v>19625</v>
      </c>
      <c r="F2889" s="173"/>
      <c r="G2889" s="173"/>
      <c r="H2889" s="172" t="s">
        <v>1151</v>
      </c>
    </row>
    <row r="2890" spans="1:8" ht="14.45" customHeight="1">
      <c r="A2890" s="86" t="s">
        <v>1151</v>
      </c>
      <c r="B2890" s="171" t="s">
        <v>19626</v>
      </c>
      <c r="C2890" s="55" t="s">
        <v>19627</v>
      </c>
      <c r="D2890" s="171" t="s">
        <v>19628</v>
      </c>
      <c r="E2890" s="171" t="s">
        <v>19629</v>
      </c>
      <c r="F2890" s="173"/>
      <c r="G2890" s="173"/>
      <c r="H2890" s="172" t="s">
        <v>1151</v>
      </c>
    </row>
    <row r="2891" spans="1:8" ht="14.45" customHeight="1">
      <c r="A2891" s="86" t="s">
        <v>1151</v>
      </c>
      <c r="B2891" s="171" t="s">
        <v>19630</v>
      </c>
      <c r="C2891" s="55" t="s">
        <v>19631</v>
      </c>
      <c r="D2891" s="171" t="s">
        <v>19632</v>
      </c>
      <c r="E2891" s="171" t="s">
        <v>19633</v>
      </c>
      <c r="F2891" s="173"/>
      <c r="G2891" s="173"/>
      <c r="H2891" s="172" t="s">
        <v>1151</v>
      </c>
    </row>
    <row r="2892" spans="1:8" ht="14.45" customHeight="1">
      <c r="A2892" s="86" t="s">
        <v>1151</v>
      </c>
      <c r="B2892" s="171" t="s">
        <v>19634</v>
      </c>
      <c r="C2892" s="55" t="s">
        <v>19635</v>
      </c>
      <c r="D2892" s="171" t="s">
        <v>19636</v>
      </c>
      <c r="E2892" s="171" t="s">
        <v>19637</v>
      </c>
      <c r="F2892" s="173"/>
      <c r="G2892" s="173"/>
      <c r="H2892" s="172" t="s">
        <v>1151</v>
      </c>
    </row>
    <row r="2893" spans="1:8" ht="14.45" customHeight="1">
      <c r="A2893" s="86" t="s">
        <v>1151</v>
      </c>
      <c r="B2893" s="171" t="s">
        <v>19638</v>
      </c>
      <c r="C2893" s="55" t="s">
        <v>19639</v>
      </c>
      <c r="D2893" s="171" t="s">
        <v>19640</v>
      </c>
      <c r="E2893" s="171" t="s">
        <v>19641</v>
      </c>
      <c r="F2893" s="173"/>
      <c r="G2893" s="173"/>
      <c r="H2893" s="172" t="s">
        <v>1151</v>
      </c>
    </row>
    <row r="2894" spans="1:8" ht="14.45" customHeight="1">
      <c r="A2894" s="86" t="s">
        <v>1151</v>
      </c>
      <c r="B2894" s="171" t="s">
        <v>19642</v>
      </c>
      <c r="C2894" s="55" t="s">
        <v>19643</v>
      </c>
      <c r="D2894" s="171" t="s">
        <v>19644</v>
      </c>
      <c r="E2894" s="171" t="s">
        <v>19645</v>
      </c>
      <c r="F2894" s="173"/>
      <c r="G2894" s="173"/>
      <c r="H2894" s="172" t="s">
        <v>1151</v>
      </c>
    </row>
    <row r="2895" spans="1:8" ht="14.45" customHeight="1">
      <c r="A2895" s="86" t="s">
        <v>1151</v>
      </c>
      <c r="B2895" s="171" t="s">
        <v>19646</v>
      </c>
      <c r="C2895" s="55" t="s">
        <v>19647</v>
      </c>
      <c r="D2895" s="171" t="s">
        <v>19648</v>
      </c>
      <c r="E2895" s="171" t="s">
        <v>19647</v>
      </c>
      <c r="F2895" s="173"/>
      <c r="G2895" s="173"/>
      <c r="H2895" s="172" t="s">
        <v>1151</v>
      </c>
    </row>
    <row r="2896" spans="1:8" ht="14.45" customHeight="1">
      <c r="A2896" s="86" t="s">
        <v>1151</v>
      </c>
      <c r="B2896" s="171" t="s">
        <v>19649</v>
      </c>
      <c r="C2896" s="55" t="s">
        <v>19650</v>
      </c>
      <c r="D2896" s="171" t="s">
        <v>19651</v>
      </c>
      <c r="E2896" s="171" t="s">
        <v>19652</v>
      </c>
      <c r="F2896" s="173"/>
      <c r="G2896" s="173"/>
      <c r="H2896" s="172" t="s">
        <v>1151</v>
      </c>
    </row>
    <row r="2897" spans="1:8" ht="14.45" customHeight="1">
      <c r="A2897" s="86" t="s">
        <v>1151</v>
      </c>
      <c r="B2897" s="171" t="s">
        <v>19653</v>
      </c>
      <c r="C2897" s="55" t="s">
        <v>19654</v>
      </c>
      <c r="D2897" s="171" t="s">
        <v>19655</v>
      </c>
      <c r="E2897" s="171" t="s">
        <v>19656</v>
      </c>
      <c r="F2897" s="173"/>
      <c r="G2897" s="173"/>
      <c r="H2897" s="172" t="s">
        <v>1151</v>
      </c>
    </row>
    <row r="2898" spans="1:8" ht="14.45" customHeight="1">
      <c r="A2898" s="86" t="s">
        <v>1151</v>
      </c>
      <c r="B2898" s="171" t="s">
        <v>19657</v>
      </c>
      <c r="C2898" s="55" t="s">
        <v>19658</v>
      </c>
      <c r="D2898" s="171" t="s">
        <v>19659</v>
      </c>
      <c r="E2898" s="171" t="s">
        <v>19660</v>
      </c>
      <c r="F2898" s="173"/>
      <c r="G2898" s="173"/>
      <c r="H2898" s="172" t="s">
        <v>1151</v>
      </c>
    </row>
    <row r="2899" spans="1:8" ht="14.45" customHeight="1">
      <c r="A2899" s="86" t="s">
        <v>1151</v>
      </c>
      <c r="B2899" s="171" t="s">
        <v>19661</v>
      </c>
      <c r="C2899" s="55" t="s">
        <v>19662</v>
      </c>
      <c r="D2899" s="171" t="s">
        <v>19663</v>
      </c>
      <c r="E2899" s="171" t="s">
        <v>19664</v>
      </c>
      <c r="F2899" s="173"/>
      <c r="G2899" s="173"/>
      <c r="H2899" s="172" t="s">
        <v>1151</v>
      </c>
    </row>
    <row r="2900" spans="1:8" ht="14.45" customHeight="1">
      <c r="A2900" s="86" t="s">
        <v>1151</v>
      </c>
      <c r="B2900" s="171" t="s">
        <v>19665</v>
      </c>
      <c r="C2900" s="55" t="s">
        <v>19666</v>
      </c>
      <c r="D2900" s="171" t="s">
        <v>19667</v>
      </c>
      <c r="E2900" s="171" t="s">
        <v>19668</v>
      </c>
      <c r="F2900" s="173"/>
      <c r="G2900" s="173"/>
      <c r="H2900" s="172" t="s">
        <v>1151</v>
      </c>
    </row>
    <row r="2901" spans="1:8" ht="14.45" customHeight="1">
      <c r="A2901" s="86" t="s">
        <v>1151</v>
      </c>
      <c r="B2901" s="171" t="s">
        <v>19669</v>
      </c>
      <c r="C2901" s="55" t="s">
        <v>19670</v>
      </c>
      <c r="D2901" s="171" t="s">
        <v>19671</v>
      </c>
      <c r="E2901" s="171" t="s">
        <v>19670</v>
      </c>
      <c r="F2901" s="173"/>
      <c r="G2901" s="173"/>
      <c r="H2901" s="172" t="s">
        <v>1151</v>
      </c>
    </row>
    <row r="2902" spans="1:8" ht="14.45" customHeight="1">
      <c r="A2902" s="86" t="s">
        <v>1151</v>
      </c>
      <c r="B2902" s="171" t="s">
        <v>19672</v>
      </c>
      <c r="C2902" s="55" t="s">
        <v>19673</v>
      </c>
      <c r="D2902" s="171" t="s">
        <v>19674</v>
      </c>
      <c r="E2902" s="171" t="s">
        <v>19675</v>
      </c>
      <c r="F2902" s="173"/>
      <c r="G2902" s="173"/>
      <c r="H2902" s="172" t="s">
        <v>1151</v>
      </c>
    </row>
    <row r="2903" spans="1:8" ht="14.45" customHeight="1">
      <c r="A2903" s="86" t="s">
        <v>1151</v>
      </c>
      <c r="B2903" s="171" t="s">
        <v>19676</v>
      </c>
      <c r="C2903" s="55" t="s">
        <v>19677</v>
      </c>
      <c r="D2903" s="171" t="s">
        <v>19678</v>
      </c>
      <c r="E2903" s="171" t="s">
        <v>19679</v>
      </c>
      <c r="F2903" s="173"/>
      <c r="G2903" s="173"/>
      <c r="H2903" s="172" t="s">
        <v>1151</v>
      </c>
    </row>
    <row r="2904" spans="1:8" ht="14.45" customHeight="1">
      <c r="A2904" s="86" t="s">
        <v>1151</v>
      </c>
      <c r="B2904" s="171" t="s">
        <v>19680</v>
      </c>
      <c r="C2904" s="55" t="s">
        <v>19681</v>
      </c>
      <c r="D2904" s="171" t="s">
        <v>19682</v>
      </c>
      <c r="E2904" s="171" t="s">
        <v>19683</v>
      </c>
      <c r="F2904" s="173"/>
      <c r="G2904" s="173"/>
      <c r="H2904" s="172" t="s">
        <v>1151</v>
      </c>
    </row>
    <row r="2905" spans="1:8" ht="14.45" customHeight="1">
      <c r="A2905" s="86" t="s">
        <v>1151</v>
      </c>
      <c r="B2905" s="171" t="s">
        <v>19684</v>
      </c>
      <c r="C2905" s="55" t="s">
        <v>19685</v>
      </c>
      <c r="D2905" s="171" t="s">
        <v>19686</v>
      </c>
      <c r="E2905" s="171" t="s">
        <v>19687</v>
      </c>
      <c r="F2905" s="173"/>
      <c r="G2905" s="173"/>
      <c r="H2905" s="172" t="s">
        <v>1151</v>
      </c>
    </row>
    <row r="2906" spans="1:8" ht="14.45" customHeight="1">
      <c r="A2906" s="86" t="s">
        <v>1151</v>
      </c>
      <c r="B2906" s="171" t="s">
        <v>19688</v>
      </c>
      <c r="C2906" s="55" t="s">
        <v>19689</v>
      </c>
      <c r="D2906" s="171" t="s">
        <v>19690</v>
      </c>
      <c r="E2906" s="171" t="s">
        <v>19691</v>
      </c>
      <c r="F2906" s="173"/>
      <c r="G2906" s="173"/>
      <c r="H2906" s="172" t="s">
        <v>1151</v>
      </c>
    </row>
    <row r="2907" spans="1:8" ht="14.45" customHeight="1">
      <c r="A2907" s="86" t="s">
        <v>1151</v>
      </c>
      <c r="B2907" s="171" t="s">
        <v>19692</v>
      </c>
      <c r="C2907" s="55" t="s">
        <v>19693</v>
      </c>
      <c r="D2907" s="171" t="s">
        <v>19694</v>
      </c>
      <c r="E2907" s="171" t="s">
        <v>19695</v>
      </c>
      <c r="F2907" s="173"/>
      <c r="G2907" s="173"/>
      <c r="H2907" s="172" t="s">
        <v>1151</v>
      </c>
    </row>
    <row r="2908" spans="1:8" ht="14.45" customHeight="1">
      <c r="A2908" s="86" t="s">
        <v>1151</v>
      </c>
      <c r="B2908" s="171" t="s">
        <v>13504</v>
      </c>
      <c r="C2908" s="55" t="s">
        <v>19696</v>
      </c>
      <c r="D2908" s="171" t="s">
        <v>19697</v>
      </c>
      <c r="E2908" s="171" t="s">
        <v>19698</v>
      </c>
      <c r="F2908" s="173"/>
      <c r="G2908" s="173"/>
      <c r="H2908" s="172" t="s">
        <v>1151</v>
      </c>
    </row>
    <row r="2909" spans="1:8" ht="14.45" customHeight="1">
      <c r="A2909" s="86" t="s">
        <v>1151</v>
      </c>
      <c r="B2909" s="171" t="s">
        <v>19699</v>
      </c>
      <c r="C2909" s="55" t="s">
        <v>19700</v>
      </c>
      <c r="D2909" s="171" t="s">
        <v>19701</v>
      </c>
      <c r="E2909" s="171" t="s">
        <v>19702</v>
      </c>
      <c r="F2909" s="173"/>
      <c r="G2909" s="173"/>
      <c r="H2909" s="172" t="s">
        <v>1151</v>
      </c>
    </row>
    <row r="2910" spans="1:8" ht="14.45" customHeight="1">
      <c r="A2910" s="86" t="s">
        <v>1151</v>
      </c>
      <c r="B2910" s="171" t="s">
        <v>19703</v>
      </c>
      <c r="C2910" s="55" t="s">
        <v>19704</v>
      </c>
      <c r="D2910" s="171" t="s">
        <v>19705</v>
      </c>
      <c r="E2910" s="171" t="s">
        <v>19706</v>
      </c>
      <c r="F2910" s="173"/>
      <c r="G2910" s="173"/>
      <c r="H2910" s="172" t="s">
        <v>1151</v>
      </c>
    </row>
    <row r="2911" spans="1:8" ht="14.45" customHeight="1">
      <c r="A2911" s="86" t="s">
        <v>1151</v>
      </c>
      <c r="B2911" s="171" t="s">
        <v>19707</v>
      </c>
      <c r="C2911" s="55" t="s">
        <v>19708</v>
      </c>
      <c r="D2911" s="171" t="s">
        <v>19709</v>
      </c>
      <c r="E2911" s="171" t="s">
        <v>19710</v>
      </c>
      <c r="F2911" s="173"/>
      <c r="G2911" s="173"/>
      <c r="H2911" s="172" t="s">
        <v>1151</v>
      </c>
    </row>
    <row r="2912" spans="1:8" ht="14.45" customHeight="1">
      <c r="A2912" s="86" t="s">
        <v>1151</v>
      </c>
      <c r="B2912" s="171" t="s">
        <v>19711</v>
      </c>
      <c r="C2912" s="55" t="s">
        <v>19712</v>
      </c>
      <c r="D2912" s="171" t="s">
        <v>19713</v>
      </c>
      <c r="E2912" s="171" t="s">
        <v>19714</v>
      </c>
      <c r="F2912" s="173"/>
      <c r="G2912" s="173"/>
      <c r="H2912" s="172" t="s">
        <v>1151</v>
      </c>
    </row>
    <row r="2913" spans="1:8" ht="14.45" customHeight="1">
      <c r="A2913" s="86" t="s">
        <v>1151</v>
      </c>
      <c r="B2913" s="171" t="s">
        <v>19715</v>
      </c>
      <c r="C2913" s="55" t="s">
        <v>19716</v>
      </c>
      <c r="D2913" s="171" t="s">
        <v>19717</v>
      </c>
      <c r="E2913" s="171" t="s">
        <v>19718</v>
      </c>
      <c r="F2913" s="173"/>
      <c r="G2913" s="173"/>
      <c r="H2913" s="172" t="s">
        <v>1151</v>
      </c>
    </row>
    <row r="2914" spans="1:8" ht="14.45" customHeight="1">
      <c r="A2914" s="86" t="s">
        <v>1151</v>
      </c>
      <c r="B2914" s="171" t="s">
        <v>19719</v>
      </c>
      <c r="C2914" s="55" t="s">
        <v>19720</v>
      </c>
      <c r="D2914" s="171" t="s">
        <v>19721</v>
      </c>
      <c r="E2914" s="171" t="s">
        <v>19722</v>
      </c>
      <c r="F2914" s="173"/>
      <c r="G2914" s="173"/>
      <c r="H2914" s="172" t="s">
        <v>1151</v>
      </c>
    </row>
    <row r="2915" spans="1:8" ht="14.45" customHeight="1">
      <c r="A2915" s="86" t="s">
        <v>1151</v>
      </c>
      <c r="B2915" s="171" t="s">
        <v>19723</v>
      </c>
      <c r="C2915" s="55" t="s">
        <v>19724</v>
      </c>
      <c r="D2915" s="171" t="s">
        <v>19725</v>
      </c>
      <c r="E2915" s="171" t="s">
        <v>19726</v>
      </c>
      <c r="F2915" s="173"/>
      <c r="G2915" s="173"/>
      <c r="H2915" s="172" t="s">
        <v>1151</v>
      </c>
    </row>
    <row r="2916" spans="1:8" ht="14.45" customHeight="1">
      <c r="A2916" s="86" t="s">
        <v>1151</v>
      </c>
      <c r="B2916" s="171" t="s">
        <v>19727</v>
      </c>
      <c r="C2916" s="55" t="s">
        <v>19728</v>
      </c>
      <c r="D2916" s="171" t="s">
        <v>19729</v>
      </c>
      <c r="E2916" s="171" t="s">
        <v>19730</v>
      </c>
      <c r="F2916" s="173"/>
      <c r="G2916" s="173"/>
      <c r="H2916" s="172" t="s">
        <v>1151</v>
      </c>
    </row>
    <row r="2917" spans="1:8" ht="14.45" customHeight="1">
      <c r="A2917" s="86" t="s">
        <v>1151</v>
      </c>
      <c r="B2917" s="171" t="s">
        <v>19731</v>
      </c>
      <c r="C2917" s="55" t="s">
        <v>19732</v>
      </c>
      <c r="D2917" s="171" t="s">
        <v>19733</v>
      </c>
      <c r="E2917" s="171" t="s">
        <v>19734</v>
      </c>
      <c r="F2917" s="173"/>
      <c r="G2917" s="173"/>
      <c r="H2917" s="172" t="s">
        <v>1151</v>
      </c>
    </row>
    <row r="2918" spans="1:8" ht="14.45" customHeight="1">
      <c r="A2918" s="86" t="s">
        <v>1151</v>
      </c>
      <c r="B2918" s="171" t="s">
        <v>19735</v>
      </c>
      <c r="C2918" s="55" t="s">
        <v>19736</v>
      </c>
      <c r="D2918" s="171" t="s">
        <v>19737</v>
      </c>
      <c r="E2918" s="171" t="s">
        <v>19738</v>
      </c>
      <c r="F2918" s="173"/>
      <c r="G2918" s="173"/>
      <c r="H2918" s="172" t="s">
        <v>1151</v>
      </c>
    </row>
    <row r="2919" spans="1:8" ht="14.45" customHeight="1">
      <c r="A2919" s="86" t="s">
        <v>1151</v>
      </c>
      <c r="B2919" s="171" t="s">
        <v>19739</v>
      </c>
      <c r="C2919" s="55" t="s">
        <v>19740</v>
      </c>
      <c r="D2919" s="171" t="s">
        <v>19741</v>
      </c>
      <c r="E2919" s="171" t="s">
        <v>19742</v>
      </c>
      <c r="F2919" s="173"/>
      <c r="G2919" s="173"/>
      <c r="H2919" s="172" t="s">
        <v>1151</v>
      </c>
    </row>
    <row r="2920" spans="1:8" ht="14.45" customHeight="1">
      <c r="A2920" s="86" t="s">
        <v>1151</v>
      </c>
      <c r="B2920" s="171" t="s">
        <v>19743</v>
      </c>
      <c r="C2920" s="55" t="s">
        <v>19744</v>
      </c>
      <c r="D2920" s="171" t="s">
        <v>19745</v>
      </c>
      <c r="E2920" s="171" t="s">
        <v>19744</v>
      </c>
      <c r="F2920" s="173"/>
      <c r="G2920" s="173"/>
      <c r="H2920" s="172" t="s">
        <v>1151</v>
      </c>
    </row>
    <row r="2921" spans="1:8" ht="14.45" customHeight="1">
      <c r="A2921" s="86" t="s">
        <v>1151</v>
      </c>
      <c r="B2921" s="171" t="s">
        <v>19746</v>
      </c>
      <c r="C2921" s="55" t="s">
        <v>19747</v>
      </c>
      <c r="D2921" s="171" t="s">
        <v>19748</v>
      </c>
      <c r="E2921" s="171" t="s">
        <v>19749</v>
      </c>
      <c r="F2921" s="173"/>
      <c r="G2921" s="173"/>
      <c r="H2921" s="172" t="s">
        <v>1151</v>
      </c>
    </row>
    <row r="2922" spans="1:8" ht="14.45" customHeight="1">
      <c r="A2922" s="86" t="s">
        <v>1151</v>
      </c>
      <c r="B2922" s="171" t="s">
        <v>19750</v>
      </c>
      <c r="C2922" s="55" t="s">
        <v>19751</v>
      </c>
      <c r="D2922" s="171" t="s">
        <v>19752</v>
      </c>
      <c r="E2922" s="171" t="s">
        <v>19753</v>
      </c>
      <c r="F2922" s="173"/>
      <c r="G2922" s="173"/>
      <c r="H2922" s="172" t="s">
        <v>1151</v>
      </c>
    </row>
    <row r="2923" spans="1:8" ht="14.45" customHeight="1">
      <c r="A2923" s="86" t="s">
        <v>1151</v>
      </c>
      <c r="B2923" s="171" t="s">
        <v>19754</v>
      </c>
      <c r="C2923" s="55" t="s">
        <v>19755</v>
      </c>
      <c r="D2923" s="171" t="s">
        <v>19756</v>
      </c>
      <c r="E2923" s="171" t="s">
        <v>19757</v>
      </c>
      <c r="F2923" s="173"/>
      <c r="G2923" s="173"/>
      <c r="H2923" s="172" t="s">
        <v>1151</v>
      </c>
    </row>
    <row r="2924" spans="1:8" ht="14.45" customHeight="1">
      <c r="A2924" s="86" t="s">
        <v>1151</v>
      </c>
      <c r="B2924" s="171" t="s">
        <v>19758</v>
      </c>
      <c r="C2924" s="55" t="s">
        <v>19759</v>
      </c>
      <c r="D2924" s="171" t="s">
        <v>19760</v>
      </c>
      <c r="E2924" s="171" t="s">
        <v>19761</v>
      </c>
      <c r="F2924" s="173"/>
      <c r="G2924" s="173"/>
      <c r="H2924" s="172" t="s">
        <v>1151</v>
      </c>
    </row>
    <row r="2925" spans="1:8" ht="14.45" customHeight="1">
      <c r="A2925" s="86" t="s">
        <v>1151</v>
      </c>
      <c r="B2925" s="171" t="s">
        <v>19762</v>
      </c>
      <c r="C2925" s="55" t="s">
        <v>19763</v>
      </c>
      <c r="D2925" s="171" t="s">
        <v>19764</v>
      </c>
      <c r="E2925" s="171" t="s">
        <v>19765</v>
      </c>
      <c r="F2925" s="173"/>
      <c r="G2925" s="173"/>
      <c r="H2925" s="172" t="s">
        <v>1151</v>
      </c>
    </row>
    <row r="2926" spans="1:8" ht="14.45" customHeight="1">
      <c r="A2926" s="86" t="s">
        <v>1151</v>
      </c>
      <c r="B2926" s="171" t="s">
        <v>19766</v>
      </c>
      <c r="C2926" s="55" t="s">
        <v>19767</v>
      </c>
      <c r="D2926" s="171" t="s">
        <v>19768</v>
      </c>
      <c r="E2926" s="171" t="s">
        <v>19767</v>
      </c>
      <c r="F2926" s="173"/>
      <c r="G2926" s="173"/>
      <c r="H2926" s="172" t="s">
        <v>1151</v>
      </c>
    </row>
    <row r="2927" spans="1:8" ht="14.45" customHeight="1">
      <c r="A2927" s="86" t="s">
        <v>1151</v>
      </c>
      <c r="B2927" s="171" t="s">
        <v>19769</v>
      </c>
      <c r="C2927" s="55" t="s">
        <v>19770</v>
      </c>
      <c r="D2927" s="171" t="s">
        <v>19771</v>
      </c>
      <c r="E2927" s="171" t="s">
        <v>19772</v>
      </c>
      <c r="F2927" s="173"/>
      <c r="G2927" s="173"/>
      <c r="H2927" s="172" t="s">
        <v>1151</v>
      </c>
    </row>
    <row r="2928" spans="1:8" ht="14.45" customHeight="1">
      <c r="A2928" s="86" t="s">
        <v>1151</v>
      </c>
      <c r="B2928" s="171" t="s">
        <v>19773</v>
      </c>
      <c r="C2928" s="55" t="s">
        <v>19774</v>
      </c>
      <c r="D2928" s="171" t="s">
        <v>19775</v>
      </c>
      <c r="E2928" s="171" t="s">
        <v>19776</v>
      </c>
      <c r="F2928" s="173"/>
      <c r="G2928" s="173"/>
      <c r="H2928" s="172" t="s">
        <v>1151</v>
      </c>
    </row>
    <row r="2929" spans="1:8" ht="14.45" customHeight="1">
      <c r="A2929" s="86" t="s">
        <v>1151</v>
      </c>
      <c r="B2929" s="171" t="s">
        <v>19777</v>
      </c>
      <c r="C2929" s="55" t="s">
        <v>19778</v>
      </c>
      <c r="D2929" s="171" t="s">
        <v>19779</v>
      </c>
      <c r="E2929" s="171" t="s">
        <v>19780</v>
      </c>
      <c r="F2929" s="173"/>
      <c r="G2929" s="173"/>
      <c r="H2929" s="172" t="s">
        <v>1151</v>
      </c>
    </row>
    <row r="2930" spans="1:8" ht="14.45" customHeight="1">
      <c r="A2930" s="86" t="s">
        <v>1151</v>
      </c>
      <c r="B2930" s="171" t="s">
        <v>19781</v>
      </c>
      <c r="C2930" s="55" t="s">
        <v>19782</v>
      </c>
      <c r="D2930" s="171" t="s">
        <v>19783</v>
      </c>
      <c r="E2930" s="171" t="s">
        <v>19782</v>
      </c>
      <c r="F2930" s="173"/>
      <c r="G2930" s="173"/>
      <c r="H2930" s="172" t="s">
        <v>1151</v>
      </c>
    </row>
    <row r="2931" spans="1:8" ht="14.45" customHeight="1">
      <c r="A2931" s="86" t="s">
        <v>1151</v>
      </c>
      <c r="B2931" s="171" t="s">
        <v>19784</v>
      </c>
      <c r="C2931" s="55" t="s">
        <v>19785</v>
      </c>
      <c r="D2931" s="171" t="s">
        <v>19786</v>
      </c>
      <c r="E2931" s="171" t="s">
        <v>19787</v>
      </c>
      <c r="F2931" s="173"/>
      <c r="G2931" s="173"/>
      <c r="H2931" s="172" t="s">
        <v>1151</v>
      </c>
    </row>
    <row r="2932" spans="1:8" ht="14.45" customHeight="1">
      <c r="A2932" s="86" t="s">
        <v>1151</v>
      </c>
      <c r="B2932" s="171" t="s">
        <v>13635</v>
      </c>
      <c r="C2932" s="55" t="s">
        <v>19788</v>
      </c>
      <c r="D2932" s="171" t="s">
        <v>19789</v>
      </c>
      <c r="E2932" s="171" t="s">
        <v>19790</v>
      </c>
      <c r="F2932" s="173"/>
      <c r="G2932" s="173"/>
      <c r="H2932" s="172" t="s">
        <v>1151</v>
      </c>
    </row>
    <row r="2933" spans="1:8" ht="14.45" customHeight="1">
      <c r="A2933" s="86" t="s">
        <v>1151</v>
      </c>
      <c r="B2933" s="171" t="s">
        <v>19791</v>
      </c>
      <c r="C2933" s="55" t="s">
        <v>19792</v>
      </c>
      <c r="D2933" s="171" t="s">
        <v>19793</v>
      </c>
      <c r="E2933" s="171" t="s">
        <v>19794</v>
      </c>
      <c r="F2933" s="173"/>
      <c r="G2933" s="173"/>
      <c r="H2933" s="172" t="s">
        <v>1151</v>
      </c>
    </row>
    <row r="2934" spans="1:8" ht="14.45" customHeight="1">
      <c r="A2934" s="86" t="s">
        <v>1151</v>
      </c>
      <c r="B2934" s="171" t="s">
        <v>19795</v>
      </c>
      <c r="C2934" s="55" t="s">
        <v>19796</v>
      </c>
      <c r="D2934" s="171" t="s">
        <v>19797</v>
      </c>
      <c r="E2934" s="171" t="s">
        <v>19798</v>
      </c>
      <c r="F2934" s="173"/>
      <c r="G2934" s="173"/>
      <c r="H2934" s="172" t="s">
        <v>1151</v>
      </c>
    </row>
    <row r="2935" spans="1:8" ht="14.45" customHeight="1">
      <c r="A2935" s="86" t="s">
        <v>1151</v>
      </c>
      <c r="B2935" s="171" t="s">
        <v>19799</v>
      </c>
      <c r="C2935" s="55" t="s">
        <v>19800</v>
      </c>
      <c r="D2935" s="171" t="s">
        <v>19801</v>
      </c>
      <c r="E2935" s="171" t="s">
        <v>19802</v>
      </c>
      <c r="F2935" s="173"/>
      <c r="G2935" s="173"/>
      <c r="H2935" s="172" t="s">
        <v>1151</v>
      </c>
    </row>
    <row r="2936" spans="1:8" ht="14.45" customHeight="1">
      <c r="A2936" s="86" t="s">
        <v>1151</v>
      </c>
      <c r="B2936" s="171" t="s">
        <v>19803</v>
      </c>
      <c r="C2936" s="55" t="s">
        <v>19804</v>
      </c>
      <c r="D2936" s="171" t="s">
        <v>19805</v>
      </c>
      <c r="E2936" s="171" t="s">
        <v>19806</v>
      </c>
      <c r="F2936" s="173"/>
      <c r="G2936" s="173"/>
      <c r="H2936" s="172" t="s">
        <v>1151</v>
      </c>
    </row>
    <row r="2937" spans="1:8" ht="14.45" customHeight="1">
      <c r="A2937" s="86" t="s">
        <v>1151</v>
      </c>
      <c r="B2937" s="171" t="s">
        <v>19807</v>
      </c>
      <c r="C2937" s="55" t="s">
        <v>19808</v>
      </c>
      <c r="D2937" s="171" t="s">
        <v>19809</v>
      </c>
      <c r="E2937" s="171" t="s">
        <v>19810</v>
      </c>
      <c r="F2937" s="173"/>
      <c r="G2937" s="173"/>
      <c r="H2937" s="172" t="s">
        <v>1151</v>
      </c>
    </row>
    <row r="2938" spans="1:8" ht="14.45" customHeight="1">
      <c r="A2938" s="86" t="s">
        <v>1151</v>
      </c>
      <c r="B2938" s="171" t="s">
        <v>19811</v>
      </c>
      <c r="C2938" s="55" t="s">
        <v>19812</v>
      </c>
      <c r="D2938" s="171" t="s">
        <v>19813</v>
      </c>
      <c r="E2938" s="171" t="s">
        <v>19814</v>
      </c>
      <c r="F2938" s="173"/>
      <c r="G2938" s="173"/>
      <c r="H2938" s="172" t="s">
        <v>1151</v>
      </c>
    </row>
    <row r="2939" spans="1:8" ht="14.45" customHeight="1">
      <c r="A2939" s="86" t="s">
        <v>1151</v>
      </c>
      <c r="B2939" s="171" t="s">
        <v>19815</v>
      </c>
      <c r="C2939" s="55" t="s">
        <v>19816</v>
      </c>
      <c r="D2939" s="171" t="s">
        <v>19817</v>
      </c>
      <c r="E2939" s="171" t="s">
        <v>19818</v>
      </c>
      <c r="F2939" s="173"/>
      <c r="G2939" s="173"/>
      <c r="H2939" s="172" t="s">
        <v>1151</v>
      </c>
    </row>
    <row r="2940" spans="1:8" ht="14.45" customHeight="1">
      <c r="A2940" s="86" t="s">
        <v>1151</v>
      </c>
      <c r="B2940" s="171" t="s">
        <v>19819</v>
      </c>
      <c r="C2940" s="55" t="s">
        <v>19820</v>
      </c>
      <c r="D2940" s="171" t="s">
        <v>19821</v>
      </c>
      <c r="E2940" s="171" t="s">
        <v>19822</v>
      </c>
      <c r="F2940" s="173"/>
      <c r="G2940" s="173"/>
      <c r="H2940" s="172" t="s">
        <v>1151</v>
      </c>
    </row>
    <row r="2941" spans="1:8" ht="14.45" customHeight="1">
      <c r="A2941" s="86" t="s">
        <v>1151</v>
      </c>
      <c r="B2941" s="171" t="s">
        <v>19823</v>
      </c>
      <c r="C2941" s="55" t="s">
        <v>19824</v>
      </c>
      <c r="D2941" s="171" t="s">
        <v>19825</v>
      </c>
      <c r="E2941" s="171" t="s">
        <v>19826</v>
      </c>
      <c r="F2941" s="173"/>
      <c r="G2941" s="173"/>
      <c r="H2941" s="172" t="s">
        <v>1151</v>
      </c>
    </row>
    <row r="2942" spans="1:8" ht="14.45" customHeight="1">
      <c r="A2942" s="86" t="s">
        <v>1151</v>
      </c>
      <c r="B2942" s="171" t="s">
        <v>19827</v>
      </c>
      <c r="C2942" s="55" t="s">
        <v>19828</v>
      </c>
      <c r="D2942" s="171" t="s">
        <v>19829</v>
      </c>
      <c r="E2942" s="171" t="s">
        <v>19830</v>
      </c>
      <c r="F2942" s="173"/>
      <c r="G2942" s="173"/>
      <c r="H2942" s="172" t="s">
        <v>1151</v>
      </c>
    </row>
    <row r="2943" spans="1:8" ht="14.45" customHeight="1">
      <c r="A2943" s="86" t="s">
        <v>1151</v>
      </c>
      <c r="B2943" s="171" t="s">
        <v>19831</v>
      </c>
      <c r="C2943" s="55" t="s">
        <v>19832</v>
      </c>
      <c r="D2943" s="171" t="s">
        <v>19833</v>
      </c>
      <c r="E2943" s="171" t="s">
        <v>19832</v>
      </c>
      <c r="F2943" s="173"/>
      <c r="G2943" s="173"/>
      <c r="H2943" s="172" t="s">
        <v>1151</v>
      </c>
    </row>
    <row r="2944" spans="1:8" ht="14.45" customHeight="1">
      <c r="A2944" s="86" t="s">
        <v>1151</v>
      </c>
      <c r="B2944" s="171" t="s">
        <v>19834</v>
      </c>
      <c r="C2944" s="55" t="s">
        <v>19835</v>
      </c>
      <c r="D2944" s="171" t="s">
        <v>19836</v>
      </c>
      <c r="E2944" s="171" t="s">
        <v>19835</v>
      </c>
      <c r="F2944" s="173"/>
      <c r="G2944" s="173"/>
      <c r="H2944" s="172" t="s">
        <v>1151</v>
      </c>
    </row>
    <row r="2945" spans="1:8" ht="14.45" customHeight="1">
      <c r="A2945" s="86" t="s">
        <v>1151</v>
      </c>
      <c r="B2945" s="171" t="s">
        <v>19837</v>
      </c>
      <c r="C2945" s="55" t="s">
        <v>19838</v>
      </c>
      <c r="D2945" s="171" t="s">
        <v>19839</v>
      </c>
      <c r="E2945" s="171" t="s">
        <v>19840</v>
      </c>
      <c r="F2945" s="173"/>
      <c r="G2945" s="173"/>
      <c r="H2945" s="172" t="s">
        <v>1151</v>
      </c>
    </row>
    <row r="2946" spans="1:8" ht="14.45" customHeight="1">
      <c r="A2946" s="86" t="s">
        <v>1151</v>
      </c>
      <c r="B2946" s="171" t="s">
        <v>19841</v>
      </c>
      <c r="C2946" s="55" t="s">
        <v>19842</v>
      </c>
      <c r="D2946" s="171" t="s">
        <v>19843</v>
      </c>
      <c r="E2946" s="171" t="s">
        <v>19844</v>
      </c>
      <c r="F2946" s="173"/>
      <c r="G2946" s="173"/>
      <c r="H2946" s="172" t="s">
        <v>1151</v>
      </c>
    </row>
    <row r="2947" spans="1:8" ht="14.45" customHeight="1">
      <c r="A2947" s="86" t="s">
        <v>1151</v>
      </c>
      <c r="B2947" s="171" t="s">
        <v>19845</v>
      </c>
      <c r="C2947" s="55" t="s">
        <v>19846</v>
      </c>
      <c r="D2947" s="171" t="s">
        <v>19847</v>
      </c>
      <c r="E2947" s="171" t="s">
        <v>19848</v>
      </c>
      <c r="F2947" s="173"/>
      <c r="G2947" s="173"/>
      <c r="H2947" s="172" t="s">
        <v>1151</v>
      </c>
    </row>
    <row r="2948" spans="1:8" ht="14.45" customHeight="1">
      <c r="A2948" s="86" t="s">
        <v>1151</v>
      </c>
      <c r="B2948" s="171" t="s">
        <v>19849</v>
      </c>
      <c r="C2948" s="55" t="s">
        <v>19850</v>
      </c>
      <c r="D2948" s="171" t="s">
        <v>19851</v>
      </c>
      <c r="E2948" s="171" t="s">
        <v>19852</v>
      </c>
      <c r="F2948" s="173"/>
      <c r="G2948" s="173"/>
      <c r="H2948" s="172" t="s">
        <v>1151</v>
      </c>
    </row>
    <row r="2949" spans="1:8" ht="14.45" customHeight="1">
      <c r="A2949" s="86" t="s">
        <v>1151</v>
      </c>
      <c r="B2949" s="171" t="s">
        <v>19853</v>
      </c>
      <c r="C2949" s="55" t="s">
        <v>19854</v>
      </c>
      <c r="D2949" s="171" t="s">
        <v>19855</v>
      </c>
      <c r="E2949" s="171" t="s">
        <v>19856</v>
      </c>
      <c r="F2949" s="173"/>
      <c r="G2949" s="173"/>
      <c r="H2949" s="172" t="s">
        <v>1151</v>
      </c>
    </row>
    <row r="2950" spans="1:8" ht="14.45" customHeight="1">
      <c r="A2950" s="86" t="s">
        <v>1151</v>
      </c>
      <c r="B2950" s="171" t="s">
        <v>19857</v>
      </c>
      <c r="C2950" s="55" t="s">
        <v>19858</v>
      </c>
      <c r="D2950" s="171" t="s">
        <v>19859</v>
      </c>
      <c r="E2950" s="171" t="s">
        <v>19860</v>
      </c>
      <c r="F2950" s="173"/>
      <c r="G2950" s="173"/>
      <c r="H2950" s="172" t="s">
        <v>1151</v>
      </c>
    </row>
    <row r="2951" spans="1:8" ht="14.45" customHeight="1">
      <c r="A2951" s="86" t="s">
        <v>1151</v>
      </c>
      <c r="B2951" s="171" t="s">
        <v>19861</v>
      </c>
      <c r="C2951" s="55" t="s">
        <v>19862</v>
      </c>
      <c r="D2951" s="171" t="s">
        <v>19863</v>
      </c>
      <c r="E2951" s="171" t="s">
        <v>19864</v>
      </c>
      <c r="F2951" s="173"/>
      <c r="G2951" s="173"/>
      <c r="H2951" s="172" t="s">
        <v>1151</v>
      </c>
    </row>
    <row r="2952" spans="1:8" ht="14.45" customHeight="1">
      <c r="A2952" s="86" t="s">
        <v>1151</v>
      </c>
      <c r="B2952" s="171" t="s">
        <v>19865</v>
      </c>
      <c r="C2952" s="55" t="s">
        <v>19866</v>
      </c>
      <c r="D2952" s="171" t="s">
        <v>19867</v>
      </c>
      <c r="E2952" s="171" t="s">
        <v>19868</v>
      </c>
      <c r="F2952" s="173"/>
      <c r="G2952" s="173"/>
      <c r="H2952" s="172" t="s">
        <v>1151</v>
      </c>
    </row>
    <row r="2953" spans="1:8" ht="14.45" customHeight="1">
      <c r="A2953" s="86" t="s">
        <v>1151</v>
      </c>
      <c r="B2953" s="171" t="s">
        <v>19869</v>
      </c>
      <c r="C2953" s="55" t="s">
        <v>19870</v>
      </c>
      <c r="D2953" s="171" t="s">
        <v>19871</v>
      </c>
      <c r="E2953" s="171" t="s">
        <v>19872</v>
      </c>
      <c r="F2953" s="173"/>
      <c r="G2953" s="173"/>
      <c r="H2953" s="172" t="s">
        <v>1151</v>
      </c>
    </row>
    <row r="2954" spans="1:8" ht="14.45" customHeight="1">
      <c r="A2954" s="86" t="s">
        <v>1151</v>
      </c>
      <c r="B2954" s="171" t="s">
        <v>19873</v>
      </c>
      <c r="C2954" s="55" t="s">
        <v>19874</v>
      </c>
      <c r="D2954" s="171" t="s">
        <v>19875</v>
      </c>
      <c r="E2954" s="171" t="s">
        <v>19876</v>
      </c>
      <c r="F2954" s="173"/>
      <c r="G2954" s="173"/>
      <c r="H2954" s="172" t="s">
        <v>1151</v>
      </c>
    </row>
    <row r="2955" spans="1:8" ht="14.45" customHeight="1">
      <c r="A2955" s="86" t="s">
        <v>1151</v>
      </c>
      <c r="B2955" s="171" t="s">
        <v>19877</v>
      </c>
      <c r="C2955" s="55" t="s">
        <v>19878</v>
      </c>
      <c r="D2955" s="171" t="s">
        <v>19879</v>
      </c>
      <c r="E2955" s="171" t="s">
        <v>19880</v>
      </c>
      <c r="F2955" s="173"/>
      <c r="G2955" s="173"/>
      <c r="H2955" s="172" t="s">
        <v>1151</v>
      </c>
    </row>
    <row r="2956" spans="1:8" ht="14.45" customHeight="1">
      <c r="A2956" s="86" t="s">
        <v>1151</v>
      </c>
      <c r="B2956" s="171" t="s">
        <v>19881</v>
      </c>
      <c r="C2956" s="55" t="s">
        <v>19882</v>
      </c>
      <c r="D2956" s="171" t="s">
        <v>19883</v>
      </c>
      <c r="E2956" s="171" t="s">
        <v>19882</v>
      </c>
      <c r="F2956" s="173"/>
      <c r="G2956" s="173"/>
      <c r="H2956" s="172" t="s">
        <v>1151</v>
      </c>
    </row>
    <row r="2957" spans="1:8" ht="14.45" customHeight="1">
      <c r="A2957" s="86" t="s">
        <v>1151</v>
      </c>
      <c r="B2957" s="171" t="s">
        <v>19884</v>
      </c>
      <c r="C2957" s="55" t="s">
        <v>19885</v>
      </c>
      <c r="D2957" s="171" t="s">
        <v>19886</v>
      </c>
      <c r="E2957" s="171" t="s">
        <v>19887</v>
      </c>
      <c r="F2957" s="173"/>
      <c r="G2957" s="173"/>
      <c r="H2957" s="172" t="s">
        <v>1151</v>
      </c>
    </row>
    <row r="2958" spans="1:8" ht="14.45" customHeight="1">
      <c r="A2958" s="86" t="s">
        <v>2900</v>
      </c>
      <c r="B2958" s="171" t="s">
        <v>12934</v>
      </c>
      <c r="C2958" s="55" t="s">
        <v>20782</v>
      </c>
      <c r="D2958" s="171" t="s">
        <v>20783</v>
      </c>
      <c r="E2958" s="171" t="s">
        <v>20783</v>
      </c>
      <c r="F2958" s="173"/>
      <c r="G2958" s="173"/>
      <c r="H2958" s="172" t="s">
        <v>2900</v>
      </c>
    </row>
    <row r="2959" spans="1:8" ht="14.45" customHeight="1">
      <c r="A2959" s="86" t="s">
        <v>2900</v>
      </c>
      <c r="B2959" s="171" t="s">
        <v>20784</v>
      </c>
      <c r="C2959" s="55" t="s">
        <v>20784</v>
      </c>
      <c r="D2959" s="171" t="s">
        <v>20784</v>
      </c>
      <c r="E2959" s="171" t="s">
        <v>20784</v>
      </c>
      <c r="F2959" s="173"/>
      <c r="G2959" s="173"/>
      <c r="H2959" s="172" t="s">
        <v>2900</v>
      </c>
    </row>
    <row r="2960" spans="1:8" ht="14.45" customHeight="1">
      <c r="A2960" s="86" t="s">
        <v>2900</v>
      </c>
      <c r="B2960" s="171" t="s">
        <v>12961</v>
      </c>
      <c r="C2960" s="55" t="s">
        <v>20785</v>
      </c>
      <c r="D2960" s="171" t="s">
        <v>20786</v>
      </c>
      <c r="E2960" s="171" t="s">
        <v>20787</v>
      </c>
      <c r="F2960" s="173"/>
      <c r="G2960" s="173"/>
      <c r="H2960" s="172" t="s">
        <v>2900</v>
      </c>
    </row>
    <row r="2961" spans="1:8" ht="14.45" customHeight="1">
      <c r="A2961" s="86" t="s">
        <v>2900</v>
      </c>
      <c r="B2961" s="171" t="s">
        <v>20788</v>
      </c>
      <c r="C2961" s="55" t="s">
        <v>20789</v>
      </c>
      <c r="D2961" s="171" t="s">
        <v>20790</v>
      </c>
      <c r="E2961" s="171" t="s">
        <v>20791</v>
      </c>
      <c r="F2961" s="173"/>
      <c r="G2961" s="173"/>
      <c r="H2961" s="172" t="s">
        <v>2900</v>
      </c>
    </row>
    <row r="2962" spans="1:8" ht="14.45" customHeight="1">
      <c r="A2962" s="86" t="s">
        <v>2900</v>
      </c>
      <c r="B2962" s="171" t="s">
        <v>20792</v>
      </c>
      <c r="C2962" s="55" t="s">
        <v>20793</v>
      </c>
      <c r="D2962" s="171" t="s">
        <v>20794</v>
      </c>
      <c r="E2962" s="171" t="s">
        <v>20794</v>
      </c>
      <c r="F2962" s="173"/>
      <c r="G2962" s="173"/>
      <c r="H2962" s="172" t="s">
        <v>2900</v>
      </c>
    </row>
    <row r="2963" spans="1:8" ht="14.45" customHeight="1">
      <c r="A2963" s="86" t="s">
        <v>2900</v>
      </c>
      <c r="B2963" s="171" t="s">
        <v>20795</v>
      </c>
      <c r="C2963" s="55" t="s">
        <v>20796</v>
      </c>
      <c r="D2963" s="171" t="s">
        <v>20797</v>
      </c>
      <c r="E2963" s="171" t="s">
        <v>20798</v>
      </c>
      <c r="F2963" s="173"/>
      <c r="G2963" s="173"/>
      <c r="H2963" s="172" t="s">
        <v>2900</v>
      </c>
    </row>
    <row r="2964" spans="1:8" ht="14.45" customHeight="1">
      <c r="A2964" s="86" t="s">
        <v>2900</v>
      </c>
      <c r="B2964" s="171" t="s">
        <v>20799</v>
      </c>
      <c r="C2964" s="55" t="s">
        <v>20800</v>
      </c>
      <c r="D2964" s="171" t="s">
        <v>20801</v>
      </c>
      <c r="E2964" s="171" t="s">
        <v>20802</v>
      </c>
      <c r="F2964" s="173"/>
      <c r="G2964" s="173"/>
      <c r="H2964" s="172" t="s">
        <v>2900</v>
      </c>
    </row>
    <row r="2965" spans="1:8" ht="14.45" customHeight="1">
      <c r="A2965" s="86" t="s">
        <v>2900</v>
      </c>
      <c r="B2965" s="171" t="s">
        <v>20803</v>
      </c>
      <c r="C2965" s="55" t="s">
        <v>20804</v>
      </c>
      <c r="D2965" s="171" t="s">
        <v>20805</v>
      </c>
      <c r="E2965" s="171" t="s">
        <v>20806</v>
      </c>
      <c r="F2965" s="173"/>
      <c r="G2965" s="173"/>
      <c r="H2965" s="172" t="s">
        <v>2900</v>
      </c>
    </row>
    <row r="2966" spans="1:8" ht="14.45" customHeight="1">
      <c r="A2966" s="86" t="s">
        <v>2900</v>
      </c>
      <c r="B2966" s="171" t="s">
        <v>20807</v>
      </c>
      <c r="C2966" s="55" t="s">
        <v>20808</v>
      </c>
      <c r="D2966" s="171" t="s">
        <v>20809</v>
      </c>
      <c r="E2966" s="171" t="s">
        <v>20810</v>
      </c>
      <c r="F2966" s="173"/>
      <c r="G2966" s="173"/>
      <c r="H2966" s="172" t="s">
        <v>2900</v>
      </c>
    </row>
    <row r="2967" spans="1:8" ht="14.45" customHeight="1">
      <c r="A2967" s="86" t="s">
        <v>2900</v>
      </c>
      <c r="B2967" s="171" t="s">
        <v>20811</v>
      </c>
      <c r="C2967" s="55" t="s">
        <v>20812</v>
      </c>
      <c r="D2967" s="171" t="s">
        <v>20813</v>
      </c>
      <c r="E2967" s="171" t="s">
        <v>20814</v>
      </c>
      <c r="F2967" s="173"/>
      <c r="G2967" s="173"/>
      <c r="H2967" s="172" t="s">
        <v>2900</v>
      </c>
    </row>
    <row r="2968" spans="1:8" ht="14.45" customHeight="1">
      <c r="A2968" s="86" t="s">
        <v>2900</v>
      </c>
      <c r="B2968" s="171" t="s">
        <v>2889</v>
      </c>
      <c r="C2968" s="55" t="s">
        <v>20815</v>
      </c>
      <c r="D2968" s="171" t="s">
        <v>20816</v>
      </c>
      <c r="E2968" s="171" t="s">
        <v>20817</v>
      </c>
      <c r="F2968" s="173"/>
      <c r="G2968" s="173"/>
      <c r="H2968" s="172" t="s">
        <v>2900</v>
      </c>
    </row>
    <row r="2969" spans="1:8" ht="14.45" customHeight="1">
      <c r="A2969" s="86" t="s">
        <v>2900</v>
      </c>
      <c r="B2969" s="171" t="s">
        <v>20818</v>
      </c>
      <c r="C2969" s="55" t="s">
        <v>20819</v>
      </c>
      <c r="D2969" s="171" t="s">
        <v>20820</v>
      </c>
      <c r="E2969" s="171" t="s">
        <v>20821</v>
      </c>
      <c r="F2969" s="173"/>
      <c r="G2969" s="173"/>
      <c r="H2969" s="172" t="s">
        <v>2900</v>
      </c>
    </row>
    <row r="2970" spans="1:8" ht="14.45" customHeight="1">
      <c r="A2970" s="86" t="s">
        <v>2900</v>
      </c>
      <c r="B2970" s="171" t="s">
        <v>20822</v>
      </c>
      <c r="C2970" s="55" t="s">
        <v>20823</v>
      </c>
      <c r="D2970" s="171" t="s">
        <v>20824</v>
      </c>
      <c r="E2970" s="171" t="s">
        <v>20825</v>
      </c>
      <c r="F2970" s="173"/>
      <c r="G2970" s="173"/>
      <c r="H2970" s="172" t="s">
        <v>2900</v>
      </c>
    </row>
    <row r="2971" spans="1:8" ht="14.45" customHeight="1">
      <c r="A2971" s="86" t="s">
        <v>2900</v>
      </c>
      <c r="B2971" s="171" t="s">
        <v>20826</v>
      </c>
      <c r="C2971" s="55" t="s">
        <v>20827</v>
      </c>
      <c r="D2971" s="171" t="s">
        <v>20828</v>
      </c>
      <c r="E2971" s="171" t="s">
        <v>20829</v>
      </c>
      <c r="F2971" s="173"/>
      <c r="G2971" s="173"/>
      <c r="H2971" s="172" t="s">
        <v>2900</v>
      </c>
    </row>
    <row r="2972" spans="1:8" ht="14.45" customHeight="1">
      <c r="A2972" s="86" t="s">
        <v>2900</v>
      </c>
      <c r="B2972" s="171" t="s">
        <v>18107</v>
      </c>
      <c r="C2972" s="55" t="s">
        <v>20830</v>
      </c>
      <c r="D2972" s="171" t="s">
        <v>20831</v>
      </c>
      <c r="E2972" s="171" t="s">
        <v>20832</v>
      </c>
      <c r="F2972" s="173"/>
      <c r="G2972" s="173"/>
      <c r="H2972" s="172" t="s">
        <v>2900</v>
      </c>
    </row>
    <row r="2973" spans="1:8" ht="14.45" customHeight="1">
      <c r="A2973" s="86" t="s">
        <v>6141</v>
      </c>
      <c r="B2973" s="171" t="s">
        <v>20833</v>
      </c>
      <c r="C2973" s="55" t="s">
        <v>20834</v>
      </c>
      <c r="D2973" s="171" t="s">
        <v>20835</v>
      </c>
      <c r="E2973" s="171" t="s">
        <v>20836</v>
      </c>
      <c r="F2973" s="173"/>
      <c r="G2973" s="173">
        <v>46256</v>
      </c>
      <c r="H2973" s="172" t="s">
        <v>6141</v>
      </c>
    </row>
    <row r="2974" spans="1:8" ht="14.45" customHeight="1">
      <c r="A2974" s="86" t="s">
        <v>6141</v>
      </c>
      <c r="B2974" s="171" t="s">
        <v>20837</v>
      </c>
      <c r="C2974" s="55" t="s">
        <v>20838</v>
      </c>
      <c r="D2974" s="171" t="s">
        <v>20839</v>
      </c>
      <c r="E2974" s="171" t="s">
        <v>20840</v>
      </c>
      <c r="F2974" s="173"/>
      <c r="G2974" s="173">
        <v>46256</v>
      </c>
      <c r="H2974" s="172" t="s">
        <v>6141</v>
      </c>
    </row>
    <row r="2975" spans="1:8" ht="14.45" customHeight="1">
      <c r="A2975" s="86" t="s">
        <v>6141</v>
      </c>
      <c r="B2975" s="171" t="s">
        <v>20841</v>
      </c>
      <c r="C2975" s="55" t="s">
        <v>20842</v>
      </c>
      <c r="D2975" s="171" t="s">
        <v>20843</v>
      </c>
      <c r="E2975" s="171" t="s">
        <v>20844</v>
      </c>
      <c r="F2975" s="173"/>
      <c r="G2975" s="173">
        <v>46256</v>
      </c>
      <c r="H2975" s="172" t="s">
        <v>6141</v>
      </c>
    </row>
    <row r="2976" spans="1:8" ht="14.45" customHeight="1">
      <c r="A2976" s="86" t="s">
        <v>6141</v>
      </c>
      <c r="B2976" s="171" t="s">
        <v>17088</v>
      </c>
      <c r="C2976" s="55" t="s">
        <v>15095</v>
      </c>
      <c r="D2976" s="171" t="s">
        <v>15096</v>
      </c>
      <c r="E2976" s="171" t="s">
        <v>15095</v>
      </c>
      <c r="F2976" s="173"/>
      <c r="G2976" s="173">
        <v>46256</v>
      </c>
      <c r="H2976" s="172" t="s">
        <v>6141</v>
      </c>
    </row>
    <row r="2977" spans="1:8" ht="14.45" customHeight="1">
      <c r="A2977" s="86" t="s">
        <v>6141</v>
      </c>
      <c r="B2977" s="171" t="s">
        <v>20845</v>
      </c>
      <c r="C2977" s="55" t="s">
        <v>20846</v>
      </c>
      <c r="D2977" s="171" t="s">
        <v>20847</v>
      </c>
      <c r="E2977" s="171" t="s">
        <v>20848</v>
      </c>
      <c r="F2977" s="173"/>
      <c r="G2977" s="173">
        <v>46256</v>
      </c>
      <c r="H2977" s="172" t="s">
        <v>6141</v>
      </c>
    </row>
    <row r="2978" spans="1:8" ht="14.45" customHeight="1">
      <c r="A2978" s="86" t="s">
        <v>6141</v>
      </c>
      <c r="B2978" s="171" t="s">
        <v>20849</v>
      </c>
      <c r="C2978" s="55" t="s">
        <v>20850</v>
      </c>
      <c r="D2978" s="171" t="s">
        <v>20851</v>
      </c>
      <c r="E2978" s="171" t="s">
        <v>20852</v>
      </c>
      <c r="F2978" s="173"/>
      <c r="G2978" s="173">
        <v>46256</v>
      </c>
      <c r="H2978" s="172" t="s">
        <v>6141</v>
      </c>
    </row>
    <row r="2979" spans="1:8" ht="14.45" customHeight="1">
      <c r="A2979" s="86" t="s">
        <v>6141</v>
      </c>
      <c r="B2979" s="171" t="s">
        <v>12844</v>
      </c>
      <c r="C2979" s="55" t="s">
        <v>12845</v>
      </c>
      <c r="D2979" s="171" t="s">
        <v>8890</v>
      </c>
      <c r="E2979" s="171" t="s">
        <v>43</v>
      </c>
      <c r="F2979" s="173"/>
      <c r="G2979" s="173">
        <v>46256</v>
      </c>
      <c r="H2979" s="172" t="s">
        <v>6141</v>
      </c>
    </row>
    <row r="2980" spans="1:8" ht="14.45" customHeight="1">
      <c r="A2980" s="86" t="s">
        <v>6141</v>
      </c>
      <c r="B2980" s="171" t="s">
        <v>20853</v>
      </c>
      <c r="C2980" s="55" t="s">
        <v>20854</v>
      </c>
      <c r="D2980" s="171" t="s">
        <v>20855</v>
      </c>
      <c r="E2980" s="171" t="s">
        <v>20856</v>
      </c>
      <c r="F2980" s="173"/>
      <c r="G2980" s="173">
        <v>46256</v>
      </c>
      <c r="H2980" s="172" t="s">
        <v>6141</v>
      </c>
    </row>
    <row r="2981" spans="1:8" ht="14.45" customHeight="1">
      <c r="A2981" s="86" t="s">
        <v>6141</v>
      </c>
      <c r="B2981" s="171" t="s">
        <v>20857</v>
      </c>
      <c r="C2981" s="55" t="s">
        <v>20858</v>
      </c>
      <c r="D2981" s="171" t="s">
        <v>20859</v>
      </c>
      <c r="E2981" s="171" t="s">
        <v>20860</v>
      </c>
      <c r="F2981" s="173"/>
      <c r="G2981" s="173">
        <v>46256</v>
      </c>
      <c r="H2981" s="172" t="s">
        <v>6141</v>
      </c>
    </row>
    <row r="2982" spans="1:8" ht="14.45" customHeight="1">
      <c r="A2982" s="86" t="s">
        <v>6141</v>
      </c>
      <c r="B2982" s="171" t="s">
        <v>20861</v>
      </c>
      <c r="C2982" s="55" t="s">
        <v>20862</v>
      </c>
      <c r="D2982" s="171" t="s">
        <v>20863</v>
      </c>
      <c r="E2982" s="171" t="s">
        <v>20862</v>
      </c>
      <c r="F2982" s="173"/>
      <c r="G2982" s="173">
        <v>46256</v>
      </c>
      <c r="H2982" s="172" t="s">
        <v>6141</v>
      </c>
    </row>
    <row r="2983" spans="1:8" ht="14.45" customHeight="1">
      <c r="A2983" s="86" t="s">
        <v>5573</v>
      </c>
      <c r="B2983" s="171" t="s">
        <v>20864</v>
      </c>
      <c r="C2983" s="55" t="s">
        <v>20865</v>
      </c>
      <c r="D2983" s="171" t="s">
        <v>20866</v>
      </c>
      <c r="E2983" s="171" t="s">
        <v>20866</v>
      </c>
      <c r="F2983" s="173"/>
      <c r="G2983" s="173"/>
      <c r="H2983" s="172" t="s">
        <v>5573</v>
      </c>
    </row>
    <row r="2984" spans="1:8" ht="14.45" customHeight="1">
      <c r="A2984" s="86" t="s">
        <v>5573</v>
      </c>
      <c r="B2984" s="171" t="s">
        <v>20867</v>
      </c>
      <c r="C2984" s="55" t="s">
        <v>20868</v>
      </c>
      <c r="D2984" s="171" t="s">
        <v>20869</v>
      </c>
      <c r="E2984" s="171" t="s">
        <v>20869</v>
      </c>
      <c r="F2984" s="173"/>
      <c r="G2984" s="173"/>
      <c r="H2984" s="172" t="s">
        <v>5573</v>
      </c>
    </row>
    <row r="2985" spans="1:8" ht="14.45" customHeight="1">
      <c r="A2985" s="86" t="s">
        <v>5573</v>
      </c>
      <c r="B2985" s="171" t="s">
        <v>20870</v>
      </c>
      <c r="C2985" s="55" t="s">
        <v>20871</v>
      </c>
      <c r="D2985" s="171" t="s">
        <v>20872</v>
      </c>
      <c r="E2985" s="171" t="s">
        <v>20872</v>
      </c>
      <c r="F2985" s="173"/>
      <c r="G2985" s="173"/>
      <c r="H2985" s="172" t="s">
        <v>5573</v>
      </c>
    </row>
    <row r="2986" spans="1:8" ht="14.45" customHeight="1">
      <c r="A2986" s="86" t="s">
        <v>5573</v>
      </c>
      <c r="B2986" s="171" t="s">
        <v>20874</v>
      </c>
      <c r="C2986" s="55" t="s">
        <v>20875</v>
      </c>
      <c r="D2986" s="171" t="s">
        <v>20876</v>
      </c>
      <c r="E2986" s="171" t="s">
        <v>20876</v>
      </c>
      <c r="F2986" s="173"/>
      <c r="G2986" s="173"/>
      <c r="H2986" s="172" t="s">
        <v>5573</v>
      </c>
    </row>
    <row r="2987" spans="1:8" ht="14.45" customHeight="1">
      <c r="A2987" s="86" t="s">
        <v>5573</v>
      </c>
      <c r="B2987" s="171" t="s">
        <v>20877</v>
      </c>
      <c r="C2987" s="55" t="s">
        <v>20878</v>
      </c>
      <c r="D2987" s="171" t="s">
        <v>20879</v>
      </c>
      <c r="E2987" s="171" t="s">
        <v>20880</v>
      </c>
      <c r="F2987" s="173"/>
      <c r="G2987" s="173"/>
      <c r="H2987" s="172" t="s">
        <v>5573</v>
      </c>
    </row>
    <row r="2988" spans="1:8" ht="14.45" customHeight="1">
      <c r="A2988" s="86" t="s">
        <v>5573</v>
      </c>
      <c r="B2988" s="171" t="s">
        <v>20881</v>
      </c>
      <c r="C2988" s="55" t="s">
        <v>20882</v>
      </c>
      <c r="D2988" s="171" t="s">
        <v>20883</v>
      </c>
      <c r="E2988" s="171" t="s">
        <v>20883</v>
      </c>
      <c r="F2988" s="173"/>
      <c r="G2988" s="173"/>
      <c r="H2988" s="172" t="s">
        <v>5573</v>
      </c>
    </row>
    <row r="2989" spans="1:8" ht="14.45" customHeight="1">
      <c r="A2989" s="86" t="s">
        <v>5573</v>
      </c>
      <c r="B2989" s="171" t="s">
        <v>20884</v>
      </c>
      <c r="C2989" s="55" t="s">
        <v>20885</v>
      </c>
      <c r="D2989" s="171" t="s">
        <v>20885</v>
      </c>
      <c r="E2989" s="171" t="s">
        <v>20885</v>
      </c>
      <c r="F2989" s="173"/>
      <c r="G2989" s="173"/>
      <c r="H2989" s="172" t="s">
        <v>5573</v>
      </c>
    </row>
    <row r="2990" spans="1:8" ht="14.45" customHeight="1">
      <c r="A2990" s="86" t="s">
        <v>5573</v>
      </c>
      <c r="B2990" s="171" t="s">
        <v>20886</v>
      </c>
      <c r="C2990" s="55" t="s">
        <v>20887</v>
      </c>
      <c r="D2990" s="171" t="s">
        <v>20888</v>
      </c>
      <c r="E2990" s="171" t="s">
        <v>20889</v>
      </c>
      <c r="F2990" s="173"/>
      <c r="G2990" s="173"/>
      <c r="H2990" s="172" t="s">
        <v>5573</v>
      </c>
    </row>
    <row r="2991" spans="1:8" ht="14.45" customHeight="1">
      <c r="A2991" s="86" t="s">
        <v>5573</v>
      </c>
      <c r="B2991" s="171" t="s">
        <v>20890</v>
      </c>
      <c r="C2991" s="55" t="s">
        <v>20891</v>
      </c>
      <c r="D2991" s="171" t="s">
        <v>20892</v>
      </c>
      <c r="E2991" s="171" t="s">
        <v>20892</v>
      </c>
      <c r="F2991" s="173"/>
      <c r="G2991" s="173"/>
      <c r="H2991" s="172" t="s">
        <v>5573</v>
      </c>
    </row>
    <row r="2992" spans="1:8" ht="14.45" customHeight="1">
      <c r="A2992" s="86" t="s">
        <v>5573</v>
      </c>
      <c r="B2992" s="171" t="s">
        <v>20893</v>
      </c>
      <c r="C2992" s="55" t="s">
        <v>20894</v>
      </c>
      <c r="D2992" s="171" t="s">
        <v>20894</v>
      </c>
      <c r="E2992" s="171" t="s">
        <v>20894</v>
      </c>
      <c r="F2992" s="173"/>
      <c r="G2992" s="173"/>
      <c r="H2992" s="172" t="s">
        <v>5573</v>
      </c>
    </row>
    <row r="2993" spans="1:8" ht="14.45" customHeight="1">
      <c r="A2993" s="86" t="s">
        <v>5573</v>
      </c>
      <c r="B2993" s="171" t="s">
        <v>20895</v>
      </c>
      <c r="C2993" s="55" t="s">
        <v>20896</v>
      </c>
      <c r="D2993" s="171" t="s">
        <v>20897</v>
      </c>
      <c r="E2993" s="171" t="s">
        <v>20897</v>
      </c>
      <c r="F2993" s="173"/>
      <c r="G2993" s="173"/>
      <c r="H2993" s="172" t="s">
        <v>5573</v>
      </c>
    </row>
    <row r="2994" spans="1:8" ht="14.45" customHeight="1">
      <c r="A2994" s="86" t="s">
        <v>5573</v>
      </c>
      <c r="B2994" s="171" t="s">
        <v>20898</v>
      </c>
      <c r="C2994" s="55" t="s">
        <v>20899</v>
      </c>
      <c r="D2994" s="171" t="s">
        <v>20900</v>
      </c>
      <c r="E2994" s="171" t="s">
        <v>20900</v>
      </c>
      <c r="F2994" s="173"/>
      <c r="G2994" s="173"/>
      <c r="H2994" s="172" t="s">
        <v>5573</v>
      </c>
    </row>
    <row r="2995" spans="1:8" ht="14.45" customHeight="1">
      <c r="A2995" s="86" t="s">
        <v>5573</v>
      </c>
      <c r="B2995" s="171" t="s">
        <v>20901</v>
      </c>
      <c r="C2995" s="55" t="s">
        <v>20902</v>
      </c>
      <c r="D2995" s="171" t="s">
        <v>20903</v>
      </c>
      <c r="E2995" s="171" t="s">
        <v>20904</v>
      </c>
      <c r="F2995" s="173"/>
      <c r="G2995" s="173"/>
      <c r="H2995" s="172" t="s">
        <v>5573</v>
      </c>
    </row>
    <row r="2996" spans="1:8" ht="14.45" customHeight="1">
      <c r="A2996" s="86" t="s">
        <v>5573</v>
      </c>
      <c r="B2996" s="171" t="s">
        <v>20905</v>
      </c>
      <c r="C2996" s="55" t="s">
        <v>20906</v>
      </c>
      <c r="D2996" s="171" t="s">
        <v>20907</v>
      </c>
      <c r="E2996" s="171" t="s">
        <v>20906</v>
      </c>
      <c r="F2996" s="173"/>
      <c r="G2996" s="173"/>
      <c r="H2996" s="172" t="s">
        <v>5573</v>
      </c>
    </row>
    <row r="2997" spans="1:8" ht="14.45" customHeight="1">
      <c r="A2997" s="86" t="s">
        <v>5573</v>
      </c>
      <c r="B2997" s="171" t="s">
        <v>20908</v>
      </c>
      <c r="C2997" s="55" t="s">
        <v>20909</v>
      </c>
      <c r="D2997" s="171" t="s">
        <v>20909</v>
      </c>
      <c r="E2997" s="171" t="s">
        <v>20909</v>
      </c>
      <c r="F2997" s="173"/>
      <c r="G2997" s="173"/>
      <c r="H2997" s="172" t="s">
        <v>5573</v>
      </c>
    </row>
    <row r="2998" spans="1:8" ht="14.45" customHeight="1">
      <c r="A2998" s="86" t="s">
        <v>5573</v>
      </c>
      <c r="B2998" s="171" t="s">
        <v>20910</v>
      </c>
      <c r="C2998" s="55" t="s">
        <v>20911</v>
      </c>
      <c r="D2998" s="171" t="s">
        <v>20911</v>
      </c>
      <c r="E2998" s="171" t="s">
        <v>20911</v>
      </c>
      <c r="F2998" s="173"/>
      <c r="G2998" s="173"/>
      <c r="H2998" s="172" t="s">
        <v>5573</v>
      </c>
    </row>
    <row r="2999" spans="1:8" ht="14.45" customHeight="1">
      <c r="A2999" s="86" t="s">
        <v>5573</v>
      </c>
      <c r="B2999" s="171" t="s">
        <v>20912</v>
      </c>
      <c r="C2999" s="55" t="s">
        <v>20913</v>
      </c>
      <c r="D2999" s="171" t="s">
        <v>20914</v>
      </c>
      <c r="E2999" s="171" t="s">
        <v>20915</v>
      </c>
      <c r="F2999" s="173"/>
      <c r="G2999" s="173"/>
      <c r="H2999" s="172" t="s">
        <v>5573</v>
      </c>
    </row>
    <row r="3000" spans="1:8" ht="14.45" customHeight="1">
      <c r="A3000" s="86" t="s">
        <v>5573</v>
      </c>
      <c r="B3000" s="171" t="s">
        <v>20916</v>
      </c>
      <c r="C3000" s="55" t="s">
        <v>20917</v>
      </c>
      <c r="D3000" s="171" t="s">
        <v>20918</v>
      </c>
      <c r="E3000" s="171" t="s">
        <v>20917</v>
      </c>
      <c r="F3000" s="173"/>
      <c r="G3000" s="173"/>
      <c r="H3000" s="172" t="s">
        <v>5573</v>
      </c>
    </row>
    <row r="3001" spans="1:8" ht="14.45" customHeight="1">
      <c r="A3001" s="86" t="s">
        <v>5573</v>
      </c>
      <c r="B3001" s="171" t="s">
        <v>20919</v>
      </c>
      <c r="C3001" s="55" t="s">
        <v>20920</v>
      </c>
      <c r="D3001" s="171" t="s">
        <v>20921</v>
      </c>
      <c r="E3001" s="171" t="s">
        <v>20921</v>
      </c>
      <c r="F3001" s="173"/>
      <c r="G3001" s="173"/>
      <c r="H3001" s="172" t="s">
        <v>5573</v>
      </c>
    </row>
    <row r="3002" spans="1:8" ht="14.45" customHeight="1">
      <c r="A3002" s="86" t="s">
        <v>5573</v>
      </c>
      <c r="B3002" s="171" t="s">
        <v>20922</v>
      </c>
      <c r="C3002" s="55" t="s">
        <v>20923</v>
      </c>
      <c r="D3002" s="171" t="s">
        <v>20924</v>
      </c>
      <c r="E3002" s="171" t="s">
        <v>20924</v>
      </c>
      <c r="F3002" s="173"/>
      <c r="G3002" s="173"/>
      <c r="H3002" s="172" t="s">
        <v>5573</v>
      </c>
    </row>
    <row r="3003" spans="1:8" ht="14.45" customHeight="1">
      <c r="A3003" s="86" t="s">
        <v>5573</v>
      </c>
      <c r="B3003" s="171" t="s">
        <v>20925</v>
      </c>
      <c r="C3003" s="55" t="s">
        <v>20926</v>
      </c>
      <c r="D3003" s="171" t="s">
        <v>20927</v>
      </c>
      <c r="E3003" s="171" t="s">
        <v>20928</v>
      </c>
      <c r="F3003" s="173" t="s">
        <v>2172</v>
      </c>
      <c r="G3003" s="173">
        <v>46256</v>
      </c>
      <c r="H3003" s="174" t="s">
        <v>5573</v>
      </c>
    </row>
    <row r="3004" spans="1:8" ht="14.45" customHeight="1">
      <c r="A3004" s="86" t="s">
        <v>5573</v>
      </c>
      <c r="B3004" s="171" t="s">
        <v>20929</v>
      </c>
      <c r="C3004" s="55" t="s">
        <v>20930</v>
      </c>
      <c r="D3004" s="171" t="s">
        <v>20931</v>
      </c>
      <c r="E3004" s="171" t="s">
        <v>20931</v>
      </c>
      <c r="F3004" s="173"/>
      <c r="G3004" s="173"/>
      <c r="H3004" s="172" t="s">
        <v>5573</v>
      </c>
    </row>
    <row r="3005" spans="1:8" ht="14.45" customHeight="1">
      <c r="A3005" s="86" t="s">
        <v>5573</v>
      </c>
      <c r="B3005" s="171" t="s">
        <v>20932</v>
      </c>
      <c r="C3005" s="55" t="s">
        <v>20933</v>
      </c>
      <c r="D3005" s="171" t="s">
        <v>20934</v>
      </c>
      <c r="E3005" s="171" t="s">
        <v>20934</v>
      </c>
      <c r="F3005" s="173"/>
      <c r="G3005" s="173"/>
      <c r="H3005" s="172" t="s">
        <v>5573</v>
      </c>
    </row>
    <row r="3006" spans="1:8" ht="14.45" customHeight="1">
      <c r="A3006" s="86" t="s">
        <v>5573</v>
      </c>
      <c r="B3006" s="171" t="s">
        <v>20935</v>
      </c>
      <c r="C3006" s="55" t="s">
        <v>20936</v>
      </c>
      <c r="D3006" s="171" t="s">
        <v>20936</v>
      </c>
      <c r="E3006" s="171" t="s">
        <v>20936</v>
      </c>
      <c r="F3006" s="173"/>
      <c r="G3006" s="173"/>
      <c r="H3006" s="172" t="s">
        <v>5573</v>
      </c>
    </row>
    <row r="3007" spans="1:8" ht="14.45" customHeight="1">
      <c r="A3007" s="86" t="s">
        <v>5573</v>
      </c>
      <c r="B3007" s="171" t="s">
        <v>20937</v>
      </c>
      <c r="C3007" s="55" t="s">
        <v>20938</v>
      </c>
      <c r="D3007" s="171" t="s">
        <v>20939</v>
      </c>
      <c r="E3007" s="171" t="s">
        <v>20939</v>
      </c>
      <c r="F3007" s="173"/>
      <c r="G3007" s="173"/>
      <c r="H3007" s="172" t="s">
        <v>5573</v>
      </c>
    </row>
    <row r="3008" spans="1:8" ht="14.45" customHeight="1">
      <c r="A3008" s="86" t="s">
        <v>5573</v>
      </c>
      <c r="B3008" s="171" t="s">
        <v>20940</v>
      </c>
      <c r="C3008" s="55" t="s">
        <v>20941</v>
      </c>
      <c r="D3008" s="171" t="s">
        <v>20942</v>
      </c>
      <c r="E3008" s="171" t="s">
        <v>20941</v>
      </c>
      <c r="F3008" s="173"/>
      <c r="G3008" s="173"/>
      <c r="H3008" s="172" t="s">
        <v>5573</v>
      </c>
    </row>
    <row r="3009" spans="1:8" ht="14.45" customHeight="1">
      <c r="A3009" s="86" t="s">
        <v>5573</v>
      </c>
      <c r="B3009" s="171" t="s">
        <v>20943</v>
      </c>
      <c r="C3009" s="55" t="s">
        <v>20944</v>
      </c>
      <c r="D3009" s="171" t="s">
        <v>20945</v>
      </c>
      <c r="E3009" s="171" t="s">
        <v>20946</v>
      </c>
      <c r="F3009" s="173">
        <v>45612</v>
      </c>
      <c r="G3009" s="173">
        <v>45612</v>
      </c>
      <c r="H3009" s="172" t="s">
        <v>5573</v>
      </c>
    </row>
    <row r="3010" spans="1:8" ht="14.45" customHeight="1">
      <c r="A3010" s="86" t="s">
        <v>5573</v>
      </c>
      <c r="B3010" s="171" t="s">
        <v>17349</v>
      </c>
      <c r="C3010" s="55" t="s">
        <v>17351</v>
      </c>
      <c r="D3010" s="171" t="s">
        <v>17350</v>
      </c>
      <c r="E3010" s="171" t="s">
        <v>17350</v>
      </c>
      <c r="F3010" s="173"/>
      <c r="G3010" s="173"/>
      <c r="H3010" s="172" t="s">
        <v>5573</v>
      </c>
    </row>
    <row r="3011" spans="1:8" ht="14.45" customHeight="1">
      <c r="A3011" s="86" t="s">
        <v>5573</v>
      </c>
      <c r="B3011" s="171" t="s">
        <v>20947</v>
      </c>
      <c r="C3011" s="55" t="s">
        <v>20948</v>
      </c>
      <c r="D3011" s="171" t="s">
        <v>20949</v>
      </c>
      <c r="E3011" s="171" t="s">
        <v>20950</v>
      </c>
      <c r="F3011" s="173"/>
      <c r="G3011" s="173"/>
      <c r="H3011" s="172" t="s">
        <v>5573</v>
      </c>
    </row>
    <row r="3012" spans="1:8" ht="14.45" customHeight="1">
      <c r="A3012" s="86" t="s">
        <v>5573</v>
      </c>
      <c r="B3012" s="171" t="s">
        <v>20951</v>
      </c>
      <c r="C3012" s="55" t="s">
        <v>20952</v>
      </c>
      <c r="D3012" s="171" t="s">
        <v>20953</v>
      </c>
      <c r="E3012" s="171" t="s">
        <v>20953</v>
      </c>
      <c r="F3012" s="173"/>
      <c r="G3012" s="173"/>
      <c r="H3012" s="172" t="s">
        <v>5573</v>
      </c>
    </row>
    <row r="3013" spans="1:8" ht="14.45" customHeight="1">
      <c r="A3013" s="86" t="s">
        <v>5573</v>
      </c>
      <c r="B3013" s="171" t="s">
        <v>17746</v>
      </c>
      <c r="C3013" s="55" t="s">
        <v>20954</v>
      </c>
      <c r="D3013" s="171" t="s">
        <v>20955</v>
      </c>
      <c r="E3013" s="171" t="s">
        <v>20955</v>
      </c>
      <c r="F3013" s="173"/>
      <c r="G3013" s="173"/>
      <c r="H3013" s="172" t="s">
        <v>5573</v>
      </c>
    </row>
    <row r="3014" spans="1:8" ht="14.45" customHeight="1">
      <c r="A3014" s="86" t="s">
        <v>5573</v>
      </c>
      <c r="B3014" s="171" t="s">
        <v>20956</v>
      </c>
      <c r="C3014" s="55" t="s">
        <v>20957</v>
      </c>
      <c r="D3014" s="171" t="s">
        <v>20958</v>
      </c>
      <c r="E3014" s="171" t="s">
        <v>20958</v>
      </c>
      <c r="F3014" s="173"/>
      <c r="G3014" s="173"/>
      <c r="H3014" s="172" t="s">
        <v>5573</v>
      </c>
    </row>
    <row r="3015" spans="1:8" ht="14.45" customHeight="1">
      <c r="A3015" s="86" t="s">
        <v>5573</v>
      </c>
      <c r="B3015" s="171" t="s">
        <v>20959</v>
      </c>
      <c r="C3015" s="55" t="s">
        <v>20960</v>
      </c>
      <c r="D3015" s="171" t="s">
        <v>20961</v>
      </c>
      <c r="E3015" s="171" t="s">
        <v>20961</v>
      </c>
      <c r="F3015" s="173"/>
      <c r="G3015" s="173"/>
      <c r="H3015" s="172" t="s">
        <v>5573</v>
      </c>
    </row>
    <row r="3016" spans="1:8" ht="14.45" customHeight="1">
      <c r="A3016" s="86" t="s">
        <v>5573</v>
      </c>
      <c r="B3016" s="171" t="s">
        <v>20962</v>
      </c>
      <c r="C3016" s="55" t="s">
        <v>20963</v>
      </c>
      <c r="D3016" s="171" t="s">
        <v>20964</v>
      </c>
      <c r="E3016" s="171" t="s">
        <v>20964</v>
      </c>
      <c r="F3016" s="173"/>
      <c r="G3016" s="173"/>
      <c r="H3016" s="172" t="s">
        <v>5573</v>
      </c>
    </row>
    <row r="3017" spans="1:8" ht="14.45" customHeight="1">
      <c r="A3017" s="86" t="s">
        <v>6910</v>
      </c>
      <c r="B3017" s="171" t="s">
        <v>2251</v>
      </c>
      <c r="C3017" s="55" t="s">
        <v>20965</v>
      </c>
      <c r="D3017" s="171" t="s">
        <v>20966</v>
      </c>
      <c r="E3017" s="171" t="s">
        <v>20967</v>
      </c>
      <c r="F3017" s="173">
        <v>45066</v>
      </c>
      <c r="G3017" s="173">
        <v>45066</v>
      </c>
      <c r="H3017" s="172" t="s">
        <v>17854</v>
      </c>
    </row>
    <row r="3018" spans="1:8" ht="14.45" customHeight="1">
      <c r="A3018" s="86" t="s">
        <v>6910</v>
      </c>
      <c r="B3018" s="171" t="s">
        <v>6930</v>
      </c>
      <c r="C3018" s="55" t="s">
        <v>20968</v>
      </c>
      <c r="D3018" s="171" t="s">
        <v>20969</v>
      </c>
      <c r="E3018" s="171" t="s">
        <v>20970</v>
      </c>
      <c r="F3018" s="173">
        <v>45066</v>
      </c>
      <c r="G3018" s="173">
        <v>45066</v>
      </c>
      <c r="H3018" s="172" t="s">
        <v>17854</v>
      </c>
    </row>
    <row r="3019" spans="1:8" ht="14.45" customHeight="1">
      <c r="A3019" s="86" t="s">
        <v>6910</v>
      </c>
      <c r="B3019" s="171" t="s">
        <v>20971</v>
      </c>
      <c r="C3019" s="55" t="s">
        <v>20972</v>
      </c>
      <c r="D3019" s="171" t="s">
        <v>20972</v>
      </c>
      <c r="E3019" s="171" t="s">
        <v>20972</v>
      </c>
      <c r="F3019" s="173">
        <v>45066</v>
      </c>
      <c r="G3019" s="173">
        <v>45066</v>
      </c>
      <c r="H3019" s="172" t="s">
        <v>17854</v>
      </c>
    </row>
    <row r="3020" spans="1:8" ht="14.45" customHeight="1">
      <c r="A3020" s="86" t="s">
        <v>6910</v>
      </c>
      <c r="B3020" s="171" t="s">
        <v>20973</v>
      </c>
      <c r="C3020" s="55" t="s">
        <v>20974</v>
      </c>
      <c r="D3020" s="171" t="s">
        <v>20974</v>
      </c>
      <c r="E3020" s="171" t="s">
        <v>20974</v>
      </c>
      <c r="F3020" s="173">
        <v>45066</v>
      </c>
      <c r="G3020" s="173">
        <v>45066</v>
      </c>
      <c r="H3020" s="172" t="s">
        <v>17854</v>
      </c>
    </row>
    <row r="3021" spans="1:8" ht="14.45" customHeight="1">
      <c r="A3021" s="86" t="s">
        <v>6910</v>
      </c>
      <c r="B3021" s="171" t="s">
        <v>20975</v>
      </c>
      <c r="C3021" s="55" t="s">
        <v>20976</v>
      </c>
      <c r="D3021" s="171" t="s">
        <v>20977</v>
      </c>
      <c r="E3021" s="171" t="s">
        <v>20978</v>
      </c>
      <c r="F3021" s="173">
        <v>45066</v>
      </c>
      <c r="G3021" s="173">
        <v>45066</v>
      </c>
      <c r="H3021" s="172" t="s">
        <v>17854</v>
      </c>
    </row>
    <row r="3022" spans="1:8" ht="14.45" customHeight="1">
      <c r="A3022" s="86" t="s">
        <v>6910</v>
      </c>
      <c r="B3022" s="171" t="s">
        <v>20979</v>
      </c>
      <c r="C3022" s="55" t="s">
        <v>20980</v>
      </c>
      <c r="D3022" s="171" t="s">
        <v>20980</v>
      </c>
      <c r="E3022" s="171" t="s">
        <v>20980</v>
      </c>
      <c r="F3022" s="173">
        <v>45066</v>
      </c>
      <c r="G3022" s="173">
        <v>45066</v>
      </c>
      <c r="H3022" s="172" t="s">
        <v>17854</v>
      </c>
    </row>
    <row r="3023" spans="1:8" ht="14.45" customHeight="1">
      <c r="A3023" s="86" t="s">
        <v>6910</v>
      </c>
      <c r="B3023" s="171" t="s">
        <v>20981</v>
      </c>
      <c r="C3023" s="55" t="s">
        <v>20982</v>
      </c>
      <c r="D3023" s="171" t="s">
        <v>20983</v>
      </c>
      <c r="E3023" s="171" t="s">
        <v>20984</v>
      </c>
      <c r="F3023" s="173">
        <v>45066</v>
      </c>
      <c r="G3023" s="173">
        <v>45066</v>
      </c>
      <c r="H3023" s="172" t="s">
        <v>17854</v>
      </c>
    </row>
    <row r="3024" spans="1:8" ht="14.45" customHeight="1">
      <c r="A3024" s="86" t="s">
        <v>6910</v>
      </c>
      <c r="B3024" s="171" t="s">
        <v>20985</v>
      </c>
      <c r="C3024" s="55" t="s">
        <v>20986</v>
      </c>
      <c r="D3024" s="171" t="s">
        <v>20987</v>
      </c>
      <c r="E3024" s="171" t="s">
        <v>20988</v>
      </c>
      <c r="F3024" s="173">
        <v>45066</v>
      </c>
      <c r="G3024" s="173">
        <v>45066</v>
      </c>
      <c r="H3024" s="172" t="s">
        <v>17854</v>
      </c>
    </row>
    <row r="3025" spans="1:8" ht="14.45" customHeight="1">
      <c r="A3025" s="86" t="s">
        <v>6910</v>
      </c>
      <c r="B3025" s="171" t="s">
        <v>20989</v>
      </c>
      <c r="C3025" s="55" t="s">
        <v>20990</v>
      </c>
      <c r="D3025" s="171" t="s">
        <v>20991</v>
      </c>
      <c r="E3025" s="171" t="s">
        <v>20992</v>
      </c>
      <c r="F3025" s="173">
        <v>45066</v>
      </c>
      <c r="G3025" s="173">
        <v>45066</v>
      </c>
      <c r="H3025" s="172" t="s">
        <v>17854</v>
      </c>
    </row>
    <row r="3026" spans="1:8" ht="14.45" customHeight="1">
      <c r="A3026" s="86" t="s">
        <v>6910</v>
      </c>
      <c r="B3026" s="171" t="s">
        <v>20993</v>
      </c>
      <c r="C3026" s="55" t="s">
        <v>20994</v>
      </c>
      <c r="D3026" s="171" t="s">
        <v>20995</v>
      </c>
      <c r="E3026" s="171" t="s">
        <v>20996</v>
      </c>
      <c r="F3026" s="173">
        <v>45066</v>
      </c>
      <c r="G3026" s="173">
        <v>45066</v>
      </c>
      <c r="H3026" s="172" t="s">
        <v>17854</v>
      </c>
    </row>
    <row r="3027" spans="1:8" ht="14.45" customHeight="1">
      <c r="A3027" s="86" t="s">
        <v>6910</v>
      </c>
      <c r="B3027" s="171" t="s">
        <v>20997</v>
      </c>
      <c r="C3027" s="55" t="s">
        <v>20998</v>
      </c>
      <c r="D3027" s="171" t="s">
        <v>20999</v>
      </c>
      <c r="E3027" s="171" t="s">
        <v>20998</v>
      </c>
      <c r="F3027" s="173">
        <v>45066</v>
      </c>
      <c r="G3027" s="173">
        <v>45066</v>
      </c>
      <c r="H3027" s="172" t="s">
        <v>17854</v>
      </c>
    </row>
    <row r="3028" spans="1:8" ht="14.45" customHeight="1">
      <c r="A3028" s="86" t="s">
        <v>6910</v>
      </c>
      <c r="B3028" s="171" t="s">
        <v>21000</v>
      </c>
      <c r="C3028" s="55" t="s">
        <v>21001</v>
      </c>
      <c r="D3028" s="171" t="s">
        <v>21002</v>
      </c>
      <c r="E3028" s="171" t="s">
        <v>21003</v>
      </c>
      <c r="F3028" s="173">
        <v>45066</v>
      </c>
      <c r="G3028" s="173">
        <v>45066</v>
      </c>
      <c r="H3028" s="172" t="s">
        <v>17854</v>
      </c>
    </row>
    <row r="3029" spans="1:8" ht="14.45" customHeight="1">
      <c r="A3029" s="86" t="s">
        <v>6910</v>
      </c>
      <c r="B3029" s="171" t="s">
        <v>1393</v>
      </c>
      <c r="C3029" s="55" t="s">
        <v>21004</v>
      </c>
      <c r="D3029" s="171" t="s">
        <v>21005</v>
      </c>
      <c r="E3029" s="171" t="s">
        <v>21004</v>
      </c>
      <c r="F3029" s="173">
        <v>45066</v>
      </c>
      <c r="G3029" s="173">
        <v>45066</v>
      </c>
      <c r="H3029" s="172" t="s">
        <v>17854</v>
      </c>
    </row>
    <row r="3030" spans="1:8" ht="14.45" customHeight="1">
      <c r="A3030" s="86" t="s">
        <v>6910</v>
      </c>
      <c r="B3030" s="171" t="s">
        <v>21006</v>
      </c>
      <c r="C3030" s="55" t="s">
        <v>21007</v>
      </c>
      <c r="D3030" s="171" t="s">
        <v>21007</v>
      </c>
      <c r="E3030" s="171" t="s">
        <v>21007</v>
      </c>
      <c r="F3030" s="173">
        <v>45066</v>
      </c>
      <c r="G3030" s="173">
        <v>45066</v>
      </c>
      <c r="H3030" s="172" t="s">
        <v>17854</v>
      </c>
    </row>
    <row r="3031" spans="1:8" ht="14.45" customHeight="1">
      <c r="A3031" s="86" t="s">
        <v>6910</v>
      </c>
      <c r="B3031" s="171" t="s">
        <v>21008</v>
      </c>
      <c r="C3031" s="55" t="s">
        <v>21009</v>
      </c>
      <c r="D3031" s="171" t="s">
        <v>21010</v>
      </c>
      <c r="E3031" s="171" t="s">
        <v>21009</v>
      </c>
      <c r="F3031" s="173">
        <v>45066</v>
      </c>
      <c r="G3031" s="173">
        <v>45066</v>
      </c>
      <c r="H3031" s="172" t="s">
        <v>17854</v>
      </c>
    </row>
    <row r="3032" spans="1:8" ht="14.45" customHeight="1">
      <c r="A3032" s="86" t="s">
        <v>6910</v>
      </c>
      <c r="B3032" s="171" t="s">
        <v>21011</v>
      </c>
      <c r="C3032" s="55" t="s">
        <v>21012</v>
      </c>
      <c r="D3032" s="171" t="s">
        <v>21013</v>
      </c>
      <c r="E3032" s="171" t="s">
        <v>21014</v>
      </c>
      <c r="F3032" s="173">
        <v>45066</v>
      </c>
      <c r="G3032" s="173">
        <v>45066</v>
      </c>
      <c r="H3032" s="172" t="s">
        <v>17854</v>
      </c>
    </row>
    <row r="3033" spans="1:8" ht="14.45" customHeight="1">
      <c r="A3033" s="86" t="s">
        <v>6910</v>
      </c>
      <c r="B3033" s="171" t="s">
        <v>2815</v>
      </c>
      <c r="C3033" s="55" t="s">
        <v>21015</v>
      </c>
      <c r="D3033" s="171" t="s">
        <v>21016</v>
      </c>
      <c r="E3033" s="171" t="s">
        <v>21015</v>
      </c>
      <c r="F3033" s="173">
        <v>45066</v>
      </c>
      <c r="G3033" s="173">
        <v>45066</v>
      </c>
      <c r="H3033" s="172" t="s">
        <v>17854</v>
      </c>
    </row>
    <row r="3034" spans="1:8" ht="14.45" customHeight="1">
      <c r="A3034" s="86" t="s">
        <v>6910</v>
      </c>
      <c r="B3034" s="171" t="s">
        <v>21017</v>
      </c>
      <c r="C3034" s="55" t="s">
        <v>21018</v>
      </c>
      <c r="D3034" s="171" t="s">
        <v>21019</v>
      </c>
      <c r="E3034" s="171" t="s">
        <v>21020</v>
      </c>
      <c r="F3034" s="173">
        <v>45066</v>
      </c>
      <c r="G3034" s="173">
        <v>45066</v>
      </c>
      <c r="H3034" s="172" t="s">
        <v>17854</v>
      </c>
    </row>
    <row r="3035" spans="1:8" ht="14.45" customHeight="1">
      <c r="A3035" s="86" t="s">
        <v>6910</v>
      </c>
      <c r="B3035" s="171" t="s">
        <v>21021</v>
      </c>
      <c r="C3035" s="55" t="s">
        <v>21022</v>
      </c>
      <c r="D3035" s="171" t="s">
        <v>21023</v>
      </c>
      <c r="E3035" s="171" t="s">
        <v>21022</v>
      </c>
      <c r="F3035" s="173">
        <v>45066</v>
      </c>
      <c r="G3035" s="173">
        <v>45066</v>
      </c>
      <c r="H3035" s="172" t="s">
        <v>17854</v>
      </c>
    </row>
    <row r="3036" spans="1:8" ht="14.45" customHeight="1">
      <c r="A3036" s="86" t="s">
        <v>6910</v>
      </c>
      <c r="B3036" s="171" t="s">
        <v>8456</v>
      </c>
      <c r="C3036" s="55" t="s">
        <v>21024</v>
      </c>
      <c r="D3036" s="171" t="s">
        <v>21025</v>
      </c>
      <c r="E3036" s="171" t="s">
        <v>21024</v>
      </c>
      <c r="F3036" s="173">
        <v>45066</v>
      </c>
      <c r="G3036" s="173">
        <v>45066</v>
      </c>
      <c r="H3036" s="172" t="s">
        <v>17854</v>
      </c>
    </row>
    <row r="3037" spans="1:8" ht="14.45" customHeight="1">
      <c r="A3037" s="86" t="s">
        <v>6910</v>
      </c>
      <c r="B3037" s="171" t="s">
        <v>21026</v>
      </c>
      <c r="C3037" s="55" t="s">
        <v>21027</v>
      </c>
      <c r="D3037" s="171" t="s">
        <v>21028</v>
      </c>
      <c r="E3037" s="171" t="s">
        <v>21028</v>
      </c>
      <c r="F3037" s="173">
        <v>45066</v>
      </c>
      <c r="G3037" s="173">
        <v>45066</v>
      </c>
      <c r="H3037" s="172" t="s">
        <v>17854</v>
      </c>
    </row>
    <row r="3038" spans="1:8" ht="14.45" customHeight="1">
      <c r="A3038" s="86" t="s">
        <v>6910</v>
      </c>
      <c r="B3038" s="171" t="s">
        <v>1320</v>
      </c>
      <c r="C3038" s="55" t="s">
        <v>21029</v>
      </c>
      <c r="D3038" s="171" t="s">
        <v>21030</v>
      </c>
      <c r="E3038" s="171" t="s">
        <v>21031</v>
      </c>
      <c r="F3038" s="173">
        <v>45066</v>
      </c>
      <c r="G3038" s="173">
        <v>45066</v>
      </c>
      <c r="H3038" s="172" t="s">
        <v>17854</v>
      </c>
    </row>
    <row r="3039" spans="1:8" ht="14.45" customHeight="1">
      <c r="A3039" s="86" t="s">
        <v>6910</v>
      </c>
      <c r="B3039" s="171" t="s">
        <v>6905</v>
      </c>
      <c r="C3039" s="55" t="s">
        <v>21032</v>
      </c>
      <c r="D3039" s="171" t="s">
        <v>21033</v>
      </c>
      <c r="E3039" s="171" t="s">
        <v>21034</v>
      </c>
      <c r="F3039" s="173">
        <v>45066</v>
      </c>
      <c r="G3039" s="173">
        <v>45066</v>
      </c>
      <c r="H3039" s="172" t="s">
        <v>17854</v>
      </c>
    </row>
    <row r="3040" spans="1:8" ht="14.45" customHeight="1">
      <c r="A3040" s="86" t="s">
        <v>6910</v>
      </c>
      <c r="B3040" s="171" t="s">
        <v>21035</v>
      </c>
      <c r="C3040" s="55" t="s">
        <v>21036</v>
      </c>
      <c r="D3040" s="171" t="s">
        <v>21037</v>
      </c>
      <c r="E3040" s="171" t="s">
        <v>21038</v>
      </c>
      <c r="F3040" s="173">
        <v>45066</v>
      </c>
      <c r="G3040" s="173">
        <v>45066</v>
      </c>
      <c r="H3040" s="172" t="s">
        <v>17854</v>
      </c>
    </row>
    <row r="3041" spans="1:8" ht="14.45" customHeight="1">
      <c r="A3041" s="86" t="s">
        <v>6910</v>
      </c>
      <c r="B3041" s="171" t="s">
        <v>21039</v>
      </c>
      <c r="C3041" s="55" t="s">
        <v>21040</v>
      </c>
      <c r="D3041" s="171" t="s">
        <v>21041</v>
      </c>
      <c r="E3041" s="171" t="s">
        <v>21042</v>
      </c>
      <c r="F3041" s="173">
        <v>45066</v>
      </c>
      <c r="G3041" s="173">
        <v>45066</v>
      </c>
      <c r="H3041" s="172" t="s">
        <v>17854</v>
      </c>
    </row>
    <row r="3042" spans="1:8" ht="14.45" customHeight="1">
      <c r="A3042" s="86" t="s">
        <v>6910</v>
      </c>
      <c r="B3042" s="171" t="s">
        <v>21043</v>
      </c>
      <c r="C3042" s="55" t="s">
        <v>21044</v>
      </c>
      <c r="D3042" s="171" t="s">
        <v>21044</v>
      </c>
      <c r="E3042" s="171" t="s">
        <v>21044</v>
      </c>
      <c r="F3042" s="173">
        <v>45066</v>
      </c>
      <c r="G3042" s="173">
        <v>45066</v>
      </c>
      <c r="H3042" s="172" t="s">
        <v>17854</v>
      </c>
    </row>
    <row r="3043" spans="1:8" ht="14.45" customHeight="1">
      <c r="A3043" s="86" t="s">
        <v>6910</v>
      </c>
      <c r="B3043" s="171" t="s">
        <v>21045</v>
      </c>
      <c r="C3043" s="55" t="s">
        <v>21046</v>
      </c>
      <c r="D3043" s="171" t="s">
        <v>21046</v>
      </c>
      <c r="E3043" s="171" t="s">
        <v>21047</v>
      </c>
      <c r="F3043" s="173">
        <v>45066</v>
      </c>
      <c r="G3043" s="173">
        <v>45066</v>
      </c>
      <c r="H3043" s="172" t="s">
        <v>17854</v>
      </c>
    </row>
    <row r="3044" spans="1:8" ht="14.45" customHeight="1">
      <c r="A3044" s="86" t="s">
        <v>6910</v>
      </c>
      <c r="B3044" s="171" t="s">
        <v>21048</v>
      </c>
      <c r="C3044" s="55" t="s">
        <v>21049</v>
      </c>
      <c r="D3044" s="171" t="s">
        <v>21050</v>
      </c>
      <c r="E3044" s="171" t="s">
        <v>21051</v>
      </c>
      <c r="F3044" s="173">
        <v>45066</v>
      </c>
      <c r="G3044" s="173">
        <v>45066</v>
      </c>
      <c r="H3044" s="172" t="s">
        <v>17854</v>
      </c>
    </row>
    <row r="3045" spans="1:8" ht="54.6" customHeight="1">
      <c r="A3045" s="86" t="s">
        <v>6910</v>
      </c>
      <c r="B3045" s="171" t="s">
        <v>21052</v>
      </c>
      <c r="C3045" s="55" t="s">
        <v>21053</v>
      </c>
      <c r="D3045" s="171" t="s">
        <v>21054</v>
      </c>
      <c r="E3045" s="171" t="s">
        <v>21053</v>
      </c>
      <c r="F3045" s="173">
        <v>45066</v>
      </c>
      <c r="G3045" s="173">
        <v>45066</v>
      </c>
      <c r="H3045" s="172" t="s">
        <v>17854</v>
      </c>
    </row>
    <row r="3046" spans="1:8" ht="14.45" customHeight="1">
      <c r="A3046" s="86" t="s">
        <v>6910</v>
      </c>
      <c r="B3046" s="171" t="s">
        <v>21055</v>
      </c>
      <c r="C3046" s="55" t="s">
        <v>21056</v>
      </c>
      <c r="D3046" s="171" t="s">
        <v>21057</v>
      </c>
      <c r="E3046" s="171" t="s">
        <v>21056</v>
      </c>
      <c r="F3046" s="173">
        <v>45066</v>
      </c>
      <c r="G3046" s="173">
        <v>45066</v>
      </c>
      <c r="H3046" s="172" t="s">
        <v>17854</v>
      </c>
    </row>
    <row r="3047" spans="1:8" ht="14.45" customHeight="1">
      <c r="A3047" s="86" t="s">
        <v>1326</v>
      </c>
      <c r="B3047" s="171" t="s">
        <v>2251</v>
      </c>
      <c r="C3047" s="55" t="s">
        <v>20965</v>
      </c>
      <c r="D3047" s="171" t="s">
        <v>20966</v>
      </c>
      <c r="E3047" s="171" t="s">
        <v>20967</v>
      </c>
      <c r="F3047" s="173"/>
      <c r="G3047" s="173"/>
      <c r="H3047" s="172" t="s">
        <v>17854</v>
      </c>
    </row>
    <row r="3048" spans="1:8" ht="14.45" customHeight="1">
      <c r="A3048" s="86" t="s">
        <v>1326</v>
      </c>
      <c r="B3048" s="171" t="s">
        <v>20975</v>
      </c>
      <c r="C3048" s="55" t="s">
        <v>20976</v>
      </c>
      <c r="D3048" s="171" t="s">
        <v>20977</v>
      </c>
      <c r="E3048" s="171" t="s">
        <v>20978</v>
      </c>
      <c r="F3048" s="173"/>
      <c r="G3048" s="173"/>
      <c r="H3048" s="172" t="s">
        <v>17854</v>
      </c>
    </row>
    <row r="3049" spans="1:8" ht="14.45" customHeight="1">
      <c r="A3049" s="86" t="s">
        <v>1326</v>
      </c>
      <c r="B3049" s="171" t="s">
        <v>20981</v>
      </c>
      <c r="C3049" s="55" t="s">
        <v>20982</v>
      </c>
      <c r="D3049" s="171" t="s">
        <v>20983</v>
      </c>
      <c r="E3049" s="171" t="s">
        <v>20984</v>
      </c>
      <c r="F3049" s="173"/>
      <c r="G3049" s="173"/>
      <c r="H3049" s="172" t="s">
        <v>17854</v>
      </c>
    </row>
    <row r="3050" spans="1:8" ht="14.45" customHeight="1">
      <c r="A3050" s="86" t="s">
        <v>1326</v>
      </c>
      <c r="B3050" s="171" t="s">
        <v>20985</v>
      </c>
      <c r="C3050" s="55" t="s">
        <v>20986</v>
      </c>
      <c r="D3050" s="171" t="s">
        <v>20987</v>
      </c>
      <c r="E3050" s="171" t="s">
        <v>20988</v>
      </c>
      <c r="F3050" s="173"/>
      <c r="G3050" s="173"/>
      <c r="H3050" s="172" t="s">
        <v>17854</v>
      </c>
    </row>
    <row r="3051" spans="1:8" ht="14.45" customHeight="1">
      <c r="A3051" s="86" t="s">
        <v>1326</v>
      </c>
      <c r="B3051" s="171" t="s">
        <v>20989</v>
      </c>
      <c r="C3051" s="55" t="s">
        <v>20990</v>
      </c>
      <c r="D3051" s="171" t="s">
        <v>20991</v>
      </c>
      <c r="E3051" s="171" t="s">
        <v>20992</v>
      </c>
      <c r="F3051" s="173"/>
      <c r="G3051" s="173"/>
      <c r="H3051" s="172" t="s">
        <v>17854</v>
      </c>
    </row>
    <row r="3052" spans="1:8" ht="41.1" customHeight="1">
      <c r="A3052" s="86" t="s">
        <v>1326</v>
      </c>
      <c r="B3052" s="171" t="s">
        <v>21000</v>
      </c>
      <c r="C3052" s="55" t="s">
        <v>21001</v>
      </c>
      <c r="D3052" s="171" t="s">
        <v>21002</v>
      </c>
      <c r="E3052" s="171" t="s">
        <v>21003</v>
      </c>
      <c r="F3052" s="173"/>
      <c r="G3052" s="173"/>
      <c r="H3052" s="172" t="s">
        <v>17854</v>
      </c>
    </row>
    <row r="3053" spans="1:8" ht="14.45" customHeight="1">
      <c r="A3053" s="86" t="s">
        <v>1326</v>
      </c>
      <c r="B3053" s="171" t="s">
        <v>21017</v>
      </c>
      <c r="C3053" s="55" t="s">
        <v>21018</v>
      </c>
      <c r="D3053" s="171" t="s">
        <v>21019</v>
      </c>
      <c r="E3053" s="171" t="s">
        <v>21020</v>
      </c>
      <c r="F3053" s="173"/>
      <c r="G3053" s="173"/>
      <c r="H3053" s="172" t="s">
        <v>17854</v>
      </c>
    </row>
    <row r="3054" spans="1:8" ht="14.45" customHeight="1">
      <c r="A3054" s="86" t="s">
        <v>1326</v>
      </c>
      <c r="B3054" s="171" t="s">
        <v>1320</v>
      </c>
      <c r="C3054" s="55" t="s">
        <v>21029</v>
      </c>
      <c r="D3054" s="171" t="s">
        <v>21030</v>
      </c>
      <c r="E3054" s="171" t="s">
        <v>21031</v>
      </c>
      <c r="F3054" s="173"/>
      <c r="G3054" s="173"/>
      <c r="H3054" s="172" t="s">
        <v>17854</v>
      </c>
    </row>
    <row r="3055" spans="1:8" ht="14.45" customHeight="1">
      <c r="A3055" s="86" t="s">
        <v>1326</v>
      </c>
      <c r="B3055" s="171" t="s">
        <v>21035</v>
      </c>
      <c r="C3055" s="55" t="s">
        <v>21036</v>
      </c>
      <c r="D3055" s="171" t="s">
        <v>21037</v>
      </c>
      <c r="E3055" s="171" t="s">
        <v>21038</v>
      </c>
      <c r="F3055" s="173"/>
      <c r="G3055" s="173"/>
      <c r="H3055" s="172" t="s">
        <v>17854</v>
      </c>
    </row>
    <row r="3056" spans="1:8" ht="14.45" customHeight="1">
      <c r="A3056" s="86" t="s">
        <v>1326</v>
      </c>
      <c r="B3056" s="171" t="s">
        <v>21039</v>
      </c>
      <c r="C3056" s="55" t="s">
        <v>21040</v>
      </c>
      <c r="D3056" s="171" t="s">
        <v>21041</v>
      </c>
      <c r="E3056" s="171" t="s">
        <v>21042</v>
      </c>
      <c r="F3056" s="173"/>
      <c r="G3056" s="173"/>
      <c r="H3056" s="172" t="s">
        <v>17854</v>
      </c>
    </row>
    <row r="3057" spans="1:8" ht="14.45" customHeight="1">
      <c r="A3057" s="86" t="s">
        <v>1517</v>
      </c>
      <c r="B3057" s="171" t="s">
        <v>21058</v>
      </c>
      <c r="C3057" s="55" t="s">
        <v>21059</v>
      </c>
      <c r="D3057" s="171" t="s">
        <v>21060</v>
      </c>
      <c r="E3057" s="171" t="s">
        <v>21061</v>
      </c>
      <c r="F3057" s="173"/>
      <c r="G3057" s="173"/>
      <c r="H3057" s="172" t="s">
        <v>1517</v>
      </c>
    </row>
    <row r="3058" spans="1:8" ht="14.45" customHeight="1">
      <c r="A3058" s="86" t="s">
        <v>1517</v>
      </c>
      <c r="B3058" s="171" t="s">
        <v>21062</v>
      </c>
      <c r="C3058" s="55" t="s">
        <v>21063</v>
      </c>
      <c r="D3058" s="171" t="s">
        <v>21064</v>
      </c>
      <c r="E3058" s="171" t="s">
        <v>21065</v>
      </c>
      <c r="F3058" s="173"/>
      <c r="G3058" s="173"/>
      <c r="H3058" s="172" t="s">
        <v>1517</v>
      </c>
    </row>
    <row r="3059" spans="1:8" ht="14.45" customHeight="1">
      <c r="A3059" s="86" t="s">
        <v>1517</v>
      </c>
      <c r="B3059" s="171" t="s">
        <v>21066</v>
      </c>
      <c r="C3059" s="55" t="s">
        <v>21067</v>
      </c>
      <c r="D3059" s="171" t="s">
        <v>21068</v>
      </c>
      <c r="E3059" s="171" t="s">
        <v>21069</v>
      </c>
      <c r="F3059" s="173"/>
      <c r="G3059" s="173"/>
      <c r="H3059" s="172" t="s">
        <v>1517</v>
      </c>
    </row>
    <row r="3060" spans="1:8" ht="14.45" customHeight="1">
      <c r="A3060" s="86" t="s">
        <v>1517</v>
      </c>
      <c r="B3060" s="171" t="s">
        <v>21070</v>
      </c>
      <c r="C3060" s="55" t="s">
        <v>21071</v>
      </c>
      <c r="D3060" s="171" t="s">
        <v>21072</v>
      </c>
      <c r="E3060" s="171" t="s">
        <v>21073</v>
      </c>
      <c r="F3060" s="173"/>
      <c r="G3060" s="173"/>
      <c r="H3060" s="172" t="s">
        <v>1517</v>
      </c>
    </row>
    <row r="3061" spans="1:8" ht="14.45" customHeight="1">
      <c r="A3061" s="86" t="s">
        <v>1517</v>
      </c>
      <c r="B3061" s="171" t="s">
        <v>21074</v>
      </c>
      <c r="C3061" s="55" t="s">
        <v>21075</v>
      </c>
      <c r="D3061" s="171" t="s">
        <v>21076</v>
      </c>
      <c r="E3061" s="171" t="s">
        <v>21077</v>
      </c>
      <c r="F3061" s="173"/>
      <c r="G3061" s="173"/>
      <c r="H3061" s="172" t="s">
        <v>1517</v>
      </c>
    </row>
    <row r="3062" spans="1:8" ht="14.45" customHeight="1">
      <c r="A3062" s="86" t="s">
        <v>1517</v>
      </c>
      <c r="B3062" s="171" t="s">
        <v>21078</v>
      </c>
      <c r="C3062" s="55" t="s">
        <v>21079</v>
      </c>
      <c r="D3062" s="171" t="s">
        <v>21080</v>
      </c>
      <c r="E3062" s="171" t="s">
        <v>21081</v>
      </c>
      <c r="F3062" s="173"/>
      <c r="G3062" s="173"/>
      <c r="H3062" s="172" t="s">
        <v>1517</v>
      </c>
    </row>
    <row r="3063" spans="1:8" ht="14.45" customHeight="1">
      <c r="A3063" s="86" t="s">
        <v>1517</v>
      </c>
      <c r="B3063" s="171" t="s">
        <v>21082</v>
      </c>
      <c r="C3063" s="55" t="s">
        <v>21083</v>
      </c>
      <c r="D3063" s="171" t="s">
        <v>21084</v>
      </c>
      <c r="E3063" s="171" t="s">
        <v>21085</v>
      </c>
      <c r="F3063" s="173"/>
      <c r="G3063" s="173"/>
      <c r="H3063" s="172" t="s">
        <v>1517</v>
      </c>
    </row>
    <row r="3064" spans="1:8" ht="14.45" customHeight="1">
      <c r="A3064" s="86" t="s">
        <v>1517</v>
      </c>
      <c r="B3064" s="171" t="s">
        <v>21086</v>
      </c>
      <c r="C3064" s="55" t="s">
        <v>21087</v>
      </c>
      <c r="D3064" s="171" t="s">
        <v>21088</v>
      </c>
      <c r="E3064" s="171" t="s">
        <v>21089</v>
      </c>
      <c r="F3064" s="173"/>
      <c r="G3064" s="173"/>
      <c r="H3064" s="172" t="s">
        <v>1517</v>
      </c>
    </row>
    <row r="3065" spans="1:8" ht="14.45" customHeight="1">
      <c r="A3065" s="86" t="s">
        <v>1517</v>
      </c>
      <c r="B3065" s="171" t="s">
        <v>21090</v>
      </c>
      <c r="C3065" s="55" t="s">
        <v>21091</v>
      </c>
      <c r="D3065" s="171" t="s">
        <v>21092</v>
      </c>
      <c r="E3065" s="171" t="s">
        <v>21093</v>
      </c>
      <c r="F3065" s="173"/>
      <c r="G3065" s="173"/>
      <c r="H3065" s="172" t="s">
        <v>1517</v>
      </c>
    </row>
    <row r="3066" spans="1:8" ht="14.45" customHeight="1">
      <c r="A3066" s="86" t="s">
        <v>1517</v>
      </c>
      <c r="B3066" s="171" t="s">
        <v>21094</v>
      </c>
      <c r="C3066" s="55" t="s">
        <v>21095</v>
      </c>
      <c r="D3066" s="171" t="s">
        <v>21096</v>
      </c>
      <c r="E3066" s="171" t="s">
        <v>21096</v>
      </c>
      <c r="F3066" s="173"/>
      <c r="G3066" s="173"/>
      <c r="H3066" s="172" t="s">
        <v>1517</v>
      </c>
    </row>
    <row r="3067" spans="1:8" ht="14.45" customHeight="1">
      <c r="A3067" s="86" t="s">
        <v>1517</v>
      </c>
      <c r="B3067" s="171" t="s">
        <v>1509</v>
      </c>
      <c r="C3067" s="55" t="s">
        <v>21097</v>
      </c>
      <c r="D3067" s="171" t="s">
        <v>21098</v>
      </c>
      <c r="E3067" s="171" t="s">
        <v>21099</v>
      </c>
      <c r="F3067" s="173"/>
      <c r="G3067" s="173"/>
      <c r="H3067" s="172" t="s">
        <v>1517</v>
      </c>
    </row>
    <row r="3068" spans="1:8" ht="14.45" customHeight="1">
      <c r="A3068" s="86" t="s">
        <v>1517</v>
      </c>
      <c r="B3068" s="171" t="s">
        <v>21100</v>
      </c>
      <c r="C3068" s="55" t="s">
        <v>21101</v>
      </c>
      <c r="D3068" s="171" t="s">
        <v>21102</v>
      </c>
      <c r="E3068" s="171" t="s">
        <v>21103</v>
      </c>
      <c r="F3068" s="173"/>
      <c r="G3068" s="173"/>
      <c r="H3068" s="172" t="s">
        <v>1517</v>
      </c>
    </row>
    <row r="3069" spans="1:8" ht="14.45" customHeight="1">
      <c r="A3069" s="86" t="s">
        <v>1517</v>
      </c>
      <c r="B3069" s="171" t="s">
        <v>21104</v>
      </c>
      <c r="C3069" s="55" t="s">
        <v>21105</v>
      </c>
      <c r="D3069" s="171" t="s">
        <v>21106</v>
      </c>
      <c r="E3069" s="171" t="s">
        <v>21107</v>
      </c>
      <c r="F3069" s="173"/>
      <c r="G3069" s="173"/>
      <c r="H3069" s="172" t="s">
        <v>1517</v>
      </c>
    </row>
    <row r="3070" spans="1:8" ht="14.45" customHeight="1">
      <c r="A3070" s="86" t="s">
        <v>1517</v>
      </c>
      <c r="B3070" s="171" t="s">
        <v>21108</v>
      </c>
      <c r="C3070" s="55" t="s">
        <v>21109</v>
      </c>
      <c r="D3070" s="171" t="s">
        <v>21110</v>
      </c>
      <c r="E3070" s="171" t="s">
        <v>21111</v>
      </c>
      <c r="F3070" s="173"/>
      <c r="G3070" s="173"/>
      <c r="H3070" s="172" t="s">
        <v>1517</v>
      </c>
    </row>
    <row r="3071" spans="1:8" ht="14.45" customHeight="1">
      <c r="A3071" s="86" t="s">
        <v>7148</v>
      </c>
      <c r="B3071" s="171" t="s">
        <v>21112</v>
      </c>
      <c r="C3071" s="55" t="s">
        <v>21113</v>
      </c>
      <c r="D3071" s="171" t="s">
        <v>21114</v>
      </c>
      <c r="E3071" s="171" t="s">
        <v>21115</v>
      </c>
      <c r="F3071" s="173"/>
      <c r="G3071" s="173"/>
      <c r="H3071" s="172" t="s">
        <v>7148</v>
      </c>
    </row>
    <row r="3072" spans="1:8" ht="14.45" customHeight="1">
      <c r="A3072" s="86" t="s">
        <v>7148</v>
      </c>
      <c r="B3072" s="171" t="s">
        <v>21116</v>
      </c>
      <c r="C3072" s="55" t="s">
        <v>21117</v>
      </c>
      <c r="D3072" s="171" t="s">
        <v>21118</v>
      </c>
      <c r="E3072" s="171" t="s">
        <v>21119</v>
      </c>
      <c r="F3072" s="173">
        <v>45521</v>
      </c>
      <c r="G3072" s="173">
        <v>45521</v>
      </c>
      <c r="H3072" s="172" t="s">
        <v>7148</v>
      </c>
    </row>
    <row r="3073" spans="1:8" ht="14.45" customHeight="1">
      <c r="A3073" s="86" t="s">
        <v>7148</v>
      </c>
      <c r="B3073" s="171" t="s">
        <v>21120</v>
      </c>
      <c r="C3073" s="55" t="s">
        <v>21121</v>
      </c>
      <c r="D3073" s="171" t="s">
        <v>21122</v>
      </c>
      <c r="E3073" s="171" t="s">
        <v>21123</v>
      </c>
      <c r="F3073" s="173"/>
      <c r="G3073" s="173"/>
      <c r="H3073" s="172" t="s">
        <v>7148</v>
      </c>
    </row>
    <row r="3074" spans="1:8" ht="14.45" customHeight="1">
      <c r="A3074" s="86" t="s">
        <v>7148</v>
      </c>
      <c r="B3074" s="171" t="s">
        <v>12844</v>
      </c>
      <c r="C3074" s="55" t="s">
        <v>12845</v>
      </c>
      <c r="D3074" s="171" t="s">
        <v>12846</v>
      </c>
      <c r="E3074" s="171" t="s">
        <v>43</v>
      </c>
      <c r="F3074" s="173"/>
      <c r="G3074" s="173"/>
      <c r="H3074" s="172" t="s">
        <v>7148</v>
      </c>
    </row>
    <row r="3075" spans="1:8" ht="14.45" customHeight="1">
      <c r="A3075" s="86" t="s">
        <v>7148</v>
      </c>
      <c r="B3075" s="171" t="s">
        <v>21124</v>
      </c>
      <c r="C3075" s="55" t="s">
        <v>21125</v>
      </c>
      <c r="D3075" s="171" t="s">
        <v>21126</v>
      </c>
      <c r="E3075" s="171" t="s">
        <v>21127</v>
      </c>
      <c r="F3075" s="173">
        <v>45521</v>
      </c>
      <c r="G3075" s="173">
        <v>45521</v>
      </c>
      <c r="H3075" s="172" t="s">
        <v>7148</v>
      </c>
    </row>
    <row r="3076" spans="1:8" ht="14.45" customHeight="1">
      <c r="A3076" s="86" t="s">
        <v>7148</v>
      </c>
      <c r="B3076" s="171" t="s">
        <v>21128</v>
      </c>
      <c r="C3076" s="55" t="s">
        <v>21129</v>
      </c>
      <c r="D3076" s="171" t="s">
        <v>21130</v>
      </c>
      <c r="E3076" s="171" t="s">
        <v>21131</v>
      </c>
      <c r="F3076" s="173"/>
      <c r="G3076" s="173"/>
      <c r="H3076" s="172" t="s">
        <v>7148</v>
      </c>
    </row>
    <row r="3077" spans="1:8" ht="14.45" customHeight="1">
      <c r="A3077" s="86" t="s">
        <v>7148</v>
      </c>
      <c r="B3077" s="171" t="s">
        <v>21132</v>
      </c>
      <c r="C3077" s="55" t="s">
        <v>21133</v>
      </c>
      <c r="D3077" s="171" t="s">
        <v>17890</v>
      </c>
      <c r="E3077" s="171" t="s">
        <v>21133</v>
      </c>
      <c r="F3077" s="173"/>
      <c r="G3077" s="173"/>
      <c r="H3077" s="172" t="s">
        <v>7148</v>
      </c>
    </row>
    <row r="3078" spans="1:8" ht="14.45" customHeight="1">
      <c r="A3078" s="86" t="s">
        <v>7148</v>
      </c>
      <c r="B3078" s="171" t="s">
        <v>21134</v>
      </c>
      <c r="C3078" s="55" t="s">
        <v>21135</v>
      </c>
      <c r="D3078" s="171" t="s">
        <v>21136</v>
      </c>
      <c r="E3078" s="171" t="s">
        <v>21137</v>
      </c>
      <c r="F3078" s="173"/>
      <c r="G3078" s="173"/>
      <c r="H3078" s="172" t="s">
        <v>7148</v>
      </c>
    </row>
    <row r="3079" spans="1:8" ht="14.45" customHeight="1">
      <c r="A3079" s="86" t="s">
        <v>7148</v>
      </c>
      <c r="B3079" s="171" t="s">
        <v>21138</v>
      </c>
      <c r="C3079" s="55" t="s">
        <v>21139</v>
      </c>
      <c r="D3079" s="171" t="s">
        <v>21140</v>
      </c>
      <c r="E3079" s="171" t="s">
        <v>21141</v>
      </c>
      <c r="F3079" s="173"/>
      <c r="G3079" s="173"/>
      <c r="H3079" s="172" t="s">
        <v>7148</v>
      </c>
    </row>
    <row r="3080" spans="1:8" ht="14.45" customHeight="1">
      <c r="A3080" s="86" t="s">
        <v>7148</v>
      </c>
      <c r="B3080" s="171" t="s">
        <v>21142</v>
      </c>
      <c r="C3080" s="55" t="s">
        <v>21143</v>
      </c>
      <c r="D3080" s="171" t="s">
        <v>21144</v>
      </c>
      <c r="E3080" s="171" t="s">
        <v>21145</v>
      </c>
      <c r="F3080" s="173"/>
      <c r="G3080" s="173"/>
      <c r="H3080" s="172" t="s">
        <v>7148</v>
      </c>
    </row>
    <row r="3081" spans="1:8" ht="14.45" customHeight="1">
      <c r="A3081" s="86" t="s">
        <v>7148</v>
      </c>
      <c r="B3081" s="171" t="s">
        <v>21146</v>
      </c>
      <c r="C3081" s="55" t="s">
        <v>21147</v>
      </c>
      <c r="D3081" s="171" t="s">
        <v>21148</v>
      </c>
      <c r="E3081" s="171" t="s">
        <v>21149</v>
      </c>
      <c r="F3081" s="173">
        <v>45521</v>
      </c>
      <c r="G3081" s="173">
        <v>45521</v>
      </c>
      <c r="H3081" s="172" t="s">
        <v>7148</v>
      </c>
    </row>
    <row r="3082" spans="1:8" ht="14.45" customHeight="1">
      <c r="A3082" s="86" t="s">
        <v>7148</v>
      </c>
      <c r="B3082" s="171" t="s">
        <v>21150</v>
      </c>
      <c r="C3082" s="55" t="s">
        <v>21151</v>
      </c>
      <c r="D3082" s="171" t="s">
        <v>21152</v>
      </c>
      <c r="E3082" s="171" t="s">
        <v>21151</v>
      </c>
      <c r="F3082" s="173"/>
      <c r="G3082" s="173"/>
      <c r="H3082" s="172" t="s">
        <v>7148</v>
      </c>
    </row>
    <row r="3083" spans="1:8" ht="14.45" customHeight="1">
      <c r="A3083" s="86" t="s">
        <v>7148</v>
      </c>
      <c r="B3083" s="171" t="s">
        <v>21153</v>
      </c>
      <c r="C3083" s="55" t="s">
        <v>21154</v>
      </c>
      <c r="D3083" s="171" t="s">
        <v>21155</v>
      </c>
      <c r="E3083" s="171" t="s">
        <v>21156</v>
      </c>
      <c r="F3083" s="173"/>
      <c r="G3083" s="173"/>
      <c r="H3083" s="172" t="s">
        <v>7148</v>
      </c>
    </row>
    <row r="3084" spans="1:8" ht="14.45" customHeight="1">
      <c r="A3084" s="86" t="s">
        <v>210</v>
      </c>
      <c r="B3084" s="171" t="s">
        <v>21157</v>
      </c>
      <c r="C3084" s="55" t="s">
        <v>21158</v>
      </c>
      <c r="D3084" s="171" t="s">
        <v>21159</v>
      </c>
      <c r="E3084" s="171" t="s">
        <v>21160</v>
      </c>
      <c r="F3084" s="173"/>
      <c r="G3084" s="173"/>
      <c r="H3084" s="172" t="s">
        <v>210</v>
      </c>
    </row>
    <row r="3085" spans="1:8" ht="14.45" customHeight="1">
      <c r="A3085" s="86" t="s">
        <v>210</v>
      </c>
      <c r="B3085" s="171" t="s">
        <v>21161</v>
      </c>
      <c r="C3085" s="55" t="s">
        <v>21162</v>
      </c>
      <c r="D3085" s="171" t="s">
        <v>21163</v>
      </c>
      <c r="E3085" s="171" t="s">
        <v>21164</v>
      </c>
      <c r="F3085" s="173"/>
      <c r="G3085" s="173"/>
      <c r="H3085" s="172" t="s">
        <v>210</v>
      </c>
    </row>
    <row r="3086" spans="1:8" ht="14.45" customHeight="1">
      <c r="A3086" s="86" t="s">
        <v>210</v>
      </c>
      <c r="B3086" s="171" t="s">
        <v>21165</v>
      </c>
      <c r="C3086" s="55" t="s">
        <v>21166</v>
      </c>
      <c r="D3086" s="171" t="s">
        <v>21167</v>
      </c>
      <c r="E3086" s="171" t="s">
        <v>21168</v>
      </c>
      <c r="F3086" s="173"/>
      <c r="G3086" s="173"/>
      <c r="H3086" s="172" t="s">
        <v>210</v>
      </c>
    </row>
    <row r="3087" spans="1:8" ht="14.45" customHeight="1">
      <c r="A3087" s="86" t="s">
        <v>210</v>
      </c>
      <c r="B3087" s="171" t="s">
        <v>21169</v>
      </c>
      <c r="C3087" s="55" t="s">
        <v>21170</v>
      </c>
      <c r="D3087" s="171" t="s">
        <v>21171</v>
      </c>
      <c r="E3087" s="171" t="s">
        <v>21172</v>
      </c>
      <c r="F3087" s="173"/>
      <c r="G3087" s="173"/>
      <c r="H3087" s="172" t="s">
        <v>210</v>
      </c>
    </row>
    <row r="3088" spans="1:8" ht="14.45" customHeight="1">
      <c r="A3088" s="86" t="s">
        <v>210</v>
      </c>
      <c r="B3088" s="171" t="s">
        <v>21173</v>
      </c>
      <c r="C3088" s="55" t="s">
        <v>18022</v>
      </c>
      <c r="D3088" s="171" t="s">
        <v>21174</v>
      </c>
      <c r="E3088" s="171" t="s">
        <v>18158</v>
      </c>
      <c r="F3088" s="173"/>
      <c r="G3088" s="173"/>
      <c r="H3088" s="172" t="s">
        <v>210</v>
      </c>
    </row>
    <row r="3089" spans="1:8" ht="14.45" customHeight="1">
      <c r="A3089" s="86" t="s">
        <v>5377</v>
      </c>
      <c r="B3089" s="90" t="s">
        <v>21175</v>
      </c>
      <c r="C3089" s="55" t="s">
        <v>21176</v>
      </c>
      <c r="D3089" s="171" t="s">
        <v>21177</v>
      </c>
      <c r="E3089" s="171" t="s">
        <v>21178</v>
      </c>
      <c r="F3089" s="173">
        <v>45346</v>
      </c>
      <c r="G3089" s="173">
        <v>45346</v>
      </c>
      <c r="H3089" s="172"/>
    </row>
    <row r="3090" spans="1:8" ht="14.45" customHeight="1">
      <c r="A3090" s="86" t="s">
        <v>5377</v>
      </c>
      <c r="B3090" s="90" t="s">
        <v>21179</v>
      </c>
      <c r="C3090" s="55" t="s">
        <v>21180</v>
      </c>
      <c r="D3090" s="89" t="s">
        <v>21181</v>
      </c>
      <c r="E3090" s="89" t="s">
        <v>21182</v>
      </c>
      <c r="F3090" s="173">
        <v>45346</v>
      </c>
      <c r="G3090" s="173">
        <v>45346</v>
      </c>
      <c r="H3090" s="172"/>
    </row>
    <row r="3091" spans="1:8" ht="14.45" customHeight="1">
      <c r="A3091" s="86" t="s">
        <v>5377</v>
      </c>
      <c r="B3091" s="90" t="s">
        <v>21183</v>
      </c>
      <c r="C3091" s="55" t="s">
        <v>21184</v>
      </c>
      <c r="D3091" s="89" t="s">
        <v>21185</v>
      </c>
      <c r="E3091" s="89" t="s">
        <v>21186</v>
      </c>
      <c r="F3091" s="173">
        <v>45346</v>
      </c>
      <c r="G3091" s="173">
        <v>45346</v>
      </c>
      <c r="H3091" s="172"/>
    </row>
    <row r="3092" spans="1:8" ht="14.45" customHeight="1">
      <c r="A3092" s="86" t="s">
        <v>5377</v>
      </c>
      <c r="B3092" s="90" t="s">
        <v>21187</v>
      </c>
      <c r="C3092" s="55" t="s">
        <v>21188</v>
      </c>
      <c r="D3092" s="89" t="s">
        <v>21189</v>
      </c>
      <c r="E3092" s="89" t="s">
        <v>21190</v>
      </c>
      <c r="F3092" s="173">
        <v>45346</v>
      </c>
      <c r="G3092" s="173">
        <v>45346</v>
      </c>
      <c r="H3092" s="172"/>
    </row>
    <row r="3093" spans="1:8" ht="14.45" customHeight="1">
      <c r="A3093" s="86" t="s">
        <v>5377</v>
      </c>
      <c r="B3093" s="90" t="s">
        <v>21191</v>
      </c>
      <c r="C3093" s="55" t="s">
        <v>21192</v>
      </c>
      <c r="D3093" s="89" t="s">
        <v>21193</v>
      </c>
      <c r="E3093" s="89" t="s">
        <v>21194</v>
      </c>
      <c r="F3093" s="173">
        <v>45346</v>
      </c>
      <c r="G3093" s="173">
        <v>45346</v>
      </c>
      <c r="H3093" s="172"/>
    </row>
    <row r="3094" spans="1:8" ht="14.45" customHeight="1">
      <c r="A3094" s="86" t="s">
        <v>5377</v>
      </c>
      <c r="B3094" s="90" t="s">
        <v>21195</v>
      </c>
      <c r="C3094" s="55" t="s">
        <v>21196</v>
      </c>
      <c r="D3094" s="89" t="s">
        <v>21197</v>
      </c>
      <c r="E3094" s="89" t="s">
        <v>21198</v>
      </c>
      <c r="F3094" s="173">
        <v>45346</v>
      </c>
      <c r="G3094" s="173">
        <v>45346</v>
      </c>
      <c r="H3094" s="172"/>
    </row>
    <row r="3095" spans="1:8" ht="14.45" customHeight="1">
      <c r="A3095" s="86" t="s">
        <v>5377</v>
      </c>
      <c r="B3095" s="90" t="s">
        <v>21199</v>
      </c>
      <c r="C3095" s="55" t="s">
        <v>21200</v>
      </c>
      <c r="D3095" s="171" t="s">
        <v>21201</v>
      </c>
      <c r="E3095" s="171" t="s">
        <v>21202</v>
      </c>
      <c r="F3095" s="173">
        <v>45346</v>
      </c>
      <c r="G3095" s="173">
        <v>45346</v>
      </c>
      <c r="H3095" s="172"/>
    </row>
    <row r="3096" spans="1:8" ht="14.45" customHeight="1">
      <c r="A3096" s="86" t="s">
        <v>5377</v>
      </c>
      <c r="B3096" s="90" t="s">
        <v>21203</v>
      </c>
      <c r="C3096" s="55" t="s">
        <v>21204</v>
      </c>
      <c r="D3096" s="171" t="s">
        <v>21205</v>
      </c>
      <c r="E3096" s="171" t="s">
        <v>21206</v>
      </c>
      <c r="F3096" s="173">
        <v>45346</v>
      </c>
      <c r="G3096" s="173">
        <v>45346</v>
      </c>
      <c r="H3096" s="172"/>
    </row>
    <row r="3097" spans="1:8" ht="14.45" customHeight="1">
      <c r="A3097" s="86" t="s">
        <v>5377</v>
      </c>
      <c r="B3097" s="90" t="s">
        <v>21207</v>
      </c>
      <c r="C3097" s="55" t="s">
        <v>21208</v>
      </c>
      <c r="D3097" s="171" t="s">
        <v>21209</v>
      </c>
      <c r="E3097" s="171" t="s">
        <v>21210</v>
      </c>
      <c r="F3097" s="173">
        <v>45346</v>
      </c>
      <c r="G3097" s="173">
        <v>45346</v>
      </c>
      <c r="H3097" s="172"/>
    </row>
    <row r="3098" spans="1:8" ht="14.45" customHeight="1">
      <c r="A3098" s="86" t="s">
        <v>5377</v>
      </c>
      <c r="B3098" s="90" t="s">
        <v>21211</v>
      </c>
      <c r="C3098" s="55" t="s">
        <v>21212</v>
      </c>
      <c r="D3098" s="171" t="s">
        <v>21213</v>
      </c>
      <c r="E3098" s="171" t="s">
        <v>21214</v>
      </c>
      <c r="F3098" s="173">
        <v>45346</v>
      </c>
      <c r="G3098" s="173">
        <v>45346</v>
      </c>
      <c r="H3098" s="172"/>
    </row>
    <row r="3099" spans="1:8" ht="14.45" customHeight="1">
      <c r="A3099" s="86" t="s">
        <v>5377</v>
      </c>
      <c r="B3099" s="90" t="s">
        <v>21215</v>
      </c>
      <c r="C3099" s="55" t="s">
        <v>21216</v>
      </c>
      <c r="D3099" s="89" t="s">
        <v>21217</v>
      </c>
      <c r="E3099" s="89" t="s">
        <v>21218</v>
      </c>
      <c r="F3099" s="173">
        <v>45346</v>
      </c>
      <c r="G3099" s="173">
        <v>45346</v>
      </c>
      <c r="H3099" s="172"/>
    </row>
    <row r="3100" spans="1:8" ht="14.45" customHeight="1">
      <c r="A3100" s="86" t="s">
        <v>5377</v>
      </c>
      <c r="B3100" s="90" t="s">
        <v>21219</v>
      </c>
      <c r="C3100" s="55" t="s">
        <v>21220</v>
      </c>
      <c r="D3100" s="89" t="s">
        <v>21221</v>
      </c>
      <c r="E3100" s="89" t="s">
        <v>21222</v>
      </c>
      <c r="F3100" s="173">
        <v>45346</v>
      </c>
      <c r="G3100" s="173">
        <v>45346</v>
      </c>
      <c r="H3100" s="172"/>
    </row>
    <row r="3101" spans="1:8" ht="14.45" customHeight="1">
      <c r="A3101" s="86" t="s">
        <v>5377</v>
      </c>
      <c r="B3101" s="90" t="s">
        <v>21223</v>
      </c>
      <c r="C3101" s="55" t="s">
        <v>21224</v>
      </c>
      <c r="D3101" s="89" t="s">
        <v>21225</v>
      </c>
      <c r="E3101" s="89" t="s">
        <v>21226</v>
      </c>
      <c r="F3101" s="173">
        <v>45346</v>
      </c>
      <c r="G3101" s="173">
        <v>45346</v>
      </c>
      <c r="H3101" s="172"/>
    </row>
    <row r="3102" spans="1:8" ht="14.45" customHeight="1">
      <c r="A3102" s="86" t="s">
        <v>5377</v>
      </c>
      <c r="B3102" s="90" t="s">
        <v>21227</v>
      </c>
      <c r="C3102" s="55" t="s">
        <v>21228</v>
      </c>
      <c r="D3102" s="89" t="s">
        <v>21229</v>
      </c>
      <c r="E3102" s="89" t="s">
        <v>21230</v>
      </c>
      <c r="F3102" s="173">
        <v>45346</v>
      </c>
      <c r="G3102" s="173">
        <v>45346</v>
      </c>
      <c r="H3102" s="172"/>
    </row>
    <row r="3103" spans="1:8" ht="14.45" customHeight="1">
      <c r="A3103" s="86" t="s">
        <v>5377</v>
      </c>
      <c r="B3103" s="90" t="s">
        <v>5367</v>
      </c>
      <c r="C3103" s="55" t="s">
        <v>21231</v>
      </c>
      <c r="D3103" s="89" t="s">
        <v>21232</v>
      </c>
      <c r="E3103" s="89" t="s">
        <v>21233</v>
      </c>
      <c r="F3103" s="173">
        <v>45346</v>
      </c>
      <c r="G3103" s="173">
        <v>45346</v>
      </c>
      <c r="H3103" s="172"/>
    </row>
    <row r="3104" spans="1:8" ht="14.45" customHeight="1">
      <c r="A3104" s="86" t="s">
        <v>5377</v>
      </c>
      <c r="B3104" s="90" t="s">
        <v>21234</v>
      </c>
      <c r="C3104" s="55" t="s">
        <v>21235</v>
      </c>
      <c r="D3104" s="89" t="s">
        <v>21236</v>
      </c>
      <c r="E3104" s="89" t="s">
        <v>21237</v>
      </c>
      <c r="F3104" s="173">
        <v>45892</v>
      </c>
      <c r="G3104" s="173">
        <v>45892</v>
      </c>
      <c r="H3104" s="174"/>
    </row>
    <row r="3105" spans="1:8" ht="14.45" customHeight="1">
      <c r="A3105" s="86" t="s">
        <v>5377</v>
      </c>
      <c r="B3105" s="90" t="s">
        <v>21238</v>
      </c>
      <c r="C3105" s="55" t="s">
        <v>21239</v>
      </c>
      <c r="D3105" s="89" t="s">
        <v>21240</v>
      </c>
      <c r="E3105" s="89" t="s">
        <v>21241</v>
      </c>
      <c r="F3105" s="173">
        <v>45346</v>
      </c>
      <c r="G3105" s="173">
        <v>45346</v>
      </c>
      <c r="H3105" s="172"/>
    </row>
    <row r="3106" spans="1:8" ht="14.45" customHeight="1">
      <c r="A3106" s="86" t="s">
        <v>5377</v>
      </c>
      <c r="B3106" s="90" t="s">
        <v>21242</v>
      </c>
      <c r="C3106" s="55" t="s">
        <v>21242</v>
      </c>
      <c r="D3106" s="89" t="s">
        <v>21242</v>
      </c>
      <c r="E3106" s="89" t="s">
        <v>21242</v>
      </c>
      <c r="F3106" s="173">
        <v>45346</v>
      </c>
      <c r="G3106" s="173">
        <v>45346</v>
      </c>
      <c r="H3106" s="172"/>
    </row>
    <row r="3107" spans="1:8" ht="14.45" customHeight="1">
      <c r="A3107" s="86" t="s">
        <v>5377</v>
      </c>
      <c r="B3107" s="90" t="s">
        <v>21243</v>
      </c>
      <c r="C3107" s="55" t="s">
        <v>21244</v>
      </c>
      <c r="D3107" s="89" t="s">
        <v>21245</v>
      </c>
      <c r="E3107" s="89" t="s">
        <v>21246</v>
      </c>
      <c r="F3107" s="173">
        <v>45521</v>
      </c>
      <c r="G3107" s="173">
        <v>45521</v>
      </c>
      <c r="H3107" s="172"/>
    </row>
    <row r="3108" spans="1:8" ht="14.45" customHeight="1">
      <c r="A3108" s="86" t="s">
        <v>5377</v>
      </c>
      <c r="B3108" s="90" t="s">
        <v>21247</v>
      </c>
      <c r="C3108" s="55" t="s">
        <v>21248</v>
      </c>
      <c r="D3108" s="89" t="s">
        <v>21249</v>
      </c>
      <c r="E3108" s="89" t="s">
        <v>21250</v>
      </c>
      <c r="F3108" s="173">
        <v>45346</v>
      </c>
      <c r="G3108" s="173">
        <v>45346</v>
      </c>
      <c r="H3108" s="172"/>
    </row>
    <row r="3109" spans="1:8" ht="14.45" customHeight="1">
      <c r="A3109" s="86" t="s">
        <v>5398</v>
      </c>
      <c r="B3109" s="171" t="s">
        <v>21251</v>
      </c>
      <c r="C3109" s="55" t="s">
        <v>21252</v>
      </c>
      <c r="D3109" s="171" t="s">
        <v>21252</v>
      </c>
      <c r="E3109" s="171" t="s">
        <v>21252</v>
      </c>
      <c r="F3109" s="173">
        <v>45346</v>
      </c>
      <c r="G3109" s="173">
        <v>45346</v>
      </c>
      <c r="H3109" s="172"/>
    </row>
    <row r="3110" spans="1:8" ht="14.45" customHeight="1">
      <c r="A3110" s="86" t="s">
        <v>5398</v>
      </c>
      <c r="B3110" s="171" t="s">
        <v>5389</v>
      </c>
      <c r="C3110" s="55" t="s">
        <v>21253</v>
      </c>
      <c r="D3110" s="171" t="s">
        <v>21253</v>
      </c>
      <c r="E3110" s="171" t="s">
        <v>21253</v>
      </c>
      <c r="F3110" s="173">
        <v>45346</v>
      </c>
      <c r="G3110" s="173">
        <v>45346</v>
      </c>
      <c r="H3110" s="172"/>
    </row>
    <row r="3111" spans="1:8" ht="14.45" customHeight="1">
      <c r="A3111" s="86" t="s">
        <v>4479</v>
      </c>
      <c r="B3111" s="171" t="s">
        <v>4472</v>
      </c>
      <c r="C3111" s="55" t="s">
        <v>21254</v>
      </c>
      <c r="D3111" s="171" t="s">
        <v>21255</v>
      </c>
      <c r="E3111" s="171" t="s">
        <v>4473</v>
      </c>
      <c r="F3111" s="173">
        <v>45612</v>
      </c>
      <c r="G3111" s="173">
        <v>45612</v>
      </c>
      <c r="H3111" s="172"/>
    </row>
    <row r="3112" spans="1:8" ht="14.45" customHeight="1">
      <c r="A3112" s="86" t="s">
        <v>4479</v>
      </c>
      <c r="B3112" s="171" t="s">
        <v>21256</v>
      </c>
      <c r="C3112" s="55" t="s">
        <v>21257</v>
      </c>
      <c r="D3112" s="171" t="s">
        <v>21258</v>
      </c>
      <c r="E3112" s="171" t="s">
        <v>21259</v>
      </c>
      <c r="F3112" s="173">
        <v>45612</v>
      </c>
      <c r="G3112" s="173">
        <v>45612</v>
      </c>
      <c r="H3112" s="172"/>
    </row>
    <row r="3113" spans="1:8" ht="14.45" customHeight="1">
      <c r="A3113" s="86" t="s">
        <v>7039</v>
      </c>
      <c r="B3113" s="171" t="s">
        <v>21271</v>
      </c>
      <c r="C3113" s="55" t="s">
        <v>21272</v>
      </c>
      <c r="D3113" s="171" t="s">
        <v>21273</v>
      </c>
      <c r="E3113" s="171" t="s">
        <v>21274</v>
      </c>
      <c r="F3113" s="173"/>
      <c r="G3113" s="173"/>
      <c r="H3113" s="172" t="s">
        <v>7039</v>
      </c>
    </row>
    <row r="3114" spans="1:8" ht="14.45" customHeight="1">
      <c r="A3114" s="86" t="s">
        <v>7039</v>
      </c>
      <c r="B3114" s="171" t="s">
        <v>21275</v>
      </c>
      <c r="C3114" s="55" t="s">
        <v>21276</v>
      </c>
      <c r="D3114" s="171" t="s">
        <v>21277</v>
      </c>
      <c r="E3114" s="171" t="s">
        <v>21278</v>
      </c>
      <c r="F3114" s="173"/>
      <c r="G3114" s="173"/>
      <c r="H3114" s="172" t="s">
        <v>7039</v>
      </c>
    </row>
    <row r="3115" spans="1:8" ht="14.45" customHeight="1">
      <c r="A3115" s="86" t="s">
        <v>7039</v>
      </c>
      <c r="B3115" s="171" t="s">
        <v>21279</v>
      </c>
      <c r="C3115" s="55" t="s">
        <v>21280</v>
      </c>
      <c r="D3115" s="171" t="s">
        <v>21281</v>
      </c>
      <c r="E3115" s="171" t="s">
        <v>21282</v>
      </c>
      <c r="F3115" s="173"/>
      <c r="G3115" s="173"/>
      <c r="H3115" s="172" t="s">
        <v>7039</v>
      </c>
    </row>
    <row r="3116" spans="1:8" ht="14.45" customHeight="1">
      <c r="A3116" s="86" t="s">
        <v>7039</v>
      </c>
      <c r="B3116" s="171" t="s">
        <v>21283</v>
      </c>
      <c r="C3116" s="55" t="s">
        <v>21284</v>
      </c>
      <c r="D3116" s="171" t="s">
        <v>21285</v>
      </c>
      <c r="E3116" s="171" t="s">
        <v>21286</v>
      </c>
      <c r="F3116" s="173"/>
      <c r="G3116" s="173"/>
      <c r="H3116" s="172" t="s">
        <v>7039</v>
      </c>
    </row>
    <row r="3117" spans="1:8" ht="14.45" customHeight="1">
      <c r="A3117" s="86" t="s">
        <v>7039</v>
      </c>
      <c r="B3117" s="171" t="s">
        <v>21287</v>
      </c>
      <c r="C3117" s="55" t="s">
        <v>21288</v>
      </c>
      <c r="D3117" s="171" t="s">
        <v>21289</v>
      </c>
      <c r="E3117" s="171" t="s">
        <v>21290</v>
      </c>
      <c r="F3117" s="173">
        <v>45976</v>
      </c>
      <c r="G3117" s="173">
        <v>45976</v>
      </c>
      <c r="H3117" s="172" t="s">
        <v>7039</v>
      </c>
    </row>
    <row r="3118" spans="1:8" ht="14.45" customHeight="1">
      <c r="A3118" s="86" t="s">
        <v>7039</v>
      </c>
      <c r="B3118" s="171" t="s">
        <v>21291</v>
      </c>
      <c r="C3118" s="55" t="s">
        <v>21292</v>
      </c>
      <c r="D3118" s="171" t="s">
        <v>21293</v>
      </c>
      <c r="E3118" s="171" t="s">
        <v>21293</v>
      </c>
      <c r="F3118" s="173"/>
      <c r="G3118" s="173"/>
      <c r="H3118" s="172" t="s">
        <v>7039</v>
      </c>
    </row>
    <row r="3119" spans="1:8" ht="14.45" customHeight="1">
      <c r="A3119" s="86" t="s">
        <v>7039</v>
      </c>
      <c r="B3119" s="171" t="s">
        <v>21294</v>
      </c>
      <c r="C3119" s="55" t="s">
        <v>21295</v>
      </c>
      <c r="D3119" s="171" t="s">
        <v>21296</v>
      </c>
      <c r="E3119" s="171" t="s">
        <v>21297</v>
      </c>
      <c r="F3119" s="173"/>
      <c r="G3119" s="173"/>
      <c r="H3119" s="172" t="s">
        <v>7039</v>
      </c>
    </row>
    <row r="3120" spans="1:8" ht="14.45" customHeight="1">
      <c r="A3120" s="86" t="s">
        <v>7039</v>
      </c>
      <c r="B3120" s="171" t="s">
        <v>21298</v>
      </c>
      <c r="C3120" s="55" t="s">
        <v>21299</v>
      </c>
      <c r="D3120" s="171" t="s">
        <v>21300</v>
      </c>
      <c r="E3120" s="171" t="s">
        <v>21301</v>
      </c>
      <c r="F3120" s="173"/>
      <c r="G3120" s="173"/>
      <c r="H3120" s="172" t="s">
        <v>7039</v>
      </c>
    </row>
    <row r="3121" spans="1:8" ht="14.45" customHeight="1">
      <c r="A3121" s="86" t="s">
        <v>7039</v>
      </c>
      <c r="B3121" s="171" t="s">
        <v>21302</v>
      </c>
      <c r="C3121" s="55" t="s">
        <v>21303</v>
      </c>
      <c r="D3121" s="171" t="s">
        <v>21304</v>
      </c>
      <c r="E3121" s="171" t="s">
        <v>21305</v>
      </c>
      <c r="F3121" s="173"/>
      <c r="G3121" s="173"/>
      <c r="H3121" s="172" t="s">
        <v>7039</v>
      </c>
    </row>
    <row r="3122" spans="1:8" ht="14.45" customHeight="1">
      <c r="A3122" s="86" t="s">
        <v>7039</v>
      </c>
      <c r="B3122" s="171" t="s">
        <v>21306</v>
      </c>
      <c r="C3122" s="55" t="s">
        <v>21307</v>
      </c>
      <c r="D3122" s="171" t="s">
        <v>21308</v>
      </c>
      <c r="E3122" s="171" t="s">
        <v>21309</v>
      </c>
      <c r="F3122" s="173"/>
      <c r="G3122" s="173"/>
      <c r="H3122" s="172" t="s">
        <v>7039</v>
      </c>
    </row>
    <row r="3123" spans="1:8" ht="14.45" customHeight="1">
      <c r="A3123" s="86" t="s">
        <v>7039</v>
      </c>
      <c r="B3123" s="171" t="s">
        <v>21310</v>
      </c>
      <c r="C3123" s="55" t="s">
        <v>21311</v>
      </c>
      <c r="D3123" s="171" t="s">
        <v>21312</v>
      </c>
      <c r="E3123" s="171" t="s">
        <v>21313</v>
      </c>
      <c r="F3123" s="173"/>
      <c r="G3123" s="173"/>
      <c r="H3123" s="172" t="s">
        <v>7039</v>
      </c>
    </row>
    <row r="3124" spans="1:8" ht="14.45" customHeight="1">
      <c r="A3124" s="86" t="s">
        <v>7039</v>
      </c>
      <c r="B3124" s="171" t="s">
        <v>21314</v>
      </c>
      <c r="C3124" s="55" t="s">
        <v>21315</v>
      </c>
      <c r="D3124" s="171" t="s">
        <v>21316</v>
      </c>
      <c r="E3124" s="171" t="s">
        <v>21317</v>
      </c>
      <c r="F3124" s="173"/>
      <c r="G3124" s="173"/>
      <c r="H3124" s="172" t="s">
        <v>7039</v>
      </c>
    </row>
    <row r="3125" spans="1:8" ht="14.45" customHeight="1">
      <c r="A3125" s="86" t="s">
        <v>7039</v>
      </c>
      <c r="B3125" s="171" t="s">
        <v>21318</v>
      </c>
      <c r="C3125" s="55" t="s">
        <v>21319</v>
      </c>
      <c r="D3125" s="171" t="s">
        <v>21320</v>
      </c>
      <c r="E3125" s="171" t="s">
        <v>21321</v>
      </c>
      <c r="F3125" s="173"/>
      <c r="G3125" s="173"/>
      <c r="H3125" s="172" t="s">
        <v>7039</v>
      </c>
    </row>
    <row r="3126" spans="1:8" ht="14.45" customHeight="1">
      <c r="A3126" s="86" t="s">
        <v>7039</v>
      </c>
      <c r="B3126" s="171" t="s">
        <v>21322</v>
      </c>
      <c r="C3126" s="55" t="s">
        <v>21323</v>
      </c>
      <c r="D3126" s="171" t="s">
        <v>21324</v>
      </c>
      <c r="E3126" s="171" t="s">
        <v>21325</v>
      </c>
      <c r="F3126" s="173"/>
      <c r="G3126" s="173"/>
      <c r="H3126" s="172" t="s">
        <v>7039</v>
      </c>
    </row>
    <row r="3127" spans="1:8" ht="14.45" customHeight="1">
      <c r="A3127" s="86" t="s">
        <v>7039</v>
      </c>
      <c r="B3127" s="171" t="s">
        <v>21326</v>
      </c>
      <c r="C3127" s="55" t="s">
        <v>21327</v>
      </c>
      <c r="D3127" s="171" t="s">
        <v>21328</v>
      </c>
      <c r="E3127" s="171" t="s">
        <v>21329</v>
      </c>
      <c r="F3127" s="173"/>
      <c r="G3127" s="173"/>
      <c r="H3127" s="172" t="s">
        <v>7039</v>
      </c>
    </row>
    <row r="3128" spans="1:8" ht="14.45" customHeight="1">
      <c r="A3128" s="86" t="s">
        <v>7039</v>
      </c>
      <c r="B3128" s="171" t="s">
        <v>21330</v>
      </c>
      <c r="C3128" s="55" t="s">
        <v>21331</v>
      </c>
      <c r="D3128" s="171" t="s">
        <v>21332</v>
      </c>
      <c r="E3128" s="171" t="s">
        <v>21333</v>
      </c>
      <c r="F3128" s="173"/>
      <c r="G3128" s="173"/>
      <c r="H3128" s="172" t="s">
        <v>7039</v>
      </c>
    </row>
    <row r="3129" spans="1:8" ht="14.45" customHeight="1">
      <c r="A3129" s="86" t="s">
        <v>7039</v>
      </c>
      <c r="B3129" s="171" t="s">
        <v>21334</v>
      </c>
      <c r="C3129" s="55" t="s">
        <v>21335</v>
      </c>
      <c r="D3129" s="171" t="s">
        <v>21336</v>
      </c>
      <c r="E3129" s="171" t="s">
        <v>21336</v>
      </c>
      <c r="F3129" s="173"/>
      <c r="G3129" s="173"/>
      <c r="H3129" s="172" t="s">
        <v>7039</v>
      </c>
    </row>
    <row r="3130" spans="1:8" ht="14.45" customHeight="1">
      <c r="A3130" s="86" t="s">
        <v>7039</v>
      </c>
      <c r="B3130" s="171" t="s">
        <v>21337</v>
      </c>
      <c r="C3130" s="55" t="s">
        <v>21338</v>
      </c>
      <c r="D3130" s="171" t="s">
        <v>21339</v>
      </c>
      <c r="E3130" s="171" t="s">
        <v>21340</v>
      </c>
      <c r="F3130" s="173"/>
      <c r="G3130" s="173"/>
      <c r="H3130" s="172" t="s">
        <v>7039</v>
      </c>
    </row>
    <row r="3131" spans="1:8" ht="14.45" customHeight="1">
      <c r="A3131" s="86" t="s">
        <v>7039</v>
      </c>
      <c r="B3131" s="171" t="s">
        <v>21341</v>
      </c>
      <c r="C3131" s="55" t="s">
        <v>21342</v>
      </c>
      <c r="D3131" s="171" t="s">
        <v>21343</v>
      </c>
      <c r="E3131" s="171" t="s">
        <v>21344</v>
      </c>
      <c r="F3131" s="173"/>
      <c r="G3131" s="173"/>
      <c r="H3131" s="172" t="s">
        <v>7039</v>
      </c>
    </row>
    <row r="3132" spans="1:8" ht="14.45" customHeight="1">
      <c r="A3132" s="86" t="s">
        <v>7039</v>
      </c>
      <c r="B3132" s="171" t="s">
        <v>21345</v>
      </c>
      <c r="C3132" s="55" t="s">
        <v>21346</v>
      </c>
      <c r="D3132" s="171" t="s">
        <v>21347</v>
      </c>
      <c r="E3132" s="171" t="s">
        <v>21348</v>
      </c>
      <c r="F3132" s="173"/>
      <c r="G3132" s="173"/>
      <c r="H3132" s="172" t="s">
        <v>7039</v>
      </c>
    </row>
    <row r="3133" spans="1:8" ht="14.45" customHeight="1">
      <c r="A3133" s="86" t="s">
        <v>7039</v>
      </c>
      <c r="B3133" s="171" t="s">
        <v>21349</v>
      </c>
      <c r="C3133" s="55" t="s">
        <v>21350</v>
      </c>
      <c r="D3133" s="171" t="s">
        <v>21351</v>
      </c>
      <c r="E3133" s="171" t="s">
        <v>21352</v>
      </c>
      <c r="F3133" s="173"/>
      <c r="G3133" s="173"/>
      <c r="H3133" s="172" t="s">
        <v>7039</v>
      </c>
    </row>
    <row r="3134" spans="1:8" ht="14.45" customHeight="1">
      <c r="A3134" s="86" t="s">
        <v>7039</v>
      </c>
      <c r="B3134" s="171" t="s">
        <v>21353</v>
      </c>
      <c r="C3134" s="55" t="s">
        <v>21354</v>
      </c>
      <c r="D3134" s="171" t="s">
        <v>21355</v>
      </c>
      <c r="E3134" s="171" t="s">
        <v>21356</v>
      </c>
      <c r="F3134" s="173"/>
      <c r="G3134" s="173"/>
      <c r="H3134" s="172" t="s">
        <v>7039</v>
      </c>
    </row>
    <row r="3135" spans="1:8" ht="14.45" customHeight="1">
      <c r="A3135" s="86" t="s">
        <v>7039</v>
      </c>
      <c r="B3135" s="171" t="s">
        <v>21357</v>
      </c>
      <c r="C3135" s="55" t="s">
        <v>21358</v>
      </c>
      <c r="D3135" s="171" t="s">
        <v>21359</v>
      </c>
      <c r="E3135" s="171" t="s">
        <v>21360</v>
      </c>
      <c r="F3135" s="173"/>
      <c r="G3135" s="173"/>
      <c r="H3135" s="172" t="s">
        <v>7039</v>
      </c>
    </row>
    <row r="3136" spans="1:8" ht="14.45" customHeight="1">
      <c r="A3136" s="86" t="s">
        <v>7039</v>
      </c>
      <c r="B3136" s="171" t="s">
        <v>21361</v>
      </c>
      <c r="C3136" s="55" t="s">
        <v>21362</v>
      </c>
      <c r="D3136" s="171" t="s">
        <v>21363</v>
      </c>
      <c r="E3136" s="171" t="s">
        <v>21364</v>
      </c>
      <c r="F3136" s="173"/>
      <c r="G3136" s="173"/>
      <c r="H3136" s="172" t="s">
        <v>7039</v>
      </c>
    </row>
    <row r="3137" spans="1:8" ht="14.45" customHeight="1">
      <c r="A3137" s="86" t="s">
        <v>7039</v>
      </c>
      <c r="B3137" s="171" t="s">
        <v>21365</v>
      </c>
      <c r="C3137" s="55" t="s">
        <v>21366</v>
      </c>
      <c r="D3137" s="171" t="s">
        <v>21367</v>
      </c>
      <c r="E3137" s="171" t="s">
        <v>21367</v>
      </c>
      <c r="F3137" s="173"/>
      <c r="G3137" s="173"/>
      <c r="H3137" s="172" t="s">
        <v>7039</v>
      </c>
    </row>
    <row r="3138" spans="1:8" ht="14.45" customHeight="1">
      <c r="A3138" s="86" t="s">
        <v>7039</v>
      </c>
      <c r="B3138" s="171" t="s">
        <v>21368</v>
      </c>
      <c r="C3138" s="55" t="s">
        <v>21369</v>
      </c>
      <c r="D3138" s="171" t="s">
        <v>21370</v>
      </c>
      <c r="E3138" s="171" t="s">
        <v>21371</v>
      </c>
      <c r="F3138" s="173"/>
      <c r="G3138" s="173"/>
      <c r="H3138" s="172" t="s">
        <v>7039</v>
      </c>
    </row>
    <row r="3139" spans="1:8" ht="14.45" customHeight="1">
      <c r="A3139" s="86" t="s">
        <v>7039</v>
      </c>
      <c r="B3139" s="171" t="s">
        <v>21372</v>
      </c>
      <c r="C3139" s="55" t="s">
        <v>21373</v>
      </c>
      <c r="D3139" s="171" t="s">
        <v>21374</v>
      </c>
      <c r="E3139" s="171" t="s">
        <v>21375</v>
      </c>
      <c r="F3139" s="173"/>
      <c r="G3139" s="173"/>
      <c r="H3139" s="172" t="s">
        <v>7039</v>
      </c>
    </row>
    <row r="3140" spans="1:8" ht="14.45" customHeight="1">
      <c r="A3140" s="86" t="s">
        <v>7039</v>
      </c>
      <c r="B3140" s="171" t="s">
        <v>21376</v>
      </c>
      <c r="C3140" s="55" t="s">
        <v>21377</v>
      </c>
      <c r="D3140" s="171" t="s">
        <v>21378</v>
      </c>
      <c r="E3140" s="171" t="s">
        <v>21379</v>
      </c>
      <c r="F3140" s="173"/>
      <c r="G3140" s="173"/>
      <c r="H3140" s="172" t="s">
        <v>7039</v>
      </c>
    </row>
    <row r="3141" spans="1:8" ht="14.45" customHeight="1">
      <c r="A3141" s="86" t="s">
        <v>7039</v>
      </c>
      <c r="B3141" s="171" t="s">
        <v>21380</v>
      </c>
      <c r="C3141" s="55" t="s">
        <v>21381</v>
      </c>
      <c r="D3141" s="171" t="s">
        <v>21382</v>
      </c>
      <c r="E3141" s="171" t="s">
        <v>21383</v>
      </c>
      <c r="F3141" s="173"/>
      <c r="G3141" s="173"/>
      <c r="H3141" s="172" t="s">
        <v>7039</v>
      </c>
    </row>
    <row r="3142" spans="1:8" ht="14.45" customHeight="1">
      <c r="A3142" s="86" t="s">
        <v>7039</v>
      </c>
      <c r="B3142" s="171" t="s">
        <v>21384</v>
      </c>
      <c r="C3142" s="55" t="s">
        <v>21385</v>
      </c>
      <c r="D3142" s="171" t="s">
        <v>21386</v>
      </c>
      <c r="E3142" s="171" t="s">
        <v>21387</v>
      </c>
      <c r="F3142" s="173"/>
      <c r="G3142" s="173"/>
      <c r="H3142" s="172" t="s">
        <v>7039</v>
      </c>
    </row>
    <row r="3143" spans="1:8" ht="14.45" customHeight="1">
      <c r="A3143" s="86" t="s">
        <v>7039</v>
      </c>
      <c r="B3143" s="171" t="s">
        <v>21388</v>
      </c>
      <c r="C3143" s="55" t="s">
        <v>21389</v>
      </c>
      <c r="D3143" s="171" t="s">
        <v>21390</v>
      </c>
      <c r="E3143" s="171" t="s">
        <v>21391</v>
      </c>
      <c r="F3143" s="173"/>
      <c r="G3143" s="173"/>
      <c r="H3143" s="172" t="s">
        <v>7039</v>
      </c>
    </row>
    <row r="3144" spans="1:8" ht="14.45" customHeight="1">
      <c r="A3144" s="86" t="s">
        <v>7039</v>
      </c>
      <c r="B3144" s="171" t="s">
        <v>21392</v>
      </c>
      <c r="C3144" s="55" t="s">
        <v>21393</v>
      </c>
      <c r="D3144" s="171" t="s">
        <v>21394</v>
      </c>
      <c r="E3144" s="171" t="s">
        <v>21395</v>
      </c>
      <c r="F3144" s="173"/>
      <c r="G3144" s="173"/>
      <c r="H3144" s="172" t="s">
        <v>7039</v>
      </c>
    </row>
    <row r="3145" spans="1:8" ht="14.45" customHeight="1">
      <c r="A3145" s="86" t="s">
        <v>7039</v>
      </c>
      <c r="B3145" s="171" t="s">
        <v>21396</v>
      </c>
      <c r="C3145" s="55" t="s">
        <v>21397</v>
      </c>
      <c r="D3145" s="171" t="s">
        <v>21398</v>
      </c>
      <c r="E3145" s="171" t="s">
        <v>21399</v>
      </c>
      <c r="F3145" s="173"/>
      <c r="G3145" s="173"/>
      <c r="H3145" s="172" t="s">
        <v>7039</v>
      </c>
    </row>
    <row r="3146" spans="1:8" ht="14.45" customHeight="1">
      <c r="A3146" s="86" t="s">
        <v>7039</v>
      </c>
      <c r="B3146" s="171" t="s">
        <v>21400</v>
      </c>
      <c r="C3146" s="55" t="s">
        <v>21401</v>
      </c>
      <c r="D3146" s="171" t="s">
        <v>21402</v>
      </c>
      <c r="E3146" s="171" t="s">
        <v>21403</v>
      </c>
      <c r="F3146" s="173"/>
      <c r="G3146" s="173"/>
      <c r="H3146" s="172" t="s">
        <v>7039</v>
      </c>
    </row>
    <row r="3147" spans="1:8" ht="14.45" customHeight="1">
      <c r="A3147" s="86" t="s">
        <v>7039</v>
      </c>
      <c r="B3147" s="171" t="s">
        <v>21404</v>
      </c>
      <c r="C3147" s="55" t="s">
        <v>21405</v>
      </c>
      <c r="D3147" s="171" t="s">
        <v>21406</v>
      </c>
      <c r="E3147" s="171" t="s">
        <v>21407</v>
      </c>
      <c r="F3147" s="173"/>
      <c r="G3147" s="173"/>
      <c r="H3147" s="172" t="s">
        <v>7039</v>
      </c>
    </row>
    <row r="3148" spans="1:8" ht="14.45" customHeight="1">
      <c r="A3148" s="86" t="s">
        <v>7039</v>
      </c>
      <c r="B3148" s="171" t="s">
        <v>21408</v>
      </c>
      <c r="C3148" s="55" t="s">
        <v>21409</v>
      </c>
      <c r="D3148" s="171" t="s">
        <v>21410</v>
      </c>
      <c r="E3148" s="171" t="s">
        <v>21410</v>
      </c>
      <c r="F3148" s="173"/>
      <c r="G3148" s="173"/>
      <c r="H3148" s="172" t="s">
        <v>7039</v>
      </c>
    </row>
    <row r="3149" spans="1:8" ht="14.45" customHeight="1">
      <c r="A3149" s="86" t="s">
        <v>7039</v>
      </c>
      <c r="B3149" s="171" t="s">
        <v>21411</v>
      </c>
      <c r="C3149" s="55" t="s">
        <v>21412</v>
      </c>
      <c r="D3149" s="171" t="s">
        <v>21413</v>
      </c>
      <c r="E3149" s="171" t="s">
        <v>21414</v>
      </c>
      <c r="F3149" s="173"/>
      <c r="G3149" s="173"/>
      <c r="H3149" s="172" t="s">
        <v>7039</v>
      </c>
    </row>
    <row r="3150" spans="1:8" ht="14.45" customHeight="1">
      <c r="A3150" s="86" t="s">
        <v>7039</v>
      </c>
      <c r="B3150" s="171" t="s">
        <v>21415</v>
      </c>
      <c r="C3150" s="55" t="s">
        <v>21416</v>
      </c>
      <c r="D3150" s="171" t="s">
        <v>21417</v>
      </c>
      <c r="E3150" s="171" t="s">
        <v>21418</v>
      </c>
      <c r="F3150" s="173"/>
      <c r="G3150" s="173"/>
      <c r="H3150" s="172" t="s">
        <v>7039</v>
      </c>
    </row>
    <row r="3151" spans="1:8" ht="14.45" customHeight="1">
      <c r="A3151" s="86" t="s">
        <v>7039</v>
      </c>
      <c r="B3151" s="171" t="s">
        <v>21419</v>
      </c>
      <c r="C3151" s="55" t="s">
        <v>21420</v>
      </c>
      <c r="D3151" s="171" t="s">
        <v>21421</v>
      </c>
      <c r="E3151" s="171" t="s">
        <v>21422</v>
      </c>
      <c r="F3151" s="173"/>
      <c r="G3151" s="173"/>
      <c r="H3151" s="172" t="s">
        <v>7039</v>
      </c>
    </row>
    <row r="3152" spans="1:8" ht="14.45" customHeight="1">
      <c r="A3152" s="86" t="s">
        <v>7039</v>
      </c>
      <c r="B3152" s="171" t="s">
        <v>21423</v>
      </c>
      <c r="C3152" s="55" t="s">
        <v>21424</v>
      </c>
      <c r="D3152" s="171" t="s">
        <v>21425</v>
      </c>
      <c r="E3152" s="171" t="s">
        <v>21426</v>
      </c>
      <c r="F3152" s="173"/>
      <c r="G3152" s="173"/>
      <c r="H3152" s="172" t="s">
        <v>7039</v>
      </c>
    </row>
    <row r="3153" spans="1:8" ht="14.45" customHeight="1">
      <c r="A3153" s="86" t="s">
        <v>7039</v>
      </c>
      <c r="B3153" s="171" t="s">
        <v>21427</v>
      </c>
      <c r="C3153" s="55" t="s">
        <v>21428</v>
      </c>
      <c r="D3153" s="171" t="s">
        <v>21429</v>
      </c>
      <c r="E3153" s="171" t="s">
        <v>21430</v>
      </c>
      <c r="F3153" s="173"/>
      <c r="G3153" s="173"/>
      <c r="H3153" s="172" t="s">
        <v>7039</v>
      </c>
    </row>
    <row r="3154" spans="1:8" ht="14.45" customHeight="1">
      <c r="A3154" s="86" t="s">
        <v>7039</v>
      </c>
      <c r="B3154" s="171" t="s">
        <v>21431</v>
      </c>
      <c r="C3154" s="55" t="s">
        <v>21432</v>
      </c>
      <c r="D3154" s="171" t="s">
        <v>21433</v>
      </c>
      <c r="E3154" s="171" t="s">
        <v>21434</v>
      </c>
      <c r="F3154" s="173"/>
      <c r="G3154" s="173"/>
      <c r="H3154" s="172" t="s">
        <v>7039</v>
      </c>
    </row>
    <row r="3155" spans="1:8" ht="14.45" customHeight="1">
      <c r="A3155" s="86" t="s">
        <v>7039</v>
      </c>
      <c r="B3155" s="171" t="s">
        <v>21435</v>
      </c>
      <c r="C3155" s="55" t="s">
        <v>17608</v>
      </c>
      <c r="D3155" s="171" t="s">
        <v>21436</v>
      </c>
      <c r="E3155" s="171" t="s">
        <v>21437</v>
      </c>
      <c r="F3155" s="173"/>
      <c r="G3155" s="173"/>
      <c r="H3155" s="172" t="s">
        <v>7039</v>
      </c>
    </row>
    <row r="3156" spans="1:8" ht="14.45" customHeight="1">
      <c r="A3156" s="86" t="s">
        <v>7039</v>
      </c>
      <c r="B3156" s="171" t="s">
        <v>21438</v>
      </c>
      <c r="C3156" s="55" t="s">
        <v>21439</v>
      </c>
      <c r="D3156" s="171" t="s">
        <v>21440</v>
      </c>
      <c r="E3156" s="171" t="s">
        <v>21441</v>
      </c>
      <c r="F3156" s="173"/>
      <c r="G3156" s="173"/>
      <c r="H3156" s="172" t="s">
        <v>7039</v>
      </c>
    </row>
    <row r="3157" spans="1:8" ht="14.45" customHeight="1">
      <c r="A3157" s="86" t="s">
        <v>7039</v>
      </c>
      <c r="B3157" s="171" t="s">
        <v>21442</v>
      </c>
      <c r="C3157" s="55" t="s">
        <v>21443</v>
      </c>
      <c r="D3157" s="171" t="s">
        <v>21444</v>
      </c>
      <c r="E3157" s="171" t="s">
        <v>21445</v>
      </c>
      <c r="F3157" s="173"/>
      <c r="G3157" s="173"/>
      <c r="H3157" s="172" t="s">
        <v>7039</v>
      </c>
    </row>
    <row r="3158" spans="1:8" ht="14.45" customHeight="1">
      <c r="A3158" s="86" t="s">
        <v>7039</v>
      </c>
      <c r="B3158" s="171" t="s">
        <v>21446</v>
      </c>
      <c r="C3158" s="55" t="s">
        <v>21447</v>
      </c>
      <c r="D3158" s="171" t="s">
        <v>21448</v>
      </c>
      <c r="E3158" s="171" t="s">
        <v>21449</v>
      </c>
      <c r="F3158" s="173"/>
      <c r="G3158" s="173"/>
      <c r="H3158" s="172" t="s">
        <v>7039</v>
      </c>
    </row>
    <row r="3159" spans="1:8" ht="14.45" customHeight="1">
      <c r="A3159" s="86" t="s">
        <v>7039</v>
      </c>
      <c r="B3159" s="171" t="s">
        <v>21450</v>
      </c>
      <c r="C3159" s="55" t="s">
        <v>21451</v>
      </c>
      <c r="D3159" s="171" t="s">
        <v>21452</v>
      </c>
      <c r="E3159" s="171" t="s">
        <v>21453</v>
      </c>
      <c r="F3159" s="173"/>
      <c r="G3159" s="173"/>
      <c r="H3159" s="172" t="s">
        <v>7039</v>
      </c>
    </row>
    <row r="3160" spans="1:8" ht="14.45" customHeight="1">
      <c r="A3160" s="86" t="s">
        <v>7039</v>
      </c>
      <c r="B3160" s="171" t="s">
        <v>21454</v>
      </c>
      <c r="C3160" s="55" t="s">
        <v>21455</v>
      </c>
      <c r="D3160" s="171" t="s">
        <v>21456</v>
      </c>
      <c r="E3160" s="171" t="s">
        <v>21457</v>
      </c>
      <c r="F3160" s="173"/>
      <c r="G3160" s="173"/>
      <c r="H3160" s="172" t="s">
        <v>7039</v>
      </c>
    </row>
    <row r="3161" spans="1:8" ht="14.45" customHeight="1">
      <c r="A3161" s="86" t="s">
        <v>7039</v>
      </c>
      <c r="B3161" s="171" t="s">
        <v>21458</v>
      </c>
      <c r="C3161" s="55" t="s">
        <v>21459</v>
      </c>
      <c r="D3161" s="171" t="s">
        <v>21460</v>
      </c>
      <c r="E3161" s="171" t="s">
        <v>21461</v>
      </c>
      <c r="F3161" s="173"/>
      <c r="G3161" s="173"/>
      <c r="H3161" s="172" t="s">
        <v>7039</v>
      </c>
    </row>
    <row r="3162" spans="1:8" ht="14.45" customHeight="1">
      <c r="A3162" s="86" t="s">
        <v>7039</v>
      </c>
      <c r="B3162" s="171" t="s">
        <v>21462</v>
      </c>
      <c r="C3162" s="55" t="s">
        <v>21463</v>
      </c>
      <c r="D3162" s="171" t="s">
        <v>21464</v>
      </c>
      <c r="E3162" s="171" t="s">
        <v>21465</v>
      </c>
      <c r="F3162" s="173"/>
      <c r="G3162" s="173"/>
      <c r="H3162" s="172" t="s">
        <v>7039</v>
      </c>
    </row>
    <row r="3163" spans="1:8" ht="14.45" customHeight="1">
      <c r="A3163" s="86" t="s">
        <v>7039</v>
      </c>
      <c r="B3163" s="171" t="s">
        <v>21466</v>
      </c>
      <c r="C3163" s="55" t="s">
        <v>21467</v>
      </c>
      <c r="D3163" s="171" t="s">
        <v>21468</v>
      </c>
      <c r="E3163" s="171" t="s">
        <v>21469</v>
      </c>
      <c r="F3163" s="173"/>
      <c r="G3163" s="173"/>
      <c r="H3163" s="172" t="s">
        <v>7039</v>
      </c>
    </row>
    <row r="3164" spans="1:8" ht="14.45" customHeight="1">
      <c r="A3164" s="86" t="s">
        <v>7039</v>
      </c>
      <c r="B3164" s="171" t="s">
        <v>21470</v>
      </c>
      <c r="C3164" s="55" t="s">
        <v>21471</v>
      </c>
      <c r="D3164" s="171" t="s">
        <v>21472</v>
      </c>
      <c r="E3164" s="171" t="s">
        <v>21473</v>
      </c>
      <c r="F3164" s="173"/>
      <c r="G3164" s="173"/>
      <c r="H3164" s="172" t="s">
        <v>7039</v>
      </c>
    </row>
    <row r="3165" spans="1:8" ht="14.45" customHeight="1">
      <c r="A3165" s="86" t="s">
        <v>7039</v>
      </c>
      <c r="B3165" s="171" t="s">
        <v>21474</v>
      </c>
      <c r="C3165" s="55" t="s">
        <v>21475</v>
      </c>
      <c r="D3165" s="171" t="s">
        <v>21476</v>
      </c>
      <c r="E3165" s="171" t="s">
        <v>21477</v>
      </c>
      <c r="F3165" s="173"/>
      <c r="G3165" s="173"/>
      <c r="H3165" s="172" t="s">
        <v>7039</v>
      </c>
    </row>
    <row r="3166" spans="1:8" ht="14.45" customHeight="1">
      <c r="A3166" s="86" t="s">
        <v>7039</v>
      </c>
      <c r="B3166" s="171" t="s">
        <v>21478</v>
      </c>
      <c r="C3166" s="55" t="s">
        <v>21479</v>
      </c>
      <c r="D3166" s="171" t="s">
        <v>21480</v>
      </c>
      <c r="E3166" s="171" t="s">
        <v>21481</v>
      </c>
      <c r="F3166" s="173"/>
      <c r="G3166" s="173"/>
      <c r="H3166" s="172" t="s">
        <v>7039</v>
      </c>
    </row>
    <row r="3167" spans="1:8" ht="14.45" customHeight="1">
      <c r="A3167" s="86" t="s">
        <v>7039</v>
      </c>
      <c r="B3167" s="171" t="s">
        <v>21482</v>
      </c>
      <c r="C3167" s="55" t="s">
        <v>21483</v>
      </c>
      <c r="D3167" s="171" t="s">
        <v>21484</v>
      </c>
      <c r="E3167" s="171" t="s">
        <v>21485</v>
      </c>
      <c r="F3167" s="173"/>
      <c r="G3167" s="173"/>
      <c r="H3167" s="172" t="s">
        <v>7039</v>
      </c>
    </row>
    <row r="3168" spans="1:8" ht="14.45" customHeight="1">
      <c r="A3168" s="86" t="s">
        <v>7039</v>
      </c>
      <c r="B3168" s="171" t="s">
        <v>21486</v>
      </c>
      <c r="C3168" s="55" t="s">
        <v>21487</v>
      </c>
      <c r="D3168" s="171" t="s">
        <v>21488</v>
      </c>
      <c r="E3168" s="171" t="s">
        <v>21489</v>
      </c>
      <c r="F3168" s="173"/>
      <c r="G3168" s="173"/>
      <c r="H3168" s="172" t="s">
        <v>7039</v>
      </c>
    </row>
    <row r="3169" spans="1:8" ht="14.45" customHeight="1">
      <c r="A3169" s="86" t="s">
        <v>7039</v>
      </c>
      <c r="B3169" s="171" t="s">
        <v>21490</v>
      </c>
      <c r="C3169" s="55" t="s">
        <v>21491</v>
      </c>
      <c r="D3169" s="171" t="s">
        <v>21492</v>
      </c>
      <c r="E3169" s="171" t="s">
        <v>21493</v>
      </c>
      <c r="F3169" s="173"/>
      <c r="G3169" s="173"/>
      <c r="H3169" s="172" t="s">
        <v>7039</v>
      </c>
    </row>
    <row r="3170" spans="1:8" ht="14.45" customHeight="1">
      <c r="A3170" s="86" t="s">
        <v>7039</v>
      </c>
      <c r="B3170" s="171" t="s">
        <v>21494</v>
      </c>
      <c r="C3170" s="55" t="s">
        <v>21495</v>
      </c>
      <c r="D3170" s="171" t="s">
        <v>21496</v>
      </c>
      <c r="E3170" s="171" t="s">
        <v>21497</v>
      </c>
      <c r="F3170" s="173"/>
      <c r="G3170" s="173"/>
      <c r="H3170" s="172" t="s">
        <v>7039</v>
      </c>
    </row>
    <row r="3171" spans="1:8" ht="14.45" customHeight="1">
      <c r="A3171" s="86" t="s">
        <v>7039</v>
      </c>
      <c r="B3171" s="171" t="s">
        <v>21498</v>
      </c>
      <c r="C3171" s="55" t="s">
        <v>21499</v>
      </c>
      <c r="D3171" s="171" t="s">
        <v>21500</v>
      </c>
      <c r="E3171" s="171" t="s">
        <v>21501</v>
      </c>
      <c r="F3171" s="173"/>
      <c r="G3171" s="173"/>
      <c r="H3171" s="172" t="s">
        <v>7039</v>
      </c>
    </row>
    <row r="3172" spans="1:8" ht="14.45" customHeight="1">
      <c r="A3172" s="86" t="s">
        <v>7039</v>
      </c>
      <c r="B3172" s="171" t="s">
        <v>21502</v>
      </c>
      <c r="C3172" s="55" t="s">
        <v>21503</v>
      </c>
      <c r="D3172" s="171" t="s">
        <v>21504</v>
      </c>
      <c r="E3172" s="171" t="s">
        <v>21505</v>
      </c>
      <c r="F3172" s="173"/>
      <c r="G3172" s="173"/>
      <c r="H3172" s="172" t="s">
        <v>7039</v>
      </c>
    </row>
    <row r="3173" spans="1:8" ht="14.45" customHeight="1">
      <c r="A3173" s="86" t="s">
        <v>7039</v>
      </c>
      <c r="B3173" s="171" t="s">
        <v>21506</v>
      </c>
      <c r="C3173" s="55" t="s">
        <v>21507</v>
      </c>
      <c r="D3173" s="171" t="s">
        <v>21508</v>
      </c>
      <c r="E3173" s="171" t="s">
        <v>21509</v>
      </c>
      <c r="F3173" s="173"/>
      <c r="G3173" s="173"/>
      <c r="H3173" s="172" t="s">
        <v>7039</v>
      </c>
    </row>
    <row r="3174" spans="1:8" ht="14.45" customHeight="1">
      <c r="A3174" s="86" t="s">
        <v>7039</v>
      </c>
      <c r="B3174" s="171" t="s">
        <v>21510</v>
      </c>
      <c r="C3174" s="55" t="s">
        <v>21511</v>
      </c>
      <c r="D3174" s="171" t="s">
        <v>21512</v>
      </c>
      <c r="E3174" s="171" t="s">
        <v>21513</v>
      </c>
      <c r="F3174" s="173"/>
      <c r="G3174" s="173"/>
      <c r="H3174" s="172" t="s">
        <v>7039</v>
      </c>
    </row>
    <row r="3175" spans="1:8" ht="14.45" customHeight="1">
      <c r="A3175" s="86" t="s">
        <v>7039</v>
      </c>
      <c r="B3175" s="171" t="s">
        <v>21514</v>
      </c>
      <c r="C3175" s="55" t="s">
        <v>21515</v>
      </c>
      <c r="D3175" s="171" t="s">
        <v>21516</v>
      </c>
      <c r="E3175" s="171" t="s">
        <v>21517</v>
      </c>
      <c r="F3175" s="173"/>
      <c r="G3175" s="173"/>
      <c r="H3175" s="172" t="s">
        <v>7039</v>
      </c>
    </row>
    <row r="3176" spans="1:8" ht="14.45" customHeight="1">
      <c r="A3176" s="86" t="s">
        <v>7039</v>
      </c>
      <c r="B3176" s="171" t="s">
        <v>21518</v>
      </c>
      <c r="C3176" s="55" t="s">
        <v>21519</v>
      </c>
      <c r="D3176" s="171" t="s">
        <v>21520</v>
      </c>
      <c r="E3176" s="171" t="s">
        <v>21521</v>
      </c>
      <c r="F3176" s="173"/>
      <c r="G3176" s="173"/>
      <c r="H3176" s="172" t="s">
        <v>7039</v>
      </c>
    </row>
    <row r="3177" spans="1:8" ht="14.45" customHeight="1">
      <c r="A3177" s="86" t="s">
        <v>7039</v>
      </c>
      <c r="B3177" s="171" t="s">
        <v>21522</v>
      </c>
      <c r="C3177" s="55" t="s">
        <v>21523</v>
      </c>
      <c r="D3177" s="171" t="s">
        <v>21524</v>
      </c>
      <c r="E3177" s="171" t="s">
        <v>21525</v>
      </c>
      <c r="F3177" s="173"/>
      <c r="G3177" s="173"/>
      <c r="H3177" s="172" t="s">
        <v>7039</v>
      </c>
    </row>
    <row r="3178" spans="1:8" ht="14.45" customHeight="1">
      <c r="A3178" s="86" t="s">
        <v>7039</v>
      </c>
      <c r="B3178" s="171" t="s">
        <v>21526</v>
      </c>
      <c r="C3178" s="55" t="s">
        <v>21527</v>
      </c>
      <c r="D3178" s="171" t="s">
        <v>21528</v>
      </c>
      <c r="E3178" s="171" t="s">
        <v>21529</v>
      </c>
      <c r="F3178" s="173"/>
      <c r="G3178" s="173"/>
      <c r="H3178" s="172" t="s">
        <v>7039</v>
      </c>
    </row>
    <row r="3179" spans="1:8" ht="14.45" customHeight="1">
      <c r="A3179" s="86" t="s">
        <v>7039</v>
      </c>
      <c r="B3179" s="171" t="s">
        <v>21530</v>
      </c>
      <c r="C3179" s="55" t="s">
        <v>21531</v>
      </c>
      <c r="D3179" s="171" t="s">
        <v>21532</v>
      </c>
      <c r="E3179" s="171" t="s">
        <v>21533</v>
      </c>
      <c r="F3179" s="173"/>
      <c r="G3179" s="173"/>
      <c r="H3179" s="172" t="s">
        <v>7039</v>
      </c>
    </row>
    <row r="3180" spans="1:8" ht="14.45" customHeight="1">
      <c r="A3180" s="86" t="s">
        <v>7039</v>
      </c>
      <c r="B3180" s="171" t="s">
        <v>21534</v>
      </c>
      <c r="C3180" s="55" t="s">
        <v>21535</v>
      </c>
      <c r="D3180" s="171" t="s">
        <v>21536</v>
      </c>
      <c r="E3180" s="171" t="s">
        <v>21537</v>
      </c>
      <c r="F3180" s="173"/>
      <c r="G3180" s="173"/>
      <c r="H3180" s="172" t="s">
        <v>7039</v>
      </c>
    </row>
    <row r="3181" spans="1:8" ht="14.45" customHeight="1">
      <c r="A3181" s="86" t="s">
        <v>7039</v>
      </c>
      <c r="B3181" s="171" t="s">
        <v>21538</v>
      </c>
      <c r="C3181" s="55" t="s">
        <v>21539</v>
      </c>
      <c r="D3181" s="171" t="s">
        <v>21540</v>
      </c>
      <c r="E3181" s="171" t="s">
        <v>21541</v>
      </c>
      <c r="F3181" s="173"/>
      <c r="G3181" s="173"/>
      <c r="H3181" s="172" t="s">
        <v>7039</v>
      </c>
    </row>
    <row r="3182" spans="1:8" ht="14.45" customHeight="1">
      <c r="A3182" s="86" t="s">
        <v>7039</v>
      </c>
      <c r="B3182" s="171" t="s">
        <v>21542</v>
      </c>
      <c r="C3182" s="55" t="s">
        <v>21543</v>
      </c>
      <c r="D3182" s="171" t="s">
        <v>21544</v>
      </c>
      <c r="E3182" s="171" t="s">
        <v>21545</v>
      </c>
      <c r="F3182" s="173"/>
      <c r="G3182" s="173"/>
      <c r="H3182" s="172" t="s">
        <v>7039</v>
      </c>
    </row>
    <row r="3183" spans="1:8" ht="14.45" customHeight="1">
      <c r="A3183" s="86" t="s">
        <v>7039</v>
      </c>
      <c r="B3183" s="171" t="s">
        <v>21546</v>
      </c>
      <c r="C3183" s="55" t="s">
        <v>21547</v>
      </c>
      <c r="D3183" s="171" t="s">
        <v>21548</v>
      </c>
      <c r="E3183" s="171" t="s">
        <v>21549</v>
      </c>
      <c r="F3183" s="173"/>
      <c r="G3183" s="173"/>
      <c r="H3183" s="172" t="s">
        <v>7039</v>
      </c>
    </row>
    <row r="3184" spans="1:8" ht="14.45" customHeight="1">
      <c r="A3184" s="86" t="s">
        <v>7039</v>
      </c>
      <c r="B3184" s="171" t="s">
        <v>21550</v>
      </c>
      <c r="C3184" s="55" t="s">
        <v>21551</v>
      </c>
      <c r="D3184" s="171" t="s">
        <v>21552</v>
      </c>
      <c r="E3184" s="171" t="s">
        <v>21553</v>
      </c>
      <c r="F3184" s="173"/>
      <c r="G3184" s="173"/>
      <c r="H3184" s="172" t="s">
        <v>7039</v>
      </c>
    </row>
    <row r="3185" spans="1:8" ht="14.45" customHeight="1">
      <c r="A3185" s="86" t="s">
        <v>7039</v>
      </c>
      <c r="B3185" s="171" t="s">
        <v>21554</v>
      </c>
      <c r="C3185" s="55" t="s">
        <v>21555</v>
      </c>
      <c r="D3185" s="171" t="s">
        <v>21556</v>
      </c>
      <c r="E3185" s="171" t="s">
        <v>21557</v>
      </c>
      <c r="F3185" s="173"/>
      <c r="G3185" s="173"/>
      <c r="H3185" s="172" t="s">
        <v>7039</v>
      </c>
    </row>
    <row r="3186" spans="1:8" ht="14.45" customHeight="1">
      <c r="A3186" s="86" t="s">
        <v>7039</v>
      </c>
      <c r="B3186" s="171" t="s">
        <v>21558</v>
      </c>
      <c r="C3186" s="55" t="s">
        <v>21559</v>
      </c>
      <c r="D3186" s="171" t="s">
        <v>21560</v>
      </c>
      <c r="E3186" s="171" t="s">
        <v>21561</v>
      </c>
      <c r="F3186" s="173"/>
      <c r="G3186" s="173"/>
      <c r="H3186" s="172" t="s">
        <v>7039</v>
      </c>
    </row>
    <row r="3187" spans="1:8" ht="14.45" customHeight="1">
      <c r="A3187" s="86" t="s">
        <v>7039</v>
      </c>
      <c r="B3187" s="171" t="s">
        <v>21562</v>
      </c>
      <c r="C3187" s="55" t="s">
        <v>21563</v>
      </c>
      <c r="D3187" s="171" t="s">
        <v>21564</v>
      </c>
      <c r="E3187" s="171" t="s">
        <v>21565</v>
      </c>
      <c r="F3187" s="173"/>
      <c r="G3187" s="173"/>
      <c r="H3187" s="172" t="s">
        <v>7039</v>
      </c>
    </row>
    <row r="3188" spans="1:8" ht="14.45" customHeight="1">
      <c r="A3188" s="86" t="s">
        <v>7039</v>
      </c>
      <c r="B3188" s="171" t="s">
        <v>21566</v>
      </c>
      <c r="C3188" s="55" t="s">
        <v>21567</v>
      </c>
      <c r="D3188" s="171" t="s">
        <v>21568</v>
      </c>
      <c r="E3188" s="171" t="s">
        <v>21569</v>
      </c>
      <c r="F3188" s="173"/>
      <c r="G3188" s="173"/>
      <c r="H3188" s="172" t="s">
        <v>7039</v>
      </c>
    </row>
    <row r="3189" spans="1:8" ht="14.45" customHeight="1">
      <c r="A3189" s="86" t="s">
        <v>7039</v>
      </c>
      <c r="B3189" s="171" t="s">
        <v>21570</v>
      </c>
      <c r="C3189" s="55" t="s">
        <v>21571</v>
      </c>
      <c r="D3189" s="171" t="s">
        <v>21572</v>
      </c>
      <c r="E3189" s="171" t="s">
        <v>21573</v>
      </c>
      <c r="F3189" s="173"/>
      <c r="G3189" s="173"/>
      <c r="H3189" s="172" t="s">
        <v>7039</v>
      </c>
    </row>
    <row r="3190" spans="1:8" ht="14.45" customHeight="1">
      <c r="A3190" s="86" t="s">
        <v>7039</v>
      </c>
      <c r="B3190" s="171" t="s">
        <v>21574</v>
      </c>
      <c r="C3190" s="55" t="s">
        <v>21575</v>
      </c>
      <c r="D3190" s="171" t="s">
        <v>21576</v>
      </c>
      <c r="E3190" s="171" t="s">
        <v>21577</v>
      </c>
      <c r="F3190" s="173"/>
      <c r="G3190" s="173"/>
      <c r="H3190" s="172" t="s">
        <v>7039</v>
      </c>
    </row>
    <row r="3191" spans="1:8" ht="14.45" customHeight="1">
      <c r="A3191" s="86" t="s">
        <v>7039</v>
      </c>
      <c r="B3191" s="171" t="s">
        <v>21578</v>
      </c>
      <c r="C3191" s="55" t="s">
        <v>21579</v>
      </c>
      <c r="D3191" s="171" t="s">
        <v>21580</v>
      </c>
      <c r="E3191" s="171" t="s">
        <v>21581</v>
      </c>
      <c r="F3191" s="173"/>
      <c r="G3191" s="173"/>
      <c r="H3191" s="172" t="s">
        <v>7039</v>
      </c>
    </row>
    <row r="3192" spans="1:8" ht="14.45" customHeight="1">
      <c r="A3192" s="86" t="s">
        <v>7039</v>
      </c>
      <c r="B3192" s="171" t="s">
        <v>21582</v>
      </c>
      <c r="C3192" s="55" t="s">
        <v>21583</v>
      </c>
      <c r="D3192" s="171" t="s">
        <v>21584</v>
      </c>
      <c r="E3192" s="171" t="s">
        <v>21585</v>
      </c>
      <c r="F3192" s="173"/>
      <c r="G3192" s="173"/>
      <c r="H3192" s="172" t="s">
        <v>7039</v>
      </c>
    </row>
    <row r="3193" spans="1:8" ht="14.45" customHeight="1">
      <c r="A3193" s="86" t="s">
        <v>7039</v>
      </c>
      <c r="B3193" s="171" t="s">
        <v>21586</v>
      </c>
      <c r="C3193" s="55" t="s">
        <v>21587</v>
      </c>
      <c r="D3193" s="171" t="s">
        <v>21588</v>
      </c>
      <c r="E3193" s="171" t="s">
        <v>21589</v>
      </c>
      <c r="F3193" s="173"/>
      <c r="G3193" s="173"/>
      <c r="H3193" s="172" t="s">
        <v>7039</v>
      </c>
    </row>
    <row r="3194" spans="1:8" ht="14.45" customHeight="1">
      <c r="A3194" s="86" t="s">
        <v>7039</v>
      </c>
      <c r="B3194" s="171" t="s">
        <v>21590</v>
      </c>
      <c r="C3194" s="55" t="s">
        <v>21591</v>
      </c>
      <c r="D3194" s="171" t="s">
        <v>21592</v>
      </c>
      <c r="E3194" s="171" t="s">
        <v>21593</v>
      </c>
      <c r="F3194" s="173"/>
      <c r="G3194" s="173"/>
      <c r="H3194" s="172" t="s">
        <v>7039</v>
      </c>
    </row>
    <row r="3195" spans="1:8" ht="14.45" customHeight="1">
      <c r="A3195" s="86" t="s">
        <v>7039</v>
      </c>
      <c r="B3195" s="171" t="s">
        <v>21594</v>
      </c>
      <c r="C3195" s="55" t="s">
        <v>21595</v>
      </c>
      <c r="D3195" s="171" t="s">
        <v>21596</v>
      </c>
      <c r="E3195" s="171" t="s">
        <v>21597</v>
      </c>
      <c r="F3195" s="173"/>
      <c r="G3195" s="173"/>
      <c r="H3195" s="172" t="s">
        <v>7039</v>
      </c>
    </row>
    <row r="3196" spans="1:8" ht="14.45" customHeight="1">
      <c r="A3196" s="86" t="s">
        <v>7039</v>
      </c>
      <c r="B3196" s="171" t="s">
        <v>21598</v>
      </c>
      <c r="C3196" s="55" t="s">
        <v>21599</v>
      </c>
      <c r="D3196" s="171" t="s">
        <v>21600</v>
      </c>
      <c r="E3196" s="171" t="s">
        <v>21601</v>
      </c>
      <c r="F3196" s="173"/>
      <c r="G3196" s="173"/>
      <c r="H3196" s="172" t="s">
        <v>7039</v>
      </c>
    </row>
    <row r="3197" spans="1:8" ht="14.45" customHeight="1">
      <c r="A3197" s="86" t="s">
        <v>7039</v>
      </c>
      <c r="B3197" s="171" t="s">
        <v>21602</v>
      </c>
      <c r="C3197" s="55" t="s">
        <v>21603</v>
      </c>
      <c r="D3197" s="171" t="s">
        <v>21604</v>
      </c>
      <c r="E3197" s="171" t="s">
        <v>21605</v>
      </c>
      <c r="F3197" s="173"/>
      <c r="G3197" s="173"/>
      <c r="H3197" s="172" t="s">
        <v>7039</v>
      </c>
    </row>
    <row r="3198" spans="1:8" ht="14.45" customHeight="1">
      <c r="A3198" s="86" t="s">
        <v>7039</v>
      </c>
      <c r="B3198" s="171" t="s">
        <v>21606</v>
      </c>
      <c r="C3198" s="55" t="s">
        <v>21607</v>
      </c>
      <c r="D3198" s="171" t="s">
        <v>21608</v>
      </c>
      <c r="E3198" s="171" t="s">
        <v>21609</v>
      </c>
      <c r="F3198" s="173"/>
      <c r="G3198" s="173"/>
      <c r="H3198" s="172" t="s">
        <v>7039</v>
      </c>
    </row>
    <row r="3199" spans="1:8" ht="14.45" customHeight="1">
      <c r="A3199" s="86" t="s">
        <v>7039</v>
      </c>
      <c r="B3199" s="171" t="s">
        <v>21610</v>
      </c>
      <c r="C3199" s="55" t="s">
        <v>21611</v>
      </c>
      <c r="D3199" s="171" t="s">
        <v>21612</v>
      </c>
      <c r="E3199" s="171" t="s">
        <v>21613</v>
      </c>
      <c r="F3199" s="173"/>
      <c r="G3199" s="173"/>
      <c r="H3199" s="172" t="s">
        <v>7039</v>
      </c>
    </row>
    <row r="3200" spans="1:8" ht="14.45" customHeight="1">
      <c r="A3200" s="86" t="s">
        <v>7039</v>
      </c>
      <c r="B3200" s="171" t="s">
        <v>21614</v>
      </c>
      <c r="C3200" s="55" t="s">
        <v>21615</v>
      </c>
      <c r="D3200" s="171" t="s">
        <v>21616</v>
      </c>
      <c r="E3200" s="171" t="s">
        <v>21617</v>
      </c>
      <c r="F3200" s="173"/>
      <c r="G3200" s="173"/>
      <c r="H3200" s="172" t="s">
        <v>7039</v>
      </c>
    </row>
    <row r="3201" spans="1:8" ht="14.45" customHeight="1">
      <c r="A3201" s="86" t="s">
        <v>7039</v>
      </c>
      <c r="B3201" s="171" t="s">
        <v>21618</v>
      </c>
      <c r="C3201" s="55" t="s">
        <v>21619</v>
      </c>
      <c r="D3201" s="171" t="s">
        <v>21620</v>
      </c>
      <c r="E3201" s="171" t="s">
        <v>21621</v>
      </c>
      <c r="F3201" s="173"/>
      <c r="G3201" s="173"/>
      <c r="H3201" s="172" t="s">
        <v>7039</v>
      </c>
    </row>
    <row r="3202" spans="1:8" ht="14.45" customHeight="1">
      <c r="A3202" s="86" t="s">
        <v>7039</v>
      </c>
      <c r="B3202" s="171" t="s">
        <v>21622</v>
      </c>
      <c r="C3202" s="55" t="s">
        <v>21623</v>
      </c>
      <c r="D3202" s="171" t="s">
        <v>21624</v>
      </c>
      <c r="E3202" s="171" t="s">
        <v>21625</v>
      </c>
      <c r="F3202" s="173"/>
      <c r="G3202" s="173"/>
      <c r="H3202" s="172" t="s">
        <v>7039</v>
      </c>
    </row>
    <row r="3203" spans="1:8" ht="14.45" customHeight="1">
      <c r="A3203" s="86" t="s">
        <v>7039</v>
      </c>
      <c r="B3203" s="171" t="s">
        <v>21626</v>
      </c>
      <c r="C3203" s="55" t="s">
        <v>21627</v>
      </c>
      <c r="D3203" s="171" t="s">
        <v>21628</v>
      </c>
      <c r="E3203" s="171" t="s">
        <v>21629</v>
      </c>
      <c r="F3203" s="173"/>
      <c r="G3203" s="173"/>
      <c r="H3203" s="172" t="s">
        <v>7039</v>
      </c>
    </row>
    <row r="3204" spans="1:8" ht="14.45" customHeight="1">
      <c r="A3204" s="86" t="s">
        <v>7039</v>
      </c>
      <c r="B3204" s="171" t="s">
        <v>21630</v>
      </c>
      <c r="C3204" s="55" t="s">
        <v>21631</v>
      </c>
      <c r="D3204" s="171" t="s">
        <v>21632</v>
      </c>
      <c r="E3204" s="171" t="s">
        <v>21632</v>
      </c>
      <c r="F3204" s="173"/>
      <c r="G3204" s="173"/>
      <c r="H3204" s="172" t="s">
        <v>7039</v>
      </c>
    </row>
    <row r="3205" spans="1:8" ht="14.45" customHeight="1">
      <c r="A3205" s="86" t="s">
        <v>7039</v>
      </c>
      <c r="B3205" s="171" t="s">
        <v>21633</v>
      </c>
      <c r="C3205" s="55" t="s">
        <v>21634</v>
      </c>
      <c r="D3205" s="171" t="s">
        <v>21635</v>
      </c>
      <c r="E3205" s="171" t="s">
        <v>21636</v>
      </c>
      <c r="F3205" s="173"/>
      <c r="G3205" s="173"/>
      <c r="H3205" s="172" t="s">
        <v>7039</v>
      </c>
    </row>
    <row r="3206" spans="1:8" ht="14.45" customHeight="1">
      <c r="A3206" s="86" t="s">
        <v>7039</v>
      </c>
      <c r="B3206" s="171" t="s">
        <v>21637</v>
      </c>
      <c r="C3206" s="55" t="s">
        <v>21638</v>
      </c>
      <c r="D3206" s="171" t="s">
        <v>21639</v>
      </c>
      <c r="E3206" s="171" t="s">
        <v>21640</v>
      </c>
      <c r="F3206" s="173"/>
      <c r="G3206" s="173"/>
      <c r="H3206" s="172" t="s">
        <v>7039</v>
      </c>
    </row>
    <row r="3207" spans="1:8" ht="14.45" customHeight="1">
      <c r="A3207" s="86" t="s">
        <v>7039</v>
      </c>
      <c r="B3207" s="171" t="s">
        <v>21641</v>
      </c>
      <c r="C3207" s="55" t="s">
        <v>21642</v>
      </c>
      <c r="D3207" s="171" t="s">
        <v>21643</v>
      </c>
      <c r="E3207" s="171" t="s">
        <v>21644</v>
      </c>
      <c r="F3207" s="173"/>
      <c r="G3207" s="173"/>
      <c r="H3207" s="172" t="s">
        <v>7039</v>
      </c>
    </row>
    <row r="3208" spans="1:8" ht="14.45" customHeight="1">
      <c r="A3208" s="86" t="s">
        <v>7039</v>
      </c>
      <c r="B3208" s="171" t="s">
        <v>21645</v>
      </c>
      <c r="C3208" s="55" t="s">
        <v>21646</v>
      </c>
      <c r="D3208" s="171" t="s">
        <v>21647</v>
      </c>
      <c r="E3208" s="171" t="s">
        <v>21648</v>
      </c>
      <c r="F3208" s="173"/>
      <c r="G3208" s="173"/>
      <c r="H3208" s="172" t="s">
        <v>7039</v>
      </c>
    </row>
    <row r="3209" spans="1:8" ht="14.45" customHeight="1">
      <c r="A3209" s="86" t="s">
        <v>7039</v>
      </c>
      <c r="B3209" s="171" t="s">
        <v>21649</v>
      </c>
      <c r="C3209" s="55" t="s">
        <v>21650</v>
      </c>
      <c r="D3209" s="171" t="s">
        <v>21651</v>
      </c>
      <c r="E3209" s="171" t="s">
        <v>21652</v>
      </c>
      <c r="F3209" s="173"/>
      <c r="G3209" s="173"/>
      <c r="H3209" s="172" t="s">
        <v>7039</v>
      </c>
    </row>
    <row r="3210" spans="1:8" ht="14.45" customHeight="1">
      <c r="A3210" s="86" t="s">
        <v>7039</v>
      </c>
      <c r="B3210" s="171" t="s">
        <v>21653</v>
      </c>
      <c r="C3210" s="55" t="s">
        <v>21654</v>
      </c>
      <c r="D3210" s="171" t="s">
        <v>21655</v>
      </c>
      <c r="E3210" s="171" t="s">
        <v>21656</v>
      </c>
      <c r="F3210" s="173"/>
      <c r="G3210" s="173"/>
      <c r="H3210" s="172" t="s">
        <v>7039</v>
      </c>
    </row>
    <row r="3211" spans="1:8" ht="14.45" customHeight="1">
      <c r="A3211" s="86" t="s">
        <v>7039</v>
      </c>
      <c r="B3211" s="171" t="s">
        <v>21657</v>
      </c>
      <c r="C3211" s="55" t="s">
        <v>21658</v>
      </c>
      <c r="D3211" s="171" t="s">
        <v>21659</v>
      </c>
      <c r="E3211" s="171" t="s">
        <v>21660</v>
      </c>
      <c r="F3211" s="173"/>
      <c r="G3211" s="173"/>
      <c r="H3211" s="172" t="s">
        <v>7039</v>
      </c>
    </row>
    <row r="3212" spans="1:8" ht="14.45" customHeight="1">
      <c r="A3212" s="86" t="s">
        <v>7039</v>
      </c>
      <c r="B3212" s="171" t="s">
        <v>21661</v>
      </c>
      <c r="C3212" s="55" t="s">
        <v>21662</v>
      </c>
      <c r="D3212" s="171" t="s">
        <v>21663</v>
      </c>
      <c r="E3212" s="171" t="s">
        <v>21664</v>
      </c>
      <c r="F3212" s="173"/>
      <c r="G3212" s="173"/>
      <c r="H3212" s="172" t="s">
        <v>7039</v>
      </c>
    </row>
    <row r="3213" spans="1:8" ht="14.45" customHeight="1">
      <c r="A3213" s="86" t="s">
        <v>7039</v>
      </c>
      <c r="B3213" s="171" t="s">
        <v>21665</v>
      </c>
      <c r="C3213" s="55" t="s">
        <v>21666</v>
      </c>
      <c r="D3213" s="171" t="s">
        <v>21667</v>
      </c>
      <c r="E3213" s="171" t="s">
        <v>21668</v>
      </c>
      <c r="F3213" s="173"/>
      <c r="G3213" s="173"/>
      <c r="H3213" s="172" t="s">
        <v>7039</v>
      </c>
    </row>
    <row r="3214" spans="1:8" ht="14.45" customHeight="1">
      <c r="A3214" s="86" t="s">
        <v>7039</v>
      </c>
      <c r="B3214" s="171" t="s">
        <v>21669</v>
      </c>
      <c r="C3214" s="55" t="s">
        <v>21670</v>
      </c>
      <c r="D3214" s="171" t="s">
        <v>21671</v>
      </c>
      <c r="E3214" s="171" t="s">
        <v>21672</v>
      </c>
      <c r="F3214" s="173"/>
      <c r="G3214" s="173"/>
      <c r="H3214" s="172" t="s">
        <v>7039</v>
      </c>
    </row>
    <row r="3215" spans="1:8" ht="14.45" customHeight="1">
      <c r="A3215" s="86" t="s">
        <v>7039</v>
      </c>
      <c r="B3215" s="171" t="s">
        <v>21673</v>
      </c>
      <c r="C3215" s="55" t="s">
        <v>21674</v>
      </c>
      <c r="D3215" s="171" t="s">
        <v>21675</v>
      </c>
      <c r="E3215" s="171" t="s">
        <v>21676</v>
      </c>
      <c r="F3215" s="173"/>
      <c r="G3215" s="173"/>
      <c r="H3215" s="172" t="s">
        <v>7039</v>
      </c>
    </row>
    <row r="3216" spans="1:8" ht="14.45" customHeight="1">
      <c r="A3216" s="86" t="s">
        <v>7039</v>
      </c>
      <c r="B3216" s="171" t="s">
        <v>21677</v>
      </c>
      <c r="C3216" s="55" t="s">
        <v>21678</v>
      </c>
      <c r="D3216" s="171" t="s">
        <v>21679</v>
      </c>
      <c r="E3216" s="171" t="s">
        <v>21680</v>
      </c>
      <c r="F3216" s="173"/>
      <c r="G3216" s="173"/>
      <c r="H3216" s="172" t="s">
        <v>7039</v>
      </c>
    </row>
    <row r="3217" spans="1:8" ht="14.45" customHeight="1">
      <c r="A3217" s="86" t="s">
        <v>7039</v>
      </c>
      <c r="B3217" s="171" t="s">
        <v>21681</v>
      </c>
      <c r="C3217" s="55" t="s">
        <v>21682</v>
      </c>
      <c r="D3217" s="171" t="s">
        <v>21683</v>
      </c>
      <c r="E3217" s="171" t="s">
        <v>21684</v>
      </c>
      <c r="F3217" s="173"/>
      <c r="G3217" s="173"/>
      <c r="H3217" s="172" t="s">
        <v>7039</v>
      </c>
    </row>
    <row r="3218" spans="1:8" ht="14.45" customHeight="1">
      <c r="A3218" s="86" t="s">
        <v>7039</v>
      </c>
      <c r="B3218" s="171" t="s">
        <v>21685</v>
      </c>
      <c r="C3218" s="55" t="s">
        <v>21686</v>
      </c>
      <c r="D3218" s="171" t="s">
        <v>21687</v>
      </c>
      <c r="E3218" s="171" t="s">
        <v>21688</v>
      </c>
      <c r="F3218" s="173"/>
      <c r="G3218" s="173"/>
      <c r="H3218" s="172" t="s">
        <v>7039</v>
      </c>
    </row>
    <row r="3219" spans="1:8" ht="14.45" customHeight="1">
      <c r="A3219" s="86" t="s">
        <v>7039</v>
      </c>
      <c r="B3219" s="171" t="s">
        <v>21689</v>
      </c>
      <c r="C3219" s="55" t="s">
        <v>21690</v>
      </c>
      <c r="D3219" s="171" t="s">
        <v>21691</v>
      </c>
      <c r="E3219" s="171" t="s">
        <v>21692</v>
      </c>
      <c r="F3219" s="173"/>
      <c r="G3219" s="173"/>
      <c r="H3219" s="172" t="s">
        <v>7039</v>
      </c>
    </row>
    <row r="3220" spans="1:8" ht="14.45" customHeight="1">
      <c r="A3220" s="86" t="s">
        <v>7039</v>
      </c>
      <c r="B3220" s="171" t="s">
        <v>21693</v>
      </c>
      <c r="C3220" s="55" t="s">
        <v>21694</v>
      </c>
      <c r="D3220" s="171" t="s">
        <v>21695</v>
      </c>
      <c r="E3220" s="171" t="s">
        <v>21696</v>
      </c>
      <c r="F3220" s="173"/>
      <c r="G3220" s="173"/>
      <c r="H3220" s="172" t="s">
        <v>7039</v>
      </c>
    </row>
    <row r="3221" spans="1:8" ht="14.45" customHeight="1">
      <c r="A3221" s="86" t="s">
        <v>7039</v>
      </c>
      <c r="B3221" s="171" t="s">
        <v>21697</v>
      </c>
      <c r="C3221" s="55" t="s">
        <v>21698</v>
      </c>
      <c r="D3221" s="171" t="s">
        <v>21699</v>
      </c>
      <c r="E3221" s="171" t="s">
        <v>21700</v>
      </c>
      <c r="F3221" s="173"/>
      <c r="G3221" s="173"/>
      <c r="H3221" s="172" t="s">
        <v>7039</v>
      </c>
    </row>
    <row r="3222" spans="1:8" ht="14.45" customHeight="1">
      <c r="A3222" s="86" t="s">
        <v>7039</v>
      </c>
      <c r="B3222" s="171" t="s">
        <v>21701</v>
      </c>
      <c r="C3222" s="55" t="s">
        <v>21702</v>
      </c>
      <c r="D3222" s="171" t="s">
        <v>21703</v>
      </c>
      <c r="E3222" s="171" t="s">
        <v>21704</v>
      </c>
      <c r="F3222" s="173"/>
      <c r="G3222" s="173"/>
      <c r="H3222" s="172" t="s">
        <v>7039</v>
      </c>
    </row>
    <row r="3223" spans="1:8" ht="14.45" customHeight="1">
      <c r="A3223" s="86" t="s">
        <v>7039</v>
      </c>
      <c r="B3223" s="171" t="s">
        <v>21705</v>
      </c>
      <c r="C3223" s="55" t="s">
        <v>21706</v>
      </c>
      <c r="D3223" s="171" t="s">
        <v>21707</v>
      </c>
      <c r="E3223" s="171" t="s">
        <v>21708</v>
      </c>
      <c r="F3223" s="173"/>
      <c r="G3223" s="173"/>
      <c r="H3223" s="172" t="s">
        <v>7039</v>
      </c>
    </row>
    <row r="3224" spans="1:8" ht="14.45" customHeight="1">
      <c r="A3224" s="86" t="s">
        <v>7039</v>
      </c>
      <c r="B3224" s="171" t="s">
        <v>21709</v>
      </c>
      <c r="C3224" s="55" t="s">
        <v>21710</v>
      </c>
      <c r="D3224" s="171" t="s">
        <v>21711</v>
      </c>
      <c r="E3224" s="171" t="s">
        <v>21712</v>
      </c>
      <c r="F3224" s="173"/>
      <c r="G3224" s="173"/>
      <c r="H3224" s="172" t="s">
        <v>7039</v>
      </c>
    </row>
    <row r="3225" spans="1:8" ht="14.45" customHeight="1">
      <c r="A3225" s="86" t="s">
        <v>7039</v>
      </c>
      <c r="B3225" s="171" t="s">
        <v>21713</v>
      </c>
      <c r="C3225" s="55" t="s">
        <v>21714</v>
      </c>
      <c r="D3225" s="171" t="s">
        <v>21715</v>
      </c>
      <c r="E3225" s="171" t="s">
        <v>21716</v>
      </c>
      <c r="F3225" s="173"/>
      <c r="G3225" s="173"/>
      <c r="H3225" s="172" t="s">
        <v>7039</v>
      </c>
    </row>
    <row r="3226" spans="1:8" ht="14.45" customHeight="1">
      <c r="A3226" s="86" t="s">
        <v>7039</v>
      </c>
      <c r="B3226" s="171" t="s">
        <v>21717</v>
      </c>
      <c r="C3226" s="55" t="s">
        <v>21718</v>
      </c>
      <c r="D3226" s="171" t="s">
        <v>21719</v>
      </c>
      <c r="E3226" s="171" t="s">
        <v>21720</v>
      </c>
      <c r="F3226" s="173"/>
      <c r="G3226" s="173"/>
      <c r="H3226" s="172" t="s">
        <v>7039</v>
      </c>
    </row>
    <row r="3227" spans="1:8" ht="14.45" customHeight="1">
      <c r="A3227" s="86" t="s">
        <v>7039</v>
      </c>
      <c r="B3227" s="171" t="s">
        <v>21721</v>
      </c>
      <c r="C3227" s="55" t="s">
        <v>21722</v>
      </c>
      <c r="D3227" s="171" t="s">
        <v>21723</v>
      </c>
      <c r="E3227" s="171" t="s">
        <v>21724</v>
      </c>
      <c r="F3227" s="173"/>
      <c r="G3227" s="173"/>
      <c r="H3227" s="172" t="s">
        <v>7039</v>
      </c>
    </row>
    <row r="3228" spans="1:8" ht="14.45" customHeight="1">
      <c r="A3228" s="86" t="s">
        <v>7039</v>
      </c>
      <c r="B3228" s="171" t="s">
        <v>21725</v>
      </c>
      <c r="C3228" s="55" t="s">
        <v>21726</v>
      </c>
      <c r="D3228" s="171" t="s">
        <v>21727</v>
      </c>
      <c r="E3228" s="171" t="s">
        <v>21728</v>
      </c>
      <c r="F3228" s="173"/>
      <c r="G3228" s="173"/>
      <c r="H3228" s="172" t="s">
        <v>7039</v>
      </c>
    </row>
    <row r="3229" spans="1:8" ht="14.45" customHeight="1">
      <c r="A3229" s="86" t="s">
        <v>7039</v>
      </c>
      <c r="B3229" s="171" t="s">
        <v>21729</v>
      </c>
      <c r="C3229" s="55" t="s">
        <v>21730</v>
      </c>
      <c r="D3229" s="171" t="s">
        <v>21731</v>
      </c>
      <c r="E3229" s="171" t="s">
        <v>21732</v>
      </c>
      <c r="F3229" s="173"/>
      <c r="G3229" s="173"/>
      <c r="H3229" s="172" t="s">
        <v>7039</v>
      </c>
    </row>
    <row r="3230" spans="1:8" ht="14.45" customHeight="1">
      <c r="A3230" s="86" t="s">
        <v>7039</v>
      </c>
      <c r="B3230" s="171" t="s">
        <v>21733</v>
      </c>
      <c r="C3230" s="55" t="s">
        <v>21734</v>
      </c>
      <c r="D3230" s="171" t="s">
        <v>21735</v>
      </c>
      <c r="E3230" s="171" t="s">
        <v>21736</v>
      </c>
      <c r="F3230" s="173"/>
      <c r="G3230" s="173"/>
      <c r="H3230" s="172" t="s">
        <v>7039</v>
      </c>
    </row>
    <row r="3231" spans="1:8" ht="14.45" customHeight="1">
      <c r="A3231" s="86" t="s">
        <v>7039</v>
      </c>
      <c r="B3231" s="171" t="s">
        <v>21737</v>
      </c>
      <c r="C3231" s="55" t="s">
        <v>21738</v>
      </c>
      <c r="D3231" s="171" t="s">
        <v>21739</v>
      </c>
      <c r="E3231" s="171" t="s">
        <v>21740</v>
      </c>
      <c r="F3231" s="173"/>
      <c r="G3231" s="173"/>
      <c r="H3231" s="172" t="s">
        <v>7039</v>
      </c>
    </row>
    <row r="3232" spans="1:8" ht="14.45" customHeight="1">
      <c r="A3232" s="86" t="s">
        <v>7039</v>
      </c>
      <c r="B3232" s="171" t="s">
        <v>21741</v>
      </c>
      <c r="C3232" s="55" t="s">
        <v>21742</v>
      </c>
      <c r="D3232" s="171" t="s">
        <v>21743</v>
      </c>
      <c r="E3232" s="171" t="s">
        <v>21744</v>
      </c>
      <c r="F3232" s="173"/>
      <c r="G3232" s="173"/>
      <c r="H3232" s="172" t="s">
        <v>7039</v>
      </c>
    </row>
    <row r="3233" spans="1:8" ht="14.45" customHeight="1">
      <c r="A3233" s="86" t="s">
        <v>7039</v>
      </c>
      <c r="B3233" s="171" t="s">
        <v>21745</v>
      </c>
      <c r="C3233" s="55" t="s">
        <v>21746</v>
      </c>
      <c r="D3233" s="171" t="s">
        <v>21747</v>
      </c>
      <c r="E3233" s="171" t="s">
        <v>21746</v>
      </c>
      <c r="F3233" s="173"/>
      <c r="G3233" s="173"/>
      <c r="H3233" s="172" t="s">
        <v>7039</v>
      </c>
    </row>
    <row r="3234" spans="1:8" ht="14.45" customHeight="1">
      <c r="A3234" s="86" t="s">
        <v>7039</v>
      </c>
      <c r="B3234" s="171" t="s">
        <v>21748</v>
      </c>
      <c r="C3234" s="55" t="s">
        <v>21749</v>
      </c>
      <c r="D3234" s="171" t="s">
        <v>21750</v>
      </c>
      <c r="E3234" s="171" t="s">
        <v>21751</v>
      </c>
      <c r="F3234" s="173"/>
      <c r="G3234" s="173"/>
      <c r="H3234" s="172" t="s">
        <v>7039</v>
      </c>
    </row>
    <row r="3235" spans="1:8" ht="14.45" customHeight="1">
      <c r="A3235" s="86" t="s">
        <v>7039</v>
      </c>
      <c r="B3235" s="171" t="s">
        <v>21752</v>
      </c>
      <c r="C3235" s="55" t="s">
        <v>21753</v>
      </c>
      <c r="D3235" s="171" t="s">
        <v>21754</v>
      </c>
      <c r="E3235" s="171" t="s">
        <v>21755</v>
      </c>
      <c r="F3235" s="173"/>
      <c r="G3235" s="173"/>
      <c r="H3235" s="172" t="s">
        <v>7039</v>
      </c>
    </row>
    <row r="3236" spans="1:8" ht="14.45" customHeight="1">
      <c r="A3236" s="86" t="s">
        <v>7039</v>
      </c>
      <c r="B3236" s="171" t="s">
        <v>21756</v>
      </c>
      <c r="C3236" s="55" t="s">
        <v>21757</v>
      </c>
      <c r="D3236" s="171" t="s">
        <v>21758</v>
      </c>
      <c r="E3236" s="171" t="s">
        <v>21759</v>
      </c>
      <c r="F3236" s="173"/>
      <c r="G3236" s="173"/>
      <c r="H3236" s="172" t="s">
        <v>7039</v>
      </c>
    </row>
    <row r="3237" spans="1:8" ht="14.45" customHeight="1">
      <c r="A3237" s="86" t="s">
        <v>7039</v>
      </c>
      <c r="B3237" s="171" t="s">
        <v>21760</v>
      </c>
      <c r="C3237" s="55" t="s">
        <v>21761</v>
      </c>
      <c r="D3237" s="171" t="s">
        <v>21762</v>
      </c>
      <c r="E3237" s="171" t="s">
        <v>21763</v>
      </c>
      <c r="F3237" s="173"/>
      <c r="G3237" s="173"/>
      <c r="H3237" s="172" t="s">
        <v>7039</v>
      </c>
    </row>
    <row r="3238" spans="1:8" ht="14.45" customHeight="1">
      <c r="A3238" s="86" t="s">
        <v>7039</v>
      </c>
      <c r="B3238" s="171" t="s">
        <v>21764</v>
      </c>
      <c r="C3238" s="55" t="s">
        <v>21765</v>
      </c>
      <c r="D3238" s="171" t="s">
        <v>21766</v>
      </c>
      <c r="E3238" s="171" t="s">
        <v>21767</v>
      </c>
      <c r="F3238" s="173"/>
      <c r="G3238" s="173"/>
      <c r="H3238" s="172" t="s">
        <v>7039</v>
      </c>
    </row>
    <row r="3239" spans="1:8" ht="14.45" customHeight="1">
      <c r="A3239" s="86" t="s">
        <v>7039</v>
      </c>
      <c r="B3239" s="171" t="s">
        <v>21768</v>
      </c>
      <c r="C3239" s="55" t="s">
        <v>21769</v>
      </c>
      <c r="D3239" s="171" t="s">
        <v>21770</v>
      </c>
      <c r="E3239" s="171" t="s">
        <v>21771</v>
      </c>
      <c r="F3239" s="173"/>
      <c r="G3239" s="173"/>
      <c r="H3239" s="172" t="s">
        <v>7039</v>
      </c>
    </row>
    <row r="3240" spans="1:8" ht="14.45" customHeight="1">
      <c r="A3240" s="86" t="s">
        <v>7039</v>
      </c>
      <c r="B3240" s="171" t="s">
        <v>21772</v>
      </c>
      <c r="C3240" s="55" t="s">
        <v>21773</v>
      </c>
      <c r="D3240" s="171" t="s">
        <v>21774</v>
      </c>
      <c r="E3240" s="171" t="s">
        <v>21775</v>
      </c>
      <c r="F3240" s="173"/>
      <c r="G3240" s="173"/>
      <c r="H3240" s="172" t="s">
        <v>7039</v>
      </c>
    </row>
    <row r="3241" spans="1:8" ht="14.45" customHeight="1">
      <c r="A3241" s="86" t="s">
        <v>7039</v>
      </c>
      <c r="B3241" s="171" t="s">
        <v>21776</v>
      </c>
      <c r="C3241" s="55" t="s">
        <v>21777</v>
      </c>
      <c r="D3241" s="171" t="s">
        <v>21778</v>
      </c>
      <c r="E3241" s="171" t="s">
        <v>21779</v>
      </c>
      <c r="F3241" s="173"/>
      <c r="G3241" s="173"/>
      <c r="H3241" s="172" t="s">
        <v>7039</v>
      </c>
    </row>
    <row r="3242" spans="1:8" ht="14.45" customHeight="1">
      <c r="A3242" s="86" t="s">
        <v>7039</v>
      </c>
      <c r="B3242" s="171" t="s">
        <v>21780</v>
      </c>
      <c r="C3242" s="55" t="s">
        <v>21781</v>
      </c>
      <c r="D3242" s="171" t="s">
        <v>21782</v>
      </c>
      <c r="E3242" s="171" t="s">
        <v>21783</v>
      </c>
      <c r="F3242" s="173"/>
      <c r="G3242" s="173"/>
      <c r="H3242" s="172" t="s">
        <v>7039</v>
      </c>
    </row>
    <row r="3243" spans="1:8" ht="14.45" customHeight="1">
      <c r="A3243" s="86" t="s">
        <v>7039</v>
      </c>
      <c r="B3243" s="171" t="s">
        <v>21784</v>
      </c>
      <c r="C3243" s="55" t="s">
        <v>21785</v>
      </c>
      <c r="D3243" s="171" t="s">
        <v>21786</v>
      </c>
      <c r="E3243" s="171" t="s">
        <v>21787</v>
      </c>
      <c r="F3243" s="173"/>
      <c r="G3243" s="173"/>
      <c r="H3243" s="172" t="s">
        <v>7039</v>
      </c>
    </row>
    <row r="3244" spans="1:8" ht="14.45" customHeight="1">
      <c r="A3244" s="86" t="s">
        <v>7039</v>
      </c>
      <c r="B3244" s="171" t="s">
        <v>21788</v>
      </c>
      <c r="C3244" s="55" t="s">
        <v>21789</v>
      </c>
      <c r="D3244" s="171" t="s">
        <v>21790</v>
      </c>
      <c r="E3244" s="171" t="s">
        <v>21791</v>
      </c>
      <c r="F3244" s="173"/>
      <c r="G3244" s="173"/>
      <c r="H3244" s="172" t="s">
        <v>7039</v>
      </c>
    </row>
    <row r="3245" spans="1:8" ht="14.45" customHeight="1">
      <c r="A3245" s="86" t="s">
        <v>7039</v>
      </c>
      <c r="B3245" s="171" t="s">
        <v>21792</v>
      </c>
      <c r="C3245" s="55" t="s">
        <v>21793</v>
      </c>
      <c r="D3245" s="171" t="s">
        <v>21794</v>
      </c>
      <c r="E3245" s="171" t="s">
        <v>21795</v>
      </c>
      <c r="F3245" s="173"/>
      <c r="G3245" s="173"/>
      <c r="H3245" s="172" t="s">
        <v>7039</v>
      </c>
    </row>
    <row r="3246" spans="1:8" ht="14.45" customHeight="1">
      <c r="A3246" s="86" t="s">
        <v>7039</v>
      </c>
      <c r="B3246" s="171" t="s">
        <v>20940</v>
      </c>
      <c r="C3246" s="55" t="s">
        <v>21796</v>
      </c>
      <c r="D3246" s="171" t="s">
        <v>20942</v>
      </c>
      <c r="E3246" s="171" t="s">
        <v>21797</v>
      </c>
      <c r="F3246" s="173"/>
      <c r="G3246" s="173"/>
      <c r="H3246" s="172" t="s">
        <v>7039</v>
      </c>
    </row>
    <row r="3247" spans="1:8" ht="14.45" customHeight="1">
      <c r="A3247" s="86" t="s">
        <v>7039</v>
      </c>
      <c r="B3247" s="171" t="s">
        <v>21798</v>
      </c>
      <c r="C3247" s="55" t="s">
        <v>21799</v>
      </c>
      <c r="D3247" s="171" t="s">
        <v>21800</v>
      </c>
      <c r="E3247" s="171" t="s">
        <v>21801</v>
      </c>
      <c r="F3247" s="173"/>
      <c r="G3247" s="173"/>
      <c r="H3247" s="172" t="s">
        <v>7039</v>
      </c>
    </row>
    <row r="3248" spans="1:8" ht="14.45" customHeight="1">
      <c r="A3248" s="86" t="s">
        <v>7039</v>
      </c>
      <c r="B3248" s="171" t="s">
        <v>21802</v>
      </c>
      <c r="C3248" s="55" t="s">
        <v>21803</v>
      </c>
      <c r="D3248" s="171" t="s">
        <v>21804</v>
      </c>
      <c r="E3248" s="171" t="s">
        <v>21804</v>
      </c>
      <c r="F3248" s="173"/>
      <c r="G3248" s="173"/>
      <c r="H3248" s="172" t="s">
        <v>7039</v>
      </c>
    </row>
    <row r="3249" spans="1:8" ht="14.45" customHeight="1">
      <c r="A3249" s="86" t="s">
        <v>7039</v>
      </c>
      <c r="B3249" s="171" t="s">
        <v>21805</v>
      </c>
      <c r="C3249" s="55" t="s">
        <v>21443</v>
      </c>
      <c r="D3249" s="171" t="s">
        <v>21444</v>
      </c>
      <c r="E3249" s="171" t="s">
        <v>21806</v>
      </c>
      <c r="F3249" s="173"/>
      <c r="G3249" s="173"/>
      <c r="H3249" s="172" t="s">
        <v>7039</v>
      </c>
    </row>
    <row r="3250" spans="1:8" ht="14.45" customHeight="1">
      <c r="A3250" s="86" t="s">
        <v>7039</v>
      </c>
      <c r="B3250" s="171" t="s">
        <v>21807</v>
      </c>
      <c r="C3250" s="55" t="s">
        <v>21808</v>
      </c>
      <c r="D3250" s="171" t="s">
        <v>21809</v>
      </c>
      <c r="E3250" s="171" t="s">
        <v>21810</v>
      </c>
      <c r="F3250" s="173"/>
      <c r="G3250" s="173"/>
      <c r="H3250" s="172" t="s">
        <v>7039</v>
      </c>
    </row>
    <row r="3251" spans="1:8" ht="14.45" customHeight="1">
      <c r="A3251" s="86" t="s">
        <v>7039</v>
      </c>
      <c r="B3251" s="171" t="s">
        <v>21811</v>
      </c>
      <c r="C3251" s="55" t="s">
        <v>21812</v>
      </c>
      <c r="D3251" s="171" t="s">
        <v>21813</v>
      </c>
      <c r="E3251" s="171" t="s">
        <v>21814</v>
      </c>
      <c r="F3251" s="173"/>
      <c r="G3251" s="173"/>
      <c r="H3251" s="172" t="s">
        <v>7039</v>
      </c>
    </row>
    <row r="3252" spans="1:8" ht="14.45" customHeight="1">
      <c r="A3252" s="86" t="s">
        <v>7039</v>
      </c>
      <c r="B3252" s="171" t="s">
        <v>21815</v>
      </c>
      <c r="C3252" s="55" t="s">
        <v>21816</v>
      </c>
      <c r="D3252" s="171" t="s">
        <v>21817</v>
      </c>
      <c r="E3252" s="171" t="s">
        <v>21818</v>
      </c>
      <c r="F3252" s="173"/>
      <c r="G3252" s="173"/>
      <c r="H3252" s="172" t="s">
        <v>7039</v>
      </c>
    </row>
    <row r="3253" spans="1:8" ht="14.45" customHeight="1">
      <c r="A3253" s="86" t="s">
        <v>7039</v>
      </c>
      <c r="B3253" s="171" t="s">
        <v>21819</v>
      </c>
      <c r="C3253" s="55" t="s">
        <v>21820</v>
      </c>
      <c r="D3253" s="171" t="s">
        <v>21821</v>
      </c>
      <c r="E3253" s="171" t="s">
        <v>21822</v>
      </c>
      <c r="F3253" s="173"/>
      <c r="G3253" s="173"/>
      <c r="H3253" s="172" t="s">
        <v>7039</v>
      </c>
    </row>
    <row r="3254" spans="1:8" ht="14.45" customHeight="1">
      <c r="A3254" s="86" t="s">
        <v>7039</v>
      </c>
      <c r="B3254" s="171" t="s">
        <v>21823</v>
      </c>
      <c r="C3254" s="55" t="s">
        <v>21824</v>
      </c>
      <c r="D3254" s="171" t="s">
        <v>21825</v>
      </c>
      <c r="E3254" s="171" t="s">
        <v>21826</v>
      </c>
      <c r="F3254" s="173"/>
      <c r="G3254" s="173"/>
      <c r="H3254" s="172" t="s">
        <v>7039</v>
      </c>
    </row>
    <row r="3255" spans="1:8" ht="14.45" customHeight="1">
      <c r="A3255" s="86" t="s">
        <v>7039</v>
      </c>
      <c r="B3255" s="171" t="s">
        <v>21827</v>
      </c>
      <c r="C3255" s="55" t="s">
        <v>21828</v>
      </c>
      <c r="D3255" s="171" t="s">
        <v>21829</v>
      </c>
      <c r="E3255" s="171" t="s">
        <v>21830</v>
      </c>
      <c r="F3255" s="173"/>
      <c r="G3255" s="173"/>
      <c r="H3255" s="172" t="s">
        <v>7039</v>
      </c>
    </row>
    <row r="3256" spans="1:8" ht="14.45" customHeight="1">
      <c r="A3256" s="86" t="s">
        <v>7039</v>
      </c>
      <c r="B3256" s="171" t="s">
        <v>21831</v>
      </c>
      <c r="C3256" s="55" t="s">
        <v>21832</v>
      </c>
      <c r="D3256" s="171" t="s">
        <v>21833</v>
      </c>
      <c r="E3256" s="171" t="s">
        <v>21834</v>
      </c>
      <c r="F3256" s="173"/>
      <c r="G3256" s="173"/>
      <c r="H3256" s="172" t="s">
        <v>7039</v>
      </c>
    </row>
    <row r="3257" spans="1:8" ht="14.45" customHeight="1">
      <c r="A3257" s="86" t="s">
        <v>7039</v>
      </c>
      <c r="B3257" s="171" t="s">
        <v>21835</v>
      </c>
      <c r="C3257" s="55" t="s">
        <v>21836</v>
      </c>
      <c r="D3257" s="171" t="s">
        <v>21837</v>
      </c>
      <c r="E3257" s="171" t="s">
        <v>21838</v>
      </c>
      <c r="F3257" s="173"/>
      <c r="G3257" s="173"/>
      <c r="H3257" s="172" t="s">
        <v>7039</v>
      </c>
    </row>
    <row r="3258" spans="1:8" ht="14.45" customHeight="1">
      <c r="A3258" s="86" t="s">
        <v>7039</v>
      </c>
      <c r="B3258" s="171" t="s">
        <v>21839</v>
      </c>
      <c r="C3258" s="55" t="s">
        <v>21840</v>
      </c>
      <c r="D3258" s="171" t="s">
        <v>21841</v>
      </c>
      <c r="E3258" s="171" t="s">
        <v>21842</v>
      </c>
      <c r="F3258" s="173"/>
      <c r="G3258" s="173"/>
      <c r="H3258" s="172" t="s">
        <v>7039</v>
      </c>
    </row>
    <row r="3259" spans="1:8" ht="14.45" customHeight="1">
      <c r="A3259" s="86" t="s">
        <v>7039</v>
      </c>
      <c r="B3259" s="171" t="s">
        <v>21843</v>
      </c>
      <c r="C3259" s="55" t="s">
        <v>21844</v>
      </c>
      <c r="D3259" s="171" t="s">
        <v>21845</v>
      </c>
      <c r="E3259" s="171" t="s">
        <v>21846</v>
      </c>
      <c r="F3259" s="173"/>
      <c r="G3259" s="173"/>
      <c r="H3259" s="172" t="s">
        <v>7039</v>
      </c>
    </row>
    <row r="3260" spans="1:8" ht="14.45" customHeight="1">
      <c r="A3260" s="86" t="s">
        <v>7039</v>
      </c>
      <c r="B3260" s="171" t="s">
        <v>21847</v>
      </c>
      <c r="C3260" s="55" t="s">
        <v>21848</v>
      </c>
      <c r="D3260" s="171" t="s">
        <v>21849</v>
      </c>
      <c r="E3260" s="171" t="s">
        <v>21850</v>
      </c>
      <c r="F3260" s="173"/>
      <c r="G3260" s="173"/>
      <c r="H3260" s="172" t="s">
        <v>7039</v>
      </c>
    </row>
    <row r="3261" spans="1:8" ht="14.45" customHeight="1">
      <c r="A3261" s="86" t="s">
        <v>7039</v>
      </c>
      <c r="B3261" s="171" t="s">
        <v>21851</v>
      </c>
      <c r="C3261" s="55" t="s">
        <v>21852</v>
      </c>
      <c r="D3261" s="171" t="s">
        <v>21853</v>
      </c>
      <c r="E3261" s="171" t="s">
        <v>21854</v>
      </c>
      <c r="F3261" s="173"/>
      <c r="G3261" s="173"/>
      <c r="H3261" s="172" t="s">
        <v>7039</v>
      </c>
    </row>
    <row r="3262" spans="1:8" ht="14.45" customHeight="1">
      <c r="A3262" s="86" t="s">
        <v>7039</v>
      </c>
      <c r="B3262" s="171" t="s">
        <v>21855</v>
      </c>
      <c r="C3262" s="55" t="s">
        <v>21856</v>
      </c>
      <c r="D3262" s="171" t="s">
        <v>21857</v>
      </c>
      <c r="E3262" s="171" t="s">
        <v>21858</v>
      </c>
      <c r="F3262" s="173"/>
      <c r="G3262" s="173"/>
      <c r="H3262" s="172" t="s">
        <v>7039</v>
      </c>
    </row>
    <row r="3263" spans="1:8" ht="14.45" customHeight="1">
      <c r="A3263" s="86" t="s">
        <v>7039</v>
      </c>
      <c r="B3263" s="171" t="s">
        <v>21859</v>
      </c>
      <c r="C3263" s="55" t="s">
        <v>21860</v>
      </c>
      <c r="D3263" s="171" t="s">
        <v>21861</v>
      </c>
      <c r="E3263" s="171" t="s">
        <v>21862</v>
      </c>
      <c r="F3263" s="173"/>
      <c r="G3263" s="173"/>
      <c r="H3263" s="172" t="s">
        <v>7039</v>
      </c>
    </row>
    <row r="3264" spans="1:8" ht="14.45" customHeight="1">
      <c r="A3264" s="86" t="s">
        <v>7039</v>
      </c>
      <c r="B3264" s="171" t="s">
        <v>21863</v>
      </c>
      <c r="C3264" s="55" t="s">
        <v>21864</v>
      </c>
      <c r="D3264" s="171" t="s">
        <v>21865</v>
      </c>
      <c r="E3264" s="171" t="s">
        <v>21866</v>
      </c>
      <c r="F3264" s="173"/>
      <c r="G3264" s="173"/>
      <c r="H3264" s="172" t="s">
        <v>7039</v>
      </c>
    </row>
    <row r="3265" spans="1:8" ht="14.45" customHeight="1">
      <c r="A3265" s="86" t="s">
        <v>7039</v>
      </c>
      <c r="B3265" s="171" t="s">
        <v>21867</v>
      </c>
      <c r="C3265" s="55" t="s">
        <v>21868</v>
      </c>
      <c r="D3265" s="171" t="s">
        <v>21869</v>
      </c>
      <c r="E3265" s="171" t="s">
        <v>21870</v>
      </c>
      <c r="F3265" s="173"/>
      <c r="G3265" s="173"/>
      <c r="H3265" s="172" t="s">
        <v>7039</v>
      </c>
    </row>
    <row r="3266" spans="1:8" ht="14.45" customHeight="1">
      <c r="A3266" s="86" t="s">
        <v>7039</v>
      </c>
      <c r="B3266" s="171" t="s">
        <v>21871</v>
      </c>
      <c r="C3266" s="55" t="s">
        <v>21872</v>
      </c>
      <c r="D3266" s="171" t="s">
        <v>21873</v>
      </c>
      <c r="E3266" s="171" t="s">
        <v>21874</v>
      </c>
      <c r="F3266" s="173"/>
      <c r="G3266" s="173"/>
      <c r="H3266" s="172" t="s">
        <v>7039</v>
      </c>
    </row>
    <row r="3267" spans="1:8" ht="14.45" customHeight="1">
      <c r="A3267" s="86" t="s">
        <v>7039</v>
      </c>
      <c r="B3267" s="171" t="s">
        <v>21875</v>
      </c>
      <c r="C3267" s="55" t="s">
        <v>21876</v>
      </c>
      <c r="D3267" s="171" t="s">
        <v>21877</v>
      </c>
      <c r="E3267" s="171" t="s">
        <v>21878</v>
      </c>
      <c r="F3267" s="173"/>
      <c r="G3267" s="173"/>
      <c r="H3267" s="172" t="s">
        <v>7039</v>
      </c>
    </row>
    <row r="3268" spans="1:8" ht="14.45" customHeight="1">
      <c r="A3268" s="86" t="s">
        <v>7039</v>
      </c>
      <c r="B3268" s="171" t="s">
        <v>21879</v>
      </c>
      <c r="C3268" s="55" t="s">
        <v>21880</v>
      </c>
      <c r="D3268" s="171" t="s">
        <v>21881</v>
      </c>
      <c r="E3268" s="171" t="s">
        <v>21882</v>
      </c>
      <c r="F3268" s="173"/>
      <c r="G3268" s="173"/>
      <c r="H3268" s="172" t="s">
        <v>7039</v>
      </c>
    </row>
    <row r="3269" spans="1:8" ht="14.45" customHeight="1">
      <c r="A3269" s="86" t="s">
        <v>7039</v>
      </c>
      <c r="B3269" s="171" t="s">
        <v>21883</v>
      </c>
      <c r="C3269" s="55" t="s">
        <v>21884</v>
      </c>
      <c r="D3269" s="171" t="s">
        <v>21885</v>
      </c>
      <c r="E3269" s="171" t="s">
        <v>21886</v>
      </c>
      <c r="F3269" s="173"/>
      <c r="G3269" s="173"/>
      <c r="H3269" s="172" t="s">
        <v>7039</v>
      </c>
    </row>
    <row r="3270" spans="1:8" ht="14.45" customHeight="1">
      <c r="A3270" s="86" t="s">
        <v>7039</v>
      </c>
      <c r="B3270" s="171" t="s">
        <v>21887</v>
      </c>
      <c r="C3270" s="55" t="s">
        <v>21888</v>
      </c>
      <c r="D3270" s="171" t="s">
        <v>21889</v>
      </c>
      <c r="E3270" s="171" t="s">
        <v>21890</v>
      </c>
      <c r="F3270" s="173"/>
      <c r="G3270" s="173"/>
      <c r="H3270" s="172" t="s">
        <v>7039</v>
      </c>
    </row>
    <row r="3271" spans="1:8" ht="14.45" customHeight="1">
      <c r="A3271" s="86" t="s">
        <v>7039</v>
      </c>
      <c r="B3271" s="171" t="s">
        <v>21891</v>
      </c>
      <c r="C3271" s="55" t="s">
        <v>21892</v>
      </c>
      <c r="D3271" s="171" t="s">
        <v>21893</v>
      </c>
      <c r="E3271" s="171" t="s">
        <v>21894</v>
      </c>
      <c r="F3271" s="173"/>
      <c r="G3271" s="173"/>
      <c r="H3271" s="172" t="s">
        <v>7039</v>
      </c>
    </row>
    <row r="3272" spans="1:8" ht="14.45" customHeight="1">
      <c r="A3272" s="86" t="s">
        <v>7039</v>
      </c>
      <c r="B3272" s="171" t="s">
        <v>21895</v>
      </c>
      <c r="C3272" s="55" t="s">
        <v>21896</v>
      </c>
      <c r="D3272" s="171" t="s">
        <v>21897</v>
      </c>
      <c r="E3272" s="171" t="s">
        <v>21898</v>
      </c>
      <c r="F3272" s="173"/>
      <c r="G3272" s="173"/>
      <c r="H3272" s="172" t="s">
        <v>7039</v>
      </c>
    </row>
    <row r="3273" spans="1:8" ht="14.45" customHeight="1">
      <c r="A3273" s="86" t="s">
        <v>7039</v>
      </c>
      <c r="B3273" s="171" t="s">
        <v>21899</v>
      </c>
      <c r="C3273" s="55" t="s">
        <v>21900</v>
      </c>
      <c r="D3273" s="171" t="s">
        <v>21901</v>
      </c>
      <c r="E3273" s="171" t="s">
        <v>21902</v>
      </c>
      <c r="F3273" s="173"/>
      <c r="G3273" s="173"/>
      <c r="H3273" s="172" t="s">
        <v>7039</v>
      </c>
    </row>
    <row r="3274" spans="1:8" ht="14.45" customHeight="1">
      <c r="A3274" s="86" t="s">
        <v>7039</v>
      </c>
      <c r="B3274" s="171" t="s">
        <v>21903</v>
      </c>
      <c r="C3274" s="55" t="s">
        <v>21904</v>
      </c>
      <c r="D3274" s="171" t="s">
        <v>21905</v>
      </c>
      <c r="E3274" s="171" t="s">
        <v>21906</v>
      </c>
      <c r="F3274" s="173"/>
      <c r="G3274" s="173"/>
      <c r="H3274" s="172" t="s">
        <v>7039</v>
      </c>
    </row>
    <row r="3275" spans="1:8" ht="14.45" customHeight="1">
      <c r="A3275" s="86" t="s">
        <v>7039</v>
      </c>
      <c r="B3275" s="171" t="s">
        <v>21907</v>
      </c>
      <c r="C3275" s="55" t="s">
        <v>21908</v>
      </c>
      <c r="D3275" s="171" t="s">
        <v>21909</v>
      </c>
      <c r="E3275" s="171" t="s">
        <v>21910</v>
      </c>
      <c r="F3275" s="173"/>
      <c r="G3275" s="173"/>
      <c r="H3275" s="172" t="s">
        <v>7039</v>
      </c>
    </row>
    <row r="3276" spans="1:8" ht="14.45" customHeight="1">
      <c r="A3276" s="86" t="s">
        <v>7039</v>
      </c>
      <c r="B3276" s="171" t="s">
        <v>21911</v>
      </c>
      <c r="C3276" s="55" t="s">
        <v>21912</v>
      </c>
      <c r="D3276" s="171" t="s">
        <v>21913</v>
      </c>
      <c r="E3276" s="171" t="s">
        <v>21914</v>
      </c>
      <c r="F3276" s="173"/>
      <c r="G3276" s="173"/>
      <c r="H3276" s="172" t="s">
        <v>7039</v>
      </c>
    </row>
    <row r="3277" spans="1:8" ht="14.45" customHeight="1">
      <c r="A3277" s="86" t="s">
        <v>7039</v>
      </c>
      <c r="B3277" s="171" t="s">
        <v>21915</v>
      </c>
      <c r="C3277" s="55" t="s">
        <v>21916</v>
      </c>
      <c r="D3277" s="171" t="s">
        <v>21917</v>
      </c>
      <c r="E3277" s="171" t="s">
        <v>21918</v>
      </c>
      <c r="F3277" s="173"/>
      <c r="G3277" s="173"/>
      <c r="H3277" s="172" t="s">
        <v>7039</v>
      </c>
    </row>
    <row r="3278" spans="1:8" ht="14.45" customHeight="1">
      <c r="A3278" s="86" t="s">
        <v>7039</v>
      </c>
      <c r="B3278" s="171" t="s">
        <v>21919</v>
      </c>
      <c r="C3278" s="55" t="s">
        <v>21920</v>
      </c>
      <c r="D3278" s="171" t="s">
        <v>21921</v>
      </c>
      <c r="E3278" s="171" t="s">
        <v>21922</v>
      </c>
      <c r="F3278" s="173"/>
      <c r="G3278" s="173"/>
      <c r="H3278" s="172" t="s">
        <v>7039</v>
      </c>
    </row>
    <row r="3279" spans="1:8" ht="14.45" customHeight="1">
      <c r="A3279" s="86" t="s">
        <v>7039</v>
      </c>
      <c r="B3279" s="171" t="s">
        <v>21923</v>
      </c>
      <c r="C3279" s="55" t="s">
        <v>21924</v>
      </c>
      <c r="D3279" s="171" t="s">
        <v>21925</v>
      </c>
      <c r="E3279" s="171" t="s">
        <v>21926</v>
      </c>
      <c r="F3279" s="173"/>
      <c r="G3279" s="173"/>
      <c r="H3279" s="172" t="s">
        <v>7039</v>
      </c>
    </row>
    <row r="3280" spans="1:8" ht="14.45" customHeight="1">
      <c r="A3280" s="86" t="s">
        <v>7039</v>
      </c>
      <c r="B3280" s="171" t="s">
        <v>21927</v>
      </c>
      <c r="C3280" s="55" t="s">
        <v>21928</v>
      </c>
      <c r="D3280" s="171" t="s">
        <v>21929</v>
      </c>
      <c r="E3280" s="171" t="s">
        <v>21930</v>
      </c>
      <c r="F3280" s="173"/>
      <c r="G3280" s="173"/>
      <c r="H3280" s="172" t="s">
        <v>7039</v>
      </c>
    </row>
    <row r="3281" spans="1:8" ht="14.45" customHeight="1">
      <c r="A3281" s="86" t="s">
        <v>7039</v>
      </c>
      <c r="B3281" s="171" t="s">
        <v>21931</v>
      </c>
      <c r="C3281" s="55" t="s">
        <v>21932</v>
      </c>
      <c r="D3281" s="171" t="s">
        <v>21933</v>
      </c>
      <c r="E3281" s="171" t="s">
        <v>21934</v>
      </c>
      <c r="F3281" s="173"/>
      <c r="G3281" s="173"/>
      <c r="H3281" s="172" t="s">
        <v>7039</v>
      </c>
    </row>
    <row r="3282" spans="1:8" ht="14.45" customHeight="1">
      <c r="A3282" s="86" t="s">
        <v>7039</v>
      </c>
      <c r="B3282" s="171" t="s">
        <v>21935</v>
      </c>
      <c r="C3282" s="55" t="s">
        <v>21936</v>
      </c>
      <c r="D3282" s="171" t="s">
        <v>21937</v>
      </c>
      <c r="E3282" s="171" t="s">
        <v>21938</v>
      </c>
      <c r="F3282" s="173"/>
      <c r="G3282" s="173"/>
      <c r="H3282" s="172" t="s">
        <v>7039</v>
      </c>
    </row>
    <row r="3283" spans="1:8" ht="14.45" customHeight="1">
      <c r="A3283" s="86" t="s">
        <v>7039</v>
      </c>
      <c r="B3283" s="171" t="s">
        <v>21939</v>
      </c>
      <c r="C3283" s="55" t="s">
        <v>21940</v>
      </c>
      <c r="D3283" s="171" t="s">
        <v>21941</v>
      </c>
      <c r="E3283" s="171" t="s">
        <v>21942</v>
      </c>
      <c r="F3283" s="173"/>
      <c r="G3283" s="173"/>
      <c r="H3283" s="172" t="s">
        <v>7039</v>
      </c>
    </row>
    <row r="3284" spans="1:8" ht="14.45" customHeight="1">
      <c r="A3284" s="86" t="s">
        <v>7039</v>
      </c>
      <c r="B3284" s="171" t="s">
        <v>21943</v>
      </c>
      <c r="C3284" s="55" t="s">
        <v>21944</v>
      </c>
      <c r="D3284" s="171" t="s">
        <v>21945</v>
      </c>
      <c r="E3284" s="171" t="s">
        <v>21946</v>
      </c>
      <c r="F3284" s="173"/>
      <c r="G3284" s="173"/>
      <c r="H3284" s="172" t="s">
        <v>7039</v>
      </c>
    </row>
    <row r="3285" spans="1:8" ht="14.45" customHeight="1">
      <c r="A3285" s="86" t="s">
        <v>7039</v>
      </c>
      <c r="B3285" s="171" t="s">
        <v>21947</v>
      </c>
      <c r="C3285" s="55" t="s">
        <v>21948</v>
      </c>
      <c r="D3285" s="171" t="s">
        <v>21949</v>
      </c>
      <c r="E3285" s="171" t="s">
        <v>21950</v>
      </c>
      <c r="F3285" s="173"/>
      <c r="G3285" s="173"/>
      <c r="H3285" s="172" t="s">
        <v>7039</v>
      </c>
    </row>
    <row r="3286" spans="1:8" ht="14.45" customHeight="1">
      <c r="A3286" s="86" t="s">
        <v>7039</v>
      </c>
      <c r="B3286" s="171" t="s">
        <v>21951</v>
      </c>
      <c r="C3286" s="55" t="s">
        <v>21952</v>
      </c>
      <c r="D3286" s="171" t="s">
        <v>21953</v>
      </c>
      <c r="E3286" s="171" t="s">
        <v>21954</v>
      </c>
      <c r="F3286" s="173"/>
      <c r="G3286" s="173"/>
      <c r="H3286" s="172" t="s">
        <v>7039</v>
      </c>
    </row>
    <row r="3287" spans="1:8" ht="14.45" customHeight="1">
      <c r="A3287" s="86" t="s">
        <v>7039</v>
      </c>
      <c r="B3287" s="171" t="s">
        <v>21955</v>
      </c>
      <c r="C3287" s="55" t="s">
        <v>21956</v>
      </c>
      <c r="D3287" s="171" t="s">
        <v>21957</v>
      </c>
      <c r="E3287" s="171" t="s">
        <v>21957</v>
      </c>
      <c r="F3287" s="173"/>
      <c r="G3287" s="173"/>
      <c r="H3287" s="172" t="s">
        <v>7039</v>
      </c>
    </row>
    <row r="3288" spans="1:8" ht="14.45" customHeight="1">
      <c r="A3288" s="86" t="s">
        <v>7039</v>
      </c>
      <c r="B3288" s="171" t="s">
        <v>21958</v>
      </c>
      <c r="C3288" s="55" t="s">
        <v>21959</v>
      </c>
      <c r="D3288" s="171" t="s">
        <v>21960</v>
      </c>
      <c r="E3288" s="171" t="s">
        <v>21961</v>
      </c>
      <c r="F3288" s="173"/>
      <c r="G3288" s="173"/>
      <c r="H3288" s="172" t="s">
        <v>7039</v>
      </c>
    </row>
    <row r="3289" spans="1:8" ht="14.45" customHeight="1">
      <c r="A3289" s="86" t="s">
        <v>7039</v>
      </c>
      <c r="B3289" s="171" t="s">
        <v>21962</v>
      </c>
      <c r="C3289" s="55" t="s">
        <v>21963</v>
      </c>
      <c r="D3289" s="171" t="s">
        <v>21964</v>
      </c>
      <c r="E3289" s="171" t="s">
        <v>21965</v>
      </c>
      <c r="F3289" s="173"/>
      <c r="G3289" s="173"/>
      <c r="H3289" s="172" t="s">
        <v>7039</v>
      </c>
    </row>
    <row r="3290" spans="1:8" ht="14.45" customHeight="1">
      <c r="A3290" s="86" t="s">
        <v>7039</v>
      </c>
      <c r="B3290" s="171" t="s">
        <v>21966</v>
      </c>
      <c r="C3290" s="55" t="s">
        <v>21967</v>
      </c>
      <c r="D3290" s="171" t="s">
        <v>21968</v>
      </c>
      <c r="E3290" s="171" t="s">
        <v>21969</v>
      </c>
      <c r="F3290" s="173"/>
      <c r="G3290" s="173"/>
      <c r="H3290" s="172" t="s">
        <v>7039</v>
      </c>
    </row>
    <row r="3291" spans="1:8" ht="14.45" customHeight="1">
      <c r="A3291" s="86" t="s">
        <v>7039</v>
      </c>
      <c r="B3291" s="171" t="s">
        <v>21970</v>
      </c>
      <c r="C3291" s="55" t="s">
        <v>21971</v>
      </c>
      <c r="D3291" s="171" t="s">
        <v>21972</v>
      </c>
      <c r="E3291" s="171" t="s">
        <v>21973</v>
      </c>
      <c r="F3291" s="173"/>
      <c r="G3291" s="173"/>
      <c r="H3291" s="172" t="s">
        <v>7039</v>
      </c>
    </row>
    <row r="3292" spans="1:8" ht="14.45" customHeight="1">
      <c r="A3292" s="86" t="s">
        <v>7039</v>
      </c>
      <c r="B3292" s="171" t="s">
        <v>21974</v>
      </c>
      <c r="C3292" s="55" t="s">
        <v>21975</v>
      </c>
      <c r="D3292" s="171" t="s">
        <v>21976</v>
      </c>
      <c r="E3292" s="171" t="s">
        <v>21977</v>
      </c>
      <c r="F3292" s="173"/>
      <c r="G3292" s="173"/>
      <c r="H3292" s="172" t="s">
        <v>7039</v>
      </c>
    </row>
    <row r="3293" spans="1:8" ht="14.45" customHeight="1">
      <c r="A3293" s="86" t="s">
        <v>7039</v>
      </c>
      <c r="B3293" s="171" t="s">
        <v>21978</v>
      </c>
      <c r="C3293" s="55" t="s">
        <v>21979</v>
      </c>
      <c r="D3293" s="171" t="s">
        <v>21980</v>
      </c>
      <c r="E3293" s="171" t="s">
        <v>21981</v>
      </c>
      <c r="F3293" s="173"/>
      <c r="G3293" s="173"/>
      <c r="H3293" s="172" t="s">
        <v>7039</v>
      </c>
    </row>
    <row r="3294" spans="1:8" ht="14.45" customHeight="1">
      <c r="A3294" s="86" t="s">
        <v>7039</v>
      </c>
      <c r="B3294" s="171" t="s">
        <v>21982</v>
      </c>
      <c r="C3294" s="55" t="s">
        <v>21983</v>
      </c>
      <c r="D3294" s="171" t="s">
        <v>21984</v>
      </c>
      <c r="E3294" s="171" t="s">
        <v>21985</v>
      </c>
      <c r="F3294" s="173"/>
      <c r="G3294" s="173"/>
      <c r="H3294" s="172" t="s">
        <v>7039</v>
      </c>
    </row>
    <row r="3295" spans="1:8" ht="14.45" customHeight="1">
      <c r="A3295" s="86" t="s">
        <v>7039</v>
      </c>
      <c r="B3295" s="171" t="s">
        <v>21986</v>
      </c>
      <c r="C3295" s="55" t="s">
        <v>21987</v>
      </c>
      <c r="D3295" s="171" t="s">
        <v>21988</v>
      </c>
      <c r="E3295" s="171" t="s">
        <v>21989</v>
      </c>
      <c r="F3295" s="173"/>
      <c r="G3295" s="173"/>
      <c r="H3295" s="172" t="s">
        <v>7039</v>
      </c>
    </row>
    <row r="3296" spans="1:8" ht="14.45" customHeight="1">
      <c r="A3296" s="86" t="s">
        <v>7039</v>
      </c>
      <c r="B3296" s="171" t="s">
        <v>21990</v>
      </c>
      <c r="C3296" s="55" t="s">
        <v>21991</v>
      </c>
      <c r="D3296" s="171" t="s">
        <v>21992</v>
      </c>
      <c r="E3296" s="171" t="s">
        <v>21993</v>
      </c>
      <c r="F3296" s="173"/>
      <c r="G3296" s="173"/>
      <c r="H3296" s="172" t="s">
        <v>7039</v>
      </c>
    </row>
    <row r="3297" spans="1:8" ht="14.45" customHeight="1">
      <c r="A3297" s="86" t="s">
        <v>7039</v>
      </c>
      <c r="B3297" s="171" t="s">
        <v>21994</v>
      </c>
      <c r="C3297" s="55" t="s">
        <v>21995</v>
      </c>
      <c r="D3297" s="171" t="s">
        <v>21996</v>
      </c>
      <c r="E3297" s="171" t="s">
        <v>21997</v>
      </c>
      <c r="F3297" s="173"/>
      <c r="G3297" s="173"/>
      <c r="H3297" s="172" t="s">
        <v>7039</v>
      </c>
    </row>
    <row r="3298" spans="1:8" ht="14.45" customHeight="1">
      <c r="A3298" s="86" t="s">
        <v>7039</v>
      </c>
      <c r="B3298" s="171" t="s">
        <v>21998</v>
      </c>
      <c r="C3298" s="55" t="s">
        <v>21999</v>
      </c>
      <c r="D3298" s="171" t="s">
        <v>22000</v>
      </c>
      <c r="E3298" s="171" t="s">
        <v>22001</v>
      </c>
      <c r="F3298" s="173"/>
      <c r="G3298" s="173"/>
      <c r="H3298" s="172" t="s">
        <v>7039</v>
      </c>
    </row>
    <row r="3299" spans="1:8" ht="14.45" customHeight="1">
      <c r="A3299" s="86" t="s">
        <v>7039</v>
      </c>
      <c r="B3299" s="171" t="s">
        <v>22002</v>
      </c>
      <c r="C3299" s="55" t="s">
        <v>22003</v>
      </c>
      <c r="D3299" s="171" t="s">
        <v>22004</v>
      </c>
      <c r="E3299" s="171" t="s">
        <v>22005</v>
      </c>
      <c r="F3299" s="173">
        <v>45521</v>
      </c>
      <c r="G3299" s="173">
        <v>45521</v>
      </c>
      <c r="H3299" s="172" t="s">
        <v>7039</v>
      </c>
    </row>
    <row r="3300" spans="1:8" ht="14.45" customHeight="1">
      <c r="A3300" s="86" t="s">
        <v>7039</v>
      </c>
      <c r="B3300" s="171" t="s">
        <v>22006</v>
      </c>
      <c r="C3300" s="55" t="s">
        <v>22007</v>
      </c>
      <c r="D3300" s="171" t="s">
        <v>22008</v>
      </c>
      <c r="E3300" s="171" t="s">
        <v>22009</v>
      </c>
      <c r="F3300" s="173"/>
      <c r="G3300" s="173"/>
      <c r="H3300" s="172" t="s">
        <v>7039</v>
      </c>
    </row>
    <row r="3301" spans="1:8" ht="14.45" customHeight="1">
      <c r="A3301" s="86" t="s">
        <v>7039</v>
      </c>
      <c r="B3301" s="171" t="s">
        <v>22010</v>
      </c>
      <c r="C3301" s="55" t="s">
        <v>22011</v>
      </c>
      <c r="D3301" s="171" t="s">
        <v>22012</v>
      </c>
      <c r="E3301" s="171" t="s">
        <v>22013</v>
      </c>
      <c r="F3301" s="173"/>
      <c r="G3301" s="198">
        <v>46340</v>
      </c>
      <c r="H3301" s="172" t="s">
        <v>7039</v>
      </c>
    </row>
    <row r="3302" spans="1:8" ht="14.45" customHeight="1">
      <c r="A3302" s="86" t="s">
        <v>7039</v>
      </c>
      <c r="B3302" s="171" t="s">
        <v>22015</v>
      </c>
      <c r="C3302" s="55" t="s">
        <v>22016</v>
      </c>
      <c r="D3302" s="171" t="s">
        <v>22017</v>
      </c>
      <c r="E3302" s="171" t="s">
        <v>22018</v>
      </c>
      <c r="F3302" s="173"/>
      <c r="G3302" s="198">
        <v>46340</v>
      </c>
      <c r="H3302" s="172" t="s">
        <v>7039</v>
      </c>
    </row>
    <row r="3303" spans="1:8" ht="14.45" customHeight="1">
      <c r="A3303" s="86" t="s">
        <v>7039</v>
      </c>
      <c r="B3303" s="171" t="s">
        <v>22019</v>
      </c>
      <c r="C3303" s="55" t="s">
        <v>22020</v>
      </c>
      <c r="D3303" s="171" t="s">
        <v>22021</v>
      </c>
      <c r="E3303" s="171" t="s">
        <v>22022</v>
      </c>
      <c r="F3303" s="173"/>
      <c r="G3303" s="173"/>
      <c r="H3303" s="172" t="s">
        <v>7039</v>
      </c>
    </row>
    <row r="3304" spans="1:8" ht="14.45" customHeight="1">
      <c r="A3304" s="86" t="s">
        <v>7039</v>
      </c>
      <c r="B3304" s="171" t="s">
        <v>22023</v>
      </c>
      <c r="C3304" s="55" t="s">
        <v>22024</v>
      </c>
      <c r="D3304" s="171" t="s">
        <v>22025</v>
      </c>
      <c r="E3304" s="171" t="s">
        <v>22026</v>
      </c>
      <c r="F3304" s="173"/>
      <c r="G3304" s="173"/>
      <c r="H3304" s="172" t="s">
        <v>7039</v>
      </c>
    </row>
    <row r="3305" spans="1:8" ht="14.45" customHeight="1">
      <c r="A3305" s="86" t="s">
        <v>7039</v>
      </c>
      <c r="B3305" s="171" t="s">
        <v>22027</v>
      </c>
      <c r="C3305" s="55" t="s">
        <v>22028</v>
      </c>
      <c r="D3305" s="171" t="s">
        <v>22029</v>
      </c>
      <c r="E3305" s="171" t="s">
        <v>22030</v>
      </c>
      <c r="F3305" s="173"/>
      <c r="G3305" s="173"/>
      <c r="H3305" s="172" t="s">
        <v>7039</v>
      </c>
    </row>
    <row r="3306" spans="1:8" ht="14.45" customHeight="1">
      <c r="A3306" s="86" t="s">
        <v>7039</v>
      </c>
      <c r="B3306" s="171" t="s">
        <v>22031</v>
      </c>
      <c r="C3306" s="55" t="s">
        <v>22032</v>
      </c>
      <c r="D3306" s="171" t="s">
        <v>22033</v>
      </c>
      <c r="E3306" s="171" t="s">
        <v>22034</v>
      </c>
      <c r="F3306" s="173"/>
      <c r="G3306" s="173"/>
      <c r="H3306" s="172" t="s">
        <v>7039</v>
      </c>
    </row>
    <row r="3307" spans="1:8" ht="14.45" customHeight="1">
      <c r="A3307" s="86" t="s">
        <v>7039</v>
      </c>
      <c r="B3307" s="171" t="s">
        <v>22035</v>
      </c>
      <c r="C3307" s="55" t="s">
        <v>22036</v>
      </c>
      <c r="D3307" s="171" t="s">
        <v>22037</v>
      </c>
      <c r="E3307" s="171" t="s">
        <v>22038</v>
      </c>
      <c r="F3307" s="173"/>
      <c r="G3307" s="173"/>
      <c r="H3307" s="172" t="s">
        <v>7039</v>
      </c>
    </row>
    <row r="3308" spans="1:8" ht="14.45" customHeight="1">
      <c r="A3308" s="86" t="s">
        <v>7039</v>
      </c>
      <c r="B3308" s="171" t="s">
        <v>22039</v>
      </c>
      <c r="C3308" s="55" t="s">
        <v>22040</v>
      </c>
      <c r="D3308" s="171" t="s">
        <v>22041</v>
      </c>
      <c r="E3308" s="171" t="s">
        <v>22042</v>
      </c>
      <c r="F3308" s="173"/>
      <c r="G3308" s="173"/>
      <c r="H3308" s="172" t="s">
        <v>7039</v>
      </c>
    </row>
    <row r="3309" spans="1:8" ht="14.45" customHeight="1">
      <c r="A3309" s="86" t="s">
        <v>7292</v>
      </c>
      <c r="B3309" s="171" t="s">
        <v>22043</v>
      </c>
      <c r="C3309" s="55" t="s">
        <v>22044</v>
      </c>
      <c r="D3309" s="171" t="s">
        <v>22045</v>
      </c>
      <c r="E3309" s="171" t="s">
        <v>22046</v>
      </c>
      <c r="F3309" s="173"/>
      <c r="G3309" s="173"/>
      <c r="H3309" s="172" t="s">
        <v>7292</v>
      </c>
    </row>
    <row r="3310" spans="1:8" ht="14.45" customHeight="1">
      <c r="A3310" s="86" t="s">
        <v>7292</v>
      </c>
      <c r="B3310" s="171" t="s">
        <v>7281</v>
      </c>
      <c r="C3310" s="55" t="s">
        <v>22047</v>
      </c>
      <c r="D3310" s="171" t="s">
        <v>12733</v>
      </c>
      <c r="E3310" s="171" t="s">
        <v>22048</v>
      </c>
      <c r="F3310" s="173"/>
      <c r="G3310" s="173"/>
      <c r="H3310" s="172" t="s">
        <v>7292</v>
      </c>
    </row>
    <row r="3311" spans="1:8" ht="14.45" customHeight="1">
      <c r="A3311" s="86" t="s">
        <v>7292</v>
      </c>
      <c r="B3311" s="171" t="s">
        <v>22049</v>
      </c>
      <c r="C3311" s="55" t="s">
        <v>22050</v>
      </c>
      <c r="D3311" s="171" t="s">
        <v>22051</v>
      </c>
      <c r="E3311" s="171" t="s">
        <v>22052</v>
      </c>
      <c r="F3311" s="173"/>
      <c r="G3311" s="173"/>
      <c r="H3311" s="172" t="s">
        <v>7292</v>
      </c>
    </row>
    <row r="3312" spans="1:8" ht="14.45" customHeight="1">
      <c r="A3312" s="86" t="s">
        <v>7292</v>
      </c>
      <c r="B3312" s="171" t="s">
        <v>22053</v>
      </c>
      <c r="C3312" s="55" t="s">
        <v>22054</v>
      </c>
      <c r="D3312" s="171" t="s">
        <v>22055</v>
      </c>
      <c r="E3312" s="171" t="s">
        <v>22056</v>
      </c>
      <c r="F3312" s="173"/>
      <c r="G3312" s="173"/>
      <c r="H3312" s="172" t="s">
        <v>7292</v>
      </c>
    </row>
    <row r="3313" spans="1:8" ht="14.45" customHeight="1">
      <c r="A3313" s="86" t="s">
        <v>7292</v>
      </c>
      <c r="B3313" s="171" t="s">
        <v>22057</v>
      </c>
      <c r="C3313" s="55" t="s">
        <v>22058</v>
      </c>
      <c r="D3313" s="171" t="s">
        <v>22059</v>
      </c>
      <c r="E3313" s="171" t="s">
        <v>22060</v>
      </c>
      <c r="F3313" s="173"/>
      <c r="G3313" s="173"/>
      <c r="H3313" s="172" t="s">
        <v>7292</v>
      </c>
    </row>
    <row r="3314" spans="1:8" ht="14.45" customHeight="1">
      <c r="A3314" s="86" t="s">
        <v>7292</v>
      </c>
      <c r="B3314" s="171" t="s">
        <v>22061</v>
      </c>
      <c r="C3314" s="55" t="s">
        <v>22062</v>
      </c>
      <c r="D3314" s="171" t="s">
        <v>22063</v>
      </c>
      <c r="E3314" s="171" t="s">
        <v>22064</v>
      </c>
      <c r="F3314" s="173"/>
      <c r="G3314" s="173"/>
      <c r="H3314" s="172" t="s">
        <v>7292</v>
      </c>
    </row>
    <row r="3315" spans="1:8" ht="14.45" customHeight="1">
      <c r="A3315" s="86" t="s">
        <v>7292</v>
      </c>
      <c r="B3315" s="171" t="s">
        <v>22065</v>
      </c>
      <c r="C3315" s="55" t="s">
        <v>22066</v>
      </c>
      <c r="D3315" s="171" t="s">
        <v>22067</v>
      </c>
      <c r="E3315" s="171" t="s">
        <v>22068</v>
      </c>
      <c r="F3315" s="173"/>
      <c r="G3315" s="173"/>
      <c r="H3315" s="172" t="s">
        <v>7292</v>
      </c>
    </row>
    <row r="3316" spans="1:8" ht="14.45" customHeight="1">
      <c r="A3316" s="86" t="s">
        <v>6211</v>
      </c>
      <c r="B3316" s="171" t="s">
        <v>22069</v>
      </c>
      <c r="C3316" s="55" t="s">
        <v>22070</v>
      </c>
      <c r="D3316" s="171" t="s">
        <v>22187</v>
      </c>
      <c r="E3316" s="171" t="s">
        <v>22071</v>
      </c>
      <c r="F3316" s="173"/>
      <c r="G3316" s="173"/>
      <c r="H3316" s="172" t="s">
        <v>6212</v>
      </c>
    </row>
    <row r="3317" spans="1:8" ht="14.45" customHeight="1">
      <c r="A3317" s="86" t="s">
        <v>6211</v>
      </c>
      <c r="B3317" s="171" t="s">
        <v>22072</v>
      </c>
      <c r="C3317" s="55" t="s">
        <v>22073</v>
      </c>
      <c r="D3317" s="171" t="s">
        <v>22188</v>
      </c>
      <c r="E3317" s="171" t="s">
        <v>22074</v>
      </c>
      <c r="F3317" s="173"/>
      <c r="G3317" s="173"/>
      <c r="H3317" s="172" t="s">
        <v>6212</v>
      </c>
    </row>
    <row r="3318" spans="1:8" ht="14.45" customHeight="1">
      <c r="A3318" s="86" t="s">
        <v>6211</v>
      </c>
      <c r="B3318" s="171" t="s">
        <v>22075</v>
      </c>
      <c r="C3318" s="55" t="s">
        <v>22189</v>
      </c>
      <c r="D3318" s="171" t="s">
        <v>22077</v>
      </c>
      <c r="E3318" s="171" t="s">
        <v>22077</v>
      </c>
      <c r="F3318" s="173"/>
      <c r="G3318" s="173"/>
      <c r="H3318" s="172" t="s">
        <v>6212</v>
      </c>
    </row>
    <row r="3319" spans="1:8" ht="14.45" customHeight="1">
      <c r="A3319" s="86" t="s">
        <v>6211</v>
      </c>
      <c r="B3319" s="171" t="s">
        <v>22078</v>
      </c>
      <c r="C3319" s="55" t="s">
        <v>22079</v>
      </c>
      <c r="D3319" s="171" t="s">
        <v>22190</v>
      </c>
      <c r="E3319" s="171" t="s">
        <v>22080</v>
      </c>
      <c r="F3319" s="173"/>
      <c r="G3319" s="173"/>
      <c r="H3319" s="172" t="s">
        <v>6212</v>
      </c>
    </row>
    <row r="3320" spans="1:8" ht="14.45" customHeight="1">
      <c r="A3320" s="86" t="s">
        <v>6211</v>
      </c>
      <c r="B3320" s="171" t="s">
        <v>22081</v>
      </c>
      <c r="C3320" s="55" t="s">
        <v>22082</v>
      </c>
      <c r="D3320" s="171" t="s">
        <v>22191</v>
      </c>
      <c r="E3320" s="171" t="s">
        <v>22083</v>
      </c>
      <c r="F3320" s="173"/>
      <c r="G3320" s="173"/>
      <c r="H3320" s="172" t="s">
        <v>6212</v>
      </c>
    </row>
    <row r="3321" spans="1:8" ht="14.45" customHeight="1">
      <c r="A3321" s="86" t="s">
        <v>6211</v>
      </c>
      <c r="B3321" s="171" t="s">
        <v>22084</v>
      </c>
      <c r="C3321" s="55" t="s">
        <v>22085</v>
      </c>
      <c r="D3321" s="171" t="s">
        <v>22192</v>
      </c>
      <c r="E3321" s="171" t="s">
        <v>22086</v>
      </c>
      <c r="F3321" s="173"/>
      <c r="G3321" s="173"/>
      <c r="H3321" s="172" t="s">
        <v>6212</v>
      </c>
    </row>
    <row r="3322" spans="1:8" ht="14.45" customHeight="1">
      <c r="A3322" s="86" t="s">
        <v>6211</v>
      </c>
      <c r="B3322" s="171" t="s">
        <v>22087</v>
      </c>
      <c r="C3322" s="55" t="s">
        <v>22088</v>
      </c>
      <c r="D3322" s="171" t="s">
        <v>22088</v>
      </c>
      <c r="E3322" s="171" t="s">
        <v>22088</v>
      </c>
      <c r="F3322" s="173"/>
      <c r="G3322" s="173"/>
      <c r="H3322" s="172" t="s">
        <v>6212</v>
      </c>
    </row>
    <row r="3323" spans="1:8" ht="14.45" customHeight="1">
      <c r="A3323" s="86" t="s">
        <v>6211</v>
      </c>
      <c r="B3323" s="171" t="s">
        <v>22089</v>
      </c>
      <c r="C3323" s="55" t="s">
        <v>22090</v>
      </c>
      <c r="D3323" s="171" t="s">
        <v>22193</v>
      </c>
      <c r="E3323" s="171" t="s">
        <v>22091</v>
      </c>
      <c r="F3323" s="173"/>
      <c r="G3323" s="173"/>
      <c r="H3323" s="172" t="s">
        <v>6212</v>
      </c>
    </row>
    <row r="3324" spans="1:8" ht="14.45" customHeight="1">
      <c r="A3324" s="86" t="s">
        <v>6211</v>
      </c>
      <c r="B3324" s="171" t="s">
        <v>22092</v>
      </c>
      <c r="C3324" s="55" t="s">
        <v>22093</v>
      </c>
      <c r="D3324" s="171" t="s">
        <v>22194</v>
      </c>
      <c r="E3324" s="171" t="s">
        <v>22094</v>
      </c>
      <c r="F3324" s="173"/>
      <c r="G3324" s="173"/>
      <c r="H3324" s="172" t="s">
        <v>6212</v>
      </c>
    </row>
    <row r="3325" spans="1:8" ht="14.45" customHeight="1">
      <c r="A3325" s="86" t="s">
        <v>6211</v>
      </c>
      <c r="B3325" s="171" t="s">
        <v>22095</v>
      </c>
      <c r="C3325" s="55" t="s">
        <v>22096</v>
      </c>
      <c r="D3325" s="171" t="s">
        <v>12695</v>
      </c>
      <c r="E3325" s="171" t="s">
        <v>22097</v>
      </c>
      <c r="F3325" s="173"/>
      <c r="G3325" s="173"/>
      <c r="H3325" s="172" t="s">
        <v>6212</v>
      </c>
    </row>
    <row r="3326" spans="1:8" ht="14.45" customHeight="1">
      <c r="A3326" s="86" t="s">
        <v>6211</v>
      </c>
      <c r="B3326" s="171" t="s">
        <v>22098</v>
      </c>
      <c r="C3326" s="55" t="s">
        <v>22099</v>
      </c>
      <c r="D3326" s="171" t="s">
        <v>22195</v>
      </c>
      <c r="E3326" s="171" t="s">
        <v>22100</v>
      </c>
      <c r="F3326" s="173"/>
      <c r="G3326" s="173"/>
      <c r="H3326" s="172" t="s">
        <v>6212</v>
      </c>
    </row>
    <row r="3327" spans="1:8" ht="14.45" customHeight="1">
      <c r="A3327" s="86" t="s">
        <v>6211</v>
      </c>
      <c r="B3327" s="171" t="s">
        <v>22101</v>
      </c>
      <c r="C3327" s="55" t="s">
        <v>22102</v>
      </c>
      <c r="D3327" s="171" t="s">
        <v>22196</v>
      </c>
      <c r="E3327" s="171" t="s">
        <v>22103</v>
      </c>
      <c r="F3327" s="173"/>
      <c r="G3327" s="173"/>
      <c r="H3327" s="172" t="s">
        <v>6212</v>
      </c>
    </row>
    <row r="3328" spans="1:8" ht="14.45" customHeight="1">
      <c r="A3328" s="86" t="s">
        <v>6211</v>
      </c>
      <c r="B3328" s="171" t="s">
        <v>22104</v>
      </c>
      <c r="C3328" s="55" t="s">
        <v>22105</v>
      </c>
      <c r="D3328" s="171" t="s">
        <v>22197</v>
      </c>
      <c r="E3328" s="171" t="s">
        <v>22106</v>
      </c>
      <c r="F3328" s="173"/>
      <c r="G3328" s="173"/>
      <c r="H3328" s="172" t="s">
        <v>6212</v>
      </c>
    </row>
    <row r="3329" spans="1:8" ht="14.45" customHeight="1">
      <c r="A3329" s="86" t="s">
        <v>6211</v>
      </c>
      <c r="B3329" s="171" t="s">
        <v>17039</v>
      </c>
      <c r="C3329" s="55" t="s">
        <v>22107</v>
      </c>
      <c r="D3329" s="171" t="s">
        <v>22107</v>
      </c>
      <c r="E3329" s="171" t="s">
        <v>17040</v>
      </c>
      <c r="F3329" s="173"/>
      <c r="G3329" s="173"/>
      <c r="H3329" s="172" t="s">
        <v>6212</v>
      </c>
    </row>
    <row r="3330" spans="1:8" ht="14.45" customHeight="1">
      <c r="A3330" s="86" t="s">
        <v>6211</v>
      </c>
      <c r="B3330" s="171" t="s">
        <v>22108</v>
      </c>
      <c r="C3330" s="55" t="s">
        <v>22109</v>
      </c>
      <c r="D3330" s="171" t="s">
        <v>22198</v>
      </c>
      <c r="E3330" s="171" t="s">
        <v>22110</v>
      </c>
      <c r="F3330" s="173"/>
      <c r="G3330" s="173"/>
      <c r="H3330" s="172" t="s">
        <v>6212</v>
      </c>
    </row>
    <row r="3331" spans="1:8" ht="14.45" customHeight="1">
      <c r="A3331" s="86" t="s">
        <v>6211</v>
      </c>
      <c r="B3331" s="171" t="s">
        <v>22111</v>
      </c>
      <c r="C3331" s="55" t="s">
        <v>22112</v>
      </c>
      <c r="D3331" s="171" t="s">
        <v>22199</v>
      </c>
      <c r="E3331" s="171" t="s">
        <v>22113</v>
      </c>
      <c r="F3331" s="173"/>
      <c r="G3331" s="173"/>
      <c r="H3331" s="172" t="s">
        <v>6212</v>
      </c>
    </row>
    <row r="3332" spans="1:8" ht="14.45" customHeight="1">
      <c r="A3332" s="86" t="s">
        <v>6211</v>
      </c>
      <c r="B3332" s="171" t="s">
        <v>22114</v>
      </c>
      <c r="C3332" s="55" t="s">
        <v>22115</v>
      </c>
      <c r="D3332" s="171" t="s">
        <v>22116</v>
      </c>
      <c r="E3332" s="171" t="s">
        <v>22116</v>
      </c>
      <c r="F3332" s="173"/>
      <c r="G3332" s="173"/>
      <c r="H3332" s="172" t="s">
        <v>6212</v>
      </c>
    </row>
    <row r="3333" spans="1:8" ht="14.45" customHeight="1">
      <c r="A3333" s="86" t="s">
        <v>6211</v>
      </c>
      <c r="B3333" s="171" t="s">
        <v>22117</v>
      </c>
      <c r="C3333" s="55" t="s">
        <v>22118</v>
      </c>
      <c r="D3333" s="171" t="s">
        <v>22200</v>
      </c>
      <c r="E3333" s="171" t="s">
        <v>22119</v>
      </c>
      <c r="F3333" s="173"/>
      <c r="G3333" s="173"/>
      <c r="H3333" s="172" t="s">
        <v>6212</v>
      </c>
    </row>
    <row r="3334" spans="1:8" ht="14.45" customHeight="1">
      <c r="A3334" s="86" t="s">
        <v>6211</v>
      </c>
      <c r="B3334" s="171" t="s">
        <v>22120</v>
      </c>
      <c r="C3334" s="55" t="s">
        <v>22121</v>
      </c>
      <c r="D3334" s="171" t="s">
        <v>22201</v>
      </c>
      <c r="E3334" s="171" t="s">
        <v>22121</v>
      </c>
      <c r="F3334" s="173"/>
      <c r="G3334" s="173"/>
      <c r="H3334" s="172" t="s">
        <v>6212</v>
      </c>
    </row>
    <row r="3335" spans="1:8" ht="14.45" customHeight="1">
      <c r="A3335" s="86" t="s">
        <v>6211</v>
      </c>
      <c r="B3335" s="171" t="s">
        <v>19396</v>
      </c>
      <c r="C3335" s="55" t="s">
        <v>22122</v>
      </c>
      <c r="D3335" s="171" t="s">
        <v>22122</v>
      </c>
      <c r="E3335" s="171" t="s">
        <v>22122</v>
      </c>
      <c r="F3335" s="173"/>
      <c r="G3335" s="173"/>
      <c r="H3335" s="172" t="s">
        <v>6212</v>
      </c>
    </row>
    <row r="3336" spans="1:8" ht="14.45" customHeight="1">
      <c r="A3336" s="86" t="s">
        <v>6211</v>
      </c>
      <c r="B3336" s="171" t="s">
        <v>22123</v>
      </c>
      <c r="C3336" s="55" t="s">
        <v>22124</v>
      </c>
      <c r="D3336" s="171" t="s">
        <v>22125</v>
      </c>
      <c r="E3336" s="171" t="s">
        <v>22125</v>
      </c>
      <c r="F3336" s="173"/>
      <c r="G3336" s="173"/>
      <c r="H3336" s="172" t="s">
        <v>6212</v>
      </c>
    </row>
    <row r="3337" spans="1:8" ht="14.45" customHeight="1">
      <c r="A3337" s="86" t="s">
        <v>6211</v>
      </c>
      <c r="B3337" s="171" t="s">
        <v>22126</v>
      </c>
      <c r="C3337" s="55" t="s">
        <v>22127</v>
      </c>
      <c r="D3337" s="171" t="s">
        <v>22202</v>
      </c>
      <c r="E3337" s="171" t="s">
        <v>22128</v>
      </c>
      <c r="F3337" s="173"/>
      <c r="G3337" s="173"/>
      <c r="H3337" s="172" t="s">
        <v>6212</v>
      </c>
    </row>
    <row r="3338" spans="1:8" ht="14.45" customHeight="1">
      <c r="A3338" s="86" t="s">
        <v>6211</v>
      </c>
      <c r="B3338" s="171" t="s">
        <v>22129</v>
      </c>
      <c r="C3338" s="55" t="s">
        <v>22130</v>
      </c>
      <c r="D3338" s="171" t="s">
        <v>22203</v>
      </c>
      <c r="E3338" s="171" t="s">
        <v>22131</v>
      </c>
      <c r="F3338" s="173"/>
      <c r="G3338" s="173"/>
      <c r="H3338" s="172" t="s">
        <v>6212</v>
      </c>
    </row>
    <row r="3339" spans="1:8" ht="14.45" customHeight="1">
      <c r="A3339" s="86" t="s">
        <v>6211</v>
      </c>
      <c r="B3339" s="171" t="s">
        <v>22132</v>
      </c>
      <c r="C3339" s="55" t="s">
        <v>22133</v>
      </c>
      <c r="D3339" s="171" t="s">
        <v>22204</v>
      </c>
      <c r="E3339" s="171" t="s">
        <v>22133</v>
      </c>
      <c r="F3339" s="173"/>
      <c r="G3339" s="173"/>
      <c r="H3339" s="172" t="s">
        <v>6212</v>
      </c>
    </row>
    <row r="3340" spans="1:8" ht="14.45" customHeight="1">
      <c r="A3340" s="86" t="s">
        <v>6211</v>
      </c>
      <c r="B3340" s="171" t="s">
        <v>3631</v>
      </c>
      <c r="C3340" s="55" t="s">
        <v>22134</v>
      </c>
      <c r="D3340" s="171" t="s">
        <v>22205</v>
      </c>
      <c r="E3340" s="171" t="s">
        <v>22135</v>
      </c>
      <c r="F3340" s="173"/>
      <c r="G3340" s="173"/>
      <c r="H3340" s="172" t="s">
        <v>6212</v>
      </c>
    </row>
    <row r="3341" spans="1:8" ht="14.45" customHeight="1">
      <c r="A3341" s="86" t="s">
        <v>6211</v>
      </c>
      <c r="B3341" s="171" t="s">
        <v>17179</v>
      </c>
      <c r="C3341" s="55" t="s">
        <v>17180</v>
      </c>
      <c r="D3341" s="171" t="s">
        <v>17180</v>
      </c>
      <c r="E3341" s="171" t="s">
        <v>17180</v>
      </c>
      <c r="F3341" s="173"/>
      <c r="G3341" s="173"/>
      <c r="H3341" s="172" t="s">
        <v>6212</v>
      </c>
    </row>
    <row r="3342" spans="1:8" ht="14.45" customHeight="1">
      <c r="A3342" s="86" t="s">
        <v>6211</v>
      </c>
      <c r="B3342" s="171" t="s">
        <v>22136</v>
      </c>
      <c r="C3342" s="55" t="s">
        <v>22137</v>
      </c>
      <c r="D3342" s="171" t="s">
        <v>22206</v>
      </c>
      <c r="E3342" s="171" t="s">
        <v>22138</v>
      </c>
      <c r="F3342" s="173"/>
      <c r="G3342" s="173"/>
      <c r="H3342" s="172" t="s">
        <v>6212</v>
      </c>
    </row>
    <row r="3343" spans="1:8" ht="14.45" customHeight="1">
      <c r="A3343" s="86" t="s">
        <v>6211</v>
      </c>
      <c r="B3343" s="171" t="s">
        <v>22139</v>
      </c>
      <c r="C3343" s="55" t="s">
        <v>22140</v>
      </c>
      <c r="D3343" s="171" t="s">
        <v>22207</v>
      </c>
      <c r="E3343" s="171" t="s">
        <v>22141</v>
      </c>
      <c r="F3343" s="173"/>
      <c r="G3343" s="173"/>
      <c r="H3343" s="172" t="s">
        <v>6212</v>
      </c>
    </row>
    <row r="3344" spans="1:8" ht="14.45" customHeight="1">
      <c r="A3344" s="86" t="s">
        <v>6211</v>
      </c>
      <c r="B3344" s="171" t="s">
        <v>22142</v>
      </c>
      <c r="C3344" s="55" t="s">
        <v>22143</v>
      </c>
      <c r="D3344" s="171" t="s">
        <v>22208</v>
      </c>
      <c r="E3344" s="171" t="s">
        <v>22144</v>
      </c>
      <c r="F3344" s="173"/>
      <c r="G3344" s="173"/>
      <c r="H3344" s="172" t="s">
        <v>6212</v>
      </c>
    </row>
    <row r="3345" spans="1:8" ht="14.45" customHeight="1">
      <c r="A3345" s="86" t="s">
        <v>6211</v>
      </c>
      <c r="B3345" s="171" t="s">
        <v>22145</v>
      </c>
      <c r="C3345" s="55" t="s">
        <v>22146</v>
      </c>
      <c r="D3345" s="171" t="s">
        <v>22209</v>
      </c>
      <c r="E3345" s="171" t="s">
        <v>22147</v>
      </c>
      <c r="F3345" s="173"/>
      <c r="G3345" s="173"/>
      <c r="H3345" s="172" t="s">
        <v>6212</v>
      </c>
    </row>
    <row r="3346" spans="1:8" ht="14.45" customHeight="1">
      <c r="A3346" s="86" t="s">
        <v>6211</v>
      </c>
      <c r="B3346" s="171" t="s">
        <v>22148</v>
      </c>
      <c r="C3346" s="55" t="s">
        <v>22149</v>
      </c>
      <c r="D3346" s="171" t="s">
        <v>22210</v>
      </c>
      <c r="E3346" s="171" t="s">
        <v>22150</v>
      </c>
      <c r="F3346" s="173"/>
      <c r="G3346" s="173"/>
      <c r="H3346" s="172" t="s">
        <v>6212</v>
      </c>
    </row>
    <row r="3347" spans="1:8" ht="14.45" customHeight="1">
      <c r="A3347" s="86" t="s">
        <v>6211</v>
      </c>
      <c r="B3347" s="171" t="s">
        <v>22151</v>
      </c>
      <c r="C3347" s="55" t="s">
        <v>22152</v>
      </c>
      <c r="D3347" s="171" t="s">
        <v>22211</v>
      </c>
      <c r="E3347" s="171" t="s">
        <v>22152</v>
      </c>
      <c r="F3347" s="173"/>
      <c r="G3347" s="173"/>
      <c r="H3347" s="172" t="s">
        <v>6212</v>
      </c>
    </row>
    <row r="3348" spans="1:8" ht="14.45" customHeight="1">
      <c r="A3348" s="86" t="s">
        <v>6211</v>
      </c>
      <c r="B3348" s="171" t="s">
        <v>22153</v>
      </c>
      <c r="C3348" s="55" t="s">
        <v>22154</v>
      </c>
      <c r="D3348" s="171" t="s">
        <v>22212</v>
      </c>
      <c r="E3348" s="171" t="s">
        <v>22155</v>
      </c>
      <c r="F3348" s="173"/>
      <c r="G3348" s="173"/>
      <c r="H3348" s="172" t="s">
        <v>6212</v>
      </c>
    </row>
    <row r="3349" spans="1:8" ht="14.45" customHeight="1">
      <c r="A3349" s="86" t="s">
        <v>6211</v>
      </c>
      <c r="B3349" s="171" t="s">
        <v>17258</v>
      </c>
      <c r="C3349" s="55" t="s">
        <v>17260</v>
      </c>
      <c r="D3349" s="171" t="s">
        <v>22213</v>
      </c>
      <c r="E3349" s="171" t="s">
        <v>17259</v>
      </c>
      <c r="F3349" s="173"/>
      <c r="G3349" s="173"/>
      <c r="H3349" s="172" t="s">
        <v>6212</v>
      </c>
    </row>
    <row r="3350" spans="1:8" ht="14.45" customHeight="1">
      <c r="A3350" s="86" t="s">
        <v>6211</v>
      </c>
      <c r="B3350" s="171" t="s">
        <v>12844</v>
      </c>
      <c r="C3350" s="55" t="s">
        <v>12845</v>
      </c>
      <c r="D3350" s="171" t="s">
        <v>12846</v>
      </c>
      <c r="E3350" s="171" t="s">
        <v>43</v>
      </c>
      <c r="F3350" s="173"/>
      <c r="G3350" s="173"/>
      <c r="H3350" s="172" t="s">
        <v>6212</v>
      </c>
    </row>
    <row r="3351" spans="1:8" ht="14.45" customHeight="1">
      <c r="A3351" s="86" t="s">
        <v>6211</v>
      </c>
      <c r="B3351" s="171" t="s">
        <v>22156</v>
      </c>
      <c r="C3351" s="55" t="s">
        <v>22157</v>
      </c>
      <c r="D3351" s="171" t="s">
        <v>22214</v>
      </c>
      <c r="E3351" s="171" t="s">
        <v>22158</v>
      </c>
      <c r="F3351" s="173"/>
      <c r="G3351" s="173"/>
      <c r="H3351" s="172" t="s">
        <v>6212</v>
      </c>
    </row>
    <row r="3352" spans="1:8" ht="14.45" customHeight="1">
      <c r="A3352" s="86" t="s">
        <v>6211</v>
      </c>
      <c r="B3352" s="171" t="s">
        <v>22159</v>
      </c>
      <c r="C3352" s="55" t="s">
        <v>22160</v>
      </c>
      <c r="D3352" s="171" t="s">
        <v>22160</v>
      </c>
      <c r="E3352" s="171" t="s">
        <v>22160</v>
      </c>
      <c r="F3352" s="173"/>
      <c r="G3352" s="173"/>
      <c r="H3352" s="172" t="s">
        <v>6212</v>
      </c>
    </row>
    <row r="3353" spans="1:8" ht="14.45" customHeight="1">
      <c r="A3353" s="86" t="s">
        <v>6211</v>
      </c>
      <c r="B3353" s="171" t="s">
        <v>17342</v>
      </c>
      <c r="C3353" s="55" t="s">
        <v>17344</v>
      </c>
      <c r="D3353" s="171" t="s">
        <v>22215</v>
      </c>
      <c r="E3353" s="171" t="s">
        <v>17343</v>
      </c>
      <c r="F3353" s="173"/>
      <c r="G3353" s="173"/>
      <c r="H3353" s="172" t="s">
        <v>6212</v>
      </c>
    </row>
    <row r="3354" spans="1:8" ht="14.45" customHeight="1">
      <c r="A3354" s="86" t="s">
        <v>6211</v>
      </c>
      <c r="B3354" s="171" t="s">
        <v>22161</v>
      </c>
      <c r="C3354" s="55" t="s">
        <v>22162</v>
      </c>
      <c r="D3354" s="171" t="s">
        <v>22216</v>
      </c>
      <c r="E3354" s="171" t="s">
        <v>22163</v>
      </c>
      <c r="F3354" s="173"/>
      <c r="G3354" s="173"/>
      <c r="H3354" s="172" t="s">
        <v>6212</v>
      </c>
    </row>
    <row r="3355" spans="1:8" ht="14.45" customHeight="1">
      <c r="A3355" s="86" t="s">
        <v>6211</v>
      </c>
      <c r="B3355" s="171" t="s">
        <v>22164</v>
      </c>
      <c r="C3355" s="55" t="s">
        <v>22165</v>
      </c>
      <c r="D3355" s="171" t="s">
        <v>22217</v>
      </c>
      <c r="E3355" s="171" t="s">
        <v>22166</v>
      </c>
      <c r="F3355" s="173"/>
      <c r="G3355" s="173"/>
      <c r="H3355" s="172" t="s">
        <v>6212</v>
      </c>
    </row>
    <row r="3356" spans="1:8" ht="14.45" customHeight="1">
      <c r="A3356" s="86" t="s">
        <v>6211</v>
      </c>
      <c r="B3356" s="171" t="s">
        <v>22167</v>
      </c>
      <c r="C3356" s="55" t="s">
        <v>21133</v>
      </c>
      <c r="D3356" s="171" t="s">
        <v>17890</v>
      </c>
      <c r="E3356" s="171" t="s">
        <v>22168</v>
      </c>
      <c r="F3356" s="173"/>
      <c r="G3356" s="173"/>
      <c r="H3356" s="172" t="s">
        <v>6212</v>
      </c>
    </row>
    <row r="3357" spans="1:8" ht="14.45" customHeight="1">
      <c r="A3357" s="86" t="s">
        <v>6211</v>
      </c>
      <c r="B3357" s="171" t="s">
        <v>22169</v>
      </c>
      <c r="C3357" s="55" t="s">
        <v>15777</v>
      </c>
      <c r="D3357" s="171" t="s">
        <v>15204</v>
      </c>
      <c r="E3357" s="171" t="s">
        <v>22170</v>
      </c>
      <c r="F3357" s="173"/>
      <c r="G3357" s="173"/>
      <c r="H3357" s="172" t="s">
        <v>6212</v>
      </c>
    </row>
    <row r="3358" spans="1:8" ht="14.45" customHeight="1">
      <c r="A3358" s="86" t="s">
        <v>6211</v>
      </c>
      <c r="B3358" s="171" t="s">
        <v>22171</v>
      </c>
      <c r="C3358" s="55" t="s">
        <v>22172</v>
      </c>
      <c r="D3358" s="171" t="s">
        <v>22218</v>
      </c>
      <c r="E3358" s="171" t="s">
        <v>22172</v>
      </c>
      <c r="F3358" s="173"/>
      <c r="G3358" s="173"/>
      <c r="H3358" s="172" t="s">
        <v>6212</v>
      </c>
    </row>
    <row r="3359" spans="1:8" ht="14.45" customHeight="1">
      <c r="A3359" s="86" t="s">
        <v>6211</v>
      </c>
      <c r="B3359" s="171" t="s">
        <v>17411</v>
      </c>
      <c r="C3359" s="55" t="s">
        <v>17413</v>
      </c>
      <c r="D3359" s="171" t="s">
        <v>22219</v>
      </c>
      <c r="E3359" s="171" t="s">
        <v>17412</v>
      </c>
      <c r="F3359" s="173"/>
      <c r="G3359" s="173"/>
      <c r="H3359" s="172" t="s">
        <v>6212</v>
      </c>
    </row>
    <row r="3360" spans="1:8" ht="14.45" customHeight="1">
      <c r="A3360" s="86" t="s">
        <v>6211</v>
      </c>
      <c r="B3360" s="171" t="s">
        <v>22173</v>
      </c>
      <c r="C3360" s="55" t="s">
        <v>22174</v>
      </c>
      <c r="D3360" s="171" t="s">
        <v>22220</v>
      </c>
      <c r="E3360" s="171" t="s">
        <v>22175</v>
      </c>
      <c r="F3360" s="173"/>
      <c r="G3360" s="173"/>
      <c r="H3360" s="172" t="s">
        <v>6212</v>
      </c>
    </row>
    <row r="3361" spans="1:8" ht="14.45" customHeight="1">
      <c r="A3361" s="86" t="s">
        <v>6211</v>
      </c>
      <c r="B3361" s="171" t="s">
        <v>22176</v>
      </c>
      <c r="C3361" s="55" t="s">
        <v>22177</v>
      </c>
      <c r="D3361" s="171" t="s">
        <v>22221</v>
      </c>
      <c r="E3361" s="171" t="s">
        <v>22178</v>
      </c>
      <c r="F3361" s="173"/>
      <c r="G3361" s="173"/>
      <c r="H3361" s="172" t="s">
        <v>6212</v>
      </c>
    </row>
    <row r="3362" spans="1:8" ht="14.45" customHeight="1">
      <c r="A3362" s="86" t="s">
        <v>6211</v>
      </c>
      <c r="B3362" s="171" t="s">
        <v>21142</v>
      </c>
      <c r="C3362" s="55" t="s">
        <v>21145</v>
      </c>
      <c r="D3362" s="171" t="s">
        <v>21145</v>
      </c>
      <c r="E3362" s="171" t="s">
        <v>21145</v>
      </c>
      <c r="F3362" s="173"/>
      <c r="G3362" s="173"/>
      <c r="H3362" s="172" t="s">
        <v>6212</v>
      </c>
    </row>
    <row r="3363" spans="1:8" ht="14.45" customHeight="1">
      <c r="A3363" s="86" t="s">
        <v>6211</v>
      </c>
      <c r="B3363" s="171" t="s">
        <v>21150</v>
      </c>
      <c r="C3363" s="55" t="s">
        <v>21151</v>
      </c>
      <c r="D3363" s="171" t="s">
        <v>21152</v>
      </c>
      <c r="E3363" s="171" t="s">
        <v>21151</v>
      </c>
      <c r="F3363" s="173"/>
      <c r="G3363" s="173"/>
      <c r="H3363" s="172" t="s">
        <v>6212</v>
      </c>
    </row>
    <row r="3364" spans="1:8" ht="14.45" customHeight="1">
      <c r="A3364" s="86" t="s">
        <v>6211</v>
      </c>
      <c r="B3364" s="171" t="s">
        <v>22179</v>
      </c>
      <c r="C3364" s="55" t="s">
        <v>22180</v>
      </c>
      <c r="D3364" s="171" t="s">
        <v>22222</v>
      </c>
      <c r="E3364" s="171" t="s">
        <v>22180</v>
      </c>
      <c r="F3364" s="173"/>
      <c r="G3364" s="173"/>
      <c r="H3364" s="172" t="s">
        <v>6212</v>
      </c>
    </row>
    <row r="3365" spans="1:8" ht="14.45" customHeight="1">
      <c r="A3365" s="86" t="s">
        <v>6211</v>
      </c>
      <c r="B3365" s="171" t="s">
        <v>22181</v>
      </c>
      <c r="C3365" s="55" t="s">
        <v>17886</v>
      </c>
      <c r="D3365" s="171" t="s">
        <v>17887</v>
      </c>
      <c r="E3365" s="171" t="s">
        <v>17886</v>
      </c>
      <c r="F3365" s="173"/>
      <c r="G3365" s="173"/>
      <c r="H3365" s="172" t="s">
        <v>6212</v>
      </c>
    </row>
    <row r="3366" spans="1:8" ht="14.45" customHeight="1">
      <c r="A3366" s="86" t="s">
        <v>6211</v>
      </c>
      <c r="B3366" s="171" t="s">
        <v>22182</v>
      </c>
      <c r="C3366" s="55" t="s">
        <v>22183</v>
      </c>
      <c r="D3366" s="171" t="s">
        <v>22223</v>
      </c>
      <c r="E3366" s="171" t="s">
        <v>22183</v>
      </c>
      <c r="F3366" s="173"/>
      <c r="G3366" s="173"/>
      <c r="H3366" s="172" t="s">
        <v>6212</v>
      </c>
    </row>
    <row r="3367" spans="1:8" ht="14.45" customHeight="1">
      <c r="A3367" s="86" t="s">
        <v>6211</v>
      </c>
      <c r="B3367" s="171" t="s">
        <v>22184</v>
      </c>
      <c r="C3367" s="55" t="s">
        <v>22185</v>
      </c>
      <c r="D3367" s="171" t="s">
        <v>22224</v>
      </c>
      <c r="E3367" s="171" t="s">
        <v>22186</v>
      </c>
      <c r="F3367" s="173"/>
      <c r="G3367" s="173"/>
      <c r="H3367" s="172" t="s">
        <v>6212</v>
      </c>
    </row>
    <row r="3368" spans="1:8" ht="14.45" customHeight="1">
      <c r="A3368" s="86" t="s">
        <v>3059</v>
      </c>
      <c r="B3368" s="171" t="s">
        <v>3047</v>
      </c>
      <c r="C3368" s="55" t="s">
        <v>22225</v>
      </c>
      <c r="D3368" s="171" t="s">
        <v>22226</v>
      </c>
      <c r="E3368" s="171" t="s">
        <v>22226</v>
      </c>
      <c r="F3368" s="173"/>
      <c r="G3368" s="173"/>
      <c r="H3368" s="172" t="s">
        <v>3059</v>
      </c>
    </row>
    <row r="3369" spans="1:8" ht="14.45" customHeight="1">
      <c r="A3369" s="86" t="s">
        <v>3059</v>
      </c>
      <c r="B3369" s="171" t="s">
        <v>13925</v>
      </c>
      <c r="C3369" s="55" t="s">
        <v>12047</v>
      </c>
      <c r="D3369" s="171" t="s">
        <v>12048</v>
      </c>
      <c r="E3369" s="171" t="s">
        <v>12049</v>
      </c>
      <c r="F3369" s="173"/>
      <c r="G3369" s="173"/>
      <c r="H3369" s="172" t="s">
        <v>3059</v>
      </c>
    </row>
    <row r="3370" spans="1:8" ht="14.45" customHeight="1">
      <c r="A3370" s="86" t="s">
        <v>3059</v>
      </c>
      <c r="B3370" s="171" t="s">
        <v>22227</v>
      </c>
      <c r="C3370" s="55" t="s">
        <v>22228</v>
      </c>
      <c r="D3370" s="171" t="s">
        <v>22229</v>
      </c>
      <c r="E3370" s="171" t="s">
        <v>22230</v>
      </c>
      <c r="F3370" s="173"/>
      <c r="G3370" s="173"/>
      <c r="H3370" s="172" t="s">
        <v>3059</v>
      </c>
    </row>
    <row r="3371" spans="1:8" ht="14.45" customHeight="1">
      <c r="A3371" s="86" t="s">
        <v>3059</v>
      </c>
      <c r="B3371" s="171" t="s">
        <v>22231</v>
      </c>
      <c r="C3371" s="55" t="s">
        <v>22232</v>
      </c>
      <c r="D3371" s="171" t="s">
        <v>22233</v>
      </c>
      <c r="E3371" s="171" t="s">
        <v>22231</v>
      </c>
      <c r="F3371" s="173"/>
      <c r="G3371" s="173"/>
      <c r="H3371" s="172" t="s">
        <v>3059</v>
      </c>
    </row>
    <row r="3372" spans="1:8" ht="14.45" customHeight="1">
      <c r="A3372" s="86" t="s">
        <v>3035</v>
      </c>
      <c r="B3372" s="171" t="s">
        <v>22234</v>
      </c>
      <c r="C3372" s="55" t="s">
        <v>22235</v>
      </c>
      <c r="D3372" s="171" t="s">
        <v>22236</v>
      </c>
      <c r="E3372" s="171" t="s">
        <v>22237</v>
      </c>
      <c r="F3372" s="173"/>
      <c r="G3372" s="173"/>
      <c r="H3372" s="172" t="s">
        <v>3035</v>
      </c>
    </row>
    <row r="3373" spans="1:8" ht="14.45" customHeight="1">
      <c r="A3373" s="86" t="s">
        <v>3035</v>
      </c>
      <c r="B3373" s="171" t="s">
        <v>22238</v>
      </c>
      <c r="C3373" s="55" t="s">
        <v>22239</v>
      </c>
      <c r="D3373" s="171" t="s">
        <v>22240</v>
      </c>
      <c r="E3373" s="171" t="s">
        <v>22241</v>
      </c>
      <c r="F3373" s="173"/>
      <c r="G3373" s="173"/>
      <c r="H3373" s="172" t="s">
        <v>3035</v>
      </c>
    </row>
    <row r="3374" spans="1:8" ht="14.45" customHeight="1">
      <c r="A3374" s="86" t="s">
        <v>3035</v>
      </c>
      <c r="B3374" s="171" t="s">
        <v>22242</v>
      </c>
      <c r="C3374" s="55" t="s">
        <v>22243</v>
      </c>
      <c r="D3374" s="171" t="s">
        <v>22244</v>
      </c>
      <c r="E3374" s="171" t="s">
        <v>22245</v>
      </c>
      <c r="F3374" s="173"/>
      <c r="G3374" s="173"/>
      <c r="H3374" s="172" t="s">
        <v>3035</v>
      </c>
    </row>
    <row r="3375" spans="1:8" ht="14.45" customHeight="1">
      <c r="A3375" s="86" t="s">
        <v>3035</v>
      </c>
      <c r="B3375" s="171" t="s">
        <v>22246</v>
      </c>
      <c r="C3375" s="55" t="s">
        <v>22247</v>
      </c>
      <c r="D3375" s="171" t="s">
        <v>22248</v>
      </c>
      <c r="E3375" s="171" t="s">
        <v>22249</v>
      </c>
      <c r="F3375" s="173"/>
      <c r="G3375" s="173"/>
      <c r="H3375" s="172" t="s">
        <v>3035</v>
      </c>
    </row>
    <row r="3376" spans="1:8" ht="14.45" customHeight="1">
      <c r="A3376" s="86" t="s">
        <v>3035</v>
      </c>
      <c r="B3376" s="171" t="s">
        <v>22250</v>
      </c>
      <c r="C3376" s="55" t="s">
        <v>22251</v>
      </c>
      <c r="D3376" s="171" t="s">
        <v>22252</v>
      </c>
      <c r="E3376" s="171" t="s">
        <v>22253</v>
      </c>
      <c r="F3376" s="173"/>
      <c r="G3376" s="173"/>
      <c r="H3376" s="172" t="s">
        <v>3035</v>
      </c>
    </row>
    <row r="3377" spans="1:8" ht="14.45" customHeight="1">
      <c r="A3377" s="86" t="s">
        <v>3035</v>
      </c>
      <c r="B3377" s="171" t="s">
        <v>22254</v>
      </c>
      <c r="C3377" s="55" t="s">
        <v>22255</v>
      </c>
      <c r="D3377" s="171" t="s">
        <v>22256</v>
      </c>
      <c r="E3377" s="171" t="s">
        <v>22257</v>
      </c>
      <c r="F3377" s="173"/>
      <c r="G3377" s="173"/>
      <c r="H3377" s="172" t="s">
        <v>3035</v>
      </c>
    </row>
    <row r="3378" spans="1:8" ht="14.45" customHeight="1">
      <c r="A3378" s="86" t="s">
        <v>3035</v>
      </c>
      <c r="B3378" s="171" t="s">
        <v>22258</v>
      </c>
      <c r="C3378" s="55" t="s">
        <v>22259</v>
      </c>
      <c r="D3378" s="171" t="s">
        <v>22260</v>
      </c>
      <c r="E3378" s="171" t="s">
        <v>22261</v>
      </c>
      <c r="F3378" s="173"/>
      <c r="G3378" s="173"/>
      <c r="H3378" s="172" t="s">
        <v>3035</v>
      </c>
    </row>
    <row r="3379" spans="1:8" ht="14.45" customHeight="1">
      <c r="A3379" s="86" t="s">
        <v>3035</v>
      </c>
      <c r="B3379" s="171" t="s">
        <v>22262</v>
      </c>
      <c r="C3379" s="55" t="s">
        <v>22263</v>
      </c>
      <c r="D3379" s="171" t="s">
        <v>22264</v>
      </c>
      <c r="E3379" s="171" t="s">
        <v>22265</v>
      </c>
      <c r="F3379" s="173"/>
      <c r="G3379" s="173"/>
      <c r="H3379" s="172" t="s">
        <v>3035</v>
      </c>
    </row>
    <row r="3380" spans="1:8" ht="14.45" customHeight="1">
      <c r="A3380" s="86" t="s">
        <v>3035</v>
      </c>
      <c r="B3380" s="171" t="s">
        <v>22266</v>
      </c>
      <c r="C3380" s="55" t="s">
        <v>22267</v>
      </c>
      <c r="D3380" s="171" t="s">
        <v>22268</v>
      </c>
      <c r="E3380" s="171" t="s">
        <v>22269</v>
      </c>
      <c r="F3380" s="173"/>
      <c r="G3380" s="173"/>
      <c r="H3380" s="172" t="s">
        <v>3035</v>
      </c>
    </row>
    <row r="3381" spans="1:8" ht="14.45" customHeight="1">
      <c r="A3381" s="86" t="s">
        <v>3035</v>
      </c>
      <c r="B3381" s="171" t="s">
        <v>22270</v>
      </c>
      <c r="C3381" s="55" t="s">
        <v>22271</v>
      </c>
      <c r="D3381" s="171" t="s">
        <v>22272</v>
      </c>
      <c r="E3381" s="171" t="s">
        <v>22273</v>
      </c>
      <c r="F3381" s="173"/>
      <c r="G3381" s="173"/>
      <c r="H3381" s="172" t="s">
        <v>3035</v>
      </c>
    </row>
    <row r="3382" spans="1:8" ht="14.45" customHeight="1">
      <c r="A3382" s="86" t="s">
        <v>6005</v>
      </c>
      <c r="B3382" s="171" t="s">
        <v>21260</v>
      </c>
      <c r="C3382" s="55" t="s">
        <v>21261</v>
      </c>
      <c r="D3382" s="171" t="s">
        <v>22274</v>
      </c>
      <c r="E3382" s="171" t="s">
        <v>21262</v>
      </c>
      <c r="F3382" s="173"/>
      <c r="G3382" s="173"/>
      <c r="H3382" s="172"/>
    </row>
    <row r="3383" spans="1:8" ht="14.45" customHeight="1">
      <c r="A3383" s="86" t="s">
        <v>6005</v>
      </c>
      <c r="B3383" s="171" t="s">
        <v>12035</v>
      </c>
      <c r="C3383" s="55" t="s">
        <v>21263</v>
      </c>
      <c r="D3383" s="171" t="s">
        <v>21264</v>
      </c>
      <c r="E3383" s="171" t="s">
        <v>21264</v>
      </c>
      <c r="F3383" s="173"/>
      <c r="G3383" s="173"/>
      <c r="H3383" s="172"/>
    </row>
    <row r="3384" spans="1:8" ht="14.45" customHeight="1">
      <c r="A3384" s="86" t="s">
        <v>6005</v>
      </c>
      <c r="B3384" s="171" t="s">
        <v>2996</v>
      </c>
      <c r="C3384" s="55" t="s">
        <v>21265</v>
      </c>
      <c r="D3384" s="171" t="s">
        <v>21266</v>
      </c>
      <c r="E3384" s="171" t="s">
        <v>21266</v>
      </c>
      <c r="F3384" s="173"/>
      <c r="G3384" s="173"/>
      <c r="H3384" s="172"/>
    </row>
    <row r="3385" spans="1:8" ht="14.45" customHeight="1">
      <c r="A3385" s="86" t="s">
        <v>6005</v>
      </c>
      <c r="B3385" s="171" t="s">
        <v>21267</v>
      </c>
      <c r="C3385" s="55" t="s">
        <v>22275</v>
      </c>
      <c r="D3385" s="171" t="s">
        <v>22276</v>
      </c>
      <c r="E3385" s="171" t="s">
        <v>22277</v>
      </c>
      <c r="F3385" s="173"/>
      <c r="G3385" s="173"/>
      <c r="H3385" s="172"/>
    </row>
    <row r="3386" spans="1:8" ht="14.45" customHeight="1">
      <c r="A3386" s="86" t="s">
        <v>6005</v>
      </c>
      <c r="B3386" s="171" t="s">
        <v>21268</v>
      </c>
      <c r="C3386" s="55" t="s">
        <v>22278</v>
      </c>
      <c r="D3386" s="171" t="s">
        <v>22279</v>
      </c>
      <c r="E3386" s="171" t="s">
        <v>22278</v>
      </c>
      <c r="F3386" s="173"/>
      <c r="G3386" s="173"/>
      <c r="H3386" s="172"/>
    </row>
    <row r="3387" spans="1:8" ht="14.45" customHeight="1">
      <c r="A3387" s="86" t="s">
        <v>6005</v>
      </c>
      <c r="B3387" s="171" t="s">
        <v>14836</v>
      </c>
      <c r="C3387" s="55" t="s">
        <v>22280</v>
      </c>
      <c r="D3387" s="171" t="s">
        <v>22281</v>
      </c>
      <c r="E3387" s="171" t="s">
        <v>22282</v>
      </c>
      <c r="F3387" s="173"/>
      <c r="G3387" s="173"/>
      <c r="H3387" s="172"/>
    </row>
    <row r="3388" spans="1:8" ht="14.45" customHeight="1">
      <c r="A3388" s="86" t="s">
        <v>6005</v>
      </c>
      <c r="B3388" s="171" t="s">
        <v>21269</v>
      </c>
      <c r="C3388" s="55" t="s">
        <v>22283</v>
      </c>
      <c r="D3388" s="171" t="s">
        <v>22284</v>
      </c>
      <c r="E3388" s="171" t="s">
        <v>22285</v>
      </c>
      <c r="F3388" s="173"/>
      <c r="G3388" s="173"/>
      <c r="H3388" s="172"/>
    </row>
    <row r="3389" spans="1:8" ht="14.45" customHeight="1">
      <c r="A3389" s="86" t="s">
        <v>6005</v>
      </c>
      <c r="B3389" s="171" t="s">
        <v>21270</v>
      </c>
      <c r="C3389" s="55" t="s">
        <v>22286</v>
      </c>
      <c r="D3389" s="171" t="s">
        <v>22287</v>
      </c>
      <c r="E3389" s="171" t="s">
        <v>22288</v>
      </c>
      <c r="F3389" s="173"/>
      <c r="G3389" s="173"/>
      <c r="H3389" s="172"/>
    </row>
    <row r="3390" spans="1:8" ht="14.45" customHeight="1">
      <c r="A3390" s="86" t="s">
        <v>10631</v>
      </c>
      <c r="B3390" s="171" t="s">
        <v>6017</v>
      </c>
      <c r="C3390" s="55" t="s">
        <v>6017</v>
      </c>
      <c r="D3390" s="171" t="s">
        <v>6017</v>
      </c>
      <c r="E3390" s="171" t="s">
        <v>6017</v>
      </c>
      <c r="F3390" s="173"/>
      <c r="G3390" s="173"/>
      <c r="H3390" s="172"/>
    </row>
    <row r="3391" spans="1:8" ht="14.45" customHeight="1">
      <c r="A3391" s="86" t="s">
        <v>10631</v>
      </c>
      <c r="B3391" s="171" t="s">
        <v>22289</v>
      </c>
      <c r="C3391" s="55" t="s">
        <v>22289</v>
      </c>
      <c r="D3391" s="171" t="s">
        <v>22289</v>
      </c>
      <c r="E3391" s="171" t="s">
        <v>22289</v>
      </c>
      <c r="F3391" s="173"/>
      <c r="G3391" s="173"/>
      <c r="H3391" s="172"/>
    </row>
    <row r="3392" spans="1:8" ht="14.45" customHeight="1">
      <c r="A3392" s="86" t="s">
        <v>6296</v>
      </c>
      <c r="B3392" s="171" t="s">
        <v>22290</v>
      </c>
      <c r="C3392" s="55" t="s">
        <v>22291</v>
      </c>
      <c r="D3392" s="171" t="s">
        <v>22291</v>
      </c>
      <c r="E3392" s="171" t="s">
        <v>22291</v>
      </c>
      <c r="F3392" s="173"/>
      <c r="G3392" s="173"/>
      <c r="H3392" s="172" t="s">
        <v>6297</v>
      </c>
    </row>
    <row r="3393" spans="1:8" ht="14.45" customHeight="1">
      <c r="A3393" s="86" t="s">
        <v>6296</v>
      </c>
      <c r="B3393" s="171" t="s">
        <v>22292</v>
      </c>
      <c r="C3393" s="55" t="s">
        <v>22293</v>
      </c>
      <c r="D3393" s="171" t="s">
        <v>22293</v>
      </c>
      <c r="E3393" s="171" t="s">
        <v>22293</v>
      </c>
      <c r="F3393" s="173"/>
      <c r="G3393" s="173"/>
      <c r="H3393" s="172" t="s">
        <v>6297</v>
      </c>
    </row>
    <row r="3394" spans="1:8" ht="14.45" customHeight="1">
      <c r="A3394" s="86" t="s">
        <v>6296</v>
      </c>
      <c r="B3394" s="171" t="s">
        <v>22294</v>
      </c>
      <c r="C3394" s="55" t="s">
        <v>22295</v>
      </c>
      <c r="D3394" s="171" t="s">
        <v>22295</v>
      </c>
      <c r="E3394" s="171" t="s">
        <v>22295</v>
      </c>
      <c r="F3394" s="173"/>
      <c r="G3394" s="173"/>
      <c r="H3394" s="172" t="s">
        <v>6297</v>
      </c>
    </row>
    <row r="3395" spans="1:8" ht="14.45" customHeight="1">
      <c r="A3395" s="86" t="s">
        <v>6296</v>
      </c>
      <c r="B3395" s="171" t="s">
        <v>22296</v>
      </c>
      <c r="C3395" s="55" t="s">
        <v>22297</v>
      </c>
      <c r="D3395" s="171" t="s">
        <v>22297</v>
      </c>
      <c r="E3395" s="171" t="s">
        <v>22297</v>
      </c>
      <c r="F3395" s="173"/>
      <c r="G3395" s="173"/>
      <c r="H3395" s="172" t="s">
        <v>6297</v>
      </c>
    </row>
    <row r="3396" spans="1:8" ht="14.45" customHeight="1">
      <c r="A3396" s="86" t="s">
        <v>6296</v>
      </c>
      <c r="B3396" s="171" t="s">
        <v>22298</v>
      </c>
      <c r="C3396" s="55" t="s">
        <v>22299</v>
      </c>
      <c r="D3396" s="171" t="s">
        <v>22299</v>
      </c>
      <c r="E3396" s="171" t="s">
        <v>22299</v>
      </c>
      <c r="F3396" s="173"/>
      <c r="G3396" s="173"/>
      <c r="H3396" s="172" t="s">
        <v>6297</v>
      </c>
    </row>
    <row r="3397" spans="1:8" ht="14.45" customHeight="1">
      <c r="A3397" s="86" t="s">
        <v>6296</v>
      </c>
      <c r="B3397" s="171" t="s">
        <v>22300</v>
      </c>
      <c r="C3397" s="55" t="s">
        <v>22301</v>
      </c>
      <c r="D3397" s="171" t="s">
        <v>22301</v>
      </c>
      <c r="E3397" s="171" t="s">
        <v>22301</v>
      </c>
      <c r="F3397" s="173"/>
      <c r="G3397" s="173"/>
      <c r="H3397" s="172" t="s">
        <v>6297</v>
      </c>
    </row>
    <row r="3398" spans="1:8" ht="14.45" customHeight="1">
      <c r="A3398" s="86" t="s">
        <v>6296</v>
      </c>
      <c r="B3398" s="171" t="s">
        <v>22302</v>
      </c>
      <c r="C3398" s="55" t="s">
        <v>22303</v>
      </c>
      <c r="D3398" s="171" t="s">
        <v>22303</v>
      </c>
      <c r="E3398" s="171" t="s">
        <v>22303</v>
      </c>
      <c r="F3398" s="173"/>
      <c r="G3398" s="173"/>
      <c r="H3398" s="172" t="s">
        <v>6297</v>
      </c>
    </row>
    <row r="3399" spans="1:8" ht="14.45" customHeight="1">
      <c r="A3399" s="86" t="s">
        <v>6296</v>
      </c>
      <c r="B3399" s="171" t="s">
        <v>22304</v>
      </c>
      <c r="C3399" s="55" t="s">
        <v>22305</v>
      </c>
      <c r="D3399" s="171" t="s">
        <v>22305</v>
      </c>
      <c r="E3399" s="171" t="s">
        <v>22305</v>
      </c>
      <c r="F3399" s="173"/>
      <c r="G3399" s="173"/>
      <c r="H3399" s="172" t="s">
        <v>6297</v>
      </c>
    </row>
    <row r="3400" spans="1:8" ht="14.45" customHeight="1">
      <c r="A3400" s="86" t="s">
        <v>6296</v>
      </c>
      <c r="B3400" s="171" t="s">
        <v>22306</v>
      </c>
      <c r="C3400" s="55" t="s">
        <v>22307</v>
      </c>
      <c r="D3400" s="171" t="s">
        <v>22307</v>
      </c>
      <c r="E3400" s="171" t="s">
        <v>22307</v>
      </c>
      <c r="F3400" s="173"/>
      <c r="G3400" s="173"/>
      <c r="H3400" s="172" t="s">
        <v>6297</v>
      </c>
    </row>
    <row r="3401" spans="1:8" ht="14.45" customHeight="1">
      <c r="A3401" s="86" t="s">
        <v>6296</v>
      </c>
      <c r="B3401" s="171" t="s">
        <v>22308</v>
      </c>
      <c r="C3401" s="55" t="s">
        <v>22309</v>
      </c>
      <c r="D3401" s="171" t="s">
        <v>22309</v>
      </c>
      <c r="E3401" s="171" t="s">
        <v>22309</v>
      </c>
      <c r="F3401" s="173"/>
      <c r="G3401" s="173"/>
      <c r="H3401" s="172" t="s">
        <v>6297</v>
      </c>
    </row>
    <row r="3402" spans="1:8" ht="14.45" customHeight="1">
      <c r="A3402" s="86" t="s">
        <v>6296</v>
      </c>
      <c r="B3402" s="171" t="s">
        <v>22310</v>
      </c>
      <c r="C3402" s="55" t="s">
        <v>22311</v>
      </c>
      <c r="D3402" s="171" t="s">
        <v>22311</v>
      </c>
      <c r="E3402" s="171" t="s">
        <v>22311</v>
      </c>
      <c r="F3402" s="173"/>
      <c r="G3402" s="173"/>
      <c r="H3402" s="172" t="s">
        <v>6297</v>
      </c>
    </row>
    <row r="3403" spans="1:8" ht="14.45" customHeight="1">
      <c r="A3403" s="86" t="s">
        <v>6296</v>
      </c>
      <c r="B3403" s="171" t="s">
        <v>22312</v>
      </c>
      <c r="C3403" s="55" t="s">
        <v>22313</v>
      </c>
      <c r="D3403" s="171" t="s">
        <v>22313</v>
      </c>
      <c r="E3403" s="171" t="s">
        <v>22313</v>
      </c>
      <c r="F3403" s="173"/>
      <c r="G3403" s="173"/>
      <c r="H3403" s="172" t="s">
        <v>6297</v>
      </c>
    </row>
    <row r="3404" spans="1:8" ht="14.45" customHeight="1">
      <c r="A3404" s="86" t="s">
        <v>6296</v>
      </c>
      <c r="B3404" s="171" t="s">
        <v>22314</v>
      </c>
      <c r="C3404" s="55" t="s">
        <v>22315</v>
      </c>
      <c r="D3404" s="171" t="s">
        <v>22315</v>
      </c>
      <c r="E3404" s="171" t="s">
        <v>22315</v>
      </c>
      <c r="F3404" s="173"/>
      <c r="G3404" s="173"/>
      <c r="H3404" s="172" t="s">
        <v>6297</v>
      </c>
    </row>
    <row r="3405" spans="1:8" ht="14.45" customHeight="1">
      <c r="A3405" s="86" t="s">
        <v>6296</v>
      </c>
      <c r="B3405" s="171" t="s">
        <v>22316</v>
      </c>
      <c r="C3405" s="55" t="s">
        <v>22317</v>
      </c>
      <c r="D3405" s="171" t="s">
        <v>22317</v>
      </c>
      <c r="E3405" s="171" t="s">
        <v>22317</v>
      </c>
      <c r="F3405" s="173"/>
      <c r="G3405" s="173"/>
      <c r="H3405" s="172" t="s">
        <v>6297</v>
      </c>
    </row>
    <row r="3406" spans="1:8" ht="14.45" customHeight="1">
      <c r="A3406" s="86" t="s">
        <v>6296</v>
      </c>
      <c r="B3406" s="171" t="s">
        <v>22318</v>
      </c>
      <c r="C3406" s="55" t="s">
        <v>22319</v>
      </c>
      <c r="D3406" s="171" t="s">
        <v>22319</v>
      </c>
      <c r="E3406" s="171" t="s">
        <v>22319</v>
      </c>
      <c r="F3406" s="173"/>
      <c r="G3406" s="173"/>
      <c r="H3406" s="172" t="s">
        <v>6297</v>
      </c>
    </row>
    <row r="3407" spans="1:8" ht="14.45" customHeight="1">
      <c r="A3407" s="86" t="s">
        <v>6296</v>
      </c>
      <c r="B3407" s="171" t="s">
        <v>22320</v>
      </c>
      <c r="C3407" s="55" t="s">
        <v>22321</v>
      </c>
      <c r="D3407" s="171" t="s">
        <v>22321</v>
      </c>
      <c r="E3407" s="171" t="s">
        <v>22321</v>
      </c>
      <c r="F3407" s="173"/>
      <c r="G3407" s="173"/>
      <c r="H3407" s="172" t="s">
        <v>6297</v>
      </c>
    </row>
    <row r="3408" spans="1:8" ht="14.45" customHeight="1">
      <c r="A3408" s="86" t="s">
        <v>6296</v>
      </c>
      <c r="B3408" s="171" t="s">
        <v>22322</v>
      </c>
      <c r="C3408" s="55" t="s">
        <v>22323</v>
      </c>
      <c r="D3408" s="171" t="s">
        <v>22323</v>
      </c>
      <c r="E3408" s="171" t="s">
        <v>22323</v>
      </c>
      <c r="F3408" s="173"/>
      <c r="G3408" s="173"/>
      <c r="H3408" s="172" t="s">
        <v>6297</v>
      </c>
    </row>
    <row r="3409" spans="1:8" ht="14.45" customHeight="1">
      <c r="A3409" s="86" t="s">
        <v>6296</v>
      </c>
      <c r="B3409" s="171" t="s">
        <v>22324</v>
      </c>
      <c r="C3409" s="55" t="s">
        <v>22325</v>
      </c>
      <c r="D3409" s="171" t="s">
        <v>22325</v>
      </c>
      <c r="E3409" s="171" t="s">
        <v>22325</v>
      </c>
      <c r="F3409" s="173"/>
      <c r="G3409" s="173"/>
      <c r="H3409" s="172" t="s">
        <v>6297</v>
      </c>
    </row>
    <row r="3410" spans="1:8" ht="14.45" customHeight="1">
      <c r="A3410" s="86" t="s">
        <v>6296</v>
      </c>
      <c r="B3410" s="171" t="s">
        <v>22326</v>
      </c>
      <c r="C3410" s="55" t="s">
        <v>22327</v>
      </c>
      <c r="D3410" s="171" t="s">
        <v>22327</v>
      </c>
      <c r="E3410" s="171" t="s">
        <v>22327</v>
      </c>
      <c r="F3410" s="173"/>
      <c r="G3410" s="173"/>
      <c r="H3410" s="172" t="s">
        <v>6297</v>
      </c>
    </row>
    <row r="3411" spans="1:8" ht="14.45" customHeight="1">
      <c r="A3411" s="86" t="s">
        <v>6296</v>
      </c>
      <c r="B3411" s="171" t="s">
        <v>22328</v>
      </c>
      <c r="C3411" s="55" t="s">
        <v>22329</v>
      </c>
      <c r="D3411" s="171" t="s">
        <v>22329</v>
      </c>
      <c r="E3411" s="171" t="s">
        <v>22329</v>
      </c>
      <c r="F3411" s="173"/>
      <c r="G3411" s="173"/>
      <c r="H3411" s="172" t="s">
        <v>6297</v>
      </c>
    </row>
    <row r="3412" spans="1:8" ht="14.45" customHeight="1">
      <c r="A3412" s="86" t="s">
        <v>6296</v>
      </c>
      <c r="B3412" s="171" t="s">
        <v>22330</v>
      </c>
      <c r="C3412" s="55" t="s">
        <v>22331</v>
      </c>
      <c r="D3412" s="171" t="s">
        <v>22331</v>
      </c>
      <c r="E3412" s="171" t="s">
        <v>22331</v>
      </c>
      <c r="F3412" s="173"/>
      <c r="G3412" s="173"/>
      <c r="H3412" s="172" t="s">
        <v>6297</v>
      </c>
    </row>
    <row r="3413" spans="1:8" ht="14.45" customHeight="1">
      <c r="A3413" s="86" t="s">
        <v>6296</v>
      </c>
      <c r="B3413" s="171" t="s">
        <v>22332</v>
      </c>
      <c r="C3413" s="55" t="s">
        <v>22333</v>
      </c>
      <c r="D3413" s="171" t="s">
        <v>22333</v>
      </c>
      <c r="E3413" s="171" t="s">
        <v>22333</v>
      </c>
      <c r="F3413" s="173"/>
      <c r="G3413" s="173"/>
      <c r="H3413" s="172" t="s">
        <v>6297</v>
      </c>
    </row>
    <row r="3414" spans="1:8" ht="14.45" customHeight="1">
      <c r="A3414" s="86" t="s">
        <v>6296</v>
      </c>
      <c r="B3414" s="171" t="s">
        <v>22334</v>
      </c>
      <c r="C3414" s="55" t="s">
        <v>22335</v>
      </c>
      <c r="D3414" s="171" t="s">
        <v>22335</v>
      </c>
      <c r="E3414" s="171" t="s">
        <v>22335</v>
      </c>
      <c r="F3414" s="173"/>
      <c r="G3414" s="173"/>
      <c r="H3414" s="172" t="s">
        <v>6297</v>
      </c>
    </row>
    <row r="3415" spans="1:8" ht="14.45" customHeight="1">
      <c r="A3415" s="86" t="s">
        <v>6296</v>
      </c>
      <c r="B3415" s="171" t="s">
        <v>22336</v>
      </c>
      <c r="C3415" s="55" t="s">
        <v>22337</v>
      </c>
      <c r="D3415" s="171" t="s">
        <v>22337</v>
      </c>
      <c r="E3415" s="171" t="s">
        <v>22337</v>
      </c>
      <c r="F3415" s="173"/>
      <c r="G3415" s="173"/>
      <c r="H3415" s="172" t="s">
        <v>6297</v>
      </c>
    </row>
    <row r="3416" spans="1:8" ht="14.45" customHeight="1">
      <c r="A3416" s="86" t="s">
        <v>6296</v>
      </c>
      <c r="B3416" s="171" t="s">
        <v>22338</v>
      </c>
      <c r="C3416" s="55" t="s">
        <v>22339</v>
      </c>
      <c r="D3416" s="171" t="s">
        <v>22339</v>
      </c>
      <c r="E3416" s="171" t="s">
        <v>22339</v>
      </c>
      <c r="F3416" s="173"/>
      <c r="G3416" s="173"/>
      <c r="H3416" s="172" t="s">
        <v>6297</v>
      </c>
    </row>
    <row r="3417" spans="1:8" ht="14.45" customHeight="1">
      <c r="A3417" s="86" t="s">
        <v>6296</v>
      </c>
      <c r="B3417" s="171" t="s">
        <v>22340</v>
      </c>
      <c r="C3417" s="55" t="s">
        <v>22341</v>
      </c>
      <c r="D3417" s="171" t="s">
        <v>22341</v>
      </c>
      <c r="E3417" s="171" t="s">
        <v>22341</v>
      </c>
      <c r="F3417" s="173"/>
      <c r="G3417" s="173"/>
      <c r="H3417" s="172" t="s">
        <v>6297</v>
      </c>
    </row>
    <row r="3418" spans="1:8" ht="14.45" customHeight="1">
      <c r="A3418" s="86" t="s">
        <v>6296</v>
      </c>
      <c r="B3418" s="171" t="s">
        <v>22342</v>
      </c>
      <c r="C3418" s="55" t="s">
        <v>22343</v>
      </c>
      <c r="D3418" s="171" t="s">
        <v>22343</v>
      </c>
      <c r="E3418" s="171" t="s">
        <v>22343</v>
      </c>
      <c r="F3418" s="173"/>
      <c r="G3418" s="173"/>
      <c r="H3418" s="172" t="s">
        <v>6297</v>
      </c>
    </row>
    <row r="3419" spans="1:8" ht="14.45" customHeight="1">
      <c r="A3419" s="86" t="s">
        <v>6296</v>
      </c>
      <c r="B3419" s="171" t="s">
        <v>22344</v>
      </c>
      <c r="C3419" s="55" t="s">
        <v>22345</v>
      </c>
      <c r="D3419" s="171" t="s">
        <v>22345</v>
      </c>
      <c r="E3419" s="171" t="s">
        <v>22345</v>
      </c>
      <c r="F3419" s="173"/>
      <c r="G3419" s="173"/>
      <c r="H3419" s="172" t="s">
        <v>6297</v>
      </c>
    </row>
    <row r="3420" spans="1:8" ht="14.45" customHeight="1">
      <c r="A3420" s="86" t="s">
        <v>6296</v>
      </c>
      <c r="B3420" s="171" t="s">
        <v>22346</v>
      </c>
      <c r="C3420" s="55" t="s">
        <v>22347</v>
      </c>
      <c r="D3420" s="171" t="s">
        <v>22347</v>
      </c>
      <c r="E3420" s="171" t="s">
        <v>22347</v>
      </c>
      <c r="F3420" s="173"/>
      <c r="G3420" s="173"/>
      <c r="H3420" s="172" t="s">
        <v>6297</v>
      </c>
    </row>
    <row r="3421" spans="1:8" ht="14.45" customHeight="1">
      <c r="A3421" s="86" t="s">
        <v>6296</v>
      </c>
      <c r="B3421" s="171" t="s">
        <v>22348</v>
      </c>
      <c r="C3421" s="55" t="s">
        <v>22349</v>
      </c>
      <c r="D3421" s="171" t="s">
        <v>22349</v>
      </c>
      <c r="E3421" s="171" t="s">
        <v>22349</v>
      </c>
      <c r="F3421" s="173"/>
      <c r="G3421" s="173"/>
      <c r="H3421" s="172" t="s">
        <v>6297</v>
      </c>
    </row>
    <row r="3422" spans="1:8" ht="14.45" customHeight="1">
      <c r="A3422" s="86" t="s">
        <v>6296</v>
      </c>
      <c r="B3422" s="171" t="s">
        <v>22350</v>
      </c>
      <c r="C3422" s="55" t="s">
        <v>22351</v>
      </c>
      <c r="D3422" s="171" t="s">
        <v>22351</v>
      </c>
      <c r="E3422" s="171" t="s">
        <v>22351</v>
      </c>
      <c r="F3422" s="173"/>
      <c r="G3422" s="173"/>
      <c r="H3422" s="172" t="s">
        <v>6297</v>
      </c>
    </row>
    <row r="3423" spans="1:8" ht="14.45" customHeight="1">
      <c r="A3423" s="86" t="s">
        <v>6296</v>
      </c>
      <c r="B3423" s="171" t="s">
        <v>22352</v>
      </c>
      <c r="C3423" s="55" t="s">
        <v>22353</v>
      </c>
      <c r="D3423" s="171" t="s">
        <v>22353</v>
      </c>
      <c r="E3423" s="171" t="s">
        <v>22353</v>
      </c>
      <c r="F3423" s="173"/>
      <c r="G3423" s="173"/>
      <c r="H3423" s="172" t="s">
        <v>6297</v>
      </c>
    </row>
    <row r="3424" spans="1:8" ht="14.45" customHeight="1">
      <c r="A3424" s="86" t="s">
        <v>6296</v>
      </c>
      <c r="B3424" s="171" t="s">
        <v>22354</v>
      </c>
      <c r="C3424" s="55" t="s">
        <v>22355</v>
      </c>
      <c r="D3424" s="171" t="s">
        <v>22355</v>
      </c>
      <c r="E3424" s="171" t="s">
        <v>22355</v>
      </c>
      <c r="F3424" s="173"/>
      <c r="G3424" s="173"/>
      <c r="H3424" s="172" t="s">
        <v>6297</v>
      </c>
    </row>
    <row r="3425" spans="1:8" ht="14.45" customHeight="1">
      <c r="A3425" s="86" t="s">
        <v>6296</v>
      </c>
      <c r="B3425" s="171" t="s">
        <v>22356</v>
      </c>
      <c r="C3425" s="55" t="s">
        <v>22357</v>
      </c>
      <c r="D3425" s="171" t="s">
        <v>22357</v>
      </c>
      <c r="E3425" s="171" t="s">
        <v>22357</v>
      </c>
      <c r="F3425" s="173"/>
      <c r="G3425" s="173"/>
      <c r="H3425" s="172" t="s">
        <v>6297</v>
      </c>
    </row>
    <row r="3426" spans="1:8" ht="14.45" customHeight="1">
      <c r="A3426" s="86" t="s">
        <v>6296</v>
      </c>
      <c r="B3426" s="171" t="s">
        <v>22358</v>
      </c>
      <c r="C3426" s="55" t="s">
        <v>22359</v>
      </c>
      <c r="D3426" s="171" t="s">
        <v>22359</v>
      </c>
      <c r="E3426" s="171" t="s">
        <v>22359</v>
      </c>
      <c r="F3426" s="173"/>
      <c r="G3426" s="173"/>
      <c r="H3426" s="172" t="s">
        <v>6297</v>
      </c>
    </row>
    <row r="3427" spans="1:8" ht="14.45" customHeight="1">
      <c r="A3427" s="86" t="s">
        <v>6296</v>
      </c>
      <c r="B3427" s="171" t="s">
        <v>22360</v>
      </c>
      <c r="C3427" s="55" t="s">
        <v>22361</v>
      </c>
      <c r="D3427" s="171" t="s">
        <v>22361</v>
      </c>
      <c r="E3427" s="171" t="s">
        <v>22361</v>
      </c>
      <c r="F3427" s="173"/>
      <c r="G3427" s="173"/>
      <c r="H3427" s="172" t="s">
        <v>6297</v>
      </c>
    </row>
    <row r="3428" spans="1:8" ht="14.45" customHeight="1">
      <c r="A3428" s="86" t="s">
        <v>6296</v>
      </c>
      <c r="B3428" s="171" t="s">
        <v>22362</v>
      </c>
      <c r="C3428" s="55" t="s">
        <v>22363</v>
      </c>
      <c r="D3428" s="171" t="s">
        <v>22363</v>
      </c>
      <c r="E3428" s="171" t="s">
        <v>22363</v>
      </c>
      <c r="F3428" s="173"/>
      <c r="G3428" s="173"/>
      <c r="H3428" s="172" t="s">
        <v>6297</v>
      </c>
    </row>
    <row r="3429" spans="1:8" ht="14.45" customHeight="1">
      <c r="A3429" s="86" t="s">
        <v>6296</v>
      </c>
      <c r="B3429" s="171" t="s">
        <v>22364</v>
      </c>
      <c r="C3429" s="55" t="s">
        <v>22365</v>
      </c>
      <c r="D3429" s="171" t="s">
        <v>22365</v>
      </c>
      <c r="E3429" s="171" t="s">
        <v>22365</v>
      </c>
      <c r="F3429" s="173"/>
      <c r="G3429" s="173"/>
      <c r="H3429" s="172" t="s">
        <v>6297</v>
      </c>
    </row>
    <row r="3430" spans="1:8" ht="14.45" customHeight="1">
      <c r="A3430" s="86" t="s">
        <v>6296</v>
      </c>
      <c r="B3430" s="171" t="s">
        <v>22366</v>
      </c>
      <c r="C3430" s="55" t="s">
        <v>22367</v>
      </c>
      <c r="D3430" s="171" t="s">
        <v>22367</v>
      </c>
      <c r="E3430" s="171" t="s">
        <v>22367</v>
      </c>
      <c r="F3430" s="173"/>
      <c r="G3430" s="173"/>
      <c r="H3430" s="172" t="s">
        <v>6297</v>
      </c>
    </row>
    <row r="3431" spans="1:8" ht="14.45" customHeight="1">
      <c r="A3431" s="86" t="s">
        <v>6296</v>
      </c>
      <c r="B3431" s="171" t="s">
        <v>22368</v>
      </c>
      <c r="C3431" s="55" t="s">
        <v>22369</v>
      </c>
      <c r="D3431" s="171" t="s">
        <v>22369</v>
      </c>
      <c r="E3431" s="171" t="s">
        <v>22369</v>
      </c>
      <c r="F3431" s="173"/>
      <c r="G3431" s="173"/>
      <c r="H3431" s="172" t="s">
        <v>6297</v>
      </c>
    </row>
    <row r="3432" spans="1:8" ht="14.45" customHeight="1">
      <c r="A3432" s="86" t="s">
        <v>6296</v>
      </c>
      <c r="B3432" s="171" t="s">
        <v>22370</v>
      </c>
      <c r="C3432" s="55" t="s">
        <v>22371</v>
      </c>
      <c r="D3432" s="171" t="s">
        <v>22371</v>
      </c>
      <c r="E3432" s="171" t="s">
        <v>22371</v>
      </c>
      <c r="F3432" s="173"/>
      <c r="G3432" s="173"/>
      <c r="H3432" s="172" t="s">
        <v>6297</v>
      </c>
    </row>
    <row r="3433" spans="1:8" ht="14.45" customHeight="1">
      <c r="A3433" s="86" t="s">
        <v>6296</v>
      </c>
      <c r="B3433" s="171" t="s">
        <v>22372</v>
      </c>
      <c r="C3433" s="55" t="s">
        <v>22373</v>
      </c>
      <c r="D3433" s="171" t="s">
        <v>22373</v>
      </c>
      <c r="E3433" s="171" t="s">
        <v>22373</v>
      </c>
      <c r="F3433" s="173"/>
      <c r="G3433" s="173"/>
      <c r="H3433" s="172" t="s">
        <v>6297</v>
      </c>
    </row>
    <row r="3434" spans="1:8" ht="14.45" customHeight="1">
      <c r="A3434" s="86" t="s">
        <v>6296</v>
      </c>
      <c r="B3434" s="171" t="s">
        <v>22374</v>
      </c>
      <c r="C3434" s="55" t="s">
        <v>22375</v>
      </c>
      <c r="D3434" s="171" t="s">
        <v>22375</v>
      </c>
      <c r="E3434" s="171" t="s">
        <v>22375</v>
      </c>
      <c r="F3434" s="173"/>
      <c r="G3434" s="173"/>
      <c r="H3434" s="172" t="s">
        <v>6297</v>
      </c>
    </row>
    <row r="3435" spans="1:8" ht="14.45" customHeight="1">
      <c r="A3435" s="86" t="s">
        <v>6296</v>
      </c>
      <c r="B3435" s="171" t="s">
        <v>22376</v>
      </c>
      <c r="C3435" s="55" t="s">
        <v>22377</v>
      </c>
      <c r="D3435" s="171" t="s">
        <v>22377</v>
      </c>
      <c r="E3435" s="171" t="s">
        <v>22377</v>
      </c>
      <c r="F3435" s="173"/>
      <c r="G3435" s="173"/>
      <c r="H3435" s="172" t="s">
        <v>6297</v>
      </c>
    </row>
    <row r="3436" spans="1:8" ht="14.45" customHeight="1">
      <c r="A3436" s="86" t="s">
        <v>6296</v>
      </c>
      <c r="B3436" s="171" t="s">
        <v>22378</v>
      </c>
      <c r="C3436" s="55" t="s">
        <v>22379</v>
      </c>
      <c r="D3436" s="171" t="s">
        <v>22379</v>
      </c>
      <c r="E3436" s="171" t="s">
        <v>22379</v>
      </c>
      <c r="F3436" s="173"/>
      <c r="G3436" s="173"/>
      <c r="H3436" s="172" t="s">
        <v>6297</v>
      </c>
    </row>
    <row r="3437" spans="1:8" ht="14.45" customHeight="1">
      <c r="A3437" s="86" t="s">
        <v>6296</v>
      </c>
      <c r="B3437" s="171" t="s">
        <v>22380</v>
      </c>
      <c r="C3437" s="55" t="s">
        <v>22381</v>
      </c>
      <c r="D3437" s="171" t="s">
        <v>22381</v>
      </c>
      <c r="E3437" s="171" t="s">
        <v>22381</v>
      </c>
      <c r="F3437" s="173"/>
      <c r="G3437" s="173"/>
      <c r="H3437" s="172" t="s">
        <v>6297</v>
      </c>
    </row>
    <row r="3438" spans="1:8" ht="14.45" customHeight="1">
      <c r="A3438" s="86" t="s">
        <v>6296</v>
      </c>
      <c r="B3438" s="171" t="s">
        <v>22382</v>
      </c>
      <c r="C3438" s="55" t="s">
        <v>22383</v>
      </c>
      <c r="D3438" s="171" t="s">
        <v>22383</v>
      </c>
      <c r="E3438" s="171" t="s">
        <v>22383</v>
      </c>
      <c r="F3438" s="173"/>
      <c r="G3438" s="173"/>
      <c r="H3438" s="172" t="s">
        <v>6297</v>
      </c>
    </row>
    <row r="3439" spans="1:8" ht="14.45" customHeight="1">
      <c r="A3439" s="86" t="s">
        <v>6296</v>
      </c>
      <c r="B3439" s="171" t="s">
        <v>22384</v>
      </c>
      <c r="C3439" s="55" t="s">
        <v>22385</v>
      </c>
      <c r="D3439" s="171" t="s">
        <v>22385</v>
      </c>
      <c r="E3439" s="171" t="s">
        <v>22385</v>
      </c>
      <c r="F3439" s="173"/>
      <c r="G3439" s="173"/>
      <c r="H3439" s="172" t="s">
        <v>6297</v>
      </c>
    </row>
    <row r="3440" spans="1:8" ht="14.45" customHeight="1">
      <c r="A3440" s="86" t="s">
        <v>6296</v>
      </c>
      <c r="B3440" s="171" t="s">
        <v>22386</v>
      </c>
      <c r="C3440" s="55" t="s">
        <v>22387</v>
      </c>
      <c r="D3440" s="171" t="s">
        <v>22387</v>
      </c>
      <c r="E3440" s="171" t="s">
        <v>22387</v>
      </c>
      <c r="F3440" s="173"/>
      <c r="G3440" s="173"/>
      <c r="H3440" s="172" t="s">
        <v>6297</v>
      </c>
    </row>
    <row r="3441" spans="1:8" ht="14.45" customHeight="1">
      <c r="A3441" s="86" t="s">
        <v>6296</v>
      </c>
      <c r="B3441" s="171" t="s">
        <v>22388</v>
      </c>
      <c r="C3441" s="55" t="s">
        <v>22389</v>
      </c>
      <c r="D3441" s="171" t="s">
        <v>22389</v>
      </c>
      <c r="E3441" s="171" t="s">
        <v>22389</v>
      </c>
      <c r="F3441" s="173"/>
      <c r="G3441" s="173"/>
      <c r="H3441" s="172" t="s">
        <v>6297</v>
      </c>
    </row>
    <row r="3442" spans="1:8" ht="14.45" customHeight="1">
      <c r="A3442" s="86" t="s">
        <v>6296</v>
      </c>
      <c r="B3442" s="171" t="s">
        <v>22390</v>
      </c>
      <c r="C3442" s="55" t="s">
        <v>22391</v>
      </c>
      <c r="D3442" s="171" t="s">
        <v>22391</v>
      </c>
      <c r="E3442" s="171" t="s">
        <v>22391</v>
      </c>
      <c r="F3442" s="173"/>
      <c r="G3442" s="173"/>
      <c r="H3442" s="172" t="s">
        <v>6297</v>
      </c>
    </row>
    <row r="3443" spans="1:8" ht="14.45" customHeight="1">
      <c r="A3443" s="86" t="s">
        <v>6296</v>
      </c>
      <c r="B3443" s="171" t="s">
        <v>22392</v>
      </c>
      <c r="C3443" s="55" t="s">
        <v>22393</v>
      </c>
      <c r="D3443" s="171" t="s">
        <v>22393</v>
      </c>
      <c r="E3443" s="171" t="s">
        <v>22393</v>
      </c>
      <c r="F3443" s="173"/>
      <c r="G3443" s="173"/>
      <c r="H3443" s="172" t="s">
        <v>6297</v>
      </c>
    </row>
    <row r="3444" spans="1:8" ht="14.45" customHeight="1">
      <c r="A3444" s="86" t="s">
        <v>6296</v>
      </c>
      <c r="B3444" s="171" t="s">
        <v>22394</v>
      </c>
      <c r="C3444" s="55" t="s">
        <v>22395</v>
      </c>
      <c r="D3444" s="171" t="s">
        <v>22395</v>
      </c>
      <c r="E3444" s="171" t="s">
        <v>22395</v>
      </c>
      <c r="F3444" s="173"/>
      <c r="G3444" s="173"/>
      <c r="H3444" s="172" t="s">
        <v>6297</v>
      </c>
    </row>
    <row r="3445" spans="1:8" ht="14.45" customHeight="1">
      <c r="A3445" s="86" t="s">
        <v>6296</v>
      </c>
      <c r="B3445" s="171" t="s">
        <v>22396</v>
      </c>
      <c r="C3445" s="55" t="s">
        <v>22397</v>
      </c>
      <c r="D3445" s="171" t="s">
        <v>22397</v>
      </c>
      <c r="E3445" s="171" t="s">
        <v>22397</v>
      </c>
      <c r="F3445" s="173"/>
      <c r="G3445" s="173"/>
      <c r="H3445" s="172" t="s">
        <v>6297</v>
      </c>
    </row>
    <row r="3446" spans="1:8" ht="14.45" customHeight="1">
      <c r="A3446" s="86" t="s">
        <v>6296</v>
      </c>
      <c r="B3446" s="171" t="s">
        <v>22398</v>
      </c>
      <c r="C3446" s="55" t="s">
        <v>22399</v>
      </c>
      <c r="D3446" s="171" t="s">
        <v>22399</v>
      </c>
      <c r="E3446" s="171" t="s">
        <v>22399</v>
      </c>
      <c r="F3446" s="173"/>
      <c r="G3446" s="173"/>
      <c r="H3446" s="172" t="s">
        <v>6297</v>
      </c>
    </row>
    <row r="3447" spans="1:8" ht="14.45" customHeight="1">
      <c r="A3447" s="86" t="s">
        <v>6296</v>
      </c>
      <c r="B3447" s="171" t="s">
        <v>22400</v>
      </c>
      <c r="C3447" s="55" t="s">
        <v>22401</v>
      </c>
      <c r="D3447" s="171" t="s">
        <v>22401</v>
      </c>
      <c r="E3447" s="171" t="s">
        <v>22401</v>
      </c>
      <c r="F3447" s="173"/>
      <c r="G3447" s="173"/>
      <c r="H3447" s="172" t="s">
        <v>6297</v>
      </c>
    </row>
    <row r="3448" spans="1:8" ht="14.45" customHeight="1">
      <c r="A3448" s="86" t="s">
        <v>6296</v>
      </c>
      <c r="B3448" s="171" t="s">
        <v>22402</v>
      </c>
      <c r="C3448" s="55" t="s">
        <v>22403</v>
      </c>
      <c r="D3448" s="171" t="s">
        <v>22403</v>
      </c>
      <c r="E3448" s="171" t="s">
        <v>22403</v>
      </c>
      <c r="F3448" s="173"/>
      <c r="G3448" s="173"/>
      <c r="H3448" s="172" t="s">
        <v>6297</v>
      </c>
    </row>
    <row r="3449" spans="1:8" ht="14.45" customHeight="1">
      <c r="A3449" s="86" t="s">
        <v>6296</v>
      </c>
      <c r="B3449" s="171" t="s">
        <v>22404</v>
      </c>
      <c r="C3449" s="55" t="s">
        <v>22405</v>
      </c>
      <c r="D3449" s="171" t="s">
        <v>22405</v>
      </c>
      <c r="E3449" s="171" t="s">
        <v>22405</v>
      </c>
      <c r="F3449" s="173"/>
      <c r="G3449" s="173"/>
      <c r="H3449" s="172" t="s">
        <v>6297</v>
      </c>
    </row>
    <row r="3450" spans="1:8" ht="14.45" customHeight="1">
      <c r="A3450" s="86" t="s">
        <v>6296</v>
      </c>
      <c r="B3450" s="171" t="s">
        <v>22406</v>
      </c>
      <c r="C3450" s="55" t="s">
        <v>22407</v>
      </c>
      <c r="D3450" s="171" t="s">
        <v>22407</v>
      </c>
      <c r="E3450" s="171" t="s">
        <v>22407</v>
      </c>
      <c r="F3450" s="173"/>
      <c r="G3450" s="173"/>
      <c r="H3450" s="172" t="s">
        <v>6297</v>
      </c>
    </row>
    <row r="3451" spans="1:8" ht="14.45" customHeight="1">
      <c r="A3451" s="86" t="s">
        <v>6296</v>
      </c>
      <c r="B3451" s="171" t="s">
        <v>22408</v>
      </c>
      <c r="C3451" s="55" t="s">
        <v>22409</v>
      </c>
      <c r="D3451" s="171" t="s">
        <v>22409</v>
      </c>
      <c r="E3451" s="171" t="s">
        <v>22409</v>
      </c>
      <c r="F3451" s="173"/>
      <c r="G3451" s="173"/>
      <c r="H3451" s="172" t="s">
        <v>6297</v>
      </c>
    </row>
    <row r="3452" spans="1:8" ht="14.45" customHeight="1">
      <c r="A3452" s="86" t="s">
        <v>6296</v>
      </c>
      <c r="B3452" s="171" t="s">
        <v>22410</v>
      </c>
      <c r="C3452" s="55" t="s">
        <v>22411</v>
      </c>
      <c r="D3452" s="171" t="s">
        <v>22411</v>
      </c>
      <c r="E3452" s="171" t="s">
        <v>22411</v>
      </c>
      <c r="F3452" s="173"/>
      <c r="G3452" s="173"/>
      <c r="H3452" s="172" t="s">
        <v>6297</v>
      </c>
    </row>
    <row r="3453" spans="1:8" ht="14.45" customHeight="1">
      <c r="A3453" s="86" t="s">
        <v>6296</v>
      </c>
      <c r="B3453" s="171" t="s">
        <v>22412</v>
      </c>
      <c r="C3453" s="55" t="s">
        <v>22413</v>
      </c>
      <c r="D3453" s="171" t="s">
        <v>22413</v>
      </c>
      <c r="E3453" s="171" t="s">
        <v>22413</v>
      </c>
      <c r="F3453" s="173"/>
      <c r="G3453" s="173"/>
      <c r="H3453" s="172" t="s">
        <v>6297</v>
      </c>
    </row>
    <row r="3454" spans="1:8" ht="14.45" customHeight="1">
      <c r="A3454" s="86" t="s">
        <v>6296</v>
      </c>
      <c r="B3454" s="171" t="s">
        <v>22414</v>
      </c>
      <c r="C3454" s="55" t="s">
        <v>22415</v>
      </c>
      <c r="D3454" s="171" t="s">
        <v>22415</v>
      </c>
      <c r="E3454" s="171" t="s">
        <v>22415</v>
      </c>
      <c r="F3454" s="173"/>
      <c r="G3454" s="173"/>
      <c r="H3454" s="172" t="s">
        <v>6297</v>
      </c>
    </row>
    <row r="3455" spans="1:8" ht="14.45" customHeight="1">
      <c r="A3455" s="86" t="s">
        <v>6296</v>
      </c>
      <c r="B3455" s="171" t="s">
        <v>22416</v>
      </c>
      <c r="C3455" s="55" t="s">
        <v>22417</v>
      </c>
      <c r="D3455" s="171" t="s">
        <v>22417</v>
      </c>
      <c r="E3455" s="171" t="s">
        <v>22417</v>
      </c>
      <c r="F3455" s="173"/>
      <c r="G3455" s="173"/>
      <c r="H3455" s="172" t="s">
        <v>6297</v>
      </c>
    </row>
    <row r="3456" spans="1:8" ht="14.45" customHeight="1">
      <c r="A3456" s="86" t="s">
        <v>6296</v>
      </c>
      <c r="B3456" s="171" t="s">
        <v>22418</v>
      </c>
      <c r="C3456" s="55" t="s">
        <v>22419</v>
      </c>
      <c r="D3456" s="171" t="s">
        <v>22419</v>
      </c>
      <c r="E3456" s="171" t="s">
        <v>22419</v>
      </c>
      <c r="F3456" s="173"/>
      <c r="G3456" s="173"/>
      <c r="H3456" s="172" t="s">
        <v>6297</v>
      </c>
    </row>
    <row r="3457" spans="1:8" ht="14.45" customHeight="1">
      <c r="A3457" s="86" t="s">
        <v>6296</v>
      </c>
      <c r="B3457" s="171" t="s">
        <v>22420</v>
      </c>
      <c r="C3457" s="55" t="s">
        <v>22421</v>
      </c>
      <c r="D3457" s="171" t="s">
        <v>22421</v>
      </c>
      <c r="E3457" s="171" t="s">
        <v>22421</v>
      </c>
      <c r="F3457" s="173"/>
      <c r="G3457" s="173"/>
      <c r="H3457" s="172" t="s">
        <v>6297</v>
      </c>
    </row>
    <row r="3458" spans="1:8" ht="14.45" customHeight="1">
      <c r="A3458" s="86" t="s">
        <v>6296</v>
      </c>
      <c r="B3458" s="171" t="s">
        <v>22422</v>
      </c>
      <c r="C3458" s="55" t="s">
        <v>22423</v>
      </c>
      <c r="D3458" s="171" t="s">
        <v>22423</v>
      </c>
      <c r="E3458" s="171" t="s">
        <v>22423</v>
      </c>
      <c r="F3458" s="173"/>
      <c r="G3458" s="173"/>
      <c r="H3458" s="172" t="s">
        <v>6297</v>
      </c>
    </row>
    <row r="3459" spans="1:8" ht="14.45" customHeight="1">
      <c r="A3459" s="86" t="s">
        <v>6296</v>
      </c>
      <c r="B3459" s="171" t="s">
        <v>22424</v>
      </c>
      <c r="C3459" s="55" t="s">
        <v>22425</v>
      </c>
      <c r="D3459" s="171" t="s">
        <v>22425</v>
      </c>
      <c r="E3459" s="171" t="s">
        <v>22425</v>
      </c>
      <c r="F3459" s="173"/>
      <c r="G3459" s="173"/>
      <c r="H3459" s="172" t="s">
        <v>6297</v>
      </c>
    </row>
    <row r="3460" spans="1:8" ht="14.45" customHeight="1">
      <c r="A3460" s="86" t="s">
        <v>6296</v>
      </c>
      <c r="B3460" s="171" t="s">
        <v>22426</v>
      </c>
      <c r="C3460" s="55" t="s">
        <v>22427</v>
      </c>
      <c r="D3460" s="171" t="s">
        <v>22427</v>
      </c>
      <c r="E3460" s="171" t="s">
        <v>22427</v>
      </c>
      <c r="F3460" s="173"/>
      <c r="G3460" s="173"/>
      <c r="H3460" s="172" t="s">
        <v>6297</v>
      </c>
    </row>
    <row r="3461" spans="1:8" ht="14.45" customHeight="1">
      <c r="A3461" s="86" t="s">
        <v>6296</v>
      </c>
      <c r="B3461" s="171" t="s">
        <v>22428</v>
      </c>
      <c r="C3461" s="55" t="s">
        <v>22429</v>
      </c>
      <c r="D3461" s="171" t="s">
        <v>22429</v>
      </c>
      <c r="E3461" s="171" t="s">
        <v>22429</v>
      </c>
      <c r="F3461" s="173"/>
      <c r="G3461" s="173"/>
      <c r="H3461" s="172" t="s">
        <v>6297</v>
      </c>
    </row>
    <row r="3462" spans="1:8" ht="14.45" customHeight="1">
      <c r="A3462" s="86" t="s">
        <v>6296</v>
      </c>
      <c r="B3462" s="171" t="s">
        <v>22430</v>
      </c>
      <c r="C3462" s="55" t="s">
        <v>22431</v>
      </c>
      <c r="D3462" s="171" t="s">
        <v>22431</v>
      </c>
      <c r="E3462" s="171" t="s">
        <v>22431</v>
      </c>
      <c r="F3462" s="173"/>
      <c r="G3462" s="173"/>
      <c r="H3462" s="172" t="s">
        <v>6297</v>
      </c>
    </row>
    <row r="3463" spans="1:8" ht="14.45" customHeight="1">
      <c r="A3463" s="86" t="s">
        <v>6296</v>
      </c>
      <c r="B3463" s="171" t="s">
        <v>22432</v>
      </c>
      <c r="C3463" s="55" t="s">
        <v>22433</v>
      </c>
      <c r="D3463" s="171" t="s">
        <v>22433</v>
      </c>
      <c r="E3463" s="171" t="s">
        <v>22433</v>
      </c>
      <c r="F3463" s="173"/>
      <c r="G3463" s="173"/>
      <c r="H3463" s="172" t="s">
        <v>6297</v>
      </c>
    </row>
    <row r="3464" spans="1:8" ht="14.45" customHeight="1">
      <c r="A3464" s="86" t="s">
        <v>6296</v>
      </c>
      <c r="B3464" s="171" t="s">
        <v>22434</v>
      </c>
      <c r="C3464" s="55" t="s">
        <v>22435</v>
      </c>
      <c r="D3464" s="171" t="s">
        <v>22435</v>
      </c>
      <c r="E3464" s="171" t="s">
        <v>22435</v>
      </c>
      <c r="F3464" s="173"/>
      <c r="G3464" s="173"/>
      <c r="H3464" s="172" t="s">
        <v>6297</v>
      </c>
    </row>
    <row r="3465" spans="1:8" ht="14.45" customHeight="1">
      <c r="A3465" s="86" t="s">
        <v>6296</v>
      </c>
      <c r="B3465" s="171" t="s">
        <v>22436</v>
      </c>
      <c r="C3465" s="55" t="s">
        <v>22437</v>
      </c>
      <c r="D3465" s="171" t="s">
        <v>22437</v>
      </c>
      <c r="E3465" s="171" t="s">
        <v>22437</v>
      </c>
      <c r="F3465" s="173"/>
      <c r="G3465" s="173"/>
      <c r="H3465" s="172" t="s">
        <v>6297</v>
      </c>
    </row>
    <row r="3466" spans="1:8" ht="14.45" customHeight="1">
      <c r="A3466" s="86" t="s">
        <v>6296</v>
      </c>
      <c r="B3466" s="171" t="s">
        <v>22438</v>
      </c>
      <c r="C3466" s="55" t="s">
        <v>22439</v>
      </c>
      <c r="D3466" s="171" t="s">
        <v>22439</v>
      </c>
      <c r="E3466" s="171" t="s">
        <v>22439</v>
      </c>
      <c r="F3466" s="173"/>
      <c r="G3466" s="173"/>
      <c r="H3466" s="172" t="s">
        <v>6297</v>
      </c>
    </row>
    <row r="3467" spans="1:8" ht="14.45" customHeight="1">
      <c r="A3467" s="86" t="s">
        <v>6296</v>
      </c>
      <c r="B3467" s="171" t="s">
        <v>22440</v>
      </c>
      <c r="C3467" s="55" t="s">
        <v>22441</v>
      </c>
      <c r="D3467" s="171" t="s">
        <v>22441</v>
      </c>
      <c r="E3467" s="171" t="s">
        <v>22441</v>
      </c>
      <c r="F3467" s="173"/>
      <c r="G3467" s="173"/>
      <c r="H3467" s="172" t="s">
        <v>6297</v>
      </c>
    </row>
    <row r="3468" spans="1:8" ht="14.45" customHeight="1">
      <c r="A3468" s="86" t="s">
        <v>6296</v>
      </c>
      <c r="B3468" s="171" t="s">
        <v>22442</v>
      </c>
      <c r="C3468" s="55" t="s">
        <v>22443</v>
      </c>
      <c r="D3468" s="171" t="s">
        <v>22443</v>
      </c>
      <c r="E3468" s="171" t="s">
        <v>22443</v>
      </c>
      <c r="F3468" s="173"/>
      <c r="G3468" s="173"/>
      <c r="H3468" s="172" t="s">
        <v>6297</v>
      </c>
    </row>
    <row r="3469" spans="1:8" ht="14.45" customHeight="1">
      <c r="A3469" s="86" t="s">
        <v>6296</v>
      </c>
      <c r="B3469" s="171" t="s">
        <v>22444</v>
      </c>
      <c r="C3469" s="55" t="s">
        <v>22445</v>
      </c>
      <c r="D3469" s="171" t="s">
        <v>22445</v>
      </c>
      <c r="E3469" s="171" t="s">
        <v>22445</v>
      </c>
      <c r="F3469" s="173"/>
      <c r="G3469" s="173"/>
      <c r="H3469" s="172" t="s">
        <v>6297</v>
      </c>
    </row>
    <row r="3470" spans="1:8" ht="14.45" customHeight="1">
      <c r="A3470" s="86" t="s">
        <v>6296</v>
      </c>
      <c r="B3470" s="171" t="s">
        <v>22446</v>
      </c>
      <c r="C3470" s="55" t="s">
        <v>22447</v>
      </c>
      <c r="D3470" s="171" t="s">
        <v>22447</v>
      </c>
      <c r="E3470" s="171" t="s">
        <v>22447</v>
      </c>
      <c r="F3470" s="173"/>
      <c r="G3470" s="173"/>
      <c r="H3470" s="172" t="s">
        <v>6297</v>
      </c>
    </row>
    <row r="3471" spans="1:8" ht="14.45" customHeight="1">
      <c r="A3471" s="86" t="s">
        <v>6296</v>
      </c>
      <c r="B3471" s="171" t="s">
        <v>22448</v>
      </c>
      <c r="C3471" s="55" t="s">
        <v>22449</v>
      </c>
      <c r="D3471" s="171" t="s">
        <v>22449</v>
      </c>
      <c r="E3471" s="171" t="s">
        <v>22449</v>
      </c>
      <c r="F3471" s="173"/>
      <c r="G3471" s="173"/>
      <c r="H3471" s="172" t="s">
        <v>6297</v>
      </c>
    </row>
    <row r="3472" spans="1:8" ht="14.45" customHeight="1">
      <c r="A3472" s="86" t="s">
        <v>6296</v>
      </c>
      <c r="B3472" s="171" t="s">
        <v>22450</v>
      </c>
      <c r="C3472" s="55" t="s">
        <v>22451</v>
      </c>
      <c r="D3472" s="171" t="s">
        <v>22451</v>
      </c>
      <c r="E3472" s="171" t="s">
        <v>22451</v>
      </c>
      <c r="F3472" s="173"/>
      <c r="G3472" s="173"/>
      <c r="H3472" s="172" t="s">
        <v>6297</v>
      </c>
    </row>
    <row r="3473" spans="1:8" ht="14.45" customHeight="1">
      <c r="A3473" s="86" t="s">
        <v>6296</v>
      </c>
      <c r="B3473" s="171" t="s">
        <v>22452</v>
      </c>
      <c r="C3473" s="55" t="s">
        <v>22453</v>
      </c>
      <c r="D3473" s="171" t="s">
        <v>22453</v>
      </c>
      <c r="E3473" s="171" t="s">
        <v>22453</v>
      </c>
      <c r="F3473" s="173"/>
      <c r="G3473" s="173"/>
      <c r="H3473" s="172" t="s">
        <v>6297</v>
      </c>
    </row>
    <row r="3474" spans="1:8" ht="14.45" customHeight="1">
      <c r="A3474" s="86" t="s">
        <v>6296</v>
      </c>
      <c r="B3474" s="171" t="s">
        <v>22454</v>
      </c>
      <c r="C3474" s="55" t="s">
        <v>22455</v>
      </c>
      <c r="D3474" s="171" t="s">
        <v>22455</v>
      </c>
      <c r="E3474" s="171" t="s">
        <v>22455</v>
      </c>
      <c r="F3474" s="173"/>
      <c r="G3474" s="173"/>
      <c r="H3474" s="172" t="s">
        <v>6297</v>
      </c>
    </row>
    <row r="3475" spans="1:8" ht="14.45" customHeight="1">
      <c r="A3475" s="86" t="s">
        <v>6296</v>
      </c>
      <c r="B3475" s="171" t="s">
        <v>22456</v>
      </c>
      <c r="C3475" s="55" t="s">
        <v>22457</v>
      </c>
      <c r="D3475" s="171" t="s">
        <v>22457</v>
      </c>
      <c r="E3475" s="171" t="s">
        <v>22457</v>
      </c>
      <c r="F3475" s="173"/>
      <c r="G3475" s="173"/>
      <c r="H3475" s="172" t="s">
        <v>6297</v>
      </c>
    </row>
    <row r="3476" spans="1:8" ht="14.45" customHeight="1">
      <c r="A3476" s="86" t="s">
        <v>6296</v>
      </c>
      <c r="B3476" s="171" t="s">
        <v>22458</v>
      </c>
      <c r="C3476" s="55" t="s">
        <v>22459</v>
      </c>
      <c r="D3476" s="171" t="s">
        <v>22459</v>
      </c>
      <c r="E3476" s="171" t="s">
        <v>22459</v>
      </c>
      <c r="F3476" s="173"/>
      <c r="G3476" s="173"/>
      <c r="H3476" s="172" t="s">
        <v>6297</v>
      </c>
    </row>
    <row r="3477" spans="1:8" ht="14.45" customHeight="1">
      <c r="A3477" s="86" t="s">
        <v>6296</v>
      </c>
      <c r="B3477" s="171" t="s">
        <v>22460</v>
      </c>
      <c r="C3477" s="55" t="s">
        <v>22461</v>
      </c>
      <c r="D3477" s="171" t="s">
        <v>22461</v>
      </c>
      <c r="E3477" s="171" t="s">
        <v>22461</v>
      </c>
      <c r="F3477" s="173"/>
      <c r="G3477" s="173"/>
      <c r="H3477" s="172" t="s">
        <v>6297</v>
      </c>
    </row>
    <row r="3478" spans="1:8" ht="14.45" customHeight="1">
      <c r="A3478" s="86" t="s">
        <v>6296</v>
      </c>
      <c r="B3478" s="171" t="s">
        <v>22462</v>
      </c>
      <c r="C3478" s="55" t="s">
        <v>22463</v>
      </c>
      <c r="D3478" s="171" t="s">
        <v>22463</v>
      </c>
      <c r="E3478" s="171" t="s">
        <v>22463</v>
      </c>
      <c r="F3478" s="173"/>
      <c r="G3478" s="173"/>
      <c r="H3478" s="172" t="s">
        <v>6297</v>
      </c>
    </row>
    <row r="3479" spans="1:8" ht="14.45" customHeight="1">
      <c r="A3479" s="86" t="s">
        <v>6296</v>
      </c>
      <c r="B3479" s="171" t="s">
        <v>22464</v>
      </c>
      <c r="C3479" s="55" t="s">
        <v>22465</v>
      </c>
      <c r="D3479" s="171" t="s">
        <v>22465</v>
      </c>
      <c r="E3479" s="171" t="s">
        <v>22465</v>
      </c>
      <c r="F3479" s="173"/>
      <c r="G3479" s="173"/>
      <c r="H3479" s="172" t="s">
        <v>6297</v>
      </c>
    </row>
    <row r="3480" spans="1:8" ht="14.45" customHeight="1">
      <c r="A3480" s="86" t="s">
        <v>6296</v>
      </c>
      <c r="B3480" s="171" t="s">
        <v>22466</v>
      </c>
      <c r="C3480" s="55" t="s">
        <v>22467</v>
      </c>
      <c r="D3480" s="171" t="s">
        <v>22467</v>
      </c>
      <c r="E3480" s="171" t="s">
        <v>22467</v>
      </c>
      <c r="F3480" s="173"/>
      <c r="G3480" s="173"/>
      <c r="H3480" s="172" t="s">
        <v>6297</v>
      </c>
    </row>
    <row r="3481" spans="1:8" ht="14.45" customHeight="1">
      <c r="A3481" s="86" t="s">
        <v>6296</v>
      </c>
      <c r="B3481" s="171" t="s">
        <v>22468</v>
      </c>
      <c r="C3481" s="55" t="s">
        <v>22469</v>
      </c>
      <c r="D3481" s="171" t="s">
        <v>22469</v>
      </c>
      <c r="E3481" s="171" t="s">
        <v>22469</v>
      </c>
      <c r="F3481" s="173"/>
      <c r="G3481" s="173"/>
      <c r="H3481" s="172" t="s">
        <v>6297</v>
      </c>
    </row>
    <row r="3482" spans="1:8" ht="14.45" customHeight="1">
      <c r="A3482" s="86" t="s">
        <v>6296</v>
      </c>
      <c r="B3482" s="171" t="s">
        <v>22470</v>
      </c>
      <c r="C3482" s="55" t="s">
        <v>22471</v>
      </c>
      <c r="D3482" s="171" t="s">
        <v>22471</v>
      </c>
      <c r="E3482" s="171" t="s">
        <v>22471</v>
      </c>
      <c r="F3482" s="173"/>
      <c r="G3482" s="173"/>
      <c r="H3482" s="172" t="s">
        <v>6297</v>
      </c>
    </row>
    <row r="3483" spans="1:8" ht="14.45" customHeight="1">
      <c r="A3483" s="86" t="s">
        <v>6296</v>
      </c>
      <c r="B3483" s="171" t="s">
        <v>22472</v>
      </c>
      <c r="C3483" s="55" t="s">
        <v>22473</v>
      </c>
      <c r="D3483" s="171" t="s">
        <v>22473</v>
      </c>
      <c r="E3483" s="171" t="s">
        <v>22473</v>
      </c>
      <c r="F3483" s="173"/>
      <c r="G3483" s="173"/>
      <c r="H3483" s="172" t="s">
        <v>6297</v>
      </c>
    </row>
    <row r="3484" spans="1:8" ht="14.45" customHeight="1">
      <c r="A3484" s="86" t="s">
        <v>6296</v>
      </c>
      <c r="B3484" s="171" t="s">
        <v>22474</v>
      </c>
      <c r="C3484" s="55" t="s">
        <v>22475</v>
      </c>
      <c r="D3484" s="171" t="s">
        <v>22475</v>
      </c>
      <c r="E3484" s="171" t="s">
        <v>22475</v>
      </c>
      <c r="F3484" s="173"/>
      <c r="G3484" s="173"/>
      <c r="H3484" s="172" t="s">
        <v>6297</v>
      </c>
    </row>
    <row r="3485" spans="1:8" ht="14.45" customHeight="1">
      <c r="A3485" s="86" t="s">
        <v>6296</v>
      </c>
      <c r="B3485" s="171" t="s">
        <v>22476</v>
      </c>
      <c r="C3485" s="55" t="s">
        <v>22477</v>
      </c>
      <c r="D3485" s="171" t="s">
        <v>22477</v>
      </c>
      <c r="E3485" s="171" t="s">
        <v>22477</v>
      </c>
      <c r="F3485" s="173"/>
      <c r="G3485" s="173"/>
      <c r="H3485" s="172" t="s">
        <v>6297</v>
      </c>
    </row>
    <row r="3486" spans="1:8" ht="14.45" customHeight="1">
      <c r="A3486" s="86" t="s">
        <v>6296</v>
      </c>
      <c r="B3486" s="171" t="s">
        <v>22478</v>
      </c>
      <c r="C3486" s="55" t="s">
        <v>22479</v>
      </c>
      <c r="D3486" s="171" t="s">
        <v>22479</v>
      </c>
      <c r="E3486" s="171" t="s">
        <v>22479</v>
      </c>
      <c r="F3486" s="173"/>
      <c r="G3486" s="173"/>
      <c r="H3486" s="172" t="s">
        <v>6297</v>
      </c>
    </row>
    <row r="3487" spans="1:8" ht="14.45" customHeight="1">
      <c r="A3487" s="86" t="s">
        <v>6296</v>
      </c>
      <c r="B3487" s="171" t="s">
        <v>22480</v>
      </c>
      <c r="C3487" s="55" t="s">
        <v>22481</v>
      </c>
      <c r="D3487" s="171" t="s">
        <v>22481</v>
      </c>
      <c r="E3487" s="171" t="s">
        <v>22481</v>
      </c>
      <c r="F3487" s="173"/>
      <c r="G3487" s="173"/>
      <c r="H3487" s="172" t="s">
        <v>6297</v>
      </c>
    </row>
    <row r="3488" spans="1:8" ht="14.45" customHeight="1">
      <c r="A3488" s="86" t="s">
        <v>6296</v>
      </c>
      <c r="B3488" s="171" t="s">
        <v>22482</v>
      </c>
      <c r="C3488" s="55" t="s">
        <v>22483</v>
      </c>
      <c r="D3488" s="171" t="s">
        <v>22483</v>
      </c>
      <c r="E3488" s="171" t="s">
        <v>22483</v>
      </c>
      <c r="F3488" s="173"/>
      <c r="G3488" s="173"/>
      <c r="H3488" s="172" t="s">
        <v>6297</v>
      </c>
    </row>
    <row r="3489" spans="1:8" ht="14.45" customHeight="1">
      <c r="A3489" s="86" t="s">
        <v>6296</v>
      </c>
      <c r="B3489" s="171" t="s">
        <v>22484</v>
      </c>
      <c r="C3489" s="55" t="s">
        <v>22485</v>
      </c>
      <c r="D3489" s="171" t="s">
        <v>22485</v>
      </c>
      <c r="E3489" s="171" t="s">
        <v>22485</v>
      </c>
      <c r="F3489" s="173"/>
      <c r="G3489" s="173"/>
      <c r="H3489" s="172" t="s">
        <v>6297</v>
      </c>
    </row>
    <row r="3490" spans="1:8" ht="14.45" customHeight="1">
      <c r="A3490" s="86" t="s">
        <v>6296</v>
      </c>
      <c r="B3490" s="171" t="s">
        <v>22486</v>
      </c>
      <c r="C3490" s="55" t="s">
        <v>22487</v>
      </c>
      <c r="D3490" s="171" t="s">
        <v>22487</v>
      </c>
      <c r="E3490" s="171" t="s">
        <v>22487</v>
      </c>
      <c r="F3490" s="173"/>
      <c r="G3490" s="173"/>
      <c r="H3490" s="172" t="s">
        <v>6297</v>
      </c>
    </row>
    <row r="3491" spans="1:8" ht="14.45" customHeight="1">
      <c r="A3491" s="86" t="s">
        <v>6296</v>
      </c>
      <c r="B3491" s="171" t="s">
        <v>22488</v>
      </c>
      <c r="C3491" s="55" t="s">
        <v>22489</v>
      </c>
      <c r="D3491" s="171" t="s">
        <v>22489</v>
      </c>
      <c r="E3491" s="171" t="s">
        <v>22489</v>
      </c>
      <c r="F3491" s="173"/>
      <c r="G3491" s="173"/>
      <c r="H3491" s="172" t="s">
        <v>6297</v>
      </c>
    </row>
    <row r="3492" spans="1:8" ht="14.45" customHeight="1">
      <c r="A3492" s="86" t="s">
        <v>6296</v>
      </c>
      <c r="B3492" s="171" t="s">
        <v>22490</v>
      </c>
      <c r="C3492" s="55" t="s">
        <v>22491</v>
      </c>
      <c r="D3492" s="171" t="s">
        <v>22491</v>
      </c>
      <c r="E3492" s="171" t="s">
        <v>22491</v>
      </c>
      <c r="F3492" s="173"/>
      <c r="G3492" s="173"/>
      <c r="H3492" s="172" t="s">
        <v>6297</v>
      </c>
    </row>
    <row r="3493" spans="1:8" ht="14.45" customHeight="1">
      <c r="A3493" s="86" t="s">
        <v>6296</v>
      </c>
      <c r="B3493" s="171" t="s">
        <v>22492</v>
      </c>
      <c r="C3493" s="55" t="s">
        <v>22493</v>
      </c>
      <c r="D3493" s="171" t="s">
        <v>22493</v>
      </c>
      <c r="E3493" s="171" t="s">
        <v>22493</v>
      </c>
      <c r="F3493" s="173"/>
      <c r="G3493" s="173"/>
      <c r="H3493" s="172" t="s">
        <v>6297</v>
      </c>
    </row>
    <row r="3494" spans="1:8" ht="14.45" customHeight="1">
      <c r="A3494" s="86" t="s">
        <v>6296</v>
      </c>
      <c r="B3494" s="171" t="s">
        <v>22494</v>
      </c>
      <c r="C3494" s="55" t="s">
        <v>22495</v>
      </c>
      <c r="D3494" s="171" t="s">
        <v>22495</v>
      </c>
      <c r="E3494" s="171" t="s">
        <v>22495</v>
      </c>
      <c r="F3494" s="173"/>
      <c r="G3494" s="173"/>
      <c r="H3494" s="172" t="s">
        <v>6297</v>
      </c>
    </row>
    <row r="3495" spans="1:8" ht="14.45" customHeight="1">
      <c r="A3495" s="86" t="s">
        <v>6296</v>
      </c>
      <c r="B3495" s="171" t="s">
        <v>22496</v>
      </c>
      <c r="C3495" s="55" t="s">
        <v>22497</v>
      </c>
      <c r="D3495" s="171" t="s">
        <v>22497</v>
      </c>
      <c r="E3495" s="171" t="s">
        <v>22497</v>
      </c>
      <c r="F3495" s="173"/>
      <c r="G3495" s="173"/>
      <c r="H3495" s="172" t="s">
        <v>6297</v>
      </c>
    </row>
    <row r="3496" spans="1:8" ht="14.45" customHeight="1">
      <c r="A3496" s="86" t="s">
        <v>6296</v>
      </c>
      <c r="B3496" s="171" t="s">
        <v>22498</v>
      </c>
      <c r="C3496" s="55" t="s">
        <v>22499</v>
      </c>
      <c r="D3496" s="171" t="s">
        <v>22499</v>
      </c>
      <c r="E3496" s="171" t="s">
        <v>22499</v>
      </c>
      <c r="F3496" s="173"/>
      <c r="G3496" s="173"/>
      <c r="H3496" s="172" t="s">
        <v>6297</v>
      </c>
    </row>
    <row r="3497" spans="1:8" ht="14.45" customHeight="1">
      <c r="A3497" s="86" t="s">
        <v>6296</v>
      </c>
      <c r="B3497" s="171" t="s">
        <v>22500</v>
      </c>
      <c r="C3497" s="55" t="s">
        <v>22501</v>
      </c>
      <c r="D3497" s="171" t="s">
        <v>22501</v>
      </c>
      <c r="E3497" s="171" t="s">
        <v>22501</v>
      </c>
      <c r="F3497" s="173"/>
      <c r="G3497" s="173"/>
      <c r="H3497" s="172" t="s">
        <v>6297</v>
      </c>
    </row>
    <row r="3498" spans="1:8" ht="14.45" customHeight="1">
      <c r="A3498" s="86" t="s">
        <v>6296</v>
      </c>
      <c r="B3498" s="171" t="s">
        <v>22502</v>
      </c>
      <c r="C3498" s="55" t="s">
        <v>22503</v>
      </c>
      <c r="D3498" s="171" t="s">
        <v>22503</v>
      </c>
      <c r="E3498" s="171" t="s">
        <v>22503</v>
      </c>
      <c r="F3498" s="173"/>
      <c r="G3498" s="173"/>
      <c r="H3498" s="172" t="s">
        <v>6297</v>
      </c>
    </row>
    <row r="3499" spans="1:8" ht="14.45" customHeight="1">
      <c r="A3499" s="86" t="s">
        <v>6296</v>
      </c>
      <c r="B3499" s="171" t="s">
        <v>22504</v>
      </c>
      <c r="C3499" s="55" t="s">
        <v>22505</v>
      </c>
      <c r="D3499" s="171" t="s">
        <v>22505</v>
      </c>
      <c r="E3499" s="171" t="s">
        <v>22505</v>
      </c>
      <c r="F3499" s="173"/>
      <c r="G3499" s="173"/>
      <c r="H3499" s="172" t="s">
        <v>6297</v>
      </c>
    </row>
    <row r="3500" spans="1:8" ht="14.45" customHeight="1">
      <c r="A3500" s="86" t="s">
        <v>6296</v>
      </c>
      <c r="B3500" s="171" t="s">
        <v>22506</v>
      </c>
      <c r="C3500" s="55" t="s">
        <v>22507</v>
      </c>
      <c r="D3500" s="171" t="s">
        <v>22507</v>
      </c>
      <c r="E3500" s="171" t="s">
        <v>22507</v>
      </c>
      <c r="F3500" s="173"/>
      <c r="G3500" s="173"/>
      <c r="H3500" s="172" t="s">
        <v>6297</v>
      </c>
    </row>
    <row r="3501" spans="1:8" ht="14.45" customHeight="1">
      <c r="A3501" s="86" t="s">
        <v>6296</v>
      </c>
      <c r="B3501" s="171" t="s">
        <v>22508</v>
      </c>
      <c r="C3501" s="55" t="s">
        <v>22509</v>
      </c>
      <c r="D3501" s="171" t="s">
        <v>22509</v>
      </c>
      <c r="E3501" s="171" t="s">
        <v>22509</v>
      </c>
      <c r="F3501" s="173"/>
      <c r="G3501" s="173"/>
      <c r="H3501" s="172" t="s">
        <v>6297</v>
      </c>
    </row>
    <row r="3502" spans="1:8" ht="14.45" customHeight="1">
      <c r="A3502" s="86" t="s">
        <v>6296</v>
      </c>
      <c r="B3502" s="171" t="s">
        <v>22510</v>
      </c>
      <c r="C3502" s="55" t="s">
        <v>22511</v>
      </c>
      <c r="D3502" s="171" t="s">
        <v>22511</v>
      </c>
      <c r="E3502" s="171" t="s">
        <v>22511</v>
      </c>
      <c r="F3502" s="173"/>
      <c r="G3502" s="173"/>
      <c r="H3502" s="172" t="s">
        <v>6297</v>
      </c>
    </row>
    <row r="3503" spans="1:8" ht="14.45" customHeight="1">
      <c r="A3503" s="86" t="s">
        <v>6296</v>
      </c>
      <c r="B3503" s="171" t="s">
        <v>22512</v>
      </c>
      <c r="C3503" s="55" t="s">
        <v>22513</v>
      </c>
      <c r="D3503" s="171" t="s">
        <v>22513</v>
      </c>
      <c r="E3503" s="171" t="s">
        <v>22513</v>
      </c>
      <c r="F3503" s="173"/>
      <c r="G3503" s="173"/>
      <c r="H3503" s="172" t="s">
        <v>6297</v>
      </c>
    </row>
    <row r="3504" spans="1:8" ht="14.45" customHeight="1">
      <c r="A3504" s="86" t="s">
        <v>6296</v>
      </c>
      <c r="B3504" s="171" t="s">
        <v>22514</v>
      </c>
      <c r="C3504" s="55" t="s">
        <v>22515</v>
      </c>
      <c r="D3504" s="171" t="s">
        <v>22515</v>
      </c>
      <c r="E3504" s="171" t="s">
        <v>22515</v>
      </c>
      <c r="F3504" s="173"/>
      <c r="G3504" s="173"/>
      <c r="H3504" s="172" t="s">
        <v>6297</v>
      </c>
    </row>
    <row r="3505" spans="1:8" ht="14.45" customHeight="1">
      <c r="A3505" s="86" t="s">
        <v>6296</v>
      </c>
      <c r="B3505" s="171" t="s">
        <v>22516</v>
      </c>
      <c r="C3505" s="55" t="s">
        <v>22517</v>
      </c>
      <c r="D3505" s="171" t="s">
        <v>22517</v>
      </c>
      <c r="E3505" s="171" t="s">
        <v>22517</v>
      </c>
      <c r="F3505" s="173"/>
      <c r="G3505" s="173"/>
      <c r="H3505" s="172" t="s">
        <v>6297</v>
      </c>
    </row>
    <row r="3506" spans="1:8" ht="14.45" customHeight="1">
      <c r="A3506" s="86" t="s">
        <v>6296</v>
      </c>
      <c r="B3506" s="171" t="s">
        <v>22518</v>
      </c>
      <c r="C3506" s="55" t="s">
        <v>22519</v>
      </c>
      <c r="D3506" s="171" t="s">
        <v>22519</v>
      </c>
      <c r="E3506" s="171" t="s">
        <v>22519</v>
      </c>
      <c r="F3506" s="173"/>
      <c r="G3506" s="173"/>
      <c r="H3506" s="172" t="s">
        <v>6297</v>
      </c>
    </row>
    <row r="3507" spans="1:8" ht="14.45" customHeight="1">
      <c r="A3507" s="86" t="s">
        <v>6296</v>
      </c>
      <c r="B3507" s="171" t="s">
        <v>22520</v>
      </c>
      <c r="C3507" s="55" t="s">
        <v>22521</v>
      </c>
      <c r="D3507" s="171" t="s">
        <v>22521</v>
      </c>
      <c r="E3507" s="171" t="s">
        <v>22521</v>
      </c>
      <c r="F3507" s="173"/>
      <c r="G3507" s="173"/>
      <c r="H3507" s="172" t="s">
        <v>6297</v>
      </c>
    </row>
    <row r="3508" spans="1:8" ht="14.45" customHeight="1">
      <c r="A3508" s="86" t="s">
        <v>6296</v>
      </c>
      <c r="B3508" s="171" t="s">
        <v>22522</v>
      </c>
      <c r="C3508" s="55" t="s">
        <v>22523</v>
      </c>
      <c r="D3508" s="171" t="s">
        <v>22523</v>
      </c>
      <c r="E3508" s="171" t="s">
        <v>22523</v>
      </c>
      <c r="F3508" s="173"/>
      <c r="G3508" s="173"/>
      <c r="H3508" s="172" t="s">
        <v>6297</v>
      </c>
    </row>
    <row r="3509" spans="1:8" ht="14.45" customHeight="1">
      <c r="A3509" s="86" t="s">
        <v>6296</v>
      </c>
      <c r="B3509" s="171" t="s">
        <v>22524</v>
      </c>
      <c r="C3509" s="55" t="s">
        <v>22525</v>
      </c>
      <c r="D3509" s="171" t="s">
        <v>22525</v>
      </c>
      <c r="E3509" s="171" t="s">
        <v>22525</v>
      </c>
      <c r="F3509" s="173"/>
      <c r="G3509" s="173"/>
      <c r="H3509" s="172" t="s">
        <v>6297</v>
      </c>
    </row>
    <row r="3510" spans="1:8" ht="14.45" customHeight="1">
      <c r="A3510" s="86" t="s">
        <v>6296</v>
      </c>
      <c r="B3510" s="171" t="s">
        <v>22526</v>
      </c>
      <c r="C3510" s="55" t="s">
        <v>22527</v>
      </c>
      <c r="D3510" s="171" t="s">
        <v>22527</v>
      </c>
      <c r="E3510" s="171" t="s">
        <v>22527</v>
      </c>
      <c r="F3510" s="173"/>
      <c r="G3510" s="173"/>
      <c r="H3510" s="172" t="s">
        <v>6297</v>
      </c>
    </row>
    <row r="3511" spans="1:8" ht="14.45" customHeight="1">
      <c r="A3511" s="86" t="s">
        <v>6296</v>
      </c>
      <c r="B3511" s="171" t="s">
        <v>22528</v>
      </c>
      <c r="C3511" s="55" t="s">
        <v>22529</v>
      </c>
      <c r="D3511" s="171" t="s">
        <v>22529</v>
      </c>
      <c r="E3511" s="171" t="s">
        <v>22529</v>
      </c>
      <c r="F3511" s="173"/>
      <c r="G3511" s="173"/>
      <c r="H3511" s="172" t="s">
        <v>6297</v>
      </c>
    </row>
    <row r="3512" spans="1:8" ht="14.45" customHeight="1">
      <c r="A3512" s="86" t="s">
        <v>6296</v>
      </c>
      <c r="B3512" s="171" t="s">
        <v>22530</v>
      </c>
      <c r="C3512" s="55" t="s">
        <v>22531</v>
      </c>
      <c r="D3512" s="171" t="s">
        <v>22531</v>
      </c>
      <c r="E3512" s="171" t="s">
        <v>22531</v>
      </c>
      <c r="F3512" s="173"/>
      <c r="G3512" s="173"/>
      <c r="H3512" s="172" t="s">
        <v>6297</v>
      </c>
    </row>
    <row r="3513" spans="1:8" ht="14.45" customHeight="1">
      <c r="A3513" s="86" t="s">
        <v>6296</v>
      </c>
      <c r="B3513" s="171" t="s">
        <v>22532</v>
      </c>
      <c r="C3513" s="55" t="s">
        <v>22533</v>
      </c>
      <c r="D3513" s="171" t="s">
        <v>22533</v>
      </c>
      <c r="E3513" s="171" t="s">
        <v>22533</v>
      </c>
      <c r="F3513" s="173"/>
      <c r="G3513" s="173"/>
      <c r="H3513" s="172" t="s">
        <v>6297</v>
      </c>
    </row>
    <row r="3514" spans="1:8" ht="14.45" customHeight="1">
      <c r="A3514" s="86" t="s">
        <v>6296</v>
      </c>
      <c r="B3514" s="171" t="s">
        <v>22534</v>
      </c>
      <c r="C3514" s="55" t="s">
        <v>22535</v>
      </c>
      <c r="D3514" s="171" t="s">
        <v>22535</v>
      </c>
      <c r="E3514" s="171" t="s">
        <v>22535</v>
      </c>
      <c r="F3514" s="173"/>
      <c r="G3514" s="173"/>
      <c r="H3514" s="172" t="s">
        <v>6297</v>
      </c>
    </row>
    <row r="3515" spans="1:8" ht="14.45" customHeight="1">
      <c r="A3515" s="86" t="s">
        <v>6296</v>
      </c>
      <c r="B3515" s="171" t="s">
        <v>22536</v>
      </c>
      <c r="C3515" s="55" t="s">
        <v>22537</v>
      </c>
      <c r="D3515" s="171" t="s">
        <v>22537</v>
      </c>
      <c r="E3515" s="171" t="s">
        <v>22537</v>
      </c>
      <c r="F3515" s="173"/>
      <c r="G3515" s="173"/>
      <c r="H3515" s="172" t="s">
        <v>6297</v>
      </c>
    </row>
    <row r="3516" spans="1:8" ht="14.45" customHeight="1">
      <c r="A3516" s="86" t="s">
        <v>6296</v>
      </c>
      <c r="B3516" s="171" t="s">
        <v>22538</v>
      </c>
      <c r="C3516" s="55" t="s">
        <v>22539</v>
      </c>
      <c r="D3516" s="171" t="s">
        <v>22539</v>
      </c>
      <c r="E3516" s="171" t="s">
        <v>22539</v>
      </c>
      <c r="F3516" s="173"/>
      <c r="G3516" s="173"/>
      <c r="H3516" s="172" t="s">
        <v>6297</v>
      </c>
    </row>
    <row r="3517" spans="1:8" ht="14.45" customHeight="1">
      <c r="A3517" s="86" t="s">
        <v>6296</v>
      </c>
      <c r="B3517" s="171" t="s">
        <v>22540</v>
      </c>
      <c r="C3517" s="55" t="s">
        <v>22541</v>
      </c>
      <c r="D3517" s="171" t="s">
        <v>22541</v>
      </c>
      <c r="E3517" s="171" t="s">
        <v>22541</v>
      </c>
      <c r="F3517" s="173"/>
      <c r="G3517" s="173"/>
      <c r="H3517" s="172" t="s">
        <v>6297</v>
      </c>
    </row>
    <row r="3518" spans="1:8" ht="14.45" customHeight="1">
      <c r="A3518" s="86" t="s">
        <v>6296</v>
      </c>
      <c r="B3518" s="171" t="s">
        <v>22542</v>
      </c>
      <c r="C3518" s="55" t="s">
        <v>22543</v>
      </c>
      <c r="D3518" s="171" t="s">
        <v>22543</v>
      </c>
      <c r="E3518" s="171" t="s">
        <v>22543</v>
      </c>
      <c r="F3518" s="173"/>
      <c r="G3518" s="173"/>
      <c r="H3518" s="172" t="s">
        <v>6297</v>
      </c>
    </row>
    <row r="3519" spans="1:8" ht="14.45" customHeight="1">
      <c r="A3519" s="86" t="s">
        <v>6296</v>
      </c>
      <c r="B3519" s="171" t="s">
        <v>22544</v>
      </c>
      <c r="C3519" s="55" t="s">
        <v>22545</v>
      </c>
      <c r="D3519" s="171" t="s">
        <v>22545</v>
      </c>
      <c r="E3519" s="171" t="s">
        <v>22545</v>
      </c>
      <c r="F3519" s="173"/>
      <c r="G3519" s="173"/>
      <c r="H3519" s="172" t="s">
        <v>6297</v>
      </c>
    </row>
    <row r="3520" spans="1:8" ht="14.45" customHeight="1">
      <c r="A3520" s="86" t="s">
        <v>6296</v>
      </c>
      <c r="B3520" s="171" t="s">
        <v>22546</v>
      </c>
      <c r="C3520" s="55" t="s">
        <v>22547</v>
      </c>
      <c r="D3520" s="171" t="s">
        <v>22547</v>
      </c>
      <c r="E3520" s="171" t="s">
        <v>22547</v>
      </c>
      <c r="F3520" s="173"/>
      <c r="G3520" s="173"/>
      <c r="H3520" s="172" t="s">
        <v>6297</v>
      </c>
    </row>
    <row r="3521" spans="1:8" ht="14.45" customHeight="1">
      <c r="A3521" s="86" t="s">
        <v>6296</v>
      </c>
      <c r="B3521" s="171" t="s">
        <v>22548</v>
      </c>
      <c r="C3521" s="55" t="s">
        <v>22549</v>
      </c>
      <c r="D3521" s="171" t="s">
        <v>22549</v>
      </c>
      <c r="E3521" s="171" t="s">
        <v>22549</v>
      </c>
      <c r="F3521" s="173"/>
      <c r="G3521" s="173"/>
      <c r="H3521" s="172" t="s">
        <v>6297</v>
      </c>
    </row>
    <row r="3522" spans="1:8" ht="14.45" customHeight="1">
      <c r="A3522" s="86" t="s">
        <v>6296</v>
      </c>
      <c r="B3522" s="171" t="s">
        <v>22550</v>
      </c>
      <c r="C3522" s="55" t="s">
        <v>22551</v>
      </c>
      <c r="D3522" s="171" t="s">
        <v>22551</v>
      </c>
      <c r="E3522" s="171" t="s">
        <v>22551</v>
      </c>
      <c r="F3522" s="173"/>
      <c r="G3522" s="173"/>
      <c r="H3522" s="172" t="s">
        <v>6297</v>
      </c>
    </row>
    <row r="3523" spans="1:8" ht="14.45" customHeight="1">
      <c r="A3523" s="86" t="s">
        <v>6296</v>
      </c>
      <c r="B3523" s="171" t="s">
        <v>22552</v>
      </c>
      <c r="C3523" s="55" t="s">
        <v>22553</v>
      </c>
      <c r="D3523" s="171" t="s">
        <v>22553</v>
      </c>
      <c r="E3523" s="171" t="s">
        <v>22553</v>
      </c>
      <c r="F3523" s="173"/>
      <c r="G3523" s="173"/>
      <c r="H3523" s="172" t="s">
        <v>6297</v>
      </c>
    </row>
    <row r="3524" spans="1:8" ht="14.45" customHeight="1">
      <c r="A3524" s="86" t="s">
        <v>6296</v>
      </c>
      <c r="B3524" s="171" t="s">
        <v>22554</v>
      </c>
      <c r="C3524" s="55" t="s">
        <v>22555</v>
      </c>
      <c r="D3524" s="171" t="s">
        <v>22555</v>
      </c>
      <c r="E3524" s="171" t="s">
        <v>22555</v>
      </c>
      <c r="F3524" s="173"/>
      <c r="G3524" s="173"/>
      <c r="H3524" s="172" t="s">
        <v>6297</v>
      </c>
    </row>
    <row r="3525" spans="1:8" ht="14.45" customHeight="1">
      <c r="A3525" s="86" t="s">
        <v>6296</v>
      </c>
      <c r="B3525" s="171" t="s">
        <v>22556</v>
      </c>
      <c r="C3525" s="55" t="s">
        <v>22557</v>
      </c>
      <c r="D3525" s="171" t="s">
        <v>22557</v>
      </c>
      <c r="E3525" s="171" t="s">
        <v>22557</v>
      </c>
      <c r="F3525" s="173"/>
      <c r="G3525" s="173"/>
      <c r="H3525" s="172" t="s">
        <v>6297</v>
      </c>
    </row>
    <row r="3526" spans="1:8" ht="14.45" customHeight="1">
      <c r="A3526" s="86" t="s">
        <v>6296</v>
      </c>
      <c r="B3526" s="171" t="s">
        <v>22558</v>
      </c>
      <c r="C3526" s="55" t="s">
        <v>22559</v>
      </c>
      <c r="D3526" s="171" t="s">
        <v>22559</v>
      </c>
      <c r="E3526" s="171" t="s">
        <v>22559</v>
      </c>
      <c r="F3526" s="173"/>
      <c r="G3526" s="173"/>
      <c r="H3526" s="172" t="s">
        <v>6297</v>
      </c>
    </row>
    <row r="3527" spans="1:8" ht="14.45" customHeight="1">
      <c r="A3527" s="86" t="s">
        <v>6296</v>
      </c>
      <c r="B3527" s="171" t="s">
        <v>22560</v>
      </c>
      <c r="C3527" s="55" t="s">
        <v>22561</v>
      </c>
      <c r="D3527" s="171" t="s">
        <v>22561</v>
      </c>
      <c r="E3527" s="171" t="s">
        <v>22561</v>
      </c>
      <c r="F3527" s="173"/>
      <c r="G3527" s="173"/>
      <c r="H3527" s="172" t="s">
        <v>6297</v>
      </c>
    </row>
    <row r="3528" spans="1:8" ht="14.45" customHeight="1">
      <c r="A3528" s="86" t="s">
        <v>6296</v>
      </c>
      <c r="B3528" s="171" t="s">
        <v>22562</v>
      </c>
      <c r="C3528" s="55" t="s">
        <v>22563</v>
      </c>
      <c r="D3528" s="171" t="s">
        <v>22563</v>
      </c>
      <c r="E3528" s="171" t="s">
        <v>22563</v>
      </c>
      <c r="F3528" s="173"/>
      <c r="G3528" s="173"/>
      <c r="H3528" s="172" t="s">
        <v>6297</v>
      </c>
    </row>
    <row r="3529" spans="1:8" ht="14.45" customHeight="1">
      <c r="A3529" s="86" t="s">
        <v>6296</v>
      </c>
      <c r="B3529" s="171" t="s">
        <v>22564</v>
      </c>
      <c r="C3529" s="55" t="s">
        <v>22565</v>
      </c>
      <c r="D3529" s="171" t="s">
        <v>22565</v>
      </c>
      <c r="E3529" s="171" t="s">
        <v>22565</v>
      </c>
      <c r="F3529" s="173"/>
      <c r="G3529" s="173"/>
      <c r="H3529" s="172" t="s">
        <v>6297</v>
      </c>
    </row>
    <row r="3530" spans="1:8" ht="14.45" customHeight="1">
      <c r="A3530" s="86" t="s">
        <v>6296</v>
      </c>
      <c r="B3530" s="171" t="s">
        <v>22566</v>
      </c>
      <c r="C3530" s="55" t="s">
        <v>22567</v>
      </c>
      <c r="D3530" s="171" t="s">
        <v>22567</v>
      </c>
      <c r="E3530" s="171" t="s">
        <v>22567</v>
      </c>
      <c r="F3530" s="173"/>
      <c r="G3530" s="173"/>
      <c r="H3530" s="172" t="s">
        <v>6297</v>
      </c>
    </row>
    <row r="3531" spans="1:8" ht="14.45" customHeight="1">
      <c r="A3531" s="86" t="s">
        <v>6296</v>
      </c>
      <c r="B3531" s="171" t="s">
        <v>22568</v>
      </c>
      <c r="C3531" s="55" t="s">
        <v>22569</v>
      </c>
      <c r="D3531" s="171" t="s">
        <v>22569</v>
      </c>
      <c r="E3531" s="171" t="s">
        <v>22569</v>
      </c>
      <c r="F3531" s="173"/>
      <c r="G3531" s="173"/>
      <c r="H3531" s="172" t="s">
        <v>6297</v>
      </c>
    </row>
    <row r="3532" spans="1:8" ht="14.45" customHeight="1">
      <c r="A3532" s="86" t="s">
        <v>6296</v>
      </c>
      <c r="B3532" s="171" t="s">
        <v>22570</v>
      </c>
      <c r="C3532" s="55" t="s">
        <v>22571</v>
      </c>
      <c r="D3532" s="171" t="s">
        <v>22571</v>
      </c>
      <c r="E3532" s="171" t="s">
        <v>22571</v>
      </c>
      <c r="F3532" s="173"/>
      <c r="G3532" s="173"/>
      <c r="H3532" s="172" t="s">
        <v>6297</v>
      </c>
    </row>
    <row r="3533" spans="1:8" ht="14.45" customHeight="1">
      <c r="A3533" s="86" t="s">
        <v>6296</v>
      </c>
      <c r="B3533" s="171" t="s">
        <v>22572</v>
      </c>
      <c r="C3533" s="55" t="s">
        <v>22573</v>
      </c>
      <c r="D3533" s="171" t="s">
        <v>22573</v>
      </c>
      <c r="E3533" s="171" t="s">
        <v>22573</v>
      </c>
      <c r="F3533" s="173"/>
      <c r="G3533" s="173"/>
      <c r="H3533" s="172" t="s">
        <v>6297</v>
      </c>
    </row>
    <row r="3534" spans="1:8" ht="14.45" customHeight="1">
      <c r="A3534" s="86" t="s">
        <v>6296</v>
      </c>
      <c r="B3534" s="171" t="s">
        <v>22574</v>
      </c>
      <c r="C3534" s="55" t="s">
        <v>22575</v>
      </c>
      <c r="D3534" s="171" t="s">
        <v>22575</v>
      </c>
      <c r="E3534" s="171" t="s">
        <v>22575</v>
      </c>
      <c r="F3534" s="173"/>
      <c r="G3534" s="173"/>
      <c r="H3534" s="172" t="s">
        <v>6297</v>
      </c>
    </row>
    <row r="3535" spans="1:8" ht="14.45" customHeight="1">
      <c r="A3535" s="86" t="s">
        <v>6296</v>
      </c>
      <c r="B3535" s="171" t="s">
        <v>22576</v>
      </c>
      <c r="C3535" s="55" t="s">
        <v>22577</v>
      </c>
      <c r="D3535" s="171" t="s">
        <v>22577</v>
      </c>
      <c r="E3535" s="171" t="s">
        <v>22577</v>
      </c>
      <c r="F3535" s="173"/>
      <c r="G3535" s="173"/>
      <c r="H3535" s="172" t="s">
        <v>6297</v>
      </c>
    </row>
    <row r="3536" spans="1:8" ht="14.45" customHeight="1">
      <c r="A3536" s="86" t="s">
        <v>6296</v>
      </c>
      <c r="B3536" s="171" t="s">
        <v>22578</v>
      </c>
      <c r="C3536" s="55" t="s">
        <v>22579</v>
      </c>
      <c r="D3536" s="171" t="s">
        <v>22579</v>
      </c>
      <c r="E3536" s="171" t="s">
        <v>22579</v>
      </c>
      <c r="F3536" s="173"/>
      <c r="G3536" s="173"/>
      <c r="H3536" s="172" t="s">
        <v>6297</v>
      </c>
    </row>
    <row r="3537" spans="1:8" ht="14.45" customHeight="1">
      <c r="A3537" s="86" t="s">
        <v>6296</v>
      </c>
      <c r="B3537" s="171" t="s">
        <v>22580</v>
      </c>
      <c r="C3537" s="55" t="s">
        <v>22581</v>
      </c>
      <c r="D3537" s="171" t="s">
        <v>22581</v>
      </c>
      <c r="E3537" s="171" t="s">
        <v>22581</v>
      </c>
      <c r="F3537" s="173"/>
      <c r="G3537" s="173"/>
      <c r="H3537" s="172" t="s">
        <v>6297</v>
      </c>
    </row>
    <row r="3538" spans="1:8" ht="14.45" customHeight="1">
      <c r="A3538" s="86" t="s">
        <v>6296</v>
      </c>
      <c r="B3538" s="171" t="s">
        <v>22582</v>
      </c>
      <c r="C3538" s="55" t="s">
        <v>22583</v>
      </c>
      <c r="D3538" s="171" t="s">
        <v>22583</v>
      </c>
      <c r="E3538" s="171" t="s">
        <v>22583</v>
      </c>
      <c r="F3538" s="173"/>
      <c r="G3538" s="173"/>
      <c r="H3538" s="172" t="s">
        <v>6297</v>
      </c>
    </row>
    <row r="3539" spans="1:8" ht="14.45" customHeight="1">
      <c r="A3539" s="86" t="s">
        <v>6296</v>
      </c>
      <c r="B3539" s="171" t="s">
        <v>22584</v>
      </c>
      <c r="C3539" s="55" t="s">
        <v>22585</v>
      </c>
      <c r="D3539" s="171" t="s">
        <v>22585</v>
      </c>
      <c r="E3539" s="171" t="s">
        <v>22585</v>
      </c>
      <c r="F3539" s="173"/>
      <c r="G3539" s="173"/>
      <c r="H3539" s="172" t="s">
        <v>6297</v>
      </c>
    </row>
    <row r="3540" spans="1:8" ht="14.45" customHeight="1">
      <c r="A3540" s="86" t="s">
        <v>6296</v>
      </c>
      <c r="B3540" s="171" t="s">
        <v>22586</v>
      </c>
      <c r="C3540" s="55" t="s">
        <v>22587</v>
      </c>
      <c r="D3540" s="171" t="s">
        <v>22587</v>
      </c>
      <c r="E3540" s="171" t="s">
        <v>22587</v>
      </c>
      <c r="F3540" s="173"/>
      <c r="G3540" s="173"/>
      <c r="H3540" s="172" t="s">
        <v>6297</v>
      </c>
    </row>
    <row r="3541" spans="1:8" ht="14.45" customHeight="1">
      <c r="A3541" s="86" t="s">
        <v>6296</v>
      </c>
      <c r="B3541" s="171" t="s">
        <v>22588</v>
      </c>
      <c r="C3541" s="55" t="s">
        <v>22589</v>
      </c>
      <c r="D3541" s="171" t="s">
        <v>22589</v>
      </c>
      <c r="E3541" s="171" t="s">
        <v>22589</v>
      </c>
      <c r="F3541" s="173"/>
      <c r="G3541" s="173"/>
      <c r="H3541" s="172" t="s">
        <v>6297</v>
      </c>
    </row>
    <row r="3542" spans="1:8" ht="14.45" customHeight="1">
      <c r="A3542" s="86" t="s">
        <v>6296</v>
      </c>
      <c r="B3542" s="171" t="s">
        <v>22590</v>
      </c>
      <c r="C3542" s="55" t="s">
        <v>22591</v>
      </c>
      <c r="D3542" s="171" t="s">
        <v>22591</v>
      </c>
      <c r="E3542" s="171" t="s">
        <v>22591</v>
      </c>
      <c r="F3542" s="173"/>
      <c r="G3542" s="173"/>
      <c r="H3542" s="172" t="s">
        <v>6297</v>
      </c>
    </row>
    <row r="3543" spans="1:8" ht="14.45" customHeight="1">
      <c r="A3543" s="86" t="s">
        <v>6296</v>
      </c>
      <c r="B3543" s="171" t="s">
        <v>22592</v>
      </c>
      <c r="C3543" s="55" t="s">
        <v>22593</v>
      </c>
      <c r="D3543" s="171" t="s">
        <v>22593</v>
      </c>
      <c r="E3543" s="171" t="s">
        <v>22593</v>
      </c>
      <c r="F3543" s="173"/>
      <c r="G3543" s="173"/>
      <c r="H3543" s="172" t="s">
        <v>6297</v>
      </c>
    </row>
    <row r="3544" spans="1:8" ht="14.45" customHeight="1">
      <c r="A3544" s="86" t="s">
        <v>6296</v>
      </c>
      <c r="B3544" s="171" t="s">
        <v>22594</v>
      </c>
      <c r="C3544" s="55" t="s">
        <v>22595</v>
      </c>
      <c r="D3544" s="171" t="s">
        <v>22595</v>
      </c>
      <c r="E3544" s="171" t="s">
        <v>22595</v>
      </c>
      <c r="F3544" s="173"/>
      <c r="G3544" s="173"/>
      <c r="H3544" s="172" t="s">
        <v>6297</v>
      </c>
    </row>
    <row r="3545" spans="1:8" ht="14.45" customHeight="1">
      <c r="A3545" s="86" t="s">
        <v>6296</v>
      </c>
      <c r="B3545" s="171" t="s">
        <v>22596</v>
      </c>
      <c r="C3545" s="55" t="s">
        <v>22597</v>
      </c>
      <c r="D3545" s="171" t="s">
        <v>22597</v>
      </c>
      <c r="E3545" s="171" t="s">
        <v>22597</v>
      </c>
      <c r="F3545" s="173"/>
      <c r="G3545" s="173"/>
      <c r="H3545" s="172" t="s">
        <v>6297</v>
      </c>
    </row>
    <row r="3546" spans="1:8" ht="14.45" customHeight="1">
      <c r="A3546" s="86" t="s">
        <v>6296</v>
      </c>
      <c r="B3546" s="171" t="s">
        <v>22598</v>
      </c>
      <c r="C3546" s="55" t="s">
        <v>22599</v>
      </c>
      <c r="D3546" s="171" t="s">
        <v>22599</v>
      </c>
      <c r="E3546" s="171" t="s">
        <v>22599</v>
      </c>
      <c r="F3546" s="173"/>
      <c r="G3546" s="173"/>
      <c r="H3546" s="172" t="s">
        <v>6297</v>
      </c>
    </row>
    <row r="3547" spans="1:8" ht="14.45" customHeight="1">
      <c r="A3547" s="86" t="s">
        <v>6296</v>
      </c>
      <c r="B3547" s="171" t="s">
        <v>22600</v>
      </c>
      <c r="C3547" s="55" t="s">
        <v>22601</v>
      </c>
      <c r="D3547" s="171" t="s">
        <v>22601</v>
      </c>
      <c r="E3547" s="171" t="s">
        <v>22601</v>
      </c>
      <c r="F3547" s="173"/>
      <c r="G3547" s="173"/>
      <c r="H3547" s="172" t="s">
        <v>6297</v>
      </c>
    </row>
    <row r="3548" spans="1:8" ht="14.45" customHeight="1">
      <c r="A3548" s="86" t="s">
        <v>6296</v>
      </c>
      <c r="B3548" s="171" t="s">
        <v>22602</v>
      </c>
      <c r="C3548" s="55" t="s">
        <v>22603</v>
      </c>
      <c r="D3548" s="171" t="s">
        <v>22603</v>
      </c>
      <c r="E3548" s="171" t="s">
        <v>22603</v>
      </c>
      <c r="F3548" s="173"/>
      <c r="G3548" s="173"/>
      <c r="H3548" s="172" t="s">
        <v>6297</v>
      </c>
    </row>
    <row r="3549" spans="1:8" ht="14.45" customHeight="1">
      <c r="A3549" s="86" t="s">
        <v>6296</v>
      </c>
      <c r="B3549" s="171" t="s">
        <v>22604</v>
      </c>
      <c r="C3549" s="55" t="s">
        <v>22605</v>
      </c>
      <c r="D3549" s="171" t="s">
        <v>22605</v>
      </c>
      <c r="E3549" s="171" t="s">
        <v>22605</v>
      </c>
      <c r="F3549" s="173"/>
      <c r="G3549" s="173"/>
      <c r="H3549" s="172" t="s">
        <v>6297</v>
      </c>
    </row>
    <row r="3550" spans="1:8" ht="14.45" customHeight="1">
      <c r="A3550" s="86" t="s">
        <v>6296</v>
      </c>
      <c r="B3550" s="171" t="s">
        <v>22606</v>
      </c>
      <c r="C3550" s="55" t="s">
        <v>22607</v>
      </c>
      <c r="D3550" s="171" t="s">
        <v>22607</v>
      </c>
      <c r="E3550" s="171" t="s">
        <v>22607</v>
      </c>
      <c r="F3550" s="173"/>
      <c r="G3550" s="173"/>
      <c r="H3550" s="172" t="s">
        <v>6297</v>
      </c>
    </row>
    <row r="3551" spans="1:8" ht="14.45" customHeight="1">
      <c r="A3551" s="86" t="s">
        <v>6296</v>
      </c>
      <c r="B3551" s="171" t="s">
        <v>22608</v>
      </c>
      <c r="C3551" s="55" t="s">
        <v>22609</v>
      </c>
      <c r="D3551" s="171" t="s">
        <v>22609</v>
      </c>
      <c r="E3551" s="171" t="s">
        <v>22609</v>
      </c>
      <c r="F3551" s="173"/>
      <c r="G3551" s="173"/>
      <c r="H3551" s="172" t="s">
        <v>6297</v>
      </c>
    </row>
    <row r="3552" spans="1:8" ht="14.45" customHeight="1">
      <c r="A3552" s="86" t="s">
        <v>6296</v>
      </c>
      <c r="B3552" s="171" t="s">
        <v>22610</v>
      </c>
      <c r="C3552" s="55" t="s">
        <v>22611</v>
      </c>
      <c r="D3552" s="171" t="s">
        <v>22611</v>
      </c>
      <c r="E3552" s="171" t="s">
        <v>22611</v>
      </c>
      <c r="F3552" s="173"/>
      <c r="G3552" s="173"/>
      <c r="H3552" s="172" t="s">
        <v>6297</v>
      </c>
    </row>
    <row r="3553" spans="1:8" ht="14.45" customHeight="1">
      <c r="A3553" s="86" t="s">
        <v>6296</v>
      </c>
      <c r="B3553" s="171" t="s">
        <v>22612</v>
      </c>
      <c r="C3553" s="55" t="s">
        <v>22613</v>
      </c>
      <c r="D3553" s="171" t="s">
        <v>22613</v>
      </c>
      <c r="E3553" s="171" t="s">
        <v>22613</v>
      </c>
      <c r="F3553" s="173"/>
      <c r="G3553" s="173"/>
      <c r="H3553" s="172" t="s">
        <v>6297</v>
      </c>
    </row>
    <row r="3554" spans="1:8" ht="14.45" customHeight="1">
      <c r="A3554" s="86" t="s">
        <v>6296</v>
      </c>
      <c r="B3554" s="171" t="s">
        <v>22614</v>
      </c>
      <c r="C3554" s="55" t="s">
        <v>22615</v>
      </c>
      <c r="D3554" s="171" t="s">
        <v>22615</v>
      </c>
      <c r="E3554" s="171" t="s">
        <v>22615</v>
      </c>
      <c r="F3554" s="173"/>
      <c r="G3554" s="173"/>
      <c r="H3554" s="172" t="s">
        <v>6297</v>
      </c>
    </row>
    <row r="3555" spans="1:8" ht="14.45" customHeight="1">
      <c r="A3555" s="86" t="s">
        <v>6296</v>
      </c>
      <c r="B3555" s="171" t="s">
        <v>22616</v>
      </c>
      <c r="C3555" s="55" t="s">
        <v>22617</v>
      </c>
      <c r="D3555" s="171" t="s">
        <v>22617</v>
      </c>
      <c r="E3555" s="171" t="s">
        <v>22617</v>
      </c>
      <c r="F3555" s="173"/>
      <c r="G3555" s="173"/>
      <c r="H3555" s="172" t="s">
        <v>6297</v>
      </c>
    </row>
    <row r="3556" spans="1:8" ht="14.45" customHeight="1">
      <c r="A3556" s="86" t="s">
        <v>6296</v>
      </c>
      <c r="B3556" s="171" t="s">
        <v>22618</v>
      </c>
      <c r="C3556" s="55" t="s">
        <v>22619</v>
      </c>
      <c r="D3556" s="171" t="s">
        <v>22619</v>
      </c>
      <c r="E3556" s="171" t="s">
        <v>22619</v>
      </c>
      <c r="F3556" s="173"/>
      <c r="G3556" s="173"/>
      <c r="H3556" s="172" t="s">
        <v>6297</v>
      </c>
    </row>
    <row r="3557" spans="1:8" ht="14.45" customHeight="1">
      <c r="A3557" s="86" t="s">
        <v>6296</v>
      </c>
      <c r="B3557" s="171" t="s">
        <v>22620</v>
      </c>
      <c r="C3557" s="55" t="s">
        <v>22621</v>
      </c>
      <c r="D3557" s="171" t="s">
        <v>22621</v>
      </c>
      <c r="E3557" s="171" t="s">
        <v>22621</v>
      </c>
      <c r="F3557" s="173"/>
      <c r="G3557" s="173"/>
      <c r="H3557" s="172" t="s">
        <v>6297</v>
      </c>
    </row>
    <row r="3558" spans="1:8" ht="14.45" customHeight="1">
      <c r="A3558" s="86" t="s">
        <v>6296</v>
      </c>
      <c r="B3558" s="171" t="s">
        <v>22622</v>
      </c>
      <c r="C3558" s="55" t="s">
        <v>22623</v>
      </c>
      <c r="D3558" s="171" t="s">
        <v>22623</v>
      </c>
      <c r="E3558" s="171" t="s">
        <v>22623</v>
      </c>
      <c r="F3558" s="173"/>
      <c r="G3558" s="173"/>
      <c r="H3558" s="172" t="s">
        <v>6297</v>
      </c>
    </row>
    <row r="3559" spans="1:8" ht="14.45" customHeight="1">
      <c r="A3559" s="86" t="s">
        <v>6296</v>
      </c>
      <c r="B3559" s="171" t="s">
        <v>22624</v>
      </c>
      <c r="C3559" s="55" t="s">
        <v>22625</v>
      </c>
      <c r="D3559" s="171" t="s">
        <v>22625</v>
      </c>
      <c r="E3559" s="171" t="s">
        <v>22625</v>
      </c>
      <c r="F3559" s="173"/>
      <c r="G3559" s="173"/>
      <c r="H3559" s="172" t="s">
        <v>6297</v>
      </c>
    </row>
    <row r="3560" spans="1:8" ht="14.45" customHeight="1">
      <c r="A3560" s="86" t="s">
        <v>6296</v>
      </c>
      <c r="B3560" s="171" t="s">
        <v>22626</v>
      </c>
      <c r="C3560" s="55" t="s">
        <v>22627</v>
      </c>
      <c r="D3560" s="171" t="s">
        <v>22627</v>
      </c>
      <c r="E3560" s="171" t="s">
        <v>22627</v>
      </c>
      <c r="F3560" s="173"/>
      <c r="G3560" s="173"/>
      <c r="H3560" s="172" t="s">
        <v>6297</v>
      </c>
    </row>
    <row r="3561" spans="1:8" ht="14.45" customHeight="1">
      <c r="A3561" s="86" t="s">
        <v>6296</v>
      </c>
      <c r="B3561" s="171" t="s">
        <v>22628</v>
      </c>
      <c r="C3561" s="55" t="s">
        <v>22629</v>
      </c>
      <c r="D3561" s="171" t="s">
        <v>22629</v>
      </c>
      <c r="E3561" s="171" t="s">
        <v>22629</v>
      </c>
      <c r="F3561" s="173"/>
      <c r="G3561" s="173"/>
      <c r="H3561" s="172" t="s">
        <v>6297</v>
      </c>
    </row>
    <row r="3562" spans="1:8" ht="14.45" customHeight="1">
      <c r="A3562" s="86" t="s">
        <v>6296</v>
      </c>
      <c r="B3562" s="171" t="s">
        <v>22630</v>
      </c>
      <c r="C3562" s="55" t="s">
        <v>22631</v>
      </c>
      <c r="D3562" s="171" t="s">
        <v>22631</v>
      </c>
      <c r="E3562" s="171" t="s">
        <v>22631</v>
      </c>
      <c r="F3562" s="173"/>
      <c r="G3562" s="173"/>
      <c r="H3562" s="172" t="s">
        <v>6297</v>
      </c>
    </row>
    <row r="3563" spans="1:8" ht="14.45" customHeight="1">
      <c r="A3563" s="86" t="s">
        <v>6296</v>
      </c>
      <c r="B3563" s="171" t="s">
        <v>22632</v>
      </c>
      <c r="C3563" s="55" t="s">
        <v>22633</v>
      </c>
      <c r="D3563" s="171" t="s">
        <v>22633</v>
      </c>
      <c r="E3563" s="171" t="s">
        <v>22633</v>
      </c>
      <c r="F3563" s="173"/>
      <c r="G3563" s="173"/>
      <c r="H3563" s="172" t="s">
        <v>6297</v>
      </c>
    </row>
    <row r="3564" spans="1:8" ht="14.45" customHeight="1">
      <c r="A3564" s="86" t="s">
        <v>6296</v>
      </c>
      <c r="B3564" s="171" t="s">
        <v>22634</v>
      </c>
      <c r="C3564" s="55" t="s">
        <v>22635</v>
      </c>
      <c r="D3564" s="171" t="s">
        <v>22635</v>
      </c>
      <c r="E3564" s="171" t="s">
        <v>22635</v>
      </c>
      <c r="F3564" s="173"/>
      <c r="G3564" s="173"/>
      <c r="H3564" s="172" t="s">
        <v>6297</v>
      </c>
    </row>
    <row r="3565" spans="1:8" ht="14.45" customHeight="1">
      <c r="A3565" s="86" t="s">
        <v>6296</v>
      </c>
      <c r="B3565" s="171" t="s">
        <v>22636</v>
      </c>
      <c r="C3565" s="55" t="s">
        <v>22637</v>
      </c>
      <c r="D3565" s="171" t="s">
        <v>22637</v>
      </c>
      <c r="E3565" s="171" t="s">
        <v>22637</v>
      </c>
      <c r="F3565" s="173"/>
      <c r="G3565" s="173"/>
      <c r="H3565" s="172" t="s">
        <v>6297</v>
      </c>
    </row>
    <row r="3566" spans="1:8" ht="14.45" customHeight="1">
      <c r="A3566" s="86" t="s">
        <v>6296</v>
      </c>
      <c r="B3566" s="171" t="s">
        <v>22638</v>
      </c>
      <c r="C3566" s="55" t="s">
        <v>22639</v>
      </c>
      <c r="D3566" s="171" t="s">
        <v>22639</v>
      </c>
      <c r="E3566" s="171" t="s">
        <v>22639</v>
      </c>
      <c r="F3566" s="173"/>
      <c r="G3566" s="173"/>
      <c r="H3566" s="172" t="s">
        <v>6297</v>
      </c>
    </row>
    <row r="3567" spans="1:8" ht="14.45" customHeight="1">
      <c r="A3567" s="86" t="s">
        <v>6296</v>
      </c>
      <c r="B3567" s="171" t="s">
        <v>22640</v>
      </c>
      <c r="C3567" s="55" t="s">
        <v>22641</v>
      </c>
      <c r="D3567" s="171" t="s">
        <v>22641</v>
      </c>
      <c r="E3567" s="171" t="s">
        <v>22641</v>
      </c>
      <c r="F3567" s="173"/>
      <c r="G3567" s="173"/>
      <c r="H3567" s="172" t="s">
        <v>6297</v>
      </c>
    </row>
    <row r="3568" spans="1:8" ht="14.45" customHeight="1">
      <c r="A3568" s="86" t="s">
        <v>6296</v>
      </c>
      <c r="B3568" s="171" t="s">
        <v>22642</v>
      </c>
      <c r="C3568" s="55" t="s">
        <v>22643</v>
      </c>
      <c r="D3568" s="171" t="s">
        <v>22643</v>
      </c>
      <c r="E3568" s="171" t="s">
        <v>22643</v>
      </c>
      <c r="F3568" s="173"/>
      <c r="G3568" s="173"/>
      <c r="H3568" s="172" t="s">
        <v>6297</v>
      </c>
    </row>
    <row r="3569" spans="1:8" ht="14.45" customHeight="1">
      <c r="A3569" s="86" t="s">
        <v>6296</v>
      </c>
      <c r="B3569" s="171" t="s">
        <v>22644</v>
      </c>
      <c r="C3569" s="55" t="s">
        <v>22645</v>
      </c>
      <c r="D3569" s="171" t="s">
        <v>22645</v>
      </c>
      <c r="E3569" s="171" t="s">
        <v>22645</v>
      </c>
      <c r="F3569" s="173"/>
      <c r="G3569" s="173"/>
      <c r="H3569" s="172" t="s">
        <v>6297</v>
      </c>
    </row>
    <row r="3570" spans="1:8" ht="14.45" customHeight="1">
      <c r="A3570" s="86" t="s">
        <v>6296</v>
      </c>
      <c r="B3570" s="171" t="s">
        <v>22646</v>
      </c>
      <c r="C3570" s="55" t="s">
        <v>22647</v>
      </c>
      <c r="D3570" s="171" t="s">
        <v>22647</v>
      </c>
      <c r="E3570" s="171" t="s">
        <v>22647</v>
      </c>
      <c r="F3570" s="173"/>
      <c r="G3570" s="173"/>
      <c r="H3570" s="172" t="s">
        <v>6297</v>
      </c>
    </row>
    <row r="3571" spans="1:8" ht="14.45" customHeight="1">
      <c r="A3571" s="86" t="s">
        <v>6296</v>
      </c>
      <c r="B3571" s="171" t="s">
        <v>22648</v>
      </c>
      <c r="C3571" s="55" t="s">
        <v>22649</v>
      </c>
      <c r="D3571" s="171" t="s">
        <v>22649</v>
      </c>
      <c r="E3571" s="171" t="s">
        <v>22649</v>
      </c>
      <c r="F3571" s="173"/>
      <c r="G3571" s="173"/>
      <c r="H3571" s="172" t="s">
        <v>6297</v>
      </c>
    </row>
    <row r="3572" spans="1:8" ht="14.45" customHeight="1">
      <c r="A3572" s="86" t="s">
        <v>6296</v>
      </c>
      <c r="B3572" s="171" t="s">
        <v>22650</v>
      </c>
      <c r="C3572" s="55" t="s">
        <v>22651</v>
      </c>
      <c r="D3572" s="171" t="s">
        <v>22651</v>
      </c>
      <c r="E3572" s="171" t="s">
        <v>22651</v>
      </c>
      <c r="F3572" s="173"/>
      <c r="G3572" s="173"/>
      <c r="H3572" s="172" t="s">
        <v>6297</v>
      </c>
    </row>
    <row r="3573" spans="1:8" ht="14.45" customHeight="1">
      <c r="A3573" s="86" t="s">
        <v>6296</v>
      </c>
      <c r="B3573" s="171" t="s">
        <v>22652</v>
      </c>
      <c r="C3573" s="55" t="s">
        <v>22653</v>
      </c>
      <c r="D3573" s="171" t="s">
        <v>22653</v>
      </c>
      <c r="E3573" s="171" t="s">
        <v>22653</v>
      </c>
      <c r="F3573" s="173"/>
      <c r="G3573" s="173"/>
      <c r="H3573" s="172" t="s">
        <v>6297</v>
      </c>
    </row>
    <row r="3574" spans="1:8" ht="14.45" customHeight="1">
      <c r="A3574" s="86" t="s">
        <v>6296</v>
      </c>
      <c r="B3574" s="171" t="s">
        <v>22654</v>
      </c>
      <c r="C3574" s="55" t="s">
        <v>22655</v>
      </c>
      <c r="D3574" s="171" t="s">
        <v>22655</v>
      </c>
      <c r="E3574" s="171" t="s">
        <v>22655</v>
      </c>
      <c r="F3574" s="173"/>
      <c r="G3574" s="173"/>
      <c r="H3574" s="172" t="s">
        <v>6297</v>
      </c>
    </row>
    <row r="3575" spans="1:8" ht="14.45" customHeight="1">
      <c r="A3575" s="86" t="s">
        <v>6296</v>
      </c>
      <c r="B3575" s="171" t="s">
        <v>22656</v>
      </c>
      <c r="C3575" s="55" t="s">
        <v>22657</v>
      </c>
      <c r="D3575" s="171" t="s">
        <v>22657</v>
      </c>
      <c r="E3575" s="171" t="s">
        <v>22657</v>
      </c>
      <c r="F3575" s="173"/>
      <c r="G3575" s="173"/>
      <c r="H3575" s="172" t="s">
        <v>6297</v>
      </c>
    </row>
    <row r="3576" spans="1:8" ht="14.45" customHeight="1">
      <c r="A3576" s="86" t="s">
        <v>6296</v>
      </c>
      <c r="B3576" s="171" t="s">
        <v>22658</v>
      </c>
      <c r="C3576" s="55" t="s">
        <v>22659</v>
      </c>
      <c r="D3576" s="171" t="s">
        <v>22659</v>
      </c>
      <c r="E3576" s="171" t="s">
        <v>22659</v>
      </c>
      <c r="F3576" s="173"/>
      <c r="G3576" s="173"/>
      <c r="H3576" s="172" t="s">
        <v>6297</v>
      </c>
    </row>
    <row r="3577" spans="1:8" ht="14.45" customHeight="1">
      <c r="A3577" s="86" t="s">
        <v>6296</v>
      </c>
      <c r="B3577" s="171" t="s">
        <v>22660</v>
      </c>
      <c r="C3577" s="55" t="s">
        <v>22661</v>
      </c>
      <c r="D3577" s="171" t="s">
        <v>22661</v>
      </c>
      <c r="E3577" s="171" t="s">
        <v>22661</v>
      </c>
      <c r="F3577" s="173"/>
      <c r="G3577" s="173"/>
      <c r="H3577" s="172" t="s">
        <v>6297</v>
      </c>
    </row>
    <row r="3578" spans="1:8" ht="14.45" customHeight="1">
      <c r="A3578" s="86" t="s">
        <v>6296</v>
      </c>
      <c r="B3578" s="171" t="s">
        <v>22662</v>
      </c>
      <c r="C3578" s="55" t="s">
        <v>22663</v>
      </c>
      <c r="D3578" s="171" t="s">
        <v>22663</v>
      </c>
      <c r="E3578" s="171" t="s">
        <v>22663</v>
      </c>
      <c r="F3578" s="173"/>
      <c r="G3578" s="173"/>
      <c r="H3578" s="172" t="s">
        <v>6297</v>
      </c>
    </row>
    <row r="3579" spans="1:8" ht="14.45" customHeight="1">
      <c r="A3579" s="86" t="s">
        <v>6296</v>
      </c>
      <c r="B3579" s="171" t="s">
        <v>22664</v>
      </c>
      <c r="C3579" s="55" t="s">
        <v>22665</v>
      </c>
      <c r="D3579" s="171" t="s">
        <v>22665</v>
      </c>
      <c r="E3579" s="171" t="s">
        <v>22665</v>
      </c>
      <c r="F3579" s="173"/>
      <c r="G3579" s="173"/>
      <c r="H3579" s="172" t="s">
        <v>6297</v>
      </c>
    </row>
    <row r="3580" spans="1:8" ht="14.45" customHeight="1">
      <c r="A3580" s="86" t="s">
        <v>6296</v>
      </c>
      <c r="B3580" s="171" t="s">
        <v>22666</v>
      </c>
      <c r="C3580" s="55" t="s">
        <v>22667</v>
      </c>
      <c r="D3580" s="171" t="s">
        <v>22667</v>
      </c>
      <c r="E3580" s="171" t="s">
        <v>22667</v>
      </c>
      <c r="F3580" s="173"/>
      <c r="G3580" s="173"/>
      <c r="H3580" s="172" t="s">
        <v>6297</v>
      </c>
    </row>
    <row r="3581" spans="1:8" ht="14.45" customHeight="1">
      <c r="A3581" s="86" t="s">
        <v>6296</v>
      </c>
      <c r="B3581" s="171" t="s">
        <v>22668</v>
      </c>
      <c r="C3581" s="55" t="s">
        <v>22669</v>
      </c>
      <c r="D3581" s="171" t="s">
        <v>22669</v>
      </c>
      <c r="E3581" s="171" t="s">
        <v>22669</v>
      </c>
      <c r="F3581" s="173"/>
      <c r="G3581" s="173"/>
      <c r="H3581" s="172" t="s">
        <v>6297</v>
      </c>
    </row>
    <row r="3582" spans="1:8" ht="14.45" customHeight="1">
      <c r="A3582" s="86" t="s">
        <v>6296</v>
      </c>
      <c r="B3582" s="171" t="s">
        <v>22670</v>
      </c>
      <c r="C3582" s="55" t="s">
        <v>22671</v>
      </c>
      <c r="D3582" s="171" t="s">
        <v>22671</v>
      </c>
      <c r="E3582" s="171" t="s">
        <v>22671</v>
      </c>
      <c r="F3582" s="173"/>
      <c r="G3582" s="173"/>
      <c r="H3582" s="172" t="s">
        <v>6297</v>
      </c>
    </row>
    <row r="3583" spans="1:8" ht="14.45" customHeight="1">
      <c r="A3583" s="86" t="s">
        <v>6296</v>
      </c>
      <c r="B3583" s="171" t="s">
        <v>22672</v>
      </c>
      <c r="C3583" s="55" t="s">
        <v>22673</v>
      </c>
      <c r="D3583" s="171" t="s">
        <v>22673</v>
      </c>
      <c r="E3583" s="171" t="s">
        <v>22673</v>
      </c>
      <c r="F3583" s="173"/>
      <c r="G3583" s="173"/>
      <c r="H3583" s="172" t="s">
        <v>6297</v>
      </c>
    </row>
    <row r="3584" spans="1:8" ht="14.45" customHeight="1">
      <c r="A3584" s="86" t="s">
        <v>6296</v>
      </c>
      <c r="B3584" s="171" t="s">
        <v>22674</v>
      </c>
      <c r="C3584" s="55" t="s">
        <v>22675</v>
      </c>
      <c r="D3584" s="171" t="s">
        <v>22675</v>
      </c>
      <c r="E3584" s="171" t="s">
        <v>22675</v>
      </c>
      <c r="F3584" s="173"/>
      <c r="G3584" s="173"/>
      <c r="H3584" s="172" t="s">
        <v>6297</v>
      </c>
    </row>
    <row r="3585" spans="1:8" ht="14.45" customHeight="1">
      <c r="A3585" s="86" t="s">
        <v>6296</v>
      </c>
      <c r="B3585" s="171" t="s">
        <v>22676</v>
      </c>
      <c r="C3585" s="55" t="s">
        <v>22677</v>
      </c>
      <c r="D3585" s="171" t="s">
        <v>22677</v>
      </c>
      <c r="E3585" s="171" t="s">
        <v>22677</v>
      </c>
      <c r="F3585" s="173"/>
      <c r="G3585" s="173"/>
      <c r="H3585" s="172" t="s">
        <v>6297</v>
      </c>
    </row>
    <row r="3586" spans="1:8" ht="14.45" customHeight="1">
      <c r="A3586" s="86" t="s">
        <v>6296</v>
      </c>
      <c r="B3586" s="171" t="s">
        <v>22678</v>
      </c>
      <c r="C3586" s="55" t="s">
        <v>22679</v>
      </c>
      <c r="D3586" s="171" t="s">
        <v>22679</v>
      </c>
      <c r="E3586" s="171" t="s">
        <v>22679</v>
      </c>
      <c r="F3586" s="173"/>
      <c r="G3586" s="173"/>
      <c r="H3586" s="172" t="s">
        <v>6297</v>
      </c>
    </row>
    <row r="3587" spans="1:8" ht="14.45" customHeight="1">
      <c r="A3587" s="86" t="s">
        <v>6296</v>
      </c>
      <c r="B3587" s="171" t="s">
        <v>22680</v>
      </c>
      <c r="C3587" s="55" t="s">
        <v>22681</v>
      </c>
      <c r="D3587" s="171" t="s">
        <v>22681</v>
      </c>
      <c r="E3587" s="171" t="s">
        <v>22681</v>
      </c>
      <c r="F3587" s="173"/>
      <c r="G3587" s="173"/>
      <c r="H3587" s="172" t="s">
        <v>6297</v>
      </c>
    </row>
    <row r="3588" spans="1:8" ht="14.45" customHeight="1">
      <c r="A3588" s="86" t="s">
        <v>6296</v>
      </c>
      <c r="B3588" s="171" t="s">
        <v>22682</v>
      </c>
      <c r="C3588" s="55" t="s">
        <v>22683</v>
      </c>
      <c r="D3588" s="171" t="s">
        <v>22683</v>
      </c>
      <c r="E3588" s="171" t="s">
        <v>22683</v>
      </c>
      <c r="F3588" s="173"/>
      <c r="G3588" s="173"/>
      <c r="H3588" s="172" t="s">
        <v>6297</v>
      </c>
    </row>
    <row r="3589" spans="1:8" ht="14.45" customHeight="1">
      <c r="A3589" s="86" t="s">
        <v>6296</v>
      </c>
      <c r="B3589" s="171" t="s">
        <v>22684</v>
      </c>
      <c r="C3589" s="55" t="s">
        <v>22685</v>
      </c>
      <c r="D3589" s="171" t="s">
        <v>22685</v>
      </c>
      <c r="E3589" s="171" t="s">
        <v>22685</v>
      </c>
      <c r="F3589" s="173"/>
      <c r="G3589" s="173"/>
      <c r="H3589" s="172" t="s">
        <v>6297</v>
      </c>
    </row>
    <row r="3590" spans="1:8" ht="14.45" customHeight="1">
      <c r="A3590" s="86" t="s">
        <v>6296</v>
      </c>
      <c r="B3590" s="171" t="s">
        <v>22686</v>
      </c>
      <c r="C3590" s="55" t="s">
        <v>22687</v>
      </c>
      <c r="D3590" s="171" t="s">
        <v>22687</v>
      </c>
      <c r="E3590" s="171" t="s">
        <v>22687</v>
      </c>
      <c r="F3590" s="173"/>
      <c r="G3590" s="173"/>
      <c r="H3590" s="172" t="s">
        <v>6297</v>
      </c>
    </row>
    <row r="3591" spans="1:8" ht="14.45" customHeight="1">
      <c r="A3591" s="86" t="s">
        <v>6296</v>
      </c>
      <c r="B3591" s="171" t="s">
        <v>22688</v>
      </c>
      <c r="C3591" s="55" t="s">
        <v>22689</v>
      </c>
      <c r="D3591" s="171" t="s">
        <v>22689</v>
      </c>
      <c r="E3591" s="171" t="s">
        <v>22689</v>
      </c>
      <c r="F3591" s="173"/>
      <c r="G3591" s="173"/>
      <c r="H3591" s="172" t="s">
        <v>6297</v>
      </c>
    </row>
    <row r="3592" spans="1:8" ht="14.45" customHeight="1">
      <c r="A3592" s="86" t="s">
        <v>6296</v>
      </c>
      <c r="B3592" s="171" t="s">
        <v>22690</v>
      </c>
      <c r="C3592" s="55" t="s">
        <v>22691</v>
      </c>
      <c r="D3592" s="171" t="s">
        <v>22691</v>
      </c>
      <c r="E3592" s="171" t="s">
        <v>22691</v>
      </c>
      <c r="F3592" s="173"/>
      <c r="G3592" s="173"/>
      <c r="H3592" s="172" t="s">
        <v>6297</v>
      </c>
    </row>
    <row r="3593" spans="1:8" ht="14.45" customHeight="1">
      <c r="A3593" s="86" t="s">
        <v>6296</v>
      </c>
      <c r="B3593" s="171" t="s">
        <v>22692</v>
      </c>
      <c r="C3593" s="55" t="s">
        <v>22693</v>
      </c>
      <c r="D3593" s="171" t="s">
        <v>22693</v>
      </c>
      <c r="E3593" s="171" t="s">
        <v>22693</v>
      </c>
      <c r="F3593" s="173"/>
      <c r="G3593" s="173"/>
      <c r="H3593" s="172" t="s">
        <v>6297</v>
      </c>
    </row>
    <row r="3594" spans="1:8" ht="14.45" customHeight="1">
      <c r="A3594" s="86" t="s">
        <v>6296</v>
      </c>
      <c r="B3594" s="171" t="s">
        <v>22694</v>
      </c>
      <c r="C3594" s="55" t="s">
        <v>22695</v>
      </c>
      <c r="D3594" s="171" t="s">
        <v>22695</v>
      </c>
      <c r="E3594" s="171" t="s">
        <v>22695</v>
      </c>
      <c r="F3594" s="173"/>
      <c r="G3594" s="173"/>
      <c r="H3594" s="172" t="s">
        <v>6297</v>
      </c>
    </row>
    <row r="3595" spans="1:8" ht="14.45" customHeight="1">
      <c r="A3595" s="86" t="s">
        <v>6296</v>
      </c>
      <c r="B3595" s="171" t="s">
        <v>22696</v>
      </c>
      <c r="C3595" s="55" t="s">
        <v>22697</v>
      </c>
      <c r="D3595" s="171" t="s">
        <v>22697</v>
      </c>
      <c r="E3595" s="171" t="s">
        <v>22697</v>
      </c>
      <c r="F3595" s="173"/>
      <c r="G3595" s="173"/>
      <c r="H3595" s="172" t="s">
        <v>6297</v>
      </c>
    </row>
    <row r="3596" spans="1:8" ht="14.45" customHeight="1">
      <c r="A3596" s="86" t="s">
        <v>6296</v>
      </c>
      <c r="B3596" s="171" t="s">
        <v>22698</v>
      </c>
      <c r="C3596" s="55" t="s">
        <v>22699</v>
      </c>
      <c r="D3596" s="171" t="s">
        <v>22699</v>
      </c>
      <c r="E3596" s="171" t="s">
        <v>22699</v>
      </c>
      <c r="F3596" s="173"/>
      <c r="G3596" s="173"/>
      <c r="H3596" s="172" t="s">
        <v>6297</v>
      </c>
    </row>
    <row r="3597" spans="1:8" ht="14.45" customHeight="1">
      <c r="A3597" s="86" t="s">
        <v>6296</v>
      </c>
      <c r="B3597" s="171" t="s">
        <v>22700</v>
      </c>
      <c r="C3597" s="55" t="s">
        <v>22701</v>
      </c>
      <c r="D3597" s="171" t="s">
        <v>22701</v>
      </c>
      <c r="E3597" s="171" t="s">
        <v>22701</v>
      </c>
      <c r="F3597" s="173"/>
      <c r="G3597" s="173"/>
      <c r="H3597" s="172" t="s">
        <v>6297</v>
      </c>
    </row>
    <row r="3598" spans="1:8" ht="14.45" customHeight="1">
      <c r="A3598" s="86" t="s">
        <v>6296</v>
      </c>
      <c r="B3598" s="171" t="s">
        <v>22702</v>
      </c>
      <c r="C3598" s="55" t="s">
        <v>22703</v>
      </c>
      <c r="D3598" s="171" t="s">
        <v>22703</v>
      </c>
      <c r="E3598" s="171" t="s">
        <v>22703</v>
      </c>
      <c r="F3598" s="173"/>
      <c r="G3598" s="173"/>
      <c r="H3598" s="172" t="s">
        <v>6297</v>
      </c>
    </row>
    <row r="3599" spans="1:8" ht="14.45" customHeight="1">
      <c r="A3599" s="86" t="s">
        <v>6296</v>
      </c>
      <c r="B3599" s="171" t="s">
        <v>22704</v>
      </c>
      <c r="C3599" s="55" t="s">
        <v>22705</v>
      </c>
      <c r="D3599" s="171" t="s">
        <v>22705</v>
      </c>
      <c r="E3599" s="171" t="s">
        <v>22705</v>
      </c>
      <c r="F3599" s="173"/>
      <c r="G3599" s="173"/>
      <c r="H3599" s="172" t="s">
        <v>6297</v>
      </c>
    </row>
    <row r="3600" spans="1:8" ht="14.45" customHeight="1">
      <c r="A3600" s="86" t="s">
        <v>6296</v>
      </c>
      <c r="B3600" s="171" t="s">
        <v>22706</v>
      </c>
      <c r="C3600" s="55" t="s">
        <v>22707</v>
      </c>
      <c r="D3600" s="171" t="s">
        <v>22707</v>
      </c>
      <c r="E3600" s="171" t="s">
        <v>22707</v>
      </c>
      <c r="F3600" s="173"/>
      <c r="G3600" s="173"/>
      <c r="H3600" s="172" t="s">
        <v>6297</v>
      </c>
    </row>
    <row r="3601" spans="1:8" ht="14.45" customHeight="1">
      <c r="A3601" s="86" t="s">
        <v>6296</v>
      </c>
      <c r="B3601" s="171" t="s">
        <v>22708</v>
      </c>
      <c r="C3601" s="55" t="s">
        <v>22709</v>
      </c>
      <c r="D3601" s="171" t="s">
        <v>22709</v>
      </c>
      <c r="E3601" s="171" t="s">
        <v>22709</v>
      </c>
      <c r="F3601" s="173"/>
      <c r="G3601" s="173"/>
      <c r="H3601" s="172" t="s">
        <v>6297</v>
      </c>
    </row>
    <row r="3602" spans="1:8" ht="14.45" customHeight="1">
      <c r="A3602" s="86" t="s">
        <v>6296</v>
      </c>
      <c r="B3602" s="171" t="s">
        <v>22710</v>
      </c>
      <c r="C3602" s="55" t="s">
        <v>22711</v>
      </c>
      <c r="D3602" s="171" t="s">
        <v>22711</v>
      </c>
      <c r="E3602" s="171" t="s">
        <v>22711</v>
      </c>
      <c r="F3602" s="173"/>
      <c r="G3602" s="173"/>
      <c r="H3602" s="172" t="s">
        <v>6297</v>
      </c>
    </row>
    <row r="3603" spans="1:8" ht="14.45" customHeight="1">
      <c r="A3603" s="86" t="s">
        <v>6296</v>
      </c>
      <c r="B3603" s="171" t="s">
        <v>22712</v>
      </c>
      <c r="C3603" s="55" t="s">
        <v>22713</v>
      </c>
      <c r="D3603" s="171" t="s">
        <v>22713</v>
      </c>
      <c r="E3603" s="171" t="s">
        <v>22713</v>
      </c>
      <c r="F3603" s="173"/>
      <c r="G3603" s="173"/>
      <c r="H3603" s="172" t="s">
        <v>6297</v>
      </c>
    </row>
    <row r="3604" spans="1:8" ht="14.45" customHeight="1">
      <c r="A3604" s="86" t="s">
        <v>6296</v>
      </c>
      <c r="B3604" s="171" t="s">
        <v>22714</v>
      </c>
      <c r="C3604" s="55" t="s">
        <v>22715</v>
      </c>
      <c r="D3604" s="171" t="s">
        <v>22715</v>
      </c>
      <c r="E3604" s="171" t="s">
        <v>22715</v>
      </c>
      <c r="F3604" s="173"/>
      <c r="G3604" s="173"/>
      <c r="H3604" s="172" t="s">
        <v>6297</v>
      </c>
    </row>
    <row r="3605" spans="1:8" ht="14.45" customHeight="1">
      <c r="A3605" s="86" t="s">
        <v>6296</v>
      </c>
      <c r="B3605" s="171" t="s">
        <v>22716</v>
      </c>
      <c r="C3605" s="55" t="s">
        <v>22717</v>
      </c>
      <c r="D3605" s="171" t="s">
        <v>22717</v>
      </c>
      <c r="E3605" s="171" t="s">
        <v>22717</v>
      </c>
      <c r="F3605" s="173"/>
      <c r="G3605" s="173"/>
      <c r="H3605" s="172" t="s">
        <v>6297</v>
      </c>
    </row>
    <row r="3606" spans="1:8" ht="14.45" customHeight="1">
      <c r="A3606" s="86" t="s">
        <v>6296</v>
      </c>
      <c r="B3606" s="171" t="s">
        <v>22718</v>
      </c>
      <c r="C3606" s="55" t="s">
        <v>22719</v>
      </c>
      <c r="D3606" s="171" t="s">
        <v>22719</v>
      </c>
      <c r="E3606" s="171" t="s">
        <v>22719</v>
      </c>
      <c r="F3606" s="173"/>
      <c r="G3606" s="173"/>
      <c r="H3606" s="172" t="s">
        <v>6297</v>
      </c>
    </row>
    <row r="3607" spans="1:8" ht="14.45" customHeight="1">
      <c r="A3607" s="86" t="s">
        <v>6296</v>
      </c>
      <c r="B3607" s="171" t="s">
        <v>22720</v>
      </c>
      <c r="C3607" s="55" t="s">
        <v>22721</v>
      </c>
      <c r="D3607" s="171" t="s">
        <v>22721</v>
      </c>
      <c r="E3607" s="171" t="s">
        <v>22721</v>
      </c>
      <c r="F3607" s="173"/>
      <c r="G3607" s="173"/>
      <c r="H3607" s="172" t="s">
        <v>6297</v>
      </c>
    </row>
    <row r="3608" spans="1:8" ht="14.45" customHeight="1">
      <c r="A3608" s="86" t="s">
        <v>6296</v>
      </c>
      <c r="B3608" s="171" t="s">
        <v>22722</v>
      </c>
      <c r="C3608" s="55" t="s">
        <v>22723</v>
      </c>
      <c r="D3608" s="171" t="s">
        <v>22723</v>
      </c>
      <c r="E3608" s="171" t="s">
        <v>22723</v>
      </c>
      <c r="F3608" s="173"/>
      <c r="G3608" s="173"/>
      <c r="H3608" s="172" t="s">
        <v>6297</v>
      </c>
    </row>
    <row r="3609" spans="1:8" ht="14.45" customHeight="1">
      <c r="A3609" s="86" t="s">
        <v>6296</v>
      </c>
      <c r="B3609" s="171" t="s">
        <v>22724</v>
      </c>
      <c r="C3609" s="55" t="s">
        <v>22725</v>
      </c>
      <c r="D3609" s="171" t="s">
        <v>22725</v>
      </c>
      <c r="E3609" s="171" t="s">
        <v>22725</v>
      </c>
      <c r="F3609" s="173"/>
      <c r="G3609" s="173"/>
      <c r="H3609" s="172" t="s">
        <v>6297</v>
      </c>
    </row>
    <row r="3610" spans="1:8" ht="14.45" customHeight="1">
      <c r="A3610" s="86" t="s">
        <v>6296</v>
      </c>
      <c r="B3610" s="171" t="s">
        <v>22726</v>
      </c>
      <c r="C3610" s="55" t="s">
        <v>22727</v>
      </c>
      <c r="D3610" s="171" t="s">
        <v>22727</v>
      </c>
      <c r="E3610" s="171" t="s">
        <v>22727</v>
      </c>
      <c r="F3610" s="173"/>
      <c r="G3610" s="173"/>
      <c r="H3610" s="172" t="s">
        <v>6297</v>
      </c>
    </row>
    <row r="3611" spans="1:8" ht="14.45" customHeight="1">
      <c r="A3611" s="86" t="s">
        <v>6296</v>
      </c>
      <c r="B3611" s="171" t="s">
        <v>22728</v>
      </c>
      <c r="C3611" s="55" t="s">
        <v>22729</v>
      </c>
      <c r="D3611" s="171" t="s">
        <v>22729</v>
      </c>
      <c r="E3611" s="171" t="s">
        <v>22729</v>
      </c>
      <c r="F3611" s="173"/>
      <c r="G3611" s="173"/>
      <c r="H3611" s="172" t="s">
        <v>6297</v>
      </c>
    </row>
    <row r="3612" spans="1:8" ht="14.45" customHeight="1">
      <c r="A3612" s="86" t="s">
        <v>6296</v>
      </c>
      <c r="B3612" s="171" t="s">
        <v>22730</v>
      </c>
      <c r="C3612" s="55" t="s">
        <v>22731</v>
      </c>
      <c r="D3612" s="171" t="s">
        <v>22731</v>
      </c>
      <c r="E3612" s="171" t="s">
        <v>22731</v>
      </c>
      <c r="F3612" s="173"/>
      <c r="G3612" s="173"/>
      <c r="H3612" s="172" t="s">
        <v>6297</v>
      </c>
    </row>
    <row r="3613" spans="1:8" ht="14.45" customHeight="1">
      <c r="A3613" s="86" t="s">
        <v>6296</v>
      </c>
      <c r="B3613" s="171" t="s">
        <v>22732</v>
      </c>
      <c r="C3613" s="55" t="s">
        <v>22733</v>
      </c>
      <c r="D3613" s="171" t="s">
        <v>22733</v>
      </c>
      <c r="E3613" s="171" t="s">
        <v>22733</v>
      </c>
      <c r="F3613" s="173"/>
      <c r="G3613" s="173"/>
      <c r="H3613" s="172" t="s">
        <v>6297</v>
      </c>
    </row>
    <row r="3614" spans="1:8" ht="14.45" customHeight="1">
      <c r="A3614" s="86" t="s">
        <v>6296</v>
      </c>
      <c r="B3614" s="171" t="s">
        <v>22734</v>
      </c>
      <c r="C3614" s="55" t="s">
        <v>22735</v>
      </c>
      <c r="D3614" s="171" t="s">
        <v>22735</v>
      </c>
      <c r="E3614" s="171" t="s">
        <v>22735</v>
      </c>
      <c r="F3614" s="173"/>
      <c r="G3614" s="173"/>
      <c r="H3614" s="172" t="s">
        <v>6297</v>
      </c>
    </row>
    <row r="3615" spans="1:8" ht="14.45" customHeight="1">
      <c r="A3615" s="86" t="s">
        <v>6296</v>
      </c>
      <c r="B3615" s="171" t="s">
        <v>22736</v>
      </c>
      <c r="C3615" s="55" t="s">
        <v>22737</v>
      </c>
      <c r="D3615" s="171" t="s">
        <v>22737</v>
      </c>
      <c r="E3615" s="171" t="s">
        <v>22737</v>
      </c>
      <c r="F3615" s="173"/>
      <c r="G3615" s="173"/>
      <c r="H3615" s="172" t="s">
        <v>6297</v>
      </c>
    </row>
    <row r="3616" spans="1:8" ht="14.45" customHeight="1">
      <c r="A3616" s="86" t="s">
        <v>6296</v>
      </c>
      <c r="B3616" s="171" t="s">
        <v>22738</v>
      </c>
      <c r="C3616" s="55" t="s">
        <v>22739</v>
      </c>
      <c r="D3616" s="171" t="s">
        <v>22739</v>
      </c>
      <c r="E3616" s="171" t="s">
        <v>22739</v>
      </c>
      <c r="F3616" s="173"/>
      <c r="G3616" s="173"/>
      <c r="H3616" s="172" t="s">
        <v>6297</v>
      </c>
    </row>
    <row r="3617" spans="1:8" ht="14.45" customHeight="1">
      <c r="A3617" s="86" t="s">
        <v>6296</v>
      </c>
      <c r="B3617" s="171" t="s">
        <v>22740</v>
      </c>
      <c r="C3617" s="55" t="s">
        <v>22741</v>
      </c>
      <c r="D3617" s="171" t="s">
        <v>22741</v>
      </c>
      <c r="E3617" s="171" t="s">
        <v>22741</v>
      </c>
      <c r="F3617" s="173"/>
      <c r="G3617" s="173"/>
      <c r="H3617" s="172" t="s">
        <v>6297</v>
      </c>
    </row>
    <row r="3618" spans="1:8" ht="14.45" customHeight="1">
      <c r="A3618" s="86" t="s">
        <v>6296</v>
      </c>
      <c r="B3618" s="171" t="s">
        <v>22742</v>
      </c>
      <c r="C3618" s="55" t="s">
        <v>22743</v>
      </c>
      <c r="D3618" s="171" t="s">
        <v>22743</v>
      </c>
      <c r="E3618" s="171" t="s">
        <v>22743</v>
      </c>
      <c r="F3618" s="173"/>
      <c r="G3618" s="173"/>
      <c r="H3618" s="172" t="s">
        <v>6297</v>
      </c>
    </row>
    <row r="3619" spans="1:8" ht="14.45" customHeight="1">
      <c r="A3619" s="86" t="s">
        <v>6296</v>
      </c>
      <c r="B3619" s="171" t="s">
        <v>22744</v>
      </c>
      <c r="C3619" s="55" t="s">
        <v>22745</v>
      </c>
      <c r="D3619" s="171" t="s">
        <v>22745</v>
      </c>
      <c r="E3619" s="171" t="s">
        <v>22745</v>
      </c>
      <c r="F3619" s="173"/>
      <c r="G3619" s="173"/>
      <c r="H3619" s="172" t="s">
        <v>6297</v>
      </c>
    </row>
    <row r="3620" spans="1:8" ht="14.45" customHeight="1">
      <c r="A3620" s="86" t="s">
        <v>6296</v>
      </c>
      <c r="B3620" s="171" t="s">
        <v>22746</v>
      </c>
      <c r="C3620" s="55" t="s">
        <v>22747</v>
      </c>
      <c r="D3620" s="171" t="s">
        <v>22747</v>
      </c>
      <c r="E3620" s="171" t="s">
        <v>22747</v>
      </c>
      <c r="F3620" s="173"/>
      <c r="G3620" s="173"/>
      <c r="H3620" s="172" t="s">
        <v>6297</v>
      </c>
    </row>
    <row r="3621" spans="1:8" ht="14.45" customHeight="1">
      <c r="A3621" s="86" t="s">
        <v>6296</v>
      </c>
      <c r="B3621" s="171" t="s">
        <v>22748</v>
      </c>
      <c r="C3621" s="55" t="s">
        <v>22749</v>
      </c>
      <c r="D3621" s="171" t="s">
        <v>22749</v>
      </c>
      <c r="E3621" s="171" t="s">
        <v>22749</v>
      </c>
      <c r="F3621" s="173"/>
      <c r="G3621" s="173"/>
      <c r="H3621" s="172" t="s">
        <v>6297</v>
      </c>
    </row>
    <row r="3622" spans="1:8" ht="14.45" customHeight="1">
      <c r="A3622" s="86" t="s">
        <v>6296</v>
      </c>
      <c r="B3622" s="171" t="s">
        <v>22750</v>
      </c>
      <c r="C3622" s="55" t="s">
        <v>22751</v>
      </c>
      <c r="D3622" s="171" t="s">
        <v>22751</v>
      </c>
      <c r="E3622" s="171" t="s">
        <v>22751</v>
      </c>
      <c r="F3622" s="173"/>
      <c r="G3622" s="173"/>
      <c r="H3622" s="172" t="s">
        <v>6297</v>
      </c>
    </row>
    <row r="3623" spans="1:8" ht="14.45" customHeight="1">
      <c r="A3623" s="86" t="s">
        <v>6296</v>
      </c>
      <c r="B3623" s="171" t="s">
        <v>22752</v>
      </c>
      <c r="C3623" s="55" t="s">
        <v>22753</v>
      </c>
      <c r="D3623" s="171" t="s">
        <v>22753</v>
      </c>
      <c r="E3623" s="171" t="s">
        <v>22753</v>
      </c>
      <c r="F3623" s="173"/>
      <c r="G3623" s="173"/>
      <c r="H3623" s="172" t="s">
        <v>6297</v>
      </c>
    </row>
    <row r="3624" spans="1:8" ht="14.45" customHeight="1">
      <c r="A3624" s="86" t="s">
        <v>6296</v>
      </c>
      <c r="B3624" s="171" t="s">
        <v>22754</v>
      </c>
      <c r="C3624" s="55" t="s">
        <v>22755</v>
      </c>
      <c r="D3624" s="171" t="s">
        <v>22755</v>
      </c>
      <c r="E3624" s="171" t="s">
        <v>22755</v>
      </c>
      <c r="F3624" s="173"/>
      <c r="G3624" s="173"/>
      <c r="H3624" s="172" t="s">
        <v>6297</v>
      </c>
    </row>
    <row r="3625" spans="1:8" ht="14.45" customHeight="1">
      <c r="A3625" s="86" t="s">
        <v>6296</v>
      </c>
      <c r="B3625" s="171" t="s">
        <v>22756</v>
      </c>
      <c r="C3625" s="55" t="s">
        <v>22757</v>
      </c>
      <c r="D3625" s="171" t="s">
        <v>22757</v>
      </c>
      <c r="E3625" s="171" t="s">
        <v>22757</v>
      </c>
      <c r="F3625" s="173"/>
      <c r="G3625" s="173"/>
      <c r="H3625" s="172" t="s">
        <v>6297</v>
      </c>
    </row>
    <row r="3626" spans="1:8" ht="14.45" customHeight="1">
      <c r="A3626" s="86" t="s">
        <v>6296</v>
      </c>
      <c r="B3626" s="171" t="s">
        <v>22758</v>
      </c>
      <c r="C3626" s="55" t="s">
        <v>22759</v>
      </c>
      <c r="D3626" s="171" t="s">
        <v>22759</v>
      </c>
      <c r="E3626" s="171" t="s">
        <v>22759</v>
      </c>
      <c r="F3626" s="173"/>
      <c r="G3626" s="173"/>
      <c r="H3626" s="172" t="s">
        <v>6297</v>
      </c>
    </row>
    <row r="3627" spans="1:8" ht="14.45" customHeight="1">
      <c r="A3627" s="86" t="s">
        <v>6296</v>
      </c>
      <c r="B3627" s="171" t="s">
        <v>22760</v>
      </c>
      <c r="C3627" s="55" t="s">
        <v>22761</v>
      </c>
      <c r="D3627" s="171" t="s">
        <v>22761</v>
      </c>
      <c r="E3627" s="171" t="s">
        <v>22761</v>
      </c>
      <c r="F3627" s="173"/>
      <c r="G3627" s="173"/>
      <c r="H3627" s="172" t="s">
        <v>6297</v>
      </c>
    </row>
    <row r="3628" spans="1:8" ht="14.45" customHeight="1">
      <c r="A3628" s="86" t="s">
        <v>6296</v>
      </c>
      <c r="B3628" s="171" t="s">
        <v>22762</v>
      </c>
      <c r="C3628" s="55" t="s">
        <v>22763</v>
      </c>
      <c r="D3628" s="171" t="s">
        <v>22763</v>
      </c>
      <c r="E3628" s="171" t="s">
        <v>22763</v>
      </c>
      <c r="F3628" s="173"/>
      <c r="G3628" s="173"/>
      <c r="H3628" s="172" t="s">
        <v>6297</v>
      </c>
    </row>
    <row r="3629" spans="1:8" ht="14.45" customHeight="1">
      <c r="A3629" s="86" t="s">
        <v>6296</v>
      </c>
      <c r="B3629" s="171" t="s">
        <v>22764</v>
      </c>
      <c r="C3629" s="55" t="s">
        <v>22765</v>
      </c>
      <c r="D3629" s="171" t="s">
        <v>22765</v>
      </c>
      <c r="E3629" s="171" t="s">
        <v>22765</v>
      </c>
      <c r="F3629" s="173"/>
      <c r="G3629" s="173"/>
      <c r="H3629" s="172" t="s">
        <v>6297</v>
      </c>
    </row>
    <row r="3630" spans="1:8" ht="14.45" customHeight="1">
      <c r="A3630" s="86" t="s">
        <v>6296</v>
      </c>
      <c r="B3630" s="171" t="s">
        <v>22766</v>
      </c>
      <c r="C3630" s="55" t="s">
        <v>22767</v>
      </c>
      <c r="D3630" s="171" t="s">
        <v>22767</v>
      </c>
      <c r="E3630" s="171" t="s">
        <v>22767</v>
      </c>
      <c r="F3630" s="173"/>
      <c r="G3630" s="173"/>
      <c r="H3630" s="172" t="s">
        <v>6297</v>
      </c>
    </row>
    <row r="3631" spans="1:8" ht="14.45" customHeight="1">
      <c r="A3631" s="86" t="s">
        <v>6296</v>
      </c>
      <c r="B3631" s="171" t="s">
        <v>22768</v>
      </c>
      <c r="C3631" s="55" t="s">
        <v>22769</v>
      </c>
      <c r="D3631" s="171" t="s">
        <v>22769</v>
      </c>
      <c r="E3631" s="171" t="s">
        <v>22769</v>
      </c>
      <c r="F3631" s="173"/>
      <c r="G3631" s="173"/>
      <c r="H3631" s="172" t="s">
        <v>6297</v>
      </c>
    </row>
    <row r="3632" spans="1:8" ht="14.45" customHeight="1">
      <c r="A3632" s="86" t="s">
        <v>6296</v>
      </c>
      <c r="B3632" s="171" t="s">
        <v>22770</v>
      </c>
      <c r="C3632" s="55" t="s">
        <v>22771</v>
      </c>
      <c r="D3632" s="171" t="s">
        <v>22771</v>
      </c>
      <c r="E3632" s="171" t="s">
        <v>22771</v>
      </c>
      <c r="F3632" s="173"/>
      <c r="G3632" s="173"/>
      <c r="H3632" s="172" t="s">
        <v>6297</v>
      </c>
    </row>
    <row r="3633" spans="1:8" ht="14.45" customHeight="1">
      <c r="A3633" s="86" t="s">
        <v>6296</v>
      </c>
      <c r="B3633" s="171" t="s">
        <v>22772</v>
      </c>
      <c r="C3633" s="55" t="s">
        <v>22773</v>
      </c>
      <c r="D3633" s="171" t="s">
        <v>22773</v>
      </c>
      <c r="E3633" s="171" t="s">
        <v>22773</v>
      </c>
      <c r="F3633" s="173"/>
      <c r="G3633" s="173"/>
      <c r="H3633" s="172" t="s">
        <v>6297</v>
      </c>
    </row>
    <row r="3634" spans="1:8" ht="14.45" customHeight="1">
      <c r="A3634" s="86" t="s">
        <v>6296</v>
      </c>
      <c r="B3634" s="171" t="s">
        <v>22774</v>
      </c>
      <c r="C3634" s="55" t="s">
        <v>22775</v>
      </c>
      <c r="D3634" s="171" t="s">
        <v>22775</v>
      </c>
      <c r="E3634" s="171" t="s">
        <v>22775</v>
      </c>
      <c r="F3634" s="173"/>
      <c r="G3634" s="173"/>
      <c r="H3634" s="172" t="s">
        <v>6297</v>
      </c>
    </row>
    <row r="3635" spans="1:8" ht="14.45" customHeight="1">
      <c r="A3635" s="86" t="s">
        <v>6296</v>
      </c>
      <c r="B3635" s="171" t="s">
        <v>22776</v>
      </c>
      <c r="C3635" s="55" t="s">
        <v>22777</v>
      </c>
      <c r="D3635" s="171" t="s">
        <v>22777</v>
      </c>
      <c r="E3635" s="171" t="s">
        <v>22777</v>
      </c>
      <c r="F3635" s="173"/>
      <c r="G3635" s="173"/>
      <c r="H3635" s="172" t="s">
        <v>6297</v>
      </c>
    </row>
    <row r="3636" spans="1:8" ht="14.45" customHeight="1">
      <c r="A3636" s="86" t="s">
        <v>6296</v>
      </c>
      <c r="B3636" s="171" t="s">
        <v>22778</v>
      </c>
      <c r="C3636" s="55" t="s">
        <v>22779</v>
      </c>
      <c r="D3636" s="171" t="s">
        <v>22779</v>
      </c>
      <c r="E3636" s="171" t="s">
        <v>22779</v>
      </c>
      <c r="F3636" s="173"/>
      <c r="G3636" s="173"/>
      <c r="H3636" s="172" t="s">
        <v>6297</v>
      </c>
    </row>
    <row r="3637" spans="1:8" ht="14.45" customHeight="1">
      <c r="A3637" s="86" t="s">
        <v>6296</v>
      </c>
      <c r="B3637" s="171" t="s">
        <v>22780</v>
      </c>
      <c r="C3637" s="55" t="s">
        <v>22781</v>
      </c>
      <c r="D3637" s="171" t="s">
        <v>22781</v>
      </c>
      <c r="E3637" s="171" t="s">
        <v>22781</v>
      </c>
      <c r="F3637" s="173"/>
      <c r="G3637" s="173"/>
      <c r="H3637" s="172" t="s">
        <v>6297</v>
      </c>
    </row>
    <row r="3638" spans="1:8" ht="14.45" customHeight="1">
      <c r="A3638" s="86" t="s">
        <v>6296</v>
      </c>
      <c r="B3638" s="171" t="s">
        <v>22782</v>
      </c>
      <c r="C3638" s="55" t="s">
        <v>22783</v>
      </c>
      <c r="D3638" s="171" t="s">
        <v>22783</v>
      </c>
      <c r="E3638" s="171" t="s">
        <v>22783</v>
      </c>
      <c r="F3638" s="173"/>
      <c r="G3638" s="173"/>
      <c r="H3638" s="172" t="s">
        <v>6297</v>
      </c>
    </row>
    <row r="3639" spans="1:8" ht="14.45" customHeight="1">
      <c r="A3639" s="86" t="s">
        <v>6296</v>
      </c>
      <c r="B3639" s="171" t="s">
        <v>22784</v>
      </c>
      <c r="C3639" s="55" t="s">
        <v>22785</v>
      </c>
      <c r="D3639" s="171" t="s">
        <v>22785</v>
      </c>
      <c r="E3639" s="171" t="s">
        <v>22785</v>
      </c>
      <c r="F3639" s="173"/>
      <c r="G3639" s="173"/>
      <c r="H3639" s="172" t="s">
        <v>6297</v>
      </c>
    </row>
    <row r="3640" spans="1:8" ht="14.45" customHeight="1">
      <c r="A3640" s="86" t="s">
        <v>6296</v>
      </c>
      <c r="B3640" s="171" t="s">
        <v>22786</v>
      </c>
      <c r="C3640" s="55" t="s">
        <v>22787</v>
      </c>
      <c r="D3640" s="171" t="s">
        <v>22787</v>
      </c>
      <c r="E3640" s="171" t="s">
        <v>22787</v>
      </c>
      <c r="F3640" s="173"/>
      <c r="G3640" s="173"/>
      <c r="H3640" s="172" t="s">
        <v>6297</v>
      </c>
    </row>
    <row r="3641" spans="1:8" ht="14.45" customHeight="1">
      <c r="A3641" s="86" t="s">
        <v>6296</v>
      </c>
      <c r="B3641" s="171" t="s">
        <v>22788</v>
      </c>
      <c r="C3641" s="55" t="s">
        <v>22789</v>
      </c>
      <c r="D3641" s="171" t="s">
        <v>22789</v>
      </c>
      <c r="E3641" s="171" t="s">
        <v>22789</v>
      </c>
      <c r="F3641" s="173"/>
      <c r="G3641" s="173"/>
      <c r="H3641" s="172" t="s">
        <v>6297</v>
      </c>
    </row>
    <row r="3642" spans="1:8" ht="14.45" customHeight="1">
      <c r="A3642" s="86" t="s">
        <v>6296</v>
      </c>
      <c r="B3642" s="171" t="s">
        <v>22790</v>
      </c>
      <c r="C3642" s="55" t="s">
        <v>22791</v>
      </c>
      <c r="D3642" s="171" t="s">
        <v>22791</v>
      </c>
      <c r="E3642" s="171" t="s">
        <v>22791</v>
      </c>
      <c r="F3642" s="173"/>
      <c r="G3642" s="173"/>
      <c r="H3642" s="172" t="s">
        <v>6297</v>
      </c>
    </row>
    <row r="3643" spans="1:8" ht="14.45" customHeight="1">
      <c r="A3643" s="86" t="s">
        <v>6296</v>
      </c>
      <c r="B3643" s="171" t="s">
        <v>22792</v>
      </c>
      <c r="C3643" s="55" t="s">
        <v>22793</v>
      </c>
      <c r="D3643" s="171" t="s">
        <v>22793</v>
      </c>
      <c r="E3643" s="171" t="s">
        <v>22793</v>
      </c>
      <c r="F3643" s="173"/>
      <c r="G3643" s="173"/>
      <c r="H3643" s="172" t="s">
        <v>6297</v>
      </c>
    </row>
    <row r="3644" spans="1:8" ht="14.45" customHeight="1">
      <c r="A3644" s="86" t="s">
        <v>6296</v>
      </c>
      <c r="B3644" s="171" t="s">
        <v>22794</v>
      </c>
      <c r="C3644" s="55" t="s">
        <v>22795</v>
      </c>
      <c r="D3644" s="171" t="s">
        <v>22795</v>
      </c>
      <c r="E3644" s="171" t="s">
        <v>22795</v>
      </c>
      <c r="F3644" s="173"/>
      <c r="G3644" s="173"/>
      <c r="H3644" s="172" t="s">
        <v>6297</v>
      </c>
    </row>
    <row r="3645" spans="1:8" ht="14.45" customHeight="1">
      <c r="A3645" s="86" t="s">
        <v>6296</v>
      </c>
      <c r="B3645" s="171" t="s">
        <v>22796</v>
      </c>
      <c r="C3645" s="55" t="s">
        <v>22797</v>
      </c>
      <c r="D3645" s="171" t="s">
        <v>22797</v>
      </c>
      <c r="E3645" s="171" t="s">
        <v>22797</v>
      </c>
      <c r="F3645" s="173"/>
      <c r="G3645" s="173"/>
      <c r="H3645" s="172" t="s">
        <v>6297</v>
      </c>
    </row>
    <row r="3646" spans="1:8" ht="14.45" customHeight="1">
      <c r="A3646" s="86" t="s">
        <v>6296</v>
      </c>
      <c r="B3646" s="171" t="s">
        <v>22798</v>
      </c>
      <c r="C3646" s="55" t="s">
        <v>22799</v>
      </c>
      <c r="D3646" s="171" t="s">
        <v>22799</v>
      </c>
      <c r="E3646" s="171" t="s">
        <v>22799</v>
      </c>
      <c r="F3646" s="173"/>
      <c r="G3646" s="173"/>
      <c r="H3646" s="172" t="s">
        <v>6297</v>
      </c>
    </row>
    <row r="3647" spans="1:8" ht="14.45" customHeight="1">
      <c r="A3647" s="86" t="s">
        <v>6296</v>
      </c>
      <c r="B3647" s="171" t="s">
        <v>22800</v>
      </c>
      <c r="C3647" s="55" t="s">
        <v>22801</v>
      </c>
      <c r="D3647" s="171" t="s">
        <v>22801</v>
      </c>
      <c r="E3647" s="171" t="s">
        <v>22801</v>
      </c>
      <c r="F3647" s="173"/>
      <c r="G3647" s="173"/>
      <c r="H3647" s="172" t="s">
        <v>6297</v>
      </c>
    </row>
    <row r="3648" spans="1:8" ht="14.45" customHeight="1">
      <c r="A3648" s="86" t="s">
        <v>6296</v>
      </c>
      <c r="B3648" s="171" t="s">
        <v>22802</v>
      </c>
      <c r="C3648" s="55" t="s">
        <v>22803</v>
      </c>
      <c r="D3648" s="171" t="s">
        <v>22803</v>
      </c>
      <c r="E3648" s="171" t="s">
        <v>22803</v>
      </c>
      <c r="F3648" s="173"/>
      <c r="G3648" s="173"/>
      <c r="H3648" s="172" t="s">
        <v>6297</v>
      </c>
    </row>
    <row r="3649" spans="1:8" ht="14.45" customHeight="1">
      <c r="A3649" s="86" t="s">
        <v>6296</v>
      </c>
      <c r="B3649" s="171" t="s">
        <v>22804</v>
      </c>
      <c r="C3649" s="55" t="s">
        <v>22805</v>
      </c>
      <c r="D3649" s="171" t="s">
        <v>22805</v>
      </c>
      <c r="E3649" s="171" t="s">
        <v>22805</v>
      </c>
      <c r="F3649" s="173"/>
      <c r="G3649" s="173"/>
      <c r="H3649" s="172" t="s">
        <v>6297</v>
      </c>
    </row>
    <row r="3650" spans="1:8" ht="14.45" customHeight="1">
      <c r="A3650" s="86" t="s">
        <v>6296</v>
      </c>
      <c r="B3650" s="171" t="s">
        <v>22806</v>
      </c>
      <c r="C3650" s="55" t="s">
        <v>22807</v>
      </c>
      <c r="D3650" s="171" t="s">
        <v>22807</v>
      </c>
      <c r="E3650" s="171" t="s">
        <v>22807</v>
      </c>
      <c r="F3650" s="173"/>
      <c r="G3650" s="173"/>
      <c r="H3650" s="172" t="s">
        <v>6297</v>
      </c>
    </row>
    <row r="3651" spans="1:8" ht="14.45" customHeight="1">
      <c r="A3651" s="86" t="s">
        <v>6296</v>
      </c>
      <c r="B3651" s="171" t="s">
        <v>22808</v>
      </c>
      <c r="C3651" s="55" t="s">
        <v>22809</v>
      </c>
      <c r="D3651" s="171" t="s">
        <v>22809</v>
      </c>
      <c r="E3651" s="171" t="s">
        <v>22809</v>
      </c>
      <c r="F3651" s="173"/>
      <c r="G3651" s="173"/>
      <c r="H3651" s="172" t="s">
        <v>6297</v>
      </c>
    </row>
    <row r="3652" spans="1:8" ht="14.45" customHeight="1">
      <c r="A3652" s="86" t="s">
        <v>6296</v>
      </c>
      <c r="B3652" s="171" t="s">
        <v>22810</v>
      </c>
      <c r="C3652" s="55" t="s">
        <v>22811</v>
      </c>
      <c r="D3652" s="171" t="s">
        <v>22811</v>
      </c>
      <c r="E3652" s="171" t="s">
        <v>22811</v>
      </c>
      <c r="F3652" s="173"/>
      <c r="G3652" s="173"/>
      <c r="H3652" s="172" t="s">
        <v>6297</v>
      </c>
    </row>
    <row r="3653" spans="1:8" ht="14.45" customHeight="1">
      <c r="A3653" s="86" t="s">
        <v>6296</v>
      </c>
      <c r="B3653" s="171" t="s">
        <v>22812</v>
      </c>
      <c r="C3653" s="55" t="s">
        <v>22813</v>
      </c>
      <c r="D3653" s="171" t="s">
        <v>22813</v>
      </c>
      <c r="E3653" s="171" t="s">
        <v>22813</v>
      </c>
      <c r="F3653" s="173"/>
      <c r="G3653" s="173"/>
      <c r="H3653" s="172" t="s">
        <v>6297</v>
      </c>
    </row>
    <row r="3654" spans="1:8" ht="14.45" customHeight="1">
      <c r="A3654" s="86" t="s">
        <v>6296</v>
      </c>
      <c r="B3654" s="171" t="s">
        <v>22814</v>
      </c>
      <c r="C3654" s="55" t="s">
        <v>22815</v>
      </c>
      <c r="D3654" s="171" t="s">
        <v>22815</v>
      </c>
      <c r="E3654" s="171" t="s">
        <v>22815</v>
      </c>
      <c r="F3654" s="173"/>
      <c r="G3654" s="173"/>
      <c r="H3654" s="172" t="s">
        <v>6297</v>
      </c>
    </row>
    <row r="3655" spans="1:8" ht="14.45" customHeight="1">
      <c r="A3655" s="86" t="s">
        <v>6296</v>
      </c>
      <c r="B3655" s="171" t="s">
        <v>22816</v>
      </c>
      <c r="C3655" s="55" t="s">
        <v>22817</v>
      </c>
      <c r="D3655" s="171" t="s">
        <v>22817</v>
      </c>
      <c r="E3655" s="171" t="s">
        <v>22817</v>
      </c>
      <c r="F3655" s="173"/>
      <c r="G3655" s="173"/>
      <c r="H3655" s="172" t="s">
        <v>6297</v>
      </c>
    </row>
    <row r="3656" spans="1:8" ht="14.45" customHeight="1">
      <c r="A3656" s="86" t="s">
        <v>6296</v>
      </c>
      <c r="B3656" s="171" t="s">
        <v>22818</v>
      </c>
      <c r="C3656" s="55" t="s">
        <v>22819</v>
      </c>
      <c r="D3656" s="171" t="s">
        <v>22819</v>
      </c>
      <c r="E3656" s="171" t="s">
        <v>22819</v>
      </c>
      <c r="F3656" s="173"/>
      <c r="G3656" s="173"/>
      <c r="H3656" s="172" t="s">
        <v>6297</v>
      </c>
    </row>
    <row r="3657" spans="1:8" ht="14.45" customHeight="1">
      <c r="A3657" s="86" t="s">
        <v>6296</v>
      </c>
      <c r="B3657" s="171" t="s">
        <v>22820</v>
      </c>
      <c r="C3657" s="55" t="s">
        <v>22821</v>
      </c>
      <c r="D3657" s="171" t="s">
        <v>22821</v>
      </c>
      <c r="E3657" s="171" t="s">
        <v>22821</v>
      </c>
      <c r="F3657" s="173"/>
      <c r="G3657" s="173"/>
      <c r="H3657" s="172" t="s">
        <v>6297</v>
      </c>
    </row>
    <row r="3658" spans="1:8" ht="14.45" customHeight="1">
      <c r="A3658" s="86" t="s">
        <v>6296</v>
      </c>
      <c r="B3658" s="171" t="s">
        <v>22822</v>
      </c>
      <c r="C3658" s="55" t="s">
        <v>22823</v>
      </c>
      <c r="D3658" s="171" t="s">
        <v>22823</v>
      </c>
      <c r="E3658" s="171" t="s">
        <v>22823</v>
      </c>
      <c r="F3658" s="173"/>
      <c r="G3658" s="173"/>
      <c r="H3658" s="172" t="s">
        <v>6297</v>
      </c>
    </row>
    <row r="3659" spans="1:8" ht="14.45" customHeight="1">
      <c r="A3659" s="86" t="s">
        <v>6296</v>
      </c>
      <c r="B3659" s="171" t="s">
        <v>22824</v>
      </c>
      <c r="C3659" s="55" t="s">
        <v>22825</v>
      </c>
      <c r="D3659" s="171" t="s">
        <v>22825</v>
      </c>
      <c r="E3659" s="171" t="s">
        <v>22825</v>
      </c>
      <c r="F3659" s="173"/>
      <c r="G3659" s="173"/>
      <c r="H3659" s="172" t="s">
        <v>6297</v>
      </c>
    </row>
    <row r="3660" spans="1:8" ht="14.45" customHeight="1">
      <c r="A3660" s="86" t="s">
        <v>6296</v>
      </c>
      <c r="B3660" s="171" t="s">
        <v>22826</v>
      </c>
      <c r="C3660" s="55" t="s">
        <v>22827</v>
      </c>
      <c r="D3660" s="171" t="s">
        <v>22827</v>
      </c>
      <c r="E3660" s="171" t="s">
        <v>22827</v>
      </c>
      <c r="F3660" s="173"/>
      <c r="G3660" s="173"/>
      <c r="H3660" s="172" t="s">
        <v>6297</v>
      </c>
    </row>
    <row r="3661" spans="1:8" ht="14.45" customHeight="1">
      <c r="A3661" s="86" t="s">
        <v>6296</v>
      </c>
      <c r="B3661" s="171" t="s">
        <v>22828</v>
      </c>
      <c r="C3661" s="55" t="s">
        <v>22829</v>
      </c>
      <c r="D3661" s="171" t="s">
        <v>22829</v>
      </c>
      <c r="E3661" s="171" t="s">
        <v>22829</v>
      </c>
      <c r="F3661" s="173"/>
      <c r="G3661" s="173"/>
      <c r="H3661" s="172" t="s">
        <v>6297</v>
      </c>
    </row>
    <row r="3662" spans="1:8" ht="14.45" customHeight="1">
      <c r="A3662" s="86" t="s">
        <v>6296</v>
      </c>
      <c r="B3662" s="171" t="s">
        <v>22830</v>
      </c>
      <c r="C3662" s="55" t="s">
        <v>22831</v>
      </c>
      <c r="D3662" s="171" t="s">
        <v>22831</v>
      </c>
      <c r="E3662" s="171" t="s">
        <v>22831</v>
      </c>
      <c r="F3662" s="173"/>
      <c r="G3662" s="173"/>
      <c r="H3662" s="172" t="s">
        <v>6297</v>
      </c>
    </row>
    <row r="3663" spans="1:8" ht="14.45" customHeight="1">
      <c r="A3663" s="86" t="s">
        <v>6296</v>
      </c>
      <c r="B3663" s="171" t="s">
        <v>22832</v>
      </c>
      <c r="C3663" s="55" t="s">
        <v>22833</v>
      </c>
      <c r="D3663" s="171" t="s">
        <v>22833</v>
      </c>
      <c r="E3663" s="171" t="s">
        <v>22833</v>
      </c>
      <c r="F3663" s="173"/>
      <c r="G3663" s="173"/>
      <c r="H3663" s="172" t="s">
        <v>6297</v>
      </c>
    </row>
    <row r="3664" spans="1:8" ht="14.45" customHeight="1">
      <c r="A3664" s="86" t="s">
        <v>6296</v>
      </c>
      <c r="B3664" s="171" t="s">
        <v>22834</v>
      </c>
      <c r="C3664" s="55" t="s">
        <v>22835</v>
      </c>
      <c r="D3664" s="171" t="s">
        <v>22835</v>
      </c>
      <c r="E3664" s="171" t="s">
        <v>22835</v>
      </c>
      <c r="F3664" s="173"/>
      <c r="G3664" s="173"/>
      <c r="H3664" s="172" t="s">
        <v>6297</v>
      </c>
    </row>
    <row r="3665" spans="1:8" ht="14.45" customHeight="1">
      <c r="A3665" s="86" t="s">
        <v>6296</v>
      </c>
      <c r="B3665" s="171" t="s">
        <v>22836</v>
      </c>
      <c r="C3665" s="55" t="s">
        <v>22837</v>
      </c>
      <c r="D3665" s="171" t="s">
        <v>22837</v>
      </c>
      <c r="E3665" s="171" t="s">
        <v>22837</v>
      </c>
      <c r="F3665" s="173"/>
      <c r="G3665" s="173"/>
      <c r="H3665" s="172" t="s">
        <v>6297</v>
      </c>
    </row>
    <row r="3666" spans="1:8" ht="14.45" customHeight="1">
      <c r="A3666" s="86" t="s">
        <v>6296</v>
      </c>
      <c r="B3666" s="171" t="s">
        <v>22838</v>
      </c>
      <c r="C3666" s="55" t="s">
        <v>22839</v>
      </c>
      <c r="D3666" s="171" t="s">
        <v>22839</v>
      </c>
      <c r="E3666" s="171" t="s">
        <v>22839</v>
      </c>
      <c r="F3666" s="173"/>
      <c r="G3666" s="173"/>
      <c r="H3666" s="172" t="s">
        <v>6297</v>
      </c>
    </row>
    <row r="3667" spans="1:8" ht="14.45" customHeight="1">
      <c r="A3667" s="86" t="s">
        <v>6296</v>
      </c>
      <c r="B3667" s="171" t="s">
        <v>22840</v>
      </c>
      <c r="C3667" s="55" t="s">
        <v>22841</v>
      </c>
      <c r="D3667" s="171" t="s">
        <v>22841</v>
      </c>
      <c r="E3667" s="171" t="s">
        <v>22841</v>
      </c>
      <c r="F3667" s="173"/>
      <c r="G3667" s="173"/>
      <c r="H3667" s="172" t="s">
        <v>6297</v>
      </c>
    </row>
    <row r="3668" spans="1:8" ht="14.45" customHeight="1">
      <c r="A3668" s="86" t="s">
        <v>6296</v>
      </c>
      <c r="B3668" s="171" t="s">
        <v>22842</v>
      </c>
      <c r="C3668" s="55" t="s">
        <v>22843</v>
      </c>
      <c r="D3668" s="171" t="s">
        <v>22843</v>
      </c>
      <c r="E3668" s="171" t="s">
        <v>22843</v>
      </c>
      <c r="F3668" s="173"/>
      <c r="G3668" s="173"/>
      <c r="H3668" s="172" t="s">
        <v>6297</v>
      </c>
    </row>
    <row r="3669" spans="1:8" ht="14.45" customHeight="1">
      <c r="A3669" s="86" t="s">
        <v>6296</v>
      </c>
      <c r="B3669" s="171" t="s">
        <v>22844</v>
      </c>
      <c r="C3669" s="55" t="s">
        <v>22845</v>
      </c>
      <c r="D3669" s="171" t="s">
        <v>22845</v>
      </c>
      <c r="E3669" s="171" t="s">
        <v>22845</v>
      </c>
      <c r="F3669" s="173"/>
      <c r="G3669" s="173"/>
      <c r="H3669" s="172" t="s">
        <v>6297</v>
      </c>
    </row>
    <row r="3670" spans="1:8" ht="14.45" customHeight="1">
      <c r="A3670" s="86" t="s">
        <v>6296</v>
      </c>
      <c r="B3670" s="171" t="s">
        <v>22846</v>
      </c>
      <c r="C3670" s="55" t="s">
        <v>22847</v>
      </c>
      <c r="D3670" s="171" t="s">
        <v>22847</v>
      </c>
      <c r="E3670" s="171" t="s">
        <v>22847</v>
      </c>
      <c r="F3670" s="173"/>
      <c r="G3670" s="173"/>
      <c r="H3670" s="172" t="s">
        <v>6297</v>
      </c>
    </row>
    <row r="3671" spans="1:8" ht="14.45" customHeight="1">
      <c r="A3671" s="86" t="s">
        <v>6296</v>
      </c>
      <c r="B3671" s="171" t="s">
        <v>22848</v>
      </c>
      <c r="C3671" s="55" t="s">
        <v>22849</v>
      </c>
      <c r="D3671" s="171" t="s">
        <v>22849</v>
      </c>
      <c r="E3671" s="171" t="s">
        <v>22849</v>
      </c>
      <c r="F3671" s="173"/>
      <c r="G3671" s="173"/>
      <c r="H3671" s="172" t="s">
        <v>6297</v>
      </c>
    </row>
    <row r="3672" spans="1:8" ht="14.45" customHeight="1">
      <c r="A3672" s="86" t="s">
        <v>6296</v>
      </c>
      <c r="B3672" s="171" t="s">
        <v>22850</v>
      </c>
      <c r="C3672" s="55" t="s">
        <v>22851</v>
      </c>
      <c r="D3672" s="171" t="s">
        <v>22851</v>
      </c>
      <c r="E3672" s="171" t="s">
        <v>22851</v>
      </c>
      <c r="F3672" s="173"/>
      <c r="G3672" s="173"/>
      <c r="H3672" s="172" t="s">
        <v>6297</v>
      </c>
    </row>
    <row r="3673" spans="1:8" ht="14.45" customHeight="1">
      <c r="A3673" s="86" t="s">
        <v>6296</v>
      </c>
      <c r="B3673" s="171" t="s">
        <v>22852</v>
      </c>
      <c r="C3673" s="55" t="s">
        <v>22853</v>
      </c>
      <c r="D3673" s="171" t="s">
        <v>22853</v>
      </c>
      <c r="E3673" s="171" t="s">
        <v>22853</v>
      </c>
      <c r="F3673" s="173"/>
      <c r="G3673" s="173"/>
      <c r="H3673" s="172" t="s">
        <v>6297</v>
      </c>
    </row>
    <row r="3674" spans="1:8" ht="14.45" customHeight="1">
      <c r="A3674" s="86" t="s">
        <v>6296</v>
      </c>
      <c r="B3674" s="171" t="s">
        <v>22854</v>
      </c>
      <c r="C3674" s="55" t="s">
        <v>22855</v>
      </c>
      <c r="D3674" s="171" t="s">
        <v>22855</v>
      </c>
      <c r="E3674" s="171" t="s">
        <v>22855</v>
      </c>
      <c r="F3674" s="173"/>
      <c r="G3674" s="173"/>
      <c r="H3674" s="172" t="s">
        <v>6297</v>
      </c>
    </row>
    <row r="3675" spans="1:8" ht="14.45" customHeight="1">
      <c r="A3675" s="86" t="s">
        <v>6296</v>
      </c>
      <c r="B3675" s="171" t="s">
        <v>22856</v>
      </c>
      <c r="C3675" s="55" t="s">
        <v>22857</v>
      </c>
      <c r="D3675" s="171" t="s">
        <v>22857</v>
      </c>
      <c r="E3675" s="171" t="s">
        <v>22857</v>
      </c>
      <c r="F3675" s="173"/>
      <c r="G3675" s="173"/>
      <c r="H3675" s="172" t="s">
        <v>6297</v>
      </c>
    </row>
    <row r="3676" spans="1:8" ht="14.45" customHeight="1">
      <c r="A3676" s="86" t="s">
        <v>6296</v>
      </c>
      <c r="B3676" s="171" t="s">
        <v>22858</v>
      </c>
      <c r="C3676" s="55" t="s">
        <v>22859</v>
      </c>
      <c r="D3676" s="171" t="s">
        <v>22859</v>
      </c>
      <c r="E3676" s="171" t="s">
        <v>22859</v>
      </c>
      <c r="F3676" s="173"/>
      <c r="G3676" s="173"/>
      <c r="H3676" s="172" t="s">
        <v>6297</v>
      </c>
    </row>
    <row r="3677" spans="1:8" ht="14.45" customHeight="1">
      <c r="A3677" s="86" t="s">
        <v>6296</v>
      </c>
      <c r="B3677" s="171" t="s">
        <v>22860</v>
      </c>
      <c r="C3677" s="55" t="s">
        <v>22861</v>
      </c>
      <c r="D3677" s="171" t="s">
        <v>22861</v>
      </c>
      <c r="E3677" s="171" t="s">
        <v>22861</v>
      </c>
      <c r="F3677" s="173"/>
      <c r="G3677" s="173"/>
      <c r="H3677" s="172" t="s">
        <v>6297</v>
      </c>
    </row>
    <row r="3678" spans="1:8" ht="14.45" customHeight="1">
      <c r="A3678" s="86" t="s">
        <v>6296</v>
      </c>
      <c r="B3678" s="171" t="s">
        <v>22862</v>
      </c>
      <c r="C3678" s="55" t="s">
        <v>22863</v>
      </c>
      <c r="D3678" s="171" t="s">
        <v>22863</v>
      </c>
      <c r="E3678" s="171" t="s">
        <v>22863</v>
      </c>
      <c r="F3678" s="173"/>
      <c r="G3678" s="173"/>
      <c r="H3678" s="172" t="s">
        <v>6297</v>
      </c>
    </row>
    <row r="3679" spans="1:8" ht="14.45" customHeight="1">
      <c r="A3679" s="86" t="s">
        <v>6296</v>
      </c>
      <c r="B3679" s="171" t="s">
        <v>22864</v>
      </c>
      <c r="C3679" s="55" t="s">
        <v>22865</v>
      </c>
      <c r="D3679" s="171" t="s">
        <v>22865</v>
      </c>
      <c r="E3679" s="171" t="s">
        <v>22865</v>
      </c>
      <c r="F3679" s="173"/>
      <c r="G3679" s="173"/>
      <c r="H3679" s="172" t="s">
        <v>6297</v>
      </c>
    </row>
    <row r="3680" spans="1:8" ht="14.45" customHeight="1">
      <c r="A3680" s="86" t="s">
        <v>6296</v>
      </c>
      <c r="B3680" s="171" t="s">
        <v>22866</v>
      </c>
      <c r="C3680" s="55" t="s">
        <v>22867</v>
      </c>
      <c r="D3680" s="171" t="s">
        <v>22867</v>
      </c>
      <c r="E3680" s="171" t="s">
        <v>22867</v>
      </c>
      <c r="F3680" s="173"/>
      <c r="G3680" s="173"/>
      <c r="H3680" s="172" t="s">
        <v>6297</v>
      </c>
    </row>
    <row r="3681" spans="1:8" ht="14.45" customHeight="1">
      <c r="A3681" s="86" t="s">
        <v>6296</v>
      </c>
      <c r="B3681" s="171" t="s">
        <v>22868</v>
      </c>
      <c r="C3681" s="55" t="s">
        <v>22869</v>
      </c>
      <c r="D3681" s="171" t="s">
        <v>22869</v>
      </c>
      <c r="E3681" s="171" t="s">
        <v>22869</v>
      </c>
      <c r="F3681" s="173"/>
      <c r="G3681" s="173"/>
      <c r="H3681" s="172" t="s">
        <v>6297</v>
      </c>
    </row>
    <row r="3682" spans="1:8" ht="14.45" customHeight="1">
      <c r="A3682" s="86" t="s">
        <v>6296</v>
      </c>
      <c r="B3682" s="171" t="s">
        <v>22870</v>
      </c>
      <c r="C3682" s="55" t="s">
        <v>22871</v>
      </c>
      <c r="D3682" s="171" t="s">
        <v>22871</v>
      </c>
      <c r="E3682" s="171" t="s">
        <v>22871</v>
      </c>
      <c r="F3682" s="173"/>
      <c r="G3682" s="173"/>
      <c r="H3682" s="172" t="s">
        <v>6297</v>
      </c>
    </row>
    <row r="3683" spans="1:8" ht="14.45" customHeight="1">
      <c r="A3683" s="86" t="s">
        <v>6296</v>
      </c>
      <c r="B3683" s="171" t="s">
        <v>22872</v>
      </c>
      <c r="C3683" s="55" t="s">
        <v>22873</v>
      </c>
      <c r="D3683" s="171" t="s">
        <v>22873</v>
      </c>
      <c r="E3683" s="171" t="s">
        <v>22873</v>
      </c>
      <c r="F3683" s="173"/>
      <c r="G3683" s="173"/>
      <c r="H3683" s="172" t="s">
        <v>6297</v>
      </c>
    </row>
    <row r="3684" spans="1:8" ht="14.45" customHeight="1">
      <c r="A3684" s="86" t="s">
        <v>6296</v>
      </c>
      <c r="B3684" s="171" t="s">
        <v>22874</v>
      </c>
      <c r="C3684" s="55" t="s">
        <v>22875</v>
      </c>
      <c r="D3684" s="171" t="s">
        <v>22875</v>
      </c>
      <c r="E3684" s="171" t="s">
        <v>22875</v>
      </c>
      <c r="F3684" s="173"/>
      <c r="G3684" s="173"/>
      <c r="H3684" s="172" t="s">
        <v>6297</v>
      </c>
    </row>
    <row r="3685" spans="1:8" ht="14.45" customHeight="1">
      <c r="A3685" s="86" t="s">
        <v>6296</v>
      </c>
      <c r="B3685" s="171" t="s">
        <v>22876</v>
      </c>
      <c r="C3685" s="55" t="s">
        <v>22877</v>
      </c>
      <c r="D3685" s="171" t="s">
        <v>22877</v>
      </c>
      <c r="E3685" s="171" t="s">
        <v>22877</v>
      </c>
      <c r="F3685" s="173"/>
      <c r="G3685" s="173"/>
      <c r="H3685" s="172" t="s">
        <v>6297</v>
      </c>
    </row>
    <row r="3686" spans="1:8" ht="14.45" customHeight="1">
      <c r="A3686" s="86" t="s">
        <v>6296</v>
      </c>
      <c r="B3686" s="171" t="s">
        <v>22878</v>
      </c>
      <c r="C3686" s="55" t="s">
        <v>22879</v>
      </c>
      <c r="D3686" s="171" t="s">
        <v>22879</v>
      </c>
      <c r="E3686" s="171" t="s">
        <v>22879</v>
      </c>
      <c r="F3686" s="173"/>
      <c r="G3686" s="173"/>
      <c r="H3686" s="172" t="s">
        <v>6297</v>
      </c>
    </row>
    <row r="3687" spans="1:8" ht="14.45" customHeight="1">
      <c r="A3687" s="86" t="s">
        <v>6296</v>
      </c>
      <c r="B3687" s="171" t="s">
        <v>22880</v>
      </c>
      <c r="C3687" s="55" t="s">
        <v>22881</v>
      </c>
      <c r="D3687" s="171" t="s">
        <v>22881</v>
      </c>
      <c r="E3687" s="171" t="s">
        <v>22881</v>
      </c>
      <c r="F3687" s="173"/>
      <c r="G3687" s="173"/>
      <c r="H3687" s="172" t="s">
        <v>6297</v>
      </c>
    </row>
    <row r="3688" spans="1:8" ht="14.45" customHeight="1">
      <c r="A3688" s="86" t="s">
        <v>6296</v>
      </c>
      <c r="B3688" s="171" t="s">
        <v>22882</v>
      </c>
      <c r="C3688" s="55" t="s">
        <v>22883</v>
      </c>
      <c r="D3688" s="171" t="s">
        <v>22883</v>
      </c>
      <c r="E3688" s="171" t="s">
        <v>22883</v>
      </c>
      <c r="F3688" s="173"/>
      <c r="G3688" s="173"/>
      <c r="H3688" s="172" t="s">
        <v>6297</v>
      </c>
    </row>
    <row r="3689" spans="1:8" ht="14.45" customHeight="1">
      <c r="A3689" s="86" t="s">
        <v>6296</v>
      </c>
      <c r="B3689" s="171" t="s">
        <v>22884</v>
      </c>
      <c r="C3689" s="55" t="s">
        <v>22885</v>
      </c>
      <c r="D3689" s="171" t="s">
        <v>22885</v>
      </c>
      <c r="E3689" s="171" t="s">
        <v>22885</v>
      </c>
      <c r="F3689" s="173"/>
      <c r="G3689" s="173"/>
      <c r="H3689" s="172" t="s">
        <v>6297</v>
      </c>
    </row>
    <row r="3690" spans="1:8" ht="14.45" customHeight="1">
      <c r="A3690" s="86" t="s">
        <v>6296</v>
      </c>
      <c r="B3690" s="171" t="s">
        <v>22886</v>
      </c>
      <c r="C3690" s="55" t="s">
        <v>22887</v>
      </c>
      <c r="D3690" s="171" t="s">
        <v>22887</v>
      </c>
      <c r="E3690" s="171" t="s">
        <v>22887</v>
      </c>
      <c r="F3690" s="173"/>
      <c r="G3690" s="173"/>
      <c r="H3690" s="172" t="s">
        <v>6297</v>
      </c>
    </row>
    <row r="3691" spans="1:8" ht="14.45" customHeight="1">
      <c r="A3691" s="86" t="s">
        <v>6296</v>
      </c>
      <c r="B3691" s="171" t="s">
        <v>22888</v>
      </c>
      <c r="C3691" s="55" t="s">
        <v>22889</v>
      </c>
      <c r="D3691" s="171" t="s">
        <v>22889</v>
      </c>
      <c r="E3691" s="171" t="s">
        <v>22889</v>
      </c>
      <c r="F3691" s="173"/>
      <c r="G3691" s="173"/>
      <c r="H3691" s="172" t="s">
        <v>6297</v>
      </c>
    </row>
    <row r="3692" spans="1:8" ht="14.45" customHeight="1">
      <c r="A3692" s="86" t="s">
        <v>6296</v>
      </c>
      <c r="B3692" s="171" t="s">
        <v>22890</v>
      </c>
      <c r="C3692" s="55" t="s">
        <v>22891</v>
      </c>
      <c r="D3692" s="171" t="s">
        <v>22891</v>
      </c>
      <c r="E3692" s="171" t="s">
        <v>22891</v>
      </c>
      <c r="F3692" s="173"/>
      <c r="G3692" s="173"/>
      <c r="H3692" s="172" t="s">
        <v>6297</v>
      </c>
    </row>
    <row r="3693" spans="1:8" ht="14.45" customHeight="1">
      <c r="A3693" s="86" t="s">
        <v>6296</v>
      </c>
      <c r="B3693" s="171" t="s">
        <v>22892</v>
      </c>
      <c r="C3693" s="55" t="s">
        <v>22893</v>
      </c>
      <c r="D3693" s="171" t="s">
        <v>22893</v>
      </c>
      <c r="E3693" s="171" t="s">
        <v>22893</v>
      </c>
      <c r="F3693" s="173"/>
      <c r="G3693" s="173"/>
      <c r="H3693" s="172" t="s">
        <v>6297</v>
      </c>
    </row>
    <row r="3694" spans="1:8" ht="14.45" customHeight="1">
      <c r="A3694" s="86" t="s">
        <v>6296</v>
      </c>
      <c r="B3694" s="171" t="s">
        <v>22894</v>
      </c>
      <c r="C3694" s="55" t="s">
        <v>22895</v>
      </c>
      <c r="D3694" s="171" t="s">
        <v>22895</v>
      </c>
      <c r="E3694" s="171" t="s">
        <v>22895</v>
      </c>
      <c r="F3694" s="173"/>
      <c r="G3694" s="173"/>
      <c r="H3694" s="172" t="s">
        <v>6297</v>
      </c>
    </row>
    <row r="3695" spans="1:8" ht="14.45" customHeight="1">
      <c r="A3695" s="86" t="s">
        <v>6296</v>
      </c>
      <c r="B3695" s="171" t="s">
        <v>22896</v>
      </c>
      <c r="C3695" s="55" t="s">
        <v>22897</v>
      </c>
      <c r="D3695" s="171" t="s">
        <v>22897</v>
      </c>
      <c r="E3695" s="171" t="s">
        <v>22897</v>
      </c>
      <c r="F3695" s="173"/>
      <c r="G3695" s="173"/>
      <c r="H3695" s="172" t="s">
        <v>6297</v>
      </c>
    </row>
    <row r="3696" spans="1:8" ht="14.45" customHeight="1">
      <c r="A3696" s="86" t="s">
        <v>6296</v>
      </c>
      <c r="B3696" s="171" t="s">
        <v>22898</v>
      </c>
      <c r="C3696" s="55" t="s">
        <v>22899</v>
      </c>
      <c r="D3696" s="171" t="s">
        <v>22899</v>
      </c>
      <c r="E3696" s="171" t="s">
        <v>22899</v>
      </c>
      <c r="F3696" s="173"/>
      <c r="G3696" s="173"/>
      <c r="H3696" s="172" t="s">
        <v>6297</v>
      </c>
    </row>
    <row r="3697" spans="1:8" ht="14.45" customHeight="1">
      <c r="A3697" s="86" t="s">
        <v>6296</v>
      </c>
      <c r="B3697" s="171" t="s">
        <v>22900</v>
      </c>
      <c r="C3697" s="55" t="s">
        <v>22901</v>
      </c>
      <c r="D3697" s="171" t="s">
        <v>22901</v>
      </c>
      <c r="E3697" s="171" t="s">
        <v>22901</v>
      </c>
      <c r="F3697" s="173"/>
      <c r="G3697" s="173"/>
      <c r="H3697" s="172" t="s">
        <v>6297</v>
      </c>
    </row>
    <row r="3698" spans="1:8" ht="14.45" customHeight="1">
      <c r="A3698" s="86" t="s">
        <v>6296</v>
      </c>
      <c r="B3698" s="171" t="s">
        <v>22902</v>
      </c>
      <c r="C3698" s="55" t="s">
        <v>22903</v>
      </c>
      <c r="D3698" s="171" t="s">
        <v>22903</v>
      </c>
      <c r="E3698" s="171" t="s">
        <v>22903</v>
      </c>
      <c r="F3698" s="173"/>
      <c r="G3698" s="173"/>
      <c r="H3698" s="172" t="s">
        <v>6297</v>
      </c>
    </row>
    <row r="3699" spans="1:8" ht="14.45" customHeight="1">
      <c r="A3699" s="86" t="s">
        <v>6296</v>
      </c>
      <c r="B3699" s="171" t="s">
        <v>22904</v>
      </c>
      <c r="C3699" s="55" t="s">
        <v>22905</v>
      </c>
      <c r="D3699" s="171" t="s">
        <v>22905</v>
      </c>
      <c r="E3699" s="171" t="s">
        <v>22905</v>
      </c>
      <c r="F3699" s="173"/>
      <c r="G3699" s="173"/>
      <c r="H3699" s="172" t="s">
        <v>6297</v>
      </c>
    </row>
    <row r="3700" spans="1:8" ht="14.45" customHeight="1">
      <c r="A3700" s="86" t="s">
        <v>6296</v>
      </c>
      <c r="B3700" s="171" t="s">
        <v>22906</v>
      </c>
      <c r="C3700" s="55" t="s">
        <v>22907</v>
      </c>
      <c r="D3700" s="171" t="s">
        <v>22907</v>
      </c>
      <c r="E3700" s="171" t="s">
        <v>22907</v>
      </c>
      <c r="F3700" s="173"/>
      <c r="G3700" s="173"/>
      <c r="H3700" s="172" t="s">
        <v>6297</v>
      </c>
    </row>
    <row r="3701" spans="1:8" ht="14.45" customHeight="1">
      <c r="A3701" s="86" t="s">
        <v>6296</v>
      </c>
      <c r="B3701" s="171" t="s">
        <v>22908</v>
      </c>
      <c r="C3701" s="55" t="s">
        <v>22909</v>
      </c>
      <c r="D3701" s="171" t="s">
        <v>22909</v>
      </c>
      <c r="E3701" s="171" t="s">
        <v>22909</v>
      </c>
      <c r="F3701" s="173"/>
      <c r="G3701" s="173"/>
      <c r="H3701" s="172" t="s">
        <v>6297</v>
      </c>
    </row>
    <row r="3702" spans="1:8" ht="14.45" customHeight="1">
      <c r="A3702" s="86" t="s">
        <v>6296</v>
      </c>
      <c r="B3702" s="171" t="s">
        <v>22910</v>
      </c>
      <c r="C3702" s="55" t="s">
        <v>22911</v>
      </c>
      <c r="D3702" s="171" t="s">
        <v>22911</v>
      </c>
      <c r="E3702" s="171" t="s">
        <v>22911</v>
      </c>
      <c r="F3702" s="173"/>
      <c r="G3702" s="173"/>
      <c r="H3702" s="172" t="s">
        <v>6297</v>
      </c>
    </row>
    <row r="3703" spans="1:8" ht="14.45" customHeight="1">
      <c r="A3703" s="86" t="s">
        <v>6296</v>
      </c>
      <c r="B3703" s="171" t="s">
        <v>22912</v>
      </c>
      <c r="C3703" s="55" t="s">
        <v>22913</v>
      </c>
      <c r="D3703" s="171" t="s">
        <v>22913</v>
      </c>
      <c r="E3703" s="171" t="s">
        <v>22913</v>
      </c>
      <c r="F3703" s="173"/>
      <c r="G3703" s="173"/>
      <c r="H3703" s="172" t="s">
        <v>6297</v>
      </c>
    </row>
    <row r="3704" spans="1:8" ht="14.45" customHeight="1">
      <c r="A3704" s="86" t="s">
        <v>6296</v>
      </c>
      <c r="B3704" s="171" t="s">
        <v>22914</v>
      </c>
      <c r="C3704" s="55" t="s">
        <v>22915</v>
      </c>
      <c r="D3704" s="171" t="s">
        <v>22915</v>
      </c>
      <c r="E3704" s="171" t="s">
        <v>22915</v>
      </c>
      <c r="F3704" s="173"/>
      <c r="G3704" s="173"/>
      <c r="H3704" s="172" t="s">
        <v>6297</v>
      </c>
    </row>
    <row r="3705" spans="1:8" ht="14.45" customHeight="1">
      <c r="A3705" s="86" t="s">
        <v>6296</v>
      </c>
      <c r="B3705" s="171" t="s">
        <v>22916</v>
      </c>
      <c r="C3705" s="55" t="s">
        <v>22917</v>
      </c>
      <c r="D3705" s="171" t="s">
        <v>22917</v>
      </c>
      <c r="E3705" s="171" t="s">
        <v>22917</v>
      </c>
      <c r="F3705" s="173"/>
      <c r="G3705" s="173"/>
      <c r="H3705" s="172" t="s">
        <v>6297</v>
      </c>
    </row>
    <row r="3706" spans="1:8" ht="14.45" customHeight="1">
      <c r="A3706" s="86" t="s">
        <v>6296</v>
      </c>
      <c r="B3706" s="171" t="s">
        <v>22918</v>
      </c>
      <c r="C3706" s="55" t="s">
        <v>22919</v>
      </c>
      <c r="D3706" s="171" t="s">
        <v>22919</v>
      </c>
      <c r="E3706" s="171" t="s">
        <v>22919</v>
      </c>
      <c r="F3706" s="173"/>
      <c r="G3706" s="173"/>
      <c r="H3706" s="172" t="s">
        <v>6297</v>
      </c>
    </row>
    <row r="3707" spans="1:8" ht="14.45" customHeight="1">
      <c r="A3707" s="86" t="s">
        <v>6296</v>
      </c>
      <c r="B3707" s="171" t="s">
        <v>22920</v>
      </c>
      <c r="C3707" s="55" t="s">
        <v>22921</v>
      </c>
      <c r="D3707" s="171" t="s">
        <v>22921</v>
      </c>
      <c r="E3707" s="171" t="s">
        <v>22921</v>
      </c>
      <c r="F3707" s="173"/>
      <c r="G3707" s="173"/>
      <c r="H3707" s="172" t="s">
        <v>6297</v>
      </c>
    </row>
    <row r="3708" spans="1:8" ht="14.45" customHeight="1">
      <c r="A3708" s="86" t="s">
        <v>6296</v>
      </c>
      <c r="B3708" s="171" t="s">
        <v>22922</v>
      </c>
      <c r="C3708" s="55" t="s">
        <v>22923</v>
      </c>
      <c r="D3708" s="171" t="s">
        <v>22923</v>
      </c>
      <c r="E3708" s="171" t="s">
        <v>22923</v>
      </c>
      <c r="F3708" s="173"/>
      <c r="G3708" s="173"/>
      <c r="H3708" s="172" t="s">
        <v>6297</v>
      </c>
    </row>
    <row r="3709" spans="1:8" ht="14.45" customHeight="1">
      <c r="A3709" s="86" t="s">
        <v>6296</v>
      </c>
      <c r="B3709" s="171" t="s">
        <v>22924</v>
      </c>
      <c r="C3709" s="55" t="s">
        <v>22925</v>
      </c>
      <c r="D3709" s="171" t="s">
        <v>22925</v>
      </c>
      <c r="E3709" s="171" t="s">
        <v>22925</v>
      </c>
      <c r="F3709" s="173"/>
      <c r="G3709" s="173"/>
      <c r="H3709" s="172" t="s">
        <v>6297</v>
      </c>
    </row>
    <row r="3710" spans="1:8" ht="14.45" customHeight="1">
      <c r="A3710" s="86" t="s">
        <v>6296</v>
      </c>
      <c r="B3710" s="171" t="s">
        <v>22926</v>
      </c>
      <c r="C3710" s="55" t="s">
        <v>22927</v>
      </c>
      <c r="D3710" s="171" t="s">
        <v>22927</v>
      </c>
      <c r="E3710" s="171" t="s">
        <v>22927</v>
      </c>
      <c r="F3710" s="173"/>
      <c r="G3710" s="173"/>
      <c r="H3710" s="172" t="s">
        <v>6297</v>
      </c>
    </row>
    <row r="3711" spans="1:8" ht="14.45" customHeight="1">
      <c r="A3711" s="86" t="s">
        <v>6296</v>
      </c>
      <c r="B3711" s="171" t="s">
        <v>22928</v>
      </c>
      <c r="C3711" s="55" t="s">
        <v>22929</v>
      </c>
      <c r="D3711" s="171" t="s">
        <v>22929</v>
      </c>
      <c r="E3711" s="171" t="s">
        <v>22929</v>
      </c>
      <c r="F3711" s="173"/>
      <c r="G3711" s="173"/>
      <c r="H3711" s="172" t="s">
        <v>6297</v>
      </c>
    </row>
    <row r="3712" spans="1:8" ht="14.45" customHeight="1">
      <c r="A3712" s="86" t="s">
        <v>6296</v>
      </c>
      <c r="B3712" s="171" t="s">
        <v>22930</v>
      </c>
      <c r="C3712" s="55" t="s">
        <v>22931</v>
      </c>
      <c r="D3712" s="171" t="s">
        <v>22931</v>
      </c>
      <c r="E3712" s="171" t="s">
        <v>22931</v>
      </c>
      <c r="F3712" s="173"/>
      <c r="G3712" s="173"/>
      <c r="H3712" s="172" t="s">
        <v>6297</v>
      </c>
    </row>
    <row r="3713" spans="1:8" ht="14.45" customHeight="1">
      <c r="A3713" s="86" t="s">
        <v>6296</v>
      </c>
      <c r="B3713" s="171" t="s">
        <v>22932</v>
      </c>
      <c r="C3713" s="55" t="s">
        <v>22933</v>
      </c>
      <c r="D3713" s="171" t="s">
        <v>22933</v>
      </c>
      <c r="E3713" s="171" t="s">
        <v>22933</v>
      </c>
      <c r="F3713" s="173"/>
      <c r="G3713" s="173"/>
      <c r="H3713" s="172" t="s">
        <v>6297</v>
      </c>
    </row>
    <row r="3714" spans="1:8" ht="14.45" customHeight="1">
      <c r="A3714" s="86" t="s">
        <v>6296</v>
      </c>
      <c r="B3714" s="171" t="s">
        <v>22934</v>
      </c>
      <c r="C3714" s="55" t="s">
        <v>22935</v>
      </c>
      <c r="D3714" s="171" t="s">
        <v>22935</v>
      </c>
      <c r="E3714" s="171" t="s">
        <v>22935</v>
      </c>
      <c r="F3714" s="173"/>
      <c r="G3714" s="173"/>
      <c r="H3714" s="172" t="s">
        <v>6297</v>
      </c>
    </row>
    <row r="3715" spans="1:8" ht="14.45" customHeight="1">
      <c r="A3715" s="86" t="s">
        <v>6296</v>
      </c>
      <c r="B3715" s="171" t="s">
        <v>22936</v>
      </c>
      <c r="C3715" s="55" t="s">
        <v>22937</v>
      </c>
      <c r="D3715" s="171" t="s">
        <v>22937</v>
      </c>
      <c r="E3715" s="171" t="s">
        <v>22937</v>
      </c>
      <c r="F3715" s="173"/>
      <c r="G3715" s="173"/>
      <c r="H3715" s="172" t="s">
        <v>6297</v>
      </c>
    </row>
    <row r="3716" spans="1:8" ht="14.45" customHeight="1">
      <c r="A3716" s="86" t="s">
        <v>6296</v>
      </c>
      <c r="B3716" s="171" t="s">
        <v>22938</v>
      </c>
      <c r="C3716" s="55" t="s">
        <v>22939</v>
      </c>
      <c r="D3716" s="171" t="s">
        <v>22939</v>
      </c>
      <c r="E3716" s="171" t="s">
        <v>22939</v>
      </c>
      <c r="F3716" s="173"/>
      <c r="G3716" s="173"/>
      <c r="H3716" s="172" t="s">
        <v>6297</v>
      </c>
    </row>
    <row r="3717" spans="1:8" ht="14.45" customHeight="1">
      <c r="A3717" s="86" t="s">
        <v>6296</v>
      </c>
      <c r="B3717" s="171" t="s">
        <v>22940</v>
      </c>
      <c r="C3717" s="55" t="s">
        <v>22941</v>
      </c>
      <c r="D3717" s="171" t="s">
        <v>22941</v>
      </c>
      <c r="E3717" s="171" t="s">
        <v>22941</v>
      </c>
      <c r="F3717" s="173"/>
      <c r="G3717" s="173"/>
      <c r="H3717" s="172" t="s">
        <v>6297</v>
      </c>
    </row>
    <row r="3718" spans="1:8" ht="14.45" customHeight="1">
      <c r="A3718" s="86" t="s">
        <v>6296</v>
      </c>
      <c r="B3718" s="171" t="s">
        <v>22942</v>
      </c>
      <c r="C3718" s="55" t="s">
        <v>22943</v>
      </c>
      <c r="D3718" s="171" t="s">
        <v>22943</v>
      </c>
      <c r="E3718" s="171" t="s">
        <v>22943</v>
      </c>
      <c r="F3718" s="173"/>
      <c r="G3718" s="173"/>
      <c r="H3718" s="172" t="s">
        <v>6297</v>
      </c>
    </row>
    <row r="3719" spans="1:8" ht="14.45" customHeight="1">
      <c r="A3719" s="86" t="s">
        <v>6296</v>
      </c>
      <c r="B3719" s="171" t="s">
        <v>22944</v>
      </c>
      <c r="C3719" s="55" t="s">
        <v>22945</v>
      </c>
      <c r="D3719" s="171" t="s">
        <v>22945</v>
      </c>
      <c r="E3719" s="171" t="s">
        <v>22945</v>
      </c>
      <c r="F3719" s="173"/>
      <c r="G3719" s="173"/>
      <c r="H3719" s="172" t="s">
        <v>6297</v>
      </c>
    </row>
    <row r="3720" spans="1:8" ht="14.45" customHeight="1">
      <c r="A3720" s="86" t="s">
        <v>6296</v>
      </c>
      <c r="B3720" s="171" t="s">
        <v>22946</v>
      </c>
      <c r="C3720" s="55" t="s">
        <v>22947</v>
      </c>
      <c r="D3720" s="171" t="s">
        <v>22947</v>
      </c>
      <c r="E3720" s="171" t="s">
        <v>22947</v>
      </c>
      <c r="F3720" s="173"/>
      <c r="G3720" s="173"/>
      <c r="H3720" s="172" t="s">
        <v>6297</v>
      </c>
    </row>
    <row r="3721" spans="1:8" ht="14.45" customHeight="1">
      <c r="A3721" s="86" t="s">
        <v>6296</v>
      </c>
      <c r="B3721" s="171" t="s">
        <v>22948</v>
      </c>
      <c r="C3721" s="55" t="s">
        <v>22949</v>
      </c>
      <c r="D3721" s="171" t="s">
        <v>22949</v>
      </c>
      <c r="E3721" s="171" t="s">
        <v>22949</v>
      </c>
      <c r="F3721" s="173"/>
      <c r="G3721" s="173"/>
      <c r="H3721" s="172" t="s">
        <v>6297</v>
      </c>
    </row>
    <row r="3722" spans="1:8" ht="14.45" customHeight="1">
      <c r="A3722" s="86" t="s">
        <v>6296</v>
      </c>
      <c r="B3722" s="171" t="s">
        <v>22950</v>
      </c>
      <c r="C3722" s="55" t="s">
        <v>22951</v>
      </c>
      <c r="D3722" s="171" t="s">
        <v>22951</v>
      </c>
      <c r="E3722" s="171" t="s">
        <v>22951</v>
      </c>
      <c r="F3722" s="173"/>
      <c r="G3722" s="173"/>
      <c r="H3722" s="172" t="s">
        <v>6297</v>
      </c>
    </row>
    <row r="3723" spans="1:8" ht="14.45" customHeight="1">
      <c r="A3723" s="86" t="s">
        <v>6296</v>
      </c>
      <c r="B3723" s="171" t="s">
        <v>22952</v>
      </c>
      <c r="C3723" s="55" t="s">
        <v>22953</v>
      </c>
      <c r="D3723" s="171" t="s">
        <v>22953</v>
      </c>
      <c r="E3723" s="171" t="s">
        <v>22953</v>
      </c>
      <c r="F3723" s="173"/>
      <c r="G3723" s="173"/>
      <c r="H3723" s="172" t="s">
        <v>6297</v>
      </c>
    </row>
    <row r="3724" spans="1:8" ht="14.45" customHeight="1">
      <c r="A3724" s="86" t="s">
        <v>6296</v>
      </c>
      <c r="B3724" s="171" t="s">
        <v>22954</v>
      </c>
      <c r="C3724" s="55" t="s">
        <v>22955</v>
      </c>
      <c r="D3724" s="171" t="s">
        <v>22955</v>
      </c>
      <c r="E3724" s="171" t="s">
        <v>22955</v>
      </c>
      <c r="F3724" s="173"/>
      <c r="G3724" s="173"/>
      <c r="H3724" s="172" t="s">
        <v>6297</v>
      </c>
    </row>
    <row r="3725" spans="1:8" ht="14.45" customHeight="1">
      <c r="A3725" s="86" t="s">
        <v>6296</v>
      </c>
      <c r="B3725" s="171" t="s">
        <v>22956</v>
      </c>
      <c r="C3725" s="55" t="s">
        <v>22957</v>
      </c>
      <c r="D3725" s="171" t="s">
        <v>22957</v>
      </c>
      <c r="E3725" s="171" t="s">
        <v>22957</v>
      </c>
      <c r="F3725" s="173"/>
      <c r="G3725" s="173"/>
      <c r="H3725" s="172" t="s">
        <v>6297</v>
      </c>
    </row>
    <row r="3726" spans="1:8" ht="14.45" customHeight="1">
      <c r="A3726" s="86" t="s">
        <v>6296</v>
      </c>
      <c r="B3726" s="171" t="s">
        <v>22958</v>
      </c>
      <c r="C3726" s="55" t="s">
        <v>22959</v>
      </c>
      <c r="D3726" s="171" t="s">
        <v>22959</v>
      </c>
      <c r="E3726" s="171" t="s">
        <v>22959</v>
      </c>
      <c r="F3726" s="173"/>
      <c r="G3726" s="173"/>
      <c r="H3726" s="172" t="s">
        <v>6297</v>
      </c>
    </row>
    <row r="3727" spans="1:8" ht="14.45" customHeight="1">
      <c r="A3727" s="86" t="s">
        <v>6296</v>
      </c>
      <c r="B3727" s="171" t="s">
        <v>22960</v>
      </c>
      <c r="C3727" s="55" t="s">
        <v>22961</v>
      </c>
      <c r="D3727" s="171" t="s">
        <v>22961</v>
      </c>
      <c r="E3727" s="171" t="s">
        <v>22961</v>
      </c>
      <c r="F3727" s="173"/>
      <c r="G3727" s="173"/>
      <c r="H3727" s="172" t="s">
        <v>6297</v>
      </c>
    </row>
    <row r="3728" spans="1:8" ht="14.45" customHeight="1">
      <c r="A3728" s="86" t="s">
        <v>6296</v>
      </c>
      <c r="B3728" s="171" t="s">
        <v>22962</v>
      </c>
      <c r="C3728" s="55" t="s">
        <v>22963</v>
      </c>
      <c r="D3728" s="171" t="s">
        <v>22963</v>
      </c>
      <c r="E3728" s="171" t="s">
        <v>22963</v>
      </c>
      <c r="F3728" s="173"/>
      <c r="G3728" s="173"/>
      <c r="H3728" s="172" t="s">
        <v>6297</v>
      </c>
    </row>
    <row r="3729" spans="1:8" ht="14.45" customHeight="1">
      <c r="A3729" s="86" t="s">
        <v>6296</v>
      </c>
      <c r="B3729" s="171" t="s">
        <v>22964</v>
      </c>
      <c r="C3729" s="55" t="s">
        <v>22965</v>
      </c>
      <c r="D3729" s="171" t="s">
        <v>22965</v>
      </c>
      <c r="E3729" s="171" t="s">
        <v>22965</v>
      </c>
      <c r="F3729" s="173"/>
      <c r="G3729" s="173"/>
      <c r="H3729" s="172" t="s">
        <v>6297</v>
      </c>
    </row>
    <row r="3730" spans="1:8" ht="14.45" customHeight="1">
      <c r="A3730" s="86" t="s">
        <v>6296</v>
      </c>
      <c r="B3730" s="171" t="s">
        <v>22966</v>
      </c>
      <c r="C3730" s="55" t="s">
        <v>22967</v>
      </c>
      <c r="D3730" s="171" t="s">
        <v>22967</v>
      </c>
      <c r="E3730" s="171" t="s">
        <v>22967</v>
      </c>
      <c r="F3730" s="173"/>
      <c r="G3730" s="173"/>
      <c r="H3730" s="172" t="s">
        <v>6297</v>
      </c>
    </row>
    <row r="3731" spans="1:8" ht="14.45" customHeight="1">
      <c r="A3731" s="86" t="s">
        <v>6296</v>
      </c>
      <c r="B3731" s="171" t="s">
        <v>22968</v>
      </c>
      <c r="C3731" s="55" t="s">
        <v>22969</v>
      </c>
      <c r="D3731" s="171" t="s">
        <v>22969</v>
      </c>
      <c r="E3731" s="171" t="s">
        <v>22969</v>
      </c>
      <c r="F3731" s="173"/>
      <c r="G3731" s="173"/>
      <c r="H3731" s="172" t="s">
        <v>6297</v>
      </c>
    </row>
    <row r="3732" spans="1:8" ht="14.45" customHeight="1">
      <c r="A3732" s="86" t="s">
        <v>6296</v>
      </c>
      <c r="B3732" s="171" t="s">
        <v>22970</v>
      </c>
      <c r="C3732" s="55" t="s">
        <v>22971</v>
      </c>
      <c r="D3732" s="171" t="s">
        <v>22971</v>
      </c>
      <c r="E3732" s="171" t="s">
        <v>22971</v>
      </c>
      <c r="F3732" s="173"/>
      <c r="G3732" s="173"/>
      <c r="H3732" s="172" t="s">
        <v>6297</v>
      </c>
    </row>
    <row r="3733" spans="1:8" ht="14.45" customHeight="1">
      <c r="A3733" s="86" t="s">
        <v>6296</v>
      </c>
      <c r="B3733" s="171" t="s">
        <v>22972</v>
      </c>
      <c r="C3733" s="55" t="s">
        <v>22973</v>
      </c>
      <c r="D3733" s="171" t="s">
        <v>22973</v>
      </c>
      <c r="E3733" s="171" t="s">
        <v>22973</v>
      </c>
      <c r="F3733" s="173"/>
      <c r="G3733" s="173"/>
      <c r="H3733" s="172" t="s">
        <v>6297</v>
      </c>
    </row>
    <row r="3734" spans="1:8" ht="14.45" customHeight="1">
      <c r="A3734" s="86" t="s">
        <v>6296</v>
      </c>
      <c r="B3734" s="171" t="s">
        <v>22974</v>
      </c>
      <c r="C3734" s="55" t="s">
        <v>22975</v>
      </c>
      <c r="D3734" s="171" t="s">
        <v>22975</v>
      </c>
      <c r="E3734" s="171" t="s">
        <v>22975</v>
      </c>
      <c r="F3734" s="173"/>
      <c r="G3734" s="173"/>
      <c r="H3734" s="172" t="s">
        <v>6297</v>
      </c>
    </row>
    <row r="3735" spans="1:8" ht="14.45" customHeight="1">
      <c r="A3735" s="86" t="s">
        <v>6296</v>
      </c>
      <c r="B3735" s="171" t="s">
        <v>22976</v>
      </c>
      <c r="C3735" s="55" t="s">
        <v>22977</v>
      </c>
      <c r="D3735" s="171" t="s">
        <v>22977</v>
      </c>
      <c r="E3735" s="171" t="s">
        <v>22977</v>
      </c>
      <c r="F3735" s="173"/>
      <c r="G3735" s="173"/>
      <c r="H3735" s="172" t="s">
        <v>6297</v>
      </c>
    </row>
    <row r="3736" spans="1:8" ht="14.45" customHeight="1">
      <c r="A3736" s="86" t="s">
        <v>6296</v>
      </c>
      <c r="B3736" s="171" t="s">
        <v>22978</v>
      </c>
      <c r="C3736" s="55" t="s">
        <v>22979</v>
      </c>
      <c r="D3736" s="171" t="s">
        <v>22979</v>
      </c>
      <c r="E3736" s="171" t="s">
        <v>22979</v>
      </c>
      <c r="F3736" s="173"/>
      <c r="G3736" s="173"/>
      <c r="H3736" s="172" t="s">
        <v>6297</v>
      </c>
    </row>
    <row r="3737" spans="1:8" ht="14.45" customHeight="1">
      <c r="A3737" s="86" t="s">
        <v>6296</v>
      </c>
      <c r="B3737" s="171" t="s">
        <v>22980</v>
      </c>
      <c r="C3737" s="55" t="s">
        <v>22981</v>
      </c>
      <c r="D3737" s="171" t="s">
        <v>22981</v>
      </c>
      <c r="E3737" s="171" t="s">
        <v>22981</v>
      </c>
      <c r="F3737" s="173"/>
      <c r="G3737" s="173"/>
      <c r="H3737" s="172" t="s">
        <v>6297</v>
      </c>
    </row>
    <row r="3738" spans="1:8" ht="14.45" customHeight="1">
      <c r="A3738" s="86" t="s">
        <v>6296</v>
      </c>
      <c r="B3738" s="171" t="s">
        <v>22982</v>
      </c>
      <c r="C3738" s="55" t="s">
        <v>22983</v>
      </c>
      <c r="D3738" s="171" t="s">
        <v>22983</v>
      </c>
      <c r="E3738" s="171" t="s">
        <v>22983</v>
      </c>
      <c r="F3738" s="173"/>
      <c r="G3738" s="173"/>
      <c r="H3738" s="172" t="s">
        <v>6297</v>
      </c>
    </row>
    <row r="3739" spans="1:8" ht="14.45" customHeight="1">
      <c r="A3739" s="86" t="s">
        <v>6296</v>
      </c>
      <c r="B3739" s="171" t="s">
        <v>22984</v>
      </c>
      <c r="C3739" s="55" t="s">
        <v>22985</v>
      </c>
      <c r="D3739" s="171" t="s">
        <v>22985</v>
      </c>
      <c r="E3739" s="171" t="s">
        <v>22985</v>
      </c>
      <c r="F3739" s="173"/>
      <c r="G3739" s="173"/>
      <c r="H3739" s="172" t="s">
        <v>6297</v>
      </c>
    </row>
    <row r="3740" spans="1:8" ht="14.45" customHeight="1">
      <c r="A3740" s="86" t="s">
        <v>6296</v>
      </c>
      <c r="B3740" s="171" t="s">
        <v>22986</v>
      </c>
      <c r="C3740" s="55" t="s">
        <v>22987</v>
      </c>
      <c r="D3740" s="171" t="s">
        <v>22987</v>
      </c>
      <c r="E3740" s="171" t="s">
        <v>22987</v>
      </c>
      <c r="F3740" s="173"/>
      <c r="G3740" s="173"/>
      <c r="H3740" s="172" t="s">
        <v>6297</v>
      </c>
    </row>
    <row r="3741" spans="1:8" ht="14.45" customHeight="1">
      <c r="A3741" s="86" t="s">
        <v>6296</v>
      </c>
      <c r="B3741" s="171" t="s">
        <v>22988</v>
      </c>
      <c r="C3741" s="55" t="s">
        <v>22989</v>
      </c>
      <c r="D3741" s="171" t="s">
        <v>22989</v>
      </c>
      <c r="E3741" s="171" t="s">
        <v>22989</v>
      </c>
      <c r="F3741" s="173"/>
      <c r="G3741" s="173"/>
      <c r="H3741" s="172" t="s">
        <v>6297</v>
      </c>
    </row>
    <row r="3742" spans="1:8" ht="14.45" customHeight="1">
      <c r="A3742" s="86" t="s">
        <v>6296</v>
      </c>
      <c r="B3742" s="171" t="s">
        <v>22990</v>
      </c>
      <c r="C3742" s="55" t="s">
        <v>22991</v>
      </c>
      <c r="D3742" s="171" t="s">
        <v>22991</v>
      </c>
      <c r="E3742" s="171" t="s">
        <v>22991</v>
      </c>
      <c r="F3742" s="173"/>
      <c r="G3742" s="173"/>
      <c r="H3742" s="172" t="s">
        <v>6297</v>
      </c>
    </row>
    <row r="3743" spans="1:8" ht="14.45" customHeight="1">
      <c r="A3743" s="86" t="s">
        <v>6296</v>
      </c>
      <c r="B3743" s="171" t="s">
        <v>22992</v>
      </c>
      <c r="C3743" s="55" t="s">
        <v>22993</v>
      </c>
      <c r="D3743" s="171" t="s">
        <v>22993</v>
      </c>
      <c r="E3743" s="171" t="s">
        <v>22993</v>
      </c>
      <c r="F3743" s="173"/>
      <c r="G3743" s="173"/>
      <c r="H3743" s="172" t="s">
        <v>6297</v>
      </c>
    </row>
    <row r="3744" spans="1:8" ht="14.45" customHeight="1">
      <c r="A3744" s="86" t="s">
        <v>6296</v>
      </c>
      <c r="B3744" s="171" t="s">
        <v>22994</v>
      </c>
      <c r="C3744" s="55" t="s">
        <v>22995</v>
      </c>
      <c r="D3744" s="171" t="s">
        <v>22995</v>
      </c>
      <c r="E3744" s="171" t="s">
        <v>22995</v>
      </c>
      <c r="F3744" s="173"/>
      <c r="G3744" s="173"/>
      <c r="H3744" s="172" t="s">
        <v>6297</v>
      </c>
    </row>
    <row r="3745" spans="1:8" ht="14.45" customHeight="1">
      <c r="A3745" s="86" t="s">
        <v>6296</v>
      </c>
      <c r="B3745" s="171" t="s">
        <v>22996</v>
      </c>
      <c r="C3745" s="55" t="s">
        <v>22997</v>
      </c>
      <c r="D3745" s="171" t="s">
        <v>22997</v>
      </c>
      <c r="E3745" s="171" t="s">
        <v>22997</v>
      </c>
      <c r="F3745" s="173"/>
      <c r="G3745" s="173"/>
      <c r="H3745" s="172" t="s">
        <v>6297</v>
      </c>
    </row>
    <row r="3746" spans="1:8" ht="14.45" customHeight="1">
      <c r="A3746" s="86" t="s">
        <v>6296</v>
      </c>
      <c r="B3746" s="171" t="s">
        <v>22998</v>
      </c>
      <c r="C3746" s="55" t="s">
        <v>22999</v>
      </c>
      <c r="D3746" s="171" t="s">
        <v>22999</v>
      </c>
      <c r="E3746" s="171" t="s">
        <v>22999</v>
      </c>
      <c r="F3746" s="173"/>
      <c r="G3746" s="173"/>
      <c r="H3746" s="172" t="s">
        <v>6297</v>
      </c>
    </row>
    <row r="3747" spans="1:8" ht="14.45" customHeight="1">
      <c r="A3747" s="86" t="s">
        <v>6296</v>
      </c>
      <c r="B3747" s="171" t="s">
        <v>23000</v>
      </c>
      <c r="C3747" s="55" t="s">
        <v>23001</v>
      </c>
      <c r="D3747" s="171" t="s">
        <v>23001</v>
      </c>
      <c r="E3747" s="171" t="s">
        <v>23001</v>
      </c>
      <c r="F3747" s="173"/>
      <c r="G3747" s="173"/>
      <c r="H3747" s="172" t="s">
        <v>6297</v>
      </c>
    </row>
    <row r="3748" spans="1:8" ht="14.45" customHeight="1">
      <c r="A3748" s="86" t="s">
        <v>6296</v>
      </c>
      <c r="B3748" s="171" t="s">
        <v>23002</v>
      </c>
      <c r="C3748" s="55" t="s">
        <v>23003</v>
      </c>
      <c r="D3748" s="171" t="s">
        <v>23003</v>
      </c>
      <c r="E3748" s="171" t="s">
        <v>23003</v>
      </c>
      <c r="F3748" s="173"/>
      <c r="G3748" s="173"/>
      <c r="H3748" s="172" t="s">
        <v>6297</v>
      </c>
    </row>
    <row r="3749" spans="1:8" ht="14.45" customHeight="1">
      <c r="A3749" s="86" t="s">
        <v>6296</v>
      </c>
      <c r="B3749" s="171" t="s">
        <v>23004</v>
      </c>
      <c r="C3749" s="55" t="s">
        <v>23005</v>
      </c>
      <c r="D3749" s="171" t="s">
        <v>23005</v>
      </c>
      <c r="E3749" s="171" t="s">
        <v>23005</v>
      </c>
      <c r="F3749" s="173"/>
      <c r="G3749" s="173"/>
      <c r="H3749" s="172" t="s">
        <v>6297</v>
      </c>
    </row>
    <row r="3750" spans="1:8" ht="14.45" customHeight="1">
      <c r="A3750" s="86" t="s">
        <v>6296</v>
      </c>
      <c r="B3750" s="171" t="s">
        <v>23006</v>
      </c>
      <c r="C3750" s="55" t="s">
        <v>23007</v>
      </c>
      <c r="D3750" s="171" t="s">
        <v>23007</v>
      </c>
      <c r="E3750" s="171" t="s">
        <v>23007</v>
      </c>
      <c r="F3750" s="173"/>
      <c r="G3750" s="173"/>
      <c r="H3750" s="172" t="s">
        <v>6297</v>
      </c>
    </row>
    <row r="3751" spans="1:8" ht="14.45" customHeight="1">
      <c r="A3751" s="86" t="s">
        <v>6296</v>
      </c>
      <c r="B3751" s="171" t="s">
        <v>23008</v>
      </c>
      <c r="C3751" s="55" t="s">
        <v>23009</v>
      </c>
      <c r="D3751" s="171" t="s">
        <v>23009</v>
      </c>
      <c r="E3751" s="171" t="s">
        <v>23009</v>
      </c>
      <c r="F3751" s="173"/>
      <c r="G3751" s="173"/>
      <c r="H3751" s="172" t="s">
        <v>6297</v>
      </c>
    </row>
    <row r="3752" spans="1:8" ht="14.45" customHeight="1">
      <c r="A3752" s="86" t="s">
        <v>6296</v>
      </c>
      <c r="B3752" s="171" t="s">
        <v>23010</v>
      </c>
      <c r="C3752" s="55" t="s">
        <v>23011</v>
      </c>
      <c r="D3752" s="171" t="s">
        <v>23011</v>
      </c>
      <c r="E3752" s="171" t="s">
        <v>23011</v>
      </c>
      <c r="F3752" s="173"/>
      <c r="G3752" s="173"/>
      <c r="H3752" s="172" t="s">
        <v>6297</v>
      </c>
    </row>
    <row r="3753" spans="1:8" ht="14.45" customHeight="1">
      <c r="A3753" s="86" t="s">
        <v>6296</v>
      </c>
      <c r="B3753" s="171" t="s">
        <v>23012</v>
      </c>
      <c r="C3753" s="55" t="s">
        <v>23013</v>
      </c>
      <c r="D3753" s="171" t="s">
        <v>23013</v>
      </c>
      <c r="E3753" s="171" t="s">
        <v>23013</v>
      </c>
      <c r="F3753" s="173"/>
      <c r="G3753" s="173"/>
      <c r="H3753" s="172" t="s">
        <v>6297</v>
      </c>
    </row>
    <row r="3754" spans="1:8" ht="14.45" customHeight="1">
      <c r="A3754" s="86" t="s">
        <v>6296</v>
      </c>
      <c r="B3754" s="171" t="s">
        <v>23014</v>
      </c>
      <c r="C3754" s="55" t="s">
        <v>23015</v>
      </c>
      <c r="D3754" s="171" t="s">
        <v>23015</v>
      </c>
      <c r="E3754" s="171" t="s">
        <v>23015</v>
      </c>
      <c r="F3754" s="173"/>
      <c r="G3754" s="173"/>
      <c r="H3754" s="172" t="s">
        <v>6297</v>
      </c>
    </row>
    <row r="3755" spans="1:8" ht="14.45" customHeight="1">
      <c r="A3755" s="86" t="s">
        <v>6296</v>
      </c>
      <c r="B3755" s="171" t="s">
        <v>23016</v>
      </c>
      <c r="C3755" s="55" t="s">
        <v>23017</v>
      </c>
      <c r="D3755" s="171" t="s">
        <v>23017</v>
      </c>
      <c r="E3755" s="171" t="s">
        <v>23017</v>
      </c>
      <c r="F3755" s="173"/>
      <c r="G3755" s="173"/>
      <c r="H3755" s="172" t="s">
        <v>6297</v>
      </c>
    </row>
    <row r="3756" spans="1:8" ht="14.45" customHeight="1">
      <c r="A3756" s="86" t="s">
        <v>6296</v>
      </c>
      <c r="B3756" s="171" t="s">
        <v>23018</v>
      </c>
      <c r="C3756" s="55" t="s">
        <v>23019</v>
      </c>
      <c r="D3756" s="171" t="s">
        <v>23019</v>
      </c>
      <c r="E3756" s="171" t="s">
        <v>23019</v>
      </c>
      <c r="F3756" s="173"/>
      <c r="G3756" s="173"/>
      <c r="H3756" s="172" t="s">
        <v>6297</v>
      </c>
    </row>
    <row r="3757" spans="1:8" ht="14.45" customHeight="1">
      <c r="A3757" s="86" t="s">
        <v>6296</v>
      </c>
      <c r="B3757" s="171" t="s">
        <v>23020</v>
      </c>
      <c r="C3757" s="55" t="s">
        <v>23021</v>
      </c>
      <c r="D3757" s="171" t="s">
        <v>23021</v>
      </c>
      <c r="E3757" s="171" t="s">
        <v>23021</v>
      </c>
      <c r="F3757" s="173"/>
      <c r="G3757" s="173"/>
      <c r="H3757" s="172" t="s">
        <v>6297</v>
      </c>
    </row>
    <row r="3758" spans="1:8" ht="14.45" customHeight="1">
      <c r="A3758" s="86" t="s">
        <v>6296</v>
      </c>
      <c r="B3758" s="171" t="s">
        <v>23022</v>
      </c>
      <c r="C3758" s="55" t="s">
        <v>23023</v>
      </c>
      <c r="D3758" s="171" t="s">
        <v>23023</v>
      </c>
      <c r="E3758" s="171" t="s">
        <v>23023</v>
      </c>
      <c r="F3758" s="173"/>
      <c r="G3758" s="173"/>
      <c r="H3758" s="172" t="s">
        <v>6297</v>
      </c>
    </row>
    <row r="3759" spans="1:8" ht="14.45" customHeight="1">
      <c r="A3759" s="86" t="s">
        <v>6296</v>
      </c>
      <c r="B3759" s="171" t="s">
        <v>23024</v>
      </c>
      <c r="C3759" s="55" t="s">
        <v>23025</v>
      </c>
      <c r="D3759" s="171" t="s">
        <v>23025</v>
      </c>
      <c r="E3759" s="171" t="s">
        <v>23025</v>
      </c>
      <c r="F3759" s="173"/>
      <c r="G3759" s="173"/>
      <c r="H3759" s="172" t="s">
        <v>6297</v>
      </c>
    </row>
    <row r="3760" spans="1:8" ht="14.45" customHeight="1">
      <c r="A3760" s="86" t="s">
        <v>6296</v>
      </c>
      <c r="B3760" s="171" t="s">
        <v>23026</v>
      </c>
      <c r="C3760" s="55" t="s">
        <v>23027</v>
      </c>
      <c r="D3760" s="171" t="s">
        <v>23027</v>
      </c>
      <c r="E3760" s="171" t="s">
        <v>23027</v>
      </c>
      <c r="F3760" s="173"/>
      <c r="G3760" s="173"/>
      <c r="H3760" s="172" t="s">
        <v>6297</v>
      </c>
    </row>
    <row r="3761" spans="1:8" ht="14.45" customHeight="1">
      <c r="A3761" s="86" t="s">
        <v>6296</v>
      </c>
      <c r="B3761" s="171" t="s">
        <v>23028</v>
      </c>
      <c r="C3761" s="55" t="s">
        <v>23029</v>
      </c>
      <c r="D3761" s="171" t="s">
        <v>23029</v>
      </c>
      <c r="E3761" s="171" t="s">
        <v>23029</v>
      </c>
      <c r="F3761" s="173"/>
      <c r="G3761" s="173"/>
      <c r="H3761" s="172" t="s">
        <v>6297</v>
      </c>
    </row>
    <row r="3762" spans="1:8" ht="14.45" customHeight="1">
      <c r="A3762" s="86" t="s">
        <v>6296</v>
      </c>
      <c r="B3762" s="171" t="s">
        <v>23030</v>
      </c>
      <c r="C3762" s="55" t="s">
        <v>23031</v>
      </c>
      <c r="D3762" s="171" t="s">
        <v>23031</v>
      </c>
      <c r="E3762" s="171" t="s">
        <v>23031</v>
      </c>
      <c r="F3762" s="173"/>
      <c r="G3762" s="173"/>
      <c r="H3762" s="172" t="s">
        <v>6297</v>
      </c>
    </row>
    <row r="3763" spans="1:8" ht="14.45" customHeight="1">
      <c r="A3763" s="86" t="s">
        <v>6296</v>
      </c>
      <c r="B3763" s="171" t="s">
        <v>23032</v>
      </c>
      <c r="C3763" s="55" t="s">
        <v>23033</v>
      </c>
      <c r="D3763" s="171" t="s">
        <v>23033</v>
      </c>
      <c r="E3763" s="171" t="s">
        <v>23033</v>
      </c>
      <c r="F3763" s="173"/>
      <c r="G3763" s="173"/>
      <c r="H3763" s="172" t="s">
        <v>6297</v>
      </c>
    </row>
    <row r="3764" spans="1:8" ht="14.45" customHeight="1">
      <c r="A3764" s="86" t="s">
        <v>6296</v>
      </c>
      <c r="B3764" s="171" t="s">
        <v>23034</v>
      </c>
      <c r="C3764" s="55" t="s">
        <v>23035</v>
      </c>
      <c r="D3764" s="171" t="s">
        <v>23035</v>
      </c>
      <c r="E3764" s="171" t="s">
        <v>23035</v>
      </c>
      <c r="F3764" s="173"/>
      <c r="G3764" s="173"/>
      <c r="H3764" s="172" t="s">
        <v>6297</v>
      </c>
    </row>
    <row r="3765" spans="1:8" ht="14.45" customHeight="1">
      <c r="A3765" s="86" t="s">
        <v>6296</v>
      </c>
      <c r="B3765" s="171" t="s">
        <v>23036</v>
      </c>
      <c r="C3765" s="55" t="s">
        <v>23037</v>
      </c>
      <c r="D3765" s="171" t="s">
        <v>23037</v>
      </c>
      <c r="E3765" s="171" t="s">
        <v>23037</v>
      </c>
      <c r="F3765" s="173"/>
      <c r="G3765" s="173"/>
      <c r="H3765" s="172" t="s">
        <v>6297</v>
      </c>
    </row>
    <row r="3766" spans="1:8" ht="14.45" customHeight="1">
      <c r="A3766" s="86" t="s">
        <v>6296</v>
      </c>
      <c r="B3766" s="171" t="s">
        <v>23038</v>
      </c>
      <c r="C3766" s="55" t="s">
        <v>23039</v>
      </c>
      <c r="D3766" s="171" t="s">
        <v>23039</v>
      </c>
      <c r="E3766" s="171" t="s">
        <v>23039</v>
      </c>
      <c r="F3766" s="173"/>
      <c r="G3766" s="173"/>
      <c r="H3766" s="172" t="s">
        <v>6297</v>
      </c>
    </row>
    <row r="3767" spans="1:8" ht="14.45" customHeight="1">
      <c r="A3767" s="86" t="s">
        <v>6296</v>
      </c>
      <c r="B3767" s="171" t="s">
        <v>23040</v>
      </c>
      <c r="C3767" s="55" t="s">
        <v>23041</v>
      </c>
      <c r="D3767" s="171" t="s">
        <v>23041</v>
      </c>
      <c r="E3767" s="171" t="s">
        <v>23041</v>
      </c>
      <c r="F3767" s="173"/>
      <c r="G3767" s="173"/>
      <c r="H3767" s="172" t="s">
        <v>6297</v>
      </c>
    </row>
    <row r="3768" spans="1:8" ht="14.45" customHeight="1">
      <c r="A3768" s="86" t="s">
        <v>6296</v>
      </c>
      <c r="B3768" s="171" t="s">
        <v>23042</v>
      </c>
      <c r="C3768" s="55" t="s">
        <v>23043</v>
      </c>
      <c r="D3768" s="171" t="s">
        <v>23043</v>
      </c>
      <c r="E3768" s="171" t="s">
        <v>23043</v>
      </c>
      <c r="F3768" s="173"/>
      <c r="G3768" s="173"/>
      <c r="H3768" s="172" t="s">
        <v>6297</v>
      </c>
    </row>
    <row r="3769" spans="1:8" ht="14.45" customHeight="1">
      <c r="A3769" s="86" t="s">
        <v>6296</v>
      </c>
      <c r="B3769" s="171" t="s">
        <v>23044</v>
      </c>
      <c r="C3769" s="55" t="s">
        <v>23045</v>
      </c>
      <c r="D3769" s="171" t="s">
        <v>23045</v>
      </c>
      <c r="E3769" s="171" t="s">
        <v>23045</v>
      </c>
      <c r="F3769" s="173"/>
      <c r="G3769" s="173"/>
      <c r="H3769" s="172" t="s">
        <v>6297</v>
      </c>
    </row>
    <row r="3770" spans="1:8" ht="14.45" customHeight="1">
      <c r="A3770" s="86" t="s">
        <v>6296</v>
      </c>
      <c r="B3770" s="171" t="s">
        <v>23046</v>
      </c>
      <c r="C3770" s="55" t="s">
        <v>23047</v>
      </c>
      <c r="D3770" s="171" t="s">
        <v>23047</v>
      </c>
      <c r="E3770" s="171" t="s">
        <v>23047</v>
      </c>
      <c r="F3770" s="173"/>
      <c r="G3770" s="173"/>
      <c r="H3770" s="172" t="s">
        <v>6297</v>
      </c>
    </row>
    <row r="3771" spans="1:8" ht="14.45" customHeight="1">
      <c r="A3771" s="86" t="s">
        <v>6296</v>
      </c>
      <c r="B3771" s="171" t="s">
        <v>23048</v>
      </c>
      <c r="C3771" s="55" t="s">
        <v>23049</v>
      </c>
      <c r="D3771" s="171" t="s">
        <v>23049</v>
      </c>
      <c r="E3771" s="171" t="s">
        <v>23049</v>
      </c>
      <c r="F3771" s="173"/>
      <c r="G3771" s="173"/>
      <c r="H3771" s="172" t="s">
        <v>6297</v>
      </c>
    </row>
    <row r="3772" spans="1:8" ht="14.45" customHeight="1">
      <c r="A3772" s="86" t="s">
        <v>6296</v>
      </c>
      <c r="B3772" s="171" t="s">
        <v>23050</v>
      </c>
      <c r="C3772" s="55" t="s">
        <v>23051</v>
      </c>
      <c r="D3772" s="171" t="s">
        <v>23051</v>
      </c>
      <c r="E3772" s="171" t="s">
        <v>23051</v>
      </c>
      <c r="F3772" s="173"/>
      <c r="G3772" s="173"/>
      <c r="H3772" s="172" t="s">
        <v>6297</v>
      </c>
    </row>
    <row r="3773" spans="1:8" ht="14.45" customHeight="1">
      <c r="A3773" s="86" t="s">
        <v>6296</v>
      </c>
      <c r="B3773" s="171" t="s">
        <v>23052</v>
      </c>
      <c r="C3773" s="55" t="s">
        <v>23053</v>
      </c>
      <c r="D3773" s="171" t="s">
        <v>23053</v>
      </c>
      <c r="E3773" s="171" t="s">
        <v>23053</v>
      </c>
      <c r="F3773" s="173"/>
      <c r="G3773" s="173"/>
      <c r="H3773" s="172" t="s">
        <v>6297</v>
      </c>
    </row>
    <row r="3774" spans="1:8" ht="14.45" customHeight="1">
      <c r="A3774" s="86" t="s">
        <v>6296</v>
      </c>
      <c r="B3774" s="171" t="s">
        <v>23054</v>
      </c>
      <c r="C3774" s="55" t="s">
        <v>23055</v>
      </c>
      <c r="D3774" s="171" t="s">
        <v>23055</v>
      </c>
      <c r="E3774" s="171" t="s">
        <v>23055</v>
      </c>
      <c r="F3774" s="173"/>
      <c r="G3774" s="173"/>
      <c r="H3774" s="172" t="s">
        <v>6297</v>
      </c>
    </row>
    <row r="3775" spans="1:8" ht="14.45" customHeight="1">
      <c r="A3775" s="86" t="s">
        <v>6296</v>
      </c>
      <c r="B3775" s="171" t="s">
        <v>23056</v>
      </c>
      <c r="C3775" s="55" t="s">
        <v>23057</v>
      </c>
      <c r="D3775" s="171" t="s">
        <v>23057</v>
      </c>
      <c r="E3775" s="171" t="s">
        <v>23057</v>
      </c>
      <c r="F3775" s="173"/>
      <c r="G3775" s="173"/>
      <c r="H3775" s="172" t="s">
        <v>6297</v>
      </c>
    </row>
    <row r="3776" spans="1:8" ht="14.45" customHeight="1">
      <c r="A3776" s="86" t="s">
        <v>6296</v>
      </c>
      <c r="B3776" s="171" t="s">
        <v>23058</v>
      </c>
      <c r="C3776" s="55" t="s">
        <v>23059</v>
      </c>
      <c r="D3776" s="171" t="s">
        <v>23059</v>
      </c>
      <c r="E3776" s="171" t="s">
        <v>23059</v>
      </c>
      <c r="F3776" s="173"/>
      <c r="G3776" s="173"/>
      <c r="H3776" s="172" t="s">
        <v>6297</v>
      </c>
    </row>
    <row r="3777" spans="1:8" ht="14.45" customHeight="1">
      <c r="A3777" s="86" t="s">
        <v>6296</v>
      </c>
      <c r="B3777" s="171" t="s">
        <v>23060</v>
      </c>
      <c r="C3777" s="55" t="s">
        <v>23061</v>
      </c>
      <c r="D3777" s="171" t="s">
        <v>23061</v>
      </c>
      <c r="E3777" s="171" t="s">
        <v>23061</v>
      </c>
      <c r="F3777" s="173"/>
      <c r="G3777" s="173"/>
      <c r="H3777" s="172" t="s">
        <v>6297</v>
      </c>
    </row>
    <row r="3778" spans="1:8" ht="14.45" customHeight="1">
      <c r="A3778" s="86" t="s">
        <v>6296</v>
      </c>
      <c r="B3778" s="171" t="s">
        <v>23062</v>
      </c>
      <c r="C3778" s="55" t="s">
        <v>23063</v>
      </c>
      <c r="D3778" s="171" t="s">
        <v>23063</v>
      </c>
      <c r="E3778" s="171" t="s">
        <v>23063</v>
      </c>
      <c r="F3778" s="173"/>
      <c r="G3778" s="173"/>
      <c r="H3778" s="172" t="s">
        <v>6297</v>
      </c>
    </row>
    <row r="3779" spans="1:8" ht="14.45" customHeight="1">
      <c r="A3779" s="86" t="s">
        <v>6296</v>
      </c>
      <c r="B3779" s="171" t="s">
        <v>23064</v>
      </c>
      <c r="C3779" s="55" t="s">
        <v>23065</v>
      </c>
      <c r="D3779" s="171" t="s">
        <v>23065</v>
      </c>
      <c r="E3779" s="171" t="s">
        <v>23065</v>
      </c>
      <c r="F3779" s="173"/>
      <c r="G3779" s="173"/>
      <c r="H3779" s="172" t="s">
        <v>6297</v>
      </c>
    </row>
    <row r="3780" spans="1:8" ht="14.45" customHeight="1">
      <c r="A3780" s="86" t="s">
        <v>6296</v>
      </c>
      <c r="B3780" s="171" t="s">
        <v>23066</v>
      </c>
      <c r="C3780" s="55" t="s">
        <v>23067</v>
      </c>
      <c r="D3780" s="171" t="s">
        <v>23067</v>
      </c>
      <c r="E3780" s="171" t="s">
        <v>23067</v>
      </c>
      <c r="F3780" s="173"/>
      <c r="G3780" s="173"/>
      <c r="H3780" s="172" t="s">
        <v>6297</v>
      </c>
    </row>
    <row r="3781" spans="1:8" ht="14.45" customHeight="1">
      <c r="A3781" s="86" t="s">
        <v>6296</v>
      </c>
      <c r="B3781" s="171" t="s">
        <v>23068</v>
      </c>
      <c r="C3781" s="55" t="s">
        <v>23069</v>
      </c>
      <c r="D3781" s="171" t="s">
        <v>23069</v>
      </c>
      <c r="E3781" s="171" t="s">
        <v>23069</v>
      </c>
      <c r="F3781" s="173"/>
      <c r="G3781" s="173"/>
      <c r="H3781" s="172" t="s">
        <v>6297</v>
      </c>
    </row>
    <row r="3782" spans="1:8" ht="14.45" customHeight="1">
      <c r="A3782" s="86" t="s">
        <v>6296</v>
      </c>
      <c r="B3782" s="171" t="s">
        <v>23070</v>
      </c>
      <c r="C3782" s="55" t="s">
        <v>23071</v>
      </c>
      <c r="D3782" s="171" t="s">
        <v>23071</v>
      </c>
      <c r="E3782" s="171" t="s">
        <v>23071</v>
      </c>
      <c r="F3782" s="173"/>
      <c r="G3782" s="173"/>
      <c r="H3782" s="172" t="s">
        <v>6297</v>
      </c>
    </row>
    <row r="3783" spans="1:8" ht="14.45" customHeight="1">
      <c r="A3783" s="86" t="s">
        <v>6296</v>
      </c>
      <c r="B3783" s="171" t="s">
        <v>23072</v>
      </c>
      <c r="C3783" s="55" t="s">
        <v>23073</v>
      </c>
      <c r="D3783" s="171" t="s">
        <v>23073</v>
      </c>
      <c r="E3783" s="171" t="s">
        <v>23073</v>
      </c>
      <c r="F3783" s="173"/>
      <c r="G3783" s="173"/>
      <c r="H3783" s="172" t="s">
        <v>6297</v>
      </c>
    </row>
    <row r="3784" spans="1:8" ht="14.45" customHeight="1">
      <c r="A3784" s="86" t="s">
        <v>6296</v>
      </c>
      <c r="B3784" s="171" t="s">
        <v>23074</v>
      </c>
      <c r="C3784" s="55" t="s">
        <v>23075</v>
      </c>
      <c r="D3784" s="171" t="s">
        <v>23075</v>
      </c>
      <c r="E3784" s="171" t="s">
        <v>23075</v>
      </c>
      <c r="F3784" s="173"/>
      <c r="G3784" s="173"/>
      <c r="H3784" s="172" t="s">
        <v>6297</v>
      </c>
    </row>
    <row r="3785" spans="1:8" ht="14.45" customHeight="1">
      <c r="A3785" s="86" t="s">
        <v>6296</v>
      </c>
      <c r="B3785" s="171" t="s">
        <v>23076</v>
      </c>
      <c r="C3785" s="55" t="s">
        <v>23077</v>
      </c>
      <c r="D3785" s="171" t="s">
        <v>23077</v>
      </c>
      <c r="E3785" s="171" t="s">
        <v>23077</v>
      </c>
      <c r="F3785" s="173"/>
      <c r="G3785" s="173"/>
      <c r="H3785" s="172" t="s">
        <v>6297</v>
      </c>
    </row>
    <row r="3786" spans="1:8" ht="14.45" customHeight="1">
      <c r="A3786" s="86" t="s">
        <v>6296</v>
      </c>
      <c r="B3786" s="171" t="s">
        <v>23078</v>
      </c>
      <c r="C3786" s="55" t="s">
        <v>23079</v>
      </c>
      <c r="D3786" s="171" t="s">
        <v>23079</v>
      </c>
      <c r="E3786" s="171" t="s">
        <v>23079</v>
      </c>
      <c r="F3786" s="173"/>
      <c r="G3786" s="173"/>
      <c r="H3786" s="172" t="s">
        <v>6297</v>
      </c>
    </row>
    <row r="3787" spans="1:8" ht="14.45" customHeight="1">
      <c r="A3787" s="86" t="s">
        <v>6296</v>
      </c>
      <c r="B3787" s="171" t="s">
        <v>23080</v>
      </c>
      <c r="C3787" s="55" t="s">
        <v>23081</v>
      </c>
      <c r="D3787" s="171" t="s">
        <v>23081</v>
      </c>
      <c r="E3787" s="171" t="s">
        <v>23081</v>
      </c>
      <c r="F3787" s="173"/>
      <c r="G3787" s="173"/>
      <c r="H3787" s="172" t="s">
        <v>6297</v>
      </c>
    </row>
    <row r="3788" spans="1:8" ht="14.45" customHeight="1">
      <c r="A3788" s="86" t="s">
        <v>6296</v>
      </c>
      <c r="B3788" s="171" t="s">
        <v>23082</v>
      </c>
      <c r="C3788" s="55" t="s">
        <v>23083</v>
      </c>
      <c r="D3788" s="171" t="s">
        <v>23083</v>
      </c>
      <c r="E3788" s="171" t="s">
        <v>23083</v>
      </c>
      <c r="F3788" s="173"/>
      <c r="G3788" s="173"/>
      <c r="H3788" s="172" t="s">
        <v>6297</v>
      </c>
    </row>
    <row r="3789" spans="1:8" ht="14.45" customHeight="1">
      <c r="A3789" s="86" t="s">
        <v>6296</v>
      </c>
      <c r="B3789" s="171" t="s">
        <v>23084</v>
      </c>
      <c r="C3789" s="55" t="s">
        <v>23085</v>
      </c>
      <c r="D3789" s="171" t="s">
        <v>23085</v>
      </c>
      <c r="E3789" s="171" t="s">
        <v>23085</v>
      </c>
      <c r="F3789" s="173"/>
      <c r="G3789" s="173"/>
      <c r="H3789" s="172" t="s">
        <v>6297</v>
      </c>
    </row>
    <row r="3790" spans="1:8" ht="14.45" customHeight="1">
      <c r="A3790" s="86" t="s">
        <v>6296</v>
      </c>
      <c r="B3790" s="171" t="s">
        <v>23086</v>
      </c>
      <c r="C3790" s="55" t="s">
        <v>23087</v>
      </c>
      <c r="D3790" s="171" t="s">
        <v>23087</v>
      </c>
      <c r="E3790" s="171" t="s">
        <v>23087</v>
      </c>
      <c r="F3790" s="173"/>
      <c r="G3790" s="173"/>
      <c r="H3790" s="172" t="s">
        <v>6297</v>
      </c>
    </row>
    <row r="3791" spans="1:8" ht="14.45" customHeight="1">
      <c r="A3791" s="86" t="s">
        <v>6296</v>
      </c>
      <c r="B3791" s="171" t="s">
        <v>23088</v>
      </c>
      <c r="C3791" s="55" t="s">
        <v>23089</v>
      </c>
      <c r="D3791" s="171" t="s">
        <v>23089</v>
      </c>
      <c r="E3791" s="171" t="s">
        <v>23089</v>
      </c>
      <c r="F3791" s="173"/>
      <c r="G3791" s="173"/>
      <c r="H3791" s="172" t="s">
        <v>6297</v>
      </c>
    </row>
    <row r="3792" spans="1:8" ht="14.45" customHeight="1">
      <c r="A3792" s="86" t="s">
        <v>6296</v>
      </c>
      <c r="B3792" s="171" t="s">
        <v>23090</v>
      </c>
      <c r="C3792" s="55" t="s">
        <v>23091</v>
      </c>
      <c r="D3792" s="171" t="s">
        <v>23091</v>
      </c>
      <c r="E3792" s="171" t="s">
        <v>23091</v>
      </c>
      <c r="F3792" s="173"/>
      <c r="G3792" s="173"/>
      <c r="H3792" s="172" t="s">
        <v>6297</v>
      </c>
    </row>
    <row r="3793" spans="1:8" ht="14.45" customHeight="1">
      <c r="A3793" s="86" t="s">
        <v>6296</v>
      </c>
      <c r="B3793" s="171" t="s">
        <v>23092</v>
      </c>
      <c r="C3793" s="55" t="s">
        <v>23093</v>
      </c>
      <c r="D3793" s="171" t="s">
        <v>23093</v>
      </c>
      <c r="E3793" s="171" t="s">
        <v>23093</v>
      </c>
      <c r="F3793" s="173"/>
      <c r="G3793" s="173"/>
      <c r="H3793" s="172" t="s">
        <v>6297</v>
      </c>
    </row>
    <row r="3794" spans="1:8" ht="14.45" customHeight="1">
      <c r="A3794" s="86" t="s">
        <v>6296</v>
      </c>
      <c r="B3794" s="171" t="s">
        <v>23094</v>
      </c>
      <c r="C3794" s="55" t="s">
        <v>23095</v>
      </c>
      <c r="D3794" s="171" t="s">
        <v>23095</v>
      </c>
      <c r="E3794" s="171" t="s">
        <v>23095</v>
      </c>
      <c r="F3794" s="173"/>
      <c r="G3794" s="173"/>
      <c r="H3794" s="172" t="s">
        <v>6297</v>
      </c>
    </row>
    <row r="3795" spans="1:8" ht="14.45" customHeight="1">
      <c r="A3795" s="86" t="s">
        <v>6296</v>
      </c>
      <c r="B3795" s="171" t="s">
        <v>23096</v>
      </c>
      <c r="C3795" s="55" t="s">
        <v>23097</v>
      </c>
      <c r="D3795" s="171" t="s">
        <v>23097</v>
      </c>
      <c r="E3795" s="171" t="s">
        <v>23097</v>
      </c>
      <c r="F3795" s="173"/>
      <c r="G3795" s="173"/>
      <c r="H3795" s="172" t="s">
        <v>6297</v>
      </c>
    </row>
    <row r="3796" spans="1:8" ht="14.45" customHeight="1">
      <c r="A3796" s="86" t="s">
        <v>6296</v>
      </c>
      <c r="B3796" s="171" t="s">
        <v>23098</v>
      </c>
      <c r="C3796" s="55" t="s">
        <v>23099</v>
      </c>
      <c r="D3796" s="171" t="s">
        <v>23099</v>
      </c>
      <c r="E3796" s="171" t="s">
        <v>23099</v>
      </c>
      <c r="F3796" s="173"/>
      <c r="G3796" s="173"/>
      <c r="H3796" s="172" t="s">
        <v>6297</v>
      </c>
    </row>
    <row r="3797" spans="1:8" ht="14.45" customHeight="1">
      <c r="A3797" s="86" t="s">
        <v>6296</v>
      </c>
      <c r="B3797" s="171" t="s">
        <v>23100</v>
      </c>
      <c r="C3797" s="55" t="s">
        <v>23101</v>
      </c>
      <c r="D3797" s="171" t="s">
        <v>23101</v>
      </c>
      <c r="E3797" s="171" t="s">
        <v>23101</v>
      </c>
      <c r="F3797" s="173"/>
      <c r="G3797" s="173"/>
      <c r="H3797" s="172" t="s">
        <v>6297</v>
      </c>
    </row>
    <row r="3798" spans="1:8" ht="14.45" customHeight="1">
      <c r="A3798" s="86" t="s">
        <v>6296</v>
      </c>
      <c r="B3798" s="171" t="s">
        <v>23102</v>
      </c>
      <c r="C3798" s="55" t="s">
        <v>23103</v>
      </c>
      <c r="D3798" s="171" t="s">
        <v>23103</v>
      </c>
      <c r="E3798" s="171" t="s">
        <v>23103</v>
      </c>
      <c r="F3798" s="173"/>
      <c r="G3798" s="173"/>
      <c r="H3798" s="172" t="s">
        <v>6297</v>
      </c>
    </row>
    <row r="3799" spans="1:8" ht="14.45" customHeight="1">
      <c r="A3799" s="86" t="s">
        <v>6296</v>
      </c>
      <c r="B3799" s="171" t="s">
        <v>23104</v>
      </c>
      <c r="C3799" s="55" t="s">
        <v>23105</v>
      </c>
      <c r="D3799" s="171" t="s">
        <v>23105</v>
      </c>
      <c r="E3799" s="171" t="s">
        <v>23105</v>
      </c>
      <c r="F3799" s="173"/>
      <c r="G3799" s="173"/>
      <c r="H3799" s="172" t="s">
        <v>6297</v>
      </c>
    </row>
    <row r="3800" spans="1:8" ht="14.45" customHeight="1">
      <c r="A3800" s="86" t="s">
        <v>6296</v>
      </c>
      <c r="B3800" s="171" t="s">
        <v>23106</v>
      </c>
      <c r="C3800" s="55" t="s">
        <v>23107</v>
      </c>
      <c r="D3800" s="171" t="s">
        <v>23107</v>
      </c>
      <c r="E3800" s="171" t="s">
        <v>23107</v>
      </c>
      <c r="F3800" s="173"/>
      <c r="G3800" s="173"/>
      <c r="H3800" s="172" t="s">
        <v>6297</v>
      </c>
    </row>
    <row r="3801" spans="1:8" ht="14.45" customHeight="1">
      <c r="A3801" s="86" t="s">
        <v>6296</v>
      </c>
      <c r="B3801" s="171" t="s">
        <v>23108</v>
      </c>
      <c r="C3801" s="55" t="s">
        <v>23109</v>
      </c>
      <c r="D3801" s="171" t="s">
        <v>23109</v>
      </c>
      <c r="E3801" s="171" t="s">
        <v>23109</v>
      </c>
      <c r="F3801" s="173"/>
      <c r="G3801" s="173"/>
      <c r="H3801" s="172" t="s">
        <v>6297</v>
      </c>
    </row>
    <row r="3802" spans="1:8" ht="14.45" customHeight="1">
      <c r="A3802" s="86" t="s">
        <v>6296</v>
      </c>
      <c r="B3802" s="171" t="s">
        <v>23110</v>
      </c>
      <c r="C3802" s="55" t="s">
        <v>23111</v>
      </c>
      <c r="D3802" s="171" t="s">
        <v>23111</v>
      </c>
      <c r="E3802" s="171" t="s">
        <v>23111</v>
      </c>
      <c r="F3802" s="173"/>
      <c r="G3802" s="173"/>
      <c r="H3802" s="172" t="s">
        <v>6297</v>
      </c>
    </row>
    <row r="3803" spans="1:8" ht="14.45" customHeight="1">
      <c r="A3803" s="86" t="s">
        <v>6296</v>
      </c>
      <c r="B3803" s="171" t="s">
        <v>23112</v>
      </c>
      <c r="C3803" s="55" t="s">
        <v>23113</v>
      </c>
      <c r="D3803" s="171" t="s">
        <v>23113</v>
      </c>
      <c r="E3803" s="171" t="s">
        <v>23113</v>
      </c>
      <c r="F3803" s="173"/>
      <c r="G3803" s="173"/>
      <c r="H3803" s="172" t="s">
        <v>6297</v>
      </c>
    </row>
    <row r="3804" spans="1:8" ht="14.45" customHeight="1">
      <c r="A3804" s="86" t="s">
        <v>6296</v>
      </c>
      <c r="B3804" s="171" t="s">
        <v>23114</v>
      </c>
      <c r="C3804" s="55" t="s">
        <v>23115</v>
      </c>
      <c r="D3804" s="171" t="s">
        <v>23115</v>
      </c>
      <c r="E3804" s="171" t="s">
        <v>23115</v>
      </c>
      <c r="F3804" s="173"/>
      <c r="G3804" s="173"/>
      <c r="H3804" s="172" t="s">
        <v>6297</v>
      </c>
    </row>
    <row r="3805" spans="1:8" ht="14.45" customHeight="1">
      <c r="A3805" s="86" t="s">
        <v>6296</v>
      </c>
      <c r="B3805" s="171" t="s">
        <v>23116</v>
      </c>
      <c r="C3805" s="55" t="s">
        <v>23117</v>
      </c>
      <c r="D3805" s="171" t="s">
        <v>23117</v>
      </c>
      <c r="E3805" s="171" t="s">
        <v>23117</v>
      </c>
      <c r="F3805" s="173"/>
      <c r="G3805" s="173"/>
      <c r="H3805" s="172" t="s">
        <v>6297</v>
      </c>
    </row>
    <row r="3806" spans="1:8" ht="14.45" customHeight="1">
      <c r="A3806" s="86" t="s">
        <v>6296</v>
      </c>
      <c r="B3806" s="171" t="s">
        <v>23118</v>
      </c>
      <c r="C3806" s="55" t="s">
        <v>23119</v>
      </c>
      <c r="D3806" s="171" t="s">
        <v>23119</v>
      </c>
      <c r="E3806" s="171" t="s">
        <v>23119</v>
      </c>
      <c r="F3806" s="173"/>
      <c r="G3806" s="173"/>
      <c r="H3806" s="172" t="s">
        <v>6297</v>
      </c>
    </row>
    <row r="3807" spans="1:8" ht="14.45" customHeight="1">
      <c r="A3807" s="86" t="s">
        <v>6296</v>
      </c>
      <c r="B3807" s="171" t="s">
        <v>23120</v>
      </c>
      <c r="C3807" s="55" t="s">
        <v>23121</v>
      </c>
      <c r="D3807" s="171" t="s">
        <v>23121</v>
      </c>
      <c r="E3807" s="171" t="s">
        <v>23121</v>
      </c>
      <c r="F3807" s="173"/>
      <c r="G3807" s="173"/>
      <c r="H3807" s="172" t="s">
        <v>6297</v>
      </c>
    </row>
    <row r="3808" spans="1:8" ht="14.45" customHeight="1">
      <c r="A3808" s="86" t="s">
        <v>6296</v>
      </c>
      <c r="B3808" s="171" t="s">
        <v>23122</v>
      </c>
      <c r="C3808" s="55" t="s">
        <v>23123</v>
      </c>
      <c r="D3808" s="171" t="s">
        <v>23123</v>
      </c>
      <c r="E3808" s="171" t="s">
        <v>23123</v>
      </c>
      <c r="F3808" s="173"/>
      <c r="G3808" s="173"/>
      <c r="H3808" s="172" t="s">
        <v>6297</v>
      </c>
    </row>
    <row r="3809" spans="1:8" ht="14.45" customHeight="1">
      <c r="A3809" s="86" t="s">
        <v>6296</v>
      </c>
      <c r="B3809" s="171" t="s">
        <v>23124</v>
      </c>
      <c r="C3809" s="55" t="s">
        <v>23125</v>
      </c>
      <c r="D3809" s="171" t="s">
        <v>23125</v>
      </c>
      <c r="E3809" s="171" t="s">
        <v>23125</v>
      </c>
      <c r="F3809" s="173"/>
      <c r="G3809" s="173"/>
      <c r="H3809" s="172" t="s">
        <v>6297</v>
      </c>
    </row>
    <row r="3810" spans="1:8" ht="14.45" customHeight="1">
      <c r="A3810" s="86" t="s">
        <v>6296</v>
      </c>
      <c r="B3810" s="171" t="s">
        <v>23126</v>
      </c>
      <c r="C3810" s="55" t="s">
        <v>23127</v>
      </c>
      <c r="D3810" s="171" t="s">
        <v>23127</v>
      </c>
      <c r="E3810" s="171" t="s">
        <v>23127</v>
      </c>
      <c r="F3810" s="173"/>
      <c r="G3810" s="173"/>
      <c r="H3810" s="172" t="s">
        <v>6297</v>
      </c>
    </row>
    <row r="3811" spans="1:8" ht="14.45" customHeight="1">
      <c r="A3811" s="86" t="s">
        <v>6296</v>
      </c>
      <c r="B3811" s="171" t="s">
        <v>23128</v>
      </c>
      <c r="C3811" s="55" t="s">
        <v>23129</v>
      </c>
      <c r="D3811" s="171" t="s">
        <v>23129</v>
      </c>
      <c r="E3811" s="171" t="s">
        <v>23129</v>
      </c>
      <c r="F3811" s="173"/>
      <c r="G3811" s="173"/>
      <c r="H3811" s="172" t="s">
        <v>6297</v>
      </c>
    </row>
    <row r="3812" spans="1:8" ht="14.45" customHeight="1">
      <c r="A3812" s="86" t="s">
        <v>6296</v>
      </c>
      <c r="B3812" s="171" t="s">
        <v>23130</v>
      </c>
      <c r="C3812" s="55" t="s">
        <v>23131</v>
      </c>
      <c r="D3812" s="171" t="s">
        <v>23131</v>
      </c>
      <c r="E3812" s="171" t="s">
        <v>23131</v>
      </c>
      <c r="F3812" s="173"/>
      <c r="G3812" s="173"/>
      <c r="H3812" s="172" t="s">
        <v>6297</v>
      </c>
    </row>
    <row r="3813" spans="1:8" ht="14.45" customHeight="1">
      <c r="A3813" s="86" t="s">
        <v>6296</v>
      </c>
      <c r="B3813" s="171" t="s">
        <v>23132</v>
      </c>
      <c r="C3813" s="55" t="s">
        <v>23133</v>
      </c>
      <c r="D3813" s="171" t="s">
        <v>23133</v>
      </c>
      <c r="E3813" s="171" t="s">
        <v>23133</v>
      </c>
      <c r="F3813" s="173"/>
      <c r="G3813" s="173"/>
      <c r="H3813" s="172" t="s">
        <v>6297</v>
      </c>
    </row>
    <row r="3814" spans="1:8" ht="14.45" customHeight="1">
      <c r="A3814" s="86" t="s">
        <v>6296</v>
      </c>
      <c r="B3814" s="171" t="s">
        <v>23134</v>
      </c>
      <c r="C3814" s="55" t="s">
        <v>23135</v>
      </c>
      <c r="D3814" s="171" t="s">
        <v>23135</v>
      </c>
      <c r="E3814" s="171" t="s">
        <v>23135</v>
      </c>
      <c r="F3814" s="173"/>
      <c r="G3814" s="173"/>
      <c r="H3814" s="172" t="s">
        <v>6297</v>
      </c>
    </row>
    <row r="3815" spans="1:8" ht="14.45" customHeight="1">
      <c r="A3815" s="86" t="s">
        <v>6296</v>
      </c>
      <c r="B3815" s="171" t="s">
        <v>23136</v>
      </c>
      <c r="C3815" s="55" t="s">
        <v>23137</v>
      </c>
      <c r="D3815" s="171" t="s">
        <v>23137</v>
      </c>
      <c r="E3815" s="171" t="s">
        <v>23137</v>
      </c>
      <c r="F3815" s="173"/>
      <c r="G3815" s="173"/>
      <c r="H3815" s="172" t="s">
        <v>6297</v>
      </c>
    </row>
    <row r="3816" spans="1:8" ht="14.45" customHeight="1">
      <c r="A3816" s="86" t="s">
        <v>6296</v>
      </c>
      <c r="B3816" s="171" t="s">
        <v>23138</v>
      </c>
      <c r="C3816" s="55" t="s">
        <v>23139</v>
      </c>
      <c r="D3816" s="171" t="s">
        <v>23139</v>
      </c>
      <c r="E3816" s="171" t="s">
        <v>23139</v>
      </c>
      <c r="F3816" s="173"/>
      <c r="G3816" s="173"/>
      <c r="H3816" s="172" t="s">
        <v>6297</v>
      </c>
    </row>
    <row r="3817" spans="1:8" ht="14.45" customHeight="1">
      <c r="A3817" s="86" t="s">
        <v>6296</v>
      </c>
      <c r="B3817" s="171" t="s">
        <v>23140</v>
      </c>
      <c r="C3817" s="55" t="s">
        <v>23141</v>
      </c>
      <c r="D3817" s="171" t="s">
        <v>23141</v>
      </c>
      <c r="E3817" s="171" t="s">
        <v>23141</v>
      </c>
      <c r="F3817" s="173"/>
      <c r="G3817" s="173"/>
      <c r="H3817" s="172" t="s">
        <v>6297</v>
      </c>
    </row>
    <row r="3818" spans="1:8" ht="14.45" customHeight="1">
      <c r="A3818" s="86" t="s">
        <v>6296</v>
      </c>
      <c r="B3818" s="171" t="s">
        <v>23142</v>
      </c>
      <c r="C3818" s="55" t="s">
        <v>23143</v>
      </c>
      <c r="D3818" s="171" t="s">
        <v>23143</v>
      </c>
      <c r="E3818" s="171" t="s">
        <v>23143</v>
      </c>
      <c r="F3818" s="173"/>
      <c r="G3818" s="173"/>
      <c r="H3818" s="172" t="s">
        <v>6297</v>
      </c>
    </row>
    <row r="3819" spans="1:8" ht="14.45" customHeight="1">
      <c r="A3819" s="86" t="s">
        <v>6296</v>
      </c>
      <c r="B3819" s="171" t="s">
        <v>23144</v>
      </c>
      <c r="C3819" s="55" t="s">
        <v>23145</v>
      </c>
      <c r="D3819" s="171" t="s">
        <v>23145</v>
      </c>
      <c r="E3819" s="171" t="s">
        <v>23145</v>
      </c>
      <c r="F3819" s="173"/>
      <c r="G3819" s="173"/>
      <c r="H3819" s="172" t="s">
        <v>6297</v>
      </c>
    </row>
    <row r="3820" spans="1:8" ht="14.45" customHeight="1">
      <c r="A3820" s="86" t="s">
        <v>6296</v>
      </c>
      <c r="B3820" s="171" t="s">
        <v>23146</v>
      </c>
      <c r="C3820" s="55" t="s">
        <v>23147</v>
      </c>
      <c r="D3820" s="171" t="s">
        <v>23147</v>
      </c>
      <c r="E3820" s="171" t="s">
        <v>23147</v>
      </c>
      <c r="F3820" s="173"/>
      <c r="G3820" s="173"/>
      <c r="H3820" s="172" t="s">
        <v>6297</v>
      </c>
    </row>
    <row r="3821" spans="1:8" ht="14.45" customHeight="1">
      <c r="A3821" s="86" t="s">
        <v>6296</v>
      </c>
      <c r="B3821" s="171" t="s">
        <v>23148</v>
      </c>
      <c r="C3821" s="55" t="s">
        <v>23149</v>
      </c>
      <c r="D3821" s="171" t="s">
        <v>23149</v>
      </c>
      <c r="E3821" s="171" t="s">
        <v>23149</v>
      </c>
      <c r="F3821" s="173"/>
      <c r="G3821" s="173"/>
      <c r="H3821" s="172" t="s">
        <v>6297</v>
      </c>
    </row>
    <row r="3822" spans="1:8" ht="14.45" customHeight="1">
      <c r="A3822" s="86" t="s">
        <v>6296</v>
      </c>
      <c r="B3822" s="171" t="s">
        <v>23150</v>
      </c>
      <c r="C3822" s="55" t="s">
        <v>23151</v>
      </c>
      <c r="D3822" s="171" t="s">
        <v>23151</v>
      </c>
      <c r="E3822" s="171" t="s">
        <v>23151</v>
      </c>
      <c r="F3822" s="173"/>
      <c r="G3822" s="173"/>
      <c r="H3822" s="172" t="s">
        <v>6297</v>
      </c>
    </row>
    <row r="3823" spans="1:8" ht="14.45" customHeight="1">
      <c r="A3823" s="86" t="s">
        <v>6296</v>
      </c>
      <c r="B3823" s="171" t="s">
        <v>23152</v>
      </c>
      <c r="C3823" s="55" t="s">
        <v>23153</v>
      </c>
      <c r="D3823" s="171" t="s">
        <v>23153</v>
      </c>
      <c r="E3823" s="171" t="s">
        <v>23153</v>
      </c>
      <c r="F3823" s="173"/>
      <c r="G3823" s="173"/>
      <c r="H3823" s="172" t="s">
        <v>6297</v>
      </c>
    </row>
    <row r="3824" spans="1:8" ht="14.45" customHeight="1">
      <c r="A3824" s="86" t="s">
        <v>6296</v>
      </c>
      <c r="B3824" s="171" t="s">
        <v>23154</v>
      </c>
      <c r="C3824" s="55" t="s">
        <v>23155</v>
      </c>
      <c r="D3824" s="171" t="s">
        <v>23155</v>
      </c>
      <c r="E3824" s="171" t="s">
        <v>23155</v>
      </c>
      <c r="F3824" s="173"/>
      <c r="G3824" s="173"/>
      <c r="H3824" s="172" t="s">
        <v>6297</v>
      </c>
    </row>
    <row r="3825" spans="1:8" ht="14.45" customHeight="1">
      <c r="A3825" s="86" t="s">
        <v>6296</v>
      </c>
      <c r="B3825" s="171" t="s">
        <v>23156</v>
      </c>
      <c r="C3825" s="55" t="s">
        <v>23157</v>
      </c>
      <c r="D3825" s="171" t="s">
        <v>23157</v>
      </c>
      <c r="E3825" s="171" t="s">
        <v>23157</v>
      </c>
      <c r="F3825" s="173"/>
      <c r="G3825" s="173"/>
      <c r="H3825" s="172" t="s">
        <v>6297</v>
      </c>
    </row>
    <row r="3826" spans="1:8" ht="14.45" customHeight="1">
      <c r="A3826" s="86" t="s">
        <v>6296</v>
      </c>
      <c r="B3826" s="171" t="s">
        <v>23158</v>
      </c>
      <c r="C3826" s="55" t="s">
        <v>23159</v>
      </c>
      <c r="D3826" s="171" t="s">
        <v>23159</v>
      </c>
      <c r="E3826" s="171" t="s">
        <v>23159</v>
      </c>
      <c r="F3826" s="173"/>
      <c r="G3826" s="173"/>
      <c r="H3826" s="172" t="s">
        <v>6297</v>
      </c>
    </row>
    <row r="3827" spans="1:8" ht="14.45" customHeight="1">
      <c r="A3827" s="86" t="s">
        <v>6296</v>
      </c>
      <c r="B3827" s="171" t="s">
        <v>23160</v>
      </c>
      <c r="C3827" s="55" t="s">
        <v>23161</v>
      </c>
      <c r="D3827" s="171" t="s">
        <v>23161</v>
      </c>
      <c r="E3827" s="171" t="s">
        <v>23161</v>
      </c>
      <c r="F3827" s="173"/>
      <c r="G3827" s="173"/>
      <c r="H3827" s="172" t="s">
        <v>6297</v>
      </c>
    </row>
    <row r="3828" spans="1:8" ht="14.45" customHeight="1">
      <c r="A3828" s="86" t="s">
        <v>6296</v>
      </c>
      <c r="B3828" s="171" t="s">
        <v>23162</v>
      </c>
      <c r="C3828" s="55" t="s">
        <v>23163</v>
      </c>
      <c r="D3828" s="171" t="s">
        <v>23163</v>
      </c>
      <c r="E3828" s="171" t="s">
        <v>23163</v>
      </c>
      <c r="F3828" s="173"/>
      <c r="G3828" s="173"/>
      <c r="H3828" s="172" t="s">
        <v>6297</v>
      </c>
    </row>
    <row r="3829" spans="1:8" ht="14.45" customHeight="1">
      <c r="A3829" s="86" t="s">
        <v>6296</v>
      </c>
      <c r="B3829" s="171" t="s">
        <v>23164</v>
      </c>
      <c r="C3829" s="55" t="s">
        <v>23165</v>
      </c>
      <c r="D3829" s="171" t="s">
        <v>23165</v>
      </c>
      <c r="E3829" s="171" t="s">
        <v>23165</v>
      </c>
      <c r="F3829" s="173"/>
      <c r="G3829" s="173"/>
      <c r="H3829" s="172" t="s">
        <v>6297</v>
      </c>
    </row>
    <row r="3830" spans="1:8" ht="14.45" customHeight="1">
      <c r="A3830" s="86" t="s">
        <v>6296</v>
      </c>
      <c r="B3830" s="171" t="s">
        <v>23166</v>
      </c>
      <c r="C3830" s="55" t="s">
        <v>23167</v>
      </c>
      <c r="D3830" s="171" t="s">
        <v>23167</v>
      </c>
      <c r="E3830" s="171" t="s">
        <v>23167</v>
      </c>
      <c r="F3830" s="173"/>
      <c r="G3830" s="173"/>
      <c r="H3830" s="172" t="s">
        <v>6297</v>
      </c>
    </row>
    <row r="3831" spans="1:8" ht="14.45" customHeight="1">
      <c r="A3831" s="86" t="s">
        <v>6296</v>
      </c>
      <c r="B3831" s="171" t="s">
        <v>23168</v>
      </c>
      <c r="C3831" s="55" t="s">
        <v>23169</v>
      </c>
      <c r="D3831" s="171" t="s">
        <v>23169</v>
      </c>
      <c r="E3831" s="171" t="s">
        <v>23169</v>
      </c>
      <c r="F3831" s="173"/>
      <c r="G3831" s="173"/>
      <c r="H3831" s="172" t="s">
        <v>6297</v>
      </c>
    </row>
    <row r="3832" spans="1:8" ht="14.45" customHeight="1">
      <c r="A3832" s="86" t="s">
        <v>6296</v>
      </c>
      <c r="B3832" s="171" t="s">
        <v>23170</v>
      </c>
      <c r="C3832" s="55" t="s">
        <v>23171</v>
      </c>
      <c r="D3832" s="171" t="s">
        <v>23171</v>
      </c>
      <c r="E3832" s="171" t="s">
        <v>23171</v>
      </c>
      <c r="F3832" s="173"/>
      <c r="G3832" s="173"/>
      <c r="H3832" s="172" t="s">
        <v>6297</v>
      </c>
    </row>
    <row r="3833" spans="1:8" ht="14.45" customHeight="1">
      <c r="A3833" s="86" t="s">
        <v>6296</v>
      </c>
      <c r="B3833" s="171" t="s">
        <v>23172</v>
      </c>
      <c r="C3833" s="55" t="s">
        <v>23173</v>
      </c>
      <c r="D3833" s="171" t="s">
        <v>23173</v>
      </c>
      <c r="E3833" s="171" t="s">
        <v>23173</v>
      </c>
      <c r="F3833" s="173"/>
      <c r="G3833" s="173"/>
      <c r="H3833" s="172" t="s">
        <v>6297</v>
      </c>
    </row>
    <row r="3834" spans="1:8" ht="14.45" customHeight="1">
      <c r="A3834" s="86" t="s">
        <v>6296</v>
      </c>
      <c r="B3834" s="171" t="s">
        <v>23174</v>
      </c>
      <c r="C3834" s="55" t="s">
        <v>23175</v>
      </c>
      <c r="D3834" s="171" t="s">
        <v>23175</v>
      </c>
      <c r="E3834" s="171" t="s">
        <v>23175</v>
      </c>
      <c r="F3834" s="173"/>
      <c r="G3834" s="173"/>
      <c r="H3834" s="172" t="s">
        <v>6297</v>
      </c>
    </row>
    <row r="3835" spans="1:8" ht="14.45" customHeight="1">
      <c r="A3835" s="86" t="s">
        <v>6296</v>
      </c>
      <c r="B3835" s="171" t="s">
        <v>23176</v>
      </c>
      <c r="C3835" s="55" t="s">
        <v>23177</v>
      </c>
      <c r="D3835" s="171" t="s">
        <v>23177</v>
      </c>
      <c r="E3835" s="171" t="s">
        <v>23177</v>
      </c>
      <c r="F3835" s="173"/>
      <c r="G3835" s="173"/>
      <c r="H3835" s="172" t="s">
        <v>6297</v>
      </c>
    </row>
    <row r="3836" spans="1:8" ht="14.45" customHeight="1">
      <c r="A3836" s="86" t="s">
        <v>6296</v>
      </c>
      <c r="B3836" s="171" t="s">
        <v>23178</v>
      </c>
      <c r="C3836" s="55" t="s">
        <v>23179</v>
      </c>
      <c r="D3836" s="171" t="s">
        <v>23179</v>
      </c>
      <c r="E3836" s="171" t="s">
        <v>23179</v>
      </c>
      <c r="F3836" s="173"/>
      <c r="G3836" s="173"/>
      <c r="H3836" s="172" t="s">
        <v>6297</v>
      </c>
    </row>
    <row r="3837" spans="1:8" ht="14.45" customHeight="1">
      <c r="A3837" s="86" t="s">
        <v>6296</v>
      </c>
      <c r="B3837" s="171" t="s">
        <v>23180</v>
      </c>
      <c r="C3837" s="55" t="s">
        <v>23181</v>
      </c>
      <c r="D3837" s="171" t="s">
        <v>23181</v>
      </c>
      <c r="E3837" s="171" t="s">
        <v>23181</v>
      </c>
      <c r="F3837" s="173"/>
      <c r="G3837" s="173"/>
      <c r="H3837" s="172" t="s">
        <v>6297</v>
      </c>
    </row>
    <row r="3838" spans="1:8" ht="14.45" customHeight="1">
      <c r="A3838" s="86" t="s">
        <v>6296</v>
      </c>
      <c r="B3838" s="171" t="s">
        <v>23182</v>
      </c>
      <c r="C3838" s="55" t="s">
        <v>23183</v>
      </c>
      <c r="D3838" s="171" t="s">
        <v>23183</v>
      </c>
      <c r="E3838" s="171" t="s">
        <v>23183</v>
      </c>
      <c r="F3838" s="173"/>
      <c r="G3838" s="173"/>
      <c r="H3838" s="172" t="s">
        <v>6297</v>
      </c>
    </row>
    <row r="3839" spans="1:8" ht="14.45" customHeight="1">
      <c r="A3839" s="86" t="s">
        <v>6296</v>
      </c>
      <c r="B3839" s="171" t="s">
        <v>23184</v>
      </c>
      <c r="C3839" s="55" t="s">
        <v>23185</v>
      </c>
      <c r="D3839" s="171" t="s">
        <v>23185</v>
      </c>
      <c r="E3839" s="171" t="s">
        <v>23185</v>
      </c>
      <c r="F3839" s="173"/>
      <c r="G3839" s="173"/>
      <c r="H3839" s="172" t="s">
        <v>6297</v>
      </c>
    </row>
    <row r="3840" spans="1:8" ht="14.45" customHeight="1">
      <c r="A3840" s="86" t="s">
        <v>6296</v>
      </c>
      <c r="B3840" s="171" t="s">
        <v>23186</v>
      </c>
      <c r="C3840" s="55" t="s">
        <v>23187</v>
      </c>
      <c r="D3840" s="171" t="s">
        <v>23187</v>
      </c>
      <c r="E3840" s="171" t="s">
        <v>23187</v>
      </c>
      <c r="F3840" s="173"/>
      <c r="G3840" s="173"/>
      <c r="H3840" s="172" t="s">
        <v>6297</v>
      </c>
    </row>
    <row r="3841" spans="1:8" ht="14.45" customHeight="1">
      <c r="A3841" s="86" t="s">
        <v>6296</v>
      </c>
      <c r="B3841" s="171" t="s">
        <v>23188</v>
      </c>
      <c r="C3841" s="55" t="s">
        <v>23189</v>
      </c>
      <c r="D3841" s="171" t="s">
        <v>23189</v>
      </c>
      <c r="E3841" s="171" t="s">
        <v>23189</v>
      </c>
      <c r="F3841" s="173"/>
      <c r="G3841" s="173"/>
      <c r="H3841" s="172" t="s">
        <v>6297</v>
      </c>
    </row>
    <row r="3842" spans="1:8" ht="14.45" customHeight="1">
      <c r="A3842" s="86" t="s">
        <v>6296</v>
      </c>
      <c r="B3842" s="171" t="s">
        <v>23190</v>
      </c>
      <c r="C3842" s="55" t="s">
        <v>23191</v>
      </c>
      <c r="D3842" s="171" t="s">
        <v>23191</v>
      </c>
      <c r="E3842" s="171" t="s">
        <v>23191</v>
      </c>
      <c r="F3842" s="173"/>
      <c r="G3842" s="173"/>
      <c r="H3842" s="172" t="s">
        <v>6297</v>
      </c>
    </row>
    <row r="3843" spans="1:8" ht="14.45" customHeight="1">
      <c r="A3843" s="86" t="s">
        <v>6296</v>
      </c>
      <c r="B3843" s="171" t="s">
        <v>23192</v>
      </c>
      <c r="C3843" s="55" t="s">
        <v>23193</v>
      </c>
      <c r="D3843" s="171" t="s">
        <v>23193</v>
      </c>
      <c r="E3843" s="171" t="s">
        <v>23193</v>
      </c>
      <c r="F3843" s="173"/>
      <c r="G3843" s="173"/>
      <c r="H3843" s="172" t="s">
        <v>6297</v>
      </c>
    </row>
    <row r="3844" spans="1:8" ht="14.45" customHeight="1">
      <c r="A3844" s="86" t="s">
        <v>6296</v>
      </c>
      <c r="B3844" s="171" t="s">
        <v>23194</v>
      </c>
      <c r="C3844" s="55" t="s">
        <v>23195</v>
      </c>
      <c r="D3844" s="171" t="s">
        <v>23195</v>
      </c>
      <c r="E3844" s="171" t="s">
        <v>23195</v>
      </c>
      <c r="F3844" s="173"/>
      <c r="G3844" s="173"/>
      <c r="H3844" s="172" t="s">
        <v>6297</v>
      </c>
    </row>
    <row r="3845" spans="1:8" ht="14.45" customHeight="1">
      <c r="A3845" s="86" t="s">
        <v>6296</v>
      </c>
      <c r="B3845" s="171" t="s">
        <v>23196</v>
      </c>
      <c r="C3845" s="55" t="s">
        <v>23197</v>
      </c>
      <c r="D3845" s="171" t="s">
        <v>23197</v>
      </c>
      <c r="E3845" s="171" t="s">
        <v>23197</v>
      </c>
      <c r="F3845" s="173"/>
      <c r="G3845" s="173"/>
      <c r="H3845" s="172" t="s">
        <v>6297</v>
      </c>
    </row>
    <row r="3846" spans="1:8" ht="14.45" customHeight="1">
      <c r="A3846" s="86" t="s">
        <v>6296</v>
      </c>
      <c r="B3846" s="171" t="s">
        <v>23198</v>
      </c>
      <c r="C3846" s="55" t="s">
        <v>23199</v>
      </c>
      <c r="D3846" s="171" t="s">
        <v>23199</v>
      </c>
      <c r="E3846" s="171" t="s">
        <v>23199</v>
      </c>
      <c r="F3846" s="173"/>
      <c r="G3846" s="173"/>
      <c r="H3846" s="172" t="s">
        <v>6297</v>
      </c>
    </row>
    <row r="3847" spans="1:8" ht="14.45" customHeight="1">
      <c r="A3847" s="86" t="s">
        <v>6296</v>
      </c>
      <c r="B3847" s="171" t="s">
        <v>23200</v>
      </c>
      <c r="C3847" s="55" t="s">
        <v>23201</v>
      </c>
      <c r="D3847" s="171" t="s">
        <v>23201</v>
      </c>
      <c r="E3847" s="171" t="s">
        <v>23201</v>
      </c>
      <c r="F3847" s="173"/>
      <c r="G3847" s="173"/>
      <c r="H3847" s="172" t="s">
        <v>6297</v>
      </c>
    </row>
    <row r="3848" spans="1:8" ht="14.45" customHeight="1">
      <c r="A3848" s="86" t="s">
        <v>6296</v>
      </c>
      <c r="B3848" s="171" t="s">
        <v>23202</v>
      </c>
      <c r="C3848" s="55" t="s">
        <v>23203</v>
      </c>
      <c r="D3848" s="171" t="s">
        <v>23203</v>
      </c>
      <c r="E3848" s="171" t="s">
        <v>23203</v>
      </c>
      <c r="F3848" s="173"/>
      <c r="G3848" s="173"/>
      <c r="H3848" s="172" t="s">
        <v>6297</v>
      </c>
    </row>
    <row r="3849" spans="1:8" ht="14.45" customHeight="1">
      <c r="A3849" s="86" t="s">
        <v>6296</v>
      </c>
      <c r="B3849" s="171" t="s">
        <v>23204</v>
      </c>
      <c r="C3849" s="55" t="s">
        <v>23205</v>
      </c>
      <c r="D3849" s="171" t="s">
        <v>23205</v>
      </c>
      <c r="E3849" s="171" t="s">
        <v>23205</v>
      </c>
      <c r="F3849" s="173"/>
      <c r="G3849" s="173"/>
      <c r="H3849" s="172" t="s">
        <v>6297</v>
      </c>
    </row>
    <row r="3850" spans="1:8" ht="14.45" customHeight="1">
      <c r="A3850" s="86" t="s">
        <v>6296</v>
      </c>
      <c r="B3850" s="171" t="s">
        <v>23206</v>
      </c>
      <c r="C3850" s="55" t="s">
        <v>23207</v>
      </c>
      <c r="D3850" s="171" t="s">
        <v>23207</v>
      </c>
      <c r="E3850" s="171" t="s">
        <v>23207</v>
      </c>
      <c r="F3850" s="173"/>
      <c r="G3850" s="173"/>
      <c r="H3850" s="172" t="s">
        <v>6297</v>
      </c>
    </row>
    <row r="3851" spans="1:8" ht="14.45" customHeight="1">
      <c r="A3851" s="86" t="s">
        <v>6296</v>
      </c>
      <c r="B3851" s="171" t="s">
        <v>23208</v>
      </c>
      <c r="C3851" s="55" t="s">
        <v>23209</v>
      </c>
      <c r="D3851" s="171" t="s">
        <v>23209</v>
      </c>
      <c r="E3851" s="171" t="s">
        <v>23209</v>
      </c>
      <c r="F3851" s="173"/>
      <c r="G3851" s="173"/>
      <c r="H3851" s="172" t="s">
        <v>6297</v>
      </c>
    </row>
    <row r="3852" spans="1:8" ht="14.45" customHeight="1">
      <c r="A3852" s="86" t="s">
        <v>6296</v>
      </c>
      <c r="B3852" s="171" t="s">
        <v>23210</v>
      </c>
      <c r="C3852" s="55" t="s">
        <v>23211</v>
      </c>
      <c r="D3852" s="171" t="s">
        <v>23211</v>
      </c>
      <c r="E3852" s="171" t="s">
        <v>23211</v>
      </c>
      <c r="F3852" s="173"/>
      <c r="G3852" s="173"/>
      <c r="H3852" s="172" t="s">
        <v>6297</v>
      </c>
    </row>
    <row r="3853" spans="1:8" ht="14.45" customHeight="1">
      <c r="A3853" s="86" t="s">
        <v>6296</v>
      </c>
      <c r="B3853" s="171" t="s">
        <v>23212</v>
      </c>
      <c r="C3853" s="55" t="s">
        <v>23213</v>
      </c>
      <c r="D3853" s="171" t="s">
        <v>23213</v>
      </c>
      <c r="E3853" s="171" t="s">
        <v>23213</v>
      </c>
      <c r="F3853" s="173"/>
      <c r="G3853" s="173"/>
      <c r="H3853" s="172" t="s">
        <v>6297</v>
      </c>
    </row>
    <row r="3854" spans="1:8" ht="14.45" customHeight="1">
      <c r="A3854" s="86" t="s">
        <v>6296</v>
      </c>
      <c r="B3854" s="171" t="s">
        <v>23214</v>
      </c>
      <c r="C3854" s="55" t="s">
        <v>23215</v>
      </c>
      <c r="D3854" s="171" t="s">
        <v>23215</v>
      </c>
      <c r="E3854" s="171" t="s">
        <v>23215</v>
      </c>
      <c r="F3854" s="173"/>
      <c r="G3854" s="173"/>
      <c r="H3854" s="172" t="s">
        <v>6297</v>
      </c>
    </row>
    <row r="3855" spans="1:8" ht="14.45" customHeight="1">
      <c r="A3855" s="86" t="s">
        <v>6296</v>
      </c>
      <c r="B3855" s="171" t="s">
        <v>23216</v>
      </c>
      <c r="C3855" s="55" t="s">
        <v>23217</v>
      </c>
      <c r="D3855" s="171" t="s">
        <v>23217</v>
      </c>
      <c r="E3855" s="171" t="s">
        <v>23217</v>
      </c>
      <c r="F3855" s="173"/>
      <c r="G3855" s="173"/>
      <c r="H3855" s="172" t="s">
        <v>6297</v>
      </c>
    </row>
    <row r="3856" spans="1:8" ht="14.45" customHeight="1">
      <c r="A3856" s="86" t="s">
        <v>6296</v>
      </c>
      <c r="B3856" s="171" t="s">
        <v>23218</v>
      </c>
      <c r="C3856" s="55" t="s">
        <v>23219</v>
      </c>
      <c r="D3856" s="171" t="s">
        <v>23219</v>
      </c>
      <c r="E3856" s="171" t="s">
        <v>23219</v>
      </c>
      <c r="F3856" s="173"/>
      <c r="G3856" s="173"/>
      <c r="H3856" s="172" t="s">
        <v>6297</v>
      </c>
    </row>
    <row r="3857" spans="1:8" ht="14.45" customHeight="1">
      <c r="A3857" s="86" t="s">
        <v>6296</v>
      </c>
      <c r="B3857" s="171" t="s">
        <v>23220</v>
      </c>
      <c r="C3857" s="55" t="s">
        <v>23221</v>
      </c>
      <c r="D3857" s="171" t="s">
        <v>23221</v>
      </c>
      <c r="E3857" s="171" t="s">
        <v>23221</v>
      </c>
      <c r="F3857" s="173"/>
      <c r="G3857" s="173"/>
      <c r="H3857" s="172" t="s">
        <v>6297</v>
      </c>
    </row>
    <row r="3858" spans="1:8" ht="14.45" customHeight="1">
      <c r="A3858" s="86" t="s">
        <v>6296</v>
      </c>
      <c r="B3858" s="171" t="s">
        <v>23222</v>
      </c>
      <c r="C3858" s="55" t="s">
        <v>23223</v>
      </c>
      <c r="D3858" s="171" t="s">
        <v>23223</v>
      </c>
      <c r="E3858" s="171" t="s">
        <v>23223</v>
      </c>
      <c r="F3858" s="173"/>
      <c r="G3858" s="173"/>
      <c r="H3858" s="172" t="s">
        <v>6297</v>
      </c>
    </row>
    <row r="3859" spans="1:8" ht="14.45" customHeight="1">
      <c r="A3859" s="86" t="s">
        <v>6296</v>
      </c>
      <c r="B3859" s="171" t="s">
        <v>23224</v>
      </c>
      <c r="C3859" s="55" t="s">
        <v>23225</v>
      </c>
      <c r="D3859" s="171" t="s">
        <v>23225</v>
      </c>
      <c r="E3859" s="171" t="s">
        <v>23225</v>
      </c>
      <c r="F3859" s="173"/>
      <c r="G3859" s="173"/>
      <c r="H3859" s="172" t="s">
        <v>6297</v>
      </c>
    </row>
    <row r="3860" spans="1:8" ht="14.45" customHeight="1">
      <c r="A3860" s="86" t="s">
        <v>6296</v>
      </c>
      <c r="B3860" s="171" t="s">
        <v>23226</v>
      </c>
      <c r="C3860" s="55" t="s">
        <v>23227</v>
      </c>
      <c r="D3860" s="171" t="s">
        <v>23227</v>
      </c>
      <c r="E3860" s="171" t="s">
        <v>23227</v>
      </c>
      <c r="F3860" s="173"/>
      <c r="G3860" s="173"/>
      <c r="H3860" s="172" t="s">
        <v>6297</v>
      </c>
    </row>
    <row r="3861" spans="1:8" ht="14.45" customHeight="1">
      <c r="A3861" s="86" t="s">
        <v>6296</v>
      </c>
      <c r="B3861" s="171" t="s">
        <v>23228</v>
      </c>
      <c r="C3861" s="55" t="s">
        <v>23229</v>
      </c>
      <c r="D3861" s="171" t="s">
        <v>23229</v>
      </c>
      <c r="E3861" s="171" t="s">
        <v>23229</v>
      </c>
      <c r="F3861" s="173"/>
      <c r="G3861" s="173"/>
      <c r="H3861" s="172" t="s">
        <v>6297</v>
      </c>
    </row>
    <row r="3862" spans="1:8" ht="14.45" customHeight="1">
      <c r="A3862" s="86" t="s">
        <v>6296</v>
      </c>
      <c r="B3862" s="171" t="s">
        <v>23230</v>
      </c>
      <c r="C3862" s="55" t="s">
        <v>23231</v>
      </c>
      <c r="D3862" s="171" t="s">
        <v>23231</v>
      </c>
      <c r="E3862" s="171" t="s">
        <v>23231</v>
      </c>
      <c r="F3862" s="173"/>
      <c r="G3862" s="173"/>
      <c r="H3862" s="172" t="s">
        <v>6297</v>
      </c>
    </row>
    <row r="3863" spans="1:8" ht="14.45" customHeight="1">
      <c r="A3863" s="86" t="s">
        <v>6296</v>
      </c>
      <c r="B3863" s="171" t="s">
        <v>23232</v>
      </c>
      <c r="C3863" s="55" t="s">
        <v>23233</v>
      </c>
      <c r="D3863" s="171" t="s">
        <v>23233</v>
      </c>
      <c r="E3863" s="171" t="s">
        <v>23233</v>
      </c>
      <c r="F3863" s="173"/>
      <c r="G3863" s="173"/>
      <c r="H3863" s="172" t="s">
        <v>6297</v>
      </c>
    </row>
    <row r="3864" spans="1:8" ht="14.45" customHeight="1">
      <c r="A3864" s="86" t="s">
        <v>6296</v>
      </c>
      <c r="B3864" s="171" t="s">
        <v>23234</v>
      </c>
      <c r="C3864" s="55" t="s">
        <v>23235</v>
      </c>
      <c r="D3864" s="171" t="s">
        <v>23235</v>
      </c>
      <c r="E3864" s="171" t="s">
        <v>23235</v>
      </c>
      <c r="F3864" s="173"/>
      <c r="G3864" s="173"/>
      <c r="H3864" s="172" t="s">
        <v>6297</v>
      </c>
    </row>
    <row r="3865" spans="1:8" ht="14.45" customHeight="1">
      <c r="A3865" s="86" t="s">
        <v>6296</v>
      </c>
      <c r="B3865" s="171" t="s">
        <v>23236</v>
      </c>
      <c r="C3865" s="55" t="s">
        <v>23237</v>
      </c>
      <c r="D3865" s="171" t="s">
        <v>23237</v>
      </c>
      <c r="E3865" s="171" t="s">
        <v>23237</v>
      </c>
      <c r="F3865" s="173"/>
      <c r="G3865" s="173"/>
      <c r="H3865" s="172" t="s">
        <v>6297</v>
      </c>
    </row>
    <row r="3866" spans="1:8" ht="14.45" customHeight="1">
      <c r="A3866" s="86" t="s">
        <v>6296</v>
      </c>
      <c r="B3866" s="171" t="s">
        <v>23238</v>
      </c>
      <c r="C3866" s="55" t="s">
        <v>23239</v>
      </c>
      <c r="D3866" s="171" t="s">
        <v>23239</v>
      </c>
      <c r="E3866" s="171" t="s">
        <v>23239</v>
      </c>
      <c r="F3866" s="173"/>
      <c r="G3866" s="173"/>
      <c r="H3866" s="172" t="s">
        <v>6297</v>
      </c>
    </row>
    <row r="3867" spans="1:8" ht="14.45" customHeight="1">
      <c r="A3867" s="86" t="s">
        <v>6296</v>
      </c>
      <c r="B3867" s="171" t="s">
        <v>23240</v>
      </c>
      <c r="C3867" s="55" t="s">
        <v>23241</v>
      </c>
      <c r="D3867" s="171" t="s">
        <v>23241</v>
      </c>
      <c r="E3867" s="171" t="s">
        <v>23241</v>
      </c>
      <c r="F3867" s="173"/>
      <c r="G3867" s="173"/>
      <c r="H3867" s="172" t="s">
        <v>6297</v>
      </c>
    </row>
    <row r="3868" spans="1:8" ht="14.45" customHeight="1">
      <c r="A3868" s="86" t="s">
        <v>6296</v>
      </c>
      <c r="B3868" s="171" t="s">
        <v>23242</v>
      </c>
      <c r="C3868" s="55" t="s">
        <v>23243</v>
      </c>
      <c r="D3868" s="171" t="s">
        <v>23243</v>
      </c>
      <c r="E3868" s="171" t="s">
        <v>23243</v>
      </c>
      <c r="F3868" s="173"/>
      <c r="G3868" s="173"/>
      <c r="H3868" s="172" t="s">
        <v>6297</v>
      </c>
    </row>
    <row r="3869" spans="1:8" ht="14.45" customHeight="1">
      <c r="A3869" s="86" t="s">
        <v>6296</v>
      </c>
      <c r="B3869" s="171" t="s">
        <v>23244</v>
      </c>
      <c r="C3869" s="55" t="s">
        <v>23245</v>
      </c>
      <c r="D3869" s="171" t="s">
        <v>23245</v>
      </c>
      <c r="E3869" s="171" t="s">
        <v>23245</v>
      </c>
      <c r="F3869" s="173"/>
      <c r="G3869" s="173"/>
      <c r="H3869" s="172" t="s">
        <v>6297</v>
      </c>
    </row>
    <row r="3870" spans="1:8" ht="14.45" customHeight="1">
      <c r="A3870" s="86" t="s">
        <v>6296</v>
      </c>
      <c r="B3870" s="171" t="s">
        <v>23246</v>
      </c>
      <c r="C3870" s="55" t="s">
        <v>23247</v>
      </c>
      <c r="D3870" s="171" t="s">
        <v>23247</v>
      </c>
      <c r="E3870" s="171" t="s">
        <v>23247</v>
      </c>
      <c r="F3870" s="173"/>
      <c r="G3870" s="173"/>
      <c r="H3870" s="172" t="s">
        <v>6297</v>
      </c>
    </row>
    <row r="3871" spans="1:8" ht="14.45" customHeight="1">
      <c r="A3871" s="86" t="s">
        <v>6296</v>
      </c>
      <c r="B3871" s="171" t="s">
        <v>23248</v>
      </c>
      <c r="C3871" s="55" t="s">
        <v>23249</v>
      </c>
      <c r="D3871" s="171" t="s">
        <v>23249</v>
      </c>
      <c r="E3871" s="171" t="s">
        <v>23249</v>
      </c>
      <c r="F3871" s="173"/>
      <c r="G3871" s="173"/>
      <c r="H3871" s="172" t="s">
        <v>6297</v>
      </c>
    </row>
    <row r="3872" spans="1:8" ht="14.45" customHeight="1">
      <c r="A3872" s="86" t="s">
        <v>6296</v>
      </c>
      <c r="B3872" s="171" t="s">
        <v>23250</v>
      </c>
      <c r="C3872" s="55" t="s">
        <v>23251</v>
      </c>
      <c r="D3872" s="171" t="s">
        <v>23251</v>
      </c>
      <c r="E3872" s="171" t="s">
        <v>23251</v>
      </c>
      <c r="F3872" s="173"/>
      <c r="G3872" s="173"/>
      <c r="H3872" s="172" t="s">
        <v>6297</v>
      </c>
    </row>
    <row r="3873" spans="1:8" ht="14.45" customHeight="1">
      <c r="A3873" s="86" t="s">
        <v>6296</v>
      </c>
      <c r="B3873" s="171" t="s">
        <v>23252</v>
      </c>
      <c r="C3873" s="55" t="s">
        <v>23253</v>
      </c>
      <c r="D3873" s="171" t="s">
        <v>23253</v>
      </c>
      <c r="E3873" s="171" t="s">
        <v>23253</v>
      </c>
      <c r="F3873" s="173"/>
      <c r="G3873" s="173"/>
      <c r="H3873" s="172" t="s">
        <v>6297</v>
      </c>
    </row>
    <row r="3874" spans="1:8" ht="14.45" customHeight="1">
      <c r="A3874" s="86" t="s">
        <v>6296</v>
      </c>
      <c r="B3874" s="171" t="s">
        <v>23254</v>
      </c>
      <c r="C3874" s="55" t="s">
        <v>23255</v>
      </c>
      <c r="D3874" s="171" t="s">
        <v>23255</v>
      </c>
      <c r="E3874" s="171" t="s">
        <v>23255</v>
      </c>
      <c r="F3874" s="173"/>
      <c r="G3874" s="173"/>
      <c r="H3874" s="172" t="s">
        <v>6297</v>
      </c>
    </row>
    <row r="3875" spans="1:8" ht="14.45" customHeight="1">
      <c r="A3875" s="86" t="s">
        <v>6296</v>
      </c>
      <c r="B3875" s="171" t="s">
        <v>23256</v>
      </c>
      <c r="C3875" s="55" t="s">
        <v>23257</v>
      </c>
      <c r="D3875" s="171" t="s">
        <v>23257</v>
      </c>
      <c r="E3875" s="171" t="s">
        <v>23257</v>
      </c>
      <c r="F3875" s="173"/>
      <c r="G3875" s="173"/>
      <c r="H3875" s="172" t="s">
        <v>6297</v>
      </c>
    </row>
    <row r="3876" spans="1:8" ht="14.45" customHeight="1">
      <c r="A3876" s="86" t="s">
        <v>6296</v>
      </c>
      <c r="B3876" s="171" t="s">
        <v>23258</v>
      </c>
      <c r="C3876" s="55" t="s">
        <v>23259</v>
      </c>
      <c r="D3876" s="171" t="s">
        <v>23259</v>
      </c>
      <c r="E3876" s="171" t="s">
        <v>23259</v>
      </c>
      <c r="F3876" s="173"/>
      <c r="G3876" s="173"/>
      <c r="H3876" s="172" t="s">
        <v>6297</v>
      </c>
    </row>
    <row r="3877" spans="1:8" ht="14.45" customHeight="1">
      <c r="A3877" s="86" t="s">
        <v>6296</v>
      </c>
      <c r="B3877" s="171" t="s">
        <v>23260</v>
      </c>
      <c r="C3877" s="55" t="s">
        <v>23261</v>
      </c>
      <c r="D3877" s="171" t="s">
        <v>23261</v>
      </c>
      <c r="E3877" s="171" t="s">
        <v>23261</v>
      </c>
      <c r="F3877" s="173"/>
      <c r="G3877" s="173"/>
      <c r="H3877" s="172" t="s">
        <v>6297</v>
      </c>
    </row>
    <row r="3878" spans="1:8" ht="14.45" customHeight="1">
      <c r="A3878" s="86" t="s">
        <v>6296</v>
      </c>
      <c r="B3878" s="171" t="s">
        <v>23262</v>
      </c>
      <c r="C3878" s="55" t="s">
        <v>23263</v>
      </c>
      <c r="D3878" s="171" t="s">
        <v>23263</v>
      </c>
      <c r="E3878" s="171" t="s">
        <v>23263</v>
      </c>
      <c r="F3878" s="173"/>
      <c r="G3878" s="173"/>
      <c r="H3878" s="172" t="s">
        <v>6297</v>
      </c>
    </row>
    <row r="3879" spans="1:8" ht="14.45" customHeight="1">
      <c r="A3879" s="86" t="s">
        <v>6296</v>
      </c>
      <c r="B3879" s="171" t="s">
        <v>23264</v>
      </c>
      <c r="C3879" s="55" t="s">
        <v>23265</v>
      </c>
      <c r="D3879" s="171" t="s">
        <v>23265</v>
      </c>
      <c r="E3879" s="171" t="s">
        <v>23265</v>
      </c>
      <c r="F3879" s="173"/>
      <c r="G3879" s="173"/>
      <c r="H3879" s="172" t="s">
        <v>6297</v>
      </c>
    </row>
    <row r="3880" spans="1:8" ht="14.45" customHeight="1">
      <c r="A3880" s="86" t="s">
        <v>6296</v>
      </c>
      <c r="B3880" s="171" t="s">
        <v>23266</v>
      </c>
      <c r="C3880" s="55" t="s">
        <v>23267</v>
      </c>
      <c r="D3880" s="171" t="s">
        <v>23267</v>
      </c>
      <c r="E3880" s="171" t="s">
        <v>23267</v>
      </c>
      <c r="F3880" s="173"/>
      <c r="G3880" s="173"/>
      <c r="H3880" s="172" t="s">
        <v>6297</v>
      </c>
    </row>
    <row r="3881" spans="1:8" ht="14.45" customHeight="1">
      <c r="A3881" s="86" t="s">
        <v>6296</v>
      </c>
      <c r="B3881" s="171" t="s">
        <v>23268</v>
      </c>
      <c r="C3881" s="55" t="s">
        <v>23269</v>
      </c>
      <c r="D3881" s="171" t="s">
        <v>23269</v>
      </c>
      <c r="E3881" s="171" t="s">
        <v>23269</v>
      </c>
      <c r="F3881" s="173"/>
      <c r="G3881" s="173"/>
      <c r="H3881" s="172" t="s">
        <v>6297</v>
      </c>
    </row>
    <row r="3882" spans="1:8" ht="14.45" customHeight="1">
      <c r="A3882" s="86" t="s">
        <v>6296</v>
      </c>
      <c r="B3882" s="171" t="s">
        <v>23270</v>
      </c>
      <c r="C3882" s="55" t="s">
        <v>23271</v>
      </c>
      <c r="D3882" s="171" t="s">
        <v>23271</v>
      </c>
      <c r="E3882" s="171" t="s">
        <v>23271</v>
      </c>
      <c r="F3882" s="173"/>
      <c r="G3882" s="173"/>
      <c r="H3882" s="172" t="s">
        <v>6297</v>
      </c>
    </row>
    <row r="3883" spans="1:8" ht="14.45" customHeight="1">
      <c r="A3883" s="86" t="s">
        <v>6296</v>
      </c>
      <c r="B3883" s="171" t="s">
        <v>23272</v>
      </c>
      <c r="C3883" s="55" t="s">
        <v>23273</v>
      </c>
      <c r="D3883" s="171" t="s">
        <v>23273</v>
      </c>
      <c r="E3883" s="171" t="s">
        <v>23273</v>
      </c>
      <c r="F3883" s="173"/>
      <c r="G3883" s="173"/>
      <c r="H3883" s="172" t="s">
        <v>6297</v>
      </c>
    </row>
    <row r="3884" spans="1:8" ht="14.45" customHeight="1">
      <c r="A3884" s="86" t="s">
        <v>6296</v>
      </c>
      <c r="B3884" s="171" t="s">
        <v>23274</v>
      </c>
      <c r="C3884" s="55" t="s">
        <v>23275</v>
      </c>
      <c r="D3884" s="171" t="s">
        <v>23275</v>
      </c>
      <c r="E3884" s="171" t="s">
        <v>23275</v>
      </c>
      <c r="F3884" s="173"/>
      <c r="G3884" s="173"/>
      <c r="H3884" s="172" t="s">
        <v>6297</v>
      </c>
    </row>
    <row r="3885" spans="1:8" ht="14.45" customHeight="1">
      <c r="A3885" s="86" t="s">
        <v>6296</v>
      </c>
      <c r="B3885" s="171" t="s">
        <v>23276</v>
      </c>
      <c r="C3885" s="55" t="s">
        <v>23277</v>
      </c>
      <c r="D3885" s="171" t="s">
        <v>23277</v>
      </c>
      <c r="E3885" s="171" t="s">
        <v>23277</v>
      </c>
      <c r="F3885" s="173"/>
      <c r="G3885" s="173"/>
      <c r="H3885" s="172" t="s">
        <v>6297</v>
      </c>
    </row>
    <row r="3886" spans="1:8" ht="14.45" customHeight="1">
      <c r="A3886" s="86" t="s">
        <v>6296</v>
      </c>
      <c r="B3886" s="171" t="s">
        <v>23278</v>
      </c>
      <c r="C3886" s="55" t="s">
        <v>23279</v>
      </c>
      <c r="D3886" s="171" t="s">
        <v>23279</v>
      </c>
      <c r="E3886" s="171" t="s">
        <v>23279</v>
      </c>
      <c r="F3886" s="173"/>
      <c r="G3886" s="173"/>
      <c r="H3886" s="172" t="s">
        <v>6297</v>
      </c>
    </row>
    <row r="3887" spans="1:8" ht="14.45" customHeight="1">
      <c r="A3887" s="86" t="s">
        <v>6296</v>
      </c>
      <c r="B3887" s="171" t="s">
        <v>23280</v>
      </c>
      <c r="C3887" s="55" t="s">
        <v>23281</v>
      </c>
      <c r="D3887" s="171" t="s">
        <v>23281</v>
      </c>
      <c r="E3887" s="171" t="s">
        <v>23281</v>
      </c>
      <c r="F3887" s="173"/>
      <c r="G3887" s="173"/>
      <c r="H3887" s="172" t="s">
        <v>6297</v>
      </c>
    </row>
    <row r="3888" spans="1:8" ht="14.45" customHeight="1">
      <c r="A3888" s="86" t="s">
        <v>6296</v>
      </c>
      <c r="B3888" s="171" t="s">
        <v>23282</v>
      </c>
      <c r="C3888" s="55" t="s">
        <v>23283</v>
      </c>
      <c r="D3888" s="171" t="s">
        <v>23283</v>
      </c>
      <c r="E3888" s="171" t="s">
        <v>23283</v>
      </c>
      <c r="F3888" s="173"/>
      <c r="G3888" s="173"/>
      <c r="H3888" s="172" t="s">
        <v>6297</v>
      </c>
    </row>
    <row r="3889" spans="1:8" ht="14.45" customHeight="1">
      <c r="A3889" s="86" t="s">
        <v>6296</v>
      </c>
      <c r="B3889" s="171" t="s">
        <v>23284</v>
      </c>
      <c r="C3889" s="55" t="s">
        <v>23285</v>
      </c>
      <c r="D3889" s="171" t="s">
        <v>23285</v>
      </c>
      <c r="E3889" s="171" t="s">
        <v>23285</v>
      </c>
      <c r="F3889" s="173"/>
      <c r="G3889" s="173"/>
      <c r="H3889" s="172" t="s">
        <v>6297</v>
      </c>
    </row>
    <row r="3890" spans="1:8" ht="14.45" customHeight="1">
      <c r="A3890" s="86" t="s">
        <v>6296</v>
      </c>
      <c r="B3890" s="171" t="s">
        <v>23286</v>
      </c>
      <c r="C3890" s="55" t="s">
        <v>23287</v>
      </c>
      <c r="D3890" s="171" t="s">
        <v>23287</v>
      </c>
      <c r="E3890" s="171" t="s">
        <v>23287</v>
      </c>
      <c r="F3890" s="173"/>
      <c r="G3890" s="173"/>
      <c r="H3890" s="172" t="s">
        <v>6297</v>
      </c>
    </row>
    <row r="3891" spans="1:8" ht="14.45" customHeight="1">
      <c r="A3891" s="86" t="s">
        <v>6296</v>
      </c>
      <c r="B3891" s="171" t="s">
        <v>23288</v>
      </c>
      <c r="C3891" s="55" t="s">
        <v>23289</v>
      </c>
      <c r="D3891" s="171" t="s">
        <v>23289</v>
      </c>
      <c r="E3891" s="171" t="s">
        <v>23289</v>
      </c>
      <c r="F3891" s="173"/>
      <c r="G3891" s="173"/>
      <c r="H3891" s="172" t="s">
        <v>6297</v>
      </c>
    </row>
    <row r="3892" spans="1:8" ht="14.45" customHeight="1">
      <c r="A3892" s="86" t="s">
        <v>6296</v>
      </c>
      <c r="B3892" s="171" t="s">
        <v>23290</v>
      </c>
      <c r="C3892" s="55" t="s">
        <v>23291</v>
      </c>
      <c r="D3892" s="171" t="s">
        <v>23291</v>
      </c>
      <c r="E3892" s="171" t="s">
        <v>23291</v>
      </c>
      <c r="F3892" s="173"/>
      <c r="G3892" s="173"/>
      <c r="H3892" s="172" t="s">
        <v>6297</v>
      </c>
    </row>
    <row r="3893" spans="1:8" ht="14.45" customHeight="1">
      <c r="A3893" s="86" t="s">
        <v>6296</v>
      </c>
      <c r="B3893" s="171" t="s">
        <v>23292</v>
      </c>
      <c r="C3893" s="55" t="s">
        <v>23293</v>
      </c>
      <c r="D3893" s="171" t="s">
        <v>23293</v>
      </c>
      <c r="E3893" s="171" t="s">
        <v>23293</v>
      </c>
      <c r="F3893" s="173"/>
      <c r="G3893" s="173"/>
      <c r="H3893" s="172" t="s">
        <v>6297</v>
      </c>
    </row>
    <row r="3894" spans="1:8" ht="14.45" customHeight="1">
      <c r="A3894" s="86" t="s">
        <v>6296</v>
      </c>
      <c r="B3894" s="171" t="s">
        <v>23294</v>
      </c>
      <c r="C3894" s="55" t="s">
        <v>23295</v>
      </c>
      <c r="D3894" s="171" t="s">
        <v>23295</v>
      </c>
      <c r="E3894" s="171" t="s">
        <v>23295</v>
      </c>
      <c r="F3894" s="173"/>
      <c r="G3894" s="173"/>
      <c r="H3894" s="172" t="s">
        <v>6297</v>
      </c>
    </row>
    <row r="3895" spans="1:8" ht="14.45" customHeight="1">
      <c r="A3895" s="86" t="s">
        <v>6296</v>
      </c>
      <c r="B3895" s="171" t="s">
        <v>23296</v>
      </c>
      <c r="C3895" s="55" t="s">
        <v>23297</v>
      </c>
      <c r="D3895" s="171" t="s">
        <v>23297</v>
      </c>
      <c r="E3895" s="171" t="s">
        <v>23297</v>
      </c>
      <c r="F3895" s="173"/>
      <c r="G3895" s="173"/>
      <c r="H3895" s="172" t="s">
        <v>6297</v>
      </c>
    </row>
    <row r="3896" spans="1:8" ht="14.45" customHeight="1">
      <c r="A3896" s="86" t="s">
        <v>6296</v>
      </c>
      <c r="B3896" s="171" t="s">
        <v>23298</v>
      </c>
      <c r="C3896" s="55" t="s">
        <v>23299</v>
      </c>
      <c r="D3896" s="171" t="s">
        <v>23299</v>
      </c>
      <c r="E3896" s="171" t="s">
        <v>23299</v>
      </c>
      <c r="F3896" s="173"/>
      <c r="G3896" s="173"/>
      <c r="H3896" s="172" t="s">
        <v>6297</v>
      </c>
    </row>
    <row r="3897" spans="1:8" ht="14.45" customHeight="1">
      <c r="A3897" s="86" t="s">
        <v>6296</v>
      </c>
      <c r="B3897" s="171" t="s">
        <v>23300</v>
      </c>
      <c r="C3897" s="55" t="s">
        <v>23301</v>
      </c>
      <c r="D3897" s="171" t="s">
        <v>23301</v>
      </c>
      <c r="E3897" s="171" t="s">
        <v>23301</v>
      </c>
      <c r="F3897" s="173"/>
      <c r="G3897" s="173"/>
      <c r="H3897" s="172" t="s">
        <v>6297</v>
      </c>
    </row>
    <row r="3898" spans="1:8" ht="14.45" customHeight="1">
      <c r="A3898" s="86" t="s">
        <v>6296</v>
      </c>
      <c r="B3898" s="171" t="s">
        <v>23302</v>
      </c>
      <c r="C3898" s="55" t="s">
        <v>23303</v>
      </c>
      <c r="D3898" s="171" t="s">
        <v>23303</v>
      </c>
      <c r="E3898" s="171" t="s">
        <v>23303</v>
      </c>
      <c r="F3898" s="173"/>
      <c r="G3898" s="173"/>
      <c r="H3898" s="172" t="s">
        <v>6297</v>
      </c>
    </row>
    <row r="3899" spans="1:8" ht="14.45" customHeight="1">
      <c r="A3899" s="86" t="s">
        <v>6296</v>
      </c>
      <c r="B3899" s="171" t="s">
        <v>23304</v>
      </c>
      <c r="C3899" s="55" t="s">
        <v>23305</v>
      </c>
      <c r="D3899" s="171" t="s">
        <v>23305</v>
      </c>
      <c r="E3899" s="171" t="s">
        <v>23305</v>
      </c>
      <c r="F3899" s="173"/>
      <c r="G3899" s="173"/>
      <c r="H3899" s="172" t="s">
        <v>6297</v>
      </c>
    </row>
    <row r="3900" spans="1:8" ht="14.45" customHeight="1">
      <c r="A3900" s="86" t="s">
        <v>6296</v>
      </c>
      <c r="B3900" s="171" t="s">
        <v>23306</v>
      </c>
      <c r="C3900" s="55" t="s">
        <v>23307</v>
      </c>
      <c r="D3900" s="171" t="s">
        <v>23307</v>
      </c>
      <c r="E3900" s="171" t="s">
        <v>23307</v>
      </c>
      <c r="F3900" s="173"/>
      <c r="G3900" s="173"/>
      <c r="H3900" s="172" t="s">
        <v>6297</v>
      </c>
    </row>
    <row r="3901" spans="1:8" ht="14.45" customHeight="1">
      <c r="A3901" s="86" t="s">
        <v>6296</v>
      </c>
      <c r="B3901" s="171" t="s">
        <v>23308</v>
      </c>
      <c r="C3901" s="55" t="s">
        <v>23309</v>
      </c>
      <c r="D3901" s="171" t="s">
        <v>23309</v>
      </c>
      <c r="E3901" s="171" t="s">
        <v>23309</v>
      </c>
      <c r="F3901" s="173"/>
      <c r="G3901" s="173"/>
      <c r="H3901" s="172" t="s">
        <v>6297</v>
      </c>
    </row>
    <row r="3902" spans="1:8" ht="14.45" customHeight="1">
      <c r="A3902" s="86" t="s">
        <v>6296</v>
      </c>
      <c r="B3902" s="171" t="s">
        <v>23310</v>
      </c>
      <c r="C3902" s="55" t="s">
        <v>23311</v>
      </c>
      <c r="D3902" s="171" t="s">
        <v>23311</v>
      </c>
      <c r="E3902" s="171" t="s">
        <v>23311</v>
      </c>
      <c r="F3902" s="173"/>
      <c r="G3902" s="173"/>
      <c r="H3902" s="172" t="s">
        <v>6297</v>
      </c>
    </row>
    <row r="3903" spans="1:8" ht="14.45" customHeight="1">
      <c r="A3903" s="86" t="s">
        <v>6296</v>
      </c>
      <c r="B3903" s="171" t="s">
        <v>23312</v>
      </c>
      <c r="C3903" s="55" t="s">
        <v>23313</v>
      </c>
      <c r="D3903" s="171" t="s">
        <v>23313</v>
      </c>
      <c r="E3903" s="171" t="s">
        <v>23313</v>
      </c>
      <c r="F3903" s="173"/>
      <c r="G3903" s="173"/>
      <c r="H3903" s="172" t="s">
        <v>6297</v>
      </c>
    </row>
    <row r="3904" spans="1:8" ht="14.45" customHeight="1">
      <c r="A3904" s="86" t="s">
        <v>6296</v>
      </c>
      <c r="B3904" s="171" t="s">
        <v>23314</v>
      </c>
      <c r="C3904" s="55" t="s">
        <v>23315</v>
      </c>
      <c r="D3904" s="171" t="s">
        <v>23315</v>
      </c>
      <c r="E3904" s="171" t="s">
        <v>23315</v>
      </c>
      <c r="F3904" s="173"/>
      <c r="G3904" s="173"/>
      <c r="H3904" s="172" t="s">
        <v>6297</v>
      </c>
    </row>
    <row r="3905" spans="1:8" ht="14.45" customHeight="1">
      <c r="A3905" s="86" t="s">
        <v>6296</v>
      </c>
      <c r="B3905" s="171" t="s">
        <v>23316</v>
      </c>
      <c r="C3905" s="55" t="s">
        <v>23317</v>
      </c>
      <c r="D3905" s="171" t="s">
        <v>23317</v>
      </c>
      <c r="E3905" s="171" t="s">
        <v>23317</v>
      </c>
      <c r="F3905" s="173"/>
      <c r="G3905" s="173"/>
      <c r="H3905" s="172" t="s">
        <v>6297</v>
      </c>
    </row>
    <row r="3906" spans="1:8" ht="14.45" customHeight="1">
      <c r="A3906" s="86" t="s">
        <v>6296</v>
      </c>
      <c r="B3906" s="171" t="s">
        <v>23318</v>
      </c>
      <c r="C3906" s="55" t="s">
        <v>23319</v>
      </c>
      <c r="D3906" s="171" t="s">
        <v>23319</v>
      </c>
      <c r="E3906" s="171" t="s">
        <v>23319</v>
      </c>
      <c r="F3906" s="173"/>
      <c r="G3906" s="173"/>
      <c r="H3906" s="172" t="s">
        <v>6297</v>
      </c>
    </row>
    <row r="3907" spans="1:8" ht="14.45" customHeight="1">
      <c r="A3907" s="86" t="s">
        <v>6296</v>
      </c>
      <c r="B3907" s="171" t="s">
        <v>23320</v>
      </c>
      <c r="C3907" s="55" t="s">
        <v>23321</v>
      </c>
      <c r="D3907" s="171" t="s">
        <v>23321</v>
      </c>
      <c r="E3907" s="171" t="s">
        <v>23321</v>
      </c>
      <c r="F3907" s="173"/>
      <c r="G3907" s="173"/>
      <c r="H3907" s="172" t="s">
        <v>6297</v>
      </c>
    </row>
    <row r="3908" spans="1:8" ht="14.45" customHeight="1">
      <c r="A3908" s="86" t="s">
        <v>6296</v>
      </c>
      <c r="B3908" s="171" t="s">
        <v>23322</v>
      </c>
      <c r="C3908" s="55" t="s">
        <v>23323</v>
      </c>
      <c r="D3908" s="171" t="s">
        <v>23323</v>
      </c>
      <c r="E3908" s="171" t="s">
        <v>23323</v>
      </c>
      <c r="F3908" s="173"/>
      <c r="G3908" s="173"/>
      <c r="H3908" s="172" t="s">
        <v>6297</v>
      </c>
    </row>
    <row r="3909" spans="1:8" ht="14.45" customHeight="1">
      <c r="A3909" s="86" t="s">
        <v>6296</v>
      </c>
      <c r="B3909" s="171" t="s">
        <v>23324</v>
      </c>
      <c r="C3909" s="55" t="s">
        <v>23325</v>
      </c>
      <c r="D3909" s="171" t="s">
        <v>23325</v>
      </c>
      <c r="E3909" s="171" t="s">
        <v>23325</v>
      </c>
      <c r="F3909" s="173"/>
      <c r="G3909" s="173"/>
      <c r="H3909" s="172" t="s">
        <v>6297</v>
      </c>
    </row>
    <row r="3910" spans="1:8" ht="14.45" customHeight="1">
      <c r="A3910" s="86" t="s">
        <v>6296</v>
      </c>
      <c r="B3910" s="171" t="s">
        <v>23326</v>
      </c>
      <c r="C3910" s="55" t="s">
        <v>23327</v>
      </c>
      <c r="D3910" s="171" t="s">
        <v>23327</v>
      </c>
      <c r="E3910" s="171" t="s">
        <v>23327</v>
      </c>
      <c r="F3910" s="173"/>
      <c r="G3910" s="173"/>
      <c r="H3910" s="172" t="s">
        <v>6297</v>
      </c>
    </row>
    <row r="3911" spans="1:8" ht="14.45" customHeight="1">
      <c r="A3911" s="86" t="s">
        <v>6296</v>
      </c>
      <c r="B3911" s="171" t="s">
        <v>23328</v>
      </c>
      <c r="C3911" s="55" t="s">
        <v>23329</v>
      </c>
      <c r="D3911" s="171" t="s">
        <v>23329</v>
      </c>
      <c r="E3911" s="171" t="s">
        <v>23329</v>
      </c>
      <c r="F3911" s="173"/>
      <c r="G3911" s="173"/>
      <c r="H3911" s="172" t="s">
        <v>6297</v>
      </c>
    </row>
    <row r="3912" spans="1:8" ht="14.45" customHeight="1">
      <c r="A3912" s="86" t="s">
        <v>6296</v>
      </c>
      <c r="B3912" s="171" t="s">
        <v>23330</v>
      </c>
      <c r="C3912" s="55" t="s">
        <v>23331</v>
      </c>
      <c r="D3912" s="171" t="s">
        <v>23331</v>
      </c>
      <c r="E3912" s="171" t="s">
        <v>23331</v>
      </c>
      <c r="F3912" s="173"/>
      <c r="G3912" s="173"/>
      <c r="H3912" s="172" t="s">
        <v>6297</v>
      </c>
    </row>
    <row r="3913" spans="1:8" ht="14.45" customHeight="1">
      <c r="A3913" s="86" t="s">
        <v>6296</v>
      </c>
      <c r="B3913" s="171" t="s">
        <v>23332</v>
      </c>
      <c r="C3913" s="55" t="s">
        <v>23333</v>
      </c>
      <c r="D3913" s="171" t="s">
        <v>23333</v>
      </c>
      <c r="E3913" s="171" t="s">
        <v>23333</v>
      </c>
      <c r="F3913" s="173"/>
      <c r="G3913" s="173"/>
      <c r="H3913" s="172" t="s">
        <v>6297</v>
      </c>
    </row>
    <row r="3914" spans="1:8" ht="14.45" customHeight="1">
      <c r="A3914" s="86" t="s">
        <v>6296</v>
      </c>
      <c r="B3914" s="171" t="s">
        <v>23334</v>
      </c>
      <c r="C3914" s="55" t="s">
        <v>23335</v>
      </c>
      <c r="D3914" s="171" t="s">
        <v>23335</v>
      </c>
      <c r="E3914" s="171" t="s">
        <v>23335</v>
      </c>
      <c r="F3914" s="173"/>
      <c r="G3914" s="173"/>
      <c r="H3914" s="172" t="s">
        <v>6297</v>
      </c>
    </row>
    <row r="3915" spans="1:8" ht="14.45" customHeight="1">
      <c r="A3915" s="86" t="s">
        <v>6296</v>
      </c>
      <c r="B3915" s="171" t="s">
        <v>23336</v>
      </c>
      <c r="C3915" s="55" t="s">
        <v>23337</v>
      </c>
      <c r="D3915" s="171" t="s">
        <v>23337</v>
      </c>
      <c r="E3915" s="171" t="s">
        <v>23337</v>
      </c>
      <c r="F3915" s="173"/>
      <c r="G3915" s="173"/>
      <c r="H3915" s="172" t="s">
        <v>6297</v>
      </c>
    </row>
    <row r="3916" spans="1:8" ht="14.45" customHeight="1">
      <c r="A3916" s="86" t="s">
        <v>6296</v>
      </c>
      <c r="B3916" s="171" t="s">
        <v>23338</v>
      </c>
      <c r="C3916" s="55" t="s">
        <v>23339</v>
      </c>
      <c r="D3916" s="171" t="s">
        <v>23339</v>
      </c>
      <c r="E3916" s="171" t="s">
        <v>23339</v>
      </c>
      <c r="F3916" s="173"/>
      <c r="G3916" s="173"/>
      <c r="H3916" s="172" t="s">
        <v>6297</v>
      </c>
    </row>
    <row r="3917" spans="1:8" ht="14.45" customHeight="1">
      <c r="A3917" s="86" t="s">
        <v>6296</v>
      </c>
      <c r="B3917" s="171" t="s">
        <v>23340</v>
      </c>
      <c r="C3917" s="55" t="s">
        <v>23341</v>
      </c>
      <c r="D3917" s="171" t="s">
        <v>23341</v>
      </c>
      <c r="E3917" s="171" t="s">
        <v>23341</v>
      </c>
      <c r="F3917" s="173"/>
      <c r="G3917" s="173"/>
      <c r="H3917" s="172" t="s">
        <v>6297</v>
      </c>
    </row>
    <row r="3918" spans="1:8" ht="14.45" customHeight="1">
      <c r="A3918" s="86" t="s">
        <v>6296</v>
      </c>
      <c r="B3918" s="171" t="s">
        <v>23342</v>
      </c>
      <c r="C3918" s="55" t="s">
        <v>23343</v>
      </c>
      <c r="D3918" s="171" t="s">
        <v>23343</v>
      </c>
      <c r="E3918" s="171" t="s">
        <v>23343</v>
      </c>
      <c r="F3918" s="173"/>
      <c r="G3918" s="173"/>
      <c r="H3918" s="172" t="s">
        <v>6297</v>
      </c>
    </row>
    <row r="3919" spans="1:8" ht="14.45" customHeight="1">
      <c r="A3919" s="86" t="s">
        <v>6296</v>
      </c>
      <c r="B3919" s="171" t="s">
        <v>23344</v>
      </c>
      <c r="C3919" s="55" t="s">
        <v>23345</v>
      </c>
      <c r="D3919" s="171" t="s">
        <v>23345</v>
      </c>
      <c r="E3919" s="171" t="s">
        <v>23345</v>
      </c>
      <c r="F3919" s="173"/>
      <c r="G3919" s="173"/>
      <c r="H3919" s="172" t="s">
        <v>6297</v>
      </c>
    </row>
    <row r="3920" spans="1:8" ht="14.45" customHeight="1">
      <c r="A3920" s="86" t="s">
        <v>6296</v>
      </c>
      <c r="B3920" s="171" t="s">
        <v>23346</v>
      </c>
      <c r="C3920" s="55" t="s">
        <v>23347</v>
      </c>
      <c r="D3920" s="171" t="s">
        <v>23347</v>
      </c>
      <c r="E3920" s="171" t="s">
        <v>23347</v>
      </c>
      <c r="F3920" s="173"/>
      <c r="G3920" s="173"/>
      <c r="H3920" s="172" t="s">
        <v>6297</v>
      </c>
    </row>
    <row r="3921" spans="1:8" ht="14.45" customHeight="1">
      <c r="A3921" s="86" t="s">
        <v>6296</v>
      </c>
      <c r="B3921" s="171" t="s">
        <v>23348</v>
      </c>
      <c r="C3921" s="55" t="s">
        <v>23349</v>
      </c>
      <c r="D3921" s="171" t="s">
        <v>23349</v>
      </c>
      <c r="E3921" s="171" t="s">
        <v>23349</v>
      </c>
      <c r="F3921" s="173"/>
      <c r="G3921" s="173"/>
      <c r="H3921" s="172" t="s">
        <v>6297</v>
      </c>
    </row>
    <row r="3922" spans="1:8" ht="14.45" customHeight="1">
      <c r="A3922" s="86" t="s">
        <v>6296</v>
      </c>
      <c r="B3922" s="171" t="s">
        <v>23350</v>
      </c>
      <c r="C3922" s="55" t="s">
        <v>23351</v>
      </c>
      <c r="D3922" s="171" t="s">
        <v>23351</v>
      </c>
      <c r="E3922" s="171" t="s">
        <v>23351</v>
      </c>
      <c r="F3922" s="173"/>
      <c r="G3922" s="173"/>
      <c r="H3922" s="172" t="s">
        <v>6297</v>
      </c>
    </row>
    <row r="3923" spans="1:8" ht="14.45" customHeight="1">
      <c r="A3923" s="86" t="s">
        <v>6296</v>
      </c>
      <c r="B3923" s="171" t="s">
        <v>23352</v>
      </c>
      <c r="C3923" s="55" t="s">
        <v>23353</v>
      </c>
      <c r="D3923" s="171" t="s">
        <v>23353</v>
      </c>
      <c r="E3923" s="171" t="s">
        <v>23353</v>
      </c>
      <c r="F3923" s="173"/>
      <c r="G3923" s="173"/>
      <c r="H3923" s="172" t="s">
        <v>6297</v>
      </c>
    </row>
    <row r="3924" spans="1:8" ht="14.45" customHeight="1">
      <c r="A3924" s="86" t="s">
        <v>6296</v>
      </c>
      <c r="B3924" s="171" t="s">
        <v>23354</v>
      </c>
      <c r="C3924" s="55" t="s">
        <v>23355</v>
      </c>
      <c r="D3924" s="171" t="s">
        <v>23355</v>
      </c>
      <c r="E3924" s="171" t="s">
        <v>23355</v>
      </c>
      <c r="F3924" s="173"/>
      <c r="G3924" s="173"/>
      <c r="H3924" s="172" t="s">
        <v>6297</v>
      </c>
    </row>
    <row r="3925" spans="1:8" ht="14.45" customHeight="1">
      <c r="A3925" s="86" t="s">
        <v>6296</v>
      </c>
      <c r="B3925" s="171" t="s">
        <v>23356</v>
      </c>
      <c r="C3925" s="55" t="s">
        <v>23357</v>
      </c>
      <c r="D3925" s="171" t="s">
        <v>23357</v>
      </c>
      <c r="E3925" s="171" t="s">
        <v>23357</v>
      </c>
      <c r="F3925" s="173"/>
      <c r="G3925" s="173"/>
      <c r="H3925" s="172" t="s">
        <v>6297</v>
      </c>
    </row>
    <row r="3926" spans="1:8" ht="14.45" customHeight="1">
      <c r="A3926" s="86" t="s">
        <v>6296</v>
      </c>
      <c r="B3926" s="171" t="s">
        <v>23358</v>
      </c>
      <c r="C3926" s="55" t="s">
        <v>23359</v>
      </c>
      <c r="D3926" s="171" t="s">
        <v>23359</v>
      </c>
      <c r="E3926" s="171" t="s">
        <v>23359</v>
      </c>
      <c r="F3926" s="173"/>
      <c r="G3926" s="173"/>
      <c r="H3926" s="172" t="s">
        <v>6297</v>
      </c>
    </row>
    <row r="3927" spans="1:8" ht="14.45" customHeight="1">
      <c r="A3927" s="86" t="s">
        <v>6296</v>
      </c>
      <c r="B3927" s="171" t="s">
        <v>23360</v>
      </c>
      <c r="C3927" s="55" t="s">
        <v>23361</v>
      </c>
      <c r="D3927" s="171" t="s">
        <v>23361</v>
      </c>
      <c r="E3927" s="171" t="s">
        <v>23361</v>
      </c>
      <c r="F3927" s="173"/>
      <c r="G3927" s="173"/>
      <c r="H3927" s="172" t="s">
        <v>6297</v>
      </c>
    </row>
    <row r="3928" spans="1:8" ht="14.45" customHeight="1">
      <c r="A3928" s="86" t="s">
        <v>6296</v>
      </c>
      <c r="B3928" s="171" t="s">
        <v>23362</v>
      </c>
      <c r="C3928" s="55" t="s">
        <v>23363</v>
      </c>
      <c r="D3928" s="171" t="s">
        <v>23363</v>
      </c>
      <c r="E3928" s="171" t="s">
        <v>23363</v>
      </c>
      <c r="F3928" s="173"/>
      <c r="G3928" s="173"/>
      <c r="H3928" s="172" t="s">
        <v>6297</v>
      </c>
    </row>
    <row r="3929" spans="1:8" ht="14.45" customHeight="1">
      <c r="A3929" s="86" t="s">
        <v>6296</v>
      </c>
      <c r="B3929" s="171" t="s">
        <v>23364</v>
      </c>
      <c r="C3929" s="55" t="s">
        <v>23365</v>
      </c>
      <c r="D3929" s="171" t="s">
        <v>23365</v>
      </c>
      <c r="E3929" s="171" t="s">
        <v>23365</v>
      </c>
      <c r="F3929" s="173"/>
      <c r="G3929" s="173"/>
      <c r="H3929" s="172" t="s">
        <v>6297</v>
      </c>
    </row>
    <row r="3930" spans="1:8" ht="14.45" customHeight="1">
      <c r="A3930" s="86" t="s">
        <v>6296</v>
      </c>
      <c r="B3930" s="171" t="s">
        <v>23366</v>
      </c>
      <c r="C3930" s="55" t="s">
        <v>23367</v>
      </c>
      <c r="D3930" s="171" t="s">
        <v>23367</v>
      </c>
      <c r="E3930" s="171" t="s">
        <v>23367</v>
      </c>
      <c r="F3930" s="173"/>
      <c r="G3930" s="173"/>
      <c r="H3930" s="172" t="s">
        <v>6297</v>
      </c>
    </row>
    <row r="3931" spans="1:8" ht="14.45" customHeight="1">
      <c r="A3931" s="86" t="s">
        <v>6296</v>
      </c>
      <c r="B3931" s="171" t="s">
        <v>23368</v>
      </c>
      <c r="C3931" s="55" t="s">
        <v>23369</v>
      </c>
      <c r="D3931" s="171" t="s">
        <v>23369</v>
      </c>
      <c r="E3931" s="171" t="s">
        <v>23369</v>
      </c>
      <c r="F3931" s="173"/>
      <c r="G3931" s="173"/>
      <c r="H3931" s="172" t="s">
        <v>6297</v>
      </c>
    </row>
    <row r="3932" spans="1:8" ht="14.45" customHeight="1">
      <c r="A3932" s="86" t="s">
        <v>6296</v>
      </c>
      <c r="B3932" s="171" t="s">
        <v>23370</v>
      </c>
      <c r="C3932" s="55" t="s">
        <v>23371</v>
      </c>
      <c r="D3932" s="171" t="s">
        <v>23371</v>
      </c>
      <c r="E3932" s="171" t="s">
        <v>23371</v>
      </c>
      <c r="F3932" s="173"/>
      <c r="G3932" s="173"/>
      <c r="H3932" s="172" t="s">
        <v>6297</v>
      </c>
    </row>
    <row r="3933" spans="1:8" ht="14.45" customHeight="1">
      <c r="A3933" s="86" t="s">
        <v>6296</v>
      </c>
      <c r="B3933" s="171" t="s">
        <v>23372</v>
      </c>
      <c r="C3933" s="55" t="s">
        <v>23373</v>
      </c>
      <c r="D3933" s="171" t="s">
        <v>23373</v>
      </c>
      <c r="E3933" s="171" t="s">
        <v>23373</v>
      </c>
      <c r="F3933" s="173"/>
      <c r="G3933" s="173"/>
      <c r="H3933" s="172" t="s">
        <v>6297</v>
      </c>
    </row>
    <row r="3934" spans="1:8" ht="14.45" customHeight="1">
      <c r="A3934" s="86" t="s">
        <v>6296</v>
      </c>
      <c r="B3934" s="171" t="s">
        <v>23374</v>
      </c>
      <c r="C3934" s="55" t="s">
        <v>23375</v>
      </c>
      <c r="D3934" s="171" t="s">
        <v>23375</v>
      </c>
      <c r="E3934" s="171" t="s">
        <v>23375</v>
      </c>
      <c r="F3934" s="173"/>
      <c r="G3934" s="173"/>
      <c r="H3934" s="172" t="s">
        <v>6297</v>
      </c>
    </row>
    <row r="3935" spans="1:8" ht="14.45" customHeight="1">
      <c r="A3935" s="86" t="s">
        <v>6296</v>
      </c>
      <c r="B3935" s="171" t="s">
        <v>23376</v>
      </c>
      <c r="C3935" s="55" t="s">
        <v>23377</v>
      </c>
      <c r="D3935" s="171" t="s">
        <v>23377</v>
      </c>
      <c r="E3935" s="171" t="s">
        <v>23377</v>
      </c>
      <c r="F3935" s="173"/>
      <c r="G3935" s="173"/>
      <c r="H3935" s="172" t="s">
        <v>6297</v>
      </c>
    </row>
    <row r="3936" spans="1:8" ht="14.45" customHeight="1">
      <c r="A3936" s="86" t="s">
        <v>6296</v>
      </c>
      <c r="B3936" s="171" t="s">
        <v>23378</v>
      </c>
      <c r="C3936" s="55" t="s">
        <v>23379</v>
      </c>
      <c r="D3936" s="171" t="s">
        <v>23379</v>
      </c>
      <c r="E3936" s="171" t="s">
        <v>23379</v>
      </c>
      <c r="F3936" s="173"/>
      <c r="G3936" s="173"/>
      <c r="H3936" s="172" t="s">
        <v>6297</v>
      </c>
    </row>
    <row r="3937" spans="1:8" ht="14.45" customHeight="1">
      <c r="A3937" s="86" t="s">
        <v>6296</v>
      </c>
      <c r="B3937" s="171" t="s">
        <v>23380</v>
      </c>
      <c r="C3937" s="55" t="s">
        <v>23381</v>
      </c>
      <c r="D3937" s="171" t="s">
        <v>23381</v>
      </c>
      <c r="E3937" s="171" t="s">
        <v>23381</v>
      </c>
      <c r="F3937" s="173"/>
      <c r="G3937" s="173"/>
      <c r="H3937" s="172" t="s">
        <v>6297</v>
      </c>
    </row>
    <row r="3938" spans="1:8" ht="14.45" customHeight="1">
      <c r="A3938" s="86" t="s">
        <v>6296</v>
      </c>
      <c r="B3938" s="171" t="s">
        <v>23382</v>
      </c>
      <c r="C3938" s="55" t="s">
        <v>23383</v>
      </c>
      <c r="D3938" s="171" t="s">
        <v>23383</v>
      </c>
      <c r="E3938" s="171" t="s">
        <v>23383</v>
      </c>
      <c r="F3938" s="173"/>
      <c r="G3938" s="173"/>
      <c r="H3938" s="172" t="s">
        <v>6297</v>
      </c>
    </row>
    <row r="3939" spans="1:8" ht="14.45" customHeight="1">
      <c r="A3939" s="86" t="s">
        <v>6296</v>
      </c>
      <c r="B3939" s="171" t="s">
        <v>23384</v>
      </c>
      <c r="C3939" s="55" t="s">
        <v>23385</v>
      </c>
      <c r="D3939" s="171" t="s">
        <v>23385</v>
      </c>
      <c r="E3939" s="171" t="s">
        <v>23385</v>
      </c>
      <c r="F3939" s="173"/>
      <c r="G3939" s="173"/>
      <c r="H3939" s="172" t="s">
        <v>6297</v>
      </c>
    </row>
    <row r="3940" spans="1:8" ht="14.45" customHeight="1">
      <c r="A3940" s="86" t="s">
        <v>6296</v>
      </c>
      <c r="B3940" s="171" t="s">
        <v>23386</v>
      </c>
      <c r="C3940" s="55" t="s">
        <v>23387</v>
      </c>
      <c r="D3940" s="171" t="s">
        <v>23387</v>
      </c>
      <c r="E3940" s="171" t="s">
        <v>23387</v>
      </c>
      <c r="F3940" s="173"/>
      <c r="G3940" s="173"/>
      <c r="H3940" s="172" t="s">
        <v>6297</v>
      </c>
    </row>
    <row r="3941" spans="1:8" ht="14.45" customHeight="1">
      <c r="A3941" s="86" t="s">
        <v>6296</v>
      </c>
      <c r="B3941" s="171" t="s">
        <v>23388</v>
      </c>
      <c r="C3941" s="55" t="s">
        <v>23389</v>
      </c>
      <c r="D3941" s="171" t="s">
        <v>23389</v>
      </c>
      <c r="E3941" s="171" t="s">
        <v>23389</v>
      </c>
      <c r="F3941" s="173"/>
      <c r="G3941" s="173"/>
      <c r="H3941" s="172" t="s">
        <v>6297</v>
      </c>
    </row>
    <row r="3942" spans="1:8" ht="14.45" customHeight="1">
      <c r="A3942" s="86" t="s">
        <v>6296</v>
      </c>
      <c r="B3942" s="171" t="s">
        <v>23390</v>
      </c>
      <c r="C3942" s="55" t="s">
        <v>23391</v>
      </c>
      <c r="D3942" s="171" t="s">
        <v>23391</v>
      </c>
      <c r="E3942" s="171" t="s">
        <v>23391</v>
      </c>
      <c r="F3942" s="173"/>
      <c r="G3942" s="173"/>
      <c r="H3942" s="172" t="s">
        <v>6297</v>
      </c>
    </row>
    <row r="3943" spans="1:8" ht="14.45" customHeight="1">
      <c r="A3943" s="86" t="s">
        <v>6296</v>
      </c>
      <c r="B3943" s="171" t="s">
        <v>23392</v>
      </c>
      <c r="C3943" s="55" t="s">
        <v>23393</v>
      </c>
      <c r="D3943" s="171" t="s">
        <v>23393</v>
      </c>
      <c r="E3943" s="171" t="s">
        <v>23393</v>
      </c>
      <c r="F3943" s="173"/>
      <c r="G3943" s="173"/>
      <c r="H3943" s="172" t="s">
        <v>6297</v>
      </c>
    </row>
    <row r="3944" spans="1:8" ht="14.45" customHeight="1">
      <c r="A3944" s="86" t="s">
        <v>6296</v>
      </c>
      <c r="B3944" s="171" t="s">
        <v>23394</v>
      </c>
      <c r="C3944" s="55" t="s">
        <v>23395</v>
      </c>
      <c r="D3944" s="171" t="s">
        <v>23395</v>
      </c>
      <c r="E3944" s="171" t="s">
        <v>23395</v>
      </c>
      <c r="F3944" s="173"/>
      <c r="G3944" s="173"/>
      <c r="H3944" s="172" t="s">
        <v>6297</v>
      </c>
    </row>
    <row r="3945" spans="1:8" ht="14.45" customHeight="1">
      <c r="A3945" s="86" t="s">
        <v>6296</v>
      </c>
      <c r="B3945" s="171" t="s">
        <v>23396</v>
      </c>
      <c r="C3945" s="55" t="s">
        <v>23397</v>
      </c>
      <c r="D3945" s="171" t="s">
        <v>23397</v>
      </c>
      <c r="E3945" s="171" t="s">
        <v>23397</v>
      </c>
      <c r="F3945" s="173"/>
      <c r="G3945" s="173"/>
      <c r="H3945" s="172" t="s">
        <v>6297</v>
      </c>
    </row>
    <row r="3946" spans="1:8" ht="14.45" customHeight="1">
      <c r="A3946" s="86" t="s">
        <v>6296</v>
      </c>
      <c r="B3946" s="171" t="s">
        <v>23398</v>
      </c>
      <c r="C3946" s="55" t="s">
        <v>23399</v>
      </c>
      <c r="D3946" s="171" t="s">
        <v>23399</v>
      </c>
      <c r="E3946" s="171" t="s">
        <v>23399</v>
      </c>
      <c r="F3946" s="173"/>
      <c r="G3946" s="173"/>
      <c r="H3946" s="172" t="s">
        <v>6297</v>
      </c>
    </row>
    <row r="3947" spans="1:8" ht="14.45" customHeight="1">
      <c r="A3947" s="86" t="s">
        <v>6296</v>
      </c>
      <c r="B3947" s="171" t="s">
        <v>23400</v>
      </c>
      <c r="C3947" s="55" t="s">
        <v>23401</v>
      </c>
      <c r="D3947" s="171" t="s">
        <v>23401</v>
      </c>
      <c r="E3947" s="171" t="s">
        <v>23401</v>
      </c>
      <c r="F3947" s="173"/>
      <c r="G3947" s="173"/>
      <c r="H3947" s="172" t="s">
        <v>6297</v>
      </c>
    </row>
    <row r="3948" spans="1:8" ht="14.45" customHeight="1">
      <c r="A3948" s="86" t="s">
        <v>6296</v>
      </c>
      <c r="B3948" s="171" t="s">
        <v>23402</v>
      </c>
      <c r="C3948" s="55" t="s">
        <v>23403</v>
      </c>
      <c r="D3948" s="171" t="s">
        <v>23403</v>
      </c>
      <c r="E3948" s="171" t="s">
        <v>23403</v>
      </c>
      <c r="F3948" s="173"/>
      <c r="G3948" s="173"/>
      <c r="H3948" s="172" t="s">
        <v>6297</v>
      </c>
    </row>
    <row r="3949" spans="1:8" ht="14.45" customHeight="1">
      <c r="A3949" s="86" t="s">
        <v>6296</v>
      </c>
      <c r="B3949" s="171" t="s">
        <v>23404</v>
      </c>
      <c r="C3949" s="55" t="s">
        <v>23405</v>
      </c>
      <c r="D3949" s="171" t="s">
        <v>23405</v>
      </c>
      <c r="E3949" s="171" t="s">
        <v>23405</v>
      </c>
      <c r="F3949" s="173"/>
      <c r="G3949" s="173"/>
      <c r="H3949" s="172" t="s">
        <v>6297</v>
      </c>
    </row>
    <row r="3950" spans="1:8" ht="14.45" customHeight="1">
      <c r="A3950" s="86" t="s">
        <v>6296</v>
      </c>
      <c r="B3950" s="171" t="s">
        <v>23406</v>
      </c>
      <c r="C3950" s="55" t="s">
        <v>23407</v>
      </c>
      <c r="D3950" s="171" t="s">
        <v>23407</v>
      </c>
      <c r="E3950" s="171" t="s">
        <v>23407</v>
      </c>
      <c r="F3950" s="173"/>
      <c r="G3950" s="173"/>
      <c r="H3950" s="172" t="s">
        <v>6297</v>
      </c>
    </row>
    <row r="3951" spans="1:8" ht="14.45" customHeight="1">
      <c r="A3951" s="86" t="s">
        <v>6296</v>
      </c>
      <c r="B3951" s="171" t="s">
        <v>23408</v>
      </c>
      <c r="C3951" s="55" t="s">
        <v>23409</v>
      </c>
      <c r="D3951" s="171" t="s">
        <v>23409</v>
      </c>
      <c r="E3951" s="171" t="s">
        <v>23409</v>
      </c>
      <c r="F3951" s="173"/>
      <c r="G3951" s="173"/>
      <c r="H3951" s="172" t="s">
        <v>6297</v>
      </c>
    </row>
    <row r="3952" spans="1:8" ht="14.45" customHeight="1">
      <c r="A3952" s="86" t="s">
        <v>6296</v>
      </c>
      <c r="B3952" s="171" t="s">
        <v>23410</v>
      </c>
      <c r="C3952" s="55" t="s">
        <v>23411</v>
      </c>
      <c r="D3952" s="171" t="s">
        <v>23411</v>
      </c>
      <c r="E3952" s="171" t="s">
        <v>23411</v>
      </c>
      <c r="F3952" s="173"/>
      <c r="G3952" s="173"/>
      <c r="H3952" s="172" t="s">
        <v>6297</v>
      </c>
    </row>
    <row r="3953" spans="1:8" ht="14.45" customHeight="1">
      <c r="A3953" s="86" t="s">
        <v>6296</v>
      </c>
      <c r="B3953" s="171" t="s">
        <v>23412</v>
      </c>
      <c r="C3953" s="55" t="s">
        <v>23413</v>
      </c>
      <c r="D3953" s="171" t="s">
        <v>23413</v>
      </c>
      <c r="E3953" s="171" t="s">
        <v>23413</v>
      </c>
      <c r="F3953" s="173"/>
      <c r="G3953" s="173"/>
      <c r="H3953" s="172" t="s">
        <v>6297</v>
      </c>
    </row>
    <row r="3954" spans="1:8" ht="14.45" customHeight="1">
      <c r="A3954" s="86" t="s">
        <v>6296</v>
      </c>
      <c r="B3954" s="171" t="s">
        <v>23414</v>
      </c>
      <c r="C3954" s="55" t="s">
        <v>23415</v>
      </c>
      <c r="D3954" s="171" t="s">
        <v>23415</v>
      </c>
      <c r="E3954" s="171" t="s">
        <v>23415</v>
      </c>
      <c r="F3954" s="173"/>
      <c r="G3954" s="173"/>
      <c r="H3954" s="172" t="s">
        <v>6297</v>
      </c>
    </row>
    <row r="3955" spans="1:8" ht="14.45" customHeight="1">
      <c r="A3955" s="86" t="s">
        <v>6296</v>
      </c>
      <c r="B3955" s="171" t="s">
        <v>23416</v>
      </c>
      <c r="C3955" s="55" t="s">
        <v>23417</v>
      </c>
      <c r="D3955" s="171" t="s">
        <v>23417</v>
      </c>
      <c r="E3955" s="171" t="s">
        <v>23417</v>
      </c>
      <c r="F3955" s="173"/>
      <c r="G3955" s="173"/>
      <c r="H3955" s="172" t="s">
        <v>6297</v>
      </c>
    </row>
    <row r="3956" spans="1:8" ht="14.45" customHeight="1">
      <c r="A3956" s="86" t="s">
        <v>6296</v>
      </c>
      <c r="B3956" s="171" t="s">
        <v>23418</v>
      </c>
      <c r="C3956" s="55" t="s">
        <v>23419</v>
      </c>
      <c r="D3956" s="171" t="s">
        <v>23419</v>
      </c>
      <c r="E3956" s="171" t="s">
        <v>23419</v>
      </c>
      <c r="F3956" s="173"/>
      <c r="G3956" s="173"/>
      <c r="H3956" s="172" t="s">
        <v>6297</v>
      </c>
    </row>
    <row r="3957" spans="1:8" ht="14.45" customHeight="1">
      <c r="A3957" s="86" t="s">
        <v>6296</v>
      </c>
      <c r="B3957" s="171" t="s">
        <v>23420</v>
      </c>
      <c r="C3957" s="55" t="s">
        <v>23421</v>
      </c>
      <c r="D3957" s="171" t="s">
        <v>23421</v>
      </c>
      <c r="E3957" s="171" t="s">
        <v>23421</v>
      </c>
      <c r="F3957" s="173"/>
      <c r="G3957" s="173"/>
      <c r="H3957" s="172" t="s">
        <v>6297</v>
      </c>
    </row>
    <row r="3958" spans="1:8" ht="14.45" customHeight="1">
      <c r="A3958" s="86" t="s">
        <v>6296</v>
      </c>
      <c r="B3958" s="171" t="s">
        <v>23422</v>
      </c>
      <c r="C3958" s="55" t="s">
        <v>23423</v>
      </c>
      <c r="D3958" s="171" t="s">
        <v>23423</v>
      </c>
      <c r="E3958" s="171" t="s">
        <v>23423</v>
      </c>
      <c r="F3958" s="173"/>
      <c r="G3958" s="173"/>
      <c r="H3958" s="172" t="s">
        <v>6297</v>
      </c>
    </row>
    <row r="3959" spans="1:8" ht="14.45" customHeight="1">
      <c r="A3959" s="86" t="s">
        <v>6296</v>
      </c>
      <c r="B3959" s="171" t="s">
        <v>23424</v>
      </c>
      <c r="C3959" s="55" t="s">
        <v>23425</v>
      </c>
      <c r="D3959" s="171" t="s">
        <v>23425</v>
      </c>
      <c r="E3959" s="171" t="s">
        <v>23425</v>
      </c>
      <c r="F3959" s="173"/>
      <c r="G3959" s="173"/>
      <c r="H3959" s="172" t="s">
        <v>6297</v>
      </c>
    </row>
    <row r="3960" spans="1:8" ht="14.45" customHeight="1">
      <c r="A3960" s="86" t="s">
        <v>6296</v>
      </c>
      <c r="B3960" s="171" t="s">
        <v>23426</v>
      </c>
      <c r="C3960" s="55" t="s">
        <v>23427</v>
      </c>
      <c r="D3960" s="171" t="s">
        <v>23427</v>
      </c>
      <c r="E3960" s="171" t="s">
        <v>23427</v>
      </c>
      <c r="F3960" s="173"/>
      <c r="G3960" s="173"/>
      <c r="H3960" s="172" t="s">
        <v>6297</v>
      </c>
    </row>
    <row r="3961" spans="1:8" ht="14.45" customHeight="1">
      <c r="A3961" s="86" t="s">
        <v>6296</v>
      </c>
      <c r="B3961" s="171" t="s">
        <v>23428</v>
      </c>
      <c r="C3961" s="55" t="s">
        <v>23429</v>
      </c>
      <c r="D3961" s="171" t="s">
        <v>23429</v>
      </c>
      <c r="E3961" s="171" t="s">
        <v>23429</v>
      </c>
      <c r="F3961" s="173"/>
      <c r="G3961" s="173"/>
      <c r="H3961" s="172" t="s">
        <v>6297</v>
      </c>
    </row>
    <row r="3962" spans="1:8" ht="14.45" customHeight="1">
      <c r="A3962" s="86" t="s">
        <v>6296</v>
      </c>
      <c r="B3962" s="171" t="s">
        <v>23430</v>
      </c>
      <c r="C3962" s="55" t="s">
        <v>23431</v>
      </c>
      <c r="D3962" s="171" t="s">
        <v>23431</v>
      </c>
      <c r="E3962" s="171" t="s">
        <v>23431</v>
      </c>
      <c r="F3962" s="173"/>
      <c r="G3962" s="173"/>
      <c r="H3962" s="172" t="s">
        <v>6297</v>
      </c>
    </row>
    <row r="3963" spans="1:8" ht="14.45" customHeight="1">
      <c r="A3963" s="86" t="s">
        <v>6296</v>
      </c>
      <c r="B3963" s="171" t="s">
        <v>23432</v>
      </c>
      <c r="C3963" s="55" t="s">
        <v>23433</v>
      </c>
      <c r="D3963" s="171" t="s">
        <v>23433</v>
      </c>
      <c r="E3963" s="171" t="s">
        <v>23433</v>
      </c>
      <c r="F3963" s="173"/>
      <c r="G3963" s="173"/>
      <c r="H3963" s="172" t="s">
        <v>6297</v>
      </c>
    </row>
    <row r="3964" spans="1:8" ht="14.45" customHeight="1">
      <c r="A3964" s="86" t="s">
        <v>6296</v>
      </c>
      <c r="B3964" s="171" t="s">
        <v>23434</v>
      </c>
      <c r="C3964" s="55" t="s">
        <v>23435</v>
      </c>
      <c r="D3964" s="171" t="s">
        <v>23435</v>
      </c>
      <c r="E3964" s="171" t="s">
        <v>23435</v>
      </c>
      <c r="F3964" s="173"/>
      <c r="G3964" s="173"/>
      <c r="H3964" s="172" t="s">
        <v>6297</v>
      </c>
    </row>
    <row r="3965" spans="1:8" ht="14.45" customHeight="1">
      <c r="A3965" s="86" t="s">
        <v>6296</v>
      </c>
      <c r="B3965" s="171" t="s">
        <v>23436</v>
      </c>
      <c r="C3965" s="55" t="s">
        <v>23437</v>
      </c>
      <c r="D3965" s="171" t="s">
        <v>23437</v>
      </c>
      <c r="E3965" s="171" t="s">
        <v>23437</v>
      </c>
      <c r="F3965" s="173"/>
      <c r="G3965" s="173"/>
      <c r="H3965" s="172" t="s">
        <v>6297</v>
      </c>
    </row>
    <row r="3966" spans="1:8" ht="14.45" customHeight="1">
      <c r="A3966" s="86" t="s">
        <v>6296</v>
      </c>
      <c r="B3966" s="171" t="s">
        <v>23438</v>
      </c>
      <c r="C3966" s="55" t="s">
        <v>23439</v>
      </c>
      <c r="D3966" s="171" t="s">
        <v>23439</v>
      </c>
      <c r="E3966" s="171" t="s">
        <v>23439</v>
      </c>
      <c r="F3966" s="173"/>
      <c r="G3966" s="173"/>
      <c r="H3966" s="172" t="s">
        <v>6297</v>
      </c>
    </row>
    <row r="3967" spans="1:8" ht="14.45" customHeight="1">
      <c r="A3967" s="86" t="s">
        <v>6296</v>
      </c>
      <c r="B3967" s="171" t="s">
        <v>23440</v>
      </c>
      <c r="C3967" s="55" t="s">
        <v>23441</v>
      </c>
      <c r="D3967" s="171" t="s">
        <v>23441</v>
      </c>
      <c r="E3967" s="171" t="s">
        <v>23441</v>
      </c>
      <c r="F3967" s="173"/>
      <c r="G3967" s="173"/>
      <c r="H3967" s="172" t="s">
        <v>6297</v>
      </c>
    </row>
    <row r="3968" spans="1:8" ht="14.45" customHeight="1">
      <c r="A3968" s="86" t="s">
        <v>6296</v>
      </c>
      <c r="B3968" s="171" t="s">
        <v>23442</v>
      </c>
      <c r="C3968" s="55" t="s">
        <v>23443</v>
      </c>
      <c r="D3968" s="171" t="s">
        <v>23443</v>
      </c>
      <c r="E3968" s="171" t="s">
        <v>23443</v>
      </c>
      <c r="F3968" s="173"/>
      <c r="G3968" s="173"/>
      <c r="H3968" s="172" t="s">
        <v>6297</v>
      </c>
    </row>
    <row r="3969" spans="1:8" ht="14.45" customHeight="1">
      <c r="A3969" s="86" t="s">
        <v>6296</v>
      </c>
      <c r="B3969" s="171" t="s">
        <v>23444</v>
      </c>
      <c r="C3969" s="55" t="s">
        <v>23445</v>
      </c>
      <c r="D3969" s="171" t="s">
        <v>23445</v>
      </c>
      <c r="E3969" s="171" t="s">
        <v>23445</v>
      </c>
      <c r="F3969" s="173"/>
      <c r="G3969" s="173"/>
      <c r="H3969" s="172" t="s">
        <v>6297</v>
      </c>
    </row>
    <row r="3970" spans="1:8" ht="14.45" customHeight="1">
      <c r="A3970" s="86" t="s">
        <v>6296</v>
      </c>
      <c r="B3970" s="171" t="s">
        <v>23446</v>
      </c>
      <c r="C3970" s="55" t="s">
        <v>23447</v>
      </c>
      <c r="D3970" s="171" t="s">
        <v>23447</v>
      </c>
      <c r="E3970" s="171" t="s">
        <v>23447</v>
      </c>
      <c r="F3970" s="173"/>
      <c r="G3970" s="173"/>
      <c r="H3970" s="172" t="s">
        <v>6297</v>
      </c>
    </row>
    <row r="3971" spans="1:8" ht="14.45" customHeight="1">
      <c r="A3971" s="86" t="s">
        <v>6296</v>
      </c>
      <c r="B3971" s="171" t="s">
        <v>23448</v>
      </c>
      <c r="C3971" s="55" t="s">
        <v>23449</v>
      </c>
      <c r="D3971" s="171" t="s">
        <v>23449</v>
      </c>
      <c r="E3971" s="171" t="s">
        <v>23449</v>
      </c>
      <c r="F3971" s="173"/>
      <c r="G3971" s="173"/>
      <c r="H3971" s="172" t="s">
        <v>6297</v>
      </c>
    </row>
    <row r="3972" spans="1:8" ht="14.45" customHeight="1">
      <c r="A3972" s="86" t="s">
        <v>6296</v>
      </c>
      <c r="B3972" s="171" t="s">
        <v>23450</v>
      </c>
      <c r="C3972" s="55" t="s">
        <v>23451</v>
      </c>
      <c r="D3972" s="171" t="s">
        <v>23451</v>
      </c>
      <c r="E3972" s="171" t="s">
        <v>23451</v>
      </c>
      <c r="F3972" s="173"/>
      <c r="G3972" s="173"/>
      <c r="H3972" s="172" t="s">
        <v>6297</v>
      </c>
    </row>
    <row r="3973" spans="1:8" ht="14.45" customHeight="1">
      <c r="A3973" s="86" t="s">
        <v>6296</v>
      </c>
      <c r="B3973" s="171" t="s">
        <v>23452</v>
      </c>
      <c r="C3973" s="55" t="s">
        <v>23453</v>
      </c>
      <c r="D3973" s="171" t="s">
        <v>23453</v>
      </c>
      <c r="E3973" s="171" t="s">
        <v>23453</v>
      </c>
      <c r="F3973" s="173"/>
      <c r="G3973" s="173"/>
      <c r="H3973" s="172" t="s">
        <v>6297</v>
      </c>
    </row>
    <row r="3974" spans="1:8" ht="14.45" customHeight="1">
      <c r="A3974" s="86" t="s">
        <v>6296</v>
      </c>
      <c r="B3974" s="171" t="s">
        <v>23454</v>
      </c>
      <c r="C3974" s="55" t="s">
        <v>23455</v>
      </c>
      <c r="D3974" s="171" t="s">
        <v>23455</v>
      </c>
      <c r="E3974" s="171" t="s">
        <v>23455</v>
      </c>
      <c r="F3974" s="173"/>
      <c r="G3974" s="173"/>
      <c r="H3974" s="172" t="s">
        <v>6297</v>
      </c>
    </row>
    <row r="3975" spans="1:8" ht="14.45" customHeight="1">
      <c r="A3975" s="86" t="s">
        <v>6296</v>
      </c>
      <c r="B3975" s="171" t="s">
        <v>23456</v>
      </c>
      <c r="C3975" s="55" t="s">
        <v>23457</v>
      </c>
      <c r="D3975" s="171" t="s">
        <v>23457</v>
      </c>
      <c r="E3975" s="171" t="s">
        <v>23457</v>
      </c>
      <c r="F3975" s="173"/>
      <c r="G3975" s="173"/>
      <c r="H3975" s="172" t="s">
        <v>6297</v>
      </c>
    </row>
    <row r="3976" spans="1:8" ht="14.45" customHeight="1">
      <c r="A3976" s="86" t="s">
        <v>6296</v>
      </c>
      <c r="B3976" s="171" t="s">
        <v>23458</v>
      </c>
      <c r="C3976" s="55" t="s">
        <v>23459</v>
      </c>
      <c r="D3976" s="171" t="s">
        <v>23459</v>
      </c>
      <c r="E3976" s="171" t="s">
        <v>23459</v>
      </c>
      <c r="F3976" s="173"/>
      <c r="G3976" s="173"/>
      <c r="H3976" s="172" t="s">
        <v>6297</v>
      </c>
    </row>
    <row r="3977" spans="1:8" ht="14.45" customHeight="1">
      <c r="A3977" s="86" t="s">
        <v>6296</v>
      </c>
      <c r="B3977" s="171" t="s">
        <v>23460</v>
      </c>
      <c r="C3977" s="55" t="s">
        <v>23461</v>
      </c>
      <c r="D3977" s="171" t="s">
        <v>23461</v>
      </c>
      <c r="E3977" s="171" t="s">
        <v>23461</v>
      </c>
      <c r="F3977" s="173"/>
      <c r="G3977" s="173"/>
      <c r="H3977" s="172" t="s">
        <v>6297</v>
      </c>
    </row>
    <row r="3978" spans="1:8" ht="14.45" customHeight="1">
      <c r="A3978" s="86" t="s">
        <v>6296</v>
      </c>
      <c r="B3978" s="171" t="s">
        <v>23462</v>
      </c>
      <c r="C3978" s="55" t="s">
        <v>23463</v>
      </c>
      <c r="D3978" s="171" t="s">
        <v>23463</v>
      </c>
      <c r="E3978" s="171" t="s">
        <v>23463</v>
      </c>
      <c r="F3978" s="173"/>
      <c r="G3978" s="173"/>
      <c r="H3978" s="172" t="s">
        <v>6297</v>
      </c>
    </row>
    <row r="3979" spans="1:8" ht="14.45" customHeight="1">
      <c r="A3979" s="86" t="s">
        <v>6296</v>
      </c>
      <c r="B3979" s="171" t="s">
        <v>23464</v>
      </c>
      <c r="C3979" s="55" t="s">
        <v>23465</v>
      </c>
      <c r="D3979" s="171" t="s">
        <v>23465</v>
      </c>
      <c r="E3979" s="171" t="s">
        <v>23465</v>
      </c>
      <c r="F3979" s="173"/>
      <c r="G3979" s="173"/>
      <c r="H3979" s="172" t="s">
        <v>6297</v>
      </c>
    </row>
    <row r="3980" spans="1:8" ht="14.45" customHeight="1">
      <c r="A3980" s="86" t="s">
        <v>6296</v>
      </c>
      <c r="B3980" s="171" t="s">
        <v>23466</v>
      </c>
      <c r="C3980" s="55" t="s">
        <v>23467</v>
      </c>
      <c r="D3980" s="171" t="s">
        <v>23467</v>
      </c>
      <c r="E3980" s="171" t="s">
        <v>23467</v>
      </c>
      <c r="F3980" s="173"/>
      <c r="G3980" s="173"/>
      <c r="H3980" s="172" t="s">
        <v>6297</v>
      </c>
    </row>
    <row r="3981" spans="1:8" ht="14.45" customHeight="1">
      <c r="A3981" s="86" t="s">
        <v>6296</v>
      </c>
      <c r="B3981" s="171" t="s">
        <v>23468</v>
      </c>
      <c r="C3981" s="55" t="s">
        <v>23469</v>
      </c>
      <c r="D3981" s="171" t="s">
        <v>23469</v>
      </c>
      <c r="E3981" s="171" t="s">
        <v>23469</v>
      </c>
      <c r="F3981" s="173"/>
      <c r="G3981" s="173"/>
      <c r="H3981" s="172" t="s">
        <v>6297</v>
      </c>
    </row>
    <row r="3982" spans="1:8" ht="14.45" customHeight="1">
      <c r="A3982" s="86" t="s">
        <v>6296</v>
      </c>
      <c r="B3982" s="171" t="s">
        <v>23470</v>
      </c>
      <c r="C3982" s="55" t="s">
        <v>23471</v>
      </c>
      <c r="D3982" s="171" t="s">
        <v>23471</v>
      </c>
      <c r="E3982" s="171" t="s">
        <v>23471</v>
      </c>
      <c r="F3982" s="173"/>
      <c r="G3982" s="173"/>
      <c r="H3982" s="172" t="s">
        <v>6297</v>
      </c>
    </row>
    <row r="3983" spans="1:8" ht="14.45" customHeight="1">
      <c r="A3983" s="86" t="s">
        <v>6296</v>
      </c>
      <c r="B3983" s="171" t="s">
        <v>23472</v>
      </c>
      <c r="C3983" s="55" t="s">
        <v>23473</v>
      </c>
      <c r="D3983" s="171" t="s">
        <v>23473</v>
      </c>
      <c r="E3983" s="171" t="s">
        <v>23473</v>
      </c>
      <c r="F3983" s="173"/>
      <c r="G3983" s="173"/>
      <c r="H3983" s="172" t="s">
        <v>6297</v>
      </c>
    </row>
    <row r="3984" spans="1:8" ht="14.45" customHeight="1">
      <c r="A3984" s="86" t="s">
        <v>6296</v>
      </c>
      <c r="B3984" s="171" t="s">
        <v>23474</v>
      </c>
      <c r="C3984" s="55" t="s">
        <v>23475</v>
      </c>
      <c r="D3984" s="171" t="s">
        <v>23475</v>
      </c>
      <c r="E3984" s="171" t="s">
        <v>23475</v>
      </c>
      <c r="F3984" s="173"/>
      <c r="G3984" s="173"/>
      <c r="H3984" s="172" t="s">
        <v>6297</v>
      </c>
    </row>
    <row r="3985" spans="1:8" ht="14.45" customHeight="1">
      <c r="A3985" s="86" t="s">
        <v>6296</v>
      </c>
      <c r="B3985" s="171" t="s">
        <v>23476</v>
      </c>
      <c r="C3985" s="55" t="s">
        <v>23477</v>
      </c>
      <c r="D3985" s="171" t="s">
        <v>23477</v>
      </c>
      <c r="E3985" s="171" t="s">
        <v>23477</v>
      </c>
      <c r="F3985" s="173"/>
      <c r="G3985" s="173"/>
      <c r="H3985" s="172" t="s">
        <v>6297</v>
      </c>
    </row>
    <row r="3986" spans="1:8" ht="14.45" customHeight="1">
      <c r="A3986" s="86" t="s">
        <v>6296</v>
      </c>
      <c r="B3986" s="171" t="s">
        <v>23478</v>
      </c>
      <c r="C3986" s="55" t="s">
        <v>23479</v>
      </c>
      <c r="D3986" s="171" t="s">
        <v>23479</v>
      </c>
      <c r="E3986" s="171" t="s">
        <v>23479</v>
      </c>
      <c r="F3986" s="173"/>
      <c r="G3986" s="173"/>
      <c r="H3986" s="172" t="s">
        <v>6297</v>
      </c>
    </row>
    <row r="3987" spans="1:8" ht="14.45" customHeight="1">
      <c r="A3987" s="86" t="s">
        <v>6296</v>
      </c>
      <c r="B3987" s="171" t="s">
        <v>23480</v>
      </c>
      <c r="C3987" s="55" t="s">
        <v>23481</v>
      </c>
      <c r="D3987" s="171" t="s">
        <v>23481</v>
      </c>
      <c r="E3987" s="171" t="s">
        <v>23481</v>
      </c>
      <c r="F3987" s="173"/>
      <c r="G3987" s="173"/>
      <c r="H3987" s="172" t="s">
        <v>6297</v>
      </c>
    </row>
    <row r="3988" spans="1:8" ht="14.45" customHeight="1">
      <c r="A3988" s="86" t="s">
        <v>6296</v>
      </c>
      <c r="B3988" s="171" t="s">
        <v>23482</v>
      </c>
      <c r="C3988" s="55" t="s">
        <v>23483</v>
      </c>
      <c r="D3988" s="171" t="s">
        <v>23483</v>
      </c>
      <c r="E3988" s="171" t="s">
        <v>23483</v>
      </c>
      <c r="F3988" s="173"/>
      <c r="G3988" s="173"/>
      <c r="H3988" s="172" t="s">
        <v>6297</v>
      </c>
    </row>
    <row r="3989" spans="1:8" ht="14.45" customHeight="1">
      <c r="A3989" s="86" t="s">
        <v>6296</v>
      </c>
      <c r="B3989" s="171" t="s">
        <v>23484</v>
      </c>
      <c r="C3989" s="55" t="s">
        <v>23485</v>
      </c>
      <c r="D3989" s="171" t="s">
        <v>23485</v>
      </c>
      <c r="E3989" s="171" t="s">
        <v>23485</v>
      </c>
      <c r="F3989" s="173"/>
      <c r="G3989" s="173"/>
      <c r="H3989" s="172" t="s">
        <v>6297</v>
      </c>
    </row>
    <row r="3990" spans="1:8" ht="14.45" customHeight="1">
      <c r="A3990" s="86" t="s">
        <v>6296</v>
      </c>
      <c r="B3990" s="171" t="s">
        <v>23486</v>
      </c>
      <c r="C3990" s="55" t="s">
        <v>23487</v>
      </c>
      <c r="D3990" s="171" t="s">
        <v>23487</v>
      </c>
      <c r="E3990" s="171" t="s">
        <v>23487</v>
      </c>
      <c r="F3990" s="173"/>
      <c r="G3990" s="173"/>
      <c r="H3990" s="172" t="s">
        <v>6297</v>
      </c>
    </row>
    <row r="3991" spans="1:8" ht="14.45" customHeight="1">
      <c r="A3991" s="86" t="s">
        <v>6296</v>
      </c>
      <c r="B3991" s="171" t="s">
        <v>23488</v>
      </c>
      <c r="C3991" s="55" t="s">
        <v>23489</v>
      </c>
      <c r="D3991" s="171" t="s">
        <v>23489</v>
      </c>
      <c r="E3991" s="171" t="s">
        <v>23489</v>
      </c>
      <c r="F3991" s="173"/>
      <c r="G3991" s="173"/>
      <c r="H3991" s="172" t="s">
        <v>6297</v>
      </c>
    </row>
    <row r="3992" spans="1:8" ht="14.45" customHeight="1">
      <c r="A3992" s="86" t="s">
        <v>6296</v>
      </c>
      <c r="B3992" s="171" t="s">
        <v>23490</v>
      </c>
      <c r="C3992" s="55" t="s">
        <v>23491</v>
      </c>
      <c r="D3992" s="171" t="s">
        <v>23491</v>
      </c>
      <c r="E3992" s="171" t="s">
        <v>23491</v>
      </c>
      <c r="F3992" s="173"/>
      <c r="G3992" s="173"/>
      <c r="H3992" s="172" t="s">
        <v>6297</v>
      </c>
    </row>
    <row r="3993" spans="1:8" ht="14.45" customHeight="1">
      <c r="A3993" s="86" t="s">
        <v>6296</v>
      </c>
      <c r="B3993" s="171" t="s">
        <v>23492</v>
      </c>
      <c r="C3993" s="55" t="s">
        <v>23493</v>
      </c>
      <c r="D3993" s="171" t="s">
        <v>23493</v>
      </c>
      <c r="E3993" s="171" t="s">
        <v>23493</v>
      </c>
      <c r="F3993" s="173"/>
      <c r="G3993" s="173"/>
      <c r="H3993" s="172" t="s">
        <v>6297</v>
      </c>
    </row>
    <row r="3994" spans="1:8" ht="14.45" customHeight="1">
      <c r="A3994" s="86" t="s">
        <v>6296</v>
      </c>
      <c r="B3994" s="171" t="s">
        <v>23494</v>
      </c>
      <c r="C3994" s="55" t="s">
        <v>23495</v>
      </c>
      <c r="D3994" s="171" t="s">
        <v>23495</v>
      </c>
      <c r="E3994" s="171" t="s">
        <v>23495</v>
      </c>
      <c r="F3994" s="173"/>
      <c r="G3994" s="173"/>
      <c r="H3994" s="172" t="s">
        <v>6297</v>
      </c>
    </row>
    <row r="3995" spans="1:8" ht="14.45" customHeight="1">
      <c r="A3995" s="86" t="s">
        <v>6296</v>
      </c>
      <c r="B3995" s="171" t="s">
        <v>23496</v>
      </c>
      <c r="C3995" s="55" t="s">
        <v>23497</v>
      </c>
      <c r="D3995" s="171" t="s">
        <v>23497</v>
      </c>
      <c r="E3995" s="171" t="s">
        <v>23497</v>
      </c>
      <c r="F3995" s="173"/>
      <c r="G3995" s="173"/>
      <c r="H3995" s="172" t="s">
        <v>6297</v>
      </c>
    </row>
    <row r="3996" spans="1:8" ht="14.45" customHeight="1">
      <c r="A3996" s="86" t="s">
        <v>6296</v>
      </c>
      <c r="B3996" s="171" t="s">
        <v>23498</v>
      </c>
      <c r="C3996" s="55" t="s">
        <v>23499</v>
      </c>
      <c r="D3996" s="171" t="s">
        <v>23499</v>
      </c>
      <c r="E3996" s="171" t="s">
        <v>23499</v>
      </c>
      <c r="F3996" s="173"/>
      <c r="G3996" s="173"/>
      <c r="H3996" s="172" t="s">
        <v>6297</v>
      </c>
    </row>
    <row r="3997" spans="1:8" ht="14.45" customHeight="1">
      <c r="A3997" s="86" t="s">
        <v>6296</v>
      </c>
      <c r="B3997" s="171" t="s">
        <v>23500</v>
      </c>
      <c r="C3997" s="55" t="s">
        <v>23501</v>
      </c>
      <c r="D3997" s="171" t="s">
        <v>23501</v>
      </c>
      <c r="E3997" s="171" t="s">
        <v>23501</v>
      </c>
      <c r="F3997" s="173"/>
      <c r="G3997" s="173"/>
      <c r="H3997" s="172" t="s">
        <v>6297</v>
      </c>
    </row>
    <row r="3998" spans="1:8" ht="14.45" customHeight="1">
      <c r="A3998" s="86" t="s">
        <v>6296</v>
      </c>
      <c r="B3998" s="171" t="s">
        <v>23502</v>
      </c>
      <c r="C3998" s="55" t="s">
        <v>23503</v>
      </c>
      <c r="D3998" s="171" t="s">
        <v>23503</v>
      </c>
      <c r="E3998" s="171" t="s">
        <v>23503</v>
      </c>
      <c r="F3998" s="173"/>
      <c r="G3998" s="173"/>
      <c r="H3998" s="172" t="s">
        <v>6297</v>
      </c>
    </row>
    <row r="3999" spans="1:8" ht="14.45" customHeight="1">
      <c r="A3999" s="86" t="s">
        <v>6296</v>
      </c>
      <c r="B3999" s="171" t="s">
        <v>23504</v>
      </c>
      <c r="C3999" s="55" t="s">
        <v>23505</v>
      </c>
      <c r="D3999" s="171" t="s">
        <v>23505</v>
      </c>
      <c r="E3999" s="171" t="s">
        <v>23505</v>
      </c>
      <c r="F3999" s="173"/>
      <c r="G3999" s="173"/>
      <c r="H3999" s="172" t="s">
        <v>6297</v>
      </c>
    </row>
    <row r="4000" spans="1:8" ht="14.45" customHeight="1">
      <c r="A4000" s="86" t="s">
        <v>6296</v>
      </c>
      <c r="B4000" s="171" t="s">
        <v>23506</v>
      </c>
      <c r="C4000" s="55" t="s">
        <v>23507</v>
      </c>
      <c r="D4000" s="171" t="s">
        <v>23507</v>
      </c>
      <c r="E4000" s="171" t="s">
        <v>23507</v>
      </c>
      <c r="F4000" s="173"/>
      <c r="G4000" s="173"/>
      <c r="H4000" s="172" t="s">
        <v>6297</v>
      </c>
    </row>
    <row r="4001" spans="1:8" ht="14.45" customHeight="1">
      <c r="A4001" s="86" t="s">
        <v>6296</v>
      </c>
      <c r="B4001" s="171" t="s">
        <v>23508</v>
      </c>
      <c r="C4001" s="55" t="s">
        <v>23509</v>
      </c>
      <c r="D4001" s="171" t="s">
        <v>23509</v>
      </c>
      <c r="E4001" s="171" t="s">
        <v>23509</v>
      </c>
      <c r="F4001" s="173"/>
      <c r="G4001" s="173"/>
      <c r="H4001" s="172" t="s">
        <v>6297</v>
      </c>
    </row>
    <row r="4002" spans="1:8" ht="14.45" customHeight="1">
      <c r="A4002" s="86" t="s">
        <v>6296</v>
      </c>
      <c r="B4002" s="171" t="s">
        <v>23510</v>
      </c>
      <c r="C4002" s="55" t="s">
        <v>23511</v>
      </c>
      <c r="D4002" s="171" t="s">
        <v>23511</v>
      </c>
      <c r="E4002" s="171" t="s">
        <v>23511</v>
      </c>
      <c r="F4002" s="173"/>
      <c r="G4002" s="173"/>
      <c r="H4002" s="172" t="s">
        <v>6297</v>
      </c>
    </row>
    <row r="4003" spans="1:8" ht="14.45" customHeight="1">
      <c r="A4003" s="86" t="s">
        <v>6296</v>
      </c>
      <c r="B4003" s="171" t="s">
        <v>23512</v>
      </c>
      <c r="C4003" s="55" t="s">
        <v>23513</v>
      </c>
      <c r="D4003" s="171" t="s">
        <v>23513</v>
      </c>
      <c r="E4003" s="171" t="s">
        <v>23513</v>
      </c>
      <c r="F4003" s="173"/>
      <c r="G4003" s="173"/>
      <c r="H4003" s="172" t="s">
        <v>6297</v>
      </c>
    </row>
    <row r="4004" spans="1:8" ht="14.45" customHeight="1">
      <c r="A4004" s="86" t="s">
        <v>6296</v>
      </c>
      <c r="B4004" s="171" t="s">
        <v>23514</v>
      </c>
      <c r="C4004" s="55" t="s">
        <v>23515</v>
      </c>
      <c r="D4004" s="171" t="s">
        <v>23515</v>
      </c>
      <c r="E4004" s="171" t="s">
        <v>23515</v>
      </c>
      <c r="F4004" s="173"/>
      <c r="G4004" s="173"/>
      <c r="H4004" s="172" t="s">
        <v>6297</v>
      </c>
    </row>
    <row r="4005" spans="1:8" ht="14.45" customHeight="1">
      <c r="A4005" s="86" t="s">
        <v>6296</v>
      </c>
      <c r="B4005" s="171" t="s">
        <v>23516</v>
      </c>
      <c r="C4005" s="55" t="s">
        <v>23517</v>
      </c>
      <c r="D4005" s="171" t="s">
        <v>23517</v>
      </c>
      <c r="E4005" s="171" t="s">
        <v>23517</v>
      </c>
      <c r="F4005" s="173"/>
      <c r="G4005" s="173"/>
      <c r="H4005" s="172" t="s">
        <v>6297</v>
      </c>
    </row>
    <row r="4006" spans="1:8" ht="14.45" customHeight="1">
      <c r="A4006" s="86" t="s">
        <v>6296</v>
      </c>
      <c r="B4006" s="171" t="s">
        <v>23518</v>
      </c>
      <c r="C4006" s="55" t="s">
        <v>23519</v>
      </c>
      <c r="D4006" s="171" t="s">
        <v>23519</v>
      </c>
      <c r="E4006" s="171" t="s">
        <v>23519</v>
      </c>
      <c r="F4006" s="173"/>
      <c r="G4006" s="173"/>
      <c r="H4006" s="172" t="s">
        <v>6297</v>
      </c>
    </row>
    <row r="4007" spans="1:8" ht="14.45" customHeight="1">
      <c r="A4007" s="86" t="s">
        <v>6296</v>
      </c>
      <c r="B4007" s="171" t="s">
        <v>23520</v>
      </c>
      <c r="C4007" s="55" t="s">
        <v>23521</v>
      </c>
      <c r="D4007" s="171" t="s">
        <v>23521</v>
      </c>
      <c r="E4007" s="171" t="s">
        <v>23521</v>
      </c>
      <c r="F4007" s="173"/>
      <c r="G4007" s="173"/>
      <c r="H4007" s="172" t="s">
        <v>6297</v>
      </c>
    </row>
    <row r="4008" spans="1:8" ht="14.45" customHeight="1">
      <c r="A4008" s="86" t="s">
        <v>6296</v>
      </c>
      <c r="B4008" s="171" t="s">
        <v>23522</v>
      </c>
      <c r="C4008" s="55" t="s">
        <v>23523</v>
      </c>
      <c r="D4008" s="171" t="s">
        <v>23523</v>
      </c>
      <c r="E4008" s="171" t="s">
        <v>23523</v>
      </c>
      <c r="F4008" s="173"/>
      <c r="G4008" s="173"/>
      <c r="H4008" s="172" t="s">
        <v>6297</v>
      </c>
    </row>
    <row r="4009" spans="1:8">
      <c r="A4009" s="86" t="s">
        <v>6296</v>
      </c>
      <c r="B4009" s="171" t="s">
        <v>23524</v>
      </c>
      <c r="C4009" s="55" t="s">
        <v>23525</v>
      </c>
      <c r="D4009" s="171" t="s">
        <v>23525</v>
      </c>
      <c r="E4009" s="171" t="s">
        <v>23525</v>
      </c>
      <c r="F4009" s="173"/>
      <c r="G4009" s="173"/>
      <c r="H4009" s="172" t="s">
        <v>6297</v>
      </c>
    </row>
    <row r="4010" spans="1:8" ht="14.45" customHeight="1">
      <c r="A4010" s="86" t="s">
        <v>6296</v>
      </c>
      <c r="B4010" s="171" t="s">
        <v>23526</v>
      </c>
      <c r="C4010" s="55" t="s">
        <v>23527</v>
      </c>
      <c r="D4010" s="171" t="s">
        <v>23527</v>
      </c>
      <c r="E4010" s="171" t="s">
        <v>23527</v>
      </c>
      <c r="F4010" s="173"/>
      <c r="G4010" s="173"/>
      <c r="H4010" s="172" t="s">
        <v>6297</v>
      </c>
    </row>
    <row r="4011" spans="1:8" ht="14.45" customHeight="1">
      <c r="A4011" s="86" t="s">
        <v>6296</v>
      </c>
      <c r="B4011" s="171" t="s">
        <v>23528</v>
      </c>
      <c r="C4011" s="55" t="s">
        <v>23529</v>
      </c>
      <c r="D4011" s="171" t="s">
        <v>23529</v>
      </c>
      <c r="E4011" s="171" t="s">
        <v>23529</v>
      </c>
      <c r="F4011" s="173"/>
      <c r="G4011" s="173"/>
      <c r="H4011" s="172" t="s">
        <v>6297</v>
      </c>
    </row>
    <row r="4012" spans="1:8" ht="14.45" customHeight="1">
      <c r="A4012" s="86" t="s">
        <v>6296</v>
      </c>
      <c r="B4012" s="171" t="s">
        <v>23530</v>
      </c>
      <c r="C4012" s="55" t="s">
        <v>23531</v>
      </c>
      <c r="D4012" s="171" t="s">
        <v>23531</v>
      </c>
      <c r="E4012" s="171" t="s">
        <v>23531</v>
      </c>
      <c r="F4012" s="173"/>
      <c r="G4012" s="173"/>
      <c r="H4012" s="172" t="s">
        <v>6297</v>
      </c>
    </row>
    <row r="4013" spans="1:8" ht="14.45" customHeight="1">
      <c r="A4013" s="86" t="s">
        <v>6296</v>
      </c>
      <c r="B4013" s="171" t="s">
        <v>23532</v>
      </c>
      <c r="C4013" s="55" t="s">
        <v>23533</v>
      </c>
      <c r="D4013" s="171" t="s">
        <v>23533</v>
      </c>
      <c r="E4013" s="171" t="s">
        <v>23533</v>
      </c>
      <c r="F4013" s="173"/>
      <c r="G4013" s="173"/>
      <c r="H4013" s="172" t="s">
        <v>6297</v>
      </c>
    </row>
    <row r="4014" spans="1:8" ht="14.45" customHeight="1">
      <c r="A4014" s="86" t="s">
        <v>6296</v>
      </c>
      <c r="B4014" s="171" t="s">
        <v>23534</v>
      </c>
      <c r="C4014" s="55" t="s">
        <v>23535</v>
      </c>
      <c r="D4014" s="171" t="s">
        <v>23535</v>
      </c>
      <c r="E4014" s="171" t="s">
        <v>23535</v>
      </c>
      <c r="F4014" s="173"/>
      <c r="G4014" s="173"/>
      <c r="H4014" s="172" t="s">
        <v>6297</v>
      </c>
    </row>
    <row r="4015" spans="1:8" ht="14.45" customHeight="1">
      <c r="A4015" s="86" t="s">
        <v>6296</v>
      </c>
      <c r="B4015" s="171" t="s">
        <v>23536</v>
      </c>
      <c r="C4015" s="55" t="s">
        <v>23537</v>
      </c>
      <c r="D4015" s="171" t="s">
        <v>23537</v>
      </c>
      <c r="E4015" s="171" t="s">
        <v>23537</v>
      </c>
      <c r="F4015" s="173"/>
      <c r="G4015" s="173"/>
      <c r="H4015" s="172" t="s">
        <v>6297</v>
      </c>
    </row>
    <row r="4016" spans="1:8" ht="14.45" customHeight="1">
      <c r="A4016" s="86" t="s">
        <v>6296</v>
      </c>
      <c r="B4016" s="171" t="s">
        <v>23538</v>
      </c>
      <c r="C4016" s="55" t="s">
        <v>23539</v>
      </c>
      <c r="D4016" s="171" t="s">
        <v>23539</v>
      </c>
      <c r="E4016" s="171" t="s">
        <v>23539</v>
      </c>
      <c r="F4016" s="173"/>
      <c r="G4016" s="173"/>
      <c r="H4016" s="172" t="s">
        <v>6297</v>
      </c>
    </row>
    <row r="4017" spans="1:8" ht="14.45" customHeight="1">
      <c r="A4017" s="86" t="s">
        <v>6296</v>
      </c>
      <c r="B4017" s="171" t="s">
        <v>23540</v>
      </c>
      <c r="C4017" s="55" t="s">
        <v>23541</v>
      </c>
      <c r="D4017" s="171" t="s">
        <v>23541</v>
      </c>
      <c r="E4017" s="171" t="s">
        <v>23541</v>
      </c>
      <c r="F4017" s="173"/>
      <c r="G4017" s="173"/>
      <c r="H4017" s="172" t="s">
        <v>6297</v>
      </c>
    </row>
    <row r="4018" spans="1:8" ht="14.45" customHeight="1">
      <c r="A4018" s="86" t="s">
        <v>6296</v>
      </c>
      <c r="B4018" s="171" t="s">
        <v>23542</v>
      </c>
      <c r="C4018" s="55" t="s">
        <v>23543</v>
      </c>
      <c r="D4018" s="171" t="s">
        <v>23543</v>
      </c>
      <c r="E4018" s="171" t="s">
        <v>23543</v>
      </c>
      <c r="F4018" s="173"/>
      <c r="G4018" s="173"/>
      <c r="H4018" s="172" t="s">
        <v>6297</v>
      </c>
    </row>
    <row r="4019" spans="1:8" ht="14.45" customHeight="1">
      <c r="A4019" s="86" t="s">
        <v>6296</v>
      </c>
      <c r="B4019" s="171" t="s">
        <v>23544</v>
      </c>
      <c r="C4019" s="55" t="s">
        <v>23545</v>
      </c>
      <c r="D4019" s="171" t="s">
        <v>23545</v>
      </c>
      <c r="E4019" s="171" t="s">
        <v>23545</v>
      </c>
      <c r="F4019" s="173"/>
      <c r="G4019" s="173"/>
      <c r="H4019" s="172" t="s">
        <v>6297</v>
      </c>
    </row>
    <row r="4020" spans="1:8" ht="14.45" customHeight="1">
      <c r="A4020" s="86" t="s">
        <v>6296</v>
      </c>
      <c r="B4020" s="171" t="s">
        <v>23546</v>
      </c>
      <c r="C4020" s="55" t="s">
        <v>23547</v>
      </c>
      <c r="D4020" s="171" t="s">
        <v>23547</v>
      </c>
      <c r="E4020" s="171" t="s">
        <v>23547</v>
      </c>
      <c r="F4020" s="173"/>
      <c r="G4020" s="173"/>
      <c r="H4020" s="172" t="s">
        <v>6297</v>
      </c>
    </row>
    <row r="4021" spans="1:8" ht="14.45" customHeight="1">
      <c r="A4021" s="86" t="s">
        <v>6296</v>
      </c>
      <c r="B4021" s="171" t="s">
        <v>23548</v>
      </c>
      <c r="C4021" s="55" t="s">
        <v>23549</v>
      </c>
      <c r="D4021" s="171" t="s">
        <v>23549</v>
      </c>
      <c r="E4021" s="171" t="s">
        <v>23549</v>
      </c>
      <c r="F4021" s="173"/>
      <c r="G4021" s="173"/>
      <c r="H4021" s="172" t="s">
        <v>6297</v>
      </c>
    </row>
    <row r="4022" spans="1:8" ht="14.45" customHeight="1">
      <c r="A4022" s="86" t="s">
        <v>6296</v>
      </c>
      <c r="B4022" s="171" t="s">
        <v>23550</v>
      </c>
      <c r="C4022" s="55" t="s">
        <v>23551</v>
      </c>
      <c r="D4022" s="171" t="s">
        <v>23551</v>
      </c>
      <c r="E4022" s="171" t="s">
        <v>23551</v>
      </c>
      <c r="F4022" s="173"/>
      <c r="G4022" s="173"/>
      <c r="H4022" s="172" t="s">
        <v>6297</v>
      </c>
    </row>
    <row r="4023" spans="1:8" ht="14.45" customHeight="1">
      <c r="A4023" s="86" t="s">
        <v>6296</v>
      </c>
      <c r="B4023" s="171" t="s">
        <v>23552</v>
      </c>
      <c r="C4023" s="55" t="s">
        <v>23553</v>
      </c>
      <c r="D4023" s="171" t="s">
        <v>23553</v>
      </c>
      <c r="E4023" s="171" t="s">
        <v>23553</v>
      </c>
      <c r="F4023" s="173"/>
      <c r="G4023" s="173"/>
      <c r="H4023" s="172" t="s">
        <v>6297</v>
      </c>
    </row>
    <row r="4024" spans="1:8" ht="14.45" customHeight="1">
      <c r="A4024" s="86" t="s">
        <v>6296</v>
      </c>
      <c r="B4024" s="171" t="s">
        <v>23554</v>
      </c>
      <c r="C4024" s="55" t="s">
        <v>23555</v>
      </c>
      <c r="D4024" s="171" t="s">
        <v>23555</v>
      </c>
      <c r="E4024" s="171" t="s">
        <v>23555</v>
      </c>
      <c r="F4024" s="173"/>
      <c r="G4024" s="173"/>
      <c r="H4024" s="172" t="s">
        <v>6297</v>
      </c>
    </row>
    <row r="4025" spans="1:8" ht="14.45" customHeight="1">
      <c r="A4025" s="86" t="s">
        <v>6296</v>
      </c>
      <c r="B4025" s="171" t="s">
        <v>23556</v>
      </c>
      <c r="C4025" s="55" t="s">
        <v>23557</v>
      </c>
      <c r="D4025" s="171" t="s">
        <v>23557</v>
      </c>
      <c r="E4025" s="171" t="s">
        <v>23557</v>
      </c>
      <c r="F4025" s="173"/>
      <c r="G4025" s="173"/>
      <c r="H4025" s="172" t="s">
        <v>6297</v>
      </c>
    </row>
    <row r="4026" spans="1:8" ht="14.45" customHeight="1">
      <c r="A4026" s="86" t="s">
        <v>6296</v>
      </c>
      <c r="B4026" s="171" t="s">
        <v>23558</v>
      </c>
      <c r="C4026" s="55" t="s">
        <v>23559</v>
      </c>
      <c r="D4026" s="171" t="s">
        <v>23559</v>
      </c>
      <c r="E4026" s="171" t="s">
        <v>23559</v>
      </c>
      <c r="F4026" s="173"/>
      <c r="G4026" s="173"/>
      <c r="H4026" s="172" t="s">
        <v>6297</v>
      </c>
    </row>
    <row r="4027" spans="1:8" ht="14.45" customHeight="1">
      <c r="A4027" s="86" t="s">
        <v>6296</v>
      </c>
      <c r="B4027" s="171" t="s">
        <v>23560</v>
      </c>
      <c r="C4027" s="55" t="s">
        <v>23561</v>
      </c>
      <c r="D4027" s="171" t="s">
        <v>23561</v>
      </c>
      <c r="E4027" s="171" t="s">
        <v>23561</v>
      </c>
      <c r="F4027" s="173"/>
      <c r="G4027" s="173"/>
      <c r="H4027" s="172" t="s">
        <v>6297</v>
      </c>
    </row>
    <row r="4028" spans="1:8" ht="14.45" customHeight="1">
      <c r="A4028" s="86" t="s">
        <v>6296</v>
      </c>
      <c r="B4028" s="171" t="s">
        <v>23562</v>
      </c>
      <c r="C4028" s="55" t="s">
        <v>23563</v>
      </c>
      <c r="D4028" s="171" t="s">
        <v>23563</v>
      </c>
      <c r="E4028" s="171" t="s">
        <v>23563</v>
      </c>
      <c r="F4028" s="173"/>
      <c r="G4028" s="173"/>
      <c r="H4028" s="172" t="s">
        <v>6297</v>
      </c>
    </row>
    <row r="4029" spans="1:8" ht="14.45" customHeight="1">
      <c r="A4029" s="86" t="s">
        <v>6296</v>
      </c>
      <c r="B4029" s="171" t="s">
        <v>23564</v>
      </c>
      <c r="C4029" s="55" t="s">
        <v>23565</v>
      </c>
      <c r="D4029" s="171" t="s">
        <v>23565</v>
      </c>
      <c r="E4029" s="171" t="s">
        <v>23565</v>
      </c>
      <c r="F4029" s="173"/>
      <c r="G4029" s="173"/>
      <c r="H4029" s="172" t="s">
        <v>6297</v>
      </c>
    </row>
    <row r="4030" spans="1:8" ht="14.45" customHeight="1">
      <c r="A4030" s="86" t="s">
        <v>6296</v>
      </c>
      <c r="B4030" s="171" t="s">
        <v>23566</v>
      </c>
      <c r="C4030" s="55" t="s">
        <v>23567</v>
      </c>
      <c r="D4030" s="171" t="s">
        <v>23567</v>
      </c>
      <c r="E4030" s="171" t="s">
        <v>23567</v>
      </c>
      <c r="F4030" s="173"/>
      <c r="G4030" s="173"/>
      <c r="H4030" s="172" t="s">
        <v>6297</v>
      </c>
    </row>
    <row r="4031" spans="1:8" ht="14.45" customHeight="1">
      <c r="A4031" s="86" t="s">
        <v>6296</v>
      </c>
      <c r="B4031" s="171" t="s">
        <v>23568</v>
      </c>
      <c r="C4031" s="55" t="s">
        <v>23569</v>
      </c>
      <c r="D4031" s="171" t="s">
        <v>23569</v>
      </c>
      <c r="E4031" s="171" t="s">
        <v>23569</v>
      </c>
      <c r="F4031" s="173"/>
      <c r="G4031" s="173"/>
      <c r="H4031" s="172" t="s">
        <v>6297</v>
      </c>
    </row>
    <row r="4032" spans="1:8" ht="14.45" customHeight="1">
      <c r="A4032" s="86" t="s">
        <v>6296</v>
      </c>
      <c r="B4032" s="171" t="s">
        <v>23570</v>
      </c>
      <c r="C4032" s="55" t="s">
        <v>23571</v>
      </c>
      <c r="D4032" s="171" t="s">
        <v>23571</v>
      </c>
      <c r="E4032" s="171" t="s">
        <v>23571</v>
      </c>
      <c r="F4032" s="173"/>
      <c r="G4032" s="173"/>
      <c r="H4032" s="172" t="s">
        <v>6297</v>
      </c>
    </row>
    <row r="4033" spans="1:8" ht="14.45" customHeight="1">
      <c r="A4033" s="86" t="s">
        <v>6296</v>
      </c>
      <c r="B4033" s="171" t="s">
        <v>23572</v>
      </c>
      <c r="C4033" s="55" t="s">
        <v>23573</v>
      </c>
      <c r="D4033" s="171" t="s">
        <v>23573</v>
      </c>
      <c r="E4033" s="171" t="s">
        <v>23573</v>
      </c>
      <c r="F4033" s="173"/>
      <c r="G4033" s="173"/>
      <c r="H4033" s="172" t="s">
        <v>6297</v>
      </c>
    </row>
    <row r="4034" spans="1:8" ht="14.45" customHeight="1">
      <c r="A4034" s="86" t="s">
        <v>6296</v>
      </c>
      <c r="B4034" s="171" t="s">
        <v>23574</v>
      </c>
      <c r="C4034" s="55" t="s">
        <v>23575</v>
      </c>
      <c r="D4034" s="171" t="s">
        <v>23575</v>
      </c>
      <c r="E4034" s="171" t="s">
        <v>23575</v>
      </c>
      <c r="F4034" s="173"/>
      <c r="G4034" s="173"/>
      <c r="H4034" s="172" t="s">
        <v>6297</v>
      </c>
    </row>
    <row r="4035" spans="1:8" ht="14.45" customHeight="1">
      <c r="A4035" s="86" t="s">
        <v>6296</v>
      </c>
      <c r="B4035" s="171" t="s">
        <v>23576</v>
      </c>
      <c r="C4035" s="55" t="s">
        <v>23577</v>
      </c>
      <c r="D4035" s="171" t="s">
        <v>23577</v>
      </c>
      <c r="E4035" s="171" t="s">
        <v>23577</v>
      </c>
      <c r="F4035" s="173"/>
      <c r="G4035" s="173"/>
      <c r="H4035" s="172" t="s">
        <v>6297</v>
      </c>
    </row>
    <row r="4036" spans="1:8" ht="14.45" customHeight="1">
      <c r="A4036" s="86" t="s">
        <v>6296</v>
      </c>
      <c r="B4036" s="171" t="s">
        <v>23578</v>
      </c>
      <c r="C4036" s="55" t="s">
        <v>23579</v>
      </c>
      <c r="D4036" s="171" t="s">
        <v>23579</v>
      </c>
      <c r="E4036" s="171" t="s">
        <v>23579</v>
      </c>
      <c r="F4036" s="173"/>
      <c r="G4036" s="173"/>
      <c r="H4036" s="172" t="s">
        <v>6297</v>
      </c>
    </row>
    <row r="4037" spans="1:8" ht="14.45" customHeight="1">
      <c r="A4037" s="86" t="s">
        <v>6296</v>
      </c>
      <c r="B4037" s="171" t="s">
        <v>23580</v>
      </c>
      <c r="C4037" s="55" t="s">
        <v>23581</v>
      </c>
      <c r="D4037" s="171" t="s">
        <v>23581</v>
      </c>
      <c r="E4037" s="171" t="s">
        <v>23581</v>
      </c>
      <c r="F4037" s="173"/>
      <c r="G4037" s="173"/>
      <c r="H4037" s="172" t="s">
        <v>6297</v>
      </c>
    </row>
    <row r="4038" spans="1:8" ht="14.45" customHeight="1">
      <c r="A4038" s="86" t="s">
        <v>6296</v>
      </c>
      <c r="B4038" s="171" t="s">
        <v>23582</v>
      </c>
      <c r="C4038" s="55" t="s">
        <v>23583</v>
      </c>
      <c r="D4038" s="171" t="s">
        <v>23583</v>
      </c>
      <c r="E4038" s="171" t="s">
        <v>23583</v>
      </c>
      <c r="F4038" s="173"/>
      <c r="G4038" s="173"/>
      <c r="H4038" s="172" t="s">
        <v>6297</v>
      </c>
    </row>
    <row r="4039" spans="1:8" ht="14.45" customHeight="1">
      <c r="A4039" s="86" t="s">
        <v>6296</v>
      </c>
      <c r="B4039" s="171" t="s">
        <v>23584</v>
      </c>
      <c r="C4039" s="55" t="s">
        <v>23585</v>
      </c>
      <c r="D4039" s="171" t="s">
        <v>23585</v>
      </c>
      <c r="E4039" s="171" t="s">
        <v>23585</v>
      </c>
      <c r="F4039" s="173"/>
      <c r="G4039" s="173"/>
      <c r="H4039" s="172" t="s">
        <v>6297</v>
      </c>
    </row>
    <row r="4040" spans="1:8" ht="14.45" customHeight="1">
      <c r="A4040" s="86" t="s">
        <v>6296</v>
      </c>
      <c r="B4040" s="171" t="s">
        <v>23586</v>
      </c>
      <c r="C4040" s="55" t="s">
        <v>23587</v>
      </c>
      <c r="D4040" s="171" t="s">
        <v>23587</v>
      </c>
      <c r="E4040" s="171" t="s">
        <v>23587</v>
      </c>
      <c r="F4040" s="173"/>
      <c r="G4040" s="173"/>
      <c r="H4040" s="172" t="s">
        <v>6297</v>
      </c>
    </row>
    <row r="4041" spans="1:8" ht="14.45" customHeight="1">
      <c r="A4041" s="86" t="s">
        <v>6296</v>
      </c>
      <c r="B4041" s="171" t="s">
        <v>23588</v>
      </c>
      <c r="C4041" s="55" t="s">
        <v>23589</v>
      </c>
      <c r="D4041" s="171" t="s">
        <v>23589</v>
      </c>
      <c r="E4041" s="171" t="s">
        <v>23589</v>
      </c>
      <c r="F4041" s="173"/>
      <c r="G4041" s="173"/>
      <c r="H4041" s="172" t="s">
        <v>6297</v>
      </c>
    </row>
    <row r="4042" spans="1:8" ht="14.45" customHeight="1">
      <c r="A4042" s="86" t="s">
        <v>6296</v>
      </c>
      <c r="B4042" s="171" t="s">
        <v>23590</v>
      </c>
      <c r="C4042" s="55" t="s">
        <v>23591</v>
      </c>
      <c r="D4042" s="171" t="s">
        <v>23591</v>
      </c>
      <c r="E4042" s="171" t="s">
        <v>23591</v>
      </c>
      <c r="F4042" s="173"/>
      <c r="G4042" s="173"/>
      <c r="H4042" s="172" t="s">
        <v>6297</v>
      </c>
    </row>
    <row r="4043" spans="1:8" ht="14.45" customHeight="1">
      <c r="A4043" s="86" t="s">
        <v>6296</v>
      </c>
      <c r="B4043" s="171" t="s">
        <v>23592</v>
      </c>
      <c r="C4043" s="55" t="s">
        <v>23593</v>
      </c>
      <c r="D4043" s="171" t="s">
        <v>23593</v>
      </c>
      <c r="E4043" s="171" t="s">
        <v>23593</v>
      </c>
      <c r="F4043" s="173"/>
      <c r="G4043" s="173"/>
      <c r="H4043" s="172" t="s">
        <v>6297</v>
      </c>
    </row>
    <row r="4044" spans="1:8" ht="14.45" customHeight="1">
      <c r="A4044" s="86" t="s">
        <v>6296</v>
      </c>
      <c r="B4044" s="171" t="s">
        <v>23594</v>
      </c>
      <c r="C4044" s="55" t="s">
        <v>23595</v>
      </c>
      <c r="D4044" s="171" t="s">
        <v>23595</v>
      </c>
      <c r="E4044" s="171" t="s">
        <v>23595</v>
      </c>
      <c r="F4044" s="173"/>
      <c r="G4044" s="173"/>
      <c r="H4044" s="172" t="s">
        <v>6297</v>
      </c>
    </row>
    <row r="4045" spans="1:8" ht="14.45" customHeight="1">
      <c r="A4045" s="86" t="s">
        <v>6296</v>
      </c>
      <c r="B4045" s="171" t="s">
        <v>23596</v>
      </c>
      <c r="C4045" s="55" t="s">
        <v>23597</v>
      </c>
      <c r="D4045" s="171" t="s">
        <v>23597</v>
      </c>
      <c r="E4045" s="171" t="s">
        <v>23597</v>
      </c>
      <c r="F4045" s="173"/>
      <c r="G4045" s="173"/>
      <c r="H4045" s="172" t="s">
        <v>6297</v>
      </c>
    </row>
    <row r="4046" spans="1:8" ht="14.45" customHeight="1">
      <c r="A4046" s="86" t="s">
        <v>6296</v>
      </c>
      <c r="B4046" s="171" t="s">
        <v>23598</v>
      </c>
      <c r="C4046" s="55" t="s">
        <v>23599</v>
      </c>
      <c r="D4046" s="171" t="s">
        <v>23599</v>
      </c>
      <c r="E4046" s="171" t="s">
        <v>23599</v>
      </c>
      <c r="F4046" s="173"/>
      <c r="G4046" s="173"/>
      <c r="H4046" s="172" t="s">
        <v>6297</v>
      </c>
    </row>
    <row r="4047" spans="1:8" ht="14.45" customHeight="1">
      <c r="A4047" s="86" t="s">
        <v>6296</v>
      </c>
      <c r="B4047" s="171" t="s">
        <v>23600</v>
      </c>
      <c r="C4047" s="55" t="s">
        <v>23601</v>
      </c>
      <c r="D4047" s="171" t="s">
        <v>23601</v>
      </c>
      <c r="E4047" s="171" t="s">
        <v>23601</v>
      </c>
      <c r="F4047" s="173"/>
      <c r="G4047" s="173"/>
      <c r="H4047" s="172" t="s">
        <v>6297</v>
      </c>
    </row>
    <row r="4048" spans="1:8" ht="14.45" customHeight="1">
      <c r="A4048" s="86" t="s">
        <v>6296</v>
      </c>
      <c r="B4048" s="171" t="s">
        <v>23602</v>
      </c>
      <c r="C4048" s="55" t="s">
        <v>23603</v>
      </c>
      <c r="D4048" s="171" t="s">
        <v>23603</v>
      </c>
      <c r="E4048" s="171" t="s">
        <v>23603</v>
      </c>
      <c r="F4048" s="173"/>
      <c r="G4048" s="173"/>
      <c r="H4048" s="172" t="s">
        <v>6297</v>
      </c>
    </row>
    <row r="4049" spans="1:8" ht="14.45" customHeight="1">
      <c r="A4049" s="86" t="s">
        <v>6296</v>
      </c>
      <c r="B4049" s="171" t="s">
        <v>23604</v>
      </c>
      <c r="C4049" s="55" t="s">
        <v>23605</v>
      </c>
      <c r="D4049" s="171" t="s">
        <v>23605</v>
      </c>
      <c r="E4049" s="171" t="s">
        <v>23605</v>
      </c>
      <c r="F4049" s="173"/>
      <c r="G4049" s="173"/>
      <c r="H4049" s="172" t="s">
        <v>6297</v>
      </c>
    </row>
    <row r="4050" spans="1:8" ht="14.45" customHeight="1">
      <c r="A4050" s="86" t="s">
        <v>6296</v>
      </c>
      <c r="B4050" s="171" t="s">
        <v>23606</v>
      </c>
      <c r="C4050" s="55" t="s">
        <v>23607</v>
      </c>
      <c r="D4050" s="171" t="s">
        <v>23607</v>
      </c>
      <c r="E4050" s="171" t="s">
        <v>23607</v>
      </c>
      <c r="F4050" s="173"/>
      <c r="G4050" s="173"/>
      <c r="H4050" s="172" t="s">
        <v>6297</v>
      </c>
    </row>
    <row r="4051" spans="1:8" ht="14.45" customHeight="1">
      <c r="A4051" s="86" t="s">
        <v>6296</v>
      </c>
      <c r="B4051" s="171" t="s">
        <v>23608</v>
      </c>
      <c r="C4051" s="55" t="s">
        <v>23609</v>
      </c>
      <c r="D4051" s="171" t="s">
        <v>23609</v>
      </c>
      <c r="E4051" s="171" t="s">
        <v>23609</v>
      </c>
      <c r="F4051" s="173"/>
      <c r="G4051" s="173"/>
      <c r="H4051" s="172" t="s">
        <v>6297</v>
      </c>
    </row>
    <row r="4052" spans="1:8" ht="14.45" customHeight="1">
      <c r="A4052" s="86" t="s">
        <v>6296</v>
      </c>
      <c r="B4052" s="171" t="s">
        <v>23610</v>
      </c>
      <c r="C4052" s="55" t="s">
        <v>23611</v>
      </c>
      <c r="D4052" s="171" t="s">
        <v>23611</v>
      </c>
      <c r="E4052" s="171" t="s">
        <v>23611</v>
      </c>
      <c r="F4052" s="173"/>
      <c r="G4052" s="173"/>
      <c r="H4052" s="172" t="s">
        <v>6297</v>
      </c>
    </row>
    <row r="4053" spans="1:8" ht="14.45" customHeight="1">
      <c r="A4053" s="86" t="s">
        <v>6296</v>
      </c>
      <c r="B4053" s="171" t="s">
        <v>23612</v>
      </c>
      <c r="C4053" s="55" t="s">
        <v>23613</v>
      </c>
      <c r="D4053" s="171" t="s">
        <v>23613</v>
      </c>
      <c r="E4053" s="171" t="s">
        <v>23613</v>
      </c>
      <c r="F4053" s="173"/>
      <c r="G4053" s="173"/>
      <c r="H4053" s="172" t="s">
        <v>6297</v>
      </c>
    </row>
    <row r="4054" spans="1:8" ht="14.45" customHeight="1">
      <c r="A4054" s="86" t="s">
        <v>6296</v>
      </c>
      <c r="B4054" s="171" t="s">
        <v>23614</v>
      </c>
      <c r="C4054" s="55" t="s">
        <v>23615</v>
      </c>
      <c r="D4054" s="171" t="s">
        <v>23615</v>
      </c>
      <c r="E4054" s="171" t="s">
        <v>23615</v>
      </c>
      <c r="F4054" s="173"/>
      <c r="G4054" s="173"/>
      <c r="H4054" s="172" t="s">
        <v>6297</v>
      </c>
    </row>
    <row r="4055" spans="1:8" ht="14.45" customHeight="1">
      <c r="A4055" s="86" t="s">
        <v>6296</v>
      </c>
      <c r="B4055" s="171" t="s">
        <v>23616</v>
      </c>
      <c r="C4055" s="55" t="s">
        <v>23617</v>
      </c>
      <c r="D4055" s="171" t="s">
        <v>23617</v>
      </c>
      <c r="E4055" s="171" t="s">
        <v>23617</v>
      </c>
      <c r="F4055" s="173"/>
      <c r="G4055" s="173"/>
      <c r="H4055" s="172" t="s">
        <v>6297</v>
      </c>
    </row>
    <row r="4056" spans="1:8" ht="14.45" customHeight="1">
      <c r="A4056" s="86" t="s">
        <v>6296</v>
      </c>
      <c r="B4056" s="171" t="s">
        <v>23618</v>
      </c>
      <c r="C4056" s="55" t="s">
        <v>23619</v>
      </c>
      <c r="D4056" s="171" t="s">
        <v>23619</v>
      </c>
      <c r="E4056" s="171" t="s">
        <v>23619</v>
      </c>
      <c r="F4056" s="173"/>
      <c r="G4056" s="173"/>
      <c r="H4056" s="172" t="s">
        <v>6297</v>
      </c>
    </row>
    <row r="4057" spans="1:8" ht="14.45" customHeight="1">
      <c r="A4057" s="86" t="s">
        <v>6296</v>
      </c>
      <c r="B4057" s="171" t="s">
        <v>23620</v>
      </c>
      <c r="C4057" s="55" t="s">
        <v>23621</v>
      </c>
      <c r="D4057" s="171" t="s">
        <v>23621</v>
      </c>
      <c r="E4057" s="171" t="s">
        <v>23621</v>
      </c>
      <c r="F4057" s="173"/>
      <c r="G4057" s="173"/>
      <c r="H4057" s="172" t="s">
        <v>6297</v>
      </c>
    </row>
    <row r="4058" spans="1:8" ht="14.45" customHeight="1">
      <c r="A4058" s="86" t="s">
        <v>6296</v>
      </c>
      <c r="B4058" s="171" t="s">
        <v>23622</v>
      </c>
      <c r="C4058" s="55" t="s">
        <v>23623</v>
      </c>
      <c r="D4058" s="171" t="s">
        <v>23623</v>
      </c>
      <c r="E4058" s="171" t="s">
        <v>23623</v>
      </c>
      <c r="F4058" s="173"/>
      <c r="G4058" s="173"/>
      <c r="H4058" s="172" t="s">
        <v>6297</v>
      </c>
    </row>
    <row r="4059" spans="1:8" ht="14.45" customHeight="1">
      <c r="A4059" s="86" t="s">
        <v>6296</v>
      </c>
      <c r="B4059" s="171" t="s">
        <v>23624</v>
      </c>
      <c r="C4059" s="55" t="s">
        <v>23625</v>
      </c>
      <c r="D4059" s="171" t="s">
        <v>23625</v>
      </c>
      <c r="E4059" s="171" t="s">
        <v>23625</v>
      </c>
      <c r="F4059" s="173"/>
      <c r="G4059" s="173"/>
      <c r="H4059" s="172" t="s">
        <v>6297</v>
      </c>
    </row>
    <row r="4060" spans="1:8" ht="14.45" customHeight="1">
      <c r="A4060" s="86" t="s">
        <v>6296</v>
      </c>
      <c r="B4060" s="171" t="s">
        <v>23626</v>
      </c>
      <c r="C4060" s="55" t="s">
        <v>23627</v>
      </c>
      <c r="D4060" s="171" t="s">
        <v>23627</v>
      </c>
      <c r="E4060" s="171" t="s">
        <v>23627</v>
      </c>
      <c r="F4060" s="173"/>
      <c r="G4060" s="173"/>
      <c r="H4060" s="172" t="s">
        <v>6297</v>
      </c>
    </row>
    <row r="4061" spans="1:8" ht="14.45" customHeight="1">
      <c r="A4061" s="86" t="s">
        <v>6296</v>
      </c>
      <c r="B4061" s="171" t="s">
        <v>23628</v>
      </c>
      <c r="C4061" s="55" t="s">
        <v>23629</v>
      </c>
      <c r="D4061" s="171" t="s">
        <v>23629</v>
      </c>
      <c r="E4061" s="171" t="s">
        <v>23629</v>
      </c>
      <c r="F4061" s="173"/>
      <c r="G4061" s="173"/>
      <c r="H4061" s="172" t="s">
        <v>6297</v>
      </c>
    </row>
    <row r="4062" spans="1:8" ht="14.45" customHeight="1">
      <c r="A4062" s="86" t="s">
        <v>6296</v>
      </c>
      <c r="B4062" s="171" t="s">
        <v>23630</v>
      </c>
      <c r="C4062" s="55" t="s">
        <v>23631</v>
      </c>
      <c r="D4062" s="171" t="s">
        <v>23631</v>
      </c>
      <c r="E4062" s="171" t="s">
        <v>23631</v>
      </c>
      <c r="F4062" s="173"/>
      <c r="G4062" s="173"/>
      <c r="H4062" s="172" t="s">
        <v>6297</v>
      </c>
    </row>
    <row r="4063" spans="1:8" ht="14.45" customHeight="1">
      <c r="A4063" s="86" t="s">
        <v>6296</v>
      </c>
      <c r="B4063" s="171" t="s">
        <v>23632</v>
      </c>
      <c r="C4063" s="55" t="s">
        <v>23633</v>
      </c>
      <c r="D4063" s="171" t="s">
        <v>23633</v>
      </c>
      <c r="E4063" s="171" t="s">
        <v>23633</v>
      </c>
      <c r="F4063" s="173"/>
      <c r="G4063" s="173"/>
      <c r="H4063" s="172" t="s">
        <v>6297</v>
      </c>
    </row>
    <row r="4064" spans="1:8" ht="14.45" customHeight="1">
      <c r="A4064" s="86" t="s">
        <v>6296</v>
      </c>
      <c r="B4064" s="171" t="s">
        <v>23634</v>
      </c>
      <c r="C4064" s="55" t="s">
        <v>23635</v>
      </c>
      <c r="D4064" s="171" t="s">
        <v>23635</v>
      </c>
      <c r="E4064" s="171" t="s">
        <v>23635</v>
      </c>
      <c r="F4064" s="173"/>
      <c r="G4064" s="173"/>
      <c r="H4064" s="172" t="s">
        <v>6297</v>
      </c>
    </row>
    <row r="4065" spans="1:8" ht="14.45" customHeight="1">
      <c r="A4065" s="86" t="s">
        <v>6296</v>
      </c>
      <c r="B4065" s="171" t="s">
        <v>23636</v>
      </c>
      <c r="C4065" s="55" t="s">
        <v>23637</v>
      </c>
      <c r="D4065" s="171" t="s">
        <v>23637</v>
      </c>
      <c r="E4065" s="171" t="s">
        <v>23637</v>
      </c>
      <c r="F4065" s="173"/>
      <c r="G4065" s="173"/>
      <c r="H4065" s="172" t="s">
        <v>6297</v>
      </c>
    </row>
    <row r="4066" spans="1:8" ht="14.45" customHeight="1">
      <c r="A4066" s="86" t="s">
        <v>6296</v>
      </c>
      <c r="B4066" s="171" t="s">
        <v>23638</v>
      </c>
      <c r="C4066" s="55" t="s">
        <v>23639</v>
      </c>
      <c r="D4066" s="171" t="s">
        <v>23639</v>
      </c>
      <c r="E4066" s="171" t="s">
        <v>23639</v>
      </c>
      <c r="F4066" s="173"/>
      <c r="G4066" s="173"/>
      <c r="H4066" s="172" t="s">
        <v>6297</v>
      </c>
    </row>
    <row r="4067" spans="1:8" ht="14.45" customHeight="1">
      <c r="A4067" s="86" t="s">
        <v>6296</v>
      </c>
      <c r="B4067" s="171" t="s">
        <v>23640</v>
      </c>
      <c r="C4067" s="55" t="s">
        <v>23641</v>
      </c>
      <c r="D4067" s="171" t="s">
        <v>23641</v>
      </c>
      <c r="E4067" s="171" t="s">
        <v>23641</v>
      </c>
      <c r="F4067" s="173"/>
      <c r="G4067" s="173"/>
      <c r="H4067" s="172" t="s">
        <v>6297</v>
      </c>
    </row>
    <row r="4068" spans="1:8" ht="14.45" customHeight="1">
      <c r="A4068" s="86" t="s">
        <v>6296</v>
      </c>
      <c r="B4068" s="171" t="s">
        <v>23642</v>
      </c>
      <c r="C4068" s="55" t="s">
        <v>23643</v>
      </c>
      <c r="D4068" s="171" t="s">
        <v>23643</v>
      </c>
      <c r="E4068" s="171" t="s">
        <v>23643</v>
      </c>
      <c r="F4068" s="173"/>
      <c r="G4068" s="173"/>
      <c r="H4068" s="172" t="s">
        <v>6297</v>
      </c>
    </row>
    <row r="4069" spans="1:8" ht="14.45" customHeight="1">
      <c r="A4069" s="86" t="s">
        <v>6296</v>
      </c>
      <c r="B4069" s="171" t="s">
        <v>23644</v>
      </c>
      <c r="C4069" s="55" t="s">
        <v>23645</v>
      </c>
      <c r="D4069" s="171" t="s">
        <v>23645</v>
      </c>
      <c r="E4069" s="171" t="s">
        <v>23645</v>
      </c>
      <c r="F4069" s="173"/>
      <c r="G4069" s="173"/>
      <c r="H4069" s="172" t="s">
        <v>6297</v>
      </c>
    </row>
    <row r="4070" spans="1:8" ht="14.45" customHeight="1">
      <c r="A4070" s="86" t="s">
        <v>6296</v>
      </c>
      <c r="B4070" s="171" t="s">
        <v>23646</v>
      </c>
      <c r="C4070" s="55" t="s">
        <v>23647</v>
      </c>
      <c r="D4070" s="171" t="s">
        <v>23647</v>
      </c>
      <c r="E4070" s="171" t="s">
        <v>23647</v>
      </c>
      <c r="F4070" s="173"/>
      <c r="G4070" s="173"/>
      <c r="H4070" s="172" t="s">
        <v>6297</v>
      </c>
    </row>
    <row r="4071" spans="1:8" ht="14.45" customHeight="1">
      <c r="A4071" s="86" t="s">
        <v>6296</v>
      </c>
      <c r="B4071" s="171" t="s">
        <v>23648</v>
      </c>
      <c r="C4071" s="55" t="s">
        <v>23649</v>
      </c>
      <c r="D4071" s="171" t="s">
        <v>23649</v>
      </c>
      <c r="E4071" s="171" t="s">
        <v>23649</v>
      </c>
      <c r="F4071" s="173"/>
      <c r="G4071" s="173"/>
      <c r="H4071" s="172" t="s">
        <v>6297</v>
      </c>
    </row>
    <row r="4072" spans="1:8" ht="14.45" customHeight="1">
      <c r="A4072" s="86" t="s">
        <v>6296</v>
      </c>
      <c r="B4072" s="171" t="s">
        <v>23650</v>
      </c>
      <c r="C4072" s="55" t="s">
        <v>23651</v>
      </c>
      <c r="D4072" s="171" t="s">
        <v>23651</v>
      </c>
      <c r="E4072" s="171" t="s">
        <v>23651</v>
      </c>
      <c r="F4072" s="173"/>
      <c r="G4072" s="173"/>
      <c r="H4072" s="172" t="s">
        <v>6297</v>
      </c>
    </row>
    <row r="4073" spans="1:8" ht="14.45" customHeight="1">
      <c r="A4073" s="86" t="s">
        <v>6296</v>
      </c>
      <c r="B4073" s="171" t="s">
        <v>23652</v>
      </c>
      <c r="C4073" s="55" t="s">
        <v>23653</v>
      </c>
      <c r="D4073" s="171" t="s">
        <v>23653</v>
      </c>
      <c r="E4073" s="171" t="s">
        <v>23653</v>
      </c>
      <c r="F4073" s="173"/>
      <c r="G4073" s="173"/>
      <c r="H4073" s="172" t="s">
        <v>6297</v>
      </c>
    </row>
    <row r="4074" spans="1:8" ht="14.45" customHeight="1">
      <c r="A4074" s="86" t="s">
        <v>6296</v>
      </c>
      <c r="B4074" s="171" t="s">
        <v>23654</v>
      </c>
      <c r="C4074" s="55" t="s">
        <v>23655</v>
      </c>
      <c r="D4074" s="171" t="s">
        <v>23655</v>
      </c>
      <c r="E4074" s="171" t="s">
        <v>23655</v>
      </c>
      <c r="F4074" s="173"/>
      <c r="G4074" s="173"/>
      <c r="H4074" s="172" t="s">
        <v>6297</v>
      </c>
    </row>
    <row r="4075" spans="1:8" ht="14.45" customHeight="1">
      <c r="A4075" s="86" t="s">
        <v>6296</v>
      </c>
      <c r="B4075" s="171" t="s">
        <v>23656</v>
      </c>
      <c r="C4075" s="55" t="s">
        <v>23657</v>
      </c>
      <c r="D4075" s="171" t="s">
        <v>23657</v>
      </c>
      <c r="E4075" s="171" t="s">
        <v>23657</v>
      </c>
      <c r="F4075" s="173"/>
      <c r="G4075" s="173"/>
      <c r="H4075" s="172" t="s">
        <v>6297</v>
      </c>
    </row>
    <row r="4076" spans="1:8" ht="14.45" customHeight="1">
      <c r="A4076" s="86" t="s">
        <v>6296</v>
      </c>
      <c r="B4076" s="171" t="s">
        <v>23658</v>
      </c>
      <c r="C4076" s="55" t="s">
        <v>23659</v>
      </c>
      <c r="D4076" s="171" t="s">
        <v>23659</v>
      </c>
      <c r="E4076" s="171" t="s">
        <v>23659</v>
      </c>
      <c r="F4076" s="173"/>
      <c r="G4076" s="173"/>
      <c r="H4076" s="172" t="s">
        <v>6297</v>
      </c>
    </row>
    <row r="4077" spans="1:8" ht="14.45" customHeight="1">
      <c r="A4077" s="86" t="s">
        <v>6296</v>
      </c>
      <c r="B4077" s="171" t="s">
        <v>23660</v>
      </c>
      <c r="C4077" s="55" t="s">
        <v>23661</v>
      </c>
      <c r="D4077" s="171" t="s">
        <v>23661</v>
      </c>
      <c r="E4077" s="171" t="s">
        <v>23661</v>
      </c>
      <c r="F4077" s="173"/>
      <c r="G4077" s="173"/>
      <c r="H4077" s="172" t="s">
        <v>6297</v>
      </c>
    </row>
    <row r="4078" spans="1:8" ht="14.45" customHeight="1">
      <c r="A4078" s="86" t="s">
        <v>6296</v>
      </c>
      <c r="B4078" s="171" t="s">
        <v>23662</v>
      </c>
      <c r="C4078" s="55" t="s">
        <v>23663</v>
      </c>
      <c r="D4078" s="171" t="s">
        <v>23663</v>
      </c>
      <c r="E4078" s="171" t="s">
        <v>23663</v>
      </c>
      <c r="F4078" s="173"/>
      <c r="G4078" s="173"/>
      <c r="H4078" s="172" t="s">
        <v>6297</v>
      </c>
    </row>
    <row r="4079" spans="1:8" ht="14.45" customHeight="1">
      <c r="A4079" s="86" t="s">
        <v>6296</v>
      </c>
      <c r="B4079" s="171" t="s">
        <v>23664</v>
      </c>
      <c r="C4079" s="55" t="s">
        <v>23665</v>
      </c>
      <c r="D4079" s="171" t="s">
        <v>23665</v>
      </c>
      <c r="E4079" s="171" t="s">
        <v>23665</v>
      </c>
      <c r="F4079" s="173"/>
      <c r="G4079" s="173"/>
      <c r="H4079" s="172" t="s">
        <v>6297</v>
      </c>
    </row>
    <row r="4080" spans="1:8" ht="14.45" customHeight="1">
      <c r="A4080" s="86" t="s">
        <v>6296</v>
      </c>
      <c r="B4080" s="171" t="s">
        <v>23666</v>
      </c>
      <c r="C4080" s="55" t="s">
        <v>23667</v>
      </c>
      <c r="D4080" s="171" t="s">
        <v>23667</v>
      </c>
      <c r="E4080" s="171" t="s">
        <v>23667</v>
      </c>
      <c r="F4080" s="173"/>
      <c r="G4080" s="173"/>
      <c r="H4080" s="172" t="s">
        <v>6297</v>
      </c>
    </row>
    <row r="4081" spans="1:8" ht="14.45" customHeight="1">
      <c r="A4081" s="86" t="s">
        <v>6296</v>
      </c>
      <c r="B4081" s="171" t="s">
        <v>23668</v>
      </c>
      <c r="C4081" s="55" t="s">
        <v>23669</v>
      </c>
      <c r="D4081" s="171" t="s">
        <v>23669</v>
      </c>
      <c r="E4081" s="171" t="s">
        <v>23669</v>
      </c>
      <c r="F4081" s="173"/>
      <c r="G4081" s="173"/>
      <c r="H4081" s="172" t="s">
        <v>6297</v>
      </c>
    </row>
    <row r="4082" spans="1:8" ht="14.45" customHeight="1">
      <c r="A4082" s="86" t="s">
        <v>6296</v>
      </c>
      <c r="B4082" s="171" t="s">
        <v>23670</v>
      </c>
      <c r="C4082" s="55" t="s">
        <v>23671</v>
      </c>
      <c r="D4082" s="171" t="s">
        <v>23671</v>
      </c>
      <c r="E4082" s="171" t="s">
        <v>23671</v>
      </c>
      <c r="F4082" s="173"/>
      <c r="G4082" s="173"/>
      <c r="H4082" s="172" t="s">
        <v>6297</v>
      </c>
    </row>
    <row r="4083" spans="1:8" ht="14.45" customHeight="1">
      <c r="A4083" s="86" t="s">
        <v>6296</v>
      </c>
      <c r="B4083" s="171" t="s">
        <v>23672</v>
      </c>
      <c r="C4083" s="55" t="s">
        <v>23673</v>
      </c>
      <c r="D4083" s="171" t="s">
        <v>23673</v>
      </c>
      <c r="E4083" s="171" t="s">
        <v>23673</v>
      </c>
      <c r="F4083" s="173"/>
      <c r="G4083" s="173"/>
      <c r="H4083" s="172" t="s">
        <v>6297</v>
      </c>
    </row>
    <row r="4084" spans="1:8" ht="14.45" customHeight="1">
      <c r="A4084" s="86" t="s">
        <v>6296</v>
      </c>
      <c r="B4084" s="171" t="s">
        <v>23674</v>
      </c>
      <c r="C4084" s="55" t="s">
        <v>23675</v>
      </c>
      <c r="D4084" s="171" t="s">
        <v>23675</v>
      </c>
      <c r="E4084" s="171" t="s">
        <v>23675</v>
      </c>
      <c r="F4084" s="173"/>
      <c r="G4084" s="173"/>
      <c r="H4084" s="172" t="s">
        <v>6297</v>
      </c>
    </row>
    <row r="4085" spans="1:8" ht="14.45" customHeight="1">
      <c r="A4085" s="86" t="s">
        <v>6296</v>
      </c>
      <c r="B4085" s="171" t="s">
        <v>23676</v>
      </c>
      <c r="C4085" s="55" t="s">
        <v>23677</v>
      </c>
      <c r="D4085" s="171" t="s">
        <v>23677</v>
      </c>
      <c r="E4085" s="171" t="s">
        <v>23677</v>
      </c>
      <c r="F4085" s="173"/>
      <c r="G4085" s="173"/>
      <c r="H4085" s="172" t="s">
        <v>6297</v>
      </c>
    </row>
    <row r="4086" spans="1:8" ht="14.45" customHeight="1">
      <c r="A4086" s="86" t="s">
        <v>6296</v>
      </c>
      <c r="B4086" s="171" t="s">
        <v>23678</v>
      </c>
      <c r="C4086" s="55" t="s">
        <v>23679</v>
      </c>
      <c r="D4086" s="171" t="s">
        <v>23679</v>
      </c>
      <c r="E4086" s="171" t="s">
        <v>23679</v>
      </c>
      <c r="F4086" s="173"/>
      <c r="G4086" s="173"/>
      <c r="H4086" s="172" t="s">
        <v>6297</v>
      </c>
    </row>
    <row r="4087" spans="1:8" ht="14.45" customHeight="1">
      <c r="A4087" s="86" t="s">
        <v>6296</v>
      </c>
      <c r="B4087" s="171" t="s">
        <v>23680</v>
      </c>
      <c r="C4087" s="55" t="s">
        <v>23681</v>
      </c>
      <c r="D4087" s="171" t="s">
        <v>23681</v>
      </c>
      <c r="E4087" s="171" t="s">
        <v>23681</v>
      </c>
      <c r="F4087" s="173"/>
      <c r="G4087" s="173"/>
      <c r="H4087" s="172" t="s">
        <v>6297</v>
      </c>
    </row>
    <row r="4088" spans="1:8" ht="14.45" customHeight="1">
      <c r="A4088" s="86" t="s">
        <v>6296</v>
      </c>
      <c r="B4088" s="171" t="s">
        <v>23682</v>
      </c>
      <c r="C4088" s="55" t="s">
        <v>23683</v>
      </c>
      <c r="D4088" s="171" t="s">
        <v>23683</v>
      </c>
      <c r="E4088" s="171" t="s">
        <v>23683</v>
      </c>
      <c r="F4088" s="173"/>
      <c r="G4088" s="173"/>
      <c r="H4088" s="172" t="s">
        <v>6297</v>
      </c>
    </row>
    <row r="4089" spans="1:8" ht="14.45" customHeight="1">
      <c r="A4089" s="86" t="s">
        <v>6296</v>
      </c>
      <c r="B4089" s="171" t="s">
        <v>23684</v>
      </c>
      <c r="C4089" s="55" t="s">
        <v>23685</v>
      </c>
      <c r="D4089" s="171" t="s">
        <v>23685</v>
      </c>
      <c r="E4089" s="171" t="s">
        <v>23685</v>
      </c>
      <c r="F4089" s="173"/>
      <c r="G4089" s="173"/>
      <c r="H4089" s="172" t="s">
        <v>6297</v>
      </c>
    </row>
    <row r="4090" spans="1:8" ht="14.45" customHeight="1">
      <c r="A4090" s="86" t="s">
        <v>6296</v>
      </c>
      <c r="B4090" s="171" t="s">
        <v>23686</v>
      </c>
      <c r="C4090" s="55" t="s">
        <v>23687</v>
      </c>
      <c r="D4090" s="171" t="s">
        <v>23687</v>
      </c>
      <c r="E4090" s="171" t="s">
        <v>23687</v>
      </c>
      <c r="F4090" s="173"/>
      <c r="G4090" s="173"/>
      <c r="H4090" s="172" t="s">
        <v>6297</v>
      </c>
    </row>
    <row r="4091" spans="1:8" ht="14.45" customHeight="1">
      <c r="A4091" s="86" t="s">
        <v>6296</v>
      </c>
      <c r="B4091" s="171" t="s">
        <v>23688</v>
      </c>
      <c r="C4091" s="55" t="s">
        <v>23689</v>
      </c>
      <c r="D4091" s="171" t="s">
        <v>23689</v>
      </c>
      <c r="E4091" s="171" t="s">
        <v>23689</v>
      </c>
      <c r="F4091" s="173"/>
      <c r="G4091" s="173"/>
      <c r="H4091" s="172" t="s">
        <v>6297</v>
      </c>
    </row>
    <row r="4092" spans="1:8" ht="14.45" customHeight="1">
      <c r="A4092" s="86" t="s">
        <v>6296</v>
      </c>
      <c r="B4092" s="171" t="s">
        <v>23690</v>
      </c>
      <c r="C4092" s="55" t="s">
        <v>23691</v>
      </c>
      <c r="D4092" s="171" t="s">
        <v>23691</v>
      </c>
      <c r="E4092" s="171" t="s">
        <v>23691</v>
      </c>
      <c r="F4092" s="173"/>
      <c r="G4092" s="173"/>
      <c r="H4092" s="172" t="s">
        <v>6297</v>
      </c>
    </row>
    <row r="4093" spans="1:8" ht="14.45" customHeight="1">
      <c r="A4093" s="86" t="s">
        <v>6296</v>
      </c>
      <c r="B4093" s="171" t="s">
        <v>23692</v>
      </c>
      <c r="C4093" s="55" t="s">
        <v>23693</v>
      </c>
      <c r="D4093" s="171" t="s">
        <v>23693</v>
      </c>
      <c r="E4093" s="171" t="s">
        <v>23693</v>
      </c>
      <c r="F4093" s="173"/>
      <c r="G4093" s="173"/>
      <c r="H4093" s="172" t="s">
        <v>6297</v>
      </c>
    </row>
    <row r="4094" spans="1:8" ht="14.45" customHeight="1">
      <c r="A4094" s="86" t="s">
        <v>6296</v>
      </c>
      <c r="B4094" s="171" t="s">
        <v>23694</v>
      </c>
      <c r="C4094" s="55" t="s">
        <v>23695</v>
      </c>
      <c r="D4094" s="171" t="s">
        <v>23695</v>
      </c>
      <c r="E4094" s="171" t="s">
        <v>23695</v>
      </c>
      <c r="F4094" s="173"/>
      <c r="G4094" s="173"/>
      <c r="H4094" s="172" t="s">
        <v>6297</v>
      </c>
    </row>
    <row r="4095" spans="1:8" ht="14.45" customHeight="1">
      <c r="A4095" s="86" t="s">
        <v>6296</v>
      </c>
      <c r="B4095" s="171" t="s">
        <v>23696</v>
      </c>
      <c r="C4095" s="55" t="s">
        <v>23697</v>
      </c>
      <c r="D4095" s="171" t="s">
        <v>23697</v>
      </c>
      <c r="E4095" s="171" t="s">
        <v>23697</v>
      </c>
      <c r="F4095" s="173"/>
      <c r="G4095" s="173"/>
      <c r="H4095" s="172" t="s">
        <v>6297</v>
      </c>
    </row>
    <row r="4096" spans="1:8" ht="14.45" customHeight="1">
      <c r="A4096" s="86" t="s">
        <v>6296</v>
      </c>
      <c r="B4096" s="171" t="s">
        <v>23698</v>
      </c>
      <c r="C4096" s="55" t="s">
        <v>23699</v>
      </c>
      <c r="D4096" s="171" t="s">
        <v>23699</v>
      </c>
      <c r="E4096" s="171" t="s">
        <v>23699</v>
      </c>
      <c r="F4096" s="173"/>
      <c r="G4096" s="173"/>
      <c r="H4096" s="172" t="s">
        <v>6297</v>
      </c>
    </row>
    <row r="4097" spans="1:8" ht="14.45" customHeight="1">
      <c r="A4097" s="86" t="s">
        <v>6296</v>
      </c>
      <c r="B4097" s="171" t="s">
        <v>23700</v>
      </c>
      <c r="C4097" s="55" t="s">
        <v>23701</v>
      </c>
      <c r="D4097" s="171" t="s">
        <v>23701</v>
      </c>
      <c r="E4097" s="171" t="s">
        <v>23701</v>
      </c>
      <c r="F4097" s="173"/>
      <c r="G4097" s="173"/>
      <c r="H4097" s="172" t="s">
        <v>6297</v>
      </c>
    </row>
    <row r="4098" spans="1:8" ht="14.45" customHeight="1">
      <c r="A4098" s="86" t="s">
        <v>6296</v>
      </c>
      <c r="B4098" s="171" t="s">
        <v>23702</v>
      </c>
      <c r="C4098" s="55" t="s">
        <v>23703</v>
      </c>
      <c r="D4098" s="171" t="s">
        <v>23703</v>
      </c>
      <c r="E4098" s="171" t="s">
        <v>23703</v>
      </c>
      <c r="F4098" s="173"/>
      <c r="G4098" s="173"/>
      <c r="H4098" s="172" t="s">
        <v>6297</v>
      </c>
    </row>
    <row r="4099" spans="1:8" ht="14.45" customHeight="1">
      <c r="A4099" s="86" t="s">
        <v>6296</v>
      </c>
      <c r="B4099" s="171" t="s">
        <v>23704</v>
      </c>
      <c r="C4099" s="55" t="s">
        <v>23705</v>
      </c>
      <c r="D4099" s="171" t="s">
        <v>23705</v>
      </c>
      <c r="E4099" s="171" t="s">
        <v>23705</v>
      </c>
      <c r="F4099" s="173"/>
      <c r="G4099" s="173"/>
      <c r="H4099" s="172" t="s">
        <v>6297</v>
      </c>
    </row>
    <row r="4100" spans="1:8" ht="14.45" customHeight="1">
      <c r="A4100" s="86" t="s">
        <v>6296</v>
      </c>
      <c r="B4100" s="171" t="s">
        <v>23706</v>
      </c>
      <c r="C4100" s="55" t="s">
        <v>23707</v>
      </c>
      <c r="D4100" s="171" t="s">
        <v>23707</v>
      </c>
      <c r="E4100" s="171" t="s">
        <v>23707</v>
      </c>
      <c r="F4100" s="173"/>
      <c r="G4100" s="173"/>
      <c r="H4100" s="172" t="s">
        <v>6297</v>
      </c>
    </row>
    <row r="4101" spans="1:8" ht="14.45" customHeight="1">
      <c r="A4101" s="86" t="s">
        <v>6296</v>
      </c>
      <c r="B4101" s="171" t="s">
        <v>23708</v>
      </c>
      <c r="C4101" s="55" t="s">
        <v>23709</v>
      </c>
      <c r="D4101" s="171" t="s">
        <v>23709</v>
      </c>
      <c r="E4101" s="171" t="s">
        <v>23709</v>
      </c>
      <c r="F4101" s="173"/>
      <c r="G4101" s="173"/>
      <c r="H4101" s="172" t="s">
        <v>6297</v>
      </c>
    </row>
    <row r="4102" spans="1:8" ht="14.45" customHeight="1">
      <c r="A4102" s="86" t="s">
        <v>6296</v>
      </c>
      <c r="B4102" s="171" t="s">
        <v>23710</v>
      </c>
      <c r="C4102" s="55" t="s">
        <v>23711</v>
      </c>
      <c r="D4102" s="171" t="s">
        <v>23711</v>
      </c>
      <c r="E4102" s="171" t="s">
        <v>23711</v>
      </c>
      <c r="F4102" s="173"/>
      <c r="G4102" s="173"/>
      <c r="H4102" s="172" t="s">
        <v>6297</v>
      </c>
    </row>
    <row r="4103" spans="1:8" ht="14.45" customHeight="1">
      <c r="A4103" s="86" t="s">
        <v>6296</v>
      </c>
      <c r="B4103" s="171" t="s">
        <v>23712</v>
      </c>
      <c r="C4103" s="55" t="s">
        <v>23713</v>
      </c>
      <c r="D4103" s="171" t="s">
        <v>23713</v>
      </c>
      <c r="E4103" s="171" t="s">
        <v>23713</v>
      </c>
      <c r="F4103" s="173"/>
      <c r="G4103" s="173"/>
      <c r="H4103" s="172" t="s">
        <v>6297</v>
      </c>
    </row>
    <row r="4104" spans="1:8" ht="14.45" customHeight="1">
      <c r="A4104" s="86" t="s">
        <v>6296</v>
      </c>
      <c r="B4104" s="171" t="s">
        <v>23714</v>
      </c>
      <c r="C4104" s="55" t="s">
        <v>23715</v>
      </c>
      <c r="D4104" s="171" t="s">
        <v>23715</v>
      </c>
      <c r="E4104" s="171" t="s">
        <v>23715</v>
      </c>
      <c r="F4104" s="173"/>
      <c r="G4104" s="173"/>
      <c r="H4104" s="172" t="s">
        <v>6297</v>
      </c>
    </row>
    <row r="4105" spans="1:8" ht="14.45" customHeight="1">
      <c r="A4105" s="86" t="s">
        <v>6296</v>
      </c>
      <c r="B4105" s="171" t="s">
        <v>23716</v>
      </c>
      <c r="C4105" s="55" t="s">
        <v>23717</v>
      </c>
      <c r="D4105" s="171" t="s">
        <v>23717</v>
      </c>
      <c r="E4105" s="171" t="s">
        <v>23717</v>
      </c>
      <c r="F4105" s="173"/>
      <c r="G4105" s="173"/>
      <c r="H4105" s="172" t="s">
        <v>6297</v>
      </c>
    </row>
    <row r="4106" spans="1:8" ht="14.45" customHeight="1">
      <c r="A4106" s="86" t="s">
        <v>6296</v>
      </c>
      <c r="B4106" s="171" t="s">
        <v>23718</v>
      </c>
      <c r="C4106" s="55" t="s">
        <v>23719</v>
      </c>
      <c r="D4106" s="171" t="s">
        <v>23719</v>
      </c>
      <c r="E4106" s="171" t="s">
        <v>23719</v>
      </c>
      <c r="F4106" s="173"/>
      <c r="G4106" s="173"/>
      <c r="H4106" s="172" t="s">
        <v>6297</v>
      </c>
    </row>
    <row r="4107" spans="1:8" ht="14.45" customHeight="1">
      <c r="A4107" s="86" t="s">
        <v>6296</v>
      </c>
      <c r="B4107" s="171" t="s">
        <v>23720</v>
      </c>
      <c r="C4107" s="55" t="s">
        <v>23721</v>
      </c>
      <c r="D4107" s="171" t="s">
        <v>23721</v>
      </c>
      <c r="E4107" s="171" t="s">
        <v>23721</v>
      </c>
      <c r="F4107" s="173"/>
      <c r="G4107" s="173"/>
      <c r="H4107" s="172" t="s">
        <v>6297</v>
      </c>
    </row>
    <row r="4108" spans="1:8" ht="14.45" customHeight="1">
      <c r="A4108" s="86" t="s">
        <v>6296</v>
      </c>
      <c r="B4108" s="171" t="s">
        <v>23722</v>
      </c>
      <c r="C4108" s="55" t="s">
        <v>23723</v>
      </c>
      <c r="D4108" s="171" t="s">
        <v>23723</v>
      </c>
      <c r="E4108" s="171" t="s">
        <v>23723</v>
      </c>
      <c r="F4108" s="173"/>
      <c r="G4108" s="173"/>
      <c r="H4108" s="172" t="s">
        <v>6297</v>
      </c>
    </row>
    <row r="4109" spans="1:8" ht="14.45" customHeight="1">
      <c r="A4109" s="86" t="s">
        <v>6296</v>
      </c>
      <c r="B4109" s="171" t="s">
        <v>23724</v>
      </c>
      <c r="C4109" s="55" t="s">
        <v>23725</v>
      </c>
      <c r="D4109" s="171" t="s">
        <v>23725</v>
      </c>
      <c r="E4109" s="171" t="s">
        <v>23725</v>
      </c>
      <c r="F4109" s="173"/>
      <c r="G4109" s="173"/>
      <c r="H4109" s="172" t="s">
        <v>6297</v>
      </c>
    </row>
    <row r="4110" spans="1:8" ht="14.45" customHeight="1">
      <c r="A4110" s="86" t="s">
        <v>6296</v>
      </c>
      <c r="B4110" s="171" t="s">
        <v>23726</v>
      </c>
      <c r="C4110" s="55" t="s">
        <v>23727</v>
      </c>
      <c r="D4110" s="171" t="s">
        <v>23727</v>
      </c>
      <c r="E4110" s="171" t="s">
        <v>23727</v>
      </c>
      <c r="F4110" s="173"/>
      <c r="G4110" s="173"/>
      <c r="H4110" s="172" t="s">
        <v>6297</v>
      </c>
    </row>
    <row r="4111" spans="1:8" ht="14.45" customHeight="1">
      <c r="A4111" s="86" t="s">
        <v>6296</v>
      </c>
      <c r="B4111" s="171" t="s">
        <v>23728</v>
      </c>
      <c r="C4111" s="55" t="s">
        <v>23729</v>
      </c>
      <c r="D4111" s="171" t="s">
        <v>23729</v>
      </c>
      <c r="E4111" s="171" t="s">
        <v>23729</v>
      </c>
      <c r="F4111" s="173"/>
      <c r="G4111" s="173"/>
      <c r="H4111" s="172" t="s">
        <v>6297</v>
      </c>
    </row>
    <row r="4112" spans="1:8" ht="14.45" customHeight="1">
      <c r="A4112" s="86" t="s">
        <v>6296</v>
      </c>
      <c r="B4112" s="171" t="s">
        <v>23730</v>
      </c>
      <c r="C4112" s="55" t="s">
        <v>23731</v>
      </c>
      <c r="D4112" s="171" t="s">
        <v>23731</v>
      </c>
      <c r="E4112" s="171" t="s">
        <v>23731</v>
      </c>
      <c r="F4112" s="173"/>
      <c r="G4112" s="173"/>
      <c r="H4112" s="172" t="s">
        <v>6297</v>
      </c>
    </row>
    <row r="4113" spans="1:8" ht="14.45" customHeight="1">
      <c r="A4113" s="86" t="s">
        <v>6296</v>
      </c>
      <c r="B4113" s="171" t="s">
        <v>23732</v>
      </c>
      <c r="C4113" s="55" t="s">
        <v>23733</v>
      </c>
      <c r="D4113" s="171" t="s">
        <v>23733</v>
      </c>
      <c r="E4113" s="171" t="s">
        <v>23733</v>
      </c>
      <c r="F4113" s="173"/>
      <c r="G4113" s="173"/>
      <c r="H4113" s="172" t="s">
        <v>6297</v>
      </c>
    </row>
    <row r="4114" spans="1:8" ht="14.45" customHeight="1">
      <c r="A4114" s="86" t="s">
        <v>6296</v>
      </c>
      <c r="B4114" s="171" t="s">
        <v>23734</v>
      </c>
      <c r="C4114" s="55" t="s">
        <v>23735</v>
      </c>
      <c r="D4114" s="171" t="s">
        <v>23735</v>
      </c>
      <c r="E4114" s="171" t="s">
        <v>23735</v>
      </c>
      <c r="F4114" s="173"/>
      <c r="G4114" s="173"/>
      <c r="H4114" s="172" t="s">
        <v>6297</v>
      </c>
    </row>
    <row r="4115" spans="1:8" ht="14.45" customHeight="1">
      <c r="A4115" s="86" t="s">
        <v>6296</v>
      </c>
      <c r="B4115" s="171" t="s">
        <v>23736</v>
      </c>
      <c r="C4115" s="55" t="s">
        <v>23737</v>
      </c>
      <c r="D4115" s="171" t="s">
        <v>23737</v>
      </c>
      <c r="E4115" s="171" t="s">
        <v>23737</v>
      </c>
      <c r="F4115" s="173"/>
      <c r="G4115" s="173"/>
      <c r="H4115" s="172" t="s">
        <v>6297</v>
      </c>
    </row>
    <row r="4116" spans="1:8" ht="14.45" customHeight="1">
      <c r="A4116" s="86" t="s">
        <v>6296</v>
      </c>
      <c r="B4116" s="171" t="s">
        <v>23738</v>
      </c>
      <c r="C4116" s="55" t="s">
        <v>23739</v>
      </c>
      <c r="D4116" s="171" t="s">
        <v>23739</v>
      </c>
      <c r="E4116" s="171" t="s">
        <v>23739</v>
      </c>
      <c r="F4116" s="173"/>
      <c r="G4116" s="173"/>
      <c r="H4116" s="172" t="s">
        <v>6297</v>
      </c>
    </row>
    <row r="4117" spans="1:8" ht="14.45" customHeight="1">
      <c r="A4117" s="86" t="s">
        <v>6296</v>
      </c>
      <c r="B4117" s="171" t="s">
        <v>23740</v>
      </c>
      <c r="C4117" s="55" t="s">
        <v>23741</v>
      </c>
      <c r="D4117" s="171" t="s">
        <v>23741</v>
      </c>
      <c r="E4117" s="171" t="s">
        <v>23741</v>
      </c>
      <c r="F4117" s="173"/>
      <c r="G4117" s="173"/>
      <c r="H4117" s="172" t="s">
        <v>6297</v>
      </c>
    </row>
    <row r="4118" spans="1:8" ht="14.45" customHeight="1">
      <c r="A4118" s="86" t="s">
        <v>6296</v>
      </c>
      <c r="B4118" s="171" t="s">
        <v>23742</v>
      </c>
      <c r="C4118" s="55" t="s">
        <v>23743</v>
      </c>
      <c r="D4118" s="171" t="s">
        <v>23743</v>
      </c>
      <c r="E4118" s="171" t="s">
        <v>23743</v>
      </c>
      <c r="F4118" s="173"/>
      <c r="G4118" s="173"/>
      <c r="H4118" s="172" t="s">
        <v>6297</v>
      </c>
    </row>
    <row r="4119" spans="1:8" ht="14.45" customHeight="1">
      <c r="A4119" s="86" t="s">
        <v>6296</v>
      </c>
      <c r="B4119" s="171" t="s">
        <v>23744</v>
      </c>
      <c r="C4119" s="55" t="s">
        <v>23745</v>
      </c>
      <c r="D4119" s="171" t="s">
        <v>23745</v>
      </c>
      <c r="E4119" s="171" t="s">
        <v>23745</v>
      </c>
      <c r="F4119" s="173"/>
      <c r="G4119" s="173"/>
      <c r="H4119" s="172" t="s">
        <v>6297</v>
      </c>
    </row>
    <row r="4120" spans="1:8" ht="14.45" customHeight="1">
      <c r="A4120" s="86" t="s">
        <v>6296</v>
      </c>
      <c r="B4120" s="171" t="s">
        <v>23746</v>
      </c>
      <c r="C4120" s="55" t="s">
        <v>23747</v>
      </c>
      <c r="D4120" s="171" t="s">
        <v>23747</v>
      </c>
      <c r="E4120" s="171" t="s">
        <v>23747</v>
      </c>
      <c r="F4120" s="173"/>
      <c r="G4120" s="173"/>
      <c r="H4120" s="172" t="s">
        <v>6297</v>
      </c>
    </row>
    <row r="4121" spans="1:8" ht="14.45" customHeight="1">
      <c r="A4121" s="86" t="s">
        <v>6296</v>
      </c>
      <c r="B4121" s="171" t="s">
        <v>23748</v>
      </c>
      <c r="C4121" s="55" t="s">
        <v>23749</v>
      </c>
      <c r="D4121" s="171" t="s">
        <v>23749</v>
      </c>
      <c r="E4121" s="171" t="s">
        <v>23749</v>
      </c>
      <c r="F4121" s="173"/>
      <c r="G4121" s="173"/>
      <c r="H4121" s="172" t="s">
        <v>6297</v>
      </c>
    </row>
    <row r="4122" spans="1:8" ht="14.45" customHeight="1">
      <c r="A4122" s="86" t="s">
        <v>6296</v>
      </c>
      <c r="B4122" s="171" t="s">
        <v>23750</v>
      </c>
      <c r="C4122" s="55" t="s">
        <v>23751</v>
      </c>
      <c r="D4122" s="171" t="s">
        <v>23751</v>
      </c>
      <c r="E4122" s="171" t="s">
        <v>23751</v>
      </c>
      <c r="F4122" s="173"/>
      <c r="G4122" s="173"/>
      <c r="H4122" s="172" t="s">
        <v>6297</v>
      </c>
    </row>
    <row r="4123" spans="1:8" ht="14.45" customHeight="1">
      <c r="A4123" s="86" t="s">
        <v>6296</v>
      </c>
      <c r="B4123" s="171" t="s">
        <v>23752</v>
      </c>
      <c r="C4123" s="55" t="s">
        <v>23753</v>
      </c>
      <c r="D4123" s="171" t="s">
        <v>23753</v>
      </c>
      <c r="E4123" s="171" t="s">
        <v>23753</v>
      </c>
      <c r="F4123" s="173"/>
      <c r="G4123" s="173"/>
      <c r="H4123" s="172" t="s">
        <v>6297</v>
      </c>
    </row>
    <row r="4124" spans="1:8" ht="14.45" customHeight="1">
      <c r="A4124" s="86" t="s">
        <v>6296</v>
      </c>
      <c r="B4124" s="171" t="s">
        <v>23754</v>
      </c>
      <c r="C4124" s="55" t="s">
        <v>23755</v>
      </c>
      <c r="D4124" s="171" t="s">
        <v>23755</v>
      </c>
      <c r="E4124" s="171" t="s">
        <v>23755</v>
      </c>
      <c r="F4124" s="173"/>
      <c r="G4124" s="173"/>
      <c r="H4124" s="172" t="s">
        <v>6297</v>
      </c>
    </row>
    <row r="4125" spans="1:8" ht="14.45" customHeight="1">
      <c r="A4125" s="86" t="s">
        <v>6296</v>
      </c>
      <c r="B4125" s="171" t="s">
        <v>23756</v>
      </c>
      <c r="C4125" s="55" t="s">
        <v>23757</v>
      </c>
      <c r="D4125" s="171" t="s">
        <v>23757</v>
      </c>
      <c r="E4125" s="171" t="s">
        <v>23757</v>
      </c>
      <c r="F4125" s="173"/>
      <c r="G4125" s="173"/>
      <c r="H4125" s="172" t="s">
        <v>6297</v>
      </c>
    </row>
    <row r="4126" spans="1:8" ht="14.45" customHeight="1">
      <c r="A4126" s="86" t="s">
        <v>6296</v>
      </c>
      <c r="B4126" s="171" t="s">
        <v>23758</v>
      </c>
      <c r="C4126" s="55" t="s">
        <v>23759</v>
      </c>
      <c r="D4126" s="171" t="s">
        <v>23759</v>
      </c>
      <c r="E4126" s="171" t="s">
        <v>23759</v>
      </c>
      <c r="F4126" s="173"/>
      <c r="G4126" s="173"/>
      <c r="H4126" s="172" t="s">
        <v>6297</v>
      </c>
    </row>
    <row r="4127" spans="1:8" ht="14.45" customHeight="1">
      <c r="A4127" s="86" t="s">
        <v>6296</v>
      </c>
      <c r="B4127" s="171" t="s">
        <v>23760</v>
      </c>
      <c r="C4127" s="55" t="s">
        <v>23761</v>
      </c>
      <c r="D4127" s="171" t="s">
        <v>23761</v>
      </c>
      <c r="E4127" s="171" t="s">
        <v>23761</v>
      </c>
      <c r="F4127" s="173"/>
      <c r="G4127" s="173"/>
      <c r="H4127" s="172" t="s">
        <v>6297</v>
      </c>
    </row>
    <row r="4128" spans="1:8" ht="14.45" customHeight="1">
      <c r="A4128" s="86" t="s">
        <v>6296</v>
      </c>
      <c r="B4128" s="171" t="s">
        <v>23762</v>
      </c>
      <c r="C4128" s="55" t="s">
        <v>23763</v>
      </c>
      <c r="D4128" s="171" t="s">
        <v>23763</v>
      </c>
      <c r="E4128" s="171" t="s">
        <v>23763</v>
      </c>
      <c r="F4128" s="173"/>
      <c r="G4128" s="173"/>
      <c r="H4128" s="172" t="s">
        <v>6297</v>
      </c>
    </row>
    <row r="4129" spans="1:8" ht="14.45" customHeight="1">
      <c r="A4129" s="86" t="s">
        <v>6296</v>
      </c>
      <c r="B4129" s="171" t="s">
        <v>23764</v>
      </c>
      <c r="C4129" s="55" t="s">
        <v>23765</v>
      </c>
      <c r="D4129" s="171" t="s">
        <v>23765</v>
      </c>
      <c r="E4129" s="171" t="s">
        <v>23765</v>
      </c>
      <c r="F4129" s="173"/>
      <c r="G4129" s="173"/>
      <c r="H4129" s="172" t="s">
        <v>6297</v>
      </c>
    </row>
    <row r="4130" spans="1:8" ht="14.45" customHeight="1">
      <c r="A4130" s="86" t="s">
        <v>6296</v>
      </c>
      <c r="B4130" s="171" t="s">
        <v>23766</v>
      </c>
      <c r="C4130" s="55" t="s">
        <v>23767</v>
      </c>
      <c r="D4130" s="171" t="s">
        <v>23767</v>
      </c>
      <c r="E4130" s="171" t="s">
        <v>23767</v>
      </c>
      <c r="F4130" s="173"/>
      <c r="G4130" s="173"/>
      <c r="H4130" s="172" t="s">
        <v>6297</v>
      </c>
    </row>
    <row r="4131" spans="1:8" ht="14.45" customHeight="1">
      <c r="A4131" s="86" t="s">
        <v>6296</v>
      </c>
      <c r="B4131" s="171" t="s">
        <v>23768</v>
      </c>
      <c r="C4131" s="55" t="s">
        <v>23769</v>
      </c>
      <c r="D4131" s="171" t="s">
        <v>23769</v>
      </c>
      <c r="E4131" s="171" t="s">
        <v>23769</v>
      </c>
      <c r="F4131" s="173"/>
      <c r="G4131" s="173"/>
      <c r="H4131" s="172" t="s">
        <v>6297</v>
      </c>
    </row>
    <row r="4132" spans="1:8" ht="14.45" customHeight="1">
      <c r="A4132" s="86" t="s">
        <v>6296</v>
      </c>
      <c r="B4132" s="171" t="s">
        <v>23770</v>
      </c>
      <c r="C4132" s="55" t="s">
        <v>23771</v>
      </c>
      <c r="D4132" s="171" t="s">
        <v>23771</v>
      </c>
      <c r="E4132" s="171" t="s">
        <v>23771</v>
      </c>
      <c r="F4132" s="173"/>
      <c r="G4132" s="173"/>
      <c r="H4132" s="172" t="s">
        <v>6297</v>
      </c>
    </row>
    <row r="4133" spans="1:8" ht="14.45" customHeight="1">
      <c r="A4133" s="86" t="s">
        <v>6296</v>
      </c>
      <c r="B4133" s="171" t="s">
        <v>23772</v>
      </c>
      <c r="C4133" s="55" t="s">
        <v>23773</v>
      </c>
      <c r="D4133" s="171" t="s">
        <v>23773</v>
      </c>
      <c r="E4133" s="171" t="s">
        <v>23773</v>
      </c>
      <c r="F4133" s="173"/>
      <c r="G4133" s="173"/>
      <c r="H4133" s="172" t="s">
        <v>6297</v>
      </c>
    </row>
    <row r="4134" spans="1:8" ht="14.45" customHeight="1">
      <c r="A4134" s="86" t="s">
        <v>6296</v>
      </c>
      <c r="B4134" s="171" t="s">
        <v>23774</v>
      </c>
      <c r="C4134" s="55" t="s">
        <v>23775</v>
      </c>
      <c r="D4134" s="171" t="s">
        <v>23775</v>
      </c>
      <c r="E4134" s="171" t="s">
        <v>23775</v>
      </c>
      <c r="F4134" s="173"/>
      <c r="G4134" s="173"/>
      <c r="H4134" s="172" t="s">
        <v>6297</v>
      </c>
    </row>
    <row r="4135" spans="1:8" ht="14.45" customHeight="1">
      <c r="A4135" s="86" t="s">
        <v>6296</v>
      </c>
      <c r="B4135" s="171" t="s">
        <v>23776</v>
      </c>
      <c r="C4135" s="55" t="s">
        <v>23777</v>
      </c>
      <c r="D4135" s="171" t="s">
        <v>23777</v>
      </c>
      <c r="E4135" s="171" t="s">
        <v>23777</v>
      </c>
      <c r="F4135" s="173"/>
      <c r="G4135" s="173"/>
      <c r="H4135" s="172" t="s">
        <v>6297</v>
      </c>
    </row>
    <row r="4136" spans="1:8" ht="14.45" customHeight="1">
      <c r="A4136" s="86" t="s">
        <v>6296</v>
      </c>
      <c r="B4136" s="171" t="s">
        <v>23778</v>
      </c>
      <c r="C4136" s="55" t="s">
        <v>23779</v>
      </c>
      <c r="D4136" s="171" t="s">
        <v>23779</v>
      </c>
      <c r="E4136" s="171" t="s">
        <v>23779</v>
      </c>
      <c r="F4136" s="173"/>
      <c r="G4136" s="173"/>
      <c r="H4136" s="172" t="s">
        <v>6297</v>
      </c>
    </row>
    <row r="4137" spans="1:8" ht="14.45" customHeight="1">
      <c r="A4137" s="86" t="s">
        <v>6296</v>
      </c>
      <c r="B4137" s="171" t="s">
        <v>23780</v>
      </c>
      <c r="C4137" s="55" t="s">
        <v>23781</v>
      </c>
      <c r="D4137" s="171" t="s">
        <v>23781</v>
      </c>
      <c r="E4137" s="171" t="s">
        <v>23781</v>
      </c>
      <c r="F4137" s="173"/>
      <c r="G4137" s="173"/>
      <c r="H4137" s="172" t="s">
        <v>6297</v>
      </c>
    </row>
    <row r="4138" spans="1:8" ht="14.45" customHeight="1">
      <c r="A4138" s="86" t="s">
        <v>6296</v>
      </c>
      <c r="B4138" s="171" t="s">
        <v>23782</v>
      </c>
      <c r="C4138" s="55" t="s">
        <v>23783</v>
      </c>
      <c r="D4138" s="171" t="s">
        <v>23783</v>
      </c>
      <c r="E4138" s="171" t="s">
        <v>23783</v>
      </c>
      <c r="F4138" s="173"/>
      <c r="G4138" s="173"/>
      <c r="H4138" s="172" t="s">
        <v>6297</v>
      </c>
    </row>
    <row r="4139" spans="1:8" ht="14.45" customHeight="1">
      <c r="A4139" s="86" t="s">
        <v>6296</v>
      </c>
      <c r="B4139" s="171" t="s">
        <v>23784</v>
      </c>
      <c r="C4139" s="55" t="s">
        <v>23785</v>
      </c>
      <c r="D4139" s="171" t="s">
        <v>23785</v>
      </c>
      <c r="E4139" s="171" t="s">
        <v>23785</v>
      </c>
      <c r="F4139" s="173"/>
      <c r="G4139" s="173"/>
      <c r="H4139" s="172" t="s">
        <v>6297</v>
      </c>
    </row>
    <row r="4140" spans="1:8" ht="14.45" customHeight="1">
      <c r="A4140" s="86" t="s">
        <v>6296</v>
      </c>
      <c r="B4140" s="171" t="s">
        <v>23786</v>
      </c>
      <c r="C4140" s="55" t="s">
        <v>23787</v>
      </c>
      <c r="D4140" s="171" t="s">
        <v>23787</v>
      </c>
      <c r="E4140" s="171" t="s">
        <v>23787</v>
      </c>
      <c r="F4140" s="173"/>
      <c r="G4140" s="173"/>
      <c r="H4140" s="172" t="s">
        <v>6297</v>
      </c>
    </row>
    <row r="4141" spans="1:8" ht="14.45" customHeight="1">
      <c r="A4141" s="86" t="s">
        <v>6296</v>
      </c>
      <c r="B4141" s="171" t="s">
        <v>23788</v>
      </c>
      <c r="C4141" s="55" t="s">
        <v>23789</v>
      </c>
      <c r="D4141" s="171" t="s">
        <v>23789</v>
      </c>
      <c r="E4141" s="171" t="s">
        <v>23789</v>
      </c>
      <c r="F4141" s="173"/>
      <c r="G4141" s="173"/>
      <c r="H4141" s="172" t="s">
        <v>6297</v>
      </c>
    </row>
    <row r="4142" spans="1:8" ht="14.45" customHeight="1">
      <c r="A4142" s="86" t="s">
        <v>6296</v>
      </c>
      <c r="B4142" s="171" t="s">
        <v>23790</v>
      </c>
      <c r="C4142" s="55" t="s">
        <v>23791</v>
      </c>
      <c r="D4142" s="171" t="s">
        <v>23791</v>
      </c>
      <c r="E4142" s="171" t="s">
        <v>23791</v>
      </c>
      <c r="F4142" s="173"/>
      <c r="G4142" s="173"/>
      <c r="H4142" s="172" t="s">
        <v>6297</v>
      </c>
    </row>
    <row r="4143" spans="1:8" ht="14.45" customHeight="1">
      <c r="A4143" s="86" t="s">
        <v>6296</v>
      </c>
      <c r="B4143" s="171" t="s">
        <v>23792</v>
      </c>
      <c r="C4143" s="55" t="s">
        <v>23793</v>
      </c>
      <c r="D4143" s="171" t="s">
        <v>23793</v>
      </c>
      <c r="E4143" s="171" t="s">
        <v>23793</v>
      </c>
      <c r="F4143" s="173"/>
      <c r="G4143" s="173"/>
      <c r="H4143" s="172" t="s">
        <v>6297</v>
      </c>
    </row>
    <row r="4144" spans="1:8" ht="14.45" customHeight="1">
      <c r="A4144" s="86" t="s">
        <v>6296</v>
      </c>
      <c r="B4144" s="171" t="s">
        <v>23794</v>
      </c>
      <c r="C4144" s="55" t="s">
        <v>23795</v>
      </c>
      <c r="D4144" s="171" t="s">
        <v>23795</v>
      </c>
      <c r="E4144" s="171" t="s">
        <v>23795</v>
      </c>
      <c r="F4144" s="173"/>
      <c r="G4144" s="173"/>
      <c r="H4144" s="172" t="s">
        <v>6297</v>
      </c>
    </row>
    <row r="4145" spans="1:8" ht="14.45" customHeight="1">
      <c r="A4145" s="86" t="s">
        <v>6296</v>
      </c>
      <c r="B4145" s="171" t="s">
        <v>23796</v>
      </c>
      <c r="C4145" s="55" t="s">
        <v>23797</v>
      </c>
      <c r="D4145" s="171" t="s">
        <v>23797</v>
      </c>
      <c r="E4145" s="171" t="s">
        <v>23797</v>
      </c>
      <c r="F4145" s="173"/>
      <c r="G4145" s="173"/>
      <c r="H4145" s="172" t="s">
        <v>6297</v>
      </c>
    </row>
    <row r="4146" spans="1:8" ht="14.45" customHeight="1">
      <c r="A4146" s="86" t="s">
        <v>6296</v>
      </c>
      <c r="B4146" s="171" t="s">
        <v>23798</v>
      </c>
      <c r="C4146" s="55" t="s">
        <v>23799</v>
      </c>
      <c r="D4146" s="171" t="s">
        <v>23799</v>
      </c>
      <c r="E4146" s="171" t="s">
        <v>23799</v>
      </c>
      <c r="F4146" s="173"/>
      <c r="G4146" s="173"/>
      <c r="H4146" s="172" t="s">
        <v>6297</v>
      </c>
    </row>
    <row r="4147" spans="1:8" ht="14.45" customHeight="1">
      <c r="A4147" s="86" t="s">
        <v>6296</v>
      </c>
      <c r="B4147" s="171" t="s">
        <v>23800</v>
      </c>
      <c r="C4147" s="55" t="s">
        <v>23801</v>
      </c>
      <c r="D4147" s="171" t="s">
        <v>23801</v>
      </c>
      <c r="E4147" s="171" t="s">
        <v>23801</v>
      </c>
      <c r="F4147" s="173"/>
      <c r="G4147" s="173"/>
      <c r="H4147" s="172" t="s">
        <v>6297</v>
      </c>
    </row>
    <row r="4148" spans="1:8" ht="14.45" customHeight="1">
      <c r="A4148" s="86" t="s">
        <v>6296</v>
      </c>
      <c r="B4148" s="171" t="s">
        <v>23802</v>
      </c>
      <c r="C4148" s="55" t="s">
        <v>23803</v>
      </c>
      <c r="D4148" s="171" t="s">
        <v>23803</v>
      </c>
      <c r="E4148" s="171" t="s">
        <v>23803</v>
      </c>
      <c r="F4148" s="173"/>
      <c r="G4148" s="173"/>
      <c r="H4148" s="172" t="s">
        <v>6297</v>
      </c>
    </row>
    <row r="4149" spans="1:8" ht="14.45" customHeight="1">
      <c r="A4149" s="86" t="s">
        <v>6296</v>
      </c>
      <c r="B4149" s="171" t="s">
        <v>23804</v>
      </c>
      <c r="C4149" s="55" t="s">
        <v>23805</v>
      </c>
      <c r="D4149" s="171" t="s">
        <v>23805</v>
      </c>
      <c r="E4149" s="171" t="s">
        <v>23805</v>
      </c>
      <c r="F4149" s="173"/>
      <c r="G4149" s="173"/>
      <c r="H4149" s="172" t="s">
        <v>6297</v>
      </c>
    </row>
    <row r="4150" spans="1:8" ht="14.45" customHeight="1">
      <c r="A4150" s="86" t="s">
        <v>6296</v>
      </c>
      <c r="B4150" s="171" t="s">
        <v>23806</v>
      </c>
      <c r="C4150" s="55" t="s">
        <v>23807</v>
      </c>
      <c r="D4150" s="171" t="s">
        <v>23807</v>
      </c>
      <c r="E4150" s="171" t="s">
        <v>23807</v>
      </c>
      <c r="F4150" s="173"/>
      <c r="G4150" s="173"/>
      <c r="H4150" s="172" t="s">
        <v>6297</v>
      </c>
    </row>
    <row r="4151" spans="1:8" ht="14.45" customHeight="1">
      <c r="A4151" s="86" t="s">
        <v>6296</v>
      </c>
      <c r="B4151" s="171" t="s">
        <v>23808</v>
      </c>
      <c r="C4151" s="55" t="s">
        <v>23809</v>
      </c>
      <c r="D4151" s="171" t="s">
        <v>23809</v>
      </c>
      <c r="E4151" s="171" t="s">
        <v>23809</v>
      </c>
      <c r="F4151" s="173"/>
      <c r="G4151" s="173"/>
      <c r="H4151" s="172" t="s">
        <v>6297</v>
      </c>
    </row>
    <row r="4152" spans="1:8" ht="14.45" customHeight="1">
      <c r="A4152" s="86" t="s">
        <v>6296</v>
      </c>
      <c r="B4152" s="171" t="s">
        <v>23810</v>
      </c>
      <c r="C4152" s="55" t="s">
        <v>23811</v>
      </c>
      <c r="D4152" s="171" t="s">
        <v>23811</v>
      </c>
      <c r="E4152" s="171" t="s">
        <v>23811</v>
      </c>
      <c r="F4152" s="173"/>
      <c r="G4152" s="173"/>
      <c r="H4152" s="172" t="s">
        <v>6297</v>
      </c>
    </row>
    <row r="4153" spans="1:8" ht="14.45" customHeight="1">
      <c r="A4153" s="86" t="s">
        <v>6296</v>
      </c>
      <c r="B4153" s="171" t="s">
        <v>23812</v>
      </c>
      <c r="C4153" s="55" t="s">
        <v>23813</v>
      </c>
      <c r="D4153" s="171" t="s">
        <v>23813</v>
      </c>
      <c r="E4153" s="171" t="s">
        <v>23813</v>
      </c>
      <c r="F4153" s="173"/>
      <c r="G4153" s="173"/>
      <c r="H4153" s="172" t="s">
        <v>6297</v>
      </c>
    </row>
    <row r="4154" spans="1:8" ht="14.45" customHeight="1">
      <c r="A4154" s="86" t="s">
        <v>6296</v>
      </c>
      <c r="B4154" s="171" t="s">
        <v>23814</v>
      </c>
      <c r="C4154" s="55" t="s">
        <v>23815</v>
      </c>
      <c r="D4154" s="171" t="s">
        <v>23815</v>
      </c>
      <c r="E4154" s="171" t="s">
        <v>23815</v>
      </c>
      <c r="F4154" s="173"/>
      <c r="G4154" s="173"/>
      <c r="H4154" s="172" t="s">
        <v>6297</v>
      </c>
    </row>
    <row r="4155" spans="1:8" ht="14.45" customHeight="1">
      <c r="A4155" s="86" t="s">
        <v>6296</v>
      </c>
      <c r="B4155" s="171" t="s">
        <v>23816</v>
      </c>
      <c r="C4155" s="55" t="s">
        <v>23817</v>
      </c>
      <c r="D4155" s="171" t="s">
        <v>23817</v>
      </c>
      <c r="E4155" s="171" t="s">
        <v>23817</v>
      </c>
      <c r="F4155" s="173"/>
      <c r="G4155" s="173"/>
      <c r="H4155" s="172" t="s">
        <v>6297</v>
      </c>
    </row>
    <row r="4156" spans="1:8" ht="14.45" customHeight="1">
      <c r="A4156" s="86" t="s">
        <v>6296</v>
      </c>
      <c r="B4156" s="171" t="s">
        <v>23818</v>
      </c>
      <c r="C4156" s="55" t="s">
        <v>23819</v>
      </c>
      <c r="D4156" s="171" t="s">
        <v>23819</v>
      </c>
      <c r="E4156" s="171" t="s">
        <v>23819</v>
      </c>
      <c r="F4156" s="173"/>
      <c r="G4156" s="173"/>
      <c r="H4156" s="172" t="s">
        <v>6297</v>
      </c>
    </row>
    <row r="4157" spans="1:8" ht="14.45" customHeight="1">
      <c r="A4157" s="86" t="s">
        <v>6296</v>
      </c>
      <c r="B4157" s="171" t="s">
        <v>23820</v>
      </c>
      <c r="C4157" s="55" t="s">
        <v>23821</v>
      </c>
      <c r="D4157" s="171" t="s">
        <v>23821</v>
      </c>
      <c r="E4157" s="171" t="s">
        <v>23821</v>
      </c>
      <c r="F4157" s="173"/>
      <c r="G4157" s="173"/>
      <c r="H4157" s="172" t="s">
        <v>6297</v>
      </c>
    </row>
    <row r="4158" spans="1:8" ht="14.45" customHeight="1">
      <c r="A4158" s="86" t="s">
        <v>6296</v>
      </c>
      <c r="B4158" s="171" t="s">
        <v>23822</v>
      </c>
      <c r="C4158" s="55" t="s">
        <v>23823</v>
      </c>
      <c r="D4158" s="171" t="s">
        <v>23823</v>
      </c>
      <c r="E4158" s="171" t="s">
        <v>23823</v>
      </c>
      <c r="F4158" s="173"/>
      <c r="G4158" s="173"/>
      <c r="H4158" s="172" t="s">
        <v>6297</v>
      </c>
    </row>
    <row r="4159" spans="1:8" ht="14.45" customHeight="1">
      <c r="A4159" s="86" t="s">
        <v>6296</v>
      </c>
      <c r="B4159" s="171" t="s">
        <v>23824</v>
      </c>
      <c r="C4159" s="55" t="s">
        <v>23825</v>
      </c>
      <c r="D4159" s="171" t="s">
        <v>23825</v>
      </c>
      <c r="E4159" s="171" t="s">
        <v>23825</v>
      </c>
      <c r="F4159" s="173"/>
      <c r="G4159" s="173"/>
      <c r="H4159" s="172" t="s">
        <v>6297</v>
      </c>
    </row>
    <row r="4160" spans="1:8" ht="14.45" customHeight="1">
      <c r="A4160" s="86" t="s">
        <v>6296</v>
      </c>
      <c r="B4160" s="171" t="s">
        <v>23826</v>
      </c>
      <c r="C4160" s="55" t="s">
        <v>23827</v>
      </c>
      <c r="D4160" s="171" t="s">
        <v>23827</v>
      </c>
      <c r="E4160" s="171" t="s">
        <v>23827</v>
      </c>
      <c r="F4160" s="173"/>
      <c r="G4160" s="173"/>
      <c r="H4160" s="172" t="s">
        <v>6297</v>
      </c>
    </row>
    <row r="4161" spans="1:8" ht="14.45" customHeight="1">
      <c r="A4161" s="86" t="s">
        <v>6296</v>
      </c>
      <c r="B4161" s="171" t="s">
        <v>23828</v>
      </c>
      <c r="C4161" s="55" t="s">
        <v>23829</v>
      </c>
      <c r="D4161" s="171" t="s">
        <v>23829</v>
      </c>
      <c r="E4161" s="171" t="s">
        <v>23829</v>
      </c>
      <c r="F4161" s="173"/>
      <c r="G4161" s="173"/>
      <c r="H4161" s="172" t="s">
        <v>6297</v>
      </c>
    </row>
    <row r="4162" spans="1:8" ht="14.45" customHeight="1">
      <c r="A4162" s="86" t="s">
        <v>6296</v>
      </c>
      <c r="B4162" s="171" t="s">
        <v>23830</v>
      </c>
      <c r="C4162" s="55" t="s">
        <v>23831</v>
      </c>
      <c r="D4162" s="171" t="s">
        <v>23831</v>
      </c>
      <c r="E4162" s="171" t="s">
        <v>23831</v>
      </c>
      <c r="F4162" s="173"/>
      <c r="G4162" s="173"/>
      <c r="H4162" s="172" t="s">
        <v>6297</v>
      </c>
    </row>
    <row r="4163" spans="1:8" ht="14.45" customHeight="1">
      <c r="A4163" s="86" t="s">
        <v>6296</v>
      </c>
      <c r="B4163" s="171" t="s">
        <v>23832</v>
      </c>
      <c r="C4163" s="55" t="s">
        <v>23833</v>
      </c>
      <c r="D4163" s="171" t="s">
        <v>23833</v>
      </c>
      <c r="E4163" s="171" t="s">
        <v>23833</v>
      </c>
      <c r="F4163" s="173"/>
      <c r="G4163" s="173"/>
      <c r="H4163" s="172" t="s">
        <v>6297</v>
      </c>
    </row>
    <row r="4164" spans="1:8" ht="14.45" customHeight="1">
      <c r="A4164" s="86" t="s">
        <v>6296</v>
      </c>
      <c r="B4164" s="171" t="s">
        <v>23834</v>
      </c>
      <c r="C4164" s="55" t="s">
        <v>23835</v>
      </c>
      <c r="D4164" s="171" t="s">
        <v>23835</v>
      </c>
      <c r="E4164" s="171" t="s">
        <v>23835</v>
      </c>
      <c r="F4164" s="173"/>
      <c r="G4164" s="173"/>
      <c r="H4164" s="172" t="s">
        <v>6297</v>
      </c>
    </row>
    <row r="4165" spans="1:8" ht="14.45" customHeight="1">
      <c r="A4165" s="86" t="s">
        <v>6296</v>
      </c>
      <c r="B4165" s="171" t="s">
        <v>23836</v>
      </c>
      <c r="C4165" s="55" t="s">
        <v>23837</v>
      </c>
      <c r="D4165" s="171" t="s">
        <v>23837</v>
      </c>
      <c r="E4165" s="171" t="s">
        <v>23837</v>
      </c>
      <c r="F4165" s="173"/>
      <c r="G4165" s="173"/>
      <c r="H4165" s="172" t="s">
        <v>6297</v>
      </c>
    </row>
    <row r="4166" spans="1:8" ht="14.45" customHeight="1">
      <c r="A4166" s="86" t="s">
        <v>6296</v>
      </c>
      <c r="B4166" s="171" t="s">
        <v>23838</v>
      </c>
      <c r="C4166" s="55" t="s">
        <v>23839</v>
      </c>
      <c r="D4166" s="171" t="s">
        <v>23839</v>
      </c>
      <c r="E4166" s="171" t="s">
        <v>23839</v>
      </c>
      <c r="F4166" s="173"/>
      <c r="G4166" s="173"/>
      <c r="H4166" s="172" t="s">
        <v>6297</v>
      </c>
    </row>
    <row r="4167" spans="1:8" ht="14.45" customHeight="1">
      <c r="A4167" s="86" t="s">
        <v>6296</v>
      </c>
      <c r="B4167" s="171" t="s">
        <v>23840</v>
      </c>
      <c r="C4167" s="55" t="s">
        <v>23841</v>
      </c>
      <c r="D4167" s="171" t="s">
        <v>23841</v>
      </c>
      <c r="E4167" s="171" t="s">
        <v>23841</v>
      </c>
      <c r="F4167" s="173"/>
      <c r="G4167" s="173"/>
      <c r="H4167" s="172" t="s">
        <v>6297</v>
      </c>
    </row>
    <row r="4168" spans="1:8" ht="14.45" customHeight="1">
      <c r="A4168" s="86" t="s">
        <v>6296</v>
      </c>
      <c r="B4168" s="171" t="s">
        <v>23842</v>
      </c>
      <c r="C4168" s="55" t="s">
        <v>23843</v>
      </c>
      <c r="D4168" s="171" t="s">
        <v>23843</v>
      </c>
      <c r="E4168" s="171" t="s">
        <v>23843</v>
      </c>
      <c r="F4168" s="173"/>
      <c r="G4168" s="173"/>
      <c r="H4168" s="172" t="s">
        <v>6297</v>
      </c>
    </row>
    <row r="4169" spans="1:8" ht="14.45" customHeight="1">
      <c r="A4169" s="86" t="s">
        <v>6296</v>
      </c>
      <c r="B4169" s="171" t="s">
        <v>23844</v>
      </c>
      <c r="C4169" s="55" t="s">
        <v>23845</v>
      </c>
      <c r="D4169" s="171" t="s">
        <v>23845</v>
      </c>
      <c r="E4169" s="171" t="s">
        <v>23845</v>
      </c>
      <c r="F4169" s="173"/>
      <c r="G4169" s="173"/>
      <c r="H4169" s="172" t="s">
        <v>6297</v>
      </c>
    </row>
    <row r="4170" spans="1:8" ht="14.45" customHeight="1">
      <c r="A4170" s="86" t="s">
        <v>6296</v>
      </c>
      <c r="B4170" s="171" t="s">
        <v>23846</v>
      </c>
      <c r="C4170" s="55" t="s">
        <v>23847</v>
      </c>
      <c r="D4170" s="171" t="s">
        <v>23847</v>
      </c>
      <c r="E4170" s="171" t="s">
        <v>23847</v>
      </c>
      <c r="F4170" s="173"/>
      <c r="G4170" s="173"/>
      <c r="H4170" s="172" t="s">
        <v>6297</v>
      </c>
    </row>
    <row r="4171" spans="1:8" ht="14.45" customHeight="1">
      <c r="A4171" s="86" t="s">
        <v>6296</v>
      </c>
      <c r="B4171" s="171" t="s">
        <v>23848</v>
      </c>
      <c r="C4171" s="55" t="s">
        <v>23849</v>
      </c>
      <c r="D4171" s="171" t="s">
        <v>23849</v>
      </c>
      <c r="E4171" s="171" t="s">
        <v>23849</v>
      </c>
      <c r="F4171" s="173"/>
      <c r="G4171" s="173"/>
      <c r="H4171" s="172" t="s">
        <v>6297</v>
      </c>
    </row>
    <row r="4172" spans="1:8" ht="14.45" customHeight="1">
      <c r="A4172" s="86" t="s">
        <v>6296</v>
      </c>
      <c r="B4172" s="171" t="s">
        <v>23850</v>
      </c>
      <c r="C4172" s="55" t="s">
        <v>23851</v>
      </c>
      <c r="D4172" s="171" t="s">
        <v>23851</v>
      </c>
      <c r="E4172" s="171" t="s">
        <v>23851</v>
      </c>
      <c r="F4172" s="173"/>
      <c r="G4172" s="173"/>
      <c r="H4172" s="172" t="s">
        <v>6297</v>
      </c>
    </row>
    <row r="4173" spans="1:8" ht="14.45" customHeight="1">
      <c r="A4173" s="86" t="s">
        <v>6296</v>
      </c>
      <c r="B4173" s="171" t="s">
        <v>23852</v>
      </c>
      <c r="C4173" s="55" t="s">
        <v>23853</v>
      </c>
      <c r="D4173" s="171" t="s">
        <v>23853</v>
      </c>
      <c r="E4173" s="171" t="s">
        <v>23853</v>
      </c>
      <c r="F4173" s="173"/>
      <c r="G4173" s="173"/>
      <c r="H4173" s="172" t="s">
        <v>6297</v>
      </c>
    </row>
    <row r="4174" spans="1:8" ht="14.45" customHeight="1">
      <c r="A4174" s="86" t="s">
        <v>6296</v>
      </c>
      <c r="B4174" s="171" t="s">
        <v>23854</v>
      </c>
      <c r="C4174" s="55" t="s">
        <v>23855</v>
      </c>
      <c r="D4174" s="171" t="s">
        <v>23855</v>
      </c>
      <c r="E4174" s="171" t="s">
        <v>23855</v>
      </c>
      <c r="F4174" s="173"/>
      <c r="G4174" s="173"/>
      <c r="H4174" s="172" t="s">
        <v>6297</v>
      </c>
    </row>
    <row r="4175" spans="1:8" ht="14.45" customHeight="1">
      <c r="A4175" s="86" t="s">
        <v>6296</v>
      </c>
      <c r="B4175" s="171" t="s">
        <v>23856</v>
      </c>
      <c r="C4175" s="55" t="s">
        <v>23857</v>
      </c>
      <c r="D4175" s="171" t="s">
        <v>23857</v>
      </c>
      <c r="E4175" s="171" t="s">
        <v>23857</v>
      </c>
      <c r="F4175" s="173"/>
      <c r="G4175" s="173"/>
      <c r="H4175" s="172" t="s">
        <v>6297</v>
      </c>
    </row>
    <row r="4176" spans="1:8" ht="14.45" customHeight="1">
      <c r="A4176" s="86" t="s">
        <v>6296</v>
      </c>
      <c r="B4176" s="171" t="s">
        <v>23858</v>
      </c>
      <c r="C4176" s="55" t="s">
        <v>23859</v>
      </c>
      <c r="D4176" s="171" t="s">
        <v>23859</v>
      </c>
      <c r="E4176" s="171" t="s">
        <v>23859</v>
      </c>
      <c r="F4176" s="173"/>
      <c r="G4176" s="173"/>
      <c r="H4176" s="172" t="s">
        <v>6297</v>
      </c>
    </row>
    <row r="4177" spans="1:8" ht="14.45" customHeight="1">
      <c r="A4177" s="86" t="s">
        <v>6296</v>
      </c>
      <c r="B4177" s="171" t="s">
        <v>23860</v>
      </c>
      <c r="C4177" s="55" t="s">
        <v>23861</v>
      </c>
      <c r="D4177" s="171" t="s">
        <v>23861</v>
      </c>
      <c r="E4177" s="171" t="s">
        <v>23861</v>
      </c>
      <c r="F4177" s="173"/>
      <c r="G4177" s="173"/>
      <c r="H4177" s="172" t="s">
        <v>6297</v>
      </c>
    </row>
    <row r="4178" spans="1:8" ht="14.45" customHeight="1">
      <c r="A4178" s="86" t="s">
        <v>6296</v>
      </c>
      <c r="B4178" s="171" t="s">
        <v>23862</v>
      </c>
      <c r="C4178" s="55" t="s">
        <v>23863</v>
      </c>
      <c r="D4178" s="171" t="s">
        <v>23863</v>
      </c>
      <c r="E4178" s="171" t="s">
        <v>23863</v>
      </c>
      <c r="F4178" s="173"/>
      <c r="G4178" s="173"/>
      <c r="H4178" s="172" t="s">
        <v>6297</v>
      </c>
    </row>
    <row r="4179" spans="1:8" ht="14.45" customHeight="1">
      <c r="A4179" s="86" t="s">
        <v>6296</v>
      </c>
      <c r="B4179" s="171" t="s">
        <v>23864</v>
      </c>
      <c r="C4179" s="55" t="s">
        <v>23865</v>
      </c>
      <c r="D4179" s="171" t="s">
        <v>23865</v>
      </c>
      <c r="E4179" s="171" t="s">
        <v>23865</v>
      </c>
      <c r="F4179" s="173"/>
      <c r="G4179" s="173"/>
      <c r="H4179" s="172" t="s">
        <v>6297</v>
      </c>
    </row>
    <row r="4180" spans="1:8" ht="14.45" customHeight="1">
      <c r="A4180" s="86" t="s">
        <v>6296</v>
      </c>
      <c r="B4180" s="171" t="s">
        <v>23866</v>
      </c>
      <c r="C4180" s="55" t="s">
        <v>23867</v>
      </c>
      <c r="D4180" s="171" t="s">
        <v>23867</v>
      </c>
      <c r="E4180" s="171" t="s">
        <v>23867</v>
      </c>
      <c r="F4180" s="173"/>
      <c r="G4180" s="173"/>
      <c r="H4180" s="172" t="s">
        <v>6297</v>
      </c>
    </row>
    <row r="4181" spans="1:8" ht="14.45" customHeight="1">
      <c r="A4181" s="86" t="s">
        <v>6296</v>
      </c>
      <c r="B4181" s="171" t="s">
        <v>23868</v>
      </c>
      <c r="C4181" s="55" t="s">
        <v>23869</v>
      </c>
      <c r="D4181" s="171" t="s">
        <v>23869</v>
      </c>
      <c r="E4181" s="171" t="s">
        <v>23869</v>
      </c>
      <c r="F4181" s="173"/>
      <c r="G4181" s="173"/>
      <c r="H4181" s="172" t="s">
        <v>6297</v>
      </c>
    </row>
    <row r="4182" spans="1:8" ht="14.45" customHeight="1">
      <c r="A4182" s="86" t="s">
        <v>6296</v>
      </c>
      <c r="B4182" s="171" t="s">
        <v>23870</v>
      </c>
      <c r="C4182" s="55" t="s">
        <v>23871</v>
      </c>
      <c r="D4182" s="171" t="s">
        <v>23871</v>
      </c>
      <c r="E4182" s="171" t="s">
        <v>23871</v>
      </c>
      <c r="F4182" s="173"/>
      <c r="G4182" s="173"/>
      <c r="H4182" s="172" t="s">
        <v>6297</v>
      </c>
    </row>
    <row r="4183" spans="1:8" ht="14.45" customHeight="1">
      <c r="A4183" s="86" t="s">
        <v>6296</v>
      </c>
      <c r="B4183" s="171" t="s">
        <v>23872</v>
      </c>
      <c r="C4183" s="55" t="s">
        <v>23873</v>
      </c>
      <c r="D4183" s="171" t="s">
        <v>23873</v>
      </c>
      <c r="E4183" s="171" t="s">
        <v>23873</v>
      </c>
      <c r="F4183" s="173"/>
      <c r="G4183" s="173"/>
      <c r="H4183" s="172" t="s">
        <v>6297</v>
      </c>
    </row>
    <row r="4184" spans="1:8" ht="14.45" customHeight="1">
      <c r="A4184" s="86" t="s">
        <v>6296</v>
      </c>
      <c r="B4184" s="171" t="s">
        <v>23874</v>
      </c>
      <c r="C4184" s="55" t="s">
        <v>23875</v>
      </c>
      <c r="D4184" s="171" t="s">
        <v>23875</v>
      </c>
      <c r="E4184" s="171" t="s">
        <v>23875</v>
      </c>
      <c r="F4184" s="173"/>
      <c r="G4184" s="173"/>
      <c r="H4184" s="172" t="s">
        <v>6297</v>
      </c>
    </row>
    <row r="4185" spans="1:8" ht="14.45" customHeight="1">
      <c r="A4185" s="86" t="s">
        <v>6296</v>
      </c>
      <c r="B4185" s="171" t="s">
        <v>23876</v>
      </c>
      <c r="C4185" s="55" t="s">
        <v>23877</v>
      </c>
      <c r="D4185" s="171" t="s">
        <v>23877</v>
      </c>
      <c r="E4185" s="171" t="s">
        <v>23877</v>
      </c>
      <c r="F4185" s="173"/>
      <c r="G4185" s="173"/>
      <c r="H4185" s="172" t="s">
        <v>6297</v>
      </c>
    </row>
    <row r="4186" spans="1:8" ht="14.45" customHeight="1">
      <c r="A4186" s="86" t="s">
        <v>6296</v>
      </c>
      <c r="B4186" s="171" t="s">
        <v>23878</v>
      </c>
      <c r="C4186" s="55" t="s">
        <v>23879</v>
      </c>
      <c r="D4186" s="171" t="s">
        <v>23879</v>
      </c>
      <c r="E4186" s="171" t="s">
        <v>23879</v>
      </c>
      <c r="F4186" s="173"/>
      <c r="G4186" s="173"/>
      <c r="H4186" s="172" t="s">
        <v>6297</v>
      </c>
    </row>
    <row r="4187" spans="1:8" ht="14.45" customHeight="1">
      <c r="A4187" s="86" t="s">
        <v>6296</v>
      </c>
      <c r="B4187" s="171" t="s">
        <v>23880</v>
      </c>
      <c r="C4187" s="55" t="s">
        <v>23881</v>
      </c>
      <c r="D4187" s="171" t="s">
        <v>23881</v>
      </c>
      <c r="E4187" s="171" t="s">
        <v>23881</v>
      </c>
      <c r="F4187" s="173"/>
      <c r="G4187" s="173"/>
      <c r="H4187" s="172" t="s">
        <v>6297</v>
      </c>
    </row>
    <row r="4188" spans="1:8" ht="14.45" customHeight="1">
      <c r="A4188" s="86" t="s">
        <v>6296</v>
      </c>
      <c r="B4188" s="171" t="s">
        <v>23882</v>
      </c>
      <c r="C4188" s="55" t="s">
        <v>23883</v>
      </c>
      <c r="D4188" s="171" t="s">
        <v>23883</v>
      </c>
      <c r="E4188" s="171" t="s">
        <v>23883</v>
      </c>
      <c r="F4188" s="173"/>
      <c r="G4188" s="173"/>
      <c r="H4188" s="172" t="s">
        <v>6297</v>
      </c>
    </row>
    <row r="4189" spans="1:8" ht="14.45" customHeight="1">
      <c r="A4189" s="86" t="s">
        <v>6296</v>
      </c>
      <c r="B4189" s="171" t="s">
        <v>23884</v>
      </c>
      <c r="C4189" s="55" t="s">
        <v>23885</v>
      </c>
      <c r="D4189" s="171" t="s">
        <v>23885</v>
      </c>
      <c r="E4189" s="171" t="s">
        <v>23885</v>
      </c>
      <c r="F4189" s="173"/>
      <c r="G4189" s="173"/>
      <c r="H4189" s="172" t="s">
        <v>6297</v>
      </c>
    </row>
    <row r="4190" spans="1:8" ht="14.45" customHeight="1">
      <c r="A4190" s="86" t="s">
        <v>6296</v>
      </c>
      <c r="B4190" s="171" t="s">
        <v>23886</v>
      </c>
      <c r="C4190" s="55" t="s">
        <v>23887</v>
      </c>
      <c r="D4190" s="171" t="s">
        <v>23887</v>
      </c>
      <c r="E4190" s="171" t="s">
        <v>23887</v>
      </c>
      <c r="F4190" s="173"/>
      <c r="G4190" s="173"/>
      <c r="H4190" s="172" t="s">
        <v>6297</v>
      </c>
    </row>
    <row r="4191" spans="1:8" ht="14.45" customHeight="1">
      <c r="A4191" s="86" t="s">
        <v>6296</v>
      </c>
      <c r="B4191" s="171" t="s">
        <v>23888</v>
      </c>
      <c r="C4191" s="55" t="s">
        <v>23889</v>
      </c>
      <c r="D4191" s="171" t="s">
        <v>23889</v>
      </c>
      <c r="E4191" s="171" t="s">
        <v>23889</v>
      </c>
      <c r="F4191" s="173"/>
      <c r="G4191" s="173"/>
      <c r="H4191" s="172" t="s">
        <v>6297</v>
      </c>
    </row>
    <row r="4192" spans="1:8" ht="14.45" customHeight="1">
      <c r="A4192" s="86" t="s">
        <v>6296</v>
      </c>
      <c r="B4192" s="171" t="s">
        <v>23890</v>
      </c>
      <c r="C4192" s="55" t="s">
        <v>23891</v>
      </c>
      <c r="D4192" s="171" t="s">
        <v>23891</v>
      </c>
      <c r="E4192" s="171" t="s">
        <v>23891</v>
      </c>
      <c r="F4192" s="173"/>
      <c r="G4192" s="173"/>
      <c r="H4192" s="172" t="s">
        <v>6297</v>
      </c>
    </row>
    <row r="4193" spans="1:8" ht="14.45" customHeight="1">
      <c r="A4193" s="86" t="s">
        <v>6296</v>
      </c>
      <c r="B4193" s="171" t="s">
        <v>23892</v>
      </c>
      <c r="C4193" s="55" t="s">
        <v>23893</v>
      </c>
      <c r="D4193" s="171" t="s">
        <v>23893</v>
      </c>
      <c r="E4193" s="171" t="s">
        <v>23893</v>
      </c>
      <c r="F4193" s="173"/>
      <c r="G4193" s="173"/>
      <c r="H4193" s="172" t="s">
        <v>6297</v>
      </c>
    </row>
    <row r="4194" spans="1:8" ht="14.45" customHeight="1">
      <c r="A4194" s="86" t="s">
        <v>6296</v>
      </c>
      <c r="B4194" s="171" t="s">
        <v>23894</v>
      </c>
      <c r="C4194" s="55" t="s">
        <v>23895</v>
      </c>
      <c r="D4194" s="171" t="s">
        <v>23895</v>
      </c>
      <c r="E4194" s="171" t="s">
        <v>23895</v>
      </c>
      <c r="F4194" s="173"/>
      <c r="G4194" s="173"/>
      <c r="H4194" s="172" t="s">
        <v>6297</v>
      </c>
    </row>
    <row r="4195" spans="1:8" ht="14.45" customHeight="1">
      <c r="A4195" s="86" t="s">
        <v>6296</v>
      </c>
      <c r="B4195" s="171" t="s">
        <v>23896</v>
      </c>
      <c r="C4195" s="55" t="s">
        <v>23897</v>
      </c>
      <c r="D4195" s="171" t="s">
        <v>23897</v>
      </c>
      <c r="E4195" s="171" t="s">
        <v>23897</v>
      </c>
      <c r="F4195" s="173"/>
      <c r="G4195" s="173"/>
      <c r="H4195" s="172" t="s">
        <v>6297</v>
      </c>
    </row>
    <row r="4196" spans="1:8" ht="14.45" customHeight="1">
      <c r="A4196" s="86" t="s">
        <v>6296</v>
      </c>
      <c r="B4196" s="171" t="s">
        <v>23898</v>
      </c>
      <c r="C4196" s="55" t="s">
        <v>23899</v>
      </c>
      <c r="D4196" s="171" t="s">
        <v>23899</v>
      </c>
      <c r="E4196" s="171" t="s">
        <v>23899</v>
      </c>
      <c r="F4196" s="173"/>
      <c r="G4196" s="173"/>
      <c r="H4196" s="172" t="s">
        <v>6297</v>
      </c>
    </row>
    <row r="4197" spans="1:8" ht="14.45" customHeight="1">
      <c r="A4197" s="86" t="s">
        <v>6296</v>
      </c>
      <c r="B4197" s="171" t="s">
        <v>23900</v>
      </c>
      <c r="C4197" s="55" t="s">
        <v>23901</v>
      </c>
      <c r="D4197" s="171" t="s">
        <v>23901</v>
      </c>
      <c r="E4197" s="171" t="s">
        <v>23901</v>
      </c>
      <c r="F4197" s="173"/>
      <c r="G4197" s="173"/>
      <c r="H4197" s="172" t="s">
        <v>6297</v>
      </c>
    </row>
    <row r="4198" spans="1:8" ht="14.45" customHeight="1">
      <c r="A4198" s="86" t="s">
        <v>6296</v>
      </c>
      <c r="B4198" s="171" t="s">
        <v>23902</v>
      </c>
      <c r="C4198" s="55" t="s">
        <v>23903</v>
      </c>
      <c r="D4198" s="171" t="s">
        <v>23903</v>
      </c>
      <c r="E4198" s="171" t="s">
        <v>23903</v>
      </c>
      <c r="F4198" s="173"/>
      <c r="G4198" s="173"/>
      <c r="H4198" s="172" t="s">
        <v>6297</v>
      </c>
    </row>
    <row r="4199" spans="1:8" ht="14.45" customHeight="1">
      <c r="A4199" s="86" t="s">
        <v>6296</v>
      </c>
      <c r="B4199" s="171" t="s">
        <v>23904</v>
      </c>
      <c r="C4199" s="55" t="s">
        <v>23905</v>
      </c>
      <c r="D4199" s="171" t="s">
        <v>23905</v>
      </c>
      <c r="E4199" s="171" t="s">
        <v>23905</v>
      </c>
      <c r="F4199" s="173"/>
      <c r="G4199" s="173"/>
      <c r="H4199" s="172" t="s">
        <v>6297</v>
      </c>
    </row>
    <row r="4200" spans="1:8" ht="14.45" customHeight="1">
      <c r="A4200" s="86" t="s">
        <v>6296</v>
      </c>
      <c r="B4200" s="171" t="s">
        <v>23906</v>
      </c>
      <c r="C4200" s="55" t="s">
        <v>23907</v>
      </c>
      <c r="D4200" s="171" t="s">
        <v>23907</v>
      </c>
      <c r="E4200" s="171" t="s">
        <v>23907</v>
      </c>
      <c r="F4200" s="173"/>
      <c r="G4200" s="173"/>
      <c r="H4200" s="172" t="s">
        <v>6297</v>
      </c>
    </row>
    <row r="4201" spans="1:8" ht="14.45" customHeight="1">
      <c r="A4201" s="86" t="s">
        <v>6296</v>
      </c>
      <c r="B4201" s="171" t="s">
        <v>23908</v>
      </c>
      <c r="C4201" s="55" t="s">
        <v>23909</v>
      </c>
      <c r="D4201" s="171" t="s">
        <v>23909</v>
      </c>
      <c r="E4201" s="171" t="s">
        <v>23909</v>
      </c>
      <c r="F4201" s="173"/>
      <c r="G4201" s="173"/>
      <c r="H4201" s="172" t="s">
        <v>6297</v>
      </c>
    </row>
    <row r="4202" spans="1:8" ht="14.45" customHeight="1">
      <c r="A4202" s="86" t="s">
        <v>6296</v>
      </c>
      <c r="B4202" s="171" t="s">
        <v>23910</v>
      </c>
      <c r="C4202" s="55" t="s">
        <v>23911</v>
      </c>
      <c r="D4202" s="171" t="s">
        <v>23911</v>
      </c>
      <c r="E4202" s="171" t="s">
        <v>23911</v>
      </c>
      <c r="F4202" s="173"/>
      <c r="G4202" s="173"/>
      <c r="H4202" s="172" t="s">
        <v>6297</v>
      </c>
    </row>
    <row r="4203" spans="1:8" ht="14.45" customHeight="1">
      <c r="A4203" s="86" t="s">
        <v>6296</v>
      </c>
      <c r="B4203" s="171" t="s">
        <v>23912</v>
      </c>
      <c r="C4203" s="55" t="s">
        <v>23913</v>
      </c>
      <c r="D4203" s="171" t="s">
        <v>23913</v>
      </c>
      <c r="E4203" s="171" t="s">
        <v>23913</v>
      </c>
      <c r="F4203" s="173"/>
      <c r="G4203" s="173"/>
      <c r="H4203" s="172" t="s">
        <v>6297</v>
      </c>
    </row>
    <row r="4204" spans="1:8" ht="14.45" customHeight="1">
      <c r="A4204" s="86" t="s">
        <v>6296</v>
      </c>
      <c r="B4204" s="171" t="s">
        <v>23914</v>
      </c>
      <c r="C4204" s="55" t="s">
        <v>23915</v>
      </c>
      <c r="D4204" s="171" t="s">
        <v>23915</v>
      </c>
      <c r="E4204" s="171" t="s">
        <v>23915</v>
      </c>
      <c r="F4204" s="173"/>
      <c r="G4204" s="173"/>
      <c r="H4204" s="172" t="s">
        <v>6297</v>
      </c>
    </row>
    <row r="4205" spans="1:8" ht="14.45" customHeight="1">
      <c r="A4205" s="86" t="s">
        <v>6296</v>
      </c>
      <c r="B4205" s="171" t="s">
        <v>23916</v>
      </c>
      <c r="C4205" s="55" t="s">
        <v>23917</v>
      </c>
      <c r="D4205" s="171" t="s">
        <v>23917</v>
      </c>
      <c r="E4205" s="171" t="s">
        <v>23917</v>
      </c>
      <c r="F4205" s="173"/>
      <c r="G4205" s="173"/>
      <c r="H4205" s="172" t="s">
        <v>6297</v>
      </c>
    </row>
    <row r="4206" spans="1:8" ht="14.45" customHeight="1">
      <c r="A4206" s="86" t="s">
        <v>6296</v>
      </c>
      <c r="B4206" s="171" t="s">
        <v>23918</v>
      </c>
      <c r="C4206" s="55" t="s">
        <v>23919</v>
      </c>
      <c r="D4206" s="171" t="s">
        <v>23919</v>
      </c>
      <c r="E4206" s="171" t="s">
        <v>23919</v>
      </c>
      <c r="F4206" s="173"/>
      <c r="G4206" s="173"/>
      <c r="H4206" s="172" t="s">
        <v>6297</v>
      </c>
    </row>
    <row r="4207" spans="1:8" ht="14.45" customHeight="1">
      <c r="A4207" s="86" t="s">
        <v>6296</v>
      </c>
      <c r="B4207" s="171" t="s">
        <v>23920</v>
      </c>
      <c r="C4207" s="55" t="s">
        <v>23921</v>
      </c>
      <c r="D4207" s="171" t="s">
        <v>23921</v>
      </c>
      <c r="E4207" s="171" t="s">
        <v>23921</v>
      </c>
      <c r="F4207" s="173"/>
      <c r="G4207" s="173"/>
      <c r="H4207" s="172" t="s">
        <v>6297</v>
      </c>
    </row>
    <row r="4208" spans="1:8" ht="14.45" customHeight="1">
      <c r="A4208" s="86" t="s">
        <v>6296</v>
      </c>
      <c r="B4208" s="171" t="s">
        <v>23922</v>
      </c>
      <c r="C4208" s="55" t="s">
        <v>23923</v>
      </c>
      <c r="D4208" s="171" t="s">
        <v>23923</v>
      </c>
      <c r="E4208" s="171" t="s">
        <v>23923</v>
      </c>
      <c r="F4208" s="173"/>
      <c r="G4208" s="173"/>
      <c r="H4208" s="172" t="s">
        <v>6297</v>
      </c>
    </row>
    <row r="4209" spans="1:8" ht="14.45" customHeight="1">
      <c r="A4209" s="86" t="s">
        <v>6296</v>
      </c>
      <c r="B4209" s="171" t="s">
        <v>23924</v>
      </c>
      <c r="C4209" s="55" t="s">
        <v>23925</v>
      </c>
      <c r="D4209" s="171" t="s">
        <v>23925</v>
      </c>
      <c r="E4209" s="171" t="s">
        <v>23925</v>
      </c>
      <c r="F4209" s="173"/>
      <c r="G4209" s="173"/>
      <c r="H4209" s="172" t="s">
        <v>6297</v>
      </c>
    </row>
    <row r="4210" spans="1:8" ht="14.45" customHeight="1">
      <c r="A4210" s="86" t="s">
        <v>6296</v>
      </c>
      <c r="B4210" s="171" t="s">
        <v>23926</v>
      </c>
      <c r="C4210" s="55" t="s">
        <v>23927</v>
      </c>
      <c r="D4210" s="171" t="s">
        <v>23927</v>
      </c>
      <c r="E4210" s="171" t="s">
        <v>23927</v>
      </c>
      <c r="F4210" s="173"/>
      <c r="G4210" s="173"/>
      <c r="H4210" s="172" t="s">
        <v>6297</v>
      </c>
    </row>
    <row r="4211" spans="1:8" ht="14.45" customHeight="1">
      <c r="A4211" s="86" t="s">
        <v>6296</v>
      </c>
      <c r="B4211" s="171" t="s">
        <v>23928</v>
      </c>
      <c r="C4211" s="55" t="s">
        <v>23929</v>
      </c>
      <c r="D4211" s="171" t="s">
        <v>23929</v>
      </c>
      <c r="E4211" s="171" t="s">
        <v>23929</v>
      </c>
      <c r="F4211" s="173"/>
      <c r="G4211" s="173"/>
      <c r="H4211" s="172" t="s">
        <v>6297</v>
      </c>
    </row>
    <row r="4212" spans="1:8" ht="14.45" customHeight="1">
      <c r="A4212" s="86" t="s">
        <v>6296</v>
      </c>
      <c r="B4212" s="171" t="s">
        <v>15816</v>
      </c>
      <c r="C4212" s="55" t="s">
        <v>15819</v>
      </c>
      <c r="D4212" s="171" t="s">
        <v>15819</v>
      </c>
      <c r="E4212" s="171" t="s">
        <v>15819</v>
      </c>
      <c r="F4212" s="173"/>
      <c r="G4212" s="173"/>
      <c r="H4212" s="172" t="s">
        <v>6297</v>
      </c>
    </row>
    <row r="4213" spans="1:8" ht="14.45" customHeight="1">
      <c r="A4213" s="86" t="s">
        <v>6296</v>
      </c>
      <c r="B4213" s="171" t="s">
        <v>23930</v>
      </c>
      <c r="C4213" s="55" t="s">
        <v>23931</v>
      </c>
      <c r="D4213" s="171" t="s">
        <v>23931</v>
      </c>
      <c r="E4213" s="171" t="s">
        <v>23931</v>
      </c>
      <c r="F4213" s="173"/>
      <c r="G4213" s="173"/>
      <c r="H4213" s="172" t="s">
        <v>6297</v>
      </c>
    </row>
    <row r="4214" spans="1:8" ht="14.45" customHeight="1">
      <c r="A4214" s="86" t="s">
        <v>6296</v>
      </c>
      <c r="B4214" s="171" t="s">
        <v>23932</v>
      </c>
      <c r="C4214" s="55" t="s">
        <v>23933</v>
      </c>
      <c r="D4214" s="171" t="s">
        <v>23933</v>
      </c>
      <c r="E4214" s="171" t="s">
        <v>23933</v>
      </c>
      <c r="F4214" s="173"/>
      <c r="G4214" s="173"/>
      <c r="H4214" s="172" t="s">
        <v>6297</v>
      </c>
    </row>
    <row r="4215" spans="1:8" ht="14.45" customHeight="1">
      <c r="A4215" s="86" t="s">
        <v>6296</v>
      </c>
      <c r="B4215" s="171" t="s">
        <v>23934</v>
      </c>
      <c r="C4215" s="55" t="s">
        <v>23935</v>
      </c>
      <c r="D4215" s="171" t="s">
        <v>23935</v>
      </c>
      <c r="E4215" s="171" t="s">
        <v>23935</v>
      </c>
      <c r="F4215" s="173"/>
      <c r="G4215" s="173"/>
      <c r="H4215" s="172" t="s">
        <v>6297</v>
      </c>
    </row>
    <row r="4216" spans="1:8" ht="14.45" customHeight="1">
      <c r="A4216" s="86" t="s">
        <v>6296</v>
      </c>
      <c r="B4216" s="171" t="s">
        <v>23936</v>
      </c>
      <c r="C4216" s="55" t="s">
        <v>23937</v>
      </c>
      <c r="D4216" s="171" t="s">
        <v>23937</v>
      </c>
      <c r="E4216" s="171" t="s">
        <v>23937</v>
      </c>
      <c r="F4216" s="173"/>
      <c r="G4216" s="173"/>
      <c r="H4216" s="172" t="s">
        <v>6297</v>
      </c>
    </row>
    <row r="4217" spans="1:8" ht="14.45" customHeight="1">
      <c r="A4217" s="86" t="s">
        <v>6296</v>
      </c>
      <c r="B4217" s="171" t="s">
        <v>23938</v>
      </c>
      <c r="C4217" s="55" t="s">
        <v>23939</v>
      </c>
      <c r="D4217" s="171" t="s">
        <v>23939</v>
      </c>
      <c r="E4217" s="171" t="s">
        <v>23939</v>
      </c>
      <c r="F4217" s="173"/>
      <c r="G4217" s="173"/>
      <c r="H4217" s="172" t="s">
        <v>6297</v>
      </c>
    </row>
    <row r="4218" spans="1:8" ht="14.45" customHeight="1">
      <c r="A4218" s="86" t="s">
        <v>6296</v>
      </c>
      <c r="B4218" s="171" t="s">
        <v>23940</v>
      </c>
      <c r="C4218" s="55" t="s">
        <v>23941</v>
      </c>
      <c r="D4218" s="171" t="s">
        <v>23941</v>
      </c>
      <c r="E4218" s="171" t="s">
        <v>23941</v>
      </c>
      <c r="F4218" s="173"/>
      <c r="G4218" s="173"/>
      <c r="H4218" s="172" t="s">
        <v>6297</v>
      </c>
    </row>
    <row r="4219" spans="1:8" ht="14.45" customHeight="1">
      <c r="A4219" s="86" t="s">
        <v>6296</v>
      </c>
      <c r="B4219" s="171" t="s">
        <v>23942</v>
      </c>
      <c r="C4219" s="55" t="s">
        <v>23943</v>
      </c>
      <c r="D4219" s="171" t="s">
        <v>23943</v>
      </c>
      <c r="E4219" s="171" t="s">
        <v>23943</v>
      </c>
      <c r="F4219" s="173"/>
      <c r="G4219" s="173"/>
      <c r="H4219" s="172" t="s">
        <v>6297</v>
      </c>
    </row>
    <row r="4220" spans="1:8" ht="14.45" customHeight="1">
      <c r="A4220" s="86" t="s">
        <v>6296</v>
      </c>
      <c r="B4220" s="171" t="s">
        <v>23944</v>
      </c>
      <c r="C4220" s="55" t="s">
        <v>23945</v>
      </c>
      <c r="D4220" s="171" t="s">
        <v>23945</v>
      </c>
      <c r="E4220" s="171" t="s">
        <v>23945</v>
      </c>
      <c r="F4220" s="173"/>
      <c r="G4220" s="173"/>
      <c r="H4220" s="172" t="s">
        <v>6297</v>
      </c>
    </row>
    <row r="4221" spans="1:8" ht="14.45" customHeight="1">
      <c r="A4221" s="86" t="s">
        <v>6296</v>
      </c>
      <c r="B4221" s="171" t="s">
        <v>23946</v>
      </c>
      <c r="C4221" s="55" t="s">
        <v>23947</v>
      </c>
      <c r="D4221" s="171" t="s">
        <v>23947</v>
      </c>
      <c r="E4221" s="171" t="s">
        <v>23947</v>
      </c>
      <c r="F4221" s="173"/>
      <c r="G4221" s="173"/>
      <c r="H4221" s="172" t="s">
        <v>6297</v>
      </c>
    </row>
    <row r="4222" spans="1:8" ht="14.45" customHeight="1">
      <c r="A4222" s="86" t="s">
        <v>6296</v>
      </c>
      <c r="B4222" s="171" t="s">
        <v>23948</v>
      </c>
      <c r="C4222" s="55" t="s">
        <v>23949</v>
      </c>
      <c r="D4222" s="171" t="s">
        <v>23949</v>
      </c>
      <c r="E4222" s="171" t="s">
        <v>23949</v>
      </c>
      <c r="F4222" s="173"/>
      <c r="G4222" s="173"/>
      <c r="H4222" s="172" t="s">
        <v>6297</v>
      </c>
    </row>
    <row r="4223" spans="1:8" ht="14.45" customHeight="1">
      <c r="A4223" s="86" t="s">
        <v>6296</v>
      </c>
      <c r="B4223" s="171" t="s">
        <v>23950</v>
      </c>
      <c r="C4223" s="55" t="s">
        <v>23951</v>
      </c>
      <c r="D4223" s="171" t="s">
        <v>23951</v>
      </c>
      <c r="E4223" s="171" t="s">
        <v>23951</v>
      </c>
      <c r="F4223" s="173"/>
      <c r="G4223" s="173"/>
      <c r="H4223" s="172" t="s">
        <v>6297</v>
      </c>
    </row>
    <row r="4224" spans="1:8" ht="14.45" customHeight="1">
      <c r="A4224" s="86" t="s">
        <v>6296</v>
      </c>
      <c r="B4224" s="171" t="s">
        <v>23952</v>
      </c>
      <c r="C4224" s="55" t="s">
        <v>23953</v>
      </c>
      <c r="D4224" s="171" t="s">
        <v>23953</v>
      </c>
      <c r="E4224" s="171" t="s">
        <v>23953</v>
      </c>
      <c r="F4224" s="173"/>
      <c r="G4224" s="173"/>
      <c r="H4224" s="172" t="s">
        <v>6297</v>
      </c>
    </row>
    <row r="4225" spans="1:8" ht="14.45" customHeight="1">
      <c r="A4225" s="86" t="s">
        <v>6296</v>
      </c>
      <c r="B4225" s="171" t="s">
        <v>23954</v>
      </c>
      <c r="C4225" s="55" t="s">
        <v>23955</v>
      </c>
      <c r="D4225" s="171" t="s">
        <v>23955</v>
      </c>
      <c r="E4225" s="171" t="s">
        <v>23955</v>
      </c>
      <c r="F4225" s="173"/>
      <c r="G4225" s="173"/>
      <c r="H4225" s="172" t="s">
        <v>6297</v>
      </c>
    </row>
    <row r="4226" spans="1:8" ht="14.45" customHeight="1">
      <c r="A4226" s="86" t="s">
        <v>6296</v>
      </c>
      <c r="B4226" s="171" t="s">
        <v>23956</v>
      </c>
      <c r="C4226" s="55" t="s">
        <v>23957</v>
      </c>
      <c r="D4226" s="171" t="s">
        <v>23957</v>
      </c>
      <c r="E4226" s="171" t="s">
        <v>23957</v>
      </c>
      <c r="F4226" s="173"/>
      <c r="G4226" s="173"/>
      <c r="H4226" s="172" t="s">
        <v>6297</v>
      </c>
    </row>
    <row r="4227" spans="1:8" ht="14.45" customHeight="1">
      <c r="A4227" s="86" t="s">
        <v>6296</v>
      </c>
      <c r="B4227" s="171" t="s">
        <v>23958</v>
      </c>
      <c r="C4227" s="55" t="s">
        <v>23959</v>
      </c>
      <c r="D4227" s="171" t="s">
        <v>23959</v>
      </c>
      <c r="E4227" s="171" t="s">
        <v>23959</v>
      </c>
      <c r="F4227" s="173"/>
      <c r="G4227" s="173"/>
      <c r="H4227" s="172" t="s">
        <v>6297</v>
      </c>
    </row>
    <row r="4228" spans="1:8" ht="14.45" customHeight="1">
      <c r="A4228" s="86" t="s">
        <v>6296</v>
      </c>
      <c r="B4228" s="171" t="s">
        <v>23960</v>
      </c>
      <c r="C4228" s="55" t="s">
        <v>23961</v>
      </c>
      <c r="D4228" s="171" t="s">
        <v>23961</v>
      </c>
      <c r="E4228" s="171" t="s">
        <v>23961</v>
      </c>
      <c r="F4228" s="173"/>
      <c r="G4228" s="173"/>
      <c r="H4228" s="172" t="s">
        <v>6297</v>
      </c>
    </row>
    <row r="4229" spans="1:8" ht="14.45" customHeight="1">
      <c r="A4229" s="86" t="s">
        <v>6296</v>
      </c>
      <c r="B4229" s="171" t="s">
        <v>23962</v>
      </c>
      <c r="C4229" s="55" t="s">
        <v>23963</v>
      </c>
      <c r="D4229" s="171" t="s">
        <v>23963</v>
      </c>
      <c r="E4229" s="171" t="s">
        <v>23963</v>
      </c>
      <c r="F4229" s="173"/>
      <c r="G4229" s="173"/>
      <c r="H4229" s="172" t="s">
        <v>6297</v>
      </c>
    </row>
    <row r="4230" spans="1:8" ht="14.45" customHeight="1">
      <c r="A4230" s="86" t="s">
        <v>6296</v>
      </c>
      <c r="B4230" s="171" t="s">
        <v>23964</v>
      </c>
      <c r="C4230" s="55" t="s">
        <v>23965</v>
      </c>
      <c r="D4230" s="171" t="s">
        <v>23965</v>
      </c>
      <c r="E4230" s="171" t="s">
        <v>23965</v>
      </c>
      <c r="F4230" s="173"/>
      <c r="G4230" s="173"/>
      <c r="H4230" s="172" t="s">
        <v>6297</v>
      </c>
    </row>
    <row r="4231" spans="1:8" ht="14.45" customHeight="1">
      <c r="A4231" s="86" t="s">
        <v>6296</v>
      </c>
      <c r="B4231" s="171" t="s">
        <v>23966</v>
      </c>
      <c r="C4231" s="55" t="s">
        <v>23967</v>
      </c>
      <c r="D4231" s="171" t="s">
        <v>23967</v>
      </c>
      <c r="E4231" s="171" t="s">
        <v>23967</v>
      </c>
      <c r="F4231" s="173"/>
      <c r="G4231" s="173"/>
      <c r="H4231" s="172" t="s">
        <v>6297</v>
      </c>
    </row>
    <row r="4232" spans="1:8" ht="14.45" customHeight="1">
      <c r="A4232" s="86" t="s">
        <v>6296</v>
      </c>
      <c r="B4232" s="171" t="s">
        <v>23968</v>
      </c>
      <c r="C4232" s="55" t="s">
        <v>23969</v>
      </c>
      <c r="D4232" s="171" t="s">
        <v>23969</v>
      </c>
      <c r="E4232" s="171" t="s">
        <v>23969</v>
      </c>
      <c r="F4232" s="173"/>
      <c r="G4232" s="173"/>
      <c r="H4232" s="172" t="s">
        <v>6297</v>
      </c>
    </row>
    <row r="4233" spans="1:8" ht="14.45" customHeight="1">
      <c r="A4233" s="86" t="s">
        <v>6296</v>
      </c>
      <c r="B4233" s="171" t="s">
        <v>23970</v>
      </c>
      <c r="C4233" s="55" t="s">
        <v>23971</v>
      </c>
      <c r="D4233" s="171" t="s">
        <v>23971</v>
      </c>
      <c r="E4233" s="171" t="s">
        <v>23971</v>
      </c>
      <c r="F4233" s="173"/>
      <c r="G4233" s="173"/>
      <c r="H4233" s="172" t="s">
        <v>6297</v>
      </c>
    </row>
    <row r="4234" spans="1:8" ht="14.45" customHeight="1">
      <c r="A4234" s="86" t="s">
        <v>6296</v>
      </c>
      <c r="B4234" s="171" t="s">
        <v>23972</v>
      </c>
      <c r="C4234" s="55" t="s">
        <v>23973</v>
      </c>
      <c r="D4234" s="171" t="s">
        <v>23973</v>
      </c>
      <c r="E4234" s="171" t="s">
        <v>23973</v>
      </c>
      <c r="F4234" s="173"/>
      <c r="G4234" s="173"/>
      <c r="H4234" s="172" t="s">
        <v>6297</v>
      </c>
    </row>
    <row r="4235" spans="1:8" ht="14.45" customHeight="1">
      <c r="A4235" s="86" t="s">
        <v>6296</v>
      </c>
      <c r="B4235" s="171" t="s">
        <v>23974</v>
      </c>
      <c r="C4235" s="55" t="s">
        <v>23975</v>
      </c>
      <c r="D4235" s="171" t="s">
        <v>23975</v>
      </c>
      <c r="E4235" s="171" t="s">
        <v>23975</v>
      </c>
      <c r="F4235" s="173"/>
      <c r="G4235" s="173"/>
      <c r="H4235" s="172" t="s">
        <v>6297</v>
      </c>
    </row>
    <row r="4236" spans="1:8" ht="14.45" customHeight="1">
      <c r="A4236" s="86" t="s">
        <v>6296</v>
      </c>
      <c r="B4236" s="171" t="s">
        <v>23976</v>
      </c>
      <c r="C4236" s="55" t="s">
        <v>23977</v>
      </c>
      <c r="D4236" s="171" t="s">
        <v>23977</v>
      </c>
      <c r="E4236" s="171" t="s">
        <v>23977</v>
      </c>
      <c r="F4236" s="173"/>
      <c r="G4236" s="173"/>
      <c r="H4236" s="172" t="s">
        <v>6297</v>
      </c>
    </row>
    <row r="4237" spans="1:8" ht="14.45" customHeight="1">
      <c r="A4237" s="86" t="s">
        <v>6296</v>
      </c>
      <c r="B4237" s="171" t="s">
        <v>23978</v>
      </c>
      <c r="C4237" s="55" t="s">
        <v>23979</v>
      </c>
      <c r="D4237" s="171" t="s">
        <v>23979</v>
      </c>
      <c r="E4237" s="171" t="s">
        <v>23979</v>
      </c>
      <c r="F4237" s="173"/>
      <c r="G4237" s="173"/>
      <c r="H4237" s="172" t="s">
        <v>6297</v>
      </c>
    </row>
    <row r="4238" spans="1:8" ht="14.45" customHeight="1">
      <c r="A4238" s="86" t="s">
        <v>6296</v>
      </c>
      <c r="B4238" s="171" t="s">
        <v>23980</v>
      </c>
      <c r="C4238" s="55" t="s">
        <v>23981</v>
      </c>
      <c r="D4238" s="171" t="s">
        <v>23981</v>
      </c>
      <c r="E4238" s="171" t="s">
        <v>23981</v>
      </c>
      <c r="F4238" s="173"/>
      <c r="G4238" s="173"/>
      <c r="H4238" s="172" t="s">
        <v>6297</v>
      </c>
    </row>
    <row r="4239" spans="1:8" ht="14.45" customHeight="1">
      <c r="A4239" s="86" t="s">
        <v>6296</v>
      </c>
      <c r="B4239" s="171" t="s">
        <v>23982</v>
      </c>
      <c r="C4239" s="55" t="s">
        <v>23983</v>
      </c>
      <c r="D4239" s="171" t="s">
        <v>23983</v>
      </c>
      <c r="E4239" s="171" t="s">
        <v>23983</v>
      </c>
      <c r="F4239" s="173"/>
      <c r="G4239" s="173"/>
      <c r="H4239" s="172" t="s">
        <v>6297</v>
      </c>
    </row>
    <row r="4240" spans="1:8" ht="14.45" customHeight="1">
      <c r="A4240" s="86" t="s">
        <v>6296</v>
      </c>
      <c r="B4240" s="171" t="s">
        <v>23984</v>
      </c>
      <c r="C4240" s="55" t="s">
        <v>23985</v>
      </c>
      <c r="D4240" s="171" t="s">
        <v>23985</v>
      </c>
      <c r="E4240" s="171" t="s">
        <v>23985</v>
      </c>
      <c r="F4240" s="173"/>
      <c r="G4240" s="173"/>
      <c r="H4240" s="172" t="s">
        <v>6297</v>
      </c>
    </row>
    <row r="4241" spans="1:8" ht="14.45" customHeight="1">
      <c r="A4241" s="86" t="s">
        <v>6296</v>
      </c>
      <c r="B4241" s="171" t="s">
        <v>23986</v>
      </c>
      <c r="C4241" s="55" t="s">
        <v>23987</v>
      </c>
      <c r="D4241" s="171" t="s">
        <v>23987</v>
      </c>
      <c r="E4241" s="171" t="s">
        <v>23987</v>
      </c>
      <c r="F4241" s="173"/>
      <c r="G4241" s="173"/>
      <c r="H4241" s="172" t="s">
        <v>6297</v>
      </c>
    </row>
    <row r="4242" spans="1:8" ht="14.45" customHeight="1">
      <c r="A4242" s="86" t="s">
        <v>6296</v>
      </c>
      <c r="B4242" s="171" t="s">
        <v>23988</v>
      </c>
      <c r="C4242" s="55" t="s">
        <v>23989</v>
      </c>
      <c r="D4242" s="171" t="s">
        <v>23989</v>
      </c>
      <c r="E4242" s="171" t="s">
        <v>23989</v>
      </c>
      <c r="F4242" s="173"/>
      <c r="G4242" s="173"/>
      <c r="H4242" s="172" t="s">
        <v>6297</v>
      </c>
    </row>
    <row r="4243" spans="1:8" ht="14.45" customHeight="1">
      <c r="A4243" s="86" t="s">
        <v>6296</v>
      </c>
      <c r="B4243" s="171" t="s">
        <v>23990</v>
      </c>
      <c r="C4243" s="55" t="s">
        <v>23991</v>
      </c>
      <c r="D4243" s="171" t="s">
        <v>23991</v>
      </c>
      <c r="E4243" s="171" t="s">
        <v>23991</v>
      </c>
      <c r="F4243" s="173"/>
      <c r="G4243" s="173"/>
      <c r="H4243" s="172" t="s">
        <v>6297</v>
      </c>
    </row>
    <row r="4244" spans="1:8" ht="14.45" customHeight="1">
      <c r="A4244" s="86" t="s">
        <v>6296</v>
      </c>
      <c r="B4244" s="171" t="s">
        <v>23992</v>
      </c>
      <c r="C4244" s="55" t="s">
        <v>23993</v>
      </c>
      <c r="D4244" s="171" t="s">
        <v>23993</v>
      </c>
      <c r="E4244" s="171" t="s">
        <v>23993</v>
      </c>
      <c r="F4244" s="173"/>
      <c r="G4244" s="173"/>
      <c r="H4244" s="172" t="s">
        <v>6297</v>
      </c>
    </row>
    <row r="4245" spans="1:8" ht="14.45" customHeight="1">
      <c r="A4245" s="86" t="s">
        <v>6296</v>
      </c>
      <c r="B4245" s="171" t="s">
        <v>23994</v>
      </c>
      <c r="C4245" s="55" t="s">
        <v>23995</v>
      </c>
      <c r="D4245" s="171" t="s">
        <v>23995</v>
      </c>
      <c r="E4245" s="171" t="s">
        <v>23995</v>
      </c>
      <c r="F4245" s="173"/>
      <c r="G4245" s="173"/>
      <c r="H4245" s="172" t="s">
        <v>6297</v>
      </c>
    </row>
    <row r="4246" spans="1:8" ht="14.45" customHeight="1">
      <c r="A4246" s="86" t="s">
        <v>6296</v>
      </c>
      <c r="B4246" s="171" t="s">
        <v>23996</v>
      </c>
      <c r="C4246" s="55" t="s">
        <v>23997</v>
      </c>
      <c r="D4246" s="171" t="s">
        <v>23997</v>
      </c>
      <c r="E4246" s="171" t="s">
        <v>23997</v>
      </c>
      <c r="F4246" s="173"/>
      <c r="G4246" s="173"/>
      <c r="H4246" s="172" t="s">
        <v>6297</v>
      </c>
    </row>
    <row r="4247" spans="1:8" ht="14.45" customHeight="1">
      <c r="A4247" s="86" t="s">
        <v>6296</v>
      </c>
      <c r="B4247" s="171" t="s">
        <v>23998</v>
      </c>
      <c r="C4247" s="55" t="s">
        <v>23999</v>
      </c>
      <c r="D4247" s="171" t="s">
        <v>23999</v>
      </c>
      <c r="E4247" s="171" t="s">
        <v>23999</v>
      </c>
      <c r="F4247" s="173"/>
      <c r="G4247" s="173"/>
      <c r="H4247" s="172" t="s">
        <v>6297</v>
      </c>
    </row>
    <row r="4248" spans="1:8" ht="14.45" customHeight="1">
      <c r="A4248" s="86" t="s">
        <v>6296</v>
      </c>
      <c r="B4248" s="171" t="s">
        <v>24000</v>
      </c>
      <c r="C4248" s="55" t="s">
        <v>24001</v>
      </c>
      <c r="D4248" s="171" t="s">
        <v>24001</v>
      </c>
      <c r="E4248" s="171" t="s">
        <v>24001</v>
      </c>
      <c r="F4248" s="173"/>
      <c r="G4248" s="173"/>
      <c r="H4248" s="172" t="s">
        <v>6297</v>
      </c>
    </row>
    <row r="4249" spans="1:8" ht="14.45" customHeight="1">
      <c r="A4249" s="86" t="s">
        <v>6296</v>
      </c>
      <c r="B4249" s="171" t="s">
        <v>24002</v>
      </c>
      <c r="C4249" s="55" t="s">
        <v>24003</v>
      </c>
      <c r="D4249" s="171" t="s">
        <v>24003</v>
      </c>
      <c r="E4249" s="171" t="s">
        <v>24003</v>
      </c>
      <c r="F4249" s="173"/>
      <c r="G4249" s="173"/>
      <c r="H4249" s="172" t="s">
        <v>6297</v>
      </c>
    </row>
    <row r="4250" spans="1:8" ht="14.45" customHeight="1">
      <c r="A4250" s="86" t="s">
        <v>6296</v>
      </c>
      <c r="B4250" s="171" t="s">
        <v>24004</v>
      </c>
      <c r="C4250" s="55" t="s">
        <v>24005</v>
      </c>
      <c r="D4250" s="171" t="s">
        <v>24005</v>
      </c>
      <c r="E4250" s="171" t="s">
        <v>24005</v>
      </c>
      <c r="F4250" s="173"/>
      <c r="G4250" s="173"/>
      <c r="H4250" s="172" t="s">
        <v>6297</v>
      </c>
    </row>
    <row r="4251" spans="1:8" ht="14.45" customHeight="1">
      <c r="A4251" s="86" t="s">
        <v>6296</v>
      </c>
      <c r="B4251" s="171" t="s">
        <v>24006</v>
      </c>
      <c r="C4251" s="55" t="s">
        <v>24007</v>
      </c>
      <c r="D4251" s="171" t="s">
        <v>24007</v>
      </c>
      <c r="E4251" s="171" t="s">
        <v>24007</v>
      </c>
      <c r="F4251" s="173"/>
      <c r="G4251" s="173"/>
      <c r="H4251" s="172" t="s">
        <v>6297</v>
      </c>
    </row>
    <row r="4252" spans="1:8" ht="14.45" customHeight="1">
      <c r="A4252" s="86" t="s">
        <v>6296</v>
      </c>
      <c r="B4252" s="171" t="s">
        <v>24008</v>
      </c>
      <c r="C4252" s="55" t="s">
        <v>24009</v>
      </c>
      <c r="D4252" s="171" t="s">
        <v>24009</v>
      </c>
      <c r="E4252" s="171" t="s">
        <v>24009</v>
      </c>
      <c r="F4252" s="173"/>
      <c r="G4252" s="173"/>
      <c r="H4252" s="172" t="s">
        <v>6297</v>
      </c>
    </row>
    <row r="4253" spans="1:8" ht="14.45" customHeight="1">
      <c r="A4253" s="86" t="s">
        <v>6296</v>
      </c>
      <c r="B4253" s="171" t="s">
        <v>24010</v>
      </c>
      <c r="C4253" s="55" t="s">
        <v>24011</v>
      </c>
      <c r="D4253" s="171" t="s">
        <v>24011</v>
      </c>
      <c r="E4253" s="171" t="s">
        <v>24011</v>
      </c>
      <c r="F4253" s="173"/>
      <c r="G4253" s="173"/>
      <c r="H4253" s="172" t="s">
        <v>6297</v>
      </c>
    </row>
    <row r="4254" spans="1:8" ht="14.45" customHeight="1">
      <c r="A4254" s="86" t="s">
        <v>6296</v>
      </c>
      <c r="B4254" s="171" t="s">
        <v>24012</v>
      </c>
      <c r="C4254" s="55" t="s">
        <v>24013</v>
      </c>
      <c r="D4254" s="171" t="s">
        <v>24013</v>
      </c>
      <c r="E4254" s="171" t="s">
        <v>24013</v>
      </c>
      <c r="F4254" s="173"/>
      <c r="G4254" s="173"/>
      <c r="H4254" s="172" t="s">
        <v>6297</v>
      </c>
    </row>
    <row r="4255" spans="1:8" ht="14.45" customHeight="1">
      <c r="A4255" s="86" t="s">
        <v>6296</v>
      </c>
      <c r="B4255" s="171" t="s">
        <v>24014</v>
      </c>
      <c r="C4255" s="55" t="s">
        <v>24015</v>
      </c>
      <c r="D4255" s="171" t="s">
        <v>24015</v>
      </c>
      <c r="E4255" s="171" t="s">
        <v>24015</v>
      </c>
      <c r="F4255" s="173"/>
      <c r="G4255" s="173"/>
      <c r="H4255" s="172" t="s">
        <v>6297</v>
      </c>
    </row>
    <row r="4256" spans="1:8" ht="14.45" customHeight="1">
      <c r="A4256" s="86" t="s">
        <v>6296</v>
      </c>
      <c r="B4256" s="171" t="s">
        <v>24016</v>
      </c>
      <c r="C4256" s="55" t="s">
        <v>24017</v>
      </c>
      <c r="D4256" s="171" t="s">
        <v>24017</v>
      </c>
      <c r="E4256" s="171" t="s">
        <v>24017</v>
      </c>
      <c r="F4256" s="173"/>
      <c r="G4256" s="173"/>
      <c r="H4256" s="172" t="s">
        <v>6297</v>
      </c>
    </row>
    <row r="4257" spans="1:8" ht="14.45" customHeight="1">
      <c r="A4257" s="86" t="s">
        <v>6296</v>
      </c>
      <c r="B4257" s="171" t="s">
        <v>24018</v>
      </c>
      <c r="C4257" s="55" t="s">
        <v>24019</v>
      </c>
      <c r="D4257" s="171" t="s">
        <v>24019</v>
      </c>
      <c r="E4257" s="171" t="s">
        <v>24019</v>
      </c>
      <c r="F4257" s="173"/>
      <c r="G4257" s="173"/>
      <c r="H4257" s="172" t="s">
        <v>6297</v>
      </c>
    </row>
    <row r="4258" spans="1:8" ht="14.45" customHeight="1">
      <c r="A4258" s="86" t="s">
        <v>6296</v>
      </c>
      <c r="B4258" s="171" t="s">
        <v>24020</v>
      </c>
      <c r="C4258" s="55" t="s">
        <v>24021</v>
      </c>
      <c r="D4258" s="171" t="s">
        <v>24021</v>
      </c>
      <c r="E4258" s="171" t="s">
        <v>24021</v>
      </c>
      <c r="F4258" s="173"/>
      <c r="G4258" s="173"/>
      <c r="H4258" s="172" t="s">
        <v>6297</v>
      </c>
    </row>
    <row r="4259" spans="1:8" ht="14.45" customHeight="1">
      <c r="A4259" s="86" t="s">
        <v>6296</v>
      </c>
      <c r="B4259" s="171" t="s">
        <v>24022</v>
      </c>
      <c r="C4259" s="55" t="s">
        <v>24023</v>
      </c>
      <c r="D4259" s="171" t="s">
        <v>24023</v>
      </c>
      <c r="E4259" s="171" t="s">
        <v>24023</v>
      </c>
      <c r="F4259" s="173"/>
      <c r="G4259" s="173"/>
      <c r="H4259" s="172" t="s">
        <v>6297</v>
      </c>
    </row>
    <row r="4260" spans="1:8" ht="14.45" customHeight="1">
      <c r="A4260" s="86" t="s">
        <v>6296</v>
      </c>
      <c r="B4260" s="171" t="s">
        <v>24024</v>
      </c>
      <c r="C4260" s="55" t="s">
        <v>24025</v>
      </c>
      <c r="D4260" s="171" t="s">
        <v>24025</v>
      </c>
      <c r="E4260" s="171" t="s">
        <v>24025</v>
      </c>
      <c r="F4260" s="173"/>
      <c r="G4260" s="173"/>
      <c r="H4260" s="172" t="s">
        <v>6297</v>
      </c>
    </row>
    <row r="4261" spans="1:8" ht="14.45" customHeight="1">
      <c r="A4261" s="86" t="s">
        <v>6296</v>
      </c>
      <c r="B4261" s="171" t="s">
        <v>24026</v>
      </c>
      <c r="C4261" s="55" t="s">
        <v>24027</v>
      </c>
      <c r="D4261" s="171" t="s">
        <v>24027</v>
      </c>
      <c r="E4261" s="171" t="s">
        <v>24027</v>
      </c>
      <c r="F4261" s="173"/>
      <c r="G4261" s="173"/>
      <c r="H4261" s="172" t="s">
        <v>6297</v>
      </c>
    </row>
    <row r="4262" spans="1:8" ht="14.45" customHeight="1">
      <c r="A4262" s="86" t="s">
        <v>6558</v>
      </c>
      <c r="B4262" s="54" t="s">
        <v>24028</v>
      </c>
      <c r="C4262" s="55" t="s">
        <v>24029</v>
      </c>
      <c r="D4262" s="171" t="s">
        <v>24030</v>
      </c>
      <c r="E4262" s="54" t="s">
        <v>24029</v>
      </c>
      <c r="F4262" s="173"/>
      <c r="G4262" s="173"/>
      <c r="H4262" s="172" t="s">
        <v>6558</v>
      </c>
    </row>
    <row r="4263" spans="1:8" ht="14.45" customHeight="1">
      <c r="A4263" s="86" t="s">
        <v>6558</v>
      </c>
      <c r="B4263" s="54" t="s">
        <v>24031</v>
      </c>
      <c r="C4263" s="55" t="s">
        <v>24032</v>
      </c>
      <c r="D4263" s="171" t="s">
        <v>24033</v>
      </c>
      <c r="E4263" s="54" t="s">
        <v>24032</v>
      </c>
      <c r="F4263" s="173"/>
      <c r="G4263" s="173"/>
      <c r="H4263" s="172" t="s">
        <v>6558</v>
      </c>
    </row>
    <row r="4264" spans="1:8" ht="14.45" customHeight="1">
      <c r="A4264" s="86" t="s">
        <v>6558</v>
      </c>
      <c r="B4264" s="171" t="s">
        <v>24034</v>
      </c>
      <c r="C4264" s="55" t="s">
        <v>24035</v>
      </c>
      <c r="D4264" s="171" t="s">
        <v>24036</v>
      </c>
      <c r="E4264" s="171" t="s">
        <v>24037</v>
      </c>
      <c r="F4264" s="173"/>
      <c r="G4264" s="173">
        <v>46256</v>
      </c>
      <c r="H4264" s="172" t="s">
        <v>6558</v>
      </c>
    </row>
    <row r="4265" spans="1:8" ht="14.45" customHeight="1">
      <c r="A4265" s="86" t="s">
        <v>6558</v>
      </c>
      <c r="B4265" s="171" t="s">
        <v>24038</v>
      </c>
      <c r="C4265" s="55" t="s">
        <v>24039</v>
      </c>
      <c r="D4265" s="171" t="s">
        <v>24040</v>
      </c>
      <c r="E4265" s="171" t="s">
        <v>24041</v>
      </c>
      <c r="F4265" s="173" t="s">
        <v>2172</v>
      </c>
      <c r="G4265" s="173">
        <v>46256</v>
      </c>
      <c r="H4265" s="174" t="s">
        <v>6558</v>
      </c>
    </row>
    <row r="4266" spans="1:8" ht="14.45" customHeight="1">
      <c r="A4266" s="86" t="s">
        <v>6558</v>
      </c>
      <c r="B4266" s="171" t="s">
        <v>17015</v>
      </c>
      <c r="C4266" s="55" t="s">
        <v>17017</v>
      </c>
      <c r="D4266" s="171" t="s">
        <v>17016</v>
      </c>
      <c r="E4266" s="171" t="s">
        <v>17016</v>
      </c>
      <c r="F4266" s="173"/>
      <c r="G4266" s="173"/>
      <c r="H4266" s="172" t="s">
        <v>6558</v>
      </c>
    </row>
    <row r="4267" spans="1:8" ht="14.45" customHeight="1">
      <c r="A4267" s="86" t="s">
        <v>6558</v>
      </c>
      <c r="B4267" s="54" t="s">
        <v>24042</v>
      </c>
      <c r="C4267" s="55" t="s">
        <v>24043</v>
      </c>
      <c r="D4267" s="171" t="s">
        <v>24044</v>
      </c>
      <c r="E4267" s="54" t="s">
        <v>24045</v>
      </c>
      <c r="F4267" s="173"/>
      <c r="G4267" s="173"/>
      <c r="H4267" s="172" t="s">
        <v>6558</v>
      </c>
    </row>
    <row r="4268" spans="1:8" ht="14.45" customHeight="1">
      <c r="A4268" s="86" t="s">
        <v>6558</v>
      </c>
      <c r="B4268" s="54" t="s">
        <v>24046</v>
      </c>
      <c r="C4268" s="55" t="s">
        <v>24047</v>
      </c>
      <c r="D4268" s="171" t="s">
        <v>24048</v>
      </c>
      <c r="E4268" s="54" t="s">
        <v>24049</v>
      </c>
      <c r="F4268" s="173"/>
      <c r="G4268" s="173"/>
      <c r="H4268" s="172" t="s">
        <v>6558</v>
      </c>
    </row>
    <row r="4269" spans="1:8" ht="14.45" customHeight="1">
      <c r="A4269" s="86" t="s">
        <v>6558</v>
      </c>
      <c r="B4269" s="171" t="s">
        <v>24050</v>
      </c>
      <c r="C4269" s="55" t="s">
        <v>24051</v>
      </c>
      <c r="D4269" s="171" t="s">
        <v>24052</v>
      </c>
      <c r="E4269" s="171" t="s">
        <v>24052</v>
      </c>
      <c r="F4269" s="173"/>
      <c r="G4269" s="173"/>
      <c r="H4269" s="172" t="s">
        <v>6558</v>
      </c>
    </row>
    <row r="4270" spans="1:8" ht="14.45" customHeight="1">
      <c r="A4270" s="86" t="s">
        <v>6558</v>
      </c>
      <c r="B4270" s="171" t="s">
        <v>24053</v>
      </c>
      <c r="C4270" s="55" t="s">
        <v>24054</v>
      </c>
      <c r="D4270" s="171" t="s">
        <v>24055</v>
      </c>
      <c r="E4270" s="171" t="s">
        <v>24056</v>
      </c>
      <c r="F4270" s="173"/>
      <c r="G4270" s="173"/>
      <c r="H4270" s="172" t="s">
        <v>6558</v>
      </c>
    </row>
    <row r="4271" spans="1:8" ht="14.45" customHeight="1">
      <c r="A4271" s="86" t="s">
        <v>6558</v>
      </c>
      <c r="B4271" s="171" t="s">
        <v>24057</v>
      </c>
      <c r="C4271" s="55" t="s">
        <v>24058</v>
      </c>
      <c r="D4271" s="171" t="s">
        <v>24059</v>
      </c>
      <c r="E4271" s="171" t="s">
        <v>24059</v>
      </c>
      <c r="F4271" s="173"/>
      <c r="G4271" s="173"/>
      <c r="H4271" s="172" t="s">
        <v>6558</v>
      </c>
    </row>
    <row r="4272" spans="1:8" ht="14.45" customHeight="1">
      <c r="A4272" s="86" t="s">
        <v>6558</v>
      </c>
      <c r="B4272" s="171" t="s">
        <v>24060</v>
      </c>
      <c r="C4272" s="55" t="s">
        <v>24061</v>
      </c>
      <c r="D4272" s="171" t="s">
        <v>24062</v>
      </c>
      <c r="E4272" s="171" t="s">
        <v>24062</v>
      </c>
      <c r="F4272" s="173"/>
      <c r="G4272" s="173"/>
      <c r="H4272" s="172" t="s">
        <v>6558</v>
      </c>
    </row>
    <row r="4273" spans="1:8" ht="14.45" customHeight="1">
      <c r="A4273" s="86" t="s">
        <v>6558</v>
      </c>
      <c r="B4273" s="171" t="s">
        <v>24063</v>
      </c>
      <c r="C4273" s="55" t="s">
        <v>24064</v>
      </c>
      <c r="D4273" s="171" t="s">
        <v>24065</v>
      </c>
      <c r="E4273" s="171" t="s">
        <v>24065</v>
      </c>
      <c r="F4273" s="173"/>
      <c r="G4273" s="173"/>
      <c r="H4273" s="172" t="s">
        <v>6558</v>
      </c>
    </row>
    <row r="4274" spans="1:8" ht="14.45" customHeight="1">
      <c r="A4274" s="86" t="s">
        <v>6558</v>
      </c>
      <c r="B4274" s="171" t="s">
        <v>24066</v>
      </c>
      <c r="C4274" s="55" t="s">
        <v>24067</v>
      </c>
      <c r="D4274" s="171" t="s">
        <v>24068</v>
      </c>
      <c r="E4274" s="171" t="s">
        <v>24069</v>
      </c>
      <c r="F4274" s="173"/>
      <c r="G4274" s="173"/>
      <c r="H4274" s="172" t="s">
        <v>6558</v>
      </c>
    </row>
    <row r="4275" spans="1:8" ht="14.45" customHeight="1">
      <c r="A4275" s="86" t="s">
        <v>6558</v>
      </c>
      <c r="B4275" s="171" t="s">
        <v>24070</v>
      </c>
      <c r="C4275" s="55" t="s">
        <v>24071</v>
      </c>
      <c r="D4275" s="171" t="s">
        <v>24072</v>
      </c>
      <c r="E4275" s="171" t="s">
        <v>24073</v>
      </c>
      <c r="F4275" s="173">
        <v>45976</v>
      </c>
      <c r="G4275" s="173">
        <v>45976</v>
      </c>
      <c r="H4275" s="172" t="s">
        <v>6558</v>
      </c>
    </row>
    <row r="4276" spans="1:8" ht="14.45" customHeight="1">
      <c r="A4276" s="86" t="s">
        <v>6558</v>
      </c>
      <c r="B4276" s="171" t="s">
        <v>24074</v>
      </c>
      <c r="C4276" s="55" t="s">
        <v>24075</v>
      </c>
      <c r="D4276" s="171" t="s">
        <v>24076</v>
      </c>
      <c r="E4276" s="171" t="s">
        <v>24077</v>
      </c>
      <c r="F4276" s="173"/>
      <c r="G4276" s="173"/>
      <c r="H4276" s="172" t="s">
        <v>6558</v>
      </c>
    </row>
    <row r="4277" spans="1:8" ht="14.45" customHeight="1">
      <c r="A4277" s="86" t="s">
        <v>6558</v>
      </c>
      <c r="B4277" s="171" t="s">
        <v>24078</v>
      </c>
      <c r="C4277" s="55" t="s">
        <v>24079</v>
      </c>
      <c r="D4277" s="171" t="s">
        <v>24080</v>
      </c>
      <c r="E4277" s="171" t="s">
        <v>24080</v>
      </c>
      <c r="F4277" s="173"/>
      <c r="G4277" s="173"/>
      <c r="H4277" s="172" t="s">
        <v>6558</v>
      </c>
    </row>
    <row r="4278" spans="1:8" ht="14.45" customHeight="1">
      <c r="A4278" s="86" t="s">
        <v>6558</v>
      </c>
      <c r="B4278" s="171" t="s">
        <v>24081</v>
      </c>
      <c r="C4278" s="55" t="s">
        <v>24082</v>
      </c>
      <c r="D4278" s="171" t="s">
        <v>24083</v>
      </c>
      <c r="E4278" s="171" t="s">
        <v>24083</v>
      </c>
      <c r="F4278" s="173"/>
      <c r="G4278" s="173"/>
      <c r="H4278" s="172" t="s">
        <v>6558</v>
      </c>
    </row>
    <row r="4279" spans="1:8" ht="14.45" customHeight="1">
      <c r="A4279" s="86" t="s">
        <v>6558</v>
      </c>
      <c r="B4279" s="171" t="s">
        <v>24084</v>
      </c>
      <c r="C4279" s="55" t="s">
        <v>24085</v>
      </c>
      <c r="D4279" s="171" t="s">
        <v>24086</v>
      </c>
      <c r="E4279" s="171" t="s">
        <v>24086</v>
      </c>
      <c r="F4279" s="173"/>
      <c r="G4279" s="173"/>
      <c r="H4279" s="172" t="s">
        <v>6558</v>
      </c>
    </row>
    <row r="4280" spans="1:8" ht="14.45" customHeight="1">
      <c r="A4280" s="86" t="s">
        <v>6558</v>
      </c>
      <c r="B4280" s="54" t="s">
        <v>24087</v>
      </c>
      <c r="C4280" s="55" t="s">
        <v>24088</v>
      </c>
      <c r="D4280" s="171" t="s">
        <v>24089</v>
      </c>
      <c r="E4280" s="54" t="s">
        <v>24090</v>
      </c>
      <c r="F4280" s="173"/>
      <c r="G4280" s="173"/>
      <c r="H4280" s="172" t="s">
        <v>6558</v>
      </c>
    </row>
    <row r="4281" spans="1:8" ht="14.45" customHeight="1">
      <c r="A4281" s="86" t="s">
        <v>6558</v>
      </c>
      <c r="B4281" s="171" t="s">
        <v>24091</v>
      </c>
      <c r="C4281" s="55" t="s">
        <v>24092</v>
      </c>
      <c r="D4281" s="171" t="s">
        <v>24093</v>
      </c>
      <c r="E4281" s="171" t="s">
        <v>24093</v>
      </c>
      <c r="F4281" s="173"/>
      <c r="G4281" s="173"/>
      <c r="H4281" s="172" t="s">
        <v>6558</v>
      </c>
    </row>
    <row r="4282" spans="1:8" ht="14.45" customHeight="1">
      <c r="A4282" s="86" t="s">
        <v>6558</v>
      </c>
      <c r="B4282" s="54" t="s">
        <v>24094</v>
      </c>
      <c r="C4282" s="55" t="s">
        <v>24095</v>
      </c>
      <c r="D4282" s="171" t="s">
        <v>24096</v>
      </c>
      <c r="E4282" s="54" t="s">
        <v>24097</v>
      </c>
      <c r="F4282" s="173"/>
      <c r="G4282" s="173">
        <v>46256</v>
      </c>
      <c r="H4282" s="172" t="s">
        <v>6558</v>
      </c>
    </row>
    <row r="4283" spans="1:8" ht="14.45" customHeight="1">
      <c r="A4283" s="86" t="s">
        <v>6558</v>
      </c>
      <c r="B4283" s="171" t="s">
        <v>24098</v>
      </c>
      <c r="C4283" s="55" t="s">
        <v>24099</v>
      </c>
      <c r="D4283" s="171" t="s">
        <v>24100</v>
      </c>
      <c r="E4283" s="171" t="s">
        <v>24101</v>
      </c>
      <c r="F4283" s="173">
        <v>45976</v>
      </c>
      <c r="G4283" s="173">
        <v>45976</v>
      </c>
      <c r="H4283" s="172" t="s">
        <v>6558</v>
      </c>
    </row>
    <row r="4284" spans="1:8" ht="14.45" customHeight="1">
      <c r="A4284" s="86" t="s">
        <v>6558</v>
      </c>
      <c r="B4284" s="171" t="s">
        <v>24102</v>
      </c>
      <c r="C4284" s="55" t="s">
        <v>24103</v>
      </c>
      <c r="D4284" s="171" t="s">
        <v>24104</v>
      </c>
      <c r="E4284" s="171" t="s">
        <v>24104</v>
      </c>
      <c r="F4284" s="173"/>
      <c r="G4284" s="173"/>
      <c r="H4284" s="172" t="s">
        <v>6558</v>
      </c>
    </row>
    <row r="4285" spans="1:8" ht="14.45" customHeight="1">
      <c r="A4285" s="86" t="s">
        <v>6558</v>
      </c>
      <c r="B4285" s="171" t="s">
        <v>24105</v>
      </c>
      <c r="C4285" s="55" t="s">
        <v>24106</v>
      </c>
      <c r="D4285" s="171" t="s">
        <v>24107</v>
      </c>
      <c r="E4285" s="171" t="s">
        <v>24108</v>
      </c>
      <c r="F4285" s="173">
        <v>45976</v>
      </c>
      <c r="G4285" s="173">
        <v>45976</v>
      </c>
      <c r="H4285" s="172" t="s">
        <v>6558</v>
      </c>
    </row>
    <row r="4286" spans="1:8" ht="14.45" customHeight="1">
      <c r="A4286" s="86" t="s">
        <v>6558</v>
      </c>
      <c r="B4286" s="171" t="s">
        <v>20932</v>
      </c>
      <c r="C4286" s="55" t="s">
        <v>20933</v>
      </c>
      <c r="D4286" s="171" t="s">
        <v>20934</v>
      </c>
      <c r="E4286" s="171" t="s">
        <v>20934</v>
      </c>
      <c r="F4286" s="173"/>
      <c r="G4286" s="173"/>
      <c r="H4286" s="172" t="s">
        <v>6558</v>
      </c>
    </row>
    <row r="4287" spans="1:8" ht="14.45" customHeight="1">
      <c r="A4287" s="86" t="s">
        <v>6558</v>
      </c>
      <c r="B4287" s="54" t="s">
        <v>12844</v>
      </c>
      <c r="C4287" s="55" t="s">
        <v>12845</v>
      </c>
      <c r="D4287" s="171" t="s">
        <v>12846</v>
      </c>
      <c r="E4287" s="54" t="s">
        <v>43</v>
      </c>
      <c r="F4287" s="173"/>
      <c r="G4287" s="173"/>
      <c r="H4287" s="172" t="s">
        <v>6558</v>
      </c>
    </row>
    <row r="4288" spans="1:8" ht="14.45" customHeight="1">
      <c r="A4288" s="86" t="s">
        <v>6558</v>
      </c>
      <c r="B4288" s="54" t="s">
        <v>24109</v>
      </c>
      <c r="C4288" s="55" t="s">
        <v>24110</v>
      </c>
      <c r="D4288" s="171" t="s">
        <v>24111</v>
      </c>
      <c r="E4288" s="54" t="s">
        <v>24110</v>
      </c>
      <c r="F4288" s="173"/>
      <c r="G4288" s="173"/>
      <c r="H4288" s="172" t="s">
        <v>6558</v>
      </c>
    </row>
    <row r="4289" spans="1:8" ht="14.45" customHeight="1">
      <c r="A4289" s="86" t="s">
        <v>6558</v>
      </c>
      <c r="B4289" s="171" t="s">
        <v>24112</v>
      </c>
      <c r="C4289" s="55" t="s">
        <v>24113</v>
      </c>
      <c r="D4289" s="171" t="s">
        <v>24114</v>
      </c>
      <c r="E4289" s="171" t="s">
        <v>24114</v>
      </c>
      <c r="F4289" s="173"/>
      <c r="G4289" s="173"/>
      <c r="H4289" s="172" t="s">
        <v>6558</v>
      </c>
    </row>
    <row r="4290" spans="1:8" ht="14.45" customHeight="1">
      <c r="A4290" s="86" t="s">
        <v>6558</v>
      </c>
      <c r="B4290" s="54" t="s">
        <v>24115</v>
      </c>
      <c r="C4290" s="55" t="s">
        <v>24116</v>
      </c>
      <c r="D4290" s="171" t="s">
        <v>24117</v>
      </c>
      <c r="E4290" s="54" t="s">
        <v>24118</v>
      </c>
      <c r="F4290" s="173"/>
      <c r="G4290" s="173"/>
      <c r="H4290" s="172" t="s">
        <v>6558</v>
      </c>
    </row>
    <row r="4291" spans="1:8" ht="14.45" customHeight="1">
      <c r="A4291" s="86" t="s">
        <v>6558</v>
      </c>
      <c r="B4291" s="54" t="s">
        <v>24119</v>
      </c>
      <c r="C4291" s="55" t="s">
        <v>24120</v>
      </c>
      <c r="D4291" s="171" t="s">
        <v>24121</v>
      </c>
      <c r="E4291" s="54" t="s">
        <v>24122</v>
      </c>
      <c r="F4291" s="173"/>
      <c r="G4291" s="173"/>
      <c r="H4291" s="172" t="s">
        <v>6558</v>
      </c>
    </row>
    <row r="4292" spans="1:8" ht="14.45" customHeight="1">
      <c r="A4292" s="211" t="s">
        <v>6558</v>
      </c>
      <c r="B4292" s="210" t="s">
        <v>24132</v>
      </c>
      <c r="C4292" s="55" t="s">
        <v>24133</v>
      </c>
      <c r="D4292" s="212" t="s">
        <v>24134</v>
      </c>
      <c r="E4292" s="212" t="s">
        <v>24135</v>
      </c>
      <c r="F4292" s="198">
        <v>46340</v>
      </c>
      <c r="G4292" s="198">
        <v>46340</v>
      </c>
      <c r="H4292" s="183" t="s">
        <v>6558</v>
      </c>
    </row>
    <row r="4293" spans="1:8" ht="14.45" customHeight="1">
      <c r="A4293" s="86" t="s">
        <v>6558</v>
      </c>
      <c r="B4293" s="54" t="s">
        <v>24123</v>
      </c>
      <c r="C4293" s="55" t="s">
        <v>24124</v>
      </c>
      <c r="D4293" s="171" t="s">
        <v>24125</v>
      </c>
      <c r="E4293" s="54" t="s">
        <v>24126</v>
      </c>
      <c r="F4293" s="173"/>
      <c r="G4293" s="173"/>
      <c r="H4293" s="172" t="s">
        <v>6558</v>
      </c>
    </row>
    <row r="4294" spans="1:8" ht="14.45" customHeight="1">
      <c r="A4294" s="86" t="s">
        <v>6558</v>
      </c>
      <c r="B4294" s="171" t="s">
        <v>24127</v>
      </c>
      <c r="C4294" s="55" t="s">
        <v>24128</v>
      </c>
      <c r="D4294" s="171" t="s">
        <v>24129</v>
      </c>
      <c r="E4294" s="171" t="s">
        <v>24129</v>
      </c>
      <c r="F4294" s="173"/>
      <c r="G4294" s="173"/>
      <c r="H4294" s="172" t="s">
        <v>6558</v>
      </c>
    </row>
    <row r="4295" spans="1:8" ht="14.45" customHeight="1">
      <c r="A4295" s="86" t="s">
        <v>6558</v>
      </c>
      <c r="B4295" s="171" t="s">
        <v>24130</v>
      </c>
      <c r="C4295" s="55" t="s">
        <v>24131</v>
      </c>
      <c r="D4295" s="171" t="s">
        <v>24131</v>
      </c>
      <c r="E4295" s="171" t="s">
        <v>24131</v>
      </c>
      <c r="F4295" s="173"/>
      <c r="G4295" s="173"/>
      <c r="H4295" s="172" t="s">
        <v>6558</v>
      </c>
    </row>
    <row r="4296" spans="1:8" ht="14.45" customHeight="1">
      <c r="A4296" s="86" t="s">
        <v>6084</v>
      </c>
      <c r="B4296" s="171" t="s">
        <v>24174</v>
      </c>
      <c r="C4296" s="55" t="s">
        <v>24175</v>
      </c>
      <c r="D4296" s="171" t="s">
        <v>24176</v>
      </c>
      <c r="E4296" s="171" t="s">
        <v>24177</v>
      </c>
      <c r="F4296" s="173"/>
      <c r="G4296" s="173">
        <v>46256</v>
      </c>
      <c r="H4296" s="172" t="s">
        <v>6084</v>
      </c>
    </row>
    <row r="4297" spans="1:8" ht="14.45" customHeight="1">
      <c r="A4297" s="86" t="s">
        <v>6084</v>
      </c>
      <c r="B4297" s="171" t="s">
        <v>24178</v>
      </c>
      <c r="C4297" s="55" t="s">
        <v>24179</v>
      </c>
      <c r="D4297" s="171" t="s">
        <v>24180</v>
      </c>
      <c r="E4297" s="171" t="s">
        <v>24181</v>
      </c>
      <c r="F4297" s="173"/>
      <c r="G4297" s="173">
        <v>46256</v>
      </c>
      <c r="H4297" s="172" t="s">
        <v>6084</v>
      </c>
    </row>
    <row r="4298" spans="1:8" ht="14.45" customHeight="1">
      <c r="A4298" s="86" t="s">
        <v>6084</v>
      </c>
      <c r="B4298" s="171" t="s">
        <v>24182</v>
      </c>
      <c r="C4298" s="55" t="s">
        <v>24183</v>
      </c>
      <c r="D4298" s="171" t="s">
        <v>24184</v>
      </c>
      <c r="E4298" s="171" t="s">
        <v>24185</v>
      </c>
      <c r="F4298" s="173"/>
      <c r="G4298" s="173">
        <v>46256</v>
      </c>
      <c r="H4298" s="172" t="s">
        <v>6084</v>
      </c>
    </row>
    <row r="4299" spans="1:8" ht="14.45" customHeight="1">
      <c r="A4299" s="86" t="s">
        <v>6084</v>
      </c>
      <c r="B4299" s="171" t="s">
        <v>24186</v>
      </c>
      <c r="C4299" s="55" t="s">
        <v>24187</v>
      </c>
      <c r="D4299" s="171" t="s">
        <v>24188</v>
      </c>
      <c r="E4299" s="171" t="s">
        <v>24188</v>
      </c>
      <c r="F4299" s="173"/>
      <c r="G4299" s="173">
        <v>46256</v>
      </c>
      <c r="H4299" s="172" t="s">
        <v>6084</v>
      </c>
    </row>
    <row r="4300" spans="1:8" ht="14.45" customHeight="1">
      <c r="A4300" s="86" t="s">
        <v>6084</v>
      </c>
      <c r="B4300" s="171" t="s">
        <v>24189</v>
      </c>
      <c r="C4300" s="55" t="s">
        <v>24190</v>
      </c>
      <c r="D4300" s="171" t="s">
        <v>24191</v>
      </c>
      <c r="E4300" s="171" t="s">
        <v>24192</v>
      </c>
      <c r="F4300" s="173"/>
      <c r="G4300" s="173">
        <v>46256</v>
      </c>
      <c r="H4300" s="172" t="s">
        <v>6084</v>
      </c>
    </row>
    <row r="4301" spans="1:8" ht="14.45" customHeight="1">
      <c r="A4301" s="86" t="s">
        <v>6084</v>
      </c>
      <c r="B4301" s="171" t="s">
        <v>24193</v>
      </c>
      <c r="C4301" s="55" t="s">
        <v>24194</v>
      </c>
      <c r="D4301" s="171" t="s">
        <v>24195</v>
      </c>
      <c r="E4301" s="171" t="s">
        <v>24196</v>
      </c>
      <c r="F4301" s="173"/>
      <c r="G4301" s="173">
        <v>46256</v>
      </c>
      <c r="H4301" s="172" t="s">
        <v>6084</v>
      </c>
    </row>
    <row r="4302" spans="1:8" ht="14.45" customHeight="1">
      <c r="A4302" s="86" t="s">
        <v>6084</v>
      </c>
      <c r="B4302" s="171" t="s">
        <v>24197</v>
      </c>
      <c r="C4302" s="55" t="s">
        <v>24198</v>
      </c>
      <c r="D4302" s="171" t="s">
        <v>24199</v>
      </c>
      <c r="E4302" s="171" t="s">
        <v>24200</v>
      </c>
      <c r="F4302" s="173"/>
      <c r="G4302" s="173">
        <v>46256</v>
      </c>
      <c r="H4302" s="172" t="s">
        <v>6084</v>
      </c>
    </row>
    <row r="4303" spans="1:8" ht="14.45" customHeight="1">
      <c r="A4303" s="86" t="s">
        <v>6084</v>
      </c>
      <c r="B4303" s="171" t="s">
        <v>24201</v>
      </c>
      <c r="C4303" s="55" t="s">
        <v>24202</v>
      </c>
      <c r="D4303" s="171" t="s">
        <v>24203</v>
      </c>
      <c r="E4303" s="171" t="s">
        <v>24204</v>
      </c>
      <c r="F4303" s="173"/>
      <c r="G4303" s="173">
        <v>46256</v>
      </c>
      <c r="H4303" s="172" t="s">
        <v>6084</v>
      </c>
    </row>
    <row r="4304" spans="1:8" ht="14.45" customHeight="1">
      <c r="A4304" s="86" t="s">
        <v>6084</v>
      </c>
      <c r="B4304" s="171" t="s">
        <v>24205</v>
      </c>
      <c r="C4304" s="55" t="s">
        <v>24206</v>
      </c>
      <c r="D4304" s="171" t="s">
        <v>24207</v>
      </c>
      <c r="E4304" s="171" t="s">
        <v>24206</v>
      </c>
      <c r="F4304" s="173"/>
      <c r="G4304" s="173">
        <v>46256</v>
      </c>
      <c r="H4304" s="172" t="s">
        <v>6084</v>
      </c>
    </row>
    <row r="4305" spans="1:8" ht="14.45" customHeight="1">
      <c r="A4305" s="86" t="s">
        <v>6084</v>
      </c>
      <c r="B4305" s="171" t="s">
        <v>24208</v>
      </c>
      <c r="C4305" s="55" t="s">
        <v>24209</v>
      </c>
      <c r="D4305" s="171" t="s">
        <v>24210</v>
      </c>
      <c r="E4305" s="171" t="s">
        <v>24211</v>
      </c>
      <c r="F4305" s="173"/>
      <c r="G4305" s="173">
        <v>46256</v>
      </c>
      <c r="H4305" s="172" t="s">
        <v>6084</v>
      </c>
    </row>
    <row r="4306" spans="1:8" ht="14.45" customHeight="1">
      <c r="A4306" s="86" t="s">
        <v>6084</v>
      </c>
      <c r="B4306" s="171" t="s">
        <v>24212</v>
      </c>
      <c r="C4306" s="55" t="s">
        <v>24213</v>
      </c>
      <c r="D4306" s="171" t="s">
        <v>24214</v>
      </c>
      <c r="E4306" s="171" t="s">
        <v>24215</v>
      </c>
      <c r="F4306" s="173"/>
      <c r="G4306" s="173">
        <v>46256</v>
      </c>
      <c r="H4306" s="172" t="s">
        <v>6084</v>
      </c>
    </row>
    <row r="4307" spans="1:8" ht="14.45" customHeight="1">
      <c r="A4307" s="86" t="s">
        <v>6084</v>
      </c>
      <c r="B4307" s="171" t="s">
        <v>24136</v>
      </c>
      <c r="C4307" s="55" t="s">
        <v>24137</v>
      </c>
      <c r="D4307" s="171" t="s">
        <v>24137</v>
      </c>
      <c r="E4307" s="171" t="s">
        <v>24137</v>
      </c>
      <c r="F4307" s="173" t="s">
        <v>2172</v>
      </c>
      <c r="G4307" s="173">
        <v>46256</v>
      </c>
      <c r="H4307" s="172" t="s">
        <v>6084</v>
      </c>
    </row>
    <row r="4308" spans="1:8" ht="14.45" customHeight="1">
      <c r="A4308" s="86" t="s">
        <v>6084</v>
      </c>
      <c r="B4308" s="171" t="s">
        <v>24138</v>
      </c>
      <c r="C4308" s="55" t="s">
        <v>24139</v>
      </c>
      <c r="D4308" s="171" t="s">
        <v>24140</v>
      </c>
      <c r="E4308" s="171" t="s">
        <v>24141</v>
      </c>
      <c r="F4308" s="173" t="s">
        <v>2172</v>
      </c>
      <c r="G4308" s="173">
        <v>46256</v>
      </c>
      <c r="H4308" s="172" t="s">
        <v>6084</v>
      </c>
    </row>
    <row r="4309" spans="1:8" ht="14.45" customHeight="1">
      <c r="A4309" s="86" t="s">
        <v>6084</v>
      </c>
      <c r="B4309" s="171" t="s">
        <v>24216</v>
      </c>
      <c r="C4309" s="55" t="s">
        <v>24217</v>
      </c>
      <c r="D4309" s="171" t="s">
        <v>24218</v>
      </c>
      <c r="E4309" s="171" t="s">
        <v>24218</v>
      </c>
      <c r="F4309" s="173"/>
      <c r="G4309" s="173">
        <v>46256</v>
      </c>
      <c r="H4309" s="172" t="s">
        <v>6084</v>
      </c>
    </row>
    <row r="4310" spans="1:8" ht="14.45" customHeight="1">
      <c r="A4310" s="86" t="s">
        <v>6084</v>
      </c>
      <c r="B4310" s="171" t="s">
        <v>24219</v>
      </c>
      <c r="C4310" s="55" t="s">
        <v>24220</v>
      </c>
      <c r="D4310" s="171" t="s">
        <v>24221</v>
      </c>
      <c r="E4310" s="171" t="s">
        <v>24222</v>
      </c>
      <c r="F4310" s="173"/>
      <c r="G4310" s="173">
        <v>46256</v>
      </c>
      <c r="H4310" s="172" t="s">
        <v>6084</v>
      </c>
    </row>
    <row r="4311" spans="1:8" ht="14.45" customHeight="1">
      <c r="A4311" s="86" t="s">
        <v>6084</v>
      </c>
      <c r="B4311" s="171" t="s">
        <v>24142</v>
      </c>
      <c r="C4311" s="55" t="s">
        <v>24143</v>
      </c>
      <c r="D4311" s="171" t="s">
        <v>24144</v>
      </c>
      <c r="E4311" s="171" t="s">
        <v>24145</v>
      </c>
      <c r="F4311" s="173" t="s">
        <v>2172</v>
      </c>
      <c r="G4311" s="173">
        <v>46256</v>
      </c>
      <c r="H4311" s="172" t="s">
        <v>6084</v>
      </c>
    </row>
    <row r="4312" spans="1:8" ht="14.45" customHeight="1">
      <c r="A4312" s="86" t="s">
        <v>6084</v>
      </c>
      <c r="B4312" s="171" t="s">
        <v>24223</v>
      </c>
      <c r="C4312" s="55" t="s">
        <v>24224</v>
      </c>
      <c r="D4312" s="171" t="s">
        <v>24225</v>
      </c>
      <c r="E4312" s="171" t="s">
        <v>24226</v>
      </c>
      <c r="F4312" s="173"/>
      <c r="G4312" s="173">
        <v>46256</v>
      </c>
      <c r="H4312" s="172" t="s">
        <v>6084</v>
      </c>
    </row>
    <row r="4313" spans="1:8" ht="14.45" customHeight="1">
      <c r="A4313" s="86" t="s">
        <v>6084</v>
      </c>
      <c r="B4313" s="171" t="s">
        <v>24146</v>
      </c>
      <c r="C4313" s="55" t="s">
        <v>24147</v>
      </c>
      <c r="D4313" s="171" t="s">
        <v>24148</v>
      </c>
      <c r="E4313" s="171" t="s">
        <v>24149</v>
      </c>
      <c r="F4313" s="173" t="s">
        <v>2172</v>
      </c>
      <c r="G4313" s="173">
        <v>46256</v>
      </c>
      <c r="H4313" s="172" t="s">
        <v>6084</v>
      </c>
    </row>
    <row r="4314" spans="1:8" ht="14.45" customHeight="1">
      <c r="A4314" s="86" t="s">
        <v>6084</v>
      </c>
      <c r="B4314" s="171" t="s">
        <v>24150</v>
      </c>
      <c r="C4314" s="55" t="s">
        <v>24151</v>
      </c>
      <c r="D4314" s="171" t="s">
        <v>24152</v>
      </c>
      <c r="E4314" s="171" t="s">
        <v>24153</v>
      </c>
      <c r="F4314" s="173" t="s">
        <v>2172</v>
      </c>
      <c r="G4314" s="173">
        <v>46256</v>
      </c>
      <c r="H4314" s="172" t="s">
        <v>6084</v>
      </c>
    </row>
    <row r="4315" spans="1:8" ht="14.45" customHeight="1">
      <c r="A4315" s="86" t="s">
        <v>6084</v>
      </c>
      <c r="B4315" s="171" t="s">
        <v>24227</v>
      </c>
      <c r="C4315" s="55" t="s">
        <v>24228</v>
      </c>
      <c r="D4315" s="171" t="s">
        <v>24229</v>
      </c>
      <c r="E4315" s="171" t="s">
        <v>24230</v>
      </c>
      <c r="F4315" s="173"/>
      <c r="G4315" s="173">
        <v>46256</v>
      </c>
      <c r="H4315" s="172" t="s">
        <v>6084</v>
      </c>
    </row>
    <row r="4316" spans="1:8" ht="14.45" customHeight="1">
      <c r="A4316" s="86" t="s">
        <v>6084</v>
      </c>
      <c r="B4316" s="171" t="s">
        <v>24231</v>
      </c>
      <c r="C4316" s="55" t="s">
        <v>24232</v>
      </c>
      <c r="D4316" s="171" t="s">
        <v>24233</v>
      </c>
      <c r="E4316" s="171" t="s">
        <v>24234</v>
      </c>
      <c r="F4316" s="173"/>
      <c r="G4316" s="173">
        <v>46256</v>
      </c>
      <c r="H4316" s="172" t="s">
        <v>6084</v>
      </c>
    </row>
    <row r="4317" spans="1:8" ht="14.45" customHeight="1">
      <c r="A4317" s="86" t="s">
        <v>6084</v>
      </c>
      <c r="B4317" s="171" t="s">
        <v>12844</v>
      </c>
      <c r="C4317" s="55" t="s">
        <v>12845</v>
      </c>
      <c r="D4317" s="171" t="s">
        <v>12846</v>
      </c>
      <c r="E4317" s="171" t="s">
        <v>43</v>
      </c>
      <c r="F4317" s="173"/>
      <c r="G4317" s="173">
        <v>46256</v>
      </c>
      <c r="H4317" s="172" t="s">
        <v>6084</v>
      </c>
    </row>
    <row r="4318" spans="1:8" ht="14.45" customHeight="1">
      <c r="A4318" s="86" t="s">
        <v>6084</v>
      </c>
      <c r="B4318" s="171" t="s">
        <v>24154</v>
      </c>
      <c r="C4318" s="55" t="s">
        <v>24155</v>
      </c>
      <c r="D4318" s="171" t="s">
        <v>24156</v>
      </c>
      <c r="E4318" s="171" t="s">
        <v>24157</v>
      </c>
      <c r="F4318" s="173" t="s">
        <v>2172</v>
      </c>
      <c r="G4318" s="173">
        <v>46256</v>
      </c>
      <c r="H4318" s="172" t="s">
        <v>6084</v>
      </c>
    </row>
    <row r="4319" spans="1:8" ht="14.45" customHeight="1">
      <c r="A4319" s="86" t="s">
        <v>6084</v>
      </c>
      <c r="B4319" s="171" t="s">
        <v>24235</v>
      </c>
      <c r="C4319" s="55" t="s">
        <v>24236</v>
      </c>
      <c r="D4319" s="171" t="s">
        <v>24237</v>
      </c>
      <c r="E4319" s="171" t="s">
        <v>24238</v>
      </c>
      <c r="F4319" s="173"/>
      <c r="G4319" s="173">
        <v>46256</v>
      </c>
      <c r="H4319" s="172" t="s">
        <v>6084</v>
      </c>
    </row>
    <row r="4320" spans="1:8" ht="14.45" customHeight="1">
      <c r="A4320" s="86" t="s">
        <v>6084</v>
      </c>
      <c r="B4320" s="171" t="s">
        <v>24239</v>
      </c>
      <c r="C4320" s="55" t="s">
        <v>24240</v>
      </c>
      <c r="D4320" s="171" t="s">
        <v>24241</v>
      </c>
      <c r="E4320" s="171" t="s">
        <v>24242</v>
      </c>
      <c r="F4320" s="173"/>
      <c r="G4320" s="173">
        <v>46256</v>
      </c>
      <c r="H4320" s="172" t="s">
        <v>6084</v>
      </c>
    </row>
    <row r="4321" spans="1:8" ht="14.45" customHeight="1">
      <c r="A4321" s="86" t="s">
        <v>6084</v>
      </c>
      <c r="B4321" s="171" t="s">
        <v>24158</v>
      </c>
      <c r="C4321" s="55" t="s">
        <v>24159</v>
      </c>
      <c r="D4321" s="171" t="s">
        <v>24160</v>
      </c>
      <c r="E4321" s="171" t="s">
        <v>24161</v>
      </c>
      <c r="F4321" s="173" t="s">
        <v>2172</v>
      </c>
      <c r="G4321" s="173">
        <v>46256</v>
      </c>
      <c r="H4321" s="172" t="s">
        <v>6084</v>
      </c>
    </row>
    <row r="4322" spans="1:8" ht="14.45" customHeight="1">
      <c r="A4322" s="86" t="s">
        <v>6084</v>
      </c>
      <c r="B4322" s="171" t="s">
        <v>24243</v>
      </c>
      <c r="C4322" s="55" t="s">
        <v>24244</v>
      </c>
      <c r="D4322" s="171" t="s">
        <v>24245</v>
      </c>
      <c r="E4322" s="171" t="s">
        <v>24244</v>
      </c>
      <c r="F4322" s="173"/>
      <c r="G4322" s="173">
        <v>46256</v>
      </c>
      <c r="H4322" s="172" t="s">
        <v>6084</v>
      </c>
    </row>
    <row r="4323" spans="1:8" ht="14.45" customHeight="1">
      <c r="A4323" s="86" t="s">
        <v>6084</v>
      </c>
      <c r="B4323" s="171" t="s">
        <v>24246</v>
      </c>
      <c r="C4323" s="55" t="s">
        <v>24247</v>
      </c>
      <c r="D4323" s="171" t="s">
        <v>24248</v>
      </c>
      <c r="E4323" s="171" t="s">
        <v>24249</v>
      </c>
      <c r="F4323" s="173"/>
      <c r="G4323" s="173">
        <v>46256</v>
      </c>
      <c r="H4323" s="172" t="s">
        <v>6084</v>
      </c>
    </row>
    <row r="4324" spans="1:8" ht="14.45" customHeight="1">
      <c r="A4324" s="86" t="s">
        <v>6084</v>
      </c>
      <c r="B4324" s="171" t="s">
        <v>24162</v>
      </c>
      <c r="C4324" s="55" t="s">
        <v>24163</v>
      </c>
      <c r="D4324" s="171" t="s">
        <v>24164</v>
      </c>
      <c r="E4324" s="171" t="s">
        <v>24165</v>
      </c>
      <c r="F4324" s="173" t="s">
        <v>2172</v>
      </c>
      <c r="G4324" s="173">
        <v>46256</v>
      </c>
      <c r="H4324" s="172" t="s">
        <v>6084</v>
      </c>
    </row>
    <row r="4325" spans="1:8" ht="14.45" customHeight="1">
      <c r="A4325" s="86" t="s">
        <v>6084</v>
      </c>
      <c r="B4325" s="171" t="s">
        <v>24250</v>
      </c>
      <c r="C4325" s="55" t="s">
        <v>24251</v>
      </c>
      <c r="D4325" s="171" t="s">
        <v>24252</v>
      </c>
      <c r="E4325" s="171" t="s">
        <v>24253</v>
      </c>
      <c r="F4325" s="173"/>
      <c r="G4325" s="173">
        <v>46256</v>
      </c>
      <c r="H4325" s="172" t="s">
        <v>6084</v>
      </c>
    </row>
    <row r="4326" spans="1:8" ht="14.45" customHeight="1">
      <c r="A4326" s="86" t="s">
        <v>6084</v>
      </c>
      <c r="B4326" s="171" t="s">
        <v>24254</v>
      </c>
      <c r="C4326" s="55" t="s">
        <v>24255</v>
      </c>
      <c r="D4326" s="171" t="s">
        <v>24256</v>
      </c>
      <c r="E4326" s="171" t="s">
        <v>24257</v>
      </c>
      <c r="F4326" s="173"/>
      <c r="G4326" s="173">
        <v>46256</v>
      </c>
      <c r="H4326" s="172" t="s">
        <v>6084</v>
      </c>
    </row>
    <row r="4327" spans="1:8" ht="14.45" customHeight="1">
      <c r="A4327" s="86" t="s">
        <v>6084</v>
      </c>
      <c r="B4327" s="171" t="s">
        <v>24258</v>
      </c>
      <c r="C4327" s="55" t="s">
        <v>24259</v>
      </c>
      <c r="D4327" s="171" t="s">
        <v>24260</v>
      </c>
      <c r="E4327" s="171" t="s">
        <v>24260</v>
      </c>
      <c r="F4327" s="173"/>
      <c r="G4327" s="173">
        <v>46256</v>
      </c>
      <c r="H4327" s="172" t="s">
        <v>6084</v>
      </c>
    </row>
    <row r="4328" spans="1:8" ht="14.45" customHeight="1">
      <c r="A4328" s="86" t="s">
        <v>6084</v>
      </c>
      <c r="B4328" s="171" t="s">
        <v>24261</v>
      </c>
      <c r="C4328" s="55" t="s">
        <v>24262</v>
      </c>
      <c r="D4328" s="171" t="s">
        <v>24263</v>
      </c>
      <c r="E4328" s="171" t="s">
        <v>24263</v>
      </c>
      <c r="F4328" s="173"/>
      <c r="G4328" s="173">
        <v>46256</v>
      </c>
      <c r="H4328" s="172" t="s">
        <v>6084</v>
      </c>
    </row>
    <row r="4329" spans="1:8" ht="14.45" customHeight="1">
      <c r="A4329" s="86" t="s">
        <v>6084</v>
      </c>
      <c r="B4329" s="171" t="s">
        <v>24166</v>
      </c>
      <c r="C4329" s="55" t="s">
        <v>24167</v>
      </c>
      <c r="D4329" s="171" t="s">
        <v>24168</v>
      </c>
      <c r="E4329" s="171" t="s">
        <v>24169</v>
      </c>
      <c r="F4329" s="173" t="s">
        <v>2172</v>
      </c>
      <c r="G4329" s="173">
        <v>46256</v>
      </c>
      <c r="H4329" s="172" t="s">
        <v>6084</v>
      </c>
    </row>
    <row r="4330" spans="1:8" ht="14.45" customHeight="1">
      <c r="A4330" s="86" t="s">
        <v>6084</v>
      </c>
      <c r="B4330" s="171" t="s">
        <v>24264</v>
      </c>
      <c r="C4330" s="55" t="s">
        <v>24265</v>
      </c>
      <c r="D4330" s="171" t="s">
        <v>24266</v>
      </c>
      <c r="E4330" s="171" t="s">
        <v>24267</v>
      </c>
      <c r="F4330" s="173"/>
      <c r="G4330" s="173">
        <v>46256</v>
      </c>
      <c r="H4330" s="172" t="s">
        <v>6084</v>
      </c>
    </row>
    <row r="4331" spans="1:8" ht="14.45" customHeight="1">
      <c r="A4331" s="86" t="s">
        <v>6084</v>
      </c>
      <c r="B4331" s="171" t="s">
        <v>24170</v>
      </c>
      <c r="C4331" s="55" t="s">
        <v>24171</v>
      </c>
      <c r="D4331" s="171" t="s">
        <v>24172</v>
      </c>
      <c r="E4331" s="171" t="s">
        <v>24173</v>
      </c>
      <c r="F4331" s="173" t="s">
        <v>2172</v>
      </c>
      <c r="G4331" s="173">
        <v>46256</v>
      </c>
      <c r="H4331" s="172" t="s">
        <v>6084</v>
      </c>
    </row>
    <row r="4332" spans="1:8" ht="14.45" customHeight="1">
      <c r="A4332" s="86" t="s">
        <v>3473</v>
      </c>
      <c r="B4332" s="171" t="s">
        <v>1254</v>
      </c>
      <c r="C4332" s="55" t="s">
        <v>1254</v>
      </c>
      <c r="D4332" s="171" t="s">
        <v>1254</v>
      </c>
      <c r="E4332" s="171" t="s">
        <v>1254</v>
      </c>
      <c r="F4332" s="173"/>
      <c r="G4332" s="173"/>
      <c r="H4332" s="172"/>
    </row>
    <row r="4333" spans="1:8" ht="14.45" customHeight="1">
      <c r="A4333" s="86" t="s">
        <v>3473</v>
      </c>
      <c r="B4333" s="171" t="s">
        <v>24268</v>
      </c>
      <c r="C4333" s="55" t="s">
        <v>24268</v>
      </c>
      <c r="D4333" s="171" t="s">
        <v>24268</v>
      </c>
      <c r="E4333" s="171" t="s">
        <v>24268</v>
      </c>
      <c r="F4333" s="173"/>
      <c r="G4333" s="173"/>
      <c r="H4333" s="172"/>
    </row>
    <row r="4334" spans="1:8" ht="14.45" customHeight="1">
      <c r="A4334" s="86" t="s">
        <v>3473</v>
      </c>
      <c r="B4334" s="171" t="s">
        <v>24269</v>
      </c>
      <c r="C4334" s="55" t="s">
        <v>24269</v>
      </c>
      <c r="D4334" s="171" t="s">
        <v>24269</v>
      </c>
      <c r="E4334" s="171" t="s">
        <v>24269</v>
      </c>
      <c r="F4334" s="173"/>
      <c r="G4334" s="173"/>
      <c r="H4334" s="172"/>
    </row>
    <row r="4335" spans="1:8" ht="14.45" customHeight="1">
      <c r="A4335" s="86" t="s">
        <v>3473</v>
      </c>
      <c r="B4335" s="171" t="s">
        <v>24270</v>
      </c>
      <c r="C4335" s="55" t="s">
        <v>24270</v>
      </c>
      <c r="D4335" s="171" t="s">
        <v>24270</v>
      </c>
      <c r="E4335" s="171" t="s">
        <v>24270</v>
      </c>
      <c r="F4335" s="173"/>
      <c r="G4335" s="173"/>
      <c r="H4335" s="172"/>
    </row>
    <row r="4336" spans="1:8" ht="14.45" customHeight="1">
      <c r="A4336" s="86" t="s">
        <v>3473</v>
      </c>
      <c r="B4336" s="171" t="s">
        <v>24271</v>
      </c>
      <c r="C4336" s="55" t="s">
        <v>24271</v>
      </c>
      <c r="D4336" s="171" t="s">
        <v>24271</v>
      </c>
      <c r="E4336" s="171" t="s">
        <v>24271</v>
      </c>
      <c r="F4336" s="173"/>
      <c r="G4336" s="173"/>
      <c r="H4336" s="172"/>
    </row>
    <row r="4337" spans="1:8" ht="14.45" customHeight="1">
      <c r="A4337" s="86" t="s">
        <v>3473</v>
      </c>
      <c r="B4337" s="171" t="s">
        <v>24272</v>
      </c>
      <c r="C4337" s="55" t="s">
        <v>24272</v>
      </c>
      <c r="D4337" s="171" t="s">
        <v>24272</v>
      </c>
      <c r="E4337" s="171" t="s">
        <v>24272</v>
      </c>
      <c r="F4337" s="173"/>
      <c r="G4337" s="173"/>
      <c r="H4337" s="172"/>
    </row>
    <row r="4338" spans="1:8" ht="14.45" customHeight="1">
      <c r="A4338" s="86" t="s">
        <v>3473</v>
      </c>
      <c r="B4338" s="171" t="s">
        <v>24273</v>
      </c>
      <c r="C4338" s="55" t="s">
        <v>24273</v>
      </c>
      <c r="D4338" s="171" t="s">
        <v>24273</v>
      </c>
      <c r="E4338" s="171" t="s">
        <v>24273</v>
      </c>
      <c r="F4338" s="173"/>
      <c r="G4338" s="173"/>
      <c r="H4338" s="172"/>
    </row>
    <row r="4339" spans="1:8" ht="14.45" customHeight="1">
      <c r="A4339" s="86" t="s">
        <v>3473</v>
      </c>
      <c r="B4339" s="171" t="s">
        <v>8921</v>
      </c>
      <c r="C4339" s="55" t="s">
        <v>8921</v>
      </c>
      <c r="D4339" s="171" t="s">
        <v>8921</v>
      </c>
      <c r="E4339" s="171" t="s">
        <v>8921</v>
      </c>
      <c r="F4339" s="173"/>
      <c r="G4339" s="173"/>
      <c r="H4339" s="172"/>
    </row>
    <row r="4340" spans="1:8" ht="14.45" customHeight="1">
      <c r="A4340" s="86" t="s">
        <v>3473</v>
      </c>
      <c r="B4340" s="171" t="s">
        <v>17765</v>
      </c>
      <c r="C4340" s="55" t="s">
        <v>17765</v>
      </c>
      <c r="D4340" s="171" t="s">
        <v>17765</v>
      </c>
      <c r="E4340" s="171" t="s">
        <v>17765</v>
      </c>
      <c r="F4340" s="173"/>
      <c r="G4340" s="173"/>
      <c r="H4340" s="172"/>
    </row>
    <row r="4341" spans="1:8" ht="14.45" customHeight="1">
      <c r="A4341" s="86" t="s">
        <v>3473</v>
      </c>
      <c r="B4341" s="171" t="s">
        <v>17769</v>
      </c>
      <c r="C4341" s="55" t="s">
        <v>17769</v>
      </c>
      <c r="D4341" s="171" t="s">
        <v>17769</v>
      </c>
      <c r="E4341" s="171" t="s">
        <v>17769</v>
      </c>
      <c r="F4341" s="173"/>
      <c r="G4341" s="173"/>
      <c r="H4341" s="172"/>
    </row>
    <row r="4342" spans="1:8" ht="14.45" customHeight="1">
      <c r="A4342" s="86" t="s">
        <v>3473</v>
      </c>
      <c r="B4342" s="171" t="s">
        <v>17773</v>
      </c>
      <c r="C4342" s="55" t="s">
        <v>17773</v>
      </c>
      <c r="D4342" s="171" t="s">
        <v>17773</v>
      </c>
      <c r="E4342" s="171" t="s">
        <v>17773</v>
      </c>
      <c r="F4342" s="173"/>
      <c r="G4342" s="173"/>
      <c r="H4342" s="172"/>
    </row>
    <row r="4343" spans="1:8" ht="14.45" customHeight="1">
      <c r="A4343" s="86" t="s">
        <v>3473</v>
      </c>
      <c r="B4343" s="171" t="s">
        <v>17777</v>
      </c>
      <c r="C4343" s="55" t="s">
        <v>17777</v>
      </c>
      <c r="D4343" s="171" t="s">
        <v>17777</v>
      </c>
      <c r="E4343" s="171" t="s">
        <v>17777</v>
      </c>
      <c r="F4343" s="173"/>
      <c r="G4343" s="173"/>
      <c r="H4343" s="172"/>
    </row>
    <row r="4344" spans="1:8" ht="14.45" customHeight="1">
      <c r="A4344" s="86" t="s">
        <v>3473</v>
      </c>
      <c r="B4344" s="171" t="s">
        <v>17781</v>
      </c>
      <c r="C4344" s="55" t="s">
        <v>17781</v>
      </c>
      <c r="D4344" s="171" t="s">
        <v>17781</v>
      </c>
      <c r="E4344" s="171" t="s">
        <v>17781</v>
      </c>
      <c r="F4344" s="173"/>
      <c r="G4344" s="173"/>
      <c r="H4344" s="172"/>
    </row>
    <row r="4345" spans="1:8" ht="14.45" customHeight="1">
      <c r="A4345" s="86" t="s">
        <v>3473</v>
      </c>
      <c r="B4345" s="171" t="s">
        <v>17785</v>
      </c>
      <c r="C4345" s="55" t="s">
        <v>17785</v>
      </c>
      <c r="D4345" s="171" t="s">
        <v>17785</v>
      </c>
      <c r="E4345" s="171" t="s">
        <v>17785</v>
      </c>
      <c r="F4345" s="173"/>
      <c r="G4345" s="173"/>
      <c r="H4345" s="172"/>
    </row>
    <row r="4346" spans="1:8" ht="14.45" customHeight="1">
      <c r="A4346" s="86" t="s">
        <v>3473</v>
      </c>
      <c r="B4346" s="171" t="s">
        <v>17789</v>
      </c>
      <c r="C4346" s="55" t="s">
        <v>17789</v>
      </c>
      <c r="D4346" s="171" t="s">
        <v>17789</v>
      </c>
      <c r="E4346" s="171" t="s">
        <v>17789</v>
      </c>
      <c r="F4346" s="173"/>
      <c r="G4346" s="173"/>
      <c r="H4346" s="172"/>
    </row>
    <row r="4347" spans="1:8" ht="14.45" customHeight="1">
      <c r="A4347" s="86" t="s">
        <v>3473</v>
      </c>
      <c r="B4347" s="171" t="s">
        <v>24274</v>
      </c>
      <c r="C4347" s="55" t="s">
        <v>24274</v>
      </c>
      <c r="D4347" s="171" t="s">
        <v>24274</v>
      </c>
      <c r="E4347" s="171" t="s">
        <v>24274</v>
      </c>
      <c r="F4347" s="173"/>
      <c r="G4347" s="173"/>
      <c r="H4347" s="172"/>
    </row>
    <row r="4348" spans="1:8" ht="14.45" customHeight="1">
      <c r="A4348" s="86" t="s">
        <v>3473</v>
      </c>
      <c r="B4348" s="171" t="s">
        <v>24275</v>
      </c>
      <c r="C4348" s="55" t="s">
        <v>24275</v>
      </c>
      <c r="D4348" s="171" t="s">
        <v>24275</v>
      </c>
      <c r="E4348" s="171" t="s">
        <v>24275</v>
      </c>
      <c r="F4348" s="173"/>
      <c r="G4348" s="173"/>
      <c r="H4348" s="172"/>
    </row>
    <row r="4349" spans="1:8" ht="14.45" customHeight="1">
      <c r="A4349" s="86" t="s">
        <v>3473</v>
      </c>
      <c r="B4349" s="171" t="s">
        <v>24276</v>
      </c>
      <c r="C4349" s="55" t="s">
        <v>24276</v>
      </c>
      <c r="D4349" s="171" t="s">
        <v>24276</v>
      </c>
      <c r="E4349" s="171" t="s">
        <v>24276</v>
      </c>
      <c r="F4349" s="173"/>
      <c r="G4349" s="173"/>
      <c r="H4349" s="172"/>
    </row>
    <row r="4350" spans="1:8" ht="14.45" customHeight="1">
      <c r="A4350" s="86" t="s">
        <v>3473</v>
      </c>
      <c r="B4350" s="171" t="s">
        <v>24277</v>
      </c>
      <c r="C4350" s="55" t="s">
        <v>24277</v>
      </c>
      <c r="D4350" s="171" t="s">
        <v>24277</v>
      </c>
      <c r="E4350" s="171" t="s">
        <v>24277</v>
      </c>
      <c r="F4350" s="173"/>
      <c r="G4350" s="173"/>
      <c r="H4350" s="172"/>
    </row>
    <row r="4351" spans="1:8" ht="14.45" customHeight="1">
      <c r="A4351" s="86" t="s">
        <v>3473</v>
      </c>
      <c r="B4351" s="171" t="s">
        <v>162</v>
      </c>
      <c r="C4351" s="55" t="s">
        <v>162</v>
      </c>
      <c r="D4351" s="171" t="s">
        <v>162</v>
      </c>
      <c r="E4351" s="171" t="s">
        <v>162</v>
      </c>
      <c r="F4351" s="173"/>
      <c r="G4351" s="173"/>
      <c r="H4351" s="172"/>
    </row>
    <row r="4352" spans="1:8" ht="14.45" customHeight="1">
      <c r="A4352" s="86" t="s">
        <v>3473</v>
      </c>
      <c r="B4352" s="171" t="s">
        <v>11476</v>
      </c>
      <c r="C4352" s="55" t="s">
        <v>11476</v>
      </c>
      <c r="D4352" s="171" t="s">
        <v>11476</v>
      </c>
      <c r="E4352" s="171" t="s">
        <v>11476</v>
      </c>
      <c r="F4352" s="173"/>
      <c r="G4352" s="173"/>
      <c r="H4352" s="172"/>
    </row>
    <row r="4353" spans="1:8" ht="14.45" customHeight="1">
      <c r="A4353" s="86" t="s">
        <v>3473</v>
      </c>
      <c r="B4353" s="171" t="s">
        <v>13925</v>
      </c>
      <c r="C4353" s="55" t="s">
        <v>12047</v>
      </c>
      <c r="D4353" s="171" t="s">
        <v>12048</v>
      </c>
      <c r="E4353" s="171" t="s">
        <v>12049</v>
      </c>
      <c r="F4353" s="173"/>
      <c r="G4353" s="173"/>
      <c r="H4353" s="172"/>
    </row>
    <row r="4354" spans="1:8" ht="14.45" customHeight="1">
      <c r="A4354" s="86" t="s">
        <v>3473</v>
      </c>
      <c r="B4354" s="171" t="s">
        <v>15816</v>
      </c>
      <c r="C4354" s="55" t="s">
        <v>15817</v>
      </c>
      <c r="D4354" s="171" t="s">
        <v>15818</v>
      </c>
      <c r="E4354" s="171" t="s">
        <v>15819</v>
      </c>
      <c r="F4354" s="173"/>
      <c r="G4354" s="173"/>
      <c r="H4354" s="172"/>
    </row>
    <row r="4355" spans="1:8" ht="14.45" customHeight="1">
      <c r="A4355" s="86" t="s">
        <v>3473</v>
      </c>
      <c r="B4355" s="171" t="s">
        <v>23930</v>
      </c>
      <c r="C4355" s="55" t="s">
        <v>24278</v>
      </c>
      <c r="D4355" s="171" t="s">
        <v>22229</v>
      </c>
      <c r="E4355" s="171" t="s">
        <v>23931</v>
      </c>
      <c r="F4355" s="173"/>
      <c r="G4355" s="173"/>
      <c r="H4355" s="172"/>
    </row>
    <row r="4356" spans="1:8" ht="14.45" customHeight="1">
      <c r="A4356" s="86" t="s">
        <v>7180</v>
      </c>
      <c r="B4356" s="171" t="s">
        <v>24279</v>
      </c>
      <c r="C4356" s="55" t="s">
        <v>24280</v>
      </c>
      <c r="D4356" s="171" t="s">
        <v>24281</v>
      </c>
      <c r="E4356" s="171" t="s">
        <v>24282</v>
      </c>
      <c r="F4356" s="173"/>
      <c r="G4356" s="173"/>
      <c r="H4356" s="172" t="s">
        <v>7180</v>
      </c>
    </row>
    <row r="4357" spans="1:8" ht="14.45" customHeight="1">
      <c r="A4357" s="86" t="s">
        <v>7180</v>
      </c>
      <c r="B4357" s="171" t="s">
        <v>24283</v>
      </c>
      <c r="C4357" s="55" t="s">
        <v>24284</v>
      </c>
      <c r="D4357" s="171" t="s">
        <v>24285</v>
      </c>
      <c r="E4357" s="171" t="s">
        <v>24286</v>
      </c>
      <c r="F4357" s="173"/>
      <c r="G4357" s="173"/>
      <c r="H4357" s="172" t="s">
        <v>7180</v>
      </c>
    </row>
    <row r="4358" spans="1:8" ht="14.45" customHeight="1">
      <c r="A4358" s="86" t="s">
        <v>7180</v>
      </c>
      <c r="B4358" s="171" t="s">
        <v>24287</v>
      </c>
      <c r="C4358" s="55" t="s">
        <v>24288</v>
      </c>
      <c r="D4358" s="171" t="s">
        <v>24289</v>
      </c>
      <c r="E4358" s="171" t="s">
        <v>24290</v>
      </c>
      <c r="F4358" s="173"/>
      <c r="G4358" s="173"/>
      <c r="H4358" s="172" t="s">
        <v>7180</v>
      </c>
    </row>
    <row r="4359" spans="1:8" ht="14.45" customHeight="1">
      <c r="A4359" s="86" t="s">
        <v>7180</v>
      </c>
      <c r="B4359" s="171" t="s">
        <v>24291</v>
      </c>
      <c r="C4359" s="55" t="s">
        <v>24292</v>
      </c>
      <c r="D4359" s="171" t="s">
        <v>24293</v>
      </c>
      <c r="E4359" s="171" t="s">
        <v>24294</v>
      </c>
      <c r="F4359" s="173"/>
      <c r="G4359" s="173"/>
      <c r="H4359" s="172" t="s">
        <v>7180</v>
      </c>
    </row>
    <row r="4360" spans="1:8" ht="14.45" customHeight="1">
      <c r="A4360" s="86" t="s">
        <v>7180</v>
      </c>
      <c r="B4360" s="171" t="s">
        <v>24295</v>
      </c>
      <c r="C4360" s="55" t="s">
        <v>24296</v>
      </c>
      <c r="D4360" s="171" t="s">
        <v>24297</v>
      </c>
      <c r="E4360" s="171" t="s">
        <v>24298</v>
      </c>
      <c r="F4360" s="173"/>
      <c r="G4360" s="173"/>
      <c r="H4360" s="172" t="s">
        <v>7180</v>
      </c>
    </row>
    <row r="4361" spans="1:8" ht="14.45" customHeight="1">
      <c r="A4361" s="86" t="s">
        <v>7180</v>
      </c>
      <c r="B4361" s="171" t="s">
        <v>24299</v>
      </c>
      <c r="C4361" s="55" t="s">
        <v>24300</v>
      </c>
      <c r="D4361" s="171" t="s">
        <v>24301</v>
      </c>
      <c r="E4361" s="171" t="s">
        <v>24302</v>
      </c>
      <c r="F4361" s="173"/>
      <c r="G4361" s="173"/>
      <c r="H4361" s="172" t="s">
        <v>7180</v>
      </c>
    </row>
    <row r="4362" spans="1:8" ht="14.45" customHeight="1">
      <c r="A4362" s="86" t="s">
        <v>7180</v>
      </c>
      <c r="B4362" s="171" t="s">
        <v>24303</v>
      </c>
      <c r="C4362" s="55" t="s">
        <v>24304</v>
      </c>
      <c r="D4362" s="171" t="s">
        <v>24305</v>
      </c>
      <c r="E4362" s="171" t="s">
        <v>24306</v>
      </c>
      <c r="F4362" s="173"/>
      <c r="G4362" s="173"/>
      <c r="H4362" s="172" t="s">
        <v>7180</v>
      </c>
    </row>
    <row r="4363" spans="1:8" ht="14.45" customHeight="1">
      <c r="A4363" s="86" t="s">
        <v>7180</v>
      </c>
      <c r="B4363" s="171" t="s">
        <v>21661</v>
      </c>
      <c r="C4363" s="55" t="s">
        <v>24307</v>
      </c>
      <c r="D4363" s="171" t="s">
        <v>21663</v>
      </c>
      <c r="E4363" s="171" t="s">
        <v>21664</v>
      </c>
      <c r="F4363" s="173"/>
      <c r="G4363" s="173"/>
      <c r="H4363" s="172" t="s">
        <v>7180</v>
      </c>
    </row>
    <row r="4364" spans="1:8" ht="14.45" customHeight="1">
      <c r="A4364" s="86" t="s">
        <v>7180</v>
      </c>
      <c r="B4364" s="171" t="s">
        <v>24308</v>
      </c>
      <c r="C4364" s="55" t="s">
        <v>24309</v>
      </c>
      <c r="D4364" s="171" t="s">
        <v>24310</v>
      </c>
      <c r="E4364" s="171" t="s">
        <v>24311</v>
      </c>
      <c r="F4364" s="173"/>
      <c r="G4364" s="173"/>
      <c r="H4364" s="172" t="s">
        <v>7180</v>
      </c>
    </row>
    <row r="4365" spans="1:8" ht="14.45" customHeight="1">
      <c r="A4365" s="86" t="s">
        <v>7180</v>
      </c>
      <c r="B4365" s="171" t="s">
        <v>12844</v>
      </c>
      <c r="C4365" s="55" t="s">
        <v>12845</v>
      </c>
      <c r="D4365" s="171" t="s">
        <v>8890</v>
      </c>
      <c r="E4365" s="171" t="s">
        <v>43</v>
      </c>
      <c r="F4365" s="173"/>
      <c r="G4365" s="173"/>
      <c r="H4365" s="172" t="s">
        <v>7180</v>
      </c>
    </row>
    <row r="4366" spans="1:8" ht="14.45" customHeight="1">
      <c r="A4366" s="86" t="s">
        <v>7180</v>
      </c>
      <c r="B4366" s="171" t="s">
        <v>24312</v>
      </c>
      <c r="C4366" s="55" t="s">
        <v>24313</v>
      </c>
      <c r="D4366" s="171" t="s">
        <v>24313</v>
      </c>
      <c r="E4366" s="171" t="s">
        <v>24313</v>
      </c>
      <c r="F4366" s="173"/>
      <c r="G4366" s="173"/>
      <c r="H4366" s="172" t="s">
        <v>7180</v>
      </c>
    </row>
    <row r="4367" spans="1:8" ht="14.45" customHeight="1">
      <c r="A4367" s="86" t="s">
        <v>7180</v>
      </c>
      <c r="B4367" s="171" t="s">
        <v>24314</v>
      </c>
      <c r="C4367" s="55" t="s">
        <v>24315</v>
      </c>
      <c r="D4367" s="171" t="s">
        <v>24316</v>
      </c>
      <c r="E4367" s="171" t="s">
        <v>24317</v>
      </c>
      <c r="F4367" s="173"/>
      <c r="G4367" s="173"/>
      <c r="H4367" s="172" t="s">
        <v>7180</v>
      </c>
    </row>
    <row r="4368" spans="1:8" ht="14.45" customHeight="1">
      <c r="A4368" s="86" t="s">
        <v>7180</v>
      </c>
      <c r="B4368" s="171" t="s">
        <v>24318</v>
      </c>
      <c r="C4368" s="55" t="s">
        <v>24319</v>
      </c>
      <c r="D4368" s="171" t="s">
        <v>24320</v>
      </c>
      <c r="E4368" s="171" t="s">
        <v>24321</v>
      </c>
      <c r="F4368" s="173"/>
      <c r="G4368" s="173"/>
      <c r="H4368" s="172" t="s">
        <v>7180</v>
      </c>
    </row>
    <row r="4369" spans="1:8" ht="14.45" customHeight="1">
      <c r="A4369" s="86" t="s">
        <v>7180</v>
      </c>
      <c r="B4369" s="171" t="s">
        <v>24322</v>
      </c>
      <c r="C4369" s="55" t="s">
        <v>24323</v>
      </c>
      <c r="D4369" s="171" t="s">
        <v>24324</v>
      </c>
      <c r="E4369" s="171" t="s">
        <v>24325</v>
      </c>
      <c r="F4369" s="173"/>
      <c r="G4369" s="173"/>
      <c r="H4369" s="172" t="s">
        <v>7180</v>
      </c>
    </row>
    <row r="4370" spans="1:8" ht="14.45" customHeight="1">
      <c r="A4370" s="86" t="s">
        <v>386</v>
      </c>
      <c r="B4370" s="171" t="s">
        <v>24326</v>
      </c>
      <c r="C4370" s="55" t="s">
        <v>24327</v>
      </c>
      <c r="D4370" s="171" t="s">
        <v>24328</v>
      </c>
      <c r="E4370" s="171" t="s">
        <v>24329</v>
      </c>
      <c r="F4370" s="173"/>
      <c r="G4370" s="173"/>
      <c r="H4370" s="172" t="s">
        <v>386</v>
      </c>
    </row>
    <row r="4371" spans="1:8" ht="14.45" customHeight="1">
      <c r="A4371" s="86" t="s">
        <v>386</v>
      </c>
      <c r="B4371" s="171" t="s">
        <v>24330</v>
      </c>
      <c r="C4371" s="55" t="s">
        <v>24331</v>
      </c>
      <c r="D4371" s="171" t="s">
        <v>24332</v>
      </c>
      <c r="E4371" s="171" t="s">
        <v>24333</v>
      </c>
      <c r="F4371" s="173"/>
      <c r="G4371" s="173"/>
      <c r="H4371" s="172" t="s">
        <v>386</v>
      </c>
    </row>
    <row r="4372" spans="1:8" ht="14.45" customHeight="1">
      <c r="A4372" s="86" t="s">
        <v>386</v>
      </c>
      <c r="B4372" s="171" t="s">
        <v>24334</v>
      </c>
      <c r="C4372" s="55" t="s">
        <v>24335</v>
      </c>
      <c r="D4372" s="171" t="s">
        <v>24336</v>
      </c>
      <c r="E4372" s="171" t="s">
        <v>24337</v>
      </c>
      <c r="F4372" s="173"/>
      <c r="G4372" s="173"/>
      <c r="H4372" s="172" t="s">
        <v>386</v>
      </c>
    </row>
    <row r="4373" spans="1:8" ht="14.45" customHeight="1">
      <c r="A4373" s="86" t="s">
        <v>386</v>
      </c>
      <c r="B4373" s="171" t="s">
        <v>24338</v>
      </c>
      <c r="C4373" s="55" t="s">
        <v>24339</v>
      </c>
      <c r="D4373" s="171" t="s">
        <v>24340</v>
      </c>
      <c r="E4373" s="171" t="s">
        <v>24341</v>
      </c>
      <c r="F4373" s="173"/>
      <c r="G4373" s="173"/>
      <c r="H4373" s="172" t="s">
        <v>386</v>
      </c>
    </row>
    <row r="4374" spans="1:8" ht="14.45" customHeight="1">
      <c r="A4374" s="86" t="s">
        <v>386</v>
      </c>
      <c r="B4374" s="171" t="s">
        <v>24342</v>
      </c>
      <c r="C4374" s="55" t="s">
        <v>24343</v>
      </c>
      <c r="D4374" s="171" t="s">
        <v>24344</v>
      </c>
      <c r="E4374" s="171" t="s">
        <v>24345</v>
      </c>
      <c r="F4374" s="173">
        <v>45521</v>
      </c>
      <c r="G4374" s="173">
        <v>45521</v>
      </c>
      <c r="H4374" s="172" t="s">
        <v>386</v>
      </c>
    </row>
    <row r="4375" spans="1:8" ht="14.45" customHeight="1">
      <c r="A4375" s="86" t="s">
        <v>386</v>
      </c>
      <c r="B4375" s="171" t="s">
        <v>24346</v>
      </c>
      <c r="C4375" s="55" t="s">
        <v>24347</v>
      </c>
      <c r="D4375" s="171" t="s">
        <v>24348</v>
      </c>
      <c r="E4375" s="171" t="s">
        <v>24349</v>
      </c>
      <c r="F4375" s="173">
        <v>45521</v>
      </c>
      <c r="G4375" s="173">
        <v>45521</v>
      </c>
      <c r="H4375" s="172" t="s">
        <v>386</v>
      </c>
    </row>
    <row r="4376" spans="1:8" ht="14.45" customHeight="1">
      <c r="A4376" s="86" t="s">
        <v>386</v>
      </c>
      <c r="B4376" s="171" t="s">
        <v>24350</v>
      </c>
      <c r="C4376" s="55" t="s">
        <v>24351</v>
      </c>
      <c r="D4376" s="171" t="s">
        <v>24352</v>
      </c>
      <c r="E4376" s="171" t="s">
        <v>24353</v>
      </c>
      <c r="F4376" s="173"/>
      <c r="G4376" s="173"/>
      <c r="H4376" s="172" t="s">
        <v>386</v>
      </c>
    </row>
    <row r="4377" spans="1:8" ht="14.45" customHeight="1">
      <c r="A4377" s="86" t="s">
        <v>386</v>
      </c>
      <c r="B4377" s="171" t="s">
        <v>24354</v>
      </c>
      <c r="C4377" s="55" t="s">
        <v>24355</v>
      </c>
      <c r="D4377" s="171" t="s">
        <v>24356</v>
      </c>
      <c r="E4377" s="171" t="s">
        <v>24357</v>
      </c>
      <c r="F4377" s="173"/>
      <c r="G4377" s="173"/>
      <c r="H4377" s="172" t="s">
        <v>386</v>
      </c>
    </row>
    <row r="4378" spans="1:8" ht="14.45" customHeight="1">
      <c r="A4378" s="86" t="s">
        <v>386</v>
      </c>
      <c r="B4378" s="171" t="s">
        <v>24358</v>
      </c>
      <c r="C4378" s="55" t="s">
        <v>24359</v>
      </c>
      <c r="D4378" s="171" t="s">
        <v>24360</v>
      </c>
      <c r="E4378" s="171" t="s">
        <v>24361</v>
      </c>
      <c r="F4378" s="173"/>
      <c r="G4378" s="173"/>
      <c r="H4378" s="172" t="s">
        <v>386</v>
      </c>
    </row>
    <row r="4379" spans="1:8" ht="14.45" customHeight="1">
      <c r="A4379" s="86" t="s">
        <v>386</v>
      </c>
      <c r="B4379" s="171" t="s">
        <v>24362</v>
      </c>
      <c r="C4379" s="55" t="s">
        <v>24363</v>
      </c>
      <c r="D4379" s="171" t="s">
        <v>24364</v>
      </c>
      <c r="E4379" s="171" t="s">
        <v>24365</v>
      </c>
      <c r="F4379" s="173"/>
      <c r="G4379" s="173"/>
      <c r="H4379" s="172" t="s">
        <v>386</v>
      </c>
    </row>
    <row r="4380" spans="1:8" ht="14.45" customHeight="1">
      <c r="A4380" s="86" t="s">
        <v>386</v>
      </c>
      <c r="B4380" s="171" t="s">
        <v>24366</v>
      </c>
      <c r="C4380" s="55" t="s">
        <v>24367</v>
      </c>
      <c r="D4380" s="171" t="s">
        <v>24367</v>
      </c>
      <c r="E4380" s="171" t="s">
        <v>24367</v>
      </c>
      <c r="F4380" s="173"/>
      <c r="G4380" s="173"/>
      <c r="H4380" s="172" t="s">
        <v>386</v>
      </c>
    </row>
    <row r="4381" spans="1:8" ht="14.45" customHeight="1">
      <c r="A4381" s="86" t="s">
        <v>386</v>
      </c>
      <c r="B4381" s="171" t="s">
        <v>18793</v>
      </c>
      <c r="C4381" s="55" t="s">
        <v>24368</v>
      </c>
      <c r="D4381" s="171" t="s">
        <v>24369</v>
      </c>
      <c r="E4381" s="171" t="s">
        <v>24370</v>
      </c>
      <c r="F4381" s="173"/>
      <c r="G4381" s="173"/>
      <c r="H4381" s="172" t="s">
        <v>386</v>
      </c>
    </row>
    <row r="4382" spans="1:8" ht="14.45" customHeight="1">
      <c r="A4382" s="86" t="s">
        <v>386</v>
      </c>
      <c r="B4382" s="171" t="s">
        <v>24371</v>
      </c>
      <c r="C4382" s="55" t="s">
        <v>24372</v>
      </c>
      <c r="D4382" s="171" t="s">
        <v>24373</v>
      </c>
      <c r="E4382" s="171" t="s">
        <v>24374</v>
      </c>
      <c r="F4382" s="173"/>
      <c r="G4382" s="173"/>
      <c r="H4382" s="172" t="s">
        <v>386</v>
      </c>
    </row>
    <row r="4383" spans="1:8" ht="14.45" customHeight="1">
      <c r="A4383" s="86" t="s">
        <v>386</v>
      </c>
      <c r="B4383" s="171" t="s">
        <v>24375</v>
      </c>
      <c r="C4383" s="55" t="s">
        <v>24376</v>
      </c>
      <c r="D4383" s="171" t="s">
        <v>24377</v>
      </c>
      <c r="E4383" s="171" t="s">
        <v>24378</v>
      </c>
      <c r="F4383" s="173"/>
      <c r="G4383" s="173"/>
      <c r="H4383" s="172" t="s">
        <v>386</v>
      </c>
    </row>
    <row r="4384" spans="1:8" ht="14.45" customHeight="1">
      <c r="A4384" s="86" t="s">
        <v>386</v>
      </c>
      <c r="B4384" s="171" t="s">
        <v>24379</v>
      </c>
      <c r="C4384" s="55" t="s">
        <v>24380</v>
      </c>
      <c r="D4384" s="171" t="s">
        <v>24381</v>
      </c>
      <c r="E4384" s="171" t="s">
        <v>24382</v>
      </c>
      <c r="F4384" s="173"/>
      <c r="G4384" s="173"/>
      <c r="H4384" s="172" t="s">
        <v>386</v>
      </c>
    </row>
    <row r="4385" spans="1:8" ht="14.45" customHeight="1">
      <c r="A4385" s="86" t="s">
        <v>386</v>
      </c>
      <c r="B4385" s="171" t="s">
        <v>24383</v>
      </c>
      <c r="C4385" s="55" t="s">
        <v>24384</v>
      </c>
      <c r="D4385" s="171" t="s">
        <v>24385</v>
      </c>
      <c r="E4385" s="171" t="s">
        <v>24386</v>
      </c>
      <c r="F4385" s="173"/>
      <c r="G4385" s="173"/>
      <c r="H4385" s="172" t="s">
        <v>386</v>
      </c>
    </row>
    <row r="4386" spans="1:8" ht="14.45" customHeight="1">
      <c r="A4386" s="86" t="s">
        <v>4498</v>
      </c>
      <c r="B4386" s="171" t="s">
        <v>4492</v>
      </c>
      <c r="C4386" s="55" t="s">
        <v>4492</v>
      </c>
      <c r="D4386" s="171" t="s">
        <v>4492</v>
      </c>
      <c r="E4386" s="171" t="s">
        <v>4492</v>
      </c>
      <c r="F4386" s="173">
        <v>45612</v>
      </c>
      <c r="G4386" s="173">
        <v>45612</v>
      </c>
      <c r="H4386" s="172"/>
    </row>
    <row r="4387" spans="1:8" ht="14.45" customHeight="1">
      <c r="A4387" s="86" t="s">
        <v>554</v>
      </c>
      <c r="B4387" s="171" t="s">
        <v>24542</v>
      </c>
      <c r="C4387" s="55" t="s">
        <v>24387</v>
      </c>
      <c r="D4387" s="171" t="s">
        <v>24387</v>
      </c>
      <c r="E4387" s="171" t="s">
        <v>24387</v>
      </c>
      <c r="F4387" s="173"/>
      <c r="G4387" s="173"/>
      <c r="H4387" s="172" t="s">
        <v>555</v>
      </c>
    </row>
    <row r="4388" spans="1:8" ht="14.45" customHeight="1">
      <c r="A4388" s="86" t="s">
        <v>554</v>
      </c>
      <c r="B4388" s="171" t="s">
        <v>24543</v>
      </c>
      <c r="C4388" s="55" t="s">
        <v>24388</v>
      </c>
      <c r="D4388" s="171" t="s">
        <v>24544</v>
      </c>
      <c r="E4388" s="171" t="s">
        <v>24389</v>
      </c>
      <c r="F4388" s="173"/>
      <c r="G4388" s="173"/>
      <c r="H4388" s="172" t="s">
        <v>555</v>
      </c>
    </row>
    <row r="4389" spans="1:8" ht="14.45" customHeight="1">
      <c r="A4389" s="86" t="s">
        <v>554</v>
      </c>
      <c r="B4389" s="171" t="s">
        <v>24545</v>
      </c>
      <c r="C4389" s="55" t="s">
        <v>24390</v>
      </c>
      <c r="D4389" s="171" t="s">
        <v>24391</v>
      </c>
      <c r="E4389" s="171" t="s">
        <v>24391</v>
      </c>
      <c r="F4389" s="173"/>
      <c r="G4389" s="173"/>
      <c r="H4389" s="172" t="s">
        <v>555</v>
      </c>
    </row>
    <row r="4390" spans="1:8" ht="14.45" customHeight="1">
      <c r="A4390" s="86" t="s">
        <v>554</v>
      </c>
      <c r="B4390" s="171" t="s">
        <v>24546</v>
      </c>
      <c r="C4390" s="55" t="s">
        <v>24392</v>
      </c>
      <c r="D4390" s="171" t="s">
        <v>24547</v>
      </c>
      <c r="E4390" s="171" t="s">
        <v>24393</v>
      </c>
      <c r="F4390" s="173"/>
      <c r="G4390" s="173"/>
      <c r="H4390" s="172" t="s">
        <v>555</v>
      </c>
    </row>
    <row r="4391" spans="1:8" ht="14.45" customHeight="1">
      <c r="A4391" s="86" t="s">
        <v>554</v>
      </c>
      <c r="B4391" s="171" t="s">
        <v>24548</v>
      </c>
      <c r="C4391" s="55" t="s">
        <v>24394</v>
      </c>
      <c r="D4391" s="171" t="s">
        <v>24395</v>
      </c>
      <c r="E4391" s="171" t="s">
        <v>24395</v>
      </c>
      <c r="F4391" s="173"/>
      <c r="G4391" s="173"/>
      <c r="H4391" s="172" t="s">
        <v>555</v>
      </c>
    </row>
    <row r="4392" spans="1:8" ht="14.45" customHeight="1">
      <c r="A4392" s="86" t="s">
        <v>554</v>
      </c>
      <c r="B4392" s="171" t="s">
        <v>24549</v>
      </c>
      <c r="C4392" s="55" t="s">
        <v>24550</v>
      </c>
      <c r="D4392" s="171" t="s">
        <v>24551</v>
      </c>
      <c r="E4392" s="171" t="s">
        <v>24552</v>
      </c>
      <c r="F4392" s="173"/>
      <c r="G4392" s="173"/>
      <c r="H4392" s="172" t="s">
        <v>555</v>
      </c>
    </row>
    <row r="4393" spans="1:8" ht="14.45" customHeight="1">
      <c r="A4393" s="86" t="s">
        <v>554</v>
      </c>
      <c r="B4393" s="171" t="s">
        <v>24553</v>
      </c>
      <c r="C4393" s="55" t="s">
        <v>24396</v>
      </c>
      <c r="D4393" s="171" t="s">
        <v>24554</v>
      </c>
      <c r="E4393" s="171" t="s">
        <v>24397</v>
      </c>
      <c r="F4393" s="173"/>
      <c r="G4393" s="173"/>
      <c r="H4393" s="172" t="s">
        <v>555</v>
      </c>
    </row>
    <row r="4394" spans="1:8" ht="14.45" customHeight="1">
      <c r="A4394" s="86" t="s">
        <v>554</v>
      </c>
      <c r="B4394" s="171" t="s">
        <v>24555</v>
      </c>
      <c r="C4394" s="55" t="s">
        <v>24398</v>
      </c>
      <c r="D4394" s="171" t="s">
        <v>24399</v>
      </c>
      <c r="E4394" s="171" t="s">
        <v>24399</v>
      </c>
      <c r="F4394" s="173"/>
      <c r="G4394" s="173"/>
      <c r="H4394" s="172" t="s">
        <v>555</v>
      </c>
    </row>
    <row r="4395" spans="1:8" ht="14.45" customHeight="1">
      <c r="A4395" s="86" t="s">
        <v>554</v>
      </c>
      <c r="B4395" s="171" t="s">
        <v>24556</v>
      </c>
      <c r="C4395" s="55" t="s">
        <v>24400</v>
      </c>
      <c r="D4395" s="171" t="s">
        <v>24557</v>
      </c>
      <c r="E4395" s="171" t="s">
        <v>24401</v>
      </c>
      <c r="F4395" s="173"/>
      <c r="G4395" s="173"/>
      <c r="H4395" s="172" t="s">
        <v>555</v>
      </c>
    </row>
    <row r="4396" spans="1:8" ht="14.45" customHeight="1">
      <c r="A4396" s="86" t="s">
        <v>554</v>
      </c>
      <c r="B4396" s="171" t="s">
        <v>24558</v>
      </c>
      <c r="C4396" s="55" t="s">
        <v>24402</v>
      </c>
      <c r="D4396" s="171" t="s">
        <v>24403</v>
      </c>
      <c r="E4396" s="171" t="s">
        <v>24403</v>
      </c>
      <c r="F4396" s="173"/>
      <c r="G4396" s="173"/>
      <c r="H4396" s="172" t="s">
        <v>555</v>
      </c>
    </row>
    <row r="4397" spans="1:8" ht="14.45" customHeight="1">
      <c r="A4397" s="86" t="s">
        <v>554</v>
      </c>
      <c r="B4397" s="171" t="s">
        <v>24559</v>
      </c>
      <c r="C4397" s="55" t="s">
        <v>24404</v>
      </c>
      <c r="D4397" s="171" t="s">
        <v>24560</v>
      </c>
      <c r="E4397" s="171" t="s">
        <v>24405</v>
      </c>
      <c r="F4397" s="173"/>
      <c r="G4397" s="173"/>
      <c r="H4397" s="172" t="s">
        <v>555</v>
      </c>
    </row>
    <row r="4398" spans="1:8" ht="14.45" customHeight="1">
      <c r="A4398" s="86" t="s">
        <v>554</v>
      </c>
      <c r="B4398" s="171" t="s">
        <v>24561</v>
      </c>
      <c r="C4398" s="55" t="s">
        <v>24406</v>
      </c>
      <c r="D4398" s="171" t="s">
        <v>24562</v>
      </c>
      <c r="E4398" s="171" t="s">
        <v>24562</v>
      </c>
      <c r="F4398" s="173"/>
      <c r="G4398" s="173"/>
      <c r="H4398" s="172" t="s">
        <v>555</v>
      </c>
    </row>
    <row r="4399" spans="1:8" ht="14.45" customHeight="1">
      <c r="A4399" s="86" t="s">
        <v>554</v>
      </c>
      <c r="B4399" s="171" t="s">
        <v>24563</v>
      </c>
      <c r="C4399" s="55" t="s">
        <v>24407</v>
      </c>
      <c r="D4399" s="171" t="s">
        <v>24564</v>
      </c>
      <c r="E4399" s="171" t="s">
        <v>24408</v>
      </c>
      <c r="F4399" s="173"/>
      <c r="G4399" s="173"/>
      <c r="H4399" s="172" t="s">
        <v>555</v>
      </c>
    </row>
    <row r="4400" spans="1:8" ht="14.45" customHeight="1">
      <c r="A4400" s="86" t="s">
        <v>554</v>
      </c>
      <c r="B4400" s="171" t="s">
        <v>24565</v>
      </c>
      <c r="C4400" s="55" t="s">
        <v>24409</v>
      </c>
      <c r="D4400" s="171" t="s">
        <v>24566</v>
      </c>
      <c r="E4400" s="171" t="s">
        <v>24410</v>
      </c>
      <c r="F4400" s="173"/>
      <c r="G4400" s="173"/>
      <c r="H4400" s="172" t="s">
        <v>555</v>
      </c>
    </row>
    <row r="4401" spans="1:8" ht="14.45" customHeight="1">
      <c r="A4401" s="86" t="s">
        <v>554</v>
      </c>
      <c r="B4401" s="171" t="s">
        <v>24567</v>
      </c>
      <c r="C4401" s="55" t="s">
        <v>24411</v>
      </c>
      <c r="D4401" s="171" t="s">
        <v>24568</v>
      </c>
      <c r="E4401" s="171" t="s">
        <v>24569</v>
      </c>
      <c r="F4401" s="173"/>
      <c r="G4401" s="173"/>
      <c r="H4401" s="172" t="s">
        <v>555</v>
      </c>
    </row>
    <row r="4402" spans="1:8" ht="14.45" customHeight="1">
      <c r="A4402" s="86" t="s">
        <v>554</v>
      </c>
      <c r="B4402" s="171" t="s">
        <v>24570</v>
      </c>
      <c r="C4402" s="55" t="s">
        <v>24412</v>
      </c>
      <c r="D4402" s="171" t="s">
        <v>24571</v>
      </c>
      <c r="E4402" s="171" t="s">
        <v>24413</v>
      </c>
      <c r="F4402" s="173"/>
      <c r="G4402" s="173"/>
      <c r="H4402" s="172" t="s">
        <v>555</v>
      </c>
    </row>
    <row r="4403" spans="1:8" ht="14.45" customHeight="1">
      <c r="A4403" s="86" t="s">
        <v>554</v>
      </c>
      <c r="B4403" s="171" t="s">
        <v>24572</v>
      </c>
      <c r="C4403" s="55" t="s">
        <v>24414</v>
      </c>
      <c r="D4403" s="171" t="s">
        <v>24573</v>
      </c>
      <c r="E4403" s="171" t="s">
        <v>24415</v>
      </c>
      <c r="F4403" s="173"/>
      <c r="G4403" s="173"/>
      <c r="H4403" s="172" t="s">
        <v>555</v>
      </c>
    </row>
    <row r="4404" spans="1:8" ht="14.45" customHeight="1">
      <c r="A4404" s="86" t="s">
        <v>554</v>
      </c>
      <c r="B4404" s="171" t="s">
        <v>24574</v>
      </c>
      <c r="C4404" s="55" t="s">
        <v>24416</v>
      </c>
      <c r="D4404" s="171" t="s">
        <v>24575</v>
      </c>
      <c r="E4404" s="171" t="s">
        <v>24576</v>
      </c>
      <c r="F4404" s="173"/>
      <c r="G4404" s="173"/>
      <c r="H4404" s="172" t="s">
        <v>555</v>
      </c>
    </row>
    <row r="4405" spans="1:8" ht="14.45" customHeight="1">
      <c r="A4405" s="86" t="s">
        <v>554</v>
      </c>
      <c r="B4405" s="171" t="s">
        <v>5696</v>
      </c>
      <c r="C4405" s="55" t="s">
        <v>24417</v>
      </c>
      <c r="D4405" s="171" t="s">
        <v>24577</v>
      </c>
      <c r="E4405" s="171" t="s">
        <v>24418</v>
      </c>
      <c r="F4405" s="173"/>
      <c r="G4405" s="173"/>
      <c r="H4405" s="172" t="s">
        <v>555</v>
      </c>
    </row>
    <row r="4406" spans="1:8" ht="14.45" customHeight="1">
      <c r="A4406" s="86" t="s">
        <v>554</v>
      </c>
      <c r="B4406" s="171" t="s">
        <v>24578</v>
      </c>
      <c r="C4406" s="55" t="s">
        <v>24419</v>
      </c>
      <c r="D4406" s="171" t="s">
        <v>24579</v>
      </c>
      <c r="E4406" s="171" t="s">
        <v>24580</v>
      </c>
      <c r="F4406" s="173"/>
      <c r="G4406" s="173"/>
      <c r="H4406" s="172" t="s">
        <v>555</v>
      </c>
    </row>
    <row r="4407" spans="1:8" ht="14.45" customHeight="1">
      <c r="A4407" s="86" t="s">
        <v>554</v>
      </c>
      <c r="B4407" s="171" t="s">
        <v>24581</v>
      </c>
      <c r="C4407" s="55" t="s">
        <v>24420</v>
      </c>
      <c r="D4407" s="171" t="s">
        <v>24582</v>
      </c>
      <c r="E4407" s="171" t="s">
        <v>24421</v>
      </c>
      <c r="F4407" s="173"/>
      <c r="G4407" s="173"/>
      <c r="H4407" s="172" t="s">
        <v>555</v>
      </c>
    </row>
    <row r="4408" spans="1:8" ht="14.45" customHeight="1">
      <c r="A4408" s="86" t="s">
        <v>554</v>
      </c>
      <c r="B4408" s="171" t="s">
        <v>24583</v>
      </c>
      <c r="C4408" s="55" t="s">
        <v>24422</v>
      </c>
      <c r="D4408" s="171" t="s">
        <v>24423</v>
      </c>
      <c r="E4408" s="171" t="s">
        <v>24423</v>
      </c>
      <c r="F4408" s="173"/>
      <c r="G4408" s="173"/>
      <c r="H4408" s="172" t="s">
        <v>555</v>
      </c>
    </row>
    <row r="4409" spans="1:8" ht="14.45" customHeight="1">
      <c r="A4409" s="86" t="s">
        <v>554</v>
      </c>
      <c r="B4409" s="171" t="s">
        <v>24584</v>
      </c>
      <c r="C4409" s="55" t="s">
        <v>24585</v>
      </c>
      <c r="D4409" s="171" t="s">
        <v>24586</v>
      </c>
      <c r="E4409" s="171" t="s">
        <v>24424</v>
      </c>
      <c r="F4409" s="173"/>
      <c r="G4409" s="173"/>
      <c r="H4409" s="172" t="s">
        <v>555</v>
      </c>
    </row>
    <row r="4410" spans="1:8" ht="14.45" customHeight="1">
      <c r="A4410" s="86" t="s">
        <v>554</v>
      </c>
      <c r="B4410" s="171" t="s">
        <v>24587</v>
      </c>
      <c r="C4410" s="55" t="s">
        <v>24425</v>
      </c>
      <c r="D4410" s="171" t="s">
        <v>24588</v>
      </c>
      <c r="E4410" s="171" t="s">
        <v>24426</v>
      </c>
      <c r="F4410" s="173"/>
      <c r="G4410" s="173"/>
      <c r="H4410" s="172" t="s">
        <v>555</v>
      </c>
    </row>
    <row r="4411" spans="1:8" ht="14.45" customHeight="1">
      <c r="A4411" s="86" t="s">
        <v>554</v>
      </c>
      <c r="B4411" s="171" t="s">
        <v>24589</v>
      </c>
      <c r="C4411" s="55" t="s">
        <v>24427</v>
      </c>
      <c r="D4411" s="171" t="s">
        <v>24590</v>
      </c>
      <c r="E4411" s="171" t="s">
        <v>24591</v>
      </c>
      <c r="F4411" s="173"/>
      <c r="G4411" s="173"/>
      <c r="H4411" s="172" t="s">
        <v>555</v>
      </c>
    </row>
    <row r="4412" spans="1:8" ht="14.45" customHeight="1">
      <c r="A4412" s="86" t="s">
        <v>554</v>
      </c>
      <c r="B4412" s="171" t="s">
        <v>549</v>
      </c>
      <c r="C4412" s="55" t="s">
        <v>24428</v>
      </c>
      <c r="D4412" s="171" t="s">
        <v>24592</v>
      </c>
      <c r="E4412" s="171" t="s">
        <v>24429</v>
      </c>
      <c r="F4412" s="173"/>
      <c r="G4412" s="173"/>
      <c r="H4412" s="172" t="s">
        <v>555</v>
      </c>
    </row>
    <row r="4413" spans="1:8" ht="14.45" customHeight="1">
      <c r="A4413" s="86" t="s">
        <v>554</v>
      </c>
      <c r="B4413" s="171" t="s">
        <v>24593</v>
      </c>
      <c r="C4413" s="55" t="s">
        <v>24430</v>
      </c>
      <c r="D4413" s="171" t="s">
        <v>24594</v>
      </c>
      <c r="E4413" s="171" t="s">
        <v>24431</v>
      </c>
      <c r="F4413" s="173"/>
      <c r="G4413" s="173"/>
      <c r="H4413" s="172" t="s">
        <v>555</v>
      </c>
    </row>
    <row r="4414" spans="1:8" ht="14.45" customHeight="1">
      <c r="A4414" s="86" t="s">
        <v>554</v>
      </c>
      <c r="B4414" s="171" t="s">
        <v>24595</v>
      </c>
      <c r="C4414" s="55" t="s">
        <v>24432</v>
      </c>
      <c r="D4414" s="171" t="s">
        <v>24596</v>
      </c>
      <c r="E4414" s="171" t="s">
        <v>24433</v>
      </c>
      <c r="F4414" s="173"/>
      <c r="G4414" s="173"/>
      <c r="H4414" s="172" t="s">
        <v>555</v>
      </c>
    </row>
    <row r="4415" spans="1:8" ht="14.45" customHeight="1">
      <c r="A4415" s="86" t="s">
        <v>554</v>
      </c>
      <c r="B4415" s="171" t="s">
        <v>24597</v>
      </c>
      <c r="C4415" s="55" t="s">
        <v>24434</v>
      </c>
      <c r="D4415" s="171" t="s">
        <v>24598</v>
      </c>
      <c r="E4415" s="171" t="s">
        <v>24434</v>
      </c>
      <c r="F4415" s="173"/>
      <c r="G4415" s="173"/>
      <c r="H4415" s="172" t="s">
        <v>555</v>
      </c>
    </row>
    <row r="4416" spans="1:8" ht="14.45" customHeight="1">
      <c r="A4416" s="86" t="s">
        <v>554</v>
      </c>
      <c r="B4416" s="171" t="s">
        <v>24599</v>
      </c>
      <c r="C4416" s="55" t="s">
        <v>24435</v>
      </c>
      <c r="D4416" s="171" t="s">
        <v>24600</v>
      </c>
      <c r="E4416" s="171" t="s">
        <v>24435</v>
      </c>
      <c r="F4416" s="173"/>
      <c r="G4416" s="173"/>
      <c r="H4416" s="172" t="s">
        <v>555</v>
      </c>
    </row>
    <row r="4417" spans="1:8" ht="14.45" customHeight="1">
      <c r="A4417" s="86" t="s">
        <v>554</v>
      </c>
      <c r="B4417" s="171" t="s">
        <v>24601</v>
      </c>
      <c r="C4417" s="55" t="s">
        <v>24436</v>
      </c>
      <c r="D4417" s="171" t="s">
        <v>24602</v>
      </c>
      <c r="E4417" s="171" t="s">
        <v>24437</v>
      </c>
      <c r="F4417" s="173"/>
      <c r="G4417" s="173"/>
      <c r="H4417" s="172" t="s">
        <v>555</v>
      </c>
    </row>
    <row r="4418" spans="1:8" ht="14.45" customHeight="1">
      <c r="A4418" s="86" t="s">
        <v>554</v>
      </c>
      <c r="B4418" s="171" t="s">
        <v>24603</v>
      </c>
      <c r="C4418" s="55" t="s">
        <v>24438</v>
      </c>
      <c r="D4418" s="171" t="s">
        <v>24438</v>
      </c>
      <c r="E4418" s="171" t="s">
        <v>24438</v>
      </c>
      <c r="F4418" s="173"/>
      <c r="G4418" s="173"/>
      <c r="H4418" s="172" t="s">
        <v>555</v>
      </c>
    </row>
    <row r="4419" spans="1:8" ht="14.45" customHeight="1">
      <c r="A4419" s="86" t="s">
        <v>554</v>
      </c>
      <c r="B4419" s="171" t="s">
        <v>24604</v>
      </c>
      <c r="C4419" s="55" t="s">
        <v>24439</v>
      </c>
      <c r="D4419" s="171" t="s">
        <v>24605</v>
      </c>
      <c r="E4419" s="171" t="s">
        <v>24440</v>
      </c>
      <c r="F4419" s="173"/>
      <c r="G4419" s="173"/>
      <c r="H4419" s="172" t="s">
        <v>555</v>
      </c>
    </row>
    <row r="4420" spans="1:8" ht="14.45" customHeight="1">
      <c r="A4420" s="86" t="s">
        <v>554</v>
      </c>
      <c r="B4420" s="171" t="s">
        <v>24606</v>
      </c>
      <c r="C4420" s="55" t="s">
        <v>24441</v>
      </c>
      <c r="D4420" s="171" t="s">
        <v>24607</v>
      </c>
      <c r="E4420" s="171" t="s">
        <v>24442</v>
      </c>
      <c r="F4420" s="173"/>
      <c r="G4420" s="173"/>
      <c r="H4420" s="172" t="s">
        <v>555</v>
      </c>
    </row>
    <row r="4421" spans="1:8" ht="14.45" customHeight="1">
      <c r="A4421" s="86" t="s">
        <v>554</v>
      </c>
      <c r="B4421" s="171" t="s">
        <v>24608</v>
      </c>
      <c r="C4421" s="55" t="s">
        <v>24443</v>
      </c>
      <c r="D4421" s="171" t="s">
        <v>24609</v>
      </c>
      <c r="E4421" s="171" t="s">
        <v>24444</v>
      </c>
      <c r="F4421" s="173"/>
      <c r="G4421" s="173"/>
      <c r="H4421" s="172" t="s">
        <v>555</v>
      </c>
    </row>
    <row r="4422" spans="1:8" ht="14.45" customHeight="1">
      <c r="A4422" s="86" t="s">
        <v>554</v>
      </c>
      <c r="B4422" s="171" t="s">
        <v>24610</v>
      </c>
      <c r="C4422" s="55" t="s">
        <v>24445</v>
      </c>
      <c r="D4422" s="171" t="s">
        <v>24611</v>
      </c>
      <c r="E4422" s="171" t="s">
        <v>24446</v>
      </c>
      <c r="F4422" s="173"/>
      <c r="G4422" s="173"/>
      <c r="H4422" s="172" t="s">
        <v>555</v>
      </c>
    </row>
    <row r="4423" spans="1:8" ht="14.45" customHeight="1">
      <c r="A4423" s="86" t="s">
        <v>554</v>
      </c>
      <c r="B4423" s="171" t="s">
        <v>24612</v>
      </c>
      <c r="C4423" s="55" t="s">
        <v>24447</v>
      </c>
      <c r="D4423" s="171" t="s">
        <v>24613</v>
      </c>
      <c r="E4423" s="171" t="s">
        <v>24448</v>
      </c>
      <c r="F4423" s="173"/>
      <c r="G4423" s="173"/>
      <c r="H4423" s="172" t="s">
        <v>555</v>
      </c>
    </row>
    <row r="4424" spans="1:8" ht="14.45" customHeight="1">
      <c r="A4424" s="86" t="s">
        <v>554</v>
      </c>
      <c r="B4424" s="171" t="s">
        <v>24614</v>
      </c>
      <c r="C4424" s="55" t="s">
        <v>24449</v>
      </c>
      <c r="D4424" s="171" t="s">
        <v>24615</v>
      </c>
      <c r="E4424" s="171" t="s">
        <v>24450</v>
      </c>
      <c r="F4424" s="173"/>
      <c r="G4424" s="173"/>
      <c r="H4424" s="172" t="s">
        <v>555</v>
      </c>
    </row>
    <row r="4425" spans="1:8" ht="14.45" customHeight="1">
      <c r="A4425" s="86" t="s">
        <v>554</v>
      </c>
      <c r="B4425" s="171" t="s">
        <v>24616</v>
      </c>
      <c r="C4425" s="55" t="s">
        <v>24451</v>
      </c>
      <c r="D4425" s="171" t="s">
        <v>24617</v>
      </c>
      <c r="E4425" s="171" t="s">
        <v>24618</v>
      </c>
      <c r="F4425" s="173"/>
      <c r="G4425" s="173"/>
      <c r="H4425" s="172" t="s">
        <v>555</v>
      </c>
    </row>
    <row r="4426" spans="1:8" ht="14.45" customHeight="1">
      <c r="A4426" s="86" t="s">
        <v>554</v>
      </c>
      <c r="B4426" s="171" t="s">
        <v>24619</v>
      </c>
      <c r="C4426" s="55" t="s">
        <v>24452</v>
      </c>
      <c r="D4426" s="171" t="s">
        <v>24620</v>
      </c>
      <c r="E4426" s="171" t="s">
        <v>24453</v>
      </c>
      <c r="F4426" s="173"/>
      <c r="G4426" s="173"/>
      <c r="H4426" s="172" t="s">
        <v>555</v>
      </c>
    </row>
    <row r="4427" spans="1:8" ht="14.45" customHeight="1">
      <c r="A4427" s="86" t="s">
        <v>554</v>
      </c>
      <c r="B4427" s="171" t="s">
        <v>24621</v>
      </c>
      <c r="C4427" s="55" t="s">
        <v>24454</v>
      </c>
      <c r="D4427" s="171" t="s">
        <v>24622</v>
      </c>
      <c r="E4427" s="171" t="s">
        <v>24455</v>
      </c>
      <c r="F4427" s="173"/>
      <c r="G4427" s="173"/>
      <c r="H4427" s="172" t="s">
        <v>555</v>
      </c>
    </row>
    <row r="4428" spans="1:8" ht="14.45" customHeight="1">
      <c r="A4428" s="86" t="s">
        <v>554</v>
      </c>
      <c r="B4428" s="171" t="s">
        <v>24623</v>
      </c>
      <c r="C4428" s="55" t="s">
        <v>24456</v>
      </c>
      <c r="D4428" s="171" t="s">
        <v>24624</v>
      </c>
      <c r="E4428" s="171" t="s">
        <v>24457</v>
      </c>
      <c r="F4428" s="173"/>
      <c r="G4428" s="173"/>
      <c r="H4428" s="172" t="s">
        <v>555</v>
      </c>
    </row>
    <row r="4429" spans="1:8" ht="14.45" customHeight="1">
      <c r="A4429" s="86" t="s">
        <v>554</v>
      </c>
      <c r="B4429" s="171" t="s">
        <v>24625</v>
      </c>
      <c r="C4429" s="55" t="s">
        <v>24626</v>
      </c>
      <c r="D4429" s="171" t="s">
        <v>24627</v>
      </c>
      <c r="E4429" s="171" t="s">
        <v>24628</v>
      </c>
      <c r="F4429" s="173"/>
      <c r="G4429" s="173"/>
      <c r="H4429" s="172" t="s">
        <v>555</v>
      </c>
    </row>
    <row r="4430" spans="1:8" ht="14.45" customHeight="1">
      <c r="A4430" s="86" t="s">
        <v>554</v>
      </c>
      <c r="B4430" s="171" t="s">
        <v>24629</v>
      </c>
      <c r="C4430" s="55" t="s">
        <v>24458</v>
      </c>
      <c r="D4430" s="171" t="s">
        <v>24630</v>
      </c>
      <c r="E4430" s="171" t="s">
        <v>24631</v>
      </c>
      <c r="F4430" s="173"/>
      <c r="G4430" s="173"/>
      <c r="H4430" s="172" t="s">
        <v>555</v>
      </c>
    </row>
    <row r="4431" spans="1:8" ht="14.45" customHeight="1">
      <c r="A4431" s="86" t="s">
        <v>554</v>
      </c>
      <c r="B4431" s="171" t="s">
        <v>24632</v>
      </c>
      <c r="C4431" s="55" t="s">
        <v>24633</v>
      </c>
      <c r="D4431" s="171" t="s">
        <v>24459</v>
      </c>
      <c r="E4431" s="171" t="s">
        <v>24459</v>
      </c>
      <c r="F4431" s="173"/>
      <c r="G4431" s="173"/>
      <c r="H4431" s="172" t="s">
        <v>555</v>
      </c>
    </row>
    <row r="4432" spans="1:8" ht="14.45" customHeight="1">
      <c r="A4432" s="86" t="s">
        <v>554</v>
      </c>
      <c r="B4432" s="171" t="s">
        <v>24634</v>
      </c>
      <c r="C4432" s="55" t="s">
        <v>24460</v>
      </c>
      <c r="D4432" s="171" t="s">
        <v>24635</v>
      </c>
      <c r="E4432" s="171" t="s">
        <v>24461</v>
      </c>
      <c r="F4432" s="173"/>
      <c r="G4432" s="173"/>
      <c r="H4432" s="172" t="s">
        <v>555</v>
      </c>
    </row>
    <row r="4433" spans="1:8" ht="14.45" customHeight="1">
      <c r="A4433" s="86" t="s">
        <v>554</v>
      </c>
      <c r="B4433" s="171" t="s">
        <v>24636</v>
      </c>
      <c r="C4433" s="55" t="s">
        <v>24462</v>
      </c>
      <c r="D4433" s="171" t="s">
        <v>24637</v>
      </c>
      <c r="E4433" s="171" t="s">
        <v>24638</v>
      </c>
      <c r="F4433" s="173"/>
      <c r="G4433" s="173"/>
      <c r="H4433" s="172" t="s">
        <v>555</v>
      </c>
    </row>
    <row r="4434" spans="1:8" ht="14.45" customHeight="1">
      <c r="A4434" s="86" t="s">
        <v>554</v>
      </c>
      <c r="B4434" s="171" t="s">
        <v>24639</v>
      </c>
      <c r="C4434" s="55" t="s">
        <v>24463</v>
      </c>
      <c r="D4434" s="171" t="s">
        <v>24464</v>
      </c>
      <c r="E4434" s="171" t="s">
        <v>24464</v>
      </c>
      <c r="F4434" s="173"/>
      <c r="G4434" s="173"/>
      <c r="H4434" s="172" t="s">
        <v>555</v>
      </c>
    </row>
    <row r="4435" spans="1:8" ht="14.45" customHeight="1">
      <c r="A4435" s="86" t="s">
        <v>554</v>
      </c>
      <c r="B4435" s="171" t="s">
        <v>24640</v>
      </c>
      <c r="C4435" s="55" t="s">
        <v>24465</v>
      </c>
      <c r="D4435" s="171" t="s">
        <v>24641</v>
      </c>
      <c r="E4435" s="171" t="s">
        <v>24642</v>
      </c>
      <c r="F4435" s="173"/>
      <c r="G4435" s="173"/>
      <c r="H4435" s="172" t="s">
        <v>555</v>
      </c>
    </row>
    <row r="4436" spans="1:8" ht="14.45" customHeight="1">
      <c r="A4436" s="86" t="s">
        <v>554</v>
      </c>
      <c r="B4436" s="171" t="s">
        <v>24643</v>
      </c>
      <c r="C4436" s="55" t="s">
        <v>24466</v>
      </c>
      <c r="D4436" s="171" t="s">
        <v>24644</v>
      </c>
      <c r="E4436" s="171" t="s">
        <v>24645</v>
      </c>
      <c r="F4436" s="173"/>
      <c r="G4436" s="173"/>
      <c r="H4436" s="172" t="s">
        <v>555</v>
      </c>
    </row>
    <row r="4437" spans="1:8" ht="14.45" customHeight="1">
      <c r="A4437" s="86" t="s">
        <v>554</v>
      </c>
      <c r="B4437" s="171" t="s">
        <v>24646</v>
      </c>
      <c r="C4437" s="55" t="s">
        <v>24467</v>
      </c>
      <c r="D4437" s="171" t="s">
        <v>24647</v>
      </c>
      <c r="E4437" s="171" t="s">
        <v>24468</v>
      </c>
      <c r="F4437" s="173"/>
      <c r="G4437" s="173"/>
      <c r="H4437" s="172" t="s">
        <v>555</v>
      </c>
    </row>
    <row r="4438" spans="1:8" ht="14.45" customHeight="1">
      <c r="A4438" s="86" t="s">
        <v>554</v>
      </c>
      <c r="B4438" s="171" t="s">
        <v>24648</v>
      </c>
      <c r="C4438" s="55" t="s">
        <v>24469</v>
      </c>
      <c r="D4438" s="171" t="s">
        <v>24649</v>
      </c>
      <c r="E4438" s="171" t="s">
        <v>24650</v>
      </c>
      <c r="F4438" s="173"/>
      <c r="G4438" s="173"/>
      <c r="H4438" s="172" t="s">
        <v>555</v>
      </c>
    </row>
    <row r="4439" spans="1:8" ht="14.45" customHeight="1">
      <c r="A4439" s="86" t="s">
        <v>554</v>
      </c>
      <c r="B4439" s="171" t="s">
        <v>24651</v>
      </c>
      <c r="C4439" s="55" t="s">
        <v>24470</v>
      </c>
      <c r="D4439" s="171" t="s">
        <v>24470</v>
      </c>
      <c r="E4439" s="171" t="s">
        <v>24470</v>
      </c>
      <c r="F4439" s="173"/>
      <c r="G4439" s="173"/>
      <c r="H4439" s="172" t="s">
        <v>555</v>
      </c>
    </row>
    <row r="4440" spans="1:8" ht="14.45" customHeight="1">
      <c r="A4440" s="86" t="s">
        <v>554</v>
      </c>
      <c r="B4440" s="171" t="s">
        <v>24652</v>
      </c>
      <c r="C4440" s="55" t="s">
        <v>24471</v>
      </c>
      <c r="D4440" s="171" t="s">
        <v>24653</v>
      </c>
      <c r="E4440" s="171" t="s">
        <v>24472</v>
      </c>
      <c r="F4440" s="173"/>
      <c r="G4440" s="173"/>
      <c r="H4440" s="172" t="s">
        <v>555</v>
      </c>
    </row>
    <row r="4441" spans="1:8" ht="14.45" customHeight="1">
      <c r="A4441" s="86" t="s">
        <v>554</v>
      </c>
      <c r="B4441" s="171" t="s">
        <v>24654</v>
      </c>
      <c r="C4441" s="55" t="s">
        <v>24473</v>
      </c>
      <c r="D4441" s="171" t="s">
        <v>24473</v>
      </c>
      <c r="E4441" s="171" t="s">
        <v>24473</v>
      </c>
      <c r="F4441" s="173"/>
      <c r="G4441" s="173"/>
      <c r="H4441" s="172" t="s">
        <v>555</v>
      </c>
    </row>
    <row r="4442" spans="1:8" ht="14.45" customHeight="1">
      <c r="A4442" s="86" t="s">
        <v>554</v>
      </c>
      <c r="B4442" s="171" t="s">
        <v>24655</v>
      </c>
      <c r="C4442" s="55" t="s">
        <v>24474</v>
      </c>
      <c r="D4442" s="171" t="s">
        <v>24656</v>
      </c>
      <c r="E4442" s="171" t="s">
        <v>24475</v>
      </c>
      <c r="F4442" s="173"/>
      <c r="G4442" s="173"/>
      <c r="H4442" s="172" t="s">
        <v>555</v>
      </c>
    </row>
    <row r="4443" spans="1:8" ht="14.45" customHeight="1">
      <c r="A4443" s="86" t="s">
        <v>554</v>
      </c>
      <c r="B4443" s="171" t="s">
        <v>24657</v>
      </c>
      <c r="C4443" s="55" t="s">
        <v>24476</v>
      </c>
      <c r="D4443" s="171" t="s">
        <v>24658</v>
      </c>
      <c r="E4443" s="171" t="s">
        <v>24476</v>
      </c>
      <c r="F4443" s="173"/>
      <c r="G4443" s="173"/>
      <c r="H4443" s="172" t="s">
        <v>555</v>
      </c>
    </row>
    <row r="4444" spans="1:8" ht="14.45" customHeight="1">
      <c r="A4444" s="86" t="s">
        <v>554</v>
      </c>
      <c r="B4444" s="171" t="s">
        <v>24659</v>
      </c>
      <c r="C4444" s="55" t="s">
        <v>24477</v>
      </c>
      <c r="D4444" s="171" t="s">
        <v>24660</v>
      </c>
      <c r="E4444" s="171" t="s">
        <v>24478</v>
      </c>
      <c r="F4444" s="173"/>
      <c r="G4444" s="173"/>
      <c r="H4444" s="172" t="s">
        <v>555</v>
      </c>
    </row>
    <row r="4445" spans="1:8" ht="14.45" customHeight="1">
      <c r="A4445" s="86" t="s">
        <v>554</v>
      </c>
      <c r="B4445" s="171" t="s">
        <v>24661</v>
      </c>
      <c r="C4445" s="55" t="s">
        <v>24479</v>
      </c>
      <c r="D4445" s="171" t="s">
        <v>24662</v>
      </c>
      <c r="E4445" s="171" t="s">
        <v>24480</v>
      </c>
      <c r="F4445" s="173"/>
      <c r="G4445" s="173"/>
      <c r="H4445" s="172" t="s">
        <v>555</v>
      </c>
    </row>
    <row r="4446" spans="1:8" ht="14.45" customHeight="1">
      <c r="A4446" s="86" t="s">
        <v>554</v>
      </c>
      <c r="B4446" s="171" t="s">
        <v>24663</v>
      </c>
      <c r="C4446" s="55" t="s">
        <v>24481</v>
      </c>
      <c r="D4446" s="171" t="s">
        <v>24664</v>
      </c>
      <c r="E4446" s="171" t="s">
        <v>24665</v>
      </c>
      <c r="F4446" s="173"/>
      <c r="G4446" s="173"/>
      <c r="H4446" s="172" t="s">
        <v>555</v>
      </c>
    </row>
    <row r="4447" spans="1:8" ht="14.45" customHeight="1">
      <c r="A4447" s="86" t="s">
        <v>554</v>
      </c>
      <c r="B4447" s="171" t="s">
        <v>24666</v>
      </c>
      <c r="C4447" s="55" t="s">
        <v>24482</v>
      </c>
      <c r="D4447" s="171" t="s">
        <v>24667</v>
      </c>
      <c r="E4447" s="171" t="s">
        <v>24483</v>
      </c>
      <c r="F4447" s="173"/>
      <c r="G4447" s="173"/>
      <c r="H4447" s="172" t="s">
        <v>555</v>
      </c>
    </row>
    <row r="4448" spans="1:8" ht="14.45" customHeight="1">
      <c r="A4448" s="86" t="s">
        <v>554</v>
      </c>
      <c r="B4448" s="171" t="s">
        <v>9139</v>
      </c>
      <c r="C4448" s="55" t="s">
        <v>24484</v>
      </c>
      <c r="D4448" s="171" t="s">
        <v>24668</v>
      </c>
      <c r="E4448" s="171" t="s">
        <v>24669</v>
      </c>
      <c r="F4448" s="173"/>
      <c r="G4448" s="173"/>
      <c r="H4448" s="172" t="s">
        <v>555</v>
      </c>
    </row>
    <row r="4449" spans="1:8" ht="14.45" customHeight="1">
      <c r="A4449" s="86" t="s">
        <v>554</v>
      </c>
      <c r="B4449" s="171" t="s">
        <v>24670</v>
      </c>
      <c r="C4449" s="55" t="s">
        <v>24671</v>
      </c>
      <c r="D4449" s="171" t="s">
        <v>24672</v>
      </c>
      <c r="E4449" s="171" t="s">
        <v>24673</v>
      </c>
      <c r="F4449" s="173"/>
      <c r="G4449" s="173"/>
      <c r="H4449" s="172" t="s">
        <v>555</v>
      </c>
    </row>
    <row r="4450" spans="1:8" ht="14.45" customHeight="1">
      <c r="A4450" s="86" t="s">
        <v>554</v>
      </c>
      <c r="B4450" s="171" t="s">
        <v>24674</v>
      </c>
      <c r="C4450" s="55" t="s">
        <v>24485</v>
      </c>
      <c r="D4450" s="171" t="s">
        <v>24675</v>
      </c>
      <c r="E4450" s="171" t="s">
        <v>24486</v>
      </c>
      <c r="F4450" s="173"/>
      <c r="G4450" s="173"/>
      <c r="H4450" s="172" t="s">
        <v>555</v>
      </c>
    </row>
    <row r="4451" spans="1:8" ht="14.45" customHeight="1">
      <c r="A4451" s="86" t="s">
        <v>554</v>
      </c>
      <c r="B4451" s="171" t="s">
        <v>24676</v>
      </c>
      <c r="C4451" s="55" t="s">
        <v>24487</v>
      </c>
      <c r="D4451" s="171" t="s">
        <v>24677</v>
      </c>
      <c r="E4451" s="171" t="s">
        <v>24677</v>
      </c>
      <c r="F4451" s="173"/>
      <c r="G4451" s="173"/>
      <c r="H4451" s="172" t="s">
        <v>555</v>
      </c>
    </row>
    <row r="4452" spans="1:8" ht="14.45" customHeight="1">
      <c r="A4452" s="86" t="s">
        <v>554</v>
      </c>
      <c r="B4452" s="171" t="s">
        <v>24678</v>
      </c>
      <c r="C4452" s="55" t="s">
        <v>24679</v>
      </c>
      <c r="D4452" s="171" t="s">
        <v>24488</v>
      </c>
      <c r="E4452" s="171" t="s">
        <v>24488</v>
      </c>
      <c r="F4452" s="173"/>
      <c r="G4452" s="173"/>
      <c r="H4452" s="172" t="s">
        <v>555</v>
      </c>
    </row>
    <row r="4453" spans="1:8" ht="14.45" customHeight="1">
      <c r="A4453" s="86" t="s">
        <v>554</v>
      </c>
      <c r="B4453" s="171" t="s">
        <v>24680</v>
      </c>
      <c r="C4453" s="55" t="s">
        <v>24489</v>
      </c>
      <c r="D4453" s="171" t="s">
        <v>24489</v>
      </c>
      <c r="E4453" s="171" t="s">
        <v>24489</v>
      </c>
      <c r="F4453" s="173"/>
      <c r="G4453" s="173"/>
      <c r="H4453" s="172" t="s">
        <v>555</v>
      </c>
    </row>
    <row r="4454" spans="1:8" ht="14.45" customHeight="1">
      <c r="A4454" s="86" t="s">
        <v>554</v>
      </c>
      <c r="B4454" s="171" t="s">
        <v>24681</v>
      </c>
      <c r="C4454" s="55" t="s">
        <v>24490</v>
      </c>
      <c r="D4454" s="171" t="s">
        <v>24682</v>
      </c>
      <c r="E4454" s="171" t="s">
        <v>24313</v>
      </c>
      <c r="F4454" s="173"/>
      <c r="G4454" s="173"/>
      <c r="H4454" s="172" t="s">
        <v>555</v>
      </c>
    </row>
    <row r="4455" spans="1:8" ht="14.45" customHeight="1">
      <c r="A4455" s="86" t="s">
        <v>554</v>
      </c>
      <c r="B4455" s="171" t="s">
        <v>24683</v>
      </c>
      <c r="C4455" s="55" t="s">
        <v>24491</v>
      </c>
      <c r="D4455" s="171" t="s">
        <v>24684</v>
      </c>
      <c r="E4455" s="171" t="s">
        <v>24685</v>
      </c>
      <c r="F4455" s="173"/>
      <c r="G4455" s="173"/>
      <c r="H4455" s="172" t="s">
        <v>555</v>
      </c>
    </row>
    <row r="4456" spans="1:8" ht="14.45" customHeight="1">
      <c r="A4456" s="86" t="s">
        <v>554</v>
      </c>
      <c r="B4456" s="171" t="s">
        <v>24686</v>
      </c>
      <c r="C4456" s="55" t="s">
        <v>24492</v>
      </c>
      <c r="D4456" s="171" t="s">
        <v>24687</v>
      </c>
      <c r="E4456" s="171" t="s">
        <v>24493</v>
      </c>
      <c r="F4456" s="173"/>
      <c r="G4456" s="173"/>
      <c r="H4456" s="172" t="s">
        <v>555</v>
      </c>
    </row>
    <row r="4457" spans="1:8" ht="14.45" customHeight="1">
      <c r="A4457" s="86" t="s">
        <v>554</v>
      </c>
      <c r="B4457" s="171" t="s">
        <v>24688</v>
      </c>
      <c r="C4457" s="55" t="s">
        <v>24494</v>
      </c>
      <c r="D4457" s="171" t="s">
        <v>24494</v>
      </c>
      <c r="E4457" s="171" t="s">
        <v>24494</v>
      </c>
      <c r="F4457" s="173"/>
      <c r="G4457" s="173"/>
      <c r="H4457" s="172" t="s">
        <v>555</v>
      </c>
    </row>
    <row r="4458" spans="1:8" ht="14.45" customHeight="1">
      <c r="A4458" s="86" t="s">
        <v>554</v>
      </c>
      <c r="B4458" s="171" t="s">
        <v>24689</v>
      </c>
      <c r="C4458" s="55" t="s">
        <v>24495</v>
      </c>
      <c r="D4458" s="171" t="s">
        <v>24690</v>
      </c>
      <c r="E4458" s="171" t="s">
        <v>24691</v>
      </c>
      <c r="F4458" s="173"/>
      <c r="G4458" s="173"/>
      <c r="H4458" s="172" t="s">
        <v>555</v>
      </c>
    </row>
    <row r="4459" spans="1:8" ht="14.45" customHeight="1">
      <c r="A4459" s="86" t="s">
        <v>554</v>
      </c>
      <c r="B4459" s="171" t="s">
        <v>24692</v>
      </c>
      <c r="C4459" s="55" t="s">
        <v>24496</v>
      </c>
      <c r="D4459" s="171" t="s">
        <v>24693</v>
      </c>
      <c r="E4459" s="171" t="s">
        <v>24694</v>
      </c>
      <c r="F4459" s="173"/>
      <c r="G4459" s="173"/>
      <c r="H4459" s="172" t="s">
        <v>555</v>
      </c>
    </row>
    <row r="4460" spans="1:8" ht="14.45" customHeight="1">
      <c r="A4460" s="86" t="s">
        <v>554</v>
      </c>
      <c r="B4460" s="171" t="s">
        <v>24695</v>
      </c>
      <c r="C4460" s="55" t="s">
        <v>24497</v>
      </c>
      <c r="D4460" s="171" t="s">
        <v>24696</v>
      </c>
      <c r="E4460" s="171" t="s">
        <v>24498</v>
      </c>
      <c r="F4460" s="173"/>
      <c r="G4460" s="173"/>
      <c r="H4460" s="172" t="s">
        <v>555</v>
      </c>
    </row>
    <row r="4461" spans="1:8" ht="14.45" customHeight="1">
      <c r="A4461" s="86" t="s">
        <v>554</v>
      </c>
      <c r="B4461" s="171" t="s">
        <v>24697</v>
      </c>
      <c r="C4461" s="55" t="s">
        <v>24499</v>
      </c>
      <c r="D4461" s="171" t="s">
        <v>24499</v>
      </c>
      <c r="E4461" s="171" t="s">
        <v>24499</v>
      </c>
      <c r="F4461" s="173"/>
      <c r="G4461" s="173"/>
      <c r="H4461" s="172" t="s">
        <v>555</v>
      </c>
    </row>
    <row r="4462" spans="1:8" ht="14.45" customHeight="1">
      <c r="A4462" s="86" t="s">
        <v>554</v>
      </c>
      <c r="B4462" s="171" t="s">
        <v>24698</v>
      </c>
      <c r="C4462" s="55" t="s">
        <v>24500</v>
      </c>
      <c r="D4462" s="171" t="s">
        <v>24501</v>
      </c>
      <c r="E4462" s="171" t="s">
        <v>24501</v>
      </c>
      <c r="F4462" s="173"/>
      <c r="G4462" s="173"/>
      <c r="H4462" s="172" t="s">
        <v>555</v>
      </c>
    </row>
    <row r="4463" spans="1:8" ht="14.45" customHeight="1">
      <c r="A4463" s="86" t="s">
        <v>554</v>
      </c>
      <c r="B4463" s="171" t="s">
        <v>24699</v>
      </c>
      <c r="C4463" s="55" t="s">
        <v>24700</v>
      </c>
      <c r="D4463" s="171" t="s">
        <v>24701</v>
      </c>
      <c r="E4463" s="171" t="s">
        <v>24502</v>
      </c>
      <c r="F4463" s="173"/>
      <c r="G4463" s="173"/>
      <c r="H4463" s="172" t="s">
        <v>555</v>
      </c>
    </row>
    <row r="4464" spans="1:8" ht="14.45" customHeight="1">
      <c r="A4464" s="86" t="s">
        <v>554</v>
      </c>
      <c r="B4464" s="171" t="s">
        <v>24702</v>
      </c>
      <c r="C4464" s="55" t="s">
        <v>24503</v>
      </c>
      <c r="D4464" s="171" t="s">
        <v>24703</v>
      </c>
      <c r="E4464" s="171" t="s">
        <v>24704</v>
      </c>
      <c r="F4464" s="173"/>
      <c r="G4464" s="173"/>
      <c r="H4464" s="172" t="s">
        <v>555</v>
      </c>
    </row>
    <row r="4465" spans="1:8" ht="14.45" customHeight="1">
      <c r="A4465" s="86" t="s">
        <v>554</v>
      </c>
      <c r="B4465" s="171" t="s">
        <v>24705</v>
      </c>
      <c r="C4465" s="55" t="s">
        <v>24504</v>
      </c>
      <c r="D4465" s="171" t="s">
        <v>24706</v>
      </c>
      <c r="E4465" s="171" t="s">
        <v>24505</v>
      </c>
      <c r="F4465" s="173"/>
      <c r="G4465" s="173"/>
      <c r="H4465" s="172" t="s">
        <v>555</v>
      </c>
    </row>
    <row r="4466" spans="1:8" ht="14.45" customHeight="1">
      <c r="A4466" s="86" t="s">
        <v>554</v>
      </c>
      <c r="B4466" s="171" t="s">
        <v>24707</v>
      </c>
      <c r="C4466" s="55" t="s">
        <v>24506</v>
      </c>
      <c r="D4466" s="171" t="s">
        <v>24708</v>
      </c>
      <c r="E4466" s="171" t="s">
        <v>24507</v>
      </c>
      <c r="F4466" s="173"/>
      <c r="G4466" s="173"/>
      <c r="H4466" s="172" t="s">
        <v>555</v>
      </c>
    </row>
    <row r="4467" spans="1:8" ht="14.45" customHeight="1">
      <c r="A4467" s="86" t="s">
        <v>554</v>
      </c>
      <c r="B4467" s="171" t="s">
        <v>24709</v>
      </c>
      <c r="C4467" s="55" t="s">
        <v>24508</v>
      </c>
      <c r="D4467" s="171" t="s">
        <v>24710</v>
      </c>
      <c r="E4467" s="171" t="s">
        <v>24509</v>
      </c>
      <c r="F4467" s="173"/>
      <c r="G4467" s="173"/>
      <c r="H4467" s="172" t="s">
        <v>555</v>
      </c>
    </row>
    <row r="4468" spans="1:8" ht="14.45" customHeight="1">
      <c r="A4468" s="86" t="s">
        <v>554</v>
      </c>
      <c r="B4468" s="171" t="s">
        <v>24711</v>
      </c>
      <c r="C4468" s="55" t="s">
        <v>24510</v>
      </c>
      <c r="D4468" s="171" t="s">
        <v>24712</v>
      </c>
      <c r="E4468" s="171" t="s">
        <v>24511</v>
      </c>
      <c r="F4468" s="173"/>
      <c r="G4468" s="173"/>
      <c r="H4468" s="172" t="s">
        <v>555</v>
      </c>
    </row>
    <row r="4469" spans="1:8" ht="14.45" customHeight="1">
      <c r="A4469" s="86" t="s">
        <v>554</v>
      </c>
      <c r="B4469" s="171" t="s">
        <v>24713</v>
      </c>
      <c r="C4469" s="55" t="s">
        <v>24512</v>
      </c>
      <c r="D4469" s="171" t="s">
        <v>24714</v>
      </c>
      <c r="E4469" s="171" t="s">
        <v>24513</v>
      </c>
      <c r="F4469" s="173"/>
      <c r="G4469" s="173"/>
      <c r="H4469" s="172" t="s">
        <v>555</v>
      </c>
    </row>
    <row r="4470" spans="1:8" ht="14.45" customHeight="1">
      <c r="A4470" s="86" t="s">
        <v>554</v>
      </c>
      <c r="B4470" s="171" t="s">
        <v>24715</v>
      </c>
      <c r="C4470" s="55" t="s">
        <v>24514</v>
      </c>
      <c r="D4470" s="171" t="s">
        <v>24716</v>
      </c>
      <c r="E4470" s="171" t="s">
        <v>24514</v>
      </c>
      <c r="F4470" s="173"/>
      <c r="G4470" s="173"/>
      <c r="H4470" s="172" t="s">
        <v>555</v>
      </c>
    </row>
    <row r="4471" spans="1:8" ht="14.45" customHeight="1">
      <c r="A4471" s="86" t="s">
        <v>554</v>
      </c>
      <c r="B4471" s="171" t="s">
        <v>24717</v>
      </c>
      <c r="C4471" s="55" t="s">
        <v>24515</v>
      </c>
      <c r="D4471" s="171" t="s">
        <v>24718</v>
      </c>
      <c r="E4471" s="171" t="s">
        <v>24515</v>
      </c>
      <c r="F4471" s="173"/>
      <c r="G4471" s="173"/>
      <c r="H4471" s="172" t="s">
        <v>555</v>
      </c>
    </row>
    <row r="4472" spans="1:8" ht="14.45" customHeight="1">
      <c r="A4472" s="86" t="s">
        <v>554</v>
      </c>
      <c r="B4472" s="171" t="s">
        <v>24719</v>
      </c>
      <c r="C4472" s="55" t="s">
        <v>24516</v>
      </c>
      <c r="D4472" s="171" t="s">
        <v>24720</v>
      </c>
      <c r="E4472" s="171" t="s">
        <v>24721</v>
      </c>
      <c r="F4472" s="173"/>
      <c r="G4472" s="173"/>
      <c r="H4472" s="172" t="s">
        <v>555</v>
      </c>
    </row>
    <row r="4473" spans="1:8" ht="14.45" customHeight="1">
      <c r="A4473" s="86" t="s">
        <v>554</v>
      </c>
      <c r="B4473" s="171" t="s">
        <v>24722</v>
      </c>
      <c r="C4473" s="55" t="s">
        <v>24517</v>
      </c>
      <c r="D4473" s="171" t="s">
        <v>24723</v>
      </c>
      <c r="E4473" s="171" t="s">
        <v>24518</v>
      </c>
      <c r="F4473" s="173"/>
      <c r="G4473" s="173"/>
      <c r="H4473" s="172" t="s">
        <v>555</v>
      </c>
    </row>
    <row r="4474" spans="1:8" ht="14.45" customHeight="1">
      <c r="A4474" s="86" t="s">
        <v>554</v>
      </c>
      <c r="B4474" s="171" t="s">
        <v>24724</v>
      </c>
      <c r="C4474" s="55" t="s">
        <v>24519</v>
      </c>
      <c r="D4474" s="171" t="s">
        <v>24725</v>
      </c>
      <c r="E4474" s="171" t="s">
        <v>24519</v>
      </c>
      <c r="F4474" s="173"/>
      <c r="G4474" s="173"/>
      <c r="H4474" s="172" t="s">
        <v>555</v>
      </c>
    </row>
    <row r="4475" spans="1:8" ht="14.45" customHeight="1">
      <c r="A4475" s="86" t="s">
        <v>554</v>
      </c>
      <c r="B4475" s="171" t="s">
        <v>24726</v>
      </c>
      <c r="C4475" s="55" t="s">
        <v>24520</v>
      </c>
      <c r="D4475" s="171" t="s">
        <v>24727</v>
      </c>
      <c r="E4475" s="171" t="s">
        <v>24521</v>
      </c>
      <c r="F4475" s="173"/>
      <c r="G4475" s="173"/>
      <c r="H4475" s="172" t="s">
        <v>555</v>
      </c>
    </row>
    <row r="4476" spans="1:8" ht="14.45" customHeight="1">
      <c r="A4476" s="86" t="s">
        <v>554</v>
      </c>
      <c r="B4476" s="171" t="s">
        <v>24728</v>
      </c>
      <c r="C4476" s="55" t="s">
        <v>24522</v>
      </c>
      <c r="D4476" s="171" t="s">
        <v>24522</v>
      </c>
      <c r="E4476" s="171" t="s">
        <v>24729</v>
      </c>
      <c r="F4476" s="173"/>
      <c r="G4476" s="173"/>
      <c r="H4476" s="172" t="s">
        <v>555</v>
      </c>
    </row>
    <row r="4477" spans="1:8" ht="14.45" customHeight="1">
      <c r="A4477" s="86" t="s">
        <v>554</v>
      </c>
      <c r="B4477" s="171" t="s">
        <v>24730</v>
      </c>
      <c r="C4477" s="55" t="s">
        <v>24523</v>
      </c>
      <c r="D4477" s="171" t="s">
        <v>24731</v>
      </c>
      <c r="E4477" s="171" t="s">
        <v>24524</v>
      </c>
      <c r="F4477" s="173"/>
      <c r="G4477" s="173"/>
      <c r="H4477" s="172" t="s">
        <v>555</v>
      </c>
    </row>
    <row r="4478" spans="1:8" ht="14.45" customHeight="1">
      <c r="A4478" s="86" t="s">
        <v>554</v>
      </c>
      <c r="B4478" s="171" t="s">
        <v>24732</v>
      </c>
      <c r="C4478" s="55" t="s">
        <v>24525</v>
      </c>
      <c r="D4478" s="171" t="s">
        <v>24526</v>
      </c>
      <c r="E4478" s="171" t="s">
        <v>24526</v>
      </c>
      <c r="F4478" s="173"/>
      <c r="G4478" s="173"/>
      <c r="H4478" s="172" t="s">
        <v>555</v>
      </c>
    </row>
    <row r="4479" spans="1:8" ht="14.45" customHeight="1">
      <c r="A4479" s="86" t="s">
        <v>554</v>
      </c>
      <c r="B4479" s="171" t="s">
        <v>24733</v>
      </c>
      <c r="C4479" s="55" t="s">
        <v>24527</v>
      </c>
      <c r="D4479" s="171" t="s">
        <v>24734</v>
      </c>
      <c r="E4479" s="171" t="s">
        <v>24734</v>
      </c>
      <c r="F4479" s="173"/>
      <c r="G4479" s="173"/>
      <c r="H4479" s="172" t="s">
        <v>555</v>
      </c>
    </row>
    <row r="4480" spans="1:8" ht="14.45" customHeight="1">
      <c r="A4480" s="86" t="s">
        <v>554</v>
      </c>
      <c r="B4480" s="171" t="s">
        <v>24735</v>
      </c>
      <c r="C4480" s="55" t="s">
        <v>24528</v>
      </c>
      <c r="D4480" s="171" t="s">
        <v>24736</v>
      </c>
      <c r="E4480" s="171" t="s">
        <v>24529</v>
      </c>
      <c r="F4480" s="173"/>
      <c r="G4480" s="173"/>
      <c r="H4480" s="172" t="s">
        <v>555</v>
      </c>
    </row>
    <row r="4481" spans="1:8" ht="14.45" customHeight="1">
      <c r="A4481" s="86" t="s">
        <v>554</v>
      </c>
      <c r="B4481" s="171" t="s">
        <v>24737</v>
      </c>
      <c r="C4481" s="55" t="s">
        <v>24530</v>
      </c>
      <c r="D4481" s="171" t="s">
        <v>24738</v>
      </c>
      <c r="E4481" s="171" t="s">
        <v>24530</v>
      </c>
      <c r="F4481" s="173"/>
      <c r="G4481" s="173"/>
      <c r="H4481" s="172" t="s">
        <v>555</v>
      </c>
    </row>
    <row r="4482" spans="1:8" ht="14.45" customHeight="1">
      <c r="A4482" s="86" t="s">
        <v>554</v>
      </c>
      <c r="B4482" s="171" t="s">
        <v>24739</v>
      </c>
      <c r="C4482" s="55" t="s">
        <v>24531</v>
      </c>
      <c r="D4482" s="171" t="s">
        <v>24740</v>
      </c>
      <c r="E4482" s="171" t="s">
        <v>24532</v>
      </c>
      <c r="F4482" s="173"/>
      <c r="G4482" s="173"/>
      <c r="H4482" s="172" t="s">
        <v>555</v>
      </c>
    </row>
    <row r="4483" spans="1:8" ht="14.45" customHeight="1">
      <c r="A4483" s="86" t="s">
        <v>554</v>
      </c>
      <c r="B4483" s="171" t="s">
        <v>24741</v>
      </c>
      <c r="C4483" s="55" t="s">
        <v>24533</v>
      </c>
      <c r="D4483" s="171" t="s">
        <v>24742</v>
      </c>
      <c r="E4483" s="171" t="s">
        <v>24534</v>
      </c>
      <c r="F4483" s="173"/>
      <c r="G4483" s="173"/>
      <c r="H4483" s="172" t="s">
        <v>555</v>
      </c>
    </row>
    <row r="4484" spans="1:8" ht="14.45" customHeight="1">
      <c r="A4484" s="86" t="s">
        <v>554</v>
      </c>
      <c r="B4484" s="171" t="s">
        <v>24743</v>
      </c>
      <c r="C4484" s="55" t="s">
        <v>24535</v>
      </c>
      <c r="D4484" s="171" t="s">
        <v>24535</v>
      </c>
      <c r="E4484" s="171" t="s">
        <v>24535</v>
      </c>
      <c r="F4484" s="173"/>
      <c r="G4484" s="173"/>
      <c r="H4484" s="172" t="s">
        <v>555</v>
      </c>
    </row>
    <row r="4485" spans="1:8" ht="14.45" customHeight="1">
      <c r="A4485" s="86" t="s">
        <v>554</v>
      </c>
      <c r="B4485" s="171" t="s">
        <v>24744</v>
      </c>
      <c r="C4485" s="55" t="s">
        <v>24536</v>
      </c>
      <c r="D4485" s="171" t="s">
        <v>24536</v>
      </c>
      <c r="E4485" s="171" t="s">
        <v>24536</v>
      </c>
      <c r="F4485" s="173"/>
      <c r="G4485" s="173"/>
      <c r="H4485" s="172" t="s">
        <v>555</v>
      </c>
    </row>
    <row r="4486" spans="1:8" ht="14.45" customHeight="1">
      <c r="A4486" s="86" t="s">
        <v>554</v>
      </c>
      <c r="B4486" s="171" t="s">
        <v>24745</v>
      </c>
      <c r="C4486" s="55" t="s">
        <v>24537</v>
      </c>
      <c r="D4486" s="171" t="s">
        <v>24746</v>
      </c>
      <c r="E4486" s="171" t="s">
        <v>24537</v>
      </c>
      <c r="F4486" s="173"/>
      <c r="G4486" s="173"/>
      <c r="H4486" s="172" t="s">
        <v>555</v>
      </c>
    </row>
    <row r="4487" spans="1:8" ht="14.45" customHeight="1">
      <c r="A4487" s="86" t="s">
        <v>554</v>
      </c>
      <c r="B4487" s="171" t="s">
        <v>24747</v>
      </c>
      <c r="C4487" s="55" t="s">
        <v>24538</v>
      </c>
      <c r="D4487" s="171" t="s">
        <v>24748</v>
      </c>
      <c r="E4487" s="171" t="s">
        <v>24539</v>
      </c>
      <c r="F4487" s="173"/>
      <c r="G4487" s="173"/>
      <c r="H4487" s="172" t="s">
        <v>555</v>
      </c>
    </row>
    <row r="4488" spans="1:8" ht="14.45" customHeight="1">
      <c r="A4488" s="86" t="s">
        <v>554</v>
      </c>
      <c r="B4488" s="171" t="s">
        <v>24749</v>
      </c>
      <c r="C4488" s="55" t="s">
        <v>24540</v>
      </c>
      <c r="D4488" s="171" t="s">
        <v>24750</v>
      </c>
      <c r="E4488" s="171" t="s">
        <v>24541</v>
      </c>
      <c r="F4488" s="173"/>
      <c r="G4488" s="173"/>
      <c r="H4488" s="172" t="s">
        <v>555</v>
      </c>
    </row>
    <row r="4489" spans="1:8" ht="14.45" customHeight="1">
      <c r="A4489" s="86" t="s">
        <v>7164</v>
      </c>
      <c r="B4489" s="171" t="s">
        <v>24751</v>
      </c>
      <c r="C4489" s="55" t="s">
        <v>24752</v>
      </c>
      <c r="D4489" s="171" t="s">
        <v>24753</v>
      </c>
      <c r="E4489" s="171" t="s">
        <v>24754</v>
      </c>
      <c r="F4489" s="173"/>
      <c r="G4489" s="173"/>
      <c r="H4489" s="172" t="s">
        <v>7164</v>
      </c>
    </row>
    <row r="4490" spans="1:8" ht="14.45" customHeight="1">
      <c r="A4490" s="86" t="s">
        <v>7164</v>
      </c>
      <c r="B4490" s="171" t="s">
        <v>24755</v>
      </c>
      <c r="C4490" s="55" t="s">
        <v>24756</v>
      </c>
      <c r="D4490" s="171" t="s">
        <v>24757</v>
      </c>
      <c r="E4490" s="171" t="s">
        <v>24758</v>
      </c>
      <c r="F4490" s="173"/>
      <c r="G4490" s="173"/>
      <c r="H4490" s="172" t="s">
        <v>7164</v>
      </c>
    </row>
    <row r="4491" spans="1:8" ht="14.45" customHeight="1">
      <c r="A4491" s="86" t="s">
        <v>7164</v>
      </c>
      <c r="B4491" s="171" t="s">
        <v>24759</v>
      </c>
      <c r="C4491" s="55" t="s">
        <v>24760</v>
      </c>
      <c r="D4491" s="171" t="s">
        <v>24761</v>
      </c>
      <c r="E4491" s="171" t="s">
        <v>24762</v>
      </c>
      <c r="F4491" s="173"/>
      <c r="G4491" s="173"/>
      <c r="H4491" s="172" t="s">
        <v>7164</v>
      </c>
    </row>
    <row r="4492" spans="1:8" ht="14.45" customHeight="1">
      <c r="A4492" s="86" t="s">
        <v>7164</v>
      </c>
      <c r="B4492" s="171" t="s">
        <v>24763</v>
      </c>
      <c r="C4492" s="55" t="s">
        <v>24764</v>
      </c>
      <c r="D4492" s="171" t="s">
        <v>24765</v>
      </c>
      <c r="E4492" s="171" t="s">
        <v>24766</v>
      </c>
      <c r="F4492" s="173"/>
      <c r="G4492" s="173"/>
      <c r="H4492" s="172" t="s">
        <v>7164</v>
      </c>
    </row>
    <row r="4493" spans="1:8" ht="14.45" customHeight="1">
      <c r="A4493" s="86" t="s">
        <v>7164</v>
      </c>
      <c r="B4493" s="171" t="s">
        <v>12844</v>
      </c>
      <c r="C4493" s="55" t="s">
        <v>12845</v>
      </c>
      <c r="D4493" s="171" t="s">
        <v>12846</v>
      </c>
      <c r="E4493" s="171" t="s">
        <v>43</v>
      </c>
      <c r="F4493" s="173"/>
      <c r="G4493" s="173"/>
      <c r="H4493" s="172" t="s">
        <v>7164</v>
      </c>
    </row>
    <row r="4494" spans="1:8" ht="14.45" customHeight="1">
      <c r="A4494" s="86" t="s">
        <v>7164</v>
      </c>
      <c r="B4494" s="171" t="s">
        <v>24767</v>
      </c>
      <c r="C4494" s="55" t="s">
        <v>24768</v>
      </c>
      <c r="D4494" s="171" t="s">
        <v>24769</v>
      </c>
      <c r="E4494" s="171" t="s">
        <v>24770</v>
      </c>
      <c r="F4494" s="173"/>
      <c r="G4494" s="173"/>
      <c r="H4494" s="172" t="s">
        <v>7164</v>
      </c>
    </row>
    <row r="4495" spans="1:8" ht="14.45" customHeight="1">
      <c r="A4495" s="86" t="s">
        <v>7164</v>
      </c>
      <c r="B4495" s="171" t="s">
        <v>24771</v>
      </c>
      <c r="C4495" s="55" t="s">
        <v>24772</v>
      </c>
      <c r="D4495" s="171" t="s">
        <v>24773</v>
      </c>
      <c r="E4495" s="171" t="s">
        <v>24774</v>
      </c>
      <c r="F4495" s="173"/>
      <c r="G4495" s="173"/>
      <c r="H4495" s="172" t="s">
        <v>7164</v>
      </c>
    </row>
    <row r="4496" spans="1:8" ht="14.45" customHeight="1">
      <c r="A4496" s="86" t="s">
        <v>7164</v>
      </c>
      <c r="B4496" s="171" t="s">
        <v>24775</v>
      </c>
      <c r="C4496" s="55" t="s">
        <v>24776</v>
      </c>
      <c r="D4496" s="171" t="s">
        <v>24777</v>
      </c>
      <c r="E4496" s="171" t="s">
        <v>24778</v>
      </c>
      <c r="F4496" s="173"/>
      <c r="G4496" s="173"/>
      <c r="H4496" s="172" t="s">
        <v>7164</v>
      </c>
    </row>
    <row r="4497" spans="1:8" ht="14.45" customHeight="1">
      <c r="A4497" s="86" t="s">
        <v>7215</v>
      </c>
      <c r="B4497" s="171" t="s">
        <v>24779</v>
      </c>
      <c r="C4497" s="55" t="s">
        <v>24780</v>
      </c>
      <c r="D4497" s="171" t="s">
        <v>24781</v>
      </c>
      <c r="E4497" s="171" t="s">
        <v>24782</v>
      </c>
      <c r="F4497" s="173"/>
      <c r="G4497" s="173"/>
      <c r="H4497" s="172" t="s">
        <v>7215</v>
      </c>
    </row>
    <row r="4498" spans="1:8" ht="14.45" customHeight="1">
      <c r="A4498" s="86" t="s">
        <v>7215</v>
      </c>
      <c r="B4498" s="171" t="s">
        <v>24783</v>
      </c>
      <c r="C4498" s="55" t="s">
        <v>24784</v>
      </c>
      <c r="D4498" s="171" t="s">
        <v>24785</v>
      </c>
      <c r="E4498" s="171" t="s">
        <v>24786</v>
      </c>
      <c r="F4498" s="173"/>
      <c r="G4498" s="173"/>
      <c r="H4498" s="172" t="s">
        <v>7215</v>
      </c>
    </row>
    <row r="4499" spans="1:8" ht="14.45" customHeight="1">
      <c r="A4499" s="86" t="s">
        <v>7215</v>
      </c>
      <c r="B4499" s="171" t="s">
        <v>24787</v>
      </c>
      <c r="C4499" s="55" t="s">
        <v>24788</v>
      </c>
      <c r="D4499" s="171" t="s">
        <v>24789</v>
      </c>
      <c r="E4499" s="171" t="s">
        <v>24790</v>
      </c>
      <c r="F4499" s="173"/>
      <c r="G4499" s="173"/>
      <c r="H4499" s="172" t="s">
        <v>7215</v>
      </c>
    </row>
    <row r="4500" spans="1:8" ht="14.45" customHeight="1">
      <c r="A4500" s="86" t="s">
        <v>7215</v>
      </c>
      <c r="B4500" s="171" t="s">
        <v>12844</v>
      </c>
      <c r="C4500" s="55" t="s">
        <v>12845</v>
      </c>
      <c r="D4500" s="171" t="s">
        <v>12846</v>
      </c>
      <c r="E4500" s="171" t="s">
        <v>43</v>
      </c>
      <c r="F4500" s="173"/>
      <c r="G4500" s="173"/>
      <c r="H4500" s="172" t="s">
        <v>7215</v>
      </c>
    </row>
    <row r="4501" spans="1:8" ht="14.45" customHeight="1">
      <c r="A4501" s="86" t="s">
        <v>1201</v>
      </c>
      <c r="B4501" s="171" t="s">
        <v>2104</v>
      </c>
      <c r="C4501" s="55" t="s">
        <v>24791</v>
      </c>
      <c r="D4501" s="171" t="s">
        <v>24792</v>
      </c>
      <c r="E4501" s="171" t="s">
        <v>24793</v>
      </c>
      <c r="F4501" s="173"/>
      <c r="G4501" s="173">
        <v>46256</v>
      </c>
      <c r="H4501" s="172" t="s">
        <v>1201</v>
      </c>
    </row>
    <row r="4502" spans="1:8" ht="14.45" customHeight="1">
      <c r="A4502" s="86" t="s">
        <v>1201</v>
      </c>
      <c r="B4502" s="171" t="s">
        <v>11391</v>
      </c>
      <c r="C4502" s="55" t="s">
        <v>24794</v>
      </c>
      <c r="D4502" s="171" t="s">
        <v>24795</v>
      </c>
      <c r="E4502" s="171" t="s">
        <v>24796</v>
      </c>
      <c r="F4502" s="173"/>
      <c r="G4502" s="173">
        <v>46256</v>
      </c>
      <c r="H4502" s="172" t="s">
        <v>1201</v>
      </c>
    </row>
    <row r="4503" spans="1:8" ht="14.45" customHeight="1">
      <c r="A4503" s="86" t="s">
        <v>1201</v>
      </c>
      <c r="B4503" s="171" t="s">
        <v>11411</v>
      </c>
      <c r="C4503" s="55" t="s">
        <v>24797</v>
      </c>
      <c r="D4503" s="171" t="s">
        <v>24798</v>
      </c>
      <c r="E4503" s="171" t="s">
        <v>24799</v>
      </c>
      <c r="F4503" s="173"/>
      <c r="G4503" s="173">
        <v>46256</v>
      </c>
      <c r="H4503" s="172" t="s">
        <v>1201</v>
      </c>
    </row>
    <row r="4504" spans="1:8" ht="14.45" customHeight="1">
      <c r="A4504" s="86" t="s">
        <v>1201</v>
      </c>
      <c r="B4504" s="171" t="s">
        <v>17530</v>
      </c>
      <c r="C4504" s="55" t="s">
        <v>24800</v>
      </c>
      <c r="D4504" s="171" t="s">
        <v>24801</v>
      </c>
      <c r="E4504" s="171" t="s">
        <v>24802</v>
      </c>
      <c r="F4504" s="173"/>
      <c r="G4504" s="173">
        <v>46256</v>
      </c>
      <c r="H4504" s="172" t="s">
        <v>1201</v>
      </c>
    </row>
    <row r="4505" spans="1:8" ht="14.45" customHeight="1">
      <c r="A4505" s="86" t="s">
        <v>1201</v>
      </c>
      <c r="B4505" s="171" t="s">
        <v>17566</v>
      </c>
      <c r="C4505" s="55" t="s">
        <v>24803</v>
      </c>
      <c r="D4505" s="171" t="s">
        <v>24804</v>
      </c>
      <c r="E4505" s="171" t="s">
        <v>24805</v>
      </c>
      <c r="F4505" s="173"/>
      <c r="G4505" s="173">
        <v>46256</v>
      </c>
      <c r="H4505" s="172" t="s">
        <v>1201</v>
      </c>
    </row>
    <row r="4506" spans="1:8" ht="14.45" customHeight="1">
      <c r="A4506" s="86" t="s">
        <v>1201</v>
      </c>
      <c r="B4506" s="171" t="s">
        <v>17670</v>
      </c>
      <c r="C4506" s="55" t="s">
        <v>24806</v>
      </c>
      <c r="D4506" s="171" t="s">
        <v>24807</v>
      </c>
      <c r="E4506" s="171" t="s">
        <v>24808</v>
      </c>
      <c r="F4506" s="173"/>
      <c r="G4506" s="173">
        <v>46256</v>
      </c>
      <c r="H4506" s="172" t="s">
        <v>1201</v>
      </c>
    </row>
    <row r="4507" spans="1:8" ht="14.45" customHeight="1">
      <c r="A4507" s="86" t="s">
        <v>1201</v>
      </c>
      <c r="B4507" s="171" t="s">
        <v>24809</v>
      </c>
      <c r="C4507" s="55" t="s">
        <v>24810</v>
      </c>
      <c r="D4507" s="171" t="s">
        <v>24811</v>
      </c>
      <c r="E4507" s="171" t="s">
        <v>24812</v>
      </c>
      <c r="F4507" s="173"/>
      <c r="G4507" s="173">
        <v>46256</v>
      </c>
      <c r="H4507" s="172" t="s">
        <v>1201</v>
      </c>
    </row>
    <row r="4508" spans="1:8" ht="14.45" customHeight="1">
      <c r="A4508" s="86" t="s">
        <v>8488</v>
      </c>
      <c r="B4508" s="171" t="s">
        <v>24813</v>
      </c>
      <c r="C4508" s="55" t="s">
        <v>24814</v>
      </c>
      <c r="D4508" s="171" t="s">
        <v>24815</v>
      </c>
      <c r="E4508" s="171" t="s">
        <v>24816</v>
      </c>
      <c r="F4508" s="173"/>
      <c r="G4508" s="173"/>
      <c r="H4508" s="172" t="s">
        <v>8488</v>
      </c>
    </row>
    <row r="4509" spans="1:8" ht="14.45" customHeight="1">
      <c r="A4509" s="86" t="s">
        <v>8488</v>
      </c>
      <c r="B4509" s="171" t="s">
        <v>24817</v>
      </c>
      <c r="C4509" s="55" t="s">
        <v>24818</v>
      </c>
      <c r="D4509" s="171" t="s">
        <v>24819</v>
      </c>
      <c r="E4509" s="171" t="s">
        <v>24820</v>
      </c>
      <c r="F4509" s="173"/>
      <c r="G4509" s="173"/>
      <c r="H4509" s="172" t="s">
        <v>8488</v>
      </c>
    </row>
    <row r="4510" spans="1:8" ht="14.45" customHeight="1">
      <c r="A4510" s="86" t="s">
        <v>8488</v>
      </c>
      <c r="B4510" s="171" t="s">
        <v>24821</v>
      </c>
      <c r="C4510" s="55" t="s">
        <v>24822</v>
      </c>
      <c r="D4510" s="171" t="s">
        <v>24823</v>
      </c>
      <c r="E4510" s="171" t="s">
        <v>24824</v>
      </c>
      <c r="F4510" s="173"/>
      <c r="G4510" s="173"/>
      <c r="H4510" s="172" t="s">
        <v>8488</v>
      </c>
    </row>
    <row r="4511" spans="1:8" ht="14.45" customHeight="1">
      <c r="A4511" s="86" t="s">
        <v>8271</v>
      </c>
      <c r="B4511" s="171" t="s">
        <v>24825</v>
      </c>
      <c r="C4511" s="55" t="s">
        <v>24826</v>
      </c>
      <c r="D4511" s="171" t="s">
        <v>24827</v>
      </c>
      <c r="E4511" s="171" t="s">
        <v>24828</v>
      </c>
      <c r="F4511" s="173"/>
      <c r="G4511" s="173"/>
      <c r="H4511" s="172" t="s">
        <v>8271</v>
      </c>
    </row>
    <row r="4512" spans="1:8" ht="14.45" customHeight="1">
      <c r="A4512" s="86" t="s">
        <v>8271</v>
      </c>
      <c r="B4512" s="171" t="s">
        <v>24829</v>
      </c>
      <c r="C4512" s="55" t="s">
        <v>24830</v>
      </c>
      <c r="D4512" s="171" t="s">
        <v>24831</v>
      </c>
      <c r="E4512" s="171" t="s">
        <v>24832</v>
      </c>
      <c r="F4512" s="173"/>
      <c r="G4512" s="173"/>
      <c r="H4512" s="172" t="s">
        <v>8271</v>
      </c>
    </row>
    <row r="4513" spans="1:8" ht="14.45" customHeight="1">
      <c r="A4513" s="86" t="s">
        <v>8271</v>
      </c>
      <c r="B4513" s="171" t="s">
        <v>24833</v>
      </c>
      <c r="C4513" s="55" t="s">
        <v>24834</v>
      </c>
      <c r="D4513" s="171" t="s">
        <v>24835</v>
      </c>
      <c r="E4513" s="171" t="s">
        <v>24836</v>
      </c>
      <c r="F4513" s="173"/>
      <c r="G4513" s="173"/>
      <c r="H4513" s="172" t="s">
        <v>8271</v>
      </c>
    </row>
    <row r="4514" spans="1:8" ht="14.45" customHeight="1">
      <c r="A4514" s="86" t="s">
        <v>8271</v>
      </c>
      <c r="B4514" s="171" t="s">
        <v>24837</v>
      </c>
      <c r="C4514" s="55" t="s">
        <v>24838</v>
      </c>
      <c r="D4514" s="171" t="s">
        <v>24839</v>
      </c>
      <c r="E4514" s="171" t="s">
        <v>24839</v>
      </c>
      <c r="F4514" s="173"/>
      <c r="G4514" s="173"/>
      <c r="H4514" s="172" t="s">
        <v>8271</v>
      </c>
    </row>
    <row r="4515" spans="1:8" ht="14.45" customHeight="1">
      <c r="A4515" s="86" t="s">
        <v>8271</v>
      </c>
      <c r="B4515" s="171" t="s">
        <v>8266</v>
      </c>
      <c r="C4515" s="55" t="s">
        <v>24840</v>
      </c>
      <c r="D4515" s="171" t="s">
        <v>24841</v>
      </c>
      <c r="E4515" s="171" t="s">
        <v>24842</v>
      </c>
      <c r="F4515" s="173"/>
      <c r="G4515" s="173"/>
      <c r="H4515" s="172" t="s">
        <v>8271</v>
      </c>
    </row>
    <row r="4516" spans="1:8" ht="14.45" customHeight="1">
      <c r="A4516" s="86" t="s">
        <v>8271</v>
      </c>
      <c r="B4516" s="171" t="s">
        <v>24843</v>
      </c>
      <c r="C4516" s="55" t="s">
        <v>24844</v>
      </c>
      <c r="D4516" s="171" t="s">
        <v>24845</v>
      </c>
      <c r="E4516" s="171" t="s">
        <v>24845</v>
      </c>
      <c r="F4516" s="173"/>
      <c r="G4516" s="173"/>
      <c r="H4516" s="172" t="s">
        <v>8271</v>
      </c>
    </row>
    <row r="4517" spans="1:8" ht="14.45" customHeight="1">
      <c r="A4517" s="86" t="s">
        <v>8271</v>
      </c>
      <c r="B4517" s="171" t="s">
        <v>24846</v>
      </c>
      <c r="C4517" s="55" t="s">
        <v>24846</v>
      </c>
      <c r="D4517" s="171" t="s">
        <v>24846</v>
      </c>
      <c r="E4517" s="171" t="s">
        <v>24846</v>
      </c>
      <c r="F4517" s="173"/>
      <c r="G4517" s="173"/>
      <c r="H4517" s="172" t="s">
        <v>8271</v>
      </c>
    </row>
    <row r="4518" spans="1:8" ht="14.45" customHeight="1">
      <c r="A4518" s="86" t="s">
        <v>7938</v>
      </c>
      <c r="B4518" s="171" t="s">
        <v>24847</v>
      </c>
      <c r="C4518" s="55" t="s">
        <v>24847</v>
      </c>
      <c r="D4518" s="171" t="s">
        <v>24847</v>
      </c>
      <c r="E4518" s="171" t="s">
        <v>24847</v>
      </c>
      <c r="F4518" s="173"/>
      <c r="G4518" s="173"/>
      <c r="H4518" s="172" t="s">
        <v>7938</v>
      </c>
    </row>
    <row r="4519" spans="1:8" ht="14.45" customHeight="1">
      <c r="A4519" s="86" t="s">
        <v>7938</v>
      </c>
      <c r="B4519" s="171" t="s">
        <v>24848</v>
      </c>
      <c r="C4519" s="55" t="s">
        <v>24848</v>
      </c>
      <c r="D4519" s="171" t="s">
        <v>24848</v>
      </c>
      <c r="E4519" s="171" t="s">
        <v>24848</v>
      </c>
      <c r="F4519" s="173"/>
      <c r="G4519" s="173"/>
      <c r="H4519" s="172" t="s">
        <v>7938</v>
      </c>
    </row>
    <row r="4520" spans="1:8" ht="14.45" customHeight="1">
      <c r="A4520" s="86" t="s">
        <v>7938</v>
      </c>
      <c r="B4520" s="171" t="s">
        <v>24849</v>
      </c>
      <c r="C4520" s="55" t="s">
        <v>24849</v>
      </c>
      <c r="D4520" s="171" t="s">
        <v>24849</v>
      </c>
      <c r="E4520" s="171" t="s">
        <v>24849</v>
      </c>
      <c r="F4520" s="173"/>
      <c r="G4520" s="173"/>
      <c r="H4520" s="172" t="s">
        <v>7938</v>
      </c>
    </row>
    <row r="4521" spans="1:8" ht="14.45" customHeight="1">
      <c r="A4521" s="86" t="s">
        <v>7938</v>
      </c>
      <c r="B4521" s="171" t="s">
        <v>24850</v>
      </c>
      <c r="C4521" s="55" t="s">
        <v>24850</v>
      </c>
      <c r="D4521" s="171" t="s">
        <v>24850</v>
      </c>
      <c r="E4521" s="171" t="s">
        <v>24850</v>
      </c>
      <c r="F4521" s="173"/>
      <c r="G4521" s="173"/>
      <c r="H4521" s="172" t="s">
        <v>7938</v>
      </c>
    </row>
    <row r="4522" spans="1:8" ht="14.45" customHeight="1">
      <c r="A4522" s="86" t="s">
        <v>7938</v>
      </c>
      <c r="B4522" s="171" t="s">
        <v>24851</v>
      </c>
      <c r="C4522" s="55" t="s">
        <v>24851</v>
      </c>
      <c r="D4522" s="171" t="s">
        <v>24851</v>
      </c>
      <c r="E4522" s="171" t="s">
        <v>24851</v>
      </c>
      <c r="F4522" s="173"/>
      <c r="G4522" s="173"/>
      <c r="H4522" s="172" t="s">
        <v>7938</v>
      </c>
    </row>
    <row r="4523" spans="1:8" ht="14.45" customHeight="1">
      <c r="A4523" s="86" t="s">
        <v>7938</v>
      </c>
      <c r="B4523" s="171" t="s">
        <v>24852</v>
      </c>
      <c r="C4523" s="55" t="s">
        <v>24853</v>
      </c>
      <c r="D4523" s="171" t="s">
        <v>24853</v>
      </c>
      <c r="E4523" s="171" t="s">
        <v>24853</v>
      </c>
      <c r="F4523" s="173"/>
      <c r="G4523" s="173"/>
      <c r="H4523" s="172" t="s">
        <v>7938</v>
      </c>
    </row>
    <row r="4524" spans="1:8" ht="14.45" customHeight="1">
      <c r="A4524" s="86" t="s">
        <v>7938</v>
      </c>
      <c r="B4524" s="171" t="s">
        <v>7926</v>
      </c>
      <c r="C4524" s="55" t="s">
        <v>7926</v>
      </c>
      <c r="D4524" s="171" t="s">
        <v>7926</v>
      </c>
      <c r="E4524" s="171" t="s">
        <v>7926</v>
      </c>
      <c r="F4524" s="173"/>
      <c r="G4524" s="173"/>
      <c r="H4524" s="172" t="s">
        <v>7938</v>
      </c>
    </row>
    <row r="4525" spans="1:8" ht="14.45" customHeight="1">
      <c r="A4525" s="86" t="s">
        <v>7938</v>
      </c>
      <c r="B4525" s="171" t="s">
        <v>24854</v>
      </c>
      <c r="C4525" s="55" t="s">
        <v>24854</v>
      </c>
      <c r="D4525" s="171" t="s">
        <v>24854</v>
      </c>
      <c r="E4525" s="171" t="s">
        <v>24854</v>
      </c>
      <c r="F4525" s="173"/>
      <c r="G4525" s="173"/>
      <c r="H4525" s="172" t="s">
        <v>7938</v>
      </c>
    </row>
    <row r="4526" spans="1:8" ht="14.45" customHeight="1">
      <c r="A4526" s="86" t="s">
        <v>7938</v>
      </c>
      <c r="B4526" s="171" t="s">
        <v>24855</v>
      </c>
      <c r="C4526" s="55" t="s">
        <v>24855</v>
      </c>
      <c r="D4526" s="171" t="s">
        <v>24855</v>
      </c>
      <c r="E4526" s="171" t="s">
        <v>24855</v>
      </c>
      <c r="F4526" s="173"/>
      <c r="G4526" s="173"/>
      <c r="H4526" s="172" t="s">
        <v>7938</v>
      </c>
    </row>
    <row r="4527" spans="1:8" ht="14.45" customHeight="1">
      <c r="A4527" s="86" t="s">
        <v>7938</v>
      </c>
      <c r="B4527" s="171" t="s">
        <v>13369</v>
      </c>
      <c r="C4527" s="55" t="s">
        <v>13369</v>
      </c>
      <c r="D4527" s="171" t="s">
        <v>13369</v>
      </c>
      <c r="E4527" s="171" t="s">
        <v>13369</v>
      </c>
      <c r="F4527" s="173"/>
      <c r="G4527" s="173"/>
      <c r="H4527" s="172" t="s">
        <v>7938</v>
      </c>
    </row>
    <row r="4528" spans="1:8" ht="14.45" customHeight="1">
      <c r="A4528" s="86" t="s">
        <v>7938</v>
      </c>
      <c r="B4528" s="171" t="s">
        <v>24856</v>
      </c>
      <c r="C4528" s="55" t="s">
        <v>24856</v>
      </c>
      <c r="D4528" s="171" t="s">
        <v>24856</v>
      </c>
      <c r="E4528" s="171" t="s">
        <v>24856</v>
      </c>
      <c r="F4528" s="173"/>
      <c r="G4528" s="173"/>
      <c r="H4528" s="172" t="s">
        <v>7938</v>
      </c>
    </row>
    <row r="4529" spans="1:8" ht="14.45" customHeight="1">
      <c r="A4529" s="86" t="s">
        <v>4283</v>
      </c>
      <c r="B4529" s="171" t="s">
        <v>24862</v>
      </c>
      <c r="C4529" s="55" t="s">
        <v>24863</v>
      </c>
      <c r="D4529" s="171" t="s">
        <v>24901</v>
      </c>
      <c r="E4529" s="171" t="s">
        <v>24864</v>
      </c>
      <c r="F4529" s="173"/>
      <c r="G4529" s="173"/>
      <c r="H4529" s="172" t="s">
        <v>4284</v>
      </c>
    </row>
    <row r="4530" spans="1:8" ht="14.45" customHeight="1">
      <c r="A4530" s="86" t="s">
        <v>4283</v>
      </c>
      <c r="B4530" s="171" t="s">
        <v>24865</v>
      </c>
      <c r="C4530" s="55" t="s">
        <v>24866</v>
      </c>
      <c r="D4530" s="171" t="s">
        <v>24902</v>
      </c>
      <c r="E4530" s="171" t="s">
        <v>24867</v>
      </c>
      <c r="F4530" s="173"/>
      <c r="G4530" s="173"/>
      <c r="H4530" s="172" t="s">
        <v>4284</v>
      </c>
    </row>
    <row r="4531" spans="1:8" ht="14.45" customHeight="1">
      <c r="A4531" s="86" t="s">
        <v>4283</v>
      </c>
      <c r="B4531" s="171" t="s">
        <v>4274</v>
      </c>
      <c r="C4531" s="55" t="s">
        <v>24868</v>
      </c>
      <c r="D4531" s="171" t="s">
        <v>24903</v>
      </c>
      <c r="E4531" s="171" t="s">
        <v>24869</v>
      </c>
      <c r="F4531" s="173"/>
      <c r="G4531" s="173"/>
      <c r="H4531" s="172" t="s">
        <v>4284</v>
      </c>
    </row>
    <row r="4532" spans="1:8" ht="14.45" customHeight="1">
      <c r="A4532" s="86" t="s">
        <v>4283</v>
      </c>
      <c r="B4532" s="171" t="s">
        <v>24870</v>
      </c>
      <c r="C4532" s="55" t="s">
        <v>24871</v>
      </c>
      <c r="D4532" s="171" t="s">
        <v>24904</v>
      </c>
      <c r="E4532" s="171" t="s">
        <v>24872</v>
      </c>
      <c r="F4532" s="173"/>
      <c r="G4532" s="173"/>
      <c r="H4532" s="172" t="s">
        <v>4284</v>
      </c>
    </row>
    <row r="4533" spans="1:8" ht="14.45" customHeight="1">
      <c r="A4533" s="86" t="s">
        <v>4283</v>
      </c>
      <c r="B4533" s="171" t="s">
        <v>24873</v>
      </c>
      <c r="C4533" s="55" t="s">
        <v>24874</v>
      </c>
      <c r="D4533" s="171" t="s">
        <v>24905</v>
      </c>
      <c r="E4533" s="171" t="s">
        <v>24875</v>
      </c>
      <c r="F4533" s="173"/>
      <c r="G4533" s="173"/>
      <c r="H4533" s="172" t="s">
        <v>4284</v>
      </c>
    </row>
    <row r="4534" spans="1:8" ht="14.45" customHeight="1">
      <c r="A4534" s="86" t="s">
        <v>4283</v>
      </c>
      <c r="B4534" s="171" t="s">
        <v>24876</v>
      </c>
      <c r="C4534" s="55" t="s">
        <v>24877</v>
      </c>
      <c r="D4534" s="171" t="s">
        <v>24906</v>
      </c>
      <c r="E4534" s="171" t="s">
        <v>24878</v>
      </c>
      <c r="F4534" s="173"/>
      <c r="G4534" s="173"/>
      <c r="H4534" s="172" t="s">
        <v>4284</v>
      </c>
    </row>
    <row r="4535" spans="1:8" ht="14.45" customHeight="1">
      <c r="A4535" s="86" t="s">
        <v>4283</v>
      </c>
      <c r="B4535" s="171" t="s">
        <v>24879</v>
      </c>
      <c r="C4535" s="55" t="s">
        <v>24880</v>
      </c>
      <c r="D4535" s="171" t="s">
        <v>24907</v>
      </c>
      <c r="E4535" s="171" t="s">
        <v>24881</v>
      </c>
      <c r="F4535" s="173"/>
      <c r="G4535" s="173"/>
      <c r="H4535" s="172" t="s">
        <v>4284</v>
      </c>
    </row>
    <row r="4536" spans="1:8" ht="14.45" customHeight="1">
      <c r="A4536" s="86" t="s">
        <v>4283</v>
      </c>
      <c r="B4536" s="171" t="s">
        <v>24882</v>
      </c>
      <c r="C4536" s="55" t="s">
        <v>24883</v>
      </c>
      <c r="D4536" s="171" t="s">
        <v>24908</v>
      </c>
      <c r="E4536" s="171" t="s">
        <v>24884</v>
      </c>
      <c r="F4536" s="173"/>
      <c r="G4536" s="173"/>
      <c r="H4536" s="172" t="s">
        <v>4284</v>
      </c>
    </row>
    <row r="4537" spans="1:8" ht="14.45" customHeight="1">
      <c r="A4537" s="86" t="s">
        <v>4283</v>
      </c>
      <c r="B4537" s="171" t="s">
        <v>24885</v>
      </c>
      <c r="C4537" s="55" t="s">
        <v>24886</v>
      </c>
      <c r="D4537" s="171" t="s">
        <v>24909</v>
      </c>
      <c r="E4537" s="171" t="s">
        <v>24887</v>
      </c>
      <c r="F4537" s="173"/>
      <c r="G4537" s="173"/>
      <c r="H4537" s="172" t="s">
        <v>4284</v>
      </c>
    </row>
    <row r="4538" spans="1:8" ht="14.45" customHeight="1">
      <c r="A4538" s="86" t="s">
        <v>4283</v>
      </c>
      <c r="B4538" s="171" t="s">
        <v>24888</v>
      </c>
      <c r="C4538" s="55" t="s">
        <v>24889</v>
      </c>
      <c r="D4538" s="171" t="s">
        <v>24910</v>
      </c>
      <c r="E4538" s="171" t="s">
        <v>24890</v>
      </c>
      <c r="F4538" s="173"/>
      <c r="G4538" s="173"/>
      <c r="H4538" s="172" t="s">
        <v>4284</v>
      </c>
    </row>
    <row r="4539" spans="1:8" ht="14.45" customHeight="1">
      <c r="A4539" s="86" t="s">
        <v>4283</v>
      </c>
      <c r="B4539" s="171" t="s">
        <v>24891</v>
      </c>
      <c r="C4539" s="55" t="s">
        <v>24892</v>
      </c>
      <c r="D4539" s="171" t="s">
        <v>24911</v>
      </c>
      <c r="E4539" s="171" t="s">
        <v>24893</v>
      </c>
      <c r="F4539" s="173"/>
      <c r="G4539" s="173"/>
      <c r="H4539" s="172" t="s">
        <v>4284</v>
      </c>
    </row>
    <row r="4540" spans="1:8" ht="14.45" customHeight="1">
      <c r="A4540" s="86" t="s">
        <v>4283</v>
      </c>
      <c r="B4540" s="171" t="s">
        <v>22227</v>
      </c>
      <c r="C4540" s="55" t="s">
        <v>18022</v>
      </c>
      <c r="D4540" s="171" t="s">
        <v>24912</v>
      </c>
      <c r="E4540" s="171" t="s">
        <v>24894</v>
      </c>
      <c r="F4540" s="173"/>
      <c r="G4540" s="173"/>
      <c r="H4540" s="172" t="s">
        <v>4284</v>
      </c>
    </row>
    <row r="4541" spans="1:8" ht="14.45" customHeight="1">
      <c r="A4541" s="86" t="s">
        <v>4283</v>
      </c>
      <c r="B4541" s="171" t="s">
        <v>24895</v>
      </c>
      <c r="C4541" s="55" t="s">
        <v>24896</v>
      </c>
      <c r="D4541" s="171" t="s">
        <v>24913</v>
      </c>
      <c r="E4541" s="171" t="s">
        <v>24897</v>
      </c>
      <c r="F4541" s="173"/>
      <c r="G4541" s="173"/>
      <c r="H4541" s="172" t="s">
        <v>4284</v>
      </c>
    </row>
    <row r="4542" spans="1:8" ht="14.45" customHeight="1">
      <c r="A4542" s="86" t="s">
        <v>4283</v>
      </c>
      <c r="B4542" s="171" t="s">
        <v>24898</v>
      </c>
      <c r="C4542" s="55" t="s">
        <v>24899</v>
      </c>
      <c r="D4542" s="171" t="s">
        <v>24914</v>
      </c>
      <c r="E4542" s="171" t="s">
        <v>24900</v>
      </c>
      <c r="F4542" s="173"/>
      <c r="G4542" s="173"/>
      <c r="H4542" s="172" t="s">
        <v>4284</v>
      </c>
    </row>
    <row r="4543" spans="1:8" ht="14.45" customHeight="1">
      <c r="A4543" s="86" t="s">
        <v>3763</v>
      </c>
      <c r="B4543" s="171" t="s">
        <v>24915</v>
      </c>
      <c r="C4543" s="55" t="s">
        <v>24916</v>
      </c>
      <c r="D4543" s="171" t="s">
        <v>24917</v>
      </c>
      <c r="E4543" s="171" t="s">
        <v>24917</v>
      </c>
      <c r="F4543" s="173" t="s">
        <v>2172</v>
      </c>
      <c r="G4543" s="173">
        <v>46256</v>
      </c>
      <c r="H4543" s="172" t="s">
        <v>17854</v>
      </c>
    </row>
    <row r="4544" spans="1:8" ht="14.45" customHeight="1">
      <c r="A4544" s="86" t="s">
        <v>3763</v>
      </c>
      <c r="B4544" s="171" t="s">
        <v>17850</v>
      </c>
      <c r="C4544" s="55" t="s">
        <v>17851</v>
      </c>
      <c r="D4544" s="171" t="s">
        <v>17852</v>
      </c>
      <c r="E4544" s="171" t="s">
        <v>17853</v>
      </c>
      <c r="F4544" s="173"/>
      <c r="G4544" s="173"/>
      <c r="H4544" s="172" t="s">
        <v>17854</v>
      </c>
    </row>
    <row r="4545" spans="1:8" ht="14.45" customHeight="1">
      <c r="A4545" s="86" t="s">
        <v>3763</v>
      </c>
      <c r="B4545" s="171" t="s">
        <v>11350</v>
      </c>
      <c r="C4545" s="55" t="s">
        <v>25123</v>
      </c>
      <c r="D4545" s="171" t="s">
        <v>25124</v>
      </c>
      <c r="E4545" s="171" t="s">
        <v>25125</v>
      </c>
      <c r="F4545" s="173"/>
      <c r="G4545" s="173"/>
      <c r="H4545" s="172" t="s">
        <v>17854</v>
      </c>
    </row>
    <row r="4546" spans="1:8" ht="14.45" customHeight="1">
      <c r="A4546" s="86" t="s">
        <v>3763</v>
      </c>
      <c r="B4546" s="171" t="s">
        <v>24919</v>
      </c>
      <c r="C4546" s="55" t="s">
        <v>24920</v>
      </c>
      <c r="D4546" s="171" t="s">
        <v>25126</v>
      </c>
      <c r="E4546" s="171" t="s">
        <v>24920</v>
      </c>
      <c r="F4546" s="173"/>
      <c r="G4546" s="173"/>
      <c r="H4546" s="172" t="s">
        <v>17854</v>
      </c>
    </row>
    <row r="4547" spans="1:8" ht="14.45" customHeight="1">
      <c r="A4547" s="86" t="s">
        <v>3763</v>
      </c>
      <c r="B4547" s="171" t="s">
        <v>24921</v>
      </c>
      <c r="C4547" s="55" t="s">
        <v>24922</v>
      </c>
      <c r="D4547" s="171" t="s">
        <v>25127</v>
      </c>
      <c r="E4547" s="171" t="s">
        <v>24922</v>
      </c>
      <c r="F4547" s="173"/>
      <c r="G4547" s="173"/>
      <c r="H4547" s="172" t="s">
        <v>17854</v>
      </c>
    </row>
    <row r="4548" spans="1:8" ht="14.45" customHeight="1">
      <c r="A4548" s="86" t="s">
        <v>3763</v>
      </c>
      <c r="B4548" s="171" t="s">
        <v>24923</v>
      </c>
      <c r="C4548" s="55" t="s">
        <v>24924</v>
      </c>
      <c r="D4548" s="171" t="s">
        <v>25128</v>
      </c>
      <c r="E4548" s="171" t="s">
        <v>24925</v>
      </c>
      <c r="F4548" s="173"/>
      <c r="G4548" s="173"/>
      <c r="H4548" s="172" t="s">
        <v>17854</v>
      </c>
    </row>
    <row r="4549" spans="1:8" ht="14.45" customHeight="1">
      <c r="A4549" s="86" t="s">
        <v>3763</v>
      </c>
      <c r="B4549" s="171" t="s">
        <v>24926</v>
      </c>
      <c r="C4549" s="55" t="s">
        <v>24927</v>
      </c>
      <c r="D4549" s="171" t="s">
        <v>24928</v>
      </c>
      <c r="E4549" s="171" t="s">
        <v>24928</v>
      </c>
      <c r="F4549" s="173"/>
      <c r="G4549" s="173"/>
      <c r="H4549" s="172" t="s">
        <v>17854</v>
      </c>
    </row>
    <row r="4550" spans="1:8" ht="14.45" customHeight="1">
      <c r="A4550" s="86" t="s">
        <v>3763</v>
      </c>
      <c r="B4550" s="171" t="s">
        <v>2251</v>
      </c>
      <c r="C4550" s="55" t="s">
        <v>20965</v>
      </c>
      <c r="D4550" s="171" t="s">
        <v>20966</v>
      </c>
      <c r="E4550" s="171" t="s">
        <v>20967</v>
      </c>
      <c r="F4550" s="173"/>
      <c r="G4550" s="173"/>
      <c r="H4550" s="172" t="s">
        <v>17854</v>
      </c>
    </row>
    <row r="4551" spans="1:8" ht="14.45" customHeight="1">
      <c r="A4551" s="86" t="s">
        <v>3763</v>
      </c>
      <c r="B4551" s="171" t="s">
        <v>24929</v>
      </c>
      <c r="C4551" s="55" t="s">
        <v>24930</v>
      </c>
      <c r="D4551" s="171" t="s">
        <v>25129</v>
      </c>
      <c r="E4551" s="171" t="s">
        <v>24930</v>
      </c>
      <c r="F4551" s="173"/>
      <c r="G4551" s="173"/>
      <c r="H4551" s="172" t="s">
        <v>17854</v>
      </c>
    </row>
    <row r="4552" spans="1:8" ht="14.45" customHeight="1">
      <c r="A4552" s="86" t="s">
        <v>3763</v>
      </c>
      <c r="B4552" s="171" t="s">
        <v>11408</v>
      </c>
      <c r="C4552" s="55" t="s">
        <v>25130</v>
      </c>
      <c r="D4552" s="171" t="s">
        <v>25131</v>
      </c>
      <c r="E4552" s="171" t="s">
        <v>25132</v>
      </c>
      <c r="F4552" s="173"/>
      <c r="G4552" s="173"/>
      <c r="H4552" s="172" t="s">
        <v>17854</v>
      </c>
    </row>
    <row r="4553" spans="1:8" ht="14.45" customHeight="1">
      <c r="A4553" s="86" t="s">
        <v>3763</v>
      </c>
      <c r="B4553" s="171" t="s">
        <v>17855</v>
      </c>
      <c r="C4553" s="55" t="s">
        <v>17856</v>
      </c>
      <c r="D4553" s="171" t="s">
        <v>17857</v>
      </c>
      <c r="E4553" s="171" t="s">
        <v>17858</v>
      </c>
      <c r="F4553" s="173"/>
      <c r="G4553" s="173"/>
      <c r="H4553" s="172" t="s">
        <v>17854</v>
      </c>
    </row>
    <row r="4554" spans="1:8" ht="14.45" customHeight="1">
      <c r="A4554" s="86" t="s">
        <v>3763</v>
      </c>
      <c r="B4554" s="171" t="s">
        <v>24931</v>
      </c>
      <c r="C4554" s="55" t="s">
        <v>24932</v>
      </c>
      <c r="D4554" s="171" t="s">
        <v>25133</v>
      </c>
      <c r="E4554" s="171" t="s">
        <v>24933</v>
      </c>
      <c r="F4554" s="173"/>
      <c r="G4554" s="173"/>
      <c r="H4554" s="172" t="s">
        <v>17854</v>
      </c>
    </row>
    <row r="4555" spans="1:8" ht="14.45" customHeight="1">
      <c r="A4555" s="86" t="s">
        <v>3763</v>
      </c>
      <c r="B4555" s="171" t="s">
        <v>24934</v>
      </c>
      <c r="C4555" s="55" t="s">
        <v>24935</v>
      </c>
      <c r="D4555" s="171" t="s">
        <v>24935</v>
      </c>
      <c r="E4555" s="171" t="s">
        <v>24935</v>
      </c>
      <c r="F4555" s="173"/>
      <c r="G4555" s="173"/>
      <c r="H4555" s="172" t="s">
        <v>17854</v>
      </c>
    </row>
    <row r="4556" spans="1:8" ht="14.45" customHeight="1">
      <c r="A4556" s="86" t="s">
        <v>3763</v>
      </c>
      <c r="B4556" s="171" t="s">
        <v>12919</v>
      </c>
      <c r="C4556" s="55" t="s">
        <v>24936</v>
      </c>
      <c r="D4556" s="171" t="s">
        <v>25134</v>
      </c>
      <c r="E4556" s="171" t="s">
        <v>24936</v>
      </c>
      <c r="F4556" s="173"/>
      <c r="G4556" s="173"/>
      <c r="H4556" s="172" t="s">
        <v>17854</v>
      </c>
    </row>
    <row r="4557" spans="1:8" ht="14.45" customHeight="1">
      <c r="A4557" s="86" t="s">
        <v>3763</v>
      </c>
      <c r="B4557" s="171" t="s">
        <v>24937</v>
      </c>
      <c r="C4557" s="55" t="s">
        <v>25135</v>
      </c>
      <c r="D4557" s="171" t="s">
        <v>25135</v>
      </c>
      <c r="E4557" s="171" t="s">
        <v>25135</v>
      </c>
      <c r="F4557" s="173"/>
      <c r="G4557" s="173"/>
      <c r="H4557" s="172" t="s">
        <v>17854</v>
      </c>
    </row>
    <row r="4558" spans="1:8" ht="14.45" customHeight="1">
      <c r="A4558" s="86" t="s">
        <v>3763</v>
      </c>
      <c r="B4558" s="171" t="s">
        <v>24938</v>
      </c>
      <c r="C4558" s="55" t="s">
        <v>24939</v>
      </c>
      <c r="D4558" s="171" t="s">
        <v>24939</v>
      </c>
      <c r="E4558" s="171" t="s">
        <v>24940</v>
      </c>
      <c r="F4558" s="173"/>
      <c r="G4558" s="173"/>
      <c r="H4558" s="172" t="s">
        <v>17854</v>
      </c>
    </row>
    <row r="4559" spans="1:8" ht="14.45" customHeight="1">
      <c r="A4559" s="86" t="s">
        <v>3763</v>
      </c>
      <c r="B4559" s="171" t="s">
        <v>6930</v>
      </c>
      <c r="C4559" s="55" t="s">
        <v>25136</v>
      </c>
      <c r="D4559" s="171" t="s">
        <v>25137</v>
      </c>
      <c r="E4559" s="171" t="s">
        <v>25138</v>
      </c>
      <c r="F4559" s="173"/>
      <c r="G4559" s="173"/>
      <c r="H4559" s="172" t="s">
        <v>17854</v>
      </c>
    </row>
    <row r="4560" spans="1:8" ht="14.45" customHeight="1">
      <c r="A4560" s="86" t="s">
        <v>3763</v>
      </c>
      <c r="B4560" s="171" t="s">
        <v>13017</v>
      </c>
      <c r="C4560" s="55" t="s">
        <v>17859</v>
      </c>
      <c r="D4560" s="171" t="s">
        <v>17859</v>
      </c>
      <c r="E4560" s="171" t="s">
        <v>17860</v>
      </c>
      <c r="F4560" s="173"/>
      <c r="G4560" s="173"/>
      <c r="H4560" s="172" t="s">
        <v>17854</v>
      </c>
    </row>
    <row r="4561" spans="1:8" ht="14.45" customHeight="1">
      <c r="A4561" s="86" t="s">
        <v>3763</v>
      </c>
      <c r="B4561" s="171" t="s">
        <v>19241</v>
      </c>
      <c r="C4561" s="55" t="s">
        <v>24941</v>
      </c>
      <c r="D4561" s="171" t="s">
        <v>25139</v>
      </c>
      <c r="E4561" s="171" t="s">
        <v>25140</v>
      </c>
      <c r="F4561" s="173"/>
      <c r="G4561" s="173"/>
      <c r="H4561" s="172" t="s">
        <v>17854</v>
      </c>
    </row>
    <row r="4562" spans="1:8" ht="14.45" customHeight="1">
      <c r="A4562" s="86" t="s">
        <v>3763</v>
      </c>
      <c r="B4562" s="171" t="s">
        <v>24942</v>
      </c>
      <c r="C4562" s="55" t="s">
        <v>24943</v>
      </c>
      <c r="D4562" s="171" t="s">
        <v>24943</v>
      </c>
      <c r="E4562" s="171" t="s">
        <v>24943</v>
      </c>
      <c r="F4562" s="173"/>
      <c r="G4562" s="173"/>
      <c r="H4562" s="172" t="s">
        <v>17854</v>
      </c>
    </row>
    <row r="4563" spans="1:8" ht="14.45" customHeight="1">
      <c r="A4563" s="86" t="s">
        <v>3763</v>
      </c>
      <c r="B4563" s="171" t="s">
        <v>22075</v>
      </c>
      <c r="C4563" s="55" t="s">
        <v>22077</v>
      </c>
      <c r="D4563" s="171" t="s">
        <v>22077</v>
      </c>
      <c r="E4563" s="171" t="s">
        <v>22077</v>
      </c>
      <c r="F4563" s="173"/>
      <c r="G4563" s="173"/>
      <c r="H4563" s="172" t="s">
        <v>17854</v>
      </c>
    </row>
    <row r="4564" spans="1:8" ht="14.45" customHeight="1">
      <c r="A4564" s="86" t="s">
        <v>3763</v>
      </c>
      <c r="B4564" s="171" t="s">
        <v>24944</v>
      </c>
      <c r="C4564" s="55" t="s">
        <v>24945</v>
      </c>
      <c r="D4564" s="171" t="s">
        <v>25141</v>
      </c>
      <c r="E4564" s="171" t="s">
        <v>24946</v>
      </c>
      <c r="F4564" s="173"/>
      <c r="G4564" s="173"/>
      <c r="H4564" s="172" t="s">
        <v>17854</v>
      </c>
    </row>
    <row r="4565" spans="1:8" ht="14.45" customHeight="1">
      <c r="A4565" s="86" t="s">
        <v>3763</v>
      </c>
      <c r="B4565" s="171" t="s">
        <v>24947</v>
      </c>
      <c r="C4565" s="55" t="s">
        <v>25142</v>
      </c>
      <c r="D4565" s="171" t="s">
        <v>25143</v>
      </c>
      <c r="E4565" s="171" t="s">
        <v>25144</v>
      </c>
      <c r="F4565" s="173"/>
      <c r="G4565" s="173"/>
      <c r="H4565" s="172" t="s">
        <v>17854</v>
      </c>
    </row>
    <row r="4566" spans="1:8" ht="14.45" customHeight="1">
      <c r="A4566" s="86" t="s">
        <v>3763</v>
      </c>
      <c r="B4566" s="171" t="s">
        <v>20975</v>
      </c>
      <c r="C4566" s="55" t="s">
        <v>20976</v>
      </c>
      <c r="D4566" s="171" t="s">
        <v>20977</v>
      </c>
      <c r="E4566" s="171" t="s">
        <v>20978</v>
      </c>
      <c r="F4566" s="173"/>
      <c r="G4566" s="173"/>
      <c r="H4566" s="172" t="s">
        <v>17854</v>
      </c>
    </row>
    <row r="4567" spans="1:8" ht="14.45" customHeight="1">
      <c r="A4567" s="86" t="s">
        <v>3763</v>
      </c>
      <c r="B4567" s="171" t="s">
        <v>20979</v>
      </c>
      <c r="C4567" s="55" t="s">
        <v>25145</v>
      </c>
      <c r="D4567" s="171" t="s">
        <v>25145</v>
      </c>
      <c r="E4567" s="171" t="s">
        <v>20980</v>
      </c>
      <c r="F4567" s="173"/>
      <c r="G4567" s="173"/>
      <c r="H4567" s="172" t="s">
        <v>17854</v>
      </c>
    </row>
    <row r="4568" spans="1:8" ht="14.45" customHeight="1">
      <c r="A4568" s="86" t="s">
        <v>3763</v>
      </c>
      <c r="B4568" s="171" t="s">
        <v>24948</v>
      </c>
      <c r="C4568" s="55" t="s">
        <v>25146</v>
      </c>
      <c r="D4568" s="171" t="s">
        <v>25146</v>
      </c>
      <c r="E4568" s="171" t="s">
        <v>25147</v>
      </c>
      <c r="F4568" s="173"/>
      <c r="G4568" s="173"/>
      <c r="H4568" s="172" t="s">
        <v>17854</v>
      </c>
    </row>
    <row r="4569" spans="1:8" ht="14.45" customHeight="1">
      <c r="A4569" s="86" t="s">
        <v>3763</v>
      </c>
      <c r="B4569" s="171" t="s">
        <v>1769</v>
      </c>
      <c r="C4569" s="55" t="s">
        <v>25148</v>
      </c>
      <c r="D4569" s="171" t="s">
        <v>25148</v>
      </c>
      <c r="E4569" s="171" t="s">
        <v>25148</v>
      </c>
      <c r="F4569" s="173"/>
      <c r="G4569" s="173"/>
      <c r="H4569" s="172" t="s">
        <v>17854</v>
      </c>
    </row>
    <row r="4570" spans="1:8" ht="14.45" customHeight="1">
      <c r="A4570" s="86" t="s">
        <v>3763</v>
      </c>
      <c r="B4570" s="171" t="s">
        <v>24953</v>
      </c>
      <c r="C4570" s="55" t="s">
        <v>24954</v>
      </c>
      <c r="D4570" s="171" t="s">
        <v>25149</v>
      </c>
      <c r="E4570" s="171" t="s">
        <v>24954</v>
      </c>
      <c r="F4570" s="173"/>
      <c r="G4570" s="173"/>
      <c r="H4570" s="172" t="s">
        <v>17854</v>
      </c>
    </row>
    <row r="4571" spans="1:8" ht="14.45" customHeight="1">
      <c r="A4571" s="86" t="s">
        <v>3763</v>
      </c>
      <c r="B4571" s="171" t="s">
        <v>24955</v>
      </c>
      <c r="C4571" s="55" t="s">
        <v>24956</v>
      </c>
      <c r="D4571" s="171" t="s">
        <v>24957</v>
      </c>
      <c r="E4571" s="171" t="s">
        <v>24957</v>
      </c>
      <c r="F4571" s="173"/>
      <c r="G4571" s="173"/>
      <c r="H4571" s="172" t="s">
        <v>17854</v>
      </c>
    </row>
    <row r="4572" spans="1:8" ht="14.45" customHeight="1">
      <c r="A4572" s="86" t="s">
        <v>3763</v>
      </c>
      <c r="B4572" s="171" t="s">
        <v>20981</v>
      </c>
      <c r="C4572" s="55" t="s">
        <v>20982</v>
      </c>
      <c r="D4572" s="171" t="s">
        <v>20983</v>
      </c>
      <c r="E4572" s="171" t="s">
        <v>20984</v>
      </c>
      <c r="F4572" s="173"/>
      <c r="G4572" s="173"/>
      <c r="H4572" s="172" t="s">
        <v>17854</v>
      </c>
    </row>
    <row r="4573" spans="1:8" ht="14.45" customHeight="1">
      <c r="A4573" s="86" t="s">
        <v>3763</v>
      </c>
      <c r="B4573" s="171" t="s">
        <v>20985</v>
      </c>
      <c r="C4573" s="55" t="s">
        <v>20986</v>
      </c>
      <c r="D4573" s="171" t="s">
        <v>20987</v>
      </c>
      <c r="E4573" s="171" t="s">
        <v>20988</v>
      </c>
      <c r="F4573" s="173"/>
      <c r="G4573" s="173"/>
      <c r="H4573" s="172" t="s">
        <v>17854</v>
      </c>
    </row>
    <row r="4574" spans="1:8" ht="14.45" customHeight="1">
      <c r="A4574" s="86" t="s">
        <v>3763</v>
      </c>
      <c r="B4574" s="171" t="s">
        <v>20989</v>
      </c>
      <c r="C4574" s="55" t="s">
        <v>20990</v>
      </c>
      <c r="D4574" s="171" t="s">
        <v>20991</v>
      </c>
      <c r="E4574" s="171" t="s">
        <v>20992</v>
      </c>
      <c r="F4574" s="173"/>
      <c r="G4574" s="173"/>
      <c r="H4574" s="172" t="s">
        <v>17854</v>
      </c>
    </row>
    <row r="4575" spans="1:8" ht="14.45" customHeight="1">
      <c r="A4575" s="86" t="s">
        <v>3763</v>
      </c>
      <c r="B4575" s="171" t="s">
        <v>24959</v>
      </c>
      <c r="C4575" s="55" t="s">
        <v>24960</v>
      </c>
      <c r="D4575" s="171" t="s">
        <v>25150</v>
      </c>
      <c r="E4575" s="171" t="s">
        <v>24961</v>
      </c>
      <c r="F4575" s="173"/>
      <c r="G4575" s="173">
        <v>46256</v>
      </c>
      <c r="H4575" s="172" t="s">
        <v>17854</v>
      </c>
    </row>
    <row r="4576" spans="1:8" ht="14.45" customHeight="1">
      <c r="A4576" s="86" t="s">
        <v>3763</v>
      </c>
      <c r="B4576" s="171" t="s">
        <v>24962</v>
      </c>
      <c r="C4576" s="55" t="s">
        <v>24963</v>
      </c>
      <c r="D4576" s="171" t="s">
        <v>25151</v>
      </c>
      <c r="E4576" s="171" t="s">
        <v>25152</v>
      </c>
      <c r="F4576" s="173"/>
      <c r="G4576" s="173"/>
      <c r="H4576" s="172" t="s">
        <v>17854</v>
      </c>
    </row>
    <row r="4577" spans="1:8" ht="14.45" customHeight="1">
      <c r="A4577" s="86" t="s">
        <v>3763</v>
      </c>
      <c r="B4577" s="171" t="s">
        <v>24964</v>
      </c>
      <c r="C4577" s="55" t="s">
        <v>25153</v>
      </c>
      <c r="D4577" s="171" t="s">
        <v>25154</v>
      </c>
      <c r="E4577" s="171" t="s">
        <v>24965</v>
      </c>
      <c r="F4577" s="173"/>
      <c r="G4577" s="173"/>
      <c r="H4577" s="172" t="s">
        <v>17854</v>
      </c>
    </row>
    <row r="4578" spans="1:8" ht="14.45" customHeight="1">
      <c r="A4578" s="86" t="s">
        <v>3763</v>
      </c>
      <c r="B4578" s="171" t="s">
        <v>24966</v>
      </c>
      <c r="C4578" s="55" t="s">
        <v>25155</v>
      </c>
      <c r="D4578" s="171" t="s">
        <v>25156</v>
      </c>
      <c r="E4578" s="171" t="s">
        <v>24967</v>
      </c>
      <c r="F4578" s="173"/>
      <c r="G4578" s="173"/>
      <c r="H4578" s="172" t="s">
        <v>17854</v>
      </c>
    </row>
    <row r="4579" spans="1:8" ht="14.45" customHeight="1">
      <c r="A4579" s="86" t="s">
        <v>3763</v>
      </c>
      <c r="B4579" s="171" t="s">
        <v>25157</v>
      </c>
      <c r="C4579" s="55" t="s">
        <v>25158</v>
      </c>
      <c r="D4579" s="171" t="s">
        <v>25159</v>
      </c>
      <c r="E4579" s="171" t="s">
        <v>25158</v>
      </c>
      <c r="F4579" s="173"/>
      <c r="G4579" s="173"/>
      <c r="H4579" s="172" t="s">
        <v>17854</v>
      </c>
    </row>
    <row r="4580" spans="1:8" ht="14.45" customHeight="1">
      <c r="A4580" s="86" t="s">
        <v>3763</v>
      </c>
      <c r="B4580" s="171" t="s">
        <v>20993</v>
      </c>
      <c r="C4580" s="55" t="s">
        <v>24968</v>
      </c>
      <c r="D4580" s="171" t="s">
        <v>25160</v>
      </c>
      <c r="E4580" s="171" t="s">
        <v>24969</v>
      </c>
      <c r="F4580" s="173"/>
      <c r="G4580" s="173"/>
      <c r="H4580" s="172" t="s">
        <v>17854</v>
      </c>
    </row>
    <row r="4581" spans="1:8" ht="14.45" customHeight="1">
      <c r="A4581" s="86" t="s">
        <v>3763</v>
      </c>
      <c r="B4581" s="171" t="s">
        <v>24970</v>
      </c>
      <c r="C4581" s="55" t="s">
        <v>24971</v>
      </c>
      <c r="D4581" s="171" t="s">
        <v>25161</v>
      </c>
      <c r="E4581" s="171" t="s">
        <v>24972</v>
      </c>
      <c r="F4581" s="173"/>
      <c r="G4581" s="173">
        <v>46256</v>
      </c>
      <c r="H4581" s="172" t="s">
        <v>17854</v>
      </c>
    </row>
    <row r="4582" spans="1:8" ht="14.45" customHeight="1">
      <c r="A4582" s="86" t="s">
        <v>3763</v>
      </c>
      <c r="B4582" s="171" t="s">
        <v>20997</v>
      </c>
      <c r="C4582" s="55" t="s">
        <v>20998</v>
      </c>
      <c r="D4582" s="171" t="s">
        <v>20999</v>
      </c>
      <c r="E4582" s="171" t="s">
        <v>20998</v>
      </c>
      <c r="F4582" s="173"/>
      <c r="G4582" s="173"/>
      <c r="H4582" s="172" t="s">
        <v>17854</v>
      </c>
    </row>
    <row r="4583" spans="1:8" ht="14.45" customHeight="1">
      <c r="A4583" s="86" t="s">
        <v>3763</v>
      </c>
      <c r="B4583" s="171" t="s">
        <v>24973</v>
      </c>
      <c r="C4583" s="55" t="s">
        <v>24974</v>
      </c>
      <c r="D4583" s="171" t="s">
        <v>25162</v>
      </c>
      <c r="E4583" s="171" t="s">
        <v>24975</v>
      </c>
      <c r="F4583" s="173"/>
      <c r="G4583" s="173"/>
      <c r="H4583" s="172" t="s">
        <v>17854</v>
      </c>
    </row>
    <row r="4584" spans="1:8" ht="14.45" customHeight="1">
      <c r="A4584" s="86" t="s">
        <v>3763</v>
      </c>
      <c r="B4584" s="171" t="s">
        <v>21000</v>
      </c>
      <c r="C4584" s="55" t="s">
        <v>21001</v>
      </c>
      <c r="D4584" s="171" t="s">
        <v>21002</v>
      </c>
      <c r="E4584" s="171" t="s">
        <v>21003</v>
      </c>
      <c r="F4584" s="173"/>
      <c r="G4584" s="173"/>
      <c r="H4584" s="172" t="s">
        <v>17854</v>
      </c>
    </row>
    <row r="4585" spans="1:8" ht="14.45" customHeight="1">
      <c r="A4585" s="86" t="s">
        <v>3763</v>
      </c>
      <c r="B4585" s="171" t="s">
        <v>17861</v>
      </c>
      <c r="C4585" s="55" t="s">
        <v>17862</v>
      </c>
      <c r="D4585" s="171" t="s">
        <v>17863</v>
      </c>
      <c r="E4585" s="171" t="s">
        <v>17864</v>
      </c>
      <c r="F4585" s="173"/>
      <c r="G4585" s="173"/>
      <c r="H4585" s="172" t="s">
        <v>17854</v>
      </c>
    </row>
    <row r="4586" spans="1:8" ht="14.45" customHeight="1">
      <c r="A4586" s="86" t="s">
        <v>3763</v>
      </c>
      <c r="B4586" s="171" t="s">
        <v>24976</v>
      </c>
      <c r="C4586" s="55" t="s">
        <v>25163</v>
      </c>
      <c r="D4586" s="171" t="s">
        <v>25163</v>
      </c>
      <c r="E4586" s="171" t="s">
        <v>25163</v>
      </c>
      <c r="F4586" s="173"/>
      <c r="G4586" s="173"/>
      <c r="H4586" s="172" t="s">
        <v>17854</v>
      </c>
    </row>
    <row r="4587" spans="1:8" ht="14.45" customHeight="1">
      <c r="A4587" s="86" t="s">
        <v>3763</v>
      </c>
      <c r="B4587" s="171" t="s">
        <v>24977</v>
      </c>
      <c r="C4587" s="55" t="s">
        <v>25164</v>
      </c>
      <c r="D4587" s="171" t="s">
        <v>25164</v>
      </c>
      <c r="E4587" s="171" t="s">
        <v>25164</v>
      </c>
      <c r="F4587" s="173"/>
      <c r="G4587" s="173"/>
      <c r="H4587" s="172" t="s">
        <v>17854</v>
      </c>
    </row>
    <row r="4588" spans="1:8" ht="14.45" customHeight="1">
      <c r="A4588" s="86" t="s">
        <v>3763</v>
      </c>
      <c r="B4588" s="171" t="s">
        <v>24978</v>
      </c>
      <c r="C4588" s="55" t="s">
        <v>25165</v>
      </c>
      <c r="D4588" s="171" t="s">
        <v>25166</v>
      </c>
      <c r="E4588" s="171" t="s">
        <v>25167</v>
      </c>
      <c r="F4588" s="173"/>
      <c r="G4588" s="173"/>
      <c r="H4588" s="172" t="s">
        <v>17854</v>
      </c>
    </row>
    <row r="4589" spans="1:8" ht="14.45" customHeight="1">
      <c r="A4589" s="86" t="s">
        <v>3763</v>
      </c>
      <c r="B4589" s="171" t="s">
        <v>17865</v>
      </c>
      <c r="C4589" s="55" t="s">
        <v>17866</v>
      </c>
      <c r="D4589" s="171" t="s">
        <v>17867</v>
      </c>
      <c r="E4589" s="171" t="s">
        <v>17867</v>
      </c>
      <c r="F4589" s="173"/>
      <c r="G4589" s="173"/>
      <c r="H4589" s="172" t="s">
        <v>17854</v>
      </c>
    </row>
    <row r="4590" spans="1:8" ht="14.45" customHeight="1">
      <c r="A4590" s="86" t="s">
        <v>3763</v>
      </c>
      <c r="B4590" s="171" t="s">
        <v>24979</v>
      </c>
      <c r="C4590" s="55" t="s">
        <v>24980</v>
      </c>
      <c r="D4590" s="171" t="s">
        <v>25168</v>
      </c>
      <c r="E4590" s="171" t="s">
        <v>24981</v>
      </c>
      <c r="F4590" s="173"/>
      <c r="G4590" s="173"/>
      <c r="H4590" s="172" t="s">
        <v>17854</v>
      </c>
    </row>
    <row r="4591" spans="1:8" ht="14.45" customHeight="1">
      <c r="A4591" s="86" t="s">
        <v>3763</v>
      </c>
      <c r="B4591" s="171" t="s">
        <v>24982</v>
      </c>
      <c r="C4591" s="55" t="s">
        <v>24983</v>
      </c>
      <c r="D4591" s="171" t="s">
        <v>25169</v>
      </c>
      <c r="E4591" s="171" t="s">
        <v>24983</v>
      </c>
      <c r="F4591" s="173"/>
      <c r="G4591" s="173"/>
      <c r="H4591" s="172" t="s">
        <v>17854</v>
      </c>
    </row>
    <row r="4592" spans="1:8" ht="14.45" customHeight="1">
      <c r="A4592" s="86" t="s">
        <v>3763</v>
      </c>
      <c r="B4592" s="171" t="s">
        <v>24984</v>
      </c>
      <c r="C4592" s="55" t="s">
        <v>24985</v>
      </c>
      <c r="D4592" s="171" t="s">
        <v>25170</v>
      </c>
      <c r="E4592" s="171" t="s">
        <v>24985</v>
      </c>
      <c r="F4592" s="173"/>
      <c r="G4592" s="173"/>
      <c r="H4592" s="172" t="s">
        <v>17854</v>
      </c>
    </row>
    <row r="4593" spans="1:8" ht="14.45" customHeight="1">
      <c r="A4593" s="86" t="s">
        <v>3763</v>
      </c>
      <c r="B4593" s="171" t="s">
        <v>24986</v>
      </c>
      <c r="C4593" s="55" t="s">
        <v>24987</v>
      </c>
      <c r="D4593" s="171" t="s">
        <v>24987</v>
      </c>
      <c r="E4593" s="171" t="s">
        <v>24987</v>
      </c>
      <c r="F4593" s="173"/>
      <c r="G4593" s="173"/>
      <c r="H4593" s="172" t="s">
        <v>17854</v>
      </c>
    </row>
    <row r="4594" spans="1:8" ht="14.45" customHeight="1">
      <c r="A4594" s="86" t="s">
        <v>3763</v>
      </c>
      <c r="B4594" s="171" t="s">
        <v>24988</v>
      </c>
      <c r="C4594" s="55" t="s">
        <v>25171</v>
      </c>
      <c r="D4594" s="171" t="s">
        <v>25172</v>
      </c>
      <c r="E4594" s="171" t="s">
        <v>24989</v>
      </c>
      <c r="F4594" s="173"/>
      <c r="G4594" s="173"/>
      <c r="H4594" s="172" t="s">
        <v>17854</v>
      </c>
    </row>
    <row r="4595" spans="1:8" ht="14.45" customHeight="1">
      <c r="A4595" s="86" t="s">
        <v>3763</v>
      </c>
      <c r="B4595" s="171" t="s">
        <v>17868</v>
      </c>
      <c r="C4595" s="55" t="s">
        <v>17869</v>
      </c>
      <c r="D4595" s="171" t="s">
        <v>17870</v>
      </c>
      <c r="E4595" s="171" t="s">
        <v>17871</v>
      </c>
      <c r="F4595" s="173"/>
      <c r="G4595" s="173"/>
      <c r="H4595" s="172" t="s">
        <v>17854</v>
      </c>
    </row>
    <row r="4596" spans="1:8" ht="14.45" customHeight="1">
      <c r="A4596" s="86" t="s">
        <v>3763</v>
      </c>
      <c r="B4596" s="171" t="s">
        <v>17872</v>
      </c>
      <c r="C4596" s="55" t="s">
        <v>17873</v>
      </c>
      <c r="D4596" s="171" t="s">
        <v>17874</v>
      </c>
      <c r="E4596" s="171" t="s">
        <v>17875</v>
      </c>
      <c r="F4596" s="173"/>
      <c r="G4596" s="173"/>
      <c r="H4596" s="172" t="s">
        <v>17854</v>
      </c>
    </row>
    <row r="4597" spans="1:8" ht="14.45" customHeight="1">
      <c r="A4597" s="86" t="s">
        <v>3763</v>
      </c>
      <c r="B4597" s="171" t="s">
        <v>24990</v>
      </c>
      <c r="C4597" s="55" t="s">
        <v>24991</v>
      </c>
      <c r="D4597" s="171" t="s">
        <v>25173</v>
      </c>
      <c r="E4597" s="171" t="s">
        <v>24992</v>
      </c>
      <c r="F4597" s="173"/>
      <c r="G4597" s="173"/>
      <c r="H4597" s="172" t="s">
        <v>17854</v>
      </c>
    </row>
    <row r="4598" spans="1:8" ht="14.45" customHeight="1">
      <c r="A4598" s="86" t="s">
        <v>3763</v>
      </c>
      <c r="B4598" s="171" t="s">
        <v>24993</v>
      </c>
      <c r="C4598" s="55" t="s">
        <v>24994</v>
      </c>
      <c r="D4598" s="171" t="s">
        <v>25174</v>
      </c>
      <c r="E4598" s="171" t="s">
        <v>25175</v>
      </c>
      <c r="F4598" s="173"/>
      <c r="G4598" s="173"/>
      <c r="H4598" s="172" t="s">
        <v>17854</v>
      </c>
    </row>
    <row r="4599" spans="1:8" ht="14.45" customHeight="1">
      <c r="A4599" s="86" t="s">
        <v>3763</v>
      </c>
      <c r="B4599" s="171" t="s">
        <v>24995</v>
      </c>
      <c r="C4599" s="55" t="s">
        <v>25176</v>
      </c>
      <c r="D4599" s="171" t="s">
        <v>25177</v>
      </c>
      <c r="E4599" s="171" t="s">
        <v>24996</v>
      </c>
      <c r="F4599" s="173"/>
      <c r="G4599" s="173"/>
      <c r="H4599" s="172" t="s">
        <v>17854</v>
      </c>
    </row>
    <row r="4600" spans="1:8" ht="14.45" customHeight="1">
      <c r="A4600" s="86" t="s">
        <v>3763</v>
      </c>
      <c r="B4600" s="171" t="s">
        <v>24997</v>
      </c>
      <c r="C4600" s="55" t="s">
        <v>24998</v>
      </c>
      <c r="D4600" s="171" t="s">
        <v>25178</v>
      </c>
      <c r="E4600" s="171" t="s">
        <v>24999</v>
      </c>
      <c r="F4600" s="173"/>
      <c r="G4600" s="173"/>
      <c r="H4600" s="172" t="s">
        <v>17854</v>
      </c>
    </row>
    <row r="4601" spans="1:8" ht="14.45" customHeight="1">
      <c r="A4601" s="86" t="s">
        <v>3763</v>
      </c>
      <c r="B4601" s="171" t="s">
        <v>25000</v>
      </c>
      <c r="C4601" s="55" t="s">
        <v>25001</v>
      </c>
      <c r="D4601" s="171" t="s">
        <v>25179</v>
      </c>
      <c r="E4601" s="171" t="s">
        <v>25002</v>
      </c>
      <c r="F4601" s="173"/>
      <c r="G4601" s="173"/>
      <c r="H4601" s="172" t="s">
        <v>17854</v>
      </c>
    </row>
    <row r="4602" spans="1:8" ht="14.45" customHeight="1">
      <c r="A4602" s="86" t="s">
        <v>3763</v>
      </c>
      <c r="B4602" s="171" t="s">
        <v>25003</v>
      </c>
      <c r="C4602" s="55" t="s">
        <v>25004</v>
      </c>
      <c r="D4602" s="171" t="s">
        <v>25179</v>
      </c>
      <c r="E4602" s="171" t="s">
        <v>25005</v>
      </c>
      <c r="F4602" s="173"/>
      <c r="G4602" s="173"/>
      <c r="H4602" s="172" t="s">
        <v>17854</v>
      </c>
    </row>
    <row r="4603" spans="1:8" ht="14.45" customHeight="1">
      <c r="A4603" s="86" t="s">
        <v>3763</v>
      </c>
      <c r="B4603" s="171" t="s">
        <v>25006</v>
      </c>
      <c r="C4603" s="55" t="s">
        <v>25007</v>
      </c>
      <c r="D4603" s="171" t="s">
        <v>25180</v>
      </c>
      <c r="E4603" s="171" t="s">
        <v>25008</v>
      </c>
      <c r="F4603" s="173"/>
      <c r="G4603" s="173"/>
      <c r="H4603" s="172" t="s">
        <v>17854</v>
      </c>
    </row>
    <row r="4604" spans="1:8" ht="14.45" customHeight="1">
      <c r="A4604" s="86" t="s">
        <v>3763</v>
      </c>
      <c r="B4604" s="171" t="s">
        <v>25009</v>
      </c>
      <c r="C4604" s="55" t="s">
        <v>25010</v>
      </c>
      <c r="D4604" s="171" t="s">
        <v>25181</v>
      </c>
      <c r="E4604" s="171" t="s">
        <v>25011</v>
      </c>
      <c r="F4604" s="173"/>
      <c r="G4604" s="173"/>
      <c r="H4604" s="172" t="s">
        <v>17854</v>
      </c>
    </row>
    <row r="4605" spans="1:8" ht="14.45" customHeight="1">
      <c r="A4605" s="86" t="s">
        <v>3763</v>
      </c>
      <c r="B4605" s="171" t="s">
        <v>25012</v>
      </c>
      <c r="C4605" s="55" t="s">
        <v>25013</v>
      </c>
      <c r="D4605" s="171" t="s">
        <v>25182</v>
      </c>
      <c r="E4605" s="171" t="s">
        <v>25014</v>
      </c>
      <c r="F4605" s="173"/>
      <c r="G4605" s="173"/>
      <c r="H4605" s="172" t="s">
        <v>17854</v>
      </c>
    </row>
    <row r="4606" spans="1:8" ht="14.45" customHeight="1">
      <c r="A4606" s="86" t="s">
        <v>3763</v>
      </c>
      <c r="B4606" s="171" t="s">
        <v>13246</v>
      </c>
      <c r="C4606" s="55" t="s">
        <v>25015</v>
      </c>
      <c r="D4606" s="171" t="s">
        <v>25183</v>
      </c>
      <c r="E4606" s="171" t="s">
        <v>25184</v>
      </c>
      <c r="F4606" s="173"/>
      <c r="G4606" s="173"/>
      <c r="H4606" s="172" t="s">
        <v>17854</v>
      </c>
    </row>
    <row r="4607" spans="1:8" ht="14.45" customHeight="1">
      <c r="A4607" s="86" t="s">
        <v>3763</v>
      </c>
      <c r="B4607" s="171" t="s">
        <v>25016</v>
      </c>
      <c r="C4607" s="55" t="s">
        <v>25017</v>
      </c>
      <c r="D4607" s="171" t="s">
        <v>25185</v>
      </c>
      <c r="E4607" s="171" t="s">
        <v>25018</v>
      </c>
      <c r="F4607" s="173"/>
      <c r="G4607" s="173"/>
      <c r="H4607" s="172" t="s">
        <v>17854</v>
      </c>
    </row>
    <row r="4608" spans="1:8" ht="14.45" customHeight="1">
      <c r="A4608" s="86" t="s">
        <v>3763</v>
      </c>
      <c r="B4608" s="171" t="s">
        <v>25019</v>
      </c>
      <c r="C4608" s="55" t="s">
        <v>25020</v>
      </c>
      <c r="D4608" s="171" t="s">
        <v>25186</v>
      </c>
      <c r="E4608" s="171" t="s">
        <v>25021</v>
      </c>
      <c r="F4608" s="173"/>
      <c r="G4608" s="173"/>
      <c r="H4608" s="172" t="s">
        <v>17854</v>
      </c>
    </row>
    <row r="4609" spans="1:8" ht="14.45" customHeight="1">
      <c r="A4609" s="86" t="s">
        <v>3763</v>
      </c>
      <c r="B4609" s="171" t="s">
        <v>25022</v>
      </c>
      <c r="C4609" s="55" t="s">
        <v>25023</v>
      </c>
      <c r="D4609" s="171" t="s">
        <v>25187</v>
      </c>
      <c r="E4609" s="171" t="s">
        <v>25188</v>
      </c>
      <c r="F4609" s="173"/>
      <c r="G4609" s="173"/>
      <c r="H4609" s="172" t="s">
        <v>17854</v>
      </c>
    </row>
    <row r="4610" spans="1:8" ht="14.45" customHeight="1">
      <c r="A4610" s="86" t="s">
        <v>3763</v>
      </c>
      <c r="B4610" s="171" t="s">
        <v>1393</v>
      </c>
      <c r="C4610" s="55" t="s">
        <v>21004</v>
      </c>
      <c r="D4610" s="171" t="s">
        <v>21005</v>
      </c>
      <c r="E4610" s="171" t="s">
        <v>21004</v>
      </c>
      <c r="F4610" s="173"/>
      <c r="G4610" s="173"/>
      <c r="H4610" s="172" t="s">
        <v>17854</v>
      </c>
    </row>
    <row r="4611" spans="1:8" ht="14.45" customHeight="1">
      <c r="A4611" s="86" t="s">
        <v>3763</v>
      </c>
      <c r="B4611" s="171" t="s">
        <v>25026</v>
      </c>
      <c r="C4611" s="55" t="s">
        <v>25027</v>
      </c>
      <c r="D4611" s="171" t="s">
        <v>25189</v>
      </c>
      <c r="E4611" s="171" t="s">
        <v>25028</v>
      </c>
      <c r="F4611" s="173"/>
      <c r="G4611" s="173"/>
      <c r="H4611" s="172" t="s">
        <v>17854</v>
      </c>
    </row>
    <row r="4612" spans="1:8" ht="14.45" customHeight="1">
      <c r="A4612" s="86" t="s">
        <v>3763</v>
      </c>
      <c r="B4612" s="171" t="s">
        <v>1625</v>
      </c>
      <c r="C4612" s="55" t="s">
        <v>22076</v>
      </c>
      <c r="D4612" s="171" t="s">
        <v>17877</v>
      </c>
      <c r="E4612" s="171" t="s">
        <v>17878</v>
      </c>
      <c r="F4612" s="173"/>
      <c r="G4612" s="173"/>
      <c r="H4612" s="172" t="s">
        <v>17854</v>
      </c>
    </row>
    <row r="4613" spans="1:8" ht="14.45" customHeight="1">
      <c r="A4613" s="86" t="s">
        <v>3763</v>
      </c>
      <c r="B4613" s="171" t="s">
        <v>21008</v>
      </c>
      <c r="C4613" s="55" t="s">
        <v>21009</v>
      </c>
      <c r="D4613" s="171" t="s">
        <v>21010</v>
      </c>
      <c r="E4613" s="171" t="s">
        <v>21009</v>
      </c>
      <c r="F4613" s="173"/>
      <c r="G4613" s="173"/>
      <c r="H4613" s="172" t="s">
        <v>17854</v>
      </c>
    </row>
    <row r="4614" spans="1:8" ht="14.45" customHeight="1">
      <c r="A4614" s="86" t="s">
        <v>3763</v>
      </c>
      <c r="B4614" s="171" t="s">
        <v>25029</v>
      </c>
      <c r="C4614" s="55" t="s">
        <v>25030</v>
      </c>
      <c r="D4614" s="171" t="s">
        <v>25031</v>
      </c>
      <c r="E4614" s="171" t="s">
        <v>25031</v>
      </c>
      <c r="F4614" s="173"/>
      <c r="G4614" s="173"/>
      <c r="H4614" s="172" t="s">
        <v>17854</v>
      </c>
    </row>
    <row r="4615" spans="1:8" ht="14.45" customHeight="1">
      <c r="A4615" s="86" t="s">
        <v>3763</v>
      </c>
      <c r="B4615" s="171" t="s">
        <v>25032</v>
      </c>
      <c r="C4615" s="55" t="s">
        <v>25033</v>
      </c>
      <c r="D4615" s="171" t="s">
        <v>25033</v>
      </c>
      <c r="E4615" s="171" t="s">
        <v>25033</v>
      </c>
      <c r="F4615" s="173"/>
      <c r="G4615" s="173"/>
      <c r="H4615" s="172" t="s">
        <v>17854</v>
      </c>
    </row>
    <row r="4616" spans="1:8" ht="14.45" customHeight="1">
      <c r="A4616" s="86" t="s">
        <v>3763</v>
      </c>
      <c r="B4616" s="171" t="s">
        <v>21011</v>
      </c>
      <c r="C4616" s="55" t="s">
        <v>21012</v>
      </c>
      <c r="D4616" s="171" t="s">
        <v>21013</v>
      </c>
      <c r="E4616" s="171" t="s">
        <v>21014</v>
      </c>
      <c r="F4616" s="173"/>
      <c r="G4616" s="173"/>
      <c r="H4616" s="172" t="s">
        <v>17854</v>
      </c>
    </row>
    <row r="4617" spans="1:8" ht="14.45" customHeight="1">
      <c r="A4617" s="86" t="s">
        <v>3763</v>
      </c>
      <c r="B4617" s="171" t="s">
        <v>25034</v>
      </c>
      <c r="C4617" s="55" t="s">
        <v>25190</v>
      </c>
      <c r="D4617" s="171" t="s">
        <v>25191</v>
      </c>
      <c r="E4617" s="171" t="s">
        <v>25190</v>
      </c>
      <c r="F4617" s="173"/>
      <c r="G4617" s="173"/>
      <c r="H4617" s="172" t="s">
        <v>17854</v>
      </c>
    </row>
    <row r="4618" spans="1:8" ht="14.45" customHeight="1">
      <c r="A4618" s="86" t="s">
        <v>3763</v>
      </c>
      <c r="B4618" s="171" t="s">
        <v>25036</v>
      </c>
      <c r="C4618" s="55" t="s">
        <v>25037</v>
      </c>
      <c r="D4618" s="171" t="s">
        <v>25037</v>
      </c>
      <c r="E4618" s="171" t="s">
        <v>25037</v>
      </c>
      <c r="F4618" s="173"/>
      <c r="G4618" s="173"/>
      <c r="H4618" s="172" t="s">
        <v>17854</v>
      </c>
    </row>
    <row r="4619" spans="1:8" ht="14.45" customHeight="1">
      <c r="A4619" s="86" t="s">
        <v>3763</v>
      </c>
      <c r="B4619" s="171" t="s">
        <v>25038</v>
      </c>
      <c r="C4619" s="55" t="s">
        <v>25039</v>
      </c>
      <c r="D4619" s="171" t="s">
        <v>25040</v>
      </c>
      <c r="E4619" s="171" t="s">
        <v>25040</v>
      </c>
      <c r="F4619" s="173"/>
      <c r="G4619" s="173"/>
      <c r="H4619" s="172" t="s">
        <v>17854</v>
      </c>
    </row>
    <row r="4620" spans="1:8" ht="14.45" customHeight="1">
      <c r="A4620" s="86" t="s">
        <v>3763</v>
      </c>
      <c r="B4620" s="171" t="s">
        <v>25041</v>
      </c>
      <c r="C4620" s="55" t="s">
        <v>25042</v>
      </c>
      <c r="D4620" s="171" t="s">
        <v>25042</v>
      </c>
      <c r="E4620" s="171" t="s">
        <v>25042</v>
      </c>
      <c r="F4620" s="173"/>
      <c r="G4620" s="173"/>
      <c r="H4620" s="172" t="s">
        <v>17854</v>
      </c>
    </row>
    <row r="4621" spans="1:8" ht="14.45" customHeight="1">
      <c r="A4621" s="86" t="s">
        <v>3763</v>
      </c>
      <c r="B4621" s="171" t="s">
        <v>2815</v>
      </c>
      <c r="C4621" s="55" t="s">
        <v>21015</v>
      </c>
      <c r="D4621" s="171" t="s">
        <v>25192</v>
      </c>
      <c r="E4621" s="171" t="s">
        <v>21015</v>
      </c>
      <c r="F4621" s="173"/>
      <c r="G4621" s="173"/>
      <c r="H4621" s="172" t="s">
        <v>17854</v>
      </c>
    </row>
    <row r="4622" spans="1:8" ht="14.45" customHeight="1">
      <c r="A4622" s="86" t="s">
        <v>3763</v>
      </c>
      <c r="B4622" s="171" t="s">
        <v>25043</v>
      </c>
      <c r="C4622" s="55" t="s">
        <v>25044</v>
      </c>
      <c r="D4622" s="171" t="s">
        <v>25044</v>
      </c>
      <c r="E4622" s="171" t="s">
        <v>25044</v>
      </c>
      <c r="F4622" s="173"/>
      <c r="G4622" s="173"/>
      <c r="H4622" s="172" t="s">
        <v>17854</v>
      </c>
    </row>
    <row r="4623" spans="1:8" ht="14.45" customHeight="1">
      <c r="A4623" s="86" t="s">
        <v>3763</v>
      </c>
      <c r="B4623" s="171" t="s">
        <v>25045</v>
      </c>
      <c r="C4623" s="55" t="s">
        <v>25046</v>
      </c>
      <c r="D4623" s="171" t="s">
        <v>25046</v>
      </c>
      <c r="E4623" s="171" t="s">
        <v>25046</v>
      </c>
      <c r="F4623" s="173"/>
      <c r="G4623" s="173"/>
      <c r="H4623" s="172" t="s">
        <v>17854</v>
      </c>
    </row>
    <row r="4624" spans="1:8" ht="14.45" customHeight="1">
      <c r="A4624" s="86" t="s">
        <v>3763</v>
      </c>
      <c r="B4624" s="171" t="s">
        <v>25047</v>
      </c>
      <c r="C4624" s="55" t="s">
        <v>25048</v>
      </c>
      <c r="D4624" s="171" t="s">
        <v>25193</v>
      </c>
      <c r="E4624" s="171" t="s">
        <v>25194</v>
      </c>
      <c r="F4624" s="173"/>
      <c r="G4624" s="173"/>
      <c r="H4624" s="172" t="s">
        <v>17854</v>
      </c>
    </row>
    <row r="4625" spans="1:8" ht="14.45" customHeight="1">
      <c r="A4625" s="86" t="s">
        <v>3763</v>
      </c>
      <c r="B4625" s="171" t="s">
        <v>21017</v>
      </c>
      <c r="C4625" s="55" t="s">
        <v>21018</v>
      </c>
      <c r="D4625" s="171" t="s">
        <v>21019</v>
      </c>
      <c r="E4625" s="171" t="s">
        <v>21020</v>
      </c>
      <c r="F4625" s="173"/>
      <c r="G4625" s="173"/>
      <c r="H4625" s="172" t="s">
        <v>17854</v>
      </c>
    </row>
    <row r="4626" spans="1:8" ht="14.45" customHeight="1">
      <c r="A4626" s="86" t="s">
        <v>3763</v>
      </c>
      <c r="B4626" s="171" t="s">
        <v>25049</v>
      </c>
      <c r="C4626" s="55" t="s">
        <v>25195</v>
      </c>
      <c r="D4626" s="171" t="s">
        <v>25196</v>
      </c>
      <c r="E4626" s="171" t="s">
        <v>25197</v>
      </c>
      <c r="F4626" s="173"/>
      <c r="G4626" s="173"/>
      <c r="H4626" s="172" t="s">
        <v>17854</v>
      </c>
    </row>
    <row r="4627" spans="1:8" ht="14.45" customHeight="1">
      <c r="A4627" s="86" t="s">
        <v>3763</v>
      </c>
      <c r="B4627" s="171" t="s">
        <v>25050</v>
      </c>
      <c r="C4627" s="55" t="s">
        <v>25198</v>
      </c>
      <c r="D4627" s="171" t="s">
        <v>25198</v>
      </c>
      <c r="E4627" s="171" t="s">
        <v>25198</v>
      </c>
      <c r="F4627" s="173"/>
      <c r="G4627" s="173"/>
      <c r="H4627" s="172" t="s">
        <v>17854</v>
      </c>
    </row>
    <row r="4628" spans="1:8" ht="14.45" customHeight="1">
      <c r="A4628" s="86" t="s">
        <v>3763</v>
      </c>
      <c r="B4628" s="171" t="s">
        <v>25053</v>
      </c>
      <c r="C4628" s="55" t="s">
        <v>25199</v>
      </c>
      <c r="D4628" s="171" t="s">
        <v>25200</v>
      </c>
      <c r="E4628" s="171" t="s">
        <v>25201</v>
      </c>
      <c r="F4628" s="173"/>
      <c r="G4628" s="173"/>
      <c r="H4628" s="172" t="s">
        <v>17854</v>
      </c>
    </row>
    <row r="4629" spans="1:8" ht="14.45" customHeight="1">
      <c r="A4629" s="86" t="s">
        <v>3763</v>
      </c>
      <c r="B4629" s="171" t="s">
        <v>25054</v>
      </c>
      <c r="C4629" s="55" t="s">
        <v>25055</v>
      </c>
      <c r="D4629" s="171" t="s">
        <v>25055</v>
      </c>
      <c r="E4629" s="171" t="s">
        <v>25055</v>
      </c>
      <c r="F4629" s="173"/>
      <c r="G4629" s="173"/>
      <c r="H4629" s="172" t="s">
        <v>17854</v>
      </c>
    </row>
    <row r="4630" spans="1:8" ht="14.45" customHeight="1">
      <c r="A4630" s="85" t="s">
        <v>3763</v>
      </c>
      <c r="B4630" s="89" t="s">
        <v>25056</v>
      </c>
      <c r="C4630" s="55" t="s">
        <v>25202</v>
      </c>
      <c r="D4630" s="89" t="s">
        <v>25203</v>
      </c>
      <c r="E4630" s="58" t="s">
        <v>25204</v>
      </c>
      <c r="F4630" s="173"/>
      <c r="G4630" s="173"/>
      <c r="H4630" s="172" t="s">
        <v>17854</v>
      </c>
    </row>
    <row r="4631" spans="1:8" ht="14.45" customHeight="1">
      <c r="A4631" s="86" t="s">
        <v>3763</v>
      </c>
      <c r="B4631" s="171" t="s">
        <v>25058</v>
      </c>
      <c r="C4631" s="55" t="s">
        <v>25205</v>
      </c>
      <c r="D4631" s="171" t="s">
        <v>25206</v>
      </c>
      <c r="E4631" s="171" t="s">
        <v>25207</v>
      </c>
      <c r="F4631" s="173"/>
      <c r="G4631" s="173"/>
      <c r="H4631" s="172" t="s">
        <v>17854</v>
      </c>
    </row>
    <row r="4632" spans="1:8" ht="14.45" customHeight="1">
      <c r="A4632" s="86" t="s">
        <v>3763</v>
      </c>
      <c r="B4632" s="171" t="s">
        <v>25061</v>
      </c>
      <c r="C4632" s="55" t="s">
        <v>25062</v>
      </c>
      <c r="D4632" s="171" t="s">
        <v>25063</v>
      </c>
      <c r="E4632" s="171" t="s">
        <v>25063</v>
      </c>
      <c r="F4632" s="173"/>
      <c r="G4632" s="173"/>
      <c r="H4632" s="172" t="s">
        <v>17854</v>
      </c>
    </row>
    <row r="4633" spans="1:8" ht="14.45" customHeight="1">
      <c r="A4633" s="86" t="s">
        <v>3763</v>
      </c>
      <c r="B4633" s="171" t="s">
        <v>8073</v>
      </c>
      <c r="C4633" s="55" t="s">
        <v>25208</v>
      </c>
      <c r="D4633" s="171" t="s">
        <v>25208</v>
      </c>
      <c r="E4633" s="171" t="s">
        <v>25208</v>
      </c>
      <c r="F4633" s="173"/>
      <c r="G4633" s="173"/>
      <c r="H4633" s="172" t="s">
        <v>17854</v>
      </c>
    </row>
    <row r="4634" spans="1:8" ht="14.45" customHeight="1">
      <c r="A4634" s="86" t="s">
        <v>3763</v>
      </c>
      <c r="B4634" s="171" t="s">
        <v>25064</v>
      </c>
      <c r="C4634" s="55" t="s">
        <v>25065</v>
      </c>
      <c r="D4634" s="171" t="s">
        <v>25065</v>
      </c>
      <c r="E4634" s="171" t="s">
        <v>25065</v>
      </c>
      <c r="F4634" s="173"/>
      <c r="G4634" s="173"/>
      <c r="H4634" s="172" t="s">
        <v>17854</v>
      </c>
    </row>
    <row r="4635" spans="1:8" ht="14.45" customHeight="1">
      <c r="A4635" s="86" t="s">
        <v>3763</v>
      </c>
      <c r="B4635" s="171" t="s">
        <v>25066</v>
      </c>
      <c r="C4635" s="55" t="s">
        <v>25067</v>
      </c>
      <c r="D4635" s="171" t="s">
        <v>25067</v>
      </c>
      <c r="E4635" s="171" t="s">
        <v>25067</v>
      </c>
      <c r="F4635" s="173"/>
      <c r="G4635" s="173"/>
      <c r="H4635" s="172" t="s">
        <v>17854</v>
      </c>
    </row>
    <row r="4636" spans="1:8" ht="14.45" customHeight="1">
      <c r="A4636" s="86" t="s">
        <v>3763</v>
      </c>
      <c r="B4636" s="171" t="s">
        <v>21021</v>
      </c>
      <c r="C4636" s="55" t="s">
        <v>21022</v>
      </c>
      <c r="D4636" s="171" t="s">
        <v>21023</v>
      </c>
      <c r="E4636" s="171" t="s">
        <v>21022</v>
      </c>
      <c r="F4636" s="173"/>
      <c r="G4636" s="173"/>
      <c r="H4636" s="172" t="s">
        <v>17854</v>
      </c>
    </row>
    <row r="4637" spans="1:8" ht="14.45" customHeight="1">
      <c r="A4637" s="86" t="s">
        <v>3763</v>
      </c>
      <c r="B4637" s="171" t="s">
        <v>8456</v>
      </c>
      <c r="C4637" s="55" t="s">
        <v>21024</v>
      </c>
      <c r="D4637" s="171" t="s">
        <v>21025</v>
      </c>
      <c r="E4637" s="171" t="s">
        <v>21024</v>
      </c>
      <c r="F4637" s="173"/>
      <c r="G4637" s="173"/>
      <c r="H4637" s="172" t="s">
        <v>17854</v>
      </c>
    </row>
    <row r="4638" spans="1:8" ht="14.45" customHeight="1">
      <c r="A4638" s="86" t="s">
        <v>3763</v>
      </c>
      <c r="B4638" s="171" t="s">
        <v>21026</v>
      </c>
      <c r="C4638" s="55" t="s">
        <v>25068</v>
      </c>
      <c r="D4638" s="171" t="s">
        <v>25209</v>
      </c>
      <c r="E4638" s="171" t="s">
        <v>25069</v>
      </c>
      <c r="F4638" s="173"/>
      <c r="G4638" s="173"/>
      <c r="H4638" s="172" t="s">
        <v>17854</v>
      </c>
    </row>
    <row r="4639" spans="1:8" ht="14.45" customHeight="1">
      <c r="A4639" s="86" t="s">
        <v>3763</v>
      </c>
      <c r="B4639" s="171" t="s">
        <v>25070</v>
      </c>
      <c r="C4639" s="55" t="s">
        <v>25210</v>
      </c>
      <c r="D4639" s="171" t="s">
        <v>25211</v>
      </c>
      <c r="E4639" s="171" t="s">
        <v>25071</v>
      </c>
      <c r="F4639" s="173"/>
      <c r="G4639" s="173"/>
      <c r="H4639" s="172" t="s">
        <v>17854</v>
      </c>
    </row>
    <row r="4640" spans="1:8" ht="14.45" customHeight="1">
      <c r="A4640" s="86" t="s">
        <v>3763</v>
      </c>
      <c r="B4640" s="171" t="s">
        <v>1421</v>
      </c>
      <c r="C4640" s="55" t="s">
        <v>25072</v>
      </c>
      <c r="D4640" s="171" t="s">
        <v>25073</v>
      </c>
      <c r="E4640" s="171" t="s">
        <v>25073</v>
      </c>
      <c r="F4640" s="173"/>
      <c r="G4640" s="173"/>
      <c r="H4640" s="172" t="s">
        <v>17854</v>
      </c>
    </row>
    <row r="4641" spans="1:8" ht="14.45" customHeight="1">
      <c r="A4641" s="86" t="s">
        <v>3763</v>
      </c>
      <c r="B4641" s="171" t="s">
        <v>19570</v>
      </c>
      <c r="C4641" s="55" t="s">
        <v>25074</v>
      </c>
      <c r="D4641" s="171" t="s">
        <v>25212</v>
      </c>
      <c r="E4641" s="171" t="s">
        <v>25075</v>
      </c>
      <c r="F4641" s="173"/>
      <c r="G4641" s="173"/>
      <c r="H4641" s="172" t="s">
        <v>17854</v>
      </c>
    </row>
    <row r="4642" spans="1:8" ht="14.45" customHeight="1">
      <c r="A4642" s="86" t="s">
        <v>3763</v>
      </c>
      <c r="B4642" s="171" t="s">
        <v>1320</v>
      </c>
      <c r="C4642" s="55" t="s">
        <v>21029</v>
      </c>
      <c r="D4642" s="171" t="s">
        <v>21030</v>
      </c>
      <c r="E4642" s="171" t="s">
        <v>21031</v>
      </c>
      <c r="F4642" s="173"/>
      <c r="G4642" s="173"/>
      <c r="H4642" s="172" t="s">
        <v>17854</v>
      </c>
    </row>
    <row r="4643" spans="1:8" ht="14.45" customHeight="1">
      <c r="A4643" s="86" t="s">
        <v>3763</v>
      </c>
      <c r="B4643" s="171" t="s">
        <v>6905</v>
      </c>
      <c r="C4643" s="55" t="s">
        <v>21032</v>
      </c>
      <c r="D4643" s="171" t="s">
        <v>21033</v>
      </c>
      <c r="E4643" s="171" t="s">
        <v>21034</v>
      </c>
      <c r="F4643" s="173"/>
      <c r="G4643" s="173"/>
      <c r="H4643" s="172" t="s">
        <v>17854</v>
      </c>
    </row>
    <row r="4644" spans="1:8" ht="14.45" customHeight="1">
      <c r="A4644" s="86" t="s">
        <v>3763</v>
      </c>
      <c r="B4644" s="171" t="s">
        <v>25076</v>
      </c>
      <c r="C4644" s="55" t="s">
        <v>25077</v>
      </c>
      <c r="D4644" s="171" t="s">
        <v>25213</v>
      </c>
      <c r="E4644" s="171" t="s">
        <v>25078</v>
      </c>
      <c r="F4644" s="173"/>
      <c r="G4644" s="173"/>
      <c r="H4644" s="172" t="s">
        <v>17854</v>
      </c>
    </row>
    <row r="4645" spans="1:8" ht="14.45" customHeight="1">
      <c r="A4645" s="86" t="s">
        <v>3763</v>
      </c>
      <c r="B4645" s="171" t="s">
        <v>21035</v>
      </c>
      <c r="C4645" s="55" t="s">
        <v>21036</v>
      </c>
      <c r="D4645" s="171" t="s">
        <v>21037</v>
      </c>
      <c r="E4645" s="171" t="s">
        <v>21038</v>
      </c>
      <c r="F4645" s="173"/>
      <c r="G4645" s="173"/>
      <c r="H4645" s="172" t="s">
        <v>17854</v>
      </c>
    </row>
    <row r="4646" spans="1:8" ht="14.45" customHeight="1">
      <c r="A4646" s="86" t="s">
        <v>3763</v>
      </c>
      <c r="B4646" s="171" t="s">
        <v>25079</v>
      </c>
      <c r="C4646" s="55" t="s">
        <v>25080</v>
      </c>
      <c r="D4646" s="171" t="s">
        <v>25214</v>
      </c>
      <c r="E4646" s="171" t="s">
        <v>25081</v>
      </c>
      <c r="F4646" s="173"/>
      <c r="G4646" s="173"/>
      <c r="H4646" s="172" t="s">
        <v>17854</v>
      </c>
    </row>
    <row r="4647" spans="1:8" ht="14.45" customHeight="1">
      <c r="A4647" s="86" t="s">
        <v>3763</v>
      </c>
      <c r="B4647" s="171" t="s">
        <v>21039</v>
      </c>
      <c r="C4647" s="55" t="s">
        <v>21040</v>
      </c>
      <c r="D4647" s="171" t="s">
        <v>21041</v>
      </c>
      <c r="E4647" s="171" t="s">
        <v>21042</v>
      </c>
      <c r="F4647" s="173"/>
      <c r="G4647" s="173"/>
      <c r="H4647" s="172" t="s">
        <v>17854</v>
      </c>
    </row>
    <row r="4648" spans="1:8" ht="14.45" customHeight="1">
      <c r="A4648" s="86" t="s">
        <v>3763</v>
      </c>
      <c r="B4648" s="171" t="s">
        <v>25082</v>
      </c>
      <c r="C4648" s="55" t="s">
        <v>25083</v>
      </c>
      <c r="D4648" s="171" t="s">
        <v>25215</v>
      </c>
      <c r="E4648" s="171" t="s">
        <v>25084</v>
      </c>
      <c r="F4648" s="173"/>
      <c r="G4648" s="173"/>
      <c r="H4648" s="172" t="s">
        <v>17854</v>
      </c>
    </row>
    <row r="4649" spans="1:8" ht="14.45" customHeight="1">
      <c r="A4649" s="86" t="s">
        <v>3763</v>
      </c>
      <c r="B4649" s="171" t="s">
        <v>25085</v>
      </c>
      <c r="C4649" s="55" t="s">
        <v>25086</v>
      </c>
      <c r="D4649" s="171" t="s">
        <v>25086</v>
      </c>
      <c r="E4649" s="171" t="s">
        <v>25086</v>
      </c>
      <c r="F4649" s="173"/>
      <c r="G4649" s="173"/>
      <c r="H4649" s="172" t="s">
        <v>17854</v>
      </c>
    </row>
    <row r="4650" spans="1:8" ht="14.45" customHeight="1">
      <c r="A4650" s="86" t="s">
        <v>3763</v>
      </c>
      <c r="B4650" s="171" t="s">
        <v>25216</v>
      </c>
      <c r="C4650" s="55" t="s">
        <v>25217</v>
      </c>
      <c r="D4650" s="171" t="s">
        <v>25217</v>
      </c>
      <c r="E4650" s="171" t="s">
        <v>25217</v>
      </c>
      <c r="F4650" s="173"/>
      <c r="G4650" s="173"/>
      <c r="H4650" s="172" t="s">
        <v>17854</v>
      </c>
    </row>
    <row r="4651" spans="1:8" ht="14.45" customHeight="1">
      <c r="A4651" s="86" t="s">
        <v>3763</v>
      </c>
      <c r="B4651" s="171" t="s">
        <v>25087</v>
      </c>
      <c r="C4651" s="55" t="s">
        <v>25088</v>
      </c>
      <c r="D4651" s="171" t="s">
        <v>25218</v>
      </c>
      <c r="E4651" s="171" t="s">
        <v>25089</v>
      </c>
      <c r="F4651" s="173"/>
      <c r="G4651" s="173"/>
      <c r="H4651" s="172" t="s">
        <v>17854</v>
      </c>
    </row>
    <row r="4652" spans="1:8" ht="14.45" customHeight="1">
      <c r="A4652" s="86" t="s">
        <v>3763</v>
      </c>
      <c r="B4652" s="171" t="s">
        <v>25090</v>
      </c>
      <c r="C4652" s="55" t="s">
        <v>25091</v>
      </c>
      <c r="D4652" s="171" t="s">
        <v>25091</v>
      </c>
      <c r="E4652" s="171" t="s">
        <v>25091</v>
      </c>
      <c r="F4652" s="173"/>
      <c r="G4652" s="173"/>
      <c r="H4652" s="172" t="s">
        <v>17854</v>
      </c>
    </row>
    <row r="4653" spans="1:8" ht="14.45" customHeight="1">
      <c r="A4653" s="86" t="s">
        <v>3763</v>
      </c>
      <c r="B4653" s="171" t="s">
        <v>25092</v>
      </c>
      <c r="C4653" s="55" t="s">
        <v>25093</v>
      </c>
      <c r="D4653" s="171" t="s">
        <v>25219</v>
      </c>
      <c r="E4653" s="171" t="s">
        <v>25094</v>
      </c>
      <c r="F4653" s="173"/>
      <c r="G4653" s="173"/>
      <c r="H4653" s="172" t="s">
        <v>17854</v>
      </c>
    </row>
    <row r="4654" spans="1:8" ht="14.45" customHeight="1">
      <c r="A4654" s="86" t="s">
        <v>3763</v>
      </c>
      <c r="B4654" s="171" t="s">
        <v>25095</v>
      </c>
      <c r="C4654" s="55" t="s">
        <v>25220</v>
      </c>
      <c r="D4654" s="171" t="s">
        <v>25221</v>
      </c>
      <c r="E4654" s="171" t="s">
        <v>25096</v>
      </c>
      <c r="F4654" s="173"/>
      <c r="G4654" s="173"/>
      <c r="H4654" s="172" t="s">
        <v>17854</v>
      </c>
    </row>
    <row r="4655" spans="1:8" ht="14.45" customHeight="1">
      <c r="A4655" s="86" t="s">
        <v>3763</v>
      </c>
      <c r="B4655" s="171" t="s">
        <v>20534</v>
      </c>
      <c r="C4655" s="55" t="s">
        <v>25097</v>
      </c>
      <c r="D4655" s="171" t="s">
        <v>25222</v>
      </c>
      <c r="E4655" s="171" t="s">
        <v>25098</v>
      </c>
      <c r="F4655" s="173"/>
      <c r="G4655" s="173"/>
      <c r="H4655" s="172" t="s">
        <v>17854</v>
      </c>
    </row>
    <row r="4656" spans="1:8" ht="14.45" customHeight="1">
      <c r="A4656" s="86" t="s">
        <v>3763</v>
      </c>
      <c r="B4656" s="171" t="s">
        <v>25099</v>
      </c>
      <c r="C4656" s="55" t="s">
        <v>25100</v>
      </c>
      <c r="D4656" s="171" t="s">
        <v>25100</v>
      </c>
      <c r="E4656" s="171" t="s">
        <v>25100</v>
      </c>
      <c r="F4656" s="173"/>
      <c r="G4656" s="173"/>
      <c r="H4656" s="172" t="s">
        <v>17854</v>
      </c>
    </row>
    <row r="4657" spans="1:8" ht="14.45" customHeight="1">
      <c r="A4657" s="86" t="s">
        <v>3763</v>
      </c>
      <c r="B4657" s="171" t="s">
        <v>17879</v>
      </c>
      <c r="C4657" s="55" t="s">
        <v>17880</v>
      </c>
      <c r="D4657" s="171" t="s">
        <v>17881</v>
      </c>
      <c r="E4657" s="171" t="s">
        <v>17881</v>
      </c>
      <c r="F4657" s="173"/>
      <c r="G4657" s="173"/>
      <c r="H4657" s="172" t="s">
        <v>17854</v>
      </c>
    </row>
    <row r="4658" spans="1:8" ht="14.45" customHeight="1">
      <c r="A4658" s="86" t="s">
        <v>3763</v>
      </c>
      <c r="B4658" s="171" t="s">
        <v>25104</v>
      </c>
      <c r="C4658" s="55" t="s">
        <v>25223</v>
      </c>
      <c r="D4658" s="171" t="s">
        <v>25224</v>
      </c>
      <c r="E4658" s="171" t="s">
        <v>25105</v>
      </c>
      <c r="F4658" s="173"/>
      <c r="G4658" s="173"/>
      <c r="H4658" s="172" t="s">
        <v>17854</v>
      </c>
    </row>
    <row r="4659" spans="1:8" ht="14.45" customHeight="1">
      <c r="A4659" s="86" t="s">
        <v>3763</v>
      </c>
      <c r="B4659" s="171" t="s">
        <v>20561</v>
      </c>
      <c r="C4659" s="55" t="s">
        <v>25106</v>
      </c>
      <c r="D4659" s="171" t="s">
        <v>25225</v>
      </c>
      <c r="E4659" s="171" t="s">
        <v>25226</v>
      </c>
      <c r="F4659" s="173"/>
      <c r="G4659" s="173"/>
      <c r="H4659" s="172" t="s">
        <v>17854</v>
      </c>
    </row>
    <row r="4660" spans="1:8" ht="14.45" customHeight="1">
      <c r="A4660" s="86" t="s">
        <v>3763</v>
      </c>
      <c r="B4660" s="171" t="s">
        <v>21045</v>
      </c>
      <c r="C4660" s="55" t="s">
        <v>25107</v>
      </c>
      <c r="D4660" s="171" t="s">
        <v>25227</v>
      </c>
      <c r="E4660" s="171" t="s">
        <v>25108</v>
      </c>
      <c r="F4660" s="173"/>
      <c r="G4660" s="173"/>
      <c r="H4660" s="172" t="s">
        <v>17854</v>
      </c>
    </row>
    <row r="4661" spans="1:8" ht="14.45" customHeight="1">
      <c r="A4661" s="86" t="s">
        <v>3763</v>
      </c>
      <c r="B4661" s="171" t="s">
        <v>17882</v>
      </c>
      <c r="C4661" s="55" t="s">
        <v>17883</v>
      </c>
      <c r="D4661" s="171" t="s">
        <v>17884</v>
      </c>
      <c r="E4661" s="171" t="s">
        <v>17883</v>
      </c>
      <c r="F4661" s="173"/>
      <c r="G4661" s="173"/>
      <c r="H4661" s="172" t="s">
        <v>17854</v>
      </c>
    </row>
    <row r="4662" spans="1:8" s="175" customFormat="1" ht="14.45" customHeight="1">
      <c r="A4662" s="86" t="s">
        <v>3763</v>
      </c>
      <c r="B4662" s="171" t="s">
        <v>21048</v>
      </c>
      <c r="C4662" s="55" t="s">
        <v>21049</v>
      </c>
      <c r="D4662" s="171" t="s">
        <v>21050</v>
      </c>
      <c r="E4662" s="171" t="s">
        <v>21051</v>
      </c>
      <c r="F4662" s="173"/>
      <c r="G4662" s="173"/>
      <c r="H4662" s="172" t="s">
        <v>17854</v>
      </c>
    </row>
    <row r="4663" spans="1:8" ht="14.45" customHeight="1">
      <c r="A4663" s="86" t="s">
        <v>3763</v>
      </c>
      <c r="B4663" s="171" t="s">
        <v>25110</v>
      </c>
      <c r="C4663" s="55" t="s">
        <v>25111</v>
      </c>
      <c r="D4663" s="171" t="s">
        <v>25228</v>
      </c>
      <c r="E4663" s="171" t="s">
        <v>25112</v>
      </c>
      <c r="F4663" s="173"/>
      <c r="G4663" s="173"/>
      <c r="H4663" s="172" t="s">
        <v>17854</v>
      </c>
    </row>
    <row r="4664" spans="1:8" ht="14.45" customHeight="1">
      <c r="A4664" s="86" t="s">
        <v>3763</v>
      </c>
      <c r="B4664" s="171" t="s">
        <v>17885</v>
      </c>
      <c r="C4664" s="55" t="s">
        <v>17886</v>
      </c>
      <c r="D4664" s="171" t="s">
        <v>17887</v>
      </c>
      <c r="E4664" s="171" t="s">
        <v>17886</v>
      </c>
      <c r="F4664" s="173"/>
      <c r="G4664" s="173"/>
      <c r="H4664" s="172" t="s">
        <v>17854</v>
      </c>
    </row>
    <row r="4665" spans="1:8" ht="14.45" customHeight="1">
      <c r="A4665" s="86" t="s">
        <v>3763</v>
      </c>
      <c r="B4665" s="171" t="s">
        <v>25113</v>
      </c>
      <c r="C4665" s="55" t="s">
        <v>25114</v>
      </c>
      <c r="D4665" s="171" t="s">
        <v>25114</v>
      </c>
      <c r="E4665" s="171" t="s">
        <v>25114</v>
      </c>
      <c r="F4665" s="173"/>
      <c r="G4665" s="173"/>
      <c r="H4665" s="172" t="s">
        <v>17854</v>
      </c>
    </row>
    <row r="4666" spans="1:8" ht="14.45" customHeight="1">
      <c r="A4666" s="86" t="s">
        <v>3763</v>
      </c>
      <c r="B4666" s="171" t="s">
        <v>25115</v>
      </c>
      <c r="C4666" s="55" t="s">
        <v>25116</v>
      </c>
      <c r="D4666" s="171" t="s">
        <v>25229</v>
      </c>
      <c r="E4666" s="171" t="s">
        <v>25116</v>
      </c>
      <c r="F4666" s="173"/>
      <c r="G4666" s="173"/>
      <c r="H4666" s="172" t="s">
        <v>17854</v>
      </c>
    </row>
    <row r="4667" spans="1:8" ht="14.45" customHeight="1">
      <c r="A4667" s="86" t="s">
        <v>3763</v>
      </c>
      <c r="B4667" s="171" t="s">
        <v>21052</v>
      </c>
      <c r="C4667" s="55" t="s">
        <v>21053</v>
      </c>
      <c r="D4667" s="171" t="s">
        <v>21054</v>
      </c>
      <c r="E4667" s="171" t="s">
        <v>21053</v>
      </c>
      <c r="F4667" s="173"/>
      <c r="G4667" s="173"/>
      <c r="H4667" s="172" t="s">
        <v>17854</v>
      </c>
    </row>
    <row r="4668" spans="1:8" ht="14.45" customHeight="1">
      <c r="A4668" s="86" t="s">
        <v>3763</v>
      </c>
      <c r="B4668" s="171" t="s">
        <v>25117</v>
      </c>
      <c r="C4668" s="55" t="s">
        <v>25230</v>
      </c>
      <c r="D4668" s="171" t="s">
        <v>25231</v>
      </c>
      <c r="E4668" s="171" t="s">
        <v>25118</v>
      </c>
      <c r="F4668" s="173"/>
      <c r="G4668" s="173"/>
      <c r="H4668" s="172" t="s">
        <v>17854</v>
      </c>
    </row>
    <row r="4669" spans="1:8" ht="14.45" customHeight="1">
      <c r="A4669" s="86" t="s">
        <v>3763</v>
      </c>
      <c r="B4669" s="171" t="s">
        <v>25119</v>
      </c>
      <c r="C4669" s="55" t="s">
        <v>25120</v>
      </c>
      <c r="D4669" s="171" t="s">
        <v>25120</v>
      </c>
      <c r="E4669" s="171" t="s">
        <v>25120</v>
      </c>
      <c r="F4669" s="173"/>
      <c r="G4669" s="173"/>
      <c r="H4669" s="172" t="s">
        <v>17854</v>
      </c>
    </row>
    <row r="4670" spans="1:8" ht="14.45" customHeight="1">
      <c r="A4670" s="86" t="s">
        <v>3763</v>
      </c>
      <c r="B4670" s="171" t="s">
        <v>21055</v>
      </c>
      <c r="C4670" s="55" t="s">
        <v>21056</v>
      </c>
      <c r="D4670" s="171" t="s">
        <v>21057</v>
      </c>
      <c r="E4670" s="171" t="s">
        <v>21056</v>
      </c>
      <c r="F4670" s="173"/>
      <c r="G4670" s="173"/>
      <c r="H4670" s="172" t="s">
        <v>17854</v>
      </c>
    </row>
    <row r="4671" spans="1:8" ht="14.45" customHeight="1">
      <c r="A4671" s="86" t="s">
        <v>3763</v>
      </c>
      <c r="B4671" s="171" t="s">
        <v>17888</v>
      </c>
      <c r="C4671" s="55" t="s">
        <v>17889</v>
      </c>
      <c r="D4671" s="171" t="s">
        <v>17890</v>
      </c>
      <c r="E4671" s="171" t="s">
        <v>17891</v>
      </c>
      <c r="F4671" s="173"/>
      <c r="G4671" s="173"/>
      <c r="H4671" s="172" t="s">
        <v>17854</v>
      </c>
    </row>
    <row r="4672" spans="1:8" ht="14.45" customHeight="1">
      <c r="A4672" s="86" t="s">
        <v>3763</v>
      </c>
      <c r="B4672" s="171" t="s">
        <v>17892</v>
      </c>
      <c r="C4672" s="55" t="s">
        <v>17893</v>
      </c>
      <c r="D4672" s="171" t="s">
        <v>25232</v>
      </c>
      <c r="E4672" s="171" t="s">
        <v>17894</v>
      </c>
      <c r="F4672" s="173"/>
      <c r="G4672" s="173"/>
      <c r="H4672" s="172" t="s">
        <v>17854</v>
      </c>
    </row>
    <row r="4673" spans="1:8" ht="14.45" customHeight="1">
      <c r="A4673" s="86" t="s">
        <v>3763</v>
      </c>
      <c r="B4673" s="171" t="s">
        <v>25121</v>
      </c>
      <c r="C4673" s="55" t="s">
        <v>25122</v>
      </c>
      <c r="D4673" s="171" t="s">
        <v>25233</v>
      </c>
      <c r="E4673" s="171" t="s">
        <v>25122</v>
      </c>
      <c r="F4673" s="173"/>
      <c r="G4673" s="173"/>
      <c r="H4673" s="172" t="s">
        <v>17854</v>
      </c>
    </row>
    <row r="4674" spans="1:8" ht="14.45" customHeight="1">
      <c r="A4674" s="86" t="s">
        <v>6121</v>
      </c>
      <c r="B4674" s="171" t="s">
        <v>25234</v>
      </c>
      <c r="C4674" s="55" t="s">
        <v>25235</v>
      </c>
      <c r="D4674" s="171" t="s">
        <v>25236</v>
      </c>
      <c r="E4674" s="171" t="s">
        <v>25236</v>
      </c>
      <c r="F4674" s="173"/>
      <c r="G4674" s="173">
        <v>46256</v>
      </c>
      <c r="H4674" s="172" t="s">
        <v>6121</v>
      </c>
    </row>
    <row r="4675" spans="1:8" ht="14.45" customHeight="1">
      <c r="A4675" s="86" t="s">
        <v>6121</v>
      </c>
      <c r="B4675" s="171" t="s">
        <v>12810</v>
      </c>
      <c r="C4675" s="55" t="s">
        <v>25237</v>
      </c>
      <c r="D4675" s="171" t="s">
        <v>12812</v>
      </c>
      <c r="E4675" s="171" t="s">
        <v>12813</v>
      </c>
      <c r="F4675" s="173"/>
      <c r="G4675" s="173">
        <v>46256</v>
      </c>
      <c r="H4675" s="172" t="s">
        <v>6121</v>
      </c>
    </row>
    <row r="4676" spans="1:8" ht="14.45" customHeight="1">
      <c r="A4676" s="86" t="s">
        <v>6121</v>
      </c>
      <c r="B4676" s="171" t="s">
        <v>25238</v>
      </c>
      <c r="C4676" s="55" t="s">
        <v>25239</v>
      </c>
      <c r="D4676" s="171" t="s">
        <v>25240</v>
      </c>
      <c r="E4676" s="171" t="s">
        <v>25240</v>
      </c>
      <c r="F4676" s="173"/>
      <c r="G4676" s="173">
        <v>46256</v>
      </c>
      <c r="H4676" s="172" t="s">
        <v>6121</v>
      </c>
    </row>
    <row r="4677" spans="1:8" ht="14.45" customHeight="1">
      <c r="A4677" s="86" t="s">
        <v>6121</v>
      </c>
      <c r="B4677" s="171" t="s">
        <v>12818</v>
      </c>
      <c r="C4677" s="55" t="s">
        <v>25241</v>
      </c>
      <c r="D4677" s="171" t="s">
        <v>12820</v>
      </c>
      <c r="E4677" s="171" t="s">
        <v>12821</v>
      </c>
      <c r="F4677" s="173"/>
      <c r="G4677" s="173">
        <v>46256</v>
      </c>
      <c r="H4677" s="172" t="s">
        <v>6121</v>
      </c>
    </row>
    <row r="4678" spans="1:8" ht="14.45" customHeight="1">
      <c r="A4678" s="86" t="s">
        <v>6121</v>
      </c>
      <c r="B4678" s="171" t="s">
        <v>25242</v>
      </c>
      <c r="C4678" s="55" t="s">
        <v>25243</v>
      </c>
      <c r="D4678" s="171" t="s">
        <v>25244</v>
      </c>
      <c r="E4678" s="171" t="s">
        <v>25245</v>
      </c>
      <c r="F4678" s="173"/>
      <c r="G4678" s="173">
        <v>46256</v>
      </c>
      <c r="H4678" s="172" t="s">
        <v>6121</v>
      </c>
    </row>
    <row r="4679" spans="1:8" ht="14.45" customHeight="1">
      <c r="A4679" s="86" t="s">
        <v>6121</v>
      </c>
      <c r="B4679" s="171" t="s">
        <v>12859</v>
      </c>
      <c r="C4679" s="55" t="s">
        <v>12860</v>
      </c>
      <c r="D4679" s="171" t="s">
        <v>12861</v>
      </c>
      <c r="E4679" s="171" t="s">
        <v>12862</v>
      </c>
      <c r="F4679" s="173"/>
      <c r="G4679" s="173">
        <v>46256</v>
      </c>
      <c r="H4679" s="172" t="s">
        <v>6121</v>
      </c>
    </row>
    <row r="4680" spans="1:8" ht="14.45" customHeight="1">
      <c r="A4680" s="86" t="s">
        <v>6121</v>
      </c>
      <c r="B4680" s="171" t="s">
        <v>12869</v>
      </c>
      <c r="C4680" s="55" t="s">
        <v>12870</v>
      </c>
      <c r="D4680" s="171" t="s">
        <v>12871</v>
      </c>
      <c r="E4680" s="171" t="s">
        <v>12872</v>
      </c>
      <c r="F4680" s="173"/>
      <c r="G4680" s="173">
        <v>46256</v>
      </c>
      <c r="H4680" s="172" t="s">
        <v>6121</v>
      </c>
    </row>
    <row r="4681" spans="1:8" ht="14.45" customHeight="1">
      <c r="A4681" s="86" t="s">
        <v>1427</v>
      </c>
      <c r="B4681" s="171" t="s">
        <v>17850</v>
      </c>
      <c r="C4681" s="55" t="s">
        <v>24918</v>
      </c>
      <c r="D4681" s="171" t="s">
        <v>25246</v>
      </c>
      <c r="E4681" s="171" t="s">
        <v>17853</v>
      </c>
      <c r="F4681" s="173"/>
      <c r="G4681" s="173"/>
      <c r="H4681" s="172" t="s">
        <v>17854</v>
      </c>
    </row>
    <row r="4682" spans="1:8" ht="14.45" customHeight="1">
      <c r="A4682" s="86" t="s">
        <v>1427</v>
      </c>
      <c r="B4682" s="171" t="s">
        <v>24926</v>
      </c>
      <c r="C4682" s="55" t="s">
        <v>24927</v>
      </c>
      <c r="D4682" s="171" t="s">
        <v>24928</v>
      </c>
      <c r="E4682" s="171" t="s">
        <v>24928</v>
      </c>
      <c r="F4682" s="173"/>
      <c r="G4682" s="173"/>
      <c r="H4682" s="172" t="s">
        <v>17854</v>
      </c>
    </row>
    <row r="4683" spans="1:8" ht="14.45" customHeight="1">
      <c r="A4683" s="86" t="s">
        <v>1427</v>
      </c>
      <c r="B4683" s="171" t="s">
        <v>2251</v>
      </c>
      <c r="C4683" s="55" t="s">
        <v>20965</v>
      </c>
      <c r="D4683" s="171" t="s">
        <v>20966</v>
      </c>
      <c r="E4683" s="171" t="s">
        <v>20967</v>
      </c>
      <c r="F4683" s="173"/>
      <c r="G4683" s="173"/>
      <c r="H4683" s="172" t="s">
        <v>17854</v>
      </c>
    </row>
    <row r="4684" spans="1:8" ht="14.45" customHeight="1">
      <c r="A4684" s="86" t="s">
        <v>1427</v>
      </c>
      <c r="B4684" s="171" t="s">
        <v>20975</v>
      </c>
      <c r="C4684" s="55" t="s">
        <v>20976</v>
      </c>
      <c r="D4684" s="171" t="s">
        <v>20977</v>
      </c>
      <c r="E4684" s="171" t="s">
        <v>20978</v>
      </c>
      <c r="F4684" s="173"/>
      <c r="G4684" s="173"/>
      <c r="H4684" s="172" t="s">
        <v>17854</v>
      </c>
    </row>
    <row r="4685" spans="1:8" ht="14.45" customHeight="1">
      <c r="A4685" s="86" t="s">
        <v>1427</v>
      </c>
      <c r="B4685" s="171" t="s">
        <v>24953</v>
      </c>
      <c r="C4685" s="55" t="s">
        <v>24954</v>
      </c>
      <c r="D4685" s="171" t="s">
        <v>25149</v>
      </c>
      <c r="E4685" s="171" t="s">
        <v>24954</v>
      </c>
      <c r="F4685" s="173"/>
      <c r="G4685" s="173"/>
      <c r="H4685" s="172" t="s">
        <v>17854</v>
      </c>
    </row>
    <row r="4686" spans="1:8" ht="14.45" customHeight="1">
      <c r="A4686" s="86" t="s">
        <v>1427</v>
      </c>
      <c r="B4686" s="171" t="s">
        <v>24955</v>
      </c>
      <c r="C4686" s="55" t="s">
        <v>24956</v>
      </c>
      <c r="D4686" s="171" t="s">
        <v>24957</v>
      </c>
      <c r="E4686" s="171" t="s">
        <v>24957</v>
      </c>
      <c r="F4686" s="173"/>
      <c r="G4686" s="173"/>
      <c r="H4686" s="172" t="s">
        <v>17854</v>
      </c>
    </row>
    <row r="4687" spans="1:8" ht="14.45" customHeight="1">
      <c r="A4687" s="86" t="s">
        <v>1427</v>
      </c>
      <c r="B4687" s="171" t="s">
        <v>20981</v>
      </c>
      <c r="C4687" s="55" t="s">
        <v>20982</v>
      </c>
      <c r="D4687" s="171" t="s">
        <v>20983</v>
      </c>
      <c r="E4687" s="171" t="s">
        <v>20984</v>
      </c>
      <c r="F4687" s="173"/>
      <c r="G4687" s="173"/>
      <c r="H4687" s="172" t="s">
        <v>17854</v>
      </c>
    </row>
    <row r="4688" spans="1:8" ht="14.45" customHeight="1">
      <c r="A4688" s="86" t="s">
        <v>1427</v>
      </c>
      <c r="B4688" s="171" t="s">
        <v>20985</v>
      </c>
      <c r="C4688" s="55" t="s">
        <v>20986</v>
      </c>
      <c r="D4688" s="171" t="s">
        <v>20987</v>
      </c>
      <c r="E4688" s="171" t="s">
        <v>20988</v>
      </c>
      <c r="F4688" s="173"/>
      <c r="G4688" s="173"/>
      <c r="H4688" s="172" t="s">
        <v>17854</v>
      </c>
    </row>
    <row r="4689" spans="1:8" ht="14.45" customHeight="1">
      <c r="A4689" s="86" t="s">
        <v>1427</v>
      </c>
      <c r="B4689" s="171" t="s">
        <v>20989</v>
      </c>
      <c r="C4689" s="55" t="s">
        <v>20990</v>
      </c>
      <c r="D4689" s="171" t="s">
        <v>20991</v>
      </c>
      <c r="E4689" s="171" t="s">
        <v>20992</v>
      </c>
      <c r="F4689" s="173"/>
      <c r="G4689" s="173"/>
      <c r="H4689" s="172" t="s">
        <v>17854</v>
      </c>
    </row>
    <row r="4690" spans="1:8" ht="14.45" customHeight="1">
      <c r="A4690" s="86" t="s">
        <v>1427</v>
      </c>
      <c r="B4690" s="171" t="s">
        <v>20997</v>
      </c>
      <c r="C4690" s="55" t="s">
        <v>20999</v>
      </c>
      <c r="D4690" s="171" t="s">
        <v>20998</v>
      </c>
      <c r="E4690" s="171" t="s">
        <v>20998</v>
      </c>
      <c r="F4690" s="173"/>
      <c r="G4690" s="173"/>
      <c r="H4690" s="172" t="s">
        <v>17854</v>
      </c>
    </row>
    <row r="4691" spans="1:8" ht="14.45" customHeight="1">
      <c r="A4691" s="86" t="s">
        <v>1427</v>
      </c>
      <c r="B4691" s="171" t="s">
        <v>24973</v>
      </c>
      <c r="C4691" s="55" t="s">
        <v>24974</v>
      </c>
      <c r="D4691" s="171" t="s">
        <v>25162</v>
      </c>
      <c r="E4691" s="171" t="s">
        <v>24975</v>
      </c>
      <c r="F4691" s="173"/>
      <c r="G4691" s="173"/>
      <c r="H4691" s="172" t="s">
        <v>17854</v>
      </c>
    </row>
    <row r="4692" spans="1:8" ht="14.45" customHeight="1">
      <c r="A4692" s="86" t="s">
        <v>1427</v>
      </c>
      <c r="B4692" s="171" t="s">
        <v>21000</v>
      </c>
      <c r="C4692" s="55" t="s">
        <v>21001</v>
      </c>
      <c r="D4692" s="171" t="s">
        <v>21002</v>
      </c>
      <c r="E4692" s="171" t="s">
        <v>21003</v>
      </c>
      <c r="F4692" s="173"/>
      <c r="G4692" s="173"/>
      <c r="H4692" s="172" t="s">
        <v>17854</v>
      </c>
    </row>
    <row r="4693" spans="1:8" ht="14.45" customHeight="1">
      <c r="A4693" s="86" t="s">
        <v>1427</v>
      </c>
      <c r="B4693" s="171" t="s">
        <v>17861</v>
      </c>
      <c r="C4693" s="55" t="s">
        <v>17862</v>
      </c>
      <c r="D4693" s="171" t="s">
        <v>17863</v>
      </c>
      <c r="E4693" s="171" t="s">
        <v>17864</v>
      </c>
      <c r="F4693" s="173"/>
      <c r="G4693" s="173"/>
      <c r="H4693" s="172" t="s">
        <v>17854</v>
      </c>
    </row>
    <row r="4694" spans="1:8" ht="14.45" customHeight="1">
      <c r="A4694" s="86" t="s">
        <v>1427</v>
      </c>
      <c r="B4694" s="171" t="s">
        <v>17865</v>
      </c>
      <c r="C4694" s="55" t="s">
        <v>17866</v>
      </c>
      <c r="D4694" s="171" t="s">
        <v>17867</v>
      </c>
      <c r="E4694" s="171" t="s">
        <v>17867</v>
      </c>
      <c r="F4694" s="173"/>
      <c r="G4694" s="173"/>
      <c r="H4694" s="172" t="s">
        <v>17854</v>
      </c>
    </row>
    <row r="4695" spans="1:8" ht="14.45" customHeight="1">
      <c r="A4695" s="86" t="s">
        <v>1427</v>
      </c>
      <c r="B4695" s="171" t="s">
        <v>17868</v>
      </c>
      <c r="C4695" s="55" t="s">
        <v>25247</v>
      </c>
      <c r="D4695" s="171" t="s">
        <v>25248</v>
      </c>
      <c r="E4695" s="171" t="s">
        <v>25249</v>
      </c>
      <c r="F4695" s="173"/>
      <c r="G4695" s="173"/>
      <c r="H4695" s="172" t="s">
        <v>17854</v>
      </c>
    </row>
    <row r="4696" spans="1:8" ht="14.45" customHeight="1">
      <c r="A4696" s="86" t="s">
        <v>1427</v>
      </c>
      <c r="B4696" s="171" t="s">
        <v>17872</v>
      </c>
      <c r="C4696" s="55" t="s">
        <v>17873</v>
      </c>
      <c r="D4696" s="171" t="s">
        <v>25250</v>
      </c>
      <c r="E4696" s="171" t="s">
        <v>17875</v>
      </c>
      <c r="F4696" s="173"/>
      <c r="G4696" s="173"/>
      <c r="H4696" s="172" t="s">
        <v>17854</v>
      </c>
    </row>
    <row r="4697" spans="1:8" ht="14.45" customHeight="1">
      <c r="A4697" s="86" t="s">
        <v>1427</v>
      </c>
      <c r="B4697" s="171" t="s">
        <v>24997</v>
      </c>
      <c r="C4697" s="55" t="s">
        <v>24998</v>
      </c>
      <c r="D4697" s="171" t="s">
        <v>25178</v>
      </c>
      <c r="E4697" s="171" t="s">
        <v>24999</v>
      </c>
      <c r="F4697" s="173"/>
      <c r="G4697" s="173"/>
      <c r="H4697" s="172" t="s">
        <v>17854</v>
      </c>
    </row>
    <row r="4698" spans="1:8" ht="14.45" customHeight="1">
      <c r="A4698" s="86" t="s">
        <v>1427</v>
      </c>
      <c r="B4698" s="171" t="s">
        <v>25000</v>
      </c>
      <c r="C4698" s="55" t="s">
        <v>25001</v>
      </c>
      <c r="D4698" s="171" t="s">
        <v>25179</v>
      </c>
      <c r="E4698" s="171" t="s">
        <v>25002</v>
      </c>
      <c r="F4698" s="173"/>
      <c r="G4698" s="173"/>
      <c r="H4698" s="172" t="s">
        <v>17854</v>
      </c>
    </row>
    <row r="4699" spans="1:8" ht="14.45" customHeight="1">
      <c r="A4699" s="86" t="s">
        <v>1427</v>
      </c>
      <c r="B4699" s="171" t="s">
        <v>25003</v>
      </c>
      <c r="C4699" s="55" t="s">
        <v>25004</v>
      </c>
      <c r="D4699" s="171" t="s">
        <v>25179</v>
      </c>
      <c r="E4699" s="171" t="s">
        <v>25005</v>
      </c>
      <c r="F4699" s="173"/>
      <c r="G4699" s="173"/>
      <c r="H4699" s="172" t="s">
        <v>17854</v>
      </c>
    </row>
    <row r="4700" spans="1:8" ht="14.45" customHeight="1">
      <c r="A4700" s="86" t="s">
        <v>1427</v>
      </c>
      <c r="B4700" s="171" t="s">
        <v>25006</v>
      </c>
      <c r="C4700" s="55" t="s">
        <v>25007</v>
      </c>
      <c r="D4700" s="171" t="s">
        <v>25180</v>
      </c>
      <c r="E4700" s="171" t="s">
        <v>25008</v>
      </c>
      <c r="F4700" s="173"/>
      <c r="G4700" s="173"/>
      <c r="H4700" s="172" t="s">
        <v>17854</v>
      </c>
    </row>
    <row r="4701" spans="1:8" ht="14.45" customHeight="1">
      <c r="A4701" s="86" t="s">
        <v>1427</v>
      </c>
      <c r="B4701" s="171" t="s">
        <v>25016</v>
      </c>
      <c r="C4701" s="55" t="s">
        <v>25017</v>
      </c>
      <c r="D4701" s="171" t="s">
        <v>25185</v>
      </c>
      <c r="E4701" s="171" t="s">
        <v>25018</v>
      </c>
      <c r="F4701" s="173"/>
      <c r="G4701" s="173"/>
      <c r="H4701" s="172" t="s">
        <v>17854</v>
      </c>
    </row>
    <row r="4702" spans="1:8" ht="14.45" customHeight="1">
      <c r="A4702" s="86" t="s">
        <v>1427</v>
      </c>
      <c r="B4702" s="171" t="s">
        <v>25019</v>
      </c>
      <c r="C4702" s="55" t="s">
        <v>25020</v>
      </c>
      <c r="D4702" s="171" t="s">
        <v>25186</v>
      </c>
      <c r="E4702" s="171" t="s">
        <v>25021</v>
      </c>
      <c r="F4702" s="173"/>
      <c r="G4702" s="173"/>
      <c r="H4702" s="172" t="s">
        <v>17854</v>
      </c>
    </row>
    <row r="4703" spans="1:8" ht="14.45" customHeight="1">
      <c r="A4703" s="86" t="s">
        <v>1427</v>
      </c>
      <c r="B4703" s="171" t="s">
        <v>1393</v>
      </c>
      <c r="C4703" s="55" t="s">
        <v>21004</v>
      </c>
      <c r="D4703" s="171" t="s">
        <v>21005</v>
      </c>
      <c r="E4703" s="171" t="s">
        <v>21004</v>
      </c>
      <c r="F4703" s="173"/>
      <c r="G4703" s="173"/>
      <c r="H4703" s="172" t="s">
        <v>17854</v>
      </c>
    </row>
    <row r="4704" spans="1:8" ht="14.45" customHeight="1">
      <c r="A4704" s="86" t="s">
        <v>1427</v>
      </c>
      <c r="B4704" s="171" t="s">
        <v>1625</v>
      </c>
      <c r="C4704" s="55" t="s">
        <v>22076</v>
      </c>
      <c r="D4704" s="171" t="s">
        <v>17877</v>
      </c>
      <c r="E4704" s="171" t="s">
        <v>17878</v>
      </c>
      <c r="F4704" s="173"/>
      <c r="G4704" s="173"/>
      <c r="H4704" s="172" t="s">
        <v>17854</v>
      </c>
    </row>
    <row r="4705" spans="1:8" ht="14.45" customHeight="1">
      <c r="A4705" s="86" t="s">
        <v>1427</v>
      </c>
      <c r="B4705" s="171" t="s">
        <v>21008</v>
      </c>
      <c r="C4705" s="55" t="s">
        <v>21009</v>
      </c>
      <c r="D4705" s="171" t="s">
        <v>21010</v>
      </c>
      <c r="E4705" s="171" t="s">
        <v>21009</v>
      </c>
      <c r="F4705" s="173"/>
      <c r="G4705" s="173"/>
      <c r="H4705" s="172" t="s">
        <v>17854</v>
      </c>
    </row>
    <row r="4706" spans="1:8" ht="14.45" customHeight="1">
      <c r="A4706" s="86" t="s">
        <v>1427</v>
      </c>
      <c r="B4706" s="171" t="s">
        <v>25029</v>
      </c>
      <c r="C4706" s="55" t="s">
        <v>25030</v>
      </c>
      <c r="D4706" s="171" t="s">
        <v>25031</v>
      </c>
      <c r="E4706" s="171" t="s">
        <v>25031</v>
      </c>
      <c r="F4706" s="173"/>
      <c r="G4706" s="173"/>
      <c r="H4706" s="172" t="s">
        <v>17854</v>
      </c>
    </row>
    <row r="4707" spans="1:8" ht="14.45" customHeight="1">
      <c r="A4707" s="86" t="s">
        <v>1427</v>
      </c>
      <c r="B4707" s="171" t="s">
        <v>25034</v>
      </c>
      <c r="C4707" s="55" t="s">
        <v>25035</v>
      </c>
      <c r="D4707" s="171" t="s">
        <v>25251</v>
      </c>
      <c r="E4707" s="171" t="s">
        <v>25035</v>
      </c>
      <c r="F4707" s="173"/>
      <c r="G4707" s="173"/>
      <c r="H4707" s="172" t="s">
        <v>17854</v>
      </c>
    </row>
    <row r="4708" spans="1:8" ht="14.45" customHeight="1">
      <c r="A4708" s="86" t="s">
        <v>1427</v>
      </c>
      <c r="B4708" s="171" t="s">
        <v>2815</v>
      </c>
      <c r="C4708" s="55" t="s">
        <v>21015</v>
      </c>
      <c r="D4708" s="171" t="s">
        <v>25192</v>
      </c>
      <c r="E4708" s="171" t="s">
        <v>21015</v>
      </c>
      <c r="F4708" s="173"/>
      <c r="G4708" s="173"/>
      <c r="H4708" s="172" t="s">
        <v>17854</v>
      </c>
    </row>
    <row r="4709" spans="1:8" ht="14.45" customHeight="1">
      <c r="A4709" s="86" t="s">
        <v>1427</v>
      </c>
      <c r="B4709" s="171" t="s">
        <v>21017</v>
      </c>
      <c r="C4709" s="55" t="s">
        <v>21018</v>
      </c>
      <c r="D4709" s="171" t="s">
        <v>21019</v>
      </c>
      <c r="E4709" s="171" t="s">
        <v>21020</v>
      </c>
      <c r="F4709" s="173"/>
      <c r="G4709" s="173"/>
      <c r="H4709" s="172" t="s">
        <v>17854</v>
      </c>
    </row>
    <row r="4710" spans="1:8" ht="14.45" customHeight="1">
      <c r="A4710" s="86" t="s">
        <v>1427</v>
      </c>
      <c r="B4710" s="171" t="s">
        <v>25051</v>
      </c>
      <c r="C4710" s="55" t="s">
        <v>25052</v>
      </c>
      <c r="D4710" s="171" t="s">
        <v>25052</v>
      </c>
      <c r="E4710" s="171" t="s">
        <v>25052</v>
      </c>
      <c r="F4710" s="173"/>
      <c r="G4710" s="173"/>
      <c r="H4710" s="172" t="s">
        <v>17854</v>
      </c>
    </row>
    <row r="4711" spans="1:8" ht="14.45" customHeight="1">
      <c r="A4711" s="86" t="s">
        <v>1427</v>
      </c>
      <c r="B4711" s="171" t="s">
        <v>25061</v>
      </c>
      <c r="C4711" s="55" t="s">
        <v>25062</v>
      </c>
      <c r="D4711" s="171" t="s">
        <v>25063</v>
      </c>
      <c r="E4711" s="171" t="s">
        <v>25063</v>
      </c>
      <c r="F4711" s="173"/>
      <c r="G4711" s="173"/>
      <c r="H4711" s="172" t="s">
        <v>17854</v>
      </c>
    </row>
    <row r="4712" spans="1:8" ht="14.45" customHeight="1">
      <c r="A4712" s="86" t="s">
        <v>1427</v>
      </c>
      <c r="B4712" s="171" t="s">
        <v>21021</v>
      </c>
      <c r="C4712" s="55" t="s">
        <v>21022</v>
      </c>
      <c r="D4712" s="171" t="s">
        <v>21023</v>
      </c>
      <c r="E4712" s="171" t="s">
        <v>21022</v>
      </c>
      <c r="F4712" s="173"/>
      <c r="G4712" s="173"/>
      <c r="H4712" s="172" t="s">
        <v>17854</v>
      </c>
    </row>
    <row r="4713" spans="1:8" ht="14.45" customHeight="1">
      <c r="A4713" s="86" t="s">
        <v>1427</v>
      </c>
      <c r="B4713" s="171" t="s">
        <v>8456</v>
      </c>
      <c r="C4713" s="55" t="s">
        <v>21024</v>
      </c>
      <c r="D4713" s="171" t="s">
        <v>21025</v>
      </c>
      <c r="E4713" s="171" t="s">
        <v>21024</v>
      </c>
      <c r="F4713" s="173"/>
      <c r="G4713" s="173"/>
      <c r="H4713" s="172" t="s">
        <v>17854</v>
      </c>
    </row>
    <row r="4714" spans="1:8" ht="14.45" customHeight="1">
      <c r="A4714" s="86" t="s">
        <v>1427</v>
      </c>
      <c r="B4714" s="171" t="s">
        <v>1421</v>
      </c>
      <c r="C4714" s="55" t="s">
        <v>25072</v>
      </c>
      <c r="D4714" s="171" t="s">
        <v>25073</v>
      </c>
      <c r="E4714" s="171" t="s">
        <v>25073</v>
      </c>
      <c r="F4714" s="173"/>
      <c r="G4714" s="173"/>
      <c r="H4714" s="172" t="s">
        <v>17854</v>
      </c>
    </row>
    <row r="4715" spans="1:8" ht="14.45" customHeight="1">
      <c r="A4715" s="86" t="s">
        <v>1427</v>
      </c>
      <c r="B4715" s="171" t="s">
        <v>1320</v>
      </c>
      <c r="C4715" s="55" t="s">
        <v>21029</v>
      </c>
      <c r="D4715" s="171" t="s">
        <v>21030</v>
      </c>
      <c r="E4715" s="171" t="s">
        <v>21031</v>
      </c>
      <c r="F4715" s="173"/>
      <c r="G4715" s="173"/>
      <c r="H4715" s="172" t="s">
        <v>17854</v>
      </c>
    </row>
    <row r="4716" spans="1:8" ht="14.45" customHeight="1">
      <c r="A4716" s="86" t="s">
        <v>1427</v>
      </c>
      <c r="B4716" s="171" t="s">
        <v>21035</v>
      </c>
      <c r="C4716" s="55" t="s">
        <v>21036</v>
      </c>
      <c r="D4716" s="171" t="s">
        <v>21037</v>
      </c>
      <c r="E4716" s="171" t="s">
        <v>21038</v>
      </c>
      <c r="F4716" s="173"/>
      <c r="G4716" s="173"/>
      <c r="H4716" s="172" t="s">
        <v>17854</v>
      </c>
    </row>
    <row r="4717" spans="1:8" ht="14.45" customHeight="1">
      <c r="A4717" s="86" t="s">
        <v>1427</v>
      </c>
      <c r="B4717" s="171" t="s">
        <v>25079</v>
      </c>
      <c r="C4717" s="55" t="s">
        <v>25080</v>
      </c>
      <c r="D4717" s="171" t="s">
        <v>25214</v>
      </c>
      <c r="E4717" s="171" t="s">
        <v>25081</v>
      </c>
      <c r="F4717" s="173"/>
      <c r="G4717" s="173"/>
      <c r="H4717" s="172" t="s">
        <v>17854</v>
      </c>
    </row>
    <row r="4718" spans="1:8" ht="14.45" customHeight="1">
      <c r="A4718" s="86" t="s">
        <v>1427</v>
      </c>
      <c r="B4718" s="171" t="s">
        <v>21039</v>
      </c>
      <c r="C4718" s="55" t="s">
        <v>21040</v>
      </c>
      <c r="D4718" s="171" t="s">
        <v>21041</v>
      </c>
      <c r="E4718" s="171" t="s">
        <v>21042</v>
      </c>
      <c r="F4718" s="173"/>
      <c r="G4718" s="173"/>
      <c r="H4718" s="172" t="s">
        <v>17854</v>
      </c>
    </row>
    <row r="4719" spans="1:8" ht="14.45" customHeight="1">
      <c r="A4719" s="86" t="s">
        <v>1427</v>
      </c>
      <c r="B4719" s="171" t="s">
        <v>25092</v>
      </c>
      <c r="C4719" s="55" t="s">
        <v>25093</v>
      </c>
      <c r="D4719" s="171" t="s">
        <v>25219</v>
      </c>
      <c r="E4719" s="171" t="s">
        <v>25094</v>
      </c>
      <c r="F4719" s="173"/>
      <c r="G4719" s="173"/>
      <c r="H4719" s="172" t="s">
        <v>17854</v>
      </c>
    </row>
    <row r="4720" spans="1:8" ht="14.45" customHeight="1">
      <c r="A4720" s="86" t="s">
        <v>1427</v>
      </c>
      <c r="B4720" s="171" t="s">
        <v>25101</v>
      </c>
      <c r="C4720" s="55" t="s">
        <v>25102</v>
      </c>
      <c r="D4720" s="171" t="s">
        <v>25252</v>
      </c>
      <c r="E4720" s="171" t="s">
        <v>25103</v>
      </c>
      <c r="F4720" s="173"/>
      <c r="G4720" s="173"/>
      <c r="H4720" s="172" t="s">
        <v>17854</v>
      </c>
    </row>
    <row r="4721" spans="1:8" ht="14.45" customHeight="1">
      <c r="A4721" s="86" t="s">
        <v>1427</v>
      </c>
      <c r="B4721" s="171" t="s">
        <v>17879</v>
      </c>
      <c r="C4721" s="55" t="s">
        <v>17880</v>
      </c>
      <c r="D4721" s="171" t="s">
        <v>17881</v>
      </c>
      <c r="E4721" s="171" t="s">
        <v>17881</v>
      </c>
      <c r="F4721" s="173"/>
      <c r="G4721" s="173"/>
      <c r="H4721" s="172" t="s">
        <v>17854</v>
      </c>
    </row>
    <row r="4722" spans="1:8" ht="14.45" customHeight="1">
      <c r="A4722" s="86" t="s">
        <v>1427</v>
      </c>
      <c r="B4722" s="171" t="s">
        <v>17882</v>
      </c>
      <c r="C4722" s="55" t="s">
        <v>17883</v>
      </c>
      <c r="D4722" s="171" t="s">
        <v>17883</v>
      </c>
      <c r="E4722" s="171" t="s">
        <v>17883</v>
      </c>
      <c r="F4722" s="173"/>
      <c r="G4722" s="173"/>
      <c r="H4722" s="172" t="s">
        <v>17854</v>
      </c>
    </row>
    <row r="4723" spans="1:8" ht="14.45" customHeight="1">
      <c r="A4723" s="86" t="s">
        <v>1427</v>
      </c>
      <c r="B4723" s="171" t="s">
        <v>21048</v>
      </c>
      <c r="C4723" s="55" t="s">
        <v>21049</v>
      </c>
      <c r="D4723" s="171" t="s">
        <v>21050</v>
      </c>
      <c r="E4723" s="171" t="s">
        <v>21051</v>
      </c>
      <c r="F4723" s="173"/>
      <c r="G4723" s="173"/>
      <c r="H4723" s="172" t="s">
        <v>17854</v>
      </c>
    </row>
    <row r="4724" spans="1:8" ht="14.45" customHeight="1">
      <c r="A4724" s="86" t="s">
        <v>1427</v>
      </c>
      <c r="B4724" s="171" t="s">
        <v>17885</v>
      </c>
      <c r="C4724" s="55" t="s">
        <v>17886</v>
      </c>
      <c r="D4724" s="171" t="s">
        <v>17887</v>
      </c>
      <c r="E4724" s="171" t="s">
        <v>17886</v>
      </c>
      <c r="F4724" s="173"/>
      <c r="G4724" s="173"/>
      <c r="H4724" s="172" t="s">
        <v>17854</v>
      </c>
    </row>
    <row r="4725" spans="1:8" ht="14.45" customHeight="1">
      <c r="A4725" s="86" t="s">
        <v>1427</v>
      </c>
      <c r="B4725" s="171" t="s">
        <v>21055</v>
      </c>
      <c r="C4725" s="55" t="s">
        <v>21056</v>
      </c>
      <c r="D4725" s="171" t="s">
        <v>21057</v>
      </c>
      <c r="E4725" s="171" t="s">
        <v>21056</v>
      </c>
      <c r="F4725" s="173"/>
      <c r="G4725" s="173"/>
      <c r="H4725" s="172" t="s">
        <v>17854</v>
      </c>
    </row>
    <row r="4726" spans="1:8" ht="14.45" customHeight="1">
      <c r="A4726" s="86" t="s">
        <v>1427</v>
      </c>
      <c r="B4726" s="171" t="s">
        <v>17888</v>
      </c>
      <c r="C4726" s="55" t="s">
        <v>17889</v>
      </c>
      <c r="D4726" s="171" t="s">
        <v>17890</v>
      </c>
      <c r="E4726" s="171" t="s">
        <v>17891</v>
      </c>
      <c r="F4726" s="173"/>
      <c r="G4726" s="173"/>
      <c r="H4726" s="172" t="s">
        <v>17854</v>
      </c>
    </row>
    <row r="4727" spans="1:8" ht="14.45" customHeight="1">
      <c r="A4727" s="86" t="s">
        <v>1427</v>
      </c>
      <c r="B4727" s="171" t="s">
        <v>17892</v>
      </c>
      <c r="C4727" s="55" t="s">
        <v>17893</v>
      </c>
      <c r="D4727" s="171" t="s">
        <v>17894</v>
      </c>
      <c r="E4727" s="171" t="s">
        <v>17894</v>
      </c>
      <c r="F4727" s="173"/>
      <c r="G4727" s="173"/>
      <c r="H4727" s="172" t="s">
        <v>17854</v>
      </c>
    </row>
    <row r="4728" spans="1:8" ht="14.45" customHeight="1">
      <c r="A4728" s="86" t="s">
        <v>1427</v>
      </c>
      <c r="B4728" s="171" t="s">
        <v>25121</v>
      </c>
      <c r="C4728" s="55" t="s">
        <v>25122</v>
      </c>
      <c r="D4728" s="171" t="s">
        <v>25233</v>
      </c>
      <c r="E4728" s="171" t="s">
        <v>25122</v>
      </c>
      <c r="F4728" s="173"/>
      <c r="G4728" s="173"/>
      <c r="H4728" s="172" t="s">
        <v>17854</v>
      </c>
    </row>
    <row r="4729" spans="1:8" ht="14.45" customHeight="1">
      <c r="A4729" s="86" t="s">
        <v>9833</v>
      </c>
      <c r="B4729" s="171" t="s">
        <v>25253</v>
      </c>
      <c r="C4729" s="55" t="s">
        <v>25254</v>
      </c>
      <c r="D4729" s="171" t="s">
        <v>25255</v>
      </c>
      <c r="E4729" s="171" t="s">
        <v>25256</v>
      </c>
      <c r="F4729" s="173">
        <v>46158</v>
      </c>
      <c r="G4729" s="173">
        <v>46158</v>
      </c>
      <c r="H4729" s="190"/>
    </row>
    <row r="4730" spans="1:8" ht="14.45" customHeight="1">
      <c r="A4730" s="86" t="s">
        <v>9833</v>
      </c>
      <c r="B4730" s="171" t="s">
        <v>25257</v>
      </c>
      <c r="C4730" s="55" t="s">
        <v>25258</v>
      </c>
      <c r="D4730" s="171" t="s">
        <v>25259</v>
      </c>
      <c r="E4730" s="171" t="s">
        <v>25260</v>
      </c>
      <c r="F4730" s="173">
        <v>46158</v>
      </c>
      <c r="G4730" s="173">
        <v>46158</v>
      </c>
      <c r="H4730" s="190"/>
    </row>
    <row r="4731" spans="1:8" ht="14.45" customHeight="1">
      <c r="A4731" s="86" t="s">
        <v>9833</v>
      </c>
      <c r="B4731" s="171" t="s">
        <v>25261</v>
      </c>
      <c r="C4731" s="55" t="s">
        <v>25262</v>
      </c>
      <c r="D4731" s="171" t="s">
        <v>25263</v>
      </c>
      <c r="E4731" s="171" t="s">
        <v>25264</v>
      </c>
      <c r="F4731" s="173"/>
      <c r="G4731" s="173">
        <v>45612</v>
      </c>
      <c r="H4731" s="172"/>
    </row>
    <row r="4732" spans="1:8" ht="14.45" customHeight="1">
      <c r="A4732" s="86" t="s">
        <v>9833</v>
      </c>
      <c r="B4732" s="171" t="s">
        <v>25265</v>
      </c>
      <c r="C4732" s="55" t="s">
        <v>25266</v>
      </c>
      <c r="D4732" s="171" t="s">
        <v>25267</v>
      </c>
      <c r="E4732" s="171" t="s">
        <v>25268</v>
      </c>
      <c r="F4732" s="173"/>
      <c r="G4732" s="173">
        <v>45612</v>
      </c>
      <c r="H4732" s="172"/>
    </row>
    <row r="4733" spans="1:8" ht="14.45" customHeight="1">
      <c r="A4733" s="86" t="s">
        <v>9833</v>
      </c>
      <c r="B4733" s="171" t="s">
        <v>25269</v>
      </c>
      <c r="C4733" s="55" t="s">
        <v>25270</v>
      </c>
      <c r="D4733" s="171" t="s">
        <v>25271</v>
      </c>
      <c r="E4733" s="171" t="s">
        <v>25272</v>
      </c>
      <c r="F4733" s="173"/>
      <c r="G4733" s="173">
        <v>45612</v>
      </c>
      <c r="H4733" s="172"/>
    </row>
    <row r="4734" spans="1:8" ht="14.45" customHeight="1">
      <c r="A4734" s="86" t="s">
        <v>9833</v>
      </c>
      <c r="B4734" s="171" t="s">
        <v>25273</v>
      </c>
      <c r="C4734" s="55" t="s">
        <v>25274</v>
      </c>
      <c r="D4734" s="171" t="s">
        <v>25275</v>
      </c>
      <c r="E4734" s="171" t="s">
        <v>25276</v>
      </c>
      <c r="F4734" s="173"/>
      <c r="G4734" s="173">
        <v>45612</v>
      </c>
      <c r="H4734" s="172"/>
    </row>
    <row r="4735" spans="1:8" ht="14.45" customHeight="1">
      <c r="A4735" s="86" t="s">
        <v>9833</v>
      </c>
      <c r="B4735" s="171" t="s">
        <v>25277</v>
      </c>
      <c r="C4735" s="55" t="s">
        <v>25278</v>
      </c>
      <c r="D4735" s="171" t="s">
        <v>25279</v>
      </c>
      <c r="E4735" s="171" t="s">
        <v>25280</v>
      </c>
      <c r="F4735" s="173"/>
      <c r="G4735" s="173">
        <v>45612</v>
      </c>
      <c r="H4735" s="172"/>
    </row>
    <row r="4736" spans="1:8" ht="14.45" customHeight="1">
      <c r="A4736" s="86" t="s">
        <v>9833</v>
      </c>
      <c r="B4736" s="171" t="s">
        <v>25281</v>
      </c>
      <c r="C4736" s="55" t="s">
        <v>25282</v>
      </c>
      <c r="D4736" s="171" t="s">
        <v>25283</v>
      </c>
      <c r="E4736" s="171" t="s">
        <v>25284</v>
      </c>
      <c r="F4736" s="173"/>
      <c r="G4736" s="173">
        <v>45612</v>
      </c>
      <c r="H4736" s="172"/>
    </row>
    <row r="4737" spans="1:8" ht="14.45" customHeight="1">
      <c r="A4737" s="86" t="s">
        <v>9833</v>
      </c>
      <c r="B4737" s="171" t="s">
        <v>25285</v>
      </c>
      <c r="C4737" s="55" t="s">
        <v>25286</v>
      </c>
      <c r="D4737" s="171" t="s">
        <v>25287</v>
      </c>
      <c r="E4737" s="171" t="s">
        <v>25288</v>
      </c>
      <c r="F4737" s="173"/>
      <c r="G4737" s="173">
        <v>45612</v>
      </c>
      <c r="H4737" s="172"/>
    </row>
    <row r="4738" spans="1:8" ht="14.45" customHeight="1">
      <c r="A4738" s="86" t="s">
        <v>9833</v>
      </c>
      <c r="B4738" s="171" t="s">
        <v>25289</v>
      </c>
      <c r="C4738" s="55" t="s">
        <v>25290</v>
      </c>
      <c r="D4738" s="171" t="s">
        <v>25291</v>
      </c>
      <c r="E4738" s="171" t="s">
        <v>25292</v>
      </c>
      <c r="F4738" s="173">
        <v>46158</v>
      </c>
      <c r="G4738" s="173">
        <v>46158</v>
      </c>
      <c r="H4738" s="190"/>
    </row>
    <row r="4739" spans="1:8" ht="14.45" customHeight="1">
      <c r="A4739" s="86" t="s">
        <v>9833</v>
      </c>
      <c r="B4739" s="171" t="s">
        <v>25293</v>
      </c>
      <c r="C4739" s="55" t="s">
        <v>25294</v>
      </c>
      <c r="D4739" s="171" t="s">
        <v>25295</v>
      </c>
      <c r="E4739" s="171" t="s">
        <v>25296</v>
      </c>
      <c r="F4739" s="173"/>
      <c r="G4739" s="173">
        <v>45612</v>
      </c>
      <c r="H4739" s="172"/>
    </row>
    <row r="4740" spans="1:8" ht="14.45" customHeight="1">
      <c r="A4740" s="86" t="s">
        <v>9833</v>
      </c>
      <c r="B4740" s="171" t="s">
        <v>25297</v>
      </c>
      <c r="C4740" s="55" t="s">
        <v>25298</v>
      </c>
      <c r="D4740" s="171" t="s">
        <v>25299</v>
      </c>
      <c r="E4740" s="171" t="s">
        <v>25300</v>
      </c>
      <c r="F4740" s="173"/>
      <c r="G4740" s="173">
        <v>45612</v>
      </c>
      <c r="H4740" s="172"/>
    </row>
    <row r="4741" spans="1:8" ht="14.45" customHeight="1">
      <c r="A4741" s="86" t="s">
        <v>9833</v>
      </c>
      <c r="B4741" s="171" t="s">
        <v>25301</v>
      </c>
      <c r="C4741" s="55" t="s">
        <v>25302</v>
      </c>
      <c r="D4741" s="171" t="s">
        <v>25303</v>
      </c>
      <c r="E4741" s="171" t="s">
        <v>25304</v>
      </c>
      <c r="F4741" s="173"/>
      <c r="G4741" s="173">
        <v>45612</v>
      </c>
      <c r="H4741" s="172"/>
    </row>
    <row r="4742" spans="1:8" ht="14.45" customHeight="1">
      <c r="A4742" s="86" t="s">
        <v>9833</v>
      </c>
      <c r="B4742" s="171" t="s">
        <v>25305</v>
      </c>
      <c r="C4742" s="55" t="s">
        <v>25306</v>
      </c>
      <c r="D4742" s="171" t="s">
        <v>25307</v>
      </c>
      <c r="E4742" s="171" t="s">
        <v>25308</v>
      </c>
      <c r="F4742" s="173"/>
      <c r="G4742" s="173">
        <v>45612</v>
      </c>
      <c r="H4742" s="172"/>
    </row>
    <row r="4743" spans="1:8" ht="14.45" customHeight="1">
      <c r="A4743" s="86" t="s">
        <v>9833</v>
      </c>
      <c r="B4743" s="171" t="s">
        <v>25309</v>
      </c>
      <c r="C4743" s="55" t="s">
        <v>25310</v>
      </c>
      <c r="D4743" s="171" t="s">
        <v>25311</v>
      </c>
      <c r="E4743" s="171" t="s">
        <v>25312</v>
      </c>
      <c r="F4743" s="173"/>
      <c r="G4743" s="173">
        <v>45612</v>
      </c>
      <c r="H4743" s="172"/>
    </row>
    <row r="4744" spans="1:8" ht="14.45" customHeight="1">
      <c r="A4744" s="86" t="s">
        <v>9833</v>
      </c>
      <c r="B4744" s="171" t="s">
        <v>25313</v>
      </c>
      <c r="C4744" s="55" t="s">
        <v>25314</v>
      </c>
      <c r="D4744" s="171" t="s">
        <v>25315</v>
      </c>
      <c r="E4744" s="171" t="s">
        <v>25316</v>
      </c>
      <c r="F4744" s="173"/>
      <c r="G4744" s="173">
        <v>45612</v>
      </c>
      <c r="H4744" s="172"/>
    </row>
    <row r="4745" spans="1:8" ht="14.45" customHeight="1">
      <c r="A4745" s="86" t="s">
        <v>9833</v>
      </c>
      <c r="B4745" s="171" t="s">
        <v>25317</v>
      </c>
      <c r="C4745" s="55" t="s">
        <v>25318</v>
      </c>
      <c r="D4745" s="171" t="s">
        <v>25319</v>
      </c>
      <c r="E4745" s="171" t="s">
        <v>25320</v>
      </c>
      <c r="F4745" s="173"/>
      <c r="G4745" s="173">
        <v>45612</v>
      </c>
      <c r="H4745" s="172"/>
    </row>
    <row r="4746" spans="1:8" ht="14.45" customHeight="1">
      <c r="A4746" s="86" t="s">
        <v>9833</v>
      </c>
      <c r="B4746" s="171" t="s">
        <v>25321</v>
      </c>
      <c r="C4746" s="55" t="s">
        <v>25322</v>
      </c>
      <c r="D4746" s="171" t="s">
        <v>25323</v>
      </c>
      <c r="E4746" s="171" t="s">
        <v>25324</v>
      </c>
      <c r="F4746" s="173"/>
      <c r="G4746" s="173">
        <v>45612</v>
      </c>
      <c r="H4746" s="172"/>
    </row>
    <row r="4747" spans="1:8" ht="14.45" customHeight="1">
      <c r="A4747" s="86" t="s">
        <v>9833</v>
      </c>
      <c r="B4747" s="171" t="s">
        <v>25325</v>
      </c>
      <c r="C4747" s="55" t="s">
        <v>25326</v>
      </c>
      <c r="D4747" s="171" t="s">
        <v>25327</v>
      </c>
      <c r="E4747" s="171" t="s">
        <v>25328</v>
      </c>
      <c r="F4747" s="173"/>
      <c r="G4747" s="173">
        <v>45612</v>
      </c>
      <c r="H4747" s="172"/>
    </row>
    <row r="4748" spans="1:8" ht="14.45" customHeight="1">
      <c r="A4748" s="86" t="s">
        <v>9833</v>
      </c>
      <c r="B4748" s="171" t="s">
        <v>25329</v>
      </c>
      <c r="C4748" s="55" t="s">
        <v>25330</v>
      </c>
      <c r="D4748" s="171" t="s">
        <v>25331</v>
      </c>
      <c r="E4748" s="171" t="s">
        <v>25332</v>
      </c>
      <c r="F4748" s="173"/>
      <c r="G4748" s="173">
        <v>45612</v>
      </c>
      <c r="H4748" s="172"/>
    </row>
    <row r="4749" spans="1:8" ht="14.45" customHeight="1">
      <c r="A4749" s="86" t="s">
        <v>9833</v>
      </c>
      <c r="B4749" s="171" t="s">
        <v>25333</v>
      </c>
      <c r="C4749" s="55" t="s">
        <v>25334</v>
      </c>
      <c r="D4749" s="171" t="s">
        <v>25335</v>
      </c>
      <c r="E4749" s="171" t="s">
        <v>25336</v>
      </c>
      <c r="F4749" s="173"/>
      <c r="G4749" s="173">
        <v>45612</v>
      </c>
      <c r="H4749" s="172"/>
    </row>
    <row r="4750" spans="1:8" ht="14.45" customHeight="1">
      <c r="A4750" s="86" t="s">
        <v>9833</v>
      </c>
      <c r="B4750" s="171" t="s">
        <v>25337</v>
      </c>
      <c r="C4750" s="55" t="s">
        <v>25338</v>
      </c>
      <c r="D4750" s="171" t="s">
        <v>25339</v>
      </c>
      <c r="E4750" s="171" t="s">
        <v>25340</v>
      </c>
      <c r="F4750" s="173"/>
      <c r="G4750" s="173">
        <v>45612</v>
      </c>
      <c r="H4750" s="172"/>
    </row>
    <row r="4751" spans="1:8" ht="14.45" customHeight="1">
      <c r="A4751" s="86" t="s">
        <v>9833</v>
      </c>
      <c r="B4751" s="171" t="s">
        <v>25341</v>
      </c>
      <c r="C4751" s="55" t="s">
        <v>25342</v>
      </c>
      <c r="D4751" s="171" t="s">
        <v>25343</v>
      </c>
      <c r="E4751" s="171" t="s">
        <v>25344</v>
      </c>
      <c r="F4751" s="173"/>
      <c r="G4751" s="173">
        <v>45612</v>
      </c>
      <c r="H4751" s="172"/>
    </row>
    <row r="4752" spans="1:8" ht="14.45" customHeight="1">
      <c r="A4752" s="86" t="s">
        <v>9833</v>
      </c>
      <c r="B4752" s="171" t="s">
        <v>25345</v>
      </c>
      <c r="C4752" s="55" t="s">
        <v>25346</v>
      </c>
      <c r="D4752" s="171" t="s">
        <v>25347</v>
      </c>
      <c r="E4752" s="171" t="s">
        <v>25348</v>
      </c>
      <c r="F4752" s="173"/>
      <c r="G4752" s="173">
        <v>45612</v>
      </c>
      <c r="H4752" s="172"/>
    </row>
    <row r="4753" spans="1:8" ht="14.45" customHeight="1">
      <c r="A4753" s="86" t="s">
        <v>9833</v>
      </c>
      <c r="B4753" s="171" t="s">
        <v>25349</v>
      </c>
      <c r="C4753" s="55" t="s">
        <v>25350</v>
      </c>
      <c r="D4753" s="171" t="s">
        <v>25351</v>
      </c>
      <c r="E4753" s="171" t="s">
        <v>25352</v>
      </c>
      <c r="F4753" s="173"/>
      <c r="G4753" s="173">
        <v>45612</v>
      </c>
      <c r="H4753" s="172"/>
    </row>
    <row r="4754" spans="1:8" ht="14.45" customHeight="1">
      <c r="A4754" s="86" t="s">
        <v>9833</v>
      </c>
      <c r="B4754" s="171" t="s">
        <v>25353</v>
      </c>
      <c r="C4754" s="55" t="s">
        <v>25354</v>
      </c>
      <c r="D4754" s="171" t="s">
        <v>25355</v>
      </c>
      <c r="E4754" s="171" t="s">
        <v>25356</v>
      </c>
      <c r="F4754" s="173"/>
      <c r="G4754" s="173">
        <v>45612</v>
      </c>
      <c r="H4754" s="172"/>
    </row>
    <row r="4755" spans="1:8" ht="14.45" customHeight="1">
      <c r="A4755" s="86" t="s">
        <v>9833</v>
      </c>
      <c r="B4755" s="171" t="s">
        <v>25358</v>
      </c>
      <c r="C4755" s="55" t="s">
        <v>25359</v>
      </c>
      <c r="D4755" s="171" t="s">
        <v>25360</v>
      </c>
      <c r="E4755" s="171" t="s">
        <v>25357</v>
      </c>
      <c r="F4755" s="173"/>
      <c r="G4755" s="173">
        <v>45612</v>
      </c>
      <c r="H4755" s="172"/>
    </row>
    <row r="4756" spans="1:8" ht="14.45" customHeight="1">
      <c r="A4756" s="86" t="s">
        <v>9833</v>
      </c>
      <c r="B4756" s="171" t="s">
        <v>25361</v>
      </c>
      <c r="C4756" s="55" t="s">
        <v>25362</v>
      </c>
      <c r="D4756" s="171" t="s">
        <v>25363</v>
      </c>
      <c r="E4756" s="171" t="s">
        <v>25364</v>
      </c>
      <c r="F4756" s="173"/>
      <c r="G4756" s="173">
        <v>45612</v>
      </c>
      <c r="H4756" s="172"/>
    </row>
    <row r="4757" spans="1:8" ht="14.45" customHeight="1">
      <c r="A4757" s="86" t="s">
        <v>9833</v>
      </c>
      <c r="B4757" s="171" t="s">
        <v>25365</v>
      </c>
      <c r="C4757" s="55" t="s">
        <v>25366</v>
      </c>
      <c r="D4757" s="171" t="s">
        <v>25367</v>
      </c>
      <c r="E4757" s="171" t="s">
        <v>25368</v>
      </c>
      <c r="F4757" s="173"/>
      <c r="G4757" s="173">
        <v>45612</v>
      </c>
      <c r="H4757" s="172"/>
    </row>
    <row r="4758" spans="1:8" ht="14.45" customHeight="1">
      <c r="A4758" s="86" t="s">
        <v>9833</v>
      </c>
      <c r="B4758" s="171" t="s">
        <v>25369</v>
      </c>
      <c r="C4758" s="55" t="s">
        <v>25370</v>
      </c>
      <c r="D4758" s="171" t="s">
        <v>25371</v>
      </c>
      <c r="E4758" s="171" t="s">
        <v>25372</v>
      </c>
      <c r="F4758" s="173"/>
      <c r="G4758" s="173">
        <v>45612</v>
      </c>
      <c r="H4758" s="172"/>
    </row>
    <row r="4759" spans="1:8" ht="14.45" customHeight="1">
      <c r="A4759" s="86" t="s">
        <v>9833</v>
      </c>
      <c r="B4759" s="171" t="s">
        <v>25373</v>
      </c>
      <c r="C4759" s="55" t="s">
        <v>25374</v>
      </c>
      <c r="D4759" s="171" t="s">
        <v>25375</v>
      </c>
      <c r="E4759" s="171" t="s">
        <v>25376</v>
      </c>
      <c r="F4759" s="173"/>
      <c r="G4759" s="173">
        <v>45612</v>
      </c>
      <c r="H4759" s="172"/>
    </row>
    <row r="4760" spans="1:8" ht="14.45" customHeight="1">
      <c r="A4760" s="86" t="s">
        <v>9833</v>
      </c>
      <c r="B4760" s="171" t="s">
        <v>25377</v>
      </c>
      <c r="C4760" s="55" t="s">
        <v>25378</v>
      </c>
      <c r="D4760" s="171" t="s">
        <v>25379</v>
      </c>
      <c r="E4760" s="171" t="s">
        <v>25380</v>
      </c>
      <c r="F4760" s="173"/>
      <c r="G4760" s="173">
        <v>45612</v>
      </c>
      <c r="H4760" s="172"/>
    </row>
    <row r="4761" spans="1:8" ht="14.45" customHeight="1">
      <c r="A4761" s="86" t="s">
        <v>9833</v>
      </c>
      <c r="B4761" s="171" t="s">
        <v>25381</v>
      </c>
      <c r="C4761" s="55" t="s">
        <v>25382</v>
      </c>
      <c r="D4761" s="171" t="s">
        <v>25383</v>
      </c>
      <c r="E4761" s="171" t="s">
        <v>25384</v>
      </c>
      <c r="F4761" s="173"/>
      <c r="G4761" s="173">
        <v>45612</v>
      </c>
      <c r="H4761" s="172"/>
    </row>
    <row r="4762" spans="1:8" ht="14.45" customHeight="1">
      <c r="A4762" s="86" t="s">
        <v>9833</v>
      </c>
      <c r="B4762" s="171" t="s">
        <v>25385</v>
      </c>
      <c r="C4762" s="55" t="s">
        <v>25386</v>
      </c>
      <c r="D4762" s="171" t="s">
        <v>25387</v>
      </c>
      <c r="E4762" s="171" t="s">
        <v>25388</v>
      </c>
      <c r="F4762" s="173"/>
      <c r="G4762" s="173">
        <v>45612</v>
      </c>
      <c r="H4762" s="172"/>
    </row>
    <row r="4763" spans="1:8" ht="14.45" customHeight="1">
      <c r="A4763" s="86" t="s">
        <v>9833</v>
      </c>
      <c r="B4763" s="171" t="s">
        <v>25389</v>
      </c>
      <c r="C4763" s="55" t="s">
        <v>25390</v>
      </c>
      <c r="D4763" s="171" t="s">
        <v>25391</v>
      </c>
      <c r="E4763" s="171" t="s">
        <v>25392</v>
      </c>
      <c r="F4763" s="173"/>
      <c r="G4763" s="173">
        <v>45612</v>
      </c>
      <c r="H4763" s="172"/>
    </row>
    <row r="4764" spans="1:8" ht="14.45" customHeight="1">
      <c r="A4764" s="86" t="s">
        <v>9833</v>
      </c>
      <c r="B4764" s="171" t="s">
        <v>25393</v>
      </c>
      <c r="C4764" s="55" t="s">
        <v>25394</v>
      </c>
      <c r="D4764" s="171" t="s">
        <v>25395</v>
      </c>
      <c r="E4764" s="171" t="s">
        <v>25396</v>
      </c>
      <c r="F4764" s="173"/>
      <c r="G4764" s="173">
        <v>45612</v>
      </c>
      <c r="H4764" s="172"/>
    </row>
    <row r="4765" spans="1:8" ht="14.45" customHeight="1">
      <c r="A4765" s="86" t="s">
        <v>9833</v>
      </c>
      <c r="B4765" s="171" t="s">
        <v>25397</v>
      </c>
      <c r="C4765" s="55" t="s">
        <v>25398</v>
      </c>
      <c r="D4765" s="171" t="s">
        <v>25399</v>
      </c>
      <c r="E4765" s="171" t="s">
        <v>25400</v>
      </c>
      <c r="F4765" s="173"/>
      <c r="G4765" s="173">
        <v>45612</v>
      </c>
      <c r="H4765" s="172"/>
    </row>
    <row r="4766" spans="1:8" ht="14.45" customHeight="1">
      <c r="A4766" s="86" t="s">
        <v>9833</v>
      </c>
      <c r="B4766" s="171" t="s">
        <v>25401</v>
      </c>
      <c r="C4766" s="55" t="s">
        <v>25402</v>
      </c>
      <c r="D4766" s="171" t="s">
        <v>25403</v>
      </c>
      <c r="E4766" s="171" t="s">
        <v>25404</v>
      </c>
      <c r="F4766" s="173"/>
      <c r="G4766" s="173">
        <v>45612</v>
      </c>
      <c r="H4766" s="172"/>
    </row>
    <row r="4767" spans="1:8" ht="14.45" customHeight="1">
      <c r="A4767" s="86" t="s">
        <v>9833</v>
      </c>
      <c r="B4767" s="171" t="s">
        <v>25405</v>
      </c>
      <c r="C4767" s="55" t="s">
        <v>25406</v>
      </c>
      <c r="D4767" s="171" t="s">
        <v>25407</v>
      </c>
      <c r="E4767" s="171" t="s">
        <v>25408</v>
      </c>
      <c r="F4767" s="173"/>
      <c r="G4767" s="173">
        <v>45612</v>
      </c>
      <c r="H4767" s="172"/>
    </row>
    <row r="4768" spans="1:8" ht="14.45" customHeight="1">
      <c r="A4768" s="86" t="s">
        <v>9833</v>
      </c>
      <c r="B4768" s="171" t="s">
        <v>25409</v>
      </c>
      <c r="C4768" s="55" t="s">
        <v>25410</v>
      </c>
      <c r="D4768" s="171" t="s">
        <v>25411</v>
      </c>
      <c r="E4768" s="171" t="s">
        <v>25412</v>
      </c>
      <c r="F4768" s="173"/>
      <c r="G4768" s="173">
        <v>45612</v>
      </c>
      <c r="H4768" s="172"/>
    </row>
    <row r="4769" spans="1:8" ht="14.45" customHeight="1">
      <c r="A4769" s="86" t="s">
        <v>9833</v>
      </c>
      <c r="B4769" s="171" t="s">
        <v>25413</v>
      </c>
      <c r="C4769" s="55" t="s">
        <v>25414</v>
      </c>
      <c r="D4769" s="171" t="s">
        <v>25415</v>
      </c>
      <c r="E4769" s="171" t="s">
        <v>25416</v>
      </c>
      <c r="F4769" s="173"/>
      <c r="G4769" s="173">
        <v>45612</v>
      </c>
      <c r="H4769" s="172"/>
    </row>
    <row r="4770" spans="1:8" ht="14.45" customHeight="1">
      <c r="A4770" s="86" t="s">
        <v>9833</v>
      </c>
      <c r="B4770" s="171" t="s">
        <v>25417</v>
      </c>
      <c r="C4770" s="55" t="s">
        <v>25418</v>
      </c>
      <c r="D4770" s="171" t="s">
        <v>25419</v>
      </c>
      <c r="E4770" s="171" t="s">
        <v>25420</v>
      </c>
      <c r="F4770" s="173"/>
      <c r="G4770" s="173">
        <v>45612</v>
      </c>
      <c r="H4770" s="172"/>
    </row>
    <row r="4771" spans="1:8" ht="14.45" customHeight="1">
      <c r="A4771" s="86" t="s">
        <v>9833</v>
      </c>
      <c r="B4771" s="171" t="s">
        <v>25421</v>
      </c>
      <c r="C4771" s="55" t="s">
        <v>25422</v>
      </c>
      <c r="D4771" s="171" t="s">
        <v>25423</v>
      </c>
      <c r="E4771" s="171" t="s">
        <v>25424</v>
      </c>
      <c r="F4771" s="173"/>
      <c r="G4771" s="173">
        <v>45612</v>
      </c>
      <c r="H4771" s="172"/>
    </row>
    <row r="4772" spans="1:8" ht="14.45" customHeight="1">
      <c r="A4772" s="86" t="s">
        <v>9833</v>
      </c>
      <c r="B4772" s="171" t="s">
        <v>25425</v>
      </c>
      <c r="C4772" s="55" t="s">
        <v>25426</v>
      </c>
      <c r="D4772" s="171" t="s">
        <v>25427</v>
      </c>
      <c r="E4772" s="171" t="s">
        <v>25428</v>
      </c>
      <c r="F4772" s="173"/>
      <c r="G4772" s="173">
        <v>45612</v>
      </c>
      <c r="H4772" s="172"/>
    </row>
    <row r="4773" spans="1:8" ht="14.45" customHeight="1">
      <c r="A4773" s="86" t="s">
        <v>9833</v>
      </c>
      <c r="B4773" s="171" t="s">
        <v>25429</v>
      </c>
      <c r="C4773" s="55" t="s">
        <v>25430</v>
      </c>
      <c r="D4773" s="171" t="s">
        <v>25431</v>
      </c>
      <c r="E4773" s="171" t="s">
        <v>25432</v>
      </c>
      <c r="F4773" s="173"/>
      <c r="G4773" s="173">
        <v>45612</v>
      </c>
      <c r="H4773" s="172"/>
    </row>
    <row r="4774" spans="1:8" ht="14.45" customHeight="1">
      <c r="A4774" s="86" t="s">
        <v>9833</v>
      </c>
      <c r="B4774" s="171" t="s">
        <v>25433</v>
      </c>
      <c r="C4774" s="55" t="s">
        <v>25434</v>
      </c>
      <c r="D4774" s="171" t="s">
        <v>25435</v>
      </c>
      <c r="E4774" s="171" t="s">
        <v>25436</v>
      </c>
      <c r="F4774" s="173"/>
      <c r="G4774" s="173">
        <v>45612</v>
      </c>
      <c r="H4774" s="172"/>
    </row>
    <row r="4775" spans="1:8" ht="14.45" customHeight="1">
      <c r="A4775" s="86" t="s">
        <v>9833</v>
      </c>
      <c r="B4775" s="171" t="s">
        <v>25437</v>
      </c>
      <c r="C4775" s="55" t="s">
        <v>25438</v>
      </c>
      <c r="D4775" s="171" t="s">
        <v>25439</v>
      </c>
      <c r="E4775" s="171" t="s">
        <v>25440</v>
      </c>
      <c r="F4775" s="173"/>
      <c r="G4775" s="173">
        <v>45612</v>
      </c>
      <c r="H4775" s="172"/>
    </row>
    <row r="4776" spans="1:8" ht="14.45" customHeight="1">
      <c r="A4776" s="86" t="s">
        <v>9833</v>
      </c>
      <c r="B4776" s="171" t="s">
        <v>25441</v>
      </c>
      <c r="C4776" s="55" t="s">
        <v>25442</v>
      </c>
      <c r="D4776" s="171" t="s">
        <v>25443</v>
      </c>
      <c r="E4776" s="171" t="s">
        <v>25444</v>
      </c>
      <c r="F4776" s="173"/>
      <c r="G4776" s="173">
        <v>45612</v>
      </c>
      <c r="H4776" s="172"/>
    </row>
    <row r="4777" spans="1:8" ht="14.45" customHeight="1">
      <c r="A4777" s="86" t="s">
        <v>9833</v>
      </c>
      <c r="B4777" s="171" t="s">
        <v>25445</v>
      </c>
      <c r="C4777" s="55" t="s">
        <v>25446</v>
      </c>
      <c r="D4777" s="171" t="s">
        <v>25447</v>
      </c>
      <c r="E4777" s="171" t="s">
        <v>25448</v>
      </c>
      <c r="F4777" s="173"/>
      <c r="G4777" s="173">
        <v>45612</v>
      </c>
      <c r="H4777" s="172"/>
    </row>
    <row r="4778" spans="1:8" ht="14.45" customHeight="1">
      <c r="A4778" s="86" t="s">
        <v>9833</v>
      </c>
      <c r="B4778" s="171" t="s">
        <v>25449</v>
      </c>
      <c r="C4778" s="55" t="s">
        <v>25450</v>
      </c>
      <c r="D4778" s="171" t="s">
        <v>25451</v>
      </c>
      <c r="E4778" s="171" t="s">
        <v>25452</v>
      </c>
      <c r="F4778" s="173"/>
      <c r="G4778" s="173">
        <v>45612</v>
      </c>
      <c r="H4778" s="172"/>
    </row>
    <row r="4779" spans="1:8" ht="14.45" customHeight="1">
      <c r="A4779" s="86" t="s">
        <v>9833</v>
      </c>
      <c r="B4779" s="171" t="s">
        <v>25453</v>
      </c>
      <c r="C4779" s="55" t="s">
        <v>25454</v>
      </c>
      <c r="D4779" s="171" t="s">
        <v>25455</v>
      </c>
      <c r="E4779" s="171" t="s">
        <v>25456</v>
      </c>
      <c r="F4779" s="173"/>
      <c r="G4779" s="173">
        <v>45612</v>
      </c>
      <c r="H4779" s="172"/>
    </row>
    <row r="4780" spans="1:8" ht="14.45" customHeight="1">
      <c r="A4780" s="86" t="s">
        <v>9833</v>
      </c>
      <c r="B4780" s="171" t="s">
        <v>25457</v>
      </c>
      <c r="C4780" s="55" t="s">
        <v>25458</v>
      </c>
      <c r="D4780" s="171" t="s">
        <v>25459</v>
      </c>
      <c r="E4780" s="171" t="s">
        <v>25460</v>
      </c>
      <c r="F4780" s="173"/>
      <c r="G4780" s="173">
        <v>45612</v>
      </c>
      <c r="H4780" s="172"/>
    </row>
    <row r="4781" spans="1:8" ht="14.45" customHeight="1">
      <c r="A4781" s="86" t="s">
        <v>9833</v>
      </c>
      <c r="B4781" s="171" t="s">
        <v>25461</v>
      </c>
      <c r="C4781" s="55" t="s">
        <v>25462</v>
      </c>
      <c r="D4781" s="171" t="s">
        <v>25463</v>
      </c>
      <c r="E4781" s="171" t="s">
        <v>25464</v>
      </c>
      <c r="F4781" s="173"/>
      <c r="G4781" s="173">
        <v>45612</v>
      </c>
      <c r="H4781" s="172"/>
    </row>
    <row r="4782" spans="1:8" ht="14.45" customHeight="1">
      <c r="A4782" s="86" t="s">
        <v>9833</v>
      </c>
      <c r="B4782" s="171" t="s">
        <v>25465</v>
      </c>
      <c r="C4782" s="55" t="s">
        <v>25466</v>
      </c>
      <c r="D4782" s="171" t="s">
        <v>25467</v>
      </c>
      <c r="E4782" s="171" t="s">
        <v>25468</v>
      </c>
      <c r="F4782" s="173"/>
      <c r="G4782" s="173">
        <v>45612</v>
      </c>
      <c r="H4782" s="172"/>
    </row>
    <row r="4783" spans="1:8" ht="14.45" customHeight="1">
      <c r="A4783" s="86" t="s">
        <v>9833</v>
      </c>
      <c r="B4783" s="171" t="s">
        <v>25469</v>
      </c>
      <c r="C4783" s="55" t="s">
        <v>25470</v>
      </c>
      <c r="D4783" s="171" t="s">
        <v>25471</v>
      </c>
      <c r="E4783" s="171" t="s">
        <v>25472</v>
      </c>
      <c r="F4783" s="173"/>
      <c r="G4783" s="173">
        <v>45612</v>
      </c>
      <c r="H4783" s="172"/>
    </row>
    <row r="4784" spans="1:8" ht="14.45" customHeight="1">
      <c r="A4784" s="86" t="s">
        <v>9833</v>
      </c>
      <c r="B4784" s="171" t="s">
        <v>25473</v>
      </c>
      <c r="C4784" s="55" t="s">
        <v>25474</v>
      </c>
      <c r="D4784" s="171" t="s">
        <v>25475</v>
      </c>
      <c r="E4784" s="171" t="s">
        <v>25476</v>
      </c>
      <c r="F4784" s="173"/>
      <c r="G4784" s="173">
        <v>45612</v>
      </c>
      <c r="H4784" s="172"/>
    </row>
    <row r="4785" spans="1:8" ht="14.45" customHeight="1">
      <c r="A4785" s="86" t="s">
        <v>9833</v>
      </c>
      <c r="B4785" s="171" t="s">
        <v>25477</v>
      </c>
      <c r="C4785" s="55" t="s">
        <v>25478</v>
      </c>
      <c r="D4785" s="171" t="s">
        <v>25479</v>
      </c>
      <c r="E4785" s="171" t="s">
        <v>25480</v>
      </c>
      <c r="F4785" s="173"/>
      <c r="G4785" s="173">
        <v>45612</v>
      </c>
      <c r="H4785" s="172"/>
    </row>
    <row r="4786" spans="1:8" ht="14.45" customHeight="1">
      <c r="A4786" s="86" t="s">
        <v>9833</v>
      </c>
      <c r="B4786" s="171" t="s">
        <v>25481</v>
      </c>
      <c r="C4786" s="55" t="s">
        <v>25482</v>
      </c>
      <c r="D4786" s="171" t="s">
        <v>25483</v>
      </c>
      <c r="E4786" s="171" t="s">
        <v>25484</v>
      </c>
      <c r="F4786" s="173"/>
      <c r="G4786" s="173">
        <v>45612</v>
      </c>
      <c r="H4786" s="172"/>
    </row>
    <row r="4787" spans="1:8" ht="14.45" customHeight="1">
      <c r="A4787" s="86" t="s">
        <v>9833</v>
      </c>
      <c r="B4787" s="171" t="s">
        <v>25485</v>
      </c>
      <c r="C4787" s="55" t="s">
        <v>25486</v>
      </c>
      <c r="D4787" s="171" t="s">
        <v>25487</v>
      </c>
      <c r="E4787" s="171" t="s">
        <v>25488</v>
      </c>
      <c r="F4787" s="173"/>
      <c r="G4787" s="173">
        <v>45612</v>
      </c>
      <c r="H4787" s="172"/>
    </row>
    <row r="4788" spans="1:8" ht="14.45" customHeight="1">
      <c r="A4788" s="86" t="s">
        <v>9833</v>
      </c>
      <c r="B4788" s="171" t="s">
        <v>25489</v>
      </c>
      <c r="C4788" s="55" t="s">
        <v>25490</v>
      </c>
      <c r="D4788" s="171" t="s">
        <v>25491</v>
      </c>
      <c r="E4788" s="171" t="s">
        <v>25492</v>
      </c>
      <c r="F4788" s="173"/>
      <c r="G4788" s="173">
        <v>45612</v>
      </c>
      <c r="H4788" s="172"/>
    </row>
    <row r="4789" spans="1:8" ht="14.45" customHeight="1">
      <c r="A4789" s="86" t="s">
        <v>9833</v>
      </c>
      <c r="B4789" s="171" t="s">
        <v>25493</v>
      </c>
      <c r="C4789" s="55" t="s">
        <v>25494</v>
      </c>
      <c r="D4789" s="171" t="s">
        <v>25495</v>
      </c>
      <c r="E4789" s="171" t="s">
        <v>25496</v>
      </c>
      <c r="F4789" s="173"/>
      <c r="G4789" s="173">
        <v>45612</v>
      </c>
      <c r="H4789" s="172"/>
    </row>
    <row r="4790" spans="1:8" ht="14.45" customHeight="1">
      <c r="A4790" s="86" t="s">
        <v>9833</v>
      </c>
      <c r="B4790" s="171" t="s">
        <v>25497</v>
      </c>
      <c r="C4790" s="55" t="s">
        <v>25498</v>
      </c>
      <c r="D4790" s="171" t="s">
        <v>25499</v>
      </c>
      <c r="E4790" s="171" t="s">
        <v>25500</v>
      </c>
      <c r="F4790" s="173"/>
      <c r="G4790" s="173">
        <v>45612</v>
      </c>
      <c r="H4790" s="172"/>
    </row>
    <row r="4791" spans="1:8" ht="14.45" customHeight="1">
      <c r="A4791" s="86" t="s">
        <v>9833</v>
      </c>
      <c r="B4791" s="171" t="s">
        <v>25501</v>
      </c>
      <c r="C4791" s="55" t="s">
        <v>25502</v>
      </c>
      <c r="D4791" s="171" t="s">
        <v>25503</v>
      </c>
      <c r="E4791" s="171" t="s">
        <v>25504</v>
      </c>
      <c r="F4791" s="173"/>
      <c r="G4791" s="173">
        <v>45612</v>
      </c>
      <c r="H4791" s="172"/>
    </row>
    <row r="4792" spans="1:8" ht="14.45" customHeight="1">
      <c r="A4792" s="86" t="s">
        <v>9833</v>
      </c>
      <c r="B4792" s="171" t="s">
        <v>25505</v>
      </c>
      <c r="C4792" s="55" t="s">
        <v>25506</v>
      </c>
      <c r="D4792" s="171" t="s">
        <v>25507</v>
      </c>
      <c r="E4792" s="171" t="s">
        <v>25508</v>
      </c>
      <c r="F4792" s="173"/>
      <c r="G4792" s="173">
        <v>45612</v>
      </c>
      <c r="H4792" s="172"/>
    </row>
    <row r="4793" spans="1:8" ht="14.45" customHeight="1">
      <c r="A4793" s="86" t="s">
        <v>9833</v>
      </c>
      <c r="B4793" s="171" t="s">
        <v>25509</v>
      </c>
      <c r="C4793" s="55" t="s">
        <v>25510</v>
      </c>
      <c r="D4793" s="171" t="s">
        <v>25511</v>
      </c>
      <c r="E4793" s="171" t="s">
        <v>25512</v>
      </c>
      <c r="F4793" s="173"/>
      <c r="G4793" s="173">
        <v>45612</v>
      </c>
      <c r="H4793" s="172"/>
    </row>
    <row r="4794" spans="1:8" ht="14.45" customHeight="1">
      <c r="A4794" s="86" t="s">
        <v>9833</v>
      </c>
      <c r="B4794" s="171" t="s">
        <v>25513</v>
      </c>
      <c r="C4794" s="55" t="s">
        <v>25514</v>
      </c>
      <c r="D4794" s="171" t="s">
        <v>25515</v>
      </c>
      <c r="E4794" s="171" t="s">
        <v>25516</v>
      </c>
      <c r="F4794" s="173"/>
      <c r="G4794" s="173">
        <v>45612</v>
      </c>
      <c r="H4794" s="172"/>
    </row>
    <row r="4795" spans="1:8" ht="14.45" customHeight="1">
      <c r="A4795" s="86" t="s">
        <v>9833</v>
      </c>
      <c r="B4795" s="171" t="s">
        <v>25517</v>
      </c>
      <c r="C4795" s="55" t="s">
        <v>25518</v>
      </c>
      <c r="D4795" s="171" t="s">
        <v>25519</v>
      </c>
      <c r="E4795" s="171" t="s">
        <v>25520</v>
      </c>
      <c r="F4795" s="173"/>
      <c r="G4795" s="173">
        <v>45612</v>
      </c>
      <c r="H4795" s="172"/>
    </row>
    <row r="4796" spans="1:8" ht="14.45" customHeight="1">
      <c r="A4796" s="86" t="s">
        <v>9833</v>
      </c>
      <c r="B4796" s="171" t="s">
        <v>25521</v>
      </c>
      <c r="C4796" s="55" t="s">
        <v>25522</v>
      </c>
      <c r="D4796" s="171" t="s">
        <v>25523</v>
      </c>
      <c r="E4796" s="171" t="s">
        <v>25524</v>
      </c>
      <c r="F4796" s="173"/>
      <c r="G4796" s="173">
        <v>45612</v>
      </c>
      <c r="H4796" s="172"/>
    </row>
    <row r="4797" spans="1:8" ht="14.45" customHeight="1">
      <c r="A4797" s="86" t="s">
        <v>9833</v>
      </c>
      <c r="B4797" s="171" t="s">
        <v>25525</v>
      </c>
      <c r="C4797" s="55" t="s">
        <v>25526</v>
      </c>
      <c r="D4797" s="171" t="s">
        <v>25527</v>
      </c>
      <c r="E4797" s="171" t="s">
        <v>25528</v>
      </c>
      <c r="F4797" s="173"/>
      <c r="G4797" s="173">
        <v>45612</v>
      </c>
      <c r="H4797" s="172"/>
    </row>
    <row r="4798" spans="1:8" ht="14.45" customHeight="1">
      <c r="A4798" s="86" t="s">
        <v>9833</v>
      </c>
      <c r="B4798" s="171" t="s">
        <v>25529</v>
      </c>
      <c r="C4798" s="55" t="s">
        <v>25530</v>
      </c>
      <c r="D4798" s="171" t="s">
        <v>25531</v>
      </c>
      <c r="E4798" s="171" t="s">
        <v>25532</v>
      </c>
      <c r="F4798" s="173"/>
      <c r="G4798" s="173">
        <v>45612</v>
      </c>
      <c r="H4798" s="172"/>
    </row>
    <row r="4799" spans="1:8" ht="14.45" customHeight="1">
      <c r="A4799" s="86" t="s">
        <v>9833</v>
      </c>
      <c r="B4799" s="171" t="s">
        <v>25533</v>
      </c>
      <c r="C4799" s="55" t="s">
        <v>25534</v>
      </c>
      <c r="D4799" s="171" t="s">
        <v>25535</v>
      </c>
      <c r="E4799" s="171" t="s">
        <v>25536</v>
      </c>
      <c r="F4799" s="173"/>
      <c r="G4799" s="173">
        <v>45612</v>
      </c>
      <c r="H4799" s="172"/>
    </row>
    <row r="4800" spans="1:8" ht="14.45" customHeight="1">
      <c r="A4800" s="86" t="s">
        <v>9833</v>
      </c>
      <c r="B4800" s="171" t="s">
        <v>25537</v>
      </c>
      <c r="C4800" s="55" t="s">
        <v>25538</v>
      </c>
      <c r="D4800" s="171" t="s">
        <v>25539</v>
      </c>
      <c r="E4800" s="171" t="s">
        <v>25540</v>
      </c>
      <c r="F4800" s="173"/>
      <c r="G4800" s="173">
        <v>45612</v>
      </c>
      <c r="H4800" s="172"/>
    </row>
    <row r="4801" spans="1:8" ht="14.45" customHeight="1">
      <c r="A4801" s="86" t="s">
        <v>9833</v>
      </c>
      <c r="B4801" s="171" t="s">
        <v>25541</v>
      </c>
      <c r="C4801" s="55" t="s">
        <v>25542</v>
      </c>
      <c r="D4801" s="171" t="s">
        <v>25543</v>
      </c>
      <c r="E4801" s="171" t="s">
        <v>25544</v>
      </c>
      <c r="F4801" s="173"/>
      <c r="G4801" s="173">
        <v>45612</v>
      </c>
      <c r="H4801" s="172"/>
    </row>
    <row r="4802" spans="1:8" ht="14.45" customHeight="1">
      <c r="A4802" s="86" t="s">
        <v>9833</v>
      </c>
      <c r="B4802" s="171" t="s">
        <v>25545</v>
      </c>
      <c r="C4802" s="55" t="s">
        <v>25546</v>
      </c>
      <c r="D4802" s="171" t="s">
        <v>25547</v>
      </c>
      <c r="E4802" s="171" t="s">
        <v>25548</v>
      </c>
      <c r="F4802" s="173"/>
      <c r="G4802" s="173">
        <v>45612</v>
      </c>
      <c r="H4802" s="172"/>
    </row>
    <row r="4803" spans="1:8" ht="14.45" customHeight="1">
      <c r="A4803" s="86" t="s">
        <v>9833</v>
      </c>
      <c r="B4803" s="171" t="s">
        <v>25549</v>
      </c>
      <c r="C4803" s="55" t="s">
        <v>25550</v>
      </c>
      <c r="D4803" s="171" t="s">
        <v>25551</v>
      </c>
      <c r="E4803" s="171" t="s">
        <v>25552</v>
      </c>
      <c r="F4803" s="173"/>
      <c r="G4803" s="173">
        <v>45612</v>
      </c>
      <c r="H4803" s="172"/>
    </row>
    <row r="4804" spans="1:8" ht="14.45" customHeight="1">
      <c r="A4804" s="86" t="s">
        <v>9833</v>
      </c>
      <c r="B4804" s="171" t="s">
        <v>25553</v>
      </c>
      <c r="C4804" s="55" t="s">
        <v>25554</v>
      </c>
      <c r="D4804" s="171" t="s">
        <v>25555</v>
      </c>
      <c r="E4804" s="171" t="s">
        <v>25556</v>
      </c>
      <c r="F4804" s="173"/>
      <c r="G4804" s="173">
        <v>45612</v>
      </c>
      <c r="H4804" s="172"/>
    </row>
    <row r="4805" spans="1:8" ht="14.45" customHeight="1">
      <c r="A4805" s="86" t="s">
        <v>9833</v>
      </c>
      <c r="B4805" s="171" t="s">
        <v>25557</v>
      </c>
      <c r="C4805" s="55" t="s">
        <v>25558</v>
      </c>
      <c r="D4805" s="171" t="s">
        <v>25559</v>
      </c>
      <c r="E4805" s="171" t="s">
        <v>25560</v>
      </c>
      <c r="F4805" s="173">
        <v>46158</v>
      </c>
      <c r="G4805" s="173">
        <v>46158</v>
      </c>
      <c r="H4805" s="190"/>
    </row>
    <row r="4806" spans="1:8" ht="14.45" customHeight="1">
      <c r="A4806" s="86" t="s">
        <v>9833</v>
      </c>
      <c r="B4806" s="171" t="s">
        <v>25561</v>
      </c>
      <c r="C4806" s="55" t="s">
        <v>25562</v>
      </c>
      <c r="D4806" s="171" t="s">
        <v>25563</v>
      </c>
      <c r="E4806" s="171" t="s">
        <v>25564</v>
      </c>
      <c r="F4806" s="173"/>
      <c r="G4806" s="173">
        <v>45612</v>
      </c>
      <c r="H4806" s="172"/>
    </row>
    <row r="4807" spans="1:8" ht="14.45" customHeight="1">
      <c r="A4807" s="86" t="s">
        <v>9833</v>
      </c>
      <c r="B4807" s="171" t="s">
        <v>25565</v>
      </c>
      <c r="C4807" s="55" t="s">
        <v>25566</v>
      </c>
      <c r="D4807" s="171" t="s">
        <v>25567</v>
      </c>
      <c r="E4807" s="171" t="s">
        <v>25568</v>
      </c>
      <c r="F4807" s="173">
        <v>46158</v>
      </c>
      <c r="G4807" s="173">
        <v>46158</v>
      </c>
      <c r="H4807" s="190"/>
    </row>
    <row r="4808" spans="1:8" ht="14.45" customHeight="1">
      <c r="A4808" s="86" t="s">
        <v>9833</v>
      </c>
      <c r="B4808" s="171" t="s">
        <v>25569</v>
      </c>
      <c r="C4808" s="55" t="s">
        <v>25570</v>
      </c>
      <c r="D4808" s="171" t="s">
        <v>25571</v>
      </c>
      <c r="E4808" s="171" t="s">
        <v>25572</v>
      </c>
      <c r="F4808" s="173"/>
      <c r="G4808" s="173">
        <v>45612</v>
      </c>
      <c r="H4808" s="172"/>
    </row>
    <row r="4809" spans="1:8" ht="14.45" customHeight="1">
      <c r="A4809" s="86" t="s">
        <v>9833</v>
      </c>
      <c r="B4809" s="171" t="s">
        <v>25573</v>
      </c>
      <c r="C4809" s="55" t="s">
        <v>25574</v>
      </c>
      <c r="D4809" s="171" t="s">
        <v>25575</v>
      </c>
      <c r="E4809" s="171" t="s">
        <v>25576</v>
      </c>
      <c r="F4809" s="173"/>
      <c r="G4809" s="173">
        <v>45612</v>
      </c>
      <c r="H4809" s="172"/>
    </row>
    <row r="4810" spans="1:8" ht="14.45" customHeight="1">
      <c r="A4810" s="86" t="s">
        <v>9833</v>
      </c>
      <c r="B4810" s="171" t="s">
        <v>25577</v>
      </c>
      <c r="C4810" s="55" t="s">
        <v>25578</v>
      </c>
      <c r="D4810" s="171" t="s">
        <v>25579</v>
      </c>
      <c r="E4810" s="171" t="s">
        <v>25580</v>
      </c>
      <c r="F4810" s="173"/>
      <c r="G4810" s="173">
        <v>45612</v>
      </c>
      <c r="H4810" s="172"/>
    </row>
    <row r="4811" spans="1:8" ht="14.45" customHeight="1">
      <c r="A4811" s="86" t="s">
        <v>9833</v>
      </c>
      <c r="B4811" s="171" t="s">
        <v>25581</v>
      </c>
      <c r="C4811" s="55" t="s">
        <v>25582</v>
      </c>
      <c r="D4811" s="171" t="s">
        <v>25583</v>
      </c>
      <c r="E4811" s="171" t="s">
        <v>25584</v>
      </c>
      <c r="F4811" s="173"/>
      <c r="G4811" s="173">
        <v>45612</v>
      </c>
      <c r="H4811" s="172"/>
    </row>
    <row r="4812" spans="1:8" ht="14.45" customHeight="1">
      <c r="A4812" s="86" t="s">
        <v>9833</v>
      </c>
      <c r="B4812" s="171" t="s">
        <v>25585</v>
      </c>
      <c r="C4812" s="55" t="s">
        <v>25586</v>
      </c>
      <c r="D4812" s="171" t="s">
        <v>25587</v>
      </c>
      <c r="E4812" s="171" t="s">
        <v>25588</v>
      </c>
      <c r="F4812" s="173"/>
      <c r="G4812" s="173">
        <v>45612</v>
      </c>
      <c r="H4812" s="172"/>
    </row>
    <row r="4813" spans="1:8" ht="14.45" customHeight="1">
      <c r="A4813" s="86" t="s">
        <v>9833</v>
      </c>
      <c r="B4813" s="171" t="s">
        <v>25589</v>
      </c>
      <c r="C4813" s="55" t="s">
        <v>25590</v>
      </c>
      <c r="D4813" s="171" t="s">
        <v>25591</v>
      </c>
      <c r="E4813" s="171" t="s">
        <v>25592</v>
      </c>
      <c r="F4813" s="173"/>
      <c r="G4813" s="173">
        <v>45612</v>
      </c>
      <c r="H4813" s="172"/>
    </row>
    <row r="4814" spans="1:8" ht="14.45" customHeight="1">
      <c r="A4814" s="86" t="s">
        <v>9833</v>
      </c>
      <c r="B4814" s="171" t="s">
        <v>25593</v>
      </c>
      <c r="C4814" s="55" t="s">
        <v>25594</v>
      </c>
      <c r="D4814" s="171" t="s">
        <v>25595</v>
      </c>
      <c r="E4814" s="171" t="s">
        <v>25596</v>
      </c>
      <c r="F4814" s="173">
        <v>46158</v>
      </c>
      <c r="G4814" s="173">
        <v>46158</v>
      </c>
      <c r="H4814" s="190"/>
    </row>
    <row r="4815" spans="1:8" ht="14.45" customHeight="1">
      <c r="A4815" s="86" t="s">
        <v>9833</v>
      </c>
      <c r="B4815" s="171" t="s">
        <v>25597</v>
      </c>
      <c r="C4815" s="55" t="s">
        <v>25598</v>
      </c>
      <c r="D4815" s="171" t="s">
        <v>25599</v>
      </c>
      <c r="E4815" s="171" t="s">
        <v>25600</v>
      </c>
      <c r="F4815" s="173"/>
      <c r="G4815" s="173">
        <v>45612</v>
      </c>
      <c r="H4815" s="172"/>
    </row>
    <row r="4816" spans="1:8" ht="14.45" customHeight="1">
      <c r="A4816" s="86" t="s">
        <v>9833</v>
      </c>
      <c r="B4816" s="171" t="s">
        <v>25601</v>
      </c>
      <c r="C4816" s="55" t="s">
        <v>25602</v>
      </c>
      <c r="D4816" s="171" t="s">
        <v>25603</v>
      </c>
      <c r="E4816" s="171" t="s">
        <v>25604</v>
      </c>
      <c r="F4816" s="173"/>
      <c r="G4816" s="173">
        <v>45612</v>
      </c>
      <c r="H4816" s="172"/>
    </row>
    <row r="4817" spans="1:8" ht="14.45" customHeight="1">
      <c r="A4817" s="86" t="s">
        <v>9833</v>
      </c>
      <c r="B4817" s="171" t="s">
        <v>25605</v>
      </c>
      <c r="C4817" s="55" t="s">
        <v>25606</v>
      </c>
      <c r="D4817" s="171" t="s">
        <v>25607</v>
      </c>
      <c r="E4817" s="171" t="s">
        <v>25608</v>
      </c>
      <c r="F4817" s="173">
        <v>46158</v>
      </c>
      <c r="G4817" s="173">
        <v>46158</v>
      </c>
      <c r="H4817" s="190"/>
    </row>
    <row r="4818" spans="1:8" ht="14.45" customHeight="1">
      <c r="A4818" s="86" t="s">
        <v>9833</v>
      </c>
      <c r="B4818" s="171" t="s">
        <v>25609</v>
      </c>
      <c r="C4818" s="55" t="s">
        <v>25610</v>
      </c>
      <c r="D4818" s="171" t="s">
        <v>25611</v>
      </c>
      <c r="E4818" s="171" t="s">
        <v>25612</v>
      </c>
      <c r="F4818" s="173"/>
      <c r="G4818" s="173">
        <v>45612</v>
      </c>
      <c r="H4818" s="172"/>
    </row>
    <row r="4819" spans="1:8" ht="14.45" customHeight="1">
      <c r="A4819" s="86" t="s">
        <v>9833</v>
      </c>
      <c r="B4819" s="171" t="s">
        <v>25613</v>
      </c>
      <c r="C4819" s="55" t="s">
        <v>25614</v>
      </c>
      <c r="D4819" s="171" t="s">
        <v>25615</v>
      </c>
      <c r="E4819" s="171" t="s">
        <v>25616</v>
      </c>
      <c r="F4819" s="173"/>
      <c r="G4819" s="173">
        <v>45612</v>
      </c>
      <c r="H4819" s="172"/>
    </row>
    <row r="4820" spans="1:8" ht="14.45" customHeight="1">
      <c r="A4820" s="86" t="s">
        <v>9833</v>
      </c>
      <c r="B4820" s="171" t="s">
        <v>25617</v>
      </c>
      <c r="C4820" s="55" t="s">
        <v>25618</v>
      </c>
      <c r="D4820" s="171" t="s">
        <v>25619</v>
      </c>
      <c r="E4820" s="171" t="s">
        <v>25620</v>
      </c>
      <c r="F4820" s="173"/>
      <c r="G4820" s="173">
        <v>45612</v>
      </c>
      <c r="H4820" s="172"/>
    </row>
    <row r="4821" spans="1:8" ht="14.45" customHeight="1">
      <c r="A4821" s="86" t="s">
        <v>9833</v>
      </c>
      <c r="B4821" s="171" t="s">
        <v>25621</v>
      </c>
      <c r="C4821" s="55" t="s">
        <v>25622</v>
      </c>
      <c r="D4821" s="171" t="s">
        <v>25623</v>
      </c>
      <c r="E4821" s="171" t="s">
        <v>25624</v>
      </c>
      <c r="F4821" s="173">
        <v>46158</v>
      </c>
      <c r="G4821" s="173">
        <v>46158</v>
      </c>
      <c r="H4821" s="190"/>
    </row>
    <row r="4822" spans="1:8" ht="14.45" customHeight="1">
      <c r="A4822" s="86" t="s">
        <v>9833</v>
      </c>
      <c r="B4822" s="171" t="s">
        <v>25625</v>
      </c>
      <c r="C4822" s="55" t="s">
        <v>25626</v>
      </c>
      <c r="D4822" s="171" t="s">
        <v>25627</v>
      </c>
      <c r="E4822" s="171" t="s">
        <v>25628</v>
      </c>
      <c r="F4822" s="173"/>
      <c r="G4822" s="173">
        <v>45612</v>
      </c>
      <c r="H4822" s="172"/>
    </row>
    <row r="4823" spans="1:8" ht="14.45" customHeight="1">
      <c r="A4823" s="86" t="s">
        <v>9833</v>
      </c>
      <c r="B4823" s="171" t="s">
        <v>25629</v>
      </c>
      <c r="C4823" s="55" t="s">
        <v>25630</v>
      </c>
      <c r="D4823" s="171" t="s">
        <v>25631</v>
      </c>
      <c r="E4823" s="171" t="s">
        <v>25632</v>
      </c>
      <c r="F4823" s="173"/>
      <c r="G4823" s="173">
        <v>45612</v>
      </c>
      <c r="H4823" s="172"/>
    </row>
    <row r="4824" spans="1:8" ht="14.45" customHeight="1">
      <c r="A4824" s="86" t="s">
        <v>9833</v>
      </c>
      <c r="B4824" s="171" t="s">
        <v>25633</v>
      </c>
      <c r="C4824" s="55" t="s">
        <v>25634</v>
      </c>
      <c r="D4824" s="171" t="s">
        <v>25635</v>
      </c>
      <c r="E4824" s="171" t="s">
        <v>25636</v>
      </c>
      <c r="F4824" s="173"/>
      <c r="G4824" s="173">
        <v>45612</v>
      </c>
      <c r="H4824" s="172"/>
    </row>
    <row r="4825" spans="1:8" ht="14.45" customHeight="1">
      <c r="A4825" s="86" t="s">
        <v>9833</v>
      </c>
      <c r="B4825" s="171" t="s">
        <v>25637</v>
      </c>
      <c r="C4825" s="55" t="s">
        <v>25638</v>
      </c>
      <c r="D4825" s="171" t="s">
        <v>25639</v>
      </c>
      <c r="E4825" s="171" t="s">
        <v>25640</v>
      </c>
      <c r="F4825" s="173">
        <v>46158</v>
      </c>
      <c r="G4825" s="173">
        <v>46158</v>
      </c>
      <c r="H4825" s="190"/>
    </row>
    <row r="4826" spans="1:8" ht="14.45" customHeight="1">
      <c r="A4826" s="86" t="s">
        <v>9833</v>
      </c>
      <c r="B4826" s="171" t="s">
        <v>25641</v>
      </c>
      <c r="C4826" s="55" t="s">
        <v>25642</v>
      </c>
      <c r="D4826" s="171" t="s">
        <v>25643</v>
      </c>
      <c r="E4826" s="171" t="s">
        <v>25644</v>
      </c>
      <c r="F4826" s="173"/>
      <c r="G4826" s="173">
        <v>45612</v>
      </c>
      <c r="H4826" s="172"/>
    </row>
    <row r="4827" spans="1:8" ht="14.45" customHeight="1">
      <c r="A4827" s="86" t="s">
        <v>9833</v>
      </c>
      <c r="B4827" s="171" t="s">
        <v>25645</v>
      </c>
      <c r="C4827" s="55" t="s">
        <v>25646</v>
      </c>
      <c r="D4827" s="171" t="s">
        <v>25647</v>
      </c>
      <c r="E4827" s="171" t="s">
        <v>25648</v>
      </c>
      <c r="F4827" s="173"/>
      <c r="G4827" s="173">
        <v>45612</v>
      </c>
      <c r="H4827" s="172"/>
    </row>
    <row r="4828" spans="1:8" ht="14.45" customHeight="1">
      <c r="A4828" s="86" t="s">
        <v>9833</v>
      </c>
      <c r="B4828" s="171" t="s">
        <v>25649</v>
      </c>
      <c r="C4828" s="55" t="s">
        <v>25650</v>
      </c>
      <c r="D4828" s="171" t="s">
        <v>25651</v>
      </c>
      <c r="E4828" s="171" t="s">
        <v>25652</v>
      </c>
      <c r="F4828" s="173"/>
      <c r="G4828" s="173">
        <v>45612</v>
      </c>
      <c r="H4828" s="172"/>
    </row>
    <row r="4829" spans="1:8" ht="14.45" customHeight="1">
      <c r="A4829" s="86" t="s">
        <v>9833</v>
      </c>
      <c r="B4829" s="171" t="s">
        <v>25653</v>
      </c>
      <c r="C4829" s="55" t="s">
        <v>25654</v>
      </c>
      <c r="D4829" s="171" t="s">
        <v>25655</v>
      </c>
      <c r="E4829" s="171" t="s">
        <v>25656</v>
      </c>
      <c r="F4829" s="173"/>
      <c r="G4829" s="173">
        <v>45612</v>
      </c>
      <c r="H4829" s="172"/>
    </row>
    <row r="4830" spans="1:8" ht="14.45" customHeight="1">
      <c r="A4830" s="86" t="s">
        <v>9833</v>
      </c>
      <c r="B4830" s="171" t="s">
        <v>25657</v>
      </c>
      <c r="C4830" s="55" t="s">
        <v>25658</v>
      </c>
      <c r="D4830" s="171" t="s">
        <v>25659</v>
      </c>
      <c r="E4830" s="171" t="s">
        <v>25660</v>
      </c>
      <c r="F4830" s="173"/>
      <c r="G4830" s="173">
        <v>45612</v>
      </c>
      <c r="H4830" s="172"/>
    </row>
    <row r="4831" spans="1:8" ht="14.45" customHeight="1">
      <c r="A4831" s="86" t="s">
        <v>9833</v>
      </c>
      <c r="B4831" s="171" t="s">
        <v>25661</v>
      </c>
      <c r="C4831" s="55" t="s">
        <v>25662</v>
      </c>
      <c r="D4831" s="171" t="s">
        <v>25663</v>
      </c>
      <c r="E4831" s="171" t="s">
        <v>25664</v>
      </c>
      <c r="F4831" s="173"/>
      <c r="G4831" s="173">
        <v>45612</v>
      </c>
      <c r="H4831" s="172"/>
    </row>
    <row r="4832" spans="1:8" ht="14.45" customHeight="1">
      <c r="A4832" s="86" t="s">
        <v>9833</v>
      </c>
      <c r="B4832" s="58" t="s">
        <v>25665</v>
      </c>
      <c r="C4832" s="55" t="s">
        <v>25666</v>
      </c>
      <c r="D4832" s="89" t="s">
        <v>25667</v>
      </c>
      <c r="E4832" s="58" t="s">
        <v>25668</v>
      </c>
      <c r="F4832" s="173"/>
      <c r="G4832" s="173">
        <v>45612</v>
      </c>
      <c r="H4832" s="172"/>
    </row>
    <row r="4833" spans="1:8" ht="14.45" customHeight="1">
      <c r="A4833" s="86" t="s">
        <v>9833</v>
      </c>
      <c r="B4833" s="171" t="s">
        <v>25669</v>
      </c>
      <c r="C4833" s="55" t="s">
        <v>25670</v>
      </c>
      <c r="D4833" s="171" t="s">
        <v>25671</v>
      </c>
      <c r="E4833" s="171" t="s">
        <v>25672</v>
      </c>
      <c r="F4833" s="173"/>
      <c r="G4833" s="173">
        <v>45612</v>
      </c>
      <c r="H4833" s="172"/>
    </row>
    <row r="4834" spans="1:8" ht="14.45" customHeight="1">
      <c r="A4834" s="86" t="s">
        <v>9833</v>
      </c>
      <c r="B4834" s="171" t="s">
        <v>25673</v>
      </c>
      <c r="C4834" s="55" t="s">
        <v>25674</v>
      </c>
      <c r="D4834" s="171" t="s">
        <v>25675</v>
      </c>
      <c r="E4834" s="171" t="s">
        <v>25676</v>
      </c>
      <c r="F4834" s="173"/>
      <c r="G4834" s="173">
        <v>45612</v>
      </c>
      <c r="H4834" s="172"/>
    </row>
    <row r="4835" spans="1:8" ht="14.45" customHeight="1">
      <c r="A4835" s="86" t="s">
        <v>9833</v>
      </c>
      <c r="B4835" s="171" t="s">
        <v>25677</v>
      </c>
      <c r="C4835" s="55" t="s">
        <v>25678</v>
      </c>
      <c r="D4835" s="171" t="s">
        <v>25679</v>
      </c>
      <c r="E4835" s="171" t="s">
        <v>25680</v>
      </c>
      <c r="F4835" s="173"/>
      <c r="G4835" s="173">
        <v>45612</v>
      </c>
      <c r="H4835" s="172"/>
    </row>
    <row r="4836" spans="1:8" ht="14.45" customHeight="1">
      <c r="A4836" s="86" t="s">
        <v>9833</v>
      </c>
      <c r="B4836" s="171" t="s">
        <v>25681</v>
      </c>
      <c r="C4836" s="55" t="s">
        <v>25682</v>
      </c>
      <c r="D4836" s="171" t="s">
        <v>25683</v>
      </c>
      <c r="E4836" s="171" t="s">
        <v>25684</v>
      </c>
      <c r="F4836" s="173"/>
      <c r="G4836" s="173">
        <v>45612</v>
      </c>
      <c r="H4836" s="172"/>
    </row>
    <row r="4837" spans="1:8" ht="14.45" customHeight="1">
      <c r="A4837" s="86" t="s">
        <v>9833</v>
      </c>
      <c r="B4837" s="171" t="s">
        <v>25685</v>
      </c>
      <c r="C4837" s="55" t="s">
        <v>25686</v>
      </c>
      <c r="D4837" s="171" t="s">
        <v>25687</v>
      </c>
      <c r="E4837" s="171" t="s">
        <v>25688</v>
      </c>
      <c r="F4837" s="173"/>
      <c r="G4837" s="173">
        <v>45612</v>
      </c>
      <c r="H4837" s="172"/>
    </row>
    <row r="4838" spans="1:8" ht="14.45" customHeight="1">
      <c r="A4838" s="86" t="s">
        <v>9833</v>
      </c>
      <c r="B4838" s="171" t="s">
        <v>25689</v>
      </c>
      <c r="C4838" s="55" t="s">
        <v>25690</v>
      </c>
      <c r="D4838" s="171" t="s">
        <v>25691</v>
      </c>
      <c r="E4838" s="171" t="s">
        <v>25692</v>
      </c>
      <c r="F4838" s="173"/>
      <c r="G4838" s="173">
        <v>45612</v>
      </c>
      <c r="H4838" s="172"/>
    </row>
    <row r="4839" spans="1:8" ht="14.45" customHeight="1">
      <c r="A4839" s="86" t="s">
        <v>9833</v>
      </c>
      <c r="B4839" s="58" t="s">
        <v>25693</v>
      </c>
      <c r="C4839" s="55" t="s">
        <v>25690</v>
      </c>
      <c r="D4839" s="89" t="s">
        <v>25691</v>
      </c>
      <c r="E4839" s="58" t="s">
        <v>25692</v>
      </c>
      <c r="F4839" s="173"/>
      <c r="G4839" s="173">
        <v>45612</v>
      </c>
      <c r="H4839" s="172"/>
    </row>
    <row r="4840" spans="1:8" ht="14.45" customHeight="1">
      <c r="A4840" s="86" t="s">
        <v>9833</v>
      </c>
      <c r="B4840" s="171" t="s">
        <v>25694</v>
      </c>
      <c r="C4840" s="55" t="s">
        <v>25695</v>
      </c>
      <c r="D4840" s="171" t="s">
        <v>25696</v>
      </c>
      <c r="E4840" s="171" t="s">
        <v>25697</v>
      </c>
      <c r="F4840" s="173"/>
      <c r="G4840" s="173">
        <v>45612</v>
      </c>
      <c r="H4840" s="172"/>
    </row>
    <row r="4841" spans="1:8" ht="14.45" customHeight="1">
      <c r="A4841" s="86" t="s">
        <v>9833</v>
      </c>
      <c r="B4841" s="171" t="s">
        <v>25698</v>
      </c>
      <c r="C4841" s="55" t="s">
        <v>25699</v>
      </c>
      <c r="D4841" s="171" t="s">
        <v>25700</v>
      </c>
      <c r="E4841" s="171" t="s">
        <v>25701</v>
      </c>
      <c r="F4841" s="173"/>
      <c r="G4841" s="173">
        <v>45612</v>
      </c>
      <c r="H4841" s="172"/>
    </row>
    <row r="4842" spans="1:8" ht="14.45" customHeight="1">
      <c r="A4842" s="86" t="s">
        <v>9833</v>
      </c>
      <c r="B4842" s="171" t="s">
        <v>25702</v>
      </c>
      <c r="C4842" s="55" t="s">
        <v>25703</v>
      </c>
      <c r="D4842" s="171" t="s">
        <v>25704</v>
      </c>
      <c r="E4842" s="171" t="s">
        <v>25705</v>
      </c>
      <c r="F4842" s="173"/>
      <c r="G4842" s="173">
        <v>45612</v>
      </c>
      <c r="H4842" s="172"/>
    </row>
    <row r="4843" spans="1:8" ht="14.45" customHeight="1">
      <c r="A4843" s="86" t="s">
        <v>9833</v>
      </c>
      <c r="B4843" s="171" t="s">
        <v>25706</v>
      </c>
      <c r="C4843" s="55" t="s">
        <v>25690</v>
      </c>
      <c r="D4843" s="171" t="s">
        <v>25707</v>
      </c>
      <c r="E4843" s="171" t="s">
        <v>25708</v>
      </c>
      <c r="F4843" s="173"/>
      <c r="G4843" s="173">
        <v>45612</v>
      </c>
      <c r="H4843" s="172"/>
    </row>
    <row r="4844" spans="1:8" ht="14.45" customHeight="1">
      <c r="A4844" s="86" t="s">
        <v>9833</v>
      </c>
      <c r="B4844" s="171" t="s">
        <v>25709</v>
      </c>
      <c r="C4844" s="55" t="s">
        <v>25710</v>
      </c>
      <c r="D4844" s="171" t="s">
        <v>25711</v>
      </c>
      <c r="E4844" s="171" t="s">
        <v>25712</v>
      </c>
      <c r="F4844" s="173"/>
      <c r="G4844" s="173">
        <v>45612</v>
      </c>
      <c r="H4844" s="172"/>
    </row>
    <row r="4845" spans="1:8" ht="14.45" customHeight="1">
      <c r="A4845" s="86" t="s">
        <v>9833</v>
      </c>
      <c r="B4845" s="171" t="s">
        <v>25713</v>
      </c>
      <c r="C4845" s="55" t="s">
        <v>25714</v>
      </c>
      <c r="D4845" s="171" t="s">
        <v>25715</v>
      </c>
      <c r="E4845" s="171" t="s">
        <v>25716</v>
      </c>
      <c r="F4845" s="173"/>
      <c r="G4845" s="173">
        <v>45612</v>
      </c>
      <c r="H4845" s="172"/>
    </row>
    <row r="4846" spans="1:8" ht="14.45" customHeight="1">
      <c r="A4846" s="86" t="s">
        <v>9833</v>
      </c>
      <c r="B4846" s="171" t="s">
        <v>25717</v>
      </c>
      <c r="C4846" s="55" t="s">
        <v>25718</v>
      </c>
      <c r="D4846" s="171" t="s">
        <v>25719</v>
      </c>
      <c r="E4846" s="171" t="s">
        <v>25720</v>
      </c>
      <c r="F4846" s="173"/>
      <c r="G4846" s="173">
        <v>45612</v>
      </c>
      <c r="H4846" s="172"/>
    </row>
    <row r="4847" spans="1:8" ht="14.45" customHeight="1">
      <c r="A4847" s="86" t="s">
        <v>9833</v>
      </c>
      <c r="B4847" s="171" t="s">
        <v>25721</v>
      </c>
      <c r="C4847" s="55" t="s">
        <v>25722</v>
      </c>
      <c r="D4847" s="171" t="s">
        <v>25723</v>
      </c>
      <c r="E4847" s="171" t="s">
        <v>25724</v>
      </c>
      <c r="F4847" s="173"/>
      <c r="G4847" s="173">
        <v>45612</v>
      </c>
      <c r="H4847" s="172"/>
    </row>
    <row r="4848" spans="1:8" ht="14.45" customHeight="1">
      <c r="A4848" s="86" t="s">
        <v>9833</v>
      </c>
      <c r="B4848" s="171" t="s">
        <v>25725</v>
      </c>
      <c r="C4848" s="55" t="s">
        <v>25726</v>
      </c>
      <c r="D4848" s="171" t="s">
        <v>25727</v>
      </c>
      <c r="E4848" s="171" t="s">
        <v>25728</v>
      </c>
      <c r="F4848" s="173"/>
      <c r="G4848" s="173">
        <v>45612</v>
      </c>
      <c r="H4848" s="172"/>
    </row>
    <row r="4849" spans="1:8" ht="14.45" customHeight="1">
      <c r="A4849" s="86" t="s">
        <v>9833</v>
      </c>
      <c r="B4849" s="171" t="s">
        <v>25729</v>
      </c>
      <c r="C4849" s="55" t="s">
        <v>25730</v>
      </c>
      <c r="D4849" s="171" t="s">
        <v>25731</v>
      </c>
      <c r="E4849" s="171" t="s">
        <v>25732</v>
      </c>
      <c r="F4849" s="173"/>
      <c r="G4849" s="173">
        <v>45612</v>
      </c>
      <c r="H4849" s="172"/>
    </row>
    <row r="4850" spans="1:8" ht="14.45" customHeight="1">
      <c r="A4850" s="86" t="s">
        <v>9833</v>
      </c>
      <c r="B4850" s="171" t="s">
        <v>25733</v>
      </c>
      <c r="C4850" s="55" t="s">
        <v>25734</v>
      </c>
      <c r="D4850" s="171" t="s">
        <v>25735</v>
      </c>
      <c r="E4850" s="171" t="s">
        <v>25736</v>
      </c>
      <c r="F4850" s="173">
        <v>46158</v>
      </c>
      <c r="G4850" s="173">
        <v>46158</v>
      </c>
      <c r="H4850" s="190"/>
    </row>
    <row r="4851" spans="1:8" ht="14.45" customHeight="1">
      <c r="A4851" s="86" t="s">
        <v>9833</v>
      </c>
      <c r="B4851" s="171" t="s">
        <v>25737</v>
      </c>
      <c r="C4851" s="55" t="s">
        <v>25738</v>
      </c>
      <c r="D4851" s="171" t="s">
        <v>25739</v>
      </c>
      <c r="E4851" s="171" t="s">
        <v>25740</v>
      </c>
      <c r="F4851" s="173">
        <v>46158</v>
      </c>
      <c r="G4851" s="173">
        <v>46158</v>
      </c>
      <c r="H4851" s="174"/>
    </row>
    <row r="4852" spans="1:8" ht="14.45" customHeight="1">
      <c r="A4852" s="86" t="s">
        <v>9833</v>
      </c>
      <c r="B4852" s="171" t="s">
        <v>25741</v>
      </c>
      <c r="C4852" s="55" t="s">
        <v>25742</v>
      </c>
      <c r="D4852" s="171" t="s">
        <v>25743</v>
      </c>
      <c r="E4852" s="171" t="s">
        <v>25744</v>
      </c>
      <c r="F4852" s="173"/>
      <c r="G4852" s="173">
        <v>45612</v>
      </c>
      <c r="H4852" s="172"/>
    </row>
    <row r="4853" spans="1:8" ht="14.45" customHeight="1">
      <c r="A4853" s="86" t="s">
        <v>9833</v>
      </c>
      <c r="B4853" s="171" t="s">
        <v>25745</v>
      </c>
      <c r="C4853" s="55" t="s">
        <v>25746</v>
      </c>
      <c r="D4853" s="171" t="s">
        <v>25747</v>
      </c>
      <c r="E4853" s="171" t="s">
        <v>25748</v>
      </c>
      <c r="F4853" s="173"/>
      <c r="G4853" s="173">
        <v>45612</v>
      </c>
      <c r="H4853" s="172"/>
    </row>
    <row r="4854" spans="1:8" ht="14.45" customHeight="1">
      <c r="A4854" s="86" t="s">
        <v>9833</v>
      </c>
      <c r="B4854" s="171" t="s">
        <v>25749</v>
      </c>
      <c r="C4854" s="55" t="s">
        <v>25750</v>
      </c>
      <c r="D4854" s="171" t="s">
        <v>25751</v>
      </c>
      <c r="E4854" s="171" t="s">
        <v>25752</v>
      </c>
      <c r="F4854" s="173"/>
      <c r="G4854" s="173">
        <v>45612</v>
      </c>
      <c r="H4854" s="172"/>
    </row>
    <row r="4855" spans="1:8" ht="14.45" customHeight="1">
      <c r="A4855" s="86" t="s">
        <v>9833</v>
      </c>
      <c r="B4855" s="171" t="s">
        <v>25753</v>
      </c>
      <c r="C4855" s="55" t="s">
        <v>25754</v>
      </c>
      <c r="D4855" s="171" t="s">
        <v>25755</v>
      </c>
      <c r="E4855" s="171" t="s">
        <v>25756</v>
      </c>
      <c r="F4855" s="173"/>
      <c r="G4855" s="173">
        <v>45612</v>
      </c>
      <c r="H4855" s="172"/>
    </row>
    <row r="4856" spans="1:8" ht="14.45" customHeight="1">
      <c r="A4856" s="86" t="s">
        <v>9833</v>
      </c>
      <c r="B4856" s="171" t="s">
        <v>25757</v>
      </c>
      <c r="C4856" s="55" t="s">
        <v>25758</v>
      </c>
      <c r="D4856" s="171" t="s">
        <v>25759</v>
      </c>
      <c r="E4856" s="171" t="s">
        <v>25760</v>
      </c>
      <c r="F4856" s="173"/>
      <c r="G4856" s="173">
        <v>45612</v>
      </c>
      <c r="H4856" s="172"/>
    </row>
    <row r="4857" spans="1:8" ht="14.45" customHeight="1">
      <c r="A4857" s="86" t="s">
        <v>2143</v>
      </c>
      <c r="B4857" s="171" t="s">
        <v>25761</v>
      </c>
      <c r="C4857" s="55" t="s">
        <v>25762</v>
      </c>
      <c r="D4857" s="176" t="s">
        <v>25763</v>
      </c>
      <c r="E4857" s="171" t="s">
        <v>25763</v>
      </c>
      <c r="F4857" s="173"/>
      <c r="G4857" s="173"/>
      <c r="H4857" s="172"/>
    </row>
    <row r="4858" spans="1:8" ht="14.45" customHeight="1">
      <c r="A4858" s="86" t="s">
        <v>2143</v>
      </c>
      <c r="B4858" s="171" t="s">
        <v>2138</v>
      </c>
      <c r="C4858" s="55" t="s">
        <v>25764</v>
      </c>
      <c r="D4858" s="171" t="s">
        <v>25765</v>
      </c>
      <c r="E4858" s="171" t="s">
        <v>25766</v>
      </c>
      <c r="F4858" s="173"/>
      <c r="G4858" s="173"/>
      <c r="H4858" s="172"/>
    </row>
    <row r="4859" spans="1:8" ht="14.45" customHeight="1">
      <c r="A4859" s="86" t="s">
        <v>2399</v>
      </c>
      <c r="B4859" s="171" t="s">
        <v>25791</v>
      </c>
      <c r="C4859" s="55" t="s">
        <v>25792</v>
      </c>
      <c r="D4859" s="171" t="s">
        <v>25793</v>
      </c>
      <c r="E4859" s="171" t="s">
        <v>25794</v>
      </c>
      <c r="F4859" s="173">
        <v>46256</v>
      </c>
      <c r="G4859" s="173">
        <v>46256</v>
      </c>
      <c r="H4859" s="167"/>
    </row>
    <row r="4860" spans="1:8" ht="14.45" customHeight="1">
      <c r="A4860" s="86" t="s">
        <v>2399</v>
      </c>
      <c r="B4860" s="171" t="s">
        <v>25787</v>
      </c>
      <c r="C4860" s="55" t="s">
        <v>25788</v>
      </c>
      <c r="D4860" s="171" t="s">
        <v>25789</v>
      </c>
      <c r="E4860" s="171" t="s">
        <v>25790</v>
      </c>
      <c r="F4860" s="173">
        <v>46256</v>
      </c>
      <c r="G4860" s="173">
        <v>46256</v>
      </c>
      <c r="H4860" s="167"/>
    </row>
    <row r="4861" spans="1:8" ht="14.45" customHeight="1">
      <c r="A4861" s="86" t="s">
        <v>2399</v>
      </c>
      <c r="B4861" s="171" t="s">
        <v>25775</v>
      </c>
      <c r="C4861" s="55" t="s">
        <v>25776</v>
      </c>
      <c r="D4861" s="171" t="s">
        <v>25777</v>
      </c>
      <c r="E4861" s="171" t="s">
        <v>25778</v>
      </c>
      <c r="F4861" s="173">
        <v>46256</v>
      </c>
      <c r="G4861" s="173">
        <v>46256</v>
      </c>
      <c r="H4861" s="167"/>
    </row>
    <row r="4862" spans="1:8" ht="14.45" customHeight="1">
      <c r="A4862" s="86" t="s">
        <v>2399</v>
      </c>
      <c r="B4862" s="171" t="s">
        <v>25779</v>
      </c>
      <c r="C4862" s="55" t="s">
        <v>25780</v>
      </c>
      <c r="D4862" s="171" t="s">
        <v>25781</v>
      </c>
      <c r="E4862" s="171" t="s">
        <v>25782</v>
      </c>
      <c r="F4862" s="173">
        <v>46256</v>
      </c>
      <c r="G4862" s="173">
        <v>46256</v>
      </c>
      <c r="H4862" s="167"/>
    </row>
    <row r="4863" spans="1:8" ht="14.45" customHeight="1">
      <c r="A4863" s="86" t="s">
        <v>2399</v>
      </c>
      <c r="B4863" s="171" t="s">
        <v>25783</v>
      </c>
      <c r="C4863" s="55" t="s">
        <v>25784</v>
      </c>
      <c r="D4863" s="171" t="s">
        <v>25785</v>
      </c>
      <c r="E4863" s="171" t="s">
        <v>25786</v>
      </c>
      <c r="F4863" s="173">
        <v>46256</v>
      </c>
      <c r="G4863" s="173">
        <v>46256</v>
      </c>
      <c r="H4863" s="167"/>
    </row>
    <row r="4864" spans="1:8" ht="14.45" customHeight="1">
      <c r="A4864" s="86" t="s">
        <v>2399</v>
      </c>
      <c r="B4864" s="171" t="s">
        <v>25771</v>
      </c>
      <c r="C4864" s="55" t="s">
        <v>25772</v>
      </c>
      <c r="D4864" s="171" t="s">
        <v>25773</v>
      </c>
      <c r="E4864" s="171" t="s">
        <v>25774</v>
      </c>
      <c r="F4864" s="173">
        <v>46256</v>
      </c>
      <c r="G4864" s="173">
        <v>46256</v>
      </c>
      <c r="H4864" s="167"/>
    </row>
    <row r="4865" spans="1:8" ht="14.45" customHeight="1">
      <c r="A4865" s="86" t="s">
        <v>2399</v>
      </c>
      <c r="B4865" s="171" t="s">
        <v>25767</v>
      </c>
      <c r="C4865" s="55" t="s">
        <v>25768</v>
      </c>
      <c r="D4865" s="171" t="s">
        <v>25769</v>
      </c>
      <c r="E4865" s="171" t="s">
        <v>25770</v>
      </c>
      <c r="F4865" s="173">
        <v>46256</v>
      </c>
      <c r="G4865" s="173">
        <v>46256</v>
      </c>
      <c r="H4865" s="167"/>
    </row>
    <row r="4866" spans="1:8" ht="14.45" customHeight="1">
      <c r="A4866" s="86" t="s">
        <v>2399</v>
      </c>
      <c r="B4866" s="171" t="s">
        <v>25795</v>
      </c>
      <c r="C4866" s="55" t="s">
        <v>25796</v>
      </c>
      <c r="D4866" s="171" t="s">
        <v>25797</v>
      </c>
      <c r="E4866" s="171" t="s">
        <v>25798</v>
      </c>
      <c r="F4866" s="173">
        <v>46256</v>
      </c>
      <c r="G4866" s="173">
        <v>46256</v>
      </c>
      <c r="H4866" s="167"/>
    </row>
    <row r="4867" spans="1:8" ht="14.45" customHeight="1">
      <c r="A4867" s="86" t="s">
        <v>1030</v>
      </c>
      <c r="B4867" s="171" t="s">
        <v>9492</v>
      </c>
      <c r="C4867" s="55" t="s">
        <v>14430</v>
      </c>
      <c r="D4867" s="171" t="s">
        <v>14431</v>
      </c>
      <c r="E4867" s="171" t="s">
        <v>15065</v>
      </c>
      <c r="F4867" s="173"/>
      <c r="G4867" s="198">
        <v>46340</v>
      </c>
      <c r="H4867" s="172" t="s">
        <v>1030</v>
      </c>
    </row>
    <row r="4868" spans="1:8" ht="14.45" customHeight="1">
      <c r="A4868" s="86" t="s">
        <v>1030</v>
      </c>
      <c r="B4868" s="171" t="s">
        <v>13925</v>
      </c>
      <c r="C4868" s="55" t="s">
        <v>12047</v>
      </c>
      <c r="D4868" s="171" t="s">
        <v>12048</v>
      </c>
      <c r="E4868" s="171" t="s">
        <v>12049</v>
      </c>
      <c r="F4868" s="173"/>
      <c r="G4868" s="198">
        <v>46340</v>
      </c>
      <c r="H4868" s="172" t="s">
        <v>1030</v>
      </c>
    </row>
    <row r="4869" spans="1:8" ht="14.45" customHeight="1">
      <c r="A4869" s="86" t="s">
        <v>1030</v>
      </c>
      <c r="B4869" s="171" t="s">
        <v>9238</v>
      </c>
      <c r="C4869" s="55" t="s">
        <v>14432</v>
      </c>
      <c r="D4869" s="171" t="s">
        <v>14433</v>
      </c>
      <c r="E4869" s="171" t="s">
        <v>15815</v>
      </c>
      <c r="F4869" s="173"/>
      <c r="G4869" s="198">
        <v>46340</v>
      </c>
      <c r="H4869" s="172" t="s">
        <v>1030</v>
      </c>
    </row>
    <row r="4870" spans="1:8" ht="14.45" customHeight="1">
      <c r="A4870" s="86" t="s">
        <v>1030</v>
      </c>
      <c r="B4870" s="171" t="s">
        <v>22227</v>
      </c>
      <c r="C4870" s="55" t="s">
        <v>18022</v>
      </c>
      <c r="D4870" s="171" t="s">
        <v>22229</v>
      </c>
      <c r="E4870" s="196" t="s">
        <v>18158</v>
      </c>
      <c r="F4870" s="173"/>
      <c r="G4870" s="198">
        <v>46340</v>
      </c>
      <c r="H4870" s="172" t="s">
        <v>1030</v>
      </c>
    </row>
    <row r="4871" spans="1:8" ht="14.45" customHeight="1">
      <c r="A4871" s="86" t="s">
        <v>4817</v>
      </c>
      <c r="B4871" s="171" t="s">
        <v>24926</v>
      </c>
      <c r="C4871" s="55" t="s">
        <v>24927</v>
      </c>
      <c r="D4871" s="171" t="s">
        <v>24928</v>
      </c>
      <c r="E4871" s="171" t="s">
        <v>24928</v>
      </c>
      <c r="F4871" s="173"/>
      <c r="G4871" s="173"/>
      <c r="H4871" s="172" t="s">
        <v>17854</v>
      </c>
    </row>
    <row r="4872" spans="1:8" ht="14.45" customHeight="1">
      <c r="A4872" s="86" t="s">
        <v>4817</v>
      </c>
      <c r="B4872" s="171" t="s">
        <v>24953</v>
      </c>
      <c r="C4872" s="55" t="s">
        <v>24954</v>
      </c>
      <c r="D4872" s="171" t="s">
        <v>25149</v>
      </c>
      <c r="E4872" s="171" t="s">
        <v>24954</v>
      </c>
      <c r="F4872" s="173"/>
      <c r="G4872" s="173"/>
      <c r="H4872" s="172" t="s">
        <v>17854</v>
      </c>
    </row>
    <row r="4873" spans="1:8" ht="14.45" customHeight="1">
      <c r="A4873" s="86" t="s">
        <v>4817</v>
      </c>
      <c r="B4873" s="171" t="s">
        <v>24955</v>
      </c>
      <c r="C4873" s="55" t="s">
        <v>24956</v>
      </c>
      <c r="D4873" s="171" t="s">
        <v>24957</v>
      </c>
      <c r="E4873" s="171" t="s">
        <v>24957</v>
      </c>
      <c r="F4873" s="173"/>
      <c r="G4873" s="173"/>
      <c r="H4873" s="172" t="s">
        <v>17854</v>
      </c>
    </row>
    <row r="4874" spans="1:8" ht="14.45" customHeight="1">
      <c r="A4874" s="86" t="s">
        <v>4817</v>
      </c>
      <c r="B4874" s="171" t="s">
        <v>20997</v>
      </c>
      <c r="C4874" s="55" t="s">
        <v>20999</v>
      </c>
      <c r="D4874" s="171" t="s">
        <v>20998</v>
      </c>
      <c r="E4874" s="171" t="s">
        <v>20998</v>
      </c>
      <c r="F4874" s="173"/>
      <c r="G4874" s="173"/>
      <c r="H4874" s="172" t="s">
        <v>17854</v>
      </c>
    </row>
    <row r="4875" spans="1:8" ht="14.45" customHeight="1">
      <c r="A4875" s="86" t="s">
        <v>4817</v>
      </c>
      <c r="B4875" s="171" t="s">
        <v>24973</v>
      </c>
      <c r="C4875" s="55" t="s">
        <v>24974</v>
      </c>
      <c r="D4875" s="171" t="s">
        <v>25162</v>
      </c>
      <c r="E4875" s="171" t="s">
        <v>24975</v>
      </c>
      <c r="F4875" s="173"/>
      <c r="G4875" s="173"/>
      <c r="H4875" s="172" t="s">
        <v>17854</v>
      </c>
    </row>
    <row r="4876" spans="1:8" ht="14.45" customHeight="1">
      <c r="A4876" s="86" t="s">
        <v>4817</v>
      </c>
      <c r="B4876" s="171" t="s">
        <v>17872</v>
      </c>
      <c r="C4876" s="55" t="s">
        <v>17873</v>
      </c>
      <c r="D4876" s="171" t="s">
        <v>17874</v>
      </c>
      <c r="E4876" s="171" t="s">
        <v>17875</v>
      </c>
      <c r="F4876" s="173"/>
      <c r="G4876" s="173"/>
      <c r="H4876" s="172" t="s">
        <v>17854</v>
      </c>
    </row>
    <row r="4877" spans="1:8" ht="14.45" customHeight="1">
      <c r="A4877" s="86" t="s">
        <v>4817</v>
      </c>
      <c r="B4877" s="171" t="s">
        <v>25006</v>
      </c>
      <c r="C4877" s="55" t="s">
        <v>25007</v>
      </c>
      <c r="D4877" s="171" t="s">
        <v>25180</v>
      </c>
      <c r="E4877" s="171" t="s">
        <v>25008</v>
      </c>
      <c r="F4877" s="173"/>
      <c r="G4877" s="173"/>
      <c r="H4877" s="172" t="s">
        <v>17854</v>
      </c>
    </row>
    <row r="4878" spans="1:8" ht="14.45" customHeight="1">
      <c r="A4878" s="86" t="s">
        <v>4817</v>
      </c>
      <c r="B4878" s="171" t="s">
        <v>25009</v>
      </c>
      <c r="C4878" s="55" t="s">
        <v>25010</v>
      </c>
      <c r="D4878" s="171" t="s">
        <v>25181</v>
      </c>
      <c r="E4878" s="171" t="s">
        <v>25011</v>
      </c>
      <c r="F4878" s="173"/>
      <c r="G4878" s="173"/>
      <c r="H4878" s="172" t="s">
        <v>17854</v>
      </c>
    </row>
    <row r="4879" spans="1:8" ht="14.45" customHeight="1">
      <c r="A4879" s="86" t="s">
        <v>4817</v>
      </c>
      <c r="B4879" s="171" t="s">
        <v>25012</v>
      </c>
      <c r="C4879" s="55" t="s">
        <v>25013</v>
      </c>
      <c r="D4879" s="171" t="s">
        <v>25182</v>
      </c>
      <c r="E4879" s="171" t="s">
        <v>25014</v>
      </c>
      <c r="F4879" s="173"/>
      <c r="G4879" s="173"/>
      <c r="H4879" s="172" t="s">
        <v>17854</v>
      </c>
    </row>
    <row r="4880" spans="1:8" ht="14.45" customHeight="1">
      <c r="A4880" s="86" t="s">
        <v>4817</v>
      </c>
      <c r="B4880" s="171" t="s">
        <v>25016</v>
      </c>
      <c r="C4880" s="55" t="s">
        <v>25017</v>
      </c>
      <c r="D4880" s="171" t="s">
        <v>25185</v>
      </c>
      <c r="E4880" s="171" t="s">
        <v>25018</v>
      </c>
      <c r="F4880" s="173"/>
      <c r="G4880" s="173"/>
      <c r="H4880" s="172" t="s">
        <v>17854</v>
      </c>
    </row>
    <row r="4881" spans="1:8" ht="14.45" customHeight="1">
      <c r="A4881" s="86" t="s">
        <v>4817</v>
      </c>
      <c r="B4881" s="171" t="s">
        <v>25019</v>
      </c>
      <c r="C4881" s="55" t="s">
        <v>25020</v>
      </c>
      <c r="D4881" s="171" t="s">
        <v>25186</v>
      </c>
      <c r="E4881" s="171" t="s">
        <v>25021</v>
      </c>
      <c r="F4881" s="173"/>
      <c r="G4881" s="173"/>
      <c r="H4881" s="172" t="s">
        <v>17854</v>
      </c>
    </row>
    <row r="4882" spans="1:8" ht="14.45" customHeight="1">
      <c r="A4882" s="86" t="s">
        <v>4817</v>
      </c>
      <c r="B4882" s="171" t="s">
        <v>1393</v>
      </c>
      <c r="C4882" s="55" t="s">
        <v>21004</v>
      </c>
      <c r="D4882" s="171" t="s">
        <v>21005</v>
      </c>
      <c r="E4882" s="171" t="s">
        <v>21004</v>
      </c>
      <c r="F4882" s="173"/>
      <c r="G4882" s="173"/>
      <c r="H4882" s="172" t="s">
        <v>17854</v>
      </c>
    </row>
    <row r="4883" spans="1:8" ht="14.45" customHeight="1">
      <c r="A4883" s="86" t="s">
        <v>4817</v>
      </c>
      <c r="B4883" s="171" t="s">
        <v>1625</v>
      </c>
      <c r="C4883" s="55" t="s">
        <v>17876</v>
      </c>
      <c r="D4883" s="171" t="s">
        <v>17877</v>
      </c>
      <c r="E4883" s="171" t="s">
        <v>17878</v>
      </c>
      <c r="F4883" s="173"/>
      <c r="G4883" s="173"/>
      <c r="H4883" s="172" t="s">
        <v>17854</v>
      </c>
    </row>
    <row r="4884" spans="1:8" ht="14.45" customHeight="1">
      <c r="A4884" s="86" t="s">
        <v>4817</v>
      </c>
      <c r="B4884" s="171" t="s">
        <v>21008</v>
      </c>
      <c r="C4884" s="55" t="s">
        <v>21009</v>
      </c>
      <c r="D4884" s="171" t="s">
        <v>21010</v>
      </c>
      <c r="E4884" s="171" t="s">
        <v>21009</v>
      </c>
      <c r="F4884" s="173"/>
      <c r="G4884" s="173"/>
      <c r="H4884" s="172" t="s">
        <v>17854</v>
      </c>
    </row>
    <row r="4885" spans="1:8" ht="14.45" customHeight="1">
      <c r="A4885" s="86" t="s">
        <v>4817</v>
      </c>
      <c r="B4885" s="171" t="s">
        <v>25029</v>
      </c>
      <c r="C4885" s="55" t="s">
        <v>25030</v>
      </c>
      <c r="D4885" s="171" t="s">
        <v>25031</v>
      </c>
      <c r="E4885" s="171" t="s">
        <v>25031</v>
      </c>
      <c r="F4885" s="173"/>
      <c r="G4885" s="173"/>
      <c r="H4885" s="172" t="s">
        <v>17854</v>
      </c>
    </row>
    <row r="4886" spans="1:8" ht="14.45" customHeight="1">
      <c r="A4886" s="86" t="s">
        <v>4817</v>
      </c>
      <c r="B4886" s="171" t="s">
        <v>2815</v>
      </c>
      <c r="C4886" s="55" t="s">
        <v>21015</v>
      </c>
      <c r="D4886" s="171" t="s">
        <v>21016</v>
      </c>
      <c r="E4886" s="171" t="s">
        <v>21015</v>
      </c>
      <c r="F4886" s="173"/>
      <c r="G4886" s="173"/>
      <c r="H4886" s="172" t="s">
        <v>17854</v>
      </c>
    </row>
    <row r="4887" spans="1:8" ht="14.45" customHeight="1">
      <c r="A4887" s="86" t="s">
        <v>4817</v>
      </c>
      <c r="B4887" s="171" t="s">
        <v>25061</v>
      </c>
      <c r="C4887" s="55" t="s">
        <v>25062</v>
      </c>
      <c r="D4887" s="171" t="s">
        <v>25063</v>
      </c>
      <c r="E4887" s="171" t="s">
        <v>25063</v>
      </c>
      <c r="F4887" s="173"/>
      <c r="G4887" s="173"/>
      <c r="H4887" s="172" t="s">
        <v>17854</v>
      </c>
    </row>
    <row r="4888" spans="1:8" ht="14.45" customHeight="1">
      <c r="A4888" s="86" t="s">
        <v>4817</v>
      </c>
      <c r="B4888" s="171" t="s">
        <v>21021</v>
      </c>
      <c r="C4888" s="55" t="s">
        <v>21022</v>
      </c>
      <c r="D4888" s="171" t="s">
        <v>21023</v>
      </c>
      <c r="E4888" s="171" t="s">
        <v>21022</v>
      </c>
      <c r="F4888" s="173"/>
      <c r="G4888" s="173"/>
      <c r="H4888" s="172" t="s">
        <v>17854</v>
      </c>
    </row>
    <row r="4889" spans="1:8" ht="14.45" customHeight="1">
      <c r="A4889" s="86" t="s">
        <v>4817</v>
      </c>
      <c r="B4889" s="171" t="s">
        <v>8456</v>
      </c>
      <c r="C4889" s="55" t="s">
        <v>21024</v>
      </c>
      <c r="D4889" s="171" t="s">
        <v>21025</v>
      </c>
      <c r="E4889" s="171" t="s">
        <v>21024</v>
      </c>
      <c r="F4889" s="173"/>
      <c r="G4889" s="173"/>
      <c r="H4889" s="172" t="s">
        <v>17854</v>
      </c>
    </row>
    <row r="4890" spans="1:8" ht="14.45" customHeight="1">
      <c r="A4890" s="86" t="s">
        <v>4817</v>
      </c>
      <c r="B4890" s="171" t="s">
        <v>1421</v>
      </c>
      <c r="C4890" s="55" t="s">
        <v>25072</v>
      </c>
      <c r="D4890" s="171" t="s">
        <v>25073</v>
      </c>
      <c r="E4890" s="171" t="s">
        <v>25073</v>
      </c>
      <c r="F4890" s="173"/>
      <c r="G4890" s="173"/>
      <c r="H4890" s="172" t="s">
        <v>17854</v>
      </c>
    </row>
    <row r="4891" spans="1:8" ht="14.45" customHeight="1">
      <c r="A4891" s="86" t="s">
        <v>5611</v>
      </c>
      <c r="B4891" s="171" t="s">
        <v>1254</v>
      </c>
      <c r="C4891" s="55" t="s">
        <v>25809</v>
      </c>
      <c r="D4891" s="171" t="s">
        <v>25799</v>
      </c>
      <c r="E4891" s="171" t="s">
        <v>25799</v>
      </c>
      <c r="F4891" s="173"/>
      <c r="G4891" s="173"/>
      <c r="H4891" s="172" t="s">
        <v>5612</v>
      </c>
    </row>
    <row r="4892" spans="1:8" ht="14.45" customHeight="1">
      <c r="A4892" s="86" t="s">
        <v>5611</v>
      </c>
      <c r="B4892" s="171" t="s">
        <v>813</v>
      </c>
      <c r="C4892" s="55" t="s">
        <v>25800</v>
      </c>
      <c r="D4892" s="171" t="s">
        <v>25800</v>
      </c>
      <c r="E4892" s="171" t="s">
        <v>25800</v>
      </c>
      <c r="F4892" s="173"/>
      <c r="G4892" s="173"/>
      <c r="H4892" s="172" t="s">
        <v>5612</v>
      </c>
    </row>
    <row r="4893" spans="1:8" ht="14.45" customHeight="1">
      <c r="A4893" s="86" t="s">
        <v>5611</v>
      </c>
      <c r="B4893" s="171" t="s">
        <v>790</v>
      </c>
      <c r="C4893" s="55" t="s">
        <v>25801</v>
      </c>
      <c r="D4893" s="171" t="s">
        <v>25801</v>
      </c>
      <c r="E4893" s="171" t="s">
        <v>25801</v>
      </c>
      <c r="F4893" s="173"/>
      <c r="G4893" s="173"/>
      <c r="H4893" s="172" t="s">
        <v>5612</v>
      </c>
    </row>
    <row r="4894" spans="1:8" ht="14.45" customHeight="1">
      <c r="A4894" s="86" t="s">
        <v>5611</v>
      </c>
      <c r="B4894" s="171" t="s">
        <v>8921</v>
      </c>
      <c r="C4894" s="55" t="s">
        <v>25802</v>
      </c>
      <c r="D4894" s="171" t="s">
        <v>25802</v>
      </c>
      <c r="E4894" s="171" t="s">
        <v>25802</v>
      </c>
      <c r="F4894" s="173"/>
      <c r="G4894" s="173"/>
      <c r="H4894" s="172" t="s">
        <v>5612</v>
      </c>
    </row>
    <row r="4895" spans="1:8" ht="14.45" customHeight="1">
      <c r="A4895" s="86" t="s">
        <v>5611</v>
      </c>
      <c r="B4895" s="171" t="s">
        <v>2355</v>
      </c>
      <c r="C4895" s="55" t="s">
        <v>25803</v>
      </c>
      <c r="D4895" s="171" t="s">
        <v>25803</v>
      </c>
      <c r="E4895" s="171" t="s">
        <v>25803</v>
      </c>
      <c r="F4895" s="173"/>
      <c r="G4895" s="173"/>
      <c r="H4895" s="172" t="s">
        <v>5612</v>
      </c>
    </row>
    <row r="4896" spans="1:8" ht="14.45" customHeight="1">
      <c r="A4896" s="86" t="s">
        <v>5611</v>
      </c>
      <c r="B4896" s="171" t="s">
        <v>8413</v>
      </c>
      <c r="C4896" s="55" t="s">
        <v>25804</v>
      </c>
      <c r="D4896" s="171" t="s">
        <v>25804</v>
      </c>
      <c r="E4896" s="171" t="s">
        <v>25804</v>
      </c>
      <c r="F4896" s="173"/>
      <c r="G4896" s="173"/>
      <c r="H4896" s="172" t="s">
        <v>5612</v>
      </c>
    </row>
    <row r="4897" spans="1:8" ht="14.45" customHeight="1">
      <c r="A4897" s="86" t="s">
        <v>5611</v>
      </c>
      <c r="B4897" s="171" t="s">
        <v>4310</v>
      </c>
      <c r="C4897" s="55" t="s">
        <v>25810</v>
      </c>
      <c r="D4897" s="171" t="s">
        <v>25805</v>
      </c>
      <c r="E4897" s="171" t="s">
        <v>25805</v>
      </c>
      <c r="F4897" s="173"/>
      <c r="G4897" s="173"/>
      <c r="H4897" s="172" t="s">
        <v>5612</v>
      </c>
    </row>
    <row r="4898" spans="1:8" ht="14.45" customHeight="1">
      <c r="A4898" s="86" t="s">
        <v>5611</v>
      </c>
      <c r="B4898" s="171" t="s">
        <v>11431</v>
      </c>
      <c r="C4898" s="55" t="s">
        <v>25806</v>
      </c>
      <c r="D4898" s="171" t="s">
        <v>25806</v>
      </c>
      <c r="E4898" s="171" t="s">
        <v>25806</v>
      </c>
      <c r="F4898" s="173"/>
      <c r="G4898" s="173"/>
      <c r="H4898" s="172" t="s">
        <v>5612</v>
      </c>
    </row>
    <row r="4899" spans="1:8" ht="14.45" customHeight="1">
      <c r="A4899" s="86" t="s">
        <v>5611</v>
      </c>
      <c r="B4899" s="171" t="s">
        <v>162</v>
      </c>
      <c r="C4899" s="55" t="s">
        <v>25807</v>
      </c>
      <c r="D4899" s="171" t="s">
        <v>25807</v>
      </c>
      <c r="E4899" s="171" t="s">
        <v>25807</v>
      </c>
      <c r="F4899" s="173"/>
      <c r="G4899" s="173"/>
      <c r="H4899" s="172" t="s">
        <v>5612</v>
      </c>
    </row>
    <row r="4900" spans="1:8" ht="14.45" customHeight="1">
      <c r="A4900" s="86" t="s">
        <v>5611</v>
      </c>
      <c r="B4900" s="171" t="s">
        <v>11476</v>
      </c>
      <c r="C4900" s="55" t="s">
        <v>25808</v>
      </c>
      <c r="D4900" s="171" t="s">
        <v>25808</v>
      </c>
      <c r="E4900" s="171" t="s">
        <v>25808</v>
      </c>
      <c r="F4900" s="173"/>
      <c r="G4900" s="173"/>
      <c r="H4900" s="172" t="s">
        <v>5612</v>
      </c>
    </row>
    <row r="4901" spans="1:8" ht="14.45" customHeight="1">
      <c r="A4901" s="86" t="s">
        <v>5611</v>
      </c>
      <c r="B4901" s="171" t="s">
        <v>25811</v>
      </c>
      <c r="C4901" s="55" t="s">
        <v>25812</v>
      </c>
      <c r="D4901" s="171" t="s">
        <v>25812</v>
      </c>
      <c r="E4901" s="171" t="s">
        <v>25812</v>
      </c>
      <c r="F4901" s="173"/>
      <c r="G4901" s="173"/>
      <c r="H4901" s="172" t="s">
        <v>5612</v>
      </c>
    </row>
    <row r="4902" spans="1:8" ht="14.45" customHeight="1">
      <c r="A4902" s="86" t="s">
        <v>5611</v>
      </c>
      <c r="B4902" s="171" t="s">
        <v>25813</v>
      </c>
      <c r="C4902" s="55" t="s">
        <v>25814</v>
      </c>
      <c r="D4902" s="171" t="s">
        <v>25814</v>
      </c>
      <c r="E4902" s="171" t="s">
        <v>25814</v>
      </c>
      <c r="F4902" s="173"/>
      <c r="G4902" s="173"/>
      <c r="H4902" s="172" t="s">
        <v>5612</v>
      </c>
    </row>
    <row r="4903" spans="1:8" ht="14.45" customHeight="1">
      <c r="A4903" s="86" t="s">
        <v>5611</v>
      </c>
      <c r="B4903" s="171" t="s">
        <v>25815</v>
      </c>
      <c r="C4903" s="55" t="s">
        <v>25816</v>
      </c>
      <c r="D4903" s="171" t="s">
        <v>25816</v>
      </c>
      <c r="E4903" s="171" t="s">
        <v>25816</v>
      </c>
      <c r="F4903" s="173"/>
      <c r="G4903" s="173"/>
      <c r="H4903" s="172" t="s">
        <v>5612</v>
      </c>
    </row>
    <row r="4904" spans="1:8" ht="14.45" customHeight="1">
      <c r="A4904" s="86" t="s">
        <v>5611</v>
      </c>
      <c r="B4904" s="171" t="s">
        <v>25817</v>
      </c>
      <c r="C4904" s="55" t="s">
        <v>25818</v>
      </c>
      <c r="D4904" s="171" t="s">
        <v>25818</v>
      </c>
      <c r="E4904" s="171" t="s">
        <v>25818</v>
      </c>
      <c r="F4904" s="173"/>
      <c r="G4904" s="173"/>
      <c r="H4904" s="172" t="s">
        <v>5612</v>
      </c>
    </row>
    <row r="4905" spans="1:8" ht="14.45" customHeight="1">
      <c r="A4905" s="195" t="s">
        <v>5717</v>
      </c>
      <c r="B4905" s="171" t="s">
        <v>25819</v>
      </c>
      <c r="C4905" s="55" t="s">
        <v>25820</v>
      </c>
      <c r="D4905" s="171" t="s">
        <v>25821</v>
      </c>
      <c r="E4905" s="171" t="s">
        <v>25822</v>
      </c>
      <c r="F4905" s="173"/>
      <c r="G4905" s="198">
        <v>46340</v>
      </c>
      <c r="H4905" s="172"/>
    </row>
    <row r="4906" spans="1:8" ht="14.45" customHeight="1">
      <c r="A4906" s="195" t="s">
        <v>5717</v>
      </c>
      <c r="B4906" s="171" t="s">
        <v>25823</v>
      </c>
      <c r="C4906" s="55" t="s">
        <v>25824</v>
      </c>
      <c r="D4906" s="196" t="s">
        <v>25825</v>
      </c>
      <c r="E4906" s="171" t="s">
        <v>25826</v>
      </c>
      <c r="F4906" s="173">
        <v>45521</v>
      </c>
      <c r="G4906" s="198">
        <v>46340</v>
      </c>
      <c r="H4906" s="172"/>
    </row>
    <row r="4907" spans="1:8" ht="14.45" customHeight="1">
      <c r="A4907" s="195" t="s">
        <v>5717</v>
      </c>
      <c r="B4907" s="171" t="s">
        <v>5712</v>
      </c>
      <c r="C4907" s="55" t="s">
        <v>25827</v>
      </c>
      <c r="D4907" s="171" t="s">
        <v>25828</v>
      </c>
      <c r="E4907" s="171" t="s">
        <v>25829</v>
      </c>
      <c r="F4907" s="173"/>
      <c r="G4907" s="198">
        <v>46340</v>
      </c>
      <c r="H4907" s="172"/>
    </row>
    <row r="4908" spans="1:8" ht="14.45" customHeight="1">
      <c r="A4908" s="195" t="s">
        <v>5717</v>
      </c>
      <c r="B4908" s="171" t="s">
        <v>17509</v>
      </c>
      <c r="C4908" s="55" t="s">
        <v>17511</v>
      </c>
      <c r="D4908" s="171" t="s">
        <v>25830</v>
      </c>
      <c r="E4908" s="171" t="s">
        <v>17510</v>
      </c>
      <c r="F4908" s="173"/>
      <c r="G4908" s="198">
        <v>46340</v>
      </c>
      <c r="H4908" s="172"/>
    </row>
    <row r="4909" spans="1:8" ht="14.45" customHeight="1">
      <c r="A4909" s="86" t="s">
        <v>5643</v>
      </c>
      <c r="B4909" s="171" t="s">
        <v>25831</v>
      </c>
      <c r="C4909" s="55" t="s">
        <v>25832</v>
      </c>
      <c r="D4909" s="171" t="s">
        <v>25833</v>
      </c>
      <c r="E4909" s="171" t="s">
        <v>25834</v>
      </c>
      <c r="F4909" s="173"/>
      <c r="G4909" s="173"/>
      <c r="H4909" s="172" t="s">
        <v>5643</v>
      </c>
    </row>
    <row r="4910" spans="1:8" ht="14.45" customHeight="1">
      <c r="A4910" s="86" t="s">
        <v>5643</v>
      </c>
      <c r="B4910" s="171" t="s">
        <v>25835</v>
      </c>
      <c r="C4910" s="55" t="s">
        <v>25836</v>
      </c>
      <c r="D4910" s="171" t="s">
        <v>25837</v>
      </c>
      <c r="E4910" s="171" t="s">
        <v>25838</v>
      </c>
      <c r="F4910" s="173"/>
      <c r="G4910" s="173"/>
      <c r="H4910" s="172" t="s">
        <v>5643</v>
      </c>
    </row>
    <row r="4911" spans="1:8" ht="14.45" customHeight="1">
      <c r="A4911" s="86" t="s">
        <v>5643</v>
      </c>
      <c r="B4911" s="171" t="s">
        <v>25839</v>
      </c>
      <c r="C4911" s="55" t="s">
        <v>25840</v>
      </c>
      <c r="D4911" s="171" t="s">
        <v>25841</v>
      </c>
      <c r="E4911" s="171" t="s">
        <v>25842</v>
      </c>
      <c r="F4911" s="173"/>
      <c r="G4911" s="173"/>
      <c r="H4911" s="172" t="s">
        <v>5643</v>
      </c>
    </row>
    <row r="4912" spans="1:8" ht="14.45" customHeight="1">
      <c r="A4912" s="86" t="s">
        <v>5664</v>
      </c>
      <c r="B4912" s="171" t="s">
        <v>25843</v>
      </c>
      <c r="C4912" s="55" t="s">
        <v>25844</v>
      </c>
      <c r="D4912" s="171" t="s">
        <v>25845</v>
      </c>
      <c r="E4912" s="171" t="s">
        <v>25846</v>
      </c>
      <c r="F4912" s="173"/>
      <c r="G4912" s="173"/>
      <c r="H4912" s="172" t="s">
        <v>5664</v>
      </c>
    </row>
    <row r="4913" spans="1:8" ht="14.45" customHeight="1">
      <c r="A4913" s="86" t="s">
        <v>5664</v>
      </c>
      <c r="B4913" s="171" t="s">
        <v>25847</v>
      </c>
      <c r="C4913" s="55" t="s">
        <v>25848</v>
      </c>
      <c r="D4913" s="171" t="s">
        <v>5655</v>
      </c>
      <c r="E4913" s="171" t="s">
        <v>5656</v>
      </c>
      <c r="F4913" s="173"/>
      <c r="G4913" s="173"/>
      <c r="H4913" s="172" t="s">
        <v>5664</v>
      </c>
    </row>
    <row r="4914" spans="1:8" ht="14.45" customHeight="1">
      <c r="A4914" s="86" t="s">
        <v>5664</v>
      </c>
      <c r="B4914" s="171" t="s">
        <v>25849</v>
      </c>
      <c r="C4914" s="55" t="s">
        <v>25850</v>
      </c>
      <c r="D4914" s="171" t="s">
        <v>25851</v>
      </c>
      <c r="E4914" s="171" t="s">
        <v>25852</v>
      </c>
      <c r="F4914" s="173"/>
      <c r="G4914" s="173"/>
      <c r="H4914" s="172" t="s">
        <v>5664</v>
      </c>
    </row>
    <row r="4915" spans="1:8" ht="14.45" customHeight="1">
      <c r="A4915" s="86" t="s">
        <v>5664</v>
      </c>
      <c r="B4915" s="171" t="s">
        <v>25853</v>
      </c>
      <c r="C4915" s="55" t="s">
        <v>25854</v>
      </c>
      <c r="D4915" s="171" t="s">
        <v>25855</v>
      </c>
      <c r="E4915" s="171" t="s">
        <v>25856</v>
      </c>
      <c r="F4915" s="173"/>
      <c r="G4915" s="173"/>
      <c r="H4915" s="172" t="s">
        <v>5664</v>
      </c>
    </row>
    <row r="4916" spans="1:8" ht="14.45" customHeight="1">
      <c r="A4916" s="86" t="s">
        <v>5664</v>
      </c>
      <c r="B4916" s="171" t="s">
        <v>25857</v>
      </c>
      <c r="C4916" s="55" t="s">
        <v>25858</v>
      </c>
      <c r="D4916" s="171" t="s">
        <v>25859</v>
      </c>
      <c r="E4916" s="171" t="s">
        <v>25860</v>
      </c>
      <c r="F4916" s="173"/>
      <c r="G4916" s="173"/>
      <c r="H4916" s="172" t="s">
        <v>5664</v>
      </c>
    </row>
    <row r="4917" spans="1:8" ht="14.45" customHeight="1">
      <c r="A4917" s="86" t="s">
        <v>5133</v>
      </c>
      <c r="B4917" s="171" t="s">
        <v>1254</v>
      </c>
      <c r="C4917" s="55" t="s">
        <v>25861</v>
      </c>
      <c r="D4917" s="171" t="s">
        <v>25861</v>
      </c>
      <c r="E4917" s="171" t="s">
        <v>25861</v>
      </c>
      <c r="F4917" s="173"/>
      <c r="G4917" s="173"/>
      <c r="H4917" s="172" t="s">
        <v>5133</v>
      </c>
    </row>
    <row r="4918" spans="1:8" ht="14.45" customHeight="1">
      <c r="A4918" s="86" t="s">
        <v>5133</v>
      </c>
      <c r="B4918" s="171" t="s">
        <v>813</v>
      </c>
      <c r="C4918" s="55" t="s">
        <v>25862</v>
      </c>
      <c r="D4918" s="171" t="s">
        <v>25862</v>
      </c>
      <c r="E4918" s="171" t="s">
        <v>25862</v>
      </c>
      <c r="F4918" s="173"/>
      <c r="G4918" s="173"/>
      <c r="H4918" s="172" t="s">
        <v>5133</v>
      </c>
    </row>
    <row r="4919" spans="1:8" ht="14.45" customHeight="1">
      <c r="A4919" s="86" t="s">
        <v>5133</v>
      </c>
      <c r="B4919" s="171" t="s">
        <v>11318</v>
      </c>
      <c r="C4919" s="55" t="s">
        <v>25863</v>
      </c>
      <c r="D4919" s="171" t="s">
        <v>25863</v>
      </c>
      <c r="E4919" s="171" t="s">
        <v>25863</v>
      </c>
      <c r="F4919" s="173"/>
      <c r="G4919" s="173"/>
      <c r="H4919" s="172" t="s">
        <v>5133</v>
      </c>
    </row>
    <row r="4920" spans="1:8" ht="14.45" customHeight="1">
      <c r="A4920" s="86" t="s">
        <v>5133</v>
      </c>
      <c r="B4920" s="171" t="s">
        <v>2628</v>
      </c>
      <c r="C4920" s="55" t="s">
        <v>25864</v>
      </c>
      <c r="D4920" s="171" t="s">
        <v>25864</v>
      </c>
      <c r="E4920" s="171" t="s">
        <v>25864</v>
      </c>
      <c r="F4920" s="173"/>
      <c r="G4920" s="173"/>
      <c r="H4920" s="172" t="s">
        <v>5133</v>
      </c>
    </row>
    <row r="4921" spans="1:8" ht="14.45" customHeight="1">
      <c r="A4921" s="86" t="s">
        <v>5133</v>
      </c>
      <c r="B4921" s="171" t="s">
        <v>11323</v>
      </c>
      <c r="C4921" s="55" t="s">
        <v>25865</v>
      </c>
      <c r="D4921" s="171" t="s">
        <v>25865</v>
      </c>
      <c r="E4921" s="171" t="s">
        <v>25865</v>
      </c>
      <c r="F4921" s="173"/>
      <c r="G4921" s="173"/>
      <c r="H4921" s="172" t="s">
        <v>5133</v>
      </c>
    </row>
    <row r="4922" spans="1:8" ht="14.45" customHeight="1">
      <c r="A4922" s="86" t="s">
        <v>5133</v>
      </c>
      <c r="B4922" s="171" t="s">
        <v>11325</v>
      </c>
      <c r="C4922" s="55" t="s">
        <v>25866</v>
      </c>
      <c r="D4922" s="171" t="s">
        <v>25866</v>
      </c>
      <c r="E4922" s="171" t="s">
        <v>25866</v>
      </c>
      <c r="F4922" s="173"/>
      <c r="G4922" s="173"/>
      <c r="H4922" s="172" t="s">
        <v>5133</v>
      </c>
    </row>
    <row r="4923" spans="1:8" ht="14.45" customHeight="1">
      <c r="A4923" s="86" t="s">
        <v>5133</v>
      </c>
      <c r="B4923" s="171" t="s">
        <v>8325</v>
      </c>
      <c r="C4923" s="55" t="s">
        <v>25867</v>
      </c>
      <c r="D4923" s="171" t="s">
        <v>25867</v>
      </c>
      <c r="E4923" s="171" t="s">
        <v>25867</v>
      </c>
      <c r="F4923" s="173"/>
      <c r="G4923" s="173"/>
      <c r="H4923" s="172" t="s">
        <v>5133</v>
      </c>
    </row>
    <row r="4924" spans="1:8" ht="14.45" customHeight="1">
      <c r="A4924" s="86" t="s">
        <v>5133</v>
      </c>
      <c r="B4924" s="171" t="s">
        <v>9021</v>
      </c>
      <c r="C4924" s="55" t="s">
        <v>25868</v>
      </c>
      <c r="D4924" s="171" t="s">
        <v>25868</v>
      </c>
      <c r="E4924" s="171" t="s">
        <v>25868</v>
      </c>
      <c r="F4924" s="173"/>
      <c r="G4924" s="173"/>
      <c r="H4924" s="172" t="s">
        <v>5133</v>
      </c>
    </row>
    <row r="4925" spans="1:8" ht="14.45" customHeight="1">
      <c r="A4925" s="86" t="s">
        <v>5133</v>
      </c>
      <c r="B4925" s="171" t="s">
        <v>11329</v>
      </c>
      <c r="C4925" s="55" t="s">
        <v>25869</v>
      </c>
      <c r="D4925" s="171" t="s">
        <v>25869</v>
      </c>
      <c r="E4925" s="171" t="s">
        <v>25869</v>
      </c>
      <c r="F4925" s="173"/>
      <c r="G4925" s="173"/>
      <c r="H4925" s="172" t="s">
        <v>5133</v>
      </c>
    </row>
    <row r="4926" spans="1:8" ht="14.45" customHeight="1">
      <c r="A4926" s="86" t="s">
        <v>5133</v>
      </c>
      <c r="B4926" s="171" t="s">
        <v>11333</v>
      </c>
      <c r="C4926" s="55" t="s">
        <v>25870</v>
      </c>
      <c r="D4926" s="171" t="s">
        <v>25870</v>
      </c>
      <c r="E4926" s="171" t="s">
        <v>25870</v>
      </c>
      <c r="F4926" s="173"/>
      <c r="G4926" s="173"/>
      <c r="H4926" s="172" t="s">
        <v>5133</v>
      </c>
    </row>
    <row r="4927" spans="1:8" ht="14.45" customHeight="1">
      <c r="A4927" s="86" t="s">
        <v>5133</v>
      </c>
      <c r="B4927" s="171" t="s">
        <v>790</v>
      </c>
      <c r="C4927" s="55" t="s">
        <v>25871</v>
      </c>
      <c r="D4927" s="171" t="s">
        <v>25871</v>
      </c>
      <c r="E4927" s="171" t="s">
        <v>25871</v>
      </c>
      <c r="F4927" s="173"/>
      <c r="G4927" s="173"/>
      <c r="H4927" s="172" t="s">
        <v>5133</v>
      </c>
    </row>
    <row r="4928" spans="1:8" ht="14.45" customHeight="1">
      <c r="A4928" s="86" t="s">
        <v>5133</v>
      </c>
      <c r="B4928" s="171" t="s">
        <v>1874</v>
      </c>
      <c r="C4928" s="55" t="s">
        <v>25872</v>
      </c>
      <c r="D4928" s="171" t="s">
        <v>25872</v>
      </c>
      <c r="E4928" s="171" t="s">
        <v>25872</v>
      </c>
      <c r="F4928" s="173"/>
      <c r="G4928" s="173"/>
      <c r="H4928" s="172" t="s">
        <v>5133</v>
      </c>
    </row>
    <row r="4929" spans="1:8" ht="14.45" customHeight="1">
      <c r="A4929" s="86" t="s">
        <v>5133</v>
      </c>
      <c r="B4929" s="171" t="s">
        <v>11337</v>
      </c>
      <c r="C4929" s="55" t="s">
        <v>25873</v>
      </c>
      <c r="D4929" s="171" t="s">
        <v>25873</v>
      </c>
      <c r="E4929" s="171" t="s">
        <v>25873</v>
      </c>
      <c r="F4929" s="173"/>
      <c r="G4929" s="173"/>
      <c r="H4929" s="172" t="s">
        <v>5133</v>
      </c>
    </row>
    <row r="4930" spans="1:8" ht="14.45" customHeight="1">
      <c r="A4930" s="86" t="s">
        <v>5133</v>
      </c>
      <c r="B4930" s="171" t="s">
        <v>11339</v>
      </c>
      <c r="C4930" s="55" t="s">
        <v>25874</v>
      </c>
      <c r="D4930" s="171" t="s">
        <v>25874</v>
      </c>
      <c r="E4930" s="171" t="s">
        <v>25874</v>
      </c>
      <c r="F4930" s="173"/>
      <c r="G4930" s="173"/>
      <c r="H4930" s="172" t="s">
        <v>5133</v>
      </c>
    </row>
    <row r="4931" spans="1:8" ht="14.45" customHeight="1">
      <c r="A4931" s="86" t="s">
        <v>5133</v>
      </c>
      <c r="B4931" s="171" t="s">
        <v>11341</v>
      </c>
      <c r="C4931" s="55" t="s">
        <v>25875</v>
      </c>
      <c r="D4931" s="171" t="s">
        <v>25875</v>
      </c>
      <c r="E4931" s="171" t="s">
        <v>25875</v>
      </c>
      <c r="F4931" s="173"/>
      <c r="G4931" s="173"/>
      <c r="H4931" s="172" t="s">
        <v>5133</v>
      </c>
    </row>
    <row r="4932" spans="1:8" ht="14.45" customHeight="1">
      <c r="A4932" s="86" t="s">
        <v>5133</v>
      </c>
      <c r="B4932" s="171" t="s">
        <v>11343</v>
      </c>
      <c r="C4932" s="55" t="s">
        <v>25876</v>
      </c>
      <c r="D4932" s="171" t="s">
        <v>25876</v>
      </c>
      <c r="E4932" s="171" t="s">
        <v>25876</v>
      </c>
      <c r="F4932" s="173"/>
      <c r="G4932" s="173"/>
      <c r="H4932" s="172" t="s">
        <v>5133</v>
      </c>
    </row>
    <row r="4933" spans="1:8" ht="14.45" customHeight="1">
      <c r="A4933" s="86" t="s">
        <v>5133</v>
      </c>
      <c r="B4933" s="171" t="s">
        <v>6406</v>
      </c>
      <c r="C4933" s="55" t="s">
        <v>25877</v>
      </c>
      <c r="D4933" s="171" t="s">
        <v>25877</v>
      </c>
      <c r="E4933" s="171" t="s">
        <v>25877</v>
      </c>
      <c r="F4933" s="173"/>
      <c r="G4933" s="173"/>
      <c r="H4933" s="172" t="s">
        <v>5133</v>
      </c>
    </row>
    <row r="4934" spans="1:8" ht="14.45" customHeight="1">
      <c r="A4934" s="86" t="s">
        <v>5133</v>
      </c>
      <c r="B4934" s="171" t="s">
        <v>11346</v>
      </c>
      <c r="C4934" s="55" t="s">
        <v>25878</v>
      </c>
      <c r="D4934" s="171" t="s">
        <v>25878</v>
      </c>
      <c r="E4934" s="171" t="s">
        <v>25878</v>
      </c>
      <c r="F4934" s="173"/>
      <c r="G4934" s="173"/>
      <c r="H4934" s="172" t="s">
        <v>5133</v>
      </c>
    </row>
    <row r="4935" spans="1:8" ht="14.45" customHeight="1">
      <c r="A4935" s="86" t="s">
        <v>5133</v>
      </c>
      <c r="B4935" s="171" t="s">
        <v>11348</v>
      </c>
      <c r="C4935" s="55" t="s">
        <v>25879</v>
      </c>
      <c r="D4935" s="171" t="s">
        <v>25879</v>
      </c>
      <c r="E4935" s="171" t="s">
        <v>25879</v>
      </c>
      <c r="F4935" s="173"/>
      <c r="G4935" s="173"/>
      <c r="H4935" s="172" t="s">
        <v>5133</v>
      </c>
    </row>
    <row r="4936" spans="1:8" ht="14.45" customHeight="1">
      <c r="A4936" s="86" t="s">
        <v>5133</v>
      </c>
      <c r="B4936" s="171" t="s">
        <v>11350</v>
      </c>
      <c r="C4936" s="55" t="s">
        <v>25880</v>
      </c>
      <c r="D4936" s="171" t="s">
        <v>25880</v>
      </c>
      <c r="E4936" s="171" t="s">
        <v>25880</v>
      </c>
      <c r="F4936" s="173"/>
      <c r="G4936" s="173"/>
      <c r="H4936" s="172" t="s">
        <v>5133</v>
      </c>
    </row>
    <row r="4937" spans="1:8" ht="14.45" customHeight="1">
      <c r="A4937" s="86" t="s">
        <v>5133</v>
      </c>
      <c r="B4937" s="171" t="s">
        <v>14529</v>
      </c>
      <c r="C4937" s="55" t="s">
        <v>25881</v>
      </c>
      <c r="D4937" s="171" t="s">
        <v>25881</v>
      </c>
      <c r="E4937" s="171" t="s">
        <v>25881</v>
      </c>
      <c r="F4937" s="173"/>
      <c r="G4937" s="173"/>
      <c r="H4937" s="172" t="s">
        <v>5133</v>
      </c>
    </row>
    <row r="4938" spans="1:8" ht="14.45" customHeight="1">
      <c r="A4938" s="86" t="s">
        <v>5133</v>
      </c>
      <c r="B4938" s="171" t="s">
        <v>8921</v>
      </c>
      <c r="C4938" s="55" t="s">
        <v>25882</v>
      </c>
      <c r="D4938" s="171" t="s">
        <v>25882</v>
      </c>
      <c r="E4938" s="171" t="s">
        <v>25882</v>
      </c>
      <c r="F4938" s="173"/>
      <c r="G4938" s="173"/>
      <c r="H4938" s="172" t="s">
        <v>5133</v>
      </c>
    </row>
    <row r="4939" spans="1:8" ht="14.45" customHeight="1">
      <c r="A4939" s="86" t="s">
        <v>5133</v>
      </c>
      <c r="B4939" s="171" t="s">
        <v>2104</v>
      </c>
      <c r="C4939" s="55" t="s">
        <v>25883</v>
      </c>
      <c r="D4939" s="171" t="s">
        <v>25883</v>
      </c>
      <c r="E4939" s="171" t="s">
        <v>25883</v>
      </c>
      <c r="F4939" s="173"/>
      <c r="G4939" s="173"/>
      <c r="H4939" s="172" t="s">
        <v>5133</v>
      </c>
    </row>
    <row r="4940" spans="1:8" ht="14.45" customHeight="1">
      <c r="A4940" s="86" t="s">
        <v>5133</v>
      </c>
      <c r="B4940" s="171" t="s">
        <v>11354</v>
      </c>
      <c r="C4940" s="55" t="s">
        <v>25884</v>
      </c>
      <c r="D4940" s="171" t="s">
        <v>25884</v>
      </c>
      <c r="E4940" s="171" t="s">
        <v>25884</v>
      </c>
      <c r="F4940" s="173"/>
      <c r="G4940" s="173"/>
      <c r="H4940" s="172" t="s">
        <v>5133</v>
      </c>
    </row>
    <row r="4941" spans="1:8" ht="14.45" customHeight="1">
      <c r="A4941" s="86" t="s">
        <v>5133</v>
      </c>
      <c r="B4941" s="171" t="s">
        <v>11356</v>
      </c>
      <c r="C4941" s="55" t="s">
        <v>25885</v>
      </c>
      <c r="D4941" s="171" t="s">
        <v>25885</v>
      </c>
      <c r="E4941" s="171" t="s">
        <v>25885</v>
      </c>
      <c r="F4941" s="173"/>
      <c r="G4941" s="173"/>
      <c r="H4941" s="172" t="s">
        <v>5133</v>
      </c>
    </row>
    <row r="4942" spans="1:8" ht="14.45" customHeight="1">
      <c r="A4942" s="86" t="s">
        <v>5133</v>
      </c>
      <c r="B4942" s="171" t="s">
        <v>8374</v>
      </c>
      <c r="C4942" s="55" t="s">
        <v>25886</v>
      </c>
      <c r="D4942" s="171" t="s">
        <v>25886</v>
      </c>
      <c r="E4942" s="171" t="s">
        <v>25886</v>
      </c>
      <c r="F4942" s="173"/>
      <c r="G4942" s="173"/>
      <c r="H4942" s="172" t="s">
        <v>5133</v>
      </c>
    </row>
    <row r="4943" spans="1:8" ht="14.45" customHeight="1">
      <c r="A4943" s="86" t="s">
        <v>5133</v>
      </c>
      <c r="B4943" s="171" t="s">
        <v>11359</v>
      </c>
      <c r="C4943" s="55" t="s">
        <v>25887</v>
      </c>
      <c r="D4943" s="171" t="s">
        <v>25887</v>
      </c>
      <c r="E4943" s="171" t="s">
        <v>25887</v>
      </c>
      <c r="F4943" s="173"/>
      <c r="G4943" s="173"/>
      <c r="H4943" s="172" t="s">
        <v>5133</v>
      </c>
    </row>
    <row r="4944" spans="1:8" ht="14.45" customHeight="1">
      <c r="A4944" s="86" t="s">
        <v>5133</v>
      </c>
      <c r="B4944" s="171" t="s">
        <v>2947</v>
      </c>
      <c r="C4944" s="55" t="s">
        <v>25888</v>
      </c>
      <c r="D4944" s="171" t="s">
        <v>25888</v>
      </c>
      <c r="E4944" s="171" t="s">
        <v>25888</v>
      </c>
      <c r="F4944" s="173">
        <v>45892</v>
      </c>
      <c r="G4944" s="173">
        <v>45892</v>
      </c>
      <c r="H4944" s="172" t="s">
        <v>5133</v>
      </c>
    </row>
    <row r="4945" spans="1:8" ht="14.45" customHeight="1">
      <c r="A4945" s="86" t="s">
        <v>5133</v>
      </c>
      <c r="B4945" s="171" t="s">
        <v>11362</v>
      </c>
      <c r="C4945" s="55" t="s">
        <v>25889</v>
      </c>
      <c r="D4945" s="171" t="s">
        <v>25889</v>
      </c>
      <c r="E4945" s="171" t="s">
        <v>25889</v>
      </c>
      <c r="F4945" s="173">
        <v>45892</v>
      </c>
      <c r="G4945" s="173">
        <v>45892</v>
      </c>
      <c r="H4945" s="172" t="s">
        <v>5133</v>
      </c>
    </row>
    <row r="4946" spans="1:8" ht="14.45" customHeight="1">
      <c r="A4946" s="86" t="s">
        <v>5133</v>
      </c>
      <c r="B4946" s="171" t="s">
        <v>11364</v>
      </c>
      <c r="C4946" s="55" t="s">
        <v>25890</v>
      </c>
      <c r="D4946" s="171" t="s">
        <v>25890</v>
      </c>
      <c r="E4946" s="171" t="s">
        <v>25890</v>
      </c>
      <c r="F4946" s="173">
        <v>45892</v>
      </c>
      <c r="G4946" s="173">
        <v>45892</v>
      </c>
      <c r="H4946" s="172" t="s">
        <v>5133</v>
      </c>
    </row>
    <row r="4947" spans="1:8" ht="14.45" customHeight="1">
      <c r="A4947" s="86" t="s">
        <v>5133</v>
      </c>
      <c r="B4947" s="171" t="s">
        <v>11366</v>
      </c>
      <c r="C4947" s="55" t="s">
        <v>25891</v>
      </c>
      <c r="D4947" s="171" t="s">
        <v>25891</v>
      </c>
      <c r="E4947" s="171" t="s">
        <v>25891</v>
      </c>
      <c r="F4947" s="173">
        <v>45892</v>
      </c>
      <c r="G4947" s="173">
        <v>45892</v>
      </c>
      <c r="H4947" s="172" t="s">
        <v>5133</v>
      </c>
    </row>
    <row r="4948" spans="1:8" ht="14.45" customHeight="1">
      <c r="A4948" s="86" t="s">
        <v>5133</v>
      </c>
      <c r="B4948" s="171" t="s">
        <v>11368</v>
      </c>
      <c r="C4948" s="55" t="s">
        <v>25892</v>
      </c>
      <c r="D4948" s="171" t="s">
        <v>25892</v>
      </c>
      <c r="E4948" s="171" t="s">
        <v>25892</v>
      </c>
      <c r="F4948" s="173">
        <v>45892</v>
      </c>
      <c r="G4948" s="173">
        <v>45892</v>
      </c>
      <c r="H4948" s="172" t="s">
        <v>5133</v>
      </c>
    </row>
    <row r="4949" spans="1:8" ht="14.45" customHeight="1">
      <c r="A4949" s="86" t="s">
        <v>5133</v>
      </c>
      <c r="B4949" s="171" t="s">
        <v>2355</v>
      </c>
      <c r="C4949" s="55" t="s">
        <v>25893</v>
      </c>
      <c r="D4949" s="171" t="s">
        <v>25893</v>
      </c>
      <c r="E4949" s="171" t="s">
        <v>25893</v>
      </c>
      <c r="F4949" s="173"/>
      <c r="G4949" s="173"/>
      <c r="H4949" s="172" t="s">
        <v>5133</v>
      </c>
    </row>
    <row r="4950" spans="1:8" ht="14.45" customHeight="1">
      <c r="A4950" s="86" t="s">
        <v>5133</v>
      </c>
      <c r="B4950" s="171" t="s">
        <v>11371</v>
      </c>
      <c r="C4950" s="55" t="s">
        <v>25894</v>
      </c>
      <c r="D4950" s="171" t="s">
        <v>25894</v>
      </c>
      <c r="E4950" s="171" t="s">
        <v>25894</v>
      </c>
      <c r="F4950" s="173">
        <v>45892</v>
      </c>
      <c r="G4950" s="173">
        <v>45892</v>
      </c>
      <c r="H4950" s="172" t="s">
        <v>5133</v>
      </c>
    </row>
    <row r="4951" spans="1:8" ht="14.45" customHeight="1">
      <c r="A4951" s="86" t="s">
        <v>5133</v>
      </c>
      <c r="B4951" s="171" t="s">
        <v>8413</v>
      </c>
      <c r="C4951" s="55" t="s">
        <v>25895</v>
      </c>
      <c r="D4951" s="171" t="s">
        <v>25895</v>
      </c>
      <c r="E4951" s="171" t="s">
        <v>25895</v>
      </c>
      <c r="F4951" s="173"/>
      <c r="G4951" s="173"/>
      <c r="H4951" s="172" t="s">
        <v>5133</v>
      </c>
    </row>
    <row r="4952" spans="1:8" ht="14.45" customHeight="1">
      <c r="A4952" s="86" t="s">
        <v>5133</v>
      </c>
      <c r="B4952" s="171" t="s">
        <v>4310</v>
      </c>
      <c r="C4952" s="55" t="s">
        <v>25896</v>
      </c>
      <c r="D4952" s="171" t="s">
        <v>25896</v>
      </c>
      <c r="E4952" s="171" t="s">
        <v>25896</v>
      </c>
      <c r="F4952" s="173"/>
      <c r="G4952" s="173"/>
      <c r="H4952" s="172" t="s">
        <v>5133</v>
      </c>
    </row>
    <row r="4953" spans="1:8" ht="14.45" customHeight="1">
      <c r="A4953" s="86" t="s">
        <v>5133</v>
      </c>
      <c r="B4953" s="171" t="s">
        <v>11431</v>
      </c>
      <c r="C4953" s="55" t="s">
        <v>25897</v>
      </c>
      <c r="D4953" s="171" t="s">
        <v>25897</v>
      </c>
      <c r="E4953" s="171" t="s">
        <v>25897</v>
      </c>
      <c r="F4953" s="173"/>
      <c r="G4953" s="173"/>
      <c r="H4953" s="172" t="s">
        <v>5133</v>
      </c>
    </row>
    <row r="4954" spans="1:8" ht="14.45" customHeight="1">
      <c r="A4954" s="86" t="s">
        <v>5133</v>
      </c>
      <c r="B4954" s="171" t="s">
        <v>162</v>
      </c>
      <c r="C4954" s="55" t="s">
        <v>25898</v>
      </c>
      <c r="D4954" s="171" t="s">
        <v>25898</v>
      </c>
      <c r="E4954" s="171" t="s">
        <v>25898</v>
      </c>
      <c r="F4954" s="173"/>
      <c r="G4954" s="173"/>
      <c r="H4954" s="172" t="s">
        <v>5133</v>
      </c>
    </row>
    <row r="4955" spans="1:8" ht="14.45" customHeight="1">
      <c r="A4955" s="86" t="s">
        <v>5133</v>
      </c>
      <c r="B4955" s="171" t="s">
        <v>11476</v>
      </c>
      <c r="C4955" s="55" t="s">
        <v>25899</v>
      </c>
      <c r="D4955" s="171" t="s">
        <v>25899</v>
      </c>
      <c r="E4955" s="171" t="s">
        <v>25899</v>
      </c>
      <c r="F4955" s="173"/>
      <c r="G4955" s="173"/>
      <c r="H4955" s="172" t="s">
        <v>5133</v>
      </c>
    </row>
    <row r="4956" spans="1:8" ht="14.45" customHeight="1">
      <c r="A4956" s="86" t="s">
        <v>5133</v>
      </c>
      <c r="B4956" s="171" t="s">
        <v>25900</v>
      </c>
      <c r="C4956" s="55" t="s">
        <v>25901</v>
      </c>
      <c r="D4956" s="171" t="s">
        <v>25901</v>
      </c>
      <c r="E4956" s="171" t="s">
        <v>25901</v>
      </c>
      <c r="F4956" s="173"/>
      <c r="G4956" s="173"/>
      <c r="H4956" s="172" t="s">
        <v>5133</v>
      </c>
    </row>
    <row r="4957" spans="1:8" ht="14.45" customHeight="1">
      <c r="A4957" s="86" t="s">
        <v>5177</v>
      </c>
      <c r="B4957" s="171" t="s">
        <v>25902</v>
      </c>
      <c r="C4957" s="55" t="s">
        <v>25903</v>
      </c>
      <c r="D4957" s="171" t="s">
        <v>25907</v>
      </c>
      <c r="E4957" s="171" t="s">
        <v>25908</v>
      </c>
      <c r="F4957" s="173"/>
      <c r="G4957" s="173"/>
      <c r="H4957" s="172" t="s">
        <v>5178</v>
      </c>
    </row>
    <row r="4958" spans="1:8" ht="14.45" customHeight="1">
      <c r="A4958" s="86" t="s">
        <v>5177</v>
      </c>
      <c r="B4958" s="171" t="s">
        <v>25904</v>
      </c>
      <c r="C4958" s="55" t="s">
        <v>25909</v>
      </c>
      <c r="D4958" s="171" t="s">
        <v>25910</v>
      </c>
      <c r="E4958" s="171" t="s">
        <v>25911</v>
      </c>
      <c r="F4958" s="173"/>
      <c r="G4958" s="173"/>
      <c r="H4958" s="172" t="s">
        <v>5178</v>
      </c>
    </row>
    <row r="4959" spans="1:8" ht="14.45" customHeight="1">
      <c r="A4959" s="86" t="s">
        <v>5177</v>
      </c>
      <c r="B4959" s="171" t="s">
        <v>25905</v>
      </c>
      <c r="C4959" s="55" t="s">
        <v>25912</v>
      </c>
      <c r="D4959" s="171" t="s">
        <v>25913</v>
      </c>
      <c r="E4959" s="171" t="s">
        <v>25914</v>
      </c>
      <c r="F4959" s="173"/>
      <c r="G4959" s="173"/>
      <c r="H4959" s="172" t="s">
        <v>5178</v>
      </c>
    </row>
    <row r="4960" spans="1:8" ht="14.45" customHeight="1">
      <c r="A4960" s="86" t="s">
        <v>5177</v>
      </c>
      <c r="B4960" s="171" t="s">
        <v>25906</v>
      </c>
      <c r="C4960" s="55" t="s">
        <v>25915</v>
      </c>
      <c r="D4960" s="171" t="s">
        <v>25916</v>
      </c>
      <c r="E4960" s="171" t="s">
        <v>25917</v>
      </c>
      <c r="F4960" s="173"/>
      <c r="G4960" s="173"/>
      <c r="H4960" s="172" t="s">
        <v>5178</v>
      </c>
    </row>
    <row r="4961" spans="1:8" ht="14.45" customHeight="1">
      <c r="A4961" s="86" t="s">
        <v>5153</v>
      </c>
      <c r="B4961" s="171" t="s">
        <v>1254</v>
      </c>
      <c r="C4961" s="55" t="s">
        <v>25918</v>
      </c>
      <c r="D4961" s="171" t="s">
        <v>25919</v>
      </c>
      <c r="E4961" s="171" t="s">
        <v>25920</v>
      </c>
      <c r="F4961" s="173"/>
      <c r="G4961" s="173"/>
      <c r="H4961" s="172" t="s">
        <v>5153</v>
      </c>
    </row>
    <row r="4962" spans="1:8" ht="14.45" customHeight="1">
      <c r="A4962" s="86" t="s">
        <v>5153</v>
      </c>
      <c r="B4962" s="171" t="s">
        <v>790</v>
      </c>
      <c r="C4962" s="55" t="s">
        <v>25921</v>
      </c>
      <c r="D4962" s="171" t="s">
        <v>25922</v>
      </c>
      <c r="E4962" s="171" t="s">
        <v>25923</v>
      </c>
      <c r="F4962" s="173"/>
      <c r="G4962" s="173"/>
      <c r="H4962" s="172" t="s">
        <v>5153</v>
      </c>
    </row>
    <row r="4963" spans="1:8" ht="14.45" customHeight="1">
      <c r="A4963" s="86" t="s">
        <v>5153</v>
      </c>
      <c r="B4963" s="171" t="s">
        <v>8921</v>
      </c>
      <c r="C4963" s="55" t="s">
        <v>25924</v>
      </c>
      <c r="D4963" s="171" t="s">
        <v>25925</v>
      </c>
      <c r="E4963" s="171" t="s">
        <v>25926</v>
      </c>
      <c r="F4963" s="173"/>
      <c r="G4963" s="173"/>
      <c r="H4963" s="172" t="s">
        <v>5153</v>
      </c>
    </row>
    <row r="4964" spans="1:8" ht="14.45" customHeight="1">
      <c r="A4964" s="86" t="s">
        <v>5153</v>
      </c>
      <c r="B4964" s="171" t="s">
        <v>2355</v>
      </c>
      <c r="C4964" s="55" t="s">
        <v>25927</v>
      </c>
      <c r="D4964" s="171" t="s">
        <v>25928</v>
      </c>
      <c r="E4964" s="171" t="s">
        <v>25929</v>
      </c>
      <c r="F4964" s="173"/>
      <c r="G4964" s="173"/>
      <c r="H4964" s="172" t="s">
        <v>5153</v>
      </c>
    </row>
    <row r="4965" spans="1:8" ht="14.45" customHeight="1">
      <c r="A4965" s="86" t="s">
        <v>5153</v>
      </c>
      <c r="B4965" s="171" t="s">
        <v>8413</v>
      </c>
      <c r="C4965" s="55" t="s">
        <v>25930</v>
      </c>
      <c r="D4965" s="171" t="s">
        <v>25931</v>
      </c>
      <c r="E4965" s="171" t="s">
        <v>25932</v>
      </c>
      <c r="F4965" s="173"/>
      <c r="G4965" s="173"/>
      <c r="H4965" s="172" t="s">
        <v>5153</v>
      </c>
    </row>
    <row r="4966" spans="1:8" ht="14.45" customHeight="1">
      <c r="A4966" s="86" t="s">
        <v>5153</v>
      </c>
      <c r="B4966" s="171" t="s">
        <v>4310</v>
      </c>
      <c r="C4966" s="55" t="s">
        <v>25933</v>
      </c>
      <c r="D4966" s="171" t="s">
        <v>25934</v>
      </c>
      <c r="E4966" s="171" t="s">
        <v>25935</v>
      </c>
      <c r="F4966" s="173"/>
      <c r="G4966" s="173"/>
      <c r="H4966" s="172" t="s">
        <v>5153</v>
      </c>
    </row>
    <row r="4967" spans="1:8" ht="14.45" customHeight="1">
      <c r="A4967" s="86" t="s">
        <v>5153</v>
      </c>
      <c r="B4967" s="171" t="s">
        <v>11431</v>
      </c>
      <c r="C4967" s="55" t="s">
        <v>25936</v>
      </c>
      <c r="D4967" s="171" t="s">
        <v>25937</v>
      </c>
      <c r="E4967" s="171" t="s">
        <v>25938</v>
      </c>
      <c r="F4967" s="173"/>
      <c r="G4967" s="173"/>
      <c r="H4967" s="172" t="s">
        <v>5153</v>
      </c>
    </row>
    <row r="4968" spans="1:8" ht="14.45" customHeight="1">
      <c r="A4968" s="86" t="s">
        <v>5153</v>
      </c>
      <c r="B4968" s="171" t="s">
        <v>162</v>
      </c>
      <c r="C4968" s="55" t="s">
        <v>25939</v>
      </c>
      <c r="D4968" s="171" t="s">
        <v>25940</v>
      </c>
      <c r="E4968" s="171" t="s">
        <v>25941</v>
      </c>
      <c r="F4968" s="173"/>
      <c r="G4968" s="173"/>
      <c r="H4968" s="172" t="s">
        <v>5153</v>
      </c>
    </row>
    <row r="4969" spans="1:8" ht="14.45" customHeight="1">
      <c r="A4969" s="86" t="s">
        <v>6279</v>
      </c>
      <c r="B4969" s="171" t="s">
        <v>25942</v>
      </c>
      <c r="C4969" s="55" t="s">
        <v>27219</v>
      </c>
      <c r="D4969" s="171" t="s">
        <v>27219</v>
      </c>
      <c r="E4969" s="171" t="s">
        <v>27219</v>
      </c>
      <c r="F4969" s="173"/>
      <c r="G4969" s="173"/>
      <c r="H4969" s="172" t="s">
        <v>6280</v>
      </c>
    </row>
    <row r="4970" spans="1:8" ht="14.45" customHeight="1">
      <c r="A4970" s="86" t="s">
        <v>6279</v>
      </c>
      <c r="B4970" s="171" t="s">
        <v>25943</v>
      </c>
      <c r="C4970" s="55" t="s">
        <v>27220</v>
      </c>
      <c r="D4970" s="171" t="s">
        <v>27220</v>
      </c>
      <c r="E4970" s="171" t="s">
        <v>27220</v>
      </c>
      <c r="F4970" s="173"/>
      <c r="G4970" s="173"/>
      <c r="H4970" s="172" t="s">
        <v>6280</v>
      </c>
    </row>
    <row r="4971" spans="1:8" ht="14.45" customHeight="1">
      <c r="A4971" s="86" t="s">
        <v>6279</v>
      </c>
      <c r="B4971" s="171" t="s">
        <v>25944</v>
      </c>
      <c r="C4971" s="55" t="s">
        <v>27221</v>
      </c>
      <c r="D4971" s="171" t="s">
        <v>27221</v>
      </c>
      <c r="E4971" s="171" t="s">
        <v>27221</v>
      </c>
      <c r="F4971" s="173"/>
      <c r="G4971" s="173"/>
      <c r="H4971" s="172" t="s">
        <v>6280</v>
      </c>
    </row>
    <row r="4972" spans="1:8" ht="14.45" customHeight="1">
      <c r="A4972" s="86" t="s">
        <v>6279</v>
      </c>
      <c r="B4972" s="171" t="s">
        <v>25945</v>
      </c>
      <c r="C4972" s="55" t="s">
        <v>27222</v>
      </c>
      <c r="D4972" s="171" t="s">
        <v>27222</v>
      </c>
      <c r="E4972" s="171" t="s">
        <v>27222</v>
      </c>
      <c r="F4972" s="173"/>
      <c r="G4972" s="173"/>
      <c r="H4972" s="172" t="s">
        <v>6280</v>
      </c>
    </row>
    <row r="4973" spans="1:8" ht="14.45" customHeight="1">
      <c r="A4973" s="86" t="s">
        <v>6279</v>
      </c>
      <c r="B4973" s="171" t="s">
        <v>25946</v>
      </c>
      <c r="C4973" s="55" t="s">
        <v>27223</v>
      </c>
      <c r="D4973" s="171" t="s">
        <v>27223</v>
      </c>
      <c r="E4973" s="171" t="s">
        <v>27223</v>
      </c>
      <c r="F4973" s="173"/>
      <c r="G4973" s="173"/>
      <c r="H4973" s="172" t="s">
        <v>6280</v>
      </c>
    </row>
    <row r="4974" spans="1:8" ht="14.45" customHeight="1">
      <c r="A4974" s="86" t="s">
        <v>6279</v>
      </c>
      <c r="B4974" s="171" t="s">
        <v>25947</v>
      </c>
      <c r="C4974" s="55" t="s">
        <v>27224</v>
      </c>
      <c r="D4974" s="171" t="s">
        <v>27224</v>
      </c>
      <c r="E4974" s="171" t="s">
        <v>27224</v>
      </c>
      <c r="F4974" s="173"/>
      <c r="G4974" s="173"/>
      <c r="H4974" s="172" t="s">
        <v>6280</v>
      </c>
    </row>
    <row r="4975" spans="1:8" ht="14.45" customHeight="1">
      <c r="A4975" s="86" t="s">
        <v>6279</v>
      </c>
      <c r="B4975" s="171" t="s">
        <v>25948</v>
      </c>
      <c r="C4975" s="55" t="s">
        <v>27225</v>
      </c>
      <c r="D4975" s="171" t="s">
        <v>27225</v>
      </c>
      <c r="E4975" s="171" t="s">
        <v>27225</v>
      </c>
      <c r="F4975" s="173"/>
      <c r="G4975" s="173"/>
      <c r="H4975" s="172" t="s">
        <v>6280</v>
      </c>
    </row>
    <row r="4976" spans="1:8" ht="14.45" customHeight="1">
      <c r="A4976" s="86" t="s">
        <v>6279</v>
      </c>
      <c r="B4976" s="171" t="s">
        <v>25949</v>
      </c>
      <c r="C4976" s="55" t="s">
        <v>27226</v>
      </c>
      <c r="D4976" s="171" t="s">
        <v>27226</v>
      </c>
      <c r="E4976" s="171" t="s">
        <v>27226</v>
      </c>
      <c r="F4976" s="173"/>
      <c r="G4976" s="173"/>
      <c r="H4976" s="172" t="s">
        <v>6280</v>
      </c>
    </row>
    <row r="4977" spans="1:8" ht="14.45" customHeight="1">
      <c r="A4977" s="86" t="s">
        <v>6279</v>
      </c>
      <c r="B4977" s="171" t="s">
        <v>25950</v>
      </c>
      <c r="C4977" s="55" t="s">
        <v>27227</v>
      </c>
      <c r="D4977" s="171" t="s">
        <v>27227</v>
      </c>
      <c r="E4977" s="171" t="s">
        <v>27227</v>
      </c>
      <c r="F4977" s="173"/>
      <c r="G4977" s="173"/>
      <c r="H4977" s="172" t="s">
        <v>6280</v>
      </c>
    </row>
    <row r="4978" spans="1:8" ht="14.45" customHeight="1">
      <c r="A4978" s="86" t="s">
        <v>6279</v>
      </c>
      <c r="B4978" s="171" t="s">
        <v>25951</v>
      </c>
      <c r="C4978" s="55" t="s">
        <v>27228</v>
      </c>
      <c r="D4978" s="171" t="s">
        <v>27228</v>
      </c>
      <c r="E4978" s="171" t="s">
        <v>27228</v>
      </c>
      <c r="F4978" s="173"/>
      <c r="G4978" s="173"/>
      <c r="H4978" s="172" t="s">
        <v>6280</v>
      </c>
    </row>
    <row r="4979" spans="1:8" ht="14.45" customHeight="1">
      <c r="A4979" s="86" t="s">
        <v>6279</v>
      </c>
      <c r="B4979" s="171" t="s">
        <v>25952</v>
      </c>
      <c r="C4979" s="55" t="s">
        <v>27229</v>
      </c>
      <c r="D4979" s="171" t="s">
        <v>27229</v>
      </c>
      <c r="E4979" s="171" t="s">
        <v>27229</v>
      </c>
      <c r="F4979" s="173"/>
      <c r="G4979" s="173"/>
      <c r="H4979" s="172" t="s">
        <v>6280</v>
      </c>
    </row>
    <row r="4980" spans="1:8" ht="14.45" customHeight="1">
      <c r="A4980" s="86" t="s">
        <v>6279</v>
      </c>
      <c r="B4980" s="171" t="s">
        <v>25953</v>
      </c>
      <c r="C4980" s="55" t="s">
        <v>27230</v>
      </c>
      <c r="D4980" s="171" t="s">
        <v>27230</v>
      </c>
      <c r="E4980" s="171" t="s">
        <v>27230</v>
      </c>
      <c r="F4980" s="173"/>
      <c r="G4980" s="173"/>
      <c r="H4980" s="172" t="s">
        <v>6280</v>
      </c>
    </row>
    <row r="4981" spans="1:8" ht="14.45" customHeight="1">
      <c r="A4981" s="86" t="s">
        <v>6279</v>
      </c>
      <c r="B4981" s="171" t="s">
        <v>25954</v>
      </c>
      <c r="C4981" s="55" t="s">
        <v>27231</v>
      </c>
      <c r="D4981" s="171" t="s">
        <v>27231</v>
      </c>
      <c r="E4981" s="171" t="s">
        <v>27231</v>
      </c>
      <c r="F4981" s="173"/>
      <c r="G4981" s="173"/>
      <c r="H4981" s="172" t="s">
        <v>6280</v>
      </c>
    </row>
    <row r="4982" spans="1:8" ht="14.45" customHeight="1">
      <c r="A4982" s="86" t="s">
        <v>6279</v>
      </c>
      <c r="B4982" s="171" t="s">
        <v>25955</v>
      </c>
      <c r="C4982" s="55" t="s">
        <v>27232</v>
      </c>
      <c r="D4982" s="171" t="s">
        <v>27232</v>
      </c>
      <c r="E4982" s="171" t="s">
        <v>27232</v>
      </c>
      <c r="F4982" s="173"/>
      <c r="G4982" s="173"/>
      <c r="H4982" s="172" t="s">
        <v>6280</v>
      </c>
    </row>
    <row r="4983" spans="1:8" ht="14.45" customHeight="1">
      <c r="A4983" s="86" t="s">
        <v>6279</v>
      </c>
      <c r="B4983" s="171" t="s">
        <v>25956</v>
      </c>
      <c r="C4983" s="55" t="s">
        <v>27233</v>
      </c>
      <c r="D4983" s="171" t="s">
        <v>27233</v>
      </c>
      <c r="E4983" s="171" t="s">
        <v>27233</v>
      </c>
      <c r="F4983" s="173"/>
      <c r="G4983" s="173"/>
      <c r="H4983" s="172" t="s">
        <v>6280</v>
      </c>
    </row>
    <row r="4984" spans="1:8" ht="14.45" customHeight="1">
      <c r="A4984" s="86" t="s">
        <v>6279</v>
      </c>
      <c r="B4984" s="171" t="s">
        <v>25957</v>
      </c>
      <c r="C4984" s="55" t="s">
        <v>27234</v>
      </c>
      <c r="D4984" s="171" t="s">
        <v>27234</v>
      </c>
      <c r="E4984" s="171" t="s">
        <v>27234</v>
      </c>
      <c r="F4984" s="173"/>
      <c r="G4984" s="173"/>
      <c r="H4984" s="172" t="s">
        <v>6280</v>
      </c>
    </row>
    <row r="4985" spans="1:8" ht="14.45" customHeight="1">
      <c r="A4985" s="86" t="s">
        <v>6279</v>
      </c>
      <c r="B4985" s="171" t="s">
        <v>25958</v>
      </c>
      <c r="C4985" s="55" t="s">
        <v>27235</v>
      </c>
      <c r="D4985" s="171" t="s">
        <v>27235</v>
      </c>
      <c r="E4985" s="171" t="s">
        <v>27235</v>
      </c>
      <c r="F4985" s="173"/>
      <c r="G4985" s="173"/>
      <c r="H4985" s="172" t="s">
        <v>6280</v>
      </c>
    </row>
    <row r="4986" spans="1:8" ht="14.45" customHeight="1">
      <c r="A4986" s="86" t="s">
        <v>6279</v>
      </c>
      <c r="B4986" s="171" t="s">
        <v>25959</v>
      </c>
      <c r="C4986" s="55" t="s">
        <v>27236</v>
      </c>
      <c r="D4986" s="171" t="s">
        <v>27236</v>
      </c>
      <c r="E4986" s="171" t="s">
        <v>27236</v>
      </c>
      <c r="F4986" s="173"/>
      <c r="G4986" s="173"/>
      <c r="H4986" s="172" t="s">
        <v>6280</v>
      </c>
    </row>
    <row r="4987" spans="1:8" ht="14.45" customHeight="1">
      <c r="A4987" s="86" t="s">
        <v>6279</v>
      </c>
      <c r="B4987" s="171" t="s">
        <v>25960</v>
      </c>
      <c r="C4987" s="55" t="s">
        <v>27237</v>
      </c>
      <c r="D4987" s="171" t="s">
        <v>27237</v>
      </c>
      <c r="E4987" s="171" t="s">
        <v>27237</v>
      </c>
      <c r="F4987" s="173"/>
      <c r="G4987" s="173"/>
      <c r="H4987" s="172" t="s">
        <v>6280</v>
      </c>
    </row>
    <row r="4988" spans="1:8" ht="14.45" customHeight="1">
      <c r="A4988" s="86" t="s">
        <v>6279</v>
      </c>
      <c r="B4988" s="171" t="s">
        <v>25961</v>
      </c>
      <c r="C4988" s="55" t="s">
        <v>27238</v>
      </c>
      <c r="D4988" s="171" t="s">
        <v>27238</v>
      </c>
      <c r="E4988" s="171" t="s">
        <v>27238</v>
      </c>
      <c r="F4988" s="173"/>
      <c r="G4988" s="173"/>
      <c r="H4988" s="172" t="s">
        <v>6280</v>
      </c>
    </row>
    <row r="4989" spans="1:8" ht="14.45" customHeight="1">
      <c r="A4989" s="86" t="s">
        <v>6279</v>
      </c>
      <c r="B4989" s="171" t="s">
        <v>25962</v>
      </c>
      <c r="C4989" s="55" t="s">
        <v>27239</v>
      </c>
      <c r="D4989" s="171" t="s">
        <v>27239</v>
      </c>
      <c r="E4989" s="171" t="s">
        <v>27239</v>
      </c>
      <c r="F4989" s="173"/>
      <c r="G4989" s="173"/>
      <c r="H4989" s="172" t="s">
        <v>6280</v>
      </c>
    </row>
    <row r="4990" spans="1:8" ht="14.45" customHeight="1">
      <c r="A4990" s="86" t="s">
        <v>6279</v>
      </c>
      <c r="B4990" s="171" t="s">
        <v>25963</v>
      </c>
      <c r="C4990" s="55" t="s">
        <v>27240</v>
      </c>
      <c r="D4990" s="171" t="s">
        <v>27240</v>
      </c>
      <c r="E4990" s="171" t="s">
        <v>27240</v>
      </c>
      <c r="F4990" s="173"/>
      <c r="G4990" s="173"/>
      <c r="H4990" s="172" t="s">
        <v>6280</v>
      </c>
    </row>
    <row r="4991" spans="1:8" ht="14.45" customHeight="1">
      <c r="A4991" s="86" t="s">
        <v>6279</v>
      </c>
      <c r="B4991" s="171" t="s">
        <v>25964</v>
      </c>
      <c r="C4991" s="55" t="s">
        <v>27241</v>
      </c>
      <c r="D4991" s="171" t="s">
        <v>27241</v>
      </c>
      <c r="E4991" s="171" t="s">
        <v>27241</v>
      </c>
      <c r="F4991" s="173"/>
      <c r="G4991" s="173"/>
      <c r="H4991" s="172" t="s">
        <v>6280</v>
      </c>
    </row>
    <row r="4992" spans="1:8" ht="14.45" customHeight="1">
      <c r="A4992" s="86" t="s">
        <v>6279</v>
      </c>
      <c r="B4992" s="171" t="s">
        <v>25965</v>
      </c>
      <c r="C4992" s="55" t="s">
        <v>27242</v>
      </c>
      <c r="D4992" s="171" t="s">
        <v>27242</v>
      </c>
      <c r="E4992" s="171" t="s">
        <v>27242</v>
      </c>
      <c r="F4992" s="173"/>
      <c r="G4992" s="173"/>
      <c r="H4992" s="172" t="s">
        <v>6280</v>
      </c>
    </row>
    <row r="4993" spans="1:8" ht="14.45" customHeight="1">
      <c r="A4993" s="86" t="s">
        <v>6279</v>
      </c>
      <c r="B4993" s="171" t="s">
        <v>25966</v>
      </c>
      <c r="C4993" s="55" t="s">
        <v>27243</v>
      </c>
      <c r="D4993" s="171" t="s">
        <v>27243</v>
      </c>
      <c r="E4993" s="171" t="s">
        <v>27243</v>
      </c>
      <c r="F4993" s="173"/>
      <c r="G4993" s="173"/>
      <c r="H4993" s="172" t="s">
        <v>6280</v>
      </c>
    </row>
    <row r="4994" spans="1:8" ht="14.45" customHeight="1">
      <c r="A4994" s="86" t="s">
        <v>6279</v>
      </c>
      <c r="B4994" s="171" t="s">
        <v>25967</v>
      </c>
      <c r="C4994" s="55" t="s">
        <v>27244</v>
      </c>
      <c r="D4994" s="171" t="s">
        <v>27244</v>
      </c>
      <c r="E4994" s="171" t="s">
        <v>27244</v>
      </c>
      <c r="F4994" s="173"/>
      <c r="G4994" s="173"/>
      <c r="H4994" s="172" t="s">
        <v>6280</v>
      </c>
    </row>
    <row r="4995" spans="1:8" ht="14.45" customHeight="1">
      <c r="A4995" s="86" t="s">
        <v>6279</v>
      </c>
      <c r="B4995" s="171" t="s">
        <v>25968</v>
      </c>
      <c r="C4995" s="55" t="s">
        <v>27245</v>
      </c>
      <c r="D4995" s="171" t="s">
        <v>27245</v>
      </c>
      <c r="E4995" s="171" t="s">
        <v>27245</v>
      </c>
      <c r="F4995" s="173"/>
      <c r="G4995" s="173"/>
      <c r="H4995" s="172" t="s">
        <v>6280</v>
      </c>
    </row>
    <row r="4996" spans="1:8" ht="14.45" customHeight="1">
      <c r="A4996" s="86" t="s">
        <v>6279</v>
      </c>
      <c r="B4996" s="171" t="s">
        <v>25969</v>
      </c>
      <c r="C4996" s="55" t="s">
        <v>27246</v>
      </c>
      <c r="D4996" s="171" t="s">
        <v>27246</v>
      </c>
      <c r="E4996" s="171" t="s">
        <v>27246</v>
      </c>
      <c r="F4996" s="173"/>
      <c r="G4996" s="173"/>
      <c r="H4996" s="172" t="s">
        <v>6280</v>
      </c>
    </row>
    <row r="4997" spans="1:8" ht="14.45" customHeight="1">
      <c r="A4997" s="86" t="s">
        <v>6279</v>
      </c>
      <c r="B4997" s="171" t="s">
        <v>25970</v>
      </c>
      <c r="C4997" s="55" t="s">
        <v>27247</v>
      </c>
      <c r="D4997" s="171" t="s">
        <v>27247</v>
      </c>
      <c r="E4997" s="171" t="s">
        <v>27247</v>
      </c>
      <c r="F4997" s="173"/>
      <c r="G4997" s="173"/>
      <c r="H4997" s="172" t="s">
        <v>6280</v>
      </c>
    </row>
    <row r="4998" spans="1:8" ht="14.45" customHeight="1">
      <c r="A4998" s="86" t="s">
        <v>6279</v>
      </c>
      <c r="B4998" s="171" t="s">
        <v>25971</v>
      </c>
      <c r="C4998" s="55" t="s">
        <v>27248</v>
      </c>
      <c r="D4998" s="171" t="s">
        <v>27248</v>
      </c>
      <c r="E4998" s="171" t="s">
        <v>27248</v>
      </c>
      <c r="F4998" s="173"/>
      <c r="G4998" s="173"/>
      <c r="H4998" s="172" t="s">
        <v>6280</v>
      </c>
    </row>
    <row r="4999" spans="1:8" ht="14.45" customHeight="1">
      <c r="A4999" s="86" t="s">
        <v>6279</v>
      </c>
      <c r="B4999" s="171" t="s">
        <v>25972</v>
      </c>
      <c r="C4999" s="55" t="s">
        <v>27249</v>
      </c>
      <c r="D4999" s="171" t="s">
        <v>27249</v>
      </c>
      <c r="E4999" s="171" t="s">
        <v>27249</v>
      </c>
      <c r="F4999" s="173"/>
      <c r="G4999" s="173"/>
      <c r="H4999" s="172" t="s">
        <v>6280</v>
      </c>
    </row>
    <row r="5000" spans="1:8" ht="14.45" customHeight="1">
      <c r="A5000" s="86" t="s">
        <v>6279</v>
      </c>
      <c r="B5000" s="171" t="s">
        <v>25973</v>
      </c>
      <c r="C5000" s="55" t="s">
        <v>27250</v>
      </c>
      <c r="D5000" s="171" t="s">
        <v>27250</v>
      </c>
      <c r="E5000" s="171" t="s">
        <v>27250</v>
      </c>
      <c r="F5000" s="173"/>
      <c r="G5000" s="173"/>
      <c r="H5000" s="172" t="s">
        <v>6280</v>
      </c>
    </row>
    <row r="5001" spans="1:8" ht="14.45" customHeight="1">
      <c r="A5001" s="86" t="s">
        <v>6279</v>
      </c>
      <c r="B5001" s="171" t="s">
        <v>25974</v>
      </c>
      <c r="C5001" s="55" t="s">
        <v>27251</v>
      </c>
      <c r="D5001" s="171" t="s">
        <v>27251</v>
      </c>
      <c r="E5001" s="171" t="s">
        <v>27251</v>
      </c>
      <c r="F5001" s="173"/>
      <c r="G5001" s="173"/>
      <c r="H5001" s="172" t="s">
        <v>6280</v>
      </c>
    </row>
    <row r="5002" spans="1:8" ht="14.45" customHeight="1">
      <c r="A5002" s="86" t="s">
        <v>6279</v>
      </c>
      <c r="B5002" s="171" t="s">
        <v>25975</v>
      </c>
      <c r="C5002" s="55" t="s">
        <v>27252</v>
      </c>
      <c r="D5002" s="171" t="s">
        <v>27252</v>
      </c>
      <c r="E5002" s="171" t="s">
        <v>27252</v>
      </c>
      <c r="F5002" s="173"/>
      <c r="G5002" s="173"/>
      <c r="H5002" s="172" t="s">
        <v>6280</v>
      </c>
    </row>
    <row r="5003" spans="1:8" ht="14.45" customHeight="1">
      <c r="A5003" s="86" t="s">
        <v>6279</v>
      </c>
      <c r="B5003" s="171" t="s">
        <v>25976</v>
      </c>
      <c r="C5003" s="55" t="s">
        <v>27253</v>
      </c>
      <c r="D5003" s="171" t="s">
        <v>27253</v>
      </c>
      <c r="E5003" s="171" t="s">
        <v>27253</v>
      </c>
      <c r="F5003" s="173"/>
      <c r="G5003" s="173"/>
      <c r="H5003" s="172" t="s">
        <v>6280</v>
      </c>
    </row>
    <row r="5004" spans="1:8" ht="14.45" customHeight="1">
      <c r="A5004" s="86" t="s">
        <v>6279</v>
      </c>
      <c r="B5004" s="171" t="s">
        <v>25977</v>
      </c>
      <c r="C5004" s="55" t="s">
        <v>27254</v>
      </c>
      <c r="D5004" s="171" t="s">
        <v>27254</v>
      </c>
      <c r="E5004" s="171" t="s">
        <v>27254</v>
      </c>
      <c r="F5004" s="173"/>
      <c r="G5004" s="173"/>
      <c r="H5004" s="172" t="s">
        <v>6280</v>
      </c>
    </row>
    <row r="5005" spans="1:8" ht="14.45" customHeight="1">
      <c r="A5005" s="86" t="s">
        <v>6279</v>
      </c>
      <c r="B5005" s="171" t="s">
        <v>25978</v>
      </c>
      <c r="C5005" s="55" t="s">
        <v>27255</v>
      </c>
      <c r="D5005" s="171" t="s">
        <v>27255</v>
      </c>
      <c r="E5005" s="171" t="s">
        <v>27255</v>
      </c>
      <c r="F5005" s="173"/>
      <c r="G5005" s="173"/>
      <c r="H5005" s="172" t="s">
        <v>6280</v>
      </c>
    </row>
    <row r="5006" spans="1:8" ht="14.45" customHeight="1">
      <c r="A5006" s="86" t="s">
        <v>6279</v>
      </c>
      <c r="B5006" s="171" t="s">
        <v>25979</v>
      </c>
      <c r="C5006" s="55" t="s">
        <v>27256</v>
      </c>
      <c r="D5006" s="171" t="s">
        <v>27256</v>
      </c>
      <c r="E5006" s="171" t="s">
        <v>27256</v>
      </c>
      <c r="F5006" s="173"/>
      <c r="G5006" s="173"/>
      <c r="H5006" s="172" t="s">
        <v>6280</v>
      </c>
    </row>
    <row r="5007" spans="1:8" ht="14.45" customHeight="1">
      <c r="A5007" s="86" t="s">
        <v>6279</v>
      </c>
      <c r="B5007" s="171" t="s">
        <v>25980</v>
      </c>
      <c r="C5007" s="55" t="s">
        <v>27257</v>
      </c>
      <c r="D5007" s="171" t="s">
        <v>27257</v>
      </c>
      <c r="E5007" s="171" t="s">
        <v>27257</v>
      </c>
      <c r="F5007" s="173"/>
      <c r="G5007" s="173"/>
      <c r="H5007" s="172" t="s">
        <v>6280</v>
      </c>
    </row>
    <row r="5008" spans="1:8" ht="14.45" customHeight="1">
      <c r="A5008" s="86" t="s">
        <v>6279</v>
      </c>
      <c r="B5008" s="171" t="s">
        <v>25981</v>
      </c>
      <c r="C5008" s="55" t="s">
        <v>27258</v>
      </c>
      <c r="D5008" s="171" t="s">
        <v>27258</v>
      </c>
      <c r="E5008" s="171" t="s">
        <v>27258</v>
      </c>
      <c r="F5008" s="173"/>
      <c r="G5008" s="173"/>
      <c r="H5008" s="172" t="s">
        <v>6280</v>
      </c>
    </row>
    <row r="5009" spans="1:8" ht="14.45" customHeight="1">
      <c r="A5009" s="86" t="s">
        <v>6279</v>
      </c>
      <c r="B5009" s="171" t="s">
        <v>25982</v>
      </c>
      <c r="C5009" s="55" t="s">
        <v>27259</v>
      </c>
      <c r="D5009" s="171" t="s">
        <v>27259</v>
      </c>
      <c r="E5009" s="171" t="s">
        <v>27259</v>
      </c>
      <c r="F5009" s="173"/>
      <c r="G5009" s="173"/>
      <c r="H5009" s="172" t="s">
        <v>6280</v>
      </c>
    </row>
    <row r="5010" spans="1:8" ht="14.45" customHeight="1">
      <c r="A5010" s="86" t="s">
        <v>6279</v>
      </c>
      <c r="B5010" s="171" t="s">
        <v>25983</v>
      </c>
      <c r="C5010" s="55" t="s">
        <v>27260</v>
      </c>
      <c r="D5010" s="171" t="s">
        <v>27260</v>
      </c>
      <c r="E5010" s="171" t="s">
        <v>27260</v>
      </c>
      <c r="F5010" s="173"/>
      <c r="G5010" s="173"/>
      <c r="H5010" s="172" t="s">
        <v>6280</v>
      </c>
    </row>
    <row r="5011" spans="1:8" ht="14.45" customHeight="1">
      <c r="A5011" s="86" t="s">
        <v>6279</v>
      </c>
      <c r="B5011" s="171" t="s">
        <v>25984</v>
      </c>
      <c r="C5011" s="55" t="s">
        <v>27261</v>
      </c>
      <c r="D5011" s="171" t="s">
        <v>27261</v>
      </c>
      <c r="E5011" s="171" t="s">
        <v>27261</v>
      </c>
      <c r="F5011" s="173"/>
      <c r="G5011" s="173"/>
      <c r="H5011" s="172" t="s">
        <v>6280</v>
      </c>
    </row>
    <row r="5012" spans="1:8" ht="14.45" customHeight="1">
      <c r="A5012" s="86" t="s">
        <v>6279</v>
      </c>
      <c r="B5012" s="171" t="s">
        <v>25985</v>
      </c>
      <c r="C5012" s="55" t="s">
        <v>27262</v>
      </c>
      <c r="D5012" s="171" t="s">
        <v>27262</v>
      </c>
      <c r="E5012" s="171" t="s">
        <v>27262</v>
      </c>
      <c r="F5012" s="173"/>
      <c r="G5012" s="173"/>
      <c r="H5012" s="172" t="s">
        <v>6280</v>
      </c>
    </row>
    <row r="5013" spans="1:8" ht="14.45" customHeight="1">
      <c r="A5013" s="86" t="s">
        <v>6279</v>
      </c>
      <c r="B5013" s="171" t="s">
        <v>25986</v>
      </c>
      <c r="C5013" s="55" t="s">
        <v>27263</v>
      </c>
      <c r="D5013" s="171" t="s">
        <v>27263</v>
      </c>
      <c r="E5013" s="171" t="s">
        <v>27263</v>
      </c>
      <c r="F5013" s="173"/>
      <c r="G5013" s="173"/>
      <c r="H5013" s="172" t="s">
        <v>6280</v>
      </c>
    </row>
    <row r="5014" spans="1:8" ht="14.45" customHeight="1">
      <c r="A5014" s="86" t="s">
        <v>6279</v>
      </c>
      <c r="B5014" s="171" t="s">
        <v>25987</v>
      </c>
      <c r="C5014" s="55" t="s">
        <v>27264</v>
      </c>
      <c r="D5014" s="171" t="s">
        <v>27264</v>
      </c>
      <c r="E5014" s="171" t="s">
        <v>27264</v>
      </c>
      <c r="F5014" s="173"/>
      <c r="G5014" s="173"/>
      <c r="H5014" s="172" t="s">
        <v>6280</v>
      </c>
    </row>
    <row r="5015" spans="1:8" ht="14.45" customHeight="1">
      <c r="A5015" s="86" t="s">
        <v>6279</v>
      </c>
      <c r="B5015" s="171" t="s">
        <v>25988</v>
      </c>
      <c r="C5015" s="55" t="s">
        <v>27265</v>
      </c>
      <c r="D5015" s="171" t="s">
        <v>27265</v>
      </c>
      <c r="E5015" s="171" t="s">
        <v>27265</v>
      </c>
      <c r="F5015" s="173"/>
      <c r="G5015" s="173"/>
      <c r="H5015" s="172" t="s">
        <v>6280</v>
      </c>
    </row>
    <row r="5016" spans="1:8" ht="14.45" customHeight="1">
      <c r="A5016" s="86" t="s">
        <v>6279</v>
      </c>
      <c r="B5016" s="171" t="s">
        <v>25989</v>
      </c>
      <c r="C5016" s="55" t="s">
        <v>27266</v>
      </c>
      <c r="D5016" s="171" t="s">
        <v>27266</v>
      </c>
      <c r="E5016" s="171" t="s">
        <v>27266</v>
      </c>
      <c r="F5016" s="173"/>
      <c r="G5016" s="173"/>
      <c r="H5016" s="172" t="s">
        <v>6280</v>
      </c>
    </row>
    <row r="5017" spans="1:8" ht="14.45" customHeight="1">
      <c r="A5017" s="86" t="s">
        <v>6279</v>
      </c>
      <c r="B5017" s="171" t="s">
        <v>25990</v>
      </c>
      <c r="C5017" s="55" t="s">
        <v>27267</v>
      </c>
      <c r="D5017" s="171" t="s">
        <v>27267</v>
      </c>
      <c r="E5017" s="171" t="s">
        <v>27267</v>
      </c>
      <c r="F5017" s="173"/>
      <c r="G5017" s="173"/>
      <c r="H5017" s="172" t="s">
        <v>6280</v>
      </c>
    </row>
    <row r="5018" spans="1:8" ht="14.45" customHeight="1">
      <c r="A5018" s="86" t="s">
        <v>6279</v>
      </c>
      <c r="B5018" s="171" t="s">
        <v>25991</v>
      </c>
      <c r="C5018" s="55" t="s">
        <v>27268</v>
      </c>
      <c r="D5018" s="171" t="s">
        <v>27268</v>
      </c>
      <c r="E5018" s="171" t="s">
        <v>27268</v>
      </c>
      <c r="F5018" s="173"/>
      <c r="G5018" s="173"/>
      <c r="H5018" s="172" t="s">
        <v>6280</v>
      </c>
    </row>
    <row r="5019" spans="1:8" ht="14.45" customHeight="1">
      <c r="A5019" s="86" t="s">
        <v>6279</v>
      </c>
      <c r="B5019" s="171" t="s">
        <v>25992</v>
      </c>
      <c r="C5019" s="55" t="s">
        <v>27269</v>
      </c>
      <c r="D5019" s="171" t="s">
        <v>27269</v>
      </c>
      <c r="E5019" s="171" t="s">
        <v>27269</v>
      </c>
      <c r="F5019" s="173"/>
      <c r="G5019" s="173"/>
      <c r="H5019" s="172" t="s">
        <v>6280</v>
      </c>
    </row>
    <row r="5020" spans="1:8" ht="14.45" customHeight="1">
      <c r="A5020" s="86" t="s">
        <v>6279</v>
      </c>
      <c r="B5020" s="171" t="s">
        <v>25993</v>
      </c>
      <c r="C5020" s="55" t="s">
        <v>27270</v>
      </c>
      <c r="D5020" s="171" t="s">
        <v>27270</v>
      </c>
      <c r="E5020" s="171" t="s">
        <v>27270</v>
      </c>
      <c r="F5020" s="173"/>
      <c r="G5020" s="173"/>
      <c r="H5020" s="172" t="s">
        <v>6280</v>
      </c>
    </row>
    <row r="5021" spans="1:8" ht="14.45" customHeight="1">
      <c r="A5021" s="86" t="s">
        <v>6279</v>
      </c>
      <c r="B5021" s="171" t="s">
        <v>25994</v>
      </c>
      <c r="C5021" s="55" t="s">
        <v>27271</v>
      </c>
      <c r="D5021" s="171" t="s">
        <v>27271</v>
      </c>
      <c r="E5021" s="171" t="s">
        <v>27271</v>
      </c>
      <c r="F5021" s="173"/>
      <c r="G5021" s="173"/>
      <c r="H5021" s="172" t="s">
        <v>6280</v>
      </c>
    </row>
    <row r="5022" spans="1:8" ht="14.45" customHeight="1">
      <c r="A5022" s="86" t="s">
        <v>6279</v>
      </c>
      <c r="B5022" s="171" t="s">
        <v>25995</v>
      </c>
      <c r="C5022" s="55" t="s">
        <v>27272</v>
      </c>
      <c r="D5022" s="171" t="s">
        <v>27272</v>
      </c>
      <c r="E5022" s="171" t="s">
        <v>27272</v>
      </c>
      <c r="F5022" s="173"/>
      <c r="G5022" s="173"/>
      <c r="H5022" s="172" t="s">
        <v>6280</v>
      </c>
    </row>
    <row r="5023" spans="1:8" ht="14.45" customHeight="1">
      <c r="A5023" s="86" t="s">
        <v>6279</v>
      </c>
      <c r="B5023" s="171" t="s">
        <v>25996</v>
      </c>
      <c r="C5023" s="55" t="s">
        <v>27273</v>
      </c>
      <c r="D5023" s="171" t="s">
        <v>27273</v>
      </c>
      <c r="E5023" s="171" t="s">
        <v>27273</v>
      </c>
      <c r="F5023" s="173"/>
      <c r="G5023" s="173"/>
      <c r="H5023" s="172" t="s">
        <v>6280</v>
      </c>
    </row>
    <row r="5024" spans="1:8" ht="14.45" customHeight="1">
      <c r="A5024" s="86" t="s">
        <v>6279</v>
      </c>
      <c r="B5024" s="171" t="s">
        <v>25997</v>
      </c>
      <c r="C5024" s="55" t="s">
        <v>27274</v>
      </c>
      <c r="D5024" s="171" t="s">
        <v>27274</v>
      </c>
      <c r="E5024" s="171" t="s">
        <v>27274</v>
      </c>
      <c r="F5024" s="173"/>
      <c r="G5024" s="173"/>
      <c r="H5024" s="172" t="s">
        <v>6280</v>
      </c>
    </row>
    <row r="5025" spans="1:8" ht="14.45" customHeight="1">
      <c r="A5025" s="86" t="s">
        <v>6279</v>
      </c>
      <c r="B5025" s="171" t="s">
        <v>25998</v>
      </c>
      <c r="C5025" s="55" t="s">
        <v>27275</v>
      </c>
      <c r="D5025" s="171" t="s">
        <v>27275</v>
      </c>
      <c r="E5025" s="171" t="s">
        <v>27275</v>
      </c>
      <c r="F5025" s="173"/>
      <c r="G5025" s="173"/>
      <c r="H5025" s="172" t="s">
        <v>6280</v>
      </c>
    </row>
    <row r="5026" spans="1:8" ht="14.45" customHeight="1">
      <c r="A5026" s="86" t="s">
        <v>6279</v>
      </c>
      <c r="B5026" s="171" t="s">
        <v>25999</v>
      </c>
      <c r="C5026" s="55" t="s">
        <v>27276</v>
      </c>
      <c r="D5026" s="171" t="s">
        <v>27276</v>
      </c>
      <c r="E5026" s="171" t="s">
        <v>27276</v>
      </c>
      <c r="F5026" s="173"/>
      <c r="G5026" s="173"/>
      <c r="H5026" s="172" t="s">
        <v>6280</v>
      </c>
    </row>
    <row r="5027" spans="1:8" ht="14.45" customHeight="1">
      <c r="A5027" s="86" t="s">
        <v>6279</v>
      </c>
      <c r="B5027" s="171" t="s">
        <v>26000</v>
      </c>
      <c r="C5027" s="55" t="s">
        <v>27277</v>
      </c>
      <c r="D5027" s="171" t="s">
        <v>27277</v>
      </c>
      <c r="E5027" s="171" t="s">
        <v>27277</v>
      </c>
      <c r="F5027" s="173"/>
      <c r="G5027" s="173"/>
      <c r="H5027" s="172" t="s">
        <v>6280</v>
      </c>
    </row>
    <row r="5028" spans="1:8" ht="14.45" customHeight="1">
      <c r="A5028" s="86" t="s">
        <v>6279</v>
      </c>
      <c r="B5028" s="171" t="s">
        <v>26001</v>
      </c>
      <c r="C5028" s="55" t="s">
        <v>27278</v>
      </c>
      <c r="D5028" s="171" t="s">
        <v>27278</v>
      </c>
      <c r="E5028" s="171" t="s">
        <v>27278</v>
      </c>
      <c r="F5028" s="173"/>
      <c r="G5028" s="173"/>
      <c r="H5028" s="172" t="s">
        <v>6280</v>
      </c>
    </row>
    <row r="5029" spans="1:8" ht="14.45" customHeight="1">
      <c r="A5029" s="86" t="s">
        <v>6279</v>
      </c>
      <c r="B5029" s="171" t="s">
        <v>26002</v>
      </c>
      <c r="C5029" s="55" t="s">
        <v>27279</v>
      </c>
      <c r="D5029" s="171" t="s">
        <v>27279</v>
      </c>
      <c r="E5029" s="171" t="s">
        <v>27279</v>
      </c>
      <c r="F5029" s="173"/>
      <c r="G5029" s="173"/>
      <c r="H5029" s="172" t="s">
        <v>6280</v>
      </c>
    </row>
    <row r="5030" spans="1:8" ht="14.45" customHeight="1">
      <c r="A5030" s="86" t="s">
        <v>6279</v>
      </c>
      <c r="B5030" s="171" t="s">
        <v>26003</v>
      </c>
      <c r="C5030" s="55" t="s">
        <v>27280</v>
      </c>
      <c r="D5030" s="171" t="s">
        <v>27280</v>
      </c>
      <c r="E5030" s="171" t="s">
        <v>27280</v>
      </c>
      <c r="F5030" s="173"/>
      <c r="G5030" s="173"/>
      <c r="H5030" s="172" t="s">
        <v>6280</v>
      </c>
    </row>
    <row r="5031" spans="1:8" ht="14.45" customHeight="1">
      <c r="A5031" s="86" t="s">
        <v>6279</v>
      </c>
      <c r="B5031" s="171" t="s">
        <v>26004</v>
      </c>
      <c r="C5031" s="55" t="s">
        <v>27281</v>
      </c>
      <c r="D5031" s="171" t="s">
        <v>27281</v>
      </c>
      <c r="E5031" s="171" t="s">
        <v>27281</v>
      </c>
      <c r="F5031" s="173"/>
      <c r="G5031" s="173"/>
      <c r="H5031" s="172" t="s">
        <v>6280</v>
      </c>
    </row>
    <row r="5032" spans="1:8" ht="14.45" customHeight="1">
      <c r="A5032" s="86" t="s">
        <v>6279</v>
      </c>
      <c r="B5032" s="171" t="s">
        <v>26005</v>
      </c>
      <c r="C5032" s="55" t="s">
        <v>27282</v>
      </c>
      <c r="D5032" s="171" t="s">
        <v>27282</v>
      </c>
      <c r="E5032" s="171" t="s">
        <v>27282</v>
      </c>
      <c r="F5032" s="173"/>
      <c r="G5032" s="173"/>
      <c r="H5032" s="172" t="s">
        <v>6280</v>
      </c>
    </row>
    <row r="5033" spans="1:8" ht="14.45" customHeight="1">
      <c r="A5033" s="86" t="s">
        <v>6279</v>
      </c>
      <c r="B5033" s="171" t="s">
        <v>26006</v>
      </c>
      <c r="C5033" s="55" t="s">
        <v>27283</v>
      </c>
      <c r="D5033" s="171" t="s">
        <v>27283</v>
      </c>
      <c r="E5033" s="171" t="s">
        <v>27283</v>
      </c>
      <c r="F5033" s="173"/>
      <c r="G5033" s="173"/>
      <c r="H5033" s="172" t="s">
        <v>6280</v>
      </c>
    </row>
    <row r="5034" spans="1:8" ht="14.45" customHeight="1">
      <c r="A5034" s="86" t="s">
        <v>6279</v>
      </c>
      <c r="B5034" s="171" t="s">
        <v>26007</v>
      </c>
      <c r="C5034" s="55" t="s">
        <v>27284</v>
      </c>
      <c r="D5034" s="171" t="s">
        <v>27284</v>
      </c>
      <c r="E5034" s="171" t="s">
        <v>27284</v>
      </c>
      <c r="F5034" s="173"/>
      <c r="G5034" s="173"/>
      <c r="H5034" s="172" t="s">
        <v>6280</v>
      </c>
    </row>
    <row r="5035" spans="1:8" ht="14.45" customHeight="1">
      <c r="A5035" s="86" t="s">
        <v>6279</v>
      </c>
      <c r="B5035" s="171" t="s">
        <v>26008</v>
      </c>
      <c r="C5035" s="55" t="s">
        <v>27285</v>
      </c>
      <c r="D5035" s="171" t="s">
        <v>27285</v>
      </c>
      <c r="E5035" s="171" t="s">
        <v>27285</v>
      </c>
      <c r="F5035" s="173"/>
      <c r="G5035" s="173"/>
      <c r="H5035" s="172" t="s">
        <v>6280</v>
      </c>
    </row>
    <row r="5036" spans="1:8" ht="14.45" customHeight="1">
      <c r="A5036" s="86" t="s">
        <v>6279</v>
      </c>
      <c r="B5036" s="171" t="s">
        <v>26009</v>
      </c>
      <c r="C5036" s="55" t="s">
        <v>27286</v>
      </c>
      <c r="D5036" s="171" t="s">
        <v>27286</v>
      </c>
      <c r="E5036" s="171" t="s">
        <v>27286</v>
      </c>
      <c r="F5036" s="173"/>
      <c r="G5036" s="173"/>
      <c r="H5036" s="172" t="s">
        <v>6280</v>
      </c>
    </row>
    <row r="5037" spans="1:8" ht="14.45" customHeight="1">
      <c r="A5037" s="86" t="s">
        <v>6279</v>
      </c>
      <c r="B5037" s="171" t="s">
        <v>26010</v>
      </c>
      <c r="C5037" s="55" t="s">
        <v>27287</v>
      </c>
      <c r="D5037" s="171" t="s">
        <v>27287</v>
      </c>
      <c r="E5037" s="171" t="s">
        <v>27287</v>
      </c>
      <c r="F5037" s="173"/>
      <c r="G5037" s="173"/>
      <c r="H5037" s="172" t="s">
        <v>6280</v>
      </c>
    </row>
    <row r="5038" spans="1:8" ht="14.45" customHeight="1">
      <c r="A5038" s="86" t="s">
        <v>6279</v>
      </c>
      <c r="B5038" s="171" t="s">
        <v>26011</v>
      </c>
      <c r="C5038" s="55" t="s">
        <v>27288</v>
      </c>
      <c r="D5038" s="171" t="s">
        <v>27288</v>
      </c>
      <c r="E5038" s="171" t="s">
        <v>27288</v>
      </c>
      <c r="F5038" s="173"/>
      <c r="G5038" s="173"/>
      <c r="H5038" s="172" t="s">
        <v>6280</v>
      </c>
    </row>
    <row r="5039" spans="1:8" ht="14.45" customHeight="1">
      <c r="A5039" s="86" t="s">
        <v>6279</v>
      </c>
      <c r="B5039" s="171" t="s">
        <v>26012</v>
      </c>
      <c r="C5039" s="55" t="s">
        <v>27289</v>
      </c>
      <c r="D5039" s="171" t="s">
        <v>27289</v>
      </c>
      <c r="E5039" s="171" t="s">
        <v>27289</v>
      </c>
      <c r="F5039" s="173"/>
      <c r="G5039" s="173"/>
      <c r="H5039" s="172" t="s">
        <v>6280</v>
      </c>
    </row>
    <row r="5040" spans="1:8" ht="14.45" customHeight="1">
      <c r="A5040" s="86" t="s">
        <v>6279</v>
      </c>
      <c r="B5040" s="171" t="s">
        <v>26013</v>
      </c>
      <c r="C5040" s="55" t="s">
        <v>27290</v>
      </c>
      <c r="D5040" s="171" t="s">
        <v>27290</v>
      </c>
      <c r="E5040" s="171" t="s">
        <v>27290</v>
      </c>
      <c r="F5040" s="173"/>
      <c r="G5040" s="173"/>
      <c r="H5040" s="172" t="s">
        <v>6280</v>
      </c>
    </row>
    <row r="5041" spans="1:8" ht="14.45" customHeight="1">
      <c r="A5041" s="86" t="s">
        <v>6279</v>
      </c>
      <c r="B5041" s="171" t="s">
        <v>26014</v>
      </c>
      <c r="C5041" s="55" t="s">
        <v>27291</v>
      </c>
      <c r="D5041" s="171" t="s">
        <v>27291</v>
      </c>
      <c r="E5041" s="171" t="s">
        <v>27291</v>
      </c>
      <c r="F5041" s="173"/>
      <c r="G5041" s="173"/>
      <c r="H5041" s="172" t="s">
        <v>6280</v>
      </c>
    </row>
    <row r="5042" spans="1:8" ht="14.45" customHeight="1">
      <c r="A5042" s="86" t="s">
        <v>6279</v>
      </c>
      <c r="B5042" s="171" t="s">
        <v>26015</v>
      </c>
      <c r="C5042" s="55" t="s">
        <v>27292</v>
      </c>
      <c r="D5042" s="171" t="s">
        <v>27292</v>
      </c>
      <c r="E5042" s="171" t="s">
        <v>27292</v>
      </c>
      <c r="F5042" s="173"/>
      <c r="G5042" s="173"/>
      <c r="H5042" s="172" t="s">
        <v>6280</v>
      </c>
    </row>
    <row r="5043" spans="1:8" ht="14.45" customHeight="1">
      <c r="A5043" s="86" t="s">
        <v>6279</v>
      </c>
      <c r="B5043" s="171" t="s">
        <v>26016</v>
      </c>
      <c r="C5043" s="55" t="s">
        <v>27293</v>
      </c>
      <c r="D5043" s="171" t="s">
        <v>27293</v>
      </c>
      <c r="E5043" s="171" t="s">
        <v>27293</v>
      </c>
      <c r="F5043" s="173"/>
      <c r="G5043" s="173"/>
      <c r="H5043" s="172" t="s">
        <v>6280</v>
      </c>
    </row>
    <row r="5044" spans="1:8" ht="14.45" customHeight="1">
      <c r="A5044" s="86" t="s">
        <v>6279</v>
      </c>
      <c r="B5044" s="171" t="s">
        <v>26017</v>
      </c>
      <c r="C5044" s="55" t="s">
        <v>27294</v>
      </c>
      <c r="D5044" s="171" t="s">
        <v>27294</v>
      </c>
      <c r="E5044" s="171" t="s">
        <v>27294</v>
      </c>
      <c r="F5044" s="173"/>
      <c r="G5044" s="173"/>
      <c r="H5044" s="172" t="s">
        <v>6280</v>
      </c>
    </row>
    <row r="5045" spans="1:8" ht="14.45" customHeight="1">
      <c r="A5045" s="86" t="s">
        <v>6279</v>
      </c>
      <c r="B5045" s="171" t="s">
        <v>26018</v>
      </c>
      <c r="C5045" s="55" t="s">
        <v>27295</v>
      </c>
      <c r="D5045" s="171" t="s">
        <v>27295</v>
      </c>
      <c r="E5045" s="171" t="s">
        <v>27295</v>
      </c>
      <c r="F5045" s="173"/>
      <c r="G5045" s="173"/>
      <c r="H5045" s="172" t="s">
        <v>6280</v>
      </c>
    </row>
    <row r="5046" spans="1:8" ht="14.45" customHeight="1">
      <c r="A5046" s="86" t="s">
        <v>6279</v>
      </c>
      <c r="B5046" s="171" t="s">
        <v>26019</v>
      </c>
      <c r="C5046" s="55" t="s">
        <v>27296</v>
      </c>
      <c r="D5046" s="171" t="s">
        <v>27296</v>
      </c>
      <c r="E5046" s="171" t="s">
        <v>27296</v>
      </c>
      <c r="F5046" s="173"/>
      <c r="G5046" s="173"/>
      <c r="H5046" s="172" t="s">
        <v>6280</v>
      </c>
    </row>
    <row r="5047" spans="1:8" ht="14.45" customHeight="1">
      <c r="A5047" s="86" t="s">
        <v>6279</v>
      </c>
      <c r="B5047" s="171" t="s">
        <v>26020</v>
      </c>
      <c r="C5047" s="55" t="s">
        <v>27297</v>
      </c>
      <c r="D5047" s="171" t="s">
        <v>27297</v>
      </c>
      <c r="E5047" s="171" t="s">
        <v>27297</v>
      </c>
      <c r="F5047" s="173"/>
      <c r="G5047" s="173"/>
      <c r="H5047" s="172" t="s">
        <v>6280</v>
      </c>
    </row>
    <row r="5048" spans="1:8" ht="14.45" customHeight="1">
      <c r="A5048" s="86" t="s">
        <v>6279</v>
      </c>
      <c r="B5048" s="171" t="s">
        <v>26021</v>
      </c>
      <c r="C5048" s="55" t="s">
        <v>27298</v>
      </c>
      <c r="D5048" s="171" t="s">
        <v>27298</v>
      </c>
      <c r="E5048" s="171" t="s">
        <v>27298</v>
      </c>
      <c r="F5048" s="173"/>
      <c r="G5048" s="173"/>
      <c r="H5048" s="172" t="s">
        <v>6280</v>
      </c>
    </row>
    <row r="5049" spans="1:8" ht="14.45" customHeight="1">
      <c r="A5049" s="86" t="s">
        <v>6279</v>
      </c>
      <c r="B5049" s="171" t="s">
        <v>26022</v>
      </c>
      <c r="C5049" s="55" t="s">
        <v>27299</v>
      </c>
      <c r="D5049" s="171" t="s">
        <v>27299</v>
      </c>
      <c r="E5049" s="171" t="s">
        <v>27299</v>
      </c>
      <c r="F5049" s="173"/>
      <c r="G5049" s="173"/>
      <c r="H5049" s="172" t="s">
        <v>6280</v>
      </c>
    </row>
    <row r="5050" spans="1:8" ht="14.45" customHeight="1">
      <c r="A5050" s="86" t="s">
        <v>6279</v>
      </c>
      <c r="B5050" s="171" t="s">
        <v>26023</v>
      </c>
      <c r="C5050" s="55" t="s">
        <v>27300</v>
      </c>
      <c r="D5050" s="171" t="s">
        <v>27300</v>
      </c>
      <c r="E5050" s="171" t="s">
        <v>27300</v>
      </c>
      <c r="F5050" s="173"/>
      <c r="G5050" s="173"/>
      <c r="H5050" s="172" t="s">
        <v>6280</v>
      </c>
    </row>
    <row r="5051" spans="1:8" ht="14.45" customHeight="1">
      <c r="A5051" s="86" t="s">
        <v>6279</v>
      </c>
      <c r="B5051" s="171" t="s">
        <v>26024</v>
      </c>
      <c r="C5051" s="55" t="s">
        <v>27301</v>
      </c>
      <c r="D5051" s="171" t="s">
        <v>27301</v>
      </c>
      <c r="E5051" s="171" t="s">
        <v>27301</v>
      </c>
      <c r="F5051" s="173"/>
      <c r="G5051" s="173"/>
      <c r="H5051" s="172" t="s">
        <v>6280</v>
      </c>
    </row>
    <row r="5052" spans="1:8" ht="14.45" customHeight="1">
      <c r="A5052" s="86" t="s">
        <v>6279</v>
      </c>
      <c r="B5052" s="171" t="s">
        <v>26025</v>
      </c>
      <c r="C5052" s="55" t="s">
        <v>27302</v>
      </c>
      <c r="D5052" s="171" t="s">
        <v>27302</v>
      </c>
      <c r="E5052" s="171" t="s">
        <v>27302</v>
      </c>
      <c r="F5052" s="173"/>
      <c r="G5052" s="173"/>
      <c r="H5052" s="172" t="s">
        <v>6280</v>
      </c>
    </row>
    <row r="5053" spans="1:8" ht="14.45" customHeight="1">
      <c r="A5053" s="86" t="s">
        <v>6279</v>
      </c>
      <c r="B5053" s="171" t="s">
        <v>26026</v>
      </c>
      <c r="C5053" s="55" t="s">
        <v>27303</v>
      </c>
      <c r="D5053" s="171" t="s">
        <v>27303</v>
      </c>
      <c r="E5053" s="171" t="s">
        <v>27303</v>
      </c>
      <c r="F5053" s="173"/>
      <c r="G5053" s="173"/>
      <c r="H5053" s="172" t="s">
        <v>6280</v>
      </c>
    </row>
    <row r="5054" spans="1:8" ht="14.45" customHeight="1">
      <c r="A5054" s="86" t="s">
        <v>6279</v>
      </c>
      <c r="B5054" s="171" t="s">
        <v>26027</v>
      </c>
      <c r="C5054" s="55" t="s">
        <v>27304</v>
      </c>
      <c r="D5054" s="171" t="s">
        <v>27304</v>
      </c>
      <c r="E5054" s="171" t="s">
        <v>27304</v>
      </c>
      <c r="F5054" s="173"/>
      <c r="G5054" s="173"/>
      <c r="H5054" s="172" t="s">
        <v>6280</v>
      </c>
    </row>
    <row r="5055" spans="1:8" ht="14.45" customHeight="1">
      <c r="A5055" s="86" t="s">
        <v>6279</v>
      </c>
      <c r="B5055" s="171" t="s">
        <v>26028</v>
      </c>
      <c r="C5055" s="55" t="s">
        <v>27305</v>
      </c>
      <c r="D5055" s="171" t="s">
        <v>27305</v>
      </c>
      <c r="E5055" s="171" t="s">
        <v>27305</v>
      </c>
      <c r="F5055" s="173"/>
      <c r="G5055" s="173"/>
      <c r="H5055" s="172" t="s">
        <v>6280</v>
      </c>
    </row>
    <row r="5056" spans="1:8" ht="14.45" customHeight="1">
      <c r="A5056" s="86" t="s">
        <v>6279</v>
      </c>
      <c r="B5056" s="171" t="s">
        <v>26029</v>
      </c>
      <c r="C5056" s="55" t="s">
        <v>27306</v>
      </c>
      <c r="D5056" s="171" t="s">
        <v>27306</v>
      </c>
      <c r="E5056" s="171" t="s">
        <v>27306</v>
      </c>
      <c r="F5056" s="173"/>
      <c r="G5056" s="173"/>
      <c r="H5056" s="172" t="s">
        <v>6280</v>
      </c>
    </row>
    <row r="5057" spans="1:8" ht="14.45" customHeight="1">
      <c r="A5057" s="86" t="s">
        <v>6279</v>
      </c>
      <c r="B5057" s="171" t="s">
        <v>26030</v>
      </c>
      <c r="C5057" s="55" t="s">
        <v>27307</v>
      </c>
      <c r="D5057" s="171" t="s">
        <v>27307</v>
      </c>
      <c r="E5057" s="171" t="s">
        <v>27307</v>
      </c>
      <c r="F5057" s="173"/>
      <c r="G5057" s="173"/>
      <c r="H5057" s="172" t="s">
        <v>6280</v>
      </c>
    </row>
    <row r="5058" spans="1:8" ht="14.45" customHeight="1">
      <c r="A5058" s="86" t="s">
        <v>6279</v>
      </c>
      <c r="B5058" s="171" t="s">
        <v>26031</v>
      </c>
      <c r="C5058" s="55" t="s">
        <v>27308</v>
      </c>
      <c r="D5058" s="171" t="s">
        <v>27308</v>
      </c>
      <c r="E5058" s="171" t="s">
        <v>27308</v>
      </c>
      <c r="F5058" s="173"/>
      <c r="G5058" s="173"/>
      <c r="H5058" s="172" t="s">
        <v>6280</v>
      </c>
    </row>
    <row r="5059" spans="1:8" ht="14.45" customHeight="1">
      <c r="A5059" s="86" t="s">
        <v>6279</v>
      </c>
      <c r="B5059" s="171" t="s">
        <v>26032</v>
      </c>
      <c r="C5059" s="55" t="s">
        <v>27309</v>
      </c>
      <c r="D5059" s="171" t="s">
        <v>27309</v>
      </c>
      <c r="E5059" s="171" t="s">
        <v>27309</v>
      </c>
      <c r="F5059" s="173"/>
      <c r="G5059" s="173"/>
      <c r="H5059" s="172" t="s">
        <v>6280</v>
      </c>
    </row>
    <row r="5060" spans="1:8" ht="14.45" customHeight="1">
      <c r="A5060" s="86" t="s">
        <v>6279</v>
      </c>
      <c r="B5060" s="171" t="s">
        <v>26033</v>
      </c>
      <c r="C5060" s="55" t="s">
        <v>27310</v>
      </c>
      <c r="D5060" s="171" t="s">
        <v>27310</v>
      </c>
      <c r="E5060" s="171" t="s">
        <v>27310</v>
      </c>
      <c r="F5060" s="173"/>
      <c r="G5060" s="173"/>
      <c r="H5060" s="172" t="s">
        <v>6280</v>
      </c>
    </row>
    <row r="5061" spans="1:8" ht="14.45" customHeight="1">
      <c r="A5061" s="86" t="s">
        <v>6279</v>
      </c>
      <c r="B5061" s="171" t="s">
        <v>26034</v>
      </c>
      <c r="C5061" s="55" t="s">
        <v>27311</v>
      </c>
      <c r="D5061" s="171" t="s">
        <v>27311</v>
      </c>
      <c r="E5061" s="171" t="s">
        <v>27311</v>
      </c>
      <c r="F5061" s="173"/>
      <c r="G5061" s="173"/>
      <c r="H5061" s="172" t="s">
        <v>6280</v>
      </c>
    </row>
    <row r="5062" spans="1:8" ht="14.45" customHeight="1">
      <c r="A5062" s="86" t="s">
        <v>6279</v>
      </c>
      <c r="B5062" s="171" t="s">
        <v>26035</v>
      </c>
      <c r="C5062" s="55" t="s">
        <v>27312</v>
      </c>
      <c r="D5062" s="171" t="s">
        <v>27312</v>
      </c>
      <c r="E5062" s="171" t="s">
        <v>27312</v>
      </c>
      <c r="F5062" s="173"/>
      <c r="G5062" s="173"/>
      <c r="H5062" s="172" t="s">
        <v>6280</v>
      </c>
    </row>
    <row r="5063" spans="1:8" ht="14.45" customHeight="1">
      <c r="A5063" s="86" t="s">
        <v>6279</v>
      </c>
      <c r="B5063" s="171" t="s">
        <v>26036</v>
      </c>
      <c r="C5063" s="55" t="s">
        <v>27313</v>
      </c>
      <c r="D5063" s="171" t="s">
        <v>27313</v>
      </c>
      <c r="E5063" s="171" t="s">
        <v>27313</v>
      </c>
      <c r="F5063" s="173"/>
      <c r="G5063" s="173"/>
      <c r="H5063" s="172" t="s">
        <v>6280</v>
      </c>
    </row>
    <row r="5064" spans="1:8" ht="14.45" customHeight="1">
      <c r="A5064" s="86" t="s">
        <v>6279</v>
      </c>
      <c r="B5064" s="171" t="s">
        <v>26037</v>
      </c>
      <c r="C5064" s="55" t="s">
        <v>27314</v>
      </c>
      <c r="D5064" s="171" t="s">
        <v>27314</v>
      </c>
      <c r="E5064" s="171" t="s">
        <v>27314</v>
      </c>
      <c r="F5064" s="173"/>
      <c r="G5064" s="173"/>
      <c r="H5064" s="172" t="s">
        <v>6280</v>
      </c>
    </row>
    <row r="5065" spans="1:8" ht="14.45" customHeight="1">
      <c r="A5065" s="86" t="s">
        <v>6279</v>
      </c>
      <c r="B5065" s="171" t="s">
        <v>26038</v>
      </c>
      <c r="C5065" s="55" t="s">
        <v>27315</v>
      </c>
      <c r="D5065" s="171" t="s">
        <v>27315</v>
      </c>
      <c r="E5065" s="171" t="s">
        <v>27315</v>
      </c>
      <c r="F5065" s="173"/>
      <c r="G5065" s="173"/>
      <c r="H5065" s="172" t="s">
        <v>6280</v>
      </c>
    </row>
    <row r="5066" spans="1:8" ht="14.45" customHeight="1">
      <c r="A5066" s="86" t="s">
        <v>6279</v>
      </c>
      <c r="B5066" s="171" t="s">
        <v>26039</v>
      </c>
      <c r="C5066" s="55" t="s">
        <v>27316</v>
      </c>
      <c r="D5066" s="171" t="s">
        <v>27316</v>
      </c>
      <c r="E5066" s="171" t="s">
        <v>27316</v>
      </c>
      <c r="F5066" s="173"/>
      <c r="G5066" s="173"/>
      <c r="H5066" s="172" t="s">
        <v>6280</v>
      </c>
    </row>
    <row r="5067" spans="1:8" ht="14.45" customHeight="1">
      <c r="A5067" s="86" t="s">
        <v>6279</v>
      </c>
      <c r="B5067" s="171" t="s">
        <v>26040</v>
      </c>
      <c r="C5067" s="55" t="s">
        <v>27317</v>
      </c>
      <c r="D5067" s="171" t="s">
        <v>27317</v>
      </c>
      <c r="E5067" s="171" t="s">
        <v>27317</v>
      </c>
      <c r="F5067" s="173"/>
      <c r="G5067" s="173"/>
      <c r="H5067" s="172" t="s">
        <v>6280</v>
      </c>
    </row>
    <row r="5068" spans="1:8" ht="14.45" customHeight="1">
      <c r="A5068" s="86" t="s">
        <v>6279</v>
      </c>
      <c r="B5068" s="171" t="s">
        <v>26041</v>
      </c>
      <c r="C5068" s="55" t="s">
        <v>27318</v>
      </c>
      <c r="D5068" s="171" t="s">
        <v>27318</v>
      </c>
      <c r="E5068" s="171" t="s">
        <v>27318</v>
      </c>
      <c r="F5068" s="173"/>
      <c r="G5068" s="173"/>
      <c r="H5068" s="172" t="s">
        <v>6280</v>
      </c>
    </row>
    <row r="5069" spans="1:8" ht="14.45" customHeight="1">
      <c r="A5069" s="86" t="s">
        <v>6279</v>
      </c>
      <c r="B5069" s="171" t="s">
        <v>26042</v>
      </c>
      <c r="C5069" s="55" t="s">
        <v>27319</v>
      </c>
      <c r="D5069" s="171" t="s">
        <v>27319</v>
      </c>
      <c r="E5069" s="171" t="s">
        <v>27319</v>
      </c>
      <c r="F5069" s="173"/>
      <c r="G5069" s="173"/>
      <c r="H5069" s="172" t="s">
        <v>6280</v>
      </c>
    </row>
    <row r="5070" spans="1:8" ht="14.45" customHeight="1">
      <c r="A5070" s="86" t="s">
        <v>6279</v>
      </c>
      <c r="B5070" s="171" t="s">
        <v>26043</v>
      </c>
      <c r="C5070" s="55" t="s">
        <v>27320</v>
      </c>
      <c r="D5070" s="171" t="s">
        <v>27320</v>
      </c>
      <c r="E5070" s="171" t="s">
        <v>27320</v>
      </c>
      <c r="F5070" s="173"/>
      <c r="G5070" s="173"/>
      <c r="H5070" s="172" t="s">
        <v>6280</v>
      </c>
    </row>
    <row r="5071" spans="1:8" ht="14.45" customHeight="1">
      <c r="A5071" s="86" t="s">
        <v>6279</v>
      </c>
      <c r="B5071" s="171" t="s">
        <v>26044</v>
      </c>
      <c r="C5071" s="55" t="s">
        <v>27321</v>
      </c>
      <c r="D5071" s="171" t="s">
        <v>27321</v>
      </c>
      <c r="E5071" s="171" t="s">
        <v>27321</v>
      </c>
      <c r="F5071" s="173"/>
      <c r="G5071" s="173"/>
      <c r="H5071" s="172" t="s">
        <v>6280</v>
      </c>
    </row>
    <row r="5072" spans="1:8" ht="14.45" customHeight="1">
      <c r="A5072" s="86" t="s">
        <v>6279</v>
      </c>
      <c r="B5072" s="171" t="s">
        <v>26045</v>
      </c>
      <c r="C5072" s="55" t="s">
        <v>27322</v>
      </c>
      <c r="D5072" s="171" t="s">
        <v>27322</v>
      </c>
      <c r="E5072" s="171" t="s">
        <v>27322</v>
      </c>
      <c r="F5072" s="173"/>
      <c r="G5072" s="173"/>
      <c r="H5072" s="172" t="s">
        <v>6280</v>
      </c>
    </row>
    <row r="5073" spans="1:8" ht="14.45" customHeight="1">
      <c r="A5073" s="86" t="s">
        <v>6279</v>
      </c>
      <c r="B5073" s="171" t="s">
        <v>26046</v>
      </c>
      <c r="C5073" s="55" t="s">
        <v>27323</v>
      </c>
      <c r="D5073" s="171" t="s">
        <v>27323</v>
      </c>
      <c r="E5073" s="171" t="s">
        <v>27323</v>
      </c>
      <c r="F5073" s="173"/>
      <c r="G5073" s="173"/>
      <c r="H5073" s="172" t="s">
        <v>6280</v>
      </c>
    </row>
    <row r="5074" spans="1:8" ht="14.45" customHeight="1">
      <c r="A5074" s="86" t="s">
        <v>6279</v>
      </c>
      <c r="B5074" s="171" t="s">
        <v>26047</v>
      </c>
      <c r="C5074" s="55" t="s">
        <v>27324</v>
      </c>
      <c r="D5074" s="171" t="s">
        <v>27324</v>
      </c>
      <c r="E5074" s="171" t="s">
        <v>27324</v>
      </c>
      <c r="F5074" s="173"/>
      <c r="G5074" s="173"/>
      <c r="H5074" s="172" t="s">
        <v>6280</v>
      </c>
    </row>
    <row r="5075" spans="1:8" ht="14.45" customHeight="1">
      <c r="A5075" s="86" t="s">
        <v>6279</v>
      </c>
      <c r="B5075" s="171" t="s">
        <v>26048</v>
      </c>
      <c r="C5075" s="55" t="s">
        <v>27325</v>
      </c>
      <c r="D5075" s="171" t="s">
        <v>27325</v>
      </c>
      <c r="E5075" s="171" t="s">
        <v>27325</v>
      </c>
      <c r="F5075" s="173"/>
      <c r="G5075" s="173"/>
      <c r="H5075" s="172" t="s">
        <v>6280</v>
      </c>
    </row>
    <row r="5076" spans="1:8" ht="14.45" customHeight="1">
      <c r="A5076" s="86" t="s">
        <v>6279</v>
      </c>
      <c r="B5076" s="171" t="s">
        <v>26049</v>
      </c>
      <c r="C5076" s="55" t="s">
        <v>27326</v>
      </c>
      <c r="D5076" s="171" t="s">
        <v>27326</v>
      </c>
      <c r="E5076" s="171" t="s">
        <v>27326</v>
      </c>
      <c r="F5076" s="173"/>
      <c r="G5076" s="173"/>
      <c r="H5076" s="172" t="s">
        <v>6280</v>
      </c>
    </row>
    <row r="5077" spans="1:8" ht="14.45" customHeight="1">
      <c r="A5077" s="86" t="s">
        <v>6279</v>
      </c>
      <c r="B5077" s="171" t="s">
        <v>26050</v>
      </c>
      <c r="C5077" s="55" t="s">
        <v>27327</v>
      </c>
      <c r="D5077" s="171" t="s">
        <v>27327</v>
      </c>
      <c r="E5077" s="171" t="s">
        <v>27327</v>
      </c>
      <c r="F5077" s="173"/>
      <c r="G5077" s="173"/>
      <c r="H5077" s="172" t="s">
        <v>6280</v>
      </c>
    </row>
    <row r="5078" spans="1:8" ht="14.45" customHeight="1">
      <c r="A5078" s="86" t="s">
        <v>6279</v>
      </c>
      <c r="B5078" s="171" t="s">
        <v>26051</v>
      </c>
      <c r="C5078" s="55" t="s">
        <v>27328</v>
      </c>
      <c r="D5078" s="171" t="s">
        <v>27328</v>
      </c>
      <c r="E5078" s="171" t="s">
        <v>27328</v>
      </c>
      <c r="F5078" s="173"/>
      <c r="G5078" s="173"/>
      <c r="H5078" s="172" t="s">
        <v>6280</v>
      </c>
    </row>
    <row r="5079" spans="1:8" ht="14.45" customHeight="1">
      <c r="A5079" s="86" t="s">
        <v>6279</v>
      </c>
      <c r="B5079" s="171" t="s">
        <v>26052</v>
      </c>
      <c r="C5079" s="55" t="s">
        <v>27329</v>
      </c>
      <c r="D5079" s="171" t="s">
        <v>27329</v>
      </c>
      <c r="E5079" s="171" t="s">
        <v>27329</v>
      </c>
      <c r="F5079" s="173"/>
      <c r="G5079" s="173"/>
      <c r="H5079" s="172" t="s">
        <v>6280</v>
      </c>
    </row>
    <row r="5080" spans="1:8" ht="14.45" customHeight="1">
      <c r="A5080" s="86" t="s">
        <v>6279</v>
      </c>
      <c r="B5080" s="171" t="s">
        <v>26053</v>
      </c>
      <c r="C5080" s="55" t="s">
        <v>27330</v>
      </c>
      <c r="D5080" s="171" t="s">
        <v>27330</v>
      </c>
      <c r="E5080" s="171" t="s">
        <v>27330</v>
      </c>
      <c r="F5080" s="173"/>
      <c r="G5080" s="173"/>
      <c r="H5080" s="172" t="s">
        <v>6280</v>
      </c>
    </row>
    <row r="5081" spans="1:8" ht="14.45" customHeight="1">
      <c r="A5081" s="86" t="s">
        <v>6279</v>
      </c>
      <c r="B5081" s="171" t="s">
        <v>26054</v>
      </c>
      <c r="C5081" s="55" t="s">
        <v>27331</v>
      </c>
      <c r="D5081" s="171" t="s">
        <v>27331</v>
      </c>
      <c r="E5081" s="171" t="s">
        <v>27331</v>
      </c>
      <c r="F5081" s="173"/>
      <c r="G5081" s="173"/>
      <c r="H5081" s="172" t="s">
        <v>6280</v>
      </c>
    </row>
    <row r="5082" spans="1:8" ht="14.45" customHeight="1">
      <c r="A5082" s="86" t="s">
        <v>6279</v>
      </c>
      <c r="B5082" s="171" t="s">
        <v>26055</v>
      </c>
      <c r="C5082" s="55" t="s">
        <v>27332</v>
      </c>
      <c r="D5082" s="171" t="s">
        <v>27332</v>
      </c>
      <c r="E5082" s="171" t="s">
        <v>27332</v>
      </c>
      <c r="F5082" s="173"/>
      <c r="G5082" s="173"/>
      <c r="H5082" s="172" t="s">
        <v>6280</v>
      </c>
    </row>
    <row r="5083" spans="1:8" ht="14.45" customHeight="1">
      <c r="A5083" s="86" t="s">
        <v>6279</v>
      </c>
      <c r="B5083" s="171" t="s">
        <v>26056</v>
      </c>
      <c r="C5083" s="55" t="s">
        <v>27333</v>
      </c>
      <c r="D5083" s="171" t="s">
        <v>27333</v>
      </c>
      <c r="E5083" s="171" t="s">
        <v>27333</v>
      </c>
      <c r="F5083" s="173"/>
      <c r="G5083" s="173"/>
      <c r="H5083" s="172" t="s">
        <v>6280</v>
      </c>
    </row>
    <row r="5084" spans="1:8" ht="14.45" customHeight="1">
      <c r="A5084" s="86" t="s">
        <v>6279</v>
      </c>
      <c r="B5084" s="171" t="s">
        <v>26057</v>
      </c>
      <c r="C5084" s="55" t="s">
        <v>27334</v>
      </c>
      <c r="D5084" s="171" t="s">
        <v>27334</v>
      </c>
      <c r="E5084" s="171" t="s">
        <v>27334</v>
      </c>
      <c r="F5084" s="173"/>
      <c r="G5084" s="173"/>
      <c r="H5084" s="172" t="s">
        <v>6280</v>
      </c>
    </row>
    <row r="5085" spans="1:8" ht="14.45" customHeight="1">
      <c r="A5085" s="86" t="s">
        <v>6279</v>
      </c>
      <c r="B5085" s="171" t="s">
        <v>26058</v>
      </c>
      <c r="C5085" s="55" t="s">
        <v>27335</v>
      </c>
      <c r="D5085" s="171" t="s">
        <v>27335</v>
      </c>
      <c r="E5085" s="171" t="s">
        <v>27335</v>
      </c>
      <c r="F5085" s="173"/>
      <c r="G5085" s="173"/>
      <c r="H5085" s="172" t="s">
        <v>6280</v>
      </c>
    </row>
    <row r="5086" spans="1:8" ht="14.45" customHeight="1">
      <c r="A5086" s="86" t="s">
        <v>6279</v>
      </c>
      <c r="B5086" s="171" t="s">
        <v>26059</v>
      </c>
      <c r="C5086" s="55" t="s">
        <v>27336</v>
      </c>
      <c r="D5086" s="171" t="s">
        <v>27336</v>
      </c>
      <c r="E5086" s="171" t="s">
        <v>27336</v>
      </c>
      <c r="F5086" s="173"/>
      <c r="G5086" s="173"/>
      <c r="H5086" s="172" t="s">
        <v>6280</v>
      </c>
    </row>
    <row r="5087" spans="1:8" ht="14.45" customHeight="1">
      <c r="A5087" s="86" t="s">
        <v>6279</v>
      </c>
      <c r="B5087" s="171" t="s">
        <v>26060</v>
      </c>
      <c r="C5087" s="55" t="s">
        <v>27337</v>
      </c>
      <c r="D5087" s="171" t="s">
        <v>27337</v>
      </c>
      <c r="E5087" s="171" t="s">
        <v>27337</v>
      </c>
      <c r="F5087" s="173"/>
      <c r="G5087" s="173"/>
      <c r="H5087" s="172" t="s">
        <v>6280</v>
      </c>
    </row>
    <row r="5088" spans="1:8" ht="14.45" customHeight="1">
      <c r="A5088" s="86" t="s">
        <v>6279</v>
      </c>
      <c r="B5088" s="171" t="s">
        <v>26061</v>
      </c>
      <c r="C5088" s="55" t="s">
        <v>27338</v>
      </c>
      <c r="D5088" s="171" t="s">
        <v>27338</v>
      </c>
      <c r="E5088" s="171" t="s">
        <v>27338</v>
      </c>
      <c r="F5088" s="173"/>
      <c r="G5088" s="173"/>
      <c r="H5088" s="172" t="s">
        <v>6280</v>
      </c>
    </row>
    <row r="5089" spans="1:8" ht="14.45" customHeight="1">
      <c r="A5089" s="86" t="s">
        <v>6279</v>
      </c>
      <c r="B5089" s="171" t="s">
        <v>26062</v>
      </c>
      <c r="C5089" s="55" t="s">
        <v>27339</v>
      </c>
      <c r="D5089" s="171" t="s">
        <v>27339</v>
      </c>
      <c r="E5089" s="171" t="s">
        <v>27339</v>
      </c>
      <c r="F5089" s="173"/>
      <c r="G5089" s="173"/>
      <c r="H5089" s="172" t="s">
        <v>6280</v>
      </c>
    </row>
    <row r="5090" spans="1:8" ht="14.45" customHeight="1">
      <c r="A5090" s="86" t="s">
        <v>6279</v>
      </c>
      <c r="B5090" s="171" t="s">
        <v>26063</v>
      </c>
      <c r="C5090" s="55" t="s">
        <v>27340</v>
      </c>
      <c r="D5090" s="171" t="s">
        <v>27340</v>
      </c>
      <c r="E5090" s="171" t="s">
        <v>27340</v>
      </c>
      <c r="F5090" s="173"/>
      <c r="G5090" s="173"/>
      <c r="H5090" s="172" t="s">
        <v>6280</v>
      </c>
    </row>
    <row r="5091" spans="1:8" ht="14.45" customHeight="1">
      <c r="A5091" s="86" t="s">
        <v>6279</v>
      </c>
      <c r="B5091" s="171" t="s">
        <v>26064</v>
      </c>
      <c r="C5091" s="55" t="s">
        <v>27341</v>
      </c>
      <c r="D5091" s="171" t="s">
        <v>27341</v>
      </c>
      <c r="E5091" s="171" t="s">
        <v>27341</v>
      </c>
      <c r="F5091" s="173"/>
      <c r="G5091" s="173"/>
      <c r="H5091" s="172" t="s">
        <v>6280</v>
      </c>
    </row>
    <row r="5092" spans="1:8" ht="14.45" customHeight="1">
      <c r="A5092" s="86" t="s">
        <v>6279</v>
      </c>
      <c r="B5092" s="171" t="s">
        <v>26065</v>
      </c>
      <c r="C5092" s="55" t="s">
        <v>27342</v>
      </c>
      <c r="D5092" s="171" t="s">
        <v>27342</v>
      </c>
      <c r="E5092" s="171" t="s">
        <v>27342</v>
      </c>
      <c r="F5092" s="173"/>
      <c r="G5092" s="173"/>
      <c r="H5092" s="172" t="s">
        <v>6280</v>
      </c>
    </row>
    <row r="5093" spans="1:8" ht="14.45" customHeight="1">
      <c r="A5093" s="86" t="s">
        <v>6279</v>
      </c>
      <c r="B5093" s="171" t="s">
        <v>26066</v>
      </c>
      <c r="C5093" s="55" t="s">
        <v>27343</v>
      </c>
      <c r="D5093" s="171" t="s">
        <v>27343</v>
      </c>
      <c r="E5093" s="171" t="s">
        <v>27343</v>
      </c>
      <c r="F5093" s="173"/>
      <c r="G5093" s="173"/>
      <c r="H5093" s="172" t="s">
        <v>6280</v>
      </c>
    </row>
    <row r="5094" spans="1:8" ht="14.45" customHeight="1">
      <c r="A5094" s="86" t="s">
        <v>6279</v>
      </c>
      <c r="B5094" s="171" t="s">
        <v>26067</v>
      </c>
      <c r="C5094" s="55" t="s">
        <v>27344</v>
      </c>
      <c r="D5094" s="171" t="s">
        <v>27344</v>
      </c>
      <c r="E5094" s="171" t="s">
        <v>27344</v>
      </c>
      <c r="F5094" s="173"/>
      <c r="G5094" s="173"/>
      <c r="H5094" s="172" t="s">
        <v>6280</v>
      </c>
    </row>
    <row r="5095" spans="1:8" ht="14.45" customHeight="1">
      <c r="A5095" s="86" t="s">
        <v>6279</v>
      </c>
      <c r="B5095" s="171" t="s">
        <v>26068</v>
      </c>
      <c r="C5095" s="55" t="s">
        <v>27345</v>
      </c>
      <c r="D5095" s="171" t="s">
        <v>27345</v>
      </c>
      <c r="E5095" s="171" t="s">
        <v>27345</v>
      </c>
      <c r="F5095" s="173"/>
      <c r="G5095" s="173"/>
      <c r="H5095" s="172" t="s">
        <v>6280</v>
      </c>
    </row>
    <row r="5096" spans="1:8" ht="14.45" customHeight="1">
      <c r="A5096" s="86" t="s">
        <v>6279</v>
      </c>
      <c r="B5096" s="171" t="s">
        <v>26069</v>
      </c>
      <c r="C5096" s="55" t="s">
        <v>27346</v>
      </c>
      <c r="D5096" s="171" t="s">
        <v>27346</v>
      </c>
      <c r="E5096" s="171" t="s">
        <v>27346</v>
      </c>
      <c r="F5096" s="173"/>
      <c r="G5096" s="173"/>
      <c r="H5096" s="172" t="s">
        <v>6280</v>
      </c>
    </row>
    <row r="5097" spans="1:8" ht="14.45" customHeight="1">
      <c r="A5097" s="86" t="s">
        <v>6279</v>
      </c>
      <c r="B5097" s="171" t="s">
        <v>26070</v>
      </c>
      <c r="C5097" s="55" t="s">
        <v>27347</v>
      </c>
      <c r="D5097" s="171" t="s">
        <v>27347</v>
      </c>
      <c r="E5097" s="171" t="s">
        <v>27347</v>
      </c>
      <c r="F5097" s="173"/>
      <c r="G5097" s="173"/>
      <c r="H5097" s="172" t="s">
        <v>6280</v>
      </c>
    </row>
    <row r="5098" spans="1:8" ht="14.45" customHeight="1">
      <c r="A5098" s="86" t="s">
        <v>6279</v>
      </c>
      <c r="B5098" s="171" t="s">
        <v>26071</v>
      </c>
      <c r="C5098" s="55" t="s">
        <v>27348</v>
      </c>
      <c r="D5098" s="171" t="s">
        <v>27348</v>
      </c>
      <c r="E5098" s="171" t="s">
        <v>27348</v>
      </c>
      <c r="F5098" s="173"/>
      <c r="G5098" s="173"/>
      <c r="H5098" s="172" t="s">
        <v>6280</v>
      </c>
    </row>
    <row r="5099" spans="1:8" ht="14.45" customHeight="1">
      <c r="A5099" s="86" t="s">
        <v>6279</v>
      </c>
      <c r="B5099" s="171" t="s">
        <v>26072</v>
      </c>
      <c r="C5099" s="55" t="s">
        <v>27349</v>
      </c>
      <c r="D5099" s="171" t="s">
        <v>27349</v>
      </c>
      <c r="E5099" s="171" t="s">
        <v>27349</v>
      </c>
      <c r="F5099" s="173"/>
      <c r="G5099" s="173"/>
      <c r="H5099" s="172" t="s">
        <v>6280</v>
      </c>
    </row>
    <row r="5100" spans="1:8" ht="14.45" customHeight="1">
      <c r="A5100" s="86" t="s">
        <v>6279</v>
      </c>
      <c r="B5100" s="171" t="s">
        <v>26073</v>
      </c>
      <c r="C5100" s="55" t="s">
        <v>27350</v>
      </c>
      <c r="D5100" s="171" t="s">
        <v>27350</v>
      </c>
      <c r="E5100" s="171" t="s">
        <v>27350</v>
      </c>
      <c r="F5100" s="173"/>
      <c r="G5100" s="173"/>
      <c r="H5100" s="172" t="s">
        <v>6280</v>
      </c>
    </row>
    <row r="5101" spans="1:8" ht="14.45" customHeight="1">
      <c r="A5101" s="86" t="s">
        <v>6279</v>
      </c>
      <c r="B5101" s="171" t="s">
        <v>26074</v>
      </c>
      <c r="C5101" s="55" t="s">
        <v>27351</v>
      </c>
      <c r="D5101" s="171" t="s">
        <v>27351</v>
      </c>
      <c r="E5101" s="171" t="s">
        <v>27351</v>
      </c>
      <c r="F5101" s="173"/>
      <c r="G5101" s="173"/>
      <c r="H5101" s="172" t="s">
        <v>6280</v>
      </c>
    </row>
    <row r="5102" spans="1:8" ht="14.45" customHeight="1">
      <c r="A5102" s="86" t="s">
        <v>6279</v>
      </c>
      <c r="B5102" s="171" t="s">
        <v>26075</v>
      </c>
      <c r="C5102" s="55" t="s">
        <v>27352</v>
      </c>
      <c r="D5102" s="171" t="s">
        <v>27352</v>
      </c>
      <c r="E5102" s="171" t="s">
        <v>27352</v>
      </c>
      <c r="F5102" s="173"/>
      <c r="G5102" s="173"/>
      <c r="H5102" s="172" t="s">
        <v>6280</v>
      </c>
    </row>
    <row r="5103" spans="1:8" ht="14.45" customHeight="1">
      <c r="A5103" s="86" t="s">
        <v>6279</v>
      </c>
      <c r="B5103" s="171" t="s">
        <v>26076</v>
      </c>
      <c r="C5103" s="55" t="s">
        <v>27353</v>
      </c>
      <c r="D5103" s="171" t="s">
        <v>27353</v>
      </c>
      <c r="E5103" s="171" t="s">
        <v>27353</v>
      </c>
      <c r="F5103" s="173"/>
      <c r="G5103" s="173"/>
      <c r="H5103" s="172" t="s">
        <v>6280</v>
      </c>
    </row>
    <row r="5104" spans="1:8" ht="14.45" customHeight="1">
      <c r="A5104" s="86" t="s">
        <v>6279</v>
      </c>
      <c r="B5104" s="171" t="s">
        <v>26077</v>
      </c>
      <c r="C5104" s="55" t="s">
        <v>27354</v>
      </c>
      <c r="D5104" s="171" t="s">
        <v>27354</v>
      </c>
      <c r="E5104" s="171" t="s">
        <v>27354</v>
      </c>
      <c r="F5104" s="173"/>
      <c r="G5104" s="173"/>
      <c r="H5104" s="172" t="s">
        <v>6280</v>
      </c>
    </row>
    <row r="5105" spans="1:8" ht="14.45" customHeight="1">
      <c r="A5105" s="86" t="s">
        <v>6279</v>
      </c>
      <c r="B5105" s="171" t="s">
        <v>26078</v>
      </c>
      <c r="C5105" s="55" t="s">
        <v>27355</v>
      </c>
      <c r="D5105" s="171" t="s">
        <v>27355</v>
      </c>
      <c r="E5105" s="171" t="s">
        <v>27355</v>
      </c>
      <c r="F5105" s="173"/>
      <c r="G5105" s="173"/>
      <c r="H5105" s="172" t="s">
        <v>6280</v>
      </c>
    </row>
    <row r="5106" spans="1:8" ht="14.45" customHeight="1">
      <c r="A5106" s="86" t="s">
        <v>6279</v>
      </c>
      <c r="B5106" s="171" t="s">
        <v>26079</v>
      </c>
      <c r="C5106" s="55" t="s">
        <v>27356</v>
      </c>
      <c r="D5106" s="171" t="s">
        <v>27356</v>
      </c>
      <c r="E5106" s="171" t="s">
        <v>27356</v>
      </c>
      <c r="F5106" s="173"/>
      <c r="G5106" s="173"/>
      <c r="H5106" s="172" t="s">
        <v>6280</v>
      </c>
    </row>
    <row r="5107" spans="1:8" ht="14.45" customHeight="1">
      <c r="A5107" s="86" t="s">
        <v>6279</v>
      </c>
      <c r="B5107" s="171" t="s">
        <v>26080</v>
      </c>
      <c r="C5107" s="55" t="s">
        <v>27357</v>
      </c>
      <c r="D5107" s="171" t="s">
        <v>27357</v>
      </c>
      <c r="E5107" s="171" t="s">
        <v>27357</v>
      </c>
      <c r="F5107" s="173"/>
      <c r="G5107" s="173"/>
      <c r="H5107" s="172" t="s">
        <v>6280</v>
      </c>
    </row>
    <row r="5108" spans="1:8" ht="14.45" customHeight="1">
      <c r="A5108" s="86" t="s">
        <v>6279</v>
      </c>
      <c r="B5108" s="171" t="s">
        <v>26081</v>
      </c>
      <c r="C5108" s="55" t="s">
        <v>27358</v>
      </c>
      <c r="D5108" s="171" t="s">
        <v>27358</v>
      </c>
      <c r="E5108" s="171" t="s">
        <v>27358</v>
      </c>
      <c r="F5108" s="173"/>
      <c r="G5108" s="173"/>
      <c r="H5108" s="172" t="s">
        <v>6280</v>
      </c>
    </row>
    <row r="5109" spans="1:8" ht="14.45" customHeight="1">
      <c r="A5109" s="86" t="s">
        <v>6279</v>
      </c>
      <c r="B5109" s="171" t="s">
        <v>26082</v>
      </c>
      <c r="C5109" s="55" t="s">
        <v>27359</v>
      </c>
      <c r="D5109" s="171" t="s">
        <v>27359</v>
      </c>
      <c r="E5109" s="171" t="s">
        <v>27359</v>
      </c>
      <c r="F5109" s="173"/>
      <c r="G5109" s="173"/>
      <c r="H5109" s="172" t="s">
        <v>6280</v>
      </c>
    </row>
    <row r="5110" spans="1:8" ht="14.45" customHeight="1">
      <c r="A5110" s="86" t="s">
        <v>6279</v>
      </c>
      <c r="B5110" s="171" t="s">
        <v>26083</v>
      </c>
      <c r="C5110" s="55" t="s">
        <v>27360</v>
      </c>
      <c r="D5110" s="171" t="s">
        <v>27360</v>
      </c>
      <c r="E5110" s="171" t="s">
        <v>27360</v>
      </c>
      <c r="F5110" s="173"/>
      <c r="G5110" s="173"/>
      <c r="H5110" s="172" t="s">
        <v>6280</v>
      </c>
    </row>
    <row r="5111" spans="1:8" ht="14.45" customHeight="1">
      <c r="A5111" s="86" t="s">
        <v>6279</v>
      </c>
      <c r="B5111" s="171" t="s">
        <v>26084</v>
      </c>
      <c r="C5111" s="55" t="s">
        <v>27361</v>
      </c>
      <c r="D5111" s="171" t="s">
        <v>27361</v>
      </c>
      <c r="E5111" s="171" t="s">
        <v>27361</v>
      </c>
      <c r="F5111" s="173"/>
      <c r="G5111" s="173"/>
      <c r="H5111" s="172" t="s">
        <v>6280</v>
      </c>
    </row>
    <row r="5112" spans="1:8" ht="14.45" customHeight="1">
      <c r="A5112" s="86" t="s">
        <v>6279</v>
      </c>
      <c r="B5112" s="171" t="s">
        <v>26085</v>
      </c>
      <c r="C5112" s="55" t="s">
        <v>27362</v>
      </c>
      <c r="D5112" s="171" t="s">
        <v>27362</v>
      </c>
      <c r="E5112" s="171" t="s">
        <v>27362</v>
      </c>
      <c r="F5112" s="173"/>
      <c r="G5112" s="173"/>
      <c r="H5112" s="172" t="s">
        <v>6280</v>
      </c>
    </row>
    <row r="5113" spans="1:8" ht="14.45" customHeight="1">
      <c r="A5113" s="86" t="s">
        <v>6279</v>
      </c>
      <c r="B5113" s="171" t="s">
        <v>26086</v>
      </c>
      <c r="C5113" s="55" t="s">
        <v>27363</v>
      </c>
      <c r="D5113" s="171" t="s">
        <v>27363</v>
      </c>
      <c r="E5113" s="171" t="s">
        <v>27363</v>
      </c>
      <c r="F5113" s="173"/>
      <c r="G5113" s="173"/>
      <c r="H5113" s="172" t="s">
        <v>6280</v>
      </c>
    </row>
    <row r="5114" spans="1:8" ht="14.45" customHeight="1">
      <c r="A5114" s="86" t="s">
        <v>6279</v>
      </c>
      <c r="B5114" s="171" t="s">
        <v>26087</v>
      </c>
      <c r="C5114" s="55" t="s">
        <v>27364</v>
      </c>
      <c r="D5114" s="171" t="s">
        <v>27364</v>
      </c>
      <c r="E5114" s="171" t="s">
        <v>27364</v>
      </c>
      <c r="F5114" s="173"/>
      <c r="G5114" s="173"/>
      <c r="H5114" s="172" t="s">
        <v>6280</v>
      </c>
    </row>
    <row r="5115" spans="1:8" ht="14.45" customHeight="1">
      <c r="A5115" s="86" t="s">
        <v>6279</v>
      </c>
      <c r="B5115" s="171" t="s">
        <v>26088</v>
      </c>
      <c r="C5115" s="55" t="s">
        <v>27365</v>
      </c>
      <c r="D5115" s="171" t="s">
        <v>27365</v>
      </c>
      <c r="E5115" s="171" t="s">
        <v>27365</v>
      </c>
      <c r="F5115" s="173"/>
      <c r="G5115" s="173"/>
      <c r="H5115" s="172" t="s">
        <v>6280</v>
      </c>
    </row>
    <row r="5116" spans="1:8" ht="14.45" customHeight="1">
      <c r="A5116" s="86" t="s">
        <v>6279</v>
      </c>
      <c r="B5116" s="171" t="s">
        <v>26089</v>
      </c>
      <c r="C5116" s="55" t="s">
        <v>27366</v>
      </c>
      <c r="D5116" s="171" t="s">
        <v>27366</v>
      </c>
      <c r="E5116" s="171" t="s">
        <v>27366</v>
      </c>
      <c r="F5116" s="173"/>
      <c r="G5116" s="173"/>
      <c r="H5116" s="172" t="s">
        <v>6280</v>
      </c>
    </row>
    <row r="5117" spans="1:8" ht="14.45" customHeight="1">
      <c r="A5117" s="86" t="s">
        <v>6279</v>
      </c>
      <c r="B5117" s="171" t="s">
        <v>26090</v>
      </c>
      <c r="C5117" s="55" t="s">
        <v>27367</v>
      </c>
      <c r="D5117" s="171" t="s">
        <v>27367</v>
      </c>
      <c r="E5117" s="171" t="s">
        <v>27367</v>
      </c>
      <c r="F5117" s="173"/>
      <c r="G5117" s="173"/>
      <c r="H5117" s="172" t="s">
        <v>6280</v>
      </c>
    </row>
    <row r="5118" spans="1:8" ht="14.45" customHeight="1">
      <c r="A5118" s="86" t="s">
        <v>6279</v>
      </c>
      <c r="B5118" s="171" t="s">
        <v>26091</v>
      </c>
      <c r="C5118" s="55" t="s">
        <v>27368</v>
      </c>
      <c r="D5118" s="171" t="s">
        <v>27368</v>
      </c>
      <c r="E5118" s="171" t="s">
        <v>27368</v>
      </c>
      <c r="F5118" s="173"/>
      <c r="G5118" s="173"/>
      <c r="H5118" s="172" t="s">
        <v>6280</v>
      </c>
    </row>
    <row r="5119" spans="1:8" ht="14.45" customHeight="1">
      <c r="A5119" s="86" t="s">
        <v>6279</v>
      </c>
      <c r="B5119" s="171" t="s">
        <v>26092</v>
      </c>
      <c r="C5119" s="55" t="s">
        <v>27369</v>
      </c>
      <c r="D5119" s="171" t="s">
        <v>27369</v>
      </c>
      <c r="E5119" s="171" t="s">
        <v>27369</v>
      </c>
      <c r="F5119" s="173"/>
      <c r="G5119" s="173"/>
      <c r="H5119" s="172" t="s">
        <v>6280</v>
      </c>
    </row>
    <row r="5120" spans="1:8" ht="14.45" customHeight="1">
      <c r="A5120" s="86" t="s">
        <v>6279</v>
      </c>
      <c r="B5120" s="171" t="s">
        <v>26093</v>
      </c>
      <c r="C5120" s="55" t="s">
        <v>27370</v>
      </c>
      <c r="D5120" s="171" t="s">
        <v>27370</v>
      </c>
      <c r="E5120" s="171" t="s">
        <v>27370</v>
      </c>
      <c r="F5120" s="173"/>
      <c r="G5120" s="173"/>
      <c r="H5120" s="172" t="s">
        <v>6280</v>
      </c>
    </row>
    <row r="5121" spans="1:8" ht="14.45" customHeight="1">
      <c r="A5121" s="86" t="s">
        <v>6279</v>
      </c>
      <c r="B5121" s="171" t="s">
        <v>26094</v>
      </c>
      <c r="C5121" s="55" t="s">
        <v>27371</v>
      </c>
      <c r="D5121" s="171" t="s">
        <v>27371</v>
      </c>
      <c r="E5121" s="171" t="s">
        <v>27371</v>
      </c>
      <c r="F5121" s="173"/>
      <c r="G5121" s="173"/>
      <c r="H5121" s="172" t="s">
        <v>6280</v>
      </c>
    </row>
    <row r="5122" spans="1:8" ht="14.45" customHeight="1">
      <c r="A5122" s="86" t="s">
        <v>6279</v>
      </c>
      <c r="B5122" s="171" t="s">
        <v>26095</v>
      </c>
      <c r="C5122" s="55" t="s">
        <v>27372</v>
      </c>
      <c r="D5122" s="171" t="s">
        <v>27372</v>
      </c>
      <c r="E5122" s="171" t="s">
        <v>27372</v>
      </c>
      <c r="F5122" s="173"/>
      <c r="G5122" s="173"/>
      <c r="H5122" s="172" t="s">
        <v>6280</v>
      </c>
    </row>
    <row r="5123" spans="1:8" ht="14.45" customHeight="1">
      <c r="A5123" s="86" t="s">
        <v>6279</v>
      </c>
      <c r="B5123" s="171" t="s">
        <v>26096</v>
      </c>
      <c r="C5123" s="55" t="s">
        <v>27373</v>
      </c>
      <c r="D5123" s="171" t="s">
        <v>27373</v>
      </c>
      <c r="E5123" s="171" t="s">
        <v>27373</v>
      </c>
      <c r="F5123" s="173"/>
      <c r="G5123" s="173"/>
      <c r="H5123" s="172" t="s">
        <v>6280</v>
      </c>
    </row>
    <row r="5124" spans="1:8" ht="14.45" customHeight="1">
      <c r="A5124" s="86" t="s">
        <v>6279</v>
      </c>
      <c r="B5124" s="171" t="s">
        <v>26097</v>
      </c>
      <c r="C5124" s="55" t="s">
        <v>27374</v>
      </c>
      <c r="D5124" s="171" t="s">
        <v>27374</v>
      </c>
      <c r="E5124" s="171" t="s">
        <v>27374</v>
      </c>
      <c r="F5124" s="173"/>
      <c r="G5124" s="173"/>
      <c r="H5124" s="172" t="s">
        <v>6280</v>
      </c>
    </row>
    <row r="5125" spans="1:8" ht="14.45" customHeight="1">
      <c r="A5125" s="86" t="s">
        <v>6279</v>
      </c>
      <c r="B5125" s="171" t="s">
        <v>26098</v>
      </c>
      <c r="C5125" s="55" t="s">
        <v>27375</v>
      </c>
      <c r="D5125" s="171" t="s">
        <v>27375</v>
      </c>
      <c r="E5125" s="171" t="s">
        <v>27375</v>
      </c>
      <c r="F5125" s="173"/>
      <c r="G5125" s="173"/>
      <c r="H5125" s="172" t="s">
        <v>6280</v>
      </c>
    </row>
    <row r="5126" spans="1:8" ht="14.45" customHeight="1">
      <c r="A5126" s="86" t="s">
        <v>6279</v>
      </c>
      <c r="B5126" s="171" t="s">
        <v>26099</v>
      </c>
      <c r="C5126" s="55" t="s">
        <v>27376</v>
      </c>
      <c r="D5126" s="171" t="s">
        <v>27376</v>
      </c>
      <c r="E5126" s="171" t="s">
        <v>27376</v>
      </c>
      <c r="F5126" s="173"/>
      <c r="G5126" s="173"/>
      <c r="H5126" s="172" t="s">
        <v>6280</v>
      </c>
    </row>
    <row r="5127" spans="1:8" ht="14.45" customHeight="1">
      <c r="A5127" s="86" t="s">
        <v>6279</v>
      </c>
      <c r="B5127" s="171" t="s">
        <v>26100</v>
      </c>
      <c r="C5127" s="55" t="s">
        <v>27377</v>
      </c>
      <c r="D5127" s="171" t="s">
        <v>27377</v>
      </c>
      <c r="E5127" s="171" t="s">
        <v>27377</v>
      </c>
      <c r="F5127" s="173"/>
      <c r="G5127" s="173"/>
      <c r="H5127" s="172" t="s">
        <v>6280</v>
      </c>
    </row>
    <row r="5128" spans="1:8" ht="14.45" customHeight="1">
      <c r="A5128" s="86" t="s">
        <v>6279</v>
      </c>
      <c r="B5128" s="171" t="s">
        <v>26101</v>
      </c>
      <c r="C5128" s="55" t="s">
        <v>27378</v>
      </c>
      <c r="D5128" s="171" t="s">
        <v>27378</v>
      </c>
      <c r="E5128" s="171" t="s">
        <v>27378</v>
      </c>
      <c r="F5128" s="173"/>
      <c r="G5128" s="173"/>
      <c r="H5128" s="172" t="s">
        <v>6280</v>
      </c>
    </row>
    <row r="5129" spans="1:8" ht="14.45" customHeight="1">
      <c r="A5129" s="86" t="s">
        <v>6279</v>
      </c>
      <c r="B5129" s="171" t="s">
        <v>26102</v>
      </c>
      <c r="C5129" s="55" t="s">
        <v>27379</v>
      </c>
      <c r="D5129" s="171" t="s">
        <v>27379</v>
      </c>
      <c r="E5129" s="171" t="s">
        <v>27379</v>
      </c>
      <c r="F5129" s="173"/>
      <c r="G5129" s="173"/>
      <c r="H5129" s="172" t="s">
        <v>6280</v>
      </c>
    </row>
    <row r="5130" spans="1:8" ht="14.45" customHeight="1">
      <c r="A5130" s="86" t="s">
        <v>6279</v>
      </c>
      <c r="B5130" s="171" t="s">
        <v>26103</v>
      </c>
      <c r="C5130" s="55" t="s">
        <v>27380</v>
      </c>
      <c r="D5130" s="171" t="s">
        <v>27380</v>
      </c>
      <c r="E5130" s="171" t="s">
        <v>27380</v>
      </c>
      <c r="F5130" s="173"/>
      <c r="G5130" s="173"/>
      <c r="H5130" s="172" t="s">
        <v>6280</v>
      </c>
    </row>
    <row r="5131" spans="1:8" ht="14.45" customHeight="1">
      <c r="A5131" s="86" t="s">
        <v>6279</v>
      </c>
      <c r="B5131" s="171" t="s">
        <v>26104</v>
      </c>
      <c r="C5131" s="55" t="s">
        <v>27381</v>
      </c>
      <c r="D5131" s="171" t="s">
        <v>27381</v>
      </c>
      <c r="E5131" s="171" t="s">
        <v>27381</v>
      </c>
      <c r="F5131" s="173"/>
      <c r="G5131" s="173"/>
      <c r="H5131" s="172" t="s">
        <v>6280</v>
      </c>
    </row>
    <row r="5132" spans="1:8" ht="14.45" customHeight="1">
      <c r="A5132" s="86" t="s">
        <v>6279</v>
      </c>
      <c r="B5132" s="171" t="s">
        <v>26105</v>
      </c>
      <c r="C5132" s="55" t="s">
        <v>27382</v>
      </c>
      <c r="D5132" s="171" t="s">
        <v>27382</v>
      </c>
      <c r="E5132" s="171" t="s">
        <v>27382</v>
      </c>
      <c r="F5132" s="173"/>
      <c r="G5132" s="173"/>
      <c r="H5132" s="172" t="s">
        <v>6280</v>
      </c>
    </row>
    <row r="5133" spans="1:8" ht="14.45" customHeight="1">
      <c r="A5133" s="86" t="s">
        <v>6279</v>
      </c>
      <c r="B5133" s="171" t="s">
        <v>26106</v>
      </c>
      <c r="C5133" s="55" t="s">
        <v>27383</v>
      </c>
      <c r="D5133" s="171" t="s">
        <v>27383</v>
      </c>
      <c r="E5133" s="171" t="s">
        <v>27383</v>
      </c>
      <c r="F5133" s="173"/>
      <c r="G5133" s="173"/>
      <c r="H5133" s="172" t="s">
        <v>6280</v>
      </c>
    </row>
    <row r="5134" spans="1:8" ht="14.45" customHeight="1">
      <c r="A5134" s="86" t="s">
        <v>6279</v>
      </c>
      <c r="B5134" s="171" t="s">
        <v>26107</v>
      </c>
      <c r="C5134" s="55" t="s">
        <v>27384</v>
      </c>
      <c r="D5134" s="171" t="s">
        <v>27384</v>
      </c>
      <c r="E5134" s="171" t="s">
        <v>27384</v>
      </c>
      <c r="F5134" s="173"/>
      <c r="G5134" s="173"/>
      <c r="H5134" s="172" t="s">
        <v>6280</v>
      </c>
    </row>
    <row r="5135" spans="1:8" ht="14.45" customHeight="1">
      <c r="A5135" s="86" t="s">
        <v>6279</v>
      </c>
      <c r="B5135" s="171" t="s">
        <v>26108</v>
      </c>
      <c r="C5135" s="55" t="s">
        <v>27385</v>
      </c>
      <c r="D5135" s="171" t="s">
        <v>27385</v>
      </c>
      <c r="E5135" s="171" t="s">
        <v>27385</v>
      </c>
      <c r="F5135" s="173"/>
      <c r="G5135" s="173"/>
      <c r="H5135" s="172" t="s">
        <v>6280</v>
      </c>
    </row>
    <row r="5136" spans="1:8" ht="14.45" customHeight="1">
      <c r="A5136" s="86" t="s">
        <v>6279</v>
      </c>
      <c r="B5136" s="171" t="s">
        <v>26109</v>
      </c>
      <c r="C5136" s="55" t="s">
        <v>27386</v>
      </c>
      <c r="D5136" s="171" t="s">
        <v>27386</v>
      </c>
      <c r="E5136" s="171" t="s">
        <v>27386</v>
      </c>
      <c r="F5136" s="173"/>
      <c r="G5136" s="173"/>
      <c r="H5136" s="172" t="s">
        <v>6280</v>
      </c>
    </row>
    <row r="5137" spans="1:8" ht="14.45" customHeight="1">
      <c r="A5137" s="86" t="s">
        <v>6279</v>
      </c>
      <c r="B5137" s="171" t="s">
        <v>26110</v>
      </c>
      <c r="C5137" s="55" t="s">
        <v>27387</v>
      </c>
      <c r="D5137" s="171" t="s">
        <v>27387</v>
      </c>
      <c r="E5137" s="171" t="s">
        <v>27387</v>
      </c>
      <c r="F5137" s="173"/>
      <c r="G5137" s="173"/>
      <c r="H5137" s="172" t="s">
        <v>6280</v>
      </c>
    </row>
    <row r="5138" spans="1:8" ht="14.45" customHeight="1">
      <c r="A5138" s="86" t="s">
        <v>6279</v>
      </c>
      <c r="B5138" s="171" t="s">
        <v>26111</v>
      </c>
      <c r="C5138" s="55" t="s">
        <v>27388</v>
      </c>
      <c r="D5138" s="171" t="s">
        <v>27388</v>
      </c>
      <c r="E5138" s="171" t="s">
        <v>27388</v>
      </c>
      <c r="F5138" s="173"/>
      <c r="G5138" s="173"/>
      <c r="H5138" s="172" t="s">
        <v>6280</v>
      </c>
    </row>
    <row r="5139" spans="1:8" ht="14.45" customHeight="1">
      <c r="A5139" s="86" t="s">
        <v>6279</v>
      </c>
      <c r="B5139" s="171" t="s">
        <v>26112</v>
      </c>
      <c r="C5139" s="55" t="s">
        <v>27389</v>
      </c>
      <c r="D5139" s="171" t="s">
        <v>27389</v>
      </c>
      <c r="E5139" s="171" t="s">
        <v>27389</v>
      </c>
      <c r="F5139" s="173"/>
      <c r="G5139" s="173"/>
      <c r="H5139" s="172" t="s">
        <v>6280</v>
      </c>
    </row>
    <row r="5140" spans="1:8" ht="14.45" customHeight="1">
      <c r="A5140" s="86" t="s">
        <v>6279</v>
      </c>
      <c r="B5140" s="171" t="s">
        <v>26113</v>
      </c>
      <c r="C5140" s="55" t="s">
        <v>27390</v>
      </c>
      <c r="D5140" s="171" t="s">
        <v>27390</v>
      </c>
      <c r="E5140" s="171" t="s">
        <v>27390</v>
      </c>
      <c r="F5140" s="173"/>
      <c r="G5140" s="173"/>
      <c r="H5140" s="172" t="s">
        <v>6280</v>
      </c>
    </row>
    <row r="5141" spans="1:8" ht="14.45" customHeight="1">
      <c r="A5141" s="86" t="s">
        <v>6279</v>
      </c>
      <c r="B5141" s="171" t="s">
        <v>26114</v>
      </c>
      <c r="C5141" s="55" t="s">
        <v>27391</v>
      </c>
      <c r="D5141" s="171" t="s">
        <v>27391</v>
      </c>
      <c r="E5141" s="171" t="s">
        <v>27391</v>
      </c>
      <c r="F5141" s="173"/>
      <c r="G5141" s="173"/>
      <c r="H5141" s="172" t="s">
        <v>6280</v>
      </c>
    </row>
    <row r="5142" spans="1:8" ht="14.45" customHeight="1">
      <c r="A5142" s="86" t="s">
        <v>6279</v>
      </c>
      <c r="B5142" s="171" t="s">
        <v>26115</v>
      </c>
      <c r="C5142" s="55" t="s">
        <v>27392</v>
      </c>
      <c r="D5142" s="171" t="s">
        <v>27392</v>
      </c>
      <c r="E5142" s="171" t="s">
        <v>27392</v>
      </c>
      <c r="F5142" s="173"/>
      <c r="G5142" s="173"/>
      <c r="H5142" s="172" t="s">
        <v>6280</v>
      </c>
    </row>
    <row r="5143" spans="1:8" ht="14.45" customHeight="1">
      <c r="A5143" s="86" t="s">
        <v>6279</v>
      </c>
      <c r="B5143" s="171" t="s">
        <v>26116</v>
      </c>
      <c r="C5143" s="55" t="s">
        <v>27393</v>
      </c>
      <c r="D5143" s="171" t="s">
        <v>27393</v>
      </c>
      <c r="E5143" s="171" t="s">
        <v>27393</v>
      </c>
      <c r="F5143" s="173"/>
      <c r="G5143" s="173"/>
      <c r="H5143" s="172" t="s">
        <v>6280</v>
      </c>
    </row>
    <row r="5144" spans="1:8" ht="14.45" customHeight="1">
      <c r="A5144" s="86" t="s">
        <v>6279</v>
      </c>
      <c r="B5144" s="171" t="s">
        <v>26117</v>
      </c>
      <c r="C5144" s="55" t="s">
        <v>27394</v>
      </c>
      <c r="D5144" s="171" t="s">
        <v>27394</v>
      </c>
      <c r="E5144" s="171" t="s">
        <v>27394</v>
      </c>
      <c r="F5144" s="173"/>
      <c r="G5144" s="173"/>
      <c r="H5144" s="172" t="s">
        <v>6280</v>
      </c>
    </row>
    <row r="5145" spans="1:8" ht="14.45" customHeight="1">
      <c r="A5145" s="86" t="s">
        <v>6279</v>
      </c>
      <c r="B5145" s="171" t="s">
        <v>26118</v>
      </c>
      <c r="C5145" s="55" t="s">
        <v>27395</v>
      </c>
      <c r="D5145" s="171" t="s">
        <v>27395</v>
      </c>
      <c r="E5145" s="171" t="s">
        <v>27395</v>
      </c>
      <c r="F5145" s="173"/>
      <c r="G5145" s="173"/>
      <c r="H5145" s="172" t="s">
        <v>6280</v>
      </c>
    </row>
    <row r="5146" spans="1:8" ht="14.45" customHeight="1">
      <c r="A5146" s="86" t="s">
        <v>6279</v>
      </c>
      <c r="B5146" s="171" t="s">
        <v>26119</v>
      </c>
      <c r="C5146" s="55" t="s">
        <v>27396</v>
      </c>
      <c r="D5146" s="171" t="s">
        <v>27396</v>
      </c>
      <c r="E5146" s="171" t="s">
        <v>27396</v>
      </c>
      <c r="F5146" s="173"/>
      <c r="G5146" s="173"/>
      <c r="H5146" s="172" t="s">
        <v>6280</v>
      </c>
    </row>
    <row r="5147" spans="1:8" ht="14.45" customHeight="1">
      <c r="A5147" s="86" t="s">
        <v>6279</v>
      </c>
      <c r="B5147" s="171" t="s">
        <v>26120</v>
      </c>
      <c r="C5147" s="55" t="s">
        <v>27397</v>
      </c>
      <c r="D5147" s="171" t="s">
        <v>27397</v>
      </c>
      <c r="E5147" s="171" t="s">
        <v>27397</v>
      </c>
      <c r="F5147" s="173"/>
      <c r="G5147" s="173"/>
      <c r="H5147" s="172" t="s">
        <v>6280</v>
      </c>
    </row>
    <row r="5148" spans="1:8" ht="14.45" customHeight="1">
      <c r="A5148" s="86" t="s">
        <v>6279</v>
      </c>
      <c r="B5148" s="171" t="s">
        <v>26121</v>
      </c>
      <c r="C5148" s="55" t="s">
        <v>27398</v>
      </c>
      <c r="D5148" s="171" t="s">
        <v>27398</v>
      </c>
      <c r="E5148" s="171" t="s">
        <v>27398</v>
      </c>
      <c r="F5148" s="173"/>
      <c r="G5148" s="173"/>
      <c r="H5148" s="172" t="s">
        <v>6280</v>
      </c>
    </row>
    <row r="5149" spans="1:8" ht="14.45" customHeight="1">
      <c r="A5149" s="86" t="s">
        <v>6279</v>
      </c>
      <c r="B5149" s="171" t="s">
        <v>26122</v>
      </c>
      <c r="C5149" s="55" t="s">
        <v>27399</v>
      </c>
      <c r="D5149" s="171" t="s">
        <v>27399</v>
      </c>
      <c r="E5149" s="171" t="s">
        <v>27399</v>
      </c>
      <c r="F5149" s="173"/>
      <c r="G5149" s="173"/>
      <c r="H5149" s="172" t="s">
        <v>6280</v>
      </c>
    </row>
    <row r="5150" spans="1:8" ht="14.45" customHeight="1">
      <c r="A5150" s="86" t="s">
        <v>6279</v>
      </c>
      <c r="B5150" s="171" t="s">
        <v>26123</v>
      </c>
      <c r="C5150" s="55" t="s">
        <v>27400</v>
      </c>
      <c r="D5150" s="171" t="s">
        <v>27400</v>
      </c>
      <c r="E5150" s="171" t="s">
        <v>27400</v>
      </c>
      <c r="F5150" s="173"/>
      <c r="G5150" s="173"/>
      <c r="H5150" s="172" t="s">
        <v>6280</v>
      </c>
    </row>
    <row r="5151" spans="1:8" ht="14.45" customHeight="1">
      <c r="A5151" s="86" t="s">
        <v>6279</v>
      </c>
      <c r="B5151" s="171" t="s">
        <v>26124</v>
      </c>
      <c r="C5151" s="55" t="s">
        <v>27401</v>
      </c>
      <c r="D5151" s="171" t="s">
        <v>27401</v>
      </c>
      <c r="E5151" s="171" t="s">
        <v>27401</v>
      </c>
      <c r="F5151" s="173"/>
      <c r="G5151" s="173"/>
      <c r="H5151" s="172" t="s">
        <v>6280</v>
      </c>
    </row>
    <row r="5152" spans="1:8" ht="14.45" customHeight="1">
      <c r="A5152" s="86" t="s">
        <v>6279</v>
      </c>
      <c r="B5152" s="171" t="s">
        <v>26125</v>
      </c>
      <c r="C5152" s="55" t="s">
        <v>27402</v>
      </c>
      <c r="D5152" s="171" t="s">
        <v>27402</v>
      </c>
      <c r="E5152" s="171" t="s">
        <v>27402</v>
      </c>
      <c r="F5152" s="173"/>
      <c r="G5152" s="173"/>
      <c r="H5152" s="172" t="s">
        <v>6280</v>
      </c>
    </row>
    <row r="5153" spans="1:8" ht="14.45" customHeight="1">
      <c r="A5153" s="86" t="s">
        <v>6279</v>
      </c>
      <c r="B5153" s="171" t="s">
        <v>26126</v>
      </c>
      <c r="C5153" s="55" t="s">
        <v>27403</v>
      </c>
      <c r="D5153" s="171" t="s">
        <v>27403</v>
      </c>
      <c r="E5153" s="171" t="s">
        <v>27403</v>
      </c>
      <c r="F5153" s="173"/>
      <c r="G5153" s="173"/>
      <c r="H5153" s="172" t="s">
        <v>6280</v>
      </c>
    </row>
    <row r="5154" spans="1:8" ht="14.45" customHeight="1">
      <c r="A5154" s="86" t="s">
        <v>6279</v>
      </c>
      <c r="B5154" s="171" t="s">
        <v>26127</v>
      </c>
      <c r="C5154" s="55" t="s">
        <v>27404</v>
      </c>
      <c r="D5154" s="171" t="s">
        <v>27404</v>
      </c>
      <c r="E5154" s="171" t="s">
        <v>27404</v>
      </c>
      <c r="F5154" s="173"/>
      <c r="G5154" s="173"/>
      <c r="H5154" s="172" t="s">
        <v>6280</v>
      </c>
    </row>
    <row r="5155" spans="1:8" ht="14.45" customHeight="1">
      <c r="A5155" s="86" t="s">
        <v>6279</v>
      </c>
      <c r="B5155" s="171" t="s">
        <v>26128</v>
      </c>
      <c r="C5155" s="55" t="s">
        <v>27405</v>
      </c>
      <c r="D5155" s="171" t="s">
        <v>27405</v>
      </c>
      <c r="E5155" s="171" t="s">
        <v>27405</v>
      </c>
      <c r="F5155" s="173"/>
      <c r="G5155" s="173"/>
      <c r="H5155" s="172" t="s">
        <v>6280</v>
      </c>
    </row>
    <row r="5156" spans="1:8" ht="14.45" customHeight="1">
      <c r="A5156" s="86" t="s">
        <v>6279</v>
      </c>
      <c r="B5156" s="171" t="s">
        <v>26129</v>
      </c>
      <c r="C5156" s="55" t="s">
        <v>27406</v>
      </c>
      <c r="D5156" s="171" t="s">
        <v>27406</v>
      </c>
      <c r="E5156" s="171" t="s">
        <v>27406</v>
      </c>
      <c r="F5156" s="173"/>
      <c r="G5156" s="173"/>
      <c r="H5156" s="172" t="s">
        <v>6280</v>
      </c>
    </row>
    <row r="5157" spans="1:8" ht="14.45" customHeight="1">
      <c r="A5157" s="86" t="s">
        <v>6279</v>
      </c>
      <c r="B5157" s="171" t="s">
        <v>26130</v>
      </c>
      <c r="C5157" s="55" t="s">
        <v>27407</v>
      </c>
      <c r="D5157" s="171" t="s">
        <v>27407</v>
      </c>
      <c r="E5157" s="171" t="s">
        <v>27407</v>
      </c>
      <c r="F5157" s="173"/>
      <c r="G5157" s="173"/>
      <c r="H5157" s="172" t="s">
        <v>6280</v>
      </c>
    </row>
    <row r="5158" spans="1:8" ht="14.45" customHeight="1">
      <c r="A5158" s="86" t="s">
        <v>6279</v>
      </c>
      <c r="B5158" s="171" t="s">
        <v>26131</v>
      </c>
      <c r="C5158" s="55" t="s">
        <v>27408</v>
      </c>
      <c r="D5158" s="171" t="s">
        <v>27408</v>
      </c>
      <c r="E5158" s="171" t="s">
        <v>27408</v>
      </c>
      <c r="F5158" s="173"/>
      <c r="G5158" s="173"/>
      <c r="H5158" s="172" t="s">
        <v>6280</v>
      </c>
    </row>
    <row r="5159" spans="1:8" ht="14.45" customHeight="1">
      <c r="A5159" s="86" t="s">
        <v>6279</v>
      </c>
      <c r="B5159" s="171" t="s">
        <v>26132</v>
      </c>
      <c r="C5159" s="55" t="s">
        <v>27409</v>
      </c>
      <c r="D5159" s="171" t="s">
        <v>27409</v>
      </c>
      <c r="E5159" s="171" t="s">
        <v>27409</v>
      </c>
      <c r="F5159" s="173"/>
      <c r="G5159" s="173"/>
      <c r="H5159" s="172" t="s">
        <v>6280</v>
      </c>
    </row>
    <row r="5160" spans="1:8" ht="14.45" customHeight="1">
      <c r="A5160" s="86" t="s">
        <v>6279</v>
      </c>
      <c r="B5160" s="171" t="s">
        <v>26133</v>
      </c>
      <c r="C5160" s="55" t="s">
        <v>27410</v>
      </c>
      <c r="D5160" s="171" t="s">
        <v>27410</v>
      </c>
      <c r="E5160" s="171" t="s">
        <v>27410</v>
      </c>
      <c r="F5160" s="173"/>
      <c r="G5160" s="173"/>
      <c r="H5160" s="172" t="s">
        <v>6280</v>
      </c>
    </row>
    <row r="5161" spans="1:8" ht="14.45" customHeight="1">
      <c r="A5161" s="86" t="s">
        <v>6279</v>
      </c>
      <c r="B5161" s="171" t="s">
        <v>26134</v>
      </c>
      <c r="C5161" s="55" t="s">
        <v>27411</v>
      </c>
      <c r="D5161" s="171" t="s">
        <v>27411</v>
      </c>
      <c r="E5161" s="171" t="s">
        <v>27411</v>
      </c>
      <c r="F5161" s="173"/>
      <c r="G5161" s="173"/>
      <c r="H5161" s="172" t="s">
        <v>6280</v>
      </c>
    </row>
    <row r="5162" spans="1:8" ht="14.45" customHeight="1">
      <c r="A5162" s="86" t="s">
        <v>6279</v>
      </c>
      <c r="B5162" s="171" t="s">
        <v>26135</v>
      </c>
      <c r="C5162" s="55" t="s">
        <v>27412</v>
      </c>
      <c r="D5162" s="171" t="s">
        <v>27412</v>
      </c>
      <c r="E5162" s="171" t="s">
        <v>27412</v>
      </c>
      <c r="F5162" s="173"/>
      <c r="G5162" s="173"/>
      <c r="H5162" s="172" t="s">
        <v>6280</v>
      </c>
    </row>
    <row r="5163" spans="1:8" ht="14.45" customHeight="1">
      <c r="A5163" s="86" t="s">
        <v>6279</v>
      </c>
      <c r="B5163" s="171" t="s">
        <v>26136</v>
      </c>
      <c r="C5163" s="55" t="s">
        <v>27413</v>
      </c>
      <c r="D5163" s="171" t="s">
        <v>27413</v>
      </c>
      <c r="E5163" s="171" t="s">
        <v>27413</v>
      </c>
      <c r="F5163" s="173"/>
      <c r="G5163" s="173"/>
      <c r="H5163" s="172" t="s">
        <v>6280</v>
      </c>
    </row>
    <row r="5164" spans="1:8" ht="14.45" customHeight="1">
      <c r="A5164" s="86" t="s">
        <v>6279</v>
      </c>
      <c r="B5164" s="171" t="s">
        <v>26137</v>
      </c>
      <c r="C5164" s="55" t="s">
        <v>27414</v>
      </c>
      <c r="D5164" s="171" t="s">
        <v>27414</v>
      </c>
      <c r="E5164" s="171" t="s">
        <v>27414</v>
      </c>
      <c r="F5164" s="173"/>
      <c r="G5164" s="173"/>
      <c r="H5164" s="172" t="s">
        <v>6280</v>
      </c>
    </row>
    <row r="5165" spans="1:8" ht="14.45" customHeight="1">
      <c r="A5165" s="86" t="s">
        <v>6279</v>
      </c>
      <c r="B5165" s="171" t="s">
        <v>26138</v>
      </c>
      <c r="C5165" s="55" t="s">
        <v>27415</v>
      </c>
      <c r="D5165" s="171" t="s">
        <v>27415</v>
      </c>
      <c r="E5165" s="171" t="s">
        <v>27415</v>
      </c>
      <c r="F5165" s="173"/>
      <c r="G5165" s="173"/>
      <c r="H5165" s="172" t="s">
        <v>6280</v>
      </c>
    </row>
    <row r="5166" spans="1:8" ht="14.45" customHeight="1">
      <c r="A5166" s="86" t="s">
        <v>6279</v>
      </c>
      <c r="B5166" s="171" t="s">
        <v>26139</v>
      </c>
      <c r="C5166" s="55" t="s">
        <v>27416</v>
      </c>
      <c r="D5166" s="171" t="s">
        <v>27416</v>
      </c>
      <c r="E5166" s="171" t="s">
        <v>27416</v>
      </c>
      <c r="F5166" s="173"/>
      <c r="G5166" s="173"/>
      <c r="H5166" s="172" t="s">
        <v>6280</v>
      </c>
    </row>
    <row r="5167" spans="1:8" ht="14.45" customHeight="1">
      <c r="A5167" s="86" t="s">
        <v>6279</v>
      </c>
      <c r="B5167" s="171" t="s">
        <v>26140</v>
      </c>
      <c r="C5167" s="55" t="s">
        <v>27417</v>
      </c>
      <c r="D5167" s="171" t="s">
        <v>27417</v>
      </c>
      <c r="E5167" s="171" t="s">
        <v>27417</v>
      </c>
      <c r="F5167" s="173"/>
      <c r="G5167" s="173"/>
      <c r="H5167" s="172" t="s">
        <v>6280</v>
      </c>
    </row>
    <row r="5168" spans="1:8" ht="14.45" customHeight="1">
      <c r="A5168" s="86" t="s">
        <v>6279</v>
      </c>
      <c r="B5168" s="171" t="s">
        <v>26141</v>
      </c>
      <c r="C5168" s="55" t="s">
        <v>27418</v>
      </c>
      <c r="D5168" s="171" t="s">
        <v>27418</v>
      </c>
      <c r="E5168" s="171" t="s">
        <v>27418</v>
      </c>
      <c r="F5168" s="173"/>
      <c r="G5168" s="173"/>
      <c r="H5168" s="172" t="s">
        <v>6280</v>
      </c>
    </row>
    <row r="5169" spans="1:8" ht="14.45" customHeight="1">
      <c r="A5169" s="86" t="s">
        <v>6279</v>
      </c>
      <c r="B5169" s="171" t="s">
        <v>26142</v>
      </c>
      <c r="C5169" s="55" t="s">
        <v>27419</v>
      </c>
      <c r="D5169" s="171" t="s">
        <v>27419</v>
      </c>
      <c r="E5169" s="171" t="s">
        <v>27419</v>
      </c>
      <c r="F5169" s="173"/>
      <c r="G5169" s="173"/>
      <c r="H5169" s="172" t="s">
        <v>6280</v>
      </c>
    </row>
    <row r="5170" spans="1:8" ht="14.45" customHeight="1">
      <c r="A5170" s="86" t="s">
        <v>6279</v>
      </c>
      <c r="B5170" s="171" t="s">
        <v>26143</v>
      </c>
      <c r="C5170" s="55" t="s">
        <v>27420</v>
      </c>
      <c r="D5170" s="171" t="s">
        <v>27420</v>
      </c>
      <c r="E5170" s="171" t="s">
        <v>27420</v>
      </c>
      <c r="F5170" s="173"/>
      <c r="G5170" s="173"/>
      <c r="H5170" s="172" t="s">
        <v>6280</v>
      </c>
    </row>
    <row r="5171" spans="1:8" ht="14.45" customHeight="1">
      <c r="A5171" s="86" t="s">
        <v>6279</v>
      </c>
      <c r="B5171" s="171" t="s">
        <v>26144</v>
      </c>
      <c r="C5171" s="55" t="s">
        <v>27421</v>
      </c>
      <c r="D5171" s="171" t="s">
        <v>27421</v>
      </c>
      <c r="E5171" s="171" t="s">
        <v>27421</v>
      </c>
      <c r="F5171" s="173"/>
      <c r="G5171" s="173"/>
      <c r="H5171" s="172" t="s">
        <v>6280</v>
      </c>
    </row>
    <row r="5172" spans="1:8" ht="14.45" customHeight="1">
      <c r="A5172" s="86" t="s">
        <v>6279</v>
      </c>
      <c r="B5172" s="171" t="s">
        <v>26145</v>
      </c>
      <c r="C5172" s="55" t="s">
        <v>27422</v>
      </c>
      <c r="D5172" s="171" t="s">
        <v>27422</v>
      </c>
      <c r="E5172" s="171" t="s">
        <v>27422</v>
      </c>
      <c r="F5172" s="173"/>
      <c r="G5172" s="173"/>
      <c r="H5172" s="172" t="s">
        <v>6280</v>
      </c>
    </row>
    <row r="5173" spans="1:8" ht="14.45" customHeight="1">
      <c r="A5173" s="86" t="s">
        <v>6279</v>
      </c>
      <c r="B5173" s="171" t="s">
        <v>26146</v>
      </c>
      <c r="C5173" s="55" t="s">
        <v>27423</v>
      </c>
      <c r="D5173" s="171" t="s">
        <v>27423</v>
      </c>
      <c r="E5173" s="171" t="s">
        <v>27423</v>
      </c>
      <c r="F5173" s="173"/>
      <c r="G5173" s="173"/>
      <c r="H5173" s="172" t="s">
        <v>6280</v>
      </c>
    </row>
    <row r="5174" spans="1:8" ht="14.45" customHeight="1">
      <c r="A5174" s="86" t="s">
        <v>6279</v>
      </c>
      <c r="B5174" s="171" t="s">
        <v>26147</v>
      </c>
      <c r="C5174" s="55" t="s">
        <v>27424</v>
      </c>
      <c r="D5174" s="171" t="s">
        <v>27424</v>
      </c>
      <c r="E5174" s="171" t="s">
        <v>27424</v>
      </c>
      <c r="F5174" s="173"/>
      <c r="G5174" s="173"/>
      <c r="H5174" s="172" t="s">
        <v>6280</v>
      </c>
    </row>
    <row r="5175" spans="1:8" ht="14.45" customHeight="1">
      <c r="A5175" s="86" t="s">
        <v>6279</v>
      </c>
      <c r="B5175" s="171" t="s">
        <v>26148</v>
      </c>
      <c r="C5175" s="55" t="s">
        <v>27425</v>
      </c>
      <c r="D5175" s="171" t="s">
        <v>27425</v>
      </c>
      <c r="E5175" s="171" t="s">
        <v>27425</v>
      </c>
      <c r="F5175" s="173"/>
      <c r="G5175" s="173"/>
      <c r="H5175" s="172" t="s">
        <v>6280</v>
      </c>
    </row>
    <row r="5176" spans="1:8" ht="14.45" customHeight="1">
      <c r="A5176" s="86" t="s">
        <v>6279</v>
      </c>
      <c r="B5176" s="171" t="s">
        <v>26149</v>
      </c>
      <c r="C5176" s="55" t="s">
        <v>27426</v>
      </c>
      <c r="D5176" s="171" t="s">
        <v>27426</v>
      </c>
      <c r="E5176" s="171" t="s">
        <v>27426</v>
      </c>
      <c r="F5176" s="173"/>
      <c r="G5176" s="173"/>
      <c r="H5176" s="172" t="s">
        <v>6280</v>
      </c>
    </row>
    <row r="5177" spans="1:8" ht="14.45" customHeight="1">
      <c r="A5177" s="86" t="s">
        <v>6279</v>
      </c>
      <c r="B5177" s="171" t="s">
        <v>26150</v>
      </c>
      <c r="C5177" s="55" t="s">
        <v>27427</v>
      </c>
      <c r="D5177" s="171" t="s">
        <v>27427</v>
      </c>
      <c r="E5177" s="171" t="s">
        <v>27427</v>
      </c>
      <c r="F5177" s="173"/>
      <c r="G5177" s="173"/>
      <c r="H5177" s="172" t="s">
        <v>6280</v>
      </c>
    </row>
    <row r="5178" spans="1:8" ht="14.45" customHeight="1">
      <c r="A5178" s="86" t="s">
        <v>6279</v>
      </c>
      <c r="B5178" s="171" t="s">
        <v>26151</v>
      </c>
      <c r="C5178" s="55" t="s">
        <v>27428</v>
      </c>
      <c r="D5178" s="171" t="s">
        <v>27428</v>
      </c>
      <c r="E5178" s="171" t="s">
        <v>27428</v>
      </c>
      <c r="F5178" s="173"/>
      <c r="G5178" s="173"/>
      <c r="H5178" s="172" t="s">
        <v>6280</v>
      </c>
    </row>
    <row r="5179" spans="1:8" ht="14.45" customHeight="1">
      <c r="A5179" s="86" t="s">
        <v>6279</v>
      </c>
      <c r="B5179" s="171" t="s">
        <v>26152</v>
      </c>
      <c r="C5179" s="55" t="s">
        <v>27429</v>
      </c>
      <c r="D5179" s="171" t="s">
        <v>27429</v>
      </c>
      <c r="E5179" s="171" t="s">
        <v>27429</v>
      </c>
      <c r="F5179" s="173"/>
      <c r="G5179" s="173"/>
      <c r="H5179" s="172" t="s">
        <v>6280</v>
      </c>
    </row>
    <row r="5180" spans="1:8" ht="14.45" customHeight="1">
      <c r="A5180" s="86" t="s">
        <v>6279</v>
      </c>
      <c r="B5180" s="171" t="s">
        <v>26153</v>
      </c>
      <c r="C5180" s="55" t="s">
        <v>27430</v>
      </c>
      <c r="D5180" s="171" t="s">
        <v>27430</v>
      </c>
      <c r="E5180" s="171" t="s">
        <v>27430</v>
      </c>
      <c r="F5180" s="173"/>
      <c r="G5180" s="173"/>
      <c r="H5180" s="172" t="s">
        <v>6280</v>
      </c>
    </row>
    <row r="5181" spans="1:8" ht="14.45" customHeight="1">
      <c r="A5181" s="86" t="s">
        <v>6279</v>
      </c>
      <c r="B5181" s="171" t="s">
        <v>26154</v>
      </c>
      <c r="C5181" s="55" t="s">
        <v>27431</v>
      </c>
      <c r="D5181" s="171" t="s">
        <v>27431</v>
      </c>
      <c r="E5181" s="171" t="s">
        <v>27431</v>
      </c>
      <c r="F5181" s="173"/>
      <c r="G5181" s="173"/>
      <c r="H5181" s="172" t="s">
        <v>6280</v>
      </c>
    </row>
    <row r="5182" spans="1:8" ht="14.45" customHeight="1">
      <c r="A5182" s="86" t="s">
        <v>6279</v>
      </c>
      <c r="B5182" s="171" t="s">
        <v>26155</v>
      </c>
      <c r="C5182" s="55" t="s">
        <v>27432</v>
      </c>
      <c r="D5182" s="171" t="s">
        <v>27432</v>
      </c>
      <c r="E5182" s="171" t="s">
        <v>27432</v>
      </c>
      <c r="F5182" s="173"/>
      <c r="G5182" s="173"/>
      <c r="H5182" s="172" t="s">
        <v>6280</v>
      </c>
    </row>
    <row r="5183" spans="1:8" ht="14.45" customHeight="1">
      <c r="A5183" s="86" t="s">
        <v>6279</v>
      </c>
      <c r="B5183" s="171" t="s">
        <v>26156</v>
      </c>
      <c r="C5183" s="55" t="s">
        <v>27433</v>
      </c>
      <c r="D5183" s="171" t="s">
        <v>27433</v>
      </c>
      <c r="E5183" s="171" t="s">
        <v>27433</v>
      </c>
      <c r="F5183" s="173"/>
      <c r="G5183" s="173"/>
      <c r="H5183" s="172" t="s">
        <v>6280</v>
      </c>
    </row>
    <row r="5184" spans="1:8" ht="14.45" customHeight="1">
      <c r="A5184" s="86" t="s">
        <v>6279</v>
      </c>
      <c r="B5184" s="171" t="s">
        <v>26157</v>
      </c>
      <c r="C5184" s="55" t="s">
        <v>27434</v>
      </c>
      <c r="D5184" s="171" t="s">
        <v>27434</v>
      </c>
      <c r="E5184" s="171" t="s">
        <v>27434</v>
      </c>
      <c r="F5184" s="173"/>
      <c r="G5184" s="173"/>
      <c r="H5184" s="172" t="s">
        <v>6280</v>
      </c>
    </row>
    <row r="5185" spans="1:8" ht="14.45" customHeight="1">
      <c r="A5185" s="86" t="s">
        <v>6279</v>
      </c>
      <c r="B5185" s="171" t="s">
        <v>26158</v>
      </c>
      <c r="C5185" s="55" t="s">
        <v>27435</v>
      </c>
      <c r="D5185" s="171" t="s">
        <v>27435</v>
      </c>
      <c r="E5185" s="171" t="s">
        <v>27435</v>
      </c>
      <c r="F5185" s="173"/>
      <c r="G5185" s="173"/>
      <c r="H5185" s="172" t="s">
        <v>6280</v>
      </c>
    </row>
    <row r="5186" spans="1:8" ht="14.45" customHeight="1">
      <c r="A5186" s="86" t="s">
        <v>6279</v>
      </c>
      <c r="B5186" s="171" t="s">
        <v>26159</v>
      </c>
      <c r="C5186" s="55" t="s">
        <v>27436</v>
      </c>
      <c r="D5186" s="171" t="s">
        <v>27436</v>
      </c>
      <c r="E5186" s="171" t="s">
        <v>27436</v>
      </c>
      <c r="F5186" s="173"/>
      <c r="G5186" s="173"/>
      <c r="H5186" s="172" t="s">
        <v>6280</v>
      </c>
    </row>
    <row r="5187" spans="1:8" ht="14.45" customHeight="1">
      <c r="A5187" s="86" t="s">
        <v>6279</v>
      </c>
      <c r="B5187" s="171" t="s">
        <v>26160</v>
      </c>
      <c r="C5187" s="55" t="s">
        <v>27437</v>
      </c>
      <c r="D5187" s="171" t="s">
        <v>27437</v>
      </c>
      <c r="E5187" s="171" t="s">
        <v>27437</v>
      </c>
      <c r="F5187" s="173"/>
      <c r="G5187" s="173"/>
      <c r="H5187" s="172" t="s">
        <v>6280</v>
      </c>
    </row>
    <row r="5188" spans="1:8" ht="14.45" customHeight="1">
      <c r="A5188" s="86" t="s">
        <v>6279</v>
      </c>
      <c r="B5188" s="171" t="s">
        <v>26161</v>
      </c>
      <c r="C5188" s="55" t="s">
        <v>27438</v>
      </c>
      <c r="D5188" s="171" t="s">
        <v>27438</v>
      </c>
      <c r="E5188" s="171" t="s">
        <v>27438</v>
      </c>
      <c r="F5188" s="173"/>
      <c r="G5188" s="173"/>
      <c r="H5188" s="172" t="s">
        <v>6280</v>
      </c>
    </row>
    <row r="5189" spans="1:8" ht="14.45" customHeight="1">
      <c r="A5189" s="86" t="s">
        <v>6279</v>
      </c>
      <c r="B5189" s="171" t="s">
        <v>26162</v>
      </c>
      <c r="C5189" s="55" t="s">
        <v>27439</v>
      </c>
      <c r="D5189" s="171" t="s">
        <v>27439</v>
      </c>
      <c r="E5189" s="171" t="s">
        <v>27439</v>
      </c>
      <c r="F5189" s="173"/>
      <c r="G5189" s="173"/>
      <c r="H5189" s="172" t="s">
        <v>6280</v>
      </c>
    </row>
    <row r="5190" spans="1:8" ht="14.45" customHeight="1">
      <c r="A5190" s="86" t="s">
        <v>6279</v>
      </c>
      <c r="B5190" s="171" t="s">
        <v>26163</v>
      </c>
      <c r="C5190" s="55" t="s">
        <v>27440</v>
      </c>
      <c r="D5190" s="171" t="s">
        <v>27440</v>
      </c>
      <c r="E5190" s="171" t="s">
        <v>27440</v>
      </c>
      <c r="F5190" s="173"/>
      <c r="G5190" s="173"/>
      <c r="H5190" s="172" t="s">
        <v>6280</v>
      </c>
    </row>
    <row r="5191" spans="1:8" ht="14.45" customHeight="1">
      <c r="A5191" s="86" t="s">
        <v>6279</v>
      </c>
      <c r="B5191" s="171" t="s">
        <v>26164</v>
      </c>
      <c r="C5191" s="55" t="s">
        <v>27441</v>
      </c>
      <c r="D5191" s="171" t="s">
        <v>27441</v>
      </c>
      <c r="E5191" s="171" t="s">
        <v>27441</v>
      </c>
      <c r="F5191" s="173"/>
      <c r="G5191" s="173"/>
      <c r="H5191" s="172" t="s">
        <v>6280</v>
      </c>
    </row>
    <row r="5192" spans="1:8" ht="14.45" customHeight="1">
      <c r="A5192" s="86" t="s">
        <v>6279</v>
      </c>
      <c r="B5192" s="171" t="s">
        <v>26165</v>
      </c>
      <c r="C5192" s="55" t="s">
        <v>27442</v>
      </c>
      <c r="D5192" s="171" t="s">
        <v>27442</v>
      </c>
      <c r="E5192" s="168" t="s">
        <v>27442</v>
      </c>
      <c r="F5192" s="173"/>
      <c r="G5192" s="173"/>
      <c r="H5192" s="172" t="s">
        <v>6280</v>
      </c>
    </row>
    <row r="5193" spans="1:8" ht="14.45" customHeight="1">
      <c r="A5193" s="86" t="s">
        <v>6279</v>
      </c>
      <c r="B5193" s="171" t="s">
        <v>26166</v>
      </c>
      <c r="C5193" s="55" t="s">
        <v>27443</v>
      </c>
      <c r="D5193" s="171" t="s">
        <v>27443</v>
      </c>
      <c r="E5193" s="168" t="s">
        <v>27443</v>
      </c>
      <c r="F5193" s="173"/>
      <c r="G5193" s="173"/>
      <c r="H5193" s="172" t="s">
        <v>6280</v>
      </c>
    </row>
    <row r="5194" spans="1:8" ht="14.45" customHeight="1">
      <c r="A5194" s="86" t="s">
        <v>6279</v>
      </c>
      <c r="B5194" s="171" t="s">
        <v>26167</v>
      </c>
      <c r="C5194" s="55" t="s">
        <v>27444</v>
      </c>
      <c r="D5194" s="171" t="s">
        <v>27444</v>
      </c>
      <c r="E5194" s="168" t="s">
        <v>27444</v>
      </c>
      <c r="F5194" s="173"/>
      <c r="G5194" s="173"/>
      <c r="H5194" s="172" t="s">
        <v>6280</v>
      </c>
    </row>
    <row r="5195" spans="1:8" ht="14.45" customHeight="1">
      <c r="A5195" s="86" t="s">
        <v>6279</v>
      </c>
      <c r="B5195" s="171" t="s">
        <v>26168</v>
      </c>
      <c r="C5195" s="55" t="s">
        <v>27445</v>
      </c>
      <c r="D5195" s="171" t="s">
        <v>27445</v>
      </c>
      <c r="E5195" s="168" t="s">
        <v>27445</v>
      </c>
      <c r="F5195" s="173"/>
      <c r="G5195" s="173"/>
      <c r="H5195" s="172" t="s">
        <v>6280</v>
      </c>
    </row>
    <row r="5196" spans="1:8" ht="14.45" customHeight="1">
      <c r="A5196" s="86" t="s">
        <v>6279</v>
      </c>
      <c r="B5196" s="171" t="s">
        <v>26169</v>
      </c>
      <c r="C5196" s="55" t="s">
        <v>27446</v>
      </c>
      <c r="D5196" s="171" t="s">
        <v>27446</v>
      </c>
      <c r="E5196" s="171" t="s">
        <v>27446</v>
      </c>
      <c r="F5196" s="173"/>
      <c r="G5196" s="173"/>
      <c r="H5196" s="172" t="s">
        <v>6280</v>
      </c>
    </row>
    <row r="5197" spans="1:8" ht="14.45" customHeight="1">
      <c r="A5197" s="86" t="s">
        <v>6279</v>
      </c>
      <c r="B5197" s="171" t="s">
        <v>26170</v>
      </c>
      <c r="C5197" s="55" t="s">
        <v>27447</v>
      </c>
      <c r="D5197" s="171" t="s">
        <v>27447</v>
      </c>
      <c r="E5197" s="171" t="s">
        <v>27447</v>
      </c>
      <c r="F5197" s="173"/>
      <c r="G5197" s="173"/>
      <c r="H5197" s="172" t="s">
        <v>6280</v>
      </c>
    </row>
    <row r="5198" spans="1:8" ht="14.45" customHeight="1">
      <c r="A5198" s="86" t="s">
        <v>6279</v>
      </c>
      <c r="B5198" s="171" t="s">
        <v>26171</v>
      </c>
      <c r="C5198" s="55" t="s">
        <v>27448</v>
      </c>
      <c r="D5198" s="171" t="s">
        <v>27448</v>
      </c>
      <c r="E5198" s="171" t="s">
        <v>27448</v>
      </c>
      <c r="F5198" s="173"/>
      <c r="G5198" s="173"/>
      <c r="H5198" s="172" t="s">
        <v>6280</v>
      </c>
    </row>
    <row r="5199" spans="1:8" ht="14.45" customHeight="1">
      <c r="A5199" s="86" t="s">
        <v>6279</v>
      </c>
      <c r="B5199" s="171" t="s">
        <v>26172</v>
      </c>
      <c r="C5199" s="55" t="s">
        <v>27449</v>
      </c>
      <c r="D5199" s="171" t="s">
        <v>27449</v>
      </c>
      <c r="E5199" s="171" t="s">
        <v>27449</v>
      </c>
      <c r="F5199" s="173"/>
      <c r="G5199" s="173"/>
      <c r="H5199" s="172" t="s">
        <v>6280</v>
      </c>
    </row>
    <row r="5200" spans="1:8" ht="14.45" customHeight="1">
      <c r="A5200" s="86" t="s">
        <v>6279</v>
      </c>
      <c r="B5200" s="171" t="s">
        <v>26173</v>
      </c>
      <c r="C5200" s="55" t="s">
        <v>27450</v>
      </c>
      <c r="D5200" s="171" t="s">
        <v>27450</v>
      </c>
      <c r="E5200" s="171" t="s">
        <v>27450</v>
      </c>
      <c r="F5200" s="173"/>
      <c r="G5200" s="173"/>
      <c r="H5200" s="172" t="s">
        <v>6280</v>
      </c>
    </row>
    <row r="5201" spans="1:8" ht="14.45" customHeight="1">
      <c r="A5201" s="86" t="s">
        <v>6279</v>
      </c>
      <c r="B5201" s="171" t="s">
        <v>26174</v>
      </c>
      <c r="C5201" s="55" t="s">
        <v>27451</v>
      </c>
      <c r="D5201" s="171" t="s">
        <v>27451</v>
      </c>
      <c r="E5201" s="171" t="s">
        <v>27451</v>
      </c>
      <c r="F5201" s="173"/>
      <c r="G5201" s="173"/>
      <c r="H5201" s="172" t="s">
        <v>6280</v>
      </c>
    </row>
    <row r="5202" spans="1:8" ht="14.45" customHeight="1">
      <c r="A5202" s="86" t="s">
        <v>6279</v>
      </c>
      <c r="B5202" s="171" t="s">
        <v>26175</v>
      </c>
      <c r="C5202" s="55" t="s">
        <v>27452</v>
      </c>
      <c r="D5202" s="171" t="s">
        <v>27452</v>
      </c>
      <c r="E5202" s="171" t="s">
        <v>27452</v>
      </c>
      <c r="F5202" s="173"/>
      <c r="G5202" s="173"/>
      <c r="H5202" s="172" t="s">
        <v>6280</v>
      </c>
    </row>
    <row r="5203" spans="1:8" ht="14.45" customHeight="1">
      <c r="A5203" s="86" t="s">
        <v>6279</v>
      </c>
      <c r="B5203" s="171" t="s">
        <v>26176</v>
      </c>
      <c r="C5203" s="55" t="s">
        <v>27453</v>
      </c>
      <c r="D5203" s="171" t="s">
        <v>27453</v>
      </c>
      <c r="E5203" s="171" t="s">
        <v>27453</v>
      </c>
      <c r="F5203" s="173"/>
      <c r="G5203" s="173"/>
      <c r="H5203" s="172" t="s">
        <v>6280</v>
      </c>
    </row>
    <row r="5204" spans="1:8" ht="14.45" customHeight="1">
      <c r="A5204" s="86" t="s">
        <v>6279</v>
      </c>
      <c r="B5204" s="171" t="s">
        <v>26177</v>
      </c>
      <c r="C5204" s="55" t="s">
        <v>27454</v>
      </c>
      <c r="D5204" s="171" t="s">
        <v>27454</v>
      </c>
      <c r="E5204" s="171" t="s">
        <v>27454</v>
      </c>
      <c r="F5204" s="173"/>
      <c r="G5204" s="173"/>
      <c r="H5204" s="172" t="s">
        <v>6280</v>
      </c>
    </row>
    <row r="5205" spans="1:8" ht="14.45" customHeight="1">
      <c r="A5205" s="86" t="s">
        <v>6279</v>
      </c>
      <c r="B5205" s="171" t="s">
        <v>26178</v>
      </c>
      <c r="C5205" s="55" t="s">
        <v>27455</v>
      </c>
      <c r="D5205" s="171" t="s">
        <v>27455</v>
      </c>
      <c r="E5205" s="171" t="s">
        <v>27455</v>
      </c>
      <c r="F5205" s="173"/>
      <c r="G5205" s="173"/>
      <c r="H5205" s="172" t="s">
        <v>6280</v>
      </c>
    </row>
    <row r="5206" spans="1:8" ht="14.45" customHeight="1">
      <c r="A5206" s="86" t="s">
        <v>6279</v>
      </c>
      <c r="B5206" s="171" t="s">
        <v>26179</v>
      </c>
      <c r="C5206" s="55" t="s">
        <v>27456</v>
      </c>
      <c r="D5206" s="171" t="s">
        <v>27456</v>
      </c>
      <c r="E5206" s="171" t="s">
        <v>27456</v>
      </c>
      <c r="F5206" s="173"/>
      <c r="G5206" s="173"/>
      <c r="H5206" s="172" t="s">
        <v>6280</v>
      </c>
    </row>
    <row r="5207" spans="1:8" ht="14.45" customHeight="1">
      <c r="A5207" s="86" t="s">
        <v>6279</v>
      </c>
      <c r="B5207" s="171" t="s">
        <v>26180</v>
      </c>
      <c r="C5207" s="55" t="s">
        <v>27457</v>
      </c>
      <c r="D5207" s="171" t="s">
        <v>27457</v>
      </c>
      <c r="E5207" s="171" t="s">
        <v>27457</v>
      </c>
      <c r="F5207" s="173"/>
      <c r="G5207" s="173"/>
      <c r="H5207" s="172" t="s">
        <v>6280</v>
      </c>
    </row>
    <row r="5208" spans="1:8" ht="14.45" customHeight="1">
      <c r="A5208" s="86" t="s">
        <v>6279</v>
      </c>
      <c r="B5208" s="171" t="s">
        <v>26181</v>
      </c>
      <c r="C5208" s="55" t="s">
        <v>27458</v>
      </c>
      <c r="D5208" s="171" t="s">
        <v>27458</v>
      </c>
      <c r="E5208" s="171" t="s">
        <v>27458</v>
      </c>
      <c r="F5208" s="173"/>
      <c r="G5208" s="173"/>
      <c r="H5208" s="172" t="s">
        <v>6280</v>
      </c>
    </row>
    <row r="5209" spans="1:8" ht="14.45" customHeight="1">
      <c r="A5209" s="86" t="s">
        <v>6279</v>
      </c>
      <c r="B5209" s="171" t="s">
        <v>26182</v>
      </c>
      <c r="C5209" s="55" t="s">
        <v>27459</v>
      </c>
      <c r="D5209" s="171" t="s">
        <v>27459</v>
      </c>
      <c r="E5209" s="171" t="s">
        <v>27459</v>
      </c>
      <c r="F5209" s="173"/>
      <c r="G5209" s="173"/>
      <c r="H5209" s="172" t="s">
        <v>6280</v>
      </c>
    </row>
    <row r="5210" spans="1:8" ht="14.45" customHeight="1">
      <c r="A5210" s="86" t="s">
        <v>6279</v>
      </c>
      <c r="B5210" s="171" t="s">
        <v>26183</v>
      </c>
      <c r="C5210" s="55" t="s">
        <v>27460</v>
      </c>
      <c r="D5210" s="171" t="s">
        <v>27460</v>
      </c>
      <c r="E5210" s="171" t="s">
        <v>27460</v>
      </c>
      <c r="F5210" s="173"/>
      <c r="G5210" s="173"/>
      <c r="H5210" s="172" t="s">
        <v>6280</v>
      </c>
    </row>
    <row r="5211" spans="1:8" ht="14.45" customHeight="1">
      <c r="A5211" s="86" t="s">
        <v>6279</v>
      </c>
      <c r="B5211" s="171" t="s">
        <v>26184</v>
      </c>
      <c r="C5211" s="55" t="s">
        <v>27461</v>
      </c>
      <c r="D5211" s="171" t="s">
        <v>27461</v>
      </c>
      <c r="E5211" s="171" t="s">
        <v>27461</v>
      </c>
      <c r="F5211" s="173"/>
      <c r="G5211" s="173"/>
      <c r="H5211" s="172" t="s">
        <v>6280</v>
      </c>
    </row>
    <row r="5212" spans="1:8" ht="14.45" customHeight="1">
      <c r="A5212" s="86" t="s">
        <v>6279</v>
      </c>
      <c r="B5212" s="171" t="s">
        <v>26185</v>
      </c>
      <c r="C5212" s="55" t="s">
        <v>27462</v>
      </c>
      <c r="D5212" s="171" t="s">
        <v>27462</v>
      </c>
      <c r="E5212" s="171" t="s">
        <v>27462</v>
      </c>
      <c r="F5212" s="173"/>
      <c r="G5212" s="173"/>
      <c r="H5212" s="172" t="s">
        <v>6280</v>
      </c>
    </row>
    <row r="5213" spans="1:8" ht="14.45" customHeight="1">
      <c r="A5213" s="86" t="s">
        <v>6279</v>
      </c>
      <c r="B5213" s="171" t="s">
        <v>26186</v>
      </c>
      <c r="C5213" s="55" t="s">
        <v>27463</v>
      </c>
      <c r="D5213" s="171" t="s">
        <v>27463</v>
      </c>
      <c r="E5213" s="171" t="s">
        <v>27463</v>
      </c>
      <c r="F5213" s="173"/>
      <c r="G5213" s="173"/>
      <c r="H5213" s="172" t="s">
        <v>6280</v>
      </c>
    </row>
    <row r="5214" spans="1:8" ht="14.45" customHeight="1">
      <c r="A5214" s="86" t="s">
        <v>6279</v>
      </c>
      <c r="B5214" s="171" t="s">
        <v>26187</v>
      </c>
      <c r="C5214" s="55" t="s">
        <v>27464</v>
      </c>
      <c r="D5214" s="171" t="s">
        <v>27464</v>
      </c>
      <c r="E5214" s="171" t="s">
        <v>27464</v>
      </c>
      <c r="F5214" s="173"/>
      <c r="G5214" s="173"/>
      <c r="H5214" s="172" t="s">
        <v>6280</v>
      </c>
    </row>
    <row r="5215" spans="1:8" ht="14.45" customHeight="1">
      <c r="A5215" s="86" t="s">
        <v>6279</v>
      </c>
      <c r="B5215" s="171" t="s">
        <v>26188</v>
      </c>
      <c r="C5215" s="55" t="s">
        <v>27465</v>
      </c>
      <c r="D5215" s="171" t="s">
        <v>27465</v>
      </c>
      <c r="E5215" s="171" t="s">
        <v>27465</v>
      </c>
      <c r="F5215" s="173"/>
      <c r="G5215" s="173"/>
      <c r="H5215" s="172" t="s">
        <v>6280</v>
      </c>
    </row>
    <row r="5216" spans="1:8" ht="14.45" customHeight="1">
      <c r="A5216" s="86" t="s">
        <v>6279</v>
      </c>
      <c r="B5216" s="171" t="s">
        <v>26189</v>
      </c>
      <c r="C5216" s="55" t="s">
        <v>27466</v>
      </c>
      <c r="D5216" s="171" t="s">
        <v>27466</v>
      </c>
      <c r="E5216" s="171" t="s">
        <v>27466</v>
      </c>
      <c r="F5216" s="173"/>
      <c r="G5216" s="173"/>
      <c r="H5216" s="172" t="s">
        <v>6280</v>
      </c>
    </row>
    <row r="5217" spans="1:8" ht="14.45" customHeight="1">
      <c r="A5217" s="86" t="s">
        <v>6279</v>
      </c>
      <c r="B5217" s="171" t="s">
        <v>26190</v>
      </c>
      <c r="C5217" s="55" t="s">
        <v>27467</v>
      </c>
      <c r="D5217" s="171" t="s">
        <v>27467</v>
      </c>
      <c r="E5217" s="171" t="s">
        <v>27467</v>
      </c>
      <c r="F5217" s="173"/>
      <c r="G5217" s="173"/>
      <c r="H5217" s="172" t="s">
        <v>6280</v>
      </c>
    </row>
    <row r="5218" spans="1:8" ht="14.45" customHeight="1">
      <c r="A5218" s="86" t="s">
        <v>6279</v>
      </c>
      <c r="B5218" s="171" t="s">
        <v>26191</v>
      </c>
      <c r="C5218" s="55" t="s">
        <v>27468</v>
      </c>
      <c r="D5218" s="171" t="s">
        <v>27468</v>
      </c>
      <c r="E5218" s="171" t="s">
        <v>27468</v>
      </c>
      <c r="F5218" s="173"/>
      <c r="G5218" s="173"/>
      <c r="H5218" s="172" t="s">
        <v>6280</v>
      </c>
    </row>
    <row r="5219" spans="1:8" ht="14.45" customHeight="1">
      <c r="A5219" s="86" t="s">
        <v>6279</v>
      </c>
      <c r="B5219" s="171" t="s">
        <v>26192</v>
      </c>
      <c r="C5219" s="55" t="s">
        <v>27469</v>
      </c>
      <c r="D5219" s="171" t="s">
        <v>27469</v>
      </c>
      <c r="E5219" s="171" t="s">
        <v>27469</v>
      </c>
      <c r="F5219" s="173"/>
      <c r="G5219" s="173"/>
      <c r="H5219" s="172" t="s">
        <v>6280</v>
      </c>
    </row>
    <row r="5220" spans="1:8" ht="14.45" customHeight="1">
      <c r="A5220" s="86" t="s">
        <v>6279</v>
      </c>
      <c r="B5220" s="171" t="s">
        <v>26193</v>
      </c>
      <c r="C5220" s="55" t="s">
        <v>27470</v>
      </c>
      <c r="D5220" s="171" t="s">
        <v>27470</v>
      </c>
      <c r="E5220" s="171" t="s">
        <v>27470</v>
      </c>
      <c r="F5220" s="173"/>
      <c r="G5220" s="173"/>
      <c r="H5220" s="172" t="s">
        <v>6280</v>
      </c>
    </row>
    <row r="5221" spans="1:8" ht="14.45" customHeight="1">
      <c r="A5221" s="86" t="s">
        <v>6279</v>
      </c>
      <c r="B5221" s="171" t="s">
        <v>26194</v>
      </c>
      <c r="C5221" s="55" t="s">
        <v>27471</v>
      </c>
      <c r="D5221" s="171" t="s">
        <v>27471</v>
      </c>
      <c r="E5221" s="171" t="s">
        <v>27471</v>
      </c>
      <c r="F5221" s="173"/>
      <c r="G5221" s="173"/>
      <c r="H5221" s="172" t="s">
        <v>6280</v>
      </c>
    </row>
    <row r="5222" spans="1:8" ht="14.45" customHeight="1">
      <c r="A5222" s="86" t="s">
        <v>6279</v>
      </c>
      <c r="B5222" s="171" t="s">
        <v>26195</v>
      </c>
      <c r="C5222" s="55" t="s">
        <v>27472</v>
      </c>
      <c r="D5222" s="171" t="s">
        <v>27472</v>
      </c>
      <c r="E5222" s="171" t="s">
        <v>27472</v>
      </c>
      <c r="F5222" s="173"/>
      <c r="G5222" s="173"/>
      <c r="H5222" s="172" t="s">
        <v>6280</v>
      </c>
    </row>
    <row r="5223" spans="1:8" ht="14.45" customHeight="1">
      <c r="A5223" s="86" t="s">
        <v>6279</v>
      </c>
      <c r="B5223" s="171" t="s">
        <v>26196</v>
      </c>
      <c r="C5223" s="55" t="s">
        <v>27473</v>
      </c>
      <c r="D5223" s="171" t="s">
        <v>27473</v>
      </c>
      <c r="E5223" s="171" t="s">
        <v>27473</v>
      </c>
      <c r="F5223" s="173"/>
      <c r="G5223" s="173"/>
      <c r="H5223" s="172" t="s">
        <v>6280</v>
      </c>
    </row>
    <row r="5224" spans="1:8" ht="14.45" customHeight="1">
      <c r="A5224" s="86" t="s">
        <v>6279</v>
      </c>
      <c r="B5224" s="171" t="s">
        <v>26197</v>
      </c>
      <c r="C5224" s="55" t="s">
        <v>27474</v>
      </c>
      <c r="D5224" s="171" t="s">
        <v>27474</v>
      </c>
      <c r="E5224" s="171" t="s">
        <v>27474</v>
      </c>
      <c r="F5224" s="173"/>
      <c r="G5224" s="173"/>
      <c r="H5224" s="172" t="s">
        <v>6280</v>
      </c>
    </row>
    <row r="5225" spans="1:8" ht="14.45" customHeight="1">
      <c r="A5225" s="86" t="s">
        <v>6279</v>
      </c>
      <c r="B5225" s="171" t="s">
        <v>26198</v>
      </c>
      <c r="C5225" s="55" t="s">
        <v>27475</v>
      </c>
      <c r="D5225" s="171" t="s">
        <v>27475</v>
      </c>
      <c r="E5225" s="171" t="s">
        <v>27475</v>
      </c>
      <c r="F5225" s="173"/>
      <c r="G5225" s="173"/>
      <c r="H5225" s="172" t="s">
        <v>6280</v>
      </c>
    </row>
    <row r="5226" spans="1:8" ht="14.45" customHeight="1">
      <c r="A5226" s="86" t="s">
        <v>6279</v>
      </c>
      <c r="B5226" s="171" t="s">
        <v>26199</v>
      </c>
      <c r="C5226" s="55" t="s">
        <v>27476</v>
      </c>
      <c r="D5226" s="171" t="s">
        <v>27476</v>
      </c>
      <c r="E5226" s="171" t="s">
        <v>27476</v>
      </c>
      <c r="F5226" s="173"/>
      <c r="G5226" s="173"/>
      <c r="H5226" s="172" t="s">
        <v>6280</v>
      </c>
    </row>
    <row r="5227" spans="1:8" ht="14.45" customHeight="1">
      <c r="A5227" s="86" t="s">
        <v>6279</v>
      </c>
      <c r="B5227" s="171" t="s">
        <v>26200</v>
      </c>
      <c r="C5227" s="55" t="s">
        <v>27477</v>
      </c>
      <c r="D5227" s="171" t="s">
        <v>27477</v>
      </c>
      <c r="E5227" s="171" t="s">
        <v>27477</v>
      </c>
      <c r="F5227" s="173"/>
      <c r="G5227" s="173"/>
      <c r="H5227" s="172" t="s">
        <v>6280</v>
      </c>
    </row>
    <row r="5228" spans="1:8" ht="14.45" customHeight="1">
      <c r="A5228" s="86" t="s">
        <v>6279</v>
      </c>
      <c r="B5228" s="171" t="s">
        <v>26201</v>
      </c>
      <c r="C5228" s="55" t="s">
        <v>27478</v>
      </c>
      <c r="D5228" s="171" t="s">
        <v>27478</v>
      </c>
      <c r="E5228" s="171" t="s">
        <v>27478</v>
      </c>
      <c r="F5228" s="173"/>
      <c r="G5228" s="173"/>
      <c r="H5228" s="172" t="s">
        <v>6280</v>
      </c>
    </row>
    <row r="5229" spans="1:8" ht="14.45" customHeight="1">
      <c r="A5229" s="86" t="s">
        <v>6279</v>
      </c>
      <c r="B5229" s="171" t="s">
        <v>26202</v>
      </c>
      <c r="C5229" s="55" t="s">
        <v>27479</v>
      </c>
      <c r="D5229" s="171" t="s">
        <v>27479</v>
      </c>
      <c r="E5229" s="171" t="s">
        <v>27479</v>
      </c>
      <c r="F5229" s="173"/>
      <c r="G5229" s="173"/>
      <c r="H5229" s="172" t="s">
        <v>6280</v>
      </c>
    </row>
    <row r="5230" spans="1:8" ht="14.45" customHeight="1">
      <c r="A5230" s="86" t="s">
        <v>6279</v>
      </c>
      <c r="B5230" s="171" t="s">
        <v>26203</v>
      </c>
      <c r="C5230" s="55" t="s">
        <v>27480</v>
      </c>
      <c r="D5230" s="171" t="s">
        <v>27480</v>
      </c>
      <c r="E5230" s="171" t="s">
        <v>27480</v>
      </c>
      <c r="F5230" s="173"/>
      <c r="G5230" s="173"/>
      <c r="H5230" s="172" t="s">
        <v>6280</v>
      </c>
    </row>
    <row r="5231" spans="1:8" ht="14.45" customHeight="1">
      <c r="A5231" s="86" t="s">
        <v>6279</v>
      </c>
      <c r="B5231" s="171" t="s">
        <v>26204</v>
      </c>
      <c r="C5231" s="55" t="s">
        <v>27481</v>
      </c>
      <c r="D5231" s="171" t="s">
        <v>27481</v>
      </c>
      <c r="E5231" s="171" t="s">
        <v>27481</v>
      </c>
      <c r="F5231" s="173"/>
      <c r="G5231" s="173"/>
      <c r="H5231" s="172" t="s">
        <v>6280</v>
      </c>
    </row>
    <row r="5232" spans="1:8" ht="14.45" customHeight="1">
      <c r="A5232" s="86" t="s">
        <v>6279</v>
      </c>
      <c r="B5232" s="171" t="s">
        <v>26205</v>
      </c>
      <c r="C5232" s="55" t="s">
        <v>27482</v>
      </c>
      <c r="D5232" s="171" t="s">
        <v>27482</v>
      </c>
      <c r="E5232" s="171" t="s">
        <v>27482</v>
      </c>
      <c r="F5232" s="173"/>
      <c r="G5232" s="173"/>
      <c r="H5232" s="172" t="s">
        <v>6280</v>
      </c>
    </row>
    <row r="5233" spans="1:8" ht="14.45" customHeight="1">
      <c r="A5233" s="86" t="s">
        <v>6279</v>
      </c>
      <c r="B5233" s="171" t="s">
        <v>26206</v>
      </c>
      <c r="C5233" s="55" t="s">
        <v>27483</v>
      </c>
      <c r="D5233" s="171" t="s">
        <v>27483</v>
      </c>
      <c r="E5233" s="171" t="s">
        <v>27483</v>
      </c>
      <c r="F5233" s="173"/>
      <c r="G5233" s="173"/>
      <c r="H5233" s="172" t="s">
        <v>6280</v>
      </c>
    </row>
    <row r="5234" spans="1:8" ht="14.45" customHeight="1">
      <c r="A5234" s="86" t="s">
        <v>6279</v>
      </c>
      <c r="B5234" s="171" t="s">
        <v>26207</v>
      </c>
      <c r="C5234" s="55" t="s">
        <v>27484</v>
      </c>
      <c r="D5234" s="171" t="s">
        <v>27484</v>
      </c>
      <c r="E5234" s="171" t="s">
        <v>27484</v>
      </c>
      <c r="F5234" s="173"/>
      <c r="G5234" s="173"/>
      <c r="H5234" s="172" t="s">
        <v>6280</v>
      </c>
    </row>
    <row r="5235" spans="1:8" ht="14.45" customHeight="1">
      <c r="A5235" s="86" t="s">
        <v>6279</v>
      </c>
      <c r="B5235" s="171" t="s">
        <v>26208</v>
      </c>
      <c r="C5235" s="55" t="s">
        <v>27485</v>
      </c>
      <c r="D5235" s="171" t="s">
        <v>27485</v>
      </c>
      <c r="E5235" s="171" t="s">
        <v>27485</v>
      </c>
      <c r="F5235" s="173"/>
      <c r="G5235" s="173"/>
      <c r="H5235" s="172" t="s">
        <v>6280</v>
      </c>
    </row>
    <row r="5236" spans="1:8" ht="14.45" customHeight="1">
      <c r="A5236" s="86" t="s">
        <v>6279</v>
      </c>
      <c r="B5236" s="171" t="s">
        <v>26209</v>
      </c>
      <c r="C5236" s="55" t="s">
        <v>26210</v>
      </c>
      <c r="D5236" s="171" t="s">
        <v>27486</v>
      </c>
      <c r="E5236" s="171" t="s">
        <v>26211</v>
      </c>
      <c r="F5236" s="173"/>
      <c r="G5236" s="173"/>
      <c r="H5236" s="172" t="s">
        <v>6280</v>
      </c>
    </row>
    <row r="5237" spans="1:8" ht="14.45" customHeight="1">
      <c r="A5237" s="86" t="s">
        <v>6279</v>
      </c>
      <c r="B5237" s="171" t="s">
        <v>26212</v>
      </c>
      <c r="C5237" s="55" t="s">
        <v>27487</v>
      </c>
      <c r="D5237" s="171" t="s">
        <v>27487</v>
      </c>
      <c r="E5237" s="171" t="s">
        <v>27487</v>
      </c>
      <c r="F5237" s="173"/>
      <c r="G5237" s="173"/>
      <c r="H5237" s="172" t="s">
        <v>6280</v>
      </c>
    </row>
    <row r="5238" spans="1:8" ht="14.45" customHeight="1">
      <c r="A5238" s="86" t="s">
        <v>6279</v>
      </c>
      <c r="B5238" s="171" t="s">
        <v>26213</v>
      </c>
      <c r="C5238" s="55" t="s">
        <v>27488</v>
      </c>
      <c r="D5238" s="171" t="s">
        <v>27488</v>
      </c>
      <c r="E5238" s="171" t="s">
        <v>27488</v>
      </c>
      <c r="F5238" s="173"/>
      <c r="G5238" s="173"/>
      <c r="H5238" s="172" t="s">
        <v>6280</v>
      </c>
    </row>
    <row r="5239" spans="1:8" ht="14.45" customHeight="1">
      <c r="A5239" s="86" t="s">
        <v>6279</v>
      </c>
      <c r="B5239" s="171" t="s">
        <v>26214</v>
      </c>
      <c r="C5239" s="55" t="s">
        <v>27489</v>
      </c>
      <c r="D5239" s="171" t="s">
        <v>27489</v>
      </c>
      <c r="E5239" s="171" t="s">
        <v>27489</v>
      </c>
      <c r="F5239" s="173"/>
      <c r="G5239" s="173"/>
      <c r="H5239" s="172" t="s">
        <v>6280</v>
      </c>
    </row>
    <row r="5240" spans="1:8" ht="14.45" customHeight="1">
      <c r="A5240" s="86" t="s">
        <v>6279</v>
      </c>
      <c r="B5240" s="171" t="s">
        <v>26215</v>
      </c>
      <c r="C5240" s="55" t="s">
        <v>27490</v>
      </c>
      <c r="D5240" s="171" t="s">
        <v>27490</v>
      </c>
      <c r="E5240" s="171" t="s">
        <v>27490</v>
      </c>
      <c r="F5240" s="173"/>
      <c r="G5240" s="173"/>
      <c r="H5240" s="172" t="s">
        <v>6280</v>
      </c>
    </row>
    <row r="5241" spans="1:8" ht="14.45" customHeight="1">
      <c r="A5241" s="86" t="s">
        <v>6279</v>
      </c>
      <c r="B5241" s="171" t="s">
        <v>26216</v>
      </c>
      <c r="C5241" s="55" t="s">
        <v>27491</v>
      </c>
      <c r="D5241" s="171" t="s">
        <v>27491</v>
      </c>
      <c r="E5241" s="171" t="s">
        <v>27491</v>
      </c>
      <c r="F5241" s="173"/>
      <c r="G5241" s="173"/>
      <c r="H5241" s="172" t="s">
        <v>6280</v>
      </c>
    </row>
    <row r="5242" spans="1:8" ht="14.45" customHeight="1">
      <c r="A5242" s="86" t="s">
        <v>6279</v>
      </c>
      <c r="B5242" s="171" t="s">
        <v>26217</v>
      </c>
      <c r="C5242" s="55" t="s">
        <v>27492</v>
      </c>
      <c r="D5242" s="171" t="s">
        <v>27492</v>
      </c>
      <c r="E5242" s="171" t="s">
        <v>27492</v>
      </c>
      <c r="F5242" s="173"/>
      <c r="G5242" s="173"/>
      <c r="H5242" s="172" t="s">
        <v>6280</v>
      </c>
    </row>
    <row r="5243" spans="1:8" ht="14.45" customHeight="1">
      <c r="A5243" s="86" t="s">
        <v>6279</v>
      </c>
      <c r="B5243" s="171" t="s">
        <v>26218</v>
      </c>
      <c r="C5243" s="55" t="s">
        <v>27493</v>
      </c>
      <c r="D5243" s="171" t="s">
        <v>27493</v>
      </c>
      <c r="E5243" s="171" t="s">
        <v>27493</v>
      </c>
      <c r="F5243" s="173"/>
      <c r="G5243" s="173"/>
      <c r="H5243" s="172" t="s">
        <v>6280</v>
      </c>
    </row>
    <row r="5244" spans="1:8" ht="14.45" customHeight="1">
      <c r="A5244" s="86" t="s">
        <v>6279</v>
      </c>
      <c r="B5244" s="171" t="s">
        <v>26219</v>
      </c>
      <c r="C5244" s="55" t="s">
        <v>27494</v>
      </c>
      <c r="D5244" s="171" t="s">
        <v>27494</v>
      </c>
      <c r="E5244" s="171" t="s">
        <v>27494</v>
      </c>
      <c r="F5244" s="173"/>
      <c r="G5244" s="173"/>
      <c r="H5244" s="172" t="s">
        <v>6280</v>
      </c>
    </row>
    <row r="5245" spans="1:8" ht="14.45" customHeight="1">
      <c r="A5245" s="86" t="s">
        <v>6279</v>
      </c>
      <c r="B5245" s="171" t="s">
        <v>26220</v>
      </c>
      <c r="C5245" s="55" t="s">
        <v>27495</v>
      </c>
      <c r="D5245" s="171" t="s">
        <v>27495</v>
      </c>
      <c r="E5245" s="171" t="s">
        <v>27495</v>
      </c>
      <c r="F5245" s="173"/>
      <c r="G5245" s="173"/>
      <c r="H5245" s="172" t="s">
        <v>6280</v>
      </c>
    </row>
    <row r="5246" spans="1:8" ht="14.45" customHeight="1">
      <c r="A5246" s="86" t="s">
        <v>6279</v>
      </c>
      <c r="B5246" s="171" t="s">
        <v>26221</v>
      </c>
      <c r="C5246" s="55" t="s">
        <v>27496</v>
      </c>
      <c r="D5246" s="171" t="s">
        <v>27496</v>
      </c>
      <c r="E5246" s="171" t="s">
        <v>27496</v>
      </c>
      <c r="F5246" s="173"/>
      <c r="G5246" s="173"/>
      <c r="H5246" s="172" t="s">
        <v>6280</v>
      </c>
    </row>
    <row r="5247" spans="1:8" ht="14.45" customHeight="1">
      <c r="A5247" s="86" t="s">
        <v>6279</v>
      </c>
      <c r="B5247" s="171" t="s">
        <v>26222</v>
      </c>
      <c r="C5247" s="55" t="s">
        <v>27497</v>
      </c>
      <c r="D5247" s="171" t="s">
        <v>27497</v>
      </c>
      <c r="E5247" s="171" t="s">
        <v>27497</v>
      </c>
      <c r="F5247" s="173"/>
      <c r="G5247" s="173"/>
      <c r="H5247" s="172" t="s">
        <v>6280</v>
      </c>
    </row>
    <row r="5248" spans="1:8" ht="14.45" customHeight="1">
      <c r="A5248" s="86" t="s">
        <v>6279</v>
      </c>
      <c r="B5248" s="171" t="s">
        <v>26223</v>
      </c>
      <c r="C5248" s="55" t="s">
        <v>27498</v>
      </c>
      <c r="D5248" s="171" t="s">
        <v>27498</v>
      </c>
      <c r="E5248" s="171" t="s">
        <v>27498</v>
      </c>
      <c r="F5248" s="173"/>
      <c r="G5248" s="173"/>
      <c r="H5248" s="172" t="s">
        <v>6280</v>
      </c>
    </row>
    <row r="5249" spans="1:8" ht="14.45" customHeight="1">
      <c r="A5249" s="86" t="s">
        <v>6279</v>
      </c>
      <c r="B5249" s="171" t="s">
        <v>26224</v>
      </c>
      <c r="C5249" s="55" t="s">
        <v>27499</v>
      </c>
      <c r="D5249" s="171" t="s">
        <v>27499</v>
      </c>
      <c r="E5249" s="171" t="s">
        <v>27499</v>
      </c>
      <c r="F5249" s="173"/>
      <c r="G5249" s="173"/>
      <c r="H5249" s="172" t="s">
        <v>6280</v>
      </c>
    </row>
    <row r="5250" spans="1:8" ht="14.45" customHeight="1">
      <c r="A5250" s="86" t="s">
        <v>6279</v>
      </c>
      <c r="B5250" s="171" t="s">
        <v>26225</v>
      </c>
      <c r="C5250" s="55" t="s">
        <v>27500</v>
      </c>
      <c r="D5250" s="171" t="s">
        <v>27500</v>
      </c>
      <c r="E5250" s="171" t="s">
        <v>27500</v>
      </c>
      <c r="F5250" s="173"/>
      <c r="G5250" s="173"/>
      <c r="H5250" s="172" t="s">
        <v>6280</v>
      </c>
    </row>
    <row r="5251" spans="1:8" ht="14.45" customHeight="1">
      <c r="A5251" s="86" t="s">
        <v>6279</v>
      </c>
      <c r="B5251" s="171" t="s">
        <v>26226</v>
      </c>
      <c r="C5251" s="55" t="s">
        <v>27501</v>
      </c>
      <c r="D5251" s="171" t="s">
        <v>27501</v>
      </c>
      <c r="E5251" s="171" t="s">
        <v>27501</v>
      </c>
      <c r="F5251" s="173"/>
      <c r="G5251" s="173"/>
      <c r="H5251" s="172" t="s">
        <v>6280</v>
      </c>
    </row>
    <row r="5252" spans="1:8" ht="14.45" customHeight="1">
      <c r="A5252" s="86" t="s">
        <v>6279</v>
      </c>
      <c r="B5252" s="171" t="s">
        <v>26227</v>
      </c>
      <c r="C5252" s="55" t="s">
        <v>27502</v>
      </c>
      <c r="D5252" s="171" t="s">
        <v>27502</v>
      </c>
      <c r="E5252" s="171" t="s">
        <v>27502</v>
      </c>
      <c r="F5252" s="173"/>
      <c r="G5252" s="173"/>
      <c r="H5252" s="172" t="s">
        <v>6280</v>
      </c>
    </row>
    <row r="5253" spans="1:8" ht="14.45" customHeight="1">
      <c r="A5253" s="86" t="s">
        <v>6279</v>
      </c>
      <c r="B5253" s="171" t="s">
        <v>26228</v>
      </c>
      <c r="C5253" s="55" t="s">
        <v>27503</v>
      </c>
      <c r="D5253" s="171" t="s">
        <v>27503</v>
      </c>
      <c r="E5253" s="171" t="s">
        <v>27503</v>
      </c>
      <c r="F5253" s="173"/>
      <c r="G5253" s="173"/>
      <c r="H5253" s="172" t="s">
        <v>6280</v>
      </c>
    </row>
    <row r="5254" spans="1:8" ht="14.45" customHeight="1">
      <c r="A5254" s="86" t="s">
        <v>6279</v>
      </c>
      <c r="B5254" s="171" t="s">
        <v>26229</v>
      </c>
      <c r="C5254" s="55" t="s">
        <v>27504</v>
      </c>
      <c r="D5254" s="171" t="s">
        <v>27504</v>
      </c>
      <c r="E5254" s="171" t="s">
        <v>27504</v>
      </c>
      <c r="F5254" s="173"/>
      <c r="G5254" s="173"/>
      <c r="H5254" s="172" t="s">
        <v>6280</v>
      </c>
    </row>
    <row r="5255" spans="1:8" ht="14.45" customHeight="1">
      <c r="A5255" s="86" t="s">
        <v>6279</v>
      </c>
      <c r="B5255" s="171" t="s">
        <v>26230</v>
      </c>
      <c r="C5255" s="55" t="s">
        <v>27505</v>
      </c>
      <c r="D5255" s="171" t="s">
        <v>27505</v>
      </c>
      <c r="E5255" s="171" t="s">
        <v>27505</v>
      </c>
      <c r="F5255" s="173"/>
      <c r="G5255" s="173"/>
      <c r="H5255" s="172" t="s">
        <v>6280</v>
      </c>
    </row>
    <row r="5256" spans="1:8" ht="14.45" customHeight="1">
      <c r="A5256" s="86" t="s">
        <v>6279</v>
      </c>
      <c r="B5256" s="171" t="s">
        <v>26231</v>
      </c>
      <c r="C5256" s="55" t="s">
        <v>27506</v>
      </c>
      <c r="D5256" s="171" t="s">
        <v>27506</v>
      </c>
      <c r="E5256" s="171" t="s">
        <v>27506</v>
      </c>
      <c r="F5256" s="173"/>
      <c r="G5256" s="173"/>
      <c r="H5256" s="172" t="s">
        <v>6280</v>
      </c>
    </row>
    <row r="5257" spans="1:8" ht="14.45" customHeight="1">
      <c r="A5257" s="86" t="s">
        <v>6279</v>
      </c>
      <c r="B5257" s="171" t="s">
        <v>26232</v>
      </c>
      <c r="C5257" s="55" t="s">
        <v>27507</v>
      </c>
      <c r="D5257" s="171" t="s">
        <v>27507</v>
      </c>
      <c r="E5257" s="171" t="s">
        <v>27507</v>
      </c>
      <c r="F5257" s="173"/>
      <c r="G5257" s="173"/>
      <c r="H5257" s="172" t="s">
        <v>6280</v>
      </c>
    </row>
    <row r="5258" spans="1:8" ht="14.45" customHeight="1">
      <c r="A5258" s="86" t="s">
        <v>6279</v>
      </c>
      <c r="B5258" s="171" t="s">
        <v>26233</v>
      </c>
      <c r="C5258" s="55" t="s">
        <v>27508</v>
      </c>
      <c r="D5258" s="171" t="s">
        <v>27508</v>
      </c>
      <c r="E5258" s="171" t="s">
        <v>27508</v>
      </c>
      <c r="F5258" s="173"/>
      <c r="G5258" s="173"/>
      <c r="H5258" s="172" t="s">
        <v>6280</v>
      </c>
    </row>
    <row r="5259" spans="1:8" ht="14.45" customHeight="1">
      <c r="A5259" s="86" t="s">
        <v>6279</v>
      </c>
      <c r="B5259" s="171" t="s">
        <v>26234</v>
      </c>
      <c r="C5259" s="55" t="s">
        <v>27509</v>
      </c>
      <c r="D5259" s="171" t="s">
        <v>27509</v>
      </c>
      <c r="E5259" s="171" t="s">
        <v>27509</v>
      </c>
      <c r="F5259" s="173"/>
      <c r="G5259" s="173"/>
      <c r="H5259" s="172" t="s">
        <v>6280</v>
      </c>
    </row>
    <row r="5260" spans="1:8" ht="14.45" customHeight="1">
      <c r="A5260" s="86" t="s">
        <v>6279</v>
      </c>
      <c r="B5260" s="171" t="s">
        <v>26235</v>
      </c>
      <c r="C5260" s="55" t="s">
        <v>27510</v>
      </c>
      <c r="D5260" s="171" t="s">
        <v>27510</v>
      </c>
      <c r="E5260" s="171" t="s">
        <v>27510</v>
      </c>
      <c r="F5260" s="173"/>
      <c r="G5260" s="173"/>
      <c r="H5260" s="172" t="s">
        <v>6280</v>
      </c>
    </row>
    <row r="5261" spans="1:8" ht="14.45" customHeight="1">
      <c r="A5261" s="86" t="s">
        <v>6279</v>
      </c>
      <c r="B5261" s="171" t="s">
        <v>26236</v>
      </c>
      <c r="C5261" s="55" t="s">
        <v>27511</v>
      </c>
      <c r="D5261" s="171" t="s">
        <v>27511</v>
      </c>
      <c r="E5261" s="171" t="s">
        <v>27511</v>
      </c>
      <c r="F5261" s="173"/>
      <c r="G5261" s="173"/>
      <c r="H5261" s="172" t="s">
        <v>6280</v>
      </c>
    </row>
    <row r="5262" spans="1:8" ht="14.45" customHeight="1">
      <c r="A5262" s="86" t="s">
        <v>6279</v>
      </c>
      <c r="B5262" s="171" t="s">
        <v>26237</v>
      </c>
      <c r="C5262" s="55" t="s">
        <v>27512</v>
      </c>
      <c r="D5262" s="171" t="s">
        <v>27512</v>
      </c>
      <c r="E5262" s="171" t="s">
        <v>27512</v>
      </c>
      <c r="F5262" s="173"/>
      <c r="G5262" s="173"/>
      <c r="H5262" s="172" t="s">
        <v>6280</v>
      </c>
    </row>
    <row r="5263" spans="1:8" ht="14.45" customHeight="1">
      <c r="A5263" s="86" t="s">
        <v>6279</v>
      </c>
      <c r="B5263" s="171" t="s">
        <v>26238</v>
      </c>
      <c r="C5263" s="55" t="s">
        <v>27513</v>
      </c>
      <c r="D5263" s="171" t="s">
        <v>27513</v>
      </c>
      <c r="E5263" s="171" t="s">
        <v>27513</v>
      </c>
      <c r="F5263" s="173"/>
      <c r="G5263" s="173"/>
      <c r="H5263" s="172" t="s">
        <v>6280</v>
      </c>
    </row>
    <row r="5264" spans="1:8" ht="14.45" customHeight="1">
      <c r="A5264" s="86" t="s">
        <v>6279</v>
      </c>
      <c r="B5264" s="171" t="s">
        <v>26239</v>
      </c>
      <c r="C5264" s="55" t="s">
        <v>27514</v>
      </c>
      <c r="D5264" s="171" t="s">
        <v>27514</v>
      </c>
      <c r="E5264" s="171" t="s">
        <v>27514</v>
      </c>
      <c r="F5264" s="173"/>
      <c r="G5264" s="173"/>
      <c r="H5264" s="172" t="s">
        <v>6280</v>
      </c>
    </row>
    <row r="5265" spans="1:8" ht="14.45" customHeight="1">
      <c r="A5265" s="86" t="s">
        <v>6279</v>
      </c>
      <c r="B5265" s="171" t="s">
        <v>26240</v>
      </c>
      <c r="C5265" s="55" t="s">
        <v>27515</v>
      </c>
      <c r="D5265" s="171" t="s">
        <v>27515</v>
      </c>
      <c r="E5265" s="171" t="s">
        <v>27515</v>
      </c>
      <c r="F5265" s="173"/>
      <c r="G5265" s="173"/>
      <c r="H5265" s="172" t="s">
        <v>6280</v>
      </c>
    </row>
    <row r="5266" spans="1:8" ht="14.45" customHeight="1">
      <c r="A5266" s="86" t="s">
        <v>6279</v>
      </c>
      <c r="B5266" s="171" t="s">
        <v>26241</v>
      </c>
      <c r="C5266" s="55" t="s">
        <v>27516</v>
      </c>
      <c r="D5266" s="171" t="s">
        <v>27516</v>
      </c>
      <c r="E5266" s="171" t="s">
        <v>27516</v>
      </c>
      <c r="F5266" s="173"/>
      <c r="G5266" s="173"/>
      <c r="H5266" s="172" t="s">
        <v>6280</v>
      </c>
    </row>
    <row r="5267" spans="1:8" ht="14.45" customHeight="1">
      <c r="A5267" s="86" t="s">
        <v>6279</v>
      </c>
      <c r="B5267" s="171" t="s">
        <v>26242</v>
      </c>
      <c r="C5267" s="55" t="s">
        <v>27517</v>
      </c>
      <c r="D5267" s="171" t="s">
        <v>27517</v>
      </c>
      <c r="E5267" s="171" t="s">
        <v>27517</v>
      </c>
      <c r="F5267" s="173"/>
      <c r="G5267" s="173"/>
      <c r="H5267" s="172" t="s">
        <v>6280</v>
      </c>
    </row>
    <row r="5268" spans="1:8" ht="14.45" customHeight="1">
      <c r="A5268" s="86" t="s">
        <v>6279</v>
      </c>
      <c r="B5268" s="171" t="s">
        <v>26243</v>
      </c>
      <c r="C5268" s="55" t="s">
        <v>27518</v>
      </c>
      <c r="D5268" s="171" t="s">
        <v>27518</v>
      </c>
      <c r="E5268" s="171" t="s">
        <v>27518</v>
      </c>
      <c r="F5268" s="173"/>
      <c r="G5268" s="173"/>
      <c r="H5268" s="172" t="s">
        <v>6280</v>
      </c>
    </row>
    <row r="5269" spans="1:8" ht="14.45" customHeight="1">
      <c r="A5269" s="86" t="s">
        <v>6279</v>
      </c>
      <c r="B5269" s="171" t="s">
        <v>26244</v>
      </c>
      <c r="C5269" s="55" t="s">
        <v>27519</v>
      </c>
      <c r="D5269" s="171" t="s">
        <v>27519</v>
      </c>
      <c r="E5269" s="171" t="s">
        <v>27519</v>
      </c>
      <c r="F5269" s="173"/>
      <c r="G5269" s="173"/>
      <c r="H5269" s="172" t="s">
        <v>6280</v>
      </c>
    </row>
    <row r="5270" spans="1:8" ht="14.45" customHeight="1">
      <c r="A5270" s="86" t="s">
        <v>6279</v>
      </c>
      <c r="B5270" s="171" t="s">
        <v>26245</v>
      </c>
      <c r="C5270" s="55" t="s">
        <v>27520</v>
      </c>
      <c r="D5270" s="171" t="s">
        <v>27520</v>
      </c>
      <c r="E5270" s="171" t="s">
        <v>27520</v>
      </c>
      <c r="F5270" s="173"/>
      <c r="G5270" s="173"/>
      <c r="H5270" s="172" t="s">
        <v>6280</v>
      </c>
    </row>
    <row r="5271" spans="1:8" ht="14.45" customHeight="1">
      <c r="A5271" s="86" t="s">
        <v>6279</v>
      </c>
      <c r="B5271" s="171" t="s">
        <v>26246</v>
      </c>
      <c r="C5271" s="55" t="s">
        <v>27521</v>
      </c>
      <c r="D5271" s="171" t="s">
        <v>27521</v>
      </c>
      <c r="E5271" s="171" t="s">
        <v>27521</v>
      </c>
      <c r="F5271" s="173"/>
      <c r="G5271" s="173"/>
      <c r="H5271" s="172" t="s">
        <v>6280</v>
      </c>
    </row>
    <row r="5272" spans="1:8" ht="14.45" customHeight="1">
      <c r="A5272" s="86" t="s">
        <v>6279</v>
      </c>
      <c r="B5272" s="171" t="s">
        <v>26247</v>
      </c>
      <c r="C5272" s="55" t="s">
        <v>27522</v>
      </c>
      <c r="D5272" s="171" t="s">
        <v>27522</v>
      </c>
      <c r="E5272" s="171" t="s">
        <v>27522</v>
      </c>
      <c r="F5272" s="173"/>
      <c r="G5272" s="173"/>
      <c r="H5272" s="172" t="s">
        <v>6280</v>
      </c>
    </row>
    <row r="5273" spans="1:8" ht="14.45" customHeight="1">
      <c r="A5273" s="86" t="s">
        <v>6279</v>
      </c>
      <c r="B5273" s="171" t="s">
        <v>26248</v>
      </c>
      <c r="C5273" s="55" t="s">
        <v>27523</v>
      </c>
      <c r="D5273" s="171" t="s">
        <v>27523</v>
      </c>
      <c r="E5273" s="171" t="s">
        <v>27523</v>
      </c>
      <c r="F5273" s="173"/>
      <c r="G5273" s="173"/>
      <c r="H5273" s="172" t="s">
        <v>6280</v>
      </c>
    </row>
    <row r="5274" spans="1:8" ht="14.45" customHeight="1">
      <c r="A5274" s="86" t="s">
        <v>6279</v>
      </c>
      <c r="B5274" s="171" t="s">
        <v>26249</v>
      </c>
      <c r="C5274" s="55" t="s">
        <v>27524</v>
      </c>
      <c r="D5274" s="171" t="s">
        <v>27524</v>
      </c>
      <c r="E5274" s="171" t="s">
        <v>27524</v>
      </c>
      <c r="F5274" s="173"/>
      <c r="G5274" s="173"/>
      <c r="H5274" s="172" t="s">
        <v>6280</v>
      </c>
    </row>
    <row r="5275" spans="1:8" ht="14.45" customHeight="1">
      <c r="A5275" s="86" t="s">
        <v>6279</v>
      </c>
      <c r="B5275" s="171" t="s">
        <v>26250</v>
      </c>
      <c r="C5275" s="55" t="s">
        <v>27525</v>
      </c>
      <c r="D5275" s="171" t="s">
        <v>27525</v>
      </c>
      <c r="E5275" s="171" t="s">
        <v>27525</v>
      </c>
      <c r="F5275" s="173"/>
      <c r="G5275" s="173">
        <v>46158</v>
      </c>
      <c r="H5275" s="172" t="s">
        <v>6280</v>
      </c>
    </row>
    <row r="5276" spans="1:8" ht="14.45" customHeight="1">
      <c r="A5276" s="86" t="s">
        <v>6279</v>
      </c>
      <c r="B5276" s="171" t="s">
        <v>26251</v>
      </c>
      <c r="C5276" s="55" t="s">
        <v>27526</v>
      </c>
      <c r="D5276" s="171" t="s">
        <v>27526</v>
      </c>
      <c r="E5276" s="171" t="s">
        <v>27526</v>
      </c>
      <c r="F5276" s="173"/>
      <c r="G5276" s="173"/>
      <c r="H5276" s="172" t="s">
        <v>6280</v>
      </c>
    </row>
    <row r="5277" spans="1:8" ht="14.45" customHeight="1">
      <c r="A5277" s="86" t="s">
        <v>6279</v>
      </c>
      <c r="B5277" s="171" t="s">
        <v>26252</v>
      </c>
      <c r="C5277" s="55" t="s">
        <v>27527</v>
      </c>
      <c r="D5277" s="171" t="s">
        <v>27527</v>
      </c>
      <c r="E5277" s="171" t="s">
        <v>27527</v>
      </c>
      <c r="F5277" s="173"/>
      <c r="G5277" s="173"/>
      <c r="H5277" s="172" t="s">
        <v>6280</v>
      </c>
    </row>
    <row r="5278" spans="1:8" ht="14.45" customHeight="1">
      <c r="A5278" s="86" t="s">
        <v>6279</v>
      </c>
      <c r="B5278" s="171" t="s">
        <v>26253</v>
      </c>
      <c r="C5278" s="55" t="s">
        <v>27528</v>
      </c>
      <c r="D5278" s="171" t="s">
        <v>27528</v>
      </c>
      <c r="E5278" s="171" t="s">
        <v>27528</v>
      </c>
      <c r="F5278" s="173"/>
      <c r="G5278" s="173"/>
      <c r="H5278" s="172" t="s">
        <v>6280</v>
      </c>
    </row>
    <row r="5279" spans="1:8" ht="14.45" customHeight="1">
      <c r="A5279" s="86" t="s">
        <v>6279</v>
      </c>
      <c r="B5279" s="171" t="s">
        <v>26254</v>
      </c>
      <c r="C5279" s="55" t="s">
        <v>27529</v>
      </c>
      <c r="D5279" s="171" t="s">
        <v>27529</v>
      </c>
      <c r="E5279" s="171" t="s">
        <v>27529</v>
      </c>
      <c r="F5279" s="173"/>
      <c r="G5279" s="173"/>
      <c r="H5279" s="172" t="s">
        <v>6280</v>
      </c>
    </row>
    <row r="5280" spans="1:8" ht="14.45" customHeight="1">
      <c r="A5280" s="86" t="s">
        <v>6279</v>
      </c>
      <c r="B5280" s="171" t="s">
        <v>26255</v>
      </c>
      <c r="C5280" s="55" t="s">
        <v>27530</v>
      </c>
      <c r="D5280" s="171" t="s">
        <v>27530</v>
      </c>
      <c r="E5280" s="171" t="s">
        <v>27530</v>
      </c>
      <c r="F5280" s="173"/>
      <c r="G5280" s="173"/>
      <c r="H5280" s="172" t="s">
        <v>6280</v>
      </c>
    </row>
    <row r="5281" spans="1:8" ht="14.45" customHeight="1">
      <c r="A5281" s="86" t="s">
        <v>6279</v>
      </c>
      <c r="B5281" s="171" t="s">
        <v>26256</v>
      </c>
      <c r="C5281" s="55" t="s">
        <v>27531</v>
      </c>
      <c r="D5281" s="171" t="s">
        <v>27531</v>
      </c>
      <c r="E5281" s="171" t="s">
        <v>27531</v>
      </c>
      <c r="F5281" s="173"/>
      <c r="G5281" s="173"/>
      <c r="H5281" s="172" t="s">
        <v>6280</v>
      </c>
    </row>
    <row r="5282" spans="1:8" ht="14.45" customHeight="1">
      <c r="A5282" s="86" t="s">
        <v>6279</v>
      </c>
      <c r="B5282" s="171" t="s">
        <v>26257</v>
      </c>
      <c r="C5282" s="55" t="s">
        <v>27532</v>
      </c>
      <c r="D5282" s="171" t="s">
        <v>27532</v>
      </c>
      <c r="E5282" s="171" t="s">
        <v>27532</v>
      </c>
      <c r="F5282" s="173"/>
      <c r="G5282" s="173">
        <v>46158</v>
      </c>
      <c r="H5282" s="172" t="s">
        <v>6280</v>
      </c>
    </row>
    <row r="5283" spans="1:8" ht="14.45" customHeight="1">
      <c r="A5283" s="86" t="s">
        <v>6279</v>
      </c>
      <c r="B5283" s="171" t="s">
        <v>26258</v>
      </c>
      <c r="C5283" s="55" t="s">
        <v>27533</v>
      </c>
      <c r="D5283" s="171" t="s">
        <v>27533</v>
      </c>
      <c r="E5283" s="171" t="s">
        <v>27533</v>
      </c>
      <c r="F5283" s="173"/>
      <c r="G5283" s="173"/>
      <c r="H5283" s="172" t="s">
        <v>6280</v>
      </c>
    </row>
    <row r="5284" spans="1:8" ht="14.45" customHeight="1">
      <c r="A5284" s="86" t="s">
        <v>6279</v>
      </c>
      <c r="B5284" s="171" t="s">
        <v>26259</v>
      </c>
      <c r="C5284" s="55" t="s">
        <v>27534</v>
      </c>
      <c r="D5284" s="171" t="s">
        <v>27534</v>
      </c>
      <c r="E5284" s="171" t="s">
        <v>27534</v>
      </c>
      <c r="F5284" s="173"/>
      <c r="G5284" s="173"/>
      <c r="H5284" s="172" t="s">
        <v>6280</v>
      </c>
    </row>
    <row r="5285" spans="1:8" ht="14.45" customHeight="1">
      <c r="A5285" s="86" t="s">
        <v>6279</v>
      </c>
      <c r="B5285" s="171" t="s">
        <v>26260</v>
      </c>
      <c r="C5285" s="55" t="s">
        <v>26261</v>
      </c>
      <c r="D5285" s="171" t="s">
        <v>26262</v>
      </c>
      <c r="E5285" s="171" t="s">
        <v>26262</v>
      </c>
      <c r="F5285" s="173">
        <v>46158</v>
      </c>
      <c r="G5285" s="173">
        <v>46158</v>
      </c>
      <c r="H5285" s="174" t="s">
        <v>6280</v>
      </c>
    </row>
    <row r="5286" spans="1:8" ht="14.45" customHeight="1">
      <c r="A5286" s="86" t="s">
        <v>6279</v>
      </c>
      <c r="B5286" s="171" t="s">
        <v>26263</v>
      </c>
      <c r="C5286" s="55" t="s">
        <v>26264</v>
      </c>
      <c r="D5286" s="171" t="s">
        <v>26265</v>
      </c>
      <c r="E5286" s="171" t="s">
        <v>26265</v>
      </c>
      <c r="F5286" s="173">
        <v>46158</v>
      </c>
      <c r="G5286" s="173">
        <v>46158</v>
      </c>
      <c r="H5286" s="174" t="s">
        <v>6280</v>
      </c>
    </row>
    <row r="5287" spans="1:8" ht="14.45" customHeight="1">
      <c r="A5287" s="86" t="s">
        <v>6279</v>
      </c>
      <c r="B5287" s="171" t="s">
        <v>26266</v>
      </c>
      <c r="C5287" s="55" t="s">
        <v>27535</v>
      </c>
      <c r="D5287" s="171" t="s">
        <v>27535</v>
      </c>
      <c r="E5287" s="171" t="s">
        <v>27535</v>
      </c>
      <c r="F5287" s="173"/>
      <c r="G5287" s="173"/>
      <c r="H5287" s="172" t="s">
        <v>6280</v>
      </c>
    </row>
    <row r="5288" spans="1:8" ht="14.45" customHeight="1">
      <c r="A5288" s="86" t="s">
        <v>6279</v>
      </c>
      <c r="B5288" s="171" t="s">
        <v>27536</v>
      </c>
      <c r="C5288" s="55" t="s">
        <v>26267</v>
      </c>
      <c r="D5288" s="171" t="s">
        <v>26267</v>
      </c>
      <c r="E5288" s="171" t="s">
        <v>26267</v>
      </c>
      <c r="F5288" s="173"/>
      <c r="G5288" s="173"/>
      <c r="H5288" s="172" t="s">
        <v>6280</v>
      </c>
    </row>
    <row r="5289" spans="1:8" ht="14.45" customHeight="1">
      <c r="A5289" s="86" t="s">
        <v>6279</v>
      </c>
      <c r="B5289" s="171" t="s">
        <v>26268</v>
      </c>
      <c r="C5289" s="55" t="s">
        <v>27537</v>
      </c>
      <c r="D5289" s="171" t="s">
        <v>27537</v>
      </c>
      <c r="E5289" s="171" t="s">
        <v>27537</v>
      </c>
      <c r="F5289" s="173"/>
      <c r="G5289" s="173"/>
      <c r="H5289" s="172" t="s">
        <v>6280</v>
      </c>
    </row>
    <row r="5290" spans="1:8" ht="14.45" customHeight="1">
      <c r="A5290" s="86" t="s">
        <v>6279</v>
      </c>
      <c r="B5290" s="171" t="s">
        <v>26269</v>
      </c>
      <c r="C5290" s="55" t="s">
        <v>27538</v>
      </c>
      <c r="D5290" s="171" t="s">
        <v>27538</v>
      </c>
      <c r="E5290" s="171" t="s">
        <v>27538</v>
      </c>
      <c r="F5290" s="173"/>
      <c r="G5290" s="173"/>
      <c r="H5290" s="172" t="s">
        <v>6280</v>
      </c>
    </row>
    <row r="5291" spans="1:8" ht="14.45" customHeight="1">
      <c r="A5291" s="86" t="s">
        <v>6279</v>
      </c>
      <c r="B5291" s="171" t="s">
        <v>26270</v>
      </c>
      <c r="C5291" s="55" t="s">
        <v>27539</v>
      </c>
      <c r="D5291" s="171" t="s">
        <v>27539</v>
      </c>
      <c r="E5291" s="171" t="s">
        <v>27539</v>
      </c>
      <c r="F5291" s="173"/>
      <c r="G5291" s="173"/>
      <c r="H5291" s="172" t="s">
        <v>6280</v>
      </c>
    </row>
    <row r="5292" spans="1:8" ht="14.45" customHeight="1">
      <c r="A5292" s="86" t="s">
        <v>6279</v>
      </c>
      <c r="B5292" s="171" t="s">
        <v>26271</v>
      </c>
      <c r="C5292" s="55" t="s">
        <v>27540</v>
      </c>
      <c r="D5292" s="171" t="s">
        <v>27540</v>
      </c>
      <c r="E5292" s="171" t="s">
        <v>27540</v>
      </c>
      <c r="F5292" s="173"/>
      <c r="G5292" s="173"/>
      <c r="H5292" s="172" t="s">
        <v>6280</v>
      </c>
    </row>
    <row r="5293" spans="1:8" ht="14.45" customHeight="1">
      <c r="A5293" s="86" t="s">
        <v>6279</v>
      </c>
      <c r="B5293" s="171" t="s">
        <v>26272</v>
      </c>
      <c r="C5293" s="55" t="s">
        <v>27541</v>
      </c>
      <c r="D5293" s="171" t="s">
        <v>27541</v>
      </c>
      <c r="E5293" s="171" t="s">
        <v>27541</v>
      </c>
      <c r="F5293" s="173"/>
      <c r="G5293" s="173"/>
      <c r="H5293" s="172" t="s">
        <v>6280</v>
      </c>
    </row>
    <row r="5294" spans="1:8" ht="14.45" customHeight="1">
      <c r="A5294" s="86" t="s">
        <v>6279</v>
      </c>
      <c r="B5294" s="171" t="s">
        <v>26273</v>
      </c>
      <c r="C5294" s="55" t="s">
        <v>27542</v>
      </c>
      <c r="D5294" s="171" t="s">
        <v>27542</v>
      </c>
      <c r="E5294" s="171" t="s">
        <v>27542</v>
      </c>
      <c r="F5294" s="173"/>
      <c r="G5294" s="173"/>
      <c r="H5294" s="172" t="s">
        <v>6280</v>
      </c>
    </row>
    <row r="5295" spans="1:8" ht="14.45" customHeight="1">
      <c r="A5295" s="86" t="s">
        <v>6279</v>
      </c>
      <c r="B5295" s="171" t="s">
        <v>26274</v>
      </c>
      <c r="C5295" s="55" t="s">
        <v>27543</v>
      </c>
      <c r="D5295" s="171" t="s">
        <v>27543</v>
      </c>
      <c r="E5295" s="171" t="s">
        <v>27543</v>
      </c>
      <c r="F5295" s="173"/>
      <c r="G5295" s="173"/>
      <c r="H5295" s="172" t="s">
        <v>6280</v>
      </c>
    </row>
    <row r="5296" spans="1:8" ht="14.45" customHeight="1">
      <c r="A5296" s="86" t="s">
        <v>6279</v>
      </c>
      <c r="B5296" s="171" t="s">
        <v>26275</v>
      </c>
      <c r="C5296" s="55" t="s">
        <v>27544</v>
      </c>
      <c r="D5296" s="171" t="s">
        <v>27544</v>
      </c>
      <c r="E5296" s="171" t="s">
        <v>27544</v>
      </c>
      <c r="F5296" s="173"/>
      <c r="G5296" s="173"/>
      <c r="H5296" s="172" t="s">
        <v>6280</v>
      </c>
    </row>
    <row r="5297" spans="1:8" ht="14.45" customHeight="1">
      <c r="A5297" s="86" t="s">
        <v>6279</v>
      </c>
      <c r="B5297" s="171" t="s">
        <v>26276</v>
      </c>
      <c r="C5297" s="55" t="s">
        <v>27545</v>
      </c>
      <c r="D5297" s="171" t="s">
        <v>27545</v>
      </c>
      <c r="E5297" s="171" t="s">
        <v>27545</v>
      </c>
      <c r="F5297" s="173"/>
      <c r="G5297" s="173"/>
      <c r="H5297" s="172" t="s">
        <v>6280</v>
      </c>
    </row>
    <row r="5298" spans="1:8" ht="14.45" customHeight="1">
      <c r="A5298" s="86" t="s">
        <v>6279</v>
      </c>
      <c r="B5298" s="171" t="s">
        <v>26277</v>
      </c>
      <c r="C5298" s="55" t="s">
        <v>27546</v>
      </c>
      <c r="D5298" s="171" t="s">
        <v>27546</v>
      </c>
      <c r="E5298" s="171" t="s">
        <v>27546</v>
      </c>
      <c r="F5298" s="173"/>
      <c r="G5298" s="173"/>
      <c r="H5298" s="172" t="s">
        <v>6280</v>
      </c>
    </row>
    <row r="5299" spans="1:8" ht="14.45" customHeight="1">
      <c r="A5299" s="86" t="s">
        <v>6279</v>
      </c>
      <c r="B5299" s="171" t="s">
        <v>26278</v>
      </c>
      <c r="C5299" s="55" t="s">
        <v>27547</v>
      </c>
      <c r="D5299" s="171" t="s">
        <v>27547</v>
      </c>
      <c r="E5299" s="171" t="s">
        <v>27547</v>
      </c>
      <c r="F5299" s="173"/>
      <c r="G5299" s="173"/>
      <c r="H5299" s="172" t="s">
        <v>6280</v>
      </c>
    </row>
    <row r="5300" spans="1:8" ht="14.45" customHeight="1">
      <c r="A5300" s="86" t="s">
        <v>6279</v>
      </c>
      <c r="B5300" s="171" t="s">
        <v>26279</v>
      </c>
      <c r="C5300" s="55" t="s">
        <v>27548</v>
      </c>
      <c r="D5300" s="171" t="s">
        <v>27548</v>
      </c>
      <c r="E5300" s="171" t="s">
        <v>27548</v>
      </c>
      <c r="F5300" s="173"/>
      <c r="G5300" s="173"/>
      <c r="H5300" s="172" t="s">
        <v>6280</v>
      </c>
    </row>
    <row r="5301" spans="1:8" ht="14.45" customHeight="1">
      <c r="A5301" s="86" t="s">
        <v>6279</v>
      </c>
      <c r="B5301" s="171" t="s">
        <v>26280</v>
      </c>
      <c r="C5301" s="55" t="s">
        <v>27549</v>
      </c>
      <c r="D5301" s="171" t="s">
        <v>27549</v>
      </c>
      <c r="E5301" s="171" t="s">
        <v>27549</v>
      </c>
      <c r="F5301" s="173"/>
      <c r="G5301" s="173">
        <v>46158</v>
      </c>
      <c r="H5301" s="172" t="s">
        <v>6280</v>
      </c>
    </row>
    <row r="5302" spans="1:8" ht="14.45" customHeight="1">
      <c r="A5302" s="86" t="s">
        <v>6279</v>
      </c>
      <c r="B5302" s="171" t="s">
        <v>26281</v>
      </c>
      <c r="C5302" s="55" t="s">
        <v>27550</v>
      </c>
      <c r="D5302" s="171" t="s">
        <v>27550</v>
      </c>
      <c r="E5302" s="171" t="s">
        <v>27550</v>
      </c>
      <c r="F5302" s="173"/>
      <c r="G5302" s="173"/>
      <c r="H5302" s="172" t="s">
        <v>6280</v>
      </c>
    </row>
    <row r="5303" spans="1:8" ht="14.45" customHeight="1">
      <c r="A5303" s="86" t="s">
        <v>6279</v>
      </c>
      <c r="B5303" s="171" t="s">
        <v>26282</v>
      </c>
      <c r="C5303" s="55" t="s">
        <v>27551</v>
      </c>
      <c r="D5303" s="171" t="s">
        <v>27551</v>
      </c>
      <c r="E5303" s="171" t="s">
        <v>27551</v>
      </c>
      <c r="F5303" s="173"/>
      <c r="G5303" s="173"/>
      <c r="H5303" s="172" t="s">
        <v>6280</v>
      </c>
    </row>
    <row r="5304" spans="1:8" ht="14.45" customHeight="1">
      <c r="A5304" s="86" t="s">
        <v>6279</v>
      </c>
      <c r="B5304" s="171" t="s">
        <v>26283</v>
      </c>
      <c r="C5304" s="55" t="s">
        <v>27552</v>
      </c>
      <c r="D5304" s="171" t="s">
        <v>27552</v>
      </c>
      <c r="E5304" s="171" t="s">
        <v>27552</v>
      </c>
      <c r="F5304" s="173"/>
      <c r="G5304" s="173">
        <v>46158</v>
      </c>
      <c r="H5304" s="172" t="s">
        <v>6280</v>
      </c>
    </row>
    <row r="5305" spans="1:8" ht="14.45" customHeight="1">
      <c r="A5305" s="86" t="s">
        <v>6279</v>
      </c>
      <c r="B5305" s="171" t="s">
        <v>26284</v>
      </c>
      <c r="C5305" s="55" t="s">
        <v>27553</v>
      </c>
      <c r="D5305" s="171" t="s">
        <v>27553</v>
      </c>
      <c r="E5305" s="171" t="s">
        <v>27553</v>
      </c>
      <c r="F5305" s="173"/>
      <c r="G5305" s="173"/>
      <c r="H5305" s="172" t="s">
        <v>6280</v>
      </c>
    </row>
    <row r="5306" spans="1:8" ht="14.45" customHeight="1">
      <c r="A5306" s="86" t="s">
        <v>6279</v>
      </c>
      <c r="B5306" s="171" t="s">
        <v>26285</v>
      </c>
      <c r="C5306" s="55" t="s">
        <v>27554</v>
      </c>
      <c r="D5306" s="171" t="s">
        <v>27554</v>
      </c>
      <c r="E5306" s="171" t="s">
        <v>27554</v>
      </c>
      <c r="F5306" s="173"/>
      <c r="G5306" s="173"/>
      <c r="H5306" s="172" t="s">
        <v>6280</v>
      </c>
    </row>
    <row r="5307" spans="1:8" ht="14.45" customHeight="1">
      <c r="A5307" s="86" t="s">
        <v>6279</v>
      </c>
      <c r="B5307" s="171" t="s">
        <v>26286</v>
      </c>
      <c r="C5307" s="55" t="s">
        <v>27555</v>
      </c>
      <c r="D5307" s="171" t="s">
        <v>27555</v>
      </c>
      <c r="E5307" s="171" t="s">
        <v>27555</v>
      </c>
      <c r="F5307" s="173"/>
      <c r="G5307" s="173"/>
      <c r="H5307" s="172" t="s">
        <v>6280</v>
      </c>
    </row>
    <row r="5308" spans="1:8" ht="14.45" customHeight="1">
      <c r="A5308" s="86" t="s">
        <v>6279</v>
      </c>
      <c r="B5308" s="171" t="s">
        <v>26287</v>
      </c>
      <c r="C5308" s="55" t="s">
        <v>27556</v>
      </c>
      <c r="D5308" s="171" t="s">
        <v>27556</v>
      </c>
      <c r="E5308" s="171" t="s">
        <v>27556</v>
      </c>
      <c r="F5308" s="173"/>
      <c r="G5308" s="173">
        <v>46158</v>
      </c>
      <c r="H5308" s="172" t="s">
        <v>6280</v>
      </c>
    </row>
    <row r="5309" spans="1:8" ht="14.45" customHeight="1">
      <c r="A5309" s="86" t="s">
        <v>6279</v>
      </c>
      <c r="B5309" s="171" t="s">
        <v>26288</v>
      </c>
      <c r="C5309" s="55" t="s">
        <v>27557</v>
      </c>
      <c r="D5309" s="171" t="s">
        <v>27557</v>
      </c>
      <c r="E5309" s="171" t="s">
        <v>27557</v>
      </c>
      <c r="F5309" s="173"/>
      <c r="G5309" s="173"/>
      <c r="H5309" s="172" t="s">
        <v>6280</v>
      </c>
    </row>
    <row r="5310" spans="1:8" s="175" customFormat="1" ht="14.45" customHeight="1">
      <c r="A5310" s="86" t="s">
        <v>6279</v>
      </c>
      <c r="B5310" s="171" t="s">
        <v>26289</v>
      </c>
      <c r="C5310" s="55" t="s">
        <v>27558</v>
      </c>
      <c r="D5310" s="171" t="s">
        <v>27558</v>
      </c>
      <c r="E5310" s="171" t="s">
        <v>27558</v>
      </c>
      <c r="F5310" s="173"/>
      <c r="G5310" s="173"/>
      <c r="H5310" s="172" t="s">
        <v>6280</v>
      </c>
    </row>
    <row r="5311" spans="1:8" s="175" customFormat="1" ht="14.45" customHeight="1">
      <c r="A5311" s="86" t="s">
        <v>6279</v>
      </c>
      <c r="B5311" s="171" t="s">
        <v>26290</v>
      </c>
      <c r="C5311" s="55" t="s">
        <v>27559</v>
      </c>
      <c r="D5311" s="171" t="s">
        <v>27559</v>
      </c>
      <c r="E5311" s="171" t="s">
        <v>27559</v>
      </c>
      <c r="F5311" s="173"/>
      <c r="G5311" s="173"/>
      <c r="H5311" s="172" t="s">
        <v>6280</v>
      </c>
    </row>
    <row r="5312" spans="1:8" s="175" customFormat="1" ht="14.45" customHeight="1">
      <c r="A5312" s="86" t="s">
        <v>6279</v>
      </c>
      <c r="B5312" s="171" t="s">
        <v>26291</v>
      </c>
      <c r="C5312" s="55" t="s">
        <v>27560</v>
      </c>
      <c r="D5312" s="171" t="s">
        <v>27560</v>
      </c>
      <c r="E5312" s="171" t="s">
        <v>27560</v>
      </c>
      <c r="F5312" s="173"/>
      <c r="G5312" s="173"/>
      <c r="H5312" s="172" t="s">
        <v>6280</v>
      </c>
    </row>
    <row r="5313" spans="1:8" s="175" customFormat="1" ht="14.45" customHeight="1">
      <c r="A5313" s="86" t="s">
        <v>6279</v>
      </c>
      <c r="B5313" s="171" t="s">
        <v>26292</v>
      </c>
      <c r="C5313" s="55" t="s">
        <v>27561</v>
      </c>
      <c r="D5313" s="171" t="s">
        <v>27561</v>
      </c>
      <c r="E5313" s="171" t="s">
        <v>27561</v>
      </c>
      <c r="F5313" s="173"/>
      <c r="G5313" s="173"/>
      <c r="H5313" s="172" t="s">
        <v>6280</v>
      </c>
    </row>
    <row r="5314" spans="1:8" s="175" customFormat="1" ht="14.45" customHeight="1">
      <c r="A5314" s="86" t="s">
        <v>6279</v>
      </c>
      <c r="B5314" s="171" t="s">
        <v>26293</v>
      </c>
      <c r="C5314" s="55" t="s">
        <v>27562</v>
      </c>
      <c r="D5314" s="171" t="s">
        <v>27562</v>
      </c>
      <c r="E5314" s="171" t="s">
        <v>27562</v>
      </c>
      <c r="F5314" s="173"/>
      <c r="G5314" s="173"/>
      <c r="H5314" s="172" t="s">
        <v>6280</v>
      </c>
    </row>
    <row r="5315" spans="1:8" s="175" customFormat="1" ht="14.45" customHeight="1">
      <c r="A5315" s="86" t="s">
        <v>6279</v>
      </c>
      <c r="B5315" s="171" t="s">
        <v>26294</v>
      </c>
      <c r="C5315" s="55" t="s">
        <v>27563</v>
      </c>
      <c r="D5315" s="171" t="s">
        <v>27563</v>
      </c>
      <c r="E5315" s="171" t="s">
        <v>27563</v>
      </c>
      <c r="F5315" s="173"/>
      <c r="G5315" s="173"/>
      <c r="H5315" s="172" t="s">
        <v>6280</v>
      </c>
    </row>
    <row r="5316" spans="1:8" s="175" customFormat="1" ht="14.45" customHeight="1">
      <c r="A5316" s="86" t="s">
        <v>6279</v>
      </c>
      <c r="B5316" s="171" t="s">
        <v>26295</v>
      </c>
      <c r="C5316" s="55" t="s">
        <v>27564</v>
      </c>
      <c r="D5316" s="171" t="s">
        <v>27564</v>
      </c>
      <c r="E5316" s="171" t="s">
        <v>27564</v>
      </c>
      <c r="F5316" s="173"/>
      <c r="G5316" s="173"/>
      <c r="H5316" s="172" t="s">
        <v>6280</v>
      </c>
    </row>
    <row r="5317" spans="1:8" s="175" customFormat="1" ht="14.45" customHeight="1">
      <c r="A5317" s="86" t="s">
        <v>6279</v>
      </c>
      <c r="B5317" s="171" t="s">
        <v>26296</v>
      </c>
      <c r="C5317" s="55" t="s">
        <v>27565</v>
      </c>
      <c r="D5317" s="171" t="s">
        <v>27565</v>
      </c>
      <c r="E5317" s="171" t="s">
        <v>27565</v>
      </c>
      <c r="F5317" s="173"/>
      <c r="G5317" s="173"/>
      <c r="H5317" s="172" t="s">
        <v>6280</v>
      </c>
    </row>
    <row r="5318" spans="1:8" ht="14.45" customHeight="1">
      <c r="A5318" s="86" t="s">
        <v>6279</v>
      </c>
      <c r="B5318" s="171" t="s">
        <v>26297</v>
      </c>
      <c r="C5318" s="55" t="s">
        <v>27566</v>
      </c>
      <c r="D5318" s="171" t="s">
        <v>27566</v>
      </c>
      <c r="E5318" s="171" t="s">
        <v>27566</v>
      </c>
      <c r="F5318" s="173"/>
      <c r="G5318" s="173"/>
      <c r="H5318" s="172" t="s">
        <v>6280</v>
      </c>
    </row>
    <row r="5319" spans="1:8" ht="14.45" customHeight="1">
      <c r="A5319" s="86" t="s">
        <v>6279</v>
      </c>
      <c r="B5319" s="171" t="s">
        <v>26298</v>
      </c>
      <c r="C5319" s="55" t="s">
        <v>27567</v>
      </c>
      <c r="D5319" s="171" t="s">
        <v>27567</v>
      </c>
      <c r="E5319" s="171" t="s">
        <v>27567</v>
      </c>
      <c r="F5319" s="173"/>
      <c r="G5319" s="173"/>
      <c r="H5319" s="172" t="s">
        <v>6280</v>
      </c>
    </row>
    <row r="5320" spans="1:8" ht="14.45" customHeight="1">
      <c r="A5320" s="86" t="s">
        <v>6279</v>
      </c>
      <c r="B5320" s="171" t="s">
        <v>26299</v>
      </c>
      <c r="C5320" s="55" t="s">
        <v>27568</v>
      </c>
      <c r="D5320" s="171" t="s">
        <v>27568</v>
      </c>
      <c r="E5320" s="171" t="s">
        <v>27568</v>
      </c>
      <c r="F5320" s="173"/>
      <c r="G5320" s="173"/>
      <c r="H5320" s="172" t="s">
        <v>6280</v>
      </c>
    </row>
    <row r="5321" spans="1:8" ht="14.45" customHeight="1">
      <c r="A5321" s="86" t="s">
        <v>6279</v>
      </c>
      <c r="B5321" s="171" t="s">
        <v>26300</v>
      </c>
      <c r="C5321" s="55" t="s">
        <v>26301</v>
      </c>
      <c r="D5321" s="171" t="s">
        <v>26302</v>
      </c>
      <c r="E5321" s="171" t="s">
        <v>26302</v>
      </c>
      <c r="F5321" s="173">
        <v>46158</v>
      </c>
      <c r="G5321" s="173">
        <v>46158</v>
      </c>
      <c r="H5321" s="174" t="s">
        <v>6280</v>
      </c>
    </row>
    <row r="5322" spans="1:8" ht="14.45" customHeight="1">
      <c r="A5322" s="86" t="s">
        <v>6279</v>
      </c>
      <c r="B5322" s="171" t="s">
        <v>26303</v>
      </c>
      <c r="C5322" s="55" t="s">
        <v>27569</v>
      </c>
      <c r="D5322" s="171" t="s">
        <v>27569</v>
      </c>
      <c r="E5322" s="171" t="s">
        <v>27569</v>
      </c>
      <c r="F5322" s="173"/>
      <c r="G5322" s="173"/>
      <c r="H5322" s="172" t="s">
        <v>6280</v>
      </c>
    </row>
    <row r="5323" spans="1:8" ht="14.45" customHeight="1">
      <c r="A5323" s="86" t="s">
        <v>6279</v>
      </c>
      <c r="B5323" s="171" t="s">
        <v>26304</v>
      </c>
      <c r="C5323" s="55" t="s">
        <v>27570</v>
      </c>
      <c r="D5323" s="171" t="s">
        <v>27570</v>
      </c>
      <c r="E5323" s="171" t="s">
        <v>27570</v>
      </c>
      <c r="F5323" s="173"/>
      <c r="G5323" s="173"/>
      <c r="H5323" s="172" t="s">
        <v>6280</v>
      </c>
    </row>
    <row r="5324" spans="1:8" ht="14.45" customHeight="1">
      <c r="A5324" s="86" t="s">
        <v>6279</v>
      </c>
      <c r="B5324" s="171" t="s">
        <v>26305</v>
      </c>
      <c r="C5324" s="55" t="s">
        <v>27571</v>
      </c>
      <c r="D5324" s="171" t="s">
        <v>27571</v>
      </c>
      <c r="E5324" s="171" t="s">
        <v>27571</v>
      </c>
      <c r="F5324" s="173"/>
      <c r="G5324" s="173"/>
      <c r="H5324" s="172" t="s">
        <v>6280</v>
      </c>
    </row>
    <row r="5325" spans="1:8" ht="14.45" customHeight="1">
      <c r="A5325" s="86" t="s">
        <v>6279</v>
      </c>
      <c r="B5325" s="171" t="s">
        <v>26306</v>
      </c>
      <c r="C5325" s="55" t="s">
        <v>27572</v>
      </c>
      <c r="D5325" s="171" t="s">
        <v>27572</v>
      </c>
      <c r="E5325" s="171" t="s">
        <v>27572</v>
      </c>
      <c r="F5325" s="173"/>
      <c r="G5325" s="173"/>
      <c r="H5325" s="172" t="s">
        <v>6280</v>
      </c>
    </row>
    <row r="5326" spans="1:8" ht="14.45" customHeight="1">
      <c r="A5326" s="86" t="s">
        <v>6279</v>
      </c>
      <c r="B5326" s="171" t="s">
        <v>26307</v>
      </c>
      <c r="C5326" s="55" t="s">
        <v>27573</v>
      </c>
      <c r="D5326" s="171" t="s">
        <v>27573</v>
      </c>
      <c r="E5326" s="171" t="s">
        <v>27573</v>
      </c>
      <c r="F5326" s="173"/>
      <c r="G5326" s="173"/>
      <c r="H5326" s="172" t="s">
        <v>6280</v>
      </c>
    </row>
    <row r="5327" spans="1:8" ht="14.45" customHeight="1">
      <c r="A5327" s="86" t="s">
        <v>6279</v>
      </c>
      <c r="B5327" s="171" t="s">
        <v>26308</v>
      </c>
      <c r="C5327" s="55" t="s">
        <v>27574</v>
      </c>
      <c r="D5327" s="171" t="s">
        <v>27574</v>
      </c>
      <c r="E5327" s="171" t="s">
        <v>27574</v>
      </c>
      <c r="F5327" s="173"/>
      <c r="G5327" s="173"/>
      <c r="H5327" s="172" t="s">
        <v>6280</v>
      </c>
    </row>
    <row r="5328" spans="1:8" ht="14.45" customHeight="1">
      <c r="A5328" s="86" t="s">
        <v>6279</v>
      </c>
      <c r="B5328" s="171" t="s">
        <v>26309</v>
      </c>
      <c r="C5328" s="55" t="s">
        <v>27575</v>
      </c>
      <c r="D5328" s="171" t="s">
        <v>27575</v>
      </c>
      <c r="E5328" s="171" t="s">
        <v>27575</v>
      </c>
      <c r="F5328" s="173"/>
      <c r="G5328" s="173"/>
      <c r="H5328" s="172" t="s">
        <v>6280</v>
      </c>
    </row>
    <row r="5329" spans="1:8" ht="14.45" customHeight="1">
      <c r="A5329" s="86" t="s">
        <v>6279</v>
      </c>
      <c r="B5329" s="171" t="s">
        <v>26310</v>
      </c>
      <c r="C5329" s="55" t="s">
        <v>27576</v>
      </c>
      <c r="D5329" s="171" t="s">
        <v>27576</v>
      </c>
      <c r="E5329" s="171" t="s">
        <v>27576</v>
      </c>
      <c r="F5329" s="173"/>
      <c r="G5329" s="173"/>
      <c r="H5329" s="172" t="s">
        <v>6280</v>
      </c>
    </row>
    <row r="5330" spans="1:8" ht="14.45" customHeight="1">
      <c r="A5330" s="86" t="s">
        <v>6279</v>
      </c>
      <c r="B5330" s="171" t="s">
        <v>26311</v>
      </c>
      <c r="C5330" s="55" t="s">
        <v>27577</v>
      </c>
      <c r="D5330" s="171" t="s">
        <v>27577</v>
      </c>
      <c r="E5330" s="171" t="s">
        <v>27577</v>
      </c>
      <c r="F5330" s="173"/>
      <c r="G5330" s="173"/>
      <c r="H5330" s="172" t="s">
        <v>6280</v>
      </c>
    </row>
    <row r="5331" spans="1:8" ht="14.45" customHeight="1">
      <c r="A5331" s="86" t="s">
        <v>6279</v>
      </c>
      <c r="B5331" s="171" t="s">
        <v>26312</v>
      </c>
      <c r="C5331" s="55" t="s">
        <v>27578</v>
      </c>
      <c r="D5331" s="171" t="s">
        <v>27578</v>
      </c>
      <c r="E5331" s="171" t="s">
        <v>27578</v>
      </c>
      <c r="F5331" s="173"/>
      <c r="G5331" s="173"/>
      <c r="H5331" s="172" t="s">
        <v>6280</v>
      </c>
    </row>
    <row r="5332" spans="1:8" ht="14.45" customHeight="1">
      <c r="A5332" s="86" t="s">
        <v>6279</v>
      </c>
      <c r="B5332" s="171" t="s">
        <v>26313</v>
      </c>
      <c r="C5332" s="55" t="s">
        <v>27579</v>
      </c>
      <c r="D5332" s="171" t="s">
        <v>27579</v>
      </c>
      <c r="E5332" s="171" t="s">
        <v>27579</v>
      </c>
      <c r="F5332" s="173"/>
      <c r="G5332" s="173"/>
      <c r="H5332" s="172" t="s">
        <v>6280</v>
      </c>
    </row>
    <row r="5333" spans="1:8" ht="14.45" customHeight="1">
      <c r="A5333" s="86" t="s">
        <v>6279</v>
      </c>
      <c r="B5333" s="171" t="s">
        <v>26314</v>
      </c>
      <c r="C5333" s="55" t="s">
        <v>27580</v>
      </c>
      <c r="D5333" s="171" t="s">
        <v>27580</v>
      </c>
      <c r="E5333" s="171" t="s">
        <v>27580</v>
      </c>
      <c r="F5333" s="173"/>
      <c r="G5333" s="173"/>
      <c r="H5333" s="172" t="s">
        <v>6280</v>
      </c>
    </row>
    <row r="5334" spans="1:8" ht="14.45" customHeight="1">
      <c r="A5334" s="86" t="s">
        <v>6279</v>
      </c>
      <c r="B5334" s="171" t="s">
        <v>26315</v>
      </c>
      <c r="C5334" s="55" t="s">
        <v>27581</v>
      </c>
      <c r="D5334" s="171" t="s">
        <v>27581</v>
      </c>
      <c r="E5334" s="171" t="s">
        <v>27581</v>
      </c>
      <c r="F5334" s="173"/>
      <c r="G5334" s="173"/>
      <c r="H5334" s="172" t="s">
        <v>6280</v>
      </c>
    </row>
    <row r="5335" spans="1:8" ht="14.45" customHeight="1">
      <c r="A5335" s="86" t="s">
        <v>6279</v>
      </c>
      <c r="B5335" s="171" t="s">
        <v>26316</v>
      </c>
      <c r="C5335" s="55" t="s">
        <v>27582</v>
      </c>
      <c r="D5335" s="171" t="s">
        <v>27582</v>
      </c>
      <c r="E5335" s="171" t="s">
        <v>27582</v>
      </c>
      <c r="F5335" s="173"/>
      <c r="G5335" s="173"/>
      <c r="H5335" s="172" t="s">
        <v>6280</v>
      </c>
    </row>
    <row r="5336" spans="1:8" ht="14.45" customHeight="1">
      <c r="A5336" s="86" t="s">
        <v>6279</v>
      </c>
      <c r="B5336" s="171" t="s">
        <v>26317</v>
      </c>
      <c r="C5336" s="55" t="s">
        <v>27583</v>
      </c>
      <c r="D5336" s="171" t="s">
        <v>27583</v>
      </c>
      <c r="E5336" s="171" t="s">
        <v>27583</v>
      </c>
      <c r="F5336" s="173"/>
      <c r="G5336" s="173"/>
      <c r="H5336" s="172" t="s">
        <v>6280</v>
      </c>
    </row>
    <row r="5337" spans="1:8" ht="14.45" customHeight="1">
      <c r="A5337" s="86" t="s">
        <v>6279</v>
      </c>
      <c r="B5337" s="171" t="s">
        <v>26318</v>
      </c>
      <c r="C5337" s="55" t="s">
        <v>27584</v>
      </c>
      <c r="D5337" s="171" t="s">
        <v>27584</v>
      </c>
      <c r="E5337" s="171" t="s">
        <v>27584</v>
      </c>
      <c r="F5337" s="173"/>
      <c r="G5337" s="173"/>
      <c r="H5337" s="172" t="s">
        <v>6280</v>
      </c>
    </row>
    <row r="5338" spans="1:8" ht="14.45" customHeight="1">
      <c r="A5338" s="86" t="s">
        <v>6279</v>
      </c>
      <c r="B5338" s="171" t="s">
        <v>26319</v>
      </c>
      <c r="C5338" s="55" t="s">
        <v>27585</v>
      </c>
      <c r="D5338" s="171" t="s">
        <v>27585</v>
      </c>
      <c r="E5338" s="171" t="s">
        <v>27585</v>
      </c>
      <c r="F5338" s="173"/>
      <c r="G5338" s="173"/>
      <c r="H5338" s="172" t="s">
        <v>6280</v>
      </c>
    </row>
    <row r="5339" spans="1:8" ht="14.45" customHeight="1">
      <c r="A5339" s="86" t="s">
        <v>6279</v>
      </c>
      <c r="B5339" s="171" t="s">
        <v>26320</v>
      </c>
      <c r="C5339" s="55" t="s">
        <v>27586</v>
      </c>
      <c r="D5339" s="171" t="s">
        <v>27586</v>
      </c>
      <c r="E5339" s="171" t="s">
        <v>27586</v>
      </c>
      <c r="F5339" s="173"/>
      <c r="G5339" s="173"/>
      <c r="H5339" s="172" t="s">
        <v>6280</v>
      </c>
    </row>
    <row r="5340" spans="1:8" ht="14.45" customHeight="1">
      <c r="A5340" s="86" t="s">
        <v>6279</v>
      </c>
      <c r="B5340" s="171" t="s">
        <v>26321</v>
      </c>
      <c r="C5340" s="55" t="s">
        <v>27587</v>
      </c>
      <c r="D5340" s="171" t="s">
        <v>27587</v>
      </c>
      <c r="E5340" s="171" t="s">
        <v>27587</v>
      </c>
      <c r="F5340" s="173"/>
      <c r="G5340" s="173"/>
      <c r="H5340" s="172" t="s">
        <v>6280</v>
      </c>
    </row>
    <row r="5341" spans="1:8" ht="14.45" customHeight="1">
      <c r="A5341" s="86" t="s">
        <v>6279</v>
      </c>
      <c r="B5341" s="171" t="s">
        <v>26322</v>
      </c>
      <c r="C5341" s="55" t="s">
        <v>27588</v>
      </c>
      <c r="D5341" s="171" t="s">
        <v>27588</v>
      </c>
      <c r="E5341" s="171" t="s">
        <v>27588</v>
      </c>
      <c r="F5341" s="173"/>
      <c r="G5341" s="173"/>
      <c r="H5341" s="172" t="s">
        <v>6280</v>
      </c>
    </row>
    <row r="5342" spans="1:8" ht="14.45" customHeight="1">
      <c r="A5342" s="86" t="s">
        <v>6279</v>
      </c>
      <c r="B5342" s="171" t="s">
        <v>26323</v>
      </c>
      <c r="C5342" s="55" t="s">
        <v>27589</v>
      </c>
      <c r="D5342" s="171" t="s">
        <v>27589</v>
      </c>
      <c r="E5342" s="171" t="s">
        <v>27589</v>
      </c>
      <c r="F5342" s="173"/>
      <c r="G5342" s="173"/>
      <c r="H5342" s="172" t="s">
        <v>6280</v>
      </c>
    </row>
    <row r="5343" spans="1:8" ht="14.45" customHeight="1">
      <c r="A5343" s="86" t="s">
        <v>6279</v>
      </c>
      <c r="B5343" s="171" t="s">
        <v>26324</v>
      </c>
      <c r="C5343" s="55" t="s">
        <v>27590</v>
      </c>
      <c r="D5343" s="171" t="s">
        <v>27590</v>
      </c>
      <c r="E5343" s="171" t="s">
        <v>27590</v>
      </c>
      <c r="F5343" s="173"/>
      <c r="G5343" s="173"/>
      <c r="H5343" s="172" t="s">
        <v>6280</v>
      </c>
    </row>
    <row r="5344" spans="1:8" ht="14.45" customHeight="1">
      <c r="A5344" s="86" t="s">
        <v>6279</v>
      </c>
      <c r="B5344" s="171" t="s">
        <v>26325</v>
      </c>
      <c r="C5344" s="55" t="s">
        <v>27591</v>
      </c>
      <c r="D5344" s="171" t="s">
        <v>27591</v>
      </c>
      <c r="E5344" s="171" t="s">
        <v>27591</v>
      </c>
      <c r="F5344" s="173"/>
      <c r="G5344" s="173"/>
      <c r="H5344" s="172" t="s">
        <v>6280</v>
      </c>
    </row>
    <row r="5345" spans="1:8" ht="14.45" customHeight="1">
      <c r="A5345" s="86" t="s">
        <v>6279</v>
      </c>
      <c r="B5345" s="171" t="s">
        <v>26326</v>
      </c>
      <c r="C5345" s="55" t="s">
        <v>27592</v>
      </c>
      <c r="D5345" s="171" t="s">
        <v>27592</v>
      </c>
      <c r="E5345" s="171" t="s">
        <v>27592</v>
      </c>
      <c r="F5345" s="173"/>
      <c r="G5345" s="173"/>
      <c r="H5345" s="172" t="s">
        <v>6280</v>
      </c>
    </row>
    <row r="5346" spans="1:8" ht="14.45" customHeight="1">
      <c r="A5346" s="86" t="s">
        <v>6279</v>
      </c>
      <c r="B5346" s="171" t="s">
        <v>26327</v>
      </c>
      <c r="C5346" s="55" t="s">
        <v>27593</v>
      </c>
      <c r="D5346" s="171" t="s">
        <v>27593</v>
      </c>
      <c r="E5346" s="171" t="s">
        <v>27593</v>
      </c>
      <c r="F5346" s="173"/>
      <c r="G5346" s="173"/>
      <c r="H5346" s="172" t="s">
        <v>6280</v>
      </c>
    </row>
    <row r="5347" spans="1:8" ht="14.45" customHeight="1">
      <c r="A5347" s="86" t="s">
        <v>6279</v>
      </c>
      <c r="B5347" s="171" t="s">
        <v>26328</v>
      </c>
      <c r="C5347" s="55" t="s">
        <v>27594</v>
      </c>
      <c r="D5347" s="171" t="s">
        <v>27594</v>
      </c>
      <c r="E5347" s="171" t="s">
        <v>27594</v>
      </c>
      <c r="F5347" s="173"/>
      <c r="G5347" s="173"/>
      <c r="H5347" s="172" t="s">
        <v>6280</v>
      </c>
    </row>
    <row r="5348" spans="1:8" ht="14.45" customHeight="1">
      <c r="A5348" s="86" t="s">
        <v>6279</v>
      </c>
      <c r="B5348" s="171" t="s">
        <v>26329</v>
      </c>
      <c r="C5348" s="55" t="s">
        <v>27595</v>
      </c>
      <c r="D5348" s="171" t="s">
        <v>27595</v>
      </c>
      <c r="E5348" s="171" t="s">
        <v>27595</v>
      </c>
      <c r="F5348" s="173"/>
      <c r="G5348" s="173"/>
      <c r="H5348" s="172" t="s">
        <v>6280</v>
      </c>
    </row>
    <row r="5349" spans="1:8" ht="14.45" customHeight="1">
      <c r="A5349" s="86" t="s">
        <v>6279</v>
      </c>
      <c r="B5349" s="171" t="s">
        <v>26330</v>
      </c>
      <c r="C5349" s="55" t="s">
        <v>27596</v>
      </c>
      <c r="D5349" s="171" t="s">
        <v>27596</v>
      </c>
      <c r="E5349" s="171" t="s">
        <v>27596</v>
      </c>
      <c r="F5349" s="173"/>
      <c r="G5349" s="173"/>
      <c r="H5349" s="172" t="s">
        <v>6280</v>
      </c>
    </row>
    <row r="5350" spans="1:8" ht="14.45" customHeight="1">
      <c r="A5350" s="86" t="s">
        <v>6279</v>
      </c>
      <c r="B5350" s="171" t="s">
        <v>26331</v>
      </c>
      <c r="C5350" s="55" t="s">
        <v>27597</v>
      </c>
      <c r="D5350" s="171" t="s">
        <v>27597</v>
      </c>
      <c r="E5350" s="171" t="s">
        <v>27597</v>
      </c>
      <c r="F5350" s="173"/>
      <c r="G5350" s="173"/>
      <c r="H5350" s="172" t="s">
        <v>6280</v>
      </c>
    </row>
    <row r="5351" spans="1:8" ht="14.45" customHeight="1">
      <c r="A5351" s="86" t="s">
        <v>6279</v>
      </c>
      <c r="B5351" s="171" t="s">
        <v>26332</v>
      </c>
      <c r="C5351" s="55" t="s">
        <v>27598</v>
      </c>
      <c r="D5351" s="171" t="s">
        <v>27598</v>
      </c>
      <c r="E5351" s="171" t="s">
        <v>27598</v>
      </c>
      <c r="F5351" s="173"/>
      <c r="G5351" s="173"/>
      <c r="H5351" s="172" t="s">
        <v>6280</v>
      </c>
    </row>
    <row r="5352" spans="1:8" ht="14.45" customHeight="1">
      <c r="A5352" s="86" t="s">
        <v>6279</v>
      </c>
      <c r="B5352" s="171" t="s">
        <v>26333</v>
      </c>
      <c r="C5352" s="55" t="s">
        <v>27599</v>
      </c>
      <c r="D5352" s="171" t="s">
        <v>27599</v>
      </c>
      <c r="E5352" s="171" t="s">
        <v>27599</v>
      </c>
      <c r="F5352" s="173"/>
      <c r="G5352" s="173"/>
      <c r="H5352" s="172" t="s">
        <v>6280</v>
      </c>
    </row>
    <row r="5353" spans="1:8" ht="14.45" customHeight="1">
      <c r="A5353" s="86" t="s">
        <v>6279</v>
      </c>
      <c r="B5353" s="171" t="s">
        <v>26334</v>
      </c>
      <c r="C5353" s="55" t="s">
        <v>27600</v>
      </c>
      <c r="D5353" s="171" t="s">
        <v>27600</v>
      </c>
      <c r="E5353" s="171" t="s">
        <v>27600</v>
      </c>
      <c r="F5353" s="173"/>
      <c r="G5353" s="173"/>
      <c r="H5353" s="172" t="s">
        <v>6280</v>
      </c>
    </row>
    <row r="5354" spans="1:8" ht="14.45" customHeight="1">
      <c r="A5354" s="86" t="s">
        <v>6279</v>
      </c>
      <c r="B5354" s="171" t="s">
        <v>26335</v>
      </c>
      <c r="C5354" s="55" t="s">
        <v>27601</v>
      </c>
      <c r="D5354" s="171" t="s">
        <v>27601</v>
      </c>
      <c r="E5354" s="171" t="s">
        <v>27601</v>
      </c>
      <c r="F5354" s="173"/>
      <c r="G5354" s="173"/>
      <c r="H5354" s="172" t="s">
        <v>6280</v>
      </c>
    </row>
    <row r="5355" spans="1:8" ht="14.45" customHeight="1">
      <c r="A5355" s="86" t="s">
        <v>6279</v>
      </c>
      <c r="B5355" s="171" t="s">
        <v>26336</v>
      </c>
      <c r="C5355" s="55" t="s">
        <v>27602</v>
      </c>
      <c r="D5355" s="171" t="s">
        <v>27602</v>
      </c>
      <c r="E5355" s="171" t="s">
        <v>27602</v>
      </c>
      <c r="F5355" s="173"/>
      <c r="G5355" s="173"/>
      <c r="H5355" s="172" t="s">
        <v>6280</v>
      </c>
    </row>
    <row r="5356" spans="1:8" ht="14.45" customHeight="1">
      <c r="A5356" s="86" t="s">
        <v>6279</v>
      </c>
      <c r="B5356" s="171" t="s">
        <v>26337</v>
      </c>
      <c r="C5356" s="55" t="s">
        <v>27603</v>
      </c>
      <c r="D5356" s="171" t="s">
        <v>27603</v>
      </c>
      <c r="E5356" s="171" t="s">
        <v>27603</v>
      </c>
      <c r="F5356" s="173"/>
      <c r="G5356" s="173"/>
      <c r="H5356" s="172" t="s">
        <v>6280</v>
      </c>
    </row>
    <row r="5357" spans="1:8" ht="14.45" customHeight="1">
      <c r="A5357" s="86" t="s">
        <v>6279</v>
      </c>
      <c r="B5357" s="171" t="s">
        <v>26338</v>
      </c>
      <c r="C5357" s="55" t="s">
        <v>27604</v>
      </c>
      <c r="D5357" s="171" t="s">
        <v>27604</v>
      </c>
      <c r="E5357" s="171" t="s">
        <v>27604</v>
      </c>
      <c r="F5357" s="173"/>
      <c r="G5357" s="173"/>
      <c r="H5357" s="172" t="s">
        <v>6280</v>
      </c>
    </row>
    <row r="5358" spans="1:8" ht="14.45" customHeight="1">
      <c r="A5358" s="86" t="s">
        <v>6279</v>
      </c>
      <c r="B5358" s="171" t="s">
        <v>26339</v>
      </c>
      <c r="C5358" s="55" t="s">
        <v>27605</v>
      </c>
      <c r="D5358" s="171" t="s">
        <v>27605</v>
      </c>
      <c r="E5358" s="171" t="s">
        <v>27605</v>
      </c>
      <c r="F5358" s="173"/>
      <c r="G5358" s="173"/>
      <c r="H5358" s="172" t="s">
        <v>6280</v>
      </c>
    </row>
    <row r="5359" spans="1:8" ht="14.45" customHeight="1">
      <c r="A5359" s="86" t="s">
        <v>6279</v>
      </c>
      <c r="B5359" s="171" t="s">
        <v>26340</v>
      </c>
      <c r="C5359" s="55" t="s">
        <v>27606</v>
      </c>
      <c r="D5359" s="171" t="s">
        <v>27606</v>
      </c>
      <c r="E5359" s="171" t="s">
        <v>27606</v>
      </c>
      <c r="F5359" s="173"/>
      <c r="G5359" s="173"/>
      <c r="H5359" s="172" t="s">
        <v>6280</v>
      </c>
    </row>
    <row r="5360" spans="1:8" ht="14.45" customHeight="1">
      <c r="A5360" s="86" t="s">
        <v>6279</v>
      </c>
      <c r="B5360" s="171" t="s">
        <v>26341</v>
      </c>
      <c r="C5360" s="55" t="s">
        <v>27607</v>
      </c>
      <c r="D5360" s="171" t="s">
        <v>27607</v>
      </c>
      <c r="E5360" s="171" t="s">
        <v>27607</v>
      </c>
      <c r="F5360" s="173"/>
      <c r="G5360" s="173"/>
      <c r="H5360" s="172" t="s">
        <v>6280</v>
      </c>
    </row>
    <row r="5361" spans="1:8" ht="14.45" customHeight="1">
      <c r="A5361" s="86" t="s">
        <v>6279</v>
      </c>
      <c r="B5361" s="171" t="s">
        <v>26342</v>
      </c>
      <c r="C5361" s="55" t="s">
        <v>27608</v>
      </c>
      <c r="D5361" s="171" t="s">
        <v>27608</v>
      </c>
      <c r="E5361" s="171" t="s">
        <v>27608</v>
      </c>
      <c r="F5361" s="173"/>
      <c r="G5361" s="173"/>
      <c r="H5361" s="172" t="s">
        <v>6280</v>
      </c>
    </row>
    <row r="5362" spans="1:8" ht="14.45" customHeight="1">
      <c r="A5362" s="86" t="s">
        <v>6279</v>
      </c>
      <c r="B5362" s="171" t="s">
        <v>26343</v>
      </c>
      <c r="C5362" s="55" t="s">
        <v>27609</v>
      </c>
      <c r="D5362" s="171" t="s">
        <v>27609</v>
      </c>
      <c r="E5362" s="171" t="s">
        <v>27609</v>
      </c>
      <c r="F5362" s="173"/>
      <c r="G5362" s="173"/>
      <c r="H5362" s="172" t="s">
        <v>6280</v>
      </c>
    </row>
    <row r="5363" spans="1:8" ht="14.45" customHeight="1">
      <c r="A5363" s="86" t="s">
        <v>6279</v>
      </c>
      <c r="B5363" s="171" t="s">
        <v>26344</v>
      </c>
      <c r="C5363" s="55" t="s">
        <v>27610</v>
      </c>
      <c r="D5363" s="171" t="s">
        <v>27610</v>
      </c>
      <c r="E5363" s="171" t="s">
        <v>27610</v>
      </c>
      <c r="F5363" s="173"/>
      <c r="G5363" s="173"/>
      <c r="H5363" s="172" t="s">
        <v>6280</v>
      </c>
    </row>
    <row r="5364" spans="1:8" ht="14.45" customHeight="1">
      <c r="A5364" s="86" t="s">
        <v>6279</v>
      </c>
      <c r="B5364" s="171" t="s">
        <v>26345</v>
      </c>
      <c r="C5364" s="55" t="s">
        <v>27611</v>
      </c>
      <c r="D5364" s="171" t="s">
        <v>27611</v>
      </c>
      <c r="E5364" s="171" t="s">
        <v>27611</v>
      </c>
      <c r="F5364" s="173"/>
      <c r="G5364" s="173"/>
      <c r="H5364" s="172" t="s">
        <v>6280</v>
      </c>
    </row>
    <row r="5365" spans="1:8" ht="14.45" customHeight="1">
      <c r="A5365" s="86" t="s">
        <v>6279</v>
      </c>
      <c r="B5365" s="171" t="s">
        <v>26346</v>
      </c>
      <c r="C5365" s="55" t="s">
        <v>27612</v>
      </c>
      <c r="D5365" s="171" t="s">
        <v>27612</v>
      </c>
      <c r="E5365" s="171" t="s">
        <v>27612</v>
      </c>
      <c r="F5365" s="173"/>
      <c r="G5365" s="173"/>
      <c r="H5365" s="172" t="s">
        <v>6280</v>
      </c>
    </row>
    <row r="5366" spans="1:8" ht="14.45" customHeight="1">
      <c r="A5366" s="86" t="s">
        <v>6279</v>
      </c>
      <c r="B5366" s="171" t="s">
        <v>26347</v>
      </c>
      <c r="C5366" s="55" t="s">
        <v>27613</v>
      </c>
      <c r="D5366" s="171" t="s">
        <v>27613</v>
      </c>
      <c r="E5366" s="171" t="s">
        <v>27613</v>
      </c>
      <c r="F5366" s="173"/>
      <c r="G5366" s="173"/>
      <c r="H5366" s="172" t="s">
        <v>6280</v>
      </c>
    </row>
    <row r="5367" spans="1:8" ht="14.45" customHeight="1">
      <c r="A5367" s="86" t="s">
        <v>6279</v>
      </c>
      <c r="B5367" s="171" t="s">
        <v>26348</v>
      </c>
      <c r="C5367" s="55" t="s">
        <v>27614</v>
      </c>
      <c r="D5367" s="171" t="s">
        <v>27614</v>
      </c>
      <c r="E5367" s="171" t="s">
        <v>27614</v>
      </c>
      <c r="F5367" s="173"/>
      <c r="G5367" s="173"/>
      <c r="H5367" s="172" t="s">
        <v>6280</v>
      </c>
    </row>
    <row r="5368" spans="1:8" ht="14.45" customHeight="1">
      <c r="A5368" s="86" t="s">
        <v>6279</v>
      </c>
      <c r="B5368" s="171" t="s">
        <v>26349</v>
      </c>
      <c r="C5368" s="55" t="s">
        <v>27615</v>
      </c>
      <c r="D5368" s="171" t="s">
        <v>27615</v>
      </c>
      <c r="E5368" s="171" t="s">
        <v>27615</v>
      </c>
      <c r="F5368" s="173"/>
      <c r="G5368" s="173"/>
      <c r="H5368" s="172" t="s">
        <v>6280</v>
      </c>
    </row>
    <row r="5369" spans="1:8" ht="14.45" customHeight="1">
      <c r="A5369" s="86" t="s">
        <v>6279</v>
      </c>
      <c r="B5369" s="171" t="s">
        <v>26350</v>
      </c>
      <c r="C5369" s="55" t="s">
        <v>27616</v>
      </c>
      <c r="D5369" s="171" t="s">
        <v>27616</v>
      </c>
      <c r="E5369" s="171" t="s">
        <v>27616</v>
      </c>
      <c r="F5369" s="173"/>
      <c r="G5369" s="173"/>
      <c r="H5369" s="172" t="s">
        <v>6280</v>
      </c>
    </row>
    <row r="5370" spans="1:8" ht="14.45" customHeight="1">
      <c r="A5370" s="86" t="s">
        <v>6279</v>
      </c>
      <c r="B5370" s="171" t="s">
        <v>26351</v>
      </c>
      <c r="C5370" s="55" t="s">
        <v>27617</v>
      </c>
      <c r="D5370" s="171" t="s">
        <v>27617</v>
      </c>
      <c r="E5370" s="171" t="s">
        <v>27617</v>
      </c>
      <c r="F5370" s="173"/>
      <c r="G5370" s="173"/>
      <c r="H5370" s="172" t="s">
        <v>6280</v>
      </c>
    </row>
    <row r="5371" spans="1:8" ht="14.45" customHeight="1">
      <c r="A5371" s="86" t="s">
        <v>6279</v>
      </c>
      <c r="B5371" s="171" t="s">
        <v>26352</v>
      </c>
      <c r="C5371" s="55" t="s">
        <v>27618</v>
      </c>
      <c r="D5371" s="171" t="s">
        <v>27618</v>
      </c>
      <c r="E5371" s="171" t="s">
        <v>27618</v>
      </c>
      <c r="F5371" s="173"/>
      <c r="G5371" s="173"/>
      <c r="H5371" s="172" t="s">
        <v>6280</v>
      </c>
    </row>
    <row r="5372" spans="1:8" ht="14.45" customHeight="1">
      <c r="A5372" s="86" t="s">
        <v>6279</v>
      </c>
      <c r="B5372" s="171" t="s">
        <v>26353</v>
      </c>
      <c r="C5372" s="55" t="s">
        <v>27619</v>
      </c>
      <c r="D5372" s="171" t="s">
        <v>27619</v>
      </c>
      <c r="E5372" s="171" t="s">
        <v>27619</v>
      </c>
      <c r="F5372" s="173"/>
      <c r="G5372" s="173"/>
      <c r="H5372" s="172" t="s">
        <v>6280</v>
      </c>
    </row>
    <row r="5373" spans="1:8" ht="14.45" customHeight="1">
      <c r="A5373" s="86" t="s">
        <v>6279</v>
      </c>
      <c r="B5373" s="171" t="s">
        <v>26354</v>
      </c>
      <c r="C5373" s="55" t="s">
        <v>27620</v>
      </c>
      <c r="D5373" s="171" t="s">
        <v>27620</v>
      </c>
      <c r="E5373" s="171" t="s">
        <v>27620</v>
      </c>
      <c r="F5373" s="173"/>
      <c r="G5373" s="173"/>
      <c r="H5373" s="172" t="s">
        <v>6280</v>
      </c>
    </row>
    <row r="5374" spans="1:8" ht="14.45" customHeight="1">
      <c r="A5374" s="86" t="s">
        <v>6279</v>
      </c>
      <c r="B5374" s="171" t="s">
        <v>26355</v>
      </c>
      <c r="C5374" s="55" t="s">
        <v>27621</v>
      </c>
      <c r="D5374" s="171" t="s">
        <v>27621</v>
      </c>
      <c r="E5374" s="171" t="s">
        <v>27621</v>
      </c>
      <c r="F5374" s="173"/>
      <c r="G5374" s="173"/>
      <c r="H5374" s="172" t="s">
        <v>6280</v>
      </c>
    </row>
    <row r="5375" spans="1:8" ht="14.45" customHeight="1">
      <c r="A5375" s="86" t="s">
        <v>6279</v>
      </c>
      <c r="B5375" s="171" t="s">
        <v>26356</v>
      </c>
      <c r="C5375" s="55" t="s">
        <v>27622</v>
      </c>
      <c r="D5375" s="171" t="s">
        <v>27622</v>
      </c>
      <c r="E5375" s="171" t="s">
        <v>27622</v>
      </c>
      <c r="F5375" s="173"/>
      <c r="G5375" s="173"/>
      <c r="H5375" s="172" t="s">
        <v>6280</v>
      </c>
    </row>
    <row r="5376" spans="1:8" ht="14.45" customHeight="1">
      <c r="A5376" s="86" t="s">
        <v>6279</v>
      </c>
      <c r="B5376" s="171" t="s">
        <v>26357</v>
      </c>
      <c r="C5376" s="55" t="s">
        <v>27623</v>
      </c>
      <c r="D5376" s="171" t="s">
        <v>27623</v>
      </c>
      <c r="E5376" s="171" t="s">
        <v>27623</v>
      </c>
      <c r="F5376" s="173"/>
      <c r="G5376" s="173"/>
      <c r="H5376" s="172" t="s">
        <v>6280</v>
      </c>
    </row>
    <row r="5377" spans="1:8" ht="14.45" customHeight="1">
      <c r="A5377" s="86" t="s">
        <v>6279</v>
      </c>
      <c r="B5377" s="171" t="s">
        <v>26358</v>
      </c>
      <c r="C5377" s="55" t="s">
        <v>27624</v>
      </c>
      <c r="D5377" s="171" t="s">
        <v>27624</v>
      </c>
      <c r="E5377" s="171" t="s">
        <v>27624</v>
      </c>
      <c r="F5377" s="173"/>
      <c r="G5377" s="173"/>
      <c r="H5377" s="172" t="s">
        <v>6280</v>
      </c>
    </row>
    <row r="5378" spans="1:8" ht="14.45" customHeight="1">
      <c r="A5378" s="86" t="s">
        <v>6279</v>
      </c>
      <c r="B5378" s="171" t="s">
        <v>26359</v>
      </c>
      <c r="C5378" s="55" t="s">
        <v>27625</v>
      </c>
      <c r="D5378" s="171" t="s">
        <v>27625</v>
      </c>
      <c r="E5378" s="171" t="s">
        <v>27625</v>
      </c>
      <c r="F5378" s="173"/>
      <c r="G5378" s="173"/>
      <c r="H5378" s="172" t="s">
        <v>6280</v>
      </c>
    </row>
    <row r="5379" spans="1:8" ht="14.45" customHeight="1">
      <c r="A5379" s="86" t="s">
        <v>6279</v>
      </c>
      <c r="B5379" s="171" t="s">
        <v>26360</v>
      </c>
      <c r="C5379" s="55" t="s">
        <v>27626</v>
      </c>
      <c r="D5379" s="171" t="s">
        <v>27626</v>
      </c>
      <c r="E5379" s="171" t="s">
        <v>27626</v>
      </c>
      <c r="F5379" s="173"/>
      <c r="G5379" s="173"/>
      <c r="H5379" s="172" t="s">
        <v>6280</v>
      </c>
    </row>
    <row r="5380" spans="1:8" ht="14.45" customHeight="1">
      <c r="A5380" s="86" t="s">
        <v>6279</v>
      </c>
      <c r="B5380" s="171" t="s">
        <v>26361</v>
      </c>
      <c r="C5380" s="55" t="s">
        <v>27627</v>
      </c>
      <c r="D5380" s="171" t="s">
        <v>27627</v>
      </c>
      <c r="E5380" s="171" t="s">
        <v>27627</v>
      </c>
      <c r="F5380" s="173"/>
      <c r="G5380" s="173"/>
      <c r="H5380" s="172" t="s">
        <v>6280</v>
      </c>
    </row>
    <row r="5381" spans="1:8" ht="14.45" customHeight="1">
      <c r="A5381" s="86" t="s">
        <v>6279</v>
      </c>
      <c r="B5381" s="171" t="s">
        <v>26362</v>
      </c>
      <c r="C5381" s="55" t="s">
        <v>27628</v>
      </c>
      <c r="D5381" s="171" t="s">
        <v>27628</v>
      </c>
      <c r="E5381" s="171" t="s">
        <v>27628</v>
      </c>
      <c r="F5381" s="173"/>
      <c r="G5381" s="173"/>
      <c r="H5381" s="172" t="s">
        <v>6280</v>
      </c>
    </row>
    <row r="5382" spans="1:8" ht="14.45" customHeight="1">
      <c r="A5382" s="86" t="s">
        <v>6279</v>
      </c>
      <c r="B5382" s="171" t="s">
        <v>26363</v>
      </c>
      <c r="C5382" s="55" t="s">
        <v>27629</v>
      </c>
      <c r="D5382" s="171" t="s">
        <v>27629</v>
      </c>
      <c r="E5382" s="171" t="s">
        <v>27629</v>
      </c>
      <c r="F5382" s="173"/>
      <c r="G5382" s="173"/>
      <c r="H5382" s="172" t="s">
        <v>6280</v>
      </c>
    </row>
    <row r="5383" spans="1:8" ht="14.45" customHeight="1">
      <c r="A5383" s="86" t="s">
        <v>6279</v>
      </c>
      <c r="B5383" s="171" t="s">
        <v>26364</v>
      </c>
      <c r="C5383" s="55" t="s">
        <v>27630</v>
      </c>
      <c r="D5383" s="171" t="s">
        <v>27630</v>
      </c>
      <c r="E5383" s="171" t="s">
        <v>27630</v>
      </c>
      <c r="F5383" s="173"/>
      <c r="G5383" s="173"/>
      <c r="H5383" s="172" t="s">
        <v>6280</v>
      </c>
    </row>
    <row r="5384" spans="1:8" ht="14.45" customHeight="1">
      <c r="A5384" s="86" t="s">
        <v>6279</v>
      </c>
      <c r="B5384" s="171" t="s">
        <v>26365</v>
      </c>
      <c r="C5384" s="55" t="s">
        <v>27631</v>
      </c>
      <c r="D5384" s="171" t="s">
        <v>27631</v>
      </c>
      <c r="E5384" s="171" t="s">
        <v>27631</v>
      </c>
      <c r="F5384" s="173"/>
      <c r="G5384" s="173"/>
      <c r="H5384" s="172" t="s">
        <v>6280</v>
      </c>
    </row>
    <row r="5385" spans="1:8" ht="14.45" customHeight="1">
      <c r="A5385" s="86" t="s">
        <v>6279</v>
      </c>
      <c r="B5385" s="171" t="s">
        <v>26366</v>
      </c>
      <c r="C5385" s="55" t="s">
        <v>27632</v>
      </c>
      <c r="D5385" s="171" t="s">
        <v>27632</v>
      </c>
      <c r="E5385" s="171" t="s">
        <v>27632</v>
      </c>
      <c r="F5385" s="173"/>
      <c r="G5385" s="173"/>
      <c r="H5385" s="172" t="s">
        <v>6280</v>
      </c>
    </row>
    <row r="5386" spans="1:8" ht="14.45" customHeight="1">
      <c r="A5386" s="86" t="s">
        <v>6279</v>
      </c>
      <c r="B5386" s="171" t="s">
        <v>26367</v>
      </c>
      <c r="C5386" s="55" t="s">
        <v>27633</v>
      </c>
      <c r="D5386" s="171" t="s">
        <v>27633</v>
      </c>
      <c r="E5386" s="171" t="s">
        <v>27633</v>
      </c>
      <c r="F5386" s="173"/>
      <c r="G5386" s="173"/>
      <c r="H5386" s="172" t="s">
        <v>6280</v>
      </c>
    </row>
    <row r="5387" spans="1:8" ht="14.45" customHeight="1">
      <c r="A5387" s="86" t="s">
        <v>6279</v>
      </c>
      <c r="B5387" s="171" t="s">
        <v>26368</v>
      </c>
      <c r="C5387" s="55" t="s">
        <v>27634</v>
      </c>
      <c r="D5387" s="171" t="s">
        <v>27634</v>
      </c>
      <c r="E5387" s="171" t="s">
        <v>27634</v>
      </c>
      <c r="F5387" s="173"/>
      <c r="G5387" s="173"/>
      <c r="H5387" s="172" t="s">
        <v>6280</v>
      </c>
    </row>
    <row r="5388" spans="1:8" ht="14.45" customHeight="1">
      <c r="A5388" s="86" t="s">
        <v>6279</v>
      </c>
      <c r="B5388" s="171" t="s">
        <v>26369</v>
      </c>
      <c r="C5388" s="55" t="s">
        <v>27635</v>
      </c>
      <c r="D5388" s="171" t="s">
        <v>27635</v>
      </c>
      <c r="E5388" s="171" t="s">
        <v>27635</v>
      </c>
      <c r="F5388" s="173"/>
      <c r="G5388" s="173"/>
      <c r="H5388" s="172" t="s">
        <v>6280</v>
      </c>
    </row>
    <row r="5389" spans="1:8" ht="14.45" customHeight="1">
      <c r="A5389" s="86" t="s">
        <v>6279</v>
      </c>
      <c r="B5389" s="171" t="s">
        <v>26370</v>
      </c>
      <c r="C5389" s="55" t="s">
        <v>27636</v>
      </c>
      <c r="D5389" s="171" t="s">
        <v>27636</v>
      </c>
      <c r="E5389" s="171" t="s">
        <v>27636</v>
      </c>
      <c r="F5389" s="173"/>
      <c r="G5389" s="173"/>
      <c r="H5389" s="172" t="s">
        <v>6280</v>
      </c>
    </row>
    <row r="5390" spans="1:8" ht="14.45" customHeight="1">
      <c r="A5390" s="86" t="s">
        <v>6279</v>
      </c>
      <c r="B5390" s="171" t="s">
        <v>26371</v>
      </c>
      <c r="C5390" s="55" t="s">
        <v>27637</v>
      </c>
      <c r="D5390" s="171" t="s">
        <v>27637</v>
      </c>
      <c r="E5390" s="171" t="s">
        <v>27637</v>
      </c>
      <c r="F5390" s="173"/>
      <c r="G5390" s="173"/>
      <c r="H5390" s="172" t="s">
        <v>6280</v>
      </c>
    </row>
    <row r="5391" spans="1:8" ht="14.45" customHeight="1">
      <c r="A5391" s="86" t="s">
        <v>6279</v>
      </c>
      <c r="B5391" s="171" t="s">
        <v>26372</v>
      </c>
      <c r="C5391" s="55" t="s">
        <v>27638</v>
      </c>
      <c r="D5391" s="171" t="s">
        <v>27638</v>
      </c>
      <c r="E5391" s="171" t="s">
        <v>27638</v>
      </c>
      <c r="F5391" s="173"/>
      <c r="G5391" s="173"/>
      <c r="H5391" s="172" t="s">
        <v>6280</v>
      </c>
    </row>
    <row r="5392" spans="1:8" ht="14.45" customHeight="1">
      <c r="A5392" s="86" t="s">
        <v>6279</v>
      </c>
      <c r="B5392" s="171" t="s">
        <v>26373</v>
      </c>
      <c r="C5392" s="55" t="s">
        <v>27639</v>
      </c>
      <c r="D5392" s="171" t="s">
        <v>27639</v>
      </c>
      <c r="E5392" s="171" t="s">
        <v>27639</v>
      </c>
      <c r="F5392" s="173"/>
      <c r="G5392" s="173"/>
      <c r="H5392" s="172" t="s">
        <v>6280</v>
      </c>
    </row>
    <row r="5393" spans="1:8" ht="14.45" customHeight="1">
      <c r="A5393" s="86" t="s">
        <v>6279</v>
      </c>
      <c r="B5393" s="171" t="s">
        <v>26374</v>
      </c>
      <c r="C5393" s="55" t="s">
        <v>27640</v>
      </c>
      <c r="D5393" s="171" t="s">
        <v>27640</v>
      </c>
      <c r="E5393" s="171" t="s">
        <v>27640</v>
      </c>
      <c r="F5393" s="173"/>
      <c r="G5393" s="173"/>
      <c r="H5393" s="172" t="s">
        <v>6280</v>
      </c>
    </row>
    <row r="5394" spans="1:8" ht="14.45" customHeight="1">
      <c r="A5394" s="86" t="s">
        <v>6279</v>
      </c>
      <c r="B5394" s="171" t="s">
        <v>26375</v>
      </c>
      <c r="C5394" s="55" t="s">
        <v>27641</v>
      </c>
      <c r="D5394" s="171" t="s">
        <v>27641</v>
      </c>
      <c r="E5394" s="171" t="s">
        <v>27641</v>
      </c>
      <c r="F5394" s="173"/>
      <c r="G5394" s="173"/>
      <c r="H5394" s="172" t="s">
        <v>6280</v>
      </c>
    </row>
    <row r="5395" spans="1:8" ht="14.45" customHeight="1">
      <c r="A5395" s="86" t="s">
        <v>6279</v>
      </c>
      <c r="B5395" s="171" t="s">
        <v>26376</v>
      </c>
      <c r="C5395" s="55" t="s">
        <v>27642</v>
      </c>
      <c r="D5395" s="171" t="s">
        <v>27642</v>
      </c>
      <c r="E5395" s="171" t="s">
        <v>27642</v>
      </c>
      <c r="F5395" s="173"/>
      <c r="G5395" s="173"/>
      <c r="H5395" s="172" t="s">
        <v>6280</v>
      </c>
    </row>
    <row r="5396" spans="1:8" ht="14.45" customHeight="1">
      <c r="A5396" s="86" t="s">
        <v>6279</v>
      </c>
      <c r="B5396" s="171" t="s">
        <v>26377</v>
      </c>
      <c r="C5396" s="55" t="s">
        <v>27643</v>
      </c>
      <c r="D5396" s="171" t="s">
        <v>27643</v>
      </c>
      <c r="E5396" s="171" t="s">
        <v>27643</v>
      </c>
      <c r="F5396" s="173"/>
      <c r="G5396" s="173"/>
      <c r="H5396" s="172" t="s">
        <v>6280</v>
      </c>
    </row>
    <row r="5397" spans="1:8" ht="14.45" customHeight="1">
      <c r="A5397" s="86" t="s">
        <v>6279</v>
      </c>
      <c r="B5397" s="171" t="s">
        <v>26378</v>
      </c>
      <c r="C5397" s="55" t="s">
        <v>27644</v>
      </c>
      <c r="D5397" s="171" t="s">
        <v>27644</v>
      </c>
      <c r="E5397" s="171" t="s">
        <v>27644</v>
      </c>
      <c r="F5397" s="173"/>
      <c r="G5397" s="173"/>
      <c r="H5397" s="172" t="s">
        <v>6280</v>
      </c>
    </row>
    <row r="5398" spans="1:8" ht="14.45" customHeight="1">
      <c r="A5398" s="86" t="s">
        <v>6279</v>
      </c>
      <c r="B5398" s="171" t="s">
        <v>26379</v>
      </c>
      <c r="C5398" s="55" t="s">
        <v>27645</v>
      </c>
      <c r="D5398" s="171" t="s">
        <v>27645</v>
      </c>
      <c r="E5398" s="171" t="s">
        <v>27645</v>
      </c>
      <c r="F5398" s="173"/>
      <c r="G5398" s="173"/>
      <c r="H5398" s="172" t="s">
        <v>6280</v>
      </c>
    </row>
    <row r="5399" spans="1:8" ht="14.45" customHeight="1">
      <c r="A5399" s="86" t="s">
        <v>6279</v>
      </c>
      <c r="B5399" s="171" t="s">
        <v>26380</v>
      </c>
      <c r="C5399" s="55" t="s">
        <v>27646</v>
      </c>
      <c r="D5399" s="171" t="s">
        <v>27646</v>
      </c>
      <c r="E5399" s="171" t="s">
        <v>27646</v>
      </c>
      <c r="F5399" s="173"/>
      <c r="G5399" s="173"/>
      <c r="H5399" s="172" t="s">
        <v>6280</v>
      </c>
    </row>
    <row r="5400" spans="1:8" ht="14.45" customHeight="1">
      <c r="A5400" s="86" t="s">
        <v>6279</v>
      </c>
      <c r="B5400" s="171" t="s">
        <v>26381</v>
      </c>
      <c r="C5400" s="55" t="s">
        <v>27647</v>
      </c>
      <c r="D5400" s="171" t="s">
        <v>27647</v>
      </c>
      <c r="E5400" s="171" t="s">
        <v>27647</v>
      </c>
      <c r="F5400" s="173"/>
      <c r="G5400" s="173"/>
      <c r="H5400" s="172" t="s">
        <v>6280</v>
      </c>
    </row>
    <row r="5401" spans="1:8" ht="14.45" customHeight="1">
      <c r="A5401" s="86" t="s">
        <v>6279</v>
      </c>
      <c r="B5401" s="171" t="s">
        <v>26382</v>
      </c>
      <c r="C5401" s="55" t="s">
        <v>27648</v>
      </c>
      <c r="D5401" s="171" t="s">
        <v>27648</v>
      </c>
      <c r="E5401" s="171" t="s">
        <v>27648</v>
      </c>
      <c r="F5401" s="173"/>
      <c r="G5401" s="173"/>
      <c r="H5401" s="172" t="s">
        <v>6280</v>
      </c>
    </row>
    <row r="5402" spans="1:8" ht="14.45" customHeight="1">
      <c r="A5402" s="86" t="s">
        <v>6279</v>
      </c>
      <c r="B5402" s="171" t="s">
        <v>26383</v>
      </c>
      <c r="C5402" s="55" t="s">
        <v>27649</v>
      </c>
      <c r="D5402" s="171" t="s">
        <v>27649</v>
      </c>
      <c r="E5402" s="171" t="s">
        <v>27649</v>
      </c>
      <c r="F5402" s="173"/>
      <c r="G5402" s="173"/>
      <c r="H5402" s="172" t="s">
        <v>6280</v>
      </c>
    </row>
    <row r="5403" spans="1:8" ht="14.45" customHeight="1">
      <c r="A5403" s="86" t="s">
        <v>6279</v>
      </c>
      <c r="B5403" s="171" t="s">
        <v>26384</v>
      </c>
      <c r="C5403" s="55" t="s">
        <v>27650</v>
      </c>
      <c r="D5403" s="171" t="s">
        <v>27650</v>
      </c>
      <c r="E5403" s="171" t="s">
        <v>27650</v>
      </c>
      <c r="F5403" s="173"/>
      <c r="G5403" s="173"/>
      <c r="H5403" s="172" t="s">
        <v>6280</v>
      </c>
    </row>
    <row r="5404" spans="1:8" ht="14.45" customHeight="1">
      <c r="A5404" s="86" t="s">
        <v>6279</v>
      </c>
      <c r="B5404" s="171" t="s">
        <v>26385</v>
      </c>
      <c r="C5404" s="55" t="s">
        <v>27651</v>
      </c>
      <c r="D5404" s="171" t="s">
        <v>27651</v>
      </c>
      <c r="E5404" s="171" t="s">
        <v>27651</v>
      </c>
      <c r="F5404" s="173"/>
      <c r="G5404" s="173"/>
      <c r="H5404" s="172" t="s">
        <v>6280</v>
      </c>
    </row>
    <row r="5405" spans="1:8" ht="14.45" customHeight="1">
      <c r="A5405" s="86" t="s">
        <v>6279</v>
      </c>
      <c r="B5405" s="171" t="s">
        <v>26386</v>
      </c>
      <c r="C5405" s="55" t="s">
        <v>27652</v>
      </c>
      <c r="D5405" s="171" t="s">
        <v>27652</v>
      </c>
      <c r="E5405" s="171" t="s">
        <v>27652</v>
      </c>
      <c r="F5405" s="173"/>
      <c r="G5405" s="173"/>
      <c r="H5405" s="172" t="s">
        <v>6280</v>
      </c>
    </row>
    <row r="5406" spans="1:8" ht="14.45" customHeight="1">
      <c r="A5406" s="86" t="s">
        <v>6279</v>
      </c>
      <c r="B5406" s="171" t="s">
        <v>26387</v>
      </c>
      <c r="C5406" s="55" t="s">
        <v>27653</v>
      </c>
      <c r="D5406" s="171" t="s">
        <v>27653</v>
      </c>
      <c r="E5406" s="171" t="s">
        <v>27653</v>
      </c>
      <c r="F5406" s="173"/>
      <c r="G5406" s="173"/>
      <c r="H5406" s="172" t="s">
        <v>6280</v>
      </c>
    </row>
    <row r="5407" spans="1:8" ht="14.45" customHeight="1">
      <c r="A5407" s="86" t="s">
        <v>6279</v>
      </c>
      <c r="B5407" s="171" t="s">
        <v>26388</v>
      </c>
      <c r="C5407" s="55" t="s">
        <v>27654</v>
      </c>
      <c r="D5407" s="171" t="s">
        <v>27654</v>
      </c>
      <c r="E5407" s="171" t="s">
        <v>27654</v>
      </c>
      <c r="F5407" s="173"/>
      <c r="G5407" s="173"/>
      <c r="H5407" s="172" t="s">
        <v>6280</v>
      </c>
    </row>
    <row r="5408" spans="1:8" ht="14.45" customHeight="1">
      <c r="A5408" s="86" t="s">
        <v>6279</v>
      </c>
      <c r="B5408" s="171" t="s">
        <v>26389</v>
      </c>
      <c r="C5408" s="55" t="s">
        <v>27655</v>
      </c>
      <c r="D5408" s="171" t="s">
        <v>27655</v>
      </c>
      <c r="E5408" s="171" t="s">
        <v>27655</v>
      </c>
      <c r="F5408" s="173"/>
      <c r="G5408" s="173"/>
      <c r="H5408" s="172" t="s">
        <v>6280</v>
      </c>
    </row>
    <row r="5409" spans="1:8" ht="14.45" customHeight="1">
      <c r="A5409" s="86" t="s">
        <v>6279</v>
      </c>
      <c r="B5409" s="171" t="s">
        <v>26390</v>
      </c>
      <c r="C5409" s="55" t="s">
        <v>27656</v>
      </c>
      <c r="D5409" s="171" t="s">
        <v>27656</v>
      </c>
      <c r="E5409" s="171" t="s">
        <v>27656</v>
      </c>
      <c r="F5409" s="173"/>
      <c r="G5409" s="173"/>
      <c r="H5409" s="172" t="s">
        <v>6280</v>
      </c>
    </row>
    <row r="5410" spans="1:8" ht="14.45" customHeight="1">
      <c r="A5410" s="86" t="s">
        <v>6279</v>
      </c>
      <c r="B5410" s="171" t="s">
        <v>26391</v>
      </c>
      <c r="C5410" s="55" t="s">
        <v>27657</v>
      </c>
      <c r="D5410" s="171" t="s">
        <v>27657</v>
      </c>
      <c r="E5410" s="171" t="s">
        <v>27657</v>
      </c>
      <c r="F5410" s="173"/>
      <c r="G5410" s="173"/>
      <c r="H5410" s="172" t="s">
        <v>6280</v>
      </c>
    </row>
    <row r="5411" spans="1:8" ht="14.45" customHeight="1">
      <c r="A5411" s="86" t="s">
        <v>6279</v>
      </c>
      <c r="B5411" s="171" t="s">
        <v>26392</v>
      </c>
      <c r="C5411" s="55" t="s">
        <v>27658</v>
      </c>
      <c r="D5411" s="171" t="s">
        <v>27658</v>
      </c>
      <c r="E5411" s="171" t="s">
        <v>27658</v>
      </c>
      <c r="F5411" s="173"/>
      <c r="G5411" s="173"/>
      <c r="H5411" s="172" t="s">
        <v>6280</v>
      </c>
    </row>
    <row r="5412" spans="1:8" ht="14.45" customHeight="1">
      <c r="A5412" s="86" t="s">
        <v>6279</v>
      </c>
      <c r="B5412" s="171" t="s">
        <v>26393</v>
      </c>
      <c r="C5412" s="55" t="s">
        <v>27659</v>
      </c>
      <c r="D5412" s="171" t="s">
        <v>27659</v>
      </c>
      <c r="E5412" s="171" t="s">
        <v>27659</v>
      </c>
      <c r="F5412" s="173"/>
      <c r="G5412" s="173"/>
      <c r="H5412" s="172" t="s">
        <v>6280</v>
      </c>
    </row>
    <row r="5413" spans="1:8" ht="14.45" customHeight="1">
      <c r="A5413" s="86" t="s">
        <v>6279</v>
      </c>
      <c r="B5413" s="171" t="s">
        <v>26394</v>
      </c>
      <c r="C5413" s="55" t="s">
        <v>27660</v>
      </c>
      <c r="D5413" s="171" t="s">
        <v>27660</v>
      </c>
      <c r="E5413" s="171" t="s">
        <v>27660</v>
      </c>
      <c r="F5413" s="173"/>
      <c r="G5413" s="173"/>
      <c r="H5413" s="172" t="s">
        <v>6280</v>
      </c>
    </row>
    <row r="5414" spans="1:8" ht="14.45" customHeight="1">
      <c r="A5414" s="86" t="s">
        <v>6279</v>
      </c>
      <c r="B5414" s="171" t="s">
        <v>26395</v>
      </c>
      <c r="C5414" s="55" t="s">
        <v>27661</v>
      </c>
      <c r="D5414" s="171" t="s">
        <v>27661</v>
      </c>
      <c r="E5414" s="171" t="s">
        <v>27661</v>
      </c>
      <c r="F5414" s="173"/>
      <c r="G5414" s="173"/>
      <c r="H5414" s="172" t="s">
        <v>6280</v>
      </c>
    </row>
    <row r="5415" spans="1:8" ht="14.45" customHeight="1">
      <c r="A5415" s="86" t="s">
        <v>6279</v>
      </c>
      <c r="B5415" s="171" t="s">
        <v>26396</v>
      </c>
      <c r="C5415" s="55" t="s">
        <v>27662</v>
      </c>
      <c r="D5415" s="171" t="s">
        <v>27662</v>
      </c>
      <c r="E5415" s="171" t="s">
        <v>27662</v>
      </c>
      <c r="F5415" s="173"/>
      <c r="G5415" s="173"/>
      <c r="H5415" s="172" t="s">
        <v>6280</v>
      </c>
    </row>
    <row r="5416" spans="1:8" ht="14.45" customHeight="1">
      <c r="A5416" s="86" t="s">
        <v>6279</v>
      </c>
      <c r="B5416" s="171" t="s">
        <v>26397</v>
      </c>
      <c r="C5416" s="55" t="s">
        <v>27663</v>
      </c>
      <c r="D5416" s="171" t="s">
        <v>27663</v>
      </c>
      <c r="E5416" s="171" t="s">
        <v>27663</v>
      </c>
      <c r="F5416" s="173"/>
      <c r="G5416" s="173"/>
      <c r="H5416" s="172" t="s">
        <v>6280</v>
      </c>
    </row>
    <row r="5417" spans="1:8" ht="14.45" customHeight="1">
      <c r="A5417" s="86" t="s">
        <v>6279</v>
      </c>
      <c r="B5417" s="171" t="s">
        <v>26398</v>
      </c>
      <c r="C5417" s="55" t="s">
        <v>27664</v>
      </c>
      <c r="D5417" s="171" t="s">
        <v>27664</v>
      </c>
      <c r="E5417" s="171" t="s">
        <v>27664</v>
      </c>
      <c r="F5417" s="173"/>
      <c r="G5417" s="173"/>
      <c r="H5417" s="172" t="s">
        <v>6280</v>
      </c>
    </row>
    <row r="5418" spans="1:8" ht="14.45" customHeight="1">
      <c r="A5418" s="86" t="s">
        <v>6279</v>
      </c>
      <c r="B5418" s="171" t="s">
        <v>26399</v>
      </c>
      <c r="C5418" s="55" t="s">
        <v>27665</v>
      </c>
      <c r="D5418" s="171" t="s">
        <v>27665</v>
      </c>
      <c r="E5418" s="171" t="s">
        <v>27665</v>
      </c>
      <c r="F5418" s="173"/>
      <c r="G5418" s="173"/>
      <c r="H5418" s="172" t="s">
        <v>6280</v>
      </c>
    </row>
    <row r="5419" spans="1:8" ht="14.45" customHeight="1">
      <c r="A5419" s="86" t="s">
        <v>6279</v>
      </c>
      <c r="B5419" s="171" t="s">
        <v>26400</v>
      </c>
      <c r="C5419" s="55" t="s">
        <v>27666</v>
      </c>
      <c r="D5419" s="171" t="s">
        <v>27666</v>
      </c>
      <c r="E5419" s="171" t="s">
        <v>27666</v>
      </c>
      <c r="F5419" s="173"/>
      <c r="G5419" s="173"/>
      <c r="H5419" s="172" t="s">
        <v>6280</v>
      </c>
    </row>
    <row r="5420" spans="1:8" ht="14.45" customHeight="1">
      <c r="A5420" s="86" t="s">
        <v>6279</v>
      </c>
      <c r="B5420" s="171" t="s">
        <v>26401</v>
      </c>
      <c r="C5420" s="55" t="s">
        <v>27667</v>
      </c>
      <c r="D5420" s="171" t="s">
        <v>27667</v>
      </c>
      <c r="E5420" s="171" t="s">
        <v>27667</v>
      </c>
      <c r="F5420" s="173"/>
      <c r="G5420" s="173"/>
      <c r="H5420" s="172" t="s">
        <v>6280</v>
      </c>
    </row>
    <row r="5421" spans="1:8" ht="14.45" customHeight="1">
      <c r="A5421" s="86" t="s">
        <v>6279</v>
      </c>
      <c r="B5421" s="171" t="s">
        <v>26402</v>
      </c>
      <c r="C5421" s="55" t="s">
        <v>27668</v>
      </c>
      <c r="D5421" s="171" t="s">
        <v>27668</v>
      </c>
      <c r="E5421" s="171" t="s">
        <v>27668</v>
      </c>
      <c r="F5421" s="173"/>
      <c r="G5421" s="173"/>
      <c r="H5421" s="172" t="s">
        <v>6280</v>
      </c>
    </row>
    <row r="5422" spans="1:8" ht="14.45" customHeight="1">
      <c r="A5422" s="86" t="s">
        <v>6279</v>
      </c>
      <c r="B5422" s="171" t="s">
        <v>26403</v>
      </c>
      <c r="C5422" s="55" t="s">
        <v>27669</v>
      </c>
      <c r="D5422" s="171" t="s">
        <v>27669</v>
      </c>
      <c r="E5422" s="171" t="s">
        <v>27669</v>
      </c>
      <c r="F5422" s="173"/>
      <c r="G5422" s="173"/>
      <c r="H5422" s="172" t="s">
        <v>6280</v>
      </c>
    </row>
    <row r="5423" spans="1:8" ht="14.45" customHeight="1">
      <c r="A5423" s="86" t="s">
        <v>6279</v>
      </c>
      <c r="B5423" s="171" t="s">
        <v>26404</v>
      </c>
      <c r="C5423" s="55" t="s">
        <v>27670</v>
      </c>
      <c r="D5423" s="171" t="s">
        <v>27670</v>
      </c>
      <c r="E5423" s="171" t="s">
        <v>27670</v>
      </c>
      <c r="F5423" s="173"/>
      <c r="G5423" s="173"/>
      <c r="H5423" s="172" t="s">
        <v>6280</v>
      </c>
    </row>
    <row r="5424" spans="1:8" ht="14.45" customHeight="1">
      <c r="A5424" s="86" t="s">
        <v>6279</v>
      </c>
      <c r="B5424" s="171" t="s">
        <v>26405</v>
      </c>
      <c r="C5424" s="55" t="s">
        <v>27671</v>
      </c>
      <c r="D5424" s="171" t="s">
        <v>27671</v>
      </c>
      <c r="E5424" s="171" t="s">
        <v>27671</v>
      </c>
      <c r="F5424" s="173"/>
      <c r="G5424" s="173"/>
      <c r="H5424" s="172" t="s">
        <v>6280</v>
      </c>
    </row>
    <row r="5425" spans="1:8" ht="14.45" customHeight="1">
      <c r="A5425" s="86" t="s">
        <v>6279</v>
      </c>
      <c r="B5425" s="171" t="s">
        <v>26406</v>
      </c>
      <c r="C5425" s="55" t="s">
        <v>27672</v>
      </c>
      <c r="D5425" s="171" t="s">
        <v>27672</v>
      </c>
      <c r="E5425" s="171" t="s">
        <v>27672</v>
      </c>
      <c r="F5425" s="173"/>
      <c r="G5425" s="173"/>
      <c r="H5425" s="172" t="s">
        <v>6280</v>
      </c>
    </row>
    <row r="5426" spans="1:8" ht="14.45" customHeight="1">
      <c r="A5426" s="86" t="s">
        <v>6279</v>
      </c>
      <c r="B5426" s="171" t="s">
        <v>26407</v>
      </c>
      <c r="C5426" s="55" t="s">
        <v>27673</v>
      </c>
      <c r="D5426" s="171" t="s">
        <v>27673</v>
      </c>
      <c r="E5426" s="171" t="s">
        <v>27673</v>
      </c>
      <c r="F5426" s="173"/>
      <c r="G5426" s="173"/>
      <c r="H5426" s="172" t="s">
        <v>6280</v>
      </c>
    </row>
    <row r="5427" spans="1:8" ht="14.45" customHeight="1">
      <c r="A5427" s="86" t="s">
        <v>6279</v>
      </c>
      <c r="B5427" s="171" t="s">
        <v>26408</v>
      </c>
      <c r="C5427" s="55" t="s">
        <v>27674</v>
      </c>
      <c r="D5427" s="171" t="s">
        <v>27674</v>
      </c>
      <c r="E5427" s="171" t="s">
        <v>27674</v>
      </c>
      <c r="F5427" s="173"/>
      <c r="G5427" s="173"/>
      <c r="H5427" s="172" t="s">
        <v>6280</v>
      </c>
    </row>
    <row r="5428" spans="1:8" ht="14.45" customHeight="1">
      <c r="A5428" s="86" t="s">
        <v>6279</v>
      </c>
      <c r="B5428" s="171" t="s">
        <v>26409</v>
      </c>
      <c r="C5428" s="55" t="s">
        <v>27675</v>
      </c>
      <c r="D5428" s="171" t="s">
        <v>27675</v>
      </c>
      <c r="E5428" s="171" t="s">
        <v>27675</v>
      </c>
      <c r="F5428" s="173"/>
      <c r="G5428" s="173"/>
      <c r="H5428" s="172" t="s">
        <v>6280</v>
      </c>
    </row>
    <row r="5429" spans="1:8" ht="14.45" customHeight="1">
      <c r="A5429" s="86" t="s">
        <v>6279</v>
      </c>
      <c r="B5429" s="171" t="s">
        <v>26410</v>
      </c>
      <c r="C5429" s="55" t="s">
        <v>27676</v>
      </c>
      <c r="D5429" s="171" t="s">
        <v>27676</v>
      </c>
      <c r="E5429" s="171" t="s">
        <v>27676</v>
      </c>
      <c r="F5429" s="173"/>
      <c r="G5429" s="173"/>
      <c r="H5429" s="172" t="s">
        <v>6280</v>
      </c>
    </row>
    <row r="5430" spans="1:8" ht="14.45" customHeight="1">
      <c r="A5430" s="86" t="s">
        <v>6279</v>
      </c>
      <c r="B5430" s="171" t="s">
        <v>26411</v>
      </c>
      <c r="C5430" s="55" t="s">
        <v>27677</v>
      </c>
      <c r="D5430" s="171" t="s">
        <v>27677</v>
      </c>
      <c r="E5430" s="171" t="s">
        <v>27677</v>
      </c>
      <c r="F5430" s="173"/>
      <c r="G5430" s="173"/>
      <c r="H5430" s="172" t="s">
        <v>6280</v>
      </c>
    </row>
    <row r="5431" spans="1:8" ht="14.45" customHeight="1">
      <c r="A5431" s="86" t="s">
        <v>6279</v>
      </c>
      <c r="B5431" s="171" t="s">
        <v>26412</v>
      </c>
      <c r="C5431" s="55" t="s">
        <v>27678</v>
      </c>
      <c r="D5431" s="171" t="s">
        <v>27678</v>
      </c>
      <c r="E5431" s="171" t="s">
        <v>27678</v>
      </c>
      <c r="F5431" s="173"/>
      <c r="G5431" s="173"/>
      <c r="H5431" s="172" t="s">
        <v>6280</v>
      </c>
    </row>
    <row r="5432" spans="1:8" ht="14.45" customHeight="1">
      <c r="A5432" s="86" t="s">
        <v>6279</v>
      </c>
      <c r="B5432" s="171" t="s">
        <v>26413</v>
      </c>
      <c r="C5432" s="55" t="s">
        <v>27679</v>
      </c>
      <c r="D5432" s="171" t="s">
        <v>27679</v>
      </c>
      <c r="E5432" s="171" t="s">
        <v>27679</v>
      </c>
      <c r="F5432" s="173"/>
      <c r="G5432" s="173"/>
      <c r="H5432" s="172" t="s">
        <v>6280</v>
      </c>
    </row>
    <row r="5433" spans="1:8" ht="14.45" customHeight="1">
      <c r="A5433" s="86" t="s">
        <v>6279</v>
      </c>
      <c r="B5433" s="171" t="s">
        <v>26414</v>
      </c>
      <c r="C5433" s="55" t="s">
        <v>27680</v>
      </c>
      <c r="D5433" s="171" t="s">
        <v>27680</v>
      </c>
      <c r="E5433" s="171" t="s">
        <v>27680</v>
      </c>
      <c r="F5433" s="173"/>
      <c r="G5433" s="173"/>
      <c r="H5433" s="172" t="s">
        <v>6280</v>
      </c>
    </row>
    <row r="5434" spans="1:8" ht="14.45" customHeight="1">
      <c r="A5434" s="86" t="s">
        <v>6279</v>
      </c>
      <c r="B5434" s="171" t="s">
        <v>26415</v>
      </c>
      <c r="C5434" s="55" t="s">
        <v>27681</v>
      </c>
      <c r="D5434" s="171" t="s">
        <v>27681</v>
      </c>
      <c r="E5434" s="171" t="s">
        <v>27681</v>
      </c>
      <c r="F5434" s="173"/>
      <c r="G5434" s="173"/>
      <c r="H5434" s="172" t="s">
        <v>6280</v>
      </c>
    </row>
    <row r="5435" spans="1:8" ht="14.45" customHeight="1">
      <c r="A5435" s="86" t="s">
        <v>6279</v>
      </c>
      <c r="B5435" s="171" t="s">
        <v>26416</v>
      </c>
      <c r="C5435" s="55" t="s">
        <v>27682</v>
      </c>
      <c r="D5435" s="171" t="s">
        <v>27682</v>
      </c>
      <c r="E5435" s="171" t="s">
        <v>27682</v>
      </c>
      <c r="F5435" s="173"/>
      <c r="G5435" s="173"/>
      <c r="H5435" s="172" t="s">
        <v>6280</v>
      </c>
    </row>
    <row r="5436" spans="1:8" ht="14.45" customHeight="1">
      <c r="A5436" s="86" t="s">
        <v>6279</v>
      </c>
      <c r="B5436" s="171" t="s">
        <v>26417</v>
      </c>
      <c r="C5436" s="55" t="s">
        <v>27683</v>
      </c>
      <c r="D5436" s="171" t="s">
        <v>27683</v>
      </c>
      <c r="E5436" s="171" t="s">
        <v>27683</v>
      </c>
      <c r="F5436" s="173"/>
      <c r="G5436" s="173"/>
      <c r="H5436" s="172" t="s">
        <v>6280</v>
      </c>
    </row>
    <row r="5437" spans="1:8" ht="14.45" customHeight="1">
      <c r="A5437" s="86" t="s">
        <v>6279</v>
      </c>
      <c r="B5437" s="171" t="s">
        <v>26418</v>
      </c>
      <c r="C5437" s="55" t="s">
        <v>27684</v>
      </c>
      <c r="D5437" s="171" t="s">
        <v>27684</v>
      </c>
      <c r="E5437" s="171" t="s">
        <v>27684</v>
      </c>
      <c r="F5437" s="173"/>
      <c r="G5437" s="173"/>
      <c r="H5437" s="172" t="s">
        <v>6280</v>
      </c>
    </row>
    <row r="5438" spans="1:8" ht="14.45" customHeight="1">
      <c r="A5438" s="86" t="s">
        <v>6279</v>
      </c>
      <c r="B5438" s="171" t="s">
        <v>26419</v>
      </c>
      <c r="C5438" s="55" t="s">
        <v>27685</v>
      </c>
      <c r="D5438" s="171" t="s">
        <v>27685</v>
      </c>
      <c r="E5438" s="171" t="s">
        <v>27685</v>
      </c>
      <c r="F5438" s="173"/>
      <c r="G5438" s="173"/>
      <c r="H5438" s="172" t="s">
        <v>6280</v>
      </c>
    </row>
    <row r="5439" spans="1:8" ht="14.45" customHeight="1">
      <c r="A5439" s="86" t="s">
        <v>6279</v>
      </c>
      <c r="B5439" s="171" t="s">
        <v>26420</v>
      </c>
      <c r="C5439" s="55" t="s">
        <v>27686</v>
      </c>
      <c r="D5439" s="171" t="s">
        <v>27686</v>
      </c>
      <c r="E5439" s="171" t="s">
        <v>27686</v>
      </c>
      <c r="F5439" s="173"/>
      <c r="G5439" s="173"/>
      <c r="H5439" s="172" t="s">
        <v>6280</v>
      </c>
    </row>
    <row r="5440" spans="1:8" ht="14.45" customHeight="1">
      <c r="A5440" s="86" t="s">
        <v>6279</v>
      </c>
      <c r="B5440" s="171" t="s">
        <v>26421</v>
      </c>
      <c r="C5440" s="55" t="s">
        <v>27687</v>
      </c>
      <c r="D5440" s="171" t="s">
        <v>27687</v>
      </c>
      <c r="E5440" s="171" t="s">
        <v>27687</v>
      </c>
      <c r="F5440" s="173"/>
      <c r="G5440" s="173"/>
      <c r="H5440" s="172" t="s">
        <v>6280</v>
      </c>
    </row>
    <row r="5441" spans="1:8" ht="14.45" customHeight="1">
      <c r="A5441" s="86" t="s">
        <v>6279</v>
      </c>
      <c r="B5441" s="171" t="s">
        <v>26422</v>
      </c>
      <c r="C5441" s="55" t="s">
        <v>27688</v>
      </c>
      <c r="D5441" s="171" t="s">
        <v>27688</v>
      </c>
      <c r="E5441" s="171" t="s">
        <v>27688</v>
      </c>
      <c r="F5441" s="173"/>
      <c r="G5441" s="173"/>
      <c r="H5441" s="172" t="s">
        <v>6280</v>
      </c>
    </row>
    <row r="5442" spans="1:8" ht="14.45" customHeight="1">
      <c r="A5442" s="86" t="s">
        <v>6279</v>
      </c>
      <c r="B5442" s="171" t="s">
        <v>26423</v>
      </c>
      <c r="C5442" s="55" t="s">
        <v>27689</v>
      </c>
      <c r="D5442" s="171" t="s">
        <v>27689</v>
      </c>
      <c r="E5442" s="171" t="s">
        <v>27689</v>
      </c>
      <c r="F5442" s="173"/>
      <c r="G5442" s="173"/>
      <c r="H5442" s="172" t="s">
        <v>6280</v>
      </c>
    </row>
    <row r="5443" spans="1:8" ht="14.45" customHeight="1">
      <c r="A5443" s="86" t="s">
        <v>6279</v>
      </c>
      <c r="B5443" s="171" t="s">
        <v>26424</v>
      </c>
      <c r="C5443" s="55" t="s">
        <v>27690</v>
      </c>
      <c r="D5443" s="171" t="s">
        <v>27690</v>
      </c>
      <c r="E5443" s="171" t="s">
        <v>27690</v>
      </c>
      <c r="F5443" s="173"/>
      <c r="G5443" s="173"/>
      <c r="H5443" s="172" t="s">
        <v>6280</v>
      </c>
    </row>
    <row r="5444" spans="1:8" ht="14.45" customHeight="1">
      <c r="A5444" s="86" t="s">
        <v>6279</v>
      </c>
      <c r="B5444" s="171" t="s">
        <v>26425</v>
      </c>
      <c r="C5444" s="55" t="s">
        <v>27691</v>
      </c>
      <c r="D5444" s="171" t="s">
        <v>27691</v>
      </c>
      <c r="E5444" s="171" t="s">
        <v>27691</v>
      </c>
      <c r="F5444" s="173"/>
      <c r="G5444" s="173"/>
      <c r="H5444" s="172" t="s">
        <v>6280</v>
      </c>
    </row>
    <row r="5445" spans="1:8" ht="14.45" customHeight="1">
      <c r="A5445" s="86" t="s">
        <v>6279</v>
      </c>
      <c r="B5445" s="171" t="s">
        <v>26426</v>
      </c>
      <c r="C5445" s="55" t="s">
        <v>27692</v>
      </c>
      <c r="D5445" s="171" t="s">
        <v>27692</v>
      </c>
      <c r="E5445" s="171" t="s">
        <v>27692</v>
      </c>
      <c r="F5445" s="173"/>
      <c r="G5445" s="173"/>
      <c r="H5445" s="172" t="s">
        <v>6280</v>
      </c>
    </row>
    <row r="5446" spans="1:8" ht="14.45" customHeight="1">
      <c r="A5446" s="86" t="s">
        <v>6279</v>
      </c>
      <c r="B5446" s="171" t="s">
        <v>26427</v>
      </c>
      <c r="C5446" s="55" t="s">
        <v>27693</v>
      </c>
      <c r="D5446" s="171" t="s">
        <v>27693</v>
      </c>
      <c r="E5446" s="171" t="s">
        <v>27693</v>
      </c>
      <c r="F5446" s="173"/>
      <c r="G5446" s="173"/>
      <c r="H5446" s="172" t="s">
        <v>6280</v>
      </c>
    </row>
    <row r="5447" spans="1:8" ht="14.45" customHeight="1">
      <c r="A5447" s="86" t="s">
        <v>6279</v>
      </c>
      <c r="B5447" s="171" t="s">
        <v>26428</v>
      </c>
      <c r="C5447" s="55" t="s">
        <v>27694</v>
      </c>
      <c r="D5447" s="171" t="s">
        <v>27694</v>
      </c>
      <c r="E5447" s="171" t="s">
        <v>27694</v>
      </c>
      <c r="F5447" s="173"/>
      <c r="G5447" s="173"/>
      <c r="H5447" s="172" t="s">
        <v>6280</v>
      </c>
    </row>
    <row r="5448" spans="1:8" ht="14.45" customHeight="1">
      <c r="A5448" s="86" t="s">
        <v>6279</v>
      </c>
      <c r="B5448" s="171" t="s">
        <v>26429</v>
      </c>
      <c r="C5448" s="55" t="s">
        <v>27695</v>
      </c>
      <c r="D5448" s="171" t="s">
        <v>27695</v>
      </c>
      <c r="E5448" s="171" t="s">
        <v>27695</v>
      </c>
      <c r="F5448" s="173"/>
      <c r="G5448" s="173"/>
      <c r="H5448" s="172" t="s">
        <v>6280</v>
      </c>
    </row>
    <row r="5449" spans="1:8" ht="14.45" customHeight="1">
      <c r="A5449" s="86" t="s">
        <v>6279</v>
      </c>
      <c r="B5449" s="171" t="s">
        <v>26430</v>
      </c>
      <c r="C5449" s="55" t="s">
        <v>27696</v>
      </c>
      <c r="D5449" s="171" t="s">
        <v>27696</v>
      </c>
      <c r="E5449" s="171" t="s">
        <v>27696</v>
      </c>
      <c r="F5449" s="173"/>
      <c r="G5449" s="173"/>
      <c r="H5449" s="172" t="s">
        <v>6280</v>
      </c>
    </row>
    <row r="5450" spans="1:8" ht="14.45" customHeight="1">
      <c r="A5450" s="86" t="s">
        <v>6279</v>
      </c>
      <c r="B5450" s="171" t="s">
        <v>26431</v>
      </c>
      <c r="C5450" s="55" t="s">
        <v>27697</v>
      </c>
      <c r="D5450" s="171" t="s">
        <v>27697</v>
      </c>
      <c r="E5450" s="171" t="s">
        <v>27697</v>
      </c>
      <c r="F5450" s="173"/>
      <c r="G5450" s="173"/>
      <c r="H5450" s="172" t="s">
        <v>6280</v>
      </c>
    </row>
    <row r="5451" spans="1:8" ht="14.45" customHeight="1">
      <c r="A5451" s="86" t="s">
        <v>6279</v>
      </c>
      <c r="B5451" s="171" t="s">
        <v>26432</v>
      </c>
      <c r="C5451" s="55" t="s">
        <v>27698</v>
      </c>
      <c r="D5451" s="171" t="s">
        <v>27698</v>
      </c>
      <c r="E5451" s="171" t="s">
        <v>27698</v>
      </c>
      <c r="F5451" s="173"/>
      <c r="G5451" s="173"/>
      <c r="H5451" s="172" t="s">
        <v>6280</v>
      </c>
    </row>
    <row r="5452" spans="1:8" ht="14.45" customHeight="1">
      <c r="A5452" s="86" t="s">
        <v>6279</v>
      </c>
      <c r="B5452" s="171" t="s">
        <v>26433</v>
      </c>
      <c r="C5452" s="55" t="s">
        <v>27699</v>
      </c>
      <c r="D5452" s="171" t="s">
        <v>27699</v>
      </c>
      <c r="E5452" s="171" t="s">
        <v>27699</v>
      </c>
      <c r="F5452" s="173"/>
      <c r="G5452" s="173"/>
      <c r="H5452" s="172" t="s">
        <v>6280</v>
      </c>
    </row>
    <row r="5453" spans="1:8" ht="14.45" customHeight="1">
      <c r="A5453" s="86" t="s">
        <v>6279</v>
      </c>
      <c r="B5453" s="171" t="s">
        <v>26434</v>
      </c>
      <c r="C5453" s="55" t="s">
        <v>27700</v>
      </c>
      <c r="D5453" s="171" t="s">
        <v>27700</v>
      </c>
      <c r="E5453" s="171" t="s">
        <v>27700</v>
      </c>
      <c r="F5453" s="173"/>
      <c r="G5453" s="173"/>
      <c r="H5453" s="172" t="s">
        <v>6280</v>
      </c>
    </row>
    <row r="5454" spans="1:8" ht="14.45" customHeight="1">
      <c r="A5454" s="86" t="s">
        <v>6279</v>
      </c>
      <c r="B5454" s="171" t="s">
        <v>26435</v>
      </c>
      <c r="C5454" s="55" t="s">
        <v>27701</v>
      </c>
      <c r="D5454" s="171" t="s">
        <v>27701</v>
      </c>
      <c r="E5454" s="171" t="s">
        <v>27701</v>
      </c>
      <c r="F5454" s="173"/>
      <c r="G5454" s="173"/>
      <c r="H5454" s="172" t="s">
        <v>6280</v>
      </c>
    </row>
    <row r="5455" spans="1:8" ht="14.45" customHeight="1">
      <c r="A5455" s="86" t="s">
        <v>6279</v>
      </c>
      <c r="B5455" s="171" t="s">
        <v>26436</v>
      </c>
      <c r="C5455" s="55" t="s">
        <v>27702</v>
      </c>
      <c r="D5455" s="171" t="s">
        <v>27702</v>
      </c>
      <c r="E5455" s="171" t="s">
        <v>27702</v>
      </c>
      <c r="F5455" s="173"/>
      <c r="G5455" s="173"/>
      <c r="H5455" s="172" t="s">
        <v>6280</v>
      </c>
    </row>
    <row r="5456" spans="1:8" ht="14.45" customHeight="1">
      <c r="A5456" s="86" t="s">
        <v>6279</v>
      </c>
      <c r="B5456" s="171" t="s">
        <v>26437</v>
      </c>
      <c r="C5456" s="55" t="s">
        <v>27703</v>
      </c>
      <c r="D5456" s="171" t="s">
        <v>27703</v>
      </c>
      <c r="E5456" s="171" t="s">
        <v>27703</v>
      </c>
      <c r="F5456" s="173"/>
      <c r="G5456" s="173"/>
      <c r="H5456" s="172" t="s">
        <v>6280</v>
      </c>
    </row>
    <row r="5457" spans="1:8" ht="14.45" customHeight="1">
      <c r="A5457" s="86" t="s">
        <v>6279</v>
      </c>
      <c r="B5457" s="171" t="s">
        <v>26438</v>
      </c>
      <c r="C5457" s="55" t="s">
        <v>27704</v>
      </c>
      <c r="D5457" s="171" t="s">
        <v>27704</v>
      </c>
      <c r="E5457" s="171" t="s">
        <v>27704</v>
      </c>
      <c r="F5457" s="173"/>
      <c r="G5457" s="173"/>
      <c r="H5457" s="172" t="s">
        <v>6280</v>
      </c>
    </row>
    <row r="5458" spans="1:8" ht="14.45" customHeight="1">
      <c r="A5458" s="86" t="s">
        <v>6279</v>
      </c>
      <c r="B5458" s="171" t="s">
        <v>26439</v>
      </c>
      <c r="C5458" s="55" t="s">
        <v>27705</v>
      </c>
      <c r="D5458" s="171" t="s">
        <v>27705</v>
      </c>
      <c r="E5458" s="171" t="s">
        <v>27705</v>
      </c>
      <c r="F5458" s="173"/>
      <c r="G5458" s="173"/>
      <c r="H5458" s="172" t="s">
        <v>6280</v>
      </c>
    </row>
    <row r="5459" spans="1:8" ht="14.45" customHeight="1">
      <c r="A5459" s="86" t="s">
        <v>6279</v>
      </c>
      <c r="B5459" s="171" t="s">
        <v>26440</v>
      </c>
      <c r="C5459" s="55" t="s">
        <v>27706</v>
      </c>
      <c r="D5459" s="171" t="s">
        <v>27706</v>
      </c>
      <c r="E5459" s="171" t="s">
        <v>27706</v>
      </c>
      <c r="F5459" s="173"/>
      <c r="G5459" s="173"/>
      <c r="H5459" s="172" t="s">
        <v>6280</v>
      </c>
    </row>
    <row r="5460" spans="1:8" ht="14.45" customHeight="1">
      <c r="A5460" s="86" t="s">
        <v>6279</v>
      </c>
      <c r="B5460" s="171" t="s">
        <v>26441</v>
      </c>
      <c r="C5460" s="55" t="s">
        <v>27707</v>
      </c>
      <c r="D5460" s="171" t="s">
        <v>27707</v>
      </c>
      <c r="E5460" s="171" t="s">
        <v>27707</v>
      </c>
      <c r="F5460" s="173"/>
      <c r="G5460" s="173"/>
      <c r="H5460" s="172" t="s">
        <v>6280</v>
      </c>
    </row>
    <row r="5461" spans="1:8" ht="14.45" customHeight="1">
      <c r="A5461" s="86" t="s">
        <v>6279</v>
      </c>
      <c r="B5461" s="171" t="s">
        <v>26442</v>
      </c>
      <c r="C5461" s="55" t="s">
        <v>27708</v>
      </c>
      <c r="D5461" s="171" t="s">
        <v>27708</v>
      </c>
      <c r="E5461" s="171" t="s">
        <v>27708</v>
      </c>
      <c r="F5461" s="173"/>
      <c r="G5461" s="173"/>
      <c r="H5461" s="172" t="s">
        <v>6280</v>
      </c>
    </row>
    <row r="5462" spans="1:8" ht="14.45" customHeight="1">
      <c r="A5462" s="86" t="s">
        <v>6279</v>
      </c>
      <c r="B5462" s="171" t="s">
        <v>26443</v>
      </c>
      <c r="C5462" s="55" t="s">
        <v>27709</v>
      </c>
      <c r="D5462" s="171" t="s">
        <v>27709</v>
      </c>
      <c r="E5462" s="171" t="s">
        <v>27709</v>
      </c>
      <c r="F5462" s="173"/>
      <c r="G5462" s="173"/>
      <c r="H5462" s="172" t="s">
        <v>6280</v>
      </c>
    </row>
    <row r="5463" spans="1:8" ht="14.45" customHeight="1">
      <c r="A5463" s="86" t="s">
        <v>6279</v>
      </c>
      <c r="B5463" s="171" t="s">
        <v>26444</v>
      </c>
      <c r="C5463" s="55" t="s">
        <v>27710</v>
      </c>
      <c r="D5463" s="171" t="s">
        <v>27710</v>
      </c>
      <c r="E5463" s="171" t="s">
        <v>27710</v>
      </c>
      <c r="F5463" s="173"/>
      <c r="G5463" s="173"/>
      <c r="H5463" s="172" t="s">
        <v>6280</v>
      </c>
    </row>
    <row r="5464" spans="1:8" ht="14.45" customHeight="1">
      <c r="A5464" s="86" t="s">
        <v>6279</v>
      </c>
      <c r="B5464" s="171" t="s">
        <v>26445</v>
      </c>
      <c r="C5464" s="55" t="s">
        <v>27711</v>
      </c>
      <c r="D5464" s="171" t="s">
        <v>27711</v>
      </c>
      <c r="E5464" s="171" t="s">
        <v>27711</v>
      </c>
      <c r="F5464" s="173"/>
      <c r="G5464" s="173"/>
      <c r="H5464" s="172" t="s">
        <v>6280</v>
      </c>
    </row>
    <row r="5465" spans="1:8" ht="14.45" customHeight="1">
      <c r="A5465" s="86" t="s">
        <v>6279</v>
      </c>
      <c r="B5465" s="171" t="s">
        <v>26446</v>
      </c>
      <c r="C5465" s="55" t="s">
        <v>27712</v>
      </c>
      <c r="D5465" s="171" t="s">
        <v>27712</v>
      </c>
      <c r="E5465" s="171" t="s">
        <v>27712</v>
      </c>
      <c r="F5465" s="173"/>
      <c r="G5465" s="173"/>
      <c r="H5465" s="172" t="s">
        <v>6280</v>
      </c>
    </row>
    <row r="5466" spans="1:8" ht="14.45" customHeight="1">
      <c r="A5466" s="86" t="s">
        <v>6279</v>
      </c>
      <c r="B5466" s="171" t="s">
        <v>26447</v>
      </c>
      <c r="C5466" s="55" t="s">
        <v>27713</v>
      </c>
      <c r="D5466" s="171" t="s">
        <v>27713</v>
      </c>
      <c r="E5466" s="171" t="s">
        <v>27713</v>
      </c>
      <c r="F5466" s="173"/>
      <c r="G5466" s="173"/>
      <c r="H5466" s="172" t="s">
        <v>6280</v>
      </c>
    </row>
    <row r="5467" spans="1:8" ht="14.45" customHeight="1">
      <c r="A5467" s="86" t="s">
        <v>6279</v>
      </c>
      <c r="B5467" s="171" t="s">
        <v>26448</v>
      </c>
      <c r="C5467" s="55" t="s">
        <v>27714</v>
      </c>
      <c r="D5467" s="171" t="s">
        <v>27714</v>
      </c>
      <c r="E5467" s="171" t="s">
        <v>27714</v>
      </c>
      <c r="F5467" s="173"/>
      <c r="G5467" s="173"/>
      <c r="H5467" s="172" t="s">
        <v>6280</v>
      </c>
    </row>
    <row r="5468" spans="1:8" ht="14.45" customHeight="1">
      <c r="A5468" s="86" t="s">
        <v>6279</v>
      </c>
      <c r="B5468" s="171" t="s">
        <v>26449</v>
      </c>
      <c r="C5468" s="55" t="s">
        <v>27715</v>
      </c>
      <c r="D5468" s="171" t="s">
        <v>27715</v>
      </c>
      <c r="E5468" s="171" t="s">
        <v>27715</v>
      </c>
      <c r="F5468" s="173"/>
      <c r="G5468" s="173"/>
      <c r="H5468" s="172" t="s">
        <v>6280</v>
      </c>
    </row>
    <row r="5469" spans="1:8" ht="14.45" customHeight="1">
      <c r="A5469" s="86" t="s">
        <v>6279</v>
      </c>
      <c r="B5469" s="171" t="s">
        <v>26450</v>
      </c>
      <c r="C5469" s="55" t="s">
        <v>27716</v>
      </c>
      <c r="D5469" s="171" t="s">
        <v>27716</v>
      </c>
      <c r="E5469" s="171" t="s">
        <v>27716</v>
      </c>
      <c r="F5469" s="173"/>
      <c r="G5469" s="173"/>
      <c r="H5469" s="172" t="s">
        <v>6280</v>
      </c>
    </row>
    <row r="5470" spans="1:8" ht="14.45" customHeight="1">
      <c r="A5470" s="86" t="s">
        <v>6279</v>
      </c>
      <c r="B5470" s="171" t="s">
        <v>26451</v>
      </c>
      <c r="C5470" s="55" t="s">
        <v>27717</v>
      </c>
      <c r="D5470" s="171" t="s">
        <v>27717</v>
      </c>
      <c r="E5470" s="171" t="s">
        <v>27717</v>
      </c>
      <c r="F5470" s="173"/>
      <c r="G5470" s="173"/>
      <c r="H5470" s="172" t="s">
        <v>6280</v>
      </c>
    </row>
    <row r="5471" spans="1:8" ht="14.45" customHeight="1">
      <c r="A5471" s="86" t="s">
        <v>6279</v>
      </c>
      <c r="B5471" s="171" t="s">
        <v>26452</v>
      </c>
      <c r="C5471" s="55" t="s">
        <v>27718</v>
      </c>
      <c r="D5471" s="171" t="s">
        <v>27718</v>
      </c>
      <c r="E5471" s="171" t="s">
        <v>27718</v>
      </c>
      <c r="F5471" s="173"/>
      <c r="G5471" s="173"/>
      <c r="H5471" s="172" t="s">
        <v>6280</v>
      </c>
    </row>
    <row r="5472" spans="1:8" ht="14.45" customHeight="1">
      <c r="A5472" s="86" t="s">
        <v>6279</v>
      </c>
      <c r="B5472" s="171" t="s">
        <v>26453</v>
      </c>
      <c r="C5472" s="55" t="s">
        <v>27719</v>
      </c>
      <c r="D5472" s="171" t="s">
        <v>27719</v>
      </c>
      <c r="E5472" s="171" t="s">
        <v>27719</v>
      </c>
      <c r="F5472" s="173"/>
      <c r="G5472" s="173"/>
      <c r="H5472" s="172" t="s">
        <v>6280</v>
      </c>
    </row>
    <row r="5473" spans="1:8" ht="14.45" customHeight="1">
      <c r="A5473" s="86" t="s">
        <v>6279</v>
      </c>
      <c r="B5473" s="171" t="s">
        <v>26454</v>
      </c>
      <c r="C5473" s="55" t="s">
        <v>27720</v>
      </c>
      <c r="D5473" s="171" t="s">
        <v>27720</v>
      </c>
      <c r="E5473" s="171" t="s">
        <v>27720</v>
      </c>
      <c r="F5473" s="173"/>
      <c r="G5473" s="173"/>
      <c r="H5473" s="172" t="s">
        <v>6280</v>
      </c>
    </row>
    <row r="5474" spans="1:8" ht="14.45" customHeight="1">
      <c r="A5474" s="86" t="s">
        <v>6279</v>
      </c>
      <c r="B5474" s="171" t="s">
        <v>26455</v>
      </c>
      <c r="C5474" s="55" t="s">
        <v>27721</v>
      </c>
      <c r="D5474" s="171" t="s">
        <v>27721</v>
      </c>
      <c r="E5474" s="171" t="s">
        <v>27721</v>
      </c>
      <c r="F5474" s="173"/>
      <c r="G5474" s="173"/>
      <c r="H5474" s="172" t="s">
        <v>6280</v>
      </c>
    </row>
    <row r="5475" spans="1:8" ht="14.45" customHeight="1">
      <c r="A5475" s="86" t="s">
        <v>6279</v>
      </c>
      <c r="B5475" s="171" t="s">
        <v>26456</v>
      </c>
      <c r="C5475" s="55" t="s">
        <v>27722</v>
      </c>
      <c r="D5475" s="171" t="s">
        <v>27722</v>
      </c>
      <c r="E5475" s="171" t="s">
        <v>27722</v>
      </c>
      <c r="F5475" s="173"/>
      <c r="G5475" s="173"/>
      <c r="H5475" s="172" t="s">
        <v>6280</v>
      </c>
    </row>
    <row r="5476" spans="1:8" ht="14.45" customHeight="1">
      <c r="A5476" s="86" t="s">
        <v>6279</v>
      </c>
      <c r="B5476" s="171" t="s">
        <v>26457</v>
      </c>
      <c r="C5476" s="55" t="s">
        <v>27723</v>
      </c>
      <c r="D5476" s="171" t="s">
        <v>27723</v>
      </c>
      <c r="E5476" s="171" t="s">
        <v>27723</v>
      </c>
      <c r="F5476" s="173"/>
      <c r="G5476" s="173"/>
      <c r="H5476" s="172" t="s">
        <v>6280</v>
      </c>
    </row>
    <row r="5477" spans="1:8" ht="14.45" customHeight="1">
      <c r="A5477" s="86" t="s">
        <v>6279</v>
      </c>
      <c r="B5477" s="171" t="s">
        <v>26458</v>
      </c>
      <c r="C5477" s="55" t="s">
        <v>27724</v>
      </c>
      <c r="D5477" s="171" t="s">
        <v>27724</v>
      </c>
      <c r="E5477" s="171" t="s">
        <v>27724</v>
      </c>
      <c r="F5477" s="173"/>
      <c r="G5477" s="173"/>
      <c r="H5477" s="172" t="s">
        <v>6280</v>
      </c>
    </row>
    <row r="5478" spans="1:8" ht="14.45" customHeight="1">
      <c r="A5478" s="86" t="s">
        <v>6279</v>
      </c>
      <c r="B5478" s="171" t="s">
        <v>26459</v>
      </c>
      <c r="C5478" s="55" t="s">
        <v>27725</v>
      </c>
      <c r="D5478" s="171" t="s">
        <v>27725</v>
      </c>
      <c r="E5478" s="171" t="s">
        <v>27725</v>
      </c>
      <c r="F5478" s="173"/>
      <c r="G5478" s="173"/>
      <c r="H5478" s="172" t="s">
        <v>6280</v>
      </c>
    </row>
    <row r="5479" spans="1:8" ht="14.45" customHeight="1">
      <c r="A5479" s="86" t="s">
        <v>6279</v>
      </c>
      <c r="B5479" s="171" t="s">
        <v>26460</v>
      </c>
      <c r="C5479" s="55" t="s">
        <v>27726</v>
      </c>
      <c r="D5479" s="171" t="s">
        <v>27726</v>
      </c>
      <c r="E5479" s="171" t="s">
        <v>27726</v>
      </c>
      <c r="F5479" s="173"/>
      <c r="G5479" s="173"/>
      <c r="H5479" s="172" t="s">
        <v>6280</v>
      </c>
    </row>
    <row r="5480" spans="1:8" ht="14.45" customHeight="1">
      <c r="A5480" s="86" t="s">
        <v>6279</v>
      </c>
      <c r="B5480" s="171" t="s">
        <v>26461</v>
      </c>
      <c r="C5480" s="55" t="s">
        <v>27727</v>
      </c>
      <c r="D5480" s="171" t="s">
        <v>27727</v>
      </c>
      <c r="E5480" s="171" t="s">
        <v>27727</v>
      </c>
      <c r="F5480" s="173"/>
      <c r="G5480" s="173"/>
      <c r="H5480" s="172" t="s">
        <v>6280</v>
      </c>
    </row>
    <row r="5481" spans="1:8" ht="14.45" customHeight="1">
      <c r="A5481" s="86" t="s">
        <v>6279</v>
      </c>
      <c r="B5481" s="171" t="s">
        <v>26462</v>
      </c>
      <c r="C5481" s="55" t="s">
        <v>27728</v>
      </c>
      <c r="D5481" s="171" t="s">
        <v>27728</v>
      </c>
      <c r="E5481" s="171" t="s">
        <v>27728</v>
      </c>
      <c r="F5481" s="173"/>
      <c r="G5481" s="173"/>
      <c r="H5481" s="172" t="s">
        <v>6280</v>
      </c>
    </row>
    <row r="5482" spans="1:8" ht="14.45" customHeight="1">
      <c r="A5482" s="86" t="s">
        <v>6279</v>
      </c>
      <c r="B5482" s="171" t="s">
        <v>26463</v>
      </c>
      <c r="C5482" s="55" t="s">
        <v>27729</v>
      </c>
      <c r="D5482" s="171" t="s">
        <v>27729</v>
      </c>
      <c r="E5482" s="171" t="s">
        <v>27729</v>
      </c>
      <c r="F5482" s="173"/>
      <c r="G5482" s="173"/>
      <c r="H5482" s="172" t="s">
        <v>6280</v>
      </c>
    </row>
    <row r="5483" spans="1:8" ht="14.45" customHeight="1">
      <c r="A5483" s="86" t="s">
        <v>6279</v>
      </c>
      <c r="B5483" s="171" t="s">
        <v>26464</v>
      </c>
      <c r="C5483" s="55" t="s">
        <v>27730</v>
      </c>
      <c r="D5483" s="171" t="s">
        <v>27730</v>
      </c>
      <c r="E5483" s="171" t="s">
        <v>27730</v>
      </c>
      <c r="F5483" s="173"/>
      <c r="G5483" s="173"/>
      <c r="H5483" s="172" t="s">
        <v>6280</v>
      </c>
    </row>
    <row r="5484" spans="1:8" ht="14.45" customHeight="1">
      <c r="A5484" s="86" t="s">
        <v>6279</v>
      </c>
      <c r="B5484" s="171" t="s">
        <v>26465</v>
      </c>
      <c r="C5484" s="55" t="s">
        <v>27731</v>
      </c>
      <c r="D5484" s="171" t="s">
        <v>27731</v>
      </c>
      <c r="E5484" s="171" t="s">
        <v>27731</v>
      </c>
      <c r="F5484" s="173"/>
      <c r="G5484" s="173"/>
      <c r="H5484" s="172" t="s">
        <v>6280</v>
      </c>
    </row>
    <row r="5485" spans="1:8" ht="14.45" customHeight="1">
      <c r="A5485" s="86" t="s">
        <v>6279</v>
      </c>
      <c r="B5485" s="171" t="s">
        <v>26466</v>
      </c>
      <c r="C5485" s="55" t="s">
        <v>27732</v>
      </c>
      <c r="D5485" s="171" t="s">
        <v>27732</v>
      </c>
      <c r="E5485" s="171" t="s">
        <v>27732</v>
      </c>
      <c r="F5485" s="173"/>
      <c r="G5485" s="173"/>
      <c r="H5485" s="172" t="s">
        <v>6280</v>
      </c>
    </row>
    <row r="5486" spans="1:8" ht="14.45" customHeight="1">
      <c r="A5486" s="86" t="s">
        <v>6279</v>
      </c>
      <c r="B5486" s="171" t="s">
        <v>26467</v>
      </c>
      <c r="C5486" s="55" t="s">
        <v>27733</v>
      </c>
      <c r="D5486" s="171" t="s">
        <v>27733</v>
      </c>
      <c r="E5486" s="171" t="s">
        <v>27733</v>
      </c>
      <c r="F5486" s="173"/>
      <c r="G5486" s="173"/>
      <c r="H5486" s="172" t="s">
        <v>6280</v>
      </c>
    </row>
    <row r="5487" spans="1:8" ht="14.45" customHeight="1">
      <c r="A5487" s="86" t="s">
        <v>6279</v>
      </c>
      <c r="B5487" s="171" t="s">
        <v>26468</v>
      </c>
      <c r="C5487" s="55" t="s">
        <v>27734</v>
      </c>
      <c r="D5487" s="171" t="s">
        <v>27734</v>
      </c>
      <c r="E5487" s="171" t="s">
        <v>27734</v>
      </c>
      <c r="F5487" s="173"/>
      <c r="G5487" s="173"/>
      <c r="H5487" s="172" t="s">
        <v>6280</v>
      </c>
    </row>
    <row r="5488" spans="1:8" ht="14.45" customHeight="1">
      <c r="A5488" s="86" t="s">
        <v>6279</v>
      </c>
      <c r="B5488" s="171" t="s">
        <v>26469</v>
      </c>
      <c r="C5488" s="55" t="s">
        <v>27735</v>
      </c>
      <c r="D5488" s="171" t="s">
        <v>27735</v>
      </c>
      <c r="E5488" s="171" t="s">
        <v>27735</v>
      </c>
      <c r="F5488" s="173"/>
      <c r="G5488" s="173"/>
      <c r="H5488" s="172" t="s">
        <v>6280</v>
      </c>
    </row>
    <row r="5489" spans="1:8" ht="14.45" customHeight="1">
      <c r="A5489" s="86" t="s">
        <v>6279</v>
      </c>
      <c r="B5489" s="171" t="s">
        <v>26470</v>
      </c>
      <c r="C5489" s="55" t="s">
        <v>27736</v>
      </c>
      <c r="D5489" s="171" t="s">
        <v>27736</v>
      </c>
      <c r="E5489" s="171" t="s">
        <v>27736</v>
      </c>
      <c r="F5489" s="173"/>
      <c r="G5489" s="173"/>
      <c r="H5489" s="172" t="s">
        <v>6280</v>
      </c>
    </row>
    <row r="5490" spans="1:8" ht="14.45" customHeight="1">
      <c r="A5490" s="86" t="s">
        <v>6279</v>
      </c>
      <c r="B5490" s="171" t="s">
        <v>26471</v>
      </c>
      <c r="C5490" s="55" t="s">
        <v>27737</v>
      </c>
      <c r="D5490" s="171" t="s">
        <v>27737</v>
      </c>
      <c r="E5490" s="171" t="s">
        <v>27737</v>
      </c>
      <c r="F5490" s="173"/>
      <c r="G5490" s="173"/>
      <c r="H5490" s="172" t="s">
        <v>6280</v>
      </c>
    </row>
    <row r="5491" spans="1:8" ht="14.45" customHeight="1">
      <c r="A5491" s="86" t="s">
        <v>6279</v>
      </c>
      <c r="B5491" s="171" t="s">
        <v>26472</v>
      </c>
      <c r="C5491" s="55" t="s">
        <v>26473</v>
      </c>
      <c r="D5491" s="171" t="s">
        <v>26473</v>
      </c>
      <c r="E5491" s="171" t="s">
        <v>26473</v>
      </c>
      <c r="F5491" s="173"/>
      <c r="G5491" s="173"/>
      <c r="H5491" s="172" t="s">
        <v>6280</v>
      </c>
    </row>
    <row r="5492" spans="1:8" ht="14.45" customHeight="1">
      <c r="A5492" s="86" t="s">
        <v>6279</v>
      </c>
      <c r="B5492" s="171" t="s">
        <v>26474</v>
      </c>
      <c r="C5492" s="55" t="s">
        <v>27738</v>
      </c>
      <c r="D5492" s="171" t="s">
        <v>27738</v>
      </c>
      <c r="E5492" s="171" t="s">
        <v>27738</v>
      </c>
      <c r="F5492" s="173"/>
      <c r="G5492" s="173"/>
      <c r="H5492" s="172" t="s">
        <v>6280</v>
      </c>
    </row>
    <row r="5493" spans="1:8" ht="14.45" customHeight="1">
      <c r="A5493" s="86" t="s">
        <v>6279</v>
      </c>
      <c r="B5493" s="171" t="s">
        <v>26475</v>
      </c>
      <c r="C5493" s="55" t="s">
        <v>27739</v>
      </c>
      <c r="D5493" s="171" t="s">
        <v>27739</v>
      </c>
      <c r="E5493" s="171" t="s">
        <v>27739</v>
      </c>
      <c r="F5493" s="173"/>
      <c r="G5493" s="173"/>
      <c r="H5493" s="172" t="s">
        <v>6280</v>
      </c>
    </row>
    <row r="5494" spans="1:8" ht="14.45" customHeight="1">
      <c r="A5494" s="86" t="s">
        <v>6279</v>
      </c>
      <c r="B5494" s="171" t="s">
        <v>26476</v>
      </c>
      <c r="C5494" s="55" t="s">
        <v>27740</v>
      </c>
      <c r="D5494" s="171" t="s">
        <v>27740</v>
      </c>
      <c r="E5494" s="171" t="s">
        <v>27740</v>
      </c>
      <c r="F5494" s="173"/>
      <c r="G5494" s="173"/>
      <c r="H5494" s="172" t="s">
        <v>6280</v>
      </c>
    </row>
    <row r="5495" spans="1:8" ht="14.45" customHeight="1">
      <c r="A5495" s="86" t="s">
        <v>6279</v>
      </c>
      <c r="B5495" s="171" t="s">
        <v>26477</v>
      </c>
      <c r="C5495" s="55" t="s">
        <v>27741</v>
      </c>
      <c r="D5495" s="171" t="s">
        <v>27741</v>
      </c>
      <c r="E5495" s="171" t="s">
        <v>27741</v>
      </c>
      <c r="F5495" s="173"/>
      <c r="G5495" s="173"/>
      <c r="H5495" s="172" t="s">
        <v>6280</v>
      </c>
    </row>
    <row r="5496" spans="1:8" ht="14.45" customHeight="1">
      <c r="A5496" s="86" t="s">
        <v>6279</v>
      </c>
      <c r="B5496" s="171" t="s">
        <v>26478</v>
      </c>
      <c r="C5496" s="55" t="s">
        <v>27742</v>
      </c>
      <c r="D5496" s="171" t="s">
        <v>27742</v>
      </c>
      <c r="E5496" s="171" t="s">
        <v>27742</v>
      </c>
      <c r="F5496" s="173"/>
      <c r="G5496" s="173"/>
      <c r="H5496" s="172" t="s">
        <v>6280</v>
      </c>
    </row>
    <row r="5497" spans="1:8" ht="14.45" customHeight="1">
      <c r="A5497" s="86" t="s">
        <v>6279</v>
      </c>
      <c r="B5497" s="171" t="s">
        <v>26479</v>
      </c>
      <c r="C5497" s="55" t="s">
        <v>27743</v>
      </c>
      <c r="D5497" s="171" t="s">
        <v>27743</v>
      </c>
      <c r="E5497" s="171" t="s">
        <v>27743</v>
      </c>
      <c r="F5497" s="173"/>
      <c r="G5497" s="173"/>
      <c r="H5497" s="172" t="s">
        <v>6280</v>
      </c>
    </row>
    <row r="5498" spans="1:8" ht="14.45" customHeight="1">
      <c r="A5498" s="86" t="s">
        <v>6279</v>
      </c>
      <c r="B5498" s="171" t="s">
        <v>26480</v>
      </c>
      <c r="C5498" s="55" t="s">
        <v>27744</v>
      </c>
      <c r="D5498" s="171" t="s">
        <v>27744</v>
      </c>
      <c r="E5498" s="171" t="s">
        <v>27744</v>
      </c>
      <c r="F5498" s="173"/>
      <c r="G5498" s="173"/>
      <c r="H5498" s="172" t="s">
        <v>6280</v>
      </c>
    </row>
    <row r="5499" spans="1:8" ht="14.45" customHeight="1">
      <c r="A5499" s="86" t="s">
        <v>6279</v>
      </c>
      <c r="B5499" s="171" t="s">
        <v>26481</v>
      </c>
      <c r="C5499" s="55" t="s">
        <v>27745</v>
      </c>
      <c r="D5499" s="171" t="s">
        <v>27745</v>
      </c>
      <c r="E5499" s="171" t="s">
        <v>27745</v>
      </c>
      <c r="F5499" s="173"/>
      <c r="G5499" s="173"/>
      <c r="H5499" s="172" t="s">
        <v>6280</v>
      </c>
    </row>
    <row r="5500" spans="1:8" ht="14.45" customHeight="1">
      <c r="A5500" s="86" t="s">
        <v>6279</v>
      </c>
      <c r="B5500" s="171" t="s">
        <v>26482</v>
      </c>
      <c r="C5500" s="55" t="s">
        <v>27746</v>
      </c>
      <c r="D5500" s="171" t="s">
        <v>27746</v>
      </c>
      <c r="E5500" s="171" t="s">
        <v>27746</v>
      </c>
      <c r="F5500" s="173"/>
      <c r="G5500" s="173"/>
      <c r="H5500" s="172" t="s">
        <v>6280</v>
      </c>
    </row>
    <row r="5501" spans="1:8" ht="14.45" customHeight="1">
      <c r="A5501" s="86" t="s">
        <v>6279</v>
      </c>
      <c r="B5501" s="171" t="s">
        <v>26483</v>
      </c>
      <c r="C5501" s="55" t="s">
        <v>27747</v>
      </c>
      <c r="D5501" s="171" t="s">
        <v>27747</v>
      </c>
      <c r="E5501" s="171" t="s">
        <v>27747</v>
      </c>
      <c r="F5501" s="173"/>
      <c r="G5501" s="173"/>
      <c r="H5501" s="172" t="s">
        <v>6280</v>
      </c>
    </row>
    <row r="5502" spans="1:8" ht="14.45" customHeight="1">
      <c r="A5502" s="86" t="s">
        <v>6279</v>
      </c>
      <c r="B5502" s="171" t="s">
        <v>26484</v>
      </c>
      <c r="C5502" s="55" t="s">
        <v>27748</v>
      </c>
      <c r="D5502" s="171" t="s">
        <v>27748</v>
      </c>
      <c r="E5502" s="171" t="s">
        <v>27748</v>
      </c>
      <c r="F5502" s="173"/>
      <c r="G5502" s="173"/>
      <c r="H5502" s="172" t="s">
        <v>6280</v>
      </c>
    </row>
    <row r="5503" spans="1:8" ht="14.45" customHeight="1">
      <c r="A5503" s="86" t="s">
        <v>6279</v>
      </c>
      <c r="B5503" s="171" t="s">
        <v>26485</v>
      </c>
      <c r="C5503" s="55" t="s">
        <v>27749</v>
      </c>
      <c r="D5503" s="171" t="s">
        <v>27749</v>
      </c>
      <c r="E5503" s="171" t="s">
        <v>27749</v>
      </c>
      <c r="F5503" s="173"/>
      <c r="G5503" s="173"/>
      <c r="H5503" s="172" t="s">
        <v>6280</v>
      </c>
    </row>
    <row r="5504" spans="1:8" ht="14.45" customHeight="1">
      <c r="A5504" s="86" t="s">
        <v>6279</v>
      </c>
      <c r="B5504" s="171" t="s">
        <v>26486</v>
      </c>
      <c r="C5504" s="55" t="s">
        <v>27750</v>
      </c>
      <c r="D5504" s="171" t="s">
        <v>27750</v>
      </c>
      <c r="E5504" s="171" t="s">
        <v>27750</v>
      </c>
      <c r="F5504" s="173"/>
      <c r="G5504" s="173"/>
      <c r="H5504" s="172" t="s">
        <v>6280</v>
      </c>
    </row>
    <row r="5505" spans="1:8" ht="14.45" customHeight="1">
      <c r="A5505" s="86" t="s">
        <v>6279</v>
      </c>
      <c r="B5505" s="171" t="s">
        <v>26487</v>
      </c>
      <c r="C5505" s="55" t="s">
        <v>27751</v>
      </c>
      <c r="D5505" s="171" t="s">
        <v>27751</v>
      </c>
      <c r="E5505" s="171" t="s">
        <v>27751</v>
      </c>
      <c r="F5505" s="173"/>
      <c r="G5505" s="173"/>
      <c r="H5505" s="172" t="s">
        <v>6280</v>
      </c>
    </row>
    <row r="5506" spans="1:8" ht="14.45" customHeight="1">
      <c r="A5506" s="86" t="s">
        <v>6279</v>
      </c>
      <c r="B5506" s="171" t="s">
        <v>26488</v>
      </c>
      <c r="C5506" s="55" t="s">
        <v>27752</v>
      </c>
      <c r="D5506" s="171" t="s">
        <v>27752</v>
      </c>
      <c r="E5506" s="171" t="s">
        <v>27752</v>
      </c>
      <c r="F5506" s="173"/>
      <c r="G5506" s="173"/>
      <c r="H5506" s="172" t="s">
        <v>6280</v>
      </c>
    </row>
    <row r="5507" spans="1:8" ht="14.45" customHeight="1">
      <c r="A5507" s="86" t="s">
        <v>6279</v>
      </c>
      <c r="B5507" s="171" t="s">
        <v>26489</v>
      </c>
      <c r="C5507" s="55" t="s">
        <v>27753</v>
      </c>
      <c r="D5507" s="171" t="s">
        <v>27753</v>
      </c>
      <c r="E5507" s="171" t="s">
        <v>27753</v>
      </c>
      <c r="F5507" s="173"/>
      <c r="G5507" s="173"/>
      <c r="H5507" s="172" t="s">
        <v>6280</v>
      </c>
    </row>
    <row r="5508" spans="1:8" ht="14.45" customHeight="1">
      <c r="A5508" s="86" t="s">
        <v>6279</v>
      </c>
      <c r="B5508" s="171" t="s">
        <v>26490</v>
      </c>
      <c r="C5508" s="55" t="s">
        <v>27754</v>
      </c>
      <c r="D5508" s="171" t="s">
        <v>27754</v>
      </c>
      <c r="E5508" s="171" t="s">
        <v>27754</v>
      </c>
      <c r="F5508" s="173"/>
      <c r="G5508" s="173"/>
      <c r="H5508" s="172" t="s">
        <v>6280</v>
      </c>
    </row>
    <row r="5509" spans="1:8" ht="14.45" customHeight="1">
      <c r="A5509" s="86" t="s">
        <v>6279</v>
      </c>
      <c r="B5509" s="171" t="s">
        <v>26491</v>
      </c>
      <c r="C5509" s="55" t="s">
        <v>27755</v>
      </c>
      <c r="D5509" s="171" t="s">
        <v>27755</v>
      </c>
      <c r="E5509" s="171" t="s">
        <v>27755</v>
      </c>
      <c r="F5509" s="173"/>
      <c r="G5509" s="173"/>
      <c r="H5509" s="172" t="s">
        <v>6280</v>
      </c>
    </row>
    <row r="5510" spans="1:8" ht="14.45" customHeight="1">
      <c r="A5510" s="86" t="s">
        <v>6279</v>
      </c>
      <c r="B5510" s="171" t="s">
        <v>26492</v>
      </c>
      <c r="C5510" s="55" t="s">
        <v>27756</v>
      </c>
      <c r="D5510" s="171" t="s">
        <v>27756</v>
      </c>
      <c r="E5510" s="171" t="s">
        <v>27756</v>
      </c>
      <c r="F5510" s="173"/>
      <c r="G5510" s="173"/>
      <c r="H5510" s="172" t="s">
        <v>6280</v>
      </c>
    </row>
    <row r="5511" spans="1:8" ht="14.45" customHeight="1">
      <c r="A5511" s="86" t="s">
        <v>6279</v>
      </c>
      <c r="B5511" s="171" t="s">
        <v>26493</v>
      </c>
      <c r="C5511" s="55" t="s">
        <v>27757</v>
      </c>
      <c r="D5511" s="171" t="s">
        <v>27757</v>
      </c>
      <c r="E5511" s="171" t="s">
        <v>27757</v>
      </c>
      <c r="F5511" s="173"/>
      <c r="G5511" s="173"/>
      <c r="H5511" s="172" t="s">
        <v>6280</v>
      </c>
    </row>
    <row r="5512" spans="1:8" ht="14.45" customHeight="1">
      <c r="A5512" s="86" t="s">
        <v>6279</v>
      </c>
      <c r="B5512" s="171" t="s">
        <v>26494</v>
      </c>
      <c r="C5512" s="55" t="s">
        <v>27758</v>
      </c>
      <c r="D5512" s="171" t="s">
        <v>27758</v>
      </c>
      <c r="E5512" s="171" t="s">
        <v>27758</v>
      </c>
      <c r="F5512" s="173"/>
      <c r="G5512" s="173"/>
      <c r="H5512" s="172" t="s">
        <v>6280</v>
      </c>
    </row>
    <row r="5513" spans="1:8" ht="14.45" customHeight="1">
      <c r="A5513" s="86" t="s">
        <v>6279</v>
      </c>
      <c r="B5513" s="171" t="s">
        <v>26495</v>
      </c>
      <c r="C5513" s="55" t="s">
        <v>27759</v>
      </c>
      <c r="D5513" s="171" t="s">
        <v>27759</v>
      </c>
      <c r="E5513" s="171" t="s">
        <v>27759</v>
      </c>
      <c r="F5513" s="173"/>
      <c r="G5513" s="173"/>
      <c r="H5513" s="172" t="s">
        <v>6280</v>
      </c>
    </row>
    <row r="5514" spans="1:8" ht="14.45" customHeight="1">
      <c r="A5514" s="86" t="s">
        <v>6279</v>
      </c>
      <c r="B5514" s="171" t="s">
        <v>26496</v>
      </c>
      <c r="C5514" s="55" t="s">
        <v>27760</v>
      </c>
      <c r="D5514" s="171" t="s">
        <v>27760</v>
      </c>
      <c r="E5514" s="171" t="s">
        <v>27760</v>
      </c>
      <c r="F5514" s="173"/>
      <c r="G5514" s="173"/>
      <c r="H5514" s="172" t="s">
        <v>6280</v>
      </c>
    </row>
    <row r="5515" spans="1:8" s="175" customFormat="1" ht="14.45" customHeight="1">
      <c r="A5515" s="86" t="s">
        <v>6279</v>
      </c>
      <c r="B5515" s="171" t="s">
        <v>26497</v>
      </c>
      <c r="C5515" s="55" t="s">
        <v>27761</v>
      </c>
      <c r="D5515" s="171" t="s">
        <v>27761</v>
      </c>
      <c r="E5515" s="171" t="s">
        <v>27761</v>
      </c>
      <c r="F5515" s="173"/>
      <c r="G5515" s="173"/>
      <c r="H5515" s="172" t="s">
        <v>6280</v>
      </c>
    </row>
    <row r="5516" spans="1:8" s="175" customFormat="1" ht="14.45" customHeight="1">
      <c r="A5516" s="86" t="s">
        <v>6279</v>
      </c>
      <c r="B5516" s="171" t="s">
        <v>26498</v>
      </c>
      <c r="C5516" s="55" t="s">
        <v>27762</v>
      </c>
      <c r="D5516" s="171" t="s">
        <v>27762</v>
      </c>
      <c r="E5516" s="171" t="s">
        <v>27762</v>
      </c>
      <c r="F5516" s="173"/>
      <c r="G5516" s="173"/>
      <c r="H5516" s="172" t="s">
        <v>6280</v>
      </c>
    </row>
    <row r="5517" spans="1:8" ht="14.45" customHeight="1">
      <c r="A5517" s="86" t="s">
        <v>6279</v>
      </c>
      <c r="B5517" s="171" t="s">
        <v>26499</v>
      </c>
      <c r="C5517" s="55" t="s">
        <v>27763</v>
      </c>
      <c r="D5517" s="171" t="s">
        <v>27763</v>
      </c>
      <c r="E5517" s="171" t="s">
        <v>27763</v>
      </c>
      <c r="F5517" s="173"/>
      <c r="G5517" s="173"/>
      <c r="H5517" s="172" t="s">
        <v>6280</v>
      </c>
    </row>
    <row r="5518" spans="1:8" ht="14.45" customHeight="1">
      <c r="A5518" s="86" t="s">
        <v>6279</v>
      </c>
      <c r="B5518" s="171" t="s">
        <v>26500</v>
      </c>
      <c r="C5518" s="55" t="s">
        <v>27764</v>
      </c>
      <c r="D5518" s="171" t="s">
        <v>27764</v>
      </c>
      <c r="E5518" s="171" t="s">
        <v>27764</v>
      </c>
      <c r="F5518" s="173"/>
      <c r="G5518" s="173"/>
      <c r="H5518" s="172" t="s">
        <v>6280</v>
      </c>
    </row>
    <row r="5519" spans="1:8" ht="14.45" customHeight="1">
      <c r="A5519" s="86" t="s">
        <v>6279</v>
      </c>
      <c r="B5519" s="171" t="s">
        <v>26501</v>
      </c>
      <c r="C5519" s="55" t="s">
        <v>27765</v>
      </c>
      <c r="D5519" s="171" t="s">
        <v>27765</v>
      </c>
      <c r="E5519" s="171" t="s">
        <v>27765</v>
      </c>
      <c r="F5519" s="173"/>
      <c r="G5519" s="173"/>
      <c r="H5519" s="172" t="s">
        <v>6280</v>
      </c>
    </row>
    <row r="5520" spans="1:8" ht="14.45" customHeight="1">
      <c r="A5520" s="86" t="s">
        <v>6279</v>
      </c>
      <c r="B5520" s="171" t="s">
        <v>26502</v>
      </c>
      <c r="C5520" s="55" t="s">
        <v>26503</v>
      </c>
      <c r="D5520" s="171" t="s">
        <v>26504</v>
      </c>
      <c r="E5520" s="171" t="s">
        <v>26504</v>
      </c>
      <c r="F5520" s="173">
        <v>46158</v>
      </c>
      <c r="G5520" s="173">
        <v>46158</v>
      </c>
      <c r="H5520" s="174" t="s">
        <v>6280</v>
      </c>
    </row>
    <row r="5521" spans="1:8" ht="14.45" customHeight="1">
      <c r="A5521" s="86" t="s">
        <v>6279</v>
      </c>
      <c r="B5521" s="171" t="s">
        <v>26505</v>
      </c>
      <c r="C5521" s="55" t="s">
        <v>27766</v>
      </c>
      <c r="D5521" s="171" t="s">
        <v>27766</v>
      </c>
      <c r="E5521" s="171" t="s">
        <v>27766</v>
      </c>
      <c r="F5521" s="173"/>
      <c r="G5521" s="173"/>
      <c r="H5521" s="172" t="s">
        <v>6280</v>
      </c>
    </row>
    <row r="5522" spans="1:8" ht="14.45" customHeight="1">
      <c r="A5522" s="86" t="s">
        <v>6279</v>
      </c>
      <c r="B5522" s="171" t="s">
        <v>26506</v>
      </c>
      <c r="C5522" s="55" t="s">
        <v>27767</v>
      </c>
      <c r="D5522" s="171" t="s">
        <v>27767</v>
      </c>
      <c r="E5522" s="171" t="s">
        <v>27767</v>
      </c>
      <c r="F5522" s="173"/>
      <c r="G5522" s="173"/>
      <c r="H5522" s="172" t="s">
        <v>6280</v>
      </c>
    </row>
    <row r="5523" spans="1:8" ht="14.45" customHeight="1">
      <c r="A5523" s="86" t="s">
        <v>6279</v>
      </c>
      <c r="B5523" s="171" t="s">
        <v>26507</v>
      </c>
      <c r="C5523" s="55" t="s">
        <v>27768</v>
      </c>
      <c r="D5523" s="171" t="s">
        <v>27768</v>
      </c>
      <c r="E5523" s="171" t="s">
        <v>27768</v>
      </c>
      <c r="F5523" s="173"/>
      <c r="G5523" s="173"/>
      <c r="H5523" s="172" t="s">
        <v>6280</v>
      </c>
    </row>
    <row r="5524" spans="1:8" ht="14.45" customHeight="1">
      <c r="A5524" s="86" t="s">
        <v>6279</v>
      </c>
      <c r="B5524" s="171" t="s">
        <v>26508</v>
      </c>
      <c r="C5524" s="55" t="s">
        <v>27769</v>
      </c>
      <c r="D5524" s="171" t="s">
        <v>27769</v>
      </c>
      <c r="E5524" s="171" t="s">
        <v>27769</v>
      </c>
      <c r="F5524" s="173"/>
      <c r="G5524" s="173"/>
      <c r="H5524" s="172" t="s">
        <v>6280</v>
      </c>
    </row>
    <row r="5525" spans="1:8" ht="14.45" customHeight="1">
      <c r="A5525" s="86" t="s">
        <v>6279</v>
      </c>
      <c r="B5525" s="171" t="s">
        <v>26509</v>
      </c>
      <c r="C5525" s="55" t="s">
        <v>27770</v>
      </c>
      <c r="D5525" s="171" t="s">
        <v>27770</v>
      </c>
      <c r="E5525" s="171" t="s">
        <v>27770</v>
      </c>
      <c r="F5525" s="173"/>
      <c r="G5525" s="173"/>
      <c r="H5525" s="172" t="s">
        <v>6280</v>
      </c>
    </row>
    <row r="5526" spans="1:8" ht="14.45" customHeight="1">
      <c r="A5526" s="86" t="s">
        <v>6279</v>
      </c>
      <c r="B5526" s="171" t="s">
        <v>26510</v>
      </c>
      <c r="C5526" s="55" t="s">
        <v>27771</v>
      </c>
      <c r="D5526" s="171" t="s">
        <v>27771</v>
      </c>
      <c r="E5526" s="171" t="s">
        <v>27771</v>
      </c>
      <c r="F5526" s="173"/>
      <c r="G5526" s="173"/>
      <c r="H5526" s="172" t="s">
        <v>6280</v>
      </c>
    </row>
    <row r="5527" spans="1:8" ht="14.45" customHeight="1">
      <c r="A5527" s="86" t="s">
        <v>6279</v>
      </c>
      <c r="B5527" s="171" t="s">
        <v>26511</v>
      </c>
      <c r="C5527" s="55" t="s">
        <v>27772</v>
      </c>
      <c r="D5527" s="171" t="s">
        <v>27772</v>
      </c>
      <c r="E5527" s="171" t="s">
        <v>27772</v>
      </c>
      <c r="F5527" s="173"/>
      <c r="G5527" s="173"/>
      <c r="H5527" s="172" t="s">
        <v>6280</v>
      </c>
    </row>
    <row r="5528" spans="1:8" ht="14.45" customHeight="1">
      <c r="A5528" s="86" t="s">
        <v>6279</v>
      </c>
      <c r="B5528" s="171" t="s">
        <v>26512</v>
      </c>
      <c r="C5528" s="55" t="s">
        <v>27773</v>
      </c>
      <c r="D5528" s="171" t="s">
        <v>27773</v>
      </c>
      <c r="E5528" s="171" t="s">
        <v>27773</v>
      </c>
      <c r="F5528" s="173"/>
      <c r="G5528" s="173"/>
      <c r="H5528" s="172" t="s">
        <v>6280</v>
      </c>
    </row>
    <row r="5529" spans="1:8" ht="14.45" customHeight="1">
      <c r="A5529" s="86" t="s">
        <v>6279</v>
      </c>
      <c r="B5529" s="171" t="s">
        <v>26513</v>
      </c>
      <c r="C5529" s="55" t="s">
        <v>27774</v>
      </c>
      <c r="D5529" s="171" t="s">
        <v>27774</v>
      </c>
      <c r="E5529" s="171" t="s">
        <v>27774</v>
      </c>
      <c r="F5529" s="173"/>
      <c r="G5529" s="173"/>
      <c r="H5529" s="172" t="s">
        <v>6280</v>
      </c>
    </row>
    <row r="5530" spans="1:8" ht="14.45" customHeight="1">
      <c r="A5530" s="86" t="s">
        <v>6279</v>
      </c>
      <c r="B5530" s="171" t="s">
        <v>26514</v>
      </c>
      <c r="C5530" s="55" t="s">
        <v>27775</v>
      </c>
      <c r="D5530" s="171" t="s">
        <v>27775</v>
      </c>
      <c r="E5530" s="171" t="s">
        <v>27775</v>
      </c>
      <c r="F5530" s="173"/>
      <c r="G5530" s="173"/>
      <c r="H5530" s="172" t="s">
        <v>6280</v>
      </c>
    </row>
    <row r="5531" spans="1:8" ht="14.45" customHeight="1">
      <c r="A5531" s="86" t="s">
        <v>6279</v>
      </c>
      <c r="B5531" s="171" t="s">
        <v>26515</v>
      </c>
      <c r="C5531" s="55" t="s">
        <v>27776</v>
      </c>
      <c r="D5531" s="171" t="s">
        <v>27776</v>
      </c>
      <c r="E5531" s="171" t="s">
        <v>27776</v>
      </c>
      <c r="F5531" s="173"/>
      <c r="G5531" s="173"/>
      <c r="H5531" s="172" t="s">
        <v>6280</v>
      </c>
    </row>
    <row r="5532" spans="1:8" ht="14.45" customHeight="1">
      <c r="A5532" s="86" t="s">
        <v>6279</v>
      </c>
      <c r="B5532" s="171" t="s">
        <v>26516</v>
      </c>
      <c r="C5532" s="55" t="s">
        <v>27777</v>
      </c>
      <c r="D5532" s="171" t="s">
        <v>27777</v>
      </c>
      <c r="E5532" s="171" t="s">
        <v>27777</v>
      </c>
      <c r="F5532" s="173"/>
      <c r="G5532" s="173"/>
      <c r="H5532" s="172" t="s">
        <v>6280</v>
      </c>
    </row>
    <row r="5533" spans="1:8" ht="14.45" customHeight="1">
      <c r="A5533" s="86" t="s">
        <v>6279</v>
      </c>
      <c r="B5533" s="171" t="s">
        <v>26517</v>
      </c>
      <c r="C5533" s="55" t="s">
        <v>27778</v>
      </c>
      <c r="D5533" s="171" t="s">
        <v>27778</v>
      </c>
      <c r="E5533" s="171" t="s">
        <v>27778</v>
      </c>
      <c r="F5533" s="173"/>
      <c r="G5533" s="173"/>
      <c r="H5533" s="172" t="s">
        <v>6280</v>
      </c>
    </row>
    <row r="5534" spans="1:8" ht="14.45" customHeight="1">
      <c r="A5534" s="86" t="s">
        <v>6279</v>
      </c>
      <c r="B5534" s="171" t="s">
        <v>26518</v>
      </c>
      <c r="C5534" s="55" t="s">
        <v>27779</v>
      </c>
      <c r="D5534" s="171" t="s">
        <v>27779</v>
      </c>
      <c r="E5534" s="171" t="s">
        <v>27779</v>
      </c>
      <c r="F5534" s="173"/>
      <c r="G5534" s="173"/>
      <c r="H5534" s="172" t="s">
        <v>6280</v>
      </c>
    </row>
    <row r="5535" spans="1:8" ht="14.45" customHeight="1">
      <c r="A5535" s="86" t="s">
        <v>6279</v>
      </c>
      <c r="B5535" s="171" t="s">
        <v>26519</v>
      </c>
      <c r="C5535" s="55" t="s">
        <v>27780</v>
      </c>
      <c r="D5535" s="171" t="s">
        <v>27780</v>
      </c>
      <c r="E5535" s="171" t="s">
        <v>27780</v>
      </c>
      <c r="F5535" s="173"/>
      <c r="G5535" s="173"/>
      <c r="H5535" s="172" t="s">
        <v>6280</v>
      </c>
    </row>
    <row r="5536" spans="1:8" ht="14.45" customHeight="1">
      <c r="A5536" s="86" t="s">
        <v>6279</v>
      </c>
      <c r="B5536" s="171" t="s">
        <v>26520</v>
      </c>
      <c r="C5536" s="55" t="s">
        <v>27781</v>
      </c>
      <c r="D5536" s="171" t="s">
        <v>27781</v>
      </c>
      <c r="E5536" s="171" t="s">
        <v>27781</v>
      </c>
      <c r="F5536" s="173"/>
      <c r="G5536" s="173"/>
      <c r="H5536" s="172" t="s">
        <v>6280</v>
      </c>
    </row>
    <row r="5537" spans="1:8" ht="14.45" customHeight="1">
      <c r="A5537" s="86" t="s">
        <v>6279</v>
      </c>
      <c r="B5537" s="171" t="s">
        <v>26521</v>
      </c>
      <c r="C5537" s="55" t="s">
        <v>27782</v>
      </c>
      <c r="D5537" s="171" t="s">
        <v>27782</v>
      </c>
      <c r="E5537" s="171" t="s">
        <v>27782</v>
      </c>
      <c r="F5537" s="173"/>
      <c r="G5537" s="173"/>
      <c r="H5537" s="172" t="s">
        <v>6280</v>
      </c>
    </row>
    <row r="5538" spans="1:8" ht="14.45" customHeight="1">
      <c r="A5538" s="86" t="s">
        <v>6279</v>
      </c>
      <c r="B5538" s="171" t="s">
        <v>26522</v>
      </c>
      <c r="C5538" s="55" t="s">
        <v>27783</v>
      </c>
      <c r="D5538" s="171" t="s">
        <v>27783</v>
      </c>
      <c r="E5538" s="171" t="s">
        <v>27783</v>
      </c>
      <c r="F5538" s="173"/>
      <c r="G5538" s="173"/>
      <c r="H5538" s="172" t="s">
        <v>6280</v>
      </c>
    </row>
    <row r="5539" spans="1:8" ht="14.45" customHeight="1">
      <c r="A5539" s="86" t="s">
        <v>6279</v>
      </c>
      <c r="B5539" s="171" t="s">
        <v>26523</v>
      </c>
      <c r="C5539" s="55" t="s">
        <v>27784</v>
      </c>
      <c r="D5539" s="171" t="s">
        <v>27784</v>
      </c>
      <c r="E5539" s="171" t="s">
        <v>27784</v>
      </c>
      <c r="F5539" s="173"/>
      <c r="G5539" s="173"/>
      <c r="H5539" s="172" t="s">
        <v>6280</v>
      </c>
    </row>
    <row r="5540" spans="1:8" ht="14.45" customHeight="1">
      <c r="A5540" s="86" t="s">
        <v>6279</v>
      </c>
      <c r="B5540" s="171" t="s">
        <v>26524</v>
      </c>
      <c r="C5540" s="55" t="s">
        <v>27785</v>
      </c>
      <c r="D5540" s="171" t="s">
        <v>27785</v>
      </c>
      <c r="E5540" s="171" t="s">
        <v>27785</v>
      </c>
      <c r="F5540" s="173"/>
      <c r="G5540" s="173"/>
      <c r="H5540" s="172" t="s">
        <v>6280</v>
      </c>
    </row>
    <row r="5541" spans="1:8" ht="14.45" customHeight="1">
      <c r="A5541" s="86" t="s">
        <v>6279</v>
      </c>
      <c r="B5541" s="171" t="s">
        <v>26525</v>
      </c>
      <c r="C5541" s="55" t="s">
        <v>27786</v>
      </c>
      <c r="D5541" s="171" t="s">
        <v>27786</v>
      </c>
      <c r="E5541" s="171" t="s">
        <v>27786</v>
      </c>
      <c r="F5541" s="173"/>
      <c r="G5541" s="173"/>
      <c r="H5541" s="172" t="s">
        <v>6280</v>
      </c>
    </row>
    <row r="5542" spans="1:8" ht="14.45" customHeight="1">
      <c r="A5542" s="86" t="s">
        <v>6279</v>
      </c>
      <c r="B5542" s="171" t="s">
        <v>26526</v>
      </c>
      <c r="C5542" s="55" t="s">
        <v>27787</v>
      </c>
      <c r="D5542" s="171" t="s">
        <v>27787</v>
      </c>
      <c r="E5542" s="171" t="s">
        <v>27787</v>
      </c>
      <c r="F5542" s="173"/>
      <c r="G5542" s="173"/>
      <c r="H5542" s="172" t="s">
        <v>6280</v>
      </c>
    </row>
    <row r="5543" spans="1:8" ht="14.45" customHeight="1">
      <c r="A5543" s="86" t="s">
        <v>6279</v>
      </c>
      <c r="B5543" s="171" t="s">
        <v>26527</v>
      </c>
      <c r="C5543" s="55" t="s">
        <v>27788</v>
      </c>
      <c r="D5543" s="171" t="s">
        <v>27788</v>
      </c>
      <c r="E5543" s="171" t="s">
        <v>27788</v>
      </c>
      <c r="F5543" s="173"/>
      <c r="G5543" s="173"/>
      <c r="H5543" s="172" t="s">
        <v>6280</v>
      </c>
    </row>
    <row r="5544" spans="1:8" ht="14.45" customHeight="1">
      <c r="A5544" s="86" t="s">
        <v>6279</v>
      </c>
      <c r="B5544" s="171" t="s">
        <v>26528</v>
      </c>
      <c r="C5544" s="55" t="s">
        <v>27789</v>
      </c>
      <c r="D5544" s="171" t="s">
        <v>27789</v>
      </c>
      <c r="E5544" s="171" t="s">
        <v>27789</v>
      </c>
      <c r="F5544" s="173"/>
      <c r="G5544" s="173"/>
      <c r="H5544" s="172" t="s">
        <v>6280</v>
      </c>
    </row>
    <row r="5545" spans="1:8" ht="14.45" customHeight="1">
      <c r="A5545" s="86" t="s">
        <v>6279</v>
      </c>
      <c r="B5545" s="171" t="s">
        <v>26529</v>
      </c>
      <c r="C5545" s="55" t="s">
        <v>27790</v>
      </c>
      <c r="D5545" s="171" t="s">
        <v>27790</v>
      </c>
      <c r="E5545" s="171" t="s">
        <v>27790</v>
      </c>
      <c r="F5545" s="173"/>
      <c r="G5545" s="173"/>
      <c r="H5545" s="172" t="s">
        <v>6280</v>
      </c>
    </row>
    <row r="5546" spans="1:8" ht="14.45" customHeight="1">
      <c r="A5546" s="86" t="s">
        <v>6279</v>
      </c>
      <c r="B5546" s="171" t="s">
        <v>26530</v>
      </c>
      <c r="C5546" s="55" t="s">
        <v>27791</v>
      </c>
      <c r="D5546" s="171" t="s">
        <v>27791</v>
      </c>
      <c r="E5546" s="171" t="s">
        <v>27791</v>
      </c>
      <c r="F5546" s="173"/>
      <c r="G5546" s="173"/>
      <c r="H5546" s="172" t="s">
        <v>6280</v>
      </c>
    </row>
    <row r="5547" spans="1:8" ht="14.45" customHeight="1">
      <c r="A5547" s="86" t="s">
        <v>6279</v>
      </c>
      <c r="B5547" s="171" t="s">
        <v>26531</v>
      </c>
      <c r="C5547" s="55" t="s">
        <v>27792</v>
      </c>
      <c r="D5547" s="171" t="s">
        <v>27792</v>
      </c>
      <c r="E5547" s="171" t="s">
        <v>27792</v>
      </c>
      <c r="F5547" s="173"/>
      <c r="G5547" s="173"/>
      <c r="H5547" s="172" t="s">
        <v>6280</v>
      </c>
    </row>
    <row r="5548" spans="1:8" ht="14.45" customHeight="1">
      <c r="A5548" s="86" t="s">
        <v>6279</v>
      </c>
      <c r="B5548" s="171" t="s">
        <v>26532</v>
      </c>
      <c r="C5548" s="55" t="s">
        <v>27793</v>
      </c>
      <c r="D5548" s="171" t="s">
        <v>27793</v>
      </c>
      <c r="E5548" s="171" t="s">
        <v>27793</v>
      </c>
      <c r="F5548" s="173"/>
      <c r="G5548" s="173"/>
      <c r="H5548" s="172" t="s">
        <v>6280</v>
      </c>
    </row>
    <row r="5549" spans="1:8" ht="14.45" customHeight="1">
      <c r="A5549" s="86" t="s">
        <v>6279</v>
      </c>
      <c r="B5549" s="171" t="s">
        <v>26533</v>
      </c>
      <c r="C5549" s="55" t="s">
        <v>27794</v>
      </c>
      <c r="D5549" s="171" t="s">
        <v>27794</v>
      </c>
      <c r="E5549" s="171" t="s">
        <v>27794</v>
      </c>
      <c r="F5549" s="173"/>
      <c r="G5549" s="173"/>
      <c r="H5549" s="172" t="s">
        <v>6280</v>
      </c>
    </row>
    <row r="5550" spans="1:8" ht="14.45" customHeight="1">
      <c r="A5550" s="86" t="s">
        <v>6279</v>
      </c>
      <c r="B5550" s="171" t="s">
        <v>26534</v>
      </c>
      <c r="C5550" s="55" t="s">
        <v>27795</v>
      </c>
      <c r="D5550" s="171" t="s">
        <v>27795</v>
      </c>
      <c r="E5550" s="171" t="s">
        <v>27795</v>
      </c>
      <c r="F5550" s="173"/>
      <c r="G5550" s="173"/>
      <c r="H5550" s="172" t="s">
        <v>6280</v>
      </c>
    </row>
    <row r="5551" spans="1:8" ht="14.45" customHeight="1">
      <c r="A5551" s="86" t="s">
        <v>6279</v>
      </c>
      <c r="B5551" s="171" t="s">
        <v>26535</v>
      </c>
      <c r="C5551" s="55" t="s">
        <v>27796</v>
      </c>
      <c r="D5551" s="171" t="s">
        <v>27796</v>
      </c>
      <c r="E5551" s="171" t="s">
        <v>27796</v>
      </c>
      <c r="F5551" s="173"/>
      <c r="G5551" s="173"/>
      <c r="H5551" s="172" t="s">
        <v>6280</v>
      </c>
    </row>
    <row r="5552" spans="1:8" ht="14.45" customHeight="1">
      <c r="A5552" s="86" t="s">
        <v>6279</v>
      </c>
      <c r="B5552" s="171" t="s">
        <v>26536</v>
      </c>
      <c r="C5552" s="55" t="s">
        <v>27797</v>
      </c>
      <c r="D5552" s="171" t="s">
        <v>27797</v>
      </c>
      <c r="E5552" s="171" t="s">
        <v>27797</v>
      </c>
      <c r="F5552" s="173"/>
      <c r="G5552" s="173"/>
      <c r="H5552" s="172" t="s">
        <v>6280</v>
      </c>
    </row>
    <row r="5553" spans="1:8" ht="14.45" customHeight="1">
      <c r="A5553" s="86" t="s">
        <v>6279</v>
      </c>
      <c r="B5553" s="171" t="s">
        <v>26537</v>
      </c>
      <c r="C5553" s="55" t="s">
        <v>27798</v>
      </c>
      <c r="D5553" s="171" t="s">
        <v>27798</v>
      </c>
      <c r="E5553" s="171" t="s">
        <v>27798</v>
      </c>
      <c r="F5553" s="173"/>
      <c r="G5553" s="173"/>
      <c r="H5553" s="172" t="s">
        <v>6280</v>
      </c>
    </row>
    <row r="5554" spans="1:8" ht="14.45" customHeight="1">
      <c r="A5554" s="86" t="s">
        <v>6279</v>
      </c>
      <c r="B5554" s="171" t="s">
        <v>26538</v>
      </c>
      <c r="C5554" s="55" t="s">
        <v>27799</v>
      </c>
      <c r="D5554" s="171" t="s">
        <v>27799</v>
      </c>
      <c r="E5554" s="171" t="s">
        <v>27799</v>
      </c>
      <c r="F5554" s="173"/>
      <c r="G5554" s="173"/>
      <c r="H5554" s="172" t="s">
        <v>6280</v>
      </c>
    </row>
    <row r="5555" spans="1:8" ht="14.45" customHeight="1">
      <c r="A5555" s="86" t="s">
        <v>6279</v>
      </c>
      <c r="B5555" s="171" t="s">
        <v>26539</v>
      </c>
      <c r="C5555" s="55" t="s">
        <v>27800</v>
      </c>
      <c r="D5555" s="171" t="s">
        <v>27800</v>
      </c>
      <c r="E5555" s="171" t="s">
        <v>27800</v>
      </c>
      <c r="F5555" s="173"/>
      <c r="G5555" s="173"/>
      <c r="H5555" s="172" t="s">
        <v>6280</v>
      </c>
    </row>
    <row r="5556" spans="1:8" ht="14.45" customHeight="1">
      <c r="A5556" s="86" t="s">
        <v>6279</v>
      </c>
      <c r="B5556" s="171" t="s">
        <v>26540</v>
      </c>
      <c r="C5556" s="55" t="s">
        <v>27801</v>
      </c>
      <c r="D5556" s="171" t="s">
        <v>27801</v>
      </c>
      <c r="E5556" s="171" t="s">
        <v>27801</v>
      </c>
      <c r="F5556" s="173"/>
      <c r="G5556" s="173"/>
      <c r="H5556" s="172" t="s">
        <v>6280</v>
      </c>
    </row>
    <row r="5557" spans="1:8" ht="14.45" customHeight="1">
      <c r="A5557" s="86" t="s">
        <v>6279</v>
      </c>
      <c r="B5557" s="171" t="s">
        <v>26541</v>
      </c>
      <c r="C5557" s="55" t="s">
        <v>27802</v>
      </c>
      <c r="D5557" s="171" t="s">
        <v>27802</v>
      </c>
      <c r="E5557" s="171" t="s">
        <v>27802</v>
      </c>
      <c r="F5557" s="173"/>
      <c r="G5557" s="173"/>
      <c r="H5557" s="172" t="s">
        <v>6280</v>
      </c>
    </row>
    <row r="5558" spans="1:8" ht="14.45" customHeight="1">
      <c r="A5558" s="86" t="s">
        <v>6279</v>
      </c>
      <c r="B5558" s="171" t="s">
        <v>26542</v>
      </c>
      <c r="C5558" s="55" t="s">
        <v>27803</v>
      </c>
      <c r="D5558" s="171" t="s">
        <v>27803</v>
      </c>
      <c r="E5558" s="171" t="s">
        <v>27803</v>
      </c>
      <c r="F5558" s="173"/>
      <c r="G5558" s="173"/>
      <c r="H5558" s="172" t="s">
        <v>6280</v>
      </c>
    </row>
    <row r="5559" spans="1:8" ht="14.45" customHeight="1">
      <c r="A5559" s="86" t="s">
        <v>6279</v>
      </c>
      <c r="B5559" s="171" t="s">
        <v>26543</v>
      </c>
      <c r="C5559" s="55" t="s">
        <v>27804</v>
      </c>
      <c r="D5559" s="171" t="s">
        <v>27804</v>
      </c>
      <c r="E5559" s="171" t="s">
        <v>27804</v>
      </c>
      <c r="F5559" s="173"/>
      <c r="G5559" s="173"/>
      <c r="H5559" s="172" t="s">
        <v>6280</v>
      </c>
    </row>
    <row r="5560" spans="1:8" ht="14.45" customHeight="1">
      <c r="A5560" s="86" t="s">
        <v>6279</v>
      </c>
      <c r="B5560" s="171" t="s">
        <v>26544</v>
      </c>
      <c r="C5560" s="55" t="s">
        <v>27805</v>
      </c>
      <c r="D5560" s="171" t="s">
        <v>27805</v>
      </c>
      <c r="E5560" s="171" t="s">
        <v>27805</v>
      </c>
      <c r="F5560" s="173"/>
      <c r="G5560" s="173"/>
      <c r="H5560" s="172" t="s">
        <v>6280</v>
      </c>
    </row>
    <row r="5561" spans="1:8" ht="14.45" customHeight="1">
      <c r="A5561" s="86" t="s">
        <v>6279</v>
      </c>
      <c r="B5561" s="171" t="s">
        <v>26545</v>
      </c>
      <c r="C5561" s="55" t="s">
        <v>27806</v>
      </c>
      <c r="D5561" s="171" t="s">
        <v>27806</v>
      </c>
      <c r="E5561" s="171" t="s">
        <v>27806</v>
      </c>
      <c r="F5561" s="173"/>
      <c r="G5561" s="173"/>
      <c r="H5561" s="172" t="s">
        <v>6280</v>
      </c>
    </row>
    <row r="5562" spans="1:8" ht="14.45" customHeight="1">
      <c r="A5562" s="86" t="s">
        <v>6279</v>
      </c>
      <c r="B5562" s="171" t="s">
        <v>26546</v>
      </c>
      <c r="C5562" s="55" t="s">
        <v>27807</v>
      </c>
      <c r="D5562" s="171" t="s">
        <v>27807</v>
      </c>
      <c r="E5562" s="171" t="s">
        <v>27807</v>
      </c>
      <c r="F5562" s="173"/>
      <c r="G5562" s="173"/>
      <c r="H5562" s="172" t="s">
        <v>6280</v>
      </c>
    </row>
    <row r="5563" spans="1:8" ht="14.45" customHeight="1">
      <c r="A5563" s="86" t="s">
        <v>6279</v>
      </c>
      <c r="B5563" s="171" t="s">
        <v>26547</v>
      </c>
      <c r="C5563" s="55" t="s">
        <v>27808</v>
      </c>
      <c r="D5563" s="171" t="s">
        <v>27808</v>
      </c>
      <c r="E5563" s="171" t="s">
        <v>27808</v>
      </c>
      <c r="F5563" s="173"/>
      <c r="G5563" s="173"/>
      <c r="H5563" s="172" t="s">
        <v>6280</v>
      </c>
    </row>
    <row r="5564" spans="1:8" ht="14.45" customHeight="1">
      <c r="A5564" s="86" t="s">
        <v>6279</v>
      </c>
      <c r="B5564" s="171" t="s">
        <v>26548</v>
      </c>
      <c r="C5564" s="55" t="s">
        <v>27809</v>
      </c>
      <c r="D5564" s="171" t="s">
        <v>27809</v>
      </c>
      <c r="E5564" s="171" t="s">
        <v>27809</v>
      </c>
      <c r="F5564" s="173"/>
      <c r="G5564" s="173"/>
      <c r="H5564" s="172" t="s">
        <v>6280</v>
      </c>
    </row>
    <row r="5565" spans="1:8" ht="14.45" customHeight="1">
      <c r="A5565" s="86" t="s">
        <v>6279</v>
      </c>
      <c r="B5565" s="171" t="s">
        <v>26549</v>
      </c>
      <c r="C5565" s="55" t="s">
        <v>27810</v>
      </c>
      <c r="D5565" s="171" t="s">
        <v>27810</v>
      </c>
      <c r="E5565" s="171" t="s">
        <v>27810</v>
      </c>
      <c r="F5565" s="173"/>
      <c r="G5565" s="173"/>
      <c r="H5565" s="172" t="s">
        <v>6280</v>
      </c>
    </row>
    <row r="5566" spans="1:8" ht="14.45" customHeight="1">
      <c r="A5566" s="86" t="s">
        <v>6279</v>
      </c>
      <c r="B5566" s="171" t="s">
        <v>26550</v>
      </c>
      <c r="C5566" s="55" t="s">
        <v>27811</v>
      </c>
      <c r="D5566" s="171" t="s">
        <v>27811</v>
      </c>
      <c r="E5566" s="171" t="s">
        <v>27811</v>
      </c>
      <c r="F5566" s="173"/>
      <c r="G5566" s="173"/>
      <c r="H5566" s="172" t="s">
        <v>6280</v>
      </c>
    </row>
    <row r="5567" spans="1:8" ht="14.45" customHeight="1">
      <c r="A5567" s="86" t="s">
        <v>6279</v>
      </c>
      <c r="B5567" s="171" t="s">
        <v>26551</v>
      </c>
      <c r="C5567" s="55" t="s">
        <v>27812</v>
      </c>
      <c r="D5567" s="171" t="s">
        <v>27812</v>
      </c>
      <c r="E5567" s="171" t="s">
        <v>27812</v>
      </c>
      <c r="F5567" s="173"/>
      <c r="G5567" s="173"/>
      <c r="H5567" s="172" t="s">
        <v>6280</v>
      </c>
    </row>
    <row r="5568" spans="1:8" ht="14.45" customHeight="1">
      <c r="A5568" s="86" t="s">
        <v>6279</v>
      </c>
      <c r="B5568" s="171" t="s">
        <v>26552</v>
      </c>
      <c r="C5568" s="55" t="s">
        <v>27813</v>
      </c>
      <c r="D5568" s="171" t="s">
        <v>27813</v>
      </c>
      <c r="E5568" s="171" t="s">
        <v>27813</v>
      </c>
      <c r="F5568" s="173"/>
      <c r="G5568" s="173"/>
      <c r="H5568" s="172" t="s">
        <v>6280</v>
      </c>
    </row>
    <row r="5569" spans="1:8" ht="14.45" customHeight="1">
      <c r="A5569" s="86" t="s">
        <v>6279</v>
      </c>
      <c r="B5569" s="171" t="s">
        <v>26553</v>
      </c>
      <c r="C5569" s="55" t="s">
        <v>27814</v>
      </c>
      <c r="D5569" s="171" t="s">
        <v>27814</v>
      </c>
      <c r="E5569" s="171" t="s">
        <v>27814</v>
      </c>
      <c r="F5569" s="173"/>
      <c r="G5569" s="173"/>
      <c r="H5569" s="172" t="s">
        <v>6280</v>
      </c>
    </row>
    <row r="5570" spans="1:8" ht="14.45" customHeight="1">
      <c r="A5570" s="86" t="s">
        <v>6279</v>
      </c>
      <c r="B5570" s="171" t="s">
        <v>26554</v>
      </c>
      <c r="C5570" s="55" t="s">
        <v>27815</v>
      </c>
      <c r="D5570" s="171" t="s">
        <v>27815</v>
      </c>
      <c r="E5570" s="171" t="s">
        <v>27815</v>
      </c>
      <c r="F5570" s="173"/>
      <c r="G5570" s="173"/>
      <c r="H5570" s="172" t="s">
        <v>6280</v>
      </c>
    </row>
    <row r="5571" spans="1:8" ht="14.45" customHeight="1">
      <c r="A5571" s="86" t="s">
        <v>6279</v>
      </c>
      <c r="B5571" s="171" t="s">
        <v>26555</v>
      </c>
      <c r="C5571" s="55" t="s">
        <v>27816</v>
      </c>
      <c r="D5571" s="171" t="s">
        <v>27816</v>
      </c>
      <c r="E5571" s="171" t="s">
        <v>27816</v>
      </c>
      <c r="F5571" s="173"/>
      <c r="G5571" s="173"/>
      <c r="H5571" s="172" t="s">
        <v>6280</v>
      </c>
    </row>
    <row r="5572" spans="1:8" ht="14.45" customHeight="1">
      <c r="A5572" s="86" t="s">
        <v>6279</v>
      </c>
      <c r="B5572" s="171" t="s">
        <v>26556</v>
      </c>
      <c r="C5572" s="55" t="s">
        <v>27817</v>
      </c>
      <c r="D5572" s="171" t="s">
        <v>27817</v>
      </c>
      <c r="E5572" s="171" t="s">
        <v>27817</v>
      </c>
      <c r="F5572" s="173"/>
      <c r="G5572" s="173"/>
      <c r="H5572" s="172" t="s">
        <v>6280</v>
      </c>
    </row>
    <row r="5573" spans="1:8" ht="14.45" customHeight="1">
      <c r="A5573" s="86" t="s">
        <v>6279</v>
      </c>
      <c r="B5573" s="171" t="s">
        <v>26557</v>
      </c>
      <c r="C5573" s="55" t="s">
        <v>27818</v>
      </c>
      <c r="D5573" s="171" t="s">
        <v>27818</v>
      </c>
      <c r="E5573" s="171" t="s">
        <v>27818</v>
      </c>
      <c r="F5573" s="173"/>
      <c r="G5573" s="173"/>
      <c r="H5573" s="172" t="s">
        <v>6280</v>
      </c>
    </row>
    <row r="5574" spans="1:8" ht="14.45" customHeight="1">
      <c r="A5574" s="86" t="s">
        <v>6279</v>
      </c>
      <c r="B5574" s="171" t="s">
        <v>26558</v>
      </c>
      <c r="C5574" s="55" t="s">
        <v>27819</v>
      </c>
      <c r="D5574" s="171" t="s">
        <v>27819</v>
      </c>
      <c r="E5574" s="171" t="s">
        <v>27819</v>
      </c>
      <c r="F5574" s="173"/>
      <c r="G5574" s="173"/>
      <c r="H5574" s="172" t="s">
        <v>6280</v>
      </c>
    </row>
    <row r="5575" spans="1:8" ht="14.45" customHeight="1">
      <c r="A5575" s="86" t="s">
        <v>6279</v>
      </c>
      <c r="B5575" s="171" t="s">
        <v>26559</v>
      </c>
      <c r="C5575" s="55" t="s">
        <v>27820</v>
      </c>
      <c r="D5575" s="171" t="s">
        <v>27820</v>
      </c>
      <c r="E5575" s="171" t="s">
        <v>27820</v>
      </c>
      <c r="F5575" s="173"/>
      <c r="G5575" s="173"/>
      <c r="H5575" s="172" t="s">
        <v>6280</v>
      </c>
    </row>
    <row r="5576" spans="1:8" ht="14.45" customHeight="1">
      <c r="A5576" s="86" t="s">
        <v>6279</v>
      </c>
      <c r="B5576" s="171" t="s">
        <v>26560</v>
      </c>
      <c r="C5576" s="55" t="s">
        <v>27821</v>
      </c>
      <c r="D5576" s="171" t="s">
        <v>27821</v>
      </c>
      <c r="E5576" s="171" t="s">
        <v>27821</v>
      </c>
      <c r="F5576" s="173"/>
      <c r="G5576" s="173"/>
      <c r="H5576" s="172" t="s">
        <v>6280</v>
      </c>
    </row>
    <row r="5577" spans="1:8" ht="14.45" customHeight="1">
      <c r="A5577" s="86" t="s">
        <v>6279</v>
      </c>
      <c r="B5577" s="171" t="s">
        <v>26561</v>
      </c>
      <c r="C5577" s="55" t="s">
        <v>27822</v>
      </c>
      <c r="D5577" s="171" t="s">
        <v>27822</v>
      </c>
      <c r="E5577" s="171" t="s">
        <v>27822</v>
      </c>
      <c r="F5577" s="173"/>
      <c r="G5577" s="173"/>
      <c r="H5577" s="172" t="s">
        <v>6280</v>
      </c>
    </row>
    <row r="5578" spans="1:8" ht="14.45" customHeight="1">
      <c r="A5578" s="86" t="s">
        <v>6279</v>
      </c>
      <c r="B5578" s="171" t="s">
        <v>26562</v>
      </c>
      <c r="C5578" s="55" t="s">
        <v>27823</v>
      </c>
      <c r="D5578" s="171" t="s">
        <v>27823</v>
      </c>
      <c r="E5578" s="171" t="s">
        <v>27823</v>
      </c>
      <c r="F5578" s="173"/>
      <c r="G5578" s="173"/>
      <c r="H5578" s="172" t="s">
        <v>6280</v>
      </c>
    </row>
    <row r="5579" spans="1:8" ht="14.45" customHeight="1">
      <c r="A5579" s="86" t="s">
        <v>6279</v>
      </c>
      <c r="B5579" s="171" t="s">
        <v>26563</v>
      </c>
      <c r="C5579" s="55" t="s">
        <v>27824</v>
      </c>
      <c r="D5579" s="171" t="s">
        <v>27824</v>
      </c>
      <c r="E5579" s="171" t="s">
        <v>27824</v>
      </c>
      <c r="F5579" s="173"/>
      <c r="G5579" s="173"/>
      <c r="H5579" s="172" t="s">
        <v>6280</v>
      </c>
    </row>
    <row r="5580" spans="1:8" ht="14.45" customHeight="1">
      <c r="A5580" s="86" t="s">
        <v>6279</v>
      </c>
      <c r="B5580" s="171" t="s">
        <v>26564</v>
      </c>
      <c r="C5580" s="55" t="s">
        <v>27825</v>
      </c>
      <c r="D5580" s="171" t="s">
        <v>27825</v>
      </c>
      <c r="E5580" s="171" t="s">
        <v>27825</v>
      </c>
      <c r="F5580" s="173"/>
      <c r="G5580" s="173"/>
      <c r="H5580" s="172" t="s">
        <v>6280</v>
      </c>
    </row>
    <row r="5581" spans="1:8" ht="14.45" customHeight="1">
      <c r="A5581" s="86" t="s">
        <v>6279</v>
      </c>
      <c r="B5581" s="171" t="s">
        <v>26565</v>
      </c>
      <c r="C5581" s="55" t="s">
        <v>27826</v>
      </c>
      <c r="D5581" s="171" t="s">
        <v>27826</v>
      </c>
      <c r="E5581" s="171" t="s">
        <v>27826</v>
      </c>
      <c r="F5581" s="173"/>
      <c r="G5581" s="173"/>
      <c r="H5581" s="172" t="s">
        <v>6280</v>
      </c>
    </row>
    <row r="5582" spans="1:8" ht="14.45" customHeight="1">
      <c r="A5582" s="86" t="s">
        <v>6279</v>
      </c>
      <c r="B5582" s="171" t="s">
        <v>26566</v>
      </c>
      <c r="C5582" s="55" t="s">
        <v>27827</v>
      </c>
      <c r="D5582" s="171" t="s">
        <v>27827</v>
      </c>
      <c r="E5582" s="171" t="s">
        <v>27827</v>
      </c>
      <c r="F5582" s="173"/>
      <c r="G5582" s="173"/>
      <c r="H5582" s="172" t="s">
        <v>6280</v>
      </c>
    </row>
    <row r="5583" spans="1:8" ht="14.45" customHeight="1">
      <c r="A5583" s="86" t="s">
        <v>6279</v>
      </c>
      <c r="B5583" s="171" t="s">
        <v>26567</v>
      </c>
      <c r="C5583" s="55" t="s">
        <v>27828</v>
      </c>
      <c r="D5583" s="171" t="s">
        <v>27828</v>
      </c>
      <c r="E5583" s="171" t="s">
        <v>27828</v>
      </c>
      <c r="F5583" s="173"/>
      <c r="G5583" s="173"/>
      <c r="H5583" s="172" t="s">
        <v>6280</v>
      </c>
    </row>
    <row r="5584" spans="1:8" ht="14.45" customHeight="1">
      <c r="A5584" s="86" t="s">
        <v>6279</v>
      </c>
      <c r="B5584" s="171" t="s">
        <v>26568</v>
      </c>
      <c r="C5584" s="55" t="s">
        <v>27829</v>
      </c>
      <c r="D5584" s="171" t="s">
        <v>27829</v>
      </c>
      <c r="E5584" s="171" t="s">
        <v>27829</v>
      </c>
      <c r="F5584" s="173"/>
      <c r="G5584" s="173"/>
      <c r="H5584" s="172" t="s">
        <v>6280</v>
      </c>
    </row>
    <row r="5585" spans="1:8" ht="14.45" customHeight="1">
      <c r="A5585" s="86" t="s">
        <v>6279</v>
      </c>
      <c r="B5585" s="171" t="s">
        <v>26569</v>
      </c>
      <c r="C5585" s="55" t="s">
        <v>27830</v>
      </c>
      <c r="D5585" s="171" t="s">
        <v>27830</v>
      </c>
      <c r="E5585" s="171" t="s">
        <v>27830</v>
      </c>
      <c r="F5585" s="173"/>
      <c r="G5585" s="173"/>
      <c r="H5585" s="172" t="s">
        <v>6280</v>
      </c>
    </row>
    <row r="5586" spans="1:8" ht="14.45" customHeight="1">
      <c r="A5586" s="86" t="s">
        <v>6279</v>
      </c>
      <c r="B5586" s="171" t="s">
        <v>26570</v>
      </c>
      <c r="C5586" s="55" t="s">
        <v>27831</v>
      </c>
      <c r="D5586" s="171" t="s">
        <v>27831</v>
      </c>
      <c r="E5586" s="171" t="s">
        <v>27831</v>
      </c>
      <c r="F5586" s="173"/>
      <c r="G5586" s="173"/>
      <c r="H5586" s="172" t="s">
        <v>6280</v>
      </c>
    </row>
    <row r="5587" spans="1:8" ht="14.45" customHeight="1">
      <c r="A5587" s="86" t="s">
        <v>6279</v>
      </c>
      <c r="B5587" s="171" t="s">
        <v>26571</v>
      </c>
      <c r="C5587" s="55" t="s">
        <v>27832</v>
      </c>
      <c r="D5587" s="171" t="s">
        <v>27832</v>
      </c>
      <c r="E5587" s="171" t="s">
        <v>27832</v>
      </c>
      <c r="F5587" s="173"/>
      <c r="G5587" s="173"/>
      <c r="H5587" s="172" t="s">
        <v>6280</v>
      </c>
    </row>
    <row r="5588" spans="1:8" ht="14.45" customHeight="1">
      <c r="A5588" s="86" t="s">
        <v>6279</v>
      </c>
      <c r="B5588" s="171" t="s">
        <v>26572</v>
      </c>
      <c r="C5588" s="55" t="s">
        <v>27833</v>
      </c>
      <c r="D5588" s="171" t="s">
        <v>27833</v>
      </c>
      <c r="E5588" s="171" t="s">
        <v>27833</v>
      </c>
      <c r="F5588" s="173"/>
      <c r="G5588" s="173"/>
      <c r="H5588" s="172" t="s">
        <v>6280</v>
      </c>
    </row>
    <row r="5589" spans="1:8" ht="14.45" customHeight="1">
      <c r="A5589" s="86" t="s">
        <v>6279</v>
      </c>
      <c r="B5589" s="171" t="s">
        <v>26573</v>
      </c>
      <c r="C5589" s="55" t="s">
        <v>27834</v>
      </c>
      <c r="D5589" s="171" t="s">
        <v>27834</v>
      </c>
      <c r="E5589" s="171" t="s">
        <v>27834</v>
      </c>
      <c r="F5589" s="173"/>
      <c r="G5589" s="173"/>
      <c r="H5589" s="172" t="s">
        <v>6280</v>
      </c>
    </row>
    <row r="5590" spans="1:8" ht="14.45" customHeight="1">
      <c r="A5590" s="86" t="s">
        <v>6279</v>
      </c>
      <c r="B5590" s="171" t="s">
        <v>26574</v>
      </c>
      <c r="C5590" s="55" t="s">
        <v>27835</v>
      </c>
      <c r="D5590" s="171" t="s">
        <v>27835</v>
      </c>
      <c r="E5590" s="171" t="s">
        <v>27835</v>
      </c>
      <c r="F5590" s="173"/>
      <c r="G5590" s="173"/>
      <c r="H5590" s="172" t="s">
        <v>6280</v>
      </c>
    </row>
    <row r="5591" spans="1:8" ht="14.45" customHeight="1">
      <c r="A5591" s="86" t="s">
        <v>6279</v>
      </c>
      <c r="B5591" s="171" t="s">
        <v>26575</v>
      </c>
      <c r="C5591" s="55" t="s">
        <v>27836</v>
      </c>
      <c r="D5591" s="171" t="s">
        <v>27836</v>
      </c>
      <c r="E5591" s="171" t="s">
        <v>27836</v>
      </c>
      <c r="F5591" s="173"/>
      <c r="G5591" s="173"/>
      <c r="H5591" s="172" t="s">
        <v>6280</v>
      </c>
    </row>
    <row r="5592" spans="1:8" ht="14.45" customHeight="1">
      <c r="A5592" s="86" t="s">
        <v>6279</v>
      </c>
      <c r="B5592" s="171" t="s">
        <v>26576</v>
      </c>
      <c r="C5592" s="55" t="s">
        <v>27837</v>
      </c>
      <c r="D5592" s="171" t="s">
        <v>27837</v>
      </c>
      <c r="E5592" s="171" t="s">
        <v>27837</v>
      </c>
      <c r="F5592" s="173"/>
      <c r="G5592" s="173"/>
      <c r="H5592" s="172" t="s">
        <v>6280</v>
      </c>
    </row>
    <row r="5593" spans="1:8" ht="14.45" customHeight="1">
      <c r="A5593" s="86" t="s">
        <v>6279</v>
      </c>
      <c r="B5593" s="171" t="s">
        <v>26577</v>
      </c>
      <c r="C5593" s="55" t="s">
        <v>27838</v>
      </c>
      <c r="D5593" s="171" t="s">
        <v>27838</v>
      </c>
      <c r="E5593" s="171" t="s">
        <v>27838</v>
      </c>
      <c r="F5593" s="173"/>
      <c r="G5593" s="173"/>
      <c r="H5593" s="172" t="s">
        <v>6280</v>
      </c>
    </row>
    <row r="5594" spans="1:8" ht="14.45" customHeight="1">
      <c r="A5594" s="86" t="s">
        <v>6279</v>
      </c>
      <c r="B5594" s="171" t="s">
        <v>26578</v>
      </c>
      <c r="C5594" s="55" t="s">
        <v>27839</v>
      </c>
      <c r="D5594" s="171" t="s">
        <v>27839</v>
      </c>
      <c r="E5594" s="171" t="s">
        <v>27839</v>
      </c>
      <c r="F5594" s="173"/>
      <c r="G5594" s="173"/>
      <c r="H5594" s="172" t="s">
        <v>6280</v>
      </c>
    </row>
    <row r="5595" spans="1:8" ht="14.45" customHeight="1">
      <c r="A5595" s="86" t="s">
        <v>6279</v>
      </c>
      <c r="B5595" s="171" t="s">
        <v>26579</v>
      </c>
      <c r="C5595" s="55" t="s">
        <v>27840</v>
      </c>
      <c r="D5595" s="171" t="s">
        <v>27840</v>
      </c>
      <c r="E5595" s="171" t="s">
        <v>27840</v>
      </c>
      <c r="F5595" s="173"/>
      <c r="G5595" s="173"/>
      <c r="H5595" s="172" t="s">
        <v>6280</v>
      </c>
    </row>
    <row r="5596" spans="1:8" ht="14.45" customHeight="1">
      <c r="A5596" s="86" t="s">
        <v>6279</v>
      </c>
      <c r="B5596" s="171" t="s">
        <v>26580</v>
      </c>
      <c r="C5596" s="55" t="s">
        <v>27841</v>
      </c>
      <c r="D5596" s="171" t="s">
        <v>27841</v>
      </c>
      <c r="E5596" s="171" t="s">
        <v>27841</v>
      </c>
      <c r="F5596" s="173"/>
      <c r="G5596" s="173"/>
      <c r="H5596" s="172" t="s">
        <v>6280</v>
      </c>
    </row>
    <row r="5597" spans="1:8" ht="14.45" customHeight="1">
      <c r="A5597" s="86" t="s">
        <v>6279</v>
      </c>
      <c r="B5597" s="171" t="s">
        <v>26581</v>
      </c>
      <c r="C5597" s="55" t="s">
        <v>27842</v>
      </c>
      <c r="D5597" s="171" t="s">
        <v>27842</v>
      </c>
      <c r="E5597" s="171" t="s">
        <v>27842</v>
      </c>
      <c r="F5597" s="173"/>
      <c r="G5597" s="173"/>
      <c r="H5597" s="172" t="s">
        <v>6280</v>
      </c>
    </row>
    <row r="5598" spans="1:8" ht="14.45" customHeight="1">
      <c r="A5598" s="86" t="s">
        <v>6279</v>
      </c>
      <c r="B5598" s="171" t="s">
        <v>26582</v>
      </c>
      <c r="C5598" s="55" t="s">
        <v>27843</v>
      </c>
      <c r="D5598" s="171" t="s">
        <v>27843</v>
      </c>
      <c r="E5598" s="171" t="s">
        <v>27843</v>
      </c>
      <c r="F5598" s="173"/>
      <c r="G5598" s="173"/>
      <c r="H5598" s="172" t="s">
        <v>6280</v>
      </c>
    </row>
    <row r="5599" spans="1:8" ht="14.45" customHeight="1">
      <c r="A5599" s="86" t="s">
        <v>6279</v>
      </c>
      <c r="B5599" s="171" t="s">
        <v>26583</v>
      </c>
      <c r="C5599" s="55" t="s">
        <v>27844</v>
      </c>
      <c r="D5599" s="171" t="s">
        <v>27844</v>
      </c>
      <c r="E5599" s="171" t="s">
        <v>27844</v>
      </c>
      <c r="F5599" s="173"/>
      <c r="G5599" s="173"/>
      <c r="H5599" s="172" t="s">
        <v>6280</v>
      </c>
    </row>
    <row r="5600" spans="1:8" ht="14.45" customHeight="1">
      <c r="A5600" s="86" t="s">
        <v>6279</v>
      </c>
      <c r="B5600" s="171" t="s">
        <v>26584</v>
      </c>
      <c r="C5600" s="55" t="s">
        <v>27845</v>
      </c>
      <c r="D5600" s="171" t="s">
        <v>27845</v>
      </c>
      <c r="E5600" s="171" t="s">
        <v>27845</v>
      </c>
      <c r="F5600" s="173"/>
      <c r="G5600" s="173"/>
      <c r="H5600" s="172" t="s">
        <v>6280</v>
      </c>
    </row>
    <row r="5601" spans="1:8" ht="14.45" customHeight="1">
      <c r="A5601" s="86" t="s">
        <v>6279</v>
      </c>
      <c r="B5601" s="171" t="s">
        <v>26585</v>
      </c>
      <c r="C5601" s="55" t="s">
        <v>27846</v>
      </c>
      <c r="D5601" s="171" t="s">
        <v>27846</v>
      </c>
      <c r="E5601" s="171" t="s">
        <v>27846</v>
      </c>
      <c r="F5601" s="173"/>
      <c r="G5601" s="173"/>
      <c r="H5601" s="172" t="s">
        <v>6280</v>
      </c>
    </row>
    <row r="5602" spans="1:8" ht="14.45" customHeight="1">
      <c r="A5602" s="86" t="s">
        <v>6279</v>
      </c>
      <c r="B5602" s="171" t="s">
        <v>26586</v>
      </c>
      <c r="C5602" s="55" t="s">
        <v>27847</v>
      </c>
      <c r="D5602" s="171" t="s">
        <v>27847</v>
      </c>
      <c r="E5602" s="171" t="s">
        <v>27847</v>
      </c>
      <c r="F5602" s="173"/>
      <c r="G5602" s="173"/>
      <c r="H5602" s="172" t="s">
        <v>6280</v>
      </c>
    </row>
    <row r="5603" spans="1:8" ht="14.45" customHeight="1">
      <c r="A5603" s="86" t="s">
        <v>6279</v>
      </c>
      <c r="B5603" s="171" t="s">
        <v>26587</v>
      </c>
      <c r="C5603" s="55" t="s">
        <v>27848</v>
      </c>
      <c r="D5603" s="171" t="s">
        <v>27848</v>
      </c>
      <c r="E5603" s="171" t="s">
        <v>27848</v>
      </c>
      <c r="F5603" s="173"/>
      <c r="G5603" s="173"/>
      <c r="H5603" s="172" t="s">
        <v>6280</v>
      </c>
    </row>
    <row r="5604" spans="1:8" ht="14.45" customHeight="1">
      <c r="A5604" s="86" t="s">
        <v>6279</v>
      </c>
      <c r="B5604" s="171" t="s">
        <v>26588</v>
      </c>
      <c r="C5604" s="55" t="s">
        <v>27849</v>
      </c>
      <c r="D5604" s="171" t="s">
        <v>27849</v>
      </c>
      <c r="E5604" s="171" t="s">
        <v>27849</v>
      </c>
      <c r="F5604" s="173"/>
      <c r="G5604" s="173"/>
      <c r="H5604" s="172" t="s">
        <v>6280</v>
      </c>
    </row>
    <row r="5605" spans="1:8" ht="14.45" customHeight="1">
      <c r="A5605" s="86" t="s">
        <v>6279</v>
      </c>
      <c r="B5605" s="171" t="s">
        <v>26589</v>
      </c>
      <c r="C5605" s="55" t="s">
        <v>27850</v>
      </c>
      <c r="D5605" s="171" t="s">
        <v>27850</v>
      </c>
      <c r="E5605" s="171" t="s">
        <v>27850</v>
      </c>
      <c r="F5605" s="173"/>
      <c r="G5605" s="173"/>
      <c r="H5605" s="172" t="s">
        <v>6280</v>
      </c>
    </row>
    <row r="5606" spans="1:8" ht="14.45" customHeight="1">
      <c r="A5606" s="86" t="s">
        <v>6279</v>
      </c>
      <c r="B5606" s="171" t="s">
        <v>26590</v>
      </c>
      <c r="C5606" s="55" t="s">
        <v>27851</v>
      </c>
      <c r="D5606" s="171" t="s">
        <v>27851</v>
      </c>
      <c r="E5606" s="171" t="s">
        <v>27851</v>
      </c>
      <c r="F5606" s="173"/>
      <c r="G5606" s="173"/>
      <c r="H5606" s="172" t="s">
        <v>6280</v>
      </c>
    </row>
    <row r="5607" spans="1:8" ht="14.45" customHeight="1">
      <c r="A5607" s="86" t="s">
        <v>6279</v>
      </c>
      <c r="B5607" s="171" t="s">
        <v>26591</v>
      </c>
      <c r="C5607" s="55" t="s">
        <v>27852</v>
      </c>
      <c r="D5607" s="171" t="s">
        <v>27852</v>
      </c>
      <c r="E5607" s="171" t="s">
        <v>27852</v>
      </c>
      <c r="F5607" s="173"/>
      <c r="G5607" s="173"/>
      <c r="H5607" s="172" t="s">
        <v>6280</v>
      </c>
    </row>
    <row r="5608" spans="1:8" ht="14.45" customHeight="1">
      <c r="A5608" s="86" t="s">
        <v>6279</v>
      </c>
      <c r="B5608" s="171" t="s">
        <v>26592</v>
      </c>
      <c r="C5608" s="55" t="s">
        <v>27853</v>
      </c>
      <c r="D5608" s="171" t="s">
        <v>27853</v>
      </c>
      <c r="E5608" s="171" t="s">
        <v>27853</v>
      </c>
      <c r="F5608" s="173"/>
      <c r="G5608" s="173"/>
      <c r="H5608" s="172" t="s">
        <v>6280</v>
      </c>
    </row>
    <row r="5609" spans="1:8" ht="14.45" customHeight="1">
      <c r="A5609" s="86" t="s">
        <v>6279</v>
      </c>
      <c r="B5609" s="171" t="s">
        <v>26593</v>
      </c>
      <c r="C5609" s="55" t="s">
        <v>27854</v>
      </c>
      <c r="D5609" s="171" t="s">
        <v>27854</v>
      </c>
      <c r="E5609" s="171" t="s">
        <v>27854</v>
      </c>
      <c r="F5609" s="173"/>
      <c r="G5609" s="173"/>
      <c r="H5609" s="172" t="s">
        <v>6280</v>
      </c>
    </row>
    <row r="5610" spans="1:8" ht="14.45" customHeight="1">
      <c r="A5610" s="86" t="s">
        <v>6279</v>
      </c>
      <c r="B5610" s="171" t="s">
        <v>26594</v>
      </c>
      <c r="C5610" s="55" t="s">
        <v>27855</v>
      </c>
      <c r="D5610" s="171" t="s">
        <v>27855</v>
      </c>
      <c r="E5610" s="171" t="s">
        <v>27855</v>
      </c>
      <c r="F5610" s="173"/>
      <c r="G5610" s="173"/>
      <c r="H5610" s="172" t="s">
        <v>6280</v>
      </c>
    </row>
    <row r="5611" spans="1:8" ht="14.45" customHeight="1">
      <c r="A5611" s="86" t="s">
        <v>6279</v>
      </c>
      <c r="B5611" s="171" t="s">
        <v>26595</v>
      </c>
      <c r="C5611" s="55" t="s">
        <v>27856</v>
      </c>
      <c r="D5611" s="171" t="s">
        <v>27856</v>
      </c>
      <c r="E5611" s="171" t="s">
        <v>27856</v>
      </c>
      <c r="F5611" s="173"/>
      <c r="G5611" s="173"/>
      <c r="H5611" s="172" t="s">
        <v>6280</v>
      </c>
    </row>
    <row r="5612" spans="1:8" ht="14.45" customHeight="1">
      <c r="A5612" s="86" t="s">
        <v>6279</v>
      </c>
      <c r="B5612" s="171" t="s">
        <v>26596</v>
      </c>
      <c r="C5612" s="55" t="s">
        <v>27857</v>
      </c>
      <c r="D5612" s="171" t="s">
        <v>27857</v>
      </c>
      <c r="E5612" s="171" t="s">
        <v>27857</v>
      </c>
      <c r="F5612" s="173"/>
      <c r="G5612" s="173"/>
      <c r="H5612" s="172" t="s">
        <v>6280</v>
      </c>
    </row>
    <row r="5613" spans="1:8" ht="14.45" customHeight="1">
      <c r="A5613" s="86" t="s">
        <v>6279</v>
      </c>
      <c r="B5613" s="171" t="s">
        <v>26597</v>
      </c>
      <c r="C5613" s="55" t="s">
        <v>27858</v>
      </c>
      <c r="D5613" s="171" t="s">
        <v>27858</v>
      </c>
      <c r="E5613" s="171" t="s">
        <v>27858</v>
      </c>
      <c r="F5613" s="173"/>
      <c r="G5613" s="173"/>
      <c r="H5613" s="172" t="s">
        <v>6280</v>
      </c>
    </row>
    <row r="5614" spans="1:8" ht="14.45" customHeight="1">
      <c r="A5614" s="86" t="s">
        <v>6279</v>
      </c>
      <c r="B5614" s="171" t="s">
        <v>26598</v>
      </c>
      <c r="C5614" s="55" t="s">
        <v>27859</v>
      </c>
      <c r="D5614" s="171" t="s">
        <v>27859</v>
      </c>
      <c r="E5614" s="171" t="s">
        <v>27859</v>
      </c>
      <c r="F5614" s="173"/>
      <c r="G5614" s="173"/>
      <c r="H5614" s="172" t="s">
        <v>6280</v>
      </c>
    </row>
    <row r="5615" spans="1:8" ht="14.45" customHeight="1">
      <c r="A5615" s="86" t="s">
        <v>6279</v>
      </c>
      <c r="B5615" s="171" t="s">
        <v>26599</v>
      </c>
      <c r="C5615" s="55" t="s">
        <v>27860</v>
      </c>
      <c r="D5615" s="171" t="s">
        <v>27860</v>
      </c>
      <c r="E5615" s="171" t="s">
        <v>27860</v>
      </c>
      <c r="F5615" s="173"/>
      <c r="G5615" s="173"/>
      <c r="H5615" s="172" t="s">
        <v>6280</v>
      </c>
    </row>
    <row r="5616" spans="1:8" ht="14.45" customHeight="1">
      <c r="A5616" s="86" t="s">
        <v>6279</v>
      </c>
      <c r="B5616" s="171" t="s">
        <v>26600</v>
      </c>
      <c r="C5616" s="55" t="s">
        <v>27861</v>
      </c>
      <c r="D5616" s="171" t="s">
        <v>27861</v>
      </c>
      <c r="E5616" s="171" t="s">
        <v>27861</v>
      </c>
      <c r="F5616" s="173"/>
      <c r="G5616" s="173"/>
      <c r="H5616" s="172" t="s">
        <v>6280</v>
      </c>
    </row>
    <row r="5617" spans="1:8" ht="14.45" customHeight="1">
      <c r="A5617" s="86" t="s">
        <v>6279</v>
      </c>
      <c r="B5617" s="171" t="s">
        <v>26601</v>
      </c>
      <c r="C5617" s="55" t="s">
        <v>27862</v>
      </c>
      <c r="D5617" s="171" t="s">
        <v>27862</v>
      </c>
      <c r="E5617" s="171" t="s">
        <v>27862</v>
      </c>
      <c r="F5617" s="173"/>
      <c r="G5617" s="173"/>
      <c r="H5617" s="172" t="s">
        <v>6280</v>
      </c>
    </row>
    <row r="5618" spans="1:8" ht="14.45" customHeight="1">
      <c r="A5618" s="86" t="s">
        <v>6279</v>
      </c>
      <c r="B5618" s="171" t="s">
        <v>26602</v>
      </c>
      <c r="C5618" s="55" t="s">
        <v>27863</v>
      </c>
      <c r="D5618" s="171" t="s">
        <v>27863</v>
      </c>
      <c r="E5618" s="171" t="s">
        <v>27863</v>
      </c>
      <c r="F5618" s="173"/>
      <c r="G5618" s="173"/>
      <c r="H5618" s="172" t="s">
        <v>6280</v>
      </c>
    </row>
    <row r="5619" spans="1:8" ht="14.45" customHeight="1">
      <c r="A5619" s="86" t="s">
        <v>6279</v>
      </c>
      <c r="B5619" s="171" t="s">
        <v>26603</v>
      </c>
      <c r="C5619" s="55" t="s">
        <v>27864</v>
      </c>
      <c r="D5619" s="171" t="s">
        <v>27864</v>
      </c>
      <c r="E5619" s="171" t="s">
        <v>27864</v>
      </c>
      <c r="F5619" s="173"/>
      <c r="G5619" s="173"/>
      <c r="H5619" s="172" t="s">
        <v>6280</v>
      </c>
    </row>
    <row r="5620" spans="1:8" ht="14.45" customHeight="1">
      <c r="A5620" s="86" t="s">
        <v>6279</v>
      </c>
      <c r="B5620" s="171" t="s">
        <v>26604</v>
      </c>
      <c r="C5620" s="55" t="s">
        <v>27865</v>
      </c>
      <c r="D5620" s="171" t="s">
        <v>27865</v>
      </c>
      <c r="E5620" s="171" t="s">
        <v>27865</v>
      </c>
      <c r="F5620" s="173"/>
      <c r="G5620" s="173"/>
      <c r="H5620" s="172" t="s">
        <v>6280</v>
      </c>
    </row>
    <row r="5621" spans="1:8" ht="14.45" customHeight="1">
      <c r="A5621" s="86" t="s">
        <v>6279</v>
      </c>
      <c r="B5621" s="171" t="s">
        <v>26605</v>
      </c>
      <c r="C5621" s="55" t="s">
        <v>27866</v>
      </c>
      <c r="D5621" s="171" t="s">
        <v>27866</v>
      </c>
      <c r="E5621" s="171" t="s">
        <v>27866</v>
      </c>
      <c r="F5621" s="173"/>
      <c r="G5621" s="173"/>
      <c r="H5621" s="172" t="s">
        <v>6280</v>
      </c>
    </row>
    <row r="5622" spans="1:8" ht="14.45" customHeight="1">
      <c r="A5622" s="86" t="s">
        <v>6279</v>
      </c>
      <c r="B5622" s="171" t="s">
        <v>26606</v>
      </c>
      <c r="C5622" s="55" t="s">
        <v>27867</v>
      </c>
      <c r="D5622" s="171" t="s">
        <v>27867</v>
      </c>
      <c r="E5622" s="171" t="s">
        <v>27867</v>
      </c>
      <c r="F5622" s="173"/>
      <c r="G5622" s="173"/>
      <c r="H5622" s="172" t="s">
        <v>6280</v>
      </c>
    </row>
    <row r="5623" spans="1:8" ht="14.45" customHeight="1">
      <c r="A5623" s="86" t="s">
        <v>6279</v>
      </c>
      <c r="B5623" s="171" t="s">
        <v>26607</v>
      </c>
      <c r="C5623" s="55" t="s">
        <v>27868</v>
      </c>
      <c r="D5623" s="171" t="s">
        <v>27868</v>
      </c>
      <c r="E5623" s="171" t="s">
        <v>27868</v>
      </c>
      <c r="F5623" s="173"/>
      <c r="G5623" s="173"/>
      <c r="H5623" s="172" t="s">
        <v>6280</v>
      </c>
    </row>
    <row r="5624" spans="1:8" ht="14.45" customHeight="1">
      <c r="A5624" s="86" t="s">
        <v>6279</v>
      </c>
      <c r="B5624" s="171" t="s">
        <v>26608</v>
      </c>
      <c r="C5624" s="55" t="s">
        <v>27869</v>
      </c>
      <c r="D5624" s="171" t="s">
        <v>27869</v>
      </c>
      <c r="E5624" s="171" t="s">
        <v>27869</v>
      </c>
      <c r="F5624" s="173"/>
      <c r="G5624" s="173"/>
      <c r="H5624" s="172" t="s">
        <v>6280</v>
      </c>
    </row>
    <row r="5625" spans="1:8" ht="14.45" customHeight="1">
      <c r="A5625" s="86" t="s">
        <v>6279</v>
      </c>
      <c r="B5625" s="171" t="s">
        <v>26609</v>
      </c>
      <c r="C5625" s="55" t="s">
        <v>27870</v>
      </c>
      <c r="D5625" s="171" t="s">
        <v>27870</v>
      </c>
      <c r="E5625" s="171" t="s">
        <v>27870</v>
      </c>
      <c r="F5625" s="173"/>
      <c r="G5625" s="173"/>
      <c r="H5625" s="172" t="s">
        <v>6280</v>
      </c>
    </row>
    <row r="5626" spans="1:8" ht="14.45" customHeight="1">
      <c r="A5626" s="86" t="s">
        <v>6279</v>
      </c>
      <c r="B5626" s="171" t="s">
        <v>26610</v>
      </c>
      <c r="C5626" s="55" t="s">
        <v>27871</v>
      </c>
      <c r="D5626" s="171" t="s">
        <v>27871</v>
      </c>
      <c r="E5626" s="171" t="s">
        <v>27871</v>
      </c>
      <c r="F5626" s="173"/>
      <c r="G5626" s="173"/>
      <c r="H5626" s="172" t="s">
        <v>6280</v>
      </c>
    </row>
    <row r="5627" spans="1:8" ht="14.45" customHeight="1">
      <c r="A5627" s="86" t="s">
        <v>6279</v>
      </c>
      <c r="B5627" s="171" t="s">
        <v>26611</v>
      </c>
      <c r="C5627" s="55" t="s">
        <v>27872</v>
      </c>
      <c r="D5627" s="171" t="s">
        <v>27872</v>
      </c>
      <c r="E5627" s="171" t="s">
        <v>27872</v>
      </c>
      <c r="F5627" s="173"/>
      <c r="G5627" s="173"/>
      <c r="H5627" s="172" t="s">
        <v>6280</v>
      </c>
    </row>
    <row r="5628" spans="1:8" ht="14.45" customHeight="1">
      <c r="A5628" s="86" t="s">
        <v>6279</v>
      </c>
      <c r="B5628" s="171" t="s">
        <v>26612</v>
      </c>
      <c r="C5628" s="55" t="s">
        <v>27873</v>
      </c>
      <c r="D5628" s="171" t="s">
        <v>27873</v>
      </c>
      <c r="E5628" s="171" t="s">
        <v>27873</v>
      </c>
      <c r="F5628" s="173"/>
      <c r="G5628" s="173"/>
      <c r="H5628" s="172" t="s">
        <v>6280</v>
      </c>
    </row>
    <row r="5629" spans="1:8" ht="14.45" customHeight="1">
      <c r="A5629" s="86" t="s">
        <v>6279</v>
      </c>
      <c r="B5629" s="171" t="s">
        <v>26613</v>
      </c>
      <c r="C5629" s="55" t="s">
        <v>27874</v>
      </c>
      <c r="D5629" s="171" t="s">
        <v>27874</v>
      </c>
      <c r="E5629" s="171" t="s">
        <v>27874</v>
      </c>
      <c r="F5629" s="173"/>
      <c r="G5629" s="173"/>
      <c r="H5629" s="172" t="s">
        <v>6280</v>
      </c>
    </row>
    <row r="5630" spans="1:8" ht="14.45" customHeight="1">
      <c r="A5630" s="86" t="s">
        <v>6279</v>
      </c>
      <c r="B5630" s="171" t="s">
        <v>26614</v>
      </c>
      <c r="C5630" s="55" t="s">
        <v>27875</v>
      </c>
      <c r="D5630" s="171" t="s">
        <v>27875</v>
      </c>
      <c r="E5630" s="171" t="s">
        <v>27875</v>
      </c>
      <c r="F5630" s="173"/>
      <c r="G5630" s="173"/>
      <c r="H5630" s="172" t="s">
        <v>6280</v>
      </c>
    </row>
    <row r="5631" spans="1:8" ht="14.45" customHeight="1">
      <c r="A5631" s="86" t="s">
        <v>6279</v>
      </c>
      <c r="B5631" s="171" t="s">
        <v>26615</v>
      </c>
      <c r="C5631" s="55" t="s">
        <v>27876</v>
      </c>
      <c r="D5631" s="171" t="s">
        <v>27876</v>
      </c>
      <c r="E5631" s="171" t="s">
        <v>27876</v>
      </c>
      <c r="F5631" s="173"/>
      <c r="G5631" s="173"/>
      <c r="H5631" s="172" t="s">
        <v>6280</v>
      </c>
    </row>
    <row r="5632" spans="1:8" ht="14.45" customHeight="1">
      <c r="A5632" s="86" t="s">
        <v>6279</v>
      </c>
      <c r="B5632" s="171" t="s">
        <v>26616</v>
      </c>
      <c r="C5632" s="55" t="s">
        <v>27877</v>
      </c>
      <c r="D5632" s="171" t="s">
        <v>27877</v>
      </c>
      <c r="E5632" s="171" t="s">
        <v>27877</v>
      </c>
      <c r="F5632" s="173"/>
      <c r="G5632" s="173"/>
      <c r="H5632" s="172" t="s">
        <v>6280</v>
      </c>
    </row>
    <row r="5633" spans="1:8" ht="14.45" customHeight="1">
      <c r="A5633" s="86" t="s">
        <v>6279</v>
      </c>
      <c r="B5633" s="171" t="s">
        <v>26617</v>
      </c>
      <c r="C5633" s="55" t="s">
        <v>27878</v>
      </c>
      <c r="D5633" s="171" t="s">
        <v>27878</v>
      </c>
      <c r="E5633" s="171" t="s">
        <v>27878</v>
      </c>
      <c r="F5633" s="173"/>
      <c r="G5633" s="173"/>
      <c r="H5633" s="172" t="s">
        <v>6280</v>
      </c>
    </row>
    <row r="5634" spans="1:8" ht="14.45" customHeight="1">
      <c r="A5634" s="86" t="s">
        <v>6279</v>
      </c>
      <c r="B5634" s="171" t="s">
        <v>26618</v>
      </c>
      <c r="C5634" s="55" t="s">
        <v>27879</v>
      </c>
      <c r="D5634" s="171" t="s">
        <v>27879</v>
      </c>
      <c r="E5634" s="171" t="s">
        <v>27879</v>
      </c>
      <c r="F5634" s="173"/>
      <c r="G5634" s="173"/>
      <c r="H5634" s="172" t="s">
        <v>6280</v>
      </c>
    </row>
    <row r="5635" spans="1:8" ht="14.45" customHeight="1">
      <c r="A5635" s="86" t="s">
        <v>6279</v>
      </c>
      <c r="B5635" s="171" t="s">
        <v>26619</v>
      </c>
      <c r="C5635" s="55" t="s">
        <v>27880</v>
      </c>
      <c r="D5635" s="171" t="s">
        <v>27880</v>
      </c>
      <c r="E5635" s="171" t="s">
        <v>27880</v>
      </c>
      <c r="F5635" s="173"/>
      <c r="G5635" s="173"/>
      <c r="H5635" s="172" t="s">
        <v>6280</v>
      </c>
    </row>
    <row r="5636" spans="1:8" ht="14.45" customHeight="1">
      <c r="A5636" s="86" t="s">
        <v>6279</v>
      </c>
      <c r="B5636" s="171" t="s">
        <v>26620</v>
      </c>
      <c r="C5636" s="55" t="s">
        <v>27881</v>
      </c>
      <c r="D5636" s="171" t="s">
        <v>27881</v>
      </c>
      <c r="E5636" s="171" t="s">
        <v>27881</v>
      </c>
      <c r="F5636" s="173"/>
      <c r="G5636" s="173"/>
      <c r="H5636" s="172" t="s">
        <v>6280</v>
      </c>
    </row>
    <row r="5637" spans="1:8" ht="14.45" customHeight="1">
      <c r="A5637" s="86" t="s">
        <v>6279</v>
      </c>
      <c r="B5637" s="171" t="s">
        <v>26621</v>
      </c>
      <c r="C5637" s="55" t="s">
        <v>27882</v>
      </c>
      <c r="D5637" s="171" t="s">
        <v>27882</v>
      </c>
      <c r="E5637" s="171" t="s">
        <v>27882</v>
      </c>
      <c r="F5637" s="173"/>
      <c r="G5637" s="173"/>
      <c r="H5637" s="172" t="s">
        <v>6280</v>
      </c>
    </row>
    <row r="5638" spans="1:8" ht="14.45" customHeight="1">
      <c r="A5638" s="86" t="s">
        <v>6279</v>
      </c>
      <c r="B5638" s="171" t="s">
        <v>26622</v>
      </c>
      <c r="C5638" s="55" t="s">
        <v>27883</v>
      </c>
      <c r="D5638" s="171" t="s">
        <v>27883</v>
      </c>
      <c r="E5638" s="171" t="s">
        <v>27883</v>
      </c>
      <c r="F5638" s="173"/>
      <c r="G5638" s="173"/>
      <c r="H5638" s="172" t="s">
        <v>6280</v>
      </c>
    </row>
    <row r="5639" spans="1:8" ht="14.45" customHeight="1">
      <c r="A5639" s="86" t="s">
        <v>6279</v>
      </c>
      <c r="B5639" s="171" t="s">
        <v>26623</v>
      </c>
      <c r="C5639" s="55" t="s">
        <v>27884</v>
      </c>
      <c r="D5639" s="171" t="s">
        <v>27884</v>
      </c>
      <c r="E5639" s="171" t="s">
        <v>27884</v>
      </c>
      <c r="F5639" s="173"/>
      <c r="G5639" s="173"/>
      <c r="H5639" s="172" t="s">
        <v>6280</v>
      </c>
    </row>
    <row r="5640" spans="1:8" ht="14.45" customHeight="1">
      <c r="A5640" s="86" t="s">
        <v>6279</v>
      </c>
      <c r="B5640" s="171" t="s">
        <v>26624</v>
      </c>
      <c r="C5640" s="55" t="s">
        <v>27885</v>
      </c>
      <c r="D5640" s="171" t="s">
        <v>27885</v>
      </c>
      <c r="E5640" s="171" t="s">
        <v>27885</v>
      </c>
      <c r="F5640" s="173"/>
      <c r="G5640" s="173"/>
      <c r="H5640" s="172" t="s">
        <v>6280</v>
      </c>
    </row>
    <row r="5641" spans="1:8" ht="14.45" customHeight="1">
      <c r="A5641" s="86" t="s">
        <v>6279</v>
      </c>
      <c r="B5641" s="171" t="s">
        <v>26625</v>
      </c>
      <c r="C5641" s="55" t="s">
        <v>27886</v>
      </c>
      <c r="D5641" s="171" t="s">
        <v>27886</v>
      </c>
      <c r="E5641" s="171" t="s">
        <v>27886</v>
      </c>
      <c r="F5641" s="173"/>
      <c r="G5641" s="173"/>
      <c r="H5641" s="172" t="s">
        <v>6280</v>
      </c>
    </row>
    <row r="5642" spans="1:8" ht="14.45" customHeight="1">
      <c r="A5642" s="86" t="s">
        <v>6279</v>
      </c>
      <c r="B5642" s="171" t="s">
        <v>26626</v>
      </c>
      <c r="C5642" s="55" t="s">
        <v>26627</v>
      </c>
      <c r="D5642" s="171" t="s">
        <v>26627</v>
      </c>
      <c r="E5642" s="171" t="s">
        <v>26627</v>
      </c>
      <c r="F5642" s="173"/>
      <c r="G5642" s="173"/>
      <c r="H5642" s="172" t="s">
        <v>6280</v>
      </c>
    </row>
    <row r="5643" spans="1:8" ht="14.45" customHeight="1">
      <c r="A5643" s="86" t="s">
        <v>6279</v>
      </c>
      <c r="B5643" s="171" t="s">
        <v>26628</v>
      </c>
      <c r="C5643" s="55" t="s">
        <v>27887</v>
      </c>
      <c r="D5643" s="171" t="s">
        <v>27887</v>
      </c>
      <c r="E5643" s="171" t="s">
        <v>27887</v>
      </c>
      <c r="F5643" s="173"/>
      <c r="G5643" s="173"/>
      <c r="H5643" s="172" t="s">
        <v>6280</v>
      </c>
    </row>
    <row r="5644" spans="1:8" ht="14.45" customHeight="1">
      <c r="A5644" s="86" t="s">
        <v>6279</v>
      </c>
      <c r="B5644" s="171" t="s">
        <v>26629</v>
      </c>
      <c r="C5644" s="55" t="s">
        <v>27888</v>
      </c>
      <c r="D5644" s="171" t="s">
        <v>27888</v>
      </c>
      <c r="E5644" s="171" t="s">
        <v>27888</v>
      </c>
      <c r="F5644" s="173"/>
      <c r="G5644" s="173"/>
      <c r="H5644" s="172" t="s">
        <v>6280</v>
      </c>
    </row>
    <row r="5645" spans="1:8" ht="14.45" customHeight="1">
      <c r="A5645" s="86" t="s">
        <v>6279</v>
      </c>
      <c r="B5645" s="171" t="s">
        <v>26630</v>
      </c>
      <c r="C5645" s="55" t="s">
        <v>27889</v>
      </c>
      <c r="D5645" s="171" t="s">
        <v>27889</v>
      </c>
      <c r="E5645" s="171" t="s">
        <v>27889</v>
      </c>
      <c r="F5645" s="173"/>
      <c r="G5645" s="173"/>
      <c r="H5645" s="172" t="s">
        <v>6280</v>
      </c>
    </row>
    <row r="5646" spans="1:8" ht="14.45" customHeight="1">
      <c r="A5646" s="86" t="s">
        <v>6279</v>
      </c>
      <c r="B5646" s="171" t="s">
        <v>26631</v>
      </c>
      <c r="C5646" s="55" t="s">
        <v>27890</v>
      </c>
      <c r="D5646" s="171" t="s">
        <v>27890</v>
      </c>
      <c r="E5646" s="171" t="s">
        <v>27890</v>
      </c>
      <c r="F5646" s="173"/>
      <c r="G5646" s="173"/>
      <c r="H5646" s="172" t="s">
        <v>6280</v>
      </c>
    </row>
    <row r="5647" spans="1:8" ht="14.45" customHeight="1">
      <c r="A5647" s="86" t="s">
        <v>6279</v>
      </c>
      <c r="B5647" s="171" t="s">
        <v>26632</v>
      </c>
      <c r="C5647" s="55" t="s">
        <v>27891</v>
      </c>
      <c r="D5647" s="171" t="s">
        <v>27891</v>
      </c>
      <c r="E5647" s="171" t="s">
        <v>27891</v>
      </c>
      <c r="F5647" s="173"/>
      <c r="G5647" s="173"/>
      <c r="H5647" s="172" t="s">
        <v>6280</v>
      </c>
    </row>
    <row r="5648" spans="1:8" ht="14.45" customHeight="1">
      <c r="A5648" s="86" t="s">
        <v>6279</v>
      </c>
      <c r="B5648" s="171" t="s">
        <v>26633</v>
      </c>
      <c r="C5648" s="55" t="s">
        <v>27892</v>
      </c>
      <c r="D5648" s="171" t="s">
        <v>27892</v>
      </c>
      <c r="E5648" s="171" t="s">
        <v>27892</v>
      </c>
      <c r="F5648" s="173"/>
      <c r="G5648" s="173"/>
      <c r="H5648" s="172" t="s">
        <v>6280</v>
      </c>
    </row>
    <row r="5649" spans="1:8" ht="14.45" customHeight="1">
      <c r="A5649" s="86" t="s">
        <v>6279</v>
      </c>
      <c r="B5649" s="171" t="s">
        <v>26634</v>
      </c>
      <c r="C5649" s="55" t="s">
        <v>27893</v>
      </c>
      <c r="D5649" s="171" t="s">
        <v>27893</v>
      </c>
      <c r="E5649" s="171" t="s">
        <v>27893</v>
      </c>
      <c r="F5649" s="173"/>
      <c r="G5649" s="173"/>
      <c r="H5649" s="172" t="s">
        <v>6280</v>
      </c>
    </row>
    <row r="5650" spans="1:8" ht="14.45" customHeight="1">
      <c r="A5650" s="86" t="s">
        <v>6279</v>
      </c>
      <c r="B5650" s="171" t="s">
        <v>26635</v>
      </c>
      <c r="C5650" s="55" t="s">
        <v>27894</v>
      </c>
      <c r="D5650" s="171" t="s">
        <v>27894</v>
      </c>
      <c r="E5650" s="171" t="s">
        <v>27894</v>
      </c>
      <c r="F5650" s="173"/>
      <c r="G5650" s="173"/>
      <c r="H5650" s="172" t="s">
        <v>6280</v>
      </c>
    </row>
    <row r="5651" spans="1:8" ht="14.45" customHeight="1">
      <c r="A5651" s="86" t="s">
        <v>6279</v>
      </c>
      <c r="B5651" s="171" t="s">
        <v>26636</v>
      </c>
      <c r="C5651" s="55" t="s">
        <v>27895</v>
      </c>
      <c r="D5651" s="171" t="s">
        <v>27895</v>
      </c>
      <c r="E5651" s="171" t="s">
        <v>27895</v>
      </c>
      <c r="F5651" s="173"/>
      <c r="G5651" s="173"/>
      <c r="H5651" s="172" t="s">
        <v>6280</v>
      </c>
    </row>
    <row r="5652" spans="1:8" ht="14.45" customHeight="1">
      <c r="A5652" s="86" t="s">
        <v>6279</v>
      </c>
      <c r="B5652" s="171" t="s">
        <v>26637</v>
      </c>
      <c r="C5652" s="55" t="s">
        <v>27896</v>
      </c>
      <c r="D5652" s="171" t="s">
        <v>27896</v>
      </c>
      <c r="E5652" s="171" t="s">
        <v>27896</v>
      </c>
      <c r="F5652" s="173"/>
      <c r="G5652" s="173"/>
      <c r="H5652" s="172" t="s">
        <v>6280</v>
      </c>
    </row>
    <row r="5653" spans="1:8" ht="14.45" customHeight="1">
      <c r="A5653" s="86" t="s">
        <v>6279</v>
      </c>
      <c r="B5653" s="171" t="s">
        <v>26638</v>
      </c>
      <c r="C5653" s="55" t="s">
        <v>27897</v>
      </c>
      <c r="D5653" s="171" t="s">
        <v>27897</v>
      </c>
      <c r="E5653" s="171" t="s">
        <v>27897</v>
      </c>
      <c r="F5653" s="173"/>
      <c r="G5653" s="173"/>
      <c r="H5653" s="172" t="s">
        <v>6280</v>
      </c>
    </row>
    <row r="5654" spans="1:8" ht="14.45" customHeight="1">
      <c r="A5654" s="86" t="s">
        <v>6279</v>
      </c>
      <c r="B5654" s="171" t="s">
        <v>26639</v>
      </c>
      <c r="C5654" s="55" t="s">
        <v>27898</v>
      </c>
      <c r="D5654" s="171" t="s">
        <v>27898</v>
      </c>
      <c r="E5654" s="171" t="s">
        <v>27898</v>
      </c>
      <c r="F5654" s="173"/>
      <c r="G5654" s="173"/>
      <c r="H5654" s="172" t="s">
        <v>6280</v>
      </c>
    </row>
    <row r="5655" spans="1:8" ht="14.45" customHeight="1">
      <c r="A5655" s="86" t="s">
        <v>6279</v>
      </c>
      <c r="B5655" s="171" t="s">
        <v>26640</v>
      </c>
      <c r="C5655" s="55" t="s">
        <v>27899</v>
      </c>
      <c r="D5655" s="171" t="s">
        <v>27899</v>
      </c>
      <c r="E5655" s="171" t="s">
        <v>27899</v>
      </c>
      <c r="F5655" s="173"/>
      <c r="G5655" s="173"/>
      <c r="H5655" s="172" t="s">
        <v>6280</v>
      </c>
    </row>
    <row r="5656" spans="1:8" ht="14.45" customHeight="1">
      <c r="A5656" s="86" t="s">
        <v>6279</v>
      </c>
      <c r="B5656" s="171" t="s">
        <v>26641</v>
      </c>
      <c r="C5656" s="55" t="s">
        <v>27900</v>
      </c>
      <c r="D5656" s="171" t="s">
        <v>27900</v>
      </c>
      <c r="E5656" s="171" t="s">
        <v>27900</v>
      </c>
      <c r="F5656" s="173"/>
      <c r="G5656" s="173"/>
      <c r="H5656" s="172" t="s">
        <v>6280</v>
      </c>
    </row>
    <row r="5657" spans="1:8" ht="14.45" customHeight="1">
      <c r="A5657" s="86" t="s">
        <v>6279</v>
      </c>
      <c r="B5657" s="171" t="s">
        <v>26642</v>
      </c>
      <c r="C5657" s="55" t="s">
        <v>27901</v>
      </c>
      <c r="D5657" s="171" t="s">
        <v>27901</v>
      </c>
      <c r="E5657" s="171" t="s">
        <v>27901</v>
      </c>
      <c r="F5657" s="173"/>
      <c r="G5657" s="173"/>
      <c r="H5657" s="172" t="s">
        <v>6280</v>
      </c>
    </row>
    <row r="5658" spans="1:8" ht="14.45" customHeight="1">
      <c r="A5658" s="86" t="s">
        <v>6279</v>
      </c>
      <c r="B5658" s="171" t="s">
        <v>26643</v>
      </c>
      <c r="C5658" s="55" t="s">
        <v>27902</v>
      </c>
      <c r="D5658" s="171" t="s">
        <v>27902</v>
      </c>
      <c r="E5658" s="171" t="s">
        <v>27902</v>
      </c>
      <c r="F5658" s="173"/>
      <c r="G5658" s="173"/>
      <c r="H5658" s="172" t="s">
        <v>6280</v>
      </c>
    </row>
    <row r="5659" spans="1:8" ht="14.45" customHeight="1">
      <c r="A5659" s="86" t="s">
        <v>6279</v>
      </c>
      <c r="B5659" s="171" t="s">
        <v>26644</v>
      </c>
      <c r="C5659" s="55" t="s">
        <v>27903</v>
      </c>
      <c r="D5659" s="171" t="s">
        <v>27903</v>
      </c>
      <c r="E5659" s="171" t="s">
        <v>27903</v>
      </c>
      <c r="F5659" s="173"/>
      <c r="G5659" s="173"/>
      <c r="H5659" s="172" t="s">
        <v>6280</v>
      </c>
    </row>
    <row r="5660" spans="1:8" ht="14.45" customHeight="1">
      <c r="A5660" s="86" t="s">
        <v>6279</v>
      </c>
      <c r="B5660" s="171" t="s">
        <v>26645</v>
      </c>
      <c r="C5660" s="55" t="s">
        <v>27904</v>
      </c>
      <c r="D5660" s="171" t="s">
        <v>27904</v>
      </c>
      <c r="E5660" s="171" t="s">
        <v>27904</v>
      </c>
      <c r="F5660" s="173"/>
      <c r="G5660" s="173"/>
      <c r="H5660" s="172" t="s">
        <v>6280</v>
      </c>
    </row>
    <row r="5661" spans="1:8" ht="14.45" customHeight="1">
      <c r="A5661" s="86" t="s">
        <v>6279</v>
      </c>
      <c r="B5661" s="171" t="s">
        <v>26646</v>
      </c>
      <c r="C5661" s="55" t="s">
        <v>27905</v>
      </c>
      <c r="D5661" s="171" t="s">
        <v>27905</v>
      </c>
      <c r="E5661" s="171" t="s">
        <v>27905</v>
      </c>
      <c r="F5661" s="173"/>
      <c r="G5661" s="173"/>
      <c r="H5661" s="172" t="s">
        <v>6280</v>
      </c>
    </row>
    <row r="5662" spans="1:8" ht="14.45" customHeight="1">
      <c r="A5662" s="86" t="s">
        <v>6279</v>
      </c>
      <c r="B5662" s="171" t="s">
        <v>26647</v>
      </c>
      <c r="C5662" s="55" t="s">
        <v>27906</v>
      </c>
      <c r="D5662" s="171" t="s">
        <v>27906</v>
      </c>
      <c r="E5662" s="171" t="s">
        <v>27906</v>
      </c>
      <c r="F5662" s="173"/>
      <c r="G5662" s="173"/>
      <c r="H5662" s="172" t="s">
        <v>6280</v>
      </c>
    </row>
    <row r="5663" spans="1:8" ht="14.45" customHeight="1">
      <c r="A5663" s="86" t="s">
        <v>6279</v>
      </c>
      <c r="B5663" s="171" t="s">
        <v>26648</v>
      </c>
      <c r="C5663" s="55" t="s">
        <v>27907</v>
      </c>
      <c r="D5663" s="171" t="s">
        <v>27907</v>
      </c>
      <c r="E5663" s="171" t="s">
        <v>27907</v>
      </c>
      <c r="F5663" s="173"/>
      <c r="G5663" s="173"/>
      <c r="H5663" s="172" t="s">
        <v>6280</v>
      </c>
    </row>
    <row r="5664" spans="1:8" ht="14.45" customHeight="1">
      <c r="A5664" s="86" t="s">
        <v>6279</v>
      </c>
      <c r="B5664" s="171" t="s">
        <v>26649</v>
      </c>
      <c r="C5664" s="55" t="s">
        <v>27908</v>
      </c>
      <c r="D5664" s="171" t="s">
        <v>27908</v>
      </c>
      <c r="E5664" s="171" t="s">
        <v>27908</v>
      </c>
      <c r="F5664" s="173"/>
      <c r="G5664" s="173"/>
      <c r="H5664" s="172" t="s">
        <v>6280</v>
      </c>
    </row>
    <row r="5665" spans="1:8" ht="14.45" customHeight="1">
      <c r="A5665" s="86" t="s">
        <v>6279</v>
      </c>
      <c r="B5665" s="171" t="s">
        <v>26650</v>
      </c>
      <c r="C5665" s="55" t="s">
        <v>27909</v>
      </c>
      <c r="D5665" s="171" t="s">
        <v>27909</v>
      </c>
      <c r="E5665" s="171" t="s">
        <v>27909</v>
      </c>
      <c r="F5665" s="173"/>
      <c r="G5665" s="173"/>
      <c r="H5665" s="172" t="s">
        <v>6280</v>
      </c>
    </row>
    <row r="5666" spans="1:8" ht="14.45" customHeight="1">
      <c r="A5666" s="86" t="s">
        <v>6279</v>
      </c>
      <c r="B5666" s="171" t="s">
        <v>26651</v>
      </c>
      <c r="C5666" s="55" t="s">
        <v>27910</v>
      </c>
      <c r="D5666" s="171" t="s">
        <v>27910</v>
      </c>
      <c r="E5666" s="171" t="s">
        <v>27910</v>
      </c>
      <c r="F5666" s="173"/>
      <c r="G5666" s="173"/>
      <c r="H5666" s="172" t="s">
        <v>6280</v>
      </c>
    </row>
    <row r="5667" spans="1:8" ht="14.45" customHeight="1">
      <c r="A5667" s="86" t="s">
        <v>6279</v>
      </c>
      <c r="B5667" s="171" t="s">
        <v>26652</v>
      </c>
      <c r="C5667" s="55" t="s">
        <v>27911</v>
      </c>
      <c r="D5667" s="171" t="s">
        <v>27911</v>
      </c>
      <c r="E5667" s="171" t="s">
        <v>27911</v>
      </c>
      <c r="F5667" s="173"/>
      <c r="G5667" s="173"/>
      <c r="H5667" s="172" t="s">
        <v>6280</v>
      </c>
    </row>
    <row r="5668" spans="1:8" ht="14.45" customHeight="1">
      <c r="A5668" s="86" t="s">
        <v>6279</v>
      </c>
      <c r="B5668" s="171" t="s">
        <v>26653</v>
      </c>
      <c r="C5668" s="55" t="s">
        <v>27912</v>
      </c>
      <c r="D5668" s="171" t="s">
        <v>27912</v>
      </c>
      <c r="E5668" s="171" t="s">
        <v>27912</v>
      </c>
      <c r="F5668" s="173"/>
      <c r="G5668" s="173"/>
      <c r="H5668" s="172" t="s">
        <v>6280</v>
      </c>
    </row>
    <row r="5669" spans="1:8" ht="14.45" customHeight="1">
      <c r="A5669" s="86" t="s">
        <v>6279</v>
      </c>
      <c r="B5669" s="171" t="s">
        <v>26654</v>
      </c>
      <c r="C5669" s="55" t="s">
        <v>27913</v>
      </c>
      <c r="D5669" s="171" t="s">
        <v>27913</v>
      </c>
      <c r="E5669" s="171" t="s">
        <v>27913</v>
      </c>
      <c r="F5669" s="173"/>
      <c r="G5669" s="173"/>
      <c r="H5669" s="172" t="s">
        <v>6280</v>
      </c>
    </row>
    <row r="5670" spans="1:8" ht="14.45" customHeight="1">
      <c r="A5670" s="86" t="s">
        <v>6279</v>
      </c>
      <c r="B5670" s="171" t="s">
        <v>26655</v>
      </c>
      <c r="C5670" s="55" t="s">
        <v>27914</v>
      </c>
      <c r="D5670" s="171" t="s">
        <v>27914</v>
      </c>
      <c r="E5670" s="171" t="s">
        <v>27914</v>
      </c>
      <c r="F5670" s="173"/>
      <c r="G5670" s="173"/>
      <c r="H5670" s="172" t="s">
        <v>6280</v>
      </c>
    </row>
    <row r="5671" spans="1:8" ht="14.45" customHeight="1">
      <c r="A5671" s="86" t="s">
        <v>6279</v>
      </c>
      <c r="B5671" s="171" t="s">
        <v>26656</v>
      </c>
      <c r="C5671" s="55" t="s">
        <v>27915</v>
      </c>
      <c r="D5671" s="171" t="s">
        <v>27915</v>
      </c>
      <c r="E5671" s="171" t="s">
        <v>27915</v>
      </c>
      <c r="F5671" s="173"/>
      <c r="G5671" s="173"/>
      <c r="H5671" s="172" t="s">
        <v>6280</v>
      </c>
    </row>
    <row r="5672" spans="1:8" ht="14.45" customHeight="1">
      <c r="A5672" s="86" t="s">
        <v>6279</v>
      </c>
      <c r="B5672" s="171" t="s">
        <v>26657</v>
      </c>
      <c r="C5672" s="55" t="s">
        <v>27916</v>
      </c>
      <c r="D5672" s="171" t="s">
        <v>27916</v>
      </c>
      <c r="E5672" s="171" t="s">
        <v>27916</v>
      </c>
      <c r="F5672" s="173"/>
      <c r="G5672" s="173"/>
      <c r="H5672" s="172" t="s">
        <v>6280</v>
      </c>
    </row>
    <row r="5673" spans="1:8" ht="14.45" customHeight="1">
      <c r="A5673" s="86" t="s">
        <v>6279</v>
      </c>
      <c r="B5673" s="171" t="s">
        <v>26658</v>
      </c>
      <c r="C5673" s="55" t="s">
        <v>27917</v>
      </c>
      <c r="D5673" s="171" t="s">
        <v>27917</v>
      </c>
      <c r="E5673" s="171" t="s">
        <v>27917</v>
      </c>
      <c r="F5673" s="173"/>
      <c r="G5673" s="173"/>
      <c r="H5673" s="172" t="s">
        <v>6280</v>
      </c>
    </row>
    <row r="5674" spans="1:8" ht="14.45" customHeight="1">
      <c r="A5674" s="86" t="s">
        <v>6279</v>
      </c>
      <c r="B5674" s="171" t="s">
        <v>26659</v>
      </c>
      <c r="C5674" s="55" t="s">
        <v>27918</v>
      </c>
      <c r="D5674" s="171" t="s">
        <v>27918</v>
      </c>
      <c r="E5674" s="171" t="s">
        <v>27918</v>
      </c>
      <c r="F5674" s="173"/>
      <c r="G5674" s="173"/>
      <c r="H5674" s="172" t="s">
        <v>6280</v>
      </c>
    </row>
    <row r="5675" spans="1:8" ht="14.45" customHeight="1">
      <c r="A5675" s="86" t="s">
        <v>6279</v>
      </c>
      <c r="B5675" s="171" t="s">
        <v>26660</v>
      </c>
      <c r="C5675" s="55" t="s">
        <v>27919</v>
      </c>
      <c r="D5675" s="171" t="s">
        <v>27919</v>
      </c>
      <c r="E5675" s="171" t="s">
        <v>27919</v>
      </c>
      <c r="F5675" s="173"/>
      <c r="G5675" s="173"/>
      <c r="H5675" s="172" t="s">
        <v>6280</v>
      </c>
    </row>
    <row r="5676" spans="1:8" ht="14.45" customHeight="1">
      <c r="A5676" s="86" t="s">
        <v>6279</v>
      </c>
      <c r="B5676" s="171" t="s">
        <v>26661</v>
      </c>
      <c r="C5676" s="55" t="s">
        <v>27920</v>
      </c>
      <c r="D5676" s="171" t="s">
        <v>27920</v>
      </c>
      <c r="E5676" s="171" t="s">
        <v>27920</v>
      </c>
      <c r="F5676" s="173"/>
      <c r="G5676" s="173"/>
      <c r="H5676" s="172" t="s">
        <v>6280</v>
      </c>
    </row>
    <row r="5677" spans="1:8" ht="14.45" customHeight="1">
      <c r="A5677" s="86" t="s">
        <v>6279</v>
      </c>
      <c r="B5677" s="171" t="s">
        <v>26662</v>
      </c>
      <c r="C5677" s="55" t="s">
        <v>27921</v>
      </c>
      <c r="D5677" s="171" t="s">
        <v>27921</v>
      </c>
      <c r="E5677" s="171" t="s">
        <v>27921</v>
      </c>
      <c r="F5677" s="173"/>
      <c r="G5677" s="173"/>
      <c r="H5677" s="172" t="s">
        <v>6280</v>
      </c>
    </row>
    <row r="5678" spans="1:8" ht="14.45" customHeight="1">
      <c r="A5678" s="86" t="s">
        <v>6279</v>
      </c>
      <c r="B5678" s="171" t="s">
        <v>26663</v>
      </c>
      <c r="C5678" s="55" t="s">
        <v>27922</v>
      </c>
      <c r="D5678" s="171" t="s">
        <v>27922</v>
      </c>
      <c r="E5678" s="171" t="s">
        <v>27922</v>
      </c>
      <c r="F5678" s="173"/>
      <c r="G5678" s="173"/>
      <c r="H5678" s="172" t="s">
        <v>6280</v>
      </c>
    </row>
    <row r="5679" spans="1:8" ht="14.45" customHeight="1">
      <c r="A5679" s="86" t="s">
        <v>6279</v>
      </c>
      <c r="B5679" s="171" t="s">
        <v>26664</v>
      </c>
      <c r="C5679" s="55" t="s">
        <v>27923</v>
      </c>
      <c r="D5679" s="171" t="s">
        <v>27923</v>
      </c>
      <c r="E5679" s="171" t="s">
        <v>27923</v>
      </c>
      <c r="F5679" s="173"/>
      <c r="G5679" s="173"/>
      <c r="H5679" s="172" t="s">
        <v>6280</v>
      </c>
    </row>
    <row r="5680" spans="1:8" ht="14.45" customHeight="1">
      <c r="A5680" s="86" t="s">
        <v>6279</v>
      </c>
      <c r="B5680" s="171" t="s">
        <v>26665</v>
      </c>
      <c r="C5680" s="55" t="s">
        <v>27924</v>
      </c>
      <c r="D5680" s="171" t="s">
        <v>27924</v>
      </c>
      <c r="E5680" s="171" t="s">
        <v>27924</v>
      </c>
      <c r="F5680" s="173"/>
      <c r="G5680" s="173"/>
      <c r="H5680" s="172" t="s">
        <v>6280</v>
      </c>
    </row>
    <row r="5681" spans="1:8" ht="14.45" customHeight="1">
      <c r="A5681" s="86" t="s">
        <v>6279</v>
      </c>
      <c r="B5681" s="171" t="s">
        <v>26666</v>
      </c>
      <c r="C5681" s="55" t="s">
        <v>27925</v>
      </c>
      <c r="D5681" s="171" t="s">
        <v>27925</v>
      </c>
      <c r="E5681" s="171" t="s">
        <v>27925</v>
      </c>
      <c r="F5681" s="173"/>
      <c r="G5681" s="173"/>
      <c r="H5681" s="172" t="s">
        <v>6280</v>
      </c>
    </row>
    <row r="5682" spans="1:8" ht="14.45" customHeight="1">
      <c r="A5682" s="86" t="s">
        <v>6279</v>
      </c>
      <c r="B5682" s="171" t="s">
        <v>26667</v>
      </c>
      <c r="C5682" s="55" t="s">
        <v>27926</v>
      </c>
      <c r="D5682" s="171" t="s">
        <v>27926</v>
      </c>
      <c r="E5682" s="171" t="s">
        <v>27926</v>
      </c>
      <c r="F5682" s="173"/>
      <c r="G5682" s="173"/>
      <c r="H5682" s="172" t="s">
        <v>6280</v>
      </c>
    </row>
    <row r="5683" spans="1:8" ht="14.45" customHeight="1">
      <c r="A5683" s="86" t="s">
        <v>6279</v>
      </c>
      <c r="B5683" s="171" t="s">
        <v>26668</v>
      </c>
      <c r="C5683" s="55" t="s">
        <v>27927</v>
      </c>
      <c r="D5683" s="171" t="s">
        <v>27927</v>
      </c>
      <c r="E5683" s="171" t="s">
        <v>27927</v>
      </c>
      <c r="F5683" s="173"/>
      <c r="G5683" s="173"/>
      <c r="H5683" s="172" t="s">
        <v>6280</v>
      </c>
    </row>
    <row r="5684" spans="1:8" ht="14.45" customHeight="1">
      <c r="A5684" s="86" t="s">
        <v>6279</v>
      </c>
      <c r="B5684" s="171" t="s">
        <v>26669</v>
      </c>
      <c r="C5684" s="55" t="s">
        <v>27928</v>
      </c>
      <c r="D5684" s="171" t="s">
        <v>27928</v>
      </c>
      <c r="E5684" s="171" t="s">
        <v>27928</v>
      </c>
      <c r="F5684" s="173"/>
      <c r="G5684" s="173"/>
      <c r="H5684" s="172" t="s">
        <v>6280</v>
      </c>
    </row>
    <row r="5685" spans="1:8" ht="14.45" customHeight="1">
      <c r="A5685" s="86" t="s">
        <v>6279</v>
      </c>
      <c r="B5685" s="171" t="s">
        <v>26670</v>
      </c>
      <c r="C5685" s="55" t="s">
        <v>27929</v>
      </c>
      <c r="D5685" s="171" t="s">
        <v>27929</v>
      </c>
      <c r="E5685" s="171" t="s">
        <v>27929</v>
      </c>
      <c r="F5685" s="173"/>
      <c r="G5685" s="173"/>
      <c r="H5685" s="172" t="s">
        <v>6280</v>
      </c>
    </row>
    <row r="5686" spans="1:8" ht="14.45" customHeight="1">
      <c r="A5686" s="86" t="s">
        <v>6279</v>
      </c>
      <c r="B5686" s="171" t="s">
        <v>26671</v>
      </c>
      <c r="C5686" s="55" t="s">
        <v>27930</v>
      </c>
      <c r="D5686" s="171" t="s">
        <v>27930</v>
      </c>
      <c r="E5686" s="171" t="s">
        <v>27930</v>
      </c>
      <c r="F5686" s="173"/>
      <c r="G5686" s="173"/>
      <c r="H5686" s="172" t="s">
        <v>6280</v>
      </c>
    </row>
    <row r="5687" spans="1:8" ht="14.45" customHeight="1">
      <c r="A5687" s="86" t="s">
        <v>6279</v>
      </c>
      <c r="B5687" s="171" t="s">
        <v>26672</v>
      </c>
      <c r="C5687" s="55" t="s">
        <v>27931</v>
      </c>
      <c r="D5687" s="171" t="s">
        <v>27931</v>
      </c>
      <c r="E5687" s="171" t="s">
        <v>27931</v>
      </c>
      <c r="F5687" s="173"/>
      <c r="G5687" s="173"/>
      <c r="H5687" s="172" t="s">
        <v>6280</v>
      </c>
    </row>
    <row r="5688" spans="1:8" ht="14.45" customHeight="1">
      <c r="A5688" s="86" t="s">
        <v>6279</v>
      </c>
      <c r="B5688" s="171" t="s">
        <v>26673</v>
      </c>
      <c r="C5688" s="55" t="s">
        <v>27932</v>
      </c>
      <c r="D5688" s="171" t="s">
        <v>27932</v>
      </c>
      <c r="E5688" s="171" t="s">
        <v>27932</v>
      </c>
      <c r="F5688" s="173"/>
      <c r="G5688" s="173"/>
      <c r="H5688" s="172" t="s">
        <v>6280</v>
      </c>
    </row>
    <row r="5689" spans="1:8" ht="14.45" customHeight="1">
      <c r="A5689" s="86" t="s">
        <v>6279</v>
      </c>
      <c r="B5689" s="171" t="s">
        <v>26674</v>
      </c>
      <c r="C5689" s="55" t="s">
        <v>27933</v>
      </c>
      <c r="D5689" s="171" t="s">
        <v>27933</v>
      </c>
      <c r="E5689" s="171" t="s">
        <v>27933</v>
      </c>
      <c r="F5689" s="173"/>
      <c r="G5689" s="173"/>
      <c r="H5689" s="172" t="s">
        <v>6280</v>
      </c>
    </row>
    <row r="5690" spans="1:8" ht="14.45" customHeight="1">
      <c r="A5690" s="86" t="s">
        <v>6279</v>
      </c>
      <c r="B5690" s="171" t="s">
        <v>26675</v>
      </c>
      <c r="C5690" s="55" t="s">
        <v>27934</v>
      </c>
      <c r="D5690" s="171" t="s">
        <v>27934</v>
      </c>
      <c r="E5690" s="171" t="s">
        <v>27934</v>
      </c>
      <c r="F5690" s="173"/>
      <c r="G5690" s="173"/>
      <c r="H5690" s="172" t="s">
        <v>6280</v>
      </c>
    </row>
    <row r="5691" spans="1:8" ht="14.45" customHeight="1">
      <c r="A5691" s="86" t="s">
        <v>6279</v>
      </c>
      <c r="B5691" s="171" t="s">
        <v>26676</v>
      </c>
      <c r="C5691" s="55" t="s">
        <v>27935</v>
      </c>
      <c r="D5691" s="171" t="s">
        <v>27935</v>
      </c>
      <c r="E5691" s="171" t="s">
        <v>27935</v>
      </c>
      <c r="F5691" s="173"/>
      <c r="G5691" s="173"/>
      <c r="H5691" s="172" t="s">
        <v>6280</v>
      </c>
    </row>
    <row r="5692" spans="1:8" ht="14.45" customHeight="1">
      <c r="A5692" s="86" t="s">
        <v>6279</v>
      </c>
      <c r="B5692" s="171" t="s">
        <v>26677</v>
      </c>
      <c r="C5692" s="55" t="s">
        <v>27936</v>
      </c>
      <c r="D5692" s="171" t="s">
        <v>27936</v>
      </c>
      <c r="E5692" s="171" t="s">
        <v>27936</v>
      </c>
      <c r="F5692" s="173"/>
      <c r="G5692" s="173"/>
      <c r="H5692" s="172" t="s">
        <v>6280</v>
      </c>
    </row>
    <row r="5693" spans="1:8" ht="14.45" customHeight="1">
      <c r="A5693" s="86" t="s">
        <v>6279</v>
      </c>
      <c r="B5693" s="171" t="s">
        <v>26678</v>
      </c>
      <c r="C5693" s="55" t="s">
        <v>27937</v>
      </c>
      <c r="D5693" s="171" t="s">
        <v>27937</v>
      </c>
      <c r="E5693" s="171" t="s">
        <v>27937</v>
      </c>
      <c r="F5693" s="173"/>
      <c r="G5693" s="173"/>
      <c r="H5693" s="172" t="s">
        <v>6280</v>
      </c>
    </row>
    <row r="5694" spans="1:8" ht="14.45" customHeight="1">
      <c r="A5694" s="86" t="s">
        <v>6279</v>
      </c>
      <c r="B5694" s="171" t="s">
        <v>26679</v>
      </c>
      <c r="C5694" s="55" t="s">
        <v>27938</v>
      </c>
      <c r="D5694" s="171" t="s">
        <v>27938</v>
      </c>
      <c r="E5694" s="171" t="s">
        <v>27938</v>
      </c>
      <c r="F5694" s="173"/>
      <c r="G5694" s="173"/>
      <c r="H5694" s="172" t="s">
        <v>6280</v>
      </c>
    </row>
    <row r="5695" spans="1:8" ht="14.45" customHeight="1">
      <c r="A5695" s="86" t="s">
        <v>6279</v>
      </c>
      <c r="B5695" s="171" t="s">
        <v>26680</v>
      </c>
      <c r="C5695" s="55" t="s">
        <v>27939</v>
      </c>
      <c r="D5695" s="171" t="s">
        <v>27939</v>
      </c>
      <c r="E5695" s="171" t="s">
        <v>27939</v>
      </c>
      <c r="F5695" s="173"/>
      <c r="G5695" s="173"/>
      <c r="H5695" s="172" t="s">
        <v>6280</v>
      </c>
    </row>
    <row r="5696" spans="1:8" ht="14.45" customHeight="1">
      <c r="A5696" s="86" t="s">
        <v>6279</v>
      </c>
      <c r="B5696" s="171" t="s">
        <v>26681</v>
      </c>
      <c r="C5696" s="55" t="s">
        <v>27940</v>
      </c>
      <c r="D5696" s="171" t="s">
        <v>27940</v>
      </c>
      <c r="E5696" s="171" t="s">
        <v>27940</v>
      </c>
      <c r="F5696" s="173"/>
      <c r="G5696" s="173"/>
      <c r="H5696" s="172" t="s">
        <v>6280</v>
      </c>
    </row>
    <row r="5697" spans="1:8" ht="14.45" customHeight="1">
      <c r="A5697" s="86" t="s">
        <v>6279</v>
      </c>
      <c r="B5697" s="171" t="s">
        <v>26682</v>
      </c>
      <c r="C5697" s="55" t="s">
        <v>27941</v>
      </c>
      <c r="D5697" s="171" t="s">
        <v>27941</v>
      </c>
      <c r="E5697" s="171" t="s">
        <v>27941</v>
      </c>
      <c r="F5697" s="173"/>
      <c r="G5697" s="173"/>
      <c r="H5697" s="172" t="s">
        <v>6280</v>
      </c>
    </row>
    <row r="5698" spans="1:8" ht="14.45" customHeight="1">
      <c r="A5698" s="86" t="s">
        <v>6279</v>
      </c>
      <c r="B5698" s="171" t="s">
        <v>26683</v>
      </c>
      <c r="C5698" s="55" t="s">
        <v>27942</v>
      </c>
      <c r="D5698" s="171" t="s">
        <v>27942</v>
      </c>
      <c r="E5698" s="171" t="s">
        <v>27942</v>
      </c>
      <c r="F5698" s="173"/>
      <c r="G5698" s="173"/>
      <c r="H5698" s="172" t="s">
        <v>6280</v>
      </c>
    </row>
    <row r="5699" spans="1:8" ht="14.45" customHeight="1">
      <c r="A5699" s="86" t="s">
        <v>6279</v>
      </c>
      <c r="B5699" s="171" t="s">
        <v>26684</v>
      </c>
      <c r="C5699" s="55" t="s">
        <v>27943</v>
      </c>
      <c r="D5699" s="171" t="s">
        <v>27943</v>
      </c>
      <c r="E5699" s="171" t="s">
        <v>27943</v>
      </c>
      <c r="F5699" s="173"/>
      <c r="G5699" s="173"/>
      <c r="H5699" s="172" t="s">
        <v>6280</v>
      </c>
    </row>
    <row r="5700" spans="1:8" ht="14.45" customHeight="1">
      <c r="A5700" s="86" t="s">
        <v>6279</v>
      </c>
      <c r="B5700" s="171" t="s">
        <v>26685</v>
      </c>
      <c r="C5700" s="55" t="s">
        <v>27944</v>
      </c>
      <c r="D5700" s="171" t="s">
        <v>27944</v>
      </c>
      <c r="E5700" s="171" t="s">
        <v>27944</v>
      </c>
      <c r="F5700" s="173"/>
      <c r="G5700" s="173"/>
      <c r="H5700" s="172" t="s">
        <v>6280</v>
      </c>
    </row>
    <row r="5701" spans="1:8" ht="14.45" customHeight="1">
      <c r="A5701" s="86" t="s">
        <v>6279</v>
      </c>
      <c r="B5701" s="171" t="s">
        <v>26686</v>
      </c>
      <c r="C5701" s="55" t="s">
        <v>27945</v>
      </c>
      <c r="D5701" s="171" t="s">
        <v>27945</v>
      </c>
      <c r="E5701" s="171" t="s">
        <v>27945</v>
      </c>
      <c r="F5701" s="173"/>
      <c r="G5701" s="173"/>
      <c r="H5701" s="172" t="s">
        <v>6280</v>
      </c>
    </row>
    <row r="5702" spans="1:8" ht="14.45" customHeight="1">
      <c r="A5702" s="86" t="s">
        <v>6279</v>
      </c>
      <c r="B5702" s="171" t="s">
        <v>26687</v>
      </c>
      <c r="C5702" s="55" t="s">
        <v>27946</v>
      </c>
      <c r="D5702" s="171" t="s">
        <v>27946</v>
      </c>
      <c r="E5702" s="171" t="s">
        <v>27946</v>
      </c>
      <c r="F5702" s="173"/>
      <c r="G5702" s="173"/>
      <c r="H5702" s="172" t="s">
        <v>6280</v>
      </c>
    </row>
    <row r="5703" spans="1:8" ht="14.45" customHeight="1">
      <c r="A5703" s="86" t="s">
        <v>6279</v>
      </c>
      <c r="B5703" s="171" t="s">
        <v>26688</v>
      </c>
      <c r="C5703" s="55" t="s">
        <v>27947</v>
      </c>
      <c r="D5703" s="171" t="s">
        <v>27947</v>
      </c>
      <c r="E5703" s="171" t="s">
        <v>27947</v>
      </c>
      <c r="F5703" s="173"/>
      <c r="G5703" s="173"/>
      <c r="H5703" s="172" t="s">
        <v>6280</v>
      </c>
    </row>
    <row r="5704" spans="1:8" ht="14.45" customHeight="1">
      <c r="A5704" s="86" t="s">
        <v>6279</v>
      </c>
      <c r="B5704" s="171" t="s">
        <v>26689</v>
      </c>
      <c r="C5704" s="55" t="s">
        <v>27948</v>
      </c>
      <c r="D5704" s="171" t="s">
        <v>27948</v>
      </c>
      <c r="E5704" s="171" t="s">
        <v>27948</v>
      </c>
      <c r="F5704" s="173"/>
      <c r="G5704" s="173"/>
      <c r="H5704" s="172" t="s">
        <v>6280</v>
      </c>
    </row>
    <row r="5705" spans="1:8" ht="14.45" customHeight="1">
      <c r="A5705" s="86" t="s">
        <v>6279</v>
      </c>
      <c r="B5705" s="171" t="s">
        <v>26690</v>
      </c>
      <c r="C5705" s="55" t="s">
        <v>27949</v>
      </c>
      <c r="D5705" s="171" t="s">
        <v>27949</v>
      </c>
      <c r="E5705" s="171" t="s">
        <v>27949</v>
      </c>
      <c r="F5705" s="173"/>
      <c r="G5705" s="173"/>
      <c r="H5705" s="172" t="s">
        <v>6280</v>
      </c>
    </row>
    <row r="5706" spans="1:8" ht="14.45" customHeight="1">
      <c r="A5706" s="86" t="s">
        <v>6279</v>
      </c>
      <c r="B5706" s="171" t="s">
        <v>26691</v>
      </c>
      <c r="C5706" s="55" t="s">
        <v>27950</v>
      </c>
      <c r="D5706" s="171" t="s">
        <v>27950</v>
      </c>
      <c r="E5706" s="171" t="s">
        <v>27950</v>
      </c>
      <c r="F5706" s="173"/>
      <c r="G5706" s="173"/>
      <c r="H5706" s="172" t="s">
        <v>6280</v>
      </c>
    </row>
    <row r="5707" spans="1:8" ht="14.45" customHeight="1">
      <c r="A5707" s="86" t="s">
        <v>6279</v>
      </c>
      <c r="B5707" s="171" t="s">
        <v>26692</v>
      </c>
      <c r="C5707" s="55" t="s">
        <v>27951</v>
      </c>
      <c r="D5707" s="171" t="s">
        <v>27951</v>
      </c>
      <c r="E5707" s="171" t="s">
        <v>27951</v>
      </c>
      <c r="F5707" s="173"/>
      <c r="G5707" s="173"/>
      <c r="H5707" s="172" t="s">
        <v>6280</v>
      </c>
    </row>
    <row r="5708" spans="1:8" ht="14.45" customHeight="1">
      <c r="A5708" s="86" t="s">
        <v>6279</v>
      </c>
      <c r="B5708" s="171" t="s">
        <v>26693</v>
      </c>
      <c r="C5708" s="55" t="s">
        <v>27952</v>
      </c>
      <c r="D5708" s="171" t="s">
        <v>27952</v>
      </c>
      <c r="E5708" s="171" t="s">
        <v>27952</v>
      </c>
      <c r="F5708" s="173"/>
      <c r="G5708" s="173"/>
      <c r="H5708" s="172" t="s">
        <v>6280</v>
      </c>
    </row>
    <row r="5709" spans="1:8" ht="14.45" customHeight="1">
      <c r="A5709" s="86" t="s">
        <v>6279</v>
      </c>
      <c r="B5709" s="171" t="s">
        <v>26694</v>
      </c>
      <c r="C5709" s="55" t="s">
        <v>27953</v>
      </c>
      <c r="D5709" s="171" t="s">
        <v>27953</v>
      </c>
      <c r="E5709" s="171" t="s">
        <v>27953</v>
      </c>
      <c r="F5709" s="173"/>
      <c r="G5709" s="173"/>
      <c r="H5709" s="172" t="s">
        <v>6280</v>
      </c>
    </row>
    <row r="5710" spans="1:8" ht="14.45" customHeight="1">
      <c r="A5710" s="86" t="s">
        <v>6279</v>
      </c>
      <c r="B5710" s="171" t="s">
        <v>26695</v>
      </c>
      <c r="C5710" s="55" t="s">
        <v>27954</v>
      </c>
      <c r="D5710" s="171" t="s">
        <v>27954</v>
      </c>
      <c r="E5710" s="171" t="s">
        <v>27954</v>
      </c>
      <c r="F5710" s="173"/>
      <c r="G5710" s="173"/>
      <c r="H5710" s="172" t="s">
        <v>6280</v>
      </c>
    </row>
    <row r="5711" spans="1:8" ht="14.45" customHeight="1">
      <c r="A5711" s="86" t="s">
        <v>6279</v>
      </c>
      <c r="B5711" s="171" t="s">
        <v>26696</v>
      </c>
      <c r="C5711" s="55" t="s">
        <v>27955</v>
      </c>
      <c r="D5711" s="171" t="s">
        <v>27955</v>
      </c>
      <c r="E5711" s="171" t="s">
        <v>27955</v>
      </c>
      <c r="F5711" s="173"/>
      <c r="G5711" s="173"/>
      <c r="H5711" s="172" t="s">
        <v>6280</v>
      </c>
    </row>
    <row r="5712" spans="1:8" ht="14.45" customHeight="1">
      <c r="A5712" s="86" t="s">
        <v>6279</v>
      </c>
      <c r="B5712" s="171" t="s">
        <v>26697</v>
      </c>
      <c r="C5712" s="55" t="s">
        <v>27956</v>
      </c>
      <c r="D5712" s="171" t="s">
        <v>27956</v>
      </c>
      <c r="E5712" s="171" t="s">
        <v>27956</v>
      </c>
      <c r="F5712" s="173"/>
      <c r="G5712" s="173"/>
      <c r="H5712" s="172" t="s">
        <v>6280</v>
      </c>
    </row>
    <row r="5713" spans="1:8" ht="14.45" customHeight="1">
      <c r="A5713" s="86" t="s">
        <v>6279</v>
      </c>
      <c r="B5713" s="171" t="s">
        <v>26698</v>
      </c>
      <c r="C5713" s="55" t="s">
        <v>27957</v>
      </c>
      <c r="D5713" s="171" t="s">
        <v>27957</v>
      </c>
      <c r="E5713" s="171" t="s">
        <v>27957</v>
      </c>
      <c r="F5713" s="173"/>
      <c r="G5713" s="173"/>
      <c r="H5713" s="172" t="s">
        <v>6280</v>
      </c>
    </row>
    <row r="5714" spans="1:8" ht="14.45" customHeight="1">
      <c r="A5714" s="86" t="s">
        <v>6279</v>
      </c>
      <c r="B5714" s="171" t="s">
        <v>26699</v>
      </c>
      <c r="C5714" s="55" t="s">
        <v>27958</v>
      </c>
      <c r="D5714" s="171" t="s">
        <v>27958</v>
      </c>
      <c r="E5714" s="171" t="s">
        <v>27958</v>
      </c>
      <c r="F5714" s="173"/>
      <c r="G5714" s="173"/>
      <c r="H5714" s="172" t="s">
        <v>6280</v>
      </c>
    </row>
    <row r="5715" spans="1:8" ht="14.45" customHeight="1">
      <c r="A5715" s="86" t="s">
        <v>6279</v>
      </c>
      <c r="B5715" s="171" t="s">
        <v>26700</v>
      </c>
      <c r="C5715" s="55" t="s">
        <v>27959</v>
      </c>
      <c r="D5715" s="171" t="s">
        <v>27959</v>
      </c>
      <c r="E5715" s="171" t="s">
        <v>27959</v>
      </c>
      <c r="F5715" s="173"/>
      <c r="G5715" s="173"/>
      <c r="H5715" s="172" t="s">
        <v>6280</v>
      </c>
    </row>
    <row r="5716" spans="1:8" ht="14.45" customHeight="1">
      <c r="A5716" s="86" t="s">
        <v>6279</v>
      </c>
      <c r="B5716" s="171" t="s">
        <v>26701</v>
      </c>
      <c r="C5716" s="55" t="s">
        <v>27960</v>
      </c>
      <c r="D5716" s="171" t="s">
        <v>27960</v>
      </c>
      <c r="E5716" s="171" t="s">
        <v>27960</v>
      </c>
      <c r="F5716" s="173"/>
      <c r="G5716" s="173"/>
      <c r="H5716" s="172" t="s">
        <v>6280</v>
      </c>
    </row>
    <row r="5717" spans="1:8" ht="14.45" customHeight="1">
      <c r="A5717" s="86" t="s">
        <v>6279</v>
      </c>
      <c r="B5717" s="171" t="s">
        <v>26702</v>
      </c>
      <c r="C5717" s="55" t="s">
        <v>26703</v>
      </c>
      <c r="D5717" s="171" t="s">
        <v>26704</v>
      </c>
      <c r="E5717" s="171" t="s">
        <v>26705</v>
      </c>
      <c r="F5717" s="173">
        <v>46158</v>
      </c>
      <c r="G5717" s="173">
        <v>46158</v>
      </c>
      <c r="H5717" s="174" t="s">
        <v>6280</v>
      </c>
    </row>
    <row r="5718" spans="1:8" ht="14.45" customHeight="1">
      <c r="A5718" s="86" t="s">
        <v>6279</v>
      </c>
      <c r="B5718" s="171" t="s">
        <v>26706</v>
      </c>
      <c r="C5718" s="55" t="s">
        <v>27961</v>
      </c>
      <c r="D5718" s="171" t="s">
        <v>27961</v>
      </c>
      <c r="E5718" s="171" t="s">
        <v>27961</v>
      </c>
      <c r="F5718" s="173"/>
      <c r="G5718" s="173"/>
      <c r="H5718" s="172" t="s">
        <v>6280</v>
      </c>
    </row>
    <row r="5719" spans="1:8" ht="14.45" customHeight="1">
      <c r="A5719" s="86" t="s">
        <v>6279</v>
      </c>
      <c r="B5719" s="171" t="s">
        <v>26707</v>
      </c>
      <c r="C5719" s="55" t="s">
        <v>27962</v>
      </c>
      <c r="D5719" s="171" t="s">
        <v>27962</v>
      </c>
      <c r="E5719" s="171" t="s">
        <v>27962</v>
      </c>
      <c r="F5719" s="173"/>
      <c r="G5719" s="173"/>
      <c r="H5719" s="172" t="s">
        <v>6280</v>
      </c>
    </row>
    <row r="5720" spans="1:8" ht="14.45" customHeight="1">
      <c r="A5720" s="86" t="s">
        <v>6279</v>
      </c>
      <c r="B5720" s="171" t="s">
        <v>26708</v>
      </c>
      <c r="C5720" s="55" t="s">
        <v>27963</v>
      </c>
      <c r="D5720" s="171" t="s">
        <v>27963</v>
      </c>
      <c r="E5720" s="171" t="s">
        <v>27963</v>
      </c>
      <c r="F5720" s="173"/>
      <c r="G5720" s="173"/>
      <c r="H5720" s="172" t="s">
        <v>6280</v>
      </c>
    </row>
    <row r="5721" spans="1:8" ht="14.45" customHeight="1">
      <c r="A5721" s="86" t="s">
        <v>6279</v>
      </c>
      <c r="B5721" s="171" t="s">
        <v>26709</v>
      </c>
      <c r="C5721" s="55" t="s">
        <v>27964</v>
      </c>
      <c r="D5721" s="171" t="s">
        <v>27964</v>
      </c>
      <c r="E5721" s="171" t="s">
        <v>27964</v>
      </c>
      <c r="F5721" s="173"/>
      <c r="G5721" s="173"/>
      <c r="H5721" s="172" t="s">
        <v>6280</v>
      </c>
    </row>
    <row r="5722" spans="1:8" ht="14.45" customHeight="1">
      <c r="A5722" s="86" t="s">
        <v>6279</v>
      </c>
      <c r="B5722" s="171" t="s">
        <v>26710</v>
      </c>
      <c r="C5722" s="55" t="s">
        <v>27965</v>
      </c>
      <c r="D5722" s="171" t="s">
        <v>27965</v>
      </c>
      <c r="E5722" s="171" t="s">
        <v>27965</v>
      </c>
      <c r="F5722" s="173"/>
      <c r="G5722" s="173"/>
      <c r="H5722" s="172" t="s">
        <v>6280</v>
      </c>
    </row>
    <row r="5723" spans="1:8" ht="14.45" customHeight="1">
      <c r="A5723" s="86" t="s">
        <v>6279</v>
      </c>
      <c r="B5723" s="171" t="s">
        <v>26711</v>
      </c>
      <c r="C5723" s="55" t="s">
        <v>27966</v>
      </c>
      <c r="D5723" s="171" t="s">
        <v>27966</v>
      </c>
      <c r="E5723" s="171" t="s">
        <v>27966</v>
      </c>
      <c r="F5723" s="173"/>
      <c r="G5723" s="173"/>
      <c r="H5723" s="172" t="s">
        <v>6280</v>
      </c>
    </row>
    <row r="5724" spans="1:8" ht="14.45" customHeight="1">
      <c r="A5724" s="86" t="s">
        <v>6279</v>
      </c>
      <c r="B5724" s="171" t="s">
        <v>26712</v>
      </c>
      <c r="C5724" s="55" t="s">
        <v>27967</v>
      </c>
      <c r="D5724" s="171" t="s">
        <v>27967</v>
      </c>
      <c r="E5724" s="171" t="s">
        <v>27967</v>
      </c>
      <c r="F5724" s="173"/>
      <c r="G5724" s="173"/>
      <c r="H5724" s="172" t="s">
        <v>6280</v>
      </c>
    </row>
    <row r="5725" spans="1:8" ht="14.45" customHeight="1">
      <c r="A5725" s="86" t="s">
        <v>6279</v>
      </c>
      <c r="B5725" s="171" t="s">
        <v>26713</v>
      </c>
      <c r="C5725" s="55" t="s">
        <v>27968</v>
      </c>
      <c r="D5725" s="171" t="s">
        <v>27968</v>
      </c>
      <c r="E5725" s="171" t="s">
        <v>27968</v>
      </c>
      <c r="F5725" s="173"/>
      <c r="G5725" s="173"/>
      <c r="H5725" s="172" t="s">
        <v>6280</v>
      </c>
    </row>
    <row r="5726" spans="1:8" ht="14.45" customHeight="1">
      <c r="A5726" s="86" t="s">
        <v>6279</v>
      </c>
      <c r="B5726" s="171" t="s">
        <v>26714</v>
      </c>
      <c r="C5726" s="55" t="s">
        <v>27969</v>
      </c>
      <c r="D5726" s="171" t="s">
        <v>27969</v>
      </c>
      <c r="E5726" s="171" t="s">
        <v>27969</v>
      </c>
      <c r="F5726" s="173"/>
      <c r="G5726" s="173"/>
      <c r="H5726" s="172" t="s">
        <v>6280</v>
      </c>
    </row>
    <row r="5727" spans="1:8" ht="14.45" customHeight="1">
      <c r="A5727" s="86" t="s">
        <v>6279</v>
      </c>
      <c r="B5727" s="171" t="s">
        <v>26715</v>
      </c>
      <c r="C5727" s="55" t="s">
        <v>27970</v>
      </c>
      <c r="D5727" s="171" t="s">
        <v>27970</v>
      </c>
      <c r="E5727" s="171" t="s">
        <v>27970</v>
      </c>
      <c r="F5727" s="173"/>
      <c r="G5727" s="173"/>
      <c r="H5727" s="172" t="s">
        <v>6280</v>
      </c>
    </row>
    <row r="5728" spans="1:8" ht="14.45" customHeight="1">
      <c r="A5728" s="86" t="s">
        <v>6279</v>
      </c>
      <c r="B5728" s="171" t="s">
        <v>26716</v>
      </c>
      <c r="C5728" s="55" t="s">
        <v>27971</v>
      </c>
      <c r="D5728" s="171" t="s">
        <v>27971</v>
      </c>
      <c r="E5728" s="171" t="s">
        <v>27971</v>
      </c>
      <c r="F5728" s="173"/>
      <c r="G5728" s="173"/>
      <c r="H5728" s="172" t="s">
        <v>6280</v>
      </c>
    </row>
    <row r="5729" spans="1:8" ht="14.45" customHeight="1">
      <c r="A5729" s="86" t="s">
        <v>6279</v>
      </c>
      <c r="B5729" s="171" t="s">
        <v>26717</v>
      </c>
      <c r="C5729" s="55" t="s">
        <v>27972</v>
      </c>
      <c r="D5729" s="171" t="s">
        <v>27972</v>
      </c>
      <c r="E5729" s="171" t="s">
        <v>27972</v>
      </c>
      <c r="F5729" s="173"/>
      <c r="G5729" s="173"/>
      <c r="H5729" s="172" t="s">
        <v>6280</v>
      </c>
    </row>
    <row r="5730" spans="1:8" ht="14.45" customHeight="1">
      <c r="A5730" s="86" t="s">
        <v>6279</v>
      </c>
      <c r="B5730" s="171" t="s">
        <v>26718</v>
      </c>
      <c r="C5730" s="55" t="s">
        <v>27973</v>
      </c>
      <c r="D5730" s="171" t="s">
        <v>27973</v>
      </c>
      <c r="E5730" s="171" t="s">
        <v>27973</v>
      </c>
      <c r="F5730" s="173"/>
      <c r="G5730" s="173"/>
      <c r="H5730" s="172" t="s">
        <v>6280</v>
      </c>
    </row>
    <row r="5731" spans="1:8" ht="14.45" customHeight="1">
      <c r="A5731" s="86" t="s">
        <v>6279</v>
      </c>
      <c r="B5731" s="171" t="s">
        <v>26719</v>
      </c>
      <c r="C5731" s="55" t="s">
        <v>26720</v>
      </c>
      <c r="D5731" s="171" t="s">
        <v>26721</v>
      </c>
      <c r="E5731" s="171" t="s">
        <v>26722</v>
      </c>
      <c r="F5731" s="173">
        <v>46158</v>
      </c>
      <c r="G5731" s="173">
        <v>46158</v>
      </c>
      <c r="H5731" s="174" t="s">
        <v>6280</v>
      </c>
    </row>
    <row r="5732" spans="1:8" ht="14.45" customHeight="1">
      <c r="A5732" s="86" t="s">
        <v>6279</v>
      </c>
      <c r="B5732" s="171" t="s">
        <v>26723</v>
      </c>
      <c r="C5732" s="55" t="s">
        <v>27974</v>
      </c>
      <c r="D5732" s="171" t="s">
        <v>27974</v>
      </c>
      <c r="E5732" s="171" t="s">
        <v>27974</v>
      </c>
      <c r="F5732" s="173"/>
      <c r="G5732" s="173"/>
      <c r="H5732" s="172" t="s">
        <v>6280</v>
      </c>
    </row>
    <row r="5733" spans="1:8" ht="14.45" customHeight="1">
      <c r="A5733" s="86" t="s">
        <v>6279</v>
      </c>
      <c r="B5733" s="171" t="s">
        <v>26724</v>
      </c>
      <c r="C5733" s="55" t="s">
        <v>27975</v>
      </c>
      <c r="D5733" s="171" t="s">
        <v>27975</v>
      </c>
      <c r="E5733" s="171" t="s">
        <v>27975</v>
      </c>
      <c r="F5733" s="173"/>
      <c r="G5733" s="173"/>
      <c r="H5733" s="172" t="s">
        <v>6280</v>
      </c>
    </row>
    <row r="5734" spans="1:8" ht="14.45" customHeight="1">
      <c r="A5734" s="86" t="s">
        <v>6279</v>
      </c>
      <c r="B5734" s="171" t="s">
        <v>26725</v>
      </c>
      <c r="C5734" s="55" t="s">
        <v>27976</v>
      </c>
      <c r="D5734" s="171" t="s">
        <v>27976</v>
      </c>
      <c r="E5734" s="171" t="s">
        <v>27976</v>
      </c>
      <c r="F5734" s="173"/>
      <c r="G5734" s="173"/>
      <c r="H5734" s="172" t="s">
        <v>6280</v>
      </c>
    </row>
    <row r="5735" spans="1:8" ht="14.45" customHeight="1">
      <c r="A5735" s="86" t="s">
        <v>6279</v>
      </c>
      <c r="B5735" s="171" t="s">
        <v>26726</v>
      </c>
      <c r="C5735" s="55" t="s">
        <v>27977</v>
      </c>
      <c r="D5735" s="171" t="s">
        <v>27977</v>
      </c>
      <c r="E5735" s="171" t="s">
        <v>27977</v>
      </c>
      <c r="F5735" s="173"/>
      <c r="G5735" s="173"/>
      <c r="H5735" s="172" t="s">
        <v>6280</v>
      </c>
    </row>
    <row r="5736" spans="1:8" ht="14.45" customHeight="1">
      <c r="A5736" s="86" t="s">
        <v>6279</v>
      </c>
      <c r="B5736" s="171" t="s">
        <v>26727</v>
      </c>
      <c r="C5736" s="55" t="s">
        <v>27978</v>
      </c>
      <c r="D5736" s="171" t="s">
        <v>27978</v>
      </c>
      <c r="E5736" s="171" t="s">
        <v>27978</v>
      </c>
      <c r="F5736" s="173"/>
      <c r="G5736" s="173"/>
      <c r="H5736" s="172" t="s">
        <v>6280</v>
      </c>
    </row>
    <row r="5737" spans="1:8" ht="14.45" customHeight="1">
      <c r="A5737" s="86" t="s">
        <v>6279</v>
      </c>
      <c r="B5737" s="171" t="s">
        <v>26728</v>
      </c>
      <c r="C5737" s="55" t="s">
        <v>27979</v>
      </c>
      <c r="D5737" s="171" t="s">
        <v>27979</v>
      </c>
      <c r="E5737" s="171" t="s">
        <v>27979</v>
      </c>
      <c r="F5737" s="173"/>
      <c r="G5737" s="173"/>
      <c r="H5737" s="172" t="s">
        <v>6280</v>
      </c>
    </row>
    <row r="5738" spans="1:8" ht="14.45" customHeight="1">
      <c r="A5738" s="86" t="s">
        <v>6279</v>
      </c>
      <c r="B5738" s="171" t="s">
        <v>26729</v>
      </c>
      <c r="C5738" s="55" t="s">
        <v>27980</v>
      </c>
      <c r="D5738" s="171" t="s">
        <v>27980</v>
      </c>
      <c r="E5738" s="171" t="s">
        <v>27980</v>
      </c>
      <c r="F5738" s="173"/>
      <c r="G5738" s="173"/>
      <c r="H5738" s="172" t="s">
        <v>6280</v>
      </c>
    </row>
    <row r="5739" spans="1:8" ht="14.45" customHeight="1">
      <c r="A5739" s="86" t="s">
        <v>6279</v>
      </c>
      <c r="B5739" s="171" t="s">
        <v>26730</v>
      </c>
      <c r="C5739" s="55" t="s">
        <v>27981</v>
      </c>
      <c r="D5739" s="171" t="s">
        <v>27981</v>
      </c>
      <c r="E5739" s="171" t="s">
        <v>27981</v>
      </c>
      <c r="F5739" s="173"/>
      <c r="G5739" s="173"/>
      <c r="H5739" s="172" t="s">
        <v>6280</v>
      </c>
    </row>
    <row r="5740" spans="1:8" ht="14.45" customHeight="1">
      <c r="A5740" s="86" t="s">
        <v>6279</v>
      </c>
      <c r="B5740" s="171" t="s">
        <v>26731</v>
      </c>
      <c r="C5740" s="55" t="s">
        <v>27982</v>
      </c>
      <c r="D5740" s="171" t="s">
        <v>27982</v>
      </c>
      <c r="E5740" s="171" t="s">
        <v>27982</v>
      </c>
      <c r="F5740" s="173"/>
      <c r="G5740" s="173"/>
      <c r="H5740" s="172" t="s">
        <v>6280</v>
      </c>
    </row>
    <row r="5741" spans="1:8" ht="14.45" customHeight="1">
      <c r="A5741" s="86" t="s">
        <v>6279</v>
      </c>
      <c r="B5741" s="171" t="s">
        <v>26732</v>
      </c>
      <c r="C5741" s="55" t="s">
        <v>27983</v>
      </c>
      <c r="D5741" s="171" t="s">
        <v>27983</v>
      </c>
      <c r="E5741" s="171" t="s">
        <v>27983</v>
      </c>
      <c r="F5741" s="173"/>
      <c r="G5741" s="173"/>
      <c r="H5741" s="172" t="s">
        <v>6280</v>
      </c>
    </row>
    <row r="5742" spans="1:8" ht="14.45" customHeight="1">
      <c r="A5742" s="86" t="s">
        <v>6279</v>
      </c>
      <c r="B5742" s="171" t="s">
        <v>26733</v>
      </c>
      <c r="C5742" s="55" t="s">
        <v>27984</v>
      </c>
      <c r="D5742" s="171" t="s">
        <v>27984</v>
      </c>
      <c r="E5742" s="171" t="s">
        <v>27984</v>
      </c>
      <c r="F5742" s="173"/>
      <c r="G5742" s="173"/>
      <c r="H5742" s="172" t="s">
        <v>6280</v>
      </c>
    </row>
    <row r="5743" spans="1:8" ht="14.45" customHeight="1">
      <c r="A5743" s="86" t="s">
        <v>6279</v>
      </c>
      <c r="B5743" s="171" t="s">
        <v>26734</v>
      </c>
      <c r="C5743" s="55" t="s">
        <v>27985</v>
      </c>
      <c r="D5743" s="171" t="s">
        <v>27985</v>
      </c>
      <c r="E5743" s="171" t="s">
        <v>27985</v>
      </c>
      <c r="F5743" s="173"/>
      <c r="G5743" s="173"/>
      <c r="H5743" s="172" t="s">
        <v>6280</v>
      </c>
    </row>
    <row r="5744" spans="1:8" ht="14.45" customHeight="1">
      <c r="A5744" s="86" t="s">
        <v>6279</v>
      </c>
      <c r="B5744" s="171" t="s">
        <v>26735</v>
      </c>
      <c r="C5744" s="55" t="s">
        <v>27986</v>
      </c>
      <c r="D5744" s="171" t="s">
        <v>27986</v>
      </c>
      <c r="E5744" s="171" t="s">
        <v>27986</v>
      </c>
      <c r="F5744" s="173"/>
      <c r="G5744" s="173"/>
      <c r="H5744" s="172" t="s">
        <v>6280</v>
      </c>
    </row>
    <row r="5745" spans="1:8" ht="14.45" customHeight="1">
      <c r="A5745" s="86" t="s">
        <v>6279</v>
      </c>
      <c r="B5745" s="171" t="s">
        <v>26736</v>
      </c>
      <c r="C5745" s="55" t="s">
        <v>27987</v>
      </c>
      <c r="D5745" s="171" t="s">
        <v>27987</v>
      </c>
      <c r="E5745" s="171" t="s">
        <v>27987</v>
      </c>
      <c r="F5745" s="173"/>
      <c r="G5745" s="173"/>
      <c r="H5745" s="172" t="s">
        <v>6280</v>
      </c>
    </row>
    <row r="5746" spans="1:8" ht="14.45" customHeight="1">
      <c r="A5746" s="86" t="s">
        <v>6279</v>
      </c>
      <c r="B5746" s="171" t="s">
        <v>26737</v>
      </c>
      <c r="C5746" s="55" t="s">
        <v>27988</v>
      </c>
      <c r="D5746" s="171" t="s">
        <v>27988</v>
      </c>
      <c r="E5746" s="171" t="s">
        <v>27988</v>
      </c>
      <c r="F5746" s="173"/>
      <c r="G5746" s="173"/>
      <c r="H5746" s="172" t="s">
        <v>6280</v>
      </c>
    </row>
    <row r="5747" spans="1:8" ht="14.45" customHeight="1">
      <c r="A5747" s="86" t="s">
        <v>6279</v>
      </c>
      <c r="B5747" s="171" t="s">
        <v>26738</v>
      </c>
      <c r="C5747" s="55" t="s">
        <v>27989</v>
      </c>
      <c r="D5747" s="171" t="s">
        <v>27989</v>
      </c>
      <c r="E5747" s="171" t="s">
        <v>27989</v>
      </c>
      <c r="F5747" s="173"/>
      <c r="G5747" s="173"/>
      <c r="H5747" s="172" t="s">
        <v>6280</v>
      </c>
    </row>
    <row r="5748" spans="1:8" ht="14.45" customHeight="1">
      <c r="A5748" s="86" t="s">
        <v>6279</v>
      </c>
      <c r="B5748" s="171" t="s">
        <v>26739</v>
      </c>
      <c r="C5748" s="55" t="s">
        <v>27990</v>
      </c>
      <c r="D5748" s="171" t="s">
        <v>27990</v>
      </c>
      <c r="E5748" s="171" t="s">
        <v>27990</v>
      </c>
      <c r="F5748" s="173"/>
      <c r="G5748" s="173"/>
      <c r="H5748" s="172" t="s">
        <v>6280</v>
      </c>
    </row>
    <row r="5749" spans="1:8" ht="14.45" customHeight="1">
      <c r="A5749" s="86" t="s">
        <v>6279</v>
      </c>
      <c r="B5749" s="171" t="s">
        <v>26740</v>
      </c>
      <c r="C5749" s="55" t="s">
        <v>27991</v>
      </c>
      <c r="D5749" s="171" t="s">
        <v>27991</v>
      </c>
      <c r="E5749" s="171" t="s">
        <v>27991</v>
      </c>
      <c r="F5749" s="173"/>
      <c r="G5749" s="173"/>
      <c r="H5749" s="172" t="s">
        <v>6280</v>
      </c>
    </row>
    <row r="5750" spans="1:8" ht="14.45" customHeight="1">
      <c r="A5750" s="86" t="s">
        <v>6279</v>
      </c>
      <c r="B5750" s="171" t="s">
        <v>26741</v>
      </c>
      <c r="C5750" s="55" t="s">
        <v>27992</v>
      </c>
      <c r="D5750" s="171" t="s">
        <v>27992</v>
      </c>
      <c r="E5750" s="171" t="s">
        <v>27992</v>
      </c>
      <c r="F5750" s="173"/>
      <c r="G5750" s="173"/>
      <c r="H5750" s="172" t="s">
        <v>6280</v>
      </c>
    </row>
    <row r="5751" spans="1:8" ht="14.45" customHeight="1">
      <c r="A5751" s="86" t="s">
        <v>6279</v>
      </c>
      <c r="B5751" s="171" t="s">
        <v>26742</v>
      </c>
      <c r="C5751" s="55" t="s">
        <v>27993</v>
      </c>
      <c r="D5751" s="171" t="s">
        <v>27993</v>
      </c>
      <c r="E5751" s="171" t="s">
        <v>27993</v>
      </c>
      <c r="F5751" s="173"/>
      <c r="G5751" s="173"/>
      <c r="H5751" s="172" t="s">
        <v>6280</v>
      </c>
    </row>
    <row r="5752" spans="1:8" ht="14.45" customHeight="1">
      <c r="A5752" s="86" t="s">
        <v>6279</v>
      </c>
      <c r="B5752" s="171" t="s">
        <v>26743</v>
      </c>
      <c r="C5752" s="55" t="s">
        <v>27994</v>
      </c>
      <c r="D5752" s="171" t="s">
        <v>27994</v>
      </c>
      <c r="E5752" s="171" t="s">
        <v>27994</v>
      </c>
      <c r="F5752" s="173"/>
      <c r="G5752" s="173"/>
      <c r="H5752" s="172" t="s">
        <v>6280</v>
      </c>
    </row>
    <row r="5753" spans="1:8" ht="14.45" customHeight="1">
      <c r="A5753" s="86" t="s">
        <v>6279</v>
      </c>
      <c r="B5753" s="171" t="s">
        <v>26744</v>
      </c>
      <c r="C5753" s="55" t="s">
        <v>27995</v>
      </c>
      <c r="D5753" s="171" t="s">
        <v>27995</v>
      </c>
      <c r="E5753" s="171" t="s">
        <v>27995</v>
      </c>
      <c r="F5753" s="173"/>
      <c r="G5753" s="173"/>
      <c r="H5753" s="172" t="s">
        <v>6280</v>
      </c>
    </row>
    <row r="5754" spans="1:8" ht="14.45" customHeight="1">
      <c r="A5754" s="86" t="s">
        <v>6279</v>
      </c>
      <c r="B5754" s="171" t="s">
        <v>26745</v>
      </c>
      <c r="C5754" s="55" t="s">
        <v>27996</v>
      </c>
      <c r="D5754" s="171" t="s">
        <v>27996</v>
      </c>
      <c r="E5754" s="171" t="s">
        <v>27996</v>
      </c>
      <c r="F5754" s="173"/>
      <c r="G5754" s="173"/>
      <c r="H5754" s="172" t="s">
        <v>6280</v>
      </c>
    </row>
    <row r="5755" spans="1:8" ht="14.45" customHeight="1">
      <c r="A5755" s="86" t="s">
        <v>6279</v>
      </c>
      <c r="B5755" s="171" t="s">
        <v>26746</v>
      </c>
      <c r="C5755" s="55" t="s">
        <v>27997</v>
      </c>
      <c r="D5755" s="171" t="s">
        <v>27997</v>
      </c>
      <c r="E5755" s="171" t="s">
        <v>27997</v>
      </c>
      <c r="F5755" s="173"/>
      <c r="G5755" s="173"/>
      <c r="H5755" s="172" t="s">
        <v>6280</v>
      </c>
    </row>
    <row r="5756" spans="1:8" ht="14.45" customHeight="1">
      <c r="A5756" s="86" t="s">
        <v>6279</v>
      </c>
      <c r="B5756" s="171" t="s">
        <v>26747</v>
      </c>
      <c r="C5756" s="55" t="s">
        <v>27998</v>
      </c>
      <c r="D5756" s="171" t="s">
        <v>27998</v>
      </c>
      <c r="E5756" s="171" t="s">
        <v>27998</v>
      </c>
      <c r="F5756" s="173"/>
      <c r="G5756" s="173"/>
      <c r="H5756" s="172" t="s">
        <v>6280</v>
      </c>
    </row>
    <row r="5757" spans="1:8" ht="14.45" customHeight="1">
      <c r="A5757" s="86" t="s">
        <v>6279</v>
      </c>
      <c r="B5757" s="171" t="s">
        <v>26748</v>
      </c>
      <c r="C5757" s="55" t="s">
        <v>27999</v>
      </c>
      <c r="D5757" s="171" t="s">
        <v>27999</v>
      </c>
      <c r="E5757" s="171" t="s">
        <v>27999</v>
      </c>
      <c r="F5757" s="173"/>
      <c r="G5757" s="173"/>
      <c r="H5757" s="172" t="s">
        <v>6280</v>
      </c>
    </row>
    <row r="5758" spans="1:8" ht="14.45" customHeight="1">
      <c r="A5758" s="86" t="s">
        <v>6279</v>
      </c>
      <c r="B5758" s="171" t="s">
        <v>26749</v>
      </c>
      <c r="C5758" s="55" t="s">
        <v>28000</v>
      </c>
      <c r="D5758" s="171" t="s">
        <v>28000</v>
      </c>
      <c r="E5758" s="171" t="s">
        <v>28000</v>
      </c>
      <c r="F5758" s="173"/>
      <c r="G5758" s="173"/>
      <c r="H5758" s="172" t="s">
        <v>6280</v>
      </c>
    </row>
    <row r="5759" spans="1:8" ht="14.45" customHeight="1">
      <c r="A5759" s="86" t="s">
        <v>6279</v>
      </c>
      <c r="B5759" s="171" t="s">
        <v>26750</v>
      </c>
      <c r="C5759" s="55" t="s">
        <v>28001</v>
      </c>
      <c r="D5759" s="171" t="s">
        <v>28001</v>
      </c>
      <c r="E5759" s="171" t="s">
        <v>28001</v>
      </c>
      <c r="F5759" s="173"/>
      <c r="G5759" s="173"/>
      <c r="H5759" s="172" t="s">
        <v>6280</v>
      </c>
    </row>
    <row r="5760" spans="1:8" ht="14.45" customHeight="1">
      <c r="A5760" s="86" t="s">
        <v>6279</v>
      </c>
      <c r="B5760" s="171" t="s">
        <v>26751</v>
      </c>
      <c r="C5760" s="55" t="s">
        <v>26752</v>
      </c>
      <c r="D5760" s="171" t="s">
        <v>26753</v>
      </c>
      <c r="E5760" s="171" t="s">
        <v>26754</v>
      </c>
      <c r="F5760" s="173">
        <v>46158</v>
      </c>
      <c r="G5760" s="173">
        <v>46158</v>
      </c>
      <c r="H5760" s="174" t="s">
        <v>6280</v>
      </c>
    </row>
    <row r="5761" spans="1:8" ht="14.45" customHeight="1">
      <c r="A5761" s="86" t="s">
        <v>6279</v>
      </c>
      <c r="B5761" s="171" t="s">
        <v>26755</v>
      </c>
      <c r="C5761" s="55" t="s">
        <v>26756</v>
      </c>
      <c r="D5761" s="171" t="s">
        <v>26757</v>
      </c>
      <c r="E5761" s="171" t="s">
        <v>26758</v>
      </c>
      <c r="F5761" s="173">
        <v>46158</v>
      </c>
      <c r="G5761" s="173">
        <v>46158</v>
      </c>
      <c r="H5761" s="174" t="s">
        <v>6280</v>
      </c>
    </row>
    <row r="5762" spans="1:8" ht="14.45" customHeight="1">
      <c r="A5762" s="86" t="s">
        <v>6279</v>
      </c>
      <c r="B5762" s="171" t="s">
        <v>26759</v>
      </c>
      <c r="C5762" s="55" t="s">
        <v>28002</v>
      </c>
      <c r="D5762" s="171" t="s">
        <v>28002</v>
      </c>
      <c r="E5762" s="171" t="s">
        <v>28002</v>
      </c>
      <c r="F5762" s="173"/>
      <c r="G5762" s="173"/>
      <c r="H5762" s="172" t="s">
        <v>6280</v>
      </c>
    </row>
    <row r="5763" spans="1:8" ht="14.45" customHeight="1">
      <c r="A5763" s="86" t="s">
        <v>6279</v>
      </c>
      <c r="B5763" s="171" t="s">
        <v>26760</v>
      </c>
      <c r="C5763" s="55" t="s">
        <v>28003</v>
      </c>
      <c r="D5763" s="171" t="s">
        <v>28003</v>
      </c>
      <c r="E5763" s="171" t="s">
        <v>28003</v>
      </c>
      <c r="F5763" s="173"/>
      <c r="G5763" s="173"/>
      <c r="H5763" s="172" t="s">
        <v>6280</v>
      </c>
    </row>
    <row r="5764" spans="1:8" ht="14.45" customHeight="1">
      <c r="A5764" s="86" t="s">
        <v>6279</v>
      </c>
      <c r="B5764" s="171" t="s">
        <v>26761</v>
      </c>
      <c r="C5764" s="55" t="s">
        <v>26762</v>
      </c>
      <c r="D5764" s="171" t="s">
        <v>26763</v>
      </c>
      <c r="E5764" s="171" t="s">
        <v>26764</v>
      </c>
      <c r="F5764" s="173">
        <v>46158</v>
      </c>
      <c r="G5764" s="173">
        <v>46158</v>
      </c>
      <c r="H5764" s="174" t="s">
        <v>6280</v>
      </c>
    </row>
    <row r="5765" spans="1:8" ht="14.45" customHeight="1">
      <c r="A5765" s="86" t="s">
        <v>6279</v>
      </c>
      <c r="B5765" s="171" t="s">
        <v>26765</v>
      </c>
      <c r="C5765" s="55" t="s">
        <v>28004</v>
      </c>
      <c r="D5765" s="171" t="s">
        <v>28004</v>
      </c>
      <c r="E5765" s="171" t="s">
        <v>28004</v>
      </c>
      <c r="F5765" s="173"/>
      <c r="G5765" s="173"/>
      <c r="H5765" s="172" t="s">
        <v>6280</v>
      </c>
    </row>
    <row r="5766" spans="1:8" ht="14.45" customHeight="1">
      <c r="A5766" s="86" t="s">
        <v>6279</v>
      </c>
      <c r="B5766" s="171" t="s">
        <v>26766</v>
      </c>
      <c r="C5766" s="55" t="s">
        <v>28005</v>
      </c>
      <c r="D5766" s="171" t="s">
        <v>28005</v>
      </c>
      <c r="E5766" s="171" t="s">
        <v>28005</v>
      </c>
      <c r="F5766" s="173"/>
      <c r="G5766" s="173"/>
      <c r="H5766" s="172" t="s">
        <v>6280</v>
      </c>
    </row>
    <row r="5767" spans="1:8" ht="14.45" customHeight="1">
      <c r="A5767" s="86" t="s">
        <v>6279</v>
      </c>
      <c r="B5767" s="171" t="s">
        <v>26767</v>
      </c>
      <c r="C5767" s="55" t="s">
        <v>28006</v>
      </c>
      <c r="D5767" s="171" t="s">
        <v>28006</v>
      </c>
      <c r="E5767" s="171" t="s">
        <v>28006</v>
      </c>
      <c r="F5767" s="173"/>
      <c r="G5767" s="173"/>
      <c r="H5767" s="172" t="s">
        <v>6280</v>
      </c>
    </row>
    <row r="5768" spans="1:8" ht="14.45" customHeight="1">
      <c r="A5768" s="86" t="s">
        <v>6279</v>
      </c>
      <c r="B5768" s="171" t="s">
        <v>26768</v>
      </c>
      <c r="C5768" s="55" t="s">
        <v>28007</v>
      </c>
      <c r="D5768" s="171" t="s">
        <v>28007</v>
      </c>
      <c r="E5768" s="171" t="s">
        <v>28007</v>
      </c>
      <c r="F5768" s="173"/>
      <c r="G5768" s="173"/>
      <c r="H5768" s="172" t="s">
        <v>6280</v>
      </c>
    </row>
    <row r="5769" spans="1:8" ht="14.45" customHeight="1">
      <c r="A5769" s="86" t="s">
        <v>6279</v>
      </c>
      <c r="B5769" s="171" t="s">
        <v>26769</v>
      </c>
      <c r="C5769" s="55" t="s">
        <v>28008</v>
      </c>
      <c r="D5769" s="171" t="s">
        <v>28008</v>
      </c>
      <c r="E5769" s="171" t="s">
        <v>28008</v>
      </c>
      <c r="F5769" s="173"/>
      <c r="G5769" s="173"/>
      <c r="H5769" s="172" t="s">
        <v>6280</v>
      </c>
    </row>
    <row r="5770" spans="1:8" ht="14.45" customHeight="1">
      <c r="A5770" s="86" t="s">
        <v>6279</v>
      </c>
      <c r="B5770" s="171" t="s">
        <v>26770</v>
      </c>
      <c r="C5770" s="55" t="s">
        <v>28009</v>
      </c>
      <c r="D5770" s="171" t="s">
        <v>28009</v>
      </c>
      <c r="E5770" s="171" t="s">
        <v>28009</v>
      </c>
      <c r="F5770" s="173"/>
      <c r="G5770" s="173"/>
      <c r="H5770" s="172" t="s">
        <v>6280</v>
      </c>
    </row>
    <row r="5771" spans="1:8" ht="14.45" customHeight="1">
      <c r="A5771" s="86" t="s">
        <v>6279</v>
      </c>
      <c r="B5771" s="171" t="s">
        <v>26771</v>
      </c>
      <c r="C5771" s="55" t="s">
        <v>28010</v>
      </c>
      <c r="D5771" s="171" t="s">
        <v>28010</v>
      </c>
      <c r="E5771" s="171" t="s">
        <v>28010</v>
      </c>
      <c r="F5771" s="173"/>
      <c r="G5771" s="173"/>
      <c r="H5771" s="172" t="s">
        <v>6280</v>
      </c>
    </row>
    <row r="5772" spans="1:8" ht="14.45" customHeight="1">
      <c r="A5772" s="86" t="s">
        <v>6279</v>
      </c>
      <c r="B5772" s="171" t="s">
        <v>26772</v>
      </c>
      <c r="C5772" s="55" t="s">
        <v>28011</v>
      </c>
      <c r="D5772" s="171" t="s">
        <v>28011</v>
      </c>
      <c r="E5772" s="171" t="s">
        <v>28011</v>
      </c>
      <c r="F5772" s="173"/>
      <c r="G5772" s="173"/>
      <c r="H5772" s="172" t="s">
        <v>6280</v>
      </c>
    </row>
    <row r="5773" spans="1:8" ht="14.45" customHeight="1">
      <c r="A5773" s="86" t="s">
        <v>6279</v>
      </c>
      <c r="B5773" s="171" t="s">
        <v>26773</v>
      </c>
      <c r="C5773" s="55" t="s">
        <v>28012</v>
      </c>
      <c r="D5773" s="171" t="s">
        <v>28012</v>
      </c>
      <c r="E5773" s="171" t="s">
        <v>28012</v>
      </c>
      <c r="F5773" s="173"/>
      <c r="G5773" s="173"/>
      <c r="H5773" s="172" t="s">
        <v>6280</v>
      </c>
    </row>
    <row r="5774" spans="1:8" ht="14.45" customHeight="1">
      <c r="A5774" s="86" t="s">
        <v>6279</v>
      </c>
      <c r="B5774" s="171" t="s">
        <v>26774</v>
      </c>
      <c r="C5774" s="55" t="s">
        <v>28013</v>
      </c>
      <c r="D5774" s="171" t="s">
        <v>28013</v>
      </c>
      <c r="E5774" s="171" t="s">
        <v>28013</v>
      </c>
      <c r="F5774" s="173"/>
      <c r="G5774" s="173"/>
      <c r="H5774" s="172" t="s">
        <v>6280</v>
      </c>
    </row>
    <row r="5775" spans="1:8" ht="14.45" customHeight="1">
      <c r="A5775" s="86" t="s">
        <v>6279</v>
      </c>
      <c r="B5775" s="171" t="s">
        <v>26775</v>
      </c>
      <c r="C5775" s="55" t="s">
        <v>28014</v>
      </c>
      <c r="D5775" s="171" t="s">
        <v>28014</v>
      </c>
      <c r="E5775" s="171" t="s">
        <v>28014</v>
      </c>
      <c r="F5775" s="173"/>
      <c r="G5775" s="173"/>
      <c r="H5775" s="172" t="s">
        <v>6280</v>
      </c>
    </row>
    <row r="5776" spans="1:8" ht="14.45" customHeight="1">
      <c r="A5776" s="86" t="s">
        <v>6279</v>
      </c>
      <c r="B5776" s="171" t="s">
        <v>26776</v>
      </c>
      <c r="C5776" s="55" t="s">
        <v>28015</v>
      </c>
      <c r="D5776" s="171" t="s">
        <v>28015</v>
      </c>
      <c r="E5776" s="171" t="s">
        <v>28015</v>
      </c>
      <c r="F5776" s="173"/>
      <c r="G5776" s="173"/>
      <c r="H5776" s="172" t="s">
        <v>6280</v>
      </c>
    </row>
    <row r="5777" spans="1:8" ht="14.45" customHeight="1">
      <c r="A5777" s="86" t="s">
        <v>6279</v>
      </c>
      <c r="B5777" s="171" t="s">
        <v>26777</v>
      </c>
      <c r="C5777" s="55" t="s">
        <v>28016</v>
      </c>
      <c r="D5777" s="171" t="s">
        <v>28016</v>
      </c>
      <c r="E5777" s="171" t="s">
        <v>28016</v>
      </c>
      <c r="F5777" s="173"/>
      <c r="G5777" s="173"/>
      <c r="H5777" s="172" t="s">
        <v>6280</v>
      </c>
    </row>
    <row r="5778" spans="1:8" ht="14.45" customHeight="1">
      <c r="A5778" s="86" t="s">
        <v>6279</v>
      </c>
      <c r="B5778" s="171" t="s">
        <v>26778</v>
      </c>
      <c r="C5778" s="55" t="s">
        <v>28017</v>
      </c>
      <c r="D5778" s="171" t="s">
        <v>28017</v>
      </c>
      <c r="E5778" s="171" t="s">
        <v>28017</v>
      </c>
      <c r="F5778" s="173"/>
      <c r="G5778" s="173"/>
      <c r="H5778" s="172" t="s">
        <v>6280</v>
      </c>
    </row>
    <row r="5779" spans="1:8" ht="14.45" customHeight="1">
      <c r="A5779" s="86" t="s">
        <v>6279</v>
      </c>
      <c r="B5779" s="171" t="s">
        <v>26779</v>
      </c>
      <c r="C5779" s="55" t="s">
        <v>28018</v>
      </c>
      <c r="D5779" s="171" t="s">
        <v>28018</v>
      </c>
      <c r="E5779" s="171" t="s">
        <v>28018</v>
      </c>
      <c r="F5779" s="173"/>
      <c r="G5779" s="173"/>
      <c r="H5779" s="172" t="s">
        <v>6280</v>
      </c>
    </row>
    <row r="5780" spans="1:8" ht="14.45" customHeight="1">
      <c r="A5780" s="86" t="s">
        <v>6279</v>
      </c>
      <c r="B5780" s="171" t="s">
        <v>26780</v>
      </c>
      <c r="C5780" s="55" t="s">
        <v>28019</v>
      </c>
      <c r="D5780" s="171" t="s">
        <v>28019</v>
      </c>
      <c r="E5780" s="171" t="s">
        <v>28019</v>
      </c>
      <c r="F5780" s="173"/>
      <c r="G5780" s="173"/>
      <c r="H5780" s="172" t="s">
        <v>6280</v>
      </c>
    </row>
    <row r="5781" spans="1:8" ht="14.45" customHeight="1">
      <c r="A5781" s="86" t="s">
        <v>6279</v>
      </c>
      <c r="B5781" s="171" t="s">
        <v>26781</v>
      </c>
      <c r="C5781" s="55" t="s">
        <v>28020</v>
      </c>
      <c r="D5781" s="171" t="s">
        <v>28020</v>
      </c>
      <c r="E5781" s="171" t="s">
        <v>28020</v>
      </c>
      <c r="F5781" s="173"/>
      <c r="G5781" s="173"/>
      <c r="H5781" s="172" t="s">
        <v>6280</v>
      </c>
    </row>
    <row r="5782" spans="1:8" ht="14.45" customHeight="1">
      <c r="A5782" s="86" t="s">
        <v>6279</v>
      </c>
      <c r="B5782" s="171" t="s">
        <v>26782</v>
      </c>
      <c r="C5782" s="55" t="s">
        <v>28021</v>
      </c>
      <c r="D5782" s="171" t="s">
        <v>28021</v>
      </c>
      <c r="E5782" s="171" t="s">
        <v>28021</v>
      </c>
      <c r="F5782" s="173"/>
      <c r="G5782" s="173"/>
      <c r="H5782" s="172" t="s">
        <v>6280</v>
      </c>
    </row>
    <row r="5783" spans="1:8" ht="14.45" customHeight="1">
      <c r="A5783" s="86" t="s">
        <v>6279</v>
      </c>
      <c r="B5783" s="171" t="s">
        <v>26783</v>
      </c>
      <c r="C5783" s="55" t="s">
        <v>28022</v>
      </c>
      <c r="D5783" s="171" t="s">
        <v>28022</v>
      </c>
      <c r="E5783" s="171" t="s">
        <v>28022</v>
      </c>
      <c r="F5783" s="173"/>
      <c r="G5783" s="173"/>
      <c r="H5783" s="172" t="s">
        <v>6280</v>
      </c>
    </row>
    <row r="5784" spans="1:8" ht="14.45" customHeight="1">
      <c r="A5784" s="86" t="s">
        <v>6279</v>
      </c>
      <c r="B5784" s="171" t="s">
        <v>26784</v>
      </c>
      <c r="C5784" s="55" t="s">
        <v>28023</v>
      </c>
      <c r="D5784" s="171" t="s">
        <v>28023</v>
      </c>
      <c r="E5784" s="171" t="s">
        <v>28023</v>
      </c>
      <c r="F5784" s="173"/>
      <c r="G5784" s="173"/>
      <c r="H5784" s="172" t="s">
        <v>6280</v>
      </c>
    </row>
    <row r="5785" spans="1:8" ht="14.45" customHeight="1">
      <c r="A5785" s="86" t="s">
        <v>6279</v>
      </c>
      <c r="B5785" s="171" t="s">
        <v>26785</v>
      </c>
      <c r="C5785" s="55" t="s">
        <v>28024</v>
      </c>
      <c r="D5785" s="171" t="s">
        <v>28024</v>
      </c>
      <c r="E5785" s="171" t="s">
        <v>28024</v>
      </c>
      <c r="F5785" s="173"/>
      <c r="G5785" s="173"/>
      <c r="H5785" s="172" t="s">
        <v>6280</v>
      </c>
    </row>
    <row r="5786" spans="1:8" ht="14.45" customHeight="1">
      <c r="A5786" s="86" t="s">
        <v>6279</v>
      </c>
      <c r="B5786" s="171" t="s">
        <v>26786</v>
      </c>
      <c r="C5786" s="55" t="s">
        <v>28025</v>
      </c>
      <c r="D5786" s="171" t="s">
        <v>28025</v>
      </c>
      <c r="E5786" s="171" t="s">
        <v>28025</v>
      </c>
      <c r="F5786" s="173"/>
      <c r="G5786" s="173"/>
      <c r="H5786" s="172" t="s">
        <v>6280</v>
      </c>
    </row>
    <row r="5787" spans="1:8" ht="14.45" customHeight="1">
      <c r="A5787" s="86" t="s">
        <v>6279</v>
      </c>
      <c r="B5787" s="171" t="s">
        <v>26787</v>
      </c>
      <c r="C5787" s="55" t="s">
        <v>28026</v>
      </c>
      <c r="D5787" s="171" t="s">
        <v>28026</v>
      </c>
      <c r="E5787" s="171" t="s">
        <v>28026</v>
      </c>
      <c r="F5787" s="173"/>
      <c r="G5787" s="173"/>
      <c r="H5787" s="172" t="s">
        <v>6280</v>
      </c>
    </row>
    <row r="5788" spans="1:8" ht="14.45" customHeight="1">
      <c r="A5788" s="86" t="s">
        <v>6279</v>
      </c>
      <c r="B5788" s="171" t="s">
        <v>26788</v>
      </c>
      <c r="C5788" s="55" t="s">
        <v>28027</v>
      </c>
      <c r="D5788" s="171" t="s">
        <v>28027</v>
      </c>
      <c r="E5788" s="171" t="s">
        <v>28027</v>
      </c>
      <c r="F5788" s="173"/>
      <c r="G5788" s="173"/>
      <c r="H5788" s="172" t="s">
        <v>6280</v>
      </c>
    </row>
    <row r="5789" spans="1:8" ht="14.45" customHeight="1">
      <c r="A5789" s="86" t="s">
        <v>6279</v>
      </c>
      <c r="B5789" s="171" t="s">
        <v>26789</v>
      </c>
      <c r="C5789" s="55" t="s">
        <v>28028</v>
      </c>
      <c r="D5789" s="171" t="s">
        <v>28028</v>
      </c>
      <c r="E5789" s="171" t="s">
        <v>28028</v>
      </c>
      <c r="F5789" s="173"/>
      <c r="G5789" s="173"/>
      <c r="H5789" s="172" t="s">
        <v>6280</v>
      </c>
    </row>
    <row r="5790" spans="1:8" ht="14.45" customHeight="1">
      <c r="A5790" s="86" t="s">
        <v>6279</v>
      </c>
      <c r="B5790" s="171" t="s">
        <v>26790</v>
      </c>
      <c r="C5790" s="55" t="s">
        <v>28029</v>
      </c>
      <c r="D5790" s="171" t="s">
        <v>28029</v>
      </c>
      <c r="E5790" s="171" t="s">
        <v>28029</v>
      </c>
      <c r="F5790" s="173"/>
      <c r="G5790" s="173"/>
      <c r="H5790" s="172" t="s">
        <v>6280</v>
      </c>
    </row>
    <row r="5791" spans="1:8" ht="14.45" customHeight="1">
      <c r="A5791" s="86" t="s">
        <v>6279</v>
      </c>
      <c r="B5791" s="171" t="s">
        <v>26791</v>
      </c>
      <c r="C5791" s="55" t="s">
        <v>28030</v>
      </c>
      <c r="D5791" s="171" t="s">
        <v>28030</v>
      </c>
      <c r="E5791" s="171" t="s">
        <v>28030</v>
      </c>
      <c r="F5791" s="173"/>
      <c r="G5791" s="173"/>
      <c r="H5791" s="172" t="s">
        <v>6280</v>
      </c>
    </row>
    <row r="5792" spans="1:8" ht="14.45" customHeight="1">
      <c r="A5792" s="86" t="s">
        <v>6279</v>
      </c>
      <c r="B5792" s="171" t="s">
        <v>26792</v>
      </c>
      <c r="C5792" s="55" t="s">
        <v>28031</v>
      </c>
      <c r="D5792" s="171" t="s">
        <v>28031</v>
      </c>
      <c r="E5792" s="171" t="s">
        <v>28031</v>
      </c>
      <c r="F5792" s="173"/>
      <c r="G5792" s="173"/>
      <c r="H5792" s="172" t="s">
        <v>6280</v>
      </c>
    </row>
    <row r="5793" spans="1:8" ht="14.45" customHeight="1">
      <c r="A5793" s="86" t="s">
        <v>6279</v>
      </c>
      <c r="B5793" s="171" t="s">
        <v>26793</v>
      </c>
      <c r="C5793" s="55" t="s">
        <v>28032</v>
      </c>
      <c r="D5793" s="171" t="s">
        <v>28032</v>
      </c>
      <c r="E5793" s="171" t="s">
        <v>28032</v>
      </c>
      <c r="F5793" s="173"/>
      <c r="G5793" s="173"/>
      <c r="H5793" s="172" t="s">
        <v>6280</v>
      </c>
    </row>
    <row r="5794" spans="1:8" ht="14.45" customHeight="1">
      <c r="A5794" s="86" t="s">
        <v>6279</v>
      </c>
      <c r="B5794" s="171" t="s">
        <v>26794</v>
      </c>
      <c r="C5794" s="55" t="s">
        <v>28033</v>
      </c>
      <c r="D5794" s="171" t="s">
        <v>28033</v>
      </c>
      <c r="E5794" s="171" t="s">
        <v>28033</v>
      </c>
      <c r="F5794" s="173"/>
      <c r="G5794" s="173"/>
      <c r="H5794" s="172" t="s">
        <v>6280</v>
      </c>
    </row>
    <row r="5795" spans="1:8" ht="14.45" customHeight="1">
      <c r="A5795" s="86" t="s">
        <v>6279</v>
      </c>
      <c r="B5795" s="171" t="s">
        <v>26795</v>
      </c>
      <c r="C5795" s="55" t="s">
        <v>28034</v>
      </c>
      <c r="D5795" s="171" t="s">
        <v>28034</v>
      </c>
      <c r="E5795" s="171" t="s">
        <v>28034</v>
      </c>
      <c r="F5795" s="173"/>
      <c r="G5795" s="173"/>
      <c r="H5795" s="172" t="s">
        <v>6280</v>
      </c>
    </row>
    <row r="5796" spans="1:8" ht="14.45" customHeight="1">
      <c r="A5796" s="86" t="s">
        <v>6279</v>
      </c>
      <c r="B5796" s="171" t="s">
        <v>26796</v>
      </c>
      <c r="C5796" s="55" t="s">
        <v>28035</v>
      </c>
      <c r="D5796" s="171" t="s">
        <v>28035</v>
      </c>
      <c r="E5796" s="171" t="s">
        <v>28035</v>
      </c>
      <c r="F5796" s="173"/>
      <c r="G5796" s="173"/>
      <c r="H5796" s="172" t="s">
        <v>6280</v>
      </c>
    </row>
    <row r="5797" spans="1:8" ht="14.45" customHeight="1">
      <c r="A5797" s="86" t="s">
        <v>6279</v>
      </c>
      <c r="B5797" s="171" t="s">
        <v>26797</v>
      </c>
      <c r="C5797" s="55" t="s">
        <v>28036</v>
      </c>
      <c r="D5797" s="171" t="s">
        <v>28036</v>
      </c>
      <c r="E5797" s="171" t="s">
        <v>28036</v>
      </c>
      <c r="F5797" s="173"/>
      <c r="G5797" s="173"/>
      <c r="H5797" s="172" t="s">
        <v>6280</v>
      </c>
    </row>
    <row r="5798" spans="1:8" ht="14.45" customHeight="1">
      <c r="A5798" s="86" t="s">
        <v>6279</v>
      </c>
      <c r="B5798" s="171" t="s">
        <v>26798</v>
      </c>
      <c r="C5798" s="55" t="s">
        <v>28037</v>
      </c>
      <c r="D5798" s="171" t="s">
        <v>28037</v>
      </c>
      <c r="E5798" s="171" t="s">
        <v>28037</v>
      </c>
      <c r="F5798" s="173"/>
      <c r="G5798" s="173"/>
      <c r="H5798" s="172" t="s">
        <v>6280</v>
      </c>
    </row>
    <row r="5799" spans="1:8" ht="14.45" customHeight="1">
      <c r="A5799" s="86" t="s">
        <v>6279</v>
      </c>
      <c r="B5799" s="171" t="s">
        <v>26799</v>
      </c>
      <c r="C5799" s="55" t="s">
        <v>28038</v>
      </c>
      <c r="D5799" s="171" t="s">
        <v>28038</v>
      </c>
      <c r="E5799" s="171" t="s">
        <v>28038</v>
      </c>
      <c r="F5799" s="173"/>
      <c r="G5799" s="173"/>
      <c r="H5799" s="172" t="s">
        <v>6280</v>
      </c>
    </row>
    <row r="5800" spans="1:8" ht="14.45" customHeight="1">
      <c r="A5800" s="86" t="s">
        <v>6279</v>
      </c>
      <c r="B5800" s="171" t="s">
        <v>26800</v>
      </c>
      <c r="C5800" s="55" t="s">
        <v>28039</v>
      </c>
      <c r="D5800" s="171" t="s">
        <v>28039</v>
      </c>
      <c r="E5800" s="171" t="s">
        <v>28039</v>
      </c>
      <c r="F5800" s="173"/>
      <c r="G5800" s="173"/>
      <c r="H5800" s="172" t="s">
        <v>6280</v>
      </c>
    </row>
    <row r="5801" spans="1:8" ht="14.45" customHeight="1">
      <c r="A5801" s="86" t="s">
        <v>6279</v>
      </c>
      <c r="B5801" s="171" t="s">
        <v>26801</v>
      </c>
      <c r="C5801" s="55" t="s">
        <v>28040</v>
      </c>
      <c r="D5801" s="171" t="s">
        <v>28040</v>
      </c>
      <c r="E5801" s="171" t="s">
        <v>28040</v>
      </c>
      <c r="F5801" s="173"/>
      <c r="G5801" s="173"/>
      <c r="H5801" s="172" t="s">
        <v>6280</v>
      </c>
    </row>
    <row r="5802" spans="1:8" ht="14.45" customHeight="1">
      <c r="A5802" s="86" t="s">
        <v>6279</v>
      </c>
      <c r="B5802" s="171" t="s">
        <v>26802</v>
      </c>
      <c r="C5802" s="55" t="s">
        <v>28041</v>
      </c>
      <c r="D5802" s="171" t="s">
        <v>28041</v>
      </c>
      <c r="E5802" s="171" t="s">
        <v>28041</v>
      </c>
      <c r="F5802" s="173"/>
      <c r="G5802" s="173"/>
      <c r="H5802" s="172" t="s">
        <v>6280</v>
      </c>
    </row>
    <row r="5803" spans="1:8" ht="14.45" customHeight="1">
      <c r="A5803" s="86" t="s">
        <v>6279</v>
      </c>
      <c r="B5803" s="171" t="s">
        <v>26803</v>
      </c>
      <c r="C5803" s="55" t="s">
        <v>28042</v>
      </c>
      <c r="D5803" s="171" t="s">
        <v>28042</v>
      </c>
      <c r="E5803" s="171" t="s">
        <v>28042</v>
      </c>
      <c r="F5803" s="173"/>
      <c r="G5803" s="173"/>
      <c r="H5803" s="172" t="s">
        <v>6280</v>
      </c>
    </row>
    <row r="5804" spans="1:8" ht="14.45" customHeight="1">
      <c r="A5804" s="86" t="s">
        <v>6279</v>
      </c>
      <c r="B5804" s="171" t="s">
        <v>26804</v>
      </c>
      <c r="C5804" s="55" t="s">
        <v>28043</v>
      </c>
      <c r="D5804" s="171" t="s">
        <v>28043</v>
      </c>
      <c r="E5804" s="171" t="s">
        <v>28043</v>
      </c>
      <c r="F5804" s="173"/>
      <c r="G5804" s="173"/>
      <c r="H5804" s="172" t="s">
        <v>6280</v>
      </c>
    </row>
    <row r="5805" spans="1:8" ht="14.45" customHeight="1">
      <c r="A5805" s="86" t="s">
        <v>6279</v>
      </c>
      <c r="B5805" s="171" t="s">
        <v>26805</v>
      </c>
      <c r="C5805" s="55" t="s">
        <v>28044</v>
      </c>
      <c r="D5805" s="171" t="s">
        <v>28044</v>
      </c>
      <c r="E5805" s="171" t="s">
        <v>28044</v>
      </c>
      <c r="F5805" s="173"/>
      <c r="G5805" s="173"/>
      <c r="H5805" s="172" t="s">
        <v>6280</v>
      </c>
    </row>
    <row r="5806" spans="1:8" ht="14.45" customHeight="1">
      <c r="A5806" s="86" t="s">
        <v>6279</v>
      </c>
      <c r="B5806" s="171" t="s">
        <v>26806</v>
      </c>
      <c r="C5806" s="55" t="s">
        <v>28045</v>
      </c>
      <c r="D5806" s="171" t="s">
        <v>28045</v>
      </c>
      <c r="E5806" s="171" t="s">
        <v>28045</v>
      </c>
      <c r="F5806" s="173"/>
      <c r="G5806" s="173"/>
      <c r="H5806" s="172" t="s">
        <v>6280</v>
      </c>
    </row>
    <row r="5807" spans="1:8" ht="14.45" customHeight="1">
      <c r="A5807" s="86" t="s">
        <v>6279</v>
      </c>
      <c r="B5807" s="171" t="s">
        <v>26807</v>
      </c>
      <c r="C5807" s="55" t="s">
        <v>28046</v>
      </c>
      <c r="D5807" s="171" t="s">
        <v>28046</v>
      </c>
      <c r="E5807" s="171" t="s">
        <v>28046</v>
      </c>
      <c r="F5807" s="173"/>
      <c r="G5807" s="173"/>
      <c r="H5807" s="172" t="s">
        <v>6280</v>
      </c>
    </row>
    <row r="5808" spans="1:8" ht="14.45" customHeight="1">
      <c r="A5808" s="86" t="s">
        <v>6279</v>
      </c>
      <c r="B5808" s="171" t="s">
        <v>26808</v>
      </c>
      <c r="C5808" s="55" t="s">
        <v>28047</v>
      </c>
      <c r="D5808" s="171" t="s">
        <v>28047</v>
      </c>
      <c r="E5808" s="171" t="s">
        <v>28047</v>
      </c>
      <c r="F5808" s="173"/>
      <c r="G5808" s="173"/>
      <c r="H5808" s="172" t="s">
        <v>6280</v>
      </c>
    </row>
    <row r="5809" spans="1:8" ht="14.45" customHeight="1">
      <c r="A5809" s="86" t="s">
        <v>6279</v>
      </c>
      <c r="B5809" s="171" t="s">
        <v>26809</v>
      </c>
      <c r="C5809" s="55" t="s">
        <v>28048</v>
      </c>
      <c r="D5809" s="171" t="s">
        <v>28048</v>
      </c>
      <c r="E5809" s="171" t="s">
        <v>28048</v>
      </c>
      <c r="F5809" s="173"/>
      <c r="G5809" s="173"/>
      <c r="H5809" s="172" t="s">
        <v>6280</v>
      </c>
    </row>
    <row r="5810" spans="1:8" ht="14.45" customHeight="1">
      <c r="A5810" s="86" t="s">
        <v>6279</v>
      </c>
      <c r="B5810" s="171" t="s">
        <v>26810</v>
      </c>
      <c r="C5810" s="55" t="s">
        <v>28049</v>
      </c>
      <c r="D5810" s="171" t="s">
        <v>28049</v>
      </c>
      <c r="E5810" s="171" t="s">
        <v>28049</v>
      </c>
      <c r="F5810" s="173"/>
      <c r="G5810" s="173"/>
      <c r="H5810" s="172" t="s">
        <v>6280</v>
      </c>
    </row>
    <row r="5811" spans="1:8" ht="14.45" customHeight="1">
      <c r="A5811" s="86" t="s">
        <v>6279</v>
      </c>
      <c r="B5811" s="171" t="s">
        <v>26811</v>
      </c>
      <c r="C5811" s="55" t="s">
        <v>28050</v>
      </c>
      <c r="D5811" s="171" t="s">
        <v>28050</v>
      </c>
      <c r="E5811" s="171" t="s">
        <v>28050</v>
      </c>
      <c r="F5811" s="173"/>
      <c r="G5811" s="173"/>
      <c r="H5811" s="172" t="s">
        <v>6280</v>
      </c>
    </row>
    <row r="5812" spans="1:8" ht="14.45" customHeight="1">
      <c r="A5812" s="86" t="s">
        <v>6279</v>
      </c>
      <c r="B5812" s="171" t="s">
        <v>26812</v>
      </c>
      <c r="C5812" s="55" t="s">
        <v>28051</v>
      </c>
      <c r="D5812" s="171" t="s">
        <v>28051</v>
      </c>
      <c r="E5812" s="171" t="s">
        <v>28051</v>
      </c>
      <c r="F5812" s="173"/>
      <c r="G5812" s="173"/>
      <c r="H5812" s="172" t="s">
        <v>6280</v>
      </c>
    </row>
    <row r="5813" spans="1:8" ht="14.45" customHeight="1">
      <c r="A5813" s="86" t="s">
        <v>6279</v>
      </c>
      <c r="B5813" s="171" t="s">
        <v>26813</v>
      </c>
      <c r="C5813" s="55" t="s">
        <v>28052</v>
      </c>
      <c r="D5813" s="171" t="s">
        <v>28052</v>
      </c>
      <c r="E5813" s="171" t="s">
        <v>28052</v>
      </c>
      <c r="F5813" s="173"/>
      <c r="G5813" s="173"/>
      <c r="H5813" s="172" t="s">
        <v>6280</v>
      </c>
    </row>
    <row r="5814" spans="1:8" ht="14.45" customHeight="1">
      <c r="A5814" s="86" t="s">
        <v>6279</v>
      </c>
      <c r="B5814" s="171" t="s">
        <v>26814</v>
      </c>
      <c r="C5814" s="55" t="s">
        <v>28053</v>
      </c>
      <c r="D5814" s="171" t="s">
        <v>28053</v>
      </c>
      <c r="E5814" s="171" t="s">
        <v>28053</v>
      </c>
      <c r="F5814" s="173"/>
      <c r="G5814" s="173"/>
      <c r="H5814" s="172" t="s">
        <v>6280</v>
      </c>
    </row>
    <row r="5815" spans="1:8" ht="14.45" customHeight="1">
      <c r="A5815" s="86" t="s">
        <v>6279</v>
      </c>
      <c r="B5815" s="171" t="s">
        <v>26815</v>
      </c>
      <c r="C5815" s="55" t="s">
        <v>28054</v>
      </c>
      <c r="D5815" s="171" t="s">
        <v>28054</v>
      </c>
      <c r="E5815" s="171" t="s">
        <v>28054</v>
      </c>
      <c r="F5815" s="173"/>
      <c r="G5815" s="173"/>
      <c r="H5815" s="172" t="s">
        <v>6280</v>
      </c>
    </row>
    <row r="5816" spans="1:8" ht="14.45" customHeight="1">
      <c r="A5816" s="86" t="s">
        <v>6279</v>
      </c>
      <c r="B5816" s="171" t="s">
        <v>26816</v>
      </c>
      <c r="C5816" s="55" t="s">
        <v>28055</v>
      </c>
      <c r="D5816" s="171" t="s">
        <v>28055</v>
      </c>
      <c r="E5816" s="171" t="s">
        <v>28055</v>
      </c>
      <c r="F5816" s="173"/>
      <c r="G5816" s="173"/>
      <c r="H5816" s="172" t="s">
        <v>6280</v>
      </c>
    </row>
    <row r="5817" spans="1:8" ht="14.45" customHeight="1">
      <c r="A5817" s="86" t="s">
        <v>6279</v>
      </c>
      <c r="B5817" s="171" t="s">
        <v>26817</v>
      </c>
      <c r="C5817" s="55" t="s">
        <v>28056</v>
      </c>
      <c r="D5817" s="171" t="s">
        <v>28056</v>
      </c>
      <c r="E5817" s="171" t="s">
        <v>28056</v>
      </c>
      <c r="F5817" s="173"/>
      <c r="G5817" s="173"/>
      <c r="H5817" s="172" t="s">
        <v>6280</v>
      </c>
    </row>
    <row r="5818" spans="1:8" ht="14.45" customHeight="1">
      <c r="A5818" s="86" t="s">
        <v>6279</v>
      </c>
      <c r="B5818" s="171" t="s">
        <v>26818</v>
      </c>
      <c r="C5818" s="55" t="s">
        <v>28057</v>
      </c>
      <c r="D5818" s="171" t="s">
        <v>28057</v>
      </c>
      <c r="E5818" s="171" t="s">
        <v>28057</v>
      </c>
      <c r="F5818" s="173"/>
      <c r="G5818" s="173"/>
      <c r="H5818" s="172" t="s">
        <v>6280</v>
      </c>
    </row>
    <row r="5819" spans="1:8" ht="14.45" customHeight="1">
      <c r="A5819" s="86" t="s">
        <v>6279</v>
      </c>
      <c r="B5819" s="171" t="s">
        <v>26819</v>
      </c>
      <c r="C5819" s="55" t="s">
        <v>28058</v>
      </c>
      <c r="D5819" s="171" t="s">
        <v>28058</v>
      </c>
      <c r="E5819" s="171" t="s">
        <v>28058</v>
      </c>
      <c r="F5819" s="173"/>
      <c r="G5819" s="173"/>
      <c r="H5819" s="172" t="s">
        <v>6280</v>
      </c>
    </row>
    <row r="5820" spans="1:8" ht="14.45" customHeight="1">
      <c r="A5820" s="86" t="s">
        <v>6279</v>
      </c>
      <c r="B5820" s="171" t="s">
        <v>26820</v>
      </c>
      <c r="C5820" s="55" t="s">
        <v>28059</v>
      </c>
      <c r="D5820" s="171" t="s">
        <v>28059</v>
      </c>
      <c r="E5820" s="171" t="s">
        <v>28059</v>
      </c>
      <c r="F5820" s="173"/>
      <c r="G5820" s="173"/>
      <c r="H5820" s="172" t="s">
        <v>6280</v>
      </c>
    </row>
    <row r="5821" spans="1:8" ht="14.45" customHeight="1">
      <c r="A5821" s="86" t="s">
        <v>6279</v>
      </c>
      <c r="B5821" s="171" t="s">
        <v>26821</v>
      </c>
      <c r="C5821" s="55" t="s">
        <v>28060</v>
      </c>
      <c r="D5821" s="171" t="s">
        <v>28060</v>
      </c>
      <c r="E5821" s="171" t="s">
        <v>28060</v>
      </c>
      <c r="F5821" s="173"/>
      <c r="G5821" s="173"/>
      <c r="H5821" s="172" t="s">
        <v>6280</v>
      </c>
    </row>
    <row r="5822" spans="1:8" ht="14.45" customHeight="1">
      <c r="A5822" s="86" t="s">
        <v>6279</v>
      </c>
      <c r="B5822" s="171" t="s">
        <v>26822</v>
      </c>
      <c r="C5822" s="55" t="s">
        <v>28061</v>
      </c>
      <c r="D5822" s="171" t="s">
        <v>28061</v>
      </c>
      <c r="E5822" s="171" t="s">
        <v>28061</v>
      </c>
      <c r="F5822" s="173"/>
      <c r="G5822" s="173"/>
      <c r="H5822" s="172" t="s">
        <v>6280</v>
      </c>
    </row>
    <row r="5823" spans="1:8" ht="14.45" customHeight="1">
      <c r="A5823" s="86" t="s">
        <v>6279</v>
      </c>
      <c r="B5823" s="171" t="s">
        <v>26823</v>
      </c>
      <c r="C5823" s="55" t="s">
        <v>28062</v>
      </c>
      <c r="D5823" s="171" t="s">
        <v>28062</v>
      </c>
      <c r="E5823" s="171" t="s">
        <v>28062</v>
      </c>
      <c r="F5823" s="173"/>
      <c r="G5823" s="173"/>
      <c r="H5823" s="172" t="s">
        <v>6280</v>
      </c>
    </row>
    <row r="5824" spans="1:8" ht="14.45" customHeight="1">
      <c r="A5824" s="86" t="s">
        <v>6279</v>
      </c>
      <c r="B5824" s="171" t="s">
        <v>26824</v>
      </c>
      <c r="C5824" s="55" t="s">
        <v>28063</v>
      </c>
      <c r="D5824" s="171" t="s">
        <v>28063</v>
      </c>
      <c r="E5824" s="171" t="s">
        <v>28063</v>
      </c>
      <c r="F5824" s="173"/>
      <c r="G5824" s="173"/>
      <c r="H5824" s="172" t="s">
        <v>6280</v>
      </c>
    </row>
    <row r="5825" spans="1:8" ht="14.45" customHeight="1">
      <c r="A5825" s="86" t="s">
        <v>6279</v>
      </c>
      <c r="B5825" s="171" t="s">
        <v>26825</v>
      </c>
      <c r="C5825" s="55" t="s">
        <v>28064</v>
      </c>
      <c r="D5825" s="171" t="s">
        <v>28064</v>
      </c>
      <c r="E5825" s="171" t="s">
        <v>28064</v>
      </c>
      <c r="F5825" s="173"/>
      <c r="G5825" s="173"/>
      <c r="H5825" s="172" t="s">
        <v>6280</v>
      </c>
    </row>
    <row r="5826" spans="1:8" ht="14.45" customHeight="1">
      <c r="A5826" s="86" t="s">
        <v>6279</v>
      </c>
      <c r="B5826" s="171" t="s">
        <v>26826</v>
      </c>
      <c r="C5826" s="55" t="s">
        <v>28065</v>
      </c>
      <c r="D5826" s="171" t="s">
        <v>28065</v>
      </c>
      <c r="E5826" s="171" t="s">
        <v>28065</v>
      </c>
      <c r="F5826" s="173"/>
      <c r="G5826" s="173"/>
      <c r="H5826" s="172" t="s">
        <v>6280</v>
      </c>
    </row>
    <row r="5827" spans="1:8" ht="14.45" customHeight="1">
      <c r="A5827" s="86" t="s">
        <v>6279</v>
      </c>
      <c r="B5827" s="171" t="s">
        <v>26827</v>
      </c>
      <c r="C5827" s="55" t="s">
        <v>28066</v>
      </c>
      <c r="D5827" s="171" t="s">
        <v>28066</v>
      </c>
      <c r="E5827" s="171" t="s">
        <v>28066</v>
      </c>
      <c r="F5827" s="173"/>
      <c r="G5827" s="173"/>
      <c r="H5827" s="172" t="s">
        <v>6280</v>
      </c>
    </row>
    <row r="5828" spans="1:8" ht="14.45" customHeight="1">
      <c r="A5828" s="86" t="s">
        <v>6279</v>
      </c>
      <c r="B5828" s="171" t="s">
        <v>26828</v>
      </c>
      <c r="C5828" s="55" t="s">
        <v>28067</v>
      </c>
      <c r="D5828" s="171" t="s">
        <v>28067</v>
      </c>
      <c r="E5828" s="171" t="s">
        <v>28067</v>
      </c>
      <c r="F5828" s="173"/>
      <c r="G5828" s="173"/>
      <c r="H5828" s="172" t="s">
        <v>6280</v>
      </c>
    </row>
    <row r="5829" spans="1:8" ht="14.45" customHeight="1">
      <c r="A5829" s="86" t="s">
        <v>6279</v>
      </c>
      <c r="B5829" s="171" t="s">
        <v>26829</v>
      </c>
      <c r="C5829" s="55" t="s">
        <v>28068</v>
      </c>
      <c r="D5829" s="171" t="s">
        <v>28068</v>
      </c>
      <c r="E5829" s="171" t="s">
        <v>28068</v>
      </c>
      <c r="F5829" s="173"/>
      <c r="G5829" s="173"/>
      <c r="H5829" s="172" t="s">
        <v>6280</v>
      </c>
    </row>
    <row r="5830" spans="1:8" ht="14.45" customHeight="1">
      <c r="A5830" s="86" t="s">
        <v>6279</v>
      </c>
      <c r="B5830" s="171" t="s">
        <v>26830</v>
      </c>
      <c r="C5830" s="55" t="s">
        <v>28069</v>
      </c>
      <c r="D5830" s="171" t="s">
        <v>28069</v>
      </c>
      <c r="E5830" s="171" t="s">
        <v>28069</v>
      </c>
      <c r="F5830" s="173"/>
      <c r="G5830" s="173"/>
      <c r="H5830" s="172" t="s">
        <v>6280</v>
      </c>
    </row>
    <row r="5831" spans="1:8" ht="14.45" customHeight="1">
      <c r="A5831" s="86" t="s">
        <v>6279</v>
      </c>
      <c r="B5831" s="171" t="s">
        <v>26831</v>
      </c>
      <c r="C5831" s="55" t="s">
        <v>28070</v>
      </c>
      <c r="D5831" s="171" t="s">
        <v>28070</v>
      </c>
      <c r="E5831" s="171" t="s">
        <v>28070</v>
      </c>
      <c r="F5831" s="173"/>
      <c r="G5831" s="173"/>
      <c r="H5831" s="172" t="s">
        <v>6280</v>
      </c>
    </row>
    <row r="5832" spans="1:8" ht="14.45" customHeight="1">
      <c r="A5832" s="86" t="s">
        <v>6279</v>
      </c>
      <c r="B5832" s="171" t="s">
        <v>26832</v>
      </c>
      <c r="C5832" s="55" t="s">
        <v>28071</v>
      </c>
      <c r="D5832" s="171" t="s">
        <v>28071</v>
      </c>
      <c r="E5832" s="171" t="s">
        <v>28071</v>
      </c>
      <c r="F5832" s="173"/>
      <c r="G5832" s="173"/>
      <c r="H5832" s="172" t="s">
        <v>6280</v>
      </c>
    </row>
    <row r="5833" spans="1:8" ht="14.45" customHeight="1">
      <c r="A5833" s="86" t="s">
        <v>6279</v>
      </c>
      <c r="B5833" s="171" t="s">
        <v>26833</v>
      </c>
      <c r="C5833" s="55" t="s">
        <v>28072</v>
      </c>
      <c r="D5833" s="171" t="s">
        <v>28072</v>
      </c>
      <c r="E5833" s="171" t="s">
        <v>28072</v>
      </c>
      <c r="F5833" s="173"/>
      <c r="G5833" s="173"/>
      <c r="H5833" s="172" t="s">
        <v>6280</v>
      </c>
    </row>
    <row r="5834" spans="1:8" ht="14.45" customHeight="1">
      <c r="A5834" s="86" t="s">
        <v>6279</v>
      </c>
      <c r="B5834" s="171" t="s">
        <v>26834</v>
      </c>
      <c r="C5834" s="55" t="s">
        <v>28073</v>
      </c>
      <c r="D5834" s="171" t="s">
        <v>28073</v>
      </c>
      <c r="E5834" s="171" t="s">
        <v>28073</v>
      </c>
      <c r="F5834" s="173"/>
      <c r="G5834" s="173"/>
      <c r="H5834" s="172" t="s">
        <v>6280</v>
      </c>
    </row>
    <row r="5835" spans="1:8" ht="14.45" customHeight="1">
      <c r="A5835" s="86" t="s">
        <v>6279</v>
      </c>
      <c r="B5835" s="171" t="s">
        <v>26835</v>
      </c>
      <c r="C5835" s="55" t="s">
        <v>28074</v>
      </c>
      <c r="D5835" s="171" t="s">
        <v>28074</v>
      </c>
      <c r="E5835" s="171" t="s">
        <v>28074</v>
      </c>
      <c r="F5835" s="173"/>
      <c r="G5835" s="173"/>
      <c r="H5835" s="172" t="s">
        <v>6280</v>
      </c>
    </row>
    <row r="5836" spans="1:8" ht="14.45" customHeight="1">
      <c r="A5836" s="86" t="s">
        <v>6279</v>
      </c>
      <c r="B5836" s="171" t="s">
        <v>26836</v>
      </c>
      <c r="C5836" s="55" t="s">
        <v>28075</v>
      </c>
      <c r="D5836" s="171" t="s">
        <v>28075</v>
      </c>
      <c r="E5836" s="171" t="s">
        <v>28075</v>
      </c>
      <c r="F5836" s="173"/>
      <c r="G5836" s="173"/>
      <c r="H5836" s="172" t="s">
        <v>6280</v>
      </c>
    </row>
    <row r="5837" spans="1:8" ht="14.45" customHeight="1">
      <c r="A5837" s="86" t="s">
        <v>6279</v>
      </c>
      <c r="B5837" s="171" t="s">
        <v>26837</v>
      </c>
      <c r="C5837" s="55" t="s">
        <v>28076</v>
      </c>
      <c r="D5837" s="171" t="s">
        <v>28076</v>
      </c>
      <c r="E5837" s="171" t="s">
        <v>28076</v>
      </c>
      <c r="F5837" s="173"/>
      <c r="G5837" s="173"/>
      <c r="H5837" s="172" t="s">
        <v>6280</v>
      </c>
    </row>
    <row r="5838" spans="1:8" ht="14.45" customHeight="1">
      <c r="A5838" s="86" t="s">
        <v>6279</v>
      </c>
      <c r="B5838" s="171" t="s">
        <v>26838</v>
      </c>
      <c r="C5838" s="55" t="s">
        <v>28077</v>
      </c>
      <c r="D5838" s="171" t="s">
        <v>28077</v>
      </c>
      <c r="E5838" s="171" t="s">
        <v>28077</v>
      </c>
      <c r="F5838" s="173"/>
      <c r="G5838" s="173"/>
      <c r="H5838" s="172" t="s">
        <v>6280</v>
      </c>
    </row>
    <row r="5839" spans="1:8" ht="14.45" customHeight="1">
      <c r="A5839" s="86" t="s">
        <v>6279</v>
      </c>
      <c r="B5839" s="171" t="s">
        <v>26839</v>
      </c>
      <c r="C5839" s="55" t="s">
        <v>28078</v>
      </c>
      <c r="D5839" s="171" t="s">
        <v>28078</v>
      </c>
      <c r="E5839" s="171" t="s">
        <v>28078</v>
      </c>
      <c r="F5839" s="173"/>
      <c r="G5839" s="173"/>
      <c r="H5839" s="172" t="s">
        <v>6280</v>
      </c>
    </row>
    <row r="5840" spans="1:8" ht="14.45" customHeight="1">
      <c r="A5840" s="86" t="s">
        <v>6279</v>
      </c>
      <c r="B5840" s="171" t="s">
        <v>26840</v>
      </c>
      <c r="C5840" s="55" t="s">
        <v>28079</v>
      </c>
      <c r="D5840" s="171" t="s">
        <v>28079</v>
      </c>
      <c r="E5840" s="171" t="s">
        <v>28079</v>
      </c>
      <c r="F5840" s="173"/>
      <c r="G5840" s="173"/>
      <c r="H5840" s="172" t="s">
        <v>6280</v>
      </c>
    </row>
    <row r="5841" spans="1:8" ht="14.45" customHeight="1">
      <c r="A5841" s="86" t="s">
        <v>6279</v>
      </c>
      <c r="B5841" s="171" t="s">
        <v>26841</v>
      </c>
      <c r="C5841" s="55" t="s">
        <v>28080</v>
      </c>
      <c r="D5841" s="171" t="s">
        <v>28080</v>
      </c>
      <c r="E5841" s="171" t="s">
        <v>28080</v>
      </c>
      <c r="F5841" s="173"/>
      <c r="G5841" s="173"/>
      <c r="H5841" s="172" t="s">
        <v>6280</v>
      </c>
    </row>
    <row r="5842" spans="1:8" ht="14.45" customHeight="1">
      <c r="A5842" s="86" t="s">
        <v>6279</v>
      </c>
      <c r="B5842" s="171" t="s">
        <v>26842</v>
      </c>
      <c r="C5842" s="55" t="s">
        <v>28081</v>
      </c>
      <c r="D5842" s="171" t="s">
        <v>28081</v>
      </c>
      <c r="E5842" s="171" t="s">
        <v>28081</v>
      </c>
      <c r="F5842" s="173"/>
      <c r="G5842" s="173"/>
      <c r="H5842" s="172" t="s">
        <v>6280</v>
      </c>
    </row>
    <row r="5843" spans="1:8" ht="14.45" customHeight="1">
      <c r="A5843" s="86" t="s">
        <v>6279</v>
      </c>
      <c r="B5843" s="171" t="s">
        <v>26843</v>
      </c>
      <c r="C5843" s="55" t="s">
        <v>28082</v>
      </c>
      <c r="D5843" s="171" t="s">
        <v>28082</v>
      </c>
      <c r="E5843" s="171" t="s">
        <v>28082</v>
      </c>
      <c r="F5843" s="173"/>
      <c r="G5843" s="173"/>
      <c r="H5843" s="172" t="s">
        <v>6280</v>
      </c>
    </row>
    <row r="5844" spans="1:8" ht="14.45" customHeight="1">
      <c r="A5844" s="86" t="s">
        <v>6279</v>
      </c>
      <c r="B5844" s="171" t="s">
        <v>26844</v>
      </c>
      <c r="C5844" s="55" t="s">
        <v>28083</v>
      </c>
      <c r="D5844" s="171" t="s">
        <v>28083</v>
      </c>
      <c r="E5844" s="171" t="s">
        <v>28083</v>
      </c>
      <c r="F5844" s="173"/>
      <c r="G5844" s="173"/>
      <c r="H5844" s="172" t="s">
        <v>6280</v>
      </c>
    </row>
    <row r="5845" spans="1:8" ht="14.45" customHeight="1">
      <c r="A5845" s="86" t="s">
        <v>6279</v>
      </c>
      <c r="B5845" s="171" t="s">
        <v>26845</v>
      </c>
      <c r="C5845" s="55" t="s">
        <v>28084</v>
      </c>
      <c r="D5845" s="171" t="s">
        <v>28084</v>
      </c>
      <c r="E5845" s="171" t="s">
        <v>28084</v>
      </c>
      <c r="F5845" s="173"/>
      <c r="G5845" s="173"/>
      <c r="H5845" s="172" t="s">
        <v>6280</v>
      </c>
    </row>
    <row r="5846" spans="1:8" ht="14.45" customHeight="1">
      <c r="A5846" s="86" t="s">
        <v>6279</v>
      </c>
      <c r="B5846" s="171" t="s">
        <v>26846</v>
      </c>
      <c r="C5846" s="55" t="s">
        <v>28085</v>
      </c>
      <c r="D5846" s="171" t="s">
        <v>28085</v>
      </c>
      <c r="E5846" s="171" t="s">
        <v>28085</v>
      </c>
      <c r="F5846" s="173"/>
      <c r="G5846" s="173"/>
      <c r="H5846" s="172" t="s">
        <v>6280</v>
      </c>
    </row>
    <row r="5847" spans="1:8" ht="14.45" customHeight="1">
      <c r="A5847" s="86" t="s">
        <v>6279</v>
      </c>
      <c r="B5847" s="171" t="s">
        <v>26847</v>
      </c>
      <c r="C5847" s="55" t="s">
        <v>28086</v>
      </c>
      <c r="D5847" s="171" t="s">
        <v>28086</v>
      </c>
      <c r="E5847" s="171" t="s">
        <v>28086</v>
      </c>
      <c r="F5847" s="173"/>
      <c r="G5847" s="173"/>
      <c r="H5847" s="172" t="s">
        <v>6280</v>
      </c>
    </row>
    <row r="5848" spans="1:8" ht="14.45" customHeight="1">
      <c r="A5848" s="86" t="s">
        <v>6279</v>
      </c>
      <c r="B5848" s="171" t="s">
        <v>26848</v>
      </c>
      <c r="C5848" s="55" t="s">
        <v>28087</v>
      </c>
      <c r="D5848" s="171" t="s">
        <v>28087</v>
      </c>
      <c r="E5848" s="171" t="s">
        <v>28087</v>
      </c>
      <c r="F5848" s="173"/>
      <c r="G5848" s="173"/>
      <c r="H5848" s="172" t="s">
        <v>6280</v>
      </c>
    </row>
    <row r="5849" spans="1:8" ht="14.45" customHeight="1">
      <c r="A5849" s="86" t="s">
        <v>6279</v>
      </c>
      <c r="B5849" s="171" t="s">
        <v>26849</v>
      </c>
      <c r="C5849" s="55" t="s">
        <v>28088</v>
      </c>
      <c r="D5849" s="171" t="s">
        <v>28088</v>
      </c>
      <c r="E5849" s="171" t="s">
        <v>28088</v>
      </c>
      <c r="F5849" s="173"/>
      <c r="G5849" s="173"/>
      <c r="H5849" s="172" t="s">
        <v>6280</v>
      </c>
    </row>
    <row r="5850" spans="1:8" ht="14.45" customHeight="1">
      <c r="A5850" s="86" t="s">
        <v>6279</v>
      </c>
      <c r="B5850" s="171" t="s">
        <v>26850</v>
      </c>
      <c r="C5850" s="55" t="s">
        <v>28089</v>
      </c>
      <c r="D5850" s="171" t="s">
        <v>28089</v>
      </c>
      <c r="E5850" s="171" t="s">
        <v>28089</v>
      </c>
      <c r="F5850" s="173"/>
      <c r="G5850" s="173"/>
      <c r="H5850" s="172" t="s">
        <v>6280</v>
      </c>
    </row>
    <row r="5851" spans="1:8" ht="14.45" customHeight="1">
      <c r="A5851" s="86" t="s">
        <v>6279</v>
      </c>
      <c r="B5851" s="171" t="s">
        <v>26851</v>
      </c>
      <c r="C5851" s="55" t="s">
        <v>28090</v>
      </c>
      <c r="D5851" s="171" t="s">
        <v>28090</v>
      </c>
      <c r="E5851" s="171" t="s">
        <v>28090</v>
      </c>
      <c r="F5851" s="173"/>
      <c r="G5851" s="173"/>
      <c r="H5851" s="172" t="s">
        <v>6280</v>
      </c>
    </row>
    <row r="5852" spans="1:8" ht="14.45" customHeight="1">
      <c r="A5852" s="86" t="s">
        <v>6279</v>
      </c>
      <c r="B5852" s="171" t="s">
        <v>26852</v>
      </c>
      <c r="C5852" s="55" t="s">
        <v>28091</v>
      </c>
      <c r="D5852" s="171" t="s">
        <v>28091</v>
      </c>
      <c r="E5852" s="171" t="s">
        <v>28091</v>
      </c>
      <c r="F5852" s="173"/>
      <c r="G5852" s="173"/>
      <c r="H5852" s="172" t="s">
        <v>6280</v>
      </c>
    </row>
    <row r="5853" spans="1:8" ht="14.45" customHeight="1">
      <c r="A5853" s="86" t="s">
        <v>6279</v>
      </c>
      <c r="B5853" s="171" t="s">
        <v>26853</v>
      </c>
      <c r="C5853" s="55" t="s">
        <v>28092</v>
      </c>
      <c r="D5853" s="171" t="s">
        <v>28092</v>
      </c>
      <c r="E5853" s="171" t="s">
        <v>28092</v>
      </c>
      <c r="F5853" s="173"/>
      <c r="G5853" s="173"/>
      <c r="H5853" s="172" t="s">
        <v>6280</v>
      </c>
    </row>
    <row r="5854" spans="1:8" ht="14.45" customHeight="1">
      <c r="A5854" s="86" t="s">
        <v>6279</v>
      </c>
      <c r="B5854" s="171" t="s">
        <v>26854</v>
      </c>
      <c r="C5854" s="55" t="s">
        <v>28093</v>
      </c>
      <c r="D5854" s="171" t="s">
        <v>28093</v>
      </c>
      <c r="E5854" s="171" t="s">
        <v>28093</v>
      </c>
      <c r="F5854" s="173"/>
      <c r="G5854" s="173"/>
      <c r="H5854" s="172" t="s">
        <v>6280</v>
      </c>
    </row>
    <row r="5855" spans="1:8" ht="14.45" customHeight="1">
      <c r="A5855" s="86" t="s">
        <v>6279</v>
      </c>
      <c r="B5855" s="171" t="s">
        <v>26855</v>
      </c>
      <c r="C5855" s="55" t="s">
        <v>28094</v>
      </c>
      <c r="D5855" s="171" t="s">
        <v>28094</v>
      </c>
      <c r="E5855" s="171" t="s">
        <v>28094</v>
      </c>
      <c r="F5855" s="173"/>
      <c r="G5855" s="173"/>
      <c r="H5855" s="172" t="s">
        <v>6280</v>
      </c>
    </row>
    <row r="5856" spans="1:8" ht="14.45" customHeight="1">
      <c r="A5856" s="86" t="s">
        <v>6279</v>
      </c>
      <c r="B5856" s="171" t="s">
        <v>26856</v>
      </c>
      <c r="C5856" s="55" t="s">
        <v>28095</v>
      </c>
      <c r="D5856" s="171" t="s">
        <v>28095</v>
      </c>
      <c r="E5856" s="171" t="s">
        <v>28095</v>
      </c>
      <c r="F5856" s="173"/>
      <c r="G5856" s="173"/>
      <c r="H5856" s="172" t="s">
        <v>6280</v>
      </c>
    </row>
    <row r="5857" spans="1:8" ht="14.45" customHeight="1">
      <c r="A5857" s="86" t="s">
        <v>6279</v>
      </c>
      <c r="B5857" s="171" t="s">
        <v>26857</v>
      </c>
      <c r="C5857" s="55" t="s">
        <v>28096</v>
      </c>
      <c r="D5857" s="171" t="s">
        <v>28096</v>
      </c>
      <c r="E5857" s="171" t="s">
        <v>28096</v>
      </c>
      <c r="F5857" s="173"/>
      <c r="G5857" s="173"/>
      <c r="H5857" s="172" t="s">
        <v>6280</v>
      </c>
    </row>
    <row r="5858" spans="1:8" ht="14.45" customHeight="1">
      <c r="A5858" s="86" t="s">
        <v>6279</v>
      </c>
      <c r="B5858" s="171" t="s">
        <v>26858</v>
      </c>
      <c r="C5858" s="55" t="s">
        <v>28097</v>
      </c>
      <c r="D5858" s="171" t="s">
        <v>28097</v>
      </c>
      <c r="E5858" s="171" t="s">
        <v>28097</v>
      </c>
      <c r="F5858" s="173"/>
      <c r="G5858" s="173"/>
      <c r="H5858" s="172" t="s">
        <v>6280</v>
      </c>
    </row>
    <row r="5859" spans="1:8" ht="14.45" customHeight="1">
      <c r="A5859" s="86" t="s">
        <v>6279</v>
      </c>
      <c r="B5859" s="171" t="s">
        <v>26859</v>
      </c>
      <c r="C5859" s="55" t="s">
        <v>28098</v>
      </c>
      <c r="D5859" s="171" t="s">
        <v>28098</v>
      </c>
      <c r="E5859" s="171" t="s">
        <v>28098</v>
      </c>
      <c r="F5859" s="173"/>
      <c r="G5859" s="173"/>
      <c r="H5859" s="172" t="s">
        <v>6280</v>
      </c>
    </row>
    <row r="5860" spans="1:8" ht="14.45" customHeight="1">
      <c r="A5860" s="86" t="s">
        <v>6279</v>
      </c>
      <c r="B5860" s="171" t="s">
        <v>26860</v>
      </c>
      <c r="C5860" s="55" t="s">
        <v>28099</v>
      </c>
      <c r="D5860" s="171" t="s">
        <v>28099</v>
      </c>
      <c r="E5860" s="171" t="s">
        <v>28099</v>
      </c>
      <c r="F5860" s="173"/>
      <c r="G5860" s="173"/>
      <c r="H5860" s="172" t="s">
        <v>6280</v>
      </c>
    </row>
    <row r="5861" spans="1:8" ht="14.45" customHeight="1">
      <c r="A5861" s="86" t="s">
        <v>6279</v>
      </c>
      <c r="B5861" s="171" t="s">
        <v>26861</v>
      </c>
      <c r="C5861" s="55" t="s">
        <v>28100</v>
      </c>
      <c r="D5861" s="171" t="s">
        <v>28100</v>
      </c>
      <c r="E5861" s="171" t="s">
        <v>28100</v>
      </c>
      <c r="F5861" s="173"/>
      <c r="G5861" s="173"/>
      <c r="H5861" s="172" t="s">
        <v>6280</v>
      </c>
    </row>
    <row r="5862" spans="1:8" ht="14.45" customHeight="1">
      <c r="A5862" s="86" t="s">
        <v>6279</v>
      </c>
      <c r="B5862" s="171" t="s">
        <v>26862</v>
      </c>
      <c r="C5862" s="55" t="s">
        <v>28101</v>
      </c>
      <c r="D5862" s="171" t="s">
        <v>28101</v>
      </c>
      <c r="E5862" s="171" t="s">
        <v>28101</v>
      </c>
      <c r="F5862" s="173"/>
      <c r="G5862" s="173"/>
      <c r="H5862" s="172" t="s">
        <v>6280</v>
      </c>
    </row>
    <row r="5863" spans="1:8" ht="14.45" customHeight="1">
      <c r="A5863" s="86" t="s">
        <v>6279</v>
      </c>
      <c r="B5863" s="171" t="s">
        <v>26863</v>
      </c>
      <c r="C5863" s="55" t="s">
        <v>28102</v>
      </c>
      <c r="D5863" s="171" t="s">
        <v>28102</v>
      </c>
      <c r="E5863" s="171" t="s">
        <v>28102</v>
      </c>
      <c r="F5863" s="173"/>
      <c r="G5863" s="173"/>
      <c r="H5863" s="172" t="s">
        <v>6280</v>
      </c>
    </row>
    <row r="5864" spans="1:8" ht="14.45" customHeight="1">
      <c r="A5864" s="86" t="s">
        <v>6279</v>
      </c>
      <c r="B5864" s="171" t="s">
        <v>26864</v>
      </c>
      <c r="C5864" s="55" t="s">
        <v>28103</v>
      </c>
      <c r="D5864" s="171" t="s">
        <v>28103</v>
      </c>
      <c r="E5864" s="171" t="s">
        <v>28103</v>
      </c>
      <c r="F5864" s="173"/>
      <c r="G5864" s="173"/>
      <c r="H5864" s="172" t="s">
        <v>6280</v>
      </c>
    </row>
    <row r="5865" spans="1:8" ht="14.45" customHeight="1">
      <c r="A5865" s="86" t="s">
        <v>6279</v>
      </c>
      <c r="B5865" s="171" t="s">
        <v>26865</v>
      </c>
      <c r="C5865" s="55" t="s">
        <v>28104</v>
      </c>
      <c r="D5865" s="171" t="s">
        <v>28104</v>
      </c>
      <c r="E5865" s="171" t="s">
        <v>28104</v>
      </c>
      <c r="F5865" s="173"/>
      <c r="G5865" s="173"/>
      <c r="H5865" s="172" t="s">
        <v>6280</v>
      </c>
    </row>
    <row r="5866" spans="1:8" ht="14.45" customHeight="1">
      <c r="A5866" s="86" t="s">
        <v>6279</v>
      </c>
      <c r="B5866" s="171" t="s">
        <v>26866</v>
      </c>
      <c r="C5866" s="55" t="s">
        <v>28105</v>
      </c>
      <c r="D5866" s="171" t="s">
        <v>28105</v>
      </c>
      <c r="E5866" s="171" t="s">
        <v>28105</v>
      </c>
      <c r="F5866" s="173"/>
      <c r="G5866" s="173"/>
      <c r="H5866" s="172" t="s">
        <v>6280</v>
      </c>
    </row>
    <row r="5867" spans="1:8" ht="14.45" customHeight="1">
      <c r="A5867" s="86" t="s">
        <v>6279</v>
      </c>
      <c r="B5867" s="171" t="s">
        <v>26867</v>
      </c>
      <c r="C5867" s="55" t="s">
        <v>28106</v>
      </c>
      <c r="D5867" s="171" t="s">
        <v>28106</v>
      </c>
      <c r="E5867" s="171" t="s">
        <v>28106</v>
      </c>
      <c r="F5867" s="173"/>
      <c r="G5867" s="173"/>
      <c r="H5867" s="172" t="s">
        <v>6280</v>
      </c>
    </row>
    <row r="5868" spans="1:8" ht="14.45" customHeight="1">
      <c r="A5868" s="86" t="s">
        <v>6279</v>
      </c>
      <c r="B5868" s="171" t="s">
        <v>26868</v>
      </c>
      <c r="C5868" s="55" t="s">
        <v>28107</v>
      </c>
      <c r="D5868" s="171" t="s">
        <v>28107</v>
      </c>
      <c r="E5868" s="171" t="s">
        <v>28107</v>
      </c>
      <c r="F5868" s="173"/>
      <c r="G5868" s="173"/>
      <c r="H5868" s="172" t="s">
        <v>6280</v>
      </c>
    </row>
    <row r="5869" spans="1:8" ht="14.45" customHeight="1">
      <c r="A5869" s="86" t="s">
        <v>6279</v>
      </c>
      <c r="B5869" s="171" t="s">
        <v>26869</v>
      </c>
      <c r="C5869" s="55" t="s">
        <v>28108</v>
      </c>
      <c r="D5869" s="171" t="s">
        <v>28108</v>
      </c>
      <c r="E5869" s="171" t="s">
        <v>28108</v>
      </c>
      <c r="F5869" s="173"/>
      <c r="G5869" s="173"/>
      <c r="H5869" s="172" t="s">
        <v>6280</v>
      </c>
    </row>
    <row r="5870" spans="1:8" ht="14.45" customHeight="1">
      <c r="A5870" s="86" t="s">
        <v>6279</v>
      </c>
      <c r="B5870" s="171" t="s">
        <v>26870</v>
      </c>
      <c r="C5870" s="55" t="s">
        <v>28109</v>
      </c>
      <c r="D5870" s="171" t="s">
        <v>28109</v>
      </c>
      <c r="E5870" s="171" t="s">
        <v>28109</v>
      </c>
      <c r="F5870" s="173"/>
      <c r="G5870" s="173"/>
      <c r="H5870" s="172" t="s">
        <v>6280</v>
      </c>
    </row>
    <row r="5871" spans="1:8" ht="14.45" customHeight="1">
      <c r="A5871" s="86" t="s">
        <v>6279</v>
      </c>
      <c r="B5871" s="171" t="s">
        <v>26871</v>
      </c>
      <c r="C5871" s="55" t="s">
        <v>28110</v>
      </c>
      <c r="D5871" s="171" t="s">
        <v>28110</v>
      </c>
      <c r="E5871" s="171" t="s">
        <v>28110</v>
      </c>
      <c r="F5871" s="173"/>
      <c r="G5871" s="173"/>
      <c r="H5871" s="172" t="s">
        <v>6280</v>
      </c>
    </row>
    <row r="5872" spans="1:8" ht="14.45" customHeight="1">
      <c r="A5872" s="86" t="s">
        <v>6279</v>
      </c>
      <c r="B5872" s="171" t="s">
        <v>26872</v>
      </c>
      <c r="C5872" s="55" t="s">
        <v>28111</v>
      </c>
      <c r="D5872" s="171" t="s">
        <v>28111</v>
      </c>
      <c r="E5872" s="171" t="s">
        <v>28111</v>
      </c>
      <c r="F5872" s="173"/>
      <c r="G5872" s="173"/>
      <c r="H5872" s="172" t="s">
        <v>6280</v>
      </c>
    </row>
    <row r="5873" spans="1:8" ht="14.45" customHeight="1">
      <c r="A5873" s="86" t="s">
        <v>6279</v>
      </c>
      <c r="B5873" s="171" t="s">
        <v>26873</v>
      </c>
      <c r="C5873" s="55" t="s">
        <v>28112</v>
      </c>
      <c r="D5873" s="171" t="s">
        <v>28112</v>
      </c>
      <c r="E5873" s="171" t="s">
        <v>28112</v>
      </c>
      <c r="F5873" s="173"/>
      <c r="G5873" s="173"/>
      <c r="H5873" s="172" t="s">
        <v>6280</v>
      </c>
    </row>
    <row r="5874" spans="1:8" ht="14.45" customHeight="1">
      <c r="A5874" s="86" t="s">
        <v>6279</v>
      </c>
      <c r="B5874" s="171" t="s">
        <v>26874</v>
      </c>
      <c r="C5874" s="55" t="s">
        <v>28113</v>
      </c>
      <c r="D5874" s="171" t="s">
        <v>28113</v>
      </c>
      <c r="E5874" s="171" t="s">
        <v>28113</v>
      </c>
      <c r="F5874" s="173"/>
      <c r="G5874" s="173"/>
      <c r="H5874" s="172" t="s">
        <v>6280</v>
      </c>
    </row>
    <row r="5875" spans="1:8" ht="14.45" customHeight="1">
      <c r="A5875" s="86" t="s">
        <v>6279</v>
      </c>
      <c r="B5875" s="171" t="s">
        <v>26875</v>
      </c>
      <c r="C5875" s="55" t="s">
        <v>28114</v>
      </c>
      <c r="D5875" s="171" t="s">
        <v>28114</v>
      </c>
      <c r="E5875" s="171" t="s">
        <v>28114</v>
      </c>
      <c r="F5875" s="173"/>
      <c r="G5875" s="173"/>
      <c r="H5875" s="172" t="s">
        <v>6280</v>
      </c>
    </row>
    <row r="5876" spans="1:8" ht="14.45" customHeight="1">
      <c r="A5876" s="86" t="s">
        <v>6279</v>
      </c>
      <c r="B5876" s="171" t="s">
        <v>26876</v>
      </c>
      <c r="C5876" s="55" t="s">
        <v>28115</v>
      </c>
      <c r="D5876" s="171" t="s">
        <v>28115</v>
      </c>
      <c r="E5876" s="171" t="s">
        <v>28115</v>
      </c>
      <c r="F5876" s="173"/>
      <c r="G5876" s="173"/>
      <c r="H5876" s="172" t="s">
        <v>6280</v>
      </c>
    </row>
    <row r="5877" spans="1:8" ht="14.45" customHeight="1">
      <c r="A5877" s="86" t="s">
        <v>6279</v>
      </c>
      <c r="B5877" s="171" t="s">
        <v>26877</v>
      </c>
      <c r="C5877" s="55" t="s">
        <v>28116</v>
      </c>
      <c r="D5877" s="171" t="s">
        <v>28116</v>
      </c>
      <c r="E5877" s="171" t="s">
        <v>28116</v>
      </c>
      <c r="F5877" s="173"/>
      <c r="G5877" s="173"/>
      <c r="H5877" s="172" t="s">
        <v>6280</v>
      </c>
    </row>
    <row r="5878" spans="1:8" ht="14.45" customHeight="1">
      <c r="A5878" s="86" t="s">
        <v>6279</v>
      </c>
      <c r="B5878" s="171" t="s">
        <v>26878</v>
      </c>
      <c r="C5878" s="55" t="s">
        <v>28117</v>
      </c>
      <c r="D5878" s="171" t="s">
        <v>28117</v>
      </c>
      <c r="E5878" s="171" t="s">
        <v>28117</v>
      </c>
      <c r="F5878" s="173"/>
      <c r="G5878" s="173"/>
      <c r="H5878" s="172" t="s">
        <v>6280</v>
      </c>
    </row>
    <row r="5879" spans="1:8" ht="14.45" customHeight="1">
      <c r="A5879" s="86" t="s">
        <v>6279</v>
      </c>
      <c r="B5879" s="171" t="s">
        <v>26879</v>
      </c>
      <c r="C5879" s="55" t="s">
        <v>28118</v>
      </c>
      <c r="D5879" s="171" t="s">
        <v>28118</v>
      </c>
      <c r="E5879" s="171" t="s">
        <v>28118</v>
      </c>
      <c r="F5879" s="173"/>
      <c r="G5879" s="173"/>
      <c r="H5879" s="172" t="s">
        <v>6280</v>
      </c>
    </row>
    <row r="5880" spans="1:8" ht="14.45" customHeight="1">
      <c r="A5880" s="86" t="s">
        <v>6279</v>
      </c>
      <c r="B5880" s="171" t="s">
        <v>26880</v>
      </c>
      <c r="C5880" s="55" t="s">
        <v>28119</v>
      </c>
      <c r="D5880" s="171" t="s">
        <v>28119</v>
      </c>
      <c r="E5880" s="171" t="s">
        <v>28119</v>
      </c>
      <c r="F5880" s="173"/>
      <c r="G5880" s="173"/>
      <c r="H5880" s="172" t="s">
        <v>6280</v>
      </c>
    </row>
    <row r="5881" spans="1:8" ht="14.45" customHeight="1">
      <c r="A5881" s="86" t="s">
        <v>6279</v>
      </c>
      <c r="B5881" s="171" t="s">
        <v>26881</v>
      </c>
      <c r="C5881" s="55" t="s">
        <v>28120</v>
      </c>
      <c r="D5881" s="171" t="s">
        <v>28120</v>
      </c>
      <c r="E5881" s="171" t="s">
        <v>28120</v>
      </c>
      <c r="F5881" s="173"/>
      <c r="G5881" s="173"/>
      <c r="H5881" s="172" t="s">
        <v>6280</v>
      </c>
    </row>
    <row r="5882" spans="1:8" ht="14.45" customHeight="1">
      <c r="A5882" s="86" t="s">
        <v>6279</v>
      </c>
      <c r="B5882" s="171" t="s">
        <v>26882</v>
      </c>
      <c r="C5882" s="55" t="s">
        <v>28121</v>
      </c>
      <c r="D5882" s="171" t="s">
        <v>28121</v>
      </c>
      <c r="E5882" s="171" t="s">
        <v>28121</v>
      </c>
      <c r="F5882" s="173"/>
      <c r="G5882" s="173"/>
      <c r="H5882" s="172" t="s">
        <v>6280</v>
      </c>
    </row>
    <row r="5883" spans="1:8" ht="14.45" customHeight="1">
      <c r="A5883" s="86" t="s">
        <v>6279</v>
      </c>
      <c r="B5883" s="171" t="s">
        <v>26883</v>
      </c>
      <c r="C5883" s="55" t="s">
        <v>28122</v>
      </c>
      <c r="D5883" s="171" t="s">
        <v>28122</v>
      </c>
      <c r="E5883" s="171" t="s">
        <v>28122</v>
      </c>
      <c r="F5883" s="173"/>
      <c r="G5883" s="173"/>
      <c r="H5883" s="172" t="s">
        <v>6280</v>
      </c>
    </row>
    <row r="5884" spans="1:8" ht="14.45" customHeight="1">
      <c r="A5884" s="86" t="s">
        <v>6279</v>
      </c>
      <c r="B5884" s="171" t="s">
        <v>26884</v>
      </c>
      <c r="C5884" s="55" t="s">
        <v>28123</v>
      </c>
      <c r="D5884" s="171" t="s">
        <v>28123</v>
      </c>
      <c r="E5884" s="171" t="s">
        <v>28123</v>
      </c>
      <c r="F5884" s="173"/>
      <c r="G5884" s="173"/>
      <c r="H5884" s="172" t="s">
        <v>6280</v>
      </c>
    </row>
    <row r="5885" spans="1:8" ht="14.45" customHeight="1">
      <c r="A5885" s="86" t="s">
        <v>6279</v>
      </c>
      <c r="B5885" s="171" t="s">
        <v>26885</v>
      </c>
      <c r="C5885" s="55" t="s">
        <v>28124</v>
      </c>
      <c r="D5885" s="171" t="s">
        <v>28124</v>
      </c>
      <c r="E5885" s="171" t="s">
        <v>28124</v>
      </c>
      <c r="F5885" s="173"/>
      <c r="G5885" s="173"/>
      <c r="H5885" s="172" t="s">
        <v>6280</v>
      </c>
    </row>
    <row r="5886" spans="1:8" ht="14.45" customHeight="1">
      <c r="A5886" s="86" t="s">
        <v>6279</v>
      </c>
      <c r="B5886" s="171" t="s">
        <v>26886</v>
      </c>
      <c r="C5886" s="55" t="s">
        <v>28125</v>
      </c>
      <c r="D5886" s="171" t="s">
        <v>28125</v>
      </c>
      <c r="E5886" s="171" t="s">
        <v>28125</v>
      </c>
      <c r="F5886" s="173"/>
      <c r="G5886" s="173"/>
      <c r="H5886" s="172" t="s">
        <v>6280</v>
      </c>
    </row>
    <row r="5887" spans="1:8" ht="14.45" customHeight="1">
      <c r="A5887" s="86" t="s">
        <v>6279</v>
      </c>
      <c r="B5887" s="171" t="s">
        <v>26887</v>
      </c>
      <c r="C5887" s="55" t="s">
        <v>28126</v>
      </c>
      <c r="D5887" s="171" t="s">
        <v>28126</v>
      </c>
      <c r="E5887" s="171" t="s">
        <v>28126</v>
      </c>
      <c r="F5887" s="173"/>
      <c r="G5887" s="173"/>
      <c r="H5887" s="172" t="s">
        <v>6280</v>
      </c>
    </row>
    <row r="5888" spans="1:8" ht="14.45" customHeight="1">
      <c r="A5888" s="86" t="s">
        <v>6279</v>
      </c>
      <c r="B5888" s="171" t="s">
        <v>26888</v>
      </c>
      <c r="C5888" s="55" t="s">
        <v>28127</v>
      </c>
      <c r="D5888" s="171" t="s">
        <v>28127</v>
      </c>
      <c r="E5888" s="171" t="s">
        <v>28127</v>
      </c>
      <c r="F5888" s="173"/>
      <c r="G5888" s="173"/>
      <c r="H5888" s="172" t="s">
        <v>6280</v>
      </c>
    </row>
    <row r="5889" spans="1:8" ht="14.45" customHeight="1">
      <c r="A5889" s="86" t="s">
        <v>6279</v>
      </c>
      <c r="B5889" s="171" t="s">
        <v>26889</v>
      </c>
      <c r="C5889" s="55" t="s">
        <v>28128</v>
      </c>
      <c r="D5889" s="171" t="s">
        <v>28128</v>
      </c>
      <c r="E5889" s="171" t="s">
        <v>28128</v>
      </c>
      <c r="F5889" s="173"/>
      <c r="G5889" s="173"/>
      <c r="H5889" s="172" t="s">
        <v>6280</v>
      </c>
    </row>
    <row r="5890" spans="1:8" ht="14.45" customHeight="1">
      <c r="A5890" s="86" t="s">
        <v>6279</v>
      </c>
      <c r="B5890" s="171" t="s">
        <v>26890</v>
      </c>
      <c r="C5890" s="55" t="s">
        <v>28129</v>
      </c>
      <c r="D5890" s="171" t="s">
        <v>28129</v>
      </c>
      <c r="E5890" s="171" t="s">
        <v>28129</v>
      </c>
      <c r="F5890" s="173"/>
      <c r="G5890" s="173"/>
      <c r="H5890" s="172" t="s">
        <v>6280</v>
      </c>
    </row>
    <row r="5891" spans="1:8" ht="14.45" customHeight="1">
      <c r="A5891" s="86" t="s">
        <v>6279</v>
      </c>
      <c r="B5891" s="171" t="s">
        <v>26891</v>
      </c>
      <c r="C5891" s="55" t="s">
        <v>28130</v>
      </c>
      <c r="D5891" s="171" t="s">
        <v>28130</v>
      </c>
      <c r="E5891" s="171" t="s">
        <v>28130</v>
      </c>
      <c r="F5891" s="173"/>
      <c r="G5891" s="173"/>
      <c r="H5891" s="172" t="s">
        <v>6280</v>
      </c>
    </row>
    <row r="5892" spans="1:8" ht="14.45" customHeight="1">
      <c r="A5892" s="86" t="s">
        <v>6279</v>
      </c>
      <c r="B5892" s="171" t="s">
        <v>26892</v>
      </c>
      <c r="C5892" s="55" t="s">
        <v>28131</v>
      </c>
      <c r="D5892" s="171" t="s">
        <v>28131</v>
      </c>
      <c r="E5892" s="171" t="s">
        <v>28131</v>
      </c>
      <c r="F5892" s="173"/>
      <c r="G5892" s="173"/>
      <c r="H5892" s="172" t="s">
        <v>6280</v>
      </c>
    </row>
    <row r="5893" spans="1:8" ht="14.45" customHeight="1">
      <c r="A5893" s="86" t="s">
        <v>6279</v>
      </c>
      <c r="B5893" s="171" t="s">
        <v>26893</v>
      </c>
      <c r="C5893" s="55" t="s">
        <v>28132</v>
      </c>
      <c r="D5893" s="171" t="s">
        <v>28132</v>
      </c>
      <c r="E5893" s="171" t="s">
        <v>28132</v>
      </c>
      <c r="F5893" s="173"/>
      <c r="G5893" s="173"/>
      <c r="H5893" s="172" t="s">
        <v>6280</v>
      </c>
    </row>
    <row r="5894" spans="1:8" ht="14.45" customHeight="1">
      <c r="A5894" s="86" t="s">
        <v>6279</v>
      </c>
      <c r="B5894" s="171" t="s">
        <v>26894</v>
      </c>
      <c r="C5894" s="55" t="s">
        <v>28133</v>
      </c>
      <c r="D5894" s="171" t="s">
        <v>28133</v>
      </c>
      <c r="E5894" s="171" t="s">
        <v>28133</v>
      </c>
      <c r="F5894" s="173"/>
      <c r="G5894" s="173"/>
      <c r="H5894" s="172" t="s">
        <v>6280</v>
      </c>
    </row>
    <row r="5895" spans="1:8" ht="14.45" customHeight="1">
      <c r="A5895" s="86" t="s">
        <v>6279</v>
      </c>
      <c r="B5895" s="171" t="s">
        <v>26895</v>
      </c>
      <c r="C5895" s="55" t="s">
        <v>28134</v>
      </c>
      <c r="D5895" s="171" t="s">
        <v>28134</v>
      </c>
      <c r="E5895" s="171" t="s">
        <v>28134</v>
      </c>
      <c r="F5895" s="173"/>
      <c r="G5895" s="173"/>
      <c r="H5895" s="172" t="s">
        <v>6280</v>
      </c>
    </row>
    <row r="5896" spans="1:8" ht="14.45" customHeight="1">
      <c r="A5896" s="86" t="s">
        <v>6279</v>
      </c>
      <c r="B5896" s="171" t="s">
        <v>26896</v>
      </c>
      <c r="C5896" s="55" t="s">
        <v>28135</v>
      </c>
      <c r="D5896" s="171" t="s">
        <v>28135</v>
      </c>
      <c r="E5896" s="171" t="s">
        <v>28135</v>
      </c>
      <c r="F5896" s="173"/>
      <c r="G5896" s="173"/>
      <c r="H5896" s="172" t="s">
        <v>6280</v>
      </c>
    </row>
    <row r="5897" spans="1:8" ht="14.45" customHeight="1">
      <c r="A5897" s="86" t="s">
        <v>6279</v>
      </c>
      <c r="B5897" s="171" t="s">
        <v>26897</v>
      </c>
      <c r="C5897" s="55" t="s">
        <v>28136</v>
      </c>
      <c r="D5897" s="171" t="s">
        <v>28136</v>
      </c>
      <c r="E5897" s="171" t="s">
        <v>28136</v>
      </c>
      <c r="F5897" s="173"/>
      <c r="G5897" s="173"/>
      <c r="H5897" s="172" t="s">
        <v>6280</v>
      </c>
    </row>
    <row r="5898" spans="1:8" ht="14.45" customHeight="1">
      <c r="A5898" s="86" t="s">
        <v>6279</v>
      </c>
      <c r="B5898" s="171" t="s">
        <v>26898</v>
      </c>
      <c r="C5898" s="55" t="s">
        <v>28137</v>
      </c>
      <c r="D5898" s="171" t="s">
        <v>28137</v>
      </c>
      <c r="E5898" s="171" t="s">
        <v>28137</v>
      </c>
      <c r="F5898" s="173"/>
      <c r="G5898" s="173"/>
      <c r="H5898" s="172" t="s">
        <v>6280</v>
      </c>
    </row>
    <row r="5899" spans="1:8" ht="14.45" customHeight="1">
      <c r="A5899" s="86" t="s">
        <v>6279</v>
      </c>
      <c r="B5899" s="171" t="s">
        <v>26899</v>
      </c>
      <c r="C5899" s="55" t="s">
        <v>28138</v>
      </c>
      <c r="D5899" s="171" t="s">
        <v>28138</v>
      </c>
      <c r="E5899" s="171" t="s">
        <v>28138</v>
      </c>
      <c r="F5899" s="173"/>
      <c r="G5899" s="173"/>
      <c r="H5899" s="172" t="s">
        <v>6280</v>
      </c>
    </row>
    <row r="5900" spans="1:8" ht="14.45" customHeight="1">
      <c r="A5900" s="86" t="s">
        <v>6279</v>
      </c>
      <c r="B5900" s="171" t="s">
        <v>26900</v>
      </c>
      <c r="C5900" s="55" t="s">
        <v>28139</v>
      </c>
      <c r="D5900" s="171" t="s">
        <v>28139</v>
      </c>
      <c r="E5900" s="171" t="s">
        <v>28139</v>
      </c>
      <c r="F5900" s="173"/>
      <c r="G5900" s="173"/>
      <c r="H5900" s="172" t="s">
        <v>6280</v>
      </c>
    </row>
    <row r="5901" spans="1:8" ht="14.45" customHeight="1">
      <c r="A5901" s="86" t="s">
        <v>6279</v>
      </c>
      <c r="B5901" s="171" t="s">
        <v>26901</v>
      </c>
      <c r="C5901" s="55" t="s">
        <v>28140</v>
      </c>
      <c r="D5901" s="171" t="s">
        <v>28140</v>
      </c>
      <c r="E5901" s="171" t="s">
        <v>28140</v>
      </c>
      <c r="F5901" s="173"/>
      <c r="G5901" s="173"/>
      <c r="H5901" s="172" t="s">
        <v>6280</v>
      </c>
    </row>
    <row r="5902" spans="1:8" ht="14.45" customHeight="1">
      <c r="A5902" s="86" t="s">
        <v>6279</v>
      </c>
      <c r="B5902" s="171" t="s">
        <v>26902</v>
      </c>
      <c r="C5902" s="55" t="s">
        <v>28141</v>
      </c>
      <c r="D5902" s="171" t="s">
        <v>28141</v>
      </c>
      <c r="E5902" s="171" t="s">
        <v>28141</v>
      </c>
      <c r="F5902" s="173"/>
      <c r="G5902" s="173"/>
      <c r="H5902" s="172" t="s">
        <v>6280</v>
      </c>
    </row>
    <row r="5903" spans="1:8" ht="14.45" customHeight="1">
      <c r="A5903" s="86" t="s">
        <v>6279</v>
      </c>
      <c r="B5903" s="171" t="s">
        <v>26903</v>
      </c>
      <c r="C5903" s="55" t="s">
        <v>28142</v>
      </c>
      <c r="D5903" s="171" t="s">
        <v>28142</v>
      </c>
      <c r="E5903" s="171" t="s">
        <v>28142</v>
      </c>
      <c r="F5903" s="173"/>
      <c r="G5903" s="173"/>
      <c r="H5903" s="172" t="s">
        <v>6280</v>
      </c>
    </row>
    <row r="5904" spans="1:8" ht="14.45" customHeight="1">
      <c r="A5904" s="86" t="s">
        <v>6279</v>
      </c>
      <c r="B5904" s="171" t="s">
        <v>26904</v>
      </c>
      <c r="C5904" s="55" t="s">
        <v>28143</v>
      </c>
      <c r="D5904" s="171" t="s">
        <v>28143</v>
      </c>
      <c r="E5904" s="171" t="s">
        <v>28143</v>
      </c>
      <c r="F5904" s="173"/>
      <c r="G5904" s="173"/>
      <c r="H5904" s="172" t="s">
        <v>6280</v>
      </c>
    </row>
    <row r="5905" spans="1:8" ht="14.45" customHeight="1">
      <c r="A5905" s="86" t="s">
        <v>6279</v>
      </c>
      <c r="B5905" s="171" t="s">
        <v>26905</v>
      </c>
      <c r="C5905" s="55" t="s">
        <v>28144</v>
      </c>
      <c r="D5905" s="171" t="s">
        <v>28144</v>
      </c>
      <c r="E5905" s="171" t="s">
        <v>28144</v>
      </c>
      <c r="F5905" s="173"/>
      <c r="G5905" s="173"/>
      <c r="H5905" s="172" t="s">
        <v>6280</v>
      </c>
    </row>
    <row r="5906" spans="1:8" ht="14.45" customHeight="1">
      <c r="A5906" s="86" t="s">
        <v>6279</v>
      </c>
      <c r="B5906" s="171" t="s">
        <v>26906</v>
      </c>
      <c r="C5906" s="55" t="s">
        <v>28145</v>
      </c>
      <c r="D5906" s="171" t="s">
        <v>28145</v>
      </c>
      <c r="E5906" s="171" t="s">
        <v>28145</v>
      </c>
      <c r="F5906" s="173"/>
      <c r="G5906" s="173"/>
      <c r="H5906" s="172" t="s">
        <v>6280</v>
      </c>
    </row>
    <row r="5907" spans="1:8" ht="14.45" customHeight="1">
      <c r="A5907" s="86" t="s">
        <v>6279</v>
      </c>
      <c r="B5907" s="171" t="s">
        <v>26907</v>
      </c>
      <c r="C5907" s="55" t="s">
        <v>28146</v>
      </c>
      <c r="D5907" s="171" t="s">
        <v>28146</v>
      </c>
      <c r="E5907" s="171" t="s">
        <v>28146</v>
      </c>
      <c r="F5907" s="173"/>
      <c r="G5907" s="173"/>
      <c r="H5907" s="172" t="s">
        <v>6280</v>
      </c>
    </row>
    <row r="5908" spans="1:8" ht="14.45" customHeight="1">
      <c r="A5908" s="86" t="s">
        <v>6279</v>
      </c>
      <c r="B5908" s="171" t="s">
        <v>26908</v>
      </c>
      <c r="C5908" s="55" t="s">
        <v>28147</v>
      </c>
      <c r="D5908" s="171" t="s">
        <v>28147</v>
      </c>
      <c r="E5908" s="171" t="s">
        <v>28147</v>
      </c>
      <c r="F5908" s="173"/>
      <c r="G5908" s="173"/>
      <c r="H5908" s="172" t="s">
        <v>6280</v>
      </c>
    </row>
    <row r="5909" spans="1:8" ht="14.45" customHeight="1">
      <c r="A5909" s="86" t="s">
        <v>6279</v>
      </c>
      <c r="B5909" s="171" t="s">
        <v>26909</v>
      </c>
      <c r="C5909" s="55" t="s">
        <v>28148</v>
      </c>
      <c r="D5909" s="171" t="s">
        <v>28148</v>
      </c>
      <c r="E5909" s="171" t="s">
        <v>28148</v>
      </c>
      <c r="F5909" s="173"/>
      <c r="G5909" s="173"/>
      <c r="H5909" s="172" t="s">
        <v>6280</v>
      </c>
    </row>
    <row r="5910" spans="1:8" ht="14.45" customHeight="1">
      <c r="A5910" s="86" t="s">
        <v>6279</v>
      </c>
      <c r="B5910" s="171" t="s">
        <v>26910</v>
      </c>
      <c r="C5910" s="55" t="s">
        <v>28149</v>
      </c>
      <c r="D5910" s="171" t="s">
        <v>28149</v>
      </c>
      <c r="E5910" s="171" t="s">
        <v>28149</v>
      </c>
      <c r="F5910" s="173"/>
      <c r="G5910" s="173"/>
      <c r="H5910" s="172" t="s">
        <v>6280</v>
      </c>
    </row>
    <row r="5911" spans="1:8" ht="14.45" customHeight="1">
      <c r="A5911" s="86" t="s">
        <v>6279</v>
      </c>
      <c r="B5911" s="171" t="s">
        <v>26911</v>
      </c>
      <c r="C5911" s="55" t="s">
        <v>28150</v>
      </c>
      <c r="D5911" s="171" t="s">
        <v>28150</v>
      </c>
      <c r="E5911" s="171" t="s">
        <v>28150</v>
      </c>
      <c r="F5911" s="173"/>
      <c r="G5911" s="173"/>
      <c r="H5911" s="172" t="s">
        <v>6280</v>
      </c>
    </row>
    <row r="5912" spans="1:8" ht="14.45" customHeight="1">
      <c r="A5912" s="86" t="s">
        <v>6279</v>
      </c>
      <c r="B5912" s="171" t="s">
        <v>26912</v>
      </c>
      <c r="C5912" s="55" t="s">
        <v>28151</v>
      </c>
      <c r="D5912" s="171" t="s">
        <v>28151</v>
      </c>
      <c r="E5912" s="171" t="s">
        <v>28151</v>
      </c>
      <c r="F5912" s="173"/>
      <c r="G5912" s="173"/>
      <c r="H5912" s="172" t="s">
        <v>6280</v>
      </c>
    </row>
    <row r="5913" spans="1:8" ht="14.45" customHeight="1">
      <c r="A5913" s="86" t="s">
        <v>6279</v>
      </c>
      <c r="B5913" s="171" t="s">
        <v>26913</v>
      </c>
      <c r="C5913" s="55" t="s">
        <v>28152</v>
      </c>
      <c r="D5913" s="171" t="s">
        <v>28152</v>
      </c>
      <c r="E5913" s="171" t="s">
        <v>28152</v>
      </c>
      <c r="F5913" s="173"/>
      <c r="G5913" s="173"/>
      <c r="H5913" s="172" t="s">
        <v>6280</v>
      </c>
    </row>
    <row r="5914" spans="1:8" ht="14.45" customHeight="1">
      <c r="A5914" s="86" t="s">
        <v>6279</v>
      </c>
      <c r="B5914" s="171" t="s">
        <v>26914</v>
      </c>
      <c r="C5914" s="55" t="s">
        <v>28153</v>
      </c>
      <c r="D5914" s="171" t="s">
        <v>28153</v>
      </c>
      <c r="E5914" s="171" t="s">
        <v>28153</v>
      </c>
      <c r="F5914" s="173"/>
      <c r="G5914" s="173"/>
      <c r="H5914" s="172" t="s">
        <v>6280</v>
      </c>
    </row>
    <row r="5915" spans="1:8" ht="14.45" customHeight="1">
      <c r="A5915" s="86" t="s">
        <v>6279</v>
      </c>
      <c r="B5915" s="171" t="s">
        <v>26915</v>
      </c>
      <c r="C5915" s="55" t="s">
        <v>28154</v>
      </c>
      <c r="D5915" s="171" t="s">
        <v>28154</v>
      </c>
      <c r="E5915" s="171" t="s">
        <v>28154</v>
      </c>
      <c r="F5915" s="173"/>
      <c r="G5915" s="173"/>
      <c r="H5915" s="172" t="s">
        <v>6280</v>
      </c>
    </row>
    <row r="5916" spans="1:8" ht="14.45" customHeight="1">
      <c r="A5916" s="86" t="s">
        <v>6279</v>
      </c>
      <c r="B5916" s="171" t="s">
        <v>26916</v>
      </c>
      <c r="C5916" s="55" t="s">
        <v>28155</v>
      </c>
      <c r="D5916" s="171" t="s">
        <v>28155</v>
      </c>
      <c r="E5916" s="171" t="s">
        <v>28155</v>
      </c>
      <c r="F5916" s="173"/>
      <c r="G5916" s="173"/>
      <c r="H5916" s="172" t="s">
        <v>6280</v>
      </c>
    </row>
    <row r="5917" spans="1:8" ht="14.45" customHeight="1">
      <c r="A5917" s="86" t="s">
        <v>6279</v>
      </c>
      <c r="B5917" s="171" t="s">
        <v>26917</v>
      </c>
      <c r="C5917" s="55" t="s">
        <v>28156</v>
      </c>
      <c r="D5917" s="171" t="s">
        <v>28156</v>
      </c>
      <c r="E5917" s="171" t="s">
        <v>28156</v>
      </c>
      <c r="F5917" s="173"/>
      <c r="G5917" s="173"/>
      <c r="H5917" s="172" t="s">
        <v>6280</v>
      </c>
    </row>
    <row r="5918" spans="1:8" ht="14.45" customHeight="1">
      <c r="A5918" s="86" t="s">
        <v>6279</v>
      </c>
      <c r="B5918" s="171" t="s">
        <v>26918</v>
      </c>
      <c r="C5918" s="55" t="s">
        <v>28157</v>
      </c>
      <c r="D5918" s="171" t="s">
        <v>28157</v>
      </c>
      <c r="E5918" s="171" t="s">
        <v>28157</v>
      </c>
      <c r="F5918" s="173"/>
      <c r="G5918" s="173"/>
      <c r="H5918" s="172" t="s">
        <v>6280</v>
      </c>
    </row>
    <row r="5919" spans="1:8" ht="14.45" customHeight="1">
      <c r="A5919" s="86" t="s">
        <v>6279</v>
      </c>
      <c r="B5919" s="171" t="s">
        <v>26919</v>
      </c>
      <c r="C5919" s="55" t="s">
        <v>28158</v>
      </c>
      <c r="D5919" s="171" t="s">
        <v>28158</v>
      </c>
      <c r="E5919" s="171" t="s">
        <v>28158</v>
      </c>
      <c r="F5919" s="173"/>
      <c r="G5919" s="173"/>
      <c r="H5919" s="172" t="s">
        <v>6280</v>
      </c>
    </row>
    <row r="5920" spans="1:8" ht="14.45" customHeight="1">
      <c r="A5920" s="86" t="s">
        <v>6279</v>
      </c>
      <c r="B5920" s="171" t="s">
        <v>26920</v>
      </c>
      <c r="C5920" s="55" t="s">
        <v>28159</v>
      </c>
      <c r="D5920" s="171" t="s">
        <v>28159</v>
      </c>
      <c r="E5920" s="171" t="s">
        <v>28159</v>
      </c>
      <c r="F5920" s="173"/>
      <c r="G5920" s="173"/>
      <c r="H5920" s="172" t="s">
        <v>6280</v>
      </c>
    </row>
    <row r="5921" spans="1:8" ht="14.45" customHeight="1">
      <c r="A5921" s="86" t="s">
        <v>6279</v>
      </c>
      <c r="B5921" s="171" t="s">
        <v>26921</v>
      </c>
      <c r="C5921" s="55" t="s">
        <v>28160</v>
      </c>
      <c r="D5921" s="171" t="s">
        <v>28160</v>
      </c>
      <c r="E5921" s="171" t="s">
        <v>28160</v>
      </c>
      <c r="F5921" s="173"/>
      <c r="G5921" s="173"/>
      <c r="H5921" s="172" t="s">
        <v>6280</v>
      </c>
    </row>
    <row r="5922" spans="1:8" ht="14.45" customHeight="1">
      <c r="A5922" s="86" t="s">
        <v>6279</v>
      </c>
      <c r="B5922" s="171" t="s">
        <v>26922</v>
      </c>
      <c r="C5922" s="55" t="s">
        <v>28161</v>
      </c>
      <c r="D5922" s="171" t="s">
        <v>28161</v>
      </c>
      <c r="E5922" s="171" t="s">
        <v>28161</v>
      </c>
      <c r="F5922" s="173"/>
      <c r="G5922" s="173"/>
      <c r="H5922" s="172" t="s">
        <v>6280</v>
      </c>
    </row>
    <row r="5923" spans="1:8" ht="14.45" customHeight="1">
      <c r="A5923" s="86" t="s">
        <v>6279</v>
      </c>
      <c r="B5923" s="171" t="s">
        <v>26923</v>
      </c>
      <c r="C5923" s="55" t="s">
        <v>28162</v>
      </c>
      <c r="D5923" s="171" t="s">
        <v>28162</v>
      </c>
      <c r="E5923" s="171" t="s">
        <v>28162</v>
      </c>
      <c r="F5923" s="173"/>
      <c r="G5923" s="173"/>
      <c r="H5923" s="172" t="s">
        <v>6280</v>
      </c>
    </row>
    <row r="5924" spans="1:8" ht="14.45" customHeight="1">
      <c r="A5924" s="86" t="s">
        <v>6279</v>
      </c>
      <c r="B5924" s="171" t="s">
        <v>26924</v>
      </c>
      <c r="C5924" s="55" t="s">
        <v>28163</v>
      </c>
      <c r="D5924" s="171" t="s">
        <v>28163</v>
      </c>
      <c r="E5924" s="171" t="s">
        <v>28163</v>
      </c>
      <c r="F5924" s="173"/>
      <c r="G5924" s="173"/>
      <c r="H5924" s="172" t="s">
        <v>6280</v>
      </c>
    </row>
    <row r="5925" spans="1:8" ht="14.45" customHeight="1">
      <c r="A5925" s="86" t="s">
        <v>6279</v>
      </c>
      <c r="B5925" s="171" t="s">
        <v>26925</v>
      </c>
      <c r="C5925" s="55" t="s">
        <v>28164</v>
      </c>
      <c r="D5925" s="171" t="s">
        <v>28164</v>
      </c>
      <c r="E5925" s="171" t="s">
        <v>28164</v>
      </c>
      <c r="F5925" s="173"/>
      <c r="G5925" s="173"/>
      <c r="H5925" s="172" t="s">
        <v>6280</v>
      </c>
    </row>
    <row r="5926" spans="1:8" ht="14.45" customHeight="1">
      <c r="A5926" s="86" t="s">
        <v>6279</v>
      </c>
      <c r="B5926" s="171" t="s">
        <v>26926</v>
      </c>
      <c r="C5926" s="55" t="s">
        <v>28165</v>
      </c>
      <c r="D5926" s="171" t="s">
        <v>28165</v>
      </c>
      <c r="E5926" s="171" t="s">
        <v>28165</v>
      </c>
      <c r="F5926" s="173"/>
      <c r="G5926" s="173"/>
      <c r="H5926" s="172" t="s">
        <v>6280</v>
      </c>
    </row>
    <row r="5927" spans="1:8" ht="14.45" customHeight="1">
      <c r="A5927" s="86" t="s">
        <v>6279</v>
      </c>
      <c r="B5927" s="171" t="s">
        <v>26927</v>
      </c>
      <c r="C5927" s="55" t="s">
        <v>28166</v>
      </c>
      <c r="D5927" s="171" t="s">
        <v>28166</v>
      </c>
      <c r="E5927" s="171" t="s">
        <v>28166</v>
      </c>
      <c r="F5927" s="173"/>
      <c r="G5927" s="173"/>
      <c r="H5927" s="172" t="s">
        <v>6280</v>
      </c>
    </row>
    <row r="5928" spans="1:8" ht="14.45" customHeight="1">
      <c r="A5928" s="86" t="s">
        <v>6279</v>
      </c>
      <c r="B5928" s="171" t="s">
        <v>26928</v>
      </c>
      <c r="C5928" s="55" t="s">
        <v>28167</v>
      </c>
      <c r="D5928" s="171" t="s">
        <v>28167</v>
      </c>
      <c r="E5928" s="171" t="s">
        <v>28167</v>
      </c>
      <c r="F5928" s="173"/>
      <c r="G5928" s="173"/>
      <c r="H5928" s="172" t="s">
        <v>6280</v>
      </c>
    </row>
    <row r="5929" spans="1:8" ht="14.45" customHeight="1">
      <c r="A5929" s="86" t="s">
        <v>6279</v>
      </c>
      <c r="B5929" s="171" t="s">
        <v>26929</v>
      </c>
      <c r="C5929" s="55" t="s">
        <v>28168</v>
      </c>
      <c r="D5929" s="171" t="s">
        <v>28168</v>
      </c>
      <c r="E5929" s="171" t="s">
        <v>28168</v>
      </c>
      <c r="F5929" s="173"/>
      <c r="G5929" s="173"/>
      <c r="H5929" s="172" t="s">
        <v>6280</v>
      </c>
    </row>
    <row r="5930" spans="1:8" ht="14.45" customHeight="1">
      <c r="A5930" s="86" t="s">
        <v>6279</v>
      </c>
      <c r="B5930" s="171" t="s">
        <v>26930</v>
      </c>
      <c r="C5930" s="55" t="s">
        <v>28169</v>
      </c>
      <c r="D5930" s="171" t="s">
        <v>28169</v>
      </c>
      <c r="E5930" s="171" t="s">
        <v>28169</v>
      </c>
      <c r="F5930" s="173"/>
      <c r="G5930" s="173"/>
      <c r="H5930" s="172" t="s">
        <v>6280</v>
      </c>
    </row>
    <row r="5931" spans="1:8" ht="14.45" customHeight="1">
      <c r="A5931" s="86" t="s">
        <v>6279</v>
      </c>
      <c r="B5931" s="171" t="s">
        <v>26931</v>
      </c>
      <c r="C5931" s="55" t="s">
        <v>28170</v>
      </c>
      <c r="D5931" s="171" t="s">
        <v>28170</v>
      </c>
      <c r="E5931" s="171" t="s">
        <v>28170</v>
      </c>
      <c r="F5931" s="173"/>
      <c r="G5931" s="173"/>
      <c r="H5931" s="172" t="s">
        <v>6280</v>
      </c>
    </row>
    <row r="5932" spans="1:8" ht="14.45" customHeight="1">
      <c r="A5932" s="86" t="s">
        <v>6279</v>
      </c>
      <c r="B5932" s="171" t="s">
        <v>26932</v>
      </c>
      <c r="C5932" s="55" t="s">
        <v>28171</v>
      </c>
      <c r="D5932" s="171" t="s">
        <v>28171</v>
      </c>
      <c r="E5932" s="171" t="s">
        <v>28171</v>
      </c>
      <c r="F5932" s="173"/>
      <c r="G5932" s="173"/>
      <c r="H5932" s="172" t="s">
        <v>6280</v>
      </c>
    </row>
    <row r="5933" spans="1:8" ht="14.45" customHeight="1">
      <c r="A5933" s="86" t="s">
        <v>6279</v>
      </c>
      <c r="B5933" s="171" t="s">
        <v>26933</v>
      </c>
      <c r="C5933" s="55" t="s">
        <v>28172</v>
      </c>
      <c r="D5933" s="171" t="s">
        <v>28172</v>
      </c>
      <c r="E5933" s="171" t="s">
        <v>28172</v>
      </c>
      <c r="F5933" s="173"/>
      <c r="G5933" s="173"/>
      <c r="H5933" s="172" t="s">
        <v>6280</v>
      </c>
    </row>
    <row r="5934" spans="1:8" ht="14.45" customHeight="1">
      <c r="A5934" s="86" t="s">
        <v>6279</v>
      </c>
      <c r="B5934" s="171" t="s">
        <v>26934</v>
      </c>
      <c r="C5934" s="55" t="s">
        <v>28173</v>
      </c>
      <c r="D5934" s="171" t="s">
        <v>28173</v>
      </c>
      <c r="E5934" s="171" t="s">
        <v>28173</v>
      </c>
      <c r="F5934" s="173"/>
      <c r="G5934" s="173"/>
      <c r="H5934" s="172" t="s">
        <v>6280</v>
      </c>
    </row>
    <row r="5935" spans="1:8" ht="14.45" customHeight="1">
      <c r="A5935" s="86" t="s">
        <v>6279</v>
      </c>
      <c r="B5935" s="171" t="s">
        <v>26935</v>
      </c>
      <c r="C5935" s="55" t="s">
        <v>28174</v>
      </c>
      <c r="D5935" s="171" t="s">
        <v>28174</v>
      </c>
      <c r="E5935" s="171" t="s">
        <v>28174</v>
      </c>
      <c r="F5935" s="173"/>
      <c r="G5935" s="173"/>
      <c r="H5935" s="172" t="s">
        <v>6280</v>
      </c>
    </row>
    <row r="5936" spans="1:8" ht="14.45" customHeight="1">
      <c r="A5936" s="86" t="s">
        <v>6279</v>
      </c>
      <c r="B5936" s="171" t="s">
        <v>26936</v>
      </c>
      <c r="C5936" s="55" t="s">
        <v>28175</v>
      </c>
      <c r="D5936" s="171" t="s">
        <v>28175</v>
      </c>
      <c r="E5936" s="171" t="s">
        <v>28175</v>
      </c>
      <c r="F5936" s="173"/>
      <c r="G5936" s="173"/>
      <c r="H5936" s="172" t="s">
        <v>6280</v>
      </c>
    </row>
    <row r="5937" spans="1:8" ht="14.45" customHeight="1">
      <c r="A5937" s="86" t="s">
        <v>6279</v>
      </c>
      <c r="B5937" s="171" t="s">
        <v>26937</v>
      </c>
      <c r="C5937" s="55" t="s">
        <v>28176</v>
      </c>
      <c r="D5937" s="171" t="s">
        <v>28176</v>
      </c>
      <c r="E5937" s="171" t="s">
        <v>28176</v>
      </c>
      <c r="F5937" s="173"/>
      <c r="G5937" s="173"/>
      <c r="H5937" s="172" t="s">
        <v>6280</v>
      </c>
    </row>
    <row r="5938" spans="1:8" ht="14.45" customHeight="1">
      <c r="A5938" s="86" t="s">
        <v>6279</v>
      </c>
      <c r="B5938" s="171" t="s">
        <v>26938</v>
      </c>
      <c r="C5938" s="55" t="s">
        <v>28177</v>
      </c>
      <c r="D5938" s="171" t="s">
        <v>28177</v>
      </c>
      <c r="E5938" s="171" t="s">
        <v>28177</v>
      </c>
      <c r="F5938" s="173"/>
      <c r="G5938" s="173"/>
      <c r="H5938" s="172" t="s">
        <v>6280</v>
      </c>
    </row>
    <row r="5939" spans="1:8" ht="14.45" customHeight="1">
      <c r="A5939" s="86" t="s">
        <v>6279</v>
      </c>
      <c r="B5939" s="171" t="s">
        <v>26939</v>
      </c>
      <c r="C5939" s="55" t="s">
        <v>28178</v>
      </c>
      <c r="D5939" s="171" t="s">
        <v>28178</v>
      </c>
      <c r="E5939" s="171" t="s">
        <v>28178</v>
      </c>
      <c r="F5939" s="173"/>
      <c r="G5939" s="173"/>
      <c r="H5939" s="172" t="s">
        <v>6280</v>
      </c>
    </row>
    <row r="5940" spans="1:8" ht="14.45" customHeight="1">
      <c r="A5940" s="86" t="s">
        <v>6279</v>
      </c>
      <c r="B5940" s="171" t="s">
        <v>26940</v>
      </c>
      <c r="C5940" s="55" t="s">
        <v>28179</v>
      </c>
      <c r="D5940" s="171" t="s">
        <v>28179</v>
      </c>
      <c r="E5940" s="171" t="s">
        <v>28179</v>
      </c>
      <c r="F5940" s="173"/>
      <c r="G5940" s="173"/>
      <c r="H5940" s="172" t="s">
        <v>6280</v>
      </c>
    </row>
    <row r="5941" spans="1:8" ht="14.45" customHeight="1">
      <c r="A5941" s="86" t="s">
        <v>6279</v>
      </c>
      <c r="B5941" s="171" t="s">
        <v>26941</v>
      </c>
      <c r="C5941" s="55" t="s">
        <v>28180</v>
      </c>
      <c r="D5941" s="171" t="s">
        <v>28180</v>
      </c>
      <c r="E5941" s="171" t="s">
        <v>28180</v>
      </c>
      <c r="F5941" s="173"/>
      <c r="G5941" s="173"/>
      <c r="H5941" s="172" t="s">
        <v>6280</v>
      </c>
    </row>
    <row r="5942" spans="1:8" ht="14.45" customHeight="1">
      <c r="A5942" s="86" t="s">
        <v>6279</v>
      </c>
      <c r="B5942" s="171" t="s">
        <v>26942</v>
      </c>
      <c r="C5942" s="55" t="s">
        <v>28181</v>
      </c>
      <c r="D5942" s="171" t="s">
        <v>28181</v>
      </c>
      <c r="E5942" s="171" t="s">
        <v>28181</v>
      </c>
      <c r="F5942" s="173"/>
      <c r="G5942" s="173"/>
      <c r="H5942" s="172" t="s">
        <v>6280</v>
      </c>
    </row>
    <row r="5943" spans="1:8" ht="14.45" customHeight="1">
      <c r="A5943" s="86" t="s">
        <v>6279</v>
      </c>
      <c r="B5943" s="171" t="s">
        <v>26943</v>
      </c>
      <c r="C5943" s="55" t="s">
        <v>28182</v>
      </c>
      <c r="D5943" s="171" t="s">
        <v>28182</v>
      </c>
      <c r="E5943" s="171" t="s">
        <v>28182</v>
      </c>
      <c r="F5943" s="173"/>
      <c r="G5943" s="173"/>
      <c r="H5943" s="172" t="s">
        <v>6280</v>
      </c>
    </row>
    <row r="5944" spans="1:8" ht="14.45" customHeight="1">
      <c r="A5944" s="86" t="s">
        <v>6279</v>
      </c>
      <c r="B5944" s="171" t="s">
        <v>26944</v>
      </c>
      <c r="C5944" s="55" t="s">
        <v>28183</v>
      </c>
      <c r="D5944" s="171" t="s">
        <v>28183</v>
      </c>
      <c r="E5944" s="171" t="s">
        <v>28183</v>
      </c>
      <c r="F5944" s="173"/>
      <c r="G5944" s="173"/>
      <c r="H5944" s="172" t="s">
        <v>6280</v>
      </c>
    </row>
    <row r="5945" spans="1:8" ht="14.45" customHeight="1">
      <c r="A5945" s="86" t="s">
        <v>6279</v>
      </c>
      <c r="B5945" s="171" t="s">
        <v>26945</v>
      </c>
      <c r="C5945" s="55" t="s">
        <v>28184</v>
      </c>
      <c r="D5945" s="171" t="s">
        <v>28184</v>
      </c>
      <c r="E5945" s="171" t="s">
        <v>28184</v>
      </c>
      <c r="F5945" s="173"/>
      <c r="G5945" s="173"/>
      <c r="H5945" s="172" t="s">
        <v>6280</v>
      </c>
    </row>
    <row r="5946" spans="1:8" ht="14.45" customHeight="1">
      <c r="A5946" s="86" t="s">
        <v>6279</v>
      </c>
      <c r="B5946" s="171" t="s">
        <v>26946</v>
      </c>
      <c r="C5946" s="55" t="s">
        <v>28185</v>
      </c>
      <c r="D5946" s="171" t="s">
        <v>28185</v>
      </c>
      <c r="E5946" s="171" t="s">
        <v>28185</v>
      </c>
      <c r="F5946" s="173"/>
      <c r="G5946" s="173"/>
      <c r="H5946" s="172" t="s">
        <v>6280</v>
      </c>
    </row>
    <row r="5947" spans="1:8" ht="14.45" customHeight="1">
      <c r="A5947" s="86" t="s">
        <v>6279</v>
      </c>
      <c r="B5947" s="171" t="s">
        <v>26947</v>
      </c>
      <c r="C5947" s="55" t="s">
        <v>28186</v>
      </c>
      <c r="D5947" s="171" t="s">
        <v>28186</v>
      </c>
      <c r="E5947" s="171" t="s">
        <v>28186</v>
      </c>
      <c r="F5947" s="173"/>
      <c r="G5947" s="173"/>
      <c r="H5947" s="172" t="s">
        <v>6280</v>
      </c>
    </row>
    <row r="5948" spans="1:8" ht="14.45" customHeight="1">
      <c r="A5948" s="86" t="s">
        <v>6279</v>
      </c>
      <c r="B5948" s="171" t="s">
        <v>26948</v>
      </c>
      <c r="C5948" s="55" t="s">
        <v>28187</v>
      </c>
      <c r="D5948" s="171" t="s">
        <v>28187</v>
      </c>
      <c r="E5948" s="171" t="s">
        <v>28187</v>
      </c>
      <c r="F5948" s="173"/>
      <c r="G5948" s="173"/>
      <c r="H5948" s="172" t="s">
        <v>6280</v>
      </c>
    </row>
    <row r="5949" spans="1:8" ht="14.45" customHeight="1">
      <c r="A5949" s="86" t="s">
        <v>6279</v>
      </c>
      <c r="B5949" s="171" t="s">
        <v>26949</v>
      </c>
      <c r="C5949" s="55" t="s">
        <v>28188</v>
      </c>
      <c r="D5949" s="171" t="s">
        <v>28188</v>
      </c>
      <c r="E5949" s="171" t="s">
        <v>28188</v>
      </c>
      <c r="F5949" s="173"/>
      <c r="G5949" s="173"/>
      <c r="H5949" s="172" t="s">
        <v>6280</v>
      </c>
    </row>
    <row r="5950" spans="1:8" ht="14.45" customHeight="1">
      <c r="A5950" s="86" t="s">
        <v>6279</v>
      </c>
      <c r="B5950" s="171" t="s">
        <v>26950</v>
      </c>
      <c r="C5950" s="55" t="s">
        <v>28189</v>
      </c>
      <c r="D5950" s="171" t="s">
        <v>28189</v>
      </c>
      <c r="E5950" s="171" t="s">
        <v>28189</v>
      </c>
      <c r="F5950" s="173"/>
      <c r="G5950" s="173"/>
      <c r="H5950" s="172" t="s">
        <v>6280</v>
      </c>
    </row>
    <row r="5951" spans="1:8" ht="14.45" customHeight="1">
      <c r="A5951" s="86" t="s">
        <v>6279</v>
      </c>
      <c r="B5951" s="171" t="s">
        <v>26951</v>
      </c>
      <c r="C5951" s="55" t="s">
        <v>28190</v>
      </c>
      <c r="D5951" s="171" t="s">
        <v>28190</v>
      </c>
      <c r="E5951" s="171" t="s">
        <v>28190</v>
      </c>
      <c r="F5951" s="173"/>
      <c r="G5951" s="173"/>
      <c r="H5951" s="172" t="s">
        <v>6280</v>
      </c>
    </row>
    <row r="5952" spans="1:8" ht="14.45" customHeight="1">
      <c r="A5952" s="86" t="s">
        <v>6279</v>
      </c>
      <c r="B5952" s="171" t="s">
        <v>26952</v>
      </c>
      <c r="C5952" s="55" t="s">
        <v>28191</v>
      </c>
      <c r="D5952" s="171" t="s">
        <v>28191</v>
      </c>
      <c r="E5952" s="171" t="s">
        <v>28191</v>
      </c>
      <c r="F5952" s="173"/>
      <c r="G5952" s="173"/>
      <c r="H5952" s="172" t="s">
        <v>6280</v>
      </c>
    </row>
    <row r="5953" spans="1:8" ht="14.45" customHeight="1">
      <c r="A5953" s="86" t="s">
        <v>6279</v>
      </c>
      <c r="B5953" s="171" t="s">
        <v>26953</v>
      </c>
      <c r="C5953" s="55" t="s">
        <v>28192</v>
      </c>
      <c r="D5953" s="171" t="s">
        <v>28192</v>
      </c>
      <c r="E5953" s="171" t="s">
        <v>28192</v>
      </c>
      <c r="F5953" s="173"/>
      <c r="G5953" s="173"/>
      <c r="H5953" s="172" t="s">
        <v>6280</v>
      </c>
    </row>
    <row r="5954" spans="1:8" ht="14.45" customHeight="1">
      <c r="A5954" s="86" t="s">
        <v>6279</v>
      </c>
      <c r="B5954" s="171" t="s">
        <v>26954</v>
      </c>
      <c r="C5954" s="55" t="s">
        <v>28193</v>
      </c>
      <c r="D5954" s="171" t="s">
        <v>28193</v>
      </c>
      <c r="E5954" s="171" t="s">
        <v>28193</v>
      </c>
      <c r="F5954" s="173"/>
      <c r="G5954" s="173"/>
      <c r="H5954" s="172" t="s">
        <v>6280</v>
      </c>
    </row>
    <row r="5955" spans="1:8" ht="14.45" customHeight="1">
      <c r="A5955" s="86" t="s">
        <v>6279</v>
      </c>
      <c r="B5955" s="171" t="s">
        <v>26955</v>
      </c>
      <c r="C5955" s="55" t="s">
        <v>28194</v>
      </c>
      <c r="D5955" s="171" t="s">
        <v>28194</v>
      </c>
      <c r="E5955" s="171" t="s">
        <v>28194</v>
      </c>
      <c r="F5955" s="173"/>
      <c r="G5955" s="173"/>
      <c r="H5955" s="172" t="s">
        <v>6280</v>
      </c>
    </row>
    <row r="5956" spans="1:8" ht="14.45" customHeight="1">
      <c r="A5956" s="86" t="s">
        <v>6279</v>
      </c>
      <c r="B5956" s="171" t="s">
        <v>26956</v>
      </c>
      <c r="C5956" s="55" t="s">
        <v>28195</v>
      </c>
      <c r="D5956" s="171" t="s">
        <v>28195</v>
      </c>
      <c r="E5956" s="171" t="s">
        <v>28195</v>
      </c>
      <c r="F5956" s="173"/>
      <c r="G5956" s="173"/>
      <c r="H5956" s="172" t="s">
        <v>6280</v>
      </c>
    </row>
    <row r="5957" spans="1:8" ht="14.45" customHeight="1">
      <c r="A5957" s="86" t="s">
        <v>6279</v>
      </c>
      <c r="B5957" s="171" t="s">
        <v>26957</v>
      </c>
      <c r="C5957" s="55" t="s">
        <v>28196</v>
      </c>
      <c r="D5957" s="171" t="s">
        <v>28196</v>
      </c>
      <c r="E5957" s="171" t="s">
        <v>28196</v>
      </c>
      <c r="F5957" s="173"/>
      <c r="G5957" s="173"/>
      <c r="H5957" s="172" t="s">
        <v>6280</v>
      </c>
    </row>
    <row r="5958" spans="1:8" ht="14.45" customHeight="1">
      <c r="A5958" s="86" t="s">
        <v>6279</v>
      </c>
      <c r="B5958" s="171" t="s">
        <v>26958</v>
      </c>
      <c r="C5958" s="55" t="s">
        <v>28197</v>
      </c>
      <c r="D5958" s="171" t="s">
        <v>28197</v>
      </c>
      <c r="E5958" s="171" t="s">
        <v>28197</v>
      </c>
      <c r="F5958" s="173"/>
      <c r="G5958" s="173"/>
      <c r="H5958" s="172" t="s">
        <v>6280</v>
      </c>
    </row>
    <row r="5959" spans="1:8" ht="14.45" customHeight="1">
      <c r="A5959" s="86" t="s">
        <v>6279</v>
      </c>
      <c r="B5959" s="171" t="s">
        <v>26959</v>
      </c>
      <c r="C5959" s="55" t="s">
        <v>28198</v>
      </c>
      <c r="D5959" s="171" t="s">
        <v>28198</v>
      </c>
      <c r="E5959" s="171" t="s">
        <v>28198</v>
      </c>
      <c r="F5959" s="173"/>
      <c r="G5959" s="173"/>
      <c r="H5959" s="172" t="s">
        <v>6280</v>
      </c>
    </row>
    <row r="5960" spans="1:8" ht="14.45" customHeight="1">
      <c r="A5960" s="86" t="s">
        <v>6279</v>
      </c>
      <c r="B5960" s="171" t="s">
        <v>26960</v>
      </c>
      <c r="C5960" s="55" t="s">
        <v>28199</v>
      </c>
      <c r="D5960" s="171" t="s">
        <v>28199</v>
      </c>
      <c r="E5960" s="171" t="s">
        <v>28199</v>
      </c>
      <c r="F5960" s="173"/>
      <c r="G5960" s="173"/>
      <c r="H5960" s="172" t="s">
        <v>6280</v>
      </c>
    </row>
    <row r="5961" spans="1:8" ht="14.45" customHeight="1">
      <c r="A5961" s="86" t="s">
        <v>6279</v>
      </c>
      <c r="B5961" s="171" t="s">
        <v>26961</v>
      </c>
      <c r="C5961" s="55" t="s">
        <v>28200</v>
      </c>
      <c r="D5961" s="171" t="s">
        <v>28200</v>
      </c>
      <c r="E5961" s="171" t="s">
        <v>28200</v>
      </c>
      <c r="F5961" s="173"/>
      <c r="G5961" s="173"/>
      <c r="H5961" s="172" t="s">
        <v>6280</v>
      </c>
    </row>
    <row r="5962" spans="1:8" ht="14.45" customHeight="1">
      <c r="A5962" s="86" t="s">
        <v>6279</v>
      </c>
      <c r="B5962" s="171" t="s">
        <v>26962</v>
      </c>
      <c r="C5962" s="55" t="s">
        <v>28201</v>
      </c>
      <c r="D5962" s="171" t="s">
        <v>28201</v>
      </c>
      <c r="E5962" s="171" t="s">
        <v>28201</v>
      </c>
      <c r="F5962" s="173"/>
      <c r="G5962" s="173"/>
      <c r="H5962" s="172" t="s">
        <v>6280</v>
      </c>
    </row>
    <row r="5963" spans="1:8" ht="14.45" customHeight="1">
      <c r="A5963" s="86" t="s">
        <v>6279</v>
      </c>
      <c r="B5963" s="171" t="s">
        <v>26963</v>
      </c>
      <c r="C5963" s="55" t="s">
        <v>28202</v>
      </c>
      <c r="D5963" s="171" t="s">
        <v>28202</v>
      </c>
      <c r="E5963" s="171" t="s">
        <v>28202</v>
      </c>
      <c r="F5963" s="173"/>
      <c r="G5963" s="173"/>
      <c r="H5963" s="172" t="s">
        <v>6280</v>
      </c>
    </row>
    <row r="5964" spans="1:8" ht="14.45" customHeight="1">
      <c r="A5964" s="86" t="s">
        <v>6279</v>
      </c>
      <c r="B5964" s="171" t="s">
        <v>26964</v>
      </c>
      <c r="C5964" s="55" t="s">
        <v>28203</v>
      </c>
      <c r="D5964" s="171" t="s">
        <v>28203</v>
      </c>
      <c r="E5964" s="171" t="s">
        <v>28203</v>
      </c>
      <c r="F5964" s="173"/>
      <c r="G5964" s="173"/>
      <c r="H5964" s="172" t="s">
        <v>6280</v>
      </c>
    </row>
    <row r="5965" spans="1:8" ht="14.45" customHeight="1">
      <c r="A5965" s="86" t="s">
        <v>6279</v>
      </c>
      <c r="B5965" s="171" t="s">
        <v>26965</v>
      </c>
      <c r="C5965" s="55" t="s">
        <v>28204</v>
      </c>
      <c r="D5965" s="171" t="s">
        <v>28204</v>
      </c>
      <c r="E5965" s="171" t="s">
        <v>28204</v>
      </c>
      <c r="F5965" s="173"/>
      <c r="G5965" s="173"/>
      <c r="H5965" s="172" t="s">
        <v>6280</v>
      </c>
    </row>
    <row r="5966" spans="1:8" ht="14.45" customHeight="1">
      <c r="A5966" s="86" t="s">
        <v>6279</v>
      </c>
      <c r="B5966" s="171" t="s">
        <v>26966</v>
      </c>
      <c r="C5966" s="55" t="s">
        <v>28205</v>
      </c>
      <c r="D5966" s="171" t="s">
        <v>28205</v>
      </c>
      <c r="E5966" s="171" t="s">
        <v>28205</v>
      </c>
      <c r="F5966" s="173"/>
      <c r="G5966" s="173"/>
      <c r="H5966" s="172" t="s">
        <v>6280</v>
      </c>
    </row>
    <row r="5967" spans="1:8" ht="14.45" customHeight="1">
      <c r="A5967" s="86" t="s">
        <v>6279</v>
      </c>
      <c r="B5967" s="171" t="s">
        <v>26967</v>
      </c>
      <c r="C5967" s="55" t="s">
        <v>28206</v>
      </c>
      <c r="D5967" s="171" t="s">
        <v>28206</v>
      </c>
      <c r="E5967" s="171" t="s">
        <v>28206</v>
      </c>
      <c r="F5967" s="173"/>
      <c r="G5967" s="173"/>
      <c r="H5967" s="172" t="s">
        <v>6280</v>
      </c>
    </row>
    <row r="5968" spans="1:8" ht="14.45" customHeight="1">
      <c r="A5968" s="86" t="s">
        <v>6279</v>
      </c>
      <c r="B5968" s="171" t="s">
        <v>26968</v>
      </c>
      <c r="C5968" s="55" t="s">
        <v>28207</v>
      </c>
      <c r="D5968" s="171" t="s">
        <v>28207</v>
      </c>
      <c r="E5968" s="171" t="s">
        <v>28207</v>
      </c>
      <c r="F5968" s="173"/>
      <c r="G5968" s="173"/>
      <c r="H5968" s="172" t="s">
        <v>6280</v>
      </c>
    </row>
    <row r="5969" spans="1:8" ht="14.45" customHeight="1">
      <c r="A5969" s="86" t="s">
        <v>6279</v>
      </c>
      <c r="B5969" s="171" t="s">
        <v>26969</v>
      </c>
      <c r="C5969" s="55" t="s">
        <v>28208</v>
      </c>
      <c r="D5969" s="171" t="s">
        <v>28208</v>
      </c>
      <c r="E5969" s="171" t="s">
        <v>28208</v>
      </c>
      <c r="F5969" s="173"/>
      <c r="G5969" s="173"/>
      <c r="H5969" s="172" t="s">
        <v>6280</v>
      </c>
    </row>
    <row r="5970" spans="1:8" ht="14.45" customHeight="1">
      <c r="A5970" s="86" t="s">
        <v>6279</v>
      </c>
      <c r="B5970" s="171" t="s">
        <v>26970</v>
      </c>
      <c r="C5970" s="55" t="s">
        <v>28209</v>
      </c>
      <c r="D5970" s="171" t="s">
        <v>28209</v>
      </c>
      <c r="E5970" s="171" t="s">
        <v>28209</v>
      </c>
      <c r="F5970" s="173"/>
      <c r="G5970" s="173"/>
      <c r="H5970" s="172" t="s">
        <v>6280</v>
      </c>
    </row>
    <row r="5971" spans="1:8" ht="14.45" customHeight="1">
      <c r="A5971" s="86" t="s">
        <v>6279</v>
      </c>
      <c r="B5971" s="171" t="s">
        <v>26971</v>
      </c>
      <c r="C5971" s="55" t="s">
        <v>28210</v>
      </c>
      <c r="D5971" s="171" t="s">
        <v>28210</v>
      </c>
      <c r="E5971" s="171" t="s">
        <v>28210</v>
      </c>
      <c r="F5971" s="173"/>
      <c r="G5971" s="173"/>
      <c r="H5971" s="172" t="s">
        <v>6280</v>
      </c>
    </row>
    <row r="5972" spans="1:8" ht="14.45" customHeight="1">
      <c r="A5972" s="86" t="s">
        <v>6279</v>
      </c>
      <c r="B5972" s="171" t="s">
        <v>26972</v>
      </c>
      <c r="C5972" s="55" t="s">
        <v>28211</v>
      </c>
      <c r="D5972" s="171" t="s">
        <v>28211</v>
      </c>
      <c r="E5972" s="171" t="s">
        <v>28211</v>
      </c>
      <c r="F5972" s="173"/>
      <c r="G5972" s="173"/>
      <c r="H5972" s="172" t="s">
        <v>6280</v>
      </c>
    </row>
    <row r="5973" spans="1:8" ht="14.45" customHeight="1">
      <c r="A5973" s="86" t="s">
        <v>6279</v>
      </c>
      <c r="B5973" s="171" t="s">
        <v>26973</v>
      </c>
      <c r="C5973" s="55" t="s">
        <v>28212</v>
      </c>
      <c r="D5973" s="171" t="s">
        <v>28212</v>
      </c>
      <c r="E5973" s="171" t="s">
        <v>28212</v>
      </c>
      <c r="F5973" s="173"/>
      <c r="G5973" s="173"/>
      <c r="H5973" s="172" t="s">
        <v>6280</v>
      </c>
    </row>
    <row r="5974" spans="1:8" ht="14.45" customHeight="1">
      <c r="A5974" s="86" t="s">
        <v>6279</v>
      </c>
      <c r="B5974" s="171" t="s">
        <v>26974</v>
      </c>
      <c r="C5974" s="55" t="s">
        <v>28213</v>
      </c>
      <c r="D5974" s="171" t="s">
        <v>28213</v>
      </c>
      <c r="E5974" s="171" t="s">
        <v>28213</v>
      </c>
      <c r="F5974" s="173"/>
      <c r="G5974" s="173"/>
      <c r="H5974" s="172" t="s">
        <v>6280</v>
      </c>
    </row>
    <row r="5975" spans="1:8" ht="14.45" customHeight="1">
      <c r="A5975" s="86" t="s">
        <v>6279</v>
      </c>
      <c r="B5975" s="171" t="s">
        <v>26975</v>
      </c>
      <c r="C5975" s="55" t="s">
        <v>28214</v>
      </c>
      <c r="D5975" s="171" t="s">
        <v>28214</v>
      </c>
      <c r="E5975" s="171" t="s">
        <v>28214</v>
      </c>
      <c r="F5975" s="173"/>
      <c r="G5975" s="173"/>
      <c r="H5975" s="172" t="s">
        <v>6280</v>
      </c>
    </row>
    <row r="5976" spans="1:8" ht="14.45" customHeight="1">
      <c r="A5976" s="86" t="s">
        <v>6279</v>
      </c>
      <c r="B5976" s="171" t="s">
        <v>26976</v>
      </c>
      <c r="C5976" s="55" t="s">
        <v>28215</v>
      </c>
      <c r="D5976" s="171" t="s">
        <v>28215</v>
      </c>
      <c r="E5976" s="171" t="s">
        <v>28215</v>
      </c>
      <c r="F5976" s="173"/>
      <c r="G5976" s="173"/>
      <c r="H5976" s="172" t="s">
        <v>6280</v>
      </c>
    </row>
    <row r="5977" spans="1:8" ht="14.45" customHeight="1">
      <c r="A5977" s="86" t="s">
        <v>6279</v>
      </c>
      <c r="B5977" s="171" t="s">
        <v>26977</v>
      </c>
      <c r="C5977" s="55" t="s">
        <v>28216</v>
      </c>
      <c r="D5977" s="171" t="s">
        <v>28216</v>
      </c>
      <c r="E5977" s="171" t="s">
        <v>28216</v>
      </c>
      <c r="F5977" s="173"/>
      <c r="G5977" s="173"/>
      <c r="H5977" s="172" t="s">
        <v>6280</v>
      </c>
    </row>
    <row r="5978" spans="1:8" ht="14.45" customHeight="1">
      <c r="A5978" s="86" t="s">
        <v>6279</v>
      </c>
      <c r="B5978" s="171" t="s">
        <v>26978</v>
      </c>
      <c r="C5978" s="55" t="s">
        <v>28217</v>
      </c>
      <c r="D5978" s="171" t="s">
        <v>28217</v>
      </c>
      <c r="E5978" s="171" t="s">
        <v>28217</v>
      </c>
      <c r="F5978" s="173"/>
      <c r="G5978" s="173"/>
      <c r="H5978" s="172" t="s">
        <v>6280</v>
      </c>
    </row>
    <row r="5979" spans="1:8" ht="14.45" customHeight="1">
      <c r="A5979" s="86" t="s">
        <v>6279</v>
      </c>
      <c r="B5979" s="171" t="s">
        <v>26979</v>
      </c>
      <c r="C5979" s="55" t="s">
        <v>28218</v>
      </c>
      <c r="D5979" s="171" t="s">
        <v>28218</v>
      </c>
      <c r="E5979" s="171" t="s">
        <v>28218</v>
      </c>
      <c r="F5979" s="173"/>
      <c r="G5979" s="173"/>
      <c r="H5979" s="172" t="s">
        <v>6280</v>
      </c>
    </row>
    <row r="5980" spans="1:8" ht="14.45" customHeight="1">
      <c r="A5980" s="86" t="s">
        <v>6279</v>
      </c>
      <c r="B5980" s="171" t="s">
        <v>26980</v>
      </c>
      <c r="C5980" s="55" t="s">
        <v>28219</v>
      </c>
      <c r="D5980" s="171" t="s">
        <v>28219</v>
      </c>
      <c r="E5980" s="171" t="s">
        <v>28219</v>
      </c>
      <c r="F5980" s="173"/>
      <c r="G5980" s="173"/>
      <c r="H5980" s="172" t="s">
        <v>6280</v>
      </c>
    </row>
    <row r="5981" spans="1:8" ht="14.45" customHeight="1">
      <c r="A5981" s="86" t="s">
        <v>6279</v>
      </c>
      <c r="B5981" s="171" t="s">
        <v>26981</v>
      </c>
      <c r="C5981" s="55" t="s">
        <v>28220</v>
      </c>
      <c r="D5981" s="171" t="s">
        <v>28220</v>
      </c>
      <c r="E5981" s="171" t="s">
        <v>28220</v>
      </c>
      <c r="F5981" s="173"/>
      <c r="G5981" s="173"/>
      <c r="H5981" s="172" t="s">
        <v>6280</v>
      </c>
    </row>
    <row r="5982" spans="1:8" ht="14.45" customHeight="1">
      <c r="A5982" s="86" t="s">
        <v>6279</v>
      </c>
      <c r="B5982" s="171" t="s">
        <v>26982</v>
      </c>
      <c r="C5982" s="55" t="s">
        <v>28221</v>
      </c>
      <c r="D5982" s="171" t="s">
        <v>28221</v>
      </c>
      <c r="E5982" s="171" t="s">
        <v>28221</v>
      </c>
      <c r="F5982" s="173"/>
      <c r="G5982" s="173"/>
      <c r="H5982" s="172" t="s">
        <v>6280</v>
      </c>
    </row>
    <row r="5983" spans="1:8" ht="14.45" customHeight="1">
      <c r="A5983" s="86" t="s">
        <v>6279</v>
      </c>
      <c r="B5983" s="171" t="s">
        <v>26983</v>
      </c>
      <c r="C5983" s="55" t="s">
        <v>28222</v>
      </c>
      <c r="D5983" s="171" t="s">
        <v>28222</v>
      </c>
      <c r="E5983" s="171" t="s">
        <v>28222</v>
      </c>
      <c r="F5983" s="173"/>
      <c r="G5983" s="173"/>
      <c r="H5983" s="172" t="s">
        <v>6280</v>
      </c>
    </row>
    <row r="5984" spans="1:8" ht="14.45" customHeight="1">
      <c r="A5984" s="86" t="s">
        <v>6279</v>
      </c>
      <c r="B5984" s="171" t="s">
        <v>26984</v>
      </c>
      <c r="C5984" s="55" t="s">
        <v>28223</v>
      </c>
      <c r="D5984" s="171" t="s">
        <v>28223</v>
      </c>
      <c r="E5984" s="171" t="s">
        <v>28223</v>
      </c>
      <c r="F5984" s="173"/>
      <c r="G5984" s="173"/>
      <c r="H5984" s="172" t="s">
        <v>6280</v>
      </c>
    </row>
    <row r="5985" spans="1:8" ht="14.45" customHeight="1">
      <c r="A5985" s="86" t="s">
        <v>6279</v>
      </c>
      <c r="B5985" s="171" t="s">
        <v>26985</v>
      </c>
      <c r="C5985" s="55" t="s">
        <v>26986</v>
      </c>
      <c r="D5985" s="179" t="s">
        <v>28224</v>
      </c>
      <c r="E5985" s="171" t="s">
        <v>26987</v>
      </c>
      <c r="F5985" s="173">
        <v>45892</v>
      </c>
      <c r="G5985" s="173">
        <v>45892</v>
      </c>
      <c r="H5985" s="172" t="s">
        <v>6280</v>
      </c>
    </row>
    <row r="5986" spans="1:8" ht="14.45" customHeight="1">
      <c r="A5986" s="86" t="s">
        <v>6279</v>
      </c>
      <c r="B5986" s="171" t="s">
        <v>26988</v>
      </c>
      <c r="C5986" s="55" t="s">
        <v>26989</v>
      </c>
      <c r="D5986" s="179" t="s">
        <v>28225</v>
      </c>
      <c r="E5986" s="171" t="s">
        <v>26990</v>
      </c>
      <c r="F5986" s="173">
        <v>45892</v>
      </c>
      <c r="G5986" s="173">
        <v>45892</v>
      </c>
      <c r="H5986" s="172" t="s">
        <v>6280</v>
      </c>
    </row>
    <row r="5987" spans="1:8" ht="14.45" customHeight="1">
      <c r="A5987" s="86" t="s">
        <v>6279</v>
      </c>
      <c r="B5987" s="171" t="s">
        <v>26991</v>
      </c>
      <c r="C5987" s="55" t="s">
        <v>26992</v>
      </c>
      <c r="D5987" s="179" t="s">
        <v>28226</v>
      </c>
      <c r="E5987" s="171" t="s">
        <v>26993</v>
      </c>
      <c r="F5987" s="173">
        <v>45892</v>
      </c>
      <c r="G5987" s="173">
        <v>45892</v>
      </c>
      <c r="H5987" s="172" t="s">
        <v>6280</v>
      </c>
    </row>
    <row r="5988" spans="1:8" ht="14.45" customHeight="1">
      <c r="A5988" s="86" t="s">
        <v>6279</v>
      </c>
      <c r="B5988" s="171" t="s">
        <v>26994</v>
      </c>
      <c r="C5988" s="55" t="s">
        <v>26995</v>
      </c>
      <c r="D5988" s="179" t="s">
        <v>28227</v>
      </c>
      <c r="E5988" s="171" t="s">
        <v>26996</v>
      </c>
      <c r="F5988" s="173">
        <v>45892</v>
      </c>
      <c r="G5988" s="173">
        <v>45892</v>
      </c>
      <c r="H5988" s="172" t="s">
        <v>6280</v>
      </c>
    </row>
    <row r="5989" spans="1:8" ht="14.45" customHeight="1">
      <c r="A5989" s="86" t="s">
        <v>6279</v>
      </c>
      <c r="B5989" s="171" t="s">
        <v>26997</v>
      </c>
      <c r="C5989" s="55" t="s">
        <v>26998</v>
      </c>
      <c r="D5989" s="179" t="s">
        <v>28228</v>
      </c>
      <c r="E5989" s="171" t="s">
        <v>26999</v>
      </c>
      <c r="F5989" s="173">
        <v>45892</v>
      </c>
      <c r="G5989" s="173">
        <v>45892</v>
      </c>
      <c r="H5989" s="172" t="s">
        <v>6280</v>
      </c>
    </row>
    <row r="5990" spans="1:8" ht="14.45" customHeight="1">
      <c r="A5990" s="86" t="s">
        <v>6279</v>
      </c>
      <c r="B5990" s="171" t="s">
        <v>27000</v>
      </c>
      <c r="C5990" s="55" t="s">
        <v>27001</v>
      </c>
      <c r="D5990" s="179" t="s">
        <v>28229</v>
      </c>
      <c r="E5990" s="171" t="s">
        <v>27002</v>
      </c>
      <c r="F5990" s="173">
        <v>45892</v>
      </c>
      <c r="G5990" s="173">
        <v>45892</v>
      </c>
      <c r="H5990" s="172" t="s">
        <v>6280</v>
      </c>
    </row>
    <row r="5991" spans="1:8" ht="14.45" customHeight="1">
      <c r="A5991" s="86" t="s">
        <v>6279</v>
      </c>
      <c r="B5991" s="171" t="s">
        <v>27003</v>
      </c>
      <c r="C5991" s="55" t="s">
        <v>27004</v>
      </c>
      <c r="D5991" s="179" t="s">
        <v>28230</v>
      </c>
      <c r="E5991" s="171" t="s">
        <v>27005</v>
      </c>
      <c r="F5991" s="173">
        <v>45892</v>
      </c>
      <c r="G5991" s="173">
        <v>45892</v>
      </c>
      <c r="H5991" s="172" t="s">
        <v>6280</v>
      </c>
    </row>
    <row r="5992" spans="1:8" ht="14.45" customHeight="1">
      <c r="A5992" s="86" t="s">
        <v>6279</v>
      </c>
      <c r="B5992" s="171" t="s">
        <v>27006</v>
      </c>
      <c r="C5992" s="55" t="s">
        <v>27007</v>
      </c>
      <c r="D5992" s="179" t="s">
        <v>28231</v>
      </c>
      <c r="E5992" s="171" t="s">
        <v>27008</v>
      </c>
      <c r="F5992" s="173">
        <v>45892</v>
      </c>
      <c r="G5992" s="173">
        <v>45892</v>
      </c>
      <c r="H5992" s="172" t="s">
        <v>6280</v>
      </c>
    </row>
    <row r="5993" spans="1:8" ht="14.45" customHeight="1">
      <c r="A5993" s="86" t="s">
        <v>6279</v>
      </c>
      <c r="B5993" s="171" t="s">
        <v>27009</v>
      </c>
      <c r="C5993" s="55" t="s">
        <v>27010</v>
      </c>
      <c r="D5993" s="179" t="s">
        <v>28232</v>
      </c>
      <c r="E5993" s="171" t="s">
        <v>27011</v>
      </c>
      <c r="F5993" s="173">
        <v>45892</v>
      </c>
      <c r="G5993" s="173">
        <v>45892</v>
      </c>
      <c r="H5993" s="172" t="s">
        <v>6280</v>
      </c>
    </row>
    <row r="5994" spans="1:8" ht="14.45" customHeight="1">
      <c r="A5994" s="86" t="s">
        <v>6279</v>
      </c>
      <c r="B5994" s="171" t="s">
        <v>27012</v>
      </c>
      <c r="C5994" s="55" t="s">
        <v>27013</v>
      </c>
      <c r="D5994" s="179" t="s">
        <v>28233</v>
      </c>
      <c r="E5994" s="171" t="s">
        <v>27014</v>
      </c>
      <c r="F5994" s="173">
        <v>45892</v>
      </c>
      <c r="G5994" s="173">
        <v>45892</v>
      </c>
      <c r="H5994" s="172" t="s">
        <v>6280</v>
      </c>
    </row>
    <row r="5995" spans="1:8" ht="14.45" customHeight="1">
      <c r="A5995" s="86" t="s">
        <v>6279</v>
      </c>
      <c r="B5995" s="171" t="s">
        <v>27015</v>
      </c>
      <c r="C5995" s="55" t="s">
        <v>27016</v>
      </c>
      <c r="D5995" s="179" t="s">
        <v>28234</v>
      </c>
      <c r="E5995" s="171" t="s">
        <v>27017</v>
      </c>
      <c r="F5995" s="173">
        <v>45892</v>
      </c>
      <c r="G5995" s="173">
        <v>45892</v>
      </c>
      <c r="H5995" s="172" t="s">
        <v>6280</v>
      </c>
    </row>
    <row r="5996" spans="1:8" ht="14.45" customHeight="1">
      <c r="A5996" s="86" t="s">
        <v>6279</v>
      </c>
      <c r="B5996" s="171" t="s">
        <v>27018</v>
      </c>
      <c r="C5996" s="55" t="s">
        <v>27019</v>
      </c>
      <c r="D5996" s="179" t="s">
        <v>28235</v>
      </c>
      <c r="E5996" s="171" t="s">
        <v>27020</v>
      </c>
      <c r="F5996" s="173">
        <v>45892</v>
      </c>
      <c r="G5996" s="173">
        <v>45892</v>
      </c>
      <c r="H5996" s="172" t="s">
        <v>6280</v>
      </c>
    </row>
    <row r="5997" spans="1:8" ht="14.45" customHeight="1">
      <c r="A5997" s="86" t="s">
        <v>6279</v>
      </c>
      <c r="B5997" s="171" t="s">
        <v>27021</v>
      </c>
      <c r="C5997" s="55" t="s">
        <v>27022</v>
      </c>
      <c r="D5997" s="179" t="s">
        <v>28236</v>
      </c>
      <c r="E5997" s="171" t="s">
        <v>27023</v>
      </c>
      <c r="F5997" s="173">
        <v>45892</v>
      </c>
      <c r="G5997" s="173">
        <v>45892</v>
      </c>
      <c r="H5997" s="172" t="s">
        <v>6280</v>
      </c>
    </row>
    <row r="5998" spans="1:8" ht="14.45" customHeight="1">
      <c r="A5998" s="86" t="s">
        <v>6279</v>
      </c>
      <c r="B5998" s="171" t="s">
        <v>27024</v>
      </c>
      <c r="C5998" s="55" t="s">
        <v>27025</v>
      </c>
      <c r="D5998" s="179" t="s">
        <v>28237</v>
      </c>
      <c r="E5998" s="171" t="s">
        <v>27026</v>
      </c>
      <c r="F5998" s="173">
        <v>45892</v>
      </c>
      <c r="G5998" s="173">
        <v>45892</v>
      </c>
      <c r="H5998" s="172" t="s">
        <v>6280</v>
      </c>
    </row>
    <row r="5999" spans="1:8" ht="14.45" customHeight="1">
      <c r="A5999" s="86" t="s">
        <v>6279</v>
      </c>
      <c r="B5999" s="171" t="s">
        <v>27027</v>
      </c>
      <c r="C5999" s="55" t="s">
        <v>27028</v>
      </c>
      <c r="D5999" s="179" t="s">
        <v>28238</v>
      </c>
      <c r="E5999" s="171" t="s">
        <v>27029</v>
      </c>
      <c r="F5999" s="173">
        <v>45892</v>
      </c>
      <c r="G5999" s="173">
        <v>45892</v>
      </c>
      <c r="H5999" s="172" t="s">
        <v>6280</v>
      </c>
    </row>
    <row r="6000" spans="1:8" ht="14.45" customHeight="1">
      <c r="A6000" s="86" t="s">
        <v>6279</v>
      </c>
      <c r="B6000" s="171" t="s">
        <v>27030</v>
      </c>
      <c r="C6000" s="55" t="s">
        <v>27031</v>
      </c>
      <c r="D6000" s="179" t="s">
        <v>28239</v>
      </c>
      <c r="E6000" s="171" t="s">
        <v>27032</v>
      </c>
      <c r="F6000" s="173">
        <v>45892</v>
      </c>
      <c r="G6000" s="173">
        <v>45892</v>
      </c>
      <c r="H6000" s="172" t="s">
        <v>6280</v>
      </c>
    </row>
    <row r="6001" spans="1:8" ht="14.45" customHeight="1">
      <c r="A6001" s="86" t="s">
        <v>6279</v>
      </c>
      <c r="B6001" s="171" t="s">
        <v>27033</v>
      </c>
      <c r="C6001" s="55" t="s">
        <v>27034</v>
      </c>
      <c r="D6001" s="179" t="s">
        <v>28240</v>
      </c>
      <c r="E6001" s="171" t="s">
        <v>27035</v>
      </c>
      <c r="F6001" s="173">
        <v>45892</v>
      </c>
      <c r="G6001" s="173">
        <v>45892</v>
      </c>
      <c r="H6001" s="172" t="s">
        <v>6280</v>
      </c>
    </row>
    <row r="6002" spans="1:8" ht="14.45" customHeight="1">
      <c r="A6002" s="86" t="s">
        <v>6279</v>
      </c>
      <c r="B6002" s="171" t="s">
        <v>27036</v>
      </c>
      <c r="C6002" s="55" t="s">
        <v>28241</v>
      </c>
      <c r="D6002" s="171" t="s">
        <v>28241</v>
      </c>
      <c r="E6002" s="171" t="s">
        <v>28241</v>
      </c>
      <c r="F6002" s="173"/>
      <c r="G6002" s="173"/>
      <c r="H6002" s="172" t="s">
        <v>6280</v>
      </c>
    </row>
    <row r="6003" spans="1:8" ht="14.45" customHeight="1">
      <c r="A6003" s="86" t="s">
        <v>6279</v>
      </c>
      <c r="B6003" s="171" t="s">
        <v>27037</v>
      </c>
      <c r="C6003" s="55" t="s">
        <v>28242</v>
      </c>
      <c r="D6003" s="171" t="s">
        <v>28242</v>
      </c>
      <c r="E6003" s="171" t="s">
        <v>28242</v>
      </c>
      <c r="F6003" s="173"/>
      <c r="G6003" s="173"/>
      <c r="H6003" s="172" t="s">
        <v>6280</v>
      </c>
    </row>
    <row r="6004" spans="1:8" ht="14.45" customHeight="1">
      <c r="A6004" s="86" t="s">
        <v>6279</v>
      </c>
      <c r="B6004" s="171" t="s">
        <v>27038</v>
      </c>
      <c r="C6004" s="55" t="s">
        <v>28243</v>
      </c>
      <c r="D6004" s="171" t="s">
        <v>28243</v>
      </c>
      <c r="E6004" s="171" t="s">
        <v>28243</v>
      </c>
      <c r="F6004" s="173"/>
      <c r="G6004" s="173"/>
      <c r="H6004" s="172" t="s">
        <v>6280</v>
      </c>
    </row>
    <row r="6005" spans="1:8" ht="14.45" customHeight="1">
      <c r="A6005" s="86" t="s">
        <v>6279</v>
      </c>
      <c r="B6005" s="171" t="s">
        <v>27039</v>
      </c>
      <c r="C6005" s="55" t="s">
        <v>28244</v>
      </c>
      <c r="D6005" s="171" t="s">
        <v>28244</v>
      </c>
      <c r="E6005" s="171" t="s">
        <v>28244</v>
      </c>
      <c r="F6005" s="173"/>
      <c r="G6005" s="173"/>
      <c r="H6005" s="172" t="s">
        <v>6280</v>
      </c>
    </row>
    <row r="6006" spans="1:8" ht="14.45" customHeight="1">
      <c r="A6006" s="86" t="s">
        <v>6279</v>
      </c>
      <c r="B6006" s="171" t="s">
        <v>27040</v>
      </c>
      <c r="C6006" s="55" t="s">
        <v>28245</v>
      </c>
      <c r="D6006" s="171" t="s">
        <v>28245</v>
      </c>
      <c r="E6006" s="171" t="s">
        <v>28245</v>
      </c>
      <c r="F6006" s="173"/>
      <c r="G6006" s="173"/>
      <c r="H6006" s="172" t="s">
        <v>6280</v>
      </c>
    </row>
    <row r="6007" spans="1:8" ht="14.45" customHeight="1">
      <c r="A6007" s="86" t="s">
        <v>6279</v>
      </c>
      <c r="B6007" s="171" t="s">
        <v>27041</v>
      </c>
      <c r="C6007" s="55" t="s">
        <v>28246</v>
      </c>
      <c r="D6007" s="171" t="s">
        <v>28246</v>
      </c>
      <c r="E6007" s="171" t="s">
        <v>28246</v>
      </c>
      <c r="F6007" s="173"/>
      <c r="G6007" s="173"/>
      <c r="H6007" s="172" t="s">
        <v>6280</v>
      </c>
    </row>
    <row r="6008" spans="1:8" ht="14.45" customHeight="1">
      <c r="A6008" s="86" t="s">
        <v>6279</v>
      </c>
      <c r="B6008" s="171" t="s">
        <v>27042</v>
      </c>
      <c r="C6008" s="55" t="s">
        <v>28247</v>
      </c>
      <c r="D6008" s="171" t="s">
        <v>28247</v>
      </c>
      <c r="E6008" s="171" t="s">
        <v>28247</v>
      </c>
      <c r="F6008" s="173"/>
      <c r="G6008" s="173"/>
      <c r="H6008" s="172" t="s">
        <v>6280</v>
      </c>
    </row>
    <row r="6009" spans="1:8" ht="14.45" customHeight="1">
      <c r="A6009" s="86" t="s">
        <v>6279</v>
      </c>
      <c r="B6009" s="171" t="s">
        <v>27043</v>
      </c>
      <c r="C6009" s="55" t="s">
        <v>28248</v>
      </c>
      <c r="D6009" s="171" t="s">
        <v>28248</v>
      </c>
      <c r="E6009" s="171" t="s">
        <v>28248</v>
      </c>
      <c r="F6009" s="173"/>
      <c r="G6009" s="173"/>
      <c r="H6009" s="172" t="s">
        <v>6280</v>
      </c>
    </row>
    <row r="6010" spans="1:8" ht="14.45" customHeight="1">
      <c r="A6010" s="86" t="s">
        <v>6279</v>
      </c>
      <c r="B6010" s="171" t="s">
        <v>27044</v>
      </c>
      <c r="C6010" s="55" t="s">
        <v>28249</v>
      </c>
      <c r="D6010" s="171" t="s">
        <v>28249</v>
      </c>
      <c r="E6010" s="171" t="s">
        <v>28249</v>
      </c>
      <c r="F6010" s="173"/>
      <c r="G6010" s="173"/>
      <c r="H6010" s="172" t="s">
        <v>6280</v>
      </c>
    </row>
    <row r="6011" spans="1:8" ht="14.45" customHeight="1">
      <c r="A6011" s="86" t="s">
        <v>6279</v>
      </c>
      <c r="B6011" s="171" t="s">
        <v>27045</v>
      </c>
      <c r="C6011" s="55" t="s">
        <v>28250</v>
      </c>
      <c r="D6011" s="171" t="s">
        <v>28250</v>
      </c>
      <c r="E6011" s="171" t="s">
        <v>28250</v>
      </c>
      <c r="F6011" s="173"/>
      <c r="G6011" s="173"/>
      <c r="H6011" s="172" t="s">
        <v>6280</v>
      </c>
    </row>
    <row r="6012" spans="1:8" ht="14.45" customHeight="1">
      <c r="A6012" s="86" t="s">
        <v>6279</v>
      </c>
      <c r="B6012" s="171" t="s">
        <v>27046</v>
      </c>
      <c r="C6012" s="55" t="s">
        <v>28251</v>
      </c>
      <c r="D6012" s="171" t="s">
        <v>28251</v>
      </c>
      <c r="E6012" s="171" t="s">
        <v>28251</v>
      </c>
      <c r="F6012" s="173"/>
      <c r="G6012" s="173"/>
      <c r="H6012" s="172" t="s">
        <v>6280</v>
      </c>
    </row>
    <row r="6013" spans="1:8" ht="14.45" customHeight="1">
      <c r="A6013" s="86" t="s">
        <v>6279</v>
      </c>
      <c r="B6013" s="171" t="s">
        <v>27047</v>
      </c>
      <c r="C6013" s="55" t="s">
        <v>28252</v>
      </c>
      <c r="D6013" s="171" t="s">
        <v>28252</v>
      </c>
      <c r="E6013" s="171" t="s">
        <v>28252</v>
      </c>
      <c r="F6013" s="173"/>
      <c r="G6013" s="173"/>
      <c r="H6013" s="172" t="s">
        <v>6280</v>
      </c>
    </row>
    <row r="6014" spans="1:8" ht="14.45" customHeight="1">
      <c r="A6014" s="86" t="s">
        <v>6279</v>
      </c>
      <c r="B6014" s="171" t="s">
        <v>27048</v>
      </c>
      <c r="C6014" s="55" t="s">
        <v>28253</v>
      </c>
      <c r="D6014" s="171" t="s">
        <v>28253</v>
      </c>
      <c r="E6014" s="171" t="s">
        <v>28253</v>
      </c>
      <c r="F6014" s="173"/>
      <c r="G6014" s="173"/>
      <c r="H6014" s="172" t="s">
        <v>6280</v>
      </c>
    </row>
    <row r="6015" spans="1:8" ht="14.45" customHeight="1">
      <c r="A6015" s="86" t="s">
        <v>6279</v>
      </c>
      <c r="B6015" s="171" t="s">
        <v>27049</v>
      </c>
      <c r="C6015" s="55" t="s">
        <v>28254</v>
      </c>
      <c r="D6015" s="171" t="s">
        <v>28254</v>
      </c>
      <c r="E6015" s="171" t="s">
        <v>28254</v>
      </c>
      <c r="F6015" s="173"/>
      <c r="G6015" s="173"/>
      <c r="H6015" s="172" t="s">
        <v>6280</v>
      </c>
    </row>
    <row r="6016" spans="1:8" ht="14.45" customHeight="1">
      <c r="A6016" s="86" t="s">
        <v>6279</v>
      </c>
      <c r="B6016" s="171" t="s">
        <v>27050</v>
      </c>
      <c r="C6016" s="55" t="s">
        <v>28255</v>
      </c>
      <c r="D6016" s="171" t="s">
        <v>28255</v>
      </c>
      <c r="E6016" s="171" t="s">
        <v>28255</v>
      </c>
      <c r="F6016" s="173"/>
      <c r="G6016" s="173"/>
      <c r="H6016" s="172" t="s">
        <v>6280</v>
      </c>
    </row>
    <row r="6017" spans="1:8" ht="14.45" customHeight="1">
      <c r="A6017" s="86" t="s">
        <v>6279</v>
      </c>
      <c r="B6017" s="171" t="s">
        <v>27051</v>
      </c>
      <c r="C6017" s="55" t="s">
        <v>28256</v>
      </c>
      <c r="D6017" s="171" t="s">
        <v>28256</v>
      </c>
      <c r="E6017" s="171" t="s">
        <v>28256</v>
      </c>
      <c r="F6017" s="173"/>
      <c r="G6017" s="173"/>
      <c r="H6017" s="172" t="s">
        <v>6280</v>
      </c>
    </row>
    <row r="6018" spans="1:8" ht="14.45" customHeight="1">
      <c r="A6018" s="86" t="s">
        <v>6279</v>
      </c>
      <c r="B6018" s="171" t="s">
        <v>27052</v>
      </c>
      <c r="C6018" s="55" t="s">
        <v>28257</v>
      </c>
      <c r="D6018" s="171" t="s">
        <v>28257</v>
      </c>
      <c r="E6018" s="171" t="s">
        <v>28257</v>
      </c>
      <c r="F6018" s="173"/>
      <c r="G6018" s="173"/>
      <c r="H6018" s="172" t="s">
        <v>6280</v>
      </c>
    </row>
    <row r="6019" spans="1:8" ht="14.45" customHeight="1">
      <c r="A6019" s="86" t="s">
        <v>6279</v>
      </c>
      <c r="B6019" s="171" t="s">
        <v>27053</v>
      </c>
      <c r="C6019" s="55" t="s">
        <v>28258</v>
      </c>
      <c r="D6019" s="171" t="s">
        <v>28258</v>
      </c>
      <c r="E6019" s="171" t="s">
        <v>28258</v>
      </c>
      <c r="F6019" s="173"/>
      <c r="G6019" s="173"/>
      <c r="H6019" s="172" t="s">
        <v>6280</v>
      </c>
    </row>
    <row r="6020" spans="1:8" ht="14.45" customHeight="1">
      <c r="A6020" s="86" t="s">
        <v>6279</v>
      </c>
      <c r="B6020" s="171" t="s">
        <v>27054</v>
      </c>
      <c r="C6020" s="55" t="s">
        <v>28259</v>
      </c>
      <c r="D6020" s="171" t="s">
        <v>28259</v>
      </c>
      <c r="E6020" s="171" t="s">
        <v>28259</v>
      </c>
      <c r="F6020" s="173"/>
      <c r="G6020" s="173"/>
      <c r="H6020" s="172" t="s">
        <v>6280</v>
      </c>
    </row>
    <row r="6021" spans="1:8" ht="14.45" customHeight="1">
      <c r="A6021" s="86" t="s">
        <v>6279</v>
      </c>
      <c r="B6021" s="171" t="s">
        <v>27055</v>
      </c>
      <c r="C6021" s="55" t="s">
        <v>28260</v>
      </c>
      <c r="D6021" s="171" t="s">
        <v>28260</v>
      </c>
      <c r="E6021" s="171" t="s">
        <v>28260</v>
      </c>
      <c r="F6021" s="173"/>
      <c r="G6021" s="173"/>
      <c r="H6021" s="172" t="s">
        <v>6280</v>
      </c>
    </row>
    <row r="6022" spans="1:8" ht="14.45" customHeight="1">
      <c r="A6022" s="86" t="s">
        <v>6279</v>
      </c>
      <c r="B6022" s="171" t="s">
        <v>27056</v>
      </c>
      <c r="C6022" s="55" t="s">
        <v>28261</v>
      </c>
      <c r="D6022" s="171" t="s">
        <v>28261</v>
      </c>
      <c r="E6022" s="171" t="s">
        <v>28261</v>
      </c>
      <c r="F6022" s="173"/>
      <c r="G6022" s="173"/>
      <c r="H6022" s="172" t="s">
        <v>6280</v>
      </c>
    </row>
    <row r="6023" spans="1:8" ht="14.45" customHeight="1">
      <c r="A6023" s="86" t="s">
        <v>6279</v>
      </c>
      <c r="B6023" s="171" t="s">
        <v>27057</v>
      </c>
      <c r="C6023" s="55" t="s">
        <v>28262</v>
      </c>
      <c r="D6023" s="171" t="s">
        <v>28262</v>
      </c>
      <c r="E6023" s="171" t="s">
        <v>28262</v>
      </c>
      <c r="F6023" s="173"/>
      <c r="G6023" s="173"/>
      <c r="H6023" s="172" t="s">
        <v>6280</v>
      </c>
    </row>
    <row r="6024" spans="1:8" ht="14.45" customHeight="1">
      <c r="A6024" s="86" t="s">
        <v>6279</v>
      </c>
      <c r="B6024" s="171" t="s">
        <v>27058</v>
      </c>
      <c r="C6024" s="55" t="s">
        <v>28263</v>
      </c>
      <c r="D6024" s="171" t="s">
        <v>28263</v>
      </c>
      <c r="E6024" s="171" t="s">
        <v>28263</v>
      </c>
      <c r="F6024" s="173"/>
      <c r="G6024" s="173"/>
      <c r="H6024" s="172" t="s">
        <v>6280</v>
      </c>
    </row>
    <row r="6025" spans="1:8" ht="14.45" customHeight="1">
      <c r="A6025" s="86" t="s">
        <v>6279</v>
      </c>
      <c r="B6025" s="171" t="s">
        <v>27059</v>
      </c>
      <c r="C6025" s="55" t="s">
        <v>28264</v>
      </c>
      <c r="D6025" s="171" t="s">
        <v>28264</v>
      </c>
      <c r="E6025" s="171" t="s">
        <v>28264</v>
      </c>
      <c r="F6025" s="173"/>
      <c r="G6025" s="173"/>
      <c r="H6025" s="172" t="s">
        <v>6280</v>
      </c>
    </row>
    <row r="6026" spans="1:8" ht="14.45" customHeight="1">
      <c r="A6026" s="86" t="s">
        <v>6279</v>
      </c>
      <c r="B6026" s="171" t="s">
        <v>27060</v>
      </c>
      <c r="C6026" s="55" t="s">
        <v>28265</v>
      </c>
      <c r="D6026" s="171" t="s">
        <v>28265</v>
      </c>
      <c r="E6026" s="171" t="s">
        <v>28265</v>
      </c>
      <c r="F6026" s="173"/>
      <c r="G6026" s="173"/>
      <c r="H6026" s="172" t="s">
        <v>6280</v>
      </c>
    </row>
    <row r="6027" spans="1:8" ht="14.45" customHeight="1">
      <c r="A6027" s="86" t="s">
        <v>6279</v>
      </c>
      <c r="B6027" s="171" t="s">
        <v>27061</v>
      </c>
      <c r="C6027" s="55" t="s">
        <v>28266</v>
      </c>
      <c r="D6027" s="171" t="s">
        <v>28266</v>
      </c>
      <c r="E6027" s="171" t="s">
        <v>28266</v>
      </c>
      <c r="F6027" s="173"/>
      <c r="G6027" s="173"/>
      <c r="H6027" s="172" t="s">
        <v>6280</v>
      </c>
    </row>
    <row r="6028" spans="1:8" ht="14.45" customHeight="1">
      <c r="A6028" s="86" t="s">
        <v>6279</v>
      </c>
      <c r="B6028" s="171" t="s">
        <v>27062</v>
      </c>
      <c r="C6028" s="55" t="s">
        <v>28267</v>
      </c>
      <c r="D6028" s="171" t="s">
        <v>28267</v>
      </c>
      <c r="E6028" s="171" t="s">
        <v>28267</v>
      </c>
      <c r="F6028" s="173"/>
      <c r="G6028" s="173"/>
      <c r="H6028" s="172" t="s">
        <v>6280</v>
      </c>
    </row>
    <row r="6029" spans="1:8" ht="14.45" customHeight="1">
      <c r="A6029" s="86" t="s">
        <v>6279</v>
      </c>
      <c r="B6029" s="171" t="s">
        <v>27063</v>
      </c>
      <c r="C6029" s="55" t="s">
        <v>28268</v>
      </c>
      <c r="D6029" s="171" t="s">
        <v>28268</v>
      </c>
      <c r="E6029" s="171" t="s">
        <v>28268</v>
      </c>
      <c r="F6029" s="173"/>
      <c r="G6029" s="173"/>
      <c r="H6029" s="172" t="s">
        <v>6280</v>
      </c>
    </row>
    <row r="6030" spans="1:8" ht="14.45" customHeight="1">
      <c r="A6030" s="86" t="s">
        <v>6279</v>
      </c>
      <c r="B6030" s="171" t="s">
        <v>27064</v>
      </c>
      <c r="C6030" s="55" t="s">
        <v>28269</v>
      </c>
      <c r="D6030" s="171" t="s">
        <v>28269</v>
      </c>
      <c r="E6030" s="171" t="s">
        <v>28269</v>
      </c>
      <c r="F6030" s="173"/>
      <c r="G6030" s="173"/>
      <c r="H6030" s="172" t="s">
        <v>6280</v>
      </c>
    </row>
    <row r="6031" spans="1:8" ht="14.45" customHeight="1">
      <c r="A6031" s="86" t="s">
        <v>6279</v>
      </c>
      <c r="B6031" s="171" t="s">
        <v>27065</v>
      </c>
      <c r="C6031" s="55" t="s">
        <v>28270</v>
      </c>
      <c r="D6031" s="171" t="s">
        <v>28270</v>
      </c>
      <c r="E6031" s="171" t="s">
        <v>28270</v>
      </c>
      <c r="F6031" s="173"/>
      <c r="G6031" s="173"/>
      <c r="H6031" s="172" t="s">
        <v>6280</v>
      </c>
    </row>
    <row r="6032" spans="1:8" ht="14.45" customHeight="1">
      <c r="A6032" s="86" t="s">
        <v>6279</v>
      </c>
      <c r="B6032" s="171" t="s">
        <v>27066</v>
      </c>
      <c r="C6032" s="55" t="s">
        <v>28271</v>
      </c>
      <c r="D6032" s="171" t="s">
        <v>28271</v>
      </c>
      <c r="E6032" s="171" t="s">
        <v>28271</v>
      </c>
      <c r="F6032" s="173"/>
      <c r="G6032" s="173"/>
      <c r="H6032" s="172" t="s">
        <v>6280</v>
      </c>
    </row>
    <row r="6033" spans="1:8" ht="14.45" customHeight="1">
      <c r="A6033" s="86" t="s">
        <v>6279</v>
      </c>
      <c r="B6033" s="171" t="s">
        <v>27067</v>
      </c>
      <c r="C6033" s="55" t="s">
        <v>28272</v>
      </c>
      <c r="D6033" s="171" t="s">
        <v>28272</v>
      </c>
      <c r="E6033" s="171" t="s">
        <v>28272</v>
      </c>
      <c r="F6033" s="173"/>
      <c r="G6033" s="173"/>
      <c r="H6033" s="172" t="s">
        <v>6280</v>
      </c>
    </row>
    <row r="6034" spans="1:8" ht="14.45" customHeight="1">
      <c r="A6034" s="86" t="s">
        <v>6279</v>
      </c>
      <c r="B6034" s="171" t="s">
        <v>27068</v>
      </c>
      <c r="C6034" s="55" t="s">
        <v>28273</v>
      </c>
      <c r="D6034" s="171" t="s">
        <v>28273</v>
      </c>
      <c r="E6034" s="171" t="s">
        <v>28273</v>
      </c>
      <c r="F6034" s="173"/>
      <c r="G6034" s="173"/>
      <c r="H6034" s="172" t="s">
        <v>6280</v>
      </c>
    </row>
    <row r="6035" spans="1:8" ht="14.45" customHeight="1">
      <c r="A6035" s="86" t="s">
        <v>6279</v>
      </c>
      <c r="B6035" s="171" t="s">
        <v>27069</v>
      </c>
      <c r="C6035" s="55" t="s">
        <v>28274</v>
      </c>
      <c r="D6035" s="171" t="s">
        <v>28274</v>
      </c>
      <c r="E6035" s="171" t="s">
        <v>28274</v>
      </c>
      <c r="F6035" s="173"/>
      <c r="G6035" s="173"/>
      <c r="H6035" s="172" t="s">
        <v>6280</v>
      </c>
    </row>
    <row r="6036" spans="1:8" ht="14.45" customHeight="1">
      <c r="A6036" s="86" t="s">
        <v>6279</v>
      </c>
      <c r="B6036" s="171" t="s">
        <v>27070</v>
      </c>
      <c r="C6036" s="55" t="s">
        <v>28275</v>
      </c>
      <c r="D6036" s="171" t="s">
        <v>28275</v>
      </c>
      <c r="E6036" s="171" t="s">
        <v>28275</v>
      </c>
      <c r="F6036" s="173"/>
      <c r="G6036" s="173"/>
      <c r="H6036" s="172" t="s">
        <v>6280</v>
      </c>
    </row>
    <row r="6037" spans="1:8" ht="14.45" customHeight="1">
      <c r="A6037" s="86" t="s">
        <v>6279</v>
      </c>
      <c r="B6037" s="171" t="s">
        <v>27071</v>
      </c>
      <c r="C6037" s="55" t="s">
        <v>28276</v>
      </c>
      <c r="D6037" s="171" t="s">
        <v>28276</v>
      </c>
      <c r="E6037" s="171" t="s">
        <v>28276</v>
      </c>
      <c r="F6037" s="173"/>
      <c r="G6037" s="173"/>
      <c r="H6037" s="172" t="s">
        <v>6280</v>
      </c>
    </row>
    <row r="6038" spans="1:8" ht="14.45" customHeight="1">
      <c r="A6038" s="86" t="s">
        <v>6279</v>
      </c>
      <c r="B6038" s="171" t="s">
        <v>27072</v>
      </c>
      <c r="C6038" s="55" t="s">
        <v>28277</v>
      </c>
      <c r="D6038" s="171" t="s">
        <v>28277</v>
      </c>
      <c r="E6038" s="171" t="s">
        <v>28277</v>
      </c>
      <c r="F6038" s="173"/>
      <c r="G6038" s="173"/>
      <c r="H6038" s="172" t="s">
        <v>6280</v>
      </c>
    </row>
    <row r="6039" spans="1:8" ht="14.45" customHeight="1">
      <c r="A6039" s="86" t="s">
        <v>6279</v>
      </c>
      <c r="B6039" s="171" t="s">
        <v>27073</v>
      </c>
      <c r="C6039" s="55" t="s">
        <v>28278</v>
      </c>
      <c r="D6039" s="171" t="s">
        <v>28278</v>
      </c>
      <c r="E6039" s="171" t="s">
        <v>28278</v>
      </c>
      <c r="F6039" s="173"/>
      <c r="G6039" s="173"/>
      <c r="H6039" s="172" t="s">
        <v>6280</v>
      </c>
    </row>
    <row r="6040" spans="1:8" ht="14.45" customHeight="1">
      <c r="A6040" s="86" t="s">
        <v>6279</v>
      </c>
      <c r="B6040" s="171" t="s">
        <v>27074</v>
      </c>
      <c r="C6040" s="55" t="s">
        <v>28279</v>
      </c>
      <c r="D6040" s="171" t="s">
        <v>28279</v>
      </c>
      <c r="E6040" s="171" t="s">
        <v>28279</v>
      </c>
      <c r="F6040" s="173"/>
      <c r="G6040" s="173"/>
      <c r="H6040" s="172" t="s">
        <v>6280</v>
      </c>
    </row>
    <row r="6041" spans="1:8" ht="14.45" customHeight="1">
      <c r="A6041" s="86" t="s">
        <v>6279</v>
      </c>
      <c r="B6041" s="171" t="s">
        <v>27075</v>
      </c>
      <c r="C6041" s="55" t="s">
        <v>28280</v>
      </c>
      <c r="D6041" s="171" t="s">
        <v>28280</v>
      </c>
      <c r="E6041" s="171" t="s">
        <v>28280</v>
      </c>
      <c r="F6041" s="173"/>
      <c r="G6041" s="173"/>
      <c r="H6041" s="172" t="s">
        <v>6280</v>
      </c>
    </row>
    <row r="6042" spans="1:8" ht="14.45" customHeight="1">
      <c r="A6042" s="86" t="s">
        <v>6279</v>
      </c>
      <c r="B6042" s="171" t="s">
        <v>27076</v>
      </c>
      <c r="C6042" s="55" t="s">
        <v>28281</v>
      </c>
      <c r="D6042" s="171" t="s">
        <v>28281</v>
      </c>
      <c r="E6042" s="171" t="s">
        <v>28281</v>
      </c>
      <c r="F6042" s="173"/>
      <c r="G6042" s="173"/>
      <c r="H6042" s="172" t="s">
        <v>6280</v>
      </c>
    </row>
    <row r="6043" spans="1:8" ht="14.45" customHeight="1">
      <c r="A6043" s="86" t="s">
        <v>6279</v>
      </c>
      <c r="B6043" s="171" t="s">
        <v>27077</v>
      </c>
      <c r="C6043" s="55" t="s">
        <v>28282</v>
      </c>
      <c r="D6043" s="171" t="s">
        <v>28282</v>
      </c>
      <c r="E6043" s="171" t="s">
        <v>28282</v>
      </c>
      <c r="F6043" s="173"/>
      <c r="G6043" s="173"/>
      <c r="H6043" s="172" t="s">
        <v>6280</v>
      </c>
    </row>
    <row r="6044" spans="1:8" ht="14.45" customHeight="1">
      <c r="A6044" s="86" t="s">
        <v>6279</v>
      </c>
      <c r="B6044" s="171" t="s">
        <v>27078</v>
      </c>
      <c r="C6044" s="55" t="s">
        <v>28283</v>
      </c>
      <c r="D6044" s="171" t="s">
        <v>28283</v>
      </c>
      <c r="E6044" s="171" t="s">
        <v>28283</v>
      </c>
      <c r="F6044" s="173"/>
      <c r="G6044" s="173"/>
      <c r="H6044" s="172" t="s">
        <v>6280</v>
      </c>
    </row>
    <row r="6045" spans="1:8" ht="14.45" customHeight="1">
      <c r="A6045" s="86" t="s">
        <v>6279</v>
      </c>
      <c r="B6045" s="171" t="s">
        <v>27079</v>
      </c>
      <c r="C6045" s="55" t="s">
        <v>28284</v>
      </c>
      <c r="D6045" s="171" t="s">
        <v>28284</v>
      </c>
      <c r="E6045" s="171" t="s">
        <v>28284</v>
      </c>
      <c r="F6045" s="173"/>
      <c r="G6045" s="173"/>
      <c r="H6045" s="172" t="s">
        <v>6280</v>
      </c>
    </row>
    <row r="6046" spans="1:8" ht="14.45" customHeight="1">
      <c r="A6046" s="86" t="s">
        <v>6279</v>
      </c>
      <c r="B6046" s="171" t="s">
        <v>27080</v>
      </c>
      <c r="C6046" s="55" t="s">
        <v>28285</v>
      </c>
      <c r="D6046" s="171" t="s">
        <v>28285</v>
      </c>
      <c r="E6046" s="171" t="s">
        <v>28285</v>
      </c>
      <c r="F6046" s="173"/>
      <c r="G6046" s="173"/>
      <c r="H6046" s="172" t="s">
        <v>6280</v>
      </c>
    </row>
    <row r="6047" spans="1:8" ht="14.45" customHeight="1">
      <c r="A6047" s="86" t="s">
        <v>6279</v>
      </c>
      <c r="B6047" s="171" t="s">
        <v>27081</v>
      </c>
      <c r="C6047" s="55" t="s">
        <v>28286</v>
      </c>
      <c r="D6047" s="171" t="s">
        <v>28286</v>
      </c>
      <c r="E6047" s="171" t="s">
        <v>28286</v>
      </c>
      <c r="F6047" s="173"/>
      <c r="G6047" s="173"/>
      <c r="H6047" s="172" t="s">
        <v>6280</v>
      </c>
    </row>
    <row r="6048" spans="1:8" ht="14.45" customHeight="1">
      <c r="A6048" s="86" t="s">
        <v>6279</v>
      </c>
      <c r="B6048" s="171" t="s">
        <v>27082</v>
      </c>
      <c r="C6048" s="55" t="s">
        <v>28287</v>
      </c>
      <c r="D6048" s="171" t="s">
        <v>28287</v>
      </c>
      <c r="E6048" s="171" t="s">
        <v>28287</v>
      </c>
      <c r="F6048" s="173"/>
      <c r="G6048" s="173"/>
      <c r="H6048" s="172" t="s">
        <v>6280</v>
      </c>
    </row>
    <row r="6049" spans="1:8" ht="14.45" customHeight="1">
      <c r="A6049" s="86" t="s">
        <v>6279</v>
      </c>
      <c r="B6049" s="171" t="s">
        <v>27083</v>
      </c>
      <c r="C6049" s="55" t="s">
        <v>28288</v>
      </c>
      <c r="D6049" s="171" t="s">
        <v>28288</v>
      </c>
      <c r="E6049" s="171" t="s">
        <v>28288</v>
      </c>
      <c r="F6049" s="173"/>
      <c r="G6049" s="173"/>
      <c r="H6049" s="172" t="s">
        <v>6280</v>
      </c>
    </row>
    <row r="6050" spans="1:8" ht="14.45" customHeight="1">
      <c r="A6050" s="86" t="s">
        <v>6279</v>
      </c>
      <c r="B6050" s="171" t="s">
        <v>27084</v>
      </c>
      <c r="C6050" s="55" t="s">
        <v>28289</v>
      </c>
      <c r="D6050" s="171" t="s">
        <v>28289</v>
      </c>
      <c r="E6050" s="171" t="s">
        <v>28289</v>
      </c>
      <c r="F6050" s="173"/>
      <c r="G6050" s="173"/>
      <c r="H6050" s="172" t="s">
        <v>6280</v>
      </c>
    </row>
    <row r="6051" spans="1:8" ht="14.45" customHeight="1">
      <c r="A6051" s="86" t="s">
        <v>6279</v>
      </c>
      <c r="B6051" s="171" t="s">
        <v>27085</v>
      </c>
      <c r="C6051" s="55" t="s">
        <v>28290</v>
      </c>
      <c r="D6051" s="171" t="s">
        <v>28290</v>
      </c>
      <c r="E6051" s="171" t="s">
        <v>28290</v>
      </c>
      <c r="F6051" s="173"/>
      <c r="G6051" s="173"/>
      <c r="H6051" s="172" t="s">
        <v>6280</v>
      </c>
    </row>
    <row r="6052" spans="1:8" ht="14.45" customHeight="1">
      <c r="A6052" s="86" t="s">
        <v>6279</v>
      </c>
      <c r="B6052" s="171" t="s">
        <v>27086</v>
      </c>
      <c r="C6052" s="55" t="s">
        <v>28291</v>
      </c>
      <c r="D6052" s="171" t="s">
        <v>28291</v>
      </c>
      <c r="E6052" s="171" t="s">
        <v>28291</v>
      </c>
      <c r="F6052" s="173"/>
      <c r="G6052" s="173"/>
      <c r="H6052" s="172" t="s">
        <v>6280</v>
      </c>
    </row>
    <row r="6053" spans="1:8" ht="14.45" customHeight="1">
      <c r="A6053" s="86" t="s">
        <v>6279</v>
      </c>
      <c r="B6053" s="171" t="s">
        <v>27087</v>
      </c>
      <c r="C6053" s="55" t="s">
        <v>28292</v>
      </c>
      <c r="D6053" s="171" t="s">
        <v>28292</v>
      </c>
      <c r="E6053" s="171" t="s">
        <v>28292</v>
      </c>
      <c r="F6053" s="173"/>
      <c r="G6053" s="173"/>
      <c r="H6053" s="172" t="s">
        <v>6280</v>
      </c>
    </row>
    <row r="6054" spans="1:8" ht="14.45" customHeight="1">
      <c r="A6054" s="86" t="s">
        <v>6279</v>
      </c>
      <c r="B6054" s="171" t="s">
        <v>27088</v>
      </c>
      <c r="C6054" s="55" t="s">
        <v>28293</v>
      </c>
      <c r="D6054" s="171" t="s">
        <v>28293</v>
      </c>
      <c r="E6054" s="171" t="s">
        <v>28293</v>
      </c>
      <c r="F6054" s="173"/>
      <c r="G6054" s="173"/>
      <c r="H6054" s="172" t="s">
        <v>6280</v>
      </c>
    </row>
    <row r="6055" spans="1:8" ht="14.45" customHeight="1">
      <c r="A6055" s="86" t="s">
        <v>6279</v>
      </c>
      <c r="B6055" s="171" t="s">
        <v>27089</v>
      </c>
      <c r="C6055" s="55" t="s">
        <v>28294</v>
      </c>
      <c r="D6055" s="171" t="s">
        <v>28294</v>
      </c>
      <c r="E6055" s="171" t="s">
        <v>28294</v>
      </c>
      <c r="F6055" s="173"/>
      <c r="G6055" s="173"/>
      <c r="H6055" s="172" t="s">
        <v>6280</v>
      </c>
    </row>
    <row r="6056" spans="1:8" ht="14.45" customHeight="1">
      <c r="A6056" s="86" t="s">
        <v>6279</v>
      </c>
      <c r="B6056" s="171" t="s">
        <v>27090</v>
      </c>
      <c r="C6056" s="55" t="s">
        <v>28295</v>
      </c>
      <c r="D6056" s="171" t="s">
        <v>28295</v>
      </c>
      <c r="E6056" s="171" t="s">
        <v>28295</v>
      </c>
      <c r="F6056" s="173"/>
      <c r="G6056" s="173"/>
      <c r="H6056" s="172" t="s">
        <v>6280</v>
      </c>
    </row>
    <row r="6057" spans="1:8" ht="14.45" customHeight="1">
      <c r="A6057" s="86" t="s">
        <v>6279</v>
      </c>
      <c r="B6057" s="171" t="s">
        <v>27091</v>
      </c>
      <c r="C6057" s="55" t="s">
        <v>28296</v>
      </c>
      <c r="D6057" s="171" t="s">
        <v>28296</v>
      </c>
      <c r="E6057" s="171" t="s">
        <v>28296</v>
      </c>
      <c r="F6057" s="173"/>
      <c r="G6057" s="173"/>
      <c r="H6057" s="172" t="s">
        <v>6280</v>
      </c>
    </row>
    <row r="6058" spans="1:8" ht="14.45" customHeight="1">
      <c r="A6058" s="86" t="s">
        <v>6279</v>
      </c>
      <c r="B6058" s="171" t="s">
        <v>27092</v>
      </c>
      <c r="C6058" s="55" t="s">
        <v>28297</v>
      </c>
      <c r="D6058" s="171" t="s">
        <v>28297</v>
      </c>
      <c r="E6058" s="171" t="s">
        <v>28297</v>
      </c>
      <c r="F6058" s="173"/>
      <c r="G6058" s="173"/>
      <c r="H6058" s="172" t="s">
        <v>6280</v>
      </c>
    </row>
    <row r="6059" spans="1:8" ht="14.45" customHeight="1">
      <c r="A6059" s="86" t="s">
        <v>6279</v>
      </c>
      <c r="B6059" s="171" t="s">
        <v>27093</v>
      </c>
      <c r="C6059" s="55" t="s">
        <v>28298</v>
      </c>
      <c r="D6059" s="171" t="s">
        <v>28298</v>
      </c>
      <c r="E6059" s="171" t="s">
        <v>28298</v>
      </c>
      <c r="F6059" s="173"/>
      <c r="G6059" s="173"/>
      <c r="H6059" s="172" t="s">
        <v>6280</v>
      </c>
    </row>
    <row r="6060" spans="1:8" ht="14.45" customHeight="1">
      <c r="A6060" s="86" t="s">
        <v>6279</v>
      </c>
      <c r="B6060" s="171" t="s">
        <v>27094</v>
      </c>
      <c r="C6060" s="55" t="s">
        <v>28299</v>
      </c>
      <c r="D6060" s="171" t="s">
        <v>28299</v>
      </c>
      <c r="E6060" s="171" t="s">
        <v>28299</v>
      </c>
      <c r="F6060" s="173"/>
      <c r="G6060" s="173"/>
      <c r="H6060" s="172" t="s">
        <v>6280</v>
      </c>
    </row>
    <row r="6061" spans="1:8" ht="14.45" customHeight="1">
      <c r="A6061" s="86" t="s">
        <v>6279</v>
      </c>
      <c r="B6061" s="171" t="s">
        <v>27095</v>
      </c>
      <c r="C6061" s="55" t="s">
        <v>28300</v>
      </c>
      <c r="D6061" s="171" t="s">
        <v>28300</v>
      </c>
      <c r="E6061" s="171" t="s">
        <v>28300</v>
      </c>
      <c r="F6061" s="173"/>
      <c r="G6061" s="173"/>
      <c r="H6061" s="172" t="s">
        <v>6280</v>
      </c>
    </row>
    <row r="6062" spans="1:8" ht="14.45" customHeight="1">
      <c r="A6062" s="86" t="s">
        <v>6279</v>
      </c>
      <c r="B6062" s="171" t="s">
        <v>27096</v>
      </c>
      <c r="C6062" s="55" t="s">
        <v>28301</v>
      </c>
      <c r="D6062" s="171" t="s">
        <v>28301</v>
      </c>
      <c r="E6062" s="171" t="s">
        <v>28301</v>
      </c>
      <c r="F6062" s="173"/>
      <c r="G6062" s="173"/>
      <c r="H6062" s="172" t="s">
        <v>6280</v>
      </c>
    </row>
    <row r="6063" spans="1:8" ht="14.45" customHeight="1">
      <c r="A6063" s="86" t="s">
        <v>6279</v>
      </c>
      <c r="B6063" s="171" t="s">
        <v>27097</v>
      </c>
      <c r="C6063" s="55" t="s">
        <v>28302</v>
      </c>
      <c r="D6063" s="171" t="s">
        <v>28302</v>
      </c>
      <c r="E6063" s="171" t="s">
        <v>28302</v>
      </c>
      <c r="F6063" s="173"/>
      <c r="G6063" s="173"/>
      <c r="H6063" s="172" t="s">
        <v>6280</v>
      </c>
    </row>
    <row r="6064" spans="1:8" ht="14.45" customHeight="1">
      <c r="A6064" s="86" t="s">
        <v>6279</v>
      </c>
      <c r="B6064" s="171" t="s">
        <v>27098</v>
      </c>
      <c r="C6064" s="55" t="s">
        <v>28303</v>
      </c>
      <c r="D6064" s="171" t="s">
        <v>28303</v>
      </c>
      <c r="E6064" s="171" t="s">
        <v>28303</v>
      </c>
      <c r="F6064" s="173"/>
      <c r="G6064" s="173"/>
      <c r="H6064" s="172" t="s">
        <v>6280</v>
      </c>
    </row>
    <row r="6065" spans="1:8" ht="14.45" customHeight="1">
      <c r="A6065" s="86" t="s">
        <v>6279</v>
      </c>
      <c r="B6065" s="171" t="s">
        <v>27099</v>
      </c>
      <c r="C6065" s="55" t="s">
        <v>28304</v>
      </c>
      <c r="D6065" s="171" t="s">
        <v>28304</v>
      </c>
      <c r="E6065" s="171" t="s">
        <v>28304</v>
      </c>
      <c r="F6065" s="173"/>
      <c r="G6065" s="173"/>
      <c r="H6065" s="172" t="s">
        <v>6280</v>
      </c>
    </row>
    <row r="6066" spans="1:8" ht="14.45" customHeight="1">
      <c r="A6066" s="86" t="s">
        <v>6279</v>
      </c>
      <c r="B6066" s="171" t="s">
        <v>27100</v>
      </c>
      <c r="C6066" s="55" t="s">
        <v>28305</v>
      </c>
      <c r="D6066" s="171" t="s">
        <v>28305</v>
      </c>
      <c r="E6066" s="171" t="s">
        <v>28305</v>
      </c>
      <c r="F6066" s="173"/>
      <c r="G6066" s="173"/>
      <c r="H6066" s="172" t="s">
        <v>6280</v>
      </c>
    </row>
    <row r="6067" spans="1:8" ht="14.45" customHeight="1">
      <c r="A6067" s="86" t="s">
        <v>6279</v>
      </c>
      <c r="B6067" s="171" t="s">
        <v>27101</v>
      </c>
      <c r="C6067" s="55" t="s">
        <v>28306</v>
      </c>
      <c r="D6067" s="171" t="s">
        <v>28306</v>
      </c>
      <c r="E6067" s="171" t="s">
        <v>28306</v>
      </c>
      <c r="F6067" s="173"/>
      <c r="G6067" s="173"/>
      <c r="H6067" s="172" t="s">
        <v>6280</v>
      </c>
    </row>
    <row r="6068" spans="1:8" ht="14.45" customHeight="1">
      <c r="A6068" s="86" t="s">
        <v>6279</v>
      </c>
      <c r="B6068" s="171" t="s">
        <v>27102</v>
      </c>
      <c r="C6068" s="55" t="s">
        <v>28307</v>
      </c>
      <c r="D6068" s="171" t="s">
        <v>28307</v>
      </c>
      <c r="E6068" s="171" t="s">
        <v>28307</v>
      </c>
      <c r="F6068" s="173"/>
      <c r="G6068" s="173"/>
      <c r="H6068" s="172" t="s">
        <v>6280</v>
      </c>
    </row>
    <row r="6069" spans="1:8" ht="14.45" customHeight="1">
      <c r="A6069" s="86" t="s">
        <v>6279</v>
      </c>
      <c r="B6069" s="171" t="s">
        <v>27103</v>
      </c>
      <c r="C6069" s="55" t="s">
        <v>28308</v>
      </c>
      <c r="D6069" s="171" t="s">
        <v>28308</v>
      </c>
      <c r="E6069" s="171" t="s">
        <v>28308</v>
      </c>
      <c r="F6069" s="173"/>
      <c r="G6069" s="173"/>
      <c r="H6069" s="172" t="s">
        <v>6280</v>
      </c>
    </row>
    <row r="6070" spans="1:8" ht="14.45" customHeight="1">
      <c r="A6070" s="86" t="s">
        <v>6279</v>
      </c>
      <c r="B6070" s="171" t="s">
        <v>27104</v>
      </c>
      <c r="C6070" s="55" t="s">
        <v>28309</v>
      </c>
      <c r="D6070" s="171" t="s">
        <v>28309</v>
      </c>
      <c r="E6070" s="171" t="s">
        <v>28309</v>
      </c>
      <c r="F6070" s="173"/>
      <c r="G6070" s="173"/>
      <c r="H6070" s="172" t="s">
        <v>6280</v>
      </c>
    </row>
    <row r="6071" spans="1:8" ht="14.45" customHeight="1">
      <c r="A6071" s="86" t="s">
        <v>6279</v>
      </c>
      <c r="B6071" s="171" t="s">
        <v>27105</v>
      </c>
      <c r="C6071" s="55" t="s">
        <v>28310</v>
      </c>
      <c r="D6071" s="171" t="s">
        <v>28310</v>
      </c>
      <c r="E6071" s="171" t="s">
        <v>28310</v>
      </c>
      <c r="F6071" s="173"/>
      <c r="G6071" s="173"/>
      <c r="H6071" s="172" t="s">
        <v>6280</v>
      </c>
    </row>
    <row r="6072" spans="1:8" ht="14.45" customHeight="1">
      <c r="A6072" s="86" t="s">
        <v>6279</v>
      </c>
      <c r="B6072" s="171" t="s">
        <v>27106</v>
      </c>
      <c r="C6072" s="55" t="s">
        <v>28311</v>
      </c>
      <c r="D6072" s="171" t="s">
        <v>28311</v>
      </c>
      <c r="E6072" s="171" t="s">
        <v>28311</v>
      </c>
      <c r="F6072" s="173"/>
      <c r="G6072" s="173"/>
      <c r="H6072" s="172" t="s">
        <v>6280</v>
      </c>
    </row>
    <row r="6073" spans="1:8" ht="14.45" customHeight="1">
      <c r="A6073" s="86" t="s">
        <v>6279</v>
      </c>
      <c r="B6073" s="171" t="s">
        <v>27107</v>
      </c>
      <c r="C6073" s="55" t="s">
        <v>28312</v>
      </c>
      <c r="D6073" s="171" t="s">
        <v>28312</v>
      </c>
      <c r="E6073" s="171" t="s">
        <v>28312</v>
      </c>
      <c r="F6073" s="173"/>
      <c r="G6073" s="173"/>
      <c r="H6073" s="172" t="s">
        <v>6280</v>
      </c>
    </row>
    <row r="6074" spans="1:8" ht="14.45" customHeight="1">
      <c r="A6074" s="86" t="s">
        <v>6279</v>
      </c>
      <c r="B6074" s="171" t="s">
        <v>15816</v>
      </c>
      <c r="C6074" s="55" t="s">
        <v>15819</v>
      </c>
      <c r="D6074" s="171" t="s">
        <v>15819</v>
      </c>
      <c r="E6074" s="171" t="s">
        <v>15819</v>
      </c>
      <c r="F6074" s="173"/>
      <c r="G6074" s="173"/>
      <c r="H6074" s="172" t="s">
        <v>6280</v>
      </c>
    </row>
    <row r="6075" spans="1:8" ht="14.45" customHeight="1">
      <c r="A6075" s="86" t="s">
        <v>6279</v>
      </c>
      <c r="B6075" s="171" t="s">
        <v>23930</v>
      </c>
      <c r="C6075" s="55" t="s">
        <v>23931</v>
      </c>
      <c r="D6075" s="171" t="s">
        <v>23931</v>
      </c>
      <c r="E6075" s="171" t="s">
        <v>23931</v>
      </c>
      <c r="F6075" s="173"/>
      <c r="G6075" s="173"/>
      <c r="H6075" s="172" t="s">
        <v>6280</v>
      </c>
    </row>
    <row r="6076" spans="1:8" ht="14.45" customHeight="1">
      <c r="A6076" s="86" t="s">
        <v>6279</v>
      </c>
      <c r="B6076" s="171" t="s">
        <v>27108</v>
      </c>
      <c r="C6076" s="55" t="s">
        <v>28313</v>
      </c>
      <c r="D6076" s="171" t="s">
        <v>28313</v>
      </c>
      <c r="E6076" s="171" t="s">
        <v>28313</v>
      </c>
      <c r="F6076" s="173"/>
      <c r="G6076" s="173"/>
      <c r="H6076" s="172" t="s">
        <v>6280</v>
      </c>
    </row>
    <row r="6077" spans="1:8" ht="14.45" customHeight="1">
      <c r="A6077" s="86" t="s">
        <v>6279</v>
      </c>
      <c r="B6077" s="171" t="s">
        <v>27109</v>
      </c>
      <c r="C6077" s="55" t="s">
        <v>28314</v>
      </c>
      <c r="D6077" s="171" t="s">
        <v>28314</v>
      </c>
      <c r="E6077" s="171" t="s">
        <v>28314</v>
      </c>
      <c r="F6077" s="173"/>
      <c r="G6077" s="173"/>
      <c r="H6077" s="172" t="s">
        <v>6280</v>
      </c>
    </row>
    <row r="6078" spans="1:8" ht="14.45" customHeight="1">
      <c r="A6078" s="86" t="s">
        <v>6279</v>
      </c>
      <c r="B6078" s="171" t="s">
        <v>27110</v>
      </c>
      <c r="C6078" s="55" t="s">
        <v>28315</v>
      </c>
      <c r="D6078" s="171" t="s">
        <v>28315</v>
      </c>
      <c r="E6078" s="171" t="s">
        <v>28315</v>
      </c>
      <c r="F6078" s="173"/>
      <c r="G6078" s="173"/>
      <c r="H6078" s="172" t="s">
        <v>6280</v>
      </c>
    </row>
    <row r="6079" spans="1:8" ht="14.45" customHeight="1">
      <c r="A6079" s="86" t="s">
        <v>6279</v>
      </c>
      <c r="B6079" s="171" t="s">
        <v>27111</v>
      </c>
      <c r="C6079" s="55" t="s">
        <v>28316</v>
      </c>
      <c r="D6079" s="171" t="s">
        <v>28316</v>
      </c>
      <c r="E6079" s="171" t="s">
        <v>28316</v>
      </c>
      <c r="F6079" s="173"/>
      <c r="G6079" s="173"/>
      <c r="H6079" s="172" t="s">
        <v>6280</v>
      </c>
    </row>
    <row r="6080" spans="1:8" ht="14.45" customHeight="1">
      <c r="A6080" s="86" t="s">
        <v>6279</v>
      </c>
      <c r="B6080" s="171" t="s">
        <v>27112</v>
      </c>
      <c r="C6080" s="55" t="s">
        <v>28317</v>
      </c>
      <c r="D6080" s="171" t="s">
        <v>28317</v>
      </c>
      <c r="E6080" s="171" t="s">
        <v>28317</v>
      </c>
      <c r="F6080" s="173"/>
      <c r="G6080" s="173"/>
      <c r="H6080" s="172" t="s">
        <v>6280</v>
      </c>
    </row>
    <row r="6081" spans="1:8" ht="14.45" customHeight="1">
      <c r="A6081" s="86" t="s">
        <v>6279</v>
      </c>
      <c r="B6081" s="171" t="s">
        <v>27113</v>
      </c>
      <c r="C6081" s="55" t="s">
        <v>28318</v>
      </c>
      <c r="D6081" s="171" t="s">
        <v>28318</v>
      </c>
      <c r="E6081" s="171" t="s">
        <v>28318</v>
      </c>
      <c r="F6081" s="173"/>
      <c r="G6081" s="173"/>
      <c r="H6081" s="172" t="s">
        <v>6280</v>
      </c>
    </row>
    <row r="6082" spans="1:8" ht="14.45" customHeight="1">
      <c r="A6082" s="86" t="s">
        <v>6279</v>
      </c>
      <c r="B6082" s="171" t="s">
        <v>27114</v>
      </c>
      <c r="C6082" s="55" t="s">
        <v>28319</v>
      </c>
      <c r="D6082" s="171" t="s">
        <v>28319</v>
      </c>
      <c r="E6082" s="171" t="s">
        <v>28319</v>
      </c>
      <c r="F6082" s="173"/>
      <c r="G6082" s="173"/>
      <c r="H6082" s="172" t="s">
        <v>6280</v>
      </c>
    </row>
    <row r="6083" spans="1:8" ht="14.45" customHeight="1">
      <c r="A6083" s="86" t="s">
        <v>6279</v>
      </c>
      <c r="B6083" s="171" t="s">
        <v>27115</v>
      </c>
      <c r="C6083" s="55" t="s">
        <v>28320</v>
      </c>
      <c r="D6083" s="171" t="s">
        <v>28320</v>
      </c>
      <c r="E6083" s="171" t="s">
        <v>28320</v>
      </c>
      <c r="F6083" s="173"/>
      <c r="G6083" s="173"/>
      <c r="H6083" s="172" t="s">
        <v>6280</v>
      </c>
    </row>
    <row r="6084" spans="1:8" ht="14.45" customHeight="1">
      <c r="A6084" s="86" t="s">
        <v>6279</v>
      </c>
      <c r="B6084" s="171" t="s">
        <v>27116</v>
      </c>
      <c r="C6084" s="55" t="s">
        <v>28321</v>
      </c>
      <c r="D6084" s="171" t="s">
        <v>28321</v>
      </c>
      <c r="E6084" s="171" t="s">
        <v>28321</v>
      </c>
      <c r="F6084" s="173"/>
      <c r="G6084" s="173"/>
      <c r="H6084" s="172" t="s">
        <v>6280</v>
      </c>
    </row>
    <row r="6085" spans="1:8" ht="14.45" customHeight="1">
      <c r="A6085" s="86" t="s">
        <v>6279</v>
      </c>
      <c r="B6085" s="171" t="s">
        <v>27117</v>
      </c>
      <c r="C6085" s="55" t="s">
        <v>28322</v>
      </c>
      <c r="D6085" s="171" t="s">
        <v>28322</v>
      </c>
      <c r="E6085" s="171" t="s">
        <v>28322</v>
      </c>
      <c r="F6085" s="173"/>
      <c r="G6085" s="173"/>
      <c r="H6085" s="172" t="s">
        <v>6280</v>
      </c>
    </row>
    <row r="6086" spans="1:8" ht="14.45" customHeight="1">
      <c r="A6086" s="86" t="s">
        <v>6279</v>
      </c>
      <c r="B6086" s="171" t="s">
        <v>27118</v>
      </c>
      <c r="C6086" s="55" t="s">
        <v>28323</v>
      </c>
      <c r="D6086" s="171" t="s">
        <v>28323</v>
      </c>
      <c r="E6086" s="171" t="s">
        <v>28323</v>
      </c>
      <c r="F6086" s="173"/>
      <c r="G6086" s="173"/>
      <c r="H6086" s="172" t="s">
        <v>6280</v>
      </c>
    </row>
    <row r="6087" spans="1:8" ht="14.45" customHeight="1">
      <c r="A6087" s="86" t="s">
        <v>6279</v>
      </c>
      <c r="B6087" s="171" t="s">
        <v>27119</v>
      </c>
      <c r="C6087" s="55" t="s">
        <v>28324</v>
      </c>
      <c r="D6087" s="171" t="s">
        <v>28324</v>
      </c>
      <c r="E6087" s="171" t="s">
        <v>28324</v>
      </c>
      <c r="F6087" s="173"/>
      <c r="G6087" s="173"/>
      <c r="H6087" s="172" t="s">
        <v>6280</v>
      </c>
    </row>
    <row r="6088" spans="1:8" ht="14.45" customHeight="1">
      <c r="A6088" s="86" t="s">
        <v>6279</v>
      </c>
      <c r="B6088" s="171" t="s">
        <v>27120</v>
      </c>
      <c r="C6088" s="55" t="s">
        <v>28325</v>
      </c>
      <c r="D6088" s="171" t="s">
        <v>28325</v>
      </c>
      <c r="E6088" s="171" t="s">
        <v>28325</v>
      </c>
      <c r="F6088" s="173"/>
      <c r="G6088" s="173"/>
      <c r="H6088" s="172" t="s">
        <v>6280</v>
      </c>
    </row>
    <row r="6089" spans="1:8" ht="14.45" customHeight="1">
      <c r="A6089" s="86" t="s">
        <v>6279</v>
      </c>
      <c r="B6089" s="171" t="s">
        <v>27121</v>
      </c>
      <c r="C6089" s="55" t="s">
        <v>28326</v>
      </c>
      <c r="D6089" s="171" t="s">
        <v>28326</v>
      </c>
      <c r="E6089" s="171" t="s">
        <v>28326</v>
      </c>
      <c r="F6089" s="173"/>
      <c r="G6089" s="173"/>
      <c r="H6089" s="172" t="s">
        <v>6280</v>
      </c>
    </row>
    <row r="6090" spans="1:8" ht="14.45" customHeight="1">
      <c r="A6090" s="86" t="s">
        <v>6279</v>
      </c>
      <c r="B6090" s="171" t="s">
        <v>27122</v>
      </c>
      <c r="C6090" s="55" t="s">
        <v>28327</v>
      </c>
      <c r="D6090" s="171" t="s">
        <v>28327</v>
      </c>
      <c r="E6090" s="171" t="s">
        <v>28327</v>
      </c>
      <c r="F6090" s="173"/>
      <c r="G6090" s="173"/>
      <c r="H6090" s="172" t="s">
        <v>6280</v>
      </c>
    </row>
    <row r="6091" spans="1:8" ht="14.45" customHeight="1">
      <c r="A6091" s="86" t="s">
        <v>6279</v>
      </c>
      <c r="B6091" s="171" t="s">
        <v>27123</v>
      </c>
      <c r="C6091" s="55" t="s">
        <v>28328</v>
      </c>
      <c r="D6091" s="171" t="s">
        <v>28328</v>
      </c>
      <c r="E6091" s="171" t="s">
        <v>28328</v>
      </c>
      <c r="F6091" s="173"/>
      <c r="G6091" s="173"/>
      <c r="H6091" s="172" t="s">
        <v>6280</v>
      </c>
    </row>
    <row r="6092" spans="1:8" ht="14.45" customHeight="1">
      <c r="A6092" s="86" t="s">
        <v>6279</v>
      </c>
      <c r="B6092" s="171" t="s">
        <v>27124</v>
      </c>
      <c r="C6092" s="55" t="s">
        <v>28329</v>
      </c>
      <c r="D6092" s="171" t="s">
        <v>28329</v>
      </c>
      <c r="E6092" s="171" t="s">
        <v>28329</v>
      </c>
      <c r="F6092" s="173"/>
      <c r="G6092" s="173"/>
      <c r="H6092" s="172" t="s">
        <v>6280</v>
      </c>
    </row>
    <row r="6093" spans="1:8" ht="14.45" customHeight="1">
      <c r="A6093" s="86" t="s">
        <v>6279</v>
      </c>
      <c r="B6093" s="171" t="s">
        <v>27125</v>
      </c>
      <c r="C6093" s="55" t="s">
        <v>28330</v>
      </c>
      <c r="D6093" s="171" t="s">
        <v>28330</v>
      </c>
      <c r="E6093" s="171" t="s">
        <v>28330</v>
      </c>
      <c r="F6093" s="173"/>
      <c r="G6093" s="173"/>
      <c r="H6093" s="172" t="s">
        <v>6280</v>
      </c>
    </row>
    <row r="6094" spans="1:8" ht="14.45" customHeight="1">
      <c r="A6094" s="86" t="s">
        <v>6279</v>
      </c>
      <c r="B6094" s="171" t="s">
        <v>27126</v>
      </c>
      <c r="C6094" s="55" t="s">
        <v>28331</v>
      </c>
      <c r="D6094" s="171" t="s">
        <v>28331</v>
      </c>
      <c r="E6094" s="171" t="s">
        <v>28331</v>
      </c>
      <c r="F6094" s="173"/>
      <c r="G6094" s="173"/>
      <c r="H6094" s="172" t="s">
        <v>6280</v>
      </c>
    </row>
    <row r="6095" spans="1:8" ht="14.45" customHeight="1">
      <c r="A6095" s="86" t="s">
        <v>6279</v>
      </c>
      <c r="B6095" s="171" t="s">
        <v>27127</v>
      </c>
      <c r="C6095" s="55" t="s">
        <v>28332</v>
      </c>
      <c r="D6095" s="171" t="s">
        <v>28332</v>
      </c>
      <c r="E6095" s="171" t="s">
        <v>28332</v>
      </c>
      <c r="F6095" s="173"/>
      <c r="G6095" s="173"/>
      <c r="H6095" s="172" t="s">
        <v>6280</v>
      </c>
    </row>
    <row r="6096" spans="1:8" ht="14.45" customHeight="1">
      <c r="A6096" s="86" t="s">
        <v>6279</v>
      </c>
      <c r="B6096" s="171" t="s">
        <v>27128</v>
      </c>
      <c r="C6096" s="55" t="s">
        <v>28333</v>
      </c>
      <c r="D6096" s="171" t="s">
        <v>28333</v>
      </c>
      <c r="E6096" s="171" t="s">
        <v>28333</v>
      </c>
      <c r="F6096" s="173"/>
      <c r="G6096" s="173"/>
      <c r="H6096" s="172" t="s">
        <v>6280</v>
      </c>
    </row>
    <row r="6097" spans="1:8" ht="14.45" customHeight="1">
      <c r="A6097" s="86" t="s">
        <v>6279</v>
      </c>
      <c r="B6097" s="171" t="s">
        <v>27129</v>
      </c>
      <c r="C6097" s="55" t="s">
        <v>28334</v>
      </c>
      <c r="D6097" s="171" t="s">
        <v>28334</v>
      </c>
      <c r="E6097" s="171" t="s">
        <v>28334</v>
      </c>
      <c r="F6097" s="173"/>
      <c r="G6097" s="173"/>
      <c r="H6097" s="172" t="s">
        <v>6280</v>
      </c>
    </row>
    <row r="6098" spans="1:8" ht="14.45" customHeight="1">
      <c r="A6098" s="86" t="s">
        <v>6279</v>
      </c>
      <c r="B6098" s="171" t="s">
        <v>27130</v>
      </c>
      <c r="C6098" s="55" t="s">
        <v>28335</v>
      </c>
      <c r="D6098" s="171" t="s">
        <v>28335</v>
      </c>
      <c r="E6098" s="171" t="s">
        <v>28335</v>
      </c>
      <c r="F6098" s="173"/>
      <c r="G6098" s="173"/>
      <c r="H6098" s="172" t="s">
        <v>6280</v>
      </c>
    </row>
    <row r="6099" spans="1:8" ht="14.45" customHeight="1">
      <c r="A6099" s="86" t="s">
        <v>6279</v>
      </c>
      <c r="B6099" s="171" t="s">
        <v>27131</v>
      </c>
      <c r="C6099" s="55" t="s">
        <v>28336</v>
      </c>
      <c r="D6099" s="171" t="s">
        <v>28336</v>
      </c>
      <c r="E6099" s="171" t="s">
        <v>28336</v>
      </c>
      <c r="F6099" s="173"/>
      <c r="G6099" s="173"/>
      <c r="H6099" s="172" t="s">
        <v>6280</v>
      </c>
    </row>
    <row r="6100" spans="1:8" ht="14.45" customHeight="1">
      <c r="A6100" s="86" t="s">
        <v>6279</v>
      </c>
      <c r="B6100" s="171" t="s">
        <v>27132</v>
      </c>
      <c r="C6100" s="55" t="s">
        <v>28337</v>
      </c>
      <c r="D6100" s="171" t="s">
        <v>28337</v>
      </c>
      <c r="E6100" s="171" t="s">
        <v>28337</v>
      </c>
      <c r="F6100" s="173"/>
      <c r="G6100" s="173"/>
      <c r="H6100" s="172" t="s">
        <v>6280</v>
      </c>
    </row>
    <row r="6101" spans="1:8" ht="14.45" customHeight="1">
      <c r="A6101" s="86" t="s">
        <v>6279</v>
      </c>
      <c r="B6101" s="171" t="s">
        <v>27133</v>
      </c>
      <c r="C6101" s="55" t="s">
        <v>28338</v>
      </c>
      <c r="D6101" s="171" t="s">
        <v>28338</v>
      </c>
      <c r="E6101" s="171" t="s">
        <v>28338</v>
      </c>
      <c r="F6101" s="173"/>
      <c r="G6101" s="173"/>
      <c r="H6101" s="172" t="s">
        <v>6280</v>
      </c>
    </row>
    <row r="6102" spans="1:8" ht="14.45" customHeight="1">
      <c r="A6102" s="86" t="s">
        <v>6279</v>
      </c>
      <c r="B6102" s="171" t="s">
        <v>27134</v>
      </c>
      <c r="C6102" s="55" t="s">
        <v>28339</v>
      </c>
      <c r="D6102" s="171" t="s">
        <v>28339</v>
      </c>
      <c r="E6102" s="171" t="s">
        <v>28339</v>
      </c>
      <c r="F6102" s="173"/>
      <c r="G6102" s="173"/>
      <c r="H6102" s="172" t="s">
        <v>6280</v>
      </c>
    </row>
    <row r="6103" spans="1:8" ht="14.45" customHeight="1">
      <c r="A6103" s="86" t="s">
        <v>6279</v>
      </c>
      <c r="B6103" s="171" t="s">
        <v>27135</v>
      </c>
      <c r="C6103" s="55" t="s">
        <v>28340</v>
      </c>
      <c r="D6103" s="171" t="s">
        <v>28340</v>
      </c>
      <c r="E6103" s="171" t="s">
        <v>28340</v>
      </c>
      <c r="F6103" s="173"/>
      <c r="G6103" s="173"/>
      <c r="H6103" s="172" t="s">
        <v>6280</v>
      </c>
    </row>
    <row r="6104" spans="1:8" ht="14.45" customHeight="1">
      <c r="A6104" s="86" t="s">
        <v>6279</v>
      </c>
      <c r="B6104" s="171" t="s">
        <v>27136</v>
      </c>
      <c r="C6104" s="55" t="s">
        <v>28341</v>
      </c>
      <c r="D6104" s="171" t="s">
        <v>28341</v>
      </c>
      <c r="E6104" s="171" t="s">
        <v>28341</v>
      </c>
      <c r="F6104" s="173"/>
      <c r="G6104" s="173"/>
      <c r="H6104" s="172" t="s">
        <v>6280</v>
      </c>
    </row>
    <row r="6105" spans="1:8" ht="14.45" customHeight="1">
      <c r="A6105" s="86" t="s">
        <v>6279</v>
      </c>
      <c r="B6105" s="171" t="s">
        <v>27137</v>
      </c>
      <c r="C6105" s="55" t="s">
        <v>28342</v>
      </c>
      <c r="D6105" s="171" t="s">
        <v>28342</v>
      </c>
      <c r="E6105" s="171" t="s">
        <v>28342</v>
      </c>
      <c r="F6105" s="173"/>
      <c r="G6105" s="173"/>
      <c r="H6105" s="172" t="s">
        <v>6280</v>
      </c>
    </row>
    <row r="6106" spans="1:8" ht="14.45" customHeight="1">
      <c r="A6106" s="86" t="s">
        <v>6279</v>
      </c>
      <c r="B6106" s="171" t="s">
        <v>27138</v>
      </c>
      <c r="C6106" s="55" t="s">
        <v>28343</v>
      </c>
      <c r="D6106" s="171" t="s">
        <v>28343</v>
      </c>
      <c r="E6106" s="171" t="s">
        <v>28343</v>
      </c>
      <c r="F6106" s="173"/>
      <c r="G6106" s="173"/>
      <c r="H6106" s="172" t="s">
        <v>6280</v>
      </c>
    </row>
    <row r="6107" spans="1:8" ht="14.45" customHeight="1">
      <c r="A6107" s="86" t="s">
        <v>6279</v>
      </c>
      <c r="B6107" s="171" t="s">
        <v>27139</v>
      </c>
      <c r="C6107" s="55" t="s">
        <v>28344</v>
      </c>
      <c r="D6107" s="171" t="s">
        <v>28344</v>
      </c>
      <c r="E6107" s="171" t="s">
        <v>28344</v>
      </c>
      <c r="F6107" s="173"/>
      <c r="G6107" s="173"/>
      <c r="H6107" s="172" t="s">
        <v>6280</v>
      </c>
    </row>
    <row r="6108" spans="1:8" ht="14.45" customHeight="1">
      <c r="A6108" s="86" t="s">
        <v>6279</v>
      </c>
      <c r="B6108" s="171" t="s">
        <v>27140</v>
      </c>
      <c r="C6108" s="55" t="s">
        <v>28345</v>
      </c>
      <c r="D6108" s="171" t="s">
        <v>28345</v>
      </c>
      <c r="E6108" s="171" t="s">
        <v>28345</v>
      </c>
      <c r="F6108" s="173"/>
      <c r="G6108" s="173"/>
      <c r="H6108" s="172" t="s">
        <v>6280</v>
      </c>
    </row>
    <row r="6109" spans="1:8" ht="14.45" customHeight="1">
      <c r="A6109" s="86" t="s">
        <v>6279</v>
      </c>
      <c r="B6109" s="171" t="s">
        <v>27141</v>
      </c>
      <c r="C6109" s="55" t="s">
        <v>28346</v>
      </c>
      <c r="D6109" s="171" t="s">
        <v>28346</v>
      </c>
      <c r="E6109" s="171" t="s">
        <v>28346</v>
      </c>
      <c r="F6109" s="173"/>
      <c r="G6109" s="173"/>
      <c r="H6109" s="172" t="s">
        <v>6280</v>
      </c>
    </row>
    <row r="6110" spans="1:8" ht="14.45" customHeight="1">
      <c r="A6110" s="86" t="s">
        <v>6279</v>
      </c>
      <c r="B6110" s="171" t="s">
        <v>27142</v>
      </c>
      <c r="C6110" s="55" t="s">
        <v>28347</v>
      </c>
      <c r="D6110" s="171" t="s">
        <v>28347</v>
      </c>
      <c r="E6110" s="171" t="s">
        <v>28347</v>
      </c>
      <c r="F6110" s="173"/>
      <c r="G6110" s="173"/>
      <c r="H6110" s="172" t="s">
        <v>6280</v>
      </c>
    </row>
    <row r="6111" spans="1:8" ht="14.45" customHeight="1">
      <c r="A6111" s="86" t="s">
        <v>6279</v>
      </c>
      <c r="B6111" s="171" t="s">
        <v>27143</v>
      </c>
      <c r="C6111" s="55" t="s">
        <v>28348</v>
      </c>
      <c r="D6111" s="171" t="s">
        <v>28348</v>
      </c>
      <c r="E6111" s="171" t="s">
        <v>28348</v>
      </c>
      <c r="F6111" s="173"/>
      <c r="G6111" s="173"/>
      <c r="H6111" s="172" t="s">
        <v>6280</v>
      </c>
    </row>
    <row r="6112" spans="1:8" ht="14.45" customHeight="1">
      <c r="A6112" s="86" t="s">
        <v>6279</v>
      </c>
      <c r="B6112" s="171" t="s">
        <v>27144</v>
      </c>
      <c r="C6112" s="55" t="s">
        <v>28349</v>
      </c>
      <c r="D6112" s="171" t="s">
        <v>28349</v>
      </c>
      <c r="E6112" s="171" t="s">
        <v>28349</v>
      </c>
      <c r="F6112" s="173"/>
      <c r="G6112" s="173"/>
      <c r="H6112" s="172" t="s">
        <v>6280</v>
      </c>
    </row>
    <row r="6113" spans="1:8" ht="14.45" customHeight="1">
      <c r="A6113" s="86" t="s">
        <v>6279</v>
      </c>
      <c r="B6113" s="171" t="s">
        <v>27145</v>
      </c>
      <c r="C6113" s="55" t="s">
        <v>28350</v>
      </c>
      <c r="D6113" s="171" t="s">
        <v>28350</v>
      </c>
      <c r="E6113" s="171" t="s">
        <v>28350</v>
      </c>
      <c r="F6113" s="173"/>
      <c r="G6113" s="173"/>
      <c r="H6113" s="172" t="s">
        <v>6280</v>
      </c>
    </row>
    <row r="6114" spans="1:8" ht="14.45" customHeight="1">
      <c r="A6114" s="86" t="s">
        <v>6279</v>
      </c>
      <c r="B6114" s="171" t="s">
        <v>27146</v>
      </c>
      <c r="C6114" s="55" t="s">
        <v>28351</v>
      </c>
      <c r="D6114" s="171" t="s">
        <v>28351</v>
      </c>
      <c r="E6114" s="171" t="s">
        <v>28351</v>
      </c>
      <c r="F6114" s="173"/>
      <c r="G6114" s="173"/>
      <c r="H6114" s="172" t="s">
        <v>6280</v>
      </c>
    </row>
    <row r="6115" spans="1:8" ht="14.45" customHeight="1">
      <c r="A6115" s="86" t="s">
        <v>6279</v>
      </c>
      <c r="B6115" s="171" t="s">
        <v>27147</v>
      </c>
      <c r="C6115" s="55" t="s">
        <v>28352</v>
      </c>
      <c r="D6115" s="171" t="s">
        <v>28352</v>
      </c>
      <c r="E6115" s="171" t="s">
        <v>28352</v>
      </c>
      <c r="F6115" s="173"/>
      <c r="G6115" s="173"/>
      <c r="H6115" s="172" t="s">
        <v>6280</v>
      </c>
    </row>
    <row r="6116" spans="1:8" ht="14.45" customHeight="1">
      <c r="A6116" s="86" t="s">
        <v>6279</v>
      </c>
      <c r="B6116" s="171" t="s">
        <v>27148</v>
      </c>
      <c r="C6116" s="55" t="s">
        <v>28353</v>
      </c>
      <c r="D6116" s="171" t="s">
        <v>28353</v>
      </c>
      <c r="E6116" s="171" t="s">
        <v>28353</v>
      </c>
      <c r="F6116" s="173"/>
      <c r="G6116" s="173"/>
      <c r="H6116" s="172" t="s">
        <v>6280</v>
      </c>
    </row>
    <row r="6117" spans="1:8" ht="14.45" customHeight="1">
      <c r="A6117" s="86" t="s">
        <v>6279</v>
      </c>
      <c r="B6117" s="171" t="s">
        <v>27149</v>
      </c>
      <c r="C6117" s="55" t="s">
        <v>28354</v>
      </c>
      <c r="D6117" s="171" t="s">
        <v>28354</v>
      </c>
      <c r="E6117" s="171" t="s">
        <v>28354</v>
      </c>
      <c r="F6117" s="173"/>
      <c r="G6117" s="173"/>
      <c r="H6117" s="172" t="s">
        <v>6280</v>
      </c>
    </row>
    <row r="6118" spans="1:8" ht="14.45" customHeight="1">
      <c r="A6118" s="86" t="s">
        <v>6279</v>
      </c>
      <c r="B6118" s="171" t="s">
        <v>27150</v>
      </c>
      <c r="C6118" s="55" t="s">
        <v>28355</v>
      </c>
      <c r="D6118" s="171" t="s">
        <v>28355</v>
      </c>
      <c r="E6118" s="171" t="s">
        <v>28355</v>
      </c>
      <c r="F6118" s="173"/>
      <c r="G6118" s="173"/>
      <c r="H6118" s="172" t="s">
        <v>6280</v>
      </c>
    </row>
    <row r="6119" spans="1:8" ht="14.45" customHeight="1">
      <c r="A6119" s="86" t="s">
        <v>6279</v>
      </c>
      <c r="B6119" s="171" t="s">
        <v>27151</v>
      </c>
      <c r="C6119" s="55" t="s">
        <v>28356</v>
      </c>
      <c r="D6119" s="171" t="s">
        <v>28356</v>
      </c>
      <c r="E6119" s="171" t="s">
        <v>28356</v>
      </c>
      <c r="F6119" s="173"/>
      <c r="G6119" s="173"/>
      <c r="H6119" s="172" t="s">
        <v>6280</v>
      </c>
    </row>
    <row r="6120" spans="1:8" ht="14.45" customHeight="1">
      <c r="A6120" s="86" t="s">
        <v>6279</v>
      </c>
      <c r="B6120" s="171" t="s">
        <v>27152</v>
      </c>
      <c r="C6120" s="55" t="s">
        <v>28357</v>
      </c>
      <c r="D6120" s="171" t="s">
        <v>28357</v>
      </c>
      <c r="E6120" s="171" t="s">
        <v>28357</v>
      </c>
      <c r="F6120" s="173"/>
      <c r="G6120" s="173"/>
      <c r="H6120" s="172" t="s">
        <v>6280</v>
      </c>
    </row>
    <row r="6121" spans="1:8" ht="14.45" customHeight="1">
      <c r="A6121" s="86" t="s">
        <v>6279</v>
      </c>
      <c r="B6121" s="171" t="s">
        <v>27153</v>
      </c>
      <c r="C6121" s="55" t="s">
        <v>28358</v>
      </c>
      <c r="D6121" s="171" t="s">
        <v>28358</v>
      </c>
      <c r="E6121" s="171" t="s">
        <v>28358</v>
      </c>
      <c r="F6121" s="173"/>
      <c r="G6121" s="173"/>
      <c r="H6121" s="172" t="s">
        <v>6280</v>
      </c>
    </row>
    <row r="6122" spans="1:8" ht="14.45" customHeight="1">
      <c r="A6122" s="86" t="s">
        <v>6279</v>
      </c>
      <c r="B6122" s="171" t="s">
        <v>27154</v>
      </c>
      <c r="C6122" s="55" t="s">
        <v>28359</v>
      </c>
      <c r="D6122" s="171" t="s">
        <v>28359</v>
      </c>
      <c r="E6122" s="171" t="s">
        <v>28359</v>
      </c>
      <c r="F6122" s="173"/>
      <c r="G6122" s="173"/>
      <c r="H6122" s="172" t="s">
        <v>6280</v>
      </c>
    </row>
    <row r="6123" spans="1:8" ht="14.45" customHeight="1">
      <c r="A6123" s="86" t="s">
        <v>6279</v>
      </c>
      <c r="B6123" s="171" t="s">
        <v>27155</v>
      </c>
      <c r="C6123" s="55" t="s">
        <v>28360</v>
      </c>
      <c r="D6123" s="171" t="s">
        <v>28360</v>
      </c>
      <c r="E6123" s="171" t="s">
        <v>28360</v>
      </c>
      <c r="F6123" s="173"/>
      <c r="G6123" s="173"/>
      <c r="H6123" s="172" t="s">
        <v>6280</v>
      </c>
    </row>
    <row r="6124" spans="1:8" ht="14.45" customHeight="1">
      <c r="A6124" s="86" t="s">
        <v>6279</v>
      </c>
      <c r="B6124" s="171" t="s">
        <v>27156</v>
      </c>
      <c r="C6124" s="55" t="s">
        <v>28361</v>
      </c>
      <c r="D6124" s="171" t="s">
        <v>28361</v>
      </c>
      <c r="E6124" s="171" t="s">
        <v>28361</v>
      </c>
      <c r="F6124" s="173"/>
      <c r="G6124" s="173"/>
      <c r="H6124" s="172" t="s">
        <v>6280</v>
      </c>
    </row>
    <row r="6125" spans="1:8" ht="14.45" customHeight="1">
      <c r="A6125" s="86" t="s">
        <v>6279</v>
      </c>
      <c r="B6125" s="171" t="s">
        <v>27157</v>
      </c>
      <c r="C6125" s="55" t="s">
        <v>28362</v>
      </c>
      <c r="D6125" s="171" t="s">
        <v>28362</v>
      </c>
      <c r="E6125" s="171" t="s">
        <v>28362</v>
      </c>
      <c r="F6125" s="173"/>
      <c r="G6125" s="173"/>
      <c r="H6125" s="172" t="s">
        <v>6280</v>
      </c>
    </row>
    <row r="6126" spans="1:8" ht="14.45" customHeight="1">
      <c r="A6126" s="86" t="s">
        <v>6279</v>
      </c>
      <c r="B6126" s="171" t="s">
        <v>27158</v>
      </c>
      <c r="C6126" s="55" t="s">
        <v>28363</v>
      </c>
      <c r="D6126" s="171" t="s">
        <v>28363</v>
      </c>
      <c r="E6126" s="171" t="s">
        <v>28363</v>
      </c>
      <c r="F6126" s="173"/>
      <c r="G6126" s="173"/>
      <c r="H6126" s="172" t="s">
        <v>6280</v>
      </c>
    </row>
    <row r="6127" spans="1:8" ht="14.45" customHeight="1">
      <c r="A6127" s="86" t="s">
        <v>6279</v>
      </c>
      <c r="B6127" s="171" t="s">
        <v>27159</v>
      </c>
      <c r="C6127" s="55" t="s">
        <v>28364</v>
      </c>
      <c r="D6127" s="171" t="s">
        <v>28364</v>
      </c>
      <c r="E6127" s="171" t="s">
        <v>28364</v>
      </c>
      <c r="F6127" s="173"/>
      <c r="G6127" s="173"/>
      <c r="H6127" s="172" t="s">
        <v>6280</v>
      </c>
    </row>
    <row r="6128" spans="1:8" ht="14.45" customHeight="1">
      <c r="A6128" s="86" t="s">
        <v>6279</v>
      </c>
      <c r="B6128" s="171" t="s">
        <v>27160</v>
      </c>
      <c r="C6128" s="55" t="s">
        <v>28365</v>
      </c>
      <c r="D6128" s="171" t="s">
        <v>28365</v>
      </c>
      <c r="E6128" s="171" t="s">
        <v>28365</v>
      </c>
      <c r="F6128" s="173"/>
      <c r="G6128" s="173"/>
      <c r="H6128" s="172" t="s">
        <v>6280</v>
      </c>
    </row>
    <row r="6129" spans="1:8" ht="14.45" customHeight="1">
      <c r="A6129" s="86" t="s">
        <v>6279</v>
      </c>
      <c r="B6129" s="171" t="s">
        <v>27161</v>
      </c>
      <c r="C6129" s="55" t="s">
        <v>28366</v>
      </c>
      <c r="D6129" s="171" t="s">
        <v>28366</v>
      </c>
      <c r="E6129" s="171" t="s">
        <v>28366</v>
      </c>
      <c r="F6129" s="173"/>
      <c r="G6129" s="173"/>
      <c r="H6129" s="172" t="s">
        <v>6280</v>
      </c>
    </row>
    <row r="6130" spans="1:8" ht="14.45" customHeight="1">
      <c r="A6130" s="86" t="s">
        <v>6279</v>
      </c>
      <c r="B6130" s="171" t="s">
        <v>27162</v>
      </c>
      <c r="C6130" s="55" t="s">
        <v>28367</v>
      </c>
      <c r="D6130" s="171" t="s">
        <v>28367</v>
      </c>
      <c r="E6130" s="171" t="s">
        <v>28367</v>
      </c>
      <c r="F6130" s="173"/>
      <c r="G6130" s="173"/>
      <c r="H6130" s="172" t="s">
        <v>6280</v>
      </c>
    </row>
    <row r="6131" spans="1:8" ht="14.45" customHeight="1">
      <c r="A6131" s="86" t="s">
        <v>6279</v>
      </c>
      <c r="B6131" s="171" t="s">
        <v>27163</v>
      </c>
      <c r="C6131" s="55" t="s">
        <v>28368</v>
      </c>
      <c r="D6131" s="171" t="s">
        <v>28368</v>
      </c>
      <c r="E6131" s="171" t="s">
        <v>28368</v>
      </c>
      <c r="F6131" s="173"/>
      <c r="G6131" s="173"/>
      <c r="H6131" s="172" t="s">
        <v>6280</v>
      </c>
    </row>
    <row r="6132" spans="1:8" ht="14.45" customHeight="1">
      <c r="A6132" s="86" t="s">
        <v>6279</v>
      </c>
      <c r="B6132" s="171" t="s">
        <v>27164</v>
      </c>
      <c r="C6132" s="55" t="s">
        <v>28369</v>
      </c>
      <c r="D6132" s="171" t="s">
        <v>28369</v>
      </c>
      <c r="E6132" s="171" t="s">
        <v>28369</v>
      </c>
      <c r="F6132" s="173"/>
      <c r="G6132" s="173"/>
      <c r="H6132" s="172" t="s">
        <v>6280</v>
      </c>
    </row>
    <row r="6133" spans="1:8" ht="14.45" customHeight="1">
      <c r="A6133" s="86" t="s">
        <v>6279</v>
      </c>
      <c r="B6133" s="171" t="s">
        <v>27165</v>
      </c>
      <c r="C6133" s="55" t="s">
        <v>28370</v>
      </c>
      <c r="D6133" s="171" t="s">
        <v>28370</v>
      </c>
      <c r="E6133" s="171" t="s">
        <v>28370</v>
      </c>
      <c r="F6133" s="173"/>
      <c r="G6133" s="173"/>
      <c r="H6133" s="172" t="s">
        <v>6280</v>
      </c>
    </row>
    <row r="6134" spans="1:8" ht="14.45" customHeight="1">
      <c r="A6134" s="86" t="s">
        <v>6279</v>
      </c>
      <c r="B6134" s="171" t="s">
        <v>27166</v>
      </c>
      <c r="C6134" s="55" t="s">
        <v>28371</v>
      </c>
      <c r="D6134" s="171" t="s">
        <v>28371</v>
      </c>
      <c r="E6134" s="171" t="s">
        <v>28371</v>
      </c>
      <c r="F6134" s="173"/>
      <c r="G6134" s="173"/>
      <c r="H6134" s="172" t="s">
        <v>6280</v>
      </c>
    </row>
    <row r="6135" spans="1:8" ht="14.45" customHeight="1">
      <c r="A6135" s="86" t="s">
        <v>6279</v>
      </c>
      <c r="B6135" s="171" t="s">
        <v>27167</v>
      </c>
      <c r="C6135" s="55" t="s">
        <v>28372</v>
      </c>
      <c r="D6135" s="171" t="s">
        <v>28372</v>
      </c>
      <c r="E6135" s="171" t="s">
        <v>28372</v>
      </c>
      <c r="F6135" s="173"/>
      <c r="G6135" s="173"/>
      <c r="H6135" s="172" t="s">
        <v>6280</v>
      </c>
    </row>
    <row r="6136" spans="1:8" ht="14.45" customHeight="1">
      <c r="A6136" s="86" t="s">
        <v>6279</v>
      </c>
      <c r="B6136" s="171" t="s">
        <v>27168</v>
      </c>
      <c r="C6136" s="55" t="s">
        <v>28373</v>
      </c>
      <c r="D6136" s="171" t="s">
        <v>28373</v>
      </c>
      <c r="E6136" s="171" t="s">
        <v>28373</v>
      </c>
      <c r="F6136" s="173"/>
      <c r="G6136" s="173"/>
      <c r="H6136" s="172" t="s">
        <v>6280</v>
      </c>
    </row>
    <row r="6137" spans="1:8" ht="14.45" customHeight="1">
      <c r="A6137" s="86" t="s">
        <v>6279</v>
      </c>
      <c r="B6137" s="171" t="s">
        <v>27169</v>
      </c>
      <c r="C6137" s="55" t="s">
        <v>28374</v>
      </c>
      <c r="D6137" s="171" t="s">
        <v>28374</v>
      </c>
      <c r="E6137" s="171" t="s">
        <v>28374</v>
      </c>
      <c r="F6137" s="173"/>
      <c r="G6137" s="173"/>
      <c r="H6137" s="172" t="s">
        <v>6280</v>
      </c>
    </row>
    <row r="6138" spans="1:8" ht="14.45" customHeight="1">
      <c r="A6138" s="86" t="s">
        <v>6279</v>
      </c>
      <c r="B6138" s="171" t="s">
        <v>27170</v>
      </c>
      <c r="C6138" s="55" t="s">
        <v>28375</v>
      </c>
      <c r="D6138" s="171" t="s">
        <v>28375</v>
      </c>
      <c r="E6138" s="171" t="s">
        <v>28375</v>
      </c>
      <c r="F6138" s="173"/>
      <c r="G6138" s="173"/>
      <c r="H6138" s="172" t="s">
        <v>6280</v>
      </c>
    </row>
    <row r="6139" spans="1:8" ht="14.45" customHeight="1">
      <c r="A6139" s="86" t="s">
        <v>6279</v>
      </c>
      <c r="B6139" s="171" t="s">
        <v>27171</v>
      </c>
      <c r="C6139" s="55" t="s">
        <v>28376</v>
      </c>
      <c r="D6139" s="171" t="s">
        <v>28376</v>
      </c>
      <c r="E6139" s="171" t="s">
        <v>28376</v>
      </c>
      <c r="F6139" s="173"/>
      <c r="G6139" s="173"/>
      <c r="H6139" s="172" t="s">
        <v>6280</v>
      </c>
    </row>
    <row r="6140" spans="1:8" ht="14.45" customHeight="1">
      <c r="A6140" s="86" t="s">
        <v>6279</v>
      </c>
      <c r="B6140" s="171" t="s">
        <v>27172</v>
      </c>
      <c r="C6140" s="55" t="s">
        <v>28377</v>
      </c>
      <c r="D6140" s="171" t="s">
        <v>28377</v>
      </c>
      <c r="E6140" s="171" t="s">
        <v>28377</v>
      </c>
      <c r="F6140" s="173"/>
      <c r="G6140" s="173"/>
      <c r="H6140" s="172" t="s">
        <v>6280</v>
      </c>
    </row>
    <row r="6141" spans="1:8" ht="14.45" customHeight="1">
      <c r="A6141" s="86" t="s">
        <v>6279</v>
      </c>
      <c r="B6141" s="171" t="s">
        <v>27173</v>
      </c>
      <c r="C6141" s="55" t="s">
        <v>28378</v>
      </c>
      <c r="D6141" s="171" t="s">
        <v>28378</v>
      </c>
      <c r="E6141" s="171" t="s">
        <v>28378</v>
      </c>
      <c r="F6141" s="173"/>
      <c r="G6141" s="173"/>
      <c r="H6141" s="172" t="s">
        <v>6280</v>
      </c>
    </row>
    <row r="6142" spans="1:8" ht="14.45" customHeight="1">
      <c r="A6142" s="86" t="s">
        <v>6279</v>
      </c>
      <c r="B6142" s="171" t="s">
        <v>27174</v>
      </c>
      <c r="C6142" s="55" t="s">
        <v>28379</v>
      </c>
      <c r="D6142" s="171" t="s">
        <v>28379</v>
      </c>
      <c r="E6142" s="171" t="s">
        <v>28379</v>
      </c>
      <c r="F6142" s="173"/>
      <c r="G6142" s="173"/>
      <c r="H6142" s="172" t="s">
        <v>6280</v>
      </c>
    </row>
    <row r="6143" spans="1:8" ht="14.45" customHeight="1">
      <c r="A6143" s="86" t="s">
        <v>6279</v>
      </c>
      <c r="B6143" s="171" t="s">
        <v>27175</v>
      </c>
      <c r="C6143" s="55" t="s">
        <v>28380</v>
      </c>
      <c r="D6143" s="171" t="s">
        <v>28380</v>
      </c>
      <c r="E6143" s="171" t="s">
        <v>28380</v>
      </c>
      <c r="F6143" s="173"/>
      <c r="G6143" s="173"/>
      <c r="H6143" s="172" t="s">
        <v>6280</v>
      </c>
    </row>
    <row r="6144" spans="1:8" ht="14.45" customHeight="1">
      <c r="A6144" s="86" t="s">
        <v>6279</v>
      </c>
      <c r="B6144" s="171" t="s">
        <v>27176</v>
      </c>
      <c r="C6144" s="55" t="s">
        <v>28381</v>
      </c>
      <c r="D6144" s="171" t="s">
        <v>28381</v>
      </c>
      <c r="E6144" s="171" t="s">
        <v>28381</v>
      </c>
      <c r="F6144" s="173"/>
      <c r="G6144" s="173"/>
      <c r="H6144" s="172" t="s">
        <v>6280</v>
      </c>
    </row>
    <row r="6145" spans="1:8" ht="14.45" customHeight="1">
      <c r="A6145" s="86" t="s">
        <v>6279</v>
      </c>
      <c r="B6145" s="171" t="s">
        <v>27177</v>
      </c>
      <c r="C6145" s="55" t="s">
        <v>28382</v>
      </c>
      <c r="D6145" s="171" t="s">
        <v>28382</v>
      </c>
      <c r="E6145" s="171" t="s">
        <v>28382</v>
      </c>
      <c r="F6145" s="173"/>
      <c r="G6145" s="173"/>
      <c r="H6145" s="172" t="s">
        <v>6280</v>
      </c>
    </row>
    <row r="6146" spans="1:8" ht="14.45" customHeight="1">
      <c r="A6146" s="86" t="s">
        <v>6279</v>
      </c>
      <c r="B6146" s="171" t="s">
        <v>27178</v>
      </c>
      <c r="C6146" s="55" t="s">
        <v>28383</v>
      </c>
      <c r="D6146" s="171" t="s">
        <v>28383</v>
      </c>
      <c r="E6146" s="171" t="s">
        <v>28383</v>
      </c>
      <c r="F6146" s="173"/>
      <c r="G6146" s="173"/>
      <c r="H6146" s="172" t="s">
        <v>6280</v>
      </c>
    </row>
    <row r="6147" spans="1:8" ht="14.45" customHeight="1">
      <c r="A6147" s="86" t="s">
        <v>6279</v>
      </c>
      <c r="B6147" s="171" t="s">
        <v>27179</v>
      </c>
      <c r="C6147" s="55" t="s">
        <v>28384</v>
      </c>
      <c r="D6147" s="171" t="s">
        <v>28384</v>
      </c>
      <c r="E6147" s="171" t="s">
        <v>28384</v>
      </c>
      <c r="F6147" s="173"/>
      <c r="G6147" s="173"/>
      <c r="H6147" s="172" t="s">
        <v>6280</v>
      </c>
    </row>
    <row r="6148" spans="1:8" ht="14.45" customHeight="1">
      <c r="A6148" s="86" t="s">
        <v>6279</v>
      </c>
      <c r="B6148" s="171" t="s">
        <v>27180</v>
      </c>
      <c r="C6148" s="55" t="s">
        <v>28385</v>
      </c>
      <c r="D6148" s="171" t="s">
        <v>28385</v>
      </c>
      <c r="E6148" s="171" t="s">
        <v>28385</v>
      </c>
      <c r="F6148" s="173"/>
      <c r="G6148" s="173"/>
      <c r="H6148" s="172" t="s">
        <v>6280</v>
      </c>
    </row>
    <row r="6149" spans="1:8" ht="14.45" customHeight="1">
      <c r="A6149" s="86" t="s">
        <v>6279</v>
      </c>
      <c r="B6149" s="171" t="s">
        <v>27181</v>
      </c>
      <c r="C6149" s="55" t="s">
        <v>28386</v>
      </c>
      <c r="D6149" s="171" t="s">
        <v>28386</v>
      </c>
      <c r="E6149" s="171" t="s">
        <v>28386</v>
      </c>
      <c r="F6149" s="173"/>
      <c r="G6149" s="173"/>
      <c r="H6149" s="172" t="s">
        <v>6280</v>
      </c>
    </row>
    <row r="6150" spans="1:8" ht="14.45" customHeight="1">
      <c r="A6150" s="86" t="s">
        <v>6279</v>
      </c>
      <c r="B6150" s="171" t="s">
        <v>27182</v>
      </c>
      <c r="C6150" s="55" t="s">
        <v>28387</v>
      </c>
      <c r="D6150" s="171" t="s">
        <v>28387</v>
      </c>
      <c r="E6150" s="171" t="s">
        <v>28387</v>
      </c>
      <c r="F6150" s="173"/>
      <c r="G6150" s="173"/>
      <c r="H6150" s="172" t="s">
        <v>6280</v>
      </c>
    </row>
    <row r="6151" spans="1:8" ht="14.45" customHeight="1">
      <c r="A6151" s="86" t="s">
        <v>6279</v>
      </c>
      <c r="B6151" s="171" t="s">
        <v>27183</v>
      </c>
      <c r="C6151" s="55" t="s">
        <v>28388</v>
      </c>
      <c r="D6151" s="171" t="s">
        <v>28388</v>
      </c>
      <c r="E6151" s="171" t="s">
        <v>28388</v>
      </c>
      <c r="F6151" s="173"/>
      <c r="G6151" s="173"/>
      <c r="H6151" s="172" t="s">
        <v>6280</v>
      </c>
    </row>
    <row r="6152" spans="1:8" ht="14.45" customHeight="1">
      <c r="A6152" s="86" t="s">
        <v>6279</v>
      </c>
      <c r="B6152" s="171" t="s">
        <v>27184</v>
      </c>
      <c r="C6152" s="55" t="s">
        <v>28389</v>
      </c>
      <c r="D6152" s="171" t="s">
        <v>28389</v>
      </c>
      <c r="E6152" s="171" t="s">
        <v>28389</v>
      </c>
      <c r="F6152" s="173"/>
      <c r="G6152" s="173"/>
      <c r="H6152" s="172" t="s">
        <v>6280</v>
      </c>
    </row>
    <row r="6153" spans="1:8" ht="14.45" customHeight="1">
      <c r="A6153" s="86" t="s">
        <v>6279</v>
      </c>
      <c r="B6153" s="171" t="s">
        <v>27185</v>
      </c>
      <c r="C6153" s="55" t="s">
        <v>28390</v>
      </c>
      <c r="D6153" s="171" t="s">
        <v>28390</v>
      </c>
      <c r="E6153" s="171" t="s">
        <v>28390</v>
      </c>
      <c r="F6153" s="173"/>
      <c r="G6153" s="173"/>
      <c r="H6153" s="172" t="s">
        <v>6280</v>
      </c>
    </row>
    <row r="6154" spans="1:8" ht="14.45" customHeight="1">
      <c r="A6154" s="86" t="s">
        <v>6279</v>
      </c>
      <c r="B6154" s="171" t="s">
        <v>27186</v>
      </c>
      <c r="C6154" s="55" t="s">
        <v>28391</v>
      </c>
      <c r="D6154" s="171" t="s">
        <v>28391</v>
      </c>
      <c r="E6154" s="171" t="s">
        <v>28391</v>
      </c>
      <c r="F6154" s="173"/>
      <c r="G6154" s="173"/>
      <c r="H6154" s="172" t="s">
        <v>6280</v>
      </c>
    </row>
    <row r="6155" spans="1:8" ht="14.45" customHeight="1">
      <c r="A6155" s="86" t="s">
        <v>6279</v>
      </c>
      <c r="B6155" s="171" t="s">
        <v>27187</v>
      </c>
      <c r="C6155" s="55" t="s">
        <v>28392</v>
      </c>
      <c r="D6155" s="171" t="s">
        <v>28392</v>
      </c>
      <c r="E6155" s="171" t="s">
        <v>28392</v>
      </c>
      <c r="F6155" s="173"/>
      <c r="G6155" s="173"/>
      <c r="H6155" s="172" t="s">
        <v>6280</v>
      </c>
    </row>
    <row r="6156" spans="1:8" ht="14.45" customHeight="1">
      <c r="A6156" s="86" t="s">
        <v>6279</v>
      </c>
      <c r="B6156" s="171" t="s">
        <v>27188</v>
      </c>
      <c r="C6156" s="55" t="s">
        <v>28393</v>
      </c>
      <c r="D6156" s="171" t="s">
        <v>28393</v>
      </c>
      <c r="E6156" s="171" t="s">
        <v>28393</v>
      </c>
      <c r="F6156" s="173"/>
      <c r="G6156" s="173"/>
      <c r="H6156" s="172" t="s">
        <v>6280</v>
      </c>
    </row>
    <row r="6157" spans="1:8" ht="14.45" customHeight="1">
      <c r="A6157" s="86" t="s">
        <v>6279</v>
      </c>
      <c r="B6157" s="171" t="s">
        <v>27189</v>
      </c>
      <c r="C6157" s="55" t="s">
        <v>28394</v>
      </c>
      <c r="D6157" s="171" t="s">
        <v>28394</v>
      </c>
      <c r="E6157" s="171" t="s">
        <v>28394</v>
      </c>
      <c r="F6157" s="173"/>
      <c r="G6157" s="173"/>
      <c r="H6157" s="172" t="s">
        <v>6280</v>
      </c>
    </row>
    <row r="6158" spans="1:8" ht="14.45" customHeight="1">
      <c r="A6158" s="86" t="s">
        <v>6279</v>
      </c>
      <c r="B6158" s="171" t="s">
        <v>27190</v>
      </c>
      <c r="C6158" s="55" t="s">
        <v>28395</v>
      </c>
      <c r="D6158" s="171" t="s">
        <v>28395</v>
      </c>
      <c r="E6158" s="171" t="s">
        <v>28395</v>
      </c>
      <c r="F6158" s="173"/>
      <c r="G6158" s="173"/>
      <c r="H6158" s="172" t="s">
        <v>6280</v>
      </c>
    </row>
    <row r="6159" spans="1:8" ht="14.45" customHeight="1">
      <c r="A6159" s="86" t="s">
        <v>6279</v>
      </c>
      <c r="B6159" s="171" t="s">
        <v>27191</v>
      </c>
      <c r="C6159" s="55" t="s">
        <v>28396</v>
      </c>
      <c r="D6159" s="171" t="s">
        <v>28396</v>
      </c>
      <c r="E6159" s="171" t="s">
        <v>28396</v>
      </c>
      <c r="F6159" s="173"/>
      <c r="G6159" s="173"/>
      <c r="H6159" s="172" t="s">
        <v>6280</v>
      </c>
    </row>
    <row r="6160" spans="1:8" ht="14.45" customHeight="1">
      <c r="A6160" s="86" t="s">
        <v>6279</v>
      </c>
      <c r="B6160" s="171" t="s">
        <v>27192</v>
      </c>
      <c r="C6160" s="55" t="s">
        <v>28397</v>
      </c>
      <c r="D6160" s="171" t="s">
        <v>28397</v>
      </c>
      <c r="E6160" s="171" t="s">
        <v>28397</v>
      </c>
      <c r="F6160" s="173"/>
      <c r="G6160" s="173"/>
      <c r="H6160" s="172" t="s">
        <v>6280</v>
      </c>
    </row>
    <row r="6161" spans="1:8" ht="14.45" customHeight="1">
      <c r="A6161" s="86" t="s">
        <v>6279</v>
      </c>
      <c r="B6161" s="171" t="s">
        <v>27193</v>
      </c>
      <c r="C6161" s="55" t="s">
        <v>28398</v>
      </c>
      <c r="D6161" s="171" t="s">
        <v>28398</v>
      </c>
      <c r="E6161" s="171" t="s">
        <v>28398</v>
      </c>
      <c r="F6161" s="173"/>
      <c r="G6161" s="173"/>
      <c r="H6161" s="172" t="s">
        <v>6280</v>
      </c>
    </row>
    <row r="6162" spans="1:8" ht="14.45" customHeight="1">
      <c r="A6162" s="86" t="s">
        <v>6279</v>
      </c>
      <c r="B6162" s="171" t="s">
        <v>27194</v>
      </c>
      <c r="C6162" s="55" t="s">
        <v>28399</v>
      </c>
      <c r="D6162" s="171" t="s">
        <v>28399</v>
      </c>
      <c r="E6162" s="171" t="s">
        <v>28399</v>
      </c>
      <c r="F6162" s="173"/>
      <c r="G6162" s="173"/>
      <c r="H6162" s="172" t="s">
        <v>6280</v>
      </c>
    </row>
    <row r="6163" spans="1:8" ht="14.45" customHeight="1">
      <c r="A6163" s="86" t="s">
        <v>6279</v>
      </c>
      <c r="B6163" s="171" t="s">
        <v>27195</v>
      </c>
      <c r="C6163" s="55" t="s">
        <v>28400</v>
      </c>
      <c r="D6163" s="171" t="s">
        <v>28400</v>
      </c>
      <c r="E6163" s="171" t="s">
        <v>28400</v>
      </c>
      <c r="F6163" s="173"/>
      <c r="G6163" s="173"/>
      <c r="H6163" s="172" t="s">
        <v>6280</v>
      </c>
    </row>
    <row r="6164" spans="1:8" ht="14.45" customHeight="1">
      <c r="A6164" s="86" t="s">
        <v>6279</v>
      </c>
      <c r="B6164" s="171" t="s">
        <v>27196</v>
      </c>
      <c r="C6164" s="55" t="s">
        <v>28401</v>
      </c>
      <c r="D6164" s="171" t="s">
        <v>28401</v>
      </c>
      <c r="E6164" s="171" t="s">
        <v>28401</v>
      </c>
      <c r="F6164" s="173"/>
      <c r="G6164" s="173"/>
      <c r="H6164" s="172" t="s">
        <v>6280</v>
      </c>
    </row>
    <row r="6165" spans="1:8" ht="14.45" customHeight="1">
      <c r="A6165" s="86" t="s">
        <v>6279</v>
      </c>
      <c r="B6165" s="171" t="s">
        <v>27197</v>
      </c>
      <c r="C6165" s="55" t="s">
        <v>28402</v>
      </c>
      <c r="D6165" s="171" t="s">
        <v>28402</v>
      </c>
      <c r="E6165" s="171" t="s">
        <v>28402</v>
      </c>
      <c r="F6165" s="173"/>
      <c r="G6165" s="173"/>
      <c r="H6165" s="172" t="s">
        <v>6280</v>
      </c>
    </row>
    <row r="6166" spans="1:8" ht="14.45" customHeight="1">
      <c r="A6166" s="86" t="s">
        <v>6279</v>
      </c>
      <c r="B6166" s="171" t="s">
        <v>27198</v>
      </c>
      <c r="C6166" s="55" t="s">
        <v>28403</v>
      </c>
      <c r="D6166" s="171" t="s">
        <v>28403</v>
      </c>
      <c r="E6166" s="171" t="s">
        <v>28403</v>
      </c>
      <c r="F6166" s="173"/>
      <c r="G6166" s="173"/>
      <c r="H6166" s="172" t="s">
        <v>6280</v>
      </c>
    </row>
    <row r="6167" spans="1:8" ht="14.45" customHeight="1">
      <c r="A6167" s="86" t="s">
        <v>6279</v>
      </c>
      <c r="B6167" s="171" t="s">
        <v>27199</v>
      </c>
      <c r="C6167" s="55" t="s">
        <v>28404</v>
      </c>
      <c r="D6167" s="171" t="s">
        <v>28404</v>
      </c>
      <c r="E6167" s="171" t="s">
        <v>28404</v>
      </c>
      <c r="F6167" s="173"/>
      <c r="G6167" s="173"/>
      <c r="H6167" s="172" t="s">
        <v>6280</v>
      </c>
    </row>
    <row r="6168" spans="1:8" ht="14.45" customHeight="1">
      <c r="A6168" s="86" t="s">
        <v>6279</v>
      </c>
      <c r="B6168" s="171" t="s">
        <v>27200</v>
      </c>
      <c r="C6168" s="55" t="s">
        <v>28405</v>
      </c>
      <c r="D6168" s="171" t="s">
        <v>28405</v>
      </c>
      <c r="E6168" s="171" t="s">
        <v>28405</v>
      </c>
      <c r="F6168" s="173"/>
      <c r="G6168" s="173"/>
      <c r="H6168" s="172" t="s">
        <v>6280</v>
      </c>
    </row>
    <row r="6169" spans="1:8" ht="14.45" customHeight="1">
      <c r="A6169" s="86" t="s">
        <v>6279</v>
      </c>
      <c r="B6169" s="171" t="s">
        <v>27201</v>
      </c>
      <c r="C6169" s="55" t="s">
        <v>28406</v>
      </c>
      <c r="D6169" s="171" t="s">
        <v>28406</v>
      </c>
      <c r="E6169" s="171" t="s">
        <v>28406</v>
      </c>
      <c r="F6169" s="173"/>
      <c r="G6169" s="173"/>
      <c r="H6169" s="172" t="s">
        <v>6280</v>
      </c>
    </row>
    <row r="6170" spans="1:8" ht="14.45" customHeight="1">
      <c r="A6170" s="86" t="s">
        <v>6279</v>
      </c>
      <c r="B6170" s="171" t="s">
        <v>27202</v>
      </c>
      <c r="C6170" s="55" t="s">
        <v>28407</v>
      </c>
      <c r="D6170" s="171" t="s">
        <v>28407</v>
      </c>
      <c r="E6170" s="171" t="s">
        <v>28407</v>
      </c>
      <c r="F6170" s="173"/>
      <c r="G6170" s="173"/>
      <c r="H6170" s="172" t="s">
        <v>6280</v>
      </c>
    </row>
    <row r="6171" spans="1:8" ht="14.45" customHeight="1">
      <c r="A6171" s="86" t="s">
        <v>6279</v>
      </c>
      <c r="B6171" s="171" t="s">
        <v>27203</v>
      </c>
      <c r="C6171" s="55" t="s">
        <v>28408</v>
      </c>
      <c r="D6171" s="171" t="s">
        <v>28408</v>
      </c>
      <c r="E6171" s="171" t="s">
        <v>28408</v>
      </c>
      <c r="F6171" s="173"/>
      <c r="G6171" s="173"/>
      <c r="H6171" s="172" t="s">
        <v>6280</v>
      </c>
    </row>
    <row r="6172" spans="1:8" ht="14.45" customHeight="1">
      <c r="A6172" s="86" t="s">
        <v>6279</v>
      </c>
      <c r="B6172" s="171" t="s">
        <v>27204</v>
      </c>
      <c r="C6172" s="55" t="s">
        <v>28409</v>
      </c>
      <c r="D6172" s="171" t="s">
        <v>28409</v>
      </c>
      <c r="E6172" s="171" t="s">
        <v>28409</v>
      </c>
      <c r="F6172" s="173"/>
      <c r="G6172" s="173"/>
      <c r="H6172" s="172" t="s">
        <v>6280</v>
      </c>
    </row>
    <row r="6173" spans="1:8" ht="14.45" customHeight="1">
      <c r="A6173" s="86" t="s">
        <v>6279</v>
      </c>
      <c r="B6173" s="171" t="s">
        <v>27205</v>
      </c>
      <c r="C6173" s="55" t="s">
        <v>28410</v>
      </c>
      <c r="D6173" s="171" t="s">
        <v>28410</v>
      </c>
      <c r="E6173" s="171" t="s">
        <v>28410</v>
      </c>
      <c r="F6173" s="173"/>
      <c r="G6173" s="173"/>
      <c r="H6173" s="172" t="s">
        <v>6280</v>
      </c>
    </row>
    <row r="6174" spans="1:8" ht="14.45" customHeight="1">
      <c r="A6174" s="86" t="s">
        <v>6279</v>
      </c>
      <c r="B6174" s="171" t="s">
        <v>27206</v>
      </c>
      <c r="C6174" s="55" t="s">
        <v>28411</v>
      </c>
      <c r="D6174" s="171" t="s">
        <v>28411</v>
      </c>
      <c r="E6174" s="171" t="s">
        <v>28411</v>
      </c>
      <c r="F6174" s="173"/>
      <c r="G6174" s="173"/>
      <c r="H6174" s="172" t="s">
        <v>6280</v>
      </c>
    </row>
    <row r="6175" spans="1:8" ht="14.45" customHeight="1">
      <c r="A6175" s="86" t="s">
        <v>6279</v>
      </c>
      <c r="B6175" s="171" t="s">
        <v>27207</v>
      </c>
      <c r="C6175" s="55" t="s">
        <v>28412</v>
      </c>
      <c r="D6175" s="171" t="s">
        <v>28412</v>
      </c>
      <c r="E6175" s="171" t="s">
        <v>28412</v>
      </c>
      <c r="F6175" s="173"/>
      <c r="G6175" s="173"/>
      <c r="H6175" s="172" t="s">
        <v>6280</v>
      </c>
    </row>
    <row r="6176" spans="1:8" ht="14.45" customHeight="1">
      <c r="A6176" s="86" t="s">
        <v>6279</v>
      </c>
      <c r="B6176" s="171" t="s">
        <v>27208</v>
      </c>
      <c r="C6176" s="55" t="s">
        <v>28413</v>
      </c>
      <c r="D6176" s="171" t="s">
        <v>28413</v>
      </c>
      <c r="E6176" s="171" t="s">
        <v>28413</v>
      </c>
      <c r="F6176" s="173"/>
      <c r="G6176" s="173"/>
      <c r="H6176" s="172" t="s">
        <v>6280</v>
      </c>
    </row>
    <row r="6177" spans="1:8" ht="14.45" customHeight="1">
      <c r="A6177" s="86" t="s">
        <v>6279</v>
      </c>
      <c r="B6177" s="171" t="s">
        <v>27209</v>
      </c>
      <c r="C6177" s="55" t="s">
        <v>28414</v>
      </c>
      <c r="D6177" s="171" t="s">
        <v>28414</v>
      </c>
      <c r="E6177" s="171" t="s">
        <v>28414</v>
      </c>
      <c r="F6177" s="173"/>
      <c r="G6177" s="173"/>
      <c r="H6177" s="172" t="s">
        <v>6280</v>
      </c>
    </row>
    <row r="6178" spans="1:8" ht="14.45" customHeight="1">
      <c r="A6178" s="86" t="s">
        <v>6279</v>
      </c>
      <c r="B6178" s="171" t="s">
        <v>27210</v>
      </c>
      <c r="C6178" s="55" t="s">
        <v>28415</v>
      </c>
      <c r="D6178" s="171" t="s">
        <v>28415</v>
      </c>
      <c r="E6178" s="171" t="s">
        <v>28415</v>
      </c>
      <c r="F6178" s="173"/>
      <c r="G6178" s="173"/>
      <c r="H6178" s="172" t="s">
        <v>6280</v>
      </c>
    </row>
    <row r="6179" spans="1:8" ht="14.45" customHeight="1">
      <c r="A6179" s="86" t="s">
        <v>6279</v>
      </c>
      <c r="B6179" s="171" t="s">
        <v>27211</v>
      </c>
      <c r="C6179" s="55" t="s">
        <v>28416</v>
      </c>
      <c r="D6179" s="171" t="s">
        <v>28416</v>
      </c>
      <c r="E6179" s="171" t="s">
        <v>28416</v>
      </c>
      <c r="F6179" s="173"/>
      <c r="G6179" s="173"/>
      <c r="H6179" s="172" t="s">
        <v>6280</v>
      </c>
    </row>
    <row r="6180" spans="1:8" ht="14.45" customHeight="1">
      <c r="A6180" s="86" t="s">
        <v>6279</v>
      </c>
      <c r="B6180" s="171" t="s">
        <v>27212</v>
      </c>
      <c r="C6180" s="55" t="s">
        <v>28417</v>
      </c>
      <c r="D6180" s="171" t="s">
        <v>28417</v>
      </c>
      <c r="E6180" s="171" t="s">
        <v>28417</v>
      </c>
      <c r="F6180" s="173"/>
      <c r="G6180" s="173"/>
      <c r="H6180" s="172" t="s">
        <v>6280</v>
      </c>
    </row>
    <row r="6181" spans="1:8" ht="14.45" customHeight="1">
      <c r="A6181" s="86" t="s">
        <v>6279</v>
      </c>
      <c r="B6181" s="171" t="s">
        <v>27213</v>
      </c>
      <c r="C6181" s="55" t="s">
        <v>28418</v>
      </c>
      <c r="D6181" s="171" t="s">
        <v>28418</v>
      </c>
      <c r="E6181" s="171" t="s">
        <v>28418</v>
      </c>
      <c r="F6181" s="173"/>
      <c r="G6181" s="173"/>
      <c r="H6181" s="172" t="s">
        <v>6280</v>
      </c>
    </row>
    <row r="6182" spans="1:8" ht="14.45" customHeight="1">
      <c r="A6182" s="86" t="s">
        <v>6279</v>
      </c>
      <c r="B6182" s="171" t="s">
        <v>27214</v>
      </c>
      <c r="C6182" s="55" t="s">
        <v>28419</v>
      </c>
      <c r="D6182" s="171" t="s">
        <v>28419</v>
      </c>
      <c r="E6182" s="171" t="s">
        <v>28419</v>
      </c>
      <c r="F6182" s="173"/>
      <c r="G6182" s="173"/>
      <c r="H6182" s="172" t="s">
        <v>6280</v>
      </c>
    </row>
    <row r="6183" spans="1:8" ht="14.45" customHeight="1">
      <c r="A6183" s="86" t="s">
        <v>6279</v>
      </c>
      <c r="B6183" s="171" t="s">
        <v>27215</v>
      </c>
      <c r="C6183" s="55" t="s">
        <v>28420</v>
      </c>
      <c r="D6183" s="171" t="s">
        <v>28420</v>
      </c>
      <c r="E6183" s="171" t="s">
        <v>28420</v>
      </c>
      <c r="F6183" s="173"/>
      <c r="G6183" s="173"/>
      <c r="H6183" s="172" t="s">
        <v>6280</v>
      </c>
    </row>
    <row r="6184" spans="1:8" ht="14.45" customHeight="1">
      <c r="A6184" s="86" t="s">
        <v>6279</v>
      </c>
      <c r="B6184" s="171" t="s">
        <v>27216</v>
      </c>
      <c r="C6184" s="55" t="s">
        <v>28421</v>
      </c>
      <c r="D6184" s="171" t="s">
        <v>28421</v>
      </c>
      <c r="E6184" s="171" t="s">
        <v>28421</v>
      </c>
      <c r="F6184" s="173"/>
      <c r="G6184" s="173"/>
      <c r="H6184" s="172" t="s">
        <v>6280</v>
      </c>
    </row>
    <row r="6185" spans="1:8" ht="14.45" customHeight="1">
      <c r="A6185" s="86" t="s">
        <v>6279</v>
      </c>
      <c r="B6185" s="171" t="s">
        <v>27217</v>
      </c>
      <c r="C6185" s="55" t="s">
        <v>28422</v>
      </c>
      <c r="D6185" s="171" t="s">
        <v>28422</v>
      </c>
      <c r="E6185" s="171" t="s">
        <v>28422</v>
      </c>
      <c r="F6185" s="173"/>
      <c r="G6185" s="173"/>
      <c r="H6185" s="172" t="s">
        <v>6280</v>
      </c>
    </row>
    <row r="6186" spans="1:8" ht="14.45" customHeight="1">
      <c r="A6186" s="86" t="s">
        <v>6279</v>
      </c>
      <c r="B6186" s="171" t="s">
        <v>27218</v>
      </c>
      <c r="C6186" s="55" t="s">
        <v>28423</v>
      </c>
      <c r="D6186" s="171" t="s">
        <v>28423</v>
      </c>
      <c r="E6186" s="171" t="s">
        <v>28423</v>
      </c>
      <c r="F6186" s="173"/>
      <c r="G6186" s="173"/>
      <c r="H6186" s="172" t="s">
        <v>6280</v>
      </c>
    </row>
    <row r="6187" spans="1:8" ht="14.45" customHeight="1">
      <c r="A6187" s="86" t="s">
        <v>1922</v>
      </c>
      <c r="B6187" s="171" t="s">
        <v>12877</v>
      </c>
      <c r="C6187" s="55" t="s">
        <v>28424</v>
      </c>
      <c r="D6187" s="171" t="s">
        <v>28425</v>
      </c>
      <c r="E6187" s="171" t="s">
        <v>28426</v>
      </c>
      <c r="F6187" s="173"/>
      <c r="G6187" s="173">
        <v>46256</v>
      </c>
      <c r="H6187" s="172" t="s">
        <v>28427</v>
      </c>
    </row>
    <row r="6188" spans="1:8" ht="14.45" customHeight="1">
      <c r="A6188" s="86" t="s">
        <v>1922</v>
      </c>
      <c r="B6188" s="171" t="s">
        <v>12979</v>
      </c>
      <c r="C6188" s="55" t="s">
        <v>21113</v>
      </c>
      <c r="D6188" s="171" t="s">
        <v>21114</v>
      </c>
      <c r="E6188" s="171" t="s">
        <v>21115</v>
      </c>
      <c r="F6188" s="173"/>
      <c r="G6188" s="173">
        <v>46256</v>
      </c>
      <c r="H6188" s="172" t="s">
        <v>28427</v>
      </c>
    </row>
    <row r="6189" spans="1:8" ht="14.45" customHeight="1">
      <c r="A6189" s="86" t="s">
        <v>1922</v>
      </c>
      <c r="B6189" s="171" t="s">
        <v>12999</v>
      </c>
      <c r="C6189" s="55" t="s">
        <v>28428</v>
      </c>
      <c r="D6189" s="171" t="s">
        <v>28429</v>
      </c>
      <c r="E6189" s="171" t="s">
        <v>28429</v>
      </c>
      <c r="F6189" s="173"/>
      <c r="G6189" s="173">
        <v>46256</v>
      </c>
      <c r="H6189" s="172" t="s">
        <v>28427</v>
      </c>
    </row>
    <row r="6190" spans="1:8" ht="14.45" customHeight="1">
      <c r="A6190" s="86" t="s">
        <v>1922</v>
      </c>
      <c r="B6190" s="171" t="s">
        <v>13038</v>
      </c>
      <c r="C6190" s="55" t="s">
        <v>28430</v>
      </c>
      <c r="D6190" s="171" t="s">
        <v>28431</v>
      </c>
      <c r="E6190" s="171" t="s">
        <v>28432</v>
      </c>
      <c r="F6190" s="173"/>
      <c r="G6190" s="173">
        <v>46256</v>
      </c>
      <c r="H6190" s="172" t="s">
        <v>28427</v>
      </c>
    </row>
    <row r="6191" spans="1:8" ht="14.45" customHeight="1">
      <c r="A6191" s="86" t="s">
        <v>1922</v>
      </c>
      <c r="B6191" s="171" t="s">
        <v>28433</v>
      </c>
      <c r="C6191" s="55" t="s">
        <v>28434</v>
      </c>
      <c r="D6191" s="171" t="s">
        <v>28434</v>
      </c>
      <c r="E6191" s="171" t="s">
        <v>28435</v>
      </c>
      <c r="F6191" s="173"/>
      <c r="G6191" s="173">
        <v>46256</v>
      </c>
      <c r="H6191" s="172" t="s">
        <v>28427</v>
      </c>
    </row>
    <row r="6192" spans="1:8" ht="14.45" customHeight="1">
      <c r="A6192" s="86" t="s">
        <v>1922</v>
      </c>
      <c r="B6192" s="171" t="s">
        <v>28436</v>
      </c>
      <c r="C6192" s="55" t="s">
        <v>28437</v>
      </c>
      <c r="D6192" s="171" t="s">
        <v>28438</v>
      </c>
      <c r="E6192" s="171" t="s">
        <v>28439</v>
      </c>
      <c r="F6192" s="173"/>
      <c r="G6192" s="173">
        <v>46256</v>
      </c>
      <c r="H6192" s="172" t="s">
        <v>28427</v>
      </c>
    </row>
    <row r="6193" spans="1:8" ht="14.45" customHeight="1">
      <c r="A6193" s="86" t="s">
        <v>1922</v>
      </c>
      <c r="B6193" s="171" t="s">
        <v>17970</v>
      </c>
      <c r="C6193" s="55" t="s">
        <v>28440</v>
      </c>
      <c r="D6193" s="171" t="s">
        <v>28441</v>
      </c>
      <c r="E6193" s="171" t="s">
        <v>28442</v>
      </c>
      <c r="F6193" s="173"/>
      <c r="G6193" s="173">
        <v>46256</v>
      </c>
      <c r="H6193" s="172" t="s">
        <v>28427</v>
      </c>
    </row>
    <row r="6194" spans="1:8" ht="14.45" customHeight="1">
      <c r="A6194" s="86" t="s">
        <v>1922</v>
      </c>
      <c r="B6194" s="171" t="s">
        <v>28443</v>
      </c>
      <c r="C6194" s="55" t="s">
        <v>28444</v>
      </c>
      <c r="D6194" s="171" t="s">
        <v>28445</v>
      </c>
      <c r="E6194" s="171" t="s">
        <v>28446</v>
      </c>
      <c r="F6194" s="173"/>
      <c r="G6194" s="173">
        <v>46256</v>
      </c>
      <c r="H6194" s="172" t="s">
        <v>28427</v>
      </c>
    </row>
    <row r="6195" spans="1:8" ht="14.45" customHeight="1">
      <c r="A6195" s="86" t="s">
        <v>1922</v>
      </c>
      <c r="B6195" s="171" t="s">
        <v>28447</v>
      </c>
      <c r="C6195" s="55" t="s">
        <v>28448</v>
      </c>
      <c r="D6195" s="171" t="s">
        <v>28448</v>
      </c>
      <c r="E6195" s="171" t="s">
        <v>28448</v>
      </c>
      <c r="F6195" s="173"/>
      <c r="G6195" s="173">
        <v>46256</v>
      </c>
      <c r="H6195" s="172" t="s">
        <v>28427</v>
      </c>
    </row>
    <row r="6196" spans="1:8" ht="14.45" customHeight="1">
      <c r="A6196" s="86" t="s">
        <v>1922</v>
      </c>
      <c r="B6196" s="171" t="s">
        <v>13081</v>
      </c>
      <c r="C6196" s="55" t="s">
        <v>28449</v>
      </c>
      <c r="D6196" s="171" t="s">
        <v>28450</v>
      </c>
      <c r="E6196" s="171" t="s">
        <v>28451</v>
      </c>
      <c r="F6196" s="173"/>
      <c r="G6196" s="173">
        <v>46256</v>
      </c>
      <c r="H6196" s="172" t="s">
        <v>28427</v>
      </c>
    </row>
    <row r="6197" spans="1:8" ht="14.45" customHeight="1">
      <c r="A6197" s="86" t="s">
        <v>1922</v>
      </c>
      <c r="B6197" s="171" t="s">
        <v>28452</v>
      </c>
      <c r="C6197" s="55" t="s">
        <v>28453</v>
      </c>
      <c r="D6197" s="171" t="s">
        <v>28454</v>
      </c>
      <c r="E6197" s="171" t="s">
        <v>28455</v>
      </c>
      <c r="F6197" s="173"/>
      <c r="G6197" s="173">
        <v>46256</v>
      </c>
      <c r="H6197" s="172" t="s">
        <v>28427</v>
      </c>
    </row>
    <row r="6198" spans="1:8" ht="14.45" customHeight="1">
      <c r="A6198" s="86" t="s">
        <v>1922</v>
      </c>
      <c r="B6198" s="171" t="s">
        <v>28456</v>
      </c>
      <c r="C6198" s="55" t="s">
        <v>28457</v>
      </c>
      <c r="D6198" s="171" t="s">
        <v>28458</v>
      </c>
      <c r="E6198" s="171" t="s">
        <v>28459</v>
      </c>
      <c r="F6198" s="173"/>
      <c r="G6198" s="173">
        <v>46256</v>
      </c>
      <c r="H6198" s="172" t="s">
        <v>28427</v>
      </c>
    </row>
    <row r="6199" spans="1:8" ht="14.45" customHeight="1">
      <c r="A6199" s="86" t="s">
        <v>1922</v>
      </c>
      <c r="B6199" s="171" t="s">
        <v>28460</v>
      </c>
      <c r="C6199" s="55" t="s">
        <v>28461</v>
      </c>
      <c r="D6199" s="171" t="s">
        <v>28462</v>
      </c>
      <c r="E6199" s="171" t="s">
        <v>28463</v>
      </c>
      <c r="F6199" s="173"/>
      <c r="G6199" s="173">
        <v>46256</v>
      </c>
      <c r="H6199" s="172" t="s">
        <v>28427</v>
      </c>
    </row>
    <row r="6200" spans="1:8" ht="14.45" customHeight="1">
      <c r="A6200" s="86" t="s">
        <v>1922</v>
      </c>
      <c r="B6200" s="171" t="s">
        <v>24950</v>
      </c>
      <c r="C6200" s="55" t="s">
        <v>28464</v>
      </c>
      <c r="D6200" s="171" t="s">
        <v>28465</v>
      </c>
      <c r="E6200" s="171" t="s">
        <v>28465</v>
      </c>
      <c r="F6200" s="173"/>
      <c r="G6200" s="173">
        <v>46256</v>
      </c>
      <c r="H6200" s="172" t="s">
        <v>28427</v>
      </c>
    </row>
    <row r="6201" spans="1:8" ht="14.45" customHeight="1">
      <c r="A6201" s="86" t="s">
        <v>1922</v>
      </c>
      <c r="B6201" s="171" t="s">
        <v>13131</v>
      </c>
      <c r="C6201" s="55" t="s">
        <v>28466</v>
      </c>
      <c r="D6201" s="171" t="s">
        <v>28466</v>
      </c>
      <c r="E6201" s="171" t="s">
        <v>28466</v>
      </c>
      <c r="F6201" s="173"/>
      <c r="G6201" s="173">
        <v>46256</v>
      </c>
      <c r="H6201" s="172" t="s">
        <v>28427</v>
      </c>
    </row>
    <row r="6202" spans="1:8" ht="14.45" customHeight="1">
      <c r="A6202" s="86" t="s">
        <v>1922</v>
      </c>
      <c r="B6202" s="171" t="s">
        <v>13149</v>
      </c>
      <c r="C6202" s="55" t="s">
        <v>24951</v>
      </c>
      <c r="D6202" s="171" t="s">
        <v>28467</v>
      </c>
      <c r="E6202" s="171" t="s">
        <v>24952</v>
      </c>
      <c r="F6202" s="173"/>
      <c r="G6202" s="173">
        <v>46256</v>
      </c>
      <c r="H6202" s="172" t="s">
        <v>28427</v>
      </c>
    </row>
    <row r="6203" spans="1:8" ht="14.45" customHeight="1">
      <c r="A6203" s="86" t="s">
        <v>1922</v>
      </c>
      <c r="B6203" s="171" t="s">
        <v>28468</v>
      </c>
      <c r="C6203" s="55" t="s">
        <v>28469</v>
      </c>
      <c r="D6203" s="171" t="s">
        <v>28470</v>
      </c>
      <c r="E6203" s="171" t="s">
        <v>28471</v>
      </c>
      <c r="F6203" s="173"/>
      <c r="G6203" s="173">
        <v>46256</v>
      </c>
      <c r="H6203" s="172" t="s">
        <v>28427</v>
      </c>
    </row>
    <row r="6204" spans="1:8" ht="14.45" customHeight="1">
      <c r="A6204" s="86" t="s">
        <v>1922</v>
      </c>
      <c r="B6204" s="171" t="s">
        <v>28472</v>
      </c>
      <c r="C6204" s="55" t="s">
        <v>28473</v>
      </c>
      <c r="D6204" s="171" t="s">
        <v>28474</v>
      </c>
      <c r="E6204" s="171" t="s">
        <v>28475</v>
      </c>
      <c r="F6204" s="173"/>
      <c r="G6204" s="173">
        <v>46256</v>
      </c>
      <c r="H6204" s="172" t="s">
        <v>28427</v>
      </c>
    </row>
    <row r="6205" spans="1:8" ht="14.45" customHeight="1">
      <c r="A6205" s="86" t="s">
        <v>1922</v>
      </c>
      <c r="B6205" s="171" t="s">
        <v>17988</v>
      </c>
      <c r="C6205" s="55" t="s">
        <v>22088</v>
      </c>
      <c r="D6205" s="171" t="s">
        <v>22088</v>
      </c>
      <c r="E6205" s="171" t="s">
        <v>22088</v>
      </c>
      <c r="F6205" s="173"/>
      <c r="G6205" s="173">
        <v>46256</v>
      </c>
      <c r="H6205" s="172" t="s">
        <v>28427</v>
      </c>
    </row>
    <row r="6206" spans="1:8" ht="14.45" customHeight="1">
      <c r="A6206" s="86" t="s">
        <v>1922</v>
      </c>
      <c r="B6206" s="171" t="s">
        <v>28476</v>
      </c>
      <c r="C6206" s="55" t="s">
        <v>28477</v>
      </c>
      <c r="D6206" s="171" t="s">
        <v>28478</v>
      </c>
      <c r="E6206" s="171" t="s">
        <v>28477</v>
      </c>
      <c r="F6206" s="173"/>
      <c r="G6206" s="173">
        <v>46256</v>
      </c>
      <c r="H6206" s="172" t="s">
        <v>28427</v>
      </c>
    </row>
    <row r="6207" spans="1:8" ht="14.45" customHeight="1">
      <c r="A6207" s="86" t="s">
        <v>1922</v>
      </c>
      <c r="B6207" s="171" t="s">
        <v>15016</v>
      </c>
      <c r="C6207" s="55" t="s">
        <v>28479</v>
      </c>
      <c r="D6207" s="171" t="s">
        <v>28480</v>
      </c>
      <c r="E6207" s="171" t="s">
        <v>28481</v>
      </c>
      <c r="F6207" s="173"/>
      <c r="G6207" s="173">
        <v>46256</v>
      </c>
      <c r="H6207" s="172" t="s">
        <v>28427</v>
      </c>
    </row>
    <row r="6208" spans="1:8" ht="14.45" customHeight="1">
      <c r="A6208" s="86" t="s">
        <v>1922</v>
      </c>
      <c r="B6208" s="171" t="s">
        <v>13175</v>
      </c>
      <c r="C6208" s="55" t="s">
        <v>28482</v>
      </c>
      <c r="D6208" s="171" t="s">
        <v>28483</v>
      </c>
      <c r="E6208" s="171" t="s">
        <v>28484</v>
      </c>
      <c r="F6208" s="173"/>
      <c r="G6208" s="173">
        <v>46256</v>
      </c>
      <c r="H6208" s="172" t="s">
        <v>28427</v>
      </c>
    </row>
    <row r="6209" spans="1:8" ht="14.45" customHeight="1">
      <c r="A6209" s="86" t="s">
        <v>1922</v>
      </c>
      <c r="B6209" s="171" t="s">
        <v>13181</v>
      </c>
      <c r="C6209" s="55" t="s">
        <v>28485</v>
      </c>
      <c r="D6209" s="171" t="s">
        <v>28486</v>
      </c>
      <c r="E6209" s="171" t="s">
        <v>28487</v>
      </c>
      <c r="F6209" s="173"/>
      <c r="G6209" s="173">
        <v>46256</v>
      </c>
      <c r="H6209" s="172" t="s">
        <v>28427</v>
      </c>
    </row>
    <row r="6210" spans="1:8" ht="14.45" customHeight="1">
      <c r="A6210" s="86" t="s">
        <v>1922</v>
      </c>
      <c r="B6210" s="171" t="s">
        <v>15020</v>
      </c>
      <c r="C6210" s="55" t="s">
        <v>28488</v>
      </c>
      <c r="D6210" s="171" t="s">
        <v>28489</v>
      </c>
      <c r="E6210" s="171" t="s">
        <v>28490</v>
      </c>
      <c r="F6210" s="173"/>
      <c r="G6210" s="173">
        <v>46256</v>
      </c>
      <c r="H6210" s="172" t="s">
        <v>28427</v>
      </c>
    </row>
    <row r="6211" spans="1:8" ht="14.45" customHeight="1">
      <c r="A6211" s="86" t="s">
        <v>1922</v>
      </c>
      <c r="B6211" s="171" t="s">
        <v>28491</v>
      </c>
      <c r="C6211" s="55" t="s">
        <v>28492</v>
      </c>
      <c r="D6211" s="171" t="s">
        <v>28493</v>
      </c>
      <c r="E6211" s="171" t="s">
        <v>28494</v>
      </c>
      <c r="F6211" s="173"/>
      <c r="G6211" s="173">
        <v>46256</v>
      </c>
      <c r="H6211" s="172" t="s">
        <v>28427</v>
      </c>
    </row>
    <row r="6212" spans="1:8" ht="14.45" customHeight="1">
      <c r="A6212" s="86" t="s">
        <v>1922</v>
      </c>
      <c r="B6212" s="171" t="s">
        <v>8833</v>
      </c>
      <c r="C6212" s="55" t="s">
        <v>28495</v>
      </c>
      <c r="D6212" s="171" t="s">
        <v>28496</v>
      </c>
      <c r="E6212" s="171" t="s">
        <v>28497</v>
      </c>
      <c r="F6212" s="173"/>
      <c r="G6212" s="173">
        <v>46256</v>
      </c>
      <c r="H6212" s="172" t="s">
        <v>28427</v>
      </c>
    </row>
    <row r="6213" spans="1:8" ht="14.45" customHeight="1">
      <c r="A6213" s="86" t="s">
        <v>1922</v>
      </c>
      <c r="B6213" s="171" t="s">
        <v>28498</v>
      </c>
      <c r="C6213" s="55" t="s">
        <v>28499</v>
      </c>
      <c r="D6213" s="171" t="s">
        <v>28500</v>
      </c>
      <c r="E6213" s="171" t="s">
        <v>28501</v>
      </c>
      <c r="F6213" s="173"/>
      <c r="G6213" s="173">
        <v>46256</v>
      </c>
      <c r="H6213" s="172" t="s">
        <v>28427</v>
      </c>
    </row>
    <row r="6214" spans="1:8" ht="14.45" customHeight="1">
      <c r="A6214" s="86" t="s">
        <v>1922</v>
      </c>
      <c r="B6214" s="171" t="s">
        <v>18038</v>
      </c>
      <c r="C6214" s="55" t="s">
        <v>28502</v>
      </c>
      <c r="D6214" s="171" t="s">
        <v>28503</v>
      </c>
      <c r="E6214" s="171" t="s">
        <v>28502</v>
      </c>
      <c r="F6214" s="173"/>
      <c r="G6214" s="173">
        <v>46256</v>
      </c>
      <c r="H6214" s="172" t="s">
        <v>28427</v>
      </c>
    </row>
    <row r="6215" spans="1:8" ht="14.45" customHeight="1">
      <c r="A6215" s="86" t="s">
        <v>1922</v>
      </c>
      <c r="B6215" s="171" t="s">
        <v>28504</v>
      </c>
      <c r="C6215" s="55" t="s">
        <v>28505</v>
      </c>
      <c r="D6215" s="171" t="s">
        <v>28506</v>
      </c>
      <c r="E6215" s="171" t="s">
        <v>28507</v>
      </c>
      <c r="F6215" s="173"/>
      <c r="G6215" s="173">
        <v>46256</v>
      </c>
      <c r="H6215" s="172" t="s">
        <v>28427</v>
      </c>
    </row>
    <row r="6216" spans="1:8" ht="14.45" customHeight="1">
      <c r="A6216" s="86" t="s">
        <v>1922</v>
      </c>
      <c r="B6216" s="171" t="s">
        <v>28508</v>
      </c>
      <c r="C6216" s="55" t="s">
        <v>28509</v>
      </c>
      <c r="D6216" s="171" t="s">
        <v>28510</v>
      </c>
      <c r="E6216" s="171" t="s">
        <v>28511</v>
      </c>
      <c r="F6216" s="173"/>
      <c r="G6216" s="173">
        <v>46256</v>
      </c>
      <c r="H6216" s="172" t="s">
        <v>28427</v>
      </c>
    </row>
    <row r="6217" spans="1:8" ht="14.45" customHeight="1">
      <c r="A6217" s="86" t="s">
        <v>1922</v>
      </c>
      <c r="B6217" s="171" t="s">
        <v>28512</v>
      </c>
      <c r="C6217" s="55" t="s">
        <v>28513</v>
      </c>
      <c r="D6217" s="171" t="s">
        <v>28513</v>
      </c>
      <c r="E6217" s="171" t="s">
        <v>28514</v>
      </c>
      <c r="F6217" s="173"/>
      <c r="G6217" s="173">
        <v>46256</v>
      </c>
      <c r="H6217" s="172" t="s">
        <v>28427</v>
      </c>
    </row>
    <row r="6218" spans="1:8" ht="14.45" customHeight="1">
      <c r="A6218" s="86" t="s">
        <v>1922</v>
      </c>
      <c r="B6218" s="171" t="s">
        <v>13383</v>
      </c>
      <c r="C6218" s="55" t="s">
        <v>28515</v>
      </c>
      <c r="D6218" s="171" t="s">
        <v>28516</v>
      </c>
      <c r="E6218" s="171" t="s">
        <v>28517</v>
      </c>
      <c r="F6218" s="173"/>
      <c r="G6218" s="173">
        <v>46256</v>
      </c>
      <c r="H6218" s="172" t="s">
        <v>28427</v>
      </c>
    </row>
    <row r="6219" spans="1:8" ht="14.45" customHeight="1">
      <c r="A6219" s="86" t="s">
        <v>1922</v>
      </c>
      <c r="B6219" s="171" t="s">
        <v>18055</v>
      </c>
      <c r="C6219" s="55" t="s">
        <v>28518</v>
      </c>
      <c r="D6219" s="171" t="s">
        <v>28519</v>
      </c>
      <c r="E6219" s="171" t="s">
        <v>28518</v>
      </c>
      <c r="F6219" s="173"/>
      <c r="G6219" s="173">
        <v>46256</v>
      </c>
      <c r="H6219" s="172" t="s">
        <v>28427</v>
      </c>
    </row>
    <row r="6220" spans="1:8" ht="14.45" customHeight="1">
      <c r="A6220" s="86" t="s">
        <v>1922</v>
      </c>
      <c r="B6220" s="171" t="s">
        <v>24861</v>
      </c>
      <c r="C6220" s="55" t="s">
        <v>28520</v>
      </c>
      <c r="D6220" s="171" t="s">
        <v>28521</v>
      </c>
      <c r="E6220" s="171" t="s">
        <v>28522</v>
      </c>
      <c r="F6220" s="173"/>
      <c r="G6220" s="173">
        <v>46256</v>
      </c>
      <c r="H6220" s="172" t="s">
        <v>28427</v>
      </c>
    </row>
    <row r="6221" spans="1:8" ht="14.45" customHeight="1">
      <c r="A6221" s="86" t="s">
        <v>1922</v>
      </c>
      <c r="B6221" s="171" t="s">
        <v>28523</v>
      </c>
      <c r="C6221" s="55" t="s">
        <v>28524</v>
      </c>
      <c r="D6221" s="171" t="s">
        <v>28524</v>
      </c>
      <c r="E6221" s="171" t="s">
        <v>28525</v>
      </c>
      <c r="F6221" s="173"/>
      <c r="G6221" s="173">
        <v>46256</v>
      </c>
      <c r="H6221" s="172" t="s">
        <v>28427</v>
      </c>
    </row>
    <row r="6222" spans="1:8" ht="14.45" customHeight="1">
      <c r="A6222" s="86" t="s">
        <v>1922</v>
      </c>
      <c r="B6222" s="171" t="s">
        <v>13456</v>
      </c>
      <c r="C6222" s="55" t="s">
        <v>28526</v>
      </c>
      <c r="D6222" s="171" t="s">
        <v>28527</v>
      </c>
      <c r="E6222" s="171" t="s">
        <v>28528</v>
      </c>
      <c r="F6222" s="173"/>
      <c r="G6222" s="173">
        <v>46256</v>
      </c>
      <c r="H6222" s="172" t="s">
        <v>28427</v>
      </c>
    </row>
    <row r="6223" spans="1:8" ht="14.45" customHeight="1">
      <c r="A6223" s="86" t="s">
        <v>1922</v>
      </c>
      <c r="B6223" s="171" t="s">
        <v>16603</v>
      </c>
      <c r="C6223" s="55" t="s">
        <v>28529</v>
      </c>
      <c r="D6223" s="171" t="s">
        <v>28529</v>
      </c>
      <c r="E6223" s="171" t="s">
        <v>28529</v>
      </c>
      <c r="F6223" s="173"/>
      <c r="G6223" s="173">
        <v>46256</v>
      </c>
      <c r="H6223" s="172" t="s">
        <v>28427</v>
      </c>
    </row>
    <row r="6224" spans="1:8" ht="14.45" customHeight="1">
      <c r="A6224" s="86" t="s">
        <v>1922</v>
      </c>
      <c r="B6224" s="171" t="s">
        <v>28530</v>
      </c>
      <c r="C6224" s="55" t="s">
        <v>28531</v>
      </c>
      <c r="D6224" s="171" t="s">
        <v>28532</v>
      </c>
      <c r="E6224" s="171" t="s">
        <v>28531</v>
      </c>
      <c r="F6224" s="173"/>
      <c r="G6224" s="173">
        <v>46256</v>
      </c>
      <c r="H6224" s="172" t="s">
        <v>28427</v>
      </c>
    </row>
    <row r="6225" spans="1:8" ht="14.45" customHeight="1">
      <c r="A6225" s="86" t="s">
        <v>1922</v>
      </c>
      <c r="B6225" s="171" t="s">
        <v>28533</v>
      </c>
      <c r="C6225" s="55" t="s">
        <v>28534</v>
      </c>
      <c r="D6225" s="171" t="s">
        <v>28535</v>
      </c>
      <c r="E6225" s="171" t="s">
        <v>28536</v>
      </c>
      <c r="F6225" s="173"/>
      <c r="G6225" s="173">
        <v>46256</v>
      </c>
      <c r="H6225" s="172" t="s">
        <v>28427</v>
      </c>
    </row>
    <row r="6226" spans="1:8" ht="14.45" customHeight="1">
      <c r="A6226" s="86" t="s">
        <v>1922</v>
      </c>
      <c r="B6226" s="171" t="s">
        <v>28537</v>
      </c>
      <c r="C6226" s="55" t="s">
        <v>28538</v>
      </c>
      <c r="D6226" s="171" t="s">
        <v>28539</v>
      </c>
      <c r="E6226" s="171" t="s">
        <v>28538</v>
      </c>
      <c r="F6226" s="173"/>
      <c r="G6226" s="173">
        <v>46256</v>
      </c>
      <c r="H6226" s="172" t="s">
        <v>28427</v>
      </c>
    </row>
    <row r="6227" spans="1:8" ht="14.45" customHeight="1">
      <c r="A6227" s="86" t="s">
        <v>1922</v>
      </c>
      <c r="B6227" s="171" t="s">
        <v>28540</v>
      </c>
      <c r="C6227" s="55" t="s">
        <v>28541</v>
      </c>
      <c r="D6227" s="171" t="s">
        <v>28542</v>
      </c>
      <c r="E6227" s="171" t="s">
        <v>28542</v>
      </c>
      <c r="F6227" s="173"/>
      <c r="G6227" s="173">
        <v>46256</v>
      </c>
      <c r="H6227" s="172" t="s">
        <v>28427</v>
      </c>
    </row>
    <row r="6228" spans="1:8" ht="14.45" customHeight="1">
      <c r="A6228" s="86" t="s">
        <v>1922</v>
      </c>
      <c r="B6228" s="171" t="s">
        <v>28543</v>
      </c>
      <c r="C6228" s="55" t="s">
        <v>28544</v>
      </c>
      <c r="D6228" s="171" t="s">
        <v>28545</v>
      </c>
      <c r="E6228" s="171" t="s">
        <v>28546</v>
      </c>
      <c r="F6228" s="173"/>
      <c r="G6228" s="173">
        <v>46256</v>
      </c>
      <c r="H6228" s="172" t="s">
        <v>28427</v>
      </c>
    </row>
    <row r="6229" spans="1:8" ht="14.45" customHeight="1">
      <c r="A6229" s="86" t="s">
        <v>1922</v>
      </c>
      <c r="B6229" s="171" t="s">
        <v>28547</v>
      </c>
      <c r="C6229" s="55" t="s">
        <v>17889</v>
      </c>
      <c r="D6229" s="171" t="s">
        <v>17890</v>
      </c>
      <c r="E6229" s="171" t="s">
        <v>22168</v>
      </c>
      <c r="F6229" s="173"/>
      <c r="G6229" s="173">
        <v>46256</v>
      </c>
      <c r="H6229" s="172" t="s">
        <v>28427</v>
      </c>
    </row>
    <row r="6230" spans="1:8" ht="14.45" customHeight="1">
      <c r="A6230" s="86" t="s">
        <v>1922</v>
      </c>
      <c r="B6230" s="171" t="s">
        <v>13534</v>
      </c>
      <c r="C6230" s="55" t="s">
        <v>28548</v>
      </c>
      <c r="D6230" s="171" t="s">
        <v>28549</v>
      </c>
      <c r="E6230" s="171" t="s">
        <v>28550</v>
      </c>
      <c r="F6230" s="173"/>
      <c r="G6230" s="173">
        <v>46256</v>
      </c>
      <c r="H6230" s="172" t="s">
        <v>28427</v>
      </c>
    </row>
    <row r="6231" spans="1:8" ht="14.45" customHeight="1">
      <c r="A6231" s="86" t="s">
        <v>1922</v>
      </c>
      <c r="B6231" s="171" t="s">
        <v>28551</v>
      </c>
      <c r="C6231" s="55" t="s">
        <v>28552</v>
      </c>
      <c r="D6231" s="171" t="s">
        <v>28553</v>
      </c>
      <c r="E6231" s="171" t="s">
        <v>28554</v>
      </c>
      <c r="F6231" s="173"/>
      <c r="G6231" s="173">
        <v>46256</v>
      </c>
      <c r="H6231" s="172" t="s">
        <v>28427</v>
      </c>
    </row>
    <row r="6232" spans="1:8" ht="14.45" customHeight="1">
      <c r="A6232" s="86" t="s">
        <v>1922</v>
      </c>
      <c r="B6232" s="171" t="s">
        <v>13602</v>
      </c>
      <c r="C6232" s="55" t="s">
        <v>28555</v>
      </c>
      <c r="D6232" s="171" t="s">
        <v>28556</v>
      </c>
      <c r="E6232" s="171" t="s">
        <v>28557</v>
      </c>
      <c r="F6232" s="173"/>
      <c r="G6232" s="173">
        <v>46256</v>
      </c>
      <c r="H6232" s="172" t="s">
        <v>28427</v>
      </c>
    </row>
    <row r="6233" spans="1:8" ht="14.45" customHeight="1">
      <c r="A6233" s="86" t="s">
        <v>1922</v>
      </c>
      <c r="B6233" s="171" t="s">
        <v>28558</v>
      </c>
      <c r="C6233" s="55" t="s">
        <v>28559</v>
      </c>
      <c r="D6233" s="171" t="s">
        <v>28560</v>
      </c>
      <c r="E6233" s="171" t="s">
        <v>28561</v>
      </c>
      <c r="F6233" s="173"/>
      <c r="G6233" s="173">
        <v>46256</v>
      </c>
      <c r="H6233" s="172" t="s">
        <v>28427</v>
      </c>
    </row>
    <row r="6234" spans="1:8" ht="14.45" customHeight="1">
      <c r="A6234" s="86" t="s">
        <v>1922</v>
      </c>
      <c r="B6234" s="171" t="s">
        <v>28562</v>
      </c>
      <c r="C6234" s="55" t="s">
        <v>28563</v>
      </c>
      <c r="D6234" s="171" t="s">
        <v>28563</v>
      </c>
      <c r="E6234" s="171" t="s">
        <v>28563</v>
      </c>
      <c r="F6234" s="173"/>
      <c r="G6234" s="173">
        <v>46256</v>
      </c>
      <c r="H6234" s="172" t="s">
        <v>28427</v>
      </c>
    </row>
    <row r="6235" spans="1:8" ht="14.45" customHeight="1">
      <c r="A6235" s="86" t="s">
        <v>1922</v>
      </c>
      <c r="B6235" s="171" t="s">
        <v>28564</v>
      </c>
      <c r="C6235" s="55" t="s">
        <v>28565</v>
      </c>
      <c r="D6235" s="171" t="s">
        <v>28566</v>
      </c>
      <c r="E6235" s="171" t="s">
        <v>28567</v>
      </c>
      <c r="F6235" s="173"/>
      <c r="G6235" s="173">
        <v>46256</v>
      </c>
      <c r="H6235" s="172" t="s">
        <v>28427</v>
      </c>
    </row>
    <row r="6236" spans="1:8" ht="14.45" customHeight="1">
      <c r="A6236" s="86" t="s">
        <v>1922</v>
      </c>
      <c r="B6236" s="171" t="s">
        <v>28568</v>
      </c>
      <c r="C6236" s="55" t="s">
        <v>28569</v>
      </c>
      <c r="D6236" s="171" t="s">
        <v>28570</v>
      </c>
      <c r="E6236" s="171" t="s">
        <v>28571</v>
      </c>
      <c r="F6236" s="173"/>
      <c r="G6236" s="173">
        <v>46256</v>
      </c>
      <c r="H6236" s="172" t="s">
        <v>28427</v>
      </c>
    </row>
    <row r="6237" spans="1:8" ht="14.45" customHeight="1">
      <c r="A6237" s="86" t="s">
        <v>1922</v>
      </c>
      <c r="B6237" s="171" t="s">
        <v>28572</v>
      </c>
      <c r="C6237" s="55" t="s">
        <v>28573</v>
      </c>
      <c r="D6237" s="171" t="s">
        <v>28574</v>
      </c>
      <c r="E6237" s="171" t="s">
        <v>28575</v>
      </c>
      <c r="F6237" s="173"/>
      <c r="G6237" s="173">
        <v>46256</v>
      </c>
      <c r="H6237" s="172" t="s">
        <v>28427</v>
      </c>
    </row>
    <row r="6238" spans="1:8" ht="14.45" customHeight="1">
      <c r="A6238" s="86" t="s">
        <v>1922</v>
      </c>
      <c r="B6238" s="171" t="s">
        <v>28576</v>
      </c>
      <c r="C6238" s="55" t="s">
        <v>28577</v>
      </c>
      <c r="D6238" s="171" t="s">
        <v>28578</v>
      </c>
      <c r="E6238" s="171" t="s">
        <v>28579</v>
      </c>
      <c r="F6238" s="173"/>
      <c r="G6238" s="173">
        <v>46256</v>
      </c>
      <c r="H6238" s="172" t="s">
        <v>28427</v>
      </c>
    </row>
    <row r="6239" spans="1:8" ht="14.45" customHeight="1">
      <c r="A6239" s="195" t="s">
        <v>5944</v>
      </c>
      <c r="B6239" s="171" t="s">
        <v>28580</v>
      </c>
      <c r="C6239" s="55" t="s">
        <v>28581</v>
      </c>
      <c r="D6239" s="171" t="s">
        <v>28582</v>
      </c>
      <c r="E6239" s="171" t="s">
        <v>28582</v>
      </c>
      <c r="F6239" s="173"/>
      <c r="G6239" s="198">
        <v>46340</v>
      </c>
      <c r="H6239" s="172" t="s">
        <v>5944</v>
      </c>
    </row>
    <row r="6240" spans="1:8" ht="14.45" customHeight="1">
      <c r="A6240" s="195" t="s">
        <v>5944</v>
      </c>
      <c r="B6240" s="171" t="s">
        <v>28583</v>
      </c>
      <c r="C6240" s="55" t="s">
        <v>28584</v>
      </c>
      <c r="D6240" s="171" t="s">
        <v>28585</v>
      </c>
      <c r="E6240" s="171" t="s">
        <v>28585</v>
      </c>
      <c r="F6240" s="173"/>
      <c r="G6240" s="198">
        <v>46340</v>
      </c>
      <c r="H6240" s="172" t="s">
        <v>5944</v>
      </c>
    </row>
    <row r="6241" spans="1:8" ht="14.45" customHeight="1">
      <c r="A6241" s="195" t="s">
        <v>5944</v>
      </c>
      <c r="B6241" s="196" t="s">
        <v>28586</v>
      </c>
      <c r="C6241" s="55" t="s">
        <v>28587</v>
      </c>
      <c r="D6241" s="196" t="s">
        <v>28588</v>
      </c>
      <c r="E6241" s="171" t="s">
        <v>28589</v>
      </c>
      <c r="F6241" s="173">
        <v>45521</v>
      </c>
      <c r="G6241" s="198">
        <v>46340</v>
      </c>
      <c r="H6241" s="172" t="s">
        <v>5944</v>
      </c>
    </row>
    <row r="6242" spans="1:8" ht="14.45" customHeight="1">
      <c r="A6242" s="195" t="s">
        <v>5944</v>
      </c>
      <c r="B6242" s="171" t="s">
        <v>28590</v>
      </c>
      <c r="C6242" s="55" t="s">
        <v>28591</v>
      </c>
      <c r="D6242" s="171" t="s">
        <v>28592</v>
      </c>
      <c r="E6242" s="171" t="s">
        <v>28593</v>
      </c>
      <c r="F6242" s="173"/>
      <c r="G6242" s="198">
        <v>46340</v>
      </c>
      <c r="H6242" s="172" t="s">
        <v>5944</v>
      </c>
    </row>
    <row r="6243" spans="1:8" ht="14.45" customHeight="1">
      <c r="A6243" s="195" t="s">
        <v>5944</v>
      </c>
      <c r="B6243" s="171" t="s">
        <v>28594</v>
      </c>
      <c r="C6243" s="55" t="s">
        <v>28595</v>
      </c>
      <c r="D6243" s="171" t="s">
        <v>28596</v>
      </c>
      <c r="E6243" s="171" t="s">
        <v>28596</v>
      </c>
      <c r="F6243" s="173"/>
      <c r="G6243" s="198">
        <v>46340</v>
      </c>
      <c r="H6243" s="172" t="s">
        <v>5944</v>
      </c>
    </row>
    <row r="6244" spans="1:8" ht="14.45" customHeight="1">
      <c r="A6244" s="195" t="s">
        <v>5944</v>
      </c>
      <c r="B6244" s="171" t="s">
        <v>28597</v>
      </c>
      <c r="C6244" s="55" t="s">
        <v>28598</v>
      </c>
      <c r="D6244" s="171" t="s">
        <v>28599</v>
      </c>
      <c r="E6244" s="171" t="s">
        <v>28599</v>
      </c>
      <c r="F6244" s="173"/>
      <c r="G6244" s="198">
        <v>46340</v>
      </c>
      <c r="H6244" s="172" t="s">
        <v>5944</v>
      </c>
    </row>
    <row r="6245" spans="1:8" ht="14.45" customHeight="1">
      <c r="A6245" s="195" t="s">
        <v>5944</v>
      </c>
      <c r="B6245" s="171" t="s">
        <v>13116</v>
      </c>
      <c r="C6245" s="55" t="s">
        <v>28600</v>
      </c>
      <c r="D6245" s="171" t="s">
        <v>28601</v>
      </c>
      <c r="E6245" s="171" t="s">
        <v>28601</v>
      </c>
      <c r="F6245" s="173"/>
      <c r="G6245" s="198">
        <v>46340</v>
      </c>
      <c r="H6245" s="172" t="s">
        <v>5944</v>
      </c>
    </row>
    <row r="6246" spans="1:8" ht="14.45" customHeight="1">
      <c r="A6246" s="195" t="s">
        <v>5944</v>
      </c>
      <c r="B6246" s="171" t="s">
        <v>28602</v>
      </c>
      <c r="C6246" s="55" t="s">
        <v>28603</v>
      </c>
      <c r="D6246" s="171" t="s">
        <v>28604</v>
      </c>
      <c r="E6246" s="171" t="s">
        <v>28604</v>
      </c>
      <c r="F6246" s="173"/>
      <c r="G6246" s="198">
        <v>46340</v>
      </c>
      <c r="H6246" s="172" t="s">
        <v>5944</v>
      </c>
    </row>
    <row r="6247" spans="1:8" ht="14.45" customHeight="1">
      <c r="A6247" s="195" t="s">
        <v>5944</v>
      </c>
      <c r="B6247" s="171" t="s">
        <v>28605</v>
      </c>
      <c r="C6247" s="55" t="s">
        <v>28606</v>
      </c>
      <c r="D6247" s="196" t="s">
        <v>28607</v>
      </c>
      <c r="E6247" s="171" t="s">
        <v>28608</v>
      </c>
      <c r="F6247" s="173"/>
      <c r="G6247" s="198">
        <v>46340</v>
      </c>
      <c r="H6247" s="172" t="s">
        <v>5944</v>
      </c>
    </row>
    <row r="6248" spans="1:8" ht="14.45" customHeight="1">
      <c r="A6248" s="195" t="s">
        <v>5944</v>
      </c>
      <c r="B6248" s="171" t="s">
        <v>28609</v>
      </c>
      <c r="C6248" s="55" t="s">
        <v>28610</v>
      </c>
      <c r="D6248" s="196" t="s">
        <v>28611</v>
      </c>
      <c r="E6248" s="171" t="s">
        <v>28612</v>
      </c>
      <c r="F6248" s="173"/>
      <c r="G6248" s="198">
        <v>46340</v>
      </c>
      <c r="H6248" s="172" t="s">
        <v>5944</v>
      </c>
    </row>
    <row r="6249" spans="1:8" ht="14.45" customHeight="1">
      <c r="A6249" s="195" t="s">
        <v>5944</v>
      </c>
      <c r="B6249" s="171" t="s">
        <v>28613</v>
      </c>
      <c r="C6249" s="55" t="s">
        <v>28614</v>
      </c>
      <c r="D6249" s="171" t="s">
        <v>28615</v>
      </c>
      <c r="E6249" s="171" t="s">
        <v>28615</v>
      </c>
      <c r="F6249" s="173"/>
      <c r="G6249" s="198">
        <v>46340</v>
      </c>
      <c r="H6249" s="172" t="s">
        <v>5944</v>
      </c>
    </row>
    <row r="6250" spans="1:8" ht="14.45" customHeight="1">
      <c r="A6250" s="195" t="s">
        <v>5944</v>
      </c>
      <c r="B6250" s="171" t="s">
        <v>28616</v>
      </c>
      <c r="C6250" s="55" t="s">
        <v>17889</v>
      </c>
      <c r="D6250" s="171" t="s">
        <v>28617</v>
      </c>
      <c r="E6250" s="171" t="s">
        <v>28617</v>
      </c>
      <c r="F6250" s="173"/>
      <c r="G6250" s="198">
        <v>46340</v>
      </c>
      <c r="H6250" s="172" t="s">
        <v>5944</v>
      </c>
    </row>
    <row r="6251" spans="1:8" ht="14.45" customHeight="1">
      <c r="A6251" s="195" t="s">
        <v>5944</v>
      </c>
      <c r="B6251" s="171" t="s">
        <v>28618</v>
      </c>
      <c r="C6251" s="55" t="s">
        <v>28619</v>
      </c>
      <c r="D6251" s="171" t="s">
        <v>28620</v>
      </c>
      <c r="E6251" s="171" t="s">
        <v>28620</v>
      </c>
      <c r="F6251" s="173"/>
      <c r="G6251" s="198">
        <v>46340</v>
      </c>
      <c r="H6251" s="172" t="s">
        <v>5944</v>
      </c>
    </row>
    <row r="6252" spans="1:8" ht="14.45" customHeight="1">
      <c r="A6252" s="195" t="s">
        <v>5944</v>
      </c>
      <c r="B6252" s="171" t="s">
        <v>28621</v>
      </c>
      <c r="C6252" s="55" t="s">
        <v>28622</v>
      </c>
      <c r="D6252" s="171" t="s">
        <v>28623</v>
      </c>
      <c r="E6252" s="171" t="s">
        <v>28623</v>
      </c>
      <c r="F6252" s="173"/>
      <c r="G6252" s="198">
        <v>46340</v>
      </c>
      <c r="H6252" s="172" t="s">
        <v>5944</v>
      </c>
    </row>
    <row r="6253" spans="1:8" ht="14.45" customHeight="1">
      <c r="A6253" s="195" t="s">
        <v>5944</v>
      </c>
      <c r="B6253" s="171" t="s">
        <v>28624</v>
      </c>
      <c r="C6253" s="55" t="s">
        <v>28625</v>
      </c>
      <c r="D6253" s="171" t="s">
        <v>28626</v>
      </c>
      <c r="E6253" s="171" t="s">
        <v>28626</v>
      </c>
      <c r="F6253" s="173"/>
      <c r="G6253" s="198">
        <v>46340</v>
      </c>
      <c r="H6253" s="172" t="s">
        <v>5944</v>
      </c>
    </row>
    <row r="6254" spans="1:8" ht="14.45" customHeight="1">
      <c r="A6254" s="195" t="s">
        <v>5944</v>
      </c>
      <c r="B6254" s="171" t="s">
        <v>28627</v>
      </c>
      <c r="C6254" s="55" t="s">
        <v>28628</v>
      </c>
      <c r="D6254" s="171" t="s">
        <v>28629</v>
      </c>
      <c r="E6254" s="171" t="s">
        <v>28629</v>
      </c>
      <c r="F6254" s="173"/>
      <c r="G6254" s="198">
        <v>46340</v>
      </c>
      <c r="H6254" s="172" t="s">
        <v>5944</v>
      </c>
    </row>
    <row r="6255" spans="1:8" ht="14.45" customHeight="1">
      <c r="A6255" s="195" t="s">
        <v>5944</v>
      </c>
      <c r="B6255" s="171" t="s">
        <v>28630</v>
      </c>
      <c r="C6255" s="55" t="s">
        <v>28631</v>
      </c>
      <c r="D6255" s="171" t="s">
        <v>28632</v>
      </c>
      <c r="E6255" s="171" t="s">
        <v>28632</v>
      </c>
      <c r="F6255" s="173"/>
      <c r="G6255" s="198">
        <v>46340</v>
      </c>
      <c r="H6255" s="172" t="s">
        <v>5944</v>
      </c>
    </row>
    <row r="6256" spans="1:8" ht="14.45" customHeight="1">
      <c r="A6256" s="195" t="s">
        <v>5944</v>
      </c>
      <c r="B6256" s="171" t="s">
        <v>28633</v>
      </c>
      <c r="C6256" s="55" t="s">
        <v>28634</v>
      </c>
      <c r="D6256" s="171" t="s">
        <v>28635</v>
      </c>
      <c r="E6256" s="171" t="s">
        <v>28635</v>
      </c>
      <c r="F6256" s="173"/>
      <c r="G6256" s="198">
        <v>46340</v>
      </c>
      <c r="H6256" s="172" t="s">
        <v>5944</v>
      </c>
    </row>
    <row r="6257" spans="1:8" ht="14.45" customHeight="1">
      <c r="A6257" s="195" t="s">
        <v>5944</v>
      </c>
      <c r="B6257" s="171" t="s">
        <v>28636</v>
      </c>
      <c r="C6257" s="55" t="s">
        <v>28637</v>
      </c>
      <c r="D6257" s="171" t="s">
        <v>28638</v>
      </c>
      <c r="E6257" s="171" t="s">
        <v>28639</v>
      </c>
      <c r="F6257" s="173"/>
      <c r="G6257" s="198">
        <v>46340</v>
      </c>
      <c r="H6257" s="172" t="s">
        <v>5944</v>
      </c>
    </row>
    <row r="6258" spans="1:8" ht="14.45" customHeight="1">
      <c r="A6258" s="195" t="s">
        <v>5944</v>
      </c>
      <c r="B6258" s="171" t="s">
        <v>28640</v>
      </c>
      <c r="C6258" s="55" t="s">
        <v>28641</v>
      </c>
      <c r="D6258" s="171" t="s">
        <v>28642</v>
      </c>
      <c r="E6258" s="171" t="s">
        <v>28642</v>
      </c>
      <c r="F6258" s="173"/>
      <c r="G6258" s="198">
        <v>46340</v>
      </c>
      <c r="H6258" s="172" t="s">
        <v>5944</v>
      </c>
    </row>
    <row r="6259" spans="1:8" ht="14.45" customHeight="1">
      <c r="A6259" s="195" t="s">
        <v>5944</v>
      </c>
      <c r="B6259" s="171" t="s">
        <v>28643</v>
      </c>
      <c r="C6259" s="55" t="s">
        <v>28644</v>
      </c>
      <c r="D6259" s="171" t="s">
        <v>28645</v>
      </c>
      <c r="E6259" s="171" t="s">
        <v>28645</v>
      </c>
      <c r="F6259" s="173"/>
      <c r="G6259" s="198">
        <v>46340</v>
      </c>
      <c r="H6259" s="172" t="s">
        <v>5944</v>
      </c>
    </row>
    <row r="6260" spans="1:8" ht="14.45" customHeight="1">
      <c r="A6260" s="195" t="s">
        <v>5944</v>
      </c>
      <c r="B6260" s="171" t="s">
        <v>28646</v>
      </c>
      <c r="C6260" s="55" t="s">
        <v>28647</v>
      </c>
      <c r="D6260" s="171" t="s">
        <v>28648</v>
      </c>
      <c r="E6260" s="171" t="s">
        <v>28648</v>
      </c>
      <c r="F6260" s="173"/>
      <c r="G6260" s="198">
        <v>46340</v>
      </c>
      <c r="H6260" s="172" t="s">
        <v>5944</v>
      </c>
    </row>
    <row r="6261" spans="1:8" ht="14.45" customHeight="1">
      <c r="A6261" s="195" t="s">
        <v>5944</v>
      </c>
      <c r="B6261" s="171" t="s">
        <v>28649</v>
      </c>
      <c r="C6261" s="55" t="s">
        <v>28650</v>
      </c>
      <c r="D6261" s="171" t="s">
        <v>28651</v>
      </c>
      <c r="E6261" s="171" t="s">
        <v>28651</v>
      </c>
      <c r="F6261" s="173"/>
      <c r="G6261" s="198">
        <v>46340</v>
      </c>
      <c r="H6261" s="172" t="s">
        <v>5944</v>
      </c>
    </row>
    <row r="6262" spans="1:8" ht="14.45" customHeight="1">
      <c r="A6262" s="195" t="s">
        <v>5944</v>
      </c>
      <c r="B6262" s="171" t="s">
        <v>28652</v>
      </c>
      <c r="C6262" s="55" t="s">
        <v>28541</v>
      </c>
      <c r="D6262" s="171" t="s">
        <v>28653</v>
      </c>
      <c r="E6262" s="171" t="s">
        <v>28653</v>
      </c>
      <c r="F6262" s="173"/>
      <c r="G6262" s="198">
        <v>46340</v>
      </c>
      <c r="H6262" s="172" t="s">
        <v>5944</v>
      </c>
    </row>
    <row r="6263" spans="1:8" ht="14.45" customHeight="1">
      <c r="A6263" s="195" t="s">
        <v>5944</v>
      </c>
      <c r="B6263" s="171" t="s">
        <v>28654</v>
      </c>
      <c r="C6263" s="55" t="s">
        <v>28655</v>
      </c>
      <c r="D6263" s="171" t="s">
        <v>28656</v>
      </c>
      <c r="E6263" s="171" t="s">
        <v>28656</v>
      </c>
      <c r="F6263" s="173"/>
      <c r="G6263" s="198">
        <v>46340</v>
      </c>
      <c r="H6263" s="172" t="s">
        <v>5944</v>
      </c>
    </row>
    <row r="6264" spans="1:8" ht="14.45" customHeight="1">
      <c r="A6264" s="195" t="s">
        <v>5944</v>
      </c>
      <c r="B6264" s="171" t="s">
        <v>28657</v>
      </c>
      <c r="C6264" s="55" t="s">
        <v>28658</v>
      </c>
      <c r="D6264" s="171" t="s">
        <v>28659</v>
      </c>
      <c r="E6264" s="171" t="s">
        <v>28659</v>
      </c>
      <c r="F6264" s="173"/>
      <c r="G6264" s="198">
        <v>46340</v>
      </c>
      <c r="H6264" s="172" t="s">
        <v>5944</v>
      </c>
    </row>
    <row r="6265" spans="1:8" ht="14.45" customHeight="1">
      <c r="A6265" s="195" t="s">
        <v>5944</v>
      </c>
      <c r="B6265" s="171" t="s">
        <v>28660</v>
      </c>
      <c r="C6265" s="55" t="s">
        <v>28661</v>
      </c>
      <c r="D6265" s="171" t="s">
        <v>28662</v>
      </c>
      <c r="E6265" s="171" t="s">
        <v>28662</v>
      </c>
      <c r="F6265" s="173"/>
      <c r="G6265" s="198">
        <v>46340</v>
      </c>
      <c r="H6265" s="172" t="s">
        <v>5944</v>
      </c>
    </row>
    <row r="6266" spans="1:8" ht="14.45" customHeight="1">
      <c r="A6266" s="195" t="s">
        <v>5944</v>
      </c>
      <c r="B6266" s="171" t="s">
        <v>28663</v>
      </c>
      <c r="C6266" s="55" t="s">
        <v>28664</v>
      </c>
      <c r="D6266" s="171" t="s">
        <v>28665</v>
      </c>
      <c r="E6266" s="171" t="s">
        <v>28665</v>
      </c>
      <c r="F6266" s="173"/>
      <c r="G6266" s="198">
        <v>46340</v>
      </c>
      <c r="H6266" s="172" t="s">
        <v>5944</v>
      </c>
    </row>
    <row r="6267" spans="1:8" ht="14.45" customHeight="1">
      <c r="A6267" s="195" t="s">
        <v>5944</v>
      </c>
      <c r="B6267" s="171" t="s">
        <v>28666</v>
      </c>
      <c r="C6267" s="55" t="s">
        <v>28667</v>
      </c>
      <c r="D6267" s="196" t="s">
        <v>28668</v>
      </c>
      <c r="E6267" s="171" t="s">
        <v>28669</v>
      </c>
      <c r="F6267" s="173"/>
      <c r="G6267" s="198">
        <v>46340</v>
      </c>
      <c r="H6267" s="172" t="s">
        <v>5944</v>
      </c>
    </row>
    <row r="6268" spans="1:8" ht="14.45" customHeight="1">
      <c r="A6268" s="195" t="s">
        <v>5944</v>
      </c>
      <c r="B6268" s="171" t="s">
        <v>28670</v>
      </c>
      <c r="C6268" s="55" t="s">
        <v>28671</v>
      </c>
      <c r="D6268" s="196" t="s">
        <v>28672</v>
      </c>
      <c r="E6268" s="171" t="s">
        <v>28673</v>
      </c>
      <c r="F6268" s="173"/>
      <c r="G6268" s="198">
        <v>46340</v>
      </c>
      <c r="H6268" s="172" t="s">
        <v>5944</v>
      </c>
    </row>
    <row r="6269" spans="1:8" ht="14.45" customHeight="1">
      <c r="A6269" s="217" t="s">
        <v>5944</v>
      </c>
      <c r="B6269" s="218" t="s">
        <v>28674</v>
      </c>
      <c r="C6269" s="55" t="s">
        <v>28675</v>
      </c>
      <c r="D6269" s="218" t="s">
        <v>28676</v>
      </c>
      <c r="E6269" s="218" t="s">
        <v>28677</v>
      </c>
      <c r="F6269" s="220"/>
      <c r="G6269" s="220">
        <v>46340</v>
      </c>
      <c r="H6269" s="219" t="s">
        <v>5944</v>
      </c>
    </row>
    <row r="6270" spans="1:8" ht="14.45" customHeight="1">
      <c r="A6270" s="195" t="s">
        <v>5944</v>
      </c>
      <c r="B6270" s="196" t="s">
        <v>28678</v>
      </c>
      <c r="C6270" s="55" t="s">
        <v>28679</v>
      </c>
      <c r="D6270" s="196" t="s">
        <v>28680</v>
      </c>
      <c r="E6270" s="171" t="s">
        <v>28681</v>
      </c>
      <c r="F6270" s="173">
        <v>45521</v>
      </c>
      <c r="G6270" s="198">
        <v>46340</v>
      </c>
      <c r="H6270" s="172" t="s">
        <v>5944</v>
      </c>
    </row>
    <row r="6271" spans="1:8" ht="14.45" customHeight="1">
      <c r="A6271" s="195" t="s">
        <v>5944</v>
      </c>
      <c r="B6271" s="171" t="s">
        <v>28682</v>
      </c>
      <c r="C6271" s="55" t="s">
        <v>28683</v>
      </c>
      <c r="D6271" s="171" t="s">
        <v>28684</v>
      </c>
      <c r="E6271" s="171" t="s">
        <v>28684</v>
      </c>
      <c r="F6271" s="173"/>
      <c r="G6271" s="198">
        <v>46340</v>
      </c>
      <c r="H6271" s="172" t="s">
        <v>5944</v>
      </c>
    </row>
    <row r="6272" spans="1:8" ht="14.45" customHeight="1">
      <c r="A6272" s="195" t="s">
        <v>5944</v>
      </c>
      <c r="B6272" s="171" t="s">
        <v>28685</v>
      </c>
      <c r="C6272" s="55" t="s">
        <v>28686</v>
      </c>
      <c r="D6272" s="171" t="s">
        <v>28687</v>
      </c>
      <c r="E6272" s="171" t="s">
        <v>28688</v>
      </c>
      <c r="F6272" s="173"/>
      <c r="G6272" s="198">
        <v>46340</v>
      </c>
      <c r="H6272" s="172" t="s">
        <v>5944</v>
      </c>
    </row>
    <row r="6273" spans="1:8" ht="14.45" customHeight="1">
      <c r="A6273" s="195" t="s">
        <v>5944</v>
      </c>
      <c r="B6273" s="171" t="s">
        <v>28689</v>
      </c>
      <c r="C6273" s="55" t="s">
        <v>28690</v>
      </c>
      <c r="D6273" s="171" t="s">
        <v>28691</v>
      </c>
      <c r="E6273" s="171" t="s">
        <v>28691</v>
      </c>
      <c r="F6273" s="173"/>
      <c r="G6273" s="198">
        <v>46340</v>
      </c>
      <c r="H6273" s="172" t="s">
        <v>5944</v>
      </c>
    </row>
    <row r="6274" spans="1:8" ht="14.45" customHeight="1">
      <c r="A6274" s="195" t="s">
        <v>5944</v>
      </c>
      <c r="B6274" s="171" t="s">
        <v>28692</v>
      </c>
      <c r="C6274" s="55" t="s">
        <v>28693</v>
      </c>
      <c r="D6274" s="196" t="s">
        <v>28694</v>
      </c>
      <c r="E6274" s="171" t="s">
        <v>28695</v>
      </c>
      <c r="F6274" s="173"/>
      <c r="G6274" s="198">
        <v>46340</v>
      </c>
      <c r="H6274" s="172" t="s">
        <v>5944</v>
      </c>
    </row>
    <row r="6275" spans="1:8" ht="14.45" customHeight="1">
      <c r="A6275" s="195" t="s">
        <v>5944</v>
      </c>
      <c r="B6275" s="171" t="s">
        <v>25057</v>
      </c>
      <c r="C6275" s="55" t="s">
        <v>28696</v>
      </c>
      <c r="D6275" s="171" t="s">
        <v>28697</v>
      </c>
      <c r="E6275" s="171" t="s">
        <v>28697</v>
      </c>
      <c r="F6275" s="173"/>
      <c r="G6275" s="198">
        <v>46340</v>
      </c>
      <c r="H6275" s="172" t="s">
        <v>5944</v>
      </c>
    </row>
    <row r="6276" spans="1:8" ht="14.45" customHeight="1">
      <c r="A6276" s="195" t="s">
        <v>5944</v>
      </c>
      <c r="B6276" s="171" t="s">
        <v>28698</v>
      </c>
      <c r="C6276" s="55" t="s">
        <v>28699</v>
      </c>
      <c r="D6276" s="196" t="s">
        <v>28700</v>
      </c>
      <c r="E6276" s="171" t="s">
        <v>28701</v>
      </c>
      <c r="F6276" s="173"/>
      <c r="G6276" s="198">
        <v>46340</v>
      </c>
      <c r="H6276" s="172" t="s">
        <v>5944</v>
      </c>
    </row>
    <row r="6277" spans="1:8" ht="14.45" customHeight="1">
      <c r="A6277" s="195" t="s">
        <v>5944</v>
      </c>
      <c r="B6277" s="171" t="s">
        <v>28702</v>
      </c>
      <c r="C6277" s="55" t="s">
        <v>28703</v>
      </c>
      <c r="D6277" s="171" t="s">
        <v>28704</v>
      </c>
      <c r="E6277" s="171" t="s">
        <v>28704</v>
      </c>
      <c r="F6277" s="173"/>
      <c r="G6277" s="198">
        <v>46340</v>
      </c>
      <c r="H6277" s="172" t="s">
        <v>5944</v>
      </c>
    </row>
    <row r="6278" spans="1:8" ht="14.45" customHeight="1">
      <c r="A6278" s="195" t="s">
        <v>5944</v>
      </c>
      <c r="B6278" s="171" t="s">
        <v>28705</v>
      </c>
      <c r="C6278" s="55" t="s">
        <v>28706</v>
      </c>
      <c r="D6278" s="171" t="s">
        <v>28707</v>
      </c>
      <c r="E6278" s="171" t="s">
        <v>28707</v>
      </c>
      <c r="F6278" s="173"/>
      <c r="G6278" s="198">
        <v>46340</v>
      </c>
      <c r="H6278" s="172" t="s">
        <v>5944</v>
      </c>
    </row>
    <row r="6279" spans="1:8" ht="14.45" customHeight="1">
      <c r="A6279" s="195" t="s">
        <v>5944</v>
      </c>
      <c r="B6279" s="171" t="s">
        <v>28708</v>
      </c>
      <c r="C6279" s="55" t="s">
        <v>28709</v>
      </c>
      <c r="D6279" s="171" t="s">
        <v>28710</v>
      </c>
      <c r="E6279" s="171" t="s">
        <v>28710</v>
      </c>
      <c r="F6279" s="173"/>
      <c r="G6279" s="198">
        <v>46340</v>
      </c>
      <c r="H6279" s="172" t="s">
        <v>5944</v>
      </c>
    </row>
    <row r="6280" spans="1:8" s="175" customFormat="1" ht="14.45" customHeight="1">
      <c r="A6280" s="195" t="s">
        <v>5944</v>
      </c>
      <c r="B6280" s="171" t="s">
        <v>28711</v>
      </c>
      <c r="C6280" s="55" t="s">
        <v>28712</v>
      </c>
      <c r="D6280" s="171" t="s">
        <v>28713</v>
      </c>
      <c r="E6280" s="171" t="s">
        <v>28713</v>
      </c>
      <c r="F6280" s="173"/>
      <c r="G6280" s="198">
        <v>46340</v>
      </c>
      <c r="H6280" s="172" t="s">
        <v>5944</v>
      </c>
    </row>
    <row r="6281" spans="1:8" ht="14.45" customHeight="1">
      <c r="A6281" s="195" t="s">
        <v>5944</v>
      </c>
      <c r="B6281" s="171" t="s">
        <v>28714</v>
      </c>
      <c r="C6281" s="55" t="s">
        <v>28715</v>
      </c>
      <c r="D6281" s="196" t="s">
        <v>28716</v>
      </c>
      <c r="E6281" s="171" t="s">
        <v>28717</v>
      </c>
      <c r="F6281" s="173"/>
      <c r="G6281" s="198">
        <v>46340</v>
      </c>
      <c r="H6281" s="172" t="s">
        <v>5944</v>
      </c>
    </row>
    <row r="6282" spans="1:8" ht="14.45" customHeight="1">
      <c r="A6282" s="195" t="s">
        <v>5944</v>
      </c>
      <c r="B6282" s="171" t="s">
        <v>28718</v>
      </c>
      <c r="C6282" s="55" t="s">
        <v>28719</v>
      </c>
      <c r="D6282" s="196" t="s">
        <v>28720</v>
      </c>
      <c r="E6282" s="171" t="s">
        <v>28721</v>
      </c>
      <c r="F6282" s="173"/>
      <c r="G6282" s="198">
        <v>46340</v>
      </c>
      <c r="H6282" s="172" t="s">
        <v>5944</v>
      </c>
    </row>
    <row r="6283" spans="1:8" ht="14.45" customHeight="1">
      <c r="A6283" s="195" t="s">
        <v>5944</v>
      </c>
      <c r="B6283" s="171" t="s">
        <v>28722</v>
      </c>
      <c r="C6283" s="55" t="s">
        <v>28723</v>
      </c>
      <c r="D6283" s="171" t="s">
        <v>28724</v>
      </c>
      <c r="E6283" s="171" t="s">
        <v>28724</v>
      </c>
      <c r="F6283" s="173"/>
      <c r="G6283" s="198">
        <v>46340</v>
      </c>
      <c r="H6283" s="172" t="s">
        <v>5944</v>
      </c>
    </row>
    <row r="6284" spans="1:8" ht="14.45" customHeight="1">
      <c r="A6284" s="195" t="s">
        <v>5944</v>
      </c>
      <c r="B6284" s="171" t="s">
        <v>12844</v>
      </c>
      <c r="C6284" s="55" t="s">
        <v>43</v>
      </c>
      <c r="D6284" s="171" t="s">
        <v>12846</v>
      </c>
      <c r="E6284" s="171" t="s">
        <v>43</v>
      </c>
      <c r="F6284" s="173"/>
      <c r="G6284" s="198">
        <v>46340</v>
      </c>
      <c r="H6284" s="172" t="s">
        <v>5944</v>
      </c>
    </row>
    <row r="6285" spans="1:8" ht="14.45" customHeight="1">
      <c r="A6285" s="195" t="s">
        <v>5944</v>
      </c>
      <c r="B6285" s="171" t="s">
        <v>28725</v>
      </c>
      <c r="C6285" s="55" t="s">
        <v>28726</v>
      </c>
      <c r="D6285" s="171" t="s">
        <v>28727</v>
      </c>
      <c r="E6285" s="171" t="s">
        <v>28727</v>
      </c>
      <c r="F6285" s="173"/>
      <c r="G6285" s="198">
        <v>46340</v>
      </c>
      <c r="H6285" s="172" t="s">
        <v>5944</v>
      </c>
    </row>
    <row r="6286" spans="1:8" ht="14.45" customHeight="1">
      <c r="A6286" s="195" t="s">
        <v>5944</v>
      </c>
      <c r="B6286" s="171" t="s">
        <v>28728</v>
      </c>
      <c r="C6286" s="55" t="s">
        <v>28729</v>
      </c>
      <c r="D6286" s="171" t="s">
        <v>28730</v>
      </c>
      <c r="E6286" s="171" t="s">
        <v>28730</v>
      </c>
      <c r="F6286" s="173"/>
      <c r="G6286" s="198">
        <v>46340</v>
      </c>
      <c r="H6286" s="172" t="s">
        <v>5944</v>
      </c>
    </row>
    <row r="6287" spans="1:8" ht="14.45" customHeight="1">
      <c r="A6287" s="195" t="s">
        <v>5944</v>
      </c>
      <c r="B6287" s="54" t="s">
        <v>28731</v>
      </c>
      <c r="C6287" s="55" t="s">
        <v>28732</v>
      </c>
      <c r="D6287" s="54" t="s">
        <v>28733</v>
      </c>
      <c r="E6287" s="54" t="s">
        <v>28733</v>
      </c>
      <c r="F6287" s="173"/>
      <c r="G6287" s="198">
        <v>46340</v>
      </c>
      <c r="H6287" s="172" t="s">
        <v>5944</v>
      </c>
    </row>
    <row r="6288" spans="1:8" ht="14.45" customHeight="1">
      <c r="A6288" s="195" t="s">
        <v>5944</v>
      </c>
      <c r="B6288" s="171" t="s">
        <v>28734</v>
      </c>
      <c r="C6288" s="55" t="s">
        <v>28735</v>
      </c>
      <c r="D6288" s="171" t="s">
        <v>28736</v>
      </c>
      <c r="E6288" s="171" t="s">
        <v>28736</v>
      </c>
      <c r="F6288" s="173"/>
      <c r="G6288" s="198">
        <v>46340</v>
      </c>
      <c r="H6288" s="172" t="s">
        <v>5944</v>
      </c>
    </row>
    <row r="6289" spans="1:8" ht="14.45" customHeight="1">
      <c r="A6289" s="195" t="s">
        <v>5944</v>
      </c>
      <c r="B6289" s="171" t="s">
        <v>28737</v>
      </c>
      <c r="C6289" s="55" t="s">
        <v>28738</v>
      </c>
      <c r="D6289" s="171" t="s">
        <v>28739</v>
      </c>
      <c r="E6289" s="171" t="s">
        <v>28739</v>
      </c>
      <c r="F6289" s="173"/>
      <c r="G6289" s="198">
        <v>46340</v>
      </c>
      <c r="H6289" s="172" t="s">
        <v>5944</v>
      </c>
    </row>
    <row r="6290" spans="1:8" ht="14.45" customHeight="1">
      <c r="A6290" s="195" t="s">
        <v>5944</v>
      </c>
      <c r="B6290" s="171" t="s">
        <v>28740</v>
      </c>
      <c r="C6290" s="55" t="s">
        <v>28741</v>
      </c>
      <c r="D6290" s="196" t="s">
        <v>28742</v>
      </c>
      <c r="E6290" s="171" t="s">
        <v>28743</v>
      </c>
      <c r="F6290" s="173"/>
      <c r="G6290" s="198">
        <v>46340</v>
      </c>
      <c r="H6290" s="172" t="s">
        <v>5944</v>
      </c>
    </row>
    <row r="6291" spans="1:8" ht="14.45" customHeight="1">
      <c r="A6291" s="195" t="s">
        <v>5944</v>
      </c>
      <c r="B6291" s="171" t="s">
        <v>28744</v>
      </c>
      <c r="C6291" s="55" t="s">
        <v>28745</v>
      </c>
      <c r="D6291" s="171" t="s">
        <v>28746</v>
      </c>
      <c r="E6291" s="171" t="s">
        <v>28746</v>
      </c>
      <c r="F6291" s="173"/>
      <c r="G6291" s="198">
        <v>46340</v>
      </c>
      <c r="H6291" s="172" t="s">
        <v>5944</v>
      </c>
    </row>
    <row r="6292" spans="1:8" ht="14.45" customHeight="1">
      <c r="A6292" s="195" t="s">
        <v>5944</v>
      </c>
      <c r="B6292" s="171" t="s">
        <v>28747</v>
      </c>
      <c r="C6292" s="55" t="s">
        <v>28748</v>
      </c>
      <c r="D6292" s="171" t="s">
        <v>28749</v>
      </c>
      <c r="E6292" s="171" t="s">
        <v>28749</v>
      </c>
      <c r="F6292" s="173"/>
      <c r="G6292" s="198">
        <v>46340</v>
      </c>
      <c r="H6292" s="172" t="s">
        <v>5944</v>
      </c>
    </row>
    <row r="6293" spans="1:8" ht="14.45" customHeight="1">
      <c r="A6293" s="195" t="s">
        <v>5944</v>
      </c>
      <c r="B6293" s="171" t="s">
        <v>28750</v>
      </c>
      <c r="C6293" s="55" t="s">
        <v>28751</v>
      </c>
      <c r="D6293" s="196" t="s">
        <v>28752</v>
      </c>
      <c r="E6293" s="171" t="s">
        <v>28753</v>
      </c>
      <c r="F6293" s="173"/>
      <c r="G6293" s="198">
        <v>46340</v>
      </c>
      <c r="H6293" s="172" t="s">
        <v>5944</v>
      </c>
    </row>
    <row r="6294" spans="1:8" ht="14.45" customHeight="1">
      <c r="A6294" s="195" t="s">
        <v>5944</v>
      </c>
      <c r="B6294" s="171" t="s">
        <v>28754</v>
      </c>
      <c r="C6294" s="55" t="s">
        <v>28755</v>
      </c>
      <c r="D6294" s="196" t="s">
        <v>28756</v>
      </c>
      <c r="E6294" s="171" t="s">
        <v>28757</v>
      </c>
      <c r="F6294" s="173"/>
      <c r="G6294" s="198">
        <v>46340</v>
      </c>
      <c r="H6294" s="172" t="s">
        <v>5944</v>
      </c>
    </row>
    <row r="6295" spans="1:8" ht="14.45" customHeight="1">
      <c r="A6295" s="195" t="s">
        <v>5944</v>
      </c>
      <c r="B6295" s="171" t="s">
        <v>28758</v>
      </c>
      <c r="C6295" s="55" t="s">
        <v>28759</v>
      </c>
      <c r="D6295" s="196" t="s">
        <v>28760</v>
      </c>
      <c r="E6295" s="171" t="s">
        <v>28761</v>
      </c>
      <c r="F6295" s="173"/>
      <c r="G6295" s="198">
        <v>46340</v>
      </c>
      <c r="H6295" s="172" t="s">
        <v>5944</v>
      </c>
    </row>
    <row r="6296" spans="1:8" ht="14.45" customHeight="1">
      <c r="A6296" s="195" t="s">
        <v>5944</v>
      </c>
      <c r="B6296" s="171" t="s">
        <v>28762</v>
      </c>
      <c r="C6296" s="55" t="s">
        <v>28763</v>
      </c>
      <c r="D6296" s="196" t="s">
        <v>28764</v>
      </c>
      <c r="E6296" s="171" t="s">
        <v>28765</v>
      </c>
      <c r="F6296" s="173"/>
      <c r="G6296" s="198">
        <v>46340</v>
      </c>
      <c r="H6296" s="172" t="s">
        <v>5944</v>
      </c>
    </row>
    <row r="6297" spans="1:8" ht="14.45" customHeight="1">
      <c r="A6297" s="195" t="s">
        <v>5944</v>
      </c>
      <c r="B6297" s="196" t="s">
        <v>28766</v>
      </c>
      <c r="C6297" s="55" t="s">
        <v>28767</v>
      </c>
      <c r="D6297" s="212" t="s">
        <v>28768</v>
      </c>
      <c r="E6297" s="171" t="s">
        <v>28769</v>
      </c>
      <c r="F6297" s="173">
        <v>45521</v>
      </c>
      <c r="G6297" s="198">
        <v>46340</v>
      </c>
      <c r="H6297" s="172" t="s">
        <v>5944</v>
      </c>
    </row>
    <row r="6298" spans="1:8" ht="14.45" customHeight="1">
      <c r="A6298" s="195" t="s">
        <v>5944</v>
      </c>
      <c r="B6298" s="171" t="s">
        <v>28770</v>
      </c>
      <c r="C6298" s="55" t="s">
        <v>28559</v>
      </c>
      <c r="D6298" s="171" t="s">
        <v>28561</v>
      </c>
      <c r="E6298" s="171" t="s">
        <v>28561</v>
      </c>
      <c r="F6298" s="173"/>
      <c r="G6298" s="198">
        <v>46340</v>
      </c>
      <c r="H6298" s="172" t="s">
        <v>5944</v>
      </c>
    </row>
    <row r="6299" spans="1:8" ht="14.45" customHeight="1">
      <c r="A6299" s="195" t="s">
        <v>5944</v>
      </c>
      <c r="B6299" s="171" t="s">
        <v>28771</v>
      </c>
      <c r="C6299" s="55" t="s">
        <v>28772</v>
      </c>
      <c r="D6299" s="171" t="s">
        <v>28773</v>
      </c>
      <c r="E6299" s="171" t="s">
        <v>28773</v>
      </c>
      <c r="F6299" s="173"/>
      <c r="G6299" s="198">
        <v>46340</v>
      </c>
      <c r="H6299" s="172" t="s">
        <v>5944</v>
      </c>
    </row>
    <row r="6300" spans="1:8" ht="14.45" customHeight="1">
      <c r="A6300" s="195" t="s">
        <v>5944</v>
      </c>
      <c r="B6300" s="171" t="s">
        <v>28774</v>
      </c>
      <c r="C6300" s="55" t="s">
        <v>28775</v>
      </c>
      <c r="D6300" s="171" t="s">
        <v>28776</v>
      </c>
      <c r="E6300" s="171" t="s">
        <v>28776</v>
      </c>
      <c r="F6300" s="173"/>
      <c r="G6300" s="198">
        <v>46340</v>
      </c>
      <c r="H6300" s="172" t="s">
        <v>5944</v>
      </c>
    </row>
    <row r="6301" spans="1:8" ht="14.45" customHeight="1">
      <c r="A6301" s="195" t="s">
        <v>5944</v>
      </c>
      <c r="B6301" s="171" t="s">
        <v>28777</v>
      </c>
      <c r="C6301" s="55" t="s">
        <v>28778</v>
      </c>
      <c r="D6301" s="171" t="s">
        <v>28779</v>
      </c>
      <c r="E6301" s="171" t="s">
        <v>28779</v>
      </c>
      <c r="F6301" s="173"/>
      <c r="G6301" s="198">
        <v>46340</v>
      </c>
      <c r="H6301" s="172" t="s">
        <v>5944</v>
      </c>
    </row>
    <row r="6302" spans="1:8" ht="14.45" customHeight="1">
      <c r="A6302" s="195" t="s">
        <v>5944</v>
      </c>
      <c r="B6302" s="196" t="s">
        <v>28780</v>
      </c>
      <c r="C6302" s="55" t="s">
        <v>28781</v>
      </c>
      <c r="D6302" s="196" t="s">
        <v>28782</v>
      </c>
      <c r="E6302" s="171" t="s">
        <v>28783</v>
      </c>
      <c r="F6302" s="173">
        <v>45521</v>
      </c>
      <c r="G6302" s="198">
        <v>46340</v>
      </c>
      <c r="H6302" s="172" t="s">
        <v>5944</v>
      </c>
    </row>
    <row r="6303" spans="1:8" ht="14.45" customHeight="1">
      <c r="A6303" s="195" t="s">
        <v>5944</v>
      </c>
      <c r="B6303" s="171" t="s">
        <v>28784</v>
      </c>
      <c r="C6303" s="55" t="s">
        <v>28785</v>
      </c>
      <c r="D6303" s="196" t="s">
        <v>28786</v>
      </c>
      <c r="E6303" s="171" t="s">
        <v>28787</v>
      </c>
      <c r="F6303" s="173"/>
      <c r="G6303" s="198">
        <v>46340</v>
      </c>
      <c r="H6303" s="172" t="s">
        <v>5944</v>
      </c>
    </row>
    <row r="6304" spans="1:8" ht="14.45" customHeight="1">
      <c r="A6304" s="195" t="s">
        <v>5944</v>
      </c>
      <c r="B6304" s="171" t="s">
        <v>28788</v>
      </c>
      <c r="C6304" s="55" t="s">
        <v>28789</v>
      </c>
      <c r="D6304" s="196" t="s">
        <v>28790</v>
      </c>
      <c r="E6304" s="171" t="s">
        <v>28791</v>
      </c>
      <c r="F6304" s="173"/>
      <c r="G6304" s="198">
        <v>46340</v>
      </c>
      <c r="H6304" s="172" t="s">
        <v>5944</v>
      </c>
    </row>
    <row r="6305" spans="1:8" ht="14.45" customHeight="1">
      <c r="A6305" s="195" t="s">
        <v>5944</v>
      </c>
      <c r="B6305" s="171" t="s">
        <v>28792</v>
      </c>
      <c r="C6305" s="55" t="s">
        <v>28793</v>
      </c>
      <c r="D6305" s="171" t="s">
        <v>28794</v>
      </c>
      <c r="E6305" s="171" t="s">
        <v>28794</v>
      </c>
      <c r="F6305" s="173"/>
      <c r="G6305" s="198">
        <v>46340</v>
      </c>
      <c r="H6305" s="172" t="s">
        <v>5944</v>
      </c>
    </row>
    <row r="6306" spans="1:8" ht="14.45" customHeight="1">
      <c r="A6306" s="195" t="s">
        <v>5944</v>
      </c>
      <c r="B6306" s="171" t="s">
        <v>28795</v>
      </c>
      <c r="C6306" s="55" t="s">
        <v>28796</v>
      </c>
      <c r="D6306" s="171" t="s">
        <v>28797</v>
      </c>
      <c r="E6306" s="171" t="s">
        <v>28797</v>
      </c>
      <c r="F6306" s="173"/>
      <c r="G6306" s="198">
        <v>46340</v>
      </c>
      <c r="H6306" s="172" t="s">
        <v>5944</v>
      </c>
    </row>
    <row r="6307" spans="1:8" ht="14.45" customHeight="1">
      <c r="A6307" s="195" t="s">
        <v>5944</v>
      </c>
      <c r="B6307" s="171" t="s">
        <v>28798</v>
      </c>
      <c r="C6307" s="55" t="s">
        <v>28569</v>
      </c>
      <c r="D6307" s="196" t="s">
        <v>28799</v>
      </c>
      <c r="E6307" s="171" t="s">
        <v>28800</v>
      </c>
      <c r="F6307" s="173"/>
      <c r="G6307" s="198">
        <v>46340</v>
      </c>
      <c r="H6307" s="172" t="s">
        <v>5944</v>
      </c>
    </row>
    <row r="6308" spans="1:8" ht="14.45" customHeight="1">
      <c r="A6308" s="86" t="s">
        <v>3601</v>
      </c>
      <c r="B6308" s="171" t="s">
        <v>28801</v>
      </c>
      <c r="C6308" s="55" t="s">
        <v>28802</v>
      </c>
      <c r="D6308" s="171" t="s">
        <v>28803</v>
      </c>
      <c r="E6308" s="171" t="s">
        <v>28804</v>
      </c>
      <c r="F6308" s="173"/>
      <c r="G6308" s="173"/>
      <c r="H6308" s="172" t="s">
        <v>3601</v>
      </c>
    </row>
    <row r="6309" spans="1:8" ht="14.45" customHeight="1">
      <c r="A6309" s="86" t="s">
        <v>3601</v>
      </c>
      <c r="B6309" s="171" t="s">
        <v>28805</v>
      </c>
      <c r="C6309" s="55" t="s">
        <v>28806</v>
      </c>
      <c r="D6309" s="171" t="s">
        <v>28807</v>
      </c>
      <c r="E6309" s="171" t="s">
        <v>28808</v>
      </c>
      <c r="F6309" s="173"/>
      <c r="G6309" s="173"/>
      <c r="H6309" s="172" t="s">
        <v>3601</v>
      </c>
    </row>
    <row r="6310" spans="1:8" ht="14.45" customHeight="1">
      <c r="A6310" s="86" t="s">
        <v>3601</v>
      </c>
      <c r="B6310" s="171" t="s">
        <v>28809</v>
      </c>
      <c r="C6310" s="55" t="s">
        <v>28810</v>
      </c>
      <c r="D6310" s="171" t="s">
        <v>28811</v>
      </c>
      <c r="E6310" s="171" t="s">
        <v>28812</v>
      </c>
      <c r="F6310" s="173"/>
      <c r="G6310" s="173"/>
      <c r="H6310" s="172" t="s">
        <v>3601</v>
      </c>
    </row>
    <row r="6311" spans="1:8" ht="14.45" customHeight="1">
      <c r="A6311" s="86" t="s">
        <v>3601</v>
      </c>
      <c r="B6311" s="171" t="s">
        <v>3592</v>
      </c>
      <c r="C6311" s="55" t="s">
        <v>28813</v>
      </c>
      <c r="D6311" s="171" t="s">
        <v>28814</v>
      </c>
      <c r="E6311" s="171" t="s">
        <v>28815</v>
      </c>
      <c r="F6311" s="173"/>
      <c r="G6311" s="173"/>
      <c r="H6311" s="172" t="s">
        <v>3601</v>
      </c>
    </row>
    <row r="6312" spans="1:8" ht="14.45" customHeight="1">
      <c r="A6312" s="86" t="s">
        <v>3601</v>
      </c>
      <c r="B6312" s="171" t="s">
        <v>28816</v>
      </c>
      <c r="C6312" s="55" t="s">
        <v>28817</v>
      </c>
      <c r="D6312" s="171" t="s">
        <v>28818</v>
      </c>
      <c r="E6312" s="171" t="s">
        <v>28819</v>
      </c>
      <c r="F6312" s="173"/>
      <c r="G6312" s="173"/>
      <c r="H6312" s="172" t="s">
        <v>3601</v>
      </c>
    </row>
    <row r="6313" spans="1:8" ht="14.45" customHeight="1">
      <c r="A6313" s="86" t="s">
        <v>3601</v>
      </c>
      <c r="B6313" s="171" t="s">
        <v>28820</v>
      </c>
      <c r="C6313" s="55" t="s">
        <v>28821</v>
      </c>
      <c r="D6313" s="171" t="s">
        <v>28822</v>
      </c>
      <c r="E6313" s="171" t="s">
        <v>28823</v>
      </c>
      <c r="F6313" s="173"/>
      <c r="G6313" s="173"/>
      <c r="H6313" s="172" t="s">
        <v>3601</v>
      </c>
    </row>
    <row r="6314" spans="1:8" ht="14.45" customHeight="1">
      <c r="A6314" s="86" t="s">
        <v>3601</v>
      </c>
      <c r="B6314" s="171" t="s">
        <v>28824</v>
      </c>
      <c r="C6314" s="55" t="s">
        <v>28825</v>
      </c>
      <c r="D6314" s="171" t="s">
        <v>18006</v>
      </c>
      <c r="E6314" s="171" t="s">
        <v>28825</v>
      </c>
      <c r="F6314" s="173"/>
      <c r="G6314" s="173"/>
      <c r="H6314" s="172" t="s">
        <v>3601</v>
      </c>
    </row>
    <row r="6315" spans="1:8" ht="14.45" customHeight="1">
      <c r="A6315" s="86" t="s">
        <v>3601</v>
      </c>
      <c r="B6315" s="171" t="s">
        <v>25761</v>
      </c>
      <c r="C6315" s="55" t="s">
        <v>25762</v>
      </c>
      <c r="D6315" s="171" t="s">
        <v>25763</v>
      </c>
      <c r="E6315" s="171" t="s">
        <v>25763</v>
      </c>
      <c r="F6315" s="173"/>
      <c r="G6315" s="173"/>
      <c r="H6315" s="172" t="s">
        <v>3601</v>
      </c>
    </row>
    <row r="6316" spans="1:8" s="175" customFormat="1" ht="14.45" customHeight="1">
      <c r="A6316" s="86" t="s">
        <v>3601</v>
      </c>
      <c r="B6316" s="171" t="s">
        <v>28826</v>
      </c>
      <c r="C6316" s="55" t="s">
        <v>28827</v>
      </c>
      <c r="D6316" s="171" t="s">
        <v>28828</v>
      </c>
      <c r="E6316" s="171" t="s">
        <v>28829</v>
      </c>
      <c r="F6316" s="173"/>
      <c r="G6316" s="173"/>
      <c r="H6316" s="172" t="s">
        <v>3601</v>
      </c>
    </row>
    <row r="6317" spans="1:8" ht="14.45" customHeight="1">
      <c r="A6317" s="86" t="s">
        <v>3601</v>
      </c>
      <c r="B6317" s="89" t="s">
        <v>28830</v>
      </c>
      <c r="C6317" s="55" t="s">
        <v>28831</v>
      </c>
      <c r="D6317" s="89" t="s">
        <v>28832</v>
      </c>
      <c r="E6317" s="89" t="s">
        <v>28833</v>
      </c>
      <c r="F6317" s="173"/>
      <c r="G6317" s="173"/>
      <c r="H6317" s="172" t="s">
        <v>3601</v>
      </c>
    </row>
    <row r="6318" spans="1:8" ht="14.45" customHeight="1">
      <c r="A6318" s="86" t="s">
        <v>3601</v>
      </c>
      <c r="B6318" s="171" t="s">
        <v>28834</v>
      </c>
      <c r="C6318" s="55" t="s">
        <v>28835</v>
      </c>
      <c r="D6318" s="171" t="s">
        <v>28836</v>
      </c>
      <c r="E6318" s="171" t="s">
        <v>28837</v>
      </c>
      <c r="F6318" s="173"/>
      <c r="G6318" s="173"/>
      <c r="H6318" s="172" t="s">
        <v>3601</v>
      </c>
    </row>
    <row r="6319" spans="1:8" ht="14.45" customHeight="1">
      <c r="A6319" s="86" t="s">
        <v>3601</v>
      </c>
      <c r="B6319" s="171" t="s">
        <v>28838</v>
      </c>
      <c r="C6319" s="55" t="s">
        <v>28839</v>
      </c>
      <c r="D6319" s="171" t="s">
        <v>28840</v>
      </c>
      <c r="E6319" s="171" t="s">
        <v>28841</v>
      </c>
      <c r="F6319" s="173"/>
      <c r="G6319" s="173"/>
      <c r="H6319" s="172" t="s">
        <v>3601</v>
      </c>
    </row>
    <row r="6320" spans="1:8" ht="14.45" customHeight="1">
      <c r="A6320" s="86" t="s">
        <v>3601</v>
      </c>
      <c r="B6320" s="171" t="s">
        <v>28842</v>
      </c>
      <c r="C6320" s="55" t="s">
        <v>28843</v>
      </c>
      <c r="D6320" s="171" t="s">
        <v>28844</v>
      </c>
      <c r="E6320" s="171" t="s">
        <v>28845</v>
      </c>
      <c r="F6320" s="173"/>
      <c r="G6320" s="173"/>
      <c r="H6320" s="172" t="s">
        <v>3601</v>
      </c>
    </row>
    <row r="6321" spans="1:8" ht="14.45" customHeight="1">
      <c r="A6321" s="86" t="s">
        <v>3601</v>
      </c>
      <c r="B6321" s="171" t="s">
        <v>28846</v>
      </c>
      <c r="C6321" s="55" t="s">
        <v>28847</v>
      </c>
      <c r="D6321" s="171" t="s">
        <v>28848</v>
      </c>
      <c r="E6321" s="171" t="s">
        <v>28849</v>
      </c>
      <c r="F6321" s="173"/>
      <c r="G6321" s="173"/>
      <c r="H6321" s="172" t="s">
        <v>3601</v>
      </c>
    </row>
    <row r="6322" spans="1:8" ht="14.45" customHeight="1">
      <c r="A6322" s="86" t="s">
        <v>3601</v>
      </c>
      <c r="B6322" s="171" t="s">
        <v>28850</v>
      </c>
      <c r="C6322" s="55" t="s">
        <v>28851</v>
      </c>
      <c r="D6322" s="171" t="s">
        <v>28852</v>
      </c>
      <c r="E6322" s="171" t="s">
        <v>28853</v>
      </c>
      <c r="F6322" s="173"/>
      <c r="G6322" s="173"/>
      <c r="H6322" s="172" t="s">
        <v>3601</v>
      </c>
    </row>
    <row r="6323" spans="1:8" ht="14.45" customHeight="1">
      <c r="A6323" s="86" t="s">
        <v>3601</v>
      </c>
      <c r="B6323" s="171" t="s">
        <v>28854</v>
      </c>
      <c r="C6323" s="55" t="s">
        <v>28855</v>
      </c>
      <c r="D6323" s="171" t="s">
        <v>28856</v>
      </c>
      <c r="E6323" s="171" t="s">
        <v>28857</v>
      </c>
      <c r="F6323" s="173"/>
      <c r="G6323" s="173"/>
      <c r="H6323" s="172" t="s">
        <v>3601</v>
      </c>
    </row>
    <row r="6324" spans="1:8" ht="14.45" customHeight="1">
      <c r="A6324" s="86" t="s">
        <v>3601</v>
      </c>
      <c r="B6324" s="171" t="s">
        <v>28858</v>
      </c>
      <c r="C6324" s="55" t="s">
        <v>28859</v>
      </c>
      <c r="D6324" s="171" t="s">
        <v>28860</v>
      </c>
      <c r="E6324" s="171" t="s">
        <v>28861</v>
      </c>
      <c r="F6324" s="173"/>
      <c r="G6324" s="173"/>
      <c r="H6324" s="172" t="s">
        <v>3601</v>
      </c>
    </row>
    <row r="6325" spans="1:8" ht="14.45" customHeight="1">
      <c r="A6325" s="86" t="s">
        <v>3601</v>
      </c>
      <c r="B6325" s="171" t="s">
        <v>28862</v>
      </c>
      <c r="C6325" s="55" t="s">
        <v>28863</v>
      </c>
      <c r="D6325" s="171" t="s">
        <v>28864</v>
      </c>
      <c r="E6325" s="171" t="s">
        <v>28865</v>
      </c>
      <c r="F6325" s="173"/>
      <c r="G6325" s="173"/>
      <c r="H6325" s="172" t="s">
        <v>3601</v>
      </c>
    </row>
    <row r="6326" spans="1:8" ht="14.45" customHeight="1">
      <c r="A6326" s="86" t="s">
        <v>3601</v>
      </c>
      <c r="B6326" s="171" t="s">
        <v>2138</v>
      </c>
      <c r="C6326" s="55" t="s">
        <v>28866</v>
      </c>
      <c r="D6326" s="171" t="s">
        <v>25765</v>
      </c>
      <c r="E6326" s="171" t="s">
        <v>25766</v>
      </c>
      <c r="F6326" s="173"/>
      <c r="G6326" s="173"/>
      <c r="H6326" s="172" t="s">
        <v>3601</v>
      </c>
    </row>
    <row r="6327" spans="1:8" ht="14.45" customHeight="1">
      <c r="A6327" s="86" t="s">
        <v>3601</v>
      </c>
      <c r="B6327" s="89" t="s">
        <v>28867</v>
      </c>
      <c r="C6327" s="55" t="s">
        <v>28868</v>
      </c>
      <c r="D6327" s="89" t="s">
        <v>28869</v>
      </c>
      <c r="E6327" s="89" t="s">
        <v>28870</v>
      </c>
      <c r="F6327" s="173"/>
      <c r="G6327" s="173"/>
      <c r="H6327" s="172" t="s">
        <v>3601</v>
      </c>
    </row>
    <row r="6328" spans="1:8" ht="14.45" customHeight="1">
      <c r="A6328" s="86" t="s">
        <v>3601</v>
      </c>
      <c r="B6328" s="171" t="s">
        <v>28871</v>
      </c>
      <c r="C6328" s="55" t="s">
        <v>28872</v>
      </c>
      <c r="D6328" s="171" t="s">
        <v>28873</v>
      </c>
      <c r="E6328" s="171" t="s">
        <v>28874</v>
      </c>
      <c r="F6328" s="173"/>
      <c r="G6328" s="173"/>
      <c r="H6328" s="172" t="s">
        <v>3601</v>
      </c>
    </row>
    <row r="6329" spans="1:8" ht="14.45" customHeight="1">
      <c r="A6329" s="86" t="s">
        <v>3601</v>
      </c>
      <c r="B6329" s="171" t="s">
        <v>28875</v>
      </c>
      <c r="C6329" s="55" t="s">
        <v>28876</v>
      </c>
      <c r="D6329" s="171" t="s">
        <v>28877</v>
      </c>
      <c r="E6329" s="171" t="s">
        <v>28878</v>
      </c>
      <c r="F6329" s="173"/>
      <c r="G6329" s="173"/>
      <c r="H6329" s="172" t="s">
        <v>3601</v>
      </c>
    </row>
    <row r="6330" spans="1:8" ht="14.45" customHeight="1">
      <c r="A6330" s="86" t="s">
        <v>3601</v>
      </c>
      <c r="B6330" s="171" t="s">
        <v>28879</v>
      </c>
      <c r="C6330" s="55" t="s">
        <v>28880</v>
      </c>
      <c r="D6330" s="171" t="s">
        <v>28881</v>
      </c>
      <c r="E6330" s="171" t="s">
        <v>28882</v>
      </c>
      <c r="F6330" s="173"/>
      <c r="G6330" s="173"/>
      <c r="H6330" s="172" t="s">
        <v>3601</v>
      </c>
    </row>
    <row r="6331" spans="1:8" ht="14.45" customHeight="1">
      <c r="A6331" s="86" t="s">
        <v>3601</v>
      </c>
      <c r="B6331" s="171" t="s">
        <v>22010</v>
      </c>
      <c r="C6331" s="55" t="s">
        <v>22011</v>
      </c>
      <c r="D6331" s="171" t="s">
        <v>22012</v>
      </c>
      <c r="E6331" s="171" t="s">
        <v>22014</v>
      </c>
      <c r="F6331" s="173"/>
      <c r="G6331" s="173"/>
      <c r="H6331" s="172" t="s">
        <v>3601</v>
      </c>
    </row>
    <row r="6332" spans="1:8" ht="14.45" customHeight="1">
      <c r="A6332" s="86" t="s">
        <v>5483</v>
      </c>
      <c r="B6332" s="171" t="s">
        <v>28883</v>
      </c>
      <c r="C6332" s="55" t="s">
        <v>28884</v>
      </c>
      <c r="D6332" s="171" t="s">
        <v>28884</v>
      </c>
      <c r="E6332" s="171" t="s">
        <v>28884</v>
      </c>
      <c r="F6332" s="173"/>
      <c r="G6332" s="173"/>
      <c r="H6332" s="172" t="s">
        <v>5484</v>
      </c>
    </row>
    <row r="6333" spans="1:8" ht="14.45" customHeight="1">
      <c r="A6333" s="86" t="s">
        <v>5483</v>
      </c>
      <c r="B6333" s="171" t="s">
        <v>28885</v>
      </c>
      <c r="C6333" s="55" t="s">
        <v>28886</v>
      </c>
      <c r="D6333" s="171" t="s">
        <v>28886</v>
      </c>
      <c r="E6333" s="171" t="s">
        <v>28886</v>
      </c>
      <c r="F6333" s="173"/>
      <c r="G6333" s="173"/>
      <c r="H6333" s="172" t="s">
        <v>5484</v>
      </c>
    </row>
    <row r="6334" spans="1:8" ht="14.45" customHeight="1">
      <c r="A6334" s="86" t="s">
        <v>5483</v>
      </c>
      <c r="B6334" s="171" t="s">
        <v>28887</v>
      </c>
      <c r="C6334" s="55" t="s">
        <v>28888</v>
      </c>
      <c r="D6334" s="171" t="s">
        <v>28888</v>
      </c>
      <c r="E6334" s="171" t="s">
        <v>28888</v>
      </c>
      <c r="F6334" s="173"/>
      <c r="G6334" s="173"/>
      <c r="H6334" s="172" t="s">
        <v>5484</v>
      </c>
    </row>
    <row r="6335" spans="1:8" ht="14.45" customHeight="1">
      <c r="A6335" s="86" t="s">
        <v>5483</v>
      </c>
      <c r="B6335" s="171" t="s">
        <v>28889</v>
      </c>
      <c r="C6335" s="55" t="s">
        <v>28890</v>
      </c>
      <c r="D6335" s="171" t="s">
        <v>28890</v>
      </c>
      <c r="E6335" s="171" t="s">
        <v>28890</v>
      </c>
      <c r="F6335" s="173"/>
      <c r="G6335" s="173"/>
      <c r="H6335" s="172" t="s">
        <v>5484</v>
      </c>
    </row>
    <row r="6336" spans="1:8" ht="14.45" customHeight="1">
      <c r="A6336" s="86" t="s">
        <v>5483</v>
      </c>
      <c r="B6336" s="171" t="s">
        <v>28891</v>
      </c>
      <c r="C6336" s="55" t="s">
        <v>28891</v>
      </c>
      <c r="D6336" s="171" t="s">
        <v>28891</v>
      </c>
      <c r="E6336" s="171" t="s">
        <v>28891</v>
      </c>
      <c r="F6336" s="173"/>
      <c r="G6336" s="173"/>
      <c r="H6336" s="172" t="s">
        <v>5484</v>
      </c>
    </row>
    <row r="6337" spans="1:8" ht="14.45" customHeight="1">
      <c r="A6337" s="86" t="s">
        <v>5483</v>
      </c>
      <c r="B6337" s="171" t="s">
        <v>28892</v>
      </c>
      <c r="C6337" s="55" t="s">
        <v>28893</v>
      </c>
      <c r="D6337" s="171" t="s">
        <v>28893</v>
      </c>
      <c r="E6337" s="171" t="s">
        <v>28893</v>
      </c>
      <c r="F6337" s="173"/>
      <c r="G6337" s="173"/>
      <c r="H6337" s="172" t="s">
        <v>5484</v>
      </c>
    </row>
    <row r="6338" spans="1:8" ht="14.45" customHeight="1">
      <c r="A6338" s="86" t="s">
        <v>5483</v>
      </c>
      <c r="B6338" s="171" t="s">
        <v>28894</v>
      </c>
      <c r="C6338" s="55" t="s">
        <v>28895</v>
      </c>
      <c r="D6338" s="171" t="s">
        <v>28895</v>
      </c>
      <c r="E6338" s="171" t="s">
        <v>28895</v>
      </c>
      <c r="F6338" s="173"/>
      <c r="G6338" s="173"/>
      <c r="H6338" s="172" t="s">
        <v>5484</v>
      </c>
    </row>
    <row r="6339" spans="1:8" ht="14.45" customHeight="1">
      <c r="A6339" s="86" t="s">
        <v>5483</v>
      </c>
      <c r="B6339" s="171" t="s">
        <v>28896</v>
      </c>
      <c r="C6339" s="55" t="s">
        <v>28897</v>
      </c>
      <c r="D6339" s="171" t="s">
        <v>28897</v>
      </c>
      <c r="E6339" s="171" t="s">
        <v>28897</v>
      </c>
      <c r="F6339" s="173"/>
      <c r="G6339" s="173"/>
      <c r="H6339" s="172" t="s">
        <v>5484</v>
      </c>
    </row>
    <row r="6340" spans="1:8" ht="14.45" customHeight="1">
      <c r="A6340" s="86" t="s">
        <v>5483</v>
      </c>
      <c r="B6340" s="171" t="s">
        <v>28898</v>
      </c>
      <c r="C6340" s="55" t="s">
        <v>28899</v>
      </c>
      <c r="D6340" s="171" t="s">
        <v>28899</v>
      </c>
      <c r="E6340" s="171" t="s">
        <v>28899</v>
      </c>
      <c r="F6340" s="173"/>
      <c r="G6340" s="173"/>
      <c r="H6340" s="172" t="s">
        <v>5484</v>
      </c>
    </row>
    <row r="6341" spans="1:8" ht="14.45" customHeight="1">
      <c r="A6341" s="86" t="s">
        <v>5483</v>
      </c>
      <c r="B6341" s="171" t="s">
        <v>28900</v>
      </c>
      <c r="C6341" s="55" t="s">
        <v>30680</v>
      </c>
      <c r="D6341" s="171" t="s">
        <v>28901</v>
      </c>
      <c r="E6341" s="171" t="s">
        <v>28901</v>
      </c>
      <c r="F6341" s="173"/>
      <c r="G6341" s="173"/>
      <c r="H6341" s="172" t="s">
        <v>5484</v>
      </c>
    </row>
    <row r="6342" spans="1:8" ht="14.45" customHeight="1">
      <c r="A6342" s="211" t="s">
        <v>5483</v>
      </c>
      <c r="B6342" s="196" t="s">
        <v>30663</v>
      </c>
      <c r="C6342" s="55" t="s">
        <v>30664</v>
      </c>
      <c r="D6342" s="196" t="s">
        <v>30937</v>
      </c>
      <c r="E6342" s="196" t="s">
        <v>30665</v>
      </c>
      <c r="F6342" s="198">
        <v>46340</v>
      </c>
      <c r="G6342" s="198">
        <v>46340</v>
      </c>
      <c r="H6342" s="196" t="s">
        <v>5484</v>
      </c>
    </row>
    <row r="6343" spans="1:8" ht="14.45" customHeight="1">
      <c r="A6343" s="211" t="s">
        <v>5483</v>
      </c>
      <c r="B6343" s="196" t="s">
        <v>30666</v>
      </c>
      <c r="C6343" s="55" t="s">
        <v>30667</v>
      </c>
      <c r="D6343" s="196" t="s">
        <v>30938</v>
      </c>
      <c r="E6343" s="196" t="s">
        <v>30668</v>
      </c>
      <c r="F6343" s="198">
        <v>46340</v>
      </c>
      <c r="G6343" s="198">
        <v>46340</v>
      </c>
      <c r="H6343" s="196" t="s">
        <v>5484</v>
      </c>
    </row>
    <row r="6344" spans="1:8" ht="14.45" customHeight="1">
      <c r="A6344" s="86" t="s">
        <v>5483</v>
      </c>
      <c r="B6344" s="171" t="s">
        <v>28902</v>
      </c>
      <c r="C6344" s="55" t="s">
        <v>30681</v>
      </c>
      <c r="D6344" s="171" t="s">
        <v>30681</v>
      </c>
      <c r="E6344" s="171" t="s">
        <v>30681</v>
      </c>
      <c r="F6344" s="173"/>
      <c r="G6344" s="173"/>
      <c r="H6344" s="172" t="s">
        <v>5484</v>
      </c>
    </row>
    <row r="6345" spans="1:8" ht="14.45" customHeight="1">
      <c r="A6345" s="86" t="s">
        <v>5483</v>
      </c>
      <c r="B6345" s="171" t="s">
        <v>21251</v>
      </c>
      <c r="C6345" s="55" t="s">
        <v>30682</v>
      </c>
      <c r="D6345" s="171" t="s">
        <v>30682</v>
      </c>
      <c r="E6345" s="171" t="s">
        <v>30682</v>
      </c>
      <c r="F6345" s="173"/>
      <c r="G6345" s="173"/>
      <c r="H6345" s="172" t="s">
        <v>5484</v>
      </c>
    </row>
    <row r="6346" spans="1:8" ht="14.45" customHeight="1">
      <c r="A6346" s="86" t="s">
        <v>5483</v>
      </c>
      <c r="B6346" s="171" t="s">
        <v>28903</v>
      </c>
      <c r="C6346" s="55" t="s">
        <v>30683</v>
      </c>
      <c r="D6346" s="171" t="s">
        <v>30683</v>
      </c>
      <c r="E6346" s="171" t="s">
        <v>30683</v>
      </c>
      <c r="F6346" s="173"/>
      <c r="G6346" s="173"/>
      <c r="H6346" s="172" t="s">
        <v>5484</v>
      </c>
    </row>
    <row r="6347" spans="1:8" ht="14.45" customHeight="1">
      <c r="A6347" s="86" t="s">
        <v>5483</v>
      </c>
      <c r="B6347" s="171" t="s">
        <v>28904</v>
      </c>
      <c r="C6347" s="55" t="s">
        <v>30684</v>
      </c>
      <c r="D6347" s="171" t="s">
        <v>30684</v>
      </c>
      <c r="E6347" s="171" t="s">
        <v>30684</v>
      </c>
      <c r="F6347" s="173"/>
      <c r="G6347" s="173"/>
      <c r="H6347" s="172" t="s">
        <v>5484</v>
      </c>
    </row>
    <row r="6348" spans="1:8" ht="14.45" customHeight="1">
      <c r="A6348" s="86" t="s">
        <v>5483</v>
      </c>
      <c r="B6348" s="171" t="s">
        <v>28905</v>
      </c>
      <c r="C6348" s="55" t="s">
        <v>28906</v>
      </c>
      <c r="D6348" s="171" t="s">
        <v>28906</v>
      </c>
      <c r="E6348" s="171" t="s">
        <v>28906</v>
      </c>
      <c r="F6348" s="173"/>
      <c r="G6348" s="173"/>
      <c r="H6348" s="172" t="s">
        <v>5484</v>
      </c>
    </row>
    <row r="6349" spans="1:8" ht="14.45" customHeight="1">
      <c r="A6349" s="86" t="s">
        <v>5483</v>
      </c>
      <c r="B6349" s="171" t="s">
        <v>28907</v>
      </c>
      <c r="C6349" s="55" t="s">
        <v>28908</v>
      </c>
      <c r="D6349" s="171" t="s">
        <v>28908</v>
      </c>
      <c r="E6349" s="171" t="s">
        <v>28908</v>
      </c>
      <c r="F6349" s="173"/>
      <c r="G6349" s="173"/>
      <c r="H6349" s="172" t="s">
        <v>5484</v>
      </c>
    </row>
    <row r="6350" spans="1:8" ht="14.45" customHeight="1">
      <c r="A6350" s="86" t="s">
        <v>5483</v>
      </c>
      <c r="B6350" s="171" t="s">
        <v>28909</v>
      </c>
      <c r="C6350" s="55" t="s">
        <v>28910</v>
      </c>
      <c r="D6350" s="171" t="s">
        <v>28910</v>
      </c>
      <c r="E6350" s="171" t="s">
        <v>28910</v>
      </c>
      <c r="F6350" s="173"/>
      <c r="G6350" s="173"/>
      <c r="H6350" s="172" t="s">
        <v>5484</v>
      </c>
    </row>
    <row r="6351" spans="1:8" ht="14.45" customHeight="1">
      <c r="A6351" s="86" t="s">
        <v>5483</v>
      </c>
      <c r="B6351" s="171" t="s">
        <v>28911</v>
      </c>
      <c r="C6351" s="55" t="s">
        <v>28912</v>
      </c>
      <c r="D6351" s="171" t="s">
        <v>28912</v>
      </c>
      <c r="E6351" s="171" t="s">
        <v>28912</v>
      </c>
      <c r="F6351" s="173"/>
      <c r="G6351" s="173"/>
      <c r="H6351" s="172" t="s">
        <v>5484</v>
      </c>
    </row>
    <row r="6352" spans="1:8" ht="14.45" customHeight="1">
      <c r="A6352" s="86" t="s">
        <v>5483</v>
      </c>
      <c r="B6352" s="171" t="s">
        <v>28913</v>
      </c>
      <c r="C6352" s="55" t="s">
        <v>28914</v>
      </c>
      <c r="D6352" s="171" t="s">
        <v>28914</v>
      </c>
      <c r="E6352" s="171" t="s">
        <v>28914</v>
      </c>
      <c r="F6352" s="173"/>
      <c r="G6352" s="173"/>
      <c r="H6352" s="172" t="s">
        <v>5484</v>
      </c>
    </row>
    <row r="6353" spans="1:8" ht="14.45" customHeight="1">
      <c r="A6353" s="86" t="s">
        <v>5483</v>
      </c>
      <c r="B6353" s="171" t="s">
        <v>28915</v>
      </c>
      <c r="C6353" s="55" t="s">
        <v>28916</v>
      </c>
      <c r="D6353" s="171" t="s">
        <v>28916</v>
      </c>
      <c r="E6353" s="171" t="s">
        <v>28916</v>
      </c>
      <c r="F6353" s="173"/>
      <c r="G6353" s="173"/>
      <c r="H6353" s="172" t="s">
        <v>5484</v>
      </c>
    </row>
    <row r="6354" spans="1:8" ht="14.45" customHeight="1">
      <c r="A6354" s="86" t="s">
        <v>5483</v>
      </c>
      <c r="B6354" s="171" t="s">
        <v>28917</v>
      </c>
      <c r="C6354" s="55" t="s">
        <v>28918</v>
      </c>
      <c r="D6354" s="171" t="s">
        <v>28918</v>
      </c>
      <c r="E6354" s="171" t="s">
        <v>28918</v>
      </c>
      <c r="F6354" s="173"/>
      <c r="G6354" s="173"/>
      <c r="H6354" s="172" t="s">
        <v>5484</v>
      </c>
    </row>
    <row r="6355" spans="1:8" ht="14.45" customHeight="1">
      <c r="A6355" s="86" t="s">
        <v>5483</v>
      </c>
      <c r="B6355" s="171" t="s">
        <v>28919</v>
      </c>
      <c r="C6355" s="55" t="s">
        <v>28920</v>
      </c>
      <c r="D6355" s="171" t="s">
        <v>28920</v>
      </c>
      <c r="E6355" s="171" t="s">
        <v>28920</v>
      </c>
      <c r="F6355" s="173"/>
      <c r="G6355" s="173"/>
      <c r="H6355" s="172" t="s">
        <v>5484</v>
      </c>
    </row>
    <row r="6356" spans="1:8" ht="14.45" customHeight="1">
      <c r="A6356" s="86" t="s">
        <v>5483</v>
      </c>
      <c r="B6356" s="171" t="s">
        <v>28921</v>
      </c>
      <c r="C6356" s="55" t="s">
        <v>28922</v>
      </c>
      <c r="D6356" s="171" t="s">
        <v>28922</v>
      </c>
      <c r="E6356" s="171" t="s">
        <v>28922</v>
      </c>
      <c r="F6356" s="173"/>
      <c r="G6356" s="173"/>
      <c r="H6356" s="172" t="s">
        <v>5484</v>
      </c>
    </row>
    <row r="6357" spans="1:8" ht="14.45" customHeight="1">
      <c r="A6357" s="86" t="s">
        <v>5483</v>
      </c>
      <c r="B6357" s="171" t="s">
        <v>28923</v>
      </c>
      <c r="C6357" s="55" t="s">
        <v>28924</v>
      </c>
      <c r="D6357" s="171" t="s">
        <v>28924</v>
      </c>
      <c r="E6357" s="171" t="s">
        <v>28924</v>
      </c>
      <c r="F6357" s="173"/>
      <c r="G6357" s="173"/>
      <c r="H6357" s="172" t="s">
        <v>5484</v>
      </c>
    </row>
    <row r="6358" spans="1:8" ht="14.45" customHeight="1">
      <c r="A6358" s="85" t="s">
        <v>5483</v>
      </c>
      <c r="B6358" s="90" t="s">
        <v>28925</v>
      </c>
      <c r="C6358" s="55" t="s">
        <v>28926</v>
      </c>
      <c r="D6358" s="171" t="s">
        <v>28926</v>
      </c>
      <c r="E6358" s="171" t="s">
        <v>28926</v>
      </c>
      <c r="F6358" s="173"/>
      <c r="G6358" s="173"/>
      <c r="H6358" s="172" t="s">
        <v>5484</v>
      </c>
    </row>
    <row r="6359" spans="1:8" ht="14.45" customHeight="1">
      <c r="A6359" s="86" t="s">
        <v>5483</v>
      </c>
      <c r="B6359" s="171" t="s">
        <v>28927</v>
      </c>
      <c r="C6359" s="55" t="s">
        <v>28928</v>
      </c>
      <c r="D6359" s="171" t="s">
        <v>28928</v>
      </c>
      <c r="E6359" s="171" t="s">
        <v>28928</v>
      </c>
      <c r="F6359" s="173"/>
      <c r="G6359" s="173"/>
      <c r="H6359" s="172" t="s">
        <v>5484</v>
      </c>
    </row>
    <row r="6360" spans="1:8" ht="14.45" customHeight="1">
      <c r="A6360" s="86" t="s">
        <v>5483</v>
      </c>
      <c r="B6360" s="171" t="s">
        <v>28929</v>
      </c>
      <c r="C6360" s="55" t="s">
        <v>28930</v>
      </c>
      <c r="D6360" s="171" t="s">
        <v>28930</v>
      </c>
      <c r="E6360" s="171" t="s">
        <v>28930</v>
      </c>
      <c r="F6360" s="173"/>
      <c r="G6360" s="173"/>
      <c r="H6360" s="172" t="s">
        <v>5484</v>
      </c>
    </row>
    <row r="6361" spans="1:8" ht="14.45" customHeight="1">
      <c r="A6361" s="86" t="s">
        <v>5483</v>
      </c>
      <c r="B6361" s="171" t="s">
        <v>28931</v>
      </c>
      <c r="C6361" s="55" t="s">
        <v>28932</v>
      </c>
      <c r="D6361" s="171" t="s">
        <v>28932</v>
      </c>
      <c r="E6361" s="171" t="s">
        <v>28932</v>
      </c>
      <c r="F6361" s="173"/>
      <c r="G6361" s="173"/>
      <c r="H6361" s="172" t="s">
        <v>5484</v>
      </c>
    </row>
    <row r="6362" spans="1:8" ht="14.45" customHeight="1">
      <c r="A6362" s="86" t="s">
        <v>5483</v>
      </c>
      <c r="B6362" s="171" t="s">
        <v>28933</v>
      </c>
      <c r="C6362" s="55" t="s">
        <v>28934</v>
      </c>
      <c r="D6362" s="171" t="s">
        <v>28934</v>
      </c>
      <c r="E6362" s="171" t="s">
        <v>28934</v>
      </c>
      <c r="F6362" s="173"/>
      <c r="G6362" s="173"/>
      <c r="H6362" s="172" t="s">
        <v>5484</v>
      </c>
    </row>
    <row r="6363" spans="1:8" ht="14.45" customHeight="1">
      <c r="A6363" s="86" t="s">
        <v>5483</v>
      </c>
      <c r="B6363" s="171" t="s">
        <v>28935</v>
      </c>
      <c r="C6363" s="55" t="s">
        <v>28936</v>
      </c>
      <c r="D6363" s="171" t="s">
        <v>28936</v>
      </c>
      <c r="E6363" s="171" t="s">
        <v>28936</v>
      </c>
      <c r="F6363" s="173"/>
      <c r="G6363" s="173"/>
      <c r="H6363" s="172" t="s">
        <v>5484</v>
      </c>
    </row>
    <row r="6364" spans="1:8" ht="14.45" customHeight="1">
      <c r="A6364" s="86" t="s">
        <v>5483</v>
      </c>
      <c r="B6364" s="171" t="s">
        <v>28937</v>
      </c>
      <c r="C6364" s="55" t="s">
        <v>30685</v>
      </c>
      <c r="D6364" s="171" t="s">
        <v>30685</v>
      </c>
      <c r="E6364" s="171" t="s">
        <v>30685</v>
      </c>
      <c r="F6364" s="173"/>
      <c r="G6364" s="173"/>
      <c r="H6364" s="172" t="s">
        <v>5484</v>
      </c>
    </row>
    <row r="6365" spans="1:8" ht="14.45" customHeight="1">
      <c r="A6365" s="86" t="s">
        <v>5483</v>
      </c>
      <c r="B6365" s="54" t="s">
        <v>28938</v>
      </c>
      <c r="C6365" s="55" t="s">
        <v>30686</v>
      </c>
      <c r="D6365" s="54" t="s">
        <v>30686</v>
      </c>
      <c r="E6365" s="171" t="s">
        <v>30686</v>
      </c>
      <c r="F6365" s="173"/>
      <c r="G6365" s="173"/>
      <c r="H6365" s="172" t="s">
        <v>5484</v>
      </c>
    </row>
    <row r="6366" spans="1:8" ht="14.45" customHeight="1">
      <c r="A6366" s="86" t="s">
        <v>5483</v>
      </c>
      <c r="B6366" s="171" t="s">
        <v>28939</v>
      </c>
      <c r="C6366" s="55" t="s">
        <v>30687</v>
      </c>
      <c r="D6366" s="171" t="s">
        <v>30687</v>
      </c>
      <c r="E6366" s="171" t="s">
        <v>30687</v>
      </c>
      <c r="F6366" s="173"/>
      <c r="G6366" s="173"/>
      <c r="H6366" s="172" t="s">
        <v>5484</v>
      </c>
    </row>
    <row r="6367" spans="1:8" ht="14.45" customHeight="1">
      <c r="A6367" s="85" t="s">
        <v>5483</v>
      </c>
      <c r="B6367" s="90" t="s">
        <v>28940</v>
      </c>
      <c r="C6367" s="55" t="s">
        <v>28941</v>
      </c>
      <c r="D6367" s="171" t="s">
        <v>28941</v>
      </c>
      <c r="E6367" s="171" t="s">
        <v>28941</v>
      </c>
      <c r="F6367" s="173"/>
      <c r="G6367" s="173"/>
      <c r="H6367" s="172" t="s">
        <v>5484</v>
      </c>
    </row>
    <row r="6368" spans="1:8" ht="14.45" customHeight="1">
      <c r="A6368" s="211" t="s">
        <v>5483</v>
      </c>
      <c r="B6368" s="196" t="s">
        <v>30669</v>
      </c>
      <c r="C6368" s="55" t="s">
        <v>30670</v>
      </c>
      <c r="D6368" s="196" t="s">
        <v>30939</v>
      </c>
      <c r="E6368" s="196" t="s">
        <v>30671</v>
      </c>
      <c r="F6368" s="198">
        <v>46340</v>
      </c>
      <c r="G6368" s="198">
        <v>46340</v>
      </c>
      <c r="H6368" s="196" t="s">
        <v>5484</v>
      </c>
    </row>
    <row r="6369" spans="1:8" ht="14.45" customHeight="1">
      <c r="A6369" s="86" t="s">
        <v>5483</v>
      </c>
      <c r="B6369" s="171" t="s">
        <v>28942</v>
      </c>
      <c r="C6369" s="55" t="s">
        <v>28943</v>
      </c>
      <c r="D6369" s="171" t="s">
        <v>28943</v>
      </c>
      <c r="E6369" s="171" t="s">
        <v>28943</v>
      </c>
      <c r="F6369" s="173"/>
      <c r="G6369" s="173"/>
      <c r="H6369" s="172" t="s">
        <v>5484</v>
      </c>
    </row>
    <row r="6370" spans="1:8" ht="14.45" customHeight="1">
      <c r="A6370" s="86" t="s">
        <v>5483</v>
      </c>
      <c r="B6370" s="171" t="s">
        <v>28944</v>
      </c>
      <c r="C6370" s="55" t="s">
        <v>28945</v>
      </c>
      <c r="D6370" s="171" t="s">
        <v>28945</v>
      </c>
      <c r="E6370" s="171" t="s">
        <v>28945</v>
      </c>
      <c r="F6370" s="173"/>
      <c r="G6370" s="173"/>
      <c r="H6370" s="172" t="s">
        <v>5484</v>
      </c>
    </row>
    <row r="6371" spans="1:8" ht="14.45" customHeight="1">
      <c r="A6371" s="86" t="s">
        <v>5483</v>
      </c>
      <c r="B6371" s="171" t="s">
        <v>28946</v>
      </c>
      <c r="C6371" s="55" t="s">
        <v>28947</v>
      </c>
      <c r="D6371" s="196" t="s">
        <v>28948</v>
      </c>
      <c r="E6371" s="196" t="s">
        <v>28948</v>
      </c>
      <c r="F6371" s="173"/>
      <c r="G6371" s="198">
        <v>46340</v>
      </c>
      <c r="H6371" s="172" t="s">
        <v>5484</v>
      </c>
    </row>
    <row r="6372" spans="1:8" ht="14.45" customHeight="1">
      <c r="A6372" s="86" t="s">
        <v>5483</v>
      </c>
      <c r="B6372" s="171" t="s">
        <v>28949</v>
      </c>
      <c r="C6372" s="55" t="s">
        <v>28950</v>
      </c>
      <c r="D6372" s="171" t="s">
        <v>28950</v>
      </c>
      <c r="E6372" s="171" t="s">
        <v>28950</v>
      </c>
      <c r="F6372" s="173"/>
      <c r="G6372" s="173"/>
      <c r="H6372" s="172" t="s">
        <v>5484</v>
      </c>
    </row>
    <row r="6373" spans="1:8" ht="14.45" customHeight="1">
      <c r="A6373" s="86" t="s">
        <v>5483</v>
      </c>
      <c r="B6373" s="171" t="s">
        <v>28951</v>
      </c>
      <c r="C6373" s="55" t="s">
        <v>30688</v>
      </c>
      <c r="D6373" s="171" t="s">
        <v>30688</v>
      </c>
      <c r="E6373" s="171" t="s">
        <v>30688</v>
      </c>
      <c r="F6373" s="173"/>
      <c r="G6373" s="173"/>
      <c r="H6373" s="172" t="s">
        <v>5484</v>
      </c>
    </row>
    <row r="6374" spans="1:8" ht="14.45" customHeight="1">
      <c r="A6374" s="86" t="s">
        <v>5483</v>
      </c>
      <c r="B6374" s="171" t="s">
        <v>28952</v>
      </c>
      <c r="C6374" s="55" t="s">
        <v>28953</v>
      </c>
      <c r="D6374" s="171" t="s">
        <v>28953</v>
      </c>
      <c r="E6374" s="171" t="s">
        <v>28953</v>
      </c>
      <c r="F6374" s="173"/>
      <c r="G6374" s="173"/>
      <c r="H6374" s="172" t="s">
        <v>5484</v>
      </c>
    </row>
    <row r="6375" spans="1:8" ht="14.45" customHeight="1">
      <c r="A6375" s="86" t="s">
        <v>5483</v>
      </c>
      <c r="B6375" s="171" t="s">
        <v>28954</v>
      </c>
      <c r="C6375" s="55" t="s">
        <v>28955</v>
      </c>
      <c r="D6375" s="171" t="s">
        <v>28955</v>
      </c>
      <c r="E6375" s="171" t="s">
        <v>28955</v>
      </c>
      <c r="F6375" s="173"/>
      <c r="G6375" s="173"/>
      <c r="H6375" s="172" t="s">
        <v>5484</v>
      </c>
    </row>
    <row r="6376" spans="1:8" ht="14.45" customHeight="1">
      <c r="A6376" s="86" t="s">
        <v>5483</v>
      </c>
      <c r="B6376" s="171" t="s">
        <v>28956</v>
      </c>
      <c r="C6376" s="55" t="s">
        <v>28957</v>
      </c>
      <c r="D6376" s="171" t="s">
        <v>28957</v>
      </c>
      <c r="E6376" s="171" t="s">
        <v>28957</v>
      </c>
      <c r="F6376" s="173"/>
      <c r="G6376" s="173"/>
      <c r="H6376" s="172" t="s">
        <v>5484</v>
      </c>
    </row>
    <row r="6377" spans="1:8" ht="14.45" customHeight="1">
      <c r="A6377" s="86" t="s">
        <v>5483</v>
      </c>
      <c r="B6377" s="171" t="s">
        <v>28958</v>
      </c>
      <c r="C6377" s="55" t="s">
        <v>28959</v>
      </c>
      <c r="D6377" s="171" t="s">
        <v>28959</v>
      </c>
      <c r="E6377" s="171" t="s">
        <v>28959</v>
      </c>
      <c r="F6377" s="173"/>
      <c r="G6377" s="173"/>
      <c r="H6377" s="172" t="s">
        <v>5484</v>
      </c>
    </row>
    <row r="6378" spans="1:8" ht="14.45" customHeight="1">
      <c r="A6378" s="86" t="s">
        <v>5483</v>
      </c>
      <c r="B6378" s="171" t="s">
        <v>28960</v>
      </c>
      <c r="C6378" s="55" t="s">
        <v>28961</v>
      </c>
      <c r="D6378" s="171" t="s">
        <v>28961</v>
      </c>
      <c r="E6378" s="171" t="s">
        <v>28961</v>
      </c>
      <c r="F6378" s="173"/>
      <c r="G6378" s="173"/>
      <c r="H6378" s="172" t="s">
        <v>5484</v>
      </c>
    </row>
    <row r="6379" spans="1:8" ht="14.45" customHeight="1">
      <c r="A6379" s="86" t="s">
        <v>5483</v>
      </c>
      <c r="B6379" s="171" t="s">
        <v>28962</v>
      </c>
      <c r="C6379" s="55" t="s">
        <v>28963</v>
      </c>
      <c r="D6379" s="171" t="s">
        <v>28963</v>
      </c>
      <c r="E6379" s="171" t="s">
        <v>28963</v>
      </c>
      <c r="F6379" s="173"/>
      <c r="G6379" s="173"/>
      <c r="H6379" s="172" t="s">
        <v>5484</v>
      </c>
    </row>
    <row r="6380" spans="1:8" ht="14.45" customHeight="1">
      <c r="A6380" s="86" t="s">
        <v>5483</v>
      </c>
      <c r="B6380" s="171" t="s">
        <v>28964</v>
      </c>
      <c r="C6380" s="55" t="s">
        <v>28965</v>
      </c>
      <c r="D6380" s="171" t="s">
        <v>28965</v>
      </c>
      <c r="E6380" s="171" t="s">
        <v>28965</v>
      </c>
      <c r="F6380" s="173"/>
      <c r="G6380" s="173"/>
      <c r="H6380" s="172" t="s">
        <v>5484</v>
      </c>
    </row>
    <row r="6381" spans="1:8" ht="14.45" customHeight="1">
      <c r="A6381" s="86" t="s">
        <v>5483</v>
      </c>
      <c r="B6381" s="171" t="s">
        <v>28966</v>
      </c>
      <c r="C6381" s="55" t="s">
        <v>28967</v>
      </c>
      <c r="D6381" s="171" t="s">
        <v>28967</v>
      </c>
      <c r="E6381" s="171" t="s">
        <v>28967</v>
      </c>
      <c r="F6381" s="173"/>
      <c r="G6381" s="173"/>
      <c r="H6381" s="172" t="s">
        <v>5484</v>
      </c>
    </row>
    <row r="6382" spans="1:8" ht="14.45" customHeight="1">
      <c r="A6382" s="86" t="s">
        <v>5483</v>
      </c>
      <c r="B6382" s="171" t="s">
        <v>28968</v>
      </c>
      <c r="C6382" s="55" t="s">
        <v>28969</v>
      </c>
      <c r="D6382" s="171" t="s">
        <v>28969</v>
      </c>
      <c r="E6382" s="171" t="s">
        <v>28969</v>
      </c>
      <c r="F6382" s="173"/>
      <c r="G6382" s="173"/>
      <c r="H6382" s="172" t="s">
        <v>5484</v>
      </c>
    </row>
    <row r="6383" spans="1:8" ht="14.45" customHeight="1">
      <c r="A6383" s="86" t="s">
        <v>5483</v>
      </c>
      <c r="B6383" s="171" t="s">
        <v>28970</v>
      </c>
      <c r="C6383" s="55" t="s">
        <v>28971</v>
      </c>
      <c r="D6383" s="171" t="s">
        <v>28971</v>
      </c>
      <c r="E6383" s="171" t="s">
        <v>28971</v>
      </c>
      <c r="F6383" s="173"/>
      <c r="G6383" s="173"/>
      <c r="H6383" s="172" t="s">
        <v>5484</v>
      </c>
    </row>
    <row r="6384" spans="1:8" ht="14.45" customHeight="1">
      <c r="A6384" s="86" t="s">
        <v>5483</v>
      </c>
      <c r="B6384" s="171" t="s">
        <v>28972</v>
      </c>
      <c r="C6384" s="55" t="s">
        <v>28973</v>
      </c>
      <c r="D6384" s="171" t="s">
        <v>28973</v>
      </c>
      <c r="E6384" s="171" t="s">
        <v>28973</v>
      </c>
      <c r="F6384" s="173"/>
      <c r="G6384" s="173"/>
      <c r="H6384" s="172" t="s">
        <v>5484</v>
      </c>
    </row>
    <row r="6385" spans="1:8" ht="14.45" customHeight="1">
      <c r="A6385" s="86" t="s">
        <v>5483</v>
      </c>
      <c r="B6385" s="171" t="s">
        <v>28974</v>
      </c>
      <c r="C6385" s="55" t="s">
        <v>28975</v>
      </c>
      <c r="D6385" s="171" t="s">
        <v>28975</v>
      </c>
      <c r="E6385" s="171" t="s">
        <v>28975</v>
      </c>
      <c r="F6385" s="173"/>
      <c r="G6385" s="173"/>
      <c r="H6385" s="172" t="s">
        <v>5484</v>
      </c>
    </row>
    <row r="6386" spans="1:8" ht="14.45" customHeight="1">
      <c r="A6386" s="86" t="s">
        <v>5483</v>
      </c>
      <c r="B6386" s="171" t="s">
        <v>28976</v>
      </c>
      <c r="C6386" s="55" t="s">
        <v>28977</v>
      </c>
      <c r="D6386" s="171" t="s">
        <v>28977</v>
      </c>
      <c r="E6386" s="171" t="s">
        <v>28977</v>
      </c>
      <c r="F6386" s="173"/>
      <c r="G6386" s="173"/>
      <c r="H6386" s="172" t="s">
        <v>5484</v>
      </c>
    </row>
    <row r="6387" spans="1:8" ht="14.45" customHeight="1">
      <c r="A6387" s="86" t="s">
        <v>5483</v>
      </c>
      <c r="B6387" s="171" t="s">
        <v>28978</v>
      </c>
      <c r="C6387" s="55" t="s">
        <v>28979</v>
      </c>
      <c r="D6387" s="171" t="s">
        <v>28979</v>
      </c>
      <c r="E6387" s="171" t="s">
        <v>28979</v>
      </c>
      <c r="F6387" s="173"/>
      <c r="G6387" s="173"/>
      <c r="H6387" s="172" t="s">
        <v>5484</v>
      </c>
    </row>
    <row r="6388" spans="1:8" ht="14.45" customHeight="1">
      <c r="A6388" s="86" t="s">
        <v>5483</v>
      </c>
      <c r="B6388" s="171" t="s">
        <v>28980</v>
      </c>
      <c r="C6388" s="55" t="s">
        <v>28981</v>
      </c>
      <c r="D6388" s="171" t="s">
        <v>28981</v>
      </c>
      <c r="E6388" s="171" t="s">
        <v>28981</v>
      </c>
      <c r="F6388" s="173"/>
      <c r="G6388" s="173"/>
      <c r="H6388" s="172" t="s">
        <v>5484</v>
      </c>
    </row>
    <row r="6389" spans="1:8" ht="14.45" customHeight="1">
      <c r="A6389" s="86" t="s">
        <v>5483</v>
      </c>
      <c r="B6389" s="171" t="s">
        <v>28982</v>
      </c>
      <c r="C6389" s="55" t="s">
        <v>28983</v>
      </c>
      <c r="D6389" s="171" t="s">
        <v>28983</v>
      </c>
      <c r="E6389" s="171" t="s">
        <v>28983</v>
      </c>
      <c r="F6389" s="173"/>
      <c r="G6389" s="173"/>
      <c r="H6389" s="172" t="s">
        <v>5484</v>
      </c>
    </row>
    <row r="6390" spans="1:8" ht="14.45" customHeight="1">
      <c r="A6390" s="86" t="s">
        <v>5483</v>
      </c>
      <c r="B6390" s="171" t="s">
        <v>28984</v>
      </c>
      <c r="C6390" s="55" t="s">
        <v>30689</v>
      </c>
      <c r="D6390" s="171" t="s">
        <v>28985</v>
      </c>
      <c r="E6390" s="171" t="s">
        <v>28985</v>
      </c>
      <c r="F6390" s="173"/>
      <c r="G6390" s="173"/>
      <c r="H6390" s="172" t="s">
        <v>5484</v>
      </c>
    </row>
    <row r="6391" spans="1:8" ht="14.45" customHeight="1">
      <c r="A6391" s="86" t="s">
        <v>5483</v>
      </c>
      <c r="B6391" s="171" t="s">
        <v>28986</v>
      </c>
      <c r="C6391" s="55" t="s">
        <v>28987</v>
      </c>
      <c r="D6391" s="171" t="s">
        <v>28987</v>
      </c>
      <c r="E6391" s="171" t="s">
        <v>28987</v>
      </c>
      <c r="F6391" s="173"/>
      <c r="G6391" s="173"/>
      <c r="H6391" s="172" t="s">
        <v>5484</v>
      </c>
    </row>
    <row r="6392" spans="1:8" ht="14.45" customHeight="1">
      <c r="A6392" s="86" t="s">
        <v>5483</v>
      </c>
      <c r="B6392" s="171" t="s">
        <v>28988</v>
      </c>
      <c r="C6392" s="55" t="s">
        <v>28989</v>
      </c>
      <c r="D6392" s="171" t="s">
        <v>28989</v>
      </c>
      <c r="E6392" s="171" t="s">
        <v>28989</v>
      </c>
      <c r="F6392" s="173"/>
      <c r="G6392" s="173"/>
      <c r="H6392" s="172" t="s">
        <v>5484</v>
      </c>
    </row>
    <row r="6393" spans="1:8" ht="14.45" customHeight="1">
      <c r="A6393" s="86" t="s">
        <v>5483</v>
      </c>
      <c r="B6393" s="171" t="s">
        <v>28990</v>
      </c>
      <c r="C6393" s="55" t="s">
        <v>28991</v>
      </c>
      <c r="D6393" s="171" t="s">
        <v>28991</v>
      </c>
      <c r="E6393" s="171" t="s">
        <v>28991</v>
      </c>
      <c r="F6393" s="173"/>
      <c r="G6393" s="173"/>
      <c r="H6393" s="172" t="s">
        <v>5484</v>
      </c>
    </row>
    <row r="6394" spans="1:8" ht="14.45" customHeight="1">
      <c r="A6394" s="211" t="s">
        <v>5483</v>
      </c>
      <c r="B6394" s="196" t="s">
        <v>30672</v>
      </c>
      <c r="C6394" s="55" t="s">
        <v>30673</v>
      </c>
      <c r="D6394" s="196" t="s">
        <v>30940</v>
      </c>
      <c r="E6394" s="196" t="s">
        <v>30674</v>
      </c>
      <c r="F6394" s="198">
        <v>46340</v>
      </c>
      <c r="G6394" s="198">
        <v>46340</v>
      </c>
      <c r="H6394" s="196" t="s">
        <v>5484</v>
      </c>
    </row>
    <row r="6395" spans="1:8" ht="14.45" customHeight="1">
      <c r="A6395" s="85" t="s">
        <v>5483</v>
      </c>
      <c r="B6395" s="90" t="s">
        <v>28992</v>
      </c>
      <c r="C6395" s="55" t="s">
        <v>28993</v>
      </c>
      <c r="D6395" s="171" t="s">
        <v>28993</v>
      </c>
      <c r="E6395" s="171" t="s">
        <v>28993</v>
      </c>
      <c r="F6395" s="173"/>
      <c r="G6395" s="173"/>
      <c r="H6395" s="172" t="s">
        <v>5484</v>
      </c>
    </row>
    <row r="6396" spans="1:8" ht="14.45" customHeight="1">
      <c r="A6396" s="86" t="s">
        <v>5483</v>
      </c>
      <c r="B6396" s="171" t="s">
        <v>28994</v>
      </c>
      <c r="C6396" s="55" t="s">
        <v>28995</v>
      </c>
      <c r="D6396" s="171" t="s">
        <v>28995</v>
      </c>
      <c r="E6396" s="171" t="s">
        <v>28995</v>
      </c>
      <c r="F6396" s="173"/>
      <c r="G6396" s="173"/>
      <c r="H6396" s="172" t="s">
        <v>5484</v>
      </c>
    </row>
    <row r="6397" spans="1:8" ht="14.45" customHeight="1">
      <c r="A6397" s="86" t="s">
        <v>5483</v>
      </c>
      <c r="B6397" s="171" t="s">
        <v>28996</v>
      </c>
      <c r="C6397" s="55" t="s">
        <v>28997</v>
      </c>
      <c r="D6397" s="171" t="s">
        <v>28997</v>
      </c>
      <c r="E6397" s="171" t="s">
        <v>28997</v>
      </c>
      <c r="F6397" s="173"/>
      <c r="G6397" s="173"/>
      <c r="H6397" s="172" t="s">
        <v>5484</v>
      </c>
    </row>
    <row r="6398" spans="1:8" ht="14.45" customHeight="1">
      <c r="A6398" s="86" t="s">
        <v>5483</v>
      </c>
      <c r="B6398" s="171" t="s">
        <v>28998</v>
      </c>
      <c r="C6398" s="55" t="s">
        <v>28999</v>
      </c>
      <c r="D6398" s="171" t="s">
        <v>28999</v>
      </c>
      <c r="E6398" s="171" t="s">
        <v>28999</v>
      </c>
      <c r="F6398" s="173"/>
      <c r="G6398" s="173"/>
      <c r="H6398" s="172" t="s">
        <v>5484</v>
      </c>
    </row>
    <row r="6399" spans="1:8" ht="14.45" customHeight="1">
      <c r="A6399" s="86" t="s">
        <v>5483</v>
      </c>
      <c r="B6399" s="171" t="s">
        <v>29000</v>
      </c>
      <c r="C6399" s="55" t="s">
        <v>29001</v>
      </c>
      <c r="D6399" s="171" t="s">
        <v>29001</v>
      </c>
      <c r="E6399" s="171" t="s">
        <v>29001</v>
      </c>
      <c r="F6399" s="173"/>
      <c r="G6399" s="173"/>
      <c r="H6399" s="172" t="s">
        <v>5484</v>
      </c>
    </row>
    <row r="6400" spans="1:8" ht="14.45" customHeight="1">
      <c r="A6400" s="86" t="s">
        <v>5483</v>
      </c>
      <c r="B6400" s="171" t="s">
        <v>29002</v>
      </c>
      <c r="C6400" s="55" t="s">
        <v>29003</v>
      </c>
      <c r="D6400" s="171" t="s">
        <v>29003</v>
      </c>
      <c r="E6400" s="171" t="s">
        <v>29003</v>
      </c>
      <c r="F6400" s="173"/>
      <c r="G6400" s="173"/>
      <c r="H6400" s="172" t="s">
        <v>5484</v>
      </c>
    </row>
    <row r="6401" spans="1:8" ht="14.45" customHeight="1">
      <c r="A6401" s="86" t="s">
        <v>5483</v>
      </c>
      <c r="B6401" s="171" t="s">
        <v>29004</v>
      </c>
      <c r="C6401" s="55" t="s">
        <v>29005</v>
      </c>
      <c r="D6401" s="171" t="s">
        <v>29005</v>
      </c>
      <c r="E6401" s="171" t="s">
        <v>29005</v>
      </c>
      <c r="F6401" s="173"/>
      <c r="G6401" s="173"/>
      <c r="H6401" s="172" t="s">
        <v>5484</v>
      </c>
    </row>
    <row r="6402" spans="1:8" ht="14.45" customHeight="1">
      <c r="A6402" s="86" t="s">
        <v>5483</v>
      </c>
      <c r="B6402" s="171" t="s">
        <v>29006</v>
      </c>
      <c r="C6402" s="55" t="s">
        <v>29007</v>
      </c>
      <c r="D6402" s="171" t="s">
        <v>29007</v>
      </c>
      <c r="E6402" s="171" t="s">
        <v>29007</v>
      </c>
      <c r="F6402" s="173"/>
      <c r="G6402" s="173"/>
      <c r="H6402" s="172" t="s">
        <v>5484</v>
      </c>
    </row>
    <row r="6403" spans="1:8" ht="14.45" customHeight="1">
      <c r="A6403" s="86" t="s">
        <v>5483</v>
      </c>
      <c r="B6403" s="171" t="s">
        <v>29008</v>
      </c>
      <c r="C6403" s="55" t="s">
        <v>30690</v>
      </c>
      <c r="D6403" s="171" t="s">
        <v>29009</v>
      </c>
      <c r="E6403" s="171" t="s">
        <v>29009</v>
      </c>
      <c r="F6403" s="173"/>
      <c r="G6403" s="173"/>
      <c r="H6403" s="172" t="s">
        <v>5484</v>
      </c>
    </row>
    <row r="6404" spans="1:8" ht="14.45" customHeight="1">
      <c r="A6404" s="86" t="s">
        <v>5483</v>
      </c>
      <c r="B6404" s="171" t="s">
        <v>29010</v>
      </c>
      <c r="C6404" s="55" t="s">
        <v>30691</v>
      </c>
      <c r="D6404" s="171" t="s">
        <v>29011</v>
      </c>
      <c r="E6404" s="171" t="s">
        <v>29011</v>
      </c>
      <c r="F6404" s="173"/>
      <c r="G6404" s="173"/>
      <c r="H6404" s="172" t="s">
        <v>5484</v>
      </c>
    </row>
    <row r="6405" spans="1:8" ht="14.45" customHeight="1">
      <c r="A6405" s="86" t="s">
        <v>5483</v>
      </c>
      <c r="B6405" s="171" t="s">
        <v>29012</v>
      </c>
      <c r="C6405" s="55" t="s">
        <v>30692</v>
      </c>
      <c r="D6405" s="171" t="s">
        <v>29013</v>
      </c>
      <c r="E6405" s="171" t="s">
        <v>29013</v>
      </c>
      <c r="F6405" s="173"/>
      <c r="G6405" s="173"/>
      <c r="H6405" s="172" t="s">
        <v>5484</v>
      </c>
    </row>
    <row r="6406" spans="1:8" ht="14.45" customHeight="1">
      <c r="A6406" s="86" t="s">
        <v>5483</v>
      </c>
      <c r="B6406" s="171" t="s">
        <v>29014</v>
      </c>
      <c r="C6406" s="55" t="s">
        <v>29015</v>
      </c>
      <c r="D6406" s="171" t="s">
        <v>29015</v>
      </c>
      <c r="E6406" s="171" t="s">
        <v>29015</v>
      </c>
      <c r="F6406" s="173"/>
      <c r="G6406" s="173"/>
      <c r="H6406" s="172" t="s">
        <v>5484</v>
      </c>
    </row>
    <row r="6407" spans="1:8" ht="14.45" customHeight="1">
      <c r="A6407" s="211" t="s">
        <v>5483</v>
      </c>
      <c r="B6407" s="196" t="s">
        <v>30675</v>
      </c>
      <c r="C6407" s="55" t="s">
        <v>30676</v>
      </c>
      <c r="D6407" s="196" t="s">
        <v>30941</v>
      </c>
      <c r="E6407" s="196" t="s">
        <v>30676</v>
      </c>
      <c r="F6407" s="198">
        <v>46340</v>
      </c>
      <c r="G6407" s="198">
        <v>46340</v>
      </c>
      <c r="H6407" s="196" t="s">
        <v>5484</v>
      </c>
    </row>
    <row r="6408" spans="1:8" ht="14.45" customHeight="1">
      <c r="A6408" s="86" t="s">
        <v>5483</v>
      </c>
      <c r="B6408" s="171" t="s">
        <v>29016</v>
      </c>
      <c r="C6408" s="55" t="s">
        <v>29017</v>
      </c>
      <c r="D6408" s="171" t="s">
        <v>29017</v>
      </c>
      <c r="E6408" s="171" t="s">
        <v>29017</v>
      </c>
      <c r="F6408" s="173"/>
      <c r="G6408" s="173"/>
      <c r="H6408" s="172" t="s">
        <v>5484</v>
      </c>
    </row>
    <row r="6409" spans="1:8" ht="14.45" customHeight="1">
      <c r="A6409" s="86" t="s">
        <v>5483</v>
      </c>
      <c r="B6409" s="171" t="s">
        <v>29018</v>
      </c>
      <c r="C6409" s="55" t="s">
        <v>29019</v>
      </c>
      <c r="D6409" s="171" t="s">
        <v>29019</v>
      </c>
      <c r="E6409" s="171" t="s">
        <v>29019</v>
      </c>
      <c r="F6409" s="173"/>
      <c r="G6409" s="173"/>
      <c r="H6409" s="172" t="s">
        <v>5484</v>
      </c>
    </row>
    <row r="6410" spans="1:8" ht="14.45" customHeight="1">
      <c r="A6410" s="86" t="s">
        <v>5483</v>
      </c>
      <c r="B6410" s="171" t="s">
        <v>29020</v>
      </c>
      <c r="C6410" s="55" t="s">
        <v>29021</v>
      </c>
      <c r="D6410" s="171" t="s">
        <v>29021</v>
      </c>
      <c r="E6410" s="171" t="s">
        <v>29021</v>
      </c>
      <c r="F6410" s="173"/>
      <c r="G6410" s="173"/>
      <c r="H6410" s="172" t="s">
        <v>5484</v>
      </c>
    </row>
    <row r="6411" spans="1:8" ht="14.45" customHeight="1">
      <c r="A6411" s="86" t="s">
        <v>5483</v>
      </c>
      <c r="B6411" s="171" t="s">
        <v>29022</v>
      </c>
      <c r="C6411" s="55" t="s">
        <v>30693</v>
      </c>
      <c r="D6411" s="171" t="s">
        <v>30694</v>
      </c>
      <c r="E6411" s="171" t="s">
        <v>30694</v>
      </c>
      <c r="F6411" s="173"/>
      <c r="G6411" s="173"/>
      <c r="H6411" s="172" t="s">
        <v>5484</v>
      </c>
    </row>
    <row r="6412" spans="1:8" ht="14.45" customHeight="1">
      <c r="A6412" s="86" t="s">
        <v>5483</v>
      </c>
      <c r="B6412" s="171" t="s">
        <v>29023</v>
      </c>
      <c r="C6412" s="55" t="s">
        <v>29024</v>
      </c>
      <c r="D6412" s="171" t="s">
        <v>29024</v>
      </c>
      <c r="E6412" s="171" t="s">
        <v>29024</v>
      </c>
      <c r="F6412" s="173"/>
      <c r="G6412" s="173"/>
      <c r="H6412" s="172" t="s">
        <v>5484</v>
      </c>
    </row>
    <row r="6413" spans="1:8" ht="14.45" customHeight="1">
      <c r="A6413" s="86" t="s">
        <v>5483</v>
      </c>
      <c r="B6413" s="171" t="s">
        <v>29025</v>
      </c>
      <c r="C6413" s="55" t="s">
        <v>30695</v>
      </c>
      <c r="D6413" s="171" t="s">
        <v>30695</v>
      </c>
      <c r="E6413" s="171" t="s">
        <v>30695</v>
      </c>
      <c r="F6413" s="173"/>
      <c r="G6413" s="173"/>
      <c r="H6413" s="172" t="s">
        <v>5484</v>
      </c>
    </row>
    <row r="6414" spans="1:8" ht="14.45" customHeight="1">
      <c r="A6414" s="86" t="s">
        <v>5483</v>
      </c>
      <c r="B6414" s="171" t="s">
        <v>29026</v>
      </c>
      <c r="C6414" s="55" t="s">
        <v>29027</v>
      </c>
      <c r="D6414" s="171" t="s">
        <v>29027</v>
      </c>
      <c r="E6414" s="171" t="s">
        <v>29027</v>
      </c>
      <c r="F6414" s="173"/>
      <c r="G6414" s="173"/>
      <c r="H6414" s="172" t="s">
        <v>5484</v>
      </c>
    </row>
    <row r="6415" spans="1:8" ht="14.45" customHeight="1">
      <c r="A6415" s="86" t="s">
        <v>5483</v>
      </c>
      <c r="B6415" s="171" t="s">
        <v>29028</v>
      </c>
      <c r="C6415" s="55" t="s">
        <v>29029</v>
      </c>
      <c r="D6415" s="171" t="s">
        <v>29029</v>
      </c>
      <c r="E6415" s="171" t="s">
        <v>29029</v>
      </c>
      <c r="F6415" s="173"/>
      <c r="G6415" s="173"/>
      <c r="H6415" s="172" t="s">
        <v>5484</v>
      </c>
    </row>
    <row r="6416" spans="1:8" ht="14.45" customHeight="1">
      <c r="A6416" s="86" t="s">
        <v>5483</v>
      </c>
      <c r="B6416" s="171" t="s">
        <v>29030</v>
      </c>
      <c r="C6416" s="55" t="s">
        <v>29031</v>
      </c>
      <c r="D6416" s="171" t="s">
        <v>29031</v>
      </c>
      <c r="E6416" s="171" t="s">
        <v>29031</v>
      </c>
      <c r="F6416" s="173"/>
      <c r="G6416" s="173"/>
      <c r="H6416" s="172" t="s">
        <v>5484</v>
      </c>
    </row>
    <row r="6417" spans="1:8" ht="14.45" customHeight="1">
      <c r="A6417" s="86" t="s">
        <v>5483</v>
      </c>
      <c r="B6417" s="171" t="s">
        <v>29032</v>
      </c>
      <c r="C6417" s="55" t="s">
        <v>29033</v>
      </c>
      <c r="D6417" s="171" t="s">
        <v>29033</v>
      </c>
      <c r="E6417" s="171" t="s">
        <v>29033</v>
      </c>
      <c r="F6417" s="173"/>
      <c r="G6417" s="173"/>
      <c r="H6417" s="172" t="s">
        <v>5484</v>
      </c>
    </row>
    <row r="6418" spans="1:8" ht="14.45" customHeight="1">
      <c r="A6418" s="86" t="s">
        <v>5483</v>
      </c>
      <c r="B6418" s="171" t="s">
        <v>29034</v>
      </c>
      <c r="C6418" s="55" t="s">
        <v>29035</v>
      </c>
      <c r="D6418" s="171" t="s">
        <v>29035</v>
      </c>
      <c r="E6418" s="171" t="s">
        <v>29035</v>
      </c>
      <c r="F6418" s="173"/>
      <c r="G6418" s="173"/>
      <c r="H6418" s="172" t="s">
        <v>5484</v>
      </c>
    </row>
    <row r="6419" spans="1:8" ht="14.45" customHeight="1">
      <c r="A6419" s="86" t="s">
        <v>5483</v>
      </c>
      <c r="B6419" s="171" t="s">
        <v>29036</v>
      </c>
      <c r="C6419" s="55" t="s">
        <v>29037</v>
      </c>
      <c r="D6419" s="171" t="s">
        <v>29037</v>
      </c>
      <c r="E6419" s="171" t="s">
        <v>29037</v>
      </c>
      <c r="F6419" s="173"/>
      <c r="G6419" s="173"/>
      <c r="H6419" s="172" t="s">
        <v>5484</v>
      </c>
    </row>
    <row r="6420" spans="1:8" ht="14.45" customHeight="1">
      <c r="A6420" s="86" t="s">
        <v>5483</v>
      </c>
      <c r="B6420" s="171" t="s">
        <v>29038</v>
      </c>
      <c r="C6420" s="55" t="s">
        <v>29039</v>
      </c>
      <c r="D6420" s="171" t="s">
        <v>29039</v>
      </c>
      <c r="E6420" s="171" t="s">
        <v>29039</v>
      </c>
      <c r="F6420" s="173"/>
      <c r="G6420" s="173"/>
      <c r="H6420" s="172" t="s">
        <v>5484</v>
      </c>
    </row>
    <row r="6421" spans="1:8" ht="14.45" customHeight="1">
      <c r="A6421" s="86" t="s">
        <v>5483</v>
      </c>
      <c r="B6421" s="171" t="s">
        <v>29040</v>
      </c>
      <c r="C6421" s="55" t="s">
        <v>29041</v>
      </c>
      <c r="D6421" s="171" t="s">
        <v>29041</v>
      </c>
      <c r="E6421" s="171" t="s">
        <v>29041</v>
      </c>
      <c r="F6421" s="173"/>
      <c r="G6421" s="173"/>
      <c r="H6421" s="172" t="s">
        <v>5484</v>
      </c>
    </row>
    <row r="6422" spans="1:8" ht="14.45" customHeight="1">
      <c r="A6422" s="86" t="s">
        <v>5483</v>
      </c>
      <c r="B6422" s="171" t="s">
        <v>29042</v>
      </c>
      <c r="C6422" s="55" t="s">
        <v>29043</v>
      </c>
      <c r="D6422" s="171" t="s">
        <v>29043</v>
      </c>
      <c r="E6422" s="171" t="s">
        <v>29043</v>
      </c>
      <c r="F6422" s="173"/>
      <c r="G6422" s="173"/>
      <c r="H6422" s="172" t="s">
        <v>5484</v>
      </c>
    </row>
    <row r="6423" spans="1:8" ht="14.45" customHeight="1">
      <c r="A6423" s="86" t="s">
        <v>5483</v>
      </c>
      <c r="B6423" s="171" t="s">
        <v>29044</v>
      </c>
      <c r="C6423" s="55" t="s">
        <v>29045</v>
      </c>
      <c r="D6423" s="171" t="s">
        <v>29045</v>
      </c>
      <c r="E6423" s="171" t="s">
        <v>29045</v>
      </c>
      <c r="F6423" s="173"/>
      <c r="G6423" s="173"/>
      <c r="H6423" s="172" t="s">
        <v>5484</v>
      </c>
    </row>
    <row r="6424" spans="1:8" ht="14.45" customHeight="1">
      <c r="A6424" s="86" t="s">
        <v>5483</v>
      </c>
      <c r="B6424" s="171" t="s">
        <v>29046</v>
      </c>
      <c r="C6424" s="55" t="s">
        <v>29047</v>
      </c>
      <c r="D6424" s="171" t="s">
        <v>29047</v>
      </c>
      <c r="E6424" s="171" t="s">
        <v>29047</v>
      </c>
      <c r="F6424" s="173"/>
      <c r="G6424" s="173"/>
      <c r="H6424" s="172" t="s">
        <v>5484</v>
      </c>
    </row>
    <row r="6425" spans="1:8" ht="14.45" customHeight="1">
      <c r="A6425" s="86" t="s">
        <v>5483</v>
      </c>
      <c r="B6425" s="171" t="s">
        <v>29048</v>
      </c>
      <c r="C6425" s="55" t="s">
        <v>29049</v>
      </c>
      <c r="D6425" s="171" t="s">
        <v>29049</v>
      </c>
      <c r="E6425" s="171" t="s">
        <v>29049</v>
      </c>
      <c r="F6425" s="173"/>
      <c r="G6425" s="173"/>
      <c r="H6425" s="172" t="s">
        <v>5484</v>
      </c>
    </row>
    <row r="6426" spans="1:8" ht="14.45" customHeight="1">
      <c r="A6426" s="86" t="s">
        <v>5483</v>
      </c>
      <c r="B6426" s="171" t="s">
        <v>29050</v>
      </c>
      <c r="C6426" s="55" t="s">
        <v>29051</v>
      </c>
      <c r="D6426" s="171" t="s">
        <v>29051</v>
      </c>
      <c r="E6426" s="171" t="s">
        <v>29051</v>
      </c>
      <c r="F6426" s="173"/>
      <c r="G6426" s="173"/>
      <c r="H6426" s="172" t="s">
        <v>5484</v>
      </c>
    </row>
    <row r="6427" spans="1:8" ht="14.45" customHeight="1">
      <c r="A6427" s="86" t="s">
        <v>5483</v>
      </c>
      <c r="B6427" s="171" t="s">
        <v>29052</v>
      </c>
      <c r="C6427" s="55" t="s">
        <v>29053</v>
      </c>
      <c r="D6427" s="171" t="s">
        <v>29053</v>
      </c>
      <c r="E6427" s="171" t="s">
        <v>29053</v>
      </c>
      <c r="F6427" s="173"/>
      <c r="G6427" s="173"/>
      <c r="H6427" s="172" t="s">
        <v>5484</v>
      </c>
    </row>
    <row r="6428" spans="1:8" ht="14.45" customHeight="1">
      <c r="A6428" s="86" t="s">
        <v>5483</v>
      </c>
      <c r="B6428" s="171" t="s">
        <v>29054</v>
      </c>
      <c r="C6428" s="55" t="s">
        <v>29055</v>
      </c>
      <c r="D6428" s="171" t="s">
        <v>29055</v>
      </c>
      <c r="E6428" s="171" t="s">
        <v>30696</v>
      </c>
      <c r="F6428" s="173"/>
      <c r="G6428" s="173"/>
      <c r="H6428" s="172" t="s">
        <v>5484</v>
      </c>
    </row>
    <row r="6429" spans="1:8" ht="14.45" customHeight="1">
      <c r="A6429" s="86" t="s">
        <v>5483</v>
      </c>
      <c r="B6429" s="171" t="s">
        <v>29056</v>
      </c>
      <c r="C6429" s="55" t="s">
        <v>29057</v>
      </c>
      <c r="D6429" s="171" t="s">
        <v>29057</v>
      </c>
      <c r="E6429" s="171" t="s">
        <v>29057</v>
      </c>
      <c r="F6429" s="173"/>
      <c r="G6429" s="173"/>
      <c r="H6429" s="172" t="s">
        <v>5484</v>
      </c>
    </row>
    <row r="6430" spans="1:8" ht="14.45" customHeight="1">
      <c r="A6430" s="86" t="s">
        <v>5483</v>
      </c>
      <c r="B6430" s="171" t="s">
        <v>29058</v>
      </c>
      <c r="C6430" s="55" t="s">
        <v>29059</v>
      </c>
      <c r="D6430" s="171" t="s">
        <v>29059</v>
      </c>
      <c r="E6430" s="171" t="s">
        <v>29059</v>
      </c>
      <c r="F6430" s="173"/>
      <c r="G6430" s="173"/>
      <c r="H6430" s="172" t="s">
        <v>5484</v>
      </c>
    </row>
    <row r="6431" spans="1:8" ht="14.45" customHeight="1">
      <c r="A6431" s="86" t="s">
        <v>5483</v>
      </c>
      <c r="B6431" s="171" t="s">
        <v>29060</v>
      </c>
      <c r="C6431" s="55" t="s">
        <v>29061</v>
      </c>
      <c r="D6431" s="171" t="s">
        <v>29061</v>
      </c>
      <c r="E6431" s="171" t="s">
        <v>29061</v>
      </c>
      <c r="F6431" s="173"/>
      <c r="G6431" s="173"/>
      <c r="H6431" s="172" t="s">
        <v>5484</v>
      </c>
    </row>
    <row r="6432" spans="1:8" ht="14.45" customHeight="1">
      <c r="A6432" s="86" t="s">
        <v>5483</v>
      </c>
      <c r="B6432" s="171" t="s">
        <v>29062</v>
      </c>
      <c r="C6432" s="55" t="s">
        <v>30697</v>
      </c>
      <c r="D6432" s="171" t="s">
        <v>29063</v>
      </c>
      <c r="E6432" s="171" t="s">
        <v>29063</v>
      </c>
      <c r="F6432" s="173"/>
      <c r="G6432" s="173"/>
      <c r="H6432" s="172" t="s">
        <v>5484</v>
      </c>
    </row>
    <row r="6433" spans="1:8" ht="14.45" customHeight="1">
      <c r="A6433" s="86" t="s">
        <v>5483</v>
      </c>
      <c r="B6433" s="54" t="s">
        <v>29064</v>
      </c>
      <c r="C6433" s="55" t="s">
        <v>29065</v>
      </c>
      <c r="D6433" s="54" t="s">
        <v>29065</v>
      </c>
      <c r="E6433" s="171" t="s">
        <v>29065</v>
      </c>
      <c r="F6433" s="173"/>
      <c r="G6433" s="173"/>
      <c r="H6433" s="172" t="s">
        <v>5484</v>
      </c>
    </row>
    <row r="6434" spans="1:8" ht="14.45" customHeight="1">
      <c r="A6434" s="86" t="s">
        <v>5483</v>
      </c>
      <c r="B6434" s="171" t="s">
        <v>29066</v>
      </c>
      <c r="C6434" s="55" t="s">
        <v>29067</v>
      </c>
      <c r="D6434" s="171" t="s">
        <v>29067</v>
      </c>
      <c r="E6434" s="171" t="s">
        <v>29067</v>
      </c>
      <c r="F6434" s="173"/>
      <c r="G6434" s="173"/>
      <c r="H6434" s="172" t="s">
        <v>5484</v>
      </c>
    </row>
    <row r="6435" spans="1:8" ht="14.45" customHeight="1">
      <c r="A6435" s="86" t="s">
        <v>5483</v>
      </c>
      <c r="B6435" s="171" t="s">
        <v>29068</v>
      </c>
      <c r="C6435" s="55" t="s">
        <v>25936</v>
      </c>
      <c r="D6435" s="171" t="s">
        <v>25936</v>
      </c>
      <c r="E6435" s="171" t="s">
        <v>25936</v>
      </c>
      <c r="F6435" s="173"/>
      <c r="G6435" s="173"/>
      <c r="H6435" s="172" t="s">
        <v>5484</v>
      </c>
    </row>
    <row r="6436" spans="1:8" ht="14.45" customHeight="1">
      <c r="A6436" s="86" t="s">
        <v>5483</v>
      </c>
      <c r="B6436" s="171" t="s">
        <v>30625</v>
      </c>
      <c r="C6436" s="55" t="s">
        <v>30626</v>
      </c>
      <c r="D6436" s="171" t="s">
        <v>30626</v>
      </c>
      <c r="E6436" s="171" t="s">
        <v>30626</v>
      </c>
      <c r="F6436" s="173" t="s">
        <v>2172</v>
      </c>
      <c r="G6436" s="173">
        <v>46256</v>
      </c>
      <c r="H6436" s="172" t="s">
        <v>5484</v>
      </c>
    </row>
    <row r="6437" spans="1:8" ht="14.45" customHeight="1">
      <c r="A6437" s="86" t="s">
        <v>5483</v>
      </c>
      <c r="B6437" s="171" t="s">
        <v>29069</v>
      </c>
      <c r="C6437" s="55" t="s">
        <v>29070</v>
      </c>
      <c r="D6437" s="171" t="s">
        <v>29070</v>
      </c>
      <c r="E6437" s="171" t="s">
        <v>29070</v>
      </c>
      <c r="F6437" s="173"/>
      <c r="G6437" s="173"/>
      <c r="H6437" s="172" t="s">
        <v>5484</v>
      </c>
    </row>
    <row r="6438" spans="1:8" ht="14.45" customHeight="1">
      <c r="A6438" s="86" t="s">
        <v>5483</v>
      </c>
      <c r="B6438" s="171" t="s">
        <v>29071</v>
      </c>
      <c r="C6438" s="55" t="s">
        <v>29072</v>
      </c>
      <c r="D6438" s="171" t="s">
        <v>29072</v>
      </c>
      <c r="E6438" s="171" t="s">
        <v>29072</v>
      </c>
      <c r="F6438" s="173"/>
      <c r="G6438" s="173"/>
      <c r="H6438" s="172" t="s">
        <v>5484</v>
      </c>
    </row>
    <row r="6439" spans="1:8" ht="14.45" customHeight="1">
      <c r="A6439" s="86" t="s">
        <v>5483</v>
      </c>
      <c r="B6439" s="171" t="s">
        <v>29073</v>
      </c>
      <c r="C6439" s="55" t="s">
        <v>29074</v>
      </c>
      <c r="D6439" s="171" t="s">
        <v>29074</v>
      </c>
      <c r="E6439" s="171" t="s">
        <v>29074</v>
      </c>
      <c r="F6439" s="173"/>
      <c r="G6439" s="173"/>
      <c r="H6439" s="172" t="s">
        <v>5484</v>
      </c>
    </row>
    <row r="6440" spans="1:8" ht="14.45" customHeight="1">
      <c r="A6440" s="86" t="s">
        <v>5483</v>
      </c>
      <c r="B6440" s="171" t="s">
        <v>29075</v>
      </c>
      <c r="C6440" s="55" t="s">
        <v>29076</v>
      </c>
      <c r="D6440" s="171" t="s">
        <v>29076</v>
      </c>
      <c r="E6440" s="171" t="s">
        <v>29076</v>
      </c>
      <c r="F6440" s="173"/>
      <c r="G6440" s="173"/>
      <c r="H6440" s="172" t="s">
        <v>5484</v>
      </c>
    </row>
    <row r="6441" spans="1:8" ht="14.45" customHeight="1">
      <c r="A6441" s="86" t="s">
        <v>5483</v>
      </c>
      <c r="B6441" s="171" t="s">
        <v>29077</v>
      </c>
      <c r="C6441" s="55" t="s">
        <v>25865</v>
      </c>
      <c r="D6441" s="171" t="s">
        <v>25865</v>
      </c>
      <c r="E6441" s="171" t="s">
        <v>25865</v>
      </c>
      <c r="F6441" s="173"/>
      <c r="G6441" s="173"/>
      <c r="H6441" s="172" t="s">
        <v>5484</v>
      </c>
    </row>
    <row r="6442" spans="1:8" ht="14.45" customHeight="1">
      <c r="A6442" s="86" t="s">
        <v>5483</v>
      </c>
      <c r="B6442" s="171" t="s">
        <v>29078</v>
      </c>
      <c r="C6442" s="55" t="s">
        <v>29079</v>
      </c>
      <c r="D6442" s="171" t="s">
        <v>29079</v>
      </c>
      <c r="E6442" s="171" t="s">
        <v>29079</v>
      </c>
      <c r="F6442" s="173"/>
      <c r="G6442" s="173"/>
      <c r="H6442" s="172" t="s">
        <v>5484</v>
      </c>
    </row>
    <row r="6443" spans="1:8" ht="14.45" customHeight="1">
      <c r="A6443" s="86" t="s">
        <v>5483</v>
      </c>
      <c r="B6443" s="171" t="s">
        <v>29080</v>
      </c>
      <c r="C6443" s="55" t="s">
        <v>29081</v>
      </c>
      <c r="D6443" s="171" t="s">
        <v>29081</v>
      </c>
      <c r="E6443" s="171" t="s">
        <v>29081</v>
      </c>
      <c r="F6443" s="173"/>
      <c r="G6443" s="173"/>
      <c r="H6443" s="172" t="s">
        <v>5484</v>
      </c>
    </row>
    <row r="6444" spans="1:8" ht="14.45" customHeight="1">
      <c r="A6444" s="86" t="s">
        <v>5483</v>
      </c>
      <c r="B6444" s="171" t="s">
        <v>29082</v>
      </c>
      <c r="C6444" s="55" t="s">
        <v>29083</v>
      </c>
      <c r="D6444" s="171" t="s">
        <v>29083</v>
      </c>
      <c r="E6444" s="171" t="s">
        <v>29083</v>
      </c>
      <c r="F6444" s="173"/>
      <c r="G6444" s="173"/>
      <c r="H6444" s="172" t="s">
        <v>5484</v>
      </c>
    </row>
    <row r="6445" spans="1:8" ht="14.45" customHeight="1">
      <c r="A6445" s="86" t="s">
        <v>5483</v>
      </c>
      <c r="B6445" s="171" t="s">
        <v>29084</v>
      </c>
      <c r="C6445" s="55" t="s">
        <v>29085</v>
      </c>
      <c r="D6445" s="171" t="s">
        <v>29085</v>
      </c>
      <c r="E6445" s="171" t="s">
        <v>29085</v>
      </c>
      <c r="F6445" s="173"/>
      <c r="G6445" s="173"/>
      <c r="H6445" s="172" t="s">
        <v>5484</v>
      </c>
    </row>
    <row r="6446" spans="1:8" ht="14.45" customHeight="1">
      <c r="A6446" s="86" t="s">
        <v>5483</v>
      </c>
      <c r="B6446" s="171" t="s">
        <v>29086</v>
      </c>
      <c r="C6446" s="55" t="s">
        <v>29087</v>
      </c>
      <c r="D6446" s="171" t="s">
        <v>29087</v>
      </c>
      <c r="E6446" s="171" t="s">
        <v>29087</v>
      </c>
      <c r="F6446" s="173"/>
      <c r="G6446" s="173"/>
      <c r="H6446" s="172" t="s">
        <v>5484</v>
      </c>
    </row>
    <row r="6447" spans="1:8" s="175" customFormat="1" ht="14.45" customHeight="1">
      <c r="A6447" s="86" t="s">
        <v>5483</v>
      </c>
      <c r="B6447" s="171" t="s">
        <v>29088</v>
      </c>
      <c r="C6447" s="55" t="s">
        <v>29089</v>
      </c>
      <c r="D6447" s="171" t="s">
        <v>29089</v>
      </c>
      <c r="E6447" s="171" t="s">
        <v>29089</v>
      </c>
      <c r="F6447" s="173"/>
      <c r="G6447" s="173"/>
      <c r="H6447" s="172" t="s">
        <v>5484</v>
      </c>
    </row>
    <row r="6448" spans="1:8" ht="14.45" customHeight="1">
      <c r="A6448" s="86" t="s">
        <v>5483</v>
      </c>
      <c r="B6448" s="171" t="s">
        <v>29090</v>
      </c>
      <c r="C6448" s="55" t="s">
        <v>29091</v>
      </c>
      <c r="D6448" s="171" t="s">
        <v>29091</v>
      </c>
      <c r="E6448" s="171" t="s">
        <v>29091</v>
      </c>
      <c r="F6448" s="173"/>
      <c r="G6448" s="173"/>
      <c r="H6448" s="172" t="s">
        <v>5484</v>
      </c>
    </row>
    <row r="6449" spans="1:8" ht="14.45" customHeight="1">
      <c r="A6449" s="86" t="s">
        <v>5483</v>
      </c>
      <c r="B6449" s="171" t="s">
        <v>29092</v>
      </c>
      <c r="C6449" s="55" t="s">
        <v>29093</v>
      </c>
      <c r="D6449" s="171" t="s">
        <v>29093</v>
      </c>
      <c r="E6449" s="171" t="s">
        <v>29093</v>
      </c>
      <c r="F6449" s="173"/>
      <c r="G6449" s="173"/>
      <c r="H6449" s="172" t="s">
        <v>5484</v>
      </c>
    </row>
    <row r="6450" spans="1:8" ht="14.45" customHeight="1">
      <c r="A6450" s="86" t="s">
        <v>5483</v>
      </c>
      <c r="B6450" s="171" t="s">
        <v>29094</v>
      </c>
      <c r="C6450" s="55" t="s">
        <v>29095</v>
      </c>
      <c r="D6450" s="171" t="s">
        <v>29095</v>
      </c>
      <c r="E6450" s="171" t="s">
        <v>29095</v>
      </c>
      <c r="F6450" s="173"/>
      <c r="G6450" s="173"/>
      <c r="H6450" s="172" t="s">
        <v>5484</v>
      </c>
    </row>
    <row r="6451" spans="1:8" ht="14.45" customHeight="1">
      <c r="A6451" s="86" t="s">
        <v>5483</v>
      </c>
      <c r="B6451" s="171" t="s">
        <v>29096</v>
      </c>
      <c r="C6451" s="55" t="s">
        <v>29097</v>
      </c>
      <c r="D6451" s="171" t="s">
        <v>29097</v>
      </c>
      <c r="E6451" s="171" t="s">
        <v>29097</v>
      </c>
      <c r="F6451" s="173"/>
      <c r="G6451" s="173"/>
      <c r="H6451" s="172" t="s">
        <v>5484</v>
      </c>
    </row>
    <row r="6452" spans="1:8" ht="14.45" customHeight="1">
      <c r="A6452" s="86" t="s">
        <v>5483</v>
      </c>
      <c r="B6452" s="171" t="s">
        <v>29098</v>
      </c>
      <c r="C6452" s="55" t="s">
        <v>29099</v>
      </c>
      <c r="D6452" s="171" t="s">
        <v>29099</v>
      </c>
      <c r="E6452" s="171" t="s">
        <v>29099</v>
      </c>
      <c r="F6452" s="173"/>
      <c r="G6452" s="173"/>
      <c r="H6452" s="172" t="s">
        <v>5484</v>
      </c>
    </row>
    <row r="6453" spans="1:8" ht="14.45" customHeight="1">
      <c r="A6453" s="86" t="s">
        <v>5483</v>
      </c>
      <c r="B6453" s="171" t="s">
        <v>29100</v>
      </c>
      <c r="C6453" s="55" t="s">
        <v>29101</v>
      </c>
      <c r="D6453" s="171" t="s">
        <v>29101</v>
      </c>
      <c r="E6453" s="171" t="s">
        <v>29101</v>
      </c>
      <c r="F6453" s="173"/>
      <c r="G6453" s="173"/>
      <c r="H6453" s="172" t="s">
        <v>5484</v>
      </c>
    </row>
    <row r="6454" spans="1:8" ht="14.45" customHeight="1">
      <c r="A6454" s="86" t="s">
        <v>5483</v>
      </c>
      <c r="B6454" s="171" t="s">
        <v>29102</v>
      </c>
      <c r="C6454" s="55" t="s">
        <v>29103</v>
      </c>
      <c r="D6454" s="171" t="s">
        <v>29103</v>
      </c>
      <c r="E6454" s="171" t="s">
        <v>29103</v>
      </c>
      <c r="F6454" s="173"/>
      <c r="G6454" s="173"/>
      <c r="H6454" s="172" t="s">
        <v>5484</v>
      </c>
    </row>
    <row r="6455" spans="1:8" ht="14.45" customHeight="1">
      <c r="A6455" s="86" t="s">
        <v>5483</v>
      </c>
      <c r="B6455" s="171" t="s">
        <v>29104</v>
      </c>
      <c r="C6455" s="55" t="s">
        <v>29105</v>
      </c>
      <c r="D6455" s="171" t="s">
        <v>29105</v>
      </c>
      <c r="E6455" s="171" t="s">
        <v>29105</v>
      </c>
      <c r="F6455" s="173"/>
      <c r="G6455" s="173"/>
      <c r="H6455" s="172" t="s">
        <v>5484</v>
      </c>
    </row>
    <row r="6456" spans="1:8" ht="14.45" customHeight="1">
      <c r="A6456" s="86" t="s">
        <v>5483</v>
      </c>
      <c r="B6456" s="171" t="s">
        <v>29106</v>
      </c>
      <c r="C6456" s="55" t="s">
        <v>29107</v>
      </c>
      <c r="D6456" s="171" t="s">
        <v>29107</v>
      </c>
      <c r="E6456" s="171" t="s">
        <v>29107</v>
      </c>
      <c r="F6456" s="173"/>
      <c r="G6456" s="173"/>
      <c r="H6456" s="172" t="s">
        <v>5484</v>
      </c>
    </row>
    <row r="6457" spans="1:8" ht="14.45" customHeight="1">
      <c r="A6457" s="86" t="s">
        <v>5483</v>
      </c>
      <c r="B6457" s="171" t="s">
        <v>29108</v>
      </c>
      <c r="C6457" s="55" t="s">
        <v>29109</v>
      </c>
      <c r="D6457" s="171" t="s">
        <v>29109</v>
      </c>
      <c r="E6457" s="171" t="s">
        <v>29109</v>
      </c>
      <c r="F6457" s="173"/>
      <c r="G6457" s="173"/>
      <c r="H6457" s="172" t="s">
        <v>5484</v>
      </c>
    </row>
    <row r="6458" spans="1:8" ht="14.45" customHeight="1">
      <c r="A6458" s="86" t="s">
        <v>5483</v>
      </c>
      <c r="B6458" s="171" t="s">
        <v>29110</v>
      </c>
      <c r="C6458" s="55" t="s">
        <v>29111</v>
      </c>
      <c r="D6458" s="171" t="s">
        <v>29111</v>
      </c>
      <c r="E6458" s="171" t="s">
        <v>29111</v>
      </c>
      <c r="F6458" s="173"/>
      <c r="G6458" s="173"/>
      <c r="H6458" s="172" t="s">
        <v>5484</v>
      </c>
    </row>
    <row r="6459" spans="1:8" ht="14.45" customHeight="1">
      <c r="A6459" s="86" t="s">
        <v>5483</v>
      </c>
      <c r="B6459" s="171" t="s">
        <v>29112</v>
      </c>
      <c r="C6459" s="55" t="s">
        <v>29113</v>
      </c>
      <c r="D6459" s="171" t="s">
        <v>29113</v>
      </c>
      <c r="E6459" s="171" t="s">
        <v>29113</v>
      </c>
      <c r="F6459" s="173"/>
      <c r="G6459" s="173"/>
      <c r="H6459" s="172" t="s">
        <v>5484</v>
      </c>
    </row>
    <row r="6460" spans="1:8" ht="14.45" customHeight="1">
      <c r="A6460" s="86" t="s">
        <v>5483</v>
      </c>
      <c r="B6460" s="171" t="s">
        <v>29114</v>
      </c>
      <c r="C6460" s="55" t="s">
        <v>29115</v>
      </c>
      <c r="D6460" s="171" t="s">
        <v>29115</v>
      </c>
      <c r="E6460" s="171" t="s">
        <v>29115</v>
      </c>
      <c r="F6460" s="173"/>
      <c r="G6460" s="173"/>
      <c r="H6460" s="172" t="s">
        <v>5484</v>
      </c>
    </row>
    <row r="6461" spans="1:8" ht="14.45" customHeight="1">
      <c r="A6461" s="86" t="s">
        <v>5483</v>
      </c>
      <c r="B6461" s="171" t="s">
        <v>29116</v>
      </c>
      <c r="C6461" s="55" t="s">
        <v>29117</v>
      </c>
      <c r="D6461" s="171" t="s">
        <v>29117</v>
      </c>
      <c r="E6461" s="171" t="s">
        <v>29117</v>
      </c>
      <c r="F6461" s="173"/>
      <c r="G6461" s="173"/>
      <c r="H6461" s="172" t="s">
        <v>5484</v>
      </c>
    </row>
    <row r="6462" spans="1:8" ht="14.45" customHeight="1">
      <c r="A6462" s="86" t="s">
        <v>5483</v>
      </c>
      <c r="B6462" s="171" t="s">
        <v>29118</v>
      </c>
      <c r="C6462" s="55" t="s">
        <v>29119</v>
      </c>
      <c r="D6462" s="171" t="s">
        <v>29119</v>
      </c>
      <c r="E6462" s="171" t="s">
        <v>29119</v>
      </c>
      <c r="F6462" s="173"/>
      <c r="G6462" s="173"/>
      <c r="H6462" s="172" t="s">
        <v>5484</v>
      </c>
    </row>
    <row r="6463" spans="1:8" ht="14.45" customHeight="1">
      <c r="A6463" s="86" t="s">
        <v>5483</v>
      </c>
      <c r="B6463" s="171" t="s">
        <v>29120</v>
      </c>
      <c r="C6463" s="55" t="s">
        <v>29121</v>
      </c>
      <c r="D6463" s="171" t="s">
        <v>29121</v>
      </c>
      <c r="E6463" s="171" t="s">
        <v>29121</v>
      </c>
      <c r="F6463" s="173"/>
      <c r="G6463" s="173"/>
      <c r="H6463" s="172" t="s">
        <v>5484</v>
      </c>
    </row>
    <row r="6464" spans="1:8" ht="14.45" customHeight="1">
      <c r="A6464" s="86" t="s">
        <v>5483</v>
      </c>
      <c r="B6464" s="171" t="s">
        <v>29122</v>
      </c>
      <c r="C6464" s="55" t="s">
        <v>30698</v>
      </c>
      <c r="D6464" s="171" t="s">
        <v>30698</v>
      </c>
      <c r="E6464" s="171" t="s">
        <v>30698</v>
      </c>
      <c r="F6464" s="173"/>
      <c r="G6464" s="173"/>
      <c r="H6464" s="172" t="s">
        <v>5484</v>
      </c>
    </row>
    <row r="6465" spans="1:8" ht="14.45" customHeight="1">
      <c r="A6465" s="86" t="s">
        <v>5483</v>
      </c>
      <c r="B6465" s="171" t="s">
        <v>29123</v>
      </c>
      <c r="C6465" s="55" t="s">
        <v>30699</v>
      </c>
      <c r="D6465" s="171" t="s">
        <v>30699</v>
      </c>
      <c r="E6465" s="171" t="s">
        <v>30699</v>
      </c>
      <c r="F6465" s="173"/>
      <c r="G6465" s="173"/>
      <c r="H6465" s="172" t="s">
        <v>5484</v>
      </c>
    </row>
    <row r="6466" spans="1:8" ht="14.45" customHeight="1">
      <c r="A6466" s="86" t="s">
        <v>5483</v>
      </c>
      <c r="B6466" s="171" t="s">
        <v>29124</v>
      </c>
      <c r="C6466" s="55" t="s">
        <v>29125</v>
      </c>
      <c r="D6466" s="171" t="s">
        <v>29125</v>
      </c>
      <c r="E6466" s="171" t="s">
        <v>29125</v>
      </c>
      <c r="F6466" s="173"/>
      <c r="G6466" s="173"/>
      <c r="H6466" s="172" t="s">
        <v>5484</v>
      </c>
    </row>
    <row r="6467" spans="1:8" ht="14.45" customHeight="1">
      <c r="A6467" s="86" t="s">
        <v>5483</v>
      </c>
      <c r="B6467" s="171" t="s">
        <v>29126</v>
      </c>
      <c r="C6467" s="55" t="s">
        <v>29127</v>
      </c>
      <c r="D6467" s="171" t="s">
        <v>29127</v>
      </c>
      <c r="E6467" s="171" t="s">
        <v>29127</v>
      </c>
      <c r="F6467" s="173"/>
      <c r="G6467" s="173"/>
      <c r="H6467" s="172" t="s">
        <v>5484</v>
      </c>
    </row>
    <row r="6468" spans="1:8" ht="14.45" customHeight="1">
      <c r="A6468" s="86" t="s">
        <v>5483</v>
      </c>
      <c r="B6468" s="171" t="s">
        <v>29128</v>
      </c>
      <c r="C6468" s="55" t="s">
        <v>29129</v>
      </c>
      <c r="D6468" s="171" t="s">
        <v>29129</v>
      </c>
      <c r="E6468" s="171" t="s">
        <v>29129</v>
      </c>
      <c r="F6468" s="173"/>
      <c r="G6468" s="173"/>
      <c r="H6468" s="172" t="s">
        <v>5484</v>
      </c>
    </row>
    <row r="6469" spans="1:8" ht="14.45" customHeight="1">
      <c r="A6469" s="86" t="s">
        <v>5483</v>
      </c>
      <c r="B6469" s="171" t="s">
        <v>29130</v>
      </c>
      <c r="C6469" s="55" t="s">
        <v>29131</v>
      </c>
      <c r="D6469" s="171" t="s">
        <v>29131</v>
      </c>
      <c r="E6469" s="171" t="s">
        <v>29131</v>
      </c>
      <c r="F6469" s="173"/>
      <c r="G6469" s="173"/>
      <c r="H6469" s="172" t="s">
        <v>5484</v>
      </c>
    </row>
    <row r="6470" spans="1:8" ht="14.45" customHeight="1">
      <c r="A6470" s="86" t="s">
        <v>5483</v>
      </c>
      <c r="B6470" s="171" t="s">
        <v>29132</v>
      </c>
      <c r="C6470" s="55" t="s">
        <v>29133</v>
      </c>
      <c r="D6470" s="171" t="s">
        <v>29133</v>
      </c>
      <c r="E6470" s="171" t="s">
        <v>29133</v>
      </c>
      <c r="F6470" s="173"/>
      <c r="G6470" s="173"/>
      <c r="H6470" s="172" t="s">
        <v>5484</v>
      </c>
    </row>
    <row r="6471" spans="1:8" ht="14.45" customHeight="1">
      <c r="A6471" s="86" t="s">
        <v>5483</v>
      </c>
      <c r="B6471" s="171" t="s">
        <v>29134</v>
      </c>
      <c r="C6471" s="55" t="s">
        <v>29135</v>
      </c>
      <c r="D6471" s="171" t="s">
        <v>29135</v>
      </c>
      <c r="E6471" s="171" t="s">
        <v>29135</v>
      </c>
      <c r="F6471" s="173"/>
      <c r="G6471" s="173"/>
      <c r="H6471" s="172" t="s">
        <v>5484</v>
      </c>
    </row>
    <row r="6472" spans="1:8" ht="14.45" customHeight="1">
      <c r="A6472" s="86" t="s">
        <v>5483</v>
      </c>
      <c r="B6472" s="171" t="s">
        <v>29136</v>
      </c>
      <c r="C6472" s="55" t="s">
        <v>29137</v>
      </c>
      <c r="D6472" s="171" t="s">
        <v>29137</v>
      </c>
      <c r="E6472" s="171" t="s">
        <v>29137</v>
      </c>
      <c r="F6472" s="173"/>
      <c r="G6472" s="173"/>
      <c r="H6472" s="172" t="s">
        <v>5484</v>
      </c>
    </row>
    <row r="6473" spans="1:8" ht="14.45" customHeight="1">
      <c r="A6473" s="86" t="s">
        <v>5483</v>
      </c>
      <c r="B6473" s="171" t="s">
        <v>29138</v>
      </c>
      <c r="C6473" s="55" t="s">
        <v>29139</v>
      </c>
      <c r="D6473" s="171" t="s">
        <v>29139</v>
      </c>
      <c r="E6473" s="171" t="s">
        <v>29139</v>
      </c>
      <c r="F6473" s="173"/>
      <c r="G6473" s="173"/>
      <c r="H6473" s="172" t="s">
        <v>5484</v>
      </c>
    </row>
    <row r="6474" spans="1:8" ht="14.45" customHeight="1">
      <c r="A6474" s="86" t="s">
        <v>5483</v>
      </c>
      <c r="B6474" s="171" t="s">
        <v>29140</v>
      </c>
      <c r="C6474" s="55" t="s">
        <v>29141</v>
      </c>
      <c r="D6474" s="171" t="s">
        <v>29141</v>
      </c>
      <c r="E6474" s="171" t="s">
        <v>29141</v>
      </c>
      <c r="F6474" s="173"/>
      <c r="G6474" s="173"/>
      <c r="H6474" s="172" t="s">
        <v>5484</v>
      </c>
    </row>
    <row r="6475" spans="1:8" ht="14.45" customHeight="1">
      <c r="A6475" s="86" t="s">
        <v>5483</v>
      </c>
      <c r="B6475" s="171" t="s">
        <v>29142</v>
      </c>
      <c r="C6475" s="55" t="s">
        <v>29143</v>
      </c>
      <c r="D6475" s="171" t="s">
        <v>29143</v>
      </c>
      <c r="E6475" s="171" t="s">
        <v>29143</v>
      </c>
      <c r="F6475" s="173"/>
      <c r="G6475" s="173"/>
      <c r="H6475" s="172" t="s">
        <v>5484</v>
      </c>
    </row>
    <row r="6476" spans="1:8" s="175" customFormat="1" ht="14.45" customHeight="1">
      <c r="A6476" s="86" t="s">
        <v>5483</v>
      </c>
      <c r="B6476" s="171" t="s">
        <v>29144</v>
      </c>
      <c r="C6476" s="55" t="s">
        <v>29145</v>
      </c>
      <c r="D6476" s="171" t="s">
        <v>29145</v>
      </c>
      <c r="E6476" s="171" t="s">
        <v>29145</v>
      </c>
      <c r="F6476" s="173"/>
      <c r="G6476" s="173"/>
      <c r="H6476" s="172" t="s">
        <v>5484</v>
      </c>
    </row>
    <row r="6477" spans="1:8" ht="14.45" customHeight="1">
      <c r="A6477" s="86" t="s">
        <v>5483</v>
      </c>
      <c r="B6477" s="171" t="s">
        <v>29146</v>
      </c>
      <c r="C6477" s="55" t="s">
        <v>29147</v>
      </c>
      <c r="D6477" s="171" t="s">
        <v>29147</v>
      </c>
      <c r="E6477" s="171" t="s">
        <v>29147</v>
      </c>
      <c r="F6477" s="173"/>
      <c r="G6477" s="173"/>
      <c r="H6477" s="172" t="s">
        <v>5484</v>
      </c>
    </row>
    <row r="6478" spans="1:8" ht="14.45" customHeight="1">
      <c r="A6478" s="86" t="s">
        <v>5483</v>
      </c>
      <c r="B6478" s="171" t="s">
        <v>29148</v>
      </c>
      <c r="C6478" s="55" t="s">
        <v>29149</v>
      </c>
      <c r="D6478" s="171" t="s">
        <v>29149</v>
      </c>
      <c r="E6478" s="171" t="s">
        <v>29149</v>
      </c>
      <c r="F6478" s="173"/>
      <c r="G6478" s="173"/>
      <c r="H6478" s="172" t="s">
        <v>5484</v>
      </c>
    </row>
    <row r="6479" spans="1:8" ht="14.45" customHeight="1">
      <c r="A6479" s="86" t="s">
        <v>5483</v>
      </c>
      <c r="B6479" s="171" t="s">
        <v>29150</v>
      </c>
      <c r="C6479" s="55" t="s">
        <v>29151</v>
      </c>
      <c r="D6479" s="171" t="s">
        <v>29151</v>
      </c>
      <c r="E6479" s="171" t="s">
        <v>29151</v>
      </c>
      <c r="F6479" s="173"/>
      <c r="G6479" s="173"/>
      <c r="H6479" s="172" t="s">
        <v>5484</v>
      </c>
    </row>
    <row r="6480" spans="1:8" ht="14.45" customHeight="1">
      <c r="A6480" s="86" t="s">
        <v>5483</v>
      </c>
      <c r="B6480" s="171" t="s">
        <v>29152</v>
      </c>
      <c r="C6480" s="55" t="s">
        <v>29153</v>
      </c>
      <c r="D6480" s="171" t="s">
        <v>29153</v>
      </c>
      <c r="E6480" s="171" t="s">
        <v>29153</v>
      </c>
      <c r="F6480" s="173"/>
      <c r="G6480" s="173"/>
      <c r="H6480" s="172" t="s">
        <v>5484</v>
      </c>
    </row>
    <row r="6481" spans="1:8" ht="14.45" customHeight="1">
      <c r="A6481" s="86" t="s">
        <v>5483</v>
      </c>
      <c r="B6481" s="171" t="s">
        <v>29154</v>
      </c>
      <c r="C6481" s="55" t="s">
        <v>29155</v>
      </c>
      <c r="D6481" s="171" t="s">
        <v>29155</v>
      </c>
      <c r="E6481" s="171" t="s">
        <v>29155</v>
      </c>
      <c r="F6481" s="173"/>
      <c r="G6481" s="173"/>
      <c r="H6481" s="172" t="s">
        <v>5484</v>
      </c>
    </row>
    <row r="6482" spans="1:8" ht="14.45" customHeight="1">
      <c r="A6482" s="86" t="s">
        <v>5483</v>
      </c>
      <c r="B6482" s="171" t="s">
        <v>29156</v>
      </c>
      <c r="C6482" s="55" t="s">
        <v>29157</v>
      </c>
      <c r="D6482" s="171" t="s">
        <v>29157</v>
      </c>
      <c r="E6482" s="171" t="s">
        <v>29157</v>
      </c>
      <c r="F6482" s="173"/>
      <c r="G6482" s="173"/>
      <c r="H6482" s="172" t="s">
        <v>5484</v>
      </c>
    </row>
    <row r="6483" spans="1:8" ht="14.45" customHeight="1">
      <c r="A6483" s="86" t="s">
        <v>5483</v>
      </c>
      <c r="B6483" s="171" t="s">
        <v>29158</v>
      </c>
      <c r="C6483" s="55" t="s">
        <v>29159</v>
      </c>
      <c r="D6483" s="171" t="s">
        <v>29159</v>
      </c>
      <c r="E6483" s="171" t="s">
        <v>29159</v>
      </c>
      <c r="F6483" s="173"/>
      <c r="G6483" s="173"/>
      <c r="H6483" s="172" t="s">
        <v>5484</v>
      </c>
    </row>
    <row r="6484" spans="1:8" ht="14.45" customHeight="1">
      <c r="A6484" s="86" t="s">
        <v>5483</v>
      </c>
      <c r="B6484" s="171" t="s">
        <v>29160</v>
      </c>
      <c r="C6484" s="55" t="s">
        <v>29161</v>
      </c>
      <c r="D6484" s="171" t="s">
        <v>29161</v>
      </c>
      <c r="E6484" s="171" t="s">
        <v>29161</v>
      </c>
      <c r="F6484" s="173"/>
      <c r="G6484" s="173"/>
      <c r="H6484" s="172" t="s">
        <v>5484</v>
      </c>
    </row>
    <row r="6485" spans="1:8" ht="14.45" customHeight="1">
      <c r="A6485" s="86" t="s">
        <v>5483</v>
      </c>
      <c r="B6485" s="171" t="s">
        <v>29162</v>
      </c>
      <c r="C6485" s="55" t="s">
        <v>29163</v>
      </c>
      <c r="D6485" s="171" t="s">
        <v>29163</v>
      </c>
      <c r="E6485" s="171" t="s">
        <v>29163</v>
      </c>
      <c r="F6485" s="173"/>
      <c r="G6485" s="173"/>
      <c r="H6485" s="172" t="s">
        <v>5484</v>
      </c>
    </row>
    <row r="6486" spans="1:8" ht="14.45" customHeight="1">
      <c r="A6486" s="86" t="s">
        <v>5483</v>
      </c>
      <c r="B6486" s="171" t="s">
        <v>29164</v>
      </c>
      <c r="C6486" s="55" t="s">
        <v>29165</v>
      </c>
      <c r="D6486" s="171" t="s">
        <v>29165</v>
      </c>
      <c r="E6486" s="171" t="s">
        <v>29165</v>
      </c>
      <c r="F6486" s="173"/>
      <c r="G6486" s="173"/>
      <c r="H6486" s="172" t="s">
        <v>5484</v>
      </c>
    </row>
    <row r="6487" spans="1:8" ht="14.45" customHeight="1">
      <c r="A6487" s="86" t="s">
        <v>5483</v>
      </c>
      <c r="B6487" s="171" t="s">
        <v>29166</v>
      </c>
      <c r="C6487" s="55" t="s">
        <v>29167</v>
      </c>
      <c r="D6487" s="171" t="s">
        <v>29167</v>
      </c>
      <c r="E6487" s="171" t="s">
        <v>29167</v>
      </c>
      <c r="F6487" s="173"/>
      <c r="G6487" s="173"/>
      <c r="H6487" s="172" t="s">
        <v>5484</v>
      </c>
    </row>
    <row r="6488" spans="1:8" ht="14.45" customHeight="1">
      <c r="A6488" s="86" t="s">
        <v>5483</v>
      </c>
      <c r="B6488" s="171" t="s">
        <v>29168</v>
      </c>
      <c r="C6488" s="55" t="s">
        <v>29169</v>
      </c>
      <c r="D6488" s="171" t="s">
        <v>29169</v>
      </c>
      <c r="E6488" s="171" t="s">
        <v>29169</v>
      </c>
      <c r="F6488" s="173"/>
      <c r="G6488" s="173"/>
      <c r="H6488" s="172" t="s">
        <v>5484</v>
      </c>
    </row>
    <row r="6489" spans="1:8" ht="14.45" customHeight="1">
      <c r="A6489" s="86" t="s">
        <v>5483</v>
      </c>
      <c r="B6489" s="171" t="s">
        <v>29170</v>
      </c>
      <c r="C6489" s="55" t="s">
        <v>29171</v>
      </c>
      <c r="D6489" s="171" t="s">
        <v>29171</v>
      </c>
      <c r="E6489" s="171" t="s">
        <v>29171</v>
      </c>
      <c r="F6489" s="173"/>
      <c r="G6489" s="173"/>
      <c r="H6489" s="172" t="s">
        <v>5484</v>
      </c>
    </row>
    <row r="6490" spans="1:8" ht="14.45" customHeight="1">
      <c r="A6490" s="86" t="s">
        <v>5483</v>
      </c>
      <c r="B6490" s="171" t="s">
        <v>29172</v>
      </c>
      <c r="C6490" s="55" t="s">
        <v>29173</v>
      </c>
      <c r="D6490" s="171" t="s">
        <v>29173</v>
      </c>
      <c r="E6490" s="171" t="s">
        <v>29173</v>
      </c>
      <c r="F6490" s="173"/>
      <c r="G6490" s="173"/>
      <c r="H6490" s="172" t="s">
        <v>5484</v>
      </c>
    </row>
    <row r="6491" spans="1:8" ht="14.45" customHeight="1">
      <c r="A6491" s="86" t="s">
        <v>5483</v>
      </c>
      <c r="B6491" s="171" t="s">
        <v>29174</v>
      </c>
      <c r="C6491" s="55" t="s">
        <v>29175</v>
      </c>
      <c r="D6491" s="171" t="s">
        <v>29175</v>
      </c>
      <c r="E6491" s="171" t="s">
        <v>29175</v>
      </c>
      <c r="F6491" s="173"/>
      <c r="G6491" s="173"/>
      <c r="H6491" s="172" t="s">
        <v>5484</v>
      </c>
    </row>
    <row r="6492" spans="1:8" ht="14.45" customHeight="1">
      <c r="A6492" s="86" t="s">
        <v>5483</v>
      </c>
      <c r="B6492" s="171" t="s">
        <v>16811</v>
      </c>
      <c r="C6492" s="55" t="s">
        <v>29176</v>
      </c>
      <c r="D6492" s="171" t="s">
        <v>29176</v>
      </c>
      <c r="E6492" s="171" t="s">
        <v>29176</v>
      </c>
      <c r="F6492" s="173"/>
      <c r="G6492" s="173"/>
      <c r="H6492" s="172" t="s">
        <v>5484</v>
      </c>
    </row>
    <row r="6493" spans="1:8" ht="14.45" customHeight="1">
      <c r="A6493" s="86" t="s">
        <v>5483</v>
      </c>
      <c r="B6493" s="171" t="s">
        <v>29177</v>
      </c>
      <c r="C6493" s="55" t="s">
        <v>29178</v>
      </c>
      <c r="D6493" s="171" t="s">
        <v>29178</v>
      </c>
      <c r="E6493" s="171" t="s">
        <v>29178</v>
      </c>
      <c r="F6493" s="173"/>
      <c r="G6493" s="173"/>
      <c r="H6493" s="172" t="s">
        <v>5484</v>
      </c>
    </row>
    <row r="6494" spans="1:8" ht="14.45" customHeight="1">
      <c r="A6494" s="86" t="s">
        <v>5483</v>
      </c>
      <c r="B6494" s="171" t="s">
        <v>29179</v>
      </c>
      <c r="C6494" s="55" t="s">
        <v>29180</v>
      </c>
      <c r="D6494" s="171" t="s">
        <v>29180</v>
      </c>
      <c r="E6494" s="171" t="s">
        <v>29180</v>
      </c>
      <c r="F6494" s="173"/>
      <c r="G6494" s="173"/>
      <c r="H6494" s="172" t="s">
        <v>5484</v>
      </c>
    </row>
    <row r="6495" spans="1:8" ht="14.45" customHeight="1">
      <c r="A6495" s="86" t="s">
        <v>5483</v>
      </c>
      <c r="B6495" s="171" t="s">
        <v>29181</v>
      </c>
      <c r="C6495" s="55" t="s">
        <v>29182</v>
      </c>
      <c r="D6495" s="171" t="s">
        <v>29182</v>
      </c>
      <c r="E6495" s="171" t="s">
        <v>29182</v>
      </c>
      <c r="F6495" s="173"/>
      <c r="G6495" s="173"/>
      <c r="H6495" s="172" t="s">
        <v>5484</v>
      </c>
    </row>
    <row r="6496" spans="1:8" ht="14.45" customHeight="1">
      <c r="A6496" s="86" t="s">
        <v>5483</v>
      </c>
      <c r="B6496" s="171" t="s">
        <v>30700</v>
      </c>
      <c r="C6496" s="55" t="s">
        <v>30701</v>
      </c>
      <c r="D6496" s="171" t="s">
        <v>30701</v>
      </c>
      <c r="E6496" s="171" t="s">
        <v>30701</v>
      </c>
      <c r="F6496" s="173"/>
      <c r="G6496" s="173"/>
      <c r="H6496" s="172" t="s">
        <v>5484</v>
      </c>
    </row>
    <row r="6497" spans="1:8" ht="14.45" customHeight="1">
      <c r="A6497" s="86" t="s">
        <v>5483</v>
      </c>
      <c r="B6497" s="171" t="s">
        <v>29183</v>
      </c>
      <c r="C6497" s="55" t="s">
        <v>29184</v>
      </c>
      <c r="D6497" s="171" t="s">
        <v>29184</v>
      </c>
      <c r="E6497" s="171" t="s">
        <v>29184</v>
      </c>
      <c r="F6497" s="173"/>
      <c r="G6497" s="173"/>
      <c r="H6497" s="172" t="s">
        <v>5484</v>
      </c>
    </row>
    <row r="6498" spans="1:8" ht="14.45" customHeight="1">
      <c r="A6498" s="86" t="s">
        <v>5483</v>
      </c>
      <c r="B6498" s="171" t="s">
        <v>29185</v>
      </c>
      <c r="C6498" s="55" t="s">
        <v>29186</v>
      </c>
      <c r="D6498" s="171" t="s">
        <v>29186</v>
      </c>
      <c r="E6498" s="171" t="s">
        <v>29186</v>
      </c>
      <c r="F6498" s="173"/>
      <c r="G6498" s="173"/>
      <c r="H6498" s="172" t="s">
        <v>5484</v>
      </c>
    </row>
    <row r="6499" spans="1:8" ht="14.45" customHeight="1">
      <c r="A6499" s="86" t="s">
        <v>5483</v>
      </c>
      <c r="B6499" s="171" t="s">
        <v>29187</v>
      </c>
      <c r="C6499" s="55" t="s">
        <v>29188</v>
      </c>
      <c r="D6499" s="171" t="s">
        <v>29188</v>
      </c>
      <c r="E6499" s="171" t="s">
        <v>29188</v>
      </c>
      <c r="F6499" s="173"/>
      <c r="G6499" s="173"/>
      <c r="H6499" s="172" t="s">
        <v>5484</v>
      </c>
    </row>
    <row r="6500" spans="1:8" ht="14.45" customHeight="1">
      <c r="A6500" s="86" t="s">
        <v>5483</v>
      </c>
      <c r="B6500" s="171" t="s">
        <v>29189</v>
      </c>
      <c r="C6500" s="55" t="s">
        <v>29190</v>
      </c>
      <c r="D6500" s="171" t="s">
        <v>29190</v>
      </c>
      <c r="E6500" s="171" t="s">
        <v>29190</v>
      </c>
      <c r="F6500" s="173"/>
      <c r="G6500" s="173"/>
      <c r="H6500" s="172" t="s">
        <v>5484</v>
      </c>
    </row>
    <row r="6501" spans="1:8" ht="14.45" customHeight="1">
      <c r="A6501" s="86" t="s">
        <v>5483</v>
      </c>
      <c r="B6501" s="171" t="s">
        <v>29191</v>
      </c>
      <c r="C6501" s="55" t="s">
        <v>29192</v>
      </c>
      <c r="D6501" s="171" t="s">
        <v>29192</v>
      </c>
      <c r="E6501" s="171" t="s">
        <v>29192</v>
      </c>
      <c r="F6501" s="173"/>
      <c r="G6501" s="173"/>
      <c r="H6501" s="172" t="s">
        <v>5484</v>
      </c>
    </row>
    <row r="6502" spans="1:8" ht="14.45" customHeight="1">
      <c r="A6502" s="86" t="s">
        <v>5483</v>
      </c>
      <c r="B6502" s="171" t="s">
        <v>29193</v>
      </c>
      <c r="C6502" s="55" t="s">
        <v>29194</v>
      </c>
      <c r="D6502" s="171" t="s">
        <v>29194</v>
      </c>
      <c r="E6502" s="171" t="s">
        <v>29194</v>
      </c>
      <c r="F6502" s="173"/>
      <c r="G6502" s="173"/>
      <c r="H6502" s="172" t="s">
        <v>5484</v>
      </c>
    </row>
    <row r="6503" spans="1:8" ht="14.45" customHeight="1">
      <c r="A6503" s="86" t="s">
        <v>5483</v>
      </c>
      <c r="B6503" s="171" t="s">
        <v>29195</v>
      </c>
      <c r="C6503" s="55" t="s">
        <v>29196</v>
      </c>
      <c r="D6503" s="171" t="s">
        <v>29196</v>
      </c>
      <c r="E6503" s="171" t="s">
        <v>29196</v>
      </c>
      <c r="F6503" s="173"/>
      <c r="G6503" s="173"/>
      <c r="H6503" s="172" t="s">
        <v>5484</v>
      </c>
    </row>
    <row r="6504" spans="1:8" ht="14.45" customHeight="1">
      <c r="A6504" s="86" t="s">
        <v>5483</v>
      </c>
      <c r="B6504" s="171" t="s">
        <v>1769</v>
      </c>
      <c r="C6504" s="55" t="s">
        <v>29197</v>
      </c>
      <c r="D6504" s="171" t="s">
        <v>29197</v>
      </c>
      <c r="E6504" s="171" t="s">
        <v>29197</v>
      </c>
      <c r="F6504" s="173"/>
      <c r="G6504" s="173"/>
      <c r="H6504" s="172" t="s">
        <v>5484</v>
      </c>
    </row>
    <row r="6505" spans="1:8" ht="14.45" customHeight="1">
      <c r="A6505" s="86" t="s">
        <v>5483</v>
      </c>
      <c r="B6505" s="171" t="s">
        <v>29198</v>
      </c>
      <c r="C6505" s="55" t="s">
        <v>29199</v>
      </c>
      <c r="D6505" s="171" t="s">
        <v>29199</v>
      </c>
      <c r="E6505" s="171" t="s">
        <v>29199</v>
      </c>
      <c r="F6505" s="173"/>
      <c r="G6505" s="173"/>
      <c r="H6505" s="172" t="s">
        <v>5484</v>
      </c>
    </row>
    <row r="6506" spans="1:8" ht="14.45" customHeight="1">
      <c r="A6506" s="86" t="s">
        <v>5483</v>
      </c>
      <c r="B6506" s="171" t="s">
        <v>29200</v>
      </c>
      <c r="C6506" s="55" t="s">
        <v>29201</v>
      </c>
      <c r="D6506" s="171" t="s">
        <v>29201</v>
      </c>
      <c r="E6506" s="171" t="s">
        <v>29201</v>
      </c>
      <c r="F6506" s="173"/>
      <c r="G6506" s="173"/>
      <c r="H6506" s="172" t="s">
        <v>5484</v>
      </c>
    </row>
    <row r="6507" spans="1:8" ht="14.45" customHeight="1">
      <c r="A6507" s="86" t="s">
        <v>5483</v>
      </c>
      <c r="B6507" s="171" t="s">
        <v>29202</v>
      </c>
      <c r="C6507" s="55" t="s">
        <v>29203</v>
      </c>
      <c r="D6507" s="171" t="s">
        <v>29203</v>
      </c>
      <c r="E6507" s="171" t="s">
        <v>29203</v>
      </c>
      <c r="F6507" s="173"/>
      <c r="G6507" s="173"/>
      <c r="H6507" s="172" t="s">
        <v>5484</v>
      </c>
    </row>
    <row r="6508" spans="1:8" ht="14.45" customHeight="1">
      <c r="A6508" s="86" t="s">
        <v>5483</v>
      </c>
      <c r="B6508" s="171" t="s">
        <v>29204</v>
      </c>
      <c r="C6508" s="55" t="s">
        <v>29205</v>
      </c>
      <c r="D6508" s="171" t="s">
        <v>29205</v>
      </c>
      <c r="E6508" s="171" t="s">
        <v>29205</v>
      </c>
      <c r="F6508" s="173"/>
      <c r="G6508" s="173"/>
      <c r="H6508" s="172" t="s">
        <v>5484</v>
      </c>
    </row>
    <row r="6509" spans="1:8" ht="14.45" customHeight="1">
      <c r="A6509" s="86" t="s">
        <v>5483</v>
      </c>
      <c r="B6509" s="171" t="s">
        <v>29206</v>
      </c>
      <c r="C6509" s="55" t="s">
        <v>29207</v>
      </c>
      <c r="D6509" s="171" t="s">
        <v>29207</v>
      </c>
      <c r="E6509" s="171" t="s">
        <v>29207</v>
      </c>
      <c r="F6509" s="173"/>
      <c r="G6509" s="173"/>
      <c r="H6509" s="172" t="s">
        <v>5484</v>
      </c>
    </row>
    <row r="6510" spans="1:8" ht="14.45" customHeight="1">
      <c r="A6510" s="86" t="s">
        <v>5483</v>
      </c>
      <c r="B6510" s="171" t="s">
        <v>29208</v>
      </c>
      <c r="C6510" s="55" t="s">
        <v>29209</v>
      </c>
      <c r="D6510" s="171" t="s">
        <v>29209</v>
      </c>
      <c r="E6510" s="171" t="s">
        <v>29209</v>
      </c>
      <c r="F6510" s="173"/>
      <c r="G6510" s="173"/>
      <c r="H6510" s="172" t="s">
        <v>5484</v>
      </c>
    </row>
    <row r="6511" spans="1:8" ht="14.45" customHeight="1">
      <c r="A6511" s="86" t="s">
        <v>5483</v>
      </c>
      <c r="B6511" s="171" t="s">
        <v>29210</v>
      </c>
      <c r="C6511" s="55" t="s">
        <v>29211</v>
      </c>
      <c r="D6511" s="171" t="s">
        <v>29211</v>
      </c>
      <c r="E6511" s="171" t="s">
        <v>29211</v>
      </c>
      <c r="F6511" s="173"/>
      <c r="G6511" s="173"/>
      <c r="H6511" s="172" t="s">
        <v>5484</v>
      </c>
    </row>
    <row r="6512" spans="1:8" ht="14.45" customHeight="1">
      <c r="A6512" s="86" t="s">
        <v>5483</v>
      </c>
      <c r="B6512" s="171" t="s">
        <v>29212</v>
      </c>
      <c r="C6512" s="55" t="s">
        <v>29213</v>
      </c>
      <c r="D6512" s="171" t="s">
        <v>29213</v>
      </c>
      <c r="E6512" s="171" t="s">
        <v>29213</v>
      </c>
      <c r="F6512" s="173"/>
      <c r="G6512" s="173"/>
      <c r="H6512" s="172" t="s">
        <v>5484</v>
      </c>
    </row>
    <row r="6513" spans="1:8" ht="14.45" customHeight="1">
      <c r="A6513" s="86" t="s">
        <v>5483</v>
      </c>
      <c r="B6513" s="171" t="s">
        <v>29214</v>
      </c>
      <c r="C6513" s="55" t="s">
        <v>29215</v>
      </c>
      <c r="D6513" s="171" t="s">
        <v>29215</v>
      </c>
      <c r="E6513" s="171" t="s">
        <v>29215</v>
      </c>
      <c r="F6513" s="173"/>
      <c r="G6513" s="173"/>
      <c r="H6513" s="172" t="s">
        <v>5484</v>
      </c>
    </row>
    <row r="6514" spans="1:8" ht="14.45" customHeight="1">
      <c r="A6514" s="86" t="s">
        <v>5483</v>
      </c>
      <c r="B6514" s="171" t="s">
        <v>29216</v>
      </c>
      <c r="C6514" s="55" t="s">
        <v>29217</v>
      </c>
      <c r="D6514" s="171" t="s">
        <v>29217</v>
      </c>
      <c r="E6514" s="171" t="s">
        <v>29217</v>
      </c>
      <c r="F6514" s="173"/>
      <c r="G6514" s="173"/>
      <c r="H6514" s="172" t="s">
        <v>5484</v>
      </c>
    </row>
    <row r="6515" spans="1:8" ht="14.45" customHeight="1">
      <c r="A6515" s="86" t="s">
        <v>5483</v>
      </c>
      <c r="B6515" s="171" t="s">
        <v>29218</v>
      </c>
      <c r="C6515" s="55" t="s">
        <v>29219</v>
      </c>
      <c r="D6515" s="171" t="s">
        <v>29219</v>
      </c>
      <c r="E6515" s="171" t="s">
        <v>29219</v>
      </c>
      <c r="F6515" s="173"/>
      <c r="G6515" s="173"/>
      <c r="H6515" s="172" t="s">
        <v>5484</v>
      </c>
    </row>
    <row r="6516" spans="1:8" ht="14.45" customHeight="1">
      <c r="A6516" s="86" t="s">
        <v>5483</v>
      </c>
      <c r="B6516" s="171" t="s">
        <v>29220</v>
      </c>
      <c r="C6516" s="55" t="s">
        <v>29221</v>
      </c>
      <c r="D6516" s="171" t="s">
        <v>29221</v>
      </c>
      <c r="E6516" s="171" t="s">
        <v>29221</v>
      </c>
      <c r="F6516" s="173"/>
      <c r="G6516" s="173"/>
      <c r="H6516" s="172" t="s">
        <v>5484</v>
      </c>
    </row>
    <row r="6517" spans="1:8" s="175" customFormat="1" ht="14.45" customHeight="1">
      <c r="A6517" s="86" t="s">
        <v>5483</v>
      </c>
      <c r="B6517" s="171" t="s">
        <v>29222</v>
      </c>
      <c r="C6517" s="55" t="s">
        <v>29223</v>
      </c>
      <c r="D6517" s="171" t="s">
        <v>29223</v>
      </c>
      <c r="E6517" s="171" t="s">
        <v>29223</v>
      </c>
      <c r="F6517" s="173"/>
      <c r="G6517" s="173"/>
      <c r="H6517" s="172" t="s">
        <v>5484</v>
      </c>
    </row>
    <row r="6518" spans="1:8" s="175" customFormat="1" ht="14.45" customHeight="1">
      <c r="A6518" s="86" t="s">
        <v>5483</v>
      </c>
      <c r="B6518" s="171" t="s">
        <v>29224</v>
      </c>
      <c r="C6518" s="55" t="s">
        <v>29225</v>
      </c>
      <c r="D6518" s="171" t="s">
        <v>29225</v>
      </c>
      <c r="E6518" s="171" t="s">
        <v>29225</v>
      </c>
      <c r="F6518" s="173"/>
      <c r="G6518" s="173"/>
      <c r="H6518" s="172" t="s">
        <v>5484</v>
      </c>
    </row>
    <row r="6519" spans="1:8" s="175" customFormat="1" ht="14.45" customHeight="1">
      <c r="A6519" s="86" t="s">
        <v>5483</v>
      </c>
      <c r="B6519" s="171" t="s">
        <v>30627</v>
      </c>
      <c r="C6519" s="55" t="s">
        <v>30628</v>
      </c>
      <c r="D6519" s="171" t="s">
        <v>30628</v>
      </c>
      <c r="E6519" s="171" t="s">
        <v>30628</v>
      </c>
      <c r="F6519" s="173" t="s">
        <v>2172</v>
      </c>
      <c r="G6519" s="173">
        <v>46256</v>
      </c>
      <c r="H6519" s="172" t="s">
        <v>5484</v>
      </c>
    </row>
    <row r="6520" spans="1:8" s="175" customFormat="1" ht="14.45" customHeight="1">
      <c r="A6520" s="86" t="s">
        <v>5483</v>
      </c>
      <c r="B6520" s="171" t="s">
        <v>30629</v>
      </c>
      <c r="C6520" s="55" t="s">
        <v>30630</v>
      </c>
      <c r="D6520" s="171" t="s">
        <v>30630</v>
      </c>
      <c r="E6520" s="171" t="s">
        <v>30630</v>
      </c>
      <c r="F6520" s="173" t="s">
        <v>2172</v>
      </c>
      <c r="G6520" s="173">
        <v>46256</v>
      </c>
      <c r="H6520" s="172" t="s">
        <v>5484</v>
      </c>
    </row>
    <row r="6521" spans="1:8" ht="14.45" customHeight="1">
      <c r="A6521" s="86" t="s">
        <v>5483</v>
      </c>
      <c r="B6521" s="171" t="s">
        <v>29226</v>
      </c>
      <c r="C6521" s="55" t="s">
        <v>29227</v>
      </c>
      <c r="D6521" s="171" t="s">
        <v>29227</v>
      </c>
      <c r="E6521" s="171" t="s">
        <v>29228</v>
      </c>
      <c r="F6521" s="173"/>
      <c r="G6521" s="173"/>
      <c r="H6521" s="172" t="s">
        <v>5484</v>
      </c>
    </row>
    <row r="6522" spans="1:8" ht="14.45" customHeight="1">
      <c r="A6522" s="86" t="s">
        <v>5483</v>
      </c>
      <c r="B6522" s="171" t="s">
        <v>29229</v>
      </c>
      <c r="C6522" s="55" t="s">
        <v>29230</v>
      </c>
      <c r="D6522" s="171" t="s">
        <v>29230</v>
      </c>
      <c r="E6522" s="171" t="s">
        <v>29230</v>
      </c>
      <c r="F6522" s="173"/>
      <c r="G6522" s="173"/>
      <c r="H6522" s="172" t="s">
        <v>5484</v>
      </c>
    </row>
    <row r="6523" spans="1:8" ht="14.45" customHeight="1">
      <c r="A6523" s="86" t="s">
        <v>5483</v>
      </c>
      <c r="B6523" s="171" t="s">
        <v>29231</v>
      </c>
      <c r="C6523" s="55" t="s">
        <v>29232</v>
      </c>
      <c r="D6523" s="171" t="s">
        <v>29232</v>
      </c>
      <c r="E6523" s="171" t="s">
        <v>29232</v>
      </c>
      <c r="F6523" s="173"/>
      <c r="G6523" s="173"/>
      <c r="H6523" s="172" t="s">
        <v>5484</v>
      </c>
    </row>
    <row r="6524" spans="1:8" ht="14.45" customHeight="1">
      <c r="A6524" s="86" t="s">
        <v>5483</v>
      </c>
      <c r="B6524" s="171" t="s">
        <v>29233</v>
      </c>
      <c r="C6524" s="55" t="s">
        <v>29234</v>
      </c>
      <c r="D6524" s="171" t="s">
        <v>29234</v>
      </c>
      <c r="E6524" s="171" t="s">
        <v>29234</v>
      </c>
      <c r="F6524" s="173"/>
      <c r="G6524" s="173"/>
      <c r="H6524" s="172" t="s">
        <v>5484</v>
      </c>
    </row>
    <row r="6525" spans="1:8" ht="14.45" customHeight="1">
      <c r="A6525" s="86" t="s">
        <v>5483</v>
      </c>
      <c r="B6525" s="171" t="s">
        <v>29235</v>
      </c>
      <c r="C6525" s="55" t="s">
        <v>29236</v>
      </c>
      <c r="D6525" s="171" t="s">
        <v>29236</v>
      </c>
      <c r="E6525" s="171" t="s">
        <v>29236</v>
      </c>
      <c r="F6525" s="173"/>
      <c r="G6525" s="173"/>
      <c r="H6525" s="172" t="s">
        <v>5484</v>
      </c>
    </row>
    <row r="6526" spans="1:8" ht="14.45" customHeight="1">
      <c r="A6526" s="86" t="s">
        <v>5483</v>
      </c>
      <c r="B6526" s="171" t="s">
        <v>29237</v>
      </c>
      <c r="C6526" s="55" t="s">
        <v>30702</v>
      </c>
      <c r="D6526" s="171" t="s">
        <v>30702</v>
      </c>
      <c r="E6526" s="171" t="s">
        <v>30702</v>
      </c>
      <c r="F6526" s="173"/>
      <c r="G6526" s="173"/>
      <c r="H6526" s="172" t="s">
        <v>5484</v>
      </c>
    </row>
    <row r="6527" spans="1:8" ht="14.45" customHeight="1">
      <c r="A6527" s="86" t="s">
        <v>5483</v>
      </c>
      <c r="B6527" s="171" t="s">
        <v>29238</v>
      </c>
      <c r="C6527" s="55" t="s">
        <v>29239</v>
      </c>
      <c r="D6527" s="171" t="s">
        <v>29239</v>
      </c>
      <c r="E6527" s="171" t="s">
        <v>29239</v>
      </c>
      <c r="F6527" s="173"/>
      <c r="G6527" s="173"/>
      <c r="H6527" s="172" t="s">
        <v>5484</v>
      </c>
    </row>
    <row r="6528" spans="1:8" ht="14.45" customHeight="1">
      <c r="A6528" s="86" t="s">
        <v>5483</v>
      </c>
      <c r="B6528" s="171" t="s">
        <v>29240</v>
      </c>
      <c r="C6528" s="55" t="s">
        <v>29241</v>
      </c>
      <c r="D6528" s="171" t="s">
        <v>29241</v>
      </c>
      <c r="E6528" s="171" t="s">
        <v>29241</v>
      </c>
      <c r="F6528" s="173"/>
      <c r="G6528" s="173"/>
      <c r="H6528" s="172" t="s">
        <v>5484</v>
      </c>
    </row>
    <row r="6529" spans="1:8" ht="14.45" customHeight="1">
      <c r="A6529" s="86" t="s">
        <v>5483</v>
      </c>
      <c r="B6529" s="171" t="s">
        <v>29242</v>
      </c>
      <c r="C6529" s="55" t="s">
        <v>29243</v>
      </c>
      <c r="D6529" s="171" t="s">
        <v>29243</v>
      </c>
      <c r="E6529" s="171" t="s">
        <v>29243</v>
      </c>
      <c r="F6529" s="173"/>
      <c r="G6529" s="173"/>
      <c r="H6529" s="172" t="s">
        <v>5484</v>
      </c>
    </row>
    <row r="6530" spans="1:8" ht="14.45" customHeight="1">
      <c r="A6530" s="86" t="s">
        <v>5483</v>
      </c>
      <c r="B6530" s="171" t="s">
        <v>29244</v>
      </c>
      <c r="C6530" s="55" t="s">
        <v>29245</v>
      </c>
      <c r="D6530" s="171" t="s">
        <v>29245</v>
      </c>
      <c r="E6530" s="171" t="s">
        <v>29245</v>
      </c>
      <c r="F6530" s="173"/>
      <c r="G6530" s="173"/>
      <c r="H6530" s="172" t="s">
        <v>5484</v>
      </c>
    </row>
    <row r="6531" spans="1:8" ht="14.45" customHeight="1">
      <c r="A6531" s="86" t="s">
        <v>5483</v>
      </c>
      <c r="B6531" s="171" t="s">
        <v>29246</v>
      </c>
      <c r="C6531" s="55" t="s">
        <v>29247</v>
      </c>
      <c r="D6531" s="171" t="s">
        <v>29247</v>
      </c>
      <c r="E6531" s="171" t="s">
        <v>29247</v>
      </c>
      <c r="F6531" s="173"/>
      <c r="G6531" s="173"/>
      <c r="H6531" s="172" t="s">
        <v>5484</v>
      </c>
    </row>
    <row r="6532" spans="1:8" ht="14.45" customHeight="1">
      <c r="A6532" s="86" t="s">
        <v>5483</v>
      </c>
      <c r="B6532" s="171" t="s">
        <v>29248</v>
      </c>
      <c r="C6532" s="55" t="s">
        <v>29249</v>
      </c>
      <c r="D6532" s="171" t="s">
        <v>29249</v>
      </c>
      <c r="E6532" s="171" t="s">
        <v>29249</v>
      </c>
      <c r="F6532" s="173"/>
      <c r="G6532" s="173"/>
      <c r="H6532" s="172" t="s">
        <v>5484</v>
      </c>
    </row>
    <row r="6533" spans="1:8" ht="14.45" customHeight="1">
      <c r="A6533" s="86" t="s">
        <v>5483</v>
      </c>
      <c r="B6533" s="171" t="s">
        <v>29250</v>
      </c>
      <c r="C6533" s="55" t="s">
        <v>29251</v>
      </c>
      <c r="D6533" s="171" t="s">
        <v>29251</v>
      </c>
      <c r="E6533" s="171" t="s">
        <v>29251</v>
      </c>
      <c r="F6533" s="173"/>
      <c r="G6533" s="173"/>
      <c r="H6533" s="172" t="s">
        <v>5484</v>
      </c>
    </row>
    <row r="6534" spans="1:8" ht="14.45" customHeight="1">
      <c r="A6534" s="86" t="s">
        <v>5483</v>
      </c>
      <c r="B6534" s="171" t="s">
        <v>29252</v>
      </c>
      <c r="C6534" s="55" t="s">
        <v>29253</v>
      </c>
      <c r="D6534" s="171" t="s">
        <v>29253</v>
      </c>
      <c r="E6534" s="171" t="s">
        <v>29253</v>
      </c>
      <c r="F6534" s="173"/>
      <c r="G6534" s="173"/>
      <c r="H6534" s="172" t="s">
        <v>5484</v>
      </c>
    </row>
    <row r="6535" spans="1:8" ht="14.45" customHeight="1">
      <c r="A6535" s="86" t="s">
        <v>5483</v>
      </c>
      <c r="B6535" s="171" t="s">
        <v>29254</v>
      </c>
      <c r="C6535" s="55" t="s">
        <v>29255</v>
      </c>
      <c r="D6535" s="171" t="s">
        <v>29255</v>
      </c>
      <c r="E6535" s="171" t="s">
        <v>29255</v>
      </c>
      <c r="F6535" s="173"/>
      <c r="G6535" s="173"/>
      <c r="H6535" s="172" t="s">
        <v>5484</v>
      </c>
    </row>
    <row r="6536" spans="1:8" ht="14.45" customHeight="1">
      <c r="A6536" s="86" t="s">
        <v>5483</v>
      </c>
      <c r="B6536" s="171" t="s">
        <v>29256</v>
      </c>
      <c r="C6536" s="55" t="s">
        <v>29257</v>
      </c>
      <c r="D6536" s="171" t="s">
        <v>29257</v>
      </c>
      <c r="E6536" s="171" t="s">
        <v>29257</v>
      </c>
      <c r="F6536" s="173"/>
      <c r="G6536" s="173"/>
      <c r="H6536" s="172" t="s">
        <v>5484</v>
      </c>
    </row>
    <row r="6537" spans="1:8" ht="14.45" customHeight="1">
      <c r="A6537" s="86" t="s">
        <v>5483</v>
      </c>
      <c r="B6537" s="171" t="s">
        <v>29258</v>
      </c>
      <c r="C6537" s="55" t="s">
        <v>29259</v>
      </c>
      <c r="D6537" s="171" t="s">
        <v>29259</v>
      </c>
      <c r="E6537" s="171" t="s">
        <v>29259</v>
      </c>
      <c r="F6537" s="173"/>
      <c r="G6537" s="173"/>
      <c r="H6537" s="172" t="s">
        <v>5484</v>
      </c>
    </row>
    <row r="6538" spans="1:8" ht="14.45" customHeight="1">
      <c r="A6538" s="86" t="s">
        <v>5483</v>
      </c>
      <c r="B6538" s="171" t="s">
        <v>29260</v>
      </c>
      <c r="C6538" s="55" t="s">
        <v>29261</v>
      </c>
      <c r="D6538" s="171" t="s">
        <v>29261</v>
      </c>
      <c r="E6538" s="171" t="s">
        <v>29261</v>
      </c>
      <c r="F6538" s="173">
        <v>45892</v>
      </c>
      <c r="G6538" s="173">
        <v>45892</v>
      </c>
      <c r="H6538" s="172" t="s">
        <v>5484</v>
      </c>
    </row>
    <row r="6539" spans="1:8" ht="14.45" customHeight="1">
      <c r="A6539" s="86" t="s">
        <v>5483</v>
      </c>
      <c r="B6539" s="171" t="s">
        <v>29262</v>
      </c>
      <c r="C6539" s="55" t="s">
        <v>30703</v>
      </c>
      <c r="D6539" s="171" t="s">
        <v>29263</v>
      </c>
      <c r="E6539" s="171" t="s">
        <v>29263</v>
      </c>
      <c r="F6539" s="173"/>
      <c r="G6539" s="173"/>
      <c r="H6539" s="172" t="s">
        <v>5484</v>
      </c>
    </row>
    <row r="6540" spans="1:8" ht="14.45" customHeight="1">
      <c r="A6540" s="86" t="s">
        <v>5483</v>
      </c>
      <c r="B6540" s="171" t="s">
        <v>29264</v>
      </c>
      <c r="C6540" s="55" t="s">
        <v>29265</v>
      </c>
      <c r="D6540" s="171" t="s">
        <v>29265</v>
      </c>
      <c r="E6540" s="171" t="s">
        <v>29265</v>
      </c>
      <c r="F6540" s="173"/>
      <c r="G6540" s="173"/>
      <c r="H6540" s="172" t="s">
        <v>5484</v>
      </c>
    </row>
    <row r="6541" spans="1:8" ht="14.45" customHeight="1">
      <c r="A6541" s="86" t="s">
        <v>5483</v>
      </c>
      <c r="B6541" s="171" t="s">
        <v>30704</v>
      </c>
      <c r="C6541" s="55" t="s">
        <v>30705</v>
      </c>
      <c r="D6541" s="171" t="s">
        <v>30706</v>
      </c>
      <c r="E6541" s="171" t="s">
        <v>30707</v>
      </c>
      <c r="F6541" s="173"/>
      <c r="G6541" s="173"/>
      <c r="H6541" s="172" t="s">
        <v>5484</v>
      </c>
    </row>
    <row r="6542" spans="1:8" ht="14.45" customHeight="1">
      <c r="A6542" s="86" t="s">
        <v>5483</v>
      </c>
      <c r="B6542" s="171" t="s">
        <v>28472</v>
      </c>
      <c r="C6542" s="55" t="s">
        <v>29266</v>
      </c>
      <c r="D6542" s="171" t="s">
        <v>29266</v>
      </c>
      <c r="E6542" s="171" t="s">
        <v>29266</v>
      </c>
      <c r="F6542" s="173"/>
      <c r="G6542" s="173"/>
      <c r="H6542" s="172" t="s">
        <v>5484</v>
      </c>
    </row>
    <row r="6543" spans="1:8" ht="14.45" customHeight="1">
      <c r="A6543" s="86" t="s">
        <v>5483</v>
      </c>
      <c r="B6543" s="171" t="s">
        <v>29267</v>
      </c>
      <c r="C6543" s="55" t="s">
        <v>29268</v>
      </c>
      <c r="D6543" s="171" t="s">
        <v>29268</v>
      </c>
      <c r="E6543" s="171" t="s">
        <v>29268</v>
      </c>
      <c r="F6543" s="173"/>
      <c r="G6543" s="173"/>
      <c r="H6543" s="172" t="s">
        <v>5484</v>
      </c>
    </row>
    <row r="6544" spans="1:8" ht="14.45" customHeight="1">
      <c r="A6544" s="86" t="s">
        <v>5483</v>
      </c>
      <c r="B6544" s="171" t="s">
        <v>29269</v>
      </c>
      <c r="C6544" s="55" t="s">
        <v>29270</v>
      </c>
      <c r="D6544" s="171" t="s">
        <v>29270</v>
      </c>
      <c r="E6544" s="171" t="s">
        <v>29270</v>
      </c>
      <c r="F6544" s="173"/>
      <c r="G6544" s="173"/>
      <c r="H6544" s="172" t="s">
        <v>5484</v>
      </c>
    </row>
    <row r="6545" spans="1:8" ht="14.45" customHeight="1">
      <c r="A6545" s="86" t="s">
        <v>5483</v>
      </c>
      <c r="B6545" s="171" t="s">
        <v>29271</v>
      </c>
      <c r="C6545" s="55" t="s">
        <v>29272</v>
      </c>
      <c r="D6545" s="171" t="s">
        <v>29272</v>
      </c>
      <c r="E6545" s="171" t="s">
        <v>29272</v>
      </c>
      <c r="F6545" s="173"/>
      <c r="G6545" s="173"/>
      <c r="H6545" s="172" t="s">
        <v>5484</v>
      </c>
    </row>
    <row r="6546" spans="1:8" ht="14.45" customHeight="1">
      <c r="A6546" s="86" t="s">
        <v>5483</v>
      </c>
      <c r="B6546" s="171" t="s">
        <v>29273</v>
      </c>
      <c r="C6546" s="55" t="s">
        <v>29274</v>
      </c>
      <c r="D6546" s="171" t="s">
        <v>29274</v>
      </c>
      <c r="E6546" s="171" t="s">
        <v>29274</v>
      </c>
      <c r="F6546" s="173"/>
      <c r="G6546" s="173"/>
      <c r="H6546" s="172" t="s">
        <v>5484</v>
      </c>
    </row>
    <row r="6547" spans="1:8" ht="14.45" customHeight="1">
      <c r="A6547" s="86" t="s">
        <v>5483</v>
      </c>
      <c r="B6547" s="171" t="s">
        <v>29275</v>
      </c>
      <c r="C6547" s="55" t="s">
        <v>30708</v>
      </c>
      <c r="D6547" s="171" t="s">
        <v>30708</v>
      </c>
      <c r="E6547" s="171" t="s">
        <v>30708</v>
      </c>
      <c r="F6547" s="173"/>
      <c r="G6547" s="173"/>
      <c r="H6547" s="172" t="s">
        <v>5484</v>
      </c>
    </row>
    <row r="6548" spans="1:8" ht="14.45" customHeight="1">
      <c r="A6548" s="86" t="s">
        <v>5483</v>
      </c>
      <c r="B6548" s="171" t="s">
        <v>29276</v>
      </c>
      <c r="C6548" s="55" t="s">
        <v>29277</v>
      </c>
      <c r="D6548" s="171" t="s">
        <v>29277</v>
      </c>
      <c r="E6548" s="171" t="s">
        <v>29277</v>
      </c>
      <c r="F6548" s="173"/>
      <c r="G6548" s="173"/>
      <c r="H6548" s="172" t="s">
        <v>5484</v>
      </c>
    </row>
    <row r="6549" spans="1:8" ht="14.45" customHeight="1">
      <c r="A6549" s="86" t="s">
        <v>5483</v>
      </c>
      <c r="B6549" s="171" t="s">
        <v>30709</v>
      </c>
      <c r="C6549" s="55" t="s">
        <v>30710</v>
      </c>
      <c r="D6549" s="171" t="s">
        <v>30710</v>
      </c>
      <c r="E6549" s="171" t="s">
        <v>30710</v>
      </c>
      <c r="F6549" s="173"/>
      <c r="G6549" s="173"/>
      <c r="H6549" s="172" t="s">
        <v>5484</v>
      </c>
    </row>
    <row r="6550" spans="1:8" ht="14.45" customHeight="1">
      <c r="A6550" s="86" t="s">
        <v>5483</v>
      </c>
      <c r="B6550" s="171" t="s">
        <v>29278</v>
      </c>
      <c r="C6550" s="55" t="s">
        <v>29279</v>
      </c>
      <c r="D6550" s="171" t="s">
        <v>29279</v>
      </c>
      <c r="E6550" s="171" t="s">
        <v>29279</v>
      </c>
      <c r="F6550" s="173"/>
      <c r="G6550" s="173"/>
      <c r="H6550" s="172" t="s">
        <v>5484</v>
      </c>
    </row>
    <row r="6551" spans="1:8" s="184" customFormat="1" ht="14.45" customHeight="1">
      <c r="A6551" s="86" t="s">
        <v>5483</v>
      </c>
      <c r="B6551" s="171" t="s">
        <v>29280</v>
      </c>
      <c r="C6551" s="55" t="s">
        <v>29281</v>
      </c>
      <c r="D6551" s="171" t="s">
        <v>29281</v>
      </c>
      <c r="E6551" s="171" t="s">
        <v>29281</v>
      </c>
      <c r="F6551" s="173"/>
      <c r="G6551" s="173"/>
      <c r="H6551" s="172" t="s">
        <v>5484</v>
      </c>
    </row>
    <row r="6552" spans="1:8" s="184" customFormat="1" ht="14.45" customHeight="1">
      <c r="A6552" s="86" t="s">
        <v>5483</v>
      </c>
      <c r="B6552" s="171" t="s">
        <v>29282</v>
      </c>
      <c r="C6552" s="55" t="s">
        <v>29283</v>
      </c>
      <c r="D6552" s="171" t="s">
        <v>29283</v>
      </c>
      <c r="E6552" s="171" t="s">
        <v>29283</v>
      </c>
      <c r="F6552" s="173"/>
      <c r="G6552" s="173"/>
      <c r="H6552" s="172" t="s">
        <v>5484</v>
      </c>
    </row>
    <row r="6553" spans="1:8" s="184" customFormat="1" ht="14.45" customHeight="1">
      <c r="A6553" s="86" t="s">
        <v>5483</v>
      </c>
      <c r="B6553" s="171" t="s">
        <v>29284</v>
      </c>
      <c r="C6553" s="55" t="s">
        <v>29285</v>
      </c>
      <c r="D6553" s="171" t="s">
        <v>29285</v>
      </c>
      <c r="E6553" s="171" t="s">
        <v>29285</v>
      </c>
      <c r="F6553" s="173"/>
      <c r="G6553" s="173"/>
      <c r="H6553" s="172" t="s">
        <v>5484</v>
      </c>
    </row>
    <row r="6554" spans="1:8" s="184" customFormat="1" ht="14.45" customHeight="1">
      <c r="A6554" s="86" t="s">
        <v>5483</v>
      </c>
      <c r="B6554" s="171" t="s">
        <v>29286</v>
      </c>
      <c r="C6554" s="55" t="s">
        <v>29287</v>
      </c>
      <c r="D6554" s="171" t="s">
        <v>29287</v>
      </c>
      <c r="E6554" s="171" t="s">
        <v>29287</v>
      </c>
      <c r="F6554" s="173"/>
      <c r="G6554" s="173"/>
      <c r="H6554" s="172" t="s">
        <v>5484</v>
      </c>
    </row>
    <row r="6555" spans="1:8" s="184" customFormat="1" ht="14.45" customHeight="1">
      <c r="A6555" s="86" t="s">
        <v>5483</v>
      </c>
      <c r="B6555" s="171" t="s">
        <v>29288</v>
      </c>
      <c r="C6555" s="55" t="s">
        <v>29289</v>
      </c>
      <c r="D6555" s="171" t="s">
        <v>29289</v>
      </c>
      <c r="E6555" s="171" t="s">
        <v>29289</v>
      </c>
      <c r="F6555" s="173">
        <v>45892</v>
      </c>
      <c r="G6555" s="173">
        <v>45892</v>
      </c>
      <c r="H6555" s="172" t="s">
        <v>5484</v>
      </c>
    </row>
    <row r="6556" spans="1:8" s="184" customFormat="1" ht="14.45" customHeight="1">
      <c r="A6556" s="86" t="s">
        <v>5483</v>
      </c>
      <c r="B6556" s="171" t="s">
        <v>29290</v>
      </c>
      <c r="C6556" s="55" t="s">
        <v>29291</v>
      </c>
      <c r="D6556" s="171" t="s">
        <v>29291</v>
      </c>
      <c r="E6556" s="171" t="s">
        <v>29291</v>
      </c>
      <c r="F6556" s="173"/>
      <c r="G6556" s="173"/>
      <c r="H6556" s="172" t="s">
        <v>5484</v>
      </c>
    </row>
    <row r="6557" spans="1:8" s="184" customFormat="1" ht="14.45" customHeight="1">
      <c r="A6557" s="86" t="s">
        <v>5483</v>
      </c>
      <c r="B6557" s="171" t="s">
        <v>29292</v>
      </c>
      <c r="C6557" s="55" t="s">
        <v>29293</v>
      </c>
      <c r="D6557" s="171" t="s">
        <v>29293</v>
      </c>
      <c r="E6557" s="171" t="s">
        <v>29293</v>
      </c>
      <c r="F6557" s="173"/>
      <c r="G6557" s="173"/>
      <c r="H6557" s="172" t="s">
        <v>5484</v>
      </c>
    </row>
    <row r="6558" spans="1:8" s="184" customFormat="1" ht="14.45" customHeight="1">
      <c r="A6558" s="86" t="s">
        <v>5483</v>
      </c>
      <c r="B6558" s="171" t="s">
        <v>29294</v>
      </c>
      <c r="C6558" s="55" t="s">
        <v>29295</v>
      </c>
      <c r="D6558" s="171" t="s">
        <v>29295</v>
      </c>
      <c r="E6558" s="171" t="s">
        <v>29295</v>
      </c>
      <c r="F6558" s="173"/>
      <c r="G6558" s="173"/>
      <c r="H6558" s="172" t="s">
        <v>5484</v>
      </c>
    </row>
    <row r="6559" spans="1:8" s="184" customFormat="1" ht="14.45" customHeight="1">
      <c r="A6559" s="86" t="s">
        <v>5483</v>
      </c>
      <c r="B6559" s="171" t="s">
        <v>29296</v>
      </c>
      <c r="C6559" s="55" t="s">
        <v>29297</v>
      </c>
      <c r="D6559" s="171" t="s">
        <v>29297</v>
      </c>
      <c r="E6559" s="171" t="s">
        <v>29297</v>
      </c>
      <c r="F6559" s="173"/>
      <c r="G6559" s="173"/>
      <c r="H6559" s="172" t="s">
        <v>5484</v>
      </c>
    </row>
    <row r="6560" spans="1:8" s="184" customFormat="1" ht="14.45" customHeight="1">
      <c r="A6560" s="86" t="s">
        <v>5483</v>
      </c>
      <c r="B6560" s="171" t="s">
        <v>29298</v>
      </c>
      <c r="C6560" s="55" t="s">
        <v>29299</v>
      </c>
      <c r="D6560" s="171" t="s">
        <v>29299</v>
      </c>
      <c r="E6560" s="171" t="s">
        <v>29299</v>
      </c>
      <c r="F6560" s="173"/>
      <c r="G6560" s="173"/>
      <c r="H6560" s="172" t="s">
        <v>5484</v>
      </c>
    </row>
    <row r="6561" spans="1:8" ht="14.45" customHeight="1">
      <c r="A6561" s="86" t="s">
        <v>5483</v>
      </c>
      <c r="B6561" s="171" t="s">
        <v>30711</v>
      </c>
      <c r="C6561" s="55" t="s">
        <v>30712</v>
      </c>
      <c r="D6561" s="171" t="s">
        <v>30712</v>
      </c>
      <c r="E6561" s="171" t="s">
        <v>30712</v>
      </c>
      <c r="F6561" s="173"/>
      <c r="G6561" s="173"/>
      <c r="H6561" s="172" t="s">
        <v>5484</v>
      </c>
    </row>
    <row r="6562" spans="1:8" ht="14.45" customHeight="1">
      <c r="A6562" s="86" t="s">
        <v>5483</v>
      </c>
      <c r="B6562" s="171" t="s">
        <v>30713</v>
      </c>
      <c r="C6562" s="55" t="s">
        <v>30714</v>
      </c>
      <c r="D6562" s="171" t="s">
        <v>30714</v>
      </c>
      <c r="E6562" s="171" t="s">
        <v>30714</v>
      </c>
      <c r="F6562" s="173"/>
      <c r="G6562" s="173"/>
      <c r="H6562" s="172" t="s">
        <v>5484</v>
      </c>
    </row>
    <row r="6563" spans="1:8" ht="14.45" customHeight="1">
      <c r="A6563" s="86" t="s">
        <v>5483</v>
      </c>
      <c r="B6563" s="171" t="s">
        <v>29300</v>
      </c>
      <c r="C6563" s="55" t="s">
        <v>29301</v>
      </c>
      <c r="D6563" s="171" t="s">
        <v>29301</v>
      </c>
      <c r="E6563" s="171" t="s">
        <v>29301</v>
      </c>
      <c r="F6563" s="173"/>
      <c r="G6563" s="173"/>
      <c r="H6563" s="172" t="s">
        <v>5484</v>
      </c>
    </row>
    <row r="6564" spans="1:8" ht="14.45" customHeight="1">
      <c r="A6564" s="86" t="s">
        <v>5483</v>
      </c>
      <c r="B6564" s="171" t="s">
        <v>29302</v>
      </c>
      <c r="C6564" s="55" t="s">
        <v>30715</v>
      </c>
      <c r="D6564" s="171" t="s">
        <v>29303</v>
      </c>
      <c r="E6564" s="171" t="s">
        <v>29303</v>
      </c>
      <c r="F6564" s="173"/>
      <c r="G6564" s="173"/>
      <c r="H6564" s="172" t="s">
        <v>5484</v>
      </c>
    </row>
    <row r="6565" spans="1:8" ht="14.45" customHeight="1">
      <c r="A6565" s="86" t="s">
        <v>5483</v>
      </c>
      <c r="B6565" s="171" t="s">
        <v>29304</v>
      </c>
      <c r="C6565" s="55" t="s">
        <v>30716</v>
      </c>
      <c r="D6565" s="171" t="s">
        <v>29305</v>
      </c>
      <c r="E6565" s="171" t="s">
        <v>29305</v>
      </c>
      <c r="F6565" s="173"/>
      <c r="G6565" s="173"/>
      <c r="H6565" s="172" t="s">
        <v>5484</v>
      </c>
    </row>
    <row r="6566" spans="1:8" ht="14.45" customHeight="1">
      <c r="A6566" s="86" t="s">
        <v>5483</v>
      </c>
      <c r="B6566" s="171" t="s">
        <v>29306</v>
      </c>
      <c r="C6566" s="55" t="s">
        <v>29307</v>
      </c>
      <c r="D6566" s="171" t="s">
        <v>29307</v>
      </c>
      <c r="E6566" s="171" t="s">
        <v>29307</v>
      </c>
      <c r="F6566" s="173"/>
      <c r="G6566" s="173"/>
      <c r="H6566" s="172" t="s">
        <v>5484</v>
      </c>
    </row>
    <row r="6567" spans="1:8" ht="14.45" customHeight="1">
      <c r="A6567" s="86" t="s">
        <v>5483</v>
      </c>
      <c r="B6567" s="171" t="s">
        <v>30717</v>
      </c>
      <c r="C6567" s="55" t="s">
        <v>30718</v>
      </c>
      <c r="D6567" s="171" t="s">
        <v>30718</v>
      </c>
      <c r="E6567" s="171" t="s">
        <v>30718</v>
      </c>
      <c r="F6567" s="173"/>
      <c r="G6567" s="173"/>
      <c r="H6567" s="172" t="s">
        <v>5484</v>
      </c>
    </row>
    <row r="6568" spans="1:8" ht="14.45" customHeight="1">
      <c r="A6568" s="86" t="s">
        <v>5483</v>
      </c>
      <c r="B6568" s="171" t="s">
        <v>29308</v>
      </c>
      <c r="C6568" s="55" t="s">
        <v>29309</v>
      </c>
      <c r="D6568" s="171" t="s">
        <v>29309</v>
      </c>
      <c r="E6568" s="171" t="s">
        <v>29309</v>
      </c>
      <c r="F6568" s="173"/>
      <c r="G6568" s="173"/>
      <c r="H6568" s="172" t="s">
        <v>5484</v>
      </c>
    </row>
    <row r="6569" spans="1:8" ht="14.45" customHeight="1">
      <c r="A6569" s="86" t="s">
        <v>5483</v>
      </c>
      <c r="B6569" s="171" t="s">
        <v>29310</v>
      </c>
      <c r="C6569" s="55" t="s">
        <v>29311</v>
      </c>
      <c r="D6569" s="171" t="s">
        <v>29311</v>
      </c>
      <c r="E6569" s="171" t="s">
        <v>29311</v>
      </c>
      <c r="F6569" s="173"/>
      <c r="G6569" s="173"/>
      <c r="H6569" s="172" t="s">
        <v>5484</v>
      </c>
    </row>
    <row r="6570" spans="1:8" ht="14.45" customHeight="1">
      <c r="A6570" s="86" t="s">
        <v>5483</v>
      </c>
      <c r="B6570" s="171" t="s">
        <v>29312</v>
      </c>
      <c r="C6570" s="55" t="s">
        <v>29313</v>
      </c>
      <c r="D6570" s="171" t="s">
        <v>29313</v>
      </c>
      <c r="E6570" s="171" t="s">
        <v>29313</v>
      </c>
      <c r="F6570" s="173"/>
      <c r="G6570" s="173"/>
      <c r="H6570" s="172" t="s">
        <v>5484</v>
      </c>
    </row>
    <row r="6571" spans="1:8" ht="14.45" customHeight="1">
      <c r="A6571" s="86" t="s">
        <v>5483</v>
      </c>
      <c r="B6571" s="171" t="s">
        <v>29314</v>
      </c>
      <c r="C6571" s="55" t="s">
        <v>29315</v>
      </c>
      <c r="D6571" s="171" t="s">
        <v>29315</v>
      </c>
      <c r="E6571" s="171" t="s">
        <v>29315</v>
      </c>
      <c r="F6571" s="173"/>
      <c r="G6571" s="173"/>
      <c r="H6571" s="172" t="s">
        <v>5484</v>
      </c>
    </row>
    <row r="6572" spans="1:8" ht="14.45" customHeight="1">
      <c r="A6572" s="86" t="s">
        <v>5483</v>
      </c>
      <c r="B6572" s="171" t="s">
        <v>29316</v>
      </c>
      <c r="C6572" s="55" t="s">
        <v>29317</v>
      </c>
      <c r="D6572" s="171" t="s">
        <v>29317</v>
      </c>
      <c r="E6572" s="171" t="s">
        <v>29317</v>
      </c>
      <c r="F6572" s="173"/>
      <c r="G6572" s="173"/>
      <c r="H6572" s="172" t="s">
        <v>5484</v>
      </c>
    </row>
    <row r="6573" spans="1:8" ht="14.45" customHeight="1">
      <c r="A6573" s="86" t="s">
        <v>5483</v>
      </c>
      <c r="B6573" s="171" t="s">
        <v>29318</v>
      </c>
      <c r="C6573" s="55" t="s">
        <v>29319</v>
      </c>
      <c r="D6573" s="171" t="s">
        <v>29319</v>
      </c>
      <c r="E6573" s="171" t="s">
        <v>29319</v>
      </c>
      <c r="F6573" s="173"/>
      <c r="G6573" s="173"/>
      <c r="H6573" s="172" t="s">
        <v>5484</v>
      </c>
    </row>
    <row r="6574" spans="1:8" ht="14.45" customHeight="1">
      <c r="A6574" s="86" t="s">
        <v>5483</v>
      </c>
      <c r="B6574" s="171" t="s">
        <v>29320</v>
      </c>
      <c r="C6574" s="55" t="s">
        <v>29321</v>
      </c>
      <c r="D6574" s="171" t="s">
        <v>29321</v>
      </c>
      <c r="E6574" s="171" t="s">
        <v>29321</v>
      </c>
      <c r="F6574" s="173"/>
      <c r="G6574" s="173"/>
      <c r="H6574" s="172" t="s">
        <v>5484</v>
      </c>
    </row>
    <row r="6575" spans="1:8" ht="14.45" customHeight="1">
      <c r="A6575" s="86" t="s">
        <v>5483</v>
      </c>
      <c r="B6575" s="171" t="s">
        <v>29322</v>
      </c>
      <c r="C6575" s="55" t="s">
        <v>29323</v>
      </c>
      <c r="D6575" s="171" t="s">
        <v>29323</v>
      </c>
      <c r="E6575" s="171" t="s">
        <v>29323</v>
      </c>
      <c r="F6575" s="173"/>
      <c r="G6575" s="173"/>
      <c r="H6575" s="172" t="s">
        <v>5484</v>
      </c>
    </row>
    <row r="6576" spans="1:8" ht="14.45" customHeight="1">
      <c r="A6576" s="86" t="s">
        <v>5483</v>
      </c>
      <c r="B6576" s="171" t="s">
        <v>29324</v>
      </c>
      <c r="C6576" s="55" t="s">
        <v>29325</v>
      </c>
      <c r="D6576" s="171" t="s">
        <v>29325</v>
      </c>
      <c r="E6576" s="171" t="s">
        <v>29325</v>
      </c>
      <c r="F6576" s="173"/>
      <c r="G6576" s="173"/>
      <c r="H6576" s="172" t="s">
        <v>5484</v>
      </c>
    </row>
    <row r="6577" spans="1:8" ht="14.45" customHeight="1">
      <c r="A6577" s="86" t="s">
        <v>5483</v>
      </c>
      <c r="B6577" s="171" t="s">
        <v>29326</v>
      </c>
      <c r="C6577" s="55" t="s">
        <v>29327</v>
      </c>
      <c r="D6577" s="171" t="s">
        <v>29327</v>
      </c>
      <c r="E6577" s="171" t="s">
        <v>29327</v>
      </c>
      <c r="F6577" s="173"/>
      <c r="G6577" s="173"/>
      <c r="H6577" s="172" t="s">
        <v>5484</v>
      </c>
    </row>
    <row r="6578" spans="1:8" ht="14.45" customHeight="1">
      <c r="A6578" s="86" t="s">
        <v>5483</v>
      </c>
      <c r="B6578" s="171" t="s">
        <v>30719</v>
      </c>
      <c r="C6578" s="55" t="s">
        <v>30720</v>
      </c>
      <c r="D6578" s="171" t="s">
        <v>30720</v>
      </c>
      <c r="E6578" s="171" t="s">
        <v>30720</v>
      </c>
      <c r="F6578" s="173"/>
      <c r="G6578" s="173"/>
      <c r="H6578" s="172" t="s">
        <v>5484</v>
      </c>
    </row>
    <row r="6579" spans="1:8" ht="14.45" customHeight="1">
      <c r="A6579" s="86" t="s">
        <v>5483</v>
      </c>
      <c r="B6579" s="171" t="s">
        <v>29328</v>
      </c>
      <c r="C6579" s="55" t="s">
        <v>29329</v>
      </c>
      <c r="D6579" s="171" t="s">
        <v>29329</v>
      </c>
      <c r="E6579" s="171" t="s">
        <v>29329</v>
      </c>
      <c r="F6579" s="173"/>
      <c r="G6579" s="173"/>
      <c r="H6579" s="172" t="s">
        <v>5484</v>
      </c>
    </row>
    <row r="6580" spans="1:8" ht="14.45" customHeight="1">
      <c r="A6580" s="86" t="s">
        <v>5483</v>
      </c>
      <c r="B6580" s="171" t="s">
        <v>29330</v>
      </c>
      <c r="C6580" s="55" t="s">
        <v>29331</v>
      </c>
      <c r="D6580" s="171" t="s">
        <v>29331</v>
      </c>
      <c r="E6580" s="171" t="s">
        <v>29331</v>
      </c>
      <c r="F6580" s="173"/>
      <c r="G6580" s="173"/>
      <c r="H6580" s="172" t="s">
        <v>5484</v>
      </c>
    </row>
    <row r="6581" spans="1:8" ht="14.45" customHeight="1">
      <c r="A6581" s="86" t="s">
        <v>5483</v>
      </c>
      <c r="B6581" s="171" t="s">
        <v>29332</v>
      </c>
      <c r="C6581" s="55" t="s">
        <v>29333</v>
      </c>
      <c r="D6581" s="171" t="s">
        <v>29333</v>
      </c>
      <c r="E6581" s="171" t="s">
        <v>29333</v>
      </c>
      <c r="F6581" s="173"/>
      <c r="G6581" s="173"/>
      <c r="H6581" s="172" t="s">
        <v>5484</v>
      </c>
    </row>
    <row r="6582" spans="1:8" ht="14.45" customHeight="1">
      <c r="A6582" s="86" t="s">
        <v>5483</v>
      </c>
      <c r="B6582" s="171" t="s">
        <v>29334</v>
      </c>
      <c r="C6582" s="55" t="s">
        <v>29335</v>
      </c>
      <c r="D6582" s="171" t="s">
        <v>29335</v>
      </c>
      <c r="E6582" s="171" t="s">
        <v>29335</v>
      </c>
      <c r="F6582" s="173"/>
      <c r="G6582" s="173"/>
      <c r="H6582" s="172" t="s">
        <v>5484</v>
      </c>
    </row>
    <row r="6583" spans="1:8" ht="14.45" customHeight="1">
      <c r="A6583" s="86" t="s">
        <v>5483</v>
      </c>
      <c r="B6583" s="171" t="s">
        <v>30631</v>
      </c>
      <c r="C6583" s="55" t="s">
        <v>30632</v>
      </c>
      <c r="D6583" s="171" t="s">
        <v>30632</v>
      </c>
      <c r="E6583" s="171" t="s">
        <v>30632</v>
      </c>
      <c r="F6583" s="173" t="s">
        <v>2172</v>
      </c>
      <c r="G6583" s="173">
        <v>46256</v>
      </c>
      <c r="H6583" s="172" t="s">
        <v>5484</v>
      </c>
    </row>
    <row r="6584" spans="1:8" ht="14.45" customHeight="1">
      <c r="A6584" s="86" t="s">
        <v>5483</v>
      </c>
      <c r="B6584" s="171" t="s">
        <v>29336</v>
      </c>
      <c r="C6584" s="55" t="s">
        <v>29337</v>
      </c>
      <c r="D6584" s="171" t="s">
        <v>29337</v>
      </c>
      <c r="E6584" s="171" t="s">
        <v>29337</v>
      </c>
      <c r="F6584" s="173"/>
      <c r="G6584" s="173"/>
      <c r="H6584" s="172" t="s">
        <v>5484</v>
      </c>
    </row>
    <row r="6585" spans="1:8" ht="14.45" customHeight="1">
      <c r="A6585" s="86" t="s">
        <v>5483</v>
      </c>
      <c r="B6585" s="171" t="s">
        <v>30721</v>
      </c>
      <c r="C6585" s="55" t="s">
        <v>30722</v>
      </c>
      <c r="D6585" s="171" t="s">
        <v>30722</v>
      </c>
      <c r="E6585" s="171" t="s">
        <v>30722</v>
      </c>
      <c r="F6585" s="173"/>
      <c r="G6585" s="173"/>
      <c r="H6585" s="172" t="s">
        <v>5484</v>
      </c>
    </row>
    <row r="6586" spans="1:8" ht="14.45" customHeight="1">
      <c r="A6586" s="86" t="s">
        <v>5483</v>
      </c>
      <c r="B6586" s="171" t="s">
        <v>30723</v>
      </c>
      <c r="C6586" s="55" t="s">
        <v>30724</v>
      </c>
      <c r="D6586" s="171" t="s">
        <v>30724</v>
      </c>
      <c r="E6586" s="171" t="s">
        <v>30724</v>
      </c>
      <c r="F6586" s="173"/>
      <c r="G6586" s="173"/>
      <c r="H6586" s="172" t="s">
        <v>5484</v>
      </c>
    </row>
    <row r="6587" spans="1:8" ht="14.45" customHeight="1">
      <c r="A6587" s="86" t="s">
        <v>5483</v>
      </c>
      <c r="B6587" s="171" t="s">
        <v>29338</v>
      </c>
      <c r="C6587" s="55" t="s">
        <v>29339</v>
      </c>
      <c r="D6587" s="171" t="s">
        <v>29339</v>
      </c>
      <c r="E6587" s="171" t="s">
        <v>29339</v>
      </c>
      <c r="F6587" s="173"/>
      <c r="G6587" s="173"/>
      <c r="H6587" s="172" t="s">
        <v>5484</v>
      </c>
    </row>
    <row r="6588" spans="1:8" ht="14.45" customHeight="1">
      <c r="A6588" s="86" t="s">
        <v>5483</v>
      </c>
      <c r="B6588" s="171" t="s">
        <v>29340</v>
      </c>
      <c r="C6588" s="55" t="s">
        <v>29341</v>
      </c>
      <c r="D6588" s="171" t="s">
        <v>29341</v>
      </c>
      <c r="E6588" s="171" t="s">
        <v>29341</v>
      </c>
      <c r="F6588" s="173"/>
      <c r="G6588" s="173"/>
      <c r="H6588" s="172" t="s">
        <v>5484</v>
      </c>
    </row>
    <row r="6589" spans="1:8" ht="14.45" customHeight="1">
      <c r="A6589" s="86" t="s">
        <v>5483</v>
      </c>
      <c r="B6589" s="171" t="s">
        <v>29342</v>
      </c>
      <c r="C6589" s="55" t="s">
        <v>29343</v>
      </c>
      <c r="D6589" s="171" t="s">
        <v>29343</v>
      </c>
      <c r="E6589" s="171" t="s">
        <v>29343</v>
      </c>
      <c r="F6589" s="173"/>
      <c r="G6589" s="173"/>
      <c r="H6589" s="172" t="s">
        <v>5484</v>
      </c>
    </row>
    <row r="6590" spans="1:8" ht="14.45" customHeight="1">
      <c r="A6590" s="86" t="s">
        <v>5483</v>
      </c>
      <c r="B6590" s="171" t="s">
        <v>29344</v>
      </c>
      <c r="C6590" s="55" t="s">
        <v>29345</v>
      </c>
      <c r="D6590" s="171" t="s">
        <v>29345</v>
      </c>
      <c r="E6590" s="171" t="s">
        <v>29345</v>
      </c>
      <c r="F6590" s="173"/>
      <c r="G6590" s="173"/>
      <c r="H6590" s="172" t="s">
        <v>5484</v>
      </c>
    </row>
    <row r="6591" spans="1:8" ht="14.45" customHeight="1">
      <c r="A6591" s="86" t="s">
        <v>5483</v>
      </c>
      <c r="B6591" s="171" t="s">
        <v>29346</v>
      </c>
      <c r="C6591" s="55" t="s">
        <v>29347</v>
      </c>
      <c r="D6591" s="171" t="s">
        <v>29347</v>
      </c>
      <c r="E6591" s="171" t="s">
        <v>29347</v>
      </c>
      <c r="F6591" s="173"/>
      <c r="G6591" s="173"/>
      <c r="H6591" s="172" t="s">
        <v>5484</v>
      </c>
    </row>
    <row r="6592" spans="1:8" ht="14.45" customHeight="1">
      <c r="A6592" s="86" t="s">
        <v>5483</v>
      </c>
      <c r="B6592" s="171" t="s">
        <v>29348</v>
      </c>
      <c r="C6592" s="55" t="s">
        <v>29349</v>
      </c>
      <c r="D6592" s="171" t="s">
        <v>29349</v>
      </c>
      <c r="E6592" s="171" t="s">
        <v>29349</v>
      </c>
      <c r="F6592" s="173"/>
      <c r="G6592" s="173"/>
      <c r="H6592" s="172" t="s">
        <v>5484</v>
      </c>
    </row>
    <row r="6593" spans="1:8" ht="14.45" customHeight="1">
      <c r="A6593" s="86" t="s">
        <v>5483</v>
      </c>
      <c r="B6593" s="171" t="s">
        <v>29350</v>
      </c>
      <c r="C6593" s="55" t="s">
        <v>29351</v>
      </c>
      <c r="D6593" s="171" t="s">
        <v>29351</v>
      </c>
      <c r="E6593" s="171" t="s">
        <v>29351</v>
      </c>
      <c r="F6593" s="173"/>
      <c r="G6593" s="173"/>
      <c r="H6593" s="172" t="s">
        <v>5484</v>
      </c>
    </row>
    <row r="6594" spans="1:8" ht="14.45" customHeight="1">
      <c r="A6594" s="86" t="s">
        <v>5483</v>
      </c>
      <c r="B6594" s="171" t="s">
        <v>29352</v>
      </c>
      <c r="C6594" s="55" t="s">
        <v>29353</v>
      </c>
      <c r="D6594" s="171" t="s">
        <v>29353</v>
      </c>
      <c r="E6594" s="171" t="s">
        <v>29353</v>
      </c>
      <c r="F6594" s="173"/>
      <c r="G6594" s="173"/>
      <c r="H6594" s="172" t="s">
        <v>5484</v>
      </c>
    </row>
    <row r="6595" spans="1:8" ht="14.45" customHeight="1">
      <c r="A6595" s="86" t="s">
        <v>5483</v>
      </c>
      <c r="B6595" s="171" t="s">
        <v>29354</v>
      </c>
      <c r="C6595" s="55" t="s">
        <v>29355</v>
      </c>
      <c r="D6595" s="171" t="s">
        <v>29355</v>
      </c>
      <c r="E6595" s="171" t="s">
        <v>29355</v>
      </c>
      <c r="F6595" s="173"/>
      <c r="G6595" s="173"/>
      <c r="H6595" s="172" t="s">
        <v>5484</v>
      </c>
    </row>
    <row r="6596" spans="1:8" ht="14.45" customHeight="1">
      <c r="A6596" s="86" t="s">
        <v>5483</v>
      </c>
      <c r="B6596" s="171" t="s">
        <v>29356</v>
      </c>
      <c r="C6596" s="55" t="s">
        <v>29357</v>
      </c>
      <c r="D6596" s="171" t="s">
        <v>29357</v>
      </c>
      <c r="E6596" s="171" t="s">
        <v>29357</v>
      </c>
      <c r="F6596" s="173"/>
      <c r="G6596" s="173"/>
      <c r="H6596" s="172" t="s">
        <v>5484</v>
      </c>
    </row>
    <row r="6597" spans="1:8" ht="14.45" customHeight="1">
      <c r="A6597" s="86" t="s">
        <v>5483</v>
      </c>
      <c r="B6597" s="171" t="s">
        <v>29358</v>
      </c>
      <c r="C6597" s="55" t="s">
        <v>29359</v>
      </c>
      <c r="D6597" s="171" t="s">
        <v>29359</v>
      </c>
      <c r="E6597" s="171" t="s">
        <v>29359</v>
      </c>
      <c r="F6597" s="173"/>
      <c r="G6597" s="173"/>
      <c r="H6597" s="172" t="s">
        <v>5484</v>
      </c>
    </row>
    <row r="6598" spans="1:8" ht="14.45" customHeight="1">
      <c r="A6598" s="86" t="s">
        <v>5483</v>
      </c>
      <c r="B6598" s="171" t="s">
        <v>29360</v>
      </c>
      <c r="C6598" s="55" t="s">
        <v>29361</v>
      </c>
      <c r="D6598" s="171" t="s">
        <v>29361</v>
      </c>
      <c r="E6598" s="171" t="s">
        <v>29361</v>
      </c>
      <c r="F6598" s="173"/>
      <c r="G6598" s="173"/>
      <c r="H6598" s="172" t="s">
        <v>5484</v>
      </c>
    </row>
    <row r="6599" spans="1:8" ht="14.45" customHeight="1">
      <c r="A6599" s="86" t="s">
        <v>5483</v>
      </c>
      <c r="B6599" s="171" t="s">
        <v>29362</v>
      </c>
      <c r="C6599" s="55" t="s">
        <v>29363</v>
      </c>
      <c r="D6599" s="171" t="s">
        <v>29363</v>
      </c>
      <c r="E6599" s="171" t="s">
        <v>29363</v>
      </c>
      <c r="F6599" s="173"/>
      <c r="G6599" s="173"/>
      <c r="H6599" s="172" t="s">
        <v>5484</v>
      </c>
    </row>
    <row r="6600" spans="1:8" ht="14.45" customHeight="1">
      <c r="A6600" s="85" t="s">
        <v>5483</v>
      </c>
      <c r="B6600" s="90" t="s">
        <v>29364</v>
      </c>
      <c r="C6600" s="55" t="s">
        <v>29365</v>
      </c>
      <c r="D6600" s="171" t="s">
        <v>29365</v>
      </c>
      <c r="E6600" s="171" t="s">
        <v>29365</v>
      </c>
      <c r="F6600" s="173"/>
      <c r="G6600" s="173"/>
      <c r="H6600" s="172" t="s">
        <v>5484</v>
      </c>
    </row>
    <row r="6601" spans="1:8" ht="14.45" customHeight="1">
      <c r="A6601" s="85" t="s">
        <v>5483</v>
      </c>
      <c r="B6601" s="90" t="s">
        <v>29366</v>
      </c>
      <c r="C6601" s="55" t="s">
        <v>29367</v>
      </c>
      <c r="D6601" s="171" t="s">
        <v>29367</v>
      </c>
      <c r="E6601" s="171" t="s">
        <v>29367</v>
      </c>
      <c r="F6601" s="173"/>
      <c r="G6601" s="173"/>
      <c r="H6601" s="172" t="s">
        <v>5484</v>
      </c>
    </row>
    <row r="6602" spans="1:8" ht="14.45" customHeight="1">
      <c r="A6602" s="85" t="s">
        <v>5483</v>
      </c>
      <c r="B6602" s="90" t="s">
        <v>29368</v>
      </c>
      <c r="C6602" s="55" t="s">
        <v>29369</v>
      </c>
      <c r="D6602" s="171" t="s">
        <v>29369</v>
      </c>
      <c r="E6602" s="171" t="s">
        <v>29369</v>
      </c>
      <c r="F6602" s="173"/>
      <c r="G6602" s="173"/>
      <c r="H6602" s="172" t="s">
        <v>5484</v>
      </c>
    </row>
    <row r="6603" spans="1:8" ht="14.45" customHeight="1">
      <c r="A6603" s="86" t="s">
        <v>5483</v>
      </c>
      <c r="B6603" s="171" t="s">
        <v>29370</v>
      </c>
      <c r="C6603" s="55" t="s">
        <v>30725</v>
      </c>
      <c r="D6603" s="171" t="s">
        <v>29371</v>
      </c>
      <c r="E6603" s="171" t="s">
        <v>29371</v>
      </c>
      <c r="F6603" s="173"/>
      <c r="G6603" s="173"/>
      <c r="H6603" s="172" t="s">
        <v>5484</v>
      </c>
    </row>
    <row r="6604" spans="1:8" ht="14.45" customHeight="1">
      <c r="A6604" s="86" t="s">
        <v>5483</v>
      </c>
      <c r="B6604" s="171" t="s">
        <v>29372</v>
      </c>
      <c r="C6604" s="55" t="s">
        <v>29373</v>
      </c>
      <c r="D6604" s="171" t="s">
        <v>29373</v>
      </c>
      <c r="E6604" s="171" t="s">
        <v>29373</v>
      </c>
      <c r="F6604" s="173"/>
      <c r="G6604" s="173"/>
      <c r="H6604" s="172" t="s">
        <v>5484</v>
      </c>
    </row>
    <row r="6605" spans="1:8" ht="14.45" customHeight="1">
      <c r="A6605" s="86" t="s">
        <v>5483</v>
      </c>
      <c r="B6605" s="171" t="s">
        <v>29374</v>
      </c>
      <c r="C6605" s="55" t="s">
        <v>29375</v>
      </c>
      <c r="D6605" s="171" t="s">
        <v>29375</v>
      </c>
      <c r="E6605" s="171" t="s">
        <v>29375</v>
      </c>
      <c r="F6605" s="173"/>
      <c r="G6605" s="173"/>
      <c r="H6605" s="172" t="s">
        <v>5484</v>
      </c>
    </row>
    <row r="6606" spans="1:8" ht="14.45" customHeight="1">
      <c r="A6606" s="86" t="s">
        <v>5483</v>
      </c>
      <c r="B6606" s="171" t="s">
        <v>29376</v>
      </c>
      <c r="C6606" s="55" t="s">
        <v>29377</v>
      </c>
      <c r="D6606" s="171" t="s">
        <v>29377</v>
      </c>
      <c r="E6606" s="171" t="s">
        <v>29377</v>
      </c>
      <c r="F6606" s="173"/>
      <c r="G6606" s="173"/>
      <c r="H6606" s="172" t="s">
        <v>5484</v>
      </c>
    </row>
    <row r="6607" spans="1:8" ht="14.45" customHeight="1">
      <c r="A6607" s="86" t="s">
        <v>5483</v>
      </c>
      <c r="B6607" s="171" t="s">
        <v>29378</v>
      </c>
      <c r="C6607" s="55" t="s">
        <v>29379</v>
      </c>
      <c r="D6607" s="171" t="s">
        <v>29379</v>
      </c>
      <c r="E6607" s="171" t="s">
        <v>29379</v>
      </c>
      <c r="F6607" s="173"/>
      <c r="G6607" s="173"/>
      <c r="H6607" s="172" t="s">
        <v>5484</v>
      </c>
    </row>
    <row r="6608" spans="1:8" ht="14.45" customHeight="1">
      <c r="A6608" s="86" t="s">
        <v>5483</v>
      </c>
      <c r="B6608" s="171" t="s">
        <v>29380</v>
      </c>
      <c r="C6608" s="55" t="s">
        <v>29381</v>
      </c>
      <c r="D6608" s="171" t="s">
        <v>29381</v>
      </c>
      <c r="E6608" s="171" t="s">
        <v>29381</v>
      </c>
      <c r="F6608" s="173"/>
      <c r="G6608" s="173"/>
      <c r="H6608" s="172" t="s">
        <v>5484</v>
      </c>
    </row>
    <row r="6609" spans="1:8" ht="14.45" customHeight="1">
      <c r="A6609" s="86" t="s">
        <v>5483</v>
      </c>
      <c r="B6609" s="171" t="s">
        <v>29382</v>
      </c>
      <c r="C6609" s="55" t="s">
        <v>29383</v>
      </c>
      <c r="D6609" s="171" t="s">
        <v>29383</v>
      </c>
      <c r="E6609" s="171" t="s">
        <v>29383</v>
      </c>
      <c r="F6609" s="173"/>
      <c r="G6609" s="173"/>
      <c r="H6609" s="172" t="s">
        <v>5484</v>
      </c>
    </row>
    <row r="6610" spans="1:8" ht="14.45" customHeight="1">
      <c r="A6610" s="86" t="s">
        <v>5483</v>
      </c>
      <c r="B6610" s="171" t="s">
        <v>29384</v>
      </c>
      <c r="C6610" s="55" t="s">
        <v>29385</v>
      </c>
      <c r="D6610" s="171" t="s">
        <v>29385</v>
      </c>
      <c r="E6610" s="171" t="s">
        <v>29385</v>
      </c>
      <c r="F6610" s="173"/>
      <c r="G6610" s="173"/>
      <c r="H6610" s="172" t="s">
        <v>5484</v>
      </c>
    </row>
    <row r="6611" spans="1:8" ht="14.45" customHeight="1">
      <c r="A6611" s="86" t="s">
        <v>5483</v>
      </c>
      <c r="B6611" s="171" t="s">
        <v>30726</v>
      </c>
      <c r="C6611" s="55" t="s">
        <v>30727</v>
      </c>
      <c r="D6611" s="171" t="s">
        <v>30727</v>
      </c>
      <c r="E6611" s="171" t="s">
        <v>30727</v>
      </c>
      <c r="F6611" s="173"/>
      <c r="G6611" s="173"/>
      <c r="H6611" s="172" t="s">
        <v>5484</v>
      </c>
    </row>
    <row r="6612" spans="1:8" ht="14.45" customHeight="1">
      <c r="A6612" s="86" t="s">
        <v>5483</v>
      </c>
      <c r="B6612" s="171" t="s">
        <v>29386</v>
      </c>
      <c r="C6612" s="55" t="s">
        <v>29387</v>
      </c>
      <c r="D6612" s="171" t="s">
        <v>29387</v>
      </c>
      <c r="E6612" s="171" t="s">
        <v>29387</v>
      </c>
      <c r="F6612" s="173"/>
      <c r="G6612" s="173"/>
      <c r="H6612" s="172" t="s">
        <v>5484</v>
      </c>
    </row>
    <row r="6613" spans="1:8" ht="14.45" customHeight="1">
      <c r="A6613" s="86" t="s">
        <v>5483</v>
      </c>
      <c r="B6613" s="171" t="s">
        <v>29388</v>
      </c>
      <c r="C6613" s="55" t="s">
        <v>29389</v>
      </c>
      <c r="D6613" s="171" t="s">
        <v>29389</v>
      </c>
      <c r="E6613" s="171" t="s">
        <v>29389</v>
      </c>
      <c r="F6613" s="173"/>
      <c r="G6613" s="173"/>
      <c r="H6613" s="172" t="s">
        <v>5484</v>
      </c>
    </row>
    <row r="6614" spans="1:8" ht="14.45" customHeight="1">
      <c r="A6614" s="86" t="s">
        <v>5483</v>
      </c>
      <c r="B6614" s="171" t="s">
        <v>29390</v>
      </c>
      <c r="C6614" s="55" t="s">
        <v>29391</v>
      </c>
      <c r="D6614" s="171" t="s">
        <v>29391</v>
      </c>
      <c r="E6614" s="171" t="s">
        <v>29391</v>
      </c>
      <c r="F6614" s="173"/>
      <c r="G6614" s="173"/>
      <c r="H6614" s="172" t="s">
        <v>5484</v>
      </c>
    </row>
    <row r="6615" spans="1:8" ht="14.45" customHeight="1">
      <c r="A6615" s="86" t="s">
        <v>5483</v>
      </c>
      <c r="B6615" s="171" t="s">
        <v>29392</v>
      </c>
      <c r="C6615" s="55" t="s">
        <v>29393</v>
      </c>
      <c r="D6615" s="171" t="s">
        <v>29393</v>
      </c>
      <c r="E6615" s="171" t="s">
        <v>29393</v>
      </c>
      <c r="F6615" s="173"/>
      <c r="G6615" s="173"/>
      <c r="H6615" s="172" t="s">
        <v>5484</v>
      </c>
    </row>
    <row r="6616" spans="1:8" ht="14.45" customHeight="1">
      <c r="A6616" s="86" t="s">
        <v>5483</v>
      </c>
      <c r="B6616" s="171" t="s">
        <v>29394</v>
      </c>
      <c r="C6616" s="55" t="s">
        <v>29395</v>
      </c>
      <c r="D6616" s="171" t="s">
        <v>29395</v>
      </c>
      <c r="E6616" s="171" t="s">
        <v>29395</v>
      </c>
      <c r="F6616" s="173"/>
      <c r="G6616" s="173"/>
      <c r="H6616" s="172" t="s">
        <v>5484</v>
      </c>
    </row>
    <row r="6617" spans="1:8" ht="14.45" customHeight="1">
      <c r="A6617" s="86" t="s">
        <v>5483</v>
      </c>
      <c r="B6617" s="171" t="s">
        <v>29396</v>
      </c>
      <c r="C6617" s="55" t="s">
        <v>29397</v>
      </c>
      <c r="D6617" s="171" t="s">
        <v>29397</v>
      </c>
      <c r="E6617" s="171" t="s">
        <v>29397</v>
      </c>
      <c r="F6617" s="173">
        <v>45976</v>
      </c>
      <c r="G6617" s="173">
        <v>45976</v>
      </c>
      <c r="H6617" s="172" t="s">
        <v>5484</v>
      </c>
    </row>
    <row r="6618" spans="1:8" ht="14.45" customHeight="1">
      <c r="A6618" s="86" t="s">
        <v>5483</v>
      </c>
      <c r="B6618" s="171" t="s">
        <v>29398</v>
      </c>
      <c r="C6618" s="55" t="s">
        <v>29399</v>
      </c>
      <c r="D6618" s="171" t="s">
        <v>29399</v>
      </c>
      <c r="E6618" s="171" t="s">
        <v>29399</v>
      </c>
      <c r="F6618" s="173"/>
      <c r="G6618" s="173"/>
      <c r="H6618" s="172" t="s">
        <v>5484</v>
      </c>
    </row>
    <row r="6619" spans="1:8" ht="14.45" customHeight="1">
      <c r="A6619" s="86" t="s">
        <v>5483</v>
      </c>
      <c r="B6619" s="171" t="s">
        <v>29400</v>
      </c>
      <c r="C6619" s="55" t="s">
        <v>29401</v>
      </c>
      <c r="D6619" s="171" t="s">
        <v>29401</v>
      </c>
      <c r="E6619" s="171" t="s">
        <v>29401</v>
      </c>
      <c r="F6619" s="173"/>
      <c r="G6619" s="173"/>
      <c r="H6619" s="172" t="s">
        <v>5484</v>
      </c>
    </row>
    <row r="6620" spans="1:8" ht="14.45" customHeight="1">
      <c r="A6620" s="86" t="s">
        <v>5483</v>
      </c>
      <c r="B6620" s="171" t="s">
        <v>29402</v>
      </c>
      <c r="C6620" s="55" t="s">
        <v>29403</v>
      </c>
      <c r="D6620" s="171" t="s">
        <v>29403</v>
      </c>
      <c r="E6620" s="171" t="s">
        <v>29403</v>
      </c>
      <c r="F6620" s="173"/>
      <c r="G6620" s="173"/>
      <c r="H6620" s="172" t="s">
        <v>5484</v>
      </c>
    </row>
    <row r="6621" spans="1:8" ht="14.45" customHeight="1">
      <c r="A6621" s="86" t="s">
        <v>5483</v>
      </c>
      <c r="B6621" s="171" t="s">
        <v>30728</v>
      </c>
      <c r="C6621" s="55" t="s">
        <v>30729</v>
      </c>
      <c r="D6621" s="171" t="s">
        <v>30729</v>
      </c>
      <c r="E6621" s="171" t="s">
        <v>30729</v>
      </c>
      <c r="F6621" s="173"/>
      <c r="G6621" s="173"/>
      <c r="H6621" s="172" t="s">
        <v>5484</v>
      </c>
    </row>
    <row r="6622" spans="1:8" ht="14.45" customHeight="1">
      <c r="A6622" s="86" t="s">
        <v>5483</v>
      </c>
      <c r="B6622" s="54" t="s">
        <v>30730</v>
      </c>
      <c r="C6622" s="55" t="s">
        <v>30731</v>
      </c>
      <c r="D6622" s="54" t="s">
        <v>30731</v>
      </c>
      <c r="E6622" s="171" t="s">
        <v>30731</v>
      </c>
      <c r="F6622" s="173"/>
      <c r="G6622" s="173"/>
      <c r="H6622" s="172" t="s">
        <v>5484</v>
      </c>
    </row>
    <row r="6623" spans="1:8" ht="14.45" customHeight="1">
      <c r="A6623" s="86" t="s">
        <v>5483</v>
      </c>
      <c r="B6623" s="171" t="s">
        <v>29404</v>
      </c>
      <c r="C6623" s="55" t="s">
        <v>29405</v>
      </c>
      <c r="D6623" s="171" t="s">
        <v>29405</v>
      </c>
      <c r="E6623" s="171" t="s">
        <v>29405</v>
      </c>
      <c r="F6623" s="173"/>
      <c r="G6623" s="173"/>
      <c r="H6623" s="172" t="s">
        <v>5484</v>
      </c>
    </row>
    <row r="6624" spans="1:8" ht="14.45" customHeight="1">
      <c r="A6624" s="86" t="s">
        <v>5483</v>
      </c>
      <c r="B6624" s="171" t="s">
        <v>29406</v>
      </c>
      <c r="C6624" s="55" t="s">
        <v>30732</v>
      </c>
      <c r="D6624" s="171" t="s">
        <v>29407</v>
      </c>
      <c r="E6624" s="171" t="s">
        <v>29407</v>
      </c>
      <c r="F6624" s="173"/>
      <c r="G6624" s="173"/>
      <c r="H6624" s="172" t="s">
        <v>5484</v>
      </c>
    </row>
    <row r="6625" spans="1:8" ht="14.45" customHeight="1">
      <c r="A6625" s="86" t="s">
        <v>5483</v>
      </c>
      <c r="B6625" s="171" t="s">
        <v>29408</v>
      </c>
      <c r="C6625" s="55" t="s">
        <v>29408</v>
      </c>
      <c r="D6625" s="171" t="s">
        <v>29408</v>
      </c>
      <c r="E6625" s="171" t="s">
        <v>29408</v>
      </c>
      <c r="F6625" s="173"/>
      <c r="G6625" s="173"/>
      <c r="H6625" s="172" t="s">
        <v>5484</v>
      </c>
    </row>
    <row r="6626" spans="1:8" ht="14.45" customHeight="1">
      <c r="A6626" s="86" t="s">
        <v>5483</v>
      </c>
      <c r="B6626" s="171" t="s">
        <v>29409</v>
      </c>
      <c r="C6626" s="55" t="s">
        <v>29410</v>
      </c>
      <c r="D6626" s="171" t="s">
        <v>29410</v>
      </c>
      <c r="E6626" s="171" t="s">
        <v>29410</v>
      </c>
      <c r="F6626" s="173"/>
      <c r="G6626" s="173"/>
      <c r="H6626" s="172" t="s">
        <v>5484</v>
      </c>
    </row>
    <row r="6627" spans="1:8" ht="14.45" customHeight="1">
      <c r="A6627" s="86" t="s">
        <v>5483</v>
      </c>
      <c r="B6627" s="171" t="s">
        <v>29411</v>
      </c>
      <c r="C6627" s="55" t="s">
        <v>29412</v>
      </c>
      <c r="D6627" s="171" t="s">
        <v>29412</v>
      </c>
      <c r="E6627" s="171" t="s">
        <v>29412</v>
      </c>
      <c r="F6627" s="173"/>
      <c r="G6627" s="173"/>
      <c r="H6627" s="172" t="s">
        <v>5484</v>
      </c>
    </row>
    <row r="6628" spans="1:8" ht="14.45" customHeight="1">
      <c r="A6628" s="86" t="s">
        <v>5483</v>
      </c>
      <c r="B6628" s="171" t="s">
        <v>29413</v>
      </c>
      <c r="C6628" s="55" t="s">
        <v>29414</v>
      </c>
      <c r="D6628" s="171" t="s">
        <v>29414</v>
      </c>
      <c r="E6628" s="171" t="s">
        <v>29414</v>
      </c>
      <c r="F6628" s="173"/>
      <c r="G6628" s="173"/>
      <c r="H6628" s="172" t="s">
        <v>5484</v>
      </c>
    </row>
    <row r="6629" spans="1:8" ht="14.45" customHeight="1">
      <c r="A6629" s="86" t="s">
        <v>5483</v>
      </c>
      <c r="B6629" s="171" t="s">
        <v>29415</v>
      </c>
      <c r="C6629" s="55" t="s">
        <v>29416</v>
      </c>
      <c r="D6629" s="171" t="s">
        <v>29416</v>
      </c>
      <c r="E6629" s="171" t="s">
        <v>29416</v>
      </c>
      <c r="F6629" s="173"/>
      <c r="G6629" s="173"/>
      <c r="H6629" s="172" t="s">
        <v>5484</v>
      </c>
    </row>
    <row r="6630" spans="1:8" ht="14.45" customHeight="1">
      <c r="A6630" s="86" t="s">
        <v>5483</v>
      </c>
      <c r="B6630" s="171" t="s">
        <v>29417</v>
      </c>
      <c r="C6630" s="55" t="s">
        <v>29418</v>
      </c>
      <c r="D6630" s="171" t="s">
        <v>29418</v>
      </c>
      <c r="E6630" s="171" t="s">
        <v>29418</v>
      </c>
      <c r="F6630" s="173"/>
      <c r="G6630" s="173"/>
      <c r="H6630" s="172" t="s">
        <v>5484</v>
      </c>
    </row>
    <row r="6631" spans="1:8" ht="14.45" customHeight="1">
      <c r="A6631" s="86" t="s">
        <v>5483</v>
      </c>
      <c r="B6631" s="171" t="s">
        <v>29419</v>
      </c>
      <c r="C6631" s="55" t="s">
        <v>29420</v>
      </c>
      <c r="D6631" s="171" t="s">
        <v>29420</v>
      </c>
      <c r="E6631" s="171" t="s">
        <v>29420</v>
      </c>
      <c r="F6631" s="173"/>
      <c r="G6631" s="173"/>
      <c r="H6631" s="172" t="s">
        <v>5484</v>
      </c>
    </row>
    <row r="6632" spans="1:8" ht="14.45" customHeight="1">
      <c r="A6632" s="86" t="s">
        <v>5483</v>
      </c>
      <c r="B6632" s="54" t="s">
        <v>29421</v>
      </c>
      <c r="C6632" s="55" t="s">
        <v>29422</v>
      </c>
      <c r="D6632" s="54" t="s">
        <v>29422</v>
      </c>
      <c r="E6632" s="171" t="s">
        <v>29422</v>
      </c>
      <c r="F6632" s="173"/>
      <c r="G6632" s="173"/>
      <c r="H6632" s="172" t="s">
        <v>5484</v>
      </c>
    </row>
    <row r="6633" spans="1:8" ht="14.45" customHeight="1">
      <c r="A6633" s="86" t="s">
        <v>5483</v>
      </c>
      <c r="B6633" s="54" t="s">
        <v>29423</v>
      </c>
      <c r="C6633" s="55" t="s">
        <v>29424</v>
      </c>
      <c r="D6633" s="54" t="s">
        <v>29424</v>
      </c>
      <c r="E6633" s="171" t="s">
        <v>29424</v>
      </c>
      <c r="F6633" s="173"/>
      <c r="G6633" s="173"/>
      <c r="H6633" s="172" t="s">
        <v>5484</v>
      </c>
    </row>
    <row r="6634" spans="1:8" ht="14.45" customHeight="1">
      <c r="A6634" s="86" t="s">
        <v>5483</v>
      </c>
      <c r="B6634" s="171" t="s">
        <v>30633</v>
      </c>
      <c r="C6634" s="55" t="s">
        <v>30634</v>
      </c>
      <c r="D6634" s="171" t="s">
        <v>30634</v>
      </c>
      <c r="E6634" s="171" t="s">
        <v>30634</v>
      </c>
      <c r="F6634" s="173" t="s">
        <v>2172</v>
      </c>
      <c r="G6634" s="173">
        <v>46256</v>
      </c>
      <c r="H6634" s="172" t="s">
        <v>5484</v>
      </c>
    </row>
    <row r="6635" spans="1:8" ht="14.45" customHeight="1">
      <c r="A6635" s="86" t="s">
        <v>5483</v>
      </c>
      <c r="B6635" s="54" t="s">
        <v>29425</v>
      </c>
      <c r="C6635" s="55" t="s">
        <v>29426</v>
      </c>
      <c r="D6635" s="54" t="s">
        <v>29426</v>
      </c>
      <c r="E6635" s="171" t="s">
        <v>29426</v>
      </c>
      <c r="F6635" s="173"/>
      <c r="G6635" s="173"/>
      <c r="H6635" s="172" t="s">
        <v>5484</v>
      </c>
    </row>
    <row r="6636" spans="1:8" ht="14.45" customHeight="1">
      <c r="A6636" s="86" t="s">
        <v>5483</v>
      </c>
      <c r="B6636" s="171" t="s">
        <v>29427</v>
      </c>
      <c r="C6636" s="55" t="s">
        <v>29428</v>
      </c>
      <c r="D6636" s="171" t="s">
        <v>29428</v>
      </c>
      <c r="E6636" s="171" t="s">
        <v>29428</v>
      </c>
      <c r="F6636" s="173">
        <v>45892</v>
      </c>
      <c r="G6636" s="173">
        <v>45892</v>
      </c>
      <c r="H6636" s="172" t="s">
        <v>5484</v>
      </c>
    </row>
    <row r="6637" spans="1:8" ht="14.45" customHeight="1">
      <c r="A6637" s="86" t="s">
        <v>5483</v>
      </c>
      <c r="B6637" s="171" t="s">
        <v>29429</v>
      </c>
      <c r="C6637" s="55" t="s">
        <v>29430</v>
      </c>
      <c r="D6637" s="171" t="s">
        <v>29430</v>
      </c>
      <c r="E6637" s="171" t="s">
        <v>29430</v>
      </c>
      <c r="F6637" s="173">
        <v>45892</v>
      </c>
      <c r="G6637" s="173">
        <v>45892</v>
      </c>
      <c r="H6637" s="172" t="s">
        <v>5484</v>
      </c>
    </row>
    <row r="6638" spans="1:8" ht="14.45" customHeight="1">
      <c r="A6638" s="86" t="s">
        <v>5483</v>
      </c>
      <c r="B6638" s="171" t="s">
        <v>29431</v>
      </c>
      <c r="C6638" s="55" t="s">
        <v>29432</v>
      </c>
      <c r="D6638" s="171" t="s">
        <v>29432</v>
      </c>
      <c r="E6638" s="171" t="s">
        <v>29432</v>
      </c>
      <c r="F6638" s="173">
        <v>45892</v>
      </c>
      <c r="G6638" s="173">
        <v>45892</v>
      </c>
      <c r="H6638" s="172" t="s">
        <v>5484</v>
      </c>
    </row>
    <row r="6639" spans="1:8" ht="14.45" customHeight="1">
      <c r="A6639" s="86" t="s">
        <v>5483</v>
      </c>
      <c r="B6639" s="171" t="s">
        <v>30733</v>
      </c>
      <c r="C6639" s="55" t="s">
        <v>30733</v>
      </c>
      <c r="D6639" s="171" t="s">
        <v>30733</v>
      </c>
      <c r="E6639" s="171" t="s">
        <v>30733</v>
      </c>
      <c r="F6639" s="173"/>
      <c r="G6639" s="173"/>
      <c r="H6639" s="172" t="s">
        <v>5484</v>
      </c>
    </row>
    <row r="6640" spans="1:8" ht="14.45" customHeight="1">
      <c r="A6640" s="86" t="s">
        <v>5483</v>
      </c>
      <c r="B6640" s="171" t="s">
        <v>29433</v>
      </c>
      <c r="C6640" s="55" t="s">
        <v>29434</v>
      </c>
      <c r="D6640" s="171" t="s">
        <v>29434</v>
      </c>
      <c r="E6640" s="171" t="s">
        <v>29434</v>
      </c>
      <c r="F6640" s="173"/>
      <c r="G6640" s="173"/>
      <c r="H6640" s="172" t="s">
        <v>5484</v>
      </c>
    </row>
    <row r="6641" spans="1:8" ht="14.45" customHeight="1">
      <c r="A6641" s="86" t="s">
        <v>5483</v>
      </c>
      <c r="B6641" s="171" t="s">
        <v>29435</v>
      </c>
      <c r="C6641" s="55" t="s">
        <v>29436</v>
      </c>
      <c r="D6641" s="171" t="s">
        <v>30734</v>
      </c>
      <c r="E6641" s="171" t="s">
        <v>29437</v>
      </c>
      <c r="F6641" s="173"/>
      <c r="G6641" s="173"/>
      <c r="H6641" s="172" t="s">
        <v>5484</v>
      </c>
    </row>
    <row r="6642" spans="1:8" ht="14.45" customHeight="1">
      <c r="A6642" s="86" t="s">
        <v>5483</v>
      </c>
      <c r="B6642" s="171" t="s">
        <v>29438</v>
      </c>
      <c r="C6642" s="55" t="s">
        <v>29439</v>
      </c>
      <c r="D6642" s="171" t="s">
        <v>30735</v>
      </c>
      <c r="E6642" s="171" t="s">
        <v>29440</v>
      </c>
      <c r="F6642" s="173"/>
      <c r="G6642" s="173"/>
      <c r="H6642" s="172" t="s">
        <v>5484</v>
      </c>
    </row>
    <row r="6643" spans="1:8" ht="14.45" customHeight="1">
      <c r="A6643" s="86" t="s">
        <v>5483</v>
      </c>
      <c r="B6643" s="171" t="s">
        <v>29441</v>
      </c>
      <c r="C6643" s="55" t="s">
        <v>29442</v>
      </c>
      <c r="D6643" s="171" t="s">
        <v>30736</v>
      </c>
      <c r="E6643" s="171" t="s">
        <v>29443</v>
      </c>
      <c r="F6643" s="173"/>
      <c r="G6643" s="173"/>
      <c r="H6643" s="172" t="s">
        <v>5484</v>
      </c>
    </row>
    <row r="6644" spans="1:8" ht="14.45" customHeight="1">
      <c r="A6644" s="86" t="s">
        <v>5483</v>
      </c>
      <c r="B6644" s="171" t="s">
        <v>29444</v>
      </c>
      <c r="C6644" s="55" t="s">
        <v>29445</v>
      </c>
      <c r="D6644" s="171" t="s">
        <v>30736</v>
      </c>
      <c r="E6644" s="171" t="s">
        <v>29446</v>
      </c>
      <c r="F6644" s="173"/>
      <c r="G6644" s="173"/>
      <c r="H6644" s="172" t="s">
        <v>5484</v>
      </c>
    </row>
    <row r="6645" spans="1:8" ht="14.45" customHeight="1">
      <c r="A6645" s="86" t="s">
        <v>5483</v>
      </c>
      <c r="B6645" s="171" t="s">
        <v>29447</v>
      </c>
      <c r="C6645" s="55" t="s">
        <v>29448</v>
      </c>
      <c r="D6645" s="171" t="s">
        <v>30737</v>
      </c>
      <c r="E6645" s="171" t="s">
        <v>29449</v>
      </c>
      <c r="F6645" s="173"/>
      <c r="G6645" s="173"/>
      <c r="H6645" s="172" t="s">
        <v>5484</v>
      </c>
    </row>
    <row r="6646" spans="1:8" ht="14.45" customHeight="1">
      <c r="A6646" s="86" t="s">
        <v>5483</v>
      </c>
      <c r="B6646" s="171" t="s">
        <v>29450</v>
      </c>
      <c r="C6646" s="55" t="s">
        <v>29451</v>
      </c>
      <c r="D6646" s="171" t="s">
        <v>30738</v>
      </c>
      <c r="E6646" s="171" t="s">
        <v>29452</v>
      </c>
      <c r="F6646" s="173"/>
      <c r="G6646" s="173"/>
      <c r="H6646" s="172" t="s">
        <v>5484</v>
      </c>
    </row>
    <row r="6647" spans="1:8" ht="14.45" customHeight="1">
      <c r="A6647" s="86" t="s">
        <v>5483</v>
      </c>
      <c r="B6647" s="171" t="s">
        <v>29453</v>
      </c>
      <c r="C6647" s="55" t="s">
        <v>30739</v>
      </c>
      <c r="D6647" s="171" t="s">
        <v>30740</v>
      </c>
      <c r="E6647" s="171" t="s">
        <v>29454</v>
      </c>
      <c r="F6647" s="173"/>
      <c r="G6647" s="173"/>
      <c r="H6647" s="172" t="s">
        <v>5484</v>
      </c>
    </row>
    <row r="6648" spans="1:8" ht="14.45" customHeight="1">
      <c r="A6648" s="86" t="s">
        <v>5483</v>
      </c>
      <c r="B6648" s="171" t="s">
        <v>29455</v>
      </c>
      <c r="C6648" s="55" t="s">
        <v>29456</v>
      </c>
      <c r="D6648" s="171" t="s">
        <v>30741</v>
      </c>
      <c r="E6648" s="171" t="s">
        <v>29457</v>
      </c>
      <c r="F6648" s="173"/>
      <c r="G6648" s="173"/>
      <c r="H6648" s="172" t="s">
        <v>5484</v>
      </c>
    </row>
    <row r="6649" spans="1:8" ht="14.45" customHeight="1">
      <c r="A6649" s="86" t="s">
        <v>5483</v>
      </c>
      <c r="B6649" s="171" t="s">
        <v>29458</v>
      </c>
      <c r="C6649" s="55" t="s">
        <v>29459</v>
      </c>
      <c r="D6649" s="171" t="s">
        <v>30742</v>
      </c>
      <c r="E6649" s="171" t="s">
        <v>29460</v>
      </c>
      <c r="F6649" s="173"/>
      <c r="G6649" s="173"/>
      <c r="H6649" s="172" t="s">
        <v>5484</v>
      </c>
    </row>
    <row r="6650" spans="1:8" ht="14.45" customHeight="1">
      <c r="A6650" s="86" t="s">
        <v>5483</v>
      </c>
      <c r="B6650" s="171" t="s">
        <v>29461</v>
      </c>
      <c r="C6650" s="55" t="s">
        <v>29462</v>
      </c>
      <c r="D6650" s="171" t="s">
        <v>30743</v>
      </c>
      <c r="E6650" s="171" t="s">
        <v>29463</v>
      </c>
      <c r="F6650" s="173"/>
      <c r="G6650" s="173"/>
      <c r="H6650" s="172" t="s">
        <v>5484</v>
      </c>
    </row>
    <row r="6651" spans="1:8" ht="14.45" customHeight="1">
      <c r="A6651" s="86" t="s">
        <v>5483</v>
      </c>
      <c r="B6651" s="171" t="s">
        <v>29464</v>
      </c>
      <c r="C6651" s="55" t="s">
        <v>29465</v>
      </c>
      <c r="D6651" s="171" t="s">
        <v>29465</v>
      </c>
      <c r="E6651" s="171" t="s">
        <v>29465</v>
      </c>
      <c r="F6651" s="173"/>
      <c r="G6651" s="173"/>
      <c r="H6651" s="172" t="s">
        <v>5484</v>
      </c>
    </row>
    <row r="6652" spans="1:8" ht="14.45" customHeight="1">
      <c r="A6652" s="86" t="s">
        <v>5483</v>
      </c>
      <c r="B6652" s="171" t="s">
        <v>29466</v>
      </c>
      <c r="C6652" s="55" t="s">
        <v>29467</v>
      </c>
      <c r="D6652" s="171" t="s">
        <v>29467</v>
      </c>
      <c r="E6652" s="171" t="s">
        <v>29467</v>
      </c>
      <c r="F6652" s="173"/>
      <c r="G6652" s="173"/>
      <c r="H6652" s="172" t="s">
        <v>5484</v>
      </c>
    </row>
    <row r="6653" spans="1:8" ht="14.45" customHeight="1">
      <c r="A6653" s="86" t="s">
        <v>5483</v>
      </c>
      <c r="B6653" s="171" t="s">
        <v>29468</v>
      </c>
      <c r="C6653" s="55" t="s">
        <v>29469</v>
      </c>
      <c r="D6653" s="171" t="s">
        <v>29469</v>
      </c>
      <c r="E6653" s="171" t="s">
        <v>29469</v>
      </c>
      <c r="F6653" s="173"/>
      <c r="G6653" s="173"/>
      <c r="H6653" s="172" t="s">
        <v>5484</v>
      </c>
    </row>
    <row r="6654" spans="1:8" ht="14.45" customHeight="1">
      <c r="A6654" s="86" t="s">
        <v>5483</v>
      </c>
      <c r="B6654" s="171" t="s">
        <v>29470</v>
      </c>
      <c r="C6654" s="55" t="s">
        <v>29471</v>
      </c>
      <c r="D6654" s="171" t="s">
        <v>29471</v>
      </c>
      <c r="E6654" s="171" t="s">
        <v>29471</v>
      </c>
      <c r="F6654" s="173"/>
      <c r="G6654" s="173"/>
      <c r="H6654" s="172" t="s">
        <v>5484</v>
      </c>
    </row>
    <row r="6655" spans="1:8" ht="14.45" customHeight="1">
      <c r="A6655" s="86" t="s">
        <v>5483</v>
      </c>
      <c r="B6655" s="171" t="s">
        <v>29472</v>
      </c>
      <c r="C6655" s="55" t="s">
        <v>29473</v>
      </c>
      <c r="D6655" s="171" t="s">
        <v>29473</v>
      </c>
      <c r="E6655" s="171" t="s">
        <v>29473</v>
      </c>
      <c r="F6655" s="173"/>
      <c r="G6655" s="173"/>
      <c r="H6655" s="172" t="s">
        <v>5484</v>
      </c>
    </row>
    <row r="6656" spans="1:8" ht="14.45" customHeight="1">
      <c r="A6656" s="86" t="s">
        <v>5483</v>
      </c>
      <c r="B6656" s="171" t="s">
        <v>29474</v>
      </c>
      <c r="C6656" s="55" t="s">
        <v>29475</v>
      </c>
      <c r="D6656" s="171" t="s">
        <v>29475</v>
      </c>
      <c r="E6656" s="171" t="s">
        <v>29475</v>
      </c>
      <c r="F6656" s="173"/>
      <c r="G6656" s="173"/>
      <c r="H6656" s="172" t="s">
        <v>5484</v>
      </c>
    </row>
    <row r="6657" spans="1:8" ht="14.45" customHeight="1">
      <c r="A6657" s="86" t="s">
        <v>5483</v>
      </c>
      <c r="B6657" s="171" t="s">
        <v>29476</v>
      </c>
      <c r="C6657" s="55" t="s">
        <v>29477</v>
      </c>
      <c r="D6657" s="171" t="s">
        <v>29477</v>
      </c>
      <c r="E6657" s="171" t="s">
        <v>29477</v>
      </c>
      <c r="F6657" s="173"/>
      <c r="G6657" s="173"/>
      <c r="H6657" s="172" t="s">
        <v>5484</v>
      </c>
    </row>
    <row r="6658" spans="1:8" ht="14.45" customHeight="1">
      <c r="A6658" s="86" t="s">
        <v>5483</v>
      </c>
      <c r="B6658" s="171" t="s">
        <v>29478</v>
      </c>
      <c r="C6658" s="55" t="s">
        <v>29479</v>
      </c>
      <c r="D6658" s="171" t="s">
        <v>29479</v>
      </c>
      <c r="E6658" s="171" t="s">
        <v>29479</v>
      </c>
      <c r="F6658" s="173"/>
      <c r="G6658" s="173"/>
      <c r="H6658" s="172" t="s">
        <v>5484</v>
      </c>
    </row>
    <row r="6659" spans="1:8" ht="14.45" customHeight="1">
      <c r="A6659" s="86" t="s">
        <v>5483</v>
      </c>
      <c r="B6659" s="171" t="s">
        <v>29480</v>
      </c>
      <c r="C6659" s="55" t="s">
        <v>29481</v>
      </c>
      <c r="D6659" s="171" t="s">
        <v>29481</v>
      </c>
      <c r="E6659" s="171" t="s">
        <v>29481</v>
      </c>
      <c r="F6659" s="173"/>
      <c r="G6659" s="173"/>
      <c r="H6659" s="172" t="s">
        <v>5484</v>
      </c>
    </row>
    <row r="6660" spans="1:8" ht="14.45" customHeight="1">
      <c r="A6660" s="86" t="s">
        <v>5483</v>
      </c>
      <c r="B6660" s="171" t="s">
        <v>29482</v>
      </c>
      <c r="C6660" s="55" t="s">
        <v>30744</v>
      </c>
      <c r="D6660" s="171" t="s">
        <v>29483</v>
      </c>
      <c r="E6660" s="171" t="s">
        <v>29483</v>
      </c>
      <c r="F6660" s="173"/>
      <c r="G6660" s="173"/>
      <c r="H6660" s="172" t="s">
        <v>5484</v>
      </c>
    </row>
    <row r="6661" spans="1:8" ht="14.45" customHeight="1">
      <c r="A6661" s="86" t="s">
        <v>5483</v>
      </c>
      <c r="B6661" s="171" t="s">
        <v>29484</v>
      </c>
      <c r="C6661" s="55" t="s">
        <v>29485</v>
      </c>
      <c r="D6661" s="171" t="s">
        <v>29485</v>
      </c>
      <c r="E6661" s="171" t="s">
        <v>29485</v>
      </c>
      <c r="F6661" s="173"/>
      <c r="G6661" s="173"/>
      <c r="H6661" s="172" t="s">
        <v>5484</v>
      </c>
    </row>
    <row r="6662" spans="1:8" ht="14.45" customHeight="1">
      <c r="A6662" s="86" t="s">
        <v>5483</v>
      </c>
      <c r="B6662" s="171" t="s">
        <v>29486</v>
      </c>
      <c r="C6662" s="55" t="s">
        <v>29487</v>
      </c>
      <c r="D6662" s="171" t="s">
        <v>29487</v>
      </c>
      <c r="E6662" s="171" t="s">
        <v>29487</v>
      </c>
      <c r="F6662" s="173"/>
      <c r="G6662" s="173"/>
      <c r="H6662" s="172" t="s">
        <v>5484</v>
      </c>
    </row>
    <row r="6663" spans="1:8" ht="14.45" customHeight="1">
      <c r="A6663" s="86" t="s">
        <v>5483</v>
      </c>
      <c r="B6663" s="171" t="s">
        <v>29488</v>
      </c>
      <c r="C6663" s="55" t="s">
        <v>29489</v>
      </c>
      <c r="D6663" s="171" t="s">
        <v>29489</v>
      </c>
      <c r="E6663" s="171" t="s">
        <v>29489</v>
      </c>
      <c r="F6663" s="173"/>
      <c r="G6663" s="173"/>
      <c r="H6663" s="172" t="s">
        <v>5484</v>
      </c>
    </row>
    <row r="6664" spans="1:8" ht="14.45" customHeight="1">
      <c r="A6664" s="86" t="s">
        <v>5483</v>
      </c>
      <c r="B6664" s="171" t="s">
        <v>29490</v>
      </c>
      <c r="C6664" s="55" t="s">
        <v>29491</v>
      </c>
      <c r="D6664" s="171" t="s">
        <v>29491</v>
      </c>
      <c r="E6664" s="171" t="s">
        <v>29491</v>
      </c>
      <c r="F6664" s="173"/>
      <c r="G6664" s="173"/>
      <c r="H6664" s="172" t="s">
        <v>5484</v>
      </c>
    </row>
    <row r="6665" spans="1:8" ht="14.45" customHeight="1">
      <c r="A6665" s="86" t="s">
        <v>5483</v>
      </c>
      <c r="B6665" s="171" t="s">
        <v>29492</v>
      </c>
      <c r="C6665" s="55" t="s">
        <v>29493</v>
      </c>
      <c r="D6665" s="171" t="s">
        <v>29493</v>
      </c>
      <c r="E6665" s="171" t="s">
        <v>29493</v>
      </c>
      <c r="F6665" s="173"/>
      <c r="G6665" s="173"/>
      <c r="H6665" s="172" t="s">
        <v>5484</v>
      </c>
    </row>
    <row r="6666" spans="1:8" ht="14.45" customHeight="1">
      <c r="A6666" s="86" t="s">
        <v>5483</v>
      </c>
      <c r="B6666" s="171" t="s">
        <v>29494</v>
      </c>
      <c r="C6666" s="55" t="s">
        <v>29495</v>
      </c>
      <c r="D6666" s="171" t="s">
        <v>30745</v>
      </c>
      <c r="E6666" s="171" t="s">
        <v>29496</v>
      </c>
      <c r="F6666" s="173"/>
      <c r="G6666" s="173">
        <v>45976</v>
      </c>
      <c r="H6666" s="172" t="s">
        <v>5484</v>
      </c>
    </row>
    <row r="6667" spans="1:8" ht="14.45" customHeight="1">
      <c r="A6667" s="86" t="s">
        <v>5483</v>
      </c>
      <c r="B6667" s="171" t="s">
        <v>29497</v>
      </c>
      <c r="C6667" s="55" t="s">
        <v>29498</v>
      </c>
      <c r="D6667" s="171" t="s">
        <v>29498</v>
      </c>
      <c r="E6667" s="171" t="s">
        <v>29498</v>
      </c>
      <c r="F6667" s="173"/>
      <c r="G6667" s="173"/>
      <c r="H6667" s="172" t="s">
        <v>5484</v>
      </c>
    </row>
    <row r="6668" spans="1:8" ht="14.45" customHeight="1">
      <c r="A6668" s="86" t="s">
        <v>5483</v>
      </c>
      <c r="B6668" s="171" t="s">
        <v>29499</v>
      </c>
      <c r="C6668" s="55" t="s">
        <v>29500</v>
      </c>
      <c r="D6668" s="171" t="s">
        <v>29500</v>
      </c>
      <c r="E6668" s="171" t="s">
        <v>29500</v>
      </c>
      <c r="F6668" s="173"/>
      <c r="G6668" s="173"/>
      <c r="H6668" s="172" t="s">
        <v>5484</v>
      </c>
    </row>
    <row r="6669" spans="1:8" ht="14.45" customHeight="1">
      <c r="A6669" s="86" t="s">
        <v>5483</v>
      </c>
      <c r="B6669" s="171" t="s">
        <v>29501</v>
      </c>
      <c r="C6669" s="55" t="s">
        <v>29502</v>
      </c>
      <c r="D6669" s="171" t="s">
        <v>29502</v>
      </c>
      <c r="E6669" s="171" t="s">
        <v>29502</v>
      </c>
      <c r="F6669" s="173"/>
      <c r="G6669" s="173"/>
      <c r="H6669" s="172" t="s">
        <v>5484</v>
      </c>
    </row>
    <row r="6670" spans="1:8" ht="14.45" customHeight="1">
      <c r="A6670" s="86" t="s">
        <v>5483</v>
      </c>
      <c r="B6670" s="54" t="s">
        <v>30746</v>
      </c>
      <c r="C6670" s="55" t="s">
        <v>30747</v>
      </c>
      <c r="D6670" s="54" t="s">
        <v>30747</v>
      </c>
      <c r="E6670" s="171" t="s">
        <v>30747</v>
      </c>
      <c r="F6670" s="173"/>
      <c r="G6670" s="173"/>
      <c r="H6670" s="172" t="s">
        <v>5484</v>
      </c>
    </row>
    <row r="6671" spans="1:8" ht="14.45" customHeight="1">
      <c r="A6671" s="86" t="s">
        <v>5483</v>
      </c>
      <c r="B6671" s="171" t="s">
        <v>29503</v>
      </c>
      <c r="C6671" s="55" t="s">
        <v>29504</v>
      </c>
      <c r="D6671" s="171" t="s">
        <v>29504</v>
      </c>
      <c r="E6671" s="171" t="s">
        <v>29504</v>
      </c>
      <c r="F6671" s="173"/>
      <c r="G6671" s="173"/>
      <c r="H6671" s="172" t="s">
        <v>5484</v>
      </c>
    </row>
    <row r="6672" spans="1:8" ht="14.45" customHeight="1">
      <c r="A6672" s="86" t="s">
        <v>5483</v>
      </c>
      <c r="B6672" s="171" t="s">
        <v>29505</v>
      </c>
      <c r="C6672" s="55" t="s">
        <v>29506</v>
      </c>
      <c r="D6672" s="171" t="s">
        <v>29506</v>
      </c>
      <c r="E6672" s="171" t="s">
        <v>29506</v>
      </c>
      <c r="F6672" s="173"/>
      <c r="G6672" s="173"/>
      <c r="H6672" s="172" t="s">
        <v>5484</v>
      </c>
    </row>
    <row r="6673" spans="1:8" ht="14.45" customHeight="1">
      <c r="A6673" s="86" t="s">
        <v>5483</v>
      </c>
      <c r="B6673" s="171" t="s">
        <v>29507</v>
      </c>
      <c r="C6673" s="55" t="s">
        <v>29508</v>
      </c>
      <c r="D6673" s="171" t="s">
        <v>29508</v>
      </c>
      <c r="E6673" s="171" t="s">
        <v>29508</v>
      </c>
      <c r="F6673" s="173"/>
      <c r="G6673" s="173"/>
      <c r="H6673" s="172" t="s">
        <v>5484</v>
      </c>
    </row>
    <row r="6674" spans="1:8" ht="14.45" customHeight="1">
      <c r="A6674" s="86" t="s">
        <v>5483</v>
      </c>
      <c r="B6674" s="171" t="s">
        <v>29509</v>
      </c>
      <c r="C6674" s="55" t="s">
        <v>29510</v>
      </c>
      <c r="D6674" s="171" t="s">
        <v>29510</v>
      </c>
      <c r="E6674" s="171" t="s">
        <v>29510</v>
      </c>
      <c r="F6674" s="173"/>
      <c r="G6674" s="173"/>
      <c r="H6674" s="172" t="s">
        <v>5484</v>
      </c>
    </row>
    <row r="6675" spans="1:8" ht="14.45" customHeight="1">
      <c r="A6675" s="86" t="s">
        <v>5483</v>
      </c>
      <c r="B6675" s="171" t="s">
        <v>29511</v>
      </c>
      <c r="C6675" s="55" t="s">
        <v>29512</v>
      </c>
      <c r="D6675" s="171" t="s">
        <v>29512</v>
      </c>
      <c r="E6675" s="171" t="s">
        <v>29512</v>
      </c>
      <c r="F6675" s="173"/>
      <c r="G6675" s="173"/>
      <c r="H6675" s="172" t="s">
        <v>5484</v>
      </c>
    </row>
    <row r="6676" spans="1:8" ht="14.45" customHeight="1">
      <c r="A6676" s="86" t="s">
        <v>5483</v>
      </c>
      <c r="B6676" s="171" t="s">
        <v>29513</v>
      </c>
      <c r="C6676" s="55" t="s">
        <v>29514</v>
      </c>
      <c r="D6676" s="171" t="s">
        <v>29514</v>
      </c>
      <c r="E6676" s="171" t="s">
        <v>29514</v>
      </c>
      <c r="F6676" s="173"/>
      <c r="G6676" s="173"/>
      <c r="H6676" s="172" t="s">
        <v>5484</v>
      </c>
    </row>
    <row r="6677" spans="1:8" ht="14.45" customHeight="1">
      <c r="A6677" s="86" t="s">
        <v>5483</v>
      </c>
      <c r="B6677" s="171" t="s">
        <v>29515</v>
      </c>
      <c r="C6677" s="55" t="s">
        <v>29516</v>
      </c>
      <c r="D6677" s="171" t="s">
        <v>29516</v>
      </c>
      <c r="E6677" s="171" t="s">
        <v>29516</v>
      </c>
      <c r="F6677" s="173"/>
      <c r="G6677" s="173"/>
      <c r="H6677" s="172" t="s">
        <v>5484</v>
      </c>
    </row>
    <row r="6678" spans="1:8" ht="14.45" customHeight="1">
      <c r="A6678" s="85" t="s">
        <v>5483</v>
      </c>
      <c r="B6678" s="90" t="s">
        <v>29517</v>
      </c>
      <c r="C6678" s="55" t="s">
        <v>29518</v>
      </c>
      <c r="D6678" s="171" t="s">
        <v>29518</v>
      </c>
      <c r="E6678" s="171" t="s">
        <v>29518</v>
      </c>
      <c r="F6678" s="173"/>
      <c r="G6678" s="173"/>
      <c r="H6678" s="172" t="s">
        <v>5484</v>
      </c>
    </row>
    <row r="6679" spans="1:8" ht="14.45" customHeight="1">
      <c r="A6679" s="86" t="s">
        <v>5483</v>
      </c>
      <c r="B6679" s="171" t="s">
        <v>29519</v>
      </c>
      <c r="C6679" s="55" t="s">
        <v>29520</v>
      </c>
      <c r="D6679" s="171" t="s">
        <v>29520</v>
      </c>
      <c r="E6679" s="171" t="s">
        <v>29520</v>
      </c>
      <c r="F6679" s="173"/>
      <c r="G6679" s="173"/>
      <c r="H6679" s="172" t="s">
        <v>5484</v>
      </c>
    </row>
    <row r="6680" spans="1:8" ht="14.45" customHeight="1">
      <c r="A6680" s="86" t="s">
        <v>5483</v>
      </c>
      <c r="B6680" s="171" t="s">
        <v>30748</v>
      </c>
      <c r="C6680" s="55" t="s">
        <v>30749</v>
      </c>
      <c r="D6680" s="171" t="s">
        <v>30749</v>
      </c>
      <c r="E6680" s="171" t="s">
        <v>30749</v>
      </c>
      <c r="F6680" s="173"/>
      <c r="G6680" s="173"/>
      <c r="H6680" s="172" t="s">
        <v>5484</v>
      </c>
    </row>
    <row r="6681" spans="1:8" ht="14.45" customHeight="1">
      <c r="A6681" s="86" t="s">
        <v>5483</v>
      </c>
      <c r="B6681" s="171" t="s">
        <v>30750</v>
      </c>
      <c r="C6681" s="55" t="s">
        <v>30751</v>
      </c>
      <c r="D6681" s="171" t="s">
        <v>30752</v>
      </c>
      <c r="E6681" s="171" t="s">
        <v>30753</v>
      </c>
      <c r="F6681" s="173"/>
      <c r="G6681" s="173"/>
      <c r="H6681" s="172" t="s">
        <v>5484</v>
      </c>
    </row>
    <row r="6682" spans="1:8" ht="14.45" customHeight="1">
      <c r="A6682" s="86" t="s">
        <v>5483</v>
      </c>
      <c r="B6682" s="171" t="s">
        <v>29521</v>
      </c>
      <c r="C6682" s="55" t="s">
        <v>29522</v>
      </c>
      <c r="D6682" s="171" t="s">
        <v>29522</v>
      </c>
      <c r="E6682" s="171" t="s">
        <v>29522</v>
      </c>
      <c r="F6682" s="173"/>
      <c r="G6682" s="173"/>
      <c r="H6682" s="172" t="s">
        <v>5484</v>
      </c>
    </row>
    <row r="6683" spans="1:8" ht="14.45" customHeight="1">
      <c r="A6683" s="86" t="s">
        <v>5483</v>
      </c>
      <c r="B6683" s="171" t="s">
        <v>30754</v>
      </c>
      <c r="C6683" s="55" t="s">
        <v>30755</v>
      </c>
      <c r="D6683" s="171" t="s">
        <v>30756</v>
      </c>
      <c r="E6683" s="171" t="s">
        <v>30757</v>
      </c>
      <c r="F6683" s="173"/>
      <c r="G6683" s="173"/>
      <c r="H6683" s="172" t="s">
        <v>5484</v>
      </c>
    </row>
    <row r="6684" spans="1:8" ht="14.45" customHeight="1">
      <c r="A6684" s="86" t="s">
        <v>5483</v>
      </c>
      <c r="B6684" s="171" t="s">
        <v>29523</v>
      </c>
      <c r="C6684" s="55" t="s">
        <v>29524</v>
      </c>
      <c r="D6684" s="171" t="s">
        <v>29524</v>
      </c>
      <c r="E6684" s="171" t="s">
        <v>29524</v>
      </c>
      <c r="F6684" s="173"/>
      <c r="G6684" s="173"/>
      <c r="H6684" s="172" t="s">
        <v>5484</v>
      </c>
    </row>
    <row r="6685" spans="1:8" ht="14.45" customHeight="1">
      <c r="A6685" s="86" t="s">
        <v>5483</v>
      </c>
      <c r="B6685" s="171" t="s">
        <v>29525</v>
      </c>
      <c r="C6685" s="55" t="s">
        <v>29526</v>
      </c>
      <c r="D6685" s="171" t="s">
        <v>29526</v>
      </c>
      <c r="E6685" s="171" t="s">
        <v>29526</v>
      </c>
      <c r="F6685" s="173"/>
      <c r="G6685" s="173"/>
      <c r="H6685" s="172" t="s">
        <v>5484</v>
      </c>
    </row>
    <row r="6686" spans="1:8" ht="14.45" customHeight="1">
      <c r="A6686" s="86" t="s">
        <v>5483</v>
      </c>
      <c r="B6686" s="171" t="s">
        <v>30758</v>
      </c>
      <c r="C6686" s="55" t="s">
        <v>30759</v>
      </c>
      <c r="D6686" s="171" t="s">
        <v>30760</v>
      </c>
      <c r="E6686" s="171" t="s">
        <v>30761</v>
      </c>
      <c r="F6686" s="173"/>
      <c r="G6686" s="173"/>
      <c r="H6686" s="172" t="s">
        <v>5484</v>
      </c>
    </row>
    <row r="6687" spans="1:8" ht="14.45" customHeight="1">
      <c r="A6687" s="86" t="s">
        <v>5483</v>
      </c>
      <c r="B6687" s="171" t="s">
        <v>29527</v>
      </c>
      <c r="C6687" s="55" t="s">
        <v>30762</v>
      </c>
      <c r="D6687" s="171" t="s">
        <v>30762</v>
      </c>
      <c r="E6687" s="171" t="s">
        <v>30762</v>
      </c>
      <c r="F6687" s="173"/>
      <c r="G6687" s="173">
        <v>45892</v>
      </c>
      <c r="H6687" s="172" t="s">
        <v>5484</v>
      </c>
    </row>
    <row r="6688" spans="1:8" ht="14.45" customHeight="1">
      <c r="A6688" s="86" t="s">
        <v>5483</v>
      </c>
      <c r="B6688" s="171" t="s">
        <v>29528</v>
      </c>
      <c r="C6688" s="55" t="s">
        <v>29529</v>
      </c>
      <c r="D6688" s="171" t="s">
        <v>29529</v>
      </c>
      <c r="E6688" s="171" t="s">
        <v>29529</v>
      </c>
      <c r="F6688" s="173"/>
      <c r="G6688" s="173"/>
      <c r="H6688" s="172" t="s">
        <v>5484</v>
      </c>
    </row>
    <row r="6689" spans="1:8" ht="14.45" customHeight="1">
      <c r="A6689" s="86" t="s">
        <v>5483</v>
      </c>
      <c r="B6689" s="171" t="s">
        <v>29530</v>
      </c>
      <c r="C6689" s="55" t="s">
        <v>29531</v>
      </c>
      <c r="D6689" s="171" t="s">
        <v>29531</v>
      </c>
      <c r="E6689" s="171" t="s">
        <v>29531</v>
      </c>
      <c r="F6689" s="173"/>
      <c r="G6689" s="173"/>
      <c r="H6689" s="172" t="s">
        <v>5484</v>
      </c>
    </row>
    <row r="6690" spans="1:8" ht="14.45" customHeight="1">
      <c r="A6690" s="86" t="s">
        <v>5483</v>
      </c>
      <c r="B6690" s="171" t="s">
        <v>29532</v>
      </c>
      <c r="C6690" s="55" t="s">
        <v>29533</v>
      </c>
      <c r="D6690" s="171" t="s">
        <v>29533</v>
      </c>
      <c r="E6690" s="171" t="s">
        <v>29533</v>
      </c>
      <c r="F6690" s="173"/>
      <c r="G6690" s="173"/>
      <c r="H6690" s="172" t="s">
        <v>5484</v>
      </c>
    </row>
    <row r="6691" spans="1:8" ht="14.45" customHeight="1">
      <c r="A6691" s="86" t="s">
        <v>5483</v>
      </c>
      <c r="B6691" s="171" t="s">
        <v>29534</v>
      </c>
      <c r="C6691" s="55" t="s">
        <v>29535</v>
      </c>
      <c r="D6691" s="171" t="s">
        <v>29535</v>
      </c>
      <c r="E6691" s="171" t="s">
        <v>29535</v>
      </c>
      <c r="F6691" s="173"/>
      <c r="G6691" s="173"/>
      <c r="H6691" s="172" t="s">
        <v>5484</v>
      </c>
    </row>
    <row r="6692" spans="1:8" ht="14.45" customHeight="1">
      <c r="A6692" s="86" t="s">
        <v>5483</v>
      </c>
      <c r="B6692" s="171" t="s">
        <v>29536</v>
      </c>
      <c r="C6692" s="55" t="s">
        <v>29537</v>
      </c>
      <c r="D6692" s="171" t="s">
        <v>29537</v>
      </c>
      <c r="E6692" s="171" t="s">
        <v>29537</v>
      </c>
      <c r="F6692" s="173"/>
      <c r="G6692" s="173"/>
      <c r="H6692" s="172" t="s">
        <v>5484</v>
      </c>
    </row>
    <row r="6693" spans="1:8" ht="14.45" customHeight="1">
      <c r="A6693" s="86" t="s">
        <v>5483</v>
      </c>
      <c r="B6693" s="171" t="s">
        <v>29538</v>
      </c>
      <c r="C6693" s="55" t="s">
        <v>29539</v>
      </c>
      <c r="D6693" s="171" t="s">
        <v>29539</v>
      </c>
      <c r="E6693" s="171" t="s">
        <v>29539</v>
      </c>
      <c r="F6693" s="173"/>
      <c r="G6693" s="173"/>
      <c r="H6693" s="172" t="s">
        <v>5484</v>
      </c>
    </row>
    <row r="6694" spans="1:8" ht="14.45" customHeight="1">
      <c r="A6694" s="86" t="s">
        <v>5483</v>
      </c>
      <c r="B6694" s="171" t="s">
        <v>29540</v>
      </c>
      <c r="C6694" s="55" t="s">
        <v>29541</v>
      </c>
      <c r="D6694" s="171" t="s">
        <v>29541</v>
      </c>
      <c r="E6694" s="171" t="s">
        <v>29541</v>
      </c>
      <c r="F6694" s="173"/>
      <c r="G6694" s="173"/>
      <c r="H6694" s="172" t="s">
        <v>5484</v>
      </c>
    </row>
    <row r="6695" spans="1:8" ht="14.45" customHeight="1">
      <c r="A6695" s="86" t="s">
        <v>5483</v>
      </c>
      <c r="B6695" s="171" t="s">
        <v>29542</v>
      </c>
      <c r="C6695" s="55" t="s">
        <v>29543</v>
      </c>
      <c r="D6695" s="171" t="s">
        <v>29543</v>
      </c>
      <c r="E6695" s="171" t="s">
        <v>29543</v>
      </c>
      <c r="F6695" s="173"/>
      <c r="G6695" s="173"/>
      <c r="H6695" s="172" t="s">
        <v>5484</v>
      </c>
    </row>
    <row r="6696" spans="1:8" ht="14.45" customHeight="1">
      <c r="A6696" s="86" t="s">
        <v>5483</v>
      </c>
      <c r="B6696" s="171" t="s">
        <v>29544</v>
      </c>
      <c r="C6696" s="55" t="s">
        <v>29545</v>
      </c>
      <c r="D6696" s="171" t="s">
        <v>29545</v>
      </c>
      <c r="E6696" s="171" t="s">
        <v>29545</v>
      </c>
      <c r="F6696" s="173"/>
      <c r="G6696" s="173"/>
      <c r="H6696" s="172" t="s">
        <v>5484</v>
      </c>
    </row>
    <row r="6697" spans="1:8" ht="14.45" customHeight="1">
      <c r="A6697" s="86" t="s">
        <v>5483</v>
      </c>
      <c r="B6697" s="171" t="s">
        <v>29546</v>
      </c>
      <c r="C6697" s="55" t="s">
        <v>29547</v>
      </c>
      <c r="D6697" s="171" t="s">
        <v>29547</v>
      </c>
      <c r="E6697" s="171" t="s">
        <v>29547</v>
      </c>
      <c r="F6697" s="173"/>
      <c r="G6697" s="173"/>
      <c r="H6697" s="172" t="s">
        <v>5484</v>
      </c>
    </row>
    <row r="6698" spans="1:8" ht="14.45" customHeight="1">
      <c r="A6698" s="86" t="s">
        <v>5483</v>
      </c>
      <c r="B6698" s="171" t="s">
        <v>29548</v>
      </c>
      <c r="C6698" s="55" t="s">
        <v>30763</v>
      </c>
      <c r="D6698" s="171" t="s">
        <v>30763</v>
      </c>
      <c r="E6698" s="171" t="s">
        <v>30763</v>
      </c>
      <c r="F6698" s="173"/>
      <c r="G6698" s="173">
        <v>45892</v>
      </c>
      <c r="H6698" s="172" t="s">
        <v>5484</v>
      </c>
    </row>
    <row r="6699" spans="1:8" ht="14.45" customHeight="1">
      <c r="A6699" s="86" t="s">
        <v>5483</v>
      </c>
      <c r="B6699" s="171" t="s">
        <v>29549</v>
      </c>
      <c r="C6699" s="55" t="s">
        <v>29550</v>
      </c>
      <c r="D6699" s="171" t="s">
        <v>29550</v>
      </c>
      <c r="E6699" s="171" t="s">
        <v>29550</v>
      </c>
      <c r="F6699" s="173"/>
      <c r="G6699" s="173"/>
      <c r="H6699" s="172" t="s">
        <v>5484</v>
      </c>
    </row>
    <row r="6700" spans="1:8" ht="14.45" customHeight="1">
      <c r="A6700" s="86" t="s">
        <v>5483</v>
      </c>
      <c r="B6700" s="171" t="s">
        <v>29551</v>
      </c>
      <c r="C6700" s="55" t="s">
        <v>29552</v>
      </c>
      <c r="D6700" s="171" t="s">
        <v>29552</v>
      </c>
      <c r="E6700" s="171" t="s">
        <v>29552</v>
      </c>
      <c r="F6700" s="173"/>
      <c r="G6700" s="173"/>
      <c r="H6700" s="172" t="s">
        <v>5484</v>
      </c>
    </row>
    <row r="6701" spans="1:8" ht="14.45" customHeight="1">
      <c r="A6701" s="86" t="s">
        <v>5483</v>
      </c>
      <c r="B6701" s="171" t="s">
        <v>29553</v>
      </c>
      <c r="C6701" s="55" t="s">
        <v>30764</v>
      </c>
      <c r="D6701" s="171" t="s">
        <v>30764</v>
      </c>
      <c r="E6701" s="171" t="s">
        <v>30764</v>
      </c>
      <c r="F6701" s="173"/>
      <c r="G6701" s="173"/>
      <c r="H6701" s="172" t="s">
        <v>5484</v>
      </c>
    </row>
    <row r="6702" spans="1:8" ht="14.45" customHeight="1">
      <c r="A6702" s="86" t="s">
        <v>5483</v>
      </c>
      <c r="B6702" s="171" t="s">
        <v>29554</v>
      </c>
      <c r="C6702" s="55" t="s">
        <v>29555</v>
      </c>
      <c r="D6702" s="171" t="s">
        <v>29555</v>
      </c>
      <c r="E6702" s="171" t="s">
        <v>29555</v>
      </c>
      <c r="F6702" s="173"/>
      <c r="G6702" s="173"/>
      <c r="H6702" s="172" t="s">
        <v>5484</v>
      </c>
    </row>
    <row r="6703" spans="1:8" ht="14.45" customHeight="1">
      <c r="A6703" s="86" t="s">
        <v>5483</v>
      </c>
      <c r="B6703" s="171" t="s">
        <v>29556</v>
      </c>
      <c r="C6703" s="55" t="s">
        <v>29557</v>
      </c>
      <c r="D6703" s="171" t="s">
        <v>29557</v>
      </c>
      <c r="E6703" s="171" t="s">
        <v>29557</v>
      </c>
      <c r="F6703" s="173"/>
      <c r="G6703" s="173"/>
      <c r="H6703" s="172" t="s">
        <v>5484</v>
      </c>
    </row>
    <row r="6704" spans="1:8" ht="14.45" customHeight="1">
      <c r="A6704" s="86" t="s">
        <v>5483</v>
      </c>
      <c r="B6704" s="171" t="s">
        <v>29558</v>
      </c>
      <c r="C6704" s="55" t="s">
        <v>29559</v>
      </c>
      <c r="D6704" s="171" t="s">
        <v>29559</v>
      </c>
      <c r="E6704" s="171" t="s">
        <v>29559</v>
      </c>
      <c r="F6704" s="173"/>
      <c r="G6704" s="173"/>
      <c r="H6704" s="172" t="s">
        <v>5484</v>
      </c>
    </row>
    <row r="6705" spans="1:8" ht="14.45" customHeight="1">
      <c r="A6705" s="86" t="s">
        <v>5483</v>
      </c>
      <c r="B6705" s="171" t="s">
        <v>29560</v>
      </c>
      <c r="C6705" s="55" t="s">
        <v>29561</v>
      </c>
      <c r="D6705" s="171" t="s">
        <v>29561</v>
      </c>
      <c r="E6705" s="171" t="s">
        <v>29561</v>
      </c>
      <c r="F6705" s="173"/>
      <c r="G6705" s="173"/>
      <c r="H6705" s="172" t="s">
        <v>5484</v>
      </c>
    </row>
    <row r="6706" spans="1:8" ht="14.45" customHeight="1">
      <c r="A6706" s="86" t="s">
        <v>5483</v>
      </c>
      <c r="B6706" s="171" t="s">
        <v>29562</v>
      </c>
      <c r="C6706" s="55" t="s">
        <v>29563</v>
      </c>
      <c r="D6706" s="171" t="s">
        <v>29563</v>
      </c>
      <c r="E6706" s="171" t="s">
        <v>29563</v>
      </c>
      <c r="F6706" s="173"/>
      <c r="G6706" s="173"/>
      <c r="H6706" s="172" t="s">
        <v>5484</v>
      </c>
    </row>
    <row r="6707" spans="1:8" ht="14.45" customHeight="1">
      <c r="A6707" s="86" t="s">
        <v>5483</v>
      </c>
      <c r="B6707" s="171" t="s">
        <v>29564</v>
      </c>
      <c r="C6707" s="55" t="s">
        <v>29565</v>
      </c>
      <c r="D6707" s="171" t="s">
        <v>29565</v>
      </c>
      <c r="E6707" s="171" t="s">
        <v>29565</v>
      </c>
      <c r="F6707" s="173"/>
      <c r="G6707" s="173"/>
      <c r="H6707" s="172" t="s">
        <v>5484</v>
      </c>
    </row>
    <row r="6708" spans="1:8" ht="14.45" customHeight="1">
      <c r="A6708" s="86" t="s">
        <v>5483</v>
      </c>
      <c r="B6708" s="171" t="s">
        <v>29566</v>
      </c>
      <c r="C6708" s="55" t="s">
        <v>29567</v>
      </c>
      <c r="D6708" s="171" t="s">
        <v>29567</v>
      </c>
      <c r="E6708" s="171" t="s">
        <v>29567</v>
      </c>
      <c r="F6708" s="173"/>
      <c r="G6708" s="173"/>
      <c r="H6708" s="172" t="s">
        <v>5484</v>
      </c>
    </row>
    <row r="6709" spans="1:8" ht="14.45" customHeight="1">
      <c r="A6709" s="86" t="s">
        <v>5483</v>
      </c>
      <c r="B6709" s="171" t="s">
        <v>29568</v>
      </c>
      <c r="C6709" s="55" t="s">
        <v>29569</v>
      </c>
      <c r="D6709" s="171" t="s">
        <v>29569</v>
      </c>
      <c r="E6709" s="171" t="s">
        <v>29569</v>
      </c>
      <c r="F6709" s="173"/>
      <c r="G6709" s="173"/>
      <c r="H6709" s="172" t="s">
        <v>5484</v>
      </c>
    </row>
    <row r="6710" spans="1:8" ht="14.45" customHeight="1">
      <c r="A6710" s="86" t="s">
        <v>5483</v>
      </c>
      <c r="B6710" s="171" t="s">
        <v>30765</v>
      </c>
      <c r="C6710" s="55" t="s">
        <v>30766</v>
      </c>
      <c r="D6710" s="171" t="s">
        <v>30766</v>
      </c>
      <c r="E6710" s="171" t="s">
        <v>30766</v>
      </c>
      <c r="F6710" s="173"/>
      <c r="G6710" s="173"/>
      <c r="H6710" s="172" t="s">
        <v>5484</v>
      </c>
    </row>
    <row r="6711" spans="1:8" ht="14.45" customHeight="1">
      <c r="A6711" s="86" t="s">
        <v>5483</v>
      </c>
      <c r="B6711" s="171" t="s">
        <v>30767</v>
      </c>
      <c r="C6711" s="55" t="s">
        <v>30768</v>
      </c>
      <c r="D6711" s="171" t="s">
        <v>30768</v>
      </c>
      <c r="E6711" s="171" t="s">
        <v>30768</v>
      </c>
      <c r="F6711" s="173"/>
      <c r="G6711" s="173"/>
      <c r="H6711" s="172" t="s">
        <v>5484</v>
      </c>
    </row>
    <row r="6712" spans="1:8" ht="14.45" customHeight="1">
      <c r="A6712" s="86" t="s">
        <v>5483</v>
      </c>
      <c r="B6712" s="171" t="s">
        <v>30769</v>
      </c>
      <c r="C6712" s="55" t="s">
        <v>30770</v>
      </c>
      <c r="D6712" s="171" t="s">
        <v>30770</v>
      </c>
      <c r="E6712" s="171" t="s">
        <v>30770</v>
      </c>
      <c r="F6712" s="173"/>
      <c r="G6712" s="173"/>
      <c r="H6712" s="172" t="s">
        <v>5484</v>
      </c>
    </row>
    <row r="6713" spans="1:8" ht="14.45" customHeight="1">
      <c r="A6713" s="86" t="s">
        <v>5483</v>
      </c>
      <c r="B6713" s="171" t="s">
        <v>30771</v>
      </c>
      <c r="C6713" s="55" t="s">
        <v>30772</v>
      </c>
      <c r="D6713" s="171" t="s">
        <v>30772</v>
      </c>
      <c r="E6713" s="171" t="s">
        <v>30772</v>
      </c>
      <c r="F6713" s="173"/>
      <c r="G6713" s="173"/>
      <c r="H6713" s="172" t="s">
        <v>5484</v>
      </c>
    </row>
    <row r="6714" spans="1:8" ht="14.45" customHeight="1">
      <c r="A6714" s="86" t="s">
        <v>5483</v>
      </c>
      <c r="B6714" s="171" t="s">
        <v>30773</v>
      </c>
      <c r="C6714" s="55" t="s">
        <v>30774</v>
      </c>
      <c r="D6714" s="171" t="s">
        <v>30774</v>
      </c>
      <c r="E6714" s="171" t="s">
        <v>30774</v>
      </c>
      <c r="F6714" s="173"/>
      <c r="G6714" s="173"/>
      <c r="H6714" s="172" t="s">
        <v>5484</v>
      </c>
    </row>
    <row r="6715" spans="1:8" ht="14.45" customHeight="1">
      <c r="A6715" s="86" t="s">
        <v>5483</v>
      </c>
      <c r="B6715" s="171" t="s">
        <v>30775</v>
      </c>
      <c r="C6715" s="55" t="s">
        <v>30776</v>
      </c>
      <c r="D6715" s="171" t="s">
        <v>30776</v>
      </c>
      <c r="E6715" s="171" t="s">
        <v>30776</v>
      </c>
      <c r="F6715" s="173"/>
      <c r="G6715" s="173"/>
      <c r="H6715" s="172" t="s">
        <v>5484</v>
      </c>
    </row>
    <row r="6716" spans="1:8" ht="14.45" customHeight="1">
      <c r="A6716" s="86" t="s">
        <v>5483</v>
      </c>
      <c r="B6716" s="171" t="s">
        <v>20873</v>
      </c>
      <c r="C6716" s="55" t="s">
        <v>30777</v>
      </c>
      <c r="D6716" s="171" t="s">
        <v>30777</v>
      </c>
      <c r="E6716" s="171" t="s">
        <v>30777</v>
      </c>
      <c r="F6716" s="173"/>
      <c r="G6716" s="173"/>
      <c r="H6716" s="172" t="s">
        <v>5484</v>
      </c>
    </row>
    <row r="6717" spans="1:8" ht="14.45" customHeight="1">
      <c r="A6717" s="86" t="s">
        <v>5483</v>
      </c>
      <c r="B6717" s="171" t="s">
        <v>29570</v>
      </c>
      <c r="C6717" s="55" t="s">
        <v>29571</v>
      </c>
      <c r="D6717" s="171" t="s">
        <v>29571</v>
      </c>
      <c r="E6717" s="171" t="s">
        <v>29571</v>
      </c>
      <c r="F6717" s="173"/>
      <c r="G6717" s="173"/>
      <c r="H6717" s="172" t="s">
        <v>5484</v>
      </c>
    </row>
    <row r="6718" spans="1:8" ht="14.45" customHeight="1">
      <c r="A6718" s="86" t="s">
        <v>5483</v>
      </c>
      <c r="B6718" s="171" t="s">
        <v>30778</v>
      </c>
      <c r="C6718" s="55" t="s">
        <v>30779</v>
      </c>
      <c r="D6718" s="171" t="s">
        <v>30779</v>
      </c>
      <c r="E6718" s="171" t="s">
        <v>30779</v>
      </c>
      <c r="F6718" s="173"/>
      <c r="G6718" s="173"/>
      <c r="H6718" s="172" t="s">
        <v>5484</v>
      </c>
    </row>
    <row r="6719" spans="1:8" ht="14.45" customHeight="1">
      <c r="A6719" s="86" t="s">
        <v>5483</v>
      </c>
      <c r="B6719" s="171" t="s">
        <v>29572</v>
      </c>
      <c r="C6719" s="55" t="s">
        <v>29573</v>
      </c>
      <c r="D6719" s="171" t="s">
        <v>29573</v>
      </c>
      <c r="E6719" s="171" t="s">
        <v>29573</v>
      </c>
      <c r="F6719" s="173"/>
      <c r="G6719" s="173"/>
      <c r="H6719" s="172" t="s">
        <v>5484</v>
      </c>
    </row>
    <row r="6720" spans="1:8" ht="14.45" customHeight="1">
      <c r="A6720" s="86" t="s">
        <v>5483</v>
      </c>
      <c r="B6720" s="171" t="s">
        <v>29574</v>
      </c>
      <c r="C6720" s="55" t="s">
        <v>29575</v>
      </c>
      <c r="D6720" s="171" t="s">
        <v>29575</v>
      </c>
      <c r="E6720" s="171" t="s">
        <v>29575</v>
      </c>
      <c r="F6720" s="173"/>
      <c r="G6720" s="173"/>
      <c r="H6720" s="172" t="s">
        <v>5484</v>
      </c>
    </row>
    <row r="6721" spans="1:8" ht="14.45" customHeight="1">
      <c r="A6721" s="86" t="s">
        <v>5483</v>
      </c>
      <c r="B6721" s="171" t="s">
        <v>29576</v>
      </c>
      <c r="C6721" s="55" t="s">
        <v>29577</v>
      </c>
      <c r="D6721" s="171" t="s">
        <v>29577</v>
      </c>
      <c r="E6721" s="171" t="s">
        <v>29577</v>
      </c>
      <c r="F6721" s="173"/>
      <c r="G6721" s="173"/>
      <c r="H6721" s="172" t="s">
        <v>5484</v>
      </c>
    </row>
    <row r="6722" spans="1:8" ht="14.45" customHeight="1">
      <c r="A6722" s="86" t="s">
        <v>5483</v>
      </c>
      <c r="B6722" s="171" t="s">
        <v>29578</v>
      </c>
      <c r="C6722" s="55" t="s">
        <v>29579</v>
      </c>
      <c r="D6722" s="171" t="s">
        <v>29579</v>
      </c>
      <c r="E6722" s="171" t="s">
        <v>29579</v>
      </c>
      <c r="F6722" s="173"/>
      <c r="G6722" s="173"/>
      <c r="H6722" s="172" t="s">
        <v>5484</v>
      </c>
    </row>
    <row r="6723" spans="1:8" ht="14.45" customHeight="1">
      <c r="A6723" s="86" t="s">
        <v>5483</v>
      </c>
      <c r="B6723" s="171" t="s">
        <v>29580</v>
      </c>
      <c r="C6723" s="55" t="s">
        <v>29581</v>
      </c>
      <c r="D6723" s="171" t="s">
        <v>29581</v>
      </c>
      <c r="E6723" s="171" t="s">
        <v>29581</v>
      </c>
      <c r="F6723" s="173"/>
      <c r="G6723" s="173"/>
      <c r="H6723" s="172" t="s">
        <v>5484</v>
      </c>
    </row>
    <row r="6724" spans="1:8" ht="14.45" customHeight="1">
      <c r="A6724" s="86" t="s">
        <v>5483</v>
      </c>
      <c r="B6724" s="171" t="s">
        <v>29582</v>
      </c>
      <c r="C6724" s="55" t="s">
        <v>29583</v>
      </c>
      <c r="D6724" s="171" t="s">
        <v>29583</v>
      </c>
      <c r="E6724" s="171" t="s">
        <v>29583</v>
      </c>
      <c r="F6724" s="173"/>
      <c r="G6724" s="173"/>
      <c r="H6724" s="172" t="s">
        <v>5484</v>
      </c>
    </row>
    <row r="6725" spans="1:8" ht="14.45" customHeight="1">
      <c r="A6725" s="86" t="s">
        <v>5483</v>
      </c>
      <c r="B6725" s="171" t="s">
        <v>29584</v>
      </c>
      <c r="C6725" s="55" t="s">
        <v>29585</v>
      </c>
      <c r="D6725" s="171" t="s">
        <v>29585</v>
      </c>
      <c r="E6725" s="171" t="s">
        <v>29585</v>
      </c>
      <c r="F6725" s="173"/>
      <c r="G6725" s="173"/>
      <c r="H6725" s="172" t="s">
        <v>5484</v>
      </c>
    </row>
    <row r="6726" spans="1:8" ht="14.45" customHeight="1">
      <c r="A6726" s="86" t="s">
        <v>5483</v>
      </c>
      <c r="B6726" s="171" t="s">
        <v>29586</v>
      </c>
      <c r="C6726" s="55" t="s">
        <v>29587</v>
      </c>
      <c r="D6726" s="171" t="s">
        <v>29587</v>
      </c>
      <c r="E6726" s="171" t="s">
        <v>29587</v>
      </c>
      <c r="F6726" s="173"/>
      <c r="G6726" s="173"/>
      <c r="H6726" s="172" t="s">
        <v>5484</v>
      </c>
    </row>
    <row r="6727" spans="1:8" ht="14.45" customHeight="1">
      <c r="A6727" s="86" t="s">
        <v>5483</v>
      </c>
      <c r="B6727" s="171" t="s">
        <v>29588</v>
      </c>
      <c r="C6727" s="55" t="s">
        <v>29589</v>
      </c>
      <c r="D6727" s="171" t="s">
        <v>29589</v>
      </c>
      <c r="E6727" s="171" t="s">
        <v>29589</v>
      </c>
      <c r="F6727" s="173"/>
      <c r="G6727" s="173"/>
      <c r="H6727" s="172" t="s">
        <v>5484</v>
      </c>
    </row>
    <row r="6728" spans="1:8" ht="14.45" customHeight="1">
      <c r="A6728" s="86" t="s">
        <v>5483</v>
      </c>
      <c r="B6728" s="171" t="s">
        <v>29590</v>
      </c>
      <c r="C6728" s="55" t="s">
        <v>29591</v>
      </c>
      <c r="D6728" s="171" t="s">
        <v>29591</v>
      </c>
      <c r="E6728" s="171" t="s">
        <v>29591</v>
      </c>
      <c r="F6728" s="173"/>
      <c r="G6728" s="173"/>
      <c r="H6728" s="172" t="s">
        <v>5484</v>
      </c>
    </row>
    <row r="6729" spans="1:8" ht="14.45" customHeight="1">
      <c r="A6729" s="86" t="s">
        <v>5483</v>
      </c>
      <c r="B6729" s="171" t="s">
        <v>29592</v>
      </c>
      <c r="C6729" s="55" t="s">
        <v>29593</v>
      </c>
      <c r="D6729" s="171" t="s">
        <v>29593</v>
      </c>
      <c r="E6729" s="171" t="s">
        <v>29593</v>
      </c>
      <c r="F6729" s="173"/>
      <c r="G6729" s="173"/>
      <c r="H6729" s="172" t="s">
        <v>5484</v>
      </c>
    </row>
    <row r="6730" spans="1:8" ht="14.45" customHeight="1">
      <c r="A6730" s="86" t="s">
        <v>5483</v>
      </c>
      <c r="B6730" s="171" t="s">
        <v>29594</v>
      </c>
      <c r="C6730" s="55" t="s">
        <v>29595</v>
      </c>
      <c r="D6730" s="171" t="s">
        <v>29595</v>
      </c>
      <c r="E6730" s="171" t="s">
        <v>29595</v>
      </c>
      <c r="F6730" s="173"/>
      <c r="G6730" s="173"/>
      <c r="H6730" s="172" t="s">
        <v>5484</v>
      </c>
    </row>
    <row r="6731" spans="1:8" ht="14.45" customHeight="1">
      <c r="A6731" s="86" t="s">
        <v>5483</v>
      </c>
      <c r="B6731" s="171" t="s">
        <v>29596</v>
      </c>
      <c r="C6731" s="55" t="s">
        <v>29597</v>
      </c>
      <c r="D6731" s="171" t="s">
        <v>29597</v>
      </c>
      <c r="E6731" s="171" t="s">
        <v>29597</v>
      </c>
      <c r="F6731" s="173"/>
      <c r="G6731" s="173"/>
      <c r="H6731" s="172" t="s">
        <v>5484</v>
      </c>
    </row>
    <row r="6732" spans="1:8" ht="14.45" customHeight="1">
      <c r="A6732" s="86" t="s">
        <v>5483</v>
      </c>
      <c r="B6732" s="171" t="s">
        <v>29598</v>
      </c>
      <c r="C6732" s="55" t="s">
        <v>29599</v>
      </c>
      <c r="D6732" s="171" t="s">
        <v>29599</v>
      </c>
      <c r="E6732" s="171" t="s">
        <v>29599</v>
      </c>
      <c r="F6732" s="173"/>
      <c r="G6732" s="173"/>
      <c r="H6732" s="172" t="s">
        <v>5484</v>
      </c>
    </row>
    <row r="6733" spans="1:8" ht="14.45" customHeight="1">
      <c r="A6733" s="86" t="s">
        <v>5483</v>
      </c>
      <c r="B6733" s="171" t="s">
        <v>29600</v>
      </c>
      <c r="C6733" s="55" t="s">
        <v>29601</v>
      </c>
      <c r="D6733" s="171" t="s">
        <v>29601</v>
      </c>
      <c r="E6733" s="171" t="s">
        <v>29601</v>
      </c>
      <c r="F6733" s="173"/>
      <c r="G6733" s="173"/>
      <c r="H6733" s="172" t="s">
        <v>5484</v>
      </c>
    </row>
    <row r="6734" spans="1:8" ht="14.45" customHeight="1">
      <c r="A6734" s="86" t="s">
        <v>5483</v>
      </c>
      <c r="B6734" s="171" t="s">
        <v>29602</v>
      </c>
      <c r="C6734" s="55" t="s">
        <v>29603</v>
      </c>
      <c r="D6734" s="171" t="s">
        <v>29603</v>
      </c>
      <c r="E6734" s="171" t="s">
        <v>29603</v>
      </c>
      <c r="F6734" s="173"/>
      <c r="G6734" s="173"/>
      <c r="H6734" s="172" t="s">
        <v>5484</v>
      </c>
    </row>
    <row r="6735" spans="1:8" ht="14.45" customHeight="1">
      <c r="A6735" s="86" t="s">
        <v>5483</v>
      </c>
      <c r="B6735" s="171" t="s">
        <v>29604</v>
      </c>
      <c r="C6735" s="55" t="s">
        <v>29605</v>
      </c>
      <c r="D6735" s="171" t="s">
        <v>29605</v>
      </c>
      <c r="E6735" s="171" t="s">
        <v>29605</v>
      </c>
      <c r="F6735" s="173"/>
      <c r="G6735" s="173"/>
      <c r="H6735" s="172" t="s">
        <v>5484</v>
      </c>
    </row>
    <row r="6736" spans="1:8" ht="14.45" customHeight="1">
      <c r="A6736" s="86" t="s">
        <v>5483</v>
      </c>
      <c r="B6736" s="171" t="s">
        <v>30780</v>
      </c>
      <c r="C6736" s="55" t="s">
        <v>30781</v>
      </c>
      <c r="D6736" s="171" t="s">
        <v>30781</v>
      </c>
      <c r="E6736" s="171" t="s">
        <v>30781</v>
      </c>
      <c r="F6736" s="173"/>
      <c r="G6736" s="173"/>
      <c r="H6736" s="172" t="s">
        <v>5484</v>
      </c>
    </row>
    <row r="6737" spans="1:8" ht="14.45" customHeight="1">
      <c r="A6737" s="86" t="s">
        <v>5483</v>
      </c>
      <c r="B6737" s="171" t="s">
        <v>29606</v>
      </c>
      <c r="C6737" s="55" t="s">
        <v>29607</v>
      </c>
      <c r="D6737" s="171" t="s">
        <v>29607</v>
      </c>
      <c r="E6737" s="171" t="s">
        <v>29607</v>
      </c>
      <c r="F6737" s="173"/>
      <c r="G6737" s="173"/>
      <c r="H6737" s="172" t="s">
        <v>5484</v>
      </c>
    </row>
    <row r="6738" spans="1:8" ht="14.45" customHeight="1">
      <c r="A6738" s="86" t="s">
        <v>5483</v>
      </c>
      <c r="B6738" s="171" t="s">
        <v>29608</v>
      </c>
      <c r="C6738" s="55" t="s">
        <v>29609</v>
      </c>
      <c r="D6738" s="171" t="s">
        <v>29609</v>
      </c>
      <c r="E6738" s="171" t="s">
        <v>29609</v>
      </c>
      <c r="F6738" s="173"/>
      <c r="G6738" s="173"/>
      <c r="H6738" s="172" t="s">
        <v>5484</v>
      </c>
    </row>
    <row r="6739" spans="1:8" ht="14.45" customHeight="1">
      <c r="A6739" s="86" t="s">
        <v>5483</v>
      </c>
      <c r="B6739" s="171" t="s">
        <v>29610</v>
      </c>
      <c r="C6739" s="55" t="s">
        <v>29611</v>
      </c>
      <c r="D6739" s="171" t="s">
        <v>29611</v>
      </c>
      <c r="E6739" s="171" t="s">
        <v>29611</v>
      </c>
      <c r="F6739" s="173"/>
      <c r="G6739" s="173"/>
      <c r="H6739" s="172" t="s">
        <v>5484</v>
      </c>
    </row>
    <row r="6740" spans="1:8" ht="14.45" customHeight="1">
      <c r="A6740" s="86" t="s">
        <v>5483</v>
      </c>
      <c r="B6740" s="171" t="s">
        <v>29612</v>
      </c>
      <c r="C6740" s="55" t="s">
        <v>29613</v>
      </c>
      <c r="D6740" s="171" t="s">
        <v>29613</v>
      </c>
      <c r="E6740" s="171" t="s">
        <v>29613</v>
      </c>
      <c r="F6740" s="173"/>
      <c r="G6740" s="173"/>
      <c r="H6740" s="172" t="s">
        <v>5484</v>
      </c>
    </row>
    <row r="6741" spans="1:8" ht="14.45" customHeight="1">
      <c r="A6741" s="86" t="s">
        <v>5483</v>
      </c>
      <c r="B6741" s="171" t="s">
        <v>29614</v>
      </c>
      <c r="C6741" s="55" t="s">
        <v>29615</v>
      </c>
      <c r="D6741" s="171" t="s">
        <v>29615</v>
      </c>
      <c r="E6741" s="171" t="s">
        <v>29615</v>
      </c>
      <c r="F6741" s="173"/>
      <c r="G6741" s="173"/>
      <c r="H6741" s="172" t="s">
        <v>5484</v>
      </c>
    </row>
    <row r="6742" spans="1:8" ht="14.45" customHeight="1">
      <c r="A6742" s="86" t="s">
        <v>5483</v>
      </c>
      <c r="B6742" s="171" t="s">
        <v>29616</v>
      </c>
      <c r="C6742" s="55" t="s">
        <v>29617</v>
      </c>
      <c r="D6742" s="171" t="s">
        <v>29617</v>
      </c>
      <c r="E6742" s="171" t="s">
        <v>29617</v>
      </c>
      <c r="F6742" s="173"/>
      <c r="G6742" s="173"/>
      <c r="H6742" s="172" t="s">
        <v>5484</v>
      </c>
    </row>
    <row r="6743" spans="1:8" ht="14.45" customHeight="1">
      <c r="A6743" s="86" t="s">
        <v>5483</v>
      </c>
      <c r="B6743" s="171" t="s">
        <v>29618</v>
      </c>
      <c r="C6743" s="55" t="s">
        <v>29619</v>
      </c>
      <c r="D6743" s="171" t="s">
        <v>29619</v>
      </c>
      <c r="E6743" s="171" t="s">
        <v>29619</v>
      </c>
      <c r="F6743" s="173"/>
      <c r="G6743" s="173"/>
      <c r="H6743" s="172" t="s">
        <v>5484</v>
      </c>
    </row>
    <row r="6744" spans="1:8" ht="14.45" customHeight="1">
      <c r="A6744" s="86" t="s">
        <v>5483</v>
      </c>
      <c r="B6744" s="171" t="s">
        <v>29620</v>
      </c>
      <c r="C6744" s="55" t="s">
        <v>29621</v>
      </c>
      <c r="D6744" s="171" t="s">
        <v>29621</v>
      </c>
      <c r="E6744" s="171" t="s">
        <v>29621</v>
      </c>
      <c r="F6744" s="173"/>
      <c r="G6744" s="173"/>
      <c r="H6744" s="172" t="s">
        <v>5484</v>
      </c>
    </row>
    <row r="6745" spans="1:8" ht="14.45" customHeight="1">
      <c r="A6745" s="86" t="s">
        <v>5483</v>
      </c>
      <c r="B6745" s="171" t="s">
        <v>29622</v>
      </c>
      <c r="C6745" s="55" t="s">
        <v>29623</v>
      </c>
      <c r="D6745" s="171" t="s">
        <v>29623</v>
      </c>
      <c r="E6745" s="171" t="s">
        <v>29623</v>
      </c>
      <c r="F6745" s="173"/>
      <c r="G6745" s="173"/>
      <c r="H6745" s="172" t="s">
        <v>5484</v>
      </c>
    </row>
    <row r="6746" spans="1:8" ht="14.45" customHeight="1">
      <c r="A6746" s="86" t="s">
        <v>5483</v>
      </c>
      <c r="B6746" s="171" t="s">
        <v>29624</v>
      </c>
      <c r="C6746" s="55" t="s">
        <v>29625</v>
      </c>
      <c r="D6746" s="171" t="s">
        <v>29625</v>
      </c>
      <c r="E6746" s="171" t="s">
        <v>29625</v>
      </c>
      <c r="F6746" s="173"/>
      <c r="G6746" s="173"/>
      <c r="H6746" s="172" t="s">
        <v>5484</v>
      </c>
    </row>
    <row r="6747" spans="1:8" ht="14.45" customHeight="1">
      <c r="A6747" s="86" t="s">
        <v>5483</v>
      </c>
      <c r="B6747" s="171" t="s">
        <v>29626</v>
      </c>
      <c r="C6747" s="55" t="s">
        <v>29627</v>
      </c>
      <c r="D6747" s="171" t="s">
        <v>29627</v>
      </c>
      <c r="E6747" s="171" t="s">
        <v>30782</v>
      </c>
      <c r="F6747" s="173"/>
      <c r="G6747" s="173"/>
      <c r="H6747" s="172" t="s">
        <v>5484</v>
      </c>
    </row>
    <row r="6748" spans="1:8" ht="14.45" customHeight="1">
      <c r="A6748" s="86" t="s">
        <v>5483</v>
      </c>
      <c r="B6748" s="171" t="s">
        <v>29628</v>
      </c>
      <c r="C6748" s="55" t="s">
        <v>29629</v>
      </c>
      <c r="D6748" s="171" t="s">
        <v>29629</v>
      </c>
      <c r="E6748" s="171" t="s">
        <v>29629</v>
      </c>
      <c r="F6748" s="173"/>
      <c r="G6748" s="173"/>
      <c r="H6748" s="172" t="s">
        <v>5484</v>
      </c>
    </row>
    <row r="6749" spans="1:8" ht="14.45" customHeight="1">
      <c r="A6749" s="86" t="s">
        <v>5483</v>
      </c>
      <c r="B6749" s="171" t="s">
        <v>29630</v>
      </c>
      <c r="C6749" s="55" t="s">
        <v>29631</v>
      </c>
      <c r="D6749" s="171" t="s">
        <v>29631</v>
      </c>
      <c r="E6749" s="171" t="s">
        <v>29631</v>
      </c>
      <c r="F6749" s="173">
        <v>45892</v>
      </c>
      <c r="G6749" s="173">
        <v>45892</v>
      </c>
      <c r="H6749" s="172" t="s">
        <v>5484</v>
      </c>
    </row>
    <row r="6750" spans="1:8" ht="14.45" customHeight="1">
      <c r="A6750" s="86" t="s">
        <v>5483</v>
      </c>
      <c r="B6750" s="171" t="s">
        <v>29632</v>
      </c>
      <c r="C6750" s="55" t="s">
        <v>29633</v>
      </c>
      <c r="D6750" s="171" t="s">
        <v>29633</v>
      </c>
      <c r="E6750" s="171" t="s">
        <v>29633</v>
      </c>
      <c r="F6750" s="173"/>
      <c r="G6750" s="173"/>
      <c r="H6750" s="172" t="s">
        <v>5484</v>
      </c>
    </row>
    <row r="6751" spans="1:8" ht="14.45" customHeight="1">
      <c r="A6751" s="86" t="s">
        <v>5483</v>
      </c>
      <c r="B6751" s="171" t="s">
        <v>29634</v>
      </c>
      <c r="C6751" s="55" t="s">
        <v>30783</v>
      </c>
      <c r="D6751" s="171" t="s">
        <v>29635</v>
      </c>
      <c r="E6751" s="171" t="s">
        <v>29635</v>
      </c>
      <c r="F6751" s="173"/>
      <c r="G6751" s="173"/>
      <c r="H6751" s="172" t="s">
        <v>5484</v>
      </c>
    </row>
    <row r="6752" spans="1:8" ht="14.45" customHeight="1">
      <c r="A6752" s="86" t="s">
        <v>5483</v>
      </c>
      <c r="B6752" s="171" t="s">
        <v>29636</v>
      </c>
      <c r="C6752" s="55" t="s">
        <v>29637</v>
      </c>
      <c r="D6752" s="171" t="s">
        <v>29637</v>
      </c>
      <c r="E6752" s="171" t="s">
        <v>29637</v>
      </c>
      <c r="F6752" s="173"/>
      <c r="G6752" s="173"/>
      <c r="H6752" s="172" t="s">
        <v>5484</v>
      </c>
    </row>
    <row r="6753" spans="1:8" ht="14.45" customHeight="1">
      <c r="A6753" s="86" t="s">
        <v>5483</v>
      </c>
      <c r="B6753" s="171" t="s">
        <v>29638</v>
      </c>
      <c r="C6753" s="55" t="s">
        <v>29639</v>
      </c>
      <c r="D6753" s="171" t="s">
        <v>29639</v>
      </c>
      <c r="E6753" s="171" t="s">
        <v>29639</v>
      </c>
      <c r="F6753" s="173"/>
      <c r="G6753" s="173"/>
      <c r="H6753" s="172" t="s">
        <v>5484</v>
      </c>
    </row>
    <row r="6754" spans="1:8" ht="14.45" customHeight="1">
      <c r="A6754" s="86" t="s">
        <v>5483</v>
      </c>
      <c r="B6754" s="171" t="s">
        <v>29640</v>
      </c>
      <c r="C6754" s="55" t="s">
        <v>29641</v>
      </c>
      <c r="D6754" s="171" t="s">
        <v>29641</v>
      </c>
      <c r="E6754" s="171" t="s">
        <v>29641</v>
      </c>
      <c r="F6754" s="173"/>
      <c r="G6754" s="173"/>
      <c r="H6754" s="172" t="s">
        <v>5484</v>
      </c>
    </row>
    <row r="6755" spans="1:8" ht="14.45" customHeight="1">
      <c r="A6755" s="86" t="s">
        <v>5483</v>
      </c>
      <c r="B6755" s="171" t="s">
        <v>29642</v>
      </c>
      <c r="C6755" s="55" t="s">
        <v>29643</v>
      </c>
      <c r="D6755" s="171" t="s">
        <v>29643</v>
      </c>
      <c r="E6755" s="171" t="s">
        <v>29643</v>
      </c>
      <c r="F6755" s="173"/>
      <c r="G6755" s="173"/>
      <c r="H6755" s="172" t="s">
        <v>5484</v>
      </c>
    </row>
    <row r="6756" spans="1:8" ht="14.45" customHeight="1">
      <c r="A6756" s="86" t="s">
        <v>5483</v>
      </c>
      <c r="B6756" s="171" t="s">
        <v>29644</v>
      </c>
      <c r="C6756" s="55" t="s">
        <v>29645</v>
      </c>
      <c r="D6756" s="171" t="s">
        <v>29645</v>
      </c>
      <c r="E6756" s="171" t="s">
        <v>29645</v>
      </c>
      <c r="F6756" s="173"/>
      <c r="G6756" s="173"/>
      <c r="H6756" s="172" t="s">
        <v>5484</v>
      </c>
    </row>
    <row r="6757" spans="1:8" ht="14.45" customHeight="1">
      <c r="A6757" s="86" t="s">
        <v>5483</v>
      </c>
      <c r="B6757" s="171" t="s">
        <v>29646</v>
      </c>
      <c r="C6757" s="55" t="s">
        <v>29647</v>
      </c>
      <c r="D6757" s="171" t="s">
        <v>29647</v>
      </c>
      <c r="E6757" s="171" t="s">
        <v>29647</v>
      </c>
      <c r="F6757" s="173"/>
      <c r="G6757" s="173"/>
      <c r="H6757" s="172" t="s">
        <v>5484</v>
      </c>
    </row>
    <row r="6758" spans="1:8" ht="14.45" customHeight="1">
      <c r="A6758" s="86" t="s">
        <v>5483</v>
      </c>
      <c r="B6758" s="171" t="s">
        <v>29648</v>
      </c>
      <c r="C6758" s="55" t="s">
        <v>29649</v>
      </c>
      <c r="D6758" s="171" t="s">
        <v>29649</v>
      </c>
      <c r="E6758" s="171" t="s">
        <v>29649</v>
      </c>
      <c r="F6758" s="173"/>
      <c r="G6758" s="173"/>
      <c r="H6758" s="172" t="s">
        <v>5484</v>
      </c>
    </row>
    <row r="6759" spans="1:8" ht="14.45" customHeight="1">
      <c r="A6759" s="86" t="s">
        <v>5483</v>
      </c>
      <c r="B6759" s="54" t="s">
        <v>29650</v>
      </c>
      <c r="C6759" s="55" t="s">
        <v>29651</v>
      </c>
      <c r="D6759" s="54" t="s">
        <v>29651</v>
      </c>
      <c r="E6759" s="171" t="s">
        <v>29651</v>
      </c>
      <c r="F6759" s="173"/>
      <c r="G6759" s="173"/>
      <c r="H6759" s="172" t="s">
        <v>5484</v>
      </c>
    </row>
    <row r="6760" spans="1:8" ht="14.45" customHeight="1">
      <c r="A6760" s="86" t="s">
        <v>5483</v>
      </c>
      <c r="B6760" s="171" t="s">
        <v>29652</v>
      </c>
      <c r="C6760" s="55" t="s">
        <v>29653</v>
      </c>
      <c r="D6760" s="171" t="s">
        <v>29653</v>
      </c>
      <c r="E6760" s="171" t="s">
        <v>29653</v>
      </c>
      <c r="F6760" s="173"/>
      <c r="G6760" s="173"/>
      <c r="H6760" s="172" t="s">
        <v>5484</v>
      </c>
    </row>
    <row r="6761" spans="1:8" ht="14.45" customHeight="1">
      <c r="A6761" s="86" t="s">
        <v>5483</v>
      </c>
      <c r="B6761" s="171" t="s">
        <v>29654</v>
      </c>
      <c r="C6761" s="55" t="s">
        <v>29655</v>
      </c>
      <c r="D6761" s="171" t="s">
        <v>29655</v>
      </c>
      <c r="E6761" s="171" t="s">
        <v>29655</v>
      </c>
      <c r="F6761" s="173"/>
      <c r="G6761" s="173"/>
      <c r="H6761" s="172" t="s">
        <v>5484</v>
      </c>
    </row>
    <row r="6762" spans="1:8" ht="14.45" customHeight="1">
      <c r="A6762" s="86" t="s">
        <v>5483</v>
      </c>
      <c r="B6762" s="171" t="s">
        <v>29656</v>
      </c>
      <c r="C6762" s="55" t="s">
        <v>29657</v>
      </c>
      <c r="D6762" s="171" t="s">
        <v>29657</v>
      </c>
      <c r="E6762" s="171" t="s">
        <v>29657</v>
      </c>
      <c r="F6762" s="173"/>
      <c r="G6762" s="173"/>
      <c r="H6762" s="172" t="s">
        <v>5484</v>
      </c>
    </row>
    <row r="6763" spans="1:8" ht="14.45" customHeight="1">
      <c r="A6763" s="85" t="s">
        <v>5483</v>
      </c>
      <c r="B6763" s="90" t="s">
        <v>29658</v>
      </c>
      <c r="C6763" s="55" t="s">
        <v>29659</v>
      </c>
      <c r="D6763" s="171" t="s">
        <v>30784</v>
      </c>
      <c r="E6763" s="171" t="s">
        <v>29660</v>
      </c>
      <c r="F6763" s="173"/>
      <c r="G6763" s="173"/>
      <c r="H6763" s="172" t="s">
        <v>5484</v>
      </c>
    </row>
    <row r="6764" spans="1:8" ht="14.45" customHeight="1">
      <c r="A6764" s="86" t="s">
        <v>5483</v>
      </c>
      <c r="B6764" s="171" t="s">
        <v>29661</v>
      </c>
      <c r="C6764" s="55" t="s">
        <v>29662</v>
      </c>
      <c r="D6764" s="171" t="s">
        <v>29662</v>
      </c>
      <c r="E6764" s="171" t="s">
        <v>29662</v>
      </c>
      <c r="F6764" s="173"/>
      <c r="G6764" s="173"/>
      <c r="H6764" s="172" t="s">
        <v>5484</v>
      </c>
    </row>
    <row r="6765" spans="1:8" ht="14.45" customHeight="1">
      <c r="A6765" s="86" t="s">
        <v>5483</v>
      </c>
      <c r="B6765" s="171" t="s">
        <v>29663</v>
      </c>
      <c r="C6765" s="55" t="s">
        <v>29664</v>
      </c>
      <c r="D6765" s="171" t="s">
        <v>29664</v>
      </c>
      <c r="E6765" s="171" t="s">
        <v>29664</v>
      </c>
      <c r="F6765" s="173"/>
      <c r="G6765" s="173"/>
      <c r="H6765" s="172" t="s">
        <v>5484</v>
      </c>
    </row>
    <row r="6766" spans="1:8" ht="14.45" customHeight="1">
      <c r="A6766" s="86" t="s">
        <v>5483</v>
      </c>
      <c r="B6766" s="171" t="s">
        <v>29665</v>
      </c>
      <c r="C6766" s="55" t="s">
        <v>29666</v>
      </c>
      <c r="D6766" s="171" t="s">
        <v>29666</v>
      </c>
      <c r="E6766" s="171" t="s">
        <v>29666</v>
      </c>
      <c r="F6766" s="173"/>
      <c r="G6766" s="173"/>
      <c r="H6766" s="172" t="s">
        <v>5484</v>
      </c>
    </row>
    <row r="6767" spans="1:8" ht="14.45" customHeight="1">
      <c r="A6767" s="86" t="s">
        <v>5483</v>
      </c>
      <c r="B6767" s="171" t="s">
        <v>29667</v>
      </c>
      <c r="C6767" s="55" t="s">
        <v>29668</v>
      </c>
      <c r="D6767" s="171" t="s">
        <v>29668</v>
      </c>
      <c r="E6767" s="171" t="s">
        <v>29668</v>
      </c>
      <c r="F6767" s="173"/>
      <c r="G6767" s="173"/>
      <c r="H6767" s="172" t="s">
        <v>5484</v>
      </c>
    </row>
    <row r="6768" spans="1:8" ht="14.45" customHeight="1">
      <c r="A6768" s="86" t="s">
        <v>5483</v>
      </c>
      <c r="B6768" s="171" t="s">
        <v>29669</v>
      </c>
      <c r="C6768" s="55" t="s">
        <v>29670</v>
      </c>
      <c r="D6768" s="171" t="s">
        <v>29670</v>
      </c>
      <c r="E6768" s="171" t="s">
        <v>29670</v>
      </c>
      <c r="F6768" s="173"/>
      <c r="G6768" s="173"/>
      <c r="H6768" s="172" t="s">
        <v>5484</v>
      </c>
    </row>
    <row r="6769" spans="1:8" ht="14.45" customHeight="1">
      <c r="A6769" s="86" t="s">
        <v>5483</v>
      </c>
      <c r="B6769" s="171" t="s">
        <v>29671</v>
      </c>
      <c r="C6769" s="55" t="s">
        <v>29672</v>
      </c>
      <c r="D6769" s="171" t="s">
        <v>29672</v>
      </c>
      <c r="E6769" s="171" t="s">
        <v>29672</v>
      </c>
      <c r="F6769" s="173"/>
      <c r="G6769" s="173"/>
      <c r="H6769" s="172" t="s">
        <v>5484</v>
      </c>
    </row>
    <row r="6770" spans="1:8" ht="14.45" customHeight="1">
      <c r="A6770" s="86" t="s">
        <v>5483</v>
      </c>
      <c r="B6770" s="171" t="s">
        <v>29673</v>
      </c>
      <c r="C6770" s="55" t="s">
        <v>29674</v>
      </c>
      <c r="D6770" s="171" t="s">
        <v>29674</v>
      </c>
      <c r="E6770" s="171" t="s">
        <v>29674</v>
      </c>
      <c r="F6770" s="173"/>
      <c r="G6770" s="173"/>
      <c r="H6770" s="172" t="s">
        <v>5484</v>
      </c>
    </row>
    <row r="6771" spans="1:8" ht="14.45" customHeight="1">
      <c r="A6771" s="86" t="s">
        <v>5483</v>
      </c>
      <c r="B6771" s="171" t="s">
        <v>29675</v>
      </c>
      <c r="C6771" s="55" t="s">
        <v>29676</v>
      </c>
      <c r="D6771" s="171" t="s">
        <v>29676</v>
      </c>
      <c r="E6771" s="171" t="s">
        <v>29676</v>
      </c>
      <c r="F6771" s="173"/>
      <c r="G6771" s="173"/>
      <c r="H6771" s="172" t="s">
        <v>5484</v>
      </c>
    </row>
    <row r="6772" spans="1:8" ht="14.45" customHeight="1">
      <c r="A6772" s="86" t="s">
        <v>5483</v>
      </c>
      <c r="B6772" s="171" t="s">
        <v>29677</v>
      </c>
      <c r="C6772" s="55" t="s">
        <v>29678</v>
      </c>
      <c r="D6772" s="171" t="s">
        <v>29678</v>
      </c>
      <c r="E6772" s="171" t="s">
        <v>29678</v>
      </c>
      <c r="F6772" s="173"/>
      <c r="G6772" s="173"/>
      <c r="H6772" s="172" t="s">
        <v>5484</v>
      </c>
    </row>
    <row r="6773" spans="1:8" ht="14.45" customHeight="1">
      <c r="A6773" s="86" t="s">
        <v>5483</v>
      </c>
      <c r="B6773" s="171" t="s">
        <v>29679</v>
      </c>
      <c r="C6773" s="55" t="s">
        <v>29680</v>
      </c>
      <c r="D6773" s="171" t="s">
        <v>29680</v>
      </c>
      <c r="E6773" s="171" t="s">
        <v>29680</v>
      </c>
      <c r="F6773" s="173"/>
      <c r="G6773" s="173"/>
      <c r="H6773" s="172" t="s">
        <v>5484</v>
      </c>
    </row>
    <row r="6774" spans="1:8" ht="14.45" customHeight="1">
      <c r="A6774" s="86" t="s">
        <v>5483</v>
      </c>
      <c r="B6774" s="171" t="s">
        <v>29681</v>
      </c>
      <c r="C6774" s="55" t="s">
        <v>29682</v>
      </c>
      <c r="D6774" s="171" t="s">
        <v>29682</v>
      </c>
      <c r="E6774" s="171" t="s">
        <v>29682</v>
      </c>
      <c r="F6774" s="173"/>
      <c r="G6774" s="173"/>
      <c r="H6774" s="172" t="s">
        <v>5484</v>
      </c>
    </row>
    <row r="6775" spans="1:8" ht="14.45" customHeight="1">
      <c r="A6775" s="86" t="s">
        <v>5483</v>
      </c>
      <c r="B6775" s="171" t="s">
        <v>29683</v>
      </c>
      <c r="C6775" s="55" t="s">
        <v>29684</v>
      </c>
      <c r="D6775" s="171" t="s">
        <v>29684</v>
      </c>
      <c r="E6775" s="171" t="s">
        <v>29684</v>
      </c>
      <c r="F6775" s="173"/>
      <c r="G6775" s="173"/>
      <c r="H6775" s="172" t="s">
        <v>5484</v>
      </c>
    </row>
    <row r="6776" spans="1:8" ht="14.45" customHeight="1">
      <c r="A6776" s="86" t="s">
        <v>5483</v>
      </c>
      <c r="B6776" s="171" t="s">
        <v>29685</v>
      </c>
      <c r="C6776" s="55" t="s">
        <v>30785</v>
      </c>
      <c r="D6776" s="171" t="s">
        <v>30786</v>
      </c>
      <c r="E6776" s="171" t="s">
        <v>30787</v>
      </c>
      <c r="F6776" s="173"/>
      <c r="G6776" s="173"/>
      <c r="H6776" s="172" t="s">
        <v>5484</v>
      </c>
    </row>
    <row r="6777" spans="1:8" ht="14.45" customHeight="1">
      <c r="A6777" s="86" t="s">
        <v>5483</v>
      </c>
      <c r="B6777" s="171" t="s">
        <v>29686</v>
      </c>
      <c r="C6777" s="55" t="s">
        <v>29687</v>
      </c>
      <c r="D6777" s="171" t="s">
        <v>29687</v>
      </c>
      <c r="E6777" s="171" t="s">
        <v>29687</v>
      </c>
      <c r="F6777" s="173"/>
      <c r="G6777" s="173"/>
      <c r="H6777" s="172" t="s">
        <v>5484</v>
      </c>
    </row>
    <row r="6778" spans="1:8" ht="14.45" customHeight="1">
      <c r="A6778" s="86" t="s">
        <v>5483</v>
      </c>
      <c r="B6778" s="171" t="s">
        <v>29688</v>
      </c>
      <c r="C6778" s="55" t="s">
        <v>29689</v>
      </c>
      <c r="D6778" s="171" t="s">
        <v>29689</v>
      </c>
      <c r="E6778" s="171" t="s">
        <v>29689</v>
      </c>
      <c r="F6778" s="173"/>
      <c r="G6778" s="173"/>
      <c r="H6778" s="172" t="s">
        <v>5484</v>
      </c>
    </row>
    <row r="6779" spans="1:8" ht="14.45" customHeight="1">
      <c r="A6779" s="86" t="s">
        <v>5483</v>
      </c>
      <c r="B6779" s="171" t="s">
        <v>29690</v>
      </c>
      <c r="C6779" s="55" t="s">
        <v>29691</v>
      </c>
      <c r="D6779" s="171" t="s">
        <v>29691</v>
      </c>
      <c r="E6779" s="171" t="s">
        <v>29691</v>
      </c>
      <c r="F6779" s="173"/>
      <c r="G6779" s="173"/>
      <c r="H6779" s="172" t="s">
        <v>5484</v>
      </c>
    </row>
    <row r="6780" spans="1:8" ht="14.45" customHeight="1">
      <c r="A6780" s="86" t="s">
        <v>5483</v>
      </c>
      <c r="B6780" s="171" t="s">
        <v>29692</v>
      </c>
      <c r="C6780" s="55" t="s">
        <v>29693</v>
      </c>
      <c r="D6780" s="171" t="s">
        <v>29693</v>
      </c>
      <c r="E6780" s="171" t="s">
        <v>29693</v>
      </c>
      <c r="F6780" s="173"/>
      <c r="G6780" s="173"/>
      <c r="H6780" s="172" t="s">
        <v>5484</v>
      </c>
    </row>
    <row r="6781" spans="1:8" ht="14.45" customHeight="1">
      <c r="A6781" s="86" t="s">
        <v>5483</v>
      </c>
      <c r="B6781" s="171" t="s">
        <v>29694</v>
      </c>
      <c r="C6781" s="55" t="s">
        <v>29695</v>
      </c>
      <c r="D6781" s="171" t="s">
        <v>29695</v>
      </c>
      <c r="E6781" s="171" t="s">
        <v>29695</v>
      </c>
      <c r="F6781" s="173"/>
      <c r="G6781" s="173"/>
      <c r="H6781" s="172" t="s">
        <v>5484</v>
      </c>
    </row>
    <row r="6782" spans="1:8" ht="14.45" customHeight="1">
      <c r="A6782" s="86" t="s">
        <v>5483</v>
      </c>
      <c r="B6782" s="171" t="s">
        <v>29696</v>
      </c>
      <c r="C6782" s="55" t="s">
        <v>29697</v>
      </c>
      <c r="D6782" s="171" t="s">
        <v>29697</v>
      </c>
      <c r="E6782" s="171" t="s">
        <v>29697</v>
      </c>
      <c r="F6782" s="173"/>
      <c r="G6782" s="173"/>
      <c r="H6782" s="172" t="s">
        <v>5484</v>
      </c>
    </row>
    <row r="6783" spans="1:8" ht="14.45" customHeight="1">
      <c r="A6783" s="86" t="s">
        <v>5483</v>
      </c>
      <c r="B6783" s="171" t="s">
        <v>29698</v>
      </c>
      <c r="C6783" s="55" t="s">
        <v>29699</v>
      </c>
      <c r="D6783" s="171" t="s">
        <v>29699</v>
      </c>
      <c r="E6783" s="171" t="s">
        <v>29699</v>
      </c>
      <c r="F6783" s="173"/>
      <c r="G6783" s="173"/>
      <c r="H6783" s="172" t="s">
        <v>5484</v>
      </c>
    </row>
    <row r="6784" spans="1:8" ht="14.45" customHeight="1">
      <c r="A6784" s="86" t="s">
        <v>5483</v>
      </c>
      <c r="B6784" s="171" t="s">
        <v>29700</v>
      </c>
      <c r="C6784" s="55" t="s">
        <v>29701</v>
      </c>
      <c r="D6784" s="171" t="s">
        <v>29701</v>
      </c>
      <c r="E6784" s="171" t="s">
        <v>29701</v>
      </c>
      <c r="F6784" s="173"/>
      <c r="G6784" s="173"/>
      <c r="H6784" s="172" t="s">
        <v>5484</v>
      </c>
    </row>
    <row r="6785" spans="1:8" ht="14.45" customHeight="1">
      <c r="A6785" s="86" t="s">
        <v>5483</v>
      </c>
      <c r="B6785" s="54" t="s">
        <v>29702</v>
      </c>
      <c r="C6785" s="55" t="s">
        <v>29703</v>
      </c>
      <c r="D6785" s="54" t="s">
        <v>29703</v>
      </c>
      <c r="E6785" s="171" t="s">
        <v>29703</v>
      </c>
      <c r="F6785" s="173"/>
      <c r="G6785" s="173"/>
      <c r="H6785" s="172" t="s">
        <v>5484</v>
      </c>
    </row>
    <row r="6786" spans="1:8" ht="14.45" customHeight="1">
      <c r="A6786" s="86" t="s">
        <v>5483</v>
      </c>
      <c r="B6786" s="171" t="s">
        <v>29704</v>
      </c>
      <c r="C6786" s="55" t="s">
        <v>29705</v>
      </c>
      <c r="D6786" s="171" t="s">
        <v>29705</v>
      </c>
      <c r="E6786" s="171" t="s">
        <v>29705</v>
      </c>
      <c r="F6786" s="173"/>
      <c r="G6786" s="173"/>
      <c r="H6786" s="172" t="s">
        <v>5484</v>
      </c>
    </row>
    <row r="6787" spans="1:8" ht="14.45" customHeight="1">
      <c r="A6787" s="86" t="s">
        <v>5483</v>
      </c>
      <c r="B6787" s="171" t="s">
        <v>29706</v>
      </c>
      <c r="C6787" s="55" t="s">
        <v>30788</v>
      </c>
      <c r="D6787" s="171" t="s">
        <v>30789</v>
      </c>
      <c r="E6787" s="171" t="s">
        <v>29707</v>
      </c>
      <c r="F6787" s="173"/>
      <c r="G6787" s="173"/>
      <c r="H6787" s="172" t="s">
        <v>5484</v>
      </c>
    </row>
    <row r="6788" spans="1:8" ht="14.45" customHeight="1">
      <c r="A6788" s="86" t="s">
        <v>5483</v>
      </c>
      <c r="B6788" s="171" t="s">
        <v>29708</v>
      </c>
      <c r="C6788" s="55" t="s">
        <v>29709</v>
      </c>
      <c r="D6788" s="171" t="s">
        <v>29709</v>
      </c>
      <c r="E6788" s="171" t="s">
        <v>29709</v>
      </c>
      <c r="F6788" s="173"/>
      <c r="G6788" s="173"/>
      <c r="H6788" s="172" t="s">
        <v>5484</v>
      </c>
    </row>
    <row r="6789" spans="1:8" ht="14.45" customHeight="1">
      <c r="A6789" s="86" t="s">
        <v>5483</v>
      </c>
      <c r="B6789" s="171" t="s">
        <v>30635</v>
      </c>
      <c r="C6789" s="55" t="s">
        <v>30636</v>
      </c>
      <c r="D6789" s="171" t="s">
        <v>30636</v>
      </c>
      <c r="E6789" s="171" t="s">
        <v>30636</v>
      </c>
      <c r="F6789" s="173" t="s">
        <v>2172</v>
      </c>
      <c r="G6789" s="173">
        <v>46256</v>
      </c>
      <c r="H6789" s="172" t="s">
        <v>5484</v>
      </c>
    </row>
    <row r="6790" spans="1:8" ht="14.45" customHeight="1">
      <c r="A6790" s="86" t="s">
        <v>5483</v>
      </c>
      <c r="B6790" s="171" t="s">
        <v>30790</v>
      </c>
      <c r="C6790" s="55" t="s">
        <v>30791</v>
      </c>
      <c r="D6790" s="171" t="s">
        <v>30791</v>
      </c>
      <c r="E6790" s="171" t="s">
        <v>30791</v>
      </c>
      <c r="F6790" s="173"/>
      <c r="G6790" s="173"/>
      <c r="H6790" s="172" t="s">
        <v>5484</v>
      </c>
    </row>
    <row r="6791" spans="1:8" ht="14.45" customHeight="1">
      <c r="A6791" s="86" t="s">
        <v>5483</v>
      </c>
      <c r="B6791" s="171" t="s">
        <v>29710</v>
      </c>
      <c r="C6791" s="55" t="s">
        <v>29711</v>
      </c>
      <c r="D6791" s="171" t="s">
        <v>29711</v>
      </c>
      <c r="E6791" s="171" t="s">
        <v>29711</v>
      </c>
      <c r="F6791" s="173"/>
      <c r="G6791" s="173"/>
      <c r="H6791" s="172" t="s">
        <v>5484</v>
      </c>
    </row>
    <row r="6792" spans="1:8" ht="14.45" customHeight="1">
      <c r="A6792" s="86" t="s">
        <v>5483</v>
      </c>
      <c r="B6792" s="171" t="s">
        <v>29712</v>
      </c>
      <c r="C6792" s="55" t="s">
        <v>29713</v>
      </c>
      <c r="D6792" s="171" t="s">
        <v>29713</v>
      </c>
      <c r="E6792" s="171" t="s">
        <v>29713</v>
      </c>
      <c r="F6792" s="173"/>
      <c r="G6792" s="173"/>
      <c r="H6792" s="172" t="s">
        <v>5484</v>
      </c>
    </row>
    <row r="6793" spans="1:8" ht="14.45" customHeight="1">
      <c r="A6793" s="86" t="s">
        <v>5483</v>
      </c>
      <c r="B6793" s="171" t="s">
        <v>29714</v>
      </c>
      <c r="C6793" s="55" t="s">
        <v>29715</v>
      </c>
      <c r="D6793" s="171" t="s">
        <v>29715</v>
      </c>
      <c r="E6793" s="171" t="s">
        <v>29715</v>
      </c>
      <c r="F6793" s="173"/>
      <c r="G6793" s="173"/>
      <c r="H6793" s="172" t="s">
        <v>5484</v>
      </c>
    </row>
    <row r="6794" spans="1:8" ht="14.45" customHeight="1">
      <c r="A6794" s="86" t="s">
        <v>5483</v>
      </c>
      <c r="B6794" s="171" t="s">
        <v>29716</v>
      </c>
      <c r="C6794" s="55" t="s">
        <v>29717</v>
      </c>
      <c r="D6794" s="171" t="s">
        <v>29717</v>
      </c>
      <c r="E6794" s="171" t="s">
        <v>29717</v>
      </c>
      <c r="F6794" s="173"/>
      <c r="G6794" s="173"/>
      <c r="H6794" s="172" t="s">
        <v>5484</v>
      </c>
    </row>
    <row r="6795" spans="1:8" ht="14.45" customHeight="1">
      <c r="A6795" s="86" t="s">
        <v>5483</v>
      </c>
      <c r="B6795" s="171" t="s">
        <v>29718</v>
      </c>
      <c r="C6795" s="55" t="s">
        <v>29719</v>
      </c>
      <c r="D6795" s="171" t="s">
        <v>29719</v>
      </c>
      <c r="E6795" s="171" t="s">
        <v>29719</v>
      </c>
      <c r="F6795" s="173"/>
      <c r="G6795" s="173"/>
      <c r="H6795" s="172" t="s">
        <v>5484</v>
      </c>
    </row>
    <row r="6796" spans="1:8" ht="14.45" customHeight="1">
      <c r="A6796" s="86" t="s">
        <v>5483</v>
      </c>
      <c r="B6796" s="171" t="s">
        <v>30637</v>
      </c>
      <c r="C6796" s="55" t="s">
        <v>30638</v>
      </c>
      <c r="D6796" s="171" t="s">
        <v>30638</v>
      </c>
      <c r="E6796" s="171" t="s">
        <v>30638</v>
      </c>
      <c r="F6796" s="173" t="s">
        <v>2172</v>
      </c>
      <c r="G6796" s="173">
        <v>46256</v>
      </c>
      <c r="H6796" s="172" t="s">
        <v>5484</v>
      </c>
    </row>
    <row r="6797" spans="1:8" ht="14.45" customHeight="1">
      <c r="A6797" s="86" t="s">
        <v>5483</v>
      </c>
      <c r="B6797" s="171" t="s">
        <v>29720</v>
      </c>
      <c r="C6797" s="55" t="s">
        <v>29721</v>
      </c>
      <c r="D6797" s="171" t="s">
        <v>29721</v>
      </c>
      <c r="E6797" s="171" t="s">
        <v>29721</v>
      </c>
      <c r="F6797" s="173"/>
      <c r="G6797" s="173"/>
      <c r="H6797" s="172" t="s">
        <v>5484</v>
      </c>
    </row>
    <row r="6798" spans="1:8" ht="14.45" customHeight="1">
      <c r="A6798" s="86" t="s">
        <v>5483</v>
      </c>
      <c r="B6798" s="171" t="s">
        <v>29722</v>
      </c>
      <c r="C6798" s="55" t="s">
        <v>29723</v>
      </c>
      <c r="D6798" s="171" t="s">
        <v>29723</v>
      </c>
      <c r="E6798" s="171" t="s">
        <v>29723</v>
      </c>
      <c r="F6798" s="173"/>
      <c r="G6798" s="173"/>
      <c r="H6798" s="172" t="s">
        <v>5484</v>
      </c>
    </row>
    <row r="6799" spans="1:8" ht="14.45" customHeight="1">
      <c r="A6799" s="86" t="s">
        <v>5483</v>
      </c>
      <c r="B6799" s="171" t="s">
        <v>30792</v>
      </c>
      <c r="C6799" s="55" t="s">
        <v>30793</v>
      </c>
      <c r="D6799" s="171" t="s">
        <v>30793</v>
      </c>
      <c r="E6799" s="171" t="s">
        <v>30793</v>
      </c>
      <c r="F6799" s="173"/>
      <c r="G6799" s="173"/>
      <c r="H6799" s="172" t="s">
        <v>5484</v>
      </c>
    </row>
    <row r="6800" spans="1:8" ht="14.45" customHeight="1">
      <c r="A6800" s="86" t="s">
        <v>5483</v>
      </c>
      <c r="B6800" s="171" t="s">
        <v>30794</v>
      </c>
      <c r="C6800" s="55" t="s">
        <v>30795</v>
      </c>
      <c r="D6800" s="171" t="s">
        <v>30795</v>
      </c>
      <c r="E6800" s="171" t="s">
        <v>30795</v>
      </c>
      <c r="F6800" s="173"/>
      <c r="G6800" s="173"/>
      <c r="H6800" s="172" t="s">
        <v>5484</v>
      </c>
    </row>
    <row r="6801" spans="1:8" ht="14.45" customHeight="1">
      <c r="A6801" s="86" t="s">
        <v>5483</v>
      </c>
      <c r="B6801" s="171" t="s">
        <v>29724</v>
      </c>
      <c r="C6801" s="55" t="s">
        <v>29725</v>
      </c>
      <c r="D6801" s="171" t="s">
        <v>29726</v>
      </c>
      <c r="E6801" s="171" t="s">
        <v>29725</v>
      </c>
      <c r="F6801" s="173">
        <v>46158</v>
      </c>
      <c r="G6801" s="173">
        <v>46158</v>
      </c>
      <c r="H6801" s="172" t="s">
        <v>5484</v>
      </c>
    </row>
    <row r="6802" spans="1:8" ht="14.45" customHeight="1">
      <c r="A6802" s="86" t="s">
        <v>5483</v>
      </c>
      <c r="B6802" s="171" t="s">
        <v>29727</v>
      </c>
      <c r="C6802" s="55" t="s">
        <v>29728</v>
      </c>
      <c r="D6802" s="171" t="s">
        <v>29728</v>
      </c>
      <c r="E6802" s="171" t="s">
        <v>29728</v>
      </c>
      <c r="F6802" s="173"/>
      <c r="G6802" s="173"/>
      <c r="H6802" s="172" t="s">
        <v>5484</v>
      </c>
    </row>
    <row r="6803" spans="1:8" ht="14.45" customHeight="1">
      <c r="A6803" s="86" t="s">
        <v>5483</v>
      </c>
      <c r="B6803" s="171" t="s">
        <v>29729</v>
      </c>
      <c r="C6803" s="55" t="s">
        <v>29730</v>
      </c>
      <c r="D6803" s="171" t="s">
        <v>29730</v>
      </c>
      <c r="E6803" s="171" t="s">
        <v>29730</v>
      </c>
      <c r="F6803" s="173"/>
      <c r="G6803" s="173"/>
      <c r="H6803" s="172" t="s">
        <v>5484</v>
      </c>
    </row>
    <row r="6804" spans="1:8" ht="14.45" customHeight="1">
      <c r="A6804" s="86" t="s">
        <v>5483</v>
      </c>
      <c r="B6804" s="171" t="s">
        <v>29731</v>
      </c>
      <c r="C6804" s="55" t="s">
        <v>29732</v>
      </c>
      <c r="D6804" s="171" t="s">
        <v>29732</v>
      </c>
      <c r="E6804" s="171" t="s">
        <v>29732</v>
      </c>
      <c r="F6804" s="173"/>
      <c r="G6804" s="173"/>
      <c r="H6804" s="172" t="s">
        <v>5484</v>
      </c>
    </row>
    <row r="6805" spans="1:8" ht="14.45" customHeight="1">
      <c r="A6805" s="86" t="s">
        <v>5483</v>
      </c>
      <c r="B6805" s="171" t="s">
        <v>29733</v>
      </c>
      <c r="C6805" s="55" t="s">
        <v>30796</v>
      </c>
      <c r="D6805" s="171" t="s">
        <v>30796</v>
      </c>
      <c r="E6805" s="171" t="s">
        <v>30796</v>
      </c>
      <c r="F6805" s="173"/>
      <c r="G6805" s="173"/>
      <c r="H6805" s="172" t="s">
        <v>5484</v>
      </c>
    </row>
    <row r="6806" spans="1:8" ht="14.45" customHeight="1">
      <c r="A6806" s="86" t="s">
        <v>5483</v>
      </c>
      <c r="B6806" s="171" t="s">
        <v>30797</v>
      </c>
      <c r="C6806" s="55" t="s">
        <v>30798</v>
      </c>
      <c r="D6806" s="171" t="s">
        <v>30798</v>
      </c>
      <c r="E6806" s="171" t="s">
        <v>30798</v>
      </c>
      <c r="F6806" s="173"/>
      <c r="G6806" s="173"/>
      <c r="H6806" s="172" t="s">
        <v>5484</v>
      </c>
    </row>
    <row r="6807" spans="1:8" ht="14.45" customHeight="1">
      <c r="A6807" s="86" t="s">
        <v>5483</v>
      </c>
      <c r="B6807" s="54" t="s">
        <v>29734</v>
      </c>
      <c r="C6807" s="55" t="s">
        <v>29735</v>
      </c>
      <c r="D6807" s="54" t="s">
        <v>29735</v>
      </c>
      <c r="E6807" s="171" t="s">
        <v>29735</v>
      </c>
      <c r="F6807" s="173"/>
      <c r="G6807" s="173"/>
      <c r="H6807" s="172" t="s">
        <v>5484</v>
      </c>
    </row>
    <row r="6808" spans="1:8" s="175" customFormat="1" ht="14.45" customHeight="1">
      <c r="A6808" s="86" t="s">
        <v>5483</v>
      </c>
      <c r="B6808" s="171" t="s">
        <v>30799</v>
      </c>
      <c r="C6808" s="55" t="s">
        <v>30800</v>
      </c>
      <c r="D6808" s="171" t="s">
        <v>30800</v>
      </c>
      <c r="E6808" s="171" t="s">
        <v>30800</v>
      </c>
      <c r="F6808" s="173"/>
      <c r="G6808" s="173"/>
      <c r="H6808" s="172" t="s">
        <v>5484</v>
      </c>
    </row>
    <row r="6809" spans="1:8" s="175" customFormat="1" ht="14.45" customHeight="1">
      <c r="A6809" s="86" t="s">
        <v>5483</v>
      </c>
      <c r="B6809" s="171" t="s">
        <v>29736</v>
      </c>
      <c r="C6809" s="55" t="s">
        <v>29737</v>
      </c>
      <c r="D6809" s="171" t="s">
        <v>29737</v>
      </c>
      <c r="E6809" s="171" t="s">
        <v>29737</v>
      </c>
      <c r="F6809" s="173"/>
      <c r="G6809" s="173"/>
      <c r="H6809" s="172" t="s">
        <v>5484</v>
      </c>
    </row>
    <row r="6810" spans="1:8" s="175" customFormat="1" ht="14.45" customHeight="1">
      <c r="A6810" s="86" t="s">
        <v>5483</v>
      </c>
      <c r="B6810" s="171" t="s">
        <v>29738</v>
      </c>
      <c r="C6810" s="55" t="s">
        <v>29739</v>
      </c>
      <c r="D6810" s="171" t="s">
        <v>29739</v>
      </c>
      <c r="E6810" s="171" t="s">
        <v>29739</v>
      </c>
      <c r="F6810" s="173"/>
      <c r="G6810" s="173"/>
      <c r="H6810" s="172" t="s">
        <v>5484</v>
      </c>
    </row>
    <row r="6811" spans="1:8" ht="14.45" customHeight="1">
      <c r="A6811" s="86" t="s">
        <v>5483</v>
      </c>
      <c r="B6811" s="171" t="s">
        <v>29740</v>
      </c>
      <c r="C6811" s="55" t="s">
        <v>29741</v>
      </c>
      <c r="D6811" s="171" t="s">
        <v>29741</v>
      </c>
      <c r="E6811" s="171" t="s">
        <v>29741</v>
      </c>
      <c r="F6811" s="173"/>
      <c r="G6811" s="173"/>
      <c r="H6811" s="172" t="s">
        <v>5484</v>
      </c>
    </row>
    <row r="6812" spans="1:8" ht="14.45" customHeight="1">
      <c r="A6812" s="86" t="s">
        <v>5483</v>
      </c>
      <c r="B6812" s="171" t="s">
        <v>29742</v>
      </c>
      <c r="C6812" s="55" t="s">
        <v>29743</v>
      </c>
      <c r="D6812" s="171" t="s">
        <v>29743</v>
      </c>
      <c r="E6812" s="171" t="s">
        <v>29743</v>
      </c>
      <c r="F6812" s="173"/>
      <c r="G6812" s="173"/>
      <c r="H6812" s="172" t="s">
        <v>5484</v>
      </c>
    </row>
    <row r="6813" spans="1:8" ht="14.45" customHeight="1">
      <c r="A6813" s="86" t="s">
        <v>5483</v>
      </c>
      <c r="B6813" s="171" t="s">
        <v>29744</v>
      </c>
      <c r="C6813" s="55" t="s">
        <v>29745</v>
      </c>
      <c r="D6813" s="171" t="s">
        <v>29745</v>
      </c>
      <c r="E6813" s="171" t="s">
        <v>29745</v>
      </c>
      <c r="F6813" s="173"/>
      <c r="G6813" s="173"/>
      <c r="H6813" s="172" t="s">
        <v>5484</v>
      </c>
    </row>
    <row r="6814" spans="1:8" ht="14.45" customHeight="1">
      <c r="A6814" s="86" t="s">
        <v>5483</v>
      </c>
      <c r="B6814" s="171" t="s">
        <v>29746</v>
      </c>
      <c r="C6814" s="55" t="s">
        <v>29747</v>
      </c>
      <c r="D6814" s="171" t="s">
        <v>29747</v>
      </c>
      <c r="E6814" s="171" t="s">
        <v>29747</v>
      </c>
      <c r="F6814" s="173"/>
      <c r="G6814" s="173"/>
      <c r="H6814" s="172" t="s">
        <v>5484</v>
      </c>
    </row>
    <row r="6815" spans="1:8" ht="14.45" customHeight="1">
      <c r="A6815" s="86" t="s">
        <v>5483</v>
      </c>
      <c r="B6815" s="171" t="s">
        <v>29748</v>
      </c>
      <c r="C6815" s="55" t="s">
        <v>29749</v>
      </c>
      <c r="D6815" s="171" t="s">
        <v>29749</v>
      </c>
      <c r="E6815" s="171" t="s">
        <v>29749</v>
      </c>
      <c r="F6815" s="173"/>
      <c r="G6815" s="173"/>
      <c r="H6815" s="172" t="s">
        <v>5484</v>
      </c>
    </row>
    <row r="6816" spans="1:8" ht="14.45" customHeight="1">
      <c r="A6816" s="86" t="s">
        <v>5483</v>
      </c>
      <c r="B6816" s="171" t="s">
        <v>29750</v>
      </c>
      <c r="C6816" s="55" t="s">
        <v>29751</v>
      </c>
      <c r="D6816" s="171" t="s">
        <v>29751</v>
      </c>
      <c r="E6816" s="171" t="s">
        <v>29751</v>
      </c>
      <c r="F6816" s="173"/>
      <c r="G6816" s="173"/>
      <c r="H6816" s="172" t="s">
        <v>5484</v>
      </c>
    </row>
    <row r="6817" spans="1:8" ht="14.45" customHeight="1">
      <c r="A6817" s="86" t="s">
        <v>5483</v>
      </c>
      <c r="B6817" s="171" t="s">
        <v>29752</v>
      </c>
      <c r="C6817" s="55" t="s">
        <v>29753</v>
      </c>
      <c r="D6817" s="171" t="s">
        <v>29753</v>
      </c>
      <c r="E6817" s="171" t="s">
        <v>29753</v>
      </c>
      <c r="F6817" s="173"/>
      <c r="G6817" s="173"/>
      <c r="H6817" s="172" t="s">
        <v>5484</v>
      </c>
    </row>
    <row r="6818" spans="1:8" ht="14.45" customHeight="1">
      <c r="A6818" s="86" t="s">
        <v>5483</v>
      </c>
      <c r="B6818" s="171" t="s">
        <v>29754</v>
      </c>
      <c r="C6818" s="55" t="s">
        <v>29755</v>
      </c>
      <c r="D6818" s="171" t="s">
        <v>29755</v>
      </c>
      <c r="E6818" s="171" t="s">
        <v>29755</v>
      </c>
      <c r="F6818" s="173"/>
      <c r="G6818" s="173"/>
      <c r="H6818" s="172" t="s">
        <v>5484</v>
      </c>
    </row>
    <row r="6819" spans="1:8" ht="14.45" customHeight="1">
      <c r="A6819" s="86" t="s">
        <v>5483</v>
      </c>
      <c r="B6819" s="171" t="s">
        <v>29756</v>
      </c>
      <c r="C6819" s="55" t="s">
        <v>29757</v>
      </c>
      <c r="D6819" s="171" t="s">
        <v>29757</v>
      </c>
      <c r="E6819" s="171" t="s">
        <v>29757</v>
      </c>
      <c r="F6819" s="173"/>
      <c r="G6819" s="173"/>
      <c r="H6819" s="172" t="s">
        <v>5484</v>
      </c>
    </row>
    <row r="6820" spans="1:8" ht="14.45" customHeight="1">
      <c r="A6820" s="86" t="s">
        <v>5483</v>
      </c>
      <c r="B6820" s="171" t="s">
        <v>29758</v>
      </c>
      <c r="C6820" s="55" t="s">
        <v>29759</v>
      </c>
      <c r="D6820" s="171" t="s">
        <v>29759</v>
      </c>
      <c r="E6820" s="171" t="s">
        <v>29759</v>
      </c>
      <c r="F6820" s="173"/>
      <c r="G6820" s="173"/>
      <c r="H6820" s="172" t="s">
        <v>5484</v>
      </c>
    </row>
    <row r="6821" spans="1:8" ht="14.45" customHeight="1">
      <c r="A6821" s="86" t="s">
        <v>5483</v>
      </c>
      <c r="B6821" s="171" t="s">
        <v>29760</v>
      </c>
      <c r="C6821" s="55" t="s">
        <v>29761</v>
      </c>
      <c r="D6821" s="171" t="s">
        <v>29761</v>
      </c>
      <c r="E6821" s="171" t="s">
        <v>29761</v>
      </c>
      <c r="F6821" s="173"/>
      <c r="G6821" s="173"/>
      <c r="H6821" s="172" t="s">
        <v>5484</v>
      </c>
    </row>
    <row r="6822" spans="1:8" ht="14.45" customHeight="1">
      <c r="A6822" s="86" t="s">
        <v>5483</v>
      </c>
      <c r="B6822" s="171" t="s">
        <v>29762</v>
      </c>
      <c r="C6822" s="55" t="s">
        <v>29763</v>
      </c>
      <c r="D6822" s="171" t="s">
        <v>29763</v>
      </c>
      <c r="E6822" s="171" t="s">
        <v>29763</v>
      </c>
      <c r="F6822" s="173"/>
      <c r="G6822" s="173"/>
      <c r="H6822" s="172" t="s">
        <v>5484</v>
      </c>
    </row>
    <row r="6823" spans="1:8" ht="14.45" customHeight="1">
      <c r="A6823" s="86" t="s">
        <v>5483</v>
      </c>
      <c r="B6823" s="171" t="s">
        <v>29764</v>
      </c>
      <c r="C6823" s="55" t="s">
        <v>29765</v>
      </c>
      <c r="D6823" s="171" t="s">
        <v>29765</v>
      </c>
      <c r="E6823" s="171" t="s">
        <v>29765</v>
      </c>
      <c r="F6823" s="173"/>
      <c r="G6823" s="173"/>
      <c r="H6823" s="172" t="s">
        <v>5484</v>
      </c>
    </row>
    <row r="6824" spans="1:8" ht="14.45" customHeight="1">
      <c r="A6824" s="86" t="s">
        <v>5483</v>
      </c>
      <c r="B6824" s="171" t="s">
        <v>29766</v>
      </c>
      <c r="C6824" s="55" t="s">
        <v>29767</v>
      </c>
      <c r="D6824" s="171" t="s">
        <v>29767</v>
      </c>
      <c r="E6824" s="171" t="s">
        <v>29767</v>
      </c>
      <c r="F6824" s="173"/>
      <c r="G6824" s="173"/>
      <c r="H6824" s="172" t="s">
        <v>5484</v>
      </c>
    </row>
    <row r="6825" spans="1:8" ht="14.45" customHeight="1">
      <c r="A6825" s="86" t="s">
        <v>5483</v>
      </c>
      <c r="B6825" s="171" t="s">
        <v>25867</v>
      </c>
      <c r="C6825" s="55" t="s">
        <v>29768</v>
      </c>
      <c r="D6825" s="171" t="s">
        <v>29768</v>
      </c>
      <c r="E6825" s="171" t="s">
        <v>29768</v>
      </c>
      <c r="F6825" s="173"/>
      <c r="G6825" s="173"/>
      <c r="H6825" s="172" t="s">
        <v>5484</v>
      </c>
    </row>
    <row r="6826" spans="1:8" ht="14.45" customHeight="1">
      <c r="A6826" s="86" t="s">
        <v>5483</v>
      </c>
      <c r="B6826" s="171" t="s">
        <v>29769</v>
      </c>
      <c r="C6826" s="55" t="s">
        <v>29770</v>
      </c>
      <c r="D6826" s="171" t="s">
        <v>29770</v>
      </c>
      <c r="E6826" s="171" t="s">
        <v>29770</v>
      </c>
      <c r="F6826" s="173"/>
      <c r="G6826" s="173"/>
      <c r="H6826" s="172" t="s">
        <v>5484</v>
      </c>
    </row>
    <row r="6827" spans="1:8" ht="14.45" customHeight="1">
      <c r="A6827" s="86" t="s">
        <v>5483</v>
      </c>
      <c r="B6827" s="171" t="s">
        <v>29771</v>
      </c>
      <c r="C6827" s="55" t="s">
        <v>29772</v>
      </c>
      <c r="D6827" s="196" t="s">
        <v>30801</v>
      </c>
      <c r="E6827" s="196" t="s">
        <v>29773</v>
      </c>
      <c r="F6827" s="173"/>
      <c r="G6827" s="198">
        <v>46340</v>
      </c>
      <c r="H6827" s="172" t="s">
        <v>5484</v>
      </c>
    </row>
    <row r="6828" spans="1:8" ht="14.45" customHeight="1">
      <c r="A6828" s="86" t="s">
        <v>5483</v>
      </c>
      <c r="B6828" s="171" t="s">
        <v>29774</v>
      </c>
      <c r="C6828" s="55" t="s">
        <v>29775</v>
      </c>
      <c r="D6828" s="171" t="s">
        <v>29775</v>
      </c>
      <c r="E6828" s="171" t="s">
        <v>29775</v>
      </c>
      <c r="F6828" s="173"/>
      <c r="G6828" s="173"/>
      <c r="H6828" s="172" t="s">
        <v>5484</v>
      </c>
    </row>
    <row r="6829" spans="1:8" ht="14.45" customHeight="1">
      <c r="A6829" s="86" t="s">
        <v>5483</v>
      </c>
      <c r="B6829" s="171" t="s">
        <v>29776</v>
      </c>
      <c r="C6829" s="55" t="s">
        <v>29777</v>
      </c>
      <c r="D6829" s="171" t="s">
        <v>29777</v>
      </c>
      <c r="E6829" s="171" t="s">
        <v>29777</v>
      </c>
      <c r="F6829" s="173"/>
      <c r="G6829" s="173"/>
      <c r="H6829" s="172" t="s">
        <v>5484</v>
      </c>
    </row>
    <row r="6830" spans="1:8" ht="14.45" customHeight="1">
      <c r="A6830" s="86" t="s">
        <v>5483</v>
      </c>
      <c r="B6830" s="171" t="s">
        <v>29778</v>
      </c>
      <c r="C6830" s="55" t="s">
        <v>29779</v>
      </c>
      <c r="D6830" s="171" t="s">
        <v>29779</v>
      </c>
      <c r="E6830" s="171" t="s">
        <v>29779</v>
      </c>
      <c r="F6830" s="173"/>
      <c r="G6830" s="173"/>
      <c r="H6830" s="172" t="s">
        <v>5484</v>
      </c>
    </row>
    <row r="6831" spans="1:8" ht="14.45" customHeight="1">
      <c r="A6831" s="86" t="s">
        <v>5483</v>
      </c>
      <c r="B6831" s="171" t="s">
        <v>29780</v>
      </c>
      <c r="C6831" s="55" t="s">
        <v>29781</v>
      </c>
      <c r="D6831" s="171" t="s">
        <v>29781</v>
      </c>
      <c r="E6831" s="171" t="s">
        <v>29781</v>
      </c>
      <c r="F6831" s="173"/>
      <c r="G6831" s="173"/>
      <c r="H6831" s="172" t="s">
        <v>5484</v>
      </c>
    </row>
    <row r="6832" spans="1:8" ht="14.45" customHeight="1">
      <c r="A6832" s="86" t="s">
        <v>5483</v>
      </c>
      <c r="B6832" s="171" t="s">
        <v>29782</v>
      </c>
      <c r="C6832" s="55" t="s">
        <v>29783</v>
      </c>
      <c r="D6832" s="171" t="s">
        <v>29783</v>
      </c>
      <c r="E6832" s="171" t="s">
        <v>29783</v>
      </c>
      <c r="F6832" s="173"/>
      <c r="G6832" s="173"/>
      <c r="H6832" s="172" t="s">
        <v>5484</v>
      </c>
    </row>
    <row r="6833" spans="1:8" ht="14.45" customHeight="1">
      <c r="A6833" s="86" t="s">
        <v>5483</v>
      </c>
      <c r="B6833" s="171" t="s">
        <v>29784</v>
      </c>
      <c r="C6833" s="55" t="s">
        <v>29785</v>
      </c>
      <c r="D6833" s="171" t="s">
        <v>29785</v>
      </c>
      <c r="E6833" s="171" t="s">
        <v>29785</v>
      </c>
      <c r="F6833" s="173"/>
      <c r="G6833" s="173"/>
      <c r="H6833" s="172" t="s">
        <v>5484</v>
      </c>
    </row>
    <row r="6834" spans="1:8" ht="14.45" customHeight="1">
      <c r="A6834" s="86" t="s">
        <v>5483</v>
      </c>
      <c r="B6834" s="171" t="s">
        <v>29786</v>
      </c>
      <c r="C6834" s="55" t="s">
        <v>29787</v>
      </c>
      <c r="D6834" s="171" t="s">
        <v>29787</v>
      </c>
      <c r="E6834" s="171" t="s">
        <v>29787</v>
      </c>
      <c r="F6834" s="173"/>
      <c r="G6834" s="173"/>
      <c r="H6834" s="172" t="s">
        <v>5484</v>
      </c>
    </row>
    <row r="6835" spans="1:8" ht="14.45" customHeight="1">
      <c r="A6835" s="86" t="s">
        <v>5483</v>
      </c>
      <c r="B6835" s="171" t="s">
        <v>29788</v>
      </c>
      <c r="C6835" s="55" t="s">
        <v>29789</v>
      </c>
      <c r="D6835" s="171" t="s">
        <v>29789</v>
      </c>
      <c r="E6835" s="171" t="s">
        <v>29789</v>
      </c>
      <c r="F6835" s="173"/>
      <c r="G6835" s="173"/>
      <c r="H6835" s="172" t="s">
        <v>5484</v>
      </c>
    </row>
    <row r="6836" spans="1:8" ht="14.45" customHeight="1">
      <c r="A6836" s="85" t="s">
        <v>5483</v>
      </c>
      <c r="B6836" s="90" t="s">
        <v>29790</v>
      </c>
      <c r="C6836" s="55" t="s">
        <v>29791</v>
      </c>
      <c r="D6836" s="171" t="s">
        <v>29791</v>
      </c>
      <c r="E6836" s="171" t="s">
        <v>29791</v>
      </c>
      <c r="F6836" s="173"/>
      <c r="G6836" s="173"/>
      <c r="H6836" s="172" t="s">
        <v>5484</v>
      </c>
    </row>
    <row r="6837" spans="1:8" ht="14.45" customHeight="1">
      <c r="A6837" s="86" t="s">
        <v>5483</v>
      </c>
      <c r="B6837" s="171" t="s">
        <v>29792</v>
      </c>
      <c r="C6837" s="55" t="s">
        <v>29793</v>
      </c>
      <c r="D6837" s="171" t="s">
        <v>29793</v>
      </c>
      <c r="E6837" s="171" t="s">
        <v>29793</v>
      </c>
      <c r="F6837" s="173"/>
      <c r="G6837" s="173"/>
      <c r="H6837" s="172" t="s">
        <v>5484</v>
      </c>
    </row>
    <row r="6838" spans="1:8" ht="14.45" customHeight="1">
      <c r="A6838" s="86" t="s">
        <v>5483</v>
      </c>
      <c r="B6838" s="171" t="s">
        <v>29794</v>
      </c>
      <c r="C6838" s="55" t="s">
        <v>29795</v>
      </c>
      <c r="D6838" s="171" t="s">
        <v>29795</v>
      </c>
      <c r="E6838" s="171" t="s">
        <v>29795</v>
      </c>
      <c r="F6838" s="173"/>
      <c r="G6838" s="173"/>
      <c r="H6838" s="172" t="s">
        <v>5484</v>
      </c>
    </row>
    <row r="6839" spans="1:8" ht="14.45" customHeight="1">
      <c r="A6839" s="86" t="s">
        <v>5483</v>
      </c>
      <c r="B6839" s="171" t="s">
        <v>29796</v>
      </c>
      <c r="C6839" s="55" t="s">
        <v>29797</v>
      </c>
      <c r="D6839" s="171" t="s">
        <v>29797</v>
      </c>
      <c r="E6839" s="171" t="s">
        <v>29797</v>
      </c>
      <c r="F6839" s="173"/>
      <c r="G6839" s="173"/>
      <c r="H6839" s="172" t="s">
        <v>5484</v>
      </c>
    </row>
    <row r="6840" spans="1:8" ht="14.45" customHeight="1">
      <c r="A6840" s="86" t="s">
        <v>5483</v>
      </c>
      <c r="B6840" s="171" t="s">
        <v>29798</v>
      </c>
      <c r="C6840" s="55" t="s">
        <v>29799</v>
      </c>
      <c r="D6840" s="171" t="s">
        <v>29799</v>
      </c>
      <c r="E6840" s="171" t="s">
        <v>29799</v>
      </c>
      <c r="F6840" s="173"/>
      <c r="G6840" s="173"/>
      <c r="H6840" s="172" t="s">
        <v>5484</v>
      </c>
    </row>
    <row r="6841" spans="1:8" ht="14.45" customHeight="1">
      <c r="A6841" s="86" t="s">
        <v>5483</v>
      </c>
      <c r="B6841" s="171" t="s">
        <v>29800</v>
      </c>
      <c r="C6841" s="55" t="s">
        <v>29801</v>
      </c>
      <c r="D6841" s="171" t="s">
        <v>29801</v>
      </c>
      <c r="E6841" s="171" t="s">
        <v>29801</v>
      </c>
      <c r="F6841" s="173"/>
      <c r="G6841" s="173"/>
      <c r="H6841" s="172" t="s">
        <v>5484</v>
      </c>
    </row>
    <row r="6842" spans="1:8" ht="14.45" customHeight="1">
      <c r="A6842" s="86" t="s">
        <v>5483</v>
      </c>
      <c r="B6842" s="171" t="s">
        <v>29802</v>
      </c>
      <c r="C6842" s="55" t="s">
        <v>29803</v>
      </c>
      <c r="D6842" s="171" t="s">
        <v>29803</v>
      </c>
      <c r="E6842" s="171" t="s">
        <v>29803</v>
      </c>
      <c r="F6842" s="173"/>
      <c r="G6842" s="173"/>
      <c r="H6842" s="172" t="s">
        <v>5484</v>
      </c>
    </row>
    <row r="6843" spans="1:8" ht="14.45" customHeight="1">
      <c r="A6843" s="86" t="s">
        <v>5483</v>
      </c>
      <c r="B6843" s="171" t="s">
        <v>29804</v>
      </c>
      <c r="C6843" s="55" t="s">
        <v>29805</v>
      </c>
      <c r="D6843" s="171" t="s">
        <v>29806</v>
      </c>
      <c r="E6843" s="171" t="s">
        <v>29807</v>
      </c>
      <c r="F6843" s="173">
        <v>46158</v>
      </c>
      <c r="G6843" s="173">
        <v>46158</v>
      </c>
      <c r="H6843" s="172" t="s">
        <v>5484</v>
      </c>
    </row>
    <row r="6844" spans="1:8" ht="14.45" customHeight="1">
      <c r="A6844" s="86" t="s">
        <v>5483</v>
      </c>
      <c r="B6844" s="171" t="s">
        <v>29808</v>
      </c>
      <c r="C6844" s="55" t="s">
        <v>29809</v>
      </c>
      <c r="D6844" s="171" t="s">
        <v>29809</v>
      </c>
      <c r="E6844" s="171" t="s">
        <v>29809</v>
      </c>
      <c r="F6844" s="173"/>
      <c r="G6844" s="173"/>
      <c r="H6844" s="172" t="s">
        <v>5484</v>
      </c>
    </row>
    <row r="6845" spans="1:8" ht="14.45" customHeight="1">
      <c r="A6845" s="86" t="s">
        <v>5483</v>
      </c>
      <c r="B6845" s="171" t="s">
        <v>29810</v>
      </c>
      <c r="C6845" s="55" t="s">
        <v>29811</v>
      </c>
      <c r="D6845" s="171" t="s">
        <v>29811</v>
      </c>
      <c r="E6845" s="171" t="s">
        <v>29811</v>
      </c>
      <c r="F6845" s="173"/>
      <c r="G6845" s="173"/>
      <c r="H6845" s="172" t="s">
        <v>5484</v>
      </c>
    </row>
    <row r="6846" spans="1:8" ht="14.45" customHeight="1">
      <c r="A6846" s="86" t="s">
        <v>5483</v>
      </c>
      <c r="B6846" s="171" t="s">
        <v>29812</v>
      </c>
      <c r="C6846" s="55" t="s">
        <v>29813</v>
      </c>
      <c r="D6846" s="171" t="s">
        <v>29813</v>
      </c>
      <c r="E6846" s="171" t="s">
        <v>29813</v>
      </c>
      <c r="F6846" s="173"/>
      <c r="G6846" s="173"/>
      <c r="H6846" s="172" t="s">
        <v>5484</v>
      </c>
    </row>
    <row r="6847" spans="1:8" ht="14.45" customHeight="1">
      <c r="A6847" s="86" t="s">
        <v>5483</v>
      </c>
      <c r="B6847" s="54" t="s">
        <v>29814</v>
      </c>
      <c r="C6847" s="55" t="s">
        <v>29815</v>
      </c>
      <c r="D6847" s="54" t="s">
        <v>29815</v>
      </c>
      <c r="E6847" s="171" t="s">
        <v>29815</v>
      </c>
      <c r="F6847" s="173"/>
      <c r="G6847" s="173"/>
      <c r="H6847" s="172" t="s">
        <v>5484</v>
      </c>
    </row>
    <row r="6848" spans="1:8" ht="14.45" customHeight="1">
      <c r="A6848" s="86" t="s">
        <v>5483</v>
      </c>
      <c r="B6848" s="171" t="s">
        <v>29816</v>
      </c>
      <c r="C6848" s="55" t="s">
        <v>29817</v>
      </c>
      <c r="D6848" s="171" t="s">
        <v>29817</v>
      </c>
      <c r="E6848" s="171" t="s">
        <v>29817</v>
      </c>
      <c r="F6848" s="173"/>
      <c r="G6848" s="173"/>
      <c r="H6848" s="172" t="s">
        <v>5484</v>
      </c>
    </row>
    <row r="6849" spans="1:8" ht="14.45" customHeight="1">
      <c r="A6849" s="86" t="s">
        <v>5483</v>
      </c>
      <c r="B6849" s="171" t="s">
        <v>29818</v>
      </c>
      <c r="C6849" s="55" t="s">
        <v>29819</v>
      </c>
      <c r="D6849" s="171" t="s">
        <v>29819</v>
      </c>
      <c r="E6849" s="171" t="s">
        <v>29819</v>
      </c>
      <c r="F6849" s="173"/>
      <c r="G6849" s="173"/>
      <c r="H6849" s="172" t="s">
        <v>5484</v>
      </c>
    </row>
    <row r="6850" spans="1:8" ht="14.45" customHeight="1">
      <c r="A6850" s="86" t="s">
        <v>5483</v>
      </c>
      <c r="B6850" s="171" t="s">
        <v>29820</v>
      </c>
      <c r="C6850" s="55" t="s">
        <v>29821</v>
      </c>
      <c r="D6850" s="171" t="s">
        <v>29821</v>
      </c>
      <c r="E6850" s="171" t="s">
        <v>29821</v>
      </c>
      <c r="F6850" s="173"/>
      <c r="G6850" s="173"/>
      <c r="H6850" s="172" t="s">
        <v>5484</v>
      </c>
    </row>
    <row r="6851" spans="1:8" ht="14.45" customHeight="1">
      <c r="A6851" s="86" t="s">
        <v>5483</v>
      </c>
      <c r="B6851" s="171" t="s">
        <v>29822</v>
      </c>
      <c r="C6851" s="55" t="s">
        <v>30802</v>
      </c>
      <c r="D6851" s="171" t="s">
        <v>30802</v>
      </c>
      <c r="E6851" s="171" t="s">
        <v>30802</v>
      </c>
      <c r="F6851" s="173"/>
      <c r="G6851" s="173"/>
      <c r="H6851" s="172" t="s">
        <v>5484</v>
      </c>
    </row>
    <row r="6852" spans="1:8" ht="14.45" customHeight="1">
      <c r="A6852" s="86" t="s">
        <v>5483</v>
      </c>
      <c r="B6852" s="171" t="s">
        <v>29823</v>
      </c>
      <c r="C6852" s="55" t="s">
        <v>29824</v>
      </c>
      <c r="D6852" s="171" t="s">
        <v>29824</v>
      </c>
      <c r="E6852" s="171" t="s">
        <v>29824</v>
      </c>
      <c r="F6852" s="173"/>
      <c r="G6852" s="173"/>
      <c r="H6852" s="172" t="s">
        <v>5484</v>
      </c>
    </row>
    <row r="6853" spans="1:8" ht="14.45" customHeight="1">
      <c r="A6853" s="86" t="s">
        <v>5483</v>
      </c>
      <c r="B6853" s="171" t="s">
        <v>29825</v>
      </c>
      <c r="C6853" s="55" t="s">
        <v>29826</v>
      </c>
      <c r="D6853" s="171" t="s">
        <v>29826</v>
      </c>
      <c r="E6853" s="171" t="s">
        <v>29826</v>
      </c>
      <c r="F6853" s="173"/>
      <c r="G6853" s="173"/>
      <c r="H6853" s="172" t="s">
        <v>5484</v>
      </c>
    </row>
    <row r="6854" spans="1:8" ht="14.45" customHeight="1">
      <c r="A6854" s="86" t="s">
        <v>5483</v>
      </c>
      <c r="B6854" s="171" t="s">
        <v>29827</v>
      </c>
      <c r="C6854" s="55" t="s">
        <v>29828</v>
      </c>
      <c r="D6854" s="171" t="s">
        <v>29828</v>
      </c>
      <c r="E6854" s="171" t="s">
        <v>29828</v>
      </c>
      <c r="F6854" s="173"/>
      <c r="G6854" s="173"/>
      <c r="H6854" s="172" t="s">
        <v>5484</v>
      </c>
    </row>
    <row r="6855" spans="1:8" ht="14.45" customHeight="1">
      <c r="A6855" s="86" t="s">
        <v>5483</v>
      </c>
      <c r="B6855" s="171" t="s">
        <v>29829</v>
      </c>
      <c r="C6855" s="55" t="s">
        <v>30803</v>
      </c>
      <c r="D6855" s="171" t="s">
        <v>29830</v>
      </c>
      <c r="E6855" s="171" t="s">
        <v>29830</v>
      </c>
      <c r="F6855" s="173"/>
      <c r="G6855" s="173"/>
      <c r="H6855" s="172" t="s">
        <v>5484</v>
      </c>
    </row>
    <row r="6856" spans="1:8" ht="14.45" customHeight="1">
      <c r="A6856" s="86" t="s">
        <v>5483</v>
      </c>
      <c r="B6856" s="171" t="s">
        <v>29831</v>
      </c>
      <c r="C6856" s="55" t="s">
        <v>29832</v>
      </c>
      <c r="D6856" s="171" t="s">
        <v>29832</v>
      </c>
      <c r="E6856" s="171" t="s">
        <v>29832</v>
      </c>
      <c r="F6856" s="173"/>
      <c r="G6856" s="173"/>
      <c r="H6856" s="172" t="s">
        <v>5484</v>
      </c>
    </row>
    <row r="6857" spans="1:8" ht="14.45" customHeight="1">
      <c r="A6857" s="86" t="s">
        <v>5483</v>
      </c>
      <c r="B6857" s="171" t="s">
        <v>29833</v>
      </c>
      <c r="C6857" s="55" t="s">
        <v>29834</v>
      </c>
      <c r="D6857" s="171" t="s">
        <v>29834</v>
      </c>
      <c r="E6857" s="171" t="s">
        <v>29834</v>
      </c>
      <c r="F6857" s="173"/>
      <c r="G6857" s="173"/>
      <c r="H6857" s="172" t="s">
        <v>5484</v>
      </c>
    </row>
    <row r="6858" spans="1:8" ht="14.45" customHeight="1">
      <c r="A6858" s="86" t="s">
        <v>5483</v>
      </c>
      <c r="B6858" s="171" t="s">
        <v>29835</v>
      </c>
      <c r="C6858" s="55" t="s">
        <v>29836</v>
      </c>
      <c r="D6858" s="171" t="s">
        <v>29836</v>
      </c>
      <c r="E6858" s="171" t="s">
        <v>29836</v>
      </c>
      <c r="F6858" s="173"/>
      <c r="G6858" s="173"/>
      <c r="H6858" s="172" t="s">
        <v>5484</v>
      </c>
    </row>
    <row r="6859" spans="1:8" ht="14.45" customHeight="1">
      <c r="A6859" s="86" t="s">
        <v>5483</v>
      </c>
      <c r="B6859" s="171" t="s">
        <v>29837</v>
      </c>
      <c r="C6859" s="55" t="s">
        <v>30804</v>
      </c>
      <c r="D6859" s="171" t="s">
        <v>29838</v>
      </c>
      <c r="E6859" s="171" t="s">
        <v>29838</v>
      </c>
      <c r="F6859" s="173"/>
      <c r="G6859" s="173"/>
      <c r="H6859" s="172" t="s">
        <v>5484</v>
      </c>
    </row>
    <row r="6860" spans="1:8" ht="14.45" customHeight="1">
      <c r="A6860" s="86" t="s">
        <v>5483</v>
      </c>
      <c r="B6860" s="171" t="s">
        <v>29839</v>
      </c>
      <c r="C6860" s="55" t="s">
        <v>30805</v>
      </c>
      <c r="D6860" s="171" t="s">
        <v>29840</v>
      </c>
      <c r="E6860" s="171" t="s">
        <v>29840</v>
      </c>
      <c r="F6860" s="173"/>
      <c r="G6860" s="173"/>
      <c r="H6860" s="172" t="s">
        <v>5484</v>
      </c>
    </row>
    <row r="6861" spans="1:8" ht="14.45" customHeight="1">
      <c r="A6861" s="86" t="s">
        <v>5483</v>
      </c>
      <c r="B6861" s="171" t="s">
        <v>29841</v>
      </c>
      <c r="C6861" s="55" t="s">
        <v>29842</v>
      </c>
      <c r="D6861" s="171" t="s">
        <v>29842</v>
      </c>
      <c r="E6861" s="171" t="s">
        <v>29842</v>
      </c>
      <c r="F6861" s="173"/>
      <c r="G6861" s="173"/>
      <c r="H6861" s="172" t="s">
        <v>5484</v>
      </c>
    </row>
    <row r="6862" spans="1:8" ht="14.45" customHeight="1">
      <c r="A6862" s="86" t="s">
        <v>5483</v>
      </c>
      <c r="B6862" s="171" t="s">
        <v>29843</v>
      </c>
      <c r="C6862" s="55" t="s">
        <v>29844</v>
      </c>
      <c r="D6862" s="171" t="s">
        <v>29844</v>
      </c>
      <c r="E6862" s="171" t="s">
        <v>29844</v>
      </c>
      <c r="F6862" s="173"/>
      <c r="G6862" s="173"/>
      <c r="H6862" s="172" t="s">
        <v>5484</v>
      </c>
    </row>
    <row r="6863" spans="1:8" ht="14.45" customHeight="1">
      <c r="A6863" s="86" t="s">
        <v>5483</v>
      </c>
      <c r="B6863" s="171" t="s">
        <v>29845</v>
      </c>
      <c r="C6863" s="55" t="s">
        <v>30806</v>
      </c>
      <c r="D6863" s="171" t="s">
        <v>29846</v>
      </c>
      <c r="E6863" s="171" t="s">
        <v>29846</v>
      </c>
      <c r="F6863" s="173"/>
      <c r="G6863" s="173"/>
      <c r="H6863" s="172" t="s">
        <v>5484</v>
      </c>
    </row>
    <row r="6864" spans="1:8" ht="14.45" customHeight="1">
      <c r="A6864" s="86" t="s">
        <v>5483</v>
      </c>
      <c r="B6864" s="171" t="s">
        <v>29847</v>
      </c>
      <c r="C6864" s="55" t="s">
        <v>29848</v>
      </c>
      <c r="D6864" s="171" t="s">
        <v>29848</v>
      </c>
      <c r="E6864" s="171" t="s">
        <v>29848</v>
      </c>
      <c r="F6864" s="173"/>
      <c r="G6864" s="173"/>
      <c r="H6864" s="172" t="s">
        <v>5484</v>
      </c>
    </row>
    <row r="6865" spans="1:8" ht="14.45" customHeight="1">
      <c r="A6865" s="86" t="s">
        <v>5483</v>
      </c>
      <c r="B6865" s="171" t="s">
        <v>29849</v>
      </c>
      <c r="C6865" s="55" t="s">
        <v>29850</v>
      </c>
      <c r="D6865" s="171" t="s">
        <v>29850</v>
      </c>
      <c r="E6865" s="171" t="s">
        <v>29850</v>
      </c>
      <c r="F6865" s="173"/>
      <c r="G6865" s="173"/>
      <c r="H6865" s="172" t="s">
        <v>5484</v>
      </c>
    </row>
    <row r="6866" spans="1:8" ht="14.45" customHeight="1">
      <c r="A6866" s="86" t="s">
        <v>5483</v>
      </c>
      <c r="B6866" s="171" t="s">
        <v>29851</v>
      </c>
      <c r="C6866" s="55" t="s">
        <v>29852</v>
      </c>
      <c r="D6866" s="171" t="s">
        <v>29852</v>
      </c>
      <c r="E6866" s="171" t="s">
        <v>29852</v>
      </c>
      <c r="F6866" s="173"/>
      <c r="G6866" s="173"/>
      <c r="H6866" s="172" t="s">
        <v>5484</v>
      </c>
    </row>
    <row r="6867" spans="1:8" ht="14.45" customHeight="1">
      <c r="A6867" s="86" t="s">
        <v>5483</v>
      </c>
      <c r="B6867" s="171" t="s">
        <v>29853</v>
      </c>
      <c r="C6867" s="55" t="s">
        <v>29854</v>
      </c>
      <c r="D6867" s="171" t="s">
        <v>29854</v>
      </c>
      <c r="E6867" s="171" t="s">
        <v>29854</v>
      </c>
      <c r="F6867" s="173"/>
      <c r="G6867" s="173"/>
      <c r="H6867" s="172" t="s">
        <v>5484</v>
      </c>
    </row>
    <row r="6868" spans="1:8" ht="14.45" customHeight="1">
      <c r="A6868" s="86" t="s">
        <v>5483</v>
      </c>
      <c r="B6868" s="171" t="s">
        <v>29855</v>
      </c>
      <c r="C6868" s="55" t="s">
        <v>29856</v>
      </c>
      <c r="D6868" s="171" t="s">
        <v>29856</v>
      </c>
      <c r="E6868" s="171" t="s">
        <v>29856</v>
      </c>
      <c r="F6868" s="173"/>
      <c r="G6868" s="173"/>
      <c r="H6868" s="172" t="s">
        <v>5484</v>
      </c>
    </row>
    <row r="6869" spans="1:8" ht="14.45" customHeight="1">
      <c r="A6869" s="86" t="s">
        <v>5483</v>
      </c>
      <c r="B6869" s="171" t="s">
        <v>29857</v>
      </c>
      <c r="C6869" s="55" t="s">
        <v>29858</v>
      </c>
      <c r="D6869" s="171" t="s">
        <v>29858</v>
      </c>
      <c r="E6869" s="171" t="s">
        <v>29858</v>
      </c>
      <c r="F6869" s="173"/>
      <c r="G6869" s="173"/>
      <c r="H6869" s="172" t="s">
        <v>5484</v>
      </c>
    </row>
    <row r="6870" spans="1:8" ht="14.45" customHeight="1">
      <c r="A6870" s="86" t="s">
        <v>5483</v>
      </c>
      <c r="B6870" s="171" t="s">
        <v>29859</v>
      </c>
      <c r="C6870" s="55" t="s">
        <v>29860</v>
      </c>
      <c r="D6870" s="171" t="s">
        <v>29860</v>
      </c>
      <c r="E6870" s="171" t="s">
        <v>29860</v>
      </c>
      <c r="F6870" s="173"/>
      <c r="G6870" s="173"/>
      <c r="H6870" s="172" t="s">
        <v>5484</v>
      </c>
    </row>
    <row r="6871" spans="1:8" ht="14.45" customHeight="1">
      <c r="A6871" s="86" t="s">
        <v>5483</v>
      </c>
      <c r="B6871" s="171" t="s">
        <v>29861</v>
      </c>
      <c r="C6871" s="55" t="s">
        <v>29862</v>
      </c>
      <c r="D6871" s="171" t="s">
        <v>29862</v>
      </c>
      <c r="E6871" s="171" t="s">
        <v>29862</v>
      </c>
      <c r="F6871" s="173"/>
      <c r="G6871" s="173"/>
      <c r="H6871" s="172" t="s">
        <v>5484</v>
      </c>
    </row>
    <row r="6872" spans="1:8" ht="14.45" customHeight="1">
      <c r="A6872" s="86" t="s">
        <v>5483</v>
      </c>
      <c r="B6872" s="171" t="s">
        <v>29863</v>
      </c>
      <c r="C6872" s="55" t="s">
        <v>29864</v>
      </c>
      <c r="D6872" s="171" t="s">
        <v>29864</v>
      </c>
      <c r="E6872" s="171" t="s">
        <v>29864</v>
      </c>
      <c r="F6872" s="173"/>
      <c r="G6872" s="173"/>
      <c r="H6872" s="172" t="s">
        <v>5484</v>
      </c>
    </row>
    <row r="6873" spans="1:8" ht="14.45" customHeight="1">
      <c r="A6873" s="86" t="s">
        <v>5483</v>
      </c>
      <c r="B6873" s="171" t="s">
        <v>29865</v>
      </c>
      <c r="C6873" s="55" t="s">
        <v>29866</v>
      </c>
      <c r="D6873" s="171" t="s">
        <v>29866</v>
      </c>
      <c r="E6873" s="171" t="s">
        <v>29866</v>
      </c>
      <c r="F6873" s="173"/>
      <c r="G6873" s="173"/>
      <c r="H6873" s="172" t="s">
        <v>5484</v>
      </c>
    </row>
    <row r="6874" spans="1:8" ht="14.45" customHeight="1">
      <c r="A6874" s="86" t="s">
        <v>5483</v>
      </c>
      <c r="B6874" s="171" t="s">
        <v>29867</v>
      </c>
      <c r="C6874" s="55" t="s">
        <v>29868</v>
      </c>
      <c r="D6874" s="171" t="s">
        <v>29868</v>
      </c>
      <c r="E6874" s="171" t="s">
        <v>29868</v>
      </c>
      <c r="F6874" s="173"/>
      <c r="G6874" s="173"/>
      <c r="H6874" s="172" t="s">
        <v>5484</v>
      </c>
    </row>
    <row r="6875" spans="1:8" ht="14.45" customHeight="1">
      <c r="A6875" s="86" t="s">
        <v>5483</v>
      </c>
      <c r="B6875" s="171" t="s">
        <v>29869</v>
      </c>
      <c r="C6875" s="55" t="s">
        <v>29870</v>
      </c>
      <c r="D6875" s="171" t="s">
        <v>29870</v>
      </c>
      <c r="E6875" s="171" t="s">
        <v>29870</v>
      </c>
      <c r="F6875" s="173"/>
      <c r="G6875" s="173"/>
      <c r="H6875" s="172" t="s">
        <v>5484</v>
      </c>
    </row>
    <row r="6876" spans="1:8" ht="14.45" customHeight="1">
      <c r="A6876" s="86" t="s">
        <v>5483</v>
      </c>
      <c r="B6876" s="171" t="s">
        <v>29871</v>
      </c>
      <c r="C6876" s="55" t="s">
        <v>29872</v>
      </c>
      <c r="D6876" s="171" t="s">
        <v>29872</v>
      </c>
      <c r="E6876" s="171" t="s">
        <v>29872</v>
      </c>
      <c r="F6876" s="173"/>
      <c r="G6876" s="173"/>
      <c r="H6876" s="172" t="s">
        <v>5484</v>
      </c>
    </row>
    <row r="6877" spans="1:8" ht="14.45" customHeight="1">
      <c r="A6877" s="86" t="s">
        <v>5483</v>
      </c>
      <c r="B6877" s="171" t="s">
        <v>29873</v>
      </c>
      <c r="C6877" s="55" t="s">
        <v>29874</v>
      </c>
      <c r="D6877" s="171" t="s">
        <v>29874</v>
      </c>
      <c r="E6877" s="171" t="s">
        <v>29874</v>
      </c>
      <c r="F6877" s="173"/>
      <c r="G6877" s="173"/>
      <c r="H6877" s="172" t="s">
        <v>5484</v>
      </c>
    </row>
    <row r="6878" spans="1:8" ht="14.45" customHeight="1">
      <c r="A6878" s="86" t="s">
        <v>5483</v>
      </c>
      <c r="B6878" s="171" t="s">
        <v>29875</v>
      </c>
      <c r="C6878" s="55" t="s">
        <v>29876</v>
      </c>
      <c r="D6878" s="171" t="s">
        <v>29876</v>
      </c>
      <c r="E6878" s="171" t="s">
        <v>29876</v>
      </c>
      <c r="F6878" s="173"/>
      <c r="G6878" s="173"/>
      <c r="H6878" s="172" t="s">
        <v>5484</v>
      </c>
    </row>
    <row r="6879" spans="1:8" ht="14.45" customHeight="1">
      <c r="A6879" s="86" t="s">
        <v>5483</v>
      </c>
      <c r="B6879" s="171" t="s">
        <v>29877</v>
      </c>
      <c r="C6879" s="55" t="s">
        <v>29878</v>
      </c>
      <c r="D6879" s="171" t="s">
        <v>29878</v>
      </c>
      <c r="E6879" s="171" t="s">
        <v>29878</v>
      </c>
      <c r="F6879" s="173"/>
      <c r="G6879" s="173"/>
      <c r="H6879" s="172" t="s">
        <v>5484</v>
      </c>
    </row>
    <row r="6880" spans="1:8" ht="14.45" customHeight="1">
      <c r="A6880" s="86" t="s">
        <v>5483</v>
      </c>
      <c r="B6880" s="171" t="s">
        <v>29879</v>
      </c>
      <c r="C6880" s="55" t="s">
        <v>29880</v>
      </c>
      <c r="D6880" s="171" t="s">
        <v>29880</v>
      </c>
      <c r="E6880" s="171" t="s">
        <v>29880</v>
      </c>
      <c r="F6880" s="173"/>
      <c r="G6880" s="173"/>
      <c r="H6880" s="172" t="s">
        <v>5484</v>
      </c>
    </row>
    <row r="6881" spans="1:8" ht="14.45" customHeight="1">
      <c r="A6881" s="86" t="s">
        <v>5483</v>
      </c>
      <c r="B6881" s="171" t="s">
        <v>29881</v>
      </c>
      <c r="C6881" s="55" t="s">
        <v>29882</v>
      </c>
      <c r="D6881" s="171" t="s">
        <v>29882</v>
      </c>
      <c r="E6881" s="171" t="s">
        <v>29882</v>
      </c>
      <c r="F6881" s="173"/>
      <c r="G6881" s="173"/>
      <c r="H6881" s="172" t="s">
        <v>5484</v>
      </c>
    </row>
    <row r="6882" spans="1:8" ht="14.45" customHeight="1">
      <c r="A6882" s="86" t="s">
        <v>5483</v>
      </c>
      <c r="B6882" s="171" t="s">
        <v>29883</v>
      </c>
      <c r="C6882" s="55" t="s">
        <v>29884</v>
      </c>
      <c r="D6882" s="171" t="s">
        <v>29884</v>
      </c>
      <c r="E6882" s="171" t="s">
        <v>29884</v>
      </c>
      <c r="F6882" s="173"/>
      <c r="G6882" s="173"/>
      <c r="H6882" s="172" t="s">
        <v>5484</v>
      </c>
    </row>
    <row r="6883" spans="1:8" ht="14.45" customHeight="1">
      <c r="A6883" s="86" t="s">
        <v>5483</v>
      </c>
      <c r="B6883" s="171" t="s">
        <v>29885</v>
      </c>
      <c r="C6883" s="55" t="s">
        <v>29886</v>
      </c>
      <c r="D6883" s="171" t="s">
        <v>29886</v>
      </c>
      <c r="E6883" s="171" t="s">
        <v>29886</v>
      </c>
      <c r="F6883" s="173"/>
      <c r="G6883" s="173"/>
      <c r="H6883" s="172" t="s">
        <v>5484</v>
      </c>
    </row>
    <row r="6884" spans="1:8" ht="14.45" customHeight="1">
      <c r="A6884" s="86" t="s">
        <v>5483</v>
      </c>
      <c r="B6884" s="171" t="s">
        <v>29887</v>
      </c>
      <c r="C6884" s="55" t="s">
        <v>29888</v>
      </c>
      <c r="D6884" s="171" t="s">
        <v>29888</v>
      </c>
      <c r="E6884" s="171" t="s">
        <v>29888</v>
      </c>
      <c r="F6884" s="173"/>
      <c r="G6884" s="173"/>
      <c r="H6884" s="172" t="s">
        <v>5484</v>
      </c>
    </row>
    <row r="6885" spans="1:8" ht="14.45" customHeight="1">
      <c r="A6885" s="86" t="s">
        <v>5483</v>
      </c>
      <c r="B6885" s="171" t="s">
        <v>29889</v>
      </c>
      <c r="C6885" s="55" t="s">
        <v>29890</v>
      </c>
      <c r="D6885" s="171" t="s">
        <v>29890</v>
      </c>
      <c r="E6885" s="171" t="s">
        <v>29890</v>
      </c>
      <c r="F6885" s="173"/>
      <c r="G6885" s="173"/>
      <c r="H6885" s="172" t="s">
        <v>5484</v>
      </c>
    </row>
    <row r="6886" spans="1:8" ht="14.45" customHeight="1">
      <c r="A6886" s="86" t="s">
        <v>5483</v>
      </c>
      <c r="B6886" s="171" t="s">
        <v>29891</v>
      </c>
      <c r="C6886" s="55" t="s">
        <v>29892</v>
      </c>
      <c r="D6886" s="171" t="s">
        <v>29892</v>
      </c>
      <c r="E6886" s="171" t="s">
        <v>29892</v>
      </c>
      <c r="F6886" s="173"/>
      <c r="G6886" s="173"/>
      <c r="H6886" s="172" t="s">
        <v>5484</v>
      </c>
    </row>
    <row r="6887" spans="1:8" ht="14.45" customHeight="1">
      <c r="A6887" s="86" t="s">
        <v>5483</v>
      </c>
      <c r="B6887" s="171" t="s">
        <v>29893</v>
      </c>
      <c r="C6887" s="55" t="s">
        <v>29894</v>
      </c>
      <c r="D6887" s="171" t="s">
        <v>29894</v>
      </c>
      <c r="E6887" s="171" t="s">
        <v>29894</v>
      </c>
      <c r="F6887" s="173"/>
      <c r="G6887" s="173"/>
      <c r="H6887" s="172" t="s">
        <v>5484</v>
      </c>
    </row>
    <row r="6888" spans="1:8" ht="14.45" customHeight="1">
      <c r="A6888" s="86" t="s">
        <v>5483</v>
      </c>
      <c r="B6888" s="171" t="s">
        <v>29895</v>
      </c>
      <c r="C6888" s="55" t="s">
        <v>29896</v>
      </c>
      <c r="D6888" s="171" t="s">
        <v>29896</v>
      </c>
      <c r="E6888" s="171" t="s">
        <v>29896</v>
      </c>
      <c r="F6888" s="173"/>
      <c r="G6888" s="173"/>
      <c r="H6888" s="172" t="s">
        <v>5484</v>
      </c>
    </row>
    <row r="6889" spans="1:8" ht="14.45" customHeight="1">
      <c r="A6889" s="86" t="s">
        <v>5483</v>
      </c>
      <c r="B6889" s="171" t="s">
        <v>29897</v>
      </c>
      <c r="C6889" s="55" t="s">
        <v>29898</v>
      </c>
      <c r="D6889" s="171" t="s">
        <v>29898</v>
      </c>
      <c r="E6889" s="171" t="s">
        <v>29898</v>
      </c>
      <c r="F6889" s="173"/>
      <c r="G6889" s="173"/>
      <c r="H6889" s="172" t="s">
        <v>5484</v>
      </c>
    </row>
    <row r="6890" spans="1:8" ht="14.45" customHeight="1">
      <c r="A6890" s="86" t="s">
        <v>5483</v>
      </c>
      <c r="B6890" s="171" t="s">
        <v>29899</v>
      </c>
      <c r="C6890" s="55" t="s">
        <v>29900</v>
      </c>
      <c r="D6890" s="171" t="s">
        <v>29900</v>
      </c>
      <c r="E6890" s="171" t="s">
        <v>29900</v>
      </c>
      <c r="F6890" s="173"/>
      <c r="G6890" s="173"/>
      <c r="H6890" s="172" t="s">
        <v>5484</v>
      </c>
    </row>
    <row r="6891" spans="1:8" ht="14.45" customHeight="1">
      <c r="A6891" s="86" t="s">
        <v>5483</v>
      </c>
      <c r="B6891" s="171" t="s">
        <v>29901</v>
      </c>
      <c r="C6891" s="55" t="s">
        <v>29902</v>
      </c>
      <c r="D6891" s="171" t="s">
        <v>29902</v>
      </c>
      <c r="E6891" s="171" t="s">
        <v>29902</v>
      </c>
      <c r="F6891" s="173"/>
      <c r="G6891" s="173"/>
      <c r="H6891" s="172" t="s">
        <v>5484</v>
      </c>
    </row>
    <row r="6892" spans="1:8" ht="14.45" customHeight="1">
      <c r="A6892" s="86" t="s">
        <v>5483</v>
      </c>
      <c r="B6892" s="171" t="s">
        <v>29903</v>
      </c>
      <c r="C6892" s="55" t="s">
        <v>29904</v>
      </c>
      <c r="D6892" s="171" t="s">
        <v>29904</v>
      </c>
      <c r="E6892" s="171" t="s">
        <v>29904</v>
      </c>
      <c r="F6892" s="173"/>
      <c r="G6892" s="173"/>
      <c r="H6892" s="172" t="s">
        <v>5484</v>
      </c>
    </row>
    <row r="6893" spans="1:8" ht="14.45" customHeight="1">
      <c r="A6893" s="86" t="s">
        <v>5483</v>
      </c>
      <c r="B6893" s="171" t="s">
        <v>29905</v>
      </c>
      <c r="C6893" s="55" t="s">
        <v>29906</v>
      </c>
      <c r="D6893" s="171" t="s">
        <v>29906</v>
      </c>
      <c r="E6893" s="171" t="s">
        <v>29906</v>
      </c>
      <c r="F6893" s="173"/>
      <c r="G6893" s="173"/>
      <c r="H6893" s="172" t="s">
        <v>5484</v>
      </c>
    </row>
    <row r="6894" spans="1:8" ht="14.45" customHeight="1">
      <c r="A6894" s="86" t="s">
        <v>5483</v>
      </c>
      <c r="B6894" s="171" t="s">
        <v>29907</v>
      </c>
      <c r="C6894" s="55" t="s">
        <v>29908</v>
      </c>
      <c r="D6894" s="171" t="s">
        <v>29908</v>
      </c>
      <c r="E6894" s="171" t="s">
        <v>29908</v>
      </c>
      <c r="F6894" s="173"/>
      <c r="G6894" s="173"/>
      <c r="H6894" s="172" t="s">
        <v>5484</v>
      </c>
    </row>
    <row r="6895" spans="1:8" ht="14.45" customHeight="1">
      <c r="A6895" s="86" t="s">
        <v>5483</v>
      </c>
      <c r="B6895" s="171" t="s">
        <v>29909</v>
      </c>
      <c r="C6895" s="55" t="s">
        <v>29910</v>
      </c>
      <c r="D6895" s="171" t="s">
        <v>29910</v>
      </c>
      <c r="E6895" s="171" t="s">
        <v>29910</v>
      </c>
      <c r="F6895" s="173"/>
      <c r="G6895" s="173"/>
      <c r="H6895" s="172" t="s">
        <v>5484</v>
      </c>
    </row>
    <row r="6896" spans="1:8" ht="14.45" customHeight="1">
      <c r="A6896" s="86" t="s">
        <v>5483</v>
      </c>
      <c r="B6896" s="171" t="s">
        <v>29911</v>
      </c>
      <c r="C6896" s="55" t="s">
        <v>29912</v>
      </c>
      <c r="D6896" s="171" t="s">
        <v>29912</v>
      </c>
      <c r="E6896" s="171" t="s">
        <v>29912</v>
      </c>
      <c r="F6896" s="173"/>
      <c r="G6896" s="173"/>
      <c r="H6896" s="172" t="s">
        <v>5484</v>
      </c>
    </row>
    <row r="6897" spans="1:8" ht="14.45" customHeight="1">
      <c r="A6897" s="86" t="s">
        <v>5483</v>
      </c>
      <c r="B6897" s="171" t="s">
        <v>29913</v>
      </c>
      <c r="C6897" s="55" t="s">
        <v>29914</v>
      </c>
      <c r="D6897" s="171" t="s">
        <v>29914</v>
      </c>
      <c r="E6897" s="171" t="s">
        <v>29914</v>
      </c>
      <c r="F6897" s="173"/>
      <c r="G6897" s="173"/>
      <c r="H6897" s="172" t="s">
        <v>5484</v>
      </c>
    </row>
    <row r="6898" spans="1:8" ht="14.45" customHeight="1">
      <c r="A6898" s="86" t="s">
        <v>5483</v>
      </c>
      <c r="B6898" s="171" t="s">
        <v>29915</v>
      </c>
      <c r="C6898" s="55" t="s">
        <v>29916</v>
      </c>
      <c r="D6898" s="171" t="s">
        <v>29916</v>
      </c>
      <c r="E6898" s="171" t="s">
        <v>29916</v>
      </c>
      <c r="F6898" s="173"/>
      <c r="G6898" s="173"/>
      <c r="H6898" s="172" t="s">
        <v>5484</v>
      </c>
    </row>
    <row r="6899" spans="1:8" ht="14.45" customHeight="1">
      <c r="A6899" s="86" t="s">
        <v>5483</v>
      </c>
      <c r="B6899" s="54" t="s">
        <v>29917</v>
      </c>
      <c r="C6899" s="55" t="s">
        <v>29918</v>
      </c>
      <c r="D6899" s="54" t="s">
        <v>29918</v>
      </c>
      <c r="E6899" s="171" t="s">
        <v>29918</v>
      </c>
      <c r="F6899" s="173"/>
      <c r="G6899" s="173"/>
      <c r="H6899" s="172" t="s">
        <v>5484</v>
      </c>
    </row>
    <row r="6900" spans="1:8" ht="14.45" customHeight="1">
      <c r="A6900" s="86" t="s">
        <v>5483</v>
      </c>
      <c r="B6900" s="171" t="s">
        <v>29919</v>
      </c>
      <c r="C6900" s="55" t="s">
        <v>29920</v>
      </c>
      <c r="D6900" s="171" t="s">
        <v>29920</v>
      </c>
      <c r="E6900" s="171" t="s">
        <v>29920</v>
      </c>
      <c r="F6900" s="173"/>
      <c r="G6900" s="173"/>
      <c r="H6900" s="172" t="s">
        <v>5484</v>
      </c>
    </row>
    <row r="6901" spans="1:8" ht="14.45" customHeight="1">
      <c r="A6901" s="86" t="s">
        <v>5483</v>
      </c>
      <c r="B6901" s="171" t="s">
        <v>29921</v>
      </c>
      <c r="C6901" s="55" t="s">
        <v>29922</v>
      </c>
      <c r="D6901" s="171" t="s">
        <v>29922</v>
      </c>
      <c r="E6901" s="171" t="s">
        <v>29922</v>
      </c>
      <c r="F6901" s="173"/>
      <c r="G6901" s="173"/>
      <c r="H6901" s="172" t="s">
        <v>5484</v>
      </c>
    </row>
    <row r="6902" spans="1:8" ht="14.45" customHeight="1">
      <c r="A6902" s="86" t="s">
        <v>5483</v>
      </c>
      <c r="B6902" s="171" t="s">
        <v>29923</v>
      </c>
      <c r="C6902" s="55" t="s">
        <v>29924</v>
      </c>
      <c r="D6902" s="171" t="s">
        <v>29924</v>
      </c>
      <c r="E6902" s="171" t="s">
        <v>29924</v>
      </c>
      <c r="F6902" s="173"/>
      <c r="G6902" s="173"/>
      <c r="H6902" s="172" t="s">
        <v>5484</v>
      </c>
    </row>
    <row r="6903" spans="1:8" ht="14.45" customHeight="1">
      <c r="A6903" s="86" t="s">
        <v>5483</v>
      </c>
      <c r="B6903" s="171" t="s">
        <v>29925</v>
      </c>
      <c r="C6903" s="55" t="s">
        <v>29926</v>
      </c>
      <c r="D6903" s="171" t="s">
        <v>29926</v>
      </c>
      <c r="E6903" s="171" t="s">
        <v>29926</v>
      </c>
      <c r="F6903" s="173"/>
      <c r="G6903" s="173"/>
      <c r="H6903" s="172" t="s">
        <v>5484</v>
      </c>
    </row>
    <row r="6904" spans="1:8" ht="14.45" customHeight="1">
      <c r="A6904" s="86" t="s">
        <v>5483</v>
      </c>
      <c r="B6904" s="171" t="s">
        <v>30639</v>
      </c>
      <c r="C6904" s="55" t="s">
        <v>30640</v>
      </c>
      <c r="D6904" s="171" t="s">
        <v>30640</v>
      </c>
      <c r="E6904" s="171" t="s">
        <v>30640</v>
      </c>
      <c r="F6904" s="173" t="s">
        <v>2172</v>
      </c>
      <c r="G6904" s="173">
        <v>46256</v>
      </c>
      <c r="H6904" s="172" t="s">
        <v>5484</v>
      </c>
    </row>
    <row r="6905" spans="1:8" ht="14.45" customHeight="1">
      <c r="A6905" s="86" t="s">
        <v>5483</v>
      </c>
      <c r="B6905" s="171" t="s">
        <v>29927</v>
      </c>
      <c r="C6905" s="55" t="s">
        <v>29928</v>
      </c>
      <c r="D6905" s="171" t="s">
        <v>29928</v>
      </c>
      <c r="E6905" s="171" t="s">
        <v>29928</v>
      </c>
      <c r="F6905" s="173"/>
      <c r="G6905" s="173"/>
      <c r="H6905" s="172" t="s">
        <v>5484</v>
      </c>
    </row>
    <row r="6906" spans="1:8" ht="14.45" customHeight="1">
      <c r="A6906" s="86" t="s">
        <v>5483</v>
      </c>
      <c r="B6906" s="171" t="s">
        <v>29929</v>
      </c>
      <c r="C6906" s="55" t="s">
        <v>29930</v>
      </c>
      <c r="D6906" s="171" t="s">
        <v>29930</v>
      </c>
      <c r="E6906" s="171" t="s">
        <v>29930</v>
      </c>
      <c r="F6906" s="173"/>
      <c r="G6906" s="173"/>
      <c r="H6906" s="172" t="s">
        <v>5484</v>
      </c>
    </row>
    <row r="6907" spans="1:8" ht="14.45" customHeight="1">
      <c r="A6907" s="86" t="s">
        <v>5483</v>
      </c>
      <c r="B6907" s="171" t="s">
        <v>30641</v>
      </c>
      <c r="C6907" s="55" t="s">
        <v>30642</v>
      </c>
      <c r="D6907" s="171" t="s">
        <v>30642</v>
      </c>
      <c r="E6907" s="171" t="s">
        <v>30642</v>
      </c>
      <c r="F6907" s="173" t="s">
        <v>2172</v>
      </c>
      <c r="G6907" s="173">
        <v>46256</v>
      </c>
      <c r="H6907" s="172" t="s">
        <v>5484</v>
      </c>
    </row>
    <row r="6908" spans="1:8" ht="14.45" customHeight="1">
      <c r="A6908" s="86" t="s">
        <v>5483</v>
      </c>
      <c r="B6908" s="171" t="s">
        <v>29931</v>
      </c>
      <c r="C6908" s="55" t="s">
        <v>29932</v>
      </c>
      <c r="D6908" s="171" t="s">
        <v>29932</v>
      </c>
      <c r="E6908" s="171" t="s">
        <v>29932</v>
      </c>
      <c r="F6908" s="173"/>
      <c r="G6908" s="173"/>
      <c r="H6908" s="172" t="s">
        <v>5484</v>
      </c>
    </row>
    <row r="6909" spans="1:8" ht="14.45" customHeight="1">
      <c r="A6909" s="86" t="s">
        <v>5483</v>
      </c>
      <c r="B6909" s="171" t="s">
        <v>29933</v>
      </c>
      <c r="C6909" s="55" t="s">
        <v>29934</v>
      </c>
      <c r="D6909" s="171" t="s">
        <v>29934</v>
      </c>
      <c r="E6909" s="171" t="s">
        <v>29934</v>
      </c>
      <c r="F6909" s="173"/>
      <c r="G6909" s="173"/>
      <c r="H6909" s="172" t="s">
        <v>5484</v>
      </c>
    </row>
    <row r="6910" spans="1:8" ht="14.45" customHeight="1">
      <c r="A6910" s="86" t="s">
        <v>5483</v>
      </c>
      <c r="B6910" s="171" t="s">
        <v>29935</v>
      </c>
      <c r="C6910" s="55" t="s">
        <v>29936</v>
      </c>
      <c r="D6910" s="171" t="s">
        <v>29936</v>
      </c>
      <c r="E6910" s="171" t="s">
        <v>29936</v>
      </c>
      <c r="F6910" s="173"/>
      <c r="G6910" s="173"/>
      <c r="H6910" s="172" t="s">
        <v>5484</v>
      </c>
    </row>
    <row r="6911" spans="1:8" ht="14.45" customHeight="1">
      <c r="A6911" s="86" t="s">
        <v>5483</v>
      </c>
      <c r="B6911" s="171" t="s">
        <v>29937</v>
      </c>
      <c r="C6911" s="55" t="s">
        <v>29938</v>
      </c>
      <c r="D6911" s="171" t="s">
        <v>29938</v>
      </c>
      <c r="E6911" s="171" t="s">
        <v>29938</v>
      </c>
      <c r="F6911" s="173"/>
      <c r="G6911" s="173"/>
      <c r="H6911" s="172" t="s">
        <v>5484</v>
      </c>
    </row>
    <row r="6912" spans="1:8" ht="14.45" customHeight="1">
      <c r="A6912" s="86" t="s">
        <v>5483</v>
      </c>
      <c r="B6912" s="171" t="s">
        <v>29939</v>
      </c>
      <c r="C6912" s="55" t="s">
        <v>29940</v>
      </c>
      <c r="D6912" s="171" t="s">
        <v>29940</v>
      </c>
      <c r="E6912" s="171" t="s">
        <v>29940</v>
      </c>
      <c r="F6912" s="173"/>
      <c r="G6912" s="173"/>
      <c r="H6912" s="172" t="s">
        <v>5484</v>
      </c>
    </row>
    <row r="6913" spans="1:8" ht="14.45" customHeight="1">
      <c r="A6913" s="86" t="s">
        <v>5483</v>
      </c>
      <c r="B6913" s="171" t="s">
        <v>29941</v>
      </c>
      <c r="C6913" s="55" t="s">
        <v>30807</v>
      </c>
      <c r="D6913" s="171" t="s">
        <v>30807</v>
      </c>
      <c r="E6913" s="171" t="s">
        <v>30807</v>
      </c>
      <c r="F6913" s="173"/>
      <c r="G6913" s="173"/>
      <c r="H6913" s="172" t="s">
        <v>5484</v>
      </c>
    </row>
    <row r="6914" spans="1:8" ht="14.45" customHeight="1">
      <c r="A6914" s="86" t="s">
        <v>5483</v>
      </c>
      <c r="B6914" s="171" t="s">
        <v>29942</v>
      </c>
      <c r="C6914" s="55" t="s">
        <v>29943</v>
      </c>
      <c r="D6914" s="171" t="s">
        <v>29943</v>
      </c>
      <c r="E6914" s="171" t="s">
        <v>29943</v>
      </c>
      <c r="F6914" s="173"/>
      <c r="G6914" s="173"/>
      <c r="H6914" s="172" t="s">
        <v>5484</v>
      </c>
    </row>
    <row r="6915" spans="1:8" ht="14.45" customHeight="1">
      <c r="A6915" s="86" t="s">
        <v>5483</v>
      </c>
      <c r="B6915" s="171" t="s">
        <v>29944</v>
      </c>
      <c r="C6915" s="55" t="s">
        <v>29945</v>
      </c>
      <c r="D6915" s="171" t="s">
        <v>29945</v>
      </c>
      <c r="E6915" s="171" t="s">
        <v>29945</v>
      </c>
      <c r="F6915" s="173"/>
      <c r="G6915" s="173"/>
      <c r="H6915" s="172" t="s">
        <v>5484</v>
      </c>
    </row>
    <row r="6916" spans="1:8" ht="14.45" customHeight="1">
      <c r="A6916" s="86" t="s">
        <v>5483</v>
      </c>
      <c r="B6916" s="171" t="s">
        <v>29946</v>
      </c>
      <c r="C6916" s="55" t="s">
        <v>29947</v>
      </c>
      <c r="D6916" s="171" t="s">
        <v>29947</v>
      </c>
      <c r="E6916" s="171" t="s">
        <v>29947</v>
      </c>
      <c r="F6916" s="173"/>
      <c r="G6916" s="173"/>
      <c r="H6916" s="172" t="s">
        <v>5484</v>
      </c>
    </row>
    <row r="6917" spans="1:8" ht="14.45" customHeight="1">
      <c r="A6917" s="86" t="s">
        <v>5483</v>
      </c>
      <c r="B6917" s="171" t="s">
        <v>29948</v>
      </c>
      <c r="C6917" s="55" t="s">
        <v>29949</v>
      </c>
      <c r="D6917" s="171" t="s">
        <v>29949</v>
      </c>
      <c r="E6917" s="171" t="s">
        <v>29949</v>
      </c>
      <c r="F6917" s="173"/>
      <c r="G6917" s="173"/>
      <c r="H6917" s="172" t="s">
        <v>5484</v>
      </c>
    </row>
    <row r="6918" spans="1:8" ht="14.45" customHeight="1">
      <c r="A6918" s="85" t="s">
        <v>5483</v>
      </c>
      <c r="B6918" s="90" t="s">
        <v>29950</v>
      </c>
      <c r="C6918" s="55" t="s">
        <v>29951</v>
      </c>
      <c r="D6918" s="171" t="s">
        <v>29951</v>
      </c>
      <c r="E6918" s="171" t="s">
        <v>29951</v>
      </c>
      <c r="F6918" s="173"/>
      <c r="G6918" s="173"/>
      <c r="H6918" s="172" t="s">
        <v>5484</v>
      </c>
    </row>
    <row r="6919" spans="1:8" ht="14.45" customHeight="1">
      <c r="A6919" s="85" t="s">
        <v>5483</v>
      </c>
      <c r="B6919" s="90" t="s">
        <v>29952</v>
      </c>
      <c r="C6919" s="55" t="s">
        <v>29953</v>
      </c>
      <c r="D6919" s="171" t="s">
        <v>29953</v>
      </c>
      <c r="E6919" s="171" t="s">
        <v>29953</v>
      </c>
      <c r="F6919" s="173"/>
      <c r="G6919" s="173"/>
      <c r="H6919" s="172" t="s">
        <v>5484</v>
      </c>
    </row>
    <row r="6920" spans="1:8" ht="14.45" customHeight="1">
      <c r="A6920" s="86" t="s">
        <v>5483</v>
      </c>
      <c r="B6920" s="171" t="s">
        <v>30808</v>
      </c>
      <c r="C6920" s="55" t="s">
        <v>30809</v>
      </c>
      <c r="D6920" s="171" t="s">
        <v>30810</v>
      </c>
      <c r="E6920" s="171" t="s">
        <v>30811</v>
      </c>
      <c r="F6920" s="173"/>
      <c r="G6920" s="173"/>
      <c r="H6920" s="172" t="s">
        <v>5484</v>
      </c>
    </row>
    <row r="6921" spans="1:8" ht="14.45" customHeight="1">
      <c r="A6921" s="86" t="s">
        <v>5483</v>
      </c>
      <c r="B6921" s="171" t="s">
        <v>29954</v>
      </c>
      <c r="C6921" s="55" t="s">
        <v>29955</v>
      </c>
      <c r="D6921" s="171" t="s">
        <v>29956</v>
      </c>
      <c r="E6921" s="171" t="s">
        <v>29957</v>
      </c>
      <c r="F6921" s="173">
        <v>46158</v>
      </c>
      <c r="G6921" s="173">
        <v>46158</v>
      </c>
      <c r="H6921" s="172" t="s">
        <v>5484</v>
      </c>
    </row>
    <row r="6922" spans="1:8" ht="14.45" customHeight="1">
      <c r="A6922" s="86" t="s">
        <v>5483</v>
      </c>
      <c r="B6922" s="171" t="s">
        <v>29958</v>
      </c>
      <c r="C6922" s="55" t="s">
        <v>29959</v>
      </c>
      <c r="D6922" s="171" t="s">
        <v>29959</v>
      </c>
      <c r="E6922" s="171" t="s">
        <v>29959</v>
      </c>
      <c r="F6922" s="173"/>
      <c r="G6922" s="173"/>
      <c r="H6922" s="172" t="s">
        <v>5484</v>
      </c>
    </row>
    <row r="6923" spans="1:8" ht="14.45" customHeight="1">
      <c r="A6923" s="86" t="s">
        <v>5483</v>
      </c>
      <c r="B6923" s="171" t="s">
        <v>29960</v>
      </c>
      <c r="C6923" s="55" t="s">
        <v>29961</v>
      </c>
      <c r="D6923" s="171" t="s">
        <v>29961</v>
      </c>
      <c r="E6923" s="171" t="s">
        <v>29961</v>
      </c>
      <c r="F6923" s="173"/>
      <c r="G6923" s="173"/>
      <c r="H6923" s="172" t="s">
        <v>5484</v>
      </c>
    </row>
    <row r="6924" spans="1:8" ht="14.45" customHeight="1">
      <c r="A6924" s="86" t="s">
        <v>5483</v>
      </c>
      <c r="B6924" s="171" t="s">
        <v>29962</v>
      </c>
      <c r="C6924" s="55" t="s">
        <v>29963</v>
      </c>
      <c r="D6924" s="171" t="s">
        <v>29963</v>
      </c>
      <c r="E6924" s="171" t="s">
        <v>29963</v>
      </c>
      <c r="F6924" s="173"/>
      <c r="G6924" s="173"/>
      <c r="H6924" s="172" t="s">
        <v>5484</v>
      </c>
    </row>
    <row r="6925" spans="1:8" ht="14.45" customHeight="1">
      <c r="A6925" s="86" t="s">
        <v>5483</v>
      </c>
      <c r="B6925" s="171" t="s">
        <v>29964</v>
      </c>
      <c r="C6925" s="55" t="s">
        <v>29965</v>
      </c>
      <c r="D6925" s="171" t="s">
        <v>29965</v>
      </c>
      <c r="E6925" s="171" t="s">
        <v>29965</v>
      </c>
      <c r="F6925" s="173"/>
      <c r="G6925" s="173"/>
      <c r="H6925" s="172" t="s">
        <v>5484</v>
      </c>
    </row>
    <row r="6926" spans="1:8" ht="14.45" customHeight="1">
      <c r="A6926" s="86" t="s">
        <v>5483</v>
      </c>
      <c r="B6926" s="171" t="s">
        <v>29966</v>
      </c>
      <c r="C6926" s="55" t="s">
        <v>29117</v>
      </c>
      <c r="D6926" s="171" t="s">
        <v>29117</v>
      </c>
      <c r="E6926" s="171" t="s">
        <v>29117</v>
      </c>
      <c r="F6926" s="173"/>
      <c r="G6926" s="173"/>
      <c r="H6926" s="172" t="s">
        <v>5484</v>
      </c>
    </row>
    <row r="6927" spans="1:8" ht="14.45" customHeight="1">
      <c r="A6927" s="86" t="s">
        <v>5483</v>
      </c>
      <c r="B6927" s="54" t="s">
        <v>30812</v>
      </c>
      <c r="C6927" s="55" t="s">
        <v>30813</v>
      </c>
      <c r="D6927" s="54" t="s">
        <v>30813</v>
      </c>
      <c r="E6927" s="171" t="s">
        <v>30813</v>
      </c>
      <c r="F6927" s="173"/>
      <c r="G6927" s="173"/>
      <c r="H6927" s="172" t="s">
        <v>5484</v>
      </c>
    </row>
    <row r="6928" spans="1:8" ht="14.45" customHeight="1">
      <c r="A6928" s="86" t="s">
        <v>5483</v>
      </c>
      <c r="B6928" s="171" t="s">
        <v>29967</v>
      </c>
      <c r="C6928" s="55" t="s">
        <v>29968</v>
      </c>
      <c r="D6928" s="171" t="s">
        <v>29968</v>
      </c>
      <c r="E6928" s="171" t="s">
        <v>29968</v>
      </c>
      <c r="F6928" s="173"/>
      <c r="G6928" s="173"/>
      <c r="H6928" s="172" t="s">
        <v>5484</v>
      </c>
    </row>
    <row r="6929" spans="1:8" ht="14.45" customHeight="1">
      <c r="A6929" s="86" t="s">
        <v>5483</v>
      </c>
      <c r="B6929" s="171" t="s">
        <v>29969</v>
      </c>
      <c r="C6929" s="55" t="s">
        <v>29970</v>
      </c>
      <c r="D6929" s="171" t="s">
        <v>29970</v>
      </c>
      <c r="E6929" s="171" t="s">
        <v>29970</v>
      </c>
      <c r="F6929" s="173"/>
      <c r="G6929" s="173"/>
      <c r="H6929" s="172" t="s">
        <v>5484</v>
      </c>
    </row>
    <row r="6930" spans="1:8" ht="14.45" customHeight="1">
      <c r="A6930" s="86" t="s">
        <v>5483</v>
      </c>
      <c r="B6930" s="171" t="s">
        <v>29971</v>
      </c>
      <c r="C6930" s="55" t="s">
        <v>29972</v>
      </c>
      <c r="D6930" s="171" t="s">
        <v>29972</v>
      </c>
      <c r="E6930" s="171" t="s">
        <v>29972</v>
      </c>
      <c r="F6930" s="173"/>
      <c r="G6930" s="173"/>
      <c r="H6930" s="172" t="s">
        <v>5484</v>
      </c>
    </row>
    <row r="6931" spans="1:8" ht="14.45" customHeight="1">
      <c r="A6931" s="86" t="s">
        <v>5483</v>
      </c>
      <c r="B6931" s="171" t="s">
        <v>30643</v>
      </c>
      <c r="C6931" s="55" t="s">
        <v>30644</v>
      </c>
      <c r="D6931" s="171" t="s">
        <v>30644</v>
      </c>
      <c r="E6931" s="171" t="s">
        <v>30644</v>
      </c>
      <c r="F6931" s="173" t="s">
        <v>2172</v>
      </c>
      <c r="G6931" s="173">
        <v>46256</v>
      </c>
      <c r="H6931" s="172" t="s">
        <v>5484</v>
      </c>
    </row>
    <row r="6932" spans="1:8" ht="14.45" customHeight="1">
      <c r="A6932" s="86" t="s">
        <v>5483</v>
      </c>
      <c r="B6932" s="171" t="s">
        <v>29973</v>
      </c>
      <c r="C6932" s="55" t="s">
        <v>29974</v>
      </c>
      <c r="D6932" s="171" t="s">
        <v>29974</v>
      </c>
      <c r="E6932" s="171" t="s">
        <v>29974</v>
      </c>
      <c r="F6932" s="173"/>
      <c r="G6932" s="173"/>
      <c r="H6932" s="172" t="s">
        <v>5484</v>
      </c>
    </row>
    <row r="6933" spans="1:8" ht="14.45" customHeight="1">
      <c r="A6933" s="86" t="s">
        <v>5483</v>
      </c>
      <c r="B6933" s="54" t="s">
        <v>29975</v>
      </c>
      <c r="C6933" s="55" t="s">
        <v>30814</v>
      </c>
      <c r="D6933" s="54" t="s">
        <v>30815</v>
      </c>
      <c r="E6933" s="171" t="s">
        <v>30815</v>
      </c>
      <c r="F6933" s="173"/>
      <c r="G6933" s="173"/>
      <c r="H6933" s="172" t="s">
        <v>5484</v>
      </c>
    </row>
    <row r="6934" spans="1:8" ht="14.45" customHeight="1">
      <c r="A6934" s="86" t="s">
        <v>5483</v>
      </c>
      <c r="B6934" s="171" t="s">
        <v>29976</v>
      </c>
      <c r="C6934" s="55" t="s">
        <v>29977</v>
      </c>
      <c r="D6934" s="171" t="s">
        <v>29977</v>
      </c>
      <c r="E6934" s="171" t="s">
        <v>29977</v>
      </c>
      <c r="F6934" s="173"/>
      <c r="G6934" s="173"/>
      <c r="H6934" s="172" t="s">
        <v>5484</v>
      </c>
    </row>
    <row r="6935" spans="1:8" ht="14.45" customHeight="1">
      <c r="A6935" s="86" t="s">
        <v>5483</v>
      </c>
      <c r="B6935" s="171" t="s">
        <v>29978</v>
      </c>
      <c r="C6935" s="55" t="s">
        <v>29979</v>
      </c>
      <c r="D6935" s="171" t="s">
        <v>29979</v>
      </c>
      <c r="E6935" s="171" t="s">
        <v>29979</v>
      </c>
      <c r="F6935" s="173"/>
      <c r="G6935" s="173"/>
      <c r="H6935" s="172" t="s">
        <v>5484</v>
      </c>
    </row>
    <row r="6936" spans="1:8" ht="14.45" customHeight="1">
      <c r="A6936" s="86" t="s">
        <v>5483</v>
      </c>
      <c r="B6936" s="171" t="s">
        <v>29980</v>
      </c>
      <c r="C6936" s="55" t="s">
        <v>29981</v>
      </c>
      <c r="D6936" s="171" t="s">
        <v>29981</v>
      </c>
      <c r="E6936" s="171" t="s">
        <v>29981</v>
      </c>
      <c r="F6936" s="173"/>
      <c r="G6936" s="173"/>
      <c r="H6936" s="172" t="s">
        <v>5484</v>
      </c>
    </row>
    <row r="6937" spans="1:8" ht="14.45" customHeight="1">
      <c r="A6937" s="86" t="s">
        <v>5483</v>
      </c>
      <c r="B6937" s="171" t="s">
        <v>29982</v>
      </c>
      <c r="C6937" s="55" t="s">
        <v>29983</v>
      </c>
      <c r="D6937" s="171" t="s">
        <v>29983</v>
      </c>
      <c r="E6937" s="171" t="s">
        <v>29983</v>
      </c>
      <c r="F6937" s="173"/>
      <c r="G6937" s="173"/>
      <c r="H6937" s="172" t="s">
        <v>5484</v>
      </c>
    </row>
    <row r="6938" spans="1:8" ht="14.45" customHeight="1">
      <c r="A6938" s="86" t="s">
        <v>5483</v>
      </c>
      <c r="B6938" s="171" t="s">
        <v>29984</v>
      </c>
      <c r="C6938" s="55" t="s">
        <v>29985</v>
      </c>
      <c r="D6938" s="171" t="s">
        <v>29985</v>
      </c>
      <c r="E6938" s="171" t="s">
        <v>29985</v>
      </c>
      <c r="F6938" s="173"/>
      <c r="G6938" s="173"/>
      <c r="H6938" s="172" t="s">
        <v>5484</v>
      </c>
    </row>
    <row r="6939" spans="1:8" ht="14.45" customHeight="1">
      <c r="A6939" s="86" t="s">
        <v>5483</v>
      </c>
      <c r="B6939" s="171" t="s">
        <v>29986</v>
      </c>
      <c r="C6939" s="55" t="s">
        <v>29987</v>
      </c>
      <c r="D6939" s="171" t="s">
        <v>29987</v>
      </c>
      <c r="E6939" s="171" t="s">
        <v>29987</v>
      </c>
      <c r="F6939" s="173"/>
      <c r="G6939" s="173"/>
      <c r="H6939" s="172" t="s">
        <v>5484</v>
      </c>
    </row>
    <row r="6940" spans="1:8" ht="14.45" customHeight="1">
      <c r="A6940" s="86" t="s">
        <v>5483</v>
      </c>
      <c r="B6940" s="171" t="s">
        <v>30816</v>
      </c>
      <c r="C6940" s="55" t="s">
        <v>30817</v>
      </c>
      <c r="D6940" s="171" t="s">
        <v>30817</v>
      </c>
      <c r="E6940" s="171" t="s">
        <v>30817</v>
      </c>
      <c r="F6940" s="173"/>
      <c r="G6940" s="173"/>
      <c r="H6940" s="172" t="s">
        <v>5484</v>
      </c>
    </row>
    <row r="6941" spans="1:8" ht="14.45" customHeight="1">
      <c r="A6941" s="86" t="s">
        <v>5483</v>
      </c>
      <c r="B6941" s="171" t="s">
        <v>29988</v>
      </c>
      <c r="C6941" s="55" t="s">
        <v>29989</v>
      </c>
      <c r="D6941" s="171" t="s">
        <v>29989</v>
      </c>
      <c r="E6941" s="171" t="s">
        <v>29989</v>
      </c>
      <c r="F6941" s="173"/>
      <c r="G6941" s="173"/>
      <c r="H6941" s="172" t="s">
        <v>5484</v>
      </c>
    </row>
    <row r="6942" spans="1:8" ht="14.45" customHeight="1">
      <c r="A6942" s="86" t="s">
        <v>5483</v>
      </c>
      <c r="B6942" s="171" t="s">
        <v>29990</v>
      </c>
      <c r="C6942" s="55" t="s">
        <v>29991</v>
      </c>
      <c r="D6942" s="171" t="s">
        <v>29991</v>
      </c>
      <c r="E6942" s="171" t="s">
        <v>29991</v>
      </c>
      <c r="F6942" s="173"/>
      <c r="G6942" s="173"/>
      <c r="H6942" s="172" t="s">
        <v>5484</v>
      </c>
    </row>
    <row r="6943" spans="1:8" ht="14.45" customHeight="1">
      <c r="A6943" s="86" t="s">
        <v>5483</v>
      </c>
      <c r="B6943" s="171" t="s">
        <v>29992</v>
      </c>
      <c r="C6943" s="55" t="s">
        <v>29993</v>
      </c>
      <c r="D6943" s="171" t="s">
        <v>29993</v>
      </c>
      <c r="E6943" s="171" t="s">
        <v>29993</v>
      </c>
      <c r="F6943" s="173"/>
      <c r="G6943" s="173"/>
      <c r="H6943" s="172" t="s">
        <v>5484</v>
      </c>
    </row>
    <row r="6944" spans="1:8" ht="14.45" customHeight="1">
      <c r="A6944" s="86" t="s">
        <v>5483</v>
      </c>
      <c r="B6944" s="171" t="s">
        <v>29994</v>
      </c>
      <c r="C6944" s="55" t="s">
        <v>29995</v>
      </c>
      <c r="D6944" s="171" t="s">
        <v>29995</v>
      </c>
      <c r="E6944" s="171" t="s">
        <v>29995</v>
      </c>
      <c r="F6944" s="173">
        <v>45892</v>
      </c>
      <c r="G6944" s="173">
        <v>45892</v>
      </c>
      <c r="H6944" s="172" t="s">
        <v>5484</v>
      </c>
    </row>
    <row r="6945" spans="1:8" ht="14.45" customHeight="1">
      <c r="A6945" s="86" t="s">
        <v>5483</v>
      </c>
      <c r="B6945" s="171" t="s">
        <v>29996</v>
      </c>
      <c r="C6945" s="55" t="s">
        <v>29997</v>
      </c>
      <c r="D6945" s="171" t="s">
        <v>29997</v>
      </c>
      <c r="E6945" s="171" t="s">
        <v>29997</v>
      </c>
      <c r="F6945" s="173"/>
      <c r="G6945" s="173"/>
      <c r="H6945" s="172" t="s">
        <v>5484</v>
      </c>
    </row>
    <row r="6946" spans="1:8" ht="14.45" customHeight="1">
      <c r="A6946" s="86" t="s">
        <v>5483</v>
      </c>
      <c r="B6946" s="171" t="s">
        <v>29998</v>
      </c>
      <c r="C6946" s="55" t="s">
        <v>29999</v>
      </c>
      <c r="D6946" s="171" t="s">
        <v>29999</v>
      </c>
      <c r="E6946" s="171" t="s">
        <v>29999</v>
      </c>
      <c r="F6946" s="173"/>
      <c r="G6946" s="173"/>
      <c r="H6946" s="172" t="s">
        <v>5484</v>
      </c>
    </row>
    <row r="6947" spans="1:8" ht="14.45" customHeight="1">
      <c r="A6947" s="86" t="s">
        <v>5483</v>
      </c>
      <c r="B6947" s="171" t="s">
        <v>30000</v>
      </c>
      <c r="C6947" s="55" t="s">
        <v>30001</v>
      </c>
      <c r="D6947" s="171" t="s">
        <v>30001</v>
      </c>
      <c r="E6947" s="171" t="s">
        <v>30001</v>
      </c>
      <c r="F6947" s="173"/>
      <c r="G6947" s="173"/>
      <c r="H6947" s="172" t="s">
        <v>5484</v>
      </c>
    </row>
    <row r="6948" spans="1:8" ht="14.45" customHeight="1">
      <c r="A6948" s="86" t="s">
        <v>5483</v>
      </c>
      <c r="B6948" s="171" t="s">
        <v>30002</v>
      </c>
      <c r="C6948" s="55" t="s">
        <v>30003</v>
      </c>
      <c r="D6948" s="171" t="s">
        <v>30003</v>
      </c>
      <c r="E6948" s="171" t="s">
        <v>30003</v>
      </c>
      <c r="F6948" s="173"/>
      <c r="G6948" s="173"/>
      <c r="H6948" s="172" t="s">
        <v>5484</v>
      </c>
    </row>
    <row r="6949" spans="1:8" ht="14.45" customHeight="1">
      <c r="A6949" s="86" t="s">
        <v>5483</v>
      </c>
      <c r="B6949" s="171" t="s">
        <v>30004</v>
      </c>
      <c r="C6949" s="55" t="s">
        <v>30005</v>
      </c>
      <c r="D6949" s="171" t="s">
        <v>30005</v>
      </c>
      <c r="E6949" s="171" t="s">
        <v>30005</v>
      </c>
      <c r="F6949" s="173"/>
      <c r="G6949" s="173"/>
      <c r="H6949" s="172" t="s">
        <v>5484</v>
      </c>
    </row>
    <row r="6950" spans="1:8" ht="14.45" customHeight="1">
      <c r="A6950" s="86" t="s">
        <v>5483</v>
      </c>
      <c r="B6950" s="171" t="s">
        <v>30006</v>
      </c>
      <c r="C6950" s="55" t="s">
        <v>30007</v>
      </c>
      <c r="D6950" s="171" t="s">
        <v>30007</v>
      </c>
      <c r="E6950" s="171" t="s">
        <v>30007</v>
      </c>
      <c r="F6950" s="173"/>
      <c r="G6950" s="173"/>
      <c r="H6950" s="172" t="s">
        <v>5484</v>
      </c>
    </row>
    <row r="6951" spans="1:8" ht="14.45" customHeight="1">
      <c r="A6951" s="86" t="s">
        <v>5483</v>
      </c>
      <c r="B6951" s="171" t="s">
        <v>30818</v>
      </c>
      <c r="C6951" s="55" t="s">
        <v>30819</v>
      </c>
      <c r="D6951" s="171" t="s">
        <v>30819</v>
      </c>
      <c r="E6951" s="171" t="s">
        <v>30819</v>
      </c>
      <c r="F6951" s="173"/>
      <c r="G6951" s="173"/>
      <c r="H6951" s="172" t="s">
        <v>5484</v>
      </c>
    </row>
    <row r="6952" spans="1:8" ht="14.45" customHeight="1">
      <c r="A6952" s="86" t="s">
        <v>5483</v>
      </c>
      <c r="B6952" s="171" t="s">
        <v>30820</v>
      </c>
      <c r="C6952" s="55" t="s">
        <v>30821</v>
      </c>
      <c r="D6952" s="171" t="s">
        <v>30821</v>
      </c>
      <c r="E6952" s="171" t="s">
        <v>30821</v>
      </c>
      <c r="F6952" s="173"/>
      <c r="G6952" s="173"/>
      <c r="H6952" s="172" t="s">
        <v>5484</v>
      </c>
    </row>
    <row r="6953" spans="1:8" ht="14.45" customHeight="1">
      <c r="A6953" s="86" t="s">
        <v>5483</v>
      </c>
      <c r="B6953" s="171" t="s">
        <v>30008</v>
      </c>
      <c r="C6953" s="55" t="s">
        <v>30009</v>
      </c>
      <c r="D6953" s="171" t="s">
        <v>30009</v>
      </c>
      <c r="E6953" s="171" t="s">
        <v>30009</v>
      </c>
      <c r="F6953" s="173"/>
      <c r="G6953" s="173"/>
      <c r="H6953" s="172" t="s">
        <v>5484</v>
      </c>
    </row>
    <row r="6954" spans="1:8" ht="14.45" customHeight="1">
      <c r="A6954" s="86" t="s">
        <v>5483</v>
      </c>
      <c r="B6954" s="171" t="s">
        <v>30010</v>
      </c>
      <c r="C6954" s="55" t="s">
        <v>30011</v>
      </c>
      <c r="D6954" s="171" t="s">
        <v>30011</v>
      </c>
      <c r="E6954" s="171" t="s">
        <v>30011</v>
      </c>
      <c r="F6954" s="173"/>
      <c r="G6954" s="173"/>
      <c r="H6954" s="172" t="s">
        <v>5484</v>
      </c>
    </row>
    <row r="6955" spans="1:8" ht="14.45" customHeight="1">
      <c r="A6955" s="86" t="s">
        <v>5483</v>
      </c>
      <c r="B6955" s="171" t="s">
        <v>30012</v>
      </c>
      <c r="C6955" s="55" t="s">
        <v>30013</v>
      </c>
      <c r="D6955" s="171" t="s">
        <v>30013</v>
      </c>
      <c r="E6955" s="171" t="s">
        <v>30013</v>
      </c>
      <c r="F6955" s="173"/>
      <c r="G6955" s="173"/>
      <c r="H6955" s="172" t="s">
        <v>5484</v>
      </c>
    </row>
    <row r="6956" spans="1:8" ht="14.45" customHeight="1">
      <c r="A6956" s="86" t="s">
        <v>5483</v>
      </c>
      <c r="B6956" s="171" t="s">
        <v>30014</v>
      </c>
      <c r="C6956" s="55" t="s">
        <v>30015</v>
      </c>
      <c r="D6956" s="171" t="s">
        <v>30015</v>
      </c>
      <c r="E6956" s="171" t="s">
        <v>30015</v>
      </c>
      <c r="F6956" s="173"/>
      <c r="G6956" s="173"/>
      <c r="H6956" s="172" t="s">
        <v>5484</v>
      </c>
    </row>
    <row r="6957" spans="1:8" ht="14.45" customHeight="1">
      <c r="A6957" s="86" t="s">
        <v>5483</v>
      </c>
      <c r="B6957" s="171" t="s">
        <v>30016</v>
      </c>
      <c r="C6957" s="55" t="s">
        <v>30017</v>
      </c>
      <c r="D6957" s="171" t="s">
        <v>30017</v>
      </c>
      <c r="E6957" s="171" t="s">
        <v>30017</v>
      </c>
      <c r="F6957" s="173"/>
      <c r="G6957" s="173"/>
      <c r="H6957" s="172" t="s">
        <v>5484</v>
      </c>
    </row>
    <row r="6958" spans="1:8" ht="14.45" customHeight="1">
      <c r="A6958" s="86" t="s">
        <v>5483</v>
      </c>
      <c r="B6958" s="171" t="s">
        <v>30018</v>
      </c>
      <c r="C6958" s="55" t="s">
        <v>30019</v>
      </c>
      <c r="D6958" s="171" t="s">
        <v>30019</v>
      </c>
      <c r="E6958" s="171" t="s">
        <v>30019</v>
      </c>
      <c r="F6958" s="173"/>
      <c r="G6958" s="173"/>
      <c r="H6958" s="172" t="s">
        <v>5484</v>
      </c>
    </row>
    <row r="6959" spans="1:8" ht="14.45" customHeight="1">
      <c r="A6959" s="86" t="s">
        <v>5483</v>
      </c>
      <c r="B6959" s="171" t="s">
        <v>30020</v>
      </c>
      <c r="C6959" s="55" t="s">
        <v>30021</v>
      </c>
      <c r="D6959" s="171" t="s">
        <v>30021</v>
      </c>
      <c r="E6959" s="171" t="s">
        <v>30021</v>
      </c>
      <c r="F6959" s="173"/>
      <c r="G6959" s="173"/>
      <c r="H6959" s="172" t="s">
        <v>5484</v>
      </c>
    </row>
    <row r="6960" spans="1:8" ht="14.45" customHeight="1">
      <c r="A6960" s="85" t="s">
        <v>5483</v>
      </c>
      <c r="B6960" s="90" t="s">
        <v>30022</v>
      </c>
      <c r="C6960" s="55" t="s">
        <v>30023</v>
      </c>
      <c r="D6960" s="171" t="s">
        <v>30023</v>
      </c>
      <c r="E6960" s="171" t="s">
        <v>30023</v>
      </c>
      <c r="F6960" s="173"/>
      <c r="G6960" s="173"/>
      <c r="H6960" s="172" t="s">
        <v>5484</v>
      </c>
    </row>
    <row r="6961" spans="1:8" ht="14.45" customHeight="1">
      <c r="A6961" s="86" t="s">
        <v>5483</v>
      </c>
      <c r="B6961" s="171" t="s">
        <v>30024</v>
      </c>
      <c r="C6961" s="55" t="s">
        <v>30025</v>
      </c>
      <c r="D6961" s="171" t="s">
        <v>30025</v>
      </c>
      <c r="E6961" s="171" t="s">
        <v>30025</v>
      </c>
      <c r="F6961" s="173"/>
      <c r="G6961" s="173"/>
      <c r="H6961" s="172" t="s">
        <v>5484</v>
      </c>
    </row>
    <row r="6962" spans="1:8" ht="14.45" customHeight="1">
      <c r="A6962" s="86" t="s">
        <v>5483</v>
      </c>
      <c r="B6962" s="171" t="s">
        <v>30026</v>
      </c>
      <c r="C6962" s="55" t="s">
        <v>30027</v>
      </c>
      <c r="D6962" s="171" t="s">
        <v>30027</v>
      </c>
      <c r="E6962" s="171" t="s">
        <v>30027</v>
      </c>
      <c r="F6962" s="173"/>
      <c r="G6962" s="173"/>
      <c r="H6962" s="172" t="s">
        <v>5484</v>
      </c>
    </row>
    <row r="6963" spans="1:8" ht="14.45" customHeight="1">
      <c r="A6963" s="86" t="s">
        <v>5483</v>
      </c>
      <c r="B6963" s="171" t="s">
        <v>30028</v>
      </c>
      <c r="C6963" s="55" t="s">
        <v>30029</v>
      </c>
      <c r="D6963" s="171" t="s">
        <v>30029</v>
      </c>
      <c r="E6963" s="171" t="s">
        <v>30029</v>
      </c>
      <c r="F6963" s="173"/>
      <c r="G6963" s="173"/>
      <c r="H6963" s="172" t="s">
        <v>5484</v>
      </c>
    </row>
    <row r="6964" spans="1:8" ht="14.45" customHeight="1">
      <c r="A6964" s="86" t="s">
        <v>5483</v>
      </c>
      <c r="B6964" s="171" t="s">
        <v>30030</v>
      </c>
      <c r="C6964" s="55" t="s">
        <v>30031</v>
      </c>
      <c r="D6964" s="171" t="s">
        <v>30031</v>
      </c>
      <c r="E6964" s="171" t="s">
        <v>30031</v>
      </c>
      <c r="F6964" s="173"/>
      <c r="G6964" s="173"/>
      <c r="H6964" s="172" t="s">
        <v>5484</v>
      </c>
    </row>
    <row r="6965" spans="1:8" ht="14.45" customHeight="1">
      <c r="A6965" s="86" t="s">
        <v>5483</v>
      </c>
      <c r="B6965" s="171" t="s">
        <v>30032</v>
      </c>
      <c r="C6965" s="55" t="s">
        <v>30033</v>
      </c>
      <c r="D6965" s="171" t="s">
        <v>30033</v>
      </c>
      <c r="E6965" s="171" t="s">
        <v>30033</v>
      </c>
      <c r="F6965" s="173"/>
      <c r="G6965" s="173"/>
      <c r="H6965" s="172" t="s">
        <v>5484</v>
      </c>
    </row>
    <row r="6966" spans="1:8" ht="14.45" customHeight="1">
      <c r="A6966" s="86" t="s">
        <v>5483</v>
      </c>
      <c r="B6966" s="171" t="s">
        <v>30034</v>
      </c>
      <c r="C6966" s="55" t="s">
        <v>30035</v>
      </c>
      <c r="D6966" s="171" t="s">
        <v>30035</v>
      </c>
      <c r="E6966" s="171" t="s">
        <v>30035</v>
      </c>
      <c r="F6966" s="173"/>
      <c r="G6966" s="173"/>
      <c r="H6966" s="172" t="s">
        <v>5484</v>
      </c>
    </row>
    <row r="6967" spans="1:8" ht="14.45" customHeight="1">
      <c r="A6967" s="86" t="s">
        <v>5483</v>
      </c>
      <c r="B6967" s="171" t="s">
        <v>30036</v>
      </c>
      <c r="C6967" s="55" t="s">
        <v>30037</v>
      </c>
      <c r="D6967" s="171" t="s">
        <v>30037</v>
      </c>
      <c r="E6967" s="171" t="s">
        <v>30037</v>
      </c>
      <c r="F6967" s="173"/>
      <c r="G6967" s="173"/>
      <c r="H6967" s="172" t="s">
        <v>5484</v>
      </c>
    </row>
    <row r="6968" spans="1:8" ht="14.45" customHeight="1">
      <c r="A6968" s="86" t="s">
        <v>5483</v>
      </c>
      <c r="B6968" s="171" t="s">
        <v>30038</v>
      </c>
      <c r="C6968" s="55" t="s">
        <v>30822</v>
      </c>
      <c r="D6968" s="171" t="s">
        <v>30822</v>
      </c>
      <c r="E6968" s="171" t="s">
        <v>30822</v>
      </c>
      <c r="F6968" s="173"/>
      <c r="G6968" s="173"/>
      <c r="H6968" s="172" t="s">
        <v>5484</v>
      </c>
    </row>
    <row r="6969" spans="1:8" ht="14.45" customHeight="1">
      <c r="A6969" s="211" t="s">
        <v>5483</v>
      </c>
      <c r="B6969" s="196" t="s">
        <v>30677</v>
      </c>
      <c r="C6969" s="55" t="s">
        <v>30678</v>
      </c>
      <c r="D6969" s="196" t="s">
        <v>30942</v>
      </c>
      <c r="E6969" s="196" t="s">
        <v>30679</v>
      </c>
      <c r="F6969" s="198">
        <v>46340</v>
      </c>
      <c r="G6969" s="198">
        <v>46340</v>
      </c>
      <c r="H6969" s="196" t="s">
        <v>5484</v>
      </c>
    </row>
    <row r="6970" spans="1:8" ht="14.45" customHeight="1">
      <c r="A6970" s="86" t="s">
        <v>5483</v>
      </c>
      <c r="B6970" s="171" t="s">
        <v>30039</v>
      </c>
      <c r="C6970" s="55" t="s">
        <v>30040</v>
      </c>
      <c r="D6970" s="171" t="s">
        <v>30040</v>
      </c>
      <c r="E6970" s="171" t="s">
        <v>30040</v>
      </c>
      <c r="F6970" s="173"/>
      <c r="G6970" s="173"/>
      <c r="H6970" s="172" t="s">
        <v>5484</v>
      </c>
    </row>
    <row r="6971" spans="1:8" ht="14.45" customHeight="1">
      <c r="A6971" s="86" t="s">
        <v>5483</v>
      </c>
      <c r="B6971" s="171" t="s">
        <v>30041</v>
      </c>
      <c r="C6971" s="55" t="s">
        <v>30823</v>
      </c>
      <c r="D6971" s="171" t="s">
        <v>30042</v>
      </c>
      <c r="E6971" s="171" t="s">
        <v>30042</v>
      </c>
      <c r="F6971" s="173"/>
      <c r="G6971" s="173"/>
      <c r="H6971" s="172" t="s">
        <v>5484</v>
      </c>
    </row>
    <row r="6972" spans="1:8" ht="14.45" customHeight="1">
      <c r="A6972" s="86" t="s">
        <v>5483</v>
      </c>
      <c r="B6972" s="171" t="s">
        <v>30043</v>
      </c>
      <c r="C6972" s="55" t="s">
        <v>30044</v>
      </c>
      <c r="D6972" s="171" t="s">
        <v>30044</v>
      </c>
      <c r="E6972" s="171" t="s">
        <v>30044</v>
      </c>
      <c r="F6972" s="173"/>
      <c r="G6972" s="173"/>
      <c r="H6972" s="172" t="s">
        <v>5484</v>
      </c>
    </row>
    <row r="6973" spans="1:8" ht="14.45" customHeight="1">
      <c r="A6973" s="86" t="s">
        <v>5483</v>
      </c>
      <c r="B6973" s="171" t="s">
        <v>30045</v>
      </c>
      <c r="C6973" s="55" t="s">
        <v>30046</v>
      </c>
      <c r="D6973" s="171" t="s">
        <v>30046</v>
      </c>
      <c r="E6973" s="171" t="s">
        <v>30046</v>
      </c>
      <c r="F6973" s="173"/>
      <c r="G6973" s="173"/>
      <c r="H6973" s="172" t="s">
        <v>5484</v>
      </c>
    </row>
    <row r="6974" spans="1:8" ht="14.45" customHeight="1">
      <c r="A6974" s="86" t="s">
        <v>5483</v>
      </c>
      <c r="B6974" s="171" t="s">
        <v>30047</v>
      </c>
      <c r="C6974" s="55" t="s">
        <v>30048</v>
      </c>
      <c r="D6974" s="171" t="s">
        <v>30048</v>
      </c>
      <c r="E6974" s="171" t="s">
        <v>30048</v>
      </c>
      <c r="F6974" s="173"/>
      <c r="G6974" s="173"/>
      <c r="H6974" s="172" t="s">
        <v>5484</v>
      </c>
    </row>
    <row r="6975" spans="1:8" ht="14.45" customHeight="1">
      <c r="A6975" s="86" t="s">
        <v>5483</v>
      </c>
      <c r="B6975" s="171" t="s">
        <v>30049</v>
      </c>
      <c r="C6975" s="55" t="s">
        <v>30050</v>
      </c>
      <c r="D6975" s="171" t="s">
        <v>30050</v>
      </c>
      <c r="E6975" s="171" t="s">
        <v>30050</v>
      </c>
      <c r="F6975" s="173"/>
      <c r="G6975" s="173"/>
      <c r="H6975" s="172" t="s">
        <v>5484</v>
      </c>
    </row>
    <row r="6976" spans="1:8" ht="14.45" customHeight="1">
      <c r="A6976" s="86" t="s">
        <v>5483</v>
      </c>
      <c r="B6976" s="171" t="s">
        <v>21242</v>
      </c>
      <c r="C6976" s="55" t="s">
        <v>30824</v>
      </c>
      <c r="D6976" s="171" t="s">
        <v>30824</v>
      </c>
      <c r="E6976" s="171" t="s">
        <v>30824</v>
      </c>
      <c r="F6976" s="173"/>
      <c r="G6976" s="173"/>
      <c r="H6976" s="172" t="s">
        <v>5484</v>
      </c>
    </row>
    <row r="6977" spans="1:8" ht="14.45" customHeight="1">
      <c r="A6977" s="86" t="s">
        <v>5483</v>
      </c>
      <c r="B6977" s="171" t="s">
        <v>30051</v>
      </c>
      <c r="C6977" s="55" t="s">
        <v>30051</v>
      </c>
      <c r="D6977" s="171" t="s">
        <v>30051</v>
      </c>
      <c r="E6977" s="171" t="s">
        <v>30051</v>
      </c>
      <c r="F6977" s="173"/>
      <c r="G6977" s="173"/>
      <c r="H6977" s="172" t="s">
        <v>5484</v>
      </c>
    </row>
    <row r="6978" spans="1:8" ht="14.45" customHeight="1">
      <c r="A6978" s="86" t="s">
        <v>5483</v>
      </c>
      <c r="B6978" s="171" t="s">
        <v>30052</v>
      </c>
      <c r="C6978" s="55" t="s">
        <v>30052</v>
      </c>
      <c r="D6978" s="171" t="s">
        <v>30052</v>
      </c>
      <c r="E6978" s="171" t="s">
        <v>30052</v>
      </c>
      <c r="F6978" s="173"/>
      <c r="G6978" s="173"/>
      <c r="H6978" s="172" t="s">
        <v>5484</v>
      </c>
    </row>
    <row r="6979" spans="1:8" ht="14.45" customHeight="1">
      <c r="A6979" s="86" t="s">
        <v>5483</v>
      </c>
      <c r="B6979" s="171" t="s">
        <v>30053</v>
      </c>
      <c r="C6979" s="55" t="s">
        <v>30054</v>
      </c>
      <c r="D6979" s="171" t="s">
        <v>30054</v>
      </c>
      <c r="E6979" s="171" t="s">
        <v>30054</v>
      </c>
      <c r="F6979" s="173"/>
      <c r="G6979" s="173"/>
      <c r="H6979" s="172" t="s">
        <v>5484</v>
      </c>
    </row>
    <row r="6980" spans="1:8" ht="14.45" customHeight="1">
      <c r="A6980" s="86" t="s">
        <v>5483</v>
      </c>
      <c r="B6980" s="171" t="s">
        <v>30055</v>
      </c>
      <c r="C6980" s="55" t="s">
        <v>30056</v>
      </c>
      <c r="D6980" s="171" t="s">
        <v>30056</v>
      </c>
      <c r="E6980" s="171" t="s">
        <v>30056</v>
      </c>
      <c r="F6980" s="173"/>
      <c r="G6980" s="173"/>
      <c r="H6980" s="172" t="s">
        <v>5484</v>
      </c>
    </row>
    <row r="6981" spans="1:8" ht="14.45" customHeight="1">
      <c r="A6981" s="86" t="s">
        <v>5483</v>
      </c>
      <c r="B6981" s="171" t="s">
        <v>30057</v>
      </c>
      <c r="C6981" s="55" t="s">
        <v>30058</v>
      </c>
      <c r="D6981" s="171" t="s">
        <v>30058</v>
      </c>
      <c r="E6981" s="171" t="s">
        <v>30058</v>
      </c>
      <c r="F6981" s="173"/>
      <c r="G6981" s="173"/>
      <c r="H6981" s="172" t="s">
        <v>5484</v>
      </c>
    </row>
    <row r="6982" spans="1:8" ht="14.45" customHeight="1">
      <c r="A6982" s="86" t="s">
        <v>5483</v>
      </c>
      <c r="B6982" s="171" t="s">
        <v>30059</v>
      </c>
      <c r="C6982" s="55" t="s">
        <v>30060</v>
      </c>
      <c r="D6982" s="171" t="s">
        <v>30060</v>
      </c>
      <c r="E6982" s="171" t="s">
        <v>30060</v>
      </c>
      <c r="F6982" s="173">
        <v>45892</v>
      </c>
      <c r="G6982" s="173">
        <v>45892</v>
      </c>
      <c r="H6982" s="172" t="s">
        <v>5484</v>
      </c>
    </row>
    <row r="6983" spans="1:8" ht="14.45" customHeight="1">
      <c r="A6983" s="86" t="s">
        <v>5483</v>
      </c>
      <c r="B6983" s="171" t="s">
        <v>24856</v>
      </c>
      <c r="C6983" s="55" t="s">
        <v>30061</v>
      </c>
      <c r="D6983" s="171" t="s">
        <v>30061</v>
      </c>
      <c r="E6983" s="171" t="s">
        <v>30061</v>
      </c>
      <c r="F6983" s="173"/>
      <c r="G6983" s="173"/>
      <c r="H6983" s="172" t="s">
        <v>5484</v>
      </c>
    </row>
    <row r="6984" spans="1:8" ht="14.45" customHeight="1">
      <c r="A6984" s="86" t="s">
        <v>5483</v>
      </c>
      <c r="B6984" s="171" t="s">
        <v>30062</v>
      </c>
      <c r="C6984" s="55" t="s">
        <v>30063</v>
      </c>
      <c r="D6984" s="171" t="s">
        <v>30063</v>
      </c>
      <c r="E6984" s="171" t="s">
        <v>30063</v>
      </c>
      <c r="F6984" s="173"/>
      <c r="G6984" s="173"/>
      <c r="H6984" s="172" t="s">
        <v>5484</v>
      </c>
    </row>
    <row r="6985" spans="1:8" ht="14.45" customHeight="1">
      <c r="A6985" s="86" t="s">
        <v>5483</v>
      </c>
      <c r="B6985" s="171" t="s">
        <v>30064</v>
      </c>
      <c r="C6985" s="55" t="s">
        <v>30065</v>
      </c>
      <c r="D6985" s="171" t="s">
        <v>30065</v>
      </c>
      <c r="E6985" s="171" t="s">
        <v>30065</v>
      </c>
      <c r="F6985" s="173"/>
      <c r="G6985" s="173"/>
      <c r="H6985" s="172" t="s">
        <v>5484</v>
      </c>
    </row>
    <row r="6986" spans="1:8" ht="14.45" customHeight="1">
      <c r="A6986" s="86" t="s">
        <v>5483</v>
      </c>
      <c r="B6986" s="171" t="s">
        <v>30066</v>
      </c>
      <c r="C6986" s="55" t="s">
        <v>30067</v>
      </c>
      <c r="D6986" s="171" t="s">
        <v>30067</v>
      </c>
      <c r="E6986" s="171" t="s">
        <v>30067</v>
      </c>
      <c r="F6986" s="173"/>
      <c r="G6986" s="173"/>
      <c r="H6986" s="172" t="s">
        <v>5484</v>
      </c>
    </row>
    <row r="6987" spans="1:8" ht="14.45" customHeight="1">
      <c r="A6987" s="86" t="s">
        <v>5483</v>
      </c>
      <c r="B6987" s="171" t="s">
        <v>30068</v>
      </c>
      <c r="C6987" s="55" t="s">
        <v>30069</v>
      </c>
      <c r="D6987" s="171" t="s">
        <v>30069</v>
      </c>
      <c r="E6987" s="171" t="s">
        <v>30069</v>
      </c>
      <c r="F6987" s="173"/>
      <c r="G6987" s="173"/>
      <c r="H6987" s="172" t="s">
        <v>5484</v>
      </c>
    </row>
    <row r="6988" spans="1:8" ht="14.45" customHeight="1">
      <c r="A6988" s="86" t="s">
        <v>5483</v>
      </c>
      <c r="B6988" s="171" t="s">
        <v>30070</v>
      </c>
      <c r="C6988" s="55" t="s">
        <v>30825</v>
      </c>
      <c r="D6988" s="171" t="s">
        <v>30825</v>
      </c>
      <c r="E6988" s="171" t="s">
        <v>30825</v>
      </c>
      <c r="F6988" s="173"/>
      <c r="G6988" s="173"/>
      <c r="H6988" s="172" t="s">
        <v>5484</v>
      </c>
    </row>
    <row r="6989" spans="1:8" ht="14.45" customHeight="1">
      <c r="A6989" s="86" t="s">
        <v>5483</v>
      </c>
      <c r="B6989" s="171" t="s">
        <v>30071</v>
      </c>
      <c r="C6989" s="55" t="s">
        <v>30072</v>
      </c>
      <c r="D6989" s="171" t="s">
        <v>30072</v>
      </c>
      <c r="E6989" s="171" t="s">
        <v>30072</v>
      </c>
      <c r="F6989" s="173"/>
      <c r="G6989" s="173"/>
      <c r="H6989" s="172" t="s">
        <v>5484</v>
      </c>
    </row>
    <row r="6990" spans="1:8" ht="14.45" customHeight="1">
      <c r="A6990" s="86" t="s">
        <v>5483</v>
      </c>
      <c r="B6990" s="171" t="s">
        <v>30073</v>
      </c>
      <c r="C6990" s="55" t="s">
        <v>30074</v>
      </c>
      <c r="D6990" s="171" t="s">
        <v>30074</v>
      </c>
      <c r="E6990" s="171" t="s">
        <v>30074</v>
      </c>
      <c r="F6990" s="173"/>
      <c r="G6990" s="173"/>
      <c r="H6990" s="172" t="s">
        <v>5484</v>
      </c>
    </row>
    <row r="6991" spans="1:8" ht="14.45" customHeight="1">
      <c r="A6991" s="86" t="s">
        <v>5483</v>
      </c>
      <c r="B6991" s="171" t="s">
        <v>30075</v>
      </c>
      <c r="C6991" s="55" t="s">
        <v>30076</v>
      </c>
      <c r="D6991" s="171" t="s">
        <v>30076</v>
      </c>
      <c r="E6991" s="171" t="s">
        <v>30076</v>
      </c>
      <c r="F6991" s="173"/>
      <c r="G6991" s="173"/>
      <c r="H6991" s="172" t="s">
        <v>5484</v>
      </c>
    </row>
    <row r="6992" spans="1:8" ht="14.45" customHeight="1">
      <c r="A6992" s="86" t="s">
        <v>5483</v>
      </c>
      <c r="B6992" s="171" t="s">
        <v>30077</v>
      </c>
      <c r="C6992" s="55" t="s">
        <v>30078</v>
      </c>
      <c r="D6992" s="171" t="s">
        <v>30078</v>
      </c>
      <c r="E6992" s="171" t="s">
        <v>30078</v>
      </c>
      <c r="F6992" s="173"/>
      <c r="G6992" s="173"/>
      <c r="H6992" s="172" t="s">
        <v>5484</v>
      </c>
    </row>
    <row r="6993" spans="1:8" ht="14.45" customHeight="1">
      <c r="A6993" s="86" t="s">
        <v>5483</v>
      </c>
      <c r="B6993" s="171" t="s">
        <v>30079</v>
      </c>
      <c r="C6993" s="55" t="s">
        <v>30080</v>
      </c>
      <c r="D6993" s="171" t="s">
        <v>30080</v>
      </c>
      <c r="E6993" s="171" t="s">
        <v>30080</v>
      </c>
      <c r="F6993" s="173"/>
      <c r="G6993" s="173"/>
      <c r="H6993" s="172" t="s">
        <v>5484</v>
      </c>
    </row>
    <row r="6994" spans="1:8" ht="14.45" customHeight="1">
      <c r="A6994" s="86" t="s">
        <v>5483</v>
      </c>
      <c r="B6994" s="171" t="s">
        <v>30081</v>
      </c>
      <c r="C6994" s="55" t="s">
        <v>30082</v>
      </c>
      <c r="D6994" s="171" t="s">
        <v>30082</v>
      </c>
      <c r="E6994" s="171" t="s">
        <v>30082</v>
      </c>
      <c r="F6994" s="173"/>
      <c r="G6994" s="173"/>
      <c r="H6994" s="172" t="s">
        <v>5484</v>
      </c>
    </row>
    <row r="6995" spans="1:8" ht="14.45" customHeight="1">
      <c r="A6995" s="86" t="s">
        <v>5483</v>
      </c>
      <c r="B6995" s="171" t="s">
        <v>30083</v>
      </c>
      <c r="C6995" s="55" t="s">
        <v>30084</v>
      </c>
      <c r="D6995" s="171" t="s">
        <v>30084</v>
      </c>
      <c r="E6995" s="171" t="s">
        <v>30084</v>
      </c>
      <c r="F6995" s="173"/>
      <c r="G6995" s="173"/>
      <c r="H6995" s="172" t="s">
        <v>5484</v>
      </c>
    </row>
    <row r="6996" spans="1:8" ht="14.45" customHeight="1">
      <c r="A6996" s="86" t="s">
        <v>5483</v>
      </c>
      <c r="B6996" s="171" t="s">
        <v>30085</v>
      </c>
      <c r="C6996" s="55" t="s">
        <v>30086</v>
      </c>
      <c r="D6996" s="171" t="s">
        <v>30086</v>
      </c>
      <c r="E6996" s="171" t="s">
        <v>30086</v>
      </c>
      <c r="F6996" s="173"/>
      <c r="G6996" s="173"/>
      <c r="H6996" s="172" t="s">
        <v>5484</v>
      </c>
    </row>
    <row r="6997" spans="1:8" ht="14.45" customHeight="1">
      <c r="A6997" s="86" t="s">
        <v>5483</v>
      </c>
      <c r="B6997" s="171" t="s">
        <v>30087</v>
      </c>
      <c r="C6997" s="55" t="s">
        <v>30088</v>
      </c>
      <c r="D6997" s="171" t="s">
        <v>30088</v>
      </c>
      <c r="E6997" s="171" t="s">
        <v>30088</v>
      </c>
      <c r="F6997" s="173"/>
      <c r="G6997" s="173"/>
      <c r="H6997" s="172" t="s">
        <v>5484</v>
      </c>
    </row>
    <row r="6998" spans="1:8" ht="14.45" customHeight="1">
      <c r="A6998" s="86" t="s">
        <v>5483</v>
      </c>
      <c r="B6998" s="171" t="s">
        <v>30089</v>
      </c>
      <c r="C6998" s="55" t="s">
        <v>30090</v>
      </c>
      <c r="D6998" s="171" t="s">
        <v>30090</v>
      </c>
      <c r="E6998" s="171" t="s">
        <v>30090</v>
      </c>
      <c r="F6998" s="173">
        <v>45892</v>
      </c>
      <c r="G6998" s="173">
        <v>45892</v>
      </c>
      <c r="H6998" s="172" t="s">
        <v>5484</v>
      </c>
    </row>
    <row r="6999" spans="1:8" ht="14.45" customHeight="1">
      <c r="A6999" s="86" t="s">
        <v>5483</v>
      </c>
      <c r="B6999" s="171" t="s">
        <v>30091</v>
      </c>
      <c r="C6999" s="55" t="s">
        <v>30092</v>
      </c>
      <c r="D6999" s="171" t="s">
        <v>30092</v>
      </c>
      <c r="E6999" s="171" t="s">
        <v>30092</v>
      </c>
      <c r="F6999" s="173"/>
      <c r="G6999" s="173"/>
      <c r="H6999" s="172" t="s">
        <v>5484</v>
      </c>
    </row>
    <row r="7000" spans="1:8" ht="14.45" customHeight="1">
      <c r="A7000" s="86" t="s">
        <v>5483</v>
      </c>
      <c r="B7000" s="171" t="s">
        <v>30093</v>
      </c>
      <c r="C7000" s="55" t="s">
        <v>30094</v>
      </c>
      <c r="D7000" s="171" t="s">
        <v>30094</v>
      </c>
      <c r="E7000" s="171" t="s">
        <v>30094</v>
      </c>
      <c r="F7000" s="173"/>
      <c r="G7000" s="173"/>
      <c r="H7000" s="172" t="s">
        <v>5484</v>
      </c>
    </row>
    <row r="7001" spans="1:8" ht="14.45" customHeight="1">
      <c r="A7001" s="86" t="s">
        <v>5483</v>
      </c>
      <c r="B7001" s="171" t="s">
        <v>30095</v>
      </c>
      <c r="C7001" s="55" t="s">
        <v>30096</v>
      </c>
      <c r="D7001" s="171" t="s">
        <v>30096</v>
      </c>
      <c r="E7001" s="171" t="s">
        <v>30096</v>
      </c>
      <c r="F7001" s="173"/>
      <c r="G7001" s="173"/>
      <c r="H7001" s="172" t="s">
        <v>5484</v>
      </c>
    </row>
    <row r="7002" spans="1:8" ht="14.45" customHeight="1">
      <c r="A7002" s="86" t="s">
        <v>5483</v>
      </c>
      <c r="B7002" s="171" t="s">
        <v>30097</v>
      </c>
      <c r="C7002" s="55" t="s">
        <v>30098</v>
      </c>
      <c r="D7002" s="171" t="s">
        <v>30098</v>
      </c>
      <c r="E7002" s="171" t="s">
        <v>30098</v>
      </c>
      <c r="F7002" s="173"/>
      <c r="G7002" s="173"/>
      <c r="H7002" s="172" t="s">
        <v>5484</v>
      </c>
    </row>
    <row r="7003" spans="1:8" ht="14.45" customHeight="1">
      <c r="A7003" s="86" t="s">
        <v>5483</v>
      </c>
      <c r="B7003" s="171" t="s">
        <v>30099</v>
      </c>
      <c r="C7003" s="55" t="s">
        <v>30100</v>
      </c>
      <c r="D7003" s="171" t="s">
        <v>30100</v>
      </c>
      <c r="E7003" s="171" t="s">
        <v>30100</v>
      </c>
      <c r="F7003" s="173"/>
      <c r="G7003" s="173"/>
      <c r="H7003" s="172" t="s">
        <v>5484</v>
      </c>
    </row>
    <row r="7004" spans="1:8" ht="14.45" customHeight="1">
      <c r="A7004" s="86" t="s">
        <v>5483</v>
      </c>
      <c r="B7004" s="171" t="s">
        <v>30101</v>
      </c>
      <c r="C7004" s="55" t="s">
        <v>30102</v>
      </c>
      <c r="D7004" s="171" t="s">
        <v>30102</v>
      </c>
      <c r="E7004" s="171" t="s">
        <v>30102</v>
      </c>
      <c r="F7004" s="173"/>
      <c r="G7004" s="173"/>
      <c r="H7004" s="172" t="s">
        <v>5484</v>
      </c>
    </row>
    <row r="7005" spans="1:8" ht="14.45" customHeight="1">
      <c r="A7005" s="86" t="s">
        <v>5483</v>
      </c>
      <c r="B7005" s="171" t="s">
        <v>30103</v>
      </c>
      <c r="C7005" s="55" t="s">
        <v>30104</v>
      </c>
      <c r="D7005" s="171" t="s">
        <v>30104</v>
      </c>
      <c r="E7005" s="171" t="s">
        <v>30104</v>
      </c>
      <c r="F7005" s="173"/>
      <c r="G7005" s="173"/>
      <c r="H7005" s="172" t="s">
        <v>5484</v>
      </c>
    </row>
    <row r="7006" spans="1:8" ht="14.45" customHeight="1">
      <c r="A7006" s="86" t="s">
        <v>5483</v>
      </c>
      <c r="B7006" s="171" t="s">
        <v>30105</v>
      </c>
      <c r="C7006" s="55" t="s">
        <v>30106</v>
      </c>
      <c r="D7006" s="171" t="s">
        <v>30106</v>
      </c>
      <c r="E7006" s="171" t="s">
        <v>30106</v>
      </c>
      <c r="F7006" s="173"/>
      <c r="G7006" s="173"/>
      <c r="H7006" s="172" t="s">
        <v>5484</v>
      </c>
    </row>
    <row r="7007" spans="1:8" ht="14.45" customHeight="1">
      <c r="A7007" s="86" t="s">
        <v>5483</v>
      </c>
      <c r="B7007" s="171" t="s">
        <v>30107</v>
      </c>
      <c r="C7007" s="55" t="s">
        <v>30108</v>
      </c>
      <c r="D7007" s="171" t="s">
        <v>30108</v>
      </c>
      <c r="E7007" s="171" t="s">
        <v>30108</v>
      </c>
      <c r="F7007" s="173">
        <v>45892</v>
      </c>
      <c r="G7007" s="173">
        <v>45892</v>
      </c>
      <c r="H7007" s="172" t="s">
        <v>5484</v>
      </c>
    </row>
    <row r="7008" spans="1:8" ht="14.45" customHeight="1">
      <c r="A7008" s="86" t="s">
        <v>5483</v>
      </c>
      <c r="B7008" s="171" t="s">
        <v>30109</v>
      </c>
      <c r="C7008" s="55" t="s">
        <v>30110</v>
      </c>
      <c r="D7008" s="171" t="s">
        <v>30110</v>
      </c>
      <c r="E7008" s="171" t="s">
        <v>30110</v>
      </c>
      <c r="F7008" s="173"/>
      <c r="G7008" s="173"/>
      <c r="H7008" s="172" t="s">
        <v>5484</v>
      </c>
    </row>
    <row r="7009" spans="1:8" ht="14.45" customHeight="1">
      <c r="A7009" s="86" t="s">
        <v>5483</v>
      </c>
      <c r="B7009" s="171" t="s">
        <v>30111</v>
      </c>
      <c r="C7009" s="55" t="s">
        <v>30112</v>
      </c>
      <c r="D7009" s="171" t="s">
        <v>30112</v>
      </c>
      <c r="E7009" s="171" t="s">
        <v>30112</v>
      </c>
      <c r="F7009" s="173"/>
      <c r="G7009" s="173"/>
      <c r="H7009" s="172" t="s">
        <v>5484</v>
      </c>
    </row>
    <row r="7010" spans="1:8" ht="14.45" customHeight="1">
      <c r="A7010" s="86" t="s">
        <v>5483</v>
      </c>
      <c r="B7010" s="171" t="s">
        <v>30113</v>
      </c>
      <c r="C7010" s="55" t="s">
        <v>30114</v>
      </c>
      <c r="D7010" s="171" t="s">
        <v>30114</v>
      </c>
      <c r="E7010" s="171" t="s">
        <v>30114</v>
      </c>
      <c r="F7010" s="173"/>
      <c r="G7010" s="173"/>
      <c r="H7010" s="172" t="s">
        <v>5484</v>
      </c>
    </row>
    <row r="7011" spans="1:8" ht="14.45" customHeight="1">
      <c r="A7011" s="86" t="s">
        <v>5483</v>
      </c>
      <c r="B7011" s="171" t="s">
        <v>30115</v>
      </c>
      <c r="C7011" s="55" t="s">
        <v>30116</v>
      </c>
      <c r="D7011" s="171" t="s">
        <v>30116</v>
      </c>
      <c r="E7011" s="171" t="s">
        <v>30116</v>
      </c>
      <c r="F7011" s="173"/>
      <c r="G7011" s="173"/>
      <c r="H7011" s="172" t="s">
        <v>5484</v>
      </c>
    </row>
    <row r="7012" spans="1:8" ht="14.45" customHeight="1">
      <c r="A7012" s="86" t="s">
        <v>5483</v>
      </c>
      <c r="B7012" s="171" t="s">
        <v>30117</v>
      </c>
      <c r="C7012" s="55" t="s">
        <v>30118</v>
      </c>
      <c r="D7012" s="171" t="s">
        <v>30118</v>
      </c>
      <c r="E7012" s="171" t="s">
        <v>30118</v>
      </c>
      <c r="F7012" s="173"/>
      <c r="G7012" s="173"/>
      <c r="H7012" s="172" t="s">
        <v>5484</v>
      </c>
    </row>
    <row r="7013" spans="1:8" ht="14.45" customHeight="1">
      <c r="A7013" s="85" t="s">
        <v>5483</v>
      </c>
      <c r="B7013" s="90" t="s">
        <v>30119</v>
      </c>
      <c r="C7013" s="55" t="s">
        <v>30120</v>
      </c>
      <c r="D7013" s="171" t="s">
        <v>30120</v>
      </c>
      <c r="E7013" s="171" t="s">
        <v>30120</v>
      </c>
      <c r="F7013" s="173"/>
      <c r="G7013" s="173"/>
      <c r="H7013" s="172" t="s">
        <v>5484</v>
      </c>
    </row>
    <row r="7014" spans="1:8" ht="14.45" customHeight="1">
      <c r="A7014" s="85" t="s">
        <v>5483</v>
      </c>
      <c r="B7014" s="90" t="s">
        <v>30121</v>
      </c>
      <c r="C7014" s="55" t="s">
        <v>30122</v>
      </c>
      <c r="D7014" s="171" t="s">
        <v>30122</v>
      </c>
      <c r="E7014" s="171" t="s">
        <v>30122</v>
      </c>
      <c r="F7014" s="173"/>
      <c r="G7014" s="173"/>
      <c r="H7014" s="172" t="s">
        <v>5484</v>
      </c>
    </row>
    <row r="7015" spans="1:8" ht="14.45" customHeight="1">
      <c r="A7015" s="86" t="s">
        <v>5483</v>
      </c>
      <c r="B7015" s="171" t="s">
        <v>30123</v>
      </c>
      <c r="C7015" s="55" t="s">
        <v>30124</v>
      </c>
      <c r="D7015" s="171" t="s">
        <v>30124</v>
      </c>
      <c r="E7015" s="171" t="s">
        <v>30124</v>
      </c>
      <c r="F7015" s="173"/>
      <c r="G7015" s="173"/>
      <c r="H7015" s="172" t="s">
        <v>5484</v>
      </c>
    </row>
    <row r="7016" spans="1:8" ht="14.45" customHeight="1">
      <c r="A7016" s="86" t="s">
        <v>5483</v>
      </c>
      <c r="B7016" s="171" t="s">
        <v>30125</v>
      </c>
      <c r="C7016" s="55" t="s">
        <v>30126</v>
      </c>
      <c r="D7016" s="171" t="s">
        <v>30126</v>
      </c>
      <c r="E7016" s="171" t="s">
        <v>30126</v>
      </c>
      <c r="F7016" s="173"/>
      <c r="G7016" s="173"/>
      <c r="H7016" s="172" t="s">
        <v>5484</v>
      </c>
    </row>
    <row r="7017" spans="1:8" ht="14.45" customHeight="1">
      <c r="A7017" s="86" t="s">
        <v>5483</v>
      </c>
      <c r="B7017" s="171" t="s">
        <v>30127</v>
      </c>
      <c r="C7017" s="55" t="s">
        <v>30128</v>
      </c>
      <c r="D7017" s="171" t="s">
        <v>30128</v>
      </c>
      <c r="E7017" s="171" t="s">
        <v>30128</v>
      </c>
      <c r="F7017" s="173"/>
      <c r="G7017" s="173"/>
      <c r="H7017" s="172" t="s">
        <v>5484</v>
      </c>
    </row>
    <row r="7018" spans="1:8" ht="14.45" customHeight="1">
      <c r="A7018" s="86" t="s">
        <v>5483</v>
      </c>
      <c r="B7018" s="171" t="s">
        <v>30129</v>
      </c>
      <c r="C7018" s="55" t="s">
        <v>30130</v>
      </c>
      <c r="D7018" s="171" t="s">
        <v>30130</v>
      </c>
      <c r="E7018" s="171" t="s">
        <v>30130</v>
      </c>
      <c r="F7018" s="173"/>
      <c r="G7018" s="173"/>
      <c r="H7018" s="172" t="s">
        <v>5484</v>
      </c>
    </row>
    <row r="7019" spans="1:8" ht="14.45" customHeight="1">
      <c r="A7019" s="86" t="s">
        <v>5483</v>
      </c>
      <c r="B7019" s="171" t="s">
        <v>30131</v>
      </c>
      <c r="C7019" s="55" t="s">
        <v>30132</v>
      </c>
      <c r="D7019" s="171" t="s">
        <v>30132</v>
      </c>
      <c r="E7019" s="171" t="s">
        <v>30132</v>
      </c>
      <c r="F7019" s="173"/>
      <c r="G7019" s="173"/>
      <c r="H7019" s="172" t="s">
        <v>5484</v>
      </c>
    </row>
    <row r="7020" spans="1:8" ht="14.45" customHeight="1">
      <c r="A7020" s="86" t="s">
        <v>5483</v>
      </c>
      <c r="B7020" s="171" t="s">
        <v>30133</v>
      </c>
      <c r="C7020" s="55" t="s">
        <v>25894</v>
      </c>
      <c r="D7020" s="171" t="s">
        <v>25894</v>
      </c>
      <c r="E7020" s="171" t="s">
        <v>25894</v>
      </c>
      <c r="F7020" s="173"/>
      <c r="G7020" s="173"/>
      <c r="H7020" s="172" t="s">
        <v>5484</v>
      </c>
    </row>
    <row r="7021" spans="1:8" ht="14.45" customHeight="1">
      <c r="A7021" s="86" t="s">
        <v>5483</v>
      </c>
      <c r="B7021" s="171" t="s">
        <v>30134</v>
      </c>
      <c r="C7021" s="55" t="s">
        <v>30135</v>
      </c>
      <c r="D7021" s="171" t="s">
        <v>30135</v>
      </c>
      <c r="E7021" s="171" t="s">
        <v>30135</v>
      </c>
      <c r="F7021" s="173"/>
      <c r="G7021" s="173"/>
      <c r="H7021" s="172" t="s">
        <v>5484</v>
      </c>
    </row>
    <row r="7022" spans="1:8" ht="14.45" customHeight="1">
      <c r="A7022" s="86" t="s">
        <v>5483</v>
      </c>
      <c r="B7022" s="171" t="s">
        <v>30136</v>
      </c>
      <c r="C7022" s="55" t="s">
        <v>30826</v>
      </c>
      <c r="D7022" s="171" t="s">
        <v>30137</v>
      </c>
      <c r="E7022" s="171" t="s">
        <v>30137</v>
      </c>
      <c r="F7022" s="173"/>
      <c r="G7022" s="173"/>
      <c r="H7022" s="172" t="s">
        <v>5484</v>
      </c>
    </row>
    <row r="7023" spans="1:8" ht="14.45" customHeight="1">
      <c r="A7023" s="86" t="s">
        <v>5483</v>
      </c>
      <c r="B7023" s="171" t="s">
        <v>30138</v>
      </c>
      <c r="C7023" s="55" t="s">
        <v>30139</v>
      </c>
      <c r="D7023" s="171" t="s">
        <v>30139</v>
      </c>
      <c r="E7023" s="171" t="s">
        <v>30139</v>
      </c>
      <c r="F7023" s="173"/>
      <c r="G7023" s="173"/>
      <c r="H7023" s="172" t="s">
        <v>5484</v>
      </c>
    </row>
    <row r="7024" spans="1:8" ht="14.45" customHeight="1">
      <c r="A7024" s="86" t="s">
        <v>5483</v>
      </c>
      <c r="B7024" s="171" t="s">
        <v>30140</v>
      </c>
      <c r="C7024" s="55" t="s">
        <v>30141</v>
      </c>
      <c r="D7024" s="171" t="s">
        <v>30141</v>
      </c>
      <c r="E7024" s="171" t="s">
        <v>30141</v>
      </c>
      <c r="F7024" s="173">
        <v>45892</v>
      </c>
      <c r="G7024" s="173">
        <v>45892</v>
      </c>
      <c r="H7024" s="172" t="s">
        <v>5484</v>
      </c>
    </row>
    <row r="7025" spans="1:8" ht="14.45" customHeight="1">
      <c r="A7025" s="86" t="s">
        <v>5483</v>
      </c>
      <c r="B7025" s="171" t="s">
        <v>30142</v>
      </c>
      <c r="C7025" s="55" t="s">
        <v>30143</v>
      </c>
      <c r="D7025" s="171" t="s">
        <v>30143</v>
      </c>
      <c r="E7025" s="171" t="s">
        <v>30143</v>
      </c>
      <c r="F7025" s="173"/>
      <c r="G7025" s="173"/>
      <c r="H7025" s="172" t="s">
        <v>5484</v>
      </c>
    </row>
    <row r="7026" spans="1:8" ht="14.45" customHeight="1">
      <c r="A7026" s="86" t="s">
        <v>5483</v>
      </c>
      <c r="B7026" s="171" t="s">
        <v>30144</v>
      </c>
      <c r="C7026" s="55" t="s">
        <v>30145</v>
      </c>
      <c r="D7026" s="171" t="s">
        <v>30145</v>
      </c>
      <c r="E7026" s="171" t="s">
        <v>30145</v>
      </c>
      <c r="F7026" s="173"/>
      <c r="G7026" s="173"/>
      <c r="H7026" s="172" t="s">
        <v>5484</v>
      </c>
    </row>
    <row r="7027" spans="1:8" ht="14.45" customHeight="1">
      <c r="A7027" s="86" t="s">
        <v>5483</v>
      </c>
      <c r="B7027" s="171" t="s">
        <v>30146</v>
      </c>
      <c r="C7027" s="55" t="s">
        <v>30827</v>
      </c>
      <c r="D7027" s="171" t="s">
        <v>30827</v>
      </c>
      <c r="E7027" s="171" t="s">
        <v>30827</v>
      </c>
      <c r="F7027" s="173"/>
      <c r="G7027" s="173"/>
      <c r="H7027" s="172" t="s">
        <v>5484</v>
      </c>
    </row>
    <row r="7028" spans="1:8" ht="14.45" customHeight="1">
      <c r="A7028" s="86" t="s">
        <v>5483</v>
      </c>
      <c r="B7028" s="171" t="s">
        <v>30147</v>
      </c>
      <c r="C7028" s="55" t="s">
        <v>30148</v>
      </c>
      <c r="D7028" s="171" t="s">
        <v>30148</v>
      </c>
      <c r="E7028" s="171" t="s">
        <v>30148</v>
      </c>
      <c r="F7028" s="173"/>
      <c r="G7028" s="173"/>
      <c r="H7028" s="172" t="s">
        <v>5484</v>
      </c>
    </row>
    <row r="7029" spans="1:8" ht="14.45" customHeight="1">
      <c r="A7029" s="86" t="s">
        <v>5483</v>
      </c>
      <c r="B7029" s="171" t="s">
        <v>30149</v>
      </c>
      <c r="C7029" s="55" t="s">
        <v>30150</v>
      </c>
      <c r="D7029" s="171" t="s">
        <v>30150</v>
      </c>
      <c r="E7029" s="171" t="s">
        <v>30150</v>
      </c>
      <c r="F7029" s="173"/>
      <c r="G7029" s="173"/>
      <c r="H7029" s="172" t="s">
        <v>5484</v>
      </c>
    </row>
    <row r="7030" spans="1:8" ht="14.45" customHeight="1">
      <c r="A7030" s="86" t="s">
        <v>5483</v>
      </c>
      <c r="B7030" s="171" t="s">
        <v>30151</v>
      </c>
      <c r="C7030" s="55" t="s">
        <v>30152</v>
      </c>
      <c r="D7030" s="171" t="s">
        <v>30152</v>
      </c>
      <c r="E7030" s="171" t="s">
        <v>30152</v>
      </c>
      <c r="F7030" s="173"/>
      <c r="G7030" s="173"/>
      <c r="H7030" s="172" t="s">
        <v>5484</v>
      </c>
    </row>
    <row r="7031" spans="1:8" ht="14.45" customHeight="1">
      <c r="A7031" s="86" t="s">
        <v>5483</v>
      </c>
      <c r="B7031" s="171" t="s">
        <v>30153</v>
      </c>
      <c r="C7031" s="55" t="s">
        <v>30154</v>
      </c>
      <c r="D7031" s="171" t="s">
        <v>30154</v>
      </c>
      <c r="E7031" s="171" t="s">
        <v>30154</v>
      </c>
      <c r="F7031" s="173"/>
      <c r="G7031" s="173"/>
      <c r="H7031" s="172" t="s">
        <v>5484</v>
      </c>
    </row>
    <row r="7032" spans="1:8" ht="14.45" customHeight="1">
      <c r="A7032" s="86" t="s">
        <v>5483</v>
      </c>
      <c r="B7032" s="171" t="s">
        <v>30155</v>
      </c>
      <c r="C7032" s="55" t="s">
        <v>30156</v>
      </c>
      <c r="D7032" s="171" t="s">
        <v>30156</v>
      </c>
      <c r="E7032" s="171" t="s">
        <v>30156</v>
      </c>
      <c r="F7032" s="173"/>
      <c r="G7032" s="173"/>
      <c r="H7032" s="172" t="s">
        <v>5484</v>
      </c>
    </row>
    <row r="7033" spans="1:8" ht="14.45" customHeight="1">
      <c r="A7033" s="86" t="s">
        <v>5483</v>
      </c>
      <c r="B7033" s="171" t="s">
        <v>30157</v>
      </c>
      <c r="C7033" s="55" t="s">
        <v>30158</v>
      </c>
      <c r="D7033" s="171" t="s">
        <v>30158</v>
      </c>
      <c r="E7033" s="171" t="s">
        <v>30158</v>
      </c>
      <c r="F7033" s="173"/>
      <c r="G7033" s="173"/>
      <c r="H7033" s="172" t="s">
        <v>5484</v>
      </c>
    </row>
    <row r="7034" spans="1:8" ht="14.45" customHeight="1">
      <c r="A7034" s="86" t="s">
        <v>5483</v>
      </c>
      <c r="B7034" s="171" t="s">
        <v>30159</v>
      </c>
      <c r="C7034" s="55" t="s">
        <v>30828</v>
      </c>
      <c r="D7034" s="171" t="s">
        <v>30828</v>
      </c>
      <c r="E7034" s="171" t="s">
        <v>30828</v>
      </c>
      <c r="F7034" s="173"/>
      <c r="G7034" s="173"/>
      <c r="H7034" s="172" t="s">
        <v>5484</v>
      </c>
    </row>
    <row r="7035" spans="1:8" ht="14.45" customHeight="1">
      <c r="A7035" s="86" t="s">
        <v>5483</v>
      </c>
      <c r="B7035" s="171" t="s">
        <v>30160</v>
      </c>
      <c r="C7035" s="55" t="s">
        <v>30161</v>
      </c>
      <c r="D7035" s="171" t="s">
        <v>30161</v>
      </c>
      <c r="E7035" s="171" t="s">
        <v>30161</v>
      </c>
      <c r="F7035" s="173"/>
      <c r="G7035" s="173"/>
      <c r="H7035" s="172" t="s">
        <v>5484</v>
      </c>
    </row>
    <row r="7036" spans="1:8" ht="14.45" customHeight="1">
      <c r="A7036" s="86" t="s">
        <v>5483</v>
      </c>
      <c r="B7036" s="171" t="s">
        <v>30162</v>
      </c>
      <c r="C7036" s="55" t="s">
        <v>30163</v>
      </c>
      <c r="D7036" s="171" t="s">
        <v>30163</v>
      </c>
      <c r="E7036" s="171" t="s">
        <v>30163</v>
      </c>
      <c r="F7036" s="173"/>
      <c r="G7036" s="173"/>
      <c r="H7036" s="172" t="s">
        <v>5484</v>
      </c>
    </row>
    <row r="7037" spans="1:8" ht="14.45" customHeight="1">
      <c r="A7037" s="86" t="s">
        <v>5483</v>
      </c>
      <c r="B7037" s="171" t="s">
        <v>30164</v>
      </c>
      <c r="C7037" s="55" t="s">
        <v>30165</v>
      </c>
      <c r="D7037" s="171" t="s">
        <v>30165</v>
      </c>
      <c r="E7037" s="171" t="s">
        <v>30165</v>
      </c>
      <c r="F7037" s="173"/>
      <c r="G7037" s="173"/>
      <c r="H7037" s="172" t="s">
        <v>5484</v>
      </c>
    </row>
    <row r="7038" spans="1:8" ht="14.45" customHeight="1">
      <c r="A7038" s="86" t="s">
        <v>5483</v>
      </c>
      <c r="B7038" s="171" t="s">
        <v>30166</v>
      </c>
      <c r="C7038" s="55" t="s">
        <v>30167</v>
      </c>
      <c r="D7038" s="171" t="s">
        <v>30167</v>
      </c>
      <c r="E7038" s="171" t="s">
        <v>30167</v>
      </c>
      <c r="F7038" s="173"/>
      <c r="G7038" s="173"/>
      <c r="H7038" s="172" t="s">
        <v>5484</v>
      </c>
    </row>
    <row r="7039" spans="1:8" ht="14.45" customHeight="1">
      <c r="A7039" s="86" t="s">
        <v>5483</v>
      </c>
      <c r="B7039" s="171" t="s">
        <v>13423</v>
      </c>
      <c r="C7039" s="55" t="s">
        <v>30168</v>
      </c>
      <c r="D7039" s="171" t="s">
        <v>30168</v>
      </c>
      <c r="E7039" s="171" t="s">
        <v>30169</v>
      </c>
      <c r="F7039" s="173"/>
      <c r="G7039" s="173">
        <v>46256</v>
      </c>
      <c r="H7039" s="172" t="s">
        <v>5484</v>
      </c>
    </row>
    <row r="7040" spans="1:8" ht="14.45" customHeight="1">
      <c r="A7040" s="86" t="s">
        <v>5483</v>
      </c>
      <c r="B7040" s="171" t="s">
        <v>30645</v>
      </c>
      <c r="C7040" s="55" t="s">
        <v>30646</v>
      </c>
      <c r="D7040" s="171" t="s">
        <v>30646</v>
      </c>
      <c r="E7040" s="171" t="s">
        <v>30646</v>
      </c>
      <c r="F7040" s="173" t="s">
        <v>2172</v>
      </c>
      <c r="G7040" s="173">
        <v>46256</v>
      </c>
      <c r="H7040" s="172" t="s">
        <v>5484</v>
      </c>
    </row>
    <row r="7041" spans="1:8" ht="14.45" customHeight="1">
      <c r="A7041" s="86" t="s">
        <v>5483</v>
      </c>
      <c r="B7041" s="171" t="s">
        <v>30170</v>
      </c>
      <c r="C7041" s="55" t="s">
        <v>30171</v>
      </c>
      <c r="D7041" s="171" t="s">
        <v>30171</v>
      </c>
      <c r="E7041" s="171" t="s">
        <v>30171</v>
      </c>
      <c r="F7041" s="173"/>
      <c r="G7041" s="173"/>
      <c r="H7041" s="172" t="s">
        <v>5484</v>
      </c>
    </row>
    <row r="7042" spans="1:8" ht="14.45" customHeight="1">
      <c r="A7042" s="86" t="s">
        <v>5483</v>
      </c>
      <c r="B7042" s="171" t="s">
        <v>30172</v>
      </c>
      <c r="C7042" s="55" t="s">
        <v>30173</v>
      </c>
      <c r="D7042" s="171" t="s">
        <v>30173</v>
      </c>
      <c r="E7042" s="171" t="s">
        <v>30173</v>
      </c>
      <c r="F7042" s="173"/>
      <c r="G7042" s="173"/>
      <c r="H7042" s="172" t="s">
        <v>5484</v>
      </c>
    </row>
    <row r="7043" spans="1:8" ht="14.45" customHeight="1">
      <c r="A7043" s="86" t="s">
        <v>5483</v>
      </c>
      <c r="B7043" s="171" t="s">
        <v>30174</v>
      </c>
      <c r="C7043" s="55" t="s">
        <v>30175</v>
      </c>
      <c r="D7043" s="171" t="s">
        <v>30175</v>
      </c>
      <c r="E7043" s="171" t="s">
        <v>30175</v>
      </c>
      <c r="F7043" s="173"/>
      <c r="G7043" s="173"/>
      <c r="H7043" s="172" t="s">
        <v>5484</v>
      </c>
    </row>
    <row r="7044" spans="1:8" ht="14.45" customHeight="1">
      <c r="A7044" s="86" t="s">
        <v>5483</v>
      </c>
      <c r="B7044" s="171" t="s">
        <v>30176</v>
      </c>
      <c r="C7044" s="55" t="s">
        <v>30177</v>
      </c>
      <c r="D7044" s="171" t="s">
        <v>30177</v>
      </c>
      <c r="E7044" s="171" t="s">
        <v>30177</v>
      </c>
      <c r="F7044" s="173"/>
      <c r="G7044" s="173"/>
      <c r="H7044" s="172" t="s">
        <v>5484</v>
      </c>
    </row>
    <row r="7045" spans="1:8" ht="14.45" customHeight="1">
      <c r="A7045" s="86" t="s">
        <v>5483</v>
      </c>
      <c r="B7045" s="171" t="s">
        <v>30178</v>
      </c>
      <c r="C7045" s="55" t="s">
        <v>30179</v>
      </c>
      <c r="D7045" s="171" t="s">
        <v>30179</v>
      </c>
      <c r="E7045" s="171" t="s">
        <v>30179</v>
      </c>
      <c r="F7045" s="173"/>
      <c r="G7045" s="173"/>
      <c r="H7045" s="172" t="s">
        <v>5484</v>
      </c>
    </row>
    <row r="7046" spans="1:8" ht="14.45" customHeight="1">
      <c r="A7046" s="86" t="s">
        <v>5483</v>
      </c>
      <c r="B7046" s="171" t="s">
        <v>30180</v>
      </c>
      <c r="C7046" s="55" t="s">
        <v>30181</v>
      </c>
      <c r="D7046" s="171" t="s">
        <v>30181</v>
      </c>
      <c r="E7046" s="171" t="s">
        <v>30181</v>
      </c>
      <c r="F7046" s="173"/>
      <c r="G7046" s="173"/>
      <c r="H7046" s="172" t="s">
        <v>5484</v>
      </c>
    </row>
    <row r="7047" spans="1:8" ht="14.45" customHeight="1">
      <c r="A7047" s="86" t="s">
        <v>5483</v>
      </c>
      <c r="B7047" s="171" t="s">
        <v>30182</v>
      </c>
      <c r="C7047" s="55" t="s">
        <v>30183</v>
      </c>
      <c r="D7047" s="171" t="s">
        <v>30183</v>
      </c>
      <c r="E7047" s="171" t="s">
        <v>30183</v>
      </c>
      <c r="F7047" s="173"/>
      <c r="G7047" s="173"/>
      <c r="H7047" s="172" t="s">
        <v>5484</v>
      </c>
    </row>
    <row r="7048" spans="1:8" ht="14.45" customHeight="1">
      <c r="A7048" s="86" t="s">
        <v>5483</v>
      </c>
      <c r="B7048" s="171" t="s">
        <v>30184</v>
      </c>
      <c r="C7048" s="55" t="s">
        <v>30185</v>
      </c>
      <c r="D7048" s="171" t="s">
        <v>30185</v>
      </c>
      <c r="E7048" s="171" t="s">
        <v>30185</v>
      </c>
      <c r="F7048" s="173"/>
      <c r="G7048" s="173"/>
      <c r="H7048" s="172" t="s">
        <v>5484</v>
      </c>
    </row>
    <row r="7049" spans="1:8" ht="14.45" customHeight="1">
      <c r="A7049" s="86" t="s">
        <v>5483</v>
      </c>
      <c r="B7049" s="171" t="s">
        <v>30186</v>
      </c>
      <c r="C7049" s="55" t="s">
        <v>30187</v>
      </c>
      <c r="D7049" s="171" t="s">
        <v>30187</v>
      </c>
      <c r="E7049" s="171" t="s">
        <v>30187</v>
      </c>
      <c r="F7049" s="173"/>
      <c r="G7049" s="173"/>
      <c r="H7049" s="172" t="s">
        <v>5484</v>
      </c>
    </row>
    <row r="7050" spans="1:8" ht="14.45" customHeight="1">
      <c r="A7050" s="86" t="s">
        <v>5483</v>
      </c>
      <c r="B7050" s="171" t="s">
        <v>30188</v>
      </c>
      <c r="C7050" s="55" t="s">
        <v>30189</v>
      </c>
      <c r="D7050" s="171" t="s">
        <v>30189</v>
      </c>
      <c r="E7050" s="171" t="s">
        <v>30189</v>
      </c>
      <c r="F7050" s="173"/>
      <c r="G7050" s="173"/>
      <c r="H7050" s="172" t="s">
        <v>5484</v>
      </c>
    </row>
    <row r="7051" spans="1:8" ht="14.45" customHeight="1">
      <c r="A7051" s="86" t="s">
        <v>5483</v>
      </c>
      <c r="B7051" s="171" t="s">
        <v>30190</v>
      </c>
      <c r="C7051" s="55" t="s">
        <v>30191</v>
      </c>
      <c r="D7051" s="171" t="s">
        <v>30191</v>
      </c>
      <c r="E7051" s="171" t="s">
        <v>30191</v>
      </c>
      <c r="F7051" s="173"/>
      <c r="G7051" s="173"/>
      <c r="H7051" s="172" t="s">
        <v>5484</v>
      </c>
    </row>
    <row r="7052" spans="1:8" ht="14.45" customHeight="1">
      <c r="A7052" s="86" t="s">
        <v>5483</v>
      </c>
      <c r="B7052" s="171" t="s">
        <v>30192</v>
      </c>
      <c r="C7052" s="55" t="s">
        <v>30193</v>
      </c>
      <c r="D7052" s="171" t="s">
        <v>30193</v>
      </c>
      <c r="E7052" s="171" t="s">
        <v>30193</v>
      </c>
      <c r="F7052" s="173"/>
      <c r="G7052" s="173"/>
      <c r="H7052" s="172" t="s">
        <v>5484</v>
      </c>
    </row>
    <row r="7053" spans="1:8" ht="14.45" customHeight="1">
      <c r="A7053" s="86" t="s">
        <v>5483</v>
      </c>
      <c r="B7053" s="171" t="s">
        <v>30194</v>
      </c>
      <c r="C7053" s="55" t="s">
        <v>30195</v>
      </c>
      <c r="D7053" s="171" t="s">
        <v>30195</v>
      </c>
      <c r="E7053" s="171" t="s">
        <v>30195</v>
      </c>
      <c r="F7053" s="173"/>
      <c r="G7053" s="173"/>
      <c r="H7053" s="172" t="s">
        <v>5484</v>
      </c>
    </row>
    <row r="7054" spans="1:8" ht="14.45" customHeight="1">
      <c r="A7054" s="86" t="s">
        <v>5483</v>
      </c>
      <c r="B7054" s="171" t="s">
        <v>30196</v>
      </c>
      <c r="C7054" s="55" t="s">
        <v>30197</v>
      </c>
      <c r="D7054" s="171" t="s">
        <v>30197</v>
      </c>
      <c r="E7054" s="171" t="s">
        <v>30197</v>
      </c>
      <c r="F7054" s="173"/>
      <c r="G7054" s="173"/>
      <c r="H7054" s="172" t="s">
        <v>5484</v>
      </c>
    </row>
    <row r="7055" spans="1:8" ht="14.45" customHeight="1">
      <c r="A7055" s="86" t="s">
        <v>5483</v>
      </c>
      <c r="B7055" s="171" t="s">
        <v>30829</v>
      </c>
      <c r="C7055" s="55" t="s">
        <v>30830</v>
      </c>
      <c r="D7055" s="171" t="s">
        <v>30830</v>
      </c>
      <c r="E7055" s="171" t="s">
        <v>30830</v>
      </c>
      <c r="F7055" s="173"/>
      <c r="G7055" s="173"/>
      <c r="H7055" s="172" t="s">
        <v>5484</v>
      </c>
    </row>
    <row r="7056" spans="1:8" ht="14.45" customHeight="1">
      <c r="A7056" s="86" t="s">
        <v>5483</v>
      </c>
      <c r="B7056" s="171" t="s">
        <v>30198</v>
      </c>
      <c r="C7056" s="55" t="s">
        <v>30199</v>
      </c>
      <c r="D7056" s="171" t="s">
        <v>30199</v>
      </c>
      <c r="E7056" s="171" t="s">
        <v>30199</v>
      </c>
      <c r="F7056" s="173"/>
      <c r="G7056" s="173"/>
      <c r="H7056" s="172" t="s">
        <v>5484</v>
      </c>
    </row>
    <row r="7057" spans="1:8" ht="14.45" customHeight="1">
      <c r="A7057" s="86" t="s">
        <v>5483</v>
      </c>
      <c r="B7057" s="171" t="s">
        <v>21247</v>
      </c>
      <c r="C7057" s="55" t="s">
        <v>30831</v>
      </c>
      <c r="D7057" s="171" t="s">
        <v>30831</v>
      </c>
      <c r="E7057" s="171" t="s">
        <v>30831</v>
      </c>
      <c r="F7057" s="173"/>
      <c r="G7057" s="173"/>
      <c r="H7057" s="172" t="s">
        <v>5484</v>
      </c>
    </row>
    <row r="7058" spans="1:8" ht="14.45" customHeight="1">
      <c r="A7058" s="86" t="s">
        <v>5483</v>
      </c>
      <c r="B7058" s="171" t="s">
        <v>30647</v>
      </c>
      <c r="C7058" s="55" t="s">
        <v>30648</v>
      </c>
      <c r="D7058" s="171" t="s">
        <v>30648</v>
      </c>
      <c r="E7058" s="171" t="s">
        <v>30648</v>
      </c>
      <c r="F7058" s="173" t="s">
        <v>2172</v>
      </c>
      <c r="G7058" s="173">
        <v>46256</v>
      </c>
      <c r="H7058" s="172" t="s">
        <v>5484</v>
      </c>
    </row>
    <row r="7059" spans="1:8" ht="14.45" customHeight="1">
      <c r="A7059" s="86" t="s">
        <v>5483</v>
      </c>
      <c r="B7059" s="171" t="s">
        <v>30200</v>
      </c>
      <c r="C7059" s="55" t="s">
        <v>30201</v>
      </c>
      <c r="D7059" s="171" t="s">
        <v>30201</v>
      </c>
      <c r="E7059" s="171" t="s">
        <v>30201</v>
      </c>
      <c r="F7059" s="173"/>
      <c r="G7059" s="173"/>
      <c r="H7059" s="172" t="s">
        <v>5484</v>
      </c>
    </row>
    <row r="7060" spans="1:8" ht="14.45" customHeight="1">
      <c r="A7060" s="86" t="s">
        <v>5483</v>
      </c>
      <c r="B7060" s="171" t="s">
        <v>30202</v>
      </c>
      <c r="C7060" s="55" t="s">
        <v>30203</v>
      </c>
      <c r="D7060" s="171" t="s">
        <v>30203</v>
      </c>
      <c r="E7060" s="171" t="s">
        <v>30203</v>
      </c>
      <c r="F7060" s="173"/>
      <c r="G7060" s="173"/>
      <c r="H7060" s="172" t="s">
        <v>5484</v>
      </c>
    </row>
    <row r="7061" spans="1:8" ht="14.45" customHeight="1">
      <c r="A7061" s="86" t="s">
        <v>5483</v>
      </c>
      <c r="B7061" s="171" t="s">
        <v>30204</v>
      </c>
      <c r="C7061" s="55" t="s">
        <v>30205</v>
      </c>
      <c r="D7061" s="171" t="s">
        <v>30205</v>
      </c>
      <c r="E7061" s="171" t="s">
        <v>30205</v>
      </c>
      <c r="F7061" s="173"/>
      <c r="G7061" s="173"/>
      <c r="H7061" s="172" t="s">
        <v>5484</v>
      </c>
    </row>
    <row r="7062" spans="1:8" ht="14.45" customHeight="1">
      <c r="A7062" s="86" t="s">
        <v>5483</v>
      </c>
      <c r="B7062" s="171" t="s">
        <v>30206</v>
      </c>
      <c r="C7062" s="55" t="s">
        <v>30207</v>
      </c>
      <c r="D7062" s="171" t="s">
        <v>30207</v>
      </c>
      <c r="E7062" s="171" t="s">
        <v>30207</v>
      </c>
      <c r="F7062" s="173"/>
      <c r="G7062" s="173"/>
      <c r="H7062" s="172" t="s">
        <v>5484</v>
      </c>
    </row>
    <row r="7063" spans="1:8" ht="14.45" customHeight="1">
      <c r="A7063" s="86" t="s">
        <v>5483</v>
      </c>
      <c r="B7063" s="171" t="s">
        <v>30208</v>
      </c>
      <c r="C7063" s="55" t="s">
        <v>30209</v>
      </c>
      <c r="D7063" s="171" t="s">
        <v>30209</v>
      </c>
      <c r="E7063" s="171" t="s">
        <v>30209</v>
      </c>
      <c r="F7063" s="173"/>
      <c r="G7063" s="173"/>
      <c r="H7063" s="172" t="s">
        <v>5484</v>
      </c>
    </row>
    <row r="7064" spans="1:8" ht="14.45" customHeight="1">
      <c r="A7064" s="86" t="s">
        <v>5483</v>
      </c>
      <c r="B7064" s="171" t="s">
        <v>30210</v>
      </c>
      <c r="C7064" s="55" t="s">
        <v>30211</v>
      </c>
      <c r="D7064" s="171" t="s">
        <v>30211</v>
      </c>
      <c r="E7064" s="171" t="s">
        <v>30211</v>
      </c>
      <c r="F7064" s="173"/>
      <c r="G7064" s="173"/>
      <c r="H7064" s="172" t="s">
        <v>5484</v>
      </c>
    </row>
    <row r="7065" spans="1:8" ht="14.45" customHeight="1">
      <c r="A7065" s="85" t="s">
        <v>5483</v>
      </c>
      <c r="B7065" s="90" t="s">
        <v>30212</v>
      </c>
      <c r="C7065" s="55" t="s">
        <v>30213</v>
      </c>
      <c r="D7065" s="171" t="s">
        <v>30213</v>
      </c>
      <c r="E7065" s="171" t="s">
        <v>30213</v>
      </c>
      <c r="F7065" s="173"/>
      <c r="G7065" s="173"/>
      <c r="H7065" s="172" t="s">
        <v>5484</v>
      </c>
    </row>
    <row r="7066" spans="1:8" ht="14.45" customHeight="1">
      <c r="A7066" s="86" t="s">
        <v>5483</v>
      </c>
      <c r="B7066" s="171" t="s">
        <v>30832</v>
      </c>
      <c r="C7066" s="55" t="s">
        <v>30833</v>
      </c>
      <c r="D7066" s="171" t="s">
        <v>30833</v>
      </c>
      <c r="E7066" s="171" t="s">
        <v>30833</v>
      </c>
      <c r="F7066" s="173"/>
      <c r="G7066" s="173"/>
      <c r="H7066" s="172" t="s">
        <v>5484</v>
      </c>
    </row>
    <row r="7067" spans="1:8" ht="14.45" customHeight="1">
      <c r="A7067" s="86" t="s">
        <v>5483</v>
      </c>
      <c r="B7067" s="171" t="s">
        <v>30214</v>
      </c>
      <c r="C7067" s="55" t="s">
        <v>30215</v>
      </c>
      <c r="D7067" s="171" t="s">
        <v>30215</v>
      </c>
      <c r="E7067" s="171" t="s">
        <v>30215</v>
      </c>
      <c r="F7067" s="173"/>
      <c r="G7067" s="173"/>
      <c r="H7067" s="172" t="s">
        <v>5484</v>
      </c>
    </row>
    <row r="7068" spans="1:8" ht="14.45" customHeight="1">
      <c r="A7068" s="86" t="s">
        <v>5483</v>
      </c>
      <c r="B7068" s="171" t="s">
        <v>30216</v>
      </c>
      <c r="C7068" s="55" t="s">
        <v>30217</v>
      </c>
      <c r="D7068" s="196" t="s">
        <v>30834</v>
      </c>
      <c r="E7068" s="196" t="s">
        <v>30218</v>
      </c>
      <c r="F7068" s="173"/>
      <c r="G7068" s="198">
        <v>46340</v>
      </c>
      <c r="H7068" s="172" t="s">
        <v>5484</v>
      </c>
    </row>
    <row r="7069" spans="1:8" ht="14.45" customHeight="1">
      <c r="A7069" s="86" t="s">
        <v>5483</v>
      </c>
      <c r="B7069" s="171" t="s">
        <v>30219</v>
      </c>
      <c r="C7069" s="55" t="s">
        <v>30220</v>
      </c>
      <c r="D7069" s="196" t="s">
        <v>30835</v>
      </c>
      <c r="E7069" s="196" t="s">
        <v>30221</v>
      </c>
      <c r="F7069" s="173"/>
      <c r="G7069" s="198">
        <v>46340</v>
      </c>
      <c r="H7069" s="172" t="s">
        <v>5484</v>
      </c>
    </row>
    <row r="7070" spans="1:8" ht="14.45" customHeight="1">
      <c r="A7070" s="86" t="s">
        <v>5483</v>
      </c>
      <c r="B7070" s="171" t="s">
        <v>30222</v>
      </c>
      <c r="C7070" s="55" t="s">
        <v>30223</v>
      </c>
      <c r="D7070" s="171" t="s">
        <v>30223</v>
      </c>
      <c r="E7070" s="171" t="s">
        <v>30223</v>
      </c>
      <c r="F7070" s="173"/>
      <c r="G7070" s="173"/>
      <c r="H7070" s="172" t="s">
        <v>5484</v>
      </c>
    </row>
    <row r="7071" spans="1:8" ht="14.45" customHeight="1">
      <c r="A7071" s="86" t="s">
        <v>5483</v>
      </c>
      <c r="B7071" s="171" t="s">
        <v>30224</v>
      </c>
      <c r="C7071" s="55" t="s">
        <v>30225</v>
      </c>
      <c r="D7071" s="171" t="s">
        <v>30225</v>
      </c>
      <c r="E7071" s="171" t="s">
        <v>30225</v>
      </c>
      <c r="F7071" s="173"/>
      <c r="G7071" s="173"/>
      <c r="H7071" s="172" t="s">
        <v>5484</v>
      </c>
    </row>
    <row r="7072" spans="1:8" ht="14.45" customHeight="1">
      <c r="A7072" s="86" t="s">
        <v>5483</v>
      </c>
      <c r="B7072" s="171" t="s">
        <v>30226</v>
      </c>
      <c r="C7072" s="55" t="s">
        <v>30227</v>
      </c>
      <c r="D7072" s="171" t="s">
        <v>30227</v>
      </c>
      <c r="E7072" s="171" t="s">
        <v>30227</v>
      </c>
      <c r="F7072" s="173"/>
      <c r="G7072" s="173"/>
      <c r="H7072" s="172" t="s">
        <v>5484</v>
      </c>
    </row>
    <row r="7073" spans="1:8" ht="14.45" customHeight="1">
      <c r="A7073" s="86" t="s">
        <v>5483</v>
      </c>
      <c r="B7073" s="171" t="s">
        <v>25897</v>
      </c>
      <c r="C7073" s="55" t="s">
        <v>30228</v>
      </c>
      <c r="D7073" s="171" t="s">
        <v>30228</v>
      </c>
      <c r="E7073" s="171" t="s">
        <v>30228</v>
      </c>
      <c r="F7073" s="173"/>
      <c r="G7073" s="173"/>
      <c r="H7073" s="172" t="s">
        <v>5484</v>
      </c>
    </row>
    <row r="7074" spans="1:8" ht="14.45" customHeight="1">
      <c r="A7074" s="86" t="s">
        <v>5483</v>
      </c>
      <c r="B7074" s="171" t="s">
        <v>30229</v>
      </c>
      <c r="C7074" s="55" t="s">
        <v>30230</v>
      </c>
      <c r="D7074" s="171" t="s">
        <v>30230</v>
      </c>
      <c r="E7074" s="171" t="s">
        <v>30230</v>
      </c>
      <c r="F7074" s="173"/>
      <c r="G7074" s="173"/>
      <c r="H7074" s="172" t="s">
        <v>5484</v>
      </c>
    </row>
    <row r="7075" spans="1:8" ht="14.45" customHeight="1">
      <c r="A7075" s="86" t="s">
        <v>5483</v>
      </c>
      <c r="B7075" s="171" t="s">
        <v>30231</v>
      </c>
      <c r="C7075" s="55" t="s">
        <v>30232</v>
      </c>
      <c r="D7075" s="171" t="s">
        <v>30232</v>
      </c>
      <c r="E7075" s="171" t="s">
        <v>30232</v>
      </c>
      <c r="F7075" s="173"/>
      <c r="G7075" s="173"/>
      <c r="H7075" s="172" t="s">
        <v>5484</v>
      </c>
    </row>
    <row r="7076" spans="1:8" ht="14.45" customHeight="1">
      <c r="A7076" s="86" t="s">
        <v>5483</v>
      </c>
      <c r="B7076" s="171" t="s">
        <v>30233</v>
      </c>
      <c r="C7076" s="55" t="s">
        <v>30234</v>
      </c>
      <c r="D7076" s="171" t="s">
        <v>30234</v>
      </c>
      <c r="E7076" s="171" t="s">
        <v>30234</v>
      </c>
      <c r="F7076" s="173"/>
      <c r="G7076" s="173"/>
      <c r="H7076" s="172" t="s">
        <v>5484</v>
      </c>
    </row>
    <row r="7077" spans="1:8" ht="14.45" customHeight="1">
      <c r="A7077" s="86" t="s">
        <v>5483</v>
      </c>
      <c r="B7077" s="171" t="s">
        <v>30235</v>
      </c>
      <c r="C7077" s="55" t="s">
        <v>30236</v>
      </c>
      <c r="D7077" s="171" t="s">
        <v>30236</v>
      </c>
      <c r="E7077" s="171" t="s">
        <v>30236</v>
      </c>
      <c r="F7077" s="173">
        <v>45892</v>
      </c>
      <c r="G7077" s="173">
        <v>45892</v>
      </c>
      <c r="H7077" s="172" t="s">
        <v>5484</v>
      </c>
    </row>
    <row r="7078" spans="1:8" ht="14.45" customHeight="1">
      <c r="A7078" s="86" t="s">
        <v>5483</v>
      </c>
      <c r="B7078" s="171" t="s">
        <v>30237</v>
      </c>
      <c r="C7078" s="55" t="s">
        <v>30238</v>
      </c>
      <c r="D7078" s="171" t="s">
        <v>30238</v>
      </c>
      <c r="E7078" s="171" t="s">
        <v>30238</v>
      </c>
      <c r="F7078" s="173">
        <v>45892</v>
      </c>
      <c r="G7078" s="173">
        <v>45892</v>
      </c>
      <c r="H7078" s="172" t="s">
        <v>5484</v>
      </c>
    </row>
    <row r="7079" spans="1:8" ht="14.45" customHeight="1">
      <c r="A7079" s="86" t="s">
        <v>5483</v>
      </c>
      <c r="B7079" s="171" t="s">
        <v>30239</v>
      </c>
      <c r="C7079" s="55" t="s">
        <v>30240</v>
      </c>
      <c r="D7079" s="171" t="s">
        <v>30240</v>
      </c>
      <c r="E7079" s="171" t="s">
        <v>30240</v>
      </c>
      <c r="F7079" s="173"/>
      <c r="G7079" s="173"/>
      <c r="H7079" s="172" t="s">
        <v>5484</v>
      </c>
    </row>
    <row r="7080" spans="1:8" ht="14.45" customHeight="1">
      <c r="A7080" s="85" t="s">
        <v>5483</v>
      </c>
      <c r="B7080" s="90" t="s">
        <v>30241</v>
      </c>
      <c r="C7080" s="55" t="s">
        <v>30242</v>
      </c>
      <c r="D7080" s="171" t="s">
        <v>30242</v>
      </c>
      <c r="E7080" s="171" t="s">
        <v>30242</v>
      </c>
      <c r="F7080" s="173"/>
      <c r="G7080" s="173"/>
      <c r="H7080" s="172" t="s">
        <v>5484</v>
      </c>
    </row>
    <row r="7081" spans="1:8" ht="14.45" customHeight="1">
      <c r="A7081" s="85" t="s">
        <v>5483</v>
      </c>
      <c r="B7081" s="90" t="s">
        <v>30243</v>
      </c>
      <c r="C7081" s="55" t="s">
        <v>30244</v>
      </c>
      <c r="D7081" s="171" t="s">
        <v>30244</v>
      </c>
      <c r="E7081" s="171" t="s">
        <v>30244</v>
      </c>
      <c r="F7081" s="173"/>
      <c r="G7081" s="173"/>
      <c r="H7081" s="172" t="s">
        <v>5484</v>
      </c>
    </row>
    <row r="7082" spans="1:8" ht="14.45" customHeight="1">
      <c r="A7082" s="86" t="s">
        <v>5483</v>
      </c>
      <c r="B7082" s="171" t="s">
        <v>30245</v>
      </c>
      <c r="C7082" s="55" t="s">
        <v>30246</v>
      </c>
      <c r="D7082" s="171" t="s">
        <v>30246</v>
      </c>
      <c r="E7082" s="171" t="s">
        <v>30246</v>
      </c>
      <c r="F7082" s="173"/>
      <c r="G7082" s="173"/>
      <c r="H7082" s="172" t="s">
        <v>5484</v>
      </c>
    </row>
    <row r="7083" spans="1:8" ht="14.45" customHeight="1">
      <c r="A7083" s="86" t="s">
        <v>5483</v>
      </c>
      <c r="B7083" s="171" t="s">
        <v>30247</v>
      </c>
      <c r="C7083" s="55" t="s">
        <v>30248</v>
      </c>
      <c r="D7083" s="171" t="s">
        <v>30248</v>
      </c>
      <c r="E7083" s="171" t="s">
        <v>30248</v>
      </c>
      <c r="F7083" s="173">
        <v>45892</v>
      </c>
      <c r="G7083" s="173">
        <v>45892</v>
      </c>
      <c r="H7083" s="172" t="s">
        <v>5484</v>
      </c>
    </row>
    <row r="7084" spans="1:8" ht="14.45" customHeight="1">
      <c r="A7084" s="86" t="s">
        <v>5483</v>
      </c>
      <c r="B7084" s="171" t="s">
        <v>30249</v>
      </c>
      <c r="C7084" s="55" t="s">
        <v>30250</v>
      </c>
      <c r="D7084" s="171" t="s">
        <v>30250</v>
      </c>
      <c r="E7084" s="171" t="s">
        <v>30250</v>
      </c>
      <c r="F7084" s="173"/>
      <c r="G7084" s="173"/>
      <c r="H7084" s="172" t="s">
        <v>5484</v>
      </c>
    </row>
    <row r="7085" spans="1:8" ht="14.45" customHeight="1">
      <c r="A7085" s="86" t="s">
        <v>5483</v>
      </c>
      <c r="B7085" s="171" t="s">
        <v>30251</v>
      </c>
      <c r="C7085" s="55" t="s">
        <v>30252</v>
      </c>
      <c r="D7085" s="171" t="s">
        <v>30252</v>
      </c>
      <c r="E7085" s="171" t="s">
        <v>30252</v>
      </c>
      <c r="F7085" s="173"/>
      <c r="G7085" s="173"/>
      <c r="H7085" s="172" t="s">
        <v>5484</v>
      </c>
    </row>
    <row r="7086" spans="1:8" ht="14.45" customHeight="1">
      <c r="A7086" s="86" t="s">
        <v>5483</v>
      </c>
      <c r="B7086" s="171" t="s">
        <v>30253</v>
      </c>
      <c r="C7086" s="55" t="s">
        <v>30254</v>
      </c>
      <c r="D7086" s="171" t="s">
        <v>30254</v>
      </c>
      <c r="E7086" s="171" t="s">
        <v>30254</v>
      </c>
      <c r="F7086" s="173"/>
      <c r="G7086" s="173"/>
      <c r="H7086" s="172" t="s">
        <v>5484</v>
      </c>
    </row>
    <row r="7087" spans="1:8" ht="14.45" customHeight="1">
      <c r="A7087" s="86" t="s">
        <v>5483</v>
      </c>
      <c r="B7087" s="171" t="s">
        <v>30255</v>
      </c>
      <c r="C7087" s="55" t="s">
        <v>30256</v>
      </c>
      <c r="D7087" s="171" t="s">
        <v>30256</v>
      </c>
      <c r="E7087" s="171" t="s">
        <v>30256</v>
      </c>
      <c r="F7087" s="173"/>
      <c r="G7087" s="173"/>
      <c r="H7087" s="172" t="s">
        <v>5484</v>
      </c>
    </row>
    <row r="7088" spans="1:8" ht="14.45" customHeight="1">
      <c r="A7088" s="86" t="s">
        <v>5483</v>
      </c>
      <c r="B7088" s="54" t="s">
        <v>30257</v>
      </c>
      <c r="C7088" s="55" t="s">
        <v>30258</v>
      </c>
      <c r="D7088" s="54" t="s">
        <v>30258</v>
      </c>
      <c r="E7088" s="171" t="s">
        <v>30258</v>
      </c>
      <c r="F7088" s="173"/>
      <c r="G7088" s="173"/>
      <c r="H7088" s="172" t="s">
        <v>5484</v>
      </c>
    </row>
    <row r="7089" spans="1:8" ht="14.45" customHeight="1">
      <c r="A7089" s="86" t="s">
        <v>5483</v>
      </c>
      <c r="B7089" s="54" t="s">
        <v>30259</v>
      </c>
      <c r="C7089" s="55" t="s">
        <v>30260</v>
      </c>
      <c r="D7089" s="54" t="s">
        <v>30260</v>
      </c>
      <c r="E7089" s="171" t="s">
        <v>30260</v>
      </c>
      <c r="F7089" s="173"/>
      <c r="G7089" s="173"/>
      <c r="H7089" s="172" t="s">
        <v>5484</v>
      </c>
    </row>
    <row r="7090" spans="1:8" ht="14.45" customHeight="1">
      <c r="A7090" s="86" t="s">
        <v>5483</v>
      </c>
      <c r="B7090" s="171" t="s">
        <v>30261</v>
      </c>
      <c r="C7090" s="55" t="s">
        <v>30262</v>
      </c>
      <c r="D7090" s="171" t="s">
        <v>30262</v>
      </c>
      <c r="E7090" s="171" t="s">
        <v>30262</v>
      </c>
      <c r="F7090" s="173"/>
      <c r="G7090" s="173"/>
      <c r="H7090" s="172" t="s">
        <v>5484</v>
      </c>
    </row>
    <row r="7091" spans="1:8" ht="14.45" customHeight="1">
      <c r="A7091" s="86" t="s">
        <v>5483</v>
      </c>
      <c r="B7091" s="171" t="s">
        <v>30836</v>
      </c>
      <c r="C7091" s="55" t="s">
        <v>30837</v>
      </c>
      <c r="D7091" s="171" t="s">
        <v>30837</v>
      </c>
      <c r="E7091" s="171" t="s">
        <v>30837</v>
      </c>
      <c r="F7091" s="173"/>
      <c r="G7091" s="173"/>
      <c r="H7091" s="172" t="s">
        <v>5484</v>
      </c>
    </row>
    <row r="7092" spans="1:8" ht="14.45" customHeight="1">
      <c r="A7092" s="85" t="s">
        <v>5483</v>
      </c>
      <c r="B7092" s="90" t="s">
        <v>30263</v>
      </c>
      <c r="C7092" s="55" t="s">
        <v>30264</v>
      </c>
      <c r="D7092" s="171" t="s">
        <v>30264</v>
      </c>
      <c r="E7092" s="171" t="s">
        <v>30264</v>
      </c>
      <c r="F7092" s="173"/>
      <c r="G7092" s="173"/>
      <c r="H7092" s="172" t="s">
        <v>5484</v>
      </c>
    </row>
    <row r="7093" spans="1:8" ht="14.45" customHeight="1">
      <c r="A7093" s="86" t="s">
        <v>5483</v>
      </c>
      <c r="B7093" s="171" t="s">
        <v>30265</v>
      </c>
      <c r="C7093" s="55" t="s">
        <v>30266</v>
      </c>
      <c r="D7093" s="171" t="s">
        <v>30266</v>
      </c>
      <c r="E7093" s="171" t="s">
        <v>30266</v>
      </c>
      <c r="F7093" s="173"/>
      <c r="G7093" s="173"/>
      <c r="H7093" s="172" t="s">
        <v>5484</v>
      </c>
    </row>
    <row r="7094" spans="1:8" ht="14.45" customHeight="1">
      <c r="A7094" s="86" t="s">
        <v>5483</v>
      </c>
      <c r="B7094" s="171" t="s">
        <v>30267</v>
      </c>
      <c r="C7094" s="55" t="s">
        <v>30268</v>
      </c>
      <c r="D7094" s="171" t="s">
        <v>30268</v>
      </c>
      <c r="E7094" s="171" t="s">
        <v>30268</v>
      </c>
      <c r="F7094" s="173"/>
      <c r="G7094" s="173"/>
      <c r="H7094" s="172" t="s">
        <v>5484</v>
      </c>
    </row>
    <row r="7095" spans="1:8" ht="14.45" customHeight="1">
      <c r="A7095" s="86" t="s">
        <v>5483</v>
      </c>
      <c r="B7095" s="171" t="s">
        <v>30269</v>
      </c>
      <c r="C7095" s="55" t="s">
        <v>30270</v>
      </c>
      <c r="D7095" s="171" t="s">
        <v>30270</v>
      </c>
      <c r="E7095" s="171" t="s">
        <v>30270</v>
      </c>
      <c r="F7095" s="173"/>
      <c r="G7095" s="173"/>
      <c r="H7095" s="172" t="s">
        <v>5484</v>
      </c>
    </row>
    <row r="7096" spans="1:8" ht="14.45" customHeight="1">
      <c r="A7096" s="86" t="s">
        <v>5483</v>
      </c>
      <c r="B7096" s="171" t="s">
        <v>30271</v>
      </c>
      <c r="C7096" s="55" t="s">
        <v>30272</v>
      </c>
      <c r="D7096" s="171" t="s">
        <v>30272</v>
      </c>
      <c r="E7096" s="171" t="s">
        <v>30272</v>
      </c>
      <c r="F7096" s="173"/>
      <c r="G7096" s="173"/>
      <c r="H7096" s="172" t="s">
        <v>5484</v>
      </c>
    </row>
    <row r="7097" spans="1:8" ht="14.45" customHeight="1">
      <c r="A7097" s="86" t="s">
        <v>5483</v>
      </c>
      <c r="B7097" s="171" t="s">
        <v>30273</v>
      </c>
      <c r="C7097" s="55" t="s">
        <v>30274</v>
      </c>
      <c r="D7097" s="171" t="s">
        <v>30274</v>
      </c>
      <c r="E7097" s="171" t="s">
        <v>30274</v>
      </c>
      <c r="F7097" s="173"/>
      <c r="G7097" s="173"/>
      <c r="H7097" s="172" t="s">
        <v>5484</v>
      </c>
    </row>
    <row r="7098" spans="1:8" ht="14.45" customHeight="1">
      <c r="A7098" s="86" t="s">
        <v>5483</v>
      </c>
      <c r="B7098" s="171" t="s">
        <v>30275</v>
      </c>
      <c r="C7098" s="55" t="s">
        <v>30276</v>
      </c>
      <c r="D7098" s="171" t="s">
        <v>30276</v>
      </c>
      <c r="E7098" s="171" t="s">
        <v>30276</v>
      </c>
      <c r="F7098" s="173"/>
      <c r="G7098" s="173"/>
      <c r="H7098" s="172" t="s">
        <v>5484</v>
      </c>
    </row>
    <row r="7099" spans="1:8" ht="14.45" customHeight="1">
      <c r="A7099" s="86" t="s">
        <v>5483</v>
      </c>
      <c r="B7099" s="171" t="s">
        <v>30277</v>
      </c>
      <c r="C7099" s="55" t="s">
        <v>30278</v>
      </c>
      <c r="D7099" s="171" t="s">
        <v>30278</v>
      </c>
      <c r="E7099" s="171" t="s">
        <v>30278</v>
      </c>
      <c r="F7099" s="173"/>
      <c r="G7099" s="173"/>
      <c r="H7099" s="172" t="s">
        <v>5484</v>
      </c>
    </row>
    <row r="7100" spans="1:8" ht="14.45" customHeight="1">
      <c r="A7100" s="86" t="s">
        <v>5483</v>
      </c>
      <c r="B7100" s="171" t="s">
        <v>30279</v>
      </c>
      <c r="C7100" s="55" t="s">
        <v>30280</v>
      </c>
      <c r="D7100" s="171" t="s">
        <v>30280</v>
      </c>
      <c r="E7100" s="171" t="s">
        <v>30280</v>
      </c>
      <c r="F7100" s="173"/>
      <c r="G7100" s="173"/>
      <c r="H7100" s="172" t="s">
        <v>5484</v>
      </c>
    </row>
    <row r="7101" spans="1:8" ht="14.45" customHeight="1">
      <c r="A7101" s="86" t="s">
        <v>5483</v>
      </c>
      <c r="B7101" s="171" t="s">
        <v>30281</v>
      </c>
      <c r="C7101" s="55" t="s">
        <v>30282</v>
      </c>
      <c r="D7101" s="171" t="s">
        <v>30282</v>
      </c>
      <c r="E7101" s="171" t="s">
        <v>30282</v>
      </c>
      <c r="F7101" s="173"/>
      <c r="G7101" s="173"/>
      <c r="H7101" s="172" t="s">
        <v>5484</v>
      </c>
    </row>
    <row r="7102" spans="1:8" ht="14.45" customHeight="1">
      <c r="A7102" s="86" t="s">
        <v>5483</v>
      </c>
      <c r="B7102" s="171" t="s">
        <v>30283</v>
      </c>
      <c r="C7102" s="55" t="s">
        <v>30284</v>
      </c>
      <c r="D7102" s="171" t="s">
        <v>30284</v>
      </c>
      <c r="E7102" s="171" t="s">
        <v>30284</v>
      </c>
      <c r="F7102" s="173"/>
      <c r="G7102" s="173"/>
      <c r="H7102" s="172" t="s">
        <v>5484</v>
      </c>
    </row>
    <row r="7103" spans="1:8" ht="14.45" customHeight="1">
      <c r="A7103" s="86" t="s">
        <v>5483</v>
      </c>
      <c r="B7103" s="171" t="s">
        <v>30649</v>
      </c>
      <c r="C7103" s="55" t="s">
        <v>30650</v>
      </c>
      <c r="D7103" s="171" t="s">
        <v>30650</v>
      </c>
      <c r="E7103" s="171" t="s">
        <v>30650</v>
      </c>
      <c r="F7103" s="173" t="s">
        <v>2172</v>
      </c>
      <c r="G7103" s="173">
        <v>46256</v>
      </c>
      <c r="H7103" s="172" t="s">
        <v>5484</v>
      </c>
    </row>
    <row r="7104" spans="1:8" ht="14.45" customHeight="1">
      <c r="A7104" s="86" t="s">
        <v>5483</v>
      </c>
      <c r="B7104" s="171" t="s">
        <v>30285</v>
      </c>
      <c r="C7104" s="55" t="s">
        <v>30286</v>
      </c>
      <c r="D7104" s="171" t="s">
        <v>30286</v>
      </c>
      <c r="E7104" s="171" t="s">
        <v>30286</v>
      </c>
      <c r="F7104" s="173"/>
      <c r="G7104" s="173"/>
      <c r="H7104" s="172" t="s">
        <v>5484</v>
      </c>
    </row>
    <row r="7105" spans="1:8" ht="14.45" customHeight="1">
      <c r="A7105" s="86" t="s">
        <v>5483</v>
      </c>
      <c r="B7105" s="171" t="s">
        <v>30287</v>
      </c>
      <c r="C7105" s="55" t="s">
        <v>30288</v>
      </c>
      <c r="D7105" s="171" t="s">
        <v>30288</v>
      </c>
      <c r="E7105" s="171" t="s">
        <v>30288</v>
      </c>
      <c r="F7105" s="173"/>
      <c r="G7105" s="173"/>
      <c r="H7105" s="172" t="s">
        <v>5484</v>
      </c>
    </row>
    <row r="7106" spans="1:8" ht="14.45" customHeight="1">
      <c r="A7106" s="86" t="s">
        <v>5483</v>
      </c>
      <c r="B7106" s="171" t="s">
        <v>30289</v>
      </c>
      <c r="C7106" s="55" t="s">
        <v>30290</v>
      </c>
      <c r="D7106" s="171" t="s">
        <v>30290</v>
      </c>
      <c r="E7106" s="171" t="s">
        <v>30290</v>
      </c>
      <c r="F7106" s="173"/>
      <c r="G7106" s="173"/>
      <c r="H7106" s="172" t="s">
        <v>5484</v>
      </c>
    </row>
    <row r="7107" spans="1:8" ht="14.45" customHeight="1">
      <c r="A7107" s="86" t="s">
        <v>5483</v>
      </c>
      <c r="B7107" s="171" t="s">
        <v>30291</v>
      </c>
      <c r="C7107" s="55" t="s">
        <v>30292</v>
      </c>
      <c r="D7107" s="171" t="s">
        <v>30292</v>
      </c>
      <c r="E7107" s="171" t="s">
        <v>30292</v>
      </c>
      <c r="F7107" s="173"/>
      <c r="G7107" s="173"/>
      <c r="H7107" s="172" t="s">
        <v>5484</v>
      </c>
    </row>
    <row r="7108" spans="1:8" ht="14.45" customHeight="1">
      <c r="A7108" s="86" t="s">
        <v>5483</v>
      </c>
      <c r="B7108" s="171" t="s">
        <v>8778</v>
      </c>
      <c r="C7108" s="55" t="s">
        <v>30838</v>
      </c>
      <c r="D7108" s="171" t="s">
        <v>30838</v>
      </c>
      <c r="E7108" s="171" t="s">
        <v>30838</v>
      </c>
      <c r="F7108" s="173"/>
      <c r="G7108" s="173"/>
      <c r="H7108" s="172" t="s">
        <v>5484</v>
      </c>
    </row>
    <row r="7109" spans="1:8" ht="14.45" customHeight="1">
      <c r="A7109" s="86" t="s">
        <v>5483</v>
      </c>
      <c r="B7109" s="171" t="s">
        <v>30651</v>
      </c>
      <c r="C7109" s="55" t="s">
        <v>30652</v>
      </c>
      <c r="D7109" s="171" t="s">
        <v>30652</v>
      </c>
      <c r="E7109" s="171" t="s">
        <v>30652</v>
      </c>
      <c r="F7109" s="173" t="s">
        <v>2172</v>
      </c>
      <c r="G7109" s="173">
        <v>46256</v>
      </c>
      <c r="H7109" s="172" t="s">
        <v>5484</v>
      </c>
    </row>
    <row r="7110" spans="1:8" ht="14.45" customHeight="1">
      <c r="A7110" s="86" t="s">
        <v>5483</v>
      </c>
      <c r="B7110" s="171" t="s">
        <v>30293</v>
      </c>
      <c r="C7110" s="55" t="s">
        <v>30294</v>
      </c>
      <c r="D7110" s="196" t="s">
        <v>30839</v>
      </c>
      <c r="E7110" s="196" t="s">
        <v>30295</v>
      </c>
      <c r="F7110" s="173">
        <v>45976</v>
      </c>
      <c r="G7110" s="198">
        <v>46340</v>
      </c>
      <c r="H7110" s="172" t="s">
        <v>5484</v>
      </c>
    </row>
    <row r="7111" spans="1:8" ht="14.45" customHeight="1">
      <c r="A7111" s="86" t="s">
        <v>5483</v>
      </c>
      <c r="B7111" s="171" t="s">
        <v>30296</v>
      </c>
      <c r="C7111" s="55" t="s">
        <v>30840</v>
      </c>
      <c r="D7111" s="171" t="s">
        <v>30841</v>
      </c>
      <c r="E7111" s="171" t="s">
        <v>30842</v>
      </c>
      <c r="F7111" s="173"/>
      <c r="G7111" s="173"/>
      <c r="H7111" s="172" t="s">
        <v>5484</v>
      </c>
    </row>
    <row r="7112" spans="1:8" ht="14.45" customHeight="1">
      <c r="A7112" s="85" t="s">
        <v>5483</v>
      </c>
      <c r="B7112" s="90" t="s">
        <v>30297</v>
      </c>
      <c r="C7112" s="55" t="s">
        <v>30843</v>
      </c>
      <c r="D7112" s="171" t="s">
        <v>30298</v>
      </c>
      <c r="E7112" s="171" t="s">
        <v>30298</v>
      </c>
      <c r="F7112" s="173"/>
      <c r="G7112" s="173"/>
      <c r="H7112" s="172" t="s">
        <v>5484</v>
      </c>
    </row>
    <row r="7113" spans="1:8" ht="14.45" customHeight="1">
      <c r="A7113" s="86" t="s">
        <v>5483</v>
      </c>
      <c r="B7113" s="171" t="s">
        <v>30299</v>
      </c>
      <c r="C7113" s="55" t="s">
        <v>30300</v>
      </c>
      <c r="D7113" s="171" t="s">
        <v>30300</v>
      </c>
      <c r="E7113" s="171" t="s">
        <v>30300</v>
      </c>
      <c r="F7113" s="173"/>
      <c r="G7113" s="173"/>
      <c r="H7113" s="172" t="s">
        <v>5484</v>
      </c>
    </row>
    <row r="7114" spans="1:8" ht="14.45" customHeight="1">
      <c r="A7114" s="86" t="s">
        <v>5483</v>
      </c>
      <c r="B7114" s="171" t="s">
        <v>30301</v>
      </c>
      <c r="C7114" s="55" t="s">
        <v>30844</v>
      </c>
      <c r="D7114" s="171" t="s">
        <v>30844</v>
      </c>
      <c r="E7114" s="171" t="s">
        <v>30302</v>
      </c>
      <c r="F7114" s="173"/>
      <c r="G7114" s="173"/>
      <c r="H7114" s="172" t="s">
        <v>5484</v>
      </c>
    </row>
    <row r="7115" spans="1:8" ht="14.45" customHeight="1">
      <c r="A7115" s="86" t="s">
        <v>5483</v>
      </c>
      <c r="B7115" s="171" t="s">
        <v>30303</v>
      </c>
      <c r="C7115" s="55" t="s">
        <v>30304</v>
      </c>
      <c r="D7115" s="171" t="s">
        <v>30304</v>
      </c>
      <c r="E7115" s="171" t="s">
        <v>30304</v>
      </c>
      <c r="F7115" s="173"/>
      <c r="G7115" s="173"/>
      <c r="H7115" s="172" t="s">
        <v>5484</v>
      </c>
    </row>
    <row r="7116" spans="1:8" ht="14.45" customHeight="1">
      <c r="A7116" s="86" t="s">
        <v>5483</v>
      </c>
      <c r="B7116" s="171" t="s">
        <v>30305</v>
      </c>
      <c r="C7116" s="55" t="s">
        <v>30306</v>
      </c>
      <c r="D7116" s="171" t="s">
        <v>30306</v>
      </c>
      <c r="E7116" s="171" t="s">
        <v>30306</v>
      </c>
      <c r="F7116" s="173"/>
      <c r="G7116" s="173"/>
      <c r="H7116" s="172" t="s">
        <v>5484</v>
      </c>
    </row>
    <row r="7117" spans="1:8" ht="14.45" customHeight="1">
      <c r="A7117" s="86" t="s">
        <v>5483</v>
      </c>
      <c r="B7117" s="171" t="s">
        <v>30307</v>
      </c>
      <c r="C7117" s="55" t="s">
        <v>30308</v>
      </c>
      <c r="D7117" s="171" t="s">
        <v>30308</v>
      </c>
      <c r="E7117" s="171" t="s">
        <v>30308</v>
      </c>
      <c r="F7117" s="173"/>
      <c r="G7117" s="173"/>
      <c r="H7117" s="172" t="s">
        <v>5484</v>
      </c>
    </row>
    <row r="7118" spans="1:8" ht="14.45" customHeight="1">
      <c r="A7118" s="86" t="s">
        <v>5483</v>
      </c>
      <c r="B7118" s="171" t="s">
        <v>30309</v>
      </c>
      <c r="C7118" s="55" t="s">
        <v>30310</v>
      </c>
      <c r="D7118" s="171" t="s">
        <v>30310</v>
      </c>
      <c r="E7118" s="171" t="s">
        <v>30310</v>
      </c>
      <c r="F7118" s="173"/>
      <c r="G7118" s="173"/>
      <c r="H7118" s="172" t="s">
        <v>5484</v>
      </c>
    </row>
    <row r="7119" spans="1:8" ht="14.45" customHeight="1">
      <c r="A7119" s="86" t="s">
        <v>5483</v>
      </c>
      <c r="B7119" s="171" t="s">
        <v>30311</v>
      </c>
      <c r="C7119" s="55" t="s">
        <v>30312</v>
      </c>
      <c r="D7119" s="171" t="s">
        <v>30312</v>
      </c>
      <c r="E7119" s="171" t="s">
        <v>30312</v>
      </c>
      <c r="F7119" s="173"/>
      <c r="G7119" s="173"/>
      <c r="H7119" s="172" t="s">
        <v>5484</v>
      </c>
    </row>
    <row r="7120" spans="1:8" ht="14.45" customHeight="1">
      <c r="A7120" s="86" t="s">
        <v>5483</v>
      </c>
      <c r="B7120" s="171" t="s">
        <v>30313</v>
      </c>
      <c r="C7120" s="55" t="s">
        <v>30314</v>
      </c>
      <c r="D7120" s="171" t="s">
        <v>30314</v>
      </c>
      <c r="E7120" s="171" t="s">
        <v>30314</v>
      </c>
      <c r="F7120" s="173"/>
      <c r="G7120" s="173"/>
      <c r="H7120" s="172" t="s">
        <v>5484</v>
      </c>
    </row>
    <row r="7121" spans="1:8" ht="14.45" customHeight="1">
      <c r="A7121" s="86" t="s">
        <v>5483</v>
      </c>
      <c r="B7121" s="171" t="s">
        <v>30315</v>
      </c>
      <c r="C7121" s="55" t="s">
        <v>30316</v>
      </c>
      <c r="D7121" s="171" t="s">
        <v>30316</v>
      </c>
      <c r="E7121" s="171" t="s">
        <v>30316</v>
      </c>
      <c r="F7121" s="173"/>
      <c r="G7121" s="173"/>
      <c r="H7121" s="172" t="s">
        <v>5484</v>
      </c>
    </row>
    <row r="7122" spans="1:8" ht="14.45" customHeight="1">
      <c r="A7122" s="86" t="s">
        <v>5483</v>
      </c>
      <c r="B7122" s="171" t="s">
        <v>30317</v>
      </c>
      <c r="C7122" s="55" t="s">
        <v>30318</v>
      </c>
      <c r="D7122" s="171" t="s">
        <v>30318</v>
      </c>
      <c r="E7122" s="171" t="s">
        <v>30318</v>
      </c>
      <c r="F7122" s="173"/>
      <c r="G7122" s="173"/>
      <c r="H7122" s="172" t="s">
        <v>5484</v>
      </c>
    </row>
    <row r="7123" spans="1:8" ht="14.45" customHeight="1">
      <c r="A7123" s="86" t="s">
        <v>5483</v>
      </c>
      <c r="B7123" s="171" t="s">
        <v>30319</v>
      </c>
      <c r="C7123" s="55" t="s">
        <v>30319</v>
      </c>
      <c r="D7123" s="171" t="s">
        <v>30319</v>
      </c>
      <c r="E7123" s="171" t="s">
        <v>30319</v>
      </c>
      <c r="F7123" s="173"/>
      <c r="G7123" s="173"/>
      <c r="H7123" s="172" t="s">
        <v>5484</v>
      </c>
    </row>
    <row r="7124" spans="1:8" ht="14.45" customHeight="1">
      <c r="A7124" s="86" t="s">
        <v>5483</v>
      </c>
      <c r="B7124" s="171" t="s">
        <v>30320</v>
      </c>
      <c r="C7124" s="55" t="s">
        <v>30321</v>
      </c>
      <c r="D7124" s="171" t="s">
        <v>30321</v>
      </c>
      <c r="E7124" s="171" t="s">
        <v>30321</v>
      </c>
      <c r="F7124" s="173"/>
      <c r="G7124" s="173"/>
      <c r="H7124" s="172" t="s">
        <v>5484</v>
      </c>
    </row>
    <row r="7125" spans="1:8" ht="14.45" customHeight="1">
      <c r="A7125" s="86" t="s">
        <v>5483</v>
      </c>
      <c r="B7125" s="171" t="s">
        <v>30322</v>
      </c>
      <c r="C7125" s="55" t="s">
        <v>30323</v>
      </c>
      <c r="D7125" s="171" t="s">
        <v>30323</v>
      </c>
      <c r="E7125" s="171" t="s">
        <v>30323</v>
      </c>
      <c r="F7125" s="173"/>
      <c r="G7125" s="173"/>
      <c r="H7125" s="172" t="s">
        <v>5484</v>
      </c>
    </row>
    <row r="7126" spans="1:8" ht="14.45" customHeight="1">
      <c r="A7126" s="86" t="s">
        <v>5483</v>
      </c>
      <c r="B7126" s="171" t="s">
        <v>30324</v>
      </c>
      <c r="C7126" s="55" t="s">
        <v>30325</v>
      </c>
      <c r="D7126" s="171" t="s">
        <v>30325</v>
      </c>
      <c r="E7126" s="171" t="s">
        <v>30325</v>
      </c>
      <c r="F7126" s="173"/>
      <c r="G7126" s="173"/>
      <c r="H7126" s="172" t="s">
        <v>5484</v>
      </c>
    </row>
    <row r="7127" spans="1:8" ht="14.45" customHeight="1">
      <c r="A7127" s="86" t="s">
        <v>5483</v>
      </c>
      <c r="B7127" s="171" t="s">
        <v>30326</v>
      </c>
      <c r="C7127" s="55" t="s">
        <v>30327</v>
      </c>
      <c r="D7127" s="171" t="s">
        <v>30327</v>
      </c>
      <c r="E7127" s="171" t="s">
        <v>30327</v>
      </c>
      <c r="F7127" s="173"/>
      <c r="G7127" s="173"/>
      <c r="H7127" s="172" t="s">
        <v>5484</v>
      </c>
    </row>
    <row r="7128" spans="1:8" ht="14.45" customHeight="1">
      <c r="A7128" s="86" t="s">
        <v>5483</v>
      </c>
      <c r="B7128" s="171" t="s">
        <v>30328</v>
      </c>
      <c r="C7128" s="55" t="s">
        <v>30329</v>
      </c>
      <c r="D7128" s="171" t="s">
        <v>30329</v>
      </c>
      <c r="E7128" s="171" t="s">
        <v>30329</v>
      </c>
      <c r="F7128" s="173"/>
      <c r="G7128" s="173"/>
      <c r="H7128" s="172" t="s">
        <v>5484</v>
      </c>
    </row>
    <row r="7129" spans="1:8" ht="14.45" customHeight="1">
      <c r="A7129" s="86" t="s">
        <v>5483</v>
      </c>
      <c r="B7129" s="171" t="s">
        <v>30330</v>
      </c>
      <c r="C7129" s="55" t="s">
        <v>30331</v>
      </c>
      <c r="D7129" s="171" t="s">
        <v>30331</v>
      </c>
      <c r="E7129" s="171" t="s">
        <v>30331</v>
      </c>
      <c r="F7129" s="173"/>
      <c r="G7129" s="173"/>
      <c r="H7129" s="172" t="s">
        <v>5484</v>
      </c>
    </row>
    <row r="7130" spans="1:8" ht="14.45" customHeight="1">
      <c r="A7130" s="86" t="s">
        <v>5483</v>
      </c>
      <c r="B7130" s="171" t="s">
        <v>30332</v>
      </c>
      <c r="C7130" s="55" t="s">
        <v>30333</v>
      </c>
      <c r="D7130" s="171" t="s">
        <v>30333</v>
      </c>
      <c r="E7130" s="171" t="s">
        <v>30333</v>
      </c>
      <c r="F7130" s="173"/>
      <c r="G7130" s="173"/>
      <c r="H7130" s="172" t="s">
        <v>5484</v>
      </c>
    </row>
    <row r="7131" spans="1:8" ht="14.45" customHeight="1">
      <c r="A7131" s="86" t="s">
        <v>5483</v>
      </c>
      <c r="B7131" s="171" t="s">
        <v>30334</v>
      </c>
      <c r="C7131" s="55" t="s">
        <v>30335</v>
      </c>
      <c r="D7131" s="171" t="s">
        <v>30335</v>
      </c>
      <c r="E7131" s="171" t="s">
        <v>30335</v>
      </c>
      <c r="F7131" s="173"/>
      <c r="G7131" s="173"/>
      <c r="H7131" s="172" t="s">
        <v>5484</v>
      </c>
    </row>
    <row r="7132" spans="1:8" ht="14.45" customHeight="1">
      <c r="A7132" s="86" t="s">
        <v>5483</v>
      </c>
      <c r="B7132" s="171" t="s">
        <v>30336</v>
      </c>
      <c r="C7132" s="55" t="s">
        <v>30337</v>
      </c>
      <c r="D7132" s="171" t="s">
        <v>30337</v>
      </c>
      <c r="E7132" s="171" t="s">
        <v>30337</v>
      </c>
      <c r="F7132" s="173"/>
      <c r="G7132" s="173"/>
      <c r="H7132" s="172" t="s">
        <v>5484</v>
      </c>
    </row>
    <row r="7133" spans="1:8" ht="14.45" customHeight="1">
      <c r="A7133" s="86" t="s">
        <v>5483</v>
      </c>
      <c r="B7133" s="171" t="s">
        <v>30338</v>
      </c>
      <c r="C7133" s="55" t="s">
        <v>30339</v>
      </c>
      <c r="D7133" s="171" t="s">
        <v>30339</v>
      </c>
      <c r="E7133" s="171" t="s">
        <v>30339</v>
      </c>
      <c r="F7133" s="173"/>
      <c r="G7133" s="173"/>
      <c r="H7133" s="172" t="s">
        <v>5484</v>
      </c>
    </row>
    <row r="7134" spans="1:8" ht="14.45" customHeight="1">
      <c r="A7134" s="86" t="s">
        <v>5483</v>
      </c>
      <c r="B7134" s="171" t="s">
        <v>30340</v>
      </c>
      <c r="C7134" s="55" t="s">
        <v>30341</v>
      </c>
      <c r="D7134" s="171" t="s">
        <v>30341</v>
      </c>
      <c r="E7134" s="171" t="s">
        <v>30341</v>
      </c>
      <c r="F7134" s="173"/>
      <c r="G7134" s="173"/>
      <c r="H7134" s="172" t="s">
        <v>5484</v>
      </c>
    </row>
    <row r="7135" spans="1:8" ht="14.45" customHeight="1">
      <c r="A7135" s="86" t="s">
        <v>5483</v>
      </c>
      <c r="B7135" s="171" t="s">
        <v>5498</v>
      </c>
      <c r="C7135" s="55" t="s">
        <v>30845</v>
      </c>
      <c r="D7135" s="171" t="s">
        <v>30846</v>
      </c>
      <c r="E7135" s="171" t="s">
        <v>30342</v>
      </c>
      <c r="F7135" s="173"/>
      <c r="G7135" s="173"/>
      <c r="H7135" s="172" t="s">
        <v>5484</v>
      </c>
    </row>
    <row r="7136" spans="1:8" ht="14.45" customHeight="1">
      <c r="A7136" s="86" t="s">
        <v>5483</v>
      </c>
      <c r="B7136" s="171" t="s">
        <v>30343</v>
      </c>
      <c r="C7136" s="55" t="s">
        <v>30344</v>
      </c>
      <c r="D7136" s="171" t="s">
        <v>30344</v>
      </c>
      <c r="E7136" s="171" t="s">
        <v>30344</v>
      </c>
      <c r="F7136" s="173"/>
      <c r="G7136" s="173"/>
      <c r="H7136" s="172" t="s">
        <v>5484</v>
      </c>
    </row>
    <row r="7137" spans="1:8" ht="14.45" customHeight="1">
      <c r="A7137" s="86" t="s">
        <v>5483</v>
      </c>
      <c r="B7137" s="171" t="s">
        <v>30345</v>
      </c>
      <c r="C7137" s="55" t="s">
        <v>30346</v>
      </c>
      <c r="D7137" s="171" t="s">
        <v>30346</v>
      </c>
      <c r="E7137" s="171" t="s">
        <v>30346</v>
      </c>
      <c r="F7137" s="173"/>
      <c r="G7137" s="173"/>
      <c r="H7137" s="172" t="s">
        <v>5484</v>
      </c>
    </row>
    <row r="7138" spans="1:8" ht="14.45" customHeight="1">
      <c r="A7138" s="86" t="s">
        <v>5483</v>
      </c>
      <c r="B7138" s="171" t="s">
        <v>30347</v>
      </c>
      <c r="C7138" s="55" t="s">
        <v>30348</v>
      </c>
      <c r="D7138" s="171" t="s">
        <v>30348</v>
      </c>
      <c r="E7138" s="171" t="s">
        <v>30348</v>
      </c>
      <c r="F7138" s="173"/>
      <c r="G7138" s="173"/>
      <c r="H7138" s="172" t="s">
        <v>5484</v>
      </c>
    </row>
    <row r="7139" spans="1:8" ht="14.45" customHeight="1">
      <c r="A7139" s="86" t="s">
        <v>5483</v>
      </c>
      <c r="B7139" s="171" t="s">
        <v>30349</v>
      </c>
      <c r="C7139" s="55" t="s">
        <v>30350</v>
      </c>
      <c r="D7139" s="171" t="s">
        <v>30350</v>
      </c>
      <c r="E7139" s="171" t="s">
        <v>30350</v>
      </c>
      <c r="F7139" s="173"/>
      <c r="G7139" s="173"/>
      <c r="H7139" s="172" t="s">
        <v>5484</v>
      </c>
    </row>
    <row r="7140" spans="1:8" ht="14.45" customHeight="1">
      <c r="A7140" s="86" t="s">
        <v>5483</v>
      </c>
      <c r="B7140" s="171" t="s">
        <v>30351</v>
      </c>
      <c r="C7140" s="55" t="s">
        <v>30352</v>
      </c>
      <c r="D7140" s="171" t="s">
        <v>30352</v>
      </c>
      <c r="E7140" s="171" t="s">
        <v>30352</v>
      </c>
      <c r="F7140" s="173"/>
      <c r="G7140" s="173"/>
      <c r="H7140" s="172" t="s">
        <v>5484</v>
      </c>
    </row>
    <row r="7141" spans="1:8" ht="14.45" customHeight="1">
      <c r="A7141" s="86" t="s">
        <v>5483</v>
      </c>
      <c r="B7141" s="171" t="s">
        <v>30353</v>
      </c>
      <c r="C7141" s="55" t="s">
        <v>30354</v>
      </c>
      <c r="D7141" s="171" t="s">
        <v>30354</v>
      </c>
      <c r="E7141" s="171" t="s">
        <v>30354</v>
      </c>
      <c r="F7141" s="173"/>
      <c r="G7141" s="173"/>
      <c r="H7141" s="172" t="s">
        <v>5484</v>
      </c>
    </row>
    <row r="7142" spans="1:8" ht="14.45" customHeight="1">
      <c r="A7142" s="86" t="s">
        <v>5483</v>
      </c>
      <c r="B7142" s="171" t="s">
        <v>30355</v>
      </c>
      <c r="C7142" s="55" t="s">
        <v>30356</v>
      </c>
      <c r="D7142" s="171" t="s">
        <v>30356</v>
      </c>
      <c r="E7142" s="171" t="s">
        <v>30356</v>
      </c>
      <c r="F7142" s="173"/>
      <c r="G7142" s="173"/>
      <c r="H7142" s="172" t="s">
        <v>5484</v>
      </c>
    </row>
    <row r="7143" spans="1:8" ht="14.45" customHeight="1">
      <c r="A7143" s="86" t="s">
        <v>5483</v>
      </c>
      <c r="B7143" s="171" t="s">
        <v>30357</v>
      </c>
      <c r="C7143" s="55" t="s">
        <v>30847</v>
      </c>
      <c r="D7143" s="171" t="s">
        <v>30358</v>
      </c>
      <c r="E7143" s="171" t="s">
        <v>30358</v>
      </c>
      <c r="F7143" s="173"/>
      <c r="G7143" s="173"/>
      <c r="H7143" s="172" t="s">
        <v>5484</v>
      </c>
    </row>
    <row r="7144" spans="1:8" ht="14.45" customHeight="1">
      <c r="A7144" s="86" t="s">
        <v>5483</v>
      </c>
      <c r="B7144" s="171" t="s">
        <v>30359</v>
      </c>
      <c r="C7144" s="55" t="s">
        <v>30848</v>
      </c>
      <c r="D7144" s="171" t="s">
        <v>30360</v>
      </c>
      <c r="E7144" s="171" t="s">
        <v>30360</v>
      </c>
      <c r="F7144" s="173"/>
      <c r="G7144" s="173"/>
      <c r="H7144" s="172" t="s">
        <v>5484</v>
      </c>
    </row>
    <row r="7145" spans="1:8" ht="14.45" customHeight="1">
      <c r="A7145" s="86" t="s">
        <v>5483</v>
      </c>
      <c r="B7145" s="171" t="s">
        <v>30361</v>
      </c>
      <c r="C7145" s="55" t="s">
        <v>30849</v>
      </c>
      <c r="D7145" s="171" t="s">
        <v>30362</v>
      </c>
      <c r="E7145" s="171" t="s">
        <v>30362</v>
      </c>
      <c r="F7145" s="173"/>
      <c r="G7145" s="173"/>
      <c r="H7145" s="172" t="s">
        <v>5484</v>
      </c>
    </row>
    <row r="7146" spans="1:8" ht="14.45" customHeight="1">
      <c r="A7146" s="86" t="s">
        <v>5483</v>
      </c>
      <c r="B7146" s="171" t="s">
        <v>30363</v>
      </c>
      <c r="C7146" s="55" t="s">
        <v>30850</v>
      </c>
      <c r="D7146" s="171" t="s">
        <v>30364</v>
      </c>
      <c r="E7146" s="171" t="s">
        <v>30364</v>
      </c>
      <c r="F7146" s="173"/>
      <c r="G7146" s="173"/>
      <c r="H7146" s="172" t="s">
        <v>5484</v>
      </c>
    </row>
    <row r="7147" spans="1:8" ht="14.45" customHeight="1">
      <c r="A7147" s="86" t="s">
        <v>5483</v>
      </c>
      <c r="B7147" s="171" t="s">
        <v>30365</v>
      </c>
      <c r="C7147" s="55" t="s">
        <v>30366</v>
      </c>
      <c r="D7147" s="171" t="s">
        <v>30366</v>
      </c>
      <c r="E7147" s="171" t="s">
        <v>30366</v>
      </c>
      <c r="F7147" s="173"/>
      <c r="G7147" s="173"/>
      <c r="H7147" s="172" t="s">
        <v>5484</v>
      </c>
    </row>
    <row r="7148" spans="1:8" ht="14.45" customHeight="1">
      <c r="A7148" s="86" t="s">
        <v>5483</v>
      </c>
      <c r="B7148" s="171" t="s">
        <v>30367</v>
      </c>
      <c r="C7148" s="55" t="s">
        <v>30368</v>
      </c>
      <c r="D7148" s="171" t="s">
        <v>30368</v>
      </c>
      <c r="E7148" s="171" t="s">
        <v>30368</v>
      </c>
      <c r="F7148" s="173"/>
      <c r="G7148" s="173"/>
      <c r="H7148" s="172" t="s">
        <v>5484</v>
      </c>
    </row>
    <row r="7149" spans="1:8" ht="14.45" customHeight="1">
      <c r="A7149" s="86" t="s">
        <v>5483</v>
      </c>
      <c r="B7149" s="171" t="s">
        <v>30369</v>
      </c>
      <c r="C7149" s="55" t="s">
        <v>30370</v>
      </c>
      <c r="D7149" s="171" t="s">
        <v>30370</v>
      </c>
      <c r="E7149" s="171" t="s">
        <v>30370</v>
      </c>
      <c r="F7149" s="173"/>
      <c r="G7149" s="173"/>
      <c r="H7149" s="172" t="s">
        <v>5484</v>
      </c>
    </row>
    <row r="7150" spans="1:8" ht="14.45" customHeight="1">
      <c r="A7150" s="86" t="s">
        <v>5483</v>
      </c>
      <c r="B7150" s="171" t="s">
        <v>30371</v>
      </c>
      <c r="C7150" s="55" t="s">
        <v>30371</v>
      </c>
      <c r="D7150" s="171" t="s">
        <v>30371</v>
      </c>
      <c r="E7150" s="171" t="s">
        <v>30371</v>
      </c>
      <c r="F7150" s="173"/>
      <c r="G7150" s="173"/>
      <c r="H7150" s="172" t="s">
        <v>5484</v>
      </c>
    </row>
    <row r="7151" spans="1:8" ht="14.45" customHeight="1">
      <c r="A7151" s="86" t="s">
        <v>5483</v>
      </c>
      <c r="B7151" s="171" t="s">
        <v>30653</v>
      </c>
      <c r="C7151" s="55" t="s">
        <v>30654</v>
      </c>
      <c r="D7151" s="171" t="s">
        <v>30654</v>
      </c>
      <c r="E7151" s="171" t="s">
        <v>30654</v>
      </c>
      <c r="F7151" s="173" t="s">
        <v>2172</v>
      </c>
      <c r="G7151" s="173">
        <v>46256</v>
      </c>
      <c r="H7151" s="172" t="s">
        <v>5484</v>
      </c>
    </row>
    <row r="7152" spans="1:8" ht="14.45" customHeight="1">
      <c r="A7152" s="86" t="s">
        <v>5483</v>
      </c>
      <c r="B7152" s="171" t="s">
        <v>30372</v>
      </c>
      <c r="C7152" s="55" t="s">
        <v>30373</v>
      </c>
      <c r="D7152" s="171" t="s">
        <v>30373</v>
      </c>
      <c r="E7152" s="171" t="s">
        <v>30373</v>
      </c>
      <c r="F7152" s="173"/>
      <c r="G7152" s="173"/>
      <c r="H7152" s="172" t="s">
        <v>5484</v>
      </c>
    </row>
    <row r="7153" spans="1:8" ht="14.45" customHeight="1">
      <c r="A7153" s="86" t="s">
        <v>5483</v>
      </c>
      <c r="B7153" s="171" t="s">
        <v>30374</v>
      </c>
      <c r="C7153" s="55" t="s">
        <v>30375</v>
      </c>
      <c r="D7153" s="171" t="s">
        <v>30375</v>
      </c>
      <c r="E7153" s="171" t="s">
        <v>30375</v>
      </c>
      <c r="F7153" s="173"/>
      <c r="G7153" s="173"/>
      <c r="H7153" s="172" t="s">
        <v>5484</v>
      </c>
    </row>
    <row r="7154" spans="1:8" ht="14.45" customHeight="1">
      <c r="A7154" s="86" t="s">
        <v>5483</v>
      </c>
      <c r="B7154" s="171" t="s">
        <v>30376</v>
      </c>
      <c r="C7154" s="55" t="s">
        <v>30377</v>
      </c>
      <c r="D7154" s="171" t="s">
        <v>30377</v>
      </c>
      <c r="E7154" s="171" t="s">
        <v>30377</v>
      </c>
      <c r="F7154" s="173"/>
      <c r="G7154" s="173"/>
      <c r="H7154" s="172" t="s">
        <v>5484</v>
      </c>
    </row>
    <row r="7155" spans="1:8" ht="14.45" customHeight="1">
      <c r="A7155" s="86" t="s">
        <v>5483</v>
      </c>
      <c r="B7155" s="171" t="s">
        <v>30378</v>
      </c>
      <c r="C7155" s="55" t="s">
        <v>30379</v>
      </c>
      <c r="D7155" s="171" t="s">
        <v>30379</v>
      </c>
      <c r="E7155" s="171" t="s">
        <v>30379</v>
      </c>
      <c r="F7155" s="173"/>
      <c r="G7155" s="173"/>
      <c r="H7155" s="172" t="s">
        <v>5484</v>
      </c>
    </row>
    <row r="7156" spans="1:8" ht="14.45" customHeight="1">
      <c r="A7156" s="86" t="s">
        <v>5483</v>
      </c>
      <c r="B7156" s="171" t="s">
        <v>30380</v>
      </c>
      <c r="C7156" s="55" t="s">
        <v>30381</v>
      </c>
      <c r="D7156" s="171" t="s">
        <v>30381</v>
      </c>
      <c r="E7156" s="171" t="s">
        <v>30381</v>
      </c>
      <c r="F7156" s="173"/>
      <c r="G7156" s="173"/>
      <c r="H7156" s="172" t="s">
        <v>5484</v>
      </c>
    </row>
    <row r="7157" spans="1:8" ht="14.45" customHeight="1">
      <c r="A7157" s="86" t="s">
        <v>5483</v>
      </c>
      <c r="B7157" s="171" t="s">
        <v>30382</v>
      </c>
      <c r="C7157" s="55" t="s">
        <v>30383</v>
      </c>
      <c r="D7157" s="171" t="s">
        <v>30383</v>
      </c>
      <c r="E7157" s="171" t="s">
        <v>30383</v>
      </c>
      <c r="F7157" s="173"/>
      <c r="G7157" s="173"/>
      <c r="H7157" s="172" t="s">
        <v>5484</v>
      </c>
    </row>
    <row r="7158" spans="1:8" ht="14.45" customHeight="1">
      <c r="A7158" s="86" t="s">
        <v>5483</v>
      </c>
      <c r="B7158" s="171" t="s">
        <v>30851</v>
      </c>
      <c r="C7158" s="55" t="s">
        <v>30852</v>
      </c>
      <c r="D7158" s="171" t="s">
        <v>30853</v>
      </c>
      <c r="E7158" s="171" t="s">
        <v>30854</v>
      </c>
      <c r="F7158" s="173"/>
      <c r="G7158" s="173"/>
      <c r="H7158" s="172" t="s">
        <v>5484</v>
      </c>
    </row>
    <row r="7159" spans="1:8" ht="14.45" customHeight="1">
      <c r="A7159" s="86" t="s">
        <v>5483</v>
      </c>
      <c r="B7159" s="171" t="s">
        <v>30384</v>
      </c>
      <c r="C7159" s="55" t="s">
        <v>30385</v>
      </c>
      <c r="D7159" s="171" t="s">
        <v>30385</v>
      </c>
      <c r="E7159" s="171" t="s">
        <v>30385</v>
      </c>
      <c r="F7159" s="173"/>
      <c r="G7159" s="173"/>
      <c r="H7159" s="172" t="s">
        <v>5484</v>
      </c>
    </row>
    <row r="7160" spans="1:8" ht="14.45" customHeight="1">
      <c r="A7160" s="86" t="s">
        <v>5483</v>
      </c>
      <c r="B7160" s="171" t="s">
        <v>30386</v>
      </c>
      <c r="C7160" s="55" t="s">
        <v>30387</v>
      </c>
      <c r="D7160" s="171" t="s">
        <v>30387</v>
      </c>
      <c r="E7160" s="171" t="s">
        <v>30387</v>
      </c>
      <c r="F7160" s="173"/>
      <c r="G7160" s="173"/>
      <c r="H7160" s="172" t="s">
        <v>5484</v>
      </c>
    </row>
    <row r="7161" spans="1:8" ht="14.45" customHeight="1">
      <c r="A7161" s="86" t="s">
        <v>5483</v>
      </c>
      <c r="B7161" s="171" t="s">
        <v>30388</v>
      </c>
      <c r="C7161" s="55" t="s">
        <v>30389</v>
      </c>
      <c r="D7161" s="171" t="s">
        <v>30389</v>
      </c>
      <c r="E7161" s="171" t="s">
        <v>30389</v>
      </c>
      <c r="F7161" s="173"/>
      <c r="G7161" s="173"/>
      <c r="H7161" s="172" t="s">
        <v>5484</v>
      </c>
    </row>
    <row r="7162" spans="1:8" ht="14.45" customHeight="1">
      <c r="A7162" s="86" t="s">
        <v>5483</v>
      </c>
      <c r="B7162" s="54" t="s">
        <v>30390</v>
      </c>
      <c r="C7162" s="55" t="s">
        <v>30391</v>
      </c>
      <c r="D7162" s="54" t="s">
        <v>30391</v>
      </c>
      <c r="E7162" s="171" t="s">
        <v>30391</v>
      </c>
      <c r="F7162" s="173"/>
      <c r="G7162" s="173"/>
      <c r="H7162" s="172" t="s">
        <v>5484</v>
      </c>
    </row>
    <row r="7163" spans="1:8" ht="14.45" customHeight="1">
      <c r="A7163" s="86" t="s">
        <v>5483</v>
      </c>
      <c r="B7163" s="171" t="s">
        <v>30392</v>
      </c>
      <c r="C7163" s="55" t="s">
        <v>30393</v>
      </c>
      <c r="D7163" s="171" t="s">
        <v>30393</v>
      </c>
      <c r="E7163" s="171" t="s">
        <v>30393</v>
      </c>
      <c r="F7163" s="173"/>
      <c r="G7163" s="173"/>
      <c r="H7163" s="172" t="s">
        <v>5484</v>
      </c>
    </row>
    <row r="7164" spans="1:8" ht="14.45" customHeight="1">
      <c r="A7164" s="86" t="s">
        <v>5483</v>
      </c>
      <c r="B7164" s="171" t="s">
        <v>30394</v>
      </c>
      <c r="C7164" s="55" t="s">
        <v>30395</v>
      </c>
      <c r="D7164" s="171" t="s">
        <v>30395</v>
      </c>
      <c r="E7164" s="171" t="s">
        <v>30395</v>
      </c>
      <c r="F7164" s="173"/>
      <c r="G7164" s="173"/>
      <c r="H7164" s="172" t="s">
        <v>5484</v>
      </c>
    </row>
    <row r="7165" spans="1:8" ht="14.45" customHeight="1">
      <c r="A7165" s="86" t="s">
        <v>5483</v>
      </c>
      <c r="B7165" s="171" t="s">
        <v>30396</v>
      </c>
      <c r="C7165" s="55" t="s">
        <v>30397</v>
      </c>
      <c r="D7165" s="171" t="s">
        <v>30397</v>
      </c>
      <c r="E7165" s="171" t="s">
        <v>30397</v>
      </c>
      <c r="F7165" s="173"/>
      <c r="G7165" s="173"/>
      <c r="H7165" s="172" t="s">
        <v>5484</v>
      </c>
    </row>
    <row r="7166" spans="1:8" ht="14.45" customHeight="1">
      <c r="A7166" s="86" t="s">
        <v>5483</v>
      </c>
      <c r="B7166" s="171" t="s">
        <v>30398</v>
      </c>
      <c r="C7166" s="55" t="s">
        <v>30399</v>
      </c>
      <c r="D7166" s="171" t="s">
        <v>30399</v>
      </c>
      <c r="E7166" s="171" t="s">
        <v>30399</v>
      </c>
      <c r="F7166" s="173"/>
      <c r="G7166" s="173"/>
      <c r="H7166" s="172" t="s">
        <v>5484</v>
      </c>
    </row>
    <row r="7167" spans="1:8" ht="14.45" customHeight="1">
      <c r="A7167" s="86" t="s">
        <v>5483</v>
      </c>
      <c r="B7167" s="171" t="s">
        <v>30400</v>
      </c>
      <c r="C7167" s="55" t="s">
        <v>30401</v>
      </c>
      <c r="D7167" s="171" t="s">
        <v>30401</v>
      </c>
      <c r="E7167" s="171" t="s">
        <v>30401</v>
      </c>
      <c r="F7167" s="173"/>
      <c r="G7167" s="173"/>
      <c r="H7167" s="172" t="s">
        <v>5484</v>
      </c>
    </row>
    <row r="7168" spans="1:8" ht="14.45" customHeight="1">
      <c r="A7168" s="86" t="s">
        <v>5483</v>
      </c>
      <c r="B7168" s="171" t="s">
        <v>30402</v>
      </c>
      <c r="C7168" s="55" t="s">
        <v>30403</v>
      </c>
      <c r="D7168" s="171" t="s">
        <v>30403</v>
      </c>
      <c r="E7168" s="171" t="s">
        <v>30403</v>
      </c>
      <c r="F7168" s="173"/>
      <c r="G7168" s="173"/>
      <c r="H7168" s="172" t="s">
        <v>5484</v>
      </c>
    </row>
    <row r="7169" spans="1:8" ht="14.45" customHeight="1">
      <c r="A7169" s="86" t="s">
        <v>5483</v>
      </c>
      <c r="B7169" s="171" t="s">
        <v>30404</v>
      </c>
      <c r="C7169" s="55" t="s">
        <v>30405</v>
      </c>
      <c r="D7169" s="171" t="s">
        <v>30405</v>
      </c>
      <c r="E7169" s="171" t="s">
        <v>30405</v>
      </c>
      <c r="F7169" s="173"/>
      <c r="G7169" s="173"/>
      <c r="H7169" s="172" t="s">
        <v>5484</v>
      </c>
    </row>
    <row r="7170" spans="1:8" ht="14.45" customHeight="1">
      <c r="A7170" s="86" t="s">
        <v>5483</v>
      </c>
      <c r="B7170" s="171" t="s">
        <v>30406</v>
      </c>
      <c r="C7170" s="55" t="s">
        <v>30407</v>
      </c>
      <c r="D7170" s="171" t="s">
        <v>30407</v>
      </c>
      <c r="E7170" s="171" t="s">
        <v>30407</v>
      </c>
      <c r="F7170" s="173"/>
      <c r="G7170" s="173"/>
      <c r="H7170" s="172" t="s">
        <v>5484</v>
      </c>
    </row>
    <row r="7171" spans="1:8" ht="14.45" customHeight="1">
      <c r="A7171" s="86" t="s">
        <v>5483</v>
      </c>
      <c r="B7171" s="171" t="s">
        <v>30408</v>
      </c>
      <c r="C7171" s="55" t="s">
        <v>30409</v>
      </c>
      <c r="D7171" s="171" t="s">
        <v>30409</v>
      </c>
      <c r="E7171" s="171" t="s">
        <v>30409</v>
      </c>
      <c r="F7171" s="173"/>
      <c r="G7171" s="173"/>
      <c r="H7171" s="172" t="s">
        <v>5484</v>
      </c>
    </row>
    <row r="7172" spans="1:8" ht="14.45" customHeight="1">
      <c r="A7172" s="86" t="s">
        <v>5483</v>
      </c>
      <c r="B7172" s="171" t="s">
        <v>30410</v>
      </c>
      <c r="C7172" s="55" t="s">
        <v>30411</v>
      </c>
      <c r="D7172" s="171" t="s">
        <v>30411</v>
      </c>
      <c r="E7172" s="171" t="s">
        <v>30411</v>
      </c>
      <c r="F7172" s="173"/>
      <c r="G7172" s="173"/>
      <c r="H7172" s="172" t="s">
        <v>5484</v>
      </c>
    </row>
    <row r="7173" spans="1:8" ht="14.45" customHeight="1">
      <c r="A7173" s="86" t="s">
        <v>5483</v>
      </c>
      <c r="B7173" s="171" t="s">
        <v>30412</v>
      </c>
      <c r="C7173" s="55" t="s">
        <v>30413</v>
      </c>
      <c r="D7173" s="171" t="s">
        <v>30413</v>
      </c>
      <c r="E7173" s="171" t="s">
        <v>30413</v>
      </c>
      <c r="F7173" s="173"/>
      <c r="G7173" s="173"/>
      <c r="H7173" s="172" t="s">
        <v>5484</v>
      </c>
    </row>
    <row r="7174" spans="1:8" ht="14.45" customHeight="1">
      <c r="A7174" s="86" t="s">
        <v>5483</v>
      </c>
      <c r="B7174" s="171" t="s">
        <v>30414</v>
      </c>
      <c r="C7174" s="55" t="s">
        <v>30415</v>
      </c>
      <c r="D7174" s="171" t="s">
        <v>30415</v>
      </c>
      <c r="E7174" s="171" t="s">
        <v>30415</v>
      </c>
      <c r="F7174" s="173"/>
      <c r="G7174" s="173"/>
      <c r="H7174" s="172" t="s">
        <v>5484</v>
      </c>
    </row>
    <row r="7175" spans="1:8" ht="14.45" customHeight="1">
      <c r="A7175" s="86" t="s">
        <v>5483</v>
      </c>
      <c r="B7175" s="171" t="s">
        <v>30416</v>
      </c>
      <c r="C7175" s="55" t="s">
        <v>30417</v>
      </c>
      <c r="D7175" s="171" t="s">
        <v>30417</v>
      </c>
      <c r="E7175" s="171" t="s">
        <v>30417</v>
      </c>
      <c r="F7175" s="173"/>
      <c r="G7175" s="173"/>
      <c r="H7175" s="172" t="s">
        <v>5484</v>
      </c>
    </row>
    <row r="7176" spans="1:8" ht="14.45" customHeight="1">
      <c r="A7176" s="86" t="s">
        <v>5483</v>
      </c>
      <c r="B7176" s="171" t="s">
        <v>30418</v>
      </c>
      <c r="C7176" s="55" t="s">
        <v>30419</v>
      </c>
      <c r="D7176" s="171" t="s">
        <v>30419</v>
      </c>
      <c r="E7176" s="171" t="s">
        <v>30419</v>
      </c>
      <c r="F7176" s="173"/>
      <c r="G7176" s="173"/>
      <c r="H7176" s="172" t="s">
        <v>5484</v>
      </c>
    </row>
    <row r="7177" spans="1:8" ht="14.45" customHeight="1">
      <c r="A7177" s="86" t="s">
        <v>5483</v>
      </c>
      <c r="B7177" s="171" t="s">
        <v>30420</v>
      </c>
      <c r="C7177" s="55" t="s">
        <v>30421</v>
      </c>
      <c r="D7177" s="171" t="s">
        <v>30421</v>
      </c>
      <c r="E7177" s="171" t="s">
        <v>30421</v>
      </c>
      <c r="F7177" s="173"/>
      <c r="G7177" s="173"/>
      <c r="H7177" s="172" t="s">
        <v>5484</v>
      </c>
    </row>
    <row r="7178" spans="1:8" ht="14.45" customHeight="1">
      <c r="A7178" s="86" t="s">
        <v>5483</v>
      </c>
      <c r="B7178" s="171" t="s">
        <v>30422</v>
      </c>
      <c r="C7178" s="55" t="s">
        <v>30423</v>
      </c>
      <c r="D7178" s="171" t="s">
        <v>30423</v>
      </c>
      <c r="E7178" s="171" t="s">
        <v>30423</v>
      </c>
      <c r="F7178" s="173"/>
      <c r="G7178" s="173"/>
      <c r="H7178" s="172" t="s">
        <v>5484</v>
      </c>
    </row>
    <row r="7179" spans="1:8" ht="14.45" customHeight="1">
      <c r="A7179" s="86" t="s">
        <v>5483</v>
      </c>
      <c r="B7179" s="171" t="s">
        <v>30424</v>
      </c>
      <c r="C7179" s="55" t="s">
        <v>30425</v>
      </c>
      <c r="D7179" s="171" t="s">
        <v>30425</v>
      </c>
      <c r="E7179" s="171" t="s">
        <v>30425</v>
      </c>
      <c r="F7179" s="173">
        <v>45892</v>
      </c>
      <c r="G7179" s="173">
        <v>45892</v>
      </c>
      <c r="H7179" s="172" t="s">
        <v>5484</v>
      </c>
    </row>
    <row r="7180" spans="1:8" ht="14.45" customHeight="1">
      <c r="A7180" s="86" t="s">
        <v>5483</v>
      </c>
      <c r="B7180" s="171" t="s">
        <v>30855</v>
      </c>
      <c r="C7180" s="55" t="s">
        <v>30856</v>
      </c>
      <c r="D7180" s="171" t="s">
        <v>30857</v>
      </c>
      <c r="E7180" s="171" t="s">
        <v>30858</v>
      </c>
      <c r="F7180" s="173"/>
      <c r="G7180" s="173"/>
      <c r="H7180" s="172" t="s">
        <v>5484</v>
      </c>
    </row>
    <row r="7181" spans="1:8" ht="14.45" customHeight="1">
      <c r="A7181" s="86" t="s">
        <v>5483</v>
      </c>
      <c r="B7181" s="171" t="s">
        <v>30426</v>
      </c>
      <c r="C7181" s="55" t="s">
        <v>30427</v>
      </c>
      <c r="D7181" s="171" t="s">
        <v>30427</v>
      </c>
      <c r="E7181" s="171" t="s">
        <v>30427</v>
      </c>
      <c r="F7181" s="173"/>
      <c r="G7181" s="173"/>
      <c r="H7181" s="172" t="s">
        <v>5484</v>
      </c>
    </row>
    <row r="7182" spans="1:8" ht="14.45" customHeight="1">
      <c r="A7182" s="86" t="s">
        <v>5483</v>
      </c>
      <c r="B7182" s="171" t="s">
        <v>30428</v>
      </c>
      <c r="C7182" s="55" t="s">
        <v>30429</v>
      </c>
      <c r="D7182" s="171" t="s">
        <v>30429</v>
      </c>
      <c r="E7182" s="171" t="s">
        <v>30429</v>
      </c>
      <c r="F7182" s="173"/>
      <c r="G7182" s="173"/>
      <c r="H7182" s="172" t="s">
        <v>5484</v>
      </c>
    </row>
    <row r="7183" spans="1:8" ht="14.45" customHeight="1">
      <c r="A7183" s="86" t="s">
        <v>5483</v>
      </c>
      <c r="B7183" s="171" t="s">
        <v>30430</v>
      </c>
      <c r="C7183" s="55" t="s">
        <v>30431</v>
      </c>
      <c r="D7183" s="171" t="s">
        <v>30431</v>
      </c>
      <c r="E7183" s="171" t="s">
        <v>30431</v>
      </c>
      <c r="F7183" s="173"/>
      <c r="G7183" s="173"/>
      <c r="H7183" s="172" t="s">
        <v>5484</v>
      </c>
    </row>
    <row r="7184" spans="1:8" ht="14.45" customHeight="1">
      <c r="A7184" s="86" t="s">
        <v>5483</v>
      </c>
      <c r="B7184" s="171" t="s">
        <v>30432</v>
      </c>
      <c r="C7184" s="55" t="s">
        <v>30433</v>
      </c>
      <c r="D7184" s="171" t="s">
        <v>30433</v>
      </c>
      <c r="E7184" s="171" t="s">
        <v>30433</v>
      </c>
      <c r="F7184" s="173"/>
      <c r="G7184" s="173"/>
      <c r="H7184" s="172" t="s">
        <v>5484</v>
      </c>
    </row>
    <row r="7185" spans="1:8" ht="14.45" customHeight="1">
      <c r="A7185" s="86" t="s">
        <v>5483</v>
      </c>
      <c r="B7185" s="171" t="s">
        <v>30434</v>
      </c>
      <c r="C7185" s="55" t="s">
        <v>30435</v>
      </c>
      <c r="D7185" s="171" t="s">
        <v>30435</v>
      </c>
      <c r="E7185" s="171" t="s">
        <v>30435</v>
      </c>
      <c r="F7185" s="173"/>
      <c r="G7185" s="173"/>
      <c r="H7185" s="172" t="s">
        <v>5484</v>
      </c>
    </row>
    <row r="7186" spans="1:8" ht="14.45" customHeight="1">
      <c r="A7186" s="86" t="s">
        <v>5483</v>
      </c>
      <c r="B7186" s="171" t="s">
        <v>30436</v>
      </c>
      <c r="C7186" s="55" t="s">
        <v>30437</v>
      </c>
      <c r="D7186" s="171" t="s">
        <v>30437</v>
      </c>
      <c r="E7186" s="171" t="s">
        <v>30437</v>
      </c>
      <c r="F7186" s="173"/>
      <c r="G7186" s="173"/>
      <c r="H7186" s="172" t="s">
        <v>5484</v>
      </c>
    </row>
    <row r="7187" spans="1:8" ht="14.45" customHeight="1">
      <c r="A7187" s="86" t="s">
        <v>5483</v>
      </c>
      <c r="B7187" s="171" t="s">
        <v>30438</v>
      </c>
      <c r="C7187" s="55" t="s">
        <v>30439</v>
      </c>
      <c r="D7187" s="171" t="s">
        <v>30439</v>
      </c>
      <c r="E7187" s="171" t="s">
        <v>30439</v>
      </c>
      <c r="F7187" s="173"/>
      <c r="G7187" s="173"/>
      <c r="H7187" s="172" t="s">
        <v>5484</v>
      </c>
    </row>
    <row r="7188" spans="1:8" ht="14.45" customHeight="1">
      <c r="A7188" s="86" t="s">
        <v>5483</v>
      </c>
      <c r="B7188" s="171" t="s">
        <v>30440</v>
      </c>
      <c r="C7188" s="55" t="s">
        <v>30441</v>
      </c>
      <c r="D7188" s="171" t="s">
        <v>30441</v>
      </c>
      <c r="E7188" s="171" t="s">
        <v>30441</v>
      </c>
      <c r="F7188" s="173"/>
      <c r="G7188" s="173"/>
      <c r="H7188" s="172" t="s">
        <v>5484</v>
      </c>
    </row>
    <row r="7189" spans="1:8" ht="14.45" customHeight="1">
      <c r="A7189" s="86" t="s">
        <v>5483</v>
      </c>
      <c r="B7189" s="171" t="s">
        <v>30442</v>
      </c>
      <c r="C7189" s="55" t="s">
        <v>30443</v>
      </c>
      <c r="D7189" s="171" t="s">
        <v>30443</v>
      </c>
      <c r="E7189" s="171" t="s">
        <v>30443</v>
      </c>
      <c r="F7189" s="173">
        <v>45892</v>
      </c>
      <c r="G7189" s="173">
        <v>45892</v>
      </c>
      <c r="H7189" s="172" t="s">
        <v>5484</v>
      </c>
    </row>
    <row r="7190" spans="1:8" ht="14.45" customHeight="1">
      <c r="A7190" s="86" t="s">
        <v>5483</v>
      </c>
      <c r="B7190" s="171" t="s">
        <v>30859</v>
      </c>
      <c r="C7190" s="55" t="s">
        <v>30860</v>
      </c>
      <c r="D7190" s="171" t="s">
        <v>30860</v>
      </c>
      <c r="E7190" s="171" t="s">
        <v>30860</v>
      </c>
      <c r="F7190" s="173"/>
      <c r="G7190" s="173"/>
      <c r="H7190" s="172" t="s">
        <v>5484</v>
      </c>
    </row>
    <row r="7191" spans="1:8" ht="14.45" customHeight="1">
      <c r="A7191" s="86" t="s">
        <v>5483</v>
      </c>
      <c r="B7191" s="171" t="s">
        <v>30444</v>
      </c>
      <c r="C7191" s="55" t="s">
        <v>30445</v>
      </c>
      <c r="D7191" s="171" t="s">
        <v>30445</v>
      </c>
      <c r="E7191" s="171" t="s">
        <v>30445</v>
      </c>
      <c r="F7191" s="173"/>
      <c r="G7191" s="173"/>
      <c r="H7191" s="172" t="s">
        <v>5484</v>
      </c>
    </row>
    <row r="7192" spans="1:8" ht="14.45" customHeight="1">
      <c r="A7192" s="86" t="s">
        <v>5483</v>
      </c>
      <c r="B7192" s="171" t="s">
        <v>30861</v>
      </c>
      <c r="C7192" s="55" t="s">
        <v>30862</v>
      </c>
      <c r="D7192" s="171" t="s">
        <v>30862</v>
      </c>
      <c r="E7192" s="171" t="s">
        <v>30862</v>
      </c>
      <c r="F7192" s="173"/>
      <c r="G7192" s="173"/>
      <c r="H7192" s="172" t="s">
        <v>5484</v>
      </c>
    </row>
    <row r="7193" spans="1:8" ht="14.45" customHeight="1">
      <c r="A7193" s="86" t="s">
        <v>5483</v>
      </c>
      <c r="B7193" s="171" t="s">
        <v>30446</v>
      </c>
      <c r="C7193" s="55" t="s">
        <v>30447</v>
      </c>
      <c r="D7193" s="171" t="s">
        <v>30447</v>
      </c>
      <c r="E7193" s="171" t="s">
        <v>30447</v>
      </c>
      <c r="F7193" s="173"/>
      <c r="G7193" s="173"/>
      <c r="H7193" s="172" t="s">
        <v>5484</v>
      </c>
    </row>
    <row r="7194" spans="1:8" ht="14.45" customHeight="1">
      <c r="A7194" s="86" t="s">
        <v>5483</v>
      </c>
      <c r="B7194" s="171" t="s">
        <v>30448</v>
      </c>
      <c r="C7194" s="55" t="s">
        <v>30449</v>
      </c>
      <c r="D7194" s="171" t="s">
        <v>30449</v>
      </c>
      <c r="E7194" s="171" t="s">
        <v>30449</v>
      </c>
      <c r="F7194" s="173"/>
      <c r="G7194" s="173"/>
      <c r="H7194" s="172" t="s">
        <v>5484</v>
      </c>
    </row>
    <row r="7195" spans="1:8" ht="14.45" customHeight="1">
      <c r="A7195" s="86" t="s">
        <v>5483</v>
      </c>
      <c r="B7195" s="171" t="s">
        <v>30450</v>
      </c>
      <c r="C7195" s="55" t="s">
        <v>30451</v>
      </c>
      <c r="D7195" s="171" t="s">
        <v>30451</v>
      </c>
      <c r="E7195" s="171" t="s">
        <v>30451</v>
      </c>
      <c r="F7195" s="173"/>
      <c r="G7195" s="173"/>
      <c r="H7195" s="172" t="s">
        <v>5484</v>
      </c>
    </row>
    <row r="7196" spans="1:8" ht="14.45" customHeight="1">
      <c r="A7196" s="86" t="s">
        <v>5483</v>
      </c>
      <c r="B7196" s="171" t="s">
        <v>30452</v>
      </c>
      <c r="C7196" s="55" t="s">
        <v>30453</v>
      </c>
      <c r="D7196" s="171" t="s">
        <v>30453</v>
      </c>
      <c r="E7196" s="171" t="s">
        <v>30453</v>
      </c>
      <c r="F7196" s="173"/>
      <c r="G7196" s="173"/>
      <c r="H7196" s="172" t="s">
        <v>5484</v>
      </c>
    </row>
    <row r="7197" spans="1:8" ht="14.45" customHeight="1">
      <c r="A7197" s="86" t="s">
        <v>5483</v>
      </c>
      <c r="B7197" s="171" t="s">
        <v>30454</v>
      </c>
      <c r="C7197" s="55" t="s">
        <v>30455</v>
      </c>
      <c r="D7197" s="171" t="s">
        <v>30455</v>
      </c>
      <c r="E7197" s="171" t="s">
        <v>30455</v>
      </c>
      <c r="F7197" s="173"/>
      <c r="G7197" s="173"/>
      <c r="H7197" s="172" t="s">
        <v>5484</v>
      </c>
    </row>
    <row r="7198" spans="1:8" ht="14.45" customHeight="1">
      <c r="A7198" s="86" t="s">
        <v>5483</v>
      </c>
      <c r="B7198" s="171" t="s">
        <v>30456</v>
      </c>
      <c r="C7198" s="55" t="s">
        <v>30457</v>
      </c>
      <c r="D7198" s="171" t="s">
        <v>30457</v>
      </c>
      <c r="E7198" s="171" t="s">
        <v>30457</v>
      </c>
      <c r="F7198" s="173"/>
      <c r="G7198" s="173"/>
      <c r="H7198" s="172" t="s">
        <v>5484</v>
      </c>
    </row>
    <row r="7199" spans="1:8" ht="14.45" customHeight="1">
      <c r="A7199" s="86" t="s">
        <v>5483</v>
      </c>
      <c r="B7199" s="171" t="s">
        <v>30458</v>
      </c>
      <c r="C7199" s="55" t="s">
        <v>30459</v>
      </c>
      <c r="D7199" s="171" t="s">
        <v>30459</v>
      </c>
      <c r="E7199" s="171" t="s">
        <v>30459</v>
      </c>
      <c r="F7199" s="173"/>
      <c r="G7199" s="173"/>
      <c r="H7199" s="172" t="s">
        <v>5484</v>
      </c>
    </row>
    <row r="7200" spans="1:8" ht="14.45" customHeight="1">
      <c r="A7200" s="86" t="s">
        <v>5483</v>
      </c>
      <c r="B7200" s="171" t="s">
        <v>30460</v>
      </c>
      <c r="C7200" s="55" t="s">
        <v>30461</v>
      </c>
      <c r="D7200" s="171" t="s">
        <v>30461</v>
      </c>
      <c r="E7200" s="171" t="s">
        <v>30461</v>
      </c>
      <c r="F7200" s="173"/>
      <c r="G7200" s="173"/>
      <c r="H7200" s="172" t="s">
        <v>5484</v>
      </c>
    </row>
    <row r="7201" spans="1:8" ht="14.45" customHeight="1">
      <c r="A7201" s="86" t="s">
        <v>5483</v>
      </c>
      <c r="B7201" s="171" t="s">
        <v>30462</v>
      </c>
      <c r="C7201" s="55" t="s">
        <v>30463</v>
      </c>
      <c r="D7201" s="171" t="s">
        <v>30463</v>
      </c>
      <c r="E7201" s="171" t="s">
        <v>30463</v>
      </c>
      <c r="F7201" s="173"/>
      <c r="G7201" s="173"/>
      <c r="H7201" s="172" t="s">
        <v>5484</v>
      </c>
    </row>
    <row r="7202" spans="1:8" ht="14.45" customHeight="1">
      <c r="A7202" s="86" t="s">
        <v>5483</v>
      </c>
      <c r="B7202" s="171" t="s">
        <v>30464</v>
      </c>
      <c r="C7202" s="55" t="s">
        <v>30465</v>
      </c>
      <c r="D7202" s="171" t="s">
        <v>30863</v>
      </c>
      <c r="E7202" s="171" t="s">
        <v>30465</v>
      </c>
      <c r="F7202" s="173"/>
      <c r="G7202" s="173"/>
      <c r="H7202" s="172" t="s">
        <v>5484</v>
      </c>
    </row>
    <row r="7203" spans="1:8" ht="14.45" customHeight="1">
      <c r="A7203" s="86" t="s">
        <v>5483</v>
      </c>
      <c r="B7203" s="171" t="s">
        <v>30466</v>
      </c>
      <c r="C7203" s="55" t="s">
        <v>30467</v>
      </c>
      <c r="D7203" s="171" t="s">
        <v>30467</v>
      </c>
      <c r="E7203" s="171" t="s">
        <v>30467</v>
      </c>
      <c r="F7203" s="173"/>
      <c r="G7203" s="173"/>
      <c r="H7203" s="172" t="s">
        <v>5484</v>
      </c>
    </row>
    <row r="7204" spans="1:8" ht="14.45" customHeight="1">
      <c r="A7204" s="86" t="s">
        <v>5483</v>
      </c>
      <c r="B7204" s="171" t="s">
        <v>30864</v>
      </c>
      <c r="C7204" s="55" t="s">
        <v>30865</v>
      </c>
      <c r="D7204" s="171" t="s">
        <v>30865</v>
      </c>
      <c r="E7204" s="171" t="s">
        <v>30865</v>
      </c>
      <c r="F7204" s="173"/>
      <c r="G7204" s="173"/>
      <c r="H7204" s="172" t="s">
        <v>5484</v>
      </c>
    </row>
    <row r="7205" spans="1:8" ht="14.45" customHeight="1">
      <c r="A7205" s="86" t="s">
        <v>5483</v>
      </c>
      <c r="B7205" s="90" t="s">
        <v>30468</v>
      </c>
      <c r="C7205" s="55" t="s">
        <v>30469</v>
      </c>
      <c r="D7205" s="171" t="s">
        <v>30469</v>
      </c>
      <c r="E7205" s="171" t="s">
        <v>30469</v>
      </c>
      <c r="F7205" s="173"/>
      <c r="G7205" s="173"/>
      <c r="H7205" s="172" t="s">
        <v>5484</v>
      </c>
    </row>
    <row r="7206" spans="1:8" ht="14.45" customHeight="1">
      <c r="A7206" s="85" t="s">
        <v>5483</v>
      </c>
      <c r="B7206" s="90" t="s">
        <v>30470</v>
      </c>
      <c r="C7206" s="55" t="s">
        <v>30471</v>
      </c>
      <c r="D7206" s="171" t="s">
        <v>30471</v>
      </c>
      <c r="E7206" s="171" t="s">
        <v>30471</v>
      </c>
      <c r="F7206" s="173"/>
      <c r="G7206" s="173"/>
      <c r="H7206" s="172" t="s">
        <v>5484</v>
      </c>
    </row>
    <row r="7207" spans="1:8" ht="14.45" customHeight="1">
      <c r="A7207" s="86" t="s">
        <v>5483</v>
      </c>
      <c r="B7207" s="171" t="s">
        <v>30655</v>
      </c>
      <c r="C7207" s="55" t="s">
        <v>30656</v>
      </c>
      <c r="D7207" s="171" t="s">
        <v>30656</v>
      </c>
      <c r="E7207" s="171" t="s">
        <v>30656</v>
      </c>
      <c r="F7207" s="173" t="s">
        <v>2172</v>
      </c>
      <c r="G7207" s="173">
        <v>46256</v>
      </c>
      <c r="H7207" s="172" t="s">
        <v>5484</v>
      </c>
    </row>
    <row r="7208" spans="1:8" ht="14.45" customHeight="1">
      <c r="A7208" s="86" t="s">
        <v>5483</v>
      </c>
      <c r="B7208" s="171" t="s">
        <v>30472</v>
      </c>
      <c r="C7208" s="55" t="s">
        <v>30473</v>
      </c>
      <c r="D7208" s="171" t="s">
        <v>30866</v>
      </c>
      <c r="E7208" s="171" t="s">
        <v>30473</v>
      </c>
      <c r="F7208" s="173"/>
      <c r="G7208" s="173"/>
      <c r="H7208" s="172" t="s">
        <v>5484</v>
      </c>
    </row>
    <row r="7209" spans="1:8" ht="14.45" customHeight="1">
      <c r="A7209" s="86" t="s">
        <v>5483</v>
      </c>
      <c r="B7209" s="171" t="s">
        <v>30474</v>
      </c>
      <c r="C7209" s="55" t="s">
        <v>30475</v>
      </c>
      <c r="D7209" s="171" t="s">
        <v>30867</v>
      </c>
      <c r="E7209" s="171" t="s">
        <v>30475</v>
      </c>
      <c r="F7209" s="173"/>
      <c r="G7209" s="173"/>
      <c r="H7209" s="172" t="s">
        <v>5484</v>
      </c>
    </row>
    <row r="7210" spans="1:8" ht="14.45" customHeight="1">
      <c r="A7210" s="86" t="s">
        <v>5483</v>
      </c>
      <c r="B7210" s="171" t="s">
        <v>30476</v>
      </c>
      <c r="C7210" s="55" t="s">
        <v>30477</v>
      </c>
      <c r="D7210" s="196" t="s">
        <v>30868</v>
      </c>
      <c r="E7210" s="196" t="s">
        <v>30478</v>
      </c>
      <c r="F7210" s="173"/>
      <c r="G7210" s="198">
        <v>46340</v>
      </c>
      <c r="H7210" s="172" t="s">
        <v>5484</v>
      </c>
    </row>
    <row r="7211" spans="1:8" ht="14.45" customHeight="1">
      <c r="A7211" s="86" t="s">
        <v>5483</v>
      </c>
      <c r="B7211" s="171" t="s">
        <v>30479</v>
      </c>
      <c r="C7211" s="55" t="s">
        <v>30480</v>
      </c>
      <c r="D7211" s="171" t="s">
        <v>30869</v>
      </c>
      <c r="E7211" s="171" t="s">
        <v>30480</v>
      </c>
      <c r="F7211" s="173"/>
      <c r="G7211" s="173"/>
      <c r="H7211" s="172" t="s">
        <v>5484</v>
      </c>
    </row>
    <row r="7212" spans="1:8" ht="14.45" customHeight="1">
      <c r="A7212" s="86" t="s">
        <v>5483</v>
      </c>
      <c r="B7212" s="171" t="s">
        <v>30870</v>
      </c>
      <c r="C7212" s="55" t="s">
        <v>30871</v>
      </c>
      <c r="D7212" s="171" t="s">
        <v>30872</v>
      </c>
      <c r="E7212" s="171" t="s">
        <v>30873</v>
      </c>
      <c r="F7212" s="173"/>
      <c r="G7212" s="173"/>
      <c r="H7212" s="172" t="s">
        <v>5484</v>
      </c>
    </row>
    <row r="7213" spans="1:8" ht="14.45" customHeight="1">
      <c r="A7213" s="86" t="s">
        <v>5483</v>
      </c>
      <c r="B7213" s="171" t="s">
        <v>30481</v>
      </c>
      <c r="C7213" s="55" t="s">
        <v>30482</v>
      </c>
      <c r="D7213" s="171" t="s">
        <v>30482</v>
      </c>
      <c r="E7213" s="171" t="s">
        <v>30482</v>
      </c>
      <c r="F7213" s="173"/>
      <c r="G7213" s="173"/>
      <c r="H7213" s="172" t="s">
        <v>5484</v>
      </c>
    </row>
    <row r="7214" spans="1:8" ht="14.45" customHeight="1">
      <c r="A7214" s="86" t="s">
        <v>5483</v>
      </c>
      <c r="B7214" s="171" t="s">
        <v>30483</v>
      </c>
      <c r="C7214" s="55" t="s">
        <v>30484</v>
      </c>
      <c r="D7214" s="171" t="s">
        <v>30484</v>
      </c>
      <c r="E7214" s="171" t="s">
        <v>30484</v>
      </c>
      <c r="F7214" s="173"/>
      <c r="G7214" s="173"/>
      <c r="H7214" s="172" t="s">
        <v>5484</v>
      </c>
    </row>
    <row r="7215" spans="1:8" ht="14.45" customHeight="1">
      <c r="A7215" s="86" t="s">
        <v>5483</v>
      </c>
      <c r="B7215" s="171" t="s">
        <v>30485</v>
      </c>
      <c r="C7215" s="55" t="s">
        <v>30486</v>
      </c>
      <c r="D7215" s="171" t="s">
        <v>30874</v>
      </c>
      <c r="E7215" s="171" t="s">
        <v>30486</v>
      </c>
      <c r="F7215" s="173"/>
      <c r="G7215" s="173"/>
      <c r="H7215" s="172" t="s">
        <v>5484</v>
      </c>
    </row>
    <row r="7216" spans="1:8" ht="14.45" customHeight="1">
      <c r="A7216" s="86" t="s">
        <v>5483</v>
      </c>
      <c r="B7216" s="171" t="s">
        <v>30657</v>
      </c>
      <c r="C7216" s="55" t="s">
        <v>30658</v>
      </c>
      <c r="D7216" s="171" t="s">
        <v>30658</v>
      </c>
      <c r="E7216" s="171" t="s">
        <v>30658</v>
      </c>
      <c r="F7216" s="173" t="s">
        <v>2172</v>
      </c>
      <c r="G7216" s="173">
        <v>46256</v>
      </c>
      <c r="H7216" s="172" t="s">
        <v>5484</v>
      </c>
    </row>
    <row r="7217" spans="1:8" ht="14.45" customHeight="1">
      <c r="A7217" s="86" t="s">
        <v>5483</v>
      </c>
      <c r="B7217" s="171" t="s">
        <v>30487</v>
      </c>
      <c r="C7217" s="55" t="s">
        <v>30488</v>
      </c>
      <c r="D7217" s="171" t="s">
        <v>30875</v>
      </c>
      <c r="E7217" s="171" t="s">
        <v>30488</v>
      </c>
      <c r="F7217" s="173"/>
      <c r="G7217" s="173"/>
      <c r="H7217" s="172" t="s">
        <v>5484</v>
      </c>
    </row>
    <row r="7218" spans="1:8" ht="14.45" customHeight="1">
      <c r="A7218" s="86" t="s">
        <v>5483</v>
      </c>
      <c r="B7218" s="171" t="s">
        <v>30489</v>
      </c>
      <c r="C7218" s="55" t="s">
        <v>30490</v>
      </c>
      <c r="D7218" s="171" t="s">
        <v>30876</v>
      </c>
      <c r="E7218" s="171" t="s">
        <v>30490</v>
      </c>
      <c r="F7218" s="173"/>
      <c r="G7218" s="173"/>
      <c r="H7218" s="172" t="s">
        <v>5484</v>
      </c>
    </row>
    <row r="7219" spans="1:8" ht="14.45" customHeight="1">
      <c r="A7219" s="86" t="s">
        <v>5483</v>
      </c>
      <c r="B7219" s="171" t="s">
        <v>30491</v>
      </c>
      <c r="C7219" s="55" t="s">
        <v>30492</v>
      </c>
      <c r="D7219" s="171" t="s">
        <v>30877</v>
      </c>
      <c r="E7219" s="171" t="s">
        <v>30492</v>
      </c>
      <c r="F7219" s="173"/>
      <c r="G7219" s="173"/>
      <c r="H7219" s="172" t="s">
        <v>5484</v>
      </c>
    </row>
    <row r="7220" spans="1:8" ht="14.45" customHeight="1">
      <c r="A7220" s="86" t="s">
        <v>5483</v>
      </c>
      <c r="B7220" s="171" t="s">
        <v>30493</v>
      </c>
      <c r="C7220" s="55" t="s">
        <v>30494</v>
      </c>
      <c r="D7220" s="171" t="s">
        <v>30494</v>
      </c>
      <c r="E7220" s="171" t="s">
        <v>30494</v>
      </c>
      <c r="F7220" s="173"/>
      <c r="G7220" s="173"/>
      <c r="H7220" s="172" t="s">
        <v>5484</v>
      </c>
    </row>
    <row r="7221" spans="1:8" ht="14.45" customHeight="1">
      <c r="A7221" s="86" t="s">
        <v>5483</v>
      </c>
      <c r="B7221" s="171" t="s">
        <v>30495</v>
      </c>
      <c r="C7221" s="55" t="s">
        <v>30496</v>
      </c>
      <c r="D7221" s="171" t="s">
        <v>30496</v>
      </c>
      <c r="E7221" s="171" t="s">
        <v>30496</v>
      </c>
      <c r="F7221" s="173"/>
      <c r="G7221" s="173"/>
      <c r="H7221" s="172" t="s">
        <v>5484</v>
      </c>
    </row>
    <row r="7222" spans="1:8" ht="14.45" customHeight="1">
      <c r="A7222" s="86" t="s">
        <v>5483</v>
      </c>
      <c r="B7222" s="171" t="s">
        <v>30497</v>
      </c>
      <c r="C7222" s="55" t="s">
        <v>30498</v>
      </c>
      <c r="D7222" s="171" t="s">
        <v>30498</v>
      </c>
      <c r="E7222" s="171" t="s">
        <v>30498</v>
      </c>
      <c r="F7222" s="173"/>
      <c r="G7222" s="173"/>
      <c r="H7222" s="172" t="s">
        <v>5484</v>
      </c>
    </row>
    <row r="7223" spans="1:8" ht="14.45" customHeight="1">
      <c r="A7223" s="86" t="s">
        <v>5483</v>
      </c>
      <c r="B7223" s="171" t="s">
        <v>30499</v>
      </c>
      <c r="C7223" s="55" t="s">
        <v>30500</v>
      </c>
      <c r="D7223" s="171" t="s">
        <v>30878</v>
      </c>
      <c r="E7223" s="171" t="s">
        <v>30500</v>
      </c>
      <c r="F7223" s="173"/>
      <c r="G7223" s="173"/>
      <c r="H7223" s="172" t="s">
        <v>5484</v>
      </c>
    </row>
    <row r="7224" spans="1:8" ht="14.45" customHeight="1">
      <c r="A7224" s="86" t="s">
        <v>5483</v>
      </c>
      <c r="B7224" s="171" t="s">
        <v>30501</v>
      </c>
      <c r="C7224" s="55" t="s">
        <v>30502</v>
      </c>
      <c r="D7224" s="171" t="s">
        <v>30879</v>
      </c>
      <c r="E7224" s="171" t="s">
        <v>30502</v>
      </c>
      <c r="F7224" s="173"/>
      <c r="G7224" s="173"/>
      <c r="H7224" s="172" t="s">
        <v>5484</v>
      </c>
    </row>
    <row r="7225" spans="1:8" ht="14.45" customHeight="1">
      <c r="A7225" s="86" t="s">
        <v>5483</v>
      </c>
      <c r="B7225" s="171" t="s">
        <v>30503</v>
      </c>
      <c r="C7225" s="55" t="s">
        <v>30880</v>
      </c>
      <c r="D7225" s="171" t="s">
        <v>30881</v>
      </c>
      <c r="E7225" s="171" t="s">
        <v>30880</v>
      </c>
      <c r="F7225" s="173"/>
      <c r="G7225" s="173"/>
      <c r="H7225" s="172" t="s">
        <v>5484</v>
      </c>
    </row>
    <row r="7226" spans="1:8" ht="14.45" customHeight="1">
      <c r="A7226" s="86" t="s">
        <v>5483</v>
      </c>
      <c r="B7226" s="171" t="s">
        <v>30504</v>
      </c>
      <c r="C7226" s="55" t="s">
        <v>30505</v>
      </c>
      <c r="D7226" s="171" t="s">
        <v>30882</v>
      </c>
      <c r="E7226" s="171" t="s">
        <v>30505</v>
      </c>
      <c r="F7226" s="173"/>
      <c r="G7226" s="173"/>
      <c r="H7226" s="172" t="s">
        <v>5484</v>
      </c>
    </row>
    <row r="7227" spans="1:8" ht="14.45" customHeight="1">
      <c r="A7227" s="86" t="s">
        <v>5483</v>
      </c>
      <c r="B7227" s="171" t="s">
        <v>30506</v>
      </c>
      <c r="C7227" s="55" t="s">
        <v>30507</v>
      </c>
      <c r="D7227" s="171" t="s">
        <v>30883</v>
      </c>
      <c r="E7227" s="171" t="s">
        <v>30507</v>
      </c>
      <c r="F7227" s="173"/>
      <c r="G7227" s="173"/>
      <c r="H7227" s="172" t="s">
        <v>5484</v>
      </c>
    </row>
    <row r="7228" spans="1:8" ht="14.45" customHeight="1">
      <c r="A7228" s="86" t="s">
        <v>5483</v>
      </c>
      <c r="B7228" s="171" t="s">
        <v>30508</v>
      </c>
      <c r="C7228" s="55" t="s">
        <v>30509</v>
      </c>
      <c r="D7228" s="171" t="s">
        <v>30884</v>
      </c>
      <c r="E7228" s="171" t="s">
        <v>30509</v>
      </c>
      <c r="F7228" s="173"/>
      <c r="G7228" s="173"/>
      <c r="H7228" s="172" t="s">
        <v>5484</v>
      </c>
    </row>
    <row r="7229" spans="1:8" ht="14.45" customHeight="1">
      <c r="A7229" s="86" t="s">
        <v>5483</v>
      </c>
      <c r="B7229" s="171" t="s">
        <v>30510</v>
      </c>
      <c r="C7229" s="55" t="s">
        <v>30511</v>
      </c>
      <c r="D7229" s="171" t="s">
        <v>30511</v>
      </c>
      <c r="E7229" s="171" t="s">
        <v>30511</v>
      </c>
      <c r="F7229" s="173"/>
      <c r="G7229" s="173"/>
      <c r="H7229" s="172" t="s">
        <v>5484</v>
      </c>
    </row>
    <row r="7230" spans="1:8" ht="14.45" customHeight="1">
      <c r="A7230" s="86" t="s">
        <v>5483</v>
      </c>
      <c r="B7230" s="171" t="s">
        <v>25896</v>
      </c>
      <c r="C7230" s="55" t="s">
        <v>30512</v>
      </c>
      <c r="D7230" s="171" t="s">
        <v>30885</v>
      </c>
      <c r="E7230" s="171" t="s">
        <v>30512</v>
      </c>
      <c r="F7230" s="173"/>
      <c r="G7230" s="173"/>
      <c r="H7230" s="172" t="s">
        <v>5484</v>
      </c>
    </row>
    <row r="7231" spans="1:8" ht="14.45" customHeight="1">
      <c r="A7231" s="86" t="s">
        <v>5483</v>
      </c>
      <c r="B7231" s="171" t="s">
        <v>30513</v>
      </c>
      <c r="C7231" s="55" t="s">
        <v>30514</v>
      </c>
      <c r="D7231" s="171" t="s">
        <v>30886</v>
      </c>
      <c r="E7231" s="171" t="s">
        <v>30514</v>
      </c>
      <c r="F7231" s="173"/>
      <c r="G7231" s="173"/>
      <c r="H7231" s="172" t="s">
        <v>5484</v>
      </c>
    </row>
    <row r="7232" spans="1:8" ht="14.45" customHeight="1">
      <c r="A7232" s="86" t="s">
        <v>5483</v>
      </c>
      <c r="B7232" s="171" t="s">
        <v>30515</v>
      </c>
      <c r="C7232" s="55" t="s">
        <v>30887</v>
      </c>
      <c r="D7232" s="171" t="s">
        <v>30888</v>
      </c>
      <c r="E7232" s="171" t="s">
        <v>30887</v>
      </c>
      <c r="F7232" s="173"/>
      <c r="G7232" s="173"/>
      <c r="H7232" s="172" t="s">
        <v>5484</v>
      </c>
    </row>
    <row r="7233" spans="1:8" ht="14.45" customHeight="1">
      <c r="A7233" s="86" t="s">
        <v>5483</v>
      </c>
      <c r="B7233" s="171" t="s">
        <v>30516</v>
      </c>
      <c r="C7233" s="55" t="s">
        <v>30517</v>
      </c>
      <c r="D7233" s="171" t="s">
        <v>30517</v>
      </c>
      <c r="E7233" s="171" t="s">
        <v>30517</v>
      </c>
      <c r="F7233" s="173"/>
      <c r="G7233" s="173"/>
      <c r="H7233" s="172" t="s">
        <v>5484</v>
      </c>
    </row>
    <row r="7234" spans="1:8" ht="14.45" customHeight="1">
      <c r="A7234" s="86" t="s">
        <v>5483</v>
      </c>
      <c r="B7234" s="171" t="s">
        <v>30518</v>
      </c>
      <c r="C7234" s="55" t="s">
        <v>30519</v>
      </c>
      <c r="D7234" s="171" t="s">
        <v>30889</v>
      </c>
      <c r="E7234" s="171" t="s">
        <v>30519</v>
      </c>
      <c r="F7234" s="173"/>
      <c r="G7234" s="173"/>
      <c r="H7234" s="172" t="s">
        <v>5484</v>
      </c>
    </row>
    <row r="7235" spans="1:8" ht="14.45" customHeight="1">
      <c r="A7235" s="86" t="s">
        <v>5483</v>
      </c>
      <c r="B7235" s="171" t="s">
        <v>30520</v>
      </c>
      <c r="C7235" s="55" t="s">
        <v>30521</v>
      </c>
      <c r="D7235" s="171" t="s">
        <v>30890</v>
      </c>
      <c r="E7235" s="171" t="s">
        <v>30521</v>
      </c>
      <c r="F7235" s="173"/>
      <c r="G7235" s="173"/>
      <c r="H7235" s="172" t="s">
        <v>5484</v>
      </c>
    </row>
    <row r="7236" spans="1:8" ht="14.45" customHeight="1">
      <c r="A7236" s="86" t="s">
        <v>5483</v>
      </c>
      <c r="B7236" s="171" t="s">
        <v>30659</v>
      </c>
      <c r="C7236" s="55" t="s">
        <v>30660</v>
      </c>
      <c r="D7236" s="171" t="s">
        <v>30660</v>
      </c>
      <c r="E7236" s="171" t="s">
        <v>30660</v>
      </c>
      <c r="F7236" s="173" t="s">
        <v>2172</v>
      </c>
      <c r="G7236" s="173">
        <v>46256</v>
      </c>
      <c r="H7236" s="172" t="s">
        <v>5484</v>
      </c>
    </row>
    <row r="7237" spans="1:8" ht="14.45" customHeight="1">
      <c r="A7237" s="86" t="s">
        <v>5483</v>
      </c>
      <c r="B7237" s="171" t="s">
        <v>30522</v>
      </c>
      <c r="C7237" s="55" t="s">
        <v>30891</v>
      </c>
      <c r="D7237" s="171" t="s">
        <v>30892</v>
      </c>
      <c r="E7237" s="171" t="s">
        <v>30523</v>
      </c>
      <c r="F7237" s="173"/>
      <c r="G7237" s="173"/>
      <c r="H7237" s="172" t="s">
        <v>5484</v>
      </c>
    </row>
    <row r="7238" spans="1:8" ht="14.45" customHeight="1">
      <c r="A7238" s="86" t="s">
        <v>5483</v>
      </c>
      <c r="B7238" s="171" t="s">
        <v>30524</v>
      </c>
      <c r="C7238" s="55" t="s">
        <v>30525</v>
      </c>
      <c r="D7238" s="171" t="s">
        <v>30893</v>
      </c>
      <c r="E7238" s="171" t="s">
        <v>30525</v>
      </c>
      <c r="F7238" s="173"/>
      <c r="G7238" s="173"/>
      <c r="H7238" s="172" t="s">
        <v>5484</v>
      </c>
    </row>
    <row r="7239" spans="1:8" ht="14.45" customHeight="1">
      <c r="A7239" s="86" t="s">
        <v>5483</v>
      </c>
      <c r="B7239" s="171" t="s">
        <v>30526</v>
      </c>
      <c r="C7239" s="55" t="s">
        <v>30527</v>
      </c>
      <c r="D7239" s="171" t="s">
        <v>30527</v>
      </c>
      <c r="E7239" s="171" t="s">
        <v>30527</v>
      </c>
      <c r="F7239" s="173"/>
      <c r="G7239" s="173"/>
      <c r="H7239" s="172" t="s">
        <v>5484</v>
      </c>
    </row>
    <row r="7240" spans="1:8" ht="14.45" customHeight="1">
      <c r="A7240" s="86" t="s">
        <v>5483</v>
      </c>
      <c r="B7240" s="171" t="s">
        <v>30528</v>
      </c>
      <c r="C7240" s="55" t="s">
        <v>30529</v>
      </c>
      <c r="D7240" s="171" t="s">
        <v>30894</v>
      </c>
      <c r="E7240" s="171" t="s">
        <v>30529</v>
      </c>
      <c r="F7240" s="173"/>
      <c r="G7240" s="173"/>
      <c r="H7240" s="172" t="s">
        <v>5484</v>
      </c>
    </row>
    <row r="7241" spans="1:8" ht="14.45" customHeight="1">
      <c r="A7241" s="86" t="s">
        <v>5483</v>
      </c>
      <c r="B7241" s="171" t="s">
        <v>30530</v>
      </c>
      <c r="C7241" s="55" t="s">
        <v>30531</v>
      </c>
      <c r="D7241" s="171" t="s">
        <v>30895</v>
      </c>
      <c r="E7241" s="171" t="s">
        <v>30531</v>
      </c>
      <c r="F7241" s="173"/>
      <c r="G7241" s="173"/>
      <c r="H7241" s="172" t="s">
        <v>5484</v>
      </c>
    </row>
    <row r="7242" spans="1:8" ht="14.45" customHeight="1">
      <c r="A7242" s="86" t="s">
        <v>5483</v>
      </c>
      <c r="B7242" s="171" t="s">
        <v>30532</v>
      </c>
      <c r="C7242" s="55" t="s">
        <v>30533</v>
      </c>
      <c r="D7242" s="171" t="s">
        <v>30896</v>
      </c>
      <c r="E7242" s="171" t="s">
        <v>30533</v>
      </c>
      <c r="F7242" s="173"/>
      <c r="G7242" s="173"/>
      <c r="H7242" s="172" t="s">
        <v>5484</v>
      </c>
    </row>
    <row r="7243" spans="1:8" ht="14.45" customHeight="1">
      <c r="A7243" s="86" t="s">
        <v>5483</v>
      </c>
      <c r="B7243" s="171" t="s">
        <v>30534</v>
      </c>
      <c r="C7243" s="55" t="s">
        <v>30535</v>
      </c>
      <c r="D7243" s="171" t="s">
        <v>30897</v>
      </c>
      <c r="E7243" s="171" t="s">
        <v>30535</v>
      </c>
      <c r="F7243" s="173"/>
      <c r="G7243" s="173"/>
      <c r="H7243" s="172" t="s">
        <v>5484</v>
      </c>
    </row>
    <row r="7244" spans="1:8" ht="14.45" customHeight="1">
      <c r="A7244" s="86" t="s">
        <v>5483</v>
      </c>
      <c r="B7244" s="171" t="s">
        <v>30536</v>
      </c>
      <c r="C7244" s="55" t="s">
        <v>30537</v>
      </c>
      <c r="D7244" s="171" t="s">
        <v>30537</v>
      </c>
      <c r="E7244" s="171" t="s">
        <v>30537</v>
      </c>
      <c r="F7244" s="173"/>
      <c r="G7244" s="173"/>
      <c r="H7244" s="172" t="s">
        <v>5484</v>
      </c>
    </row>
    <row r="7245" spans="1:8" ht="14.45" customHeight="1">
      <c r="A7245" s="86" t="s">
        <v>5483</v>
      </c>
      <c r="B7245" s="171" t="s">
        <v>30538</v>
      </c>
      <c r="C7245" s="55" t="s">
        <v>30539</v>
      </c>
      <c r="D7245" s="171" t="s">
        <v>30898</v>
      </c>
      <c r="E7245" s="171" t="s">
        <v>30539</v>
      </c>
      <c r="F7245" s="173"/>
      <c r="G7245" s="173"/>
      <c r="H7245" s="172" t="s">
        <v>5484</v>
      </c>
    </row>
    <row r="7246" spans="1:8" ht="14.45" customHeight="1">
      <c r="A7246" s="86" t="s">
        <v>5483</v>
      </c>
      <c r="B7246" s="171" t="s">
        <v>30540</v>
      </c>
      <c r="C7246" s="55" t="s">
        <v>30541</v>
      </c>
      <c r="D7246" s="171" t="s">
        <v>30899</v>
      </c>
      <c r="E7246" s="171" t="s">
        <v>30541</v>
      </c>
      <c r="F7246" s="173"/>
      <c r="G7246" s="173"/>
      <c r="H7246" s="172" t="s">
        <v>5484</v>
      </c>
    </row>
    <row r="7247" spans="1:8" ht="14.45" customHeight="1">
      <c r="A7247" s="86" t="s">
        <v>5483</v>
      </c>
      <c r="B7247" s="171" t="s">
        <v>30542</v>
      </c>
      <c r="C7247" s="55" t="s">
        <v>30543</v>
      </c>
      <c r="D7247" s="171" t="s">
        <v>30544</v>
      </c>
      <c r="E7247" s="171" t="s">
        <v>30545</v>
      </c>
      <c r="F7247" s="173">
        <v>46158</v>
      </c>
      <c r="G7247" s="173">
        <v>46158</v>
      </c>
      <c r="H7247" s="172" t="s">
        <v>5484</v>
      </c>
    </row>
    <row r="7248" spans="1:8" ht="14.45" customHeight="1">
      <c r="A7248" s="86" t="s">
        <v>5483</v>
      </c>
      <c r="B7248" s="171" t="s">
        <v>30546</v>
      </c>
      <c r="C7248" s="55" t="s">
        <v>30547</v>
      </c>
      <c r="D7248" s="171" t="s">
        <v>30547</v>
      </c>
      <c r="E7248" s="171" t="s">
        <v>30547</v>
      </c>
      <c r="F7248" s="173"/>
      <c r="G7248" s="173"/>
      <c r="H7248" s="172" t="s">
        <v>5484</v>
      </c>
    </row>
    <row r="7249" spans="1:8" ht="14.45" customHeight="1">
      <c r="A7249" s="86" t="s">
        <v>5483</v>
      </c>
      <c r="B7249" s="171" t="s">
        <v>30548</v>
      </c>
      <c r="C7249" s="55" t="s">
        <v>30549</v>
      </c>
      <c r="D7249" s="171" t="s">
        <v>30900</v>
      </c>
      <c r="E7249" s="171" t="s">
        <v>30549</v>
      </c>
      <c r="F7249" s="173"/>
      <c r="G7249" s="173"/>
      <c r="H7249" s="172" t="s">
        <v>5484</v>
      </c>
    </row>
    <row r="7250" spans="1:8" ht="14.45" customHeight="1">
      <c r="A7250" s="86" t="s">
        <v>5483</v>
      </c>
      <c r="B7250" s="171" t="s">
        <v>30550</v>
      </c>
      <c r="C7250" s="55" t="s">
        <v>30551</v>
      </c>
      <c r="D7250" s="171" t="s">
        <v>30901</v>
      </c>
      <c r="E7250" s="171" t="s">
        <v>30551</v>
      </c>
      <c r="F7250" s="173"/>
      <c r="G7250" s="173"/>
      <c r="H7250" s="172" t="s">
        <v>5484</v>
      </c>
    </row>
    <row r="7251" spans="1:8" ht="14.45" customHeight="1">
      <c r="A7251" s="86" t="s">
        <v>5483</v>
      </c>
      <c r="B7251" s="171" t="s">
        <v>30552</v>
      </c>
      <c r="C7251" s="55" t="s">
        <v>30553</v>
      </c>
      <c r="D7251" s="171" t="s">
        <v>30902</v>
      </c>
      <c r="E7251" s="171" t="s">
        <v>30553</v>
      </c>
      <c r="F7251" s="173"/>
      <c r="G7251" s="173"/>
      <c r="H7251" s="172" t="s">
        <v>5484</v>
      </c>
    </row>
    <row r="7252" spans="1:8" ht="14.45" customHeight="1">
      <c r="A7252" s="86" t="s">
        <v>5483</v>
      </c>
      <c r="B7252" s="171" t="s">
        <v>30554</v>
      </c>
      <c r="C7252" s="55" t="s">
        <v>30555</v>
      </c>
      <c r="D7252" s="171" t="s">
        <v>30903</v>
      </c>
      <c r="E7252" s="171" t="s">
        <v>30555</v>
      </c>
      <c r="F7252" s="173"/>
      <c r="G7252" s="173"/>
      <c r="H7252" s="172" t="s">
        <v>5484</v>
      </c>
    </row>
    <row r="7253" spans="1:8" ht="14.45" customHeight="1">
      <c r="A7253" s="86" t="s">
        <v>5483</v>
      </c>
      <c r="B7253" s="171" t="s">
        <v>30904</v>
      </c>
      <c r="C7253" s="55" t="s">
        <v>30905</v>
      </c>
      <c r="D7253" s="171" t="s">
        <v>30905</v>
      </c>
      <c r="E7253" s="171" t="s">
        <v>30905</v>
      </c>
      <c r="F7253" s="173"/>
      <c r="G7253" s="173"/>
      <c r="H7253" s="172" t="s">
        <v>5484</v>
      </c>
    </row>
    <row r="7254" spans="1:8" ht="14.45" customHeight="1">
      <c r="A7254" s="86" t="s">
        <v>5483</v>
      </c>
      <c r="B7254" s="171" t="s">
        <v>30556</v>
      </c>
      <c r="C7254" s="55" t="s">
        <v>30557</v>
      </c>
      <c r="D7254" s="171" t="s">
        <v>30906</v>
      </c>
      <c r="E7254" s="171" t="s">
        <v>30557</v>
      </c>
      <c r="F7254" s="173"/>
      <c r="G7254" s="173"/>
      <c r="H7254" s="172" t="s">
        <v>5484</v>
      </c>
    </row>
    <row r="7255" spans="1:8" ht="14.45" customHeight="1">
      <c r="A7255" s="86" t="s">
        <v>5483</v>
      </c>
      <c r="B7255" s="171" t="s">
        <v>30558</v>
      </c>
      <c r="C7255" s="55" t="s">
        <v>30559</v>
      </c>
      <c r="D7255" s="171" t="s">
        <v>30907</v>
      </c>
      <c r="E7255" s="171" t="s">
        <v>30559</v>
      </c>
      <c r="F7255" s="173"/>
      <c r="G7255" s="173"/>
      <c r="H7255" s="172" t="s">
        <v>5484</v>
      </c>
    </row>
    <row r="7256" spans="1:8" ht="14.45" customHeight="1">
      <c r="A7256" s="86" t="s">
        <v>5483</v>
      </c>
      <c r="B7256" s="171" t="s">
        <v>30560</v>
      </c>
      <c r="C7256" s="55" t="s">
        <v>30561</v>
      </c>
      <c r="D7256" s="171" t="s">
        <v>30908</v>
      </c>
      <c r="E7256" s="171" t="s">
        <v>30561</v>
      </c>
      <c r="F7256" s="173"/>
      <c r="G7256" s="173"/>
      <c r="H7256" s="172" t="s">
        <v>5484</v>
      </c>
    </row>
    <row r="7257" spans="1:8" ht="14.45" customHeight="1">
      <c r="A7257" s="86" t="s">
        <v>5483</v>
      </c>
      <c r="B7257" s="171" t="s">
        <v>30562</v>
      </c>
      <c r="C7257" s="55" t="s">
        <v>30563</v>
      </c>
      <c r="D7257" s="171" t="s">
        <v>30909</v>
      </c>
      <c r="E7257" s="171" t="s">
        <v>30563</v>
      </c>
      <c r="F7257" s="173"/>
      <c r="G7257" s="173"/>
      <c r="H7257" s="172" t="s">
        <v>5484</v>
      </c>
    </row>
    <row r="7258" spans="1:8" ht="14.45" customHeight="1">
      <c r="A7258" s="86" t="s">
        <v>5483</v>
      </c>
      <c r="B7258" s="171" t="s">
        <v>30564</v>
      </c>
      <c r="C7258" s="55" t="s">
        <v>30565</v>
      </c>
      <c r="D7258" s="171" t="s">
        <v>30910</v>
      </c>
      <c r="E7258" s="171" t="s">
        <v>30565</v>
      </c>
      <c r="F7258" s="173"/>
      <c r="G7258" s="173"/>
      <c r="H7258" s="172" t="s">
        <v>5484</v>
      </c>
    </row>
    <row r="7259" spans="1:8" ht="14.45" customHeight="1">
      <c r="A7259" s="86" t="s">
        <v>5483</v>
      </c>
      <c r="B7259" s="171" t="s">
        <v>30566</v>
      </c>
      <c r="C7259" s="55" t="s">
        <v>30567</v>
      </c>
      <c r="D7259" s="171" t="s">
        <v>30911</v>
      </c>
      <c r="E7259" s="171" t="s">
        <v>30567</v>
      </c>
      <c r="F7259" s="173"/>
      <c r="G7259" s="173"/>
      <c r="H7259" s="172" t="s">
        <v>5484</v>
      </c>
    </row>
    <row r="7260" spans="1:8" ht="14.45" customHeight="1">
      <c r="A7260" s="86" t="s">
        <v>5483</v>
      </c>
      <c r="B7260" s="171" t="s">
        <v>30568</v>
      </c>
      <c r="C7260" s="55" t="s">
        <v>30569</v>
      </c>
      <c r="D7260" s="171" t="s">
        <v>30912</v>
      </c>
      <c r="E7260" s="171" t="s">
        <v>30569</v>
      </c>
      <c r="F7260" s="173"/>
      <c r="G7260" s="173"/>
      <c r="H7260" s="172" t="s">
        <v>5484</v>
      </c>
    </row>
    <row r="7261" spans="1:8" ht="14.45" customHeight="1">
      <c r="A7261" s="86" t="s">
        <v>5483</v>
      </c>
      <c r="B7261" s="171" t="s">
        <v>30570</v>
      </c>
      <c r="C7261" s="55" t="s">
        <v>30571</v>
      </c>
      <c r="D7261" s="171" t="s">
        <v>30571</v>
      </c>
      <c r="E7261" s="171" t="s">
        <v>30571</v>
      </c>
      <c r="F7261" s="173"/>
      <c r="G7261" s="173"/>
      <c r="H7261" s="172" t="s">
        <v>5484</v>
      </c>
    </row>
    <row r="7262" spans="1:8" ht="14.45" customHeight="1">
      <c r="A7262" s="86" t="s">
        <v>5483</v>
      </c>
      <c r="B7262" s="171" t="s">
        <v>30572</v>
      </c>
      <c r="C7262" s="55" t="s">
        <v>30573</v>
      </c>
      <c r="D7262" s="171" t="s">
        <v>30573</v>
      </c>
      <c r="E7262" s="171" t="s">
        <v>30573</v>
      </c>
      <c r="F7262" s="173"/>
      <c r="G7262" s="173"/>
      <c r="H7262" s="172" t="s">
        <v>5484</v>
      </c>
    </row>
    <row r="7263" spans="1:8" ht="14.45" customHeight="1">
      <c r="A7263" s="86" t="s">
        <v>5483</v>
      </c>
      <c r="B7263" s="171" t="s">
        <v>30913</v>
      </c>
      <c r="C7263" s="55" t="s">
        <v>30914</v>
      </c>
      <c r="D7263" s="171" t="s">
        <v>30914</v>
      </c>
      <c r="E7263" s="171" t="s">
        <v>30914</v>
      </c>
      <c r="F7263" s="173"/>
      <c r="G7263" s="173"/>
      <c r="H7263" s="172" t="s">
        <v>5484</v>
      </c>
    </row>
    <row r="7264" spans="1:8" ht="14.45" customHeight="1">
      <c r="A7264" s="86" t="s">
        <v>5483</v>
      </c>
      <c r="B7264" s="171" t="s">
        <v>30574</v>
      </c>
      <c r="C7264" s="55" t="s">
        <v>30575</v>
      </c>
      <c r="D7264" s="171" t="s">
        <v>30575</v>
      </c>
      <c r="E7264" s="171" t="s">
        <v>30575</v>
      </c>
      <c r="F7264" s="173">
        <v>45976</v>
      </c>
      <c r="G7264" s="173">
        <v>45976</v>
      </c>
      <c r="H7264" s="172" t="s">
        <v>5484</v>
      </c>
    </row>
    <row r="7265" spans="1:8" ht="14.45" customHeight="1">
      <c r="A7265" s="86" t="s">
        <v>5483</v>
      </c>
      <c r="B7265" s="171" t="s">
        <v>30576</v>
      </c>
      <c r="C7265" s="55" t="s">
        <v>30577</v>
      </c>
      <c r="D7265" s="171" t="s">
        <v>30577</v>
      </c>
      <c r="E7265" s="171" t="s">
        <v>30577</v>
      </c>
      <c r="F7265" s="173"/>
      <c r="G7265" s="173"/>
      <c r="H7265" s="172" t="s">
        <v>5484</v>
      </c>
    </row>
    <row r="7266" spans="1:8" ht="14.45" customHeight="1">
      <c r="A7266" s="86" t="s">
        <v>5483</v>
      </c>
      <c r="B7266" s="171" t="s">
        <v>30578</v>
      </c>
      <c r="C7266" s="55" t="s">
        <v>30579</v>
      </c>
      <c r="D7266" s="171" t="s">
        <v>30579</v>
      </c>
      <c r="E7266" s="171" t="s">
        <v>30579</v>
      </c>
      <c r="F7266" s="173"/>
      <c r="G7266" s="173"/>
      <c r="H7266" s="172" t="s">
        <v>5484</v>
      </c>
    </row>
    <row r="7267" spans="1:8" ht="14.45" customHeight="1">
      <c r="A7267" s="86" t="s">
        <v>5483</v>
      </c>
      <c r="B7267" s="171" t="s">
        <v>30580</v>
      </c>
      <c r="C7267" s="55" t="s">
        <v>30581</v>
      </c>
      <c r="D7267" s="171" t="s">
        <v>30915</v>
      </c>
      <c r="E7267" s="171" t="s">
        <v>30581</v>
      </c>
      <c r="F7267" s="173"/>
      <c r="G7267" s="173"/>
      <c r="H7267" s="172" t="s">
        <v>5484</v>
      </c>
    </row>
    <row r="7268" spans="1:8" ht="14.45" customHeight="1">
      <c r="A7268" s="86" t="s">
        <v>5483</v>
      </c>
      <c r="B7268" s="171" t="s">
        <v>30582</v>
      </c>
      <c r="C7268" s="55" t="s">
        <v>30583</v>
      </c>
      <c r="D7268" s="171" t="s">
        <v>30583</v>
      </c>
      <c r="E7268" s="171" t="s">
        <v>30583</v>
      </c>
      <c r="F7268" s="173">
        <v>45892</v>
      </c>
      <c r="G7268" s="173">
        <v>45892</v>
      </c>
      <c r="H7268" s="172" t="s">
        <v>5484</v>
      </c>
    </row>
    <row r="7269" spans="1:8" ht="14.45" customHeight="1">
      <c r="A7269" s="86" t="s">
        <v>5483</v>
      </c>
      <c r="B7269" s="171" t="s">
        <v>30584</v>
      </c>
      <c r="C7269" s="55" t="s">
        <v>30585</v>
      </c>
      <c r="D7269" s="171" t="s">
        <v>30585</v>
      </c>
      <c r="E7269" s="171" t="s">
        <v>30585</v>
      </c>
      <c r="F7269" s="173"/>
      <c r="G7269" s="173"/>
      <c r="H7269" s="172" t="s">
        <v>5484</v>
      </c>
    </row>
    <row r="7270" spans="1:8" ht="14.45" customHeight="1">
      <c r="A7270" s="86" t="s">
        <v>5483</v>
      </c>
      <c r="B7270" s="171" t="s">
        <v>30586</v>
      </c>
      <c r="C7270" s="55" t="s">
        <v>30587</v>
      </c>
      <c r="D7270" s="171" t="s">
        <v>30587</v>
      </c>
      <c r="E7270" s="171" t="s">
        <v>30587</v>
      </c>
      <c r="F7270" s="173"/>
      <c r="G7270" s="173"/>
      <c r="H7270" s="172" t="s">
        <v>5484</v>
      </c>
    </row>
    <row r="7271" spans="1:8" ht="14.45" customHeight="1">
      <c r="A7271" s="86" t="s">
        <v>5483</v>
      </c>
      <c r="B7271" s="171" t="s">
        <v>30588</v>
      </c>
      <c r="C7271" s="55" t="s">
        <v>30589</v>
      </c>
      <c r="D7271" s="171" t="s">
        <v>30916</v>
      </c>
      <c r="E7271" s="171" t="s">
        <v>30589</v>
      </c>
      <c r="F7271" s="173"/>
      <c r="G7271" s="173"/>
      <c r="H7271" s="172" t="s">
        <v>5484</v>
      </c>
    </row>
    <row r="7272" spans="1:8" ht="14.45" customHeight="1">
      <c r="A7272" s="86" t="s">
        <v>5483</v>
      </c>
      <c r="B7272" s="171" t="s">
        <v>30590</v>
      </c>
      <c r="C7272" s="55" t="s">
        <v>30591</v>
      </c>
      <c r="D7272" s="171" t="s">
        <v>30917</v>
      </c>
      <c r="E7272" s="171" t="s">
        <v>30591</v>
      </c>
      <c r="F7272" s="173"/>
      <c r="G7272" s="173"/>
      <c r="H7272" s="172" t="s">
        <v>5484</v>
      </c>
    </row>
    <row r="7273" spans="1:8" ht="14.45" customHeight="1">
      <c r="A7273" s="86" t="s">
        <v>5483</v>
      </c>
      <c r="B7273" s="171" t="s">
        <v>30592</v>
      </c>
      <c r="C7273" s="55" t="s">
        <v>30593</v>
      </c>
      <c r="D7273" s="171" t="s">
        <v>30918</v>
      </c>
      <c r="E7273" s="171" t="s">
        <v>30593</v>
      </c>
      <c r="F7273" s="173"/>
      <c r="G7273" s="173"/>
      <c r="H7273" s="172" t="s">
        <v>5484</v>
      </c>
    </row>
    <row r="7274" spans="1:8" ht="14.45" customHeight="1">
      <c r="A7274" s="86" t="s">
        <v>5483</v>
      </c>
      <c r="B7274" s="171" t="s">
        <v>30594</v>
      </c>
      <c r="C7274" s="55" t="s">
        <v>30595</v>
      </c>
      <c r="D7274" s="171" t="s">
        <v>30919</v>
      </c>
      <c r="E7274" s="171" t="s">
        <v>30595</v>
      </c>
      <c r="F7274" s="173"/>
      <c r="G7274" s="173"/>
      <c r="H7274" s="172" t="s">
        <v>5484</v>
      </c>
    </row>
    <row r="7275" spans="1:8" ht="14.45" customHeight="1">
      <c r="A7275" s="86" t="s">
        <v>5483</v>
      </c>
      <c r="B7275" s="171" t="s">
        <v>30920</v>
      </c>
      <c r="C7275" s="55" t="s">
        <v>30921</v>
      </c>
      <c r="D7275" s="171" t="s">
        <v>30922</v>
      </c>
      <c r="E7275" s="171" t="s">
        <v>30923</v>
      </c>
      <c r="F7275" s="173"/>
      <c r="G7275" s="173"/>
      <c r="H7275" s="172" t="s">
        <v>5484</v>
      </c>
    </row>
    <row r="7276" spans="1:8" ht="14.45" customHeight="1">
      <c r="A7276" s="86" t="s">
        <v>5483</v>
      </c>
      <c r="B7276" s="171" t="s">
        <v>30596</v>
      </c>
      <c r="C7276" s="55" t="s">
        <v>30597</v>
      </c>
      <c r="D7276" s="171" t="s">
        <v>30924</v>
      </c>
      <c r="E7276" s="171" t="s">
        <v>30597</v>
      </c>
      <c r="F7276" s="173"/>
      <c r="G7276" s="173"/>
      <c r="H7276" s="172" t="s">
        <v>5484</v>
      </c>
    </row>
    <row r="7277" spans="1:8" ht="14.45" customHeight="1">
      <c r="A7277" s="86" t="s">
        <v>5483</v>
      </c>
      <c r="B7277" s="171" t="s">
        <v>30598</v>
      </c>
      <c r="C7277" s="55" t="s">
        <v>30599</v>
      </c>
      <c r="D7277" s="171" t="s">
        <v>30599</v>
      </c>
      <c r="E7277" s="171" t="s">
        <v>30599</v>
      </c>
      <c r="F7277" s="173">
        <v>45892</v>
      </c>
      <c r="G7277" s="173">
        <v>45892</v>
      </c>
      <c r="H7277" s="172" t="s">
        <v>5484</v>
      </c>
    </row>
    <row r="7278" spans="1:8" ht="14.45" customHeight="1">
      <c r="A7278" s="86" t="s">
        <v>5483</v>
      </c>
      <c r="B7278" s="171" t="s">
        <v>30661</v>
      </c>
      <c r="C7278" s="55" t="s">
        <v>30662</v>
      </c>
      <c r="D7278" s="171" t="s">
        <v>30662</v>
      </c>
      <c r="E7278" s="171" t="s">
        <v>30662</v>
      </c>
      <c r="F7278" s="173" t="s">
        <v>2172</v>
      </c>
      <c r="G7278" s="173">
        <v>46256</v>
      </c>
      <c r="H7278" s="172" t="s">
        <v>5484</v>
      </c>
    </row>
    <row r="7279" spans="1:8" ht="14.45" customHeight="1">
      <c r="A7279" s="86" t="s">
        <v>5483</v>
      </c>
      <c r="B7279" s="171" t="s">
        <v>30600</v>
      </c>
      <c r="C7279" s="55" t="s">
        <v>30601</v>
      </c>
      <c r="D7279" s="171" t="s">
        <v>30925</v>
      </c>
      <c r="E7279" s="171" t="s">
        <v>30601</v>
      </c>
      <c r="F7279" s="173"/>
      <c r="G7279" s="173"/>
      <c r="H7279" s="172" t="s">
        <v>5484</v>
      </c>
    </row>
    <row r="7280" spans="1:8" ht="14.45" customHeight="1">
      <c r="A7280" s="86" t="s">
        <v>5483</v>
      </c>
      <c r="B7280" s="171" t="s">
        <v>30602</v>
      </c>
      <c r="C7280" s="55" t="s">
        <v>30603</v>
      </c>
      <c r="D7280" s="171" t="s">
        <v>30926</v>
      </c>
      <c r="E7280" s="171" t="s">
        <v>30603</v>
      </c>
      <c r="F7280" s="173"/>
      <c r="G7280" s="173"/>
      <c r="H7280" s="172" t="s">
        <v>5484</v>
      </c>
    </row>
    <row r="7281" spans="1:8" ht="14.45" customHeight="1">
      <c r="A7281" s="86" t="s">
        <v>5483</v>
      </c>
      <c r="B7281" s="171" t="s">
        <v>30604</v>
      </c>
      <c r="C7281" s="55" t="s">
        <v>30605</v>
      </c>
      <c r="D7281" s="171" t="s">
        <v>30927</v>
      </c>
      <c r="E7281" s="171" t="s">
        <v>30605</v>
      </c>
      <c r="F7281" s="173"/>
      <c r="G7281" s="173"/>
      <c r="H7281" s="172" t="s">
        <v>5484</v>
      </c>
    </row>
    <row r="7282" spans="1:8" ht="14.45" customHeight="1">
      <c r="A7282" s="86" t="s">
        <v>5483</v>
      </c>
      <c r="B7282" s="171" t="s">
        <v>30606</v>
      </c>
      <c r="C7282" s="55" t="s">
        <v>30607</v>
      </c>
      <c r="D7282" s="171" t="s">
        <v>30928</v>
      </c>
      <c r="E7282" s="171" t="s">
        <v>30607</v>
      </c>
      <c r="F7282" s="173"/>
      <c r="G7282" s="173"/>
      <c r="H7282" s="172" t="s">
        <v>5484</v>
      </c>
    </row>
    <row r="7283" spans="1:8" ht="14.45" customHeight="1">
      <c r="A7283" s="86" t="s">
        <v>5483</v>
      </c>
      <c r="B7283" s="171" t="s">
        <v>30608</v>
      </c>
      <c r="C7283" s="55" t="s">
        <v>30609</v>
      </c>
      <c r="D7283" s="171" t="s">
        <v>30929</v>
      </c>
      <c r="E7283" s="171" t="s">
        <v>30609</v>
      </c>
      <c r="F7283" s="173"/>
      <c r="G7283" s="173"/>
      <c r="H7283" s="172" t="s">
        <v>5484</v>
      </c>
    </row>
    <row r="7284" spans="1:8" ht="14.45" customHeight="1">
      <c r="A7284" s="86" t="s">
        <v>5483</v>
      </c>
      <c r="B7284" s="171" t="s">
        <v>30610</v>
      </c>
      <c r="C7284" s="55" t="s">
        <v>30611</v>
      </c>
      <c r="D7284" s="171" t="s">
        <v>30611</v>
      </c>
      <c r="E7284" s="171" t="s">
        <v>30611</v>
      </c>
      <c r="F7284" s="173"/>
      <c r="G7284" s="173">
        <v>45892</v>
      </c>
      <c r="H7284" s="172" t="s">
        <v>5484</v>
      </c>
    </row>
    <row r="7285" spans="1:8" ht="14.45" customHeight="1">
      <c r="A7285" s="86" t="s">
        <v>5483</v>
      </c>
      <c r="B7285" s="171" t="s">
        <v>30612</v>
      </c>
      <c r="C7285" s="55" t="s">
        <v>30613</v>
      </c>
      <c r="D7285" s="171" t="s">
        <v>30930</v>
      </c>
      <c r="E7285" s="171" t="s">
        <v>30611</v>
      </c>
      <c r="F7285" s="173"/>
      <c r="G7285" s="173"/>
      <c r="H7285" s="172" t="s">
        <v>5484</v>
      </c>
    </row>
    <row r="7286" spans="1:8" ht="14.45" customHeight="1">
      <c r="A7286" s="86" t="s">
        <v>5483</v>
      </c>
      <c r="B7286" s="171" t="s">
        <v>30614</v>
      </c>
      <c r="C7286" s="55" t="s">
        <v>30615</v>
      </c>
      <c r="D7286" s="171" t="s">
        <v>30931</v>
      </c>
      <c r="E7286" s="171" t="s">
        <v>30615</v>
      </c>
      <c r="F7286" s="173"/>
      <c r="G7286" s="173"/>
      <c r="H7286" s="172" t="s">
        <v>5484</v>
      </c>
    </row>
    <row r="7287" spans="1:8" ht="14.45" customHeight="1">
      <c r="A7287" s="86" t="s">
        <v>5483</v>
      </c>
      <c r="B7287" s="171" t="s">
        <v>25872</v>
      </c>
      <c r="C7287" s="55" t="s">
        <v>30616</v>
      </c>
      <c r="D7287" s="171" t="s">
        <v>30932</v>
      </c>
      <c r="E7287" s="171" t="s">
        <v>30616</v>
      </c>
      <c r="F7287" s="173"/>
      <c r="G7287" s="173"/>
      <c r="H7287" s="172" t="s">
        <v>5484</v>
      </c>
    </row>
    <row r="7288" spans="1:8" ht="14.45" customHeight="1">
      <c r="A7288" s="86" t="s">
        <v>5483</v>
      </c>
      <c r="B7288" s="171" t="s">
        <v>30617</v>
      </c>
      <c r="C7288" s="55" t="s">
        <v>30618</v>
      </c>
      <c r="D7288" s="171" t="s">
        <v>30933</v>
      </c>
      <c r="E7288" s="171" t="s">
        <v>30618</v>
      </c>
      <c r="F7288" s="173"/>
      <c r="G7288" s="173"/>
      <c r="H7288" s="172" t="s">
        <v>5484</v>
      </c>
    </row>
    <row r="7289" spans="1:8" ht="14.45" customHeight="1">
      <c r="A7289" s="86" t="s">
        <v>5483</v>
      </c>
      <c r="B7289" s="54" t="s">
        <v>30619</v>
      </c>
      <c r="C7289" s="55" t="s">
        <v>30620</v>
      </c>
      <c r="D7289" s="54" t="s">
        <v>30620</v>
      </c>
      <c r="E7289" s="171" t="s">
        <v>30620</v>
      </c>
      <c r="F7289" s="173"/>
      <c r="G7289" s="173"/>
      <c r="H7289" s="172" t="s">
        <v>5484</v>
      </c>
    </row>
    <row r="7290" spans="1:8" ht="14.45" customHeight="1">
      <c r="A7290" s="86" t="s">
        <v>5483</v>
      </c>
      <c r="B7290" s="171" t="s">
        <v>30621</v>
      </c>
      <c r="C7290" s="55" t="s">
        <v>30622</v>
      </c>
      <c r="D7290" s="171" t="s">
        <v>30934</v>
      </c>
      <c r="E7290" s="171" t="s">
        <v>30622</v>
      </c>
      <c r="F7290" s="173"/>
      <c r="G7290" s="173"/>
      <c r="H7290" s="172" t="s">
        <v>5484</v>
      </c>
    </row>
    <row r="7291" spans="1:8" ht="14.45" customHeight="1">
      <c r="A7291" s="86" t="s">
        <v>5483</v>
      </c>
      <c r="B7291" s="171" t="s">
        <v>30935</v>
      </c>
      <c r="C7291" s="55" t="s">
        <v>30936</v>
      </c>
      <c r="D7291" s="171" t="s">
        <v>30936</v>
      </c>
      <c r="E7291" s="171" t="s">
        <v>30936</v>
      </c>
      <c r="F7291" s="173"/>
      <c r="G7291" s="173"/>
      <c r="H7291" s="172" t="s">
        <v>5484</v>
      </c>
    </row>
    <row r="7292" spans="1:8" ht="14.45" customHeight="1">
      <c r="A7292" s="86" t="s">
        <v>5483</v>
      </c>
      <c r="B7292" s="171" t="s">
        <v>30623</v>
      </c>
      <c r="C7292" s="55" t="s">
        <v>30624</v>
      </c>
      <c r="D7292" s="171" t="s">
        <v>30624</v>
      </c>
      <c r="E7292" s="171" t="s">
        <v>30624</v>
      </c>
      <c r="F7292" s="173"/>
      <c r="G7292" s="173"/>
      <c r="H7292" s="172" t="s">
        <v>5484</v>
      </c>
    </row>
    <row r="7293" spans="1:8" ht="14.45" customHeight="1">
      <c r="A7293" s="86" t="s">
        <v>2065</v>
      </c>
      <c r="B7293" s="171" t="s">
        <v>30943</v>
      </c>
      <c r="C7293" s="55" t="s">
        <v>30944</v>
      </c>
      <c r="D7293" s="171" t="s">
        <v>30945</v>
      </c>
      <c r="E7293" s="171" t="s">
        <v>30946</v>
      </c>
      <c r="F7293" s="173">
        <v>45521</v>
      </c>
      <c r="G7293" s="173">
        <v>45521</v>
      </c>
      <c r="H7293" s="172" t="s">
        <v>2065</v>
      </c>
    </row>
    <row r="7294" spans="1:8" ht="14.45" customHeight="1">
      <c r="A7294" s="86" t="s">
        <v>2065</v>
      </c>
      <c r="B7294" s="171" t="s">
        <v>30947</v>
      </c>
      <c r="C7294" s="55" t="s">
        <v>30948</v>
      </c>
      <c r="D7294" s="171" t="s">
        <v>30949</v>
      </c>
      <c r="E7294" s="171" t="s">
        <v>30949</v>
      </c>
      <c r="F7294" s="173"/>
      <c r="G7294" s="173"/>
      <c r="H7294" s="172" t="s">
        <v>2065</v>
      </c>
    </row>
    <row r="7295" spans="1:8" ht="14.45" customHeight="1">
      <c r="A7295" s="86" t="s">
        <v>2065</v>
      </c>
      <c r="B7295" s="171" t="s">
        <v>30950</v>
      </c>
      <c r="C7295" s="55" t="s">
        <v>30951</v>
      </c>
      <c r="D7295" s="171" t="s">
        <v>30953</v>
      </c>
      <c r="E7295" s="171" t="s">
        <v>30952</v>
      </c>
      <c r="F7295" s="173"/>
      <c r="G7295" s="173"/>
      <c r="H7295" s="172" t="s">
        <v>2065</v>
      </c>
    </row>
    <row r="7296" spans="1:8" ht="14.45" customHeight="1">
      <c r="A7296" s="86" t="s">
        <v>2065</v>
      </c>
      <c r="B7296" s="171" t="s">
        <v>30954</v>
      </c>
      <c r="C7296" s="55" t="s">
        <v>30955</v>
      </c>
      <c r="D7296" s="171" t="s">
        <v>30956</v>
      </c>
      <c r="E7296" s="171" t="s">
        <v>30957</v>
      </c>
      <c r="F7296" s="173"/>
      <c r="G7296" s="173"/>
      <c r="H7296" s="172" t="s">
        <v>2065</v>
      </c>
    </row>
    <row r="7297" spans="1:8" ht="14.45" customHeight="1">
      <c r="A7297" s="86" t="s">
        <v>2065</v>
      </c>
      <c r="B7297" s="171" t="s">
        <v>30958</v>
      </c>
      <c r="C7297" s="55" t="s">
        <v>30959</v>
      </c>
      <c r="D7297" s="171" t="s">
        <v>30960</v>
      </c>
      <c r="E7297" s="171" t="s">
        <v>30961</v>
      </c>
      <c r="F7297" s="173"/>
      <c r="G7297" s="173"/>
      <c r="H7297" s="172" t="s">
        <v>2065</v>
      </c>
    </row>
    <row r="7298" spans="1:8" ht="14.45" customHeight="1">
      <c r="A7298" s="86" t="s">
        <v>2065</v>
      </c>
      <c r="B7298" s="171" t="s">
        <v>30962</v>
      </c>
      <c r="C7298" s="55" t="s">
        <v>30963</v>
      </c>
      <c r="D7298" s="171" t="s">
        <v>30964</v>
      </c>
      <c r="E7298" s="171" t="s">
        <v>30964</v>
      </c>
      <c r="F7298" s="173"/>
      <c r="G7298" s="173"/>
      <c r="H7298" s="172" t="s">
        <v>2065</v>
      </c>
    </row>
    <row r="7299" spans="1:8" ht="14.45" customHeight="1">
      <c r="A7299" s="86" t="s">
        <v>2065</v>
      </c>
      <c r="B7299" s="171" t="s">
        <v>30965</v>
      </c>
      <c r="C7299" s="55" t="s">
        <v>30966</v>
      </c>
      <c r="D7299" s="171" t="s">
        <v>30967</v>
      </c>
      <c r="E7299" s="171" t="s">
        <v>30968</v>
      </c>
      <c r="F7299" s="173"/>
      <c r="G7299" s="173"/>
      <c r="H7299" s="172" t="s">
        <v>2065</v>
      </c>
    </row>
    <row r="7300" spans="1:8" ht="14.45" customHeight="1">
      <c r="A7300" s="86" t="s">
        <v>2065</v>
      </c>
      <c r="B7300" s="171" t="s">
        <v>30969</v>
      </c>
      <c r="C7300" s="55" t="s">
        <v>30970</v>
      </c>
      <c r="D7300" s="171" t="s">
        <v>30971</v>
      </c>
      <c r="E7300" s="171" t="s">
        <v>30972</v>
      </c>
      <c r="F7300" s="173">
        <v>45521</v>
      </c>
      <c r="G7300" s="173">
        <v>45521</v>
      </c>
      <c r="H7300" s="172" t="s">
        <v>2065</v>
      </c>
    </row>
    <row r="7301" spans="1:8" ht="14.45" customHeight="1">
      <c r="A7301" s="86" t="s">
        <v>2065</v>
      </c>
      <c r="B7301" s="171" t="s">
        <v>30973</v>
      </c>
      <c r="C7301" s="55" t="s">
        <v>30974</v>
      </c>
      <c r="D7301" s="171" t="s">
        <v>30975</v>
      </c>
      <c r="E7301" s="171" t="s">
        <v>30976</v>
      </c>
      <c r="F7301" s="173">
        <v>45521</v>
      </c>
      <c r="G7301" s="173">
        <v>45521</v>
      </c>
      <c r="H7301" s="172" t="s">
        <v>2065</v>
      </c>
    </row>
    <row r="7302" spans="1:8" ht="14.45" customHeight="1">
      <c r="A7302" s="86" t="s">
        <v>2065</v>
      </c>
      <c r="B7302" s="171" t="s">
        <v>30977</v>
      </c>
      <c r="C7302" s="55" t="s">
        <v>30978</v>
      </c>
      <c r="D7302" s="171" t="s">
        <v>30979</v>
      </c>
      <c r="E7302" s="171" t="s">
        <v>30980</v>
      </c>
      <c r="F7302" s="173">
        <v>45521</v>
      </c>
      <c r="G7302" s="173">
        <v>45521</v>
      </c>
      <c r="H7302" s="172" t="s">
        <v>2065</v>
      </c>
    </row>
    <row r="7303" spans="1:8" ht="14.45" customHeight="1">
      <c r="A7303" s="86" t="s">
        <v>2065</v>
      </c>
      <c r="B7303" s="171" t="s">
        <v>30981</v>
      </c>
      <c r="C7303" s="55" t="s">
        <v>30982</v>
      </c>
      <c r="D7303" s="171" t="s">
        <v>30983</v>
      </c>
      <c r="E7303" s="171" t="s">
        <v>30984</v>
      </c>
      <c r="F7303" s="173"/>
      <c r="G7303" s="173"/>
      <c r="H7303" s="172" t="s">
        <v>2065</v>
      </c>
    </row>
    <row r="7304" spans="1:8" ht="14.45" customHeight="1">
      <c r="A7304" s="86" t="s">
        <v>2065</v>
      </c>
      <c r="B7304" s="171" t="s">
        <v>30985</v>
      </c>
      <c r="C7304" s="55" t="s">
        <v>30986</v>
      </c>
      <c r="D7304" s="171" t="s">
        <v>30987</v>
      </c>
      <c r="E7304" s="171" t="s">
        <v>30988</v>
      </c>
      <c r="F7304" s="173">
        <v>45521</v>
      </c>
      <c r="G7304" s="173">
        <v>45521</v>
      </c>
      <c r="H7304" s="172" t="s">
        <v>2065</v>
      </c>
    </row>
    <row r="7305" spans="1:8" ht="14.45" customHeight="1">
      <c r="A7305" s="86" t="s">
        <v>2065</v>
      </c>
      <c r="B7305" s="171" t="s">
        <v>30989</v>
      </c>
      <c r="C7305" s="55" t="s">
        <v>30990</v>
      </c>
      <c r="D7305" s="171" t="s">
        <v>30991</v>
      </c>
      <c r="E7305" s="171" t="s">
        <v>30992</v>
      </c>
      <c r="F7305" s="173">
        <v>45521</v>
      </c>
      <c r="G7305" s="173">
        <v>45521</v>
      </c>
      <c r="H7305" s="172" t="s">
        <v>2065</v>
      </c>
    </row>
    <row r="7306" spans="1:8" ht="14.45" customHeight="1">
      <c r="A7306" s="86" t="s">
        <v>2065</v>
      </c>
      <c r="B7306" s="171" t="s">
        <v>30993</v>
      </c>
      <c r="C7306" s="55" t="s">
        <v>30994</v>
      </c>
      <c r="D7306" s="171" t="s">
        <v>30995</v>
      </c>
      <c r="E7306" s="171" t="s">
        <v>30996</v>
      </c>
      <c r="F7306" s="173"/>
      <c r="G7306" s="173"/>
      <c r="H7306" s="172" t="s">
        <v>2065</v>
      </c>
    </row>
    <row r="7307" spans="1:8" ht="14.45" customHeight="1">
      <c r="A7307" s="86" t="s">
        <v>2065</v>
      </c>
      <c r="B7307" s="171" t="s">
        <v>30997</v>
      </c>
      <c r="C7307" s="55" t="s">
        <v>30998</v>
      </c>
      <c r="D7307" s="171" t="s">
        <v>30999</v>
      </c>
      <c r="E7307" s="171" t="s">
        <v>31000</v>
      </c>
      <c r="F7307" s="173"/>
      <c r="G7307" s="173"/>
      <c r="H7307" s="172" t="s">
        <v>2065</v>
      </c>
    </row>
    <row r="7308" spans="1:8" ht="14.45" customHeight="1">
      <c r="A7308" s="86" t="s">
        <v>2065</v>
      </c>
      <c r="B7308" s="171" t="s">
        <v>31001</v>
      </c>
      <c r="C7308" s="55" t="s">
        <v>31002</v>
      </c>
      <c r="D7308" s="171" t="s">
        <v>31003</v>
      </c>
      <c r="E7308" s="171" t="s">
        <v>31004</v>
      </c>
      <c r="F7308" s="173"/>
      <c r="G7308" s="173"/>
      <c r="H7308" s="172" t="s">
        <v>2065</v>
      </c>
    </row>
    <row r="7309" spans="1:8" ht="14.45" customHeight="1">
      <c r="A7309" s="86" t="s">
        <v>2065</v>
      </c>
      <c r="B7309" s="171" t="s">
        <v>31005</v>
      </c>
      <c r="C7309" s="55" t="s">
        <v>31006</v>
      </c>
      <c r="D7309" s="171" t="s">
        <v>31008</v>
      </c>
      <c r="E7309" s="171" t="s">
        <v>31009</v>
      </c>
      <c r="F7309" s="173"/>
      <c r="G7309" s="173"/>
      <c r="H7309" s="172" t="s">
        <v>2065</v>
      </c>
    </row>
    <row r="7310" spans="1:8" ht="14.45" customHeight="1">
      <c r="A7310" s="86" t="s">
        <v>2065</v>
      </c>
      <c r="B7310" s="171" t="s">
        <v>31010</v>
      </c>
      <c r="C7310" s="55" t="s">
        <v>31011</v>
      </c>
      <c r="D7310" s="171" t="s">
        <v>31012</v>
      </c>
      <c r="E7310" s="171" t="s">
        <v>31013</v>
      </c>
      <c r="F7310" s="173"/>
      <c r="G7310" s="173"/>
      <c r="H7310" s="172" t="s">
        <v>2065</v>
      </c>
    </row>
    <row r="7311" spans="1:8" ht="14.45" customHeight="1">
      <c r="A7311" s="86" t="s">
        <v>2065</v>
      </c>
      <c r="B7311" s="171" t="s">
        <v>31015</v>
      </c>
      <c r="C7311" s="55" t="s">
        <v>31016</v>
      </c>
      <c r="D7311" s="171" t="s">
        <v>31017</v>
      </c>
      <c r="E7311" s="171" t="s">
        <v>31018</v>
      </c>
      <c r="F7311" s="173"/>
      <c r="G7311" s="173"/>
      <c r="H7311" s="172" t="s">
        <v>2065</v>
      </c>
    </row>
    <row r="7312" spans="1:8" ht="14.45" customHeight="1">
      <c r="A7312" s="86" t="s">
        <v>2065</v>
      </c>
      <c r="B7312" s="171" t="s">
        <v>31019</v>
      </c>
      <c r="C7312" s="55" t="s">
        <v>31020</v>
      </c>
      <c r="D7312" s="171" t="s">
        <v>31021</v>
      </c>
      <c r="E7312" s="171" t="s">
        <v>31022</v>
      </c>
      <c r="F7312" s="173"/>
      <c r="G7312" s="173"/>
      <c r="H7312" s="172" t="s">
        <v>2065</v>
      </c>
    </row>
    <row r="7313" spans="1:8" ht="14.45" customHeight="1">
      <c r="A7313" s="86" t="s">
        <v>2065</v>
      </c>
      <c r="B7313" s="171" t="s">
        <v>31023</v>
      </c>
      <c r="C7313" s="55" t="s">
        <v>31006</v>
      </c>
      <c r="D7313" s="171" t="s">
        <v>31008</v>
      </c>
      <c r="E7313" s="171" t="s">
        <v>31024</v>
      </c>
      <c r="F7313" s="173"/>
      <c r="G7313" s="173"/>
      <c r="H7313" s="172" t="s">
        <v>2065</v>
      </c>
    </row>
    <row r="7314" spans="1:8" ht="14.45" customHeight="1">
      <c r="A7314" s="86" t="s">
        <v>2065</v>
      </c>
      <c r="B7314" s="171" t="s">
        <v>31025</v>
      </c>
      <c r="C7314" s="55" t="s">
        <v>31026</v>
      </c>
      <c r="D7314" s="171" t="s">
        <v>31027</v>
      </c>
      <c r="E7314" s="171" t="s">
        <v>31028</v>
      </c>
      <c r="F7314" s="173"/>
      <c r="G7314" s="173"/>
      <c r="H7314" s="172" t="s">
        <v>2065</v>
      </c>
    </row>
    <row r="7315" spans="1:8" ht="14.45" customHeight="1">
      <c r="A7315" s="86" t="s">
        <v>2065</v>
      </c>
      <c r="B7315" s="171" t="s">
        <v>31029</v>
      </c>
      <c r="C7315" s="55" t="s">
        <v>31030</v>
      </c>
      <c r="D7315" s="171" t="s">
        <v>31031</v>
      </c>
      <c r="E7315" s="171" t="s">
        <v>31032</v>
      </c>
      <c r="F7315" s="173"/>
      <c r="G7315" s="173"/>
      <c r="H7315" s="172" t="s">
        <v>2065</v>
      </c>
    </row>
    <row r="7316" spans="1:8" ht="14.45" customHeight="1">
      <c r="A7316" s="86" t="s">
        <v>2065</v>
      </c>
      <c r="B7316" s="171" t="s">
        <v>31033</v>
      </c>
      <c r="C7316" s="55" t="s">
        <v>31034</v>
      </c>
      <c r="D7316" s="171" t="s">
        <v>31035</v>
      </c>
      <c r="E7316" s="171" t="s">
        <v>31036</v>
      </c>
      <c r="F7316" s="173"/>
      <c r="G7316" s="173"/>
      <c r="H7316" s="172" t="s">
        <v>2065</v>
      </c>
    </row>
    <row r="7317" spans="1:8" ht="14.45" customHeight="1">
      <c r="A7317" s="86" t="s">
        <v>2065</v>
      </c>
      <c r="B7317" s="171" t="s">
        <v>31037</v>
      </c>
      <c r="C7317" s="55" t="s">
        <v>31038</v>
      </c>
      <c r="D7317" s="171" t="s">
        <v>31038</v>
      </c>
      <c r="E7317" s="171" t="s">
        <v>31038</v>
      </c>
      <c r="F7317" s="173"/>
      <c r="G7317" s="173"/>
      <c r="H7317" s="172" t="s">
        <v>2065</v>
      </c>
    </row>
    <row r="7318" spans="1:8" ht="14.45" customHeight="1">
      <c r="A7318" s="86" t="s">
        <v>2065</v>
      </c>
      <c r="B7318" s="171" t="s">
        <v>31039</v>
      </c>
      <c r="C7318" s="55" t="s">
        <v>31040</v>
      </c>
      <c r="D7318" s="171" t="s">
        <v>31041</v>
      </c>
      <c r="E7318" s="171" t="s">
        <v>31042</v>
      </c>
      <c r="F7318" s="173"/>
      <c r="G7318" s="173"/>
      <c r="H7318" s="172" t="s">
        <v>2065</v>
      </c>
    </row>
    <row r="7319" spans="1:8" ht="14.45" customHeight="1">
      <c r="A7319" s="86" t="s">
        <v>2065</v>
      </c>
      <c r="B7319" s="171" t="s">
        <v>31043</v>
      </c>
      <c r="C7319" s="55" t="s">
        <v>31044</v>
      </c>
      <c r="D7319" s="171" t="s">
        <v>31044</v>
      </c>
      <c r="E7319" s="171" t="s">
        <v>31044</v>
      </c>
      <c r="F7319" s="173"/>
      <c r="G7319" s="173"/>
      <c r="H7319" s="172" t="s">
        <v>2065</v>
      </c>
    </row>
    <row r="7320" spans="1:8" ht="14.45" customHeight="1">
      <c r="A7320" s="86" t="s">
        <v>2065</v>
      </c>
      <c r="B7320" s="171" t="s">
        <v>31045</v>
      </c>
      <c r="C7320" s="55" t="s">
        <v>31046</v>
      </c>
      <c r="D7320" s="171" t="s">
        <v>31047</v>
      </c>
      <c r="E7320" s="171" t="s">
        <v>31048</v>
      </c>
      <c r="F7320" s="173"/>
      <c r="G7320" s="173"/>
      <c r="H7320" s="172" t="s">
        <v>2065</v>
      </c>
    </row>
    <row r="7321" spans="1:8" ht="14.45" customHeight="1">
      <c r="A7321" s="86" t="s">
        <v>2065</v>
      </c>
      <c r="B7321" s="171" t="s">
        <v>31049</v>
      </c>
      <c r="C7321" s="55" t="s">
        <v>16915</v>
      </c>
      <c r="D7321" s="171" t="s">
        <v>16915</v>
      </c>
      <c r="E7321" s="171" t="s">
        <v>31050</v>
      </c>
      <c r="F7321" s="173"/>
      <c r="G7321" s="173"/>
      <c r="H7321" s="172" t="s">
        <v>2065</v>
      </c>
    </row>
    <row r="7322" spans="1:8" ht="14.45" customHeight="1">
      <c r="A7322" s="86" t="s">
        <v>2065</v>
      </c>
      <c r="B7322" s="171" t="s">
        <v>31051</v>
      </c>
      <c r="C7322" s="55" t="s">
        <v>31052</v>
      </c>
      <c r="D7322" s="171" t="s">
        <v>31053</v>
      </c>
      <c r="E7322" s="171" t="s">
        <v>31054</v>
      </c>
      <c r="F7322" s="173">
        <v>45521</v>
      </c>
      <c r="G7322" s="173">
        <v>45521</v>
      </c>
      <c r="H7322" s="172" t="s">
        <v>2065</v>
      </c>
    </row>
    <row r="7323" spans="1:8" ht="14.45" customHeight="1">
      <c r="A7323" s="86" t="s">
        <v>2065</v>
      </c>
      <c r="B7323" s="171" t="s">
        <v>31055</v>
      </c>
      <c r="C7323" s="55" t="s">
        <v>31056</v>
      </c>
      <c r="D7323" s="171" t="s">
        <v>31057</v>
      </c>
      <c r="E7323" s="171" t="s">
        <v>31058</v>
      </c>
      <c r="F7323" s="173"/>
      <c r="G7323" s="173"/>
      <c r="H7323" s="172" t="s">
        <v>2065</v>
      </c>
    </row>
    <row r="7324" spans="1:8" ht="14.45" customHeight="1">
      <c r="A7324" s="86" t="s">
        <v>2065</v>
      </c>
      <c r="B7324" s="171" t="s">
        <v>31059</v>
      </c>
      <c r="C7324" s="55" t="s">
        <v>31060</v>
      </c>
      <c r="D7324" s="171" t="s">
        <v>31061</v>
      </c>
      <c r="E7324" s="171" t="s">
        <v>31062</v>
      </c>
      <c r="F7324" s="173"/>
      <c r="G7324" s="173"/>
      <c r="H7324" s="172" t="s">
        <v>2065</v>
      </c>
    </row>
    <row r="7325" spans="1:8" ht="14.45" customHeight="1">
      <c r="A7325" s="86" t="s">
        <v>2065</v>
      </c>
      <c r="B7325" s="171" t="s">
        <v>31063</v>
      </c>
      <c r="C7325" s="55" t="s">
        <v>15098</v>
      </c>
      <c r="D7325" s="171" t="s">
        <v>15099</v>
      </c>
      <c r="E7325" s="171" t="s">
        <v>15100</v>
      </c>
      <c r="F7325" s="173"/>
      <c r="G7325" s="173"/>
      <c r="H7325" s="172" t="s">
        <v>2065</v>
      </c>
    </row>
    <row r="7326" spans="1:8" ht="14.45" customHeight="1">
      <c r="A7326" s="86" t="s">
        <v>2065</v>
      </c>
      <c r="B7326" s="171" t="s">
        <v>31064</v>
      </c>
      <c r="C7326" s="55" t="s">
        <v>17168</v>
      </c>
      <c r="D7326" s="171" t="s">
        <v>17169</v>
      </c>
      <c r="E7326" s="171" t="s">
        <v>17170</v>
      </c>
      <c r="F7326" s="173"/>
      <c r="G7326" s="173"/>
      <c r="H7326" s="172" t="s">
        <v>2065</v>
      </c>
    </row>
    <row r="7327" spans="1:8" ht="14.45" customHeight="1">
      <c r="A7327" s="86" t="s">
        <v>2065</v>
      </c>
      <c r="B7327" s="171" t="s">
        <v>31065</v>
      </c>
      <c r="C7327" s="55" t="s">
        <v>31066</v>
      </c>
      <c r="D7327" s="171" t="s">
        <v>31067</v>
      </c>
      <c r="E7327" s="171" t="s">
        <v>31068</v>
      </c>
      <c r="F7327" s="173"/>
      <c r="G7327" s="173"/>
      <c r="H7327" s="172" t="s">
        <v>2065</v>
      </c>
    </row>
    <row r="7328" spans="1:8" ht="14.45" customHeight="1">
      <c r="A7328" s="86" t="s">
        <v>2065</v>
      </c>
      <c r="B7328" s="171" t="s">
        <v>31069</v>
      </c>
      <c r="C7328" s="55" t="s">
        <v>31070</v>
      </c>
      <c r="D7328" s="171" t="s">
        <v>31071</v>
      </c>
      <c r="E7328" s="171" t="s">
        <v>31072</v>
      </c>
      <c r="F7328" s="173"/>
      <c r="G7328" s="173"/>
      <c r="H7328" s="172" t="s">
        <v>2065</v>
      </c>
    </row>
    <row r="7329" spans="1:8" ht="14.45" customHeight="1">
      <c r="A7329" s="86" t="s">
        <v>2065</v>
      </c>
      <c r="B7329" s="171" t="s">
        <v>31073</v>
      </c>
      <c r="C7329" s="55" t="s">
        <v>31074</v>
      </c>
      <c r="D7329" s="171" t="s">
        <v>31075</v>
      </c>
      <c r="E7329" s="171" t="s">
        <v>31076</v>
      </c>
      <c r="F7329" s="173"/>
      <c r="G7329" s="173"/>
      <c r="H7329" s="172" t="s">
        <v>2065</v>
      </c>
    </row>
    <row r="7330" spans="1:8" ht="14.45" customHeight="1">
      <c r="A7330" s="86" t="s">
        <v>2065</v>
      </c>
      <c r="B7330" s="171" t="s">
        <v>31077</v>
      </c>
      <c r="C7330" s="55" t="s">
        <v>28473</v>
      </c>
      <c r="D7330" s="171" t="s">
        <v>31078</v>
      </c>
      <c r="E7330" s="171" t="s">
        <v>31079</v>
      </c>
      <c r="F7330" s="173"/>
      <c r="G7330" s="173"/>
      <c r="H7330" s="172" t="s">
        <v>2065</v>
      </c>
    </row>
    <row r="7331" spans="1:8" ht="14.45" customHeight="1">
      <c r="A7331" s="86" t="s">
        <v>2065</v>
      </c>
      <c r="B7331" s="171" t="s">
        <v>31080</v>
      </c>
      <c r="C7331" s="55" t="s">
        <v>31081</v>
      </c>
      <c r="D7331" s="171" t="s">
        <v>31081</v>
      </c>
      <c r="E7331" s="171" t="s">
        <v>31081</v>
      </c>
      <c r="F7331" s="173"/>
      <c r="G7331" s="173"/>
      <c r="H7331" s="172" t="s">
        <v>2065</v>
      </c>
    </row>
    <row r="7332" spans="1:8" ht="14.45" customHeight="1">
      <c r="A7332" s="86" t="s">
        <v>2065</v>
      </c>
      <c r="B7332" s="171" t="s">
        <v>31082</v>
      </c>
      <c r="C7332" s="55" t="s">
        <v>31083</v>
      </c>
      <c r="D7332" s="171" t="s">
        <v>31084</v>
      </c>
      <c r="E7332" s="171" t="s">
        <v>31085</v>
      </c>
      <c r="F7332" s="173"/>
      <c r="G7332" s="173"/>
      <c r="H7332" s="172" t="s">
        <v>2065</v>
      </c>
    </row>
    <row r="7333" spans="1:8" ht="14.45" customHeight="1">
      <c r="A7333" s="86" t="s">
        <v>2065</v>
      </c>
      <c r="B7333" s="171" t="s">
        <v>31086</v>
      </c>
      <c r="C7333" s="55" t="s">
        <v>31087</v>
      </c>
      <c r="D7333" s="171" t="s">
        <v>31088</v>
      </c>
      <c r="E7333" s="171" t="s">
        <v>31089</v>
      </c>
      <c r="F7333" s="173"/>
      <c r="G7333" s="173"/>
      <c r="H7333" s="172" t="s">
        <v>2065</v>
      </c>
    </row>
    <row r="7334" spans="1:8" ht="14.45" customHeight="1">
      <c r="A7334" s="86" t="s">
        <v>2065</v>
      </c>
      <c r="B7334" s="171" t="s">
        <v>31090</v>
      </c>
      <c r="C7334" s="55" t="s">
        <v>17448</v>
      </c>
      <c r="D7334" s="171" t="s">
        <v>17449</v>
      </c>
      <c r="E7334" s="171" t="s">
        <v>17449</v>
      </c>
      <c r="F7334" s="173"/>
      <c r="G7334" s="173"/>
      <c r="H7334" s="172" t="s">
        <v>2065</v>
      </c>
    </row>
    <row r="7335" spans="1:8" ht="14.45" customHeight="1">
      <c r="A7335" s="86" t="s">
        <v>2065</v>
      </c>
      <c r="B7335" s="171" t="s">
        <v>31091</v>
      </c>
      <c r="C7335" s="55" t="s">
        <v>31092</v>
      </c>
      <c r="D7335" s="171" t="s">
        <v>31093</v>
      </c>
      <c r="E7335" s="171" t="s">
        <v>31094</v>
      </c>
      <c r="F7335" s="173"/>
      <c r="G7335" s="173"/>
      <c r="H7335" s="172" t="s">
        <v>2065</v>
      </c>
    </row>
    <row r="7336" spans="1:8" ht="14.45" customHeight="1">
      <c r="A7336" s="86" t="s">
        <v>2065</v>
      </c>
      <c r="B7336" s="171" t="s">
        <v>12844</v>
      </c>
      <c r="C7336" s="55" t="s">
        <v>12845</v>
      </c>
      <c r="D7336" s="171" t="s">
        <v>12846</v>
      </c>
      <c r="E7336" s="171" t="s">
        <v>43</v>
      </c>
      <c r="F7336" s="173"/>
      <c r="G7336" s="173"/>
      <c r="H7336" s="172" t="s">
        <v>2065</v>
      </c>
    </row>
    <row r="7337" spans="1:8" ht="14.45" customHeight="1">
      <c r="A7337" s="86" t="s">
        <v>2065</v>
      </c>
      <c r="B7337" s="171" t="s">
        <v>31095</v>
      </c>
      <c r="C7337" s="55" t="s">
        <v>31096</v>
      </c>
      <c r="D7337" s="171" t="s">
        <v>31097</v>
      </c>
      <c r="E7337" s="171" t="s">
        <v>31098</v>
      </c>
      <c r="F7337" s="173"/>
      <c r="G7337" s="173"/>
      <c r="H7337" s="172" t="s">
        <v>2065</v>
      </c>
    </row>
    <row r="7338" spans="1:8" ht="14.45" customHeight="1">
      <c r="A7338" s="86" t="s">
        <v>2065</v>
      </c>
      <c r="B7338" s="171" t="s">
        <v>31099</v>
      </c>
      <c r="C7338" s="55" t="s">
        <v>31100</v>
      </c>
      <c r="D7338" s="171" t="s">
        <v>31101</v>
      </c>
      <c r="E7338" s="171" t="s">
        <v>31102</v>
      </c>
      <c r="F7338" s="173"/>
      <c r="G7338" s="173"/>
      <c r="H7338" s="172" t="s">
        <v>2065</v>
      </c>
    </row>
    <row r="7339" spans="1:8" ht="14.45" customHeight="1">
      <c r="A7339" s="86" t="s">
        <v>2065</v>
      </c>
      <c r="B7339" s="171" t="s">
        <v>31103</v>
      </c>
      <c r="C7339" s="55" t="s">
        <v>31104</v>
      </c>
      <c r="D7339" s="171" t="s">
        <v>31105</v>
      </c>
      <c r="E7339" s="171" t="s">
        <v>31106</v>
      </c>
      <c r="F7339" s="173"/>
      <c r="G7339" s="173"/>
      <c r="H7339" s="172" t="s">
        <v>2065</v>
      </c>
    </row>
    <row r="7340" spans="1:8" ht="14.45" customHeight="1">
      <c r="A7340" s="86" t="s">
        <v>2065</v>
      </c>
      <c r="B7340" s="171" t="s">
        <v>31107</v>
      </c>
      <c r="C7340" s="55" t="s">
        <v>31108</v>
      </c>
      <c r="D7340" s="171" t="s">
        <v>31109</v>
      </c>
      <c r="E7340" s="171" t="s">
        <v>31110</v>
      </c>
      <c r="F7340" s="173"/>
      <c r="G7340" s="173"/>
      <c r="H7340" s="172" t="s">
        <v>2065</v>
      </c>
    </row>
    <row r="7341" spans="1:8" ht="14.45" customHeight="1">
      <c r="A7341" s="86" t="s">
        <v>2065</v>
      </c>
      <c r="B7341" s="171" t="s">
        <v>31111</v>
      </c>
      <c r="C7341" s="55" t="s">
        <v>31112</v>
      </c>
      <c r="D7341" s="171" t="s">
        <v>31113</v>
      </c>
      <c r="E7341" s="171" t="s">
        <v>31114</v>
      </c>
      <c r="F7341" s="173"/>
      <c r="G7341" s="173"/>
      <c r="H7341" s="172" t="s">
        <v>2065</v>
      </c>
    </row>
    <row r="7342" spans="1:8" ht="14.45" customHeight="1">
      <c r="A7342" s="86" t="s">
        <v>2065</v>
      </c>
      <c r="B7342" s="171" t="s">
        <v>31115</v>
      </c>
      <c r="C7342" s="55" t="s">
        <v>31116</v>
      </c>
      <c r="D7342" s="171" t="s">
        <v>31116</v>
      </c>
      <c r="E7342" s="171" t="s">
        <v>31117</v>
      </c>
      <c r="F7342" s="173"/>
      <c r="G7342" s="173"/>
      <c r="H7342" s="172" t="s">
        <v>2065</v>
      </c>
    </row>
    <row r="7343" spans="1:8" ht="14.45" customHeight="1">
      <c r="A7343" s="86" t="s">
        <v>2065</v>
      </c>
      <c r="B7343" s="171" t="s">
        <v>31118</v>
      </c>
      <c r="C7343" s="55" t="s">
        <v>31119</v>
      </c>
      <c r="D7343" s="171" t="s">
        <v>28487</v>
      </c>
      <c r="E7343" s="171" t="s">
        <v>31120</v>
      </c>
      <c r="F7343" s="173"/>
      <c r="G7343" s="173"/>
      <c r="H7343" s="172" t="s">
        <v>2065</v>
      </c>
    </row>
    <row r="7344" spans="1:8" ht="14.45" customHeight="1">
      <c r="A7344" s="86" t="s">
        <v>2065</v>
      </c>
      <c r="B7344" s="171" t="s">
        <v>31121</v>
      </c>
      <c r="C7344" s="55" t="s">
        <v>31122</v>
      </c>
      <c r="D7344" s="171" t="s">
        <v>31123</v>
      </c>
      <c r="E7344" s="171" t="s">
        <v>31124</v>
      </c>
      <c r="F7344" s="173"/>
      <c r="G7344" s="173"/>
      <c r="H7344" s="172" t="s">
        <v>2065</v>
      </c>
    </row>
    <row r="7345" spans="1:8" ht="14.45" customHeight="1">
      <c r="A7345" s="86" t="s">
        <v>2065</v>
      </c>
      <c r="B7345" s="171" t="s">
        <v>31125</v>
      </c>
      <c r="C7345" s="55" t="s">
        <v>31126</v>
      </c>
      <c r="D7345" s="171" t="s">
        <v>31127</v>
      </c>
      <c r="E7345" s="171" t="s">
        <v>31128</v>
      </c>
      <c r="F7345" s="173"/>
      <c r="G7345" s="173"/>
      <c r="H7345" s="172" t="s">
        <v>2065</v>
      </c>
    </row>
    <row r="7346" spans="1:8" ht="14.45" customHeight="1">
      <c r="A7346" s="86" t="s">
        <v>2065</v>
      </c>
      <c r="B7346" s="171" t="s">
        <v>31129</v>
      </c>
      <c r="C7346" s="55" t="s">
        <v>31130</v>
      </c>
      <c r="D7346" s="171" t="s">
        <v>31132</v>
      </c>
      <c r="E7346" s="171" t="s">
        <v>31131</v>
      </c>
      <c r="F7346" s="173"/>
      <c r="G7346" s="173"/>
      <c r="H7346" s="172" t="s">
        <v>2065</v>
      </c>
    </row>
    <row r="7347" spans="1:8" ht="14.45" customHeight="1">
      <c r="A7347" s="86" t="s">
        <v>2065</v>
      </c>
      <c r="B7347" s="171" t="s">
        <v>31133</v>
      </c>
      <c r="C7347" s="55" t="s">
        <v>31134</v>
      </c>
      <c r="D7347" s="171" t="s">
        <v>31135</v>
      </c>
      <c r="E7347" s="171" t="s">
        <v>31136</v>
      </c>
      <c r="F7347" s="173"/>
      <c r="G7347" s="173"/>
      <c r="H7347" s="172" t="s">
        <v>2065</v>
      </c>
    </row>
    <row r="7348" spans="1:8" ht="14.45" customHeight="1">
      <c r="A7348" s="86" t="s">
        <v>2065</v>
      </c>
      <c r="B7348" s="171" t="s">
        <v>31137</v>
      </c>
      <c r="C7348" s="55" t="s">
        <v>31138</v>
      </c>
      <c r="D7348" s="171" t="s">
        <v>31139</v>
      </c>
      <c r="E7348" s="171" t="s">
        <v>31140</v>
      </c>
      <c r="F7348" s="173"/>
      <c r="G7348" s="173"/>
      <c r="H7348" s="172" t="s">
        <v>2065</v>
      </c>
    </row>
    <row r="7349" spans="1:8" ht="14.45" customHeight="1">
      <c r="A7349" s="86" t="s">
        <v>2065</v>
      </c>
      <c r="B7349" s="171" t="s">
        <v>31141</v>
      </c>
      <c r="C7349" s="55" t="s">
        <v>31142</v>
      </c>
      <c r="D7349" s="171" t="s">
        <v>31142</v>
      </c>
      <c r="E7349" s="171" t="s">
        <v>31143</v>
      </c>
      <c r="F7349" s="173">
        <v>45802</v>
      </c>
      <c r="G7349" s="173"/>
      <c r="H7349" s="172" t="s">
        <v>2065</v>
      </c>
    </row>
    <row r="7350" spans="1:8" ht="14.45" customHeight="1">
      <c r="A7350" s="86" t="s">
        <v>2065</v>
      </c>
      <c r="B7350" s="171" t="s">
        <v>31144</v>
      </c>
      <c r="C7350" s="55" t="s">
        <v>31145</v>
      </c>
      <c r="D7350" s="171" t="s">
        <v>31146</v>
      </c>
      <c r="E7350" s="171" t="s">
        <v>31147</v>
      </c>
      <c r="F7350" s="173"/>
      <c r="G7350" s="173"/>
      <c r="H7350" s="172" t="s">
        <v>2065</v>
      </c>
    </row>
    <row r="7351" spans="1:8" ht="14.45" customHeight="1">
      <c r="A7351" s="86" t="s">
        <v>2065</v>
      </c>
      <c r="B7351" s="171" t="s">
        <v>31148</v>
      </c>
      <c r="C7351" s="55" t="s">
        <v>31149</v>
      </c>
      <c r="D7351" s="171" t="s">
        <v>31150</v>
      </c>
      <c r="E7351" s="171" t="s">
        <v>31151</v>
      </c>
      <c r="F7351" s="173">
        <v>45521</v>
      </c>
      <c r="G7351" s="173">
        <v>45521</v>
      </c>
      <c r="H7351" s="172" t="s">
        <v>2065</v>
      </c>
    </row>
    <row r="7352" spans="1:8" ht="14.45" customHeight="1">
      <c r="A7352" s="86" t="s">
        <v>2065</v>
      </c>
      <c r="B7352" s="171" t="s">
        <v>31152</v>
      </c>
      <c r="C7352" s="55" t="s">
        <v>31153</v>
      </c>
      <c r="D7352" s="171" t="s">
        <v>31154</v>
      </c>
      <c r="E7352" s="171" t="s">
        <v>31155</v>
      </c>
      <c r="F7352" s="173"/>
      <c r="G7352" s="173"/>
      <c r="H7352" s="172" t="s">
        <v>2065</v>
      </c>
    </row>
    <row r="7353" spans="1:8" ht="14.45" customHeight="1">
      <c r="A7353" s="86" t="s">
        <v>2065</v>
      </c>
      <c r="B7353" s="171" t="s">
        <v>31156</v>
      </c>
      <c r="C7353" s="55" t="s">
        <v>31157</v>
      </c>
      <c r="D7353" s="171" t="s">
        <v>31158</v>
      </c>
      <c r="E7353" s="171" t="s">
        <v>31159</v>
      </c>
      <c r="F7353" s="173"/>
      <c r="G7353" s="173"/>
      <c r="H7353" s="172" t="s">
        <v>2065</v>
      </c>
    </row>
    <row r="7354" spans="1:8" ht="14.45" customHeight="1">
      <c r="A7354" s="86" t="s">
        <v>2065</v>
      </c>
      <c r="B7354" s="171" t="s">
        <v>31160</v>
      </c>
      <c r="C7354" s="55" t="s">
        <v>31161</v>
      </c>
      <c r="D7354" s="171" t="s">
        <v>31162</v>
      </c>
      <c r="E7354" s="171" t="s">
        <v>31163</v>
      </c>
      <c r="F7354" s="173"/>
      <c r="G7354" s="173"/>
      <c r="H7354" s="172" t="s">
        <v>2065</v>
      </c>
    </row>
    <row r="7355" spans="1:8" ht="14.45" customHeight="1">
      <c r="A7355" s="86" t="s">
        <v>2065</v>
      </c>
      <c r="B7355" s="171" t="s">
        <v>31164</v>
      </c>
      <c r="C7355" s="55" t="s">
        <v>31165</v>
      </c>
      <c r="D7355" s="171" t="s">
        <v>31166</v>
      </c>
      <c r="E7355" s="171" t="s">
        <v>31167</v>
      </c>
      <c r="F7355" s="173">
        <v>45521</v>
      </c>
      <c r="G7355" s="173">
        <v>45521</v>
      </c>
      <c r="H7355" s="172" t="s">
        <v>2065</v>
      </c>
    </row>
    <row r="7356" spans="1:8" ht="14.45" customHeight="1">
      <c r="A7356" s="86" t="s">
        <v>2065</v>
      </c>
      <c r="B7356" s="171" t="s">
        <v>31168</v>
      </c>
      <c r="C7356" s="55" t="s">
        <v>31169</v>
      </c>
      <c r="D7356" s="171" t="s">
        <v>31169</v>
      </c>
      <c r="E7356" s="171" t="s">
        <v>31169</v>
      </c>
      <c r="F7356" s="173"/>
      <c r="G7356" s="173"/>
      <c r="H7356" s="172" t="s">
        <v>2065</v>
      </c>
    </row>
    <row r="7357" spans="1:8" ht="14.45" customHeight="1">
      <c r="A7357" s="86" t="s">
        <v>2065</v>
      </c>
      <c r="B7357" s="171" t="s">
        <v>31170</v>
      </c>
      <c r="C7357" s="55" t="s">
        <v>31171</v>
      </c>
      <c r="D7357" s="171" t="s">
        <v>31172</v>
      </c>
      <c r="E7357" s="171" t="s">
        <v>31171</v>
      </c>
      <c r="F7357" s="173"/>
      <c r="G7357" s="173"/>
      <c r="H7357" s="172" t="s">
        <v>2065</v>
      </c>
    </row>
    <row r="7358" spans="1:8" ht="14.45" customHeight="1">
      <c r="A7358" s="86" t="s">
        <v>2065</v>
      </c>
      <c r="B7358" s="171" t="s">
        <v>31173</v>
      </c>
      <c r="C7358" s="55" t="s">
        <v>31174</v>
      </c>
      <c r="D7358" s="171" t="s">
        <v>31175</v>
      </c>
      <c r="E7358" s="171" t="s">
        <v>31176</v>
      </c>
      <c r="F7358" s="173">
        <v>45521</v>
      </c>
      <c r="G7358" s="173">
        <v>45521</v>
      </c>
      <c r="H7358" s="172" t="s">
        <v>2065</v>
      </c>
    </row>
    <row r="7359" spans="1:8" ht="14.45" customHeight="1">
      <c r="A7359" s="86" t="s">
        <v>2065</v>
      </c>
      <c r="B7359" s="171" t="s">
        <v>31177</v>
      </c>
      <c r="C7359" s="55" t="s">
        <v>31178</v>
      </c>
      <c r="D7359" s="171" t="s">
        <v>31179</v>
      </c>
      <c r="E7359" s="171" t="s">
        <v>31179</v>
      </c>
      <c r="F7359" s="173"/>
      <c r="G7359" s="173"/>
      <c r="H7359" s="172" t="s">
        <v>2065</v>
      </c>
    </row>
    <row r="7360" spans="1:8" ht="14.45" customHeight="1">
      <c r="A7360" s="86" t="s">
        <v>2065</v>
      </c>
      <c r="B7360" s="171" t="s">
        <v>31180</v>
      </c>
      <c r="C7360" s="55" t="s">
        <v>31181</v>
      </c>
      <c r="D7360" s="171" t="s">
        <v>31182</v>
      </c>
      <c r="E7360" s="171" t="s">
        <v>31183</v>
      </c>
      <c r="F7360" s="173"/>
      <c r="G7360" s="173"/>
      <c r="H7360" s="172" t="s">
        <v>2065</v>
      </c>
    </row>
    <row r="7361" spans="1:8" ht="14.45" customHeight="1">
      <c r="A7361" s="86" t="s">
        <v>2065</v>
      </c>
      <c r="B7361" s="171" t="s">
        <v>31184</v>
      </c>
      <c r="C7361" s="55" t="s">
        <v>31185</v>
      </c>
      <c r="D7361" s="171" t="s">
        <v>31186</v>
      </c>
      <c r="E7361" s="171" t="s">
        <v>31187</v>
      </c>
      <c r="F7361" s="173"/>
      <c r="G7361" s="173"/>
      <c r="H7361" s="172" t="s">
        <v>2065</v>
      </c>
    </row>
    <row r="7362" spans="1:8" ht="14.45" customHeight="1">
      <c r="A7362" s="86" t="s">
        <v>2065</v>
      </c>
      <c r="B7362" s="171" t="s">
        <v>31188</v>
      </c>
      <c r="C7362" s="55" t="s">
        <v>31189</v>
      </c>
      <c r="D7362" s="171" t="s">
        <v>31190</v>
      </c>
      <c r="E7362" s="171" t="s">
        <v>31191</v>
      </c>
      <c r="F7362" s="173"/>
      <c r="G7362" s="173"/>
      <c r="H7362" s="172" t="s">
        <v>2065</v>
      </c>
    </row>
    <row r="7363" spans="1:8" ht="14.45" customHeight="1">
      <c r="A7363" s="86" t="s">
        <v>2065</v>
      </c>
      <c r="B7363" s="171" t="s">
        <v>31192</v>
      </c>
      <c r="C7363" s="55" t="s">
        <v>31193</v>
      </c>
      <c r="D7363" s="171" t="s">
        <v>31193</v>
      </c>
      <c r="E7363" s="171" t="s">
        <v>31193</v>
      </c>
      <c r="F7363" s="173"/>
      <c r="G7363" s="173"/>
      <c r="H7363" s="172" t="s">
        <v>2065</v>
      </c>
    </row>
    <row r="7364" spans="1:8" ht="14.45" customHeight="1">
      <c r="A7364" s="86" t="s">
        <v>2065</v>
      </c>
      <c r="B7364" s="171" t="s">
        <v>31194</v>
      </c>
      <c r="C7364" s="55" t="s">
        <v>31195</v>
      </c>
      <c r="D7364" s="171" t="s">
        <v>31196</v>
      </c>
      <c r="E7364" s="171" t="s">
        <v>31197</v>
      </c>
      <c r="F7364" s="173"/>
      <c r="G7364" s="173"/>
      <c r="H7364" s="172" t="s">
        <v>2065</v>
      </c>
    </row>
    <row r="7365" spans="1:8" ht="14.45" customHeight="1">
      <c r="A7365" s="86" t="s">
        <v>2065</v>
      </c>
      <c r="B7365" s="171" t="s">
        <v>31198</v>
      </c>
      <c r="C7365" s="55" t="s">
        <v>31199</v>
      </c>
      <c r="D7365" s="171" t="s">
        <v>31200</v>
      </c>
      <c r="E7365" s="171" t="s">
        <v>31201</v>
      </c>
      <c r="F7365" s="173"/>
      <c r="G7365" s="173"/>
      <c r="H7365" s="172" t="s">
        <v>2065</v>
      </c>
    </row>
    <row r="7366" spans="1:8" ht="14.45" customHeight="1">
      <c r="A7366" s="86" t="s">
        <v>2065</v>
      </c>
      <c r="B7366" s="171" t="s">
        <v>31202</v>
      </c>
      <c r="C7366" s="55" t="s">
        <v>31203</v>
      </c>
      <c r="D7366" s="171" t="s">
        <v>31204</v>
      </c>
      <c r="E7366" s="171" t="s">
        <v>31205</v>
      </c>
      <c r="F7366" s="173"/>
      <c r="G7366" s="173"/>
      <c r="H7366" s="172" t="s">
        <v>2065</v>
      </c>
    </row>
    <row r="7367" spans="1:8" ht="14.45" customHeight="1">
      <c r="A7367" s="86" t="s">
        <v>2065</v>
      </c>
      <c r="B7367" s="171" t="s">
        <v>31206</v>
      </c>
      <c r="C7367" s="55" t="s">
        <v>31207</v>
      </c>
      <c r="D7367" s="171" t="s">
        <v>31207</v>
      </c>
      <c r="E7367" s="171" t="s">
        <v>31207</v>
      </c>
      <c r="F7367" s="173"/>
      <c r="G7367" s="173"/>
      <c r="H7367" s="172" t="s">
        <v>2065</v>
      </c>
    </row>
    <row r="7368" spans="1:8" ht="14.45" customHeight="1">
      <c r="A7368" s="86" t="s">
        <v>2065</v>
      </c>
      <c r="B7368" s="171" t="s">
        <v>31208</v>
      </c>
      <c r="C7368" s="55" t="s">
        <v>31209</v>
      </c>
      <c r="D7368" s="171" t="s">
        <v>31209</v>
      </c>
      <c r="E7368" s="171" t="s">
        <v>31209</v>
      </c>
      <c r="F7368" s="173"/>
      <c r="G7368" s="173"/>
      <c r="H7368" s="172" t="s">
        <v>2065</v>
      </c>
    </row>
    <row r="7369" spans="1:8" ht="14.45" customHeight="1">
      <c r="A7369" s="86" t="s">
        <v>2065</v>
      </c>
      <c r="B7369" s="171" t="s">
        <v>31210</v>
      </c>
      <c r="C7369" s="55" t="s">
        <v>31211</v>
      </c>
      <c r="D7369" s="171" t="s">
        <v>31212</v>
      </c>
      <c r="E7369" s="171" t="s">
        <v>31212</v>
      </c>
      <c r="F7369" s="173"/>
      <c r="G7369" s="173"/>
      <c r="H7369" s="172" t="s">
        <v>2065</v>
      </c>
    </row>
    <row r="7370" spans="1:8" ht="14.45" customHeight="1">
      <c r="A7370" s="86" t="s">
        <v>2065</v>
      </c>
      <c r="B7370" s="171" t="s">
        <v>31213</v>
      </c>
      <c r="C7370" s="55" t="s">
        <v>31214</v>
      </c>
      <c r="D7370" s="171" t="s">
        <v>31215</v>
      </c>
      <c r="E7370" s="171" t="s">
        <v>31216</v>
      </c>
      <c r="F7370" s="173"/>
      <c r="G7370" s="173"/>
      <c r="H7370" s="172" t="s">
        <v>2065</v>
      </c>
    </row>
    <row r="7371" spans="1:8" ht="14.45" customHeight="1">
      <c r="A7371" s="86" t="s">
        <v>2065</v>
      </c>
      <c r="B7371" s="171" t="s">
        <v>31217</v>
      </c>
      <c r="C7371" s="55" t="s">
        <v>31218</v>
      </c>
      <c r="D7371" s="171" t="s">
        <v>31218</v>
      </c>
      <c r="E7371" s="171" t="s">
        <v>31218</v>
      </c>
      <c r="F7371" s="173"/>
      <c r="G7371" s="173"/>
      <c r="H7371" s="172" t="s">
        <v>2065</v>
      </c>
    </row>
    <row r="7372" spans="1:8" ht="14.45" customHeight="1">
      <c r="A7372" s="86" t="s">
        <v>2065</v>
      </c>
      <c r="B7372" s="171" t="s">
        <v>31219</v>
      </c>
      <c r="C7372" s="55" t="s">
        <v>31220</v>
      </c>
      <c r="D7372" s="171" t="s">
        <v>31221</v>
      </c>
      <c r="E7372" s="171" t="s">
        <v>31220</v>
      </c>
      <c r="F7372" s="173"/>
      <c r="G7372" s="173"/>
      <c r="H7372" s="172" t="s">
        <v>2065</v>
      </c>
    </row>
    <row r="7373" spans="1:8" ht="14.45" customHeight="1">
      <c r="A7373" s="86" t="s">
        <v>2065</v>
      </c>
      <c r="B7373" s="171" t="s">
        <v>31222</v>
      </c>
      <c r="C7373" s="55" t="s">
        <v>31223</v>
      </c>
      <c r="D7373" s="171" t="s">
        <v>31224</v>
      </c>
      <c r="E7373" s="171" t="s">
        <v>31224</v>
      </c>
      <c r="F7373" s="173"/>
      <c r="G7373" s="173"/>
      <c r="H7373" s="172" t="s">
        <v>2065</v>
      </c>
    </row>
    <row r="7374" spans="1:8" ht="14.45" customHeight="1">
      <c r="A7374" s="86" t="s">
        <v>2065</v>
      </c>
      <c r="B7374" s="171" t="s">
        <v>31225</v>
      </c>
      <c r="C7374" s="55" t="s">
        <v>31226</v>
      </c>
      <c r="D7374" s="171" t="s">
        <v>31227</v>
      </c>
      <c r="E7374" s="171" t="s">
        <v>31227</v>
      </c>
      <c r="F7374" s="173"/>
      <c r="G7374" s="173"/>
      <c r="H7374" s="172" t="s">
        <v>2065</v>
      </c>
    </row>
    <row r="7375" spans="1:8" ht="14.45" customHeight="1">
      <c r="A7375" s="86" t="s">
        <v>2065</v>
      </c>
      <c r="B7375" s="171" t="s">
        <v>31228</v>
      </c>
      <c r="C7375" s="55" t="s">
        <v>31229</v>
      </c>
      <c r="D7375" s="171" t="s">
        <v>31230</v>
      </c>
      <c r="E7375" s="171" t="s">
        <v>31231</v>
      </c>
      <c r="F7375" s="173"/>
      <c r="G7375" s="173"/>
      <c r="H7375" s="172" t="s">
        <v>2065</v>
      </c>
    </row>
    <row r="7376" spans="1:8" ht="14.45" customHeight="1">
      <c r="A7376" s="86" t="s">
        <v>2065</v>
      </c>
      <c r="B7376" s="171" t="s">
        <v>31232</v>
      </c>
      <c r="C7376" s="55" t="s">
        <v>31233</v>
      </c>
      <c r="D7376" s="171" t="s">
        <v>31234</v>
      </c>
      <c r="E7376" s="171" t="s">
        <v>31235</v>
      </c>
      <c r="F7376" s="173"/>
      <c r="G7376" s="173"/>
      <c r="H7376" s="172" t="s">
        <v>2065</v>
      </c>
    </row>
    <row r="7377" spans="1:8" ht="14.45" customHeight="1">
      <c r="A7377" s="86" t="s">
        <v>2065</v>
      </c>
      <c r="B7377" s="171" t="s">
        <v>31236</v>
      </c>
      <c r="C7377" s="55" t="s">
        <v>31237</v>
      </c>
      <c r="D7377" s="171" t="s">
        <v>31238</v>
      </c>
      <c r="E7377" s="171" t="s">
        <v>31239</v>
      </c>
      <c r="F7377" s="173"/>
      <c r="G7377" s="173"/>
      <c r="H7377" s="172" t="s">
        <v>2065</v>
      </c>
    </row>
    <row r="7378" spans="1:8" ht="14.45" customHeight="1">
      <c r="A7378" s="86" t="s">
        <v>2065</v>
      </c>
      <c r="B7378" s="171" t="s">
        <v>31240</v>
      </c>
      <c r="C7378" s="55" t="s">
        <v>31241</v>
      </c>
      <c r="D7378" s="171" t="s">
        <v>31242</v>
      </c>
      <c r="E7378" s="171" t="s">
        <v>31243</v>
      </c>
      <c r="F7378" s="173"/>
      <c r="G7378" s="173"/>
      <c r="H7378" s="172" t="s">
        <v>2065</v>
      </c>
    </row>
    <row r="7379" spans="1:8" ht="14.45" customHeight="1">
      <c r="A7379" s="86" t="s">
        <v>2065</v>
      </c>
      <c r="B7379" s="171" t="s">
        <v>31244</v>
      </c>
      <c r="C7379" s="55" t="s">
        <v>31245</v>
      </c>
      <c r="D7379" s="171" t="s">
        <v>31246</v>
      </c>
      <c r="E7379" s="171" t="s">
        <v>31247</v>
      </c>
      <c r="F7379" s="173"/>
      <c r="G7379" s="173"/>
      <c r="H7379" s="172" t="s">
        <v>2065</v>
      </c>
    </row>
    <row r="7380" spans="1:8" ht="14.45" customHeight="1">
      <c r="A7380" s="86" t="s">
        <v>2065</v>
      </c>
      <c r="B7380" s="171" t="s">
        <v>31248</v>
      </c>
      <c r="C7380" s="55" t="s">
        <v>31249</v>
      </c>
      <c r="D7380" s="171" t="s">
        <v>31250</v>
      </c>
      <c r="E7380" s="171" t="s">
        <v>31251</v>
      </c>
      <c r="F7380" s="173"/>
      <c r="G7380" s="173"/>
      <c r="H7380" s="172" t="s">
        <v>2065</v>
      </c>
    </row>
    <row r="7381" spans="1:8" ht="14.45" customHeight="1">
      <c r="A7381" s="86" t="s">
        <v>2065</v>
      </c>
      <c r="B7381" s="171" t="s">
        <v>31252</v>
      </c>
      <c r="C7381" s="55" t="s">
        <v>31253</v>
      </c>
      <c r="D7381" s="171" t="s">
        <v>31254</v>
      </c>
      <c r="E7381" s="171" t="s">
        <v>31255</v>
      </c>
      <c r="F7381" s="173"/>
      <c r="G7381" s="173"/>
      <c r="H7381" s="172" t="s">
        <v>2065</v>
      </c>
    </row>
    <row r="7382" spans="1:8" ht="14.45" customHeight="1">
      <c r="A7382" s="86" t="s">
        <v>2065</v>
      </c>
      <c r="B7382" s="171" t="s">
        <v>31256</v>
      </c>
      <c r="C7382" s="55" t="s">
        <v>31257</v>
      </c>
      <c r="D7382" s="171" t="s">
        <v>31258</v>
      </c>
      <c r="E7382" s="171" t="s">
        <v>31259</v>
      </c>
      <c r="F7382" s="173"/>
      <c r="G7382" s="173"/>
      <c r="H7382" s="172" t="s">
        <v>2065</v>
      </c>
    </row>
    <row r="7383" spans="1:8" ht="14.45" customHeight="1">
      <c r="A7383" s="86" t="s">
        <v>2065</v>
      </c>
      <c r="B7383" s="171" t="s">
        <v>31260</v>
      </c>
      <c r="C7383" s="55" t="s">
        <v>31261</v>
      </c>
      <c r="D7383" s="171" t="s">
        <v>31262</v>
      </c>
      <c r="E7383" s="171" t="s">
        <v>31263</v>
      </c>
      <c r="F7383" s="173"/>
      <c r="G7383" s="173"/>
      <c r="H7383" s="172" t="s">
        <v>2065</v>
      </c>
    </row>
    <row r="7384" spans="1:8" ht="14.45" customHeight="1">
      <c r="A7384" s="86" t="s">
        <v>2065</v>
      </c>
      <c r="B7384" s="171" t="s">
        <v>31264</v>
      </c>
      <c r="C7384" s="55" t="s">
        <v>31265</v>
      </c>
      <c r="D7384" s="171" t="s">
        <v>31266</v>
      </c>
      <c r="E7384" s="171" t="s">
        <v>31267</v>
      </c>
      <c r="F7384" s="173"/>
      <c r="G7384" s="173"/>
      <c r="H7384" s="172" t="s">
        <v>2065</v>
      </c>
    </row>
    <row r="7385" spans="1:8" ht="14.45" customHeight="1">
      <c r="A7385" s="86" t="s">
        <v>2065</v>
      </c>
      <c r="B7385" s="171" t="s">
        <v>31268</v>
      </c>
      <c r="C7385" s="55" t="s">
        <v>31269</v>
      </c>
      <c r="D7385" s="171" t="s">
        <v>31270</v>
      </c>
      <c r="E7385" s="171" t="s">
        <v>31271</v>
      </c>
      <c r="F7385" s="173"/>
      <c r="G7385" s="173"/>
      <c r="H7385" s="172" t="s">
        <v>2065</v>
      </c>
    </row>
    <row r="7386" spans="1:8" ht="14.45" customHeight="1">
      <c r="A7386" s="86" t="s">
        <v>2065</v>
      </c>
      <c r="B7386" s="171" t="s">
        <v>31272</v>
      </c>
      <c r="C7386" s="55" t="s">
        <v>31273</v>
      </c>
      <c r="D7386" s="171" t="s">
        <v>31274</v>
      </c>
      <c r="E7386" s="171" t="s">
        <v>31275</v>
      </c>
      <c r="F7386" s="173"/>
      <c r="G7386" s="173"/>
      <c r="H7386" s="172" t="s">
        <v>2065</v>
      </c>
    </row>
    <row r="7387" spans="1:8" ht="14.45" customHeight="1">
      <c r="A7387" s="86" t="s">
        <v>2065</v>
      </c>
      <c r="B7387" s="171" t="s">
        <v>31276</v>
      </c>
      <c r="C7387" s="55" t="s">
        <v>31277</v>
      </c>
      <c r="D7387" s="171" t="s">
        <v>31278</v>
      </c>
      <c r="E7387" s="171" t="s">
        <v>31279</v>
      </c>
      <c r="F7387" s="173"/>
      <c r="G7387" s="173"/>
      <c r="H7387" s="172" t="s">
        <v>2065</v>
      </c>
    </row>
    <row r="7388" spans="1:8" ht="14.45" customHeight="1">
      <c r="A7388" s="86" t="s">
        <v>2065</v>
      </c>
      <c r="B7388" s="171" t="s">
        <v>31280</v>
      </c>
      <c r="C7388" s="55" t="s">
        <v>31281</v>
      </c>
      <c r="D7388" s="171" t="s">
        <v>31282</v>
      </c>
      <c r="E7388" s="171" t="s">
        <v>31283</v>
      </c>
      <c r="F7388" s="173"/>
      <c r="G7388" s="173"/>
      <c r="H7388" s="172" t="s">
        <v>2065</v>
      </c>
    </row>
    <row r="7389" spans="1:8" ht="14.45" customHeight="1">
      <c r="A7389" s="86" t="s">
        <v>2065</v>
      </c>
      <c r="B7389" s="171" t="s">
        <v>31284</v>
      </c>
      <c r="C7389" s="55" t="s">
        <v>31285</v>
      </c>
      <c r="D7389" s="171" t="s">
        <v>31286</v>
      </c>
      <c r="E7389" s="171" t="s">
        <v>31287</v>
      </c>
      <c r="F7389" s="173"/>
      <c r="G7389" s="173"/>
      <c r="H7389" s="172" t="s">
        <v>2065</v>
      </c>
    </row>
    <row r="7390" spans="1:8" ht="14.45" customHeight="1">
      <c r="A7390" s="86" t="s">
        <v>2065</v>
      </c>
      <c r="B7390" s="171" t="s">
        <v>31288</v>
      </c>
      <c r="C7390" s="55" t="s">
        <v>31289</v>
      </c>
      <c r="D7390" s="171" t="s">
        <v>31289</v>
      </c>
      <c r="E7390" s="171" t="s">
        <v>31289</v>
      </c>
      <c r="F7390" s="173"/>
      <c r="G7390" s="173"/>
      <c r="H7390" s="172" t="s">
        <v>2065</v>
      </c>
    </row>
    <row r="7391" spans="1:8" ht="14.45" customHeight="1">
      <c r="A7391" s="86" t="s">
        <v>2065</v>
      </c>
      <c r="B7391" s="171" t="s">
        <v>31290</v>
      </c>
      <c r="C7391" s="55" t="s">
        <v>31291</v>
      </c>
      <c r="D7391" s="171" t="s">
        <v>31292</v>
      </c>
      <c r="E7391" s="171" t="s">
        <v>31293</v>
      </c>
      <c r="F7391" s="173"/>
      <c r="G7391" s="173"/>
      <c r="H7391" s="172" t="s">
        <v>2065</v>
      </c>
    </row>
    <row r="7392" spans="1:8" ht="14.45" customHeight="1">
      <c r="A7392" s="86" t="s">
        <v>2065</v>
      </c>
      <c r="B7392" s="171" t="s">
        <v>31294</v>
      </c>
      <c r="C7392" s="55" t="s">
        <v>31295</v>
      </c>
      <c r="D7392" s="171" t="s">
        <v>31296</v>
      </c>
      <c r="E7392" s="171" t="s">
        <v>31296</v>
      </c>
      <c r="F7392" s="173"/>
      <c r="G7392" s="173"/>
      <c r="H7392" s="172" t="s">
        <v>2065</v>
      </c>
    </row>
    <row r="7393" spans="1:8" ht="14.45" customHeight="1">
      <c r="A7393" s="86" t="s">
        <v>2065</v>
      </c>
      <c r="B7393" s="171" t="s">
        <v>31297</v>
      </c>
      <c r="C7393" s="55" t="s">
        <v>31298</v>
      </c>
      <c r="D7393" s="171" t="s">
        <v>31299</v>
      </c>
      <c r="E7393" s="171" t="s">
        <v>31298</v>
      </c>
      <c r="F7393" s="173"/>
      <c r="G7393" s="173"/>
      <c r="H7393" s="172" t="s">
        <v>2065</v>
      </c>
    </row>
    <row r="7394" spans="1:8" ht="14.45" customHeight="1">
      <c r="A7394" s="86" t="s">
        <v>2065</v>
      </c>
      <c r="B7394" s="171" t="s">
        <v>31300</v>
      </c>
      <c r="C7394" s="55" t="s">
        <v>31301</v>
      </c>
      <c r="D7394" s="171" t="s">
        <v>31302</v>
      </c>
      <c r="E7394" s="171" t="s">
        <v>31303</v>
      </c>
      <c r="F7394" s="173">
        <v>45521</v>
      </c>
      <c r="G7394" s="173">
        <v>45521</v>
      </c>
      <c r="H7394" s="172" t="s">
        <v>2065</v>
      </c>
    </row>
    <row r="7395" spans="1:8" ht="14.45" customHeight="1">
      <c r="A7395" s="86" t="s">
        <v>2065</v>
      </c>
      <c r="B7395" s="171" t="s">
        <v>31304</v>
      </c>
      <c r="C7395" s="55" t="s">
        <v>31305</v>
      </c>
      <c r="D7395" s="171" t="s">
        <v>31306</v>
      </c>
      <c r="E7395" s="171" t="s">
        <v>31305</v>
      </c>
      <c r="F7395" s="173"/>
      <c r="G7395" s="173"/>
      <c r="H7395" s="172" t="s">
        <v>2065</v>
      </c>
    </row>
    <row r="7396" spans="1:8" ht="14.45" customHeight="1">
      <c r="A7396" s="86" t="s">
        <v>2065</v>
      </c>
      <c r="B7396" s="171" t="s">
        <v>31307</v>
      </c>
      <c r="C7396" s="55" t="s">
        <v>31308</v>
      </c>
      <c r="D7396" s="171" t="s">
        <v>31309</v>
      </c>
      <c r="E7396" s="171" t="s">
        <v>31308</v>
      </c>
      <c r="F7396" s="173"/>
      <c r="G7396" s="173"/>
      <c r="H7396" s="172" t="s">
        <v>2065</v>
      </c>
    </row>
    <row r="7397" spans="1:8" ht="14.45" customHeight="1">
      <c r="A7397" s="86" t="s">
        <v>2065</v>
      </c>
      <c r="B7397" s="171" t="s">
        <v>31310</v>
      </c>
      <c r="C7397" s="55" t="s">
        <v>31311</v>
      </c>
      <c r="D7397" s="171" t="s">
        <v>31312</v>
      </c>
      <c r="E7397" s="171" t="s">
        <v>31313</v>
      </c>
      <c r="F7397" s="173"/>
      <c r="G7397" s="173"/>
      <c r="H7397" s="172" t="s">
        <v>2065</v>
      </c>
    </row>
    <row r="7398" spans="1:8" ht="14.45" customHeight="1">
      <c r="A7398" s="86" t="s">
        <v>2065</v>
      </c>
      <c r="B7398" s="171" t="s">
        <v>31314</v>
      </c>
      <c r="C7398" s="55" t="s">
        <v>31315</v>
      </c>
      <c r="D7398" s="171" t="s">
        <v>31316</v>
      </c>
      <c r="E7398" s="171" t="s">
        <v>31317</v>
      </c>
      <c r="F7398" s="173"/>
      <c r="G7398" s="173"/>
      <c r="H7398" s="172" t="s">
        <v>2065</v>
      </c>
    </row>
    <row r="7399" spans="1:8" ht="14.45" customHeight="1">
      <c r="A7399" s="86" t="s">
        <v>2065</v>
      </c>
      <c r="B7399" s="171" t="s">
        <v>31318</v>
      </c>
      <c r="C7399" s="55" t="s">
        <v>31319</v>
      </c>
      <c r="D7399" s="171" t="s">
        <v>31320</v>
      </c>
      <c r="E7399" s="171" t="s">
        <v>31321</v>
      </c>
      <c r="F7399" s="173"/>
      <c r="G7399" s="173"/>
      <c r="H7399" s="172" t="s">
        <v>2065</v>
      </c>
    </row>
    <row r="7400" spans="1:8" ht="14.45" customHeight="1">
      <c r="A7400" s="86" t="s">
        <v>2065</v>
      </c>
      <c r="B7400" s="171" t="s">
        <v>31322</v>
      </c>
      <c r="C7400" s="55" t="s">
        <v>31323</v>
      </c>
      <c r="D7400" s="171" t="s">
        <v>31324</v>
      </c>
      <c r="E7400" s="171" t="s">
        <v>31325</v>
      </c>
      <c r="F7400" s="173"/>
      <c r="G7400" s="173"/>
      <c r="H7400" s="172" t="s">
        <v>2065</v>
      </c>
    </row>
    <row r="7401" spans="1:8" ht="14.45" customHeight="1">
      <c r="A7401" s="86" t="s">
        <v>2065</v>
      </c>
      <c r="B7401" s="171" t="s">
        <v>31326</v>
      </c>
      <c r="C7401" s="55" t="s">
        <v>31327</v>
      </c>
      <c r="D7401" s="171" t="s">
        <v>31328</v>
      </c>
      <c r="E7401" s="171" t="s">
        <v>31329</v>
      </c>
      <c r="F7401" s="173"/>
      <c r="G7401" s="173"/>
      <c r="H7401" s="172" t="s">
        <v>2065</v>
      </c>
    </row>
    <row r="7402" spans="1:8" ht="14.45" customHeight="1">
      <c r="A7402" s="86" t="s">
        <v>2065</v>
      </c>
      <c r="B7402" s="171" t="s">
        <v>31330</v>
      </c>
      <c r="C7402" s="55" t="s">
        <v>31331</v>
      </c>
      <c r="D7402" s="171" t="s">
        <v>31331</v>
      </c>
      <c r="E7402" s="171" t="s">
        <v>31332</v>
      </c>
      <c r="F7402" s="173"/>
      <c r="G7402" s="173"/>
      <c r="H7402" s="172" t="s">
        <v>2065</v>
      </c>
    </row>
    <row r="7403" spans="1:8" ht="14.45" customHeight="1">
      <c r="A7403" s="86" t="s">
        <v>2065</v>
      </c>
      <c r="B7403" s="171" t="s">
        <v>31333</v>
      </c>
      <c r="C7403" s="55" t="s">
        <v>31334</v>
      </c>
      <c r="D7403" s="171" t="s">
        <v>31335</v>
      </c>
      <c r="E7403" s="171" t="s">
        <v>31336</v>
      </c>
      <c r="F7403" s="173"/>
      <c r="G7403" s="173"/>
      <c r="H7403" s="172" t="s">
        <v>2065</v>
      </c>
    </row>
    <row r="7404" spans="1:8" ht="14.45" customHeight="1">
      <c r="A7404" s="86" t="s">
        <v>2285</v>
      </c>
      <c r="B7404" s="171" t="s">
        <v>31337</v>
      </c>
      <c r="C7404" s="55" t="s">
        <v>31338</v>
      </c>
      <c r="D7404" s="171" t="s">
        <v>31339</v>
      </c>
      <c r="E7404" s="171" t="s">
        <v>31340</v>
      </c>
      <c r="F7404" s="173"/>
      <c r="G7404" s="173">
        <v>46158</v>
      </c>
      <c r="H7404" s="172" t="s">
        <v>2285</v>
      </c>
    </row>
    <row r="7405" spans="1:8" ht="14.45" customHeight="1">
      <c r="A7405" s="86" t="s">
        <v>2285</v>
      </c>
      <c r="B7405" s="171" t="s">
        <v>31341</v>
      </c>
      <c r="C7405" s="55" t="s">
        <v>31342</v>
      </c>
      <c r="D7405" s="171" t="s">
        <v>31343</v>
      </c>
      <c r="E7405" s="171" t="s">
        <v>31344</v>
      </c>
      <c r="F7405" s="173"/>
      <c r="G7405" s="173"/>
      <c r="H7405" s="172" t="s">
        <v>2285</v>
      </c>
    </row>
    <row r="7406" spans="1:8" ht="14.45" customHeight="1">
      <c r="A7406" s="86" t="s">
        <v>2285</v>
      </c>
      <c r="B7406" s="171" t="s">
        <v>31345</v>
      </c>
      <c r="C7406" s="55" t="s">
        <v>31346</v>
      </c>
      <c r="D7406" s="171" t="s">
        <v>31347</v>
      </c>
      <c r="E7406" s="171" t="s">
        <v>31348</v>
      </c>
      <c r="F7406" s="173"/>
      <c r="G7406" s="173"/>
      <c r="H7406" s="172" t="s">
        <v>2285</v>
      </c>
    </row>
    <row r="7407" spans="1:8" ht="14.45" customHeight="1">
      <c r="A7407" s="211" t="s">
        <v>2285</v>
      </c>
      <c r="B7407" s="196" t="s">
        <v>31353</v>
      </c>
      <c r="C7407" s="55" t="s">
        <v>31354</v>
      </c>
      <c r="D7407" s="196" t="s">
        <v>31355</v>
      </c>
      <c r="E7407" s="196" t="s">
        <v>31356</v>
      </c>
      <c r="F7407" s="198">
        <v>46340</v>
      </c>
      <c r="G7407" s="198">
        <v>46340</v>
      </c>
      <c r="H7407" s="196" t="s">
        <v>2285</v>
      </c>
    </row>
    <row r="7408" spans="1:8" ht="14.45" customHeight="1">
      <c r="A7408" s="86" t="s">
        <v>2285</v>
      </c>
      <c r="B7408" s="171" t="s">
        <v>31349</v>
      </c>
      <c r="C7408" s="55" t="s">
        <v>31350</v>
      </c>
      <c r="D7408" s="196" t="s">
        <v>31351</v>
      </c>
      <c r="E7408" s="196" t="s">
        <v>31352</v>
      </c>
      <c r="F7408" s="173"/>
      <c r="G7408" s="198">
        <v>46340</v>
      </c>
      <c r="H7408" s="172" t="s">
        <v>2285</v>
      </c>
    </row>
    <row r="7409" spans="1:8" ht="14.45" customHeight="1">
      <c r="A7409" s="86" t="s">
        <v>2011</v>
      </c>
      <c r="B7409" s="171" t="s">
        <v>1254</v>
      </c>
      <c r="C7409" s="55" t="s">
        <v>31357</v>
      </c>
      <c r="D7409" s="171" t="s">
        <v>31358</v>
      </c>
      <c r="E7409" s="171" t="s">
        <v>31359</v>
      </c>
      <c r="F7409" s="173"/>
      <c r="G7409" s="173"/>
      <c r="H7409" s="172" t="s">
        <v>2011</v>
      </c>
    </row>
    <row r="7410" spans="1:8" ht="14.45" customHeight="1">
      <c r="A7410" s="86" t="s">
        <v>2011</v>
      </c>
      <c r="B7410" s="171" t="s">
        <v>790</v>
      </c>
      <c r="C7410" s="55" t="s">
        <v>31360</v>
      </c>
      <c r="D7410" s="171" t="s">
        <v>31361</v>
      </c>
      <c r="E7410" s="171" t="s">
        <v>31362</v>
      </c>
      <c r="F7410" s="173"/>
      <c r="G7410" s="173"/>
      <c r="H7410" s="172" t="s">
        <v>2011</v>
      </c>
    </row>
    <row r="7411" spans="1:8" ht="14.45" customHeight="1">
      <c r="A7411" s="86" t="s">
        <v>2011</v>
      </c>
      <c r="B7411" s="171" t="s">
        <v>1874</v>
      </c>
      <c r="C7411" s="55" t="s">
        <v>31363</v>
      </c>
      <c r="D7411" s="171" t="s">
        <v>31364</v>
      </c>
      <c r="E7411" s="171" t="s">
        <v>31365</v>
      </c>
      <c r="F7411" s="173"/>
      <c r="G7411" s="173"/>
      <c r="H7411" s="172" t="s">
        <v>2011</v>
      </c>
    </row>
    <row r="7412" spans="1:8" ht="14.45" customHeight="1">
      <c r="A7412" s="86" t="s">
        <v>2011</v>
      </c>
      <c r="B7412" s="171" t="s">
        <v>11337</v>
      </c>
      <c r="C7412" s="55" t="s">
        <v>31366</v>
      </c>
      <c r="D7412" s="171" t="s">
        <v>31367</v>
      </c>
      <c r="E7412" s="171" t="s">
        <v>31368</v>
      </c>
      <c r="F7412" s="173"/>
      <c r="G7412" s="173"/>
      <c r="H7412" s="172" t="s">
        <v>2011</v>
      </c>
    </row>
    <row r="7413" spans="1:8" ht="14.45" customHeight="1">
      <c r="A7413" s="86" t="s">
        <v>2011</v>
      </c>
      <c r="B7413" s="171" t="s">
        <v>11339</v>
      </c>
      <c r="C7413" s="55" t="s">
        <v>31116</v>
      </c>
      <c r="D7413" s="171" t="s">
        <v>31116</v>
      </c>
      <c r="E7413" s="171" t="s">
        <v>31117</v>
      </c>
      <c r="F7413" s="173"/>
      <c r="G7413" s="173"/>
      <c r="H7413" s="172" t="s">
        <v>2011</v>
      </c>
    </row>
    <row r="7414" spans="1:8" ht="14.45" customHeight="1">
      <c r="A7414" s="86" t="s">
        <v>2011</v>
      </c>
      <c r="B7414" s="171" t="s">
        <v>8921</v>
      </c>
      <c r="C7414" s="55" t="s">
        <v>31369</v>
      </c>
      <c r="D7414" s="171" t="s">
        <v>31370</v>
      </c>
      <c r="E7414" s="171" t="s">
        <v>31371</v>
      </c>
      <c r="F7414" s="173"/>
      <c r="G7414" s="173"/>
      <c r="H7414" s="172" t="s">
        <v>2011</v>
      </c>
    </row>
    <row r="7415" spans="1:8" ht="14.45" customHeight="1">
      <c r="A7415" s="86" t="s">
        <v>2011</v>
      </c>
      <c r="B7415" s="171" t="s">
        <v>2355</v>
      </c>
      <c r="C7415" s="55" t="s">
        <v>31372</v>
      </c>
      <c r="D7415" s="171" t="s">
        <v>31373</v>
      </c>
      <c r="E7415" s="171" t="s">
        <v>31374</v>
      </c>
      <c r="F7415" s="173"/>
      <c r="G7415" s="173"/>
      <c r="H7415" s="172" t="s">
        <v>2011</v>
      </c>
    </row>
    <row r="7416" spans="1:8" ht="14.45" customHeight="1">
      <c r="A7416" s="86" t="s">
        <v>2011</v>
      </c>
      <c r="B7416" s="171" t="s">
        <v>11371</v>
      </c>
      <c r="C7416" s="55" t="s">
        <v>31074</v>
      </c>
      <c r="D7416" s="171" t="s">
        <v>31075</v>
      </c>
      <c r="E7416" s="171" t="s">
        <v>31076</v>
      </c>
      <c r="F7416" s="173"/>
      <c r="G7416" s="173"/>
      <c r="H7416" s="172" t="s">
        <v>2011</v>
      </c>
    </row>
    <row r="7417" spans="1:8" ht="14.45" customHeight="1">
      <c r="A7417" s="86" t="s">
        <v>2011</v>
      </c>
      <c r="B7417" s="171" t="s">
        <v>11373</v>
      </c>
      <c r="C7417" s="55" t="s">
        <v>16915</v>
      </c>
      <c r="D7417" s="171" t="s">
        <v>16915</v>
      </c>
      <c r="E7417" s="171" t="s">
        <v>16915</v>
      </c>
      <c r="F7417" s="173"/>
      <c r="G7417" s="173"/>
      <c r="H7417" s="172" t="s">
        <v>2011</v>
      </c>
    </row>
    <row r="7418" spans="1:8" ht="14.45" customHeight="1">
      <c r="A7418" s="86" t="s">
        <v>2011</v>
      </c>
      <c r="B7418" s="171" t="s">
        <v>8413</v>
      </c>
      <c r="C7418" s="55" t="s">
        <v>31375</v>
      </c>
      <c r="D7418" s="171" t="s">
        <v>31376</v>
      </c>
      <c r="E7418" s="171" t="s">
        <v>31377</v>
      </c>
      <c r="F7418" s="173"/>
      <c r="G7418" s="173"/>
      <c r="H7418" s="172" t="s">
        <v>2011</v>
      </c>
    </row>
    <row r="7419" spans="1:8" ht="14.45" customHeight="1">
      <c r="A7419" s="86" t="s">
        <v>2011</v>
      </c>
      <c r="B7419" s="171" t="s">
        <v>11391</v>
      </c>
      <c r="C7419" s="55" t="s">
        <v>31378</v>
      </c>
      <c r="D7419" s="171" t="s">
        <v>31379</v>
      </c>
      <c r="E7419" s="171" t="s">
        <v>31380</v>
      </c>
      <c r="F7419" s="173"/>
      <c r="G7419" s="173"/>
      <c r="H7419" s="172" t="s">
        <v>2011</v>
      </c>
    </row>
    <row r="7420" spans="1:8" ht="14.45" customHeight="1">
      <c r="A7420" s="86" t="s">
        <v>2011</v>
      </c>
      <c r="B7420" s="171" t="s">
        <v>11393</v>
      </c>
      <c r="C7420" s="55" t="s">
        <v>31381</v>
      </c>
      <c r="D7420" s="171" t="s">
        <v>31382</v>
      </c>
      <c r="E7420" s="171" t="s">
        <v>31383</v>
      </c>
      <c r="F7420" s="173"/>
      <c r="G7420" s="173"/>
      <c r="H7420" s="172" t="s">
        <v>2011</v>
      </c>
    </row>
    <row r="7421" spans="1:8" ht="14.45" customHeight="1">
      <c r="A7421" s="86" t="s">
        <v>2011</v>
      </c>
      <c r="B7421" s="171" t="s">
        <v>4310</v>
      </c>
      <c r="C7421" s="55" t="s">
        <v>31384</v>
      </c>
      <c r="D7421" s="171" t="s">
        <v>31385</v>
      </c>
      <c r="E7421" s="171" t="s">
        <v>31386</v>
      </c>
      <c r="F7421" s="173"/>
      <c r="G7421" s="173"/>
      <c r="H7421" s="172" t="s">
        <v>2011</v>
      </c>
    </row>
    <row r="7422" spans="1:8" ht="14.45" customHeight="1">
      <c r="A7422" s="86" t="s">
        <v>2011</v>
      </c>
      <c r="B7422" s="171" t="s">
        <v>11411</v>
      </c>
      <c r="C7422" s="55" t="s">
        <v>31387</v>
      </c>
      <c r="D7422" s="171" t="s">
        <v>31014</v>
      </c>
      <c r="E7422" s="171" t="s">
        <v>31014</v>
      </c>
      <c r="F7422" s="173"/>
      <c r="G7422" s="173"/>
      <c r="H7422" s="172" t="s">
        <v>2011</v>
      </c>
    </row>
    <row r="7423" spans="1:8" ht="14.45" customHeight="1">
      <c r="A7423" s="86" t="s">
        <v>2011</v>
      </c>
      <c r="B7423" s="171" t="s">
        <v>11413</v>
      </c>
      <c r="C7423" s="55" t="s">
        <v>31007</v>
      </c>
      <c r="D7423" s="171" t="s">
        <v>31007</v>
      </c>
      <c r="E7423" s="171" t="s">
        <v>31007</v>
      </c>
      <c r="F7423" s="173"/>
      <c r="G7423" s="173"/>
      <c r="H7423" s="172" t="s">
        <v>2011</v>
      </c>
    </row>
    <row r="7424" spans="1:8" ht="14.45" customHeight="1">
      <c r="A7424" s="86" t="s">
        <v>2011</v>
      </c>
      <c r="B7424" s="171" t="s">
        <v>11431</v>
      </c>
      <c r="C7424" s="55" t="s">
        <v>31388</v>
      </c>
      <c r="D7424" s="171" t="s">
        <v>31389</v>
      </c>
      <c r="E7424" s="171" t="s">
        <v>31390</v>
      </c>
      <c r="F7424" s="173"/>
      <c r="G7424" s="173"/>
      <c r="H7424" s="172" t="s">
        <v>2011</v>
      </c>
    </row>
    <row r="7425" spans="1:8" ht="14.45" customHeight="1">
      <c r="A7425" s="86" t="s">
        <v>2011</v>
      </c>
      <c r="B7425" s="171" t="s">
        <v>369</v>
      </c>
      <c r="C7425" s="55" t="s">
        <v>31391</v>
      </c>
      <c r="D7425" s="171" t="s">
        <v>31392</v>
      </c>
      <c r="E7425" s="171" t="s">
        <v>31393</v>
      </c>
      <c r="F7425" s="173"/>
      <c r="G7425" s="173"/>
      <c r="H7425" s="172" t="s">
        <v>2011</v>
      </c>
    </row>
    <row r="7426" spans="1:8" ht="14.45" customHeight="1">
      <c r="A7426" s="86" t="s">
        <v>2011</v>
      </c>
      <c r="B7426" s="171" t="s">
        <v>11434</v>
      </c>
      <c r="C7426" s="55" t="s">
        <v>31394</v>
      </c>
      <c r="D7426" s="171" t="s">
        <v>31395</v>
      </c>
      <c r="E7426" s="171" t="s">
        <v>31396</v>
      </c>
      <c r="F7426" s="173"/>
      <c r="G7426" s="173"/>
      <c r="H7426" s="172" t="s">
        <v>2011</v>
      </c>
    </row>
    <row r="7427" spans="1:8" ht="14.45" customHeight="1">
      <c r="A7427" s="86" t="s">
        <v>2011</v>
      </c>
      <c r="B7427" s="171" t="s">
        <v>11436</v>
      </c>
      <c r="C7427" s="55" t="s">
        <v>31397</v>
      </c>
      <c r="D7427" s="171" t="s">
        <v>31398</v>
      </c>
      <c r="E7427" s="171" t="s">
        <v>31399</v>
      </c>
      <c r="F7427" s="173"/>
      <c r="G7427" s="173"/>
      <c r="H7427" s="172" t="s">
        <v>2011</v>
      </c>
    </row>
    <row r="7428" spans="1:8" ht="14.45" customHeight="1">
      <c r="A7428" s="86" t="s">
        <v>2011</v>
      </c>
      <c r="B7428" s="171" t="s">
        <v>281</v>
      </c>
      <c r="C7428" s="55" t="s">
        <v>31400</v>
      </c>
      <c r="D7428" s="171" t="s">
        <v>31401</v>
      </c>
      <c r="E7428" s="171" t="s">
        <v>31402</v>
      </c>
      <c r="F7428" s="173"/>
      <c r="G7428" s="173"/>
      <c r="H7428" s="172" t="s">
        <v>2011</v>
      </c>
    </row>
    <row r="7429" spans="1:8" ht="14.45" customHeight="1">
      <c r="A7429" s="86" t="s">
        <v>2011</v>
      </c>
      <c r="B7429" s="171" t="s">
        <v>11456</v>
      </c>
      <c r="C7429" s="55" t="s">
        <v>31403</v>
      </c>
      <c r="D7429" s="171" t="s">
        <v>31404</v>
      </c>
      <c r="E7429" s="171" t="s">
        <v>31405</v>
      </c>
      <c r="F7429" s="173"/>
      <c r="G7429" s="173"/>
      <c r="H7429" s="172" t="s">
        <v>2011</v>
      </c>
    </row>
    <row r="7430" spans="1:8" ht="14.45" customHeight="1">
      <c r="A7430" s="86" t="s">
        <v>2011</v>
      </c>
      <c r="B7430" s="171" t="s">
        <v>11458</v>
      </c>
      <c r="C7430" s="55" t="s">
        <v>31406</v>
      </c>
      <c r="D7430" s="171" t="s">
        <v>31407</v>
      </c>
      <c r="E7430" s="171" t="s">
        <v>31408</v>
      </c>
      <c r="F7430" s="173"/>
      <c r="G7430" s="173"/>
      <c r="H7430" s="172" t="s">
        <v>2011</v>
      </c>
    </row>
    <row r="7431" spans="1:8" ht="14.45" customHeight="1">
      <c r="A7431" s="86" t="s">
        <v>2011</v>
      </c>
      <c r="B7431" s="171" t="s">
        <v>11460</v>
      </c>
      <c r="C7431" s="55" t="s">
        <v>31409</v>
      </c>
      <c r="D7431" s="171" t="s">
        <v>31410</v>
      </c>
      <c r="E7431" s="171" t="s">
        <v>31411</v>
      </c>
      <c r="F7431" s="173"/>
      <c r="G7431" s="173"/>
      <c r="H7431" s="172" t="s">
        <v>2011</v>
      </c>
    </row>
    <row r="7432" spans="1:8" ht="14.45" customHeight="1">
      <c r="A7432" s="86" t="s">
        <v>2011</v>
      </c>
      <c r="B7432" s="171" t="s">
        <v>11462</v>
      </c>
      <c r="C7432" s="55" t="s">
        <v>31412</v>
      </c>
      <c r="D7432" s="171" t="s">
        <v>31413</v>
      </c>
      <c r="E7432" s="171" t="s">
        <v>31414</v>
      </c>
      <c r="F7432" s="173"/>
      <c r="G7432" s="173"/>
      <c r="H7432" s="172" t="s">
        <v>2011</v>
      </c>
    </row>
    <row r="7433" spans="1:8" ht="14.45" customHeight="1">
      <c r="A7433" s="86" t="s">
        <v>2011</v>
      </c>
      <c r="B7433" s="171" t="s">
        <v>11464</v>
      </c>
      <c r="C7433" s="55" t="s">
        <v>31415</v>
      </c>
      <c r="D7433" s="171" t="s">
        <v>31416</v>
      </c>
      <c r="E7433" s="171" t="s">
        <v>31417</v>
      </c>
      <c r="F7433" s="173"/>
      <c r="G7433" s="173"/>
      <c r="H7433" s="172" t="s">
        <v>2011</v>
      </c>
    </row>
    <row r="7434" spans="1:8" ht="14.45" customHeight="1">
      <c r="A7434" s="86" t="s">
        <v>2011</v>
      </c>
      <c r="B7434" s="171" t="s">
        <v>11470</v>
      </c>
      <c r="C7434" s="55" t="s">
        <v>31418</v>
      </c>
      <c r="D7434" s="171" t="s">
        <v>31419</v>
      </c>
      <c r="E7434" s="171" t="s">
        <v>31420</v>
      </c>
      <c r="F7434" s="173"/>
      <c r="G7434" s="173"/>
      <c r="H7434" s="172" t="s">
        <v>2011</v>
      </c>
    </row>
    <row r="7435" spans="1:8" ht="14.45" customHeight="1">
      <c r="A7435" s="86" t="s">
        <v>2011</v>
      </c>
      <c r="B7435" s="171" t="s">
        <v>11478</v>
      </c>
      <c r="C7435" s="55" t="s">
        <v>31421</v>
      </c>
      <c r="D7435" s="171" t="s">
        <v>31422</v>
      </c>
      <c r="E7435" s="171" t="s">
        <v>31423</v>
      </c>
      <c r="F7435" s="173"/>
      <c r="G7435" s="173"/>
      <c r="H7435" s="172" t="s">
        <v>2011</v>
      </c>
    </row>
    <row r="7436" spans="1:8" ht="14.45" customHeight="1">
      <c r="A7436" s="86" t="s">
        <v>2011</v>
      </c>
      <c r="B7436" s="171" t="s">
        <v>11480</v>
      </c>
      <c r="C7436" s="55" t="s">
        <v>31424</v>
      </c>
      <c r="D7436" s="171" t="s">
        <v>31425</v>
      </c>
      <c r="E7436" s="171" t="s">
        <v>31426</v>
      </c>
      <c r="F7436" s="173"/>
      <c r="G7436" s="173"/>
      <c r="H7436" s="172" t="s">
        <v>2011</v>
      </c>
    </row>
    <row r="7437" spans="1:8" ht="14.45" customHeight="1">
      <c r="A7437" s="86" t="s">
        <v>2011</v>
      </c>
      <c r="B7437" s="171" t="s">
        <v>31427</v>
      </c>
      <c r="C7437" s="55" t="s">
        <v>31428</v>
      </c>
      <c r="D7437" s="171" t="s">
        <v>31429</v>
      </c>
      <c r="E7437" s="171" t="s">
        <v>31430</v>
      </c>
      <c r="F7437" s="173"/>
      <c r="G7437" s="173"/>
      <c r="H7437" s="172" t="s">
        <v>2011</v>
      </c>
    </row>
    <row r="7438" spans="1:8" ht="14.45" customHeight="1">
      <c r="A7438" s="86" t="s">
        <v>2011</v>
      </c>
      <c r="B7438" s="171" t="s">
        <v>31431</v>
      </c>
      <c r="C7438" s="55" t="s">
        <v>31432</v>
      </c>
      <c r="D7438" s="171" t="s">
        <v>31433</v>
      </c>
      <c r="E7438" s="171" t="s">
        <v>31434</v>
      </c>
      <c r="F7438" s="173"/>
      <c r="G7438" s="173"/>
      <c r="H7438" s="172" t="s">
        <v>2011</v>
      </c>
    </row>
    <row r="7439" spans="1:8" ht="14.45" customHeight="1">
      <c r="A7439" s="86" t="s">
        <v>2011</v>
      </c>
      <c r="B7439" s="171" t="s">
        <v>31435</v>
      </c>
      <c r="C7439" s="55" t="s">
        <v>31436</v>
      </c>
      <c r="D7439" s="171" t="s">
        <v>31437</v>
      </c>
      <c r="E7439" s="171" t="s">
        <v>31438</v>
      </c>
      <c r="F7439" s="173"/>
      <c r="G7439" s="173"/>
      <c r="H7439" s="172" t="s">
        <v>2011</v>
      </c>
    </row>
    <row r="7440" spans="1:8" ht="14.45" customHeight="1">
      <c r="A7440" s="86" t="s">
        <v>2011</v>
      </c>
      <c r="B7440" s="171" t="s">
        <v>31439</v>
      </c>
      <c r="C7440" s="55" t="s">
        <v>31440</v>
      </c>
      <c r="D7440" s="171" t="s">
        <v>31441</v>
      </c>
      <c r="E7440" s="171" t="s">
        <v>31442</v>
      </c>
      <c r="F7440" s="173"/>
      <c r="G7440" s="173"/>
      <c r="H7440" s="172" t="s">
        <v>2011</v>
      </c>
    </row>
    <row r="7441" spans="1:8" ht="14.45" customHeight="1">
      <c r="A7441" s="86" t="s">
        <v>2011</v>
      </c>
      <c r="B7441" s="171" t="s">
        <v>31443</v>
      </c>
      <c r="C7441" s="55" t="s">
        <v>31444</v>
      </c>
      <c r="D7441" s="171" t="s">
        <v>31445</v>
      </c>
      <c r="E7441" s="171" t="s">
        <v>31446</v>
      </c>
      <c r="F7441" s="173"/>
      <c r="G7441" s="173"/>
      <c r="H7441" s="172" t="s">
        <v>2011</v>
      </c>
    </row>
    <row r="7442" spans="1:8" ht="14.45" customHeight="1">
      <c r="A7442" s="86" t="s">
        <v>2011</v>
      </c>
      <c r="B7442" s="171" t="s">
        <v>31447</v>
      </c>
      <c r="C7442" s="55" t="s">
        <v>31448</v>
      </c>
      <c r="D7442" s="171" t="s">
        <v>31449</v>
      </c>
      <c r="E7442" s="171" t="s">
        <v>31450</v>
      </c>
      <c r="F7442" s="173"/>
      <c r="G7442" s="173"/>
      <c r="H7442" s="172" t="s">
        <v>2011</v>
      </c>
    </row>
    <row r="7443" spans="1:8" ht="14.45" customHeight="1">
      <c r="A7443" s="86" t="s">
        <v>2011</v>
      </c>
      <c r="B7443" s="171" t="s">
        <v>31451</v>
      </c>
      <c r="C7443" s="55" t="s">
        <v>31451</v>
      </c>
      <c r="D7443" s="171" t="s">
        <v>31451</v>
      </c>
      <c r="E7443" s="171" t="s">
        <v>31451</v>
      </c>
      <c r="F7443" s="173"/>
      <c r="G7443" s="173"/>
      <c r="H7443" s="172" t="s">
        <v>2011</v>
      </c>
    </row>
    <row r="7444" spans="1:8" ht="14.45" customHeight="1">
      <c r="A7444" s="86" t="s">
        <v>2011</v>
      </c>
      <c r="B7444" s="171" t="s">
        <v>31452</v>
      </c>
      <c r="C7444" s="55" t="s">
        <v>31453</v>
      </c>
      <c r="D7444" s="171" t="s">
        <v>31453</v>
      </c>
      <c r="E7444" s="171" t="s">
        <v>31453</v>
      </c>
      <c r="F7444" s="173"/>
      <c r="G7444" s="173"/>
      <c r="H7444" s="172" t="s">
        <v>2011</v>
      </c>
    </row>
    <row r="7445" spans="1:8" ht="14.45" customHeight="1">
      <c r="A7445" s="86" t="s">
        <v>2011</v>
      </c>
      <c r="B7445" s="171" t="s">
        <v>31454</v>
      </c>
      <c r="C7445" s="55" t="s">
        <v>31455</v>
      </c>
      <c r="D7445" s="171" t="s">
        <v>31455</v>
      </c>
      <c r="E7445" s="171" t="s">
        <v>31455</v>
      </c>
      <c r="F7445" s="173"/>
      <c r="G7445" s="173"/>
      <c r="H7445" s="172" t="s">
        <v>2011</v>
      </c>
    </row>
    <row r="7446" spans="1:8" ht="14.45" customHeight="1">
      <c r="A7446" s="86" t="s">
        <v>2011</v>
      </c>
      <c r="B7446" s="171" t="s">
        <v>31456</v>
      </c>
      <c r="C7446" s="55" t="s">
        <v>31456</v>
      </c>
      <c r="D7446" s="171" t="s">
        <v>31456</v>
      </c>
      <c r="E7446" s="171" t="s">
        <v>31456</v>
      </c>
      <c r="F7446" s="173"/>
      <c r="G7446" s="173"/>
      <c r="H7446" s="172" t="s">
        <v>2011</v>
      </c>
    </row>
    <row r="7447" spans="1:8" ht="14.45" customHeight="1">
      <c r="A7447" s="86" t="s">
        <v>2011</v>
      </c>
      <c r="B7447" s="171" t="s">
        <v>31457</v>
      </c>
      <c r="C7447" s="55" t="s">
        <v>31458</v>
      </c>
      <c r="D7447" s="171" t="s">
        <v>31459</v>
      </c>
      <c r="E7447" s="171" t="s">
        <v>31460</v>
      </c>
      <c r="F7447" s="173"/>
      <c r="G7447" s="173"/>
      <c r="H7447" s="172" t="s">
        <v>2011</v>
      </c>
    </row>
    <row r="7448" spans="1:8" ht="14.45" customHeight="1">
      <c r="A7448" s="86" t="s">
        <v>3633</v>
      </c>
      <c r="B7448" s="171" t="s">
        <v>31461</v>
      </c>
      <c r="C7448" s="55" t="s">
        <v>31462</v>
      </c>
      <c r="D7448" s="171" t="s">
        <v>31462</v>
      </c>
      <c r="E7448" s="171" t="s">
        <v>31462</v>
      </c>
      <c r="F7448" s="173">
        <v>46158</v>
      </c>
      <c r="G7448" s="173">
        <v>46158</v>
      </c>
      <c r="H7448" s="174" t="s">
        <v>3633</v>
      </c>
    </row>
    <row r="7449" spans="1:8" ht="14.45" customHeight="1">
      <c r="A7449" s="86" t="s">
        <v>3633</v>
      </c>
      <c r="B7449" s="171" t="s">
        <v>3631</v>
      </c>
      <c r="C7449" s="55" t="s">
        <v>22134</v>
      </c>
      <c r="D7449" s="171" t="s">
        <v>22205</v>
      </c>
      <c r="E7449" s="171" t="s">
        <v>22135</v>
      </c>
      <c r="F7449" s="173">
        <v>46158</v>
      </c>
      <c r="G7449" s="173">
        <v>46158</v>
      </c>
      <c r="H7449" s="174" t="s">
        <v>3633</v>
      </c>
    </row>
    <row r="7450" spans="1:8" ht="14.45" customHeight="1">
      <c r="A7450" s="86" t="s">
        <v>3633</v>
      </c>
      <c r="B7450" s="171" t="s">
        <v>31463</v>
      </c>
      <c r="C7450" s="55" t="s">
        <v>31464</v>
      </c>
      <c r="D7450" s="171" t="s">
        <v>31465</v>
      </c>
      <c r="E7450" s="171" t="s">
        <v>31466</v>
      </c>
      <c r="F7450" s="173">
        <v>46158</v>
      </c>
      <c r="G7450" s="173">
        <v>46158</v>
      </c>
      <c r="H7450" s="174" t="s">
        <v>3633</v>
      </c>
    </row>
    <row r="7451" spans="1:8" ht="14.45" customHeight="1">
      <c r="A7451" s="86" t="s">
        <v>3633</v>
      </c>
      <c r="B7451" s="171" t="s">
        <v>31467</v>
      </c>
      <c r="C7451" s="55" t="s">
        <v>31468</v>
      </c>
      <c r="D7451" s="171" t="s">
        <v>31469</v>
      </c>
      <c r="E7451" s="171" t="s">
        <v>31470</v>
      </c>
      <c r="F7451" s="173">
        <v>46158</v>
      </c>
      <c r="G7451" s="173">
        <v>46158</v>
      </c>
      <c r="H7451" s="174" t="s">
        <v>3633</v>
      </c>
    </row>
    <row r="7452" spans="1:8" ht="14.45" customHeight="1">
      <c r="A7452" s="86" t="s">
        <v>3633</v>
      </c>
      <c r="B7452" s="171" t="s">
        <v>31471</v>
      </c>
      <c r="C7452" s="55" t="s">
        <v>31472</v>
      </c>
      <c r="D7452" s="171" t="s">
        <v>31473</v>
      </c>
      <c r="E7452" s="171" t="s">
        <v>31474</v>
      </c>
      <c r="F7452" s="173">
        <v>46158</v>
      </c>
      <c r="G7452" s="173">
        <v>46158</v>
      </c>
      <c r="H7452" s="174" t="s">
        <v>3633</v>
      </c>
    </row>
    <row r="7453" spans="1:8" ht="14.45" customHeight="1">
      <c r="A7453" s="86" t="s">
        <v>3633</v>
      </c>
      <c r="B7453" s="171" t="s">
        <v>22173</v>
      </c>
      <c r="C7453" s="55" t="s">
        <v>22220</v>
      </c>
      <c r="D7453" s="171" t="s">
        <v>22220</v>
      </c>
      <c r="E7453" s="171" t="s">
        <v>22175</v>
      </c>
      <c r="F7453" s="173">
        <v>46158</v>
      </c>
      <c r="G7453" s="173">
        <v>46158</v>
      </c>
      <c r="H7453" s="174" t="s">
        <v>3633</v>
      </c>
    </row>
    <row r="7454" spans="1:8" ht="14.45" customHeight="1">
      <c r="A7454" s="86" t="s">
        <v>8503</v>
      </c>
      <c r="B7454" s="171" t="s">
        <v>31475</v>
      </c>
      <c r="C7454" s="55" t="s">
        <v>31476</v>
      </c>
      <c r="D7454" s="171" t="s">
        <v>31477</v>
      </c>
      <c r="E7454" s="171" t="s">
        <v>31477</v>
      </c>
      <c r="F7454" s="173"/>
      <c r="G7454" s="173"/>
      <c r="H7454" s="172" t="s">
        <v>8503</v>
      </c>
    </row>
    <row r="7455" spans="1:8" ht="14.45" customHeight="1">
      <c r="A7455" s="86" t="s">
        <v>8503</v>
      </c>
      <c r="B7455" s="171" t="s">
        <v>31478</v>
      </c>
      <c r="C7455" s="55" t="s">
        <v>31479</v>
      </c>
      <c r="D7455" s="171" t="s">
        <v>31479</v>
      </c>
      <c r="E7455" s="171" t="s">
        <v>31479</v>
      </c>
      <c r="F7455" s="173"/>
      <c r="G7455" s="173"/>
      <c r="H7455" s="172" t="s">
        <v>8503</v>
      </c>
    </row>
    <row r="7456" spans="1:8" ht="14.45" customHeight="1">
      <c r="A7456" s="86" t="s">
        <v>8503</v>
      </c>
      <c r="B7456" s="171" t="s">
        <v>8499</v>
      </c>
      <c r="C7456" s="55" t="s">
        <v>31480</v>
      </c>
      <c r="D7456" s="171" t="s">
        <v>31481</v>
      </c>
      <c r="E7456" s="171" t="s">
        <v>31482</v>
      </c>
      <c r="F7456" s="173"/>
      <c r="G7456" s="173"/>
      <c r="H7456" s="172" t="s">
        <v>8503</v>
      </c>
    </row>
    <row r="7457" spans="1:8" ht="14.45" customHeight="1">
      <c r="A7457" s="86" t="s">
        <v>8503</v>
      </c>
      <c r="B7457" s="171" t="s">
        <v>17064</v>
      </c>
      <c r="C7457" s="55" t="s">
        <v>17066</v>
      </c>
      <c r="D7457" s="171" t="s">
        <v>15024</v>
      </c>
      <c r="E7457" s="171" t="s">
        <v>17065</v>
      </c>
      <c r="F7457" s="173"/>
      <c r="G7457" s="173"/>
      <c r="H7457" s="172" t="s">
        <v>8503</v>
      </c>
    </row>
    <row r="7458" spans="1:8" ht="14.45" customHeight="1">
      <c r="A7458" s="86" t="s">
        <v>8503</v>
      </c>
      <c r="B7458" s="171" t="s">
        <v>31483</v>
      </c>
      <c r="C7458" s="55" t="s">
        <v>31484</v>
      </c>
      <c r="D7458" s="171" t="s">
        <v>31485</v>
      </c>
      <c r="E7458" s="171" t="s">
        <v>31486</v>
      </c>
      <c r="F7458" s="173"/>
      <c r="G7458" s="173"/>
      <c r="H7458" s="172" t="s">
        <v>8503</v>
      </c>
    </row>
    <row r="7459" spans="1:8" ht="14.45" customHeight="1">
      <c r="A7459" s="86" t="s">
        <v>8503</v>
      </c>
      <c r="B7459" s="171" t="s">
        <v>31487</v>
      </c>
      <c r="C7459" s="55" t="s">
        <v>31488</v>
      </c>
      <c r="D7459" s="171" t="s">
        <v>31489</v>
      </c>
      <c r="E7459" s="171" t="s">
        <v>31490</v>
      </c>
      <c r="F7459" s="173"/>
      <c r="G7459" s="173"/>
      <c r="H7459" s="172" t="s">
        <v>8503</v>
      </c>
    </row>
    <row r="7460" spans="1:8" ht="14.45" customHeight="1">
      <c r="A7460" s="86" t="s">
        <v>8503</v>
      </c>
      <c r="B7460" s="171" t="s">
        <v>31491</v>
      </c>
      <c r="C7460" s="55" t="s">
        <v>31492</v>
      </c>
      <c r="D7460" s="171" t="s">
        <v>31493</v>
      </c>
      <c r="E7460" s="171" t="s">
        <v>31494</v>
      </c>
      <c r="F7460" s="173"/>
      <c r="G7460" s="173"/>
      <c r="H7460" s="172" t="s">
        <v>8503</v>
      </c>
    </row>
    <row r="7461" spans="1:8" ht="14.45" customHeight="1">
      <c r="A7461" s="86" t="s">
        <v>8503</v>
      </c>
      <c r="B7461" s="171" t="s">
        <v>12844</v>
      </c>
      <c r="C7461" s="55" t="s">
        <v>12845</v>
      </c>
      <c r="D7461" s="171" t="s">
        <v>12846</v>
      </c>
      <c r="E7461" s="171" t="s">
        <v>43</v>
      </c>
      <c r="F7461" s="173"/>
      <c r="G7461" s="173"/>
      <c r="H7461" s="172" t="s">
        <v>8503</v>
      </c>
    </row>
    <row r="7462" spans="1:8" ht="14.45" customHeight="1">
      <c r="A7462" s="86" t="s">
        <v>8503</v>
      </c>
      <c r="B7462" s="171" t="s">
        <v>31495</v>
      </c>
      <c r="C7462" s="55" t="s">
        <v>31496</v>
      </c>
      <c r="D7462" s="171" t="s">
        <v>31497</v>
      </c>
      <c r="E7462" s="171" t="s">
        <v>31497</v>
      </c>
      <c r="F7462" s="173"/>
      <c r="G7462" s="173"/>
      <c r="H7462" s="172" t="s">
        <v>8503</v>
      </c>
    </row>
    <row r="7463" spans="1:8" ht="14.45" customHeight="1">
      <c r="A7463" s="86" t="s">
        <v>8503</v>
      </c>
      <c r="B7463" s="171" t="s">
        <v>17501</v>
      </c>
      <c r="C7463" s="55" t="s">
        <v>17502</v>
      </c>
      <c r="D7463" s="171" t="s">
        <v>31498</v>
      </c>
      <c r="E7463" s="171" t="s">
        <v>17502</v>
      </c>
      <c r="F7463" s="173"/>
      <c r="G7463" s="173"/>
      <c r="H7463" s="172" t="s">
        <v>8503</v>
      </c>
    </row>
    <row r="7464" spans="1:8" ht="14.45" customHeight="1">
      <c r="A7464" s="86" t="s">
        <v>8524</v>
      </c>
      <c r="B7464" s="171" t="s">
        <v>8515</v>
      </c>
      <c r="C7464" s="55" t="s">
        <v>31499</v>
      </c>
      <c r="D7464" s="171" t="s">
        <v>22279</v>
      </c>
      <c r="E7464" s="171" t="s">
        <v>31500</v>
      </c>
      <c r="F7464" s="173"/>
      <c r="G7464" s="173"/>
      <c r="H7464" s="172" t="s">
        <v>8524</v>
      </c>
    </row>
    <row r="7465" spans="1:8" ht="14.45" customHeight="1">
      <c r="A7465" s="86" t="s">
        <v>8524</v>
      </c>
      <c r="B7465" s="171" t="s">
        <v>31501</v>
      </c>
      <c r="C7465" s="55" t="s">
        <v>31502</v>
      </c>
      <c r="D7465" s="171" t="s">
        <v>31503</v>
      </c>
      <c r="E7465" s="171" t="s">
        <v>31504</v>
      </c>
      <c r="F7465" s="173" t="s">
        <v>2172</v>
      </c>
      <c r="G7465" s="173">
        <v>46256</v>
      </c>
      <c r="H7465" s="172" t="s">
        <v>8524</v>
      </c>
    </row>
    <row r="7466" spans="1:8" ht="14.45" customHeight="1">
      <c r="A7466" s="86" t="s">
        <v>8524</v>
      </c>
      <c r="B7466" s="171" t="s">
        <v>31505</v>
      </c>
      <c r="C7466" s="55" t="s">
        <v>31506</v>
      </c>
      <c r="D7466" s="171" t="s">
        <v>31506</v>
      </c>
      <c r="E7466" s="171" t="s">
        <v>31506</v>
      </c>
      <c r="F7466" s="173"/>
      <c r="G7466" s="173"/>
      <c r="H7466" s="172" t="s">
        <v>8524</v>
      </c>
    </row>
    <row r="7467" spans="1:8" ht="14.45" customHeight="1">
      <c r="A7467" s="86" t="s">
        <v>8524</v>
      </c>
      <c r="B7467" s="171" t="s">
        <v>31507</v>
      </c>
      <c r="C7467" s="55" t="s">
        <v>31508</v>
      </c>
      <c r="D7467" s="171" t="s">
        <v>31508</v>
      </c>
      <c r="E7467" s="171" t="s">
        <v>31508</v>
      </c>
      <c r="F7467" s="173"/>
      <c r="G7467" s="173"/>
      <c r="H7467" s="172" t="s">
        <v>8524</v>
      </c>
    </row>
    <row r="7468" spans="1:8" ht="14.45" customHeight="1">
      <c r="A7468" s="86" t="s">
        <v>2564</v>
      </c>
      <c r="B7468" s="171" t="s">
        <v>1254</v>
      </c>
      <c r="C7468" s="55" t="s">
        <v>31509</v>
      </c>
      <c r="D7468" s="171" t="s">
        <v>31510</v>
      </c>
      <c r="E7468" s="171" t="s">
        <v>31511</v>
      </c>
      <c r="F7468" s="173"/>
      <c r="G7468" s="173"/>
      <c r="H7468" s="172" t="s">
        <v>2564</v>
      </c>
    </row>
    <row r="7469" spans="1:8" ht="14.45" customHeight="1">
      <c r="A7469" s="86" t="s">
        <v>2564</v>
      </c>
      <c r="B7469" s="171" t="s">
        <v>790</v>
      </c>
      <c r="C7469" s="55" t="s">
        <v>31512</v>
      </c>
      <c r="D7469" s="171" t="s">
        <v>31513</v>
      </c>
      <c r="E7469" s="171" t="s">
        <v>31514</v>
      </c>
      <c r="F7469" s="173"/>
      <c r="G7469" s="173"/>
      <c r="H7469" s="172" t="s">
        <v>2564</v>
      </c>
    </row>
    <row r="7470" spans="1:8" ht="14.45" customHeight="1">
      <c r="A7470" s="86" t="s">
        <v>2564</v>
      </c>
      <c r="B7470" s="171" t="s">
        <v>8921</v>
      </c>
      <c r="C7470" s="55" t="s">
        <v>31515</v>
      </c>
      <c r="D7470" s="171" t="s">
        <v>31516</v>
      </c>
      <c r="E7470" s="171" t="s">
        <v>31517</v>
      </c>
      <c r="F7470" s="173"/>
      <c r="G7470" s="173"/>
      <c r="H7470" s="172" t="s">
        <v>2564</v>
      </c>
    </row>
    <row r="7471" spans="1:8" ht="14.45" customHeight="1">
      <c r="A7471" s="86" t="s">
        <v>2564</v>
      </c>
      <c r="B7471" s="171" t="s">
        <v>2355</v>
      </c>
      <c r="C7471" s="55" t="s">
        <v>31518</v>
      </c>
      <c r="D7471" s="171" t="s">
        <v>31519</v>
      </c>
      <c r="E7471" s="171" t="s">
        <v>31520</v>
      </c>
      <c r="F7471" s="173"/>
      <c r="G7471" s="173"/>
      <c r="H7471" s="172" t="s">
        <v>2564</v>
      </c>
    </row>
    <row r="7472" spans="1:8" ht="14.45" customHeight="1">
      <c r="A7472" s="86" t="s">
        <v>2564</v>
      </c>
      <c r="B7472" s="171" t="s">
        <v>8413</v>
      </c>
      <c r="C7472" s="55" t="s">
        <v>31521</v>
      </c>
      <c r="D7472" s="171" t="s">
        <v>31522</v>
      </c>
      <c r="E7472" s="171" t="s">
        <v>31523</v>
      </c>
      <c r="F7472" s="173"/>
      <c r="G7472" s="173"/>
      <c r="H7472" s="172" t="s">
        <v>2564</v>
      </c>
    </row>
    <row r="7473" spans="1:8" ht="14.45" customHeight="1">
      <c r="A7473" s="86" t="s">
        <v>2564</v>
      </c>
      <c r="B7473" s="171" t="s">
        <v>4310</v>
      </c>
      <c r="C7473" s="55" t="s">
        <v>31524</v>
      </c>
      <c r="D7473" s="171" t="s">
        <v>31525</v>
      </c>
      <c r="E7473" s="171" t="s">
        <v>31526</v>
      </c>
      <c r="F7473" s="173"/>
      <c r="G7473" s="173"/>
      <c r="H7473" s="172" t="s">
        <v>2564</v>
      </c>
    </row>
    <row r="7474" spans="1:8" ht="14.45" customHeight="1">
      <c r="A7474" s="86" t="s">
        <v>2564</v>
      </c>
      <c r="B7474" s="171" t="s">
        <v>11431</v>
      </c>
      <c r="C7474" s="55" t="s">
        <v>31527</v>
      </c>
      <c r="D7474" s="171" t="s">
        <v>31528</v>
      </c>
      <c r="E7474" s="171" t="s">
        <v>31529</v>
      </c>
      <c r="F7474" s="173"/>
      <c r="G7474" s="173"/>
      <c r="H7474" s="172" t="s">
        <v>2564</v>
      </c>
    </row>
    <row r="7475" spans="1:8" ht="14.45" customHeight="1">
      <c r="A7475" s="86" t="s">
        <v>2543</v>
      </c>
      <c r="B7475" s="171" t="s">
        <v>813</v>
      </c>
      <c r="C7475" s="55" t="s">
        <v>31530</v>
      </c>
      <c r="D7475" s="171" t="s">
        <v>31531</v>
      </c>
      <c r="E7475" s="171" t="s">
        <v>31532</v>
      </c>
      <c r="F7475" s="173"/>
      <c r="G7475" s="173"/>
      <c r="H7475" s="172" t="s">
        <v>2543</v>
      </c>
    </row>
    <row r="7476" spans="1:8" ht="14.45" customHeight="1">
      <c r="A7476" s="86" t="s">
        <v>2543</v>
      </c>
      <c r="B7476" s="171" t="s">
        <v>11318</v>
      </c>
      <c r="C7476" s="55" t="s">
        <v>31533</v>
      </c>
      <c r="D7476" s="171" t="s">
        <v>31534</v>
      </c>
      <c r="E7476" s="171" t="s">
        <v>31535</v>
      </c>
      <c r="F7476" s="173"/>
      <c r="G7476" s="173"/>
      <c r="H7476" s="172" t="s">
        <v>2543</v>
      </c>
    </row>
    <row r="7477" spans="1:8" ht="14.45" customHeight="1">
      <c r="A7477" s="86" t="s">
        <v>2543</v>
      </c>
      <c r="B7477" s="171" t="s">
        <v>2628</v>
      </c>
      <c r="C7477" s="55" t="s">
        <v>31536</v>
      </c>
      <c r="D7477" s="171" t="s">
        <v>31537</v>
      </c>
      <c r="E7477" s="171" t="s">
        <v>31538</v>
      </c>
      <c r="F7477" s="173"/>
      <c r="G7477" s="173"/>
      <c r="H7477" s="172" t="s">
        <v>2543</v>
      </c>
    </row>
    <row r="7478" spans="1:8" ht="14.45" customHeight="1">
      <c r="A7478" s="86" t="s">
        <v>2543</v>
      </c>
      <c r="B7478" s="171" t="s">
        <v>11323</v>
      </c>
      <c r="C7478" s="55" t="s">
        <v>31539</v>
      </c>
      <c r="D7478" s="171" t="s">
        <v>31540</v>
      </c>
      <c r="E7478" s="171" t="s">
        <v>31541</v>
      </c>
      <c r="F7478" s="173"/>
      <c r="G7478" s="173"/>
      <c r="H7478" s="172" t="s">
        <v>2543</v>
      </c>
    </row>
    <row r="7479" spans="1:8" ht="14.45" customHeight="1">
      <c r="A7479" s="86" t="s">
        <v>2543</v>
      </c>
      <c r="B7479" s="171" t="s">
        <v>11325</v>
      </c>
      <c r="C7479" s="55" t="s">
        <v>31542</v>
      </c>
      <c r="D7479" s="171" t="s">
        <v>31543</v>
      </c>
      <c r="E7479" s="171" t="s">
        <v>31544</v>
      </c>
      <c r="F7479" s="173"/>
      <c r="G7479" s="173"/>
      <c r="H7479" s="172" t="s">
        <v>2543</v>
      </c>
    </row>
    <row r="7480" spans="1:8" ht="14.45" customHeight="1">
      <c r="A7480" s="86" t="s">
        <v>2543</v>
      </c>
      <c r="B7480" s="171" t="s">
        <v>6406</v>
      </c>
      <c r="C7480" s="55" t="s">
        <v>31545</v>
      </c>
      <c r="D7480" s="171" t="s">
        <v>31546</v>
      </c>
      <c r="E7480" s="171" t="s">
        <v>31547</v>
      </c>
      <c r="F7480" s="173"/>
      <c r="G7480" s="173"/>
      <c r="H7480" s="172" t="s">
        <v>2543</v>
      </c>
    </row>
    <row r="7481" spans="1:8" ht="14.45" customHeight="1">
      <c r="A7481" s="86" t="s">
        <v>2543</v>
      </c>
      <c r="B7481" s="171" t="s">
        <v>11348</v>
      </c>
      <c r="C7481" s="55" t="s">
        <v>31548</v>
      </c>
      <c r="D7481" s="171" t="s">
        <v>31549</v>
      </c>
      <c r="E7481" s="171" t="s">
        <v>31550</v>
      </c>
      <c r="F7481" s="173"/>
      <c r="G7481" s="173"/>
      <c r="H7481" s="172" t="s">
        <v>2543</v>
      </c>
    </row>
    <row r="7482" spans="1:8" ht="14.45" customHeight="1">
      <c r="A7482" s="86" t="s">
        <v>2543</v>
      </c>
      <c r="B7482" s="171" t="s">
        <v>11354</v>
      </c>
      <c r="C7482" s="55" t="s">
        <v>31551</v>
      </c>
      <c r="D7482" s="171" t="s">
        <v>31552</v>
      </c>
      <c r="E7482" s="171" t="s">
        <v>31553</v>
      </c>
      <c r="F7482" s="173"/>
      <c r="G7482" s="173"/>
      <c r="H7482" s="172" t="s">
        <v>2543</v>
      </c>
    </row>
    <row r="7483" spans="1:8" ht="14.45" customHeight="1">
      <c r="A7483" s="86" t="s">
        <v>2543</v>
      </c>
      <c r="B7483" s="171" t="s">
        <v>11356</v>
      </c>
      <c r="C7483" s="55" t="s">
        <v>31554</v>
      </c>
      <c r="D7483" s="171" t="s">
        <v>31555</v>
      </c>
      <c r="E7483" s="171" t="s">
        <v>31556</v>
      </c>
      <c r="F7483" s="173"/>
      <c r="G7483" s="173"/>
      <c r="H7483" s="172" t="s">
        <v>2543</v>
      </c>
    </row>
    <row r="7484" spans="1:8" ht="14.45" customHeight="1">
      <c r="A7484" s="86" t="s">
        <v>2543</v>
      </c>
      <c r="B7484" s="171" t="s">
        <v>8374</v>
      </c>
      <c r="C7484" s="55" t="s">
        <v>31557</v>
      </c>
      <c r="D7484" s="171" t="s">
        <v>31557</v>
      </c>
      <c r="E7484" s="171" t="s">
        <v>31558</v>
      </c>
      <c r="F7484" s="173"/>
      <c r="G7484" s="173"/>
      <c r="H7484" s="172" t="s">
        <v>2543</v>
      </c>
    </row>
    <row r="7485" spans="1:8" ht="14.45" customHeight="1">
      <c r="A7485" s="86" t="s">
        <v>2543</v>
      </c>
      <c r="B7485" s="171" t="s">
        <v>2947</v>
      </c>
      <c r="C7485" s="55" t="s">
        <v>31559</v>
      </c>
      <c r="D7485" s="171" t="s">
        <v>31560</v>
      </c>
      <c r="E7485" s="171" t="s">
        <v>31561</v>
      </c>
      <c r="F7485" s="173"/>
      <c r="G7485" s="173"/>
      <c r="H7485" s="172" t="s">
        <v>2543</v>
      </c>
    </row>
    <row r="7486" spans="1:8" ht="14.45" customHeight="1">
      <c r="A7486" s="86" t="s">
        <v>2543</v>
      </c>
      <c r="B7486" s="171" t="s">
        <v>11366</v>
      </c>
      <c r="C7486" s="55" t="s">
        <v>31562</v>
      </c>
      <c r="D7486" s="171" t="s">
        <v>31563</v>
      </c>
      <c r="E7486" s="171" t="s">
        <v>31564</v>
      </c>
      <c r="F7486" s="173"/>
      <c r="G7486" s="173"/>
      <c r="H7486" s="172" t="s">
        <v>2543</v>
      </c>
    </row>
    <row r="7487" spans="1:8" ht="14.45" customHeight="1">
      <c r="A7487" s="86" t="s">
        <v>2543</v>
      </c>
      <c r="B7487" s="171" t="s">
        <v>11368</v>
      </c>
      <c r="C7487" s="55" t="s">
        <v>31565</v>
      </c>
      <c r="D7487" s="171" t="s">
        <v>31566</v>
      </c>
      <c r="E7487" s="171" t="s">
        <v>31567</v>
      </c>
      <c r="F7487" s="173"/>
      <c r="G7487" s="173"/>
      <c r="H7487" s="172" t="s">
        <v>2543</v>
      </c>
    </row>
    <row r="7488" spans="1:8" ht="14.45" customHeight="1">
      <c r="A7488" s="86" t="s">
        <v>2543</v>
      </c>
      <c r="B7488" s="171" t="s">
        <v>11371</v>
      </c>
      <c r="C7488" s="55" t="s">
        <v>31568</v>
      </c>
      <c r="D7488" s="171" t="s">
        <v>31569</v>
      </c>
      <c r="E7488" s="171" t="s">
        <v>31570</v>
      </c>
      <c r="F7488" s="173"/>
      <c r="G7488" s="173"/>
      <c r="H7488" s="172" t="s">
        <v>2543</v>
      </c>
    </row>
    <row r="7489" spans="1:8" ht="14.45" customHeight="1">
      <c r="A7489" s="86" t="s">
        <v>2543</v>
      </c>
      <c r="B7489" s="171" t="s">
        <v>11373</v>
      </c>
      <c r="C7489" s="55" t="s">
        <v>31571</v>
      </c>
      <c r="D7489" s="171" t="s">
        <v>31572</v>
      </c>
      <c r="E7489" s="171" t="s">
        <v>31573</v>
      </c>
      <c r="F7489" s="173"/>
      <c r="G7489" s="173"/>
      <c r="H7489" s="172" t="s">
        <v>2543</v>
      </c>
    </row>
    <row r="7490" spans="1:8" ht="14.45" customHeight="1">
      <c r="A7490" s="86" t="s">
        <v>2543</v>
      </c>
      <c r="B7490" s="171" t="s">
        <v>11375</v>
      </c>
      <c r="C7490" s="55" t="s">
        <v>31574</v>
      </c>
      <c r="D7490" s="171" t="s">
        <v>31575</v>
      </c>
      <c r="E7490" s="171" t="s">
        <v>31576</v>
      </c>
      <c r="F7490" s="173"/>
      <c r="G7490" s="173"/>
      <c r="H7490" s="172" t="s">
        <v>2543</v>
      </c>
    </row>
    <row r="7491" spans="1:8" ht="14.45" customHeight="1">
      <c r="A7491" s="86" t="s">
        <v>2543</v>
      </c>
      <c r="B7491" s="171" t="s">
        <v>11377</v>
      </c>
      <c r="C7491" s="55" t="s">
        <v>31577</v>
      </c>
      <c r="D7491" s="171" t="s">
        <v>31578</v>
      </c>
      <c r="E7491" s="171" t="s">
        <v>31579</v>
      </c>
      <c r="F7491" s="173"/>
      <c r="G7491" s="173"/>
      <c r="H7491" s="172" t="s">
        <v>2543</v>
      </c>
    </row>
    <row r="7492" spans="1:8" ht="14.45" customHeight="1">
      <c r="A7492" s="86" t="s">
        <v>2543</v>
      </c>
      <c r="B7492" s="171" t="s">
        <v>11379</v>
      </c>
      <c r="C7492" s="55" t="s">
        <v>31580</v>
      </c>
      <c r="D7492" s="171" t="s">
        <v>31580</v>
      </c>
      <c r="E7492" s="171" t="s">
        <v>31581</v>
      </c>
      <c r="F7492" s="173"/>
      <c r="G7492" s="173"/>
      <c r="H7492" s="172" t="s">
        <v>2543</v>
      </c>
    </row>
    <row r="7493" spans="1:8" ht="14.45" customHeight="1">
      <c r="A7493" s="86" t="s">
        <v>2543</v>
      </c>
      <c r="B7493" s="171" t="s">
        <v>11381</v>
      </c>
      <c r="C7493" s="55" t="s">
        <v>31582</v>
      </c>
      <c r="D7493" s="171" t="s">
        <v>31582</v>
      </c>
      <c r="E7493" s="171" t="s">
        <v>31583</v>
      </c>
      <c r="F7493" s="173"/>
      <c r="G7493" s="173"/>
      <c r="H7493" s="172" t="s">
        <v>2543</v>
      </c>
    </row>
    <row r="7494" spans="1:8" ht="14.45" customHeight="1">
      <c r="A7494" s="86" t="s">
        <v>2543</v>
      </c>
      <c r="B7494" s="171" t="s">
        <v>11383</v>
      </c>
      <c r="C7494" s="55" t="s">
        <v>31584</v>
      </c>
      <c r="D7494" s="171" t="s">
        <v>31585</v>
      </c>
      <c r="E7494" s="171" t="s">
        <v>31586</v>
      </c>
      <c r="F7494" s="173"/>
      <c r="G7494" s="173"/>
      <c r="H7494" s="172" t="s">
        <v>2543</v>
      </c>
    </row>
    <row r="7495" spans="1:8" ht="14.45" customHeight="1">
      <c r="A7495" s="86" t="s">
        <v>2543</v>
      </c>
      <c r="B7495" s="171" t="s">
        <v>11385</v>
      </c>
      <c r="C7495" s="55" t="s">
        <v>31587</v>
      </c>
      <c r="D7495" s="171" t="s">
        <v>31588</v>
      </c>
      <c r="E7495" s="171" t="s">
        <v>31589</v>
      </c>
      <c r="F7495" s="173"/>
      <c r="G7495" s="173"/>
      <c r="H7495" s="172" t="s">
        <v>2543</v>
      </c>
    </row>
    <row r="7496" spans="1:8" ht="14.45" customHeight="1">
      <c r="A7496" s="86" t="s">
        <v>2543</v>
      </c>
      <c r="B7496" s="171" t="s">
        <v>4408</v>
      </c>
      <c r="C7496" s="55" t="s">
        <v>31590</v>
      </c>
      <c r="D7496" s="171" t="s">
        <v>31591</v>
      </c>
      <c r="E7496" s="171" t="s">
        <v>31592</v>
      </c>
      <c r="F7496" s="173"/>
      <c r="G7496" s="173"/>
      <c r="H7496" s="172" t="s">
        <v>2543</v>
      </c>
    </row>
    <row r="7497" spans="1:8" ht="14.45" customHeight="1">
      <c r="A7497" s="86" t="s">
        <v>2543</v>
      </c>
      <c r="B7497" s="171" t="s">
        <v>11388</v>
      </c>
      <c r="C7497" s="55" t="s">
        <v>31593</v>
      </c>
      <c r="D7497" s="171" t="s">
        <v>31594</v>
      </c>
      <c r="E7497" s="171" t="s">
        <v>31595</v>
      </c>
      <c r="F7497" s="173"/>
      <c r="G7497" s="173"/>
      <c r="H7497" s="172" t="s">
        <v>2543</v>
      </c>
    </row>
    <row r="7498" spans="1:8" ht="14.45" customHeight="1">
      <c r="A7498" s="86" t="s">
        <v>2543</v>
      </c>
      <c r="B7498" s="171" t="s">
        <v>11391</v>
      </c>
      <c r="C7498" s="55" t="s">
        <v>31596</v>
      </c>
      <c r="D7498" s="171" t="s">
        <v>31597</v>
      </c>
      <c r="E7498" s="171" t="s">
        <v>31598</v>
      </c>
      <c r="F7498" s="173"/>
      <c r="G7498" s="173"/>
      <c r="H7498" s="172" t="s">
        <v>2543</v>
      </c>
    </row>
    <row r="7499" spans="1:8" ht="14.45" customHeight="1">
      <c r="A7499" s="86" t="s">
        <v>2543</v>
      </c>
      <c r="B7499" s="171" t="s">
        <v>11393</v>
      </c>
      <c r="C7499" s="55" t="s">
        <v>31599</v>
      </c>
      <c r="D7499" s="171" t="s">
        <v>31599</v>
      </c>
      <c r="E7499" s="171" t="s">
        <v>31599</v>
      </c>
      <c r="F7499" s="173"/>
      <c r="G7499" s="173"/>
      <c r="H7499" s="172" t="s">
        <v>2543</v>
      </c>
    </row>
    <row r="7500" spans="1:8" ht="14.45" customHeight="1">
      <c r="A7500" s="86" t="s">
        <v>2543</v>
      </c>
      <c r="B7500" s="171" t="s">
        <v>11395</v>
      </c>
      <c r="C7500" s="55" t="s">
        <v>31600</v>
      </c>
      <c r="D7500" s="171" t="s">
        <v>31600</v>
      </c>
      <c r="E7500" s="171" t="s">
        <v>31600</v>
      </c>
      <c r="F7500" s="173"/>
      <c r="G7500" s="173"/>
      <c r="H7500" s="172" t="s">
        <v>2543</v>
      </c>
    </row>
    <row r="7501" spans="1:8" ht="14.45" customHeight="1">
      <c r="A7501" s="86" t="s">
        <v>2543</v>
      </c>
      <c r="B7501" s="171" t="s">
        <v>11397</v>
      </c>
      <c r="C7501" s="55" t="s">
        <v>31601</v>
      </c>
      <c r="D7501" s="171" t="s">
        <v>31601</v>
      </c>
      <c r="E7501" s="171" t="s">
        <v>31601</v>
      </c>
      <c r="F7501" s="173"/>
      <c r="G7501" s="173"/>
      <c r="H7501" s="172" t="s">
        <v>2543</v>
      </c>
    </row>
    <row r="7502" spans="1:8" ht="14.45" customHeight="1">
      <c r="A7502" s="86" t="s">
        <v>2543</v>
      </c>
      <c r="B7502" s="171" t="s">
        <v>11411</v>
      </c>
      <c r="C7502" s="55" t="s">
        <v>28464</v>
      </c>
      <c r="D7502" s="171" t="s">
        <v>28465</v>
      </c>
      <c r="E7502" s="171" t="s">
        <v>28465</v>
      </c>
      <c r="F7502" s="173">
        <v>45892</v>
      </c>
      <c r="G7502" s="173">
        <v>45892</v>
      </c>
      <c r="H7502" s="172" t="s">
        <v>2543</v>
      </c>
    </row>
    <row r="7503" spans="1:8" ht="14.45" customHeight="1">
      <c r="A7503" s="86" t="s">
        <v>2543</v>
      </c>
      <c r="B7503" s="171" t="s">
        <v>11476</v>
      </c>
      <c r="C7503" s="55" t="s">
        <v>31602</v>
      </c>
      <c r="D7503" s="171" t="s">
        <v>31603</v>
      </c>
      <c r="E7503" s="171" t="s">
        <v>31604</v>
      </c>
      <c r="F7503" s="173"/>
      <c r="G7503" s="173"/>
      <c r="H7503" s="172" t="s">
        <v>2543</v>
      </c>
    </row>
    <row r="7504" spans="1:8" ht="14.45" customHeight="1">
      <c r="A7504" s="86" t="s">
        <v>2543</v>
      </c>
      <c r="B7504" s="171" t="s">
        <v>31443</v>
      </c>
      <c r="C7504" s="55" t="s">
        <v>31605</v>
      </c>
      <c r="D7504" s="171" t="s">
        <v>31606</v>
      </c>
      <c r="E7504" s="171" t="s">
        <v>31607</v>
      </c>
      <c r="F7504" s="173"/>
      <c r="G7504" s="173"/>
      <c r="H7504" s="172" t="s">
        <v>2543</v>
      </c>
    </row>
    <row r="7505" spans="1:8" ht="14.45" customHeight="1">
      <c r="A7505" s="86" t="s">
        <v>2543</v>
      </c>
      <c r="B7505" s="171" t="s">
        <v>11486</v>
      </c>
      <c r="C7505" s="55" t="s">
        <v>31608</v>
      </c>
      <c r="D7505" s="171" t="s">
        <v>31609</v>
      </c>
      <c r="E7505" s="171" t="s">
        <v>31610</v>
      </c>
      <c r="F7505" s="173"/>
      <c r="G7505" s="173"/>
      <c r="H7505" s="172" t="s">
        <v>2543</v>
      </c>
    </row>
    <row r="7506" spans="1:8" ht="14.45" customHeight="1">
      <c r="A7506" s="86" t="s">
        <v>6633</v>
      </c>
      <c r="B7506" s="171" t="s">
        <v>31611</v>
      </c>
      <c r="C7506" s="55" t="s">
        <v>31612</v>
      </c>
      <c r="D7506" s="171" t="s">
        <v>31613</v>
      </c>
      <c r="E7506" s="171" t="s">
        <v>31613</v>
      </c>
      <c r="F7506" s="173"/>
      <c r="G7506" s="173"/>
      <c r="H7506" s="172" t="s">
        <v>6633</v>
      </c>
    </row>
    <row r="7507" spans="1:8" ht="14.45" customHeight="1">
      <c r="A7507" s="86" t="s">
        <v>6633</v>
      </c>
      <c r="B7507" s="171" t="s">
        <v>31614</v>
      </c>
      <c r="C7507" s="55" t="s">
        <v>31615</v>
      </c>
      <c r="D7507" s="171" t="s">
        <v>31616</v>
      </c>
      <c r="E7507" s="171" t="s">
        <v>31616</v>
      </c>
      <c r="F7507" s="173"/>
      <c r="G7507" s="173"/>
      <c r="H7507" s="172" t="s">
        <v>6633</v>
      </c>
    </row>
    <row r="7508" spans="1:8" ht="14.45" customHeight="1">
      <c r="A7508" s="86" t="s">
        <v>6633</v>
      </c>
      <c r="B7508" s="171" t="s">
        <v>31617</v>
      </c>
      <c r="C7508" s="55" t="s">
        <v>31618</v>
      </c>
      <c r="D7508" s="171" t="s">
        <v>31619</v>
      </c>
      <c r="E7508" s="171" t="s">
        <v>31619</v>
      </c>
      <c r="F7508" s="173"/>
      <c r="G7508" s="173"/>
      <c r="H7508" s="172" t="s">
        <v>6633</v>
      </c>
    </row>
    <row r="7509" spans="1:8" ht="14.45" customHeight="1">
      <c r="A7509" s="86" t="s">
        <v>430</v>
      </c>
      <c r="B7509" s="171" t="s">
        <v>31620</v>
      </c>
      <c r="C7509" s="55" t="s">
        <v>31621</v>
      </c>
      <c r="D7509" s="171" t="s">
        <v>31622</v>
      </c>
      <c r="E7509" s="171" t="s">
        <v>31623</v>
      </c>
      <c r="F7509" s="173"/>
      <c r="G7509" s="173"/>
      <c r="H7509" s="172" t="s">
        <v>430</v>
      </c>
    </row>
    <row r="7510" spans="1:8" ht="14.45" customHeight="1">
      <c r="A7510" s="86" t="s">
        <v>430</v>
      </c>
      <c r="B7510" s="171" t="s">
        <v>31624</v>
      </c>
      <c r="C7510" s="55" t="s">
        <v>31625</v>
      </c>
      <c r="D7510" s="171" t="s">
        <v>31626</v>
      </c>
      <c r="E7510" s="171" t="s">
        <v>31627</v>
      </c>
      <c r="F7510" s="173"/>
      <c r="G7510" s="173"/>
      <c r="H7510" s="172" t="s">
        <v>430</v>
      </c>
    </row>
    <row r="7511" spans="1:8" ht="14.45" customHeight="1">
      <c r="A7511" s="86" t="s">
        <v>4597</v>
      </c>
      <c r="B7511" s="171" t="s">
        <v>5284</v>
      </c>
      <c r="C7511" s="55" t="s">
        <v>31628</v>
      </c>
      <c r="D7511" s="171" t="s">
        <v>31927</v>
      </c>
      <c r="E7511" s="171" t="s">
        <v>31629</v>
      </c>
      <c r="F7511" s="173"/>
      <c r="G7511" s="173"/>
      <c r="H7511" s="172" t="s">
        <v>4598</v>
      </c>
    </row>
    <row r="7512" spans="1:8" ht="14.45" customHeight="1">
      <c r="A7512" s="86" t="s">
        <v>4597</v>
      </c>
      <c r="B7512" s="171" t="s">
        <v>31630</v>
      </c>
      <c r="C7512" s="55" t="s">
        <v>31631</v>
      </c>
      <c r="D7512" s="171" t="s">
        <v>31928</v>
      </c>
      <c r="E7512" s="171" t="s">
        <v>31632</v>
      </c>
      <c r="F7512" s="173"/>
      <c r="G7512" s="173"/>
      <c r="H7512" s="172" t="s">
        <v>4598</v>
      </c>
    </row>
    <row r="7513" spans="1:8" ht="14.45" customHeight="1">
      <c r="A7513" s="86" t="s">
        <v>4597</v>
      </c>
      <c r="B7513" s="171" t="s">
        <v>31633</v>
      </c>
      <c r="C7513" s="55" t="s">
        <v>31634</v>
      </c>
      <c r="D7513" s="171" t="s">
        <v>31634</v>
      </c>
      <c r="E7513" s="171" t="s">
        <v>31929</v>
      </c>
      <c r="F7513" s="173"/>
      <c r="G7513" s="173"/>
      <c r="H7513" s="172" t="s">
        <v>4598</v>
      </c>
    </row>
    <row r="7514" spans="1:8" ht="14.45" customHeight="1">
      <c r="A7514" s="86" t="s">
        <v>4597</v>
      </c>
      <c r="B7514" s="171" t="s">
        <v>31635</v>
      </c>
      <c r="C7514" s="55" t="s">
        <v>31636</v>
      </c>
      <c r="D7514" s="171" t="s">
        <v>31930</v>
      </c>
      <c r="E7514" s="171" t="s">
        <v>31637</v>
      </c>
      <c r="F7514" s="173"/>
      <c r="G7514" s="173"/>
      <c r="H7514" s="172" t="s">
        <v>4598</v>
      </c>
    </row>
    <row r="7515" spans="1:8" ht="14.45" customHeight="1">
      <c r="A7515" s="86" t="s">
        <v>4597</v>
      </c>
      <c r="B7515" s="171" t="s">
        <v>31638</v>
      </c>
      <c r="C7515" s="55" t="s">
        <v>31639</v>
      </c>
      <c r="D7515" s="171" t="s">
        <v>31640</v>
      </c>
      <c r="E7515" s="171" t="s">
        <v>31640</v>
      </c>
      <c r="F7515" s="173"/>
      <c r="G7515" s="173"/>
      <c r="H7515" s="172" t="s">
        <v>4598</v>
      </c>
    </row>
    <row r="7516" spans="1:8" ht="14.45" customHeight="1">
      <c r="A7516" s="86" t="s">
        <v>4597</v>
      </c>
      <c r="B7516" s="171" t="s">
        <v>31641</v>
      </c>
      <c r="C7516" s="55" t="s">
        <v>31642</v>
      </c>
      <c r="D7516" s="171" t="s">
        <v>31643</v>
      </c>
      <c r="E7516" s="171" t="s">
        <v>31643</v>
      </c>
      <c r="F7516" s="173"/>
      <c r="G7516" s="173"/>
      <c r="H7516" s="172" t="s">
        <v>4598</v>
      </c>
    </row>
    <row r="7517" spans="1:8" ht="14.45" customHeight="1">
      <c r="A7517" s="86" t="s">
        <v>4597</v>
      </c>
      <c r="B7517" s="171" t="s">
        <v>31644</v>
      </c>
      <c r="C7517" s="55" t="s">
        <v>31645</v>
      </c>
      <c r="D7517" s="171" t="s">
        <v>31931</v>
      </c>
      <c r="E7517" s="171" t="s">
        <v>31646</v>
      </c>
      <c r="F7517" s="173"/>
      <c r="G7517" s="173"/>
      <c r="H7517" s="172" t="s">
        <v>4598</v>
      </c>
    </row>
    <row r="7518" spans="1:8" ht="14.45" customHeight="1">
      <c r="A7518" s="86" t="s">
        <v>4597</v>
      </c>
      <c r="B7518" s="171" t="s">
        <v>31647</v>
      </c>
      <c r="C7518" s="55" t="s">
        <v>31648</v>
      </c>
      <c r="D7518" s="171" t="s">
        <v>31932</v>
      </c>
      <c r="E7518" s="171" t="s">
        <v>31649</v>
      </c>
      <c r="F7518" s="173"/>
      <c r="G7518" s="173"/>
      <c r="H7518" s="172" t="s">
        <v>4598</v>
      </c>
    </row>
    <row r="7519" spans="1:8" ht="14.45" customHeight="1">
      <c r="A7519" s="86" t="s">
        <v>4597</v>
      </c>
      <c r="B7519" s="171" t="s">
        <v>31650</v>
      </c>
      <c r="C7519" s="55" t="s">
        <v>31651</v>
      </c>
      <c r="D7519" s="171" t="s">
        <v>31933</v>
      </c>
      <c r="E7519" s="171" t="s">
        <v>31652</v>
      </c>
      <c r="F7519" s="173"/>
      <c r="G7519" s="173"/>
      <c r="H7519" s="172" t="s">
        <v>4598</v>
      </c>
    </row>
    <row r="7520" spans="1:8" ht="14.45" customHeight="1">
      <c r="A7520" s="86" t="s">
        <v>4597</v>
      </c>
      <c r="B7520" s="171" t="s">
        <v>31653</v>
      </c>
      <c r="C7520" s="55" t="s">
        <v>31654</v>
      </c>
      <c r="D7520" s="171" t="s">
        <v>31934</v>
      </c>
      <c r="E7520" s="171" t="s">
        <v>31655</v>
      </c>
      <c r="F7520" s="173"/>
      <c r="G7520" s="173"/>
      <c r="H7520" s="172" t="s">
        <v>4598</v>
      </c>
    </row>
    <row r="7521" spans="1:8" ht="14.45" customHeight="1">
      <c r="A7521" s="86" t="s">
        <v>4597</v>
      </c>
      <c r="B7521" s="171" t="s">
        <v>31656</v>
      </c>
      <c r="C7521" s="55" t="s">
        <v>31657</v>
      </c>
      <c r="D7521" s="171" t="s">
        <v>31935</v>
      </c>
      <c r="E7521" s="171" t="s">
        <v>31658</v>
      </c>
      <c r="F7521" s="173"/>
      <c r="G7521" s="173"/>
      <c r="H7521" s="172" t="s">
        <v>4598</v>
      </c>
    </row>
    <row r="7522" spans="1:8" ht="14.45" customHeight="1">
      <c r="A7522" s="86" t="s">
        <v>4597</v>
      </c>
      <c r="B7522" s="171" t="s">
        <v>31659</v>
      </c>
      <c r="C7522" s="55" t="s">
        <v>31660</v>
      </c>
      <c r="D7522" s="171" t="s">
        <v>31936</v>
      </c>
      <c r="E7522" s="171" t="s">
        <v>31661</v>
      </c>
      <c r="F7522" s="173"/>
      <c r="G7522" s="173"/>
      <c r="H7522" s="172" t="s">
        <v>4598</v>
      </c>
    </row>
    <row r="7523" spans="1:8" ht="14.45" customHeight="1">
      <c r="A7523" s="86" t="s">
        <v>4597</v>
      </c>
      <c r="B7523" s="171" t="s">
        <v>31662</v>
      </c>
      <c r="C7523" s="55" t="s">
        <v>31663</v>
      </c>
      <c r="D7523" s="171" t="s">
        <v>31937</v>
      </c>
      <c r="E7523" s="171" t="s">
        <v>31664</v>
      </c>
      <c r="F7523" s="173"/>
      <c r="G7523" s="173"/>
      <c r="H7523" s="172" t="s">
        <v>4598</v>
      </c>
    </row>
    <row r="7524" spans="1:8" ht="14.45" customHeight="1">
      <c r="A7524" s="86" t="s">
        <v>4597</v>
      </c>
      <c r="B7524" s="171" t="s">
        <v>31665</v>
      </c>
      <c r="C7524" s="55" t="s">
        <v>31666</v>
      </c>
      <c r="D7524" s="171" t="s">
        <v>31938</v>
      </c>
      <c r="E7524" s="171" t="s">
        <v>31667</v>
      </c>
      <c r="F7524" s="173"/>
      <c r="G7524" s="173"/>
      <c r="H7524" s="172" t="s">
        <v>4598</v>
      </c>
    </row>
    <row r="7525" spans="1:8" ht="14.45" customHeight="1">
      <c r="A7525" s="86" t="s">
        <v>4597</v>
      </c>
      <c r="B7525" s="171" t="s">
        <v>31668</v>
      </c>
      <c r="C7525" s="55" t="s">
        <v>31669</v>
      </c>
      <c r="D7525" s="171" t="s">
        <v>31939</v>
      </c>
      <c r="E7525" s="171" t="s">
        <v>31670</v>
      </c>
      <c r="F7525" s="173"/>
      <c r="G7525" s="173"/>
      <c r="H7525" s="172" t="s">
        <v>4598</v>
      </c>
    </row>
    <row r="7526" spans="1:8" ht="14.45" customHeight="1">
      <c r="A7526" s="86" t="s">
        <v>4597</v>
      </c>
      <c r="B7526" s="171" t="s">
        <v>31671</v>
      </c>
      <c r="C7526" s="55" t="s">
        <v>31672</v>
      </c>
      <c r="D7526" s="171" t="s">
        <v>31940</v>
      </c>
      <c r="E7526" s="171" t="s">
        <v>31673</v>
      </c>
      <c r="F7526" s="173"/>
      <c r="G7526" s="173"/>
      <c r="H7526" s="172" t="s">
        <v>4598</v>
      </c>
    </row>
    <row r="7527" spans="1:8" ht="14.45" customHeight="1">
      <c r="A7527" s="195" t="s">
        <v>4597</v>
      </c>
      <c r="B7527" s="197" t="s">
        <v>31674</v>
      </c>
      <c r="C7527" s="55" t="s">
        <v>31675</v>
      </c>
      <c r="D7527" s="214" t="s">
        <v>32021</v>
      </c>
      <c r="E7527" s="171"/>
      <c r="F7527" s="198">
        <v>46340</v>
      </c>
      <c r="G7527" s="198">
        <v>46340</v>
      </c>
      <c r="H7527" s="197" t="s">
        <v>4598</v>
      </c>
    </row>
    <row r="7528" spans="1:8" ht="14.45" customHeight="1">
      <c r="A7528" s="86" t="s">
        <v>4597</v>
      </c>
      <c r="B7528" s="171" t="s">
        <v>31676</v>
      </c>
      <c r="C7528" s="55" t="s">
        <v>31677</v>
      </c>
      <c r="D7528" s="171" t="s">
        <v>31941</v>
      </c>
      <c r="E7528" s="171" t="s">
        <v>31678</v>
      </c>
      <c r="F7528" s="173"/>
      <c r="G7528" s="173"/>
      <c r="H7528" s="172" t="s">
        <v>4598</v>
      </c>
    </row>
    <row r="7529" spans="1:8" ht="14.45" customHeight="1">
      <c r="A7529" s="86" t="s">
        <v>4597</v>
      </c>
      <c r="B7529" s="171" t="s">
        <v>31679</v>
      </c>
      <c r="C7529" s="55" t="s">
        <v>31680</v>
      </c>
      <c r="D7529" s="171" t="s">
        <v>31942</v>
      </c>
      <c r="E7529" s="171" t="s">
        <v>31681</v>
      </c>
      <c r="F7529" s="173"/>
      <c r="G7529" s="173"/>
      <c r="H7529" s="172" t="s">
        <v>4598</v>
      </c>
    </row>
    <row r="7530" spans="1:8" ht="14.45" customHeight="1">
      <c r="A7530" s="86" t="s">
        <v>4597</v>
      </c>
      <c r="B7530" s="171" t="s">
        <v>31682</v>
      </c>
      <c r="C7530" s="55" t="s">
        <v>31683</v>
      </c>
      <c r="D7530" s="171" t="s">
        <v>31943</v>
      </c>
      <c r="E7530" s="171" t="s">
        <v>31684</v>
      </c>
      <c r="F7530" s="173"/>
      <c r="G7530" s="173"/>
      <c r="H7530" s="172" t="s">
        <v>4598</v>
      </c>
    </row>
    <row r="7531" spans="1:8" ht="14.45" customHeight="1">
      <c r="A7531" s="86" t="s">
        <v>4597</v>
      </c>
      <c r="B7531" s="171" t="s">
        <v>31685</v>
      </c>
      <c r="C7531" s="55" t="s">
        <v>31686</v>
      </c>
      <c r="D7531" s="196" t="s">
        <v>31944</v>
      </c>
      <c r="E7531" s="196" t="s">
        <v>31687</v>
      </c>
      <c r="F7531" s="173"/>
      <c r="G7531" s="198">
        <v>46340</v>
      </c>
      <c r="H7531" s="172" t="s">
        <v>4598</v>
      </c>
    </row>
    <row r="7532" spans="1:8" ht="14.45" customHeight="1">
      <c r="A7532" s="86" t="s">
        <v>4597</v>
      </c>
      <c r="B7532" s="171" t="s">
        <v>31688</v>
      </c>
      <c r="C7532" s="55" t="s">
        <v>31654</v>
      </c>
      <c r="D7532" s="171" t="s">
        <v>31945</v>
      </c>
      <c r="E7532" s="171" t="s">
        <v>18135</v>
      </c>
      <c r="F7532" s="173"/>
      <c r="G7532" s="173"/>
      <c r="H7532" s="172" t="s">
        <v>4598</v>
      </c>
    </row>
    <row r="7533" spans="1:8" ht="14.45" customHeight="1">
      <c r="A7533" s="86" t="s">
        <v>4597</v>
      </c>
      <c r="B7533" s="171" t="s">
        <v>17035</v>
      </c>
      <c r="C7533" s="55" t="s">
        <v>31689</v>
      </c>
      <c r="D7533" s="171" t="s">
        <v>31946</v>
      </c>
      <c r="E7533" s="171" t="s">
        <v>17036</v>
      </c>
      <c r="F7533" s="173"/>
      <c r="G7533" s="173"/>
      <c r="H7533" s="172" t="s">
        <v>4598</v>
      </c>
    </row>
    <row r="7534" spans="1:8" ht="14.45" customHeight="1">
      <c r="A7534" s="86" t="s">
        <v>4597</v>
      </c>
      <c r="B7534" s="171" t="s">
        <v>31690</v>
      </c>
      <c r="C7534" s="55" t="s">
        <v>31691</v>
      </c>
      <c r="D7534" s="171" t="s">
        <v>31947</v>
      </c>
      <c r="E7534" s="171" t="s">
        <v>31692</v>
      </c>
      <c r="F7534" s="173"/>
      <c r="G7534" s="173"/>
      <c r="H7534" s="172" t="s">
        <v>4598</v>
      </c>
    </row>
    <row r="7535" spans="1:8" ht="14.45" customHeight="1">
      <c r="A7535" s="86" t="s">
        <v>4597</v>
      </c>
      <c r="B7535" s="171" t="s">
        <v>31693</v>
      </c>
      <c r="C7535" s="55" t="s">
        <v>31694</v>
      </c>
      <c r="D7535" s="171" t="s">
        <v>31948</v>
      </c>
      <c r="E7535" s="171" t="s">
        <v>31695</v>
      </c>
      <c r="F7535" s="173"/>
      <c r="G7535" s="173"/>
      <c r="H7535" s="172" t="s">
        <v>4598</v>
      </c>
    </row>
    <row r="7536" spans="1:8" ht="14.45" customHeight="1">
      <c r="A7536" s="86" t="s">
        <v>4597</v>
      </c>
      <c r="B7536" s="171" t="s">
        <v>31696</v>
      </c>
      <c r="C7536" s="55" t="s">
        <v>31697</v>
      </c>
      <c r="D7536" s="171" t="s">
        <v>31949</v>
      </c>
      <c r="E7536" s="171" t="s">
        <v>31698</v>
      </c>
      <c r="F7536" s="173"/>
      <c r="G7536" s="173"/>
      <c r="H7536" s="172" t="s">
        <v>4598</v>
      </c>
    </row>
    <row r="7537" spans="1:8" ht="14.45" customHeight="1">
      <c r="A7537" s="86" t="s">
        <v>4597</v>
      </c>
      <c r="B7537" s="171" t="s">
        <v>31699</v>
      </c>
      <c r="C7537" s="55" t="s">
        <v>31700</v>
      </c>
      <c r="D7537" s="171" t="s">
        <v>31950</v>
      </c>
      <c r="E7537" s="171" t="s">
        <v>31701</v>
      </c>
      <c r="F7537" s="173"/>
      <c r="G7537" s="173"/>
      <c r="H7537" s="172" t="s">
        <v>4598</v>
      </c>
    </row>
    <row r="7538" spans="1:8" ht="14.45" customHeight="1">
      <c r="A7538" s="86" t="s">
        <v>4597</v>
      </c>
      <c r="B7538" s="171" t="s">
        <v>31702</v>
      </c>
      <c r="C7538" s="55" t="s">
        <v>31703</v>
      </c>
      <c r="D7538" s="171" t="s">
        <v>31951</v>
      </c>
      <c r="E7538" s="171" t="s">
        <v>31704</v>
      </c>
      <c r="F7538" s="173"/>
      <c r="G7538" s="173"/>
      <c r="H7538" s="172" t="s">
        <v>4598</v>
      </c>
    </row>
    <row r="7539" spans="1:8" ht="14.45" customHeight="1">
      <c r="A7539" s="86" t="s">
        <v>4597</v>
      </c>
      <c r="B7539" s="171" t="s">
        <v>12697</v>
      </c>
      <c r="C7539" s="55" t="s">
        <v>31705</v>
      </c>
      <c r="D7539" s="171" t="s">
        <v>31952</v>
      </c>
      <c r="E7539" s="171" t="s">
        <v>12700</v>
      </c>
      <c r="F7539" s="173"/>
      <c r="G7539" s="173"/>
      <c r="H7539" s="172" t="s">
        <v>4598</v>
      </c>
    </row>
    <row r="7540" spans="1:8" ht="14.45" customHeight="1">
      <c r="A7540" s="86" t="s">
        <v>4597</v>
      </c>
      <c r="B7540" s="171" t="s">
        <v>31706</v>
      </c>
      <c r="C7540" s="55" t="s">
        <v>31707</v>
      </c>
      <c r="D7540" s="171" t="s">
        <v>31953</v>
      </c>
      <c r="E7540" s="171" t="s">
        <v>31708</v>
      </c>
      <c r="F7540" s="173"/>
      <c r="G7540" s="173"/>
      <c r="H7540" s="172" t="s">
        <v>4598</v>
      </c>
    </row>
    <row r="7541" spans="1:8" ht="14.45" customHeight="1">
      <c r="A7541" s="86" t="s">
        <v>4597</v>
      </c>
      <c r="B7541" s="171" t="s">
        <v>31709</v>
      </c>
      <c r="C7541" s="55" t="s">
        <v>31710</v>
      </c>
      <c r="D7541" s="171" t="s">
        <v>31954</v>
      </c>
      <c r="E7541" s="171" t="s">
        <v>31711</v>
      </c>
      <c r="F7541" s="173"/>
      <c r="G7541" s="173"/>
      <c r="H7541" s="172" t="s">
        <v>4598</v>
      </c>
    </row>
    <row r="7542" spans="1:8" ht="14.45" customHeight="1">
      <c r="A7542" s="86" t="s">
        <v>4597</v>
      </c>
      <c r="B7542" s="171" t="s">
        <v>31712</v>
      </c>
      <c r="C7542" s="55" t="s">
        <v>22118</v>
      </c>
      <c r="D7542" s="171" t="s">
        <v>31955</v>
      </c>
      <c r="E7542" s="171" t="s">
        <v>31713</v>
      </c>
      <c r="F7542" s="173"/>
      <c r="G7542" s="173"/>
      <c r="H7542" s="172" t="s">
        <v>4598</v>
      </c>
    </row>
    <row r="7543" spans="1:8" ht="14.45" customHeight="1">
      <c r="A7543" s="195" t="s">
        <v>4597</v>
      </c>
      <c r="B7543" s="197" t="s">
        <v>31714</v>
      </c>
      <c r="C7543" s="55" t="s">
        <v>31715</v>
      </c>
      <c r="D7543" s="214" t="s">
        <v>32022</v>
      </c>
      <c r="E7543" s="171"/>
      <c r="F7543" s="198">
        <v>46340</v>
      </c>
      <c r="G7543" s="198">
        <v>46340</v>
      </c>
      <c r="H7543" s="197" t="s">
        <v>4598</v>
      </c>
    </row>
    <row r="7544" spans="1:8" ht="14.45" customHeight="1">
      <c r="A7544" s="86" t="s">
        <v>4597</v>
      </c>
      <c r="B7544" s="171" t="s">
        <v>31716</v>
      </c>
      <c r="C7544" s="55" t="s">
        <v>31717</v>
      </c>
      <c r="D7544" s="171" t="s">
        <v>31956</v>
      </c>
      <c r="E7544" s="171" t="s">
        <v>31718</v>
      </c>
      <c r="F7544" s="173"/>
      <c r="G7544" s="173"/>
      <c r="H7544" s="172" t="s">
        <v>4598</v>
      </c>
    </row>
    <row r="7545" spans="1:8" ht="14.45" customHeight="1">
      <c r="A7545" s="86" t="s">
        <v>4597</v>
      </c>
      <c r="B7545" s="171" t="s">
        <v>31719</v>
      </c>
      <c r="C7545" s="55" t="s">
        <v>31720</v>
      </c>
      <c r="D7545" s="171" t="s">
        <v>31957</v>
      </c>
      <c r="E7545" s="171" t="s">
        <v>31721</v>
      </c>
      <c r="F7545" s="173"/>
      <c r="G7545" s="173"/>
      <c r="H7545" s="172" t="s">
        <v>4598</v>
      </c>
    </row>
    <row r="7546" spans="1:8" ht="14.45" customHeight="1">
      <c r="A7546" s="86" t="s">
        <v>4597</v>
      </c>
      <c r="B7546" s="171" t="s">
        <v>31722</v>
      </c>
      <c r="C7546" s="55" t="s">
        <v>31723</v>
      </c>
      <c r="D7546" s="171" t="s">
        <v>31958</v>
      </c>
      <c r="E7546" s="171" t="s">
        <v>31724</v>
      </c>
      <c r="F7546" s="173"/>
      <c r="G7546" s="173"/>
      <c r="H7546" s="172" t="s">
        <v>4598</v>
      </c>
    </row>
    <row r="7547" spans="1:8" ht="14.45" customHeight="1">
      <c r="A7547" s="86" t="s">
        <v>4597</v>
      </c>
      <c r="B7547" s="171" t="s">
        <v>31725</v>
      </c>
      <c r="C7547" s="55" t="s">
        <v>31726</v>
      </c>
      <c r="D7547" s="171" t="s">
        <v>31959</v>
      </c>
      <c r="E7547" s="171" t="s">
        <v>31727</v>
      </c>
      <c r="F7547" s="173"/>
      <c r="G7547" s="173"/>
      <c r="H7547" s="172" t="s">
        <v>4598</v>
      </c>
    </row>
    <row r="7548" spans="1:8" ht="14.45" customHeight="1">
      <c r="A7548" s="195" t="s">
        <v>4597</v>
      </c>
      <c r="B7548" s="197" t="s">
        <v>31728</v>
      </c>
      <c r="C7548" s="55" t="s">
        <v>31729</v>
      </c>
      <c r="D7548" s="214" t="s">
        <v>32023</v>
      </c>
      <c r="E7548" s="171"/>
      <c r="F7548" s="198">
        <v>46340</v>
      </c>
      <c r="G7548" s="198">
        <v>46340</v>
      </c>
      <c r="H7548" s="197" t="s">
        <v>4598</v>
      </c>
    </row>
    <row r="7549" spans="1:8" ht="14.45" customHeight="1">
      <c r="A7549" s="86" t="s">
        <v>4597</v>
      </c>
      <c r="B7549" s="171" t="s">
        <v>31730</v>
      </c>
      <c r="C7549" s="55" t="s">
        <v>31731</v>
      </c>
      <c r="D7549" s="171" t="s">
        <v>31960</v>
      </c>
      <c r="E7549" s="171" t="s">
        <v>31732</v>
      </c>
      <c r="F7549" s="173"/>
      <c r="G7549" s="173"/>
      <c r="H7549" s="172" t="s">
        <v>4598</v>
      </c>
    </row>
    <row r="7550" spans="1:8" ht="14.45" customHeight="1">
      <c r="A7550" s="86" t="s">
        <v>4597</v>
      </c>
      <c r="B7550" s="171" t="s">
        <v>31733</v>
      </c>
      <c r="C7550" s="55" t="s">
        <v>31734</v>
      </c>
      <c r="D7550" s="171" t="s">
        <v>31961</v>
      </c>
      <c r="E7550" s="171" t="s">
        <v>31735</v>
      </c>
      <c r="F7550" s="173"/>
      <c r="G7550" s="173"/>
      <c r="H7550" s="172" t="s">
        <v>4598</v>
      </c>
    </row>
    <row r="7551" spans="1:8" ht="14.45" customHeight="1">
      <c r="A7551" s="86" t="s">
        <v>4597</v>
      </c>
      <c r="B7551" s="171" t="s">
        <v>31736</v>
      </c>
      <c r="C7551" s="55" t="s">
        <v>31737</v>
      </c>
      <c r="D7551" s="171" t="s">
        <v>31940</v>
      </c>
      <c r="E7551" s="171" t="s">
        <v>31738</v>
      </c>
      <c r="F7551" s="173"/>
      <c r="G7551" s="173"/>
      <c r="H7551" s="172" t="s">
        <v>4598</v>
      </c>
    </row>
    <row r="7552" spans="1:8" ht="14.45" customHeight="1">
      <c r="A7552" s="195" t="s">
        <v>4597</v>
      </c>
      <c r="B7552" s="197" t="s">
        <v>31739</v>
      </c>
      <c r="C7552" s="55" t="s">
        <v>31740</v>
      </c>
      <c r="D7552" s="214" t="s">
        <v>32024</v>
      </c>
      <c r="E7552" s="171"/>
      <c r="F7552" s="198">
        <v>46340</v>
      </c>
      <c r="G7552" s="198">
        <v>46340</v>
      </c>
      <c r="H7552" s="197" t="s">
        <v>4598</v>
      </c>
    </row>
    <row r="7553" spans="1:8" ht="14.45" customHeight="1">
      <c r="A7553" s="86" t="s">
        <v>4597</v>
      </c>
      <c r="B7553" s="171" t="s">
        <v>31741</v>
      </c>
      <c r="C7553" s="55" t="s">
        <v>31742</v>
      </c>
      <c r="D7553" s="171" t="s">
        <v>31962</v>
      </c>
      <c r="E7553" s="171" t="s">
        <v>31743</v>
      </c>
      <c r="F7553" s="173"/>
      <c r="G7553" s="173"/>
      <c r="H7553" s="172" t="s">
        <v>4598</v>
      </c>
    </row>
    <row r="7554" spans="1:8" ht="14.45" customHeight="1">
      <c r="A7554" s="86" t="s">
        <v>4597</v>
      </c>
      <c r="B7554" s="171" t="s">
        <v>31744</v>
      </c>
      <c r="C7554" s="55" t="s">
        <v>31745</v>
      </c>
      <c r="D7554" s="171" t="s">
        <v>31963</v>
      </c>
      <c r="E7554" s="171" t="s">
        <v>31746</v>
      </c>
      <c r="F7554" s="173"/>
      <c r="G7554" s="173"/>
      <c r="H7554" s="172" t="s">
        <v>4598</v>
      </c>
    </row>
    <row r="7555" spans="1:8" ht="14.45" customHeight="1">
      <c r="A7555" s="195" t="s">
        <v>4597</v>
      </c>
      <c r="B7555" s="197" t="s">
        <v>31747</v>
      </c>
      <c r="C7555" s="55" t="s">
        <v>31748</v>
      </c>
      <c r="D7555" s="214" t="s">
        <v>32025</v>
      </c>
      <c r="E7555" s="171"/>
      <c r="F7555" s="198">
        <v>46340</v>
      </c>
      <c r="G7555" s="198">
        <v>46340</v>
      </c>
      <c r="H7555" s="197" t="s">
        <v>4598</v>
      </c>
    </row>
    <row r="7556" spans="1:8" ht="14.45" customHeight="1">
      <c r="A7556" s="86" t="s">
        <v>4597</v>
      </c>
      <c r="B7556" s="171" t="s">
        <v>31924</v>
      </c>
      <c r="C7556" s="55" t="s">
        <v>31925</v>
      </c>
      <c r="D7556" s="196" t="s">
        <v>31964</v>
      </c>
      <c r="E7556" s="171" t="s">
        <v>31926</v>
      </c>
      <c r="F7556" s="173">
        <v>45521</v>
      </c>
      <c r="G7556" s="198">
        <v>46340</v>
      </c>
      <c r="H7556" s="172" t="s">
        <v>4598</v>
      </c>
    </row>
    <row r="7557" spans="1:8" ht="14.45" customHeight="1">
      <c r="A7557" s="86" t="s">
        <v>4597</v>
      </c>
      <c r="B7557" s="171" t="s">
        <v>31749</v>
      </c>
      <c r="C7557" s="55" t="s">
        <v>31750</v>
      </c>
      <c r="D7557" s="171" t="s">
        <v>31965</v>
      </c>
      <c r="E7557" s="171" t="s">
        <v>31751</v>
      </c>
      <c r="F7557" s="173"/>
      <c r="G7557" s="173"/>
      <c r="H7557" s="172" t="s">
        <v>4598</v>
      </c>
    </row>
    <row r="7558" spans="1:8" ht="14.45" customHeight="1">
      <c r="A7558" s="86" t="s">
        <v>4597</v>
      </c>
      <c r="B7558" s="171" t="s">
        <v>31752</v>
      </c>
      <c r="C7558" s="55" t="s">
        <v>31753</v>
      </c>
      <c r="D7558" s="171" t="s">
        <v>31966</v>
      </c>
      <c r="E7558" s="171" t="s">
        <v>31754</v>
      </c>
      <c r="F7558" s="173"/>
      <c r="G7558" s="173"/>
      <c r="H7558" s="172" t="s">
        <v>4598</v>
      </c>
    </row>
    <row r="7559" spans="1:8" ht="14.45" customHeight="1">
      <c r="A7559" s="86" t="s">
        <v>4597</v>
      </c>
      <c r="B7559" s="171" t="s">
        <v>31755</v>
      </c>
      <c r="C7559" s="55" t="s">
        <v>31756</v>
      </c>
      <c r="D7559" s="171" t="s">
        <v>31967</v>
      </c>
      <c r="E7559" s="171" t="s">
        <v>31757</v>
      </c>
      <c r="F7559" s="173"/>
      <c r="G7559" s="173"/>
      <c r="H7559" s="172" t="s">
        <v>4598</v>
      </c>
    </row>
    <row r="7560" spans="1:8" ht="14.45" customHeight="1">
      <c r="A7560" s="86" t="s">
        <v>4597</v>
      </c>
      <c r="B7560" s="171" t="s">
        <v>31758</v>
      </c>
      <c r="C7560" s="55" t="s">
        <v>31759</v>
      </c>
      <c r="D7560" s="171" t="s">
        <v>31968</v>
      </c>
      <c r="E7560" s="171" t="s">
        <v>31760</v>
      </c>
      <c r="F7560" s="173"/>
      <c r="G7560" s="173"/>
      <c r="H7560" s="172" t="s">
        <v>4598</v>
      </c>
    </row>
    <row r="7561" spans="1:8" ht="14.45" customHeight="1">
      <c r="A7561" s="86" t="s">
        <v>4597</v>
      </c>
      <c r="B7561" s="171" t="s">
        <v>31761</v>
      </c>
      <c r="C7561" s="55" t="s">
        <v>31762</v>
      </c>
      <c r="D7561" s="171" t="s">
        <v>31969</v>
      </c>
      <c r="E7561" s="171" t="s">
        <v>31763</v>
      </c>
      <c r="F7561" s="173"/>
      <c r="G7561" s="173"/>
      <c r="H7561" s="172" t="s">
        <v>4598</v>
      </c>
    </row>
    <row r="7562" spans="1:8" ht="14.45" customHeight="1">
      <c r="A7562" s="86" t="s">
        <v>4597</v>
      </c>
      <c r="B7562" s="171" t="s">
        <v>31764</v>
      </c>
      <c r="C7562" s="55" t="s">
        <v>31765</v>
      </c>
      <c r="D7562" s="171" t="s">
        <v>31970</v>
      </c>
      <c r="E7562" s="171" t="s">
        <v>31766</v>
      </c>
      <c r="F7562" s="173"/>
      <c r="G7562" s="173"/>
      <c r="H7562" s="172" t="s">
        <v>4598</v>
      </c>
    </row>
    <row r="7563" spans="1:8" ht="14.45" customHeight="1">
      <c r="A7563" s="86" t="s">
        <v>4597</v>
      </c>
      <c r="B7563" s="171" t="s">
        <v>31767</v>
      </c>
      <c r="C7563" s="55" t="s">
        <v>31768</v>
      </c>
      <c r="D7563" s="171" t="s">
        <v>31971</v>
      </c>
      <c r="E7563" s="171" t="s">
        <v>31769</v>
      </c>
      <c r="F7563" s="173"/>
      <c r="G7563" s="173"/>
      <c r="H7563" s="172" t="s">
        <v>4598</v>
      </c>
    </row>
    <row r="7564" spans="1:8" ht="14.45" customHeight="1">
      <c r="A7564" s="86" t="s">
        <v>4597</v>
      </c>
      <c r="B7564" s="171" t="s">
        <v>31770</v>
      </c>
      <c r="C7564" s="55" t="s">
        <v>31771</v>
      </c>
      <c r="D7564" s="171" t="s">
        <v>31972</v>
      </c>
      <c r="E7564" s="171" t="s">
        <v>31772</v>
      </c>
      <c r="F7564" s="173">
        <v>45430</v>
      </c>
      <c r="G7564" s="173">
        <v>45430</v>
      </c>
      <c r="H7564" s="172" t="s">
        <v>4598</v>
      </c>
    </row>
    <row r="7565" spans="1:8" ht="14.45" customHeight="1">
      <c r="A7565" s="86" t="s">
        <v>4597</v>
      </c>
      <c r="B7565" s="171" t="s">
        <v>31773</v>
      </c>
      <c r="C7565" s="55" t="s">
        <v>31774</v>
      </c>
      <c r="D7565" s="171" t="s">
        <v>31973</v>
      </c>
      <c r="E7565" s="171" t="s">
        <v>31775</v>
      </c>
      <c r="F7565" s="173"/>
      <c r="G7565" s="173"/>
      <c r="H7565" s="172" t="s">
        <v>4598</v>
      </c>
    </row>
    <row r="7566" spans="1:8" ht="14.45" customHeight="1">
      <c r="A7566" s="86" t="s">
        <v>4597</v>
      </c>
      <c r="B7566" s="171" t="s">
        <v>31776</v>
      </c>
      <c r="C7566" s="55" t="s">
        <v>31777</v>
      </c>
      <c r="D7566" s="171" t="s">
        <v>31974</v>
      </c>
      <c r="E7566" s="171" t="s">
        <v>31778</v>
      </c>
      <c r="F7566" s="173"/>
      <c r="G7566" s="173"/>
      <c r="H7566" s="172" t="s">
        <v>4598</v>
      </c>
    </row>
    <row r="7567" spans="1:8" ht="14.45" customHeight="1">
      <c r="A7567" s="86" t="s">
        <v>4597</v>
      </c>
      <c r="B7567" s="90" t="s">
        <v>31779</v>
      </c>
      <c r="C7567" s="55" t="s">
        <v>31780</v>
      </c>
      <c r="D7567" s="171" t="s">
        <v>31975</v>
      </c>
      <c r="E7567" s="171" t="s">
        <v>31781</v>
      </c>
      <c r="F7567" s="173">
        <v>45430</v>
      </c>
      <c r="G7567" s="173">
        <v>45430</v>
      </c>
      <c r="H7567" s="172" t="s">
        <v>4598</v>
      </c>
    </row>
    <row r="7568" spans="1:8" ht="14.45" customHeight="1">
      <c r="A7568" s="86" t="s">
        <v>4597</v>
      </c>
      <c r="B7568" s="171" t="s">
        <v>31782</v>
      </c>
      <c r="C7568" s="55" t="s">
        <v>31783</v>
      </c>
      <c r="D7568" s="171" t="s">
        <v>31976</v>
      </c>
      <c r="E7568" s="171" t="s">
        <v>31784</v>
      </c>
      <c r="F7568" s="173"/>
      <c r="G7568" s="173"/>
      <c r="H7568" s="172" t="s">
        <v>4598</v>
      </c>
    </row>
    <row r="7569" spans="1:8" ht="14.45" customHeight="1">
      <c r="A7569" s="86" t="s">
        <v>4597</v>
      </c>
      <c r="B7569" s="171" t="s">
        <v>31785</v>
      </c>
      <c r="C7569" s="55" t="s">
        <v>31786</v>
      </c>
      <c r="D7569" s="171" t="s">
        <v>31977</v>
      </c>
      <c r="E7569" s="171" t="s">
        <v>31787</v>
      </c>
      <c r="F7569" s="173"/>
      <c r="G7569" s="173"/>
      <c r="H7569" s="172" t="s">
        <v>4598</v>
      </c>
    </row>
    <row r="7570" spans="1:8" ht="14.45" customHeight="1">
      <c r="A7570" s="86" t="s">
        <v>4597</v>
      </c>
      <c r="B7570" s="171" t="s">
        <v>31788</v>
      </c>
      <c r="C7570" s="55" t="s">
        <v>31789</v>
      </c>
      <c r="D7570" s="171" t="s">
        <v>31978</v>
      </c>
      <c r="E7570" s="171" t="s">
        <v>31790</v>
      </c>
      <c r="F7570" s="173"/>
      <c r="G7570" s="173"/>
      <c r="H7570" s="172" t="s">
        <v>4598</v>
      </c>
    </row>
    <row r="7571" spans="1:8" ht="14.45" customHeight="1">
      <c r="A7571" s="86" t="s">
        <v>4597</v>
      </c>
      <c r="B7571" s="171" t="s">
        <v>31791</v>
      </c>
      <c r="C7571" s="55" t="s">
        <v>31792</v>
      </c>
      <c r="D7571" s="171" t="s">
        <v>31979</v>
      </c>
      <c r="E7571" s="171" t="s">
        <v>31793</v>
      </c>
      <c r="F7571" s="173"/>
      <c r="G7571" s="173"/>
      <c r="H7571" s="172" t="s">
        <v>4598</v>
      </c>
    </row>
    <row r="7572" spans="1:8" ht="14.45" customHeight="1">
      <c r="A7572" s="195" t="s">
        <v>4597</v>
      </c>
      <c r="B7572" s="197" t="s">
        <v>31794</v>
      </c>
      <c r="C7572" s="55" t="s">
        <v>31795</v>
      </c>
      <c r="D7572" s="214" t="s">
        <v>32026</v>
      </c>
      <c r="E7572" s="171"/>
      <c r="F7572" s="198">
        <v>46340</v>
      </c>
      <c r="G7572" s="198">
        <v>46340</v>
      </c>
      <c r="H7572" s="197" t="s">
        <v>4598</v>
      </c>
    </row>
    <row r="7573" spans="1:8" ht="14.45" customHeight="1">
      <c r="A7573" s="86" t="s">
        <v>4597</v>
      </c>
      <c r="B7573" s="171" t="s">
        <v>31796</v>
      </c>
      <c r="C7573" s="55" t="s">
        <v>31797</v>
      </c>
      <c r="D7573" s="171" t="s">
        <v>31980</v>
      </c>
      <c r="E7573" s="171" t="s">
        <v>31798</v>
      </c>
      <c r="F7573" s="173"/>
      <c r="G7573" s="173"/>
      <c r="H7573" s="172" t="s">
        <v>4598</v>
      </c>
    </row>
    <row r="7574" spans="1:8" ht="14.45" customHeight="1">
      <c r="A7574" s="195" t="s">
        <v>4597</v>
      </c>
      <c r="B7574" s="197" t="s">
        <v>31799</v>
      </c>
      <c r="C7574" s="55" t="s">
        <v>31800</v>
      </c>
      <c r="D7574" s="214" t="s">
        <v>32027</v>
      </c>
      <c r="E7574" s="171"/>
      <c r="F7574" s="198">
        <v>46340</v>
      </c>
      <c r="G7574" s="198">
        <v>46340</v>
      </c>
      <c r="H7574" s="197" t="s">
        <v>4598</v>
      </c>
    </row>
    <row r="7575" spans="1:8" ht="14.45" customHeight="1">
      <c r="A7575" s="86" t="s">
        <v>4597</v>
      </c>
      <c r="B7575" s="171" t="s">
        <v>31801</v>
      </c>
      <c r="C7575" s="55" t="s">
        <v>31802</v>
      </c>
      <c r="D7575" s="171" t="s">
        <v>31981</v>
      </c>
      <c r="E7575" s="171" t="s">
        <v>31803</v>
      </c>
      <c r="F7575" s="173"/>
      <c r="G7575" s="173"/>
      <c r="H7575" s="172" t="s">
        <v>4598</v>
      </c>
    </row>
    <row r="7576" spans="1:8" ht="14.45" customHeight="1">
      <c r="A7576" s="86" t="s">
        <v>4597</v>
      </c>
      <c r="B7576" s="171" t="s">
        <v>31804</v>
      </c>
      <c r="C7576" s="55" t="s">
        <v>31805</v>
      </c>
      <c r="D7576" s="171" t="s">
        <v>31982</v>
      </c>
      <c r="E7576" s="171" t="s">
        <v>31806</v>
      </c>
      <c r="F7576" s="173"/>
      <c r="G7576" s="173"/>
      <c r="H7576" s="172" t="s">
        <v>4598</v>
      </c>
    </row>
    <row r="7577" spans="1:8" ht="14.45" customHeight="1">
      <c r="A7577" s="86" t="s">
        <v>4597</v>
      </c>
      <c r="B7577" s="171" t="s">
        <v>31807</v>
      </c>
      <c r="C7577" s="55" t="s">
        <v>31808</v>
      </c>
      <c r="D7577" s="171" t="s">
        <v>31983</v>
      </c>
      <c r="E7577" s="171" t="s">
        <v>31809</v>
      </c>
      <c r="F7577" s="173"/>
      <c r="G7577" s="173"/>
      <c r="H7577" s="172" t="s">
        <v>4598</v>
      </c>
    </row>
    <row r="7578" spans="1:8" ht="14.45" customHeight="1">
      <c r="A7578" s="86" t="s">
        <v>4597</v>
      </c>
      <c r="B7578" s="171" t="s">
        <v>31810</v>
      </c>
      <c r="C7578" s="55" t="s">
        <v>31811</v>
      </c>
      <c r="D7578" s="171" t="s">
        <v>31984</v>
      </c>
      <c r="E7578" s="171" t="s">
        <v>31812</v>
      </c>
      <c r="F7578" s="173"/>
      <c r="G7578" s="173"/>
      <c r="H7578" s="172" t="s">
        <v>4598</v>
      </c>
    </row>
    <row r="7579" spans="1:8" ht="14.45" customHeight="1">
      <c r="A7579" s="86" t="s">
        <v>4597</v>
      </c>
      <c r="B7579" s="171" t="s">
        <v>31813</v>
      </c>
      <c r="C7579" s="55" t="s">
        <v>31814</v>
      </c>
      <c r="D7579" s="171" t="s">
        <v>31985</v>
      </c>
      <c r="E7579" s="171" t="s">
        <v>31815</v>
      </c>
      <c r="F7579" s="173"/>
      <c r="G7579" s="173"/>
      <c r="H7579" s="172" t="s">
        <v>4598</v>
      </c>
    </row>
    <row r="7580" spans="1:8" ht="14.45" customHeight="1">
      <c r="A7580" s="86" t="s">
        <v>4597</v>
      </c>
      <c r="B7580" s="171" t="s">
        <v>31816</v>
      </c>
      <c r="C7580" s="55" t="s">
        <v>31817</v>
      </c>
      <c r="D7580" s="171" t="s">
        <v>31986</v>
      </c>
      <c r="E7580" s="171" t="s">
        <v>31818</v>
      </c>
      <c r="F7580" s="173"/>
      <c r="G7580" s="173"/>
      <c r="H7580" s="172" t="s">
        <v>4598</v>
      </c>
    </row>
    <row r="7581" spans="1:8" ht="14.45" customHeight="1">
      <c r="A7581" s="86" t="s">
        <v>4597</v>
      </c>
      <c r="B7581" s="171" t="s">
        <v>22167</v>
      </c>
      <c r="C7581" s="55" t="s">
        <v>17889</v>
      </c>
      <c r="D7581" s="171" t="s">
        <v>17890</v>
      </c>
      <c r="E7581" s="171" t="s">
        <v>22168</v>
      </c>
      <c r="F7581" s="173"/>
      <c r="G7581" s="173"/>
      <c r="H7581" s="172" t="s">
        <v>4598</v>
      </c>
    </row>
    <row r="7582" spans="1:8" ht="14.45" customHeight="1">
      <c r="A7582" s="86" t="s">
        <v>4597</v>
      </c>
      <c r="B7582" s="171" t="s">
        <v>31819</v>
      </c>
      <c r="C7582" s="55" t="s">
        <v>31820</v>
      </c>
      <c r="D7582" s="171" t="s">
        <v>31987</v>
      </c>
      <c r="E7582" s="171" t="s">
        <v>31821</v>
      </c>
      <c r="F7582" s="173"/>
      <c r="G7582" s="173"/>
      <c r="H7582" s="172" t="s">
        <v>4598</v>
      </c>
    </row>
    <row r="7583" spans="1:8" ht="14.45" customHeight="1">
      <c r="A7583" s="86" t="s">
        <v>4597</v>
      </c>
      <c r="B7583" s="171" t="s">
        <v>22169</v>
      </c>
      <c r="C7583" s="55" t="s">
        <v>31689</v>
      </c>
      <c r="D7583" s="171" t="s">
        <v>31946</v>
      </c>
      <c r="E7583" s="171" t="s">
        <v>22170</v>
      </c>
      <c r="F7583" s="173"/>
      <c r="G7583" s="173"/>
      <c r="H7583" s="172" t="s">
        <v>4598</v>
      </c>
    </row>
    <row r="7584" spans="1:8" ht="14.45" customHeight="1">
      <c r="A7584" s="86" t="s">
        <v>4597</v>
      </c>
      <c r="B7584" s="171" t="s">
        <v>31822</v>
      </c>
      <c r="C7584" s="55" t="s">
        <v>31823</v>
      </c>
      <c r="D7584" s="171" t="s">
        <v>31988</v>
      </c>
      <c r="E7584" s="171" t="s">
        <v>31824</v>
      </c>
      <c r="F7584" s="173">
        <v>45612</v>
      </c>
      <c r="G7584" s="173">
        <v>45612</v>
      </c>
      <c r="H7584" s="172" t="s">
        <v>4598</v>
      </c>
    </row>
    <row r="7585" spans="1:8" ht="14.45" customHeight="1">
      <c r="A7585" s="86" t="s">
        <v>4597</v>
      </c>
      <c r="B7585" s="171" t="s">
        <v>31825</v>
      </c>
      <c r="C7585" s="55" t="s">
        <v>31826</v>
      </c>
      <c r="D7585" s="171" t="s">
        <v>31989</v>
      </c>
      <c r="E7585" s="171" t="s">
        <v>31827</v>
      </c>
      <c r="F7585" s="173"/>
      <c r="G7585" s="173"/>
      <c r="H7585" s="172" t="s">
        <v>4598</v>
      </c>
    </row>
    <row r="7586" spans="1:8" ht="14.45" customHeight="1">
      <c r="A7586" s="86" t="s">
        <v>4597</v>
      </c>
      <c r="B7586" s="171" t="s">
        <v>31828</v>
      </c>
      <c r="C7586" s="55" t="s">
        <v>31829</v>
      </c>
      <c r="D7586" s="171" t="s">
        <v>31830</v>
      </c>
      <c r="E7586" s="171" t="s">
        <v>31830</v>
      </c>
      <c r="F7586" s="173"/>
      <c r="G7586" s="173"/>
      <c r="H7586" s="172" t="s">
        <v>4598</v>
      </c>
    </row>
    <row r="7587" spans="1:8" ht="14.45" customHeight="1">
      <c r="A7587" s="86" t="s">
        <v>4597</v>
      </c>
      <c r="B7587" s="171" t="s">
        <v>31831</v>
      </c>
      <c r="C7587" s="55" t="s">
        <v>31832</v>
      </c>
      <c r="D7587" s="171" t="s">
        <v>31990</v>
      </c>
      <c r="E7587" s="171" t="s">
        <v>31833</v>
      </c>
      <c r="F7587" s="173"/>
      <c r="G7587" s="173"/>
      <c r="H7587" s="172" t="s">
        <v>4598</v>
      </c>
    </row>
    <row r="7588" spans="1:8" ht="14.45" customHeight="1">
      <c r="A7588" s="86" t="s">
        <v>4597</v>
      </c>
      <c r="B7588" s="171" t="s">
        <v>31834</v>
      </c>
      <c r="C7588" s="55" t="s">
        <v>31835</v>
      </c>
      <c r="D7588" s="171" t="s">
        <v>31991</v>
      </c>
      <c r="E7588" s="171" t="s">
        <v>31836</v>
      </c>
      <c r="F7588" s="173"/>
      <c r="G7588" s="173"/>
      <c r="H7588" s="172" t="s">
        <v>4598</v>
      </c>
    </row>
    <row r="7589" spans="1:8" ht="14.45" customHeight="1">
      <c r="A7589" s="86" t="s">
        <v>4597</v>
      </c>
      <c r="B7589" s="171" t="s">
        <v>31837</v>
      </c>
      <c r="C7589" s="55" t="s">
        <v>31838</v>
      </c>
      <c r="D7589" s="171" t="s">
        <v>31992</v>
      </c>
      <c r="E7589" s="171" t="s">
        <v>31839</v>
      </c>
      <c r="F7589" s="173"/>
      <c r="G7589" s="173"/>
      <c r="H7589" s="172" t="s">
        <v>4598</v>
      </c>
    </row>
    <row r="7590" spans="1:8" ht="14.45" customHeight="1">
      <c r="A7590" s="86" t="s">
        <v>4597</v>
      </c>
      <c r="B7590" s="171" t="s">
        <v>31840</v>
      </c>
      <c r="C7590" s="55" t="s">
        <v>31841</v>
      </c>
      <c r="D7590" s="171" t="s">
        <v>31993</v>
      </c>
      <c r="E7590" s="171" t="s">
        <v>31842</v>
      </c>
      <c r="F7590" s="173"/>
      <c r="G7590" s="173"/>
      <c r="H7590" s="172" t="s">
        <v>4598</v>
      </c>
    </row>
    <row r="7591" spans="1:8" ht="14.45" customHeight="1">
      <c r="A7591" s="86" t="s">
        <v>4597</v>
      </c>
      <c r="B7591" s="171" t="s">
        <v>31843</v>
      </c>
      <c r="C7591" s="55" t="s">
        <v>31844</v>
      </c>
      <c r="D7591" s="171" t="s">
        <v>31994</v>
      </c>
      <c r="E7591" s="171" t="s">
        <v>31845</v>
      </c>
      <c r="F7591" s="173"/>
      <c r="G7591" s="173"/>
      <c r="H7591" s="172" t="s">
        <v>4598</v>
      </c>
    </row>
    <row r="7592" spans="1:8" ht="14.45" customHeight="1">
      <c r="A7592" s="86" t="s">
        <v>4597</v>
      </c>
      <c r="B7592" s="171" t="s">
        <v>31846</v>
      </c>
      <c r="C7592" s="55" t="s">
        <v>31847</v>
      </c>
      <c r="D7592" s="171" t="s">
        <v>31995</v>
      </c>
      <c r="E7592" s="171" t="s">
        <v>31848</v>
      </c>
      <c r="F7592" s="173"/>
      <c r="G7592" s="173"/>
      <c r="H7592" s="172" t="s">
        <v>4598</v>
      </c>
    </row>
    <row r="7593" spans="1:8" ht="14.45" customHeight="1">
      <c r="A7593" s="86" t="s">
        <v>4597</v>
      </c>
      <c r="B7593" s="171" t="s">
        <v>31849</v>
      </c>
      <c r="C7593" s="55" t="s">
        <v>31850</v>
      </c>
      <c r="D7593" s="171" t="s">
        <v>31996</v>
      </c>
      <c r="E7593" s="171" t="s">
        <v>31851</v>
      </c>
      <c r="F7593" s="173"/>
      <c r="G7593" s="173"/>
      <c r="H7593" s="172" t="s">
        <v>4598</v>
      </c>
    </row>
    <row r="7594" spans="1:8" ht="14.45" customHeight="1">
      <c r="A7594" s="86" t="s">
        <v>4597</v>
      </c>
      <c r="B7594" s="171" t="s">
        <v>31852</v>
      </c>
      <c r="C7594" s="55" t="s">
        <v>31853</v>
      </c>
      <c r="D7594" s="171" t="s">
        <v>31997</v>
      </c>
      <c r="E7594" s="171" t="s">
        <v>31854</v>
      </c>
      <c r="F7594" s="173"/>
      <c r="G7594" s="173"/>
      <c r="H7594" s="172" t="s">
        <v>4598</v>
      </c>
    </row>
    <row r="7595" spans="1:8" ht="14.45" customHeight="1">
      <c r="A7595" s="86" t="s">
        <v>4597</v>
      </c>
      <c r="B7595" s="171" t="s">
        <v>31855</v>
      </c>
      <c r="C7595" s="55" t="s">
        <v>31856</v>
      </c>
      <c r="D7595" s="171" t="s">
        <v>31998</v>
      </c>
      <c r="E7595" s="171" t="s">
        <v>31857</v>
      </c>
      <c r="F7595" s="173"/>
      <c r="G7595" s="173"/>
      <c r="H7595" s="172" t="s">
        <v>4598</v>
      </c>
    </row>
    <row r="7596" spans="1:8" ht="14.45" customHeight="1">
      <c r="A7596" s="86" t="s">
        <v>4597</v>
      </c>
      <c r="B7596" s="171" t="s">
        <v>31858</v>
      </c>
      <c r="C7596" s="55" t="s">
        <v>31859</v>
      </c>
      <c r="D7596" s="171" t="s">
        <v>31999</v>
      </c>
      <c r="E7596" s="171" t="s">
        <v>31860</v>
      </c>
      <c r="F7596" s="173"/>
      <c r="G7596" s="173"/>
      <c r="H7596" s="172" t="s">
        <v>4598</v>
      </c>
    </row>
    <row r="7597" spans="1:8" ht="14.45" customHeight="1">
      <c r="A7597" s="86" t="s">
        <v>4597</v>
      </c>
      <c r="B7597" s="171" t="s">
        <v>31861</v>
      </c>
      <c r="C7597" s="55" t="s">
        <v>31862</v>
      </c>
      <c r="D7597" s="171" t="s">
        <v>32000</v>
      </c>
      <c r="E7597" s="171" t="s">
        <v>31863</v>
      </c>
      <c r="F7597" s="173"/>
      <c r="G7597" s="173"/>
      <c r="H7597" s="172" t="s">
        <v>4598</v>
      </c>
    </row>
    <row r="7598" spans="1:8" ht="14.45" customHeight="1">
      <c r="A7598" s="88" t="s">
        <v>4597</v>
      </c>
      <c r="B7598" s="54" t="s">
        <v>31864</v>
      </c>
      <c r="C7598" s="55" t="s">
        <v>31865</v>
      </c>
      <c r="D7598" s="54" t="s">
        <v>32001</v>
      </c>
      <c r="E7598" s="171" t="s">
        <v>31865</v>
      </c>
      <c r="F7598" s="173"/>
      <c r="G7598" s="173"/>
      <c r="H7598" s="172" t="s">
        <v>4598</v>
      </c>
    </row>
    <row r="7599" spans="1:8" ht="14.45" customHeight="1">
      <c r="A7599" s="86" t="s">
        <v>4597</v>
      </c>
      <c r="B7599" s="171" t="s">
        <v>31866</v>
      </c>
      <c r="C7599" s="55" t="s">
        <v>31867</v>
      </c>
      <c r="D7599" s="171" t="s">
        <v>32002</v>
      </c>
      <c r="E7599" s="171" t="s">
        <v>31868</v>
      </c>
      <c r="F7599" s="173"/>
      <c r="G7599" s="173"/>
      <c r="H7599" s="172" t="s">
        <v>4598</v>
      </c>
    </row>
    <row r="7600" spans="1:8" ht="14.45" customHeight="1">
      <c r="A7600" s="86" t="s">
        <v>4597</v>
      </c>
      <c r="B7600" s="171" t="s">
        <v>17408</v>
      </c>
      <c r="C7600" s="55" t="s">
        <v>17410</v>
      </c>
      <c r="D7600" s="171" t="s">
        <v>32003</v>
      </c>
      <c r="E7600" s="171" t="s">
        <v>31869</v>
      </c>
      <c r="F7600" s="173"/>
      <c r="G7600" s="173"/>
      <c r="H7600" s="172" t="s">
        <v>4598</v>
      </c>
    </row>
    <row r="7601" spans="1:8" ht="14.45" customHeight="1">
      <c r="A7601" s="86" t="s">
        <v>4597</v>
      </c>
      <c r="B7601" s="171" t="s">
        <v>31870</v>
      </c>
      <c r="C7601" s="55" t="s">
        <v>31871</v>
      </c>
      <c r="D7601" s="171" t="s">
        <v>32004</v>
      </c>
      <c r="E7601" s="171" t="s">
        <v>31872</v>
      </c>
      <c r="F7601" s="173"/>
      <c r="G7601" s="173"/>
      <c r="H7601" s="172" t="s">
        <v>4598</v>
      </c>
    </row>
    <row r="7602" spans="1:8" ht="14.45" customHeight="1">
      <c r="A7602" s="86" t="s">
        <v>4597</v>
      </c>
      <c r="B7602" s="171" t="s">
        <v>22173</v>
      </c>
      <c r="C7602" s="55" t="s">
        <v>31873</v>
      </c>
      <c r="D7602" s="171" t="s">
        <v>32005</v>
      </c>
      <c r="E7602" s="171" t="s">
        <v>22175</v>
      </c>
      <c r="F7602" s="173"/>
      <c r="G7602" s="173"/>
      <c r="H7602" s="172" t="s">
        <v>4598</v>
      </c>
    </row>
    <row r="7603" spans="1:8" ht="14.45" customHeight="1">
      <c r="A7603" s="86" t="s">
        <v>4597</v>
      </c>
      <c r="B7603" s="171" t="s">
        <v>31874</v>
      </c>
      <c r="C7603" s="55" t="s">
        <v>31875</v>
      </c>
      <c r="D7603" s="171" t="s">
        <v>32006</v>
      </c>
      <c r="E7603" s="171" t="s">
        <v>31876</v>
      </c>
      <c r="F7603" s="173"/>
      <c r="G7603" s="173"/>
      <c r="H7603" s="172" t="s">
        <v>4598</v>
      </c>
    </row>
    <row r="7604" spans="1:8" ht="14.45" customHeight="1">
      <c r="A7604" s="86" t="s">
        <v>4597</v>
      </c>
      <c r="B7604" s="171" t="s">
        <v>31877</v>
      </c>
      <c r="C7604" s="55" t="s">
        <v>31878</v>
      </c>
      <c r="D7604" s="171" t="s">
        <v>32007</v>
      </c>
      <c r="E7604" s="171" t="s">
        <v>31879</v>
      </c>
      <c r="F7604" s="173"/>
      <c r="G7604" s="173"/>
      <c r="H7604" s="172" t="s">
        <v>4598</v>
      </c>
    </row>
    <row r="7605" spans="1:8" ht="14.45" customHeight="1">
      <c r="A7605" s="86" t="s">
        <v>4597</v>
      </c>
      <c r="B7605" s="171" t="s">
        <v>31880</v>
      </c>
      <c r="C7605" s="55" t="s">
        <v>31881</v>
      </c>
      <c r="D7605" s="171" t="s">
        <v>32008</v>
      </c>
      <c r="E7605" s="171" t="s">
        <v>31882</v>
      </c>
      <c r="F7605" s="173"/>
      <c r="G7605" s="173"/>
      <c r="H7605" s="172" t="s">
        <v>4598</v>
      </c>
    </row>
    <row r="7606" spans="1:8" ht="14.45" customHeight="1">
      <c r="A7606" s="86" t="s">
        <v>4597</v>
      </c>
      <c r="B7606" s="171" t="s">
        <v>31883</v>
      </c>
      <c r="C7606" s="55" t="s">
        <v>31884</v>
      </c>
      <c r="D7606" s="171" t="s">
        <v>32009</v>
      </c>
      <c r="E7606" s="171" t="s">
        <v>31885</v>
      </c>
      <c r="F7606" s="173"/>
      <c r="G7606" s="173"/>
      <c r="H7606" s="172" t="s">
        <v>4598</v>
      </c>
    </row>
    <row r="7607" spans="1:8" ht="14.45" customHeight="1">
      <c r="A7607" s="86" t="s">
        <v>4597</v>
      </c>
      <c r="B7607" s="171" t="s">
        <v>31886</v>
      </c>
      <c r="C7607" s="55" t="s">
        <v>31887</v>
      </c>
      <c r="D7607" s="171" t="s">
        <v>32010</v>
      </c>
      <c r="E7607" s="171" t="s">
        <v>31888</v>
      </c>
      <c r="F7607" s="173"/>
      <c r="G7607" s="173"/>
      <c r="H7607" s="172" t="s">
        <v>4598</v>
      </c>
    </row>
    <row r="7608" spans="1:8" ht="14.45" customHeight="1">
      <c r="A7608" s="86" t="s">
        <v>4597</v>
      </c>
      <c r="B7608" s="171" t="s">
        <v>31889</v>
      </c>
      <c r="C7608" s="55" t="s">
        <v>31890</v>
      </c>
      <c r="D7608" s="171" t="s">
        <v>32011</v>
      </c>
      <c r="E7608" s="171" t="s">
        <v>31891</v>
      </c>
      <c r="F7608" s="173"/>
      <c r="G7608" s="173"/>
      <c r="H7608" s="172" t="s">
        <v>4598</v>
      </c>
    </row>
    <row r="7609" spans="1:8" ht="14.45" customHeight="1">
      <c r="A7609" s="86" t="s">
        <v>4597</v>
      </c>
      <c r="B7609" s="171" t="s">
        <v>31892</v>
      </c>
      <c r="C7609" s="55" t="s">
        <v>31893</v>
      </c>
      <c r="D7609" s="171" t="s">
        <v>32012</v>
      </c>
      <c r="E7609" s="171" t="s">
        <v>31894</v>
      </c>
      <c r="F7609" s="173"/>
      <c r="G7609" s="173"/>
      <c r="H7609" s="172" t="s">
        <v>4598</v>
      </c>
    </row>
    <row r="7610" spans="1:8" ht="14.45" customHeight="1">
      <c r="A7610" s="86" t="s">
        <v>4597</v>
      </c>
      <c r="B7610" s="171" t="s">
        <v>31895</v>
      </c>
      <c r="C7610" s="55" t="s">
        <v>31896</v>
      </c>
      <c r="D7610" s="171" t="s">
        <v>32013</v>
      </c>
      <c r="E7610" s="171" t="s">
        <v>31897</v>
      </c>
      <c r="F7610" s="173"/>
      <c r="G7610" s="173"/>
      <c r="H7610" s="172" t="s">
        <v>4598</v>
      </c>
    </row>
    <row r="7611" spans="1:8" ht="14.45" customHeight="1">
      <c r="A7611" s="86" t="s">
        <v>4597</v>
      </c>
      <c r="B7611" s="171" t="s">
        <v>31898</v>
      </c>
      <c r="C7611" s="55" t="s">
        <v>31899</v>
      </c>
      <c r="D7611" s="171" t="s">
        <v>32014</v>
      </c>
      <c r="E7611" s="171" t="s">
        <v>31900</v>
      </c>
      <c r="F7611" s="173"/>
      <c r="G7611" s="173"/>
      <c r="H7611" s="172" t="s">
        <v>4598</v>
      </c>
    </row>
    <row r="7612" spans="1:8" ht="14.45" customHeight="1">
      <c r="A7612" s="86" t="s">
        <v>4597</v>
      </c>
      <c r="B7612" s="171" t="s">
        <v>31901</v>
      </c>
      <c r="C7612" s="55" t="s">
        <v>31902</v>
      </c>
      <c r="D7612" s="171" t="s">
        <v>32015</v>
      </c>
      <c r="E7612" s="171" t="s">
        <v>31903</v>
      </c>
      <c r="F7612" s="173"/>
      <c r="G7612" s="173"/>
      <c r="H7612" s="172" t="s">
        <v>4598</v>
      </c>
    </row>
    <row r="7613" spans="1:8" ht="14.45" customHeight="1">
      <c r="A7613" s="88" t="s">
        <v>4597</v>
      </c>
      <c r="B7613" s="54" t="s">
        <v>31904</v>
      </c>
      <c r="C7613" s="55" t="s">
        <v>31905</v>
      </c>
      <c r="D7613" s="54" t="s">
        <v>31905</v>
      </c>
      <c r="E7613" s="171" t="s">
        <v>31905</v>
      </c>
      <c r="F7613" s="173"/>
      <c r="G7613" s="173"/>
      <c r="H7613" s="172" t="s">
        <v>4598</v>
      </c>
    </row>
    <row r="7614" spans="1:8" ht="14.45" customHeight="1">
      <c r="A7614" s="86" t="s">
        <v>4597</v>
      </c>
      <c r="B7614" s="171" t="s">
        <v>31906</v>
      </c>
      <c r="C7614" s="55" t="s">
        <v>31907</v>
      </c>
      <c r="D7614" s="171" t="s">
        <v>32016</v>
      </c>
      <c r="E7614" s="171" t="s">
        <v>31908</v>
      </c>
      <c r="F7614" s="173"/>
      <c r="G7614" s="173"/>
      <c r="H7614" s="172" t="s">
        <v>4598</v>
      </c>
    </row>
    <row r="7615" spans="1:8" ht="14.45" customHeight="1">
      <c r="A7615" s="86" t="s">
        <v>4597</v>
      </c>
      <c r="B7615" s="171" t="s">
        <v>22227</v>
      </c>
      <c r="C7615" s="55" t="s">
        <v>31909</v>
      </c>
      <c r="D7615" s="171" t="s">
        <v>22229</v>
      </c>
      <c r="E7615" s="171" t="s">
        <v>18158</v>
      </c>
      <c r="F7615" s="173"/>
      <c r="G7615" s="173"/>
      <c r="H7615" s="172" t="s">
        <v>4598</v>
      </c>
    </row>
    <row r="7616" spans="1:8" ht="14.45" customHeight="1">
      <c r="A7616" s="86" t="s">
        <v>4597</v>
      </c>
      <c r="B7616" s="171" t="s">
        <v>31910</v>
      </c>
      <c r="C7616" s="55" t="s">
        <v>31911</v>
      </c>
      <c r="D7616" s="171" t="s">
        <v>32017</v>
      </c>
      <c r="E7616" s="171" t="s">
        <v>31912</v>
      </c>
      <c r="F7616" s="173">
        <v>45612</v>
      </c>
      <c r="G7616" s="173">
        <v>45612</v>
      </c>
      <c r="H7616" s="172" t="s">
        <v>4598</v>
      </c>
    </row>
    <row r="7617" spans="1:8" ht="14.45" customHeight="1">
      <c r="A7617" s="86" t="s">
        <v>4597</v>
      </c>
      <c r="B7617" s="171" t="s">
        <v>31913</v>
      </c>
      <c r="C7617" s="55" t="s">
        <v>31914</v>
      </c>
      <c r="D7617" s="171" t="s">
        <v>32018</v>
      </c>
      <c r="E7617" s="171" t="s">
        <v>31915</v>
      </c>
      <c r="F7617" s="173"/>
      <c r="G7617" s="173"/>
      <c r="H7617" s="172" t="s">
        <v>4598</v>
      </c>
    </row>
    <row r="7618" spans="1:8" ht="14.45" customHeight="1">
      <c r="A7618" s="86" t="s">
        <v>4597</v>
      </c>
      <c r="B7618" s="171" t="s">
        <v>31916</v>
      </c>
      <c r="C7618" s="55" t="s">
        <v>31917</v>
      </c>
      <c r="D7618" s="171" t="s">
        <v>32019</v>
      </c>
      <c r="E7618" s="171" t="s">
        <v>31918</v>
      </c>
      <c r="F7618" s="173"/>
      <c r="G7618" s="173"/>
      <c r="H7618" s="172" t="s">
        <v>4598</v>
      </c>
    </row>
    <row r="7619" spans="1:8" ht="14.45" customHeight="1">
      <c r="A7619" s="86" t="s">
        <v>4597</v>
      </c>
      <c r="B7619" s="171" t="s">
        <v>31919</v>
      </c>
      <c r="C7619" s="55" t="s">
        <v>31920</v>
      </c>
      <c r="D7619" s="171" t="s">
        <v>32020</v>
      </c>
      <c r="E7619" s="171" t="s">
        <v>31921</v>
      </c>
      <c r="F7619" s="173"/>
      <c r="G7619" s="173"/>
      <c r="H7619" s="172" t="s">
        <v>4598</v>
      </c>
    </row>
    <row r="7620" spans="1:8" ht="14.45" customHeight="1">
      <c r="A7620" s="195" t="s">
        <v>4597</v>
      </c>
      <c r="B7620" s="197" t="s">
        <v>31922</v>
      </c>
      <c r="C7620" s="55" t="s">
        <v>31923</v>
      </c>
      <c r="D7620" s="214" t="s">
        <v>32028</v>
      </c>
      <c r="E7620" s="171"/>
      <c r="F7620" s="198">
        <v>46340</v>
      </c>
      <c r="G7620" s="198">
        <v>46340</v>
      </c>
      <c r="H7620" s="197" t="s">
        <v>4598</v>
      </c>
    </row>
    <row r="7621" spans="1:8" ht="14.45" customHeight="1">
      <c r="A7621" s="86" t="s">
        <v>5221</v>
      </c>
      <c r="B7621" s="171" t="s">
        <v>32029</v>
      </c>
      <c r="C7621" s="55" t="s">
        <v>32065</v>
      </c>
      <c r="D7621" s="171" t="s">
        <v>32066</v>
      </c>
      <c r="E7621" s="171" t="s">
        <v>32067</v>
      </c>
      <c r="F7621" s="173"/>
      <c r="G7621" s="173"/>
      <c r="H7621" s="172" t="s">
        <v>5222</v>
      </c>
    </row>
    <row r="7622" spans="1:8" ht="14.45" customHeight="1">
      <c r="A7622" s="86" t="s">
        <v>5221</v>
      </c>
      <c r="B7622" s="171" t="s">
        <v>32031</v>
      </c>
      <c r="C7622" s="55" t="s">
        <v>32068</v>
      </c>
      <c r="D7622" s="171" t="s">
        <v>32069</v>
      </c>
      <c r="E7622" s="171" t="s">
        <v>32070</v>
      </c>
      <c r="F7622" s="173"/>
      <c r="G7622" s="173"/>
      <c r="H7622" s="172" t="s">
        <v>5222</v>
      </c>
    </row>
    <row r="7623" spans="1:8" ht="14.45" customHeight="1">
      <c r="A7623" s="86" t="s">
        <v>5221</v>
      </c>
      <c r="B7623" s="171" t="s">
        <v>32032</v>
      </c>
      <c r="C7623" s="55" t="s">
        <v>32071</v>
      </c>
      <c r="D7623" s="171" t="s">
        <v>32072</v>
      </c>
      <c r="E7623" s="171" t="s">
        <v>32073</v>
      </c>
      <c r="F7623" s="173"/>
      <c r="G7623" s="173"/>
      <c r="H7623" s="172" t="s">
        <v>5222</v>
      </c>
    </row>
    <row r="7624" spans="1:8" ht="14.45" customHeight="1">
      <c r="A7624" s="86" t="s">
        <v>5221</v>
      </c>
      <c r="B7624" s="171" t="s">
        <v>32033</v>
      </c>
      <c r="C7624" s="55" t="s">
        <v>32074</v>
      </c>
      <c r="D7624" s="171" t="s">
        <v>32075</v>
      </c>
      <c r="E7624" s="171" t="s">
        <v>32076</v>
      </c>
      <c r="F7624" s="173"/>
      <c r="G7624" s="173"/>
      <c r="H7624" s="172" t="s">
        <v>5222</v>
      </c>
    </row>
    <row r="7625" spans="1:8" ht="14.45" customHeight="1">
      <c r="A7625" s="86" t="s">
        <v>5221</v>
      </c>
      <c r="B7625" s="171" t="s">
        <v>32034</v>
      </c>
      <c r="C7625" s="55" t="s">
        <v>32035</v>
      </c>
      <c r="D7625" s="171" t="s">
        <v>32035</v>
      </c>
      <c r="E7625" s="171" t="s">
        <v>32035</v>
      </c>
      <c r="F7625" s="173"/>
      <c r="G7625" s="173"/>
      <c r="H7625" s="172" t="s">
        <v>5222</v>
      </c>
    </row>
    <row r="7626" spans="1:8" ht="14.45" customHeight="1">
      <c r="A7626" s="86" t="s">
        <v>5221</v>
      </c>
      <c r="B7626" s="171" t="s">
        <v>32036</v>
      </c>
      <c r="C7626" s="55" t="s">
        <v>32037</v>
      </c>
      <c r="D7626" s="171" t="s">
        <v>32077</v>
      </c>
      <c r="E7626" s="171" t="s">
        <v>32038</v>
      </c>
      <c r="F7626" s="173">
        <v>45976</v>
      </c>
      <c r="G7626" s="173">
        <v>45976</v>
      </c>
      <c r="H7626" s="172" t="s">
        <v>5222</v>
      </c>
    </row>
    <row r="7627" spans="1:8" ht="14.45" customHeight="1">
      <c r="A7627" s="86" t="s">
        <v>5221</v>
      </c>
      <c r="B7627" s="171" t="s">
        <v>5212</v>
      </c>
      <c r="C7627" s="55" t="s">
        <v>32078</v>
      </c>
      <c r="D7627" s="171" t="s">
        <v>32079</v>
      </c>
      <c r="E7627" s="171" t="s">
        <v>32080</v>
      </c>
      <c r="F7627" s="173"/>
      <c r="G7627" s="173"/>
      <c r="H7627" s="172" t="s">
        <v>5222</v>
      </c>
    </row>
    <row r="7628" spans="1:8" ht="14.45" customHeight="1">
      <c r="A7628" s="86" t="s">
        <v>5221</v>
      </c>
      <c r="B7628" s="171" t="s">
        <v>32039</v>
      </c>
      <c r="C7628" s="55" t="s">
        <v>32040</v>
      </c>
      <c r="D7628" s="171" t="s">
        <v>32081</v>
      </c>
      <c r="E7628" s="171" t="s">
        <v>32041</v>
      </c>
      <c r="F7628" s="173">
        <v>45976</v>
      </c>
      <c r="G7628" s="173">
        <v>45976</v>
      </c>
      <c r="H7628" s="172" t="s">
        <v>5222</v>
      </c>
    </row>
    <row r="7629" spans="1:8" ht="14.45" customHeight="1">
      <c r="A7629" s="86" t="s">
        <v>5221</v>
      </c>
      <c r="B7629" s="171" t="s">
        <v>32042</v>
      </c>
      <c r="C7629" s="55" t="s">
        <v>32043</v>
      </c>
      <c r="D7629" s="171" t="s">
        <v>32082</v>
      </c>
      <c r="E7629" s="171" t="s">
        <v>32044</v>
      </c>
      <c r="F7629" s="173">
        <v>45976</v>
      </c>
      <c r="G7629" s="173">
        <v>45976</v>
      </c>
      <c r="H7629" s="172" t="s">
        <v>5222</v>
      </c>
    </row>
    <row r="7630" spans="1:8" ht="14.45" customHeight="1">
      <c r="A7630" s="86" t="s">
        <v>5221</v>
      </c>
      <c r="B7630" s="171" t="s">
        <v>32045</v>
      </c>
      <c r="C7630" s="55" t="s">
        <v>32046</v>
      </c>
      <c r="D7630" s="171" t="s">
        <v>32046</v>
      </c>
      <c r="E7630" s="171" t="s">
        <v>32046</v>
      </c>
      <c r="F7630" s="173"/>
      <c r="G7630" s="173"/>
      <c r="H7630" s="172" t="s">
        <v>5222</v>
      </c>
    </row>
    <row r="7631" spans="1:8" ht="14.45" customHeight="1">
      <c r="A7631" s="86" t="s">
        <v>5221</v>
      </c>
      <c r="B7631" s="171" t="s">
        <v>32047</v>
      </c>
      <c r="C7631" s="55" t="s">
        <v>32083</v>
      </c>
      <c r="D7631" s="171" t="s">
        <v>32048</v>
      </c>
      <c r="E7631" s="171" t="s">
        <v>32048</v>
      </c>
      <c r="F7631" s="173"/>
      <c r="G7631" s="173"/>
      <c r="H7631" s="172" t="s">
        <v>5222</v>
      </c>
    </row>
    <row r="7632" spans="1:8" ht="14.45" customHeight="1">
      <c r="A7632" s="86" t="s">
        <v>5221</v>
      </c>
      <c r="B7632" s="171" t="s">
        <v>32049</v>
      </c>
      <c r="C7632" s="55" t="s">
        <v>32084</v>
      </c>
      <c r="D7632" s="171" t="s">
        <v>32085</v>
      </c>
      <c r="E7632" s="171" t="s">
        <v>32086</v>
      </c>
      <c r="F7632" s="173"/>
      <c r="G7632" s="173"/>
      <c r="H7632" s="172" t="s">
        <v>5222</v>
      </c>
    </row>
    <row r="7633" spans="1:8" ht="14.45" customHeight="1">
      <c r="A7633" s="86" t="s">
        <v>5221</v>
      </c>
      <c r="B7633" s="171" t="s">
        <v>32050</v>
      </c>
      <c r="C7633" s="55" t="s">
        <v>32087</v>
      </c>
      <c r="D7633" s="171" t="s">
        <v>32088</v>
      </c>
      <c r="E7633" s="171" t="s">
        <v>32051</v>
      </c>
      <c r="F7633" s="173"/>
      <c r="G7633" s="173"/>
      <c r="H7633" s="172" t="s">
        <v>5222</v>
      </c>
    </row>
    <row r="7634" spans="1:8" ht="14.45" customHeight="1">
      <c r="A7634" s="86" t="s">
        <v>5221</v>
      </c>
      <c r="B7634" s="171" t="s">
        <v>32052</v>
      </c>
      <c r="C7634" s="55" t="s">
        <v>32030</v>
      </c>
      <c r="D7634" s="171" t="s">
        <v>32030</v>
      </c>
      <c r="E7634" s="171" t="s">
        <v>32053</v>
      </c>
      <c r="F7634" s="173">
        <v>45976</v>
      </c>
      <c r="G7634" s="173">
        <v>45976</v>
      </c>
      <c r="H7634" s="172" t="s">
        <v>5222</v>
      </c>
    </row>
    <row r="7635" spans="1:8" ht="14.45" customHeight="1">
      <c r="A7635" s="86" t="s">
        <v>5221</v>
      </c>
      <c r="B7635" s="171" t="s">
        <v>32054</v>
      </c>
      <c r="C7635" s="55" t="s">
        <v>32055</v>
      </c>
      <c r="D7635" s="171" t="s">
        <v>32089</v>
      </c>
      <c r="E7635" s="171" t="s">
        <v>32056</v>
      </c>
      <c r="F7635" s="173">
        <v>45976</v>
      </c>
      <c r="G7635" s="173">
        <v>45976</v>
      </c>
      <c r="H7635" s="172" t="s">
        <v>5222</v>
      </c>
    </row>
    <row r="7636" spans="1:8" ht="14.45" customHeight="1">
      <c r="A7636" s="86" t="s">
        <v>5221</v>
      </c>
      <c r="B7636" s="171" t="s">
        <v>32057</v>
      </c>
      <c r="C7636" s="55" t="s">
        <v>32090</v>
      </c>
      <c r="D7636" s="171" t="s">
        <v>32091</v>
      </c>
      <c r="E7636" s="171" t="s">
        <v>32092</v>
      </c>
      <c r="F7636" s="173"/>
      <c r="G7636" s="173"/>
      <c r="H7636" s="172" t="s">
        <v>5222</v>
      </c>
    </row>
    <row r="7637" spans="1:8" ht="14.45" customHeight="1">
      <c r="A7637" s="86" t="s">
        <v>5221</v>
      </c>
      <c r="B7637" s="171" t="s">
        <v>32058</v>
      </c>
      <c r="C7637" s="55" t="s">
        <v>32093</v>
      </c>
      <c r="D7637" s="171" t="s">
        <v>32094</v>
      </c>
      <c r="E7637" s="171" t="s">
        <v>32095</v>
      </c>
      <c r="F7637" s="173"/>
      <c r="G7637" s="173"/>
      <c r="H7637" s="172" t="s">
        <v>5222</v>
      </c>
    </row>
    <row r="7638" spans="1:8" ht="14.45" customHeight="1">
      <c r="A7638" s="86" t="s">
        <v>5221</v>
      </c>
      <c r="B7638" s="171" t="s">
        <v>32059</v>
      </c>
      <c r="C7638" s="55" t="s">
        <v>32060</v>
      </c>
      <c r="D7638" s="171" t="s">
        <v>32096</v>
      </c>
      <c r="E7638" s="171" t="s">
        <v>32061</v>
      </c>
      <c r="F7638" s="173">
        <v>45976</v>
      </c>
      <c r="G7638" s="173">
        <v>45976</v>
      </c>
      <c r="H7638" s="172" t="s">
        <v>5222</v>
      </c>
    </row>
    <row r="7639" spans="1:8" ht="14.45" customHeight="1">
      <c r="A7639" s="86" t="s">
        <v>5221</v>
      </c>
      <c r="B7639" s="171" t="s">
        <v>32062</v>
      </c>
      <c r="C7639" s="55" t="s">
        <v>32063</v>
      </c>
      <c r="D7639" s="171" t="s">
        <v>32097</v>
      </c>
      <c r="E7639" s="171" t="s">
        <v>32064</v>
      </c>
      <c r="F7639" s="173">
        <v>45976</v>
      </c>
      <c r="G7639" s="173">
        <v>45976</v>
      </c>
      <c r="H7639" s="172" t="s">
        <v>5222</v>
      </c>
    </row>
    <row r="7640" spans="1:8" ht="14.45" customHeight="1">
      <c r="A7640" s="86" t="s">
        <v>6307</v>
      </c>
      <c r="B7640" s="171" t="s">
        <v>32098</v>
      </c>
      <c r="C7640" s="55" t="s">
        <v>32099</v>
      </c>
      <c r="D7640" s="171" t="s">
        <v>32100</v>
      </c>
      <c r="E7640" s="171" t="s">
        <v>32101</v>
      </c>
      <c r="F7640" s="173">
        <v>46074</v>
      </c>
      <c r="G7640" s="173">
        <v>46074</v>
      </c>
      <c r="H7640" s="174" t="s">
        <v>6307</v>
      </c>
    </row>
    <row r="7641" spans="1:8" ht="14.45" customHeight="1">
      <c r="A7641" s="86" t="s">
        <v>6307</v>
      </c>
      <c r="B7641" s="171" t="s">
        <v>32102</v>
      </c>
      <c r="C7641" s="55" t="s">
        <v>32103</v>
      </c>
      <c r="D7641" s="171" t="s">
        <v>32104</v>
      </c>
      <c r="E7641" s="171" t="s">
        <v>32105</v>
      </c>
      <c r="F7641" s="173">
        <v>46074</v>
      </c>
      <c r="G7641" s="173">
        <v>46074</v>
      </c>
      <c r="H7641" s="174" t="s">
        <v>6307</v>
      </c>
    </row>
    <row r="7642" spans="1:8" ht="14.45" customHeight="1">
      <c r="A7642" s="86" t="s">
        <v>6307</v>
      </c>
      <c r="B7642" s="171" t="s">
        <v>32106</v>
      </c>
      <c r="C7642" s="55" t="s">
        <v>32107</v>
      </c>
      <c r="D7642" s="171" t="s">
        <v>32108</v>
      </c>
      <c r="E7642" s="171" t="s">
        <v>32109</v>
      </c>
      <c r="F7642" s="173">
        <v>46074</v>
      </c>
      <c r="G7642" s="173">
        <v>46074</v>
      </c>
      <c r="H7642" s="174" t="s">
        <v>6307</v>
      </c>
    </row>
    <row r="7643" spans="1:8" ht="14.45" customHeight="1">
      <c r="A7643" s="86" t="s">
        <v>6307</v>
      </c>
      <c r="B7643" s="171" t="s">
        <v>32110</v>
      </c>
      <c r="C7643" s="55" t="s">
        <v>32111</v>
      </c>
      <c r="D7643" s="171" t="s">
        <v>32112</v>
      </c>
      <c r="E7643" s="171" t="s">
        <v>32113</v>
      </c>
      <c r="F7643" s="173">
        <v>46074</v>
      </c>
      <c r="G7643" s="173">
        <v>46074</v>
      </c>
      <c r="H7643" s="174" t="s">
        <v>6307</v>
      </c>
    </row>
    <row r="7644" spans="1:8" ht="14.45" customHeight="1">
      <c r="A7644" s="86" t="s">
        <v>6307</v>
      </c>
      <c r="B7644" s="171" t="s">
        <v>32114</v>
      </c>
      <c r="C7644" s="55" t="s">
        <v>32115</v>
      </c>
      <c r="D7644" s="171" t="s">
        <v>32116</v>
      </c>
      <c r="E7644" s="171" t="s">
        <v>32117</v>
      </c>
      <c r="F7644" s="173">
        <v>46074</v>
      </c>
      <c r="G7644" s="173">
        <v>46074</v>
      </c>
      <c r="H7644" s="174" t="s">
        <v>6307</v>
      </c>
    </row>
    <row r="7645" spans="1:8" ht="14.45" customHeight="1">
      <c r="A7645" s="86" t="s">
        <v>6307</v>
      </c>
      <c r="B7645" s="171" t="s">
        <v>32118</v>
      </c>
      <c r="C7645" s="55" t="s">
        <v>32119</v>
      </c>
      <c r="D7645" s="171" t="s">
        <v>32120</v>
      </c>
      <c r="E7645" s="171" t="s">
        <v>32121</v>
      </c>
      <c r="F7645" s="173">
        <v>46074</v>
      </c>
      <c r="G7645" s="173">
        <v>46074</v>
      </c>
      <c r="H7645" s="174" t="s">
        <v>6307</v>
      </c>
    </row>
    <row r="7646" spans="1:8" ht="14.45" customHeight="1">
      <c r="A7646" s="86" t="s">
        <v>6307</v>
      </c>
      <c r="B7646" s="171" t="s">
        <v>32122</v>
      </c>
      <c r="C7646" s="55" t="s">
        <v>32123</v>
      </c>
      <c r="D7646" s="171" t="s">
        <v>32124</v>
      </c>
      <c r="E7646" s="171" t="s">
        <v>32125</v>
      </c>
      <c r="F7646" s="173">
        <v>46074</v>
      </c>
      <c r="G7646" s="173">
        <v>46074</v>
      </c>
      <c r="H7646" s="174" t="s">
        <v>6307</v>
      </c>
    </row>
    <row r="7647" spans="1:8" ht="14.45" customHeight="1">
      <c r="A7647" s="86" t="s">
        <v>6307</v>
      </c>
      <c r="B7647" s="171" t="s">
        <v>32126</v>
      </c>
      <c r="C7647" s="55" t="s">
        <v>32127</v>
      </c>
      <c r="D7647" s="171" t="s">
        <v>32128</v>
      </c>
      <c r="E7647" s="171" t="s">
        <v>32129</v>
      </c>
      <c r="F7647" s="173">
        <v>46074</v>
      </c>
      <c r="G7647" s="173">
        <v>46074</v>
      </c>
      <c r="H7647" s="174" t="s">
        <v>6307</v>
      </c>
    </row>
    <row r="7648" spans="1:8" ht="14.45" customHeight="1">
      <c r="A7648" s="86" t="s">
        <v>6307</v>
      </c>
      <c r="B7648" s="171" t="s">
        <v>32130</v>
      </c>
      <c r="C7648" s="55" t="s">
        <v>32131</v>
      </c>
      <c r="D7648" s="171" t="s">
        <v>32132</v>
      </c>
      <c r="E7648" s="171" t="s">
        <v>32133</v>
      </c>
      <c r="F7648" s="173">
        <v>46074</v>
      </c>
      <c r="G7648" s="173">
        <v>46074</v>
      </c>
      <c r="H7648" s="174" t="s">
        <v>6307</v>
      </c>
    </row>
    <row r="7649" spans="1:8" ht="14.45" customHeight="1">
      <c r="A7649" s="86" t="s">
        <v>6307</v>
      </c>
      <c r="B7649" s="171" t="s">
        <v>32134</v>
      </c>
      <c r="C7649" s="55" t="s">
        <v>32135</v>
      </c>
      <c r="D7649" s="171" t="s">
        <v>32136</v>
      </c>
      <c r="E7649" s="171" t="s">
        <v>32137</v>
      </c>
      <c r="F7649" s="173">
        <v>46074</v>
      </c>
      <c r="G7649" s="173">
        <v>46074</v>
      </c>
      <c r="H7649" s="174" t="s">
        <v>6307</v>
      </c>
    </row>
    <row r="7650" spans="1:8" ht="14.45" customHeight="1">
      <c r="A7650" s="86" t="s">
        <v>6307</v>
      </c>
      <c r="B7650" s="171" t="s">
        <v>32138</v>
      </c>
      <c r="C7650" s="55" t="s">
        <v>32139</v>
      </c>
      <c r="D7650" s="171" t="s">
        <v>32140</v>
      </c>
      <c r="E7650" s="171" t="s">
        <v>32141</v>
      </c>
      <c r="F7650" s="173">
        <v>46074</v>
      </c>
      <c r="G7650" s="173">
        <v>46074</v>
      </c>
      <c r="H7650" s="174" t="s">
        <v>6307</v>
      </c>
    </row>
    <row r="7651" spans="1:8" ht="14.45" customHeight="1">
      <c r="A7651" s="86" t="s">
        <v>6307</v>
      </c>
      <c r="B7651" s="171" t="s">
        <v>32142</v>
      </c>
      <c r="C7651" s="55" t="s">
        <v>32143</v>
      </c>
      <c r="D7651" s="171" t="s">
        <v>32144</v>
      </c>
      <c r="E7651" s="171" t="s">
        <v>32145</v>
      </c>
      <c r="F7651" s="173">
        <v>46074</v>
      </c>
      <c r="G7651" s="173">
        <v>46074</v>
      </c>
      <c r="H7651" s="174" t="s">
        <v>6307</v>
      </c>
    </row>
    <row r="7652" spans="1:8" ht="14.45" customHeight="1">
      <c r="A7652" s="86" t="s">
        <v>6307</v>
      </c>
      <c r="B7652" s="171" t="s">
        <v>32146</v>
      </c>
      <c r="C7652" s="55" t="s">
        <v>32147</v>
      </c>
      <c r="D7652" s="171" t="s">
        <v>32148</v>
      </c>
      <c r="E7652" s="171" t="s">
        <v>32149</v>
      </c>
      <c r="F7652" s="173">
        <v>46074</v>
      </c>
      <c r="G7652" s="173">
        <v>46074</v>
      </c>
      <c r="H7652" s="174" t="s">
        <v>6307</v>
      </c>
    </row>
    <row r="7653" spans="1:8" ht="14.45" customHeight="1">
      <c r="A7653" s="86" t="s">
        <v>6307</v>
      </c>
      <c r="B7653" s="171" t="s">
        <v>32150</v>
      </c>
      <c r="C7653" s="55" t="s">
        <v>32151</v>
      </c>
      <c r="D7653" s="171" t="s">
        <v>32152</v>
      </c>
      <c r="E7653" s="171" t="s">
        <v>32153</v>
      </c>
      <c r="F7653" s="173">
        <v>46074</v>
      </c>
      <c r="G7653" s="173">
        <v>46074</v>
      </c>
      <c r="H7653" s="174" t="s">
        <v>6307</v>
      </c>
    </row>
    <row r="7654" spans="1:8" ht="14.45" customHeight="1">
      <c r="A7654" s="86" t="s">
        <v>6307</v>
      </c>
      <c r="B7654" s="171" t="s">
        <v>32154</v>
      </c>
      <c r="C7654" s="55" t="s">
        <v>32155</v>
      </c>
      <c r="D7654" s="171" t="s">
        <v>32156</v>
      </c>
      <c r="E7654" s="171" t="s">
        <v>32157</v>
      </c>
      <c r="F7654" s="173">
        <v>46074</v>
      </c>
      <c r="G7654" s="173">
        <v>46074</v>
      </c>
      <c r="H7654" s="174" t="s">
        <v>6307</v>
      </c>
    </row>
    <row r="7655" spans="1:8" ht="14.45" customHeight="1">
      <c r="A7655" s="86" t="s">
        <v>6307</v>
      </c>
      <c r="B7655" s="171" t="s">
        <v>32158</v>
      </c>
      <c r="C7655" s="55" t="s">
        <v>32159</v>
      </c>
      <c r="D7655" s="171" t="s">
        <v>32160</v>
      </c>
      <c r="E7655" s="171" t="s">
        <v>32161</v>
      </c>
      <c r="F7655" s="173">
        <v>46074</v>
      </c>
      <c r="G7655" s="173">
        <v>46074</v>
      </c>
      <c r="H7655" s="174" t="s">
        <v>6307</v>
      </c>
    </row>
    <row r="7656" spans="1:8" ht="14.45" customHeight="1">
      <c r="A7656" s="86" t="s">
        <v>6307</v>
      </c>
      <c r="B7656" s="171" t="s">
        <v>32162</v>
      </c>
      <c r="C7656" s="55" t="s">
        <v>32163</v>
      </c>
      <c r="D7656" s="171" t="s">
        <v>32164</v>
      </c>
      <c r="E7656" s="171" t="s">
        <v>32165</v>
      </c>
      <c r="F7656" s="173">
        <v>46074</v>
      </c>
      <c r="G7656" s="173">
        <v>46074</v>
      </c>
      <c r="H7656" s="174" t="s">
        <v>6307</v>
      </c>
    </row>
    <row r="7657" spans="1:8" ht="14.45" customHeight="1">
      <c r="A7657" s="86" t="s">
        <v>6307</v>
      </c>
      <c r="B7657" s="171" t="s">
        <v>32166</v>
      </c>
      <c r="C7657" s="55" t="s">
        <v>32167</v>
      </c>
      <c r="D7657" s="171" t="s">
        <v>32168</v>
      </c>
      <c r="E7657" s="171" t="s">
        <v>32169</v>
      </c>
      <c r="F7657" s="173">
        <v>46074</v>
      </c>
      <c r="G7657" s="173">
        <v>46074</v>
      </c>
      <c r="H7657" s="174" t="s">
        <v>6307</v>
      </c>
    </row>
    <row r="7658" spans="1:8" ht="14.45" customHeight="1">
      <c r="A7658" s="86" t="s">
        <v>6307</v>
      </c>
      <c r="B7658" s="171" t="s">
        <v>32170</v>
      </c>
      <c r="C7658" s="55" t="s">
        <v>32171</v>
      </c>
      <c r="D7658" s="171" t="s">
        <v>32172</v>
      </c>
      <c r="E7658" s="171" t="s">
        <v>32173</v>
      </c>
      <c r="F7658" s="173">
        <v>46074</v>
      </c>
      <c r="G7658" s="173">
        <v>46074</v>
      </c>
      <c r="H7658" s="174" t="s">
        <v>6307</v>
      </c>
    </row>
    <row r="7659" spans="1:8" ht="14.45" customHeight="1">
      <c r="A7659" s="86" t="s">
        <v>6307</v>
      </c>
      <c r="B7659" s="171" t="s">
        <v>32174</v>
      </c>
      <c r="C7659" s="55" t="s">
        <v>32175</v>
      </c>
      <c r="D7659" s="171" t="s">
        <v>32176</v>
      </c>
      <c r="E7659" s="171" t="s">
        <v>32177</v>
      </c>
      <c r="F7659" s="173">
        <v>46074</v>
      </c>
      <c r="G7659" s="173">
        <v>46074</v>
      </c>
      <c r="H7659" s="174" t="s">
        <v>6307</v>
      </c>
    </row>
    <row r="7660" spans="1:8" ht="14.45" customHeight="1">
      <c r="A7660" s="86" t="s">
        <v>6307</v>
      </c>
      <c r="B7660" s="171" t="s">
        <v>32178</v>
      </c>
      <c r="C7660" s="55" t="s">
        <v>32179</v>
      </c>
      <c r="D7660" s="171" t="s">
        <v>32180</v>
      </c>
      <c r="E7660" s="171" t="s">
        <v>32181</v>
      </c>
      <c r="F7660" s="173">
        <v>46074</v>
      </c>
      <c r="G7660" s="173">
        <v>46074</v>
      </c>
      <c r="H7660" s="174" t="s">
        <v>6307</v>
      </c>
    </row>
    <row r="7661" spans="1:8" ht="14.45" customHeight="1">
      <c r="A7661" s="86" t="s">
        <v>6307</v>
      </c>
      <c r="B7661" s="171" t="s">
        <v>32182</v>
      </c>
      <c r="C7661" s="55" t="s">
        <v>32183</v>
      </c>
      <c r="D7661" s="171" t="s">
        <v>32184</v>
      </c>
      <c r="E7661" s="171" t="s">
        <v>32185</v>
      </c>
      <c r="F7661" s="173">
        <v>46074</v>
      </c>
      <c r="G7661" s="173">
        <v>46074</v>
      </c>
      <c r="H7661" s="174" t="s">
        <v>6307</v>
      </c>
    </row>
    <row r="7662" spans="1:8" ht="14.45" customHeight="1">
      <c r="A7662" s="86" t="s">
        <v>6307</v>
      </c>
      <c r="B7662" s="171" t="s">
        <v>6305</v>
      </c>
      <c r="C7662" s="55" t="s">
        <v>32186</v>
      </c>
      <c r="D7662" s="171" t="s">
        <v>32187</v>
      </c>
      <c r="E7662" s="171" t="s">
        <v>32188</v>
      </c>
      <c r="F7662" s="173">
        <v>46074</v>
      </c>
      <c r="G7662" s="173">
        <v>46074</v>
      </c>
      <c r="H7662" s="174" t="s">
        <v>6307</v>
      </c>
    </row>
    <row r="7663" spans="1:8" ht="14.45" customHeight="1">
      <c r="A7663" s="86" t="s">
        <v>6307</v>
      </c>
      <c r="B7663" s="171" t="s">
        <v>32189</v>
      </c>
      <c r="C7663" s="55" t="s">
        <v>32190</v>
      </c>
      <c r="D7663" s="171" t="s">
        <v>32191</v>
      </c>
      <c r="E7663" s="171" t="s">
        <v>32192</v>
      </c>
      <c r="F7663" s="173">
        <v>46074</v>
      </c>
      <c r="G7663" s="173">
        <v>46074</v>
      </c>
      <c r="H7663" s="174" t="s">
        <v>6307</v>
      </c>
    </row>
    <row r="7664" spans="1:8" ht="14.45" customHeight="1">
      <c r="A7664" s="86" t="s">
        <v>6307</v>
      </c>
      <c r="B7664" s="171" t="s">
        <v>32193</v>
      </c>
      <c r="C7664" s="55" t="s">
        <v>32194</v>
      </c>
      <c r="D7664" s="171" t="s">
        <v>32195</v>
      </c>
      <c r="E7664" s="171" t="s">
        <v>32196</v>
      </c>
      <c r="F7664" s="173">
        <v>46074</v>
      </c>
      <c r="G7664" s="173">
        <v>46074</v>
      </c>
      <c r="H7664" s="174" t="s">
        <v>6307</v>
      </c>
    </row>
    <row r="7665" spans="1:8" ht="14.45" customHeight="1">
      <c r="A7665" s="86" t="s">
        <v>6307</v>
      </c>
      <c r="B7665" s="171" t="s">
        <v>32197</v>
      </c>
      <c r="C7665" s="55" t="s">
        <v>32198</v>
      </c>
      <c r="D7665" s="171" t="s">
        <v>32199</v>
      </c>
      <c r="E7665" s="171" t="s">
        <v>32200</v>
      </c>
      <c r="F7665" s="173">
        <v>46074</v>
      </c>
      <c r="G7665" s="173">
        <v>46074</v>
      </c>
      <c r="H7665" s="174" t="s">
        <v>6307</v>
      </c>
    </row>
    <row r="7666" spans="1:8" ht="14.45" customHeight="1">
      <c r="A7666" s="86" t="s">
        <v>6307</v>
      </c>
      <c r="B7666" s="171" t="s">
        <v>32201</v>
      </c>
      <c r="C7666" s="55" t="s">
        <v>32202</v>
      </c>
      <c r="D7666" s="171" t="s">
        <v>32203</v>
      </c>
      <c r="E7666" s="171" t="s">
        <v>32204</v>
      </c>
      <c r="F7666" s="173">
        <v>46074</v>
      </c>
      <c r="G7666" s="173">
        <v>46074</v>
      </c>
      <c r="H7666" s="174" t="s">
        <v>6307</v>
      </c>
    </row>
    <row r="7667" spans="1:8" ht="14.45" customHeight="1">
      <c r="A7667" s="86" t="s">
        <v>6307</v>
      </c>
      <c r="B7667" s="171" t="s">
        <v>32205</v>
      </c>
      <c r="C7667" s="55" t="s">
        <v>32206</v>
      </c>
      <c r="D7667" s="171" t="s">
        <v>32207</v>
      </c>
      <c r="E7667" s="171" t="s">
        <v>32208</v>
      </c>
      <c r="F7667" s="173">
        <v>46074</v>
      </c>
      <c r="G7667" s="173">
        <v>46074</v>
      </c>
      <c r="H7667" s="174" t="s">
        <v>6307</v>
      </c>
    </row>
    <row r="7668" spans="1:8" ht="14.45" customHeight="1">
      <c r="A7668" s="86" t="s">
        <v>6307</v>
      </c>
      <c r="B7668" s="171" t="s">
        <v>32209</v>
      </c>
      <c r="C7668" s="55" t="s">
        <v>32210</v>
      </c>
      <c r="D7668" s="171" t="s">
        <v>32211</v>
      </c>
      <c r="E7668" s="171" t="s">
        <v>32212</v>
      </c>
      <c r="F7668" s="173">
        <v>46074</v>
      </c>
      <c r="G7668" s="173">
        <v>46074</v>
      </c>
      <c r="H7668" s="174" t="s">
        <v>6307</v>
      </c>
    </row>
    <row r="7669" spans="1:8" ht="14.45" customHeight="1">
      <c r="A7669" s="86" t="s">
        <v>6307</v>
      </c>
      <c r="B7669" s="171" t="s">
        <v>32213</v>
      </c>
      <c r="C7669" s="55" t="s">
        <v>32214</v>
      </c>
      <c r="D7669" s="171" t="s">
        <v>32215</v>
      </c>
      <c r="E7669" s="171" t="s">
        <v>32216</v>
      </c>
      <c r="F7669" s="173">
        <v>46074</v>
      </c>
      <c r="G7669" s="173">
        <v>46074</v>
      </c>
      <c r="H7669" s="174" t="s">
        <v>6307</v>
      </c>
    </row>
    <row r="7670" spans="1:8" ht="14.45" customHeight="1">
      <c r="A7670" s="86" t="s">
        <v>6307</v>
      </c>
      <c r="B7670" s="171" t="s">
        <v>32217</v>
      </c>
      <c r="C7670" s="55" t="s">
        <v>32218</v>
      </c>
      <c r="D7670" s="171" t="s">
        <v>32219</v>
      </c>
      <c r="E7670" s="171" t="s">
        <v>32220</v>
      </c>
      <c r="F7670" s="173">
        <v>46074</v>
      </c>
      <c r="G7670" s="173">
        <v>46074</v>
      </c>
      <c r="H7670" s="174" t="s">
        <v>6307</v>
      </c>
    </row>
    <row r="7671" spans="1:8" ht="14.45" customHeight="1">
      <c r="A7671" s="86" t="s">
        <v>6307</v>
      </c>
      <c r="B7671" s="171" t="s">
        <v>32221</v>
      </c>
      <c r="C7671" s="55" t="s">
        <v>32222</v>
      </c>
      <c r="D7671" s="171" t="s">
        <v>32223</v>
      </c>
      <c r="E7671" s="171" t="s">
        <v>32224</v>
      </c>
      <c r="F7671" s="173">
        <v>46074</v>
      </c>
      <c r="G7671" s="173">
        <v>46074</v>
      </c>
      <c r="H7671" s="174" t="s">
        <v>6307</v>
      </c>
    </row>
    <row r="7672" spans="1:8" ht="14.45" customHeight="1">
      <c r="A7672" s="86" t="s">
        <v>6307</v>
      </c>
      <c r="B7672" s="171" t="s">
        <v>32225</v>
      </c>
      <c r="C7672" s="55" t="s">
        <v>32226</v>
      </c>
      <c r="D7672" s="171" t="s">
        <v>32227</v>
      </c>
      <c r="E7672" s="171" t="s">
        <v>32228</v>
      </c>
      <c r="F7672" s="173">
        <v>46074</v>
      </c>
      <c r="G7672" s="173">
        <v>46074</v>
      </c>
      <c r="H7672" s="174" t="s">
        <v>6307</v>
      </c>
    </row>
    <row r="7673" spans="1:8" ht="14.45" customHeight="1">
      <c r="A7673" s="86" t="s">
        <v>6307</v>
      </c>
      <c r="B7673" s="171" t="s">
        <v>32229</v>
      </c>
      <c r="C7673" s="55" t="s">
        <v>32230</v>
      </c>
      <c r="D7673" s="171" t="s">
        <v>32231</v>
      </c>
      <c r="E7673" s="171" t="s">
        <v>32232</v>
      </c>
      <c r="F7673" s="173">
        <v>46074</v>
      </c>
      <c r="G7673" s="173">
        <v>46074</v>
      </c>
      <c r="H7673" s="174" t="s">
        <v>6307</v>
      </c>
    </row>
    <row r="7674" spans="1:8" ht="14.45" customHeight="1">
      <c r="A7674" s="86" t="s">
        <v>6307</v>
      </c>
      <c r="B7674" s="171" t="s">
        <v>32233</v>
      </c>
      <c r="C7674" s="55" t="s">
        <v>32234</v>
      </c>
      <c r="D7674" s="171" t="s">
        <v>32235</v>
      </c>
      <c r="E7674" s="171" t="s">
        <v>32236</v>
      </c>
      <c r="F7674" s="173">
        <v>46074</v>
      </c>
      <c r="G7674" s="173">
        <v>46074</v>
      </c>
      <c r="H7674" s="174" t="s">
        <v>6307</v>
      </c>
    </row>
    <row r="7675" spans="1:8" ht="14.45" customHeight="1">
      <c r="A7675" s="86" t="s">
        <v>6307</v>
      </c>
      <c r="B7675" s="171" t="s">
        <v>32237</v>
      </c>
      <c r="C7675" s="55" t="s">
        <v>32238</v>
      </c>
      <c r="D7675" s="171" t="s">
        <v>32239</v>
      </c>
      <c r="E7675" s="171" t="s">
        <v>32240</v>
      </c>
      <c r="F7675" s="173">
        <v>46074</v>
      </c>
      <c r="G7675" s="173">
        <v>46074</v>
      </c>
      <c r="H7675" s="174" t="s">
        <v>6307</v>
      </c>
    </row>
    <row r="7676" spans="1:8" ht="14.45" customHeight="1">
      <c r="A7676" s="86" t="s">
        <v>6307</v>
      </c>
      <c r="B7676" s="171" t="s">
        <v>32241</v>
      </c>
      <c r="C7676" s="55" t="s">
        <v>32242</v>
      </c>
      <c r="D7676" s="171" t="s">
        <v>32243</v>
      </c>
      <c r="E7676" s="171" t="s">
        <v>32244</v>
      </c>
      <c r="F7676" s="173">
        <v>46074</v>
      </c>
      <c r="G7676" s="173">
        <v>46074</v>
      </c>
      <c r="H7676" s="174" t="s">
        <v>6307</v>
      </c>
    </row>
    <row r="7677" spans="1:8" ht="14.45" customHeight="1">
      <c r="A7677" s="86" t="s">
        <v>6307</v>
      </c>
      <c r="B7677" s="171" t="s">
        <v>32245</v>
      </c>
      <c r="C7677" s="55" t="s">
        <v>32246</v>
      </c>
      <c r="D7677" s="171" t="s">
        <v>32247</v>
      </c>
      <c r="E7677" s="171" t="s">
        <v>32248</v>
      </c>
      <c r="F7677" s="173">
        <v>46074</v>
      </c>
      <c r="G7677" s="173">
        <v>46074</v>
      </c>
      <c r="H7677" s="174" t="s">
        <v>6307</v>
      </c>
    </row>
    <row r="7678" spans="1:8" ht="14.45" customHeight="1">
      <c r="A7678" s="86" t="s">
        <v>6307</v>
      </c>
      <c r="B7678" s="171" t="s">
        <v>32249</v>
      </c>
      <c r="C7678" s="55" t="s">
        <v>32250</v>
      </c>
      <c r="D7678" s="171" t="s">
        <v>32251</v>
      </c>
      <c r="E7678" s="171" t="s">
        <v>32252</v>
      </c>
      <c r="F7678" s="173">
        <v>46074</v>
      </c>
      <c r="G7678" s="173">
        <v>46074</v>
      </c>
      <c r="H7678" s="174" t="s">
        <v>6307</v>
      </c>
    </row>
    <row r="7679" spans="1:8" ht="14.45" customHeight="1">
      <c r="A7679" s="86" t="s">
        <v>6307</v>
      </c>
      <c r="B7679" s="171" t="s">
        <v>32253</v>
      </c>
      <c r="C7679" s="55" t="s">
        <v>32254</v>
      </c>
      <c r="D7679" s="171" t="s">
        <v>32255</v>
      </c>
      <c r="E7679" s="171" t="s">
        <v>32256</v>
      </c>
      <c r="F7679" s="173">
        <v>46074</v>
      </c>
      <c r="G7679" s="173">
        <v>46074</v>
      </c>
      <c r="H7679" s="174" t="s">
        <v>6307</v>
      </c>
    </row>
    <row r="7680" spans="1:8" ht="14.45" customHeight="1">
      <c r="A7680" s="86" t="s">
        <v>6307</v>
      </c>
      <c r="B7680" s="171" t="s">
        <v>32257</v>
      </c>
      <c r="C7680" s="55" t="s">
        <v>32258</v>
      </c>
      <c r="D7680" s="171" t="s">
        <v>32259</v>
      </c>
      <c r="E7680" s="171" t="s">
        <v>32260</v>
      </c>
      <c r="F7680" s="173">
        <v>46074</v>
      </c>
      <c r="G7680" s="173">
        <v>46074</v>
      </c>
      <c r="H7680" s="174" t="s">
        <v>6307</v>
      </c>
    </row>
    <row r="7681" spans="1:8" ht="14.45" customHeight="1">
      <c r="A7681" s="86" t="s">
        <v>6307</v>
      </c>
      <c r="B7681" s="171" t="s">
        <v>32261</v>
      </c>
      <c r="C7681" s="55" t="s">
        <v>32262</v>
      </c>
      <c r="D7681" s="171" t="s">
        <v>32263</v>
      </c>
      <c r="E7681" s="171" t="s">
        <v>32264</v>
      </c>
      <c r="F7681" s="173">
        <v>46074</v>
      </c>
      <c r="G7681" s="173">
        <v>46074</v>
      </c>
      <c r="H7681" s="174" t="s">
        <v>6307</v>
      </c>
    </row>
    <row r="7682" spans="1:8" ht="14.45" customHeight="1">
      <c r="A7682" s="86" t="s">
        <v>6307</v>
      </c>
      <c r="B7682" s="171" t="s">
        <v>32265</v>
      </c>
      <c r="C7682" s="55" t="s">
        <v>32266</v>
      </c>
      <c r="D7682" s="171" t="s">
        <v>32267</v>
      </c>
      <c r="E7682" s="171" t="s">
        <v>32268</v>
      </c>
      <c r="F7682" s="173">
        <v>46074</v>
      </c>
      <c r="G7682" s="173">
        <v>46074</v>
      </c>
      <c r="H7682" s="174" t="s">
        <v>6307</v>
      </c>
    </row>
    <row r="7683" spans="1:8" ht="14.45" customHeight="1">
      <c r="A7683" s="86" t="s">
        <v>6307</v>
      </c>
      <c r="B7683" s="171" t="s">
        <v>32269</v>
      </c>
      <c r="C7683" s="55" t="s">
        <v>32270</v>
      </c>
      <c r="D7683" s="171" t="s">
        <v>32271</v>
      </c>
      <c r="E7683" s="171" t="s">
        <v>32272</v>
      </c>
      <c r="F7683" s="173">
        <v>46074</v>
      </c>
      <c r="G7683" s="173">
        <v>46074</v>
      </c>
      <c r="H7683" s="174" t="s">
        <v>6307</v>
      </c>
    </row>
    <row r="7684" spans="1:8" ht="14.45" customHeight="1">
      <c r="A7684" s="86" t="s">
        <v>6307</v>
      </c>
      <c r="B7684" s="171" t="s">
        <v>32273</v>
      </c>
      <c r="C7684" s="55" t="s">
        <v>32274</v>
      </c>
      <c r="D7684" s="171" t="s">
        <v>32275</v>
      </c>
      <c r="E7684" s="171" t="s">
        <v>32276</v>
      </c>
      <c r="F7684" s="173">
        <v>46074</v>
      </c>
      <c r="G7684" s="173">
        <v>46074</v>
      </c>
      <c r="H7684" s="174" t="s">
        <v>6307</v>
      </c>
    </row>
    <row r="7685" spans="1:8" ht="14.45" customHeight="1">
      <c r="A7685" s="86" t="s">
        <v>6307</v>
      </c>
      <c r="B7685" s="171" t="s">
        <v>32277</v>
      </c>
      <c r="C7685" s="55" t="s">
        <v>32278</v>
      </c>
      <c r="D7685" s="171" t="s">
        <v>32279</v>
      </c>
      <c r="E7685" s="171" t="s">
        <v>32280</v>
      </c>
      <c r="F7685" s="173">
        <v>46074</v>
      </c>
      <c r="G7685" s="173">
        <v>46074</v>
      </c>
      <c r="H7685" s="174" t="s">
        <v>6307</v>
      </c>
    </row>
    <row r="7686" spans="1:8" ht="14.45" customHeight="1">
      <c r="A7686" s="86" t="s">
        <v>6307</v>
      </c>
      <c r="B7686" s="171" t="s">
        <v>32281</v>
      </c>
      <c r="C7686" s="55" t="s">
        <v>32282</v>
      </c>
      <c r="D7686" s="171" t="s">
        <v>32283</v>
      </c>
      <c r="E7686" s="171" t="s">
        <v>32284</v>
      </c>
      <c r="F7686" s="173">
        <v>46074</v>
      </c>
      <c r="G7686" s="173">
        <v>46074</v>
      </c>
      <c r="H7686" s="174" t="s">
        <v>6307</v>
      </c>
    </row>
    <row r="7687" spans="1:8" ht="14.45" customHeight="1">
      <c r="A7687" s="86" t="s">
        <v>6307</v>
      </c>
      <c r="B7687" s="171" t="s">
        <v>32285</v>
      </c>
      <c r="C7687" s="55" t="s">
        <v>32286</v>
      </c>
      <c r="D7687" s="171" t="s">
        <v>32287</v>
      </c>
      <c r="E7687" s="171" t="s">
        <v>32288</v>
      </c>
      <c r="F7687" s="173">
        <v>46074</v>
      </c>
      <c r="G7687" s="173">
        <v>46074</v>
      </c>
      <c r="H7687" s="174" t="s">
        <v>6307</v>
      </c>
    </row>
    <row r="7688" spans="1:8" ht="14.45" customHeight="1">
      <c r="A7688" s="86" t="s">
        <v>6307</v>
      </c>
      <c r="B7688" s="171" t="s">
        <v>32289</v>
      </c>
      <c r="C7688" s="55" t="s">
        <v>32290</v>
      </c>
      <c r="D7688" s="171" t="s">
        <v>32291</v>
      </c>
      <c r="E7688" s="171" t="s">
        <v>32292</v>
      </c>
      <c r="F7688" s="173">
        <v>46074</v>
      </c>
      <c r="G7688" s="173">
        <v>46074</v>
      </c>
      <c r="H7688" s="174" t="s">
        <v>6307</v>
      </c>
    </row>
    <row r="7689" spans="1:8" ht="14.45" customHeight="1">
      <c r="A7689" s="86" t="s">
        <v>6307</v>
      </c>
      <c r="B7689" s="171" t="s">
        <v>32293</v>
      </c>
      <c r="C7689" s="55" t="s">
        <v>32294</v>
      </c>
      <c r="D7689" s="171" t="s">
        <v>32295</v>
      </c>
      <c r="E7689" s="171" t="s">
        <v>32296</v>
      </c>
      <c r="F7689" s="173">
        <v>46074</v>
      </c>
      <c r="G7689" s="173">
        <v>46074</v>
      </c>
      <c r="H7689" s="174" t="s">
        <v>6307</v>
      </c>
    </row>
    <row r="7690" spans="1:8" ht="14.45" customHeight="1">
      <c r="A7690" s="86" t="s">
        <v>6307</v>
      </c>
      <c r="B7690" s="171" t="s">
        <v>32297</v>
      </c>
      <c r="C7690" s="55" t="s">
        <v>32298</v>
      </c>
      <c r="D7690" s="171" t="s">
        <v>32299</v>
      </c>
      <c r="E7690" s="171" t="s">
        <v>32300</v>
      </c>
      <c r="F7690" s="173">
        <v>46074</v>
      </c>
      <c r="G7690" s="173">
        <v>46074</v>
      </c>
      <c r="H7690" s="174" t="s">
        <v>6307</v>
      </c>
    </row>
    <row r="7691" spans="1:8" ht="14.45" customHeight="1">
      <c r="A7691" s="86" t="s">
        <v>6307</v>
      </c>
      <c r="B7691" s="171" t="s">
        <v>32301</v>
      </c>
      <c r="C7691" s="55" t="s">
        <v>32302</v>
      </c>
      <c r="D7691" s="171" t="s">
        <v>32303</v>
      </c>
      <c r="E7691" s="171" t="s">
        <v>32304</v>
      </c>
      <c r="F7691" s="173">
        <v>46074</v>
      </c>
      <c r="G7691" s="173">
        <v>46074</v>
      </c>
      <c r="H7691" s="174" t="s">
        <v>6307</v>
      </c>
    </row>
    <row r="7692" spans="1:8" ht="14.45" customHeight="1">
      <c r="A7692" s="86" t="s">
        <v>6307</v>
      </c>
      <c r="B7692" s="171" t="s">
        <v>32305</v>
      </c>
      <c r="C7692" s="55" t="s">
        <v>32306</v>
      </c>
      <c r="D7692" s="171" t="s">
        <v>32307</v>
      </c>
      <c r="E7692" s="171" t="s">
        <v>32308</v>
      </c>
      <c r="F7692" s="173">
        <v>46074</v>
      </c>
      <c r="G7692" s="173">
        <v>46074</v>
      </c>
      <c r="H7692" s="174" t="s">
        <v>6307</v>
      </c>
    </row>
    <row r="7693" spans="1:8" ht="14.45" customHeight="1">
      <c r="A7693" s="86" t="s">
        <v>6307</v>
      </c>
      <c r="B7693" s="171" t="s">
        <v>32309</v>
      </c>
      <c r="C7693" s="55" t="s">
        <v>32310</v>
      </c>
      <c r="D7693" s="171" t="s">
        <v>32311</v>
      </c>
      <c r="E7693" s="171" t="s">
        <v>32312</v>
      </c>
      <c r="F7693" s="173">
        <v>46074</v>
      </c>
      <c r="G7693" s="173">
        <v>46074</v>
      </c>
      <c r="H7693" s="174" t="s">
        <v>6307</v>
      </c>
    </row>
    <row r="7694" spans="1:8" ht="14.45" customHeight="1">
      <c r="A7694" s="86" t="s">
        <v>6307</v>
      </c>
      <c r="B7694" s="171" t="s">
        <v>32313</v>
      </c>
      <c r="C7694" s="55" t="s">
        <v>32314</v>
      </c>
      <c r="D7694" s="171" t="s">
        <v>21849</v>
      </c>
      <c r="E7694" s="171" t="s">
        <v>32315</v>
      </c>
      <c r="F7694" s="173">
        <v>46074</v>
      </c>
      <c r="G7694" s="173">
        <v>46074</v>
      </c>
      <c r="H7694" s="174" t="s">
        <v>6307</v>
      </c>
    </row>
    <row r="7695" spans="1:8" ht="14.45" customHeight="1">
      <c r="A7695" s="86" t="s">
        <v>6307</v>
      </c>
      <c r="B7695" s="171" t="s">
        <v>32316</v>
      </c>
      <c r="C7695" s="55" t="s">
        <v>32317</v>
      </c>
      <c r="D7695" s="171" t="s">
        <v>32318</v>
      </c>
      <c r="E7695" s="171" t="s">
        <v>32319</v>
      </c>
      <c r="F7695" s="173">
        <v>46074</v>
      </c>
      <c r="G7695" s="173">
        <v>46074</v>
      </c>
      <c r="H7695" s="174" t="s">
        <v>6307</v>
      </c>
    </row>
    <row r="7696" spans="1:8" ht="14.45" customHeight="1">
      <c r="A7696" s="86" t="s">
        <v>6307</v>
      </c>
      <c r="B7696" s="171" t="s">
        <v>32320</v>
      </c>
      <c r="C7696" s="55" t="s">
        <v>32321</v>
      </c>
      <c r="D7696" s="171" t="s">
        <v>32322</v>
      </c>
      <c r="E7696" s="171" t="s">
        <v>32323</v>
      </c>
      <c r="F7696" s="173">
        <v>46074</v>
      </c>
      <c r="G7696" s="173">
        <v>46074</v>
      </c>
      <c r="H7696" s="174" t="s">
        <v>6307</v>
      </c>
    </row>
    <row r="7697" spans="1:8" ht="14.45" customHeight="1">
      <c r="A7697" s="86" t="s">
        <v>6307</v>
      </c>
      <c r="B7697" s="171" t="s">
        <v>32324</v>
      </c>
      <c r="C7697" s="55" t="s">
        <v>32325</v>
      </c>
      <c r="D7697" s="171" t="s">
        <v>32326</v>
      </c>
      <c r="E7697" s="171" t="s">
        <v>32327</v>
      </c>
      <c r="F7697" s="173">
        <v>46074</v>
      </c>
      <c r="G7697" s="173">
        <v>46074</v>
      </c>
      <c r="H7697" s="174" t="s">
        <v>6307</v>
      </c>
    </row>
    <row r="7698" spans="1:8" ht="14.45" customHeight="1">
      <c r="A7698" s="86" t="s">
        <v>6307</v>
      </c>
      <c r="B7698" s="171" t="s">
        <v>32328</v>
      </c>
      <c r="C7698" s="55" t="s">
        <v>32329</v>
      </c>
      <c r="D7698" s="171" t="s">
        <v>32330</v>
      </c>
      <c r="E7698" s="171" t="s">
        <v>32331</v>
      </c>
      <c r="F7698" s="173">
        <v>46074</v>
      </c>
      <c r="G7698" s="173">
        <v>46074</v>
      </c>
      <c r="H7698" s="174" t="s">
        <v>6307</v>
      </c>
    </row>
    <row r="7699" spans="1:8" ht="14.45" customHeight="1">
      <c r="A7699" s="86" t="s">
        <v>6307</v>
      </c>
      <c r="B7699" s="171" t="s">
        <v>32332</v>
      </c>
      <c r="C7699" s="55" t="s">
        <v>32333</v>
      </c>
      <c r="D7699" s="171" t="s">
        <v>32334</v>
      </c>
      <c r="E7699" s="171" t="s">
        <v>32335</v>
      </c>
      <c r="F7699" s="173">
        <v>46074</v>
      </c>
      <c r="G7699" s="173">
        <v>46074</v>
      </c>
      <c r="H7699" s="174" t="s">
        <v>6307</v>
      </c>
    </row>
    <row r="7700" spans="1:8" ht="14.45" customHeight="1">
      <c r="A7700" s="86" t="s">
        <v>6307</v>
      </c>
      <c r="B7700" s="171" t="s">
        <v>32336</v>
      </c>
      <c r="C7700" s="55" t="s">
        <v>32337</v>
      </c>
      <c r="D7700" s="171" t="s">
        <v>32338</v>
      </c>
      <c r="E7700" s="171" t="s">
        <v>32339</v>
      </c>
      <c r="F7700" s="173">
        <v>46074</v>
      </c>
      <c r="G7700" s="173">
        <v>46074</v>
      </c>
      <c r="H7700" s="174" t="s">
        <v>6307</v>
      </c>
    </row>
    <row r="7701" spans="1:8" ht="14.45" customHeight="1">
      <c r="A7701" s="86" t="s">
        <v>6307</v>
      </c>
      <c r="B7701" s="171" t="s">
        <v>32340</v>
      </c>
      <c r="C7701" s="55" t="s">
        <v>32341</v>
      </c>
      <c r="D7701" s="171" t="s">
        <v>32342</v>
      </c>
      <c r="E7701" s="171" t="s">
        <v>32343</v>
      </c>
      <c r="F7701" s="173">
        <v>46074</v>
      </c>
      <c r="G7701" s="173">
        <v>46074</v>
      </c>
      <c r="H7701" s="174" t="s">
        <v>6307</v>
      </c>
    </row>
    <row r="7702" spans="1:8" ht="14.45" customHeight="1">
      <c r="A7702" s="86" t="s">
        <v>6307</v>
      </c>
      <c r="B7702" s="171" t="s">
        <v>32344</v>
      </c>
      <c r="C7702" s="55" t="s">
        <v>32345</v>
      </c>
      <c r="D7702" s="171" t="s">
        <v>32346</v>
      </c>
      <c r="E7702" s="171" t="s">
        <v>32347</v>
      </c>
      <c r="F7702" s="173">
        <v>46074</v>
      </c>
      <c r="G7702" s="173">
        <v>46074</v>
      </c>
      <c r="H7702" s="174" t="s">
        <v>6307</v>
      </c>
    </row>
    <row r="7703" spans="1:8" ht="14.45" customHeight="1">
      <c r="A7703" s="86" t="s">
        <v>6307</v>
      </c>
      <c r="B7703" s="171" t="s">
        <v>32348</v>
      </c>
      <c r="C7703" s="55" t="s">
        <v>32349</v>
      </c>
      <c r="D7703" s="171" t="s">
        <v>32350</v>
      </c>
      <c r="E7703" s="171" t="s">
        <v>32351</v>
      </c>
      <c r="F7703" s="173">
        <v>46074</v>
      </c>
      <c r="G7703" s="173">
        <v>46074</v>
      </c>
      <c r="H7703" s="174" t="s">
        <v>6307</v>
      </c>
    </row>
    <row r="7704" spans="1:8" ht="14.45" customHeight="1">
      <c r="A7704" s="86" t="s">
        <v>6307</v>
      </c>
      <c r="B7704" s="171" t="s">
        <v>32352</v>
      </c>
      <c r="C7704" s="55" t="s">
        <v>32353</v>
      </c>
      <c r="D7704" s="171" t="s">
        <v>32354</v>
      </c>
      <c r="E7704" s="171" t="s">
        <v>32355</v>
      </c>
      <c r="F7704" s="173">
        <v>46074</v>
      </c>
      <c r="G7704" s="173">
        <v>46074</v>
      </c>
      <c r="H7704" s="174" t="s">
        <v>6307</v>
      </c>
    </row>
    <row r="7705" spans="1:8" ht="14.45" customHeight="1">
      <c r="A7705" s="86" t="s">
        <v>6307</v>
      </c>
      <c r="B7705" s="171" t="s">
        <v>32356</v>
      </c>
      <c r="C7705" s="55" t="s">
        <v>32357</v>
      </c>
      <c r="D7705" s="171" t="s">
        <v>32358</v>
      </c>
      <c r="E7705" s="171" t="s">
        <v>32359</v>
      </c>
      <c r="F7705" s="173">
        <v>46074</v>
      </c>
      <c r="G7705" s="173">
        <v>46074</v>
      </c>
      <c r="H7705" s="174" t="s">
        <v>6307</v>
      </c>
    </row>
    <row r="7706" spans="1:8" ht="14.45" customHeight="1">
      <c r="A7706" s="86" t="s">
        <v>6307</v>
      </c>
      <c r="B7706" s="171" t="s">
        <v>32360</v>
      </c>
      <c r="C7706" s="55" t="s">
        <v>32361</v>
      </c>
      <c r="D7706" s="171" t="s">
        <v>32362</v>
      </c>
      <c r="E7706" s="171" t="s">
        <v>32363</v>
      </c>
      <c r="F7706" s="173">
        <v>46074</v>
      </c>
      <c r="G7706" s="173">
        <v>46074</v>
      </c>
      <c r="H7706" s="174" t="s">
        <v>6307</v>
      </c>
    </row>
    <row r="7707" spans="1:8" ht="14.45" customHeight="1">
      <c r="A7707" s="86" t="s">
        <v>6307</v>
      </c>
      <c r="B7707" s="171" t="s">
        <v>32364</v>
      </c>
      <c r="C7707" s="55" t="s">
        <v>32365</v>
      </c>
      <c r="D7707" s="171" t="s">
        <v>32366</v>
      </c>
      <c r="E7707" s="171" t="s">
        <v>32367</v>
      </c>
      <c r="F7707" s="173">
        <v>46074</v>
      </c>
      <c r="G7707" s="173">
        <v>46074</v>
      </c>
      <c r="H7707" s="174" t="s">
        <v>6307</v>
      </c>
    </row>
    <row r="7708" spans="1:8" ht="14.45" customHeight="1">
      <c r="A7708" s="86" t="s">
        <v>6307</v>
      </c>
      <c r="B7708" s="171" t="s">
        <v>32368</v>
      </c>
      <c r="C7708" s="55" t="s">
        <v>32369</v>
      </c>
      <c r="D7708" s="171" t="s">
        <v>32370</v>
      </c>
      <c r="E7708" s="171" t="s">
        <v>32371</v>
      </c>
      <c r="F7708" s="173">
        <v>46074</v>
      </c>
      <c r="G7708" s="173">
        <v>46074</v>
      </c>
      <c r="H7708" s="174" t="s">
        <v>6307</v>
      </c>
    </row>
    <row r="7709" spans="1:8" ht="14.45" customHeight="1">
      <c r="A7709" s="86" t="s">
        <v>6307</v>
      </c>
      <c r="B7709" s="171" t="s">
        <v>32372</v>
      </c>
      <c r="C7709" s="55" t="s">
        <v>32373</v>
      </c>
      <c r="D7709" s="171" t="s">
        <v>32374</v>
      </c>
      <c r="E7709" s="171" t="s">
        <v>32375</v>
      </c>
      <c r="F7709" s="173">
        <v>46074</v>
      </c>
      <c r="G7709" s="173">
        <v>46074</v>
      </c>
      <c r="H7709" s="174" t="s">
        <v>6307</v>
      </c>
    </row>
    <row r="7710" spans="1:8" ht="14.45" customHeight="1">
      <c r="A7710" s="86" t="s">
        <v>6307</v>
      </c>
      <c r="B7710" s="171" t="s">
        <v>32376</v>
      </c>
      <c r="C7710" s="55" t="s">
        <v>32377</v>
      </c>
      <c r="D7710" s="171" t="s">
        <v>32378</v>
      </c>
      <c r="E7710" s="171" t="s">
        <v>32379</v>
      </c>
      <c r="F7710" s="173">
        <v>46074</v>
      </c>
      <c r="G7710" s="173">
        <v>46074</v>
      </c>
      <c r="H7710" s="174" t="s">
        <v>6307</v>
      </c>
    </row>
    <row r="7711" spans="1:8" ht="14.45" customHeight="1">
      <c r="A7711" s="86" t="s">
        <v>6307</v>
      </c>
      <c r="B7711" s="171" t="s">
        <v>32380</v>
      </c>
      <c r="C7711" s="55" t="s">
        <v>32381</v>
      </c>
      <c r="D7711" s="171" t="s">
        <v>32382</v>
      </c>
      <c r="E7711" s="171" t="s">
        <v>32383</v>
      </c>
      <c r="F7711" s="173">
        <v>46074</v>
      </c>
      <c r="G7711" s="173">
        <v>46074</v>
      </c>
      <c r="H7711" s="174" t="s">
        <v>6307</v>
      </c>
    </row>
    <row r="7712" spans="1:8" ht="14.45" customHeight="1">
      <c r="A7712" s="86" t="s">
        <v>6307</v>
      </c>
      <c r="B7712" s="171" t="s">
        <v>32384</v>
      </c>
      <c r="C7712" s="55" t="s">
        <v>32385</v>
      </c>
      <c r="D7712" s="171" t="s">
        <v>32386</v>
      </c>
      <c r="E7712" s="171" t="s">
        <v>32387</v>
      </c>
      <c r="F7712" s="173">
        <v>46074</v>
      </c>
      <c r="G7712" s="173">
        <v>46074</v>
      </c>
      <c r="H7712" s="174" t="s">
        <v>6307</v>
      </c>
    </row>
    <row r="7713" spans="1:8" ht="14.45" customHeight="1">
      <c r="A7713" s="86" t="s">
        <v>6307</v>
      </c>
      <c r="B7713" s="171" t="s">
        <v>32388</v>
      </c>
      <c r="C7713" s="55" t="s">
        <v>32389</v>
      </c>
      <c r="D7713" s="171" t="s">
        <v>32390</v>
      </c>
      <c r="E7713" s="171" t="s">
        <v>32391</v>
      </c>
      <c r="F7713" s="173">
        <v>46074</v>
      </c>
      <c r="G7713" s="173">
        <v>46074</v>
      </c>
      <c r="H7713" s="174" t="s">
        <v>6307</v>
      </c>
    </row>
    <row r="7714" spans="1:8" ht="14.45" customHeight="1">
      <c r="A7714" s="86" t="s">
        <v>6307</v>
      </c>
      <c r="B7714" s="171" t="s">
        <v>32392</v>
      </c>
      <c r="C7714" s="55" t="s">
        <v>32393</v>
      </c>
      <c r="D7714" s="171" t="s">
        <v>32394</v>
      </c>
      <c r="E7714" s="171" t="s">
        <v>32395</v>
      </c>
      <c r="F7714" s="173">
        <v>46074</v>
      </c>
      <c r="G7714" s="173">
        <v>46074</v>
      </c>
      <c r="H7714" s="174" t="s">
        <v>6307</v>
      </c>
    </row>
    <row r="7715" spans="1:8" ht="14.45" customHeight="1">
      <c r="A7715" s="86" t="s">
        <v>6307</v>
      </c>
      <c r="B7715" s="171" t="s">
        <v>32396</v>
      </c>
      <c r="C7715" s="55" t="s">
        <v>32397</v>
      </c>
      <c r="D7715" s="171" t="s">
        <v>32398</v>
      </c>
      <c r="E7715" s="171" t="s">
        <v>32399</v>
      </c>
      <c r="F7715" s="173">
        <v>46074</v>
      </c>
      <c r="G7715" s="173">
        <v>46074</v>
      </c>
      <c r="H7715" s="174" t="s">
        <v>6307</v>
      </c>
    </row>
    <row r="7716" spans="1:8" ht="14.45" customHeight="1">
      <c r="A7716" s="86" t="s">
        <v>6307</v>
      </c>
      <c r="B7716" s="171" t="s">
        <v>32400</v>
      </c>
      <c r="C7716" s="55" t="s">
        <v>32401</v>
      </c>
      <c r="D7716" s="171" t="s">
        <v>32402</v>
      </c>
      <c r="E7716" s="171" t="s">
        <v>32403</v>
      </c>
      <c r="F7716" s="173">
        <v>46074</v>
      </c>
      <c r="G7716" s="173">
        <v>46074</v>
      </c>
      <c r="H7716" s="174" t="s">
        <v>6307</v>
      </c>
    </row>
    <row r="7717" spans="1:8" ht="14.45" customHeight="1">
      <c r="A7717" s="86" t="s">
        <v>6307</v>
      </c>
      <c r="B7717" s="171" t="s">
        <v>32404</v>
      </c>
      <c r="C7717" s="55" t="s">
        <v>32405</v>
      </c>
      <c r="D7717" s="171" t="s">
        <v>32406</v>
      </c>
      <c r="E7717" s="171" t="s">
        <v>32407</v>
      </c>
      <c r="F7717" s="173">
        <v>46074</v>
      </c>
      <c r="G7717" s="173">
        <v>46074</v>
      </c>
      <c r="H7717" s="174" t="s">
        <v>6307</v>
      </c>
    </row>
    <row r="7718" spans="1:8" ht="14.45" customHeight="1">
      <c r="A7718" s="86" t="s">
        <v>6307</v>
      </c>
      <c r="B7718" s="171" t="s">
        <v>32408</v>
      </c>
      <c r="C7718" s="55" t="s">
        <v>32409</v>
      </c>
      <c r="D7718" s="171" t="s">
        <v>32410</v>
      </c>
      <c r="E7718" s="171" t="s">
        <v>32411</v>
      </c>
      <c r="F7718" s="173">
        <v>46074</v>
      </c>
      <c r="G7718" s="173">
        <v>46074</v>
      </c>
      <c r="H7718" s="174" t="s">
        <v>6307</v>
      </c>
    </row>
    <row r="7719" spans="1:8" ht="14.45" customHeight="1">
      <c r="A7719" s="86" t="s">
        <v>6307</v>
      </c>
      <c r="B7719" s="171" t="s">
        <v>32412</v>
      </c>
      <c r="C7719" s="55" t="s">
        <v>32413</v>
      </c>
      <c r="D7719" s="171" t="s">
        <v>32414</v>
      </c>
      <c r="E7719" s="171" t="s">
        <v>32415</v>
      </c>
      <c r="F7719" s="173">
        <v>46074</v>
      </c>
      <c r="G7719" s="173">
        <v>46074</v>
      </c>
      <c r="H7719" s="174" t="s">
        <v>6307</v>
      </c>
    </row>
    <row r="7720" spans="1:8" ht="14.45" customHeight="1">
      <c r="A7720" s="86" t="s">
        <v>6307</v>
      </c>
      <c r="B7720" s="171" t="s">
        <v>32416</v>
      </c>
      <c r="C7720" s="55" t="s">
        <v>32417</v>
      </c>
      <c r="D7720" s="171" t="s">
        <v>32418</v>
      </c>
      <c r="E7720" s="171" t="s">
        <v>32419</v>
      </c>
      <c r="F7720" s="173">
        <v>46074</v>
      </c>
      <c r="G7720" s="173">
        <v>46074</v>
      </c>
      <c r="H7720" s="174" t="s">
        <v>6307</v>
      </c>
    </row>
    <row r="7721" spans="1:8" ht="14.45" customHeight="1">
      <c r="A7721" s="86" t="s">
        <v>6307</v>
      </c>
      <c r="B7721" s="171" t="s">
        <v>32420</v>
      </c>
      <c r="C7721" s="55" t="s">
        <v>32421</v>
      </c>
      <c r="D7721" s="171" t="s">
        <v>32422</v>
      </c>
      <c r="E7721" s="171" t="s">
        <v>32423</v>
      </c>
      <c r="F7721" s="173">
        <v>46074</v>
      </c>
      <c r="G7721" s="173">
        <v>46074</v>
      </c>
      <c r="H7721" s="174" t="s">
        <v>6307</v>
      </c>
    </row>
    <row r="7722" spans="1:8" ht="14.45" customHeight="1">
      <c r="A7722" s="86" t="s">
        <v>6307</v>
      </c>
      <c r="B7722" s="171" t="s">
        <v>32424</v>
      </c>
      <c r="C7722" s="55" t="s">
        <v>32425</v>
      </c>
      <c r="D7722" s="171" t="s">
        <v>32426</v>
      </c>
      <c r="E7722" s="171" t="s">
        <v>32427</v>
      </c>
      <c r="F7722" s="173">
        <v>46074</v>
      </c>
      <c r="G7722" s="173">
        <v>46074</v>
      </c>
      <c r="H7722" s="174" t="s">
        <v>6307</v>
      </c>
    </row>
    <row r="7723" spans="1:8" ht="14.45" customHeight="1">
      <c r="A7723" s="86" t="s">
        <v>6307</v>
      </c>
      <c r="B7723" s="171" t="s">
        <v>32428</v>
      </c>
      <c r="C7723" s="55" t="s">
        <v>32429</v>
      </c>
      <c r="D7723" s="171" t="s">
        <v>32430</v>
      </c>
      <c r="E7723" s="171" t="s">
        <v>32431</v>
      </c>
      <c r="F7723" s="173">
        <v>46074</v>
      </c>
      <c r="G7723" s="173">
        <v>46074</v>
      </c>
      <c r="H7723" s="174" t="s">
        <v>6307</v>
      </c>
    </row>
    <row r="7724" spans="1:8" ht="14.45" customHeight="1">
      <c r="A7724" s="86" t="s">
        <v>6307</v>
      </c>
      <c r="B7724" s="171" t="s">
        <v>32432</v>
      </c>
      <c r="C7724" s="55" t="s">
        <v>32433</v>
      </c>
      <c r="D7724" s="171" t="s">
        <v>32434</v>
      </c>
      <c r="E7724" s="171" t="s">
        <v>32435</v>
      </c>
      <c r="F7724" s="173">
        <v>46074</v>
      </c>
      <c r="G7724" s="173">
        <v>46074</v>
      </c>
      <c r="H7724" s="174" t="s">
        <v>6307</v>
      </c>
    </row>
    <row r="7725" spans="1:8" ht="14.45" customHeight="1">
      <c r="A7725" s="86" t="s">
        <v>6307</v>
      </c>
      <c r="B7725" s="171" t="s">
        <v>32436</v>
      </c>
      <c r="C7725" s="55" t="s">
        <v>32437</v>
      </c>
      <c r="D7725" s="171" t="s">
        <v>32438</v>
      </c>
      <c r="E7725" s="171" t="s">
        <v>32439</v>
      </c>
      <c r="F7725" s="173">
        <v>46074</v>
      </c>
      <c r="G7725" s="173">
        <v>46074</v>
      </c>
      <c r="H7725" s="174" t="s">
        <v>6307</v>
      </c>
    </row>
    <row r="7726" spans="1:8" ht="14.45" customHeight="1">
      <c r="A7726" s="86" t="s">
        <v>6307</v>
      </c>
      <c r="B7726" s="171" t="s">
        <v>32440</v>
      </c>
      <c r="C7726" s="55" t="s">
        <v>32441</v>
      </c>
      <c r="D7726" s="171" t="s">
        <v>32442</v>
      </c>
      <c r="E7726" s="171" t="s">
        <v>32443</v>
      </c>
      <c r="F7726" s="173">
        <v>46074</v>
      </c>
      <c r="G7726" s="173">
        <v>46074</v>
      </c>
      <c r="H7726" s="174" t="s">
        <v>6307</v>
      </c>
    </row>
    <row r="7727" spans="1:8" ht="14.45" customHeight="1">
      <c r="A7727" s="86" t="s">
        <v>6307</v>
      </c>
      <c r="B7727" s="171" t="s">
        <v>32444</v>
      </c>
      <c r="C7727" s="55" t="s">
        <v>32445</v>
      </c>
      <c r="D7727" s="171" t="s">
        <v>32446</v>
      </c>
      <c r="E7727" s="171" t="s">
        <v>32447</v>
      </c>
      <c r="F7727" s="173">
        <v>46074</v>
      </c>
      <c r="G7727" s="173">
        <v>46074</v>
      </c>
      <c r="H7727" s="174" t="s">
        <v>6307</v>
      </c>
    </row>
    <row r="7728" spans="1:8" ht="14.45" customHeight="1">
      <c r="A7728" s="86" t="s">
        <v>6307</v>
      </c>
      <c r="B7728" s="171" t="s">
        <v>32448</v>
      </c>
      <c r="C7728" s="55" t="s">
        <v>32449</v>
      </c>
      <c r="D7728" s="171" t="s">
        <v>32450</v>
      </c>
      <c r="E7728" s="171" t="s">
        <v>32451</v>
      </c>
      <c r="F7728" s="173">
        <v>46074</v>
      </c>
      <c r="G7728" s="173">
        <v>46074</v>
      </c>
      <c r="H7728" s="174" t="s">
        <v>6307</v>
      </c>
    </row>
    <row r="7729" spans="1:8" ht="14.45" customHeight="1">
      <c r="A7729" s="86" t="s">
        <v>6307</v>
      </c>
      <c r="B7729" s="171" t="s">
        <v>32452</v>
      </c>
      <c r="C7729" s="55" t="s">
        <v>32453</v>
      </c>
      <c r="D7729" s="171" t="s">
        <v>32454</v>
      </c>
      <c r="E7729" s="171" t="s">
        <v>32455</v>
      </c>
      <c r="F7729" s="173">
        <v>46074</v>
      </c>
      <c r="G7729" s="173">
        <v>46074</v>
      </c>
      <c r="H7729" s="174" t="s">
        <v>6307</v>
      </c>
    </row>
    <row r="7730" spans="1:8" ht="14.45" customHeight="1">
      <c r="A7730" s="86" t="s">
        <v>6307</v>
      </c>
      <c r="B7730" s="171" t="s">
        <v>32456</v>
      </c>
      <c r="C7730" s="55" t="s">
        <v>32457</v>
      </c>
      <c r="D7730" s="171" t="s">
        <v>32458</v>
      </c>
      <c r="E7730" s="171" t="s">
        <v>32459</v>
      </c>
      <c r="F7730" s="173">
        <v>46074</v>
      </c>
      <c r="G7730" s="173">
        <v>46074</v>
      </c>
      <c r="H7730" s="174" t="s">
        <v>6307</v>
      </c>
    </row>
    <row r="7731" spans="1:8" ht="14.45" customHeight="1">
      <c r="A7731" s="86" t="s">
        <v>6307</v>
      </c>
      <c r="B7731" s="171" t="s">
        <v>32460</v>
      </c>
      <c r="C7731" s="55" t="s">
        <v>32461</v>
      </c>
      <c r="D7731" s="171" t="s">
        <v>32462</v>
      </c>
      <c r="E7731" s="171" t="s">
        <v>32463</v>
      </c>
      <c r="F7731" s="173">
        <v>46074</v>
      </c>
      <c r="G7731" s="173">
        <v>46074</v>
      </c>
      <c r="H7731" s="174" t="s">
        <v>6307</v>
      </c>
    </row>
    <row r="7732" spans="1:8" ht="14.45" customHeight="1">
      <c r="A7732" s="86" t="s">
        <v>6307</v>
      </c>
      <c r="B7732" s="171" t="s">
        <v>32464</v>
      </c>
      <c r="C7732" s="55" t="s">
        <v>32465</v>
      </c>
      <c r="D7732" s="171" t="s">
        <v>32466</v>
      </c>
      <c r="E7732" s="171" t="s">
        <v>32467</v>
      </c>
      <c r="F7732" s="173">
        <v>46074</v>
      </c>
      <c r="G7732" s="173">
        <v>46074</v>
      </c>
      <c r="H7732" s="174" t="s">
        <v>6307</v>
      </c>
    </row>
    <row r="7733" spans="1:8" ht="14.45" customHeight="1">
      <c r="A7733" s="86" t="s">
        <v>6307</v>
      </c>
      <c r="B7733" s="171" t="s">
        <v>32468</v>
      </c>
      <c r="C7733" s="55" t="s">
        <v>32469</v>
      </c>
      <c r="D7733" s="171" t="s">
        <v>32470</v>
      </c>
      <c r="E7733" s="171" t="s">
        <v>32471</v>
      </c>
      <c r="F7733" s="173">
        <v>46074</v>
      </c>
      <c r="G7733" s="173">
        <v>46074</v>
      </c>
      <c r="H7733" s="174" t="s">
        <v>6307</v>
      </c>
    </row>
    <row r="7734" spans="1:8" ht="14.45" customHeight="1">
      <c r="A7734" s="86" t="s">
        <v>6307</v>
      </c>
      <c r="B7734" s="171" t="s">
        <v>32472</v>
      </c>
      <c r="C7734" s="55" t="s">
        <v>32473</v>
      </c>
      <c r="D7734" s="171" t="s">
        <v>32474</v>
      </c>
      <c r="E7734" s="171" t="s">
        <v>32475</v>
      </c>
      <c r="F7734" s="173">
        <v>46074</v>
      </c>
      <c r="G7734" s="173">
        <v>46074</v>
      </c>
      <c r="H7734" s="174" t="s">
        <v>6307</v>
      </c>
    </row>
    <row r="7735" spans="1:8" ht="14.45" customHeight="1">
      <c r="A7735" s="86" t="s">
        <v>6307</v>
      </c>
      <c r="B7735" s="171" t="s">
        <v>32476</v>
      </c>
      <c r="C7735" s="55" t="s">
        <v>32477</v>
      </c>
      <c r="D7735" s="171" t="s">
        <v>32478</v>
      </c>
      <c r="E7735" s="171" t="s">
        <v>32479</v>
      </c>
      <c r="F7735" s="173">
        <v>46074</v>
      </c>
      <c r="G7735" s="173">
        <v>46074</v>
      </c>
      <c r="H7735" s="174" t="s">
        <v>6307</v>
      </c>
    </row>
    <row r="7736" spans="1:8" ht="14.45" customHeight="1">
      <c r="A7736" s="86" t="s">
        <v>6307</v>
      </c>
      <c r="B7736" s="171" t="s">
        <v>32480</v>
      </c>
      <c r="C7736" s="55" t="s">
        <v>32481</v>
      </c>
      <c r="D7736" s="171" t="s">
        <v>32482</v>
      </c>
      <c r="E7736" s="171" t="s">
        <v>32483</v>
      </c>
      <c r="F7736" s="173">
        <v>46074</v>
      </c>
      <c r="G7736" s="173">
        <v>46074</v>
      </c>
      <c r="H7736" s="174" t="s">
        <v>6307</v>
      </c>
    </row>
    <row r="7737" spans="1:8" ht="14.45" customHeight="1">
      <c r="A7737" s="86" t="s">
        <v>6307</v>
      </c>
      <c r="B7737" s="171" t="s">
        <v>32484</v>
      </c>
      <c r="C7737" s="55" t="s">
        <v>32485</v>
      </c>
      <c r="D7737" s="171" t="s">
        <v>32486</v>
      </c>
      <c r="E7737" s="171" t="s">
        <v>32487</v>
      </c>
      <c r="F7737" s="173">
        <v>46074</v>
      </c>
      <c r="G7737" s="173">
        <v>46074</v>
      </c>
      <c r="H7737" s="174" t="s">
        <v>6307</v>
      </c>
    </row>
    <row r="7738" spans="1:8" ht="14.45" customHeight="1">
      <c r="A7738" s="86" t="s">
        <v>6307</v>
      </c>
      <c r="B7738" s="171" t="s">
        <v>32488</v>
      </c>
      <c r="C7738" s="55" t="s">
        <v>32489</v>
      </c>
      <c r="D7738" s="171" t="s">
        <v>32490</v>
      </c>
      <c r="E7738" s="171" t="s">
        <v>32491</v>
      </c>
      <c r="F7738" s="173">
        <v>46074</v>
      </c>
      <c r="G7738" s="173">
        <v>46074</v>
      </c>
      <c r="H7738" s="174" t="s">
        <v>6307</v>
      </c>
    </row>
    <row r="7739" spans="1:8" ht="14.45" customHeight="1">
      <c r="A7739" s="86" t="s">
        <v>6307</v>
      </c>
      <c r="B7739" s="171" t="s">
        <v>32492</v>
      </c>
      <c r="C7739" s="55" t="s">
        <v>32493</v>
      </c>
      <c r="D7739" s="171" t="s">
        <v>32494</v>
      </c>
      <c r="E7739" s="171" t="s">
        <v>32495</v>
      </c>
      <c r="F7739" s="173">
        <v>46074</v>
      </c>
      <c r="G7739" s="173">
        <v>46074</v>
      </c>
      <c r="H7739" s="174" t="s">
        <v>6307</v>
      </c>
    </row>
    <row r="7740" spans="1:8" ht="14.45" customHeight="1">
      <c r="A7740" s="86" t="s">
        <v>6307</v>
      </c>
      <c r="B7740" s="171" t="s">
        <v>32496</v>
      </c>
      <c r="C7740" s="55" t="s">
        <v>32497</v>
      </c>
      <c r="D7740" s="171" t="s">
        <v>32498</v>
      </c>
      <c r="E7740" s="171" t="s">
        <v>32499</v>
      </c>
      <c r="F7740" s="173">
        <v>46074</v>
      </c>
      <c r="G7740" s="173">
        <v>46074</v>
      </c>
      <c r="H7740" s="174" t="s">
        <v>6307</v>
      </c>
    </row>
    <row r="7741" spans="1:8" ht="14.45" customHeight="1">
      <c r="A7741" s="86" t="s">
        <v>6307</v>
      </c>
      <c r="B7741" s="171" t="s">
        <v>32500</v>
      </c>
      <c r="C7741" s="55" t="s">
        <v>32501</v>
      </c>
      <c r="D7741" s="171" t="s">
        <v>32502</v>
      </c>
      <c r="E7741" s="171" t="s">
        <v>32503</v>
      </c>
      <c r="F7741" s="173">
        <v>46074</v>
      </c>
      <c r="G7741" s="173">
        <v>46074</v>
      </c>
      <c r="H7741" s="174" t="s">
        <v>6307</v>
      </c>
    </row>
    <row r="7742" spans="1:8" ht="14.45" customHeight="1">
      <c r="A7742" s="86" t="s">
        <v>6307</v>
      </c>
      <c r="B7742" s="171" t="s">
        <v>32504</v>
      </c>
      <c r="C7742" s="55" t="s">
        <v>32505</v>
      </c>
      <c r="D7742" s="171" t="s">
        <v>32506</v>
      </c>
      <c r="E7742" s="171" t="s">
        <v>32507</v>
      </c>
      <c r="F7742" s="173">
        <v>46074</v>
      </c>
      <c r="G7742" s="173">
        <v>46074</v>
      </c>
      <c r="H7742" s="174" t="s">
        <v>6307</v>
      </c>
    </row>
    <row r="7743" spans="1:8" ht="14.45" customHeight="1">
      <c r="A7743" s="86" t="s">
        <v>6307</v>
      </c>
      <c r="B7743" s="171" t="s">
        <v>32508</v>
      </c>
      <c r="C7743" s="55" t="s">
        <v>32509</v>
      </c>
      <c r="D7743" s="171" t="s">
        <v>32510</v>
      </c>
      <c r="E7743" s="171" t="s">
        <v>32511</v>
      </c>
      <c r="F7743" s="173">
        <v>46074</v>
      </c>
      <c r="G7743" s="173">
        <v>46074</v>
      </c>
      <c r="H7743" s="174" t="s">
        <v>6307</v>
      </c>
    </row>
    <row r="7744" spans="1:8" ht="14.45" customHeight="1">
      <c r="A7744" s="86" t="s">
        <v>6307</v>
      </c>
      <c r="B7744" s="171" t="s">
        <v>32512</v>
      </c>
      <c r="C7744" s="55" t="s">
        <v>32513</v>
      </c>
      <c r="D7744" s="171" t="s">
        <v>32514</v>
      </c>
      <c r="E7744" s="171" t="s">
        <v>32515</v>
      </c>
      <c r="F7744" s="173">
        <v>46074</v>
      </c>
      <c r="G7744" s="173">
        <v>46074</v>
      </c>
      <c r="H7744" s="174" t="s">
        <v>6307</v>
      </c>
    </row>
    <row r="7745" spans="1:8" ht="14.45" customHeight="1">
      <c r="A7745" s="86" t="s">
        <v>6307</v>
      </c>
      <c r="B7745" s="171" t="s">
        <v>32516</v>
      </c>
      <c r="C7745" s="55" t="s">
        <v>32517</v>
      </c>
      <c r="D7745" s="171" t="s">
        <v>32518</v>
      </c>
      <c r="E7745" s="171" t="s">
        <v>32519</v>
      </c>
      <c r="F7745" s="173">
        <v>46074</v>
      </c>
      <c r="G7745" s="173">
        <v>46074</v>
      </c>
      <c r="H7745" s="174" t="s">
        <v>6307</v>
      </c>
    </row>
    <row r="7746" spans="1:8" ht="14.45" customHeight="1">
      <c r="A7746" s="86" t="s">
        <v>6307</v>
      </c>
      <c r="B7746" s="171" t="s">
        <v>32520</v>
      </c>
      <c r="C7746" s="55" t="s">
        <v>32521</v>
      </c>
      <c r="D7746" s="171" t="s">
        <v>32522</v>
      </c>
      <c r="E7746" s="171" t="s">
        <v>32523</v>
      </c>
      <c r="F7746" s="173">
        <v>46074</v>
      </c>
      <c r="G7746" s="173">
        <v>46074</v>
      </c>
      <c r="H7746" s="174" t="s">
        <v>6307</v>
      </c>
    </row>
    <row r="7747" spans="1:8" ht="14.45" customHeight="1">
      <c r="A7747" s="86" t="s">
        <v>6307</v>
      </c>
      <c r="B7747" s="171" t="s">
        <v>32524</v>
      </c>
      <c r="C7747" s="55" t="s">
        <v>32525</v>
      </c>
      <c r="D7747" s="171" t="s">
        <v>32526</v>
      </c>
      <c r="E7747" s="171" t="s">
        <v>32527</v>
      </c>
      <c r="F7747" s="173">
        <v>46074</v>
      </c>
      <c r="G7747" s="173">
        <v>46074</v>
      </c>
      <c r="H7747" s="174" t="s">
        <v>6307</v>
      </c>
    </row>
    <row r="7748" spans="1:8" ht="14.45" customHeight="1">
      <c r="A7748" s="86" t="s">
        <v>6307</v>
      </c>
      <c r="B7748" s="171" t="s">
        <v>32528</v>
      </c>
      <c r="C7748" s="55" t="s">
        <v>32529</v>
      </c>
      <c r="D7748" s="171" t="s">
        <v>32530</v>
      </c>
      <c r="E7748" s="171" t="s">
        <v>32531</v>
      </c>
      <c r="F7748" s="173">
        <v>46074</v>
      </c>
      <c r="G7748" s="173">
        <v>46074</v>
      </c>
      <c r="H7748" s="174" t="s">
        <v>6307</v>
      </c>
    </row>
    <row r="7749" spans="1:8" ht="14.45" customHeight="1">
      <c r="A7749" s="86" t="s">
        <v>6307</v>
      </c>
      <c r="B7749" s="171" t="s">
        <v>32532</v>
      </c>
      <c r="C7749" s="55" t="s">
        <v>32533</v>
      </c>
      <c r="D7749" s="171" t="s">
        <v>32534</v>
      </c>
      <c r="E7749" s="171" t="s">
        <v>32535</v>
      </c>
      <c r="F7749" s="173">
        <v>46074</v>
      </c>
      <c r="G7749" s="173">
        <v>46074</v>
      </c>
      <c r="H7749" s="174" t="s">
        <v>6307</v>
      </c>
    </row>
    <row r="7750" spans="1:8" ht="14.45" customHeight="1">
      <c r="A7750" s="86" t="s">
        <v>6307</v>
      </c>
      <c r="B7750" s="171" t="s">
        <v>32536</v>
      </c>
      <c r="C7750" s="55" t="s">
        <v>32537</v>
      </c>
      <c r="D7750" s="171" t="s">
        <v>32538</v>
      </c>
      <c r="E7750" s="171" t="s">
        <v>32539</v>
      </c>
      <c r="F7750" s="173">
        <v>46074</v>
      </c>
      <c r="G7750" s="173">
        <v>46074</v>
      </c>
      <c r="H7750" s="174" t="s">
        <v>6307</v>
      </c>
    </row>
    <row r="7751" spans="1:8" ht="14.45" customHeight="1">
      <c r="A7751" s="86" t="s">
        <v>6307</v>
      </c>
      <c r="B7751" s="171" t="s">
        <v>32540</v>
      </c>
      <c r="C7751" s="55" t="s">
        <v>32541</v>
      </c>
      <c r="D7751" s="171" t="s">
        <v>32542</v>
      </c>
      <c r="E7751" s="171" t="s">
        <v>32543</v>
      </c>
      <c r="F7751" s="173">
        <v>46074</v>
      </c>
      <c r="G7751" s="173">
        <v>46074</v>
      </c>
      <c r="H7751" s="174" t="s">
        <v>6307</v>
      </c>
    </row>
    <row r="7752" spans="1:8" ht="14.45" customHeight="1">
      <c r="A7752" s="86" t="s">
        <v>6307</v>
      </c>
      <c r="B7752" s="171" t="s">
        <v>32544</v>
      </c>
      <c r="C7752" s="55" t="s">
        <v>32545</v>
      </c>
      <c r="D7752" s="171" t="s">
        <v>32546</v>
      </c>
      <c r="E7752" s="171" t="s">
        <v>32547</v>
      </c>
      <c r="F7752" s="173">
        <v>46074</v>
      </c>
      <c r="G7752" s="173">
        <v>46074</v>
      </c>
      <c r="H7752" s="174" t="s">
        <v>6307</v>
      </c>
    </row>
    <row r="7753" spans="1:8" ht="14.45" customHeight="1">
      <c r="A7753" s="86" t="s">
        <v>6307</v>
      </c>
      <c r="B7753" s="171" t="s">
        <v>32548</v>
      </c>
      <c r="C7753" s="55" t="s">
        <v>32549</v>
      </c>
      <c r="D7753" s="171" t="s">
        <v>32550</v>
      </c>
      <c r="E7753" s="171" t="s">
        <v>32551</v>
      </c>
      <c r="F7753" s="173">
        <v>46074</v>
      </c>
      <c r="G7753" s="173">
        <v>46074</v>
      </c>
      <c r="H7753" s="174" t="s">
        <v>6307</v>
      </c>
    </row>
    <row r="7754" spans="1:8" ht="14.45" customHeight="1">
      <c r="A7754" s="86" t="s">
        <v>6307</v>
      </c>
      <c r="B7754" s="171" t="s">
        <v>32552</v>
      </c>
      <c r="C7754" s="55" t="s">
        <v>32553</v>
      </c>
      <c r="D7754" s="171" t="s">
        <v>32554</v>
      </c>
      <c r="E7754" s="171" t="s">
        <v>32555</v>
      </c>
      <c r="F7754" s="173">
        <v>46074</v>
      </c>
      <c r="G7754" s="173">
        <v>46074</v>
      </c>
      <c r="H7754" s="174" t="s">
        <v>6307</v>
      </c>
    </row>
    <row r="7755" spans="1:8" ht="14.45" customHeight="1">
      <c r="A7755" s="86" t="s">
        <v>6307</v>
      </c>
      <c r="B7755" s="171" t="s">
        <v>32556</v>
      </c>
      <c r="C7755" s="55" t="s">
        <v>32557</v>
      </c>
      <c r="D7755" s="171" t="s">
        <v>32558</v>
      </c>
      <c r="E7755" s="171" t="s">
        <v>32559</v>
      </c>
      <c r="F7755" s="173">
        <v>46074</v>
      </c>
      <c r="G7755" s="173">
        <v>46074</v>
      </c>
      <c r="H7755" s="174" t="s">
        <v>6307</v>
      </c>
    </row>
    <row r="7756" spans="1:8" ht="14.45" customHeight="1">
      <c r="A7756" s="86" t="s">
        <v>6307</v>
      </c>
      <c r="B7756" s="171" t="s">
        <v>32560</v>
      </c>
      <c r="C7756" s="55" t="s">
        <v>32561</v>
      </c>
      <c r="D7756" s="171" t="s">
        <v>32562</v>
      </c>
      <c r="E7756" s="171" t="s">
        <v>32563</v>
      </c>
      <c r="F7756" s="173">
        <v>46074</v>
      </c>
      <c r="G7756" s="173">
        <v>46074</v>
      </c>
      <c r="H7756" s="174" t="s">
        <v>6307</v>
      </c>
    </row>
    <row r="7757" spans="1:8" ht="14.45" customHeight="1">
      <c r="A7757" s="86" t="s">
        <v>6307</v>
      </c>
      <c r="B7757" s="171" t="s">
        <v>32564</v>
      </c>
      <c r="C7757" s="55" t="s">
        <v>32565</v>
      </c>
      <c r="D7757" s="171" t="s">
        <v>32566</v>
      </c>
      <c r="E7757" s="171" t="s">
        <v>32567</v>
      </c>
      <c r="F7757" s="173">
        <v>46074</v>
      </c>
      <c r="G7757" s="173">
        <v>46074</v>
      </c>
      <c r="H7757" s="174" t="s">
        <v>6307</v>
      </c>
    </row>
    <row r="7758" spans="1:8" ht="14.45" customHeight="1">
      <c r="A7758" s="86" t="s">
        <v>6307</v>
      </c>
      <c r="B7758" s="171" t="s">
        <v>32568</v>
      </c>
      <c r="C7758" s="55" t="s">
        <v>32569</v>
      </c>
      <c r="D7758" s="171" t="s">
        <v>32570</v>
      </c>
      <c r="E7758" s="171" t="s">
        <v>32571</v>
      </c>
      <c r="F7758" s="173">
        <v>46074</v>
      </c>
      <c r="G7758" s="173">
        <v>46074</v>
      </c>
      <c r="H7758" s="174" t="s">
        <v>6307</v>
      </c>
    </row>
    <row r="7759" spans="1:8" ht="14.45" customHeight="1">
      <c r="A7759" s="86" t="s">
        <v>6307</v>
      </c>
      <c r="B7759" s="171" t="s">
        <v>32572</v>
      </c>
      <c r="C7759" s="55" t="s">
        <v>32573</v>
      </c>
      <c r="D7759" s="171" t="s">
        <v>32574</v>
      </c>
      <c r="E7759" s="171" t="s">
        <v>32575</v>
      </c>
      <c r="F7759" s="173">
        <v>46074</v>
      </c>
      <c r="G7759" s="173">
        <v>46074</v>
      </c>
      <c r="H7759" s="174" t="s">
        <v>6307</v>
      </c>
    </row>
    <row r="7760" spans="1:8" ht="14.45" customHeight="1">
      <c r="A7760" s="86" t="s">
        <v>6307</v>
      </c>
      <c r="B7760" s="171" t="s">
        <v>32576</v>
      </c>
      <c r="C7760" s="55" t="s">
        <v>32577</v>
      </c>
      <c r="D7760" s="171" t="s">
        <v>32578</v>
      </c>
      <c r="E7760" s="171" t="s">
        <v>32579</v>
      </c>
      <c r="F7760" s="173">
        <v>46074</v>
      </c>
      <c r="G7760" s="173">
        <v>46074</v>
      </c>
      <c r="H7760" s="174" t="s">
        <v>6307</v>
      </c>
    </row>
    <row r="7761" spans="1:8" ht="14.45" customHeight="1">
      <c r="A7761" s="86" t="s">
        <v>6307</v>
      </c>
      <c r="B7761" s="171" t="s">
        <v>32580</v>
      </c>
      <c r="C7761" s="55" t="s">
        <v>32581</v>
      </c>
      <c r="D7761" s="171" t="s">
        <v>32582</v>
      </c>
      <c r="E7761" s="171" t="s">
        <v>32583</v>
      </c>
      <c r="F7761" s="173">
        <v>46074</v>
      </c>
      <c r="G7761" s="173">
        <v>46074</v>
      </c>
      <c r="H7761" s="174" t="s">
        <v>6307</v>
      </c>
    </row>
    <row r="7762" spans="1:8" ht="14.45" customHeight="1">
      <c r="A7762" s="86" t="s">
        <v>6307</v>
      </c>
      <c r="B7762" s="171" t="s">
        <v>32584</v>
      </c>
      <c r="C7762" s="55" t="s">
        <v>32585</v>
      </c>
      <c r="D7762" s="171" t="s">
        <v>32586</v>
      </c>
      <c r="E7762" s="171" t="s">
        <v>32587</v>
      </c>
      <c r="F7762" s="173">
        <v>46074</v>
      </c>
      <c r="G7762" s="173">
        <v>46074</v>
      </c>
      <c r="H7762" s="174" t="s">
        <v>6307</v>
      </c>
    </row>
    <row r="7763" spans="1:8" ht="14.45" customHeight="1">
      <c r="A7763" s="86" t="s">
        <v>6307</v>
      </c>
      <c r="B7763" s="171" t="s">
        <v>32588</v>
      </c>
      <c r="C7763" s="55" t="s">
        <v>32589</v>
      </c>
      <c r="D7763" s="171" t="s">
        <v>32590</v>
      </c>
      <c r="E7763" s="171" t="s">
        <v>32591</v>
      </c>
      <c r="F7763" s="173">
        <v>46074</v>
      </c>
      <c r="G7763" s="173">
        <v>46074</v>
      </c>
      <c r="H7763" s="174" t="s">
        <v>6307</v>
      </c>
    </row>
    <row r="7764" spans="1:8" ht="14.45" customHeight="1">
      <c r="A7764" s="86" t="s">
        <v>6307</v>
      </c>
      <c r="B7764" s="171" t="s">
        <v>32592</v>
      </c>
      <c r="C7764" s="55" t="s">
        <v>32593</v>
      </c>
      <c r="D7764" s="171" t="s">
        <v>32594</v>
      </c>
      <c r="E7764" s="171" t="s">
        <v>32595</v>
      </c>
      <c r="F7764" s="173">
        <v>46074</v>
      </c>
      <c r="G7764" s="173">
        <v>46074</v>
      </c>
      <c r="H7764" s="174" t="s">
        <v>6307</v>
      </c>
    </row>
    <row r="7765" spans="1:8" ht="14.45" customHeight="1">
      <c r="A7765" s="86" t="s">
        <v>6307</v>
      </c>
      <c r="B7765" s="171" t="s">
        <v>32596</v>
      </c>
      <c r="C7765" s="55" t="s">
        <v>32597</v>
      </c>
      <c r="D7765" s="171" t="s">
        <v>32598</v>
      </c>
      <c r="E7765" s="171" t="s">
        <v>32599</v>
      </c>
      <c r="F7765" s="173">
        <v>46074</v>
      </c>
      <c r="G7765" s="173">
        <v>46074</v>
      </c>
      <c r="H7765" s="174" t="s">
        <v>6307</v>
      </c>
    </row>
    <row r="7766" spans="1:8" ht="14.45" customHeight="1">
      <c r="A7766" s="86" t="s">
        <v>6307</v>
      </c>
      <c r="B7766" s="171" t="s">
        <v>32600</v>
      </c>
      <c r="C7766" s="55" t="s">
        <v>32601</v>
      </c>
      <c r="D7766" s="171" t="s">
        <v>32602</v>
      </c>
      <c r="E7766" s="171" t="s">
        <v>32603</v>
      </c>
      <c r="F7766" s="173">
        <v>46074</v>
      </c>
      <c r="G7766" s="173">
        <v>46074</v>
      </c>
      <c r="H7766" s="174" t="s">
        <v>6307</v>
      </c>
    </row>
    <row r="7767" spans="1:8" ht="14.45" customHeight="1">
      <c r="A7767" s="86" t="s">
        <v>6307</v>
      </c>
      <c r="B7767" s="171" t="s">
        <v>32604</v>
      </c>
      <c r="C7767" s="55" t="s">
        <v>32605</v>
      </c>
      <c r="D7767" s="171" t="s">
        <v>32606</v>
      </c>
      <c r="E7767" s="171" t="s">
        <v>32607</v>
      </c>
      <c r="F7767" s="173">
        <v>46074</v>
      </c>
      <c r="G7767" s="173">
        <v>46074</v>
      </c>
      <c r="H7767" s="174" t="s">
        <v>6307</v>
      </c>
    </row>
    <row r="7768" spans="1:8" ht="14.45" customHeight="1">
      <c r="A7768" s="86" t="s">
        <v>6307</v>
      </c>
      <c r="B7768" s="171" t="s">
        <v>32608</v>
      </c>
      <c r="C7768" s="55" t="s">
        <v>32609</v>
      </c>
      <c r="D7768" s="171" t="s">
        <v>32610</v>
      </c>
      <c r="E7768" s="171" t="s">
        <v>32611</v>
      </c>
      <c r="F7768" s="173">
        <v>46074</v>
      </c>
      <c r="G7768" s="173">
        <v>46074</v>
      </c>
      <c r="H7768" s="174" t="s">
        <v>6307</v>
      </c>
    </row>
    <row r="7769" spans="1:8" ht="14.45" customHeight="1">
      <c r="A7769" s="86" t="s">
        <v>6307</v>
      </c>
      <c r="B7769" s="171" t="s">
        <v>32612</v>
      </c>
      <c r="C7769" s="55" t="s">
        <v>32613</v>
      </c>
      <c r="D7769" s="171" t="s">
        <v>32614</v>
      </c>
      <c r="E7769" s="171" t="s">
        <v>32615</v>
      </c>
      <c r="F7769" s="173">
        <v>46074</v>
      </c>
      <c r="G7769" s="173">
        <v>46074</v>
      </c>
      <c r="H7769" s="174" t="s">
        <v>6307</v>
      </c>
    </row>
    <row r="7770" spans="1:8" ht="14.45" customHeight="1">
      <c r="A7770" s="86" t="s">
        <v>6307</v>
      </c>
      <c r="B7770" s="171" t="s">
        <v>32616</v>
      </c>
      <c r="C7770" s="55" t="s">
        <v>32617</v>
      </c>
      <c r="D7770" s="171" t="s">
        <v>32618</v>
      </c>
      <c r="E7770" s="171" t="s">
        <v>32619</v>
      </c>
      <c r="F7770" s="173">
        <v>46074</v>
      </c>
      <c r="G7770" s="173">
        <v>46074</v>
      </c>
      <c r="H7770" s="174" t="s">
        <v>6307</v>
      </c>
    </row>
    <row r="7771" spans="1:8" ht="14.45" customHeight="1">
      <c r="A7771" s="86" t="s">
        <v>6307</v>
      </c>
      <c r="B7771" s="171" t="s">
        <v>32620</v>
      </c>
      <c r="C7771" s="55" t="s">
        <v>32621</v>
      </c>
      <c r="D7771" s="171" t="s">
        <v>32622</v>
      </c>
      <c r="E7771" s="171" t="s">
        <v>32623</v>
      </c>
      <c r="F7771" s="173">
        <v>46074</v>
      </c>
      <c r="G7771" s="173">
        <v>46074</v>
      </c>
      <c r="H7771" s="174" t="s">
        <v>6307</v>
      </c>
    </row>
    <row r="7772" spans="1:8" ht="14.45" customHeight="1">
      <c r="A7772" s="86" t="s">
        <v>6307</v>
      </c>
      <c r="B7772" s="171" t="s">
        <v>32624</v>
      </c>
      <c r="C7772" s="55" t="s">
        <v>32625</v>
      </c>
      <c r="D7772" s="171" t="s">
        <v>32626</v>
      </c>
      <c r="E7772" s="171" t="s">
        <v>32627</v>
      </c>
      <c r="F7772" s="173">
        <v>46074</v>
      </c>
      <c r="G7772" s="173">
        <v>46074</v>
      </c>
      <c r="H7772" s="174" t="s">
        <v>6307</v>
      </c>
    </row>
    <row r="7773" spans="1:8" ht="14.45" customHeight="1">
      <c r="A7773" s="86" t="s">
        <v>6307</v>
      </c>
      <c r="B7773" s="171" t="s">
        <v>32628</v>
      </c>
      <c r="C7773" s="55" t="s">
        <v>32629</v>
      </c>
      <c r="D7773" s="171" t="s">
        <v>32630</v>
      </c>
      <c r="E7773" s="171" t="s">
        <v>32631</v>
      </c>
      <c r="F7773" s="173">
        <v>46074</v>
      </c>
      <c r="G7773" s="173">
        <v>46074</v>
      </c>
      <c r="H7773" s="174" t="s">
        <v>6307</v>
      </c>
    </row>
    <row r="7774" spans="1:8" ht="14.45" customHeight="1">
      <c r="A7774" s="86" t="s">
        <v>6307</v>
      </c>
      <c r="B7774" s="171" t="s">
        <v>32632</v>
      </c>
      <c r="C7774" s="55" t="s">
        <v>32633</v>
      </c>
      <c r="D7774" s="171" t="s">
        <v>32634</v>
      </c>
      <c r="E7774" s="171" t="s">
        <v>32635</v>
      </c>
      <c r="F7774" s="173">
        <v>46074</v>
      </c>
      <c r="G7774" s="173">
        <v>46074</v>
      </c>
      <c r="H7774" s="174" t="s">
        <v>6307</v>
      </c>
    </row>
    <row r="7775" spans="1:8" ht="14.45" customHeight="1">
      <c r="A7775" s="86" t="s">
        <v>6307</v>
      </c>
      <c r="B7775" s="171" t="s">
        <v>32636</v>
      </c>
      <c r="C7775" s="55" t="s">
        <v>32637</v>
      </c>
      <c r="D7775" s="171" t="s">
        <v>32638</v>
      </c>
      <c r="E7775" s="171" t="s">
        <v>32639</v>
      </c>
      <c r="F7775" s="173">
        <v>46074</v>
      </c>
      <c r="G7775" s="173">
        <v>46074</v>
      </c>
      <c r="H7775" s="174" t="s">
        <v>6307</v>
      </c>
    </row>
    <row r="7776" spans="1:8" ht="14.45" customHeight="1">
      <c r="A7776" s="86" t="s">
        <v>6307</v>
      </c>
      <c r="B7776" s="171" t="s">
        <v>32640</v>
      </c>
      <c r="C7776" s="55" t="s">
        <v>32641</v>
      </c>
      <c r="D7776" s="171" t="s">
        <v>32642</v>
      </c>
      <c r="E7776" s="171" t="s">
        <v>32643</v>
      </c>
      <c r="F7776" s="173">
        <v>46074</v>
      </c>
      <c r="G7776" s="173">
        <v>46074</v>
      </c>
      <c r="H7776" s="174" t="s">
        <v>6307</v>
      </c>
    </row>
    <row r="7777" spans="1:8" ht="14.45" customHeight="1">
      <c r="A7777" s="86" t="s">
        <v>6307</v>
      </c>
      <c r="B7777" s="171" t="s">
        <v>32644</v>
      </c>
      <c r="C7777" s="55" t="s">
        <v>32645</v>
      </c>
      <c r="D7777" s="171" t="s">
        <v>32646</v>
      </c>
      <c r="E7777" s="171" t="s">
        <v>32647</v>
      </c>
      <c r="F7777" s="173">
        <v>46074</v>
      </c>
      <c r="G7777" s="173">
        <v>46074</v>
      </c>
      <c r="H7777" s="174" t="s">
        <v>6307</v>
      </c>
    </row>
    <row r="7778" spans="1:8" ht="14.45" customHeight="1">
      <c r="A7778" s="86" t="s">
        <v>6307</v>
      </c>
      <c r="B7778" s="171" t="s">
        <v>32648</v>
      </c>
      <c r="C7778" s="55" t="s">
        <v>32649</v>
      </c>
      <c r="D7778" s="171" t="s">
        <v>32650</v>
      </c>
      <c r="E7778" s="171" t="s">
        <v>32651</v>
      </c>
      <c r="F7778" s="173">
        <v>46074</v>
      </c>
      <c r="G7778" s="173">
        <v>46074</v>
      </c>
      <c r="H7778" s="174" t="s">
        <v>6307</v>
      </c>
    </row>
    <row r="7779" spans="1:8" ht="14.45" customHeight="1">
      <c r="A7779" s="86" t="s">
        <v>6307</v>
      </c>
      <c r="B7779" s="171" t="s">
        <v>32652</v>
      </c>
      <c r="C7779" s="55" t="s">
        <v>32653</v>
      </c>
      <c r="D7779" s="171" t="s">
        <v>32654</v>
      </c>
      <c r="E7779" s="171" t="s">
        <v>32655</v>
      </c>
      <c r="F7779" s="173">
        <v>46074</v>
      </c>
      <c r="G7779" s="173">
        <v>46074</v>
      </c>
      <c r="H7779" s="174" t="s">
        <v>6307</v>
      </c>
    </row>
    <row r="7780" spans="1:8" ht="14.45" customHeight="1">
      <c r="A7780" s="86" t="s">
        <v>6307</v>
      </c>
      <c r="B7780" s="171" t="s">
        <v>32656</v>
      </c>
      <c r="C7780" s="55" t="s">
        <v>32657</v>
      </c>
      <c r="D7780" s="171" t="s">
        <v>32658</v>
      </c>
      <c r="E7780" s="171" t="s">
        <v>32659</v>
      </c>
      <c r="F7780" s="173">
        <v>46074</v>
      </c>
      <c r="G7780" s="173">
        <v>46074</v>
      </c>
      <c r="H7780" s="174" t="s">
        <v>6307</v>
      </c>
    </row>
    <row r="7781" spans="1:8" ht="14.45" customHeight="1">
      <c r="A7781" s="86" t="s">
        <v>6307</v>
      </c>
      <c r="B7781" s="171" t="s">
        <v>32660</v>
      </c>
      <c r="C7781" s="55" t="s">
        <v>32661</v>
      </c>
      <c r="D7781" s="171" t="s">
        <v>32662</v>
      </c>
      <c r="E7781" s="171" t="s">
        <v>32663</v>
      </c>
      <c r="F7781" s="173">
        <v>46074</v>
      </c>
      <c r="G7781" s="173">
        <v>46074</v>
      </c>
      <c r="H7781" s="174" t="s">
        <v>6307</v>
      </c>
    </row>
    <row r="7782" spans="1:8" ht="14.45" customHeight="1">
      <c r="A7782" s="86" t="s">
        <v>6307</v>
      </c>
      <c r="B7782" s="171" t="s">
        <v>32664</v>
      </c>
      <c r="C7782" s="55" t="s">
        <v>32665</v>
      </c>
      <c r="D7782" s="171" t="s">
        <v>32666</v>
      </c>
      <c r="E7782" s="171" t="s">
        <v>32667</v>
      </c>
      <c r="F7782" s="173">
        <v>46074</v>
      </c>
      <c r="G7782" s="173">
        <v>46074</v>
      </c>
      <c r="H7782" s="174" t="s">
        <v>6307</v>
      </c>
    </row>
    <row r="7783" spans="1:8" ht="14.45" customHeight="1">
      <c r="A7783" s="86" t="s">
        <v>6307</v>
      </c>
      <c r="B7783" s="171" t="s">
        <v>32668</v>
      </c>
      <c r="C7783" s="55" t="s">
        <v>32669</v>
      </c>
      <c r="D7783" s="171" t="s">
        <v>32670</v>
      </c>
      <c r="E7783" s="171" t="s">
        <v>32671</v>
      </c>
      <c r="F7783" s="173">
        <v>46074</v>
      </c>
      <c r="G7783" s="173">
        <v>46074</v>
      </c>
      <c r="H7783" s="174" t="s">
        <v>6307</v>
      </c>
    </row>
    <row r="7784" spans="1:8" ht="14.45" customHeight="1">
      <c r="A7784" s="86" t="s">
        <v>6307</v>
      </c>
      <c r="B7784" s="171" t="s">
        <v>32672</v>
      </c>
      <c r="C7784" s="55" t="s">
        <v>32673</v>
      </c>
      <c r="D7784" s="171" t="s">
        <v>32674</v>
      </c>
      <c r="E7784" s="171" t="s">
        <v>32675</v>
      </c>
      <c r="F7784" s="173">
        <v>46074</v>
      </c>
      <c r="G7784" s="173">
        <v>46074</v>
      </c>
      <c r="H7784" s="174" t="s">
        <v>6307</v>
      </c>
    </row>
    <row r="7785" spans="1:8" ht="14.45" customHeight="1">
      <c r="A7785" s="86" t="s">
        <v>6307</v>
      </c>
      <c r="B7785" s="171" t="s">
        <v>32676</v>
      </c>
      <c r="C7785" s="55" t="s">
        <v>32677</v>
      </c>
      <c r="D7785" s="171" t="s">
        <v>32678</v>
      </c>
      <c r="E7785" s="171" t="s">
        <v>32679</v>
      </c>
      <c r="F7785" s="173">
        <v>46074</v>
      </c>
      <c r="G7785" s="173">
        <v>46074</v>
      </c>
      <c r="H7785" s="174" t="s">
        <v>6307</v>
      </c>
    </row>
    <row r="7786" spans="1:8" ht="14.45" customHeight="1">
      <c r="A7786" s="86" t="s">
        <v>6307</v>
      </c>
      <c r="B7786" s="171" t="s">
        <v>32680</v>
      </c>
      <c r="C7786" s="55" t="s">
        <v>32681</v>
      </c>
      <c r="D7786" s="171" t="s">
        <v>32682</v>
      </c>
      <c r="E7786" s="171" t="s">
        <v>32683</v>
      </c>
      <c r="F7786" s="173">
        <v>46074</v>
      </c>
      <c r="G7786" s="173">
        <v>46074</v>
      </c>
      <c r="H7786" s="174" t="s">
        <v>6307</v>
      </c>
    </row>
    <row r="7787" spans="1:8" ht="14.45" customHeight="1">
      <c r="A7787" s="86" t="s">
        <v>6307</v>
      </c>
      <c r="B7787" s="171" t="s">
        <v>32684</v>
      </c>
      <c r="C7787" s="55" t="s">
        <v>32529</v>
      </c>
      <c r="D7787" s="171" t="s">
        <v>32685</v>
      </c>
      <c r="E7787" s="171" t="s">
        <v>32686</v>
      </c>
      <c r="F7787" s="173">
        <v>46074</v>
      </c>
      <c r="G7787" s="173">
        <v>46074</v>
      </c>
      <c r="H7787" s="174" t="s">
        <v>6307</v>
      </c>
    </row>
    <row r="7788" spans="1:8" ht="14.45" customHeight="1">
      <c r="A7788" s="86" t="s">
        <v>6307</v>
      </c>
      <c r="B7788" s="171" t="s">
        <v>32687</v>
      </c>
      <c r="C7788" s="55" t="s">
        <v>32688</v>
      </c>
      <c r="D7788" s="171" t="s">
        <v>32689</v>
      </c>
      <c r="E7788" s="171" t="s">
        <v>32690</v>
      </c>
      <c r="F7788" s="173">
        <v>46074</v>
      </c>
      <c r="G7788" s="173">
        <v>46074</v>
      </c>
      <c r="H7788" s="174" t="s">
        <v>6307</v>
      </c>
    </row>
    <row r="7789" spans="1:8" ht="14.45" customHeight="1">
      <c r="A7789" s="86" t="s">
        <v>6307</v>
      </c>
      <c r="B7789" s="171" t="s">
        <v>32691</v>
      </c>
      <c r="C7789" s="55" t="s">
        <v>32692</v>
      </c>
      <c r="D7789" s="171" t="s">
        <v>32693</v>
      </c>
      <c r="E7789" s="171" t="s">
        <v>32694</v>
      </c>
      <c r="F7789" s="173">
        <v>46074</v>
      </c>
      <c r="G7789" s="173">
        <v>46074</v>
      </c>
      <c r="H7789" s="174" t="s">
        <v>6307</v>
      </c>
    </row>
    <row r="7790" spans="1:8" ht="14.45" customHeight="1">
      <c r="A7790" s="86" t="s">
        <v>6307</v>
      </c>
      <c r="B7790" s="171" t="s">
        <v>32695</v>
      </c>
      <c r="C7790" s="55" t="s">
        <v>32696</v>
      </c>
      <c r="D7790" s="171" t="s">
        <v>32697</v>
      </c>
      <c r="E7790" s="171" t="s">
        <v>32698</v>
      </c>
      <c r="F7790" s="173">
        <v>46074</v>
      </c>
      <c r="G7790" s="173">
        <v>46074</v>
      </c>
      <c r="H7790" s="174" t="s">
        <v>6307</v>
      </c>
    </row>
    <row r="7791" spans="1:8" ht="14.45" customHeight="1">
      <c r="A7791" s="86" t="s">
        <v>6307</v>
      </c>
      <c r="B7791" s="171" t="s">
        <v>32699</v>
      </c>
      <c r="C7791" s="55" t="s">
        <v>32700</v>
      </c>
      <c r="D7791" s="171" t="s">
        <v>32701</v>
      </c>
      <c r="E7791" s="171" t="s">
        <v>32702</v>
      </c>
      <c r="F7791" s="173">
        <v>46074</v>
      </c>
      <c r="G7791" s="173">
        <v>46074</v>
      </c>
      <c r="H7791" s="174" t="s">
        <v>6307</v>
      </c>
    </row>
    <row r="7792" spans="1:8" ht="14.45" customHeight="1">
      <c r="A7792" s="86" t="s">
        <v>6307</v>
      </c>
      <c r="B7792" s="171" t="s">
        <v>32703</v>
      </c>
      <c r="C7792" s="55" t="s">
        <v>32704</v>
      </c>
      <c r="D7792" s="171" t="s">
        <v>32705</v>
      </c>
      <c r="E7792" s="171" t="s">
        <v>32706</v>
      </c>
      <c r="F7792" s="173">
        <v>46074</v>
      </c>
      <c r="G7792" s="173">
        <v>46074</v>
      </c>
      <c r="H7792" s="174" t="s">
        <v>6307</v>
      </c>
    </row>
    <row r="7793" spans="1:8" ht="14.45" customHeight="1">
      <c r="A7793" s="86" t="s">
        <v>6307</v>
      </c>
      <c r="B7793" s="171" t="s">
        <v>32707</v>
      </c>
      <c r="C7793" s="55" t="s">
        <v>32708</v>
      </c>
      <c r="D7793" s="171" t="s">
        <v>32709</v>
      </c>
      <c r="E7793" s="171" t="s">
        <v>32710</v>
      </c>
      <c r="F7793" s="173">
        <v>46074</v>
      </c>
      <c r="G7793" s="173">
        <v>46074</v>
      </c>
      <c r="H7793" s="174" t="s">
        <v>6307</v>
      </c>
    </row>
    <row r="7794" spans="1:8" ht="14.45" customHeight="1">
      <c r="A7794" s="86" t="s">
        <v>6307</v>
      </c>
      <c r="B7794" s="171" t="s">
        <v>32711</v>
      </c>
      <c r="C7794" s="55" t="s">
        <v>32712</v>
      </c>
      <c r="D7794" s="171" t="s">
        <v>32713</v>
      </c>
      <c r="E7794" s="171" t="s">
        <v>32714</v>
      </c>
      <c r="F7794" s="173">
        <v>46074</v>
      </c>
      <c r="G7794" s="173">
        <v>46074</v>
      </c>
      <c r="H7794" s="174" t="s">
        <v>6307</v>
      </c>
    </row>
    <row r="7795" spans="1:8" ht="14.45" customHeight="1">
      <c r="A7795" s="86" t="s">
        <v>6307</v>
      </c>
      <c r="B7795" s="171" t="s">
        <v>32715</v>
      </c>
      <c r="C7795" s="55" t="s">
        <v>32716</v>
      </c>
      <c r="D7795" s="171" t="s">
        <v>32717</v>
      </c>
      <c r="E7795" s="171" t="s">
        <v>32718</v>
      </c>
      <c r="F7795" s="173">
        <v>46074</v>
      </c>
      <c r="G7795" s="173">
        <v>46074</v>
      </c>
      <c r="H7795" s="174" t="s">
        <v>6307</v>
      </c>
    </row>
    <row r="7796" spans="1:8" ht="14.45" customHeight="1">
      <c r="A7796" s="86" t="s">
        <v>6307</v>
      </c>
      <c r="B7796" s="171" t="s">
        <v>32719</v>
      </c>
      <c r="C7796" s="55" t="s">
        <v>32720</v>
      </c>
      <c r="D7796" s="171" t="s">
        <v>32721</v>
      </c>
      <c r="E7796" s="171" t="s">
        <v>32722</v>
      </c>
      <c r="F7796" s="173">
        <v>46074</v>
      </c>
      <c r="G7796" s="173">
        <v>46074</v>
      </c>
      <c r="H7796" s="174" t="s">
        <v>6307</v>
      </c>
    </row>
    <row r="7797" spans="1:8" ht="14.45" customHeight="1">
      <c r="A7797" s="86" t="s">
        <v>6307</v>
      </c>
      <c r="B7797" s="171" t="s">
        <v>32723</v>
      </c>
      <c r="C7797" s="55" t="s">
        <v>32724</v>
      </c>
      <c r="D7797" s="171" t="s">
        <v>32725</v>
      </c>
      <c r="E7797" s="171" t="s">
        <v>32726</v>
      </c>
      <c r="F7797" s="173">
        <v>46074</v>
      </c>
      <c r="G7797" s="173">
        <v>46074</v>
      </c>
      <c r="H7797" s="174" t="s">
        <v>6307</v>
      </c>
    </row>
    <row r="7798" spans="1:8" ht="14.45" customHeight="1">
      <c r="A7798" s="86" t="s">
        <v>6307</v>
      </c>
      <c r="B7798" s="171" t="s">
        <v>32727</v>
      </c>
      <c r="C7798" s="55" t="s">
        <v>32728</v>
      </c>
      <c r="D7798" s="171" t="s">
        <v>32729</v>
      </c>
      <c r="E7798" s="171" t="s">
        <v>32730</v>
      </c>
      <c r="F7798" s="173">
        <v>46074</v>
      </c>
      <c r="G7798" s="173">
        <v>46074</v>
      </c>
      <c r="H7798" s="174" t="s">
        <v>6307</v>
      </c>
    </row>
    <row r="7799" spans="1:8" ht="14.45" customHeight="1">
      <c r="A7799" s="86" t="s">
        <v>6307</v>
      </c>
      <c r="B7799" s="171" t="s">
        <v>32731</v>
      </c>
      <c r="C7799" s="55" t="s">
        <v>32732</v>
      </c>
      <c r="D7799" s="171" t="s">
        <v>32733</v>
      </c>
      <c r="E7799" s="171" t="s">
        <v>32734</v>
      </c>
      <c r="F7799" s="173">
        <v>46074</v>
      </c>
      <c r="G7799" s="173">
        <v>46074</v>
      </c>
      <c r="H7799" s="174" t="s">
        <v>6307</v>
      </c>
    </row>
    <row r="7800" spans="1:8" ht="14.45" customHeight="1">
      <c r="A7800" s="86" t="s">
        <v>6307</v>
      </c>
      <c r="B7800" s="171" t="s">
        <v>32735</v>
      </c>
      <c r="C7800" s="55" t="s">
        <v>32736</v>
      </c>
      <c r="D7800" s="171" t="s">
        <v>32737</v>
      </c>
      <c r="E7800" s="171" t="s">
        <v>32738</v>
      </c>
      <c r="F7800" s="173">
        <v>46074</v>
      </c>
      <c r="G7800" s="173">
        <v>46074</v>
      </c>
      <c r="H7800" s="174" t="s">
        <v>6307</v>
      </c>
    </row>
    <row r="7801" spans="1:8" ht="14.45" customHeight="1">
      <c r="A7801" s="86" t="s">
        <v>6307</v>
      </c>
      <c r="B7801" s="171" t="s">
        <v>32739</v>
      </c>
      <c r="C7801" s="55" t="s">
        <v>32740</v>
      </c>
      <c r="D7801" s="171" t="s">
        <v>32741</v>
      </c>
      <c r="E7801" s="171" t="s">
        <v>32742</v>
      </c>
      <c r="F7801" s="173">
        <v>46074</v>
      </c>
      <c r="G7801" s="173">
        <v>46074</v>
      </c>
      <c r="H7801" s="174" t="s">
        <v>6307</v>
      </c>
    </row>
    <row r="7802" spans="1:8" ht="14.45" customHeight="1">
      <c r="A7802" s="86" t="s">
        <v>6307</v>
      </c>
      <c r="B7802" s="171" t="s">
        <v>32743</v>
      </c>
      <c r="C7802" s="55" t="s">
        <v>32744</v>
      </c>
      <c r="D7802" s="171" t="s">
        <v>32745</v>
      </c>
      <c r="E7802" s="171" t="s">
        <v>32746</v>
      </c>
      <c r="F7802" s="173">
        <v>46074</v>
      </c>
      <c r="G7802" s="173">
        <v>46074</v>
      </c>
      <c r="H7802" s="174" t="s">
        <v>6307</v>
      </c>
    </row>
    <row r="7803" spans="1:8" ht="14.45" customHeight="1">
      <c r="A7803" s="86" t="s">
        <v>6307</v>
      </c>
      <c r="B7803" s="171" t="s">
        <v>32747</v>
      </c>
      <c r="C7803" s="55" t="s">
        <v>32748</v>
      </c>
      <c r="D7803" s="171" t="s">
        <v>32749</v>
      </c>
      <c r="E7803" s="171" t="s">
        <v>32750</v>
      </c>
      <c r="F7803" s="173">
        <v>46074</v>
      </c>
      <c r="G7803" s="173">
        <v>46074</v>
      </c>
      <c r="H7803" s="174" t="s">
        <v>6307</v>
      </c>
    </row>
    <row r="7804" spans="1:8" ht="14.45" customHeight="1">
      <c r="A7804" s="86" t="s">
        <v>6307</v>
      </c>
      <c r="B7804" s="171" t="s">
        <v>32751</v>
      </c>
      <c r="C7804" s="55" t="s">
        <v>32752</v>
      </c>
      <c r="D7804" s="171" t="s">
        <v>32753</v>
      </c>
      <c r="E7804" s="171" t="s">
        <v>32754</v>
      </c>
      <c r="F7804" s="173">
        <v>46074</v>
      </c>
      <c r="G7804" s="173">
        <v>46074</v>
      </c>
      <c r="H7804" s="174" t="s">
        <v>6307</v>
      </c>
    </row>
    <row r="7805" spans="1:8" ht="14.45" customHeight="1">
      <c r="A7805" s="86" t="s">
        <v>6307</v>
      </c>
      <c r="B7805" s="171" t="s">
        <v>32755</v>
      </c>
      <c r="C7805" s="55" t="s">
        <v>32756</v>
      </c>
      <c r="D7805" s="171" t="s">
        <v>32757</v>
      </c>
      <c r="E7805" s="171" t="s">
        <v>32758</v>
      </c>
      <c r="F7805" s="173">
        <v>46074</v>
      </c>
      <c r="G7805" s="173">
        <v>46074</v>
      </c>
      <c r="H7805" s="174" t="s">
        <v>6307</v>
      </c>
    </row>
    <row r="7806" spans="1:8" ht="14.45" customHeight="1">
      <c r="A7806" s="86" t="s">
        <v>6307</v>
      </c>
      <c r="B7806" s="171" t="s">
        <v>32759</v>
      </c>
      <c r="C7806" s="55" t="s">
        <v>32760</v>
      </c>
      <c r="D7806" s="171" t="s">
        <v>32761</v>
      </c>
      <c r="E7806" s="171" t="s">
        <v>32762</v>
      </c>
      <c r="F7806" s="173">
        <v>46074</v>
      </c>
      <c r="G7806" s="173">
        <v>46074</v>
      </c>
      <c r="H7806" s="174" t="s">
        <v>6307</v>
      </c>
    </row>
    <row r="7807" spans="1:8" ht="14.45" customHeight="1">
      <c r="A7807" s="86" t="s">
        <v>6307</v>
      </c>
      <c r="B7807" s="171" t="s">
        <v>32763</v>
      </c>
      <c r="C7807" s="55" t="s">
        <v>32764</v>
      </c>
      <c r="D7807" s="171" t="s">
        <v>32765</v>
      </c>
      <c r="E7807" s="171" t="s">
        <v>32766</v>
      </c>
      <c r="F7807" s="173">
        <v>46074</v>
      </c>
      <c r="G7807" s="173">
        <v>46074</v>
      </c>
      <c r="H7807" s="174" t="s">
        <v>6307</v>
      </c>
    </row>
    <row r="7808" spans="1:8" ht="14.45" customHeight="1">
      <c r="A7808" s="86" t="s">
        <v>6307</v>
      </c>
      <c r="B7808" s="171" t="s">
        <v>32767</v>
      </c>
      <c r="C7808" s="55" t="s">
        <v>32768</v>
      </c>
      <c r="D7808" s="171" t="s">
        <v>32769</v>
      </c>
      <c r="E7808" s="171" t="s">
        <v>32770</v>
      </c>
      <c r="F7808" s="173">
        <v>46074</v>
      </c>
      <c r="G7808" s="173">
        <v>46074</v>
      </c>
      <c r="H7808" s="174" t="s">
        <v>6307</v>
      </c>
    </row>
    <row r="7809" spans="1:8" ht="14.45" customHeight="1">
      <c r="A7809" s="86" t="s">
        <v>6307</v>
      </c>
      <c r="B7809" s="171" t="s">
        <v>32771</v>
      </c>
      <c r="C7809" s="55" t="s">
        <v>32772</v>
      </c>
      <c r="D7809" s="171" t="s">
        <v>32773</v>
      </c>
      <c r="E7809" s="171" t="s">
        <v>32774</v>
      </c>
      <c r="F7809" s="173">
        <v>46074</v>
      </c>
      <c r="G7809" s="173">
        <v>46074</v>
      </c>
      <c r="H7809" s="174" t="s">
        <v>6307</v>
      </c>
    </row>
    <row r="7810" spans="1:8" ht="14.45" customHeight="1">
      <c r="A7810" s="86" t="s">
        <v>6307</v>
      </c>
      <c r="B7810" s="171" t="s">
        <v>32775</v>
      </c>
      <c r="C7810" s="55" t="s">
        <v>32776</v>
      </c>
      <c r="D7810" s="171" t="s">
        <v>32777</v>
      </c>
      <c r="E7810" s="171" t="s">
        <v>32778</v>
      </c>
      <c r="F7810" s="173">
        <v>46074</v>
      </c>
      <c r="G7810" s="173">
        <v>46074</v>
      </c>
      <c r="H7810" s="174" t="s">
        <v>6307</v>
      </c>
    </row>
    <row r="7811" spans="1:8" ht="14.45" customHeight="1">
      <c r="A7811" s="86" t="s">
        <v>6307</v>
      </c>
      <c r="B7811" s="171" t="s">
        <v>32779</v>
      </c>
      <c r="C7811" s="55" t="s">
        <v>32780</v>
      </c>
      <c r="D7811" s="171" t="s">
        <v>32781</v>
      </c>
      <c r="E7811" s="171" t="s">
        <v>32782</v>
      </c>
      <c r="F7811" s="173">
        <v>46074</v>
      </c>
      <c r="G7811" s="173">
        <v>46074</v>
      </c>
      <c r="H7811" s="174" t="s">
        <v>6307</v>
      </c>
    </row>
    <row r="7812" spans="1:8" ht="14.45" customHeight="1">
      <c r="A7812" s="86" t="s">
        <v>6307</v>
      </c>
      <c r="B7812" s="171" t="s">
        <v>32783</v>
      </c>
      <c r="C7812" s="55" t="s">
        <v>32784</v>
      </c>
      <c r="D7812" s="171" t="s">
        <v>32785</v>
      </c>
      <c r="E7812" s="171" t="s">
        <v>32783</v>
      </c>
      <c r="F7812" s="173">
        <v>46074</v>
      </c>
      <c r="G7812" s="173">
        <v>46074</v>
      </c>
      <c r="H7812" s="174" t="s">
        <v>6307</v>
      </c>
    </row>
    <row r="7813" spans="1:8" ht="14.45" customHeight="1">
      <c r="A7813" s="86" t="s">
        <v>6307</v>
      </c>
      <c r="B7813" s="171" t="s">
        <v>32786</v>
      </c>
      <c r="C7813" s="55" t="s">
        <v>32787</v>
      </c>
      <c r="D7813" s="171" t="s">
        <v>32788</v>
      </c>
      <c r="E7813" s="171" t="s">
        <v>32786</v>
      </c>
      <c r="F7813" s="173">
        <v>46074</v>
      </c>
      <c r="G7813" s="173">
        <v>46074</v>
      </c>
      <c r="H7813" s="174" t="s">
        <v>6307</v>
      </c>
    </row>
    <row r="7814" spans="1:8" ht="14.45" customHeight="1">
      <c r="A7814" s="86" t="s">
        <v>6307</v>
      </c>
      <c r="B7814" s="171" t="s">
        <v>32789</v>
      </c>
      <c r="C7814" s="55" t="s">
        <v>32790</v>
      </c>
      <c r="D7814" s="171" t="s">
        <v>32791</v>
      </c>
      <c r="E7814" s="171" t="s">
        <v>32792</v>
      </c>
      <c r="F7814" s="173">
        <v>46074</v>
      </c>
      <c r="G7814" s="173">
        <v>46074</v>
      </c>
      <c r="H7814" s="174" t="s">
        <v>6307</v>
      </c>
    </row>
    <row r="7815" spans="1:8" ht="14.45" customHeight="1">
      <c r="A7815" s="86" t="s">
        <v>6307</v>
      </c>
      <c r="B7815" s="171" t="s">
        <v>32793</v>
      </c>
      <c r="C7815" s="55" t="s">
        <v>32794</v>
      </c>
      <c r="D7815" s="171" t="s">
        <v>32795</v>
      </c>
      <c r="E7815" s="171" t="s">
        <v>32796</v>
      </c>
      <c r="F7815" s="173">
        <v>46074</v>
      </c>
      <c r="G7815" s="173">
        <v>46074</v>
      </c>
      <c r="H7815" s="174" t="s">
        <v>6307</v>
      </c>
    </row>
    <row r="7816" spans="1:8" ht="14.45" customHeight="1">
      <c r="A7816" s="86" t="s">
        <v>6307</v>
      </c>
      <c r="B7816" s="171" t="s">
        <v>32797</v>
      </c>
      <c r="C7816" s="55" t="s">
        <v>32798</v>
      </c>
      <c r="D7816" s="171" t="s">
        <v>32799</v>
      </c>
      <c r="E7816" s="171" t="s">
        <v>32800</v>
      </c>
      <c r="F7816" s="173">
        <v>46074</v>
      </c>
      <c r="G7816" s="198">
        <v>46340</v>
      </c>
      <c r="H7816" s="174" t="s">
        <v>6307</v>
      </c>
    </row>
    <row r="7817" spans="1:8" ht="14.45" customHeight="1">
      <c r="A7817" s="86" t="s">
        <v>6307</v>
      </c>
      <c r="B7817" s="171" t="s">
        <v>32801</v>
      </c>
      <c r="C7817" s="55" t="s">
        <v>32802</v>
      </c>
      <c r="D7817" s="171" t="s">
        <v>32803</v>
      </c>
      <c r="E7817" s="171" t="s">
        <v>32804</v>
      </c>
      <c r="F7817" s="173">
        <v>46074</v>
      </c>
      <c r="G7817" s="173">
        <v>46074</v>
      </c>
      <c r="H7817" s="174" t="s">
        <v>6307</v>
      </c>
    </row>
    <row r="7818" spans="1:8" ht="14.45" customHeight="1">
      <c r="A7818" s="86" t="s">
        <v>6307</v>
      </c>
      <c r="B7818" s="171" t="s">
        <v>32805</v>
      </c>
      <c r="C7818" s="55" t="s">
        <v>32806</v>
      </c>
      <c r="D7818" s="171" t="s">
        <v>32807</v>
      </c>
      <c r="E7818" s="171" t="s">
        <v>32808</v>
      </c>
      <c r="F7818" s="173">
        <v>46074</v>
      </c>
      <c r="G7818" s="173">
        <v>46074</v>
      </c>
      <c r="H7818" s="174" t="s">
        <v>6307</v>
      </c>
    </row>
    <row r="7819" spans="1:8" ht="14.45" customHeight="1">
      <c r="A7819" s="86" t="s">
        <v>6307</v>
      </c>
      <c r="B7819" s="171" t="s">
        <v>32809</v>
      </c>
      <c r="C7819" s="55" t="s">
        <v>32234</v>
      </c>
      <c r="D7819" s="171" t="s">
        <v>32235</v>
      </c>
      <c r="E7819" s="171" t="s">
        <v>32810</v>
      </c>
      <c r="F7819" s="173">
        <v>46074</v>
      </c>
      <c r="G7819" s="173">
        <v>46074</v>
      </c>
      <c r="H7819" s="174" t="s">
        <v>6307</v>
      </c>
    </row>
    <row r="7820" spans="1:8" ht="14.45" customHeight="1">
      <c r="A7820" s="86" t="s">
        <v>6307</v>
      </c>
      <c r="B7820" s="171" t="s">
        <v>32811</v>
      </c>
      <c r="C7820" s="55" t="s">
        <v>32812</v>
      </c>
      <c r="D7820" s="171" t="s">
        <v>32813</v>
      </c>
      <c r="E7820" s="171" t="s">
        <v>32814</v>
      </c>
      <c r="F7820" s="173">
        <v>46074</v>
      </c>
      <c r="G7820" s="173">
        <v>46074</v>
      </c>
      <c r="H7820" s="174" t="s">
        <v>6307</v>
      </c>
    </row>
    <row r="7821" spans="1:8" ht="14.45" customHeight="1">
      <c r="A7821" s="86" t="s">
        <v>6307</v>
      </c>
      <c r="B7821" s="171" t="s">
        <v>32815</v>
      </c>
      <c r="C7821" s="55" t="s">
        <v>32816</v>
      </c>
      <c r="D7821" s="171" t="s">
        <v>32817</v>
      </c>
      <c r="E7821" s="171" t="s">
        <v>32818</v>
      </c>
      <c r="F7821" s="173">
        <v>46074</v>
      </c>
      <c r="G7821" s="173">
        <v>46074</v>
      </c>
      <c r="H7821" s="174" t="s">
        <v>6307</v>
      </c>
    </row>
    <row r="7822" spans="1:8" ht="14.45" customHeight="1">
      <c r="A7822" s="86" t="s">
        <v>6307</v>
      </c>
      <c r="B7822" s="171" t="s">
        <v>32819</v>
      </c>
      <c r="C7822" s="55" t="s">
        <v>32820</v>
      </c>
      <c r="D7822" s="171" t="s">
        <v>32821</v>
      </c>
      <c r="E7822" s="171" t="s">
        <v>32822</v>
      </c>
      <c r="F7822" s="173">
        <v>46074</v>
      </c>
      <c r="G7822" s="173">
        <v>46074</v>
      </c>
      <c r="H7822" s="174" t="s">
        <v>6307</v>
      </c>
    </row>
    <row r="7823" spans="1:8" ht="14.45" customHeight="1">
      <c r="A7823" s="86" t="s">
        <v>6307</v>
      </c>
      <c r="B7823" s="171" t="s">
        <v>32823</v>
      </c>
      <c r="C7823" s="55" t="s">
        <v>32824</v>
      </c>
      <c r="D7823" s="171" t="s">
        <v>32825</v>
      </c>
      <c r="E7823" s="171" t="s">
        <v>32826</v>
      </c>
      <c r="F7823" s="173">
        <v>46074</v>
      </c>
      <c r="G7823" s="173">
        <v>46074</v>
      </c>
      <c r="H7823" s="174" t="s">
        <v>6307</v>
      </c>
    </row>
    <row r="7824" spans="1:8" ht="14.45" customHeight="1">
      <c r="A7824" s="86" t="s">
        <v>6307</v>
      </c>
      <c r="B7824" s="171" t="s">
        <v>32827</v>
      </c>
      <c r="C7824" s="55" t="s">
        <v>32828</v>
      </c>
      <c r="D7824" s="171" t="s">
        <v>32829</v>
      </c>
      <c r="E7824" s="171" t="s">
        <v>32830</v>
      </c>
      <c r="F7824" s="173">
        <v>46074</v>
      </c>
      <c r="G7824" s="173">
        <v>46074</v>
      </c>
      <c r="H7824" s="174" t="s">
        <v>6307</v>
      </c>
    </row>
    <row r="7825" spans="1:8" ht="14.45" customHeight="1">
      <c r="A7825" s="86" t="s">
        <v>6307</v>
      </c>
      <c r="B7825" s="171" t="s">
        <v>32831</v>
      </c>
      <c r="C7825" s="55" t="s">
        <v>32832</v>
      </c>
      <c r="D7825" s="171" t="s">
        <v>32833</v>
      </c>
      <c r="E7825" s="171" t="s">
        <v>32834</v>
      </c>
      <c r="F7825" s="173">
        <v>46074</v>
      </c>
      <c r="G7825" s="173">
        <v>46074</v>
      </c>
      <c r="H7825" s="174" t="s">
        <v>6307</v>
      </c>
    </row>
    <row r="7826" spans="1:8" ht="14.45" customHeight="1">
      <c r="A7826" s="86" t="s">
        <v>6307</v>
      </c>
      <c r="B7826" s="171" t="s">
        <v>32835</v>
      </c>
      <c r="C7826" s="55" t="s">
        <v>32836</v>
      </c>
      <c r="D7826" s="171" t="s">
        <v>32837</v>
      </c>
      <c r="E7826" s="171" t="s">
        <v>32838</v>
      </c>
      <c r="F7826" s="173">
        <v>46074</v>
      </c>
      <c r="G7826" s="173">
        <v>46074</v>
      </c>
      <c r="H7826" s="174" t="s">
        <v>6307</v>
      </c>
    </row>
    <row r="7827" spans="1:8" ht="14.45" customHeight="1">
      <c r="A7827" s="86" t="s">
        <v>6307</v>
      </c>
      <c r="B7827" s="171" t="s">
        <v>32839</v>
      </c>
      <c r="C7827" s="55" t="s">
        <v>32840</v>
      </c>
      <c r="D7827" s="171" t="s">
        <v>32841</v>
      </c>
      <c r="E7827" s="171" t="s">
        <v>32842</v>
      </c>
      <c r="F7827" s="173">
        <v>46074</v>
      </c>
      <c r="G7827" s="173">
        <v>46074</v>
      </c>
      <c r="H7827" s="174" t="s">
        <v>6307</v>
      </c>
    </row>
    <row r="7828" spans="1:8" ht="14.45" customHeight="1">
      <c r="A7828" s="86" t="s">
        <v>6307</v>
      </c>
      <c r="B7828" s="171" t="s">
        <v>32843</v>
      </c>
      <c r="C7828" s="55" t="s">
        <v>32844</v>
      </c>
      <c r="D7828" s="171" t="s">
        <v>32845</v>
      </c>
      <c r="E7828" s="171" t="s">
        <v>32846</v>
      </c>
      <c r="F7828" s="173">
        <v>46074</v>
      </c>
      <c r="G7828" s="173">
        <v>46074</v>
      </c>
      <c r="H7828" s="174" t="s">
        <v>6307</v>
      </c>
    </row>
    <row r="7829" spans="1:8" ht="14.45" customHeight="1">
      <c r="A7829" s="86" t="s">
        <v>6307</v>
      </c>
      <c r="B7829" s="171" t="s">
        <v>32847</v>
      </c>
      <c r="C7829" s="55" t="s">
        <v>32848</v>
      </c>
      <c r="D7829" s="171" t="s">
        <v>32849</v>
      </c>
      <c r="E7829" s="171" t="s">
        <v>32850</v>
      </c>
      <c r="F7829" s="173">
        <v>46074</v>
      </c>
      <c r="G7829" s="173">
        <v>46074</v>
      </c>
      <c r="H7829" s="174" t="s">
        <v>6307</v>
      </c>
    </row>
    <row r="7830" spans="1:8" ht="14.45" customHeight="1">
      <c r="A7830" s="86" t="s">
        <v>6307</v>
      </c>
      <c r="B7830" s="171" t="s">
        <v>32851</v>
      </c>
      <c r="C7830" s="55" t="s">
        <v>32852</v>
      </c>
      <c r="D7830" s="171" t="s">
        <v>32853</v>
      </c>
      <c r="E7830" s="171" t="s">
        <v>32854</v>
      </c>
      <c r="F7830" s="173">
        <v>46074</v>
      </c>
      <c r="G7830" s="173">
        <v>46074</v>
      </c>
      <c r="H7830" s="174" t="s">
        <v>6307</v>
      </c>
    </row>
    <row r="7831" spans="1:8" ht="14.45" customHeight="1">
      <c r="A7831" s="86" t="s">
        <v>6307</v>
      </c>
      <c r="B7831" s="171" t="s">
        <v>32855</v>
      </c>
      <c r="C7831" s="55" t="s">
        <v>32856</v>
      </c>
      <c r="D7831" s="171" t="s">
        <v>32857</v>
      </c>
      <c r="E7831" s="171" t="s">
        <v>32858</v>
      </c>
      <c r="F7831" s="173">
        <v>46074</v>
      </c>
      <c r="G7831" s="173">
        <v>46074</v>
      </c>
      <c r="H7831" s="174" t="s">
        <v>6307</v>
      </c>
    </row>
    <row r="7832" spans="1:8" ht="14.45" customHeight="1">
      <c r="A7832" s="86" t="s">
        <v>6307</v>
      </c>
      <c r="B7832" s="171" t="s">
        <v>32859</v>
      </c>
      <c r="C7832" s="55" t="s">
        <v>32860</v>
      </c>
      <c r="D7832" s="171" t="s">
        <v>32861</v>
      </c>
      <c r="E7832" s="171" t="s">
        <v>32862</v>
      </c>
      <c r="F7832" s="173">
        <v>46074</v>
      </c>
      <c r="G7832" s="173">
        <v>46074</v>
      </c>
      <c r="H7832" s="174" t="s">
        <v>6307</v>
      </c>
    </row>
    <row r="7833" spans="1:8" ht="14.45" customHeight="1">
      <c r="A7833" s="86" t="s">
        <v>6307</v>
      </c>
      <c r="B7833" s="171" t="s">
        <v>32863</v>
      </c>
      <c r="C7833" s="55" t="s">
        <v>32864</v>
      </c>
      <c r="D7833" s="171" t="s">
        <v>32865</v>
      </c>
      <c r="E7833" s="171" t="s">
        <v>32866</v>
      </c>
      <c r="F7833" s="173">
        <v>46074</v>
      </c>
      <c r="G7833" s="173">
        <v>46074</v>
      </c>
      <c r="H7833" s="174" t="s">
        <v>6307</v>
      </c>
    </row>
    <row r="7834" spans="1:8" ht="14.45" customHeight="1">
      <c r="A7834" s="86" t="s">
        <v>6307</v>
      </c>
      <c r="B7834" s="171" t="s">
        <v>32867</v>
      </c>
      <c r="C7834" s="55" t="s">
        <v>32868</v>
      </c>
      <c r="D7834" s="171" t="s">
        <v>32869</v>
      </c>
      <c r="E7834" s="171" t="s">
        <v>32870</v>
      </c>
      <c r="F7834" s="173">
        <v>46074</v>
      </c>
      <c r="G7834" s="173">
        <v>46074</v>
      </c>
      <c r="H7834" s="174" t="s">
        <v>6307</v>
      </c>
    </row>
    <row r="7835" spans="1:8" ht="14.45" customHeight="1">
      <c r="A7835" s="86" t="s">
        <v>6307</v>
      </c>
      <c r="B7835" s="171" t="s">
        <v>32871</v>
      </c>
      <c r="C7835" s="55" t="s">
        <v>32872</v>
      </c>
      <c r="D7835" s="171" t="s">
        <v>32873</v>
      </c>
      <c r="E7835" s="171" t="s">
        <v>32874</v>
      </c>
      <c r="F7835" s="173">
        <v>46074</v>
      </c>
      <c r="G7835" s="173">
        <v>46074</v>
      </c>
      <c r="H7835" s="174" t="s">
        <v>6307</v>
      </c>
    </row>
    <row r="7836" spans="1:8" ht="14.45" customHeight="1">
      <c r="A7836" s="86" t="s">
        <v>6307</v>
      </c>
      <c r="B7836" s="171" t="s">
        <v>32875</v>
      </c>
      <c r="C7836" s="55" t="s">
        <v>32876</v>
      </c>
      <c r="D7836" s="171" t="s">
        <v>32877</v>
      </c>
      <c r="E7836" s="171" t="s">
        <v>32878</v>
      </c>
      <c r="F7836" s="173">
        <v>46074</v>
      </c>
      <c r="G7836" s="173">
        <v>46074</v>
      </c>
      <c r="H7836" s="174" t="s">
        <v>6307</v>
      </c>
    </row>
    <row r="7837" spans="1:8" ht="14.45" customHeight="1">
      <c r="A7837" s="86" t="s">
        <v>6307</v>
      </c>
      <c r="B7837" s="171" t="s">
        <v>32879</v>
      </c>
      <c r="C7837" s="55" t="s">
        <v>32880</v>
      </c>
      <c r="D7837" s="171" t="s">
        <v>32881</v>
      </c>
      <c r="E7837" s="171" t="s">
        <v>32882</v>
      </c>
      <c r="F7837" s="173">
        <v>46074</v>
      </c>
      <c r="G7837" s="173">
        <v>46074</v>
      </c>
      <c r="H7837" s="174" t="s">
        <v>6307</v>
      </c>
    </row>
    <row r="7838" spans="1:8" ht="14.45" customHeight="1">
      <c r="A7838" s="86" t="s">
        <v>6307</v>
      </c>
      <c r="B7838" s="171" t="s">
        <v>32883</v>
      </c>
      <c r="C7838" s="55" t="s">
        <v>32884</v>
      </c>
      <c r="D7838" s="171" t="s">
        <v>32885</v>
      </c>
      <c r="E7838" s="171" t="s">
        <v>32886</v>
      </c>
      <c r="F7838" s="173">
        <v>46074</v>
      </c>
      <c r="G7838" s="173">
        <v>46256</v>
      </c>
      <c r="H7838" s="174" t="s">
        <v>6307</v>
      </c>
    </row>
    <row r="7839" spans="1:8" ht="14.45" customHeight="1">
      <c r="A7839" s="86" t="s">
        <v>6307</v>
      </c>
      <c r="B7839" s="171" t="s">
        <v>32887</v>
      </c>
      <c r="C7839" s="55" t="s">
        <v>32888</v>
      </c>
      <c r="D7839" s="171" t="s">
        <v>32889</v>
      </c>
      <c r="E7839" s="171" t="s">
        <v>32890</v>
      </c>
      <c r="F7839" s="173">
        <v>46074</v>
      </c>
      <c r="G7839" s="173">
        <v>46074</v>
      </c>
      <c r="H7839" s="174" t="s">
        <v>6307</v>
      </c>
    </row>
    <row r="7840" spans="1:8" ht="14.45" customHeight="1">
      <c r="A7840" s="86" t="s">
        <v>6307</v>
      </c>
      <c r="B7840" s="171" t="s">
        <v>32891</v>
      </c>
      <c r="C7840" s="55" t="s">
        <v>32892</v>
      </c>
      <c r="D7840" s="171" t="s">
        <v>32893</v>
      </c>
      <c r="E7840" s="171" t="s">
        <v>32894</v>
      </c>
      <c r="F7840" s="173">
        <v>46074</v>
      </c>
      <c r="G7840" s="173">
        <v>46074</v>
      </c>
      <c r="H7840" s="174" t="s">
        <v>6307</v>
      </c>
    </row>
    <row r="7841" spans="1:8" ht="14.45" customHeight="1">
      <c r="A7841" s="86" t="s">
        <v>6307</v>
      </c>
      <c r="B7841" s="171" t="s">
        <v>32895</v>
      </c>
      <c r="C7841" s="55" t="s">
        <v>32896</v>
      </c>
      <c r="D7841" s="171" t="s">
        <v>32897</v>
      </c>
      <c r="E7841" s="171" t="s">
        <v>32898</v>
      </c>
      <c r="F7841" s="173">
        <v>46074</v>
      </c>
      <c r="G7841" s="173">
        <v>46074</v>
      </c>
      <c r="H7841" s="174" t="s">
        <v>6307</v>
      </c>
    </row>
    <row r="7842" spans="1:8" ht="14.45" customHeight="1">
      <c r="A7842" s="86" t="s">
        <v>6307</v>
      </c>
      <c r="B7842" s="171" t="s">
        <v>32899</v>
      </c>
      <c r="C7842" s="55" t="s">
        <v>32900</v>
      </c>
      <c r="D7842" s="171" t="s">
        <v>32901</v>
      </c>
      <c r="E7842" s="171" t="s">
        <v>32902</v>
      </c>
      <c r="F7842" s="173">
        <v>46074</v>
      </c>
      <c r="G7842" s="173">
        <v>46074</v>
      </c>
      <c r="H7842" s="174" t="s">
        <v>6307</v>
      </c>
    </row>
    <row r="7843" spans="1:8" ht="14.45" customHeight="1">
      <c r="A7843" s="86" t="s">
        <v>6307</v>
      </c>
      <c r="B7843" s="171" t="s">
        <v>32903</v>
      </c>
      <c r="C7843" s="55" t="s">
        <v>32904</v>
      </c>
      <c r="D7843" s="171" t="s">
        <v>32905</v>
      </c>
      <c r="E7843" s="171" t="s">
        <v>32906</v>
      </c>
      <c r="F7843" s="173">
        <v>46074</v>
      </c>
      <c r="G7843" s="173">
        <v>46074</v>
      </c>
      <c r="H7843" s="174" t="s">
        <v>6307</v>
      </c>
    </row>
    <row r="7844" spans="1:8" ht="14.45" customHeight="1">
      <c r="A7844" s="86" t="s">
        <v>6307</v>
      </c>
      <c r="B7844" s="171" t="s">
        <v>32907</v>
      </c>
      <c r="C7844" s="55" t="s">
        <v>32908</v>
      </c>
      <c r="D7844" s="171" t="s">
        <v>32909</v>
      </c>
      <c r="E7844" s="171" t="s">
        <v>32910</v>
      </c>
      <c r="F7844" s="173">
        <v>46074</v>
      </c>
      <c r="G7844" s="173">
        <v>46074</v>
      </c>
      <c r="H7844" s="174" t="s">
        <v>6307</v>
      </c>
    </row>
    <row r="7845" spans="1:8" ht="14.45" customHeight="1">
      <c r="A7845" s="86" t="s">
        <v>6307</v>
      </c>
      <c r="B7845" s="171" t="s">
        <v>32911</v>
      </c>
      <c r="C7845" s="55" t="s">
        <v>32912</v>
      </c>
      <c r="D7845" s="171" t="s">
        <v>32913</v>
      </c>
      <c r="E7845" s="171" t="s">
        <v>32914</v>
      </c>
      <c r="F7845" s="173">
        <v>46074</v>
      </c>
      <c r="G7845" s="173">
        <v>46074</v>
      </c>
      <c r="H7845" s="174" t="s">
        <v>6307</v>
      </c>
    </row>
    <row r="7846" spans="1:8" ht="14.45" customHeight="1">
      <c r="A7846" s="86" t="s">
        <v>6307</v>
      </c>
      <c r="B7846" s="171" t="s">
        <v>32915</v>
      </c>
      <c r="C7846" s="55" t="s">
        <v>32916</v>
      </c>
      <c r="D7846" s="171" t="s">
        <v>32917</v>
      </c>
      <c r="E7846" s="171" t="s">
        <v>32918</v>
      </c>
      <c r="F7846" s="173">
        <v>46074</v>
      </c>
      <c r="G7846" s="173">
        <v>46074</v>
      </c>
      <c r="H7846" s="174" t="s">
        <v>6307</v>
      </c>
    </row>
    <row r="7847" spans="1:8" ht="14.45" customHeight="1">
      <c r="A7847" s="86" t="s">
        <v>6307</v>
      </c>
      <c r="B7847" s="171" t="s">
        <v>32919</v>
      </c>
      <c r="C7847" s="55" t="s">
        <v>32920</v>
      </c>
      <c r="D7847" s="171" t="s">
        <v>32921</v>
      </c>
      <c r="E7847" s="171" t="s">
        <v>32922</v>
      </c>
      <c r="F7847" s="173">
        <v>46074</v>
      </c>
      <c r="G7847" s="173">
        <v>46074</v>
      </c>
      <c r="H7847" s="174" t="s">
        <v>6307</v>
      </c>
    </row>
    <row r="7848" spans="1:8" ht="14.45" customHeight="1">
      <c r="A7848" s="86" t="s">
        <v>6307</v>
      </c>
      <c r="B7848" s="171" t="s">
        <v>32923</v>
      </c>
      <c r="C7848" s="55" t="s">
        <v>32924</v>
      </c>
      <c r="D7848" s="171" t="s">
        <v>32925</v>
      </c>
      <c r="E7848" s="171" t="s">
        <v>32926</v>
      </c>
      <c r="F7848" s="173">
        <v>46074</v>
      </c>
      <c r="G7848" s="173">
        <v>46074</v>
      </c>
      <c r="H7848" s="174" t="s">
        <v>6307</v>
      </c>
    </row>
    <row r="7849" spans="1:8" ht="14.45" customHeight="1">
      <c r="A7849" s="86" t="s">
        <v>6307</v>
      </c>
      <c r="B7849" s="171" t="s">
        <v>32927</v>
      </c>
      <c r="C7849" s="55" t="s">
        <v>32928</v>
      </c>
      <c r="D7849" s="171" t="s">
        <v>32929</v>
      </c>
      <c r="E7849" s="171" t="s">
        <v>32930</v>
      </c>
      <c r="F7849" s="173">
        <v>46074</v>
      </c>
      <c r="G7849" s="173">
        <v>46074</v>
      </c>
      <c r="H7849" s="174" t="s">
        <v>6307</v>
      </c>
    </row>
    <row r="7850" spans="1:8" ht="14.45" customHeight="1">
      <c r="A7850" s="86" t="s">
        <v>6307</v>
      </c>
      <c r="B7850" s="171" t="s">
        <v>32931</v>
      </c>
      <c r="C7850" s="55" t="s">
        <v>32932</v>
      </c>
      <c r="D7850" s="171" t="s">
        <v>32933</v>
      </c>
      <c r="E7850" s="171" t="s">
        <v>32934</v>
      </c>
      <c r="F7850" s="173">
        <v>46074</v>
      </c>
      <c r="G7850" s="173">
        <v>46074</v>
      </c>
      <c r="H7850" s="174" t="s">
        <v>6307</v>
      </c>
    </row>
    <row r="7851" spans="1:8" ht="14.45" customHeight="1">
      <c r="A7851" s="86" t="s">
        <v>6307</v>
      </c>
      <c r="B7851" s="171" t="s">
        <v>32935</v>
      </c>
      <c r="C7851" s="55" t="s">
        <v>32936</v>
      </c>
      <c r="D7851" s="171" t="s">
        <v>32937</v>
      </c>
      <c r="E7851" s="171" t="s">
        <v>32938</v>
      </c>
      <c r="F7851" s="173">
        <v>46074</v>
      </c>
      <c r="G7851" s="173">
        <v>46074</v>
      </c>
      <c r="H7851" s="174" t="s">
        <v>6307</v>
      </c>
    </row>
    <row r="7852" spans="1:8" ht="14.45" customHeight="1">
      <c r="A7852" s="86" t="s">
        <v>6307</v>
      </c>
      <c r="B7852" s="171" t="s">
        <v>32939</v>
      </c>
      <c r="C7852" s="55" t="s">
        <v>32940</v>
      </c>
      <c r="D7852" s="171" t="s">
        <v>32941</v>
      </c>
      <c r="E7852" s="171" t="s">
        <v>32942</v>
      </c>
      <c r="F7852" s="173">
        <v>46074</v>
      </c>
      <c r="G7852" s="173">
        <v>46074</v>
      </c>
      <c r="H7852" s="174" t="s">
        <v>6307</v>
      </c>
    </row>
    <row r="7853" spans="1:8" ht="14.45" customHeight="1">
      <c r="A7853" s="86" t="s">
        <v>6307</v>
      </c>
      <c r="B7853" s="171" t="s">
        <v>32943</v>
      </c>
      <c r="C7853" s="55" t="s">
        <v>32944</v>
      </c>
      <c r="D7853" s="171" t="s">
        <v>32945</v>
      </c>
      <c r="E7853" s="171" t="s">
        <v>32946</v>
      </c>
      <c r="F7853" s="173">
        <v>46074</v>
      </c>
      <c r="G7853" s="173">
        <v>46074</v>
      </c>
      <c r="H7853" s="174" t="s">
        <v>6307</v>
      </c>
    </row>
    <row r="7854" spans="1:8" ht="14.45" customHeight="1">
      <c r="A7854" s="86" t="s">
        <v>6307</v>
      </c>
      <c r="B7854" s="171" t="s">
        <v>32947</v>
      </c>
      <c r="C7854" s="55" t="s">
        <v>32948</v>
      </c>
      <c r="D7854" s="171" t="s">
        <v>32949</v>
      </c>
      <c r="E7854" s="171" t="s">
        <v>32950</v>
      </c>
      <c r="F7854" s="173">
        <v>46074</v>
      </c>
      <c r="G7854" s="173">
        <v>46074</v>
      </c>
      <c r="H7854" s="174" t="s">
        <v>6307</v>
      </c>
    </row>
    <row r="7855" spans="1:8" ht="14.45" customHeight="1">
      <c r="A7855" s="86" t="s">
        <v>6307</v>
      </c>
      <c r="B7855" s="171" t="s">
        <v>32951</v>
      </c>
      <c r="C7855" s="55" t="s">
        <v>32952</v>
      </c>
      <c r="D7855" s="171" t="s">
        <v>32953</v>
      </c>
      <c r="E7855" s="171" t="s">
        <v>32954</v>
      </c>
      <c r="F7855" s="173">
        <v>46074</v>
      </c>
      <c r="G7855" s="173">
        <v>46074</v>
      </c>
      <c r="H7855" s="174" t="s">
        <v>6307</v>
      </c>
    </row>
    <row r="7856" spans="1:8" ht="14.45" customHeight="1">
      <c r="A7856" s="86" t="s">
        <v>6307</v>
      </c>
      <c r="B7856" s="171" t="s">
        <v>32955</v>
      </c>
      <c r="C7856" s="55" t="s">
        <v>32956</v>
      </c>
      <c r="D7856" s="171" t="s">
        <v>32957</v>
      </c>
      <c r="E7856" s="171" t="s">
        <v>32958</v>
      </c>
      <c r="F7856" s="173">
        <v>46074</v>
      </c>
      <c r="G7856" s="173">
        <v>46074</v>
      </c>
      <c r="H7856" s="174" t="s">
        <v>6307</v>
      </c>
    </row>
    <row r="7857" spans="1:8" ht="14.45" customHeight="1">
      <c r="A7857" s="86" t="s">
        <v>6307</v>
      </c>
      <c r="B7857" s="171" t="s">
        <v>32959</v>
      </c>
      <c r="C7857" s="55" t="s">
        <v>32960</v>
      </c>
      <c r="D7857" s="171" t="s">
        <v>32961</v>
      </c>
      <c r="E7857" s="171" t="s">
        <v>32962</v>
      </c>
      <c r="F7857" s="173">
        <v>46074</v>
      </c>
      <c r="G7857" s="173">
        <v>46074</v>
      </c>
      <c r="H7857" s="174" t="s">
        <v>6307</v>
      </c>
    </row>
    <row r="7858" spans="1:8" ht="14.45" customHeight="1">
      <c r="A7858" s="86" t="s">
        <v>6307</v>
      </c>
      <c r="B7858" s="171" t="s">
        <v>32963</v>
      </c>
      <c r="C7858" s="55" t="s">
        <v>32964</v>
      </c>
      <c r="D7858" s="171" t="s">
        <v>32965</v>
      </c>
      <c r="E7858" s="171" t="s">
        <v>32966</v>
      </c>
      <c r="F7858" s="173">
        <v>46074</v>
      </c>
      <c r="G7858" s="173">
        <v>46074</v>
      </c>
      <c r="H7858" s="174" t="s">
        <v>6307</v>
      </c>
    </row>
    <row r="7859" spans="1:8" ht="14.45" customHeight="1">
      <c r="A7859" s="86" t="s">
        <v>6307</v>
      </c>
      <c r="B7859" s="171" t="s">
        <v>32967</v>
      </c>
      <c r="C7859" s="55" t="s">
        <v>32968</v>
      </c>
      <c r="D7859" s="171" t="s">
        <v>32969</v>
      </c>
      <c r="E7859" s="171" t="s">
        <v>32970</v>
      </c>
      <c r="F7859" s="173">
        <v>46074</v>
      </c>
      <c r="G7859" s="173">
        <v>46074</v>
      </c>
      <c r="H7859" s="174" t="s">
        <v>6307</v>
      </c>
    </row>
    <row r="7860" spans="1:8" ht="14.45" customHeight="1">
      <c r="A7860" s="86" t="s">
        <v>6307</v>
      </c>
      <c r="B7860" s="171" t="s">
        <v>32971</v>
      </c>
      <c r="C7860" s="55" t="s">
        <v>32972</v>
      </c>
      <c r="D7860" s="171" t="s">
        <v>32973</v>
      </c>
      <c r="E7860" s="171" t="s">
        <v>32974</v>
      </c>
      <c r="F7860" s="173">
        <v>46074</v>
      </c>
      <c r="G7860" s="173">
        <v>46074</v>
      </c>
      <c r="H7860" s="174" t="s">
        <v>6307</v>
      </c>
    </row>
    <row r="7861" spans="1:8" ht="14.45" customHeight="1">
      <c r="A7861" s="86" t="s">
        <v>6307</v>
      </c>
      <c r="B7861" s="171" t="s">
        <v>32975</v>
      </c>
      <c r="C7861" s="55" t="s">
        <v>32976</v>
      </c>
      <c r="D7861" s="171" t="s">
        <v>32977</v>
      </c>
      <c r="E7861" s="171" t="s">
        <v>32978</v>
      </c>
      <c r="F7861" s="173">
        <v>46074</v>
      </c>
      <c r="G7861" s="173">
        <v>46074</v>
      </c>
      <c r="H7861" s="174" t="s">
        <v>6307</v>
      </c>
    </row>
    <row r="7862" spans="1:8" ht="14.45" customHeight="1">
      <c r="A7862" s="86" t="s">
        <v>6307</v>
      </c>
      <c r="B7862" s="171" t="s">
        <v>32979</v>
      </c>
      <c r="C7862" s="55" t="s">
        <v>32980</v>
      </c>
      <c r="D7862" s="171" t="s">
        <v>32981</v>
      </c>
      <c r="E7862" s="171" t="s">
        <v>32982</v>
      </c>
      <c r="F7862" s="173">
        <v>46074</v>
      </c>
      <c r="G7862" s="173">
        <v>46074</v>
      </c>
      <c r="H7862" s="174" t="s">
        <v>6307</v>
      </c>
    </row>
    <row r="7863" spans="1:8" ht="14.45" customHeight="1">
      <c r="A7863" s="86" t="s">
        <v>6307</v>
      </c>
      <c r="B7863" s="171" t="s">
        <v>32983</v>
      </c>
      <c r="C7863" s="55" t="s">
        <v>32984</v>
      </c>
      <c r="D7863" s="171" t="s">
        <v>32985</v>
      </c>
      <c r="E7863" s="171" t="s">
        <v>32986</v>
      </c>
      <c r="F7863" s="173">
        <v>46074</v>
      </c>
      <c r="G7863" s="173">
        <v>46074</v>
      </c>
      <c r="H7863" s="174" t="s">
        <v>6307</v>
      </c>
    </row>
    <row r="7864" spans="1:8" ht="14.45" customHeight="1">
      <c r="A7864" s="86" t="s">
        <v>6307</v>
      </c>
      <c r="B7864" s="171" t="s">
        <v>32987</v>
      </c>
      <c r="C7864" s="55" t="s">
        <v>32988</v>
      </c>
      <c r="D7864" s="171" t="s">
        <v>32989</v>
      </c>
      <c r="E7864" s="171" t="s">
        <v>32990</v>
      </c>
      <c r="F7864" s="173">
        <v>46074</v>
      </c>
      <c r="G7864" s="173">
        <v>46074</v>
      </c>
      <c r="H7864" s="174" t="s">
        <v>6307</v>
      </c>
    </row>
    <row r="7865" spans="1:8" ht="14.45" customHeight="1">
      <c r="A7865" s="86" t="s">
        <v>6307</v>
      </c>
      <c r="B7865" s="171" t="s">
        <v>32991</v>
      </c>
      <c r="C7865" s="55" t="s">
        <v>32992</v>
      </c>
      <c r="D7865" s="171" t="s">
        <v>32993</v>
      </c>
      <c r="E7865" s="171" t="s">
        <v>32994</v>
      </c>
      <c r="F7865" s="173">
        <v>46074</v>
      </c>
      <c r="G7865" s="173">
        <v>46074</v>
      </c>
      <c r="H7865" s="174" t="s">
        <v>6307</v>
      </c>
    </row>
    <row r="7866" spans="1:8" ht="14.45" customHeight="1">
      <c r="A7866" s="86" t="s">
        <v>6307</v>
      </c>
      <c r="B7866" s="171" t="s">
        <v>32995</v>
      </c>
      <c r="C7866" s="55" t="s">
        <v>32996</v>
      </c>
      <c r="D7866" s="171" t="s">
        <v>32997</v>
      </c>
      <c r="E7866" s="171" t="s">
        <v>32998</v>
      </c>
      <c r="F7866" s="173">
        <v>46074</v>
      </c>
      <c r="G7866" s="173">
        <v>46074</v>
      </c>
      <c r="H7866" s="174" t="s">
        <v>6307</v>
      </c>
    </row>
    <row r="7867" spans="1:8" ht="14.45" customHeight="1">
      <c r="A7867" s="86" t="s">
        <v>6307</v>
      </c>
      <c r="B7867" s="171" t="s">
        <v>32999</v>
      </c>
      <c r="C7867" s="55" t="s">
        <v>33000</v>
      </c>
      <c r="D7867" s="171" t="s">
        <v>33001</v>
      </c>
      <c r="E7867" s="171" t="s">
        <v>33002</v>
      </c>
      <c r="F7867" s="173">
        <v>46074</v>
      </c>
      <c r="G7867" s="173">
        <v>46074</v>
      </c>
      <c r="H7867" s="174" t="s">
        <v>6307</v>
      </c>
    </row>
    <row r="7868" spans="1:8" ht="14.45" customHeight="1">
      <c r="A7868" s="86" t="s">
        <v>6307</v>
      </c>
      <c r="B7868" s="171" t="s">
        <v>33003</v>
      </c>
      <c r="C7868" s="55" t="s">
        <v>33004</v>
      </c>
      <c r="D7868" s="171" t="s">
        <v>33005</v>
      </c>
      <c r="E7868" s="171" t="s">
        <v>33006</v>
      </c>
      <c r="F7868" s="173">
        <v>46074</v>
      </c>
      <c r="G7868" s="173">
        <v>46074</v>
      </c>
      <c r="H7868" s="174" t="s">
        <v>6307</v>
      </c>
    </row>
    <row r="7869" spans="1:8" ht="14.45" customHeight="1">
      <c r="A7869" s="86" t="s">
        <v>6307</v>
      </c>
      <c r="B7869" s="171" t="s">
        <v>33007</v>
      </c>
      <c r="C7869" s="55" t="s">
        <v>33008</v>
      </c>
      <c r="D7869" s="171" t="s">
        <v>33009</v>
      </c>
      <c r="E7869" s="171" t="s">
        <v>33010</v>
      </c>
      <c r="F7869" s="173">
        <v>46074</v>
      </c>
      <c r="G7869" s="173">
        <v>46074</v>
      </c>
      <c r="H7869" s="174" t="s">
        <v>6307</v>
      </c>
    </row>
    <row r="7870" spans="1:8" ht="14.45" customHeight="1">
      <c r="A7870" s="86" t="s">
        <v>6307</v>
      </c>
      <c r="B7870" s="171" t="s">
        <v>33011</v>
      </c>
      <c r="C7870" s="55" t="s">
        <v>33012</v>
      </c>
      <c r="D7870" s="171" t="s">
        <v>33013</v>
      </c>
      <c r="E7870" s="171" t="s">
        <v>33014</v>
      </c>
      <c r="F7870" s="173">
        <v>46074</v>
      </c>
      <c r="G7870" s="173">
        <v>46074</v>
      </c>
      <c r="H7870" s="174" t="s">
        <v>6307</v>
      </c>
    </row>
    <row r="7871" spans="1:8" ht="14.45" customHeight="1">
      <c r="A7871" s="86" t="s">
        <v>6307</v>
      </c>
      <c r="B7871" s="171" t="s">
        <v>33015</v>
      </c>
      <c r="C7871" s="55" t="s">
        <v>33016</v>
      </c>
      <c r="D7871" s="171" t="s">
        <v>33017</v>
      </c>
      <c r="E7871" s="171" t="s">
        <v>33018</v>
      </c>
      <c r="F7871" s="173">
        <v>46074</v>
      </c>
      <c r="G7871" s="173">
        <v>46074</v>
      </c>
      <c r="H7871" s="174" t="s">
        <v>6307</v>
      </c>
    </row>
    <row r="7872" spans="1:8" ht="14.45" customHeight="1">
      <c r="A7872" s="86" t="s">
        <v>5110</v>
      </c>
      <c r="B7872" s="171" t="s">
        <v>33019</v>
      </c>
      <c r="C7872" s="55" t="s">
        <v>33020</v>
      </c>
      <c r="D7872" s="171" t="s">
        <v>33021</v>
      </c>
      <c r="E7872" s="171" t="s">
        <v>33021</v>
      </c>
      <c r="F7872" s="173"/>
      <c r="G7872" s="173"/>
      <c r="H7872" s="172" t="s">
        <v>5110</v>
      </c>
    </row>
    <row r="7873" spans="1:8" ht="14.45" customHeight="1">
      <c r="A7873" s="86" t="s">
        <v>5110</v>
      </c>
      <c r="B7873" s="171" t="s">
        <v>33022</v>
      </c>
      <c r="C7873" s="55" t="s">
        <v>33023</v>
      </c>
      <c r="D7873" s="171" t="s">
        <v>33023</v>
      </c>
      <c r="E7873" s="171" t="s">
        <v>33023</v>
      </c>
      <c r="F7873" s="173"/>
      <c r="G7873" s="173"/>
      <c r="H7873" s="172" t="s">
        <v>5110</v>
      </c>
    </row>
    <row r="7874" spans="1:8" ht="14.45" customHeight="1">
      <c r="A7874" s="86" t="s">
        <v>5110</v>
      </c>
      <c r="B7874" s="171" t="s">
        <v>33024</v>
      </c>
      <c r="C7874" s="55" t="s">
        <v>33025</v>
      </c>
      <c r="D7874" s="171" t="s">
        <v>33025</v>
      </c>
      <c r="E7874" s="171" t="s">
        <v>33025</v>
      </c>
      <c r="F7874" s="173"/>
      <c r="G7874" s="173"/>
      <c r="H7874" s="172" t="s">
        <v>5110</v>
      </c>
    </row>
    <row r="7875" spans="1:8" ht="14.45" customHeight="1">
      <c r="A7875" s="86" t="s">
        <v>5110</v>
      </c>
      <c r="B7875" s="171" t="s">
        <v>33026</v>
      </c>
      <c r="C7875" s="55" t="s">
        <v>33027</v>
      </c>
      <c r="D7875" s="171" t="s">
        <v>33027</v>
      </c>
      <c r="E7875" s="171" t="s">
        <v>33027</v>
      </c>
      <c r="F7875" s="173"/>
      <c r="G7875" s="173"/>
      <c r="H7875" s="172" t="s">
        <v>5110</v>
      </c>
    </row>
    <row r="7876" spans="1:8" ht="14.45" customHeight="1">
      <c r="A7876" s="86" t="s">
        <v>5110</v>
      </c>
      <c r="B7876" s="171" t="s">
        <v>33028</v>
      </c>
      <c r="C7876" s="55" t="s">
        <v>33029</v>
      </c>
      <c r="D7876" s="171" t="s">
        <v>33029</v>
      </c>
      <c r="E7876" s="171" t="s">
        <v>33029</v>
      </c>
      <c r="F7876" s="173"/>
      <c r="G7876" s="173"/>
      <c r="H7876" s="172" t="s">
        <v>5110</v>
      </c>
    </row>
    <row r="7877" spans="1:8" ht="14.45" customHeight="1">
      <c r="A7877" s="86" t="s">
        <v>5110</v>
      </c>
      <c r="B7877" s="171" t="s">
        <v>33030</v>
      </c>
      <c r="C7877" s="55" t="s">
        <v>33031</v>
      </c>
      <c r="D7877" s="171" t="s">
        <v>33031</v>
      </c>
      <c r="E7877" s="171" t="s">
        <v>33031</v>
      </c>
      <c r="F7877" s="173"/>
      <c r="G7877" s="173"/>
      <c r="H7877" s="172" t="s">
        <v>5110</v>
      </c>
    </row>
    <row r="7878" spans="1:8" ht="14.45" customHeight="1">
      <c r="A7878" s="86" t="s">
        <v>5110</v>
      </c>
      <c r="B7878" s="171" t="s">
        <v>33032</v>
      </c>
      <c r="C7878" s="55" t="s">
        <v>33033</v>
      </c>
      <c r="D7878" s="171" t="s">
        <v>33033</v>
      </c>
      <c r="E7878" s="171" t="s">
        <v>33033</v>
      </c>
      <c r="F7878" s="173"/>
      <c r="G7878" s="173"/>
      <c r="H7878" s="172" t="s">
        <v>5110</v>
      </c>
    </row>
    <row r="7879" spans="1:8" ht="14.45" customHeight="1">
      <c r="A7879" s="86" t="s">
        <v>5110</v>
      </c>
      <c r="B7879" s="171" t="s">
        <v>33034</v>
      </c>
      <c r="C7879" s="55" t="s">
        <v>33035</v>
      </c>
      <c r="D7879" s="171" t="s">
        <v>33035</v>
      </c>
      <c r="E7879" s="171" t="s">
        <v>33035</v>
      </c>
      <c r="F7879" s="173"/>
      <c r="G7879" s="173"/>
      <c r="H7879" s="172" t="s">
        <v>5110</v>
      </c>
    </row>
    <row r="7880" spans="1:8" ht="14.45" customHeight="1">
      <c r="A7880" s="86" t="s">
        <v>5110</v>
      </c>
      <c r="B7880" s="171" t="s">
        <v>33036</v>
      </c>
      <c r="C7880" s="55" t="s">
        <v>33037</v>
      </c>
      <c r="D7880" s="171" t="s">
        <v>33037</v>
      </c>
      <c r="E7880" s="171" t="s">
        <v>33037</v>
      </c>
      <c r="F7880" s="173"/>
      <c r="G7880" s="173"/>
      <c r="H7880" s="172" t="s">
        <v>5110</v>
      </c>
    </row>
    <row r="7881" spans="1:8" ht="14.45" customHeight="1">
      <c r="A7881" s="86" t="s">
        <v>5110</v>
      </c>
      <c r="B7881" s="171" t="s">
        <v>33038</v>
      </c>
      <c r="C7881" s="55" t="s">
        <v>33039</v>
      </c>
      <c r="D7881" s="171" t="s">
        <v>33039</v>
      </c>
      <c r="E7881" s="171" t="s">
        <v>33039</v>
      </c>
      <c r="F7881" s="173"/>
      <c r="G7881" s="173"/>
      <c r="H7881" s="172" t="s">
        <v>5110</v>
      </c>
    </row>
    <row r="7882" spans="1:8" ht="14.45" customHeight="1">
      <c r="A7882" s="86" t="s">
        <v>5110</v>
      </c>
      <c r="B7882" s="171" t="s">
        <v>33040</v>
      </c>
      <c r="C7882" s="55" t="s">
        <v>33041</v>
      </c>
      <c r="D7882" s="171" t="s">
        <v>33041</v>
      </c>
      <c r="E7882" s="171" t="s">
        <v>33041</v>
      </c>
      <c r="F7882" s="173"/>
      <c r="G7882" s="173"/>
      <c r="H7882" s="172" t="s">
        <v>5110</v>
      </c>
    </row>
    <row r="7883" spans="1:8" ht="14.45" customHeight="1">
      <c r="A7883" s="86" t="s">
        <v>5110</v>
      </c>
      <c r="B7883" s="171" t="s">
        <v>33042</v>
      </c>
      <c r="C7883" s="55" t="s">
        <v>33043</v>
      </c>
      <c r="D7883" s="171" t="s">
        <v>33043</v>
      </c>
      <c r="E7883" s="171" t="s">
        <v>33043</v>
      </c>
      <c r="F7883" s="173"/>
      <c r="G7883" s="173"/>
      <c r="H7883" s="172" t="s">
        <v>5110</v>
      </c>
    </row>
    <row r="7884" spans="1:8" ht="14.45" customHeight="1">
      <c r="A7884" s="86" t="s">
        <v>5110</v>
      </c>
      <c r="B7884" s="171" t="s">
        <v>33044</v>
      </c>
      <c r="C7884" s="55" t="s">
        <v>33045</v>
      </c>
      <c r="D7884" s="171" t="s">
        <v>33045</v>
      </c>
      <c r="E7884" s="171" t="s">
        <v>33045</v>
      </c>
      <c r="F7884" s="173"/>
      <c r="G7884" s="173"/>
      <c r="H7884" s="172" t="s">
        <v>5110</v>
      </c>
    </row>
    <row r="7885" spans="1:8" ht="14.45" customHeight="1">
      <c r="A7885" s="86" t="s">
        <v>5110</v>
      </c>
      <c r="B7885" s="171" t="s">
        <v>33046</v>
      </c>
      <c r="C7885" s="55" t="s">
        <v>33047</v>
      </c>
      <c r="D7885" s="171" t="s">
        <v>33048</v>
      </c>
      <c r="E7885" s="171" t="s">
        <v>33048</v>
      </c>
      <c r="F7885" s="173"/>
      <c r="G7885" s="173"/>
      <c r="H7885" s="172" t="s">
        <v>5110</v>
      </c>
    </row>
    <row r="7886" spans="1:8" ht="14.45" customHeight="1">
      <c r="A7886" s="86" t="s">
        <v>5110</v>
      </c>
      <c r="B7886" s="171" t="s">
        <v>33049</v>
      </c>
      <c r="C7886" s="55" t="s">
        <v>33050</v>
      </c>
      <c r="D7886" s="171" t="s">
        <v>33051</v>
      </c>
      <c r="E7886" s="171" t="s">
        <v>33051</v>
      </c>
      <c r="F7886" s="173"/>
      <c r="G7886" s="173"/>
      <c r="H7886" s="172" t="s">
        <v>5110</v>
      </c>
    </row>
    <row r="7887" spans="1:8" ht="14.45" customHeight="1">
      <c r="A7887" s="86" t="s">
        <v>5828</v>
      </c>
      <c r="B7887" s="171" t="s">
        <v>5818</v>
      </c>
      <c r="C7887" s="55" t="s">
        <v>33052</v>
      </c>
      <c r="D7887" s="171" t="s">
        <v>33052</v>
      </c>
      <c r="E7887" s="171" t="s">
        <v>33052</v>
      </c>
      <c r="F7887" s="173"/>
      <c r="G7887" s="173"/>
      <c r="H7887" s="172" t="s">
        <v>5828</v>
      </c>
    </row>
    <row r="7888" spans="1:8" ht="14.45" customHeight="1">
      <c r="A7888" s="86" t="s">
        <v>5807</v>
      </c>
      <c r="B7888" s="171" t="s">
        <v>33053</v>
      </c>
      <c r="C7888" s="55" t="s">
        <v>33054</v>
      </c>
      <c r="D7888" s="171" t="s">
        <v>33055</v>
      </c>
      <c r="E7888" s="171" t="s">
        <v>33056</v>
      </c>
      <c r="F7888" s="173"/>
      <c r="G7888" s="173"/>
      <c r="H7888" s="172" t="s">
        <v>5807</v>
      </c>
    </row>
    <row r="7889" spans="1:8" ht="14.45" customHeight="1">
      <c r="A7889" s="86" t="s">
        <v>5807</v>
      </c>
      <c r="B7889" s="171" t="s">
        <v>5797</v>
      </c>
      <c r="C7889" s="55" t="s">
        <v>33057</v>
      </c>
      <c r="D7889" s="171" t="s">
        <v>33058</v>
      </c>
      <c r="E7889" s="171" t="s">
        <v>33059</v>
      </c>
      <c r="F7889" s="173"/>
      <c r="G7889" s="173"/>
      <c r="H7889" s="172" t="s">
        <v>5807</v>
      </c>
    </row>
    <row r="7890" spans="1:8" ht="14.45" customHeight="1">
      <c r="A7890" s="86" t="s">
        <v>5807</v>
      </c>
      <c r="B7890" s="171" t="s">
        <v>33060</v>
      </c>
      <c r="C7890" s="55" t="s">
        <v>33061</v>
      </c>
      <c r="D7890" s="171" t="s">
        <v>33062</v>
      </c>
      <c r="E7890" s="171" t="s">
        <v>33063</v>
      </c>
      <c r="F7890" s="173"/>
      <c r="G7890" s="173"/>
      <c r="H7890" s="172" t="s">
        <v>5807</v>
      </c>
    </row>
    <row r="7891" spans="1:8" ht="14.45" customHeight="1">
      <c r="A7891" s="86" t="s">
        <v>5807</v>
      </c>
      <c r="B7891" s="171" t="s">
        <v>33064</v>
      </c>
      <c r="C7891" s="55" t="s">
        <v>33065</v>
      </c>
      <c r="D7891" s="171" t="s">
        <v>33066</v>
      </c>
      <c r="E7891" s="171" t="s">
        <v>33067</v>
      </c>
      <c r="F7891" s="173"/>
      <c r="G7891" s="173"/>
      <c r="H7891" s="172" t="s">
        <v>5807</v>
      </c>
    </row>
    <row r="7892" spans="1:8" ht="14.45" customHeight="1">
      <c r="A7892" s="86" t="s">
        <v>5807</v>
      </c>
      <c r="B7892" s="171" t="s">
        <v>33068</v>
      </c>
      <c r="C7892" s="55" t="s">
        <v>33069</v>
      </c>
      <c r="D7892" s="171" t="s">
        <v>33070</v>
      </c>
      <c r="E7892" s="171" t="s">
        <v>33071</v>
      </c>
      <c r="F7892" s="173"/>
      <c r="G7892" s="173"/>
      <c r="H7892" s="172" t="s">
        <v>5807</v>
      </c>
    </row>
    <row r="7893" spans="1:8" ht="14.45" customHeight="1">
      <c r="A7893" s="86" t="s">
        <v>5807</v>
      </c>
      <c r="B7893" s="171" t="s">
        <v>33072</v>
      </c>
      <c r="C7893" s="55" t="s">
        <v>33073</v>
      </c>
      <c r="D7893" s="171" t="s">
        <v>33074</v>
      </c>
      <c r="E7893" s="171" t="s">
        <v>33075</v>
      </c>
      <c r="F7893" s="173"/>
      <c r="G7893" s="173"/>
      <c r="H7893" s="172" t="s">
        <v>5807</v>
      </c>
    </row>
    <row r="7894" spans="1:8" ht="14.45" customHeight="1">
      <c r="A7894" s="86" t="s">
        <v>5807</v>
      </c>
      <c r="B7894" s="171" t="s">
        <v>33076</v>
      </c>
      <c r="C7894" s="55" t="s">
        <v>33077</v>
      </c>
      <c r="D7894" s="171" t="s">
        <v>33078</v>
      </c>
      <c r="E7894" s="171" t="s">
        <v>33079</v>
      </c>
      <c r="F7894" s="173"/>
      <c r="G7894" s="173"/>
      <c r="H7894" s="172" t="s">
        <v>5807</v>
      </c>
    </row>
    <row r="7895" spans="1:8" ht="14.45" customHeight="1">
      <c r="A7895" s="86" t="s">
        <v>5807</v>
      </c>
      <c r="B7895" s="171" t="s">
        <v>33080</v>
      </c>
      <c r="C7895" s="55" t="s">
        <v>33081</v>
      </c>
      <c r="D7895" s="171" t="s">
        <v>33082</v>
      </c>
      <c r="E7895" s="171" t="s">
        <v>33083</v>
      </c>
      <c r="F7895" s="173"/>
      <c r="G7895" s="173"/>
      <c r="H7895" s="172" t="s">
        <v>5807</v>
      </c>
    </row>
    <row r="7896" spans="1:8" ht="14.45" customHeight="1">
      <c r="A7896" s="86" t="s">
        <v>5807</v>
      </c>
      <c r="B7896" s="171" t="s">
        <v>33084</v>
      </c>
      <c r="C7896" s="55" t="s">
        <v>33085</v>
      </c>
      <c r="D7896" s="171" t="s">
        <v>33086</v>
      </c>
      <c r="E7896" s="171" t="s">
        <v>33087</v>
      </c>
      <c r="F7896" s="173"/>
      <c r="G7896" s="173"/>
      <c r="H7896" s="172" t="s">
        <v>5807</v>
      </c>
    </row>
    <row r="7897" spans="1:8" ht="14.45" customHeight="1">
      <c r="A7897" s="86" t="s">
        <v>5807</v>
      </c>
      <c r="B7897" s="171" t="s">
        <v>33088</v>
      </c>
      <c r="C7897" s="55" t="s">
        <v>33089</v>
      </c>
      <c r="D7897" s="171" t="s">
        <v>33090</v>
      </c>
      <c r="E7897" s="171" t="s">
        <v>33091</v>
      </c>
      <c r="F7897" s="173"/>
      <c r="G7897" s="173"/>
      <c r="H7897" s="172" t="s">
        <v>5807</v>
      </c>
    </row>
    <row r="7898" spans="1:8" ht="14.45" customHeight="1">
      <c r="A7898" s="86" t="s">
        <v>5807</v>
      </c>
      <c r="B7898" s="171" t="s">
        <v>33092</v>
      </c>
      <c r="C7898" s="55" t="s">
        <v>33093</v>
      </c>
      <c r="D7898" s="171" t="s">
        <v>33094</v>
      </c>
      <c r="E7898" s="171" t="s">
        <v>33095</v>
      </c>
      <c r="F7898" s="173"/>
      <c r="G7898" s="173"/>
      <c r="H7898" s="172" t="s">
        <v>5807</v>
      </c>
    </row>
    <row r="7899" spans="1:8" ht="14.45" customHeight="1">
      <c r="A7899" s="86" t="s">
        <v>4677</v>
      </c>
      <c r="B7899" s="171" t="s">
        <v>20997</v>
      </c>
      <c r="C7899" s="55" t="s">
        <v>20999</v>
      </c>
      <c r="D7899" s="171" t="s">
        <v>20998</v>
      </c>
      <c r="E7899" s="171" t="s">
        <v>20998</v>
      </c>
      <c r="F7899" s="173"/>
      <c r="G7899" s="173"/>
      <c r="H7899" s="172" t="s">
        <v>17854</v>
      </c>
    </row>
    <row r="7900" spans="1:8" ht="14.45" customHeight="1">
      <c r="A7900" s="86" t="s">
        <v>4677</v>
      </c>
      <c r="B7900" s="171" t="s">
        <v>24977</v>
      </c>
      <c r="C7900" s="55" t="s">
        <v>25164</v>
      </c>
      <c r="D7900" s="171" t="s">
        <v>25164</v>
      </c>
      <c r="E7900" s="171" t="s">
        <v>25164</v>
      </c>
      <c r="F7900" s="173"/>
      <c r="G7900" s="173"/>
      <c r="H7900" s="172" t="s">
        <v>17854</v>
      </c>
    </row>
    <row r="7901" spans="1:8" ht="14.45" customHeight="1">
      <c r="A7901" s="86" t="s">
        <v>4677</v>
      </c>
      <c r="B7901" s="171" t="s">
        <v>1393</v>
      </c>
      <c r="C7901" s="55" t="s">
        <v>21004</v>
      </c>
      <c r="D7901" s="171" t="s">
        <v>21005</v>
      </c>
      <c r="E7901" s="171" t="s">
        <v>21004</v>
      </c>
      <c r="F7901" s="173"/>
      <c r="G7901" s="173"/>
      <c r="H7901" s="172" t="s">
        <v>17854</v>
      </c>
    </row>
    <row r="7902" spans="1:8" ht="14.45" customHeight="1">
      <c r="A7902" s="86" t="s">
        <v>4677</v>
      </c>
      <c r="B7902" s="171" t="s">
        <v>25045</v>
      </c>
      <c r="C7902" s="55" t="s">
        <v>25046</v>
      </c>
      <c r="D7902" s="171" t="s">
        <v>25046</v>
      </c>
      <c r="E7902" s="171" t="s">
        <v>25046</v>
      </c>
      <c r="F7902" s="173"/>
      <c r="G7902" s="173"/>
      <c r="H7902" s="172" t="s">
        <v>17854</v>
      </c>
    </row>
    <row r="7903" spans="1:8" ht="14.45" customHeight="1">
      <c r="A7903" s="86" t="s">
        <v>4677</v>
      </c>
      <c r="B7903" s="171" t="s">
        <v>21021</v>
      </c>
      <c r="C7903" s="55" t="s">
        <v>21022</v>
      </c>
      <c r="D7903" s="171" t="s">
        <v>21023</v>
      </c>
      <c r="E7903" s="171" t="s">
        <v>21022</v>
      </c>
      <c r="F7903" s="173"/>
      <c r="G7903" s="173"/>
      <c r="H7903" s="172" t="s">
        <v>17854</v>
      </c>
    </row>
    <row r="7904" spans="1:8" ht="14.45" customHeight="1">
      <c r="A7904" s="86" t="s">
        <v>4677</v>
      </c>
      <c r="B7904" s="171" t="s">
        <v>8456</v>
      </c>
      <c r="C7904" s="55" t="s">
        <v>21024</v>
      </c>
      <c r="D7904" s="171" t="s">
        <v>21025</v>
      </c>
      <c r="E7904" s="171" t="s">
        <v>21024</v>
      </c>
      <c r="F7904" s="173"/>
      <c r="G7904" s="173"/>
      <c r="H7904" s="172" t="s">
        <v>17854</v>
      </c>
    </row>
    <row r="7905" spans="1:8" ht="14.45" customHeight="1">
      <c r="A7905" s="86" t="s">
        <v>4677</v>
      </c>
      <c r="B7905" s="171" t="s">
        <v>21055</v>
      </c>
      <c r="C7905" s="55" t="s">
        <v>21056</v>
      </c>
      <c r="D7905" s="171" t="s">
        <v>21057</v>
      </c>
      <c r="E7905" s="171" t="s">
        <v>21056</v>
      </c>
      <c r="F7905" s="173"/>
      <c r="G7905" s="173"/>
      <c r="H7905" s="172" t="s">
        <v>17854</v>
      </c>
    </row>
    <row r="7906" spans="1:8" ht="14.45" customHeight="1">
      <c r="A7906" s="86" t="s">
        <v>3213</v>
      </c>
      <c r="B7906" s="171" t="s">
        <v>33096</v>
      </c>
      <c r="C7906" s="55" t="s">
        <v>33319</v>
      </c>
      <c r="D7906" s="171" t="s">
        <v>33320</v>
      </c>
      <c r="E7906" s="171" t="s">
        <v>33321</v>
      </c>
      <c r="F7906" s="173"/>
      <c r="G7906" s="173"/>
      <c r="H7906" s="172" t="s">
        <v>3214</v>
      </c>
    </row>
    <row r="7907" spans="1:8" ht="14.45" customHeight="1">
      <c r="A7907" s="86" t="s">
        <v>3213</v>
      </c>
      <c r="B7907" s="171" t="s">
        <v>33097</v>
      </c>
      <c r="C7907" s="55" t="s">
        <v>33098</v>
      </c>
      <c r="D7907" s="171" t="s">
        <v>33322</v>
      </c>
      <c r="E7907" s="171" t="s">
        <v>33099</v>
      </c>
      <c r="F7907" s="173"/>
      <c r="G7907" s="173"/>
      <c r="H7907" s="172" t="s">
        <v>3214</v>
      </c>
    </row>
    <row r="7908" spans="1:8" ht="14.45" customHeight="1">
      <c r="A7908" s="86" t="s">
        <v>3213</v>
      </c>
      <c r="B7908" s="171" t="s">
        <v>33100</v>
      </c>
      <c r="C7908" s="55" t="s">
        <v>33323</v>
      </c>
      <c r="D7908" s="171" t="s">
        <v>33324</v>
      </c>
      <c r="E7908" s="171" t="s">
        <v>33101</v>
      </c>
      <c r="F7908" s="173"/>
      <c r="G7908" s="173"/>
      <c r="H7908" s="172" t="s">
        <v>3214</v>
      </c>
    </row>
    <row r="7909" spans="1:8" ht="14.45" customHeight="1">
      <c r="A7909" s="86" t="s">
        <v>3213</v>
      </c>
      <c r="B7909" s="171" t="s">
        <v>33102</v>
      </c>
      <c r="C7909" s="55" t="s">
        <v>33325</v>
      </c>
      <c r="D7909" s="171" t="s">
        <v>33103</v>
      </c>
      <c r="E7909" s="171" t="s">
        <v>33103</v>
      </c>
      <c r="F7909" s="173"/>
      <c r="G7909" s="173"/>
      <c r="H7909" s="172" t="s">
        <v>3214</v>
      </c>
    </row>
    <row r="7910" spans="1:8" ht="14.45" customHeight="1">
      <c r="A7910" s="86" t="s">
        <v>3213</v>
      </c>
      <c r="B7910" s="171" t="s">
        <v>33104</v>
      </c>
      <c r="C7910" s="55" t="s">
        <v>33105</v>
      </c>
      <c r="D7910" s="171" t="s">
        <v>33326</v>
      </c>
      <c r="E7910" s="171" t="s">
        <v>33327</v>
      </c>
      <c r="F7910" s="173"/>
      <c r="G7910" s="173"/>
      <c r="H7910" s="172" t="s">
        <v>3214</v>
      </c>
    </row>
    <row r="7911" spans="1:8" ht="14.45" customHeight="1">
      <c r="A7911" s="86" t="s">
        <v>3213</v>
      </c>
      <c r="B7911" s="171" t="s">
        <v>33106</v>
      </c>
      <c r="C7911" s="55" t="s">
        <v>33107</v>
      </c>
      <c r="D7911" s="171" t="s">
        <v>33107</v>
      </c>
      <c r="E7911" s="171" t="s">
        <v>33107</v>
      </c>
      <c r="F7911" s="173"/>
      <c r="G7911" s="173"/>
      <c r="H7911" s="172" t="s">
        <v>3214</v>
      </c>
    </row>
    <row r="7912" spans="1:8" ht="14.45" customHeight="1">
      <c r="A7912" s="86" t="s">
        <v>3213</v>
      </c>
      <c r="B7912" s="171" t="s">
        <v>33108</v>
      </c>
      <c r="C7912" s="55" t="s">
        <v>33109</v>
      </c>
      <c r="D7912" s="171" t="s">
        <v>33328</v>
      </c>
      <c r="E7912" s="171" t="s">
        <v>33110</v>
      </c>
      <c r="F7912" s="173"/>
      <c r="G7912" s="173"/>
      <c r="H7912" s="172" t="s">
        <v>3214</v>
      </c>
    </row>
    <row r="7913" spans="1:8" ht="14.45" customHeight="1">
      <c r="A7913" s="86" t="s">
        <v>3213</v>
      </c>
      <c r="B7913" s="171" t="s">
        <v>33111</v>
      </c>
      <c r="C7913" s="55" t="s">
        <v>33112</v>
      </c>
      <c r="D7913" s="171" t="s">
        <v>33112</v>
      </c>
      <c r="E7913" s="171" t="s">
        <v>33112</v>
      </c>
      <c r="F7913" s="173"/>
      <c r="G7913" s="173"/>
      <c r="H7913" s="172" t="s">
        <v>3214</v>
      </c>
    </row>
    <row r="7914" spans="1:8" ht="14.45" customHeight="1">
      <c r="A7914" s="86" t="s">
        <v>3213</v>
      </c>
      <c r="B7914" s="171" t="s">
        <v>33113</v>
      </c>
      <c r="C7914" s="55" t="s">
        <v>8879</v>
      </c>
      <c r="D7914" s="171" t="s">
        <v>3771</v>
      </c>
      <c r="E7914" s="171" t="s">
        <v>3771</v>
      </c>
      <c r="F7914" s="173"/>
      <c r="G7914" s="173"/>
      <c r="H7914" s="172" t="s">
        <v>3214</v>
      </c>
    </row>
    <row r="7915" spans="1:8" ht="14.45" customHeight="1">
      <c r="A7915" s="86" t="s">
        <v>3213</v>
      </c>
      <c r="B7915" s="171" t="s">
        <v>33274</v>
      </c>
      <c r="C7915" s="55" t="s">
        <v>33275</v>
      </c>
      <c r="D7915" s="171" t="s">
        <v>33315</v>
      </c>
      <c r="E7915" s="171" t="s">
        <v>33276</v>
      </c>
      <c r="F7915" s="173">
        <v>46256</v>
      </c>
      <c r="G7915" s="173">
        <v>46256</v>
      </c>
      <c r="H7915" s="172" t="s">
        <v>3214</v>
      </c>
    </row>
    <row r="7916" spans="1:8" ht="14.45" customHeight="1">
      <c r="A7916" s="86" t="s">
        <v>3213</v>
      </c>
      <c r="B7916" s="171" t="s">
        <v>33114</v>
      </c>
      <c r="C7916" s="55" t="s">
        <v>33115</v>
      </c>
      <c r="D7916" s="171" t="s">
        <v>33329</v>
      </c>
      <c r="E7916" s="171" t="s">
        <v>33330</v>
      </c>
      <c r="F7916" s="173"/>
      <c r="G7916" s="173"/>
      <c r="H7916" s="172" t="s">
        <v>3214</v>
      </c>
    </row>
    <row r="7917" spans="1:8" ht="14.45" customHeight="1">
      <c r="A7917" s="86" t="s">
        <v>3213</v>
      </c>
      <c r="B7917" s="171" t="s">
        <v>33116</v>
      </c>
      <c r="C7917" s="55" t="s">
        <v>33117</v>
      </c>
      <c r="D7917" s="171" t="s">
        <v>33331</v>
      </c>
      <c r="E7917" s="171" t="s">
        <v>33332</v>
      </c>
      <c r="F7917" s="173"/>
      <c r="G7917" s="173"/>
      <c r="H7917" s="172" t="s">
        <v>3214</v>
      </c>
    </row>
    <row r="7918" spans="1:8" ht="14.45" customHeight="1">
      <c r="A7918" s="86" t="s">
        <v>3213</v>
      </c>
      <c r="B7918" s="171" t="s">
        <v>33118</v>
      </c>
      <c r="C7918" s="55" t="s">
        <v>33119</v>
      </c>
      <c r="D7918" s="171" t="s">
        <v>33333</v>
      </c>
      <c r="E7918" s="171" t="s">
        <v>33334</v>
      </c>
      <c r="F7918" s="173"/>
      <c r="G7918" s="173"/>
      <c r="H7918" s="172" t="s">
        <v>3214</v>
      </c>
    </row>
    <row r="7919" spans="1:8" ht="14.45" customHeight="1">
      <c r="A7919" s="86" t="s">
        <v>3213</v>
      </c>
      <c r="B7919" s="171" t="s">
        <v>33120</v>
      </c>
      <c r="C7919" s="55" t="s">
        <v>33335</v>
      </c>
      <c r="D7919" s="171" t="s">
        <v>33336</v>
      </c>
      <c r="E7919" s="171" t="s">
        <v>33121</v>
      </c>
      <c r="F7919" s="173"/>
      <c r="G7919" s="173"/>
      <c r="H7919" s="172" t="s">
        <v>3214</v>
      </c>
    </row>
    <row r="7920" spans="1:8" ht="14.45" customHeight="1">
      <c r="A7920" s="86" t="s">
        <v>3213</v>
      </c>
      <c r="B7920" s="171" t="s">
        <v>33122</v>
      </c>
      <c r="C7920" s="55" t="s">
        <v>33337</v>
      </c>
      <c r="D7920" s="171" t="s">
        <v>33338</v>
      </c>
      <c r="E7920" s="171" t="s">
        <v>33123</v>
      </c>
      <c r="F7920" s="173"/>
      <c r="G7920" s="173"/>
      <c r="H7920" s="172" t="s">
        <v>3214</v>
      </c>
    </row>
    <row r="7921" spans="1:8" ht="14.45" customHeight="1">
      <c r="A7921" s="86" t="s">
        <v>3213</v>
      </c>
      <c r="B7921" s="171" t="s">
        <v>33124</v>
      </c>
      <c r="C7921" s="55" t="s">
        <v>33339</v>
      </c>
      <c r="D7921" s="171" t="s">
        <v>33340</v>
      </c>
      <c r="E7921" s="171" t="s">
        <v>33125</v>
      </c>
      <c r="F7921" s="173"/>
      <c r="G7921" s="173"/>
      <c r="H7921" s="172" t="s">
        <v>3214</v>
      </c>
    </row>
    <row r="7922" spans="1:8" ht="14.45" customHeight="1">
      <c r="A7922" s="86" t="s">
        <v>3213</v>
      </c>
      <c r="B7922" s="171" t="s">
        <v>33126</v>
      </c>
      <c r="C7922" s="55" t="s">
        <v>33127</v>
      </c>
      <c r="D7922" s="171" t="s">
        <v>33341</v>
      </c>
      <c r="E7922" s="171" t="s">
        <v>33342</v>
      </c>
      <c r="F7922" s="173"/>
      <c r="G7922" s="173"/>
      <c r="H7922" s="172" t="s">
        <v>3214</v>
      </c>
    </row>
    <row r="7923" spans="1:8" ht="14.45" customHeight="1">
      <c r="A7923" s="86" t="s">
        <v>3213</v>
      </c>
      <c r="B7923" s="171" t="s">
        <v>33128</v>
      </c>
      <c r="C7923" s="55" t="s">
        <v>33343</v>
      </c>
      <c r="D7923" s="171" t="s">
        <v>33344</v>
      </c>
      <c r="E7923" s="171" t="s">
        <v>33129</v>
      </c>
      <c r="F7923" s="173"/>
      <c r="G7923" s="173"/>
      <c r="H7923" s="172" t="s">
        <v>3214</v>
      </c>
    </row>
    <row r="7924" spans="1:8" ht="14.45" customHeight="1">
      <c r="A7924" s="86" t="s">
        <v>3213</v>
      </c>
      <c r="B7924" s="171" t="s">
        <v>33130</v>
      </c>
      <c r="C7924" s="55" t="s">
        <v>33131</v>
      </c>
      <c r="D7924" s="171" t="s">
        <v>33345</v>
      </c>
      <c r="E7924" s="171" t="s">
        <v>33346</v>
      </c>
      <c r="F7924" s="173"/>
      <c r="G7924" s="173"/>
      <c r="H7924" s="172" t="s">
        <v>3214</v>
      </c>
    </row>
    <row r="7925" spans="1:8" ht="14.45" customHeight="1">
      <c r="A7925" s="86" t="s">
        <v>3213</v>
      </c>
      <c r="B7925" s="89" t="s">
        <v>33132</v>
      </c>
      <c r="C7925" s="55" t="s">
        <v>33133</v>
      </c>
      <c r="D7925" s="89" t="s">
        <v>33347</v>
      </c>
      <c r="E7925" s="171" t="s">
        <v>33134</v>
      </c>
      <c r="F7925" s="173"/>
      <c r="G7925" s="173"/>
      <c r="H7925" s="172" t="s">
        <v>3214</v>
      </c>
    </row>
    <row r="7926" spans="1:8" ht="14.45" customHeight="1">
      <c r="A7926" s="86" t="s">
        <v>3213</v>
      </c>
      <c r="B7926" s="171" t="s">
        <v>33135</v>
      </c>
      <c r="C7926" s="55" t="s">
        <v>33136</v>
      </c>
      <c r="D7926" s="171" t="s">
        <v>33348</v>
      </c>
      <c r="E7926" s="171" t="s">
        <v>33137</v>
      </c>
      <c r="F7926" s="173"/>
      <c r="G7926" s="173"/>
      <c r="H7926" s="172" t="s">
        <v>3214</v>
      </c>
    </row>
    <row r="7927" spans="1:8" ht="14.45" customHeight="1">
      <c r="A7927" s="86" t="s">
        <v>3213</v>
      </c>
      <c r="B7927" s="171" t="s">
        <v>33138</v>
      </c>
      <c r="C7927" s="55" t="s">
        <v>33139</v>
      </c>
      <c r="D7927" s="171" t="s">
        <v>33349</v>
      </c>
      <c r="E7927" s="171" t="s">
        <v>33350</v>
      </c>
      <c r="F7927" s="173"/>
      <c r="G7927" s="173"/>
      <c r="H7927" s="172" t="s">
        <v>3214</v>
      </c>
    </row>
    <row r="7928" spans="1:8" ht="14.45" customHeight="1">
      <c r="A7928" s="86" t="s">
        <v>3213</v>
      </c>
      <c r="B7928" s="171" t="s">
        <v>33140</v>
      </c>
      <c r="C7928" s="55" t="s">
        <v>33141</v>
      </c>
      <c r="D7928" s="171" t="s">
        <v>33351</v>
      </c>
      <c r="E7928" s="171" t="s">
        <v>33142</v>
      </c>
      <c r="F7928" s="173"/>
      <c r="G7928" s="173"/>
      <c r="H7928" s="172" t="s">
        <v>3214</v>
      </c>
    </row>
    <row r="7929" spans="1:8" ht="14.45" customHeight="1">
      <c r="A7929" s="86" t="s">
        <v>3213</v>
      </c>
      <c r="B7929" s="171" t="s">
        <v>33143</v>
      </c>
      <c r="C7929" s="55" t="s">
        <v>33144</v>
      </c>
      <c r="D7929" s="171" t="s">
        <v>33144</v>
      </c>
      <c r="E7929" s="171" t="s">
        <v>33144</v>
      </c>
      <c r="F7929" s="173"/>
      <c r="G7929" s="173"/>
      <c r="H7929" s="172" t="s">
        <v>3214</v>
      </c>
    </row>
    <row r="7930" spans="1:8" ht="14.45" customHeight="1">
      <c r="A7930" s="86" t="s">
        <v>3213</v>
      </c>
      <c r="B7930" s="171" t="s">
        <v>33145</v>
      </c>
      <c r="C7930" s="55" t="s">
        <v>33146</v>
      </c>
      <c r="D7930" s="171" t="s">
        <v>33352</v>
      </c>
      <c r="E7930" s="171" t="s">
        <v>33353</v>
      </c>
      <c r="F7930" s="173"/>
      <c r="G7930" s="173"/>
      <c r="H7930" s="172" t="s">
        <v>3214</v>
      </c>
    </row>
    <row r="7931" spans="1:8" ht="14.45" customHeight="1">
      <c r="A7931" s="86" t="s">
        <v>3213</v>
      </c>
      <c r="B7931" s="171" t="s">
        <v>33147</v>
      </c>
      <c r="C7931" s="55" t="s">
        <v>33148</v>
      </c>
      <c r="D7931" s="171" t="s">
        <v>33354</v>
      </c>
      <c r="E7931" s="171" t="s">
        <v>33355</v>
      </c>
      <c r="F7931" s="173"/>
      <c r="G7931" s="173"/>
      <c r="H7931" s="172" t="s">
        <v>3214</v>
      </c>
    </row>
    <row r="7932" spans="1:8" ht="14.45" customHeight="1">
      <c r="A7932" s="86" t="s">
        <v>3213</v>
      </c>
      <c r="B7932" s="171" t="s">
        <v>33149</v>
      </c>
      <c r="C7932" s="55" t="s">
        <v>33150</v>
      </c>
      <c r="D7932" s="171" t="s">
        <v>33151</v>
      </c>
      <c r="E7932" s="171" t="s">
        <v>33152</v>
      </c>
      <c r="F7932" s="173">
        <v>46158</v>
      </c>
      <c r="G7932" s="173">
        <v>46158</v>
      </c>
      <c r="H7932" s="174" t="s">
        <v>3214</v>
      </c>
    </row>
    <row r="7933" spans="1:8" ht="14.45" customHeight="1">
      <c r="A7933" s="86" t="s">
        <v>3213</v>
      </c>
      <c r="B7933" s="171" t="s">
        <v>33153</v>
      </c>
      <c r="C7933" s="55" t="s">
        <v>33356</v>
      </c>
      <c r="D7933" s="171" t="s">
        <v>33357</v>
      </c>
      <c r="E7933" s="171" t="s">
        <v>33154</v>
      </c>
      <c r="F7933" s="173"/>
      <c r="G7933" s="173"/>
      <c r="H7933" s="172" t="s">
        <v>3214</v>
      </c>
    </row>
    <row r="7934" spans="1:8" ht="14.45" customHeight="1">
      <c r="A7934" s="86" t="s">
        <v>3213</v>
      </c>
      <c r="B7934" s="171" t="s">
        <v>33155</v>
      </c>
      <c r="C7934" s="55" t="s">
        <v>33156</v>
      </c>
      <c r="D7934" s="171" t="s">
        <v>33358</v>
      </c>
      <c r="E7934" s="171" t="s">
        <v>33359</v>
      </c>
      <c r="F7934" s="173"/>
      <c r="G7934" s="173"/>
      <c r="H7934" s="172" t="s">
        <v>3214</v>
      </c>
    </row>
    <row r="7935" spans="1:8" ht="14.45" customHeight="1">
      <c r="A7935" s="211" t="s">
        <v>3213</v>
      </c>
      <c r="B7935" s="196" t="s">
        <v>11616</v>
      </c>
      <c r="C7935" s="55" t="s">
        <v>33286</v>
      </c>
      <c r="D7935" s="196" t="s">
        <v>16817</v>
      </c>
      <c r="E7935" s="196" t="s">
        <v>16818</v>
      </c>
      <c r="F7935" s="198">
        <v>46340</v>
      </c>
      <c r="G7935" s="198">
        <v>46340</v>
      </c>
      <c r="H7935" s="183" t="s">
        <v>3214</v>
      </c>
    </row>
    <row r="7936" spans="1:8" ht="14.45" customHeight="1">
      <c r="A7936" s="86" t="s">
        <v>3213</v>
      </c>
      <c r="B7936" s="171" t="s">
        <v>33157</v>
      </c>
      <c r="C7936" s="55" t="s">
        <v>33158</v>
      </c>
      <c r="D7936" s="171" t="s">
        <v>33360</v>
      </c>
      <c r="E7936" s="171" t="s">
        <v>33159</v>
      </c>
      <c r="F7936" s="173"/>
      <c r="G7936" s="173"/>
      <c r="H7936" s="172" t="s">
        <v>3214</v>
      </c>
    </row>
    <row r="7937" spans="1:8" ht="14.45" customHeight="1">
      <c r="A7937" s="86" t="s">
        <v>3213</v>
      </c>
      <c r="B7937" s="171" t="s">
        <v>33160</v>
      </c>
      <c r="C7937" s="55" t="s">
        <v>33161</v>
      </c>
      <c r="D7937" s="171" t="s">
        <v>33361</v>
      </c>
      <c r="E7937" s="171" t="s">
        <v>33162</v>
      </c>
      <c r="F7937" s="173"/>
      <c r="G7937" s="173"/>
      <c r="H7937" s="172" t="s">
        <v>3214</v>
      </c>
    </row>
    <row r="7938" spans="1:8" ht="14.45" customHeight="1">
      <c r="A7938" s="86" t="s">
        <v>3213</v>
      </c>
      <c r="B7938" s="171" t="s">
        <v>33163</v>
      </c>
      <c r="C7938" s="55" t="s">
        <v>33164</v>
      </c>
      <c r="D7938" s="171" t="s">
        <v>33362</v>
      </c>
      <c r="E7938" s="171" t="s">
        <v>33363</v>
      </c>
      <c r="F7938" s="173"/>
      <c r="G7938" s="173"/>
      <c r="H7938" s="172" t="s">
        <v>3214</v>
      </c>
    </row>
    <row r="7939" spans="1:8" ht="14.45" customHeight="1">
      <c r="A7939" s="86" t="s">
        <v>3213</v>
      </c>
      <c r="B7939" s="171" t="s">
        <v>33165</v>
      </c>
      <c r="C7939" s="55" t="s">
        <v>33166</v>
      </c>
      <c r="D7939" s="171" t="s">
        <v>33364</v>
      </c>
      <c r="E7939" s="171" t="s">
        <v>33365</v>
      </c>
      <c r="F7939" s="173"/>
      <c r="G7939" s="173"/>
      <c r="H7939" s="172" t="s">
        <v>3214</v>
      </c>
    </row>
    <row r="7940" spans="1:8" ht="14.45" customHeight="1">
      <c r="A7940" s="86" t="s">
        <v>3213</v>
      </c>
      <c r="B7940" s="171" t="s">
        <v>33167</v>
      </c>
      <c r="C7940" s="55" t="s">
        <v>33168</v>
      </c>
      <c r="D7940" s="171" t="s">
        <v>33366</v>
      </c>
      <c r="E7940" s="171" t="s">
        <v>33367</v>
      </c>
      <c r="F7940" s="173"/>
      <c r="G7940" s="173"/>
      <c r="H7940" s="172" t="s">
        <v>3214</v>
      </c>
    </row>
    <row r="7941" spans="1:8" ht="14.45" customHeight="1">
      <c r="A7941" s="86" t="s">
        <v>3213</v>
      </c>
      <c r="B7941" s="171" t="s">
        <v>33169</v>
      </c>
      <c r="C7941" s="55" t="s">
        <v>33368</v>
      </c>
      <c r="D7941" s="171" t="s">
        <v>33369</v>
      </c>
      <c r="E7941" s="171" t="s">
        <v>33170</v>
      </c>
      <c r="F7941" s="173"/>
      <c r="G7941" s="173"/>
      <c r="H7941" s="172" t="s">
        <v>3214</v>
      </c>
    </row>
    <row r="7942" spans="1:8" ht="14.45" customHeight="1">
      <c r="A7942" s="86" t="s">
        <v>3213</v>
      </c>
      <c r="B7942" s="171" t="s">
        <v>33171</v>
      </c>
      <c r="C7942" s="55" t="s">
        <v>33172</v>
      </c>
      <c r="D7942" s="171" t="s">
        <v>33370</v>
      </c>
      <c r="E7942" s="171" t="s">
        <v>33173</v>
      </c>
      <c r="F7942" s="173"/>
      <c r="G7942" s="173"/>
      <c r="H7942" s="172" t="s">
        <v>3214</v>
      </c>
    </row>
    <row r="7943" spans="1:8" ht="14.45" customHeight="1">
      <c r="A7943" s="86" t="s">
        <v>3213</v>
      </c>
      <c r="B7943" s="171" t="s">
        <v>33174</v>
      </c>
      <c r="C7943" s="55" t="s">
        <v>33175</v>
      </c>
      <c r="D7943" s="171" t="s">
        <v>33371</v>
      </c>
      <c r="E7943" s="171" t="s">
        <v>33372</v>
      </c>
      <c r="F7943" s="173"/>
      <c r="G7943" s="173"/>
      <c r="H7943" s="172" t="s">
        <v>3214</v>
      </c>
    </row>
    <row r="7944" spans="1:8" ht="14.45" customHeight="1">
      <c r="A7944" s="86" t="s">
        <v>3213</v>
      </c>
      <c r="B7944" s="171" t="s">
        <v>33176</v>
      </c>
      <c r="C7944" s="55" t="s">
        <v>33177</v>
      </c>
      <c r="D7944" s="171" t="s">
        <v>33177</v>
      </c>
      <c r="E7944" s="171" t="s">
        <v>33177</v>
      </c>
      <c r="F7944" s="173"/>
      <c r="G7944" s="173"/>
      <c r="H7944" s="172" t="s">
        <v>3214</v>
      </c>
    </row>
    <row r="7945" spans="1:8" ht="14.45" customHeight="1">
      <c r="A7945" s="86" t="s">
        <v>3213</v>
      </c>
      <c r="B7945" s="171" t="s">
        <v>33178</v>
      </c>
      <c r="C7945" s="55" t="s">
        <v>33179</v>
      </c>
      <c r="D7945" s="171" t="s">
        <v>33179</v>
      </c>
      <c r="E7945" s="171" t="s">
        <v>33179</v>
      </c>
      <c r="F7945" s="173"/>
      <c r="G7945" s="173"/>
      <c r="H7945" s="172" t="s">
        <v>3214</v>
      </c>
    </row>
    <row r="7946" spans="1:8" ht="14.45" customHeight="1">
      <c r="A7946" s="86" t="s">
        <v>3213</v>
      </c>
      <c r="B7946" s="171" t="s">
        <v>33180</v>
      </c>
      <c r="C7946" s="55" t="s">
        <v>33181</v>
      </c>
      <c r="D7946" s="171" t="s">
        <v>33373</v>
      </c>
      <c r="E7946" s="171" t="s">
        <v>33374</v>
      </c>
      <c r="F7946" s="173"/>
      <c r="G7946" s="173"/>
      <c r="H7946" s="172" t="s">
        <v>3214</v>
      </c>
    </row>
    <row r="7947" spans="1:8" ht="14.45" customHeight="1">
      <c r="A7947" s="86" t="s">
        <v>3213</v>
      </c>
      <c r="B7947" s="171" t="s">
        <v>33182</v>
      </c>
      <c r="C7947" s="55" t="s">
        <v>33183</v>
      </c>
      <c r="D7947" s="171" t="s">
        <v>33375</v>
      </c>
      <c r="E7947" s="171" t="s">
        <v>33376</v>
      </c>
      <c r="F7947" s="173"/>
      <c r="G7947" s="173"/>
      <c r="H7947" s="172" t="s">
        <v>3214</v>
      </c>
    </row>
    <row r="7948" spans="1:8" ht="14.45" customHeight="1">
      <c r="A7948" s="86" t="s">
        <v>3213</v>
      </c>
      <c r="B7948" s="171" t="s">
        <v>33184</v>
      </c>
      <c r="C7948" s="55" t="s">
        <v>33185</v>
      </c>
      <c r="D7948" s="171" t="s">
        <v>33377</v>
      </c>
      <c r="E7948" s="171" t="s">
        <v>33378</v>
      </c>
      <c r="F7948" s="173"/>
      <c r="G7948" s="173"/>
      <c r="H7948" s="172" t="s">
        <v>3214</v>
      </c>
    </row>
    <row r="7949" spans="1:8" ht="14.45" customHeight="1">
      <c r="A7949" s="86" t="s">
        <v>3213</v>
      </c>
      <c r="B7949" s="171" t="s">
        <v>33186</v>
      </c>
      <c r="C7949" s="55" t="s">
        <v>33379</v>
      </c>
      <c r="D7949" s="171" t="s">
        <v>33380</v>
      </c>
      <c r="E7949" s="171" t="s">
        <v>33381</v>
      </c>
      <c r="F7949" s="173"/>
      <c r="G7949" s="173"/>
      <c r="H7949" s="172" t="s">
        <v>3214</v>
      </c>
    </row>
    <row r="7950" spans="1:8" ht="14.45" customHeight="1">
      <c r="A7950" s="86" t="s">
        <v>3213</v>
      </c>
      <c r="B7950" s="171" t="s">
        <v>33187</v>
      </c>
      <c r="C7950" s="55" t="s">
        <v>33382</v>
      </c>
      <c r="D7950" s="171" t="s">
        <v>33383</v>
      </c>
      <c r="E7950" s="171" t="s">
        <v>33188</v>
      </c>
      <c r="F7950" s="173"/>
      <c r="G7950" s="173"/>
      <c r="H7950" s="172" t="s">
        <v>3214</v>
      </c>
    </row>
    <row r="7951" spans="1:8" ht="14.45" customHeight="1">
      <c r="A7951" s="211" t="s">
        <v>3213</v>
      </c>
      <c r="B7951" s="196" t="s">
        <v>33287</v>
      </c>
      <c r="C7951" s="55" t="s">
        <v>33288</v>
      </c>
      <c r="D7951" s="196" t="s">
        <v>33289</v>
      </c>
      <c r="E7951" s="196" t="s">
        <v>33290</v>
      </c>
      <c r="F7951" s="198">
        <v>46340</v>
      </c>
      <c r="G7951" s="198">
        <v>46340</v>
      </c>
      <c r="H7951" s="183" t="s">
        <v>3214</v>
      </c>
    </row>
    <row r="7952" spans="1:8" ht="14.45" customHeight="1">
      <c r="A7952" s="86" t="s">
        <v>3213</v>
      </c>
      <c r="B7952" s="171" t="s">
        <v>33189</v>
      </c>
      <c r="C7952" s="55" t="s">
        <v>33190</v>
      </c>
      <c r="D7952" s="171" t="s">
        <v>33384</v>
      </c>
      <c r="E7952" s="171" t="s">
        <v>33385</v>
      </c>
      <c r="F7952" s="173"/>
      <c r="G7952" s="173"/>
      <c r="H7952" s="172" t="s">
        <v>3214</v>
      </c>
    </row>
    <row r="7953" spans="1:8" ht="14.45" customHeight="1">
      <c r="A7953" s="86" t="s">
        <v>3213</v>
      </c>
      <c r="B7953" s="171" t="s">
        <v>33191</v>
      </c>
      <c r="C7953" s="55" t="s">
        <v>33386</v>
      </c>
      <c r="D7953" s="171" t="s">
        <v>33387</v>
      </c>
      <c r="E7953" s="171" t="s">
        <v>33388</v>
      </c>
      <c r="F7953" s="173"/>
      <c r="G7953" s="173"/>
      <c r="H7953" s="172" t="s">
        <v>3214</v>
      </c>
    </row>
    <row r="7954" spans="1:8" ht="14.45" customHeight="1">
      <c r="A7954" s="86" t="s">
        <v>3213</v>
      </c>
      <c r="B7954" s="171" t="s">
        <v>33192</v>
      </c>
      <c r="C7954" s="55" t="s">
        <v>33193</v>
      </c>
      <c r="D7954" s="171" t="s">
        <v>33389</v>
      </c>
      <c r="E7954" s="171" t="s">
        <v>33194</v>
      </c>
      <c r="F7954" s="173"/>
      <c r="G7954" s="173"/>
      <c r="H7954" s="172" t="s">
        <v>3214</v>
      </c>
    </row>
    <row r="7955" spans="1:8" ht="14.45" customHeight="1">
      <c r="A7955" s="86" t="s">
        <v>3213</v>
      </c>
      <c r="B7955" s="171" t="s">
        <v>33195</v>
      </c>
      <c r="C7955" s="55" t="s">
        <v>33196</v>
      </c>
      <c r="D7955" s="171" t="s">
        <v>33390</v>
      </c>
      <c r="E7955" s="171" t="s">
        <v>33391</v>
      </c>
      <c r="F7955" s="173"/>
      <c r="G7955" s="173"/>
      <c r="H7955" s="172" t="s">
        <v>3214</v>
      </c>
    </row>
    <row r="7956" spans="1:8" ht="14.45" customHeight="1">
      <c r="A7956" s="86" t="s">
        <v>3213</v>
      </c>
      <c r="B7956" s="171" t="s">
        <v>33197</v>
      </c>
      <c r="C7956" s="55" t="s">
        <v>33392</v>
      </c>
      <c r="D7956" s="171" t="s">
        <v>33393</v>
      </c>
      <c r="E7956" s="171" t="s">
        <v>33394</v>
      </c>
      <c r="F7956" s="173"/>
      <c r="G7956" s="173"/>
      <c r="H7956" s="172" t="s">
        <v>3214</v>
      </c>
    </row>
    <row r="7957" spans="1:8" ht="14.45" customHeight="1">
      <c r="A7957" s="86" t="s">
        <v>3213</v>
      </c>
      <c r="B7957" s="171" t="s">
        <v>33198</v>
      </c>
      <c r="C7957" s="55" t="s">
        <v>33199</v>
      </c>
      <c r="D7957" s="171" t="s">
        <v>33395</v>
      </c>
      <c r="E7957" s="171" t="s">
        <v>33396</v>
      </c>
      <c r="F7957" s="173"/>
      <c r="G7957" s="173"/>
      <c r="H7957" s="172" t="s">
        <v>3214</v>
      </c>
    </row>
    <row r="7958" spans="1:8" ht="14.45" customHeight="1">
      <c r="A7958" s="86" t="s">
        <v>3213</v>
      </c>
      <c r="B7958" s="171" t="s">
        <v>33200</v>
      </c>
      <c r="C7958" s="55" t="s">
        <v>33397</v>
      </c>
      <c r="D7958" s="171" t="s">
        <v>33398</v>
      </c>
      <c r="E7958" s="171" t="s">
        <v>33399</v>
      </c>
      <c r="F7958" s="173"/>
      <c r="G7958" s="173"/>
      <c r="H7958" s="172" t="s">
        <v>3214</v>
      </c>
    </row>
    <row r="7959" spans="1:8" ht="14.45" customHeight="1">
      <c r="A7959" s="86" t="s">
        <v>3213</v>
      </c>
      <c r="B7959" s="171" t="s">
        <v>33201</v>
      </c>
      <c r="C7959" s="55" t="s">
        <v>33400</v>
      </c>
      <c r="D7959" s="171" t="s">
        <v>33401</v>
      </c>
      <c r="E7959" s="171" t="s">
        <v>33202</v>
      </c>
      <c r="F7959" s="173"/>
      <c r="G7959" s="173"/>
      <c r="H7959" s="172" t="s">
        <v>3214</v>
      </c>
    </row>
    <row r="7960" spans="1:8" ht="14.45" customHeight="1">
      <c r="A7960" s="86" t="s">
        <v>3213</v>
      </c>
      <c r="B7960" s="171" t="s">
        <v>33203</v>
      </c>
      <c r="C7960" s="55" t="s">
        <v>33402</v>
      </c>
      <c r="D7960" s="171" t="s">
        <v>33403</v>
      </c>
      <c r="E7960" s="171" t="s">
        <v>33404</v>
      </c>
      <c r="F7960" s="173"/>
      <c r="G7960" s="173"/>
      <c r="H7960" s="172" t="s">
        <v>3214</v>
      </c>
    </row>
    <row r="7961" spans="1:8" ht="14.45" customHeight="1">
      <c r="A7961" s="86" t="s">
        <v>3213</v>
      </c>
      <c r="B7961" s="171" t="s">
        <v>33204</v>
      </c>
      <c r="C7961" s="55" t="s">
        <v>33205</v>
      </c>
      <c r="D7961" s="171" t="s">
        <v>33405</v>
      </c>
      <c r="E7961" s="171" t="s">
        <v>33206</v>
      </c>
      <c r="F7961" s="173"/>
      <c r="G7961" s="173"/>
      <c r="H7961" s="172" t="s">
        <v>3214</v>
      </c>
    </row>
    <row r="7962" spans="1:8" ht="14.45" customHeight="1">
      <c r="A7962" s="86" t="s">
        <v>3213</v>
      </c>
      <c r="B7962" s="171" t="s">
        <v>33207</v>
      </c>
      <c r="C7962" s="55" t="s">
        <v>33208</v>
      </c>
      <c r="D7962" s="171" t="s">
        <v>33406</v>
      </c>
      <c r="E7962" s="171" t="s">
        <v>33208</v>
      </c>
      <c r="F7962" s="173"/>
      <c r="G7962" s="173"/>
      <c r="H7962" s="172" t="s">
        <v>3214</v>
      </c>
    </row>
    <row r="7963" spans="1:8" ht="14.45" customHeight="1">
      <c r="A7963" s="86" t="s">
        <v>3213</v>
      </c>
      <c r="B7963" s="171" t="s">
        <v>33209</v>
      </c>
      <c r="C7963" s="55" t="s">
        <v>5239</v>
      </c>
      <c r="D7963" s="171" t="s">
        <v>5240</v>
      </c>
      <c r="E7963" s="171" t="s">
        <v>33407</v>
      </c>
      <c r="F7963" s="173"/>
      <c r="G7963" s="173"/>
      <c r="H7963" s="172" t="s">
        <v>3214</v>
      </c>
    </row>
    <row r="7964" spans="1:8" ht="14.45" customHeight="1">
      <c r="A7964" s="86" t="s">
        <v>3213</v>
      </c>
      <c r="B7964" s="171" t="s">
        <v>33210</v>
      </c>
      <c r="C7964" s="55" t="s">
        <v>33211</v>
      </c>
      <c r="D7964" s="171" t="s">
        <v>33408</v>
      </c>
      <c r="E7964" s="171" t="s">
        <v>33409</v>
      </c>
      <c r="F7964" s="173"/>
      <c r="G7964" s="173"/>
      <c r="H7964" s="172" t="s">
        <v>3214</v>
      </c>
    </row>
    <row r="7965" spans="1:8" ht="14.45" customHeight="1">
      <c r="A7965" s="86" t="s">
        <v>3213</v>
      </c>
      <c r="B7965" s="171" t="s">
        <v>33212</v>
      </c>
      <c r="C7965" s="55" t="s">
        <v>33213</v>
      </c>
      <c r="D7965" s="171" t="s">
        <v>33410</v>
      </c>
      <c r="E7965" s="171" t="s">
        <v>33411</v>
      </c>
      <c r="F7965" s="173"/>
      <c r="G7965" s="173"/>
      <c r="H7965" s="172" t="s">
        <v>3214</v>
      </c>
    </row>
    <row r="7966" spans="1:8" ht="14.45" customHeight="1">
      <c r="A7966" s="86" t="s">
        <v>3213</v>
      </c>
      <c r="B7966" s="171" t="s">
        <v>33214</v>
      </c>
      <c r="C7966" s="55" t="s">
        <v>33215</v>
      </c>
      <c r="D7966" s="171" t="s">
        <v>33215</v>
      </c>
      <c r="E7966" s="171" t="s">
        <v>33215</v>
      </c>
      <c r="F7966" s="173"/>
      <c r="G7966" s="173"/>
      <c r="H7966" s="172" t="s">
        <v>3214</v>
      </c>
    </row>
    <row r="7967" spans="1:8" ht="14.45" customHeight="1">
      <c r="A7967" s="86" t="s">
        <v>3213</v>
      </c>
      <c r="B7967" s="171" t="s">
        <v>33277</v>
      </c>
      <c r="C7967" s="55" t="s">
        <v>33278</v>
      </c>
      <c r="D7967" s="171" t="s">
        <v>33316</v>
      </c>
      <c r="E7967" s="171" t="s">
        <v>33279</v>
      </c>
      <c r="F7967" s="173">
        <v>46256</v>
      </c>
      <c r="G7967" s="173">
        <v>46256</v>
      </c>
      <c r="H7967" s="172" t="s">
        <v>3214</v>
      </c>
    </row>
    <row r="7968" spans="1:8" ht="14.45" customHeight="1">
      <c r="A7968" s="86" t="s">
        <v>3213</v>
      </c>
      <c r="B7968" s="171" t="s">
        <v>33216</v>
      </c>
      <c r="C7968" s="55" t="s">
        <v>33217</v>
      </c>
      <c r="D7968" s="171" t="s">
        <v>33412</v>
      </c>
      <c r="E7968" s="171" t="s">
        <v>33413</v>
      </c>
      <c r="F7968" s="173"/>
      <c r="G7968" s="173">
        <v>45976</v>
      </c>
      <c r="H7968" s="172" t="s">
        <v>3214</v>
      </c>
    </row>
    <row r="7969" spans="1:8" ht="14.45" customHeight="1">
      <c r="A7969" s="86" t="s">
        <v>3213</v>
      </c>
      <c r="B7969" s="171" t="s">
        <v>33218</v>
      </c>
      <c r="C7969" s="55" t="s">
        <v>33219</v>
      </c>
      <c r="D7969" s="171" t="s">
        <v>33414</v>
      </c>
      <c r="E7969" s="171" t="s">
        <v>33415</v>
      </c>
      <c r="F7969" s="173"/>
      <c r="G7969" s="173"/>
      <c r="H7969" s="172" t="s">
        <v>3214</v>
      </c>
    </row>
    <row r="7970" spans="1:8" ht="14.45" customHeight="1">
      <c r="A7970" s="86" t="s">
        <v>3213</v>
      </c>
      <c r="B7970" s="171" t="s">
        <v>33220</v>
      </c>
      <c r="C7970" s="55" t="s">
        <v>33221</v>
      </c>
      <c r="D7970" s="171" t="s">
        <v>33416</v>
      </c>
      <c r="E7970" s="171" t="s">
        <v>33417</v>
      </c>
      <c r="F7970" s="173"/>
      <c r="G7970" s="173"/>
      <c r="H7970" s="172" t="s">
        <v>3214</v>
      </c>
    </row>
    <row r="7971" spans="1:8" ht="14.45" customHeight="1">
      <c r="A7971" s="86" t="s">
        <v>3213</v>
      </c>
      <c r="B7971" s="171" t="s">
        <v>33222</v>
      </c>
      <c r="C7971" s="55" t="s">
        <v>33223</v>
      </c>
      <c r="D7971" s="171" t="s">
        <v>33418</v>
      </c>
      <c r="E7971" s="171" t="s">
        <v>33419</v>
      </c>
      <c r="F7971" s="173"/>
      <c r="G7971" s="173"/>
      <c r="H7971" s="172" t="s">
        <v>3214</v>
      </c>
    </row>
    <row r="7972" spans="1:8" ht="14.45" customHeight="1">
      <c r="A7972" s="86" t="s">
        <v>3213</v>
      </c>
      <c r="B7972" s="171" t="s">
        <v>33224</v>
      </c>
      <c r="C7972" s="55" t="s">
        <v>33225</v>
      </c>
      <c r="D7972" s="171" t="s">
        <v>33420</v>
      </c>
      <c r="E7972" s="171" t="s">
        <v>33421</v>
      </c>
      <c r="F7972" s="173"/>
      <c r="G7972" s="173"/>
      <c r="H7972" s="172" t="s">
        <v>3214</v>
      </c>
    </row>
    <row r="7973" spans="1:8" ht="14.45" customHeight="1">
      <c r="A7973" s="86" t="s">
        <v>3213</v>
      </c>
      <c r="B7973" s="171" t="s">
        <v>33226</v>
      </c>
      <c r="C7973" s="55" t="s">
        <v>33422</v>
      </c>
      <c r="D7973" s="171" t="s">
        <v>33423</v>
      </c>
      <c r="E7973" s="171" t="s">
        <v>33227</v>
      </c>
      <c r="F7973" s="173"/>
      <c r="G7973" s="173"/>
      <c r="H7973" s="172" t="s">
        <v>3214</v>
      </c>
    </row>
    <row r="7974" spans="1:8" ht="14.45" customHeight="1">
      <c r="A7974" s="86" t="s">
        <v>3213</v>
      </c>
      <c r="B7974" s="171" t="s">
        <v>33228</v>
      </c>
      <c r="C7974" s="55" t="s">
        <v>33424</v>
      </c>
      <c r="D7974" s="171" t="s">
        <v>33425</v>
      </c>
      <c r="E7974" s="171" t="s">
        <v>33229</v>
      </c>
      <c r="F7974" s="173"/>
      <c r="G7974" s="173"/>
      <c r="H7974" s="172" t="s">
        <v>3214</v>
      </c>
    </row>
    <row r="7975" spans="1:8" ht="14.45" customHeight="1">
      <c r="A7975" s="86" t="s">
        <v>3213</v>
      </c>
      <c r="B7975" s="171" t="s">
        <v>33230</v>
      </c>
      <c r="C7975" s="55" t="s">
        <v>33231</v>
      </c>
      <c r="D7975" s="171" t="s">
        <v>33426</v>
      </c>
      <c r="E7975" s="171" t="s">
        <v>33427</v>
      </c>
      <c r="F7975" s="173"/>
      <c r="G7975" s="173"/>
      <c r="H7975" s="172" t="s">
        <v>3214</v>
      </c>
    </row>
    <row r="7976" spans="1:8" ht="14.45" customHeight="1">
      <c r="A7976" s="86" t="s">
        <v>3213</v>
      </c>
      <c r="B7976" s="171" t="s">
        <v>33232</v>
      </c>
      <c r="C7976" s="55" t="s">
        <v>33233</v>
      </c>
      <c r="D7976" s="171" t="s">
        <v>33234</v>
      </c>
      <c r="E7976" s="171" t="s">
        <v>33235</v>
      </c>
      <c r="F7976" s="173">
        <v>46158</v>
      </c>
      <c r="G7976" s="173">
        <v>46158</v>
      </c>
      <c r="H7976" s="174" t="s">
        <v>3214</v>
      </c>
    </row>
    <row r="7977" spans="1:8" ht="14.45" customHeight="1">
      <c r="A7977" s="86" t="s">
        <v>3213</v>
      </c>
      <c r="B7977" s="171" t="s">
        <v>33236</v>
      </c>
      <c r="C7977" s="55" t="s">
        <v>33237</v>
      </c>
      <c r="D7977" s="171" t="s">
        <v>33428</v>
      </c>
      <c r="E7977" s="171" t="s">
        <v>33429</v>
      </c>
      <c r="F7977" s="173"/>
      <c r="G7977" s="173"/>
      <c r="H7977" s="172" t="s">
        <v>3214</v>
      </c>
    </row>
    <row r="7978" spans="1:8" ht="14.45" customHeight="1">
      <c r="A7978" s="86" t="s">
        <v>3213</v>
      </c>
      <c r="B7978" s="171" t="s">
        <v>33238</v>
      </c>
      <c r="C7978" s="55" t="s">
        <v>33239</v>
      </c>
      <c r="D7978" s="171" t="s">
        <v>33430</v>
      </c>
      <c r="E7978" s="171" t="s">
        <v>33431</v>
      </c>
      <c r="F7978" s="173"/>
      <c r="G7978" s="173"/>
      <c r="H7978" s="172" t="s">
        <v>3214</v>
      </c>
    </row>
    <row r="7979" spans="1:8" ht="14.45" customHeight="1">
      <c r="A7979" s="86" t="s">
        <v>3213</v>
      </c>
      <c r="B7979" s="171" t="s">
        <v>33240</v>
      </c>
      <c r="C7979" s="55" t="s">
        <v>33241</v>
      </c>
      <c r="D7979" s="171" t="s">
        <v>33432</v>
      </c>
      <c r="E7979" s="171" t="s">
        <v>33433</v>
      </c>
      <c r="F7979" s="173"/>
      <c r="G7979" s="173"/>
      <c r="H7979" s="172" t="s">
        <v>3214</v>
      </c>
    </row>
    <row r="7980" spans="1:8" ht="14.45" customHeight="1">
      <c r="A7980" s="86" t="s">
        <v>3213</v>
      </c>
      <c r="B7980" s="171" t="s">
        <v>33242</v>
      </c>
      <c r="C7980" s="55" t="s">
        <v>33243</v>
      </c>
      <c r="D7980" s="171" t="s">
        <v>33434</v>
      </c>
      <c r="E7980" s="171" t="s">
        <v>33435</v>
      </c>
      <c r="F7980" s="173"/>
      <c r="G7980" s="173"/>
      <c r="H7980" s="172" t="s">
        <v>3214</v>
      </c>
    </row>
    <row r="7981" spans="1:8" ht="14.45" customHeight="1">
      <c r="A7981" s="211" t="s">
        <v>3213</v>
      </c>
      <c r="B7981" s="196" t="s">
        <v>33291</v>
      </c>
      <c r="C7981" s="55" t="s">
        <v>33292</v>
      </c>
      <c r="D7981" s="196" t="s">
        <v>33293</v>
      </c>
      <c r="E7981" s="196" t="s">
        <v>33294</v>
      </c>
      <c r="F7981" s="198">
        <v>46340</v>
      </c>
      <c r="G7981" s="198">
        <v>46340</v>
      </c>
      <c r="H7981" s="183" t="s">
        <v>3214</v>
      </c>
    </row>
    <row r="7982" spans="1:8" ht="14.45" customHeight="1">
      <c r="A7982" s="211" t="s">
        <v>3213</v>
      </c>
      <c r="B7982" s="196" t="s">
        <v>33295</v>
      </c>
      <c r="C7982" s="55" t="s">
        <v>33296</v>
      </c>
      <c r="D7982" s="196" t="s">
        <v>33297</v>
      </c>
      <c r="E7982" s="196" t="s">
        <v>33298</v>
      </c>
      <c r="F7982" s="198">
        <v>46340</v>
      </c>
      <c r="G7982" s="198">
        <v>46340</v>
      </c>
      <c r="H7982" s="183" t="s">
        <v>3214</v>
      </c>
    </row>
    <row r="7983" spans="1:8" ht="14.45" customHeight="1">
      <c r="A7983" s="211" t="s">
        <v>3213</v>
      </c>
      <c r="B7983" s="196" t="s">
        <v>33299</v>
      </c>
      <c r="C7983" s="55" t="s">
        <v>33300</v>
      </c>
      <c r="D7983" s="196" t="s">
        <v>33301</v>
      </c>
      <c r="E7983" s="196" t="s">
        <v>33302</v>
      </c>
      <c r="F7983" s="198">
        <v>46340</v>
      </c>
      <c r="G7983" s="198">
        <v>46340</v>
      </c>
      <c r="H7983" s="183" t="s">
        <v>3214</v>
      </c>
    </row>
    <row r="7984" spans="1:8" ht="14.45" customHeight="1">
      <c r="A7984" s="211" t="s">
        <v>3213</v>
      </c>
      <c r="B7984" s="196" t="s">
        <v>33303</v>
      </c>
      <c r="C7984" s="55" t="s">
        <v>33304</v>
      </c>
      <c r="D7984" s="196" t="s">
        <v>33305</v>
      </c>
      <c r="E7984" s="196" t="s">
        <v>33306</v>
      </c>
      <c r="F7984" s="198">
        <v>46340</v>
      </c>
      <c r="G7984" s="198">
        <v>46340</v>
      </c>
      <c r="H7984" s="183" t="s">
        <v>3214</v>
      </c>
    </row>
    <row r="7985" spans="1:8" ht="14.45" customHeight="1">
      <c r="A7985" s="211" t="s">
        <v>3213</v>
      </c>
      <c r="B7985" s="196" t="s">
        <v>33307</v>
      </c>
      <c r="C7985" s="55" t="s">
        <v>33308</v>
      </c>
      <c r="D7985" s="196" t="s">
        <v>33309</v>
      </c>
      <c r="E7985" s="196" t="s">
        <v>33310</v>
      </c>
      <c r="F7985" s="198">
        <v>46340</v>
      </c>
      <c r="G7985" s="198">
        <v>46340</v>
      </c>
      <c r="H7985" s="183" t="s">
        <v>3214</v>
      </c>
    </row>
    <row r="7986" spans="1:8" ht="14.45" customHeight="1">
      <c r="A7986" s="86" t="s">
        <v>3213</v>
      </c>
      <c r="B7986" s="171" t="s">
        <v>33244</v>
      </c>
      <c r="C7986" s="55" t="s">
        <v>33245</v>
      </c>
      <c r="D7986" s="171" t="s">
        <v>33436</v>
      </c>
      <c r="E7986" s="171" t="s">
        <v>33246</v>
      </c>
      <c r="F7986" s="173"/>
      <c r="G7986" s="173"/>
      <c r="H7986" s="172" t="s">
        <v>3214</v>
      </c>
    </row>
    <row r="7987" spans="1:8" ht="14.45" customHeight="1">
      <c r="A7987" s="86" t="s">
        <v>3213</v>
      </c>
      <c r="B7987" s="171" t="s">
        <v>33247</v>
      </c>
      <c r="C7987" s="55" t="s">
        <v>33248</v>
      </c>
      <c r="D7987" s="171" t="s">
        <v>33437</v>
      </c>
      <c r="E7987" s="171" t="s">
        <v>33249</v>
      </c>
      <c r="F7987" s="173"/>
      <c r="G7987" s="173"/>
      <c r="H7987" s="172" t="s">
        <v>3214</v>
      </c>
    </row>
    <row r="7988" spans="1:8" ht="14.45" customHeight="1">
      <c r="A7988" s="86" t="s">
        <v>3213</v>
      </c>
      <c r="B7988" s="171" t="s">
        <v>33250</v>
      </c>
      <c r="C7988" s="55" t="s">
        <v>33438</v>
      </c>
      <c r="D7988" s="171" t="s">
        <v>33439</v>
      </c>
      <c r="E7988" s="171" t="s">
        <v>33251</v>
      </c>
      <c r="F7988" s="173"/>
      <c r="G7988" s="173"/>
      <c r="H7988" s="172" t="s">
        <v>3214</v>
      </c>
    </row>
    <row r="7989" spans="1:8" ht="14.45" customHeight="1">
      <c r="A7989" s="86" t="s">
        <v>3213</v>
      </c>
      <c r="B7989" s="171" t="s">
        <v>33252</v>
      </c>
      <c r="C7989" s="55" t="s">
        <v>33253</v>
      </c>
      <c r="D7989" s="171" t="s">
        <v>33440</v>
      </c>
      <c r="E7989" s="171" t="s">
        <v>33441</v>
      </c>
      <c r="F7989" s="173"/>
      <c r="G7989" s="173"/>
      <c r="H7989" s="172" t="s">
        <v>3214</v>
      </c>
    </row>
    <row r="7990" spans="1:8" ht="14.45" customHeight="1">
      <c r="A7990" s="86" t="s">
        <v>3213</v>
      </c>
      <c r="B7990" s="171" t="s">
        <v>33254</v>
      </c>
      <c r="C7990" s="55" t="s">
        <v>33255</v>
      </c>
      <c r="D7990" s="171" t="s">
        <v>33255</v>
      </c>
      <c r="E7990" s="171" t="s">
        <v>33255</v>
      </c>
      <c r="F7990" s="173"/>
      <c r="G7990" s="173"/>
      <c r="H7990" s="172" t="s">
        <v>3214</v>
      </c>
    </row>
    <row r="7991" spans="1:8" ht="14.45" customHeight="1">
      <c r="A7991" s="86" t="s">
        <v>3213</v>
      </c>
      <c r="B7991" s="171" t="s">
        <v>33280</v>
      </c>
      <c r="C7991" s="55" t="s">
        <v>33281</v>
      </c>
      <c r="D7991" s="171" t="s">
        <v>33317</v>
      </c>
      <c r="E7991" s="171" t="s">
        <v>33282</v>
      </c>
      <c r="F7991" s="173">
        <v>46256</v>
      </c>
      <c r="G7991" s="173">
        <v>46256</v>
      </c>
      <c r="H7991" s="172" t="s">
        <v>3214</v>
      </c>
    </row>
    <row r="7992" spans="1:8" ht="14.45" customHeight="1">
      <c r="A7992" s="211" t="s">
        <v>3213</v>
      </c>
      <c r="B7992" s="196" t="s">
        <v>33311</v>
      </c>
      <c r="C7992" s="55" t="s">
        <v>33312</v>
      </c>
      <c r="D7992" s="196" t="s">
        <v>33313</v>
      </c>
      <c r="E7992" s="196" t="s">
        <v>33314</v>
      </c>
      <c r="F7992" s="198">
        <v>46340</v>
      </c>
      <c r="G7992" s="198">
        <v>46340</v>
      </c>
      <c r="H7992" s="183" t="s">
        <v>3214</v>
      </c>
    </row>
    <row r="7993" spans="1:8" ht="14.45" customHeight="1">
      <c r="A7993" s="86" t="s">
        <v>3213</v>
      </c>
      <c r="B7993" s="171" t="s">
        <v>33256</v>
      </c>
      <c r="C7993" s="55" t="s">
        <v>33257</v>
      </c>
      <c r="D7993" s="171" t="s">
        <v>33442</v>
      </c>
      <c r="E7993" s="171" t="s">
        <v>33258</v>
      </c>
      <c r="F7993" s="173"/>
      <c r="G7993" s="173"/>
      <c r="H7993" s="172" t="s">
        <v>3214</v>
      </c>
    </row>
    <row r="7994" spans="1:8" ht="14.45" customHeight="1">
      <c r="A7994" s="86" t="s">
        <v>3213</v>
      </c>
      <c r="B7994" s="171" t="s">
        <v>33259</v>
      </c>
      <c r="C7994" s="55" t="s">
        <v>33260</v>
      </c>
      <c r="D7994" s="171" t="s">
        <v>33443</v>
      </c>
      <c r="E7994" s="171" t="s">
        <v>33444</v>
      </c>
      <c r="F7994" s="173"/>
      <c r="G7994" s="173"/>
      <c r="H7994" s="172" t="s">
        <v>3214</v>
      </c>
    </row>
    <row r="7995" spans="1:8" ht="14.45" customHeight="1">
      <c r="A7995" s="86" t="s">
        <v>3213</v>
      </c>
      <c r="B7995" s="171" t="s">
        <v>33261</v>
      </c>
      <c r="C7995" s="55" t="s">
        <v>33262</v>
      </c>
      <c r="D7995" s="171" t="s">
        <v>33445</v>
      </c>
      <c r="E7995" s="171" t="s">
        <v>33446</v>
      </c>
      <c r="F7995" s="173"/>
      <c r="G7995" s="173"/>
      <c r="H7995" s="172" t="s">
        <v>3214</v>
      </c>
    </row>
    <row r="7996" spans="1:8" ht="14.45" customHeight="1">
      <c r="A7996" s="86" t="s">
        <v>3213</v>
      </c>
      <c r="B7996" s="171" t="s">
        <v>33263</v>
      </c>
      <c r="C7996" s="55" t="s">
        <v>33264</v>
      </c>
      <c r="D7996" s="171" t="s">
        <v>33447</v>
      </c>
      <c r="E7996" s="171" t="s">
        <v>33448</v>
      </c>
      <c r="F7996" s="173"/>
      <c r="G7996" s="173"/>
      <c r="H7996" s="172" t="s">
        <v>3214</v>
      </c>
    </row>
    <row r="7997" spans="1:8" ht="14.45" customHeight="1">
      <c r="A7997" s="86" t="s">
        <v>3213</v>
      </c>
      <c r="B7997" s="171" t="s">
        <v>33265</v>
      </c>
      <c r="C7997" s="55" t="s">
        <v>33266</v>
      </c>
      <c r="D7997" s="171" t="s">
        <v>33449</v>
      </c>
      <c r="E7997" s="171" t="s">
        <v>33450</v>
      </c>
      <c r="F7997" s="173"/>
      <c r="G7997" s="173"/>
      <c r="H7997" s="172" t="s">
        <v>3214</v>
      </c>
    </row>
    <row r="7998" spans="1:8" ht="14.45" customHeight="1">
      <c r="A7998" s="86" t="s">
        <v>3213</v>
      </c>
      <c r="B7998" s="171" t="s">
        <v>33283</v>
      </c>
      <c r="C7998" s="55" t="s">
        <v>33284</v>
      </c>
      <c r="D7998" s="171" t="s">
        <v>33318</v>
      </c>
      <c r="E7998" s="171" t="s">
        <v>33285</v>
      </c>
      <c r="F7998" s="173">
        <v>46256</v>
      </c>
      <c r="G7998" s="173">
        <v>46256</v>
      </c>
      <c r="H7998" s="172" t="s">
        <v>3214</v>
      </c>
    </row>
    <row r="7999" spans="1:8" ht="14.45" customHeight="1">
      <c r="A7999" s="86" t="s">
        <v>3213</v>
      </c>
      <c r="B7999" s="171" t="s">
        <v>33267</v>
      </c>
      <c r="C7999" s="55" t="s">
        <v>33451</v>
      </c>
      <c r="D7999" s="171" t="s">
        <v>33452</v>
      </c>
      <c r="E7999" s="171" t="s">
        <v>33451</v>
      </c>
      <c r="F7999" s="173"/>
      <c r="G7999" s="173"/>
      <c r="H7999" s="172" t="s">
        <v>3214</v>
      </c>
    </row>
    <row r="8000" spans="1:8" ht="14.45" customHeight="1">
      <c r="A8000" s="86" t="s">
        <v>3213</v>
      </c>
      <c r="B8000" s="171" t="s">
        <v>33268</v>
      </c>
      <c r="C8000" s="55" t="s">
        <v>33269</v>
      </c>
      <c r="D8000" s="171" t="s">
        <v>33453</v>
      </c>
      <c r="E8000" s="171" t="s">
        <v>33270</v>
      </c>
      <c r="F8000" s="173"/>
      <c r="G8000" s="173"/>
      <c r="H8000" s="172" t="s">
        <v>3214</v>
      </c>
    </row>
    <row r="8001" spans="1:8" ht="14.45" customHeight="1">
      <c r="A8001" s="86" t="s">
        <v>3213</v>
      </c>
      <c r="B8001" s="171" t="s">
        <v>33271</v>
      </c>
      <c r="C8001" s="55" t="s">
        <v>33272</v>
      </c>
      <c r="D8001" s="171" t="s">
        <v>33454</v>
      </c>
      <c r="E8001" s="171" t="s">
        <v>33455</v>
      </c>
      <c r="F8001" s="173"/>
      <c r="G8001" s="173"/>
      <c r="H8001" s="172" t="s">
        <v>3214</v>
      </c>
    </row>
    <row r="8002" spans="1:8" ht="14.45" customHeight="1">
      <c r="A8002" s="86" t="s">
        <v>3213</v>
      </c>
      <c r="B8002" s="171" t="s">
        <v>17842</v>
      </c>
      <c r="C8002" s="55" t="s">
        <v>17843</v>
      </c>
      <c r="D8002" s="171" t="s">
        <v>17849</v>
      </c>
      <c r="E8002" s="171" t="s">
        <v>17843</v>
      </c>
      <c r="F8002" s="173"/>
      <c r="G8002" s="173"/>
      <c r="H8002" s="172" t="s">
        <v>3214</v>
      </c>
    </row>
    <row r="8003" spans="1:8" ht="14.45" customHeight="1">
      <c r="A8003" s="86" t="s">
        <v>3213</v>
      </c>
      <c r="B8003" s="171" t="s">
        <v>33273</v>
      </c>
      <c r="C8003" s="55" t="s">
        <v>33456</v>
      </c>
      <c r="D8003" s="171" t="s">
        <v>33457</v>
      </c>
      <c r="E8003" s="171" t="s">
        <v>33458</v>
      </c>
      <c r="F8003" s="173"/>
      <c r="G8003" s="173"/>
      <c r="H8003" s="172" t="s">
        <v>3214</v>
      </c>
    </row>
    <row r="8004" spans="1:8" ht="14.45" customHeight="1">
      <c r="A8004" s="87" t="s">
        <v>348</v>
      </c>
      <c r="B8004" s="89" t="s">
        <v>33459</v>
      </c>
      <c r="C8004" s="55" t="s">
        <v>33460</v>
      </c>
      <c r="D8004" s="89" t="s">
        <v>33461</v>
      </c>
      <c r="E8004" s="171" t="s">
        <v>33462</v>
      </c>
      <c r="F8004" s="173"/>
      <c r="G8004" s="173"/>
      <c r="H8004" s="172" t="s">
        <v>348</v>
      </c>
    </row>
    <row r="8005" spans="1:8" ht="14.45" customHeight="1">
      <c r="A8005" s="87" t="s">
        <v>348</v>
      </c>
      <c r="B8005" s="89" t="s">
        <v>33463</v>
      </c>
      <c r="C8005" s="55" t="s">
        <v>33464</v>
      </c>
      <c r="D8005" s="89" t="s">
        <v>33465</v>
      </c>
      <c r="E8005" s="171" t="s">
        <v>33466</v>
      </c>
      <c r="F8005" s="173"/>
      <c r="G8005" s="173"/>
      <c r="H8005" s="172" t="s">
        <v>348</v>
      </c>
    </row>
    <row r="8006" spans="1:8" ht="14.45" customHeight="1">
      <c r="A8006" s="86" t="s">
        <v>348</v>
      </c>
      <c r="B8006" s="171" t="s">
        <v>33467</v>
      </c>
      <c r="C8006" s="55" t="s">
        <v>33468</v>
      </c>
      <c r="D8006" s="171" t="s">
        <v>33469</v>
      </c>
      <c r="E8006" s="171" t="s">
        <v>33470</v>
      </c>
      <c r="F8006" s="173"/>
      <c r="G8006" s="173"/>
      <c r="H8006" s="172" t="s">
        <v>348</v>
      </c>
    </row>
    <row r="8007" spans="1:8" ht="14.45" customHeight="1">
      <c r="A8007" s="86" t="s">
        <v>348</v>
      </c>
      <c r="B8007" s="171" t="s">
        <v>33471</v>
      </c>
      <c r="C8007" s="55" t="s">
        <v>33472</v>
      </c>
      <c r="D8007" s="171" t="s">
        <v>33473</v>
      </c>
      <c r="E8007" s="171" t="s">
        <v>33474</v>
      </c>
      <c r="F8007" s="173"/>
      <c r="G8007" s="173"/>
      <c r="H8007" s="172" t="s">
        <v>348</v>
      </c>
    </row>
    <row r="8008" spans="1:8" ht="14.45" customHeight="1">
      <c r="A8008" s="86" t="s">
        <v>348</v>
      </c>
      <c r="B8008" s="171" t="s">
        <v>33475</v>
      </c>
      <c r="C8008" s="55" t="s">
        <v>33476</v>
      </c>
      <c r="D8008" s="171" t="s">
        <v>33477</v>
      </c>
      <c r="E8008" s="171" t="s">
        <v>33478</v>
      </c>
      <c r="F8008" s="173"/>
      <c r="G8008" s="173"/>
      <c r="H8008" s="172" t="s">
        <v>348</v>
      </c>
    </row>
    <row r="8009" spans="1:8" ht="14.45" customHeight="1">
      <c r="A8009" s="86" t="s">
        <v>348</v>
      </c>
      <c r="B8009" s="171" t="s">
        <v>33479</v>
      </c>
      <c r="C8009" s="55" t="s">
        <v>33480</v>
      </c>
      <c r="D8009" s="171" t="s">
        <v>33481</v>
      </c>
      <c r="E8009" s="171" t="s">
        <v>33482</v>
      </c>
      <c r="F8009" s="173"/>
      <c r="G8009" s="173"/>
      <c r="H8009" s="172" t="s">
        <v>348</v>
      </c>
    </row>
    <row r="8010" spans="1:8" ht="14.45" customHeight="1">
      <c r="A8010" s="86" t="s">
        <v>348</v>
      </c>
      <c r="B8010" s="171" t="s">
        <v>33483</v>
      </c>
      <c r="C8010" s="55" t="s">
        <v>33484</v>
      </c>
      <c r="D8010" s="171" t="s">
        <v>33485</v>
      </c>
      <c r="E8010" s="171" t="s">
        <v>33486</v>
      </c>
      <c r="F8010" s="173"/>
      <c r="G8010" s="173"/>
      <c r="H8010" s="172" t="s">
        <v>348</v>
      </c>
    </row>
    <row r="8011" spans="1:8" ht="14.45" customHeight="1">
      <c r="A8011" s="86" t="s">
        <v>348</v>
      </c>
      <c r="B8011" s="171" t="s">
        <v>33487</v>
      </c>
      <c r="C8011" s="55" t="s">
        <v>33488</v>
      </c>
      <c r="D8011" s="171" t="s">
        <v>33489</v>
      </c>
      <c r="E8011" s="171" t="s">
        <v>33490</v>
      </c>
      <c r="F8011" s="173"/>
      <c r="G8011" s="173"/>
      <c r="H8011" s="172" t="s">
        <v>348</v>
      </c>
    </row>
    <row r="8012" spans="1:8" ht="14.45" customHeight="1">
      <c r="A8012" s="86" t="s">
        <v>348</v>
      </c>
      <c r="B8012" s="171" t="s">
        <v>33491</v>
      </c>
      <c r="C8012" s="55" t="s">
        <v>33492</v>
      </c>
      <c r="D8012" s="171" t="s">
        <v>33493</v>
      </c>
      <c r="E8012" s="171" t="s">
        <v>33494</v>
      </c>
      <c r="F8012" s="173"/>
      <c r="G8012" s="173"/>
      <c r="H8012" s="172" t="s">
        <v>348</v>
      </c>
    </row>
    <row r="8013" spans="1:8" ht="14.45" customHeight="1">
      <c r="A8013" s="86" t="s">
        <v>348</v>
      </c>
      <c r="B8013" s="171" t="s">
        <v>33495</v>
      </c>
      <c r="C8013" s="55" t="s">
        <v>33496</v>
      </c>
      <c r="D8013" s="171" t="s">
        <v>33497</v>
      </c>
      <c r="E8013" s="171" t="s">
        <v>33498</v>
      </c>
      <c r="F8013" s="173"/>
      <c r="G8013" s="173"/>
      <c r="H8013" s="172" t="s">
        <v>348</v>
      </c>
    </row>
    <row r="8014" spans="1:8" ht="14.45" customHeight="1">
      <c r="A8014" s="86" t="s">
        <v>348</v>
      </c>
      <c r="B8014" s="171" t="s">
        <v>33499</v>
      </c>
      <c r="C8014" s="55" t="s">
        <v>33500</v>
      </c>
      <c r="D8014" s="171" t="s">
        <v>33501</v>
      </c>
      <c r="E8014" s="171" t="s">
        <v>33502</v>
      </c>
      <c r="F8014" s="173"/>
      <c r="G8014" s="173"/>
      <c r="H8014" s="172" t="s">
        <v>348</v>
      </c>
    </row>
    <row r="8015" spans="1:8" ht="14.45" customHeight="1">
      <c r="A8015" s="211" t="s">
        <v>348</v>
      </c>
      <c r="B8015" s="196" t="s">
        <v>33503</v>
      </c>
      <c r="C8015" s="55" t="s">
        <v>33504</v>
      </c>
      <c r="D8015" s="196" t="s">
        <v>33505</v>
      </c>
      <c r="E8015" s="196" t="s">
        <v>33504</v>
      </c>
      <c r="F8015" s="198">
        <v>46340</v>
      </c>
      <c r="G8015" s="198">
        <v>46340</v>
      </c>
      <c r="H8015" s="196" t="s">
        <v>348</v>
      </c>
    </row>
    <row r="8016" spans="1:8" ht="14.45" customHeight="1">
      <c r="A8016" s="86" t="s">
        <v>3687</v>
      </c>
      <c r="B8016" s="171" t="s">
        <v>33506</v>
      </c>
      <c r="C8016" s="55" t="s">
        <v>33507</v>
      </c>
      <c r="D8016" s="171" t="s">
        <v>33508</v>
      </c>
      <c r="E8016" s="171" t="s">
        <v>33507</v>
      </c>
      <c r="F8016" s="173">
        <v>45892</v>
      </c>
      <c r="G8016" s="173">
        <v>45892</v>
      </c>
      <c r="H8016" s="172"/>
    </row>
    <row r="8017" spans="1:8" ht="14.45" customHeight="1">
      <c r="A8017" s="86" t="s">
        <v>3687</v>
      </c>
      <c r="B8017" s="171" t="s">
        <v>33509</v>
      </c>
      <c r="C8017" s="55" t="s">
        <v>33510</v>
      </c>
      <c r="D8017" s="171" t="s">
        <v>33511</v>
      </c>
      <c r="E8017" s="171" t="s">
        <v>33512</v>
      </c>
      <c r="F8017" s="173">
        <v>45892</v>
      </c>
      <c r="G8017" s="173">
        <v>45892</v>
      </c>
      <c r="H8017" s="172"/>
    </row>
    <row r="8018" spans="1:8" ht="14.45" customHeight="1">
      <c r="A8018" s="86" t="s">
        <v>3687</v>
      </c>
      <c r="B8018" s="171" t="s">
        <v>33513</v>
      </c>
      <c r="C8018" s="55" t="s">
        <v>33514</v>
      </c>
      <c r="D8018" s="171" t="s">
        <v>33515</v>
      </c>
      <c r="E8018" s="171" t="s">
        <v>33516</v>
      </c>
      <c r="F8018" s="173">
        <v>45892</v>
      </c>
      <c r="G8018" s="173">
        <v>45892</v>
      </c>
      <c r="H8018" s="172"/>
    </row>
    <row r="8019" spans="1:8" ht="14.45" customHeight="1">
      <c r="A8019" s="86" t="s">
        <v>3687</v>
      </c>
      <c r="B8019" s="171" t="s">
        <v>33517</v>
      </c>
      <c r="C8019" s="55" t="s">
        <v>33518</v>
      </c>
      <c r="D8019" s="171" t="s">
        <v>33519</v>
      </c>
      <c r="E8019" s="171" t="s">
        <v>33520</v>
      </c>
      <c r="F8019" s="173">
        <v>45892</v>
      </c>
      <c r="G8019" s="173">
        <v>45892</v>
      </c>
      <c r="H8019" s="172"/>
    </row>
    <row r="8020" spans="1:8" ht="14.45" customHeight="1">
      <c r="A8020" s="86" t="s">
        <v>3687</v>
      </c>
      <c r="B8020" s="171" t="s">
        <v>33521</v>
      </c>
      <c r="C8020" s="55" t="s">
        <v>33522</v>
      </c>
      <c r="D8020" s="171" t="s">
        <v>33523</v>
      </c>
      <c r="E8020" s="171" t="s">
        <v>33524</v>
      </c>
      <c r="F8020" s="173">
        <v>45892</v>
      </c>
      <c r="G8020" s="173">
        <v>45892</v>
      </c>
      <c r="H8020" s="172"/>
    </row>
    <row r="8021" spans="1:8" ht="14.45" customHeight="1">
      <c r="A8021" s="86" t="s">
        <v>3687</v>
      </c>
      <c r="B8021" s="171" t="s">
        <v>33525</v>
      </c>
      <c r="C8021" s="55" t="s">
        <v>33526</v>
      </c>
      <c r="D8021" s="171" t="s">
        <v>33527</v>
      </c>
      <c r="E8021" s="171" t="s">
        <v>33528</v>
      </c>
      <c r="F8021" s="173">
        <v>45892</v>
      </c>
      <c r="G8021" s="173">
        <v>45892</v>
      </c>
      <c r="H8021" s="172"/>
    </row>
    <row r="8022" spans="1:8" ht="14.45" customHeight="1">
      <c r="A8022" s="86" t="s">
        <v>3687</v>
      </c>
      <c r="B8022" s="171" t="s">
        <v>33529</v>
      </c>
      <c r="C8022" s="55" t="s">
        <v>33530</v>
      </c>
      <c r="D8022" s="171" t="s">
        <v>33531</v>
      </c>
      <c r="E8022" s="171" t="s">
        <v>33532</v>
      </c>
      <c r="F8022" s="173">
        <v>45892</v>
      </c>
      <c r="G8022" s="173">
        <v>45892</v>
      </c>
      <c r="H8022" s="172"/>
    </row>
    <row r="8023" spans="1:8" ht="14.45" customHeight="1">
      <c r="A8023" s="86" t="s">
        <v>3687</v>
      </c>
      <c r="B8023" s="171" t="s">
        <v>33533</v>
      </c>
      <c r="C8023" s="55" t="s">
        <v>33534</v>
      </c>
      <c r="D8023" s="171" t="s">
        <v>33535</v>
      </c>
      <c r="E8023" s="171" t="s">
        <v>33536</v>
      </c>
      <c r="F8023" s="173">
        <v>45892</v>
      </c>
      <c r="G8023" s="173">
        <v>45892</v>
      </c>
      <c r="H8023" s="172"/>
    </row>
    <row r="8024" spans="1:8" ht="14.45" customHeight="1">
      <c r="A8024" s="86" t="s">
        <v>3687</v>
      </c>
      <c r="B8024" s="171" t="s">
        <v>33537</v>
      </c>
      <c r="C8024" s="55" t="s">
        <v>33538</v>
      </c>
      <c r="D8024" s="171" t="s">
        <v>33539</v>
      </c>
      <c r="E8024" s="171" t="s">
        <v>33540</v>
      </c>
      <c r="F8024" s="173">
        <v>45892</v>
      </c>
      <c r="G8024" s="173">
        <v>45892</v>
      </c>
      <c r="H8024" s="172"/>
    </row>
    <row r="8025" spans="1:8" ht="14.45" customHeight="1">
      <c r="A8025" s="86" t="s">
        <v>3687</v>
      </c>
      <c r="B8025" s="171" t="s">
        <v>33541</v>
      </c>
      <c r="C8025" s="55" t="s">
        <v>33542</v>
      </c>
      <c r="D8025" s="171" t="s">
        <v>33543</v>
      </c>
      <c r="E8025" s="171" t="s">
        <v>33544</v>
      </c>
      <c r="F8025" s="173">
        <v>45892</v>
      </c>
      <c r="G8025" s="173">
        <v>45892</v>
      </c>
      <c r="H8025" s="172"/>
    </row>
    <row r="8026" spans="1:8" ht="14.45" customHeight="1">
      <c r="A8026" s="86" t="s">
        <v>3687</v>
      </c>
      <c r="B8026" s="171" t="s">
        <v>33545</v>
      </c>
      <c r="C8026" s="55" t="s">
        <v>33546</v>
      </c>
      <c r="D8026" s="171" t="s">
        <v>33547</v>
      </c>
      <c r="E8026" s="171" t="s">
        <v>33548</v>
      </c>
      <c r="F8026" s="173">
        <v>45892</v>
      </c>
      <c r="G8026" s="173">
        <v>45892</v>
      </c>
      <c r="H8026" s="172"/>
    </row>
    <row r="8027" spans="1:8" ht="14.45" customHeight="1">
      <c r="A8027" s="86" t="s">
        <v>3687</v>
      </c>
      <c r="B8027" s="171" t="s">
        <v>33549</v>
      </c>
      <c r="C8027" s="55" t="s">
        <v>33550</v>
      </c>
      <c r="D8027" s="171" t="s">
        <v>33551</v>
      </c>
      <c r="E8027" s="171" t="s">
        <v>33552</v>
      </c>
      <c r="F8027" s="173">
        <v>45892</v>
      </c>
      <c r="G8027" s="173">
        <v>45892</v>
      </c>
      <c r="H8027" s="172"/>
    </row>
    <row r="8028" spans="1:8" ht="14.45" customHeight="1">
      <c r="A8028" s="86" t="s">
        <v>3687</v>
      </c>
      <c r="B8028" s="171" t="s">
        <v>33553</v>
      </c>
      <c r="C8028" s="55" t="s">
        <v>33554</v>
      </c>
      <c r="D8028" s="171" t="s">
        <v>33555</v>
      </c>
      <c r="E8028" s="171" t="s">
        <v>33556</v>
      </c>
      <c r="F8028" s="173">
        <v>45892</v>
      </c>
      <c r="G8028" s="173">
        <v>45892</v>
      </c>
      <c r="H8028" s="172"/>
    </row>
    <row r="8029" spans="1:8" ht="14.45" customHeight="1">
      <c r="A8029" s="86" t="s">
        <v>3687</v>
      </c>
      <c r="B8029" s="171" t="s">
        <v>33557</v>
      </c>
      <c r="C8029" s="55" t="s">
        <v>33558</v>
      </c>
      <c r="D8029" s="171" t="s">
        <v>33559</v>
      </c>
      <c r="E8029" s="171" t="s">
        <v>33560</v>
      </c>
      <c r="F8029" s="173">
        <v>45892</v>
      </c>
      <c r="G8029" s="173">
        <v>45892</v>
      </c>
      <c r="H8029" s="172"/>
    </row>
    <row r="8030" spans="1:8" ht="14.45" customHeight="1">
      <c r="A8030" s="86" t="s">
        <v>3687</v>
      </c>
      <c r="B8030" s="171" t="s">
        <v>33561</v>
      </c>
      <c r="C8030" s="55" t="s">
        <v>33562</v>
      </c>
      <c r="D8030" s="171" t="s">
        <v>33563</v>
      </c>
      <c r="E8030" s="171" t="s">
        <v>33564</v>
      </c>
      <c r="F8030" s="173">
        <v>45892</v>
      </c>
      <c r="G8030" s="173">
        <v>45892</v>
      </c>
      <c r="H8030" s="172"/>
    </row>
    <row r="8031" spans="1:8" ht="14.45" customHeight="1">
      <c r="A8031" s="86" t="s">
        <v>3687</v>
      </c>
      <c r="B8031" s="171" t="s">
        <v>33565</v>
      </c>
      <c r="C8031" s="55" t="s">
        <v>33566</v>
      </c>
      <c r="D8031" s="171" t="s">
        <v>33567</v>
      </c>
      <c r="E8031" s="171" t="s">
        <v>33568</v>
      </c>
      <c r="F8031" s="173">
        <v>45892</v>
      </c>
      <c r="G8031" s="173">
        <v>45892</v>
      </c>
      <c r="H8031" s="172"/>
    </row>
    <row r="8032" spans="1:8" ht="14.45" customHeight="1">
      <c r="A8032" s="86" t="s">
        <v>3687</v>
      </c>
      <c r="B8032" s="171" t="s">
        <v>33569</v>
      </c>
      <c r="C8032" s="55" t="s">
        <v>33570</v>
      </c>
      <c r="D8032" s="171" t="s">
        <v>33571</v>
      </c>
      <c r="E8032" s="171" t="s">
        <v>33572</v>
      </c>
      <c r="F8032" s="173">
        <v>45892</v>
      </c>
      <c r="G8032" s="173">
        <v>45892</v>
      </c>
      <c r="H8032" s="172"/>
    </row>
    <row r="8033" spans="1:8" ht="14.45" customHeight="1">
      <c r="A8033" s="86" t="s">
        <v>3687</v>
      </c>
      <c r="B8033" s="171" t="s">
        <v>33573</v>
      </c>
      <c r="C8033" s="55" t="s">
        <v>33574</v>
      </c>
      <c r="D8033" s="171" t="s">
        <v>33575</v>
      </c>
      <c r="E8033" s="171" t="s">
        <v>33576</v>
      </c>
      <c r="F8033" s="173">
        <v>45892</v>
      </c>
      <c r="G8033" s="173">
        <v>45892</v>
      </c>
      <c r="H8033" s="172"/>
    </row>
    <row r="8034" spans="1:8" ht="14.45" customHeight="1">
      <c r="A8034" s="86" t="s">
        <v>6823</v>
      </c>
      <c r="B8034" s="171" t="s">
        <v>33577</v>
      </c>
      <c r="C8034" s="55" t="s">
        <v>33578</v>
      </c>
      <c r="D8034" s="171" t="s">
        <v>33775</v>
      </c>
      <c r="E8034" s="171" t="s">
        <v>33776</v>
      </c>
      <c r="F8034" s="173"/>
      <c r="G8034" s="173"/>
      <c r="H8034" s="172" t="s">
        <v>6824</v>
      </c>
    </row>
    <row r="8035" spans="1:8" ht="14.45" customHeight="1">
      <c r="A8035" s="86" t="s">
        <v>6823</v>
      </c>
      <c r="B8035" s="171" t="s">
        <v>33579</v>
      </c>
      <c r="C8035" s="55" t="s">
        <v>33580</v>
      </c>
      <c r="D8035" s="171" t="s">
        <v>33777</v>
      </c>
      <c r="E8035" s="171" t="s">
        <v>33778</v>
      </c>
      <c r="F8035" s="173"/>
      <c r="G8035" s="173"/>
      <c r="H8035" s="172" t="s">
        <v>6824</v>
      </c>
    </row>
    <row r="8036" spans="1:8" ht="14.45" customHeight="1">
      <c r="A8036" s="86" t="s">
        <v>6823</v>
      </c>
      <c r="B8036" s="171" t="s">
        <v>33779</v>
      </c>
      <c r="C8036" s="55" t="s">
        <v>33780</v>
      </c>
      <c r="D8036" s="171" t="s">
        <v>33781</v>
      </c>
      <c r="E8036" s="171" t="s">
        <v>33782</v>
      </c>
      <c r="F8036" s="173"/>
      <c r="G8036" s="173"/>
      <c r="H8036" s="172" t="s">
        <v>6824</v>
      </c>
    </row>
    <row r="8037" spans="1:8" ht="14.45" customHeight="1">
      <c r="A8037" s="86" t="s">
        <v>6823</v>
      </c>
      <c r="B8037" s="171" t="s">
        <v>33783</v>
      </c>
      <c r="C8037" s="55" t="s">
        <v>33784</v>
      </c>
      <c r="D8037" s="171" t="s">
        <v>33785</v>
      </c>
      <c r="E8037" s="171" t="s">
        <v>33786</v>
      </c>
      <c r="F8037" s="173"/>
      <c r="G8037" s="173"/>
      <c r="H8037" s="172" t="s">
        <v>6824</v>
      </c>
    </row>
    <row r="8038" spans="1:8" ht="14.45" customHeight="1">
      <c r="A8038" s="86" t="s">
        <v>6823</v>
      </c>
      <c r="B8038" s="171" t="s">
        <v>33581</v>
      </c>
      <c r="C8038" s="55" t="s">
        <v>33582</v>
      </c>
      <c r="D8038" s="171" t="s">
        <v>33787</v>
      </c>
      <c r="E8038" s="171" t="s">
        <v>33788</v>
      </c>
      <c r="F8038" s="173"/>
      <c r="G8038" s="173"/>
      <c r="H8038" s="172" t="s">
        <v>6824</v>
      </c>
    </row>
    <row r="8039" spans="1:8" ht="14.45" customHeight="1">
      <c r="A8039" s="86" t="s">
        <v>6823</v>
      </c>
      <c r="B8039" s="171" t="s">
        <v>33583</v>
      </c>
      <c r="C8039" s="55" t="s">
        <v>33584</v>
      </c>
      <c r="D8039" s="171" t="s">
        <v>33789</v>
      </c>
      <c r="E8039" s="171" t="s">
        <v>33790</v>
      </c>
      <c r="F8039" s="173"/>
      <c r="G8039" s="173"/>
      <c r="H8039" s="172" t="s">
        <v>6824</v>
      </c>
    </row>
    <row r="8040" spans="1:8" ht="14.45" customHeight="1">
      <c r="A8040" s="86" t="s">
        <v>6823</v>
      </c>
      <c r="B8040" s="171" t="s">
        <v>33585</v>
      </c>
      <c r="C8040" s="55" t="s">
        <v>33586</v>
      </c>
      <c r="D8040" s="171" t="s">
        <v>33791</v>
      </c>
      <c r="E8040" s="171" t="s">
        <v>33792</v>
      </c>
      <c r="F8040" s="173"/>
      <c r="G8040" s="173"/>
      <c r="H8040" s="172" t="s">
        <v>6824</v>
      </c>
    </row>
    <row r="8041" spans="1:8" ht="14.45" customHeight="1">
      <c r="A8041" s="86" t="s">
        <v>6823</v>
      </c>
      <c r="B8041" s="171" t="s">
        <v>33587</v>
      </c>
      <c r="C8041" s="55" t="s">
        <v>33588</v>
      </c>
      <c r="D8041" s="171" t="s">
        <v>33793</v>
      </c>
      <c r="E8041" s="171" t="s">
        <v>33794</v>
      </c>
      <c r="F8041" s="173"/>
      <c r="G8041" s="173"/>
      <c r="H8041" s="172" t="s">
        <v>6824</v>
      </c>
    </row>
    <row r="8042" spans="1:8" ht="14.45" customHeight="1">
      <c r="A8042" s="86" t="s">
        <v>6823</v>
      </c>
      <c r="B8042" s="171" t="s">
        <v>33589</v>
      </c>
      <c r="C8042" s="55" t="s">
        <v>33590</v>
      </c>
      <c r="D8042" s="171" t="s">
        <v>33590</v>
      </c>
      <c r="E8042" s="171" t="s">
        <v>33590</v>
      </c>
      <c r="F8042" s="173"/>
      <c r="G8042" s="173"/>
      <c r="H8042" s="172" t="s">
        <v>6824</v>
      </c>
    </row>
    <row r="8043" spans="1:8" ht="14.45" customHeight="1">
      <c r="A8043" s="86" t="s">
        <v>6823</v>
      </c>
      <c r="B8043" s="171" t="s">
        <v>33591</v>
      </c>
      <c r="C8043" s="55" t="s">
        <v>33592</v>
      </c>
      <c r="D8043" s="171" t="s">
        <v>33592</v>
      </c>
      <c r="E8043" s="171" t="s">
        <v>33592</v>
      </c>
      <c r="F8043" s="173"/>
      <c r="G8043" s="173"/>
      <c r="H8043" s="172" t="s">
        <v>6824</v>
      </c>
    </row>
    <row r="8044" spans="1:8" ht="14.45" customHeight="1">
      <c r="A8044" s="86" t="s">
        <v>6823</v>
      </c>
      <c r="B8044" s="171" t="s">
        <v>33593</v>
      </c>
      <c r="C8044" s="55" t="s">
        <v>33795</v>
      </c>
      <c r="D8044" s="171" t="s">
        <v>33796</v>
      </c>
      <c r="E8044" s="171" t="s">
        <v>33797</v>
      </c>
      <c r="F8044" s="173"/>
      <c r="G8044" s="173"/>
      <c r="H8044" s="172" t="s">
        <v>6824</v>
      </c>
    </row>
    <row r="8045" spans="1:8" ht="14.45" customHeight="1">
      <c r="A8045" s="86" t="s">
        <v>6823</v>
      </c>
      <c r="B8045" s="171" t="s">
        <v>33594</v>
      </c>
      <c r="C8045" s="55" t="s">
        <v>33595</v>
      </c>
      <c r="D8045" s="171" t="s">
        <v>33798</v>
      </c>
      <c r="E8045" s="171" t="s">
        <v>33596</v>
      </c>
      <c r="F8045" s="173">
        <v>45976</v>
      </c>
      <c r="G8045" s="173">
        <v>45976</v>
      </c>
      <c r="H8045" s="172" t="s">
        <v>6824</v>
      </c>
    </row>
    <row r="8046" spans="1:8" ht="14.45" customHeight="1">
      <c r="A8046" s="86" t="s">
        <v>6823</v>
      </c>
      <c r="B8046" s="171" t="s">
        <v>33597</v>
      </c>
      <c r="C8046" s="55" t="s">
        <v>33598</v>
      </c>
      <c r="D8046" s="171" t="s">
        <v>33799</v>
      </c>
      <c r="E8046" s="171" t="s">
        <v>33800</v>
      </c>
      <c r="F8046" s="173"/>
      <c r="G8046" s="173"/>
      <c r="H8046" s="172" t="s">
        <v>6824</v>
      </c>
    </row>
    <row r="8047" spans="1:8" ht="14.45" customHeight="1">
      <c r="A8047" s="86" t="s">
        <v>6823</v>
      </c>
      <c r="B8047" s="171" t="s">
        <v>33599</v>
      </c>
      <c r="C8047" s="55" t="s">
        <v>33600</v>
      </c>
      <c r="D8047" s="171" t="s">
        <v>33801</v>
      </c>
      <c r="E8047" s="171" t="s">
        <v>33802</v>
      </c>
      <c r="F8047" s="173"/>
      <c r="G8047" s="173"/>
      <c r="H8047" s="172" t="s">
        <v>6824</v>
      </c>
    </row>
    <row r="8048" spans="1:8" ht="14.45" customHeight="1">
      <c r="A8048" s="86" t="s">
        <v>6823</v>
      </c>
      <c r="B8048" s="171" t="s">
        <v>33601</v>
      </c>
      <c r="C8048" s="55" t="s">
        <v>33602</v>
      </c>
      <c r="D8048" s="171" t="s">
        <v>33803</v>
      </c>
      <c r="E8048" s="171" t="s">
        <v>33804</v>
      </c>
      <c r="F8048" s="173"/>
      <c r="G8048" s="173"/>
      <c r="H8048" s="172" t="s">
        <v>6824</v>
      </c>
    </row>
    <row r="8049" spans="1:8" ht="14.45" customHeight="1">
      <c r="A8049" s="86" t="s">
        <v>6823</v>
      </c>
      <c r="B8049" s="171" t="s">
        <v>33603</v>
      </c>
      <c r="C8049" s="55" t="s">
        <v>33604</v>
      </c>
      <c r="D8049" s="171" t="s">
        <v>33805</v>
      </c>
      <c r="E8049" s="171" t="s">
        <v>33806</v>
      </c>
      <c r="F8049" s="173"/>
      <c r="G8049" s="173"/>
      <c r="H8049" s="172" t="s">
        <v>6824</v>
      </c>
    </row>
    <row r="8050" spans="1:8" ht="14.45" customHeight="1">
      <c r="A8050" s="86" t="s">
        <v>6823</v>
      </c>
      <c r="B8050" s="171" t="s">
        <v>33605</v>
      </c>
      <c r="C8050" s="55" t="s">
        <v>33606</v>
      </c>
      <c r="D8050" s="171" t="s">
        <v>33807</v>
      </c>
      <c r="E8050" s="171" t="s">
        <v>33808</v>
      </c>
      <c r="F8050" s="173"/>
      <c r="G8050" s="173"/>
      <c r="H8050" s="172" t="s">
        <v>6824</v>
      </c>
    </row>
    <row r="8051" spans="1:8" ht="14.45" customHeight="1">
      <c r="A8051" s="86" t="s">
        <v>6823</v>
      </c>
      <c r="B8051" s="171" t="s">
        <v>33607</v>
      </c>
      <c r="C8051" s="55" t="s">
        <v>33608</v>
      </c>
      <c r="D8051" s="171" t="s">
        <v>33809</v>
      </c>
      <c r="E8051" s="171" t="s">
        <v>33810</v>
      </c>
      <c r="F8051" s="173"/>
      <c r="G8051" s="173"/>
      <c r="H8051" s="172" t="s">
        <v>6824</v>
      </c>
    </row>
    <row r="8052" spans="1:8" ht="14.45" customHeight="1">
      <c r="A8052" s="86" t="s">
        <v>6823</v>
      </c>
      <c r="B8052" s="171" t="s">
        <v>33609</v>
      </c>
      <c r="C8052" s="55" t="s">
        <v>33610</v>
      </c>
      <c r="D8052" s="171" t="s">
        <v>33811</v>
      </c>
      <c r="E8052" s="171" t="s">
        <v>33611</v>
      </c>
      <c r="F8052" s="173"/>
      <c r="G8052" s="173">
        <v>46158</v>
      </c>
      <c r="H8052" s="172" t="s">
        <v>6824</v>
      </c>
    </row>
    <row r="8053" spans="1:8" ht="14.45" customHeight="1">
      <c r="A8053" s="86" t="s">
        <v>6823</v>
      </c>
      <c r="B8053" s="171" t="s">
        <v>33612</v>
      </c>
      <c r="C8053" s="55" t="s">
        <v>33613</v>
      </c>
      <c r="D8053" s="171" t="s">
        <v>33812</v>
      </c>
      <c r="E8053" s="171" t="s">
        <v>33614</v>
      </c>
      <c r="F8053" s="173"/>
      <c r="G8053" s="173"/>
      <c r="H8053" s="172" t="s">
        <v>6824</v>
      </c>
    </row>
    <row r="8054" spans="1:8" ht="14.45" customHeight="1">
      <c r="A8054" s="86" t="s">
        <v>6823</v>
      </c>
      <c r="B8054" s="171" t="s">
        <v>33615</v>
      </c>
      <c r="C8054" s="55" t="s">
        <v>33616</v>
      </c>
      <c r="D8054" s="171" t="s">
        <v>33813</v>
      </c>
      <c r="E8054" s="171" t="s">
        <v>33814</v>
      </c>
      <c r="F8054" s="173"/>
      <c r="G8054" s="173"/>
      <c r="H8054" s="172" t="s">
        <v>6824</v>
      </c>
    </row>
    <row r="8055" spans="1:8" ht="14.45" customHeight="1">
      <c r="A8055" s="86" t="s">
        <v>6823</v>
      </c>
      <c r="B8055" s="171" t="s">
        <v>33617</v>
      </c>
      <c r="C8055" s="55" t="s">
        <v>33618</v>
      </c>
      <c r="D8055" s="171" t="s">
        <v>33815</v>
      </c>
      <c r="E8055" s="171" t="s">
        <v>33619</v>
      </c>
      <c r="F8055" s="173"/>
      <c r="G8055" s="173"/>
      <c r="H8055" s="172" t="s">
        <v>6824</v>
      </c>
    </row>
    <row r="8056" spans="1:8" ht="14.45" customHeight="1">
      <c r="A8056" s="86" t="s">
        <v>6823</v>
      </c>
      <c r="B8056" s="171" t="s">
        <v>33620</v>
      </c>
      <c r="C8056" s="55" t="s">
        <v>33621</v>
      </c>
      <c r="D8056" s="171" t="s">
        <v>33816</v>
      </c>
      <c r="E8056" s="171" t="s">
        <v>33622</v>
      </c>
      <c r="F8056" s="173"/>
      <c r="G8056" s="173"/>
      <c r="H8056" s="172" t="s">
        <v>6824</v>
      </c>
    </row>
    <row r="8057" spans="1:8" ht="14.45" customHeight="1">
      <c r="A8057" s="86" t="s">
        <v>6823</v>
      </c>
      <c r="B8057" s="171" t="s">
        <v>33623</v>
      </c>
      <c r="C8057" s="55" t="s">
        <v>33624</v>
      </c>
      <c r="D8057" s="171" t="s">
        <v>33817</v>
      </c>
      <c r="E8057" s="171" t="s">
        <v>33818</v>
      </c>
      <c r="F8057" s="173"/>
      <c r="G8057" s="173"/>
      <c r="H8057" s="172" t="s">
        <v>6824</v>
      </c>
    </row>
    <row r="8058" spans="1:8" ht="14.45" customHeight="1">
      <c r="A8058" s="86" t="s">
        <v>6823</v>
      </c>
      <c r="B8058" s="171" t="s">
        <v>33625</v>
      </c>
      <c r="C8058" s="55" t="s">
        <v>33626</v>
      </c>
      <c r="D8058" s="171" t="s">
        <v>33819</v>
      </c>
      <c r="E8058" s="171" t="s">
        <v>33820</v>
      </c>
      <c r="F8058" s="173"/>
      <c r="G8058" s="173"/>
      <c r="H8058" s="172" t="s">
        <v>6824</v>
      </c>
    </row>
    <row r="8059" spans="1:8" ht="14.45" customHeight="1">
      <c r="A8059" s="211" t="s">
        <v>6823</v>
      </c>
      <c r="B8059" s="196" t="s">
        <v>33768</v>
      </c>
      <c r="C8059" s="55" t="s">
        <v>33769</v>
      </c>
      <c r="D8059" s="196" t="s">
        <v>33905</v>
      </c>
      <c r="E8059" s="196" t="s">
        <v>33770</v>
      </c>
      <c r="F8059" s="198">
        <v>46340</v>
      </c>
      <c r="G8059" s="198">
        <v>46340</v>
      </c>
      <c r="H8059" s="183" t="s">
        <v>6824</v>
      </c>
    </row>
    <row r="8060" spans="1:8" ht="14.45" customHeight="1">
      <c r="A8060" s="86" t="s">
        <v>6823</v>
      </c>
      <c r="B8060" s="171" t="s">
        <v>33627</v>
      </c>
      <c r="C8060" s="55" t="s">
        <v>33628</v>
      </c>
      <c r="D8060" s="171" t="s">
        <v>33821</v>
      </c>
      <c r="E8060" s="171" t="s">
        <v>33822</v>
      </c>
      <c r="F8060" s="173"/>
      <c r="G8060" s="173"/>
      <c r="H8060" s="172" t="s">
        <v>6824</v>
      </c>
    </row>
    <row r="8061" spans="1:8" ht="14.45" customHeight="1">
      <c r="A8061" s="86" t="s">
        <v>6823</v>
      </c>
      <c r="B8061" s="171" t="s">
        <v>33629</v>
      </c>
      <c r="C8061" s="55" t="s">
        <v>33630</v>
      </c>
      <c r="D8061" s="171" t="s">
        <v>33823</v>
      </c>
      <c r="E8061" s="171" t="s">
        <v>33824</v>
      </c>
      <c r="F8061" s="173"/>
      <c r="G8061" s="173"/>
      <c r="H8061" s="172" t="s">
        <v>6824</v>
      </c>
    </row>
    <row r="8062" spans="1:8" ht="14.45" customHeight="1">
      <c r="A8062" s="86" t="s">
        <v>6823</v>
      </c>
      <c r="B8062" s="171" t="s">
        <v>33631</v>
      </c>
      <c r="C8062" s="55" t="s">
        <v>33632</v>
      </c>
      <c r="D8062" s="171" t="s">
        <v>33825</v>
      </c>
      <c r="E8062" s="171" t="s">
        <v>33633</v>
      </c>
      <c r="F8062" s="173"/>
      <c r="G8062" s="173"/>
      <c r="H8062" s="172" t="s">
        <v>6824</v>
      </c>
    </row>
    <row r="8063" spans="1:8" ht="14.45" customHeight="1">
      <c r="A8063" s="86" t="s">
        <v>6823</v>
      </c>
      <c r="B8063" s="171" t="s">
        <v>33634</v>
      </c>
      <c r="C8063" s="55" t="s">
        <v>33635</v>
      </c>
      <c r="D8063" s="171" t="s">
        <v>33826</v>
      </c>
      <c r="E8063" s="171" t="s">
        <v>33636</v>
      </c>
      <c r="F8063" s="173"/>
      <c r="G8063" s="173"/>
      <c r="H8063" s="172" t="s">
        <v>6824</v>
      </c>
    </row>
    <row r="8064" spans="1:8" ht="14.45" customHeight="1">
      <c r="A8064" s="86" t="s">
        <v>6823</v>
      </c>
      <c r="B8064" s="171" t="s">
        <v>33765</v>
      </c>
      <c r="C8064" s="55" t="s">
        <v>33766</v>
      </c>
      <c r="D8064" s="171" t="s">
        <v>33774</v>
      </c>
      <c r="E8064" s="171" t="s">
        <v>33767</v>
      </c>
      <c r="F8064" s="173">
        <v>46256</v>
      </c>
      <c r="G8064" s="173">
        <v>46256</v>
      </c>
      <c r="H8064" s="174" t="s">
        <v>6824</v>
      </c>
    </row>
    <row r="8065" spans="1:8" ht="14.45" customHeight="1">
      <c r="A8065" s="86" t="s">
        <v>6823</v>
      </c>
      <c r="B8065" s="171" t="s">
        <v>33637</v>
      </c>
      <c r="C8065" s="55" t="s">
        <v>33638</v>
      </c>
      <c r="D8065" s="171" t="s">
        <v>33827</v>
      </c>
      <c r="E8065" s="171" t="s">
        <v>33828</v>
      </c>
      <c r="F8065" s="173"/>
      <c r="G8065" s="173"/>
      <c r="H8065" s="172" t="s">
        <v>6824</v>
      </c>
    </row>
    <row r="8066" spans="1:8" ht="14.45" customHeight="1">
      <c r="A8066" s="86" t="s">
        <v>6823</v>
      </c>
      <c r="B8066" s="171" t="s">
        <v>33639</v>
      </c>
      <c r="C8066" s="55" t="s">
        <v>33640</v>
      </c>
      <c r="D8066" s="171" t="s">
        <v>33829</v>
      </c>
      <c r="E8066" s="171" t="s">
        <v>33830</v>
      </c>
      <c r="F8066" s="173"/>
      <c r="G8066" s="173"/>
      <c r="H8066" s="172" t="s">
        <v>6824</v>
      </c>
    </row>
    <row r="8067" spans="1:8" ht="14.45" customHeight="1">
      <c r="A8067" s="86" t="s">
        <v>6823</v>
      </c>
      <c r="B8067" s="171" t="s">
        <v>33641</v>
      </c>
      <c r="C8067" s="55" t="s">
        <v>33642</v>
      </c>
      <c r="D8067" s="171" t="s">
        <v>33831</v>
      </c>
      <c r="E8067" s="171" t="s">
        <v>33832</v>
      </c>
      <c r="F8067" s="173"/>
      <c r="G8067" s="173"/>
      <c r="H8067" s="172" t="s">
        <v>6824</v>
      </c>
    </row>
    <row r="8068" spans="1:8" ht="14.45" customHeight="1">
      <c r="A8068" s="86" t="s">
        <v>6823</v>
      </c>
      <c r="B8068" s="171" t="s">
        <v>33643</v>
      </c>
      <c r="C8068" s="55" t="s">
        <v>33644</v>
      </c>
      <c r="D8068" s="171" t="s">
        <v>33833</v>
      </c>
      <c r="E8068" s="171" t="s">
        <v>33834</v>
      </c>
      <c r="F8068" s="173"/>
      <c r="G8068" s="173"/>
      <c r="H8068" s="172" t="s">
        <v>6824</v>
      </c>
    </row>
    <row r="8069" spans="1:8" ht="14.45" customHeight="1">
      <c r="A8069" s="86" t="s">
        <v>6823</v>
      </c>
      <c r="B8069" s="171" t="s">
        <v>33645</v>
      </c>
      <c r="C8069" s="55" t="s">
        <v>33646</v>
      </c>
      <c r="D8069" s="171" t="s">
        <v>33647</v>
      </c>
      <c r="E8069" s="171" t="s">
        <v>33648</v>
      </c>
      <c r="F8069" s="173">
        <v>46158</v>
      </c>
      <c r="G8069" s="173">
        <v>46158</v>
      </c>
      <c r="H8069" s="174" t="s">
        <v>6824</v>
      </c>
    </row>
    <row r="8070" spans="1:8" ht="14.45" customHeight="1">
      <c r="A8070" s="86" t="s">
        <v>6823</v>
      </c>
      <c r="B8070" s="171" t="s">
        <v>33649</v>
      </c>
      <c r="C8070" s="55" t="s">
        <v>33650</v>
      </c>
      <c r="D8070" s="171" t="s">
        <v>33835</v>
      </c>
      <c r="E8070" s="171" t="s">
        <v>33836</v>
      </c>
      <c r="F8070" s="173"/>
      <c r="G8070" s="173"/>
      <c r="H8070" s="172" t="s">
        <v>6824</v>
      </c>
    </row>
    <row r="8071" spans="1:8" ht="14.45" customHeight="1">
      <c r="A8071" s="86" t="s">
        <v>6823</v>
      </c>
      <c r="B8071" s="171" t="s">
        <v>33651</v>
      </c>
      <c r="C8071" s="55" t="s">
        <v>33837</v>
      </c>
      <c r="D8071" s="171" t="s">
        <v>33838</v>
      </c>
      <c r="E8071" s="171" t="s">
        <v>33839</v>
      </c>
      <c r="F8071" s="173"/>
      <c r="G8071" s="173"/>
      <c r="H8071" s="172" t="s">
        <v>6824</v>
      </c>
    </row>
    <row r="8072" spans="1:8" ht="14.45" customHeight="1">
      <c r="A8072" s="86" t="s">
        <v>6823</v>
      </c>
      <c r="B8072" s="171" t="s">
        <v>33652</v>
      </c>
      <c r="C8072" s="55" t="s">
        <v>33653</v>
      </c>
      <c r="D8072" s="171" t="s">
        <v>33840</v>
      </c>
      <c r="E8072" s="171" t="s">
        <v>33654</v>
      </c>
      <c r="F8072" s="173"/>
      <c r="G8072" s="173"/>
      <c r="H8072" s="172" t="s">
        <v>6824</v>
      </c>
    </row>
    <row r="8073" spans="1:8" ht="14.45" customHeight="1">
      <c r="A8073" s="86" t="s">
        <v>6823</v>
      </c>
      <c r="B8073" s="171" t="s">
        <v>33655</v>
      </c>
      <c r="C8073" s="55" t="s">
        <v>33656</v>
      </c>
      <c r="D8073" s="171" t="s">
        <v>33841</v>
      </c>
      <c r="E8073" s="171" t="s">
        <v>33657</v>
      </c>
      <c r="F8073" s="173"/>
      <c r="G8073" s="173"/>
      <c r="H8073" s="172" t="s">
        <v>6824</v>
      </c>
    </row>
    <row r="8074" spans="1:8" ht="14.45" customHeight="1">
      <c r="A8074" s="86" t="s">
        <v>6823</v>
      </c>
      <c r="B8074" s="171" t="s">
        <v>33658</v>
      </c>
      <c r="C8074" s="55" t="s">
        <v>33659</v>
      </c>
      <c r="D8074" s="171" t="s">
        <v>33842</v>
      </c>
      <c r="E8074" s="171" t="s">
        <v>33843</v>
      </c>
      <c r="F8074" s="173"/>
      <c r="G8074" s="173"/>
      <c r="H8074" s="172" t="s">
        <v>6824</v>
      </c>
    </row>
    <row r="8075" spans="1:8" ht="14.45" customHeight="1">
      <c r="A8075" s="86" t="s">
        <v>6823</v>
      </c>
      <c r="B8075" s="171" t="s">
        <v>33660</v>
      </c>
      <c r="C8075" s="55" t="s">
        <v>33661</v>
      </c>
      <c r="D8075" s="171" t="s">
        <v>33844</v>
      </c>
      <c r="E8075" s="171" t="s">
        <v>33845</v>
      </c>
      <c r="F8075" s="173"/>
      <c r="G8075" s="173"/>
      <c r="H8075" s="172" t="s">
        <v>6824</v>
      </c>
    </row>
    <row r="8076" spans="1:8" ht="14.45" customHeight="1">
      <c r="A8076" s="86" t="s">
        <v>6823</v>
      </c>
      <c r="B8076" s="171" t="s">
        <v>33662</v>
      </c>
      <c r="C8076" s="55" t="s">
        <v>33663</v>
      </c>
      <c r="D8076" s="171" t="s">
        <v>33846</v>
      </c>
      <c r="E8076" s="171" t="s">
        <v>33664</v>
      </c>
      <c r="F8076" s="173"/>
      <c r="G8076" s="173"/>
      <c r="H8076" s="172" t="s">
        <v>6824</v>
      </c>
    </row>
    <row r="8077" spans="1:8" ht="14.45" customHeight="1">
      <c r="A8077" s="86" t="s">
        <v>6823</v>
      </c>
      <c r="B8077" s="171" t="s">
        <v>33665</v>
      </c>
      <c r="C8077" s="55" t="s">
        <v>33666</v>
      </c>
      <c r="D8077" s="171" t="s">
        <v>33847</v>
      </c>
      <c r="E8077" s="171" t="s">
        <v>33667</v>
      </c>
      <c r="F8077" s="173"/>
      <c r="G8077" s="173"/>
      <c r="H8077" s="172" t="s">
        <v>6824</v>
      </c>
    </row>
    <row r="8078" spans="1:8" ht="14.45" customHeight="1">
      <c r="A8078" s="86" t="s">
        <v>6823</v>
      </c>
      <c r="B8078" s="171" t="s">
        <v>33668</v>
      </c>
      <c r="C8078" s="55" t="s">
        <v>33669</v>
      </c>
      <c r="D8078" s="171" t="s">
        <v>33670</v>
      </c>
      <c r="E8078" s="171" t="s">
        <v>33670</v>
      </c>
      <c r="F8078" s="173"/>
      <c r="G8078" s="173"/>
      <c r="H8078" s="172" t="s">
        <v>6824</v>
      </c>
    </row>
    <row r="8079" spans="1:8" ht="14.45" customHeight="1">
      <c r="A8079" s="86" t="s">
        <v>6823</v>
      </c>
      <c r="B8079" s="171" t="s">
        <v>33671</v>
      </c>
      <c r="C8079" s="55" t="s">
        <v>33672</v>
      </c>
      <c r="D8079" s="171" t="s">
        <v>33848</v>
      </c>
      <c r="E8079" s="171" t="s">
        <v>33849</v>
      </c>
      <c r="F8079" s="173"/>
      <c r="G8079" s="173"/>
      <c r="H8079" s="172" t="s">
        <v>6824</v>
      </c>
    </row>
    <row r="8080" spans="1:8" ht="14.45" customHeight="1">
      <c r="A8080" s="86" t="s">
        <v>6823</v>
      </c>
      <c r="B8080" s="171" t="s">
        <v>33673</v>
      </c>
      <c r="C8080" s="55" t="s">
        <v>33674</v>
      </c>
      <c r="D8080" s="171" t="s">
        <v>33850</v>
      </c>
      <c r="E8080" s="171" t="s">
        <v>33851</v>
      </c>
      <c r="F8080" s="173"/>
      <c r="G8080" s="173"/>
      <c r="H8080" s="172" t="s">
        <v>6824</v>
      </c>
    </row>
    <row r="8081" spans="1:8" ht="14.45" customHeight="1">
      <c r="A8081" s="86" t="s">
        <v>6823</v>
      </c>
      <c r="B8081" s="171" t="s">
        <v>33675</v>
      </c>
      <c r="C8081" s="55" t="s">
        <v>33676</v>
      </c>
      <c r="D8081" s="171" t="s">
        <v>33852</v>
      </c>
      <c r="E8081" s="171" t="s">
        <v>33853</v>
      </c>
      <c r="F8081" s="173"/>
      <c r="G8081" s="173"/>
      <c r="H8081" s="172" t="s">
        <v>6824</v>
      </c>
    </row>
    <row r="8082" spans="1:8" ht="14.45" customHeight="1">
      <c r="A8082" s="86" t="s">
        <v>6823</v>
      </c>
      <c r="B8082" s="171" t="s">
        <v>33677</v>
      </c>
      <c r="C8082" s="55" t="s">
        <v>33678</v>
      </c>
      <c r="D8082" s="171" t="s">
        <v>33854</v>
      </c>
      <c r="E8082" s="171" t="s">
        <v>33679</v>
      </c>
      <c r="F8082" s="173"/>
      <c r="G8082" s="173"/>
      <c r="H8082" s="172" t="s">
        <v>6824</v>
      </c>
    </row>
    <row r="8083" spans="1:8" ht="14.45" customHeight="1">
      <c r="A8083" s="86" t="s">
        <v>6823</v>
      </c>
      <c r="B8083" s="171" t="s">
        <v>33680</v>
      </c>
      <c r="C8083" s="55" t="s">
        <v>33681</v>
      </c>
      <c r="D8083" s="171" t="s">
        <v>33855</v>
      </c>
      <c r="E8083" s="171" t="s">
        <v>33856</v>
      </c>
      <c r="F8083" s="173"/>
      <c r="G8083" s="173"/>
      <c r="H8083" s="172" t="s">
        <v>6824</v>
      </c>
    </row>
    <row r="8084" spans="1:8" ht="14.45" customHeight="1">
      <c r="A8084" s="86" t="s">
        <v>6823</v>
      </c>
      <c r="B8084" s="171" t="s">
        <v>33682</v>
      </c>
      <c r="C8084" s="55" t="s">
        <v>33683</v>
      </c>
      <c r="D8084" s="171" t="s">
        <v>33857</v>
      </c>
      <c r="E8084" s="171" t="s">
        <v>33684</v>
      </c>
      <c r="F8084" s="173"/>
      <c r="G8084" s="173"/>
      <c r="H8084" s="172" t="s">
        <v>6824</v>
      </c>
    </row>
    <row r="8085" spans="1:8" ht="14.45" customHeight="1">
      <c r="A8085" s="86" t="s">
        <v>6823</v>
      </c>
      <c r="B8085" s="171" t="s">
        <v>33685</v>
      </c>
      <c r="C8085" s="55" t="s">
        <v>33686</v>
      </c>
      <c r="D8085" s="171" t="s">
        <v>33858</v>
      </c>
      <c r="E8085" s="171" t="s">
        <v>33687</v>
      </c>
      <c r="F8085" s="173"/>
      <c r="G8085" s="173"/>
      <c r="H8085" s="172" t="s">
        <v>6824</v>
      </c>
    </row>
    <row r="8086" spans="1:8" ht="14.45" customHeight="1">
      <c r="A8086" s="86" t="s">
        <v>6823</v>
      </c>
      <c r="B8086" s="171" t="s">
        <v>13925</v>
      </c>
      <c r="C8086" s="55" t="s">
        <v>12047</v>
      </c>
      <c r="D8086" s="171" t="s">
        <v>13926</v>
      </c>
      <c r="E8086" s="171" t="s">
        <v>33688</v>
      </c>
      <c r="F8086" s="173"/>
      <c r="G8086" s="173"/>
      <c r="H8086" s="172" t="s">
        <v>6824</v>
      </c>
    </row>
    <row r="8087" spans="1:8" ht="14.45" customHeight="1">
      <c r="A8087" s="86" t="s">
        <v>6823</v>
      </c>
      <c r="B8087" s="171" t="s">
        <v>33689</v>
      </c>
      <c r="C8087" s="55" t="s">
        <v>33690</v>
      </c>
      <c r="D8087" s="171" t="s">
        <v>33859</v>
      </c>
      <c r="E8087" s="171" t="s">
        <v>33691</v>
      </c>
      <c r="F8087" s="173"/>
      <c r="G8087" s="173"/>
      <c r="H8087" s="172" t="s">
        <v>6824</v>
      </c>
    </row>
    <row r="8088" spans="1:8" ht="14.45" customHeight="1">
      <c r="A8088" s="86" t="s">
        <v>6823</v>
      </c>
      <c r="B8088" s="171" t="s">
        <v>33692</v>
      </c>
      <c r="C8088" s="55" t="s">
        <v>33693</v>
      </c>
      <c r="D8088" s="171" t="s">
        <v>33860</v>
      </c>
      <c r="E8088" s="171" t="s">
        <v>33694</v>
      </c>
      <c r="F8088" s="173"/>
      <c r="G8088" s="173"/>
      <c r="H8088" s="172" t="s">
        <v>6824</v>
      </c>
    </row>
    <row r="8089" spans="1:8" ht="14.45" customHeight="1">
      <c r="A8089" s="86" t="s">
        <v>6823</v>
      </c>
      <c r="B8089" s="171" t="s">
        <v>33695</v>
      </c>
      <c r="C8089" s="55" t="s">
        <v>33696</v>
      </c>
      <c r="D8089" s="171" t="s">
        <v>33861</v>
      </c>
      <c r="E8089" s="171" t="s">
        <v>33697</v>
      </c>
      <c r="F8089" s="173"/>
      <c r="G8089" s="173"/>
      <c r="H8089" s="172" t="s">
        <v>6824</v>
      </c>
    </row>
    <row r="8090" spans="1:8" ht="14.45" customHeight="1">
      <c r="A8090" s="86" t="s">
        <v>6823</v>
      </c>
      <c r="B8090" s="171" t="s">
        <v>33698</v>
      </c>
      <c r="C8090" s="55" t="s">
        <v>33699</v>
      </c>
      <c r="D8090" s="171" t="s">
        <v>33862</v>
      </c>
      <c r="E8090" s="171" t="s">
        <v>33863</v>
      </c>
      <c r="F8090" s="173"/>
      <c r="G8090" s="173"/>
      <c r="H8090" s="172" t="s">
        <v>6824</v>
      </c>
    </row>
    <row r="8091" spans="1:8" ht="14.45" customHeight="1">
      <c r="A8091" s="86" t="s">
        <v>6823</v>
      </c>
      <c r="B8091" s="171" t="s">
        <v>33700</v>
      </c>
      <c r="C8091" s="55" t="s">
        <v>33701</v>
      </c>
      <c r="D8091" s="171" t="s">
        <v>33864</v>
      </c>
      <c r="E8091" s="171" t="s">
        <v>33702</v>
      </c>
      <c r="F8091" s="173"/>
      <c r="G8091" s="173"/>
      <c r="H8091" s="172" t="s">
        <v>6824</v>
      </c>
    </row>
    <row r="8092" spans="1:8" ht="14.45" customHeight="1">
      <c r="A8092" s="86" t="s">
        <v>6823</v>
      </c>
      <c r="B8092" s="171" t="s">
        <v>33703</v>
      </c>
      <c r="C8092" s="55" t="s">
        <v>33704</v>
      </c>
      <c r="D8092" s="171" t="s">
        <v>33865</v>
      </c>
      <c r="E8092" s="171" t="s">
        <v>33866</v>
      </c>
      <c r="F8092" s="173"/>
      <c r="G8092" s="173"/>
      <c r="H8092" s="172" t="s">
        <v>6824</v>
      </c>
    </row>
    <row r="8093" spans="1:8" ht="14.45" customHeight="1">
      <c r="A8093" s="86" t="s">
        <v>6823</v>
      </c>
      <c r="B8093" s="171" t="s">
        <v>33705</v>
      </c>
      <c r="C8093" s="55" t="s">
        <v>33706</v>
      </c>
      <c r="D8093" s="171" t="s">
        <v>33867</v>
      </c>
      <c r="E8093" s="171" t="s">
        <v>33868</v>
      </c>
      <c r="F8093" s="173"/>
      <c r="G8093" s="173"/>
      <c r="H8093" s="172" t="s">
        <v>6824</v>
      </c>
    </row>
    <row r="8094" spans="1:8" ht="14.45" customHeight="1">
      <c r="A8094" s="86" t="s">
        <v>6823</v>
      </c>
      <c r="B8094" s="171" t="s">
        <v>33707</v>
      </c>
      <c r="C8094" s="55" t="s">
        <v>33708</v>
      </c>
      <c r="D8094" s="171" t="s">
        <v>33709</v>
      </c>
      <c r="E8094" s="171" t="s">
        <v>33710</v>
      </c>
      <c r="F8094" s="173">
        <v>46158</v>
      </c>
      <c r="G8094" s="173">
        <v>46158</v>
      </c>
      <c r="H8094" s="174" t="s">
        <v>6824</v>
      </c>
    </row>
    <row r="8095" spans="1:8" ht="14.45" customHeight="1">
      <c r="A8095" s="86" t="s">
        <v>6823</v>
      </c>
      <c r="B8095" s="171" t="s">
        <v>33711</v>
      </c>
      <c r="C8095" s="55" t="s">
        <v>33712</v>
      </c>
      <c r="D8095" s="171" t="s">
        <v>33869</v>
      </c>
      <c r="E8095" s="171" t="s">
        <v>33713</v>
      </c>
      <c r="F8095" s="173"/>
      <c r="G8095" s="173"/>
      <c r="H8095" s="172" t="s">
        <v>6824</v>
      </c>
    </row>
    <row r="8096" spans="1:8" ht="14.45" customHeight="1">
      <c r="A8096" s="86" t="s">
        <v>6823</v>
      </c>
      <c r="B8096" s="171" t="s">
        <v>33714</v>
      </c>
      <c r="C8096" s="55" t="s">
        <v>33715</v>
      </c>
      <c r="D8096" s="171" t="s">
        <v>33870</v>
      </c>
      <c r="E8096" s="171" t="s">
        <v>33871</v>
      </c>
      <c r="F8096" s="173"/>
      <c r="G8096" s="173"/>
      <c r="H8096" s="172" t="s">
        <v>6824</v>
      </c>
    </row>
    <row r="8097" spans="1:8" ht="14.45" customHeight="1">
      <c r="A8097" s="86" t="s">
        <v>6823</v>
      </c>
      <c r="B8097" s="171" t="s">
        <v>33716</v>
      </c>
      <c r="C8097" s="55" t="s">
        <v>33717</v>
      </c>
      <c r="D8097" s="171" t="s">
        <v>33872</v>
      </c>
      <c r="E8097" s="171" t="s">
        <v>33873</v>
      </c>
      <c r="F8097" s="173"/>
      <c r="G8097" s="173"/>
      <c r="H8097" s="172" t="s">
        <v>6824</v>
      </c>
    </row>
    <row r="8098" spans="1:8" ht="14.45" customHeight="1">
      <c r="A8098" s="86" t="s">
        <v>6823</v>
      </c>
      <c r="B8098" s="171" t="s">
        <v>33718</v>
      </c>
      <c r="C8098" s="55" t="s">
        <v>33719</v>
      </c>
      <c r="D8098" s="171" t="s">
        <v>33874</v>
      </c>
      <c r="E8098" s="171" t="s">
        <v>33720</v>
      </c>
      <c r="F8098" s="173"/>
      <c r="G8098" s="173"/>
      <c r="H8098" s="172" t="s">
        <v>6824</v>
      </c>
    </row>
    <row r="8099" spans="1:8" ht="14.45" customHeight="1">
      <c r="A8099" s="86" t="s">
        <v>6823</v>
      </c>
      <c r="B8099" s="171" t="s">
        <v>33721</v>
      </c>
      <c r="C8099" s="55" t="s">
        <v>33722</v>
      </c>
      <c r="D8099" s="171" t="s">
        <v>33875</v>
      </c>
      <c r="E8099" s="171" t="s">
        <v>33723</v>
      </c>
      <c r="F8099" s="173"/>
      <c r="G8099" s="173"/>
      <c r="H8099" s="172" t="s">
        <v>6824</v>
      </c>
    </row>
    <row r="8100" spans="1:8" ht="14.45" customHeight="1">
      <c r="A8100" s="86" t="s">
        <v>6823</v>
      </c>
      <c r="B8100" s="171" t="s">
        <v>33724</v>
      </c>
      <c r="C8100" s="55" t="s">
        <v>33725</v>
      </c>
      <c r="D8100" s="171" t="s">
        <v>33876</v>
      </c>
      <c r="E8100" s="171" t="s">
        <v>33877</v>
      </c>
      <c r="F8100" s="173"/>
      <c r="G8100" s="173"/>
      <c r="H8100" s="172" t="s">
        <v>6824</v>
      </c>
    </row>
    <row r="8101" spans="1:8" ht="14.45" customHeight="1">
      <c r="A8101" s="86" t="s">
        <v>6823</v>
      </c>
      <c r="B8101" s="171" t="s">
        <v>33726</v>
      </c>
      <c r="C8101" s="55" t="s">
        <v>33727</v>
      </c>
      <c r="D8101" s="171" t="s">
        <v>33878</v>
      </c>
      <c r="E8101" s="171" t="s">
        <v>33728</v>
      </c>
      <c r="F8101" s="173"/>
      <c r="G8101" s="173"/>
      <c r="H8101" s="172" t="s">
        <v>6824</v>
      </c>
    </row>
    <row r="8102" spans="1:8" ht="14.45" customHeight="1">
      <c r="A8102" s="86" t="s">
        <v>6823</v>
      </c>
      <c r="B8102" s="171" t="s">
        <v>33879</v>
      </c>
      <c r="C8102" s="55" t="s">
        <v>33880</v>
      </c>
      <c r="D8102" s="171" t="s">
        <v>33881</v>
      </c>
      <c r="E8102" s="171" t="s">
        <v>33882</v>
      </c>
      <c r="F8102" s="173"/>
      <c r="G8102" s="173"/>
      <c r="H8102" s="172" t="s">
        <v>6824</v>
      </c>
    </row>
    <row r="8103" spans="1:8" ht="14.45" customHeight="1">
      <c r="A8103" s="86" t="s">
        <v>6823</v>
      </c>
      <c r="B8103" s="171" t="s">
        <v>33729</v>
      </c>
      <c r="C8103" s="55" t="s">
        <v>33730</v>
      </c>
      <c r="D8103" s="171" t="s">
        <v>33883</v>
      </c>
      <c r="E8103" s="171" t="s">
        <v>33884</v>
      </c>
      <c r="F8103" s="173"/>
      <c r="G8103" s="173"/>
      <c r="H8103" s="172" t="s">
        <v>6824</v>
      </c>
    </row>
    <row r="8104" spans="1:8" ht="14.45" customHeight="1">
      <c r="A8104" s="86" t="s">
        <v>6823</v>
      </c>
      <c r="B8104" s="171" t="s">
        <v>33731</v>
      </c>
      <c r="C8104" s="55" t="s">
        <v>33732</v>
      </c>
      <c r="D8104" s="171" t="s">
        <v>33885</v>
      </c>
      <c r="E8104" s="171" t="s">
        <v>33733</v>
      </c>
      <c r="F8104" s="173"/>
      <c r="G8104" s="173"/>
      <c r="H8104" s="172" t="s">
        <v>6824</v>
      </c>
    </row>
    <row r="8105" spans="1:8" ht="14.45" customHeight="1">
      <c r="A8105" s="86" t="s">
        <v>6823</v>
      </c>
      <c r="B8105" s="171" t="s">
        <v>33734</v>
      </c>
      <c r="C8105" s="55" t="s">
        <v>33735</v>
      </c>
      <c r="D8105" s="171" t="s">
        <v>33886</v>
      </c>
      <c r="E8105" s="171" t="s">
        <v>33887</v>
      </c>
      <c r="F8105" s="173"/>
      <c r="G8105" s="173"/>
      <c r="H8105" s="172" t="s">
        <v>6824</v>
      </c>
    </row>
    <row r="8106" spans="1:8" ht="14.45" customHeight="1">
      <c r="A8106" s="86" t="s">
        <v>6823</v>
      </c>
      <c r="B8106" s="171" t="s">
        <v>33736</v>
      </c>
      <c r="C8106" s="55" t="s">
        <v>33737</v>
      </c>
      <c r="D8106" s="171" t="s">
        <v>33888</v>
      </c>
      <c r="E8106" s="171" t="s">
        <v>33738</v>
      </c>
      <c r="F8106" s="173"/>
      <c r="G8106" s="173"/>
      <c r="H8106" s="172" t="s">
        <v>6824</v>
      </c>
    </row>
    <row r="8107" spans="1:8" ht="14.45" customHeight="1">
      <c r="A8107" s="86" t="s">
        <v>6823</v>
      </c>
      <c r="B8107" s="171" t="s">
        <v>33739</v>
      </c>
      <c r="C8107" s="55" t="s">
        <v>33889</v>
      </c>
      <c r="D8107" s="171" t="s">
        <v>33890</v>
      </c>
      <c r="E8107" s="171" t="s">
        <v>33740</v>
      </c>
      <c r="F8107" s="173"/>
      <c r="G8107" s="173"/>
      <c r="H8107" s="172" t="s">
        <v>6824</v>
      </c>
    </row>
    <row r="8108" spans="1:8" ht="14.45" customHeight="1">
      <c r="A8108" s="86" t="s">
        <v>6823</v>
      </c>
      <c r="B8108" s="171" t="s">
        <v>33741</v>
      </c>
      <c r="C8108" s="55" t="s">
        <v>33742</v>
      </c>
      <c r="D8108" s="171" t="s">
        <v>33891</v>
      </c>
      <c r="E8108" s="171" t="s">
        <v>33743</v>
      </c>
      <c r="F8108" s="173"/>
      <c r="G8108" s="173"/>
      <c r="H8108" s="172" t="s">
        <v>6824</v>
      </c>
    </row>
    <row r="8109" spans="1:8" ht="14.45" customHeight="1">
      <c r="A8109" s="86" t="s">
        <v>6823</v>
      </c>
      <c r="B8109" s="171" t="s">
        <v>33744</v>
      </c>
      <c r="C8109" s="55" t="s">
        <v>33745</v>
      </c>
      <c r="D8109" s="171" t="s">
        <v>33745</v>
      </c>
      <c r="E8109" s="171" t="s">
        <v>33745</v>
      </c>
      <c r="F8109" s="173"/>
      <c r="G8109" s="173"/>
      <c r="H8109" s="172" t="s">
        <v>6824</v>
      </c>
    </row>
    <row r="8110" spans="1:8" ht="14.45" customHeight="1">
      <c r="A8110" s="86" t="s">
        <v>6823</v>
      </c>
      <c r="B8110" s="171" t="s">
        <v>33746</v>
      </c>
      <c r="C8110" s="55" t="s">
        <v>33747</v>
      </c>
      <c r="D8110" s="171" t="s">
        <v>33892</v>
      </c>
      <c r="E8110" s="171" t="s">
        <v>33748</v>
      </c>
      <c r="F8110" s="173"/>
      <c r="G8110" s="173"/>
      <c r="H8110" s="172" t="s">
        <v>6824</v>
      </c>
    </row>
    <row r="8111" spans="1:8" ht="14.45" customHeight="1">
      <c r="A8111" s="86" t="s">
        <v>6823</v>
      </c>
      <c r="B8111" s="171" t="s">
        <v>33749</v>
      </c>
      <c r="C8111" s="55" t="s">
        <v>33750</v>
      </c>
      <c r="D8111" s="171" t="s">
        <v>33893</v>
      </c>
      <c r="E8111" s="171" t="s">
        <v>33894</v>
      </c>
      <c r="F8111" s="173"/>
      <c r="G8111" s="173"/>
      <c r="H8111" s="172" t="s">
        <v>6824</v>
      </c>
    </row>
    <row r="8112" spans="1:8" ht="14.45" customHeight="1">
      <c r="A8112" s="211" t="s">
        <v>6823</v>
      </c>
      <c r="B8112" s="196" t="s">
        <v>33771</v>
      </c>
      <c r="C8112" s="55" t="s">
        <v>33772</v>
      </c>
      <c r="D8112" s="196" t="s">
        <v>33906</v>
      </c>
      <c r="E8112" s="196" t="s">
        <v>33773</v>
      </c>
      <c r="F8112" s="198">
        <v>46340</v>
      </c>
      <c r="G8112" s="198">
        <v>46340</v>
      </c>
      <c r="H8112" s="183" t="s">
        <v>6824</v>
      </c>
    </row>
    <row r="8113" spans="1:8" ht="14.45" customHeight="1">
      <c r="A8113" s="86" t="s">
        <v>6823</v>
      </c>
      <c r="B8113" s="171" t="s">
        <v>30497</v>
      </c>
      <c r="C8113" s="55" t="s">
        <v>30498</v>
      </c>
      <c r="D8113" s="171" t="s">
        <v>30498</v>
      </c>
      <c r="E8113" s="171" t="s">
        <v>30498</v>
      </c>
      <c r="F8113" s="173"/>
      <c r="G8113" s="173"/>
      <c r="H8113" s="172" t="s">
        <v>6824</v>
      </c>
    </row>
    <row r="8114" spans="1:8" ht="14.45" customHeight="1">
      <c r="A8114" s="86" t="s">
        <v>6823</v>
      </c>
      <c r="B8114" s="171" t="s">
        <v>33751</v>
      </c>
      <c r="C8114" s="55" t="s">
        <v>33752</v>
      </c>
      <c r="D8114" s="171" t="s">
        <v>33895</v>
      </c>
      <c r="E8114" s="171" t="s">
        <v>33896</v>
      </c>
      <c r="F8114" s="173"/>
      <c r="G8114" s="173"/>
      <c r="H8114" s="172" t="s">
        <v>6824</v>
      </c>
    </row>
    <row r="8115" spans="1:8" ht="14.45" customHeight="1">
      <c r="A8115" s="86" t="s">
        <v>6823</v>
      </c>
      <c r="B8115" s="171" t="s">
        <v>22227</v>
      </c>
      <c r="C8115" s="55" t="s">
        <v>18022</v>
      </c>
      <c r="D8115" s="171" t="s">
        <v>22229</v>
      </c>
      <c r="E8115" s="171" t="s">
        <v>18158</v>
      </c>
      <c r="F8115" s="173"/>
      <c r="G8115" s="173"/>
      <c r="H8115" s="172" t="s">
        <v>6824</v>
      </c>
    </row>
    <row r="8116" spans="1:8" ht="14.45" customHeight="1">
      <c r="A8116" s="86" t="s">
        <v>6823</v>
      </c>
      <c r="B8116" s="171" t="s">
        <v>33753</v>
      </c>
      <c r="C8116" s="55" t="s">
        <v>33754</v>
      </c>
      <c r="D8116" s="171" t="s">
        <v>33897</v>
      </c>
      <c r="E8116" s="171" t="s">
        <v>33898</v>
      </c>
      <c r="F8116" s="173"/>
      <c r="G8116" s="173"/>
      <c r="H8116" s="172" t="s">
        <v>6824</v>
      </c>
    </row>
    <row r="8117" spans="1:8" ht="14.45" customHeight="1">
      <c r="A8117" s="86" t="s">
        <v>6823</v>
      </c>
      <c r="B8117" s="171" t="s">
        <v>33755</v>
      </c>
      <c r="C8117" s="55" t="s">
        <v>33756</v>
      </c>
      <c r="D8117" s="171" t="s">
        <v>33899</v>
      </c>
      <c r="E8117" s="171" t="s">
        <v>33757</v>
      </c>
      <c r="F8117" s="173"/>
      <c r="G8117" s="173"/>
      <c r="H8117" s="172" t="s">
        <v>6824</v>
      </c>
    </row>
    <row r="8118" spans="1:8" ht="14.45" customHeight="1">
      <c r="A8118" s="86" t="s">
        <v>6823</v>
      </c>
      <c r="B8118" s="171" t="s">
        <v>33758</v>
      </c>
      <c r="C8118" s="55" t="s">
        <v>33759</v>
      </c>
      <c r="D8118" s="171" t="s">
        <v>33900</v>
      </c>
      <c r="E8118" s="171" t="s">
        <v>33760</v>
      </c>
      <c r="F8118" s="173"/>
      <c r="G8118" s="173"/>
      <c r="H8118" s="172" t="s">
        <v>6824</v>
      </c>
    </row>
    <row r="8119" spans="1:8" ht="14.45" customHeight="1">
      <c r="A8119" s="86" t="s">
        <v>6823</v>
      </c>
      <c r="B8119" s="171" t="s">
        <v>33761</v>
      </c>
      <c r="C8119" s="55" t="s">
        <v>33762</v>
      </c>
      <c r="D8119" s="171" t="s">
        <v>33901</v>
      </c>
      <c r="E8119" s="171" t="s">
        <v>33902</v>
      </c>
      <c r="F8119" s="173"/>
      <c r="G8119" s="173"/>
      <c r="H8119" s="172" t="s">
        <v>6824</v>
      </c>
    </row>
    <row r="8120" spans="1:8" ht="14.45" customHeight="1">
      <c r="A8120" s="86" t="s">
        <v>6823</v>
      </c>
      <c r="B8120" s="171" t="s">
        <v>33763</v>
      </c>
      <c r="C8120" s="55" t="s">
        <v>33903</v>
      </c>
      <c r="D8120" s="171" t="s">
        <v>33904</v>
      </c>
      <c r="E8120" s="171" t="s">
        <v>33764</v>
      </c>
      <c r="F8120" s="173"/>
      <c r="G8120" s="173"/>
      <c r="H8120" s="172" t="s">
        <v>6824</v>
      </c>
    </row>
    <row r="8121" spans="1:8" ht="14.45" customHeight="1">
      <c r="A8121" s="86" t="s">
        <v>3669</v>
      </c>
      <c r="B8121" s="171" t="s">
        <v>33907</v>
      </c>
      <c r="C8121" s="55" t="s">
        <v>33908</v>
      </c>
      <c r="D8121" s="171" t="s">
        <v>33909</v>
      </c>
      <c r="E8121" s="171" t="s">
        <v>33910</v>
      </c>
      <c r="F8121" s="173"/>
      <c r="G8121" s="173"/>
      <c r="H8121" s="172" t="s">
        <v>3669</v>
      </c>
    </row>
    <row r="8122" spans="1:8" ht="14.45" customHeight="1">
      <c r="A8122" s="86" t="s">
        <v>3669</v>
      </c>
      <c r="B8122" s="171" t="s">
        <v>33911</v>
      </c>
      <c r="C8122" s="55" t="s">
        <v>33912</v>
      </c>
      <c r="D8122" s="171" t="s">
        <v>33913</v>
      </c>
      <c r="E8122" s="171" t="s">
        <v>33914</v>
      </c>
      <c r="F8122" s="173"/>
      <c r="G8122" s="173"/>
      <c r="H8122" s="172" t="s">
        <v>3669</v>
      </c>
    </row>
    <row r="8123" spans="1:8" ht="14.45" customHeight="1">
      <c r="A8123" s="86" t="s">
        <v>3669</v>
      </c>
      <c r="B8123" s="171" t="s">
        <v>33915</v>
      </c>
      <c r="C8123" s="55" t="s">
        <v>33916</v>
      </c>
      <c r="D8123" s="171" t="s">
        <v>33917</v>
      </c>
      <c r="E8123" s="171" t="s">
        <v>33917</v>
      </c>
      <c r="F8123" s="173"/>
      <c r="G8123" s="173"/>
      <c r="H8123" s="172" t="s">
        <v>3669</v>
      </c>
    </row>
    <row r="8124" spans="1:8" ht="14.45" customHeight="1">
      <c r="A8124" s="86" t="s">
        <v>33918</v>
      </c>
      <c r="B8124" s="171" t="s">
        <v>813</v>
      </c>
      <c r="C8124" s="55" t="s">
        <v>33919</v>
      </c>
      <c r="D8124" s="171" t="s">
        <v>33919</v>
      </c>
      <c r="E8124" s="171" t="s">
        <v>33919</v>
      </c>
      <c r="F8124" s="173"/>
      <c r="G8124" s="173"/>
      <c r="H8124" s="172" t="s">
        <v>33918</v>
      </c>
    </row>
    <row r="8125" spans="1:8" ht="14.45" customHeight="1">
      <c r="A8125" s="86" t="s">
        <v>33918</v>
      </c>
      <c r="B8125" s="171" t="s">
        <v>18299</v>
      </c>
      <c r="C8125" s="55" t="s">
        <v>33920</v>
      </c>
      <c r="D8125" s="171" t="s">
        <v>33921</v>
      </c>
      <c r="E8125" s="171" t="s">
        <v>33920</v>
      </c>
      <c r="F8125" s="173"/>
      <c r="G8125" s="173">
        <v>46256</v>
      </c>
      <c r="H8125" s="172" t="s">
        <v>33918</v>
      </c>
    </row>
    <row r="8126" spans="1:8" ht="14.45" customHeight="1">
      <c r="A8126" s="86" t="s">
        <v>33918</v>
      </c>
      <c r="B8126" s="171" t="s">
        <v>18305</v>
      </c>
      <c r="C8126" s="55" t="s">
        <v>33922</v>
      </c>
      <c r="D8126" s="171" t="s">
        <v>33922</v>
      </c>
      <c r="E8126" s="171" t="s">
        <v>33922</v>
      </c>
      <c r="F8126" s="173"/>
      <c r="G8126" s="173"/>
      <c r="H8126" s="172" t="s">
        <v>33918</v>
      </c>
    </row>
    <row r="8127" spans="1:8" ht="14.45" customHeight="1">
      <c r="A8127" s="86" t="s">
        <v>33918</v>
      </c>
      <c r="B8127" s="171" t="s">
        <v>33923</v>
      </c>
      <c r="C8127" s="55" t="s">
        <v>33924</v>
      </c>
      <c r="D8127" s="171" t="s">
        <v>33924</v>
      </c>
      <c r="E8127" s="171" t="s">
        <v>33924</v>
      </c>
      <c r="F8127" s="173"/>
      <c r="G8127" s="173"/>
      <c r="H8127" s="172" t="s">
        <v>33918</v>
      </c>
    </row>
    <row r="8128" spans="1:8" ht="14.45" customHeight="1">
      <c r="A8128" s="86" t="s">
        <v>33918</v>
      </c>
      <c r="B8128" s="171" t="s">
        <v>18310</v>
      </c>
      <c r="C8128" s="55" t="s">
        <v>33925</v>
      </c>
      <c r="D8128" s="171" t="s">
        <v>33925</v>
      </c>
      <c r="E8128" s="171" t="s">
        <v>33925</v>
      </c>
      <c r="F8128" s="173"/>
      <c r="G8128" s="173"/>
      <c r="H8128" s="172" t="s">
        <v>33918</v>
      </c>
    </row>
    <row r="8129" spans="1:8" ht="14.45" customHeight="1">
      <c r="A8129" s="86" t="s">
        <v>33918</v>
      </c>
      <c r="B8129" s="171" t="s">
        <v>33926</v>
      </c>
      <c r="C8129" s="55" t="s">
        <v>33927</v>
      </c>
      <c r="D8129" s="171" t="s">
        <v>33927</v>
      </c>
      <c r="E8129" s="171" t="s">
        <v>33927</v>
      </c>
      <c r="F8129" s="173"/>
      <c r="G8129" s="173"/>
      <c r="H8129" s="172" t="s">
        <v>33918</v>
      </c>
    </row>
    <row r="8130" spans="1:8" ht="14.45" customHeight="1">
      <c r="A8130" s="86" t="s">
        <v>33918</v>
      </c>
      <c r="B8130" s="171" t="s">
        <v>18327</v>
      </c>
      <c r="C8130" s="55" t="s">
        <v>33928</v>
      </c>
      <c r="D8130" s="171" t="s">
        <v>33928</v>
      </c>
      <c r="E8130" s="171" t="s">
        <v>33928</v>
      </c>
      <c r="F8130" s="173"/>
      <c r="G8130" s="173"/>
      <c r="H8130" s="172" t="s">
        <v>33918</v>
      </c>
    </row>
    <row r="8131" spans="1:8" ht="14.45" customHeight="1">
      <c r="A8131" s="86" t="s">
        <v>33918</v>
      </c>
      <c r="B8131" s="171" t="s">
        <v>11329</v>
      </c>
      <c r="C8131" s="55" t="s">
        <v>33929</v>
      </c>
      <c r="D8131" s="171" t="s">
        <v>33929</v>
      </c>
      <c r="E8131" s="171" t="s">
        <v>33929</v>
      </c>
      <c r="F8131" s="173"/>
      <c r="G8131" s="173"/>
      <c r="H8131" s="172" t="s">
        <v>33918</v>
      </c>
    </row>
    <row r="8132" spans="1:8" ht="14.45" customHeight="1">
      <c r="A8132" s="86" t="s">
        <v>33918</v>
      </c>
      <c r="B8132" s="171" t="s">
        <v>18372</v>
      </c>
      <c r="C8132" s="55" t="s">
        <v>33930</v>
      </c>
      <c r="D8132" s="171" t="s">
        <v>33930</v>
      </c>
      <c r="E8132" s="171" t="s">
        <v>33930</v>
      </c>
      <c r="F8132" s="173"/>
      <c r="G8132" s="173"/>
      <c r="H8132" s="172" t="s">
        <v>33918</v>
      </c>
    </row>
    <row r="8133" spans="1:8" ht="14.45" customHeight="1">
      <c r="A8133" s="86" t="s">
        <v>33918</v>
      </c>
      <c r="B8133" s="171" t="s">
        <v>33931</v>
      </c>
      <c r="C8133" s="55" t="s">
        <v>33932</v>
      </c>
      <c r="D8133" s="171" t="s">
        <v>33932</v>
      </c>
      <c r="E8133" s="171" t="s">
        <v>33932</v>
      </c>
      <c r="F8133" s="173"/>
      <c r="G8133" s="173"/>
      <c r="H8133" s="172" t="s">
        <v>33918</v>
      </c>
    </row>
    <row r="8134" spans="1:8" ht="14.45" customHeight="1">
      <c r="A8134" s="86" t="s">
        <v>33918</v>
      </c>
      <c r="B8134" s="171" t="s">
        <v>790</v>
      </c>
      <c r="C8134" s="55" t="s">
        <v>33933</v>
      </c>
      <c r="D8134" s="171" t="s">
        <v>33933</v>
      </c>
      <c r="E8134" s="171" t="s">
        <v>33933</v>
      </c>
      <c r="F8134" s="173"/>
      <c r="G8134" s="173"/>
      <c r="H8134" s="172" t="s">
        <v>33918</v>
      </c>
    </row>
    <row r="8135" spans="1:8" ht="14.45" customHeight="1">
      <c r="A8135" s="86" t="s">
        <v>33918</v>
      </c>
      <c r="B8135" s="171" t="s">
        <v>93</v>
      </c>
      <c r="C8135" s="55" t="s">
        <v>33934</v>
      </c>
      <c r="D8135" s="171" t="s">
        <v>33934</v>
      </c>
      <c r="E8135" s="171" t="s">
        <v>33934</v>
      </c>
      <c r="F8135" s="173"/>
      <c r="G8135" s="173"/>
      <c r="H8135" s="172" t="s">
        <v>33918</v>
      </c>
    </row>
    <row r="8136" spans="1:8" ht="14.45" customHeight="1">
      <c r="A8136" s="86" t="s">
        <v>33918</v>
      </c>
      <c r="B8136" s="171" t="s">
        <v>33935</v>
      </c>
      <c r="C8136" s="55" t="s">
        <v>33936</v>
      </c>
      <c r="D8136" s="171" t="s">
        <v>33936</v>
      </c>
      <c r="E8136" s="171" t="s">
        <v>33936</v>
      </c>
      <c r="F8136" s="173"/>
      <c r="G8136" s="173"/>
      <c r="H8136" s="172" t="s">
        <v>33918</v>
      </c>
    </row>
    <row r="8137" spans="1:8" ht="14.45" customHeight="1">
      <c r="A8137" s="86" t="s">
        <v>33918</v>
      </c>
      <c r="B8137" s="171" t="s">
        <v>18474</v>
      </c>
      <c r="C8137" s="55" t="s">
        <v>33937</v>
      </c>
      <c r="D8137" s="171" t="s">
        <v>33937</v>
      </c>
      <c r="E8137" s="171" t="s">
        <v>33937</v>
      </c>
      <c r="F8137" s="173"/>
      <c r="G8137" s="173"/>
      <c r="H8137" s="172" t="s">
        <v>33918</v>
      </c>
    </row>
    <row r="8138" spans="1:8" ht="14.45" customHeight="1">
      <c r="A8138" s="86" t="s">
        <v>33918</v>
      </c>
      <c r="B8138" s="171" t="s">
        <v>18497</v>
      </c>
      <c r="C8138" s="55" t="s">
        <v>33938</v>
      </c>
      <c r="D8138" s="171" t="s">
        <v>33938</v>
      </c>
      <c r="E8138" s="171" t="s">
        <v>33938</v>
      </c>
      <c r="F8138" s="173"/>
      <c r="G8138" s="173"/>
      <c r="H8138" s="172" t="s">
        <v>33918</v>
      </c>
    </row>
    <row r="8139" spans="1:8" ht="14.45" customHeight="1">
      <c r="A8139" s="86" t="s">
        <v>33918</v>
      </c>
      <c r="B8139" s="171" t="s">
        <v>11350</v>
      </c>
      <c r="C8139" s="55" t="s">
        <v>33939</v>
      </c>
      <c r="D8139" s="171" t="s">
        <v>33939</v>
      </c>
      <c r="E8139" s="171" t="s">
        <v>33939</v>
      </c>
      <c r="F8139" s="173"/>
      <c r="G8139" s="173"/>
      <c r="H8139" s="172" t="s">
        <v>33918</v>
      </c>
    </row>
    <row r="8140" spans="1:8" ht="14.45" customHeight="1">
      <c r="A8140" s="86" t="s">
        <v>33918</v>
      </c>
      <c r="B8140" s="171" t="s">
        <v>33940</v>
      </c>
      <c r="C8140" s="55" t="s">
        <v>33941</v>
      </c>
      <c r="D8140" s="171" t="s">
        <v>33941</v>
      </c>
      <c r="E8140" s="171" t="s">
        <v>33941</v>
      </c>
      <c r="F8140" s="173"/>
      <c r="G8140" s="173"/>
      <c r="H8140" s="172" t="s">
        <v>33918</v>
      </c>
    </row>
    <row r="8141" spans="1:8" ht="14.45" customHeight="1">
      <c r="A8141" s="86" t="s">
        <v>33918</v>
      </c>
      <c r="B8141" s="171" t="s">
        <v>33942</v>
      </c>
      <c r="C8141" s="55" t="s">
        <v>33943</v>
      </c>
      <c r="D8141" s="171" t="s">
        <v>33943</v>
      </c>
      <c r="E8141" s="171" t="s">
        <v>33943</v>
      </c>
      <c r="F8141" s="173"/>
      <c r="G8141" s="173"/>
      <c r="H8141" s="172" t="s">
        <v>33918</v>
      </c>
    </row>
    <row r="8142" spans="1:8" ht="14.45" customHeight="1">
      <c r="A8142" s="86" t="s">
        <v>33918</v>
      </c>
      <c r="B8142" s="171" t="s">
        <v>33944</v>
      </c>
      <c r="C8142" s="55" t="s">
        <v>33945</v>
      </c>
      <c r="D8142" s="171" t="s">
        <v>33945</v>
      </c>
      <c r="E8142" s="171" t="s">
        <v>33945</v>
      </c>
      <c r="F8142" s="173"/>
      <c r="G8142" s="173"/>
      <c r="H8142" s="172" t="s">
        <v>33918</v>
      </c>
    </row>
    <row r="8143" spans="1:8" ht="14.45" customHeight="1">
      <c r="A8143" s="86" t="s">
        <v>33918</v>
      </c>
      <c r="B8143" s="171" t="s">
        <v>33946</v>
      </c>
      <c r="C8143" s="55" t="s">
        <v>11330</v>
      </c>
      <c r="D8143" s="171" t="s">
        <v>11330</v>
      </c>
      <c r="E8143" s="171" t="s">
        <v>11330</v>
      </c>
      <c r="F8143" s="173"/>
      <c r="G8143" s="173"/>
      <c r="H8143" s="172" t="s">
        <v>33918</v>
      </c>
    </row>
    <row r="8144" spans="1:8" ht="14.45" customHeight="1">
      <c r="A8144" s="86" t="s">
        <v>33918</v>
      </c>
      <c r="B8144" s="171" t="s">
        <v>8921</v>
      </c>
      <c r="C8144" s="55" t="s">
        <v>33947</v>
      </c>
      <c r="D8144" s="171" t="s">
        <v>33947</v>
      </c>
      <c r="E8144" s="171" t="s">
        <v>33947</v>
      </c>
      <c r="F8144" s="173"/>
      <c r="G8144" s="173"/>
      <c r="H8144" s="172" t="s">
        <v>33918</v>
      </c>
    </row>
    <row r="8145" spans="1:8" ht="14.45" customHeight="1">
      <c r="A8145" s="86" t="s">
        <v>33918</v>
      </c>
      <c r="B8145" s="171" t="s">
        <v>18551</v>
      </c>
      <c r="C8145" s="55" t="s">
        <v>33948</v>
      </c>
      <c r="D8145" s="171" t="s">
        <v>33948</v>
      </c>
      <c r="E8145" s="171" t="s">
        <v>33948</v>
      </c>
      <c r="F8145" s="173"/>
      <c r="G8145" s="173"/>
      <c r="H8145" s="172" t="s">
        <v>33918</v>
      </c>
    </row>
    <row r="8146" spans="1:8" ht="14.45" customHeight="1">
      <c r="A8146" s="86" t="s">
        <v>33918</v>
      </c>
      <c r="B8146" s="171" t="s">
        <v>33949</v>
      </c>
      <c r="C8146" s="55" t="s">
        <v>33950</v>
      </c>
      <c r="D8146" s="171" t="s">
        <v>33950</v>
      </c>
      <c r="E8146" s="171" t="s">
        <v>33950</v>
      </c>
      <c r="F8146" s="173"/>
      <c r="G8146" s="173"/>
      <c r="H8146" s="172" t="s">
        <v>33918</v>
      </c>
    </row>
    <row r="8147" spans="1:8" ht="14.45" customHeight="1">
      <c r="A8147" s="86" t="s">
        <v>33918</v>
      </c>
      <c r="B8147" s="171" t="s">
        <v>18557</v>
      </c>
      <c r="C8147" s="55" t="s">
        <v>33951</v>
      </c>
      <c r="D8147" s="171" t="s">
        <v>33951</v>
      </c>
      <c r="E8147" s="171" t="s">
        <v>33951</v>
      </c>
      <c r="F8147" s="173"/>
      <c r="G8147" s="173"/>
      <c r="H8147" s="172" t="s">
        <v>33918</v>
      </c>
    </row>
    <row r="8148" spans="1:8" ht="14.45" customHeight="1">
      <c r="A8148" s="86" t="s">
        <v>33918</v>
      </c>
      <c r="B8148" s="171" t="s">
        <v>33952</v>
      </c>
      <c r="C8148" s="55" t="s">
        <v>33953</v>
      </c>
      <c r="D8148" s="171" t="s">
        <v>33953</v>
      </c>
      <c r="E8148" s="171" t="s">
        <v>33953</v>
      </c>
      <c r="F8148" s="173"/>
      <c r="G8148" s="173"/>
      <c r="H8148" s="172" t="s">
        <v>33918</v>
      </c>
    </row>
    <row r="8149" spans="1:8" ht="14.45" customHeight="1">
      <c r="A8149" s="86" t="s">
        <v>33918</v>
      </c>
      <c r="B8149" s="171" t="s">
        <v>33954</v>
      </c>
      <c r="C8149" s="55" t="s">
        <v>11332</v>
      </c>
      <c r="D8149" s="171" t="s">
        <v>11332</v>
      </c>
      <c r="E8149" s="171" t="s">
        <v>11332</v>
      </c>
      <c r="F8149" s="173"/>
      <c r="G8149" s="173"/>
      <c r="H8149" s="172" t="s">
        <v>33918</v>
      </c>
    </row>
    <row r="8150" spans="1:8" ht="14.45" customHeight="1">
      <c r="A8150" s="86" t="s">
        <v>33918</v>
      </c>
      <c r="B8150" s="171" t="s">
        <v>33955</v>
      </c>
      <c r="C8150" s="55" t="s">
        <v>33956</v>
      </c>
      <c r="D8150" s="171" t="s">
        <v>33956</v>
      </c>
      <c r="E8150" s="171" t="s">
        <v>33956</v>
      </c>
      <c r="F8150" s="173"/>
      <c r="G8150" s="173"/>
      <c r="H8150" s="172" t="s">
        <v>33918</v>
      </c>
    </row>
    <row r="8151" spans="1:8" ht="14.45" customHeight="1">
      <c r="A8151" s="86" t="s">
        <v>33918</v>
      </c>
      <c r="B8151" s="171" t="s">
        <v>18615</v>
      </c>
      <c r="C8151" s="55" t="s">
        <v>33957</v>
      </c>
      <c r="D8151" s="171" t="s">
        <v>33957</v>
      </c>
      <c r="E8151" s="171" t="s">
        <v>33957</v>
      </c>
      <c r="F8151" s="173"/>
      <c r="G8151" s="173"/>
      <c r="H8151" s="172" t="s">
        <v>33918</v>
      </c>
    </row>
    <row r="8152" spans="1:8" ht="14.45" customHeight="1">
      <c r="A8152" s="86" t="s">
        <v>33918</v>
      </c>
      <c r="B8152" s="171" t="s">
        <v>8413</v>
      </c>
      <c r="C8152" s="55" t="s">
        <v>24855</v>
      </c>
      <c r="D8152" s="171" t="s">
        <v>24855</v>
      </c>
      <c r="E8152" s="171" t="s">
        <v>24855</v>
      </c>
      <c r="F8152" s="173"/>
      <c r="G8152" s="173"/>
      <c r="H8152" s="172" t="s">
        <v>33918</v>
      </c>
    </row>
    <row r="8153" spans="1:8" ht="14.45" customHeight="1">
      <c r="A8153" s="86" t="s">
        <v>33918</v>
      </c>
      <c r="B8153" s="171" t="s">
        <v>4310</v>
      </c>
      <c r="C8153" s="55" t="s">
        <v>33958</v>
      </c>
      <c r="D8153" s="171" t="s">
        <v>33958</v>
      </c>
      <c r="E8153" s="171" t="s">
        <v>33958</v>
      </c>
      <c r="F8153" s="173"/>
      <c r="G8153" s="173"/>
      <c r="H8153" s="172" t="s">
        <v>33918</v>
      </c>
    </row>
    <row r="8154" spans="1:8" ht="14.45" customHeight="1">
      <c r="A8154" s="86" t="s">
        <v>33918</v>
      </c>
      <c r="B8154" s="171" t="s">
        <v>11411</v>
      </c>
      <c r="C8154" s="55" t="s">
        <v>33959</v>
      </c>
      <c r="D8154" s="171" t="s">
        <v>33961</v>
      </c>
      <c r="E8154" s="171" t="s">
        <v>33960</v>
      </c>
      <c r="F8154" s="173"/>
      <c r="G8154" s="173"/>
      <c r="H8154" s="172" t="s">
        <v>33918</v>
      </c>
    </row>
    <row r="8155" spans="1:8" ht="14.45" customHeight="1">
      <c r="A8155" s="86" t="s">
        <v>33918</v>
      </c>
      <c r="B8155" s="171" t="s">
        <v>11421</v>
      </c>
      <c r="C8155" s="55" t="s">
        <v>33962</v>
      </c>
      <c r="D8155" s="171" t="s">
        <v>33962</v>
      </c>
      <c r="E8155" s="171" t="s">
        <v>33962</v>
      </c>
      <c r="F8155" s="173"/>
      <c r="G8155" s="173"/>
      <c r="H8155" s="172" t="s">
        <v>33918</v>
      </c>
    </row>
    <row r="8156" spans="1:8" ht="14.45" customHeight="1">
      <c r="A8156" s="86" t="s">
        <v>33918</v>
      </c>
      <c r="B8156" s="171" t="s">
        <v>11427</v>
      </c>
      <c r="C8156" s="55" t="s">
        <v>11338</v>
      </c>
      <c r="D8156" s="171" t="s">
        <v>11338</v>
      </c>
      <c r="E8156" s="171" t="s">
        <v>11338</v>
      </c>
      <c r="F8156" s="173"/>
      <c r="G8156" s="173"/>
      <c r="H8156" s="172" t="s">
        <v>33918</v>
      </c>
    </row>
    <row r="8157" spans="1:8" ht="14.45" customHeight="1">
      <c r="A8157" s="86" t="s">
        <v>33918</v>
      </c>
      <c r="B8157" s="171" t="s">
        <v>11431</v>
      </c>
      <c r="C8157" s="55" t="s">
        <v>33963</v>
      </c>
      <c r="D8157" s="171" t="s">
        <v>33963</v>
      </c>
      <c r="E8157" s="171" t="s">
        <v>33963</v>
      </c>
      <c r="F8157" s="173"/>
      <c r="G8157" s="173"/>
      <c r="H8157" s="172" t="s">
        <v>33918</v>
      </c>
    </row>
    <row r="8158" spans="1:8" ht="14.45" customHeight="1">
      <c r="A8158" s="86" t="s">
        <v>33918</v>
      </c>
      <c r="B8158" s="171" t="s">
        <v>162</v>
      </c>
      <c r="C8158" s="55" t="s">
        <v>33964</v>
      </c>
      <c r="D8158" s="171" t="s">
        <v>33964</v>
      </c>
      <c r="E8158" s="171" t="s">
        <v>33964</v>
      </c>
      <c r="F8158" s="173"/>
      <c r="G8158" s="173"/>
      <c r="H8158" s="172" t="s">
        <v>33918</v>
      </c>
    </row>
    <row r="8159" spans="1:8" ht="14.45" customHeight="1">
      <c r="A8159" s="86" t="s">
        <v>33918</v>
      </c>
      <c r="B8159" s="171" t="s">
        <v>11460</v>
      </c>
      <c r="C8159" s="55" t="s">
        <v>33965</v>
      </c>
      <c r="D8159" s="171" t="s">
        <v>33967</v>
      </c>
      <c r="E8159" s="171" t="s">
        <v>33966</v>
      </c>
      <c r="F8159" s="173"/>
      <c r="G8159" s="173"/>
      <c r="H8159" s="172" t="s">
        <v>33918</v>
      </c>
    </row>
    <row r="8160" spans="1:8" ht="14.45" customHeight="1">
      <c r="A8160" s="86" t="s">
        <v>33918</v>
      </c>
      <c r="B8160" s="171" t="s">
        <v>11462</v>
      </c>
      <c r="C8160" s="55" t="s">
        <v>33968</v>
      </c>
      <c r="D8160" s="171" t="s">
        <v>33968</v>
      </c>
      <c r="E8160" s="171" t="s">
        <v>33968</v>
      </c>
      <c r="F8160" s="173"/>
      <c r="G8160" s="173"/>
      <c r="H8160" s="172" t="s">
        <v>33918</v>
      </c>
    </row>
    <row r="8161" spans="1:8" ht="14.45" customHeight="1">
      <c r="A8161" s="86" t="s">
        <v>33918</v>
      </c>
      <c r="B8161" s="171" t="s">
        <v>11468</v>
      </c>
      <c r="C8161" s="55" t="s">
        <v>33969</v>
      </c>
      <c r="D8161" s="171" t="s">
        <v>33971</v>
      </c>
      <c r="E8161" s="171" t="s">
        <v>33970</v>
      </c>
      <c r="F8161" s="173"/>
      <c r="G8161" s="173"/>
      <c r="H8161" s="172" t="s">
        <v>33918</v>
      </c>
    </row>
    <row r="8162" spans="1:8" ht="14.45" customHeight="1">
      <c r="A8162" s="86" t="s">
        <v>33918</v>
      </c>
      <c r="B8162" s="171" t="s">
        <v>11470</v>
      </c>
      <c r="C8162" s="55" t="s">
        <v>33972</v>
      </c>
      <c r="D8162" s="171" t="s">
        <v>33974</v>
      </c>
      <c r="E8162" s="171" t="s">
        <v>33973</v>
      </c>
      <c r="F8162" s="173"/>
      <c r="G8162" s="173"/>
      <c r="H8162" s="172" t="s">
        <v>33918</v>
      </c>
    </row>
    <row r="8163" spans="1:8" ht="14.45" customHeight="1">
      <c r="A8163" s="86" t="s">
        <v>33918</v>
      </c>
      <c r="B8163" s="171" t="s">
        <v>11472</v>
      </c>
      <c r="C8163" s="55" t="s">
        <v>33975</v>
      </c>
      <c r="D8163" s="171" t="s">
        <v>33977</v>
      </c>
      <c r="E8163" s="171" t="s">
        <v>33976</v>
      </c>
      <c r="F8163" s="173"/>
      <c r="G8163" s="173"/>
      <c r="H8163" s="172" t="s">
        <v>33918</v>
      </c>
    </row>
    <row r="8164" spans="1:8" ht="14.45" customHeight="1">
      <c r="A8164" s="86" t="s">
        <v>33918</v>
      </c>
      <c r="B8164" s="171" t="s">
        <v>11474</v>
      </c>
      <c r="C8164" s="55" t="s">
        <v>33978</v>
      </c>
      <c r="D8164" s="171" t="s">
        <v>33980</v>
      </c>
      <c r="E8164" s="171" t="s">
        <v>33979</v>
      </c>
      <c r="F8164" s="173"/>
      <c r="G8164" s="173"/>
      <c r="H8164" s="172" t="s">
        <v>33918</v>
      </c>
    </row>
    <row r="8165" spans="1:8" ht="14.45" customHeight="1">
      <c r="A8165" s="86" t="s">
        <v>33918</v>
      </c>
      <c r="B8165" s="171" t="s">
        <v>11476</v>
      </c>
      <c r="C8165" s="55" t="s">
        <v>7926</v>
      </c>
      <c r="D8165" s="171" t="s">
        <v>7926</v>
      </c>
      <c r="E8165" s="171" t="s">
        <v>7926</v>
      </c>
      <c r="F8165" s="173"/>
      <c r="G8165" s="173"/>
      <c r="H8165" s="172" t="s">
        <v>33918</v>
      </c>
    </row>
    <row r="8166" spans="1:8" ht="14.45" customHeight="1">
      <c r="A8166" s="86" t="s">
        <v>33918</v>
      </c>
      <c r="B8166" s="171" t="s">
        <v>11478</v>
      </c>
      <c r="C8166" s="55" t="s">
        <v>33981</v>
      </c>
      <c r="D8166" s="171" t="s">
        <v>33983</v>
      </c>
      <c r="E8166" s="171" t="s">
        <v>33982</v>
      </c>
      <c r="F8166" s="173"/>
      <c r="G8166" s="173"/>
      <c r="H8166" s="172" t="s">
        <v>33918</v>
      </c>
    </row>
    <row r="8167" spans="1:8" ht="14.45" customHeight="1">
      <c r="A8167" s="86" t="s">
        <v>33918</v>
      </c>
      <c r="B8167" s="171" t="s">
        <v>11480</v>
      </c>
      <c r="C8167" s="55" t="s">
        <v>33984</v>
      </c>
      <c r="D8167" s="171" t="s">
        <v>33986</v>
      </c>
      <c r="E8167" s="171" t="s">
        <v>33985</v>
      </c>
      <c r="F8167" s="173"/>
      <c r="G8167" s="173"/>
      <c r="H8167" s="172" t="s">
        <v>33918</v>
      </c>
    </row>
    <row r="8168" spans="1:8" ht="14.45" customHeight="1">
      <c r="A8168" s="86" t="s">
        <v>33918</v>
      </c>
      <c r="B8168" s="171" t="s">
        <v>31427</v>
      </c>
      <c r="C8168" s="55" t="s">
        <v>33987</v>
      </c>
      <c r="D8168" s="171" t="s">
        <v>33989</v>
      </c>
      <c r="E8168" s="171" t="s">
        <v>33988</v>
      </c>
      <c r="F8168" s="173"/>
      <c r="G8168" s="173"/>
      <c r="H8168" s="172" t="s">
        <v>33918</v>
      </c>
    </row>
    <row r="8169" spans="1:8" ht="14.45" customHeight="1">
      <c r="A8169" s="86" t="s">
        <v>33918</v>
      </c>
      <c r="B8169" s="171" t="s">
        <v>31435</v>
      </c>
      <c r="C8169" s="55" t="s">
        <v>33990</v>
      </c>
      <c r="D8169" s="171" t="s">
        <v>33990</v>
      </c>
      <c r="E8169" s="171" t="s">
        <v>33991</v>
      </c>
      <c r="F8169" s="173"/>
      <c r="G8169" s="173"/>
      <c r="H8169" s="172" t="s">
        <v>33918</v>
      </c>
    </row>
    <row r="8170" spans="1:8" ht="14.45" customHeight="1">
      <c r="A8170" s="86" t="s">
        <v>33918</v>
      </c>
      <c r="B8170" s="171" t="s">
        <v>33992</v>
      </c>
      <c r="C8170" s="55" t="s">
        <v>33993</v>
      </c>
      <c r="D8170" s="171" t="s">
        <v>33993</v>
      </c>
      <c r="E8170" s="171" t="s">
        <v>33993</v>
      </c>
      <c r="F8170" s="173"/>
      <c r="G8170" s="173"/>
      <c r="H8170" s="172" t="s">
        <v>33918</v>
      </c>
    </row>
    <row r="8171" spans="1:8" ht="14.45" customHeight="1">
      <c r="A8171" s="86" t="s">
        <v>33918</v>
      </c>
      <c r="B8171" s="171" t="s">
        <v>33994</v>
      </c>
      <c r="C8171" s="55" t="s">
        <v>33995</v>
      </c>
      <c r="D8171" s="171" t="s">
        <v>33995</v>
      </c>
      <c r="E8171" s="171" t="s">
        <v>33995</v>
      </c>
      <c r="F8171" s="173"/>
      <c r="G8171" s="173"/>
      <c r="H8171" s="172" t="s">
        <v>33918</v>
      </c>
    </row>
    <row r="8172" spans="1:8" ht="14.45" customHeight="1">
      <c r="A8172" s="86" t="s">
        <v>33918</v>
      </c>
      <c r="B8172" s="171" t="s">
        <v>31451</v>
      </c>
      <c r="C8172" s="55" t="s">
        <v>33996</v>
      </c>
      <c r="D8172" s="171" t="s">
        <v>33996</v>
      </c>
      <c r="E8172" s="171" t="s">
        <v>33996</v>
      </c>
      <c r="F8172" s="173"/>
      <c r="G8172" s="173"/>
      <c r="H8172" s="172" t="s">
        <v>33918</v>
      </c>
    </row>
    <row r="8173" spans="1:8" ht="14.45" customHeight="1">
      <c r="A8173" s="86" t="s">
        <v>33918</v>
      </c>
      <c r="B8173" s="171" t="s">
        <v>33997</v>
      </c>
      <c r="C8173" s="55" t="s">
        <v>33998</v>
      </c>
      <c r="D8173" s="171" t="s">
        <v>33998</v>
      </c>
      <c r="E8173" s="171" t="s">
        <v>33998</v>
      </c>
      <c r="F8173" s="173"/>
      <c r="G8173" s="173"/>
      <c r="H8173" s="172" t="s">
        <v>33918</v>
      </c>
    </row>
    <row r="8174" spans="1:8" ht="14.45" customHeight="1">
      <c r="A8174" s="86" t="s">
        <v>33918</v>
      </c>
      <c r="B8174" s="171" t="s">
        <v>33999</v>
      </c>
      <c r="C8174" s="55" t="s">
        <v>34000</v>
      </c>
      <c r="D8174" s="171" t="s">
        <v>34001</v>
      </c>
      <c r="E8174" s="171" t="s">
        <v>34002</v>
      </c>
      <c r="F8174" s="173"/>
      <c r="G8174" s="173"/>
      <c r="H8174" s="172" t="s">
        <v>33918</v>
      </c>
    </row>
    <row r="8175" spans="1:8" ht="14.45" customHeight="1">
      <c r="A8175" s="86" t="s">
        <v>33918</v>
      </c>
      <c r="B8175" s="171" t="s">
        <v>34003</v>
      </c>
      <c r="C8175" s="55" t="s">
        <v>34004</v>
      </c>
      <c r="D8175" s="171" t="s">
        <v>34004</v>
      </c>
      <c r="E8175" s="171" t="s">
        <v>34004</v>
      </c>
      <c r="F8175" s="173"/>
      <c r="G8175" s="173"/>
      <c r="H8175" s="172" t="s">
        <v>33918</v>
      </c>
    </row>
    <row r="8176" spans="1:8" ht="14.45" customHeight="1">
      <c r="A8176" s="86" t="s">
        <v>33918</v>
      </c>
      <c r="B8176" s="171" t="s">
        <v>34005</v>
      </c>
      <c r="C8176" s="55" t="s">
        <v>34006</v>
      </c>
      <c r="D8176" s="171" t="s">
        <v>34006</v>
      </c>
      <c r="E8176" s="171" t="s">
        <v>34006</v>
      </c>
      <c r="F8176" s="173"/>
      <c r="G8176" s="173"/>
      <c r="H8176" s="172" t="s">
        <v>33918</v>
      </c>
    </row>
    <row r="8177" spans="1:8" ht="14.45" customHeight="1">
      <c r="A8177" s="86" t="s">
        <v>33918</v>
      </c>
      <c r="B8177" s="171" t="s">
        <v>11405</v>
      </c>
      <c r="C8177" s="55" t="s">
        <v>34007</v>
      </c>
      <c r="D8177" s="171" t="s">
        <v>34007</v>
      </c>
      <c r="E8177" s="171" t="s">
        <v>34007</v>
      </c>
      <c r="F8177" s="173"/>
      <c r="G8177" s="173"/>
      <c r="H8177" s="172" t="s">
        <v>33918</v>
      </c>
    </row>
    <row r="8178" spans="1:8" ht="14.45" customHeight="1">
      <c r="A8178" s="86" t="s">
        <v>33918</v>
      </c>
      <c r="B8178" s="171" t="s">
        <v>34008</v>
      </c>
      <c r="C8178" s="55" t="s">
        <v>34009</v>
      </c>
      <c r="D8178" s="171" t="s">
        <v>34009</v>
      </c>
      <c r="E8178" s="171" t="s">
        <v>34009</v>
      </c>
      <c r="F8178" s="173"/>
      <c r="G8178" s="173"/>
      <c r="H8178" s="172" t="s">
        <v>33918</v>
      </c>
    </row>
    <row r="8179" spans="1:8" ht="14.45" customHeight="1">
      <c r="A8179" s="86" t="s">
        <v>33918</v>
      </c>
      <c r="B8179" s="171" t="s">
        <v>34010</v>
      </c>
      <c r="C8179" s="55" t="s">
        <v>34011</v>
      </c>
      <c r="D8179" s="171" t="s">
        <v>34011</v>
      </c>
      <c r="E8179" s="171" t="s">
        <v>34011</v>
      </c>
      <c r="F8179" s="173"/>
      <c r="G8179" s="173"/>
      <c r="H8179" s="172" t="s">
        <v>33918</v>
      </c>
    </row>
    <row r="8180" spans="1:8" ht="14.45" customHeight="1">
      <c r="A8180" s="86" t="s">
        <v>33918</v>
      </c>
      <c r="B8180" s="171" t="s">
        <v>34012</v>
      </c>
      <c r="C8180" s="55" t="s">
        <v>34013</v>
      </c>
      <c r="D8180" s="171" t="s">
        <v>34013</v>
      </c>
      <c r="E8180" s="171" t="s">
        <v>34013</v>
      </c>
      <c r="F8180" s="173"/>
      <c r="G8180" s="173"/>
      <c r="H8180" s="172" t="s">
        <v>33918</v>
      </c>
    </row>
    <row r="8181" spans="1:8" ht="14.45" customHeight="1">
      <c r="A8181" s="86" t="s">
        <v>33918</v>
      </c>
      <c r="B8181" s="171" t="s">
        <v>34014</v>
      </c>
      <c r="C8181" s="55" t="s">
        <v>34015</v>
      </c>
      <c r="D8181" s="171" t="s">
        <v>34015</v>
      </c>
      <c r="E8181" s="171" t="s">
        <v>34015</v>
      </c>
      <c r="F8181" s="173"/>
      <c r="G8181" s="173"/>
      <c r="H8181" s="172" t="s">
        <v>33918</v>
      </c>
    </row>
    <row r="8182" spans="1:8" ht="14.45" customHeight="1">
      <c r="A8182" s="86" t="s">
        <v>33918</v>
      </c>
      <c r="B8182" s="171" t="s">
        <v>34016</v>
      </c>
      <c r="C8182" s="55" t="s">
        <v>34017</v>
      </c>
      <c r="D8182" s="171" t="s">
        <v>34017</v>
      </c>
      <c r="E8182" s="171" t="s">
        <v>34017</v>
      </c>
      <c r="F8182" s="173"/>
      <c r="G8182" s="173"/>
      <c r="H8182" s="172" t="s">
        <v>33918</v>
      </c>
    </row>
    <row r="8183" spans="1:8" ht="14.45" customHeight="1">
      <c r="A8183" s="86" t="s">
        <v>33918</v>
      </c>
      <c r="B8183" s="171" t="s">
        <v>34018</v>
      </c>
      <c r="C8183" s="55" t="s">
        <v>34019</v>
      </c>
      <c r="D8183" s="171" t="s">
        <v>34019</v>
      </c>
      <c r="E8183" s="171" t="s">
        <v>34019</v>
      </c>
      <c r="F8183" s="173"/>
      <c r="G8183" s="173"/>
      <c r="H8183" s="172" t="s">
        <v>33918</v>
      </c>
    </row>
    <row r="8184" spans="1:8" ht="14.45" customHeight="1">
      <c r="A8184" s="86" t="s">
        <v>33918</v>
      </c>
      <c r="B8184" s="171" t="s">
        <v>34020</v>
      </c>
      <c r="C8184" s="55" t="s">
        <v>34021</v>
      </c>
      <c r="D8184" s="171" t="s">
        <v>34021</v>
      </c>
      <c r="E8184" s="171" t="s">
        <v>34021</v>
      </c>
      <c r="F8184" s="173"/>
      <c r="G8184" s="173"/>
      <c r="H8184" s="172" t="s">
        <v>33918</v>
      </c>
    </row>
    <row r="8185" spans="1:8" ht="14.45" customHeight="1">
      <c r="A8185" s="86" t="s">
        <v>33918</v>
      </c>
      <c r="B8185" s="171" t="s">
        <v>34022</v>
      </c>
      <c r="C8185" s="55" t="s">
        <v>34023</v>
      </c>
      <c r="D8185" s="171" t="s">
        <v>34023</v>
      </c>
      <c r="E8185" s="171" t="s">
        <v>34023</v>
      </c>
      <c r="F8185" s="173"/>
      <c r="G8185" s="173"/>
      <c r="H8185" s="172" t="s">
        <v>33918</v>
      </c>
    </row>
    <row r="8186" spans="1:8" ht="14.45" customHeight="1">
      <c r="A8186" s="86" t="s">
        <v>33918</v>
      </c>
      <c r="B8186" s="171" t="s">
        <v>34024</v>
      </c>
      <c r="C8186" s="55" t="s">
        <v>34025</v>
      </c>
      <c r="D8186" s="171" t="s">
        <v>34025</v>
      </c>
      <c r="E8186" s="171" t="s">
        <v>34025</v>
      </c>
      <c r="F8186" s="173"/>
      <c r="G8186" s="173"/>
      <c r="H8186" s="172" t="s">
        <v>33918</v>
      </c>
    </row>
    <row r="8187" spans="1:8" ht="14.45" customHeight="1">
      <c r="A8187" s="86" t="s">
        <v>33918</v>
      </c>
      <c r="B8187" s="171" t="s">
        <v>34026</v>
      </c>
      <c r="C8187" s="55" t="s">
        <v>34027</v>
      </c>
      <c r="D8187" s="171" t="s">
        <v>34027</v>
      </c>
      <c r="E8187" s="171" t="s">
        <v>34027</v>
      </c>
      <c r="F8187" s="173"/>
      <c r="G8187" s="173"/>
      <c r="H8187" s="172" t="s">
        <v>33918</v>
      </c>
    </row>
    <row r="8188" spans="1:8" ht="14.45" customHeight="1">
      <c r="A8188" s="86" t="s">
        <v>33918</v>
      </c>
      <c r="B8188" s="171" t="s">
        <v>34028</v>
      </c>
      <c r="C8188" s="55" t="s">
        <v>34029</v>
      </c>
      <c r="D8188" s="171" t="s">
        <v>34029</v>
      </c>
      <c r="E8188" s="171" t="s">
        <v>34029</v>
      </c>
      <c r="F8188" s="173"/>
      <c r="G8188" s="173"/>
      <c r="H8188" s="172" t="s">
        <v>33918</v>
      </c>
    </row>
    <row r="8189" spans="1:8" ht="14.45" customHeight="1">
      <c r="A8189" s="86" t="s">
        <v>33918</v>
      </c>
      <c r="B8189" s="171" t="s">
        <v>34030</v>
      </c>
      <c r="C8189" s="55" t="s">
        <v>34031</v>
      </c>
      <c r="D8189" s="171" t="s">
        <v>34031</v>
      </c>
      <c r="E8189" s="171" t="s">
        <v>34031</v>
      </c>
      <c r="F8189" s="173"/>
      <c r="G8189" s="173"/>
      <c r="H8189" s="172" t="s">
        <v>33918</v>
      </c>
    </row>
    <row r="8190" spans="1:8" ht="14.45" customHeight="1">
      <c r="A8190" s="86" t="s">
        <v>33918</v>
      </c>
      <c r="B8190" s="171" t="s">
        <v>34032</v>
      </c>
      <c r="C8190" s="55" t="s">
        <v>34033</v>
      </c>
      <c r="D8190" s="171" t="s">
        <v>34033</v>
      </c>
      <c r="E8190" s="171" t="s">
        <v>34033</v>
      </c>
      <c r="F8190" s="173"/>
      <c r="G8190" s="173"/>
      <c r="H8190" s="172" t="s">
        <v>33918</v>
      </c>
    </row>
    <row r="8191" spans="1:8" ht="14.45" customHeight="1">
      <c r="A8191" s="86" t="s">
        <v>33918</v>
      </c>
      <c r="B8191" s="171" t="s">
        <v>34034</v>
      </c>
      <c r="C8191" s="55" t="s">
        <v>34035</v>
      </c>
      <c r="D8191" s="171" t="s">
        <v>34035</v>
      </c>
      <c r="E8191" s="171" t="s">
        <v>34035</v>
      </c>
      <c r="F8191" s="173"/>
      <c r="G8191" s="173"/>
      <c r="H8191" s="172" t="s">
        <v>33918</v>
      </c>
    </row>
    <row r="8192" spans="1:8" ht="14.45" customHeight="1">
      <c r="A8192" s="86" t="s">
        <v>33918</v>
      </c>
      <c r="B8192" s="171" t="s">
        <v>34036</v>
      </c>
      <c r="C8192" s="55" t="s">
        <v>34037</v>
      </c>
      <c r="D8192" s="171" t="s">
        <v>34037</v>
      </c>
      <c r="E8192" s="171" t="s">
        <v>34037</v>
      </c>
      <c r="F8192" s="173"/>
      <c r="G8192" s="173"/>
      <c r="H8192" s="172" t="s">
        <v>33918</v>
      </c>
    </row>
    <row r="8193" spans="1:8" ht="14.45" customHeight="1">
      <c r="A8193" s="86" t="s">
        <v>33918</v>
      </c>
      <c r="B8193" s="171" t="s">
        <v>34038</v>
      </c>
      <c r="C8193" s="55" t="s">
        <v>34039</v>
      </c>
      <c r="D8193" s="171" t="s">
        <v>34039</v>
      </c>
      <c r="E8193" s="171" t="s">
        <v>34039</v>
      </c>
      <c r="F8193" s="173"/>
      <c r="G8193" s="173"/>
      <c r="H8193" s="172" t="s">
        <v>33918</v>
      </c>
    </row>
    <row r="8194" spans="1:8" ht="14.45" customHeight="1">
      <c r="A8194" s="86" t="s">
        <v>33918</v>
      </c>
      <c r="B8194" s="171" t="s">
        <v>34040</v>
      </c>
      <c r="C8194" s="55" t="s">
        <v>34041</v>
      </c>
      <c r="D8194" s="171" t="s">
        <v>34043</v>
      </c>
      <c r="E8194" s="171" t="s">
        <v>34042</v>
      </c>
      <c r="F8194" s="173"/>
      <c r="G8194" s="173"/>
      <c r="H8194" s="172" t="s">
        <v>33918</v>
      </c>
    </row>
    <row r="8195" spans="1:8" ht="14.45" customHeight="1">
      <c r="A8195" s="86" t="s">
        <v>33918</v>
      </c>
      <c r="B8195" s="171" t="s">
        <v>18107</v>
      </c>
      <c r="C8195" s="55" t="s">
        <v>34044</v>
      </c>
      <c r="D8195" s="171" t="s">
        <v>34046</v>
      </c>
      <c r="E8195" s="171" t="s">
        <v>34045</v>
      </c>
      <c r="F8195" s="173"/>
      <c r="G8195" s="173"/>
      <c r="H8195" s="172" t="s">
        <v>33918</v>
      </c>
    </row>
    <row r="8196" spans="1:8" ht="14.45" customHeight="1">
      <c r="A8196" s="86" t="s">
        <v>2463</v>
      </c>
      <c r="B8196" s="171" t="s">
        <v>34047</v>
      </c>
      <c r="C8196" s="55" t="s">
        <v>34048</v>
      </c>
      <c r="D8196" s="171" t="s">
        <v>34048</v>
      </c>
      <c r="E8196" s="171" t="s">
        <v>34048</v>
      </c>
      <c r="F8196" s="173"/>
      <c r="G8196" s="173"/>
      <c r="H8196" s="172"/>
    </row>
    <row r="8197" spans="1:8" ht="14.45" customHeight="1">
      <c r="A8197" s="86" t="s">
        <v>2463</v>
      </c>
      <c r="B8197" s="171" t="s">
        <v>34049</v>
      </c>
      <c r="C8197" s="55" t="s">
        <v>34050</v>
      </c>
      <c r="D8197" s="171" t="s">
        <v>34050</v>
      </c>
      <c r="E8197" s="171" t="s">
        <v>34050</v>
      </c>
      <c r="F8197" s="173"/>
      <c r="G8197" s="173"/>
      <c r="H8197" s="172"/>
    </row>
    <row r="8198" spans="1:8" ht="14.45" customHeight="1">
      <c r="A8198" s="86" t="s">
        <v>2463</v>
      </c>
      <c r="B8198" s="171" t="s">
        <v>34051</v>
      </c>
      <c r="C8198" s="55" t="s">
        <v>34052</v>
      </c>
      <c r="D8198" s="171" t="s">
        <v>34052</v>
      </c>
      <c r="E8198" s="171" t="s">
        <v>34052</v>
      </c>
      <c r="F8198" s="173"/>
      <c r="G8198" s="173"/>
      <c r="H8198" s="172"/>
    </row>
    <row r="8199" spans="1:8" ht="14.45" customHeight="1">
      <c r="A8199" s="86" t="s">
        <v>2463</v>
      </c>
      <c r="B8199" s="171" t="s">
        <v>34053</v>
      </c>
      <c r="C8199" s="55" t="s">
        <v>34054</v>
      </c>
      <c r="D8199" s="171" t="s">
        <v>34054</v>
      </c>
      <c r="E8199" s="171" t="s">
        <v>34054</v>
      </c>
      <c r="F8199" s="173"/>
      <c r="G8199" s="173"/>
      <c r="H8199" s="172"/>
    </row>
    <row r="8200" spans="1:8" ht="14.45" customHeight="1">
      <c r="A8200" s="86" t="s">
        <v>2463</v>
      </c>
      <c r="B8200" s="171" t="s">
        <v>34055</v>
      </c>
      <c r="C8200" s="55" t="s">
        <v>34056</v>
      </c>
      <c r="D8200" s="171" t="s">
        <v>34056</v>
      </c>
      <c r="E8200" s="171" t="s">
        <v>34056</v>
      </c>
      <c r="F8200" s="173"/>
      <c r="G8200" s="173"/>
      <c r="H8200" s="172"/>
    </row>
    <row r="8201" spans="1:8" ht="14.45" customHeight="1">
      <c r="A8201" s="86" t="s">
        <v>2463</v>
      </c>
      <c r="B8201" s="171" t="s">
        <v>34057</v>
      </c>
      <c r="C8201" s="55" t="s">
        <v>34058</v>
      </c>
      <c r="D8201" s="171" t="s">
        <v>34058</v>
      </c>
      <c r="E8201" s="171" t="s">
        <v>34058</v>
      </c>
      <c r="F8201" s="173"/>
      <c r="G8201" s="173"/>
      <c r="H8201" s="172"/>
    </row>
    <row r="8202" spans="1:8" ht="14.45" customHeight="1">
      <c r="A8202" s="86" t="s">
        <v>2463</v>
      </c>
      <c r="B8202" s="171" t="s">
        <v>34059</v>
      </c>
      <c r="C8202" s="55" t="s">
        <v>34060</v>
      </c>
      <c r="D8202" s="171" t="s">
        <v>34060</v>
      </c>
      <c r="E8202" s="171" t="s">
        <v>34060</v>
      </c>
      <c r="F8202" s="173"/>
      <c r="G8202" s="173"/>
      <c r="H8202" s="172"/>
    </row>
    <row r="8203" spans="1:8" ht="14.45" customHeight="1">
      <c r="A8203" s="86" t="s">
        <v>2463</v>
      </c>
      <c r="B8203" s="171" t="s">
        <v>34061</v>
      </c>
      <c r="C8203" s="55" t="s">
        <v>34062</v>
      </c>
      <c r="D8203" s="171" t="s">
        <v>34062</v>
      </c>
      <c r="E8203" s="171" t="s">
        <v>34062</v>
      </c>
      <c r="F8203" s="173"/>
      <c r="G8203" s="173"/>
      <c r="H8203" s="172"/>
    </row>
    <row r="8204" spans="1:8" ht="14.45" customHeight="1">
      <c r="A8204" s="86" t="s">
        <v>2463</v>
      </c>
      <c r="B8204" s="171" t="s">
        <v>34063</v>
      </c>
      <c r="C8204" s="55" t="s">
        <v>34064</v>
      </c>
      <c r="D8204" s="171" t="s">
        <v>34064</v>
      </c>
      <c r="E8204" s="171" t="s">
        <v>34064</v>
      </c>
      <c r="F8204" s="173"/>
      <c r="G8204" s="173"/>
      <c r="H8204" s="172"/>
    </row>
    <row r="8205" spans="1:8" ht="14.45" customHeight="1">
      <c r="A8205" s="86" t="s">
        <v>2463</v>
      </c>
      <c r="B8205" s="171" t="s">
        <v>34065</v>
      </c>
      <c r="C8205" s="55" t="s">
        <v>34066</v>
      </c>
      <c r="D8205" s="171" t="s">
        <v>34066</v>
      </c>
      <c r="E8205" s="171" t="s">
        <v>34066</v>
      </c>
      <c r="F8205" s="173"/>
      <c r="G8205" s="173"/>
      <c r="H8205" s="172"/>
    </row>
    <row r="8206" spans="1:8" ht="14.45" customHeight="1">
      <c r="A8206" s="86" t="s">
        <v>2463</v>
      </c>
      <c r="B8206" s="171" t="s">
        <v>34067</v>
      </c>
      <c r="C8206" s="55" t="s">
        <v>34068</v>
      </c>
      <c r="D8206" s="171" t="s">
        <v>34068</v>
      </c>
      <c r="E8206" s="171" t="s">
        <v>34068</v>
      </c>
      <c r="F8206" s="173"/>
      <c r="G8206" s="173"/>
      <c r="H8206" s="172"/>
    </row>
    <row r="8207" spans="1:8" ht="14.45" customHeight="1">
      <c r="A8207" s="86" t="s">
        <v>2463</v>
      </c>
      <c r="B8207" s="171" t="s">
        <v>34069</v>
      </c>
      <c r="C8207" s="55" t="s">
        <v>34070</v>
      </c>
      <c r="D8207" s="171" t="s">
        <v>34070</v>
      </c>
      <c r="E8207" s="171" t="s">
        <v>34070</v>
      </c>
      <c r="F8207" s="173"/>
      <c r="G8207" s="173"/>
      <c r="H8207" s="172"/>
    </row>
    <row r="8208" spans="1:8" ht="14.45" customHeight="1">
      <c r="A8208" s="86" t="s">
        <v>2463</v>
      </c>
      <c r="B8208" s="171" t="s">
        <v>34071</v>
      </c>
      <c r="C8208" s="55" t="s">
        <v>34072</v>
      </c>
      <c r="D8208" s="171" t="s">
        <v>34072</v>
      </c>
      <c r="E8208" s="171" t="s">
        <v>34072</v>
      </c>
      <c r="F8208" s="173"/>
      <c r="G8208" s="173"/>
      <c r="H8208" s="172"/>
    </row>
    <row r="8209" spans="1:8" ht="14.45" customHeight="1">
      <c r="A8209" s="86" t="s">
        <v>2463</v>
      </c>
      <c r="B8209" s="171" t="s">
        <v>34073</v>
      </c>
      <c r="C8209" s="55" t="s">
        <v>34074</v>
      </c>
      <c r="D8209" s="171" t="s">
        <v>34074</v>
      </c>
      <c r="E8209" s="171" t="s">
        <v>34074</v>
      </c>
      <c r="F8209" s="173"/>
      <c r="G8209" s="173"/>
      <c r="H8209" s="172"/>
    </row>
    <row r="8210" spans="1:8" ht="14.45" customHeight="1">
      <c r="A8210" s="86" t="s">
        <v>2463</v>
      </c>
      <c r="B8210" s="171" t="s">
        <v>34075</v>
      </c>
      <c r="C8210" s="55" t="s">
        <v>34076</v>
      </c>
      <c r="D8210" s="171" t="s">
        <v>34076</v>
      </c>
      <c r="E8210" s="171" t="s">
        <v>34076</v>
      </c>
      <c r="F8210" s="173"/>
      <c r="G8210" s="173"/>
      <c r="H8210" s="172"/>
    </row>
    <row r="8211" spans="1:8" ht="14.45" customHeight="1">
      <c r="A8211" s="86" t="s">
        <v>2463</v>
      </c>
      <c r="B8211" s="171" t="s">
        <v>34077</v>
      </c>
      <c r="C8211" s="55" t="s">
        <v>34078</v>
      </c>
      <c r="D8211" s="171" t="s">
        <v>34078</v>
      </c>
      <c r="E8211" s="171" t="s">
        <v>34078</v>
      </c>
      <c r="F8211" s="173"/>
      <c r="G8211" s="173"/>
      <c r="H8211" s="172"/>
    </row>
    <row r="8212" spans="1:8" ht="14.45" customHeight="1">
      <c r="A8212" s="86" t="s">
        <v>2463</v>
      </c>
      <c r="B8212" s="171" t="s">
        <v>34079</v>
      </c>
      <c r="C8212" s="55" t="s">
        <v>34080</v>
      </c>
      <c r="D8212" s="171" t="s">
        <v>34080</v>
      </c>
      <c r="E8212" s="171" t="s">
        <v>34080</v>
      </c>
      <c r="F8212" s="173"/>
      <c r="G8212" s="173"/>
      <c r="H8212" s="172"/>
    </row>
    <row r="8213" spans="1:8" ht="14.45" customHeight="1">
      <c r="A8213" s="86" t="s">
        <v>2463</v>
      </c>
      <c r="B8213" s="171" t="s">
        <v>34081</v>
      </c>
      <c r="C8213" s="55" t="s">
        <v>34082</v>
      </c>
      <c r="D8213" s="171" t="s">
        <v>34082</v>
      </c>
      <c r="E8213" s="171" t="s">
        <v>34082</v>
      </c>
      <c r="F8213" s="173"/>
      <c r="G8213" s="173"/>
      <c r="H8213" s="172"/>
    </row>
    <row r="8214" spans="1:8" ht="14.45" customHeight="1">
      <c r="A8214" s="86" t="s">
        <v>2463</v>
      </c>
      <c r="B8214" s="171" t="s">
        <v>34083</v>
      </c>
      <c r="C8214" s="55" t="s">
        <v>34084</v>
      </c>
      <c r="D8214" s="171" t="s">
        <v>34084</v>
      </c>
      <c r="E8214" s="171" t="s">
        <v>34084</v>
      </c>
      <c r="F8214" s="173"/>
      <c r="G8214" s="173"/>
      <c r="H8214" s="172"/>
    </row>
    <row r="8215" spans="1:8" ht="14.45" customHeight="1">
      <c r="A8215" s="86" t="s">
        <v>2463</v>
      </c>
      <c r="B8215" s="171" t="s">
        <v>34085</v>
      </c>
      <c r="C8215" s="55" t="s">
        <v>34086</v>
      </c>
      <c r="D8215" s="171" t="s">
        <v>34086</v>
      </c>
      <c r="E8215" s="171" t="s">
        <v>34086</v>
      </c>
      <c r="F8215" s="173"/>
      <c r="G8215" s="173"/>
      <c r="H8215" s="172"/>
    </row>
    <row r="8216" spans="1:8" ht="14.45" customHeight="1">
      <c r="A8216" s="86" t="s">
        <v>2463</v>
      </c>
      <c r="B8216" s="171" t="s">
        <v>34087</v>
      </c>
      <c r="C8216" s="55" t="s">
        <v>34088</v>
      </c>
      <c r="D8216" s="171" t="s">
        <v>34088</v>
      </c>
      <c r="E8216" s="171" t="s">
        <v>34088</v>
      </c>
      <c r="F8216" s="173"/>
      <c r="G8216" s="173"/>
      <c r="H8216" s="172"/>
    </row>
    <row r="8217" spans="1:8" ht="14.45" customHeight="1">
      <c r="A8217" s="86" t="s">
        <v>2463</v>
      </c>
      <c r="B8217" s="171" t="s">
        <v>34089</v>
      </c>
      <c r="C8217" s="55" t="s">
        <v>34090</v>
      </c>
      <c r="D8217" s="171" t="s">
        <v>34090</v>
      </c>
      <c r="E8217" s="171" t="s">
        <v>34090</v>
      </c>
      <c r="F8217" s="173"/>
      <c r="G8217" s="173"/>
      <c r="H8217" s="172"/>
    </row>
    <row r="8218" spans="1:8" ht="14.45" customHeight="1">
      <c r="A8218" s="86" t="s">
        <v>2463</v>
      </c>
      <c r="B8218" s="171" t="s">
        <v>34091</v>
      </c>
      <c r="C8218" s="55" t="s">
        <v>34092</v>
      </c>
      <c r="D8218" s="171" t="s">
        <v>34093</v>
      </c>
      <c r="E8218" s="171" t="s">
        <v>34093</v>
      </c>
      <c r="F8218" s="173"/>
      <c r="G8218" s="173"/>
      <c r="H8218" s="172"/>
    </row>
    <row r="8219" spans="1:8" ht="14.45" customHeight="1">
      <c r="A8219" s="86" t="s">
        <v>2463</v>
      </c>
      <c r="B8219" s="171" t="s">
        <v>34094</v>
      </c>
      <c r="C8219" s="55" t="s">
        <v>34095</v>
      </c>
      <c r="D8219" s="171" t="s">
        <v>34095</v>
      </c>
      <c r="E8219" s="171" t="s">
        <v>34095</v>
      </c>
      <c r="F8219" s="173"/>
      <c r="G8219" s="173"/>
      <c r="H8219" s="172"/>
    </row>
    <row r="8220" spans="1:8" ht="14.45" customHeight="1">
      <c r="A8220" s="86" t="s">
        <v>2463</v>
      </c>
      <c r="B8220" s="171" t="s">
        <v>34096</v>
      </c>
      <c r="C8220" s="55" t="s">
        <v>34097</v>
      </c>
      <c r="D8220" s="171" t="s">
        <v>34097</v>
      </c>
      <c r="E8220" s="171" t="s">
        <v>34097</v>
      </c>
      <c r="F8220" s="173"/>
      <c r="G8220" s="173"/>
      <c r="H8220" s="172"/>
    </row>
    <row r="8221" spans="1:8" ht="14.45" customHeight="1">
      <c r="A8221" s="86" t="s">
        <v>2463</v>
      </c>
      <c r="B8221" s="171" t="s">
        <v>34098</v>
      </c>
      <c r="C8221" s="55" t="s">
        <v>34099</v>
      </c>
      <c r="D8221" s="171" t="s">
        <v>34099</v>
      </c>
      <c r="E8221" s="171" t="s">
        <v>34099</v>
      </c>
      <c r="F8221" s="173"/>
      <c r="G8221" s="173"/>
      <c r="H8221" s="172"/>
    </row>
    <row r="8222" spans="1:8" ht="14.45" customHeight="1">
      <c r="A8222" s="86" t="s">
        <v>2463</v>
      </c>
      <c r="B8222" s="171" t="s">
        <v>34100</v>
      </c>
      <c r="C8222" s="55" t="s">
        <v>34101</v>
      </c>
      <c r="D8222" s="171" t="s">
        <v>34101</v>
      </c>
      <c r="E8222" s="171" t="s">
        <v>34101</v>
      </c>
      <c r="F8222" s="173"/>
      <c r="G8222" s="173"/>
      <c r="H8222" s="172"/>
    </row>
    <row r="8223" spans="1:8" ht="14.45" customHeight="1">
      <c r="A8223" s="86" t="s">
        <v>2463</v>
      </c>
      <c r="B8223" s="171" t="s">
        <v>34102</v>
      </c>
      <c r="C8223" s="55" t="s">
        <v>34103</v>
      </c>
      <c r="D8223" s="171" t="s">
        <v>34103</v>
      </c>
      <c r="E8223" s="171" t="s">
        <v>34103</v>
      </c>
      <c r="F8223" s="173"/>
      <c r="G8223" s="173"/>
      <c r="H8223" s="172"/>
    </row>
    <row r="8224" spans="1:8" ht="14.45" customHeight="1">
      <c r="A8224" s="86" t="s">
        <v>2463</v>
      </c>
      <c r="B8224" s="171" t="s">
        <v>34104</v>
      </c>
      <c r="C8224" s="55" t="s">
        <v>34105</v>
      </c>
      <c r="D8224" s="171" t="s">
        <v>34106</v>
      </c>
      <c r="E8224" s="171" t="s">
        <v>34106</v>
      </c>
      <c r="F8224" s="173"/>
      <c r="G8224" s="173"/>
      <c r="H8224" s="172"/>
    </row>
    <row r="8225" spans="1:8" ht="14.45" customHeight="1">
      <c r="A8225" s="86" t="s">
        <v>2463</v>
      </c>
      <c r="B8225" s="171" t="s">
        <v>34107</v>
      </c>
      <c r="C8225" s="55" t="s">
        <v>34108</v>
      </c>
      <c r="D8225" s="171" t="s">
        <v>34109</v>
      </c>
      <c r="E8225" s="171" t="s">
        <v>34109</v>
      </c>
      <c r="F8225" s="173"/>
      <c r="G8225" s="173"/>
      <c r="H8225" s="172"/>
    </row>
    <row r="8226" spans="1:8" ht="14.45" customHeight="1">
      <c r="A8226" s="86" t="s">
        <v>2463</v>
      </c>
      <c r="B8226" s="171" t="s">
        <v>34110</v>
      </c>
      <c r="C8226" s="55" t="s">
        <v>34111</v>
      </c>
      <c r="D8226" s="171" t="s">
        <v>34112</v>
      </c>
      <c r="E8226" s="171" t="s">
        <v>34112</v>
      </c>
      <c r="F8226" s="173"/>
      <c r="G8226" s="173"/>
      <c r="H8226" s="172"/>
    </row>
    <row r="8227" spans="1:8" ht="14.45" customHeight="1">
      <c r="A8227" s="86" t="s">
        <v>2463</v>
      </c>
      <c r="B8227" s="171" t="s">
        <v>34113</v>
      </c>
      <c r="C8227" s="55" t="s">
        <v>34114</v>
      </c>
      <c r="D8227" s="171" t="s">
        <v>34115</v>
      </c>
      <c r="E8227" s="171" t="s">
        <v>34115</v>
      </c>
      <c r="F8227" s="173"/>
      <c r="G8227" s="173"/>
      <c r="H8227" s="172"/>
    </row>
    <row r="8228" spans="1:8" ht="14.45" customHeight="1">
      <c r="A8228" s="86" t="s">
        <v>2463</v>
      </c>
      <c r="B8228" s="171" t="s">
        <v>34116</v>
      </c>
      <c r="C8228" s="55" t="s">
        <v>34117</v>
      </c>
      <c r="D8228" s="171" t="s">
        <v>34118</v>
      </c>
      <c r="E8228" s="171" t="s">
        <v>34118</v>
      </c>
      <c r="F8228" s="173"/>
      <c r="G8228" s="173"/>
      <c r="H8228" s="172"/>
    </row>
    <row r="8229" spans="1:8" ht="14.45" customHeight="1">
      <c r="A8229" s="86" t="s">
        <v>2463</v>
      </c>
      <c r="B8229" s="171" t="s">
        <v>34119</v>
      </c>
      <c r="C8229" s="55" t="s">
        <v>34120</v>
      </c>
      <c r="D8229" s="171" t="s">
        <v>34121</v>
      </c>
      <c r="E8229" s="171" t="s">
        <v>34121</v>
      </c>
      <c r="F8229" s="173"/>
      <c r="G8229" s="173"/>
      <c r="H8229" s="172"/>
    </row>
    <row r="8230" spans="1:8" ht="14.45" customHeight="1">
      <c r="A8230" s="86" t="s">
        <v>2463</v>
      </c>
      <c r="B8230" s="171" t="s">
        <v>34122</v>
      </c>
      <c r="C8230" s="55" t="s">
        <v>34123</v>
      </c>
      <c r="D8230" s="171" t="s">
        <v>34124</v>
      </c>
      <c r="E8230" s="171" t="s">
        <v>34124</v>
      </c>
      <c r="F8230" s="173"/>
      <c r="G8230" s="173"/>
      <c r="H8230" s="172"/>
    </row>
    <row r="8231" spans="1:8" ht="14.45" customHeight="1">
      <c r="A8231" s="86" t="s">
        <v>2463</v>
      </c>
      <c r="B8231" s="171" t="s">
        <v>34125</v>
      </c>
      <c r="C8231" s="55" t="s">
        <v>34126</v>
      </c>
      <c r="D8231" s="171" t="s">
        <v>34127</v>
      </c>
      <c r="E8231" s="171" t="s">
        <v>34127</v>
      </c>
      <c r="F8231" s="173"/>
      <c r="G8231" s="173"/>
      <c r="H8231" s="172"/>
    </row>
    <row r="8232" spans="1:8" ht="14.45" customHeight="1">
      <c r="A8232" s="86" t="s">
        <v>2463</v>
      </c>
      <c r="B8232" s="171" t="s">
        <v>34128</v>
      </c>
      <c r="C8232" s="55" t="s">
        <v>34129</v>
      </c>
      <c r="D8232" s="171" t="s">
        <v>34130</v>
      </c>
      <c r="E8232" s="171" t="s">
        <v>34130</v>
      </c>
      <c r="F8232" s="173"/>
      <c r="G8232" s="173"/>
      <c r="H8232" s="172"/>
    </row>
    <row r="8233" spans="1:8" ht="14.45" customHeight="1">
      <c r="A8233" s="86" t="s">
        <v>2463</v>
      </c>
      <c r="B8233" s="171" t="s">
        <v>34131</v>
      </c>
      <c r="C8233" s="55" t="s">
        <v>34132</v>
      </c>
      <c r="D8233" s="171" t="s">
        <v>34133</v>
      </c>
      <c r="E8233" s="171" t="s">
        <v>34133</v>
      </c>
      <c r="F8233" s="173"/>
      <c r="G8233" s="173"/>
      <c r="H8233" s="172"/>
    </row>
    <row r="8234" spans="1:8" ht="14.45" customHeight="1">
      <c r="A8234" s="86" t="s">
        <v>2463</v>
      </c>
      <c r="B8234" s="171" t="s">
        <v>34134</v>
      </c>
      <c r="C8234" s="55" t="s">
        <v>34135</v>
      </c>
      <c r="D8234" s="171" t="s">
        <v>34135</v>
      </c>
      <c r="E8234" s="171" t="s">
        <v>34135</v>
      </c>
      <c r="F8234" s="173"/>
      <c r="G8234" s="173"/>
      <c r="H8234" s="172"/>
    </row>
    <row r="8235" spans="1:8" ht="14.45" customHeight="1">
      <c r="A8235" s="86" t="s">
        <v>2463</v>
      </c>
      <c r="B8235" s="171" t="s">
        <v>34136</v>
      </c>
      <c r="C8235" s="55" t="s">
        <v>34137</v>
      </c>
      <c r="D8235" s="171" t="s">
        <v>34138</v>
      </c>
      <c r="E8235" s="171" t="s">
        <v>34138</v>
      </c>
      <c r="F8235" s="173"/>
      <c r="G8235" s="173"/>
      <c r="H8235" s="172"/>
    </row>
    <row r="8236" spans="1:8" ht="14.45" customHeight="1">
      <c r="A8236" s="86" t="s">
        <v>2463</v>
      </c>
      <c r="B8236" s="171" t="s">
        <v>34139</v>
      </c>
      <c r="C8236" s="55" t="s">
        <v>34140</v>
      </c>
      <c r="D8236" s="171" t="s">
        <v>34141</v>
      </c>
      <c r="E8236" s="171" t="s">
        <v>34141</v>
      </c>
      <c r="F8236" s="173"/>
      <c r="G8236" s="173"/>
      <c r="H8236" s="172"/>
    </row>
    <row r="8237" spans="1:8" ht="14.45" customHeight="1">
      <c r="A8237" s="86" t="s">
        <v>2463</v>
      </c>
      <c r="B8237" s="171" t="s">
        <v>34142</v>
      </c>
      <c r="C8237" s="55" t="s">
        <v>34143</v>
      </c>
      <c r="D8237" s="171" t="s">
        <v>34144</v>
      </c>
      <c r="E8237" s="171" t="s">
        <v>34144</v>
      </c>
      <c r="F8237" s="173"/>
      <c r="G8237" s="173"/>
      <c r="H8237" s="172"/>
    </row>
    <row r="8238" spans="1:8" ht="14.45" customHeight="1">
      <c r="A8238" s="86" t="s">
        <v>2463</v>
      </c>
      <c r="B8238" s="171" t="s">
        <v>34145</v>
      </c>
      <c r="C8238" s="55" t="s">
        <v>34146</v>
      </c>
      <c r="D8238" s="171" t="s">
        <v>34146</v>
      </c>
      <c r="E8238" s="171" t="s">
        <v>34146</v>
      </c>
      <c r="F8238" s="173"/>
      <c r="G8238" s="173"/>
      <c r="H8238" s="172"/>
    </row>
    <row r="8239" spans="1:8" ht="14.45" customHeight="1">
      <c r="A8239" s="86" t="s">
        <v>2463</v>
      </c>
      <c r="B8239" s="171" t="s">
        <v>34147</v>
      </c>
      <c r="C8239" s="55" t="s">
        <v>34148</v>
      </c>
      <c r="D8239" s="171" t="s">
        <v>34148</v>
      </c>
      <c r="E8239" s="171" t="s">
        <v>34148</v>
      </c>
      <c r="F8239" s="173"/>
      <c r="G8239" s="173"/>
      <c r="H8239" s="172"/>
    </row>
    <row r="8240" spans="1:8" ht="14.45" customHeight="1">
      <c r="A8240" s="86" t="s">
        <v>2463</v>
      </c>
      <c r="B8240" s="171" t="s">
        <v>34149</v>
      </c>
      <c r="C8240" s="55" t="s">
        <v>34150</v>
      </c>
      <c r="D8240" s="171" t="s">
        <v>34151</v>
      </c>
      <c r="E8240" s="171" t="s">
        <v>34151</v>
      </c>
      <c r="F8240" s="173"/>
      <c r="G8240" s="173"/>
      <c r="H8240" s="172"/>
    </row>
    <row r="8241" spans="1:8" ht="14.45" customHeight="1">
      <c r="A8241" s="86" t="s">
        <v>2463</v>
      </c>
      <c r="B8241" s="171" t="s">
        <v>34152</v>
      </c>
      <c r="C8241" s="55" t="s">
        <v>34153</v>
      </c>
      <c r="D8241" s="171" t="s">
        <v>34153</v>
      </c>
      <c r="E8241" s="171" t="s">
        <v>34153</v>
      </c>
      <c r="F8241" s="173"/>
      <c r="G8241" s="173"/>
      <c r="H8241" s="172"/>
    </row>
    <row r="8242" spans="1:8" ht="14.45" customHeight="1">
      <c r="A8242" s="86" t="s">
        <v>2463</v>
      </c>
      <c r="B8242" s="171" t="s">
        <v>34154</v>
      </c>
      <c r="C8242" s="55" t="s">
        <v>34155</v>
      </c>
      <c r="D8242" s="171" t="s">
        <v>34155</v>
      </c>
      <c r="E8242" s="171" t="s">
        <v>34155</v>
      </c>
      <c r="F8242" s="173"/>
      <c r="G8242" s="173"/>
      <c r="H8242" s="172"/>
    </row>
    <row r="8243" spans="1:8" ht="14.45" customHeight="1">
      <c r="A8243" s="86" t="s">
        <v>2463</v>
      </c>
      <c r="B8243" s="171" t="s">
        <v>34156</v>
      </c>
      <c r="C8243" s="55" t="s">
        <v>34157</v>
      </c>
      <c r="D8243" s="171" t="s">
        <v>34157</v>
      </c>
      <c r="E8243" s="171" t="s">
        <v>34157</v>
      </c>
      <c r="F8243" s="173"/>
      <c r="G8243" s="173"/>
      <c r="H8243" s="172"/>
    </row>
    <row r="8244" spans="1:8" ht="14.45" customHeight="1">
      <c r="A8244" s="86" t="s">
        <v>2463</v>
      </c>
      <c r="B8244" s="171" t="s">
        <v>34158</v>
      </c>
      <c r="C8244" s="55" t="s">
        <v>34159</v>
      </c>
      <c r="D8244" s="171" t="s">
        <v>34159</v>
      </c>
      <c r="E8244" s="171" t="s">
        <v>34159</v>
      </c>
      <c r="F8244" s="173"/>
      <c r="G8244" s="173"/>
      <c r="H8244" s="172"/>
    </row>
    <row r="8245" spans="1:8" ht="14.45" customHeight="1">
      <c r="A8245" s="86" t="s">
        <v>2463</v>
      </c>
      <c r="B8245" s="171" t="s">
        <v>34160</v>
      </c>
      <c r="C8245" s="55" t="s">
        <v>34161</v>
      </c>
      <c r="D8245" s="171" t="s">
        <v>34161</v>
      </c>
      <c r="E8245" s="171" t="s">
        <v>34161</v>
      </c>
      <c r="F8245" s="173"/>
      <c r="G8245" s="173"/>
      <c r="H8245" s="172"/>
    </row>
    <row r="8246" spans="1:8" ht="14.45" customHeight="1">
      <c r="A8246" s="86" t="s">
        <v>2463</v>
      </c>
      <c r="B8246" s="171" t="s">
        <v>34162</v>
      </c>
      <c r="C8246" s="55" t="s">
        <v>34163</v>
      </c>
      <c r="D8246" s="171" t="s">
        <v>34163</v>
      </c>
      <c r="E8246" s="171" t="s">
        <v>34163</v>
      </c>
      <c r="F8246" s="173"/>
      <c r="G8246" s="173"/>
      <c r="H8246" s="172"/>
    </row>
    <row r="8247" spans="1:8" ht="14.45" customHeight="1">
      <c r="A8247" s="86" t="s">
        <v>2463</v>
      </c>
      <c r="B8247" s="171" t="s">
        <v>34164</v>
      </c>
      <c r="C8247" s="55" t="s">
        <v>34165</v>
      </c>
      <c r="D8247" s="171" t="s">
        <v>34165</v>
      </c>
      <c r="E8247" s="171" t="s">
        <v>34165</v>
      </c>
      <c r="F8247" s="173"/>
      <c r="G8247" s="173"/>
      <c r="H8247" s="172"/>
    </row>
    <row r="8248" spans="1:8" ht="14.45" customHeight="1">
      <c r="A8248" s="86" t="s">
        <v>2463</v>
      </c>
      <c r="B8248" s="171" t="s">
        <v>34166</v>
      </c>
      <c r="C8248" s="55" t="s">
        <v>34167</v>
      </c>
      <c r="D8248" s="171" t="s">
        <v>34167</v>
      </c>
      <c r="E8248" s="171" t="s">
        <v>34167</v>
      </c>
      <c r="F8248" s="173"/>
      <c r="G8248" s="173"/>
      <c r="H8248" s="172"/>
    </row>
    <row r="8249" spans="1:8" ht="14.45" customHeight="1">
      <c r="A8249" s="86" t="s">
        <v>2463</v>
      </c>
      <c r="B8249" s="171" t="s">
        <v>34168</v>
      </c>
      <c r="C8249" s="55" t="s">
        <v>34169</v>
      </c>
      <c r="D8249" s="171" t="s">
        <v>34169</v>
      </c>
      <c r="E8249" s="171" t="s">
        <v>34169</v>
      </c>
      <c r="F8249" s="173"/>
      <c r="G8249" s="173"/>
      <c r="H8249" s="172"/>
    </row>
    <row r="8250" spans="1:8" ht="14.45" customHeight="1">
      <c r="A8250" s="86" t="s">
        <v>2463</v>
      </c>
      <c r="B8250" s="171" t="s">
        <v>34170</v>
      </c>
      <c r="C8250" s="55" t="s">
        <v>34171</v>
      </c>
      <c r="D8250" s="171" t="s">
        <v>34171</v>
      </c>
      <c r="E8250" s="171" t="s">
        <v>34171</v>
      </c>
      <c r="F8250" s="173"/>
      <c r="G8250" s="173"/>
      <c r="H8250" s="172"/>
    </row>
    <row r="8251" spans="1:8" ht="14.45" customHeight="1">
      <c r="A8251" s="86" t="s">
        <v>2463</v>
      </c>
      <c r="B8251" s="171" t="s">
        <v>34172</v>
      </c>
      <c r="C8251" s="55" t="s">
        <v>34173</v>
      </c>
      <c r="D8251" s="171" t="s">
        <v>34173</v>
      </c>
      <c r="E8251" s="171" t="s">
        <v>34173</v>
      </c>
      <c r="F8251" s="173"/>
      <c r="G8251" s="173"/>
      <c r="H8251" s="172"/>
    </row>
    <row r="8252" spans="1:8" ht="14.45" customHeight="1">
      <c r="A8252" s="86" t="s">
        <v>2463</v>
      </c>
      <c r="B8252" s="171" t="s">
        <v>34174</v>
      </c>
      <c r="C8252" s="55" t="s">
        <v>34175</v>
      </c>
      <c r="D8252" s="171" t="s">
        <v>34175</v>
      </c>
      <c r="E8252" s="171" t="s">
        <v>34175</v>
      </c>
      <c r="F8252" s="173"/>
      <c r="G8252" s="173"/>
      <c r="H8252" s="172"/>
    </row>
    <row r="8253" spans="1:8" ht="14.45" customHeight="1">
      <c r="A8253" s="86" t="s">
        <v>2463</v>
      </c>
      <c r="B8253" s="171" t="s">
        <v>34176</v>
      </c>
      <c r="C8253" s="55" t="s">
        <v>34177</v>
      </c>
      <c r="D8253" s="171" t="s">
        <v>34177</v>
      </c>
      <c r="E8253" s="171" t="s">
        <v>34177</v>
      </c>
      <c r="F8253" s="173"/>
      <c r="G8253" s="173"/>
      <c r="H8253" s="172"/>
    </row>
    <row r="8254" spans="1:8" ht="14.45" customHeight="1">
      <c r="A8254" s="86" t="s">
        <v>2463</v>
      </c>
      <c r="B8254" s="171" t="s">
        <v>34178</v>
      </c>
      <c r="C8254" s="55" t="s">
        <v>34179</v>
      </c>
      <c r="D8254" s="171" t="s">
        <v>34179</v>
      </c>
      <c r="E8254" s="171" t="s">
        <v>34179</v>
      </c>
      <c r="F8254" s="173"/>
      <c r="G8254" s="173"/>
      <c r="H8254" s="172"/>
    </row>
    <row r="8255" spans="1:8" ht="14.45" customHeight="1">
      <c r="A8255" s="86" t="s">
        <v>2463</v>
      </c>
      <c r="B8255" s="171" t="s">
        <v>34180</v>
      </c>
      <c r="C8255" s="55" t="s">
        <v>34181</v>
      </c>
      <c r="D8255" s="171" t="s">
        <v>34181</v>
      </c>
      <c r="E8255" s="171" t="s">
        <v>34181</v>
      </c>
      <c r="F8255" s="173"/>
      <c r="G8255" s="173"/>
      <c r="H8255" s="172"/>
    </row>
    <row r="8256" spans="1:8" ht="14.45" customHeight="1">
      <c r="A8256" s="86" t="s">
        <v>2463</v>
      </c>
      <c r="B8256" s="171" t="s">
        <v>34182</v>
      </c>
      <c r="C8256" s="55" t="s">
        <v>34183</v>
      </c>
      <c r="D8256" s="171" t="s">
        <v>34183</v>
      </c>
      <c r="E8256" s="171" t="s">
        <v>34183</v>
      </c>
      <c r="F8256" s="173"/>
      <c r="G8256" s="173"/>
      <c r="H8256" s="172"/>
    </row>
    <row r="8257" spans="1:8" ht="14.45" customHeight="1">
      <c r="A8257" s="86" t="s">
        <v>2463</v>
      </c>
      <c r="B8257" s="171" t="s">
        <v>34184</v>
      </c>
      <c r="C8257" s="55" t="s">
        <v>34185</v>
      </c>
      <c r="D8257" s="171" t="s">
        <v>34185</v>
      </c>
      <c r="E8257" s="171" t="s">
        <v>34185</v>
      </c>
      <c r="F8257" s="173"/>
      <c r="G8257" s="173"/>
      <c r="H8257" s="172"/>
    </row>
    <row r="8258" spans="1:8" ht="14.45" customHeight="1">
      <c r="A8258" s="86" t="s">
        <v>2463</v>
      </c>
      <c r="B8258" s="171" t="s">
        <v>34186</v>
      </c>
      <c r="C8258" s="55" t="s">
        <v>34187</v>
      </c>
      <c r="D8258" s="171" t="s">
        <v>34188</v>
      </c>
      <c r="E8258" s="171" t="s">
        <v>34188</v>
      </c>
      <c r="F8258" s="173"/>
      <c r="G8258" s="173"/>
      <c r="H8258" s="172"/>
    </row>
    <row r="8259" spans="1:8" ht="14.45" customHeight="1">
      <c r="A8259" s="86" t="s">
        <v>2463</v>
      </c>
      <c r="B8259" s="171" t="s">
        <v>34189</v>
      </c>
      <c r="C8259" s="55" t="s">
        <v>34190</v>
      </c>
      <c r="D8259" s="171" t="s">
        <v>34190</v>
      </c>
      <c r="E8259" s="171" t="s">
        <v>34190</v>
      </c>
      <c r="F8259" s="173"/>
      <c r="G8259" s="173"/>
      <c r="H8259" s="172"/>
    </row>
    <row r="8260" spans="1:8" ht="14.45" customHeight="1">
      <c r="A8260" s="86" t="s">
        <v>2463</v>
      </c>
      <c r="B8260" s="171" t="s">
        <v>34191</v>
      </c>
      <c r="C8260" s="55" t="s">
        <v>34192</v>
      </c>
      <c r="D8260" s="171" t="s">
        <v>34192</v>
      </c>
      <c r="E8260" s="171" t="s">
        <v>34192</v>
      </c>
      <c r="F8260" s="173"/>
      <c r="G8260" s="173"/>
      <c r="H8260" s="172"/>
    </row>
    <row r="8261" spans="1:8" ht="14.45" customHeight="1">
      <c r="A8261" s="86" t="s">
        <v>2463</v>
      </c>
      <c r="B8261" s="171" t="s">
        <v>34193</v>
      </c>
      <c r="C8261" s="55" t="s">
        <v>34194</v>
      </c>
      <c r="D8261" s="171" t="s">
        <v>34194</v>
      </c>
      <c r="E8261" s="171" t="s">
        <v>34194</v>
      </c>
      <c r="F8261" s="173"/>
      <c r="G8261" s="173"/>
      <c r="H8261" s="172"/>
    </row>
    <row r="8262" spans="1:8" ht="14.45" customHeight="1">
      <c r="A8262" s="86" t="s">
        <v>2463</v>
      </c>
      <c r="B8262" s="171" t="s">
        <v>34195</v>
      </c>
      <c r="C8262" s="55" t="s">
        <v>34196</v>
      </c>
      <c r="D8262" s="171" t="s">
        <v>34196</v>
      </c>
      <c r="E8262" s="171" t="s">
        <v>34196</v>
      </c>
      <c r="F8262" s="173"/>
      <c r="G8262" s="173"/>
      <c r="H8262" s="172"/>
    </row>
    <row r="8263" spans="1:8" ht="14.45" customHeight="1">
      <c r="A8263" s="86" t="s">
        <v>2463</v>
      </c>
      <c r="B8263" s="171" t="s">
        <v>34197</v>
      </c>
      <c r="C8263" s="55" t="s">
        <v>34198</v>
      </c>
      <c r="D8263" s="171" t="s">
        <v>34199</v>
      </c>
      <c r="E8263" s="171" t="s">
        <v>34199</v>
      </c>
      <c r="F8263" s="173"/>
      <c r="G8263" s="173"/>
      <c r="H8263" s="172"/>
    </row>
    <row r="8264" spans="1:8" ht="14.45" customHeight="1">
      <c r="A8264" s="86" t="s">
        <v>2463</v>
      </c>
      <c r="B8264" s="171" t="s">
        <v>34200</v>
      </c>
      <c r="C8264" s="55" t="s">
        <v>34201</v>
      </c>
      <c r="D8264" s="171" t="s">
        <v>34202</v>
      </c>
      <c r="E8264" s="171" t="s">
        <v>34202</v>
      </c>
      <c r="F8264" s="173"/>
      <c r="G8264" s="173"/>
      <c r="H8264" s="172"/>
    </row>
    <row r="8265" spans="1:8" ht="14.45" customHeight="1">
      <c r="A8265" s="86" t="s">
        <v>2463</v>
      </c>
      <c r="B8265" s="171" t="s">
        <v>34203</v>
      </c>
      <c r="C8265" s="55" t="s">
        <v>34204</v>
      </c>
      <c r="D8265" s="171" t="s">
        <v>34205</v>
      </c>
      <c r="E8265" s="171" t="s">
        <v>34205</v>
      </c>
      <c r="F8265" s="173"/>
      <c r="G8265" s="173"/>
      <c r="H8265" s="172"/>
    </row>
    <row r="8266" spans="1:8" ht="14.45" customHeight="1">
      <c r="A8266" s="86" t="s">
        <v>2463</v>
      </c>
      <c r="B8266" s="171" t="s">
        <v>34206</v>
      </c>
      <c r="C8266" s="55" t="s">
        <v>34207</v>
      </c>
      <c r="D8266" s="171" t="s">
        <v>34208</v>
      </c>
      <c r="E8266" s="171" t="s">
        <v>34208</v>
      </c>
      <c r="F8266" s="173"/>
      <c r="G8266" s="173"/>
      <c r="H8266" s="172"/>
    </row>
    <row r="8267" spans="1:8" ht="14.45" customHeight="1">
      <c r="A8267" s="86" t="s">
        <v>2463</v>
      </c>
      <c r="B8267" s="171" t="s">
        <v>34209</v>
      </c>
      <c r="C8267" s="55" t="s">
        <v>34210</v>
      </c>
      <c r="D8267" s="171" t="s">
        <v>34210</v>
      </c>
      <c r="E8267" s="171" t="s">
        <v>34210</v>
      </c>
      <c r="F8267" s="173"/>
      <c r="G8267" s="173"/>
      <c r="H8267" s="172"/>
    </row>
    <row r="8268" spans="1:8" ht="14.45" customHeight="1">
      <c r="A8268" s="86" t="s">
        <v>2463</v>
      </c>
      <c r="B8268" s="171" t="s">
        <v>34211</v>
      </c>
      <c r="C8268" s="55" t="s">
        <v>34212</v>
      </c>
      <c r="D8268" s="171" t="s">
        <v>34213</v>
      </c>
      <c r="E8268" s="171" t="s">
        <v>34213</v>
      </c>
      <c r="F8268" s="173"/>
      <c r="G8268" s="173"/>
      <c r="H8268" s="172"/>
    </row>
    <row r="8269" spans="1:8" ht="14.45" customHeight="1">
      <c r="A8269" s="86" t="s">
        <v>2463</v>
      </c>
      <c r="B8269" s="171" t="s">
        <v>34214</v>
      </c>
      <c r="C8269" s="55" t="s">
        <v>34215</v>
      </c>
      <c r="D8269" s="171" t="s">
        <v>34216</v>
      </c>
      <c r="E8269" s="171" t="s">
        <v>34216</v>
      </c>
      <c r="F8269" s="173"/>
      <c r="G8269" s="173"/>
      <c r="H8269" s="172"/>
    </row>
    <row r="8270" spans="1:8" ht="14.45" customHeight="1">
      <c r="A8270" s="86" t="s">
        <v>2463</v>
      </c>
      <c r="B8270" s="171" t="s">
        <v>34217</v>
      </c>
      <c r="C8270" s="55" t="s">
        <v>34218</v>
      </c>
      <c r="D8270" s="171" t="s">
        <v>34218</v>
      </c>
      <c r="E8270" s="171" t="s">
        <v>34218</v>
      </c>
      <c r="F8270" s="173"/>
      <c r="G8270" s="173"/>
      <c r="H8270" s="172"/>
    </row>
    <row r="8271" spans="1:8" ht="14.45" customHeight="1">
      <c r="A8271" s="86" t="s">
        <v>2463</v>
      </c>
      <c r="B8271" s="171" t="s">
        <v>34219</v>
      </c>
      <c r="C8271" s="55" t="s">
        <v>34220</v>
      </c>
      <c r="D8271" s="171" t="s">
        <v>34220</v>
      </c>
      <c r="E8271" s="171" t="s">
        <v>34220</v>
      </c>
      <c r="F8271" s="173"/>
      <c r="G8271" s="173"/>
      <c r="H8271" s="172"/>
    </row>
    <row r="8272" spans="1:8" ht="14.45" customHeight="1">
      <c r="A8272" s="86" t="s">
        <v>2463</v>
      </c>
      <c r="B8272" s="171" t="s">
        <v>34221</v>
      </c>
      <c r="C8272" s="55" t="s">
        <v>34222</v>
      </c>
      <c r="D8272" s="171" t="s">
        <v>34222</v>
      </c>
      <c r="E8272" s="171" t="s">
        <v>34222</v>
      </c>
      <c r="F8272" s="173"/>
      <c r="G8272" s="173"/>
      <c r="H8272" s="172"/>
    </row>
    <row r="8273" spans="1:8" ht="14.45" customHeight="1">
      <c r="A8273" s="86" t="s">
        <v>2463</v>
      </c>
      <c r="B8273" s="171" t="s">
        <v>34223</v>
      </c>
      <c r="C8273" s="55" t="s">
        <v>34224</v>
      </c>
      <c r="D8273" s="171" t="s">
        <v>34224</v>
      </c>
      <c r="E8273" s="171" t="s">
        <v>34224</v>
      </c>
      <c r="F8273" s="173"/>
      <c r="G8273" s="173"/>
      <c r="H8273" s="172"/>
    </row>
    <row r="8274" spans="1:8" ht="14.45" customHeight="1">
      <c r="A8274" s="86" t="s">
        <v>2463</v>
      </c>
      <c r="B8274" s="171" t="s">
        <v>34225</v>
      </c>
      <c r="C8274" s="55" t="s">
        <v>34226</v>
      </c>
      <c r="D8274" s="171" t="s">
        <v>34226</v>
      </c>
      <c r="E8274" s="171" t="s">
        <v>34226</v>
      </c>
      <c r="F8274" s="173"/>
      <c r="G8274" s="173"/>
      <c r="H8274" s="172"/>
    </row>
    <row r="8275" spans="1:8" ht="14.45" customHeight="1">
      <c r="A8275" s="86" t="s">
        <v>2463</v>
      </c>
      <c r="B8275" s="171" t="s">
        <v>34227</v>
      </c>
      <c r="C8275" s="55" t="s">
        <v>34228</v>
      </c>
      <c r="D8275" s="171" t="s">
        <v>34228</v>
      </c>
      <c r="E8275" s="171" t="s">
        <v>34228</v>
      </c>
      <c r="F8275" s="173"/>
      <c r="G8275" s="173"/>
      <c r="H8275" s="172"/>
    </row>
    <row r="8276" spans="1:8" ht="14.45" customHeight="1">
      <c r="A8276" s="86" t="s">
        <v>2463</v>
      </c>
      <c r="B8276" s="171" t="s">
        <v>34229</v>
      </c>
      <c r="C8276" s="55" t="s">
        <v>34230</v>
      </c>
      <c r="D8276" s="171" t="s">
        <v>34230</v>
      </c>
      <c r="E8276" s="171" t="s">
        <v>34230</v>
      </c>
      <c r="F8276" s="173"/>
      <c r="G8276" s="173"/>
      <c r="H8276" s="172"/>
    </row>
    <row r="8277" spans="1:8" ht="14.45" customHeight="1">
      <c r="A8277" s="86" t="s">
        <v>2463</v>
      </c>
      <c r="B8277" s="171" t="s">
        <v>34231</v>
      </c>
      <c r="C8277" s="55" t="s">
        <v>34232</v>
      </c>
      <c r="D8277" s="171" t="s">
        <v>34232</v>
      </c>
      <c r="E8277" s="171" t="s">
        <v>34232</v>
      </c>
      <c r="F8277" s="173"/>
      <c r="G8277" s="173"/>
      <c r="H8277" s="172"/>
    </row>
    <row r="8278" spans="1:8" ht="14.45" customHeight="1">
      <c r="A8278" s="86" t="s">
        <v>2463</v>
      </c>
      <c r="B8278" s="171" t="s">
        <v>34233</v>
      </c>
      <c r="C8278" s="55" t="s">
        <v>34234</v>
      </c>
      <c r="D8278" s="171" t="s">
        <v>34234</v>
      </c>
      <c r="E8278" s="171" t="s">
        <v>34234</v>
      </c>
      <c r="F8278" s="173"/>
      <c r="G8278" s="173"/>
      <c r="H8278" s="172"/>
    </row>
    <row r="8279" spans="1:8" ht="14.45" customHeight="1">
      <c r="A8279" s="86" t="s">
        <v>2463</v>
      </c>
      <c r="B8279" s="171" t="s">
        <v>34235</v>
      </c>
      <c r="C8279" s="55" t="s">
        <v>34236</v>
      </c>
      <c r="D8279" s="171" t="s">
        <v>34237</v>
      </c>
      <c r="E8279" s="171" t="s">
        <v>34237</v>
      </c>
      <c r="F8279" s="173"/>
      <c r="G8279" s="173"/>
      <c r="H8279" s="172"/>
    </row>
    <row r="8280" spans="1:8" ht="14.45" customHeight="1">
      <c r="A8280" s="86" t="s">
        <v>2463</v>
      </c>
      <c r="B8280" s="171" t="s">
        <v>34238</v>
      </c>
      <c r="C8280" s="55" t="s">
        <v>34239</v>
      </c>
      <c r="D8280" s="171" t="s">
        <v>34239</v>
      </c>
      <c r="E8280" s="171" t="s">
        <v>34239</v>
      </c>
      <c r="F8280" s="173"/>
      <c r="G8280" s="173"/>
      <c r="H8280" s="172"/>
    </row>
    <row r="8281" spans="1:8" ht="14.45" customHeight="1">
      <c r="A8281" s="86" t="s">
        <v>2463</v>
      </c>
      <c r="B8281" s="171" t="s">
        <v>34240</v>
      </c>
      <c r="C8281" s="55" t="s">
        <v>34241</v>
      </c>
      <c r="D8281" s="171" t="s">
        <v>34241</v>
      </c>
      <c r="E8281" s="171" t="s">
        <v>34241</v>
      </c>
      <c r="F8281" s="173"/>
      <c r="G8281" s="173"/>
      <c r="H8281" s="172"/>
    </row>
    <row r="8282" spans="1:8" ht="14.45" customHeight="1">
      <c r="A8282" s="86" t="s">
        <v>2463</v>
      </c>
      <c r="B8282" s="171" t="s">
        <v>34242</v>
      </c>
      <c r="C8282" s="55" t="s">
        <v>34243</v>
      </c>
      <c r="D8282" s="171" t="s">
        <v>34244</v>
      </c>
      <c r="E8282" s="171" t="s">
        <v>34244</v>
      </c>
      <c r="F8282" s="173"/>
      <c r="G8282" s="173"/>
      <c r="H8282" s="172"/>
    </row>
    <row r="8283" spans="1:8" ht="14.45" customHeight="1">
      <c r="A8283" s="86" t="s">
        <v>2463</v>
      </c>
      <c r="B8283" s="171" t="s">
        <v>34245</v>
      </c>
      <c r="C8283" s="55" t="s">
        <v>34246</v>
      </c>
      <c r="D8283" s="171" t="s">
        <v>34247</v>
      </c>
      <c r="E8283" s="171" t="s">
        <v>34247</v>
      </c>
      <c r="F8283" s="173"/>
      <c r="G8283" s="173"/>
      <c r="H8283" s="172"/>
    </row>
    <row r="8284" spans="1:8" ht="14.45" customHeight="1">
      <c r="A8284" s="86" t="s">
        <v>2463</v>
      </c>
      <c r="B8284" s="171" t="s">
        <v>34248</v>
      </c>
      <c r="C8284" s="55" t="s">
        <v>34249</v>
      </c>
      <c r="D8284" s="171" t="s">
        <v>34250</v>
      </c>
      <c r="E8284" s="171" t="s">
        <v>34250</v>
      </c>
      <c r="F8284" s="173"/>
      <c r="G8284" s="173"/>
      <c r="H8284" s="172"/>
    </row>
    <row r="8285" spans="1:8" ht="14.45" customHeight="1">
      <c r="A8285" s="86" t="s">
        <v>2463</v>
      </c>
      <c r="B8285" s="171" t="s">
        <v>34251</v>
      </c>
      <c r="C8285" s="55" t="s">
        <v>34252</v>
      </c>
      <c r="D8285" s="171" t="s">
        <v>34253</v>
      </c>
      <c r="E8285" s="171" t="s">
        <v>34253</v>
      </c>
      <c r="F8285" s="173"/>
      <c r="G8285" s="173"/>
      <c r="H8285" s="172"/>
    </row>
    <row r="8286" spans="1:8" ht="14.45" customHeight="1">
      <c r="A8286" s="86" t="s">
        <v>2463</v>
      </c>
      <c r="B8286" s="171" t="s">
        <v>34254</v>
      </c>
      <c r="C8286" s="55" t="s">
        <v>34255</v>
      </c>
      <c r="D8286" s="171" t="s">
        <v>34256</v>
      </c>
      <c r="E8286" s="171" t="s">
        <v>34256</v>
      </c>
      <c r="F8286" s="173"/>
      <c r="G8286" s="173"/>
      <c r="H8286" s="172"/>
    </row>
    <row r="8287" spans="1:8" ht="14.45" customHeight="1">
      <c r="A8287" s="86" t="s">
        <v>2463</v>
      </c>
      <c r="B8287" s="171" t="s">
        <v>34257</v>
      </c>
      <c r="C8287" s="55" t="s">
        <v>34258</v>
      </c>
      <c r="D8287" s="171" t="s">
        <v>34259</v>
      </c>
      <c r="E8287" s="171" t="s">
        <v>34259</v>
      </c>
      <c r="F8287" s="173"/>
      <c r="G8287" s="173"/>
      <c r="H8287" s="172"/>
    </row>
    <row r="8288" spans="1:8" ht="14.45" customHeight="1">
      <c r="A8288" s="86" t="s">
        <v>2463</v>
      </c>
      <c r="B8288" s="171" t="s">
        <v>34260</v>
      </c>
      <c r="C8288" s="55" t="s">
        <v>34261</v>
      </c>
      <c r="D8288" s="171" t="s">
        <v>34262</v>
      </c>
      <c r="E8288" s="171" t="s">
        <v>34262</v>
      </c>
      <c r="F8288" s="173"/>
      <c r="G8288" s="173"/>
      <c r="H8288" s="172"/>
    </row>
    <row r="8289" spans="1:8" ht="14.45" customHeight="1">
      <c r="A8289" s="86" t="s">
        <v>2463</v>
      </c>
      <c r="B8289" s="171" t="s">
        <v>34263</v>
      </c>
      <c r="C8289" s="55" t="s">
        <v>34264</v>
      </c>
      <c r="D8289" s="171" t="s">
        <v>34265</v>
      </c>
      <c r="E8289" s="171" t="s">
        <v>34265</v>
      </c>
      <c r="F8289" s="173"/>
      <c r="G8289" s="173"/>
      <c r="H8289" s="172"/>
    </row>
    <row r="8290" spans="1:8" ht="14.45" customHeight="1">
      <c r="A8290" s="86" t="s">
        <v>2463</v>
      </c>
      <c r="B8290" s="171" t="s">
        <v>34266</v>
      </c>
      <c r="C8290" s="55" t="s">
        <v>34267</v>
      </c>
      <c r="D8290" s="171" t="s">
        <v>34268</v>
      </c>
      <c r="E8290" s="171" t="s">
        <v>34268</v>
      </c>
      <c r="F8290" s="173"/>
      <c r="G8290" s="173"/>
      <c r="H8290" s="172"/>
    </row>
    <row r="8291" spans="1:8" ht="14.45" customHeight="1">
      <c r="A8291" s="86" t="s">
        <v>2463</v>
      </c>
      <c r="B8291" s="171" t="s">
        <v>34269</v>
      </c>
      <c r="C8291" s="55" t="s">
        <v>34270</v>
      </c>
      <c r="D8291" s="171" t="s">
        <v>34271</v>
      </c>
      <c r="E8291" s="171" t="s">
        <v>34271</v>
      </c>
      <c r="F8291" s="173"/>
      <c r="G8291" s="173"/>
      <c r="H8291" s="172"/>
    </row>
    <row r="8292" spans="1:8" ht="14.45" customHeight="1">
      <c r="A8292" s="86" t="s">
        <v>2463</v>
      </c>
      <c r="B8292" s="171" t="s">
        <v>34272</v>
      </c>
      <c r="C8292" s="55" t="s">
        <v>34273</v>
      </c>
      <c r="D8292" s="171" t="s">
        <v>34274</v>
      </c>
      <c r="E8292" s="171" t="s">
        <v>34274</v>
      </c>
      <c r="F8292" s="173"/>
      <c r="G8292" s="173"/>
      <c r="H8292" s="172"/>
    </row>
    <row r="8293" spans="1:8" ht="14.45" customHeight="1">
      <c r="A8293" s="86" t="s">
        <v>2463</v>
      </c>
      <c r="B8293" s="171" t="s">
        <v>34275</v>
      </c>
      <c r="C8293" s="55" t="s">
        <v>34276</v>
      </c>
      <c r="D8293" s="171" t="s">
        <v>34277</v>
      </c>
      <c r="E8293" s="171" t="s">
        <v>34277</v>
      </c>
      <c r="F8293" s="173"/>
      <c r="G8293" s="173"/>
      <c r="H8293" s="172"/>
    </row>
    <row r="8294" spans="1:8" ht="14.45" customHeight="1">
      <c r="A8294" s="86" t="s">
        <v>2463</v>
      </c>
      <c r="B8294" s="171" t="s">
        <v>34278</v>
      </c>
      <c r="C8294" s="55" t="s">
        <v>34279</v>
      </c>
      <c r="D8294" s="171" t="s">
        <v>34280</v>
      </c>
      <c r="E8294" s="171" t="s">
        <v>34280</v>
      </c>
      <c r="F8294" s="173"/>
      <c r="G8294" s="173"/>
      <c r="H8294" s="172"/>
    </row>
    <row r="8295" spans="1:8" ht="14.45" customHeight="1">
      <c r="A8295" s="86" t="s">
        <v>2463</v>
      </c>
      <c r="B8295" s="171" t="s">
        <v>34281</v>
      </c>
      <c r="C8295" s="55" t="s">
        <v>34282</v>
      </c>
      <c r="D8295" s="171" t="s">
        <v>34283</v>
      </c>
      <c r="E8295" s="171" t="s">
        <v>34283</v>
      </c>
      <c r="F8295" s="173"/>
      <c r="G8295" s="173"/>
      <c r="H8295" s="172"/>
    </row>
    <row r="8296" spans="1:8" ht="14.45" customHeight="1">
      <c r="A8296" s="86" t="s">
        <v>2463</v>
      </c>
      <c r="B8296" s="171" t="s">
        <v>34284</v>
      </c>
      <c r="C8296" s="55" t="s">
        <v>34285</v>
      </c>
      <c r="D8296" s="171" t="s">
        <v>34286</v>
      </c>
      <c r="E8296" s="171" t="s">
        <v>34286</v>
      </c>
      <c r="F8296" s="173"/>
      <c r="G8296" s="173"/>
      <c r="H8296" s="172"/>
    </row>
    <row r="8297" spans="1:8" ht="14.45" customHeight="1">
      <c r="A8297" s="86" t="s">
        <v>2463</v>
      </c>
      <c r="B8297" s="171" t="s">
        <v>34287</v>
      </c>
      <c r="C8297" s="55" t="s">
        <v>34288</v>
      </c>
      <c r="D8297" s="171" t="s">
        <v>34289</v>
      </c>
      <c r="E8297" s="171" t="s">
        <v>34289</v>
      </c>
      <c r="F8297" s="173"/>
      <c r="G8297" s="173"/>
      <c r="H8297" s="172"/>
    </row>
    <row r="8298" spans="1:8" ht="14.45" customHeight="1">
      <c r="A8298" s="86" t="s">
        <v>2463</v>
      </c>
      <c r="B8298" s="171" t="s">
        <v>34290</v>
      </c>
      <c r="C8298" s="55" t="s">
        <v>34291</v>
      </c>
      <c r="D8298" s="171" t="s">
        <v>34292</v>
      </c>
      <c r="E8298" s="171" t="s">
        <v>34292</v>
      </c>
      <c r="F8298" s="173"/>
      <c r="G8298" s="173"/>
      <c r="H8298" s="172"/>
    </row>
    <row r="8299" spans="1:8" ht="14.45" customHeight="1">
      <c r="A8299" s="86" t="s">
        <v>2463</v>
      </c>
      <c r="B8299" s="171" t="s">
        <v>34293</v>
      </c>
      <c r="C8299" s="55" t="s">
        <v>34294</v>
      </c>
      <c r="D8299" s="171" t="s">
        <v>34295</v>
      </c>
      <c r="E8299" s="171" t="s">
        <v>34295</v>
      </c>
      <c r="F8299" s="173"/>
      <c r="G8299" s="173"/>
      <c r="H8299" s="172"/>
    </row>
    <row r="8300" spans="1:8" ht="14.45" customHeight="1">
      <c r="A8300" s="86" t="s">
        <v>2463</v>
      </c>
      <c r="B8300" s="171" t="s">
        <v>34296</v>
      </c>
      <c r="C8300" s="55" t="s">
        <v>34297</v>
      </c>
      <c r="D8300" s="171" t="s">
        <v>34298</v>
      </c>
      <c r="E8300" s="171" t="s">
        <v>34298</v>
      </c>
      <c r="F8300" s="173"/>
      <c r="G8300" s="173"/>
      <c r="H8300" s="172"/>
    </row>
    <row r="8301" spans="1:8" ht="14.45" customHeight="1">
      <c r="A8301" s="86" t="s">
        <v>2463</v>
      </c>
      <c r="B8301" s="171" t="s">
        <v>34299</v>
      </c>
      <c r="C8301" s="55" t="s">
        <v>34300</v>
      </c>
      <c r="D8301" s="171" t="s">
        <v>34301</v>
      </c>
      <c r="E8301" s="171" t="s">
        <v>34301</v>
      </c>
      <c r="F8301" s="173"/>
      <c r="G8301" s="173"/>
      <c r="H8301" s="172"/>
    </row>
    <row r="8302" spans="1:8" ht="14.45" customHeight="1">
      <c r="A8302" s="86" t="s">
        <v>2463</v>
      </c>
      <c r="B8302" s="171" t="s">
        <v>34302</v>
      </c>
      <c r="C8302" s="55" t="s">
        <v>34303</v>
      </c>
      <c r="D8302" s="171" t="s">
        <v>34304</v>
      </c>
      <c r="E8302" s="171" t="s">
        <v>34304</v>
      </c>
      <c r="F8302" s="173"/>
      <c r="G8302" s="173"/>
      <c r="H8302" s="172"/>
    </row>
    <row r="8303" spans="1:8" ht="14.45" customHeight="1">
      <c r="A8303" s="86" t="s">
        <v>2463</v>
      </c>
      <c r="B8303" s="171" t="s">
        <v>34305</v>
      </c>
      <c r="C8303" s="55" t="s">
        <v>34306</v>
      </c>
      <c r="D8303" s="171" t="s">
        <v>34307</v>
      </c>
      <c r="E8303" s="171" t="s">
        <v>34307</v>
      </c>
      <c r="F8303" s="173"/>
      <c r="G8303" s="173"/>
      <c r="H8303" s="172"/>
    </row>
    <row r="8304" spans="1:8" ht="14.45" customHeight="1">
      <c r="A8304" s="86" t="s">
        <v>2463</v>
      </c>
      <c r="B8304" s="171" t="s">
        <v>34308</v>
      </c>
      <c r="C8304" s="55" t="s">
        <v>34309</v>
      </c>
      <c r="D8304" s="171" t="s">
        <v>34310</v>
      </c>
      <c r="E8304" s="171" t="s">
        <v>34310</v>
      </c>
      <c r="F8304" s="173"/>
      <c r="G8304" s="173"/>
      <c r="H8304" s="172"/>
    </row>
    <row r="8305" spans="1:8" ht="14.45" customHeight="1">
      <c r="A8305" s="86" t="s">
        <v>2463</v>
      </c>
      <c r="B8305" s="171" t="s">
        <v>34311</v>
      </c>
      <c r="C8305" s="55" t="s">
        <v>34312</v>
      </c>
      <c r="D8305" s="171" t="s">
        <v>34313</v>
      </c>
      <c r="E8305" s="171" t="s">
        <v>34313</v>
      </c>
      <c r="F8305" s="173"/>
      <c r="G8305" s="173"/>
      <c r="H8305" s="172"/>
    </row>
    <row r="8306" spans="1:8" ht="14.45" customHeight="1">
      <c r="A8306" s="86" t="s">
        <v>2463</v>
      </c>
      <c r="B8306" s="171" t="s">
        <v>34314</v>
      </c>
      <c r="C8306" s="55" t="s">
        <v>34315</v>
      </c>
      <c r="D8306" s="171" t="s">
        <v>34315</v>
      </c>
      <c r="E8306" s="171" t="s">
        <v>34315</v>
      </c>
      <c r="F8306" s="173"/>
      <c r="G8306" s="173"/>
      <c r="H8306" s="172"/>
    </row>
    <row r="8307" spans="1:8" ht="14.45" customHeight="1">
      <c r="A8307" s="86" t="s">
        <v>2463</v>
      </c>
      <c r="B8307" s="171" t="s">
        <v>34316</v>
      </c>
      <c r="C8307" s="55" t="s">
        <v>34317</v>
      </c>
      <c r="D8307" s="171" t="s">
        <v>34318</v>
      </c>
      <c r="E8307" s="171" t="s">
        <v>34318</v>
      </c>
      <c r="F8307" s="173"/>
      <c r="G8307" s="173"/>
      <c r="H8307" s="172"/>
    </row>
    <row r="8308" spans="1:8" ht="14.45" customHeight="1">
      <c r="A8308" s="86" t="s">
        <v>2463</v>
      </c>
      <c r="B8308" s="171" t="s">
        <v>34319</v>
      </c>
      <c r="C8308" s="55" t="s">
        <v>34320</v>
      </c>
      <c r="D8308" s="171" t="s">
        <v>34320</v>
      </c>
      <c r="E8308" s="171" t="s">
        <v>34320</v>
      </c>
      <c r="F8308" s="173"/>
      <c r="G8308" s="173"/>
      <c r="H8308" s="172"/>
    </row>
    <row r="8309" spans="1:8" ht="14.45" customHeight="1">
      <c r="A8309" s="86" t="s">
        <v>2463</v>
      </c>
      <c r="B8309" s="171" t="s">
        <v>34321</v>
      </c>
      <c r="C8309" s="55" t="s">
        <v>34322</v>
      </c>
      <c r="D8309" s="171" t="s">
        <v>34323</v>
      </c>
      <c r="E8309" s="171" t="s">
        <v>34323</v>
      </c>
      <c r="F8309" s="173"/>
      <c r="G8309" s="173"/>
      <c r="H8309" s="172"/>
    </row>
    <row r="8310" spans="1:8" ht="14.45" customHeight="1">
      <c r="A8310" s="86" t="s">
        <v>2463</v>
      </c>
      <c r="B8310" s="171" t="s">
        <v>34324</v>
      </c>
      <c r="C8310" s="55" t="s">
        <v>34325</v>
      </c>
      <c r="D8310" s="171" t="s">
        <v>34326</v>
      </c>
      <c r="E8310" s="171" t="s">
        <v>34326</v>
      </c>
      <c r="F8310" s="173"/>
      <c r="G8310" s="173"/>
      <c r="H8310" s="172"/>
    </row>
    <row r="8311" spans="1:8" ht="14.45" customHeight="1">
      <c r="A8311" s="86" t="s">
        <v>2463</v>
      </c>
      <c r="B8311" s="171" t="s">
        <v>34327</v>
      </c>
      <c r="C8311" s="55" t="s">
        <v>34328</v>
      </c>
      <c r="D8311" s="171" t="s">
        <v>34329</v>
      </c>
      <c r="E8311" s="171" t="s">
        <v>34329</v>
      </c>
      <c r="F8311" s="173"/>
      <c r="G8311" s="173"/>
      <c r="H8311" s="172"/>
    </row>
    <row r="8312" spans="1:8" ht="14.45" customHeight="1">
      <c r="A8312" s="86" t="s">
        <v>2463</v>
      </c>
      <c r="B8312" s="171" t="s">
        <v>34330</v>
      </c>
      <c r="C8312" s="55" t="s">
        <v>34331</v>
      </c>
      <c r="D8312" s="171" t="s">
        <v>34332</v>
      </c>
      <c r="E8312" s="171" t="s">
        <v>34332</v>
      </c>
      <c r="F8312" s="173"/>
      <c r="G8312" s="173"/>
      <c r="H8312" s="172"/>
    </row>
    <row r="8313" spans="1:8" ht="14.45" customHeight="1">
      <c r="A8313" s="86" t="s">
        <v>2463</v>
      </c>
      <c r="B8313" s="171" t="s">
        <v>34333</v>
      </c>
      <c r="C8313" s="55" t="s">
        <v>34334</v>
      </c>
      <c r="D8313" s="171" t="s">
        <v>34335</v>
      </c>
      <c r="E8313" s="171" t="s">
        <v>34335</v>
      </c>
      <c r="F8313" s="173"/>
      <c r="G8313" s="173"/>
      <c r="H8313" s="172"/>
    </row>
    <row r="8314" spans="1:8" ht="14.45" customHeight="1">
      <c r="A8314" s="86" t="s">
        <v>2463</v>
      </c>
      <c r="B8314" s="171" t="s">
        <v>34336</v>
      </c>
      <c r="C8314" s="55" t="s">
        <v>34337</v>
      </c>
      <c r="D8314" s="171" t="s">
        <v>34338</v>
      </c>
      <c r="E8314" s="171" t="s">
        <v>34338</v>
      </c>
      <c r="F8314" s="173"/>
      <c r="G8314" s="173"/>
      <c r="H8314" s="172"/>
    </row>
    <row r="8315" spans="1:8" ht="14.45" customHeight="1">
      <c r="A8315" s="86" t="s">
        <v>2463</v>
      </c>
      <c r="B8315" s="171" t="s">
        <v>34339</v>
      </c>
      <c r="C8315" s="55" t="s">
        <v>34340</v>
      </c>
      <c r="D8315" s="171" t="s">
        <v>34341</v>
      </c>
      <c r="E8315" s="171" t="s">
        <v>34341</v>
      </c>
      <c r="F8315" s="173"/>
      <c r="G8315" s="173"/>
      <c r="H8315" s="172"/>
    </row>
    <row r="8316" spans="1:8" ht="14.45" customHeight="1">
      <c r="A8316" s="86" t="s">
        <v>2463</v>
      </c>
      <c r="B8316" s="171" t="s">
        <v>34342</v>
      </c>
      <c r="C8316" s="55" t="s">
        <v>34343</v>
      </c>
      <c r="D8316" s="171" t="s">
        <v>34344</v>
      </c>
      <c r="E8316" s="171" t="s">
        <v>34344</v>
      </c>
      <c r="F8316" s="173"/>
      <c r="G8316" s="173"/>
      <c r="H8316" s="172"/>
    </row>
    <row r="8317" spans="1:8" ht="14.45" customHeight="1">
      <c r="A8317" s="86" t="s">
        <v>2463</v>
      </c>
      <c r="B8317" s="171" t="s">
        <v>34345</v>
      </c>
      <c r="C8317" s="55" t="s">
        <v>34346</v>
      </c>
      <c r="D8317" s="171" t="s">
        <v>34347</v>
      </c>
      <c r="E8317" s="171" t="s">
        <v>34347</v>
      </c>
      <c r="F8317" s="173"/>
      <c r="G8317" s="173"/>
      <c r="H8317" s="172"/>
    </row>
    <row r="8318" spans="1:8" ht="14.45" customHeight="1">
      <c r="A8318" s="86" t="s">
        <v>2463</v>
      </c>
      <c r="B8318" s="171" t="s">
        <v>34348</v>
      </c>
      <c r="C8318" s="55" t="s">
        <v>34349</v>
      </c>
      <c r="D8318" s="171" t="s">
        <v>34350</v>
      </c>
      <c r="E8318" s="171" t="s">
        <v>34350</v>
      </c>
      <c r="F8318" s="173"/>
      <c r="G8318" s="173"/>
      <c r="H8318" s="172"/>
    </row>
    <row r="8319" spans="1:8" ht="14.45" customHeight="1">
      <c r="A8319" s="86" t="s">
        <v>2463</v>
      </c>
      <c r="B8319" s="171" t="s">
        <v>34351</v>
      </c>
      <c r="C8319" s="55" t="s">
        <v>34352</v>
      </c>
      <c r="D8319" s="171" t="s">
        <v>34353</v>
      </c>
      <c r="E8319" s="171" t="s">
        <v>34353</v>
      </c>
      <c r="F8319" s="173"/>
      <c r="G8319" s="173"/>
      <c r="H8319" s="172"/>
    </row>
    <row r="8320" spans="1:8" ht="14.45" customHeight="1">
      <c r="A8320" s="86" t="s">
        <v>2463</v>
      </c>
      <c r="B8320" s="171" t="s">
        <v>34354</v>
      </c>
      <c r="C8320" s="55" t="s">
        <v>34355</v>
      </c>
      <c r="D8320" s="171" t="s">
        <v>34356</v>
      </c>
      <c r="E8320" s="171" t="s">
        <v>34356</v>
      </c>
      <c r="F8320" s="173"/>
      <c r="G8320" s="173"/>
      <c r="H8320" s="172"/>
    </row>
    <row r="8321" spans="1:8" ht="14.45" customHeight="1">
      <c r="A8321" s="86" t="s">
        <v>2463</v>
      </c>
      <c r="B8321" s="171" t="s">
        <v>34357</v>
      </c>
      <c r="C8321" s="55" t="s">
        <v>34358</v>
      </c>
      <c r="D8321" s="171" t="s">
        <v>34359</v>
      </c>
      <c r="E8321" s="171" t="s">
        <v>34359</v>
      </c>
      <c r="F8321" s="173"/>
      <c r="G8321" s="173"/>
      <c r="H8321" s="172"/>
    </row>
    <row r="8322" spans="1:8" ht="14.45" customHeight="1">
      <c r="A8322" s="86" t="s">
        <v>2463</v>
      </c>
      <c r="B8322" s="171" t="s">
        <v>34360</v>
      </c>
      <c r="C8322" s="55" t="s">
        <v>34361</v>
      </c>
      <c r="D8322" s="171" t="s">
        <v>34362</v>
      </c>
      <c r="E8322" s="171" t="s">
        <v>34362</v>
      </c>
      <c r="F8322" s="173"/>
      <c r="G8322" s="173"/>
      <c r="H8322" s="172"/>
    </row>
    <row r="8323" spans="1:8" ht="14.45" customHeight="1">
      <c r="A8323" s="86" t="s">
        <v>2463</v>
      </c>
      <c r="B8323" s="171" t="s">
        <v>34363</v>
      </c>
      <c r="C8323" s="55" t="s">
        <v>34364</v>
      </c>
      <c r="D8323" s="171" t="s">
        <v>34365</v>
      </c>
      <c r="E8323" s="171" t="s">
        <v>34365</v>
      </c>
      <c r="F8323" s="173"/>
      <c r="G8323" s="173"/>
      <c r="H8323" s="172"/>
    </row>
    <row r="8324" spans="1:8" ht="14.45" customHeight="1">
      <c r="A8324" s="86" t="s">
        <v>2463</v>
      </c>
      <c r="B8324" s="171" t="s">
        <v>34366</v>
      </c>
      <c r="C8324" s="55" t="s">
        <v>34367</v>
      </c>
      <c r="D8324" s="171" t="s">
        <v>34368</v>
      </c>
      <c r="E8324" s="171" t="s">
        <v>34368</v>
      </c>
      <c r="F8324" s="173"/>
      <c r="G8324" s="173"/>
      <c r="H8324" s="172"/>
    </row>
    <row r="8325" spans="1:8" ht="14.45" customHeight="1">
      <c r="A8325" s="86" t="s">
        <v>2463</v>
      </c>
      <c r="B8325" s="171" t="s">
        <v>34369</v>
      </c>
      <c r="C8325" s="55" t="s">
        <v>34370</v>
      </c>
      <c r="D8325" s="171" t="s">
        <v>34371</v>
      </c>
      <c r="E8325" s="171" t="s">
        <v>34371</v>
      </c>
      <c r="F8325" s="173"/>
      <c r="G8325" s="173"/>
      <c r="H8325" s="172"/>
    </row>
    <row r="8326" spans="1:8" ht="14.45" customHeight="1">
      <c r="A8326" s="86" t="s">
        <v>2463</v>
      </c>
      <c r="B8326" s="171" t="s">
        <v>34372</v>
      </c>
      <c r="C8326" s="55" t="s">
        <v>34373</v>
      </c>
      <c r="D8326" s="171" t="s">
        <v>34373</v>
      </c>
      <c r="E8326" s="171" t="s">
        <v>34373</v>
      </c>
      <c r="F8326" s="173"/>
      <c r="G8326" s="173"/>
      <c r="H8326" s="172"/>
    </row>
    <row r="8327" spans="1:8" ht="14.45" customHeight="1">
      <c r="A8327" s="86" t="s">
        <v>2463</v>
      </c>
      <c r="B8327" s="171" t="s">
        <v>34374</v>
      </c>
      <c r="C8327" s="55" t="s">
        <v>34375</v>
      </c>
      <c r="D8327" s="171" t="s">
        <v>34375</v>
      </c>
      <c r="E8327" s="171" t="s">
        <v>34375</v>
      </c>
      <c r="F8327" s="173"/>
      <c r="G8327" s="173"/>
      <c r="H8327" s="172"/>
    </row>
    <row r="8328" spans="1:8" ht="14.45" customHeight="1">
      <c r="A8328" s="86" t="s">
        <v>2463</v>
      </c>
      <c r="B8328" s="171" t="s">
        <v>34376</v>
      </c>
      <c r="C8328" s="55" t="s">
        <v>34377</v>
      </c>
      <c r="D8328" s="171" t="s">
        <v>34377</v>
      </c>
      <c r="E8328" s="171" t="s">
        <v>34377</v>
      </c>
      <c r="F8328" s="173"/>
      <c r="G8328" s="173"/>
      <c r="H8328" s="172"/>
    </row>
    <row r="8329" spans="1:8" ht="14.45" customHeight="1">
      <c r="A8329" s="86" t="s">
        <v>2463</v>
      </c>
      <c r="B8329" s="171" t="s">
        <v>34378</v>
      </c>
      <c r="C8329" s="55" t="s">
        <v>34379</v>
      </c>
      <c r="D8329" s="171" t="s">
        <v>34379</v>
      </c>
      <c r="E8329" s="171" t="s">
        <v>34379</v>
      </c>
      <c r="F8329" s="173"/>
      <c r="G8329" s="173"/>
      <c r="H8329" s="172"/>
    </row>
    <row r="8330" spans="1:8" ht="14.45" customHeight="1">
      <c r="A8330" s="86" t="s">
        <v>2463</v>
      </c>
      <c r="B8330" s="171" t="s">
        <v>34380</v>
      </c>
      <c r="C8330" s="55" t="s">
        <v>34381</v>
      </c>
      <c r="D8330" s="171" t="s">
        <v>34381</v>
      </c>
      <c r="E8330" s="171" t="s">
        <v>34381</v>
      </c>
      <c r="F8330" s="173"/>
      <c r="G8330" s="173"/>
      <c r="H8330" s="172"/>
    </row>
    <row r="8331" spans="1:8" ht="14.45" customHeight="1">
      <c r="A8331" s="86" t="s">
        <v>2463</v>
      </c>
      <c r="B8331" s="171" t="s">
        <v>34382</v>
      </c>
      <c r="C8331" s="55" t="s">
        <v>34383</v>
      </c>
      <c r="D8331" s="171" t="s">
        <v>34384</v>
      </c>
      <c r="E8331" s="171" t="s">
        <v>34384</v>
      </c>
      <c r="F8331" s="173"/>
      <c r="G8331" s="173"/>
      <c r="H8331" s="172"/>
    </row>
    <row r="8332" spans="1:8" ht="14.45" customHeight="1">
      <c r="A8332" s="86" t="s">
        <v>2463</v>
      </c>
      <c r="B8332" s="171" t="s">
        <v>34385</v>
      </c>
      <c r="C8332" s="55" t="s">
        <v>34386</v>
      </c>
      <c r="D8332" s="171" t="s">
        <v>34387</v>
      </c>
      <c r="E8332" s="171" t="s">
        <v>34387</v>
      </c>
      <c r="F8332" s="173"/>
      <c r="G8332" s="173"/>
      <c r="H8332" s="172"/>
    </row>
    <row r="8333" spans="1:8" ht="14.45" customHeight="1">
      <c r="A8333" s="86" t="s">
        <v>2463</v>
      </c>
      <c r="B8333" s="171" t="s">
        <v>34388</v>
      </c>
      <c r="C8333" s="55" t="s">
        <v>34389</v>
      </c>
      <c r="D8333" s="171" t="s">
        <v>34390</v>
      </c>
      <c r="E8333" s="171" t="s">
        <v>34390</v>
      </c>
      <c r="F8333" s="173"/>
      <c r="G8333" s="173"/>
      <c r="H8333" s="172"/>
    </row>
    <row r="8334" spans="1:8" ht="14.45" customHeight="1">
      <c r="A8334" s="86" t="s">
        <v>2463</v>
      </c>
      <c r="B8334" s="171" t="s">
        <v>34391</v>
      </c>
      <c r="C8334" s="55" t="s">
        <v>34392</v>
      </c>
      <c r="D8334" s="171" t="s">
        <v>34392</v>
      </c>
      <c r="E8334" s="171" t="s">
        <v>34392</v>
      </c>
      <c r="F8334" s="173"/>
      <c r="G8334" s="173"/>
      <c r="H8334" s="172"/>
    </row>
    <row r="8335" spans="1:8" ht="14.45" customHeight="1">
      <c r="A8335" s="86" t="s">
        <v>2463</v>
      </c>
      <c r="B8335" s="171" t="s">
        <v>34393</v>
      </c>
      <c r="C8335" s="55" t="s">
        <v>34394</v>
      </c>
      <c r="D8335" s="171" t="s">
        <v>34394</v>
      </c>
      <c r="E8335" s="171" t="s">
        <v>34394</v>
      </c>
      <c r="F8335" s="173"/>
      <c r="G8335" s="173"/>
      <c r="H8335" s="172"/>
    </row>
    <row r="8336" spans="1:8" ht="14.45" customHeight="1">
      <c r="A8336" s="86" t="s">
        <v>2463</v>
      </c>
      <c r="B8336" s="171" t="s">
        <v>34395</v>
      </c>
      <c r="C8336" s="55" t="s">
        <v>34396</v>
      </c>
      <c r="D8336" s="171" t="s">
        <v>34396</v>
      </c>
      <c r="E8336" s="171" t="s">
        <v>34396</v>
      </c>
      <c r="F8336" s="173"/>
      <c r="G8336" s="173"/>
      <c r="H8336" s="172"/>
    </row>
    <row r="8337" spans="1:8" ht="14.45" customHeight="1">
      <c r="A8337" s="86" t="s">
        <v>2463</v>
      </c>
      <c r="B8337" s="171" t="s">
        <v>34397</v>
      </c>
      <c r="C8337" s="55" t="s">
        <v>34398</v>
      </c>
      <c r="D8337" s="171" t="s">
        <v>34398</v>
      </c>
      <c r="E8337" s="171" t="s">
        <v>34398</v>
      </c>
      <c r="F8337" s="173"/>
      <c r="G8337" s="173"/>
      <c r="H8337" s="172"/>
    </row>
    <row r="8338" spans="1:8" ht="14.45" customHeight="1">
      <c r="A8338" s="86" t="s">
        <v>2463</v>
      </c>
      <c r="B8338" s="171" t="s">
        <v>34399</v>
      </c>
      <c r="C8338" s="55" t="s">
        <v>34400</v>
      </c>
      <c r="D8338" s="171" t="s">
        <v>34400</v>
      </c>
      <c r="E8338" s="171" t="s">
        <v>34400</v>
      </c>
      <c r="F8338" s="173"/>
      <c r="G8338" s="173"/>
      <c r="H8338" s="172"/>
    </row>
    <row r="8339" spans="1:8" ht="14.45" customHeight="1">
      <c r="A8339" s="86" t="s">
        <v>2463</v>
      </c>
      <c r="B8339" s="171" t="s">
        <v>34401</v>
      </c>
      <c r="C8339" s="55" t="s">
        <v>34402</v>
      </c>
      <c r="D8339" s="171" t="s">
        <v>34402</v>
      </c>
      <c r="E8339" s="171" t="s">
        <v>34402</v>
      </c>
      <c r="F8339" s="173"/>
      <c r="G8339" s="173"/>
      <c r="H8339" s="172"/>
    </row>
    <row r="8340" spans="1:8" ht="14.45" customHeight="1">
      <c r="A8340" s="86" t="s">
        <v>2463</v>
      </c>
      <c r="B8340" s="171" t="s">
        <v>34403</v>
      </c>
      <c r="C8340" s="55" t="s">
        <v>34404</v>
      </c>
      <c r="D8340" s="171" t="s">
        <v>34404</v>
      </c>
      <c r="E8340" s="171" t="s">
        <v>34404</v>
      </c>
      <c r="F8340" s="173"/>
      <c r="G8340" s="173"/>
      <c r="H8340" s="172"/>
    </row>
    <row r="8341" spans="1:8" ht="14.45" customHeight="1">
      <c r="A8341" s="86" t="s">
        <v>2463</v>
      </c>
      <c r="B8341" s="171" t="s">
        <v>34405</v>
      </c>
      <c r="C8341" s="55" t="s">
        <v>34406</v>
      </c>
      <c r="D8341" s="171" t="s">
        <v>34406</v>
      </c>
      <c r="E8341" s="171" t="s">
        <v>34406</v>
      </c>
      <c r="F8341" s="173"/>
      <c r="G8341" s="173"/>
      <c r="H8341" s="172"/>
    </row>
    <row r="8342" spans="1:8" ht="14.45" customHeight="1">
      <c r="A8342" s="86" t="s">
        <v>2463</v>
      </c>
      <c r="B8342" s="171" t="s">
        <v>34407</v>
      </c>
      <c r="C8342" s="55" t="s">
        <v>34408</v>
      </c>
      <c r="D8342" s="171" t="s">
        <v>34408</v>
      </c>
      <c r="E8342" s="171" t="s">
        <v>34408</v>
      </c>
      <c r="F8342" s="173"/>
      <c r="G8342" s="173"/>
      <c r="H8342" s="172"/>
    </row>
    <row r="8343" spans="1:8" ht="14.45" customHeight="1">
      <c r="A8343" s="86" t="s">
        <v>2463</v>
      </c>
      <c r="B8343" s="171" t="s">
        <v>34409</v>
      </c>
      <c r="C8343" s="55" t="s">
        <v>34410</v>
      </c>
      <c r="D8343" s="171" t="s">
        <v>34410</v>
      </c>
      <c r="E8343" s="171" t="s">
        <v>34410</v>
      </c>
      <c r="F8343" s="173"/>
      <c r="G8343" s="173"/>
      <c r="H8343" s="172"/>
    </row>
    <row r="8344" spans="1:8" ht="14.45" customHeight="1">
      <c r="A8344" s="86" t="s">
        <v>2463</v>
      </c>
      <c r="B8344" s="171" t="s">
        <v>34411</v>
      </c>
      <c r="C8344" s="55" t="s">
        <v>34412</v>
      </c>
      <c r="D8344" s="171" t="s">
        <v>34412</v>
      </c>
      <c r="E8344" s="171" t="s">
        <v>34412</v>
      </c>
      <c r="F8344" s="173"/>
      <c r="G8344" s="173"/>
      <c r="H8344" s="172"/>
    </row>
    <row r="8345" spans="1:8" ht="14.45" customHeight="1">
      <c r="A8345" s="86" t="s">
        <v>2463</v>
      </c>
      <c r="B8345" s="171" t="s">
        <v>34413</v>
      </c>
      <c r="C8345" s="55" t="s">
        <v>34414</v>
      </c>
      <c r="D8345" s="171" t="s">
        <v>34414</v>
      </c>
      <c r="E8345" s="171" t="s">
        <v>34414</v>
      </c>
      <c r="F8345" s="173"/>
      <c r="G8345" s="173"/>
      <c r="H8345" s="172"/>
    </row>
    <row r="8346" spans="1:8" ht="14.45" customHeight="1">
      <c r="A8346" s="86" t="s">
        <v>2463</v>
      </c>
      <c r="B8346" s="171" t="s">
        <v>34415</v>
      </c>
      <c r="C8346" s="55" t="s">
        <v>34416</v>
      </c>
      <c r="D8346" s="171" t="s">
        <v>34417</v>
      </c>
      <c r="E8346" s="171" t="s">
        <v>34417</v>
      </c>
      <c r="F8346" s="173"/>
      <c r="G8346" s="173"/>
      <c r="H8346" s="172"/>
    </row>
    <row r="8347" spans="1:8" ht="14.45" customHeight="1">
      <c r="A8347" s="86" t="s">
        <v>2463</v>
      </c>
      <c r="B8347" s="171" t="s">
        <v>34418</v>
      </c>
      <c r="C8347" s="55" t="s">
        <v>34419</v>
      </c>
      <c r="D8347" s="171" t="s">
        <v>34419</v>
      </c>
      <c r="E8347" s="171" t="s">
        <v>34419</v>
      </c>
      <c r="F8347" s="173"/>
      <c r="G8347" s="173"/>
      <c r="H8347" s="172"/>
    </row>
    <row r="8348" spans="1:8" ht="14.45" customHeight="1">
      <c r="A8348" s="86" t="s">
        <v>2463</v>
      </c>
      <c r="B8348" s="171" t="s">
        <v>34420</v>
      </c>
      <c r="C8348" s="55" t="s">
        <v>34421</v>
      </c>
      <c r="D8348" s="171" t="s">
        <v>34421</v>
      </c>
      <c r="E8348" s="171" t="s">
        <v>34421</v>
      </c>
      <c r="F8348" s="173"/>
      <c r="G8348" s="173"/>
      <c r="H8348" s="172"/>
    </row>
    <row r="8349" spans="1:8" ht="14.45" customHeight="1">
      <c r="A8349" s="86" t="s">
        <v>2463</v>
      </c>
      <c r="B8349" s="171" t="s">
        <v>34422</v>
      </c>
      <c r="C8349" s="55" t="s">
        <v>34423</v>
      </c>
      <c r="D8349" s="171" t="s">
        <v>34423</v>
      </c>
      <c r="E8349" s="171" t="s">
        <v>34423</v>
      </c>
      <c r="F8349" s="173"/>
      <c r="G8349" s="173"/>
      <c r="H8349" s="172"/>
    </row>
    <row r="8350" spans="1:8" ht="14.45" customHeight="1">
      <c r="A8350" s="86" t="s">
        <v>2463</v>
      </c>
      <c r="B8350" s="171" t="s">
        <v>34424</v>
      </c>
      <c r="C8350" s="55" t="s">
        <v>34425</v>
      </c>
      <c r="D8350" s="171" t="s">
        <v>34425</v>
      </c>
      <c r="E8350" s="171" t="s">
        <v>34425</v>
      </c>
      <c r="F8350" s="173"/>
      <c r="G8350" s="173"/>
      <c r="H8350" s="172"/>
    </row>
    <row r="8351" spans="1:8" ht="14.45" customHeight="1">
      <c r="A8351" s="86" t="s">
        <v>2463</v>
      </c>
      <c r="B8351" s="171" t="s">
        <v>34426</v>
      </c>
      <c r="C8351" s="55" t="s">
        <v>34427</v>
      </c>
      <c r="D8351" s="171" t="s">
        <v>34427</v>
      </c>
      <c r="E8351" s="171" t="s">
        <v>34427</v>
      </c>
      <c r="F8351" s="173"/>
      <c r="G8351" s="173"/>
      <c r="H8351" s="172"/>
    </row>
    <row r="8352" spans="1:8" ht="14.45" customHeight="1">
      <c r="A8352" s="86" t="s">
        <v>2463</v>
      </c>
      <c r="B8352" s="171" t="s">
        <v>34428</v>
      </c>
      <c r="C8352" s="55" t="s">
        <v>34429</v>
      </c>
      <c r="D8352" s="171" t="s">
        <v>34429</v>
      </c>
      <c r="E8352" s="171" t="s">
        <v>34429</v>
      </c>
      <c r="F8352" s="173"/>
      <c r="G8352" s="173"/>
      <c r="H8352" s="172"/>
    </row>
    <row r="8353" spans="1:8" ht="14.45" customHeight="1">
      <c r="A8353" s="86" t="s">
        <v>2463</v>
      </c>
      <c r="B8353" s="171" t="s">
        <v>34430</v>
      </c>
      <c r="C8353" s="55" t="s">
        <v>34431</v>
      </c>
      <c r="D8353" s="171" t="s">
        <v>34431</v>
      </c>
      <c r="E8353" s="171" t="s">
        <v>34431</v>
      </c>
      <c r="F8353" s="173"/>
      <c r="G8353" s="173"/>
      <c r="H8353" s="172"/>
    </row>
    <row r="8354" spans="1:8" ht="14.45" customHeight="1">
      <c r="A8354" s="86" t="s">
        <v>2463</v>
      </c>
      <c r="B8354" s="171" t="s">
        <v>34432</v>
      </c>
      <c r="C8354" s="55" t="s">
        <v>34433</v>
      </c>
      <c r="D8354" s="171" t="s">
        <v>34434</v>
      </c>
      <c r="E8354" s="171" t="s">
        <v>34434</v>
      </c>
      <c r="F8354" s="173"/>
      <c r="G8354" s="173"/>
      <c r="H8354" s="172"/>
    </row>
    <row r="8355" spans="1:8" ht="14.45" customHeight="1">
      <c r="A8355" s="86" t="s">
        <v>2463</v>
      </c>
      <c r="B8355" s="171" t="s">
        <v>34435</v>
      </c>
      <c r="C8355" s="55" t="s">
        <v>34436</v>
      </c>
      <c r="D8355" s="171" t="s">
        <v>34436</v>
      </c>
      <c r="E8355" s="171" t="s">
        <v>34436</v>
      </c>
      <c r="F8355" s="173"/>
      <c r="G8355" s="173"/>
      <c r="H8355" s="172"/>
    </row>
    <row r="8356" spans="1:8" ht="14.45" customHeight="1">
      <c r="A8356" s="86" t="s">
        <v>2463</v>
      </c>
      <c r="B8356" s="171" t="s">
        <v>34437</v>
      </c>
      <c r="C8356" s="55" t="s">
        <v>34438</v>
      </c>
      <c r="D8356" s="171" t="s">
        <v>34438</v>
      </c>
      <c r="E8356" s="171" t="s">
        <v>34438</v>
      </c>
      <c r="F8356" s="173"/>
      <c r="G8356" s="173"/>
      <c r="H8356" s="172"/>
    </row>
    <row r="8357" spans="1:8" ht="14.45" customHeight="1">
      <c r="A8357" s="86" t="s">
        <v>8544</v>
      </c>
      <c r="B8357" s="171" t="s">
        <v>34439</v>
      </c>
      <c r="C8357" s="55" t="s">
        <v>34440</v>
      </c>
      <c r="D8357" s="171" t="s">
        <v>34441</v>
      </c>
      <c r="E8357" s="171" t="s">
        <v>34442</v>
      </c>
      <c r="F8357" s="173"/>
      <c r="G8357" s="173"/>
      <c r="H8357" s="172" t="s">
        <v>8544</v>
      </c>
    </row>
    <row r="8358" spans="1:8" ht="14.45" customHeight="1">
      <c r="A8358" s="86" t="s">
        <v>8544</v>
      </c>
      <c r="B8358" s="171" t="s">
        <v>34443</v>
      </c>
      <c r="C8358" s="55" t="s">
        <v>34444</v>
      </c>
      <c r="D8358" s="171" t="s">
        <v>34445</v>
      </c>
      <c r="E8358" s="171" t="s">
        <v>34446</v>
      </c>
      <c r="F8358" s="173"/>
      <c r="G8358" s="173"/>
      <c r="H8358" s="172" t="s">
        <v>8544</v>
      </c>
    </row>
    <row r="8359" spans="1:8" ht="14.45" customHeight="1">
      <c r="A8359" s="86" t="s">
        <v>8544</v>
      </c>
      <c r="B8359" s="171" t="s">
        <v>34447</v>
      </c>
      <c r="C8359" s="55" t="s">
        <v>34448</v>
      </c>
      <c r="D8359" s="171" t="s">
        <v>34449</v>
      </c>
      <c r="E8359" s="171" t="s">
        <v>34449</v>
      </c>
      <c r="F8359" s="173"/>
      <c r="G8359" s="173"/>
      <c r="H8359" s="172" t="s">
        <v>8544</v>
      </c>
    </row>
    <row r="8360" spans="1:8" ht="14.45" customHeight="1">
      <c r="A8360" s="86" t="s">
        <v>8544</v>
      </c>
      <c r="B8360" s="171" t="s">
        <v>13414</v>
      </c>
      <c r="C8360" s="55" t="s">
        <v>34450</v>
      </c>
      <c r="D8360" s="171" t="s">
        <v>34451</v>
      </c>
      <c r="E8360" s="171" t="s">
        <v>34452</v>
      </c>
      <c r="F8360" s="173"/>
      <c r="G8360" s="173"/>
      <c r="H8360" s="172" t="s">
        <v>8544</v>
      </c>
    </row>
    <row r="8361" spans="1:8" ht="14.45" customHeight="1">
      <c r="A8361" s="86" t="s">
        <v>8544</v>
      </c>
      <c r="B8361" s="171" t="s">
        <v>34453</v>
      </c>
      <c r="C8361" s="55" t="s">
        <v>34454</v>
      </c>
      <c r="D8361" s="171" t="s">
        <v>34455</v>
      </c>
      <c r="E8361" s="171" t="s">
        <v>34454</v>
      </c>
      <c r="F8361" s="173"/>
      <c r="G8361" s="173"/>
      <c r="H8361" s="172" t="s">
        <v>8544</v>
      </c>
    </row>
    <row r="8362" spans="1:8" ht="14.45" customHeight="1">
      <c r="A8362" s="86" t="s">
        <v>8544</v>
      </c>
      <c r="B8362" s="171" t="s">
        <v>34456</v>
      </c>
      <c r="C8362" s="55" t="s">
        <v>34457</v>
      </c>
      <c r="D8362" s="171" t="s">
        <v>34458</v>
      </c>
      <c r="E8362" s="171" t="s">
        <v>34459</v>
      </c>
      <c r="F8362" s="173"/>
      <c r="G8362" s="173"/>
      <c r="H8362" s="172" t="s">
        <v>8544</v>
      </c>
    </row>
    <row r="8363" spans="1:8" ht="14.45" customHeight="1">
      <c r="A8363" s="86" t="s">
        <v>8544</v>
      </c>
      <c r="B8363" s="171" t="s">
        <v>34460</v>
      </c>
      <c r="C8363" s="55" t="s">
        <v>34461</v>
      </c>
      <c r="D8363" s="171" t="s">
        <v>34458</v>
      </c>
      <c r="E8363" s="171" t="s">
        <v>34462</v>
      </c>
      <c r="F8363" s="173"/>
      <c r="G8363" s="173"/>
      <c r="H8363" s="172" t="s">
        <v>8544</v>
      </c>
    </row>
    <row r="8364" spans="1:8" ht="14.45" customHeight="1">
      <c r="A8364" s="86" t="s">
        <v>8255</v>
      </c>
      <c r="B8364" s="171" t="s">
        <v>34858</v>
      </c>
      <c r="C8364" s="55" t="s">
        <v>34859</v>
      </c>
      <c r="D8364" s="171" t="s">
        <v>34860</v>
      </c>
      <c r="E8364" s="171" t="s">
        <v>34861</v>
      </c>
      <c r="F8364" s="173"/>
      <c r="G8364" s="173"/>
      <c r="H8364" s="172" t="s">
        <v>8255</v>
      </c>
    </row>
    <row r="8365" spans="1:8" ht="14.45" customHeight="1">
      <c r="A8365" s="86" t="s">
        <v>8255</v>
      </c>
      <c r="B8365" s="171" t="s">
        <v>34862</v>
      </c>
      <c r="C8365" s="55" t="s">
        <v>34863</v>
      </c>
      <c r="D8365" s="171" t="s">
        <v>34864</v>
      </c>
      <c r="E8365" s="171" t="s">
        <v>34865</v>
      </c>
      <c r="F8365" s="173"/>
      <c r="G8365" s="173"/>
      <c r="H8365" s="172" t="s">
        <v>8255</v>
      </c>
    </row>
    <row r="8366" spans="1:8" ht="14.45" customHeight="1">
      <c r="A8366" s="86" t="s">
        <v>8255</v>
      </c>
      <c r="B8366" s="171" t="s">
        <v>34866</v>
      </c>
      <c r="C8366" s="55" t="s">
        <v>34867</v>
      </c>
      <c r="D8366" s="171" t="s">
        <v>34868</v>
      </c>
      <c r="E8366" s="171" t="s">
        <v>34869</v>
      </c>
      <c r="F8366" s="173"/>
      <c r="G8366" s="173"/>
      <c r="H8366" s="172" t="s">
        <v>8255</v>
      </c>
    </row>
    <row r="8367" spans="1:8" ht="14.45" customHeight="1">
      <c r="A8367" s="86" t="s">
        <v>8255</v>
      </c>
      <c r="B8367" s="171" t="s">
        <v>34870</v>
      </c>
      <c r="C8367" s="55" t="s">
        <v>34871</v>
      </c>
      <c r="D8367" s="171" t="s">
        <v>34872</v>
      </c>
      <c r="E8367" s="171" t="s">
        <v>34873</v>
      </c>
      <c r="F8367" s="173"/>
      <c r="G8367" s="173"/>
      <c r="H8367" s="172" t="s">
        <v>8255</v>
      </c>
    </row>
    <row r="8368" spans="1:8" ht="14.45" customHeight="1">
      <c r="A8368" s="86" t="s">
        <v>8255</v>
      </c>
      <c r="B8368" s="171" t="s">
        <v>34874</v>
      </c>
      <c r="C8368" s="55" t="s">
        <v>34875</v>
      </c>
      <c r="D8368" s="171" t="s">
        <v>34876</v>
      </c>
      <c r="E8368" s="171" t="s">
        <v>34877</v>
      </c>
      <c r="F8368" s="173"/>
      <c r="G8368" s="173"/>
      <c r="H8368" s="172" t="s">
        <v>8255</v>
      </c>
    </row>
    <row r="8369" spans="1:8" ht="14.45" customHeight="1">
      <c r="A8369" s="86" t="s">
        <v>8255</v>
      </c>
      <c r="B8369" s="171" t="s">
        <v>34878</v>
      </c>
      <c r="C8369" s="55" t="s">
        <v>34879</v>
      </c>
      <c r="D8369" s="171" t="s">
        <v>34880</v>
      </c>
      <c r="E8369" s="171" t="s">
        <v>34881</v>
      </c>
      <c r="F8369" s="173"/>
      <c r="G8369" s="173"/>
      <c r="H8369" s="172" t="s">
        <v>8255</v>
      </c>
    </row>
    <row r="8370" spans="1:8" ht="14.45" customHeight="1">
      <c r="A8370" s="86" t="s">
        <v>8255</v>
      </c>
      <c r="B8370" s="171" t="s">
        <v>34882</v>
      </c>
      <c r="C8370" s="55" t="s">
        <v>34883</v>
      </c>
      <c r="D8370" s="171" t="s">
        <v>34884</v>
      </c>
      <c r="E8370" s="171" t="s">
        <v>34885</v>
      </c>
      <c r="F8370" s="173"/>
      <c r="G8370" s="173"/>
      <c r="H8370" s="172" t="s">
        <v>8255</v>
      </c>
    </row>
    <row r="8371" spans="1:8" ht="14.45" customHeight="1">
      <c r="A8371" s="86" t="s">
        <v>8255</v>
      </c>
      <c r="B8371" s="171" t="s">
        <v>34886</v>
      </c>
      <c r="C8371" s="55" t="s">
        <v>34887</v>
      </c>
      <c r="D8371" s="171" t="s">
        <v>34888</v>
      </c>
      <c r="E8371" s="171" t="s">
        <v>34889</v>
      </c>
      <c r="F8371" s="173"/>
      <c r="G8371" s="173"/>
      <c r="H8371" s="172" t="s">
        <v>8255</v>
      </c>
    </row>
    <row r="8372" spans="1:8" ht="14.45" customHeight="1">
      <c r="A8372" s="86" t="s">
        <v>8255</v>
      </c>
      <c r="B8372" s="171" t="s">
        <v>34890</v>
      </c>
      <c r="C8372" s="55" t="s">
        <v>34891</v>
      </c>
      <c r="D8372" s="171" t="s">
        <v>34892</v>
      </c>
      <c r="E8372" s="171" t="s">
        <v>34893</v>
      </c>
      <c r="F8372" s="173"/>
      <c r="G8372" s="173"/>
      <c r="H8372" s="172" t="s">
        <v>8255</v>
      </c>
    </row>
    <row r="8373" spans="1:8" ht="14.45" customHeight="1">
      <c r="A8373" s="86" t="s">
        <v>8255</v>
      </c>
      <c r="B8373" s="171" t="s">
        <v>34894</v>
      </c>
      <c r="C8373" s="55" t="s">
        <v>34895</v>
      </c>
      <c r="D8373" s="171" t="s">
        <v>34896</v>
      </c>
      <c r="E8373" s="171" t="s">
        <v>34897</v>
      </c>
      <c r="F8373" s="173"/>
      <c r="G8373" s="173"/>
      <c r="H8373" s="172" t="s">
        <v>8255</v>
      </c>
    </row>
    <row r="8374" spans="1:8" ht="14.45" customHeight="1">
      <c r="A8374" s="86" t="s">
        <v>8255</v>
      </c>
      <c r="B8374" s="171" t="s">
        <v>34898</v>
      </c>
      <c r="C8374" s="55" t="s">
        <v>34899</v>
      </c>
      <c r="D8374" s="171" t="s">
        <v>34900</v>
      </c>
      <c r="E8374" s="171" t="s">
        <v>34901</v>
      </c>
      <c r="F8374" s="173"/>
      <c r="G8374" s="173"/>
      <c r="H8374" s="172" t="s">
        <v>8255</v>
      </c>
    </row>
    <row r="8375" spans="1:8" ht="14.45" customHeight="1">
      <c r="A8375" s="86" t="s">
        <v>8255</v>
      </c>
      <c r="B8375" s="171" t="s">
        <v>34902</v>
      </c>
      <c r="C8375" s="55" t="s">
        <v>34903</v>
      </c>
      <c r="D8375" s="171" t="s">
        <v>34904</v>
      </c>
      <c r="E8375" s="171" t="s">
        <v>34905</v>
      </c>
      <c r="F8375" s="173"/>
      <c r="G8375" s="173"/>
      <c r="H8375" s="172" t="s">
        <v>8255</v>
      </c>
    </row>
    <row r="8376" spans="1:8" ht="14.45" customHeight="1">
      <c r="A8376" s="86" t="s">
        <v>8255</v>
      </c>
      <c r="B8376" s="171" t="s">
        <v>34906</v>
      </c>
      <c r="C8376" s="55" t="s">
        <v>34907</v>
      </c>
      <c r="D8376" s="171" t="s">
        <v>34908</v>
      </c>
      <c r="E8376" s="171" t="s">
        <v>34909</v>
      </c>
      <c r="F8376" s="173"/>
      <c r="G8376" s="173"/>
      <c r="H8376" s="172" t="s">
        <v>8255</v>
      </c>
    </row>
    <row r="8377" spans="1:8" ht="14.45" customHeight="1">
      <c r="A8377" s="86" t="s">
        <v>8255</v>
      </c>
      <c r="B8377" s="171" t="s">
        <v>34910</v>
      </c>
      <c r="C8377" s="55" t="s">
        <v>34911</v>
      </c>
      <c r="D8377" s="171" t="s">
        <v>34912</v>
      </c>
      <c r="E8377" s="171" t="s">
        <v>34913</v>
      </c>
      <c r="F8377" s="173"/>
      <c r="G8377" s="173"/>
      <c r="H8377" s="172" t="s">
        <v>8255</v>
      </c>
    </row>
    <row r="8378" spans="1:8" ht="14.45" customHeight="1">
      <c r="A8378" s="86" t="s">
        <v>8255</v>
      </c>
      <c r="B8378" s="171" t="s">
        <v>34914</v>
      </c>
      <c r="C8378" s="55" t="s">
        <v>34915</v>
      </c>
      <c r="D8378" s="171" t="s">
        <v>34916</v>
      </c>
      <c r="E8378" s="171" t="s">
        <v>34917</v>
      </c>
      <c r="F8378" s="173">
        <v>45892</v>
      </c>
      <c r="G8378" s="173">
        <v>45892</v>
      </c>
      <c r="H8378" s="172" t="s">
        <v>8255</v>
      </c>
    </row>
    <row r="8379" spans="1:8" ht="14.45" customHeight="1">
      <c r="A8379" s="86" t="s">
        <v>8255</v>
      </c>
      <c r="B8379" s="171" t="s">
        <v>34918</v>
      </c>
      <c r="C8379" s="55" t="s">
        <v>34919</v>
      </c>
      <c r="D8379" s="171" t="s">
        <v>34920</v>
      </c>
      <c r="E8379" s="171" t="s">
        <v>34921</v>
      </c>
      <c r="F8379" s="173"/>
      <c r="G8379" s="173"/>
      <c r="H8379" s="172" t="s">
        <v>8255</v>
      </c>
    </row>
    <row r="8380" spans="1:8" ht="14.45" customHeight="1">
      <c r="A8380" s="86" t="s">
        <v>8255</v>
      </c>
      <c r="B8380" s="171" t="s">
        <v>34922</v>
      </c>
      <c r="C8380" s="55" t="s">
        <v>34923</v>
      </c>
      <c r="D8380" s="171" t="s">
        <v>34924</v>
      </c>
      <c r="E8380" s="171" t="s">
        <v>34925</v>
      </c>
      <c r="F8380" s="173"/>
      <c r="G8380" s="173"/>
      <c r="H8380" s="172" t="s">
        <v>8255</v>
      </c>
    </row>
    <row r="8381" spans="1:8" ht="14.45" customHeight="1">
      <c r="A8381" s="86" t="s">
        <v>8255</v>
      </c>
      <c r="B8381" s="171" t="s">
        <v>34926</v>
      </c>
      <c r="C8381" s="55" t="s">
        <v>34927</v>
      </c>
      <c r="D8381" s="171" t="s">
        <v>34928</v>
      </c>
      <c r="E8381" s="171" t="s">
        <v>34929</v>
      </c>
      <c r="F8381" s="173"/>
      <c r="G8381" s="173"/>
      <c r="H8381" s="172" t="s">
        <v>8255</v>
      </c>
    </row>
    <row r="8382" spans="1:8" ht="14.45" customHeight="1">
      <c r="A8382" s="86" t="s">
        <v>8255</v>
      </c>
      <c r="B8382" s="171" t="s">
        <v>34930</v>
      </c>
      <c r="C8382" s="55" t="s">
        <v>34931</v>
      </c>
      <c r="D8382" s="171" t="s">
        <v>34931</v>
      </c>
      <c r="E8382" s="171" t="s">
        <v>34931</v>
      </c>
      <c r="F8382" s="173"/>
      <c r="G8382" s="173"/>
      <c r="H8382" s="172" t="s">
        <v>8255</v>
      </c>
    </row>
    <row r="8383" spans="1:8" ht="14.45" customHeight="1">
      <c r="A8383" s="86" t="s">
        <v>8255</v>
      </c>
      <c r="B8383" s="171" t="s">
        <v>34932</v>
      </c>
      <c r="C8383" s="55" t="s">
        <v>34933</v>
      </c>
      <c r="D8383" s="171" t="s">
        <v>34934</v>
      </c>
      <c r="E8383" s="171" t="s">
        <v>34935</v>
      </c>
      <c r="F8383" s="173"/>
      <c r="G8383" s="173"/>
      <c r="H8383" s="172" t="s">
        <v>8255</v>
      </c>
    </row>
    <row r="8384" spans="1:8" ht="14.45" customHeight="1">
      <c r="A8384" s="86" t="s">
        <v>8255</v>
      </c>
      <c r="B8384" s="171" t="s">
        <v>34936</v>
      </c>
      <c r="C8384" s="55" t="s">
        <v>34937</v>
      </c>
      <c r="D8384" s="171" t="s">
        <v>34938</v>
      </c>
      <c r="E8384" s="171" t="s">
        <v>34938</v>
      </c>
      <c r="F8384" s="173"/>
      <c r="G8384" s="173"/>
      <c r="H8384" s="172" t="s">
        <v>8255</v>
      </c>
    </row>
    <row r="8385" spans="1:8" ht="14.45" customHeight="1">
      <c r="A8385" s="86" t="s">
        <v>8255</v>
      </c>
      <c r="B8385" s="171" t="s">
        <v>34939</v>
      </c>
      <c r="C8385" s="55" t="s">
        <v>34940</v>
      </c>
      <c r="D8385" s="171" t="s">
        <v>34941</v>
      </c>
      <c r="E8385" s="171" t="s">
        <v>34942</v>
      </c>
      <c r="F8385" s="173"/>
      <c r="G8385" s="173"/>
      <c r="H8385" s="172" t="s">
        <v>8255</v>
      </c>
    </row>
    <row r="8386" spans="1:8" ht="14.45" customHeight="1">
      <c r="A8386" s="86" t="s">
        <v>8255</v>
      </c>
      <c r="B8386" s="171" t="s">
        <v>34943</v>
      </c>
      <c r="C8386" s="55" t="s">
        <v>34944</v>
      </c>
      <c r="D8386" s="171" t="s">
        <v>34945</v>
      </c>
      <c r="E8386" s="171" t="s">
        <v>34946</v>
      </c>
      <c r="F8386" s="173"/>
      <c r="G8386" s="173"/>
      <c r="H8386" s="172" t="s">
        <v>8255</v>
      </c>
    </row>
    <row r="8387" spans="1:8" ht="14.45" customHeight="1">
      <c r="A8387" s="86" t="s">
        <v>8255</v>
      </c>
      <c r="B8387" s="171" t="s">
        <v>34947</v>
      </c>
      <c r="C8387" s="55" t="s">
        <v>34948</v>
      </c>
      <c r="D8387" s="171" t="s">
        <v>34949</v>
      </c>
      <c r="E8387" s="171" t="s">
        <v>34950</v>
      </c>
      <c r="F8387" s="173"/>
      <c r="G8387" s="173"/>
      <c r="H8387" s="172" t="s">
        <v>8255</v>
      </c>
    </row>
    <row r="8388" spans="1:8" ht="14.45" customHeight="1">
      <c r="A8388" s="86" t="s">
        <v>8255</v>
      </c>
      <c r="B8388" s="171" t="s">
        <v>34951</v>
      </c>
      <c r="C8388" s="55" t="s">
        <v>34952</v>
      </c>
      <c r="D8388" s="171" t="s">
        <v>34953</v>
      </c>
      <c r="E8388" s="171" t="s">
        <v>34954</v>
      </c>
      <c r="F8388" s="173">
        <v>45892</v>
      </c>
      <c r="G8388" s="173">
        <v>45892</v>
      </c>
      <c r="H8388" s="172" t="s">
        <v>8255</v>
      </c>
    </row>
    <row r="8389" spans="1:8" ht="14.45" customHeight="1">
      <c r="A8389" s="86" t="s">
        <v>8255</v>
      </c>
      <c r="B8389" s="171" t="s">
        <v>34955</v>
      </c>
      <c r="C8389" s="55" t="s">
        <v>34956</v>
      </c>
      <c r="D8389" s="171" t="s">
        <v>34957</v>
      </c>
      <c r="E8389" s="171" t="s">
        <v>34958</v>
      </c>
      <c r="F8389" s="173"/>
      <c r="G8389" s="173"/>
      <c r="H8389" s="172" t="s">
        <v>8255</v>
      </c>
    </row>
    <row r="8390" spans="1:8" ht="14.45" customHeight="1">
      <c r="A8390" s="86" t="s">
        <v>8255</v>
      </c>
      <c r="B8390" s="171" t="s">
        <v>34959</v>
      </c>
      <c r="C8390" s="55" t="s">
        <v>34960</v>
      </c>
      <c r="D8390" s="171" t="s">
        <v>34961</v>
      </c>
      <c r="E8390" s="171" t="s">
        <v>34962</v>
      </c>
      <c r="F8390" s="173"/>
      <c r="G8390" s="173"/>
      <c r="H8390" s="172" t="s">
        <v>8255</v>
      </c>
    </row>
    <row r="8391" spans="1:8" ht="14.45" customHeight="1">
      <c r="A8391" s="86" t="s">
        <v>8255</v>
      </c>
      <c r="B8391" s="171" t="s">
        <v>34963</v>
      </c>
      <c r="C8391" s="55" t="s">
        <v>34964</v>
      </c>
      <c r="D8391" s="171" t="s">
        <v>34965</v>
      </c>
      <c r="E8391" s="171" t="s">
        <v>34966</v>
      </c>
      <c r="F8391" s="173"/>
      <c r="G8391" s="173"/>
      <c r="H8391" s="172" t="s">
        <v>8255</v>
      </c>
    </row>
    <row r="8392" spans="1:8" ht="14.45" customHeight="1">
      <c r="A8392" s="86" t="s">
        <v>8255</v>
      </c>
      <c r="B8392" s="171" t="s">
        <v>34967</v>
      </c>
      <c r="C8392" s="55" t="s">
        <v>34968</v>
      </c>
      <c r="D8392" s="171" t="s">
        <v>34969</v>
      </c>
      <c r="E8392" s="171" t="s">
        <v>34970</v>
      </c>
      <c r="F8392" s="173"/>
      <c r="G8392" s="173"/>
      <c r="H8392" s="172" t="s">
        <v>8255</v>
      </c>
    </row>
    <row r="8393" spans="1:8" ht="14.45" customHeight="1">
      <c r="A8393" s="86" t="s">
        <v>8255</v>
      </c>
      <c r="B8393" s="171" t="s">
        <v>34971</v>
      </c>
      <c r="C8393" s="55" t="s">
        <v>34972</v>
      </c>
      <c r="D8393" s="171" t="s">
        <v>34973</v>
      </c>
      <c r="E8393" s="171" t="s">
        <v>34974</v>
      </c>
      <c r="F8393" s="173"/>
      <c r="G8393" s="173"/>
      <c r="H8393" s="172" t="s">
        <v>8255</v>
      </c>
    </row>
    <row r="8394" spans="1:8" ht="14.45" customHeight="1">
      <c r="A8394" s="86" t="s">
        <v>8255</v>
      </c>
      <c r="B8394" s="171" t="s">
        <v>34975</v>
      </c>
      <c r="C8394" s="55" t="s">
        <v>34976</v>
      </c>
      <c r="D8394" s="171" t="s">
        <v>34977</v>
      </c>
      <c r="E8394" s="171" t="s">
        <v>34978</v>
      </c>
      <c r="F8394" s="173"/>
      <c r="G8394" s="173"/>
      <c r="H8394" s="172" t="s">
        <v>8255</v>
      </c>
    </row>
    <row r="8395" spans="1:8" ht="14.45" customHeight="1">
      <c r="A8395" s="86" t="s">
        <v>8255</v>
      </c>
      <c r="B8395" s="171" t="s">
        <v>34979</v>
      </c>
      <c r="C8395" s="55" t="s">
        <v>34980</v>
      </c>
      <c r="D8395" s="171" t="s">
        <v>34981</v>
      </c>
      <c r="E8395" s="171" t="s">
        <v>34982</v>
      </c>
      <c r="F8395" s="173"/>
      <c r="G8395" s="173"/>
      <c r="H8395" s="172" t="s">
        <v>8255</v>
      </c>
    </row>
    <row r="8396" spans="1:8" ht="14.45" customHeight="1">
      <c r="A8396" s="86" t="s">
        <v>8255</v>
      </c>
      <c r="B8396" s="171" t="s">
        <v>34983</v>
      </c>
      <c r="C8396" s="55" t="s">
        <v>34984</v>
      </c>
      <c r="D8396" s="171" t="s">
        <v>34985</v>
      </c>
      <c r="E8396" s="171" t="s">
        <v>34986</v>
      </c>
      <c r="F8396" s="173"/>
      <c r="G8396" s="173"/>
      <c r="H8396" s="172" t="s">
        <v>8255</v>
      </c>
    </row>
    <row r="8397" spans="1:8" ht="14.45" customHeight="1">
      <c r="A8397" s="86" t="s">
        <v>8255</v>
      </c>
      <c r="B8397" s="171" t="s">
        <v>34987</v>
      </c>
      <c r="C8397" s="55" t="s">
        <v>34988</v>
      </c>
      <c r="D8397" s="171" t="s">
        <v>34989</v>
      </c>
      <c r="E8397" s="171" t="s">
        <v>34990</v>
      </c>
      <c r="F8397" s="173"/>
      <c r="G8397" s="173"/>
      <c r="H8397" s="172" t="s">
        <v>8255</v>
      </c>
    </row>
    <row r="8398" spans="1:8" ht="14.45" customHeight="1">
      <c r="A8398" s="86" t="s">
        <v>8255</v>
      </c>
      <c r="B8398" s="171" t="s">
        <v>34991</v>
      </c>
      <c r="C8398" s="55" t="s">
        <v>34992</v>
      </c>
      <c r="D8398" s="171" t="s">
        <v>34993</v>
      </c>
      <c r="E8398" s="171" t="s">
        <v>34994</v>
      </c>
      <c r="F8398" s="173"/>
      <c r="G8398" s="173"/>
      <c r="H8398" s="172" t="s">
        <v>8255</v>
      </c>
    </row>
    <row r="8399" spans="1:8" ht="14.45" customHeight="1">
      <c r="A8399" s="86" t="s">
        <v>8255</v>
      </c>
      <c r="B8399" s="171" t="s">
        <v>34995</v>
      </c>
      <c r="C8399" s="55" t="s">
        <v>34996</v>
      </c>
      <c r="D8399" s="171" t="s">
        <v>34997</v>
      </c>
      <c r="E8399" s="171" t="s">
        <v>34998</v>
      </c>
      <c r="F8399" s="173"/>
      <c r="G8399" s="173"/>
      <c r="H8399" s="172" t="s">
        <v>8255</v>
      </c>
    </row>
    <row r="8400" spans="1:8" ht="14.45" customHeight="1">
      <c r="A8400" s="86" t="s">
        <v>8255</v>
      </c>
      <c r="B8400" s="171" t="s">
        <v>34999</v>
      </c>
      <c r="C8400" s="55" t="s">
        <v>35000</v>
      </c>
      <c r="D8400" s="171" t="s">
        <v>35001</v>
      </c>
      <c r="E8400" s="171" t="s">
        <v>35002</v>
      </c>
      <c r="F8400" s="173"/>
      <c r="G8400" s="173"/>
      <c r="H8400" s="172" t="s">
        <v>8255</v>
      </c>
    </row>
    <row r="8401" spans="1:8" ht="14.45" customHeight="1">
      <c r="A8401" s="86" t="s">
        <v>8255</v>
      </c>
      <c r="B8401" s="171" t="s">
        <v>35003</v>
      </c>
      <c r="C8401" s="55" t="s">
        <v>35004</v>
      </c>
      <c r="D8401" s="171" t="s">
        <v>35005</v>
      </c>
      <c r="E8401" s="171" t="s">
        <v>35006</v>
      </c>
      <c r="F8401" s="173"/>
      <c r="G8401" s="173"/>
      <c r="H8401" s="172" t="s">
        <v>8255</v>
      </c>
    </row>
    <row r="8402" spans="1:8" ht="14.45" customHeight="1">
      <c r="A8402" s="86" t="s">
        <v>8255</v>
      </c>
      <c r="B8402" s="171" t="s">
        <v>35007</v>
      </c>
      <c r="C8402" s="55" t="s">
        <v>35008</v>
      </c>
      <c r="D8402" s="171" t="s">
        <v>35009</v>
      </c>
      <c r="E8402" s="171" t="s">
        <v>35010</v>
      </c>
      <c r="F8402" s="173"/>
      <c r="G8402" s="173"/>
      <c r="H8402" s="172" t="s">
        <v>8255</v>
      </c>
    </row>
    <row r="8403" spans="1:8" ht="14.45" customHeight="1">
      <c r="A8403" s="86" t="s">
        <v>8255</v>
      </c>
      <c r="B8403" s="171" t="s">
        <v>35011</v>
      </c>
      <c r="C8403" s="55" t="s">
        <v>35012</v>
      </c>
      <c r="D8403" s="171" t="s">
        <v>35013</v>
      </c>
      <c r="E8403" s="171" t="s">
        <v>35014</v>
      </c>
      <c r="F8403" s="173"/>
      <c r="G8403" s="173"/>
      <c r="H8403" s="172" t="s">
        <v>8255</v>
      </c>
    </row>
    <row r="8404" spans="1:8" ht="14.45" customHeight="1">
      <c r="A8404" s="86" t="s">
        <v>8255</v>
      </c>
      <c r="B8404" s="171" t="s">
        <v>35015</v>
      </c>
      <c r="C8404" s="55" t="s">
        <v>35016</v>
      </c>
      <c r="D8404" s="171" t="s">
        <v>35017</v>
      </c>
      <c r="E8404" s="171" t="s">
        <v>35018</v>
      </c>
      <c r="F8404" s="173"/>
      <c r="G8404" s="173"/>
      <c r="H8404" s="172" t="s">
        <v>8255</v>
      </c>
    </row>
    <row r="8405" spans="1:8" ht="14.45" customHeight="1">
      <c r="A8405" s="86" t="s">
        <v>8255</v>
      </c>
      <c r="B8405" s="171" t="s">
        <v>35019</v>
      </c>
      <c r="C8405" s="55" t="s">
        <v>35020</v>
      </c>
      <c r="D8405" s="171" t="s">
        <v>35021</v>
      </c>
      <c r="E8405" s="171" t="s">
        <v>35022</v>
      </c>
      <c r="F8405" s="173"/>
      <c r="G8405" s="173"/>
      <c r="H8405" s="172" t="s">
        <v>8255</v>
      </c>
    </row>
    <row r="8406" spans="1:8" ht="14.45" customHeight="1">
      <c r="A8406" s="86" t="s">
        <v>8255</v>
      </c>
      <c r="B8406" s="171" t="s">
        <v>35023</v>
      </c>
      <c r="C8406" s="55" t="s">
        <v>35024</v>
      </c>
      <c r="D8406" s="171" t="s">
        <v>35025</v>
      </c>
      <c r="E8406" s="171" t="s">
        <v>35026</v>
      </c>
      <c r="F8406" s="173"/>
      <c r="G8406" s="173"/>
      <c r="H8406" s="172" t="s">
        <v>8255</v>
      </c>
    </row>
    <row r="8407" spans="1:8" ht="14.45" customHeight="1">
      <c r="A8407" s="86" t="s">
        <v>8255</v>
      </c>
      <c r="B8407" s="171" t="s">
        <v>35027</v>
      </c>
      <c r="C8407" s="55" t="s">
        <v>35028</v>
      </c>
      <c r="D8407" s="171" t="s">
        <v>35029</v>
      </c>
      <c r="E8407" s="171" t="s">
        <v>35030</v>
      </c>
      <c r="F8407" s="173"/>
      <c r="G8407" s="173"/>
      <c r="H8407" s="172" t="s">
        <v>8255</v>
      </c>
    </row>
    <row r="8408" spans="1:8" ht="14.45" customHeight="1">
      <c r="A8408" s="86" t="s">
        <v>8255</v>
      </c>
      <c r="B8408" s="171" t="s">
        <v>35031</v>
      </c>
      <c r="C8408" s="55" t="s">
        <v>35032</v>
      </c>
      <c r="D8408" s="171" t="s">
        <v>35033</v>
      </c>
      <c r="E8408" s="171" t="s">
        <v>35034</v>
      </c>
      <c r="F8408" s="173"/>
      <c r="G8408" s="173"/>
      <c r="H8408" s="172" t="s">
        <v>8255</v>
      </c>
    </row>
    <row r="8409" spans="1:8" ht="14.45" customHeight="1">
      <c r="A8409" s="86" t="s">
        <v>8255</v>
      </c>
      <c r="B8409" s="171" t="s">
        <v>35035</v>
      </c>
      <c r="C8409" s="55" t="s">
        <v>35036</v>
      </c>
      <c r="D8409" s="171" t="s">
        <v>35037</v>
      </c>
      <c r="E8409" s="171" t="s">
        <v>35038</v>
      </c>
      <c r="F8409" s="173"/>
      <c r="G8409" s="173"/>
      <c r="H8409" s="172" t="s">
        <v>8255</v>
      </c>
    </row>
    <row r="8410" spans="1:8" ht="14.45" customHeight="1">
      <c r="A8410" s="86" t="s">
        <v>8255</v>
      </c>
      <c r="B8410" s="171" t="s">
        <v>35039</v>
      </c>
      <c r="C8410" s="55" t="s">
        <v>35040</v>
      </c>
      <c r="D8410" s="171" t="s">
        <v>35041</v>
      </c>
      <c r="E8410" s="171" t="s">
        <v>35042</v>
      </c>
      <c r="F8410" s="173"/>
      <c r="G8410" s="173"/>
      <c r="H8410" s="172" t="s">
        <v>8255</v>
      </c>
    </row>
    <row r="8411" spans="1:8" ht="14.45" customHeight="1">
      <c r="A8411" s="86" t="s">
        <v>8255</v>
      </c>
      <c r="B8411" s="171" t="s">
        <v>35043</v>
      </c>
      <c r="C8411" s="55" t="s">
        <v>35044</v>
      </c>
      <c r="D8411" s="171" t="s">
        <v>35045</v>
      </c>
      <c r="E8411" s="171" t="s">
        <v>35046</v>
      </c>
      <c r="F8411" s="173"/>
      <c r="G8411" s="173"/>
      <c r="H8411" s="172" t="s">
        <v>8255</v>
      </c>
    </row>
    <row r="8412" spans="1:8" ht="14.45" customHeight="1">
      <c r="A8412" s="86" t="s">
        <v>8255</v>
      </c>
      <c r="B8412" s="171" t="s">
        <v>35047</v>
      </c>
      <c r="C8412" s="55" t="s">
        <v>35048</v>
      </c>
      <c r="D8412" s="171" t="s">
        <v>35049</v>
      </c>
      <c r="E8412" s="171" t="s">
        <v>35050</v>
      </c>
      <c r="F8412" s="173"/>
      <c r="G8412" s="173"/>
      <c r="H8412" s="172" t="s">
        <v>8255</v>
      </c>
    </row>
    <row r="8413" spans="1:8" ht="14.45" customHeight="1">
      <c r="A8413" s="86" t="s">
        <v>8255</v>
      </c>
      <c r="B8413" s="171" t="s">
        <v>35051</v>
      </c>
      <c r="C8413" s="55" t="s">
        <v>35052</v>
      </c>
      <c r="D8413" s="171" t="s">
        <v>35053</v>
      </c>
      <c r="E8413" s="171" t="s">
        <v>35054</v>
      </c>
      <c r="F8413" s="173"/>
      <c r="G8413" s="173"/>
      <c r="H8413" s="172" t="s">
        <v>8255</v>
      </c>
    </row>
    <row r="8414" spans="1:8" ht="14.45" customHeight="1">
      <c r="A8414" s="86" t="s">
        <v>8255</v>
      </c>
      <c r="B8414" s="171" t="s">
        <v>35055</v>
      </c>
      <c r="C8414" s="55" t="s">
        <v>35056</v>
      </c>
      <c r="D8414" s="171" t="s">
        <v>35057</v>
      </c>
      <c r="E8414" s="171" t="s">
        <v>35058</v>
      </c>
      <c r="F8414" s="173"/>
      <c r="G8414" s="173"/>
      <c r="H8414" s="172" t="s">
        <v>8255</v>
      </c>
    </row>
    <row r="8415" spans="1:8" ht="14.45" customHeight="1">
      <c r="A8415" s="86" t="s">
        <v>8255</v>
      </c>
      <c r="B8415" s="171" t="s">
        <v>35059</v>
      </c>
      <c r="C8415" s="55" t="s">
        <v>35060</v>
      </c>
      <c r="D8415" s="171" t="s">
        <v>35061</v>
      </c>
      <c r="E8415" s="171" t="s">
        <v>35062</v>
      </c>
      <c r="F8415" s="173"/>
      <c r="G8415" s="173"/>
      <c r="H8415" s="172" t="s">
        <v>8255</v>
      </c>
    </row>
    <row r="8416" spans="1:8" ht="14.45" customHeight="1">
      <c r="A8416" s="86" t="s">
        <v>8255</v>
      </c>
      <c r="B8416" s="171" t="s">
        <v>35063</v>
      </c>
      <c r="C8416" s="55" t="s">
        <v>35064</v>
      </c>
      <c r="D8416" s="171" t="s">
        <v>35065</v>
      </c>
      <c r="E8416" s="171" t="s">
        <v>35066</v>
      </c>
      <c r="F8416" s="173"/>
      <c r="G8416" s="173"/>
      <c r="H8416" s="172" t="s">
        <v>8255</v>
      </c>
    </row>
    <row r="8417" spans="1:8" ht="14.45" customHeight="1">
      <c r="A8417" s="86" t="s">
        <v>8255</v>
      </c>
      <c r="B8417" s="171" t="s">
        <v>35067</v>
      </c>
      <c r="C8417" s="55" t="s">
        <v>35068</v>
      </c>
      <c r="D8417" s="171" t="s">
        <v>35069</v>
      </c>
      <c r="E8417" s="171" t="s">
        <v>35070</v>
      </c>
      <c r="F8417" s="173"/>
      <c r="G8417" s="173"/>
      <c r="H8417" s="172" t="s">
        <v>8255</v>
      </c>
    </row>
    <row r="8418" spans="1:8" ht="14.45" customHeight="1">
      <c r="A8418" s="86" t="s">
        <v>8255</v>
      </c>
      <c r="B8418" s="171" t="s">
        <v>35071</v>
      </c>
      <c r="C8418" s="55" t="s">
        <v>35072</v>
      </c>
      <c r="D8418" s="171" t="s">
        <v>35073</v>
      </c>
      <c r="E8418" s="171" t="s">
        <v>35074</v>
      </c>
      <c r="F8418" s="173"/>
      <c r="G8418" s="173"/>
      <c r="H8418" s="172" t="s">
        <v>8255</v>
      </c>
    </row>
    <row r="8419" spans="1:8" ht="14.45" customHeight="1">
      <c r="A8419" s="86" t="s">
        <v>8255</v>
      </c>
      <c r="B8419" s="171" t="s">
        <v>35075</v>
      </c>
      <c r="C8419" s="55" t="s">
        <v>35076</v>
      </c>
      <c r="D8419" s="171" t="s">
        <v>35077</v>
      </c>
      <c r="E8419" s="171" t="s">
        <v>35078</v>
      </c>
      <c r="F8419" s="173"/>
      <c r="G8419" s="173"/>
      <c r="H8419" s="172" t="s">
        <v>8255</v>
      </c>
    </row>
    <row r="8420" spans="1:8" ht="14.45" customHeight="1">
      <c r="A8420" s="86" t="s">
        <v>8255</v>
      </c>
      <c r="B8420" s="171" t="s">
        <v>35079</v>
      </c>
      <c r="C8420" s="55" t="s">
        <v>1330</v>
      </c>
      <c r="D8420" s="171" t="s">
        <v>1331</v>
      </c>
      <c r="E8420" s="171" t="s">
        <v>35080</v>
      </c>
      <c r="F8420" s="173"/>
      <c r="G8420" s="173"/>
      <c r="H8420" s="172" t="s">
        <v>8255</v>
      </c>
    </row>
    <row r="8421" spans="1:8" ht="14.45" customHeight="1">
      <c r="A8421" s="86" t="s">
        <v>8255</v>
      </c>
      <c r="B8421" s="171" t="s">
        <v>2395</v>
      </c>
      <c r="C8421" s="55" t="s">
        <v>35081</v>
      </c>
      <c r="D8421" s="171" t="s">
        <v>35082</v>
      </c>
      <c r="E8421" s="171" t="s">
        <v>35083</v>
      </c>
      <c r="F8421" s="173"/>
      <c r="G8421" s="173"/>
      <c r="H8421" s="172" t="s">
        <v>8255</v>
      </c>
    </row>
    <row r="8422" spans="1:8" ht="14.45" customHeight="1">
      <c r="A8422" s="86" t="s">
        <v>8255</v>
      </c>
      <c r="B8422" s="171" t="s">
        <v>35084</v>
      </c>
      <c r="C8422" s="55" t="s">
        <v>35085</v>
      </c>
      <c r="D8422" s="171" t="s">
        <v>35086</v>
      </c>
      <c r="E8422" s="171" t="s">
        <v>35087</v>
      </c>
      <c r="F8422" s="173"/>
      <c r="G8422" s="173"/>
      <c r="H8422" s="172" t="s">
        <v>8255</v>
      </c>
    </row>
    <row r="8423" spans="1:8" ht="14.45" customHeight="1">
      <c r="A8423" s="86" t="s">
        <v>8255</v>
      </c>
      <c r="B8423" s="171" t="s">
        <v>35088</v>
      </c>
      <c r="C8423" s="55" t="s">
        <v>35089</v>
      </c>
      <c r="D8423" s="171" t="s">
        <v>35090</v>
      </c>
      <c r="E8423" s="171" t="s">
        <v>35091</v>
      </c>
      <c r="F8423" s="173"/>
      <c r="G8423" s="173"/>
      <c r="H8423" s="172" t="s">
        <v>8255</v>
      </c>
    </row>
    <row r="8424" spans="1:8" ht="14.45" customHeight="1">
      <c r="A8424" s="86" t="s">
        <v>8255</v>
      </c>
      <c r="B8424" s="171" t="s">
        <v>35092</v>
      </c>
      <c r="C8424" s="55" t="s">
        <v>35093</v>
      </c>
      <c r="D8424" s="171" t="s">
        <v>35094</v>
      </c>
      <c r="E8424" s="171" t="s">
        <v>35095</v>
      </c>
      <c r="F8424" s="173"/>
      <c r="G8424" s="173"/>
      <c r="H8424" s="172" t="s">
        <v>8255</v>
      </c>
    </row>
    <row r="8425" spans="1:8" ht="14.45" customHeight="1">
      <c r="A8425" s="86" t="s">
        <v>8255</v>
      </c>
      <c r="B8425" s="171" t="s">
        <v>35096</v>
      </c>
      <c r="C8425" s="55" t="s">
        <v>35097</v>
      </c>
      <c r="D8425" s="171" t="s">
        <v>35098</v>
      </c>
      <c r="E8425" s="171" t="s">
        <v>35099</v>
      </c>
      <c r="F8425" s="173"/>
      <c r="G8425" s="173"/>
      <c r="H8425" s="172" t="s">
        <v>8255</v>
      </c>
    </row>
    <row r="8426" spans="1:8" ht="14.45" customHeight="1">
      <c r="A8426" s="86" t="s">
        <v>8255</v>
      </c>
      <c r="B8426" s="171" t="s">
        <v>35100</v>
      </c>
      <c r="C8426" s="55" t="s">
        <v>35101</v>
      </c>
      <c r="D8426" s="171" t="s">
        <v>35102</v>
      </c>
      <c r="E8426" s="171" t="s">
        <v>35103</v>
      </c>
      <c r="F8426" s="173"/>
      <c r="G8426" s="173"/>
      <c r="H8426" s="172" t="s">
        <v>8255</v>
      </c>
    </row>
    <row r="8427" spans="1:8" ht="14.45" customHeight="1">
      <c r="A8427" s="86" t="s">
        <v>8255</v>
      </c>
      <c r="B8427" s="171" t="s">
        <v>35104</v>
      </c>
      <c r="C8427" s="55" t="s">
        <v>35105</v>
      </c>
      <c r="D8427" s="171" t="s">
        <v>35106</v>
      </c>
      <c r="E8427" s="171" t="s">
        <v>35107</v>
      </c>
      <c r="F8427" s="173"/>
      <c r="G8427" s="173"/>
      <c r="H8427" s="172" t="s">
        <v>8255</v>
      </c>
    </row>
    <row r="8428" spans="1:8" ht="14.45" customHeight="1">
      <c r="A8428" s="86" t="s">
        <v>8255</v>
      </c>
      <c r="B8428" s="171" t="s">
        <v>35108</v>
      </c>
      <c r="C8428" s="55" t="s">
        <v>35109</v>
      </c>
      <c r="D8428" s="171" t="s">
        <v>35110</v>
      </c>
      <c r="E8428" s="171" t="s">
        <v>35111</v>
      </c>
      <c r="F8428" s="173"/>
      <c r="G8428" s="173"/>
      <c r="H8428" s="172" t="s">
        <v>8255</v>
      </c>
    </row>
    <row r="8429" spans="1:8" ht="14.45" customHeight="1">
      <c r="A8429" s="86" t="s">
        <v>8255</v>
      </c>
      <c r="B8429" s="171" t="s">
        <v>35112</v>
      </c>
      <c r="C8429" s="55" t="s">
        <v>35113</v>
      </c>
      <c r="D8429" s="171" t="s">
        <v>35114</v>
      </c>
      <c r="E8429" s="171" t="s">
        <v>35115</v>
      </c>
      <c r="F8429" s="173"/>
      <c r="G8429" s="173"/>
      <c r="H8429" s="172" t="s">
        <v>8255</v>
      </c>
    </row>
    <row r="8430" spans="1:8" ht="14.45" customHeight="1">
      <c r="A8430" s="86" t="s">
        <v>8255</v>
      </c>
      <c r="B8430" s="171" t="s">
        <v>35116</v>
      </c>
      <c r="C8430" s="55" t="s">
        <v>35117</v>
      </c>
      <c r="D8430" s="171" t="s">
        <v>35118</v>
      </c>
      <c r="E8430" s="171" t="s">
        <v>35119</v>
      </c>
      <c r="F8430" s="173"/>
      <c r="G8430" s="173"/>
      <c r="H8430" s="172" t="s">
        <v>8255</v>
      </c>
    </row>
    <row r="8431" spans="1:8" ht="14.45" customHeight="1">
      <c r="A8431" s="86" t="s">
        <v>8255</v>
      </c>
      <c r="B8431" s="171" t="s">
        <v>35120</v>
      </c>
      <c r="C8431" s="55" t="s">
        <v>35121</v>
      </c>
      <c r="D8431" s="171" t="s">
        <v>35122</v>
      </c>
      <c r="E8431" s="171" t="s">
        <v>35123</v>
      </c>
      <c r="F8431" s="173"/>
      <c r="G8431" s="173"/>
      <c r="H8431" s="172" t="s">
        <v>8255</v>
      </c>
    </row>
    <row r="8432" spans="1:8" ht="14.45" customHeight="1">
      <c r="A8432" s="86" t="s">
        <v>8255</v>
      </c>
      <c r="B8432" s="171" t="s">
        <v>35124</v>
      </c>
      <c r="C8432" s="55" t="s">
        <v>35125</v>
      </c>
      <c r="D8432" s="171" t="s">
        <v>35126</v>
      </c>
      <c r="E8432" s="171" t="s">
        <v>35127</v>
      </c>
      <c r="F8432" s="173"/>
      <c r="G8432" s="173"/>
      <c r="H8432" s="172" t="s">
        <v>8255</v>
      </c>
    </row>
    <row r="8433" spans="1:8" ht="14.45" customHeight="1">
      <c r="A8433" s="86" t="s">
        <v>8255</v>
      </c>
      <c r="B8433" s="171" t="s">
        <v>35128</v>
      </c>
      <c r="C8433" s="55" t="s">
        <v>35129</v>
      </c>
      <c r="D8433" s="171" t="s">
        <v>35130</v>
      </c>
      <c r="E8433" s="171" t="s">
        <v>35131</v>
      </c>
      <c r="F8433" s="173"/>
      <c r="G8433" s="173"/>
      <c r="H8433" s="172" t="s">
        <v>8255</v>
      </c>
    </row>
    <row r="8434" spans="1:8" ht="14.45" customHeight="1">
      <c r="A8434" s="86" t="s">
        <v>8255</v>
      </c>
      <c r="B8434" s="171" t="s">
        <v>35132</v>
      </c>
      <c r="C8434" s="55" t="s">
        <v>35133</v>
      </c>
      <c r="D8434" s="171" t="s">
        <v>35134</v>
      </c>
      <c r="E8434" s="171" t="s">
        <v>35135</v>
      </c>
      <c r="F8434" s="173"/>
      <c r="G8434" s="173"/>
      <c r="H8434" s="172" t="s">
        <v>8255</v>
      </c>
    </row>
    <row r="8435" spans="1:8" ht="14.45" customHeight="1">
      <c r="A8435" s="86" t="s">
        <v>8255</v>
      </c>
      <c r="B8435" s="171" t="s">
        <v>35136</v>
      </c>
      <c r="C8435" s="55" t="s">
        <v>35137</v>
      </c>
      <c r="D8435" s="171" t="s">
        <v>35138</v>
      </c>
      <c r="E8435" s="171" t="s">
        <v>35139</v>
      </c>
      <c r="F8435" s="173"/>
      <c r="G8435" s="173"/>
      <c r="H8435" s="172" t="s">
        <v>8255</v>
      </c>
    </row>
    <row r="8436" spans="1:8" ht="14.45" customHeight="1">
      <c r="A8436" s="86" t="s">
        <v>8255</v>
      </c>
      <c r="B8436" s="171" t="s">
        <v>35140</v>
      </c>
      <c r="C8436" s="55" t="s">
        <v>35141</v>
      </c>
      <c r="D8436" s="171" t="s">
        <v>35142</v>
      </c>
      <c r="E8436" s="171" t="s">
        <v>35143</v>
      </c>
      <c r="F8436" s="173"/>
      <c r="G8436" s="173"/>
      <c r="H8436" s="172" t="s">
        <v>8255</v>
      </c>
    </row>
    <row r="8437" spans="1:8" ht="14.45" customHeight="1">
      <c r="A8437" s="86" t="s">
        <v>8255</v>
      </c>
      <c r="B8437" s="171" t="s">
        <v>35144</v>
      </c>
      <c r="C8437" s="55" t="s">
        <v>35145</v>
      </c>
      <c r="D8437" s="171" t="s">
        <v>35146</v>
      </c>
      <c r="E8437" s="171" t="s">
        <v>35147</v>
      </c>
      <c r="F8437" s="173"/>
      <c r="G8437" s="173"/>
      <c r="H8437" s="172" t="s">
        <v>8255</v>
      </c>
    </row>
    <row r="8438" spans="1:8" ht="14.45" customHeight="1">
      <c r="A8438" s="86" t="s">
        <v>8255</v>
      </c>
      <c r="B8438" s="171" t="s">
        <v>35148</v>
      </c>
      <c r="C8438" s="55" t="s">
        <v>35149</v>
      </c>
      <c r="D8438" s="171" t="s">
        <v>35150</v>
      </c>
      <c r="E8438" s="171" t="s">
        <v>35151</v>
      </c>
      <c r="F8438" s="173"/>
      <c r="G8438" s="173"/>
      <c r="H8438" s="172" t="s">
        <v>8255</v>
      </c>
    </row>
    <row r="8439" spans="1:8" ht="14.45" customHeight="1">
      <c r="A8439" s="86" t="s">
        <v>8255</v>
      </c>
      <c r="B8439" s="171" t="s">
        <v>35152</v>
      </c>
      <c r="C8439" s="55" t="s">
        <v>35153</v>
      </c>
      <c r="D8439" s="171" t="s">
        <v>35154</v>
      </c>
      <c r="E8439" s="171" t="s">
        <v>35155</v>
      </c>
      <c r="F8439" s="173"/>
      <c r="G8439" s="173"/>
      <c r="H8439" s="172" t="s">
        <v>8255</v>
      </c>
    </row>
    <row r="8440" spans="1:8" ht="14.45" customHeight="1">
      <c r="A8440" s="86" t="s">
        <v>8255</v>
      </c>
      <c r="B8440" s="171" t="s">
        <v>35156</v>
      </c>
      <c r="C8440" s="55" t="s">
        <v>35157</v>
      </c>
      <c r="D8440" s="171" t="s">
        <v>35158</v>
      </c>
      <c r="E8440" s="171" t="s">
        <v>35159</v>
      </c>
      <c r="F8440" s="173">
        <v>45892</v>
      </c>
      <c r="G8440" s="173">
        <v>45892</v>
      </c>
      <c r="H8440" s="172" t="s">
        <v>8255</v>
      </c>
    </row>
    <row r="8441" spans="1:8" ht="14.45" customHeight="1">
      <c r="A8441" s="86" t="s">
        <v>8255</v>
      </c>
      <c r="B8441" s="171" t="s">
        <v>35160</v>
      </c>
      <c r="C8441" s="55" t="s">
        <v>35161</v>
      </c>
      <c r="D8441" s="171" t="s">
        <v>35162</v>
      </c>
      <c r="E8441" s="171" t="s">
        <v>35163</v>
      </c>
      <c r="F8441" s="173"/>
      <c r="G8441" s="173"/>
      <c r="H8441" s="172" t="s">
        <v>8255</v>
      </c>
    </row>
    <row r="8442" spans="1:8" ht="14.45" customHeight="1">
      <c r="A8442" s="86" t="s">
        <v>8255</v>
      </c>
      <c r="B8442" s="171" t="s">
        <v>35164</v>
      </c>
      <c r="C8442" s="55" t="s">
        <v>35165</v>
      </c>
      <c r="D8442" s="171" t="s">
        <v>35166</v>
      </c>
      <c r="E8442" s="171" t="s">
        <v>35167</v>
      </c>
      <c r="F8442" s="173"/>
      <c r="G8442" s="173"/>
      <c r="H8442" s="172" t="s">
        <v>8255</v>
      </c>
    </row>
    <row r="8443" spans="1:8" ht="14.45" customHeight="1">
      <c r="A8443" s="86" t="s">
        <v>8255</v>
      </c>
      <c r="B8443" s="171" t="s">
        <v>35168</v>
      </c>
      <c r="C8443" s="55" t="s">
        <v>35169</v>
      </c>
      <c r="D8443" s="171" t="s">
        <v>35170</v>
      </c>
      <c r="E8443" s="171" t="s">
        <v>35171</v>
      </c>
      <c r="F8443" s="173">
        <v>45892</v>
      </c>
      <c r="G8443" s="173">
        <v>45892</v>
      </c>
      <c r="H8443" s="172" t="s">
        <v>8255</v>
      </c>
    </row>
    <row r="8444" spans="1:8" ht="14.45" customHeight="1">
      <c r="A8444" s="86" t="s">
        <v>8255</v>
      </c>
      <c r="B8444" s="171" t="s">
        <v>35172</v>
      </c>
      <c r="C8444" s="55" t="s">
        <v>35173</v>
      </c>
      <c r="D8444" s="171" t="s">
        <v>35174</v>
      </c>
      <c r="E8444" s="171" t="s">
        <v>35175</v>
      </c>
      <c r="F8444" s="173"/>
      <c r="G8444" s="173"/>
      <c r="H8444" s="172" t="s">
        <v>8255</v>
      </c>
    </row>
    <row r="8445" spans="1:8" ht="14.45" customHeight="1">
      <c r="A8445" s="86" t="s">
        <v>8255</v>
      </c>
      <c r="B8445" s="171" t="s">
        <v>35176</v>
      </c>
      <c r="C8445" s="55" t="s">
        <v>35177</v>
      </c>
      <c r="D8445" s="171" t="s">
        <v>35178</v>
      </c>
      <c r="E8445" s="171" t="s">
        <v>35179</v>
      </c>
      <c r="F8445" s="173"/>
      <c r="G8445" s="173"/>
      <c r="H8445" s="172" t="s">
        <v>8255</v>
      </c>
    </row>
    <row r="8446" spans="1:8" ht="14.45" customHeight="1">
      <c r="A8446" s="86" t="s">
        <v>8255</v>
      </c>
      <c r="B8446" s="171" t="s">
        <v>35180</v>
      </c>
      <c r="C8446" s="55" t="s">
        <v>35181</v>
      </c>
      <c r="D8446" s="171" t="s">
        <v>35182</v>
      </c>
      <c r="E8446" s="171" t="s">
        <v>35183</v>
      </c>
      <c r="F8446" s="173"/>
      <c r="G8446" s="173"/>
      <c r="H8446" s="172" t="s">
        <v>8255</v>
      </c>
    </row>
    <row r="8447" spans="1:8" ht="14.45" customHeight="1">
      <c r="A8447" s="86" t="s">
        <v>8255</v>
      </c>
      <c r="B8447" s="171" t="s">
        <v>35184</v>
      </c>
      <c r="C8447" s="55" t="s">
        <v>35185</v>
      </c>
      <c r="D8447" s="171" t="s">
        <v>35186</v>
      </c>
      <c r="E8447" s="171" t="s">
        <v>35187</v>
      </c>
      <c r="F8447" s="173"/>
      <c r="G8447" s="173"/>
      <c r="H8447" s="172" t="s">
        <v>8255</v>
      </c>
    </row>
    <row r="8448" spans="1:8" ht="14.45" customHeight="1">
      <c r="A8448" s="86" t="s">
        <v>8255</v>
      </c>
      <c r="B8448" s="171" t="s">
        <v>35188</v>
      </c>
      <c r="C8448" s="55" t="s">
        <v>35189</v>
      </c>
      <c r="D8448" s="171" t="s">
        <v>35190</v>
      </c>
      <c r="E8448" s="171" t="s">
        <v>35191</v>
      </c>
      <c r="F8448" s="173"/>
      <c r="G8448" s="173"/>
      <c r="H8448" s="172" t="s">
        <v>8255</v>
      </c>
    </row>
    <row r="8449" spans="1:8" ht="14.45" customHeight="1">
      <c r="A8449" s="86" t="s">
        <v>8255</v>
      </c>
      <c r="B8449" s="171" t="s">
        <v>35192</v>
      </c>
      <c r="C8449" s="55" t="s">
        <v>35193</v>
      </c>
      <c r="D8449" s="171" t="s">
        <v>35194</v>
      </c>
      <c r="E8449" s="171" t="s">
        <v>35195</v>
      </c>
      <c r="F8449" s="173"/>
      <c r="G8449" s="173"/>
      <c r="H8449" s="172" t="s">
        <v>8255</v>
      </c>
    </row>
    <row r="8450" spans="1:8" ht="14.45" customHeight="1">
      <c r="A8450" s="86" t="s">
        <v>8255</v>
      </c>
      <c r="B8450" s="171" t="s">
        <v>35196</v>
      </c>
      <c r="C8450" s="55" t="s">
        <v>35197</v>
      </c>
      <c r="D8450" s="171" t="s">
        <v>35198</v>
      </c>
      <c r="E8450" s="171" t="s">
        <v>35199</v>
      </c>
      <c r="F8450" s="173"/>
      <c r="G8450" s="173"/>
      <c r="H8450" s="172" t="s">
        <v>8255</v>
      </c>
    </row>
    <row r="8451" spans="1:8" ht="14.45" customHeight="1">
      <c r="A8451" s="86" t="s">
        <v>8255</v>
      </c>
      <c r="B8451" s="171" t="s">
        <v>35200</v>
      </c>
      <c r="C8451" s="55" t="s">
        <v>35201</v>
      </c>
      <c r="D8451" s="171" t="s">
        <v>35202</v>
      </c>
      <c r="E8451" s="171" t="s">
        <v>35203</v>
      </c>
      <c r="F8451" s="173"/>
      <c r="G8451" s="173"/>
      <c r="H8451" s="172" t="s">
        <v>8255</v>
      </c>
    </row>
    <row r="8452" spans="1:8" ht="14.45" customHeight="1">
      <c r="A8452" s="86" t="s">
        <v>8255</v>
      </c>
      <c r="B8452" s="171" t="s">
        <v>35204</v>
      </c>
      <c r="C8452" s="55" t="s">
        <v>35205</v>
      </c>
      <c r="D8452" s="171" t="s">
        <v>35206</v>
      </c>
      <c r="E8452" s="171" t="s">
        <v>35207</v>
      </c>
      <c r="F8452" s="173"/>
      <c r="G8452" s="173"/>
      <c r="H8452" s="172" t="s">
        <v>8255</v>
      </c>
    </row>
    <row r="8453" spans="1:8" ht="14.45" customHeight="1">
      <c r="A8453" s="86" t="s">
        <v>8255</v>
      </c>
      <c r="B8453" s="171" t="s">
        <v>35208</v>
      </c>
      <c r="C8453" s="55" t="s">
        <v>35209</v>
      </c>
      <c r="D8453" s="171" t="s">
        <v>35210</v>
      </c>
      <c r="E8453" s="171" t="s">
        <v>35211</v>
      </c>
      <c r="F8453" s="173"/>
      <c r="G8453" s="173"/>
      <c r="H8453" s="172" t="s">
        <v>8255</v>
      </c>
    </row>
    <row r="8454" spans="1:8" ht="14.45" customHeight="1">
      <c r="A8454" s="86" t="s">
        <v>8255</v>
      </c>
      <c r="B8454" s="171" t="s">
        <v>35212</v>
      </c>
      <c r="C8454" s="55" t="s">
        <v>35213</v>
      </c>
      <c r="D8454" s="171" t="s">
        <v>35214</v>
      </c>
      <c r="E8454" s="171" t="s">
        <v>35215</v>
      </c>
      <c r="F8454" s="173"/>
      <c r="G8454" s="173"/>
      <c r="H8454" s="172" t="s">
        <v>8255</v>
      </c>
    </row>
    <row r="8455" spans="1:8" ht="14.45" customHeight="1">
      <c r="A8455" s="86" t="s">
        <v>8255</v>
      </c>
      <c r="B8455" s="171" t="s">
        <v>35216</v>
      </c>
      <c r="C8455" s="55" t="s">
        <v>35217</v>
      </c>
      <c r="D8455" s="171" t="s">
        <v>35218</v>
      </c>
      <c r="E8455" s="171" t="s">
        <v>35219</v>
      </c>
      <c r="F8455" s="173"/>
      <c r="G8455" s="173"/>
      <c r="H8455" s="172" t="s">
        <v>8255</v>
      </c>
    </row>
    <row r="8456" spans="1:8" ht="14.45" customHeight="1">
      <c r="A8456" s="86" t="s">
        <v>8255</v>
      </c>
      <c r="B8456" s="171" t="s">
        <v>35220</v>
      </c>
      <c r="C8456" s="55" t="s">
        <v>35221</v>
      </c>
      <c r="D8456" s="171" t="s">
        <v>35222</v>
      </c>
      <c r="E8456" s="171" t="s">
        <v>35223</v>
      </c>
      <c r="F8456" s="173"/>
      <c r="G8456" s="173"/>
      <c r="H8456" s="172" t="s">
        <v>8255</v>
      </c>
    </row>
    <row r="8457" spans="1:8" ht="14.45" customHeight="1">
      <c r="A8457" s="86" t="s">
        <v>8255</v>
      </c>
      <c r="B8457" s="171" t="s">
        <v>35224</v>
      </c>
      <c r="C8457" s="55" t="s">
        <v>35225</v>
      </c>
      <c r="D8457" s="171" t="s">
        <v>35226</v>
      </c>
      <c r="E8457" s="171" t="s">
        <v>35227</v>
      </c>
      <c r="F8457" s="173"/>
      <c r="G8457" s="173"/>
      <c r="H8457" s="172" t="s">
        <v>8255</v>
      </c>
    </row>
    <row r="8458" spans="1:8" ht="14.45" customHeight="1">
      <c r="A8458" s="86" t="s">
        <v>8255</v>
      </c>
      <c r="B8458" s="171" t="s">
        <v>35228</v>
      </c>
      <c r="C8458" s="55" t="s">
        <v>35229</v>
      </c>
      <c r="D8458" s="171" t="s">
        <v>35230</v>
      </c>
      <c r="E8458" s="171" t="s">
        <v>28497</v>
      </c>
      <c r="F8458" s="173"/>
      <c r="G8458" s="173"/>
      <c r="H8458" s="172" t="s">
        <v>8255</v>
      </c>
    </row>
    <row r="8459" spans="1:8" ht="14.45" customHeight="1">
      <c r="A8459" s="86" t="s">
        <v>8255</v>
      </c>
      <c r="B8459" s="171" t="s">
        <v>35231</v>
      </c>
      <c r="C8459" s="55" t="s">
        <v>35232</v>
      </c>
      <c r="D8459" s="171" t="s">
        <v>35233</v>
      </c>
      <c r="E8459" s="171" t="s">
        <v>35234</v>
      </c>
      <c r="F8459" s="173"/>
      <c r="G8459" s="173"/>
      <c r="H8459" s="172" t="s">
        <v>8255</v>
      </c>
    </row>
    <row r="8460" spans="1:8" ht="14.45" customHeight="1">
      <c r="A8460" s="86" t="s">
        <v>8255</v>
      </c>
      <c r="B8460" s="171" t="s">
        <v>35235</v>
      </c>
      <c r="C8460" s="55" t="s">
        <v>35236</v>
      </c>
      <c r="D8460" s="171" t="s">
        <v>35237</v>
      </c>
      <c r="E8460" s="171" t="s">
        <v>35238</v>
      </c>
      <c r="F8460" s="173"/>
      <c r="G8460" s="173"/>
      <c r="H8460" s="172" t="s">
        <v>8255</v>
      </c>
    </row>
    <row r="8461" spans="1:8" ht="14.45" customHeight="1">
      <c r="A8461" s="86" t="s">
        <v>8255</v>
      </c>
      <c r="B8461" s="171" t="s">
        <v>35239</v>
      </c>
      <c r="C8461" s="55" t="s">
        <v>35240</v>
      </c>
      <c r="D8461" s="171" t="s">
        <v>35241</v>
      </c>
      <c r="E8461" s="171" t="s">
        <v>35242</v>
      </c>
      <c r="F8461" s="173"/>
      <c r="G8461" s="173"/>
      <c r="H8461" s="172" t="s">
        <v>8255</v>
      </c>
    </row>
    <row r="8462" spans="1:8" ht="14.45" customHeight="1">
      <c r="A8462" s="86" t="s">
        <v>8255</v>
      </c>
      <c r="B8462" s="171" t="s">
        <v>35243</v>
      </c>
      <c r="C8462" s="55" t="s">
        <v>35244</v>
      </c>
      <c r="D8462" s="171" t="s">
        <v>35245</v>
      </c>
      <c r="E8462" s="171" t="s">
        <v>35246</v>
      </c>
      <c r="F8462" s="173"/>
      <c r="G8462" s="173"/>
      <c r="H8462" s="172" t="s">
        <v>8255</v>
      </c>
    </row>
    <row r="8463" spans="1:8" ht="14.45" customHeight="1">
      <c r="A8463" s="86" t="s">
        <v>8255</v>
      </c>
      <c r="B8463" s="171" t="s">
        <v>35247</v>
      </c>
      <c r="C8463" s="55" t="s">
        <v>35248</v>
      </c>
      <c r="D8463" s="171" t="s">
        <v>35249</v>
      </c>
      <c r="E8463" s="171" t="s">
        <v>35250</v>
      </c>
      <c r="F8463" s="173"/>
      <c r="G8463" s="173"/>
      <c r="H8463" s="172" t="s">
        <v>8255</v>
      </c>
    </row>
    <row r="8464" spans="1:8" ht="14.45" customHeight="1">
      <c r="A8464" s="86" t="s">
        <v>8255</v>
      </c>
      <c r="B8464" s="171" t="s">
        <v>35251</v>
      </c>
      <c r="C8464" s="55" t="s">
        <v>35252</v>
      </c>
      <c r="D8464" s="171" t="s">
        <v>35253</v>
      </c>
      <c r="E8464" s="171" t="s">
        <v>35254</v>
      </c>
      <c r="F8464" s="173"/>
      <c r="G8464" s="173"/>
      <c r="H8464" s="172" t="s">
        <v>8255</v>
      </c>
    </row>
    <row r="8465" spans="1:8" ht="14.45" customHeight="1">
      <c r="A8465" s="86" t="s">
        <v>8255</v>
      </c>
      <c r="B8465" s="171" t="s">
        <v>35255</v>
      </c>
      <c r="C8465" s="55" t="s">
        <v>35256</v>
      </c>
      <c r="D8465" s="171" t="s">
        <v>35257</v>
      </c>
      <c r="E8465" s="171" t="s">
        <v>35258</v>
      </c>
      <c r="F8465" s="173"/>
      <c r="G8465" s="173"/>
      <c r="H8465" s="172" t="s">
        <v>8255</v>
      </c>
    </row>
    <row r="8466" spans="1:8" ht="14.45" customHeight="1">
      <c r="A8466" s="86" t="s">
        <v>8255</v>
      </c>
      <c r="B8466" s="171" t="s">
        <v>35259</v>
      </c>
      <c r="C8466" s="55" t="s">
        <v>35260</v>
      </c>
      <c r="D8466" s="171" t="s">
        <v>35261</v>
      </c>
      <c r="E8466" s="171" t="s">
        <v>35262</v>
      </c>
      <c r="F8466" s="173"/>
      <c r="G8466" s="173"/>
      <c r="H8466" s="172" t="s">
        <v>8255</v>
      </c>
    </row>
    <row r="8467" spans="1:8" ht="14.45" customHeight="1">
      <c r="A8467" s="86" t="s">
        <v>8255</v>
      </c>
      <c r="B8467" s="171" t="s">
        <v>35263</v>
      </c>
      <c r="C8467" s="55" t="s">
        <v>35264</v>
      </c>
      <c r="D8467" s="171" t="s">
        <v>35265</v>
      </c>
      <c r="E8467" s="171" t="s">
        <v>35266</v>
      </c>
      <c r="F8467" s="173"/>
      <c r="G8467" s="173"/>
      <c r="H8467" s="172" t="s">
        <v>8255</v>
      </c>
    </row>
    <row r="8468" spans="1:8" ht="14.45" customHeight="1">
      <c r="A8468" s="86" t="s">
        <v>8255</v>
      </c>
      <c r="B8468" s="171" t="s">
        <v>35267</v>
      </c>
      <c r="C8468" s="55" t="s">
        <v>35268</v>
      </c>
      <c r="D8468" s="171" t="s">
        <v>35269</v>
      </c>
      <c r="E8468" s="171" t="s">
        <v>35270</v>
      </c>
      <c r="F8468" s="173"/>
      <c r="G8468" s="173"/>
      <c r="H8468" s="172" t="s">
        <v>8255</v>
      </c>
    </row>
    <row r="8469" spans="1:8" ht="14.45" customHeight="1">
      <c r="A8469" s="86" t="s">
        <v>8255</v>
      </c>
      <c r="B8469" s="171" t="s">
        <v>35271</v>
      </c>
      <c r="C8469" s="55" t="s">
        <v>35272</v>
      </c>
      <c r="D8469" s="171" t="s">
        <v>35273</v>
      </c>
      <c r="E8469" s="171" t="s">
        <v>35273</v>
      </c>
      <c r="F8469" s="173"/>
      <c r="G8469" s="173"/>
      <c r="H8469" s="172" t="s">
        <v>8255</v>
      </c>
    </row>
    <row r="8470" spans="1:8" ht="14.45" customHeight="1">
      <c r="A8470" s="86" t="s">
        <v>8255</v>
      </c>
      <c r="B8470" s="171" t="s">
        <v>35274</v>
      </c>
      <c r="C8470" s="55" t="s">
        <v>35275</v>
      </c>
      <c r="D8470" s="171" t="s">
        <v>35276</v>
      </c>
      <c r="E8470" s="171" t="s">
        <v>35277</v>
      </c>
      <c r="F8470" s="173"/>
      <c r="G8470" s="173"/>
      <c r="H8470" s="172" t="s">
        <v>8255</v>
      </c>
    </row>
    <row r="8471" spans="1:8" ht="14.45" customHeight="1">
      <c r="A8471" s="86" t="s">
        <v>8255</v>
      </c>
      <c r="B8471" s="171" t="s">
        <v>35278</v>
      </c>
      <c r="C8471" s="55" t="s">
        <v>35279</v>
      </c>
      <c r="D8471" s="171" t="s">
        <v>35280</v>
      </c>
      <c r="E8471" s="171" t="s">
        <v>35281</v>
      </c>
      <c r="F8471" s="173"/>
      <c r="G8471" s="173"/>
      <c r="H8471" s="172" t="s">
        <v>8255</v>
      </c>
    </row>
    <row r="8472" spans="1:8" ht="14.45" customHeight="1">
      <c r="A8472" s="86" t="s">
        <v>8255</v>
      </c>
      <c r="B8472" s="171" t="s">
        <v>35282</v>
      </c>
      <c r="C8472" s="55" t="s">
        <v>35283</v>
      </c>
      <c r="D8472" s="171" t="s">
        <v>35284</v>
      </c>
      <c r="E8472" s="171" t="s">
        <v>35285</v>
      </c>
      <c r="F8472" s="173"/>
      <c r="G8472" s="173"/>
      <c r="H8472" s="172" t="s">
        <v>8255</v>
      </c>
    </row>
    <row r="8473" spans="1:8" ht="14.45" customHeight="1">
      <c r="A8473" s="86" t="s">
        <v>8255</v>
      </c>
      <c r="B8473" s="171" t="s">
        <v>35286</v>
      </c>
      <c r="C8473" s="55" t="s">
        <v>35287</v>
      </c>
      <c r="D8473" s="171" t="s">
        <v>35288</v>
      </c>
      <c r="E8473" s="171" t="s">
        <v>35289</v>
      </c>
      <c r="F8473" s="173"/>
      <c r="G8473" s="173"/>
      <c r="H8473" s="172" t="s">
        <v>8255</v>
      </c>
    </row>
    <row r="8474" spans="1:8" ht="14.45" customHeight="1">
      <c r="A8474" s="86" t="s">
        <v>8255</v>
      </c>
      <c r="B8474" s="171" t="s">
        <v>35290</v>
      </c>
      <c r="C8474" s="55" t="s">
        <v>35291</v>
      </c>
      <c r="D8474" s="171" t="s">
        <v>35292</v>
      </c>
      <c r="E8474" s="171" t="s">
        <v>35293</v>
      </c>
      <c r="F8474" s="173"/>
      <c r="G8474" s="173"/>
      <c r="H8474" s="172" t="s">
        <v>8255</v>
      </c>
    </row>
    <row r="8475" spans="1:8" ht="14.45" customHeight="1">
      <c r="A8475" s="86" t="s">
        <v>8255</v>
      </c>
      <c r="B8475" s="171" t="s">
        <v>35294</v>
      </c>
      <c r="C8475" s="55" t="s">
        <v>35295</v>
      </c>
      <c r="D8475" s="171" t="s">
        <v>35296</v>
      </c>
      <c r="E8475" s="171" t="s">
        <v>35297</v>
      </c>
      <c r="F8475" s="173"/>
      <c r="G8475" s="173"/>
      <c r="H8475" s="172" t="s">
        <v>8255</v>
      </c>
    </row>
    <row r="8476" spans="1:8" ht="14.45" customHeight="1">
      <c r="A8476" s="86" t="s">
        <v>8255</v>
      </c>
      <c r="B8476" s="171" t="s">
        <v>35298</v>
      </c>
      <c r="C8476" s="55" t="s">
        <v>35299</v>
      </c>
      <c r="D8476" s="171" t="s">
        <v>35300</v>
      </c>
      <c r="E8476" s="171" t="s">
        <v>35301</v>
      </c>
      <c r="F8476" s="173"/>
      <c r="G8476" s="173"/>
      <c r="H8476" s="172" t="s">
        <v>8255</v>
      </c>
    </row>
    <row r="8477" spans="1:8" ht="14.45" customHeight="1">
      <c r="A8477" s="86" t="s">
        <v>8255</v>
      </c>
      <c r="B8477" s="171" t="s">
        <v>35302</v>
      </c>
      <c r="C8477" s="55" t="s">
        <v>35303</v>
      </c>
      <c r="D8477" s="171" t="s">
        <v>35304</v>
      </c>
      <c r="E8477" s="171" t="s">
        <v>35305</v>
      </c>
      <c r="F8477" s="173"/>
      <c r="G8477" s="173"/>
      <c r="H8477" s="172" t="s">
        <v>8255</v>
      </c>
    </row>
    <row r="8478" spans="1:8" ht="14.45" customHeight="1">
      <c r="A8478" s="86" t="s">
        <v>8255</v>
      </c>
      <c r="B8478" s="171" t="s">
        <v>35306</v>
      </c>
      <c r="C8478" s="55" t="s">
        <v>35307</v>
      </c>
      <c r="D8478" s="171" t="s">
        <v>35308</v>
      </c>
      <c r="E8478" s="171" t="s">
        <v>24941</v>
      </c>
      <c r="F8478" s="173">
        <v>45892</v>
      </c>
      <c r="G8478" s="173">
        <v>45892</v>
      </c>
      <c r="H8478" s="172" t="s">
        <v>8255</v>
      </c>
    </row>
    <row r="8479" spans="1:8" ht="14.45" customHeight="1">
      <c r="A8479" s="86" t="s">
        <v>8255</v>
      </c>
      <c r="B8479" s="171" t="s">
        <v>35309</v>
      </c>
      <c r="C8479" s="55" t="s">
        <v>35310</v>
      </c>
      <c r="D8479" s="171" t="s">
        <v>35311</v>
      </c>
      <c r="E8479" s="171" t="s">
        <v>35312</v>
      </c>
      <c r="F8479" s="173"/>
      <c r="G8479" s="173"/>
      <c r="H8479" s="172" t="s">
        <v>8255</v>
      </c>
    </row>
    <row r="8480" spans="1:8" ht="14.45" customHeight="1">
      <c r="A8480" s="86" t="s">
        <v>8255</v>
      </c>
      <c r="B8480" s="171" t="s">
        <v>35313</v>
      </c>
      <c r="C8480" s="55" t="s">
        <v>35314</v>
      </c>
      <c r="D8480" s="171" t="s">
        <v>35315</v>
      </c>
      <c r="E8480" s="171" t="s">
        <v>35316</v>
      </c>
      <c r="F8480" s="173"/>
      <c r="G8480" s="173"/>
      <c r="H8480" s="172" t="s">
        <v>8255</v>
      </c>
    </row>
    <row r="8481" spans="1:8" ht="14.45" customHeight="1">
      <c r="A8481" s="86" t="s">
        <v>8255</v>
      </c>
      <c r="B8481" s="171" t="s">
        <v>35317</v>
      </c>
      <c r="C8481" s="55" t="s">
        <v>35318</v>
      </c>
      <c r="D8481" s="171" t="s">
        <v>35319</v>
      </c>
      <c r="E8481" s="171" t="s">
        <v>35320</v>
      </c>
      <c r="F8481" s="173"/>
      <c r="G8481" s="173"/>
      <c r="H8481" s="172" t="s">
        <v>8255</v>
      </c>
    </row>
    <row r="8482" spans="1:8" ht="14.45" customHeight="1">
      <c r="A8482" s="86" t="s">
        <v>8255</v>
      </c>
      <c r="B8482" s="171" t="s">
        <v>35321</v>
      </c>
      <c r="C8482" s="55" t="s">
        <v>35322</v>
      </c>
      <c r="D8482" s="171" t="s">
        <v>35323</v>
      </c>
      <c r="E8482" s="171" t="s">
        <v>35324</v>
      </c>
      <c r="F8482" s="173">
        <v>45892</v>
      </c>
      <c r="G8482" s="173">
        <v>45892</v>
      </c>
      <c r="H8482" s="172" t="s">
        <v>8255</v>
      </c>
    </row>
    <row r="8483" spans="1:8" ht="14.45" customHeight="1">
      <c r="A8483" s="86" t="s">
        <v>8255</v>
      </c>
      <c r="B8483" s="171" t="s">
        <v>35325</v>
      </c>
      <c r="C8483" s="55" t="s">
        <v>35326</v>
      </c>
      <c r="D8483" s="171" t="s">
        <v>35327</v>
      </c>
      <c r="E8483" s="171" t="s">
        <v>35328</v>
      </c>
      <c r="F8483" s="173"/>
      <c r="G8483" s="173"/>
      <c r="H8483" s="172" t="s">
        <v>8255</v>
      </c>
    </row>
    <row r="8484" spans="1:8" ht="14.45" customHeight="1">
      <c r="A8484" s="86" t="s">
        <v>8255</v>
      </c>
      <c r="B8484" s="171" t="s">
        <v>35329</v>
      </c>
      <c r="C8484" s="55" t="s">
        <v>35330</v>
      </c>
      <c r="D8484" s="171" t="s">
        <v>35331</v>
      </c>
      <c r="E8484" s="171" t="s">
        <v>35332</v>
      </c>
      <c r="F8484" s="173"/>
      <c r="G8484" s="173"/>
      <c r="H8484" s="172" t="s">
        <v>8255</v>
      </c>
    </row>
    <row r="8485" spans="1:8" ht="14.45" customHeight="1">
      <c r="A8485" s="86" t="s">
        <v>8255</v>
      </c>
      <c r="B8485" s="171" t="s">
        <v>35333</v>
      </c>
      <c r="C8485" s="55" t="s">
        <v>35334</v>
      </c>
      <c r="D8485" s="171" t="s">
        <v>35335</v>
      </c>
      <c r="E8485" s="171" t="s">
        <v>35336</v>
      </c>
      <c r="F8485" s="173"/>
      <c r="G8485" s="173"/>
      <c r="H8485" s="172" t="s">
        <v>8255</v>
      </c>
    </row>
    <row r="8486" spans="1:8" ht="14.45" customHeight="1">
      <c r="A8486" s="86" t="s">
        <v>8255</v>
      </c>
      <c r="B8486" s="171" t="s">
        <v>35337</v>
      </c>
      <c r="C8486" s="55" t="s">
        <v>35338</v>
      </c>
      <c r="D8486" s="171" t="s">
        <v>35339</v>
      </c>
      <c r="E8486" s="171" t="s">
        <v>35340</v>
      </c>
      <c r="F8486" s="173">
        <v>45892</v>
      </c>
      <c r="G8486" s="173">
        <v>45892</v>
      </c>
      <c r="H8486" s="172" t="s">
        <v>8255</v>
      </c>
    </row>
    <row r="8487" spans="1:8" ht="14.45" customHeight="1">
      <c r="A8487" s="86" t="s">
        <v>8255</v>
      </c>
      <c r="B8487" s="171" t="s">
        <v>35341</v>
      </c>
      <c r="C8487" s="55" t="s">
        <v>35342</v>
      </c>
      <c r="D8487" s="171" t="s">
        <v>35343</v>
      </c>
      <c r="E8487" s="171" t="s">
        <v>35344</v>
      </c>
      <c r="F8487" s="173"/>
      <c r="G8487" s="173"/>
      <c r="H8487" s="172" t="s">
        <v>8255</v>
      </c>
    </row>
    <row r="8488" spans="1:8" ht="14.45" customHeight="1">
      <c r="A8488" s="86" t="s">
        <v>8255</v>
      </c>
      <c r="B8488" s="171" t="s">
        <v>35345</v>
      </c>
      <c r="C8488" s="55" t="s">
        <v>35346</v>
      </c>
      <c r="D8488" s="171" t="s">
        <v>35347</v>
      </c>
      <c r="E8488" s="171" t="s">
        <v>35348</v>
      </c>
      <c r="F8488" s="173">
        <v>45892</v>
      </c>
      <c r="G8488" s="173">
        <v>45892</v>
      </c>
      <c r="H8488" s="172" t="s">
        <v>8255</v>
      </c>
    </row>
    <row r="8489" spans="1:8" ht="14.45" customHeight="1">
      <c r="A8489" s="86" t="s">
        <v>8255</v>
      </c>
      <c r="B8489" s="171" t="s">
        <v>35349</v>
      </c>
      <c r="C8489" s="55" t="s">
        <v>35350</v>
      </c>
      <c r="D8489" s="171" t="s">
        <v>35351</v>
      </c>
      <c r="E8489" s="171" t="s">
        <v>35352</v>
      </c>
      <c r="F8489" s="173"/>
      <c r="G8489" s="173"/>
      <c r="H8489" s="172" t="s">
        <v>8255</v>
      </c>
    </row>
    <row r="8490" spans="1:8" ht="14.45" customHeight="1">
      <c r="A8490" s="86" t="s">
        <v>8255</v>
      </c>
      <c r="B8490" s="171" t="s">
        <v>35353</v>
      </c>
      <c r="C8490" s="55" t="s">
        <v>35354</v>
      </c>
      <c r="D8490" s="171" t="s">
        <v>35355</v>
      </c>
      <c r="E8490" s="171" t="s">
        <v>35356</v>
      </c>
      <c r="F8490" s="173"/>
      <c r="G8490" s="173"/>
      <c r="H8490" s="172" t="s">
        <v>8255</v>
      </c>
    </row>
    <row r="8491" spans="1:8" ht="14.45" customHeight="1">
      <c r="A8491" s="86" t="s">
        <v>8255</v>
      </c>
      <c r="B8491" s="171" t="s">
        <v>35357</v>
      </c>
      <c r="C8491" s="55" t="s">
        <v>35358</v>
      </c>
      <c r="D8491" s="171" t="s">
        <v>35359</v>
      </c>
      <c r="E8491" s="171" t="s">
        <v>35360</v>
      </c>
      <c r="F8491" s="173"/>
      <c r="G8491" s="173"/>
      <c r="H8491" s="172" t="s">
        <v>8255</v>
      </c>
    </row>
    <row r="8492" spans="1:8" ht="14.45" customHeight="1">
      <c r="A8492" s="86" t="s">
        <v>8255</v>
      </c>
      <c r="B8492" s="171" t="s">
        <v>35361</v>
      </c>
      <c r="C8492" s="55" t="s">
        <v>35362</v>
      </c>
      <c r="D8492" s="171" t="s">
        <v>35363</v>
      </c>
      <c r="E8492" s="171" t="s">
        <v>35364</v>
      </c>
      <c r="F8492" s="173"/>
      <c r="G8492" s="173"/>
      <c r="H8492" s="172" t="s">
        <v>8255</v>
      </c>
    </row>
    <row r="8493" spans="1:8" ht="14.45" customHeight="1">
      <c r="A8493" s="86" t="s">
        <v>8255</v>
      </c>
      <c r="B8493" s="171" t="s">
        <v>35365</v>
      </c>
      <c r="C8493" s="55" t="s">
        <v>35366</v>
      </c>
      <c r="D8493" s="171" t="s">
        <v>35367</v>
      </c>
      <c r="E8493" s="171" t="s">
        <v>35368</v>
      </c>
      <c r="F8493" s="173"/>
      <c r="G8493" s="173"/>
      <c r="H8493" s="172" t="s">
        <v>8255</v>
      </c>
    </row>
    <row r="8494" spans="1:8" ht="14.45" customHeight="1">
      <c r="A8494" s="86" t="s">
        <v>8255</v>
      </c>
      <c r="B8494" s="171" t="s">
        <v>35369</v>
      </c>
      <c r="C8494" s="55" t="s">
        <v>35370</v>
      </c>
      <c r="D8494" s="171" t="s">
        <v>35371</v>
      </c>
      <c r="E8494" s="171" t="s">
        <v>35372</v>
      </c>
      <c r="F8494" s="173"/>
      <c r="G8494" s="173"/>
      <c r="H8494" s="172" t="s">
        <v>8255</v>
      </c>
    </row>
    <row r="8495" spans="1:8" ht="14.45" customHeight="1">
      <c r="A8495" s="86" t="s">
        <v>8255</v>
      </c>
      <c r="B8495" s="171" t="s">
        <v>35373</v>
      </c>
      <c r="C8495" s="55" t="s">
        <v>35374</v>
      </c>
      <c r="D8495" s="171" t="s">
        <v>35375</v>
      </c>
      <c r="E8495" s="171" t="s">
        <v>35376</v>
      </c>
      <c r="F8495" s="173"/>
      <c r="G8495" s="173"/>
      <c r="H8495" s="172" t="s">
        <v>8255</v>
      </c>
    </row>
    <row r="8496" spans="1:8" ht="14.45" customHeight="1">
      <c r="A8496" s="86" t="s">
        <v>8255</v>
      </c>
      <c r="B8496" s="171" t="s">
        <v>35377</v>
      </c>
      <c r="C8496" s="55" t="s">
        <v>35378</v>
      </c>
      <c r="D8496" s="171" t="s">
        <v>35379</v>
      </c>
      <c r="E8496" s="171" t="s">
        <v>35380</v>
      </c>
      <c r="F8496" s="173"/>
      <c r="G8496" s="173"/>
      <c r="H8496" s="172" t="s">
        <v>8255</v>
      </c>
    </row>
    <row r="8497" spans="1:8" ht="14.45" customHeight="1">
      <c r="A8497" s="86" t="s">
        <v>8255</v>
      </c>
      <c r="B8497" s="171" t="s">
        <v>35381</v>
      </c>
      <c r="C8497" s="55" t="s">
        <v>35382</v>
      </c>
      <c r="D8497" s="171" t="s">
        <v>35383</v>
      </c>
      <c r="E8497" s="171" t="s">
        <v>35384</v>
      </c>
      <c r="F8497" s="173"/>
      <c r="G8497" s="173"/>
      <c r="H8497" s="172" t="s">
        <v>8255</v>
      </c>
    </row>
    <row r="8498" spans="1:8" ht="14.45" customHeight="1">
      <c r="A8498" s="86" t="s">
        <v>8255</v>
      </c>
      <c r="B8498" s="171" t="s">
        <v>35385</v>
      </c>
      <c r="C8498" s="55" t="s">
        <v>35386</v>
      </c>
      <c r="D8498" s="171" t="s">
        <v>35387</v>
      </c>
      <c r="E8498" s="171" t="s">
        <v>35388</v>
      </c>
      <c r="F8498" s="173"/>
      <c r="G8498" s="173"/>
      <c r="H8498" s="172" t="s">
        <v>8255</v>
      </c>
    </row>
    <row r="8499" spans="1:8" ht="14.45" customHeight="1">
      <c r="A8499" s="86" t="s">
        <v>8255</v>
      </c>
      <c r="B8499" s="171" t="s">
        <v>35389</v>
      </c>
      <c r="C8499" s="55" t="s">
        <v>35390</v>
      </c>
      <c r="D8499" s="171" t="s">
        <v>35391</v>
      </c>
      <c r="E8499" s="171" t="s">
        <v>35392</v>
      </c>
      <c r="F8499" s="173"/>
      <c r="G8499" s="173"/>
      <c r="H8499" s="172" t="s">
        <v>8255</v>
      </c>
    </row>
    <row r="8500" spans="1:8" ht="14.45" customHeight="1">
      <c r="A8500" s="86" t="s">
        <v>8255</v>
      </c>
      <c r="B8500" s="171" t="s">
        <v>35393</v>
      </c>
      <c r="C8500" s="55" t="s">
        <v>35394</v>
      </c>
      <c r="D8500" s="171" t="s">
        <v>35395</v>
      </c>
      <c r="E8500" s="171" t="s">
        <v>35396</v>
      </c>
      <c r="F8500" s="173"/>
      <c r="G8500" s="173"/>
      <c r="H8500" s="172" t="s">
        <v>8255</v>
      </c>
    </row>
    <row r="8501" spans="1:8" ht="14.45" customHeight="1">
      <c r="A8501" s="86" t="s">
        <v>8255</v>
      </c>
      <c r="B8501" s="171" t="s">
        <v>35397</v>
      </c>
      <c r="C8501" s="55" t="s">
        <v>35398</v>
      </c>
      <c r="D8501" s="171" t="s">
        <v>35399</v>
      </c>
      <c r="E8501" s="171" t="s">
        <v>35400</v>
      </c>
      <c r="F8501" s="173"/>
      <c r="G8501" s="173"/>
      <c r="H8501" s="172" t="s">
        <v>8255</v>
      </c>
    </row>
    <row r="8502" spans="1:8" ht="14.45" customHeight="1">
      <c r="A8502" s="86" t="s">
        <v>8255</v>
      </c>
      <c r="B8502" s="171" t="s">
        <v>35401</v>
      </c>
      <c r="C8502" s="55" t="s">
        <v>35402</v>
      </c>
      <c r="D8502" s="171" t="s">
        <v>35403</v>
      </c>
      <c r="E8502" s="171" t="s">
        <v>35404</v>
      </c>
      <c r="F8502" s="173"/>
      <c r="G8502" s="173"/>
      <c r="H8502" s="172" t="s">
        <v>8255</v>
      </c>
    </row>
    <row r="8503" spans="1:8" ht="14.45" customHeight="1">
      <c r="A8503" s="86" t="s">
        <v>8255</v>
      </c>
      <c r="B8503" s="171" t="s">
        <v>35405</v>
      </c>
      <c r="C8503" s="55" t="s">
        <v>35406</v>
      </c>
      <c r="D8503" s="171" t="s">
        <v>35280</v>
      </c>
      <c r="E8503" s="171" t="s">
        <v>35407</v>
      </c>
      <c r="F8503" s="173"/>
      <c r="G8503" s="173"/>
      <c r="H8503" s="172" t="s">
        <v>8255</v>
      </c>
    </row>
    <row r="8504" spans="1:8" ht="14.45" customHeight="1">
      <c r="A8504" s="86" t="s">
        <v>8255</v>
      </c>
      <c r="B8504" s="171" t="s">
        <v>35408</v>
      </c>
      <c r="C8504" s="55" t="s">
        <v>35409</v>
      </c>
      <c r="D8504" s="171" t="s">
        <v>35410</v>
      </c>
      <c r="E8504" s="171" t="s">
        <v>35411</v>
      </c>
      <c r="F8504" s="173"/>
      <c r="G8504" s="173"/>
      <c r="H8504" s="172" t="s">
        <v>8255</v>
      </c>
    </row>
    <row r="8505" spans="1:8" ht="14.45" customHeight="1">
      <c r="A8505" s="86" t="s">
        <v>8255</v>
      </c>
      <c r="B8505" s="171" t="s">
        <v>35412</v>
      </c>
      <c r="C8505" s="55" t="s">
        <v>35413</v>
      </c>
      <c r="D8505" s="171" t="s">
        <v>35414</v>
      </c>
      <c r="E8505" s="171" t="s">
        <v>35415</v>
      </c>
      <c r="F8505" s="173"/>
      <c r="G8505" s="173"/>
      <c r="H8505" s="172" t="s">
        <v>8255</v>
      </c>
    </row>
    <row r="8506" spans="1:8" ht="14.45" customHeight="1">
      <c r="A8506" s="86" t="s">
        <v>8255</v>
      </c>
      <c r="B8506" s="171" t="s">
        <v>35416</v>
      </c>
      <c r="C8506" s="55" t="s">
        <v>35417</v>
      </c>
      <c r="D8506" s="171" t="s">
        <v>35418</v>
      </c>
      <c r="E8506" s="171" t="s">
        <v>35419</v>
      </c>
      <c r="F8506" s="173"/>
      <c r="G8506" s="173"/>
      <c r="H8506" s="172" t="s">
        <v>8255</v>
      </c>
    </row>
    <row r="8507" spans="1:8" ht="14.45" customHeight="1">
      <c r="A8507" s="86" t="s">
        <v>8255</v>
      </c>
      <c r="B8507" s="171" t="s">
        <v>35420</v>
      </c>
      <c r="C8507" s="55" t="s">
        <v>35421</v>
      </c>
      <c r="D8507" s="171" t="s">
        <v>35422</v>
      </c>
      <c r="E8507" s="171" t="s">
        <v>35423</v>
      </c>
      <c r="F8507" s="173"/>
      <c r="G8507" s="173"/>
      <c r="H8507" s="172" t="s">
        <v>8255</v>
      </c>
    </row>
    <row r="8508" spans="1:8" ht="14.45" customHeight="1">
      <c r="A8508" s="86" t="s">
        <v>8255</v>
      </c>
      <c r="B8508" s="171" t="s">
        <v>35424</v>
      </c>
      <c r="C8508" s="55" t="s">
        <v>35425</v>
      </c>
      <c r="D8508" s="171" t="s">
        <v>35426</v>
      </c>
      <c r="E8508" s="171" t="s">
        <v>35427</v>
      </c>
      <c r="F8508" s="173"/>
      <c r="G8508" s="173"/>
      <c r="H8508" s="172" t="s">
        <v>8255</v>
      </c>
    </row>
    <row r="8509" spans="1:8" ht="14.45" customHeight="1">
      <c r="A8509" s="86" t="s">
        <v>8255</v>
      </c>
      <c r="B8509" s="171" t="s">
        <v>35428</v>
      </c>
      <c r="C8509" s="55" t="s">
        <v>35429</v>
      </c>
      <c r="D8509" s="171" t="s">
        <v>35430</v>
      </c>
      <c r="E8509" s="171" t="s">
        <v>35431</v>
      </c>
      <c r="F8509" s="173"/>
      <c r="G8509" s="173"/>
      <c r="H8509" s="172" t="s">
        <v>8255</v>
      </c>
    </row>
    <row r="8510" spans="1:8" ht="14.45" customHeight="1">
      <c r="A8510" s="86" t="s">
        <v>8255</v>
      </c>
      <c r="B8510" s="171" t="s">
        <v>35432</v>
      </c>
      <c r="C8510" s="55" t="s">
        <v>35433</v>
      </c>
      <c r="D8510" s="171" t="s">
        <v>35434</v>
      </c>
      <c r="E8510" s="171" t="s">
        <v>35435</v>
      </c>
      <c r="F8510" s="173"/>
      <c r="G8510" s="173"/>
      <c r="H8510" s="172" t="s">
        <v>8255</v>
      </c>
    </row>
    <row r="8511" spans="1:8" ht="14.45" customHeight="1">
      <c r="A8511" s="86" t="s">
        <v>8255</v>
      </c>
      <c r="B8511" s="171" t="s">
        <v>35436</v>
      </c>
      <c r="C8511" s="55" t="s">
        <v>35437</v>
      </c>
      <c r="D8511" s="171" t="s">
        <v>35438</v>
      </c>
      <c r="E8511" s="171" t="s">
        <v>35439</v>
      </c>
      <c r="F8511" s="173"/>
      <c r="G8511" s="173"/>
      <c r="H8511" s="172" t="s">
        <v>8255</v>
      </c>
    </row>
    <row r="8512" spans="1:8" ht="14.45" customHeight="1">
      <c r="A8512" s="86" t="s">
        <v>8255</v>
      </c>
      <c r="B8512" s="171" t="s">
        <v>35440</v>
      </c>
      <c r="C8512" s="55" t="s">
        <v>35441</v>
      </c>
      <c r="D8512" s="171" t="s">
        <v>35442</v>
      </c>
      <c r="E8512" s="171" t="s">
        <v>35443</v>
      </c>
      <c r="F8512" s="173"/>
      <c r="G8512" s="173"/>
      <c r="H8512" s="172" t="s">
        <v>8255</v>
      </c>
    </row>
    <row r="8513" spans="1:8" ht="14.45" customHeight="1">
      <c r="A8513" s="86" t="s">
        <v>8255</v>
      </c>
      <c r="B8513" s="171" t="s">
        <v>35444</v>
      </c>
      <c r="C8513" s="55" t="s">
        <v>35445</v>
      </c>
      <c r="D8513" s="171" t="s">
        <v>35446</v>
      </c>
      <c r="E8513" s="171" t="s">
        <v>35447</v>
      </c>
      <c r="F8513" s="173"/>
      <c r="G8513" s="173"/>
      <c r="H8513" s="172" t="s">
        <v>8255</v>
      </c>
    </row>
    <row r="8514" spans="1:8" ht="14.45" customHeight="1">
      <c r="A8514" s="86" t="s">
        <v>8255</v>
      </c>
      <c r="B8514" s="171" t="s">
        <v>35448</v>
      </c>
      <c r="C8514" s="55" t="s">
        <v>35449</v>
      </c>
      <c r="D8514" s="171" t="s">
        <v>35450</v>
      </c>
      <c r="E8514" s="171" t="s">
        <v>35451</v>
      </c>
      <c r="F8514" s="173"/>
      <c r="G8514" s="173"/>
      <c r="H8514" s="172" t="s">
        <v>8255</v>
      </c>
    </row>
    <row r="8515" spans="1:8" ht="14.45" customHeight="1">
      <c r="A8515" s="86" t="s">
        <v>8255</v>
      </c>
      <c r="B8515" s="171" t="s">
        <v>35452</v>
      </c>
      <c r="C8515" s="55" t="s">
        <v>35453</v>
      </c>
      <c r="D8515" s="171" t="s">
        <v>35454</v>
      </c>
      <c r="E8515" s="171" t="s">
        <v>35455</v>
      </c>
      <c r="F8515" s="173">
        <v>45892</v>
      </c>
      <c r="G8515" s="173">
        <v>45892</v>
      </c>
      <c r="H8515" s="172" t="s">
        <v>8255</v>
      </c>
    </row>
    <row r="8516" spans="1:8" ht="14.45" customHeight="1">
      <c r="A8516" s="86" t="s">
        <v>8255</v>
      </c>
      <c r="B8516" s="171" t="s">
        <v>35456</v>
      </c>
      <c r="C8516" s="55" t="s">
        <v>35457</v>
      </c>
      <c r="D8516" s="171" t="s">
        <v>35458</v>
      </c>
      <c r="E8516" s="171" t="s">
        <v>35459</v>
      </c>
      <c r="F8516" s="173"/>
      <c r="G8516" s="173"/>
      <c r="H8516" s="172" t="s">
        <v>8255</v>
      </c>
    </row>
    <row r="8517" spans="1:8" ht="14.45" customHeight="1">
      <c r="A8517" s="86" t="s">
        <v>8255</v>
      </c>
      <c r="B8517" s="171" t="s">
        <v>35460</v>
      </c>
      <c r="C8517" s="55" t="s">
        <v>35461</v>
      </c>
      <c r="D8517" s="171" t="s">
        <v>35462</v>
      </c>
      <c r="E8517" s="171" t="s">
        <v>35463</v>
      </c>
      <c r="F8517" s="173"/>
      <c r="G8517" s="173"/>
      <c r="H8517" s="172" t="s">
        <v>8255</v>
      </c>
    </row>
    <row r="8518" spans="1:8" ht="14.45" customHeight="1">
      <c r="A8518" s="86" t="s">
        <v>8255</v>
      </c>
      <c r="B8518" s="171" t="s">
        <v>35464</v>
      </c>
      <c r="C8518" s="55" t="s">
        <v>35465</v>
      </c>
      <c r="D8518" s="171" t="s">
        <v>35466</v>
      </c>
      <c r="E8518" s="171" t="s">
        <v>35467</v>
      </c>
      <c r="F8518" s="173"/>
      <c r="G8518" s="173"/>
      <c r="H8518" s="172" t="s">
        <v>8255</v>
      </c>
    </row>
    <row r="8519" spans="1:8" ht="14.45" customHeight="1">
      <c r="A8519" s="86" t="s">
        <v>8255</v>
      </c>
      <c r="B8519" s="171" t="s">
        <v>35468</v>
      </c>
      <c r="C8519" s="55" t="s">
        <v>35469</v>
      </c>
      <c r="D8519" s="171" t="s">
        <v>35470</v>
      </c>
      <c r="E8519" s="171" t="s">
        <v>35471</v>
      </c>
      <c r="F8519" s="173"/>
      <c r="G8519" s="173"/>
      <c r="H8519" s="172" t="s">
        <v>8255</v>
      </c>
    </row>
    <row r="8520" spans="1:8" ht="14.45" customHeight="1">
      <c r="A8520" s="86" t="s">
        <v>8255</v>
      </c>
      <c r="B8520" s="171" t="s">
        <v>35472</v>
      </c>
      <c r="C8520" s="55" t="s">
        <v>35473</v>
      </c>
      <c r="D8520" s="171" t="s">
        <v>35474</v>
      </c>
      <c r="E8520" s="171" t="s">
        <v>35475</v>
      </c>
      <c r="F8520" s="173"/>
      <c r="G8520" s="173"/>
      <c r="H8520" s="172" t="s">
        <v>8255</v>
      </c>
    </row>
    <row r="8521" spans="1:8" ht="14.45" customHeight="1">
      <c r="A8521" s="86" t="s">
        <v>8255</v>
      </c>
      <c r="B8521" s="171" t="s">
        <v>35476</v>
      </c>
      <c r="C8521" s="55" t="s">
        <v>35477</v>
      </c>
      <c r="D8521" s="171" t="s">
        <v>35478</v>
      </c>
      <c r="E8521" s="171" t="s">
        <v>35479</v>
      </c>
      <c r="F8521" s="173"/>
      <c r="G8521" s="173"/>
      <c r="H8521" s="172" t="s">
        <v>8255</v>
      </c>
    </row>
    <row r="8522" spans="1:8" ht="14.45" customHeight="1">
      <c r="A8522" s="86" t="s">
        <v>8255</v>
      </c>
      <c r="B8522" s="171" t="s">
        <v>35480</v>
      </c>
      <c r="C8522" s="55" t="s">
        <v>35481</v>
      </c>
      <c r="D8522" s="171" t="s">
        <v>35482</v>
      </c>
      <c r="E8522" s="171" t="s">
        <v>35483</v>
      </c>
      <c r="F8522" s="173"/>
      <c r="G8522" s="173"/>
      <c r="H8522" s="172" t="s">
        <v>8255</v>
      </c>
    </row>
    <row r="8523" spans="1:8" ht="14.45" customHeight="1">
      <c r="A8523" s="86" t="s">
        <v>8255</v>
      </c>
      <c r="B8523" s="171" t="s">
        <v>35484</v>
      </c>
      <c r="C8523" s="55" t="s">
        <v>35485</v>
      </c>
      <c r="D8523" s="171" t="s">
        <v>35486</v>
      </c>
      <c r="E8523" s="171" t="s">
        <v>35487</v>
      </c>
      <c r="F8523" s="173"/>
      <c r="G8523" s="173"/>
      <c r="H8523" s="172" t="s">
        <v>8255</v>
      </c>
    </row>
    <row r="8524" spans="1:8" ht="14.45" customHeight="1">
      <c r="A8524" s="86" t="s">
        <v>8255</v>
      </c>
      <c r="B8524" s="171" t="s">
        <v>35488</v>
      </c>
      <c r="C8524" s="55" t="s">
        <v>35489</v>
      </c>
      <c r="D8524" s="171" t="s">
        <v>35490</v>
      </c>
      <c r="E8524" s="171" t="s">
        <v>35491</v>
      </c>
      <c r="F8524" s="173"/>
      <c r="G8524" s="173"/>
      <c r="H8524" s="172" t="s">
        <v>8255</v>
      </c>
    </row>
    <row r="8525" spans="1:8" ht="14.45" customHeight="1">
      <c r="A8525" s="86" t="s">
        <v>8255</v>
      </c>
      <c r="B8525" s="171" t="s">
        <v>35492</v>
      </c>
      <c r="C8525" s="55" t="s">
        <v>35493</v>
      </c>
      <c r="D8525" s="171" t="s">
        <v>35494</v>
      </c>
      <c r="E8525" s="171" t="s">
        <v>35495</v>
      </c>
      <c r="F8525" s="173"/>
      <c r="G8525" s="173"/>
      <c r="H8525" s="172" t="s">
        <v>8255</v>
      </c>
    </row>
    <row r="8526" spans="1:8" ht="14.45" customHeight="1">
      <c r="A8526" s="86" t="s">
        <v>8255</v>
      </c>
      <c r="B8526" s="171" t="s">
        <v>35496</v>
      </c>
      <c r="C8526" s="55" t="s">
        <v>35497</v>
      </c>
      <c r="D8526" s="171" t="s">
        <v>35498</v>
      </c>
      <c r="E8526" s="171" t="s">
        <v>35499</v>
      </c>
      <c r="F8526" s="173"/>
      <c r="G8526" s="173"/>
      <c r="H8526" s="172" t="s">
        <v>8255</v>
      </c>
    </row>
    <row r="8527" spans="1:8" ht="14.45" customHeight="1">
      <c r="A8527" s="86" t="s">
        <v>8255</v>
      </c>
      <c r="B8527" s="171" t="s">
        <v>35500</v>
      </c>
      <c r="C8527" s="55" t="s">
        <v>35501</v>
      </c>
      <c r="D8527" s="171" t="s">
        <v>35502</v>
      </c>
      <c r="E8527" s="171" t="s">
        <v>35503</v>
      </c>
      <c r="F8527" s="173"/>
      <c r="G8527" s="173"/>
      <c r="H8527" s="172" t="s">
        <v>8255</v>
      </c>
    </row>
    <row r="8528" spans="1:8" ht="14.45" customHeight="1">
      <c r="A8528" s="86" t="s">
        <v>8255</v>
      </c>
      <c r="B8528" s="171" t="s">
        <v>35504</v>
      </c>
      <c r="C8528" s="55" t="s">
        <v>35505</v>
      </c>
      <c r="D8528" s="171" t="s">
        <v>35506</v>
      </c>
      <c r="E8528" s="171" t="s">
        <v>35507</v>
      </c>
      <c r="F8528" s="173"/>
      <c r="G8528" s="173"/>
      <c r="H8528" s="172" t="s">
        <v>8255</v>
      </c>
    </row>
    <row r="8529" spans="1:8" ht="14.45" customHeight="1">
      <c r="A8529" s="86" t="s">
        <v>8255</v>
      </c>
      <c r="B8529" s="171" t="s">
        <v>35508</v>
      </c>
      <c r="C8529" s="55" t="s">
        <v>35509</v>
      </c>
      <c r="D8529" s="171" t="s">
        <v>35510</v>
      </c>
      <c r="E8529" s="171" t="s">
        <v>35511</v>
      </c>
      <c r="F8529" s="173">
        <v>45892</v>
      </c>
      <c r="G8529" s="173">
        <v>45892</v>
      </c>
      <c r="H8529" s="172" t="s">
        <v>8255</v>
      </c>
    </row>
    <row r="8530" spans="1:8" ht="14.45" customHeight="1">
      <c r="A8530" s="86" t="s">
        <v>8255</v>
      </c>
      <c r="B8530" s="171" t="s">
        <v>35512</v>
      </c>
      <c r="C8530" s="55" t="s">
        <v>35513</v>
      </c>
      <c r="D8530" s="171" t="s">
        <v>35514</v>
      </c>
      <c r="E8530" s="171" t="s">
        <v>35515</v>
      </c>
      <c r="F8530" s="173"/>
      <c r="G8530" s="173"/>
      <c r="H8530" s="172" t="s">
        <v>8255</v>
      </c>
    </row>
    <row r="8531" spans="1:8" ht="14.45" customHeight="1">
      <c r="A8531" s="86" t="s">
        <v>8255</v>
      </c>
      <c r="B8531" s="171" t="s">
        <v>35516</v>
      </c>
      <c r="C8531" s="55" t="s">
        <v>35517</v>
      </c>
      <c r="D8531" s="171" t="s">
        <v>35518</v>
      </c>
      <c r="E8531" s="171" t="s">
        <v>35519</v>
      </c>
      <c r="F8531" s="173"/>
      <c r="G8531" s="173"/>
      <c r="H8531" s="172" t="s">
        <v>8255</v>
      </c>
    </row>
    <row r="8532" spans="1:8" ht="14.45" customHeight="1">
      <c r="A8532" s="86" t="s">
        <v>8255</v>
      </c>
      <c r="B8532" s="171" t="s">
        <v>35520</v>
      </c>
      <c r="C8532" s="55" t="s">
        <v>35521</v>
      </c>
      <c r="D8532" s="171" t="s">
        <v>35522</v>
      </c>
      <c r="E8532" s="171" t="s">
        <v>35523</v>
      </c>
      <c r="F8532" s="173"/>
      <c r="G8532" s="173"/>
      <c r="H8532" s="172" t="s">
        <v>8255</v>
      </c>
    </row>
    <row r="8533" spans="1:8" ht="14.45" customHeight="1">
      <c r="A8533" s="86" t="s">
        <v>8255</v>
      </c>
      <c r="B8533" s="171" t="s">
        <v>35524</v>
      </c>
      <c r="C8533" s="55" t="s">
        <v>35525</v>
      </c>
      <c r="D8533" s="171" t="s">
        <v>35526</v>
      </c>
      <c r="E8533" s="171" t="s">
        <v>35527</v>
      </c>
      <c r="F8533" s="173"/>
      <c r="G8533" s="173"/>
      <c r="H8533" s="172" t="s">
        <v>8255</v>
      </c>
    </row>
    <row r="8534" spans="1:8" ht="14.45" customHeight="1">
      <c r="A8534" s="86" t="s">
        <v>8255</v>
      </c>
      <c r="B8534" s="171" t="s">
        <v>35528</v>
      </c>
      <c r="C8534" s="55" t="s">
        <v>35529</v>
      </c>
      <c r="D8534" s="171" t="s">
        <v>35530</v>
      </c>
      <c r="E8534" s="171" t="s">
        <v>35531</v>
      </c>
      <c r="F8534" s="173"/>
      <c r="G8534" s="173"/>
      <c r="H8534" s="172" t="s">
        <v>8255</v>
      </c>
    </row>
    <row r="8535" spans="1:8" ht="14.45" customHeight="1">
      <c r="A8535" s="86" t="s">
        <v>8255</v>
      </c>
      <c r="B8535" s="171" t="s">
        <v>35532</v>
      </c>
      <c r="C8535" s="55" t="s">
        <v>35533</v>
      </c>
      <c r="D8535" s="171" t="s">
        <v>35534</v>
      </c>
      <c r="E8535" s="171" t="s">
        <v>35535</v>
      </c>
      <c r="F8535" s="173"/>
      <c r="G8535" s="173"/>
      <c r="H8535" s="172" t="s">
        <v>8255</v>
      </c>
    </row>
    <row r="8536" spans="1:8" ht="14.45" customHeight="1">
      <c r="A8536" s="86" t="s">
        <v>8255</v>
      </c>
      <c r="B8536" s="171" t="s">
        <v>35536</v>
      </c>
      <c r="C8536" s="55" t="s">
        <v>35537</v>
      </c>
      <c r="D8536" s="171" t="s">
        <v>35538</v>
      </c>
      <c r="E8536" s="171" t="s">
        <v>35539</v>
      </c>
      <c r="F8536" s="173"/>
      <c r="G8536" s="173"/>
      <c r="H8536" s="172" t="s">
        <v>8255</v>
      </c>
    </row>
    <row r="8537" spans="1:8" ht="14.45" customHeight="1">
      <c r="A8537" s="86" t="s">
        <v>8255</v>
      </c>
      <c r="B8537" s="171" t="s">
        <v>35540</v>
      </c>
      <c r="C8537" s="55" t="s">
        <v>35541</v>
      </c>
      <c r="D8537" s="171" t="s">
        <v>35542</v>
      </c>
      <c r="E8537" s="171" t="s">
        <v>35543</v>
      </c>
      <c r="F8537" s="173"/>
      <c r="G8537" s="173"/>
      <c r="H8537" s="172" t="s">
        <v>8255</v>
      </c>
    </row>
    <row r="8538" spans="1:8" ht="14.45" customHeight="1">
      <c r="A8538" s="86" t="s">
        <v>8255</v>
      </c>
      <c r="B8538" s="171" t="s">
        <v>35544</v>
      </c>
      <c r="C8538" s="55" t="s">
        <v>35545</v>
      </c>
      <c r="D8538" s="171" t="s">
        <v>35546</v>
      </c>
      <c r="E8538" s="171" t="s">
        <v>35547</v>
      </c>
      <c r="F8538" s="173"/>
      <c r="G8538" s="173"/>
      <c r="H8538" s="172" t="s">
        <v>8255</v>
      </c>
    </row>
    <row r="8539" spans="1:8" ht="14.45" customHeight="1">
      <c r="A8539" s="86" t="s">
        <v>8255</v>
      </c>
      <c r="B8539" s="171" t="s">
        <v>35548</v>
      </c>
      <c r="C8539" s="55" t="s">
        <v>35549</v>
      </c>
      <c r="D8539" s="171" t="s">
        <v>35550</v>
      </c>
      <c r="E8539" s="171" t="s">
        <v>35551</v>
      </c>
      <c r="F8539" s="173"/>
      <c r="G8539" s="173"/>
      <c r="H8539" s="172" t="s">
        <v>8255</v>
      </c>
    </row>
    <row r="8540" spans="1:8" ht="14.45" customHeight="1">
      <c r="A8540" s="86" t="s">
        <v>8255</v>
      </c>
      <c r="B8540" s="171" t="s">
        <v>35552</v>
      </c>
      <c r="C8540" s="55" t="s">
        <v>35553</v>
      </c>
      <c r="D8540" s="171" t="s">
        <v>35554</v>
      </c>
      <c r="E8540" s="171" t="s">
        <v>35555</v>
      </c>
      <c r="F8540" s="173"/>
      <c r="G8540" s="173"/>
      <c r="H8540" s="172" t="s">
        <v>8255</v>
      </c>
    </row>
    <row r="8541" spans="1:8" ht="14.45" customHeight="1">
      <c r="A8541" s="86" t="s">
        <v>8255</v>
      </c>
      <c r="B8541" s="171" t="s">
        <v>35556</v>
      </c>
      <c r="C8541" s="55" t="s">
        <v>35557</v>
      </c>
      <c r="D8541" s="171" t="s">
        <v>35558</v>
      </c>
      <c r="E8541" s="171" t="s">
        <v>35559</v>
      </c>
      <c r="F8541" s="173"/>
      <c r="G8541" s="173"/>
      <c r="H8541" s="172" t="s">
        <v>8255</v>
      </c>
    </row>
    <row r="8542" spans="1:8" ht="14.45" customHeight="1">
      <c r="A8542" s="86" t="s">
        <v>8255</v>
      </c>
      <c r="B8542" s="171" t="s">
        <v>35560</v>
      </c>
      <c r="C8542" s="55" t="s">
        <v>35561</v>
      </c>
      <c r="D8542" s="171" t="s">
        <v>35562</v>
      </c>
      <c r="E8542" s="171" t="s">
        <v>35563</v>
      </c>
      <c r="F8542" s="173"/>
      <c r="G8542" s="173"/>
      <c r="H8542" s="172" t="s">
        <v>8255</v>
      </c>
    </row>
    <row r="8543" spans="1:8" ht="14.45" customHeight="1">
      <c r="A8543" s="86" t="s">
        <v>8255</v>
      </c>
      <c r="B8543" s="171" t="s">
        <v>35564</v>
      </c>
      <c r="C8543" s="55" t="s">
        <v>31116</v>
      </c>
      <c r="D8543" s="171" t="s">
        <v>31116</v>
      </c>
      <c r="E8543" s="171" t="s">
        <v>31117</v>
      </c>
      <c r="F8543" s="173"/>
      <c r="G8543" s="173"/>
      <c r="H8543" s="172" t="s">
        <v>8255</v>
      </c>
    </row>
    <row r="8544" spans="1:8" ht="14.45" customHeight="1">
      <c r="A8544" s="86" t="s">
        <v>8255</v>
      </c>
      <c r="B8544" s="171" t="s">
        <v>35565</v>
      </c>
      <c r="C8544" s="55" t="s">
        <v>35566</v>
      </c>
      <c r="D8544" s="171" t="s">
        <v>35567</v>
      </c>
      <c r="E8544" s="171" t="s">
        <v>35568</v>
      </c>
      <c r="F8544" s="173"/>
      <c r="G8544" s="173"/>
      <c r="H8544" s="172" t="s">
        <v>8255</v>
      </c>
    </row>
    <row r="8545" spans="1:8" ht="14.45" customHeight="1">
      <c r="A8545" s="86" t="s">
        <v>8255</v>
      </c>
      <c r="B8545" s="171" t="s">
        <v>35569</v>
      </c>
      <c r="C8545" s="55" t="s">
        <v>35570</v>
      </c>
      <c r="D8545" s="171" t="s">
        <v>35571</v>
      </c>
      <c r="E8545" s="171" t="s">
        <v>35572</v>
      </c>
      <c r="F8545" s="173"/>
      <c r="G8545" s="173"/>
      <c r="H8545" s="172" t="s">
        <v>8255</v>
      </c>
    </row>
    <row r="8546" spans="1:8" ht="14.45" customHeight="1">
      <c r="A8546" s="86" t="s">
        <v>8255</v>
      </c>
      <c r="B8546" s="171" t="s">
        <v>35573</v>
      </c>
      <c r="C8546" s="55" t="s">
        <v>35574</v>
      </c>
      <c r="D8546" s="171" t="s">
        <v>35575</v>
      </c>
      <c r="E8546" s="171" t="s">
        <v>35576</v>
      </c>
      <c r="F8546" s="173"/>
      <c r="G8546" s="173"/>
      <c r="H8546" s="172" t="s">
        <v>8255</v>
      </c>
    </row>
    <row r="8547" spans="1:8" ht="14.45" customHeight="1">
      <c r="A8547" s="86" t="s">
        <v>8255</v>
      </c>
      <c r="B8547" s="171" t="s">
        <v>35577</v>
      </c>
      <c r="C8547" s="55" t="s">
        <v>35578</v>
      </c>
      <c r="D8547" s="171" t="s">
        <v>35579</v>
      </c>
      <c r="E8547" s="171" t="s">
        <v>35580</v>
      </c>
      <c r="F8547" s="173"/>
      <c r="G8547" s="173"/>
      <c r="H8547" s="172" t="s">
        <v>8255</v>
      </c>
    </row>
    <row r="8548" spans="1:8" ht="14.45" customHeight="1">
      <c r="A8548" s="86" t="s">
        <v>8255</v>
      </c>
      <c r="B8548" s="171" t="s">
        <v>35581</v>
      </c>
      <c r="C8548" s="55" t="s">
        <v>35582</v>
      </c>
      <c r="D8548" s="171" t="s">
        <v>35583</v>
      </c>
      <c r="E8548" s="171" t="s">
        <v>35584</v>
      </c>
      <c r="F8548" s="173"/>
      <c r="G8548" s="173"/>
      <c r="H8548" s="172" t="s">
        <v>8255</v>
      </c>
    </row>
    <row r="8549" spans="1:8" ht="14.45" customHeight="1">
      <c r="A8549" s="86" t="s">
        <v>8255</v>
      </c>
      <c r="B8549" s="171" t="s">
        <v>35585</v>
      </c>
      <c r="C8549" s="55" t="s">
        <v>35586</v>
      </c>
      <c r="D8549" s="171" t="s">
        <v>35587</v>
      </c>
      <c r="E8549" s="171" t="s">
        <v>35588</v>
      </c>
      <c r="F8549" s="173"/>
      <c r="G8549" s="173"/>
      <c r="H8549" s="172" t="s">
        <v>8255</v>
      </c>
    </row>
    <row r="8550" spans="1:8" ht="14.45" customHeight="1">
      <c r="A8550" s="86" t="s">
        <v>8255</v>
      </c>
      <c r="B8550" s="171" t="s">
        <v>35589</v>
      </c>
      <c r="C8550" s="55" t="s">
        <v>35590</v>
      </c>
      <c r="D8550" s="171" t="s">
        <v>35591</v>
      </c>
      <c r="E8550" s="171" t="s">
        <v>35592</v>
      </c>
      <c r="F8550" s="173"/>
      <c r="G8550" s="173"/>
      <c r="H8550" s="172" t="s">
        <v>8255</v>
      </c>
    </row>
    <row r="8551" spans="1:8" ht="14.45" customHeight="1">
      <c r="A8551" s="86" t="s">
        <v>8255</v>
      </c>
      <c r="B8551" s="171" t="s">
        <v>35593</v>
      </c>
      <c r="C8551" s="55" t="s">
        <v>35594</v>
      </c>
      <c r="D8551" s="171" t="s">
        <v>35595</v>
      </c>
      <c r="E8551" s="171" t="s">
        <v>35596</v>
      </c>
      <c r="F8551" s="173"/>
      <c r="G8551" s="173"/>
      <c r="H8551" s="172" t="s">
        <v>8255</v>
      </c>
    </row>
    <row r="8552" spans="1:8" ht="14.45" customHeight="1">
      <c r="A8552" s="86" t="s">
        <v>8255</v>
      </c>
      <c r="B8552" s="171" t="s">
        <v>35597</v>
      </c>
      <c r="C8552" s="55" t="s">
        <v>35598</v>
      </c>
      <c r="D8552" s="171" t="s">
        <v>35599</v>
      </c>
      <c r="E8552" s="171" t="s">
        <v>35600</v>
      </c>
      <c r="F8552" s="173"/>
      <c r="G8552" s="173"/>
      <c r="H8552" s="172" t="s">
        <v>8255</v>
      </c>
    </row>
    <row r="8553" spans="1:8" ht="14.45" customHeight="1">
      <c r="A8553" s="86" t="s">
        <v>8255</v>
      </c>
      <c r="B8553" s="171" t="s">
        <v>35601</v>
      </c>
      <c r="C8553" s="55" t="s">
        <v>35602</v>
      </c>
      <c r="D8553" s="171" t="s">
        <v>35603</v>
      </c>
      <c r="E8553" s="171" t="s">
        <v>35604</v>
      </c>
      <c r="F8553" s="173"/>
      <c r="G8553" s="173"/>
      <c r="H8553" s="172" t="s">
        <v>8255</v>
      </c>
    </row>
    <row r="8554" spans="1:8" ht="14.45" customHeight="1">
      <c r="A8554" s="86" t="s">
        <v>8255</v>
      </c>
      <c r="B8554" s="171" t="s">
        <v>35605</v>
      </c>
      <c r="C8554" s="55" t="s">
        <v>35606</v>
      </c>
      <c r="D8554" s="171" t="s">
        <v>35607</v>
      </c>
      <c r="E8554" s="171" t="s">
        <v>35608</v>
      </c>
      <c r="F8554" s="173"/>
      <c r="G8554" s="173"/>
      <c r="H8554" s="172" t="s">
        <v>8255</v>
      </c>
    </row>
    <row r="8555" spans="1:8" ht="14.45" customHeight="1">
      <c r="A8555" s="86" t="s">
        <v>8255</v>
      </c>
      <c r="B8555" s="171" t="s">
        <v>35609</v>
      </c>
      <c r="C8555" s="55" t="s">
        <v>35370</v>
      </c>
      <c r="D8555" s="171" t="s">
        <v>35610</v>
      </c>
      <c r="E8555" s="171" t="s">
        <v>35611</v>
      </c>
      <c r="F8555" s="173"/>
      <c r="G8555" s="173"/>
      <c r="H8555" s="172" t="s">
        <v>8255</v>
      </c>
    </row>
    <row r="8556" spans="1:8" ht="14.45" customHeight="1">
      <c r="A8556" s="86" t="s">
        <v>8255</v>
      </c>
      <c r="B8556" s="171" t="s">
        <v>35612</v>
      </c>
      <c r="C8556" s="55" t="s">
        <v>35613</v>
      </c>
      <c r="D8556" s="171" t="s">
        <v>35614</v>
      </c>
      <c r="E8556" s="171" t="s">
        <v>35615</v>
      </c>
      <c r="F8556" s="173"/>
      <c r="G8556" s="173"/>
      <c r="H8556" s="172" t="s">
        <v>8255</v>
      </c>
    </row>
    <row r="8557" spans="1:8" ht="14.45" customHeight="1">
      <c r="A8557" s="86" t="s">
        <v>8255</v>
      </c>
      <c r="B8557" s="171" t="s">
        <v>35616</v>
      </c>
      <c r="C8557" s="55" t="s">
        <v>35617</v>
      </c>
      <c r="D8557" s="171" t="s">
        <v>35618</v>
      </c>
      <c r="E8557" s="171" t="s">
        <v>35618</v>
      </c>
      <c r="F8557" s="173"/>
      <c r="G8557" s="173"/>
      <c r="H8557" s="172" t="s">
        <v>8255</v>
      </c>
    </row>
    <row r="8558" spans="1:8" ht="14.45" customHeight="1">
      <c r="A8558" s="86" t="s">
        <v>8255</v>
      </c>
      <c r="B8558" s="171" t="s">
        <v>35619</v>
      </c>
      <c r="C8558" s="55" t="s">
        <v>35620</v>
      </c>
      <c r="D8558" s="171" t="s">
        <v>35621</v>
      </c>
      <c r="E8558" s="171" t="s">
        <v>35622</v>
      </c>
      <c r="F8558" s="173"/>
      <c r="G8558" s="173"/>
      <c r="H8558" s="172" t="s">
        <v>8255</v>
      </c>
    </row>
    <row r="8559" spans="1:8" ht="14.45" customHeight="1">
      <c r="A8559" s="86" t="s">
        <v>8255</v>
      </c>
      <c r="B8559" s="171" t="s">
        <v>35623</v>
      </c>
      <c r="C8559" s="55" t="s">
        <v>35624</v>
      </c>
      <c r="D8559" s="171" t="s">
        <v>35625</v>
      </c>
      <c r="E8559" s="171" t="s">
        <v>35626</v>
      </c>
      <c r="F8559" s="173"/>
      <c r="G8559" s="173"/>
      <c r="H8559" s="172" t="s">
        <v>8255</v>
      </c>
    </row>
    <row r="8560" spans="1:8" ht="14.45" customHeight="1">
      <c r="A8560" s="86" t="s">
        <v>8255</v>
      </c>
      <c r="B8560" s="171" t="s">
        <v>35627</v>
      </c>
      <c r="C8560" s="55" t="s">
        <v>35628</v>
      </c>
      <c r="D8560" s="171" t="s">
        <v>35629</v>
      </c>
      <c r="E8560" s="171" t="s">
        <v>35630</v>
      </c>
      <c r="F8560" s="173"/>
      <c r="G8560" s="173"/>
      <c r="H8560" s="172" t="s">
        <v>8255</v>
      </c>
    </row>
    <row r="8561" spans="1:8" ht="14.45" customHeight="1">
      <c r="A8561" s="86" t="s">
        <v>8255</v>
      </c>
      <c r="B8561" s="171" t="s">
        <v>35631</v>
      </c>
      <c r="C8561" s="55" t="s">
        <v>35632</v>
      </c>
      <c r="D8561" s="171" t="s">
        <v>35633</v>
      </c>
      <c r="E8561" s="171" t="s">
        <v>35634</v>
      </c>
      <c r="F8561" s="173"/>
      <c r="G8561" s="173"/>
      <c r="H8561" s="172" t="s">
        <v>8255</v>
      </c>
    </row>
    <row r="8562" spans="1:8" ht="14.45" customHeight="1">
      <c r="A8562" s="86" t="s">
        <v>8255</v>
      </c>
      <c r="B8562" s="171" t="s">
        <v>35635</v>
      </c>
      <c r="C8562" s="55" t="s">
        <v>35636</v>
      </c>
      <c r="D8562" s="171" t="s">
        <v>35637</v>
      </c>
      <c r="E8562" s="171" t="s">
        <v>35638</v>
      </c>
      <c r="F8562" s="173"/>
      <c r="G8562" s="173"/>
      <c r="H8562" s="172" t="s">
        <v>8255</v>
      </c>
    </row>
    <row r="8563" spans="1:8" ht="14.45" customHeight="1">
      <c r="A8563" s="86" t="s">
        <v>8255</v>
      </c>
      <c r="B8563" s="171" t="s">
        <v>35639</v>
      </c>
      <c r="C8563" s="55" t="s">
        <v>35640</v>
      </c>
      <c r="D8563" s="171" t="s">
        <v>35641</v>
      </c>
      <c r="E8563" s="171" t="s">
        <v>35642</v>
      </c>
      <c r="F8563" s="173"/>
      <c r="G8563" s="173"/>
      <c r="H8563" s="172" t="s">
        <v>8255</v>
      </c>
    </row>
    <row r="8564" spans="1:8" ht="14.45" customHeight="1">
      <c r="A8564" s="86" t="s">
        <v>8255</v>
      </c>
      <c r="B8564" s="171" t="s">
        <v>35643</v>
      </c>
      <c r="C8564" s="55" t="s">
        <v>35644</v>
      </c>
      <c r="D8564" s="171" t="s">
        <v>35645</v>
      </c>
      <c r="E8564" s="171" t="s">
        <v>35646</v>
      </c>
      <c r="F8564" s="173">
        <v>45892</v>
      </c>
      <c r="G8564" s="173">
        <v>45892</v>
      </c>
      <c r="H8564" s="172" t="s">
        <v>8255</v>
      </c>
    </row>
    <row r="8565" spans="1:8" ht="14.45" customHeight="1">
      <c r="A8565" s="86" t="s">
        <v>8255</v>
      </c>
      <c r="B8565" s="171" t="s">
        <v>35647</v>
      </c>
      <c r="C8565" s="55" t="s">
        <v>35648</v>
      </c>
      <c r="D8565" s="171" t="s">
        <v>35649</v>
      </c>
      <c r="E8565" s="171" t="s">
        <v>35650</v>
      </c>
      <c r="F8565" s="173"/>
      <c r="G8565" s="173"/>
      <c r="H8565" s="172" t="s">
        <v>8255</v>
      </c>
    </row>
    <row r="8566" spans="1:8" ht="14.45" customHeight="1">
      <c r="A8566" s="86" t="s">
        <v>8255</v>
      </c>
      <c r="B8566" s="171" t="s">
        <v>35651</v>
      </c>
      <c r="C8566" s="55" t="s">
        <v>35652</v>
      </c>
      <c r="D8566" s="171" t="s">
        <v>35653</v>
      </c>
      <c r="E8566" s="171" t="s">
        <v>35654</v>
      </c>
      <c r="F8566" s="173"/>
      <c r="G8566" s="173"/>
      <c r="H8566" s="172" t="s">
        <v>8255</v>
      </c>
    </row>
    <row r="8567" spans="1:8" ht="14.45" customHeight="1">
      <c r="A8567" s="86" t="s">
        <v>8255</v>
      </c>
      <c r="B8567" s="171" t="s">
        <v>35655</v>
      </c>
      <c r="C8567" s="55" t="s">
        <v>35656</v>
      </c>
      <c r="D8567" s="171" t="s">
        <v>35657</v>
      </c>
      <c r="E8567" s="171" t="s">
        <v>35658</v>
      </c>
      <c r="F8567" s="173"/>
      <c r="G8567" s="173"/>
      <c r="H8567" s="172" t="s">
        <v>8255</v>
      </c>
    </row>
    <row r="8568" spans="1:8" ht="14.45" customHeight="1">
      <c r="A8568" s="86" t="s">
        <v>8255</v>
      </c>
      <c r="B8568" s="171" t="s">
        <v>35659</v>
      </c>
      <c r="C8568" s="55" t="s">
        <v>35660</v>
      </c>
      <c r="D8568" s="171" t="s">
        <v>35661</v>
      </c>
      <c r="E8568" s="171" t="s">
        <v>35662</v>
      </c>
      <c r="F8568" s="173"/>
      <c r="G8568" s="173"/>
      <c r="H8568" s="172" t="s">
        <v>8255</v>
      </c>
    </row>
    <row r="8569" spans="1:8" ht="14.45" customHeight="1">
      <c r="A8569" s="86" t="s">
        <v>8255</v>
      </c>
      <c r="B8569" s="171" t="s">
        <v>35663</v>
      </c>
      <c r="C8569" s="55" t="s">
        <v>35664</v>
      </c>
      <c r="D8569" s="171" t="s">
        <v>35665</v>
      </c>
      <c r="E8569" s="171" t="s">
        <v>35666</v>
      </c>
      <c r="F8569" s="173"/>
      <c r="G8569" s="173"/>
      <c r="H8569" s="172" t="s">
        <v>8255</v>
      </c>
    </row>
    <row r="8570" spans="1:8" ht="14.45" customHeight="1">
      <c r="A8570" s="86" t="s">
        <v>8255</v>
      </c>
      <c r="B8570" s="171" t="s">
        <v>35667</v>
      </c>
      <c r="C8570" s="55" t="s">
        <v>35668</v>
      </c>
      <c r="D8570" s="171" t="s">
        <v>35669</v>
      </c>
      <c r="E8570" s="171" t="s">
        <v>35670</v>
      </c>
      <c r="F8570" s="173"/>
      <c r="G8570" s="173"/>
      <c r="H8570" s="172" t="s">
        <v>8255</v>
      </c>
    </row>
    <row r="8571" spans="1:8" ht="14.45" customHeight="1">
      <c r="A8571" s="86" t="s">
        <v>8255</v>
      </c>
      <c r="B8571" s="171" t="s">
        <v>35671</v>
      </c>
      <c r="C8571" s="55" t="s">
        <v>35672</v>
      </c>
      <c r="D8571" s="171" t="s">
        <v>35673</v>
      </c>
      <c r="E8571" s="171" t="s">
        <v>35674</v>
      </c>
      <c r="F8571" s="173"/>
      <c r="G8571" s="173"/>
      <c r="H8571" s="172" t="s">
        <v>8255</v>
      </c>
    </row>
    <row r="8572" spans="1:8" ht="14.45" customHeight="1">
      <c r="A8572" s="86" t="s">
        <v>8255</v>
      </c>
      <c r="B8572" s="171" t="s">
        <v>35675</v>
      </c>
      <c r="C8572" s="55" t="s">
        <v>35676</v>
      </c>
      <c r="D8572" s="171" t="s">
        <v>35677</v>
      </c>
      <c r="E8572" s="171" t="s">
        <v>35678</v>
      </c>
      <c r="F8572" s="173"/>
      <c r="G8572" s="173"/>
      <c r="H8572" s="172" t="s">
        <v>8255</v>
      </c>
    </row>
    <row r="8573" spans="1:8" ht="14.45" customHeight="1">
      <c r="A8573" s="86" t="s">
        <v>8255</v>
      </c>
      <c r="B8573" s="171" t="s">
        <v>35679</v>
      </c>
      <c r="C8573" s="55" t="s">
        <v>35680</v>
      </c>
      <c r="D8573" s="171" t="s">
        <v>35681</v>
      </c>
      <c r="E8573" s="171" t="s">
        <v>35682</v>
      </c>
      <c r="F8573" s="173"/>
      <c r="G8573" s="173"/>
      <c r="H8573" s="172" t="s">
        <v>8255</v>
      </c>
    </row>
    <row r="8574" spans="1:8" ht="14.45" customHeight="1">
      <c r="A8574" s="86" t="s">
        <v>8255</v>
      </c>
      <c r="B8574" s="171" t="s">
        <v>35683</v>
      </c>
      <c r="C8574" s="55" t="s">
        <v>35684</v>
      </c>
      <c r="D8574" s="171" t="s">
        <v>35685</v>
      </c>
      <c r="E8574" s="171" t="s">
        <v>35686</v>
      </c>
      <c r="F8574" s="173"/>
      <c r="G8574" s="173"/>
      <c r="H8574" s="172" t="s">
        <v>8255</v>
      </c>
    </row>
    <row r="8575" spans="1:8" ht="14.45" customHeight="1">
      <c r="A8575" s="86" t="s">
        <v>8255</v>
      </c>
      <c r="B8575" s="171" t="s">
        <v>35687</v>
      </c>
      <c r="C8575" s="55" t="s">
        <v>35688</v>
      </c>
      <c r="D8575" s="171" t="s">
        <v>35689</v>
      </c>
      <c r="E8575" s="171" t="s">
        <v>35690</v>
      </c>
      <c r="F8575" s="173"/>
      <c r="G8575" s="173"/>
      <c r="H8575" s="172" t="s">
        <v>8255</v>
      </c>
    </row>
    <row r="8576" spans="1:8" ht="14.45" customHeight="1">
      <c r="A8576" s="86" t="s">
        <v>8255</v>
      </c>
      <c r="B8576" s="171" t="s">
        <v>35691</v>
      </c>
      <c r="C8576" s="55" t="s">
        <v>35692</v>
      </c>
      <c r="D8576" s="171" t="s">
        <v>35693</v>
      </c>
      <c r="E8576" s="171" t="s">
        <v>35694</v>
      </c>
      <c r="F8576" s="173"/>
      <c r="G8576" s="173"/>
      <c r="H8576" s="172" t="s">
        <v>8255</v>
      </c>
    </row>
    <row r="8577" spans="1:8" ht="14.45" customHeight="1">
      <c r="A8577" s="86" t="s">
        <v>8255</v>
      </c>
      <c r="B8577" s="171" t="s">
        <v>35695</v>
      </c>
      <c r="C8577" s="55" t="s">
        <v>35696</v>
      </c>
      <c r="D8577" s="171" t="s">
        <v>35697</v>
      </c>
      <c r="E8577" s="171" t="s">
        <v>35698</v>
      </c>
      <c r="F8577" s="173"/>
      <c r="G8577" s="173"/>
      <c r="H8577" s="172" t="s">
        <v>8255</v>
      </c>
    </row>
    <row r="8578" spans="1:8" ht="14.45" customHeight="1">
      <c r="A8578" s="86" t="s">
        <v>8255</v>
      </c>
      <c r="B8578" s="171" t="s">
        <v>35699</v>
      </c>
      <c r="C8578" s="55" t="s">
        <v>35700</v>
      </c>
      <c r="D8578" s="171" t="s">
        <v>35701</v>
      </c>
      <c r="E8578" s="171" t="s">
        <v>35702</v>
      </c>
      <c r="F8578" s="173"/>
      <c r="G8578" s="173"/>
      <c r="H8578" s="172" t="s">
        <v>8255</v>
      </c>
    </row>
    <row r="8579" spans="1:8" ht="14.45" customHeight="1">
      <c r="A8579" s="86" t="s">
        <v>8255</v>
      </c>
      <c r="B8579" s="171" t="s">
        <v>35703</v>
      </c>
      <c r="C8579" s="55" t="s">
        <v>35704</v>
      </c>
      <c r="D8579" s="171" t="s">
        <v>35705</v>
      </c>
      <c r="E8579" s="171" t="s">
        <v>35706</v>
      </c>
      <c r="F8579" s="173"/>
      <c r="G8579" s="173"/>
      <c r="H8579" s="172" t="s">
        <v>8255</v>
      </c>
    </row>
    <row r="8580" spans="1:8" ht="14.45" customHeight="1">
      <c r="A8580" s="86" t="s">
        <v>8255</v>
      </c>
      <c r="B8580" s="171" t="s">
        <v>35707</v>
      </c>
      <c r="C8580" s="55" t="s">
        <v>35708</v>
      </c>
      <c r="D8580" s="171" t="s">
        <v>35709</v>
      </c>
      <c r="E8580" s="171" t="s">
        <v>35710</v>
      </c>
      <c r="F8580" s="173"/>
      <c r="G8580" s="173"/>
      <c r="H8580" s="172" t="s">
        <v>8255</v>
      </c>
    </row>
    <row r="8581" spans="1:8" ht="14.45" customHeight="1">
      <c r="A8581" s="86" t="s">
        <v>8255</v>
      </c>
      <c r="B8581" s="171" t="s">
        <v>35711</v>
      </c>
      <c r="C8581" s="55" t="s">
        <v>35712</v>
      </c>
      <c r="D8581" s="171" t="s">
        <v>35713</v>
      </c>
      <c r="E8581" s="171" t="s">
        <v>35714</v>
      </c>
      <c r="F8581" s="173"/>
      <c r="G8581" s="173"/>
      <c r="H8581" s="172" t="s">
        <v>8255</v>
      </c>
    </row>
    <row r="8582" spans="1:8" ht="14.45" customHeight="1">
      <c r="A8582" s="86" t="s">
        <v>8255</v>
      </c>
      <c r="B8582" s="171" t="s">
        <v>35715</v>
      </c>
      <c r="C8582" s="55" t="s">
        <v>35716</v>
      </c>
      <c r="D8582" s="171" t="s">
        <v>35717</v>
      </c>
      <c r="E8582" s="171" t="s">
        <v>35718</v>
      </c>
      <c r="F8582" s="173"/>
      <c r="G8582" s="173"/>
      <c r="H8582" s="172" t="s">
        <v>8255</v>
      </c>
    </row>
    <row r="8583" spans="1:8" ht="14.45" customHeight="1">
      <c r="A8583" s="86" t="s">
        <v>8255</v>
      </c>
      <c r="B8583" s="171" t="s">
        <v>35719</v>
      </c>
      <c r="C8583" s="55" t="s">
        <v>35720</v>
      </c>
      <c r="D8583" s="171" t="s">
        <v>35721</v>
      </c>
      <c r="E8583" s="171" t="s">
        <v>35722</v>
      </c>
      <c r="F8583" s="173"/>
      <c r="G8583" s="173"/>
      <c r="H8583" s="172" t="s">
        <v>8255</v>
      </c>
    </row>
    <row r="8584" spans="1:8" ht="14.45" customHeight="1">
      <c r="A8584" s="86" t="s">
        <v>8255</v>
      </c>
      <c r="B8584" s="171" t="s">
        <v>35723</v>
      </c>
      <c r="C8584" s="55" t="s">
        <v>35724</v>
      </c>
      <c r="D8584" s="171" t="s">
        <v>35725</v>
      </c>
      <c r="E8584" s="171" t="s">
        <v>35726</v>
      </c>
      <c r="F8584" s="173"/>
      <c r="G8584" s="173"/>
      <c r="H8584" s="172" t="s">
        <v>8255</v>
      </c>
    </row>
    <row r="8585" spans="1:8" ht="14.45" customHeight="1">
      <c r="A8585" s="86" t="s">
        <v>8255</v>
      </c>
      <c r="B8585" s="171" t="s">
        <v>35727</v>
      </c>
      <c r="C8585" s="55" t="s">
        <v>35728</v>
      </c>
      <c r="D8585" s="171" t="s">
        <v>35729</v>
      </c>
      <c r="E8585" s="171" t="s">
        <v>35730</v>
      </c>
      <c r="F8585" s="173"/>
      <c r="G8585" s="173"/>
      <c r="H8585" s="172" t="s">
        <v>8255</v>
      </c>
    </row>
    <row r="8586" spans="1:8" ht="14.45" customHeight="1">
      <c r="A8586" s="86" t="s">
        <v>8255</v>
      </c>
      <c r="B8586" s="171" t="s">
        <v>35731</v>
      </c>
      <c r="C8586" s="55" t="s">
        <v>35732</v>
      </c>
      <c r="D8586" s="171" t="s">
        <v>35733</v>
      </c>
      <c r="E8586" s="171" t="s">
        <v>35734</v>
      </c>
      <c r="F8586" s="173"/>
      <c r="G8586" s="173"/>
      <c r="H8586" s="172" t="s">
        <v>8255</v>
      </c>
    </row>
    <row r="8587" spans="1:8" ht="14.45" customHeight="1">
      <c r="A8587" s="86" t="s">
        <v>8255</v>
      </c>
      <c r="B8587" s="171" t="s">
        <v>35735</v>
      </c>
      <c r="C8587" s="55" t="s">
        <v>35736</v>
      </c>
      <c r="D8587" s="171" t="s">
        <v>35737</v>
      </c>
      <c r="E8587" s="171" t="s">
        <v>35738</v>
      </c>
      <c r="F8587" s="173"/>
      <c r="G8587" s="173"/>
      <c r="H8587" s="172" t="s">
        <v>8255</v>
      </c>
    </row>
    <row r="8588" spans="1:8" ht="14.45" customHeight="1">
      <c r="A8588" s="86" t="s">
        <v>8255</v>
      </c>
      <c r="B8588" s="171" t="s">
        <v>35739</v>
      </c>
      <c r="C8588" s="55" t="s">
        <v>35740</v>
      </c>
      <c r="D8588" s="171" t="s">
        <v>35741</v>
      </c>
      <c r="E8588" s="171" t="s">
        <v>35742</v>
      </c>
      <c r="F8588" s="173"/>
      <c r="G8588" s="173"/>
      <c r="H8588" s="172" t="s">
        <v>8255</v>
      </c>
    </row>
    <row r="8589" spans="1:8" ht="14.45" customHeight="1">
      <c r="A8589" s="86" t="s">
        <v>8255</v>
      </c>
      <c r="B8589" s="171" t="s">
        <v>35743</v>
      </c>
      <c r="C8589" s="55" t="s">
        <v>35744</v>
      </c>
      <c r="D8589" s="171" t="s">
        <v>35745</v>
      </c>
      <c r="E8589" s="171" t="s">
        <v>35746</v>
      </c>
      <c r="F8589" s="173"/>
      <c r="G8589" s="173"/>
      <c r="H8589" s="172" t="s">
        <v>8255</v>
      </c>
    </row>
    <row r="8590" spans="1:8" ht="14.45" customHeight="1">
      <c r="A8590" s="86" t="s">
        <v>8255</v>
      </c>
      <c r="B8590" s="171" t="s">
        <v>35747</v>
      </c>
      <c r="C8590" s="55" t="s">
        <v>35748</v>
      </c>
      <c r="D8590" s="171" t="s">
        <v>35749</v>
      </c>
      <c r="E8590" s="171" t="s">
        <v>35750</v>
      </c>
      <c r="F8590" s="173"/>
      <c r="G8590" s="173"/>
      <c r="H8590" s="172" t="s">
        <v>8255</v>
      </c>
    </row>
    <row r="8591" spans="1:8" ht="14.45" customHeight="1">
      <c r="A8591" s="86" t="s">
        <v>8255</v>
      </c>
      <c r="B8591" s="171" t="s">
        <v>35751</v>
      </c>
      <c r="C8591" s="55" t="s">
        <v>35752</v>
      </c>
      <c r="D8591" s="171" t="s">
        <v>35753</v>
      </c>
      <c r="E8591" s="171" t="s">
        <v>35754</v>
      </c>
      <c r="F8591" s="173"/>
      <c r="G8591" s="173"/>
      <c r="H8591" s="172" t="s">
        <v>8255</v>
      </c>
    </row>
    <row r="8592" spans="1:8" ht="14.45" customHeight="1">
      <c r="A8592" s="86" t="s">
        <v>8255</v>
      </c>
      <c r="B8592" s="171" t="s">
        <v>35755</v>
      </c>
      <c r="C8592" s="55" t="s">
        <v>35756</v>
      </c>
      <c r="D8592" s="171" t="s">
        <v>35757</v>
      </c>
      <c r="E8592" s="171" t="s">
        <v>35758</v>
      </c>
      <c r="F8592" s="173"/>
      <c r="G8592" s="173"/>
      <c r="H8592" s="172" t="s">
        <v>8255</v>
      </c>
    </row>
    <row r="8593" spans="1:8" ht="14.45" customHeight="1">
      <c r="A8593" s="86" t="s">
        <v>8255</v>
      </c>
      <c r="B8593" s="171" t="s">
        <v>35759</v>
      </c>
      <c r="C8593" s="55" t="s">
        <v>35760</v>
      </c>
      <c r="D8593" s="171" t="s">
        <v>35761</v>
      </c>
      <c r="E8593" s="171" t="s">
        <v>35762</v>
      </c>
      <c r="F8593" s="173"/>
      <c r="G8593" s="173"/>
      <c r="H8593" s="172" t="s">
        <v>8255</v>
      </c>
    </row>
    <row r="8594" spans="1:8" ht="14.45" customHeight="1">
      <c r="A8594" s="86" t="s">
        <v>8255</v>
      </c>
      <c r="B8594" s="171" t="s">
        <v>35763</v>
      </c>
      <c r="C8594" s="55" t="s">
        <v>35764</v>
      </c>
      <c r="D8594" s="171" t="s">
        <v>35765</v>
      </c>
      <c r="E8594" s="171" t="s">
        <v>35766</v>
      </c>
      <c r="F8594" s="173"/>
      <c r="G8594" s="173"/>
      <c r="H8594" s="172" t="s">
        <v>8255</v>
      </c>
    </row>
    <row r="8595" spans="1:8" ht="14.45" customHeight="1">
      <c r="A8595" s="86" t="s">
        <v>8255</v>
      </c>
      <c r="B8595" s="171" t="s">
        <v>35767</v>
      </c>
      <c r="C8595" s="55" t="s">
        <v>35768</v>
      </c>
      <c r="D8595" s="171" t="s">
        <v>35769</v>
      </c>
      <c r="E8595" s="171" t="s">
        <v>35770</v>
      </c>
      <c r="F8595" s="173"/>
      <c r="G8595" s="173"/>
      <c r="H8595" s="172" t="s">
        <v>8255</v>
      </c>
    </row>
    <row r="8596" spans="1:8" ht="14.45" customHeight="1">
      <c r="A8596" s="86" t="s">
        <v>8255</v>
      </c>
      <c r="B8596" s="171" t="s">
        <v>28770</v>
      </c>
      <c r="C8596" s="55" t="s">
        <v>35771</v>
      </c>
      <c r="D8596" s="171" t="s">
        <v>35772</v>
      </c>
      <c r="E8596" s="171" t="s">
        <v>28561</v>
      </c>
      <c r="F8596" s="173"/>
      <c r="G8596" s="173"/>
      <c r="H8596" s="172" t="s">
        <v>8255</v>
      </c>
    </row>
    <row r="8597" spans="1:8" ht="14.45" customHeight="1">
      <c r="A8597" s="86" t="s">
        <v>8255</v>
      </c>
      <c r="B8597" s="171" t="s">
        <v>35773</v>
      </c>
      <c r="C8597" s="55" t="s">
        <v>35774</v>
      </c>
      <c r="D8597" s="171" t="s">
        <v>35775</v>
      </c>
      <c r="E8597" s="171" t="s">
        <v>35776</v>
      </c>
      <c r="F8597" s="173"/>
      <c r="G8597" s="173"/>
      <c r="H8597" s="172" t="s">
        <v>8255</v>
      </c>
    </row>
    <row r="8598" spans="1:8" ht="14.45" customHeight="1">
      <c r="A8598" s="86" t="s">
        <v>8255</v>
      </c>
      <c r="B8598" s="171" t="s">
        <v>35777</v>
      </c>
      <c r="C8598" s="55" t="s">
        <v>35778</v>
      </c>
      <c r="D8598" s="171" t="s">
        <v>35779</v>
      </c>
      <c r="E8598" s="171" t="s">
        <v>35780</v>
      </c>
      <c r="F8598" s="173"/>
      <c r="G8598" s="173"/>
      <c r="H8598" s="172" t="s">
        <v>8255</v>
      </c>
    </row>
    <row r="8599" spans="1:8" ht="14.45" customHeight="1">
      <c r="A8599" s="86" t="s">
        <v>8255</v>
      </c>
      <c r="B8599" s="171" t="s">
        <v>35781</v>
      </c>
      <c r="C8599" s="55" t="s">
        <v>35782</v>
      </c>
      <c r="D8599" s="171" t="s">
        <v>35783</v>
      </c>
      <c r="E8599" s="171" t="s">
        <v>35784</v>
      </c>
      <c r="F8599" s="173"/>
      <c r="G8599" s="173"/>
      <c r="H8599" s="172" t="s">
        <v>8255</v>
      </c>
    </row>
    <row r="8600" spans="1:8" ht="14.45" customHeight="1">
      <c r="A8600" s="86" t="s">
        <v>8255</v>
      </c>
      <c r="B8600" s="171" t="s">
        <v>35785</v>
      </c>
      <c r="C8600" s="55" t="s">
        <v>35786</v>
      </c>
      <c r="D8600" s="171" t="s">
        <v>35787</v>
      </c>
      <c r="E8600" s="171" t="s">
        <v>35788</v>
      </c>
      <c r="F8600" s="173"/>
      <c r="G8600" s="173"/>
      <c r="H8600" s="172" t="s">
        <v>8255</v>
      </c>
    </row>
    <row r="8601" spans="1:8" ht="14.45" customHeight="1">
      <c r="A8601" s="86" t="s">
        <v>8255</v>
      </c>
      <c r="B8601" s="171" t="s">
        <v>35789</v>
      </c>
      <c r="C8601" s="55" t="s">
        <v>35790</v>
      </c>
      <c r="D8601" s="171" t="s">
        <v>35791</v>
      </c>
      <c r="E8601" s="171" t="s">
        <v>35792</v>
      </c>
      <c r="F8601" s="173"/>
      <c r="G8601" s="173"/>
      <c r="H8601" s="172" t="s">
        <v>8255</v>
      </c>
    </row>
    <row r="8602" spans="1:8" ht="14.45" customHeight="1">
      <c r="A8602" s="86" t="s">
        <v>8255</v>
      </c>
      <c r="B8602" s="171" t="s">
        <v>35793</v>
      </c>
      <c r="C8602" s="55" t="s">
        <v>35794</v>
      </c>
      <c r="D8602" s="171" t="s">
        <v>35795</v>
      </c>
      <c r="E8602" s="171" t="s">
        <v>35796</v>
      </c>
      <c r="F8602" s="173"/>
      <c r="G8602" s="173"/>
      <c r="H8602" s="172" t="s">
        <v>8255</v>
      </c>
    </row>
    <row r="8603" spans="1:8" ht="14.45" customHeight="1">
      <c r="A8603" s="86" t="s">
        <v>8255</v>
      </c>
      <c r="B8603" s="171" t="s">
        <v>35797</v>
      </c>
      <c r="C8603" s="55" t="s">
        <v>35798</v>
      </c>
      <c r="D8603" s="171" t="s">
        <v>35799</v>
      </c>
      <c r="E8603" s="171" t="s">
        <v>35800</v>
      </c>
      <c r="F8603" s="173"/>
      <c r="G8603" s="173"/>
      <c r="H8603" s="172" t="s">
        <v>8255</v>
      </c>
    </row>
    <row r="8604" spans="1:8" ht="14.45" customHeight="1">
      <c r="A8604" s="86" t="s">
        <v>8255</v>
      </c>
      <c r="B8604" s="171" t="s">
        <v>35801</v>
      </c>
      <c r="C8604" s="55" t="s">
        <v>35802</v>
      </c>
      <c r="D8604" s="171" t="s">
        <v>35803</v>
      </c>
      <c r="E8604" s="171" t="s">
        <v>35804</v>
      </c>
      <c r="F8604" s="173"/>
      <c r="G8604" s="173"/>
      <c r="H8604" s="172" t="s">
        <v>8255</v>
      </c>
    </row>
    <row r="8605" spans="1:8" ht="14.45" customHeight="1">
      <c r="A8605" s="86" t="s">
        <v>8255</v>
      </c>
      <c r="B8605" s="171" t="s">
        <v>35805</v>
      </c>
      <c r="C8605" s="55" t="s">
        <v>35806</v>
      </c>
      <c r="D8605" s="171" t="s">
        <v>35807</v>
      </c>
      <c r="E8605" s="171" t="s">
        <v>35808</v>
      </c>
      <c r="F8605" s="173"/>
      <c r="G8605" s="173"/>
      <c r="H8605" s="172" t="s">
        <v>8255</v>
      </c>
    </row>
    <row r="8606" spans="1:8" ht="14.45" customHeight="1">
      <c r="A8606" s="86" t="s">
        <v>8255</v>
      </c>
      <c r="B8606" s="171" t="s">
        <v>35809</v>
      </c>
      <c r="C8606" s="55" t="s">
        <v>35810</v>
      </c>
      <c r="D8606" s="171" t="s">
        <v>35811</v>
      </c>
      <c r="E8606" s="171" t="s">
        <v>35812</v>
      </c>
      <c r="F8606" s="173"/>
      <c r="G8606" s="173"/>
      <c r="H8606" s="172" t="s">
        <v>8255</v>
      </c>
    </row>
    <row r="8607" spans="1:8" ht="14.45" customHeight="1">
      <c r="A8607" s="86" t="s">
        <v>8255</v>
      </c>
      <c r="B8607" s="171" t="s">
        <v>35813</v>
      </c>
      <c r="C8607" s="55" t="s">
        <v>35814</v>
      </c>
      <c r="D8607" s="171" t="s">
        <v>35815</v>
      </c>
      <c r="E8607" s="171" t="s">
        <v>35816</v>
      </c>
      <c r="F8607" s="173"/>
      <c r="G8607" s="173"/>
      <c r="H8607" s="172" t="s">
        <v>8255</v>
      </c>
    </row>
    <row r="8608" spans="1:8" ht="14.45" customHeight="1">
      <c r="A8608" s="86" t="s">
        <v>8255</v>
      </c>
      <c r="B8608" s="171" t="s">
        <v>35817</v>
      </c>
      <c r="C8608" s="55" t="s">
        <v>35818</v>
      </c>
      <c r="D8608" s="171" t="s">
        <v>35819</v>
      </c>
      <c r="E8608" s="171" t="s">
        <v>35820</v>
      </c>
      <c r="F8608" s="173"/>
      <c r="G8608" s="173"/>
      <c r="H8608" s="172" t="s">
        <v>8255</v>
      </c>
    </row>
    <row r="8609" spans="1:8" ht="14.45" customHeight="1">
      <c r="A8609" s="86" t="s">
        <v>8255</v>
      </c>
      <c r="B8609" s="171" t="s">
        <v>35821</v>
      </c>
      <c r="C8609" s="55" t="s">
        <v>35822</v>
      </c>
      <c r="D8609" s="171" t="s">
        <v>35823</v>
      </c>
      <c r="E8609" s="171" t="s">
        <v>35824</v>
      </c>
      <c r="F8609" s="173"/>
      <c r="G8609" s="173"/>
      <c r="H8609" s="172" t="s">
        <v>8255</v>
      </c>
    </row>
    <row r="8610" spans="1:8" ht="14.45" customHeight="1">
      <c r="A8610" s="86" t="s">
        <v>8255</v>
      </c>
      <c r="B8610" s="171" t="s">
        <v>35825</v>
      </c>
      <c r="C8610" s="55" t="s">
        <v>35826</v>
      </c>
      <c r="D8610" s="171" t="s">
        <v>35827</v>
      </c>
      <c r="E8610" s="171" t="s">
        <v>35828</v>
      </c>
      <c r="F8610" s="173"/>
      <c r="G8610" s="173"/>
      <c r="H8610" s="172" t="s">
        <v>8255</v>
      </c>
    </row>
    <row r="8611" spans="1:8" ht="14.45" customHeight="1">
      <c r="A8611" s="86" t="s">
        <v>8255</v>
      </c>
      <c r="B8611" s="171" t="s">
        <v>35829</v>
      </c>
      <c r="C8611" s="55" t="s">
        <v>35830</v>
      </c>
      <c r="D8611" s="171" t="s">
        <v>35831</v>
      </c>
      <c r="E8611" s="171" t="s">
        <v>35832</v>
      </c>
      <c r="F8611" s="173"/>
      <c r="G8611" s="173"/>
      <c r="H8611" s="172" t="s">
        <v>8255</v>
      </c>
    </row>
    <row r="8612" spans="1:8" ht="14.45" customHeight="1">
      <c r="A8612" s="86" t="s">
        <v>8255</v>
      </c>
      <c r="B8612" s="171" t="s">
        <v>35833</v>
      </c>
      <c r="C8612" s="55" t="s">
        <v>35834</v>
      </c>
      <c r="D8612" s="171" t="s">
        <v>35835</v>
      </c>
      <c r="E8612" s="171" t="s">
        <v>35836</v>
      </c>
      <c r="F8612" s="173">
        <v>45892</v>
      </c>
      <c r="G8612" s="173">
        <v>45892</v>
      </c>
      <c r="H8612" s="172" t="s">
        <v>8255</v>
      </c>
    </row>
    <row r="8613" spans="1:8" ht="14.45" customHeight="1">
      <c r="A8613" s="86" t="s">
        <v>8255</v>
      </c>
      <c r="B8613" s="171" t="s">
        <v>35837</v>
      </c>
      <c r="C8613" s="55" t="s">
        <v>35838</v>
      </c>
      <c r="D8613" s="171" t="s">
        <v>35839</v>
      </c>
      <c r="E8613" s="171" t="s">
        <v>35840</v>
      </c>
      <c r="F8613" s="173"/>
      <c r="G8613" s="173"/>
      <c r="H8613" s="172" t="s">
        <v>8255</v>
      </c>
    </row>
    <row r="8614" spans="1:8" ht="14.45" customHeight="1">
      <c r="A8614" s="86" t="s">
        <v>8255</v>
      </c>
      <c r="B8614" s="171" t="s">
        <v>35841</v>
      </c>
      <c r="C8614" s="55" t="s">
        <v>35842</v>
      </c>
      <c r="D8614" s="171" t="s">
        <v>35843</v>
      </c>
      <c r="E8614" s="171" t="s">
        <v>35844</v>
      </c>
      <c r="F8614" s="173"/>
      <c r="G8614" s="173"/>
      <c r="H8614" s="172" t="s">
        <v>8255</v>
      </c>
    </row>
    <row r="8615" spans="1:8" ht="14.45" customHeight="1">
      <c r="A8615" s="86" t="s">
        <v>8255</v>
      </c>
      <c r="B8615" s="171" t="s">
        <v>35845</v>
      </c>
      <c r="C8615" s="55" t="s">
        <v>35846</v>
      </c>
      <c r="D8615" s="171" t="s">
        <v>35847</v>
      </c>
      <c r="E8615" s="171" t="s">
        <v>35848</v>
      </c>
      <c r="F8615" s="173"/>
      <c r="G8615" s="173"/>
      <c r="H8615" s="172" t="s">
        <v>8255</v>
      </c>
    </row>
    <row r="8616" spans="1:8" ht="14.45" customHeight="1">
      <c r="A8616" s="86" t="s">
        <v>8255</v>
      </c>
      <c r="B8616" s="171" t="s">
        <v>35849</v>
      </c>
      <c r="C8616" s="55" t="s">
        <v>35137</v>
      </c>
      <c r="D8616" s="171" t="s">
        <v>35850</v>
      </c>
      <c r="E8616" s="171" t="s">
        <v>35851</v>
      </c>
      <c r="F8616" s="173"/>
      <c r="G8616" s="173"/>
      <c r="H8616" s="172" t="s">
        <v>8255</v>
      </c>
    </row>
    <row r="8617" spans="1:8" ht="14.45" customHeight="1">
      <c r="A8617" s="86" t="s">
        <v>8255</v>
      </c>
      <c r="B8617" s="171" t="s">
        <v>35852</v>
      </c>
      <c r="C8617" s="55" t="s">
        <v>35853</v>
      </c>
      <c r="D8617" s="171" t="s">
        <v>35854</v>
      </c>
      <c r="E8617" s="171" t="s">
        <v>35855</v>
      </c>
      <c r="F8617" s="173"/>
      <c r="G8617" s="173"/>
      <c r="H8617" s="172" t="s">
        <v>8255</v>
      </c>
    </row>
    <row r="8618" spans="1:8" ht="14.45" customHeight="1">
      <c r="A8618" s="86" t="s">
        <v>8255</v>
      </c>
      <c r="B8618" s="171" t="s">
        <v>35856</v>
      </c>
      <c r="C8618" s="55" t="s">
        <v>35857</v>
      </c>
      <c r="D8618" s="171" t="s">
        <v>35858</v>
      </c>
      <c r="E8618" s="171" t="s">
        <v>35859</v>
      </c>
      <c r="F8618" s="173"/>
      <c r="G8618" s="173"/>
      <c r="H8618" s="172" t="s">
        <v>8255</v>
      </c>
    </row>
    <row r="8619" spans="1:8" ht="14.45" customHeight="1">
      <c r="A8619" s="86" t="s">
        <v>8255</v>
      </c>
      <c r="B8619" s="171" t="s">
        <v>35860</v>
      </c>
      <c r="C8619" s="55" t="s">
        <v>35861</v>
      </c>
      <c r="D8619" s="171" t="s">
        <v>35862</v>
      </c>
      <c r="E8619" s="171" t="s">
        <v>35863</v>
      </c>
      <c r="F8619" s="173"/>
      <c r="G8619" s="173"/>
      <c r="H8619" s="172" t="s">
        <v>8255</v>
      </c>
    </row>
    <row r="8620" spans="1:8" ht="14.45" customHeight="1">
      <c r="A8620" s="86" t="s">
        <v>8255</v>
      </c>
      <c r="B8620" s="171" t="s">
        <v>35864</v>
      </c>
      <c r="C8620" s="55" t="s">
        <v>35865</v>
      </c>
      <c r="D8620" s="171" t="s">
        <v>35866</v>
      </c>
      <c r="E8620" s="171" t="s">
        <v>35867</v>
      </c>
      <c r="F8620" s="173"/>
      <c r="G8620" s="173"/>
      <c r="H8620" s="172" t="s">
        <v>8255</v>
      </c>
    </row>
    <row r="8621" spans="1:8" ht="14.45" customHeight="1">
      <c r="A8621" s="86" t="s">
        <v>8255</v>
      </c>
      <c r="B8621" s="171" t="s">
        <v>35868</v>
      </c>
      <c r="C8621" s="55" t="s">
        <v>35869</v>
      </c>
      <c r="D8621" s="171" t="s">
        <v>35870</v>
      </c>
      <c r="E8621" s="171" t="s">
        <v>35871</v>
      </c>
      <c r="F8621" s="173"/>
      <c r="G8621" s="173"/>
      <c r="H8621" s="172" t="s">
        <v>8255</v>
      </c>
    </row>
    <row r="8622" spans="1:8" ht="14.45" customHeight="1">
      <c r="A8622" s="86" t="s">
        <v>8255</v>
      </c>
      <c r="B8622" s="171" t="s">
        <v>35872</v>
      </c>
      <c r="C8622" s="55" t="s">
        <v>35873</v>
      </c>
      <c r="D8622" s="171" t="s">
        <v>35874</v>
      </c>
      <c r="E8622" s="171" t="s">
        <v>35875</v>
      </c>
      <c r="F8622" s="173"/>
      <c r="G8622" s="173"/>
      <c r="H8622" s="172" t="s">
        <v>8255</v>
      </c>
    </row>
    <row r="8623" spans="1:8" ht="14.45" customHeight="1">
      <c r="A8623" s="86" t="s">
        <v>8255</v>
      </c>
      <c r="B8623" s="171" t="s">
        <v>35876</v>
      </c>
      <c r="C8623" s="55" t="s">
        <v>35877</v>
      </c>
      <c r="D8623" s="171" t="s">
        <v>35878</v>
      </c>
      <c r="E8623" s="171" t="s">
        <v>35879</v>
      </c>
      <c r="F8623" s="173"/>
      <c r="G8623" s="173"/>
      <c r="H8623" s="172" t="s">
        <v>8255</v>
      </c>
    </row>
    <row r="8624" spans="1:8" ht="14.45" customHeight="1">
      <c r="A8624" s="86" t="s">
        <v>8255</v>
      </c>
      <c r="B8624" s="171" t="s">
        <v>35880</v>
      </c>
      <c r="C8624" s="55" t="s">
        <v>35881</v>
      </c>
      <c r="D8624" s="171" t="s">
        <v>35882</v>
      </c>
      <c r="E8624" s="171" t="s">
        <v>35883</v>
      </c>
      <c r="F8624" s="173"/>
      <c r="G8624" s="173"/>
      <c r="H8624" s="172" t="s">
        <v>8255</v>
      </c>
    </row>
    <row r="8625" spans="1:8" ht="14.45" customHeight="1">
      <c r="A8625" s="86" t="s">
        <v>8255</v>
      </c>
      <c r="B8625" s="171" t="s">
        <v>35884</v>
      </c>
      <c r="C8625" s="55" t="s">
        <v>35885</v>
      </c>
      <c r="D8625" s="171" t="s">
        <v>35886</v>
      </c>
      <c r="E8625" s="171" t="s">
        <v>35887</v>
      </c>
      <c r="F8625" s="173"/>
      <c r="G8625" s="173"/>
      <c r="H8625" s="172" t="s">
        <v>8255</v>
      </c>
    </row>
    <row r="8626" spans="1:8" ht="14.45" customHeight="1">
      <c r="A8626" s="86" t="s">
        <v>8255</v>
      </c>
      <c r="B8626" s="171" t="s">
        <v>35888</v>
      </c>
      <c r="C8626" s="55" t="s">
        <v>35889</v>
      </c>
      <c r="D8626" s="171" t="s">
        <v>35890</v>
      </c>
      <c r="E8626" s="171" t="s">
        <v>35891</v>
      </c>
      <c r="F8626" s="173"/>
      <c r="G8626" s="173"/>
      <c r="H8626" s="172" t="s">
        <v>8255</v>
      </c>
    </row>
    <row r="8627" spans="1:8" ht="14.45" customHeight="1">
      <c r="A8627" s="86" t="s">
        <v>8255</v>
      </c>
      <c r="B8627" s="171" t="s">
        <v>35892</v>
      </c>
      <c r="C8627" s="55" t="s">
        <v>35893</v>
      </c>
      <c r="D8627" s="171" t="s">
        <v>35894</v>
      </c>
      <c r="E8627" s="171" t="s">
        <v>35895</v>
      </c>
      <c r="F8627" s="173"/>
      <c r="G8627" s="173"/>
      <c r="H8627" s="172" t="s">
        <v>8255</v>
      </c>
    </row>
    <row r="8628" spans="1:8" ht="14.45" customHeight="1">
      <c r="A8628" s="86" t="s">
        <v>8255</v>
      </c>
      <c r="B8628" s="171" t="s">
        <v>35896</v>
      </c>
      <c r="C8628" s="55" t="s">
        <v>35897</v>
      </c>
      <c r="D8628" s="171" t="s">
        <v>35898</v>
      </c>
      <c r="E8628" s="171" t="s">
        <v>35899</v>
      </c>
      <c r="F8628" s="173"/>
      <c r="G8628" s="173"/>
      <c r="H8628" s="172" t="s">
        <v>8255</v>
      </c>
    </row>
    <row r="8629" spans="1:8" ht="14.45" customHeight="1">
      <c r="A8629" s="86" t="s">
        <v>8255</v>
      </c>
      <c r="B8629" s="171" t="s">
        <v>35900</v>
      </c>
      <c r="C8629" s="55" t="s">
        <v>35901</v>
      </c>
      <c r="D8629" s="171" t="s">
        <v>35902</v>
      </c>
      <c r="E8629" s="171" t="s">
        <v>35903</v>
      </c>
      <c r="F8629" s="173"/>
      <c r="G8629" s="173"/>
      <c r="H8629" s="172" t="s">
        <v>8255</v>
      </c>
    </row>
    <row r="8630" spans="1:8" ht="14.45" customHeight="1">
      <c r="A8630" s="86" t="s">
        <v>8255</v>
      </c>
      <c r="B8630" s="171" t="s">
        <v>35904</v>
      </c>
      <c r="C8630" s="55" t="s">
        <v>35905</v>
      </c>
      <c r="D8630" s="171" t="s">
        <v>35906</v>
      </c>
      <c r="E8630" s="171" t="s">
        <v>35907</v>
      </c>
      <c r="F8630" s="173"/>
      <c r="G8630" s="173"/>
      <c r="H8630" s="172" t="s">
        <v>8255</v>
      </c>
    </row>
    <row r="8631" spans="1:8" ht="14.45" customHeight="1">
      <c r="A8631" s="86" t="s">
        <v>8255</v>
      </c>
      <c r="B8631" s="171" t="s">
        <v>35908</v>
      </c>
      <c r="C8631" s="55" t="s">
        <v>35909</v>
      </c>
      <c r="D8631" s="171" t="s">
        <v>35910</v>
      </c>
      <c r="E8631" s="171" t="s">
        <v>35911</v>
      </c>
      <c r="F8631" s="173"/>
      <c r="G8631" s="173"/>
      <c r="H8631" s="172" t="s">
        <v>8255</v>
      </c>
    </row>
    <row r="8632" spans="1:8" ht="14.45" customHeight="1">
      <c r="A8632" s="86" t="s">
        <v>8255</v>
      </c>
      <c r="B8632" s="171" t="s">
        <v>35912</v>
      </c>
      <c r="C8632" s="55" t="s">
        <v>35913</v>
      </c>
      <c r="D8632" s="171" t="s">
        <v>35914</v>
      </c>
      <c r="E8632" s="171" t="s">
        <v>35915</v>
      </c>
      <c r="F8632" s="173"/>
      <c r="G8632" s="173"/>
      <c r="H8632" s="172" t="s">
        <v>8255</v>
      </c>
    </row>
    <row r="8633" spans="1:8" ht="14.45" customHeight="1">
      <c r="A8633" s="86" t="s">
        <v>8255</v>
      </c>
      <c r="B8633" s="171" t="s">
        <v>35916</v>
      </c>
      <c r="C8633" s="55" t="s">
        <v>35917</v>
      </c>
      <c r="D8633" s="171" t="s">
        <v>35918</v>
      </c>
      <c r="E8633" s="171" t="s">
        <v>35919</v>
      </c>
      <c r="F8633" s="173"/>
      <c r="G8633" s="173"/>
      <c r="H8633" s="172" t="s">
        <v>8255</v>
      </c>
    </row>
    <row r="8634" spans="1:8" ht="14.45" customHeight="1">
      <c r="A8634" s="86" t="s">
        <v>8255</v>
      </c>
      <c r="B8634" s="171" t="s">
        <v>35920</v>
      </c>
      <c r="C8634" s="55" t="s">
        <v>35921</v>
      </c>
      <c r="D8634" s="171" t="s">
        <v>35922</v>
      </c>
      <c r="E8634" s="171" t="s">
        <v>35923</v>
      </c>
      <c r="F8634" s="173"/>
      <c r="G8634" s="173"/>
      <c r="H8634" s="172" t="s">
        <v>8255</v>
      </c>
    </row>
    <row r="8635" spans="1:8" ht="14.45" customHeight="1">
      <c r="A8635" s="86" t="s">
        <v>8255</v>
      </c>
      <c r="B8635" s="171" t="s">
        <v>35924</v>
      </c>
      <c r="C8635" s="55" t="s">
        <v>35925</v>
      </c>
      <c r="D8635" s="171" t="s">
        <v>35926</v>
      </c>
      <c r="E8635" s="171" t="s">
        <v>35927</v>
      </c>
      <c r="F8635" s="173"/>
      <c r="G8635" s="173"/>
      <c r="H8635" s="172" t="s">
        <v>8255</v>
      </c>
    </row>
    <row r="8636" spans="1:8" ht="14.45" customHeight="1">
      <c r="A8636" s="86" t="s">
        <v>8255</v>
      </c>
      <c r="B8636" s="171" t="s">
        <v>35928</v>
      </c>
      <c r="C8636" s="55" t="s">
        <v>35929</v>
      </c>
      <c r="D8636" s="171" t="s">
        <v>35930</v>
      </c>
      <c r="E8636" s="171" t="s">
        <v>35931</v>
      </c>
      <c r="F8636" s="173"/>
      <c r="G8636" s="173"/>
      <c r="H8636" s="172" t="s">
        <v>8255</v>
      </c>
    </row>
    <row r="8637" spans="1:8" ht="14.45" customHeight="1">
      <c r="A8637" s="86" t="s">
        <v>8255</v>
      </c>
      <c r="B8637" s="171" t="s">
        <v>35932</v>
      </c>
      <c r="C8637" s="55" t="s">
        <v>35933</v>
      </c>
      <c r="D8637" s="171" t="s">
        <v>35934</v>
      </c>
      <c r="E8637" s="171" t="s">
        <v>35935</v>
      </c>
      <c r="F8637" s="173"/>
      <c r="G8637" s="173"/>
      <c r="H8637" s="172" t="s">
        <v>8255</v>
      </c>
    </row>
    <row r="8638" spans="1:8" ht="14.45" customHeight="1">
      <c r="A8638" s="86" t="s">
        <v>8255</v>
      </c>
      <c r="B8638" s="171" t="s">
        <v>35936</v>
      </c>
      <c r="C8638" s="55" t="s">
        <v>35937</v>
      </c>
      <c r="D8638" s="171" t="s">
        <v>35938</v>
      </c>
      <c r="E8638" s="171" t="s">
        <v>35939</v>
      </c>
      <c r="F8638" s="173"/>
      <c r="G8638" s="173"/>
      <c r="H8638" s="172" t="s">
        <v>8255</v>
      </c>
    </row>
    <row r="8639" spans="1:8" ht="14.45" customHeight="1">
      <c r="A8639" s="86" t="s">
        <v>8255</v>
      </c>
      <c r="B8639" s="171" t="s">
        <v>35940</v>
      </c>
      <c r="C8639" s="55" t="s">
        <v>35941</v>
      </c>
      <c r="D8639" s="171" t="s">
        <v>35942</v>
      </c>
      <c r="E8639" s="171" t="s">
        <v>35943</v>
      </c>
      <c r="F8639" s="173"/>
      <c r="G8639" s="173"/>
      <c r="H8639" s="172" t="s">
        <v>8255</v>
      </c>
    </row>
    <row r="8640" spans="1:8" ht="14.45" customHeight="1">
      <c r="A8640" s="86" t="s">
        <v>8255</v>
      </c>
      <c r="B8640" s="171" t="s">
        <v>35944</v>
      </c>
      <c r="C8640" s="55" t="s">
        <v>35945</v>
      </c>
      <c r="D8640" s="171" t="s">
        <v>35945</v>
      </c>
      <c r="E8640" s="171" t="s">
        <v>35946</v>
      </c>
      <c r="F8640" s="173"/>
      <c r="G8640" s="173"/>
      <c r="H8640" s="172" t="s">
        <v>8255</v>
      </c>
    </row>
    <row r="8641" spans="1:8" ht="14.45" customHeight="1">
      <c r="A8641" s="86" t="s">
        <v>8255</v>
      </c>
      <c r="B8641" s="171" t="s">
        <v>35947</v>
      </c>
      <c r="C8641" s="55" t="s">
        <v>35948</v>
      </c>
      <c r="D8641" s="171" t="s">
        <v>35949</v>
      </c>
      <c r="E8641" s="171" t="s">
        <v>35950</v>
      </c>
      <c r="F8641" s="173"/>
      <c r="G8641" s="173"/>
      <c r="H8641" s="172" t="s">
        <v>8255</v>
      </c>
    </row>
    <row r="8642" spans="1:8" ht="14.45" customHeight="1">
      <c r="A8642" s="86" t="s">
        <v>8255</v>
      </c>
      <c r="B8642" s="171" t="s">
        <v>35951</v>
      </c>
      <c r="C8642" s="55" t="s">
        <v>35952</v>
      </c>
      <c r="D8642" s="171" t="s">
        <v>35953</v>
      </c>
      <c r="E8642" s="171" t="s">
        <v>35954</v>
      </c>
      <c r="F8642" s="173"/>
      <c r="G8642" s="173"/>
      <c r="H8642" s="172" t="s">
        <v>8255</v>
      </c>
    </row>
    <row r="8643" spans="1:8" ht="14.45" customHeight="1">
      <c r="A8643" s="86" t="s">
        <v>8255</v>
      </c>
      <c r="B8643" s="171" t="s">
        <v>35955</v>
      </c>
      <c r="C8643" s="55" t="s">
        <v>35956</v>
      </c>
      <c r="D8643" s="171" t="s">
        <v>35957</v>
      </c>
      <c r="E8643" s="171" t="s">
        <v>35958</v>
      </c>
      <c r="F8643" s="173"/>
      <c r="G8643" s="173"/>
      <c r="H8643" s="172" t="s">
        <v>8255</v>
      </c>
    </row>
    <row r="8644" spans="1:8" ht="14.45" customHeight="1">
      <c r="A8644" s="86" t="s">
        <v>8255</v>
      </c>
      <c r="B8644" s="171" t="s">
        <v>35959</v>
      </c>
      <c r="C8644" s="55" t="s">
        <v>35960</v>
      </c>
      <c r="D8644" s="171" t="s">
        <v>35961</v>
      </c>
      <c r="E8644" s="171" t="s">
        <v>35962</v>
      </c>
      <c r="F8644" s="173"/>
      <c r="G8644" s="173"/>
      <c r="H8644" s="172" t="s">
        <v>8255</v>
      </c>
    </row>
    <row r="8645" spans="1:8" ht="14.45" customHeight="1">
      <c r="A8645" s="86" t="s">
        <v>8255</v>
      </c>
      <c r="B8645" s="171" t="s">
        <v>35963</v>
      </c>
      <c r="C8645" s="55" t="s">
        <v>35964</v>
      </c>
      <c r="D8645" s="171" t="s">
        <v>35965</v>
      </c>
      <c r="E8645" s="171" t="s">
        <v>35966</v>
      </c>
      <c r="F8645" s="173"/>
      <c r="G8645" s="173"/>
      <c r="H8645" s="172" t="s">
        <v>8255</v>
      </c>
    </row>
    <row r="8646" spans="1:8" ht="14.45" customHeight="1">
      <c r="A8646" s="86" t="s">
        <v>8255</v>
      </c>
      <c r="B8646" s="171" t="s">
        <v>35967</v>
      </c>
      <c r="C8646" s="55" t="s">
        <v>35968</v>
      </c>
      <c r="D8646" s="171" t="s">
        <v>35969</v>
      </c>
      <c r="E8646" s="171" t="s">
        <v>35970</v>
      </c>
      <c r="F8646" s="173"/>
      <c r="G8646" s="173"/>
      <c r="H8646" s="172" t="s">
        <v>8255</v>
      </c>
    </row>
    <row r="8647" spans="1:8" ht="14.45" customHeight="1">
      <c r="A8647" s="86" t="s">
        <v>8255</v>
      </c>
      <c r="B8647" s="171" t="s">
        <v>35971</v>
      </c>
      <c r="C8647" s="55" t="s">
        <v>35972</v>
      </c>
      <c r="D8647" s="171" t="s">
        <v>35973</v>
      </c>
      <c r="E8647" s="171" t="s">
        <v>35974</v>
      </c>
      <c r="F8647" s="173"/>
      <c r="G8647" s="173"/>
      <c r="H8647" s="172" t="s">
        <v>8255</v>
      </c>
    </row>
    <row r="8648" spans="1:8" ht="14.45" customHeight="1">
      <c r="A8648" s="86" t="s">
        <v>8255</v>
      </c>
      <c r="B8648" s="171" t="s">
        <v>35975</v>
      </c>
      <c r="C8648" s="55" t="s">
        <v>35976</v>
      </c>
      <c r="D8648" s="171" t="s">
        <v>35977</v>
      </c>
      <c r="E8648" s="171" t="s">
        <v>35978</v>
      </c>
      <c r="F8648" s="173"/>
      <c r="G8648" s="173"/>
      <c r="H8648" s="172" t="s">
        <v>8255</v>
      </c>
    </row>
    <row r="8649" spans="1:8" ht="14.45" customHeight="1">
      <c r="A8649" s="86" t="s">
        <v>8255</v>
      </c>
      <c r="B8649" s="171" t="s">
        <v>35979</v>
      </c>
      <c r="C8649" s="55" t="s">
        <v>35980</v>
      </c>
      <c r="D8649" s="171" t="s">
        <v>35981</v>
      </c>
      <c r="E8649" s="171" t="s">
        <v>35982</v>
      </c>
      <c r="F8649" s="173"/>
      <c r="G8649" s="173"/>
      <c r="H8649" s="172" t="s">
        <v>8255</v>
      </c>
    </row>
    <row r="8650" spans="1:8" ht="14.45" customHeight="1">
      <c r="A8650" s="86" t="s">
        <v>8255</v>
      </c>
      <c r="B8650" s="171" t="s">
        <v>35983</v>
      </c>
      <c r="C8650" s="55" t="s">
        <v>35984</v>
      </c>
      <c r="D8650" s="171" t="s">
        <v>35985</v>
      </c>
      <c r="E8650" s="171" t="s">
        <v>35986</v>
      </c>
      <c r="F8650" s="173"/>
      <c r="G8650" s="173"/>
      <c r="H8650" s="172" t="s">
        <v>8255</v>
      </c>
    </row>
    <row r="8651" spans="1:8" ht="14.45" customHeight="1">
      <c r="A8651" s="86" t="s">
        <v>8255</v>
      </c>
      <c r="B8651" s="171" t="s">
        <v>35987</v>
      </c>
      <c r="C8651" s="55" t="s">
        <v>35988</v>
      </c>
      <c r="D8651" s="171" t="s">
        <v>35989</v>
      </c>
      <c r="E8651" s="171" t="s">
        <v>35990</v>
      </c>
      <c r="F8651" s="173"/>
      <c r="G8651" s="173"/>
      <c r="H8651" s="172" t="s">
        <v>8255</v>
      </c>
    </row>
    <row r="8652" spans="1:8" ht="14.45" customHeight="1">
      <c r="A8652" s="86" t="s">
        <v>8255</v>
      </c>
      <c r="B8652" s="171" t="s">
        <v>35991</v>
      </c>
      <c r="C8652" s="55" t="s">
        <v>35992</v>
      </c>
      <c r="D8652" s="171" t="s">
        <v>35993</v>
      </c>
      <c r="E8652" s="171" t="s">
        <v>35994</v>
      </c>
      <c r="F8652" s="173"/>
      <c r="G8652" s="173"/>
      <c r="H8652" s="172" t="s">
        <v>8255</v>
      </c>
    </row>
    <row r="8653" spans="1:8" ht="14.45" customHeight="1">
      <c r="A8653" s="86" t="s">
        <v>8255</v>
      </c>
      <c r="B8653" s="171" t="s">
        <v>35995</v>
      </c>
      <c r="C8653" s="55" t="s">
        <v>35996</v>
      </c>
      <c r="D8653" s="171" t="s">
        <v>35997</v>
      </c>
      <c r="E8653" s="171" t="s">
        <v>35998</v>
      </c>
      <c r="F8653" s="173"/>
      <c r="G8653" s="173"/>
      <c r="H8653" s="172" t="s">
        <v>8255</v>
      </c>
    </row>
    <row r="8654" spans="1:8" ht="14.45" customHeight="1">
      <c r="A8654" s="86" t="s">
        <v>8255</v>
      </c>
      <c r="B8654" s="171" t="s">
        <v>35999</v>
      </c>
      <c r="C8654" s="55" t="s">
        <v>36000</v>
      </c>
      <c r="D8654" s="171" t="s">
        <v>36001</v>
      </c>
      <c r="E8654" s="171" t="s">
        <v>36002</v>
      </c>
      <c r="F8654" s="173"/>
      <c r="G8654" s="173"/>
      <c r="H8654" s="172" t="s">
        <v>8255</v>
      </c>
    </row>
    <row r="8655" spans="1:8" ht="14.45" customHeight="1">
      <c r="A8655" s="86" t="s">
        <v>6049</v>
      </c>
      <c r="B8655" s="171" t="s">
        <v>36003</v>
      </c>
      <c r="C8655" s="55" t="s">
        <v>36004</v>
      </c>
      <c r="D8655" s="171" t="s">
        <v>36005</v>
      </c>
      <c r="E8655" s="171" t="s">
        <v>36006</v>
      </c>
      <c r="F8655" s="173"/>
      <c r="G8655" s="198">
        <v>46340</v>
      </c>
      <c r="H8655" s="172" t="s">
        <v>6049</v>
      </c>
    </row>
    <row r="8656" spans="1:8" ht="14.45" customHeight="1">
      <c r="A8656" s="86" t="s">
        <v>6049</v>
      </c>
      <c r="B8656" s="171" t="s">
        <v>36007</v>
      </c>
      <c r="C8656" s="55" t="s">
        <v>36008</v>
      </c>
      <c r="D8656" s="171" t="s">
        <v>36009</v>
      </c>
      <c r="E8656" s="171" t="s">
        <v>36010</v>
      </c>
      <c r="F8656" s="173"/>
      <c r="G8656" s="173">
        <v>46256</v>
      </c>
      <c r="H8656" s="172" t="s">
        <v>6049</v>
      </c>
    </row>
    <row r="8657" spans="1:8" ht="14.45" customHeight="1">
      <c r="A8657" s="86" t="s">
        <v>6049</v>
      </c>
      <c r="B8657" s="171" t="s">
        <v>36011</v>
      </c>
      <c r="C8657" s="55" t="s">
        <v>36012</v>
      </c>
      <c r="D8657" s="171" t="s">
        <v>36013</v>
      </c>
      <c r="E8657" s="171" t="s">
        <v>36013</v>
      </c>
      <c r="F8657" s="173"/>
      <c r="G8657" s="173">
        <v>46256</v>
      </c>
      <c r="H8657" s="172" t="s">
        <v>6049</v>
      </c>
    </row>
    <row r="8658" spans="1:8" ht="14.45" customHeight="1">
      <c r="A8658" s="211" t="s">
        <v>6049</v>
      </c>
      <c r="B8658" s="196" t="s">
        <v>24193</v>
      </c>
      <c r="C8658" s="55" t="s">
        <v>24194</v>
      </c>
      <c r="D8658" s="196" t="s">
        <v>24195</v>
      </c>
      <c r="E8658" s="196" t="s">
        <v>24196</v>
      </c>
      <c r="F8658" s="198">
        <v>46340</v>
      </c>
      <c r="G8658" s="198">
        <v>46340</v>
      </c>
      <c r="H8658" s="196" t="s">
        <v>6049</v>
      </c>
    </row>
    <row r="8659" spans="1:8" ht="14.45" customHeight="1">
      <c r="A8659" s="86" t="s">
        <v>6049</v>
      </c>
      <c r="B8659" s="171" t="s">
        <v>36014</v>
      </c>
      <c r="C8659" s="55" t="s">
        <v>36015</v>
      </c>
      <c r="D8659" s="171" t="s">
        <v>36016</v>
      </c>
      <c r="E8659" s="171" t="s">
        <v>36017</v>
      </c>
      <c r="F8659" s="173"/>
      <c r="G8659" s="198">
        <v>46340</v>
      </c>
      <c r="H8659" s="172" t="s">
        <v>6049</v>
      </c>
    </row>
    <row r="8660" spans="1:8" ht="14.45" customHeight="1">
      <c r="A8660" s="211" t="s">
        <v>6049</v>
      </c>
      <c r="B8660" s="196" t="s">
        <v>36054</v>
      </c>
      <c r="C8660" s="55" t="s">
        <v>36055</v>
      </c>
      <c r="D8660" s="196" t="s">
        <v>36056</v>
      </c>
      <c r="E8660" s="196" t="s">
        <v>36057</v>
      </c>
      <c r="F8660" s="198">
        <v>46340</v>
      </c>
      <c r="G8660" s="198">
        <v>46340</v>
      </c>
      <c r="H8660" s="196" t="s">
        <v>6049</v>
      </c>
    </row>
    <row r="8661" spans="1:8" ht="14.45" customHeight="1">
      <c r="A8661" s="211" t="s">
        <v>6049</v>
      </c>
      <c r="B8661" s="196" t="s">
        <v>36058</v>
      </c>
      <c r="C8661" s="55" t="s">
        <v>36059</v>
      </c>
      <c r="D8661" s="196" t="s">
        <v>36060</v>
      </c>
      <c r="E8661" s="196" t="s">
        <v>36061</v>
      </c>
      <c r="F8661" s="198">
        <v>46340</v>
      </c>
      <c r="G8661" s="198">
        <v>46340</v>
      </c>
      <c r="H8661" s="196" t="s">
        <v>6049</v>
      </c>
    </row>
    <row r="8662" spans="1:8" ht="14.45" customHeight="1">
      <c r="A8662" s="86" t="s">
        <v>6049</v>
      </c>
      <c r="B8662" s="171" t="s">
        <v>36018</v>
      </c>
      <c r="C8662" s="55" t="s">
        <v>36019</v>
      </c>
      <c r="D8662" s="171" t="s">
        <v>36019</v>
      </c>
      <c r="E8662" s="171" t="s">
        <v>36019</v>
      </c>
      <c r="F8662" s="173"/>
      <c r="G8662" s="173">
        <v>46256</v>
      </c>
      <c r="H8662" s="172" t="s">
        <v>6049</v>
      </c>
    </row>
    <row r="8663" spans="1:8" ht="14.45" customHeight="1">
      <c r="A8663" s="86" t="s">
        <v>6049</v>
      </c>
      <c r="B8663" s="171" t="s">
        <v>36020</v>
      </c>
      <c r="C8663" s="55" t="s">
        <v>36021</v>
      </c>
      <c r="D8663" s="171" t="s">
        <v>36022</v>
      </c>
      <c r="E8663" s="171" t="s">
        <v>36023</v>
      </c>
      <c r="F8663" s="173"/>
      <c r="G8663" s="198">
        <v>46340</v>
      </c>
      <c r="H8663" s="172" t="s">
        <v>6049</v>
      </c>
    </row>
    <row r="8664" spans="1:8" ht="14.45" customHeight="1">
      <c r="A8664" s="86" t="s">
        <v>6049</v>
      </c>
      <c r="B8664" s="171" t="s">
        <v>36024</v>
      </c>
      <c r="C8664" s="55" t="s">
        <v>36025</v>
      </c>
      <c r="D8664" s="171" t="s">
        <v>36026</v>
      </c>
      <c r="E8664" s="171" t="s">
        <v>36027</v>
      </c>
      <c r="F8664" s="173"/>
      <c r="G8664" s="173">
        <v>46256</v>
      </c>
      <c r="H8664" s="172" t="s">
        <v>6049</v>
      </c>
    </row>
    <row r="8665" spans="1:8" ht="14.45" customHeight="1">
      <c r="A8665" s="86" t="s">
        <v>6049</v>
      </c>
      <c r="B8665" s="171" t="s">
        <v>36028</v>
      </c>
      <c r="C8665" s="55" t="s">
        <v>36029</v>
      </c>
      <c r="D8665" s="171" t="s">
        <v>36029</v>
      </c>
      <c r="E8665" s="171" t="s">
        <v>36029</v>
      </c>
      <c r="F8665" s="173"/>
      <c r="G8665" s="173">
        <v>46256</v>
      </c>
      <c r="H8665" s="172" t="s">
        <v>6049</v>
      </c>
    </row>
    <row r="8666" spans="1:8" ht="14.45" customHeight="1">
      <c r="A8666" s="86" t="s">
        <v>6049</v>
      </c>
      <c r="B8666" s="171" t="s">
        <v>36030</v>
      </c>
      <c r="C8666" s="55" t="s">
        <v>36031</v>
      </c>
      <c r="D8666" s="171" t="s">
        <v>36032</v>
      </c>
      <c r="E8666" s="171" t="s">
        <v>36033</v>
      </c>
      <c r="F8666" s="173"/>
      <c r="G8666" s="173">
        <v>46256</v>
      </c>
      <c r="H8666" s="172" t="s">
        <v>6049</v>
      </c>
    </row>
    <row r="8667" spans="1:8" ht="14.45" customHeight="1">
      <c r="A8667" s="211" t="s">
        <v>6049</v>
      </c>
      <c r="B8667" s="196" t="s">
        <v>36062</v>
      </c>
      <c r="C8667" s="55" t="s">
        <v>36063</v>
      </c>
      <c r="D8667" s="196" t="s">
        <v>36064</v>
      </c>
      <c r="E8667" s="196" t="s">
        <v>36065</v>
      </c>
      <c r="F8667" s="198">
        <v>46340</v>
      </c>
      <c r="G8667" s="198">
        <v>46340</v>
      </c>
      <c r="H8667" s="196" t="s">
        <v>6049</v>
      </c>
    </row>
    <row r="8668" spans="1:8" ht="14.45" customHeight="1">
      <c r="A8668" s="86" t="s">
        <v>6049</v>
      </c>
      <c r="B8668" s="171" t="s">
        <v>36034</v>
      </c>
      <c r="C8668" s="55" t="s">
        <v>36035</v>
      </c>
      <c r="D8668" s="171" t="s">
        <v>36036</v>
      </c>
      <c r="E8668" s="171" t="s">
        <v>36037</v>
      </c>
      <c r="F8668" s="173"/>
      <c r="G8668" s="173">
        <v>46256</v>
      </c>
      <c r="H8668" s="172" t="s">
        <v>6049</v>
      </c>
    </row>
    <row r="8669" spans="1:8" ht="14.45" customHeight="1">
      <c r="A8669" s="86" t="s">
        <v>6049</v>
      </c>
      <c r="B8669" s="171" t="s">
        <v>24223</v>
      </c>
      <c r="C8669" s="55" t="s">
        <v>24224</v>
      </c>
      <c r="D8669" s="171" t="s">
        <v>24225</v>
      </c>
      <c r="E8669" s="171" t="s">
        <v>24226</v>
      </c>
      <c r="F8669" s="173"/>
      <c r="G8669" s="173">
        <v>46256</v>
      </c>
      <c r="H8669" s="172" t="s">
        <v>6049</v>
      </c>
    </row>
    <row r="8670" spans="1:8" ht="14.45" customHeight="1">
      <c r="A8670" s="86" t="s">
        <v>6049</v>
      </c>
      <c r="B8670" s="171" t="s">
        <v>24227</v>
      </c>
      <c r="C8670" s="55" t="s">
        <v>24228</v>
      </c>
      <c r="D8670" s="171" t="s">
        <v>24229</v>
      </c>
      <c r="E8670" s="171" t="s">
        <v>24230</v>
      </c>
      <c r="F8670" s="173"/>
      <c r="G8670" s="173">
        <v>46256</v>
      </c>
      <c r="H8670" s="172" t="s">
        <v>6049</v>
      </c>
    </row>
    <row r="8671" spans="1:8" ht="14.45" customHeight="1">
      <c r="A8671" s="86" t="s">
        <v>6049</v>
      </c>
      <c r="B8671" s="171" t="s">
        <v>12844</v>
      </c>
      <c r="C8671" s="55" t="s">
        <v>12845</v>
      </c>
      <c r="D8671" s="171" t="s">
        <v>8890</v>
      </c>
      <c r="E8671" s="171" t="s">
        <v>43</v>
      </c>
      <c r="F8671" s="173"/>
      <c r="G8671" s="173">
        <v>46256</v>
      </c>
      <c r="H8671" s="172" t="s">
        <v>6049</v>
      </c>
    </row>
    <row r="8672" spans="1:8" ht="14.45" customHeight="1">
      <c r="A8672" s="211" t="s">
        <v>6049</v>
      </c>
      <c r="B8672" s="196" t="s">
        <v>36066</v>
      </c>
      <c r="C8672" s="55" t="s">
        <v>36067</v>
      </c>
      <c r="D8672" s="196" t="s">
        <v>36068</v>
      </c>
      <c r="E8672" s="196" t="s">
        <v>36069</v>
      </c>
      <c r="F8672" s="198">
        <v>46340</v>
      </c>
      <c r="G8672" s="198">
        <v>46340</v>
      </c>
      <c r="H8672" s="196" t="s">
        <v>6049</v>
      </c>
    </row>
    <row r="8673" spans="1:8" ht="14.45" customHeight="1">
      <c r="A8673" s="211" t="s">
        <v>6049</v>
      </c>
      <c r="B8673" s="196" t="s">
        <v>36070</v>
      </c>
      <c r="C8673" s="55" t="s">
        <v>36071</v>
      </c>
      <c r="D8673" s="196" t="s">
        <v>36072</v>
      </c>
      <c r="E8673" s="196" t="s">
        <v>36073</v>
      </c>
      <c r="F8673" s="198">
        <v>46340</v>
      </c>
      <c r="G8673" s="198">
        <v>46340</v>
      </c>
      <c r="H8673" s="196" t="s">
        <v>6049</v>
      </c>
    </row>
    <row r="8674" spans="1:8" ht="14.45" customHeight="1">
      <c r="A8674" s="86" t="s">
        <v>6049</v>
      </c>
      <c r="B8674" s="171" t="s">
        <v>36038</v>
      </c>
      <c r="C8674" s="55" t="s">
        <v>36039</v>
      </c>
      <c r="D8674" s="171" t="s">
        <v>36040</v>
      </c>
      <c r="E8674" s="171" t="s">
        <v>36041</v>
      </c>
      <c r="F8674" s="173"/>
      <c r="G8674" s="173">
        <v>46256</v>
      </c>
      <c r="H8674" s="172" t="s">
        <v>6049</v>
      </c>
    </row>
    <row r="8675" spans="1:8" ht="14.45" customHeight="1">
      <c r="A8675" s="211" t="s">
        <v>6049</v>
      </c>
      <c r="B8675" s="196" t="s">
        <v>36074</v>
      </c>
      <c r="C8675" s="55" t="s">
        <v>36075</v>
      </c>
      <c r="D8675" s="196" t="s">
        <v>36076</v>
      </c>
      <c r="E8675" s="196" t="s">
        <v>36077</v>
      </c>
      <c r="F8675" s="198">
        <v>46340</v>
      </c>
      <c r="G8675" s="198">
        <v>46340</v>
      </c>
      <c r="H8675" s="196" t="s">
        <v>6049</v>
      </c>
    </row>
    <row r="8676" spans="1:8" ht="14.45" customHeight="1">
      <c r="A8676" s="211" t="s">
        <v>6049</v>
      </c>
      <c r="B8676" s="196" t="s">
        <v>36078</v>
      </c>
      <c r="C8676" s="55" t="s">
        <v>36079</v>
      </c>
      <c r="D8676" s="196" t="s">
        <v>36080</v>
      </c>
      <c r="E8676" s="196" t="s">
        <v>36081</v>
      </c>
      <c r="F8676" s="198">
        <v>46340</v>
      </c>
      <c r="G8676" s="198">
        <v>46340</v>
      </c>
      <c r="H8676" s="196" t="s">
        <v>6049</v>
      </c>
    </row>
    <row r="8677" spans="1:8" ht="14.45" customHeight="1">
      <c r="A8677" s="86" t="s">
        <v>6049</v>
      </c>
      <c r="B8677" s="171" t="s">
        <v>36042</v>
      </c>
      <c r="C8677" s="55" t="s">
        <v>36043</v>
      </c>
      <c r="D8677" s="171" t="s">
        <v>36044</v>
      </c>
      <c r="E8677" s="171" t="s">
        <v>36045</v>
      </c>
      <c r="F8677" s="173"/>
      <c r="G8677" s="173">
        <v>46256</v>
      </c>
      <c r="H8677" s="172" t="s">
        <v>6049</v>
      </c>
    </row>
    <row r="8678" spans="1:8" ht="14.45" customHeight="1">
      <c r="A8678" s="86" t="s">
        <v>6049</v>
      </c>
      <c r="B8678" s="171" t="s">
        <v>36046</v>
      </c>
      <c r="C8678" s="55" t="s">
        <v>36047</v>
      </c>
      <c r="D8678" s="171" t="s">
        <v>36048</v>
      </c>
      <c r="E8678" s="171" t="s">
        <v>36049</v>
      </c>
      <c r="F8678" s="173"/>
      <c r="G8678" s="173">
        <v>46256</v>
      </c>
      <c r="H8678" s="172" t="s">
        <v>6049</v>
      </c>
    </row>
    <row r="8679" spans="1:8" ht="14.45" customHeight="1">
      <c r="A8679" s="86" t="s">
        <v>6049</v>
      </c>
      <c r="B8679" s="171" t="s">
        <v>36050</v>
      </c>
      <c r="C8679" s="55" t="s">
        <v>36051</v>
      </c>
      <c r="D8679" s="171" t="s">
        <v>36052</v>
      </c>
      <c r="E8679" s="171" t="s">
        <v>36053</v>
      </c>
      <c r="F8679" s="173"/>
      <c r="G8679" s="173">
        <v>46256</v>
      </c>
      <c r="H8679" s="172" t="s">
        <v>6049</v>
      </c>
    </row>
    <row r="8680" spans="1:8" ht="14.45" customHeight="1">
      <c r="A8680" s="211" t="s">
        <v>6049</v>
      </c>
      <c r="B8680" s="196" t="s">
        <v>36082</v>
      </c>
      <c r="C8680" s="55" t="s">
        <v>36083</v>
      </c>
      <c r="D8680" s="196" t="s">
        <v>36084</v>
      </c>
      <c r="E8680" s="196" t="s">
        <v>36085</v>
      </c>
      <c r="F8680" s="198">
        <v>46340</v>
      </c>
      <c r="G8680" s="198">
        <v>46340</v>
      </c>
      <c r="H8680" s="196" t="s">
        <v>6049</v>
      </c>
    </row>
    <row r="8681" spans="1:8" ht="14.45" customHeight="1">
      <c r="A8681" s="211" t="s">
        <v>6049</v>
      </c>
      <c r="B8681" s="196" t="s">
        <v>22015</v>
      </c>
      <c r="C8681" s="55" t="s">
        <v>22016</v>
      </c>
      <c r="D8681" s="196" t="s">
        <v>22012</v>
      </c>
      <c r="E8681" s="196" t="s">
        <v>22018</v>
      </c>
      <c r="F8681" s="198">
        <v>46340</v>
      </c>
      <c r="G8681" s="198">
        <v>46340</v>
      </c>
      <c r="H8681" s="196" t="s">
        <v>6049</v>
      </c>
    </row>
    <row r="8682" spans="1:8" ht="14.45" customHeight="1">
      <c r="A8682" s="86" t="s">
        <v>471</v>
      </c>
      <c r="B8682" s="171" t="s">
        <v>36086</v>
      </c>
      <c r="C8682" s="55" t="s">
        <v>36087</v>
      </c>
      <c r="D8682" s="171" t="s">
        <v>36088</v>
      </c>
      <c r="E8682" s="171" t="s">
        <v>36089</v>
      </c>
      <c r="F8682" s="173"/>
      <c r="G8682" s="173"/>
      <c r="H8682" s="172" t="s">
        <v>471</v>
      </c>
    </row>
    <row r="8683" spans="1:8" ht="14.45" customHeight="1">
      <c r="A8683" s="86" t="s">
        <v>471</v>
      </c>
      <c r="B8683" s="171" t="s">
        <v>36090</v>
      </c>
      <c r="C8683" s="55" t="s">
        <v>31074</v>
      </c>
      <c r="D8683" s="171" t="s">
        <v>36091</v>
      </c>
      <c r="E8683" s="171" t="s">
        <v>36092</v>
      </c>
      <c r="F8683" s="173"/>
      <c r="G8683" s="173"/>
      <c r="H8683" s="172" t="s">
        <v>471</v>
      </c>
    </row>
    <row r="8684" spans="1:8" ht="14.45" customHeight="1">
      <c r="A8684" s="86" t="s">
        <v>471</v>
      </c>
      <c r="B8684" s="171" t="s">
        <v>36093</v>
      </c>
      <c r="C8684" s="55" t="s">
        <v>36094</v>
      </c>
      <c r="D8684" s="171" t="s">
        <v>36095</v>
      </c>
      <c r="E8684" s="171" t="s">
        <v>36096</v>
      </c>
      <c r="F8684" s="173"/>
      <c r="G8684" s="173"/>
      <c r="H8684" s="172" t="s">
        <v>471</v>
      </c>
    </row>
    <row r="8685" spans="1:8" ht="14.45" customHeight="1">
      <c r="A8685" s="86" t="s">
        <v>471</v>
      </c>
      <c r="B8685" s="171" t="s">
        <v>36097</v>
      </c>
      <c r="C8685" s="55" t="s">
        <v>36098</v>
      </c>
      <c r="D8685" s="196" t="s">
        <v>36099</v>
      </c>
      <c r="E8685" s="196" t="s">
        <v>36098</v>
      </c>
      <c r="F8685" s="173"/>
      <c r="G8685" s="198">
        <v>46340</v>
      </c>
      <c r="H8685" s="172" t="s">
        <v>471</v>
      </c>
    </row>
    <row r="8686" spans="1:8" ht="14.45" customHeight="1">
      <c r="A8686" s="86" t="s">
        <v>471</v>
      </c>
      <c r="B8686" s="171" t="s">
        <v>36100</v>
      </c>
      <c r="C8686" s="55" t="s">
        <v>36101</v>
      </c>
      <c r="D8686" s="196" t="s">
        <v>36102</v>
      </c>
      <c r="E8686" s="171" t="s">
        <v>36103</v>
      </c>
      <c r="F8686" s="173"/>
      <c r="G8686" s="198">
        <v>46340</v>
      </c>
      <c r="H8686" s="172" t="s">
        <v>471</v>
      </c>
    </row>
    <row r="8687" spans="1:8" ht="14.45" customHeight="1">
      <c r="A8687" s="86" t="s">
        <v>471</v>
      </c>
      <c r="B8687" s="171" t="s">
        <v>36104</v>
      </c>
      <c r="C8687" s="55" t="s">
        <v>36105</v>
      </c>
      <c r="D8687" s="171" t="s">
        <v>36106</v>
      </c>
      <c r="E8687" s="171" t="s">
        <v>36107</v>
      </c>
      <c r="F8687" s="173"/>
      <c r="G8687" s="173"/>
      <c r="H8687" s="172" t="s">
        <v>471</v>
      </c>
    </row>
    <row r="8688" spans="1:8" ht="14.45" customHeight="1">
      <c r="A8688" s="86" t="s">
        <v>471</v>
      </c>
      <c r="B8688" s="171" t="s">
        <v>36108</v>
      </c>
      <c r="C8688" s="55" t="s">
        <v>36109</v>
      </c>
      <c r="D8688" s="171" t="s">
        <v>36110</v>
      </c>
      <c r="E8688" s="171" t="s">
        <v>36111</v>
      </c>
      <c r="F8688" s="173"/>
      <c r="G8688" s="173"/>
      <c r="H8688" s="172" t="s">
        <v>471</v>
      </c>
    </row>
    <row r="8689" spans="1:8" ht="14.45" customHeight="1">
      <c r="A8689" s="86" t="s">
        <v>471</v>
      </c>
      <c r="B8689" s="171" t="s">
        <v>36112</v>
      </c>
      <c r="C8689" s="55" t="s">
        <v>36113</v>
      </c>
      <c r="D8689" s="171" t="s">
        <v>36114</v>
      </c>
      <c r="E8689" s="171" t="s">
        <v>36113</v>
      </c>
      <c r="F8689" s="173"/>
      <c r="G8689" s="173"/>
      <c r="H8689" s="172" t="s">
        <v>471</v>
      </c>
    </row>
    <row r="8690" spans="1:8" ht="14.45" customHeight="1">
      <c r="A8690" s="86" t="s">
        <v>471</v>
      </c>
      <c r="B8690" s="171" t="s">
        <v>36115</v>
      </c>
      <c r="C8690" s="55" t="s">
        <v>36116</v>
      </c>
      <c r="D8690" s="171" t="s">
        <v>36117</v>
      </c>
      <c r="E8690" s="171" t="s">
        <v>36118</v>
      </c>
      <c r="F8690" s="173"/>
      <c r="G8690" s="173"/>
      <c r="H8690" s="172" t="s">
        <v>471</v>
      </c>
    </row>
    <row r="8691" spans="1:8" ht="14.45" customHeight="1">
      <c r="A8691" s="86" t="s">
        <v>471</v>
      </c>
      <c r="B8691" s="171" t="s">
        <v>36119</v>
      </c>
      <c r="C8691" s="55" t="s">
        <v>36120</v>
      </c>
      <c r="D8691" s="171" t="s">
        <v>36121</v>
      </c>
      <c r="E8691" s="171" t="s">
        <v>36122</v>
      </c>
      <c r="F8691" s="173"/>
      <c r="G8691" s="173"/>
      <c r="H8691" s="172" t="s">
        <v>471</v>
      </c>
    </row>
    <row r="8692" spans="1:8" ht="14.45" customHeight="1">
      <c r="A8692" s="211" t="s">
        <v>471</v>
      </c>
      <c r="B8692" s="196" t="s">
        <v>36147</v>
      </c>
      <c r="C8692" s="55" t="s">
        <v>36148</v>
      </c>
      <c r="D8692" s="196" t="s">
        <v>36149</v>
      </c>
      <c r="E8692" s="196" t="s">
        <v>36150</v>
      </c>
      <c r="F8692" s="198">
        <v>46340</v>
      </c>
      <c r="G8692" s="198">
        <v>46340</v>
      </c>
      <c r="H8692" s="196" t="s">
        <v>471</v>
      </c>
    </row>
    <row r="8693" spans="1:8" ht="14.45" customHeight="1">
      <c r="A8693" s="211" t="s">
        <v>471</v>
      </c>
      <c r="B8693" s="196" t="s">
        <v>36151</v>
      </c>
      <c r="C8693" s="55" t="s">
        <v>36152</v>
      </c>
      <c r="D8693" s="196" t="s">
        <v>36153</v>
      </c>
      <c r="E8693" s="196" t="s">
        <v>36154</v>
      </c>
      <c r="F8693" s="198">
        <v>46340</v>
      </c>
      <c r="G8693" s="198">
        <v>46340</v>
      </c>
      <c r="H8693" s="196" t="s">
        <v>471</v>
      </c>
    </row>
    <row r="8694" spans="1:8" ht="14.45" customHeight="1">
      <c r="A8694" s="86" t="s">
        <v>471</v>
      </c>
      <c r="B8694" s="171" t="s">
        <v>36123</v>
      </c>
      <c r="C8694" s="55" t="s">
        <v>36124</v>
      </c>
      <c r="D8694" s="171" t="s">
        <v>36125</v>
      </c>
      <c r="E8694" s="171" t="s">
        <v>36126</v>
      </c>
      <c r="F8694" s="173"/>
      <c r="G8694" s="173"/>
      <c r="H8694" s="172" t="s">
        <v>471</v>
      </c>
    </row>
    <row r="8695" spans="1:8" ht="14.45" customHeight="1">
      <c r="A8695" s="86" t="s">
        <v>471</v>
      </c>
      <c r="B8695" s="171" t="s">
        <v>36127</v>
      </c>
      <c r="C8695" s="55" t="s">
        <v>36128</v>
      </c>
      <c r="D8695" s="171" t="s">
        <v>36129</v>
      </c>
      <c r="E8695" s="171" t="s">
        <v>36130</v>
      </c>
      <c r="F8695" s="173"/>
      <c r="G8695" s="173"/>
      <c r="H8695" s="172" t="s">
        <v>471</v>
      </c>
    </row>
    <row r="8696" spans="1:8" ht="14.45" customHeight="1">
      <c r="A8696" s="86" t="s">
        <v>471</v>
      </c>
      <c r="B8696" s="171" t="s">
        <v>36131</v>
      </c>
      <c r="C8696" s="55" t="s">
        <v>36132</v>
      </c>
      <c r="D8696" s="171" t="s">
        <v>36133</v>
      </c>
      <c r="E8696" s="171" t="s">
        <v>36134</v>
      </c>
      <c r="F8696" s="173"/>
      <c r="G8696" s="173"/>
      <c r="H8696" s="172" t="s">
        <v>471</v>
      </c>
    </row>
    <row r="8697" spans="1:8" ht="14.45" customHeight="1">
      <c r="A8697" s="86" t="s">
        <v>471</v>
      </c>
      <c r="B8697" s="171" t="s">
        <v>36135</v>
      </c>
      <c r="C8697" s="55" t="s">
        <v>36136</v>
      </c>
      <c r="D8697" s="171" t="s">
        <v>36137</v>
      </c>
      <c r="E8697" s="171" t="s">
        <v>36138</v>
      </c>
      <c r="F8697" s="173"/>
      <c r="G8697" s="173"/>
      <c r="H8697" s="172" t="s">
        <v>471</v>
      </c>
    </row>
    <row r="8698" spans="1:8" ht="14.45" customHeight="1">
      <c r="A8698" s="86" t="s">
        <v>471</v>
      </c>
      <c r="B8698" s="171" t="s">
        <v>36139</v>
      </c>
      <c r="C8698" s="55" t="s">
        <v>36140</v>
      </c>
      <c r="D8698" s="171" t="s">
        <v>36141</v>
      </c>
      <c r="E8698" s="171" t="s">
        <v>36142</v>
      </c>
      <c r="F8698" s="173"/>
      <c r="G8698" s="173"/>
      <c r="H8698" s="172" t="s">
        <v>471</v>
      </c>
    </row>
    <row r="8699" spans="1:8" ht="14.45" customHeight="1">
      <c r="A8699" s="86" t="s">
        <v>471</v>
      </c>
      <c r="B8699" s="171" t="s">
        <v>36143</v>
      </c>
      <c r="C8699" s="55" t="s">
        <v>36144</v>
      </c>
      <c r="D8699" s="171" t="s">
        <v>36145</v>
      </c>
      <c r="E8699" s="171" t="s">
        <v>36146</v>
      </c>
      <c r="F8699" s="173"/>
      <c r="G8699" s="173"/>
      <c r="H8699" s="172" t="s">
        <v>471</v>
      </c>
    </row>
    <row r="8700" spans="1:8" ht="14.45" customHeight="1">
      <c r="A8700" s="86" t="s">
        <v>7269</v>
      </c>
      <c r="B8700" s="171" t="s">
        <v>36155</v>
      </c>
      <c r="C8700" s="55" t="s">
        <v>36156</v>
      </c>
      <c r="D8700" s="171" t="s">
        <v>36157</v>
      </c>
      <c r="E8700" s="171" t="s">
        <v>36158</v>
      </c>
      <c r="F8700" s="173"/>
      <c r="G8700" s="173"/>
      <c r="H8700" s="172" t="s">
        <v>7269</v>
      </c>
    </row>
    <row r="8701" spans="1:8" ht="14.45" customHeight="1">
      <c r="A8701" s="86" t="s">
        <v>7269</v>
      </c>
      <c r="B8701" s="171" t="s">
        <v>36159</v>
      </c>
      <c r="C8701" s="55" t="s">
        <v>36160</v>
      </c>
      <c r="D8701" s="171" t="s">
        <v>36161</v>
      </c>
      <c r="E8701" s="171" t="s">
        <v>36162</v>
      </c>
      <c r="F8701" s="173"/>
      <c r="G8701" s="173"/>
      <c r="H8701" s="172" t="s">
        <v>7269</v>
      </c>
    </row>
    <row r="8702" spans="1:8" ht="14.45" customHeight="1">
      <c r="A8702" s="86" t="s">
        <v>7269</v>
      </c>
      <c r="B8702" s="171" t="s">
        <v>12844</v>
      </c>
      <c r="C8702" s="55" t="s">
        <v>12845</v>
      </c>
      <c r="D8702" s="171" t="s">
        <v>12846</v>
      </c>
      <c r="E8702" s="171" t="s">
        <v>43</v>
      </c>
      <c r="F8702" s="173"/>
      <c r="G8702" s="173"/>
      <c r="H8702" s="172" t="s">
        <v>7269</v>
      </c>
    </row>
    <row r="8703" spans="1:8" ht="14.45" customHeight="1">
      <c r="A8703" s="86" t="s">
        <v>7269</v>
      </c>
      <c r="B8703" s="171" t="s">
        <v>36163</v>
      </c>
      <c r="C8703" s="55" t="s">
        <v>24319</v>
      </c>
      <c r="D8703" s="171" t="s">
        <v>36164</v>
      </c>
      <c r="E8703" s="171" t="s">
        <v>36165</v>
      </c>
      <c r="F8703" s="173"/>
      <c r="G8703" s="173"/>
      <c r="H8703" s="172" t="s">
        <v>7269</v>
      </c>
    </row>
    <row r="8704" spans="1:8" ht="14.45" customHeight="1">
      <c r="A8704" s="86" t="s">
        <v>7269</v>
      </c>
      <c r="B8704" s="171" t="s">
        <v>36166</v>
      </c>
      <c r="C8704" s="55" t="s">
        <v>36167</v>
      </c>
      <c r="D8704" s="171" t="s">
        <v>36168</v>
      </c>
      <c r="E8704" s="171" t="s">
        <v>36169</v>
      </c>
      <c r="F8704" s="173"/>
      <c r="G8704" s="173"/>
      <c r="H8704" s="172" t="s">
        <v>7269</v>
      </c>
    </row>
    <row r="8705" spans="1:8" ht="14.45" customHeight="1">
      <c r="A8705" s="86" t="s">
        <v>7269</v>
      </c>
      <c r="B8705" s="171" t="s">
        <v>36170</v>
      </c>
      <c r="C8705" s="55" t="s">
        <v>36171</v>
      </c>
      <c r="D8705" s="171" t="s">
        <v>36172</v>
      </c>
      <c r="E8705" s="171" t="s">
        <v>36173</v>
      </c>
      <c r="F8705" s="173"/>
      <c r="G8705" s="173"/>
      <c r="H8705" s="172" t="s">
        <v>7269</v>
      </c>
    </row>
    <row r="8706" spans="1:8" ht="14.45" customHeight="1">
      <c r="A8706" s="86" t="s">
        <v>7269</v>
      </c>
      <c r="B8706" s="171" t="s">
        <v>36174</v>
      </c>
      <c r="C8706" s="55" t="s">
        <v>36175</v>
      </c>
      <c r="D8706" s="171" t="s">
        <v>36176</v>
      </c>
      <c r="E8706" s="171" t="s">
        <v>36177</v>
      </c>
      <c r="F8706" s="173"/>
      <c r="G8706" s="173"/>
      <c r="H8706" s="172" t="s">
        <v>7269</v>
      </c>
    </row>
    <row r="8707" spans="1:8" ht="14.45" customHeight="1">
      <c r="A8707" s="86" t="s">
        <v>7269</v>
      </c>
      <c r="B8707" s="171" t="s">
        <v>22176</v>
      </c>
      <c r="C8707" s="55" t="s">
        <v>22177</v>
      </c>
      <c r="D8707" s="171" t="s">
        <v>22221</v>
      </c>
      <c r="E8707" s="171" t="s">
        <v>22178</v>
      </c>
      <c r="F8707" s="173"/>
      <c r="G8707" s="173"/>
      <c r="H8707" s="172" t="s">
        <v>7269</v>
      </c>
    </row>
    <row r="8708" spans="1:8" ht="14.45" customHeight="1">
      <c r="A8708" s="86" t="s">
        <v>2602</v>
      </c>
      <c r="B8708" s="171" t="s">
        <v>36178</v>
      </c>
      <c r="C8708" s="55" t="s">
        <v>36179</v>
      </c>
      <c r="D8708" s="171" t="s">
        <v>36180</v>
      </c>
      <c r="E8708" s="171" t="s">
        <v>36181</v>
      </c>
      <c r="F8708" s="173"/>
      <c r="G8708" s="173"/>
      <c r="H8708" s="172" t="s">
        <v>2602</v>
      </c>
    </row>
    <row r="8709" spans="1:8" ht="14.45" customHeight="1">
      <c r="A8709" s="86" t="s">
        <v>2602</v>
      </c>
      <c r="B8709" s="171" t="s">
        <v>36182</v>
      </c>
      <c r="C8709" s="55" t="s">
        <v>36183</v>
      </c>
      <c r="D8709" s="171" t="s">
        <v>36184</v>
      </c>
      <c r="E8709" s="171" t="s">
        <v>36185</v>
      </c>
      <c r="F8709" s="173"/>
      <c r="G8709" s="173"/>
      <c r="H8709" s="172" t="s">
        <v>2602</v>
      </c>
    </row>
    <row r="8710" spans="1:8" ht="14.45" customHeight="1">
      <c r="A8710" s="86" t="s">
        <v>2602</v>
      </c>
      <c r="B8710" s="171" t="s">
        <v>36186</v>
      </c>
      <c r="C8710" s="55" t="s">
        <v>36187</v>
      </c>
      <c r="D8710" s="171" t="s">
        <v>36188</v>
      </c>
      <c r="E8710" s="171" t="s">
        <v>36189</v>
      </c>
      <c r="F8710" s="173"/>
      <c r="G8710" s="173"/>
      <c r="H8710" s="172" t="s">
        <v>2602</v>
      </c>
    </row>
    <row r="8711" spans="1:8" ht="14.45" customHeight="1">
      <c r="A8711" s="86" t="s">
        <v>2602</v>
      </c>
      <c r="B8711" s="171" t="s">
        <v>36190</v>
      </c>
      <c r="C8711" s="55" t="s">
        <v>36191</v>
      </c>
      <c r="D8711" s="171" t="s">
        <v>36192</v>
      </c>
      <c r="E8711" s="171" t="s">
        <v>36193</v>
      </c>
      <c r="F8711" s="173"/>
      <c r="G8711" s="173"/>
      <c r="H8711" s="172" t="s">
        <v>2602</v>
      </c>
    </row>
    <row r="8712" spans="1:8" ht="14.45" customHeight="1">
      <c r="A8712" s="86" t="s">
        <v>2602</v>
      </c>
      <c r="B8712" s="171" t="s">
        <v>36194</v>
      </c>
      <c r="C8712" s="55" t="s">
        <v>36195</v>
      </c>
      <c r="D8712" s="171" t="s">
        <v>36196</v>
      </c>
      <c r="E8712" s="171" t="s">
        <v>36197</v>
      </c>
      <c r="F8712" s="173"/>
      <c r="G8712" s="173"/>
      <c r="H8712" s="172" t="s">
        <v>2602</v>
      </c>
    </row>
    <row r="8713" spans="1:8" ht="14.45" customHeight="1">
      <c r="A8713" s="86" t="s">
        <v>2602</v>
      </c>
      <c r="B8713" s="171" t="s">
        <v>36198</v>
      </c>
      <c r="C8713" s="55" t="s">
        <v>36199</v>
      </c>
      <c r="D8713" s="171" t="s">
        <v>36200</v>
      </c>
      <c r="E8713" s="171" t="s">
        <v>36201</v>
      </c>
      <c r="F8713" s="173"/>
      <c r="G8713" s="173"/>
      <c r="H8713" s="172" t="s">
        <v>2602</v>
      </c>
    </row>
    <row r="8714" spans="1:8" ht="14.45" customHeight="1">
      <c r="A8714" s="86" t="s">
        <v>2602</v>
      </c>
      <c r="B8714" s="171" t="s">
        <v>36202</v>
      </c>
      <c r="C8714" s="55" t="s">
        <v>36203</v>
      </c>
      <c r="D8714" s="171" t="s">
        <v>36204</v>
      </c>
      <c r="E8714" s="171" t="s">
        <v>36205</v>
      </c>
      <c r="F8714" s="173"/>
      <c r="G8714" s="173"/>
      <c r="H8714" s="172" t="s">
        <v>2602</v>
      </c>
    </row>
    <row r="8715" spans="1:8" ht="14.45" customHeight="1">
      <c r="A8715" s="86" t="s">
        <v>2602</v>
      </c>
      <c r="B8715" s="171" t="s">
        <v>22227</v>
      </c>
      <c r="C8715" s="55" t="s">
        <v>36206</v>
      </c>
      <c r="D8715" s="171" t="s">
        <v>36207</v>
      </c>
      <c r="E8715" s="171" t="s">
        <v>36208</v>
      </c>
      <c r="F8715" s="173"/>
      <c r="G8715" s="173"/>
      <c r="H8715" s="172" t="s">
        <v>2602</v>
      </c>
    </row>
    <row r="8716" spans="1:8" ht="14.45" customHeight="1">
      <c r="A8716" s="86" t="s">
        <v>7061</v>
      </c>
      <c r="B8716" s="171" t="s">
        <v>36209</v>
      </c>
      <c r="C8716" s="55" t="s">
        <v>36210</v>
      </c>
      <c r="D8716" s="171" t="s">
        <v>36211</v>
      </c>
      <c r="E8716" s="171" t="s">
        <v>36212</v>
      </c>
      <c r="F8716" s="173">
        <v>46256</v>
      </c>
      <c r="G8716" s="173">
        <v>46256</v>
      </c>
      <c r="H8716" s="174" t="s">
        <v>7061</v>
      </c>
    </row>
    <row r="8717" spans="1:8" ht="14.45" customHeight="1">
      <c r="A8717" s="86" t="s">
        <v>7061</v>
      </c>
      <c r="B8717" s="171" t="s">
        <v>36213</v>
      </c>
      <c r="C8717" s="55" t="s">
        <v>36214</v>
      </c>
      <c r="D8717" s="171" t="s">
        <v>36215</v>
      </c>
      <c r="E8717" s="171" t="s">
        <v>36215</v>
      </c>
      <c r="F8717" s="173">
        <v>45430</v>
      </c>
      <c r="G8717" s="173">
        <v>46256</v>
      </c>
      <c r="H8717" s="172" t="s">
        <v>7061</v>
      </c>
    </row>
    <row r="8718" spans="1:8" ht="14.45" customHeight="1">
      <c r="A8718" s="86" t="s">
        <v>7061</v>
      </c>
      <c r="B8718" s="171" t="s">
        <v>36216</v>
      </c>
      <c r="C8718" s="55" t="s">
        <v>36217</v>
      </c>
      <c r="D8718" s="171" t="s">
        <v>36218</v>
      </c>
      <c r="E8718" s="171" t="s">
        <v>36219</v>
      </c>
      <c r="F8718" s="173">
        <v>45430</v>
      </c>
      <c r="G8718" s="173">
        <v>46256</v>
      </c>
      <c r="H8718" s="172" t="s">
        <v>7061</v>
      </c>
    </row>
    <row r="8719" spans="1:8" ht="14.45" customHeight="1">
      <c r="A8719" s="86" t="s">
        <v>7061</v>
      </c>
      <c r="B8719" s="171" t="s">
        <v>36220</v>
      </c>
      <c r="C8719" s="55" t="s">
        <v>36221</v>
      </c>
      <c r="D8719" s="171" t="s">
        <v>36222</v>
      </c>
      <c r="E8719" s="171" t="s">
        <v>36223</v>
      </c>
      <c r="F8719" s="173">
        <v>45430</v>
      </c>
      <c r="G8719" s="173">
        <v>46256</v>
      </c>
      <c r="H8719" s="172" t="s">
        <v>7061</v>
      </c>
    </row>
    <row r="8720" spans="1:8" ht="14.45" customHeight="1">
      <c r="A8720" s="86" t="s">
        <v>7061</v>
      </c>
      <c r="B8720" s="171" t="s">
        <v>36224</v>
      </c>
      <c r="C8720" s="55" t="s">
        <v>36225</v>
      </c>
      <c r="D8720" s="171" t="s">
        <v>36226</v>
      </c>
      <c r="E8720" s="171" t="s">
        <v>36227</v>
      </c>
      <c r="F8720" s="173">
        <v>45430</v>
      </c>
      <c r="G8720" s="173">
        <v>46256</v>
      </c>
      <c r="H8720" s="172" t="s">
        <v>7061</v>
      </c>
    </row>
    <row r="8721" spans="1:8" ht="14.45" customHeight="1">
      <c r="A8721" s="86" t="s">
        <v>7061</v>
      </c>
      <c r="B8721" s="171" t="s">
        <v>36228</v>
      </c>
      <c r="C8721" s="55" t="s">
        <v>36229</v>
      </c>
      <c r="D8721" s="171" t="s">
        <v>36230</v>
      </c>
      <c r="E8721" s="171" t="s">
        <v>36231</v>
      </c>
      <c r="F8721" s="173">
        <v>45430</v>
      </c>
      <c r="G8721" s="173">
        <v>46256</v>
      </c>
      <c r="H8721" s="172" t="s">
        <v>7061</v>
      </c>
    </row>
    <row r="8722" spans="1:8" ht="14.45" customHeight="1">
      <c r="A8722" s="86" t="s">
        <v>7061</v>
      </c>
      <c r="B8722" s="171" t="s">
        <v>36232</v>
      </c>
      <c r="C8722" s="55" t="s">
        <v>36233</v>
      </c>
      <c r="D8722" s="171" t="s">
        <v>36234</v>
      </c>
      <c r="E8722" s="171" t="s">
        <v>36233</v>
      </c>
      <c r="F8722" s="173">
        <v>45430</v>
      </c>
      <c r="G8722" s="173">
        <v>46256</v>
      </c>
      <c r="H8722" s="172" t="s">
        <v>7061</v>
      </c>
    </row>
    <row r="8723" spans="1:8" ht="14.45" customHeight="1">
      <c r="A8723" s="86" t="s">
        <v>7061</v>
      </c>
      <c r="B8723" s="171" t="s">
        <v>36235</v>
      </c>
      <c r="C8723" s="55" t="s">
        <v>36236</v>
      </c>
      <c r="D8723" s="171" t="s">
        <v>36237</v>
      </c>
      <c r="E8723" s="196" t="s">
        <v>36238</v>
      </c>
      <c r="F8723" s="173">
        <v>45430</v>
      </c>
      <c r="G8723" s="198">
        <v>46340</v>
      </c>
      <c r="H8723" s="172" t="s">
        <v>7061</v>
      </c>
    </row>
    <row r="8724" spans="1:8" ht="14.45" customHeight="1">
      <c r="A8724" s="86" t="s">
        <v>7061</v>
      </c>
      <c r="B8724" s="171" t="s">
        <v>17093</v>
      </c>
      <c r="C8724" s="55" t="s">
        <v>17094</v>
      </c>
      <c r="D8724" s="171" t="s">
        <v>36239</v>
      </c>
      <c r="E8724" s="171" t="s">
        <v>17094</v>
      </c>
      <c r="F8724" s="173">
        <v>45430</v>
      </c>
      <c r="G8724" s="173">
        <v>46256</v>
      </c>
      <c r="H8724" s="172" t="s">
        <v>7061</v>
      </c>
    </row>
    <row r="8725" spans="1:8" ht="14.45" customHeight="1">
      <c r="A8725" s="86" t="s">
        <v>7061</v>
      </c>
      <c r="B8725" s="171" t="s">
        <v>36240</v>
      </c>
      <c r="C8725" s="55" t="s">
        <v>36241</v>
      </c>
      <c r="D8725" s="171" t="s">
        <v>36242</v>
      </c>
      <c r="E8725" s="171" t="s">
        <v>36243</v>
      </c>
      <c r="F8725" s="173">
        <v>45430</v>
      </c>
      <c r="G8725" s="173">
        <v>46256</v>
      </c>
      <c r="H8725" s="172" t="s">
        <v>7061</v>
      </c>
    </row>
    <row r="8726" spans="1:8" ht="14.45" customHeight="1">
      <c r="A8726" s="86" t="s">
        <v>7061</v>
      </c>
      <c r="B8726" s="171" t="s">
        <v>36244</v>
      </c>
      <c r="C8726" s="55" t="s">
        <v>36245</v>
      </c>
      <c r="D8726" s="171" t="s">
        <v>36246</v>
      </c>
      <c r="E8726" s="171" t="s">
        <v>36247</v>
      </c>
      <c r="F8726" s="173">
        <v>45430</v>
      </c>
      <c r="G8726" s="173">
        <v>46256</v>
      </c>
      <c r="H8726" s="172" t="s">
        <v>7061</v>
      </c>
    </row>
    <row r="8727" spans="1:8" ht="14.45" customHeight="1">
      <c r="A8727" s="86" t="s">
        <v>7061</v>
      </c>
      <c r="B8727" s="171" t="s">
        <v>36248</v>
      </c>
      <c r="C8727" s="55" t="s">
        <v>36249</v>
      </c>
      <c r="D8727" s="171" t="s">
        <v>36250</v>
      </c>
      <c r="E8727" s="171" t="s">
        <v>36251</v>
      </c>
      <c r="F8727" s="173">
        <v>45430</v>
      </c>
      <c r="G8727" s="173">
        <v>46256</v>
      </c>
      <c r="H8727" s="172" t="s">
        <v>7061</v>
      </c>
    </row>
    <row r="8728" spans="1:8" ht="14.45" customHeight="1">
      <c r="A8728" s="86" t="s">
        <v>7061</v>
      </c>
      <c r="B8728" s="171" t="s">
        <v>36252</v>
      </c>
      <c r="C8728" s="55" t="s">
        <v>36253</v>
      </c>
      <c r="D8728" s="171" t="s">
        <v>36254</v>
      </c>
      <c r="E8728" s="171" t="s">
        <v>36255</v>
      </c>
      <c r="F8728" s="173">
        <v>45430</v>
      </c>
      <c r="G8728" s="173">
        <v>46256</v>
      </c>
      <c r="H8728" s="172" t="s">
        <v>7061</v>
      </c>
    </row>
    <row r="8729" spans="1:8" ht="14.45" customHeight="1">
      <c r="A8729" s="86" t="s">
        <v>7061</v>
      </c>
      <c r="B8729" s="171" t="s">
        <v>36256</v>
      </c>
      <c r="C8729" s="55" t="s">
        <v>36257</v>
      </c>
      <c r="D8729" s="171" t="s">
        <v>36258</v>
      </c>
      <c r="E8729" s="171" t="s">
        <v>36259</v>
      </c>
      <c r="F8729" s="173">
        <v>45430</v>
      </c>
      <c r="G8729" s="173">
        <v>46256</v>
      </c>
      <c r="H8729" s="172" t="s">
        <v>7061</v>
      </c>
    </row>
    <row r="8730" spans="1:8" ht="14.45" customHeight="1">
      <c r="A8730" s="86" t="s">
        <v>7061</v>
      </c>
      <c r="B8730" s="171" t="s">
        <v>7052</v>
      </c>
      <c r="C8730" s="55" t="s">
        <v>36260</v>
      </c>
      <c r="D8730" s="171" t="s">
        <v>36261</v>
      </c>
      <c r="E8730" s="171" t="s">
        <v>36262</v>
      </c>
      <c r="F8730" s="173">
        <v>45430</v>
      </c>
      <c r="G8730" s="173">
        <v>46256</v>
      </c>
      <c r="H8730" s="172" t="s">
        <v>7061</v>
      </c>
    </row>
    <row r="8731" spans="1:8" ht="14.45" customHeight="1">
      <c r="A8731" s="86" t="s">
        <v>7061</v>
      </c>
      <c r="B8731" s="171" t="s">
        <v>36263</v>
      </c>
      <c r="C8731" s="55" t="s">
        <v>36264</v>
      </c>
      <c r="D8731" s="171" t="s">
        <v>36265</v>
      </c>
      <c r="E8731" s="171" t="s">
        <v>36266</v>
      </c>
      <c r="F8731" s="173">
        <v>45430</v>
      </c>
      <c r="G8731" s="173">
        <v>46256</v>
      </c>
      <c r="H8731" s="172" t="s">
        <v>7061</v>
      </c>
    </row>
    <row r="8732" spans="1:8" ht="14.45" customHeight="1">
      <c r="A8732" s="86" t="s">
        <v>7061</v>
      </c>
      <c r="B8732" s="171" t="s">
        <v>36267</v>
      </c>
      <c r="C8732" s="55" t="s">
        <v>36268</v>
      </c>
      <c r="D8732" s="171" t="s">
        <v>36269</v>
      </c>
      <c r="E8732" s="171" t="s">
        <v>36270</v>
      </c>
      <c r="F8732" s="173">
        <v>45430</v>
      </c>
      <c r="G8732" s="173">
        <v>46256</v>
      </c>
      <c r="H8732" s="172" t="s">
        <v>7061</v>
      </c>
    </row>
    <row r="8733" spans="1:8" ht="14.45" customHeight="1">
      <c r="A8733" s="86" t="s">
        <v>7061</v>
      </c>
      <c r="B8733" s="171" t="s">
        <v>36271</v>
      </c>
      <c r="C8733" s="55" t="s">
        <v>36272</v>
      </c>
      <c r="D8733" s="171" t="s">
        <v>36273</v>
      </c>
      <c r="E8733" s="171" t="s">
        <v>36274</v>
      </c>
      <c r="F8733" s="173">
        <v>45976</v>
      </c>
      <c r="G8733" s="173">
        <v>46256</v>
      </c>
      <c r="H8733" s="172" t="s">
        <v>7061</v>
      </c>
    </row>
    <row r="8734" spans="1:8" ht="14.45" customHeight="1">
      <c r="A8734" s="86" t="s">
        <v>7061</v>
      </c>
      <c r="B8734" s="171" t="s">
        <v>36275</v>
      </c>
      <c r="C8734" s="55" t="s">
        <v>36276</v>
      </c>
      <c r="D8734" s="171" t="s">
        <v>36277</v>
      </c>
      <c r="E8734" s="171" t="s">
        <v>36278</v>
      </c>
      <c r="F8734" s="173">
        <v>45430</v>
      </c>
      <c r="G8734" s="173">
        <v>46256</v>
      </c>
      <c r="H8734" s="172" t="s">
        <v>7061</v>
      </c>
    </row>
    <row r="8735" spans="1:8" ht="14.45" customHeight="1">
      <c r="A8735" s="86" t="s">
        <v>7061</v>
      </c>
      <c r="B8735" s="171" t="s">
        <v>36279</v>
      </c>
      <c r="C8735" s="55" t="s">
        <v>36280</v>
      </c>
      <c r="D8735" s="171" t="s">
        <v>36281</v>
      </c>
      <c r="E8735" s="171" t="s">
        <v>36281</v>
      </c>
      <c r="F8735" s="173">
        <v>45430</v>
      </c>
      <c r="G8735" s="173">
        <v>46256</v>
      </c>
      <c r="H8735" s="172" t="s">
        <v>7061</v>
      </c>
    </row>
    <row r="8736" spans="1:8" ht="14.45" customHeight="1">
      <c r="A8736" s="86" t="s">
        <v>7061</v>
      </c>
      <c r="B8736" s="171" t="s">
        <v>36282</v>
      </c>
      <c r="C8736" s="55" t="s">
        <v>36283</v>
      </c>
      <c r="D8736" s="171" t="s">
        <v>36284</v>
      </c>
      <c r="E8736" s="171" t="s">
        <v>36285</v>
      </c>
      <c r="F8736" s="173">
        <v>45430</v>
      </c>
      <c r="G8736" s="173">
        <v>46256</v>
      </c>
      <c r="H8736" s="172" t="s">
        <v>7061</v>
      </c>
    </row>
    <row r="8737" spans="1:8" ht="14.45" customHeight="1">
      <c r="A8737" s="86" t="s">
        <v>7061</v>
      </c>
      <c r="B8737" s="171" t="s">
        <v>36286</v>
      </c>
      <c r="C8737" s="55" t="s">
        <v>36287</v>
      </c>
      <c r="D8737" s="171" t="s">
        <v>36287</v>
      </c>
      <c r="E8737" s="171" t="s">
        <v>36287</v>
      </c>
      <c r="F8737" s="173">
        <v>45430</v>
      </c>
      <c r="G8737" s="173">
        <v>46256</v>
      </c>
      <c r="H8737" s="172" t="s">
        <v>7061</v>
      </c>
    </row>
    <row r="8738" spans="1:8" ht="14.45" customHeight="1">
      <c r="A8738" s="86" t="s">
        <v>7061</v>
      </c>
      <c r="B8738" s="171" t="s">
        <v>36288</v>
      </c>
      <c r="C8738" s="55" t="s">
        <v>36289</v>
      </c>
      <c r="D8738" s="171" t="s">
        <v>36290</v>
      </c>
      <c r="E8738" s="171" t="s">
        <v>36291</v>
      </c>
      <c r="F8738" s="173">
        <v>45430</v>
      </c>
      <c r="G8738" s="173">
        <v>46256</v>
      </c>
      <c r="H8738" s="172" t="s">
        <v>7061</v>
      </c>
    </row>
    <row r="8739" spans="1:8" ht="14.45" customHeight="1">
      <c r="A8739" s="86" t="s">
        <v>7061</v>
      </c>
      <c r="B8739" s="171" t="s">
        <v>36292</v>
      </c>
      <c r="C8739" s="55" t="s">
        <v>36293</v>
      </c>
      <c r="D8739" s="171" t="s">
        <v>36294</v>
      </c>
      <c r="E8739" s="171" t="s">
        <v>36295</v>
      </c>
      <c r="F8739" s="173">
        <v>45430</v>
      </c>
      <c r="G8739" s="173">
        <v>46256</v>
      </c>
      <c r="H8739" s="172" t="s">
        <v>7061</v>
      </c>
    </row>
    <row r="8740" spans="1:8" ht="14.45" customHeight="1">
      <c r="A8740" s="86" t="s">
        <v>7061</v>
      </c>
      <c r="B8740" s="171" t="s">
        <v>22227</v>
      </c>
      <c r="C8740" s="55" t="s">
        <v>18022</v>
      </c>
      <c r="D8740" s="171" t="s">
        <v>22229</v>
      </c>
      <c r="E8740" s="171" t="s">
        <v>18158</v>
      </c>
      <c r="F8740" s="173">
        <v>45430</v>
      </c>
      <c r="G8740" s="173">
        <v>46256</v>
      </c>
      <c r="H8740" s="172" t="s">
        <v>7061</v>
      </c>
    </row>
    <row r="8741" spans="1:8" ht="14.45" customHeight="1">
      <c r="A8741" s="86" t="s">
        <v>7061</v>
      </c>
      <c r="B8741" s="171" t="s">
        <v>36296</v>
      </c>
      <c r="C8741" s="55" t="s">
        <v>36297</v>
      </c>
      <c r="D8741" s="171" t="s">
        <v>36298</v>
      </c>
      <c r="E8741" s="171" t="s">
        <v>36299</v>
      </c>
      <c r="F8741" s="173">
        <v>45430</v>
      </c>
      <c r="G8741" s="173">
        <v>46256</v>
      </c>
      <c r="H8741" s="172" t="s">
        <v>7061</v>
      </c>
    </row>
    <row r="8742" spans="1:8" ht="14.45" customHeight="1">
      <c r="A8742" s="86" t="s">
        <v>5064</v>
      </c>
      <c r="B8742" s="171" t="s">
        <v>36300</v>
      </c>
      <c r="C8742" s="55" t="s">
        <v>36301</v>
      </c>
      <c r="D8742" s="171" t="s">
        <v>36301</v>
      </c>
      <c r="E8742" s="171" t="s">
        <v>36301</v>
      </c>
      <c r="F8742" s="173"/>
      <c r="G8742" s="173"/>
      <c r="H8742" s="172" t="s">
        <v>5065</v>
      </c>
    </row>
    <row r="8743" spans="1:8" ht="14.45" customHeight="1">
      <c r="A8743" s="86" t="s">
        <v>5064</v>
      </c>
      <c r="B8743" s="171" t="s">
        <v>17708</v>
      </c>
      <c r="C8743" s="55" t="s">
        <v>36302</v>
      </c>
      <c r="D8743" s="171" t="s">
        <v>36302</v>
      </c>
      <c r="E8743" s="171" t="s">
        <v>36302</v>
      </c>
      <c r="F8743" s="173"/>
      <c r="G8743" s="173"/>
      <c r="H8743" s="172" t="s">
        <v>5065</v>
      </c>
    </row>
    <row r="8744" spans="1:8" ht="14.45" customHeight="1">
      <c r="A8744" s="86" t="s">
        <v>6394</v>
      </c>
      <c r="B8744" s="171" t="s">
        <v>17595</v>
      </c>
      <c r="C8744" s="55" t="s">
        <v>36303</v>
      </c>
      <c r="D8744" s="171" t="s">
        <v>36304</v>
      </c>
      <c r="E8744" s="171" t="s">
        <v>17598</v>
      </c>
      <c r="F8744" s="173"/>
      <c r="G8744" s="173">
        <v>46256</v>
      </c>
      <c r="H8744" s="172" t="s">
        <v>6394</v>
      </c>
    </row>
    <row r="8745" spans="1:8" ht="14.45" customHeight="1">
      <c r="A8745" s="86" t="s">
        <v>6394</v>
      </c>
      <c r="B8745" s="171" t="s">
        <v>17622</v>
      </c>
      <c r="C8745" s="55" t="s">
        <v>25059</v>
      </c>
      <c r="D8745" s="171" t="s">
        <v>17624</v>
      </c>
      <c r="E8745" s="171" t="s">
        <v>17625</v>
      </c>
      <c r="F8745" s="173"/>
      <c r="G8745" s="173">
        <v>46256</v>
      </c>
      <c r="H8745" s="172" t="s">
        <v>6394</v>
      </c>
    </row>
    <row r="8746" spans="1:8" ht="14.45" customHeight="1">
      <c r="A8746" s="86" t="s">
        <v>6394</v>
      </c>
      <c r="B8746" s="171" t="s">
        <v>36305</v>
      </c>
      <c r="C8746" s="55" t="s">
        <v>31499</v>
      </c>
      <c r="D8746" s="171" t="s">
        <v>36306</v>
      </c>
      <c r="E8746" s="171" t="s">
        <v>22278</v>
      </c>
      <c r="F8746" s="173"/>
      <c r="G8746" s="173">
        <v>46256</v>
      </c>
      <c r="H8746" s="172" t="s">
        <v>6394</v>
      </c>
    </row>
    <row r="8747" spans="1:8" ht="14.45" customHeight="1">
      <c r="A8747" s="86" t="s">
        <v>6394</v>
      </c>
      <c r="B8747" s="171" t="s">
        <v>36307</v>
      </c>
      <c r="C8747" s="55" t="s">
        <v>36308</v>
      </c>
      <c r="D8747" s="171" t="s">
        <v>36309</v>
      </c>
      <c r="E8747" s="171" t="s">
        <v>36310</v>
      </c>
      <c r="F8747" s="173"/>
      <c r="G8747" s="173">
        <v>46256</v>
      </c>
      <c r="H8747" s="172" t="s">
        <v>6394</v>
      </c>
    </row>
    <row r="8748" spans="1:8" ht="14.45" customHeight="1">
      <c r="A8748" s="86" t="s">
        <v>6394</v>
      </c>
      <c r="B8748" s="171" t="s">
        <v>17748</v>
      </c>
      <c r="C8748" s="55" t="s">
        <v>36311</v>
      </c>
      <c r="D8748" s="171" t="s">
        <v>17750</v>
      </c>
      <c r="E8748" s="171" t="s">
        <v>17752</v>
      </c>
      <c r="F8748" s="173"/>
      <c r="G8748" s="173">
        <v>46256</v>
      </c>
      <c r="H8748" s="172" t="s">
        <v>6394</v>
      </c>
    </row>
    <row r="8749" spans="1:8" ht="14.45" customHeight="1">
      <c r="A8749" s="86" t="s">
        <v>7086</v>
      </c>
      <c r="B8749" s="171" t="s">
        <v>1254</v>
      </c>
      <c r="C8749" s="55" t="s">
        <v>1254</v>
      </c>
      <c r="D8749" s="171" t="s">
        <v>1254</v>
      </c>
      <c r="E8749" s="171" t="s">
        <v>1254</v>
      </c>
      <c r="F8749" s="173"/>
      <c r="G8749" s="173"/>
      <c r="H8749" s="172"/>
    </row>
    <row r="8750" spans="1:8" ht="14.45" customHeight="1">
      <c r="A8750" s="86" t="s">
        <v>7086</v>
      </c>
      <c r="B8750" s="171" t="s">
        <v>813</v>
      </c>
      <c r="C8750" s="55" t="s">
        <v>813</v>
      </c>
      <c r="D8750" s="171" t="s">
        <v>813</v>
      </c>
      <c r="E8750" s="171" t="s">
        <v>813</v>
      </c>
      <c r="F8750" s="173"/>
      <c r="G8750" s="173"/>
      <c r="H8750" s="172"/>
    </row>
    <row r="8751" spans="1:8" ht="14.45" customHeight="1">
      <c r="A8751" s="86" t="s">
        <v>7086</v>
      </c>
      <c r="B8751" s="171" t="s">
        <v>11318</v>
      </c>
      <c r="C8751" s="55" t="s">
        <v>11318</v>
      </c>
      <c r="D8751" s="171" t="s">
        <v>11318</v>
      </c>
      <c r="E8751" s="171" t="s">
        <v>11318</v>
      </c>
      <c r="F8751" s="173"/>
      <c r="G8751" s="173"/>
      <c r="H8751" s="172"/>
    </row>
    <row r="8752" spans="1:8" ht="14.45" customHeight="1">
      <c r="A8752" s="86" t="s">
        <v>7086</v>
      </c>
      <c r="B8752" s="171" t="s">
        <v>2628</v>
      </c>
      <c r="C8752" s="55" t="s">
        <v>2628</v>
      </c>
      <c r="D8752" s="171" t="s">
        <v>2628</v>
      </c>
      <c r="E8752" s="171" t="s">
        <v>2628</v>
      </c>
      <c r="F8752" s="173"/>
      <c r="G8752" s="173"/>
      <c r="H8752" s="172"/>
    </row>
    <row r="8753" spans="1:8" ht="14.45" customHeight="1">
      <c r="A8753" s="86" t="s">
        <v>7086</v>
      </c>
      <c r="B8753" s="171" t="s">
        <v>11323</v>
      </c>
      <c r="C8753" s="55" t="s">
        <v>11323</v>
      </c>
      <c r="D8753" s="171" t="s">
        <v>11323</v>
      </c>
      <c r="E8753" s="171" t="s">
        <v>11323</v>
      </c>
      <c r="F8753" s="173"/>
      <c r="G8753" s="173"/>
      <c r="H8753" s="172"/>
    </row>
    <row r="8754" spans="1:8" ht="14.45" customHeight="1">
      <c r="A8754" s="86" t="s">
        <v>7086</v>
      </c>
      <c r="B8754" s="171" t="s">
        <v>11325</v>
      </c>
      <c r="C8754" s="55" t="s">
        <v>11325</v>
      </c>
      <c r="D8754" s="171" t="s">
        <v>11325</v>
      </c>
      <c r="E8754" s="171" t="s">
        <v>11325</v>
      </c>
      <c r="F8754" s="173"/>
      <c r="G8754" s="173"/>
      <c r="H8754" s="172"/>
    </row>
    <row r="8755" spans="1:8" ht="14.45" customHeight="1">
      <c r="A8755" s="86" t="s">
        <v>7086</v>
      </c>
      <c r="B8755" s="171" t="s">
        <v>8325</v>
      </c>
      <c r="C8755" s="55" t="s">
        <v>8325</v>
      </c>
      <c r="D8755" s="171" t="s">
        <v>8325</v>
      </c>
      <c r="E8755" s="171" t="s">
        <v>8325</v>
      </c>
      <c r="F8755" s="173"/>
      <c r="G8755" s="173"/>
      <c r="H8755" s="172"/>
    </row>
    <row r="8756" spans="1:8" ht="14.45" customHeight="1">
      <c r="A8756" s="86" t="s">
        <v>7086</v>
      </c>
      <c r="B8756" s="171" t="s">
        <v>9021</v>
      </c>
      <c r="C8756" s="55" t="s">
        <v>9021</v>
      </c>
      <c r="D8756" s="171" t="s">
        <v>9021</v>
      </c>
      <c r="E8756" s="171" t="s">
        <v>9021</v>
      </c>
      <c r="F8756" s="173"/>
      <c r="G8756" s="173"/>
      <c r="H8756" s="172"/>
    </row>
    <row r="8757" spans="1:8" ht="14.45" customHeight="1">
      <c r="A8757" s="86" t="s">
        <v>7086</v>
      </c>
      <c r="B8757" s="171" t="s">
        <v>11329</v>
      </c>
      <c r="C8757" s="55" t="s">
        <v>11329</v>
      </c>
      <c r="D8757" s="171" t="s">
        <v>11329</v>
      </c>
      <c r="E8757" s="171" t="s">
        <v>11329</v>
      </c>
      <c r="F8757" s="173"/>
      <c r="G8757" s="173"/>
      <c r="H8757" s="172"/>
    </row>
    <row r="8758" spans="1:8" ht="14.45" customHeight="1">
      <c r="A8758" s="86" t="s">
        <v>7086</v>
      </c>
      <c r="B8758" s="171" t="s">
        <v>11331</v>
      </c>
      <c r="C8758" s="55" t="s">
        <v>11331</v>
      </c>
      <c r="D8758" s="171" t="s">
        <v>11331</v>
      </c>
      <c r="E8758" s="171" t="s">
        <v>11331</v>
      </c>
      <c r="F8758" s="173"/>
      <c r="G8758" s="173"/>
      <c r="H8758" s="172"/>
    </row>
    <row r="8759" spans="1:8" ht="14.45" customHeight="1">
      <c r="A8759" s="86" t="s">
        <v>7086</v>
      </c>
      <c r="B8759" s="171" t="s">
        <v>11333</v>
      </c>
      <c r="C8759" s="55" t="s">
        <v>11333</v>
      </c>
      <c r="D8759" s="171" t="s">
        <v>11333</v>
      </c>
      <c r="E8759" s="171" t="s">
        <v>11333</v>
      </c>
      <c r="F8759" s="173"/>
      <c r="G8759" s="173"/>
      <c r="H8759" s="172"/>
    </row>
    <row r="8760" spans="1:8" ht="14.45" customHeight="1">
      <c r="A8760" s="86" t="s">
        <v>7086</v>
      </c>
      <c r="B8760" s="171" t="s">
        <v>790</v>
      </c>
      <c r="C8760" s="55" t="s">
        <v>790</v>
      </c>
      <c r="D8760" s="171" t="s">
        <v>790</v>
      </c>
      <c r="E8760" s="171" t="s">
        <v>790</v>
      </c>
      <c r="F8760" s="173"/>
      <c r="G8760" s="173"/>
      <c r="H8760" s="172"/>
    </row>
    <row r="8761" spans="1:8" ht="14.45" customHeight="1">
      <c r="A8761" s="86" t="s">
        <v>7086</v>
      </c>
      <c r="B8761" s="171" t="s">
        <v>1874</v>
      </c>
      <c r="C8761" s="55" t="s">
        <v>1874</v>
      </c>
      <c r="D8761" s="171" t="s">
        <v>1874</v>
      </c>
      <c r="E8761" s="171" t="s">
        <v>1874</v>
      </c>
      <c r="F8761" s="173"/>
      <c r="G8761" s="173"/>
      <c r="H8761" s="172"/>
    </row>
    <row r="8762" spans="1:8" ht="14.45" customHeight="1">
      <c r="A8762" s="86" t="s">
        <v>7086</v>
      </c>
      <c r="B8762" s="171" t="s">
        <v>11337</v>
      </c>
      <c r="C8762" s="55" t="s">
        <v>11337</v>
      </c>
      <c r="D8762" s="171" t="s">
        <v>11337</v>
      </c>
      <c r="E8762" s="171" t="s">
        <v>11337</v>
      </c>
      <c r="F8762" s="173"/>
      <c r="G8762" s="173"/>
      <c r="H8762" s="172"/>
    </row>
    <row r="8763" spans="1:8" ht="14.45" customHeight="1">
      <c r="A8763" s="86" t="s">
        <v>7086</v>
      </c>
      <c r="B8763" s="171" t="s">
        <v>11339</v>
      </c>
      <c r="C8763" s="55" t="s">
        <v>11339</v>
      </c>
      <c r="D8763" s="171" t="s">
        <v>11339</v>
      </c>
      <c r="E8763" s="171" t="s">
        <v>11339</v>
      </c>
      <c r="F8763" s="173"/>
      <c r="G8763" s="173"/>
      <c r="H8763" s="172"/>
    </row>
    <row r="8764" spans="1:8" ht="14.45" customHeight="1">
      <c r="A8764" s="86" t="s">
        <v>7086</v>
      </c>
      <c r="B8764" s="171" t="s">
        <v>11341</v>
      </c>
      <c r="C8764" s="55" t="s">
        <v>11341</v>
      </c>
      <c r="D8764" s="171" t="s">
        <v>11341</v>
      </c>
      <c r="E8764" s="171" t="s">
        <v>11341</v>
      </c>
      <c r="F8764" s="173"/>
      <c r="G8764" s="173"/>
      <c r="H8764" s="172"/>
    </row>
    <row r="8765" spans="1:8" ht="14.45" customHeight="1">
      <c r="A8765" s="86" t="s">
        <v>7086</v>
      </c>
      <c r="B8765" s="171" t="s">
        <v>11343</v>
      </c>
      <c r="C8765" s="55" t="s">
        <v>11343</v>
      </c>
      <c r="D8765" s="171" t="s">
        <v>11343</v>
      </c>
      <c r="E8765" s="171" t="s">
        <v>11343</v>
      </c>
      <c r="F8765" s="173"/>
      <c r="G8765" s="173"/>
      <c r="H8765" s="172"/>
    </row>
    <row r="8766" spans="1:8" ht="14.45" customHeight="1">
      <c r="A8766" s="86" t="s">
        <v>7086</v>
      </c>
      <c r="B8766" s="171" t="s">
        <v>6406</v>
      </c>
      <c r="C8766" s="55" t="s">
        <v>6406</v>
      </c>
      <c r="D8766" s="171" t="s">
        <v>6406</v>
      </c>
      <c r="E8766" s="171" t="s">
        <v>6406</v>
      </c>
      <c r="F8766" s="173"/>
      <c r="G8766" s="173"/>
      <c r="H8766" s="172"/>
    </row>
    <row r="8767" spans="1:8" ht="14.45" customHeight="1">
      <c r="A8767" s="86" t="s">
        <v>7086</v>
      </c>
      <c r="B8767" s="171" t="s">
        <v>11346</v>
      </c>
      <c r="C8767" s="55" t="s">
        <v>11346</v>
      </c>
      <c r="D8767" s="171" t="s">
        <v>11346</v>
      </c>
      <c r="E8767" s="171" t="s">
        <v>11346</v>
      </c>
      <c r="F8767" s="173"/>
      <c r="G8767" s="173"/>
      <c r="H8767" s="172"/>
    </row>
    <row r="8768" spans="1:8" ht="14.45" customHeight="1">
      <c r="A8768" s="86" t="s">
        <v>7086</v>
      </c>
      <c r="B8768" s="171" t="s">
        <v>11348</v>
      </c>
      <c r="C8768" s="55" t="s">
        <v>11348</v>
      </c>
      <c r="D8768" s="171" t="s">
        <v>11348</v>
      </c>
      <c r="E8768" s="171" t="s">
        <v>11348</v>
      </c>
      <c r="F8768" s="173"/>
      <c r="G8768" s="173"/>
      <c r="H8768" s="172"/>
    </row>
    <row r="8769" spans="1:8" ht="14.45" customHeight="1">
      <c r="A8769" s="86" t="s">
        <v>7086</v>
      </c>
      <c r="B8769" s="171" t="s">
        <v>11350</v>
      </c>
      <c r="C8769" s="55" t="s">
        <v>11350</v>
      </c>
      <c r="D8769" s="171" t="s">
        <v>11350</v>
      </c>
      <c r="E8769" s="171" t="s">
        <v>11350</v>
      </c>
      <c r="F8769" s="173"/>
      <c r="G8769" s="173"/>
      <c r="H8769" s="172"/>
    </row>
    <row r="8770" spans="1:8" ht="14.45" customHeight="1">
      <c r="A8770" s="86" t="s">
        <v>7086</v>
      </c>
      <c r="B8770" s="171" t="s">
        <v>14529</v>
      </c>
      <c r="C8770" s="55" t="s">
        <v>14529</v>
      </c>
      <c r="D8770" s="171" t="s">
        <v>14529</v>
      </c>
      <c r="E8770" s="171" t="s">
        <v>14529</v>
      </c>
      <c r="F8770" s="173"/>
      <c r="G8770" s="173"/>
      <c r="H8770" s="172"/>
    </row>
    <row r="8771" spans="1:8" ht="14.45" customHeight="1">
      <c r="A8771" s="86" t="s">
        <v>7086</v>
      </c>
      <c r="B8771" s="171" t="s">
        <v>8921</v>
      </c>
      <c r="C8771" s="55" t="s">
        <v>8921</v>
      </c>
      <c r="D8771" s="171" t="s">
        <v>8921</v>
      </c>
      <c r="E8771" s="171" t="s">
        <v>8921</v>
      </c>
      <c r="F8771" s="173"/>
      <c r="G8771" s="173"/>
      <c r="H8771" s="172"/>
    </row>
    <row r="8772" spans="1:8" ht="14.45" customHeight="1">
      <c r="A8772" s="86" t="s">
        <v>7086</v>
      </c>
      <c r="B8772" s="171" t="s">
        <v>2104</v>
      </c>
      <c r="C8772" s="55" t="s">
        <v>2104</v>
      </c>
      <c r="D8772" s="171" t="s">
        <v>2104</v>
      </c>
      <c r="E8772" s="171" t="s">
        <v>2104</v>
      </c>
      <c r="F8772" s="173"/>
      <c r="G8772" s="173"/>
      <c r="H8772" s="172"/>
    </row>
    <row r="8773" spans="1:8" ht="14.45" customHeight="1">
      <c r="A8773" s="86" t="s">
        <v>7086</v>
      </c>
      <c r="B8773" s="171" t="s">
        <v>11354</v>
      </c>
      <c r="C8773" s="55" t="s">
        <v>11354</v>
      </c>
      <c r="D8773" s="171" t="s">
        <v>11354</v>
      </c>
      <c r="E8773" s="171" t="s">
        <v>11354</v>
      </c>
      <c r="F8773" s="173"/>
      <c r="G8773" s="173"/>
      <c r="H8773" s="172"/>
    </row>
    <row r="8774" spans="1:8" ht="14.45" customHeight="1">
      <c r="A8774" s="86" t="s">
        <v>7086</v>
      </c>
      <c r="B8774" s="171" t="s">
        <v>11356</v>
      </c>
      <c r="C8774" s="55" t="s">
        <v>11356</v>
      </c>
      <c r="D8774" s="171" t="s">
        <v>11356</v>
      </c>
      <c r="E8774" s="171" t="s">
        <v>11356</v>
      </c>
      <c r="F8774" s="173"/>
      <c r="G8774" s="173"/>
      <c r="H8774" s="172"/>
    </row>
    <row r="8775" spans="1:8" ht="14.45" customHeight="1">
      <c r="A8775" s="86" t="s">
        <v>7086</v>
      </c>
      <c r="B8775" s="171" t="s">
        <v>8374</v>
      </c>
      <c r="C8775" s="55" t="s">
        <v>8374</v>
      </c>
      <c r="D8775" s="171" t="s">
        <v>8374</v>
      </c>
      <c r="E8775" s="171" t="s">
        <v>8374</v>
      </c>
      <c r="F8775" s="173"/>
      <c r="G8775" s="173"/>
      <c r="H8775" s="172"/>
    </row>
    <row r="8776" spans="1:8" ht="14.45" customHeight="1">
      <c r="A8776" s="86" t="s">
        <v>7086</v>
      </c>
      <c r="B8776" s="171" t="s">
        <v>11359</v>
      </c>
      <c r="C8776" s="55" t="s">
        <v>11359</v>
      </c>
      <c r="D8776" s="171" t="s">
        <v>11359</v>
      </c>
      <c r="E8776" s="171" t="s">
        <v>11359</v>
      </c>
      <c r="F8776" s="173"/>
      <c r="G8776" s="173"/>
      <c r="H8776" s="172"/>
    </row>
    <row r="8777" spans="1:8" ht="14.45" customHeight="1">
      <c r="A8777" s="86" t="s">
        <v>7086</v>
      </c>
      <c r="B8777" s="171" t="s">
        <v>2947</v>
      </c>
      <c r="C8777" s="55" t="s">
        <v>2947</v>
      </c>
      <c r="D8777" s="171" t="s">
        <v>2947</v>
      </c>
      <c r="E8777" s="171" t="s">
        <v>2947</v>
      </c>
      <c r="F8777" s="173"/>
      <c r="G8777" s="173"/>
      <c r="H8777" s="172"/>
    </row>
    <row r="8778" spans="1:8" ht="14.45" customHeight="1">
      <c r="A8778" s="86" t="s">
        <v>7086</v>
      </c>
      <c r="B8778" s="171" t="s">
        <v>11362</v>
      </c>
      <c r="C8778" s="55" t="s">
        <v>11362</v>
      </c>
      <c r="D8778" s="171" t="s">
        <v>11362</v>
      </c>
      <c r="E8778" s="171" t="s">
        <v>11362</v>
      </c>
      <c r="F8778" s="173"/>
      <c r="G8778" s="173"/>
      <c r="H8778" s="172"/>
    </row>
    <row r="8779" spans="1:8" ht="14.45" customHeight="1">
      <c r="A8779" s="86" t="s">
        <v>7086</v>
      </c>
      <c r="B8779" s="171" t="s">
        <v>11364</v>
      </c>
      <c r="C8779" s="55" t="s">
        <v>11364</v>
      </c>
      <c r="D8779" s="171" t="s">
        <v>11364</v>
      </c>
      <c r="E8779" s="171" t="s">
        <v>11364</v>
      </c>
      <c r="F8779" s="173"/>
      <c r="G8779" s="173"/>
      <c r="H8779" s="172"/>
    </row>
    <row r="8780" spans="1:8" ht="14.45" customHeight="1">
      <c r="A8780" s="86" t="s">
        <v>7086</v>
      </c>
      <c r="B8780" s="171" t="s">
        <v>11366</v>
      </c>
      <c r="C8780" s="55" t="s">
        <v>11366</v>
      </c>
      <c r="D8780" s="171" t="s">
        <v>11366</v>
      </c>
      <c r="E8780" s="171" t="s">
        <v>11366</v>
      </c>
      <c r="F8780" s="173"/>
      <c r="G8780" s="173"/>
      <c r="H8780" s="172"/>
    </row>
    <row r="8781" spans="1:8" ht="14.45" customHeight="1">
      <c r="A8781" s="86" t="s">
        <v>7086</v>
      </c>
      <c r="B8781" s="171" t="s">
        <v>11368</v>
      </c>
      <c r="C8781" s="55" t="s">
        <v>11368</v>
      </c>
      <c r="D8781" s="171" t="s">
        <v>11368</v>
      </c>
      <c r="E8781" s="171" t="s">
        <v>11368</v>
      </c>
      <c r="F8781" s="173"/>
      <c r="G8781" s="173"/>
      <c r="H8781" s="172"/>
    </row>
    <row r="8782" spans="1:8" ht="14.45" customHeight="1">
      <c r="A8782" s="86" t="s">
        <v>7086</v>
      </c>
      <c r="B8782" s="171" t="s">
        <v>2355</v>
      </c>
      <c r="C8782" s="55" t="s">
        <v>2355</v>
      </c>
      <c r="D8782" s="171" t="s">
        <v>2355</v>
      </c>
      <c r="E8782" s="171" t="s">
        <v>2355</v>
      </c>
      <c r="F8782" s="173"/>
      <c r="G8782" s="173"/>
      <c r="H8782" s="172"/>
    </row>
    <row r="8783" spans="1:8" ht="14.45" customHeight="1">
      <c r="A8783" s="86" t="s">
        <v>7086</v>
      </c>
      <c r="B8783" s="171" t="s">
        <v>11371</v>
      </c>
      <c r="C8783" s="55" t="s">
        <v>11371</v>
      </c>
      <c r="D8783" s="171" t="s">
        <v>11371</v>
      </c>
      <c r="E8783" s="171" t="s">
        <v>11371</v>
      </c>
      <c r="F8783" s="173"/>
      <c r="G8783" s="173"/>
      <c r="H8783" s="172"/>
    </row>
    <row r="8784" spans="1:8" ht="14.45" customHeight="1">
      <c r="A8784" s="86" t="s">
        <v>7086</v>
      </c>
      <c r="B8784" s="171" t="s">
        <v>11373</v>
      </c>
      <c r="C8784" s="55" t="s">
        <v>11373</v>
      </c>
      <c r="D8784" s="171" t="s">
        <v>11373</v>
      </c>
      <c r="E8784" s="171" t="s">
        <v>11373</v>
      </c>
      <c r="F8784" s="173"/>
      <c r="G8784" s="173"/>
      <c r="H8784" s="172"/>
    </row>
    <row r="8785" spans="1:8" ht="14.45" customHeight="1">
      <c r="A8785" s="86" t="s">
        <v>7086</v>
      </c>
      <c r="B8785" s="171" t="s">
        <v>11375</v>
      </c>
      <c r="C8785" s="55" t="s">
        <v>11375</v>
      </c>
      <c r="D8785" s="171" t="s">
        <v>11375</v>
      </c>
      <c r="E8785" s="171" t="s">
        <v>11375</v>
      </c>
      <c r="F8785" s="173"/>
      <c r="G8785" s="173"/>
      <c r="H8785" s="172"/>
    </row>
    <row r="8786" spans="1:8" ht="14.45" customHeight="1">
      <c r="A8786" s="86" t="s">
        <v>7086</v>
      </c>
      <c r="B8786" s="171" t="s">
        <v>11377</v>
      </c>
      <c r="C8786" s="55" t="s">
        <v>11377</v>
      </c>
      <c r="D8786" s="171" t="s">
        <v>11377</v>
      </c>
      <c r="E8786" s="171" t="s">
        <v>11377</v>
      </c>
      <c r="F8786" s="173"/>
      <c r="G8786" s="173"/>
      <c r="H8786" s="172"/>
    </row>
    <row r="8787" spans="1:8" ht="14.45" customHeight="1">
      <c r="A8787" s="86" t="s">
        <v>7086</v>
      </c>
      <c r="B8787" s="171" t="s">
        <v>11379</v>
      </c>
      <c r="C8787" s="55" t="s">
        <v>11379</v>
      </c>
      <c r="D8787" s="171" t="s">
        <v>11379</v>
      </c>
      <c r="E8787" s="171" t="s">
        <v>11379</v>
      </c>
      <c r="F8787" s="173"/>
      <c r="G8787" s="173"/>
      <c r="H8787" s="172"/>
    </row>
    <row r="8788" spans="1:8" ht="14.45" customHeight="1">
      <c r="A8788" s="86" t="s">
        <v>7086</v>
      </c>
      <c r="B8788" s="171" t="s">
        <v>11381</v>
      </c>
      <c r="C8788" s="55" t="s">
        <v>11381</v>
      </c>
      <c r="D8788" s="171" t="s">
        <v>11381</v>
      </c>
      <c r="E8788" s="171" t="s">
        <v>11381</v>
      </c>
      <c r="F8788" s="173"/>
      <c r="G8788" s="173"/>
      <c r="H8788" s="172"/>
    </row>
    <row r="8789" spans="1:8" ht="14.45" customHeight="1">
      <c r="A8789" s="86" t="s">
        <v>7086</v>
      </c>
      <c r="B8789" s="171" t="s">
        <v>11383</v>
      </c>
      <c r="C8789" s="55" t="s">
        <v>11383</v>
      </c>
      <c r="D8789" s="171" t="s">
        <v>11383</v>
      </c>
      <c r="E8789" s="171" t="s">
        <v>11383</v>
      </c>
      <c r="F8789" s="173"/>
      <c r="G8789" s="173"/>
      <c r="H8789" s="172"/>
    </row>
    <row r="8790" spans="1:8" ht="14.45" customHeight="1">
      <c r="A8790" s="86" t="s">
        <v>7086</v>
      </c>
      <c r="B8790" s="171" t="s">
        <v>11385</v>
      </c>
      <c r="C8790" s="55" t="s">
        <v>11385</v>
      </c>
      <c r="D8790" s="171" t="s">
        <v>11385</v>
      </c>
      <c r="E8790" s="171" t="s">
        <v>11385</v>
      </c>
      <c r="F8790" s="173"/>
      <c r="G8790" s="173"/>
      <c r="H8790" s="172"/>
    </row>
    <row r="8791" spans="1:8" ht="14.45" customHeight="1">
      <c r="A8791" s="86" t="s">
        <v>7086</v>
      </c>
      <c r="B8791" s="171" t="s">
        <v>4408</v>
      </c>
      <c r="C8791" s="55" t="s">
        <v>4408</v>
      </c>
      <c r="D8791" s="171" t="s">
        <v>4408</v>
      </c>
      <c r="E8791" s="171" t="s">
        <v>4408</v>
      </c>
      <c r="F8791" s="173"/>
      <c r="G8791" s="173"/>
      <c r="H8791" s="172"/>
    </row>
    <row r="8792" spans="1:8" ht="14.45" customHeight="1">
      <c r="A8792" s="86" t="s">
        <v>7086</v>
      </c>
      <c r="B8792" s="171" t="s">
        <v>11388</v>
      </c>
      <c r="C8792" s="55" t="s">
        <v>11388</v>
      </c>
      <c r="D8792" s="171" t="s">
        <v>11388</v>
      </c>
      <c r="E8792" s="171" t="s">
        <v>11388</v>
      </c>
      <c r="F8792" s="173"/>
      <c r="G8792" s="173"/>
      <c r="H8792" s="172"/>
    </row>
    <row r="8793" spans="1:8" ht="14.45" customHeight="1">
      <c r="A8793" s="86" t="s">
        <v>7086</v>
      </c>
      <c r="B8793" s="171" t="s">
        <v>8413</v>
      </c>
      <c r="C8793" s="55" t="s">
        <v>8413</v>
      </c>
      <c r="D8793" s="171" t="s">
        <v>8413</v>
      </c>
      <c r="E8793" s="171" t="s">
        <v>8413</v>
      </c>
      <c r="F8793" s="173"/>
      <c r="G8793" s="173"/>
      <c r="H8793" s="172"/>
    </row>
    <row r="8794" spans="1:8" ht="14.45" customHeight="1">
      <c r="A8794" s="86" t="s">
        <v>7086</v>
      </c>
      <c r="B8794" s="171" t="s">
        <v>11391</v>
      </c>
      <c r="C8794" s="55" t="s">
        <v>11391</v>
      </c>
      <c r="D8794" s="171" t="s">
        <v>11391</v>
      </c>
      <c r="E8794" s="171" t="s">
        <v>11391</v>
      </c>
      <c r="F8794" s="173"/>
      <c r="G8794" s="173"/>
      <c r="H8794" s="172"/>
    </row>
    <row r="8795" spans="1:8" ht="14.45" customHeight="1">
      <c r="A8795" s="86" t="s">
        <v>7086</v>
      </c>
      <c r="B8795" s="171" t="s">
        <v>36312</v>
      </c>
      <c r="C8795" s="55" t="s">
        <v>36312</v>
      </c>
      <c r="D8795" s="171" t="s">
        <v>36312</v>
      </c>
      <c r="E8795" s="171" t="s">
        <v>36312</v>
      </c>
      <c r="F8795" s="173"/>
      <c r="G8795" s="173"/>
      <c r="H8795" s="172"/>
    </row>
    <row r="8796" spans="1:8" ht="14.45" customHeight="1">
      <c r="A8796" s="86" t="s">
        <v>7086</v>
      </c>
      <c r="B8796" s="171" t="s">
        <v>11393</v>
      </c>
      <c r="C8796" s="55" t="s">
        <v>11393</v>
      </c>
      <c r="D8796" s="171" t="s">
        <v>11393</v>
      </c>
      <c r="E8796" s="171" t="s">
        <v>11393</v>
      </c>
      <c r="F8796" s="173"/>
      <c r="G8796" s="173"/>
      <c r="H8796" s="172"/>
    </row>
    <row r="8797" spans="1:8" ht="14.45" customHeight="1">
      <c r="A8797" s="86" t="s">
        <v>7086</v>
      </c>
      <c r="B8797" s="171" t="s">
        <v>11395</v>
      </c>
      <c r="C8797" s="55" t="s">
        <v>11395</v>
      </c>
      <c r="D8797" s="171" t="s">
        <v>11395</v>
      </c>
      <c r="E8797" s="171" t="s">
        <v>11395</v>
      </c>
      <c r="F8797" s="173"/>
      <c r="G8797" s="173"/>
      <c r="H8797" s="172"/>
    </row>
    <row r="8798" spans="1:8" ht="14.45" customHeight="1">
      <c r="A8798" s="86" t="s">
        <v>7086</v>
      </c>
      <c r="B8798" s="171" t="s">
        <v>11397</v>
      </c>
      <c r="C8798" s="55" t="s">
        <v>11397</v>
      </c>
      <c r="D8798" s="171" t="s">
        <v>11397</v>
      </c>
      <c r="E8798" s="171" t="s">
        <v>11397</v>
      </c>
      <c r="F8798" s="173"/>
      <c r="G8798" s="173"/>
      <c r="H8798" s="172"/>
    </row>
    <row r="8799" spans="1:8" ht="14.45" customHeight="1">
      <c r="A8799" s="86" t="s">
        <v>7086</v>
      </c>
      <c r="B8799" s="171" t="s">
        <v>11399</v>
      </c>
      <c r="C8799" s="55" t="s">
        <v>11399</v>
      </c>
      <c r="D8799" s="171" t="s">
        <v>11399</v>
      </c>
      <c r="E8799" s="171" t="s">
        <v>11399</v>
      </c>
      <c r="F8799" s="173"/>
      <c r="G8799" s="173"/>
      <c r="H8799" s="172"/>
    </row>
    <row r="8800" spans="1:8" ht="14.45" customHeight="1">
      <c r="A8800" s="86" t="s">
        <v>7086</v>
      </c>
      <c r="B8800" s="171" t="s">
        <v>2296</v>
      </c>
      <c r="C8800" s="55" t="s">
        <v>2296</v>
      </c>
      <c r="D8800" s="171" t="s">
        <v>2296</v>
      </c>
      <c r="E8800" s="171" t="s">
        <v>2296</v>
      </c>
      <c r="F8800" s="173"/>
      <c r="G8800" s="173"/>
      <c r="H8800" s="172"/>
    </row>
    <row r="8801" spans="1:8" ht="14.45" customHeight="1">
      <c r="A8801" s="86" t="s">
        <v>7086</v>
      </c>
      <c r="B8801" s="171" t="s">
        <v>11402</v>
      </c>
      <c r="C8801" s="55" t="s">
        <v>11402</v>
      </c>
      <c r="D8801" s="171" t="s">
        <v>11402</v>
      </c>
      <c r="E8801" s="171" t="s">
        <v>11402</v>
      </c>
      <c r="F8801" s="173"/>
      <c r="G8801" s="173"/>
      <c r="H8801" s="172"/>
    </row>
    <row r="8802" spans="1:8" ht="14.45" customHeight="1">
      <c r="A8802" s="86" t="s">
        <v>7086</v>
      </c>
      <c r="B8802" s="171" t="s">
        <v>11404</v>
      </c>
      <c r="C8802" s="55" t="s">
        <v>11404</v>
      </c>
      <c r="D8802" s="171" t="s">
        <v>11404</v>
      </c>
      <c r="E8802" s="171" t="s">
        <v>11404</v>
      </c>
      <c r="F8802" s="173"/>
      <c r="G8802" s="173"/>
      <c r="H8802" s="172"/>
    </row>
    <row r="8803" spans="1:8" ht="14.45" customHeight="1">
      <c r="A8803" s="86" t="s">
        <v>7086</v>
      </c>
      <c r="B8803" s="171" t="s">
        <v>11406</v>
      </c>
      <c r="C8803" s="55" t="s">
        <v>11406</v>
      </c>
      <c r="D8803" s="171" t="s">
        <v>11406</v>
      </c>
      <c r="E8803" s="171" t="s">
        <v>11406</v>
      </c>
      <c r="F8803" s="173"/>
      <c r="G8803" s="173"/>
      <c r="H8803" s="172"/>
    </row>
    <row r="8804" spans="1:8" ht="14.45" customHeight="1">
      <c r="A8804" s="86" t="s">
        <v>7086</v>
      </c>
      <c r="B8804" s="171" t="s">
        <v>11408</v>
      </c>
      <c r="C8804" s="55" t="s">
        <v>11408</v>
      </c>
      <c r="D8804" s="171" t="s">
        <v>11408</v>
      </c>
      <c r="E8804" s="171" t="s">
        <v>11408</v>
      </c>
      <c r="F8804" s="173"/>
      <c r="G8804" s="173"/>
      <c r="H8804" s="172"/>
    </row>
    <row r="8805" spans="1:8" ht="14.45" customHeight="1">
      <c r="A8805" s="86" t="s">
        <v>7086</v>
      </c>
      <c r="B8805" s="171" t="s">
        <v>4310</v>
      </c>
      <c r="C8805" s="55" t="s">
        <v>4310</v>
      </c>
      <c r="D8805" s="171" t="s">
        <v>4310</v>
      </c>
      <c r="E8805" s="171" t="s">
        <v>4310</v>
      </c>
      <c r="F8805" s="173"/>
      <c r="G8805" s="173"/>
      <c r="H8805" s="172"/>
    </row>
    <row r="8806" spans="1:8" ht="14.45" customHeight="1">
      <c r="A8806" s="86" t="s">
        <v>7086</v>
      </c>
      <c r="B8806" s="171" t="s">
        <v>11411</v>
      </c>
      <c r="C8806" s="55" t="s">
        <v>11411</v>
      </c>
      <c r="D8806" s="171" t="s">
        <v>11411</v>
      </c>
      <c r="E8806" s="171" t="s">
        <v>11411</v>
      </c>
      <c r="F8806" s="173"/>
      <c r="G8806" s="173"/>
      <c r="H8806" s="172"/>
    </row>
    <row r="8807" spans="1:8" ht="14.45" customHeight="1">
      <c r="A8807" s="86" t="s">
        <v>7086</v>
      </c>
      <c r="B8807" s="171" t="s">
        <v>11413</v>
      </c>
      <c r="C8807" s="55" t="s">
        <v>11413</v>
      </c>
      <c r="D8807" s="171" t="s">
        <v>11413</v>
      </c>
      <c r="E8807" s="171" t="s">
        <v>11413</v>
      </c>
      <c r="F8807" s="173"/>
      <c r="G8807" s="173"/>
      <c r="H8807" s="172"/>
    </row>
    <row r="8808" spans="1:8" ht="14.45" customHeight="1">
      <c r="A8808" s="86" t="s">
        <v>7086</v>
      </c>
      <c r="B8808" s="171" t="s">
        <v>11415</v>
      </c>
      <c r="C8808" s="55" t="s">
        <v>11415</v>
      </c>
      <c r="D8808" s="171" t="s">
        <v>11415</v>
      </c>
      <c r="E8808" s="171" t="s">
        <v>11415</v>
      </c>
      <c r="F8808" s="173"/>
      <c r="G8808" s="173"/>
      <c r="H8808" s="172"/>
    </row>
    <row r="8809" spans="1:8" ht="14.45" customHeight="1">
      <c r="A8809" s="86" t="s">
        <v>7086</v>
      </c>
      <c r="B8809" s="171" t="s">
        <v>11417</v>
      </c>
      <c r="C8809" s="55" t="s">
        <v>11417</v>
      </c>
      <c r="D8809" s="171" t="s">
        <v>11417</v>
      </c>
      <c r="E8809" s="171" t="s">
        <v>11417</v>
      </c>
      <c r="F8809" s="173"/>
      <c r="G8809" s="173"/>
      <c r="H8809" s="172"/>
    </row>
    <row r="8810" spans="1:8" ht="14.45" customHeight="1">
      <c r="A8810" s="86" t="s">
        <v>7086</v>
      </c>
      <c r="B8810" s="171" t="s">
        <v>11419</v>
      </c>
      <c r="C8810" s="55" t="s">
        <v>11419</v>
      </c>
      <c r="D8810" s="171" t="s">
        <v>11419</v>
      </c>
      <c r="E8810" s="171" t="s">
        <v>11419</v>
      </c>
      <c r="F8810" s="173"/>
      <c r="G8810" s="173"/>
      <c r="H8810" s="172"/>
    </row>
    <row r="8811" spans="1:8" ht="14.45" customHeight="1">
      <c r="A8811" s="86" t="s">
        <v>7086</v>
      </c>
      <c r="B8811" s="171" t="s">
        <v>11421</v>
      </c>
      <c r="C8811" s="55" t="s">
        <v>11421</v>
      </c>
      <c r="D8811" s="171" t="s">
        <v>11421</v>
      </c>
      <c r="E8811" s="171" t="s">
        <v>11421</v>
      </c>
      <c r="F8811" s="173"/>
      <c r="G8811" s="173"/>
      <c r="H8811" s="172"/>
    </row>
    <row r="8812" spans="1:8" ht="14.45" customHeight="1">
      <c r="A8812" s="86" t="s">
        <v>7086</v>
      </c>
      <c r="B8812" s="171" t="s">
        <v>2934</v>
      </c>
      <c r="C8812" s="55" t="s">
        <v>2934</v>
      </c>
      <c r="D8812" s="171" t="s">
        <v>2934</v>
      </c>
      <c r="E8812" s="171" t="s">
        <v>2934</v>
      </c>
      <c r="F8812" s="173"/>
      <c r="G8812" s="173"/>
      <c r="H8812" s="172"/>
    </row>
    <row r="8813" spans="1:8" ht="14.45" customHeight="1">
      <c r="A8813" s="86" t="s">
        <v>7086</v>
      </c>
      <c r="B8813" s="171" t="s">
        <v>11425</v>
      </c>
      <c r="C8813" s="55" t="s">
        <v>11425</v>
      </c>
      <c r="D8813" s="171" t="s">
        <v>11425</v>
      </c>
      <c r="E8813" s="171" t="s">
        <v>11425</v>
      </c>
      <c r="F8813" s="173"/>
      <c r="G8813" s="173"/>
      <c r="H8813" s="172"/>
    </row>
    <row r="8814" spans="1:8" ht="14.45" customHeight="1">
      <c r="A8814" s="86" t="s">
        <v>7086</v>
      </c>
      <c r="B8814" s="171" t="s">
        <v>11427</v>
      </c>
      <c r="C8814" s="55" t="s">
        <v>11427</v>
      </c>
      <c r="D8814" s="171" t="s">
        <v>11427</v>
      </c>
      <c r="E8814" s="171" t="s">
        <v>11427</v>
      </c>
      <c r="F8814" s="173"/>
      <c r="G8814" s="173"/>
      <c r="H8814" s="172"/>
    </row>
    <row r="8815" spans="1:8" ht="14.45" customHeight="1">
      <c r="A8815" s="86" t="s">
        <v>7086</v>
      </c>
      <c r="B8815" s="171" t="s">
        <v>11429</v>
      </c>
      <c r="C8815" s="55" t="s">
        <v>11429</v>
      </c>
      <c r="D8815" s="171" t="s">
        <v>11429</v>
      </c>
      <c r="E8815" s="171" t="s">
        <v>11429</v>
      </c>
      <c r="F8815" s="173"/>
      <c r="G8815" s="173"/>
      <c r="H8815" s="172"/>
    </row>
    <row r="8816" spans="1:8" ht="14.45" customHeight="1">
      <c r="A8816" s="86" t="s">
        <v>7086</v>
      </c>
      <c r="B8816" s="171" t="s">
        <v>11431</v>
      </c>
      <c r="C8816" s="55" t="s">
        <v>11431</v>
      </c>
      <c r="D8816" s="171" t="s">
        <v>11431</v>
      </c>
      <c r="E8816" s="171" t="s">
        <v>11431</v>
      </c>
      <c r="F8816" s="173"/>
      <c r="G8816" s="173"/>
      <c r="H8816" s="172"/>
    </row>
    <row r="8817" spans="1:8" ht="14.45" customHeight="1">
      <c r="A8817" s="86" t="s">
        <v>7086</v>
      </c>
      <c r="B8817" s="171" t="s">
        <v>369</v>
      </c>
      <c r="C8817" s="55" t="s">
        <v>369</v>
      </c>
      <c r="D8817" s="171" t="s">
        <v>369</v>
      </c>
      <c r="E8817" s="171" t="s">
        <v>369</v>
      </c>
      <c r="F8817" s="173"/>
      <c r="G8817" s="173"/>
      <c r="H8817" s="172"/>
    </row>
    <row r="8818" spans="1:8" ht="14.45" customHeight="1">
      <c r="A8818" s="86" t="s">
        <v>7086</v>
      </c>
      <c r="B8818" s="171" t="s">
        <v>11434</v>
      </c>
      <c r="C8818" s="55" t="s">
        <v>11434</v>
      </c>
      <c r="D8818" s="171" t="s">
        <v>11434</v>
      </c>
      <c r="E8818" s="171" t="s">
        <v>11434</v>
      </c>
      <c r="F8818" s="173"/>
      <c r="G8818" s="173"/>
      <c r="H8818" s="172"/>
    </row>
    <row r="8819" spans="1:8" ht="14.45" customHeight="1">
      <c r="A8819" s="86" t="s">
        <v>7086</v>
      </c>
      <c r="B8819" s="171" t="s">
        <v>11436</v>
      </c>
      <c r="C8819" s="55" t="s">
        <v>11436</v>
      </c>
      <c r="D8819" s="171" t="s">
        <v>11436</v>
      </c>
      <c r="E8819" s="171" t="s">
        <v>11436</v>
      </c>
      <c r="F8819" s="173"/>
      <c r="G8819" s="173"/>
      <c r="H8819" s="172"/>
    </row>
    <row r="8820" spans="1:8" ht="14.45" customHeight="1">
      <c r="A8820" s="86" t="s">
        <v>7086</v>
      </c>
      <c r="B8820" s="171" t="s">
        <v>11438</v>
      </c>
      <c r="C8820" s="55" t="s">
        <v>11438</v>
      </c>
      <c r="D8820" s="171" t="s">
        <v>11438</v>
      </c>
      <c r="E8820" s="171" t="s">
        <v>11438</v>
      </c>
      <c r="F8820" s="173"/>
      <c r="G8820" s="173"/>
      <c r="H8820" s="172"/>
    </row>
    <row r="8821" spans="1:8" ht="14.45" customHeight="1">
      <c r="A8821" s="86" t="s">
        <v>7086</v>
      </c>
      <c r="B8821" s="171" t="s">
        <v>11440</v>
      </c>
      <c r="C8821" s="55" t="s">
        <v>11440</v>
      </c>
      <c r="D8821" s="171" t="s">
        <v>11440</v>
      </c>
      <c r="E8821" s="171" t="s">
        <v>11440</v>
      </c>
      <c r="F8821" s="173"/>
      <c r="G8821" s="173"/>
      <c r="H8821" s="172"/>
    </row>
    <row r="8822" spans="1:8" ht="14.45" customHeight="1">
      <c r="A8822" s="86" t="s">
        <v>7086</v>
      </c>
      <c r="B8822" s="171" t="s">
        <v>11442</v>
      </c>
      <c r="C8822" s="55" t="s">
        <v>11442</v>
      </c>
      <c r="D8822" s="171" t="s">
        <v>11442</v>
      </c>
      <c r="E8822" s="171" t="s">
        <v>11442</v>
      </c>
      <c r="F8822" s="173"/>
      <c r="G8822" s="173"/>
      <c r="H8822" s="172"/>
    </row>
    <row r="8823" spans="1:8" ht="14.45" customHeight="1">
      <c r="A8823" s="86" t="s">
        <v>7086</v>
      </c>
      <c r="B8823" s="171" t="s">
        <v>11444</v>
      </c>
      <c r="C8823" s="55" t="s">
        <v>11444</v>
      </c>
      <c r="D8823" s="171" t="s">
        <v>11444</v>
      </c>
      <c r="E8823" s="171" t="s">
        <v>11444</v>
      </c>
      <c r="F8823" s="173"/>
      <c r="G8823" s="173"/>
      <c r="H8823" s="172"/>
    </row>
    <row r="8824" spans="1:8" ht="14.45" customHeight="1">
      <c r="A8824" s="86" t="s">
        <v>7086</v>
      </c>
      <c r="B8824" s="171" t="s">
        <v>11448</v>
      </c>
      <c r="C8824" s="55" t="s">
        <v>11448</v>
      </c>
      <c r="D8824" s="171" t="s">
        <v>11448</v>
      </c>
      <c r="E8824" s="171" t="s">
        <v>11448</v>
      </c>
      <c r="F8824" s="173"/>
      <c r="G8824" s="173"/>
      <c r="H8824" s="172"/>
    </row>
    <row r="8825" spans="1:8" ht="14.45" customHeight="1">
      <c r="A8825" s="86" t="s">
        <v>7086</v>
      </c>
      <c r="B8825" s="171" t="s">
        <v>11450</v>
      </c>
      <c r="C8825" s="55" t="s">
        <v>11450</v>
      </c>
      <c r="D8825" s="171" t="s">
        <v>11450</v>
      </c>
      <c r="E8825" s="171" t="s">
        <v>11450</v>
      </c>
      <c r="F8825" s="173"/>
      <c r="G8825" s="173"/>
      <c r="H8825" s="172"/>
    </row>
    <row r="8826" spans="1:8" ht="14.45" customHeight="1">
      <c r="A8826" s="86" t="s">
        <v>7086</v>
      </c>
      <c r="B8826" s="171" t="s">
        <v>11452</v>
      </c>
      <c r="C8826" s="55" t="s">
        <v>11452</v>
      </c>
      <c r="D8826" s="171" t="s">
        <v>11452</v>
      </c>
      <c r="E8826" s="171" t="s">
        <v>11452</v>
      </c>
      <c r="F8826" s="173"/>
      <c r="G8826" s="173"/>
      <c r="H8826" s="172"/>
    </row>
    <row r="8827" spans="1:8" ht="14.45" customHeight="1">
      <c r="A8827" s="86" t="s">
        <v>7086</v>
      </c>
      <c r="B8827" s="171" t="s">
        <v>162</v>
      </c>
      <c r="C8827" s="55" t="s">
        <v>162</v>
      </c>
      <c r="D8827" s="171" t="s">
        <v>162</v>
      </c>
      <c r="E8827" s="171" t="s">
        <v>162</v>
      </c>
      <c r="F8827" s="173"/>
      <c r="G8827" s="173"/>
      <c r="H8827" s="172"/>
    </row>
    <row r="8828" spans="1:8" ht="14.45" customHeight="1">
      <c r="A8828" s="86" t="s">
        <v>7086</v>
      </c>
      <c r="B8828" s="171" t="s">
        <v>281</v>
      </c>
      <c r="C8828" s="55" t="s">
        <v>281</v>
      </c>
      <c r="D8828" s="171" t="s">
        <v>281</v>
      </c>
      <c r="E8828" s="171" t="s">
        <v>281</v>
      </c>
      <c r="F8828" s="173"/>
      <c r="G8828" s="173"/>
      <c r="H8828" s="172"/>
    </row>
    <row r="8829" spans="1:8" ht="14.45" customHeight="1">
      <c r="A8829" s="86" t="s">
        <v>7086</v>
      </c>
      <c r="B8829" s="171" t="s">
        <v>11456</v>
      </c>
      <c r="C8829" s="55" t="s">
        <v>11456</v>
      </c>
      <c r="D8829" s="171" t="s">
        <v>11456</v>
      </c>
      <c r="E8829" s="171" t="s">
        <v>11456</v>
      </c>
      <c r="F8829" s="173"/>
      <c r="G8829" s="173"/>
      <c r="H8829" s="172"/>
    </row>
    <row r="8830" spans="1:8" ht="14.45" customHeight="1">
      <c r="A8830" s="86" t="s">
        <v>7086</v>
      </c>
      <c r="B8830" s="171" t="s">
        <v>11458</v>
      </c>
      <c r="C8830" s="55" t="s">
        <v>11458</v>
      </c>
      <c r="D8830" s="171" t="s">
        <v>11458</v>
      </c>
      <c r="E8830" s="171" t="s">
        <v>11458</v>
      </c>
      <c r="F8830" s="173"/>
      <c r="G8830" s="173"/>
      <c r="H8830" s="172"/>
    </row>
    <row r="8831" spans="1:8" ht="14.45" customHeight="1">
      <c r="A8831" s="86" t="s">
        <v>7086</v>
      </c>
      <c r="B8831" s="171" t="s">
        <v>11460</v>
      </c>
      <c r="C8831" s="55" t="s">
        <v>11460</v>
      </c>
      <c r="D8831" s="171" t="s">
        <v>11460</v>
      </c>
      <c r="E8831" s="171" t="s">
        <v>11460</v>
      </c>
      <c r="F8831" s="173"/>
      <c r="G8831" s="173"/>
      <c r="H8831" s="172"/>
    </row>
    <row r="8832" spans="1:8" ht="14.45" customHeight="1">
      <c r="A8832" s="86" t="s">
        <v>7086</v>
      </c>
      <c r="B8832" s="171" t="s">
        <v>11462</v>
      </c>
      <c r="C8832" s="55" t="s">
        <v>11462</v>
      </c>
      <c r="D8832" s="171" t="s">
        <v>11462</v>
      </c>
      <c r="E8832" s="171" t="s">
        <v>11462</v>
      </c>
      <c r="F8832" s="173"/>
      <c r="G8832" s="173"/>
      <c r="H8832" s="172"/>
    </row>
    <row r="8833" spans="1:8" ht="14.45" customHeight="1">
      <c r="A8833" s="86" t="s">
        <v>7086</v>
      </c>
      <c r="B8833" s="171" t="s">
        <v>11464</v>
      </c>
      <c r="C8833" s="55" t="s">
        <v>11464</v>
      </c>
      <c r="D8833" s="171" t="s">
        <v>11464</v>
      </c>
      <c r="E8833" s="171" t="s">
        <v>11464</v>
      </c>
      <c r="F8833" s="173"/>
      <c r="G8833" s="173"/>
      <c r="H8833" s="172"/>
    </row>
    <row r="8834" spans="1:8" ht="14.45" customHeight="1">
      <c r="A8834" s="86" t="s">
        <v>7086</v>
      </c>
      <c r="B8834" s="171" t="s">
        <v>11468</v>
      </c>
      <c r="C8834" s="55" t="s">
        <v>11468</v>
      </c>
      <c r="D8834" s="171" t="s">
        <v>11468</v>
      </c>
      <c r="E8834" s="171" t="s">
        <v>11468</v>
      </c>
      <c r="F8834" s="173"/>
      <c r="G8834" s="173"/>
      <c r="H8834" s="172"/>
    </row>
    <row r="8835" spans="1:8" ht="14.45" customHeight="1">
      <c r="A8835" s="86" t="s">
        <v>7086</v>
      </c>
      <c r="B8835" s="171" t="s">
        <v>11470</v>
      </c>
      <c r="C8835" s="55" t="s">
        <v>11470</v>
      </c>
      <c r="D8835" s="171" t="s">
        <v>11470</v>
      </c>
      <c r="E8835" s="171" t="s">
        <v>11470</v>
      </c>
      <c r="F8835" s="173"/>
      <c r="G8835" s="173"/>
      <c r="H8835" s="172"/>
    </row>
    <row r="8836" spans="1:8" ht="14.45" customHeight="1">
      <c r="A8836" s="86" t="s">
        <v>7086</v>
      </c>
      <c r="B8836" s="171" t="s">
        <v>11472</v>
      </c>
      <c r="C8836" s="55" t="s">
        <v>11472</v>
      </c>
      <c r="D8836" s="171" t="s">
        <v>11472</v>
      </c>
      <c r="E8836" s="171" t="s">
        <v>11472</v>
      </c>
      <c r="F8836" s="173"/>
      <c r="G8836" s="173"/>
      <c r="H8836" s="172"/>
    </row>
    <row r="8837" spans="1:8" ht="14.45" customHeight="1">
      <c r="A8837" s="86" t="s">
        <v>7086</v>
      </c>
      <c r="B8837" s="171" t="s">
        <v>11474</v>
      </c>
      <c r="C8837" s="55" t="s">
        <v>11474</v>
      </c>
      <c r="D8837" s="171" t="s">
        <v>11474</v>
      </c>
      <c r="E8837" s="171" t="s">
        <v>11474</v>
      </c>
      <c r="F8837" s="173"/>
      <c r="G8837" s="173"/>
      <c r="H8837" s="172"/>
    </row>
    <row r="8838" spans="1:8" ht="14.45" customHeight="1">
      <c r="A8838" s="86" t="s">
        <v>7086</v>
      </c>
      <c r="B8838" s="171" t="s">
        <v>11476</v>
      </c>
      <c r="C8838" s="55" t="s">
        <v>11476</v>
      </c>
      <c r="D8838" s="171" t="s">
        <v>11476</v>
      </c>
      <c r="E8838" s="171" t="s">
        <v>11476</v>
      </c>
      <c r="F8838" s="173"/>
      <c r="G8838" s="173"/>
      <c r="H8838" s="172"/>
    </row>
    <row r="8839" spans="1:8" ht="14.45" customHeight="1">
      <c r="A8839" s="86" t="s">
        <v>7086</v>
      </c>
      <c r="B8839" s="171" t="s">
        <v>11478</v>
      </c>
      <c r="C8839" s="55" t="s">
        <v>11478</v>
      </c>
      <c r="D8839" s="171" t="s">
        <v>11478</v>
      </c>
      <c r="E8839" s="171" t="s">
        <v>11478</v>
      </c>
      <c r="F8839" s="173"/>
      <c r="G8839" s="173"/>
      <c r="H8839" s="172"/>
    </row>
    <row r="8840" spans="1:8" ht="14.45" customHeight="1">
      <c r="A8840" s="217" t="s">
        <v>9678</v>
      </c>
      <c r="B8840" s="218" t="s">
        <v>36313</v>
      </c>
      <c r="C8840" s="55" t="s">
        <v>28495</v>
      </c>
      <c r="D8840" s="218" t="s">
        <v>28438</v>
      </c>
      <c r="E8840" s="218" t="s">
        <v>28439</v>
      </c>
      <c r="F8840" s="220"/>
      <c r="G8840" s="220"/>
      <c r="H8840" s="219"/>
    </row>
    <row r="8841" spans="1:8" ht="14.45" customHeight="1">
      <c r="A8841" s="217" t="s">
        <v>9678</v>
      </c>
      <c r="B8841" s="218" t="s">
        <v>36314</v>
      </c>
      <c r="C8841" s="55" t="s">
        <v>36315</v>
      </c>
      <c r="D8841" s="218" t="s">
        <v>36316</v>
      </c>
      <c r="E8841" s="218" t="s">
        <v>36317</v>
      </c>
      <c r="F8841" s="220"/>
      <c r="G8841" s="220"/>
      <c r="H8841" s="219"/>
    </row>
    <row r="8842" spans="1:8" ht="14.45" customHeight="1">
      <c r="A8842" s="217" t="s">
        <v>9678</v>
      </c>
      <c r="B8842" s="218" t="s">
        <v>36318</v>
      </c>
      <c r="C8842" s="55" t="s">
        <v>28449</v>
      </c>
      <c r="D8842" s="218" t="s">
        <v>28450</v>
      </c>
      <c r="E8842" s="218" t="s">
        <v>28451</v>
      </c>
      <c r="F8842" s="220"/>
      <c r="G8842" s="220"/>
      <c r="H8842" s="219"/>
    </row>
    <row r="8843" spans="1:8" ht="14.45" customHeight="1">
      <c r="A8843" s="217" t="s">
        <v>9678</v>
      </c>
      <c r="B8843" s="218" t="s">
        <v>28613</v>
      </c>
      <c r="C8843" s="55" t="s">
        <v>36319</v>
      </c>
      <c r="D8843" s="218" t="s">
        <v>36320</v>
      </c>
      <c r="E8843" s="218" t="s">
        <v>36321</v>
      </c>
      <c r="F8843" s="220"/>
      <c r="G8843" s="220"/>
      <c r="H8843" s="219"/>
    </row>
    <row r="8844" spans="1:8" ht="14.45" customHeight="1">
      <c r="A8844" s="217" t="s">
        <v>9678</v>
      </c>
      <c r="B8844" s="218" t="s">
        <v>36322</v>
      </c>
      <c r="C8844" s="55" t="s">
        <v>36323</v>
      </c>
      <c r="D8844" s="218" t="s">
        <v>36324</v>
      </c>
      <c r="E8844" s="218" t="s">
        <v>36325</v>
      </c>
      <c r="F8844" s="220"/>
      <c r="G8844" s="220"/>
      <c r="H8844" s="219"/>
    </row>
    <row r="8845" spans="1:8" ht="14.45" customHeight="1">
      <c r="A8845" s="217" t="s">
        <v>9678</v>
      </c>
      <c r="B8845" s="218" t="s">
        <v>2395</v>
      </c>
      <c r="C8845" s="55" t="s">
        <v>36326</v>
      </c>
      <c r="D8845" s="218" t="s">
        <v>36327</v>
      </c>
      <c r="E8845" s="218" t="s">
        <v>35083</v>
      </c>
      <c r="F8845" s="220"/>
      <c r="G8845" s="220"/>
      <c r="H8845" s="219"/>
    </row>
    <row r="8846" spans="1:8" ht="14.45" customHeight="1">
      <c r="A8846" s="217" t="s">
        <v>9678</v>
      </c>
      <c r="B8846" s="218" t="s">
        <v>28698</v>
      </c>
      <c r="C8846" s="55" t="s">
        <v>28699</v>
      </c>
      <c r="D8846" s="218" t="s">
        <v>28700</v>
      </c>
      <c r="E8846" s="218" t="s">
        <v>28701</v>
      </c>
      <c r="F8846" s="220"/>
      <c r="G8846" s="220"/>
      <c r="H8846" s="219"/>
    </row>
    <row r="8847" spans="1:8" ht="14.45" customHeight="1">
      <c r="A8847" s="217" t="s">
        <v>9678</v>
      </c>
      <c r="B8847" s="218" t="s">
        <v>36328</v>
      </c>
      <c r="C8847" s="55" t="s">
        <v>36329</v>
      </c>
      <c r="D8847" s="218" t="s">
        <v>36330</v>
      </c>
      <c r="E8847" s="218" t="s">
        <v>36331</v>
      </c>
      <c r="F8847" s="220"/>
      <c r="G8847" s="220"/>
      <c r="H8847" s="219"/>
    </row>
    <row r="8848" spans="1:8" ht="14.45" customHeight="1">
      <c r="A8848" s="217" t="s">
        <v>9678</v>
      </c>
      <c r="B8848" s="218" t="s">
        <v>36332</v>
      </c>
      <c r="C8848" s="55" t="s">
        <v>36333</v>
      </c>
      <c r="D8848" s="218" t="s">
        <v>36334</v>
      </c>
      <c r="E8848" s="218" t="s">
        <v>36335</v>
      </c>
      <c r="F8848" s="220"/>
      <c r="G8848" s="220"/>
      <c r="H8848" s="219"/>
    </row>
    <row r="8849" spans="1:8" ht="14.45" customHeight="1">
      <c r="A8849" s="217" t="s">
        <v>9678</v>
      </c>
      <c r="B8849" s="218" t="s">
        <v>36336</v>
      </c>
      <c r="C8849" s="55" t="s">
        <v>28569</v>
      </c>
      <c r="D8849" s="218" t="s">
        <v>28571</v>
      </c>
      <c r="E8849" s="218" t="s">
        <v>28571</v>
      </c>
      <c r="F8849" s="220"/>
      <c r="G8849" s="220"/>
      <c r="H8849" s="219"/>
    </row>
    <row r="8850" spans="1:8" ht="14.45" customHeight="1">
      <c r="A8850" s="85" t="s">
        <v>8781</v>
      </c>
      <c r="B8850" s="171" t="s">
        <v>36339</v>
      </c>
      <c r="C8850" s="55" t="s">
        <v>36340</v>
      </c>
      <c r="D8850" s="171" t="s">
        <v>36341</v>
      </c>
      <c r="E8850" s="171" t="s">
        <v>36342</v>
      </c>
      <c r="F8850" s="173">
        <v>46158</v>
      </c>
      <c r="G8850" s="173">
        <v>46158</v>
      </c>
      <c r="H8850" s="174" t="s">
        <v>8781</v>
      </c>
    </row>
    <row r="8851" spans="1:8" ht="14.45" customHeight="1">
      <c r="A8851" s="86" t="s">
        <v>8781</v>
      </c>
      <c r="B8851" s="171" t="s">
        <v>36337</v>
      </c>
      <c r="C8851" s="55" t="s">
        <v>36338</v>
      </c>
      <c r="D8851" s="171" t="s">
        <v>36338</v>
      </c>
      <c r="E8851" s="171" t="s">
        <v>36338</v>
      </c>
      <c r="F8851" s="173">
        <v>46256</v>
      </c>
      <c r="G8851" s="173">
        <v>46256</v>
      </c>
      <c r="H8851" s="174" t="s">
        <v>8781</v>
      </c>
    </row>
    <row r="8852" spans="1:8" ht="14.45" customHeight="1">
      <c r="A8852" s="85" t="s">
        <v>8781</v>
      </c>
      <c r="B8852" s="171" t="s">
        <v>36343</v>
      </c>
      <c r="C8852" s="55" t="s">
        <v>36344</v>
      </c>
      <c r="D8852" s="171" t="s">
        <v>36345</v>
      </c>
      <c r="E8852" s="171" t="s">
        <v>36346</v>
      </c>
      <c r="F8852" s="173">
        <v>46158</v>
      </c>
      <c r="G8852" s="173">
        <v>46158</v>
      </c>
      <c r="H8852" s="174" t="s">
        <v>8781</v>
      </c>
    </row>
    <row r="8853" spans="1:8" ht="14.45" customHeight="1">
      <c r="A8853" s="85" t="s">
        <v>8781</v>
      </c>
      <c r="B8853" s="171" t="s">
        <v>8778</v>
      </c>
      <c r="C8853" s="55" t="s">
        <v>36347</v>
      </c>
      <c r="D8853" s="171" t="s">
        <v>36348</v>
      </c>
      <c r="E8853" s="171" t="s">
        <v>30838</v>
      </c>
      <c r="F8853" s="173">
        <v>46158</v>
      </c>
      <c r="G8853" s="173">
        <v>46158</v>
      </c>
      <c r="H8853" s="174" t="s">
        <v>8781</v>
      </c>
    </row>
    <row r="8854" spans="1:8" ht="14.45" customHeight="1">
      <c r="A8854" s="86" t="s">
        <v>6260</v>
      </c>
      <c r="B8854" s="171" t="s">
        <v>36349</v>
      </c>
      <c r="C8854" s="55" t="s">
        <v>36350</v>
      </c>
      <c r="D8854" s="171" t="s">
        <v>36350</v>
      </c>
      <c r="E8854" s="171" t="s">
        <v>36350</v>
      </c>
      <c r="F8854" s="173"/>
      <c r="G8854" s="173">
        <v>46256</v>
      </c>
      <c r="H8854" s="172" t="s">
        <v>6260</v>
      </c>
    </row>
    <row r="8855" spans="1:8" ht="14.45" customHeight="1">
      <c r="A8855" s="86" t="s">
        <v>6260</v>
      </c>
      <c r="B8855" s="171" t="s">
        <v>36351</v>
      </c>
      <c r="C8855" s="55" t="s">
        <v>36352</v>
      </c>
      <c r="D8855" s="171" t="s">
        <v>36352</v>
      </c>
      <c r="E8855" s="171" t="s">
        <v>36352</v>
      </c>
      <c r="F8855" s="173"/>
      <c r="G8855" s="173">
        <v>46256</v>
      </c>
      <c r="H8855" s="172" t="s">
        <v>6260</v>
      </c>
    </row>
    <row r="8856" spans="1:8" ht="14.45" customHeight="1">
      <c r="A8856" s="86" t="s">
        <v>6260</v>
      </c>
      <c r="B8856" s="171" t="s">
        <v>12697</v>
      </c>
      <c r="C8856" s="55" t="s">
        <v>12698</v>
      </c>
      <c r="D8856" s="171" t="s">
        <v>12699</v>
      </c>
      <c r="E8856" s="171" t="s">
        <v>12700</v>
      </c>
      <c r="F8856" s="173"/>
      <c r="G8856" s="173">
        <v>46256</v>
      </c>
      <c r="H8856" s="172" t="s">
        <v>6260</v>
      </c>
    </row>
    <row r="8857" spans="1:8" ht="14.45" customHeight="1">
      <c r="A8857" s="86" t="s">
        <v>6260</v>
      </c>
      <c r="B8857" s="171" t="s">
        <v>36353</v>
      </c>
      <c r="C8857" s="55" t="s">
        <v>36354</v>
      </c>
      <c r="D8857" s="171" t="s">
        <v>36354</v>
      </c>
      <c r="E8857" s="171" t="s">
        <v>36354</v>
      </c>
      <c r="F8857" s="173"/>
      <c r="G8857" s="173">
        <v>46256</v>
      </c>
      <c r="H8857" s="172" t="s">
        <v>6260</v>
      </c>
    </row>
    <row r="8858" spans="1:8" ht="14.45" customHeight="1">
      <c r="A8858" s="86" t="s">
        <v>6260</v>
      </c>
      <c r="B8858" s="171" t="s">
        <v>36355</v>
      </c>
      <c r="C8858" s="55" t="s">
        <v>36356</v>
      </c>
      <c r="D8858" s="171" t="s">
        <v>36357</v>
      </c>
      <c r="E8858" s="171" t="s">
        <v>36358</v>
      </c>
      <c r="F8858" s="173"/>
      <c r="G8858" s="173">
        <v>46256</v>
      </c>
      <c r="H8858" s="172" t="s">
        <v>6260</v>
      </c>
    </row>
    <row r="8859" spans="1:8" ht="14.45" customHeight="1">
      <c r="A8859" s="86" t="s">
        <v>6260</v>
      </c>
      <c r="B8859" s="171" t="s">
        <v>36305</v>
      </c>
      <c r="C8859" s="55" t="s">
        <v>36359</v>
      </c>
      <c r="D8859" s="171" t="s">
        <v>36306</v>
      </c>
      <c r="E8859" s="171" t="s">
        <v>22278</v>
      </c>
      <c r="F8859" s="173"/>
      <c r="G8859" s="173">
        <v>46256</v>
      </c>
      <c r="H8859" s="172" t="s">
        <v>6260</v>
      </c>
    </row>
    <row r="8860" spans="1:8" ht="14.45" customHeight="1">
      <c r="A8860" s="86" t="s">
        <v>6260</v>
      </c>
      <c r="B8860" s="171" t="s">
        <v>36360</v>
      </c>
      <c r="C8860" s="55" t="s">
        <v>36361</v>
      </c>
      <c r="D8860" s="171" t="s">
        <v>36362</v>
      </c>
      <c r="E8860" s="171" t="s">
        <v>36363</v>
      </c>
      <c r="F8860" s="173"/>
      <c r="G8860" s="173">
        <v>46256</v>
      </c>
      <c r="H8860" s="172" t="s">
        <v>6260</v>
      </c>
    </row>
    <row r="8861" spans="1:8" ht="14.45" customHeight="1">
      <c r="A8861" s="86" t="s">
        <v>6260</v>
      </c>
      <c r="B8861" s="171" t="s">
        <v>36364</v>
      </c>
      <c r="C8861" s="55" t="s">
        <v>36365</v>
      </c>
      <c r="D8861" s="171" t="s">
        <v>36366</v>
      </c>
      <c r="E8861" s="171" t="s">
        <v>36367</v>
      </c>
      <c r="F8861" s="173"/>
      <c r="G8861" s="173">
        <v>46256</v>
      </c>
      <c r="H8861" s="172" t="s">
        <v>6260</v>
      </c>
    </row>
    <row r="8862" spans="1:8" ht="14.45" customHeight="1">
      <c r="A8862" s="86" t="s">
        <v>6260</v>
      </c>
      <c r="B8862" s="171" t="s">
        <v>12844</v>
      </c>
      <c r="C8862" s="55" t="s">
        <v>12845</v>
      </c>
      <c r="D8862" s="171" t="s">
        <v>12846</v>
      </c>
      <c r="E8862" s="171" t="s">
        <v>43</v>
      </c>
      <c r="F8862" s="173"/>
      <c r="G8862" s="173">
        <v>46256</v>
      </c>
      <c r="H8862" s="172" t="s">
        <v>6260</v>
      </c>
    </row>
    <row r="8863" spans="1:8" ht="14.45" customHeight="1">
      <c r="A8863" s="86" t="s">
        <v>6260</v>
      </c>
      <c r="B8863" s="171" t="s">
        <v>12802</v>
      </c>
      <c r="C8863" s="55" t="s">
        <v>36368</v>
      </c>
      <c r="D8863" s="171" t="s">
        <v>12755</v>
      </c>
      <c r="E8863" s="171" t="s">
        <v>12805</v>
      </c>
      <c r="F8863" s="173"/>
      <c r="G8863" s="173">
        <v>46256</v>
      </c>
      <c r="H8863" s="172" t="s">
        <v>6260</v>
      </c>
    </row>
    <row r="8864" spans="1:8" ht="14.45" customHeight="1">
      <c r="A8864" s="86" t="s">
        <v>6195</v>
      </c>
      <c r="B8864" s="171" t="s">
        <v>36369</v>
      </c>
      <c r="C8864" s="55" t="s">
        <v>36370</v>
      </c>
      <c r="D8864" s="171" t="s">
        <v>36371</v>
      </c>
      <c r="E8864" s="171" t="s">
        <v>36372</v>
      </c>
      <c r="F8864" s="173"/>
      <c r="G8864" s="173">
        <v>46256</v>
      </c>
      <c r="H8864" s="172" t="s">
        <v>6195</v>
      </c>
    </row>
    <row r="8865" spans="1:8" ht="14.45" customHeight="1">
      <c r="A8865" s="86" t="s">
        <v>6195</v>
      </c>
      <c r="B8865" s="171" t="s">
        <v>36373</v>
      </c>
      <c r="C8865" s="55" t="s">
        <v>36374</v>
      </c>
      <c r="D8865" s="171" t="s">
        <v>36375</v>
      </c>
      <c r="E8865" s="171" t="s">
        <v>36376</v>
      </c>
      <c r="F8865" s="173"/>
      <c r="G8865" s="173">
        <v>46256</v>
      </c>
      <c r="H8865" s="172" t="s">
        <v>6195</v>
      </c>
    </row>
    <row r="8866" spans="1:8" ht="14.45" customHeight="1">
      <c r="A8866" s="86" t="s">
        <v>6195</v>
      </c>
      <c r="B8866" s="171" t="s">
        <v>36377</v>
      </c>
      <c r="C8866" s="55" t="s">
        <v>36378</v>
      </c>
      <c r="D8866" s="171" t="s">
        <v>36379</v>
      </c>
      <c r="E8866" s="171" t="s">
        <v>36378</v>
      </c>
      <c r="F8866" s="173"/>
      <c r="G8866" s="173">
        <v>46256</v>
      </c>
      <c r="H8866" s="172" t="s">
        <v>6195</v>
      </c>
    </row>
    <row r="8867" spans="1:8" ht="14.45" customHeight="1">
      <c r="A8867" s="86" t="s">
        <v>6195</v>
      </c>
      <c r="B8867" s="171" t="s">
        <v>36380</v>
      </c>
      <c r="C8867" s="55" t="s">
        <v>36381</v>
      </c>
      <c r="D8867" s="171" t="s">
        <v>36382</v>
      </c>
      <c r="E8867" s="171" t="s">
        <v>36383</v>
      </c>
      <c r="F8867" s="173"/>
      <c r="G8867" s="173">
        <v>46256</v>
      </c>
      <c r="H8867" s="172" t="s">
        <v>6195</v>
      </c>
    </row>
    <row r="8868" spans="1:8" ht="14.45" customHeight="1">
      <c r="A8868" s="86" t="s">
        <v>6195</v>
      </c>
      <c r="B8868" s="171" t="s">
        <v>36384</v>
      </c>
      <c r="C8868" s="55" t="s">
        <v>36385</v>
      </c>
      <c r="D8868" s="171" t="s">
        <v>36386</v>
      </c>
      <c r="E8868" s="171" t="s">
        <v>36387</v>
      </c>
      <c r="F8868" s="173"/>
      <c r="G8868" s="173">
        <v>46256</v>
      </c>
      <c r="H8868" s="172" t="s">
        <v>6195</v>
      </c>
    </row>
    <row r="8869" spans="1:8" ht="14.45" customHeight="1">
      <c r="A8869" s="86" t="s">
        <v>6195</v>
      </c>
      <c r="B8869" s="171" t="s">
        <v>36388</v>
      </c>
      <c r="C8869" s="55" t="s">
        <v>36389</v>
      </c>
      <c r="D8869" s="171" t="s">
        <v>36390</v>
      </c>
      <c r="E8869" s="171" t="s">
        <v>36390</v>
      </c>
      <c r="F8869" s="173"/>
      <c r="G8869" s="173">
        <v>46256</v>
      </c>
      <c r="H8869" s="172" t="s">
        <v>6195</v>
      </c>
    </row>
    <row r="8870" spans="1:8" ht="14.45" customHeight="1">
      <c r="A8870" s="86" t="s">
        <v>6195</v>
      </c>
      <c r="B8870" s="171" t="s">
        <v>36391</v>
      </c>
      <c r="C8870" s="55" t="s">
        <v>36392</v>
      </c>
      <c r="D8870" s="171" t="s">
        <v>36393</v>
      </c>
      <c r="E8870" s="171" t="s">
        <v>36394</v>
      </c>
      <c r="F8870" s="173"/>
      <c r="G8870" s="173">
        <v>46256</v>
      </c>
      <c r="H8870" s="172" t="s">
        <v>6195</v>
      </c>
    </row>
    <row r="8871" spans="1:8" ht="14.45" customHeight="1">
      <c r="A8871" s="86" t="s">
        <v>6195</v>
      </c>
      <c r="B8871" s="171" t="s">
        <v>15816</v>
      </c>
      <c r="C8871" s="55" t="s">
        <v>15817</v>
      </c>
      <c r="D8871" s="171" t="s">
        <v>16827</v>
      </c>
      <c r="E8871" s="171" t="s">
        <v>15819</v>
      </c>
      <c r="F8871" s="173"/>
      <c r="G8871" s="173">
        <v>46256</v>
      </c>
      <c r="H8871" s="172" t="s">
        <v>6195</v>
      </c>
    </row>
    <row r="8872" spans="1:8" ht="14.45" customHeight="1">
      <c r="A8872" s="86" t="s">
        <v>6177</v>
      </c>
      <c r="B8872" s="171" t="s">
        <v>36395</v>
      </c>
      <c r="C8872" s="55" t="s">
        <v>36396</v>
      </c>
      <c r="D8872" s="171" t="s">
        <v>36397</v>
      </c>
      <c r="E8872" s="171" t="s">
        <v>36398</v>
      </c>
      <c r="F8872" s="173"/>
      <c r="G8872" s="173">
        <v>46256</v>
      </c>
      <c r="H8872" s="172" t="s">
        <v>6177</v>
      </c>
    </row>
    <row r="8873" spans="1:8" ht="14.45" customHeight="1">
      <c r="A8873" s="86" t="s">
        <v>6177</v>
      </c>
      <c r="B8873" s="171" t="s">
        <v>36399</v>
      </c>
      <c r="C8873" s="55" t="s">
        <v>36400</v>
      </c>
      <c r="D8873" s="171" t="s">
        <v>36401</v>
      </c>
      <c r="E8873" s="171" t="s">
        <v>36402</v>
      </c>
      <c r="F8873" s="173"/>
      <c r="G8873" s="173">
        <v>46256</v>
      </c>
      <c r="H8873" s="172" t="s">
        <v>6177</v>
      </c>
    </row>
    <row r="8874" spans="1:8" ht="14.45" customHeight="1">
      <c r="A8874" s="86" t="s">
        <v>6177</v>
      </c>
      <c r="B8874" s="171" t="s">
        <v>12844</v>
      </c>
      <c r="C8874" s="55" t="s">
        <v>12845</v>
      </c>
      <c r="D8874" s="171" t="s">
        <v>12846</v>
      </c>
      <c r="E8874" s="171" t="s">
        <v>43</v>
      </c>
      <c r="F8874" s="173"/>
      <c r="G8874" s="173">
        <v>46256</v>
      </c>
      <c r="H8874" s="172" t="s">
        <v>6177</v>
      </c>
    </row>
    <row r="8875" spans="1:8" ht="14.45" customHeight="1">
      <c r="A8875" s="86" t="s">
        <v>6177</v>
      </c>
      <c r="B8875" s="171" t="s">
        <v>36403</v>
      </c>
      <c r="C8875" s="55" t="s">
        <v>36404</v>
      </c>
      <c r="D8875" s="171" t="s">
        <v>36405</v>
      </c>
      <c r="E8875" s="171" t="s">
        <v>36404</v>
      </c>
      <c r="F8875" s="173"/>
      <c r="G8875" s="173">
        <v>46256</v>
      </c>
      <c r="H8875" s="172" t="s">
        <v>6177</v>
      </c>
    </row>
    <row r="8876" spans="1:8" ht="14.45" customHeight="1">
      <c r="A8876" s="86" t="s">
        <v>6883</v>
      </c>
      <c r="B8876" s="171" t="s">
        <v>6878</v>
      </c>
      <c r="C8876" s="55" t="s">
        <v>36406</v>
      </c>
      <c r="D8876" s="171" t="s">
        <v>36407</v>
      </c>
      <c r="E8876" s="171" t="s">
        <v>36407</v>
      </c>
      <c r="F8876" s="173"/>
      <c r="G8876" s="173"/>
      <c r="H8876" s="172" t="s">
        <v>6883</v>
      </c>
    </row>
    <row r="8877" spans="1:8" ht="14.45" customHeight="1">
      <c r="A8877" s="86" t="s">
        <v>6883</v>
      </c>
      <c r="B8877" s="171" t="s">
        <v>36408</v>
      </c>
      <c r="C8877" s="55" t="s">
        <v>36409</v>
      </c>
      <c r="D8877" s="171" t="s">
        <v>35945</v>
      </c>
      <c r="E8877" s="171" t="s">
        <v>1332</v>
      </c>
      <c r="F8877" s="173"/>
      <c r="G8877" s="173"/>
      <c r="H8877" s="172" t="s">
        <v>6883</v>
      </c>
    </row>
    <row r="8878" spans="1:8" ht="14.45" customHeight="1">
      <c r="A8878" s="86" t="s">
        <v>6883</v>
      </c>
      <c r="B8878" s="171" t="s">
        <v>36410</v>
      </c>
      <c r="C8878" s="55" t="s">
        <v>36411</v>
      </c>
      <c r="D8878" s="171" t="s">
        <v>36412</v>
      </c>
      <c r="E8878" s="171" t="s">
        <v>36413</v>
      </c>
      <c r="F8878" s="173"/>
      <c r="G8878" s="173"/>
      <c r="H8878" s="172" t="s">
        <v>6883</v>
      </c>
    </row>
    <row r="8879" spans="1:8" ht="14.45" customHeight="1">
      <c r="A8879" s="86" t="s">
        <v>7310</v>
      </c>
      <c r="B8879" s="171" t="s">
        <v>36414</v>
      </c>
      <c r="C8879" s="55" t="s">
        <v>36415</v>
      </c>
      <c r="D8879" s="171" t="s">
        <v>36415</v>
      </c>
      <c r="E8879" s="171" t="s">
        <v>36415</v>
      </c>
      <c r="F8879" s="173">
        <v>46256</v>
      </c>
      <c r="G8879" s="173">
        <v>46256</v>
      </c>
      <c r="H8879" s="174" t="s">
        <v>7310</v>
      </c>
    </row>
    <row r="8880" spans="1:8" ht="14.45" customHeight="1">
      <c r="A8880" s="86" t="s">
        <v>7310</v>
      </c>
      <c r="B8880" s="171" t="s">
        <v>36416</v>
      </c>
      <c r="C8880" s="55" t="s">
        <v>36417</v>
      </c>
      <c r="D8880" s="171" t="s">
        <v>36418</v>
      </c>
      <c r="E8880" s="171" t="s">
        <v>36419</v>
      </c>
      <c r="F8880" s="173"/>
      <c r="G8880" s="173"/>
      <c r="H8880" s="172" t="s">
        <v>7310</v>
      </c>
    </row>
    <row r="8881" spans="1:8" ht="14.45" customHeight="1">
      <c r="A8881" s="86" t="s">
        <v>7310</v>
      </c>
      <c r="B8881" s="171" t="s">
        <v>36420</v>
      </c>
      <c r="C8881" s="55" t="s">
        <v>36421</v>
      </c>
      <c r="D8881" s="171" t="s">
        <v>36422</v>
      </c>
      <c r="E8881" s="171" t="s">
        <v>36422</v>
      </c>
      <c r="F8881" s="173"/>
      <c r="G8881" s="173"/>
      <c r="H8881" s="172" t="s">
        <v>7310</v>
      </c>
    </row>
    <row r="8882" spans="1:8" ht="14.45" customHeight="1">
      <c r="A8882" s="86" t="s">
        <v>7310</v>
      </c>
      <c r="B8882" s="171" t="s">
        <v>36423</v>
      </c>
      <c r="C8882" s="55" t="s">
        <v>36424</v>
      </c>
      <c r="D8882" s="171" t="s">
        <v>36425</v>
      </c>
      <c r="E8882" s="171" t="s">
        <v>36426</v>
      </c>
      <c r="F8882" s="173"/>
      <c r="G8882" s="173"/>
      <c r="H8882" s="172" t="s">
        <v>7310</v>
      </c>
    </row>
    <row r="8883" spans="1:8" ht="14.45" customHeight="1">
      <c r="A8883" s="86" t="s">
        <v>7310</v>
      </c>
      <c r="B8883" s="171" t="s">
        <v>36427</v>
      </c>
      <c r="C8883" s="55" t="s">
        <v>36428</v>
      </c>
      <c r="D8883" s="171" t="s">
        <v>36429</v>
      </c>
      <c r="E8883" s="171" t="s">
        <v>36430</v>
      </c>
      <c r="F8883" s="173"/>
      <c r="G8883" s="173"/>
      <c r="H8883" s="172" t="s">
        <v>7310</v>
      </c>
    </row>
    <row r="8884" spans="1:8" ht="14.45" customHeight="1">
      <c r="A8884" s="86" t="s">
        <v>7310</v>
      </c>
      <c r="B8884" s="171" t="s">
        <v>36431</v>
      </c>
      <c r="C8884" s="55" t="s">
        <v>36432</v>
      </c>
      <c r="D8884" s="171" t="s">
        <v>36433</v>
      </c>
      <c r="E8884" s="171" t="s">
        <v>36434</v>
      </c>
      <c r="F8884" s="173"/>
      <c r="G8884" s="173"/>
      <c r="H8884" s="172" t="s">
        <v>7310</v>
      </c>
    </row>
    <row r="8885" spans="1:8" ht="14.45" customHeight="1">
      <c r="A8885" s="86" t="s">
        <v>7310</v>
      </c>
      <c r="B8885" s="171" t="s">
        <v>36435</v>
      </c>
      <c r="C8885" s="55" t="s">
        <v>36436</v>
      </c>
      <c r="D8885" s="171" t="s">
        <v>36437</v>
      </c>
      <c r="E8885" s="171" t="s">
        <v>36437</v>
      </c>
      <c r="F8885" s="173"/>
      <c r="G8885" s="173"/>
      <c r="H8885" s="172" t="s">
        <v>7310</v>
      </c>
    </row>
    <row r="8886" spans="1:8" ht="14.45" customHeight="1">
      <c r="A8886" s="86" t="s">
        <v>7310</v>
      </c>
      <c r="B8886" s="171" t="s">
        <v>7303</v>
      </c>
      <c r="C8886" s="55" t="s">
        <v>36438</v>
      </c>
      <c r="D8886" s="171" t="s">
        <v>36439</v>
      </c>
      <c r="E8886" s="171" t="s">
        <v>36440</v>
      </c>
      <c r="F8886" s="173"/>
      <c r="G8886" s="173"/>
      <c r="H8886" s="172" t="s">
        <v>7310</v>
      </c>
    </row>
    <row r="8887" spans="1:8" ht="14.45" customHeight="1">
      <c r="A8887" s="86" t="s">
        <v>7310</v>
      </c>
      <c r="B8887" s="171" t="s">
        <v>36441</v>
      </c>
      <c r="C8887" s="55" t="s">
        <v>36442</v>
      </c>
      <c r="D8887" s="171" t="s">
        <v>36443</v>
      </c>
      <c r="E8887" s="171" t="s">
        <v>36444</v>
      </c>
      <c r="F8887" s="173"/>
      <c r="G8887" s="173"/>
      <c r="H8887" s="172" t="s">
        <v>7310</v>
      </c>
    </row>
    <row r="8888" spans="1:8" ht="14.45" customHeight="1">
      <c r="A8888" s="86" t="s">
        <v>7310</v>
      </c>
      <c r="B8888" s="171" t="s">
        <v>36445</v>
      </c>
      <c r="C8888" s="55" t="s">
        <v>36446</v>
      </c>
      <c r="D8888" s="171" t="s">
        <v>36447</v>
      </c>
      <c r="E8888" s="171" t="s">
        <v>36448</v>
      </c>
      <c r="F8888" s="173"/>
      <c r="G8888" s="173"/>
      <c r="H8888" s="172" t="s">
        <v>7310</v>
      </c>
    </row>
    <row r="8889" spans="1:8" ht="14.45" customHeight="1">
      <c r="A8889" s="86" t="s">
        <v>7310</v>
      </c>
      <c r="B8889" s="171" t="s">
        <v>36449</v>
      </c>
      <c r="C8889" s="55" t="s">
        <v>36450</v>
      </c>
      <c r="D8889" s="171" t="s">
        <v>36451</v>
      </c>
      <c r="E8889" s="171" t="s">
        <v>36452</v>
      </c>
      <c r="F8889" s="173">
        <v>45521</v>
      </c>
      <c r="G8889" s="173">
        <v>45521</v>
      </c>
      <c r="H8889" s="172" t="s">
        <v>7310</v>
      </c>
    </row>
    <row r="8890" spans="1:8" ht="14.45" customHeight="1">
      <c r="A8890" s="86" t="s">
        <v>7310</v>
      </c>
      <c r="B8890" s="171" t="s">
        <v>36453</v>
      </c>
      <c r="C8890" s="55" t="s">
        <v>36454</v>
      </c>
      <c r="D8890" s="171" t="s">
        <v>36454</v>
      </c>
      <c r="E8890" s="171" t="s">
        <v>36454</v>
      </c>
      <c r="F8890" s="173"/>
      <c r="G8890" s="173"/>
      <c r="H8890" s="172" t="s">
        <v>7310</v>
      </c>
    </row>
    <row r="8891" spans="1:8" ht="14.45" customHeight="1">
      <c r="A8891" s="86" t="s">
        <v>7310</v>
      </c>
      <c r="B8891" s="171" t="s">
        <v>17041</v>
      </c>
      <c r="C8891" s="55" t="s">
        <v>36455</v>
      </c>
      <c r="D8891" s="171" t="s">
        <v>36456</v>
      </c>
      <c r="E8891" s="171" t="s">
        <v>17042</v>
      </c>
      <c r="F8891" s="173"/>
      <c r="G8891" s="173"/>
      <c r="H8891" s="172" t="s">
        <v>7310</v>
      </c>
    </row>
    <row r="8892" spans="1:8" ht="14.45" customHeight="1">
      <c r="A8892" s="86" t="s">
        <v>7310</v>
      </c>
      <c r="B8892" s="171" t="s">
        <v>18015</v>
      </c>
      <c r="C8892" s="55" t="s">
        <v>36457</v>
      </c>
      <c r="D8892" s="171" t="s">
        <v>36458</v>
      </c>
      <c r="E8892" s="171" t="s">
        <v>36459</v>
      </c>
      <c r="F8892" s="173"/>
      <c r="G8892" s="173"/>
      <c r="H8892" s="172" t="s">
        <v>7310</v>
      </c>
    </row>
    <row r="8893" spans="1:8" ht="14.45" customHeight="1">
      <c r="A8893" s="86" t="s">
        <v>7310</v>
      </c>
      <c r="B8893" s="171" t="s">
        <v>36460</v>
      </c>
      <c r="C8893" s="55" t="s">
        <v>36461</v>
      </c>
      <c r="D8893" s="171" t="s">
        <v>36462</v>
      </c>
      <c r="E8893" s="171" t="s">
        <v>36463</v>
      </c>
      <c r="F8893" s="173"/>
      <c r="G8893" s="173"/>
      <c r="H8893" s="172" t="s">
        <v>7310</v>
      </c>
    </row>
    <row r="8894" spans="1:8" ht="14.45" customHeight="1">
      <c r="A8894" s="86" t="s">
        <v>7310</v>
      </c>
      <c r="B8894" s="171" t="s">
        <v>36464</v>
      </c>
      <c r="C8894" s="55" t="s">
        <v>36465</v>
      </c>
      <c r="D8894" s="171" t="s">
        <v>36466</v>
      </c>
      <c r="E8894" s="171" t="s">
        <v>36467</v>
      </c>
      <c r="F8894" s="173"/>
      <c r="G8894" s="173"/>
      <c r="H8894" s="172" t="s">
        <v>7310</v>
      </c>
    </row>
    <row r="8895" spans="1:8" ht="14.45" customHeight="1">
      <c r="A8895" s="86" t="s">
        <v>7310</v>
      </c>
      <c r="B8895" s="171" t="s">
        <v>17075</v>
      </c>
      <c r="C8895" s="55" t="s">
        <v>17077</v>
      </c>
      <c r="D8895" s="171" t="s">
        <v>36468</v>
      </c>
      <c r="E8895" s="171" t="s">
        <v>17076</v>
      </c>
      <c r="F8895" s="173"/>
      <c r="G8895" s="173"/>
      <c r="H8895" s="172" t="s">
        <v>7310</v>
      </c>
    </row>
    <row r="8896" spans="1:8" ht="14.45" customHeight="1">
      <c r="A8896" s="86" t="s">
        <v>7310</v>
      </c>
      <c r="B8896" s="171" t="s">
        <v>36469</v>
      </c>
      <c r="C8896" s="55" t="s">
        <v>36470</v>
      </c>
      <c r="D8896" s="171" t="s">
        <v>36471</v>
      </c>
      <c r="E8896" s="171" t="s">
        <v>36471</v>
      </c>
      <c r="F8896" s="173"/>
      <c r="G8896" s="173"/>
      <c r="H8896" s="172" t="s">
        <v>7310</v>
      </c>
    </row>
    <row r="8897" spans="1:8" ht="14.45" customHeight="1">
      <c r="A8897" s="86" t="s">
        <v>7310</v>
      </c>
      <c r="B8897" s="171" t="s">
        <v>36472</v>
      </c>
      <c r="C8897" s="55" t="s">
        <v>36473</v>
      </c>
      <c r="D8897" s="171" t="s">
        <v>36474</v>
      </c>
      <c r="E8897" s="171" t="s">
        <v>36475</v>
      </c>
      <c r="F8897" s="173"/>
      <c r="G8897" s="173"/>
      <c r="H8897" s="172" t="s">
        <v>7310</v>
      </c>
    </row>
    <row r="8898" spans="1:8" ht="14.45" customHeight="1">
      <c r="A8898" s="86" t="s">
        <v>7310</v>
      </c>
      <c r="B8898" s="171" t="s">
        <v>36476</v>
      </c>
      <c r="C8898" s="55" t="s">
        <v>36477</v>
      </c>
      <c r="D8898" s="171" t="s">
        <v>36478</v>
      </c>
      <c r="E8898" s="171" t="s">
        <v>36479</v>
      </c>
      <c r="F8898" s="173"/>
      <c r="G8898" s="173"/>
      <c r="H8898" s="172" t="s">
        <v>7310</v>
      </c>
    </row>
    <row r="8899" spans="1:8" ht="14.45" customHeight="1">
      <c r="A8899" s="86" t="s">
        <v>7310</v>
      </c>
      <c r="B8899" s="171" t="s">
        <v>36480</v>
      </c>
      <c r="C8899" s="55" t="s">
        <v>36481</v>
      </c>
      <c r="D8899" s="171" t="s">
        <v>36482</v>
      </c>
      <c r="E8899" s="171" t="s">
        <v>36483</v>
      </c>
      <c r="F8899" s="173"/>
      <c r="G8899" s="173"/>
      <c r="H8899" s="172" t="s">
        <v>7310</v>
      </c>
    </row>
    <row r="8900" spans="1:8" ht="14.45" customHeight="1">
      <c r="A8900" s="86" t="s">
        <v>7310</v>
      </c>
      <c r="B8900" s="171" t="s">
        <v>36484</v>
      </c>
      <c r="C8900" s="55" t="s">
        <v>36485</v>
      </c>
      <c r="D8900" s="171" t="s">
        <v>36485</v>
      </c>
      <c r="E8900" s="171" t="s">
        <v>36485</v>
      </c>
      <c r="F8900" s="173"/>
      <c r="G8900" s="173"/>
      <c r="H8900" s="172" t="s">
        <v>7310</v>
      </c>
    </row>
    <row r="8901" spans="1:8" ht="14.45" customHeight="1">
      <c r="A8901" s="86" t="s">
        <v>7310</v>
      </c>
      <c r="B8901" s="171" t="s">
        <v>36486</v>
      </c>
      <c r="C8901" s="55" t="s">
        <v>36487</v>
      </c>
      <c r="D8901" s="171" t="s">
        <v>36488</v>
      </c>
      <c r="E8901" s="171" t="s">
        <v>36489</v>
      </c>
      <c r="F8901" s="173"/>
      <c r="G8901" s="173"/>
      <c r="H8901" s="172" t="s">
        <v>7310</v>
      </c>
    </row>
    <row r="8902" spans="1:8" ht="14.45" customHeight="1">
      <c r="A8902" s="86" t="s">
        <v>7310</v>
      </c>
      <c r="B8902" s="171" t="s">
        <v>36490</v>
      </c>
      <c r="C8902" s="55" t="s">
        <v>36491</v>
      </c>
      <c r="D8902" s="171" t="s">
        <v>36492</v>
      </c>
      <c r="E8902" s="171" t="s">
        <v>36493</v>
      </c>
      <c r="F8902" s="173"/>
      <c r="G8902" s="173"/>
      <c r="H8902" s="172" t="s">
        <v>7310</v>
      </c>
    </row>
    <row r="8903" spans="1:8" ht="14.45" customHeight="1">
      <c r="A8903" s="86" t="s">
        <v>7310</v>
      </c>
      <c r="B8903" s="171" t="s">
        <v>36494</v>
      </c>
      <c r="C8903" s="55" t="s">
        <v>36495</v>
      </c>
      <c r="D8903" s="171" t="s">
        <v>36496</v>
      </c>
      <c r="E8903" s="171" t="s">
        <v>36497</v>
      </c>
      <c r="F8903" s="173"/>
      <c r="G8903" s="173"/>
      <c r="H8903" s="172" t="s">
        <v>7310</v>
      </c>
    </row>
    <row r="8904" spans="1:8" ht="14.45" customHeight="1">
      <c r="A8904" s="86" t="s">
        <v>7310</v>
      </c>
      <c r="B8904" s="171" t="s">
        <v>36498</v>
      </c>
      <c r="C8904" s="55" t="s">
        <v>36499</v>
      </c>
      <c r="D8904" s="171" t="s">
        <v>36500</v>
      </c>
      <c r="E8904" s="171" t="s">
        <v>36499</v>
      </c>
      <c r="F8904" s="173"/>
      <c r="G8904" s="173"/>
      <c r="H8904" s="172" t="s">
        <v>7310</v>
      </c>
    </row>
    <row r="8905" spans="1:8" ht="14.45" customHeight="1">
      <c r="A8905" s="86" t="s">
        <v>7310</v>
      </c>
      <c r="B8905" s="171" t="s">
        <v>36501</v>
      </c>
      <c r="C8905" s="55" t="s">
        <v>36502</v>
      </c>
      <c r="D8905" s="171" t="s">
        <v>36503</v>
      </c>
      <c r="E8905" s="171" t="s">
        <v>36504</v>
      </c>
      <c r="F8905" s="173"/>
      <c r="G8905" s="173"/>
      <c r="H8905" s="172" t="s">
        <v>7310</v>
      </c>
    </row>
    <row r="8906" spans="1:8" ht="14.45" customHeight="1">
      <c r="A8906" s="86" t="s">
        <v>7310</v>
      </c>
      <c r="B8906" s="171" t="s">
        <v>36505</v>
      </c>
      <c r="C8906" s="55" t="s">
        <v>36506</v>
      </c>
      <c r="D8906" s="171" t="s">
        <v>36507</v>
      </c>
      <c r="E8906" s="171" t="s">
        <v>36508</v>
      </c>
      <c r="F8906" s="173"/>
      <c r="G8906" s="173"/>
      <c r="H8906" s="172" t="s">
        <v>7310</v>
      </c>
    </row>
    <row r="8907" spans="1:8" ht="14.45" customHeight="1">
      <c r="A8907" s="86" t="s">
        <v>7310</v>
      </c>
      <c r="B8907" s="171" t="s">
        <v>36509</v>
      </c>
      <c r="C8907" s="55" t="s">
        <v>36510</v>
      </c>
      <c r="D8907" s="171" t="s">
        <v>36511</v>
      </c>
      <c r="E8907" s="171" t="s">
        <v>36511</v>
      </c>
      <c r="F8907" s="173"/>
      <c r="G8907" s="173"/>
      <c r="H8907" s="172" t="s">
        <v>7310</v>
      </c>
    </row>
    <row r="8908" spans="1:8" ht="14.45" customHeight="1">
      <c r="A8908" s="86" t="s">
        <v>7310</v>
      </c>
      <c r="B8908" s="171" t="s">
        <v>17340</v>
      </c>
      <c r="C8908" s="55" t="s">
        <v>36512</v>
      </c>
      <c r="D8908" s="171" t="s">
        <v>36513</v>
      </c>
      <c r="E8908" s="171" t="s">
        <v>17341</v>
      </c>
      <c r="F8908" s="173">
        <v>45521</v>
      </c>
      <c r="G8908" s="173">
        <v>45521</v>
      </c>
      <c r="H8908" s="172" t="s">
        <v>7310</v>
      </c>
    </row>
    <row r="8909" spans="1:8" ht="14.45" customHeight="1">
      <c r="A8909" s="86" t="s">
        <v>7310</v>
      </c>
      <c r="B8909" s="171" t="s">
        <v>36514</v>
      </c>
      <c r="C8909" s="55" t="s">
        <v>36515</v>
      </c>
      <c r="D8909" s="171" t="s">
        <v>36516</v>
      </c>
      <c r="E8909" s="171" t="s">
        <v>36516</v>
      </c>
      <c r="F8909" s="173"/>
      <c r="G8909" s="173"/>
      <c r="H8909" s="172" t="s">
        <v>7310</v>
      </c>
    </row>
    <row r="8910" spans="1:8" ht="14.45" customHeight="1">
      <c r="A8910" s="86" t="s">
        <v>7310</v>
      </c>
      <c r="B8910" s="171" t="s">
        <v>36517</v>
      </c>
      <c r="C8910" s="55" t="s">
        <v>36518</v>
      </c>
      <c r="D8910" s="171" t="s">
        <v>36519</v>
      </c>
      <c r="E8910" s="171" t="s">
        <v>36520</v>
      </c>
      <c r="F8910" s="173"/>
      <c r="G8910" s="173"/>
      <c r="H8910" s="172" t="s">
        <v>7310</v>
      </c>
    </row>
    <row r="8911" spans="1:8" ht="14.45" customHeight="1">
      <c r="A8911" s="86" t="s">
        <v>7310</v>
      </c>
      <c r="B8911" s="171" t="s">
        <v>36521</v>
      </c>
      <c r="C8911" s="55" t="s">
        <v>36522</v>
      </c>
      <c r="D8911" s="171" t="s">
        <v>36522</v>
      </c>
      <c r="E8911" s="171" t="s">
        <v>36522</v>
      </c>
      <c r="F8911" s="173"/>
      <c r="G8911" s="173"/>
      <c r="H8911" s="172" t="s">
        <v>7310</v>
      </c>
    </row>
    <row r="8912" spans="1:8" ht="14.45" customHeight="1">
      <c r="A8912" s="86" t="s">
        <v>7310</v>
      </c>
      <c r="B8912" s="171" t="s">
        <v>36523</v>
      </c>
      <c r="C8912" s="55" t="s">
        <v>36524</v>
      </c>
      <c r="D8912" s="171" t="s">
        <v>36525</v>
      </c>
      <c r="E8912" s="171" t="s">
        <v>36525</v>
      </c>
      <c r="F8912" s="173"/>
      <c r="G8912" s="173"/>
      <c r="H8912" s="172" t="s">
        <v>7310</v>
      </c>
    </row>
    <row r="8913" spans="1:8" ht="14.45" customHeight="1">
      <c r="A8913" s="86" t="s">
        <v>7310</v>
      </c>
      <c r="B8913" s="171" t="s">
        <v>36526</v>
      </c>
      <c r="C8913" s="55" t="s">
        <v>36527</v>
      </c>
      <c r="D8913" s="171" t="s">
        <v>36528</v>
      </c>
      <c r="E8913" s="171" t="s">
        <v>36529</v>
      </c>
      <c r="F8913" s="173"/>
      <c r="G8913" s="173"/>
      <c r="H8913" s="172" t="s">
        <v>7310</v>
      </c>
    </row>
    <row r="8914" spans="1:8" ht="14.45" customHeight="1">
      <c r="A8914" s="86" t="s">
        <v>7310</v>
      </c>
      <c r="B8914" s="171" t="s">
        <v>36530</v>
      </c>
      <c r="C8914" s="55" t="s">
        <v>36531</v>
      </c>
      <c r="D8914" s="171" t="s">
        <v>36532</v>
      </c>
      <c r="E8914" s="171" t="s">
        <v>36533</v>
      </c>
      <c r="F8914" s="173"/>
      <c r="G8914" s="173"/>
      <c r="H8914" s="172" t="s">
        <v>7310</v>
      </c>
    </row>
    <row r="8915" spans="1:8" ht="14.45" customHeight="1">
      <c r="A8915" s="86" t="s">
        <v>7310</v>
      </c>
      <c r="B8915" s="171" t="s">
        <v>36534</v>
      </c>
      <c r="C8915" s="55" t="s">
        <v>36535</v>
      </c>
      <c r="D8915" s="171" t="s">
        <v>36536</v>
      </c>
      <c r="E8915" s="171" t="s">
        <v>36537</v>
      </c>
      <c r="F8915" s="173"/>
      <c r="G8915" s="173"/>
      <c r="H8915" s="172" t="s">
        <v>7310</v>
      </c>
    </row>
    <row r="8916" spans="1:8" ht="14.45" customHeight="1">
      <c r="A8916" s="86" t="s">
        <v>7310</v>
      </c>
      <c r="B8916" s="171" t="s">
        <v>36538</v>
      </c>
      <c r="C8916" s="55" t="s">
        <v>36539</v>
      </c>
      <c r="D8916" s="171" t="s">
        <v>36540</v>
      </c>
      <c r="E8916" s="171" t="s">
        <v>36541</v>
      </c>
      <c r="F8916" s="173"/>
      <c r="G8916" s="173"/>
      <c r="H8916" s="172" t="s">
        <v>7310</v>
      </c>
    </row>
    <row r="8917" spans="1:8" ht="14.45" customHeight="1">
      <c r="A8917" s="86" t="s">
        <v>7310</v>
      </c>
      <c r="B8917" s="171" t="s">
        <v>15816</v>
      </c>
      <c r="C8917" s="55" t="s">
        <v>15817</v>
      </c>
      <c r="D8917" s="171" t="s">
        <v>16827</v>
      </c>
      <c r="E8917" s="171" t="s">
        <v>15819</v>
      </c>
      <c r="F8917" s="173"/>
      <c r="G8917" s="173"/>
      <c r="H8917" s="172" t="s">
        <v>7310</v>
      </c>
    </row>
    <row r="8918" spans="1:8" ht="14.45" customHeight="1">
      <c r="A8918" s="86" t="s">
        <v>7310</v>
      </c>
      <c r="B8918" s="171" t="s">
        <v>23930</v>
      </c>
      <c r="C8918" s="55" t="s">
        <v>36542</v>
      </c>
      <c r="D8918" s="171" t="s">
        <v>36543</v>
      </c>
      <c r="E8918" s="171" t="s">
        <v>23931</v>
      </c>
      <c r="F8918" s="173"/>
      <c r="G8918" s="173"/>
      <c r="H8918" s="172" t="s">
        <v>7310</v>
      </c>
    </row>
    <row r="8919" spans="1:8" ht="14.45" customHeight="1">
      <c r="A8919" s="86" t="s">
        <v>7310</v>
      </c>
      <c r="B8919" s="171" t="s">
        <v>36544</v>
      </c>
      <c r="C8919" s="55" t="s">
        <v>36545</v>
      </c>
      <c r="D8919" s="171" t="s">
        <v>36546</v>
      </c>
      <c r="E8919" s="171" t="s">
        <v>36547</v>
      </c>
      <c r="F8919" s="173">
        <v>45521</v>
      </c>
      <c r="G8919" s="173">
        <v>45521</v>
      </c>
      <c r="H8919" s="172" t="s">
        <v>7310</v>
      </c>
    </row>
    <row r="8920" spans="1:8" ht="14.45" customHeight="1">
      <c r="A8920" s="86" t="s">
        <v>6102</v>
      </c>
      <c r="B8920" s="171" t="s">
        <v>36560</v>
      </c>
      <c r="C8920" s="55" t="s">
        <v>36561</v>
      </c>
      <c r="D8920" s="171" t="s">
        <v>36562</v>
      </c>
      <c r="E8920" s="171" t="s">
        <v>36563</v>
      </c>
      <c r="F8920" s="173">
        <v>45892</v>
      </c>
      <c r="G8920" s="173">
        <v>46256</v>
      </c>
      <c r="H8920" s="172" t="s">
        <v>6102</v>
      </c>
    </row>
    <row r="8921" spans="1:8" ht="14.45" customHeight="1">
      <c r="A8921" s="86" t="s">
        <v>6102</v>
      </c>
      <c r="B8921" s="171" t="s">
        <v>36564</v>
      </c>
      <c r="C8921" s="55" t="s">
        <v>36565</v>
      </c>
      <c r="D8921" s="171" t="s">
        <v>36566</v>
      </c>
      <c r="E8921" s="171" t="s">
        <v>36567</v>
      </c>
      <c r="F8921" s="173"/>
      <c r="G8921" s="173">
        <v>46256</v>
      </c>
      <c r="H8921" s="172" t="s">
        <v>6102</v>
      </c>
    </row>
    <row r="8922" spans="1:8" ht="14.45" customHeight="1">
      <c r="A8922" s="86" t="s">
        <v>6102</v>
      </c>
      <c r="B8922" s="171" t="s">
        <v>36548</v>
      </c>
      <c r="C8922" s="55" t="s">
        <v>36549</v>
      </c>
      <c r="D8922" s="171" t="s">
        <v>36550</v>
      </c>
      <c r="E8922" s="171" t="s">
        <v>36551</v>
      </c>
      <c r="F8922" s="173">
        <v>46256</v>
      </c>
      <c r="G8922" s="173">
        <v>46256</v>
      </c>
      <c r="H8922" s="172" t="s">
        <v>6102</v>
      </c>
    </row>
    <row r="8923" spans="1:8" ht="14.45" customHeight="1">
      <c r="A8923" s="86" t="s">
        <v>6102</v>
      </c>
      <c r="B8923" s="171" t="s">
        <v>36568</v>
      </c>
      <c r="C8923" s="55" t="s">
        <v>36569</v>
      </c>
      <c r="D8923" s="171" t="s">
        <v>36570</v>
      </c>
      <c r="E8923" s="171" t="s">
        <v>36571</v>
      </c>
      <c r="F8923" s="173"/>
      <c r="G8923" s="173">
        <v>46256</v>
      </c>
      <c r="H8923" s="172" t="s">
        <v>6102</v>
      </c>
    </row>
    <row r="8924" spans="1:8" ht="14.45" customHeight="1">
      <c r="A8924" s="86" t="s">
        <v>6102</v>
      </c>
      <c r="B8924" s="171" t="s">
        <v>36572</v>
      </c>
      <c r="C8924" s="55" t="s">
        <v>36573</v>
      </c>
      <c r="D8924" s="171" t="s">
        <v>36574</v>
      </c>
      <c r="E8924" s="171" t="s">
        <v>36575</v>
      </c>
      <c r="F8924" s="173"/>
      <c r="G8924" s="173">
        <v>46256</v>
      </c>
      <c r="H8924" s="172" t="s">
        <v>6102</v>
      </c>
    </row>
    <row r="8925" spans="1:8" ht="14.45" customHeight="1">
      <c r="A8925" s="86" t="s">
        <v>6102</v>
      </c>
      <c r="B8925" s="171" t="s">
        <v>36576</v>
      </c>
      <c r="C8925" s="55" t="s">
        <v>36577</v>
      </c>
      <c r="D8925" s="171" t="s">
        <v>36578</v>
      </c>
      <c r="E8925" s="171" t="s">
        <v>36579</v>
      </c>
      <c r="F8925" s="173"/>
      <c r="G8925" s="173">
        <v>46256</v>
      </c>
      <c r="H8925" s="172" t="s">
        <v>6102</v>
      </c>
    </row>
    <row r="8926" spans="1:8" ht="14.45" customHeight="1">
      <c r="A8926" s="86" t="s">
        <v>6102</v>
      </c>
      <c r="B8926" s="171" t="s">
        <v>36552</v>
      </c>
      <c r="C8926" s="55" t="s">
        <v>36553</v>
      </c>
      <c r="D8926" s="171" t="s">
        <v>36554</v>
      </c>
      <c r="E8926" s="171" t="s">
        <v>36555</v>
      </c>
      <c r="F8926" s="173">
        <v>46256</v>
      </c>
      <c r="G8926" s="173">
        <v>46256</v>
      </c>
      <c r="H8926" s="172" t="s">
        <v>6102</v>
      </c>
    </row>
    <row r="8927" spans="1:8" ht="14.45" customHeight="1">
      <c r="A8927" s="86" t="s">
        <v>6102</v>
      </c>
      <c r="B8927" s="171" t="s">
        <v>36580</v>
      </c>
      <c r="C8927" s="55" t="s">
        <v>24209</v>
      </c>
      <c r="D8927" s="171" t="s">
        <v>36581</v>
      </c>
      <c r="E8927" s="171" t="s">
        <v>36582</v>
      </c>
      <c r="F8927" s="173"/>
      <c r="G8927" s="173">
        <v>46256</v>
      </c>
      <c r="H8927" s="172" t="s">
        <v>6102</v>
      </c>
    </row>
    <row r="8928" spans="1:8" ht="14.45" customHeight="1">
      <c r="A8928" s="86" t="s">
        <v>6102</v>
      </c>
      <c r="B8928" s="171" t="s">
        <v>36583</v>
      </c>
      <c r="C8928" s="55" t="s">
        <v>36584</v>
      </c>
      <c r="D8928" s="171" t="s">
        <v>36585</v>
      </c>
      <c r="E8928" s="171" t="s">
        <v>36586</v>
      </c>
      <c r="F8928" s="173"/>
      <c r="G8928" s="173">
        <v>46256</v>
      </c>
      <c r="H8928" s="172" t="s">
        <v>6102</v>
      </c>
    </row>
    <row r="8929" spans="1:8" ht="14.45" customHeight="1">
      <c r="A8929" s="86" t="s">
        <v>6102</v>
      </c>
      <c r="B8929" s="171" t="s">
        <v>36587</v>
      </c>
      <c r="C8929" s="55" t="s">
        <v>36588</v>
      </c>
      <c r="D8929" s="171" t="s">
        <v>36589</v>
      </c>
      <c r="E8929" s="171" t="s">
        <v>36590</v>
      </c>
      <c r="F8929" s="173"/>
      <c r="G8929" s="173">
        <v>46256</v>
      </c>
      <c r="H8929" s="172" t="s">
        <v>6102</v>
      </c>
    </row>
    <row r="8930" spans="1:8" ht="14.45" customHeight="1">
      <c r="A8930" s="86" t="s">
        <v>6102</v>
      </c>
      <c r="B8930" s="171" t="s">
        <v>12697</v>
      </c>
      <c r="C8930" s="55" t="s">
        <v>12698</v>
      </c>
      <c r="D8930" s="171" t="s">
        <v>36591</v>
      </c>
      <c r="E8930" s="171" t="s">
        <v>12700</v>
      </c>
      <c r="F8930" s="173"/>
      <c r="G8930" s="173">
        <v>46256</v>
      </c>
      <c r="H8930" s="172" t="s">
        <v>6102</v>
      </c>
    </row>
    <row r="8931" spans="1:8" ht="14.45" customHeight="1">
      <c r="A8931" s="86" t="s">
        <v>6102</v>
      </c>
      <c r="B8931" s="171" t="s">
        <v>36592</v>
      </c>
      <c r="C8931" s="55" t="s">
        <v>36593</v>
      </c>
      <c r="D8931" s="171" t="s">
        <v>36594</v>
      </c>
      <c r="E8931" s="171" t="s">
        <v>36595</v>
      </c>
      <c r="F8931" s="173"/>
      <c r="G8931" s="173">
        <v>46256</v>
      </c>
      <c r="H8931" s="172" t="s">
        <v>6102</v>
      </c>
    </row>
    <row r="8932" spans="1:8" ht="14.45" customHeight="1">
      <c r="A8932" s="86" t="s">
        <v>6102</v>
      </c>
      <c r="B8932" s="171" t="s">
        <v>36596</v>
      </c>
      <c r="C8932" s="55" t="s">
        <v>36597</v>
      </c>
      <c r="D8932" s="171" t="s">
        <v>36598</v>
      </c>
      <c r="E8932" s="171" t="s">
        <v>36599</v>
      </c>
      <c r="F8932" s="173"/>
      <c r="G8932" s="173">
        <v>46256</v>
      </c>
      <c r="H8932" s="172" t="s">
        <v>6102</v>
      </c>
    </row>
    <row r="8933" spans="1:8" ht="14.45" customHeight="1">
      <c r="A8933" s="86" t="s">
        <v>6102</v>
      </c>
      <c r="B8933" s="171" t="s">
        <v>36600</v>
      </c>
      <c r="C8933" s="55" t="s">
        <v>36601</v>
      </c>
      <c r="D8933" s="171" t="s">
        <v>36602</v>
      </c>
      <c r="E8933" s="171" t="s">
        <v>36603</v>
      </c>
      <c r="F8933" s="173"/>
      <c r="G8933" s="173">
        <v>46256</v>
      </c>
      <c r="H8933" s="172" t="s">
        <v>6102</v>
      </c>
    </row>
    <row r="8934" spans="1:8" ht="14.45" customHeight="1">
      <c r="A8934" s="86" t="s">
        <v>6102</v>
      </c>
      <c r="B8934" s="171" t="s">
        <v>36604</v>
      </c>
      <c r="C8934" s="55" t="s">
        <v>36605</v>
      </c>
      <c r="D8934" s="171" t="s">
        <v>36606</v>
      </c>
      <c r="E8934" s="171" t="s">
        <v>36606</v>
      </c>
      <c r="F8934" s="173"/>
      <c r="G8934" s="173">
        <v>46256</v>
      </c>
      <c r="H8934" s="172" t="s">
        <v>6102</v>
      </c>
    </row>
    <row r="8935" spans="1:8" ht="14.45" customHeight="1">
      <c r="A8935" s="86" t="s">
        <v>6102</v>
      </c>
      <c r="B8935" s="171" t="s">
        <v>36607</v>
      </c>
      <c r="C8935" s="55" t="s">
        <v>36608</v>
      </c>
      <c r="D8935" s="171" t="s">
        <v>36609</v>
      </c>
      <c r="E8935" s="171" t="s">
        <v>36610</v>
      </c>
      <c r="F8935" s="173"/>
      <c r="G8935" s="173">
        <v>46256</v>
      </c>
      <c r="H8935" s="172" t="s">
        <v>6102</v>
      </c>
    </row>
    <row r="8936" spans="1:8" ht="14.45" customHeight="1">
      <c r="A8936" s="86" t="s">
        <v>6102</v>
      </c>
      <c r="B8936" s="171" t="s">
        <v>36556</v>
      </c>
      <c r="C8936" s="55" t="s">
        <v>36557</v>
      </c>
      <c r="D8936" s="171" t="s">
        <v>36558</v>
      </c>
      <c r="E8936" s="171" t="s">
        <v>36559</v>
      </c>
      <c r="F8936" s="173">
        <v>46256</v>
      </c>
      <c r="G8936" s="173">
        <v>46256</v>
      </c>
      <c r="H8936" s="172" t="s">
        <v>6102</v>
      </c>
    </row>
    <row r="8937" spans="1:8" ht="14.45" customHeight="1">
      <c r="A8937" s="86" t="s">
        <v>6102</v>
      </c>
      <c r="B8937" s="171" t="s">
        <v>36611</v>
      </c>
      <c r="C8937" s="55" t="s">
        <v>36612</v>
      </c>
      <c r="D8937" s="171" t="s">
        <v>36613</v>
      </c>
      <c r="E8937" s="171" t="s">
        <v>36612</v>
      </c>
      <c r="F8937" s="173"/>
      <c r="G8937" s="173">
        <v>46256</v>
      </c>
      <c r="H8937" s="172" t="s">
        <v>6102</v>
      </c>
    </row>
    <row r="8938" spans="1:8" ht="14.45" customHeight="1">
      <c r="A8938" s="86" t="s">
        <v>6102</v>
      </c>
      <c r="B8938" s="171" t="s">
        <v>36614</v>
      </c>
      <c r="C8938" s="55" t="s">
        <v>36615</v>
      </c>
      <c r="D8938" s="171" t="s">
        <v>36616</v>
      </c>
      <c r="E8938" s="171" t="s">
        <v>36616</v>
      </c>
      <c r="F8938" s="173"/>
      <c r="G8938" s="173">
        <v>46256</v>
      </c>
      <c r="H8938" s="172" t="s">
        <v>6102</v>
      </c>
    </row>
    <row r="8939" spans="1:8" ht="14.45" customHeight="1">
      <c r="A8939" s="86" t="s">
        <v>6102</v>
      </c>
      <c r="B8939" s="171" t="s">
        <v>36617</v>
      </c>
      <c r="C8939" s="55" t="s">
        <v>36618</v>
      </c>
      <c r="D8939" s="171" t="s">
        <v>36619</v>
      </c>
      <c r="E8939" s="171" t="s">
        <v>36620</v>
      </c>
      <c r="F8939" s="173"/>
      <c r="G8939" s="173">
        <v>46256</v>
      </c>
      <c r="H8939" s="172" t="s">
        <v>6102</v>
      </c>
    </row>
    <row r="8940" spans="1:8" ht="14.45" customHeight="1">
      <c r="A8940" s="86" t="s">
        <v>6102</v>
      </c>
      <c r="B8940" s="171" t="s">
        <v>17678</v>
      </c>
      <c r="C8940" s="55" t="s">
        <v>17679</v>
      </c>
      <c r="D8940" s="171" t="s">
        <v>36621</v>
      </c>
      <c r="E8940" s="171" t="s">
        <v>17681</v>
      </c>
      <c r="F8940" s="173"/>
      <c r="G8940" s="173">
        <v>46256</v>
      </c>
      <c r="H8940" s="172" t="s">
        <v>6102</v>
      </c>
    </row>
    <row r="8941" spans="1:8" ht="14.45" customHeight="1">
      <c r="A8941" s="86" t="s">
        <v>6102</v>
      </c>
      <c r="B8941" s="171" t="s">
        <v>36622</v>
      </c>
      <c r="C8941" s="55" t="s">
        <v>36623</v>
      </c>
      <c r="D8941" s="171" t="s">
        <v>36624</v>
      </c>
      <c r="E8941" s="171" t="s">
        <v>36625</v>
      </c>
      <c r="F8941" s="173"/>
      <c r="G8941" s="173">
        <v>46256</v>
      </c>
      <c r="H8941" s="172" t="s">
        <v>6102</v>
      </c>
    </row>
    <row r="8942" spans="1:8" ht="14.45" customHeight="1">
      <c r="A8942" s="86" t="s">
        <v>6102</v>
      </c>
      <c r="B8942" s="171" t="s">
        <v>36626</v>
      </c>
      <c r="C8942" s="55" t="s">
        <v>36627</v>
      </c>
      <c r="D8942" s="171" t="s">
        <v>36628</v>
      </c>
      <c r="E8942" s="171" t="s">
        <v>36628</v>
      </c>
      <c r="F8942" s="173"/>
      <c r="G8942" s="173">
        <v>46256</v>
      </c>
      <c r="H8942" s="172" t="s">
        <v>6102</v>
      </c>
    </row>
    <row r="8943" spans="1:8" ht="14.45" customHeight="1">
      <c r="A8943" s="86" t="s">
        <v>6102</v>
      </c>
      <c r="B8943" s="171" t="s">
        <v>36629</v>
      </c>
      <c r="C8943" s="55" t="s">
        <v>17073</v>
      </c>
      <c r="D8943" s="171" t="s">
        <v>36630</v>
      </c>
      <c r="E8943" s="171" t="s">
        <v>36631</v>
      </c>
      <c r="F8943" s="173"/>
      <c r="G8943" s="173">
        <v>46256</v>
      </c>
      <c r="H8943" s="172" t="s">
        <v>6102</v>
      </c>
    </row>
    <row r="8944" spans="1:8" ht="14.45" customHeight="1">
      <c r="A8944" s="86" t="s">
        <v>6102</v>
      </c>
      <c r="B8944" s="171" t="s">
        <v>12844</v>
      </c>
      <c r="C8944" s="55" t="s">
        <v>12845</v>
      </c>
      <c r="D8944" s="171" t="s">
        <v>12846</v>
      </c>
      <c r="E8944" s="171" t="s">
        <v>43</v>
      </c>
      <c r="F8944" s="173"/>
      <c r="G8944" s="173">
        <v>46256</v>
      </c>
      <c r="H8944" s="172" t="s">
        <v>6102</v>
      </c>
    </row>
    <row r="8945" spans="1:8" ht="14.45" customHeight="1">
      <c r="A8945" s="86" t="s">
        <v>6102</v>
      </c>
      <c r="B8945" s="171" t="s">
        <v>36632</v>
      </c>
      <c r="C8945" s="55" t="s">
        <v>36633</v>
      </c>
      <c r="D8945" s="171" t="s">
        <v>36634</v>
      </c>
      <c r="E8945" s="171" t="s">
        <v>36635</v>
      </c>
      <c r="F8945" s="173"/>
      <c r="G8945" s="173">
        <v>46256</v>
      </c>
      <c r="H8945" s="172" t="s">
        <v>6102</v>
      </c>
    </row>
    <row r="8946" spans="1:8" ht="14.45" customHeight="1">
      <c r="A8946" s="86" t="s">
        <v>6102</v>
      </c>
      <c r="B8946" s="171" t="s">
        <v>36636</v>
      </c>
      <c r="C8946" s="55" t="s">
        <v>36637</v>
      </c>
      <c r="D8946" s="171" t="s">
        <v>36638</v>
      </c>
      <c r="E8946" s="171" t="s">
        <v>36639</v>
      </c>
      <c r="F8946" s="173"/>
      <c r="G8946" s="173">
        <v>46256</v>
      </c>
      <c r="H8946" s="172" t="s">
        <v>6102</v>
      </c>
    </row>
    <row r="8947" spans="1:8" ht="14.45" customHeight="1">
      <c r="A8947" s="86" t="s">
        <v>6102</v>
      </c>
      <c r="B8947" s="171" t="s">
        <v>36640</v>
      </c>
      <c r="C8947" s="55" t="s">
        <v>36641</v>
      </c>
      <c r="D8947" s="171" t="s">
        <v>36642</v>
      </c>
      <c r="E8947" s="171" t="s">
        <v>36643</v>
      </c>
      <c r="F8947" s="173"/>
      <c r="G8947" s="173">
        <v>46256</v>
      </c>
      <c r="H8947" s="172" t="s">
        <v>6102</v>
      </c>
    </row>
    <row r="8948" spans="1:8" ht="14.45" customHeight="1">
      <c r="A8948" s="86" t="s">
        <v>6102</v>
      </c>
      <c r="B8948" s="171" t="s">
        <v>36644</v>
      </c>
      <c r="C8948" s="55" t="s">
        <v>36645</v>
      </c>
      <c r="D8948" s="171" t="s">
        <v>36646</v>
      </c>
      <c r="E8948" s="171" t="s">
        <v>36647</v>
      </c>
      <c r="F8948" s="173"/>
      <c r="G8948" s="173">
        <v>46256</v>
      </c>
      <c r="H8948" s="172" t="s">
        <v>6102</v>
      </c>
    </row>
    <row r="8949" spans="1:8" ht="14.45" customHeight="1">
      <c r="A8949" s="86" t="s">
        <v>6102</v>
      </c>
      <c r="B8949" s="171" t="s">
        <v>21947</v>
      </c>
      <c r="C8949" s="55" t="s">
        <v>36648</v>
      </c>
      <c r="D8949" s="171" t="s">
        <v>36649</v>
      </c>
      <c r="E8949" s="171" t="s">
        <v>21950</v>
      </c>
      <c r="F8949" s="173"/>
      <c r="G8949" s="173">
        <v>46256</v>
      </c>
      <c r="H8949" s="172" t="s">
        <v>6102</v>
      </c>
    </row>
    <row r="8950" spans="1:8" ht="14.45" customHeight="1">
      <c r="A8950" s="86" t="s">
        <v>6102</v>
      </c>
      <c r="B8950" s="171" t="s">
        <v>36650</v>
      </c>
      <c r="C8950" s="55" t="s">
        <v>36651</v>
      </c>
      <c r="D8950" s="171" t="s">
        <v>36652</v>
      </c>
      <c r="E8950" s="171" t="s">
        <v>36653</v>
      </c>
      <c r="F8950" s="173"/>
      <c r="G8950" s="173">
        <v>46256</v>
      </c>
      <c r="H8950" s="172" t="s">
        <v>6102</v>
      </c>
    </row>
    <row r="8951" spans="1:8" ht="14.45" customHeight="1">
      <c r="A8951" s="86" t="s">
        <v>6102</v>
      </c>
      <c r="B8951" s="171" t="s">
        <v>36654</v>
      </c>
      <c r="C8951" s="55" t="s">
        <v>36655</v>
      </c>
      <c r="D8951" s="171" t="s">
        <v>36656</v>
      </c>
      <c r="E8951" s="171" t="s">
        <v>36657</v>
      </c>
      <c r="F8951" s="173"/>
      <c r="G8951" s="173">
        <v>46256</v>
      </c>
      <c r="H8951" s="172" t="s">
        <v>6102</v>
      </c>
    </row>
    <row r="8952" spans="1:8" ht="14.45" customHeight="1">
      <c r="A8952" s="86" t="s">
        <v>6102</v>
      </c>
      <c r="B8952" s="171" t="s">
        <v>36658</v>
      </c>
      <c r="C8952" s="55" t="s">
        <v>36659</v>
      </c>
      <c r="D8952" s="171" t="s">
        <v>36660</v>
      </c>
      <c r="E8952" s="171" t="s">
        <v>36661</v>
      </c>
      <c r="F8952" s="173"/>
      <c r="G8952" s="173">
        <v>46256</v>
      </c>
      <c r="H8952" s="172" t="s">
        <v>6102</v>
      </c>
    </row>
    <row r="8953" spans="1:8" ht="14.45" customHeight="1">
      <c r="A8953" s="86" t="s">
        <v>6102</v>
      </c>
      <c r="B8953" s="171" t="s">
        <v>36662</v>
      </c>
      <c r="C8953" s="55" t="s">
        <v>36663</v>
      </c>
      <c r="D8953" s="171" t="s">
        <v>36664</v>
      </c>
      <c r="E8953" s="171" t="s">
        <v>36665</v>
      </c>
      <c r="F8953" s="173"/>
      <c r="G8953" s="173">
        <v>46256</v>
      </c>
      <c r="H8953" s="172" t="s">
        <v>6102</v>
      </c>
    </row>
    <row r="8954" spans="1:8" ht="14.45" customHeight="1">
      <c r="A8954" s="86" t="s">
        <v>6102</v>
      </c>
      <c r="B8954" s="171" t="s">
        <v>36666</v>
      </c>
      <c r="C8954" s="55" t="s">
        <v>36667</v>
      </c>
      <c r="D8954" s="171" t="s">
        <v>36668</v>
      </c>
      <c r="E8954" s="171" t="s">
        <v>36669</v>
      </c>
      <c r="F8954" s="173"/>
      <c r="G8954" s="173">
        <v>46256</v>
      </c>
      <c r="H8954" s="172" t="s">
        <v>6102</v>
      </c>
    </row>
    <row r="8955" spans="1:8" ht="14.45" customHeight="1">
      <c r="A8955" s="86" t="s">
        <v>6102</v>
      </c>
      <c r="B8955" s="171" t="s">
        <v>22227</v>
      </c>
      <c r="C8955" s="55" t="s">
        <v>18022</v>
      </c>
      <c r="D8955" s="171" t="s">
        <v>22229</v>
      </c>
      <c r="E8955" s="171" t="s">
        <v>18158</v>
      </c>
      <c r="F8955" s="173">
        <v>46256</v>
      </c>
      <c r="G8955" s="173">
        <v>46256</v>
      </c>
      <c r="H8955" s="172" t="s">
        <v>6102</v>
      </c>
    </row>
    <row r="8956" spans="1:8" ht="14.45" customHeight="1">
      <c r="A8956" s="86" t="s">
        <v>6102</v>
      </c>
      <c r="B8956" s="171" t="s">
        <v>36670</v>
      </c>
      <c r="C8956" s="55" t="s">
        <v>36671</v>
      </c>
      <c r="D8956" s="171" t="s">
        <v>36672</v>
      </c>
      <c r="E8956" s="171" t="s">
        <v>36673</v>
      </c>
      <c r="F8956" s="173"/>
      <c r="G8956" s="173">
        <v>46256</v>
      </c>
      <c r="H8956" s="172" t="s">
        <v>6102</v>
      </c>
    </row>
    <row r="8957" spans="1:8" ht="14.45" customHeight="1">
      <c r="A8957" s="86" t="s">
        <v>136</v>
      </c>
      <c r="B8957" s="171" t="s">
        <v>18190</v>
      </c>
      <c r="C8957" s="55" t="s">
        <v>36674</v>
      </c>
      <c r="D8957" s="171" t="s">
        <v>36675</v>
      </c>
      <c r="E8957" s="171" t="s">
        <v>36676</v>
      </c>
      <c r="F8957" s="173"/>
      <c r="G8957" s="173"/>
      <c r="H8957" s="172" t="s">
        <v>137</v>
      </c>
    </row>
    <row r="8958" spans="1:8" ht="14.45" customHeight="1">
      <c r="A8958" s="86" t="s">
        <v>136</v>
      </c>
      <c r="B8958" s="171" t="s">
        <v>18191</v>
      </c>
      <c r="C8958" s="55" t="s">
        <v>18192</v>
      </c>
      <c r="D8958" s="171" t="s">
        <v>36677</v>
      </c>
      <c r="E8958" s="171" t="s">
        <v>36677</v>
      </c>
      <c r="F8958" s="173"/>
      <c r="G8958" s="173"/>
      <c r="H8958" s="172" t="s">
        <v>137</v>
      </c>
    </row>
    <row r="8959" spans="1:8" ht="14.45" customHeight="1">
      <c r="A8959" s="86" t="s">
        <v>136</v>
      </c>
      <c r="B8959" s="171" t="s">
        <v>18193</v>
      </c>
      <c r="C8959" s="55" t="s">
        <v>18194</v>
      </c>
      <c r="D8959" s="171" t="s">
        <v>36678</v>
      </c>
      <c r="E8959" s="171" t="s">
        <v>36679</v>
      </c>
      <c r="F8959" s="173"/>
      <c r="G8959" s="173"/>
      <c r="H8959" s="172" t="s">
        <v>137</v>
      </c>
    </row>
    <row r="8960" spans="1:8" ht="14.45" customHeight="1">
      <c r="A8960" s="86" t="s">
        <v>136</v>
      </c>
      <c r="B8960" s="171" t="s">
        <v>18197</v>
      </c>
      <c r="C8960" s="55" t="s">
        <v>18198</v>
      </c>
      <c r="D8960" s="171" t="s">
        <v>36680</v>
      </c>
      <c r="E8960" s="171" t="s">
        <v>36681</v>
      </c>
      <c r="F8960" s="173"/>
      <c r="G8960" s="173"/>
      <c r="H8960" s="172" t="s">
        <v>137</v>
      </c>
    </row>
    <row r="8961" spans="1:8" ht="14.45" customHeight="1">
      <c r="A8961" s="86" t="s">
        <v>136</v>
      </c>
      <c r="B8961" s="171" t="s">
        <v>18200</v>
      </c>
      <c r="C8961" s="55" t="s">
        <v>18201</v>
      </c>
      <c r="D8961" s="171" t="s">
        <v>36682</v>
      </c>
      <c r="E8961" s="171" t="s">
        <v>36683</v>
      </c>
      <c r="F8961" s="173"/>
      <c r="G8961" s="173"/>
      <c r="H8961" s="172" t="s">
        <v>137</v>
      </c>
    </row>
    <row r="8962" spans="1:8" ht="14.45" customHeight="1">
      <c r="A8962" s="86" t="s">
        <v>136</v>
      </c>
      <c r="B8962" s="171" t="s">
        <v>18204</v>
      </c>
      <c r="C8962" s="55" t="s">
        <v>18207</v>
      </c>
      <c r="D8962" s="171" t="s">
        <v>36684</v>
      </c>
      <c r="E8962" s="171" t="s">
        <v>36685</v>
      </c>
      <c r="F8962" s="173"/>
      <c r="G8962" s="173"/>
      <c r="H8962" s="172" t="s">
        <v>137</v>
      </c>
    </row>
    <row r="8963" spans="1:8" ht="14.45" customHeight="1">
      <c r="A8963" s="86" t="s">
        <v>136</v>
      </c>
      <c r="B8963" s="171" t="s">
        <v>18208</v>
      </c>
      <c r="C8963" s="55" t="s">
        <v>18209</v>
      </c>
      <c r="D8963" s="171" t="s">
        <v>36686</v>
      </c>
      <c r="E8963" s="171" t="s">
        <v>36687</v>
      </c>
      <c r="F8963" s="173"/>
      <c r="G8963" s="173"/>
      <c r="H8963" s="172" t="s">
        <v>137</v>
      </c>
    </row>
    <row r="8964" spans="1:8" ht="14.45" customHeight="1">
      <c r="A8964" s="86" t="s">
        <v>136</v>
      </c>
      <c r="B8964" s="171" t="s">
        <v>18211</v>
      </c>
      <c r="C8964" s="55" t="s">
        <v>18212</v>
      </c>
      <c r="D8964" s="171" t="s">
        <v>36688</v>
      </c>
      <c r="E8964" s="171" t="s">
        <v>36688</v>
      </c>
      <c r="F8964" s="173"/>
      <c r="G8964" s="173"/>
      <c r="H8964" s="172" t="s">
        <v>137</v>
      </c>
    </row>
    <row r="8965" spans="1:8" ht="14.45" customHeight="1">
      <c r="A8965" s="86" t="s">
        <v>136</v>
      </c>
      <c r="B8965" s="171" t="s">
        <v>18213</v>
      </c>
      <c r="C8965" s="55" t="s">
        <v>18214</v>
      </c>
      <c r="D8965" s="171" t="s">
        <v>36689</v>
      </c>
      <c r="E8965" s="171" t="s">
        <v>36690</v>
      </c>
      <c r="F8965" s="173"/>
      <c r="G8965" s="173"/>
      <c r="H8965" s="172" t="s">
        <v>137</v>
      </c>
    </row>
    <row r="8966" spans="1:8" ht="14.45" customHeight="1">
      <c r="A8966" s="86" t="s">
        <v>136</v>
      </c>
      <c r="B8966" s="171" t="s">
        <v>18217</v>
      </c>
      <c r="C8966" s="55" t="s">
        <v>18218</v>
      </c>
      <c r="D8966" s="171" t="s">
        <v>36691</v>
      </c>
      <c r="E8966" s="171" t="s">
        <v>36692</v>
      </c>
      <c r="F8966" s="173"/>
      <c r="G8966" s="173"/>
      <c r="H8966" s="172" t="s">
        <v>137</v>
      </c>
    </row>
    <row r="8967" spans="1:8" ht="14.45" customHeight="1">
      <c r="A8967" s="86" t="s">
        <v>136</v>
      </c>
      <c r="B8967" s="171" t="s">
        <v>18221</v>
      </c>
      <c r="C8967" s="55" t="s">
        <v>18222</v>
      </c>
      <c r="D8967" s="171" t="s">
        <v>36693</v>
      </c>
      <c r="E8967" s="171" t="s">
        <v>36694</v>
      </c>
      <c r="F8967" s="173"/>
      <c r="G8967" s="173"/>
      <c r="H8967" s="172" t="s">
        <v>137</v>
      </c>
    </row>
    <row r="8968" spans="1:8" ht="14.45" customHeight="1">
      <c r="A8968" s="86" t="s">
        <v>136</v>
      </c>
      <c r="B8968" s="171" t="s">
        <v>18225</v>
      </c>
      <c r="C8968" s="55" t="s">
        <v>18226</v>
      </c>
      <c r="D8968" s="171" t="s">
        <v>36695</v>
      </c>
      <c r="E8968" s="171" t="s">
        <v>36696</v>
      </c>
      <c r="F8968" s="173"/>
      <c r="G8968" s="173"/>
      <c r="H8968" s="172" t="s">
        <v>137</v>
      </c>
    </row>
    <row r="8969" spans="1:8" ht="14.45" customHeight="1">
      <c r="A8969" s="86" t="s">
        <v>136</v>
      </c>
      <c r="B8969" s="171" t="s">
        <v>18229</v>
      </c>
      <c r="C8969" s="55" t="s">
        <v>18230</v>
      </c>
      <c r="D8969" s="171" t="s">
        <v>36697</v>
      </c>
      <c r="E8969" s="171" t="s">
        <v>36698</v>
      </c>
      <c r="F8969" s="173"/>
      <c r="G8969" s="173"/>
      <c r="H8969" s="172" t="s">
        <v>137</v>
      </c>
    </row>
    <row r="8970" spans="1:8" ht="14.45" customHeight="1">
      <c r="A8970" s="86" t="s">
        <v>136</v>
      </c>
      <c r="B8970" s="171" t="s">
        <v>18233</v>
      </c>
      <c r="C8970" s="55" t="s">
        <v>18234</v>
      </c>
      <c r="D8970" s="171" t="s">
        <v>36699</v>
      </c>
      <c r="E8970" s="171" t="s">
        <v>36699</v>
      </c>
      <c r="F8970" s="173"/>
      <c r="G8970" s="173"/>
      <c r="H8970" s="172" t="s">
        <v>137</v>
      </c>
    </row>
    <row r="8971" spans="1:8" ht="14.45" customHeight="1">
      <c r="A8971" s="86" t="s">
        <v>136</v>
      </c>
      <c r="B8971" s="171" t="s">
        <v>18235</v>
      </c>
      <c r="C8971" s="55" t="s">
        <v>18236</v>
      </c>
      <c r="D8971" s="171" t="s">
        <v>36700</v>
      </c>
      <c r="E8971" s="171" t="s">
        <v>36701</v>
      </c>
      <c r="F8971" s="173"/>
      <c r="G8971" s="173"/>
      <c r="H8971" s="172" t="s">
        <v>137</v>
      </c>
    </row>
    <row r="8972" spans="1:8" ht="14.45" customHeight="1">
      <c r="A8972" s="86" t="s">
        <v>136</v>
      </c>
      <c r="B8972" s="171" t="s">
        <v>18239</v>
      </c>
      <c r="C8972" s="55" t="s">
        <v>18240</v>
      </c>
      <c r="D8972" s="171" t="s">
        <v>36702</v>
      </c>
      <c r="E8972" s="171" t="s">
        <v>36702</v>
      </c>
      <c r="F8972" s="173"/>
      <c r="G8972" s="173"/>
      <c r="H8972" s="172" t="s">
        <v>137</v>
      </c>
    </row>
    <row r="8973" spans="1:8" ht="14.45" customHeight="1">
      <c r="A8973" s="86" t="s">
        <v>136</v>
      </c>
      <c r="B8973" s="171" t="s">
        <v>18241</v>
      </c>
      <c r="C8973" s="55" t="s">
        <v>18242</v>
      </c>
      <c r="D8973" s="171" t="s">
        <v>36703</v>
      </c>
      <c r="E8973" s="171" t="s">
        <v>36704</v>
      </c>
      <c r="F8973" s="173"/>
      <c r="G8973" s="173"/>
      <c r="H8973" s="172" t="s">
        <v>137</v>
      </c>
    </row>
    <row r="8974" spans="1:8" ht="14.45" customHeight="1">
      <c r="A8974" s="86" t="s">
        <v>136</v>
      </c>
      <c r="B8974" s="171" t="s">
        <v>18245</v>
      </c>
      <c r="C8974" s="55" t="s">
        <v>18246</v>
      </c>
      <c r="D8974" s="171" t="s">
        <v>36705</v>
      </c>
      <c r="E8974" s="171" t="s">
        <v>36706</v>
      </c>
      <c r="F8974" s="173"/>
      <c r="G8974" s="173"/>
      <c r="H8974" s="172" t="s">
        <v>137</v>
      </c>
    </row>
    <row r="8975" spans="1:8" ht="14.45" customHeight="1">
      <c r="A8975" s="86" t="s">
        <v>136</v>
      </c>
      <c r="B8975" s="171" t="s">
        <v>18248</v>
      </c>
      <c r="C8975" s="55" t="s">
        <v>18249</v>
      </c>
      <c r="D8975" s="171" t="s">
        <v>36707</v>
      </c>
      <c r="E8975" s="171" t="s">
        <v>36708</v>
      </c>
      <c r="F8975" s="173"/>
      <c r="G8975" s="173"/>
      <c r="H8975" s="172" t="s">
        <v>137</v>
      </c>
    </row>
    <row r="8976" spans="1:8" ht="14.45" customHeight="1">
      <c r="A8976" s="86" t="s">
        <v>136</v>
      </c>
      <c r="B8976" s="171" t="s">
        <v>18252</v>
      </c>
      <c r="C8976" s="55" t="s">
        <v>18253</v>
      </c>
      <c r="D8976" s="171" t="s">
        <v>36709</v>
      </c>
      <c r="E8976" s="171" t="s">
        <v>36710</v>
      </c>
      <c r="F8976" s="173"/>
      <c r="G8976" s="173"/>
      <c r="H8976" s="172" t="s">
        <v>137</v>
      </c>
    </row>
    <row r="8977" spans="1:8" ht="14.45" customHeight="1">
      <c r="A8977" s="86" t="s">
        <v>136</v>
      </c>
      <c r="B8977" s="171" t="s">
        <v>18255</v>
      </c>
      <c r="C8977" s="55" t="s">
        <v>18256</v>
      </c>
      <c r="D8977" s="171" t="s">
        <v>36711</v>
      </c>
      <c r="E8977" s="171" t="s">
        <v>36712</v>
      </c>
      <c r="F8977" s="173"/>
      <c r="G8977" s="173"/>
      <c r="H8977" s="172" t="s">
        <v>137</v>
      </c>
    </row>
    <row r="8978" spans="1:8" ht="14.45" customHeight="1">
      <c r="A8978" s="86" t="s">
        <v>136</v>
      </c>
      <c r="B8978" s="171" t="s">
        <v>18258</v>
      </c>
      <c r="C8978" s="55" t="s">
        <v>18259</v>
      </c>
      <c r="D8978" s="171" t="s">
        <v>36713</v>
      </c>
      <c r="E8978" s="171" t="s">
        <v>36714</v>
      </c>
      <c r="F8978" s="173"/>
      <c r="G8978" s="173"/>
      <c r="H8978" s="172" t="s">
        <v>137</v>
      </c>
    </row>
    <row r="8979" spans="1:8" ht="14.45" customHeight="1">
      <c r="A8979" s="86" t="s">
        <v>136</v>
      </c>
      <c r="B8979" s="171" t="s">
        <v>18261</v>
      </c>
      <c r="C8979" s="55" t="s">
        <v>18262</v>
      </c>
      <c r="D8979" s="171" t="s">
        <v>36715</v>
      </c>
      <c r="E8979" s="171" t="s">
        <v>36716</v>
      </c>
      <c r="F8979" s="173"/>
      <c r="G8979" s="173"/>
      <c r="H8979" s="172" t="s">
        <v>137</v>
      </c>
    </row>
    <row r="8980" spans="1:8" ht="14.45" customHeight="1">
      <c r="A8980" s="86" t="s">
        <v>136</v>
      </c>
      <c r="B8980" s="171" t="s">
        <v>18265</v>
      </c>
      <c r="C8980" s="55" t="s">
        <v>18266</v>
      </c>
      <c r="D8980" s="171" t="s">
        <v>36717</v>
      </c>
      <c r="E8980" s="171" t="s">
        <v>36717</v>
      </c>
      <c r="F8980" s="173"/>
      <c r="G8980" s="173"/>
      <c r="H8980" s="172" t="s">
        <v>137</v>
      </c>
    </row>
    <row r="8981" spans="1:8" ht="14.45" customHeight="1">
      <c r="A8981" s="86" t="s">
        <v>136</v>
      </c>
      <c r="B8981" s="171" t="s">
        <v>18267</v>
      </c>
      <c r="C8981" s="55" t="s">
        <v>18268</v>
      </c>
      <c r="D8981" s="171" t="s">
        <v>36718</v>
      </c>
      <c r="E8981" s="171" t="s">
        <v>36719</v>
      </c>
      <c r="F8981" s="173"/>
      <c r="G8981" s="173"/>
      <c r="H8981" s="172" t="s">
        <v>137</v>
      </c>
    </row>
    <row r="8982" spans="1:8" ht="14.45" customHeight="1">
      <c r="A8982" s="86" t="s">
        <v>136</v>
      </c>
      <c r="B8982" s="171" t="s">
        <v>18271</v>
      </c>
      <c r="C8982" s="55" t="s">
        <v>18272</v>
      </c>
      <c r="D8982" s="171" t="s">
        <v>36720</v>
      </c>
      <c r="E8982" s="171" t="s">
        <v>36721</v>
      </c>
      <c r="F8982" s="173"/>
      <c r="G8982" s="173"/>
      <c r="H8982" s="172" t="s">
        <v>137</v>
      </c>
    </row>
    <row r="8983" spans="1:8" ht="14.45" customHeight="1">
      <c r="A8983" s="86" t="s">
        <v>136</v>
      </c>
      <c r="B8983" s="171" t="s">
        <v>18275</v>
      </c>
      <c r="C8983" s="55" t="s">
        <v>18276</v>
      </c>
      <c r="D8983" s="171" t="s">
        <v>36722</v>
      </c>
      <c r="E8983" s="171" t="s">
        <v>36722</v>
      </c>
      <c r="F8983" s="173"/>
      <c r="G8983" s="173"/>
      <c r="H8983" s="172" t="s">
        <v>137</v>
      </c>
    </row>
    <row r="8984" spans="1:8" ht="14.45" customHeight="1">
      <c r="A8984" s="86" t="s">
        <v>136</v>
      </c>
      <c r="B8984" s="171" t="s">
        <v>18277</v>
      </c>
      <c r="C8984" s="55" t="s">
        <v>18280</v>
      </c>
      <c r="D8984" s="171" t="s">
        <v>36723</v>
      </c>
      <c r="E8984" s="171" t="s">
        <v>36724</v>
      </c>
      <c r="F8984" s="173"/>
      <c r="G8984" s="173"/>
      <c r="H8984" s="172" t="s">
        <v>137</v>
      </c>
    </row>
    <row r="8985" spans="1:8" ht="14.45" customHeight="1">
      <c r="A8985" s="86" t="s">
        <v>136</v>
      </c>
      <c r="B8985" s="171" t="s">
        <v>18281</v>
      </c>
      <c r="C8985" s="55" t="s">
        <v>18282</v>
      </c>
      <c r="D8985" s="171" t="s">
        <v>36725</v>
      </c>
      <c r="E8985" s="171" t="s">
        <v>36726</v>
      </c>
      <c r="F8985" s="173"/>
      <c r="G8985" s="173"/>
      <c r="H8985" s="172" t="s">
        <v>137</v>
      </c>
    </row>
    <row r="8986" spans="1:8" ht="14.45" customHeight="1">
      <c r="A8986" s="86" t="s">
        <v>136</v>
      </c>
      <c r="B8986" s="171" t="s">
        <v>18285</v>
      </c>
      <c r="C8986" s="55" t="s">
        <v>18286</v>
      </c>
      <c r="D8986" s="171" t="s">
        <v>36727</v>
      </c>
      <c r="E8986" s="171" t="s">
        <v>36728</v>
      </c>
      <c r="F8986" s="173"/>
      <c r="G8986" s="173"/>
      <c r="H8986" s="172" t="s">
        <v>137</v>
      </c>
    </row>
    <row r="8987" spans="1:8" ht="14.45" customHeight="1">
      <c r="A8987" s="86" t="s">
        <v>136</v>
      </c>
      <c r="B8987" s="171" t="s">
        <v>18289</v>
      </c>
      <c r="C8987" s="55" t="s">
        <v>18290</v>
      </c>
      <c r="D8987" s="171" t="s">
        <v>36729</v>
      </c>
      <c r="E8987" s="171" t="s">
        <v>36730</v>
      </c>
      <c r="F8987" s="173"/>
      <c r="G8987" s="173"/>
      <c r="H8987" s="172" t="s">
        <v>137</v>
      </c>
    </row>
    <row r="8988" spans="1:8" ht="14.45" customHeight="1">
      <c r="A8988" s="86" t="s">
        <v>136</v>
      </c>
      <c r="B8988" s="171" t="s">
        <v>18292</v>
      </c>
      <c r="C8988" s="55" t="s">
        <v>18293</v>
      </c>
      <c r="D8988" s="171" t="s">
        <v>36731</v>
      </c>
      <c r="E8988" s="171" t="s">
        <v>36732</v>
      </c>
      <c r="F8988" s="173"/>
      <c r="G8988" s="173"/>
      <c r="H8988" s="172" t="s">
        <v>137</v>
      </c>
    </row>
    <row r="8989" spans="1:8" ht="14.45" customHeight="1">
      <c r="A8989" s="86" t="s">
        <v>136</v>
      </c>
      <c r="B8989" s="171" t="s">
        <v>11307</v>
      </c>
      <c r="C8989" s="55" t="s">
        <v>18295</v>
      </c>
      <c r="D8989" s="171" t="s">
        <v>36733</v>
      </c>
      <c r="E8989" s="171" t="s">
        <v>18298</v>
      </c>
      <c r="F8989" s="173"/>
      <c r="G8989" s="173"/>
      <c r="H8989" s="172" t="s">
        <v>137</v>
      </c>
    </row>
    <row r="8990" spans="1:8" ht="14.45" customHeight="1">
      <c r="A8990" s="86" t="s">
        <v>136</v>
      </c>
      <c r="B8990" s="171" t="s">
        <v>18299</v>
      </c>
      <c r="C8990" s="55" t="s">
        <v>18300</v>
      </c>
      <c r="D8990" s="171" t="s">
        <v>18301</v>
      </c>
      <c r="E8990" s="171" t="s">
        <v>18301</v>
      </c>
      <c r="F8990" s="173"/>
      <c r="G8990" s="173"/>
      <c r="H8990" s="172" t="s">
        <v>137</v>
      </c>
    </row>
    <row r="8991" spans="1:8" ht="14.45" customHeight="1">
      <c r="A8991" s="86" t="s">
        <v>136</v>
      </c>
      <c r="B8991" s="171" t="s">
        <v>18302</v>
      </c>
      <c r="C8991" s="55" t="s">
        <v>18303</v>
      </c>
      <c r="D8991" s="171" t="s">
        <v>18304</v>
      </c>
      <c r="E8991" s="171" t="s">
        <v>18304</v>
      </c>
      <c r="F8991" s="173"/>
      <c r="G8991" s="173"/>
      <c r="H8991" s="172" t="s">
        <v>137</v>
      </c>
    </row>
    <row r="8992" spans="1:8" ht="14.45" customHeight="1">
      <c r="A8992" s="86" t="s">
        <v>136</v>
      </c>
      <c r="B8992" s="171" t="s">
        <v>18305</v>
      </c>
      <c r="C8992" s="55" t="s">
        <v>18306</v>
      </c>
      <c r="D8992" s="171" t="s">
        <v>36734</v>
      </c>
      <c r="E8992" s="171" t="s">
        <v>18309</v>
      </c>
      <c r="F8992" s="173"/>
      <c r="G8992" s="173"/>
      <c r="H8992" s="172" t="s">
        <v>137</v>
      </c>
    </row>
    <row r="8993" spans="1:8" ht="14.45" customHeight="1">
      <c r="A8993" s="86" t="s">
        <v>136</v>
      </c>
      <c r="B8993" s="171" t="s">
        <v>18310</v>
      </c>
      <c r="C8993" s="55" t="s">
        <v>18311</v>
      </c>
      <c r="D8993" s="171" t="s">
        <v>36735</v>
      </c>
      <c r="E8993" s="171" t="s">
        <v>18314</v>
      </c>
      <c r="F8993" s="173"/>
      <c r="G8993" s="173"/>
      <c r="H8993" s="172" t="s">
        <v>137</v>
      </c>
    </row>
    <row r="8994" spans="1:8" ht="14.45" customHeight="1">
      <c r="A8994" s="86" t="s">
        <v>136</v>
      </c>
      <c r="B8994" s="171" t="s">
        <v>3815</v>
      </c>
      <c r="C8994" s="55" t="s">
        <v>18315</v>
      </c>
      <c r="D8994" s="171" t="s">
        <v>36736</v>
      </c>
      <c r="E8994" s="171" t="s">
        <v>18318</v>
      </c>
      <c r="F8994" s="173"/>
      <c r="G8994" s="173"/>
      <c r="H8994" s="172" t="s">
        <v>137</v>
      </c>
    </row>
    <row r="8995" spans="1:8" ht="14.45" customHeight="1">
      <c r="A8995" s="86" t="s">
        <v>136</v>
      </c>
      <c r="B8995" s="171" t="s">
        <v>18319</v>
      </c>
      <c r="C8995" s="55" t="s">
        <v>18320</v>
      </c>
      <c r="D8995" s="171" t="s">
        <v>18321</v>
      </c>
      <c r="E8995" s="171" t="s">
        <v>18321</v>
      </c>
      <c r="F8995" s="173"/>
      <c r="G8995" s="173"/>
      <c r="H8995" s="172" t="s">
        <v>137</v>
      </c>
    </row>
    <row r="8996" spans="1:8" ht="14.45" customHeight="1">
      <c r="A8996" s="86" t="s">
        <v>136</v>
      </c>
      <c r="B8996" s="171" t="s">
        <v>18322</v>
      </c>
      <c r="C8996" s="55" t="s">
        <v>18323</v>
      </c>
      <c r="D8996" s="171" t="s">
        <v>36737</v>
      </c>
      <c r="E8996" s="171" t="s">
        <v>18326</v>
      </c>
      <c r="F8996" s="173"/>
      <c r="G8996" s="173"/>
      <c r="H8996" s="172" t="s">
        <v>137</v>
      </c>
    </row>
    <row r="8997" spans="1:8" ht="14.45" customHeight="1">
      <c r="A8997" s="86" t="s">
        <v>136</v>
      </c>
      <c r="B8997" s="171" t="s">
        <v>18327</v>
      </c>
      <c r="C8997" s="55" t="s">
        <v>18328</v>
      </c>
      <c r="D8997" s="171" t="s">
        <v>36738</v>
      </c>
      <c r="E8997" s="171" t="s">
        <v>18331</v>
      </c>
      <c r="F8997" s="173"/>
      <c r="G8997" s="173"/>
      <c r="H8997" s="172" t="s">
        <v>137</v>
      </c>
    </row>
    <row r="8998" spans="1:8" ht="14.45" customHeight="1">
      <c r="A8998" s="86" t="s">
        <v>136</v>
      </c>
      <c r="B8998" s="171" t="s">
        <v>18332</v>
      </c>
      <c r="C8998" s="55" t="s">
        <v>18333</v>
      </c>
      <c r="D8998" s="171" t="s">
        <v>36739</v>
      </c>
      <c r="E8998" s="171" t="s">
        <v>18336</v>
      </c>
      <c r="F8998" s="173"/>
      <c r="G8998" s="173"/>
      <c r="H8998" s="172" t="s">
        <v>137</v>
      </c>
    </row>
    <row r="8999" spans="1:8" ht="14.45" customHeight="1">
      <c r="A8999" s="86" t="s">
        <v>136</v>
      </c>
      <c r="B8999" s="171" t="s">
        <v>18337</v>
      </c>
      <c r="C8999" s="55" t="s">
        <v>18338</v>
      </c>
      <c r="D8999" s="171" t="s">
        <v>18339</v>
      </c>
      <c r="E8999" s="171" t="s">
        <v>18339</v>
      </c>
      <c r="F8999" s="173"/>
      <c r="G8999" s="173"/>
      <c r="H8999" s="172" t="s">
        <v>137</v>
      </c>
    </row>
    <row r="9000" spans="1:8" ht="14.45" customHeight="1">
      <c r="A9000" s="86" t="s">
        <v>136</v>
      </c>
      <c r="B9000" s="171" t="s">
        <v>18340</v>
      </c>
      <c r="C9000" s="55" t="s">
        <v>18341</v>
      </c>
      <c r="D9000" s="171" t="s">
        <v>36740</v>
      </c>
      <c r="E9000" s="171" t="s">
        <v>18344</v>
      </c>
      <c r="F9000" s="173"/>
      <c r="G9000" s="173"/>
      <c r="H9000" s="172" t="s">
        <v>137</v>
      </c>
    </row>
    <row r="9001" spans="1:8" ht="14.45" customHeight="1">
      <c r="A9001" s="86" t="s">
        <v>136</v>
      </c>
      <c r="B9001" s="171" t="s">
        <v>18345</v>
      </c>
      <c r="C9001" s="55" t="s">
        <v>18346</v>
      </c>
      <c r="D9001" s="171" t="s">
        <v>36741</v>
      </c>
      <c r="E9001" s="171" t="s">
        <v>18348</v>
      </c>
      <c r="F9001" s="173"/>
      <c r="G9001" s="173"/>
      <c r="H9001" s="172" t="s">
        <v>137</v>
      </c>
    </row>
    <row r="9002" spans="1:8" ht="14.45" customHeight="1">
      <c r="A9002" s="86" t="s">
        <v>136</v>
      </c>
      <c r="B9002" s="171" t="s">
        <v>18349</v>
      </c>
      <c r="C9002" s="55" t="s">
        <v>18350</v>
      </c>
      <c r="D9002" s="171" t="s">
        <v>36742</v>
      </c>
      <c r="E9002" s="171" t="s">
        <v>18352</v>
      </c>
      <c r="F9002" s="173"/>
      <c r="G9002" s="173"/>
      <c r="H9002" s="172" t="s">
        <v>137</v>
      </c>
    </row>
    <row r="9003" spans="1:8" ht="14.45" customHeight="1">
      <c r="A9003" s="86" t="s">
        <v>136</v>
      </c>
      <c r="B9003" s="171" t="s">
        <v>18353</v>
      </c>
      <c r="C9003" s="55" t="s">
        <v>18354</v>
      </c>
      <c r="D9003" s="171" t="s">
        <v>36743</v>
      </c>
      <c r="E9003" s="171" t="s">
        <v>18357</v>
      </c>
      <c r="F9003" s="173"/>
      <c r="G9003" s="173"/>
      <c r="H9003" s="172" t="s">
        <v>137</v>
      </c>
    </row>
    <row r="9004" spans="1:8" ht="14.45" customHeight="1">
      <c r="A9004" s="86" t="s">
        <v>136</v>
      </c>
      <c r="B9004" s="171" t="s">
        <v>18358</v>
      </c>
      <c r="C9004" s="55" t="s">
        <v>18359</v>
      </c>
      <c r="D9004" s="171" t="s">
        <v>36744</v>
      </c>
      <c r="E9004" s="171" t="s">
        <v>18362</v>
      </c>
      <c r="F9004" s="173"/>
      <c r="G9004" s="173"/>
      <c r="H9004" s="172" t="s">
        <v>137</v>
      </c>
    </row>
    <row r="9005" spans="1:8" ht="14.45" customHeight="1">
      <c r="A9005" s="86" t="s">
        <v>136</v>
      </c>
      <c r="B9005" s="171" t="s">
        <v>18363</v>
      </c>
      <c r="C9005" s="55" t="s">
        <v>18364</v>
      </c>
      <c r="D9005" s="171" t="s">
        <v>36745</v>
      </c>
      <c r="E9005" s="171" t="s">
        <v>18367</v>
      </c>
      <c r="F9005" s="173"/>
      <c r="G9005" s="173"/>
      <c r="H9005" s="172" t="s">
        <v>137</v>
      </c>
    </row>
    <row r="9006" spans="1:8" ht="14.45" customHeight="1">
      <c r="A9006" s="86" t="s">
        <v>136</v>
      </c>
      <c r="B9006" s="171" t="s">
        <v>18368</v>
      </c>
      <c r="C9006" s="55" t="s">
        <v>18369</v>
      </c>
      <c r="D9006" s="171" t="s">
        <v>36746</v>
      </c>
      <c r="E9006" s="171" t="s">
        <v>18371</v>
      </c>
      <c r="F9006" s="173"/>
      <c r="G9006" s="173"/>
      <c r="H9006" s="172" t="s">
        <v>137</v>
      </c>
    </row>
    <row r="9007" spans="1:8" ht="14.45" customHeight="1">
      <c r="A9007" s="86" t="s">
        <v>136</v>
      </c>
      <c r="B9007" s="171" t="s">
        <v>18372</v>
      </c>
      <c r="C9007" s="55" t="s">
        <v>18373</v>
      </c>
      <c r="D9007" s="171" t="s">
        <v>36747</v>
      </c>
      <c r="E9007" s="171" t="s">
        <v>18376</v>
      </c>
      <c r="F9007" s="173"/>
      <c r="G9007" s="173"/>
      <c r="H9007" s="172" t="s">
        <v>137</v>
      </c>
    </row>
    <row r="9008" spans="1:8" ht="14.45" customHeight="1">
      <c r="A9008" s="86" t="s">
        <v>136</v>
      </c>
      <c r="B9008" s="171" t="s">
        <v>18377</v>
      </c>
      <c r="C9008" s="55" t="s">
        <v>18378</v>
      </c>
      <c r="D9008" s="171" t="s">
        <v>18379</v>
      </c>
      <c r="E9008" s="171" t="s">
        <v>18379</v>
      </c>
      <c r="F9008" s="173"/>
      <c r="G9008" s="173"/>
      <c r="H9008" s="172" t="s">
        <v>137</v>
      </c>
    </row>
    <row r="9009" spans="1:8" ht="14.45" customHeight="1">
      <c r="A9009" s="86" t="s">
        <v>136</v>
      </c>
      <c r="B9009" s="171" t="s">
        <v>18380</v>
      </c>
      <c r="C9009" s="55" t="s">
        <v>18381</v>
      </c>
      <c r="D9009" s="171" t="s">
        <v>18382</v>
      </c>
      <c r="E9009" s="171" t="s">
        <v>18382</v>
      </c>
      <c r="F9009" s="173"/>
      <c r="G9009" s="173"/>
      <c r="H9009" s="172" t="s">
        <v>137</v>
      </c>
    </row>
    <row r="9010" spans="1:8" ht="14.45" customHeight="1">
      <c r="A9010" s="86" t="s">
        <v>136</v>
      </c>
      <c r="B9010" s="171" t="s">
        <v>18383</v>
      </c>
      <c r="C9010" s="55" t="s">
        <v>18384</v>
      </c>
      <c r="D9010" s="171" t="s">
        <v>36748</v>
      </c>
      <c r="E9010" s="171" t="s">
        <v>18387</v>
      </c>
      <c r="F9010" s="173"/>
      <c r="G9010" s="173"/>
      <c r="H9010" s="172" t="s">
        <v>137</v>
      </c>
    </row>
    <row r="9011" spans="1:8" ht="14.45" customHeight="1">
      <c r="A9011" s="86" t="s">
        <v>136</v>
      </c>
      <c r="B9011" s="171" t="s">
        <v>18388</v>
      </c>
      <c r="C9011" s="55" t="s">
        <v>18389</v>
      </c>
      <c r="D9011" s="171" t="s">
        <v>36749</v>
      </c>
      <c r="E9011" s="171" t="s">
        <v>18392</v>
      </c>
      <c r="F9011" s="173"/>
      <c r="G9011" s="173"/>
      <c r="H9011" s="172" t="s">
        <v>137</v>
      </c>
    </row>
    <row r="9012" spans="1:8" ht="14.45" customHeight="1">
      <c r="A9012" s="86" t="s">
        <v>136</v>
      </c>
      <c r="B9012" s="171" t="s">
        <v>18393</v>
      </c>
      <c r="C9012" s="55" t="s">
        <v>18394</v>
      </c>
      <c r="D9012" s="171" t="s">
        <v>18395</v>
      </c>
      <c r="E9012" s="171" t="s">
        <v>18395</v>
      </c>
      <c r="F9012" s="173"/>
      <c r="G9012" s="173"/>
      <c r="H9012" s="172" t="s">
        <v>137</v>
      </c>
    </row>
    <row r="9013" spans="1:8" ht="14.45" customHeight="1">
      <c r="A9013" s="86" t="s">
        <v>136</v>
      </c>
      <c r="B9013" s="171" t="s">
        <v>18396</v>
      </c>
      <c r="C9013" s="55" t="s">
        <v>18397</v>
      </c>
      <c r="D9013" s="171" t="s">
        <v>36750</v>
      </c>
      <c r="E9013" s="171" t="s">
        <v>18400</v>
      </c>
      <c r="F9013" s="173"/>
      <c r="G9013" s="173"/>
      <c r="H9013" s="172" t="s">
        <v>137</v>
      </c>
    </row>
    <row r="9014" spans="1:8" ht="14.45" customHeight="1">
      <c r="A9014" s="86" t="s">
        <v>136</v>
      </c>
      <c r="B9014" s="171" t="s">
        <v>18401</v>
      </c>
      <c r="C9014" s="55" t="s">
        <v>18402</v>
      </c>
      <c r="D9014" s="171" t="s">
        <v>18403</v>
      </c>
      <c r="E9014" s="171" t="s">
        <v>18403</v>
      </c>
      <c r="F9014" s="173"/>
      <c r="G9014" s="173"/>
      <c r="H9014" s="172" t="s">
        <v>137</v>
      </c>
    </row>
    <row r="9015" spans="1:8" ht="14.45" customHeight="1">
      <c r="A9015" s="86" t="s">
        <v>136</v>
      </c>
      <c r="B9015" s="171" t="s">
        <v>18404</v>
      </c>
      <c r="C9015" s="55" t="s">
        <v>18405</v>
      </c>
      <c r="D9015" s="171" t="s">
        <v>36751</v>
      </c>
      <c r="E9015" s="171" t="s">
        <v>18407</v>
      </c>
      <c r="F9015" s="173"/>
      <c r="G9015" s="173"/>
      <c r="H9015" s="172" t="s">
        <v>137</v>
      </c>
    </row>
    <row r="9016" spans="1:8" ht="14.45" customHeight="1">
      <c r="A9016" s="86" t="s">
        <v>136</v>
      </c>
      <c r="B9016" s="171" t="s">
        <v>18408</v>
      </c>
      <c r="C9016" s="55" t="s">
        <v>18409</v>
      </c>
      <c r="D9016" s="171" t="s">
        <v>36752</v>
      </c>
      <c r="E9016" s="171" t="s">
        <v>18412</v>
      </c>
      <c r="F9016" s="173"/>
      <c r="G9016" s="173"/>
      <c r="H9016" s="172" t="s">
        <v>137</v>
      </c>
    </row>
    <row r="9017" spans="1:8" ht="14.45" customHeight="1">
      <c r="A9017" s="86" t="s">
        <v>136</v>
      </c>
      <c r="B9017" s="171" t="s">
        <v>18413</v>
      </c>
      <c r="C9017" s="55" t="s">
        <v>18414</v>
      </c>
      <c r="D9017" s="171" t="s">
        <v>36753</v>
      </c>
      <c r="E9017" s="171" t="s">
        <v>18416</v>
      </c>
      <c r="F9017" s="173"/>
      <c r="G9017" s="173"/>
      <c r="H9017" s="172" t="s">
        <v>137</v>
      </c>
    </row>
    <row r="9018" spans="1:8" ht="14.45" customHeight="1">
      <c r="A9018" s="86" t="s">
        <v>136</v>
      </c>
      <c r="B9018" s="171" t="s">
        <v>18417</v>
      </c>
      <c r="C9018" s="55" t="s">
        <v>18418</v>
      </c>
      <c r="D9018" s="171" t="s">
        <v>36754</v>
      </c>
      <c r="E9018" s="171" t="s">
        <v>18421</v>
      </c>
      <c r="F9018" s="173"/>
      <c r="G9018" s="173"/>
      <c r="H9018" s="172" t="s">
        <v>137</v>
      </c>
    </row>
    <row r="9019" spans="1:8" ht="14.45" customHeight="1">
      <c r="A9019" s="86" t="s">
        <v>136</v>
      </c>
      <c r="B9019" s="171" t="s">
        <v>18422</v>
      </c>
      <c r="C9019" s="55" t="s">
        <v>18423</v>
      </c>
      <c r="D9019" s="171" t="s">
        <v>36755</v>
      </c>
      <c r="E9019" s="171" t="s">
        <v>18425</v>
      </c>
      <c r="F9019" s="173"/>
      <c r="G9019" s="173"/>
      <c r="H9019" s="172" t="s">
        <v>137</v>
      </c>
    </row>
    <row r="9020" spans="1:8" ht="14.45" customHeight="1">
      <c r="A9020" s="86" t="s">
        <v>136</v>
      </c>
      <c r="B9020" s="171" t="s">
        <v>18426</v>
      </c>
      <c r="C9020" s="55" t="s">
        <v>18427</v>
      </c>
      <c r="D9020" s="171" t="s">
        <v>36756</v>
      </c>
      <c r="E9020" s="171" t="s">
        <v>18430</v>
      </c>
      <c r="F9020" s="173"/>
      <c r="G9020" s="173"/>
      <c r="H9020" s="172" t="s">
        <v>137</v>
      </c>
    </row>
    <row r="9021" spans="1:8" ht="14.45" customHeight="1">
      <c r="A9021" s="86" t="s">
        <v>136</v>
      </c>
      <c r="B9021" s="171" t="s">
        <v>18431</v>
      </c>
      <c r="C9021" s="55" t="s">
        <v>18432</v>
      </c>
      <c r="D9021" s="171" t="s">
        <v>36757</v>
      </c>
      <c r="E9021" s="171" t="s">
        <v>18434</v>
      </c>
      <c r="F9021" s="173"/>
      <c r="G9021" s="173"/>
      <c r="H9021" s="172" t="s">
        <v>137</v>
      </c>
    </row>
    <row r="9022" spans="1:8" ht="14.45" customHeight="1">
      <c r="A9022" s="86" t="s">
        <v>136</v>
      </c>
      <c r="B9022" s="171" t="s">
        <v>18435</v>
      </c>
      <c r="C9022" s="55" t="s">
        <v>18436</v>
      </c>
      <c r="D9022" s="171" t="s">
        <v>18437</v>
      </c>
      <c r="E9022" s="171" t="s">
        <v>18437</v>
      </c>
      <c r="F9022" s="173"/>
      <c r="G9022" s="173"/>
      <c r="H9022" s="172" t="s">
        <v>137</v>
      </c>
    </row>
    <row r="9023" spans="1:8" ht="14.45" customHeight="1">
      <c r="A9023" s="86" t="s">
        <v>136</v>
      </c>
      <c r="B9023" s="171" t="s">
        <v>18438</v>
      </c>
      <c r="C9023" s="55" t="s">
        <v>18439</v>
      </c>
      <c r="D9023" s="171" t="s">
        <v>36758</v>
      </c>
      <c r="E9023" s="171" t="s">
        <v>18442</v>
      </c>
      <c r="F9023" s="173"/>
      <c r="G9023" s="173"/>
      <c r="H9023" s="172" t="s">
        <v>137</v>
      </c>
    </row>
    <row r="9024" spans="1:8" ht="14.45" customHeight="1">
      <c r="A9024" s="86" t="s">
        <v>136</v>
      </c>
      <c r="B9024" s="171" t="s">
        <v>18443</v>
      </c>
      <c r="C9024" s="55" t="s">
        <v>18444</v>
      </c>
      <c r="D9024" s="171" t="s">
        <v>36759</v>
      </c>
      <c r="E9024" s="171" t="s">
        <v>18447</v>
      </c>
      <c r="F9024" s="173"/>
      <c r="G9024" s="173"/>
      <c r="H9024" s="172" t="s">
        <v>137</v>
      </c>
    </row>
    <row r="9025" spans="1:8" ht="14.45" customHeight="1">
      <c r="A9025" s="86" t="s">
        <v>136</v>
      </c>
      <c r="B9025" s="171" t="s">
        <v>18448</v>
      </c>
      <c r="C9025" s="55" t="s">
        <v>18449</v>
      </c>
      <c r="D9025" s="171" t="s">
        <v>36760</v>
      </c>
      <c r="E9025" s="171" t="s">
        <v>18451</v>
      </c>
      <c r="F9025" s="173"/>
      <c r="G9025" s="173"/>
      <c r="H9025" s="172" t="s">
        <v>137</v>
      </c>
    </row>
    <row r="9026" spans="1:8" ht="14.45" customHeight="1">
      <c r="A9026" s="86" t="s">
        <v>136</v>
      </c>
      <c r="B9026" s="171" t="s">
        <v>18452</v>
      </c>
      <c r="C9026" s="55" t="s">
        <v>18453</v>
      </c>
      <c r="D9026" s="171" t="s">
        <v>36761</v>
      </c>
      <c r="E9026" s="171" t="s">
        <v>18456</v>
      </c>
      <c r="F9026" s="173"/>
      <c r="G9026" s="173"/>
      <c r="H9026" s="172" t="s">
        <v>137</v>
      </c>
    </row>
    <row r="9027" spans="1:8" ht="14.45" customHeight="1">
      <c r="A9027" s="86" t="s">
        <v>136</v>
      </c>
      <c r="B9027" s="171" t="s">
        <v>18457</v>
      </c>
      <c r="C9027" s="55" t="s">
        <v>18458</v>
      </c>
      <c r="D9027" s="171" t="s">
        <v>36762</v>
      </c>
      <c r="E9027" s="171" t="s">
        <v>18461</v>
      </c>
      <c r="F9027" s="173"/>
      <c r="G9027" s="173"/>
      <c r="H9027" s="172" t="s">
        <v>137</v>
      </c>
    </row>
    <row r="9028" spans="1:8" ht="14.45" customHeight="1">
      <c r="A9028" s="86" t="s">
        <v>136</v>
      </c>
      <c r="B9028" s="171" t="s">
        <v>14494</v>
      </c>
      <c r="C9028" s="55" t="s">
        <v>18462</v>
      </c>
      <c r="D9028" s="171" t="s">
        <v>36763</v>
      </c>
      <c r="E9028" s="171" t="s">
        <v>18465</v>
      </c>
      <c r="F9028" s="173"/>
      <c r="G9028" s="173"/>
      <c r="H9028" s="172" t="s">
        <v>137</v>
      </c>
    </row>
    <row r="9029" spans="1:8" ht="14.45" customHeight="1">
      <c r="A9029" s="86" t="s">
        <v>136</v>
      </c>
      <c r="B9029" s="171" t="s">
        <v>14498</v>
      </c>
      <c r="C9029" s="55" t="s">
        <v>18466</v>
      </c>
      <c r="D9029" s="171" t="s">
        <v>36764</v>
      </c>
      <c r="E9029" s="171" t="s">
        <v>18469</v>
      </c>
      <c r="F9029" s="173"/>
      <c r="G9029" s="173"/>
      <c r="H9029" s="172" t="s">
        <v>137</v>
      </c>
    </row>
    <row r="9030" spans="1:8" ht="14.45" customHeight="1">
      <c r="A9030" s="86" t="s">
        <v>136</v>
      </c>
      <c r="B9030" s="171" t="s">
        <v>18470</v>
      </c>
      <c r="C9030" s="55" t="s">
        <v>18471</v>
      </c>
      <c r="D9030" s="171" t="s">
        <v>36765</v>
      </c>
      <c r="E9030" s="171" t="s">
        <v>18473</v>
      </c>
      <c r="F9030" s="173"/>
      <c r="G9030" s="173"/>
      <c r="H9030" s="172" t="s">
        <v>137</v>
      </c>
    </row>
    <row r="9031" spans="1:8" ht="14.45" customHeight="1">
      <c r="A9031" s="86" t="s">
        <v>136</v>
      </c>
      <c r="B9031" s="171" t="s">
        <v>18474</v>
      </c>
      <c r="C9031" s="55" t="s">
        <v>18475</v>
      </c>
      <c r="D9031" s="171" t="s">
        <v>36766</v>
      </c>
      <c r="E9031" s="171" t="s">
        <v>18477</v>
      </c>
      <c r="F9031" s="173"/>
      <c r="G9031" s="173"/>
      <c r="H9031" s="172" t="s">
        <v>137</v>
      </c>
    </row>
    <row r="9032" spans="1:8" ht="14.45" customHeight="1">
      <c r="A9032" s="86" t="s">
        <v>136</v>
      </c>
      <c r="B9032" s="171" t="s">
        <v>18478</v>
      </c>
      <c r="C9032" s="55" t="s">
        <v>18479</v>
      </c>
      <c r="D9032" s="171" t="s">
        <v>36767</v>
      </c>
      <c r="E9032" s="171" t="s">
        <v>18482</v>
      </c>
      <c r="F9032" s="173"/>
      <c r="G9032" s="173"/>
      <c r="H9032" s="172" t="s">
        <v>137</v>
      </c>
    </row>
    <row r="9033" spans="1:8" ht="14.45" customHeight="1">
      <c r="A9033" s="86" t="s">
        <v>136</v>
      </c>
      <c r="B9033" s="171" t="s">
        <v>18483</v>
      </c>
      <c r="C9033" s="55" t="s">
        <v>18484</v>
      </c>
      <c r="D9033" s="171" t="s">
        <v>18486</v>
      </c>
      <c r="E9033" s="171" t="s">
        <v>18486</v>
      </c>
      <c r="F9033" s="173"/>
      <c r="G9033" s="173"/>
      <c r="H9033" s="172" t="s">
        <v>137</v>
      </c>
    </row>
    <row r="9034" spans="1:8" ht="14.45" customHeight="1">
      <c r="A9034" s="86" t="s">
        <v>136</v>
      </c>
      <c r="B9034" s="171" t="s">
        <v>18487</v>
      </c>
      <c r="C9034" s="55" t="s">
        <v>18488</v>
      </c>
      <c r="D9034" s="171" t="s">
        <v>36768</v>
      </c>
      <c r="E9034" s="171" t="s">
        <v>18491</v>
      </c>
      <c r="F9034" s="173"/>
      <c r="G9034" s="173"/>
      <c r="H9034" s="172" t="s">
        <v>137</v>
      </c>
    </row>
    <row r="9035" spans="1:8" ht="14.45" customHeight="1">
      <c r="A9035" s="86" t="s">
        <v>136</v>
      </c>
      <c r="B9035" s="171" t="s">
        <v>18492</v>
      </c>
      <c r="C9035" s="55" t="s">
        <v>18493</v>
      </c>
      <c r="D9035" s="171" t="s">
        <v>36769</v>
      </c>
      <c r="E9035" s="171" t="s">
        <v>18496</v>
      </c>
      <c r="F9035" s="173"/>
      <c r="G9035" s="173"/>
      <c r="H9035" s="172" t="s">
        <v>137</v>
      </c>
    </row>
    <row r="9036" spans="1:8" ht="14.45" customHeight="1">
      <c r="A9036" s="86" t="s">
        <v>136</v>
      </c>
      <c r="B9036" s="171" t="s">
        <v>18497</v>
      </c>
      <c r="C9036" s="55" t="s">
        <v>18498</v>
      </c>
      <c r="D9036" s="171" t="s">
        <v>36770</v>
      </c>
      <c r="E9036" s="171" t="s">
        <v>18501</v>
      </c>
      <c r="F9036" s="173"/>
      <c r="G9036" s="173"/>
      <c r="H9036" s="172" t="s">
        <v>137</v>
      </c>
    </row>
    <row r="9037" spans="1:8" ht="14.45" customHeight="1">
      <c r="A9037" s="86" t="s">
        <v>136</v>
      </c>
      <c r="B9037" s="171" t="s">
        <v>18502</v>
      </c>
      <c r="C9037" s="55" t="s">
        <v>18503</v>
      </c>
      <c r="D9037" s="171" t="s">
        <v>18504</v>
      </c>
      <c r="E9037" s="171" t="s">
        <v>18504</v>
      </c>
      <c r="F9037" s="173"/>
      <c r="G9037" s="173"/>
      <c r="H9037" s="172" t="s">
        <v>137</v>
      </c>
    </row>
    <row r="9038" spans="1:8" ht="14.45" customHeight="1">
      <c r="A9038" s="86" t="s">
        <v>136</v>
      </c>
      <c r="B9038" s="171" t="s">
        <v>18505</v>
      </c>
      <c r="C9038" s="55" t="s">
        <v>18506</v>
      </c>
      <c r="D9038" s="171" t="s">
        <v>18507</v>
      </c>
      <c r="E9038" s="171" t="s">
        <v>18507</v>
      </c>
      <c r="F9038" s="173"/>
      <c r="G9038" s="173"/>
      <c r="H9038" s="172" t="s">
        <v>137</v>
      </c>
    </row>
    <row r="9039" spans="1:8" ht="14.45" customHeight="1">
      <c r="A9039" s="86" t="s">
        <v>136</v>
      </c>
      <c r="B9039" s="171" t="s">
        <v>14519</v>
      </c>
      <c r="C9039" s="55" t="s">
        <v>18508</v>
      </c>
      <c r="D9039" s="171" t="s">
        <v>36771</v>
      </c>
      <c r="E9039" s="171" t="s">
        <v>18511</v>
      </c>
      <c r="F9039" s="173"/>
      <c r="G9039" s="173"/>
      <c r="H9039" s="172" t="s">
        <v>137</v>
      </c>
    </row>
    <row r="9040" spans="1:8" ht="14.45" customHeight="1">
      <c r="A9040" s="86" t="s">
        <v>136</v>
      </c>
      <c r="B9040" s="171" t="s">
        <v>18512</v>
      </c>
      <c r="C9040" s="55" t="s">
        <v>18513</v>
      </c>
      <c r="D9040" s="171" t="s">
        <v>36772</v>
      </c>
      <c r="E9040" s="171" t="s">
        <v>18515</v>
      </c>
      <c r="F9040" s="173"/>
      <c r="G9040" s="173"/>
      <c r="H9040" s="172" t="s">
        <v>137</v>
      </c>
    </row>
    <row r="9041" spans="1:8" ht="14.45" customHeight="1">
      <c r="A9041" s="86" t="s">
        <v>136</v>
      </c>
      <c r="B9041" s="171" t="s">
        <v>18516</v>
      </c>
      <c r="C9041" s="55" t="s">
        <v>18517</v>
      </c>
      <c r="D9041" s="171" t="s">
        <v>36773</v>
      </c>
      <c r="E9041" s="171" t="s">
        <v>18520</v>
      </c>
      <c r="F9041" s="173"/>
      <c r="G9041" s="173"/>
      <c r="H9041" s="172" t="s">
        <v>137</v>
      </c>
    </row>
    <row r="9042" spans="1:8" ht="14.45" customHeight="1">
      <c r="A9042" s="86" t="s">
        <v>136</v>
      </c>
      <c r="B9042" s="171" t="s">
        <v>18521</v>
      </c>
      <c r="C9042" s="55" t="s">
        <v>18522</v>
      </c>
      <c r="D9042" s="171" t="s">
        <v>36774</v>
      </c>
      <c r="E9042" s="171" t="s">
        <v>18525</v>
      </c>
      <c r="F9042" s="173"/>
      <c r="G9042" s="173"/>
      <c r="H9042" s="172" t="s">
        <v>137</v>
      </c>
    </row>
    <row r="9043" spans="1:8" ht="14.45" customHeight="1">
      <c r="A9043" s="86" t="s">
        <v>136</v>
      </c>
      <c r="B9043" s="171" t="s">
        <v>18526</v>
      </c>
      <c r="C9043" s="55" t="s">
        <v>18527</v>
      </c>
      <c r="D9043" s="171" t="s">
        <v>18528</v>
      </c>
      <c r="E9043" s="171" t="s">
        <v>18528</v>
      </c>
      <c r="F9043" s="173"/>
      <c r="G9043" s="173"/>
      <c r="H9043" s="172" t="s">
        <v>137</v>
      </c>
    </row>
    <row r="9044" spans="1:8" ht="14.45" customHeight="1">
      <c r="A9044" s="86" t="s">
        <v>136</v>
      </c>
      <c r="B9044" s="171" t="s">
        <v>18529</v>
      </c>
      <c r="C9044" s="55" t="s">
        <v>18530</v>
      </c>
      <c r="D9044" s="171" t="s">
        <v>18531</v>
      </c>
      <c r="E9044" s="171" t="s">
        <v>18531</v>
      </c>
      <c r="F9044" s="173"/>
      <c r="G9044" s="173"/>
      <c r="H9044" s="172" t="s">
        <v>137</v>
      </c>
    </row>
    <row r="9045" spans="1:8" ht="14.45" customHeight="1">
      <c r="A9045" s="86" t="s">
        <v>136</v>
      </c>
      <c r="B9045" s="171" t="s">
        <v>18532</v>
      </c>
      <c r="C9045" s="55" t="s">
        <v>18533</v>
      </c>
      <c r="D9045" s="171" t="s">
        <v>18534</v>
      </c>
      <c r="E9045" s="171" t="s">
        <v>18534</v>
      </c>
      <c r="F9045" s="173"/>
      <c r="G9045" s="173"/>
      <c r="H9045" s="172" t="s">
        <v>137</v>
      </c>
    </row>
    <row r="9046" spans="1:8" ht="14.45" customHeight="1">
      <c r="A9046" s="86" t="s">
        <v>136</v>
      </c>
      <c r="B9046" s="171" t="s">
        <v>18535</v>
      </c>
      <c r="C9046" s="55" t="s">
        <v>18536</v>
      </c>
      <c r="D9046" s="171" t="s">
        <v>36775</v>
      </c>
      <c r="E9046" s="171" t="s">
        <v>18539</v>
      </c>
      <c r="F9046" s="173"/>
      <c r="G9046" s="173"/>
      <c r="H9046" s="172" t="s">
        <v>137</v>
      </c>
    </row>
    <row r="9047" spans="1:8" ht="14.45" customHeight="1">
      <c r="A9047" s="86" t="s">
        <v>136</v>
      </c>
      <c r="B9047" s="171" t="s">
        <v>18540</v>
      </c>
      <c r="C9047" s="55" t="s">
        <v>18541</v>
      </c>
      <c r="D9047" s="171" t="s">
        <v>36776</v>
      </c>
      <c r="E9047" s="171" t="s">
        <v>18543</v>
      </c>
      <c r="F9047" s="173"/>
      <c r="G9047" s="173"/>
      <c r="H9047" s="172" t="s">
        <v>137</v>
      </c>
    </row>
    <row r="9048" spans="1:8" ht="14.45" customHeight="1">
      <c r="A9048" s="86" t="s">
        <v>136</v>
      </c>
      <c r="B9048" s="171" t="s">
        <v>18544</v>
      </c>
      <c r="C9048" s="55" t="s">
        <v>18545</v>
      </c>
      <c r="D9048" s="171" t="s">
        <v>36777</v>
      </c>
      <c r="E9048" s="171" t="s">
        <v>18547</v>
      </c>
      <c r="F9048" s="173"/>
      <c r="G9048" s="173"/>
      <c r="H9048" s="172" t="s">
        <v>137</v>
      </c>
    </row>
    <row r="9049" spans="1:8" ht="14.45" customHeight="1">
      <c r="A9049" s="86" t="s">
        <v>136</v>
      </c>
      <c r="B9049" s="171" t="s">
        <v>18548</v>
      </c>
      <c r="C9049" s="55" t="s">
        <v>18549</v>
      </c>
      <c r="D9049" s="171" t="s">
        <v>18550</v>
      </c>
      <c r="E9049" s="171" t="s">
        <v>18550</v>
      </c>
      <c r="F9049" s="173"/>
      <c r="G9049" s="173"/>
      <c r="H9049" s="172" t="s">
        <v>137</v>
      </c>
    </row>
    <row r="9050" spans="1:8" ht="14.45" customHeight="1">
      <c r="A9050" s="86" t="s">
        <v>136</v>
      </c>
      <c r="B9050" s="171" t="s">
        <v>18551</v>
      </c>
      <c r="C9050" s="55" t="s">
        <v>18552</v>
      </c>
      <c r="D9050" s="171" t="s">
        <v>18553</v>
      </c>
      <c r="E9050" s="171" t="s">
        <v>18553</v>
      </c>
      <c r="F9050" s="173"/>
      <c r="G9050" s="173"/>
      <c r="H9050" s="172" t="s">
        <v>137</v>
      </c>
    </row>
    <row r="9051" spans="1:8" ht="14.45" customHeight="1">
      <c r="A9051" s="86" t="s">
        <v>136</v>
      </c>
      <c r="B9051" s="171" t="s">
        <v>18554</v>
      </c>
      <c r="C9051" s="55" t="s">
        <v>18555</v>
      </c>
      <c r="D9051" s="171" t="s">
        <v>18556</v>
      </c>
      <c r="E9051" s="171" t="s">
        <v>18556</v>
      </c>
      <c r="F9051" s="173"/>
      <c r="G9051" s="173"/>
      <c r="H9051" s="172" t="s">
        <v>137</v>
      </c>
    </row>
    <row r="9052" spans="1:8" ht="14.45" customHeight="1">
      <c r="A9052" s="86" t="s">
        <v>136</v>
      </c>
      <c r="B9052" s="171" t="s">
        <v>18557</v>
      </c>
      <c r="C9052" s="55" t="s">
        <v>18558</v>
      </c>
      <c r="D9052" s="171" t="s">
        <v>36778</v>
      </c>
      <c r="E9052" s="171" t="s">
        <v>18560</v>
      </c>
      <c r="F9052" s="173"/>
      <c r="G9052" s="173"/>
      <c r="H9052" s="172" t="s">
        <v>137</v>
      </c>
    </row>
    <row r="9053" spans="1:8" ht="14.45" customHeight="1">
      <c r="A9053" s="86" t="s">
        <v>136</v>
      </c>
      <c r="B9053" s="171" t="s">
        <v>18561</v>
      </c>
      <c r="C9053" s="55" t="s">
        <v>18562</v>
      </c>
      <c r="D9053" s="171" t="s">
        <v>18563</v>
      </c>
      <c r="E9053" s="171" t="s">
        <v>18563</v>
      </c>
      <c r="F9053" s="173"/>
      <c r="G9053" s="173"/>
      <c r="H9053" s="172" t="s">
        <v>137</v>
      </c>
    </row>
    <row r="9054" spans="1:8" ht="14.45" customHeight="1">
      <c r="A9054" s="86" t="s">
        <v>136</v>
      </c>
      <c r="B9054" s="171" t="s">
        <v>18564</v>
      </c>
      <c r="C9054" s="55" t="s">
        <v>18565</v>
      </c>
      <c r="D9054" s="171" t="s">
        <v>36779</v>
      </c>
      <c r="E9054" s="171" t="s">
        <v>18567</v>
      </c>
      <c r="F9054" s="173"/>
      <c r="G9054" s="173"/>
      <c r="H9054" s="172" t="s">
        <v>137</v>
      </c>
    </row>
    <row r="9055" spans="1:8" ht="14.45" customHeight="1">
      <c r="A9055" s="86" t="s">
        <v>136</v>
      </c>
      <c r="B9055" s="171" t="s">
        <v>18568</v>
      </c>
      <c r="C9055" s="55" t="s">
        <v>18569</v>
      </c>
      <c r="D9055" s="171" t="s">
        <v>36780</v>
      </c>
      <c r="E9055" s="171" t="s">
        <v>18572</v>
      </c>
      <c r="F9055" s="173"/>
      <c r="G9055" s="173"/>
      <c r="H9055" s="172" t="s">
        <v>137</v>
      </c>
    </row>
    <row r="9056" spans="1:8" ht="14.45" customHeight="1">
      <c r="A9056" s="86" t="s">
        <v>136</v>
      </c>
      <c r="B9056" s="171" t="s">
        <v>14556</v>
      </c>
      <c r="C9056" s="55" t="s">
        <v>18573</v>
      </c>
      <c r="D9056" s="171" t="s">
        <v>36781</v>
      </c>
      <c r="E9056" s="171" t="s">
        <v>18576</v>
      </c>
      <c r="F9056" s="173"/>
      <c r="G9056" s="173"/>
      <c r="H9056" s="172" t="s">
        <v>137</v>
      </c>
    </row>
    <row r="9057" spans="1:8" ht="14.45" customHeight="1">
      <c r="A9057" s="86" t="s">
        <v>136</v>
      </c>
      <c r="B9057" s="171" t="s">
        <v>18577</v>
      </c>
      <c r="C9057" s="55" t="s">
        <v>18578</v>
      </c>
      <c r="D9057" s="171" t="s">
        <v>18579</v>
      </c>
      <c r="E9057" s="171" t="s">
        <v>18579</v>
      </c>
      <c r="F9057" s="173"/>
      <c r="G9057" s="173"/>
      <c r="H9057" s="172" t="s">
        <v>137</v>
      </c>
    </row>
    <row r="9058" spans="1:8" ht="14.45" customHeight="1">
      <c r="A9058" s="86" t="s">
        <v>136</v>
      </c>
      <c r="B9058" s="171" t="s">
        <v>18580</v>
      </c>
      <c r="C9058" s="55" t="s">
        <v>18581</v>
      </c>
      <c r="D9058" s="171" t="s">
        <v>18582</v>
      </c>
      <c r="E9058" s="171" t="s">
        <v>18582</v>
      </c>
      <c r="F9058" s="173"/>
      <c r="G9058" s="173"/>
      <c r="H9058" s="172" t="s">
        <v>137</v>
      </c>
    </row>
    <row r="9059" spans="1:8" ht="14.45" customHeight="1">
      <c r="A9059" s="86" t="s">
        <v>136</v>
      </c>
      <c r="B9059" s="171" t="s">
        <v>18583</v>
      </c>
      <c r="C9059" s="55" t="s">
        <v>18584</v>
      </c>
      <c r="D9059" s="171" t="s">
        <v>36782</v>
      </c>
      <c r="E9059" s="171" t="s">
        <v>18587</v>
      </c>
      <c r="F9059" s="173"/>
      <c r="G9059" s="173"/>
      <c r="H9059" s="172" t="s">
        <v>137</v>
      </c>
    </row>
    <row r="9060" spans="1:8" ht="14.45" customHeight="1">
      <c r="A9060" s="86" t="s">
        <v>136</v>
      </c>
      <c r="B9060" s="171" t="s">
        <v>18588</v>
      </c>
      <c r="C9060" s="55" t="s">
        <v>18589</v>
      </c>
      <c r="D9060" s="171" t="s">
        <v>36783</v>
      </c>
      <c r="E9060" s="171" t="s">
        <v>18592</v>
      </c>
      <c r="F9060" s="173"/>
      <c r="G9060" s="173"/>
      <c r="H9060" s="172" t="s">
        <v>137</v>
      </c>
    </row>
    <row r="9061" spans="1:8" ht="14.45" customHeight="1">
      <c r="A9061" s="86" t="s">
        <v>136</v>
      </c>
      <c r="B9061" s="171" t="s">
        <v>18593</v>
      </c>
      <c r="C9061" s="55" t="s">
        <v>18594</v>
      </c>
      <c r="D9061" s="171" t="s">
        <v>36784</v>
      </c>
      <c r="E9061" s="171" t="s">
        <v>18596</v>
      </c>
      <c r="F9061" s="173"/>
      <c r="G9061" s="173"/>
      <c r="H9061" s="172" t="s">
        <v>137</v>
      </c>
    </row>
    <row r="9062" spans="1:8" ht="14.45" customHeight="1">
      <c r="A9062" s="86" t="s">
        <v>136</v>
      </c>
      <c r="B9062" s="171" t="s">
        <v>18597</v>
      </c>
      <c r="C9062" s="55" t="s">
        <v>18598</v>
      </c>
      <c r="D9062" s="171" t="s">
        <v>36785</v>
      </c>
      <c r="E9062" s="171" t="s">
        <v>18601</v>
      </c>
      <c r="F9062" s="173"/>
      <c r="G9062" s="173"/>
      <c r="H9062" s="172" t="s">
        <v>137</v>
      </c>
    </row>
    <row r="9063" spans="1:8" ht="14.45" customHeight="1">
      <c r="A9063" s="86" t="s">
        <v>136</v>
      </c>
      <c r="B9063" s="171" t="s">
        <v>18602</v>
      </c>
      <c r="C9063" s="55" t="s">
        <v>18603</v>
      </c>
      <c r="D9063" s="171" t="s">
        <v>36786</v>
      </c>
      <c r="E9063" s="171" t="s">
        <v>18606</v>
      </c>
      <c r="F9063" s="173"/>
      <c r="G9063" s="173"/>
      <c r="H9063" s="172" t="s">
        <v>137</v>
      </c>
    </row>
    <row r="9064" spans="1:8" ht="14.45" customHeight="1">
      <c r="A9064" s="86" t="s">
        <v>136</v>
      </c>
      <c r="B9064" s="171" t="s">
        <v>14581</v>
      </c>
      <c r="C9064" s="55" t="s">
        <v>18607</v>
      </c>
      <c r="D9064" s="171" t="s">
        <v>18609</v>
      </c>
      <c r="E9064" s="171" t="s">
        <v>18609</v>
      </c>
      <c r="F9064" s="173"/>
      <c r="G9064" s="173"/>
      <c r="H9064" s="172" t="s">
        <v>137</v>
      </c>
    </row>
    <row r="9065" spans="1:8" ht="14.45" customHeight="1">
      <c r="A9065" s="86" t="s">
        <v>136</v>
      </c>
      <c r="B9065" s="171" t="s">
        <v>18610</v>
      </c>
      <c r="C9065" s="55" t="s">
        <v>18611</v>
      </c>
      <c r="D9065" s="171" t="s">
        <v>36787</v>
      </c>
      <c r="E9065" s="171" t="s">
        <v>18614</v>
      </c>
      <c r="F9065" s="173"/>
      <c r="G9065" s="173"/>
      <c r="H9065" s="172" t="s">
        <v>137</v>
      </c>
    </row>
    <row r="9066" spans="1:8" ht="14.45" customHeight="1">
      <c r="A9066" s="86" t="s">
        <v>136</v>
      </c>
      <c r="B9066" s="171" t="s">
        <v>18615</v>
      </c>
      <c r="C9066" s="55" t="s">
        <v>18616</v>
      </c>
      <c r="D9066" s="171" t="s">
        <v>36788</v>
      </c>
      <c r="E9066" s="171" t="s">
        <v>18618</v>
      </c>
      <c r="F9066" s="173"/>
      <c r="G9066" s="173"/>
      <c r="H9066" s="172" t="s">
        <v>137</v>
      </c>
    </row>
    <row r="9067" spans="1:8" ht="14.45" customHeight="1">
      <c r="A9067" s="86" t="s">
        <v>136</v>
      </c>
      <c r="B9067" s="171" t="s">
        <v>18619</v>
      </c>
      <c r="C9067" s="55" t="s">
        <v>18620</v>
      </c>
      <c r="D9067" s="171" t="s">
        <v>36789</v>
      </c>
      <c r="E9067" s="171" t="s">
        <v>18623</v>
      </c>
      <c r="F9067" s="173"/>
      <c r="G9067" s="173"/>
      <c r="H9067" s="172" t="s">
        <v>137</v>
      </c>
    </row>
    <row r="9068" spans="1:8" ht="14.45" customHeight="1">
      <c r="A9068" s="86" t="s">
        <v>136</v>
      </c>
      <c r="B9068" s="171" t="s">
        <v>18624</v>
      </c>
      <c r="C9068" s="55" t="s">
        <v>18625</v>
      </c>
      <c r="D9068" s="171" t="s">
        <v>36790</v>
      </c>
      <c r="E9068" s="171" t="s">
        <v>18628</v>
      </c>
      <c r="F9068" s="173"/>
      <c r="G9068" s="173"/>
      <c r="H9068" s="172" t="s">
        <v>137</v>
      </c>
    </row>
    <row r="9069" spans="1:8" ht="14.45" customHeight="1">
      <c r="A9069" s="86" t="s">
        <v>136</v>
      </c>
      <c r="B9069" s="171" t="s">
        <v>18629</v>
      </c>
      <c r="C9069" s="55" t="s">
        <v>18630</v>
      </c>
      <c r="D9069" s="171" t="s">
        <v>36791</v>
      </c>
      <c r="E9069" s="171" t="s">
        <v>18632</v>
      </c>
      <c r="F9069" s="173"/>
      <c r="G9069" s="173"/>
      <c r="H9069" s="172" t="s">
        <v>137</v>
      </c>
    </row>
    <row r="9070" spans="1:8" ht="14.45" customHeight="1">
      <c r="A9070" s="86" t="s">
        <v>136</v>
      </c>
      <c r="B9070" s="171" t="s">
        <v>18633</v>
      </c>
      <c r="C9070" s="55" t="s">
        <v>18634</v>
      </c>
      <c r="D9070" s="171" t="s">
        <v>36792</v>
      </c>
      <c r="E9070" s="171" t="s">
        <v>18636</v>
      </c>
      <c r="F9070" s="173"/>
      <c r="G9070" s="173"/>
      <c r="H9070" s="172" t="s">
        <v>137</v>
      </c>
    </row>
    <row r="9071" spans="1:8" ht="14.45" customHeight="1">
      <c r="A9071" s="86" t="s">
        <v>136</v>
      </c>
      <c r="B9071" s="171" t="s">
        <v>18637</v>
      </c>
      <c r="C9071" s="55" t="s">
        <v>18638</v>
      </c>
      <c r="D9071" s="171" t="s">
        <v>18640</v>
      </c>
      <c r="E9071" s="171" t="s">
        <v>18640</v>
      </c>
      <c r="F9071" s="173"/>
      <c r="G9071" s="173"/>
      <c r="H9071" s="172" t="s">
        <v>137</v>
      </c>
    </row>
    <row r="9072" spans="1:8" ht="14.45" customHeight="1">
      <c r="A9072" s="86" t="s">
        <v>136</v>
      </c>
      <c r="B9072" s="171" t="s">
        <v>18641</v>
      </c>
      <c r="C9072" s="55" t="s">
        <v>18642</v>
      </c>
      <c r="D9072" s="171" t="s">
        <v>36793</v>
      </c>
      <c r="E9072" s="171" t="s">
        <v>18645</v>
      </c>
      <c r="F9072" s="173"/>
      <c r="G9072" s="173"/>
      <c r="H9072" s="172" t="s">
        <v>137</v>
      </c>
    </row>
    <row r="9073" spans="1:8" ht="14.45" customHeight="1">
      <c r="A9073" s="86" t="s">
        <v>136</v>
      </c>
      <c r="B9073" s="171" t="s">
        <v>18646</v>
      </c>
      <c r="C9073" s="55" t="s">
        <v>18647</v>
      </c>
      <c r="D9073" s="171" t="s">
        <v>18649</v>
      </c>
      <c r="E9073" s="171" t="s">
        <v>18649</v>
      </c>
      <c r="F9073" s="173"/>
      <c r="G9073" s="173"/>
      <c r="H9073" s="172" t="s">
        <v>137</v>
      </c>
    </row>
    <row r="9074" spans="1:8" ht="14.45" customHeight="1">
      <c r="A9074" s="86" t="s">
        <v>136</v>
      </c>
      <c r="B9074" s="171" t="s">
        <v>18650</v>
      </c>
      <c r="C9074" s="55" t="s">
        <v>18651</v>
      </c>
      <c r="D9074" s="171" t="s">
        <v>36794</v>
      </c>
      <c r="E9074" s="171" t="s">
        <v>18654</v>
      </c>
      <c r="F9074" s="173"/>
      <c r="G9074" s="173"/>
      <c r="H9074" s="172" t="s">
        <v>137</v>
      </c>
    </row>
    <row r="9075" spans="1:8" ht="14.45" customHeight="1">
      <c r="A9075" s="86" t="s">
        <v>136</v>
      </c>
      <c r="B9075" s="171" t="s">
        <v>18655</v>
      </c>
      <c r="C9075" s="55" t="s">
        <v>18656</v>
      </c>
      <c r="D9075" s="171" t="s">
        <v>36795</v>
      </c>
      <c r="E9075" s="171" t="s">
        <v>18659</v>
      </c>
      <c r="F9075" s="173"/>
      <c r="G9075" s="173"/>
      <c r="H9075" s="172" t="s">
        <v>137</v>
      </c>
    </row>
    <row r="9076" spans="1:8" ht="14.45" customHeight="1">
      <c r="A9076" s="86" t="s">
        <v>136</v>
      </c>
      <c r="B9076" s="171" t="s">
        <v>18660</v>
      </c>
      <c r="C9076" s="55" t="s">
        <v>18661</v>
      </c>
      <c r="D9076" s="171" t="s">
        <v>36796</v>
      </c>
      <c r="E9076" s="171" t="s">
        <v>18664</v>
      </c>
      <c r="F9076" s="173"/>
      <c r="G9076" s="173"/>
      <c r="H9076" s="172" t="s">
        <v>137</v>
      </c>
    </row>
    <row r="9077" spans="1:8" ht="14.45" customHeight="1">
      <c r="A9077" s="86" t="s">
        <v>136</v>
      </c>
      <c r="B9077" s="171" t="s">
        <v>18665</v>
      </c>
      <c r="C9077" s="55" t="s">
        <v>18666</v>
      </c>
      <c r="D9077" s="171" t="s">
        <v>36797</v>
      </c>
      <c r="E9077" s="171" t="s">
        <v>18669</v>
      </c>
      <c r="F9077" s="173"/>
      <c r="G9077" s="173"/>
      <c r="H9077" s="172" t="s">
        <v>137</v>
      </c>
    </row>
    <row r="9078" spans="1:8" ht="14.45" customHeight="1">
      <c r="A9078" s="86" t="s">
        <v>136</v>
      </c>
      <c r="B9078" s="171" t="s">
        <v>18670</v>
      </c>
      <c r="C9078" s="55" t="s">
        <v>18671</v>
      </c>
      <c r="D9078" s="171" t="s">
        <v>36798</v>
      </c>
      <c r="E9078" s="171" t="s">
        <v>18674</v>
      </c>
      <c r="F9078" s="173"/>
      <c r="G9078" s="173"/>
      <c r="H9078" s="172" t="s">
        <v>137</v>
      </c>
    </row>
    <row r="9079" spans="1:8" ht="14.45" customHeight="1">
      <c r="A9079" s="86" t="s">
        <v>136</v>
      </c>
      <c r="B9079" s="171" t="s">
        <v>18675</v>
      </c>
      <c r="C9079" s="55" t="s">
        <v>18676</v>
      </c>
      <c r="D9079" s="171" t="s">
        <v>36799</v>
      </c>
      <c r="E9079" s="171" t="s">
        <v>18679</v>
      </c>
      <c r="F9079" s="173"/>
      <c r="G9079" s="173"/>
      <c r="H9079" s="172" t="s">
        <v>137</v>
      </c>
    </row>
    <row r="9080" spans="1:8" ht="14.45" customHeight="1">
      <c r="A9080" s="86" t="s">
        <v>136</v>
      </c>
      <c r="B9080" s="171" t="s">
        <v>18680</v>
      </c>
      <c r="C9080" s="55" t="s">
        <v>18681</v>
      </c>
      <c r="D9080" s="171" t="s">
        <v>18682</v>
      </c>
      <c r="E9080" s="171" t="s">
        <v>18682</v>
      </c>
      <c r="F9080" s="173"/>
      <c r="G9080" s="173"/>
      <c r="H9080" s="172" t="s">
        <v>137</v>
      </c>
    </row>
    <row r="9081" spans="1:8" ht="14.45" customHeight="1">
      <c r="A9081" s="86" t="s">
        <v>136</v>
      </c>
      <c r="B9081" s="171" t="s">
        <v>18683</v>
      </c>
      <c r="C9081" s="55" t="s">
        <v>18684</v>
      </c>
      <c r="D9081" s="171" t="s">
        <v>36800</v>
      </c>
      <c r="E9081" s="171" t="s">
        <v>18687</v>
      </c>
      <c r="F9081" s="173"/>
      <c r="G9081" s="173"/>
      <c r="H9081" s="172" t="s">
        <v>137</v>
      </c>
    </row>
    <row r="9082" spans="1:8" ht="14.45" customHeight="1">
      <c r="A9082" s="86" t="s">
        <v>136</v>
      </c>
      <c r="B9082" s="171" t="s">
        <v>18688</v>
      </c>
      <c r="C9082" s="55" t="s">
        <v>18689</v>
      </c>
      <c r="D9082" s="171" t="s">
        <v>36801</v>
      </c>
      <c r="E9082" s="171" t="s">
        <v>18691</v>
      </c>
      <c r="F9082" s="173"/>
      <c r="G9082" s="173"/>
      <c r="H9082" s="172" t="s">
        <v>137</v>
      </c>
    </row>
    <row r="9083" spans="1:8" ht="14.45" customHeight="1">
      <c r="A9083" s="86" t="s">
        <v>136</v>
      </c>
      <c r="B9083" s="171" t="s">
        <v>18692</v>
      </c>
      <c r="C9083" s="55" t="s">
        <v>18693</v>
      </c>
      <c r="D9083" s="171" t="s">
        <v>36802</v>
      </c>
      <c r="E9083" s="171" t="s">
        <v>18696</v>
      </c>
      <c r="F9083" s="173"/>
      <c r="G9083" s="173"/>
      <c r="H9083" s="172" t="s">
        <v>137</v>
      </c>
    </row>
    <row r="9084" spans="1:8" ht="14.45" customHeight="1">
      <c r="A9084" s="86" t="s">
        <v>136</v>
      </c>
      <c r="B9084" s="171" t="s">
        <v>18697</v>
      </c>
      <c r="C9084" s="55" t="s">
        <v>18698</v>
      </c>
      <c r="D9084" s="171" t="s">
        <v>18699</v>
      </c>
      <c r="E9084" s="171" t="s">
        <v>18699</v>
      </c>
      <c r="F9084" s="173"/>
      <c r="G9084" s="173"/>
      <c r="H9084" s="172" t="s">
        <v>137</v>
      </c>
    </row>
    <row r="9085" spans="1:8" ht="14.45" customHeight="1">
      <c r="A9085" s="86" t="s">
        <v>136</v>
      </c>
      <c r="B9085" s="171" t="s">
        <v>18700</v>
      </c>
      <c r="C9085" s="55" t="s">
        <v>18701</v>
      </c>
      <c r="D9085" s="171" t="s">
        <v>36803</v>
      </c>
      <c r="E9085" s="171" t="s">
        <v>18704</v>
      </c>
      <c r="F9085" s="173"/>
      <c r="G9085" s="173"/>
      <c r="H9085" s="172" t="s">
        <v>137</v>
      </c>
    </row>
    <row r="9086" spans="1:8" ht="14.45" customHeight="1">
      <c r="A9086" s="86" t="s">
        <v>136</v>
      </c>
      <c r="B9086" s="171" t="s">
        <v>18705</v>
      </c>
      <c r="C9086" s="55" t="s">
        <v>18706</v>
      </c>
      <c r="D9086" s="171" t="s">
        <v>18708</v>
      </c>
      <c r="E9086" s="171" t="s">
        <v>18708</v>
      </c>
      <c r="F9086" s="173"/>
      <c r="G9086" s="173"/>
      <c r="H9086" s="172" t="s">
        <v>137</v>
      </c>
    </row>
    <row r="9087" spans="1:8" ht="14.45" customHeight="1">
      <c r="A9087" s="86" t="s">
        <v>136</v>
      </c>
      <c r="B9087" s="171" t="s">
        <v>14620</v>
      </c>
      <c r="C9087" s="55" t="s">
        <v>18709</v>
      </c>
      <c r="D9087" s="171" t="s">
        <v>18710</v>
      </c>
      <c r="E9087" s="171" t="s">
        <v>18710</v>
      </c>
      <c r="F9087" s="173"/>
      <c r="G9087" s="173"/>
      <c r="H9087" s="172" t="s">
        <v>137</v>
      </c>
    </row>
    <row r="9088" spans="1:8" ht="14.45" customHeight="1">
      <c r="A9088" s="86" t="s">
        <v>136</v>
      </c>
      <c r="B9088" s="171" t="s">
        <v>18711</v>
      </c>
      <c r="C9088" s="55" t="s">
        <v>18712</v>
      </c>
      <c r="D9088" s="171" t="s">
        <v>18713</v>
      </c>
      <c r="E9088" s="171" t="s">
        <v>18713</v>
      </c>
      <c r="F9088" s="173"/>
      <c r="G9088" s="173"/>
      <c r="H9088" s="172" t="s">
        <v>137</v>
      </c>
    </row>
    <row r="9089" spans="1:8" ht="14.45" customHeight="1">
      <c r="A9089" s="86" t="s">
        <v>136</v>
      </c>
      <c r="B9089" s="171" t="s">
        <v>18714</v>
      </c>
      <c r="C9089" s="55" t="s">
        <v>18715</v>
      </c>
      <c r="D9089" s="171" t="s">
        <v>18716</v>
      </c>
      <c r="E9089" s="171" t="s">
        <v>18716</v>
      </c>
      <c r="F9089" s="173"/>
      <c r="G9089" s="173"/>
      <c r="H9089" s="172" t="s">
        <v>137</v>
      </c>
    </row>
    <row r="9090" spans="1:8" ht="14.45" customHeight="1">
      <c r="A9090" s="86" t="s">
        <v>136</v>
      </c>
      <c r="B9090" s="171" t="s">
        <v>18717</v>
      </c>
      <c r="C9090" s="55" t="s">
        <v>18718</v>
      </c>
      <c r="D9090" s="171" t="s">
        <v>36804</v>
      </c>
      <c r="E9090" s="171" t="s">
        <v>18721</v>
      </c>
      <c r="F9090" s="173"/>
      <c r="G9090" s="173"/>
      <c r="H9090" s="172" t="s">
        <v>137</v>
      </c>
    </row>
    <row r="9091" spans="1:8" ht="14.45" customHeight="1">
      <c r="A9091" s="86" t="s">
        <v>136</v>
      </c>
      <c r="B9091" s="171" t="s">
        <v>14630</v>
      </c>
      <c r="C9091" s="55" t="s">
        <v>18722</v>
      </c>
      <c r="D9091" s="171" t="s">
        <v>18724</v>
      </c>
      <c r="E9091" s="171" t="s">
        <v>18724</v>
      </c>
      <c r="F9091" s="173"/>
      <c r="G9091" s="173"/>
      <c r="H9091" s="172" t="s">
        <v>137</v>
      </c>
    </row>
    <row r="9092" spans="1:8" ht="14.45" customHeight="1">
      <c r="A9092" s="86" t="s">
        <v>136</v>
      </c>
      <c r="B9092" s="171" t="s">
        <v>18725</v>
      </c>
      <c r="C9092" s="55" t="s">
        <v>18726</v>
      </c>
      <c r="D9092" s="171" t="s">
        <v>18727</v>
      </c>
      <c r="E9092" s="171" t="s">
        <v>18727</v>
      </c>
      <c r="F9092" s="173"/>
      <c r="G9092" s="173"/>
      <c r="H9092" s="172" t="s">
        <v>137</v>
      </c>
    </row>
    <row r="9093" spans="1:8" ht="14.45" customHeight="1">
      <c r="A9093" s="86" t="s">
        <v>136</v>
      </c>
      <c r="B9093" s="171" t="s">
        <v>18728</v>
      </c>
      <c r="C9093" s="55" t="s">
        <v>18729</v>
      </c>
      <c r="D9093" s="171" t="s">
        <v>36805</v>
      </c>
      <c r="E9093" s="171" t="s">
        <v>18731</v>
      </c>
      <c r="F9093" s="173"/>
      <c r="G9093" s="173"/>
      <c r="H9093" s="172" t="s">
        <v>137</v>
      </c>
    </row>
    <row r="9094" spans="1:8" ht="14.45" customHeight="1">
      <c r="A9094" s="86" t="s">
        <v>136</v>
      </c>
      <c r="B9094" s="171" t="s">
        <v>18732</v>
      </c>
      <c r="C9094" s="55" t="s">
        <v>18733</v>
      </c>
      <c r="D9094" s="171" t="s">
        <v>18734</v>
      </c>
      <c r="E9094" s="171" t="s">
        <v>18734</v>
      </c>
      <c r="F9094" s="173"/>
      <c r="G9094" s="173"/>
      <c r="H9094" s="172" t="s">
        <v>137</v>
      </c>
    </row>
    <row r="9095" spans="1:8" ht="14.45" customHeight="1">
      <c r="A9095" s="86" t="s">
        <v>136</v>
      </c>
      <c r="B9095" s="171" t="s">
        <v>18735</v>
      </c>
      <c r="C9095" s="55" t="s">
        <v>18736</v>
      </c>
      <c r="D9095" s="171" t="s">
        <v>36806</v>
      </c>
      <c r="E9095" s="171" t="s">
        <v>18739</v>
      </c>
      <c r="F9095" s="173"/>
      <c r="G9095" s="173"/>
      <c r="H9095" s="172" t="s">
        <v>137</v>
      </c>
    </row>
    <row r="9096" spans="1:8" ht="14.45" customHeight="1">
      <c r="A9096" s="86" t="s">
        <v>136</v>
      </c>
      <c r="B9096" s="171" t="s">
        <v>18740</v>
      </c>
      <c r="C9096" s="55" t="s">
        <v>18741</v>
      </c>
      <c r="D9096" s="171" t="s">
        <v>36807</v>
      </c>
      <c r="E9096" s="171" t="s">
        <v>18743</v>
      </c>
      <c r="F9096" s="173"/>
      <c r="G9096" s="173"/>
      <c r="H9096" s="172" t="s">
        <v>137</v>
      </c>
    </row>
    <row r="9097" spans="1:8" ht="14.45" customHeight="1">
      <c r="A9097" s="86" t="s">
        <v>136</v>
      </c>
      <c r="B9097" s="171" t="s">
        <v>18744</v>
      </c>
      <c r="C9097" s="55" t="s">
        <v>18745</v>
      </c>
      <c r="D9097" s="171" t="s">
        <v>36808</v>
      </c>
      <c r="E9097" s="171" t="s">
        <v>18747</v>
      </c>
      <c r="F9097" s="173"/>
      <c r="G9097" s="173"/>
      <c r="H9097" s="172" t="s">
        <v>137</v>
      </c>
    </row>
    <row r="9098" spans="1:8" ht="14.45" customHeight="1">
      <c r="A9098" s="86" t="s">
        <v>136</v>
      </c>
      <c r="B9098" s="171" t="s">
        <v>18748</v>
      </c>
      <c r="C9098" s="55" t="s">
        <v>18749</v>
      </c>
      <c r="D9098" s="171" t="s">
        <v>18750</v>
      </c>
      <c r="E9098" s="171" t="s">
        <v>18750</v>
      </c>
      <c r="F9098" s="173"/>
      <c r="G9098" s="173"/>
      <c r="H9098" s="172" t="s">
        <v>137</v>
      </c>
    </row>
    <row r="9099" spans="1:8" ht="14.45" customHeight="1">
      <c r="A9099" s="86" t="s">
        <v>136</v>
      </c>
      <c r="B9099" s="171" t="s">
        <v>18751</v>
      </c>
      <c r="C9099" s="55" t="s">
        <v>18752</v>
      </c>
      <c r="D9099" s="171" t="s">
        <v>36809</v>
      </c>
      <c r="E9099" s="171" t="s">
        <v>18755</v>
      </c>
      <c r="F9099" s="173"/>
      <c r="G9099" s="173"/>
      <c r="H9099" s="172" t="s">
        <v>137</v>
      </c>
    </row>
    <row r="9100" spans="1:8" ht="14.45" customHeight="1">
      <c r="A9100" s="86" t="s">
        <v>136</v>
      </c>
      <c r="B9100" s="171" t="s">
        <v>18756</v>
      </c>
      <c r="C9100" s="55" t="s">
        <v>18757</v>
      </c>
      <c r="D9100" s="171" t="s">
        <v>36810</v>
      </c>
      <c r="E9100" s="171" t="s">
        <v>18760</v>
      </c>
      <c r="F9100" s="173"/>
      <c r="G9100" s="173"/>
      <c r="H9100" s="172" t="s">
        <v>137</v>
      </c>
    </row>
    <row r="9101" spans="1:8" ht="14.45" customHeight="1">
      <c r="A9101" s="86" t="s">
        <v>136</v>
      </c>
      <c r="B9101" s="171" t="s">
        <v>18761</v>
      </c>
      <c r="C9101" s="55" t="s">
        <v>18762</v>
      </c>
      <c r="D9101" s="171" t="s">
        <v>36811</v>
      </c>
      <c r="E9101" s="171" t="s">
        <v>18764</v>
      </c>
      <c r="F9101" s="173"/>
      <c r="G9101" s="173"/>
      <c r="H9101" s="172" t="s">
        <v>137</v>
      </c>
    </row>
    <row r="9102" spans="1:8" ht="14.45" customHeight="1">
      <c r="A9102" s="86" t="s">
        <v>136</v>
      </c>
      <c r="B9102" s="171" t="s">
        <v>4059</v>
      </c>
      <c r="C9102" s="55" t="s">
        <v>18765</v>
      </c>
      <c r="D9102" s="171" t="s">
        <v>18766</v>
      </c>
      <c r="E9102" s="171" t="s">
        <v>18766</v>
      </c>
      <c r="F9102" s="173"/>
      <c r="G9102" s="173"/>
      <c r="H9102" s="172" t="s">
        <v>137</v>
      </c>
    </row>
    <row r="9103" spans="1:8" ht="14.45" customHeight="1">
      <c r="A9103" s="86" t="s">
        <v>136</v>
      </c>
      <c r="B9103" s="171" t="s">
        <v>18767</v>
      </c>
      <c r="C9103" s="55" t="s">
        <v>18768</v>
      </c>
      <c r="D9103" s="171" t="s">
        <v>36812</v>
      </c>
      <c r="E9103" s="171" t="s">
        <v>18771</v>
      </c>
      <c r="F9103" s="173"/>
      <c r="G9103" s="173"/>
      <c r="H9103" s="172" t="s">
        <v>137</v>
      </c>
    </row>
    <row r="9104" spans="1:8" ht="14.45" customHeight="1">
      <c r="A9104" s="86" t="s">
        <v>136</v>
      </c>
      <c r="B9104" s="171" t="s">
        <v>18772</v>
      </c>
      <c r="C9104" s="55" t="s">
        <v>18773</v>
      </c>
      <c r="D9104" s="171" t="s">
        <v>18774</v>
      </c>
      <c r="E9104" s="171" t="s">
        <v>18774</v>
      </c>
      <c r="F9104" s="173"/>
      <c r="G9104" s="173"/>
      <c r="H9104" s="172" t="s">
        <v>137</v>
      </c>
    </row>
    <row r="9105" spans="1:8" ht="14.45" customHeight="1">
      <c r="A9105" s="86" t="s">
        <v>136</v>
      </c>
      <c r="B9105" s="171" t="s">
        <v>18775</v>
      </c>
      <c r="C9105" s="55" t="s">
        <v>18776</v>
      </c>
      <c r="D9105" s="171" t="s">
        <v>18777</v>
      </c>
      <c r="E9105" s="171" t="s">
        <v>18777</v>
      </c>
      <c r="F9105" s="173"/>
      <c r="G9105" s="173"/>
      <c r="H9105" s="172" t="s">
        <v>137</v>
      </c>
    </row>
    <row r="9106" spans="1:8" ht="14.45" customHeight="1">
      <c r="A9106" s="86" t="s">
        <v>136</v>
      </c>
      <c r="B9106" s="171" t="s">
        <v>18778</v>
      </c>
      <c r="C9106" s="55" t="s">
        <v>18779</v>
      </c>
      <c r="D9106" s="171" t="s">
        <v>36813</v>
      </c>
      <c r="E9106" s="171" t="s">
        <v>18782</v>
      </c>
      <c r="F9106" s="173"/>
      <c r="G9106" s="173"/>
      <c r="H9106" s="172" t="s">
        <v>137</v>
      </c>
    </row>
    <row r="9107" spans="1:8" ht="14.45" customHeight="1">
      <c r="A9107" s="86" t="s">
        <v>136</v>
      </c>
      <c r="B9107" s="171" t="s">
        <v>18783</v>
      </c>
      <c r="C9107" s="55" t="s">
        <v>18784</v>
      </c>
      <c r="D9107" s="171" t="s">
        <v>18785</v>
      </c>
      <c r="E9107" s="171" t="s">
        <v>18785</v>
      </c>
      <c r="F9107" s="173"/>
      <c r="G9107" s="173"/>
      <c r="H9107" s="172" t="s">
        <v>137</v>
      </c>
    </row>
    <row r="9108" spans="1:8" ht="14.45" customHeight="1">
      <c r="A9108" s="86" t="s">
        <v>136</v>
      </c>
      <c r="B9108" s="171" t="s">
        <v>18786</v>
      </c>
      <c r="C9108" s="55" t="s">
        <v>18787</v>
      </c>
      <c r="D9108" s="171" t="s">
        <v>36814</v>
      </c>
      <c r="E9108" s="171" t="s">
        <v>18789</v>
      </c>
      <c r="F9108" s="173"/>
      <c r="G9108" s="173"/>
      <c r="H9108" s="172" t="s">
        <v>137</v>
      </c>
    </row>
    <row r="9109" spans="1:8" ht="14.45" customHeight="1">
      <c r="A9109" s="86" t="s">
        <v>136</v>
      </c>
      <c r="B9109" s="171" t="s">
        <v>5231</v>
      </c>
      <c r="C9109" s="55" t="s">
        <v>18790</v>
      </c>
      <c r="D9109" s="171" t="s">
        <v>36815</v>
      </c>
      <c r="E9109" s="171" t="s">
        <v>18793</v>
      </c>
      <c r="F9109" s="173"/>
      <c r="G9109" s="173"/>
      <c r="H9109" s="172" t="s">
        <v>137</v>
      </c>
    </row>
    <row r="9110" spans="1:8" ht="14.45" customHeight="1">
      <c r="A9110" s="86" t="s">
        <v>136</v>
      </c>
      <c r="B9110" s="171" t="s">
        <v>18794</v>
      </c>
      <c r="C9110" s="55" t="s">
        <v>18795</v>
      </c>
      <c r="D9110" s="171" t="s">
        <v>36816</v>
      </c>
      <c r="E9110" s="171" t="s">
        <v>18796</v>
      </c>
      <c r="F9110" s="173"/>
      <c r="G9110" s="173"/>
      <c r="H9110" s="172" t="s">
        <v>137</v>
      </c>
    </row>
    <row r="9111" spans="1:8" ht="14.45" customHeight="1">
      <c r="A9111" s="86" t="s">
        <v>136</v>
      </c>
      <c r="B9111" s="171" t="s">
        <v>18800</v>
      </c>
      <c r="C9111" s="55" t="s">
        <v>18801</v>
      </c>
      <c r="D9111" s="171" t="s">
        <v>18802</v>
      </c>
      <c r="E9111" s="171" t="s">
        <v>18802</v>
      </c>
      <c r="F9111" s="173"/>
      <c r="G9111" s="173"/>
      <c r="H9111" s="172" t="s">
        <v>137</v>
      </c>
    </row>
    <row r="9112" spans="1:8" ht="14.45" customHeight="1">
      <c r="A9112" s="86" t="s">
        <v>136</v>
      </c>
      <c r="B9112" s="171" t="s">
        <v>18810</v>
      </c>
      <c r="C9112" s="55" t="s">
        <v>18811</v>
      </c>
      <c r="D9112" s="171" t="s">
        <v>36817</v>
      </c>
      <c r="E9112" s="171" t="s">
        <v>18814</v>
      </c>
      <c r="F9112" s="173"/>
      <c r="G9112" s="173"/>
      <c r="H9112" s="172" t="s">
        <v>137</v>
      </c>
    </row>
    <row r="9113" spans="1:8" ht="14.45" customHeight="1">
      <c r="A9113" s="86" t="s">
        <v>136</v>
      </c>
      <c r="B9113" s="171" t="s">
        <v>18815</v>
      </c>
      <c r="C9113" s="55" t="s">
        <v>18816</v>
      </c>
      <c r="D9113" s="171" t="s">
        <v>18817</v>
      </c>
      <c r="E9113" s="171" t="s">
        <v>18817</v>
      </c>
      <c r="F9113" s="173"/>
      <c r="G9113" s="173"/>
      <c r="H9113" s="172" t="s">
        <v>137</v>
      </c>
    </row>
    <row r="9114" spans="1:8" ht="14.45" customHeight="1">
      <c r="A9114" s="86" t="s">
        <v>136</v>
      </c>
      <c r="B9114" s="171" t="s">
        <v>18818</v>
      </c>
      <c r="C9114" s="55" t="s">
        <v>18819</v>
      </c>
      <c r="D9114" s="171" t="s">
        <v>36818</v>
      </c>
      <c r="E9114" s="171" t="s">
        <v>18822</v>
      </c>
      <c r="F9114" s="173"/>
      <c r="G9114" s="173"/>
      <c r="H9114" s="172" t="s">
        <v>137</v>
      </c>
    </row>
    <row r="9115" spans="1:8" ht="14.45" customHeight="1">
      <c r="A9115" s="86" t="s">
        <v>136</v>
      </c>
      <c r="B9115" s="171" t="s">
        <v>14661</v>
      </c>
      <c r="C9115" s="55" t="s">
        <v>18823</v>
      </c>
      <c r="D9115" s="171" t="s">
        <v>18824</v>
      </c>
      <c r="E9115" s="171" t="s">
        <v>18824</v>
      </c>
      <c r="F9115" s="173"/>
      <c r="G9115" s="173"/>
      <c r="H9115" s="172" t="s">
        <v>137</v>
      </c>
    </row>
    <row r="9116" spans="1:8" ht="14.45" customHeight="1">
      <c r="A9116" s="86" t="s">
        <v>136</v>
      </c>
      <c r="B9116" s="171" t="s">
        <v>18825</v>
      </c>
      <c r="C9116" s="55" t="s">
        <v>18826</v>
      </c>
      <c r="D9116" s="171" t="s">
        <v>18827</v>
      </c>
      <c r="E9116" s="171" t="s">
        <v>18827</v>
      </c>
      <c r="F9116" s="173"/>
      <c r="G9116" s="173"/>
      <c r="H9116" s="172" t="s">
        <v>137</v>
      </c>
    </row>
    <row r="9117" spans="1:8" ht="14.45" customHeight="1">
      <c r="A9117" s="86" t="s">
        <v>136</v>
      </c>
      <c r="B9117" s="171" t="s">
        <v>18828</v>
      </c>
      <c r="C9117" s="55" t="s">
        <v>18829</v>
      </c>
      <c r="D9117" s="171" t="s">
        <v>36819</v>
      </c>
      <c r="E9117" s="171" t="s">
        <v>18831</v>
      </c>
      <c r="F9117" s="173"/>
      <c r="G9117" s="173"/>
      <c r="H9117" s="172" t="s">
        <v>137</v>
      </c>
    </row>
    <row r="9118" spans="1:8" ht="14.45" customHeight="1">
      <c r="A9118" s="86" t="s">
        <v>136</v>
      </c>
      <c r="B9118" s="171" t="s">
        <v>18832</v>
      </c>
      <c r="C9118" s="55" t="s">
        <v>18833</v>
      </c>
      <c r="D9118" s="171" t="s">
        <v>36820</v>
      </c>
      <c r="E9118" s="171" t="s">
        <v>18835</v>
      </c>
      <c r="F9118" s="173"/>
      <c r="G9118" s="173"/>
      <c r="H9118" s="172" t="s">
        <v>137</v>
      </c>
    </row>
    <row r="9119" spans="1:8" ht="14.45" customHeight="1">
      <c r="A9119" s="86" t="s">
        <v>136</v>
      </c>
      <c r="B9119" s="171" t="s">
        <v>18836</v>
      </c>
      <c r="C9119" s="55" t="s">
        <v>18837</v>
      </c>
      <c r="D9119" s="171" t="s">
        <v>36821</v>
      </c>
      <c r="E9119" s="171" t="s">
        <v>18840</v>
      </c>
      <c r="F9119" s="173"/>
      <c r="G9119" s="173"/>
      <c r="H9119" s="172" t="s">
        <v>137</v>
      </c>
    </row>
    <row r="9120" spans="1:8" ht="14.45" customHeight="1">
      <c r="A9120" s="86" t="s">
        <v>136</v>
      </c>
      <c r="B9120" s="171" t="s">
        <v>18841</v>
      </c>
      <c r="C9120" s="55" t="s">
        <v>18842</v>
      </c>
      <c r="D9120" s="171" t="s">
        <v>36822</v>
      </c>
      <c r="E9120" s="171" t="s">
        <v>18845</v>
      </c>
      <c r="F9120" s="173"/>
      <c r="G9120" s="173"/>
      <c r="H9120" s="172" t="s">
        <v>137</v>
      </c>
    </row>
    <row r="9121" spans="1:8" ht="14.45" customHeight="1">
      <c r="A9121" s="86" t="s">
        <v>136</v>
      </c>
      <c r="B9121" s="171" t="s">
        <v>18846</v>
      </c>
      <c r="C9121" s="55" t="s">
        <v>18847</v>
      </c>
      <c r="D9121" s="171" t="s">
        <v>36823</v>
      </c>
      <c r="E9121" s="171" t="s">
        <v>18850</v>
      </c>
      <c r="F9121" s="173"/>
      <c r="G9121" s="173"/>
      <c r="H9121" s="172" t="s">
        <v>137</v>
      </c>
    </row>
    <row r="9122" spans="1:8" ht="14.45" customHeight="1">
      <c r="A9122" s="86" t="s">
        <v>136</v>
      </c>
      <c r="B9122" s="171" t="s">
        <v>18851</v>
      </c>
      <c r="C9122" s="55" t="s">
        <v>18852</v>
      </c>
      <c r="D9122" s="171" t="s">
        <v>36824</v>
      </c>
      <c r="E9122" s="171" t="s">
        <v>18855</v>
      </c>
      <c r="F9122" s="173"/>
      <c r="G9122" s="173"/>
      <c r="H9122" s="172" t="s">
        <v>137</v>
      </c>
    </row>
    <row r="9123" spans="1:8" ht="14.45" customHeight="1">
      <c r="A9123" s="86" t="s">
        <v>136</v>
      </c>
      <c r="B9123" s="171" t="s">
        <v>18856</v>
      </c>
      <c r="C9123" s="55" t="s">
        <v>18857</v>
      </c>
      <c r="D9123" s="171" t="s">
        <v>36825</v>
      </c>
      <c r="E9123" s="171" t="s">
        <v>18860</v>
      </c>
      <c r="F9123" s="173"/>
      <c r="G9123" s="173"/>
      <c r="H9123" s="172" t="s">
        <v>137</v>
      </c>
    </row>
    <row r="9124" spans="1:8" ht="14.45" customHeight="1">
      <c r="A9124" s="86" t="s">
        <v>136</v>
      </c>
      <c r="B9124" s="171" t="s">
        <v>18861</v>
      </c>
      <c r="C9124" s="55" t="s">
        <v>18862</v>
      </c>
      <c r="D9124" s="171" t="s">
        <v>36826</v>
      </c>
      <c r="E9124" s="171" t="s">
        <v>18865</v>
      </c>
      <c r="F9124" s="173"/>
      <c r="G9124" s="173"/>
      <c r="H9124" s="172" t="s">
        <v>137</v>
      </c>
    </row>
    <row r="9125" spans="1:8" ht="14.45" customHeight="1">
      <c r="A9125" s="86" t="s">
        <v>136</v>
      </c>
      <c r="B9125" s="171" t="s">
        <v>18866</v>
      </c>
      <c r="C9125" s="55" t="s">
        <v>18867</v>
      </c>
      <c r="D9125" s="171" t="s">
        <v>36827</v>
      </c>
      <c r="E9125" s="171" t="s">
        <v>18869</v>
      </c>
      <c r="F9125" s="173"/>
      <c r="G9125" s="173"/>
      <c r="H9125" s="172" t="s">
        <v>137</v>
      </c>
    </row>
    <row r="9126" spans="1:8" ht="14.45" customHeight="1">
      <c r="A9126" s="86" t="s">
        <v>136</v>
      </c>
      <c r="B9126" s="171" t="s">
        <v>18870</v>
      </c>
      <c r="C9126" s="55" t="s">
        <v>18871</v>
      </c>
      <c r="D9126" s="171" t="s">
        <v>18872</v>
      </c>
      <c r="E9126" s="171" t="s">
        <v>18872</v>
      </c>
      <c r="F9126" s="173"/>
      <c r="G9126" s="173"/>
      <c r="H9126" s="172" t="s">
        <v>137</v>
      </c>
    </row>
    <row r="9127" spans="1:8" ht="14.45" customHeight="1">
      <c r="A9127" s="86" t="s">
        <v>136</v>
      </c>
      <c r="B9127" s="171" t="s">
        <v>18873</v>
      </c>
      <c r="C9127" s="55" t="s">
        <v>18874</v>
      </c>
      <c r="D9127" s="171" t="s">
        <v>18875</v>
      </c>
      <c r="E9127" s="171" t="s">
        <v>18875</v>
      </c>
      <c r="F9127" s="173"/>
      <c r="G9127" s="173"/>
      <c r="H9127" s="172" t="s">
        <v>137</v>
      </c>
    </row>
    <row r="9128" spans="1:8" ht="14.45" customHeight="1">
      <c r="A9128" s="86" t="s">
        <v>136</v>
      </c>
      <c r="B9128" s="171" t="s">
        <v>18876</v>
      </c>
      <c r="C9128" s="55" t="s">
        <v>18877</v>
      </c>
      <c r="D9128" s="171" t="s">
        <v>36828</v>
      </c>
      <c r="E9128" s="171" t="s">
        <v>18880</v>
      </c>
      <c r="F9128" s="173"/>
      <c r="G9128" s="173"/>
      <c r="H9128" s="172" t="s">
        <v>137</v>
      </c>
    </row>
    <row r="9129" spans="1:8" ht="14.45" customHeight="1">
      <c r="A9129" s="86" t="s">
        <v>136</v>
      </c>
      <c r="B9129" s="171" t="s">
        <v>18881</v>
      </c>
      <c r="C9129" s="55" t="s">
        <v>18882</v>
      </c>
      <c r="D9129" s="171" t="s">
        <v>18883</v>
      </c>
      <c r="E9129" s="171" t="s">
        <v>18883</v>
      </c>
      <c r="F9129" s="173"/>
      <c r="G9129" s="173"/>
      <c r="H9129" s="172" t="s">
        <v>137</v>
      </c>
    </row>
    <row r="9130" spans="1:8" ht="14.45" customHeight="1">
      <c r="A9130" s="86" t="s">
        <v>136</v>
      </c>
      <c r="B9130" s="171" t="s">
        <v>18884</v>
      </c>
      <c r="C9130" s="55" t="s">
        <v>18885</v>
      </c>
      <c r="D9130" s="171" t="s">
        <v>36829</v>
      </c>
      <c r="E9130" s="171" t="s">
        <v>18887</v>
      </c>
      <c r="F9130" s="173"/>
      <c r="G9130" s="173"/>
      <c r="H9130" s="172" t="s">
        <v>137</v>
      </c>
    </row>
    <row r="9131" spans="1:8" ht="14.45" customHeight="1">
      <c r="A9131" s="86" t="s">
        <v>136</v>
      </c>
      <c r="B9131" s="171" t="s">
        <v>18888</v>
      </c>
      <c r="C9131" s="55" t="s">
        <v>18889</v>
      </c>
      <c r="D9131" s="171" t="s">
        <v>18891</v>
      </c>
      <c r="E9131" s="171" t="s">
        <v>18891</v>
      </c>
      <c r="F9131" s="173"/>
      <c r="G9131" s="173"/>
      <c r="H9131" s="172" t="s">
        <v>137</v>
      </c>
    </row>
    <row r="9132" spans="1:8" ht="14.45" customHeight="1">
      <c r="A9132" s="86" t="s">
        <v>136</v>
      </c>
      <c r="B9132" s="171" t="s">
        <v>18892</v>
      </c>
      <c r="C9132" s="55" t="s">
        <v>18893</v>
      </c>
      <c r="D9132" s="171" t="s">
        <v>18894</v>
      </c>
      <c r="E9132" s="171" t="s">
        <v>18894</v>
      </c>
      <c r="F9132" s="173"/>
      <c r="G9132" s="173"/>
      <c r="H9132" s="172" t="s">
        <v>137</v>
      </c>
    </row>
    <row r="9133" spans="1:8" ht="14.45" customHeight="1">
      <c r="A9133" s="86" t="s">
        <v>136</v>
      </c>
      <c r="B9133" s="171" t="s">
        <v>18895</v>
      </c>
      <c r="C9133" s="55" t="s">
        <v>18896</v>
      </c>
      <c r="D9133" s="171" t="s">
        <v>36830</v>
      </c>
      <c r="E9133" s="171" t="s">
        <v>18899</v>
      </c>
      <c r="F9133" s="173"/>
      <c r="G9133" s="173"/>
      <c r="H9133" s="172" t="s">
        <v>137</v>
      </c>
    </row>
    <row r="9134" spans="1:8" ht="14.45" customHeight="1">
      <c r="A9134" s="86" t="s">
        <v>136</v>
      </c>
      <c r="B9134" s="171" t="s">
        <v>18900</v>
      </c>
      <c r="C9134" s="55" t="s">
        <v>18901</v>
      </c>
      <c r="D9134" s="171" t="s">
        <v>18902</v>
      </c>
      <c r="E9134" s="171" t="s">
        <v>18902</v>
      </c>
      <c r="F9134" s="173"/>
      <c r="G9134" s="173"/>
      <c r="H9134" s="172" t="s">
        <v>137</v>
      </c>
    </row>
    <row r="9135" spans="1:8" ht="14.45" customHeight="1">
      <c r="A9135" s="86" t="s">
        <v>136</v>
      </c>
      <c r="B9135" s="171" t="s">
        <v>18903</v>
      </c>
      <c r="C9135" s="55" t="s">
        <v>18904</v>
      </c>
      <c r="D9135" s="171" t="s">
        <v>36831</v>
      </c>
      <c r="E9135" s="171" t="s">
        <v>18907</v>
      </c>
      <c r="F9135" s="173"/>
      <c r="G9135" s="173"/>
      <c r="H9135" s="172" t="s">
        <v>137</v>
      </c>
    </row>
    <row r="9136" spans="1:8" ht="14.45" customHeight="1">
      <c r="A9136" s="86" t="s">
        <v>136</v>
      </c>
      <c r="B9136" s="171" t="s">
        <v>18908</v>
      </c>
      <c r="C9136" s="55" t="s">
        <v>18909</v>
      </c>
      <c r="D9136" s="171" t="s">
        <v>18911</v>
      </c>
      <c r="E9136" s="171" t="s">
        <v>18911</v>
      </c>
      <c r="F9136" s="173"/>
      <c r="G9136" s="173"/>
      <c r="H9136" s="172" t="s">
        <v>137</v>
      </c>
    </row>
    <row r="9137" spans="1:8" ht="14.45" customHeight="1">
      <c r="A9137" s="86" t="s">
        <v>136</v>
      </c>
      <c r="B9137" s="171" t="s">
        <v>18912</v>
      </c>
      <c r="C9137" s="55" t="s">
        <v>18913</v>
      </c>
      <c r="D9137" s="171" t="s">
        <v>36832</v>
      </c>
      <c r="E9137" s="171" t="s">
        <v>18915</v>
      </c>
      <c r="F9137" s="173"/>
      <c r="G9137" s="173"/>
      <c r="H9137" s="172" t="s">
        <v>137</v>
      </c>
    </row>
    <row r="9138" spans="1:8" ht="14.45" customHeight="1">
      <c r="A9138" s="86" t="s">
        <v>136</v>
      </c>
      <c r="B9138" s="171" t="s">
        <v>18916</v>
      </c>
      <c r="C9138" s="55" t="s">
        <v>18917</v>
      </c>
      <c r="D9138" s="171" t="s">
        <v>18918</v>
      </c>
      <c r="E9138" s="171" t="s">
        <v>18918</v>
      </c>
      <c r="F9138" s="173"/>
      <c r="G9138" s="173"/>
      <c r="H9138" s="172" t="s">
        <v>137</v>
      </c>
    </row>
    <row r="9139" spans="1:8" ht="14.45" customHeight="1">
      <c r="A9139" s="86" t="s">
        <v>136</v>
      </c>
      <c r="B9139" s="171" t="s">
        <v>14699</v>
      </c>
      <c r="C9139" s="55" t="s">
        <v>18919</v>
      </c>
      <c r="D9139" s="171" t="s">
        <v>36833</v>
      </c>
      <c r="E9139" s="171" t="s">
        <v>18921</v>
      </c>
      <c r="F9139" s="173"/>
      <c r="G9139" s="173"/>
      <c r="H9139" s="172" t="s">
        <v>137</v>
      </c>
    </row>
    <row r="9140" spans="1:8" ht="14.45" customHeight="1">
      <c r="A9140" s="86" t="s">
        <v>136</v>
      </c>
      <c r="B9140" s="171" t="s">
        <v>14710</v>
      </c>
      <c r="C9140" s="55" t="s">
        <v>18922</v>
      </c>
      <c r="D9140" s="171" t="s">
        <v>36834</v>
      </c>
      <c r="E9140" s="171" t="s">
        <v>18925</v>
      </c>
      <c r="F9140" s="173"/>
      <c r="G9140" s="173"/>
      <c r="H9140" s="172" t="s">
        <v>137</v>
      </c>
    </row>
    <row r="9141" spans="1:8" ht="14.45" customHeight="1">
      <c r="A9141" s="86" t="s">
        <v>136</v>
      </c>
      <c r="B9141" s="171" t="s">
        <v>18926</v>
      </c>
      <c r="C9141" s="55" t="s">
        <v>18927</v>
      </c>
      <c r="D9141" s="171" t="s">
        <v>36835</v>
      </c>
      <c r="E9141" s="171" t="s">
        <v>18930</v>
      </c>
      <c r="F9141" s="173"/>
      <c r="G9141" s="173"/>
      <c r="H9141" s="172" t="s">
        <v>137</v>
      </c>
    </row>
    <row r="9142" spans="1:8" ht="14.45" customHeight="1">
      <c r="A9142" s="86" t="s">
        <v>136</v>
      </c>
      <c r="B9142" s="171" t="s">
        <v>18931</v>
      </c>
      <c r="C9142" s="55" t="s">
        <v>18932</v>
      </c>
      <c r="D9142" s="171" t="s">
        <v>18933</v>
      </c>
      <c r="E9142" s="171" t="s">
        <v>18933</v>
      </c>
      <c r="F9142" s="173"/>
      <c r="G9142" s="173"/>
      <c r="H9142" s="172" t="s">
        <v>137</v>
      </c>
    </row>
    <row r="9143" spans="1:8" ht="14.45" customHeight="1">
      <c r="A9143" s="86" t="s">
        <v>136</v>
      </c>
      <c r="B9143" s="171" t="s">
        <v>18934</v>
      </c>
      <c r="C9143" s="55" t="s">
        <v>18935</v>
      </c>
      <c r="D9143" s="171" t="s">
        <v>36836</v>
      </c>
      <c r="E9143" s="171" t="s">
        <v>18937</v>
      </c>
      <c r="F9143" s="173"/>
      <c r="G9143" s="173"/>
      <c r="H9143" s="172" t="s">
        <v>137</v>
      </c>
    </row>
    <row r="9144" spans="1:8" ht="14.45" customHeight="1">
      <c r="A9144" s="86" t="s">
        <v>136</v>
      </c>
      <c r="B9144" s="171" t="s">
        <v>18938</v>
      </c>
      <c r="C9144" s="55" t="s">
        <v>18939</v>
      </c>
      <c r="D9144" s="171" t="s">
        <v>36837</v>
      </c>
      <c r="E9144" s="171" t="s">
        <v>18941</v>
      </c>
      <c r="F9144" s="173"/>
      <c r="G9144" s="173"/>
      <c r="H9144" s="172" t="s">
        <v>137</v>
      </c>
    </row>
    <row r="9145" spans="1:8" ht="14.45" customHeight="1">
      <c r="A9145" s="86" t="s">
        <v>136</v>
      </c>
      <c r="B9145" s="171" t="s">
        <v>18942</v>
      </c>
      <c r="C9145" s="55" t="s">
        <v>18943</v>
      </c>
      <c r="D9145" s="171" t="s">
        <v>36838</v>
      </c>
      <c r="E9145" s="171" t="s">
        <v>18946</v>
      </c>
      <c r="F9145" s="173"/>
      <c r="G9145" s="173"/>
      <c r="H9145" s="172" t="s">
        <v>137</v>
      </c>
    </row>
    <row r="9146" spans="1:8" ht="14.45" customHeight="1">
      <c r="A9146" s="86" t="s">
        <v>136</v>
      </c>
      <c r="B9146" s="171" t="s">
        <v>18947</v>
      </c>
      <c r="C9146" s="55" t="s">
        <v>18948</v>
      </c>
      <c r="D9146" s="171" t="s">
        <v>18949</v>
      </c>
      <c r="E9146" s="171" t="s">
        <v>18949</v>
      </c>
      <c r="F9146" s="173"/>
      <c r="G9146" s="173"/>
      <c r="H9146" s="172" t="s">
        <v>137</v>
      </c>
    </row>
    <row r="9147" spans="1:8" ht="14.45" customHeight="1">
      <c r="A9147" s="86" t="s">
        <v>136</v>
      </c>
      <c r="B9147" s="171" t="s">
        <v>18950</v>
      </c>
      <c r="C9147" s="55" t="s">
        <v>18951</v>
      </c>
      <c r="D9147" s="171" t="s">
        <v>36839</v>
      </c>
      <c r="E9147" s="171" t="s">
        <v>18953</v>
      </c>
      <c r="F9147" s="173"/>
      <c r="G9147" s="173"/>
      <c r="H9147" s="172" t="s">
        <v>137</v>
      </c>
    </row>
    <row r="9148" spans="1:8" ht="14.45" customHeight="1">
      <c r="A9148" s="86" t="s">
        <v>136</v>
      </c>
      <c r="B9148" s="171" t="s">
        <v>14719</v>
      </c>
      <c r="C9148" s="55" t="s">
        <v>18954</v>
      </c>
      <c r="D9148" s="171" t="s">
        <v>18956</v>
      </c>
      <c r="E9148" s="171" t="s">
        <v>18956</v>
      </c>
      <c r="F9148" s="173"/>
      <c r="G9148" s="173"/>
      <c r="H9148" s="172" t="s">
        <v>137</v>
      </c>
    </row>
    <row r="9149" spans="1:8" ht="14.45" customHeight="1">
      <c r="A9149" s="86" t="s">
        <v>136</v>
      </c>
      <c r="B9149" s="171" t="s">
        <v>18957</v>
      </c>
      <c r="C9149" s="55" t="s">
        <v>18958</v>
      </c>
      <c r="D9149" s="171" t="s">
        <v>36840</v>
      </c>
      <c r="E9149" s="171" t="s">
        <v>18961</v>
      </c>
      <c r="F9149" s="173"/>
      <c r="G9149" s="173"/>
      <c r="H9149" s="172" t="s">
        <v>137</v>
      </c>
    </row>
    <row r="9150" spans="1:8" ht="14.45" customHeight="1">
      <c r="A9150" s="86" t="s">
        <v>136</v>
      </c>
      <c r="B9150" s="171" t="s">
        <v>18962</v>
      </c>
      <c r="C9150" s="55" t="s">
        <v>18963</v>
      </c>
      <c r="D9150" s="171" t="s">
        <v>36841</v>
      </c>
      <c r="E9150" s="171" t="s">
        <v>18966</v>
      </c>
      <c r="F9150" s="173"/>
      <c r="G9150" s="173"/>
      <c r="H9150" s="172" t="s">
        <v>137</v>
      </c>
    </row>
    <row r="9151" spans="1:8" ht="14.45" customHeight="1">
      <c r="A9151" s="86" t="s">
        <v>136</v>
      </c>
      <c r="B9151" s="171" t="s">
        <v>18967</v>
      </c>
      <c r="C9151" s="55" t="s">
        <v>18968</v>
      </c>
      <c r="D9151" s="171" t="s">
        <v>36842</v>
      </c>
      <c r="E9151" s="171" t="s">
        <v>18970</v>
      </c>
      <c r="F9151" s="173"/>
      <c r="G9151" s="173"/>
      <c r="H9151" s="172" t="s">
        <v>137</v>
      </c>
    </row>
    <row r="9152" spans="1:8" ht="14.45" customHeight="1">
      <c r="A9152" s="86" t="s">
        <v>136</v>
      </c>
      <c r="B9152" s="171" t="s">
        <v>18971</v>
      </c>
      <c r="C9152" s="55" t="s">
        <v>18972</v>
      </c>
      <c r="D9152" s="171" t="s">
        <v>36843</v>
      </c>
      <c r="E9152" s="171" t="s">
        <v>18975</v>
      </c>
      <c r="F9152" s="173"/>
      <c r="G9152" s="173"/>
      <c r="H9152" s="172" t="s">
        <v>137</v>
      </c>
    </row>
    <row r="9153" spans="1:8" ht="14.45" customHeight="1">
      <c r="A9153" s="86" t="s">
        <v>136</v>
      </c>
      <c r="B9153" s="171" t="s">
        <v>18976</v>
      </c>
      <c r="C9153" s="55" t="s">
        <v>18977</v>
      </c>
      <c r="D9153" s="171" t="s">
        <v>36844</v>
      </c>
      <c r="E9153" s="171" t="s">
        <v>18980</v>
      </c>
      <c r="F9153" s="173"/>
      <c r="G9153" s="173"/>
      <c r="H9153" s="172" t="s">
        <v>137</v>
      </c>
    </row>
    <row r="9154" spans="1:8" ht="14.45" customHeight="1">
      <c r="A9154" s="86" t="s">
        <v>136</v>
      </c>
      <c r="B9154" s="171" t="s">
        <v>18981</v>
      </c>
      <c r="C9154" s="55" t="s">
        <v>18982</v>
      </c>
      <c r="D9154" s="171" t="s">
        <v>36845</v>
      </c>
      <c r="E9154" s="171" t="s">
        <v>18984</v>
      </c>
      <c r="F9154" s="173"/>
      <c r="G9154" s="173"/>
      <c r="H9154" s="172" t="s">
        <v>137</v>
      </c>
    </row>
    <row r="9155" spans="1:8" ht="14.45" customHeight="1">
      <c r="A9155" s="86" t="s">
        <v>136</v>
      </c>
      <c r="B9155" s="171" t="s">
        <v>18985</v>
      </c>
      <c r="C9155" s="55" t="s">
        <v>18986</v>
      </c>
      <c r="D9155" s="171" t="s">
        <v>36846</v>
      </c>
      <c r="E9155" s="171" t="s">
        <v>18989</v>
      </c>
      <c r="F9155" s="173"/>
      <c r="G9155" s="173"/>
      <c r="H9155" s="172" t="s">
        <v>137</v>
      </c>
    </row>
    <row r="9156" spans="1:8" ht="14.45" customHeight="1">
      <c r="A9156" s="86" t="s">
        <v>136</v>
      </c>
      <c r="B9156" s="171" t="s">
        <v>18990</v>
      </c>
      <c r="C9156" s="55" t="s">
        <v>18991</v>
      </c>
      <c r="D9156" s="171" t="s">
        <v>18993</v>
      </c>
      <c r="E9156" s="171" t="s">
        <v>18993</v>
      </c>
      <c r="F9156" s="173"/>
      <c r="G9156" s="173"/>
      <c r="H9156" s="172" t="s">
        <v>137</v>
      </c>
    </row>
    <row r="9157" spans="1:8" ht="14.45" customHeight="1">
      <c r="A9157" s="86" t="s">
        <v>136</v>
      </c>
      <c r="B9157" s="171" t="s">
        <v>18994</v>
      </c>
      <c r="C9157" s="55" t="s">
        <v>18995</v>
      </c>
      <c r="D9157" s="171" t="s">
        <v>18996</v>
      </c>
      <c r="E9157" s="171" t="s">
        <v>18996</v>
      </c>
      <c r="F9157" s="173"/>
      <c r="G9157" s="173"/>
      <c r="H9157" s="172" t="s">
        <v>137</v>
      </c>
    </row>
    <row r="9158" spans="1:8" ht="14.45" customHeight="1">
      <c r="A9158" s="86" t="s">
        <v>136</v>
      </c>
      <c r="B9158" s="171" t="s">
        <v>18997</v>
      </c>
      <c r="C9158" s="55" t="s">
        <v>18998</v>
      </c>
      <c r="D9158" s="171" t="s">
        <v>36847</v>
      </c>
      <c r="E9158" s="171" t="s">
        <v>19000</v>
      </c>
      <c r="F9158" s="173"/>
      <c r="G9158" s="173"/>
      <c r="H9158" s="172" t="s">
        <v>137</v>
      </c>
    </row>
    <row r="9159" spans="1:8" ht="14.45" customHeight="1">
      <c r="A9159" s="86" t="s">
        <v>136</v>
      </c>
      <c r="B9159" s="171" t="s">
        <v>19001</v>
      </c>
      <c r="C9159" s="55" t="s">
        <v>19002</v>
      </c>
      <c r="D9159" s="171" t="s">
        <v>36848</v>
      </c>
      <c r="E9159" s="171" t="s">
        <v>19005</v>
      </c>
      <c r="F9159" s="173"/>
      <c r="G9159" s="173"/>
      <c r="H9159" s="172" t="s">
        <v>137</v>
      </c>
    </row>
    <row r="9160" spans="1:8" ht="14.45" customHeight="1">
      <c r="A9160" s="86" t="s">
        <v>136</v>
      </c>
      <c r="B9160" s="171" t="s">
        <v>19006</v>
      </c>
      <c r="C9160" s="55" t="s">
        <v>19007</v>
      </c>
      <c r="D9160" s="171" t="s">
        <v>19009</v>
      </c>
      <c r="E9160" s="171" t="s">
        <v>19009</v>
      </c>
      <c r="F9160" s="173"/>
      <c r="G9160" s="173"/>
      <c r="H9160" s="172" t="s">
        <v>137</v>
      </c>
    </row>
    <row r="9161" spans="1:8" ht="14.45" customHeight="1">
      <c r="A9161" s="86" t="s">
        <v>136</v>
      </c>
      <c r="B9161" s="171" t="s">
        <v>19010</v>
      </c>
      <c r="C9161" s="55" t="s">
        <v>19011</v>
      </c>
      <c r="D9161" s="171" t="s">
        <v>36849</v>
      </c>
      <c r="E9161" s="171" t="s">
        <v>19014</v>
      </c>
      <c r="F9161" s="173"/>
      <c r="G9161" s="173"/>
      <c r="H9161" s="172" t="s">
        <v>137</v>
      </c>
    </row>
    <row r="9162" spans="1:8" ht="14.45" customHeight="1">
      <c r="A9162" s="86" t="s">
        <v>136</v>
      </c>
      <c r="B9162" s="171" t="s">
        <v>19015</v>
      </c>
      <c r="C9162" s="55" t="s">
        <v>19016</v>
      </c>
      <c r="D9162" s="171" t="s">
        <v>36850</v>
      </c>
      <c r="E9162" s="171" t="s">
        <v>19019</v>
      </c>
      <c r="F9162" s="173"/>
      <c r="G9162" s="173"/>
      <c r="H9162" s="172" t="s">
        <v>137</v>
      </c>
    </row>
    <row r="9163" spans="1:8" ht="14.45" customHeight="1">
      <c r="A9163" s="86" t="s">
        <v>136</v>
      </c>
      <c r="B9163" s="171" t="s">
        <v>19020</v>
      </c>
      <c r="C9163" s="55" t="s">
        <v>19021</v>
      </c>
      <c r="D9163" s="171" t="s">
        <v>36851</v>
      </c>
      <c r="E9163" s="171" t="s">
        <v>19024</v>
      </c>
      <c r="F9163" s="173"/>
      <c r="G9163" s="173"/>
      <c r="H9163" s="172" t="s">
        <v>137</v>
      </c>
    </row>
    <row r="9164" spans="1:8" ht="14.45" customHeight="1">
      <c r="A9164" s="86" t="s">
        <v>136</v>
      </c>
      <c r="B9164" s="171" t="s">
        <v>19025</v>
      </c>
      <c r="C9164" s="55" t="s">
        <v>19026</v>
      </c>
      <c r="D9164" s="171" t="s">
        <v>19027</v>
      </c>
      <c r="E9164" s="171" t="s">
        <v>19027</v>
      </c>
      <c r="F9164" s="173"/>
      <c r="G9164" s="173"/>
      <c r="H9164" s="172" t="s">
        <v>137</v>
      </c>
    </row>
    <row r="9165" spans="1:8" ht="14.45" customHeight="1">
      <c r="A9165" s="86" t="s">
        <v>136</v>
      </c>
      <c r="B9165" s="171" t="s">
        <v>19028</v>
      </c>
      <c r="C9165" s="55" t="s">
        <v>19029</v>
      </c>
      <c r="D9165" s="171" t="s">
        <v>36852</v>
      </c>
      <c r="E9165" s="171" t="s">
        <v>19032</v>
      </c>
      <c r="F9165" s="173"/>
      <c r="G9165" s="173"/>
      <c r="H9165" s="172" t="s">
        <v>137</v>
      </c>
    </row>
    <row r="9166" spans="1:8" ht="14.45" customHeight="1">
      <c r="A9166" s="86" t="s">
        <v>136</v>
      </c>
      <c r="B9166" s="171" t="s">
        <v>19037</v>
      </c>
      <c r="C9166" s="55" t="s">
        <v>19038</v>
      </c>
      <c r="D9166" s="171" t="s">
        <v>36853</v>
      </c>
      <c r="E9166" s="171" t="s">
        <v>19041</v>
      </c>
      <c r="F9166" s="173"/>
      <c r="G9166" s="173"/>
      <c r="H9166" s="172" t="s">
        <v>137</v>
      </c>
    </row>
    <row r="9167" spans="1:8" ht="14.45" customHeight="1">
      <c r="A9167" s="86" t="s">
        <v>136</v>
      </c>
      <c r="B9167" s="171" t="s">
        <v>19042</v>
      </c>
      <c r="C9167" s="55" t="s">
        <v>19043</v>
      </c>
      <c r="D9167" s="171" t="s">
        <v>36854</v>
      </c>
      <c r="E9167" s="171" t="s">
        <v>19046</v>
      </c>
      <c r="F9167" s="173"/>
      <c r="G9167" s="173"/>
      <c r="H9167" s="172" t="s">
        <v>137</v>
      </c>
    </row>
    <row r="9168" spans="1:8" ht="14.45" customHeight="1">
      <c r="A9168" s="86" t="s">
        <v>136</v>
      </c>
      <c r="B9168" s="171" t="s">
        <v>19047</v>
      </c>
      <c r="C9168" s="55" t="s">
        <v>19048</v>
      </c>
      <c r="D9168" s="171" t="s">
        <v>19049</v>
      </c>
      <c r="E9168" s="171" t="s">
        <v>19049</v>
      </c>
      <c r="F9168" s="173"/>
      <c r="G9168" s="173"/>
      <c r="H9168" s="172" t="s">
        <v>137</v>
      </c>
    </row>
    <row r="9169" spans="1:8" ht="14.45" customHeight="1">
      <c r="A9169" s="86" t="s">
        <v>136</v>
      </c>
      <c r="B9169" s="171" t="s">
        <v>19050</v>
      </c>
      <c r="C9169" s="55" t="s">
        <v>19051</v>
      </c>
      <c r="D9169" s="171" t="s">
        <v>36855</v>
      </c>
      <c r="E9169" s="171" t="s">
        <v>19054</v>
      </c>
      <c r="F9169" s="173"/>
      <c r="G9169" s="173"/>
      <c r="H9169" s="172" t="s">
        <v>137</v>
      </c>
    </row>
    <row r="9170" spans="1:8" ht="14.45" customHeight="1">
      <c r="A9170" s="86" t="s">
        <v>136</v>
      </c>
      <c r="B9170" s="171" t="s">
        <v>19055</v>
      </c>
      <c r="C9170" s="55" t="s">
        <v>19056</v>
      </c>
      <c r="D9170" s="171" t="s">
        <v>19057</v>
      </c>
      <c r="E9170" s="171" t="s">
        <v>19057</v>
      </c>
      <c r="F9170" s="173"/>
      <c r="G9170" s="173"/>
      <c r="H9170" s="172" t="s">
        <v>137</v>
      </c>
    </row>
    <row r="9171" spans="1:8" ht="14.45" customHeight="1">
      <c r="A9171" s="86" t="s">
        <v>136</v>
      </c>
      <c r="B9171" s="171" t="s">
        <v>19058</v>
      </c>
      <c r="C9171" s="55" t="s">
        <v>19059</v>
      </c>
      <c r="D9171" s="171" t="s">
        <v>36856</v>
      </c>
      <c r="E9171" s="171" t="s">
        <v>19062</v>
      </c>
      <c r="F9171" s="173"/>
      <c r="G9171" s="173"/>
      <c r="H9171" s="172" t="s">
        <v>137</v>
      </c>
    </row>
    <row r="9172" spans="1:8" ht="14.45" customHeight="1">
      <c r="A9172" s="86" t="s">
        <v>136</v>
      </c>
      <c r="B9172" s="171" t="s">
        <v>19063</v>
      </c>
      <c r="C9172" s="55" t="s">
        <v>19064</v>
      </c>
      <c r="D9172" s="171" t="s">
        <v>36857</v>
      </c>
      <c r="E9172" s="171" t="s">
        <v>19067</v>
      </c>
      <c r="F9172" s="173"/>
      <c r="G9172" s="173"/>
      <c r="H9172" s="172" t="s">
        <v>137</v>
      </c>
    </row>
    <row r="9173" spans="1:8" ht="14.45" customHeight="1">
      <c r="A9173" s="86" t="s">
        <v>136</v>
      </c>
      <c r="B9173" s="171" t="s">
        <v>19068</v>
      </c>
      <c r="C9173" s="55" t="s">
        <v>19069</v>
      </c>
      <c r="D9173" s="171" t="s">
        <v>36858</v>
      </c>
      <c r="E9173" s="171" t="s">
        <v>19072</v>
      </c>
      <c r="F9173" s="173"/>
      <c r="G9173" s="173"/>
      <c r="H9173" s="172" t="s">
        <v>137</v>
      </c>
    </row>
    <row r="9174" spans="1:8" ht="14.45" customHeight="1">
      <c r="A9174" s="86" t="s">
        <v>136</v>
      </c>
      <c r="B9174" s="171" t="s">
        <v>19073</v>
      </c>
      <c r="C9174" s="55" t="s">
        <v>19074</v>
      </c>
      <c r="D9174" s="171" t="s">
        <v>36859</v>
      </c>
      <c r="E9174" s="171" t="s">
        <v>19077</v>
      </c>
      <c r="F9174" s="173"/>
      <c r="G9174" s="173"/>
      <c r="H9174" s="172" t="s">
        <v>137</v>
      </c>
    </row>
    <row r="9175" spans="1:8" ht="14.45" customHeight="1">
      <c r="A9175" s="86" t="s">
        <v>136</v>
      </c>
      <c r="B9175" s="171" t="s">
        <v>19078</v>
      </c>
      <c r="C9175" s="55" t="s">
        <v>19079</v>
      </c>
      <c r="D9175" s="171" t="s">
        <v>36860</v>
      </c>
      <c r="E9175" s="171" t="s">
        <v>19081</v>
      </c>
      <c r="F9175" s="173"/>
      <c r="G9175" s="173"/>
      <c r="H9175" s="172" t="s">
        <v>137</v>
      </c>
    </row>
    <row r="9176" spans="1:8" ht="14.45" customHeight="1">
      <c r="A9176" s="86" t="s">
        <v>136</v>
      </c>
      <c r="B9176" s="171" t="s">
        <v>14751</v>
      </c>
      <c r="C9176" s="55" t="s">
        <v>19082</v>
      </c>
      <c r="D9176" s="171" t="s">
        <v>19083</v>
      </c>
      <c r="E9176" s="171" t="s">
        <v>19083</v>
      </c>
      <c r="F9176" s="173"/>
      <c r="G9176" s="173"/>
      <c r="H9176" s="172" t="s">
        <v>137</v>
      </c>
    </row>
    <row r="9177" spans="1:8" ht="14.45" customHeight="1">
      <c r="A9177" s="86" t="s">
        <v>136</v>
      </c>
      <c r="B9177" s="171" t="s">
        <v>19084</v>
      </c>
      <c r="C9177" s="55" t="s">
        <v>19085</v>
      </c>
      <c r="D9177" s="171" t="s">
        <v>19086</v>
      </c>
      <c r="E9177" s="171" t="s">
        <v>19086</v>
      </c>
      <c r="F9177" s="173"/>
      <c r="G9177" s="173"/>
      <c r="H9177" s="172" t="s">
        <v>137</v>
      </c>
    </row>
    <row r="9178" spans="1:8" ht="14.45" customHeight="1">
      <c r="A9178" s="86" t="s">
        <v>136</v>
      </c>
      <c r="B9178" s="171" t="s">
        <v>19087</v>
      </c>
      <c r="C9178" s="55" t="s">
        <v>19088</v>
      </c>
      <c r="D9178" s="171" t="s">
        <v>19089</v>
      </c>
      <c r="E9178" s="171" t="s">
        <v>19089</v>
      </c>
      <c r="F9178" s="173"/>
      <c r="G9178" s="173"/>
      <c r="H9178" s="172" t="s">
        <v>137</v>
      </c>
    </row>
    <row r="9179" spans="1:8" ht="14.45" customHeight="1">
      <c r="A9179" s="86" t="s">
        <v>136</v>
      </c>
      <c r="B9179" s="171" t="s">
        <v>19090</v>
      </c>
      <c r="C9179" s="55" t="s">
        <v>19091</v>
      </c>
      <c r="D9179" s="171" t="s">
        <v>36861</v>
      </c>
      <c r="E9179" s="171" t="s">
        <v>19094</v>
      </c>
      <c r="F9179" s="173"/>
      <c r="G9179" s="173"/>
      <c r="H9179" s="172" t="s">
        <v>137</v>
      </c>
    </row>
    <row r="9180" spans="1:8" ht="14.45" customHeight="1">
      <c r="A9180" s="86" t="s">
        <v>136</v>
      </c>
      <c r="B9180" s="171" t="s">
        <v>19095</v>
      </c>
      <c r="C9180" s="55" t="s">
        <v>19096</v>
      </c>
      <c r="D9180" s="171" t="s">
        <v>36862</v>
      </c>
      <c r="E9180" s="171" t="s">
        <v>19099</v>
      </c>
      <c r="F9180" s="173"/>
      <c r="G9180" s="173"/>
      <c r="H9180" s="172" t="s">
        <v>137</v>
      </c>
    </row>
    <row r="9181" spans="1:8" ht="14.45" customHeight="1">
      <c r="A9181" s="86" t="s">
        <v>136</v>
      </c>
      <c r="B9181" s="171" t="s">
        <v>19100</v>
      </c>
      <c r="C9181" s="55" t="s">
        <v>19101</v>
      </c>
      <c r="D9181" s="171" t="s">
        <v>36863</v>
      </c>
      <c r="E9181" s="171" t="s">
        <v>19104</v>
      </c>
      <c r="F9181" s="173"/>
      <c r="G9181" s="173"/>
      <c r="H9181" s="172" t="s">
        <v>137</v>
      </c>
    </row>
    <row r="9182" spans="1:8" ht="14.45" customHeight="1">
      <c r="A9182" s="86" t="s">
        <v>136</v>
      </c>
      <c r="B9182" s="171" t="s">
        <v>19105</v>
      </c>
      <c r="C9182" s="55" t="s">
        <v>19106</v>
      </c>
      <c r="D9182" s="171" t="s">
        <v>36864</v>
      </c>
      <c r="E9182" s="171" t="s">
        <v>19109</v>
      </c>
      <c r="F9182" s="173"/>
      <c r="G9182" s="173"/>
      <c r="H9182" s="172" t="s">
        <v>137</v>
      </c>
    </row>
    <row r="9183" spans="1:8" ht="14.45" customHeight="1">
      <c r="A9183" s="86" t="s">
        <v>136</v>
      </c>
      <c r="B9183" s="171" t="s">
        <v>19110</v>
      </c>
      <c r="C9183" s="55" t="s">
        <v>19111</v>
      </c>
      <c r="D9183" s="171" t="s">
        <v>36865</v>
      </c>
      <c r="E9183" s="171" t="s">
        <v>19113</v>
      </c>
      <c r="F9183" s="173"/>
      <c r="G9183" s="173"/>
      <c r="H9183" s="172" t="s">
        <v>137</v>
      </c>
    </row>
    <row r="9184" spans="1:8" ht="14.45" customHeight="1">
      <c r="A9184" s="86" t="s">
        <v>136</v>
      </c>
      <c r="B9184" s="171" t="s">
        <v>19114</v>
      </c>
      <c r="C9184" s="55" t="s">
        <v>19115</v>
      </c>
      <c r="D9184" s="171" t="s">
        <v>36866</v>
      </c>
      <c r="E9184" s="171" t="s">
        <v>19118</v>
      </c>
      <c r="F9184" s="173"/>
      <c r="G9184" s="173"/>
      <c r="H9184" s="172" t="s">
        <v>137</v>
      </c>
    </row>
    <row r="9185" spans="1:8" ht="14.45" customHeight="1">
      <c r="A9185" s="86" t="s">
        <v>136</v>
      </c>
      <c r="B9185" s="171" t="s">
        <v>19119</v>
      </c>
      <c r="C9185" s="55" t="s">
        <v>19120</v>
      </c>
      <c r="D9185" s="171" t="s">
        <v>19121</v>
      </c>
      <c r="E9185" s="171" t="s">
        <v>19121</v>
      </c>
      <c r="F9185" s="173"/>
      <c r="G9185" s="173"/>
      <c r="H9185" s="172" t="s">
        <v>137</v>
      </c>
    </row>
    <row r="9186" spans="1:8" ht="14.45" customHeight="1">
      <c r="A9186" s="86" t="s">
        <v>136</v>
      </c>
      <c r="B9186" s="171" t="s">
        <v>19122</v>
      </c>
      <c r="C9186" s="55" t="s">
        <v>19123</v>
      </c>
      <c r="D9186" s="171" t="s">
        <v>36867</v>
      </c>
      <c r="E9186" s="171" t="s">
        <v>19126</v>
      </c>
      <c r="F9186" s="173"/>
      <c r="G9186" s="173"/>
      <c r="H9186" s="172" t="s">
        <v>137</v>
      </c>
    </row>
    <row r="9187" spans="1:8" ht="14.45" customHeight="1">
      <c r="A9187" s="86" t="s">
        <v>136</v>
      </c>
      <c r="B9187" s="171" t="s">
        <v>19127</v>
      </c>
      <c r="C9187" s="55" t="s">
        <v>19128</v>
      </c>
      <c r="D9187" s="171" t="s">
        <v>19130</v>
      </c>
      <c r="E9187" s="171" t="s">
        <v>19130</v>
      </c>
      <c r="F9187" s="173"/>
      <c r="G9187" s="173"/>
      <c r="H9187" s="172" t="s">
        <v>137</v>
      </c>
    </row>
    <row r="9188" spans="1:8" ht="14.45" customHeight="1">
      <c r="A9188" s="86" t="s">
        <v>136</v>
      </c>
      <c r="B9188" s="171" t="s">
        <v>19131</v>
      </c>
      <c r="C9188" s="55" t="s">
        <v>19132</v>
      </c>
      <c r="D9188" s="171" t="s">
        <v>36868</v>
      </c>
      <c r="E9188" s="171" t="s">
        <v>19135</v>
      </c>
      <c r="F9188" s="173"/>
      <c r="G9188" s="173"/>
      <c r="H9188" s="172" t="s">
        <v>137</v>
      </c>
    </row>
    <row r="9189" spans="1:8" ht="14.45" customHeight="1">
      <c r="A9189" s="86" t="s">
        <v>136</v>
      </c>
      <c r="B9189" s="171" t="s">
        <v>19136</v>
      </c>
      <c r="C9189" s="55" t="s">
        <v>19137</v>
      </c>
      <c r="D9189" s="171" t="s">
        <v>36869</v>
      </c>
      <c r="E9189" s="171" t="s">
        <v>19140</v>
      </c>
      <c r="F9189" s="173"/>
      <c r="G9189" s="173"/>
      <c r="H9189" s="172" t="s">
        <v>137</v>
      </c>
    </row>
    <row r="9190" spans="1:8" ht="14.45" customHeight="1">
      <c r="A9190" s="86" t="s">
        <v>136</v>
      </c>
      <c r="B9190" s="171" t="s">
        <v>19141</v>
      </c>
      <c r="C9190" s="55" t="s">
        <v>19142</v>
      </c>
      <c r="D9190" s="171" t="s">
        <v>36870</v>
      </c>
      <c r="E9190" s="171" t="s">
        <v>19145</v>
      </c>
      <c r="F9190" s="173"/>
      <c r="G9190" s="173"/>
      <c r="H9190" s="172" t="s">
        <v>137</v>
      </c>
    </row>
    <row r="9191" spans="1:8" ht="14.45" customHeight="1">
      <c r="A9191" s="86" t="s">
        <v>136</v>
      </c>
      <c r="B9191" s="171" t="s">
        <v>19146</v>
      </c>
      <c r="C9191" s="55" t="s">
        <v>19147</v>
      </c>
      <c r="D9191" s="171" t="s">
        <v>19147</v>
      </c>
      <c r="E9191" s="171" t="s">
        <v>19147</v>
      </c>
      <c r="F9191" s="173"/>
      <c r="G9191" s="173"/>
      <c r="H9191" s="172" t="s">
        <v>137</v>
      </c>
    </row>
    <row r="9192" spans="1:8" ht="14.45" customHeight="1">
      <c r="A9192" s="86" t="s">
        <v>136</v>
      </c>
      <c r="B9192" s="171" t="s">
        <v>19148</v>
      </c>
      <c r="C9192" s="55" t="s">
        <v>19149</v>
      </c>
      <c r="D9192" s="171" t="s">
        <v>19151</v>
      </c>
      <c r="E9192" s="171" t="s">
        <v>19151</v>
      </c>
      <c r="F9192" s="173"/>
      <c r="G9192" s="173"/>
      <c r="H9192" s="172" t="s">
        <v>137</v>
      </c>
    </row>
    <row r="9193" spans="1:8" ht="14.45" customHeight="1">
      <c r="A9193" s="86" t="s">
        <v>136</v>
      </c>
      <c r="B9193" s="171" t="s">
        <v>19152</v>
      </c>
      <c r="C9193" s="55" t="s">
        <v>19153</v>
      </c>
      <c r="D9193" s="171" t="s">
        <v>36871</v>
      </c>
      <c r="E9193" s="171" t="s">
        <v>19156</v>
      </c>
      <c r="F9193" s="173"/>
      <c r="G9193" s="173"/>
      <c r="H9193" s="172" t="s">
        <v>137</v>
      </c>
    </row>
    <row r="9194" spans="1:8" ht="14.45" customHeight="1">
      <c r="A9194" s="86" t="s">
        <v>136</v>
      </c>
      <c r="B9194" s="171" t="s">
        <v>19157</v>
      </c>
      <c r="C9194" s="55" t="s">
        <v>19158</v>
      </c>
      <c r="D9194" s="171" t="s">
        <v>36872</v>
      </c>
      <c r="E9194" s="171" t="s">
        <v>19161</v>
      </c>
      <c r="F9194" s="173"/>
      <c r="G9194" s="173"/>
      <c r="H9194" s="172" t="s">
        <v>137</v>
      </c>
    </row>
    <row r="9195" spans="1:8" ht="14.45" customHeight="1">
      <c r="A9195" s="86" t="s">
        <v>136</v>
      </c>
      <c r="B9195" s="171" t="s">
        <v>19162</v>
      </c>
      <c r="C9195" s="55" t="s">
        <v>19163</v>
      </c>
      <c r="D9195" s="171" t="s">
        <v>36873</v>
      </c>
      <c r="E9195" s="171" t="s">
        <v>19165</v>
      </c>
      <c r="F9195" s="173"/>
      <c r="G9195" s="173"/>
      <c r="H9195" s="172" t="s">
        <v>137</v>
      </c>
    </row>
    <row r="9196" spans="1:8" ht="14.45" customHeight="1">
      <c r="A9196" s="86" t="s">
        <v>136</v>
      </c>
      <c r="B9196" s="171" t="s">
        <v>19166</v>
      </c>
      <c r="C9196" s="55" t="s">
        <v>19167</v>
      </c>
      <c r="D9196" s="171" t="s">
        <v>36874</v>
      </c>
      <c r="E9196" s="171" t="s">
        <v>19170</v>
      </c>
      <c r="F9196" s="173"/>
      <c r="G9196" s="173"/>
      <c r="H9196" s="172" t="s">
        <v>137</v>
      </c>
    </row>
    <row r="9197" spans="1:8" ht="14.45" customHeight="1">
      <c r="A9197" s="86" t="s">
        <v>136</v>
      </c>
      <c r="B9197" s="171" t="s">
        <v>19171</v>
      </c>
      <c r="C9197" s="55" t="s">
        <v>19172</v>
      </c>
      <c r="D9197" s="171" t="s">
        <v>19173</v>
      </c>
      <c r="E9197" s="171" t="s">
        <v>19173</v>
      </c>
      <c r="F9197" s="173"/>
      <c r="G9197" s="173"/>
      <c r="H9197" s="172" t="s">
        <v>137</v>
      </c>
    </row>
    <row r="9198" spans="1:8" ht="14.45" customHeight="1">
      <c r="A9198" s="86" t="s">
        <v>136</v>
      </c>
      <c r="B9198" s="171" t="s">
        <v>19174</v>
      </c>
      <c r="C9198" s="55" t="s">
        <v>19175</v>
      </c>
      <c r="D9198" s="171" t="s">
        <v>19176</v>
      </c>
      <c r="E9198" s="171" t="s">
        <v>19176</v>
      </c>
      <c r="F9198" s="173"/>
      <c r="G9198" s="173"/>
      <c r="H9198" s="172" t="s">
        <v>137</v>
      </c>
    </row>
    <row r="9199" spans="1:8" ht="14.45" customHeight="1">
      <c r="A9199" s="86" t="s">
        <v>136</v>
      </c>
      <c r="B9199" s="171" t="s">
        <v>19177</v>
      </c>
      <c r="C9199" s="55" t="s">
        <v>19178</v>
      </c>
      <c r="D9199" s="171" t="s">
        <v>36875</v>
      </c>
      <c r="E9199" s="171" t="s">
        <v>19181</v>
      </c>
      <c r="F9199" s="173"/>
      <c r="G9199" s="173"/>
      <c r="H9199" s="172" t="s">
        <v>137</v>
      </c>
    </row>
    <row r="9200" spans="1:8" ht="14.45" customHeight="1">
      <c r="A9200" s="86" t="s">
        <v>136</v>
      </c>
      <c r="B9200" s="171" t="s">
        <v>19182</v>
      </c>
      <c r="C9200" s="55" t="s">
        <v>19183</v>
      </c>
      <c r="D9200" s="171" t="s">
        <v>36876</v>
      </c>
      <c r="E9200" s="171" t="s">
        <v>19185</v>
      </c>
      <c r="F9200" s="173"/>
      <c r="G9200" s="173"/>
      <c r="H9200" s="172" t="s">
        <v>137</v>
      </c>
    </row>
    <row r="9201" spans="1:8" ht="14.45" customHeight="1">
      <c r="A9201" s="86" t="s">
        <v>136</v>
      </c>
      <c r="B9201" s="171" t="s">
        <v>3341</v>
      </c>
      <c r="C9201" s="55" t="s">
        <v>19186</v>
      </c>
      <c r="D9201" s="171" t="s">
        <v>36877</v>
      </c>
      <c r="E9201" s="171" t="s">
        <v>19189</v>
      </c>
      <c r="F9201" s="173"/>
      <c r="G9201" s="173"/>
      <c r="H9201" s="172" t="s">
        <v>137</v>
      </c>
    </row>
    <row r="9202" spans="1:8" ht="14.45" customHeight="1">
      <c r="A9202" s="86" t="s">
        <v>136</v>
      </c>
      <c r="B9202" s="171" t="s">
        <v>19190</v>
      </c>
      <c r="C9202" s="55" t="s">
        <v>19191</v>
      </c>
      <c r="D9202" s="171" t="s">
        <v>19192</v>
      </c>
      <c r="E9202" s="171" t="s">
        <v>19192</v>
      </c>
      <c r="F9202" s="173"/>
      <c r="G9202" s="173"/>
      <c r="H9202" s="172" t="s">
        <v>137</v>
      </c>
    </row>
    <row r="9203" spans="1:8" ht="14.45" customHeight="1">
      <c r="A9203" s="86" t="s">
        <v>136</v>
      </c>
      <c r="B9203" s="171" t="s">
        <v>19193</v>
      </c>
      <c r="C9203" s="55" t="s">
        <v>19194</v>
      </c>
      <c r="D9203" s="171" t="s">
        <v>36878</v>
      </c>
      <c r="E9203" s="171" t="s">
        <v>19197</v>
      </c>
      <c r="F9203" s="173"/>
      <c r="G9203" s="173"/>
      <c r="H9203" s="172" t="s">
        <v>137</v>
      </c>
    </row>
    <row r="9204" spans="1:8" ht="14.45" customHeight="1">
      <c r="A9204" s="86" t="s">
        <v>136</v>
      </c>
      <c r="B9204" s="171" t="s">
        <v>19198</v>
      </c>
      <c r="C9204" s="55" t="s">
        <v>19199</v>
      </c>
      <c r="D9204" s="171" t="s">
        <v>36879</v>
      </c>
      <c r="E9204" s="171" t="s">
        <v>19201</v>
      </c>
      <c r="F9204" s="173"/>
      <c r="G9204" s="173"/>
      <c r="H9204" s="172" t="s">
        <v>137</v>
      </c>
    </row>
    <row r="9205" spans="1:8" ht="14.45" customHeight="1">
      <c r="A9205" s="86" t="s">
        <v>492</v>
      </c>
      <c r="B9205" s="171" t="s">
        <v>36880</v>
      </c>
      <c r="C9205" s="55" t="s">
        <v>36881</v>
      </c>
      <c r="D9205" s="171" t="s">
        <v>36882</v>
      </c>
      <c r="E9205" s="171" t="s">
        <v>36883</v>
      </c>
      <c r="F9205" s="173"/>
      <c r="G9205" s="173"/>
      <c r="H9205" s="172"/>
    </row>
    <row r="9206" spans="1:8" ht="14.45" customHeight="1">
      <c r="A9206" s="86" t="s">
        <v>492</v>
      </c>
      <c r="B9206" s="171" t="s">
        <v>36884</v>
      </c>
      <c r="C9206" s="55" t="s">
        <v>36885</v>
      </c>
      <c r="D9206" s="171" t="s">
        <v>36886</v>
      </c>
      <c r="E9206" s="171" t="s">
        <v>36887</v>
      </c>
      <c r="F9206" s="173"/>
      <c r="G9206" s="173"/>
      <c r="H9206" s="172"/>
    </row>
    <row r="9207" spans="1:8" ht="14.45" customHeight="1">
      <c r="A9207" s="86" t="s">
        <v>492</v>
      </c>
      <c r="B9207" s="171" t="s">
        <v>36888</v>
      </c>
      <c r="C9207" s="55" t="s">
        <v>36889</v>
      </c>
      <c r="D9207" s="171" t="s">
        <v>36890</v>
      </c>
      <c r="E9207" s="171" t="s">
        <v>36891</v>
      </c>
      <c r="F9207" s="173"/>
      <c r="G9207" s="173"/>
      <c r="H9207" s="172"/>
    </row>
    <row r="9208" spans="1:8" ht="14.45" customHeight="1">
      <c r="A9208" s="86" t="s">
        <v>492</v>
      </c>
      <c r="B9208" s="171" t="s">
        <v>36892</v>
      </c>
      <c r="C9208" s="55" t="s">
        <v>36893</v>
      </c>
      <c r="D9208" s="171" t="s">
        <v>36894</v>
      </c>
      <c r="E9208" s="171" t="s">
        <v>36895</v>
      </c>
      <c r="F9208" s="173"/>
      <c r="G9208" s="173"/>
      <c r="H9208" s="172"/>
    </row>
    <row r="9209" spans="1:8" ht="14.45" customHeight="1">
      <c r="A9209" s="86" t="s">
        <v>492</v>
      </c>
      <c r="B9209" s="171" t="s">
        <v>13263</v>
      </c>
      <c r="C9209" s="55" t="s">
        <v>8887</v>
      </c>
      <c r="D9209" s="171" t="s">
        <v>8888</v>
      </c>
      <c r="E9209" s="171" t="s">
        <v>8886</v>
      </c>
      <c r="F9209" s="173"/>
      <c r="G9209" s="173"/>
      <c r="H9209" s="172"/>
    </row>
    <row r="9210" spans="1:8" ht="14.45" customHeight="1">
      <c r="A9210" s="86" t="s">
        <v>492</v>
      </c>
      <c r="B9210" s="171" t="s">
        <v>36896</v>
      </c>
      <c r="C9210" s="55" t="s">
        <v>36897</v>
      </c>
      <c r="D9210" s="171" t="s">
        <v>36897</v>
      </c>
      <c r="E9210" s="171" t="s">
        <v>36897</v>
      </c>
      <c r="F9210" s="173"/>
      <c r="G9210" s="173"/>
      <c r="H9210" s="172"/>
    </row>
    <row r="9211" spans="1:8" ht="14.45" customHeight="1">
      <c r="A9211" s="211" t="s">
        <v>6065</v>
      </c>
      <c r="B9211" s="196" t="s">
        <v>36957</v>
      </c>
      <c r="C9211" s="55" t="s">
        <v>36958</v>
      </c>
      <c r="D9211" s="196" t="s">
        <v>36959</v>
      </c>
      <c r="E9211" s="196" t="s">
        <v>36960</v>
      </c>
      <c r="F9211" s="198">
        <v>46340</v>
      </c>
      <c r="G9211" s="198">
        <v>46340</v>
      </c>
      <c r="H9211" s="196" t="s">
        <v>6065</v>
      </c>
    </row>
    <row r="9212" spans="1:8" ht="14.45" customHeight="1">
      <c r="A9212" s="86" t="s">
        <v>6065</v>
      </c>
      <c r="B9212" s="171" t="s">
        <v>36560</v>
      </c>
      <c r="C9212" s="55" t="s">
        <v>36910</v>
      </c>
      <c r="D9212" s="171" t="s">
        <v>36562</v>
      </c>
      <c r="E9212" s="171" t="s">
        <v>36563</v>
      </c>
      <c r="F9212" s="173"/>
      <c r="G9212" s="173">
        <v>46256</v>
      </c>
      <c r="H9212" s="172" t="s">
        <v>6065</v>
      </c>
    </row>
    <row r="9213" spans="1:8" ht="14.45" customHeight="1">
      <c r="A9213" s="86" t="s">
        <v>6065</v>
      </c>
      <c r="B9213" s="171" t="s">
        <v>36564</v>
      </c>
      <c r="C9213" s="55" t="s">
        <v>36911</v>
      </c>
      <c r="D9213" s="171" t="s">
        <v>36912</v>
      </c>
      <c r="E9213" s="171" t="s">
        <v>36913</v>
      </c>
      <c r="F9213" s="173"/>
      <c r="G9213" s="173">
        <v>46256</v>
      </c>
      <c r="H9213" s="172" t="s">
        <v>6065</v>
      </c>
    </row>
    <row r="9214" spans="1:8" ht="14.45" customHeight="1">
      <c r="A9214" s="86" t="s">
        <v>6065</v>
      </c>
      <c r="B9214" s="171" t="s">
        <v>36898</v>
      </c>
      <c r="C9214" s="55" t="s">
        <v>36899</v>
      </c>
      <c r="D9214" s="171" t="s">
        <v>36900</v>
      </c>
      <c r="E9214" s="171" t="s">
        <v>36901</v>
      </c>
      <c r="F9214" s="173">
        <v>46256</v>
      </c>
      <c r="G9214" s="173">
        <v>46256</v>
      </c>
      <c r="H9214" s="174" t="s">
        <v>6065</v>
      </c>
    </row>
    <row r="9215" spans="1:8" ht="14.45" customHeight="1">
      <c r="A9215" s="86" t="s">
        <v>6065</v>
      </c>
      <c r="B9215" s="171" t="s">
        <v>36914</v>
      </c>
      <c r="C9215" s="55" t="s">
        <v>36915</v>
      </c>
      <c r="D9215" s="171" t="s">
        <v>36916</v>
      </c>
      <c r="E9215" s="171" t="s">
        <v>36917</v>
      </c>
      <c r="F9215" s="173"/>
      <c r="G9215" s="173">
        <v>46256</v>
      </c>
      <c r="H9215" s="172" t="s">
        <v>6065</v>
      </c>
    </row>
    <row r="9216" spans="1:8" ht="14.45" customHeight="1">
      <c r="A9216" s="211" t="s">
        <v>6065</v>
      </c>
      <c r="B9216" s="196" t="s">
        <v>36961</v>
      </c>
      <c r="C9216" s="55" t="s">
        <v>36962</v>
      </c>
      <c r="D9216" s="196" t="s">
        <v>36963</v>
      </c>
      <c r="E9216" s="196" t="s">
        <v>36964</v>
      </c>
      <c r="F9216" s="198">
        <v>46340</v>
      </c>
      <c r="G9216" s="198">
        <v>46340</v>
      </c>
      <c r="H9216" s="196" t="s">
        <v>6065</v>
      </c>
    </row>
    <row r="9217" spans="1:8" ht="14.45" customHeight="1">
      <c r="A9217" s="211" t="s">
        <v>6065</v>
      </c>
      <c r="B9217" s="196" t="s">
        <v>36965</v>
      </c>
      <c r="C9217" s="55" t="s">
        <v>36966</v>
      </c>
      <c r="D9217" s="196" t="s">
        <v>36967</v>
      </c>
      <c r="E9217" s="196" t="s">
        <v>36968</v>
      </c>
      <c r="F9217" s="198">
        <v>46340</v>
      </c>
      <c r="G9217" s="198">
        <v>46340</v>
      </c>
      <c r="H9217" s="196" t="s">
        <v>6065</v>
      </c>
    </row>
    <row r="9218" spans="1:8" ht="14.45" customHeight="1">
      <c r="A9218" s="86" t="s">
        <v>6065</v>
      </c>
      <c r="B9218" s="171" t="s">
        <v>36552</v>
      </c>
      <c r="C9218" s="55" t="s">
        <v>36918</v>
      </c>
      <c r="D9218" s="171" t="s">
        <v>36919</v>
      </c>
      <c r="E9218" s="171" t="s">
        <v>36920</v>
      </c>
      <c r="F9218" s="173"/>
      <c r="G9218" s="173">
        <v>46256</v>
      </c>
      <c r="H9218" s="172" t="s">
        <v>6065</v>
      </c>
    </row>
    <row r="9219" spans="1:8" ht="14.45" customHeight="1">
      <c r="A9219" s="86" t="s">
        <v>6065</v>
      </c>
      <c r="B9219" s="171" t="s">
        <v>36921</v>
      </c>
      <c r="C9219" s="55" t="s">
        <v>36922</v>
      </c>
      <c r="D9219" s="171" t="s">
        <v>36923</v>
      </c>
      <c r="E9219" s="171" t="s">
        <v>36924</v>
      </c>
      <c r="F9219" s="173"/>
      <c r="G9219" s="173">
        <v>46256</v>
      </c>
      <c r="H9219" s="172" t="s">
        <v>6065</v>
      </c>
    </row>
    <row r="9220" spans="1:8" ht="14.45" customHeight="1">
      <c r="A9220" s="86" t="s">
        <v>6065</v>
      </c>
      <c r="B9220" s="171" t="s">
        <v>36583</v>
      </c>
      <c r="C9220" s="55" t="s">
        <v>36584</v>
      </c>
      <c r="D9220" s="171" t="s">
        <v>36925</v>
      </c>
      <c r="E9220" s="171" t="s">
        <v>36586</v>
      </c>
      <c r="F9220" s="173">
        <v>45892</v>
      </c>
      <c r="G9220" s="173">
        <v>46256</v>
      </c>
      <c r="H9220" s="172" t="s">
        <v>6065</v>
      </c>
    </row>
    <row r="9221" spans="1:8" ht="14.45" customHeight="1">
      <c r="A9221" s="211" t="s">
        <v>6065</v>
      </c>
      <c r="B9221" s="196" t="s">
        <v>36969</v>
      </c>
      <c r="C9221" s="55" t="s">
        <v>36970</v>
      </c>
      <c r="D9221" s="196" t="s">
        <v>36971</v>
      </c>
      <c r="E9221" s="196" t="s">
        <v>36972</v>
      </c>
      <c r="F9221" s="198">
        <v>46340</v>
      </c>
      <c r="G9221" s="198">
        <v>46340</v>
      </c>
      <c r="H9221" s="196" t="s">
        <v>6065</v>
      </c>
    </row>
    <row r="9222" spans="1:8" ht="14.45" customHeight="1">
      <c r="A9222" s="211" t="s">
        <v>6065</v>
      </c>
      <c r="B9222" s="196" t="s">
        <v>36973</v>
      </c>
      <c r="C9222" s="55" t="s">
        <v>36974</v>
      </c>
      <c r="D9222" s="196" t="s">
        <v>36975</v>
      </c>
      <c r="E9222" s="196" t="s">
        <v>36976</v>
      </c>
      <c r="F9222" s="198">
        <v>46340</v>
      </c>
      <c r="G9222" s="198">
        <v>46340</v>
      </c>
      <c r="H9222" s="196" t="s">
        <v>6065</v>
      </c>
    </row>
    <row r="9223" spans="1:8" ht="14.45" customHeight="1">
      <c r="A9223" s="86" t="s">
        <v>6065</v>
      </c>
      <c r="B9223" s="171" t="s">
        <v>36926</v>
      </c>
      <c r="C9223" s="55" t="s">
        <v>36927</v>
      </c>
      <c r="D9223" s="171" t="s">
        <v>36928</v>
      </c>
      <c r="E9223" s="171" t="s">
        <v>36929</v>
      </c>
      <c r="F9223" s="173"/>
      <c r="G9223" s="198">
        <v>46340</v>
      </c>
      <c r="H9223" s="172" t="s">
        <v>6065</v>
      </c>
    </row>
    <row r="9224" spans="1:8" ht="14.45" customHeight="1">
      <c r="A9224" s="211" t="s">
        <v>6065</v>
      </c>
      <c r="B9224" s="196" t="s">
        <v>36977</v>
      </c>
      <c r="C9224" s="55" t="s">
        <v>36978</v>
      </c>
      <c r="D9224" s="196" t="s">
        <v>36979</v>
      </c>
      <c r="E9224" s="196" t="s">
        <v>36980</v>
      </c>
      <c r="F9224" s="198">
        <v>46340</v>
      </c>
      <c r="G9224" s="198">
        <v>46340</v>
      </c>
      <c r="H9224" s="196" t="s">
        <v>6065</v>
      </c>
    </row>
    <row r="9225" spans="1:8" ht="14.45" customHeight="1">
      <c r="A9225" s="211" t="s">
        <v>6065</v>
      </c>
      <c r="B9225" s="196" t="s">
        <v>36981</v>
      </c>
      <c r="C9225" s="55" t="s">
        <v>36982</v>
      </c>
      <c r="D9225" s="196" t="s">
        <v>36983</v>
      </c>
      <c r="E9225" s="196" t="s">
        <v>36984</v>
      </c>
      <c r="F9225" s="198">
        <v>46340</v>
      </c>
      <c r="G9225" s="198">
        <v>46340</v>
      </c>
      <c r="H9225" s="196" t="s">
        <v>6065</v>
      </c>
    </row>
    <row r="9226" spans="1:8" ht="14.45" customHeight="1">
      <c r="A9226" s="211" t="s">
        <v>6065</v>
      </c>
      <c r="B9226" s="196" t="s">
        <v>36985</v>
      </c>
      <c r="C9226" s="55" t="s">
        <v>36986</v>
      </c>
      <c r="D9226" s="196" t="s">
        <v>36987</v>
      </c>
      <c r="E9226" s="196" t="s">
        <v>36988</v>
      </c>
      <c r="F9226" s="198">
        <v>46340</v>
      </c>
      <c r="G9226" s="198">
        <v>46340</v>
      </c>
      <c r="H9226" s="196" t="s">
        <v>6065</v>
      </c>
    </row>
    <row r="9227" spans="1:8" ht="14.45" customHeight="1">
      <c r="A9227" s="211" t="s">
        <v>6065</v>
      </c>
      <c r="B9227" s="196" t="s">
        <v>36989</v>
      </c>
      <c r="C9227" s="55" t="s">
        <v>36990</v>
      </c>
      <c r="D9227" s="196" t="s">
        <v>36991</v>
      </c>
      <c r="E9227" s="196" t="s">
        <v>36991</v>
      </c>
      <c r="F9227" s="198">
        <v>46340</v>
      </c>
      <c r="G9227" s="198">
        <v>46340</v>
      </c>
      <c r="H9227" s="196" t="s">
        <v>6065</v>
      </c>
    </row>
    <row r="9228" spans="1:8" ht="14.45" customHeight="1">
      <c r="A9228" s="86" t="s">
        <v>6065</v>
      </c>
      <c r="B9228" s="171" t="s">
        <v>36930</v>
      </c>
      <c r="C9228" s="55" t="s">
        <v>36931</v>
      </c>
      <c r="D9228" s="171" t="s">
        <v>36932</v>
      </c>
      <c r="E9228" s="171" t="s">
        <v>36933</v>
      </c>
      <c r="F9228" s="173">
        <v>45892</v>
      </c>
      <c r="G9228" s="173">
        <v>46256</v>
      </c>
      <c r="H9228" s="172" t="s">
        <v>6065</v>
      </c>
    </row>
    <row r="9229" spans="1:8" ht="14.45" customHeight="1">
      <c r="A9229" s="211" t="s">
        <v>6065</v>
      </c>
      <c r="B9229" s="196" t="s">
        <v>36992</v>
      </c>
      <c r="C9229" s="55" t="s">
        <v>36993</v>
      </c>
      <c r="D9229" s="196" t="s">
        <v>36994</v>
      </c>
      <c r="E9229" s="196" t="s">
        <v>36994</v>
      </c>
      <c r="F9229" s="198">
        <v>46340</v>
      </c>
      <c r="G9229" s="198">
        <v>46340</v>
      </c>
      <c r="H9229" s="196" t="s">
        <v>6065</v>
      </c>
    </row>
    <row r="9230" spans="1:8" ht="14.45" customHeight="1">
      <c r="A9230" s="86" t="s">
        <v>6065</v>
      </c>
      <c r="B9230" s="171" t="s">
        <v>36934</v>
      </c>
      <c r="C9230" s="55" t="s">
        <v>36935</v>
      </c>
      <c r="D9230" s="196" t="s">
        <v>36936</v>
      </c>
      <c r="E9230" s="196" t="s">
        <v>36937</v>
      </c>
      <c r="F9230" s="173"/>
      <c r="G9230" s="198">
        <v>46340</v>
      </c>
      <c r="H9230" s="172" t="s">
        <v>6065</v>
      </c>
    </row>
    <row r="9231" spans="1:8" ht="14.45" customHeight="1">
      <c r="A9231" s="211" t="s">
        <v>6065</v>
      </c>
      <c r="B9231" s="196" t="s">
        <v>36995</v>
      </c>
      <c r="C9231" s="55" t="s">
        <v>36996</v>
      </c>
      <c r="D9231" s="196" t="s">
        <v>36997</v>
      </c>
      <c r="E9231" s="196" t="s">
        <v>36998</v>
      </c>
      <c r="F9231" s="198">
        <v>46340</v>
      </c>
      <c r="G9231" s="198">
        <v>46340</v>
      </c>
      <c r="H9231" s="196" t="s">
        <v>6065</v>
      </c>
    </row>
    <row r="9232" spans="1:8" ht="14.45" customHeight="1">
      <c r="A9232" s="211" t="s">
        <v>6065</v>
      </c>
      <c r="B9232" s="196" t="s">
        <v>36999</v>
      </c>
      <c r="C9232" s="55" t="s">
        <v>37000</v>
      </c>
      <c r="D9232" s="196" t="s">
        <v>37001</v>
      </c>
      <c r="E9232" s="196" t="s">
        <v>37002</v>
      </c>
      <c r="F9232" s="198">
        <v>46340</v>
      </c>
      <c r="G9232" s="198">
        <v>46340</v>
      </c>
      <c r="H9232" s="196" t="s">
        <v>6065</v>
      </c>
    </row>
    <row r="9233" spans="1:8" ht="14.45" customHeight="1">
      <c r="A9233" s="86" t="s">
        <v>6065</v>
      </c>
      <c r="B9233" s="171" t="s">
        <v>36305</v>
      </c>
      <c r="C9233" s="55" t="s">
        <v>22278</v>
      </c>
      <c r="D9233" s="171" t="s">
        <v>36306</v>
      </c>
      <c r="E9233" s="171" t="s">
        <v>22278</v>
      </c>
      <c r="F9233" s="173">
        <v>45892</v>
      </c>
      <c r="G9233" s="173">
        <v>46256</v>
      </c>
      <c r="H9233" s="172" t="s">
        <v>6065</v>
      </c>
    </row>
    <row r="9234" spans="1:8" ht="14.45" customHeight="1">
      <c r="A9234" s="86" t="s">
        <v>6065</v>
      </c>
      <c r="B9234" s="171" t="s">
        <v>36626</v>
      </c>
      <c r="C9234" s="55" t="s">
        <v>36627</v>
      </c>
      <c r="D9234" s="171" t="s">
        <v>36938</v>
      </c>
      <c r="E9234" s="171" t="s">
        <v>36628</v>
      </c>
      <c r="F9234" s="173"/>
      <c r="G9234" s="173">
        <v>46256</v>
      </c>
      <c r="H9234" s="172" t="s">
        <v>6065</v>
      </c>
    </row>
    <row r="9235" spans="1:8" ht="14.45" customHeight="1">
      <c r="A9235" s="86" t="s">
        <v>6065</v>
      </c>
      <c r="B9235" s="171" t="s">
        <v>36902</v>
      </c>
      <c r="C9235" s="55" t="s">
        <v>36903</v>
      </c>
      <c r="D9235" s="171" t="s">
        <v>36904</v>
      </c>
      <c r="E9235" s="171" t="s">
        <v>36905</v>
      </c>
      <c r="F9235" s="173">
        <v>46256</v>
      </c>
      <c r="G9235" s="173">
        <v>46256</v>
      </c>
      <c r="H9235" s="174" t="s">
        <v>6065</v>
      </c>
    </row>
    <row r="9236" spans="1:8" ht="14.45" customHeight="1">
      <c r="A9236" s="86" t="s">
        <v>6065</v>
      </c>
      <c r="B9236" s="171" t="s">
        <v>36629</v>
      </c>
      <c r="C9236" s="55" t="s">
        <v>36939</v>
      </c>
      <c r="D9236" s="196" t="s">
        <v>36940</v>
      </c>
      <c r="E9236" s="196" t="s">
        <v>36941</v>
      </c>
      <c r="F9236" s="173"/>
      <c r="G9236" s="198">
        <v>46340</v>
      </c>
      <c r="H9236" s="172" t="s">
        <v>6065</v>
      </c>
    </row>
    <row r="9237" spans="1:8" ht="14.45" customHeight="1">
      <c r="A9237" s="86" t="s">
        <v>6065</v>
      </c>
      <c r="B9237" s="171" t="s">
        <v>12844</v>
      </c>
      <c r="C9237" s="55" t="s">
        <v>12845</v>
      </c>
      <c r="D9237" s="171" t="s">
        <v>12846</v>
      </c>
      <c r="E9237" s="171" t="s">
        <v>43</v>
      </c>
      <c r="F9237" s="173"/>
      <c r="G9237" s="173">
        <v>46256</v>
      </c>
      <c r="H9237" s="172" t="s">
        <v>6065</v>
      </c>
    </row>
    <row r="9238" spans="1:8" ht="14.45" customHeight="1">
      <c r="A9238" s="211" t="s">
        <v>6065</v>
      </c>
      <c r="B9238" s="196" t="s">
        <v>37003</v>
      </c>
      <c r="C9238" s="55" t="s">
        <v>37004</v>
      </c>
      <c r="D9238" s="196" t="s">
        <v>37005</v>
      </c>
      <c r="E9238" s="196" t="s">
        <v>37006</v>
      </c>
      <c r="F9238" s="198">
        <v>46340</v>
      </c>
      <c r="G9238" s="198">
        <v>46340</v>
      </c>
      <c r="H9238" s="196" t="s">
        <v>6065</v>
      </c>
    </row>
    <row r="9239" spans="1:8" ht="14.45" customHeight="1">
      <c r="A9239" s="211" t="s">
        <v>6065</v>
      </c>
      <c r="B9239" s="196" t="s">
        <v>37007</v>
      </c>
      <c r="C9239" s="55" t="s">
        <v>37008</v>
      </c>
      <c r="D9239" s="196" t="s">
        <v>37009</v>
      </c>
      <c r="E9239" s="196" t="s">
        <v>37010</v>
      </c>
      <c r="F9239" s="198">
        <v>46340</v>
      </c>
      <c r="G9239" s="198">
        <v>46340</v>
      </c>
      <c r="H9239" s="196" t="s">
        <v>6065</v>
      </c>
    </row>
    <row r="9240" spans="1:8" ht="14.45" customHeight="1">
      <c r="A9240" s="86" t="s">
        <v>6065</v>
      </c>
      <c r="B9240" s="171" t="s">
        <v>36942</v>
      </c>
      <c r="C9240" s="55" t="s">
        <v>36943</v>
      </c>
      <c r="D9240" s="196" t="s">
        <v>36944</v>
      </c>
      <c r="E9240" s="196" t="s">
        <v>36945</v>
      </c>
      <c r="F9240" s="173"/>
      <c r="G9240" s="198">
        <v>46340</v>
      </c>
      <c r="H9240" s="172" t="s">
        <v>6065</v>
      </c>
    </row>
    <row r="9241" spans="1:8" ht="14.45" customHeight="1">
      <c r="A9241" s="86" t="s">
        <v>6065</v>
      </c>
      <c r="B9241" s="171" t="s">
        <v>20853</v>
      </c>
      <c r="C9241" s="55" t="s">
        <v>36946</v>
      </c>
      <c r="D9241" s="196" t="s">
        <v>36947</v>
      </c>
      <c r="E9241" s="196" t="s">
        <v>36948</v>
      </c>
      <c r="F9241" s="173"/>
      <c r="G9241" s="198">
        <v>46340</v>
      </c>
      <c r="H9241" s="172" t="s">
        <v>6065</v>
      </c>
    </row>
    <row r="9242" spans="1:8" ht="14.45" customHeight="1">
      <c r="A9242" s="86" t="s">
        <v>6065</v>
      </c>
      <c r="B9242" s="171" t="s">
        <v>36949</v>
      </c>
      <c r="C9242" s="55" t="s">
        <v>36950</v>
      </c>
      <c r="D9242" s="171" t="s">
        <v>36951</v>
      </c>
      <c r="E9242" s="171" t="s">
        <v>36952</v>
      </c>
      <c r="F9242" s="173"/>
      <c r="G9242" s="173">
        <v>46256</v>
      </c>
      <c r="H9242" s="172" t="s">
        <v>6065</v>
      </c>
    </row>
    <row r="9243" spans="1:8" ht="14.45" customHeight="1">
      <c r="A9243" s="211" t="s">
        <v>6065</v>
      </c>
      <c r="B9243" s="196" t="s">
        <v>37011</v>
      </c>
      <c r="C9243" s="55" t="s">
        <v>37012</v>
      </c>
      <c r="D9243" s="196" t="s">
        <v>37013</v>
      </c>
      <c r="E9243" s="196" t="s">
        <v>37014</v>
      </c>
      <c r="F9243" s="198">
        <v>46340</v>
      </c>
      <c r="G9243" s="198">
        <v>46340</v>
      </c>
      <c r="H9243" s="196" t="s">
        <v>6065</v>
      </c>
    </row>
    <row r="9244" spans="1:8" ht="14.45" customHeight="1">
      <c r="A9244" s="86" t="s">
        <v>6065</v>
      </c>
      <c r="B9244" s="171" t="s">
        <v>36953</v>
      </c>
      <c r="C9244" s="55" t="s">
        <v>36954</v>
      </c>
      <c r="D9244" s="171" t="s">
        <v>36955</v>
      </c>
      <c r="E9244" s="171" t="s">
        <v>36956</v>
      </c>
      <c r="F9244" s="173"/>
      <c r="G9244" s="173">
        <v>46256</v>
      </c>
      <c r="H9244" s="172" t="s">
        <v>6065</v>
      </c>
    </row>
    <row r="9245" spans="1:8" ht="14.45" customHeight="1">
      <c r="A9245" s="86" t="s">
        <v>6065</v>
      </c>
      <c r="B9245" s="171" t="s">
        <v>36906</v>
      </c>
      <c r="C9245" s="55" t="s">
        <v>36907</v>
      </c>
      <c r="D9245" s="171" t="s">
        <v>36908</v>
      </c>
      <c r="E9245" s="171" t="s">
        <v>36909</v>
      </c>
      <c r="F9245" s="173">
        <v>46256</v>
      </c>
      <c r="G9245" s="173">
        <v>46256</v>
      </c>
      <c r="H9245" s="174" t="s">
        <v>6065</v>
      </c>
    </row>
    <row r="9246" spans="1:8" ht="14.45" customHeight="1">
      <c r="A9246" s="211" t="s">
        <v>6065</v>
      </c>
      <c r="B9246" s="196" t="s">
        <v>37015</v>
      </c>
      <c r="C9246" s="55" t="s">
        <v>37016</v>
      </c>
      <c r="D9246" s="196" t="s">
        <v>37017</v>
      </c>
      <c r="E9246" s="196" t="s">
        <v>37018</v>
      </c>
      <c r="F9246" s="198">
        <v>46340</v>
      </c>
      <c r="G9246" s="198">
        <v>46340</v>
      </c>
      <c r="H9246" s="196" t="s">
        <v>6065</v>
      </c>
    </row>
    <row r="9247" spans="1:8" ht="14.45" customHeight="1">
      <c r="A9247" s="86" t="s">
        <v>7197</v>
      </c>
      <c r="B9247" s="171" t="s">
        <v>30947</v>
      </c>
      <c r="C9247" s="55" t="s">
        <v>30948</v>
      </c>
      <c r="D9247" s="171" t="s">
        <v>37019</v>
      </c>
      <c r="E9247" s="171" t="s">
        <v>30949</v>
      </c>
      <c r="F9247" s="173"/>
      <c r="G9247" s="173"/>
      <c r="H9247" s="172" t="s">
        <v>7197</v>
      </c>
    </row>
    <row r="9248" spans="1:8" ht="14.45" customHeight="1">
      <c r="A9248" s="86" t="s">
        <v>7197</v>
      </c>
      <c r="B9248" s="171" t="s">
        <v>37020</v>
      </c>
      <c r="C9248" s="55" t="s">
        <v>37021</v>
      </c>
      <c r="D9248" s="171" t="s">
        <v>37022</v>
      </c>
      <c r="E9248" s="171" t="s">
        <v>37023</v>
      </c>
      <c r="F9248" s="173"/>
      <c r="G9248" s="173"/>
      <c r="H9248" s="172" t="s">
        <v>7197</v>
      </c>
    </row>
    <row r="9249" spans="1:8" ht="14.45" customHeight="1">
      <c r="A9249" s="86" t="s">
        <v>7197</v>
      </c>
      <c r="B9249" s="171" t="s">
        <v>30954</v>
      </c>
      <c r="C9249" s="55" t="s">
        <v>37024</v>
      </c>
      <c r="D9249" s="171" t="s">
        <v>37025</v>
      </c>
      <c r="E9249" s="171" t="s">
        <v>30957</v>
      </c>
      <c r="F9249" s="173"/>
      <c r="G9249" s="173"/>
      <c r="H9249" s="172" t="s">
        <v>7197</v>
      </c>
    </row>
    <row r="9250" spans="1:8" ht="14.45" customHeight="1">
      <c r="A9250" s="86" t="s">
        <v>7197</v>
      </c>
      <c r="B9250" s="171" t="s">
        <v>37026</v>
      </c>
      <c r="C9250" s="55" t="s">
        <v>37027</v>
      </c>
      <c r="D9250" s="171" t="s">
        <v>37028</v>
      </c>
      <c r="E9250" s="171" t="s">
        <v>37029</v>
      </c>
      <c r="F9250" s="173"/>
      <c r="G9250" s="173"/>
      <c r="H9250" s="172" t="s">
        <v>7197</v>
      </c>
    </row>
    <row r="9251" spans="1:8" ht="14.45" customHeight="1">
      <c r="A9251" s="86" t="s">
        <v>7197</v>
      </c>
      <c r="B9251" s="171" t="s">
        <v>37030</v>
      </c>
      <c r="C9251" s="55" t="s">
        <v>31381</v>
      </c>
      <c r="D9251" s="171" t="s">
        <v>31382</v>
      </c>
      <c r="E9251" s="171" t="s">
        <v>31383</v>
      </c>
      <c r="F9251" s="173"/>
      <c r="G9251" s="173"/>
      <c r="H9251" s="172" t="s">
        <v>7197</v>
      </c>
    </row>
    <row r="9252" spans="1:8" ht="14.45" customHeight="1">
      <c r="A9252" s="86" t="s">
        <v>7197</v>
      </c>
      <c r="B9252" s="171" t="s">
        <v>37031</v>
      </c>
      <c r="C9252" s="55" t="s">
        <v>37032</v>
      </c>
      <c r="D9252" s="171" t="s">
        <v>37033</v>
      </c>
      <c r="E9252" s="171" t="s">
        <v>37034</v>
      </c>
      <c r="F9252" s="173"/>
      <c r="G9252" s="173"/>
      <c r="H9252" s="172" t="s">
        <v>7197</v>
      </c>
    </row>
    <row r="9253" spans="1:8" ht="14.45" customHeight="1">
      <c r="A9253" s="86" t="s">
        <v>7197</v>
      </c>
      <c r="B9253" s="171" t="s">
        <v>31033</v>
      </c>
      <c r="C9253" s="55" t="s">
        <v>31034</v>
      </c>
      <c r="D9253" s="171" t="s">
        <v>31035</v>
      </c>
      <c r="E9253" s="171" t="s">
        <v>31036</v>
      </c>
      <c r="F9253" s="173"/>
      <c r="G9253" s="173"/>
      <c r="H9253" s="172" t="s">
        <v>7197</v>
      </c>
    </row>
    <row r="9254" spans="1:8" ht="14.45" customHeight="1">
      <c r="A9254" s="86" t="s">
        <v>7197</v>
      </c>
      <c r="B9254" s="171" t="s">
        <v>37035</v>
      </c>
      <c r="C9254" s="55" t="s">
        <v>37036</v>
      </c>
      <c r="D9254" s="171" t="s">
        <v>37037</v>
      </c>
      <c r="E9254" s="171" t="s">
        <v>37038</v>
      </c>
      <c r="F9254" s="173"/>
      <c r="G9254" s="173"/>
      <c r="H9254" s="172" t="s">
        <v>7197</v>
      </c>
    </row>
    <row r="9255" spans="1:8" ht="14.45" customHeight="1">
      <c r="A9255" s="86" t="s">
        <v>7197</v>
      </c>
      <c r="B9255" s="171" t="s">
        <v>37039</v>
      </c>
      <c r="C9255" s="55" t="s">
        <v>37040</v>
      </c>
      <c r="D9255" s="171" t="s">
        <v>37041</v>
      </c>
      <c r="E9255" s="171" t="s">
        <v>37042</v>
      </c>
      <c r="F9255" s="173"/>
      <c r="G9255" s="173"/>
      <c r="H9255" s="172" t="s">
        <v>7197</v>
      </c>
    </row>
    <row r="9256" spans="1:8" ht="14.45" customHeight="1">
      <c r="A9256" s="86" t="s">
        <v>7197</v>
      </c>
      <c r="B9256" s="171" t="s">
        <v>37043</v>
      </c>
      <c r="C9256" s="55" t="s">
        <v>37044</v>
      </c>
      <c r="D9256" s="171" t="s">
        <v>37045</v>
      </c>
      <c r="E9256" s="171" t="s">
        <v>37044</v>
      </c>
      <c r="F9256" s="173"/>
      <c r="G9256" s="173"/>
      <c r="H9256" s="172" t="s">
        <v>7197</v>
      </c>
    </row>
    <row r="9257" spans="1:8" ht="14.45" customHeight="1">
      <c r="A9257" s="86" t="s">
        <v>7197</v>
      </c>
      <c r="B9257" s="171" t="s">
        <v>37046</v>
      </c>
      <c r="C9257" s="55" t="s">
        <v>37047</v>
      </c>
      <c r="D9257" s="171" t="s">
        <v>37048</v>
      </c>
      <c r="E9257" s="171" t="s">
        <v>37049</v>
      </c>
      <c r="F9257" s="173"/>
      <c r="G9257" s="173"/>
      <c r="H9257" s="172" t="s">
        <v>7197</v>
      </c>
    </row>
    <row r="9258" spans="1:8" ht="14.45" customHeight="1">
      <c r="A9258" s="86" t="s">
        <v>7197</v>
      </c>
      <c r="B9258" s="171" t="s">
        <v>37050</v>
      </c>
      <c r="C9258" s="55" t="s">
        <v>37051</v>
      </c>
      <c r="D9258" s="171" t="s">
        <v>37052</v>
      </c>
      <c r="E9258" s="171" t="s">
        <v>37053</v>
      </c>
      <c r="F9258" s="173"/>
      <c r="G9258" s="173"/>
      <c r="H9258" s="172" t="s">
        <v>7197</v>
      </c>
    </row>
    <row r="9259" spans="1:8" ht="14.45" customHeight="1">
      <c r="A9259" s="86" t="s">
        <v>7197</v>
      </c>
      <c r="B9259" s="171" t="s">
        <v>37054</v>
      </c>
      <c r="C9259" s="55" t="s">
        <v>37055</v>
      </c>
      <c r="D9259" s="171" t="s">
        <v>37056</v>
      </c>
      <c r="E9259" s="171" t="s">
        <v>37057</v>
      </c>
      <c r="F9259" s="173"/>
      <c r="G9259" s="173"/>
      <c r="H9259" s="172" t="s">
        <v>7197</v>
      </c>
    </row>
    <row r="9260" spans="1:8" ht="14.45" customHeight="1">
      <c r="A9260" s="86" t="s">
        <v>7197</v>
      </c>
      <c r="B9260" s="171" t="s">
        <v>12844</v>
      </c>
      <c r="C9260" s="55" t="s">
        <v>12845</v>
      </c>
      <c r="D9260" s="171" t="s">
        <v>12846</v>
      </c>
      <c r="E9260" s="171" t="s">
        <v>43</v>
      </c>
      <c r="F9260" s="173"/>
      <c r="G9260" s="173"/>
      <c r="H9260" s="172" t="s">
        <v>7197</v>
      </c>
    </row>
    <row r="9261" spans="1:8" ht="14.45" customHeight="1">
      <c r="A9261" s="86" t="s">
        <v>7197</v>
      </c>
      <c r="B9261" s="171" t="s">
        <v>37058</v>
      </c>
      <c r="C9261" s="55" t="s">
        <v>37059</v>
      </c>
      <c r="D9261" s="171" t="s">
        <v>37060</v>
      </c>
      <c r="E9261" s="171" t="s">
        <v>37061</v>
      </c>
      <c r="F9261" s="173"/>
      <c r="G9261" s="173"/>
      <c r="H9261" s="172" t="s">
        <v>7197</v>
      </c>
    </row>
    <row r="9262" spans="1:8" ht="14.45" customHeight="1">
      <c r="A9262" s="86" t="s">
        <v>7197</v>
      </c>
      <c r="B9262" s="171" t="s">
        <v>37062</v>
      </c>
      <c r="C9262" s="55" t="s">
        <v>37063</v>
      </c>
      <c r="D9262" s="171" t="s">
        <v>37064</v>
      </c>
      <c r="E9262" s="171" t="s">
        <v>37065</v>
      </c>
      <c r="F9262" s="173"/>
      <c r="G9262" s="173"/>
      <c r="H9262" s="172" t="s">
        <v>7197</v>
      </c>
    </row>
    <row r="9263" spans="1:8" ht="14.45" customHeight="1">
      <c r="A9263" s="86" t="s">
        <v>7197</v>
      </c>
      <c r="B9263" s="171" t="s">
        <v>37066</v>
      </c>
      <c r="C9263" s="55" t="s">
        <v>37067</v>
      </c>
      <c r="D9263" s="171" t="s">
        <v>37068</v>
      </c>
      <c r="E9263" s="171" t="s">
        <v>37069</v>
      </c>
      <c r="F9263" s="173"/>
      <c r="G9263" s="173"/>
      <c r="H9263" s="172" t="s">
        <v>7197</v>
      </c>
    </row>
    <row r="9264" spans="1:8" ht="14.45" customHeight="1">
      <c r="A9264" s="86" t="s">
        <v>7197</v>
      </c>
      <c r="B9264" s="171" t="s">
        <v>37070</v>
      </c>
      <c r="C9264" s="55" t="s">
        <v>37071</v>
      </c>
      <c r="D9264" s="171" t="s">
        <v>31071</v>
      </c>
      <c r="E9264" s="171" t="s">
        <v>31072</v>
      </c>
      <c r="F9264" s="173"/>
      <c r="G9264" s="173"/>
      <c r="H9264" s="172" t="s">
        <v>7197</v>
      </c>
    </row>
    <row r="9265" spans="1:8" ht="14.45" customHeight="1">
      <c r="A9265" s="86" t="s">
        <v>7197</v>
      </c>
      <c r="B9265" s="171" t="s">
        <v>31304</v>
      </c>
      <c r="C9265" s="55" t="s">
        <v>37072</v>
      </c>
      <c r="D9265" s="171" t="s">
        <v>31306</v>
      </c>
      <c r="E9265" s="171" t="s">
        <v>31305</v>
      </c>
      <c r="F9265" s="173"/>
      <c r="G9265" s="173"/>
      <c r="H9265" s="172" t="s">
        <v>7197</v>
      </c>
    </row>
    <row r="9266" spans="1:8" ht="14.45" customHeight="1">
      <c r="A9266" s="86" t="s">
        <v>7197</v>
      </c>
      <c r="B9266" s="171" t="s">
        <v>37073</v>
      </c>
      <c r="C9266" s="55" t="s">
        <v>37074</v>
      </c>
      <c r="D9266" s="171" t="s">
        <v>37075</v>
      </c>
      <c r="E9266" s="171" t="s">
        <v>31380</v>
      </c>
      <c r="F9266" s="173"/>
      <c r="G9266" s="173"/>
      <c r="H9266" s="172" t="s">
        <v>7197</v>
      </c>
    </row>
    <row r="9267" spans="1:8" ht="14.45" customHeight="1">
      <c r="A9267" s="86" t="s">
        <v>1243</v>
      </c>
      <c r="B9267" s="171" t="s">
        <v>37076</v>
      </c>
      <c r="C9267" s="55" t="s">
        <v>37077</v>
      </c>
      <c r="D9267" s="171" t="s">
        <v>37078</v>
      </c>
      <c r="E9267" s="171" t="s">
        <v>37079</v>
      </c>
      <c r="F9267" s="173"/>
      <c r="G9267" s="173"/>
      <c r="H9267" s="172" t="s">
        <v>1243</v>
      </c>
    </row>
    <row r="9268" spans="1:8" ht="14.45" customHeight="1">
      <c r="A9268" s="86" t="s">
        <v>1243</v>
      </c>
      <c r="B9268" s="171" t="s">
        <v>37080</v>
      </c>
      <c r="C9268" s="55" t="s">
        <v>37081</v>
      </c>
      <c r="D9268" s="171" t="s">
        <v>37082</v>
      </c>
      <c r="E9268" s="171" t="s">
        <v>37083</v>
      </c>
      <c r="F9268" s="173"/>
      <c r="G9268" s="173"/>
      <c r="H9268" s="172" t="s">
        <v>1243</v>
      </c>
    </row>
    <row r="9269" spans="1:8" ht="14.45" customHeight="1">
      <c r="A9269" s="86" t="s">
        <v>1243</v>
      </c>
      <c r="B9269" s="171" t="s">
        <v>33915</v>
      </c>
      <c r="C9269" s="55" t="s">
        <v>37084</v>
      </c>
      <c r="D9269" s="171" t="s">
        <v>37085</v>
      </c>
      <c r="E9269" s="171" t="s">
        <v>37086</v>
      </c>
      <c r="F9269" s="173"/>
      <c r="G9269" s="173"/>
      <c r="H9269" s="172" t="s">
        <v>1243</v>
      </c>
    </row>
    <row r="9270" spans="1:8" ht="14.45" customHeight="1">
      <c r="A9270" s="86" t="s">
        <v>1243</v>
      </c>
      <c r="B9270" s="171" t="s">
        <v>37087</v>
      </c>
      <c r="C9270" s="55" t="s">
        <v>37088</v>
      </c>
      <c r="D9270" s="171" t="s">
        <v>37089</v>
      </c>
      <c r="E9270" s="171" t="s">
        <v>37090</v>
      </c>
      <c r="F9270" s="173"/>
      <c r="G9270" s="173"/>
      <c r="H9270" s="172" t="s">
        <v>1243</v>
      </c>
    </row>
    <row r="9271" spans="1:8" ht="14.45" customHeight="1">
      <c r="A9271" s="86" t="s">
        <v>1243</v>
      </c>
      <c r="B9271" s="171" t="s">
        <v>17595</v>
      </c>
      <c r="C9271" s="55" t="s">
        <v>37091</v>
      </c>
      <c r="D9271" s="171" t="s">
        <v>37092</v>
      </c>
      <c r="E9271" s="171" t="s">
        <v>37093</v>
      </c>
      <c r="F9271" s="173"/>
      <c r="G9271" s="173"/>
      <c r="H9271" s="172" t="s">
        <v>1243</v>
      </c>
    </row>
    <row r="9272" spans="1:8" ht="14.45" customHeight="1">
      <c r="A9272" s="86" t="s">
        <v>1243</v>
      </c>
      <c r="B9272" s="171" t="s">
        <v>17622</v>
      </c>
      <c r="C9272" s="55" t="s">
        <v>37094</v>
      </c>
      <c r="D9272" s="171" t="s">
        <v>37095</v>
      </c>
      <c r="E9272" s="171" t="s">
        <v>37096</v>
      </c>
      <c r="F9272" s="173"/>
      <c r="G9272" s="173"/>
      <c r="H9272" s="172" t="s">
        <v>1243</v>
      </c>
    </row>
    <row r="9273" spans="1:8" ht="14.45" customHeight="1">
      <c r="A9273" s="86" t="s">
        <v>1243</v>
      </c>
      <c r="B9273" s="171" t="s">
        <v>36305</v>
      </c>
      <c r="C9273" s="55" t="s">
        <v>37097</v>
      </c>
      <c r="D9273" s="171" t="s">
        <v>37098</v>
      </c>
      <c r="E9273" s="171" t="s">
        <v>37099</v>
      </c>
      <c r="F9273" s="173"/>
      <c r="G9273" s="173"/>
      <c r="H9273" s="172" t="s">
        <v>1243</v>
      </c>
    </row>
    <row r="9274" spans="1:8" ht="14.45" customHeight="1">
      <c r="A9274" s="86" t="s">
        <v>1243</v>
      </c>
      <c r="B9274" s="171" t="s">
        <v>31463</v>
      </c>
      <c r="C9274" s="55" t="s">
        <v>37100</v>
      </c>
      <c r="D9274" s="171" t="s">
        <v>37101</v>
      </c>
      <c r="E9274" s="171" t="s">
        <v>37102</v>
      </c>
      <c r="F9274" s="173"/>
      <c r="G9274" s="173"/>
      <c r="H9274" s="172" t="s">
        <v>1243</v>
      </c>
    </row>
    <row r="9275" spans="1:8" ht="14.45" customHeight="1">
      <c r="A9275" s="86" t="s">
        <v>1243</v>
      </c>
      <c r="B9275" s="171" t="s">
        <v>13925</v>
      </c>
      <c r="C9275" s="55" t="s">
        <v>12047</v>
      </c>
      <c r="D9275" s="171" t="s">
        <v>37103</v>
      </c>
      <c r="E9275" s="171" t="s">
        <v>37104</v>
      </c>
      <c r="F9275" s="173"/>
      <c r="G9275" s="173"/>
      <c r="H9275" s="172" t="s">
        <v>1243</v>
      </c>
    </row>
    <row r="9276" spans="1:8" ht="14.45" customHeight="1">
      <c r="A9276" s="86" t="s">
        <v>1243</v>
      </c>
      <c r="B9276" s="171" t="s">
        <v>37105</v>
      </c>
      <c r="C9276" s="55" t="s">
        <v>37106</v>
      </c>
      <c r="D9276" s="171" t="s">
        <v>37107</v>
      </c>
      <c r="E9276" s="171" t="s">
        <v>37108</v>
      </c>
      <c r="F9276" s="173"/>
      <c r="G9276" s="173"/>
      <c r="H9276" s="172" t="s">
        <v>1243</v>
      </c>
    </row>
    <row r="9277" spans="1:8" ht="14.45" customHeight="1">
      <c r="A9277" s="86" t="s">
        <v>1243</v>
      </c>
      <c r="B9277" s="171" t="s">
        <v>37109</v>
      </c>
      <c r="C9277" s="55" t="s">
        <v>37110</v>
      </c>
      <c r="D9277" s="171" t="s">
        <v>37111</v>
      </c>
      <c r="E9277" s="171" t="s">
        <v>37112</v>
      </c>
      <c r="F9277" s="173"/>
      <c r="G9277" s="173"/>
      <c r="H9277" s="172" t="s">
        <v>1243</v>
      </c>
    </row>
    <row r="9278" spans="1:8" ht="14.45" customHeight="1">
      <c r="A9278" s="86" t="s">
        <v>1243</v>
      </c>
      <c r="B9278" s="171" t="s">
        <v>37113</v>
      </c>
      <c r="C9278" s="55" t="s">
        <v>37114</v>
      </c>
      <c r="D9278" s="171" t="s">
        <v>37115</v>
      </c>
      <c r="E9278" s="171" t="s">
        <v>37116</v>
      </c>
      <c r="F9278" s="173"/>
      <c r="G9278" s="173"/>
      <c r="H9278" s="172" t="s">
        <v>1243</v>
      </c>
    </row>
    <row r="9279" spans="1:8" ht="14.45" customHeight="1">
      <c r="A9279" s="86" t="s">
        <v>1243</v>
      </c>
      <c r="B9279" s="171" t="s">
        <v>37117</v>
      </c>
      <c r="C9279" s="55" t="s">
        <v>37118</v>
      </c>
      <c r="D9279" s="171" t="s">
        <v>37119</v>
      </c>
      <c r="E9279" s="171" t="s">
        <v>37120</v>
      </c>
      <c r="F9279" s="173"/>
      <c r="G9279" s="173"/>
      <c r="H9279" s="172" t="s">
        <v>1243</v>
      </c>
    </row>
    <row r="9280" spans="1:8" ht="14.45" customHeight="1">
      <c r="A9280" s="86" t="s">
        <v>1243</v>
      </c>
      <c r="B9280" s="171" t="s">
        <v>37121</v>
      </c>
      <c r="C9280" s="55" t="s">
        <v>37122</v>
      </c>
      <c r="D9280" s="171" t="s">
        <v>37123</v>
      </c>
      <c r="E9280" s="171" t="s">
        <v>37124</v>
      </c>
      <c r="F9280" s="173"/>
      <c r="G9280" s="173"/>
      <c r="H9280" s="172" t="s">
        <v>1243</v>
      </c>
    </row>
    <row r="9281" spans="1:8" ht="14.45" customHeight="1">
      <c r="A9281" s="86" t="s">
        <v>1243</v>
      </c>
      <c r="B9281" s="171" t="s">
        <v>37125</v>
      </c>
      <c r="C9281" s="55" t="s">
        <v>37126</v>
      </c>
      <c r="D9281" s="171" t="s">
        <v>37127</v>
      </c>
      <c r="E9281" s="171" t="s">
        <v>37128</v>
      </c>
      <c r="F9281" s="173"/>
      <c r="G9281" s="173"/>
      <c r="H9281" s="172" t="s">
        <v>1243</v>
      </c>
    </row>
    <row r="9282" spans="1:8" ht="14.45" customHeight="1">
      <c r="A9282" s="86" t="s">
        <v>1243</v>
      </c>
      <c r="B9282" s="171" t="s">
        <v>37129</v>
      </c>
      <c r="C9282" s="55" t="s">
        <v>37130</v>
      </c>
      <c r="D9282" s="171" t="s">
        <v>37131</v>
      </c>
      <c r="E9282" s="171" t="s">
        <v>37132</v>
      </c>
      <c r="F9282" s="173"/>
      <c r="G9282" s="173"/>
      <c r="H9282" s="172" t="s">
        <v>1243</v>
      </c>
    </row>
    <row r="9283" spans="1:8" ht="14.45" customHeight="1">
      <c r="A9283" s="86" t="s">
        <v>1243</v>
      </c>
      <c r="B9283" s="171" t="s">
        <v>37133</v>
      </c>
      <c r="C9283" s="55" t="s">
        <v>37134</v>
      </c>
      <c r="D9283" s="171" t="s">
        <v>37135</v>
      </c>
      <c r="E9283" s="171" t="s">
        <v>37136</v>
      </c>
      <c r="F9283" s="173"/>
      <c r="G9283" s="173"/>
      <c r="H9283" s="172" t="s">
        <v>1243</v>
      </c>
    </row>
    <row r="9284" spans="1:8" ht="14.45" customHeight="1">
      <c r="A9284" s="86" t="s">
        <v>1243</v>
      </c>
      <c r="B9284" s="171" t="s">
        <v>37137</v>
      </c>
      <c r="C9284" s="55" t="s">
        <v>37138</v>
      </c>
      <c r="D9284" s="171" t="s">
        <v>37139</v>
      </c>
      <c r="E9284" s="171" t="s">
        <v>37140</v>
      </c>
      <c r="F9284" s="173"/>
      <c r="G9284" s="173"/>
      <c r="H9284" s="172" t="s">
        <v>1243</v>
      </c>
    </row>
    <row r="9285" spans="1:8" ht="14.45" customHeight="1">
      <c r="A9285" s="86" t="s">
        <v>1243</v>
      </c>
      <c r="B9285" s="171" t="s">
        <v>37141</v>
      </c>
      <c r="C9285" s="55" t="s">
        <v>37142</v>
      </c>
      <c r="D9285" s="171" t="s">
        <v>37143</v>
      </c>
      <c r="E9285" s="171" t="s">
        <v>37144</v>
      </c>
      <c r="F9285" s="173"/>
      <c r="G9285" s="173"/>
      <c r="H9285" s="172" t="s">
        <v>1243</v>
      </c>
    </row>
    <row r="9286" spans="1:8" ht="14.45" customHeight="1">
      <c r="A9286" s="86" t="s">
        <v>1224</v>
      </c>
      <c r="B9286" s="171" t="s">
        <v>37145</v>
      </c>
      <c r="C9286" s="55" t="s">
        <v>37146</v>
      </c>
      <c r="D9286" s="171" t="s">
        <v>37147</v>
      </c>
      <c r="E9286" s="171" t="s">
        <v>37148</v>
      </c>
      <c r="F9286" s="173"/>
      <c r="G9286" s="173"/>
      <c r="H9286" s="172"/>
    </row>
    <row r="9287" spans="1:8" ht="14.45" customHeight="1">
      <c r="A9287" s="86" t="s">
        <v>1224</v>
      </c>
      <c r="B9287" s="171" t="s">
        <v>37149</v>
      </c>
      <c r="C9287" s="55" t="s">
        <v>37150</v>
      </c>
      <c r="D9287" s="171" t="s">
        <v>37151</v>
      </c>
      <c r="E9287" s="171" t="s">
        <v>37152</v>
      </c>
      <c r="F9287" s="173"/>
      <c r="G9287" s="173"/>
      <c r="H9287" s="172"/>
    </row>
    <row r="9288" spans="1:8" ht="14.45" customHeight="1">
      <c r="A9288" s="86" t="s">
        <v>1224</v>
      </c>
      <c r="B9288" s="171" t="s">
        <v>37153</v>
      </c>
      <c r="C9288" s="55" t="s">
        <v>37154</v>
      </c>
      <c r="D9288" s="171" t="s">
        <v>37155</v>
      </c>
      <c r="E9288" s="171" t="s">
        <v>37156</v>
      </c>
      <c r="F9288" s="173"/>
      <c r="G9288" s="173"/>
      <c r="H9288" s="172"/>
    </row>
    <row r="9289" spans="1:8" ht="14.45" customHeight="1">
      <c r="A9289" s="86" t="s">
        <v>1224</v>
      </c>
      <c r="B9289" s="171" t="s">
        <v>37157</v>
      </c>
      <c r="C9289" s="55" t="s">
        <v>37158</v>
      </c>
      <c r="D9289" s="171" t="s">
        <v>37158</v>
      </c>
      <c r="E9289" s="171" t="s">
        <v>37158</v>
      </c>
      <c r="F9289" s="173"/>
      <c r="G9289" s="173"/>
      <c r="H9289" s="172"/>
    </row>
    <row r="9290" spans="1:8" ht="14.45" customHeight="1">
      <c r="A9290" s="86" t="s">
        <v>1224</v>
      </c>
      <c r="B9290" s="171" t="s">
        <v>37159</v>
      </c>
      <c r="C9290" s="55" t="s">
        <v>37160</v>
      </c>
      <c r="D9290" s="171" t="s">
        <v>37161</v>
      </c>
      <c r="E9290" s="171" t="s">
        <v>37162</v>
      </c>
      <c r="F9290" s="173">
        <v>46074</v>
      </c>
      <c r="G9290" s="173">
        <v>46074</v>
      </c>
      <c r="H9290" s="174"/>
    </row>
    <row r="9291" spans="1:8" ht="14.45" customHeight="1">
      <c r="A9291" s="86" t="s">
        <v>1224</v>
      </c>
      <c r="B9291" s="171" t="s">
        <v>37163</v>
      </c>
      <c r="C9291" s="55" t="s">
        <v>37160</v>
      </c>
      <c r="D9291" s="171" t="s">
        <v>37161</v>
      </c>
      <c r="E9291" s="171" t="s">
        <v>37162</v>
      </c>
      <c r="F9291" s="173">
        <v>46074</v>
      </c>
      <c r="G9291" s="173">
        <v>46074</v>
      </c>
      <c r="H9291" s="174"/>
    </row>
    <row r="9292" spans="1:8" ht="14.45" customHeight="1">
      <c r="A9292" s="86" t="s">
        <v>1224</v>
      </c>
      <c r="B9292" s="171" t="s">
        <v>37164</v>
      </c>
      <c r="C9292" s="55" t="s">
        <v>37160</v>
      </c>
      <c r="D9292" s="171" t="s">
        <v>37161</v>
      </c>
      <c r="E9292" s="171" t="s">
        <v>37162</v>
      </c>
      <c r="F9292" s="173">
        <v>46074</v>
      </c>
      <c r="G9292" s="173">
        <v>46074</v>
      </c>
      <c r="H9292" s="174"/>
    </row>
    <row r="9293" spans="1:8" ht="14.45" customHeight="1">
      <c r="A9293" s="86" t="s">
        <v>1224</v>
      </c>
      <c r="B9293" s="171" t="s">
        <v>37165</v>
      </c>
      <c r="C9293" s="55" t="s">
        <v>37160</v>
      </c>
      <c r="D9293" s="171" t="s">
        <v>37161</v>
      </c>
      <c r="E9293" s="171" t="s">
        <v>37162</v>
      </c>
      <c r="F9293" s="173">
        <v>46074</v>
      </c>
      <c r="G9293" s="173">
        <v>46074</v>
      </c>
      <c r="H9293" s="174"/>
    </row>
    <row r="9294" spans="1:8" ht="14.45" customHeight="1">
      <c r="A9294" s="86" t="s">
        <v>1224</v>
      </c>
      <c r="B9294" s="171" t="s">
        <v>37166</v>
      </c>
      <c r="C9294" s="55" t="s">
        <v>37160</v>
      </c>
      <c r="D9294" s="171" t="s">
        <v>37161</v>
      </c>
      <c r="E9294" s="171" t="s">
        <v>37162</v>
      </c>
      <c r="F9294" s="173">
        <v>46074</v>
      </c>
      <c r="G9294" s="173">
        <v>46074</v>
      </c>
      <c r="H9294" s="174"/>
    </row>
    <row r="9295" spans="1:8" ht="14.45" customHeight="1">
      <c r="A9295" s="86" t="s">
        <v>1224</v>
      </c>
      <c r="B9295" s="171" t="s">
        <v>37167</v>
      </c>
      <c r="C9295" s="55" t="s">
        <v>37160</v>
      </c>
      <c r="D9295" s="171" t="s">
        <v>37161</v>
      </c>
      <c r="E9295" s="171" t="s">
        <v>37162</v>
      </c>
      <c r="F9295" s="173">
        <v>46074</v>
      </c>
      <c r="G9295" s="173">
        <v>46074</v>
      </c>
      <c r="H9295" s="174"/>
    </row>
    <row r="9296" spans="1:8" ht="14.45" customHeight="1">
      <c r="A9296" s="86" t="s">
        <v>1224</v>
      </c>
      <c r="B9296" s="171" t="s">
        <v>37168</v>
      </c>
      <c r="C9296" s="55" t="s">
        <v>37160</v>
      </c>
      <c r="D9296" s="171" t="s">
        <v>37161</v>
      </c>
      <c r="E9296" s="171" t="s">
        <v>37162</v>
      </c>
      <c r="F9296" s="173">
        <v>46074</v>
      </c>
      <c r="G9296" s="173">
        <v>46074</v>
      </c>
      <c r="H9296" s="174"/>
    </row>
    <row r="9297" spans="1:8" ht="14.45" customHeight="1">
      <c r="A9297" s="86" t="s">
        <v>1224</v>
      </c>
      <c r="B9297" s="171" t="s">
        <v>37169</v>
      </c>
      <c r="C9297" s="55" t="s">
        <v>37160</v>
      </c>
      <c r="D9297" s="171" t="s">
        <v>37161</v>
      </c>
      <c r="E9297" s="171" t="s">
        <v>37162</v>
      </c>
      <c r="F9297" s="173">
        <v>46074</v>
      </c>
      <c r="G9297" s="173">
        <v>46074</v>
      </c>
      <c r="H9297" s="174"/>
    </row>
    <row r="9298" spans="1:8" ht="14.45" customHeight="1">
      <c r="A9298" s="86" t="s">
        <v>1224</v>
      </c>
      <c r="B9298" s="171" t="s">
        <v>37170</v>
      </c>
      <c r="C9298" s="55" t="s">
        <v>37160</v>
      </c>
      <c r="D9298" s="171" t="s">
        <v>37161</v>
      </c>
      <c r="E9298" s="171" t="s">
        <v>37162</v>
      </c>
      <c r="F9298" s="173">
        <v>46074</v>
      </c>
      <c r="G9298" s="173">
        <v>46074</v>
      </c>
      <c r="H9298" s="174"/>
    </row>
    <row r="9299" spans="1:8" ht="14.45" customHeight="1">
      <c r="A9299" s="86" t="s">
        <v>1224</v>
      </c>
      <c r="B9299" s="171" t="s">
        <v>37171</v>
      </c>
      <c r="C9299" s="55" t="s">
        <v>37160</v>
      </c>
      <c r="D9299" s="171" t="s">
        <v>37161</v>
      </c>
      <c r="E9299" s="171" t="s">
        <v>37162</v>
      </c>
      <c r="F9299" s="173">
        <v>46074</v>
      </c>
      <c r="G9299" s="173">
        <v>46074</v>
      </c>
      <c r="H9299" s="174"/>
    </row>
    <row r="9300" spans="1:8" ht="14.45" customHeight="1">
      <c r="A9300" s="86" t="s">
        <v>1224</v>
      </c>
      <c r="B9300" s="171" t="s">
        <v>37172</v>
      </c>
      <c r="C9300" s="55" t="s">
        <v>37160</v>
      </c>
      <c r="D9300" s="171" t="s">
        <v>37161</v>
      </c>
      <c r="E9300" s="171" t="s">
        <v>37162</v>
      </c>
      <c r="F9300" s="173">
        <v>46074</v>
      </c>
      <c r="G9300" s="173">
        <v>46074</v>
      </c>
      <c r="H9300" s="174"/>
    </row>
    <row r="9301" spans="1:8" ht="14.45" customHeight="1">
      <c r="A9301" s="86" t="s">
        <v>1224</v>
      </c>
      <c r="B9301" s="171" t="s">
        <v>37173</v>
      </c>
      <c r="C9301" s="55" t="s">
        <v>37160</v>
      </c>
      <c r="D9301" s="171" t="s">
        <v>37161</v>
      </c>
      <c r="E9301" s="171" t="s">
        <v>37162</v>
      </c>
      <c r="F9301" s="173">
        <v>46074</v>
      </c>
      <c r="G9301" s="173">
        <v>46074</v>
      </c>
      <c r="H9301" s="174"/>
    </row>
    <row r="9302" spans="1:8" ht="14.45" customHeight="1">
      <c r="A9302" s="86" t="s">
        <v>1224</v>
      </c>
      <c r="B9302" s="171" t="s">
        <v>37174</v>
      </c>
      <c r="C9302" s="55" t="s">
        <v>37160</v>
      </c>
      <c r="D9302" s="171" t="s">
        <v>37161</v>
      </c>
      <c r="E9302" s="171" t="s">
        <v>37162</v>
      </c>
      <c r="F9302" s="173">
        <v>46074</v>
      </c>
      <c r="G9302" s="173">
        <v>46074</v>
      </c>
      <c r="H9302" s="174"/>
    </row>
    <row r="9303" spans="1:8" ht="14.45" customHeight="1">
      <c r="A9303" s="86" t="s">
        <v>1224</v>
      </c>
      <c r="B9303" s="171" t="s">
        <v>37175</v>
      </c>
      <c r="C9303" s="55" t="s">
        <v>37160</v>
      </c>
      <c r="D9303" s="171" t="s">
        <v>37161</v>
      </c>
      <c r="E9303" s="171" t="s">
        <v>37162</v>
      </c>
      <c r="F9303" s="173">
        <v>46074</v>
      </c>
      <c r="G9303" s="173">
        <v>46074</v>
      </c>
      <c r="H9303" s="174"/>
    </row>
    <row r="9304" spans="1:8" ht="14.45" customHeight="1">
      <c r="A9304" s="86" t="s">
        <v>1224</v>
      </c>
      <c r="B9304" s="171" t="s">
        <v>37176</v>
      </c>
      <c r="C9304" s="55" t="s">
        <v>37160</v>
      </c>
      <c r="D9304" s="171" t="s">
        <v>37161</v>
      </c>
      <c r="E9304" s="171" t="s">
        <v>37162</v>
      </c>
      <c r="F9304" s="173">
        <v>46074</v>
      </c>
      <c r="G9304" s="173">
        <v>46074</v>
      </c>
      <c r="H9304" s="174"/>
    </row>
    <row r="9305" spans="1:8" ht="14.45" customHeight="1">
      <c r="A9305" s="86" t="s">
        <v>1224</v>
      </c>
      <c r="B9305" s="171" t="s">
        <v>37177</v>
      </c>
      <c r="C9305" s="55" t="s">
        <v>37160</v>
      </c>
      <c r="D9305" s="171" t="s">
        <v>37161</v>
      </c>
      <c r="E9305" s="171" t="s">
        <v>37162</v>
      </c>
      <c r="F9305" s="173">
        <v>46074</v>
      </c>
      <c r="G9305" s="173">
        <v>46074</v>
      </c>
      <c r="H9305" s="174"/>
    </row>
    <row r="9306" spans="1:8" ht="14.45" customHeight="1">
      <c r="A9306" s="86" t="s">
        <v>1224</v>
      </c>
      <c r="B9306" s="171" t="s">
        <v>37178</v>
      </c>
      <c r="C9306" s="55" t="s">
        <v>37160</v>
      </c>
      <c r="D9306" s="171" t="s">
        <v>37161</v>
      </c>
      <c r="E9306" s="171" t="s">
        <v>37162</v>
      </c>
      <c r="F9306" s="173">
        <v>46074</v>
      </c>
      <c r="G9306" s="173">
        <v>46074</v>
      </c>
      <c r="H9306" s="174"/>
    </row>
    <row r="9307" spans="1:8" ht="14.45" customHeight="1">
      <c r="A9307" s="86" t="s">
        <v>1224</v>
      </c>
      <c r="B9307" s="171" t="s">
        <v>37179</v>
      </c>
      <c r="C9307" s="55" t="s">
        <v>37160</v>
      </c>
      <c r="D9307" s="171" t="s">
        <v>37161</v>
      </c>
      <c r="E9307" s="171" t="s">
        <v>37162</v>
      </c>
      <c r="F9307" s="173">
        <v>46074</v>
      </c>
      <c r="G9307" s="173">
        <v>46074</v>
      </c>
      <c r="H9307" s="174"/>
    </row>
    <row r="9308" spans="1:8" ht="14.45" customHeight="1">
      <c r="A9308" s="86" t="s">
        <v>1224</v>
      </c>
      <c r="B9308" s="171" t="s">
        <v>37180</v>
      </c>
      <c r="C9308" s="55" t="s">
        <v>37160</v>
      </c>
      <c r="D9308" s="171" t="s">
        <v>37161</v>
      </c>
      <c r="E9308" s="171" t="s">
        <v>37162</v>
      </c>
      <c r="F9308" s="173">
        <v>46074</v>
      </c>
      <c r="G9308" s="173">
        <v>46074</v>
      </c>
      <c r="H9308" s="174"/>
    </row>
    <row r="9309" spans="1:8" ht="14.45" customHeight="1">
      <c r="A9309" s="86" t="s">
        <v>1224</v>
      </c>
      <c r="B9309" s="171" t="s">
        <v>37181</v>
      </c>
      <c r="C9309" s="55" t="s">
        <v>37160</v>
      </c>
      <c r="D9309" s="171" t="s">
        <v>37161</v>
      </c>
      <c r="E9309" s="171" t="s">
        <v>37162</v>
      </c>
      <c r="F9309" s="173">
        <v>46074</v>
      </c>
      <c r="G9309" s="173">
        <v>46074</v>
      </c>
      <c r="H9309" s="174"/>
    </row>
    <row r="9310" spans="1:8" ht="14.45" customHeight="1">
      <c r="A9310" s="86" t="s">
        <v>1224</v>
      </c>
      <c r="B9310" s="171" t="s">
        <v>37182</v>
      </c>
      <c r="C9310" s="55" t="s">
        <v>37160</v>
      </c>
      <c r="D9310" s="171" t="s">
        <v>37161</v>
      </c>
      <c r="E9310" s="171" t="s">
        <v>37162</v>
      </c>
      <c r="F9310" s="173">
        <v>46074</v>
      </c>
      <c r="G9310" s="173">
        <v>46074</v>
      </c>
      <c r="H9310" s="174"/>
    </row>
    <row r="9311" spans="1:8" ht="14.45" customHeight="1">
      <c r="A9311" s="86" t="s">
        <v>1224</v>
      </c>
      <c r="B9311" s="171" t="s">
        <v>37183</v>
      </c>
      <c r="C9311" s="55" t="s">
        <v>37160</v>
      </c>
      <c r="D9311" s="171" t="s">
        <v>37161</v>
      </c>
      <c r="E9311" s="171" t="s">
        <v>37162</v>
      </c>
      <c r="F9311" s="173">
        <v>46074</v>
      </c>
      <c r="G9311" s="173">
        <v>46074</v>
      </c>
      <c r="H9311" s="174"/>
    </row>
    <row r="9312" spans="1:8" ht="14.45" customHeight="1">
      <c r="A9312" s="86" t="s">
        <v>1224</v>
      </c>
      <c r="B9312" s="171" t="s">
        <v>37184</v>
      </c>
      <c r="C9312" s="55" t="s">
        <v>37160</v>
      </c>
      <c r="D9312" s="171" t="s">
        <v>37161</v>
      </c>
      <c r="E9312" s="171" t="s">
        <v>37162</v>
      </c>
      <c r="F9312" s="173">
        <v>46074</v>
      </c>
      <c r="G9312" s="173">
        <v>46074</v>
      </c>
      <c r="H9312" s="174"/>
    </row>
    <row r="9313" spans="1:8" ht="14.45" customHeight="1">
      <c r="A9313" s="86" t="s">
        <v>1224</v>
      </c>
      <c r="B9313" s="171" t="s">
        <v>37185</v>
      </c>
      <c r="C9313" s="55" t="s">
        <v>37160</v>
      </c>
      <c r="D9313" s="171" t="s">
        <v>37161</v>
      </c>
      <c r="E9313" s="171" t="s">
        <v>37162</v>
      </c>
      <c r="F9313" s="173">
        <v>46074</v>
      </c>
      <c r="G9313" s="173">
        <v>46074</v>
      </c>
      <c r="H9313" s="174"/>
    </row>
    <row r="9314" spans="1:8" ht="14.45" customHeight="1">
      <c r="A9314" s="86" t="s">
        <v>1224</v>
      </c>
      <c r="B9314" s="171" t="s">
        <v>37186</v>
      </c>
      <c r="C9314" s="55" t="s">
        <v>37160</v>
      </c>
      <c r="D9314" s="171" t="s">
        <v>37161</v>
      </c>
      <c r="E9314" s="171" t="s">
        <v>37162</v>
      </c>
      <c r="F9314" s="173">
        <v>46074</v>
      </c>
      <c r="G9314" s="173">
        <v>46074</v>
      </c>
      <c r="H9314" s="174"/>
    </row>
    <row r="9315" spans="1:8" ht="14.45" customHeight="1">
      <c r="A9315" s="86" t="s">
        <v>1224</v>
      </c>
      <c r="B9315" s="171" t="s">
        <v>37187</v>
      </c>
      <c r="C9315" s="55" t="s">
        <v>37160</v>
      </c>
      <c r="D9315" s="171" t="s">
        <v>37161</v>
      </c>
      <c r="E9315" s="171" t="s">
        <v>37162</v>
      </c>
      <c r="F9315" s="173">
        <v>46074</v>
      </c>
      <c r="G9315" s="173">
        <v>46074</v>
      </c>
      <c r="H9315" s="174"/>
    </row>
    <row r="9316" spans="1:8" ht="14.45" customHeight="1">
      <c r="A9316" s="86" t="s">
        <v>1224</v>
      </c>
      <c r="B9316" s="171" t="s">
        <v>37188</v>
      </c>
      <c r="C9316" s="55" t="s">
        <v>37160</v>
      </c>
      <c r="D9316" s="171" t="s">
        <v>37161</v>
      </c>
      <c r="E9316" s="171" t="s">
        <v>37162</v>
      </c>
      <c r="F9316" s="173">
        <v>46074</v>
      </c>
      <c r="G9316" s="173">
        <v>46074</v>
      </c>
      <c r="H9316" s="174"/>
    </row>
    <row r="9317" spans="1:8" ht="14.45" customHeight="1">
      <c r="A9317" s="86" t="s">
        <v>1224</v>
      </c>
      <c r="B9317" s="171" t="s">
        <v>37189</v>
      </c>
      <c r="C9317" s="55" t="s">
        <v>37160</v>
      </c>
      <c r="D9317" s="171" t="s">
        <v>37161</v>
      </c>
      <c r="E9317" s="171" t="s">
        <v>37162</v>
      </c>
      <c r="F9317" s="173">
        <v>46074</v>
      </c>
      <c r="G9317" s="173">
        <v>46074</v>
      </c>
      <c r="H9317" s="174"/>
    </row>
    <row r="9318" spans="1:8" ht="14.45" customHeight="1">
      <c r="A9318" s="86" t="s">
        <v>1224</v>
      </c>
      <c r="B9318" s="171" t="s">
        <v>37190</v>
      </c>
      <c r="C9318" s="55" t="s">
        <v>37160</v>
      </c>
      <c r="D9318" s="171" t="s">
        <v>37161</v>
      </c>
      <c r="E9318" s="171" t="s">
        <v>37162</v>
      </c>
      <c r="F9318" s="173">
        <v>46074</v>
      </c>
      <c r="G9318" s="173">
        <v>46074</v>
      </c>
      <c r="H9318" s="174"/>
    </row>
    <row r="9319" spans="1:8" ht="14.45" customHeight="1">
      <c r="A9319" s="86" t="s">
        <v>1224</v>
      </c>
      <c r="B9319" s="171" t="s">
        <v>37191</v>
      </c>
      <c r="C9319" s="55" t="s">
        <v>37160</v>
      </c>
      <c r="D9319" s="171" t="s">
        <v>37161</v>
      </c>
      <c r="E9319" s="171" t="s">
        <v>37162</v>
      </c>
      <c r="F9319" s="173">
        <v>46074</v>
      </c>
      <c r="G9319" s="173">
        <v>46074</v>
      </c>
      <c r="H9319" s="174"/>
    </row>
    <row r="9320" spans="1:8" ht="14.45" customHeight="1">
      <c r="A9320" s="86" t="s">
        <v>1224</v>
      </c>
      <c r="B9320" s="171" t="s">
        <v>37192</v>
      </c>
      <c r="C9320" s="55" t="s">
        <v>37160</v>
      </c>
      <c r="D9320" s="171" t="s">
        <v>37161</v>
      </c>
      <c r="E9320" s="171" t="s">
        <v>37162</v>
      </c>
      <c r="F9320" s="173">
        <v>46074</v>
      </c>
      <c r="G9320" s="173">
        <v>46074</v>
      </c>
      <c r="H9320" s="174"/>
    </row>
    <row r="9321" spans="1:8" ht="14.45" customHeight="1">
      <c r="A9321" s="86" t="s">
        <v>1224</v>
      </c>
      <c r="B9321" s="171" t="s">
        <v>37193</v>
      </c>
      <c r="C9321" s="55" t="s">
        <v>37160</v>
      </c>
      <c r="D9321" s="171" t="s">
        <v>37161</v>
      </c>
      <c r="E9321" s="171" t="s">
        <v>37162</v>
      </c>
      <c r="F9321" s="173">
        <v>46074</v>
      </c>
      <c r="G9321" s="173">
        <v>46074</v>
      </c>
      <c r="H9321" s="174"/>
    </row>
    <row r="9322" spans="1:8" ht="14.45" customHeight="1">
      <c r="A9322" s="86" t="s">
        <v>1224</v>
      </c>
      <c r="B9322" s="171" t="s">
        <v>37194</v>
      </c>
      <c r="C9322" s="55" t="s">
        <v>37160</v>
      </c>
      <c r="D9322" s="171" t="s">
        <v>37161</v>
      </c>
      <c r="E9322" s="171" t="s">
        <v>37162</v>
      </c>
      <c r="F9322" s="173">
        <v>46074</v>
      </c>
      <c r="G9322" s="173">
        <v>46074</v>
      </c>
      <c r="H9322" s="174"/>
    </row>
    <row r="9323" spans="1:8" ht="14.45" customHeight="1">
      <c r="A9323" s="86" t="s">
        <v>1224</v>
      </c>
      <c r="B9323" s="171" t="s">
        <v>37195</v>
      </c>
      <c r="C9323" s="55" t="s">
        <v>37160</v>
      </c>
      <c r="D9323" s="171" t="s">
        <v>37161</v>
      </c>
      <c r="E9323" s="171" t="s">
        <v>37162</v>
      </c>
      <c r="F9323" s="173">
        <v>46074</v>
      </c>
      <c r="G9323" s="173">
        <v>46074</v>
      </c>
      <c r="H9323" s="174"/>
    </row>
    <row r="9324" spans="1:8" ht="14.45" customHeight="1">
      <c r="A9324" s="86" t="s">
        <v>1224</v>
      </c>
      <c r="B9324" s="171" t="s">
        <v>37196</v>
      </c>
      <c r="C9324" s="55" t="s">
        <v>37160</v>
      </c>
      <c r="D9324" s="171" t="s">
        <v>37161</v>
      </c>
      <c r="E9324" s="171" t="s">
        <v>37162</v>
      </c>
      <c r="F9324" s="173">
        <v>46074</v>
      </c>
      <c r="G9324" s="173">
        <v>46074</v>
      </c>
      <c r="H9324" s="174"/>
    </row>
    <row r="9325" spans="1:8" ht="14.45" customHeight="1">
      <c r="A9325" s="86" t="s">
        <v>1224</v>
      </c>
      <c r="B9325" s="171" t="s">
        <v>37197</v>
      </c>
      <c r="C9325" s="55" t="s">
        <v>37160</v>
      </c>
      <c r="D9325" s="171" t="s">
        <v>37161</v>
      </c>
      <c r="E9325" s="171" t="s">
        <v>37162</v>
      </c>
      <c r="F9325" s="173">
        <v>46074</v>
      </c>
      <c r="G9325" s="173">
        <v>46074</v>
      </c>
      <c r="H9325" s="174"/>
    </row>
    <row r="9326" spans="1:8" ht="14.45" customHeight="1">
      <c r="A9326" s="86" t="s">
        <v>1224</v>
      </c>
      <c r="B9326" s="171" t="s">
        <v>37198</v>
      </c>
      <c r="C9326" s="55" t="s">
        <v>37160</v>
      </c>
      <c r="D9326" s="171" t="s">
        <v>37161</v>
      </c>
      <c r="E9326" s="171" t="s">
        <v>37162</v>
      </c>
      <c r="F9326" s="173">
        <v>46074</v>
      </c>
      <c r="G9326" s="173">
        <v>46074</v>
      </c>
      <c r="H9326" s="174"/>
    </row>
    <row r="9327" spans="1:8" ht="14.45" customHeight="1">
      <c r="A9327" s="86" t="s">
        <v>1224</v>
      </c>
      <c r="B9327" s="171" t="s">
        <v>37199</v>
      </c>
      <c r="C9327" s="55" t="s">
        <v>37160</v>
      </c>
      <c r="D9327" s="171" t="s">
        <v>37161</v>
      </c>
      <c r="E9327" s="171" t="s">
        <v>37162</v>
      </c>
      <c r="F9327" s="173">
        <v>46074</v>
      </c>
      <c r="G9327" s="173">
        <v>46074</v>
      </c>
      <c r="H9327" s="174"/>
    </row>
    <row r="9328" spans="1:8" ht="14.45" customHeight="1">
      <c r="A9328" s="86" t="s">
        <v>1224</v>
      </c>
      <c r="B9328" s="171" t="s">
        <v>37200</v>
      </c>
      <c r="C9328" s="55" t="s">
        <v>37160</v>
      </c>
      <c r="D9328" s="171" t="s">
        <v>37161</v>
      </c>
      <c r="E9328" s="171" t="s">
        <v>37162</v>
      </c>
      <c r="F9328" s="173">
        <v>46074</v>
      </c>
      <c r="G9328" s="173">
        <v>46074</v>
      </c>
      <c r="H9328" s="174"/>
    </row>
    <row r="9329" spans="1:8" ht="14.45" customHeight="1">
      <c r="A9329" s="86" t="s">
        <v>1224</v>
      </c>
      <c r="B9329" s="171" t="s">
        <v>37201</v>
      </c>
      <c r="C9329" s="55" t="s">
        <v>37160</v>
      </c>
      <c r="D9329" s="171" t="s">
        <v>37161</v>
      </c>
      <c r="E9329" s="171" t="s">
        <v>37162</v>
      </c>
      <c r="F9329" s="173">
        <v>46074</v>
      </c>
      <c r="G9329" s="173">
        <v>46074</v>
      </c>
      <c r="H9329" s="174"/>
    </row>
    <row r="9330" spans="1:8" ht="14.45" customHeight="1">
      <c r="A9330" s="86" t="s">
        <v>1224</v>
      </c>
      <c r="B9330" s="171" t="s">
        <v>37202</v>
      </c>
      <c r="C9330" s="55" t="s">
        <v>37160</v>
      </c>
      <c r="D9330" s="171" t="s">
        <v>37161</v>
      </c>
      <c r="E9330" s="171" t="s">
        <v>37162</v>
      </c>
      <c r="F9330" s="173">
        <v>46074</v>
      </c>
      <c r="G9330" s="173">
        <v>46074</v>
      </c>
      <c r="H9330" s="174"/>
    </row>
    <row r="9331" spans="1:8" ht="14.45" customHeight="1">
      <c r="A9331" s="86" t="s">
        <v>1224</v>
      </c>
      <c r="B9331" s="171" t="s">
        <v>37203</v>
      </c>
      <c r="C9331" s="55" t="s">
        <v>37160</v>
      </c>
      <c r="D9331" s="171" t="s">
        <v>37161</v>
      </c>
      <c r="E9331" s="171" t="s">
        <v>37162</v>
      </c>
      <c r="F9331" s="173">
        <v>46074</v>
      </c>
      <c r="G9331" s="173">
        <v>46074</v>
      </c>
      <c r="H9331" s="174"/>
    </row>
    <row r="9332" spans="1:8" ht="14.45" customHeight="1">
      <c r="A9332" s="86" t="s">
        <v>1224</v>
      </c>
      <c r="B9332" s="171" t="s">
        <v>37204</v>
      </c>
      <c r="C9332" s="55" t="s">
        <v>37160</v>
      </c>
      <c r="D9332" s="171" t="s">
        <v>37161</v>
      </c>
      <c r="E9332" s="171" t="s">
        <v>37162</v>
      </c>
      <c r="F9332" s="173">
        <v>46074</v>
      </c>
      <c r="G9332" s="173">
        <v>46074</v>
      </c>
      <c r="H9332" s="174"/>
    </row>
    <row r="9333" spans="1:8" ht="14.45" customHeight="1">
      <c r="A9333" s="86" t="s">
        <v>1224</v>
      </c>
      <c r="B9333" s="171" t="s">
        <v>37205</v>
      </c>
      <c r="C9333" s="55" t="s">
        <v>37160</v>
      </c>
      <c r="D9333" s="171" t="s">
        <v>37161</v>
      </c>
      <c r="E9333" s="171" t="s">
        <v>37162</v>
      </c>
      <c r="F9333" s="173">
        <v>46074</v>
      </c>
      <c r="G9333" s="173">
        <v>46074</v>
      </c>
      <c r="H9333" s="174"/>
    </row>
    <row r="9334" spans="1:8" ht="14.45" customHeight="1">
      <c r="A9334" s="86" t="s">
        <v>1224</v>
      </c>
      <c r="B9334" s="171" t="s">
        <v>37206</v>
      </c>
      <c r="C9334" s="55" t="s">
        <v>37160</v>
      </c>
      <c r="D9334" s="171" t="s">
        <v>37161</v>
      </c>
      <c r="E9334" s="171" t="s">
        <v>37162</v>
      </c>
      <c r="F9334" s="173">
        <v>46074</v>
      </c>
      <c r="G9334" s="173">
        <v>46074</v>
      </c>
      <c r="H9334" s="174"/>
    </row>
    <row r="9335" spans="1:8" ht="14.45" customHeight="1">
      <c r="A9335" s="86" t="s">
        <v>1224</v>
      </c>
      <c r="B9335" s="171" t="s">
        <v>37207</v>
      </c>
      <c r="C9335" s="55" t="s">
        <v>37160</v>
      </c>
      <c r="D9335" s="171" t="s">
        <v>37161</v>
      </c>
      <c r="E9335" s="171" t="s">
        <v>37162</v>
      </c>
      <c r="F9335" s="173">
        <v>46074</v>
      </c>
      <c r="G9335" s="173">
        <v>46074</v>
      </c>
      <c r="H9335" s="174"/>
    </row>
    <row r="9336" spans="1:8" ht="14.45" customHeight="1">
      <c r="A9336" s="86" t="s">
        <v>1224</v>
      </c>
      <c r="B9336" s="171" t="s">
        <v>37208</v>
      </c>
      <c r="C9336" s="55" t="s">
        <v>37160</v>
      </c>
      <c r="D9336" s="171" t="s">
        <v>37161</v>
      </c>
      <c r="E9336" s="171" t="s">
        <v>37162</v>
      </c>
      <c r="F9336" s="173">
        <v>46074</v>
      </c>
      <c r="G9336" s="173">
        <v>46074</v>
      </c>
      <c r="H9336" s="174"/>
    </row>
    <row r="9337" spans="1:8" ht="14.45" customHeight="1">
      <c r="A9337" s="86" t="s">
        <v>1224</v>
      </c>
      <c r="B9337" s="171" t="s">
        <v>37209</v>
      </c>
      <c r="C9337" s="55" t="s">
        <v>37160</v>
      </c>
      <c r="D9337" s="171" t="s">
        <v>37161</v>
      </c>
      <c r="E9337" s="171" t="s">
        <v>37162</v>
      </c>
      <c r="F9337" s="173">
        <v>46074</v>
      </c>
      <c r="G9337" s="173">
        <v>46074</v>
      </c>
      <c r="H9337" s="174"/>
    </row>
    <row r="9338" spans="1:8" ht="14.45" customHeight="1">
      <c r="A9338" s="86" t="s">
        <v>1224</v>
      </c>
      <c r="B9338" s="171" t="s">
        <v>37210</v>
      </c>
      <c r="C9338" s="55" t="s">
        <v>37160</v>
      </c>
      <c r="D9338" s="171" t="s">
        <v>37161</v>
      </c>
      <c r="E9338" s="171" t="s">
        <v>37162</v>
      </c>
      <c r="F9338" s="173">
        <v>46074</v>
      </c>
      <c r="G9338" s="173">
        <v>46074</v>
      </c>
      <c r="H9338" s="174"/>
    </row>
    <row r="9339" spans="1:8" ht="14.45" customHeight="1">
      <c r="A9339" s="86" t="s">
        <v>1224</v>
      </c>
      <c r="B9339" s="171" t="s">
        <v>37211</v>
      </c>
      <c r="C9339" s="55" t="s">
        <v>37160</v>
      </c>
      <c r="D9339" s="171" t="s">
        <v>37161</v>
      </c>
      <c r="E9339" s="171" t="s">
        <v>37162</v>
      </c>
      <c r="F9339" s="173">
        <v>46074</v>
      </c>
      <c r="G9339" s="173">
        <v>46074</v>
      </c>
      <c r="H9339" s="174"/>
    </row>
    <row r="9340" spans="1:8" ht="14.45" customHeight="1">
      <c r="A9340" s="86" t="s">
        <v>1224</v>
      </c>
      <c r="B9340" s="171" t="s">
        <v>37212</v>
      </c>
      <c r="C9340" s="55" t="s">
        <v>37160</v>
      </c>
      <c r="D9340" s="171" t="s">
        <v>37161</v>
      </c>
      <c r="E9340" s="171" t="s">
        <v>37162</v>
      </c>
      <c r="F9340" s="173">
        <v>46074</v>
      </c>
      <c r="G9340" s="173">
        <v>46074</v>
      </c>
      <c r="H9340" s="174"/>
    </row>
    <row r="9341" spans="1:8" ht="14.45" customHeight="1">
      <c r="A9341" s="86" t="s">
        <v>1224</v>
      </c>
      <c r="B9341" s="171" t="s">
        <v>37213</v>
      </c>
      <c r="C9341" s="55" t="s">
        <v>37160</v>
      </c>
      <c r="D9341" s="171" t="s">
        <v>37161</v>
      </c>
      <c r="E9341" s="171" t="s">
        <v>37162</v>
      </c>
      <c r="F9341" s="173">
        <v>46074</v>
      </c>
      <c r="G9341" s="173">
        <v>46074</v>
      </c>
      <c r="H9341" s="174"/>
    </row>
    <row r="9342" spans="1:8" ht="14.45" customHeight="1">
      <c r="A9342" s="86" t="s">
        <v>1224</v>
      </c>
      <c r="B9342" s="171" t="s">
        <v>37214</v>
      </c>
      <c r="C9342" s="55" t="s">
        <v>37160</v>
      </c>
      <c r="D9342" s="171" t="s">
        <v>37161</v>
      </c>
      <c r="E9342" s="171" t="s">
        <v>37162</v>
      </c>
      <c r="F9342" s="173">
        <v>46074</v>
      </c>
      <c r="G9342" s="173">
        <v>46074</v>
      </c>
      <c r="H9342" s="174"/>
    </row>
    <row r="9343" spans="1:8" ht="14.45" customHeight="1">
      <c r="A9343" s="86" t="s">
        <v>1224</v>
      </c>
      <c r="B9343" s="171" t="s">
        <v>37215</v>
      </c>
      <c r="C9343" s="55" t="s">
        <v>37160</v>
      </c>
      <c r="D9343" s="171" t="s">
        <v>37161</v>
      </c>
      <c r="E9343" s="171" t="s">
        <v>37162</v>
      </c>
      <c r="F9343" s="173">
        <v>46074</v>
      </c>
      <c r="G9343" s="173">
        <v>46074</v>
      </c>
      <c r="H9343" s="174"/>
    </row>
    <row r="9344" spans="1:8" ht="14.45" customHeight="1">
      <c r="A9344" s="86" t="s">
        <v>1224</v>
      </c>
      <c r="B9344" s="171" t="s">
        <v>37216</v>
      </c>
      <c r="C9344" s="55" t="s">
        <v>37160</v>
      </c>
      <c r="D9344" s="171" t="s">
        <v>37161</v>
      </c>
      <c r="E9344" s="171" t="s">
        <v>37162</v>
      </c>
      <c r="F9344" s="173">
        <v>46074</v>
      </c>
      <c r="G9344" s="173">
        <v>46074</v>
      </c>
      <c r="H9344" s="174"/>
    </row>
    <row r="9345" spans="1:8" ht="14.45" customHeight="1">
      <c r="A9345" s="86" t="s">
        <v>1224</v>
      </c>
      <c r="B9345" s="171" t="s">
        <v>37217</v>
      </c>
      <c r="C9345" s="55" t="s">
        <v>37160</v>
      </c>
      <c r="D9345" s="171" t="s">
        <v>37161</v>
      </c>
      <c r="E9345" s="171" t="s">
        <v>37162</v>
      </c>
      <c r="F9345" s="173">
        <v>46074</v>
      </c>
      <c r="G9345" s="173">
        <v>46074</v>
      </c>
      <c r="H9345" s="174"/>
    </row>
    <row r="9346" spans="1:8" ht="14.45" customHeight="1">
      <c r="A9346" s="86" t="s">
        <v>1224</v>
      </c>
      <c r="B9346" s="171" t="s">
        <v>37218</v>
      </c>
      <c r="C9346" s="55" t="s">
        <v>37160</v>
      </c>
      <c r="D9346" s="171" t="s">
        <v>37161</v>
      </c>
      <c r="E9346" s="171" t="s">
        <v>37162</v>
      </c>
      <c r="F9346" s="173">
        <v>46074</v>
      </c>
      <c r="G9346" s="173">
        <v>46074</v>
      </c>
      <c r="H9346" s="174"/>
    </row>
    <row r="9347" spans="1:8" ht="14.45" customHeight="1">
      <c r="A9347" s="86" t="s">
        <v>1224</v>
      </c>
      <c r="B9347" s="171" t="s">
        <v>37219</v>
      </c>
      <c r="C9347" s="55" t="s">
        <v>37160</v>
      </c>
      <c r="D9347" s="171" t="s">
        <v>37161</v>
      </c>
      <c r="E9347" s="171" t="s">
        <v>37162</v>
      </c>
      <c r="F9347" s="173">
        <v>46074</v>
      </c>
      <c r="G9347" s="173">
        <v>46074</v>
      </c>
      <c r="H9347" s="174"/>
    </row>
    <row r="9348" spans="1:8" ht="14.45" customHeight="1">
      <c r="A9348" s="86" t="s">
        <v>1224</v>
      </c>
      <c r="B9348" s="171" t="s">
        <v>37220</v>
      </c>
      <c r="C9348" s="55" t="s">
        <v>37160</v>
      </c>
      <c r="D9348" s="171" t="s">
        <v>37161</v>
      </c>
      <c r="E9348" s="171" t="s">
        <v>37162</v>
      </c>
      <c r="F9348" s="173">
        <v>46074</v>
      </c>
      <c r="G9348" s="173">
        <v>46074</v>
      </c>
      <c r="H9348" s="174"/>
    </row>
    <row r="9349" spans="1:8" ht="14.45" customHeight="1">
      <c r="A9349" s="86" t="s">
        <v>1224</v>
      </c>
      <c r="B9349" s="171" t="s">
        <v>37221</v>
      </c>
      <c r="C9349" s="55" t="s">
        <v>37160</v>
      </c>
      <c r="D9349" s="171" t="s">
        <v>37161</v>
      </c>
      <c r="E9349" s="171" t="s">
        <v>37162</v>
      </c>
      <c r="F9349" s="173">
        <v>46074</v>
      </c>
      <c r="G9349" s="173">
        <v>46074</v>
      </c>
      <c r="H9349" s="174"/>
    </row>
    <row r="9350" spans="1:8" ht="14.45" customHeight="1">
      <c r="A9350" s="86" t="s">
        <v>1224</v>
      </c>
      <c r="B9350" s="171" t="s">
        <v>37222</v>
      </c>
      <c r="C9350" s="55" t="s">
        <v>37160</v>
      </c>
      <c r="D9350" s="171" t="s">
        <v>37161</v>
      </c>
      <c r="E9350" s="171" t="s">
        <v>37162</v>
      </c>
      <c r="F9350" s="173">
        <v>46074</v>
      </c>
      <c r="G9350" s="173">
        <v>46074</v>
      </c>
      <c r="H9350" s="174"/>
    </row>
    <row r="9351" spans="1:8" ht="14.45" customHeight="1">
      <c r="A9351" s="86" t="s">
        <v>1224</v>
      </c>
      <c r="B9351" s="171" t="s">
        <v>37223</v>
      </c>
      <c r="C9351" s="55" t="s">
        <v>37160</v>
      </c>
      <c r="D9351" s="171" t="s">
        <v>37161</v>
      </c>
      <c r="E9351" s="171" t="s">
        <v>37162</v>
      </c>
      <c r="F9351" s="173">
        <v>46074</v>
      </c>
      <c r="G9351" s="173">
        <v>46074</v>
      </c>
      <c r="H9351" s="174"/>
    </row>
    <row r="9352" spans="1:8" ht="14.45" customHeight="1">
      <c r="A9352" s="86" t="s">
        <v>1224</v>
      </c>
      <c r="B9352" s="171" t="s">
        <v>37224</v>
      </c>
      <c r="C9352" s="55" t="s">
        <v>37160</v>
      </c>
      <c r="D9352" s="171" t="s">
        <v>37161</v>
      </c>
      <c r="E9352" s="171" t="s">
        <v>37162</v>
      </c>
      <c r="F9352" s="173">
        <v>46074</v>
      </c>
      <c r="G9352" s="173">
        <v>46074</v>
      </c>
      <c r="H9352" s="174"/>
    </row>
    <row r="9353" spans="1:8" ht="14.45" customHeight="1">
      <c r="A9353" s="86" t="s">
        <v>1224</v>
      </c>
      <c r="B9353" s="171" t="s">
        <v>37225</v>
      </c>
      <c r="C9353" s="55" t="s">
        <v>37160</v>
      </c>
      <c r="D9353" s="171" t="s">
        <v>37161</v>
      </c>
      <c r="E9353" s="171" t="s">
        <v>37162</v>
      </c>
      <c r="F9353" s="173">
        <v>46074</v>
      </c>
      <c r="G9353" s="173">
        <v>46074</v>
      </c>
      <c r="H9353" s="174"/>
    </row>
    <row r="9354" spans="1:8" ht="14.45" customHeight="1">
      <c r="A9354" s="86" t="s">
        <v>1224</v>
      </c>
      <c r="B9354" s="171" t="s">
        <v>37226</v>
      </c>
      <c r="C9354" s="55" t="s">
        <v>37160</v>
      </c>
      <c r="D9354" s="171" t="s">
        <v>37161</v>
      </c>
      <c r="E9354" s="171" t="s">
        <v>37162</v>
      </c>
      <c r="F9354" s="173">
        <v>46074</v>
      </c>
      <c r="G9354" s="173">
        <v>46074</v>
      </c>
      <c r="H9354" s="174"/>
    </row>
    <row r="9355" spans="1:8" ht="14.45" customHeight="1">
      <c r="A9355" s="86" t="s">
        <v>1224</v>
      </c>
      <c r="B9355" s="171" t="s">
        <v>37227</v>
      </c>
      <c r="C9355" s="55" t="s">
        <v>37160</v>
      </c>
      <c r="D9355" s="171" t="s">
        <v>37161</v>
      </c>
      <c r="E9355" s="171" t="s">
        <v>37162</v>
      </c>
      <c r="F9355" s="173">
        <v>46074</v>
      </c>
      <c r="G9355" s="173">
        <v>46074</v>
      </c>
      <c r="H9355" s="174"/>
    </row>
    <row r="9356" spans="1:8" ht="14.45" customHeight="1">
      <c r="A9356" s="86" t="s">
        <v>1224</v>
      </c>
      <c r="B9356" s="171" t="s">
        <v>37228</v>
      </c>
      <c r="C9356" s="55" t="s">
        <v>37160</v>
      </c>
      <c r="D9356" s="171" t="s">
        <v>37161</v>
      </c>
      <c r="E9356" s="171" t="s">
        <v>37162</v>
      </c>
      <c r="F9356" s="173">
        <v>46074</v>
      </c>
      <c r="G9356" s="173">
        <v>46074</v>
      </c>
      <c r="H9356" s="174"/>
    </row>
    <row r="9357" spans="1:8" ht="14.45" customHeight="1">
      <c r="A9357" s="86" t="s">
        <v>1224</v>
      </c>
      <c r="B9357" s="171" t="s">
        <v>37229</v>
      </c>
      <c r="C9357" s="55" t="s">
        <v>37160</v>
      </c>
      <c r="D9357" s="171" t="s">
        <v>37161</v>
      </c>
      <c r="E9357" s="171" t="s">
        <v>37162</v>
      </c>
      <c r="F9357" s="173">
        <v>46074</v>
      </c>
      <c r="G9357" s="173">
        <v>46074</v>
      </c>
      <c r="H9357" s="174"/>
    </row>
    <row r="9358" spans="1:8" ht="14.45" customHeight="1">
      <c r="A9358" s="86" t="s">
        <v>1224</v>
      </c>
      <c r="B9358" s="171" t="s">
        <v>37230</v>
      </c>
      <c r="C9358" s="55" t="s">
        <v>37160</v>
      </c>
      <c r="D9358" s="171" t="s">
        <v>37161</v>
      </c>
      <c r="E9358" s="171" t="s">
        <v>37162</v>
      </c>
      <c r="F9358" s="173">
        <v>46074</v>
      </c>
      <c r="G9358" s="173">
        <v>46074</v>
      </c>
      <c r="H9358" s="174"/>
    </row>
    <row r="9359" spans="1:8" ht="14.45" customHeight="1">
      <c r="A9359" s="86" t="s">
        <v>1224</v>
      </c>
      <c r="B9359" s="171" t="s">
        <v>37231</v>
      </c>
      <c r="C9359" s="55" t="s">
        <v>37160</v>
      </c>
      <c r="D9359" s="171" t="s">
        <v>37161</v>
      </c>
      <c r="E9359" s="171" t="s">
        <v>37162</v>
      </c>
      <c r="F9359" s="173">
        <v>46074</v>
      </c>
      <c r="G9359" s="173">
        <v>46074</v>
      </c>
      <c r="H9359" s="174"/>
    </row>
    <row r="9360" spans="1:8" ht="14.45" customHeight="1">
      <c r="A9360" s="86" t="s">
        <v>1224</v>
      </c>
      <c r="B9360" s="171" t="s">
        <v>37232</v>
      </c>
      <c r="C9360" s="55" t="s">
        <v>37160</v>
      </c>
      <c r="D9360" s="171" t="s">
        <v>37161</v>
      </c>
      <c r="E9360" s="171" t="s">
        <v>37162</v>
      </c>
      <c r="F9360" s="173">
        <v>46074</v>
      </c>
      <c r="G9360" s="173">
        <v>46074</v>
      </c>
      <c r="H9360" s="174"/>
    </row>
    <row r="9361" spans="1:8" ht="14.45" customHeight="1">
      <c r="A9361" s="86" t="s">
        <v>1224</v>
      </c>
      <c r="B9361" s="171" t="s">
        <v>37233</v>
      </c>
      <c r="C9361" s="55" t="s">
        <v>37160</v>
      </c>
      <c r="D9361" s="171" t="s">
        <v>37161</v>
      </c>
      <c r="E9361" s="171" t="s">
        <v>37162</v>
      </c>
      <c r="F9361" s="173">
        <v>46074</v>
      </c>
      <c r="G9361" s="173">
        <v>46074</v>
      </c>
      <c r="H9361" s="174"/>
    </row>
    <row r="9362" spans="1:8" ht="14.45" customHeight="1">
      <c r="A9362" s="86" t="s">
        <v>1224</v>
      </c>
      <c r="B9362" s="171" t="s">
        <v>37234</v>
      </c>
      <c r="C9362" s="55" t="s">
        <v>37160</v>
      </c>
      <c r="D9362" s="171" t="s">
        <v>37161</v>
      </c>
      <c r="E9362" s="171" t="s">
        <v>37162</v>
      </c>
      <c r="F9362" s="173">
        <v>46074</v>
      </c>
      <c r="G9362" s="173">
        <v>46074</v>
      </c>
      <c r="H9362" s="174"/>
    </row>
    <row r="9363" spans="1:8" ht="14.45" customHeight="1">
      <c r="A9363" s="86" t="s">
        <v>1224</v>
      </c>
      <c r="B9363" s="171" t="s">
        <v>37235</v>
      </c>
      <c r="C9363" s="55" t="s">
        <v>37160</v>
      </c>
      <c r="D9363" s="171" t="s">
        <v>37161</v>
      </c>
      <c r="E9363" s="171" t="s">
        <v>37162</v>
      </c>
      <c r="F9363" s="173">
        <v>46074</v>
      </c>
      <c r="G9363" s="173">
        <v>46074</v>
      </c>
      <c r="H9363" s="174"/>
    </row>
    <row r="9364" spans="1:8" ht="14.45" customHeight="1">
      <c r="A9364" s="86" t="s">
        <v>1224</v>
      </c>
      <c r="B9364" s="171" t="s">
        <v>37236</v>
      </c>
      <c r="C9364" s="55" t="s">
        <v>37160</v>
      </c>
      <c r="D9364" s="171" t="s">
        <v>37161</v>
      </c>
      <c r="E9364" s="171" t="s">
        <v>37162</v>
      </c>
      <c r="F9364" s="173">
        <v>46074</v>
      </c>
      <c r="G9364" s="173">
        <v>46074</v>
      </c>
      <c r="H9364" s="174"/>
    </row>
    <row r="9365" spans="1:8" ht="14.45" customHeight="1">
      <c r="A9365" s="86" t="s">
        <v>1224</v>
      </c>
      <c r="B9365" s="171" t="s">
        <v>37237</v>
      </c>
      <c r="C9365" s="55" t="s">
        <v>37160</v>
      </c>
      <c r="D9365" s="171" t="s">
        <v>37161</v>
      </c>
      <c r="E9365" s="171" t="s">
        <v>37162</v>
      </c>
      <c r="F9365" s="173">
        <v>46074</v>
      </c>
      <c r="G9365" s="173">
        <v>46074</v>
      </c>
      <c r="H9365" s="174"/>
    </row>
    <row r="9366" spans="1:8" ht="14.45" customHeight="1">
      <c r="A9366" s="86" t="s">
        <v>1224</v>
      </c>
      <c r="B9366" s="171" t="s">
        <v>37238</v>
      </c>
      <c r="C9366" s="55" t="s">
        <v>37160</v>
      </c>
      <c r="D9366" s="171" t="s">
        <v>37161</v>
      </c>
      <c r="E9366" s="171" t="s">
        <v>37162</v>
      </c>
      <c r="F9366" s="173">
        <v>46074</v>
      </c>
      <c r="G9366" s="173">
        <v>46074</v>
      </c>
      <c r="H9366" s="174"/>
    </row>
    <row r="9367" spans="1:8" ht="14.45" customHeight="1">
      <c r="A9367" s="86" t="s">
        <v>1224</v>
      </c>
      <c r="B9367" s="171" t="s">
        <v>37239</v>
      </c>
      <c r="C9367" s="55" t="s">
        <v>37160</v>
      </c>
      <c r="D9367" s="171" t="s">
        <v>37161</v>
      </c>
      <c r="E9367" s="171" t="s">
        <v>37162</v>
      </c>
      <c r="F9367" s="173">
        <v>46074</v>
      </c>
      <c r="G9367" s="173">
        <v>46074</v>
      </c>
      <c r="H9367" s="174"/>
    </row>
    <row r="9368" spans="1:8" ht="14.45" customHeight="1">
      <c r="A9368" s="86" t="s">
        <v>1224</v>
      </c>
      <c r="B9368" s="171" t="s">
        <v>37240</v>
      </c>
      <c r="C9368" s="55" t="s">
        <v>37160</v>
      </c>
      <c r="D9368" s="171" t="s">
        <v>37161</v>
      </c>
      <c r="E9368" s="171" t="s">
        <v>37162</v>
      </c>
      <c r="F9368" s="173">
        <v>46074</v>
      </c>
      <c r="G9368" s="173">
        <v>46074</v>
      </c>
      <c r="H9368" s="174"/>
    </row>
    <row r="9369" spans="1:8" ht="14.45" customHeight="1">
      <c r="A9369" s="86" t="s">
        <v>1224</v>
      </c>
      <c r="B9369" s="171" t="s">
        <v>37241</v>
      </c>
      <c r="C9369" s="55" t="s">
        <v>37160</v>
      </c>
      <c r="D9369" s="171" t="s">
        <v>37161</v>
      </c>
      <c r="E9369" s="171" t="s">
        <v>37162</v>
      </c>
      <c r="F9369" s="173">
        <v>46074</v>
      </c>
      <c r="G9369" s="173">
        <v>46074</v>
      </c>
      <c r="H9369" s="174"/>
    </row>
    <row r="9370" spans="1:8" ht="14.45" customHeight="1">
      <c r="A9370" s="86" t="s">
        <v>1224</v>
      </c>
      <c r="B9370" s="171" t="s">
        <v>37242</v>
      </c>
      <c r="C9370" s="55" t="s">
        <v>37160</v>
      </c>
      <c r="D9370" s="171" t="s">
        <v>37161</v>
      </c>
      <c r="E9370" s="171" t="s">
        <v>37162</v>
      </c>
      <c r="F9370" s="173">
        <v>46074</v>
      </c>
      <c r="G9370" s="173">
        <v>46074</v>
      </c>
      <c r="H9370" s="174"/>
    </row>
    <row r="9371" spans="1:8" ht="14.45" customHeight="1">
      <c r="A9371" s="86" t="s">
        <v>1224</v>
      </c>
      <c r="B9371" s="171" t="s">
        <v>37243</v>
      </c>
      <c r="C9371" s="55" t="s">
        <v>37160</v>
      </c>
      <c r="D9371" s="171" t="s">
        <v>37161</v>
      </c>
      <c r="E9371" s="171" t="s">
        <v>37162</v>
      </c>
      <c r="F9371" s="173">
        <v>46074</v>
      </c>
      <c r="G9371" s="173">
        <v>46074</v>
      </c>
      <c r="H9371" s="174"/>
    </row>
    <row r="9372" spans="1:8" ht="14.45" customHeight="1">
      <c r="A9372" s="86" t="s">
        <v>1224</v>
      </c>
      <c r="B9372" s="171" t="s">
        <v>37244</v>
      </c>
      <c r="C9372" s="55" t="s">
        <v>37160</v>
      </c>
      <c r="D9372" s="171" t="s">
        <v>37161</v>
      </c>
      <c r="E9372" s="171" t="s">
        <v>37162</v>
      </c>
      <c r="F9372" s="173">
        <v>46074</v>
      </c>
      <c r="G9372" s="173">
        <v>46074</v>
      </c>
      <c r="H9372" s="174"/>
    </row>
    <row r="9373" spans="1:8" ht="14.45" customHeight="1">
      <c r="A9373" s="86" t="s">
        <v>1224</v>
      </c>
      <c r="B9373" s="171" t="s">
        <v>37245</v>
      </c>
      <c r="C9373" s="55" t="s">
        <v>37160</v>
      </c>
      <c r="D9373" s="171" t="s">
        <v>37161</v>
      </c>
      <c r="E9373" s="171" t="s">
        <v>37162</v>
      </c>
      <c r="F9373" s="173">
        <v>46074</v>
      </c>
      <c r="G9373" s="173">
        <v>46074</v>
      </c>
      <c r="H9373" s="174"/>
    </row>
    <row r="9374" spans="1:8" ht="14.45" customHeight="1">
      <c r="A9374" s="86" t="s">
        <v>1224</v>
      </c>
      <c r="B9374" s="171" t="s">
        <v>37246</v>
      </c>
      <c r="C9374" s="55" t="s">
        <v>37160</v>
      </c>
      <c r="D9374" s="171" t="s">
        <v>37161</v>
      </c>
      <c r="E9374" s="171" t="s">
        <v>37162</v>
      </c>
      <c r="F9374" s="173">
        <v>46074</v>
      </c>
      <c r="G9374" s="173">
        <v>46074</v>
      </c>
      <c r="H9374" s="174"/>
    </row>
    <row r="9375" spans="1:8" ht="14.45" customHeight="1">
      <c r="A9375" s="86" t="s">
        <v>1224</v>
      </c>
      <c r="B9375" s="171" t="s">
        <v>37247</v>
      </c>
      <c r="C9375" s="55" t="s">
        <v>37160</v>
      </c>
      <c r="D9375" s="171" t="s">
        <v>37161</v>
      </c>
      <c r="E9375" s="171" t="s">
        <v>37162</v>
      </c>
      <c r="F9375" s="173">
        <v>46074</v>
      </c>
      <c r="G9375" s="173">
        <v>46074</v>
      </c>
      <c r="H9375" s="174"/>
    </row>
    <row r="9376" spans="1:8" ht="14.45" customHeight="1">
      <c r="A9376" s="86" t="s">
        <v>1224</v>
      </c>
      <c r="B9376" s="171" t="s">
        <v>37248</v>
      </c>
      <c r="C9376" s="55" t="s">
        <v>37160</v>
      </c>
      <c r="D9376" s="171" t="s">
        <v>37161</v>
      </c>
      <c r="E9376" s="171" t="s">
        <v>37162</v>
      </c>
      <c r="F9376" s="173">
        <v>46074</v>
      </c>
      <c r="G9376" s="173">
        <v>46074</v>
      </c>
      <c r="H9376" s="174"/>
    </row>
    <row r="9377" spans="1:8" ht="14.45" customHeight="1">
      <c r="A9377" s="86" t="s">
        <v>1224</v>
      </c>
      <c r="B9377" s="171" t="s">
        <v>37249</v>
      </c>
      <c r="C9377" s="55" t="s">
        <v>37160</v>
      </c>
      <c r="D9377" s="171" t="s">
        <v>37161</v>
      </c>
      <c r="E9377" s="171" t="s">
        <v>37162</v>
      </c>
      <c r="F9377" s="173">
        <v>46074</v>
      </c>
      <c r="G9377" s="173">
        <v>46074</v>
      </c>
      <c r="H9377" s="174"/>
    </row>
    <row r="9378" spans="1:8" ht="14.45" customHeight="1">
      <c r="A9378" s="86" t="s">
        <v>1224</v>
      </c>
      <c r="B9378" s="171" t="s">
        <v>37250</v>
      </c>
      <c r="C9378" s="55" t="s">
        <v>37160</v>
      </c>
      <c r="D9378" s="171" t="s">
        <v>37161</v>
      </c>
      <c r="E9378" s="171" t="s">
        <v>37162</v>
      </c>
      <c r="F9378" s="173">
        <v>46074</v>
      </c>
      <c r="G9378" s="173">
        <v>46074</v>
      </c>
      <c r="H9378" s="174"/>
    </row>
    <row r="9379" spans="1:8" ht="14.45" customHeight="1">
      <c r="A9379" s="86" t="s">
        <v>1224</v>
      </c>
      <c r="B9379" s="171" t="s">
        <v>37251</v>
      </c>
      <c r="C9379" s="55" t="s">
        <v>37160</v>
      </c>
      <c r="D9379" s="171" t="s">
        <v>37161</v>
      </c>
      <c r="E9379" s="171" t="s">
        <v>37162</v>
      </c>
      <c r="F9379" s="173">
        <v>46074</v>
      </c>
      <c r="G9379" s="173">
        <v>46074</v>
      </c>
      <c r="H9379" s="174"/>
    </row>
    <row r="9380" spans="1:8" ht="14.45" customHeight="1">
      <c r="A9380" s="86" t="s">
        <v>1224</v>
      </c>
      <c r="B9380" s="171" t="s">
        <v>37252</v>
      </c>
      <c r="C9380" s="55" t="s">
        <v>37160</v>
      </c>
      <c r="D9380" s="171" t="s">
        <v>37161</v>
      </c>
      <c r="E9380" s="171" t="s">
        <v>37162</v>
      </c>
      <c r="F9380" s="173">
        <v>46074</v>
      </c>
      <c r="G9380" s="173">
        <v>46074</v>
      </c>
      <c r="H9380" s="174"/>
    </row>
    <row r="9381" spans="1:8" ht="14.45" customHeight="1">
      <c r="A9381" s="86" t="s">
        <v>1224</v>
      </c>
      <c r="B9381" s="171" t="s">
        <v>37253</v>
      </c>
      <c r="C9381" s="55" t="s">
        <v>37160</v>
      </c>
      <c r="D9381" s="171" t="s">
        <v>37161</v>
      </c>
      <c r="E9381" s="171" t="s">
        <v>37162</v>
      </c>
      <c r="F9381" s="173">
        <v>46074</v>
      </c>
      <c r="G9381" s="173">
        <v>46074</v>
      </c>
      <c r="H9381" s="174"/>
    </row>
    <row r="9382" spans="1:8" ht="14.45" customHeight="1">
      <c r="A9382" s="86" t="s">
        <v>1224</v>
      </c>
      <c r="B9382" s="171" t="s">
        <v>37254</v>
      </c>
      <c r="C9382" s="55" t="s">
        <v>37160</v>
      </c>
      <c r="D9382" s="171" t="s">
        <v>37161</v>
      </c>
      <c r="E9382" s="171" t="s">
        <v>37162</v>
      </c>
      <c r="F9382" s="173">
        <v>46074</v>
      </c>
      <c r="G9382" s="173">
        <v>46074</v>
      </c>
      <c r="H9382" s="174"/>
    </row>
    <row r="9383" spans="1:8" ht="14.45" customHeight="1">
      <c r="A9383" s="86" t="s">
        <v>1224</v>
      </c>
      <c r="B9383" s="171" t="s">
        <v>37255</v>
      </c>
      <c r="C9383" s="55" t="s">
        <v>37160</v>
      </c>
      <c r="D9383" s="171" t="s">
        <v>37161</v>
      </c>
      <c r="E9383" s="171" t="s">
        <v>37162</v>
      </c>
      <c r="F9383" s="173">
        <v>46074</v>
      </c>
      <c r="G9383" s="173">
        <v>46074</v>
      </c>
      <c r="H9383" s="174"/>
    </row>
    <row r="9384" spans="1:8" ht="14.45" customHeight="1">
      <c r="A9384" s="86" t="s">
        <v>1224</v>
      </c>
      <c r="B9384" s="171" t="s">
        <v>37256</v>
      </c>
      <c r="C9384" s="55" t="s">
        <v>37160</v>
      </c>
      <c r="D9384" s="171" t="s">
        <v>37161</v>
      </c>
      <c r="E9384" s="171" t="s">
        <v>37162</v>
      </c>
      <c r="F9384" s="173">
        <v>46074</v>
      </c>
      <c r="G9384" s="173">
        <v>46074</v>
      </c>
      <c r="H9384" s="174"/>
    </row>
    <row r="9385" spans="1:8" ht="14.45" customHeight="1">
      <c r="A9385" s="86" t="s">
        <v>1224</v>
      </c>
      <c r="B9385" s="171" t="s">
        <v>37257</v>
      </c>
      <c r="C9385" s="55" t="s">
        <v>37160</v>
      </c>
      <c r="D9385" s="171" t="s">
        <v>37161</v>
      </c>
      <c r="E9385" s="171" t="s">
        <v>37162</v>
      </c>
      <c r="F9385" s="173">
        <v>46074</v>
      </c>
      <c r="G9385" s="173">
        <v>46074</v>
      </c>
      <c r="H9385" s="174"/>
    </row>
    <row r="9386" spans="1:8" ht="14.45" customHeight="1">
      <c r="A9386" s="86" t="s">
        <v>1224</v>
      </c>
      <c r="B9386" s="171" t="s">
        <v>37258</v>
      </c>
      <c r="C9386" s="55" t="s">
        <v>37160</v>
      </c>
      <c r="D9386" s="171" t="s">
        <v>37161</v>
      </c>
      <c r="E9386" s="171" t="s">
        <v>37162</v>
      </c>
      <c r="F9386" s="173">
        <v>46074</v>
      </c>
      <c r="G9386" s="173">
        <v>46074</v>
      </c>
      <c r="H9386" s="174"/>
    </row>
    <row r="9387" spans="1:8" ht="14.45" customHeight="1">
      <c r="A9387" s="86" t="s">
        <v>1224</v>
      </c>
      <c r="B9387" s="171" t="s">
        <v>37259</v>
      </c>
      <c r="C9387" s="55" t="s">
        <v>37160</v>
      </c>
      <c r="D9387" s="171" t="s">
        <v>37161</v>
      </c>
      <c r="E9387" s="171" t="s">
        <v>37162</v>
      </c>
      <c r="F9387" s="173">
        <v>46074</v>
      </c>
      <c r="G9387" s="173">
        <v>46074</v>
      </c>
      <c r="H9387" s="174"/>
    </row>
    <row r="9388" spans="1:8" ht="14.45" customHeight="1">
      <c r="A9388" s="86" t="s">
        <v>1224</v>
      </c>
      <c r="B9388" s="171" t="s">
        <v>37260</v>
      </c>
      <c r="C9388" s="55" t="s">
        <v>37160</v>
      </c>
      <c r="D9388" s="171" t="s">
        <v>37161</v>
      </c>
      <c r="E9388" s="171" t="s">
        <v>37162</v>
      </c>
      <c r="F9388" s="173">
        <v>46074</v>
      </c>
      <c r="G9388" s="173">
        <v>46074</v>
      </c>
      <c r="H9388" s="174"/>
    </row>
    <row r="9389" spans="1:8" ht="14.45" customHeight="1">
      <c r="A9389" s="86" t="s">
        <v>1224</v>
      </c>
      <c r="B9389" s="171" t="s">
        <v>37261</v>
      </c>
      <c r="C9389" s="55" t="s">
        <v>37160</v>
      </c>
      <c r="D9389" s="171" t="s">
        <v>37161</v>
      </c>
      <c r="E9389" s="171" t="s">
        <v>37162</v>
      </c>
      <c r="F9389" s="173">
        <v>46074</v>
      </c>
      <c r="G9389" s="173">
        <v>46074</v>
      </c>
      <c r="H9389" s="174"/>
    </row>
    <row r="9390" spans="1:8" ht="14.45" customHeight="1">
      <c r="A9390" s="86" t="s">
        <v>1224</v>
      </c>
      <c r="B9390" s="171" t="s">
        <v>37262</v>
      </c>
      <c r="C9390" s="55" t="s">
        <v>37160</v>
      </c>
      <c r="D9390" s="171" t="s">
        <v>37161</v>
      </c>
      <c r="E9390" s="171" t="s">
        <v>37162</v>
      </c>
      <c r="F9390" s="173">
        <v>46074</v>
      </c>
      <c r="G9390" s="173">
        <v>46074</v>
      </c>
      <c r="H9390" s="174"/>
    </row>
    <row r="9391" spans="1:8" ht="14.45" customHeight="1">
      <c r="A9391" s="86" t="s">
        <v>1224</v>
      </c>
      <c r="B9391" s="171" t="s">
        <v>37263</v>
      </c>
      <c r="C9391" s="55" t="s">
        <v>37160</v>
      </c>
      <c r="D9391" s="171" t="s">
        <v>37161</v>
      </c>
      <c r="E9391" s="171" t="s">
        <v>37162</v>
      </c>
      <c r="F9391" s="173">
        <v>46074</v>
      </c>
      <c r="G9391" s="173">
        <v>46074</v>
      </c>
      <c r="H9391" s="174"/>
    </row>
    <row r="9392" spans="1:8" ht="14.45" customHeight="1">
      <c r="A9392" s="86" t="s">
        <v>1224</v>
      </c>
      <c r="B9392" s="171" t="s">
        <v>37264</v>
      </c>
      <c r="C9392" s="55" t="s">
        <v>37160</v>
      </c>
      <c r="D9392" s="171" t="s">
        <v>37161</v>
      </c>
      <c r="E9392" s="171" t="s">
        <v>37162</v>
      </c>
      <c r="F9392" s="173">
        <v>46074</v>
      </c>
      <c r="G9392" s="173">
        <v>46074</v>
      </c>
      <c r="H9392" s="174"/>
    </row>
    <row r="9393" spans="1:8" ht="14.45" customHeight="1">
      <c r="A9393" s="86" t="s">
        <v>1224</v>
      </c>
      <c r="B9393" s="171" t="s">
        <v>37265</v>
      </c>
      <c r="C9393" s="55" t="s">
        <v>37160</v>
      </c>
      <c r="D9393" s="171" t="s">
        <v>37161</v>
      </c>
      <c r="E9393" s="171" t="s">
        <v>37162</v>
      </c>
      <c r="F9393" s="173">
        <v>46074</v>
      </c>
      <c r="G9393" s="173">
        <v>46074</v>
      </c>
      <c r="H9393" s="174"/>
    </row>
    <row r="9394" spans="1:8" ht="14.45" customHeight="1">
      <c r="A9394" s="86" t="s">
        <v>1224</v>
      </c>
      <c r="B9394" s="171" t="s">
        <v>37266</v>
      </c>
      <c r="C9394" s="55" t="s">
        <v>37160</v>
      </c>
      <c r="D9394" s="171" t="s">
        <v>37161</v>
      </c>
      <c r="E9394" s="171" t="s">
        <v>37162</v>
      </c>
      <c r="F9394" s="173">
        <v>46074</v>
      </c>
      <c r="G9394" s="173">
        <v>46074</v>
      </c>
      <c r="H9394" s="174"/>
    </row>
    <row r="9395" spans="1:8" ht="14.45" customHeight="1">
      <c r="A9395" s="86" t="s">
        <v>1224</v>
      </c>
      <c r="B9395" s="171" t="s">
        <v>37267</v>
      </c>
      <c r="C9395" s="55" t="s">
        <v>37160</v>
      </c>
      <c r="D9395" s="171" t="s">
        <v>37161</v>
      </c>
      <c r="E9395" s="171" t="s">
        <v>37162</v>
      </c>
      <c r="F9395" s="173">
        <v>46074</v>
      </c>
      <c r="G9395" s="173">
        <v>46074</v>
      </c>
      <c r="H9395" s="174"/>
    </row>
    <row r="9396" spans="1:8" ht="14.45" customHeight="1">
      <c r="A9396" s="86" t="s">
        <v>1224</v>
      </c>
      <c r="B9396" s="171" t="s">
        <v>37268</v>
      </c>
      <c r="C9396" s="55" t="s">
        <v>37160</v>
      </c>
      <c r="D9396" s="171" t="s">
        <v>37161</v>
      </c>
      <c r="E9396" s="171" t="s">
        <v>37162</v>
      </c>
      <c r="F9396" s="173">
        <v>46074</v>
      </c>
      <c r="G9396" s="173">
        <v>46074</v>
      </c>
      <c r="H9396" s="174"/>
    </row>
    <row r="9397" spans="1:8" ht="14.45" customHeight="1">
      <c r="A9397" s="86" t="s">
        <v>1224</v>
      </c>
      <c r="B9397" s="171" t="s">
        <v>37269</v>
      </c>
      <c r="C9397" s="55" t="s">
        <v>37160</v>
      </c>
      <c r="D9397" s="171" t="s">
        <v>37161</v>
      </c>
      <c r="E9397" s="171" t="s">
        <v>37162</v>
      </c>
      <c r="F9397" s="173">
        <v>46074</v>
      </c>
      <c r="G9397" s="173">
        <v>46074</v>
      </c>
      <c r="H9397" s="174"/>
    </row>
    <row r="9398" spans="1:8" ht="14.45" customHeight="1">
      <c r="A9398" s="86" t="s">
        <v>1224</v>
      </c>
      <c r="B9398" s="171" t="s">
        <v>37270</v>
      </c>
      <c r="C9398" s="55" t="s">
        <v>37160</v>
      </c>
      <c r="D9398" s="171" t="s">
        <v>37161</v>
      </c>
      <c r="E9398" s="171" t="s">
        <v>37162</v>
      </c>
      <c r="F9398" s="173">
        <v>46074</v>
      </c>
      <c r="G9398" s="173">
        <v>46074</v>
      </c>
      <c r="H9398" s="174"/>
    </row>
    <row r="9399" spans="1:8" ht="14.45" customHeight="1">
      <c r="A9399" s="86" t="s">
        <v>1224</v>
      </c>
      <c r="B9399" s="171" t="s">
        <v>37271</v>
      </c>
      <c r="C9399" s="55" t="s">
        <v>37160</v>
      </c>
      <c r="D9399" s="171" t="s">
        <v>37161</v>
      </c>
      <c r="E9399" s="171" t="s">
        <v>37162</v>
      </c>
      <c r="F9399" s="173">
        <v>46074</v>
      </c>
      <c r="G9399" s="173">
        <v>46074</v>
      </c>
      <c r="H9399" s="174"/>
    </row>
    <row r="9400" spans="1:8" ht="14.45" customHeight="1">
      <c r="A9400" s="86" t="s">
        <v>1224</v>
      </c>
      <c r="B9400" s="171" t="s">
        <v>37272</v>
      </c>
      <c r="C9400" s="55" t="s">
        <v>37160</v>
      </c>
      <c r="D9400" s="171" t="s">
        <v>37161</v>
      </c>
      <c r="E9400" s="171" t="s">
        <v>37162</v>
      </c>
      <c r="F9400" s="173">
        <v>46074</v>
      </c>
      <c r="G9400" s="173">
        <v>46074</v>
      </c>
      <c r="H9400" s="174"/>
    </row>
    <row r="9401" spans="1:8" ht="14.45" customHeight="1">
      <c r="A9401" s="86" t="s">
        <v>1224</v>
      </c>
      <c r="B9401" s="171" t="s">
        <v>37273</v>
      </c>
      <c r="C9401" s="55" t="s">
        <v>37160</v>
      </c>
      <c r="D9401" s="171" t="s">
        <v>37161</v>
      </c>
      <c r="E9401" s="171" t="s">
        <v>37162</v>
      </c>
      <c r="F9401" s="173">
        <v>46074</v>
      </c>
      <c r="G9401" s="173">
        <v>46074</v>
      </c>
      <c r="H9401" s="174"/>
    </row>
    <row r="9402" spans="1:8" ht="14.45" customHeight="1">
      <c r="A9402" s="86" t="s">
        <v>1224</v>
      </c>
      <c r="B9402" s="171" t="s">
        <v>37274</v>
      </c>
      <c r="C9402" s="55" t="s">
        <v>37160</v>
      </c>
      <c r="D9402" s="171" t="s">
        <v>37161</v>
      </c>
      <c r="E9402" s="171" t="s">
        <v>37162</v>
      </c>
      <c r="F9402" s="173">
        <v>46074</v>
      </c>
      <c r="G9402" s="173">
        <v>46074</v>
      </c>
      <c r="H9402" s="174"/>
    </row>
    <row r="9403" spans="1:8" ht="14.45" customHeight="1">
      <c r="A9403" s="86" t="s">
        <v>1224</v>
      </c>
      <c r="B9403" s="171" t="s">
        <v>37275</v>
      </c>
      <c r="C9403" s="55" t="s">
        <v>37160</v>
      </c>
      <c r="D9403" s="171" t="s">
        <v>37161</v>
      </c>
      <c r="E9403" s="171" t="s">
        <v>37162</v>
      </c>
      <c r="F9403" s="173">
        <v>46074</v>
      </c>
      <c r="G9403" s="173">
        <v>46074</v>
      </c>
      <c r="H9403" s="174"/>
    </row>
    <row r="9404" spans="1:8" ht="14.45" customHeight="1">
      <c r="A9404" s="86" t="s">
        <v>1224</v>
      </c>
      <c r="B9404" s="171" t="s">
        <v>37276</v>
      </c>
      <c r="C9404" s="55" t="s">
        <v>37160</v>
      </c>
      <c r="D9404" s="171" t="s">
        <v>37161</v>
      </c>
      <c r="E9404" s="171" t="s">
        <v>37162</v>
      </c>
      <c r="F9404" s="173">
        <v>46074</v>
      </c>
      <c r="G9404" s="173">
        <v>46074</v>
      </c>
      <c r="H9404" s="174"/>
    </row>
    <row r="9405" spans="1:8" ht="14.45" customHeight="1">
      <c r="A9405" s="86" t="s">
        <v>1224</v>
      </c>
      <c r="B9405" s="171" t="s">
        <v>37277</v>
      </c>
      <c r="C9405" s="55" t="s">
        <v>37160</v>
      </c>
      <c r="D9405" s="171" t="s">
        <v>37161</v>
      </c>
      <c r="E9405" s="171" t="s">
        <v>37162</v>
      </c>
      <c r="F9405" s="173">
        <v>46074</v>
      </c>
      <c r="G9405" s="173">
        <v>46074</v>
      </c>
      <c r="H9405" s="174"/>
    </row>
    <row r="9406" spans="1:8" ht="14.45" customHeight="1">
      <c r="A9406" s="86" t="s">
        <v>1224</v>
      </c>
      <c r="B9406" s="171" t="s">
        <v>37278</v>
      </c>
      <c r="C9406" s="55" t="s">
        <v>37160</v>
      </c>
      <c r="D9406" s="171" t="s">
        <v>37161</v>
      </c>
      <c r="E9406" s="171" t="s">
        <v>37162</v>
      </c>
      <c r="F9406" s="173">
        <v>46074</v>
      </c>
      <c r="G9406" s="173">
        <v>46074</v>
      </c>
      <c r="H9406" s="174"/>
    </row>
    <row r="9407" spans="1:8" ht="14.45" customHeight="1">
      <c r="A9407" s="86" t="s">
        <v>1224</v>
      </c>
      <c r="B9407" s="171" t="s">
        <v>37279</v>
      </c>
      <c r="C9407" s="55" t="s">
        <v>37160</v>
      </c>
      <c r="D9407" s="171" t="s">
        <v>37161</v>
      </c>
      <c r="E9407" s="171" t="s">
        <v>37162</v>
      </c>
      <c r="F9407" s="173">
        <v>46074</v>
      </c>
      <c r="G9407" s="173">
        <v>46074</v>
      </c>
      <c r="H9407" s="174"/>
    </row>
    <row r="9408" spans="1:8" ht="14.45" customHeight="1">
      <c r="A9408" s="86" t="s">
        <v>1224</v>
      </c>
      <c r="B9408" s="171" t="s">
        <v>37280</v>
      </c>
      <c r="C9408" s="55" t="s">
        <v>37160</v>
      </c>
      <c r="D9408" s="171" t="s">
        <v>37161</v>
      </c>
      <c r="E9408" s="171" t="s">
        <v>37162</v>
      </c>
      <c r="F9408" s="173">
        <v>46074</v>
      </c>
      <c r="G9408" s="173">
        <v>46074</v>
      </c>
      <c r="H9408" s="174"/>
    </row>
    <row r="9409" spans="1:8" ht="14.45" customHeight="1">
      <c r="A9409" s="86" t="s">
        <v>1224</v>
      </c>
      <c r="B9409" s="171" t="s">
        <v>37281</v>
      </c>
      <c r="C9409" s="55" t="s">
        <v>37160</v>
      </c>
      <c r="D9409" s="171" t="s">
        <v>37161</v>
      </c>
      <c r="E9409" s="171" t="s">
        <v>37162</v>
      </c>
      <c r="F9409" s="173">
        <v>46074</v>
      </c>
      <c r="G9409" s="173">
        <v>46074</v>
      </c>
      <c r="H9409" s="174"/>
    </row>
    <row r="9410" spans="1:8" ht="14.45" customHeight="1">
      <c r="A9410" s="86" t="s">
        <v>1224</v>
      </c>
      <c r="B9410" s="171" t="s">
        <v>37282</v>
      </c>
      <c r="C9410" s="55" t="s">
        <v>37160</v>
      </c>
      <c r="D9410" s="171" t="s">
        <v>37161</v>
      </c>
      <c r="E9410" s="171" t="s">
        <v>37162</v>
      </c>
      <c r="F9410" s="173">
        <v>46074</v>
      </c>
      <c r="G9410" s="173">
        <v>46074</v>
      </c>
      <c r="H9410" s="174"/>
    </row>
    <row r="9411" spans="1:8" ht="14.45" customHeight="1">
      <c r="A9411" s="86" t="s">
        <v>1224</v>
      </c>
      <c r="B9411" s="171" t="s">
        <v>37283</v>
      </c>
      <c r="C9411" s="55" t="s">
        <v>37160</v>
      </c>
      <c r="D9411" s="171" t="s">
        <v>37161</v>
      </c>
      <c r="E9411" s="171" t="s">
        <v>37162</v>
      </c>
      <c r="F9411" s="173">
        <v>46074</v>
      </c>
      <c r="G9411" s="173">
        <v>46074</v>
      </c>
      <c r="H9411" s="174"/>
    </row>
    <row r="9412" spans="1:8" ht="14.45" customHeight="1">
      <c r="A9412" s="86" t="s">
        <v>1224</v>
      </c>
      <c r="B9412" s="171" t="s">
        <v>37284</v>
      </c>
      <c r="C9412" s="55" t="s">
        <v>37160</v>
      </c>
      <c r="D9412" s="171" t="s">
        <v>37161</v>
      </c>
      <c r="E9412" s="171" t="s">
        <v>37162</v>
      </c>
      <c r="F9412" s="173">
        <v>46074</v>
      </c>
      <c r="G9412" s="173">
        <v>46074</v>
      </c>
      <c r="H9412" s="174"/>
    </row>
    <row r="9413" spans="1:8" ht="14.45" customHeight="1">
      <c r="A9413" s="86" t="s">
        <v>1224</v>
      </c>
      <c r="B9413" s="171" t="s">
        <v>37285</v>
      </c>
      <c r="C9413" s="55" t="s">
        <v>37160</v>
      </c>
      <c r="D9413" s="171" t="s">
        <v>37161</v>
      </c>
      <c r="E9413" s="171" t="s">
        <v>37162</v>
      </c>
      <c r="F9413" s="173">
        <v>46074</v>
      </c>
      <c r="G9413" s="173">
        <v>46074</v>
      </c>
      <c r="H9413" s="174"/>
    </row>
    <row r="9414" spans="1:8" ht="14.45" customHeight="1">
      <c r="A9414" s="86" t="s">
        <v>1224</v>
      </c>
      <c r="B9414" s="171" t="s">
        <v>37286</v>
      </c>
      <c r="C9414" s="55" t="s">
        <v>37160</v>
      </c>
      <c r="D9414" s="171" t="s">
        <v>37161</v>
      </c>
      <c r="E9414" s="171" t="s">
        <v>37162</v>
      </c>
      <c r="F9414" s="173">
        <v>46074</v>
      </c>
      <c r="G9414" s="173">
        <v>46074</v>
      </c>
      <c r="H9414" s="174"/>
    </row>
    <row r="9415" spans="1:8" ht="14.45" customHeight="1">
      <c r="A9415" s="86" t="s">
        <v>1224</v>
      </c>
      <c r="B9415" s="171" t="s">
        <v>37287</v>
      </c>
      <c r="C9415" s="55" t="s">
        <v>37160</v>
      </c>
      <c r="D9415" s="171" t="s">
        <v>37161</v>
      </c>
      <c r="E9415" s="171" t="s">
        <v>37162</v>
      </c>
      <c r="F9415" s="173">
        <v>46074</v>
      </c>
      <c r="G9415" s="173">
        <v>46074</v>
      </c>
      <c r="H9415" s="174"/>
    </row>
    <row r="9416" spans="1:8" ht="14.45" customHeight="1">
      <c r="A9416" s="86" t="s">
        <v>1224</v>
      </c>
      <c r="B9416" s="171" t="s">
        <v>37288</v>
      </c>
      <c r="C9416" s="55" t="s">
        <v>37160</v>
      </c>
      <c r="D9416" s="171" t="s">
        <v>37161</v>
      </c>
      <c r="E9416" s="171" t="s">
        <v>37162</v>
      </c>
      <c r="F9416" s="173">
        <v>46074</v>
      </c>
      <c r="G9416" s="173">
        <v>46074</v>
      </c>
      <c r="H9416" s="174"/>
    </row>
    <row r="9417" spans="1:8" ht="14.45" customHeight="1">
      <c r="A9417" s="86" t="s">
        <v>1224</v>
      </c>
      <c r="B9417" s="171" t="s">
        <v>37289</v>
      </c>
      <c r="C9417" s="55" t="s">
        <v>37160</v>
      </c>
      <c r="D9417" s="171" t="s">
        <v>37161</v>
      </c>
      <c r="E9417" s="171" t="s">
        <v>37162</v>
      </c>
      <c r="F9417" s="173">
        <v>46074</v>
      </c>
      <c r="G9417" s="173">
        <v>46074</v>
      </c>
      <c r="H9417" s="174"/>
    </row>
    <row r="9418" spans="1:8" ht="14.45" customHeight="1">
      <c r="A9418" s="86" t="s">
        <v>1224</v>
      </c>
      <c r="B9418" s="171" t="s">
        <v>37290</v>
      </c>
      <c r="C9418" s="55" t="s">
        <v>37160</v>
      </c>
      <c r="D9418" s="171" t="s">
        <v>37161</v>
      </c>
      <c r="E9418" s="171" t="s">
        <v>37162</v>
      </c>
      <c r="F9418" s="173">
        <v>46074</v>
      </c>
      <c r="G9418" s="173">
        <v>46074</v>
      </c>
      <c r="H9418" s="174"/>
    </row>
    <row r="9419" spans="1:8" ht="14.45" customHeight="1">
      <c r="A9419" s="86" t="s">
        <v>1224</v>
      </c>
      <c r="B9419" s="171" t="s">
        <v>37291</v>
      </c>
      <c r="C9419" s="55" t="s">
        <v>37160</v>
      </c>
      <c r="D9419" s="171" t="s">
        <v>37161</v>
      </c>
      <c r="E9419" s="171" t="s">
        <v>37162</v>
      </c>
      <c r="F9419" s="173">
        <v>46074</v>
      </c>
      <c r="G9419" s="173">
        <v>46074</v>
      </c>
      <c r="H9419" s="174"/>
    </row>
    <row r="9420" spans="1:8" ht="14.45" customHeight="1">
      <c r="A9420" s="86" t="s">
        <v>1224</v>
      </c>
      <c r="B9420" s="171" t="s">
        <v>37292</v>
      </c>
      <c r="C9420" s="55" t="s">
        <v>37160</v>
      </c>
      <c r="D9420" s="171" t="s">
        <v>37161</v>
      </c>
      <c r="E9420" s="171" t="s">
        <v>37162</v>
      </c>
      <c r="F9420" s="173">
        <v>46074</v>
      </c>
      <c r="G9420" s="173">
        <v>46074</v>
      </c>
      <c r="H9420" s="174"/>
    </row>
    <row r="9421" spans="1:8" ht="14.45" customHeight="1">
      <c r="A9421" s="86" t="s">
        <v>1224</v>
      </c>
      <c r="B9421" s="171" t="s">
        <v>37293</v>
      </c>
      <c r="C9421" s="55" t="s">
        <v>37160</v>
      </c>
      <c r="D9421" s="171" t="s">
        <v>37161</v>
      </c>
      <c r="E9421" s="171" t="s">
        <v>37162</v>
      </c>
      <c r="F9421" s="173">
        <v>46074</v>
      </c>
      <c r="G9421" s="173">
        <v>46074</v>
      </c>
      <c r="H9421" s="174"/>
    </row>
    <row r="9422" spans="1:8" ht="14.45" customHeight="1">
      <c r="A9422" s="86" t="s">
        <v>1224</v>
      </c>
      <c r="B9422" s="171" t="s">
        <v>37294</v>
      </c>
      <c r="C9422" s="55" t="s">
        <v>37160</v>
      </c>
      <c r="D9422" s="171" t="s">
        <v>37161</v>
      </c>
      <c r="E9422" s="171" t="s">
        <v>37162</v>
      </c>
      <c r="F9422" s="173">
        <v>46074</v>
      </c>
      <c r="G9422" s="173">
        <v>46074</v>
      </c>
      <c r="H9422" s="174"/>
    </row>
    <row r="9423" spans="1:8" ht="14.45" customHeight="1">
      <c r="A9423" s="86" t="s">
        <v>1224</v>
      </c>
      <c r="B9423" s="171" t="s">
        <v>37295</v>
      </c>
      <c r="C9423" s="55" t="s">
        <v>37160</v>
      </c>
      <c r="D9423" s="171" t="s">
        <v>37161</v>
      </c>
      <c r="E9423" s="171" t="s">
        <v>37162</v>
      </c>
      <c r="F9423" s="173">
        <v>46074</v>
      </c>
      <c r="G9423" s="173">
        <v>46074</v>
      </c>
      <c r="H9423" s="174"/>
    </row>
    <row r="9424" spans="1:8" ht="14.45" customHeight="1">
      <c r="A9424" s="86" t="s">
        <v>1224</v>
      </c>
      <c r="B9424" s="171" t="s">
        <v>37296</v>
      </c>
      <c r="C9424" s="55" t="s">
        <v>37160</v>
      </c>
      <c r="D9424" s="171" t="s">
        <v>37161</v>
      </c>
      <c r="E9424" s="171" t="s">
        <v>37162</v>
      </c>
      <c r="F9424" s="173">
        <v>46074</v>
      </c>
      <c r="G9424" s="173">
        <v>46074</v>
      </c>
      <c r="H9424" s="174"/>
    </row>
    <row r="9425" spans="1:8" ht="14.45" customHeight="1">
      <c r="A9425" s="86" t="s">
        <v>1224</v>
      </c>
      <c r="B9425" s="171" t="s">
        <v>37297</v>
      </c>
      <c r="C9425" s="55" t="s">
        <v>37160</v>
      </c>
      <c r="D9425" s="171" t="s">
        <v>37161</v>
      </c>
      <c r="E9425" s="171" t="s">
        <v>37162</v>
      </c>
      <c r="F9425" s="173">
        <v>46074</v>
      </c>
      <c r="G9425" s="173">
        <v>46074</v>
      </c>
      <c r="H9425" s="174"/>
    </row>
    <row r="9426" spans="1:8" ht="14.45" customHeight="1">
      <c r="A9426" s="86" t="s">
        <v>1224</v>
      </c>
      <c r="B9426" s="171" t="s">
        <v>37298</v>
      </c>
      <c r="C9426" s="55" t="s">
        <v>37160</v>
      </c>
      <c r="D9426" s="171" t="s">
        <v>37161</v>
      </c>
      <c r="E9426" s="171" t="s">
        <v>37162</v>
      </c>
      <c r="F9426" s="173">
        <v>46074</v>
      </c>
      <c r="G9426" s="173">
        <v>46074</v>
      </c>
      <c r="H9426" s="174"/>
    </row>
    <row r="9427" spans="1:8" ht="14.45" customHeight="1">
      <c r="A9427" s="86" t="s">
        <v>1224</v>
      </c>
      <c r="B9427" s="171" t="s">
        <v>37299</v>
      </c>
      <c r="C9427" s="55" t="s">
        <v>37160</v>
      </c>
      <c r="D9427" s="171" t="s">
        <v>37161</v>
      </c>
      <c r="E9427" s="171" t="s">
        <v>37162</v>
      </c>
      <c r="F9427" s="173">
        <v>46074</v>
      </c>
      <c r="G9427" s="173">
        <v>46074</v>
      </c>
      <c r="H9427" s="174"/>
    </row>
    <row r="9428" spans="1:8" ht="14.45" customHeight="1">
      <c r="A9428" s="86" t="s">
        <v>1224</v>
      </c>
      <c r="B9428" s="171" t="s">
        <v>37300</v>
      </c>
      <c r="C9428" s="55" t="s">
        <v>37160</v>
      </c>
      <c r="D9428" s="171" t="s">
        <v>37161</v>
      </c>
      <c r="E9428" s="171" t="s">
        <v>37162</v>
      </c>
      <c r="F9428" s="173">
        <v>46074</v>
      </c>
      <c r="G9428" s="173">
        <v>46074</v>
      </c>
      <c r="H9428" s="174"/>
    </row>
    <row r="9429" spans="1:8" ht="14.45" customHeight="1">
      <c r="A9429" s="86" t="s">
        <v>1224</v>
      </c>
      <c r="B9429" s="171" t="s">
        <v>37301</v>
      </c>
      <c r="C9429" s="55" t="s">
        <v>37160</v>
      </c>
      <c r="D9429" s="171" t="s">
        <v>37161</v>
      </c>
      <c r="E9429" s="171" t="s">
        <v>37162</v>
      </c>
      <c r="F9429" s="173">
        <v>46074</v>
      </c>
      <c r="G9429" s="173">
        <v>46074</v>
      </c>
      <c r="H9429" s="174"/>
    </row>
    <row r="9430" spans="1:8" ht="14.45" customHeight="1">
      <c r="A9430" s="86" t="s">
        <v>1224</v>
      </c>
      <c r="B9430" s="171" t="s">
        <v>37302</v>
      </c>
      <c r="C9430" s="55" t="s">
        <v>37160</v>
      </c>
      <c r="D9430" s="171" t="s">
        <v>37161</v>
      </c>
      <c r="E9430" s="171" t="s">
        <v>37162</v>
      </c>
      <c r="F9430" s="173">
        <v>46074</v>
      </c>
      <c r="G9430" s="173">
        <v>46074</v>
      </c>
      <c r="H9430" s="174"/>
    </row>
    <row r="9431" spans="1:8" ht="14.45" customHeight="1">
      <c r="A9431" s="86" t="s">
        <v>1224</v>
      </c>
      <c r="B9431" s="171" t="s">
        <v>37303</v>
      </c>
      <c r="C9431" s="55" t="s">
        <v>37160</v>
      </c>
      <c r="D9431" s="171" t="s">
        <v>37161</v>
      </c>
      <c r="E9431" s="171" t="s">
        <v>37162</v>
      </c>
      <c r="F9431" s="173">
        <v>46074</v>
      </c>
      <c r="G9431" s="173">
        <v>46074</v>
      </c>
      <c r="H9431" s="174"/>
    </row>
    <row r="9432" spans="1:8" ht="14.45" customHeight="1">
      <c r="A9432" s="86" t="s">
        <v>1224</v>
      </c>
      <c r="B9432" s="171" t="s">
        <v>37304</v>
      </c>
      <c r="C9432" s="55" t="s">
        <v>37160</v>
      </c>
      <c r="D9432" s="171" t="s">
        <v>37161</v>
      </c>
      <c r="E9432" s="171" t="s">
        <v>37162</v>
      </c>
      <c r="F9432" s="173">
        <v>46074</v>
      </c>
      <c r="G9432" s="173">
        <v>46074</v>
      </c>
      <c r="H9432" s="174"/>
    </row>
    <row r="9433" spans="1:8" ht="14.45" customHeight="1">
      <c r="A9433" s="86" t="s">
        <v>1224</v>
      </c>
      <c r="B9433" s="171" t="s">
        <v>37305</v>
      </c>
      <c r="C9433" s="55" t="s">
        <v>37160</v>
      </c>
      <c r="D9433" s="171" t="s">
        <v>37161</v>
      </c>
      <c r="E9433" s="171" t="s">
        <v>37162</v>
      </c>
      <c r="F9433" s="173">
        <v>46074</v>
      </c>
      <c r="G9433" s="173">
        <v>46074</v>
      </c>
      <c r="H9433" s="174"/>
    </row>
    <row r="9434" spans="1:8" ht="14.45" customHeight="1">
      <c r="A9434" s="86" t="s">
        <v>1224</v>
      </c>
      <c r="B9434" s="171" t="s">
        <v>37306</v>
      </c>
      <c r="C9434" s="55" t="s">
        <v>37160</v>
      </c>
      <c r="D9434" s="171" t="s">
        <v>37161</v>
      </c>
      <c r="E9434" s="171" t="s">
        <v>37162</v>
      </c>
      <c r="F9434" s="173">
        <v>46074</v>
      </c>
      <c r="G9434" s="173">
        <v>46074</v>
      </c>
      <c r="H9434" s="174"/>
    </row>
    <row r="9435" spans="1:8" ht="14.45" customHeight="1">
      <c r="A9435" s="86" t="s">
        <v>1224</v>
      </c>
      <c r="B9435" s="171" t="s">
        <v>37307</v>
      </c>
      <c r="C9435" s="55" t="s">
        <v>37160</v>
      </c>
      <c r="D9435" s="171" t="s">
        <v>37161</v>
      </c>
      <c r="E9435" s="171" t="s">
        <v>37162</v>
      </c>
      <c r="F9435" s="173">
        <v>46074</v>
      </c>
      <c r="G9435" s="173">
        <v>46074</v>
      </c>
      <c r="H9435" s="174"/>
    </row>
    <row r="9436" spans="1:8" ht="14.45" customHeight="1">
      <c r="A9436" s="86" t="s">
        <v>1224</v>
      </c>
      <c r="B9436" s="171" t="s">
        <v>37308</v>
      </c>
      <c r="C9436" s="55" t="s">
        <v>37160</v>
      </c>
      <c r="D9436" s="171" t="s">
        <v>37161</v>
      </c>
      <c r="E9436" s="171" t="s">
        <v>37162</v>
      </c>
      <c r="F9436" s="173">
        <v>46074</v>
      </c>
      <c r="G9436" s="173">
        <v>46074</v>
      </c>
      <c r="H9436" s="174"/>
    </row>
    <row r="9437" spans="1:8" ht="14.45" customHeight="1">
      <c r="A9437" s="86" t="s">
        <v>1224</v>
      </c>
      <c r="B9437" s="171" t="s">
        <v>37309</v>
      </c>
      <c r="C9437" s="55" t="s">
        <v>37160</v>
      </c>
      <c r="D9437" s="171" t="s">
        <v>37161</v>
      </c>
      <c r="E9437" s="171" t="s">
        <v>37162</v>
      </c>
      <c r="F9437" s="173">
        <v>46074</v>
      </c>
      <c r="G9437" s="173">
        <v>46074</v>
      </c>
      <c r="H9437" s="174"/>
    </row>
    <row r="9438" spans="1:8" ht="14.45" customHeight="1">
      <c r="A9438" s="86" t="s">
        <v>1224</v>
      </c>
      <c r="B9438" s="171" t="s">
        <v>37310</v>
      </c>
      <c r="C9438" s="55" t="s">
        <v>37160</v>
      </c>
      <c r="D9438" s="171" t="s">
        <v>37161</v>
      </c>
      <c r="E9438" s="171" t="s">
        <v>37162</v>
      </c>
      <c r="F9438" s="173">
        <v>46074</v>
      </c>
      <c r="G9438" s="173">
        <v>46074</v>
      </c>
      <c r="H9438" s="174"/>
    </row>
    <row r="9439" spans="1:8" ht="14.45" customHeight="1">
      <c r="A9439" s="86" t="s">
        <v>1224</v>
      </c>
      <c r="B9439" s="171" t="s">
        <v>37311</v>
      </c>
      <c r="C9439" s="55" t="s">
        <v>37160</v>
      </c>
      <c r="D9439" s="171" t="s">
        <v>37161</v>
      </c>
      <c r="E9439" s="171" t="s">
        <v>37162</v>
      </c>
      <c r="F9439" s="173">
        <v>46074</v>
      </c>
      <c r="G9439" s="173">
        <v>46074</v>
      </c>
      <c r="H9439" s="174"/>
    </row>
    <row r="9440" spans="1:8" ht="14.45" customHeight="1">
      <c r="A9440" s="86" t="s">
        <v>1224</v>
      </c>
      <c r="B9440" s="171" t="s">
        <v>37312</v>
      </c>
      <c r="C9440" s="55" t="s">
        <v>37160</v>
      </c>
      <c r="D9440" s="171" t="s">
        <v>37161</v>
      </c>
      <c r="E9440" s="171" t="s">
        <v>37162</v>
      </c>
      <c r="F9440" s="173">
        <v>46074</v>
      </c>
      <c r="G9440" s="173">
        <v>46074</v>
      </c>
      <c r="H9440" s="174"/>
    </row>
    <row r="9441" spans="1:8" ht="14.45" customHeight="1">
      <c r="A9441" s="86" t="s">
        <v>1224</v>
      </c>
      <c r="B9441" s="171" t="s">
        <v>37313</v>
      </c>
      <c r="C9441" s="55" t="s">
        <v>37160</v>
      </c>
      <c r="D9441" s="171" t="s">
        <v>37161</v>
      </c>
      <c r="E9441" s="171" t="s">
        <v>37162</v>
      </c>
      <c r="F9441" s="173">
        <v>46074</v>
      </c>
      <c r="G9441" s="173">
        <v>46074</v>
      </c>
      <c r="H9441" s="174"/>
    </row>
    <row r="9442" spans="1:8" ht="14.45" customHeight="1">
      <c r="A9442" s="86" t="s">
        <v>1224</v>
      </c>
      <c r="B9442" s="171" t="s">
        <v>37314</v>
      </c>
      <c r="C9442" s="55" t="s">
        <v>37160</v>
      </c>
      <c r="D9442" s="171" t="s">
        <v>37161</v>
      </c>
      <c r="E9442" s="171" t="s">
        <v>37162</v>
      </c>
      <c r="F9442" s="173">
        <v>46074</v>
      </c>
      <c r="G9442" s="173">
        <v>46074</v>
      </c>
      <c r="H9442" s="174"/>
    </row>
    <row r="9443" spans="1:8" ht="14.45" customHeight="1">
      <c r="A9443" s="86" t="s">
        <v>1224</v>
      </c>
      <c r="B9443" s="171" t="s">
        <v>37315</v>
      </c>
      <c r="C9443" s="55" t="s">
        <v>37160</v>
      </c>
      <c r="D9443" s="171" t="s">
        <v>37161</v>
      </c>
      <c r="E9443" s="171" t="s">
        <v>37162</v>
      </c>
      <c r="F9443" s="173">
        <v>46074</v>
      </c>
      <c r="G9443" s="173">
        <v>46074</v>
      </c>
      <c r="H9443" s="174"/>
    </row>
    <row r="9444" spans="1:8" ht="14.45" customHeight="1">
      <c r="A9444" s="86" t="s">
        <v>1224</v>
      </c>
      <c r="B9444" s="171" t="s">
        <v>37316</v>
      </c>
      <c r="C9444" s="55" t="s">
        <v>37160</v>
      </c>
      <c r="D9444" s="171" t="s">
        <v>37161</v>
      </c>
      <c r="E9444" s="171" t="s">
        <v>37162</v>
      </c>
      <c r="F9444" s="173">
        <v>46074</v>
      </c>
      <c r="G9444" s="173">
        <v>46074</v>
      </c>
      <c r="H9444" s="174"/>
    </row>
    <row r="9445" spans="1:8" ht="14.45" customHeight="1">
      <c r="A9445" s="86" t="s">
        <v>1224</v>
      </c>
      <c r="B9445" s="171" t="s">
        <v>37317</v>
      </c>
      <c r="C9445" s="55" t="s">
        <v>37160</v>
      </c>
      <c r="D9445" s="171" t="s">
        <v>37161</v>
      </c>
      <c r="E9445" s="171" t="s">
        <v>37162</v>
      </c>
      <c r="F9445" s="173">
        <v>46074</v>
      </c>
      <c r="G9445" s="173">
        <v>46074</v>
      </c>
      <c r="H9445" s="174"/>
    </row>
    <row r="9446" spans="1:8" ht="14.45" customHeight="1">
      <c r="A9446" s="86" t="s">
        <v>1224</v>
      </c>
      <c r="B9446" s="171" t="s">
        <v>37318</v>
      </c>
      <c r="C9446" s="55" t="s">
        <v>37160</v>
      </c>
      <c r="D9446" s="171" t="s">
        <v>37161</v>
      </c>
      <c r="E9446" s="171" t="s">
        <v>37162</v>
      </c>
      <c r="F9446" s="173">
        <v>46074</v>
      </c>
      <c r="G9446" s="173">
        <v>46074</v>
      </c>
      <c r="H9446" s="174"/>
    </row>
    <row r="9447" spans="1:8" ht="14.45" customHeight="1">
      <c r="A9447" s="86" t="s">
        <v>1224</v>
      </c>
      <c r="B9447" s="171" t="s">
        <v>37319</v>
      </c>
      <c r="C9447" s="55" t="s">
        <v>37160</v>
      </c>
      <c r="D9447" s="171" t="s">
        <v>37161</v>
      </c>
      <c r="E9447" s="171" t="s">
        <v>37162</v>
      </c>
      <c r="F9447" s="173">
        <v>46074</v>
      </c>
      <c r="G9447" s="173">
        <v>46074</v>
      </c>
      <c r="H9447" s="174"/>
    </row>
    <row r="9448" spans="1:8" ht="14.45" customHeight="1">
      <c r="A9448" s="86" t="s">
        <v>1224</v>
      </c>
      <c r="B9448" s="171" t="s">
        <v>37320</v>
      </c>
      <c r="C9448" s="55" t="s">
        <v>37160</v>
      </c>
      <c r="D9448" s="171" t="s">
        <v>37161</v>
      </c>
      <c r="E9448" s="171" t="s">
        <v>37162</v>
      </c>
      <c r="F9448" s="173">
        <v>46074</v>
      </c>
      <c r="G9448" s="173">
        <v>46074</v>
      </c>
      <c r="H9448" s="174"/>
    </row>
    <row r="9449" spans="1:8" ht="14.45" customHeight="1">
      <c r="A9449" s="86" t="s">
        <v>1224</v>
      </c>
      <c r="B9449" s="171" t="s">
        <v>37321</v>
      </c>
      <c r="C9449" s="55" t="s">
        <v>37160</v>
      </c>
      <c r="D9449" s="171" t="s">
        <v>37161</v>
      </c>
      <c r="E9449" s="171" t="s">
        <v>37162</v>
      </c>
      <c r="F9449" s="173">
        <v>46074</v>
      </c>
      <c r="G9449" s="173">
        <v>46074</v>
      </c>
      <c r="H9449" s="174"/>
    </row>
    <row r="9450" spans="1:8" ht="14.45" customHeight="1">
      <c r="A9450" s="86" t="s">
        <v>1224</v>
      </c>
      <c r="B9450" s="171" t="s">
        <v>37322</v>
      </c>
      <c r="C9450" s="55" t="s">
        <v>37160</v>
      </c>
      <c r="D9450" s="171" t="s">
        <v>37161</v>
      </c>
      <c r="E9450" s="171" t="s">
        <v>37162</v>
      </c>
      <c r="F9450" s="173">
        <v>46074</v>
      </c>
      <c r="G9450" s="173">
        <v>46074</v>
      </c>
      <c r="H9450" s="174"/>
    </row>
    <row r="9451" spans="1:8" ht="14.45" customHeight="1">
      <c r="A9451" s="86" t="s">
        <v>1224</v>
      </c>
      <c r="B9451" s="171" t="s">
        <v>37323</v>
      </c>
      <c r="C9451" s="55" t="s">
        <v>37160</v>
      </c>
      <c r="D9451" s="171" t="s">
        <v>37161</v>
      </c>
      <c r="E9451" s="171" t="s">
        <v>37162</v>
      </c>
      <c r="F9451" s="173">
        <v>46074</v>
      </c>
      <c r="G9451" s="173">
        <v>46074</v>
      </c>
      <c r="H9451" s="174"/>
    </row>
    <row r="9452" spans="1:8" ht="14.45" customHeight="1">
      <c r="A9452" s="86" t="s">
        <v>1224</v>
      </c>
      <c r="B9452" s="171" t="s">
        <v>37324</v>
      </c>
      <c r="C9452" s="55" t="s">
        <v>37160</v>
      </c>
      <c r="D9452" s="171" t="s">
        <v>37161</v>
      </c>
      <c r="E9452" s="171" t="s">
        <v>37162</v>
      </c>
      <c r="F9452" s="173">
        <v>46074</v>
      </c>
      <c r="G9452" s="173">
        <v>46074</v>
      </c>
      <c r="H9452" s="174"/>
    </row>
    <row r="9453" spans="1:8" ht="14.45" customHeight="1">
      <c r="A9453" s="86" t="s">
        <v>1224</v>
      </c>
      <c r="B9453" s="171" t="s">
        <v>37325</v>
      </c>
      <c r="C9453" s="55" t="s">
        <v>37160</v>
      </c>
      <c r="D9453" s="171" t="s">
        <v>37161</v>
      </c>
      <c r="E9453" s="171" t="s">
        <v>37162</v>
      </c>
      <c r="F9453" s="173">
        <v>46074</v>
      </c>
      <c r="G9453" s="173">
        <v>46074</v>
      </c>
      <c r="H9453" s="174"/>
    </row>
    <row r="9454" spans="1:8" ht="14.45" customHeight="1">
      <c r="A9454" s="86" t="s">
        <v>1224</v>
      </c>
      <c r="B9454" s="171" t="s">
        <v>37326</v>
      </c>
      <c r="C9454" s="55" t="s">
        <v>37160</v>
      </c>
      <c r="D9454" s="171" t="s">
        <v>37161</v>
      </c>
      <c r="E9454" s="171" t="s">
        <v>37162</v>
      </c>
      <c r="F9454" s="173">
        <v>46074</v>
      </c>
      <c r="G9454" s="173">
        <v>46074</v>
      </c>
      <c r="H9454" s="174"/>
    </row>
    <row r="9455" spans="1:8" ht="14.45" customHeight="1">
      <c r="A9455" s="86" t="s">
        <v>1224</v>
      </c>
      <c r="B9455" s="171" t="s">
        <v>37327</v>
      </c>
      <c r="C9455" s="55" t="s">
        <v>37160</v>
      </c>
      <c r="D9455" s="171" t="s">
        <v>37161</v>
      </c>
      <c r="E9455" s="171" t="s">
        <v>37162</v>
      </c>
      <c r="F9455" s="173">
        <v>46074</v>
      </c>
      <c r="G9455" s="173">
        <v>46074</v>
      </c>
      <c r="H9455" s="174"/>
    </row>
    <row r="9456" spans="1:8" ht="14.45" customHeight="1">
      <c r="A9456" s="86" t="s">
        <v>1224</v>
      </c>
      <c r="B9456" s="171" t="s">
        <v>37328</v>
      </c>
      <c r="C9456" s="55" t="s">
        <v>37160</v>
      </c>
      <c r="D9456" s="171" t="s">
        <v>37161</v>
      </c>
      <c r="E9456" s="171" t="s">
        <v>37162</v>
      </c>
      <c r="F9456" s="173">
        <v>46074</v>
      </c>
      <c r="G9456" s="173">
        <v>46074</v>
      </c>
      <c r="H9456" s="174"/>
    </row>
    <row r="9457" spans="1:8" ht="14.45" customHeight="1">
      <c r="A9457" s="86" t="s">
        <v>1224</v>
      </c>
      <c r="B9457" s="171" t="s">
        <v>37329</v>
      </c>
      <c r="C9457" s="55" t="s">
        <v>37160</v>
      </c>
      <c r="D9457" s="171" t="s">
        <v>37161</v>
      </c>
      <c r="E9457" s="171" t="s">
        <v>37162</v>
      </c>
      <c r="F9457" s="173">
        <v>46074</v>
      </c>
      <c r="G9457" s="173">
        <v>46074</v>
      </c>
      <c r="H9457" s="174"/>
    </row>
    <row r="9458" spans="1:8" ht="14.45" customHeight="1">
      <c r="A9458" s="86" t="s">
        <v>1224</v>
      </c>
      <c r="B9458" s="171" t="s">
        <v>37330</v>
      </c>
      <c r="C9458" s="55" t="s">
        <v>37160</v>
      </c>
      <c r="D9458" s="171" t="s">
        <v>37161</v>
      </c>
      <c r="E9458" s="171" t="s">
        <v>37162</v>
      </c>
      <c r="F9458" s="173">
        <v>46074</v>
      </c>
      <c r="G9458" s="173">
        <v>46074</v>
      </c>
      <c r="H9458" s="174"/>
    </row>
    <row r="9459" spans="1:8" ht="14.45" customHeight="1">
      <c r="A9459" s="86" t="s">
        <v>1224</v>
      </c>
      <c r="B9459" s="171" t="s">
        <v>37331</v>
      </c>
      <c r="C9459" s="55" t="s">
        <v>37160</v>
      </c>
      <c r="D9459" s="171" t="s">
        <v>37161</v>
      </c>
      <c r="E9459" s="171" t="s">
        <v>37162</v>
      </c>
      <c r="F9459" s="173">
        <v>46074</v>
      </c>
      <c r="G9459" s="173">
        <v>46074</v>
      </c>
      <c r="H9459" s="174"/>
    </row>
    <row r="9460" spans="1:8" ht="14.45" customHeight="1">
      <c r="A9460" s="86" t="s">
        <v>1224</v>
      </c>
      <c r="B9460" s="171" t="s">
        <v>37332</v>
      </c>
      <c r="C9460" s="55" t="s">
        <v>37160</v>
      </c>
      <c r="D9460" s="171" t="s">
        <v>37161</v>
      </c>
      <c r="E9460" s="171" t="s">
        <v>37162</v>
      </c>
      <c r="F9460" s="173">
        <v>46074</v>
      </c>
      <c r="G9460" s="173">
        <v>46074</v>
      </c>
      <c r="H9460" s="174"/>
    </row>
    <row r="9461" spans="1:8" ht="14.45" customHeight="1">
      <c r="A9461" s="86" t="s">
        <v>1224</v>
      </c>
      <c r="B9461" s="171" t="s">
        <v>37333</v>
      </c>
      <c r="C9461" s="55" t="s">
        <v>37160</v>
      </c>
      <c r="D9461" s="171" t="s">
        <v>37161</v>
      </c>
      <c r="E9461" s="171" t="s">
        <v>37162</v>
      </c>
      <c r="F9461" s="173">
        <v>46074</v>
      </c>
      <c r="G9461" s="173">
        <v>46074</v>
      </c>
      <c r="H9461" s="174"/>
    </row>
    <row r="9462" spans="1:8" ht="14.45" customHeight="1">
      <c r="A9462" s="86" t="s">
        <v>1224</v>
      </c>
      <c r="B9462" s="171" t="s">
        <v>37334</v>
      </c>
      <c r="C9462" s="55" t="s">
        <v>37160</v>
      </c>
      <c r="D9462" s="171" t="s">
        <v>37161</v>
      </c>
      <c r="E9462" s="171" t="s">
        <v>37162</v>
      </c>
      <c r="F9462" s="173">
        <v>46074</v>
      </c>
      <c r="G9462" s="173">
        <v>46074</v>
      </c>
      <c r="H9462" s="174"/>
    </row>
    <row r="9463" spans="1:8" ht="14.45" customHeight="1">
      <c r="A9463" s="86" t="s">
        <v>1224</v>
      </c>
      <c r="B9463" s="171" t="s">
        <v>37335</v>
      </c>
      <c r="C9463" s="55" t="s">
        <v>37160</v>
      </c>
      <c r="D9463" s="171" t="s">
        <v>37161</v>
      </c>
      <c r="E9463" s="171" t="s">
        <v>37162</v>
      </c>
      <c r="F9463" s="173">
        <v>46074</v>
      </c>
      <c r="G9463" s="173">
        <v>46074</v>
      </c>
      <c r="H9463" s="174"/>
    </row>
    <row r="9464" spans="1:8" ht="14.45" customHeight="1">
      <c r="A9464" s="86" t="s">
        <v>1224</v>
      </c>
      <c r="B9464" s="171" t="s">
        <v>37336</v>
      </c>
      <c r="C9464" s="55" t="s">
        <v>37160</v>
      </c>
      <c r="D9464" s="171" t="s">
        <v>37161</v>
      </c>
      <c r="E9464" s="171" t="s">
        <v>37162</v>
      </c>
      <c r="F9464" s="173">
        <v>46074</v>
      </c>
      <c r="G9464" s="173">
        <v>46074</v>
      </c>
      <c r="H9464" s="174"/>
    </row>
    <row r="9465" spans="1:8" ht="14.45" customHeight="1">
      <c r="A9465" s="86" t="s">
        <v>1224</v>
      </c>
      <c r="B9465" s="171" t="s">
        <v>37337</v>
      </c>
      <c r="C9465" s="55" t="s">
        <v>37160</v>
      </c>
      <c r="D9465" s="171" t="s">
        <v>37161</v>
      </c>
      <c r="E9465" s="171" t="s">
        <v>37162</v>
      </c>
      <c r="F9465" s="173">
        <v>46074</v>
      </c>
      <c r="G9465" s="173">
        <v>46074</v>
      </c>
      <c r="H9465" s="174"/>
    </row>
    <row r="9466" spans="1:8" ht="14.45" customHeight="1">
      <c r="A9466" s="86" t="s">
        <v>1224</v>
      </c>
      <c r="B9466" s="171" t="s">
        <v>37338</v>
      </c>
      <c r="C9466" s="55" t="s">
        <v>37160</v>
      </c>
      <c r="D9466" s="171" t="s">
        <v>37161</v>
      </c>
      <c r="E9466" s="171" t="s">
        <v>37162</v>
      </c>
      <c r="F9466" s="173">
        <v>46074</v>
      </c>
      <c r="G9466" s="173">
        <v>46074</v>
      </c>
      <c r="H9466" s="174"/>
    </row>
    <row r="9467" spans="1:8" ht="14.45" customHeight="1">
      <c r="A9467" s="86" t="s">
        <v>1224</v>
      </c>
      <c r="B9467" s="171" t="s">
        <v>37339</v>
      </c>
      <c r="C9467" s="55" t="s">
        <v>37160</v>
      </c>
      <c r="D9467" s="171" t="s">
        <v>37161</v>
      </c>
      <c r="E9467" s="171" t="s">
        <v>37162</v>
      </c>
      <c r="F9467" s="173">
        <v>46074</v>
      </c>
      <c r="G9467" s="173">
        <v>46074</v>
      </c>
      <c r="H9467" s="174"/>
    </row>
    <row r="9468" spans="1:8" ht="14.45" customHeight="1">
      <c r="A9468" s="86" t="s">
        <v>1224</v>
      </c>
      <c r="B9468" s="171" t="s">
        <v>37340</v>
      </c>
      <c r="C9468" s="55" t="s">
        <v>37160</v>
      </c>
      <c r="D9468" s="171" t="s">
        <v>37161</v>
      </c>
      <c r="E9468" s="171" t="s">
        <v>37162</v>
      </c>
      <c r="F9468" s="173">
        <v>46074</v>
      </c>
      <c r="G9468" s="173">
        <v>46074</v>
      </c>
      <c r="H9468" s="174"/>
    </row>
    <row r="9469" spans="1:8" ht="14.45" customHeight="1">
      <c r="A9469" s="86" t="s">
        <v>1224</v>
      </c>
      <c r="B9469" s="171" t="s">
        <v>37341</v>
      </c>
      <c r="C9469" s="55" t="s">
        <v>37160</v>
      </c>
      <c r="D9469" s="171" t="s">
        <v>37161</v>
      </c>
      <c r="E9469" s="171" t="s">
        <v>37162</v>
      </c>
      <c r="F9469" s="173">
        <v>46074</v>
      </c>
      <c r="G9469" s="173">
        <v>46074</v>
      </c>
      <c r="H9469" s="174"/>
    </row>
    <row r="9470" spans="1:8" ht="14.45" customHeight="1">
      <c r="A9470" s="86" t="s">
        <v>1224</v>
      </c>
      <c r="B9470" s="171" t="s">
        <v>37342</v>
      </c>
      <c r="C9470" s="55" t="s">
        <v>37160</v>
      </c>
      <c r="D9470" s="171" t="s">
        <v>37161</v>
      </c>
      <c r="E9470" s="171" t="s">
        <v>37162</v>
      </c>
      <c r="F9470" s="173">
        <v>46074</v>
      </c>
      <c r="G9470" s="173">
        <v>46074</v>
      </c>
      <c r="H9470" s="174"/>
    </row>
    <row r="9471" spans="1:8" ht="14.45" customHeight="1">
      <c r="A9471" s="86" t="s">
        <v>1224</v>
      </c>
      <c r="B9471" s="171" t="s">
        <v>37343</v>
      </c>
      <c r="C9471" s="55" t="s">
        <v>37160</v>
      </c>
      <c r="D9471" s="171" t="s">
        <v>37161</v>
      </c>
      <c r="E9471" s="171" t="s">
        <v>37162</v>
      </c>
      <c r="F9471" s="173">
        <v>46074</v>
      </c>
      <c r="G9471" s="173">
        <v>46074</v>
      </c>
      <c r="H9471" s="174"/>
    </row>
    <row r="9472" spans="1:8" ht="14.45" customHeight="1">
      <c r="A9472" s="86" t="s">
        <v>1224</v>
      </c>
      <c r="B9472" s="171" t="s">
        <v>37344</v>
      </c>
      <c r="C9472" s="55" t="s">
        <v>37160</v>
      </c>
      <c r="D9472" s="171" t="s">
        <v>37161</v>
      </c>
      <c r="E9472" s="171" t="s">
        <v>37162</v>
      </c>
      <c r="F9472" s="173">
        <v>46074</v>
      </c>
      <c r="G9472" s="173">
        <v>46074</v>
      </c>
      <c r="H9472" s="174"/>
    </row>
    <row r="9473" spans="1:8" ht="14.45" customHeight="1">
      <c r="A9473" s="86" t="s">
        <v>1224</v>
      </c>
      <c r="B9473" s="171" t="s">
        <v>37345</v>
      </c>
      <c r="C9473" s="55" t="s">
        <v>37160</v>
      </c>
      <c r="D9473" s="171" t="s">
        <v>37161</v>
      </c>
      <c r="E9473" s="171" t="s">
        <v>37162</v>
      </c>
      <c r="F9473" s="173">
        <v>46074</v>
      </c>
      <c r="G9473" s="173">
        <v>46074</v>
      </c>
      <c r="H9473" s="174"/>
    </row>
    <row r="9474" spans="1:8" ht="14.45" customHeight="1">
      <c r="A9474" s="86" t="s">
        <v>1224</v>
      </c>
      <c r="B9474" s="171" t="s">
        <v>37346</v>
      </c>
      <c r="C9474" s="55" t="s">
        <v>37160</v>
      </c>
      <c r="D9474" s="171" t="s">
        <v>37161</v>
      </c>
      <c r="E9474" s="171" t="s">
        <v>37162</v>
      </c>
      <c r="F9474" s="173">
        <v>46074</v>
      </c>
      <c r="G9474" s="173">
        <v>46074</v>
      </c>
      <c r="H9474" s="174"/>
    </row>
    <row r="9475" spans="1:8" ht="14.45" customHeight="1">
      <c r="A9475" s="86" t="s">
        <v>1224</v>
      </c>
      <c r="B9475" s="171" t="s">
        <v>37347</v>
      </c>
      <c r="C9475" s="55" t="s">
        <v>37160</v>
      </c>
      <c r="D9475" s="171" t="s">
        <v>37161</v>
      </c>
      <c r="E9475" s="171" t="s">
        <v>37162</v>
      </c>
      <c r="F9475" s="173">
        <v>46074</v>
      </c>
      <c r="G9475" s="173">
        <v>46074</v>
      </c>
      <c r="H9475" s="174"/>
    </row>
    <row r="9476" spans="1:8" ht="14.45" customHeight="1">
      <c r="A9476" s="86" t="s">
        <v>1224</v>
      </c>
      <c r="B9476" s="171" t="s">
        <v>37348</v>
      </c>
      <c r="C9476" s="55" t="s">
        <v>37160</v>
      </c>
      <c r="D9476" s="171" t="s">
        <v>37161</v>
      </c>
      <c r="E9476" s="171" t="s">
        <v>37162</v>
      </c>
      <c r="F9476" s="173">
        <v>46074</v>
      </c>
      <c r="G9476" s="173">
        <v>46074</v>
      </c>
      <c r="H9476" s="174"/>
    </row>
    <row r="9477" spans="1:8" ht="14.45" customHeight="1">
      <c r="A9477" s="86" t="s">
        <v>1224</v>
      </c>
      <c r="B9477" s="171" t="s">
        <v>37349</v>
      </c>
      <c r="C9477" s="55" t="s">
        <v>37160</v>
      </c>
      <c r="D9477" s="171" t="s">
        <v>37161</v>
      </c>
      <c r="E9477" s="171" t="s">
        <v>37162</v>
      </c>
      <c r="F9477" s="173">
        <v>46074</v>
      </c>
      <c r="G9477" s="173">
        <v>46074</v>
      </c>
      <c r="H9477" s="174"/>
    </row>
    <row r="9478" spans="1:8" ht="14.45" customHeight="1">
      <c r="A9478" s="86" t="s">
        <v>1224</v>
      </c>
      <c r="B9478" s="171" t="s">
        <v>37350</v>
      </c>
      <c r="C9478" s="55" t="s">
        <v>37160</v>
      </c>
      <c r="D9478" s="171" t="s">
        <v>37161</v>
      </c>
      <c r="E9478" s="171" t="s">
        <v>37162</v>
      </c>
      <c r="F9478" s="173">
        <v>46074</v>
      </c>
      <c r="G9478" s="173">
        <v>46074</v>
      </c>
      <c r="H9478" s="174"/>
    </row>
    <row r="9479" spans="1:8" ht="14.45" customHeight="1">
      <c r="A9479" s="86" t="s">
        <v>1224</v>
      </c>
      <c r="B9479" s="171" t="s">
        <v>37351</v>
      </c>
      <c r="C9479" s="55" t="s">
        <v>37160</v>
      </c>
      <c r="D9479" s="171" t="s">
        <v>37161</v>
      </c>
      <c r="E9479" s="171" t="s">
        <v>37162</v>
      </c>
      <c r="F9479" s="173">
        <v>46074</v>
      </c>
      <c r="G9479" s="173">
        <v>46074</v>
      </c>
      <c r="H9479" s="174"/>
    </row>
    <row r="9480" spans="1:8" ht="14.45" customHeight="1">
      <c r="A9480" s="86" t="s">
        <v>1224</v>
      </c>
      <c r="B9480" s="171" t="s">
        <v>37352</v>
      </c>
      <c r="C9480" s="55" t="s">
        <v>37160</v>
      </c>
      <c r="D9480" s="171" t="s">
        <v>37161</v>
      </c>
      <c r="E9480" s="171" t="s">
        <v>37162</v>
      </c>
      <c r="F9480" s="173">
        <v>46074</v>
      </c>
      <c r="G9480" s="173">
        <v>46074</v>
      </c>
      <c r="H9480" s="174"/>
    </row>
    <row r="9481" spans="1:8" ht="14.45" customHeight="1">
      <c r="A9481" s="86" t="s">
        <v>1224</v>
      </c>
      <c r="B9481" s="171" t="s">
        <v>37353</v>
      </c>
      <c r="C9481" s="55" t="s">
        <v>37160</v>
      </c>
      <c r="D9481" s="171" t="s">
        <v>37161</v>
      </c>
      <c r="E9481" s="171" t="s">
        <v>37162</v>
      </c>
      <c r="F9481" s="173">
        <v>46074</v>
      </c>
      <c r="G9481" s="173">
        <v>46074</v>
      </c>
      <c r="H9481" s="174"/>
    </row>
    <row r="9482" spans="1:8" ht="14.45" customHeight="1">
      <c r="A9482" s="86" t="s">
        <v>1224</v>
      </c>
      <c r="B9482" s="171" t="s">
        <v>37354</v>
      </c>
      <c r="C9482" s="55" t="s">
        <v>37160</v>
      </c>
      <c r="D9482" s="171" t="s">
        <v>37161</v>
      </c>
      <c r="E9482" s="171" t="s">
        <v>37162</v>
      </c>
      <c r="F9482" s="173">
        <v>46074</v>
      </c>
      <c r="G9482" s="173">
        <v>46074</v>
      </c>
      <c r="H9482" s="174"/>
    </row>
    <row r="9483" spans="1:8" ht="14.45" customHeight="1">
      <c r="A9483" s="86" t="s">
        <v>1224</v>
      </c>
      <c r="B9483" s="171" t="s">
        <v>37355</v>
      </c>
      <c r="C9483" s="55" t="s">
        <v>37160</v>
      </c>
      <c r="D9483" s="171" t="s">
        <v>37161</v>
      </c>
      <c r="E9483" s="171" t="s">
        <v>37162</v>
      </c>
      <c r="F9483" s="173">
        <v>46074</v>
      </c>
      <c r="G9483" s="173">
        <v>46074</v>
      </c>
      <c r="H9483" s="174"/>
    </row>
    <row r="9484" spans="1:8" ht="14.45" customHeight="1">
      <c r="A9484" s="86" t="s">
        <v>1224</v>
      </c>
      <c r="B9484" s="171" t="s">
        <v>37356</v>
      </c>
      <c r="C9484" s="55" t="s">
        <v>37160</v>
      </c>
      <c r="D9484" s="171" t="s">
        <v>37161</v>
      </c>
      <c r="E9484" s="171" t="s">
        <v>37162</v>
      </c>
      <c r="F9484" s="173">
        <v>46074</v>
      </c>
      <c r="G9484" s="173">
        <v>46074</v>
      </c>
      <c r="H9484" s="174"/>
    </row>
    <row r="9485" spans="1:8" ht="14.45" customHeight="1">
      <c r="A9485" s="86" t="s">
        <v>1224</v>
      </c>
      <c r="B9485" s="171" t="s">
        <v>37357</v>
      </c>
      <c r="C9485" s="55" t="s">
        <v>37160</v>
      </c>
      <c r="D9485" s="171" t="s">
        <v>37161</v>
      </c>
      <c r="E9485" s="171" t="s">
        <v>37162</v>
      </c>
      <c r="F9485" s="173">
        <v>46074</v>
      </c>
      <c r="G9485" s="173">
        <v>46074</v>
      </c>
      <c r="H9485" s="174"/>
    </row>
    <row r="9486" spans="1:8" ht="14.45" customHeight="1">
      <c r="A9486" s="86" t="s">
        <v>1224</v>
      </c>
      <c r="B9486" s="171" t="s">
        <v>37358</v>
      </c>
      <c r="C9486" s="55" t="s">
        <v>37160</v>
      </c>
      <c r="D9486" s="171" t="s">
        <v>37161</v>
      </c>
      <c r="E9486" s="171" t="s">
        <v>37162</v>
      </c>
      <c r="F9486" s="173">
        <v>46074</v>
      </c>
      <c r="G9486" s="173">
        <v>46074</v>
      </c>
      <c r="H9486" s="174"/>
    </row>
    <row r="9487" spans="1:8" ht="14.45" customHeight="1">
      <c r="A9487" s="86" t="s">
        <v>1224</v>
      </c>
      <c r="B9487" s="171" t="s">
        <v>37359</v>
      </c>
      <c r="C9487" s="55" t="s">
        <v>37160</v>
      </c>
      <c r="D9487" s="171" t="s">
        <v>37161</v>
      </c>
      <c r="E9487" s="171" t="s">
        <v>37162</v>
      </c>
      <c r="F9487" s="173">
        <v>46074</v>
      </c>
      <c r="G9487" s="173">
        <v>46074</v>
      </c>
      <c r="H9487" s="174"/>
    </row>
    <row r="9488" spans="1:8" ht="14.45" customHeight="1">
      <c r="A9488" s="86" t="s">
        <v>1224</v>
      </c>
      <c r="B9488" s="171" t="s">
        <v>37360</v>
      </c>
      <c r="C9488" s="55" t="s">
        <v>37160</v>
      </c>
      <c r="D9488" s="171" t="s">
        <v>37161</v>
      </c>
      <c r="E9488" s="171" t="s">
        <v>37162</v>
      </c>
      <c r="F9488" s="173">
        <v>46074</v>
      </c>
      <c r="G9488" s="173">
        <v>46074</v>
      </c>
      <c r="H9488" s="174"/>
    </row>
    <row r="9489" spans="1:8" ht="14.45" customHeight="1">
      <c r="A9489" s="86" t="s">
        <v>1224</v>
      </c>
      <c r="B9489" s="171" t="s">
        <v>37361</v>
      </c>
      <c r="C9489" s="55" t="s">
        <v>37160</v>
      </c>
      <c r="D9489" s="171" t="s">
        <v>37161</v>
      </c>
      <c r="E9489" s="171" t="s">
        <v>37162</v>
      </c>
      <c r="F9489" s="173">
        <v>46074</v>
      </c>
      <c r="G9489" s="173">
        <v>46074</v>
      </c>
      <c r="H9489" s="174"/>
    </row>
    <row r="9490" spans="1:8" ht="14.45" customHeight="1">
      <c r="A9490" s="86" t="s">
        <v>1224</v>
      </c>
      <c r="B9490" s="171" t="s">
        <v>37362</v>
      </c>
      <c r="C9490" s="55" t="s">
        <v>37160</v>
      </c>
      <c r="D9490" s="171" t="s">
        <v>37161</v>
      </c>
      <c r="E9490" s="171" t="s">
        <v>37162</v>
      </c>
      <c r="F9490" s="173">
        <v>46074</v>
      </c>
      <c r="G9490" s="173">
        <v>46074</v>
      </c>
      <c r="H9490" s="174"/>
    </row>
    <row r="9491" spans="1:8" ht="14.45" customHeight="1">
      <c r="A9491" s="86" t="s">
        <v>1224</v>
      </c>
      <c r="B9491" s="171" t="s">
        <v>37363</v>
      </c>
      <c r="C9491" s="55" t="s">
        <v>37160</v>
      </c>
      <c r="D9491" s="171" t="s">
        <v>37161</v>
      </c>
      <c r="E9491" s="171" t="s">
        <v>37162</v>
      </c>
      <c r="F9491" s="173">
        <v>46074</v>
      </c>
      <c r="G9491" s="173">
        <v>46074</v>
      </c>
      <c r="H9491" s="174"/>
    </row>
    <row r="9492" spans="1:8" ht="14.45" customHeight="1">
      <c r="A9492" s="86" t="s">
        <v>1224</v>
      </c>
      <c r="B9492" s="171" t="s">
        <v>37364</v>
      </c>
      <c r="C9492" s="55" t="s">
        <v>37160</v>
      </c>
      <c r="D9492" s="171" t="s">
        <v>37161</v>
      </c>
      <c r="E9492" s="171" t="s">
        <v>37162</v>
      </c>
      <c r="F9492" s="173">
        <v>46074</v>
      </c>
      <c r="G9492" s="173">
        <v>46074</v>
      </c>
      <c r="H9492" s="174"/>
    </row>
    <row r="9493" spans="1:8" ht="14.45" customHeight="1">
      <c r="A9493" s="86" t="s">
        <v>1224</v>
      </c>
      <c r="B9493" s="171" t="s">
        <v>37365</v>
      </c>
      <c r="C9493" s="55" t="s">
        <v>37160</v>
      </c>
      <c r="D9493" s="171" t="s">
        <v>37161</v>
      </c>
      <c r="E9493" s="171" t="s">
        <v>37162</v>
      </c>
      <c r="F9493" s="173">
        <v>46074</v>
      </c>
      <c r="G9493" s="173">
        <v>46074</v>
      </c>
      <c r="H9493" s="174"/>
    </row>
    <row r="9494" spans="1:8" ht="14.45" customHeight="1">
      <c r="A9494" s="86" t="s">
        <v>1224</v>
      </c>
      <c r="B9494" s="171" t="s">
        <v>37366</v>
      </c>
      <c r="C9494" s="55" t="s">
        <v>37160</v>
      </c>
      <c r="D9494" s="171" t="s">
        <v>37161</v>
      </c>
      <c r="E9494" s="171" t="s">
        <v>37162</v>
      </c>
      <c r="F9494" s="173">
        <v>46074</v>
      </c>
      <c r="G9494" s="173">
        <v>46074</v>
      </c>
      <c r="H9494" s="174"/>
    </row>
    <row r="9495" spans="1:8" ht="14.45" customHeight="1">
      <c r="A9495" s="86" t="s">
        <v>1224</v>
      </c>
      <c r="B9495" s="171" t="s">
        <v>37367</v>
      </c>
      <c r="C9495" s="55" t="s">
        <v>37160</v>
      </c>
      <c r="D9495" s="171" t="s">
        <v>37161</v>
      </c>
      <c r="E9495" s="171" t="s">
        <v>37162</v>
      </c>
      <c r="F9495" s="173">
        <v>46074</v>
      </c>
      <c r="G9495" s="173">
        <v>46074</v>
      </c>
      <c r="H9495" s="174"/>
    </row>
    <row r="9496" spans="1:8" ht="14.45" customHeight="1">
      <c r="A9496" s="86" t="s">
        <v>1224</v>
      </c>
      <c r="B9496" s="171" t="s">
        <v>37368</v>
      </c>
      <c r="C9496" s="55" t="s">
        <v>37160</v>
      </c>
      <c r="D9496" s="171" t="s">
        <v>37161</v>
      </c>
      <c r="E9496" s="171" t="s">
        <v>37162</v>
      </c>
      <c r="F9496" s="173">
        <v>46074</v>
      </c>
      <c r="G9496" s="173">
        <v>46074</v>
      </c>
      <c r="H9496" s="174"/>
    </row>
    <row r="9497" spans="1:8" ht="14.45" customHeight="1">
      <c r="A9497" s="86" t="s">
        <v>1224</v>
      </c>
      <c r="B9497" s="171" t="s">
        <v>37369</v>
      </c>
      <c r="C9497" s="55" t="s">
        <v>37160</v>
      </c>
      <c r="D9497" s="171" t="s">
        <v>37161</v>
      </c>
      <c r="E9497" s="171" t="s">
        <v>37162</v>
      </c>
      <c r="F9497" s="173">
        <v>46074</v>
      </c>
      <c r="G9497" s="173">
        <v>46074</v>
      </c>
      <c r="H9497" s="174"/>
    </row>
    <row r="9498" spans="1:8" ht="14.45" customHeight="1">
      <c r="A9498" s="86" t="s">
        <v>1224</v>
      </c>
      <c r="B9498" s="171" t="s">
        <v>37370</v>
      </c>
      <c r="C9498" s="55" t="s">
        <v>37160</v>
      </c>
      <c r="D9498" s="171" t="s">
        <v>37161</v>
      </c>
      <c r="E9498" s="171" t="s">
        <v>37162</v>
      </c>
      <c r="F9498" s="173">
        <v>46074</v>
      </c>
      <c r="G9498" s="173">
        <v>46074</v>
      </c>
      <c r="H9498" s="174"/>
    </row>
    <row r="9499" spans="1:8" ht="14.45" customHeight="1">
      <c r="A9499" s="86" t="s">
        <v>1224</v>
      </c>
      <c r="B9499" s="171" t="s">
        <v>37371</v>
      </c>
      <c r="C9499" s="55" t="s">
        <v>37160</v>
      </c>
      <c r="D9499" s="171" t="s">
        <v>37161</v>
      </c>
      <c r="E9499" s="171" t="s">
        <v>37162</v>
      </c>
      <c r="F9499" s="173">
        <v>46074</v>
      </c>
      <c r="G9499" s="173">
        <v>46074</v>
      </c>
      <c r="H9499" s="174"/>
    </row>
    <row r="9500" spans="1:8" ht="14.45" customHeight="1">
      <c r="A9500" s="86" t="s">
        <v>1224</v>
      </c>
      <c r="B9500" s="171" t="s">
        <v>37372</v>
      </c>
      <c r="C9500" s="55" t="s">
        <v>37160</v>
      </c>
      <c r="D9500" s="171" t="s">
        <v>37161</v>
      </c>
      <c r="E9500" s="171" t="s">
        <v>37162</v>
      </c>
      <c r="F9500" s="173">
        <v>46074</v>
      </c>
      <c r="G9500" s="173">
        <v>46074</v>
      </c>
      <c r="H9500" s="174"/>
    </row>
    <row r="9501" spans="1:8" ht="14.45" customHeight="1">
      <c r="A9501" s="86" t="s">
        <v>1224</v>
      </c>
      <c r="B9501" s="171" t="s">
        <v>37373</v>
      </c>
      <c r="C9501" s="55" t="s">
        <v>37160</v>
      </c>
      <c r="D9501" s="171" t="s">
        <v>37161</v>
      </c>
      <c r="E9501" s="171" t="s">
        <v>37162</v>
      </c>
      <c r="F9501" s="173">
        <v>46074</v>
      </c>
      <c r="G9501" s="173">
        <v>46074</v>
      </c>
      <c r="H9501" s="174"/>
    </row>
    <row r="9502" spans="1:8" ht="14.45" customHeight="1">
      <c r="A9502" s="86" t="s">
        <v>1224</v>
      </c>
      <c r="B9502" s="171" t="s">
        <v>37374</v>
      </c>
      <c r="C9502" s="55" t="s">
        <v>37160</v>
      </c>
      <c r="D9502" s="171" t="s">
        <v>37161</v>
      </c>
      <c r="E9502" s="171" t="s">
        <v>37162</v>
      </c>
      <c r="F9502" s="173">
        <v>46074</v>
      </c>
      <c r="G9502" s="173">
        <v>46074</v>
      </c>
      <c r="H9502" s="174"/>
    </row>
    <row r="9503" spans="1:8" ht="14.45" customHeight="1">
      <c r="A9503" s="86" t="s">
        <v>1224</v>
      </c>
      <c r="B9503" s="171" t="s">
        <v>37375</v>
      </c>
      <c r="C9503" s="55" t="s">
        <v>37160</v>
      </c>
      <c r="D9503" s="171" t="s">
        <v>37161</v>
      </c>
      <c r="E9503" s="171" t="s">
        <v>37162</v>
      </c>
      <c r="F9503" s="173">
        <v>46074</v>
      </c>
      <c r="G9503" s="173">
        <v>46074</v>
      </c>
      <c r="H9503" s="174"/>
    </row>
    <row r="9504" spans="1:8" ht="14.45" customHeight="1">
      <c r="A9504" s="86" t="s">
        <v>1224</v>
      </c>
      <c r="B9504" s="171" t="s">
        <v>37376</v>
      </c>
      <c r="C9504" s="55" t="s">
        <v>37160</v>
      </c>
      <c r="D9504" s="171" t="s">
        <v>37161</v>
      </c>
      <c r="E9504" s="171" t="s">
        <v>37162</v>
      </c>
      <c r="F9504" s="173">
        <v>46074</v>
      </c>
      <c r="G9504" s="173">
        <v>46074</v>
      </c>
      <c r="H9504" s="174"/>
    </row>
    <row r="9505" spans="1:8" ht="14.45" customHeight="1">
      <c r="A9505" s="86" t="s">
        <v>1224</v>
      </c>
      <c r="B9505" s="171" t="s">
        <v>37377</v>
      </c>
      <c r="C9505" s="55" t="s">
        <v>37160</v>
      </c>
      <c r="D9505" s="171" t="s">
        <v>37161</v>
      </c>
      <c r="E9505" s="171" t="s">
        <v>37162</v>
      </c>
      <c r="F9505" s="173">
        <v>46074</v>
      </c>
      <c r="G9505" s="173">
        <v>46074</v>
      </c>
      <c r="H9505" s="174"/>
    </row>
    <row r="9506" spans="1:8" ht="14.45" customHeight="1">
      <c r="A9506" s="86" t="s">
        <v>1224</v>
      </c>
      <c r="B9506" s="171" t="s">
        <v>37378</v>
      </c>
      <c r="C9506" s="55" t="s">
        <v>37160</v>
      </c>
      <c r="D9506" s="171" t="s">
        <v>37161</v>
      </c>
      <c r="E9506" s="171" t="s">
        <v>37162</v>
      </c>
      <c r="F9506" s="173">
        <v>46074</v>
      </c>
      <c r="G9506" s="173">
        <v>46074</v>
      </c>
      <c r="H9506" s="174"/>
    </row>
    <row r="9507" spans="1:8" ht="14.45" customHeight="1">
      <c r="A9507" s="86" t="s">
        <v>1224</v>
      </c>
      <c r="B9507" s="171" t="s">
        <v>37379</v>
      </c>
      <c r="C9507" s="55" t="s">
        <v>37160</v>
      </c>
      <c r="D9507" s="171" t="s">
        <v>37161</v>
      </c>
      <c r="E9507" s="171" t="s">
        <v>37162</v>
      </c>
      <c r="F9507" s="173">
        <v>46074</v>
      </c>
      <c r="G9507" s="173">
        <v>46074</v>
      </c>
      <c r="H9507" s="174"/>
    </row>
    <row r="9508" spans="1:8" ht="14.45" customHeight="1">
      <c r="A9508" s="86" t="s">
        <v>1224</v>
      </c>
      <c r="B9508" s="171" t="s">
        <v>37380</v>
      </c>
      <c r="C9508" s="55" t="s">
        <v>37160</v>
      </c>
      <c r="D9508" s="171" t="s">
        <v>37161</v>
      </c>
      <c r="E9508" s="171" t="s">
        <v>37162</v>
      </c>
      <c r="F9508" s="173">
        <v>46074</v>
      </c>
      <c r="G9508" s="173">
        <v>46074</v>
      </c>
      <c r="H9508" s="174"/>
    </row>
    <row r="9509" spans="1:8" ht="14.45" customHeight="1">
      <c r="A9509" s="86" t="s">
        <v>1224</v>
      </c>
      <c r="B9509" s="171" t="s">
        <v>37381</v>
      </c>
      <c r="C9509" s="55" t="s">
        <v>37160</v>
      </c>
      <c r="D9509" s="171" t="s">
        <v>37161</v>
      </c>
      <c r="E9509" s="171" t="s">
        <v>37162</v>
      </c>
      <c r="F9509" s="173">
        <v>46074</v>
      </c>
      <c r="G9509" s="173">
        <v>46074</v>
      </c>
      <c r="H9509" s="174"/>
    </row>
    <row r="9510" spans="1:8" ht="14.45" customHeight="1">
      <c r="A9510" s="86" t="s">
        <v>1224</v>
      </c>
      <c r="B9510" s="171" t="s">
        <v>37382</v>
      </c>
      <c r="C9510" s="55" t="s">
        <v>37160</v>
      </c>
      <c r="D9510" s="171" t="s">
        <v>37161</v>
      </c>
      <c r="E9510" s="171" t="s">
        <v>37162</v>
      </c>
      <c r="F9510" s="173">
        <v>46074</v>
      </c>
      <c r="G9510" s="173">
        <v>46074</v>
      </c>
      <c r="H9510" s="174"/>
    </row>
    <row r="9511" spans="1:8" ht="14.45" customHeight="1">
      <c r="A9511" s="86" t="s">
        <v>1224</v>
      </c>
      <c r="B9511" s="171" t="s">
        <v>37383</v>
      </c>
      <c r="C9511" s="55" t="s">
        <v>37160</v>
      </c>
      <c r="D9511" s="171" t="s">
        <v>37161</v>
      </c>
      <c r="E9511" s="171" t="s">
        <v>37162</v>
      </c>
      <c r="F9511" s="173">
        <v>46074</v>
      </c>
      <c r="G9511" s="173">
        <v>46074</v>
      </c>
      <c r="H9511" s="174"/>
    </row>
    <row r="9512" spans="1:8" ht="14.45" customHeight="1">
      <c r="A9512" s="86" t="s">
        <v>1224</v>
      </c>
      <c r="B9512" s="171" t="s">
        <v>37384</v>
      </c>
      <c r="C9512" s="55" t="s">
        <v>37160</v>
      </c>
      <c r="D9512" s="171" t="s">
        <v>37161</v>
      </c>
      <c r="E9512" s="171" t="s">
        <v>37162</v>
      </c>
      <c r="F9512" s="173">
        <v>46074</v>
      </c>
      <c r="G9512" s="173">
        <v>46074</v>
      </c>
      <c r="H9512" s="174"/>
    </row>
    <row r="9513" spans="1:8" ht="14.45" customHeight="1">
      <c r="A9513" s="86" t="s">
        <v>1224</v>
      </c>
      <c r="B9513" s="171" t="s">
        <v>37385</v>
      </c>
      <c r="C9513" s="55" t="s">
        <v>37160</v>
      </c>
      <c r="D9513" s="171" t="s">
        <v>37161</v>
      </c>
      <c r="E9513" s="171" t="s">
        <v>37162</v>
      </c>
      <c r="F9513" s="173">
        <v>46074</v>
      </c>
      <c r="G9513" s="173">
        <v>46074</v>
      </c>
      <c r="H9513" s="174"/>
    </row>
    <row r="9514" spans="1:8" ht="14.45" customHeight="1">
      <c r="A9514" s="86" t="s">
        <v>1224</v>
      </c>
      <c r="B9514" s="171" t="s">
        <v>37386</v>
      </c>
      <c r="C9514" s="55" t="s">
        <v>37160</v>
      </c>
      <c r="D9514" s="171" t="s">
        <v>37161</v>
      </c>
      <c r="E9514" s="171" t="s">
        <v>37162</v>
      </c>
      <c r="F9514" s="173">
        <v>46074</v>
      </c>
      <c r="G9514" s="173">
        <v>46074</v>
      </c>
      <c r="H9514" s="174"/>
    </row>
    <row r="9515" spans="1:8" ht="14.45" customHeight="1">
      <c r="A9515" s="86" t="s">
        <v>1224</v>
      </c>
      <c r="B9515" s="171" t="s">
        <v>37387</v>
      </c>
      <c r="C9515" s="55" t="s">
        <v>37160</v>
      </c>
      <c r="D9515" s="171" t="s">
        <v>37161</v>
      </c>
      <c r="E9515" s="171" t="s">
        <v>37162</v>
      </c>
      <c r="F9515" s="173">
        <v>46074</v>
      </c>
      <c r="G9515" s="173">
        <v>46074</v>
      </c>
      <c r="H9515" s="174"/>
    </row>
    <row r="9516" spans="1:8" ht="14.45" customHeight="1">
      <c r="A9516" s="86" t="s">
        <v>1224</v>
      </c>
      <c r="B9516" s="171" t="s">
        <v>37388</v>
      </c>
      <c r="C9516" s="55" t="s">
        <v>37160</v>
      </c>
      <c r="D9516" s="171" t="s">
        <v>37161</v>
      </c>
      <c r="E9516" s="171" t="s">
        <v>37162</v>
      </c>
      <c r="F9516" s="173">
        <v>46074</v>
      </c>
      <c r="G9516" s="173">
        <v>46074</v>
      </c>
      <c r="H9516" s="174"/>
    </row>
    <row r="9517" spans="1:8" ht="14.45" customHeight="1">
      <c r="A9517" s="86" t="s">
        <v>1224</v>
      </c>
      <c r="B9517" s="171" t="s">
        <v>37389</v>
      </c>
      <c r="C9517" s="55" t="s">
        <v>37160</v>
      </c>
      <c r="D9517" s="171" t="s">
        <v>37161</v>
      </c>
      <c r="E9517" s="171" t="s">
        <v>37162</v>
      </c>
      <c r="F9517" s="173">
        <v>46074</v>
      </c>
      <c r="G9517" s="173">
        <v>46074</v>
      </c>
      <c r="H9517" s="174"/>
    </row>
    <row r="9518" spans="1:8" ht="14.45" customHeight="1">
      <c r="A9518" s="86" t="s">
        <v>1224</v>
      </c>
      <c r="B9518" s="171" t="s">
        <v>37390</v>
      </c>
      <c r="C9518" s="55" t="s">
        <v>37160</v>
      </c>
      <c r="D9518" s="171" t="s">
        <v>37161</v>
      </c>
      <c r="E9518" s="171" t="s">
        <v>37162</v>
      </c>
      <c r="F9518" s="173">
        <v>46074</v>
      </c>
      <c r="G9518" s="173">
        <v>46074</v>
      </c>
      <c r="H9518" s="174"/>
    </row>
    <row r="9519" spans="1:8" ht="14.45" customHeight="1">
      <c r="A9519" s="86" t="s">
        <v>1224</v>
      </c>
      <c r="B9519" s="171" t="s">
        <v>37391</v>
      </c>
      <c r="C9519" s="55" t="s">
        <v>37160</v>
      </c>
      <c r="D9519" s="171" t="s">
        <v>37161</v>
      </c>
      <c r="E9519" s="171" t="s">
        <v>37162</v>
      </c>
      <c r="F9519" s="173">
        <v>46074</v>
      </c>
      <c r="G9519" s="173">
        <v>46074</v>
      </c>
      <c r="H9519" s="174"/>
    </row>
    <row r="9520" spans="1:8" ht="14.45" customHeight="1">
      <c r="A9520" s="86" t="s">
        <v>1224</v>
      </c>
      <c r="B9520" s="171" t="s">
        <v>37392</v>
      </c>
      <c r="C9520" s="55" t="s">
        <v>37160</v>
      </c>
      <c r="D9520" s="171" t="s">
        <v>37161</v>
      </c>
      <c r="E9520" s="171" t="s">
        <v>37162</v>
      </c>
      <c r="F9520" s="173">
        <v>46074</v>
      </c>
      <c r="G9520" s="173">
        <v>46074</v>
      </c>
      <c r="H9520" s="174"/>
    </row>
    <row r="9521" spans="1:8" ht="14.45" customHeight="1">
      <c r="A9521" s="86" t="s">
        <v>1224</v>
      </c>
      <c r="B9521" s="171" t="s">
        <v>37393</v>
      </c>
      <c r="C9521" s="55" t="s">
        <v>37160</v>
      </c>
      <c r="D9521" s="171" t="s">
        <v>37161</v>
      </c>
      <c r="E9521" s="171" t="s">
        <v>37162</v>
      </c>
      <c r="F9521" s="173">
        <v>46074</v>
      </c>
      <c r="G9521" s="173">
        <v>46074</v>
      </c>
      <c r="H9521" s="174"/>
    </row>
    <row r="9522" spans="1:8" ht="14.45" customHeight="1">
      <c r="A9522" s="86" t="s">
        <v>1224</v>
      </c>
      <c r="B9522" s="171" t="s">
        <v>37394</v>
      </c>
      <c r="C9522" s="55" t="s">
        <v>37160</v>
      </c>
      <c r="D9522" s="171" t="s">
        <v>37161</v>
      </c>
      <c r="E9522" s="171" t="s">
        <v>37162</v>
      </c>
      <c r="F9522" s="173">
        <v>46074</v>
      </c>
      <c r="G9522" s="173">
        <v>46074</v>
      </c>
      <c r="H9522" s="174"/>
    </row>
    <row r="9523" spans="1:8" ht="14.45" customHeight="1">
      <c r="A9523" s="86" t="s">
        <v>1224</v>
      </c>
      <c r="B9523" s="171" t="s">
        <v>37395</v>
      </c>
      <c r="C9523" s="55" t="s">
        <v>37160</v>
      </c>
      <c r="D9523" s="171" t="s">
        <v>37161</v>
      </c>
      <c r="E9523" s="171" t="s">
        <v>37162</v>
      </c>
      <c r="F9523" s="173">
        <v>46074</v>
      </c>
      <c r="G9523" s="173">
        <v>46074</v>
      </c>
      <c r="H9523" s="174"/>
    </row>
    <row r="9524" spans="1:8" ht="14.45" customHeight="1">
      <c r="A9524" s="86" t="s">
        <v>1224</v>
      </c>
      <c r="B9524" s="171" t="s">
        <v>37396</v>
      </c>
      <c r="C9524" s="55" t="s">
        <v>37160</v>
      </c>
      <c r="D9524" s="171" t="s">
        <v>37161</v>
      </c>
      <c r="E9524" s="171" t="s">
        <v>37162</v>
      </c>
      <c r="F9524" s="173">
        <v>46074</v>
      </c>
      <c r="G9524" s="173">
        <v>46074</v>
      </c>
      <c r="H9524" s="174"/>
    </row>
    <row r="9525" spans="1:8" ht="14.45" customHeight="1">
      <c r="A9525" s="86" t="s">
        <v>1224</v>
      </c>
      <c r="B9525" s="171" t="s">
        <v>37397</v>
      </c>
      <c r="C9525" s="55" t="s">
        <v>37160</v>
      </c>
      <c r="D9525" s="171" t="s">
        <v>37161</v>
      </c>
      <c r="E9525" s="171" t="s">
        <v>37162</v>
      </c>
      <c r="F9525" s="173">
        <v>46074</v>
      </c>
      <c r="G9525" s="173">
        <v>46074</v>
      </c>
      <c r="H9525" s="174"/>
    </row>
    <row r="9526" spans="1:8" ht="14.45" customHeight="1">
      <c r="A9526" s="86" t="s">
        <v>1224</v>
      </c>
      <c r="B9526" s="171" t="s">
        <v>37398</v>
      </c>
      <c r="C9526" s="55" t="s">
        <v>37160</v>
      </c>
      <c r="D9526" s="171" t="s">
        <v>37161</v>
      </c>
      <c r="E9526" s="171" t="s">
        <v>37162</v>
      </c>
      <c r="F9526" s="173">
        <v>46074</v>
      </c>
      <c r="G9526" s="173">
        <v>46074</v>
      </c>
      <c r="H9526" s="174"/>
    </row>
    <row r="9527" spans="1:8" ht="14.45" customHeight="1">
      <c r="A9527" s="86" t="s">
        <v>1224</v>
      </c>
      <c r="B9527" s="171" t="s">
        <v>37399</v>
      </c>
      <c r="C9527" s="55" t="s">
        <v>37160</v>
      </c>
      <c r="D9527" s="171" t="s">
        <v>37161</v>
      </c>
      <c r="E9527" s="171" t="s">
        <v>37162</v>
      </c>
      <c r="F9527" s="173">
        <v>46074</v>
      </c>
      <c r="G9527" s="173">
        <v>46074</v>
      </c>
      <c r="H9527" s="174"/>
    </row>
    <row r="9528" spans="1:8" ht="14.45" customHeight="1">
      <c r="A9528" s="86" t="s">
        <v>1224</v>
      </c>
      <c r="B9528" s="171" t="s">
        <v>37400</v>
      </c>
      <c r="C9528" s="55" t="s">
        <v>37160</v>
      </c>
      <c r="D9528" s="171" t="s">
        <v>37161</v>
      </c>
      <c r="E9528" s="171" t="s">
        <v>37162</v>
      </c>
      <c r="F9528" s="173">
        <v>46074</v>
      </c>
      <c r="G9528" s="173">
        <v>46074</v>
      </c>
      <c r="H9528" s="174"/>
    </row>
    <row r="9529" spans="1:8" ht="14.45" customHeight="1">
      <c r="A9529" s="86" t="s">
        <v>1224</v>
      </c>
      <c r="B9529" s="171" t="s">
        <v>37401</v>
      </c>
      <c r="C9529" s="55" t="s">
        <v>37160</v>
      </c>
      <c r="D9529" s="171" t="s">
        <v>37161</v>
      </c>
      <c r="E9529" s="171" t="s">
        <v>37162</v>
      </c>
      <c r="F9529" s="173">
        <v>46074</v>
      </c>
      <c r="G9529" s="173">
        <v>46074</v>
      </c>
      <c r="H9529" s="174"/>
    </row>
    <row r="9530" spans="1:8" ht="14.45" customHeight="1">
      <c r="A9530" s="86" t="s">
        <v>1224</v>
      </c>
      <c r="B9530" s="171" t="s">
        <v>37402</v>
      </c>
      <c r="C9530" s="55" t="s">
        <v>37160</v>
      </c>
      <c r="D9530" s="171" t="s">
        <v>37161</v>
      </c>
      <c r="E9530" s="171" t="s">
        <v>37162</v>
      </c>
      <c r="F9530" s="173">
        <v>46074</v>
      </c>
      <c r="G9530" s="173">
        <v>46074</v>
      </c>
      <c r="H9530" s="174"/>
    </row>
    <row r="9531" spans="1:8" ht="14.45" customHeight="1">
      <c r="A9531" s="86" t="s">
        <v>1224</v>
      </c>
      <c r="B9531" s="171" t="s">
        <v>37403</v>
      </c>
      <c r="C9531" s="55" t="s">
        <v>37160</v>
      </c>
      <c r="D9531" s="171" t="s">
        <v>37161</v>
      </c>
      <c r="E9531" s="171" t="s">
        <v>37162</v>
      </c>
      <c r="F9531" s="173">
        <v>46074</v>
      </c>
      <c r="G9531" s="173">
        <v>46074</v>
      </c>
      <c r="H9531" s="174"/>
    </row>
    <row r="9532" spans="1:8" ht="14.45" customHeight="1">
      <c r="A9532" s="86" t="s">
        <v>1224</v>
      </c>
      <c r="B9532" s="171" t="s">
        <v>37404</v>
      </c>
      <c r="C9532" s="55" t="s">
        <v>37160</v>
      </c>
      <c r="D9532" s="171" t="s">
        <v>37161</v>
      </c>
      <c r="E9532" s="171" t="s">
        <v>37162</v>
      </c>
      <c r="F9532" s="173">
        <v>46074</v>
      </c>
      <c r="G9532" s="173">
        <v>46074</v>
      </c>
      <c r="H9532" s="174"/>
    </row>
    <row r="9533" spans="1:8" ht="14.45" customHeight="1">
      <c r="A9533" s="86" t="s">
        <v>1224</v>
      </c>
      <c r="B9533" s="171" t="s">
        <v>37405</v>
      </c>
      <c r="C9533" s="55" t="s">
        <v>37160</v>
      </c>
      <c r="D9533" s="171" t="s">
        <v>37161</v>
      </c>
      <c r="E9533" s="171" t="s">
        <v>37162</v>
      </c>
      <c r="F9533" s="173">
        <v>46074</v>
      </c>
      <c r="G9533" s="173">
        <v>46074</v>
      </c>
      <c r="H9533" s="174"/>
    </row>
    <row r="9534" spans="1:8" ht="14.45" customHeight="1">
      <c r="A9534" s="86" t="s">
        <v>1224</v>
      </c>
      <c r="B9534" s="171" t="s">
        <v>37406</v>
      </c>
      <c r="C9534" s="55" t="s">
        <v>37160</v>
      </c>
      <c r="D9534" s="171" t="s">
        <v>37161</v>
      </c>
      <c r="E9534" s="171" t="s">
        <v>37162</v>
      </c>
      <c r="F9534" s="173">
        <v>46074</v>
      </c>
      <c r="G9534" s="173">
        <v>46074</v>
      </c>
      <c r="H9534" s="174"/>
    </row>
    <row r="9535" spans="1:8" ht="14.45" customHeight="1">
      <c r="A9535" s="86" t="s">
        <v>1224</v>
      </c>
      <c r="B9535" s="171" t="s">
        <v>37407</v>
      </c>
      <c r="C9535" s="55" t="s">
        <v>37160</v>
      </c>
      <c r="D9535" s="171" t="s">
        <v>37161</v>
      </c>
      <c r="E9535" s="171" t="s">
        <v>37162</v>
      </c>
      <c r="F9535" s="173">
        <v>46074</v>
      </c>
      <c r="G9535" s="173">
        <v>46074</v>
      </c>
      <c r="H9535" s="174"/>
    </row>
    <row r="9536" spans="1:8" ht="14.45" customHeight="1">
      <c r="A9536" s="86" t="s">
        <v>1224</v>
      </c>
      <c r="B9536" s="171" t="s">
        <v>37408</v>
      </c>
      <c r="C9536" s="55" t="s">
        <v>37160</v>
      </c>
      <c r="D9536" s="171" t="s">
        <v>37161</v>
      </c>
      <c r="E9536" s="171" t="s">
        <v>37162</v>
      </c>
      <c r="F9536" s="173">
        <v>46074</v>
      </c>
      <c r="G9536" s="173">
        <v>46074</v>
      </c>
      <c r="H9536" s="174"/>
    </row>
    <row r="9537" spans="1:8" ht="14.45" customHeight="1">
      <c r="A9537" s="86" t="s">
        <v>1224</v>
      </c>
      <c r="B9537" s="171" t="s">
        <v>37409</v>
      </c>
      <c r="C9537" s="55" t="s">
        <v>37160</v>
      </c>
      <c r="D9537" s="171" t="s">
        <v>37161</v>
      </c>
      <c r="E9537" s="171" t="s">
        <v>37162</v>
      </c>
      <c r="F9537" s="173">
        <v>46074</v>
      </c>
      <c r="G9537" s="173">
        <v>46074</v>
      </c>
      <c r="H9537" s="174"/>
    </row>
    <row r="9538" spans="1:8" ht="14.45" customHeight="1">
      <c r="A9538" s="86" t="s">
        <v>1224</v>
      </c>
      <c r="B9538" s="171" t="s">
        <v>37410</v>
      </c>
      <c r="C9538" s="55" t="s">
        <v>37160</v>
      </c>
      <c r="D9538" s="171" t="s">
        <v>37161</v>
      </c>
      <c r="E9538" s="171" t="s">
        <v>37162</v>
      </c>
      <c r="F9538" s="173">
        <v>46074</v>
      </c>
      <c r="G9538" s="173">
        <v>46074</v>
      </c>
      <c r="H9538" s="174"/>
    </row>
    <row r="9539" spans="1:8" ht="14.45" customHeight="1">
      <c r="A9539" s="86" t="s">
        <v>1224</v>
      </c>
      <c r="B9539" s="171" t="s">
        <v>37411</v>
      </c>
      <c r="C9539" s="55" t="s">
        <v>37160</v>
      </c>
      <c r="D9539" s="171" t="s">
        <v>37161</v>
      </c>
      <c r="E9539" s="171" t="s">
        <v>37162</v>
      </c>
      <c r="F9539" s="173">
        <v>46074</v>
      </c>
      <c r="G9539" s="173">
        <v>46074</v>
      </c>
      <c r="H9539" s="174"/>
    </row>
    <row r="9540" spans="1:8" ht="14.45" customHeight="1">
      <c r="A9540" s="86" t="s">
        <v>1224</v>
      </c>
      <c r="B9540" s="171" t="s">
        <v>37412</v>
      </c>
      <c r="C9540" s="55" t="s">
        <v>37160</v>
      </c>
      <c r="D9540" s="171" t="s">
        <v>37161</v>
      </c>
      <c r="E9540" s="171" t="s">
        <v>37162</v>
      </c>
      <c r="F9540" s="173">
        <v>46074</v>
      </c>
      <c r="G9540" s="173">
        <v>46074</v>
      </c>
      <c r="H9540" s="174"/>
    </row>
    <row r="9541" spans="1:8" ht="14.45" customHeight="1">
      <c r="A9541" s="86" t="s">
        <v>1224</v>
      </c>
      <c r="B9541" s="171" t="s">
        <v>37413</v>
      </c>
      <c r="C9541" s="55" t="s">
        <v>37160</v>
      </c>
      <c r="D9541" s="171" t="s">
        <v>37161</v>
      </c>
      <c r="E9541" s="171" t="s">
        <v>37162</v>
      </c>
      <c r="F9541" s="173">
        <v>46074</v>
      </c>
      <c r="G9541" s="173">
        <v>46074</v>
      </c>
      <c r="H9541" s="174"/>
    </row>
    <row r="9542" spans="1:8" ht="14.45" customHeight="1">
      <c r="A9542" s="86" t="s">
        <v>1224</v>
      </c>
      <c r="B9542" s="171" t="s">
        <v>37414</v>
      </c>
      <c r="C9542" s="55" t="s">
        <v>37160</v>
      </c>
      <c r="D9542" s="171" t="s">
        <v>37161</v>
      </c>
      <c r="E9542" s="171" t="s">
        <v>37162</v>
      </c>
      <c r="F9542" s="173">
        <v>46074</v>
      </c>
      <c r="G9542" s="173">
        <v>46074</v>
      </c>
      <c r="H9542" s="174"/>
    </row>
    <row r="9543" spans="1:8" ht="14.45" customHeight="1">
      <c r="A9543" s="86" t="s">
        <v>1224</v>
      </c>
      <c r="B9543" s="171" t="s">
        <v>37415</v>
      </c>
      <c r="C9543" s="55" t="s">
        <v>37160</v>
      </c>
      <c r="D9543" s="171" t="s">
        <v>37161</v>
      </c>
      <c r="E9543" s="171" t="s">
        <v>37162</v>
      </c>
      <c r="F9543" s="173">
        <v>46074</v>
      </c>
      <c r="G9543" s="173">
        <v>46074</v>
      </c>
      <c r="H9543" s="174"/>
    </row>
    <row r="9544" spans="1:8" ht="14.45" customHeight="1">
      <c r="A9544" s="86" t="s">
        <v>1224</v>
      </c>
      <c r="B9544" s="171" t="s">
        <v>37416</v>
      </c>
      <c r="C9544" s="55" t="s">
        <v>37160</v>
      </c>
      <c r="D9544" s="171" t="s">
        <v>37161</v>
      </c>
      <c r="E9544" s="171" t="s">
        <v>37162</v>
      </c>
      <c r="F9544" s="173">
        <v>46074</v>
      </c>
      <c r="G9544" s="173">
        <v>46074</v>
      </c>
      <c r="H9544" s="174"/>
    </row>
    <row r="9545" spans="1:8" ht="14.45" customHeight="1">
      <c r="A9545" s="86" t="s">
        <v>1224</v>
      </c>
      <c r="B9545" s="171" t="s">
        <v>37417</v>
      </c>
      <c r="C9545" s="55" t="s">
        <v>37160</v>
      </c>
      <c r="D9545" s="171" t="s">
        <v>37161</v>
      </c>
      <c r="E9545" s="171" t="s">
        <v>37162</v>
      </c>
      <c r="F9545" s="173">
        <v>46074</v>
      </c>
      <c r="G9545" s="173">
        <v>46074</v>
      </c>
      <c r="H9545" s="174"/>
    </row>
    <row r="9546" spans="1:8" ht="14.45" customHeight="1">
      <c r="A9546" s="86" t="s">
        <v>1224</v>
      </c>
      <c r="B9546" s="171" t="s">
        <v>37418</v>
      </c>
      <c r="C9546" s="55" t="s">
        <v>37160</v>
      </c>
      <c r="D9546" s="171" t="s">
        <v>37161</v>
      </c>
      <c r="E9546" s="171" t="s">
        <v>37162</v>
      </c>
      <c r="F9546" s="173">
        <v>46074</v>
      </c>
      <c r="G9546" s="173">
        <v>46074</v>
      </c>
      <c r="H9546" s="174"/>
    </row>
    <row r="9547" spans="1:8" ht="14.45" customHeight="1">
      <c r="A9547" s="86" t="s">
        <v>1224</v>
      </c>
      <c r="B9547" s="171" t="s">
        <v>37419</v>
      </c>
      <c r="C9547" s="55" t="s">
        <v>37160</v>
      </c>
      <c r="D9547" s="171" t="s">
        <v>37161</v>
      </c>
      <c r="E9547" s="171" t="s">
        <v>37162</v>
      </c>
      <c r="F9547" s="173">
        <v>46074</v>
      </c>
      <c r="G9547" s="173">
        <v>46074</v>
      </c>
      <c r="H9547" s="174"/>
    </row>
    <row r="9548" spans="1:8" ht="14.45" customHeight="1">
      <c r="A9548" s="86" t="s">
        <v>1224</v>
      </c>
      <c r="B9548" s="171" t="s">
        <v>37420</v>
      </c>
      <c r="C9548" s="55" t="s">
        <v>37160</v>
      </c>
      <c r="D9548" s="171" t="s">
        <v>37161</v>
      </c>
      <c r="E9548" s="171" t="s">
        <v>37162</v>
      </c>
      <c r="F9548" s="173">
        <v>46074</v>
      </c>
      <c r="G9548" s="173">
        <v>46074</v>
      </c>
      <c r="H9548" s="174"/>
    </row>
    <row r="9549" spans="1:8" ht="14.45" customHeight="1">
      <c r="A9549" s="86" t="s">
        <v>1224</v>
      </c>
      <c r="B9549" s="171" t="s">
        <v>37421</v>
      </c>
      <c r="C9549" s="55" t="s">
        <v>37160</v>
      </c>
      <c r="D9549" s="171" t="s">
        <v>37161</v>
      </c>
      <c r="E9549" s="171" t="s">
        <v>37162</v>
      </c>
      <c r="F9549" s="173">
        <v>46074</v>
      </c>
      <c r="G9549" s="173">
        <v>46074</v>
      </c>
      <c r="H9549" s="174"/>
    </row>
    <row r="9550" spans="1:8" ht="14.45" customHeight="1">
      <c r="A9550" s="86" t="s">
        <v>1224</v>
      </c>
      <c r="B9550" s="171" t="s">
        <v>37422</v>
      </c>
      <c r="C9550" s="55" t="s">
        <v>37160</v>
      </c>
      <c r="D9550" s="171" t="s">
        <v>37161</v>
      </c>
      <c r="E9550" s="171" t="s">
        <v>37162</v>
      </c>
      <c r="F9550" s="173">
        <v>46074</v>
      </c>
      <c r="G9550" s="173">
        <v>46074</v>
      </c>
      <c r="H9550" s="174"/>
    </row>
    <row r="9551" spans="1:8" ht="14.45" customHeight="1">
      <c r="A9551" s="86" t="s">
        <v>1224</v>
      </c>
      <c r="B9551" s="171" t="s">
        <v>37423</v>
      </c>
      <c r="C9551" s="55" t="s">
        <v>37160</v>
      </c>
      <c r="D9551" s="171" t="s">
        <v>37161</v>
      </c>
      <c r="E9551" s="171" t="s">
        <v>37162</v>
      </c>
      <c r="F9551" s="173">
        <v>46074</v>
      </c>
      <c r="G9551" s="173">
        <v>46074</v>
      </c>
      <c r="H9551" s="174"/>
    </row>
    <row r="9552" spans="1:8" ht="14.45" customHeight="1">
      <c r="A9552" s="86" t="s">
        <v>1224</v>
      </c>
      <c r="B9552" s="171" t="s">
        <v>37424</v>
      </c>
      <c r="C9552" s="55" t="s">
        <v>37160</v>
      </c>
      <c r="D9552" s="171" t="s">
        <v>37161</v>
      </c>
      <c r="E9552" s="171" t="s">
        <v>37162</v>
      </c>
      <c r="F9552" s="173">
        <v>46074</v>
      </c>
      <c r="G9552" s="173">
        <v>46074</v>
      </c>
      <c r="H9552" s="174"/>
    </row>
    <row r="9553" spans="1:8" ht="14.45" customHeight="1">
      <c r="A9553" s="86" t="s">
        <v>1224</v>
      </c>
      <c r="B9553" s="171" t="s">
        <v>37425</v>
      </c>
      <c r="C9553" s="55" t="s">
        <v>37160</v>
      </c>
      <c r="D9553" s="171" t="s">
        <v>37161</v>
      </c>
      <c r="E9553" s="171" t="s">
        <v>37162</v>
      </c>
      <c r="F9553" s="173">
        <v>46074</v>
      </c>
      <c r="G9553" s="173">
        <v>46074</v>
      </c>
      <c r="H9553" s="174"/>
    </row>
    <row r="9554" spans="1:8" ht="14.45" customHeight="1">
      <c r="A9554" s="86" t="s">
        <v>1224</v>
      </c>
      <c r="B9554" s="171" t="s">
        <v>37426</v>
      </c>
      <c r="C9554" s="55" t="s">
        <v>37160</v>
      </c>
      <c r="D9554" s="171" t="s">
        <v>37161</v>
      </c>
      <c r="E9554" s="171" t="s">
        <v>37162</v>
      </c>
      <c r="F9554" s="173">
        <v>46074</v>
      </c>
      <c r="G9554" s="173">
        <v>46074</v>
      </c>
      <c r="H9554" s="174"/>
    </row>
    <row r="9555" spans="1:8" ht="14.45" customHeight="1">
      <c r="A9555" s="86" t="s">
        <v>1224</v>
      </c>
      <c r="B9555" s="171" t="s">
        <v>37427</v>
      </c>
      <c r="C9555" s="55" t="s">
        <v>37160</v>
      </c>
      <c r="D9555" s="171" t="s">
        <v>37161</v>
      </c>
      <c r="E9555" s="171" t="s">
        <v>37162</v>
      </c>
      <c r="F9555" s="173">
        <v>46074</v>
      </c>
      <c r="G9555" s="173">
        <v>46074</v>
      </c>
      <c r="H9555" s="174"/>
    </row>
    <row r="9556" spans="1:8" ht="14.45" customHeight="1">
      <c r="A9556" s="86" t="s">
        <v>1224</v>
      </c>
      <c r="B9556" s="171" t="s">
        <v>37428</v>
      </c>
      <c r="C9556" s="55" t="s">
        <v>37160</v>
      </c>
      <c r="D9556" s="171" t="s">
        <v>37161</v>
      </c>
      <c r="E9556" s="171" t="s">
        <v>37162</v>
      </c>
      <c r="F9556" s="173">
        <v>46074</v>
      </c>
      <c r="G9556" s="173">
        <v>46074</v>
      </c>
      <c r="H9556" s="174"/>
    </row>
    <row r="9557" spans="1:8" ht="14.45" customHeight="1">
      <c r="A9557" s="86" t="s">
        <v>1224</v>
      </c>
      <c r="B9557" s="171" t="s">
        <v>37429</v>
      </c>
      <c r="C9557" s="55" t="s">
        <v>37160</v>
      </c>
      <c r="D9557" s="171" t="s">
        <v>37161</v>
      </c>
      <c r="E9557" s="171" t="s">
        <v>37162</v>
      </c>
      <c r="F9557" s="173">
        <v>46074</v>
      </c>
      <c r="G9557" s="173">
        <v>46074</v>
      </c>
      <c r="H9557" s="174"/>
    </row>
    <row r="9558" spans="1:8" ht="14.45" customHeight="1">
      <c r="A9558" s="86" t="s">
        <v>1224</v>
      </c>
      <c r="B9558" s="171" t="s">
        <v>37430</v>
      </c>
      <c r="C9558" s="55" t="s">
        <v>37160</v>
      </c>
      <c r="D9558" s="171" t="s">
        <v>37161</v>
      </c>
      <c r="E9558" s="171" t="s">
        <v>37162</v>
      </c>
      <c r="F9558" s="173">
        <v>46074</v>
      </c>
      <c r="G9558" s="173">
        <v>46074</v>
      </c>
      <c r="H9558" s="174"/>
    </row>
    <row r="9559" spans="1:8" ht="14.45" customHeight="1">
      <c r="A9559" s="86" t="s">
        <v>1224</v>
      </c>
      <c r="B9559" s="171" t="s">
        <v>37431</v>
      </c>
      <c r="C9559" s="55" t="s">
        <v>37160</v>
      </c>
      <c r="D9559" s="171" t="s">
        <v>37161</v>
      </c>
      <c r="E9559" s="171" t="s">
        <v>37162</v>
      </c>
      <c r="F9559" s="173">
        <v>46074</v>
      </c>
      <c r="G9559" s="173">
        <v>46074</v>
      </c>
      <c r="H9559" s="174"/>
    </row>
    <row r="9560" spans="1:8" ht="14.45" customHeight="1">
      <c r="A9560" s="86" t="s">
        <v>1224</v>
      </c>
      <c r="B9560" s="171" t="s">
        <v>37432</v>
      </c>
      <c r="C9560" s="55" t="s">
        <v>37160</v>
      </c>
      <c r="D9560" s="171" t="s">
        <v>37161</v>
      </c>
      <c r="E9560" s="171" t="s">
        <v>37162</v>
      </c>
      <c r="F9560" s="173">
        <v>46074</v>
      </c>
      <c r="G9560" s="173">
        <v>46074</v>
      </c>
      <c r="H9560" s="174"/>
    </row>
    <row r="9561" spans="1:8" ht="14.45" customHeight="1">
      <c r="A9561" s="86" t="s">
        <v>1224</v>
      </c>
      <c r="B9561" s="171" t="s">
        <v>37433</v>
      </c>
      <c r="C9561" s="55" t="s">
        <v>37160</v>
      </c>
      <c r="D9561" s="171" t="s">
        <v>37161</v>
      </c>
      <c r="E9561" s="171" t="s">
        <v>37162</v>
      </c>
      <c r="F9561" s="173">
        <v>46074</v>
      </c>
      <c r="G9561" s="173">
        <v>46074</v>
      </c>
      <c r="H9561" s="174"/>
    </row>
    <row r="9562" spans="1:8" ht="14.45" customHeight="1">
      <c r="A9562" s="86" t="s">
        <v>1224</v>
      </c>
      <c r="B9562" s="171" t="s">
        <v>37434</v>
      </c>
      <c r="C9562" s="55" t="s">
        <v>37160</v>
      </c>
      <c r="D9562" s="171" t="s">
        <v>37161</v>
      </c>
      <c r="E9562" s="171" t="s">
        <v>37162</v>
      </c>
      <c r="F9562" s="173">
        <v>46074</v>
      </c>
      <c r="G9562" s="173">
        <v>46074</v>
      </c>
      <c r="H9562" s="174"/>
    </row>
    <row r="9563" spans="1:8" ht="14.45" customHeight="1">
      <c r="A9563" s="86" t="s">
        <v>1224</v>
      </c>
      <c r="B9563" s="171" t="s">
        <v>37435</v>
      </c>
      <c r="C9563" s="55" t="s">
        <v>37160</v>
      </c>
      <c r="D9563" s="171" t="s">
        <v>37161</v>
      </c>
      <c r="E9563" s="171" t="s">
        <v>37162</v>
      </c>
      <c r="F9563" s="173">
        <v>46074</v>
      </c>
      <c r="G9563" s="173">
        <v>46074</v>
      </c>
      <c r="H9563" s="174"/>
    </row>
    <row r="9564" spans="1:8" ht="14.45" customHeight="1">
      <c r="A9564" s="86" t="s">
        <v>1224</v>
      </c>
      <c r="B9564" s="171" t="s">
        <v>37436</v>
      </c>
      <c r="C9564" s="55" t="s">
        <v>37160</v>
      </c>
      <c r="D9564" s="171" t="s">
        <v>37161</v>
      </c>
      <c r="E9564" s="171" t="s">
        <v>37162</v>
      </c>
      <c r="F9564" s="173">
        <v>46074</v>
      </c>
      <c r="G9564" s="173">
        <v>46074</v>
      </c>
      <c r="H9564" s="174"/>
    </row>
    <row r="9565" spans="1:8" ht="14.45" customHeight="1">
      <c r="A9565" s="86" t="s">
        <v>1224</v>
      </c>
      <c r="B9565" s="171" t="s">
        <v>37437</v>
      </c>
      <c r="C9565" s="55" t="s">
        <v>37160</v>
      </c>
      <c r="D9565" s="171" t="s">
        <v>37161</v>
      </c>
      <c r="E9565" s="171" t="s">
        <v>37162</v>
      </c>
      <c r="F9565" s="173">
        <v>46074</v>
      </c>
      <c r="G9565" s="173">
        <v>46074</v>
      </c>
      <c r="H9565" s="174"/>
    </row>
    <row r="9566" spans="1:8" ht="14.45" customHeight="1">
      <c r="A9566" s="86" t="s">
        <v>1224</v>
      </c>
      <c r="B9566" s="171" t="s">
        <v>37438</v>
      </c>
      <c r="C9566" s="55" t="s">
        <v>37160</v>
      </c>
      <c r="D9566" s="171" t="s">
        <v>37161</v>
      </c>
      <c r="E9566" s="171" t="s">
        <v>37162</v>
      </c>
      <c r="F9566" s="173">
        <v>46074</v>
      </c>
      <c r="G9566" s="173">
        <v>46074</v>
      </c>
      <c r="H9566" s="174"/>
    </row>
    <row r="9567" spans="1:8" ht="14.45" customHeight="1">
      <c r="A9567" s="86" t="s">
        <v>1224</v>
      </c>
      <c r="B9567" s="171" t="s">
        <v>37439</v>
      </c>
      <c r="C9567" s="55" t="s">
        <v>37160</v>
      </c>
      <c r="D9567" s="171" t="s">
        <v>37161</v>
      </c>
      <c r="E9567" s="171" t="s">
        <v>37162</v>
      </c>
      <c r="F9567" s="173">
        <v>46074</v>
      </c>
      <c r="G9567" s="173">
        <v>46074</v>
      </c>
      <c r="H9567" s="174"/>
    </row>
    <row r="9568" spans="1:8" ht="14.45" customHeight="1">
      <c r="A9568" s="86" t="s">
        <v>1224</v>
      </c>
      <c r="B9568" s="171" t="s">
        <v>37440</v>
      </c>
      <c r="C9568" s="55" t="s">
        <v>37160</v>
      </c>
      <c r="D9568" s="171" t="s">
        <v>37161</v>
      </c>
      <c r="E9568" s="171" t="s">
        <v>37162</v>
      </c>
      <c r="F9568" s="173">
        <v>46074</v>
      </c>
      <c r="G9568" s="173">
        <v>46074</v>
      </c>
      <c r="H9568" s="174"/>
    </row>
    <row r="9569" spans="1:8" ht="14.45" customHeight="1">
      <c r="A9569" s="86" t="s">
        <v>1224</v>
      </c>
      <c r="B9569" s="171" t="s">
        <v>37441</v>
      </c>
      <c r="C9569" s="55" t="s">
        <v>37160</v>
      </c>
      <c r="D9569" s="171" t="s">
        <v>37161</v>
      </c>
      <c r="E9569" s="171" t="s">
        <v>37162</v>
      </c>
      <c r="F9569" s="173">
        <v>46074</v>
      </c>
      <c r="G9569" s="173">
        <v>46074</v>
      </c>
      <c r="H9569" s="174"/>
    </row>
    <row r="9570" spans="1:8" ht="14.45" customHeight="1">
      <c r="A9570" s="86" t="s">
        <v>1224</v>
      </c>
      <c r="B9570" s="171" t="s">
        <v>37442</v>
      </c>
      <c r="C9570" s="55" t="s">
        <v>37160</v>
      </c>
      <c r="D9570" s="171" t="s">
        <v>37161</v>
      </c>
      <c r="E9570" s="171" t="s">
        <v>37162</v>
      </c>
      <c r="F9570" s="173">
        <v>46074</v>
      </c>
      <c r="G9570" s="173">
        <v>46074</v>
      </c>
      <c r="H9570" s="174"/>
    </row>
    <row r="9571" spans="1:8" ht="14.45" customHeight="1">
      <c r="A9571" s="86" t="s">
        <v>1224</v>
      </c>
      <c r="B9571" s="171" t="s">
        <v>37443</v>
      </c>
      <c r="C9571" s="55" t="s">
        <v>37160</v>
      </c>
      <c r="D9571" s="171" t="s">
        <v>37161</v>
      </c>
      <c r="E9571" s="171" t="s">
        <v>37162</v>
      </c>
      <c r="F9571" s="173">
        <v>46074</v>
      </c>
      <c r="G9571" s="173">
        <v>46074</v>
      </c>
      <c r="H9571" s="174"/>
    </row>
    <row r="9572" spans="1:8" ht="14.45" customHeight="1">
      <c r="A9572" s="86" t="s">
        <v>1224</v>
      </c>
      <c r="B9572" s="171" t="s">
        <v>37444</v>
      </c>
      <c r="C9572" s="55" t="s">
        <v>37160</v>
      </c>
      <c r="D9572" s="171" t="s">
        <v>37161</v>
      </c>
      <c r="E9572" s="171" t="s">
        <v>37162</v>
      </c>
      <c r="F9572" s="173">
        <v>46074</v>
      </c>
      <c r="G9572" s="173">
        <v>46074</v>
      </c>
      <c r="H9572" s="174"/>
    </row>
    <row r="9573" spans="1:8" ht="14.45" customHeight="1">
      <c r="A9573" s="86" t="s">
        <v>1224</v>
      </c>
      <c r="B9573" s="171" t="s">
        <v>37445</v>
      </c>
      <c r="C9573" s="55" t="s">
        <v>37160</v>
      </c>
      <c r="D9573" s="171" t="s">
        <v>37161</v>
      </c>
      <c r="E9573" s="171" t="s">
        <v>37162</v>
      </c>
      <c r="F9573" s="173">
        <v>46074</v>
      </c>
      <c r="G9573" s="173">
        <v>46074</v>
      </c>
      <c r="H9573" s="174"/>
    </row>
    <row r="9574" spans="1:8" ht="14.45" customHeight="1">
      <c r="A9574" s="86" t="s">
        <v>1224</v>
      </c>
      <c r="B9574" s="171" t="s">
        <v>37446</v>
      </c>
      <c r="C9574" s="55" t="s">
        <v>37160</v>
      </c>
      <c r="D9574" s="171" t="s">
        <v>37161</v>
      </c>
      <c r="E9574" s="171" t="s">
        <v>37162</v>
      </c>
      <c r="F9574" s="173">
        <v>46074</v>
      </c>
      <c r="G9574" s="173">
        <v>46074</v>
      </c>
      <c r="H9574" s="174"/>
    </row>
    <row r="9575" spans="1:8" ht="14.45" customHeight="1">
      <c r="A9575" s="86" t="s">
        <v>1224</v>
      </c>
      <c r="B9575" s="171" t="s">
        <v>37447</v>
      </c>
      <c r="C9575" s="55" t="s">
        <v>37160</v>
      </c>
      <c r="D9575" s="171" t="s">
        <v>37161</v>
      </c>
      <c r="E9575" s="171" t="s">
        <v>37162</v>
      </c>
      <c r="F9575" s="173">
        <v>46074</v>
      </c>
      <c r="G9575" s="173">
        <v>46074</v>
      </c>
      <c r="H9575" s="174"/>
    </row>
    <row r="9576" spans="1:8" ht="14.45" customHeight="1">
      <c r="A9576" s="86" t="s">
        <v>1224</v>
      </c>
      <c r="B9576" s="171" t="s">
        <v>37448</v>
      </c>
      <c r="C9576" s="55" t="s">
        <v>37160</v>
      </c>
      <c r="D9576" s="171" t="s">
        <v>37161</v>
      </c>
      <c r="E9576" s="171" t="s">
        <v>37162</v>
      </c>
      <c r="F9576" s="173">
        <v>46074</v>
      </c>
      <c r="G9576" s="173">
        <v>46074</v>
      </c>
      <c r="H9576" s="174"/>
    </row>
    <row r="9577" spans="1:8" ht="14.45" customHeight="1">
      <c r="A9577" s="86" t="s">
        <v>1224</v>
      </c>
      <c r="B9577" s="171" t="s">
        <v>37449</v>
      </c>
      <c r="C9577" s="55" t="s">
        <v>37160</v>
      </c>
      <c r="D9577" s="171" t="s">
        <v>37161</v>
      </c>
      <c r="E9577" s="171" t="s">
        <v>37162</v>
      </c>
      <c r="F9577" s="173">
        <v>46074</v>
      </c>
      <c r="G9577" s="173">
        <v>46074</v>
      </c>
      <c r="H9577" s="174"/>
    </row>
    <row r="9578" spans="1:8" ht="14.45" customHeight="1">
      <c r="A9578" s="86" t="s">
        <v>1224</v>
      </c>
      <c r="B9578" s="171" t="s">
        <v>37450</v>
      </c>
      <c r="C9578" s="55" t="s">
        <v>37160</v>
      </c>
      <c r="D9578" s="171" t="s">
        <v>37161</v>
      </c>
      <c r="E9578" s="171" t="s">
        <v>37162</v>
      </c>
      <c r="F9578" s="173">
        <v>46074</v>
      </c>
      <c r="G9578" s="173">
        <v>46074</v>
      </c>
      <c r="H9578" s="174"/>
    </row>
    <row r="9579" spans="1:8" ht="14.45" customHeight="1">
      <c r="A9579" s="86" t="s">
        <v>1224</v>
      </c>
      <c r="B9579" s="171" t="s">
        <v>37451</v>
      </c>
      <c r="C9579" s="55" t="s">
        <v>37160</v>
      </c>
      <c r="D9579" s="171" t="s">
        <v>37161</v>
      </c>
      <c r="E9579" s="171" t="s">
        <v>37162</v>
      </c>
      <c r="F9579" s="173">
        <v>46074</v>
      </c>
      <c r="G9579" s="173">
        <v>46074</v>
      </c>
      <c r="H9579" s="174"/>
    </row>
    <row r="9580" spans="1:8" ht="14.45" customHeight="1">
      <c r="A9580" s="86" t="s">
        <v>1224</v>
      </c>
      <c r="B9580" s="171" t="s">
        <v>37452</v>
      </c>
      <c r="C9580" s="55" t="s">
        <v>37160</v>
      </c>
      <c r="D9580" s="171" t="s">
        <v>37161</v>
      </c>
      <c r="E9580" s="171" t="s">
        <v>37162</v>
      </c>
      <c r="F9580" s="173">
        <v>46074</v>
      </c>
      <c r="G9580" s="173">
        <v>46074</v>
      </c>
      <c r="H9580" s="174"/>
    </row>
    <row r="9581" spans="1:8" ht="14.45" customHeight="1">
      <c r="A9581" s="86" t="s">
        <v>1224</v>
      </c>
      <c r="B9581" s="171" t="s">
        <v>37453</v>
      </c>
      <c r="C9581" s="55" t="s">
        <v>37160</v>
      </c>
      <c r="D9581" s="171" t="s">
        <v>37161</v>
      </c>
      <c r="E9581" s="171" t="s">
        <v>37162</v>
      </c>
      <c r="F9581" s="173">
        <v>46074</v>
      </c>
      <c r="G9581" s="173">
        <v>46074</v>
      </c>
      <c r="H9581" s="174"/>
    </row>
    <row r="9582" spans="1:8" ht="14.45" customHeight="1">
      <c r="A9582" s="86" t="s">
        <v>1224</v>
      </c>
      <c r="B9582" s="171" t="s">
        <v>37454</v>
      </c>
      <c r="C9582" s="55" t="s">
        <v>37160</v>
      </c>
      <c r="D9582" s="171" t="s">
        <v>37161</v>
      </c>
      <c r="E9582" s="171" t="s">
        <v>37162</v>
      </c>
      <c r="F9582" s="173">
        <v>46074</v>
      </c>
      <c r="G9582" s="173">
        <v>46074</v>
      </c>
      <c r="H9582" s="174"/>
    </row>
    <row r="9583" spans="1:8" ht="14.45" customHeight="1">
      <c r="A9583" s="86" t="s">
        <v>1224</v>
      </c>
      <c r="B9583" s="171" t="s">
        <v>37455</v>
      </c>
      <c r="C9583" s="55" t="s">
        <v>37160</v>
      </c>
      <c r="D9583" s="171" t="s">
        <v>37161</v>
      </c>
      <c r="E9583" s="171" t="s">
        <v>37162</v>
      </c>
      <c r="F9583" s="173">
        <v>46074</v>
      </c>
      <c r="G9583" s="173">
        <v>46074</v>
      </c>
      <c r="H9583" s="174"/>
    </row>
    <row r="9584" spans="1:8" ht="14.45" customHeight="1">
      <c r="A9584" s="86" t="s">
        <v>1224</v>
      </c>
      <c r="B9584" s="171" t="s">
        <v>37456</v>
      </c>
      <c r="C9584" s="55" t="s">
        <v>37160</v>
      </c>
      <c r="D9584" s="171" t="s">
        <v>37161</v>
      </c>
      <c r="E9584" s="171" t="s">
        <v>37162</v>
      </c>
      <c r="F9584" s="173">
        <v>46074</v>
      </c>
      <c r="G9584" s="173">
        <v>46074</v>
      </c>
      <c r="H9584" s="174"/>
    </row>
    <row r="9585" spans="1:8" ht="14.45" customHeight="1">
      <c r="A9585" s="86" t="s">
        <v>1224</v>
      </c>
      <c r="B9585" s="171" t="s">
        <v>37457</v>
      </c>
      <c r="C9585" s="55" t="s">
        <v>37160</v>
      </c>
      <c r="D9585" s="171" t="s">
        <v>37161</v>
      </c>
      <c r="E9585" s="171" t="s">
        <v>37162</v>
      </c>
      <c r="F9585" s="173">
        <v>46074</v>
      </c>
      <c r="G9585" s="173">
        <v>46074</v>
      </c>
      <c r="H9585" s="174"/>
    </row>
    <row r="9586" spans="1:8" ht="14.45" customHeight="1">
      <c r="A9586" s="86" t="s">
        <v>1224</v>
      </c>
      <c r="B9586" s="171" t="s">
        <v>37458</v>
      </c>
      <c r="C9586" s="55" t="s">
        <v>37160</v>
      </c>
      <c r="D9586" s="171" t="s">
        <v>37161</v>
      </c>
      <c r="E9586" s="171" t="s">
        <v>37162</v>
      </c>
      <c r="F9586" s="173">
        <v>46074</v>
      </c>
      <c r="G9586" s="173">
        <v>46074</v>
      </c>
      <c r="H9586" s="174"/>
    </row>
    <row r="9587" spans="1:8" ht="14.45" customHeight="1">
      <c r="A9587" s="86" t="s">
        <v>1224</v>
      </c>
      <c r="B9587" s="171" t="s">
        <v>37459</v>
      </c>
      <c r="C9587" s="55" t="s">
        <v>37160</v>
      </c>
      <c r="D9587" s="171" t="s">
        <v>37161</v>
      </c>
      <c r="E9587" s="171" t="s">
        <v>37162</v>
      </c>
      <c r="F9587" s="173">
        <v>46074</v>
      </c>
      <c r="G9587" s="173">
        <v>46074</v>
      </c>
      <c r="H9587" s="174"/>
    </row>
    <row r="9588" spans="1:8" ht="14.45" customHeight="1">
      <c r="A9588" s="86" t="s">
        <v>1224</v>
      </c>
      <c r="B9588" s="171" t="s">
        <v>37460</v>
      </c>
      <c r="C9588" s="55" t="s">
        <v>37160</v>
      </c>
      <c r="D9588" s="171" t="s">
        <v>37161</v>
      </c>
      <c r="E9588" s="171" t="s">
        <v>37162</v>
      </c>
      <c r="F9588" s="173">
        <v>46074</v>
      </c>
      <c r="G9588" s="173">
        <v>46074</v>
      </c>
      <c r="H9588" s="174"/>
    </row>
    <row r="9589" spans="1:8" ht="14.45" customHeight="1">
      <c r="A9589" s="86" t="s">
        <v>1224</v>
      </c>
      <c r="B9589" s="171" t="s">
        <v>37461</v>
      </c>
      <c r="C9589" s="55" t="s">
        <v>37160</v>
      </c>
      <c r="D9589" s="171" t="s">
        <v>37161</v>
      </c>
      <c r="E9589" s="171" t="s">
        <v>37162</v>
      </c>
      <c r="F9589" s="173">
        <v>46074</v>
      </c>
      <c r="G9589" s="173">
        <v>46074</v>
      </c>
      <c r="H9589" s="174"/>
    </row>
    <row r="9590" spans="1:8" ht="14.45" customHeight="1">
      <c r="A9590" s="86" t="s">
        <v>1224</v>
      </c>
      <c r="B9590" s="171" t="s">
        <v>37462</v>
      </c>
      <c r="C9590" s="55" t="s">
        <v>37160</v>
      </c>
      <c r="D9590" s="171" t="s">
        <v>37161</v>
      </c>
      <c r="E9590" s="171" t="s">
        <v>37162</v>
      </c>
      <c r="F9590" s="173">
        <v>46074</v>
      </c>
      <c r="G9590" s="173">
        <v>46074</v>
      </c>
      <c r="H9590" s="174"/>
    </row>
    <row r="9591" spans="1:8" ht="14.45" customHeight="1">
      <c r="A9591" s="86" t="s">
        <v>1224</v>
      </c>
      <c r="B9591" s="171" t="s">
        <v>37463</v>
      </c>
      <c r="C9591" s="55" t="s">
        <v>37160</v>
      </c>
      <c r="D9591" s="171" t="s">
        <v>37161</v>
      </c>
      <c r="E9591" s="171" t="s">
        <v>37162</v>
      </c>
      <c r="F9591" s="173">
        <v>46074</v>
      </c>
      <c r="G9591" s="173">
        <v>46074</v>
      </c>
      <c r="H9591" s="174"/>
    </row>
    <row r="9592" spans="1:8" ht="14.45" customHeight="1">
      <c r="A9592" s="86" t="s">
        <v>1224</v>
      </c>
      <c r="B9592" s="171" t="s">
        <v>37464</v>
      </c>
      <c r="C9592" s="55" t="s">
        <v>37160</v>
      </c>
      <c r="D9592" s="171" t="s">
        <v>37161</v>
      </c>
      <c r="E9592" s="171" t="s">
        <v>37162</v>
      </c>
      <c r="F9592" s="173">
        <v>46074</v>
      </c>
      <c r="G9592" s="173">
        <v>46074</v>
      </c>
      <c r="H9592" s="174"/>
    </row>
    <row r="9593" spans="1:8" ht="14.45" customHeight="1">
      <c r="A9593" s="86" t="s">
        <v>1224</v>
      </c>
      <c r="B9593" s="171" t="s">
        <v>37465</v>
      </c>
      <c r="C9593" s="55" t="s">
        <v>37160</v>
      </c>
      <c r="D9593" s="171" t="s">
        <v>37161</v>
      </c>
      <c r="E9593" s="171" t="s">
        <v>37162</v>
      </c>
      <c r="F9593" s="173">
        <v>46074</v>
      </c>
      <c r="G9593" s="173">
        <v>46074</v>
      </c>
      <c r="H9593" s="174"/>
    </row>
    <row r="9594" spans="1:8" ht="14.45" customHeight="1">
      <c r="A9594" s="86" t="s">
        <v>1224</v>
      </c>
      <c r="B9594" s="171" t="s">
        <v>37466</v>
      </c>
      <c r="C9594" s="55" t="s">
        <v>37160</v>
      </c>
      <c r="D9594" s="171" t="s">
        <v>37161</v>
      </c>
      <c r="E9594" s="171" t="s">
        <v>37162</v>
      </c>
      <c r="F9594" s="173">
        <v>46074</v>
      </c>
      <c r="G9594" s="173">
        <v>46074</v>
      </c>
      <c r="H9594" s="174"/>
    </row>
    <row r="9595" spans="1:8" ht="14.45" customHeight="1">
      <c r="A9595" s="86" t="s">
        <v>1224</v>
      </c>
      <c r="B9595" s="171" t="s">
        <v>37467</v>
      </c>
      <c r="C9595" s="55" t="s">
        <v>37160</v>
      </c>
      <c r="D9595" s="171" t="s">
        <v>37161</v>
      </c>
      <c r="E9595" s="171" t="s">
        <v>37162</v>
      </c>
      <c r="F9595" s="173">
        <v>46074</v>
      </c>
      <c r="G9595" s="173">
        <v>46074</v>
      </c>
      <c r="H9595" s="174"/>
    </row>
    <row r="9596" spans="1:8" ht="14.45" customHeight="1">
      <c r="A9596" s="86" t="s">
        <v>1224</v>
      </c>
      <c r="B9596" s="171" t="s">
        <v>37468</v>
      </c>
      <c r="C9596" s="55" t="s">
        <v>37160</v>
      </c>
      <c r="D9596" s="171" t="s">
        <v>37161</v>
      </c>
      <c r="E9596" s="171" t="s">
        <v>37162</v>
      </c>
      <c r="F9596" s="173">
        <v>46074</v>
      </c>
      <c r="G9596" s="173">
        <v>46074</v>
      </c>
      <c r="H9596" s="174"/>
    </row>
    <row r="9597" spans="1:8" ht="14.45" customHeight="1">
      <c r="A9597" s="86" t="s">
        <v>1224</v>
      </c>
      <c r="B9597" s="171" t="s">
        <v>37469</v>
      </c>
      <c r="C9597" s="55" t="s">
        <v>37160</v>
      </c>
      <c r="D9597" s="171" t="s">
        <v>37161</v>
      </c>
      <c r="E9597" s="171" t="s">
        <v>37162</v>
      </c>
      <c r="F9597" s="173">
        <v>46074</v>
      </c>
      <c r="G9597" s="173">
        <v>46074</v>
      </c>
      <c r="H9597" s="174"/>
    </row>
    <row r="9598" spans="1:8" ht="14.45" customHeight="1">
      <c r="A9598" s="86" t="s">
        <v>1224</v>
      </c>
      <c r="B9598" s="171" t="s">
        <v>37470</v>
      </c>
      <c r="C9598" s="55" t="s">
        <v>37160</v>
      </c>
      <c r="D9598" s="171" t="s">
        <v>37161</v>
      </c>
      <c r="E9598" s="171" t="s">
        <v>37162</v>
      </c>
      <c r="F9598" s="173">
        <v>46074</v>
      </c>
      <c r="G9598" s="173">
        <v>46074</v>
      </c>
      <c r="H9598" s="174"/>
    </row>
    <row r="9599" spans="1:8" ht="14.45" customHeight="1">
      <c r="A9599" s="86" t="s">
        <v>1224</v>
      </c>
      <c r="B9599" s="171" t="s">
        <v>37471</v>
      </c>
      <c r="C9599" s="55" t="s">
        <v>37160</v>
      </c>
      <c r="D9599" s="171" t="s">
        <v>37161</v>
      </c>
      <c r="E9599" s="171" t="s">
        <v>37162</v>
      </c>
      <c r="F9599" s="173">
        <v>46074</v>
      </c>
      <c r="G9599" s="173">
        <v>46074</v>
      </c>
      <c r="H9599" s="174"/>
    </row>
    <row r="9600" spans="1:8" ht="14.45" customHeight="1">
      <c r="A9600" s="86" t="s">
        <v>1224</v>
      </c>
      <c r="B9600" s="171" t="s">
        <v>37472</v>
      </c>
      <c r="C9600" s="55" t="s">
        <v>37160</v>
      </c>
      <c r="D9600" s="171" t="s">
        <v>37161</v>
      </c>
      <c r="E9600" s="171" t="s">
        <v>37162</v>
      </c>
      <c r="F9600" s="173">
        <v>46074</v>
      </c>
      <c r="G9600" s="173">
        <v>46074</v>
      </c>
      <c r="H9600" s="174"/>
    </row>
    <row r="9601" spans="1:8" ht="14.45" customHeight="1">
      <c r="A9601" s="86" t="s">
        <v>1224</v>
      </c>
      <c r="B9601" s="171" t="s">
        <v>37473</v>
      </c>
      <c r="C9601" s="55" t="s">
        <v>37160</v>
      </c>
      <c r="D9601" s="171" t="s">
        <v>37161</v>
      </c>
      <c r="E9601" s="171" t="s">
        <v>37162</v>
      </c>
      <c r="F9601" s="173">
        <v>46074</v>
      </c>
      <c r="G9601" s="173">
        <v>46074</v>
      </c>
      <c r="H9601" s="174"/>
    </row>
    <row r="9602" spans="1:8" ht="14.45" customHeight="1">
      <c r="A9602" s="86" t="s">
        <v>1224</v>
      </c>
      <c r="B9602" s="171" t="s">
        <v>37474</v>
      </c>
      <c r="C9602" s="55" t="s">
        <v>37160</v>
      </c>
      <c r="D9602" s="171" t="s">
        <v>37161</v>
      </c>
      <c r="E9602" s="171" t="s">
        <v>37162</v>
      </c>
      <c r="F9602" s="173">
        <v>46074</v>
      </c>
      <c r="G9602" s="173">
        <v>46074</v>
      </c>
      <c r="H9602" s="174"/>
    </row>
    <row r="9603" spans="1:8" ht="14.45" customHeight="1">
      <c r="A9603" s="86" t="s">
        <v>1224</v>
      </c>
      <c r="B9603" s="171" t="s">
        <v>37475</v>
      </c>
      <c r="C9603" s="55" t="s">
        <v>37160</v>
      </c>
      <c r="D9603" s="171" t="s">
        <v>37161</v>
      </c>
      <c r="E9603" s="171" t="s">
        <v>37162</v>
      </c>
      <c r="F9603" s="173">
        <v>46074</v>
      </c>
      <c r="G9603" s="173">
        <v>46074</v>
      </c>
      <c r="H9603" s="174"/>
    </row>
    <row r="9604" spans="1:8" ht="14.45" customHeight="1">
      <c r="A9604" s="86" t="s">
        <v>1224</v>
      </c>
      <c r="B9604" s="171" t="s">
        <v>37476</v>
      </c>
      <c r="C9604" s="55" t="s">
        <v>37160</v>
      </c>
      <c r="D9604" s="171" t="s">
        <v>37161</v>
      </c>
      <c r="E9604" s="171" t="s">
        <v>37162</v>
      </c>
      <c r="F9604" s="173">
        <v>46074</v>
      </c>
      <c r="G9604" s="173">
        <v>46074</v>
      </c>
      <c r="H9604" s="174"/>
    </row>
    <row r="9605" spans="1:8" ht="14.45" customHeight="1">
      <c r="A9605" s="86" t="s">
        <v>1224</v>
      </c>
      <c r="B9605" s="171" t="s">
        <v>37477</v>
      </c>
      <c r="C9605" s="55" t="s">
        <v>37160</v>
      </c>
      <c r="D9605" s="171" t="s">
        <v>37161</v>
      </c>
      <c r="E9605" s="171" t="s">
        <v>37162</v>
      </c>
      <c r="F9605" s="173">
        <v>46074</v>
      </c>
      <c r="G9605" s="173">
        <v>46074</v>
      </c>
      <c r="H9605" s="174"/>
    </row>
    <row r="9606" spans="1:8" ht="14.45" customHeight="1">
      <c r="A9606" s="86" t="s">
        <v>1224</v>
      </c>
      <c r="B9606" s="171" t="s">
        <v>37478</v>
      </c>
      <c r="C9606" s="55" t="s">
        <v>37160</v>
      </c>
      <c r="D9606" s="171" t="s">
        <v>37161</v>
      </c>
      <c r="E9606" s="171" t="s">
        <v>37162</v>
      </c>
      <c r="F9606" s="173">
        <v>46074</v>
      </c>
      <c r="G9606" s="173">
        <v>46074</v>
      </c>
      <c r="H9606" s="174"/>
    </row>
    <row r="9607" spans="1:8" ht="14.45" customHeight="1">
      <c r="A9607" s="86" t="s">
        <v>1224</v>
      </c>
      <c r="B9607" s="171" t="s">
        <v>37479</v>
      </c>
      <c r="C9607" s="55" t="s">
        <v>37160</v>
      </c>
      <c r="D9607" s="171" t="s">
        <v>37161</v>
      </c>
      <c r="E9607" s="171" t="s">
        <v>37162</v>
      </c>
      <c r="F9607" s="173">
        <v>46074</v>
      </c>
      <c r="G9607" s="173">
        <v>46074</v>
      </c>
      <c r="H9607" s="174"/>
    </row>
    <row r="9608" spans="1:8" ht="14.45" customHeight="1">
      <c r="A9608" s="86" t="s">
        <v>1224</v>
      </c>
      <c r="B9608" s="171" t="s">
        <v>37480</v>
      </c>
      <c r="C9608" s="55" t="s">
        <v>37160</v>
      </c>
      <c r="D9608" s="171" t="s">
        <v>37161</v>
      </c>
      <c r="E9608" s="171" t="s">
        <v>37162</v>
      </c>
      <c r="F9608" s="173">
        <v>46074</v>
      </c>
      <c r="G9608" s="173">
        <v>46074</v>
      </c>
      <c r="H9608" s="174"/>
    </row>
    <row r="9609" spans="1:8" ht="14.45" customHeight="1">
      <c r="A9609" s="86" t="s">
        <v>1224</v>
      </c>
      <c r="B9609" s="171" t="s">
        <v>37481</v>
      </c>
      <c r="C9609" s="55" t="s">
        <v>37160</v>
      </c>
      <c r="D9609" s="171" t="s">
        <v>37161</v>
      </c>
      <c r="E9609" s="171" t="s">
        <v>37162</v>
      </c>
      <c r="F9609" s="173">
        <v>46074</v>
      </c>
      <c r="G9609" s="173">
        <v>46074</v>
      </c>
      <c r="H9609" s="174"/>
    </row>
    <row r="9610" spans="1:8" ht="14.45" customHeight="1">
      <c r="A9610" s="86" t="s">
        <v>1224</v>
      </c>
      <c r="B9610" s="171" t="s">
        <v>37482</v>
      </c>
      <c r="C9610" s="55" t="s">
        <v>37160</v>
      </c>
      <c r="D9610" s="171" t="s">
        <v>37161</v>
      </c>
      <c r="E9610" s="171" t="s">
        <v>37162</v>
      </c>
      <c r="F9610" s="173">
        <v>46074</v>
      </c>
      <c r="G9610" s="173">
        <v>46074</v>
      </c>
      <c r="H9610" s="174"/>
    </row>
    <row r="9611" spans="1:8" ht="14.45" customHeight="1">
      <c r="A9611" s="86" t="s">
        <v>1224</v>
      </c>
      <c r="B9611" s="171" t="s">
        <v>37483</v>
      </c>
      <c r="C9611" s="55" t="s">
        <v>37160</v>
      </c>
      <c r="D9611" s="171" t="s">
        <v>37161</v>
      </c>
      <c r="E9611" s="171" t="s">
        <v>37162</v>
      </c>
      <c r="F9611" s="173">
        <v>46074</v>
      </c>
      <c r="G9611" s="173">
        <v>46074</v>
      </c>
      <c r="H9611" s="174"/>
    </row>
    <row r="9612" spans="1:8" ht="14.45" customHeight="1">
      <c r="A9612" s="86" t="s">
        <v>1224</v>
      </c>
      <c r="B9612" s="171" t="s">
        <v>37484</v>
      </c>
      <c r="C9612" s="55" t="s">
        <v>37160</v>
      </c>
      <c r="D9612" s="171" t="s">
        <v>37161</v>
      </c>
      <c r="E9612" s="171" t="s">
        <v>37162</v>
      </c>
      <c r="F9612" s="173">
        <v>46074</v>
      </c>
      <c r="G9612" s="173">
        <v>46074</v>
      </c>
      <c r="H9612" s="174"/>
    </row>
    <row r="9613" spans="1:8" ht="14.45" customHeight="1">
      <c r="A9613" s="86" t="s">
        <v>1224</v>
      </c>
      <c r="B9613" s="171" t="s">
        <v>37485</v>
      </c>
      <c r="C9613" s="55" t="s">
        <v>37160</v>
      </c>
      <c r="D9613" s="171" t="s">
        <v>37161</v>
      </c>
      <c r="E9613" s="171" t="s">
        <v>37162</v>
      </c>
      <c r="F9613" s="173">
        <v>46074</v>
      </c>
      <c r="G9613" s="173">
        <v>46074</v>
      </c>
      <c r="H9613" s="174"/>
    </row>
    <row r="9614" spans="1:8" ht="14.45" customHeight="1">
      <c r="A9614" s="86" t="s">
        <v>1224</v>
      </c>
      <c r="B9614" s="171" t="s">
        <v>37486</v>
      </c>
      <c r="C9614" s="55" t="s">
        <v>37160</v>
      </c>
      <c r="D9614" s="171" t="s">
        <v>37161</v>
      </c>
      <c r="E9614" s="171" t="s">
        <v>37162</v>
      </c>
      <c r="F9614" s="173">
        <v>46074</v>
      </c>
      <c r="G9614" s="173">
        <v>46074</v>
      </c>
      <c r="H9614" s="174"/>
    </row>
    <row r="9615" spans="1:8" ht="14.45" customHeight="1">
      <c r="A9615" s="86" t="s">
        <v>1224</v>
      </c>
      <c r="B9615" s="171" t="s">
        <v>37487</v>
      </c>
      <c r="C9615" s="55" t="s">
        <v>37160</v>
      </c>
      <c r="D9615" s="171" t="s">
        <v>37161</v>
      </c>
      <c r="E9615" s="171" t="s">
        <v>37162</v>
      </c>
      <c r="F9615" s="173">
        <v>46074</v>
      </c>
      <c r="G9615" s="173">
        <v>46074</v>
      </c>
      <c r="H9615" s="174"/>
    </row>
    <row r="9616" spans="1:8" ht="14.45" customHeight="1">
      <c r="A9616" s="86" t="s">
        <v>1224</v>
      </c>
      <c r="B9616" s="171" t="s">
        <v>37488</v>
      </c>
      <c r="C9616" s="55" t="s">
        <v>37160</v>
      </c>
      <c r="D9616" s="171" t="s">
        <v>37161</v>
      </c>
      <c r="E9616" s="171" t="s">
        <v>37162</v>
      </c>
      <c r="F9616" s="173">
        <v>46074</v>
      </c>
      <c r="G9616" s="173">
        <v>46074</v>
      </c>
      <c r="H9616" s="174"/>
    </row>
    <row r="9617" spans="1:8" ht="14.45" customHeight="1">
      <c r="A9617" s="86" t="s">
        <v>1224</v>
      </c>
      <c r="B9617" s="171" t="s">
        <v>37489</v>
      </c>
      <c r="C9617" s="55" t="s">
        <v>37160</v>
      </c>
      <c r="D9617" s="171" t="s">
        <v>37161</v>
      </c>
      <c r="E9617" s="171" t="s">
        <v>37162</v>
      </c>
      <c r="F9617" s="173">
        <v>46074</v>
      </c>
      <c r="G9617" s="173">
        <v>46074</v>
      </c>
      <c r="H9617" s="174"/>
    </row>
    <row r="9618" spans="1:8" ht="14.45" customHeight="1">
      <c r="A9618" s="86" t="s">
        <v>1224</v>
      </c>
      <c r="B9618" s="171" t="s">
        <v>37490</v>
      </c>
      <c r="C9618" s="55" t="s">
        <v>37160</v>
      </c>
      <c r="D9618" s="171" t="s">
        <v>37161</v>
      </c>
      <c r="E9618" s="171" t="s">
        <v>37162</v>
      </c>
      <c r="F9618" s="173">
        <v>46074</v>
      </c>
      <c r="G9618" s="173">
        <v>46074</v>
      </c>
      <c r="H9618" s="174"/>
    </row>
    <row r="9619" spans="1:8" ht="14.45" customHeight="1">
      <c r="A9619" s="86" t="s">
        <v>1224</v>
      </c>
      <c r="B9619" s="171" t="s">
        <v>37491</v>
      </c>
      <c r="C9619" s="55" t="s">
        <v>37160</v>
      </c>
      <c r="D9619" s="171" t="s">
        <v>37161</v>
      </c>
      <c r="E9619" s="171" t="s">
        <v>37162</v>
      </c>
      <c r="F9619" s="173">
        <v>46074</v>
      </c>
      <c r="G9619" s="173">
        <v>46074</v>
      </c>
      <c r="H9619" s="174"/>
    </row>
    <row r="9620" spans="1:8" ht="14.45" customHeight="1">
      <c r="A9620" s="86" t="s">
        <v>1224</v>
      </c>
      <c r="B9620" s="171" t="s">
        <v>37492</v>
      </c>
      <c r="C9620" s="55" t="s">
        <v>37160</v>
      </c>
      <c r="D9620" s="171" t="s">
        <v>37161</v>
      </c>
      <c r="E9620" s="171" t="s">
        <v>37162</v>
      </c>
      <c r="F9620" s="173">
        <v>46074</v>
      </c>
      <c r="G9620" s="173">
        <v>46074</v>
      </c>
      <c r="H9620" s="174"/>
    </row>
    <row r="9621" spans="1:8" ht="14.45" customHeight="1">
      <c r="A9621" s="86" t="s">
        <v>1224</v>
      </c>
      <c r="B9621" s="171" t="s">
        <v>37493</v>
      </c>
      <c r="C9621" s="55" t="s">
        <v>37160</v>
      </c>
      <c r="D9621" s="171" t="s">
        <v>37161</v>
      </c>
      <c r="E9621" s="171" t="s">
        <v>37162</v>
      </c>
      <c r="F9621" s="173">
        <v>46074</v>
      </c>
      <c r="G9621" s="173">
        <v>46074</v>
      </c>
      <c r="H9621" s="174"/>
    </row>
    <row r="9622" spans="1:8" ht="14.45" customHeight="1">
      <c r="A9622" s="86" t="s">
        <v>1224</v>
      </c>
      <c r="B9622" s="171" t="s">
        <v>37494</v>
      </c>
      <c r="C9622" s="55" t="s">
        <v>37160</v>
      </c>
      <c r="D9622" s="171" t="s">
        <v>37161</v>
      </c>
      <c r="E9622" s="171" t="s">
        <v>37162</v>
      </c>
      <c r="F9622" s="173">
        <v>46074</v>
      </c>
      <c r="G9622" s="173">
        <v>46074</v>
      </c>
      <c r="H9622" s="174"/>
    </row>
    <row r="9623" spans="1:8" ht="14.45" customHeight="1">
      <c r="A9623" s="86" t="s">
        <v>1224</v>
      </c>
      <c r="B9623" s="171" t="s">
        <v>37495</v>
      </c>
      <c r="C9623" s="55" t="s">
        <v>37160</v>
      </c>
      <c r="D9623" s="171" t="s">
        <v>37161</v>
      </c>
      <c r="E9623" s="171" t="s">
        <v>37162</v>
      </c>
      <c r="F9623" s="173">
        <v>46074</v>
      </c>
      <c r="G9623" s="173">
        <v>46074</v>
      </c>
      <c r="H9623" s="174"/>
    </row>
    <row r="9624" spans="1:8" ht="14.45" customHeight="1">
      <c r="A9624" s="86" t="s">
        <v>1224</v>
      </c>
      <c r="B9624" s="171" t="s">
        <v>37496</v>
      </c>
      <c r="C9624" s="55" t="s">
        <v>37160</v>
      </c>
      <c r="D9624" s="171" t="s">
        <v>37161</v>
      </c>
      <c r="E9624" s="171" t="s">
        <v>37162</v>
      </c>
      <c r="F9624" s="173">
        <v>46074</v>
      </c>
      <c r="G9624" s="173">
        <v>46074</v>
      </c>
      <c r="H9624" s="174"/>
    </row>
    <row r="9625" spans="1:8" ht="14.45" customHeight="1">
      <c r="A9625" s="86" t="s">
        <v>1224</v>
      </c>
      <c r="B9625" s="171" t="s">
        <v>37497</v>
      </c>
      <c r="C9625" s="55" t="s">
        <v>37160</v>
      </c>
      <c r="D9625" s="171" t="s">
        <v>37161</v>
      </c>
      <c r="E9625" s="171" t="s">
        <v>37162</v>
      </c>
      <c r="F9625" s="173">
        <v>46074</v>
      </c>
      <c r="G9625" s="173">
        <v>46074</v>
      </c>
      <c r="H9625" s="174"/>
    </row>
    <row r="9626" spans="1:8" ht="14.45" customHeight="1">
      <c r="A9626" s="86" t="s">
        <v>1224</v>
      </c>
      <c r="B9626" s="171" t="s">
        <v>37498</v>
      </c>
      <c r="C9626" s="55" t="s">
        <v>37160</v>
      </c>
      <c r="D9626" s="171" t="s">
        <v>37161</v>
      </c>
      <c r="E9626" s="171" t="s">
        <v>37162</v>
      </c>
      <c r="F9626" s="173">
        <v>46074</v>
      </c>
      <c r="G9626" s="173">
        <v>46074</v>
      </c>
      <c r="H9626" s="174"/>
    </row>
    <row r="9627" spans="1:8" ht="14.45" customHeight="1">
      <c r="A9627" s="86" t="s">
        <v>1224</v>
      </c>
      <c r="B9627" s="171" t="s">
        <v>37499</v>
      </c>
      <c r="C9627" s="55" t="s">
        <v>37160</v>
      </c>
      <c r="D9627" s="171" t="s">
        <v>37161</v>
      </c>
      <c r="E9627" s="171" t="s">
        <v>37162</v>
      </c>
      <c r="F9627" s="173">
        <v>46074</v>
      </c>
      <c r="G9627" s="173">
        <v>46074</v>
      </c>
      <c r="H9627" s="174"/>
    </row>
    <row r="9628" spans="1:8" ht="14.45" customHeight="1">
      <c r="A9628" s="86" t="s">
        <v>1224</v>
      </c>
      <c r="B9628" s="171" t="s">
        <v>37500</v>
      </c>
      <c r="C9628" s="55" t="s">
        <v>37160</v>
      </c>
      <c r="D9628" s="171" t="s">
        <v>37161</v>
      </c>
      <c r="E9628" s="171" t="s">
        <v>37162</v>
      </c>
      <c r="F9628" s="173">
        <v>46074</v>
      </c>
      <c r="G9628" s="173">
        <v>46074</v>
      </c>
      <c r="H9628" s="174"/>
    </row>
    <row r="9629" spans="1:8" ht="14.45" customHeight="1">
      <c r="A9629" s="86" t="s">
        <v>1224</v>
      </c>
      <c r="B9629" s="171" t="s">
        <v>37501</v>
      </c>
      <c r="C9629" s="55" t="s">
        <v>37160</v>
      </c>
      <c r="D9629" s="171" t="s">
        <v>37161</v>
      </c>
      <c r="E9629" s="171" t="s">
        <v>37162</v>
      </c>
      <c r="F9629" s="173">
        <v>46074</v>
      </c>
      <c r="G9629" s="173">
        <v>46074</v>
      </c>
      <c r="H9629" s="174"/>
    </row>
    <row r="9630" spans="1:8" ht="14.45" customHeight="1">
      <c r="A9630" s="86" t="s">
        <v>1224</v>
      </c>
      <c r="B9630" s="171" t="s">
        <v>37502</v>
      </c>
      <c r="C9630" s="55" t="s">
        <v>37160</v>
      </c>
      <c r="D9630" s="171" t="s">
        <v>37161</v>
      </c>
      <c r="E9630" s="171" t="s">
        <v>37162</v>
      </c>
      <c r="F9630" s="173">
        <v>46074</v>
      </c>
      <c r="G9630" s="173">
        <v>46074</v>
      </c>
      <c r="H9630" s="174"/>
    </row>
    <row r="9631" spans="1:8" ht="14.45" customHeight="1">
      <c r="A9631" s="86" t="s">
        <v>1224</v>
      </c>
      <c r="B9631" s="171" t="s">
        <v>37503</v>
      </c>
      <c r="C9631" s="55" t="s">
        <v>37160</v>
      </c>
      <c r="D9631" s="171" t="s">
        <v>37161</v>
      </c>
      <c r="E9631" s="171" t="s">
        <v>37162</v>
      </c>
      <c r="F9631" s="173">
        <v>46074</v>
      </c>
      <c r="G9631" s="173">
        <v>46074</v>
      </c>
      <c r="H9631" s="174"/>
    </row>
    <row r="9632" spans="1:8" ht="14.45" customHeight="1">
      <c r="A9632" s="86" t="s">
        <v>1224</v>
      </c>
      <c r="B9632" s="171" t="s">
        <v>37504</v>
      </c>
      <c r="C9632" s="55" t="s">
        <v>37160</v>
      </c>
      <c r="D9632" s="171" t="s">
        <v>37161</v>
      </c>
      <c r="E9632" s="171" t="s">
        <v>37162</v>
      </c>
      <c r="F9632" s="173">
        <v>46074</v>
      </c>
      <c r="G9632" s="173">
        <v>46074</v>
      </c>
      <c r="H9632" s="174"/>
    </row>
    <row r="9633" spans="1:8" ht="14.45" customHeight="1">
      <c r="A9633" s="86" t="s">
        <v>1224</v>
      </c>
      <c r="B9633" s="171" t="s">
        <v>37505</v>
      </c>
      <c r="C9633" s="55" t="s">
        <v>37160</v>
      </c>
      <c r="D9633" s="171" t="s">
        <v>37161</v>
      </c>
      <c r="E9633" s="171" t="s">
        <v>37162</v>
      </c>
      <c r="F9633" s="173">
        <v>46074</v>
      </c>
      <c r="G9633" s="173">
        <v>46074</v>
      </c>
      <c r="H9633" s="174"/>
    </row>
    <row r="9634" spans="1:8" ht="14.45" customHeight="1">
      <c r="A9634" s="86" t="s">
        <v>1224</v>
      </c>
      <c r="B9634" s="171" t="s">
        <v>37506</v>
      </c>
      <c r="C9634" s="55" t="s">
        <v>37160</v>
      </c>
      <c r="D9634" s="171" t="s">
        <v>37161</v>
      </c>
      <c r="E9634" s="171" t="s">
        <v>37162</v>
      </c>
      <c r="F9634" s="173">
        <v>46074</v>
      </c>
      <c r="G9634" s="173">
        <v>46074</v>
      </c>
      <c r="H9634" s="174"/>
    </row>
    <row r="9635" spans="1:8" ht="14.45" customHeight="1">
      <c r="A9635" s="86" t="s">
        <v>1224</v>
      </c>
      <c r="B9635" s="171" t="s">
        <v>37507</v>
      </c>
      <c r="C9635" s="55" t="s">
        <v>37160</v>
      </c>
      <c r="D9635" s="171" t="s">
        <v>37161</v>
      </c>
      <c r="E9635" s="171" t="s">
        <v>37162</v>
      </c>
      <c r="F9635" s="173">
        <v>46074</v>
      </c>
      <c r="G9635" s="173">
        <v>46074</v>
      </c>
      <c r="H9635" s="174"/>
    </row>
    <row r="9636" spans="1:8" ht="14.45" customHeight="1">
      <c r="A9636" s="86" t="s">
        <v>1224</v>
      </c>
      <c r="B9636" s="171" t="s">
        <v>37508</v>
      </c>
      <c r="C9636" s="55" t="s">
        <v>37160</v>
      </c>
      <c r="D9636" s="171" t="s">
        <v>37161</v>
      </c>
      <c r="E9636" s="171" t="s">
        <v>37162</v>
      </c>
      <c r="F9636" s="173">
        <v>46074</v>
      </c>
      <c r="G9636" s="173">
        <v>46074</v>
      </c>
      <c r="H9636" s="174"/>
    </row>
    <row r="9637" spans="1:8" ht="14.45" customHeight="1">
      <c r="A9637" s="86" t="s">
        <v>1224</v>
      </c>
      <c r="B9637" s="171" t="s">
        <v>37509</v>
      </c>
      <c r="C9637" s="55" t="s">
        <v>37160</v>
      </c>
      <c r="D9637" s="171" t="s">
        <v>37161</v>
      </c>
      <c r="E9637" s="171" t="s">
        <v>37162</v>
      </c>
      <c r="F9637" s="173">
        <v>46074</v>
      </c>
      <c r="G9637" s="173">
        <v>46074</v>
      </c>
      <c r="H9637" s="174"/>
    </row>
    <row r="9638" spans="1:8" ht="14.45" customHeight="1">
      <c r="A9638" s="86" t="s">
        <v>1224</v>
      </c>
      <c r="B9638" s="171" t="s">
        <v>37510</v>
      </c>
      <c r="C9638" s="55" t="s">
        <v>37160</v>
      </c>
      <c r="D9638" s="171" t="s">
        <v>37161</v>
      </c>
      <c r="E9638" s="171" t="s">
        <v>37162</v>
      </c>
      <c r="F9638" s="173">
        <v>46074</v>
      </c>
      <c r="G9638" s="173">
        <v>46074</v>
      </c>
      <c r="H9638" s="174"/>
    </row>
    <row r="9639" spans="1:8" ht="14.45" customHeight="1">
      <c r="A9639" s="86" t="s">
        <v>1224</v>
      </c>
      <c r="B9639" s="171" t="s">
        <v>37511</v>
      </c>
      <c r="C9639" s="55" t="s">
        <v>37160</v>
      </c>
      <c r="D9639" s="171" t="s">
        <v>37161</v>
      </c>
      <c r="E9639" s="171" t="s">
        <v>37162</v>
      </c>
      <c r="F9639" s="173">
        <v>46074</v>
      </c>
      <c r="G9639" s="173">
        <v>46074</v>
      </c>
      <c r="H9639" s="174"/>
    </row>
    <row r="9640" spans="1:8" ht="14.45" customHeight="1">
      <c r="A9640" s="86" t="s">
        <v>1224</v>
      </c>
      <c r="B9640" s="171" t="s">
        <v>37512</v>
      </c>
      <c r="C9640" s="55" t="s">
        <v>37160</v>
      </c>
      <c r="D9640" s="171" t="s">
        <v>37161</v>
      </c>
      <c r="E9640" s="171" t="s">
        <v>37162</v>
      </c>
      <c r="F9640" s="173">
        <v>46074</v>
      </c>
      <c r="G9640" s="173">
        <v>46074</v>
      </c>
      <c r="H9640" s="174"/>
    </row>
    <row r="9641" spans="1:8" ht="14.45" customHeight="1">
      <c r="A9641" s="86" t="s">
        <v>1224</v>
      </c>
      <c r="B9641" s="171" t="s">
        <v>37513</v>
      </c>
      <c r="C9641" s="55" t="s">
        <v>37160</v>
      </c>
      <c r="D9641" s="171" t="s">
        <v>37161</v>
      </c>
      <c r="E9641" s="171" t="s">
        <v>37162</v>
      </c>
      <c r="F9641" s="173">
        <v>46074</v>
      </c>
      <c r="G9641" s="173">
        <v>46074</v>
      </c>
      <c r="H9641" s="174"/>
    </row>
    <row r="9642" spans="1:8" ht="14.45" customHeight="1">
      <c r="A9642" s="86" t="s">
        <v>1224</v>
      </c>
      <c r="B9642" s="171" t="s">
        <v>37514</v>
      </c>
      <c r="C9642" s="55" t="s">
        <v>37160</v>
      </c>
      <c r="D9642" s="171" t="s">
        <v>37161</v>
      </c>
      <c r="E9642" s="171" t="s">
        <v>37162</v>
      </c>
      <c r="F9642" s="173">
        <v>46074</v>
      </c>
      <c r="G9642" s="173">
        <v>46074</v>
      </c>
      <c r="H9642" s="174"/>
    </row>
    <row r="9643" spans="1:8" ht="14.45" customHeight="1">
      <c r="A9643" s="86" t="s">
        <v>1224</v>
      </c>
      <c r="B9643" s="171" t="s">
        <v>37515</v>
      </c>
      <c r="C9643" s="55" t="s">
        <v>37160</v>
      </c>
      <c r="D9643" s="171" t="s">
        <v>37161</v>
      </c>
      <c r="E9643" s="171" t="s">
        <v>37162</v>
      </c>
      <c r="F9643" s="173">
        <v>46074</v>
      </c>
      <c r="G9643" s="173">
        <v>46074</v>
      </c>
      <c r="H9643" s="174"/>
    </row>
    <row r="9644" spans="1:8" ht="14.45" customHeight="1">
      <c r="A9644" s="86" t="s">
        <v>1224</v>
      </c>
      <c r="B9644" s="171" t="s">
        <v>37516</v>
      </c>
      <c r="C9644" s="55" t="s">
        <v>37160</v>
      </c>
      <c r="D9644" s="171" t="s">
        <v>37161</v>
      </c>
      <c r="E9644" s="171" t="s">
        <v>37162</v>
      </c>
      <c r="F9644" s="173">
        <v>46074</v>
      </c>
      <c r="G9644" s="173">
        <v>46074</v>
      </c>
      <c r="H9644" s="174"/>
    </row>
    <row r="9645" spans="1:8" ht="14.45" customHeight="1">
      <c r="A9645" s="86" t="s">
        <v>1224</v>
      </c>
      <c r="B9645" s="171" t="s">
        <v>37517</v>
      </c>
      <c r="C9645" s="55" t="s">
        <v>37160</v>
      </c>
      <c r="D9645" s="171" t="s">
        <v>37161</v>
      </c>
      <c r="E9645" s="171" t="s">
        <v>37162</v>
      </c>
      <c r="F9645" s="173">
        <v>46074</v>
      </c>
      <c r="G9645" s="173">
        <v>46074</v>
      </c>
      <c r="H9645" s="174"/>
    </row>
    <row r="9646" spans="1:8" ht="14.45" customHeight="1">
      <c r="A9646" s="86" t="s">
        <v>1224</v>
      </c>
      <c r="B9646" s="171" t="s">
        <v>37518</v>
      </c>
      <c r="C9646" s="55" t="s">
        <v>37160</v>
      </c>
      <c r="D9646" s="171" t="s">
        <v>37161</v>
      </c>
      <c r="E9646" s="171" t="s">
        <v>37162</v>
      </c>
      <c r="F9646" s="173">
        <v>46074</v>
      </c>
      <c r="G9646" s="173">
        <v>46074</v>
      </c>
      <c r="H9646" s="174"/>
    </row>
    <row r="9647" spans="1:8" ht="14.45" customHeight="1">
      <c r="A9647" s="86" t="s">
        <v>1224</v>
      </c>
      <c r="B9647" s="171" t="s">
        <v>37519</v>
      </c>
      <c r="C9647" s="55" t="s">
        <v>37160</v>
      </c>
      <c r="D9647" s="171" t="s">
        <v>37161</v>
      </c>
      <c r="E9647" s="171" t="s">
        <v>37162</v>
      </c>
      <c r="F9647" s="173">
        <v>46074</v>
      </c>
      <c r="G9647" s="173">
        <v>46074</v>
      </c>
      <c r="H9647" s="174"/>
    </row>
    <row r="9648" spans="1:8" ht="14.45" customHeight="1">
      <c r="A9648" s="86" t="s">
        <v>1224</v>
      </c>
      <c r="B9648" s="171" t="s">
        <v>37520</v>
      </c>
      <c r="C9648" s="55" t="s">
        <v>37160</v>
      </c>
      <c r="D9648" s="171" t="s">
        <v>37161</v>
      </c>
      <c r="E9648" s="171" t="s">
        <v>37162</v>
      </c>
      <c r="F9648" s="173">
        <v>46074</v>
      </c>
      <c r="G9648" s="173">
        <v>46074</v>
      </c>
      <c r="H9648" s="174"/>
    </row>
    <row r="9649" spans="1:8" ht="14.45" customHeight="1">
      <c r="A9649" s="86" t="s">
        <v>1224</v>
      </c>
      <c r="B9649" s="171" t="s">
        <v>37521</v>
      </c>
      <c r="C9649" s="55" t="s">
        <v>37160</v>
      </c>
      <c r="D9649" s="171" t="s">
        <v>37161</v>
      </c>
      <c r="E9649" s="171" t="s">
        <v>37162</v>
      </c>
      <c r="F9649" s="173">
        <v>46074</v>
      </c>
      <c r="G9649" s="173">
        <v>46074</v>
      </c>
      <c r="H9649" s="174"/>
    </row>
    <row r="9650" spans="1:8" ht="14.45" customHeight="1">
      <c r="A9650" s="86" t="s">
        <v>1224</v>
      </c>
      <c r="B9650" s="171" t="s">
        <v>37522</v>
      </c>
      <c r="C9650" s="55" t="s">
        <v>37160</v>
      </c>
      <c r="D9650" s="171" t="s">
        <v>37161</v>
      </c>
      <c r="E9650" s="171" t="s">
        <v>37162</v>
      </c>
      <c r="F9650" s="173">
        <v>46074</v>
      </c>
      <c r="G9650" s="173">
        <v>46074</v>
      </c>
      <c r="H9650" s="174"/>
    </row>
    <row r="9651" spans="1:8" ht="14.45" customHeight="1">
      <c r="A9651" s="86" t="s">
        <v>1224</v>
      </c>
      <c r="B9651" s="171" t="s">
        <v>37523</v>
      </c>
      <c r="C9651" s="55" t="s">
        <v>37160</v>
      </c>
      <c r="D9651" s="171" t="s">
        <v>37161</v>
      </c>
      <c r="E9651" s="171" t="s">
        <v>37162</v>
      </c>
      <c r="F9651" s="173">
        <v>46074</v>
      </c>
      <c r="G9651" s="173">
        <v>46074</v>
      </c>
      <c r="H9651" s="174"/>
    </row>
    <row r="9652" spans="1:8" ht="14.45" customHeight="1">
      <c r="A9652" s="86" t="s">
        <v>1224</v>
      </c>
      <c r="B9652" s="171" t="s">
        <v>37524</v>
      </c>
      <c r="C9652" s="55" t="s">
        <v>37160</v>
      </c>
      <c r="D9652" s="171" t="s">
        <v>37161</v>
      </c>
      <c r="E9652" s="171" t="s">
        <v>37162</v>
      </c>
      <c r="F9652" s="173">
        <v>46074</v>
      </c>
      <c r="G9652" s="173">
        <v>46074</v>
      </c>
      <c r="H9652" s="174"/>
    </row>
    <row r="9653" spans="1:8" ht="14.45" customHeight="1">
      <c r="A9653" s="86" t="s">
        <v>1224</v>
      </c>
      <c r="B9653" s="171" t="s">
        <v>37525</v>
      </c>
      <c r="C9653" s="55" t="s">
        <v>37160</v>
      </c>
      <c r="D9653" s="171" t="s">
        <v>37161</v>
      </c>
      <c r="E9653" s="171" t="s">
        <v>37162</v>
      </c>
      <c r="F9653" s="173">
        <v>46074</v>
      </c>
      <c r="G9653" s="173">
        <v>46074</v>
      </c>
      <c r="H9653" s="174"/>
    </row>
    <row r="9654" spans="1:8" ht="14.45" customHeight="1">
      <c r="A9654" s="86" t="s">
        <v>1224</v>
      </c>
      <c r="B9654" s="171" t="s">
        <v>37526</v>
      </c>
      <c r="C9654" s="55" t="s">
        <v>37160</v>
      </c>
      <c r="D9654" s="171" t="s">
        <v>37161</v>
      </c>
      <c r="E9654" s="171" t="s">
        <v>37162</v>
      </c>
      <c r="F9654" s="173">
        <v>46074</v>
      </c>
      <c r="G9654" s="173">
        <v>46074</v>
      </c>
      <c r="H9654" s="174"/>
    </row>
    <row r="9655" spans="1:8" ht="14.45" customHeight="1">
      <c r="A9655" s="86" t="s">
        <v>1224</v>
      </c>
      <c r="B9655" s="171" t="s">
        <v>37527</v>
      </c>
      <c r="C9655" s="55" t="s">
        <v>37160</v>
      </c>
      <c r="D9655" s="171" t="s">
        <v>37161</v>
      </c>
      <c r="E9655" s="171" t="s">
        <v>37162</v>
      </c>
      <c r="F9655" s="173">
        <v>46074</v>
      </c>
      <c r="G9655" s="173">
        <v>46074</v>
      </c>
      <c r="H9655" s="174"/>
    </row>
    <row r="9656" spans="1:8" ht="14.45" customHeight="1">
      <c r="A9656" s="86" t="s">
        <v>1224</v>
      </c>
      <c r="B9656" s="171" t="s">
        <v>37528</v>
      </c>
      <c r="C9656" s="55" t="s">
        <v>37160</v>
      </c>
      <c r="D9656" s="171" t="s">
        <v>37161</v>
      </c>
      <c r="E9656" s="171" t="s">
        <v>37162</v>
      </c>
      <c r="F9656" s="173">
        <v>46074</v>
      </c>
      <c r="G9656" s="173">
        <v>46074</v>
      </c>
      <c r="H9656" s="174"/>
    </row>
    <row r="9657" spans="1:8" ht="14.45" customHeight="1">
      <c r="A9657" s="86" t="s">
        <v>1224</v>
      </c>
      <c r="B9657" s="171" t="s">
        <v>37529</v>
      </c>
      <c r="C9657" s="55" t="s">
        <v>37160</v>
      </c>
      <c r="D9657" s="171" t="s">
        <v>37161</v>
      </c>
      <c r="E9657" s="171" t="s">
        <v>37162</v>
      </c>
      <c r="F9657" s="173">
        <v>46074</v>
      </c>
      <c r="G9657" s="173">
        <v>46074</v>
      </c>
      <c r="H9657" s="174"/>
    </row>
    <row r="9658" spans="1:8" ht="14.45" customHeight="1">
      <c r="A9658" s="86" t="s">
        <v>1224</v>
      </c>
      <c r="B9658" s="171" t="s">
        <v>37530</v>
      </c>
      <c r="C9658" s="55" t="s">
        <v>37160</v>
      </c>
      <c r="D9658" s="171" t="s">
        <v>37161</v>
      </c>
      <c r="E9658" s="171" t="s">
        <v>37162</v>
      </c>
      <c r="F9658" s="173">
        <v>46074</v>
      </c>
      <c r="G9658" s="173">
        <v>46074</v>
      </c>
      <c r="H9658" s="174"/>
    </row>
    <row r="9659" spans="1:8" ht="14.45" customHeight="1">
      <c r="A9659" s="86" t="s">
        <v>1224</v>
      </c>
      <c r="B9659" s="171" t="s">
        <v>37531</v>
      </c>
      <c r="C9659" s="55" t="s">
        <v>37160</v>
      </c>
      <c r="D9659" s="171" t="s">
        <v>37161</v>
      </c>
      <c r="E9659" s="171" t="s">
        <v>37162</v>
      </c>
      <c r="F9659" s="173">
        <v>46074</v>
      </c>
      <c r="G9659" s="173">
        <v>46074</v>
      </c>
      <c r="H9659" s="174"/>
    </row>
    <row r="9660" spans="1:8" ht="14.45" customHeight="1">
      <c r="A9660" s="86" t="s">
        <v>1224</v>
      </c>
      <c r="B9660" s="171" t="s">
        <v>37532</v>
      </c>
      <c r="C9660" s="55" t="s">
        <v>37160</v>
      </c>
      <c r="D9660" s="171" t="s">
        <v>37161</v>
      </c>
      <c r="E9660" s="171" t="s">
        <v>37162</v>
      </c>
      <c r="F9660" s="173">
        <v>46074</v>
      </c>
      <c r="G9660" s="173">
        <v>46074</v>
      </c>
      <c r="H9660" s="174"/>
    </row>
    <row r="9661" spans="1:8" ht="14.45" customHeight="1">
      <c r="A9661" s="86" t="s">
        <v>1224</v>
      </c>
      <c r="B9661" s="171" t="s">
        <v>37533</v>
      </c>
      <c r="C9661" s="55" t="s">
        <v>37160</v>
      </c>
      <c r="D9661" s="171" t="s">
        <v>37161</v>
      </c>
      <c r="E9661" s="171" t="s">
        <v>37162</v>
      </c>
      <c r="F9661" s="173">
        <v>46074</v>
      </c>
      <c r="G9661" s="173">
        <v>46074</v>
      </c>
      <c r="H9661" s="174"/>
    </row>
    <row r="9662" spans="1:8" ht="14.45" customHeight="1">
      <c r="A9662" s="86" t="s">
        <v>1224</v>
      </c>
      <c r="B9662" s="171" t="s">
        <v>37534</v>
      </c>
      <c r="C9662" s="55" t="s">
        <v>37160</v>
      </c>
      <c r="D9662" s="171" t="s">
        <v>37161</v>
      </c>
      <c r="E9662" s="171" t="s">
        <v>37162</v>
      </c>
      <c r="F9662" s="173">
        <v>46074</v>
      </c>
      <c r="G9662" s="173">
        <v>46074</v>
      </c>
      <c r="H9662" s="174"/>
    </row>
    <row r="9663" spans="1:8" ht="14.45" customHeight="1">
      <c r="A9663" s="86" t="s">
        <v>1224</v>
      </c>
      <c r="B9663" s="171" t="s">
        <v>37535</v>
      </c>
      <c r="C9663" s="55" t="s">
        <v>37160</v>
      </c>
      <c r="D9663" s="171" t="s">
        <v>37161</v>
      </c>
      <c r="E9663" s="171" t="s">
        <v>37162</v>
      </c>
      <c r="F9663" s="173">
        <v>46074</v>
      </c>
      <c r="G9663" s="173">
        <v>46074</v>
      </c>
      <c r="H9663" s="174"/>
    </row>
    <row r="9664" spans="1:8" ht="14.45" customHeight="1">
      <c r="A9664" s="86" t="s">
        <v>1224</v>
      </c>
      <c r="B9664" s="171" t="s">
        <v>37536</v>
      </c>
      <c r="C9664" s="55" t="s">
        <v>37160</v>
      </c>
      <c r="D9664" s="171" t="s">
        <v>37161</v>
      </c>
      <c r="E9664" s="171" t="s">
        <v>37162</v>
      </c>
      <c r="F9664" s="173">
        <v>46074</v>
      </c>
      <c r="G9664" s="173">
        <v>46074</v>
      </c>
      <c r="H9664" s="174"/>
    </row>
    <row r="9665" spans="1:8" ht="14.45" customHeight="1">
      <c r="A9665" s="86" t="s">
        <v>1224</v>
      </c>
      <c r="B9665" s="171" t="s">
        <v>37537</v>
      </c>
      <c r="C9665" s="55" t="s">
        <v>37160</v>
      </c>
      <c r="D9665" s="171" t="s">
        <v>37161</v>
      </c>
      <c r="E9665" s="171" t="s">
        <v>37162</v>
      </c>
      <c r="F9665" s="173">
        <v>46074</v>
      </c>
      <c r="G9665" s="173">
        <v>46074</v>
      </c>
      <c r="H9665" s="174"/>
    </row>
    <row r="9666" spans="1:8" ht="14.45" customHeight="1">
      <c r="A9666" s="86" t="s">
        <v>1224</v>
      </c>
      <c r="B9666" s="171" t="s">
        <v>37538</v>
      </c>
      <c r="C9666" s="55" t="s">
        <v>37160</v>
      </c>
      <c r="D9666" s="171" t="s">
        <v>37161</v>
      </c>
      <c r="E9666" s="171" t="s">
        <v>37162</v>
      </c>
      <c r="F9666" s="173">
        <v>46074</v>
      </c>
      <c r="G9666" s="173">
        <v>46074</v>
      </c>
      <c r="H9666" s="174"/>
    </row>
    <row r="9667" spans="1:8" ht="14.45" customHeight="1">
      <c r="A9667" s="86" t="s">
        <v>1224</v>
      </c>
      <c r="B9667" s="171" t="s">
        <v>37539</v>
      </c>
      <c r="C9667" s="55" t="s">
        <v>37160</v>
      </c>
      <c r="D9667" s="171" t="s">
        <v>37161</v>
      </c>
      <c r="E9667" s="171" t="s">
        <v>37162</v>
      </c>
      <c r="F9667" s="173">
        <v>46074</v>
      </c>
      <c r="G9667" s="173">
        <v>46074</v>
      </c>
      <c r="H9667" s="174"/>
    </row>
    <row r="9668" spans="1:8" ht="14.45" customHeight="1">
      <c r="A9668" s="86" t="s">
        <v>1224</v>
      </c>
      <c r="B9668" s="171" t="s">
        <v>37540</v>
      </c>
      <c r="C9668" s="55" t="s">
        <v>37160</v>
      </c>
      <c r="D9668" s="171" t="s">
        <v>37161</v>
      </c>
      <c r="E9668" s="171" t="s">
        <v>37162</v>
      </c>
      <c r="F9668" s="173">
        <v>46074</v>
      </c>
      <c r="G9668" s="173">
        <v>46074</v>
      </c>
      <c r="H9668" s="174"/>
    </row>
    <row r="9669" spans="1:8" ht="14.45" customHeight="1">
      <c r="A9669" s="86" t="s">
        <v>1224</v>
      </c>
      <c r="B9669" s="171" t="s">
        <v>37541</v>
      </c>
      <c r="C9669" s="55" t="s">
        <v>37160</v>
      </c>
      <c r="D9669" s="171" t="s">
        <v>37161</v>
      </c>
      <c r="E9669" s="171" t="s">
        <v>37162</v>
      </c>
      <c r="F9669" s="173">
        <v>46074</v>
      </c>
      <c r="G9669" s="173">
        <v>46074</v>
      </c>
      <c r="H9669" s="174"/>
    </row>
    <row r="9670" spans="1:8" ht="14.45" customHeight="1">
      <c r="A9670" s="86" t="s">
        <v>1224</v>
      </c>
      <c r="B9670" s="171" t="s">
        <v>37542</v>
      </c>
      <c r="C9670" s="55" t="s">
        <v>37160</v>
      </c>
      <c r="D9670" s="171" t="s">
        <v>37161</v>
      </c>
      <c r="E9670" s="171" t="s">
        <v>37162</v>
      </c>
      <c r="F9670" s="173">
        <v>46074</v>
      </c>
      <c r="G9670" s="173">
        <v>46074</v>
      </c>
      <c r="H9670" s="174"/>
    </row>
    <row r="9671" spans="1:8" ht="14.45" customHeight="1">
      <c r="A9671" s="86" t="s">
        <v>1224</v>
      </c>
      <c r="B9671" s="171" t="s">
        <v>37543</v>
      </c>
      <c r="C9671" s="55" t="s">
        <v>37160</v>
      </c>
      <c r="D9671" s="171" t="s">
        <v>37161</v>
      </c>
      <c r="E9671" s="171" t="s">
        <v>37162</v>
      </c>
      <c r="F9671" s="173">
        <v>46074</v>
      </c>
      <c r="G9671" s="173">
        <v>46074</v>
      </c>
      <c r="H9671" s="174"/>
    </row>
    <row r="9672" spans="1:8" ht="14.45" customHeight="1">
      <c r="A9672" s="86" t="s">
        <v>1224</v>
      </c>
      <c r="B9672" s="171" t="s">
        <v>37544</v>
      </c>
      <c r="C9672" s="55" t="s">
        <v>37160</v>
      </c>
      <c r="D9672" s="171" t="s">
        <v>37161</v>
      </c>
      <c r="E9672" s="171" t="s">
        <v>37162</v>
      </c>
      <c r="F9672" s="173">
        <v>46074</v>
      </c>
      <c r="G9672" s="173">
        <v>46074</v>
      </c>
      <c r="H9672" s="174"/>
    </row>
    <row r="9673" spans="1:8" ht="14.45" customHeight="1">
      <c r="A9673" s="86" t="s">
        <v>1224</v>
      </c>
      <c r="B9673" s="171" t="s">
        <v>37545</v>
      </c>
      <c r="C9673" s="55" t="s">
        <v>37160</v>
      </c>
      <c r="D9673" s="171" t="s">
        <v>37161</v>
      </c>
      <c r="E9673" s="171" t="s">
        <v>37162</v>
      </c>
      <c r="F9673" s="173">
        <v>46074</v>
      </c>
      <c r="G9673" s="173">
        <v>46074</v>
      </c>
      <c r="H9673" s="174"/>
    </row>
    <row r="9674" spans="1:8" ht="14.45" customHeight="1">
      <c r="A9674" s="86" t="s">
        <v>1224</v>
      </c>
      <c r="B9674" s="171" t="s">
        <v>37546</v>
      </c>
      <c r="C9674" s="55" t="s">
        <v>37160</v>
      </c>
      <c r="D9674" s="171" t="s">
        <v>37161</v>
      </c>
      <c r="E9674" s="171" t="s">
        <v>37162</v>
      </c>
      <c r="F9674" s="173">
        <v>46074</v>
      </c>
      <c r="G9674" s="173">
        <v>46074</v>
      </c>
      <c r="H9674" s="174"/>
    </row>
    <row r="9675" spans="1:8" ht="14.45" customHeight="1">
      <c r="A9675" s="86" t="s">
        <v>1224</v>
      </c>
      <c r="B9675" s="171" t="s">
        <v>37547</v>
      </c>
      <c r="C9675" s="55" t="s">
        <v>37160</v>
      </c>
      <c r="D9675" s="171" t="s">
        <v>37161</v>
      </c>
      <c r="E9675" s="171" t="s">
        <v>37162</v>
      </c>
      <c r="F9675" s="173">
        <v>46074</v>
      </c>
      <c r="G9675" s="173">
        <v>46074</v>
      </c>
      <c r="H9675" s="174"/>
    </row>
    <row r="9676" spans="1:8" ht="14.45" customHeight="1">
      <c r="A9676" s="86" t="s">
        <v>1224</v>
      </c>
      <c r="B9676" s="171" t="s">
        <v>37548</v>
      </c>
      <c r="C9676" s="55" t="s">
        <v>37160</v>
      </c>
      <c r="D9676" s="171" t="s">
        <v>37161</v>
      </c>
      <c r="E9676" s="171" t="s">
        <v>37162</v>
      </c>
      <c r="F9676" s="173">
        <v>46074</v>
      </c>
      <c r="G9676" s="173">
        <v>46074</v>
      </c>
      <c r="H9676" s="174"/>
    </row>
    <row r="9677" spans="1:8" ht="14.45" customHeight="1">
      <c r="A9677" s="86" t="s">
        <v>1224</v>
      </c>
      <c r="B9677" s="171" t="s">
        <v>37549</v>
      </c>
      <c r="C9677" s="55" t="s">
        <v>37160</v>
      </c>
      <c r="D9677" s="171" t="s">
        <v>37161</v>
      </c>
      <c r="E9677" s="171" t="s">
        <v>37162</v>
      </c>
      <c r="F9677" s="173">
        <v>46074</v>
      </c>
      <c r="G9677" s="173">
        <v>46074</v>
      </c>
      <c r="H9677" s="174"/>
    </row>
    <row r="9678" spans="1:8" ht="14.45" customHeight="1">
      <c r="A9678" s="86" t="s">
        <v>1224</v>
      </c>
      <c r="B9678" s="171" t="s">
        <v>37550</v>
      </c>
      <c r="C9678" s="55" t="s">
        <v>37160</v>
      </c>
      <c r="D9678" s="171" t="s">
        <v>37161</v>
      </c>
      <c r="E9678" s="171" t="s">
        <v>37162</v>
      </c>
      <c r="F9678" s="173">
        <v>46074</v>
      </c>
      <c r="G9678" s="177">
        <v>46074</v>
      </c>
      <c r="H9678" s="174"/>
    </row>
    <row r="9679" spans="1:8" ht="14.45" customHeight="1">
      <c r="A9679" s="86" t="s">
        <v>1224</v>
      </c>
      <c r="B9679" s="171" t="s">
        <v>37551</v>
      </c>
      <c r="C9679" s="55" t="s">
        <v>37160</v>
      </c>
      <c r="D9679" s="171" t="s">
        <v>37161</v>
      </c>
      <c r="E9679" s="171" t="s">
        <v>37162</v>
      </c>
      <c r="F9679" s="173">
        <v>46074</v>
      </c>
      <c r="G9679" s="173">
        <v>46074</v>
      </c>
      <c r="H9679" s="174"/>
    </row>
    <row r="9680" spans="1:8" ht="14.45" customHeight="1">
      <c r="A9680" s="86" t="s">
        <v>1224</v>
      </c>
      <c r="B9680" s="171" t="s">
        <v>37552</v>
      </c>
      <c r="C9680" s="55" t="s">
        <v>37160</v>
      </c>
      <c r="D9680" s="171" t="s">
        <v>37161</v>
      </c>
      <c r="E9680" s="171" t="s">
        <v>37162</v>
      </c>
      <c r="F9680" s="173">
        <v>46074</v>
      </c>
      <c r="G9680" s="173">
        <v>46074</v>
      </c>
      <c r="H9680" s="174"/>
    </row>
    <row r="9681" spans="1:8" ht="14.45" customHeight="1">
      <c r="A9681" s="86" t="s">
        <v>1224</v>
      </c>
      <c r="B9681" s="171" t="s">
        <v>37553</v>
      </c>
      <c r="C9681" s="55" t="s">
        <v>37160</v>
      </c>
      <c r="D9681" s="171" t="s">
        <v>37161</v>
      </c>
      <c r="E9681" s="171" t="s">
        <v>37162</v>
      </c>
      <c r="F9681" s="173">
        <v>46074</v>
      </c>
      <c r="G9681" s="173">
        <v>46074</v>
      </c>
      <c r="H9681" s="174"/>
    </row>
    <row r="9682" spans="1:8" ht="14.45" customHeight="1">
      <c r="A9682" s="86" t="s">
        <v>1224</v>
      </c>
      <c r="B9682" s="171" t="s">
        <v>37554</v>
      </c>
      <c r="C9682" s="55" t="s">
        <v>37160</v>
      </c>
      <c r="D9682" s="171" t="s">
        <v>37161</v>
      </c>
      <c r="E9682" s="171" t="s">
        <v>37162</v>
      </c>
      <c r="F9682" s="173">
        <v>46074</v>
      </c>
      <c r="G9682" s="173">
        <v>46074</v>
      </c>
      <c r="H9682" s="174"/>
    </row>
    <row r="9683" spans="1:8" ht="14.45" customHeight="1">
      <c r="A9683" s="86" t="s">
        <v>1224</v>
      </c>
      <c r="B9683" s="171" t="s">
        <v>37555</v>
      </c>
      <c r="C9683" s="55" t="s">
        <v>37160</v>
      </c>
      <c r="D9683" s="171" t="s">
        <v>37161</v>
      </c>
      <c r="E9683" s="171" t="s">
        <v>37162</v>
      </c>
      <c r="F9683" s="173">
        <v>46074</v>
      </c>
      <c r="G9683" s="173">
        <v>46074</v>
      </c>
      <c r="H9683" s="174"/>
    </row>
    <row r="9684" spans="1:8" ht="14.45" customHeight="1">
      <c r="A9684" s="86" t="s">
        <v>1224</v>
      </c>
      <c r="B9684" s="171" t="s">
        <v>37556</v>
      </c>
      <c r="C9684" s="55" t="s">
        <v>37160</v>
      </c>
      <c r="D9684" s="171" t="s">
        <v>37161</v>
      </c>
      <c r="E9684" s="171" t="s">
        <v>37162</v>
      </c>
      <c r="F9684" s="173">
        <v>46074</v>
      </c>
      <c r="G9684" s="173">
        <v>46074</v>
      </c>
      <c r="H9684" s="174"/>
    </row>
    <row r="9685" spans="1:8" ht="14.45" customHeight="1">
      <c r="A9685" s="86" t="s">
        <v>1224</v>
      </c>
      <c r="B9685" s="171" t="s">
        <v>37557</v>
      </c>
      <c r="C9685" s="55" t="s">
        <v>37160</v>
      </c>
      <c r="D9685" s="171" t="s">
        <v>37161</v>
      </c>
      <c r="E9685" s="171" t="s">
        <v>37162</v>
      </c>
      <c r="F9685" s="173">
        <v>46074</v>
      </c>
      <c r="G9685" s="173">
        <v>46074</v>
      </c>
      <c r="H9685" s="174"/>
    </row>
    <row r="9686" spans="1:8" ht="14.45" customHeight="1">
      <c r="A9686" s="86" t="s">
        <v>1224</v>
      </c>
      <c r="B9686" s="171" t="s">
        <v>37558</v>
      </c>
      <c r="C9686" s="55" t="s">
        <v>37160</v>
      </c>
      <c r="D9686" s="171" t="s">
        <v>37161</v>
      </c>
      <c r="E9686" s="171" t="s">
        <v>37162</v>
      </c>
      <c r="F9686" s="173">
        <v>46074</v>
      </c>
      <c r="G9686" s="173">
        <v>46074</v>
      </c>
      <c r="H9686" s="174"/>
    </row>
    <row r="9687" spans="1:8" ht="14.45" customHeight="1">
      <c r="A9687" s="86" t="s">
        <v>1224</v>
      </c>
      <c r="B9687" s="171" t="s">
        <v>37559</v>
      </c>
      <c r="C9687" s="55" t="s">
        <v>37160</v>
      </c>
      <c r="D9687" s="171" t="s">
        <v>37161</v>
      </c>
      <c r="E9687" s="171" t="s">
        <v>37162</v>
      </c>
      <c r="F9687" s="173">
        <v>46074</v>
      </c>
      <c r="G9687" s="173">
        <v>46074</v>
      </c>
      <c r="H9687" s="174"/>
    </row>
    <row r="9688" spans="1:8" ht="14.45" customHeight="1">
      <c r="A9688" s="86" t="s">
        <v>1224</v>
      </c>
      <c r="B9688" s="171" t="s">
        <v>37560</v>
      </c>
      <c r="C9688" s="55" t="s">
        <v>37160</v>
      </c>
      <c r="D9688" s="171" t="s">
        <v>37161</v>
      </c>
      <c r="E9688" s="171" t="s">
        <v>37162</v>
      </c>
      <c r="F9688" s="173">
        <v>46074</v>
      </c>
      <c r="G9688" s="173">
        <v>46074</v>
      </c>
      <c r="H9688" s="174"/>
    </row>
    <row r="9689" spans="1:8" ht="14.45" customHeight="1">
      <c r="A9689" s="86" t="s">
        <v>1224</v>
      </c>
      <c r="B9689" s="171" t="s">
        <v>37561</v>
      </c>
      <c r="C9689" s="55" t="s">
        <v>37160</v>
      </c>
      <c r="D9689" s="171" t="s">
        <v>37161</v>
      </c>
      <c r="E9689" s="171" t="s">
        <v>37162</v>
      </c>
      <c r="F9689" s="173">
        <v>46074</v>
      </c>
      <c r="G9689" s="177">
        <v>46074</v>
      </c>
      <c r="H9689" s="174"/>
    </row>
    <row r="9690" spans="1:8" ht="14.45" customHeight="1">
      <c r="A9690" s="86" t="s">
        <v>1224</v>
      </c>
      <c r="B9690" s="171" t="s">
        <v>37562</v>
      </c>
      <c r="C9690" s="55" t="s">
        <v>37160</v>
      </c>
      <c r="D9690" s="171" t="s">
        <v>37161</v>
      </c>
      <c r="E9690" s="171" t="s">
        <v>37162</v>
      </c>
      <c r="F9690" s="173">
        <v>46074</v>
      </c>
      <c r="G9690" s="177">
        <v>46074</v>
      </c>
      <c r="H9690" s="174"/>
    </row>
    <row r="9691" spans="1:8" ht="14.45" customHeight="1">
      <c r="A9691" s="86" t="s">
        <v>1224</v>
      </c>
      <c r="B9691" s="171" t="s">
        <v>37563</v>
      </c>
      <c r="C9691" s="55" t="s">
        <v>37160</v>
      </c>
      <c r="D9691" s="171" t="s">
        <v>37161</v>
      </c>
      <c r="E9691" s="171" t="s">
        <v>37162</v>
      </c>
      <c r="F9691" s="173">
        <v>46074</v>
      </c>
      <c r="G9691" s="177">
        <v>46074</v>
      </c>
      <c r="H9691" s="174"/>
    </row>
    <row r="9692" spans="1:8" ht="14.45" customHeight="1">
      <c r="A9692" s="86" t="s">
        <v>1224</v>
      </c>
      <c r="B9692" s="171" t="s">
        <v>37564</v>
      </c>
      <c r="C9692" s="55" t="s">
        <v>37160</v>
      </c>
      <c r="D9692" s="171" t="s">
        <v>37161</v>
      </c>
      <c r="E9692" s="171" t="s">
        <v>37162</v>
      </c>
      <c r="F9692" s="173">
        <v>46074</v>
      </c>
      <c r="G9692" s="177">
        <v>46074</v>
      </c>
      <c r="H9692" s="174"/>
    </row>
    <row r="9693" spans="1:8" ht="14.45" customHeight="1">
      <c r="A9693" s="86" t="s">
        <v>1224</v>
      </c>
      <c r="B9693" s="171" t="s">
        <v>37565</v>
      </c>
      <c r="C9693" s="55" t="s">
        <v>37160</v>
      </c>
      <c r="D9693" s="171" t="s">
        <v>37161</v>
      </c>
      <c r="E9693" s="171" t="s">
        <v>37162</v>
      </c>
      <c r="F9693" s="173">
        <v>46074</v>
      </c>
      <c r="G9693" s="177">
        <v>46074</v>
      </c>
      <c r="H9693" s="174"/>
    </row>
    <row r="9694" spans="1:8" ht="14.45" customHeight="1">
      <c r="A9694" s="86" t="s">
        <v>1224</v>
      </c>
      <c r="B9694" s="171" t="s">
        <v>37566</v>
      </c>
      <c r="C9694" s="55" t="s">
        <v>37160</v>
      </c>
      <c r="D9694" s="171" t="s">
        <v>37161</v>
      </c>
      <c r="E9694" s="171" t="s">
        <v>37162</v>
      </c>
      <c r="F9694" s="173">
        <v>46074</v>
      </c>
      <c r="G9694" s="177">
        <v>46074</v>
      </c>
      <c r="H9694" s="174"/>
    </row>
    <row r="9695" spans="1:8" ht="14.45" customHeight="1">
      <c r="A9695" s="86" t="s">
        <v>1224</v>
      </c>
      <c r="B9695" s="171" t="s">
        <v>37567</v>
      </c>
      <c r="C9695" s="55" t="s">
        <v>37160</v>
      </c>
      <c r="D9695" s="171" t="s">
        <v>37161</v>
      </c>
      <c r="E9695" s="171" t="s">
        <v>37162</v>
      </c>
      <c r="F9695" s="173">
        <v>46074</v>
      </c>
      <c r="G9695" s="177">
        <v>46074</v>
      </c>
      <c r="H9695" s="174"/>
    </row>
    <row r="9696" spans="1:8" ht="14.45" customHeight="1">
      <c r="A9696" s="86" t="s">
        <v>1224</v>
      </c>
      <c r="B9696" s="171" t="s">
        <v>37568</v>
      </c>
      <c r="C9696" s="55" t="s">
        <v>37160</v>
      </c>
      <c r="D9696" s="171" t="s">
        <v>37161</v>
      </c>
      <c r="E9696" s="171" t="s">
        <v>37162</v>
      </c>
      <c r="F9696" s="173">
        <v>46074</v>
      </c>
      <c r="G9696" s="177">
        <v>46074</v>
      </c>
      <c r="H9696" s="174"/>
    </row>
    <row r="9697" spans="1:8" ht="14.45" customHeight="1">
      <c r="A9697" s="86" t="s">
        <v>1224</v>
      </c>
      <c r="B9697" s="171" t="s">
        <v>37569</v>
      </c>
      <c r="C9697" s="55" t="s">
        <v>37160</v>
      </c>
      <c r="D9697" s="171" t="s">
        <v>37161</v>
      </c>
      <c r="E9697" s="171" t="s">
        <v>37162</v>
      </c>
      <c r="F9697" s="173">
        <v>46074</v>
      </c>
      <c r="G9697" s="177">
        <v>46074</v>
      </c>
      <c r="H9697" s="174"/>
    </row>
    <row r="9698" spans="1:8" ht="14.45" customHeight="1">
      <c r="A9698" s="86" t="s">
        <v>1224</v>
      </c>
      <c r="B9698" s="171" t="s">
        <v>37570</v>
      </c>
      <c r="C9698" s="55" t="s">
        <v>37160</v>
      </c>
      <c r="D9698" s="171" t="s">
        <v>37161</v>
      </c>
      <c r="E9698" s="171" t="s">
        <v>37162</v>
      </c>
      <c r="F9698" s="173">
        <v>46074</v>
      </c>
      <c r="G9698" s="177">
        <v>46074</v>
      </c>
      <c r="H9698" s="174"/>
    </row>
    <row r="9699" spans="1:8" ht="14.45" customHeight="1">
      <c r="A9699" s="86" t="s">
        <v>1224</v>
      </c>
      <c r="B9699" s="171" t="s">
        <v>37571</v>
      </c>
      <c r="C9699" s="55" t="s">
        <v>37160</v>
      </c>
      <c r="D9699" s="171" t="s">
        <v>37161</v>
      </c>
      <c r="E9699" s="171" t="s">
        <v>37162</v>
      </c>
      <c r="F9699" s="173">
        <v>46074</v>
      </c>
      <c r="G9699" s="177">
        <v>46074</v>
      </c>
      <c r="H9699" s="174"/>
    </row>
    <row r="9700" spans="1:8" ht="14.45" customHeight="1">
      <c r="A9700" s="86" t="s">
        <v>1224</v>
      </c>
      <c r="B9700" s="171" t="s">
        <v>37572</v>
      </c>
      <c r="C9700" s="55" t="s">
        <v>37160</v>
      </c>
      <c r="D9700" s="171" t="s">
        <v>37161</v>
      </c>
      <c r="E9700" s="171" t="s">
        <v>37162</v>
      </c>
      <c r="F9700" s="173">
        <v>46074</v>
      </c>
      <c r="G9700" s="177">
        <v>46074</v>
      </c>
      <c r="H9700" s="174"/>
    </row>
    <row r="9701" spans="1:8" ht="14.45" customHeight="1">
      <c r="A9701" s="86" t="s">
        <v>1224</v>
      </c>
      <c r="B9701" s="171" t="s">
        <v>37573</v>
      </c>
      <c r="C9701" s="55" t="s">
        <v>37160</v>
      </c>
      <c r="D9701" s="171" t="s">
        <v>37161</v>
      </c>
      <c r="E9701" s="171" t="s">
        <v>37162</v>
      </c>
      <c r="F9701" s="173">
        <v>46074</v>
      </c>
      <c r="G9701" s="177">
        <v>46074</v>
      </c>
      <c r="H9701" s="174"/>
    </row>
    <row r="9702" spans="1:8" ht="14.45" customHeight="1">
      <c r="A9702" s="86" t="s">
        <v>1224</v>
      </c>
      <c r="B9702" s="171" t="s">
        <v>37574</v>
      </c>
      <c r="C9702" s="55" t="s">
        <v>37160</v>
      </c>
      <c r="D9702" s="171" t="s">
        <v>37161</v>
      </c>
      <c r="E9702" s="171" t="s">
        <v>37162</v>
      </c>
      <c r="F9702" s="173">
        <v>46074</v>
      </c>
      <c r="G9702" s="177">
        <v>46074</v>
      </c>
      <c r="H9702" s="174"/>
    </row>
    <row r="9703" spans="1:8" ht="14.45" customHeight="1">
      <c r="A9703" s="86" t="s">
        <v>1224</v>
      </c>
      <c r="B9703" s="171" t="s">
        <v>37575</v>
      </c>
      <c r="C9703" s="55" t="s">
        <v>37160</v>
      </c>
      <c r="D9703" s="171" t="s">
        <v>37161</v>
      </c>
      <c r="E9703" s="171" t="s">
        <v>37162</v>
      </c>
      <c r="F9703" s="173">
        <v>46074</v>
      </c>
      <c r="G9703" s="177">
        <v>46074</v>
      </c>
      <c r="H9703" s="174"/>
    </row>
    <row r="9704" spans="1:8" ht="14.45" customHeight="1">
      <c r="A9704" s="86" t="s">
        <v>1224</v>
      </c>
      <c r="B9704" s="171" t="s">
        <v>37576</v>
      </c>
      <c r="C9704" s="55" t="s">
        <v>37160</v>
      </c>
      <c r="D9704" s="171" t="s">
        <v>37161</v>
      </c>
      <c r="E9704" s="171" t="s">
        <v>37162</v>
      </c>
      <c r="F9704" s="173">
        <v>46074</v>
      </c>
      <c r="G9704" s="177">
        <v>46074</v>
      </c>
      <c r="H9704" s="174"/>
    </row>
    <row r="9705" spans="1:8" ht="14.45" customHeight="1">
      <c r="A9705" s="86" t="s">
        <v>1224</v>
      </c>
      <c r="B9705" s="171" t="s">
        <v>37577</v>
      </c>
      <c r="C9705" s="55" t="s">
        <v>37160</v>
      </c>
      <c r="D9705" s="171" t="s">
        <v>37161</v>
      </c>
      <c r="E9705" s="171" t="s">
        <v>37162</v>
      </c>
      <c r="F9705" s="173">
        <v>46074</v>
      </c>
      <c r="G9705" s="177">
        <v>46074</v>
      </c>
      <c r="H9705" s="174"/>
    </row>
    <row r="9706" spans="1:8" ht="14.45" customHeight="1">
      <c r="A9706" s="86" t="s">
        <v>1224</v>
      </c>
      <c r="B9706" s="171" t="s">
        <v>37578</v>
      </c>
      <c r="C9706" s="55" t="s">
        <v>37160</v>
      </c>
      <c r="D9706" s="171" t="s">
        <v>37161</v>
      </c>
      <c r="E9706" s="171" t="s">
        <v>37162</v>
      </c>
      <c r="F9706" s="173">
        <v>46074</v>
      </c>
      <c r="G9706" s="177">
        <v>46074</v>
      </c>
      <c r="H9706" s="174"/>
    </row>
    <row r="9707" spans="1:8" ht="14.45" customHeight="1">
      <c r="A9707" s="86" t="s">
        <v>1224</v>
      </c>
      <c r="B9707" s="171" t="s">
        <v>37579</v>
      </c>
      <c r="C9707" s="55" t="s">
        <v>37160</v>
      </c>
      <c r="D9707" s="171" t="s">
        <v>37161</v>
      </c>
      <c r="E9707" s="171" t="s">
        <v>37162</v>
      </c>
      <c r="F9707" s="173">
        <v>46074</v>
      </c>
      <c r="G9707" s="177">
        <v>46074</v>
      </c>
      <c r="H9707" s="174"/>
    </row>
    <row r="9708" spans="1:8" ht="14.45" customHeight="1">
      <c r="A9708" s="86" t="s">
        <v>1224</v>
      </c>
      <c r="B9708" s="171" t="s">
        <v>37580</v>
      </c>
      <c r="C9708" s="55" t="s">
        <v>37160</v>
      </c>
      <c r="D9708" s="171" t="s">
        <v>37161</v>
      </c>
      <c r="E9708" s="171" t="s">
        <v>37162</v>
      </c>
      <c r="F9708" s="173">
        <v>46074</v>
      </c>
      <c r="G9708" s="177">
        <v>46074</v>
      </c>
      <c r="H9708" s="174"/>
    </row>
    <row r="9709" spans="1:8" ht="14.45" customHeight="1">
      <c r="A9709" s="86" t="s">
        <v>1224</v>
      </c>
      <c r="B9709" s="171" t="s">
        <v>37581</v>
      </c>
      <c r="C9709" s="55" t="s">
        <v>37160</v>
      </c>
      <c r="D9709" s="171" t="s">
        <v>37161</v>
      </c>
      <c r="E9709" s="171" t="s">
        <v>37162</v>
      </c>
      <c r="F9709" s="173">
        <v>46074</v>
      </c>
      <c r="G9709" s="177">
        <v>46074</v>
      </c>
      <c r="H9709" s="174"/>
    </row>
    <row r="9710" spans="1:8" ht="14.45" customHeight="1">
      <c r="A9710" s="86" t="s">
        <v>1224</v>
      </c>
      <c r="B9710" s="171" t="s">
        <v>37582</v>
      </c>
      <c r="C9710" s="55" t="s">
        <v>37160</v>
      </c>
      <c r="D9710" s="171" t="s">
        <v>37161</v>
      </c>
      <c r="E9710" s="171" t="s">
        <v>37162</v>
      </c>
      <c r="F9710" s="173">
        <v>46074</v>
      </c>
      <c r="G9710" s="173">
        <v>46074</v>
      </c>
      <c r="H9710" s="174"/>
    </row>
    <row r="9711" spans="1:8" ht="14.45" customHeight="1">
      <c r="A9711" s="86" t="s">
        <v>1224</v>
      </c>
      <c r="B9711" s="171" t="s">
        <v>37583</v>
      </c>
      <c r="C9711" s="55" t="s">
        <v>37160</v>
      </c>
      <c r="D9711" s="171" t="s">
        <v>37161</v>
      </c>
      <c r="E9711" s="171" t="s">
        <v>37162</v>
      </c>
      <c r="F9711" s="173">
        <v>46074</v>
      </c>
      <c r="G9711" s="173">
        <v>46074</v>
      </c>
      <c r="H9711" s="174"/>
    </row>
    <row r="9712" spans="1:8" s="184" customFormat="1" ht="14.45" customHeight="1">
      <c r="A9712" s="86" t="s">
        <v>1224</v>
      </c>
      <c r="B9712" s="171" t="s">
        <v>37584</v>
      </c>
      <c r="C9712" s="55" t="s">
        <v>37160</v>
      </c>
      <c r="D9712" s="171" t="s">
        <v>37161</v>
      </c>
      <c r="E9712" s="171" t="s">
        <v>37162</v>
      </c>
      <c r="F9712" s="173">
        <v>46074</v>
      </c>
      <c r="G9712" s="173">
        <v>46074</v>
      </c>
      <c r="H9712" s="174"/>
    </row>
    <row r="9713" spans="1:8" s="184" customFormat="1" ht="14.45" customHeight="1">
      <c r="A9713" s="86" t="s">
        <v>1224</v>
      </c>
      <c r="B9713" s="171" t="s">
        <v>37585</v>
      </c>
      <c r="C9713" s="55" t="s">
        <v>37160</v>
      </c>
      <c r="D9713" s="171" t="s">
        <v>37161</v>
      </c>
      <c r="E9713" s="171" t="s">
        <v>37162</v>
      </c>
      <c r="F9713" s="173">
        <v>46074</v>
      </c>
      <c r="G9713" s="173">
        <v>46074</v>
      </c>
      <c r="H9713" s="174"/>
    </row>
    <row r="9714" spans="1:8" s="184" customFormat="1" ht="14.45" customHeight="1">
      <c r="A9714" s="86" t="s">
        <v>1224</v>
      </c>
      <c r="B9714" s="171" t="s">
        <v>37586</v>
      </c>
      <c r="C9714" s="55" t="s">
        <v>37160</v>
      </c>
      <c r="D9714" s="171" t="s">
        <v>37161</v>
      </c>
      <c r="E9714" s="171" t="s">
        <v>37162</v>
      </c>
      <c r="F9714" s="173">
        <v>46074</v>
      </c>
      <c r="G9714" s="177">
        <v>46074</v>
      </c>
      <c r="H9714" s="174"/>
    </row>
    <row r="9715" spans="1:8" s="184" customFormat="1" ht="14.45" customHeight="1">
      <c r="A9715" s="86" t="s">
        <v>1224</v>
      </c>
      <c r="B9715" s="171" t="s">
        <v>37587</v>
      </c>
      <c r="C9715" s="55" t="s">
        <v>37160</v>
      </c>
      <c r="D9715" s="171" t="s">
        <v>37161</v>
      </c>
      <c r="E9715" s="171" t="s">
        <v>37162</v>
      </c>
      <c r="F9715" s="173">
        <v>46074</v>
      </c>
      <c r="G9715" s="173">
        <v>46074</v>
      </c>
      <c r="H9715" s="174"/>
    </row>
    <row r="9716" spans="1:8" s="184" customFormat="1" ht="14.45" customHeight="1">
      <c r="A9716" s="86" t="s">
        <v>1224</v>
      </c>
      <c r="B9716" s="171" t="s">
        <v>37588</v>
      </c>
      <c r="C9716" s="55" t="s">
        <v>37160</v>
      </c>
      <c r="D9716" s="171" t="s">
        <v>37161</v>
      </c>
      <c r="E9716" s="171" t="s">
        <v>37162</v>
      </c>
      <c r="F9716" s="173">
        <v>46074</v>
      </c>
      <c r="G9716" s="173">
        <v>46074</v>
      </c>
      <c r="H9716" s="174"/>
    </row>
    <row r="9717" spans="1:8" s="184" customFormat="1" ht="14.45" customHeight="1">
      <c r="A9717" s="86" t="s">
        <v>1224</v>
      </c>
      <c r="B9717" s="171" t="s">
        <v>37589</v>
      </c>
      <c r="C9717" s="55" t="s">
        <v>37160</v>
      </c>
      <c r="D9717" s="171" t="s">
        <v>37161</v>
      </c>
      <c r="E9717" s="171" t="s">
        <v>37162</v>
      </c>
      <c r="F9717" s="173">
        <v>46074</v>
      </c>
      <c r="G9717" s="173">
        <v>46074</v>
      </c>
      <c r="H9717" s="174"/>
    </row>
    <row r="9718" spans="1:8" s="184" customFormat="1" ht="14.45" customHeight="1">
      <c r="A9718" s="86" t="s">
        <v>1224</v>
      </c>
      <c r="B9718" s="171" t="s">
        <v>37590</v>
      </c>
      <c r="C9718" s="55" t="s">
        <v>37160</v>
      </c>
      <c r="D9718" s="171" t="s">
        <v>37161</v>
      </c>
      <c r="E9718" s="171" t="s">
        <v>37162</v>
      </c>
      <c r="F9718" s="173">
        <v>46074</v>
      </c>
      <c r="G9718" s="173">
        <v>46074</v>
      </c>
      <c r="H9718" s="174"/>
    </row>
    <row r="9719" spans="1:8" ht="14.45" customHeight="1">
      <c r="A9719" s="86" t="s">
        <v>1224</v>
      </c>
      <c r="B9719" s="171" t="s">
        <v>37591</v>
      </c>
      <c r="C9719" s="55" t="s">
        <v>37160</v>
      </c>
      <c r="D9719" s="171" t="s">
        <v>37161</v>
      </c>
      <c r="E9719" s="171" t="s">
        <v>37162</v>
      </c>
      <c r="F9719" s="173">
        <v>46074</v>
      </c>
      <c r="G9719" s="173">
        <v>46074</v>
      </c>
      <c r="H9719" s="174"/>
    </row>
    <row r="9720" spans="1:8" ht="14.45" customHeight="1">
      <c r="A9720" s="86" t="s">
        <v>1224</v>
      </c>
      <c r="B9720" s="171" t="s">
        <v>37592</v>
      </c>
      <c r="C9720" s="55" t="s">
        <v>37160</v>
      </c>
      <c r="D9720" s="171" t="s">
        <v>37161</v>
      </c>
      <c r="E9720" s="171" t="s">
        <v>37162</v>
      </c>
      <c r="F9720" s="173">
        <v>46074</v>
      </c>
      <c r="G9720" s="173">
        <v>46074</v>
      </c>
      <c r="H9720" s="174"/>
    </row>
    <row r="9721" spans="1:8" ht="14.45" customHeight="1">
      <c r="A9721" s="86" t="s">
        <v>1224</v>
      </c>
      <c r="B9721" s="171" t="s">
        <v>37593</v>
      </c>
      <c r="C9721" s="55" t="s">
        <v>37160</v>
      </c>
      <c r="D9721" s="171" t="s">
        <v>37161</v>
      </c>
      <c r="E9721" s="171" t="s">
        <v>37162</v>
      </c>
      <c r="F9721" s="173">
        <v>46074</v>
      </c>
      <c r="G9721" s="173">
        <v>46074</v>
      </c>
      <c r="H9721" s="174"/>
    </row>
    <row r="9722" spans="1:8" ht="14.45" customHeight="1">
      <c r="A9722" s="86" t="s">
        <v>1224</v>
      </c>
      <c r="B9722" s="171" t="s">
        <v>37594</v>
      </c>
      <c r="C9722" s="55" t="s">
        <v>37160</v>
      </c>
      <c r="D9722" s="171" t="s">
        <v>37161</v>
      </c>
      <c r="E9722" s="171" t="s">
        <v>37162</v>
      </c>
      <c r="F9722" s="173">
        <v>46074</v>
      </c>
      <c r="G9722" s="173">
        <v>46074</v>
      </c>
      <c r="H9722" s="174"/>
    </row>
    <row r="9723" spans="1:8" ht="14.45" customHeight="1">
      <c r="A9723" s="86" t="s">
        <v>1224</v>
      </c>
      <c r="B9723" s="171" t="s">
        <v>37595</v>
      </c>
      <c r="C9723" s="55" t="s">
        <v>37160</v>
      </c>
      <c r="D9723" s="171" t="s">
        <v>37161</v>
      </c>
      <c r="E9723" s="171" t="s">
        <v>37162</v>
      </c>
      <c r="F9723" s="173">
        <v>46074</v>
      </c>
      <c r="G9723" s="173">
        <v>46074</v>
      </c>
      <c r="H9723" s="174"/>
    </row>
    <row r="9724" spans="1:8" ht="14.45" customHeight="1">
      <c r="A9724" s="86" t="s">
        <v>1224</v>
      </c>
      <c r="B9724" s="171" t="s">
        <v>37596</v>
      </c>
      <c r="C9724" s="55" t="s">
        <v>37160</v>
      </c>
      <c r="D9724" s="171" t="s">
        <v>37161</v>
      </c>
      <c r="E9724" s="171" t="s">
        <v>37162</v>
      </c>
      <c r="F9724" s="173">
        <v>46074</v>
      </c>
      <c r="G9724" s="173">
        <v>46074</v>
      </c>
      <c r="H9724" s="174"/>
    </row>
    <row r="9725" spans="1:8" ht="14.45" customHeight="1">
      <c r="A9725" s="86" t="s">
        <v>1224</v>
      </c>
      <c r="B9725" s="171" t="s">
        <v>37597</v>
      </c>
      <c r="C9725" s="55" t="s">
        <v>37160</v>
      </c>
      <c r="D9725" s="171" t="s">
        <v>37161</v>
      </c>
      <c r="E9725" s="171" t="s">
        <v>37162</v>
      </c>
      <c r="F9725" s="173">
        <v>46074</v>
      </c>
      <c r="G9725" s="173">
        <v>46074</v>
      </c>
      <c r="H9725" s="174"/>
    </row>
    <row r="9726" spans="1:8" ht="14.45" customHeight="1">
      <c r="A9726" s="86" t="s">
        <v>1224</v>
      </c>
      <c r="B9726" s="171" t="s">
        <v>37598</v>
      </c>
      <c r="C9726" s="55" t="s">
        <v>37160</v>
      </c>
      <c r="D9726" s="171" t="s">
        <v>37161</v>
      </c>
      <c r="E9726" s="171" t="s">
        <v>37162</v>
      </c>
      <c r="F9726" s="173">
        <v>46074</v>
      </c>
      <c r="G9726" s="173">
        <v>46074</v>
      </c>
      <c r="H9726" s="174"/>
    </row>
    <row r="9727" spans="1:8" ht="14.45" customHeight="1">
      <c r="A9727" s="86" t="s">
        <v>1224</v>
      </c>
      <c r="B9727" s="171" t="s">
        <v>37599</v>
      </c>
      <c r="C9727" s="55" t="s">
        <v>37160</v>
      </c>
      <c r="D9727" s="171" t="s">
        <v>37161</v>
      </c>
      <c r="E9727" s="171" t="s">
        <v>37162</v>
      </c>
      <c r="F9727" s="173">
        <v>46074</v>
      </c>
      <c r="G9727" s="173">
        <v>46074</v>
      </c>
      <c r="H9727" s="174"/>
    </row>
    <row r="9728" spans="1:8" ht="14.45" customHeight="1">
      <c r="A9728" s="86" t="s">
        <v>1224</v>
      </c>
      <c r="B9728" s="171" t="s">
        <v>37600</v>
      </c>
      <c r="C9728" s="55" t="s">
        <v>37160</v>
      </c>
      <c r="D9728" s="171" t="s">
        <v>37161</v>
      </c>
      <c r="E9728" s="171" t="s">
        <v>37162</v>
      </c>
      <c r="F9728" s="173">
        <v>46074</v>
      </c>
      <c r="G9728" s="173">
        <v>46074</v>
      </c>
      <c r="H9728" s="174"/>
    </row>
    <row r="9729" spans="1:8" ht="14.45" customHeight="1">
      <c r="A9729" s="86" t="s">
        <v>1224</v>
      </c>
      <c r="B9729" s="171" t="s">
        <v>37601</v>
      </c>
      <c r="C9729" s="55" t="s">
        <v>37160</v>
      </c>
      <c r="D9729" s="171" t="s">
        <v>37161</v>
      </c>
      <c r="E9729" s="171" t="s">
        <v>37162</v>
      </c>
      <c r="F9729" s="173">
        <v>46074</v>
      </c>
      <c r="G9729" s="173">
        <v>46074</v>
      </c>
      <c r="H9729" s="174"/>
    </row>
    <row r="9730" spans="1:8" ht="14.45" customHeight="1">
      <c r="A9730" s="86" t="s">
        <v>1224</v>
      </c>
      <c r="B9730" s="171" t="s">
        <v>37602</v>
      </c>
      <c r="C9730" s="55" t="s">
        <v>37160</v>
      </c>
      <c r="D9730" s="171" t="s">
        <v>37161</v>
      </c>
      <c r="E9730" s="171" t="s">
        <v>37162</v>
      </c>
      <c r="F9730" s="173">
        <v>46074</v>
      </c>
      <c r="G9730" s="173">
        <v>46074</v>
      </c>
      <c r="H9730" s="174"/>
    </row>
    <row r="9731" spans="1:8" ht="14.45" customHeight="1">
      <c r="A9731" s="86" t="s">
        <v>1224</v>
      </c>
      <c r="B9731" s="171" t="s">
        <v>37603</v>
      </c>
      <c r="C9731" s="55" t="s">
        <v>37160</v>
      </c>
      <c r="D9731" s="171" t="s">
        <v>37161</v>
      </c>
      <c r="E9731" s="171" t="s">
        <v>37162</v>
      </c>
      <c r="F9731" s="173">
        <v>46074</v>
      </c>
      <c r="G9731" s="173">
        <v>46074</v>
      </c>
      <c r="H9731" s="174"/>
    </row>
    <row r="9732" spans="1:8" ht="14.45" customHeight="1">
      <c r="A9732" s="86" t="s">
        <v>1224</v>
      </c>
      <c r="B9732" s="171" t="s">
        <v>37604</v>
      </c>
      <c r="C9732" s="55" t="s">
        <v>37160</v>
      </c>
      <c r="D9732" s="261" t="s">
        <v>37161</v>
      </c>
      <c r="E9732" s="261" t="s">
        <v>37162</v>
      </c>
      <c r="F9732" s="173">
        <v>46074</v>
      </c>
      <c r="G9732" s="173">
        <v>46074</v>
      </c>
      <c r="H9732" s="174"/>
    </row>
    <row r="9733" spans="1:8" ht="14.45" customHeight="1">
      <c r="A9733" s="86" t="s">
        <v>1224</v>
      </c>
      <c r="B9733" s="171" t="s">
        <v>37605</v>
      </c>
      <c r="C9733" s="55" t="s">
        <v>37160</v>
      </c>
      <c r="D9733" s="261" t="s">
        <v>37161</v>
      </c>
      <c r="E9733" s="261" t="s">
        <v>37162</v>
      </c>
      <c r="F9733" s="173">
        <v>46074</v>
      </c>
      <c r="G9733" s="173">
        <v>46074</v>
      </c>
      <c r="H9733" s="174"/>
    </row>
    <row r="9734" spans="1:8" ht="14.45" customHeight="1">
      <c r="A9734" s="86" t="s">
        <v>1224</v>
      </c>
      <c r="B9734" s="171" t="s">
        <v>37606</v>
      </c>
      <c r="C9734" s="55" t="s">
        <v>37160</v>
      </c>
      <c r="D9734" s="171" t="s">
        <v>37161</v>
      </c>
      <c r="E9734" s="171" t="s">
        <v>37162</v>
      </c>
      <c r="F9734" s="173">
        <v>46074</v>
      </c>
      <c r="G9734" s="173">
        <v>46074</v>
      </c>
      <c r="H9734" s="174"/>
    </row>
    <row r="9735" spans="1:8" ht="14.45" customHeight="1">
      <c r="A9735" s="86" t="s">
        <v>1224</v>
      </c>
      <c r="B9735" s="171" t="s">
        <v>37607</v>
      </c>
      <c r="C9735" s="55" t="s">
        <v>37160</v>
      </c>
      <c r="D9735" s="171" t="s">
        <v>37161</v>
      </c>
      <c r="E9735" s="171" t="s">
        <v>37162</v>
      </c>
      <c r="F9735" s="173">
        <v>46074</v>
      </c>
      <c r="G9735" s="173">
        <v>46074</v>
      </c>
      <c r="H9735" s="174"/>
    </row>
    <row r="9736" spans="1:8" ht="14.45" customHeight="1">
      <c r="A9736" s="86" t="s">
        <v>1224</v>
      </c>
      <c r="B9736" s="171" t="s">
        <v>37608</v>
      </c>
      <c r="C9736" s="55" t="s">
        <v>37160</v>
      </c>
      <c r="D9736" s="171" t="s">
        <v>37161</v>
      </c>
      <c r="E9736" s="171" t="s">
        <v>37162</v>
      </c>
      <c r="F9736" s="173">
        <v>46074</v>
      </c>
      <c r="G9736" s="173">
        <v>46074</v>
      </c>
      <c r="H9736" s="174"/>
    </row>
    <row r="9737" spans="1:8" ht="14.45" customHeight="1">
      <c r="A9737" s="86" t="s">
        <v>1224</v>
      </c>
      <c r="B9737" s="171" t="s">
        <v>37609</v>
      </c>
      <c r="C9737" s="55" t="s">
        <v>37160</v>
      </c>
      <c r="D9737" s="171" t="s">
        <v>37161</v>
      </c>
      <c r="E9737" s="171" t="s">
        <v>37162</v>
      </c>
      <c r="F9737" s="173">
        <v>46074</v>
      </c>
      <c r="G9737" s="173">
        <v>46074</v>
      </c>
      <c r="H9737" s="174"/>
    </row>
    <row r="9738" spans="1:8" ht="14.45" customHeight="1">
      <c r="A9738" s="86" t="s">
        <v>1224</v>
      </c>
      <c r="B9738" s="171" t="s">
        <v>37610</v>
      </c>
      <c r="C9738" s="55" t="s">
        <v>37160</v>
      </c>
      <c r="D9738" s="171" t="s">
        <v>37161</v>
      </c>
      <c r="E9738" s="171" t="s">
        <v>37162</v>
      </c>
      <c r="F9738" s="173">
        <v>46074</v>
      </c>
      <c r="G9738" s="173">
        <v>46074</v>
      </c>
      <c r="H9738" s="174"/>
    </row>
    <row r="9739" spans="1:8" ht="14.45" customHeight="1">
      <c r="A9739" s="86" t="s">
        <v>1224</v>
      </c>
      <c r="B9739" s="171" t="s">
        <v>37611</v>
      </c>
      <c r="C9739" s="55" t="s">
        <v>37160</v>
      </c>
      <c r="D9739" s="171" t="s">
        <v>37161</v>
      </c>
      <c r="E9739" s="171" t="s">
        <v>37162</v>
      </c>
      <c r="F9739" s="173">
        <v>46074</v>
      </c>
      <c r="G9739" s="173">
        <v>46074</v>
      </c>
      <c r="H9739" s="174"/>
    </row>
    <row r="9740" spans="1:8" ht="14.45" customHeight="1">
      <c r="A9740" s="86" t="s">
        <v>1224</v>
      </c>
      <c r="B9740" s="171" t="s">
        <v>37612</v>
      </c>
      <c r="C9740" s="55" t="s">
        <v>37160</v>
      </c>
      <c r="D9740" s="171" t="s">
        <v>37161</v>
      </c>
      <c r="E9740" s="171" t="s">
        <v>37162</v>
      </c>
      <c r="F9740" s="173">
        <v>46074</v>
      </c>
      <c r="G9740" s="173">
        <v>46074</v>
      </c>
      <c r="H9740" s="174"/>
    </row>
    <row r="9741" spans="1:8" ht="14.45" customHeight="1">
      <c r="A9741" s="86" t="s">
        <v>1224</v>
      </c>
      <c r="B9741" s="171" t="s">
        <v>37613</v>
      </c>
      <c r="C9741" s="55" t="s">
        <v>37160</v>
      </c>
      <c r="D9741" s="171" t="s">
        <v>37161</v>
      </c>
      <c r="E9741" s="171" t="s">
        <v>37162</v>
      </c>
      <c r="F9741" s="173">
        <v>46074</v>
      </c>
      <c r="G9741" s="173">
        <v>46074</v>
      </c>
      <c r="H9741" s="174"/>
    </row>
    <row r="9742" spans="1:8" ht="14.45" customHeight="1">
      <c r="A9742" s="86" t="s">
        <v>1224</v>
      </c>
      <c r="B9742" s="171" t="s">
        <v>37614</v>
      </c>
      <c r="C9742" s="55" t="s">
        <v>37160</v>
      </c>
      <c r="D9742" s="171" t="s">
        <v>37161</v>
      </c>
      <c r="E9742" s="171" t="s">
        <v>37162</v>
      </c>
      <c r="F9742" s="173">
        <v>46074</v>
      </c>
      <c r="G9742" s="173">
        <v>46074</v>
      </c>
      <c r="H9742" s="174"/>
    </row>
    <row r="9743" spans="1:8" ht="14.45" customHeight="1">
      <c r="A9743" s="86" t="s">
        <v>1224</v>
      </c>
      <c r="B9743" s="171" t="s">
        <v>37615</v>
      </c>
      <c r="C9743" s="55" t="s">
        <v>37160</v>
      </c>
      <c r="D9743" s="171" t="s">
        <v>37161</v>
      </c>
      <c r="E9743" s="171" t="s">
        <v>37162</v>
      </c>
      <c r="F9743" s="173">
        <v>46074</v>
      </c>
      <c r="G9743" s="173">
        <v>46074</v>
      </c>
      <c r="H9743" s="174"/>
    </row>
    <row r="9744" spans="1:8" ht="14.45" customHeight="1">
      <c r="A9744" s="86" t="s">
        <v>1224</v>
      </c>
      <c r="B9744" s="171" t="s">
        <v>37616</v>
      </c>
      <c r="C9744" s="55" t="s">
        <v>37160</v>
      </c>
      <c r="D9744" s="171" t="s">
        <v>37161</v>
      </c>
      <c r="E9744" s="171" t="s">
        <v>37162</v>
      </c>
      <c r="F9744" s="173">
        <v>46074</v>
      </c>
      <c r="G9744" s="173">
        <v>46074</v>
      </c>
      <c r="H9744" s="174"/>
    </row>
    <row r="9745" spans="1:8" ht="14.45" customHeight="1">
      <c r="A9745" s="86" t="s">
        <v>1224</v>
      </c>
      <c r="B9745" s="171" t="s">
        <v>37617</v>
      </c>
      <c r="C9745" s="55" t="s">
        <v>37160</v>
      </c>
      <c r="D9745" s="171" t="s">
        <v>37161</v>
      </c>
      <c r="E9745" s="171" t="s">
        <v>37162</v>
      </c>
      <c r="F9745" s="173">
        <v>46074</v>
      </c>
      <c r="G9745" s="173">
        <v>46074</v>
      </c>
      <c r="H9745" s="174"/>
    </row>
    <row r="9746" spans="1:8" ht="14.45" customHeight="1">
      <c r="A9746" s="86" t="s">
        <v>1224</v>
      </c>
      <c r="B9746" s="171" t="s">
        <v>37618</v>
      </c>
      <c r="C9746" s="55" t="s">
        <v>37160</v>
      </c>
      <c r="D9746" s="171" t="s">
        <v>37161</v>
      </c>
      <c r="E9746" s="171" t="s">
        <v>37162</v>
      </c>
      <c r="F9746" s="173">
        <v>46074</v>
      </c>
      <c r="G9746" s="173">
        <v>46074</v>
      </c>
      <c r="H9746" s="174"/>
    </row>
    <row r="9747" spans="1:8" ht="14.45" customHeight="1">
      <c r="A9747" s="86" t="s">
        <v>1224</v>
      </c>
      <c r="B9747" s="171" t="s">
        <v>37619</v>
      </c>
      <c r="C9747" s="55" t="s">
        <v>37160</v>
      </c>
      <c r="D9747" s="261" t="s">
        <v>37161</v>
      </c>
      <c r="E9747" s="261" t="s">
        <v>37162</v>
      </c>
      <c r="F9747" s="173">
        <v>46074</v>
      </c>
      <c r="G9747" s="173">
        <v>46074</v>
      </c>
      <c r="H9747" s="174"/>
    </row>
    <row r="9748" spans="1:8" ht="14.45" customHeight="1">
      <c r="A9748" s="86" t="s">
        <v>1224</v>
      </c>
      <c r="B9748" s="171" t="s">
        <v>37620</v>
      </c>
      <c r="C9748" s="55" t="s">
        <v>37160</v>
      </c>
      <c r="D9748" s="261" t="s">
        <v>37161</v>
      </c>
      <c r="E9748" s="261" t="s">
        <v>37162</v>
      </c>
      <c r="F9748" s="173">
        <v>46074</v>
      </c>
      <c r="G9748" s="173">
        <v>46074</v>
      </c>
      <c r="H9748" s="174"/>
    </row>
    <row r="9749" spans="1:8" ht="14.45" customHeight="1">
      <c r="A9749" s="86" t="s">
        <v>1224</v>
      </c>
      <c r="B9749" s="171" t="s">
        <v>37621</v>
      </c>
      <c r="C9749" s="55" t="s">
        <v>37160</v>
      </c>
      <c r="D9749" s="171" t="s">
        <v>37161</v>
      </c>
      <c r="E9749" s="171" t="s">
        <v>37162</v>
      </c>
      <c r="F9749" s="173">
        <v>46074</v>
      </c>
      <c r="G9749" s="173">
        <v>46074</v>
      </c>
      <c r="H9749" s="174"/>
    </row>
    <row r="9750" spans="1:8" ht="14.45" customHeight="1">
      <c r="A9750" s="86" t="s">
        <v>1224</v>
      </c>
      <c r="B9750" s="171" t="s">
        <v>37622</v>
      </c>
      <c r="C9750" s="55" t="s">
        <v>37160</v>
      </c>
      <c r="D9750" s="171" t="s">
        <v>37161</v>
      </c>
      <c r="E9750" s="171" t="s">
        <v>37162</v>
      </c>
      <c r="F9750" s="173">
        <v>46074</v>
      </c>
      <c r="G9750" s="173">
        <v>46074</v>
      </c>
      <c r="H9750" s="174"/>
    </row>
    <row r="9751" spans="1:8" ht="14.45" customHeight="1">
      <c r="A9751" s="86" t="s">
        <v>1224</v>
      </c>
      <c r="B9751" s="171" t="s">
        <v>37623</v>
      </c>
      <c r="C9751" s="55" t="s">
        <v>37160</v>
      </c>
      <c r="D9751" s="171" t="s">
        <v>37161</v>
      </c>
      <c r="E9751" s="171" t="s">
        <v>37162</v>
      </c>
      <c r="F9751" s="173">
        <v>46074</v>
      </c>
      <c r="G9751" s="173">
        <v>46074</v>
      </c>
      <c r="H9751" s="174"/>
    </row>
    <row r="9752" spans="1:8" ht="14.45" customHeight="1">
      <c r="A9752" s="86" t="s">
        <v>1224</v>
      </c>
      <c r="B9752" s="171" t="s">
        <v>37624</v>
      </c>
      <c r="C9752" s="55" t="s">
        <v>37160</v>
      </c>
      <c r="D9752" s="171" t="s">
        <v>37161</v>
      </c>
      <c r="E9752" s="171" t="s">
        <v>37162</v>
      </c>
      <c r="F9752" s="173">
        <v>46074</v>
      </c>
      <c r="G9752" s="173">
        <v>46074</v>
      </c>
      <c r="H9752" s="174"/>
    </row>
    <row r="9753" spans="1:8" ht="14.45" customHeight="1">
      <c r="A9753" s="86" t="s">
        <v>1224</v>
      </c>
      <c r="B9753" s="171" t="s">
        <v>37625</v>
      </c>
      <c r="C9753" s="55" t="s">
        <v>37160</v>
      </c>
      <c r="D9753" s="171" t="s">
        <v>37161</v>
      </c>
      <c r="E9753" s="171" t="s">
        <v>37162</v>
      </c>
      <c r="F9753" s="173">
        <v>46074</v>
      </c>
      <c r="G9753" s="173">
        <v>46074</v>
      </c>
      <c r="H9753" s="174"/>
    </row>
    <row r="9754" spans="1:8" ht="14.45" customHeight="1">
      <c r="A9754" s="86" t="s">
        <v>1224</v>
      </c>
      <c r="B9754" s="171" t="s">
        <v>37626</v>
      </c>
      <c r="C9754" s="55" t="s">
        <v>37160</v>
      </c>
      <c r="D9754" s="171" t="s">
        <v>37161</v>
      </c>
      <c r="E9754" s="171" t="s">
        <v>37162</v>
      </c>
      <c r="F9754" s="173">
        <v>46074</v>
      </c>
      <c r="G9754" s="173">
        <v>46074</v>
      </c>
      <c r="H9754" s="174"/>
    </row>
    <row r="9755" spans="1:8" ht="14.45" customHeight="1">
      <c r="A9755" s="86" t="s">
        <v>1224</v>
      </c>
      <c r="B9755" s="171" t="s">
        <v>37627</v>
      </c>
      <c r="C9755" s="55" t="s">
        <v>37160</v>
      </c>
      <c r="D9755" s="171" t="s">
        <v>37161</v>
      </c>
      <c r="E9755" s="171" t="s">
        <v>37162</v>
      </c>
      <c r="F9755" s="173">
        <v>46074</v>
      </c>
      <c r="G9755" s="173">
        <v>46074</v>
      </c>
      <c r="H9755" s="174"/>
    </row>
    <row r="9756" spans="1:8" ht="14.45" customHeight="1">
      <c r="A9756" s="86" t="s">
        <v>1224</v>
      </c>
      <c r="B9756" s="171" t="s">
        <v>37628</v>
      </c>
      <c r="C9756" s="55" t="s">
        <v>37160</v>
      </c>
      <c r="D9756" s="171" t="s">
        <v>37161</v>
      </c>
      <c r="E9756" s="171" t="s">
        <v>37162</v>
      </c>
      <c r="F9756" s="173">
        <v>46074</v>
      </c>
      <c r="G9756" s="173">
        <v>46074</v>
      </c>
      <c r="H9756" s="174"/>
    </row>
    <row r="9757" spans="1:8" ht="14.45" customHeight="1">
      <c r="A9757" s="86" t="s">
        <v>1224</v>
      </c>
      <c r="B9757" s="171" t="s">
        <v>37629</v>
      </c>
      <c r="C9757" s="55" t="s">
        <v>37160</v>
      </c>
      <c r="D9757" s="261" t="s">
        <v>37161</v>
      </c>
      <c r="E9757" s="261" t="s">
        <v>37162</v>
      </c>
      <c r="F9757" s="173">
        <v>46074</v>
      </c>
      <c r="G9757" s="173">
        <v>46074</v>
      </c>
      <c r="H9757" s="174"/>
    </row>
    <row r="9758" spans="1:8" ht="14.45" customHeight="1">
      <c r="A9758" s="86" t="s">
        <v>1224</v>
      </c>
      <c r="B9758" s="171" t="s">
        <v>37630</v>
      </c>
      <c r="C9758" s="55" t="s">
        <v>37160</v>
      </c>
      <c r="D9758" s="261" t="s">
        <v>37161</v>
      </c>
      <c r="E9758" s="261" t="s">
        <v>37162</v>
      </c>
      <c r="F9758" s="173">
        <v>46074</v>
      </c>
      <c r="G9758" s="173">
        <v>46074</v>
      </c>
      <c r="H9758" s="174"/>
    </row>
    <row r="9759" spans="1:8" ht="14.45" customHeight="1">
      <c r="A9759" s="86" t="s">
        <v>1224</v>
      </c>
      <c r="B9759" s="171" t="s">
        <v>37631</v>
      </c>
      <c r="C9759" s="55" t="s">
        <v>37160</v>
      </c>
      <c r="D9759" s="171" t="s">
        <v>37161</v>
      </c>
      <c r="E9759" s="171" t="s">
        <v>37162</v>
      </c>
      <c r="F9759" s="173">
        <v>46074</v>
      </c>
      <c r="G9759" s="177">
        <v>46074</v>
      </c>
      <c r="H9759" s="174"/>
    </row>
    <row r="9760" spans="1:8" ht="14.45" customHeight="1">
      <c r="A9760" s="86" t="s">
        <v>1224</v>
      </c>
      <c r="B9760" s="171" t="s">
        <v>37632</v>
      </c>
      <c r="C9760" s="55" t="s">
        <v>37160</v>
      </c>
      <c r="D9760" s="171" t="s">
        <v>37161</v>
      </c>
      <c r="E9760" s="171" t="s">
        <v>37162</v>
      </c>
      <c r="F9760" s="173">
        <v>46074</v>
      </c>
      <c r="G9760" s="173">
        <v>46074</v>
      </c>
      <c r="H9760" s="174"/>
    </row>
    <row r="9761" spans="1:8" ht="14.45" customHeight="1">
      <c r="A9761" s="86" t="s">
        <v>1224</v>
      </c>
      <c r="B9761" s="171" t="s">
        <v>37633</v>
      </c>
      <c r="C9761" s="55" t="s">
        <v>37160</v>
      </c>
      <c r="D9761" s="171" t="s">
        <v>37161</v>
      </c>
      <c r="E9761" s="171" t="s">
        <v>37162</v>
      </c>
      <c r="F9761" s="173">
        <v>46074</v>
      </c>
      <c r="G9761" s="173">
        <v>46074</v>
      </c>
      <c r="H9761" s="174"/>
    </row>
    <row r="9762" spans="1:8" ht="14.45" customHeight="1">
      <c r="A9762" s="86" t="s">
        <v>1224</v>
      </c>
      <c r="B9762" s="171" t="s">
        <v>37634</v>
      </c>
      <c r="C9762" s="55" t="s">
        <v>37160</v>
      </c>
      <c r="D9762" s="171" t="s">
        <v>37161</v>
      </c>
      <c r="E9762" s="171" t="s">
        <v>37162</v>
      </c>
      <c r="F9762" s="173">
        <v>46074</v>
      </c>
      <c r="G9762" s="173">
        <v>46074</v>
      </c>
      <c r="H9762" s="174"/>
    </row>
    <row r="9763" spans="1:8" ht="14.45" customHeight="1">
      <c r="A9763" s="86" t="s">
        <v>1224</v>
      </c>
      <c r="B9763" s="171" t="s">
        <v>37635</v>
      </c>
      <c r="C9763" s="55" t="s">
        <v>37160</v>
      </c>
      <c r="D9763" s="171" t="s">
        <v>37161</v>
      </c>
      <c r="E9763" s="171" t="s">
        <v>37162</v>
      </c>
      <c r="F9763" s="173">
        <v>46074</v>
      </c>
      <c r="G9763" s="173">
        <v>46074</v>
      </c>
      <c r="H9763" s="174"/>
    </row>
    <row r="9764" spans="1:8" ht="14.45" customHeight="1">
      <c r="A9764" s="86" t="s">
        <v>1224</v>
      </c>
      <c r="B9764" s="171" t="s">
        <v>37636</v>
      </c>
      <c r="C9764" s="55" t="s">
        <v>37160</v>
      </c>
      <c r="D9764" s="171" t="s">
        <v>37161</v>
      </c>
      <c r="E9764" s="171" t="s">
        <v>37162</v>
      </c>
      <c r="F9764" s="173">
        <v>46074</v>
      </c>
      <c r="G9764" s="173">
        <v>46074</v>
      </c>
      <c r="H9764" s="174"/>
    </row>
    <row r="9765" spans="1:8" ht="14.45" customHeight="1">
      <c r="A9765" s="86" t="s">
        <v>1224</v>
      </c>
      <c r="B9765" s="171" t="s">
        <v>37637</v>
      </c>
      <c r="C9765" s="55" t="s">
        <v>37160</v>
      </c>
      <c r="D9765" s="171" t="s">
        <v>37161</v>
      </c>
      <c r="E9765" s="171" t="s">
        <v>37162</v>
      </c>
      <c r="F9765" s="173">
        <v>46074</v>
      </c>
      <c r="G9765" s="173">
        <v>46074</v>
      </c>
      <c r="H9765" s="174"/>
    </row>
    <row r="9766" spans="1:8" ht="14.45" customHeight="1">
      <c r="A9766" s="86" t="s">
        <v>1224</v>
      </c>
      <c r="B9766" s="171" t="s">
        <v>37638</v>
      </c>
      <c r="C9766" s="55" t="s">
        <v>37160</v>
      </c>
      <c r="D9766" s="171" t="s">
        <v>37161</v>
      </c>
      <c r="E9766" s="171" t="s">
        <v>37162</v>
      </c>
      <c r="F9766" s="173">
        <v>46074</v>
      </c>
      <c r="G9766" s="173">
        <v>46074</v>
      </c>
      <c r="H9766" s="174"/>
    </row>
    <row r="9767" spans="1:8" ht="14.45" customHeight="1">
      <c r="A9767" s="86" t="s">
        <v>1224</v>
      </c>
      <c r="B9767" s="171" t="s">
        <v>37639</v>
      </c>
      <c r="C9767" s="55" t="s">
        <v>37160</v>
      </c>
      <c r="D9767" s="171" t="s">
        <v>37161</v>
      </c>
      <c r="E9767" s="171" t="s">
        <v>37162</v>
      </c>
      <c r="F9767" s="173">
        <v>46074</v>
      </c>
      <c r="G9767" s="173">
        <v>46074</v>
      </c>
      <c r="H9767" s="174"/>
    </row>
    <row r="9768" spans="1:8" ht="14.45" customHeight="1">
      <c r="A9768" s="86" t="s">
        <v>1224</v>
      </c>
      <c r="B9768" s="171" t="s">
        <v>37640</v>
      </c>
      <c r="C9768" s="55" t="s">
        <v>37160</v>
      </c>
      <c r="D9768" s="171" t="s">
        <v>37161</v>
      </c>
      <c r="E9768" s="171" t="s">
        <v>37162</v>
      </c>
      <c r="F9768" s="173">
        <v>46074</v>
      </c>
      <c r="G9768" s="173">
        <v>46074</v>
      </c>
      <c r="H9768" s="174"/>
    </row>
    <row r="9769" spans="1:8" ht="14.45" customHeight="1">
      <c r="A9769" s="86" t="s">
        <v>1224</v>
      </c>
      <c r="B9769" s="171" t="s">
        <v>37641</v>
      </c>
      <c r="C9769" s="55" t="s">
        <v>37160</v>
      </c>
      <c r="D9769" s="171" t="s">
        <v>37161</v>
      </c>
      <c r="E9769" s="171" t="s">
        <v>37162</v>
      </c>
      <c r="F9769" s="173">
        <v>46074</v>
      </c>
      <c r="G9769" s="173">
        <v>46074</v>
      </c>
      <c r="H9769" s="174"/>
    </row>
    <row r="9770" spans="1:8" ht="14.45" customHeight="1">
      <c r="A9770" s="86" t="s">
        <v>1224</v>
      </c>
      <c r="B9770" s="171" t="s">
        <v>37642</v>
      </c>
      <c r="C9770" s="55" t="s">
        <v>37160</v>
      </c>
      <c r="D9770" s="171" t="s">
        <v>37161</v>
      </c>
      <c r="E9770" s="171" t="s">
        <v>37162</v>
      </c>
      <c r="F9770" s="173">
        <v>46074</v>
      </c>
      <c r="G9770" s="173">
        <v>46074</v>
      </c>
      <c r="H9770" s="174"/>
    </row>
    <row r="9771" spans="1:8" ht="14.45" customHeight="1">
      <c r="A9771" s="86" t="s">
        <v>1224</v>
      </c>
      <c r="B9771" s="171" t="s">
        <v>37643</v>
      </c>
      <c r="C9771" s="55" t="s">
        <v>37160</v>
      </c>
      <c r="D9771" s="171" t="s">
        <v>37161</v>
      </c>
      <c r="E9771" s="171" t="s">
        <v>37162</v>
      </c>
      <c r="F9771" s="173">
        <v>46074</v>
      </c>
      <c r="G9771" s="173">
        <v>46074</v>
      </c>
      <c r="H9771" s="174"/>
    </row>
    <row r="9772" spans="1:8" ht="14.45" customHeight="1">
      <c r="A9772" s="86" t="s">
        <v>1224</v>
      </c>
      <c r="B9772" s="171" t="s">
        <v>37644</v>
      </c>
      <c r="C9772" s="55" t="s">
        <v>37160</v>
      </c>
      <c r="D9772" s="171" t="s">
        <v>37161</v>
      </c>
      <c r="E9772" s="171" t="s">
        <v>37162</v>
      </c>
      <c r="F9772" s="173">
        <v>46074</v>
      </c>
      <c r="G9772" s="173">
        <v>46074</v>
      </c>
      <c r="H9772" s="174"/>
    </row>
    <row r="9773" spans="1:8" ht="14.45" customHeight="1">
      <c r="A9773" s="86" t="s">
        <v>1224</v>
      </c>
      <c r="B9773" s="171" t="s">
        <v>37645</v>
      </c>
      <c r="C9773" s="55" t="s">
        <v>37160</v>
      </c>
      <c r="D9773" s="171" t="s">
        <v>37161</v>
      </c>
      <c r="E9773" s="171" t="s">
        <v>37162</v>
      </c>
      <c r="F9773" s="173">
        <v>46074</v>
      </c>
      <c r="G9773" s="173">
        <v>46074</v>
      </c>
      <c r="H9773" s="174"/>
    </row>
    <row r="9774" spans="1:8" ht="14.45" customHeight="1">
      <c r="A9774" s="86" t="s">
        <v>1224</v>
      </c>
      <c r="B9774" s="171" t="s">
        <v>37646</v>
      </c>
      <c r="C9774" s="55" t="s">
        <v>37160</v>
      </c>
      <c r="D9774" s="171" t="s">
        <v>37161</v>
      </c>
      <c r="E9774" s="171" t="s">
        <v>37162</v>
      </c>
      <c r="F9774" s="173">
        <v>46074</v>
      </c>
      <c r="G9774" s="177">
        <v>46074</v>
      </c>
      <c r="H9774" s="174"/>
    </row>
    <row r="9775" spans="1:8" ht="14.45" customHeight="1">
      <c r="A9775" s="86" t="s">
        <v>1224</v>
      </c>
      <c r="B9775" s="171" t="s">
        <v>37647</v>
      </c>
      <c r="C9775" s="55" t="s">
        <v>37160</v>
      </c>
      <c r="D9775" s="171" t="s">
        <v>37161</v>
      </c>
      <c r="E9775" s="171" t="s">
        <v>37162</v>
      </c>
      <c r="F9775" s="173">
        <v>46074</v>
      </c>
      <c r="G9775" s="173">
        <v>46074</v>
      </c>
      <c r="H9775" s="174"/>
    </row>
    <row r="9776" spans="1:8" ht="14.45" customHeight="1">
      <c r="A9776" s="86" t="s">
        <v>1224</v>
      </c>
      <c r="B9776" s="171" t="s">
        <v>37648</v>
      </c>
      <c r="C9776" s="55" t="s">
        <v>37160</v>
      </c>
      <c r="D9776" s="171" t="s">
        <v>37161</v>
      </c>
      <c r="E9776" s="171" t="s">
        <v>37162</v>
      </c>
      <c r="F9776" s="173">
        <v>46074</v>
      </c>
      <c r="G9776" s="173">
        <v>46074</v>
      </c>
      <c r="H9776" s="174"/>
    </row>
    <row r="9777" spans="1:8" ht="14.45" customHeight="1">
      <c r="A9777" s="86" t="s">
        <v>1224</v>
      </c>
      <c r="B9777" s="171" t="s">
        <v>37649</v>
      </c>
      <c r="C9777" s="55" t="s">
        <v>37160</v>
      </c>
      <c r="D9777" s="171" t="s">
        <v>37161</v>
      </c>
      <c r="E9777" s="171" t="s">
        <v>37162</v>
      </c>
      <c r="F9777" s="173">
        <v>46074</v>
      </c>
      <c r="G9777" s="173">
        <v>46074</v>
      </c>
      <c r="H9777" s="174"/>
    </row>
    <row r="9778" spans="1:8" ht="14.45" customHeight="1">
      <c r="A9778" s="86" t="s">
        <v>1224</v>
      </c>
      <c r="B9778" s="171" t="s">
        <v>37650</v>
      </c>
      <c r="C9778" s="55" t="s">
        <v>37160</v>
      </c>
      <c r="D9778" s="171" t="s">
        <v>37161</v>
      </c>
      <c r="E9778" s="171" t="s">
        <v>37162</v>
      </c>
      <c r="F9778" s="173">
        <v>46074</v>
      </c>
      <c r="G9778" s="173">
        <v>46074</v>
      </c>
      <c r="H9778" s="174"/>
    </row>
    <row r="9779" spans="1:8" ht="14.45" customHeight="1">
      <c r="A9779" s="86" t="s">
        <v>1224</v>
      </c>
      <c r="B9779" s="171" t="s">
        <v>37651</v>
      </c>
      <c r="C9779" s="55" t="s">
        <v>37160</v>
      </c>
      <c r="D9779" s="171" t="s">
        <v>37161</v>
      </c>
      <c r="E9779" s="171" t="s">
        <v>37162</v>
      </c>
      <c r="F9779" s="173">
        <v>46074</v>
      </c>
      <c r="G9779" s="173">
        <v>46074</v>
      </c>
      <c r="H9779" s="174"/>
    </row>
    <row r="9780" spans="1:8" ht="14.45" customHeight="1">
      <c r="A9780" s="86" t="s">
        <v>1224</v>
      </c>
      <c r="B9780" s="171" t="s">
        <v>37652</v>
      </c>
      <c r="C9780" s="55" t="s">
        <v>37160</v>
      </c>
      <c r="D9780" s="171" t="s">
        <v>37161</v>
      </c>
      <c r="E9780" s="171" t="s">
        <v>37162</v>
      </c>
      <c r="F9780" s="173">
        <v>46074</v>
      </c>
      <c r="G9780" s="173">
        <v>46074</v>
      </c>
      <c r="H9780" s="174"/>
    </row>
    <row r="9781" spans="1:8" ht="14.45" customHeight="1">
      <c r="A9781" s="86" t="s">
        <v>1224</v>
      </c>
      <c r="B9781" s="171" t="s">
        <v>37653</v>
      </c>
      <c r="C9781" s="55" t="s">
        <v>37160</v>
      </c>
      <c r="D9781" s="171" t="s">
        <v>37161</v>
      </c>
      <c r="E9781" s="171" t="s">
        <v>37162</v>
      </c>
      <c r="F9781" s="173">
        <v>46074</v>
      </c>
      <c r="G9781" s="173">
        <v>46074</v>
      </c>
      <c r="H9781" s="174"/>
    </row>
    <row r="9782" spans="1:8" ht="14.45" customHeight="1">
      <c r="A9782" s="86" t="s">
        <v>1224</v>
      </c>
      <c r="B9782" s="171" t="s">
        <v>37654</v>
      </c>
      <c r="C9782" s="55" t="s">
        <v>37160</v>
      </c>
      <c r="D9782" s="171" t="s">
        <v>37161</v>
      </c>
      <c r="E9782" s="171" t="s">
        <v>37162</v>
      </c>
      <c r="F9782" s="173">
        <v>46074</v>
      </c>
      <c r="G9782" s="173">
        <v>46074</v>
      </c>
      <c r="H9782" s="174"/>
    </row>
    <row r="9783" spans="1:8" ht="14.45" customHeight="1">
      <c r="A9783" s="86" t="s">
        <v>1224</v>
      </c>
      <c r="B9783" s="171" t="s">
        <v>37655</v>
      </c>
      <c r="C9783" s="55" t="s">
        <v>37160</v>
      </c>
      <c r="D9783" s="171" t="s">
        <v>37161</v>
      </c>
      <c r="E9783" s="171" t="s">
        <v>37162</v>
      </c>
      <c r="F9783" s="173">
        <v>46074</v>
      </c>
      <c r="G9783" s="173">
        <v>46074</v>
      </c>
      <c r="H9783" s="174"/>
    </row>
    <row r="9784" spans="1:8" ht="14.45" customHeight="1">
      <c r="A9784" s="86" t="s">
        <v>1224</v>
      </c>
      <c r="B9784" s="171" t="s">
        <v>37656</v>
      </c>
      <c r="C9784" s="55" t="s">
        <v>37160</v>
      </c>
      <c r="D9784" s="171" t="s">
        <v>37161</v>
      </c>
      <c r="E9784" s="171" t="s">
        <v>37162</v>
      </c>
      <c r="F9784" s="173">
        <v>46074</v>
      </c>
      <c r="G9784" s="173">
        <v>46074</v>
      </c>
      <c r="H9784" s="174"/>
    </row>
    <row r="9785" spans="1:8" ht="14.45" customHeight="1">
      <c r="A9785" s="86" t="s">
        <v>1224</v>
      </c>
      <c r="B9785" s="171" t="s">
        <v>37657</v>
      </c>
      <c r="C9785" s="55" t="s">
        <v>37160</v>
      </c>
      <c r="D9785" s="171" t="s">
        <v>37161</v>
      </c>
      <c r="E9785" s="171" t="s">
        <v>37162</v>
      </c>
      <c r="F9785" s="173">
        <v>46074</v>
      </c>
      <c r="G9785" s="173">
        <v>46074</v>
      </c>
      <c r="H9785" s="174"/>
    </row>
    <row r="9786" spans="1:8" ht="14.45" customHeight="1">
      <c r="A9786" s="86" t="s">
        <v>1224</v>
      </c>
      <c r="B9786" s="171" t="s">
        <v>37658</v>
      </c>
      <c r="C9786" s="55" t="s">
        <v>37160</v>
      </c>
      <c r="D9786" s="171" t="s">
        <v>37161</v>
      </c>
      <c r="E9786" s="171" t="s">
        <v>37162</v>
      </c>
      <c r="F9786" s="173">
        <v>46074</v>
      </c>
      <c r="G9786" s="173">
        <v>46074</v>
      </c>
      <c r="H9786" s="174"/>
    </row>
    <row r="9787" spans="1:8" ht="14.45" customHeight="1">
      <c r="A9787" s="86" t="s">
        <v>1224</v>
      </c>
      <c r="B9787" s="171" t="s">
        <v>37659</v>
      </c>
      <c r="C9787" s="55" t="s">
        <v>37160</v>
      </c>
      <c r="D9787" s="261" t="s">
        <v>37161</v>
      </c>
      <c r="E9787" s="261" t="s">
        <v>37162</v>
      </c>
      <c r="F9787" s="173">
        <v>46074</v>
      </c>
      <c r="G9787" s="173">
        <v>46074</v>
      </c>
      <c r="H9787" s="174"/>
    </row>
    <row r="9788" spans="1:8" ht="14.45" customHeight="1">
      <c r="A9788" s="86" t="s">
        <v>1224</v>
      </c>
      <c r="B9788" s="171" t="s">
        <v>37660</v>
      </c>
      <c r="C9788" s="55" t="s">
        <v>37160</v>
      </c>
      <c r="D9788" s="261" t="s">
        <v>37161</v>
      </c>
      <c r="E9788" s="261" t="s">
        <v>37162</v>
      </c>
      <c r="F9788" s="173">
        <v>46074</v>
      </c>
      <c r="G9788" s="173">
        <v>46074</v>
      </c>
      <c r="H9788" s="174"/>
    </row>
    <row r="9789" spans="1:8" ht="14.45" customHeight="1">
      <c r="A9789" s="86" t="s">
        <v>1224</v>
      </c>
      <c r="B9789" s="171" t="s">
        <v>37661</v>
      </c>
      <c r="C9789" s="55" t="s">
        <v>37160</v>
      </c>
      <c r="D9789" s="171" t="s">
        <v>37161</v>
      </c>
      <c r="E9789" s="171" t="s">
        <v>37162</v>
      </c>
      <c r="F9789" s="173">
        <v>46074</v>
      </c>
      <c r="G9789" s="173">
        <v>46074</v>
      </c>
      <c r="H9789" s="174"/>
    </row>
    <row r="9790" spans="1:8" ht="14.45" customHeight="1">
      <c r="A9790" s="86" t="s">
        <v>1224</v>
      </c>
      <c r="B9790" s="171" t="s">
        <v>37662</v>
      </c>
      <c r="C9790" s="55" t="s">
        <v>37160</v>
      </c>
      <c r="D9790" s="171" t="s">
        <v>37161</v>
      </c>
      <c r="E9790" s="171" t="s">
        <v>37162</v>
      </c>
      <c r="F9790" s="173">
        <v>46074</v>
      </c>
      <c r="G9790" s="173">
        <v>46074</v>
      </c>
      <c r="H9790" s="174"/>
    </row>
    <row r="9791" spans="1:8" ht="14.45" customHeight="1">
      <c r="A9791" s="86" t="s">
        <v>1224</v>
      </c>
      <c r="B9791" s="171" t="s">
        <v>37663</v>
      </c>
      <c r="C9791" s="55" t="s">
        <v>37160</v>
      </c>
      <c r="D9791" s="171" t="s">
        <v>37161</v>
      </c>
      <c r="E9791" s="171" t="s">
        <v>37162</v>
      </c>
      <c r="F9791" s="173">
        <v>46074</v>
      </c>
      <c r="G9791" s="173">
        <v>46074</v>
      </c>
      <c r="H9791" s="174"/>
    </row>
    <row r="9792" spans="1:8" ht="14.45" customHeight="1">
      <c r="A9792" s="86" t="s">
        <v>1224</v>
      </c>
      <c r="B9792" s="171" t="s">
        <v>37664</v>
      </c>
      <c r="C9792" s="55" t="s">
        <v>37160</v>
      </c>
      <c r="D9792" s="171" t="s">
        <v>37161</v>
      </c>
      <c r="E9792" s="171" t="s">
        <v>37162</v>
      </c>
      <c r="F9792" s="173">
        <v>46074</v>
      </c>
      <c r="G9792" s="173">
        <v>46074</v>
      </c>
      <c r="H9792" s="174"/>
    </row>
    <row r="9793" spans="1:8" ht="14.45" customHeight="1">
      <c r="A9793" s="86" t="s">
        <v>1224</v>
      </c>
      <c r="B9793" s="171" t="s">
        <v>37665</v>
      </c>
      <c r="C9793" s="55" t="s">
        <v>37160</v>
      </c>
      <c r="D9793" s="171" t="s">
        <v>37161</v>
      </c>
      <c r="E9793" s="171" t="s">
        <v>37162</v>
      </c>
      <c r="F9793" s="173">
        <v>46074</v>
      </c>
      <c r="G9793" s="173">
        <v>46074</v>
      </c>
      <c r="H9793" s="174"/>
    </row>
    <row r="9794" spans="1:8" ht="14.45" customHeight="1">
      <c r="A9794" s="86" t="s">
        <v>1224</v>
      </c>
      <c r="B9794" s="171" t="s">
        <v>37666</v>
      </c>
      <c r="C9794" s="55" t="s">
        <v>37160</v>
      </c>
      <c r="D9794" s="171" t="s">
        <v>37161</v>
      </c>
      <c r="E9794" s="171" t="s">
        <v>37162</v>
      </c>
      <c r="F9794" s="173">
        <v>46074</v>
      </c>
      <c r="G9794" s="177">
        <v>46074</v>
      </c>
      <c r="H9794" s="174"/>
    </row>
    <row r="9795" spans="1:8" ht="14.45" customHeight="1">
      <c r="A9795" s="86" t="s">
        <v>1224</v>
      </c>
      <c r="B9795" s="171" t="s">
        <v>37667</v>
      </c>
      <c r="C9795" s="55" t="s">
        <v>37160</v>
      </c>
      <c r="D9795" s="171" t="s">
        <v>37161</v>
      </c>
      <c r="E9795" s="171" t="s">
        <v>37162</v>
      </c>
      <c r="F9795" s="173">
        <v>46074</v>
      </c>
      <c r="G9795" s="173">
        <v>46074</v>
      </c>
      <c r="H9795" s="174"/>
    </row>
    <row r="9796" spans="1:8" ht="14.45" customHeight="1">
      <c r="A9796" s="86" t="s">
        <v>1224</v>
      </c>
      <c r="B9796" s="171" t="s">
        <v>37668</v>
      </c>
      <c r="C9796" s="55" t="s">
        <v>37160</v>
      </c>
      <c r="D9796" s="171" t="s">
        <v>37161</v>
      </c>
      <c r="E9796" s="171" t="s">
        <v>37162</v>
      </c>
      <c r="F9796" s="173">
        <v>46074</v>
      </c>
      <c r="G9796" s="173">
        <v>46074</v>
      </c>
      <c r="H9796" s="174"/>
    </row>
    <row r="9797" spans="1:8" ht="14.45" customHeight="1">
      <c r="A9797" s="86" t="s">
        <v>1224</v>
      </c>
      <c r="B9797" s="171" t="s">
        <v>37669</v>
      </c>
      <c r="C9797" s="55" t="s">
        <v>37160</v>
      </c>
      <c r="D9797" s="171" t="s">
        <v>37161</v>
      </c>
      <c r="E9797" s="171" t="s">
        <v>37162</v>
      </c>
      <c r="F9797" s="173">
        <v>46074</v>
      </c>
      <c r="G9797" s="173">
        <v>46074</v>
      </c>
      <c r="H9797" s="174"/>
    </row>
    <row r="9798" spans="1:8" ht="14.45" customHeight="1">
      <c r="A9798" s="86" t="s">
        <v>1224</v>
      </c>
      <c r="B9798" s="171" t="s">
        <v>37670</v>
      </c>
      <c r="C9798" s="55" t="s">
        <v>37160</v>
      </c>
      <c r="D9798" s="171" t="s">
        <v>37161</v>
      </c>
      <c r="E9798" s="171" t="s">
        <v>37162</v>
      </c>
      <c r="F9798" s="173">
        <v>46074</v>
      </c>
      <c r="G9798" s="173">
        <v>46074</v>
      </c>
      <c r="H9798" s="174"/>
    </row>
    <row r="9799" spans="1:8" ht="14.45" customHeight="1">
      <c r="A9799" s="86" t="s">
        <v>1224</v>
      </c>
      <c r="B9799" s="171" t="s">
        <v>37671</v>
      </c>
      <c r="C9799" s="55" t="s">
        <v>37160</v>
      </c>
      <c r="D9799" s="171" t="s">
        <v>37161</v>
      </c>
      <c r="E9799" s="171" t="s">
        <v>37162</v>
      </c>
      <c r="F9799" s="173">
        <v>46074</v>
      </c>
      <c r="G9799" s="173">
        <v>46074</v>
      </c>
      <c r="H9799" s="174"/>
    </row>
    <row r="9800" spans="1:8" ht="14.45" customHeight="1">
      <c r="A9800" s="86" t="s">
        <v>1224</v>
      </c>
      <c r="B9800" s="171" t="s">
        <v>37672</v>
      </c>
      <c r="C9800" s="55" t="s">
        <v>37160</v>
      </c>
      <c r="D9800" s="171" t="s">
        <v>37161</v>
      </c>
      <c r="E9800" s="171" t="s">
        <v>37162</v>
      </c>
      <c r="F9800" s="173">
        <v>46074</v>
      </c>
      <c r="G9800" s="177">
        <v>46074</v>
      </c>
      <c r="H9800" s="174"/>
    </row>
    <row r="9801" spans="1:8" ht="14.45" customHeight="1">
      <c r="A9801" s="86" t="s">
        <v>1224</v>
      </c>
      <c r="B9801" s="171" t="s">
        <v>37673</v>
      </c>
      <c r="C9801" s="55" t="s">
        <v>37160</v>
      </c>
      <c r="D9801" s="171" t="s">
        <v>37161</v>
      </c>
      <c r="E9801" s="171" t="s">
        <v>37162</v>
      </c>
      <c r="F9801" s="173">
        <v>46074</v>
      </c>
      <c r="G9801" s="173">
        <v>46074</v>
      </c>
      <c r="H9801" s="174"/>
    </row>
    <row r="9802" spans="1:8" ht="14.45" customHeight="1">
      <c r="A9802" s="86" t="s">
        <v>1224</v>
      </c>
      <c r="B9802" s="171" t="s">
        <v>37674</v>
      </c>
      <c r="C9802" s="55" t="s">
        <v>37160</v>
      </c>
      <c r="D9802" s="171" t="s">
        <v>37161</v>
      </c>
      <c r="E9802" s="171" t="s">
        <v>37162</v>
      </c>
      <c r="F9802" s="173">
        <v>46074</v>
      </c>
      <c r="G9802" s="173">
        <v>46074</v>
      </c>
      <c r="H9802" s="174"/>
    </row>
    <row r="9803" spans="1:8" ht="14.45" customHeight="1">
      <c r="A9803" s="86" t="s">
        <v>1224</v>
      </c>
      <c r="B9803" s="171" t="s">
        <v>37675</v>
      </c>
      <c r="C9803" s="55" t="s">
        <v>37160</v>
      </c>
      <c r="D9803" s="171" t="s">
        <v>37161</v>
      </c>
      <c r="E9803" s="171" t="s">
        <v>37162</v>
      </c>
      <c r="F9803" s="173">
        <v>46074</v>
      </c>
      <c r="G9803" s="177">
        <v>46074</v>
      </c>
      <c r="H9803" s="174"/>
    </row>
    <row r="9804" spans="1:8" ht="14.45" customHeight="1">
      <c r="A9804" s="86" t="s">
        <v>1224</v>
      </c>
      <c r="B9804" s="171" t="s">
        <v>37676</v>
      </c>
      <c r="C9804" s="55" t="s">
        <v>37160</v>
      </c>
      <c r="D9804" s="171" t="s">
        <v>37161</v>
      </c>
      <c r="E9804" s="171" t="s">
        <v>37162</v>
      </c>
      <c r="F9804" s="173">
        <v>46074</v>
      </c>
      <c r="G9804" s="173">
        <v>46074</v>
      </c>
      <c r="H9804" s="174"/>
    </row>
    <row r="9805" spans="1:8" ht="14.45" customHeight="1">
      <c r="A9805" s="86" t="s">
        <v>1224</v>
      </c>
      <c r="B9805" s="171" t="s">
        <v>37677</v>
      </c>
      <c r="C9805" s="55" t="s">
        <v>37160</v>
      </c>
      <c r="D9805" s="171" t="s">
        <v>37161</v>
      </c>
      <c r="E9805" s="171" t="s">
        <v>37162</v>
      </c>
      <c r="F9805" s="173">
        <v>46074</v>
      </c>
      <c r="G9805" s="173">
        <v>46074</v>
      </c>
      <c r="H9805" s="174"/>
    </row>
    <row r="9806" spans="1:8" ht="14.45" customHeight="1">
      <c r="A9806" s="86" t="s">
        <v>1224</v>
      </c>
      <c r="B9806" s="171" t="s">
        <v>37678</v>
      </c>
      <c r="C9806" s="55" t="s">
        <v>37160</v>
      </c>
      <c r="D9806" s="171" t="s">
        <v>37161</v>
      </c>
      <c r="E9806" s="171" t="s">
        <v>37162</v>
      </c>
      <c r="F9806" s="173">
        <v>46074</v>
      </c>
      <c r="G9806" s="173">
        <v>46074</v>
      </c>
      <c r="H9806" s="174"/>
    </row>
    <row r="9807" spans="1:8" ht="14.45" customHeight="1">
      <c r="A9807" s="86" t="s">
        <v>1224</v>
      </c>
      <c r="B9807" s="171" t="s">
        <v>37679</v>
      </c>
      <c r="C9807" s="55" t="s">
        <v>37160</v>
      </c>
      <c r="D9807" s="171" t="s">
        <v>37161</v>
      </c>
      <c r="E9807" s="171" t="s">
        <v>37162</v>
      </c>
      <c r="F9807" s="173">
        <v>46074</v>
      </c>
      <c r="G9807" s="173">
        <v>46074</v>
      </c>
      <c r="H9807" s="174"/>
    </row>
    <row r="9808" spans="1:8" ht="14.45" customHeight="1">
      <c r="A9808" s="86" t="s">
        <v>1224</v>
      </c>
      <c r="B9808" s="171" t="s">
        <v>37680</v>
      </c>
      <c r="C9808" s="55" t="s">
        <v>37160</v>
      </c>
      <c r="D9808" s="171" t="s">
        <v>37161</v>
      </c>
      <c r="E9808" s="171" t="s">
        <v>37162</v>
      </c>
      <c r="F9808" s="173">
        <v>46074</v>
      </c>
      <c r="G9808" s="173">
        <v>46074</v>
      </c>
      <c r="H9808" s="174"/>
    </row>
    <row r="9809" spans="1:8" ht="14.45" customHeight="1">
      <c r="A9809" s="86" t="s">
        <v>1224</v>
      </c>
      <c r="B9809" s="171" t="s">
        <v>37681</v>
      </c>
      <c r="C9809" s="55" t="s">
        <v>37160</v>
      </c>
      <c r="D9809" s="171" t="s">
        <v>37161</v>
      </c>
      <c r="E9809" s="171" t="s">
        <v>37162</v>
      </c>
      <c r="F9809" s="173">
        <v>46074</v>
      </c>
      <c r="G9809" s="173">
        <v>46074</v>
      </c>
      <c r="H9809" s="174"/>
    </row>
    <row r="9810" spans="1:8" ht="14.45" customHeight="1">
      <c r="A9810" s="86" t="s">
        <v>1224</v>
      </c>
      <c r="B9810" s="171" t="s">
        <v>37682</v>
      </c>
      <c r="C9810" s="55" t="s">
        <v>37160</v>
      </c>
      <c r="D9810" s="171" t="s">
        <v>37161</v>
      </c>
      <c r="E9810" s="171" t="s">
        <v>37162</v>
      </c>
      <c r="F9810" s="173">
        <v>46074</v>
      </c>
      <c r="G9810" s="173">
        <v>46074</v>
      </c>
      <c r="H9810" s="174"/>
    </row>
    <row r="9811" spans="1:8" ht="14.45" customHeight="1">
      <c r="A9811" s="86" t="s">
        <v>1224</v>
      </c>
      <c r="B9811" s="171" t="s">
        <v>37683</v>
      </c>
      <c r="C9811" s="55" t="s">
        <v>37160</v>
      </c>
      <c r="D9811" s="171" t="s">
        <v>37161</v>
      </c>
      <c r="E9811" s="171" t="s">
        <v>37162</v>
      </c>
      <c r="F9811" s="173">
        <v>46074</v>
      </c>
      <c r="G9811" s="173">
        <v>46074</v>
      </c>
      <c r="H9811" s="174"/>
    </row>
    <row r="9812" spans="1:8" ht="14.45" customHeight="1">
      <c r="A9812" s="86" t="s">
        <v>1224</v>
      </c>
      <c r="B9812" s="171" t="s">
        <v>37684</v>
      </c>
      <c r="C9812" s="55" t="s">
        <v>37160</v>
      </c>
      <c r="D9812" s="171" t="s">
        <v>37161</v>
      </c>
      <c r="E9812" s="171" t="s">
        <v>37162</v>
      </c>
      <c r="F9812" s="173">
        <v>46074</v>
      </c>
      <c r="G9812" s="173">
        <v>46074</v>
      </c>
      <c r="H9812" s="174"/>
    </row>
    <row r="9813" spans="1:8" ht="14.45" customHeight="1">
      <c r="A9813" s="86" t="s">
        <v>1224</v>
      </c>
      <c r="B9813" s="171" t="s">
        <v>37685</v>
      </c>
      <c r="C9813" s="55" t="s">
        <v>37160</v>
      </c>
      <c r="D9813" s="171" t="s">
        <v>37161</v>
      </c>
      <c r="E9813" s="171" t="s">
        <v>37162</v>
      </c>
      <c r="F9813" s="173">
        <v>46074</v>
      </c>
      <c r="G9813" s="173">
        <v>46074</v>
      </c>
      <c r="H9813" s="174"/>
    </row>
    <row r="9814" spans="1:8" ht="14.45" customHeight="1">
      <c r="A9814" s="86" t="s">
        <v>1224</v>
      </c>
      <c r="B9814" s="171" t="s">
        <v>37686</v>
      </c>
      <c r="C9814" s="55" t="s">
        <v>37160</v>
      </c>
      <c r="D9814" s="171" t="s">
        <v>37161</v>
      </c>
      <c r="E9814" s="171" t="s">
        <v>37162</v>
      </c>
      <c r="F9814" s="173">
        <v>46074</v>
      </c>
      <c r="G9814" s="173">
        <v>46074</v>
      </c>
      <c r="H9814" s="174"/>
    </row>
    <row r="9815" spans="1:8" ht="14.45" customHeight="1">
      <c r="A9815" s="86" t="s">
        <v>1224</v>
      </c>
      <c r="B9815" s="171" t="s">
        <v>37687</v>
      </c>
      <c r="C9815" s="55" t="s">
        <v>37160</v>
      </c>
      <c r="D9815" s="171" t="s">
        <v>37161</v>
      </c>
      <c r="E9815" s="171" t="s">
        <v>37162</v>
      </c>
      <c r="F9815" s="173">
        <v>46074</v>
      </c>
      <c r="G9815" s="173">
        <v>46074</v>
      </c>
      <c r="H9815" s="174"/>
    </row>
    <row r="9816" spans="1:8" ht="14.45" customHeight="1">
      <c r="A9816" s="86" t="s">
        <v>1224</v>
      </c>
      <c r="B9816" s="171" t="s">
        <v>37688</v>
      </c>
      <c r="C9816" s="55" t="s">
        <v>37160</v>
      </c>
      <c r="D9816" s="171" t="s">
        <v>37161</v>
      </c>
      <c r="E9816" s="171" t="s">
        <v>37162</v>
      </c>
      <c r="F9816" s="173">
        <v>46074</v>
      </c>
      <c r="G9816" s="173">
        <v>46074</v>
      </c>
      <c r="H9816" s="174"/>
    </row>
    <row r="9817" spans="1:8" ht="14.45" customHeight="1">
      <c r="A9817" s="86" t="s">
        <v>1224</v>
      </c>
      <c r="B9817" s="171" t="s">
        <v>37689</v>
      </c>
      <c r="C9817" s="55" t="s">
        <v>37160</v>
      </c>
      <c r="D9817" s="171" t="s">
        <v>37161</v>
      </c>
      <c r="E9817" s="171" t="s">
        <v>37162</v>
      </c>
      <c r="F9817" s="173">
        <v>46074</v>
      </c>
      <c r="G9817" s="173">
        <v>46074</v>
      </c>
      <c r="H9817" s="174"/>
    </row>
    <row r="9818" spans="1:8" ht="14.45" customHeight="1">
      <c r="A9818" s="86" t="s">
        <v>1224</v>
      </c>
      <c r="B9818" s="171" t="s">
        <v>37690</v>
      </c>
      <c r="C9818" s="55" t="s">
        <v>37160</v>
      </c>
      <c r="D9818" s="171" t="s">
        <v>37161</v>
      </c>
      <c r="E9818" s="171" t="s">
        <v>37162</v>
      </c>
      <c r="F9818" s="173">
        <v>46074</v>
      </c>
      <c r="G9818" s="173">
        <v>46074</v>
      </c>
      <c r="H9818" s="174"/>
    </row>
    <row r="9819" spans="1:8" ht="14.45" customHeight="1">
      <c r="A9819" s="86" t="s">
        <v>1224</v>
      </c>
      <c r="B9819" s="171" t="s">
        <v>37691</v>
      </c>
      <c r="C9819" s="55" t="s">
        <v>37160</v>
      </c>
      <c r="D9819" s="171" t="s">
        <v>37161</v>
      </c>
      <c r="E9819" s="171" t="s">
        <v>37162</v>
      </c>
      <c r="F9819" s="173">
        <v>46074</v>
      </c>
      <c r="G9819" s="173">
        <v>46074</v>
      </c>
      <c r="H9819" s="174"/>
    </row>
    <row r="9820" spans="1:8" ht="14.45" customHeight="1">
      <c r="A9820" s="86" t="s">
        <v>1224</v>
      </c>
      <c r="B9820" s="171" t="s">
        <v>37692</v>
      </c>
      <c r="C9820" s="55" t="s">
        <v>37160</v>
      </c>
      <c r="D9820" s="171" t="s">
        <v>37161</v>
      </c>
      <c r="E9820" s="171" t="s">
        <v>37162</v>
      </c>
      <c r="F9820" s="173">
        <v>46074</v>
      </c>
      <c r="G9820" s="173">
        <v>46074</v>
      </c>
      <c r="H9820" s="174"/>
    </row>
    <row r="9821" spans="1:8" ht="14.45" customHeight="1">
      <c r="A9821" s="86" t="s">
        <v>1224</v>
      </c>
      <c r="B9821" s="171" t="s">
        <v>37693</v>
      </c>
      <c r="C9821" s="55" t="s">
        <v>37160</v>
      </c>
      <c r="D9821" s="171" t="s">
        <v>37161</v>
      </c>
      <c r="E9821" s="171" t="s">
        <v>37162</v>
      </c>
      <c r="F9821" s="173">
        <v>46074</v>
      </c>
      <c r="G9821" s="173">
        <v>46074</v>
      </c>
      <c r="H9821" s="174"/>
    </row>
    <row r="9822" spans="1:8" ht="14.45" customHeight="1">
      <c r="A9822" s="86" t="s">
        <v>1224</v>
      </c>
      <c r="B9822" s="171" t="s">
        <v>37694</v>
      </c>
      <c r="C9822" s="55" t="s">
        <v>37160</v>
      </c>
      <c r="D9822" s="171" t="s">
        <v>37161</v>
      </c>
      <c r="E9822" s="171" t="s">
        <v>37162</v>
      </c>
      <c r="F9822" s="173">
        <v>46074</v>
      </c>
      <c r="G9822" s="173">
        <v>46074</v>
      </c>
      <c r="H9822" s="174"/>
    </row>
    <row r="9823" spans="1:8" ht="14.45" customHeight="1">
      <c r="A9823" s="86" t="s">
        <v>1224</v>
      </c>
      <c r="B9823" s="171" t="s">
        <v>37695</v>
      </c>
      <c r="C9823" s="55" t="s">
        <v>37160</v>
      </c>
      <c r="D9823" s="171" t="s">
        <v>37161</v>
      </c>
      <c r="E9823" s="171" t="s">
        <v>37162</v>
      </c>
      <c r="F9823" s="173">
        <v>46074</v>
      </c>
      <c r="G9823" s="173">
        <v>46074</v>
      </c>
      <c r="H9823" s="174"/>
    </row>
    <row r="9824" spans="1:8" ht="14.45" customHeight="1">
      <c r="A9824" s="86" t="s">
        <v>1224</v>
      </c>
      <c r="B9824" s="171" t="s">
        <v>37696</v>
      </c>
      <c r="C9824" s="55" t="s">
        <v>37160</v>
      </c>
      <c r="D9824" s="171" t="s">
        <v>37161</v>
      </c>
      <c r="E9824" s="171" t="s">
        <v>37162</v>
      </c>
      <c r="F9824" s="173">
        <v>46074</v>
      </c>
      <c r="G9824" s="173">
        <v>46074</v>
      </c>
      <c r="H9824" s="174"/>
    </row>
    <row r="9825" spans="1:8" ht="14.45" customHeight="1">
      <c r="A9825" s="86" t="s">
        <v>1224</v>
      </c>
      <c r="B9825" s="171" t="s">
        <v>37697</v>
      </c>
      <c r="C9825" s="55" t="s">
        <v>37160</v>
      </c>
      <c r="D9825" s="171" t="s">
        <v>37161</v>
      </c>
      <c r="E9825" s="171" t="s">
        <v>37162</v>
      </c>
      <c r="F9825" s="173">
        <v>46074</v>
      </c>
      <c r="G9825" s="173">
        <v>46074</v>
      </c>
      <c r="H9825" s="174"/>
    </row>
    <row r="9826" spans="1:8" ht="14.45" customHeight="1">
      <c r="A9826" s="86" t="s">
        <v>1224</v>
      </c>
      <c r="B9826" s="171" t="s">
        <v>37698</v>
      </c>
      <c r="C9826" s="55" t="s">
        <v>37160</v>
      </c>
      <c r="D9826" s="171" t="s">
        <v>37161</v>
      </c>
      <c r="E9826" s="171" t="s">
        <v>37162</v>
      </c>
      <c r="F9826" s="173">
        <v>46074</v>
      </c>
      <c r="G9826" s="173">
        <v>46074</v>
      </c>
      <c r="H9826" s="174"/>
    </row>
    <row r="9827" spans="1:8" ht="14.45" customHeight="1">
      <c r="A9827" s="86" t="s">
        <v>1224</v>
      </c>
      <c r="B9827" s="171" t="s">
        <v>37699</v>
      </c>
      <c r="C9827" s="55" t="s">
        <v>37160</v>
      </c>
      <c r="D9827" s="171" t="s">
        <v>37161</v>
      </c>
      <c r="E9827" s="171" t="s">
        <v>37162</v>
      </c>
      <c r="F9827" s="173">
        <v>46074</v>
      </c>
      <c r="G9827" s="173">
        <v>46074</v>
      </c>
      <c r="H9827" s="174"/>
    </row>
    <row r="9828" spans="1:8" ht="14.45" customHeight="1">
      <c r="A9828" s="86" t="s">
        <v>1224</v>
      </c>
      <c r="B9828" s="171" t="s">
        <v>37700</v>
      </c>
      <c r="C9828" s="55" t="s">
        <v>37160</v>
      </c>
      <c r="D9828" s="171" t="s">
        <v>37161</v>
      </c>
      <c r="E9828" s="171" t="s">
        <v>37162</v>
      </c>
      <c r="F9828" s="173">
        <v>46074</v>
      </c>
      <c r="G9828" s="173">
        <v>46074</v>
      </c>
      <c r="H9828" s="174"/>
    </row>
    <row r="9829" spans="1:8" ht="14.45" customHeight="1">
      <c r="A9829" s="86" t="s">
        <v>1224</v>
      </c>
      <c r="B9829" s="171" t="s">
        <v>37701</v>
      </c>
      <c r="C9829" s="55" t="s">
        <v>37160</v>
      </c>
      <c r="D9829" s="171" t="s">
        <v>37161</v>
      </c>
      <c r="E9829" s="171" t="s">
        <v>37162</v>
      </c>
      <c r="F9829" s="173">
        <v>46074</v>
      </c>
      <c r="G9829" s="173">
        <v>46074</v>
      </c>
      <c r="H9829" s="174"/>
    </row>
    <row r="9830" spans="1:8" ht="14.45" customHeight="1">
      <c r="A9830" s="86" t="s">
        <v>1224</v>
      </c>
      <c r="B9830" s="171" t="s">
        <v>37702</v>
      </c>
      <c r="C9830" s="55" t="s">
        <v>37160</v>
      </c>
      <c r="D9830" s="171" t="s">
        <v>37161</v>
      </c>
      <c r="E9830" s="171" t="s">
        <v>37162</v>
      </c>
      <c r="F9830" s="173">
        <v>46074</v>
      </c>
      <c r="G9830" s="173">
        <v>46074</v>
      </c>
      <c r="H9830" s="174"/>
    </row>
    <row r="9831" spans="1:8" ht="14.45" customHeight="1">
      <c r="A9831" s="86" t="s">
        <v>1224</v>
      </c>
      <c r="B9831" s="171" t="s">
        <v>37703</v>
      </c>
      <c r="C9831" s="55" t="s">
        <v>37160</v>
      </c>
      <c r="D9831" s="171" t="s">
        <v>37161</v>
      </c>
      <c r="E9831" s="171" t="s">
        <v>37162</v>
      </c>
      <c r="F9831" s="173">
        <v>46074</v>
      </c>
      <c r="G9831" s="173">
        <v>46074</v>
      </c>
      <c r="H9831" s="174"/>
    </row>
    <row r="9832" spans="1:8" ht="14.45" customHeight="1">
      <c r="A9832" s="86" t="s">
        <v>1224</v>
      </c>
      <c r="B9832" s="171" t="s">
        <v>37704</v>
      </c>
      <c r="C9832" s="55" t="s">
        <v>37160</v>
      </c>
      <c r="D9832" s="171" t="s">
        <v>37161</v>
      </c>
      <c r="E9832" s="171" t="s">
        <v>37162</v>
      </c>
      <c r="F9832" s="173">
        <v>46074</v>
      </c>
      <c r="G9832" s="173">
        <v>46074</v>
      </c>
      <c r="H9832" s="174"/>
    </row>
    <row r="9833" spans="1:8" ht="14.45" customHeight="1">
      <c r="A9833" s="86" t="s">
        <v>1224</v>
      </c>
      <c r="B9833" s="171" t="s">
        <v>37705</v>
      </c>
      <c r="C9833" s="55" t="s">
        <v>37160</v>
      </c>
      <c r="D9833" s="171" t="s">
        <v>37161</v>
      </c>
      <c r="E9833" s="171" t="s">
        <v>37162</v>
      </c>
      <c r="F9833" s="173">
        <v>46074</v>
      </c>
      <c r="G9833" s="173">
        <v>46074</v>
      </c>
      <c r="H9833" s="174"/>
    </row>
    <row r="9834" spans="1:8" ht="14.45" customHeight="1">
      <c r="A9834" s="86" t="s">
        <v>1224</v>
      </c>
      <c r="B9834" s="171" t="s">
        <v>37706</v>
      </c>
      <c r="C9834" s="55" t="s">
        <v>37160</v>
      </c>
      <c r="D9834" s="171" t="s">
        <v>37161</v>
      </c>
      <c r="E9834" s="171" t="s">
        <v>37162</v>
      </c>
      <c r="F9834" s="173">
        <v>46074</v>
      </c>
      <c r="G9834" s="173">
        <v>46074</v>
      </c>
      <c r="H9834" s="174"/>
    </row>
    <row r="9835" spans="1:8" ht="14.45" customHeight="1">
      <c r="A9835" s="86" t="s">
        <v>1224</v>
      </c>
      <c r="B9835" s="171" t="s">
        <v>37707</v>
      </c>
      <c r="C9835" s="55" t="s">
        <v>37160</v>
      </c>
      <c r="D9835" s="171" t="s">
        <v>37161</v>
      </c>
      <c r="E9835" s="171" t="s">
        <v>37162</v>
      </c>
      <c r="F9835" s="173">
        <v>46074</v>
      </c>
      <c r="G9835" s="173">
        <v>46074</v>
      </c>
      <c r="H9835" s="174"/>
    </row>
    <row r="9836" spans="1:8" ht="14.45" customHeight="1">
      <c r="A9836" s="86" t="s">
        <v>1224</v>
      </c>
      <c r="B9836" s="171" t="s">
        <v>37708</v>
      </c>
      <c r="C9836" s="55" t="s">
        <v>37160</v>
      </c>
      <c r="D9836" s="171" t="s">
        <v>37161</v>
      </c>
      <c r="E9836" s="171" t="s">
        <v>37162</v>
      </c>
      <c r="F9836" s="173">
        <v>46074</v>
      </c>
      <c r="G9836" s="173">
        <v>46074</v>
      </c>
      <c r="H9836" s="174"/>
    </row>
    <row r="9837" spans="1:8" ht="14.45" customHeight="1">
      <c r="A9837" s="86" t="s">
        <v>1224</v>
      </c>
      <c r="B9837" s="171" t="s">
        <v>37709</v>
      </c>
      <c r="C9837" s="55" t="s">
        <v>37160</v>
      </c>
      <c r="D9837" s="171" t="s">
        <v>37161</v>
      </c>
      <c r="E9837" s="171" t="s">
        <v>37162</v>
      </c>
      <c r="F9837" s="173">
        <v>46074</v>
      </c>
      <c r="G9837" s="173">
        <v>46074</v>
      </c>
      <c r="H9837" s="174"/>
    </row>
    <row r="9838" spans="1:8" ht="14.45" customHeight="1">
      <c r="A9838" s="86" t="s">
        <v>1224</v>
      </c>
      <c r="B9838" s="171" t="s">
        <v>37710</v>
      </c>
      <c r="C9838" s="55" t="s">
        <v>37160</v>
      </c>
      <c r="D9838" s="171" t="s">
        <v>37161</v>
      </c>
      <c r="E9838" s="171" t="s">
        <v>37162</v>
      </c>
      <c r="F9838" s="173">
        <v>46074</v>
      </c>
      <c r="G9838" s="173">
        <v>46074</v>
      </c>
      <c r="H9838" s="174"/>
    </row>
    <row r="9839" spans="1:8" ht="14.45" customHeight="1">
      <c r="A9839" s="86" t="s">
        <v>1224</v>
      </c>
      <c r="B9839" s="171" t="s">
        <v>37711</v>
      </c>
      <c r="C9839" s="55" t="s">
        <v>37160</v>
      </c>
      <c r="D9839" s="171" t="s">
        <v>37161</v>
      </c>
      <c r="E9839" s="171" t="s">
        <v>37162</v>
      </c>
      <c r="F9839" s="173">
        <v>46074</v>
      </c>
      <c r="G9839" s="173">
        <v>46074</v>
      </c>
      <c r="H9839" s="174"/>
    </row>
    <row r="9840" spans="1:8" ht="14.45" customHeight="1">
      <c r="A9840" s="86" t="s">
        <v>1224</v>
      </c>
      <c r="B9840" s="171" t="s">
        <v>37712</v>
      </c>
      <c r="C9840" s="55" t="s">
        <v>37160</v>
      </c>
      <c r="D9840" s="171" t="s">
        <v>37161</v>
      </c>
      <c r="E9840" s="171" t="s">
        <v>37162</v>
      </c>
      <c r="F9840" s="173">
        <v>46074</v>
      </c>
      <c r="G9840" s="173">
        <v>46074</v>
      </c>
      <c r="H9840" s="174"/>
    </row>
    <row r="9841" spans="1:8" ht="14.45" customHeight="1">
      <c r="A9841" s="86" t="s">
        <v>1224</v>
      </c>
      <c r="B9841" s="171" t="s">
        <v>37713</v>
      </c>
      <c r="C9841" s="55" t="s">
        <v>37160</v>
      </c>
      <c r="D9841" s="171" t="s">
        <v>37161</v>
      </c>
      <c r="E9841" s="171" t="s">
        <v>37162</v>
      </c>
      <c r="F9841" s="173">
        <v>46074</v>
      </c>
      <c r="G9841" s="173">
        <v>46074</v>
      </c>
      <c r="H9841" s="174"/>
    </row>
    <row r="9842" spans="1:8" ht="14.45" customHeight="1">
      <c r="A9842" s="86" t="s">
        <v>1224</v>
      </c>
      <c r="B9842" s="171" t="s">
        <v>37714</v>
      </c>
      <c r="C9842" s="55" t="s">
        <v>37160</v>
      </c>
      <c r="D9842" s="171" t="s">
        <v>37161</v>
      </c>
      <c r="E9842" s="171" t="s">
        <v>37162</v>
      </c>
      <c r="F9842" s="173">
        <v>46074</v>
      </c>
      <c r="G9842" s="173">
        <v>46074</v>
      </c>
      <c r="H9842" s="174"/>
    </row>
    <row r="9843" spans="1:8" ht="14.45" customHeight="1">
      <c r="A9843" s="86" t="s">
        <v>1224</v>
      </c>
      <c r="B9843" s="171" t="s">
        <v>37715</v>
      </c>
      <c r="C9843" s="55" t="s">
        <v>37160</v>
      </c>
      <c r="D9843" s="171" t="s">
        <v>37161</v>
      </c>
      <c r="E9843" s="171" t="s">
        <v>37162</v>
      </c>
      <c r="F9843" s="173">
        <v>46074</v>
      </c>
      <c r="G9843" s="173">
        <v>46074</v>
      </c>
      <c r="H9843" s="174"/>
    </row>
    <row r="9844" spans="1:8" ht="14.45" customHeight="1">
      <c r="A9844" s="86" t="s">
        <v>1224</v>
      </c>
      <c r="B9844" s="171" t="s">
        <v>37716</v>
      </c>
      <c r="C9844" s="55" t="s">
        <v>37160</v>
      </c>
      <c r="D9844" s="171" t="s">
        <v>37161</v>
      </c>
      <c r="E9844" s="171" t="s">
        <v>37162</v>
      </c>
      <c r="F9844" s="173">
        <v>46074</v>
      </c>
      <c r="G9844" s="173">
        <v>46074</v>
      </c>
      <c r="H9844" s="174"/>
    </row>
    <row r="9845" spans="1:8" ht="14.45" customHeight="1">
      <c r="A9845" s="86" t="s">
        <v>1224</v>
      </c>
      <c r="B9845" s="171" t="s">
        <v>37717</v>
      </c>
      <c r="C9845" s="55" t="s">
        <v>37160</v>
      </c>
      <c r="D9845" s="171" t="s">
        <v>37161</v>
      </c>
      <c r="E9845" s="171" t="s">
        <v>37162</v>
      </c>
      <c r="F9845" s="173">
        <v>46074</v>
      </c>
      <c r="G9845" s="173">
        <v>46074</v>
      </c>
      <c r="H9845" s="174"/>
    </row>
    <row r="9846" spans="1:8" ht="14.45" customHeight="1">
      <c r="A9846" s="86" t="s">
        <v>1224</v>
      </c>
      <c r="B9846" s="171" t="s">
        <v>37718</v>
      </c>
      <c r="C9846" s="55" t="s">
        <v>37160</v>
      </c>
      <c r="D9846" s="171" t="s">
        <v>37161</v>
      </c>
      <c r="E9846" s="171" t="s">
        <v>37162</v>
      </c>
      <c r="F9846" s="173">
        <v>46074</v>
      </c>
      <c r="G9846" s="173">
        <v>46074</v>
      </c>
      <c r="H9846" s="174"/>
    </row>
    <row r="9847" spans="1:8" ht="14.45" customHeight="1">
      <c r="A9847" s="86" t="s">
        <v>1224</v>
      </c>
      <c r="B9847" s="171" t="s">
        <v>37719</v>
      </c>
      <c r="C9847" s="55" t="s">
        <v>37160</v>
      </c>
      <c r="D9847" s="171" t="s">
        <v>37161</v>
      </c>
      <c r="E9847" s="171" t="s">
        <v>37162</v>
      </c>
      <c r="F9847" s="173">
        <v>46074</v>
      </c>
      <c r="G9847" s="173">
        <v>46074</v>
      </c>
      <c r="H9847" s="174"/>
    </row>
    <row r="9848" spans="1:8" ht="14.45" customHeight="1">
      <c r="A9848" s="86" t="s">
        <v>1224</v>
      </c>
      <c r="B9848" s="171" t="s">
        <v>37720</v>
      </c>
      <c r="C9848" s="55" t="s">
        <v>37160</v>
      </c>
      <c r="D9848" s="171" t="s">
        <v>37161</v>
      </c>
      <c r="E9848" s="171" t="s">
        <v>37162</v>
      </c>
      <c r="F9848" s="173">
        <v>46074</v>
      </c>
      <c r="G9848" s="173">
        <v>46074</v>
      </c>
      <c r="H9848" s="174"/>
    </row>
    <row r="9849" spans="1:8" ht="14.45" customHeight="1">
      <c r="A9849" s="86" t="s">
        <v>1224</v>
      </c>
      <c r="B9849" s="171" t="s">
        <v>37721</v>
      </c>
      <c r="C9849" s="55" t="s">
        <v>37160</v>
      </c>
      <c r="D9849" s="171" t="s">
        <v>37161</v>
      </c>
      <c r="E9849" s="171" t="s">
        <v>37162</v>
      </c>
      <c r="F9849" s="173">
        <v>46074</v>
      </c>
      <c r="G9849" s="173">
        <v>46074</v>
      </c>
      <c r="H9849" s="174"/>
    </row>
    <row r="9850" spans="1:8" ht="14.45" customHeight="1">
      <c r="A9850" s="86" t="s">
        <v>1224</v>
      </c>
      <c r="B9850" s="171" t="s">
        <v>37722</v>
      </c>
      <c r="C9850" s="55" t="s">
        <v>37160</v>
      </c>
      <c r="D9850" s="171" t="s">
        <v>37161</v>
      </c>
      <c r="E9850" s="171" t="s">
        <v>37162</v>
      </c>
      <c r="F9850" s="173">
        <v>46074</v>
      </c>
      <c r="G9850" s="173">
        <v>46074</v>
      </c>
      <c r="H9850" s="174"/>
    </row>
    <row r="9851" spans="1:8" ht="14.45" customHeight="1">
      <c r="A9851" s="86" t="s">
        <v>1224</v>
      </c>
      <c r="B9851" s="171" t="s">
        <v>37723</v>
      </c>
      <c r="C9851" s="55" t="s">
        <v>37160</v>
      </c>
      <c r="D9851" s="171" t="s">
        <v>37161</v>
      </c>
      <c r="E9851" s="171" t="s">
        <v>37162</v>
      </c>
      <c r="F9851" s="173">
        <v>46074</v>
      </c>
      <c r="G9851" s="173">
        <v>46074</v>
      </c>
      <c r="H9851" s="174"/>
    </row>
    <row r="9852" spans="1:8" ht="14.45" customHeight="1">
      <c r="A9852" s="86" t="s">
        <v>1224</v>
      </c>
      <c r="B9852" s="171" t="s">
        <v>37724</v>
      </c>
      <c r="C9852" s="55" t="s">
        <v>37160</v>
      </c>
      <c r="D9852" s="171" t="s">
        <v>37161</v>
      </c>
      <c r="E9852" s="171" t="s">
        <v>37162</v>
      </c>
      <c r="F9852" s="173">
        <v>46074</v>
      </c>
      <c r="G9852" s="173">
        <v>46074</v>
      </c>
      <c r="H9852" s="174"/>
    </row>
    <row r="9853" spans="1:8" ht="14.45" customHeight="1">
      <c r="A9853" s="86" t="s">
        <v>1224</v>
      </c>
      <c r="B9853" s="171" t="s">
        <v>37725</v>
      </c>
      <c r="C9853" s="55" t="s">
        <v>37160</v>
      </c>
      <c r="D9853" s="171" t="s">
        <v>37161</v>
      </c>
      <c r="E9853" s="171" t="s">
        <v>37162</v>
      </c>
      <c r="F9853" s="173">
        <v>46074</v>
      </c>
      <c r="G9853" s="173">
        <v>46074</v>
      </c>
      <c r="H9853" s="174"/>
    </row>
    <row r="9854" spans="1:8" ht="14.45" customHeight="1">
      <c r="A9854" s="86" t="s">
        <v>1224</v>
      </c>
      <c r="B9854" s="171" t="s">
        <v>37726</v>
      </c>
      <c r="C9854" s="55" t="s">
        <v>37160</v>
      </c>
      <c r="D9854" s="171" t="s">
        <v>37161</v>
      </c>
      <c r="E9854" s="171" t="s">
        <v>37162</v>
      </c>
      <c r="F9854" s="173">
        <v>46074</v>
      </c>
      <c r="G9854" s="173">
        <v>46074</v>
      </c>
      <c r="H9854" s="174"/>
    </row>
    <row r="9855" spans="1:8" ht="14.45" customHeight="1">
      <c r="A9855" s="86" t="s">
        <v>1224</v>
      </c>
      <c r="B9855" s="171" t="s">
        <v>37727</v>
      </c>
      <c r="C9855" s="55" t="s">
        <v>37160</v>
      </c>
      <c r="D9855" s="171" t="s">
        <v>37161</v>
      </c>
      <c r="E9855" s="171" t="s">
        <v>37162</v>
      </c>
      <c r="F9855" s="173">
        <v>46074</v>
      </c>
      <c r="G9855" s="173">
        <v>46074</v>
      </c>
      <c r="H9855" s="174"/>
    </row>
    <row r="9856" spans="1:8" ht="14.45" customHeight="1">
      <c r="A9856" s="86" t="s">
        <v>1224</v>
      </c>
      <c r="B9856" s="171" t="s">
        <v>37728</v>
      </c>
      <c r="C9856" s="55" t="s">
        <v>37160</v>
      </c>
      <c r="D9856" s="171" t="s">
        <v>37161</v>
      </c>
      <c r="E9856" s="171" t="s">
        <v>37162</v>
      </c>
      <c r="F9856" s="173">
        <v>46074</v>
      </c>
      <c r="G9856" s="173">
        <v>46074</v>
      </c>
      <c r="H9856" s="174"/>
    </row>
    <row r="9857" spans="1:8" ht="14.45" customHeight="1">
      <c r="A9857" s="86" t="s">
        <v>1224</v>
      </c>
      <c r="B9857" s="171" t="s">
        <v>37729</v>
      </c>
      <c r="C9857" s="55" t="s">
        <v>37160</v>
      </c>
      <c r="D9857" s="171" t="s">
        <v>37161</v>
      </c>
      <c r="E9857" s="171" t="s">
        <v>37162</v>
      </c>
      <c r="F9857" s="173">
        <v>46074</v>
      </c>
      <c r="G9857" s="173">
        <v>46074</v>
      </c>
      <c r="H9857" s="174"/>
    </row>
    <row r="9858" spans="1:8" ht="14.45" customHeight="1">
      <c r="A9858" s="86" t="s">
        <v>1224</v>
      </c>
      <c r="B9858" s="171" t="s">
        <v>37730</v>
      </c>
      <c r="C9858" s="55" t="s">
        <v>37160</v>
      </c>
      <c r="D9858" s="171" t="s">
        <v>37161</v>
      </c>
      <c r="E9858" s="171" t="s">
        <v>37162</v>
      </c>
      <c r="F9858" s="173">
        <v>46074</v>
      </c>
      <c r="G9858" s="173">
        <v>46074</v>
      </c>
      <c r="H9858" s="174"/>
    </row>
    <row r="9859" spans="1:8" ht="14.45" customHeight="1">
      <c r="A9859" s="86" t="s">
        <v>1224</v>
      </c>
      <c r="B9859" s="171" t="s">
        <v>37731</v>
      </c>
      <c r="C9859" s="55" t="s">
        <v>37160</v>
      </c>
      <c r="D9859" s="171" t="s">
        <v>37161</v>
      </c>
      <c r="E9859" s="171" t="s">
        <v>37162</v>
      </c>
      <c r="F9859" s="173">
        <v>46074</v>
      </c>
      <c r="G9859" s="173">
        <v>46074</v>
      </c>
      <c r="H9859" s="174"/>
    </row>
    <row r="9860" spans="1:8" ht="14.45" customHeight="1">
      <c r="A9860" s="86" t="s">
        <v>1224</v>
      </c>
      <c r="B9860" s="171" t="s">
        <v>37732</v>
      </c>
      <c r="C9860" s="55" t="s">
        <v>37160</v>
      </c>
      <c r="D9860" s="171" t="s">
        <v>37161</v>
      </c>
      <c r="E9860" s="171" t="s">
        <v>37162</v>
      </c>
      <c r="F9860" s="173">
        <v>46074</v>
      </c>
      <c r="G9860" s="173">
        <v>46074</v>
      </c>
      <c r="H9860" s="174"/>
    </row>
    <row r="9861" spans="1:8" ht="14.45" customHeight="1">
      <c r="A9861" s="86" t="s">
        <v>1224</v>
      </c>
      <c r="B9861" s="171" t="s">
        <v>37733</v>
      </c>
      <c r="C9861" s="55" t="s">
        <v>37160</v>
      </c>
      <c r="D9861" s="171" t="s">
        <v>37161</v>
      </c>
      <c r="E9861" s="171" t="s">
        <v>37162</v>
      </c>
      <c r="F9861" s="173">
        <v>46074</v>
      </c>
      <c r="G9861" s="173">
        <v>46074</v>
      </c>
      <c r="H9861" s="174"/>
    </row>
    <row r="9862" spans="1:8" ht="14.45" customHeight="1">
      <c r="A9862" s="86" t="s">
        <v>1224</v>
      </c>
      <c r="B9862" s="171" t="s">
        <v>37734</v>
      </c>
      <c r="C9862" s="55" t="s">
        <v>37160</v>
      </c>
      <c r="D9862" s="171" t="s">
        <v>37161</v>
      </c>
      <c r="E9862" s="171" t="s">
        <v>37162</v>
      </c>
      <c r="F9862" s="173">
        <v>46074</v>
      </c>
      <c r="G9862" s="173">
        <v>46074</v>
      </c>
      <c r="H9862" s="174"/>
    </row>
    <row r="9863" spans="1:8" ht="14.45" customHeight="1">
      <c r="A9863" s="86" t="s">
        <v>1224</v>
      </c>
      <c r="B9863" s="171" t="s">
        <v>37735</v>
      </c>
      <c r="C9863" s="55" t="s">
        <v>37160</v>
      </c>
      <c r="D9863" s="171" t="s">
        <v>37161</v>
      </c>
      <c r="E9863" s="171" t="s">
        <v>37162</v>
      </c>
      <c r="F9863" s="173">
        <v>46074</v>
      </c>
      <c r="G9863" s="173">
        <v>46074</v>
      </c>
      <c r="H9863" s="174"/>
    </row>
    <row r="9864" spans="1:8" ht="14.45" customHeight="1">
      <c r="A9864" s="86" t="s">
        <v>1224</v>
      </c>
      <c r="B9864" s="171" t="s">
        <v>37736</v>
      </c>
      <c r="C9864" s="55" t="s">
        <v>37160</v>
      </c>
      <c r="D9864" s="171" t="s">
        <v>37161</v>
      </c>
      <c r="E9864" s="171" t="s">
        <v>37162</v>
      </c>
      <c r="F9864" s="173">
        <v>46074</v>
      </c>
      <c r="G9864" s="173">
        <v>46074</v>
      </c>
      <c r="H9864" s="174"/>
    </row>
    <row r="9865" spans="1:8" ht="14.45" customHeight="1">
      <c r="A9865" s="86" t="s">
        <v>1224</v>
      </c>
      <c r="B9865" s="171" t="s">
        <v>37737</v>
      </c>
      <c r="C9865" s="55" t="s">
        <v>37160</v>
      </c>
      <c r="D9865" s="171" t="s">
        <v>37161</v>
      </c>
      <c r="E9865" s="171" t="s">
        <v>37162</v>
      </c>
      <c r="F9865" s="173">
        <v>46074</v>
      </c>
      <c r="G9865" s="173">
        <v>46074</v>
      </c>
      <c r="H9865" s="174"/>
    </row>
    <row r="9866" spans="1:8" ht="14.45" customHeight="1">
      <c r="A9866" s="86" t="s">
        <v>1224</v>
      </c>
      <c r="B9866" s="171" t="s">
        <v>37738</v>
      </c>
      <c r="C9866" s="55" t="s">
        <v>37160</v>
      </c>
      <c r="D9866" s="171" t="s">
        <v>37161</v>
      </c>
      <c r="E9866" s="171" t="s">
        <v>37162</v>
      </c>
      <c r="F9866" s="173">
        <v>46074</v>
      </c>
      <c r="G9866" s="173">
        <v>46074</v>
      </c>
      <c r="H9866" s="174"/>
    </row>
    <row r="9867" spans="1:8" ht="14.45" customHeight="1">
      <c r="A9867" s="86" t="s">
        <v>1224</v>
      </c>
      <c r="B9867" s="171" t="s">
        <v>37739</v>
      </c>
      <c r="C9867" s="55" t="s">
        <v>37160</v>
      </c>
      <c r="D9867" s="171" t="s">
        <v>37161</v>
      </c>
      <c r="E9867" s="171" t="s">
        <v>37162</v>
      </c>
      <c r="F9867" s="173">
        <v>46074</v>
      </c>
      <c r="G9867" s="173">
        <v>46074</v>
      </c>
      <c r="H9867" s="174"/>
    </row>
    <row r="9868" spans="1:8" ht="14.45" customHeight="1">
      <c r="A9868" s="86" t="s">
        <v>1224</v>
      </c>
      <c r="B9868" s="171" t="s">
        <v>37740</v>
      </c>
      <c r="C9868" s="55" t="s">
        <v>37160</v>
      </c>
      <c r="D9868" s="171" t="s">
        <v>37161</v>
      </c>
      <c r="E9868" s="171" t="s">
        <v>37162</v>
      </c>
      <c r="F9868" s="173">
        <v>46074</v>
      </c>
      <c r="G9868" s="173">
        <v>46074</v>
      </c>
      <c r="H9868" s="174"/>
    </row>
    <row r="9869" spans="1:8" ht="14.45" customHeight="1">
      <c r="A9869" s="86" t="s">
        <v>1224</v>
      </c>
      <c r="B9869" s="171" t="s">
        <v>37741</v>
      </c>
      <c r="C9869" s="55" t="s">
        <v>37160</v>
      </c>
      <c r="D9869" s="171" t="s">
        <v>37161</v>
      </c>
      <c r="E9869" s="171" t="s">
        <v>37162</v>
      </c>
      <c r="F9869" s="173">
        <v>46074</v>
      </c>
      <c r="G9869" s="173">
        <v>46074</v>
      </c>
      <c r="H9869" s="174"/>
    </row>
    <row r="9870" spans="1:8" ht="14.45" customHeight="1">
      <c r="A9870" s="86" t="s">
        <v>1224</v>
      </c>
      <c r="B9870" s="171" t="s">
        <v>37742</v>
      </c>
      <c r="C9870" s="55" t="s">
        <v>37160</v>
      </c>
      <c r="D9870" s="171" t="s">
        <v>37161</v>
      </c>
      <c r="E9870" s="171" t="s">
        <v>37162</v>
      </c>
      <c r="F9870" s="173">
        <v>46074</v>
      </c>
      <c r="G9870" s="173">
        <v>46074</v>
      </c>
      <c r="H9870" s="174"/>
    </row>
    <row r="9871" spans="1:8" ht="14.45" customHeight="1">
      <c r="A9871" s="86" t="s">
        <v>1224</v>
      </c>
      <c r="B9871" s="171" t="s">
        <v>37743</v>
      </c>
      <c r="C9871" s="55" t="s">
        <v>37160</v>
      </c>
      <c r="D9871" s="171" t="s">
        <v>37161</v>
      </c>
      <c r="E9871" s="171" t="s">
        <v>37162</v>
      </c>
      <c r="F9871" s="173">
        <v>46074</v>
      </c>
      <c r="G9871" s="173">
        <v>46074</v>
      </c>
      <c r="H9871" s="174"/>
    </row>
    <row r="9872" spans="1:8" ht="14.45" customHeight="1">
      <c r="A9872" s="86" t="s">
        <v>1224</v>
      </c>
      <c r="B9872" s="171" t="s">
        <v>37744</v>
      </c>
      <c r="C9872" s="55" t="s">
        <v>37160</v>
      </c>
      <c r="D9872" s="171" t="s">
        <v>37161</v>
      </c>
      <c r="E9872" s="171" t="s">
        <v>37162</v>
      </c>
      <c r="F9872" s="173">
        <v>46074</v>
      </c>
      <c r="G9872" s="173">
        <v>46074</v>
      </c>
      <c r="H9872" s="174"/>
    </row>
    <row r="9873" spans="1:8" ht="14.45" customHeight="1">
      <c r="A9873" s="86" t="s">
        <v>1224</v>
      </c>
      <c r="B9873" s="171" t="s">
        <v>37745</v>
      </c>
      <c r="C9873" s="55" t="s">
        <v>37160</v>
      </c>
      <c r="D9873" s="171" t="s">
        <v>37161</v>
      </c>
      <c r="E9873" s="171" t="s">
        <v>37162</v>
      </c>
      <c r="F9873" s="173">
        <v>46074</v>
      </c>
      <c r="G9873" s="173">
        <v>46074</v>
      </c>
      <c r="H9873" s="174"/>
    </row>
    <row r="9874" spans="1:8" ht="14.45" customHeight="1">
      <c r="A9874" s="86" t="s">
        <v>1224</v>
      </c>
      <c r="B9874" s="171" t="s">
        <v>37746</v>
      </c>
      <c r="C9874" s="55" t="s">
        <v>37160</v>
      </c>
      <c r="D9874" s="171" t="s">
        <v>37161</v>
      </c>
      <c r="E9874" s="171" t="s">
        <v>37162</v>
      </c>
      <c r="F9874" s="173">
        <v>46074</v>
      </c>
      <c r="G9874" s="173">
        <v>46074</v>
      </c>
      <c r="H9874" s="174"/>
    </row>
    <row r="9875" spans="1:8" ht="14.45" customHeight="1">
      <c r="A9875" s="86" t="s">
        <v>1224</v>
      </c>
      <c r="B9875" s="171" t="s">
        <v>37747</v>
      </c>
      <c r="C9875" s="55" t="s">
        <v>37160</v>
      </c>
      <c r="D9875" s="171" t="s">
        <v>37161</v>
      </c>
      <c r="E9875" s="171" t="s">
        <v>37162</v>
      </c>
      <c r="F9875" s="173">
        <v>46074</v>
      </c>
      <c r="G9875" s="173">
        <v>46074</v>
      </c>
      <c r="H9875" s="174"/>
    </row>
    <row r="9876" spans="1:8" ht="14.45" customHeight="1">
      <c r="A9876" s="86" t="s">
        <v>1224</v>
      </c>
      <c r="B9876" s="171" t="s">
        <v>37748</v>
      </c>
      <c r="C9876" s="55" t="s">
        <v>37160</v>
      </c>
      <c r="D9876" s="171" t="s">
        <v>37161</v>
      </c>
      <c r="E9876" s="171" t="s">
        <v>37162</v>
      </c>
      <c r="F9876" s="173">
        <v>46074</v>
      </c>
      <c r="G9876" s="173">
        <v>46074</v>
      </c>
      <c r="H9876" s="174"/>
    </row>
    <row r="9877" spans="1:8" ht="14.45" customHeight="1">
      <c r="A9877" s="86" t="s">
        <v>1224</v>
      </c>
      <c r="B9877" s="171" t="s">
        <v>37749</v>
      </c>
      <c r="C9877" s="55" t="s">
        <v>37160</v>
      </c>
      <c r="D9877" s="171" t="s">
        <v>37161</v>
      </c>
      <c r="E9877" s="171" t="s">
        <v>37162</v>
      </c>
      <c r="F9877" s="173">
        <v>46074</v>
      </c>
      <c r="G9877" s="173">
        <v>46074</v>
      </c>
      <c r="H9877" s="174"/>
    </row>
    <row r="9878" spans="1:8" ht="14.45" customHeight="1">
      <c r="A9878" s="86" t="s">
        <v>1224</v>
      </c>
      <c r="B9878" s="171" t="s">
        <v>37750</v>
      </c>
      <c r="C9878" s="55" t="s">
        <v>37160</v>
      </c>
      <c r="D9878" s="171" t="s">
        <v>37161</v>
      </c>
      <c r="E9878" s="171" t="s">
        <v>37162</v>
      </c>
      <c r="F9878" s="173">
        <v>46074</v>
      </c>
      <c r="G9878" s="173">
        <v>46074</v>
      </c>
      <c r="H9878" s="174"/>
    </row>
    <row r="9879" spans="1:8" ht="14.45" customHeight="1">
      <c r="A9879" s="86" t="s">
        <v>1224</v>
      </c>
      <c r="B9879" s="171" t="s">
        <v>37751</v>
      </c>
      <c r="C9879" s="55" t="s">
        <v>37160</v>
      </c>
      <c r="D9879" s="171" t="s">
        <v>37161</v>
      </c>
      <c r="E9879" s="171" t="s">
        <v>37162</v>
      </c>
      <c r="F9879" s="173">
        <v>46074</v>
      </c>
      <c r="G9879" s="173">
        <v>46074</v>
      </c>
      <c r="H9879" s="174"/>
    </row>
    <row r="9880" spans="1:8" ht="14.45" customHeight="1">
      <c r="A9880" s="86" t="s">
        <v>1224</v>
      </c>
      <c r="B9880" s="171" t="s">
        <v>37752</v>
      </c>
      <c r="C9880" s="55" t="s">
        <v>37160</v>
      </c>
      <c r="D9880" s="171" t="s">
        <v>37161</v>
      </c>
      <c r="E9880" s="171" t="s">
        <v>37162</v>
      </c>
      <c r="F9880" s="173">
        <v>46074</v>
      </c>
      <c r="G9880" s="173">
        <v>46074</v>
      </c>
      <c r="H9880" s="174"/>
    </row>
    <row r="9881" spans="1:8" ht="14.45" customHeight="1">
      <c r="A9881" s="86" t="s">
        <v>1224</v>
      </c>
      <c r="B9881" s="171" t="s">
        <v>37753</v>
      </c>
      <c r="C9881" s="55" t="s">
        <v>37160</v>
      </c>
      <c r="D9881" s="171" t="s">
        <v>37161</v>
      </c>
      <c r="E9881" s="171" t="s">
        <v>37162</v>
      </c>
      <c r="F9881" s="173">
        <v>46074</v>
      </c>
      <c r="G9881" s="173">
        <v>46074</v>
      </c>
      <c r="H9881" s="174"/>
    </row>
    <row r="9882" spans="1:8" ht="14.45" customHeight="1">
      <c r="A9882" s="86" t="s">
        <v>1224</v>
      </c>
      <c r="B9882" s="171" t="s">
        <v>37754</v>
      </c>
      <c r="C9882" s="55" t="s">
        <v>37160</v>
      </c>
      <c r="D9882" s="171" t="s">
        <v>37161</v>
      </c>
      <c r="E9882" s="171" t="s">
        <v>37162</v>
      </c>
      <c r="F9882" s="173">
        <v>46074</v>
      </c>
      <c r="G9882" s="173">
        <v>46074</v>
      </c>
      <c r="H9882" s="174"/>
    </row>
    <row r="9883" spans="1:8" ht="14.45" customHeight="1">
      <c r="A9883" s="86" t="s">
        <v>1224</v>
      </c>
      <c r="B9883" s="171" t="s">
        <v>37755</v>
      </c>
      <c r="C9883" s="55" t="s">
        <v>37160</v>
      </c>
      <c r="D9883" s="171" t="s">
        <v>37161</v>
      </c>
      <c r="E9883" s="171" t="s">
        <v>37162</v>
      </c>
      <c r="F9883" s="173">
        <v>46074</v>
      </c>
      <c r="G9883" s="173">
        <v>46074</v>
      </c>
      <c r="H9883" s="174"/>
    </row>
    <row r="9884" spans="1:8" ht="14.45" customHeight="1">
      <c r="A9884" s="86" t="s">
        <v>1224</v>
      </c>
      <c r="B9884" s="171" t="s">
        <v>37756</v>
      </c>
      <c r="C9884" s="55" t="s">
        <v>37160</v>
      </c>
      <c r="D9884" s="171" t="s">
        <v>37161</v>
      </c>
      <c r="E9884" s="171" t="s">
        <v>37162</v>
      </c>
      <c r="F9884" s="173">
        <v>46074</v>
      </c>
      <c r="G9884" s="173">
        <v>46074</v>
      </c>
      <c r="H9884" s="174"/>
    </row>
    <row r="9885" spans="1:8" ht="14.45" customHeight="1">
      <c r="A9885" s="86" t="s">
        <v>1224</v>
      </c>
      <c r="B9885" s="171" t="s">
        <v>37757</v>
      </c>
      <c r="C9885" s="55" t="s">
        <v>37160</v>
      </c>
      <c r="D9885" s="171" t="s">
        <v>37161</v>
      </c>
      <c r="E9885" s="171" t="s">
        <v>37162</v>
      </c>
      <c r="F9885" s="173">
        <v>46074</v>
      </c>
      <c r="G9885" s="173">
        <v>46074</v>
      </c>
      <c r="H9885" s="174"/>
    </row>
    <row r="9886" spans="1:8" ht="14.45" customHeight="1">
      <c r="A9886" s="86" t="s">
        <v>1224</v>
      </c>
      <c r="B9886" s="171" t="s">
        <v>37758</v>
      </c>
      <c r="C9886" s="55" t="s">
        <v>37160</v>
      </c>
      <c r="D9886" s="171" t="s">
        <v>37161</v>
      </c>
      <c r="E9886" s="171" t="s">
        <v>37162</v>
      </c>
      <c r="F9886" s="173">
        <v>46074</v>
      </c>
      <c r="G9886" s="173">
        <v>46074</v>
      </c>
      <c r="H9886" s="174"/>
    </row>
    <row r="9887" spans="1:8" ht="14.45" customHeight="1">
      <c r="A9887" s="86" t="s">
        <v>1224</v>
      </c>
      <c r="B9887" s="171" t="s">
        <v>37759</v>
      </c>
      <c r="C9887" s="55" t="s">
        <v>37160</v>
      </c>
      <c r="D9887" s="171" t="s">
        <v>37161</v>
      </c>
      <c r="E9887" s="171" t="s">
        <v>37162</v>
      </c>
      <c r="F9887" s="173">
        <v>46074</v>
      </c>
      <c r="G9887" s="173">
        <v>46074</v>
      </c>
      <c r="H9887" s="174"/>
    </row>
    <row r="9888" spans="1:8" ht="14.45" customHeight="1">
      <c r="A9888" s="86" t="s">
        <v>1224</v>
      </c>
      <c r="B9888" s="171" t="s">
        <v>37760</v>
      </c>
      <c r="C9888" s="55" t="s">
        <v>37160</v>
      </c>
      <c r="D9888" s="171" t="s">
        <v>37161</v>
      </c>
      <c r="E9888" s="171" t="s">
        <v>37162</v>
      </c>
      <c r="F9888" s="173">
        <v>46074</v>
      </c>
      <c r="G9888" s="173">
        <v>46074</v>
      </c>
      <c r="H9888" s="174"/>
    </row>
    <row r="9889" spans="1:8" ht="14.45" customHeight="1">
      <c r="A9889" s="86" t="s">
        <v>1224</v>
      </c>
      <c r="B9889" s="171" t="s">
        <v>37761</v>
      </c>
      <c r="C9889" s="55" t="s">
        <v>37160</v>
      </c>
      <c r="D9889" s="171" t="s">
        <v>37161</v>
      </c>
      <c r="E9889" s="171" t="s">
        <v>37162</v>
      </c>
      <c r="F9889" s="173">
        <v>46074</v>
      </c>
      <c r="G9889" s="173">
        <v>46074</v>
      </c>
      <c r="H9889" s="174"/>
    </row>
    <row r="9890" spans="1:8" ht="14.45" customHeight="1">
      <c r="A9890" s="86" t="s">
        <v>1224</v>
      </c>
      <c r="B9890" s="171" t="s">
        <v>37762</v>
      </c>
      <c r="C9890" s="55" t="s">
        <v>37160</v>
      </c>
      <c r="D9890" s="171" t="s">
        <v>37161</v>
      </c>
      <c r="E9890" s="171" t="s">
        <v>37162</v>
      </c>
      <c r="F9890" s="173">
        <v>46074</v>
      </c>
      <c r="G9890" s="173">
        <v>46074</v>
      </c>
      <c r="H9890" s="174"/>
    </row>
    <row r="9891" spans="1:8" ht="14.45" customHeight="1">
      <c r="A9891" s="86" t="s">
        <v>1224</v>
      </c>
      <c r="B9891" s="171" t="s">
        <v>37763</v>
      </c>
      <c r="C9891" s="55" t="s">
        <v>37160</v>
      </c>
      <c r="D9891" s="171" t="s">
        <v>37161</v>
      </c>
      <c r="E9891" s="171" t="s">
        <v>37162</v>
      </c>
      <c r="F9891" s="173">
        <v>46074</v>
      </c>
      <c r="G9891" s="173">
        <v>46074</v>
      </c>
      <c r="H9891" s="174"/>
    </row>
    <row r="9892" spans="1:8" ht="14.45" customHeight="1">
      <c r="A9892" s="86" t="s">
        <v>1224</v>
      </c>
      <c r="B9892" s="171" t="s">
        <v>37764</v>
      </c>
      <c r="C9892" s="55" t="s">
        <v>37160</v>
      </c>
      <c r="D9892" s="171" t="s">
        <v>37161</v>
      </c>
      <c r="E9892" s="171" t="s">
        <v>37162</v>
      </c>
      <c r="F9892" s="173">
        <v>46074</v>
      </c>
      <c r="G9892" s="173">
        <v>46074</v>
      </c>
      <c r="H9892" s="174"/>
    </row>
    <row r="9893" spans="1:8" ht="14.45" customHeight="1">
      <c r="A9893" s="86" t="s">
        <v>1224</v>
      </c>
      <c r="B9893" s="171" t="s">
        <v>37765</v>
      </c>
      <c r="C9893" s="55" t="s">
        <v>37160</v>
      </c>
      <c r="D9893" s="171" t="s">
        <v>37161</v>
      </c>
      <c r="E9893" s="171" t="s">
        <v>37162</v>
      </c>
      <c r="F9893" s="173">
        <v>46074</v>
      </c>
      <c r="G9893" s="173">
        <v>46074</v>
      </c>
      <c r="H9893" s="174"/>
    </row>
    <row r="9894" spans="1:8" ht="14.45" customHeight="1">
      <c r="A9894" s="86" t="s">
        <v>1224</v>
      </c>
      <c r="B9894" s="171" t="s">
        <v>37766</v>
      </c>
      <c r="C9894" s="55" t="s">
        <v>37160</v>
      </c>
      <c r="D9894" s="171" t="s">
        <v>37161</v>
      </c>
      <c r="E9894" s="171" t="s">
        <v>37162</v>
      </c>
      <c r="F9894" s="173">
        <v>46074</v>
      </c>
      <c r="G9894" s="173">
        <v>46074</v>
      </c>
      <c r="H9894" s="174"/>
    </row>
    <row r="9895" spans="1:8" ht="14.45" customHeight="1">
      <c r="A9895" s="86" t="s">
        <v>1224</v>
      </c>
      <c r="B9895" s="171" t="s">
        <v>37767</v>
      </c>
      <c r="C9895" s="55" t="s">
        <v>37160</v>
      </c>
      <c r="D9895" s="171" t="s">
        <v>37161</v>
      </c>
      <c r="E9895" s="171" t="s">
        <v>37162</v>
      </c>
      <c r="F9895" s="173">
        <v>46074</v>
      </c>
      <c r="G9895" s="173">
        <v>46074</v>
      </c>
      <c r="H9895" s="174"/>
    </row>
    <row r="9896" spans="1:8" ht="14.45" customHeight="1">
      <c r="A9896" s="86" t="s">
        <v>1224</v>
      </c>
      <c r="B9896" s="171" t="s">
        <v>37768</v>
      </c>
      <c r="C9896" s="55" t="s">
        <v>37160</v>
      </c>
      <c r="D9896" s="171" t="s">
        <v>37161</v>
      </c>
      <c r="E9896" s="171" t="s">
        <v>37162</v>
      </c>
      <c r="F9896" s="173">
        <v>46074</v>
      </c>
      <c r="G9896" s="173">
        <v>46074</v>
      </c>
      <c r="H9896" s="174"/>
    </row>
    <row r="9897" spans="1:8" ht="14.45" customHeight="1">
      <c r="A9897" s="86" t="s">
        <v>1224</v>
      </c>
      <c r="B9897" s="171" t="s">
        <v>37769</v>
      </c>
      <c r="C9897" s="55" t="s">
        <v>37160</v>
      </c>
      <c r="D9897" s="171" t="s">
        <v>37161</v>
      </c>
      <c r="E9897" s="171" t="s">
        <v>37162</v>
      </c>
      <c r="F9897" s="173">
        <v>46074</v>
      </c>
      <c r="G9897" s="173">
        <v>46074</v>
      </c>
      <c r="H9897" s="174"/>
    </row>
    <row r="9898" spans="1:8" ht="14.45" customHeight="1">
      <c r="A9898" s="86" t="s">
        <v>1224</v>
      </c>
      <c r="B9898" s="171" t="s">
        <v>37770</v>
      </c>
      <c r="C9898" s="55" t="s">
        <v>37160</v>
      </c>
      <c r="D9898" s="171" t="s">
        <v>37161</v>
      </c>
      <c r="E9898" s="171" t="s">
        <v>37162</v>
      </c>
      <c r="F9898" s="173">
        <v>46074</v>
      </c>
      <c r="G9898" s="173">
        <v>46074</v>
      </c>
      <c r="H9898" s="174"/>
    </row>
    <row r="9899" spans="1:8" ht="14.45" customHeight="1">
      <c r="A9899" s="86" t="s">
        <v>1224</v>
      </c>
      <c r="B9899" s="171" t="s">
        <v>37771</v>
      </c>
      <c r="C9899" s="55" t="s">
        <v>37160</v>
      </c>
      <c r="D9899" s="171" t="s">
        <v>37161</v>
      </c>
      <c r="E9899" s="171" t="s">
        <v>37162</v>
      </c>
      <c r="F9899" s="173">
        <v>46074</v>
      </c>
      <c r="G9899" s="173">
        <v>46074</v>
      </c>
      <c r="H9899" s="174"/>
    </row>
    <row r="9900" spans="1:8" ht="14.45" customHeight="1">
      <c r="A9900" s="86" t="s">
        <v>1224</v>
      </c>
      <c r="B9900" s="171" t="s">
        <v>37772</v>
      </c>
      <c r="C9900" s="55" t="s">
        <v>37160</v>
      </c>
      <c r="D9900" s="171" t="s">
        <v>37161</v>
      </c>
      <c r="E9900" s="171" t="s">
        <v>37162</v>
      </c>
      <c r="F9900" s="173">
        <v>46074</v>
      </c>
      <c r="G9900" s="173">
        <v>46074</v>
      </c>
      <c r="H9900" s="174"/>
    </row>
    <row r="9901" spans="1:8" ht="14.45" customHeight="1">
      <c r="A9901" s="86" t="s">
        <v>1224</v>
      </c>
      <c r="B9901" s="171" t="s">
        <v>37773</v>
      </c>
      <c r="C9901" s="55" t="s">
        <v>37160</v>
      </c>
      <c r="D9901" s="171" t="s">
        <v>37161</v>
      </c>
      <c r="E9901" s="171" t="s">
        <v>37162</v>
      </c>
      <c r="F9901" s="173">
        <v>46074</v>
      </c>
      <c r="G9901" s="173">
        <v>46074</v>
      </c>
      <c r="H9901" s="174"/>
    </row>
    <row r="9902" spans="1:8" ht="14.45" customHeight="1">
      <c r="A9902" s="86" t="s">
        <v>1224</v>
      </c>
      <c r="B9902" s="171" t="s">
        <v>37774</v>
      </c>
      <c r="C9902" s="55" t="s">
        <v>37160</v>
      </c>
      <c r="D9902" s="171" t="s">
        <v>37161</v>
      </c>
      <c r="E9902" s="171" t="s">
        <v>37162</v>
      </c>
      <c r="F9902" s="173">
        <v>46074</v>
      </c>
      <c r="G9902" s="173">
        <v>46074</v>
      </c>
      <c r="H9902" s="174"/>
    </row>
    <row r="9903" spans="1:8" ht="14.45" customHeight="1">
      <c r="A9903" s="86" t="s">
        <v>1224</v>
      </c>
      <c r="B9903" s="171" t="s">
        <v>37775</v>
      </c>
      <c r="C9903" s="55" t="s">
        <v>37160</v>
      </c>
      <c r="D9903" s="171" t="s">
        <v>37161</v>
      </c>
      <c r="E9903" s="171" t="s">
        <v>37162</v>
      </c>
      <c r="F9903" s="173">
        <v>46074</v>
      </c>
      <c r="G9903" s="173">
        <v>46074</v>
      </c>
      <c r="H9903" s="174"/>
    </row>
    <row r="9904" spans="1:8" ht="14.45" customHeight="1">
      <c r="A9904" s="86" t="s">
        <v>1224</v>
      </c>
      <c r="B9904" s="171" t="s">
        <v>37776</v>
      </c>
      <c r="C9904" s="55" t="s">
        <v>37160</v>
      </c>
      <c r="D9904" s="171" t="s">
        <v>37161</v>
      </c>
      <c r="E9904" s="171" t="s">
        <v>37162</v>
      </c>
      <c r="F9904" s="173">
        <v>46074</v>
      </c>
      <c r="G9904" s="173">
        <v>46074</v>
      </c>
      <c r="H9904" s="174"/>
    </row>
    <row r="9905" spans="1:8" ht="14.45" customHeight="1">
      <c r="A9905" s="86" t="s">
        <v>1224</v>
      </c>
      <c r="B9905" s="171" t="s">
        <v>37777</v>
      </c>
      <c r="C9905" s="55" t="s">
        <v>37160</v>
      </c>
      <c r="D9905" s="171" t="s">
        <v>37161</v>
      </c>
      <c r="E9905" s="171" t="s">
        <v>37162</v>
      </c>
      <c r="F9905" s="173">
        <v>46074</v>
      </c>
      <c r="G9905" s="173">
        <v>46074</v>
      </c>
      <c r="H9905" s="174"/>
    </row>
    <row r="9906" spans="1:8" ht="14.45" customHeight="1">
      <c r="A9906" s="86" t="s">
        <v>1224</v>
      </c>
      <c r="B9906" s="171" t="s">
        <v>37778</v>
      </c>
      <c r="C9906" s="55" t="s">
        <v>37160</v>
      </c>
      <c r="D9906" s="171" t="s">
        <v>37161</v>
      </c>
      <c r="E9906" s="171" t="s">
        <v>37162</v>
      </c>
      <c r="F9906" s="173">
        <v>46074</v>
      </c>
      <c r="G9906" s="173">
        <v>46074</v>
      </c>
      <c r="H9906" s="174"/>
    </row>
    <row r="9907" spans="1:8" ht="14.45" customHeight="1">
      <c r="A9907" s="86" t="s">
        <v>1224</v>
      </c>
      <c r="B9907" s="171" t="s">
        <v>37779</v>
      </c>
      <c r="C9907" s="55" t="s">
        <v>37160</v>
      </c>
      <c r="D9907" s="171" t="s">
        <v>37161</v>
      </c>
      <c r="E9907" s="171" t="s">
        <v>37162</v>
      </c>
      <c r="F9907" s="173">
        <v>46074</v>
      </c>
      <c r="G9907" s="173">
        <v>46074</v>
      </c>
      <c r="H9907" s="174"/>
    </row>
    <row r="9908" spans="1:8" ht="14.45" customHeight="1">
      <c r="A9908" s="86" t="s">
        <v>1224</v>
      </c>
      <c r="B9908" s="171" t="s">
        <v>37780</v>
      </c>
      <c r="C9908" s="55" t="s">
        <v>37160</v>
      </c>
      <c r="D9908" s="171" t="s">
        <v>37161</v>
      </c>
      <c r="E9908" s="171" t="s">
        <v>37162</v>
      </c>
      <c r="F9908" s="173">
        <v>46074</v>
      </c>
      <c r="G9908" s="173">
        <v>46074</v>
      </c>
      <c r="H9908" s="174"/>
    </row>
    <row r="9909" spans="1:8" ht="14.45" customHeight="1">
      <c r="A9909" s="86" t="s">
        <v>1224</v>
      </c>
      <c r="B9909" s="171" t="s">
        <v>37781</v>
      </c>
      <c r="C9909" s="55" t="s">
        <v>37160</v>
      </c>
      <c r="D9909" s="171" t="s">
        <v>37161</v>
      </c>
      <c r="E9909" s="171" t="s">
        <v>37162</v>
      </c>
      <c r="F9909" s="173">
        <v>46074</v>
      </c>
      <c r="G9909" s="173">
        <v>46074</v>
      </c>
      <c r="H9909" s="174"/>
    </row>
    <row r="9910" spans="1:8" ht="14.45" customHeight="1">
      <c r="A9910" s="86" t="s">
        <v>1224</v>
      </c>
      <c r="B9910" s="171" t="s">
        <v>37782</v>
      </c>
      <c r="C9910" s="55" t="s">
        <v>37160</v>
      </c>
      <c r="D9910" s="171" t="s">
        <v>37161</v>
      </c>
      <c r="E9910" s="171" t="s">
        <v>37162</v>
      </c>
      <c r="F9910" s="173">
        <v>46074</v>
      </c>
      <c r="G9910" s="173">
        <v>46074</v>
      </c>
      <c r="H9910" s="174"/>
    </row>
    <row r="9911" spans="1:8" ht="14.45" customHeight="1">
      <c r="A9911" s="86" t="s">
        <v>1224</v>
      </c>
      <c r="B9911" s="171" t="s">
        <v>37783</v>
      </c>
      <c r="C9911" s="55" t="s">
        <v>37160</v>
      </c>
      <c r="D9911" s="171" t="s">
        <v>37161</v>
      </c>
      <c r="E9911" s="171" t="s">
        <v>37162</v>
      </c>
      <c r="F9911" s="173">
        <v>46074</v>
      </c>
      <c r="G9911" s="173">
        <v>46074</v>
      </c>
      <c r="H9911" s="174"/>
    </row>
    <row r="9912" spans="1:8" ht="14.45" customHeight="1">
      <c r="A9912" s="86" t="s">
        <v>1224</v>
      </c>
      <c r="B9912" s="171" t="s">
        <v>37784</v>
      </c>
      <c r="C9912" s="55" t="s">
        <v>37160</v>
      </c>
      <c r="D9912" s="171" t="s">
        <v>37161</v>
      </c>
      <c r="E9912" s="171" t="s">
        <v>37162</v>
      </c>
      <c r="F9912" s="173">
        <v>46074</v>
      </c>
      <c r="G9912" s="173">
        <v>46074</v>
      </c>
      <c r="H9912" s="174"/>
    </row>
    <row r="9913" spans="1:8" ht="14.45" customHeight="1">
      <c r="A9913" s="86" t="s">
        <v>1224</v>
      </c>
      <c r="B9913" s="171" t="s">
        <v>37785</v>
      </c>
      <c r="C9913" s="55" t="s">
        <v>37160</v>
      </c>
      <c r="D9913" s="171" t="s">
        <v>37161</v>
      </c>
      <c r="E9913" s="171" t="s">
        <v>37162</v>
      </c>
      <c r="F9913" s="173">
        <v>46074</v>
      </c>
      <c r="G9913" s="173">
        <v>46074</v>
      </c>
      <c r="H9913" s="174"/>
    </row>
    <row r="9914" spans="1:8" ht="14.45" customHeight="1">
      <c r="A9914" s="86" t="s">
        <v>1224</v>
      </c>
      <c r="B9914" s="171" t="s">
        <v>37786</v>
      </c>
      <c r="C9914" s="55" t="s">
        <v>37160</v>
      </c>
      <c r="D9914" s="171" t="s">
        <v>37161</v>
      </c>
      <c r="E9914" s="171" t="s">
        <v>37162</v>
      </c>
      <c r="F9914" s="173">
        <v>46074</v>
      </c>
      <c r="G9914" s="173">
        <v>46074</v>
      </c>
      <c r="H9914" s="174"/>
    </row>
    <row r="9915" spans="1:8" ht="14.45" customHeight="1">
      <c r="A9915" s="86" t="s">
        <v>1224</v>
      </c>
      <c r="B9915" s="171" t="s">
        <v>37787</v>
      </c>
      <c r="C9915" s="55" t="s">
        <v>37160</v>
      </c>
      <c r="D9915" s="171" t="s">
        <v>37161</v>
      </c>
      <c r="E9915" s="171" t="s">
        <v>37162</v>
      </c>
      <c r="F9915" s="173">
        <v>46074</v>
      </c>
      <c r="G9915" s="173">
        <v>46074</v>
      </c>
      <c r="H9915" s="174"/>
    </row>
    <row r="9916" spans="1:8" ht="14.45" customHeight="1">
      <c r="A9916" s="86" t="s">
        <v>1224</v>
      </c>
      <c r="B9916" s="171" t="s">
        <v>37788</v>
      </c>
      <c r="C9916" s="55" t="s">
        <v>37160</v>
      </c>
      <c r="D9916" s="171" t="s">
        <v>37161</v>
      </c>
      <c r="E9916" s="171" t="s">
        <v>37162</v>
      </c>
      <c r="F9916" s="173">
        <v>46074</v>
      </c>
      <c r="G9916" s="173">
        <v>46074</v>
      </c>
      <c r="H9916" s="174"/>
    </row>
    <row r="9917" spans="1:8" ht="14.45" customHeight="1">
      <c r="A9917" s="86" t="s">
        <v>1224</v>
      </c>
      <c r="B9917" s="171" t="s">
        <v>37789</v>
      </c>
      <c r="C9917" s="55" t="s">
        <v>37160</v>
      </c>
      <c r="D9917" s="171" t="s">
        <v>37161</v>
      </c>
      <c r="E9917" s="171" t="s">
        <v>37162</v>
      </c>
      <c r="F9917" s="173">
        <v>46074</v>
      </c>
      <c r="G9917" s="173">
        <v>46074</v>
      </c>
      <c r="H9917" s="174"/>
    </row>
    <row r="9918" spans="1:8" ht="14.45" customHeight="1">
      <c r="A9918" s="86" t="s">
        <v>1224</v>
      </c>
      <c r="B9918" s="171" t="s">
        <v>37790</v>
      </c>
      <c r="C9918" s="55" t="s">
        <v>37160</v>
      </c>
      <c r="D9918" s="171" t="s">
        <v>37161</v>
      </c>
      <c r="E9918" s="171" t="s">
        <v>37162</v>
      </c>
      <c r="F9918" s="173">
        <v>46074</v>
      </c>
      <c r="G9918" s="173">
        <v>46074</v>
      </c>
      <c r="H9918" s="174"/>
    </row>
    <row r="9919" spans="1:8" ht="14.45" customHeight="1">
      <c r="A9919" s="86" t="s">
        <v>1224</v>
      </c>
      <c r="B9919" s="171" t="s">
        <v>37791</v>
      </c>
      <c r="C9919" s="55" t="s">
        <v>37160</v>
      </c>
      <c r="D9919" s="171" t="s">
        <v>37161</v>
      </c>
      <c r="E9919" s="171" t="s">
        <v>37162</v>
      </c>
      <c r="F9919" s="173">
        <v>46074</v>
      </c>
      <c r="G9919" s="173">
        <v>46074</v>
      </c>
      <c r="H9919" s="174"/>
    </row>
    <row r="9920" spans="1:8" ht="14.45" customHeight="1">
      <c r="A9920" s="86" t="s">
        <v>1224</v>
      </c>
      <c r="B9920" s="171" t="s">
        <v>37792</v>
      </c>
      <c r="C9920" s="55" t="s">
        <v>37160</v>
      </c>
      <c r="D9920" s="171" t="s">
        <v>37161</v>
      </c>
      <c r="E9920" s="171" t="s">
        <v>37162</v>
      </c>
      <c r="F9920" s="173">
        <v>46074</v>
      </c>
      <c r="G9920" s="173">
        <v>46074</v>
      </c>
      <c r="H9920" s="174"/>
    </row>
    <row r="9921" spans="1:8" ht="14.45" customHeight="1">
      <c r="A9921" s="86" t="s">
        <v>1224</v>
      </c>
      <c r="B9921" s="171" t="s">
        <v>37793</v>
      </c>
      <c r="C9921" s="55" t="s">
        <v>37160</v>
      </c>
      <c r="D9921" s="171" t="s">
        <v>37161</v>
      </c>
      <c r="E9921" s="171" t="s">
        <v>37162</v>
      </c>
      <c r="F9921" s="173">
        <v>46074</v>
      </c>
      <c r="G9921" s="173">
        <v>46074</v>
      </c>
      <c r="H9921" s="174"/>
    </row>
    <row r="9922" spans="1:8" ht="14.45" customHeight="1">
      <c r="A9922" s="86" t="s">
        <v>1224</v>
      </c>
      <c r="B9922" s="171" t="s">
        <v>37794</v>
      </c>
      <c r="C9922" s="55" t="s">
        <v>37160</v>
      </c>
      <c r="D9922" s="171" t="s">
        <v>37161</v>
      </c>
      <c r="E9922" s="171" t="s">
        <v>37162</v>
      </c>
      <c r="F9922" s="173">
        <v>46074</v>
      </c>
      <c r="G9922" s="173">
        <v>46074</v>
      </c>
      <c r="H9922" s="174"/>
    </row>
    <row r="9923" spans="1:8" ht="14.45" customHeight="1">
      <c r="A9923" s="86" t="s">
        <v>1224</v>
      </c>
      <c r="B9923" s="171" t="s">
        <v>37795</v>
      </c>
      <c r="C9923" s="55" t="s">
        <v>37160</v>
      </c>
      <c r="D9923" s="171" t="s">
        <v>37161</v>
      </c>
      <c r="E9923" s="171" t="s">
        <v>37162</v>
      </c>
      <c r="F9923" s="173">
        <v>46074</v>
      </c>
      <c r="G9923" s="173">
        <v>46074</v>
      </c>
      <c r="H9923" s="174"/>
    </row>
    <row r="9924" spans="1:8" ht="14.45" customHeight="1">
      <c r="A9924" s="86" t="s">
        <v>1224</v>
      </c>
      <c r="B9924" s="171" t="s">
        <v>37796</v>
      </c>
      <c r="C9924" s="55" t="s">
        <v>37160</v>
      </c>
      <c r="D9924" s="171" t="s">
        <v>37161</v>
      </c>
      <c r="E9924" s="171" t="s">
        <v>37162</v>
      </c>
      <c r="F9924" s="173">
        <v>46074</v>
      </c>
      <c r="G9924" s="173">
        <v>46074</v>
      </c>
      <c r="H9924" s="174"/>
    </row>
    <row r="9925" spans="1:8" ht="14.45" customHeight="1">
      <c r="A9925" s="86" t="s">
        <v>1224</v>
      </c>
      <c r="B9925" s="171" t="s">
        <v>37797</v>
      </c>
      <c r="C9925" s="55" t="s">
        <v>37160</v>
      </c>
      <c r="D9925" s="171" t="s">
        <v>37161</v>
      </c>
      <c r="E9925" s="171" t="s">
        <v>37162</v>
      </c>
      <c r="F9925" s="173">
        <v>46074</v>
      </c>
      <c r="G9925" s="173">
        <v>46074</v>
      </c>
      <c r="H9925" s="174"/>
    </row>
    <row r="9926" spans="1:8" ht="14.45" customHeight="1">
      <c r="A9926" s="86" t="s">
        <v>1224</v>
      </c>
      <c r="B9926" s="171" t="s">
        <v>37798</v>
      </c>
      <c r="C9926" s="55" t="s">
        <v>37160</v>
      </c>
      <c r="D9926" s="171" t="s">
        <v>37161</v>
      </c>
      <c r="E9926" s="171" t="s">
        <v>37162</v>
      </c>
      <c r="F9926" s="173">
        <v>46074</v>
      </c>
      <c r="G9926" s="173">
        <v>46074</v>
      </c>
      <c r="H9926" s="174"/>
    </row>
    <row r="9927" spans="1:8" ht="14.45" customHeight="1">
      <c r="A9927" s="86" t="s">
        <v>1224</v>
      </c>
      <c r="B9927" s="171" t="s">
        <v>37799</v>
      </c>
      <c r="C9927" s="55" t="s">
        <v>37160</v>
      </c>
      <c r="D9927" s="171" t="s">
        <v>37161</v>
      </c>
      <c r="E9927" s="171" t="s">
        <v>37162</v>
      </c>
      <c r="F9927" s="173">
        <v>46074</v>
      </c>
      <c r="G9927" s="173">
        <v>46074</v>
      </c>
      <c r="H9927" s="174"/>
    </row>
    <row r="9928" spans="1:8" ht="14.45" customHeight="1">
      <c r="A9928" s="86" t="s">
        <v>1224</v>
      </c>
      <c r="B9928" s="171" t="s">
        <v>37800</v>
      </c>
      <c r="C9928" s="55" t="s">
        <v>37160</v>
      </c>
      <c r="D9928" s="171" t="s">
        <v>37161</v>
      </c>
      <c r="E9928" s="171" t="s">
        <v>37162</v>
      </c>
      <c r="F9928" s="173">
        <v>46074</v>
      </c>
      <c r="G9928" s="173">
        <v>46074</v>
      </c>
      <c r="H9928" s="174"/>
    </row>
    <row r="9929" spans="1:8" ht="14.45" customHeight="1">
      <c r="A9929" s="86" t="s">
        <v>1224</v>
      </c>
      <c r="B9929" s="171" t="s">
        <v>37801</v>
      </c>
      <c r="C9929" s="55" t="s">
        <v>37160</v>
      </c>
      <c r="D9929" s="171" t="s">
        <v>37161</v>
      </c>
      <c r="E9929" s="171" t="s">
        <v>37162</v>
      </c>
      <c r="F9929" s="173">
        <v>46074</v>
      </c>
      <c r="G9929" s="173">
        <v>46074</v>
      </c>
      <c r="H9929" s="174"/>
    </row>
    <row r="9930" spans="1:8" ht="14.45" customHeight="1">
      <c r="A9930" s="86" t="s">
        <v>1224</v>
      </c>
      <c r="B9930" s="171" t="s">
        <v>37802</v>
      </c>
      <c r="C9930" s="55" t="s">
        <v>37160</v>
      </c>
      <c r="D9930" s="171" t="s">
        <v>37161</v>
      </c>
      <c r="E9930" s="171" t="s">
        <v>37162</v>
      </c>
      <c r="F9930" s="173">
        <v>46074</v>
      </c>
      <c r="G9930" s="173">
        <v>46074</v>
      </c>
      <c r="H9930" s="174"/>
    </row>
    <row r="9931" spans="1:8" ht="14.45" customHeight="1">
      <c r="A9931" s="86" t="s">
        <v>1224</v>
      </c>
      <c r="B9931" s="171" t="s">
        <v>37803</v>
      </c>
      <c r="C9931" s="55" t="s">
        <v>37160</v>
      </c>
      <c r="D9931" s="171" t="s">
        <v>37161</v>
      </c>
      <c r="E9931" s="171" t="s">
        <v>37162</v>
      </c>
      <c r="F9931" s="173">
        <v>46074</v>
      </c>
      <c r="G9931" s="173">
        <v>46074</v>
      </c>
      <c r="H9931" s="174"/>
    </row>
    <row r="9932" spans="1:8" ht="14.45" customHeight="1">
      <c r="A9932" s="86" t="s">
        <v>1224</v>
      </c>
      <c r="B9932" s="171" t="s">
        <v>37804</v>
      </c>
      <c r="C9932" s="55" t="s">
        <v>37160</v>
      </c>
      <c r="D9932" s="171" t="s">
        <v>37161</v>
      </c>
      <c r="E9932" s="171" t="s">
        <v>37162</v>
      </c>
      <c r="F9932" s="173">
        <v>46074</v>
      </c>
      <c r="G9932" s="173">
        <v>46074</v>
      </c>
      <c r="H9932" s="174"/>
    </row>
    <row r="9933" spans="1:8" ht="14.45" customHeight="1">
      <c r="A9933" s="86" t="s">
        <v>1224</v>
      </c>
      <c r="B9933" s="171" t="s">
        <v>37805</v>
      </c>
      <c r="C9933" s="55" t="s">
        <v>37160</v>
      </c>
      <c r="D9933" s="171" t="s">
        <v>37161</v>
      </c>
      <c r="E9933" s="171" t="s">
        <v>37162</v>
      </c>
      <c r="F9933" s="173">
        <v>46074</v>
      </c>
      <c r="G9933" s="173">
        <v>46074</v>
      </c>
      <c r="H9933" s="174"/>
    </row>
    <row r="9934" spans="1:8" ht="14.45" customHeight="1">
      <c r="A9934" s="86" t="s">
        <v>1224</v>
      </c>
      <c r="B9934" s="171" t="s">
        <v>37806</v>
      </c>
      <c r="C9934" s="55" t="s">
        <v>37160</v>
      </c>
      <c r="D9934" s="171" t="s">
        <v>37161</v>
      </c>
      <c r="E9934" s="171" t="s">
        <v>37162</v>
      </c>
      <c r="F9934" s="173">
        <v>46074</v>
      </c>
      <c r="G9934" s="173">
        <v>46074</v>
      </c>
      <c r="H9934" s="174"/>
    </row>
    <row r="9935" spans="1:8" ht="14.45" customHeight="1">
      <c r="A9935" s="86" t="s">
        <v>1224</v>
      </c>
      <c r="B9935" s="171" t="s">
        <v>37807</v>
      </c>
      <c r="C9935" s="55" t="s">
        <v>37160</v>
      </c>
      <c r="D9935" s="171" t="s">
        <v>37161</v>
      </c>
      <c r="E9935" s="171" t="s">
        <v>37162</v>
      </c>
      <c r="F9935" s="173">
        <v>46074</v>
      </c>
      <c r="G9935" s="173">
        <v>46074</v>
      </c>
      <c r="H9935" s="174"/>
    </row>
    <row r="9936" spans="1:8" ht="14.45" customHeight="1">
      <c r="A9936" s="86" t="s">
        <v>1224</v>
      </c>
      <c r="B9936" s="171" t="s">
        <v>37808</v>
      </c>
      <c r="C9936" s="55" t="s">
        <v>37160</v>
      </c>
      <c r="D9936" s="171" t="s">
        <v>37161</v>
      </c>
      <c r="E9936" s="171" t="s">
        <v>37162</v>
      </c>
      <c r="F9936" s="173">
        <v>46074</v>
      </c>
      <c r="G9936" s="173">
        <v>46074</v>
      </c>
      <c r="H9936" s="174"/>
    </row>
    <row r="9937" spans="1:8" ht="14.45" customHeight="1">
      <c r="A9937" s="86" t="s">
        <v>1224</v>
      </c>
      <c r="B9937" s="171" t="s">
        <v>37809</v>
      </c>
      <c r="C9937" s="55" t="s">
        <v>37160</v>
      </c>
      <c r="D9937" s="171" t="s">
        <v>37161</v>
      </c>
      <c r="E9937" s="171" t="s">
        <v>37162</v>
      </c>
      <c r="F9937" s="173">
        <v>46074</v>
      </c>
      <c r="G9937" s="173">
        <v>46074</v>
      </c>
      <c r="H9937" s="174"/>
    </row>
    <row r="9938" spans="1:8" ht="14.45" customHeight="1">
      <c r="A9938" s="86" t="s">
        <v>1224</v>
      </c>
      <c r="B9938" s="171" t="s">
        <v>37810</v>
      </c>
      <c r="C9938" s="55" t="s">
        <v>37160</v>
      </c>
      <c r="D9938" s="171" t="s">
        <v>37161</v>
      </c>
      <c r="E9938" s="171" t="s">
        <v>37162</v>
      </c>
      <c r="F9938" s="173">
        <v>46074</v>
      </c>
      <c r="G9938" s="173">
        <v>46074</v>
      </c>
      <c r="H9938" s="174"/>
    </row>
    <row r="9939" spans="1:8" ht="14.45" customHeight="1">
      <c r="A9939" s="86" t="s">
        <v>1224</v>
      </c>
      <c r="B9939" s="171" t="s">
        <v>37811</v>
      </c>
      <c r="C9939" s="55" t="s">
        <v>37160</v>
      </c>
      <c r="D9939" s="171" t="s">
        <v>37161</v>
      </c>
      <c r="E9939" s="171" t="s">
        <v>37162</v>
      </c>
      <c r="F9939" s="173">
        <v>46074</v>
      </c>
      <c r="G9939" s="173">
        <v>46074</v>
      </c>
      <c r="H9939" s="174"/>
    </row>
    <row r="9940" spans="1:8" ht="14.45" customHeight="1">
      <c r="A9940" s="86" t="s">
        <v>1224</v>
      </c>
      <c r="B9940" s="171" t="s">
        <v>37812</v>
      </c>
      <c r="C9940" s="55" t="s">
        <v>37160</v>
      </c>
      <c r="D9940" s="171" t="s">
        <v>37161</v>
      </c>
      <c r="E9940" s="171" t="s">
        <v>37162</v>
      </c>
      <c r="F9940" s="173">
        <v>46074</v>
      </c>
      <c r="G9940" s="173">
        <v>46074</v>
      </c>
      <c r="H9940" s="174"/>
    </row>
    <row r="9941" spans="1:8" ht="14.45" customHeight="1">
      <c r="A9941" s="86" t="s">
        <v>1224</v>
      </c>
      <c r="B9941" s="171" t="s">
        <v>37813</v>
      </c>
      <c r="C9941" s="55" t="s">
        <v>37160</v>
      </c>
      <c r="D9941" s="171" t="s">
        <v>37161</v>
      </c>
      <c r="E9941" s="171" t="s">
        <v>37162</v>
      </c>
      <c r="F9941" s="173">
        <v>46074</v>
      </c>
      <c r="G9941" s="173">
        <v>46074</v>
      </c>
      <c r="H9941" s="174"/>
    </row>
    <row r="9942" spans="1:8" ht="14.45" customHeight="1">
      <c r="A9942" s="86" t="s">
        <v>1224</v>
      </c>
      <c r="B9942" s="171" t="s">
        <v>37814</v>
      </c>
      <c r="C9942" s="55" t="s">
        <v>37160</v>
      </c>
      <c r="D9942" s="171" t="s">
        <v>37161</v>
      </c>
      <c r="E9942" s="171" t="s">
        <v>37162</v>
      </c>
      <c r="F9942" s="173">
        <v>46074</v>
      </c>
      <c r="G9942" s="173">
        <v>46074</v>
      </c>
      <c r="H9942" s="174"/>
    </row>
    <row r="9943" spans="1:8" ht="14.45" customHeight="1">
      <c r="A9943" s="86" t="s">
        <v>1224</v>
      </c>
      <c r="B9943" s="171" t="s">
        <v>37815</v>
      </c>
      <c r="C9943" s="55" t="s">
        <v>37160</v>
      </c>
      <c r="D9943" s="171" t="s">
        <v>37161</v>
      </c>
      <c r="E9943" s="171" t="s">
        <v>37162</v>
      </c>
      <c r="F9943" s="173">
        <v>46074</v>
      </c>
      <c r="G9943" s="173">
        <v>46074</v>
      </c>
      <c r="H9943" s="174"/>
    </row>
    <row r="9944" spans="1:8" ht="14.45" customHeight="1">
      <c r="A9944" s="86" t="s">
        <v>1224</v>
      </c>
      <c r="B9944" s="171" t="s">
        <v>37816</v>
      </c>
      <c r="C9944" s="55" t="s">
        <v>37160</v>
      </c>
      <c r="D9944" s="171" t="s">
        <v>37161</v>
      </c>
      <c r="E9944" s="171" t="s">
        <v>37162</v>
      </c>
      <c r="F9944" s="173">
        <v>46074</v>
      </c>
      <c r="G9944" s="173">
        <v>46074</v>
      </c>
      <c r="H9944" s="174"/>
    </row>
    <row r="9945" spans="1:8" ht="14.45" customHeight="1">
      <c r="A9945" s="86" t="s">
        <v>1224</v>
      </c>
      <c r="B9945" s="171" t="s">
        <v>37817</v>
      </c>
      <c r="C9945" s="55" t="s">
        <v>37160</v>
      </c>
      <c r="D9945" s="171" t="s">
        <v>37161</v>
      </c>
      <c r="E9945" s="171" t="s">
        <v>37162</v>
      </c>
      <c r="F9945" s="173">
        <v>46074</v>
      </c>
      <c r="G9945" s="173">
        <v>46074</v>
      </c>
      <c r="H9945" s="174"/>
    </row>
    <row r="9946" spans="1:8" ht="14.45" customHeight="1">
      <c r="A9946" s="86" t="s">
        <v>1224</v>
      </c>
      <c r="B9946" s="171" t="s">
        <v>37818</v>
      </c>
      <c r="C9946" s="55" t="s">
        <v>37160</v>
      </c>
      <c r="D9946" s="171" t="s">
        <v>37161</v>
      </c>
      <c r="E9946" s="171" t="s">
        <v>37162</v>
      </c>
      <c r="F9946" s="173">
        <v>46074</v>
      </c>
      <c r="G9946" s="173">
        <v>46074</v>
      </c>
      <c r="H9946" s="174"/>
    </row>
    <row r="9947" spans="1:8" ht="14.45" customHeight="1">
      <c r="A9947" s="86" t="s">
        <v>1224</v>
      </c>
      <c r="B9947" s="171" t="s">
        <v>37819</v>
      </c>
      <c r="C9947" s="55" t="s">
        <v>37160</v>
      </c>
      <c r="D9947" s="171" t="s">
        <v>37161</v>
      </c>
      <c r="E9947" s="171" t="s">
        <v>37162</v>
      </c>
      <c r="F9947" s="173">
        <v>46074</v>
      </c>
      <c r="G9947" s="173">
        <v>46074</v>
      </c>
      <c r="H9947" s="174"/>
    </row>
    <row r="9948" spans="1:8" ht="14.45" customHeight="1">
      <c r="A9948" s="86" t="s">
        <v>1224</v>
      </c>
      <c r="B9948" s="171" t="s">
        <v>37820</v>
      </c>
      <c r="C9948" s="55" t="s">
        <v>37160</v>
      </c>
      <c r="D9948" s="171" t="s">
        <v>37161</v>
      </c>
      <c r="E9948" s="171" t="s">
        <v>37162</v>
      </c>
      <c r="F9948" s="173">
        <v>46074</v>
      </c>
      <c r="G9948" s="173">
        <v>46074</v>
      </c>
      <c r="H9948" s="174"/>
    </row>
    <row r="9949" spans="1:8" ht="14.45" customHeight="1">
      <c r="A9949" s="86" t="s">
        <v>1224</v>
      </c>
      <c r="B9949" s="171" t="s">
        <v>37821</v>
      </c>
      <c r="C9949" s="55" t="s">
        <v>37160</v>
      </c>
      <c r="D9949" s="171" t="s">
        <v>37161</v>
      </c>
      <c r="E9949" s="171" t="s">
        <v>37162</v>
      </c>
      <c r="F9949" s="173">
        <v>46074</v>
      </c>
      <c r="G9949" s="173">
        <v>46074</v>
      </c>
      <c r="H9949" s="174"/>
    </row>
    <row r="9950" spans="1:8" ht="14.45" customHeight="1">
      <c r="A9950" s="86" t="s">
        <v>1224</v>
      </c>
      <c r="B9950" s="171" t="s">
        <v>37822</v>
      </c>
      <c r="C9950" s="55" t="s">
        <v>37160</v>
      </c>
      <c r="D9950" s="171" t="s">
        <v>37161</v>
      </c>
      <c r="E9950" s="171" t="s">
        <v>37162</v>
      </c>
      <c r="F9950" s="173">
        <v>46074</v>
      </c>
      <c r="G9950" s="173">
        <v>46074</v>
      </c>
      <c r="H9950" s="174"/>
    </row>
    <row r="9951" spans="1:8" ht="14.45" customHeight="1">
      <c r="A9951" s="86" t="s">
        <v>1224</v>
      </c>
      <c r="B9951" s="171" t="s">
        <v>37823</v>
      </c>
      <c r="C9951" s="55" t="s">
        <v>37160</v>
      </c>
      <c r="D9951" s="171" t="s">
        <v>37161</v>
      </c>
      <c r="E9951" s="171" t="s">
        <v>37162</v>
      </c>
      <c r="F9951" s="173">
        <v>46074</v>
      </c>
      <c r="G9951" s="173">
        <v>46074</v>
      </c>
      <c r="H9951" s="174"/>
    </row>
    <row r="9952" spans="1:8" ht="14.45" customHeight="1">
      <c r="A9952" s="86" t="s">
        <v>1224</v>
      </c>
      <c r="B9952" s="171" t="s">
        <v>37824</v>
      </c>
      <c r="C9952" s="55" t="s">
        <v>37160</v>
      </c>
      <c r="D9952" s="171" t="s">
        <v>37161</v>
      </c>
      <c r="E9952" s="171" t="s">
        <v>37162</v>
      </c>
      <c r="F9952" s="173">
        <v>46074</v>
      </c>
      <c r="G9952" s="173">
        <v>46074</v>
      </c>
      <c r="H9952" s="174"/>
    </row>
    <row r="9953" spans="1:8" ht="14.45" customHeight="1">
      <c r="A9953" s="86" t="s">
        <v>1224</v>
      </c>
      <c r="B9953" s="171" t="s">
        <v>37825</v>
      </c>
      <c r="C9953" s="55" t="s">
        <v>37160</v>
      </c>
      <c r="D9953" s="171" t="s">
        <v>37161</v>
      </c>
      <c r="E9953" s="171" t="s">
        <v>37162</v>
      </c>
      <c r="F9953" s="173">
        <v>46074</v>
      </c>
      <c r="G9953" s="173">
        <v>46074</v>
      </c>
      <c r="H9953" s="174"/>
    </row>
    <row r="9954" spans="1:8" ht="14.45" customHeight="1">
      <c r="A9954" s="86" t="s">
        <v>1224</v>
      </c>
      <c r="B9954" s="171" t="s">
        <v>37826</v>
      </c>
      <c r="C9954" s="55" t="s">
        <v>37160</v>
      </c>
      <c r="D9954" s="171" t="s">
        <v>37161</v>
      </c>
      <c r="E9954" s="171" t="s">
        <v>37162</v>
      </c>
      <c r="F9954" s="173">
        <v>46074</v>
      </c>
      <c r="G9954" s="173">
        <v>46074</v>
      </c>
      <c r="H9954" s="174"/>
    </row>
    <row r="9955" spans="1:8" ht="14.45" customHeight="1">
      <c r="A9955" s="86" t="s">
        <v>1224</v>
      </c>
      <c r="B9955" s="171" t="s">
        <v>37827</v>
      </c>
      <c r="C9955" s="55" t="s">
        <v>37160</v>
      </c>
      <c r="D9955" s="171" t="s">
        <v>37161</v>
      </c>
      <c r="E9955" s="171" t="s">
        <v>37162</v>
      </c>
      <c r="F9955" s="173">
        <v>46074</v>
      </c>
      <c r="G9955" s="173">
        <v>46074</v>
      </c>
      <c r="H9955" s="174"/>
    </row>
    <row r="9956" spans="1:8" ht="14.45" customHeight="1">
      <c r="A9956" s="86" t="s">
        <v>1224</v>
      </c>
      <c r="B9956" s="171" t="s">
        <v>37828</v>
      </c>
      <c r="C9956" s="55" t="s">
        <v>37160</v>
      </c>
      <c r="D9956" s="171" t="s">
        <v>37161</v>
      </c>
      <c r="E9956" s="171" t="s">
        <v>37162</v>
      </c>
      <c r="F9956" s="173">
        <v>46074</v>
      </c>
      <c r="G9956" s="173">
        <v>46074</v>
      </c>
      <c r="H9956" s="174"/>
    </row>
    <row r="9957" spans="1:8" ht="14.45" customHeight="1">
      <c r="A9957" s="86" t="s">
        <v>1224</v>
      </c>
      <c r="B9957" s="171" t="s">
        <v>37829</v>
      </c>
      <c r="C9957" s="55" t="s">
        <v>37160</v>
      </c>
      <c r="D9957" s="171" t="s">
        <v>37161</v>
      </c>
      <c r="E9957" s="171" t="s">
        <v>37162</v>
      </c>
      <c r="F9957" s="173">
        <v>46074</v>
      </c>
      <c r="G9957" s="173">
        <v>46074</v>
      </c>
      <c r="H9957" s="174"/>
    </row>
    <row r="9958" spans="1:8" ht="14.45" customHeight="1">
      <c r="A9958" s="86" t="s">
        <v>1224</v>
      </c>
      <c r="B9958" s="171" t="s">
        <v>37830</v>
      </c>
      <c r="C9958" s="55" t="s">
        <v>37160</v>
      </c>
      <c r="D9958" s="171" t="s">
        <v>37161</v>
      </c>
      <c r="E9958" s="171" t="s">
        <v>37162</v>
      </c>
      <c r="F9958" s="173">
        <v>46074</v>
      </c>
      <c r="G9958" s="173">
        <v>46074</v>
      </c>
      <c r="H9958" s="174"/>
    </row>
    <row r="9959" spans="1:8" ht="14.45" customHeight="1">
      <c r="A9959" s="86" t="s">
        <v>1224</v>
      </c>
      <c r="B9959" s="171" t="s">
        <v>37831</v>
      </c>
      <c r="C9959" s="55" t="s">
        <v>37160</v>
      </c>
      <c r="D9959" s="171" t="s">
        <v>37161</v>
      </c>
      <c r="E9959" s="171" t="s">
        <v>37162</v>
      </c>
      <c r="F9959" s="173">
        <v>46074</v>
      </c>
      <c r="G9959" s="173">
        <v>46074</v>
      </c>
      <c r="H9959" s="174"/>
    </row>
    <row r="9960" spans="1:8" ht="14.45" customHeight="1">
      <c r="A9960" s="86" t="s">
        <v>1224</v>
      </c>
      <c r="B9960" s="171" t="s">
        <v>37832</v>
      </c>
      <c r="C9960" s="55" t="s">
        <v>37160</v>
      </c>
      <c r="D9960" s="171" t="s">
        <v>37161</v>
      </c>
      <c r="E9960" s="171" t="s">
        <v>37162</v>
      </c>
      <c r="F9960" s="173">
        <v>46074</v>
      </c>
      <c r="G9960" s="173">
        <v>46074</v>
      </c>
      <c r="H9960" s="174"/>
    </row>
    <row r="9961" spans="1:8" ht="14.45" customHeight="1">
      <c r="A9961" s="86" t="s">
        <v>1224</v>
      </c>
      <c r="B9961" s="171" t="s">
        <v>37833</v>
      </c>
      <c r="C9961" s="55" t="s">
        <v>37160</v>
      </c>
      <c r="D9961" s="171" t="s">
        <v>37161</v>
      </c>
      <c r="E9961" s="171" t="s">
        <v>37162</v>
      </c>
      <c r="F9961" s="173">
        <v>46074</v>
      </c>
      <c r="G9961" s="173">
        <v>46074</v>
      </c>
      <c r="H9961" s="174"/>
    </row>
    <row r="9962" spans="1:8" ht="14.45" customHeight="1">
      <c r="A9962" s="86" t="s">
        <v>1224</v>
      </c>
      <c r="B9962" s="171" t="s">
        <v>37834</v>
      </c>
      <c r="C9962" s="55" t="s">
        <v>37160</v>
      </c>
      <c r="D9962" s="171" t="s">
        <v>37161</v>
      </c>
      <c r="E9962" s="171" t="s">
        <v>37162</v>
      </c>
      <c r="F9962" s="173">
        <v>46074</v>
      </c>
      <c r="G9962" s="173">
        <v>46074</v>
      </c>
      <c r="H9962" s="174"/>
    </row>
    <row r="9963" spans="1:8" ht="14.45" customHeight="1">
      <c r="A9963" s="86" t="s">
        <v>1224</v>
      </c>
      <c r="B9963" s="171" t="s">
        <v>37835</v>
      </c>
      <c r="C9963" s="55" t="s">
        <v>37160</v>
      </c>
      <c r="D9963" s="171" t="s">
        <v>37161</v>
      </c>
      <c r="E9963" s="171" t="s">
        <v>37162</v>
      </c>
      <c r="F9963" s="173">
        <v>46074</v>
      </c>
      <c r="G9963" s="173">
        <v>46074</v>
      </c>
      <c r="H9963" s="174"/>
    </row>
    <row r="9964" spans="1:8" ht="14.45" customHeight="1">
      <c r="A9964" s="86" t="s">
        <v>1224</v>
      </c>
      <c r="B9964" s="171" t="s">
        <v>37836</v>
      </c>
      <c r="C9964" s="55" t="s">
        <v>37160</v>
      </c>
      <c r="D9964" s="171" t="s">
        <v>37161</v>
      </c>
      <c r="E9964" s="171" t="s">
        <v>37162</v>
      </c>
      <c r="F9964" s="173">
        <v>46074</v>
      </c>
      <c r="G9964" s="173">
        <v>46074</v>
      </c>
      <c r="H9964" s="174"/>
    </row>
    <row r="9965" spans="1:8" ht="14.45" customHeight="1">
      <c r="A9965" s="86" t="s">
        <v>1224</v>
      </c>
      <c r="B9965" s="171" t="s">
        <v>37837</v>
      </c>
      <c r="C9965" s="55" t="s">
        <v>37160</v>
      </c>
      <c r="D9965" s="171" t="s">
        <v>37161</v>
      </c>
      <c r="E9965" s="171" t="s">
        <v>37162</v>
      </c>
      <c r="F9965" s="173">
        <v>46074</v>
      </c>
      <c r="G9965" s="173">
        <v>46074</v>
      </c>
      <c r="H9965" s="174"/>
    </row>
    <row r="9966" spans="1:8" ht="14.45" customHeight="1">
      <c r="A9966" s="86" t="s">
        <v>1224</v>
      </c>
      <c r="B9966" s="171" t="s">
        <v>37838</v>
      </c>
      <c r="C9966" s="55" t="s">
        <v>37160</v>
      </c>
      <c r="D9966" s="171" t="s">
        <v>37161</v>
      </c>
      <c r="E9966" s="171" t="s">
        <v>37162</v>
      </c>
      <c r="F9966" s="173">
        <v>46074</v>
      </c>
      <c r="G9966" s="173">
        <v>46074</v>
      </c>
      <c r="H9966" s="174"/>
    </row>
    <row r="9967" spans="1:8" ht="14.45" customHeight="1">
      <c r="A9967" s="86" t="s">
        <v>1224</v>
      </c>
      <c r="B9967" s="171" t="s">
        <v>37839</v>
      </c>
      <c r="C9967" s="55" t="s">
        <v>37160</v>
      </c>
      <c r="D9967" s="171" t="s">
        <v>37161</v>
      </c>
      <c r="E9967" s="171" t="s">
        <v>37162</v>
      </c>
      <c r="F9967" s="173">
        <v>46074</v>
      </c>
      <c r="G9967" s="173">
        <v>46074</v>
      </c>
      <c r="H9967" s="174"/>
    </row>
    <row r="9968" spans="1:8" ht="14.45" customHeight="1">
      <c r="A9968" s="86" t="s">
        <v>1224</v>
      </c>
      <c r="B9968" s="171" t="s">
        <v>37840</v>
      </c>
      <c r="C9968" s="55" t="s">
        <v>37160</v>
      </c>
      <c r="D9968" s="171" t="s">
        <v>37161</v>
      </c>
      <c r="E9968" s="171" t="s">
        <v>37162</v>
      </c>
      <c r="F9968" s="173">
        <v>46074</v>
      </c>
      <c r="G9968" s="173">
        <v>46074</v>
      </c>
      <c r="H9968" s="174"/>
    </row>
    <row r="9969" spans="1:8" ht="14.45" customHeight="1">
      <c r="A9969" s="86" t="s">
        <v>1224</v>
      </c>
      <c r="B9969" s="171" t="s">
        <v>37841</v>
      </c>
      <c r="C9969" s="55" t="s">
        <v>37160</v>
      </c>
      <c r="D9969" s="171" t="s">
        <v>37161</v>
      </c>
      <c r="E9969" s="171" t="s">
        <v>37162</v>
      </c>
      <c r="F9969" s="173">
        <v>46074</v>
      </c>
      <c r="G9969" s="173">
        <v>46074</v>
      </c>
      <c r="H9969" s="174"/>
    </row>
    <row r="9970" spans="1:8" ht="14.45" customHeight="1">
      <c r="A9970" s="86" t="s">
        <v>1224</v>
      </c>
      <c r="B9970" s="171" t="s">
        <v>37842</v>
      </c>
      <c r="C9970" s="55" t="s">
        <v>37160</v>
      </c>
      <c r="D9970" s="171" t="s">
        <v>37161</v>
      </c>
      <c r="E9970" s="171" t="s">
        <v>37162</v>
      </c>
      <c r="F9970" s="173">
        <v>46074</v>
      </c>
      <c r="G9970" s="173">
        <v>46074</v>
      </c>
      <c r="H9970" s="174"/>
    </row>
    <row r="9971" spans="1:8" ht="14.45" customHeight="1">
      <c r="A9971" s="86" t="s">
        <v>1224</v>
      </c>
      <c r="B9971" s="171" t="s">
        <v>37843</v>
      </c>
      <c r="C9971" s="55" t="s">
        <v>37160</v>
      </c>
      <c r="D9971" s="171" t="s">
        <v>37161</v>
      </c>
      <c r="E9971" s="171" t="s">
        <v>37162</v>
      </c>
      <c r="F9971" s="173">
        <v>46074</v>
      </c>
      <c r="G9971" s="173">
        <v>46074</v>
      </c>
      <c r="H9971" s="174"/>
    </row>
    <row r="9972" spans="1:8" ht="14.45" customHeight="1">
      <c r="A9972" s="86" t="s">
        <v>1224</v>
      </c>
      <c r="B9972" s="171" t="s">
        <v>37844</v>
      </c>
      <c r="C9972" s="55" t="s">
        <v>37160</v>
      </c>
      <c r="D9972" s="171" t="s">
        <v>37161</v>
      </c>
      <c r="E9972" s="171" t="s">
        <v>37162</v>
      </c>
      <c r="F9972" s="173">
        <v>46074</v>
      </c>
      <c r="G9972" s="173">
        <v>46074</v>
      </c>
      <c r="H9972" s="174"/>
    </row>
    <row r="9973" spans="1:8" ht="14.45" customHeight="1">
      <c r="A9973" s="86" t="s">
        <v>1224</v>
      </c>
      <c r="B9973" s="171" t="s">
        <v>37845</v>
      </c>
      <c r="C9973" s="55" t="s">
        <v>37160</v>
      </c>
      <c r="D9973" s="171" t="s">
        <v>37161</v>
      </c>
      <c r="E9973" s="171" t="s">
        <v>37162</v>
      </c>
      <c r="F9973" s="173">
        <v>46074</v>
      </c>
      <c r="G9973" s="173">
        <v>46074</v>
      </c>
      <c r="H9973" s="174"/>
    </row>
    <row r="9974" spans="1:8" ht="14.45" customHeight="1">
      <c r="A9974" s="86" t="s">
        <v>1224</v>
      </c>
      <c r="B9974" s="171" t="s">
        <v>37846</v>
      </c>
      <c r="C9974" s="55" t="s">
        <v>37160</v>
      </c>
      <c r="D9974" s="171" t="s">
        <v>37161</v>
      </c>
      <c r="E9974" s="171" t="s">
        <v>37162</v>
      </c>
      <c r="F9974" s="173">
        <v>46074</v>
      </c>
      <c r="G9974" s="173">
        <v>46074</v>
      </c>
      <c r="H9974" s="174"/>
    </row>
    <row r="9975" spans="1:8" ht="14.45" customHeight="1">
      <c r="A9975" s="86" t="s">
        <v>1224</v>
      </c>
      <c r="B9975" s="171" t="s">
        <v>37847</v>
      </c>
      <c r="C9975" s="55" t="s">
        <v>37160</v>
      </c>
      <c r="D9975" s="171" t="s">
        <v>37161</v>
      </c>
      <c r="E9975" s="171" t="s">
        <v>37162</v>
      </c>
      <c r="F9975" s="173">
        <v>46074</v>
      </c>
      <c r="G9975" s="173">
        <v>46074</v>
      </c>
      <c r="H9975" s="174"/>
    </row>
    <row r="9976" spans="1:8" ht="14.45" customHeight="1">
      <c r="A9976" s="86" t="s">
        <v>1224</v>
      </c>
      <c r="B9976" s="171" t="s">
        <v>37848</v>
      </c>
      <c r="C9976" s="55" t="s">
        <v>37160</v>
      </c>
      <c r="D9976" s="171" t="s">
        <v>37161</v>
      </c>
      <c r="E9976" s="171" t="s">
        <v>37162</v>
      </c>
      <c r="F9976" s="173">
        <v>46074</v>
      </c>
      <c r="G9976" s="173">
        <v>46074</v>
      </c>
      <c r="H9976" s="174"/>
    </row>
    <row r="9977" spans="1:8" ht="14.45" customHeight="1">
      <c r="A9977" s="86" t="s">
        <v>1224</v>
      </c>
      <c r="B9977" s="171" t="s">
        <v>37849</v>
      </c>
      <c r="C9977" s="55" t="s">
        <v>37160</v>
      </c>
      <c r="D9977" s="171" t="s">
        <v>37161</v>
      </c>
      <c r="E9977" s="171" t="s">
        <v>37162</v>
      </c>
      <c r="F9977" s="173">
        <v>46074</v>
      </c>
      <c r="G9977" s="173">
        <v>46074</v>
      </c>
      <c r="H9977" s="174"/>
    </row>
    <row r="9978" spans="1:8" ht="14.45" customHeight="1">
      <c r="A9978" s="86" t="s">
        <v>1224</v>
      </c>
      <c r="B9978" s="171" t="s">
        <v>37850</v>
      </c>
      <c r="C9978" s="55" t="s">
        <v>37160</v>
      </c>
      <c r="D9978" s="171" t="s">
        <v>37161</v>
      </c>
      <c r="E9978" s="171" t="s">
        <v>37162</v>
      </c>
      <c r="F9978" s="173">
        <v>46074</v>
      </c>
      <c r="G9978" s="173">
        <v>46074</v>
      </c>
      <c r="H9978" s="174"/>
    </row>
    <row r="9979" spans="1:8" ht="14.45" customHeight="1">
      <c r="A9979" s="86" t="s">
        <v>1224</v>
      </c>
      <c r="B9979" s="171" t="s">
        <v>37851</v>
      </c>
      <c r="C9979" s="55" t="s">
        <v>37160</v>
      </c>
      <c r="D9979" s="171" t="s">
        <v>37161</v>
      </c>
      <c r="E9979" s="171" t="s">
        <v>37162</v>
      </c>
      <c r="F9979" s="173">
        <v>46074</v>
      </c>
      <c r="G9979" s="173">
        <v>46074</v>
      </c>
      <c r="H9979" s="174"/>
    </row>
    <row r="9980" spans="1:8" ht="14.45" customHeight="1">
      <c r="A9980" s="86" t="s">
        <v>1224</v>
      </c>
      <c r="B9980" s="171" t="s">
        <v>37852</v>
      </c>
      <c r="C9980" s="55" t="s">
        <v>37160</v>
      </c>
      <c r="D9980" s="171" t="s">
        <v>37161</v>
      </c>
      <c r="E9980" s="171" t="s">
        <v>37162</v>
      </c>
      <c r="F9980" s="173">
        <v>46074</v>
      </c>
      <c r="G9980" s="173">
        <v>46074</v>
      </c>
      <c r="H9980" s="174"/>
    </row>
    <row r="9981" spans="1:8" ht="14.45" customHeight="1">
      <c r="A9981" s="86" t="s">
        <v>1224</v>
      </c>
      <c r="B9981" s="171" t="s">
        <v>37853</v>
      </c>
      <c r="C9981" s="55" t="s">
        <v>37160</v>
      </c>
      <c r="D9981" s="171" t="s">
        <v>37161</v>
      </c>
      <c r="E9981" s="171" t="s">
        <v>37162</v>
      </c>
      <c r="F9981" s="173">
        <v>46074</v>
      </c>
      <c r="G9981" s="173">
        <v>46074</v>
      </c>
      <c r="H9981" s="174"/>
    </row>
    <row r="9982" spans="1:8" ht="14.45" customHeight="1">
      <c r="A9982" s="86" t="s">
        <v>1224</v>
      </c>
      <c r="B9982" s="171" t="s">
        <v>37854</v>
      </c>
      <c r="C9982" s="55" t="s">
        <v>37160</v>
      </c>
      <c r="D9982" s="171" t="s">
        <v>37161</v>
      </c>
      <c r="E9982" s="171" t="s">
        <v>37162</v>
      </c>
      <c r="F9982" s="173">
        <v>46074</v>
      </c>
      <c r="G9982" s="173">
        <v>46074</v>
      </c>
      <c r="H9982" s="174"/>
    </row>
    <row r="9983" spans="1:8" ht="14.45" customHeight="1">
      <c r="A9983" s="86" t="s">
        <v>1224</v>
      </c>
      <c r="B9983" s="171" t="s">
        <v>37855</v>
      </c>
      <c r="C9983" s="55" t="s">
        <v>37160</v>
      </c>
      <c r="D9983" s="171" t="s">
        <v>37161</v>
      </c>
      <c r="E9983" s="171" t="s">
        <v>37162</v>
      </c>
      <c r="F9983" s="173">
        <v>46074</v>
      </c>
      <c r="G9983" s="173">
        <v>46074</v>
      </c>
      <c r="H9983" s="174"/>
    </row>
    <row r="9984" spans="1:8" ht="14.45" customHeight="1">
      <c r="A9984" s="86" t="s">
        <v>1224</v>
      </c>
      <c r="B9984" s="171" t="s">
        <v>37856</v>
      </c>
      <c r="C9984" s="55" t="s">
        <v>37160</v>
      </c>
      <c r="D9984" s="171" t="s">
        <v>37161</v>
      </c>
      <c r="E9984" s="171" t="s">
        <v>37162</v>
      </c>
      <c r="F9984" s="173">
        <v>46074</v>
      </c>
      <c r="G9984" s="173">
        <v>46074</v>
      </c>
      <c r="H9984" s="174"/>
    </row>
    <row r="9985" spans="1:8" ht="14.45" customHeight="1">
      <c r="A9985" s="86" t="s">
        <v>1224</v>
      </c>
      <c r="B9985" s="171" t="s">
        <v>37857</v>
      </c>
      <c r="C9985" s="55" t="s">
        <v>37160</v>
      </c>
      <c r="D9985" s="171" t="s">
        <v>37161</v>
      </c>
      <c r="E9985" s="171" t="s">
        <v>37162</v>
      </c>
      <c r="F9985" s="173">
        <v>46074</v>
      </c>
      <c r="G9985" s="173">
        <v>46074</v>
      </c>
      <c r="H9985" s="174"/>
    </row>
    <row r="9986" spans="1:8" ht="14.45" customHeight="1">
      <c r="A9986" s="86" t="s">
        <v>1224</v>
      </c>
      <c r="B9986" s="171" t="s">
        <v>37858</v>
      </c>
      <c r="C9986" s="55" t="s">
        <v>37160</v>
      </c>
      <c r="D9986" s="171" t="s">
        <v>37161</v>
      </c>
      <c r="E9986" s="171" t="s">
        <v>37162</v>
      </c>
      <c r="F9986" s="173">
        <v>46074</v>
      </c>
      <c r="G9986" s="173">
        <v>46074</v>
      </c>
      <c r="H9986" s="174"/>
    </row>
    <row r="9987" spans="1:8" ht="14.45" customHeight="1">
      <c r="A9987" s="86" t="s">
        <v>1224</v>
      </c>
      <c r="B9987" s="171" t="s">
        <v>37859</v>
      </c>
      <c r="C9987" s="55" t="s">
        <v>37160</v>
      </c>
      <c r="D9987" s="171" t="s">
        <v>37161</v>
      </c>
      <c r="E9987" s="171" t="s">
        <v>37162</v>
      </c>
      <c r="F9987" s="173">
        <v>46074</v>
      </c>
      <c r="G9987" s="173">
        <v>46074</v>
      </c>
      <c r="H9987" s="174"/>
    </row>
    <row r="9988" spans="1:8" ht="14.45" customHeight="1">
      <c r="A9988" s="86" t="s">
        <v>1224</v>
      </c>
      <c r="B9988" s="171" t="s">
        <v>37860</v>
      </c>
      <c r="C9988" s="55" t="s">
        <v>37160</v>
      </c>
      <c r="D9988" s="171" t="s">
        <v>37161</v>
      </c>
      <c r="E9988" s="171" t="s">
        <v>37162</v>
      </c>
      <c r="F9988" s="173">
        <v>46074</v>
      </c>
      <c r="G9988" s="173">
        <v>46074</v>
      </c>
      <c r="H9988" s="174"/>
    </row>
    <row r="9989" spans="1:8" ht="14.45" customHeight="1">
      <c r="A9989" s="86" t="s">
        <v>1224</v>
      </c>
      <c r="B9989" s="171" t="s">
        <v>37861</v>
      </c>
      <c r="C9989" s="55" t="s">
        <v>37160</v>
      </c>
      <c r="D9989" s="171" t="s">
        <v>37161</v>
      </c>
      <c r="E9989" s="171" t="s">
        <v>37162</v>
      </c>
      <c r="F9989" s="173">
        <v>46074</v>
      </c>
      <c r="G9989" s="173">
        <v>46074</v>
      </c>
      <c r="H9989" s="174"/>
    </row>
    <row r="9990" spans="1:8" ht="14.45" customHeight="1">
      <c r="A9990" s="86" t="s">
        <v>1224</v>
      </c>
      <c r="B9990" s="171" t="s">
        <v>37862</v>
      </c>
      <c r="C9990" s="55" t="s">
        <v>37160</v>
      </c>
      <c r="D9990" s="171" t="s">
        <v>37161</v>
      </c>
      <c r="E9990" s="171" t="s">
        <v>37162</v>
      </c>
      <c r="F9990" s="173">
        <v>46074</v>
      </c>
      <c r="G9990" s="173">
        <v>46074</v>
      </c>
      <c r="H9990" s="174"/>
    </row>
    <row r="9991" spans="1:8" ht="14.45" customHeight="1">
      <c r="A9991" s="86" t="s">
        <v>1224</v>
      </c>
      <c r="B9991" s="171" t="s">
        <v>37863</v>
      </c>
      <c r="C9991" s="55" t="s">
        <v>37160</v>
      </c>
      <c r="D9991" s="171" t="s">
        <v>37161</v>
      </c>
      <c r="E9991" s="171" t="s">
        <v>37162</v>
      </c>
      <c r="F9991" s="173">
        <v>46074</v>
      </c>
      <c r="G9991" s="173">
        <v>46074</v>
      </c>
      <c r="H9991" s="174"/>
    </row>
    <row r="9992" spans="1:8" ht="14.45" customHeight="1">
      <c r="A9992" s="86" t="s">
        <v>1224</v>
      </c>
      <c r="B9992" s="171" t="s">
        <v>37864</v>
      </c>
      <c r="C9992" s="55" t="s">
        <v>37160</v>
      </c>
      <c r="D9992" s="171" t="s">
        <v>37161</v>
      </c>
      <c r="E9992" s="171" t="s">
        <v>37162</v>
      </c>
      <c r="F9992" s="173">
        <v>46074</v>
      </c>
      <c r="G9992" s="173">
        <v>46074</v>
      </c>
      <c r="H9992" s="174"/>
    </row>
    <row r="9993" spans="1:8" ht="14.45" customHeight="1">
      <c r="A9993" s="86" t="s">
        <v>1224</v>
      </c>
      <c r="B9993" s="171" t="s">
        <v>37865</v>
      </c>
      <c r="C9993" s="55" t="s">
        <v>37160</v>
      </c>
      <c r="D9993" s="171" t="s">
        <v>37161</v>
      </c>
      <c r="E9993" s="171" t="s">
        <v>37162</v>
      </c>
      <c r="F9993" s="173">
        <v>46074</v>
      </c>
      <c r="G9993" s="173">
        <v>46074</v>
      </c>
      <c r="H9993" s="174"/>
    </row>
    <row r="9994" spans="1:8" ht="14.45" customHeight="1">
      <c r="A9994" s="86" t="s">
        <v>1224</v>
      </c>
      <c r="B9994" s="171" t="s">
        <v>37866</v>
      </c>
      <c r="C9994" s="55" t="s">
        <v>37160</v>
      </c>
      <c r="D9994" s="171" t="s">
        <v>37161</v>
      </c>
      <c r="E9994" s="171" t="s">
        <v>37162</v>
      </c>
      <c r="F9994" s="173">
        <v>46074</v>
      </c>
      <c r="G9994" s="173">
        <v>46074</v>
      </c>
      <c r="H9994" s="174"/>
    </row>
    <row r="9995" spans="1:8" ht="14.45" customHeight="1">
      <c r="A9995" s="86" t="s">
        <v>1224</v>
      </c>
      <c r="B9995" s="171" t="s">
        <v>37867</v>
      </c>
      <c r="C9995" s="55" t="s">
        <v>37160</v>
      </c>
      <c r="D9995" s="171" t="s">
        <v>37161</v>
      </c>
      <c r="E9995" s="171" t="s">
        <v>37162</v>
      </c>
      <c r="F9995" s="173">
        <v>46074</v>
      </c>
      <c r="G9995" s="173">
        <v>46074</v>
      </c>
      <c r="H9995" s="174"/>
    </row>
    <row r="9996" spans="1:8" ht="14.45" customHeight="1">
      <c r="A9996" s="86" t="s">
        <v>1224</v>
      </c>
      <c r="B9996" s="171" t="s">
        <v>37868</v>
      </c>
      <c r="C9996" s="55" t="s">
        <v>37160</v>
      </c>
      <c r="D9996" s="171" t="s">
        <v>37161</v>
      </c>
      <c r="E9996" s="171" t="s">
        <v>37162</v>
      </c>
      <c r="F9996" s="173">
        <v>46074</v>
      </c>
      <c r="G9996" s="173">
        <v>46074</v>
      </c>
      <c r="H9996" s="174"/>
    </row>
    <row r="9997" spans="1:8" ht="14.45" customHeight="1">
      <c r="A9997" s="86" t="s">
        <v>1224</v>
      </c>
      <c r="B9997" s="171" t="s">
        <v>37869</v>
      </c>
      <c r="C9997" s="55" t="s">
        <v>37160</v>
      </c>
      <c r="D9997" s="171" t="s">
        <v>37161</v>
      </c>
      <c r="E9997" s="171" t="s">
        <v>37162</v>
      </c>
      <c r="F9997" s="173">
        <v>46074</v>
      </c>
      <c r="G9997" s="173">
        <v>46074</v>
      </c>
      <c r="H9997" s="174"/>
    </row>
    <row r="9998" spans="1:8" ht="14.45" customHeight="1">
      <c r="A9998" s="86" t="s">
        <v>1224</v>
      </c>
      <c r="B9998" s="171" t="s">
        <v>37870</v>
      </c>
      <c r="C9998" s="55" t="s">
        <v>37160</v>
      </c>
      <c r="D9998" s="171" t="s">
        <v>37161</v>
      </c>
      <c r="E9998" s="171" t="s">
        <v>37162</v>
      </c>
      <c r="F9998" s="173">
        <v>46074</v>
      </c>
      <c r="G9998" s="173">
        <v>46074</v>
      </c>
      <c r="H9998" s="174"/>
    </row>
    <row r="9999" spans="1:8" ht="14.45" customHeight="1">
      <c r="A9999" s="86" t="s">
        <v>1224</v>
      </c>
      <c r="B9999" s="171" t="s">
        <v>37871</v>
      </c>
      <c r="C9999" s="55" t="s">
        <v>37160</v>
      </c>
      <c r="D9999" s="171" t="s">
        <v>37161</v>
      </c>
      <c r="E9999" s="171" t="s">
        <v>37162</v>
      </c>
      <c r="F9999" s="173">
        <v>46074</v>
      </c>
      <c r="G9999" s="173">
        <v>46074</v>
      </c>
      <c r="H9999" s="174"/>
    </row>
    <row r="10000" spans="1:8" ht="14.45" customHeight="1">
      <c r="A10000" s="86" t="s">
        <v>1224</v>
      </c>
      <c r="B10000" s="171" t="s">
        <v>37872</v>
      </c>
      <c r="C10000" s="55" t="s">
        <v>37160</v>
      </c>
      <c r="D10000" s="171" t="s">
        <v>37161</v>
      </c>
      <c r="E10000" s="171" t="s">
        <v>37162</v>
      </c>
      <c r="F10000" s="173">
        <v>46074</v>
      </c>
      <c r="G10000" s="173">
        <v>46074</v>
      </c>
      <c r="H10000" s="174"/>
    </row>
    <row r="10001" spans="1:8" ht="14.45" customHeight="1">
      <c r="A10001" s="86" t="s">
        <v>1224</v>
      </c>
      <c r="B10001" s="171" t="s">
        <v>37873</v>
      </c>
      <c r="C10001" s="55" t="s">
        <v>37160</v>
      </c>
      <c r="D10001" s="171" t="s">
        <v>37161</v>
      </c>
      <c r="E10001" s="171" t="s">
        <v>37162</v>
      </c>
      <c r="F10001" s="173">
        <v>46074</v>
      </c>
      <c r="G10001" s="173">
        <v>46074</v>
      </c>
      <c r="H10001" s="174"/>
    </row>
    <row r="10002" spans="1:8" ht="14.45" customHeight="1">
      <c r="A10002" s="86" t="s">
        <v>1224</v>
      </c>
      <c r="B10002" s="171" t="s">
        <v>37874</v>
      </c>
      <c r="C10002" s="55" t="s">
        <v>37160</v>
      </c>
      <c r="D10002" s="171" t="s">
        <v>37161</v>
      </c>
      <c r="E10002" s="171" t="s">
        <v>37162</v>
      </c>
      <c r="F10002" s="173">
        <v>46074</v>
      </c>
      <c r="G10002" s="173">
        <v>46074</v>
      </c>
      <c r="H10002" s="174"/>
    </row>
    <row r="10003" spans="1:8" ht="14.45" customHeight="1">
      <c r="A10003" s="86" t="s">
        <v>1224</v>
      </c>
      <c r="B10003" s="171" t="s">
        <v>37875</v>
      </c>
      <c r="C10003" s="55" t="s">
        <v>37160</v>
      </c>
      <c r="D10003" s="171" t="s">
        <v>37161</v>
      </c>
      <c r="E10003" s="171" t="s">
        <v>37162</v>
      </c>
      <c r="F10003" s="173">
        <v>46074</v>
      </c>
      <c r="G10003" s="173">
        <v>46074</v>
      </c>
      <c r="H10003" s="174"/>
    </row>
    <row r="10004" spans="1:8" ht="14.45" customHeight="1">
      <c r="A10004" s="86" t="s">
        <v>1224</v>
      </c>
      <c r="B10004" s="171" t="s">
        <v>37876</v>
      </c>
      <c r="C10004" s="55" t="s">
        <v>37160</v>
      </c>
      <c r="D10004" s="171" t="s">
        <v>37161</v>
      </c>
      <c r="E10004" s="171" t="s">
        <v>37162</v>
      </c>
      <c r="F10004" s="173">
        <v>46074</v>
      </c>
      <c r="G10004" s="173">
        <v>46074</v>
      </c>
      <c r="H10004" s="174"/>
    </row>
    <row r="10005" spans="1:8" ht="14.45" customHeight="1">
      <c r="A10005" s="86" t="s">
        <v>1224</v>
      </c>
      <c r="B10005" s="171" t="s">
        <v>37877</v>
      </c>
      <c r="C10005" s="55" t="s">
        <v>37160</v>
      </c>
      <c r="D10005" s="171" t="s">
        <v>37161</v>
      </c>
      <c r="E10005" s="171" t="s">
        <v>37162</v>
      </c>
      <c r="F10005" s="173">
        <v>46074</v>
      </c>
      <c r="G10005" s="173">
        <v>46074</v>
      </c>
      <c r="H10005" s="174"/>
    </row>
    <row r="10006" spans="1:8" ht="14.45" customHeight="1">
      <c r="A10006" s="86" t="s">
        <v>1224</v>
      </c>
      <c r="B10006" s="171" t="s">
        <v>37878</v>
      </c>
      <c r="C10006" s="55" t="s">
        <v>37160</v>
      </c>
      <c r="D10006" s="171" t="s">
        <v>37161</v>
      </c>
      <c r="E10006" s="171" t="s">
        <v>37162</v>
      </c>
      <c r="F10006" s="173">
        <v>46074</v>
      </c>
      <c r="G10006" s="173">
        <v>46074</v>
      </c>
      <c r="H10006" s="174"/>
    </row>
    <row r="10007" spans="1:8" ht="14.45" customHeight="1">
      <c r="A10007" s="86" t="s">
        <v>1224</v>
      </c>
      <c r="B10007" s="171" t="s">
        <v>37879</v>
      </c>
      <c r="C10007" s="55" t="s">
        <v>37160</v>
      </c>
      <c r="D10007" s="171" t="s">
        <v>37161</v>
      </c>
      <c r="E10007" s="171" t="s">
        <v>37162</v>
      </c>
      <c r="F10007" s="173">
        <v>46074</v>
      </c>
      <c r="G10007" s="173">
        <v>46074</v>
      </c>
      <c r="H10007" s="174"/>
    </row>
    <row r="10008" spans="1:8" ht="14.45" customHeight="1">
      <c r="A10008" s="86" t="s">
        <v>1224</v>
      </c>
      <c r="B10008" s="171" t="s">
        <v>37880</v>
      </c>
      <c r="C10008" s="55" t="s">
        <v>37160</v>
      </c>
      <c r="D10008" s="171" t="s">
        <v>37161</v>
      </c>
      <c r="E10008" s="171" t="s">
        <v>37162</v>
      </c>
      <c r="F10008" s="173">
        <v>46074</v>
      </c>
      <c r="G10008" s="173">
        <v>46074</v>
      </c>
      <c r="H10008" s="174"/>
    </row>
    <row r="10009" spans="1:8" ht="14.45" customHeight="1">
      <c r="A10009" s="86" t="s">
        <v>1224</v>
      </c>
      <c r="B10009" s="171" t="s">
        <v>37881</v>
      </c>
      <c r="C10009" s="55" t="s">
        <v>37160</v>
      </c>
      <c r="D10009" s="171" t="s">
        <v>37161</v>
      </c>
      <c r="E10009" s="171" t="s">
        <v>37162</v>
      </c>
      <c r="F10009" s="173">
        <v>46074</v>
      </c>
      <c r="G10009" s="173">
        <v>46074</v>
      </c>
      <c r="H10009" s="174"/>
    </row>
    <row r="10010" spans="1:8" ht="14.45" customHeight="1">
      <c r="A10010" s="86" t="s">
        <v>1224</v>
      </c>
      <c r="B10010" s="171" t="s">
        <v>37882</v>
      </c>
      <c r="C10010" s="55" t="s">
        <v>37160</v>
      </c>
      <c r="D10010" s="171" t="s">
        <v>37161</v>
      </c>
      <c r="E10010" s="171" t="s">
        <v>37162</v>
      </c>
      <c r="F10010" s="173">
        <v>46074</v>
      </c>
      <c r="G10010" s="173">
        <v>46074</v>
      </c>
      <c r="H10010" s="174"/>
    </row>
    <row r="10011" spans="1:8" ht="14.45" customHeight="1">
      <c r="A10011" s="86" t="s">
        <v>1224</v>
      </c>
      <c r="B10011" s="171" t="s">
        <v>37883</v>
      </c>
      <c r="C10011" s="55" t="s">
        <v>37160</v>
      </c>
      <c r="D10011" s="171" t="s">
        <v>37161</v>
      </c>
      <c r="E10011" s="171" t="s">
        <v>37162</v>
      </c>
      <c r="F10011" s="173">
        <v>46074</v>
      </c>
      <c r="G10011" s="173">
        <v>46074</v>
      </c>
      <c r="H10011" s="174"/>
    </row>
    <row r="10012" spans="1:8" ht="14.45" customHeight="1">
      <c r="A10012" s="86" t="s">
        <v>1224</v>
      </c>
      <c r="B10012" s="171" t="s">
        <v>37884</v>
      </c>
      <c r="C10012" s="55" t="s">
        <v>37160</v>
      </c>
      <c r="D10012" s="171" t="s">
        <v>37161</v>
      </c>
      <c r="E10012" s="171" t="s">
        <v>37162</v>
      </c>
      <c r="F10012" s="173">
        <v>46074</v>
      </c>
      <c r="G10012" s="173">
        <v>46074</v>
      </c>
      <c r="H10012" s="174"/>
    </row>
    <row r="10013" spans="1:8" ht="14.45" customHeight="1">
      <c r="A10013" s="86" t="s">
        <v>1224</v>
      </c>
      <c r="B10013" s="171" t="s">
        <v>37885</v>
      </c>
      <c r="C10013" s="55" t="s">
        <v>37160</v>
      </c>
      <c r="D10013" s="171" t="s">
        <v>37161</v>
      </c>
      <c r="E10013" s="171" t="s">
        <v>37162</v>
      </c>
      <c r="F10013" s="173">
        <v>46074</v>
      </c>
      <c r="G10013" s="173">
        <v>46074</v>
      </c>
      <c r="H10013" s="174"/>
    </row>
    <row r="10014" spans="1:8" ht="14.45" customHeight="1">
      <c r="A10014" s="86" t="s">
        <v>1224</v>
      </c>
      <c r="B10014" s="171" t="s">
        <v>37886</v>
      </c>
      <c r="C10014" s="55" t="s">
        <v>37160</v>
      </c>
      <c r="D10014" s="171" t="s">
        <v>37161</v>
      </c>
      <c r="E10014" s="171" t="s">
        <v>37162</v>
      </c>
      <c r="F10014" s="173">
        <v>46074</v>
      </c>
      <c r="G10014" s="173">
        <v>46074</v>
      </c>
      <c r="H10014" s="174"/>
    </row>
    <row r="10015" spans="1:8" ht="14.45" customHeight="1">
      <c r="A10015" s="86" t="s">
        <v>1224</v>
      </c>
      <c r="B10015" s="171" t="s">
        <v>37887</v>
      </c>
      <c r="C10015" s="55" t="s">
        <v>37160</v>
      </c>
      <c r="D10015" s="171" t="s">
        <v>37161</v>
      </c>
      <c r="E10015" s="171" t="s">
        <v>37162</v>
      </c>
      <c r="F10015" s="173">
        <v>46074</v>
      </c>
      <c r="G10015" s="173">
        <v>46074</v>
      </c>
      <c r="H10015" s="174"/>
    </row>
    <row r="10016" spans="1:8" ht="14.45" customHeight="1">
      <c r="A10016" s="86" t="s">
        <v>1224</v>
      </c>
      <c r="B10016" s="171" t="s">
        <v>37888</v>
      </c>
      <c r="C10016" s="55" t="s">
        <v>37160</v>
      </c>
      <c r="D10016" s="171" t="s">
        <v>37161</v>
      </c>
      <c r="E10016" s="171" t="s">
        <v>37162</v>
      </c>
      <c r="F10016" s="173">
        <v>46074</v>
      </c>
      <c r="G10016" s="173">
        <v>46074</v>
      </c>
      <c r="H10016" s="174"/>
    </row>
    <row r="10017" spans="1:8" ht="14.45" customHeight="1">
      <c r="A10017" s="86" t="s">
        <v>1224</v>
      </c>
      <c r="B10017" s="171" t="s">
        <v>37889</v>
      </c>
      <c r="C10017" s="55" t="s">
        <v>37160</v>
      </c>
      <c r="D10017" s="171" t="s">
        <v>37161</v>
      </c>
      <c r="E10017" s="171" t="s">
        <v>37162</v>
      </c>
      <c r="F10017" s="173">
        <v>46074</v>
      </c>
      <c r="G10017" s="173">
        <v>46074</v>
      </c>
      <c r="H10017" s="174"/>
    </row>
    <row r="10018" spans="1:8" ht="14.45" customHeight="1">
      <c r="A10018" s="86" t="s">
        <v>1224</v>
      </c>
      <c r="B10018" s="171" t="s">
        <v>37890</v>
      </c>
      <c r="C10018" s="55" t="s">
        <v>37160</v>
      </c>
      <c r="D10018" s="171" t="s">
        <v>37161</v>
      </c>
      <c r="E10018" s="171" t="s">
        <v>37162</v>
      </c>
      <c r="F10018" s="173">
        <v>46074</v>
      </c>
      <c r="G10018" s="173">
        <v>46074</v>
      </c>
      <c r="H10018" s="174"/>
    </row>
    <row r="10019" spans="1:8" ht="14.45" customHeight="1">
      <c r="A10019" s="86" t="s">
        <v>1224</v>
      </c>
      <c r="B10019" s="171" t="s">
        <v>37891</v>
      </c>
      <c r="C10019" s="55" t="s">
        <v>37160</v>
      </c>
      <c r="D10019" s="171" t="s">
        <v>37161</v>
      </c>
      <c r="E10019" s="171" t="s">
        <v>37162</v>
      </c>
      <c r="F10019" s="173">
        <v>46074</v>
      </c>
      <c r="G10019" s="173">
        <v>46074</v>
      </c>
      <c r="H10019" s="174"/>
    </row>
    <row r="10020" spans="1:8" ht="14.45" customHeight="1">
      <c r="A10020" s="86" t="s">
        <v>1224</v>
      </c>
      <c r="B10020" s="171" t="s">
        <v>37892</v>
      </c>
      <c r="C10020" s="55" t="s">
        <v>37160</v>
      </c>
      <c r="D10020" s="171" t="s">
        <v>37161</v>
      </c>
      <c r="E10020" s="171" t="s">
        <v>37162</v>
      </c>
      <c r="F10020" s="173">
        <v>46074</v>
      </c>
      <c r="G10020" s="173">
        <v>46074</v>
      </c>
      <c r="H10020" s="174"/>
    </row>
    <row r="10021" spans="1:8" ht="14.45" customHeight="1">
      <c r="A10021" s="86" t="s">
        <v>1224</v>
      </c>
      <c r="B10021" s="171" t="s">
        <v>37893</v>
      </c>
      <c r="C10021" s="55" t="s">
        <v>37160</v>
      </c>
      <c r="D10021" s="171" t="s">
        <v>37161</v>
      </c>
      <c r="E10021" s="171" t="s">
        <v>37162</v>
      </c>
      <c r="F10021" s="173">
        <v>46074</v>
      </c>
      <c r="G10021" s="173">
        <v>46074</v>
      </c>
      <c r="H10021" s="174"/>
    </row>
    <row r="10022" spans="1:8" ht="14.45" customHeight="1">
      <c r="A10022" s="86" t="s">
        <v>1224</v>
      </c>
      <c r="B10022" s="171" t="s">
        <v>37894</v>
      </c>
      <c r="C10022" s="55" t="s">
        <v>37160</v>
      </c>
      <c r="D10022" s="171" t="s">
        <v>37161</v>
      </c>
      <c r="E10022" s="171" t="s">
        <v>37162</v>
      </c>
      <c r="F10022" s="173">
        <v>46074</v>
      </c>
      <c r="G10022" s="173">
        <v>46074</v>
      </c>
      <c r="H10022" s="174"/>
    </row>
    <row r="10023" spans="1:8" ht="14.45" customHeight="1">
      <c r="A10023" s="86" t="s">
        <v>1224</v>
      </c>
      <c r="B10023" s="171" t="s">
        <v>37895</v>
      </c>
      <c r="C10023" s="55" t="s">
        <v>37160</v>
      </c>
      <c r="D10023" s="171" t="s">
        <v>37161</v>
      </c>
      <c r="E10023" s="171" t="s">
        <v>37162</v>
      </c>
      <c r="F10023" s="173">
        <v>46074</v>
      </c>
      <c r="G10023" s="173">
        <v>46074</v>
      </c>
      <c r="H10023" s="174"/>
    </row>
    <row r="10024" spans="1:8" ht="14.45" customHeight="1">
      <c r="A10024" s="86" t="s">
        <v>1224</v>
      </c>
      <c r="B10024" s="171" t="s">
        <v>37896</v>
      </c>
      <c r="C10024" s="55" t="s">
        <v>37160</v>
      </c>
      <c r="D10024" s="171" t="s">
        <v>37161</v>
      </c>
      <c r="E10024" s="171" t="s">
        <v>37162</v>
      </c>
      <c r="F10024" s="173">
        <v>46074</v>
      </c>
      <c r="G10024" s="173">
        <v>46074</v>
      </c>
      <c r="H10024" s="174"/>
    </row>
    <row r="10025" spans="1:8" ht="14.45" customHeight="1">
      <c r="A10025" s="86" t="s">
        <v>1224</v>
      </c>
      <c r="B10025" s="171" t="s">
        <v>37897</v>
      </c>
      <c r="C10025" s="55" t="s">
        <v>37160</v>
      </c>
      <c r="D10025" s="171" t="s">
        <v>37161</v>
      </c>
      <c r="E10025" s="171" t="s">
        <v>37162</v>
      </c>
      <c r="F10025" s="173">
        <v>46074</v>
      </c>
      <c r="G10025" s="173">
        <v>46074</v>
      </c>
      <c r="H10025" s="174"/>
    </row>
    <row r="10026" spans="1:8" ht="14.45" customHeight="1">
      <c r="A10026" s="86" t="s">
        <v>1224</v>
      </c>
      <c r="B10026" s="171" t="s">
        <v>37898</v>
      </c>
      <c r="C10026" s="55" t="s">
        <v>37160</v>
      </c>
      <c r="D10026" s="171" t="s">
        <v>37161</v>
      </c>
      <c r="E10026" s="171" t="s">
        <v>37162</v>
      </c>
      <c r="F10026" s="173">
        <v>46074</v>
      </c>
      <c r="G10026" s="173">
        <v>46074</v>
      </c>
      <c r="H10026" s="174"/>
    </row>
    <row r="10027" spans="1:8" ht="14.45" customHeight="1">
      <c r="A10027" s="86" t="s">
        <v>1224</v>
      </c>
      <c r="B10027" s="171" t="s">
        <v>37899</v>
      </c>
      <c r="C10027" s="55" t="s">
        <v>37160</v>
      </c>
      <c r="D10027" s="171" t="s">
        <v>37161</v>
      </c>
      <c r="E10027" s="171" t="s">
        <v>37162</v>
      </c>
      <c r="F10027" s="173">
        <v>46074</v>
      </c>
      <c r="G10027" s="173">
        <v>46074</v>
      </c>
      <c r="H10027" s="174"/>
    </row>
    <row r="10028" spans="1:8" ht="14.45" customHeight="1">
      <c r="A10028" s="86" t="s">
        <v>1224</v>
      </c>
      <c r="B10028" s="171" t="s">
        <v>37900</v>
      </c>
      <c r="C10028" s="55" t="s">
        <v>37160</v>
      </c>
      <c r="D10028" s="171" t="s">
        <v>37161</v>
      </c>
      <c r="E10028" s="171" t="s">
        <v>37162</v>
      </c>
      <c r="F10028" s="173">
        <v>46074</v>
      </c>
      <c r="G10028" s="173">
        <v>46074</v>
      </c>
      <c r="H10028" s="174"/>
    </row>
    <row r="10029" spans="1:8" ht="14.45" customHeight="1">
      <c r="A10029" s="86" t="s">
        <v>1224</v>
      </c>
      <c r="B10029" s="171" t="s">
        <v>37901</v>
      </c>
      <c r="C10029" s="55" t="s">
        <v>37160</v>
      </c>
      <c r="D10029" s="171" t="s">
        <v>37161</v>
      </c>
      <c r="E10029" s="171" t="s">
        <v>37162</v>
      </c>
      <c r="F10029" s="173">
        <v>46074</v>
      </c>
      <c r="G10029" s="173">
        <v>46074</v>
      </c>
      <c r="H10029" s="174"/>
    </row>
    <row r="10030" spans="1:8" ht="14.45" customHeight="1">
      <c r="A10030" s="86" t="s">
        <v>1224</v>
      </c>
      <c r="B10030" s="171" t="s">
        <v>37902</v>
      </c>
      <c r="C10030" s="55" t="s">
        <v>37160</v>
      </c>
      <c r="D10030" s="171" t="s">
        <v>37161</v>
      </c>
      <c r="E10030" s="171" t="s">
        <v>37162</v>
      </c>
      <c r="F10030" s="173">
        <v>46074</v>
      </c>
      <c r="G10030" s="173">
        <v>46074</v>
      </c>
      <c r="H10030" s="174"/>
    </row>
    <row r="10031" spans="1:8" ht="14.45" customHeight="1">
      <c r="A10031" s="86" t="s">
        <v>1224</v>
      </c>
      <c r="B10031" s="171" t="s">
        <v>37903</v>
      </c>
      <c r="C10031" s="55" t="s">
        <v>37160</v>
      </c>
      <c r="D10031" s="171" t="s">
        <v>37161</v>
      </c>
      <c r="E10031" s="171" t="s">
        <v>37162</v>
      </c>
      <c r="F10031" s="173">
        <v>46074</v>
      </c>
      <c r="G10031" s="173">
        <v>46074</v>
      </c>
      <c r="H10031" s="174"/>
    </row>
    <row r="10032" spans="1:8" ht="14.45" customHeight="1">
      <c r="A10032" s="86" t="s">
        <v>1224</v>
      </c>
      <c r="B10032" s="171" t="s">
        <v>37904</v>
      </c>
      <c r="C10032" s="55" t="s">
        <v>37160</v>
      </c>
      <c r="D10032" s="171" t="s">
        <v>37161</v>
      </c>
      <c r="E10032" s="171" t="s">
        <v>37162</v>
      </c>
      <c r="F10032" s="173">
        <v>46074</v>
      </c>
      <c r="G10032" s="173">
        <v>46074</v>
      </c>
      <c r="H10032" s="174"/>
    </row>
    <row r="10033" spans="1:8" ht="14.45" customHeight="1">
      <c r="A10033" s="86" t="s">
        <v>1224</v>
      </c>
      <c r="B10033" s="171" t="s">
        <v>37905</v>
      </c>
      <c r="C10033" s="55" t="s">
        <v>37160</v>
      </c>
      <c r="D10033" s="171" t="s">
        <v>37161</v>
      </c>
      <c r="E10033" s="171" t="s">
        <v>37162</v>
      </c>
      <c r="F10033" s="173">
        <v>46074</v>
      </c>
      <c r="G10033" s="173">
        <v>46074</v>
      </c>
      <c r="H10033" s="174"/>
    </row>
    <row r="10034" spans="1:8" ht="14.45" customHeight="1">
      <c r="A10034" s="86" t="s">
        <v>1224</v>
      </c>
      <c r="B10034" s="171" t="s">
        <v>37906</v>
      </c>
      <c r="C10034" s="55" t="s">
        <v>37160</v>
      </c>
      <c r="D10034" s="171" t="s">
        <v>37161</v>
      </c>
      <c r="E10034" s="171" t="s">
        <v>37162</v>
      </c>
      <c r="F10034" s="173">
        <v>46074</v>
      </c>
      <c r="G10034" s="173">
        <v>46074</v>
      </c>
      <c r="H10034" s="174"/>
    </row>
    <row r="10035" spans="1:8" ht="14.45" customHeight="1">
      <c r="A10035" s="86" t="s">
        <v>1224</v>
      </c>
      <c r="B10035" s="171" t="s">
        <v>37907</v>
      </c>
      <c r="C10035" s="55" t="s">
        <v>37160</v>
      </c>
      <c r="D10035" s="171" t="s">
        <v>37161</v>
      </c>
      <c r="E10035" s="171" t="s">
        <v>37162</v>
      </c>
      <c r="F10035" s="173">
        <v>46074</v>
      </c>
      <c r="G10035" s="173">
        <v>46074</v>
      </c>
      <c r="H10035" s="174"/>
    </row>
    <row r="10036" spans="1:8" ht="14.45" customHeight="1">
      <c r="A10036" s="86" t="s">
        <v>1224</v>
      </c>
      <c r="B10036" s="171" t="s">
        <v>37908</v>
      </c>
      <c r="C10036" s="55" t="s">
        <v>37160</v>
      </c>
      <c r="D10036" s="171" t="s">
        <v>37161</v>
      </c>
      <c r="E10036" s="171" t="s">
        <v>37162</v>
      </c>
      <c r="F10036" s="173">
        <v>46074</v>
      </c>
      <c r="G10036" s="173">
        <v>46074</v>
      </c>
      <c r="H10036" s="174"/>
    </row>
    <row r="10037" spans="1:8" ht="14.45" customHeight="1">
      <c r="A10037" s="86" t="s">
        <v>1224</v>
      </c>
      <c r="B10037" s="171" t="s">
        <v>37909</v>
      </c>
      <c r="C10037" s="55" t="s">
        <v>37160</v>
      </c>
      <c r="D10037" s="171" t="s">
        <v>37161</v>
      </c>
      <c r="E10037" s="171" t="s">
        <v>37162</v>
      </c>
      <c r="F10037" s="173">
        <v>46074</v>
      </c>
      <c r="G10037" s="173">
        <v>46074</v>
      </c>
      <c r="H10037" s="174"/>
    </row>
    <row r="10038" spans="1:8" ht="14.45" customHeight="1">
      <c r="A10038" s="86" t="s">
        <v>1224</v>
      </c>
      <c r="B10038" s="171" t="s">
        <v>37910</v>
      </c>
      <c r="C10038" s="55" t="s">
        <v>37160</v>
      </c>
      <c r="D10038" s="171" t="s">
        <v>37161</v>
      </c>
      <c r="E10038" s="171" t="s">
        <v>37162</v>
      </c>
      <c r="F10038" s="173">
        <v>46074</v>
      </c>
      <c r="G10038" s="173">
        <v>46074</v>
      </c>
      <c r="H10038" s="174"/>
    </row>
    <row r="10039" spans="1:8" ht="14.45" customHeight="1">
      <c r="A10039" s="86" t="s">
        <v>1224</v>
      </c>
      <c r="B10039" s="171" t="s">
        <v>37911</v>
      </c>
      <c r="C10039" s="55" t="s">
        <v>37160</v>
      </c>
      <c r="D10039" s="171" t="s">
        <v>37161</v>
      </c>
      <c r="E10039" s="171" t="s">
        <v>37162</v>
      </c>
      <c r="F10039" s="173">
        <v>46074</v>
      </c>
      <c r="G10039" s="173">
        <v>46074</v>
      </c>
      <c r="H10039" s="174"/>
    </row>
    <row r="10040" spans="1:8" ht="14.45" customHeight="1">
      <c r="A10040" s="86" t="s">
        <v>1224</v>
      </c>
      <c r="B10040" s="171" t="s">
        <v>37912</v>
      </c>
      <c r="C10040" s="55" t="s">
        <v>37160</v>
      </c>
      <c r="D10040" s="171" t="s">
        <v>37161</v>
      </c>
      <c r="E10040" s="171" t="s">
        <v>37162</v>
      </c>
      <c r="F10040" s="173">
        <v>46074</v>
      </c>
      <c r="G10040" s="173">
        <v>46074</v>
      </c>
      <c r="H10040" s="174"/>
    </row>
    <row r="10041" spans="1:8" ht="14.45" customHeight="1">
      <c r="A10041" s="86" t="s">
        <v>1224</v>
      </c>
      <c r="B10041" s="171" t="s">
        <v>37913</v>
      </c>
      <c r="C10041" s="55" t="s">
        <v>37160</v>
      </c>
      <c r="D10041" s="171" t="s">
        <v>37161</v>
      </c>
      <c r="E10041" s="171" t="s">
        <v>37162</v>
      </c>
      <c r="F10041" s="173">
        <v>46074</v>
      </c>
      <c r="G10041" s="173">
        <v>46074</v>
      </c>
      <c r="H10041" s="174"/>
    </row>
    <row r="10042" spans="1:8" ht="14.45" customHeight="1">
      <c r="A10042" s="86" t="s">
        <v>1224</v>
      </c>
      <c r="B10042" s="171" t="s">
        <v>37914</v>
      </c>
      <c r="C10042" s="55" t="s">
        <v>37160</v>
      </c>
      <c r="D10042" s="171" t="s">
        <v>37161</v>
      </c>
      <c r="E10042" s="171" t="s">
        <v>37162</v>
      </c>
      <c r="F10042" s="173">
        <v>46074</v>
      </c>
      <c r="G10042" s="173">
        <v>46074</v>
      </c>
      <c r="H10042" s="174"/>
    </row>
    <row r="10043" spans="1:8" ht="14.45" customHeight="1">
      <c r="A10043" s="86" t="s">
        <v>1224</v>
      </c>
      <c r="B10043" s="171" t="s">
        <v>37915</v>
      </c>
      <c r="C10043" s="55" t="s">
        <v>37160</v>
      </c>
      <c r="D10043" s="171" t="s">
        <v>37161</v>
      </c>
      <c r="E10043" s="171" t="s">
        <v>37162</v>
      </c>
      <c r="F10043" s="173">
        <v>46074</v>
      </c>
      <c r="G10043" s="173">
        <v>46074</v>
      </c>
      <c r="H10043" s="174"/>
    </row>
    <row r="10044" spans="1:8" ht="14.45" customHeight="1">
      <c r="A10044" s="86" t="s">
        <v>1224</v>
      </c>
      <c r="B10044" s="171" t="s">
        <v>37916</v>
      </c>
      <c r="C10044" s="55" t="s">
        <v>37160</v>
      </c>
      <c r="D10044" s="171" t="s">
        <v>37161</v>
      </c>
      <c r="E10044" s="171" t="s">
        <v>37162</v>
      </c>
      <c r="F10044" s="173">
        <v>46074</v>
      </c>
      <c r="G10044" s="173">
        <v>46074</v>
      </c>
      <c r="H10044" s="174"/>
    </row>
    <row r="10045" spans="1:8" ht="14.45" customHeight="1">
      <c r="A10045" s="86" t="s">
        <v>1224</v>
      </c>
      <c r="B10045" s="171" t="s">
        <v>37917</v>
      </c>
      <c r="C10045" s="55" t="s">
        <v>37160</v>
      </c>
      <c r="D10045" s="171" t="s">
        <v>37161</v>
      </c>
      <c r="E10045" s="171" t="s">
        <v>37162</v>
      </c>
      <c r="F10045" s="173">
        <v>46074</v>
      </c>
      <c r="G10045" s="173">
        <v>46074</v>
      </c>
      <c r="H10045" s="174"/>
    </row>
    <row r="10046" spans="1:8" ht="14.45" customHeight="1">
      <c r="A10046" s="86" t="s">
        <v>1224</v>
      </c>
      <c r="B10046" s="171" t="s">
        <v>37918</v>
      </c>
      <c r="C10046" s="55" t="s">
        <v>37160</v>
      </c>
      <c r="D10046" s="171" t="s">
        <v>37161</v>
      </c>
      <c r="E10046" s="171" t="s">
        <v>37162</v>
      </c>
      <c r="F10046" s="173">
        <v>46074</v>
      </c>
      <c r="G10046" s="173">
        <v>46074</v>
      </c>
      <c r="H10046" s="174"/>
    </row>
    <row r="10047" spans="1:8" ht="14.45" customHeight="1">
      <c r="A10047" s="86" t="s">
        <v>1224</v>
      </c>
      <c r="B10047" s="171" t="s">
        <v>37919</v>
      </c>
      <c r="C10047" s="55" t="s">
        <v>37160</v>
      </c>
      <c r="D10047" s="171" t="s">
        <v>37161</v>
      </c>
      <c r="E10047" s="171" t="s">
        <v>37162</v>
      </c>
      <c r="F10047" s="173">
        <v>46074</v>
      </c>
      <c r="G10047" s="173">
        <v>46074</v>
      </c>
      <c r="H10047" s="174"/>
    </row>
    <row r="10048" spans="1:8" ht="14.45" customHeight="1">
      <c r="A10048" s="86" t="s">
        <v>1224</v>
      </c>
      <c r="B10048" s="171" t="s">
        <v>37920</v>
      </c>
      <c r="C10048" s="55" t="s">
        <v>37160</v>
      </c>
      <c r="D10048" s="171" t="s">
        <v>37161</v>
      </c>
      <c r="E10048" s="171" t="s">
        <v>37162</v>
      </c>
      <c r="F10048" s="173">
        <v>46074</v>
      </c>
      <c r="G10048" s="173">
        <v>46074</v>
      </c>
      <c r="H10048" s="174"/>
    </row>
    <row r="10049" spans="1:8" ht="14.45" customHeight="1">
      <c r="A10049" s="86" t="s">
        <v>1224</v>
      </c>
      <c r="B10049" s="171" t="s">
        <v>37921</v>
      </c>
      <c r="C10049" s="55" t="s">
        <v>37160</v>
      </c>
      <c r="D10049" s="171" t="s">
        <v>37161</v>
      </c>
      <c r="E10049" s="171" t="s">
        <v>37162</v>
      </c>
      <c r="F10049" s="173">
        <v>46074</v>
      </c>
      <c r="G10049" s="173">
        <v>46074</v>
      </c>
      <c r="H10049" s="174"/>
    </row>
    <row r="10050" spans="1:8" ht="14.45" customHeight="1">
      <c r="A10050" s="86" t="s">
        <v>1224</v>
      </c>
      <c r="B10050" s="171" t="s">
        <v>37922</v>
      </c>
      <c r="C10050" s="55" t="s">
        <v>37160</v>
      </c>
      <c r="D10050" s="171" t="s">
        <v>37161</v>
      </c>
      <c r="E10050" s="171" t="s">
        <v>37162</v>
      </c>
      <c r="F10050" s="173">
        <v>46074</v>
      </c>
      <c r="G10050" s="173">
        <v>46074</v>
      </c>
      <c r="H10050" s="174"/>
    </row>
    <row r="10051" spans="1:8" ht="14.45" customHeight="1">
      <c r="A10051" s="86" t="s">
        <v>1224</v>
      </c>
      <c r="B10051" s="171" t="s">
        <v>37923</v>
      </c>
      <c r="C10051" s="55" t="s">
        <v>37160</v>
      </c>
      <c r="D10051" s="171" t="s">
        <v>37161</v>
      </c>
      <c r="E10051" s="171" t="s">
        <v>37162</v>
      </c>
      <c r="F10051" s="173">
        <v>46074</v>
      </c>
      <c r="G10051" s="173">
        <v>46074</v>
      </c>
      <c r="H10051" s="174"/>
    </row>
    <row r="10052" spans="1:8" ht="14.45" customHeight="1">
      <c r="A10052" s="86" t="s">
        <v>1224</v>
      </c>
      <c r="B10052" s="171" t="s">
        <v>37924</v>
      </c>
      <c r="C10052" s="55" t="s">
        <v>37160</v>
      </c>
      <c r="D10052" s="171" t="s">
        <v>37161</v>
      </c>
      <c r="E10052" s="171" t="s">
        <v>37162</v>
      </c>
      <c r="F10052" s="173">
        <v>46074</v>
      </c>
      <c r="G10052" s="173">
        <v>46074</v>
      </c>
      <c r="H10052" s="174"/>
    </row>
    <row r="10053" spans="1:8" ht="14.45" customHeight="1">
      <c r="A10053" s="86" t="s">
        <v>1224</v>
      </c>
      <c r="B10053" s="171" t="s">
        <v>37925</v>
      </c>
      <c r="C10053" s="55" t="s">
        <v>37160</v>
      </c>
      <c r="D10053" s="171" t="s">
        <v>37161</v>
      </c>
      <c r="E10053" s="171" t="s">
        <v>37162</v>
      </c>
      <c r="F10053" s="173">
        <v>46074</v>
      </c>
      <c r="G10053" s="173">
        <v>46074</v>
      </c>
      <c r="H10053" s="174"/>
    </row>
    <row r="10054" spans="1:8" ht="14.45" customHeight="1">
      <c r="A10054" s="86" t="s">
        <v>1224</v>
      </c>
      <c r="B10054" s="171" t="s">
        <v>37926</v>
      </c>
      <c r="C10054" s="55" t="s">
        <v>37160</v>
      </c>
      <c r="D10054" s="171" t="s">
        <v>37161</v>
      </c>
      <c r="E10054" s="171" t="s">
        <v>37162</v>
      </c>
      <c r="F10054" s="173">
        <v>46074</v>
      </c>
      <c r="G10054" s="173">
        <v>46074</v>
      </c>
      <c r="H10054" s="174"/>
    </row>
    <row r="10055" spans="1:8" ht="14.45" customHeight="1">
      <c r="A10055" s="86" t="s">
        <v>1224</v>
      </c>
      <c r="B10055" s="171" t="s">
        <v>37927</v>
      </c>
      <c r="C10055" s="55" t="s">
        <v>37160</v>
      </c>
      <c r="D10055" s="171" t="s">
        <v>37161</v>
      </c>
      <c r="E10055" s="171" t="s">
        <v>37162</v>
      </c>
      <c r="F10055" s="173">
        <v>46074</v>
      </c>
      <c r="G10055" s="173">
        <v>46074</v>
      </c>
      <c r="H10055" s="174"/>
    </row>
    <row r="10056" spans="1:8" ht="14.45" customHeight="1">
      <c r="A10056" s="86" t="s">
        <v>1224</v>
      </c>
      <c r="B10056" s="171" t="s">
        <v>37928</v>
      </c>
      <c r="C10056" s="55" t="s">
        <v>37160</v>
      </c>
      <c r="D10056" s="171" t="s">
        <v>37161</v>
      </c>
      <c r="E10056" s="171" t="s">
        <v>37162</v>
      </c>
      <c r="F10056" s="173">
        <v>46074</v>
      </c>
      <c r="G10056" s="173">
        <v>46074</v>
      </c>
      <c r="H10056" s="174"/>
    </row>
    <row r="10057" spans="1:8" ht="14.45" customHeight="1">
      <c r="A10057" s="86" t="s">
        <v>1224</v>
      </c>
      <c r="B10057" s="171" t="s">
        <v>37929</v>
      </c>
      <c r="C10057" s="55" t="s">
        <v>37160</v>
      </c>
      <c r="D10057" s="171" t="s">
        <v>37161</v>
      </c>
      <c r="E10057" s="171" t="s">
        <v>37162</v>
      </c>
      <c r="F10057" s="173">
        <v>46074</v>
      </c>
      <c r="G10057" s="173">
        <v>46074</v>
      </c>
      <c r="H10057" s="174"/>
    </row>
    <row r="10058" spans="1:8" ht="14.45" customHeight="1">
      <c r="A10058" s="86" t="s">
        <v>1224</v>
      </c>
      <c r="B10058" s="171" t="s">
        <v>37930</v>
      </c>
      <c r="C10058" s="55" t="s">
        <v>37160</v>
      </c>
      <c r="D10058" s="171" t="s">
        <v>37161</v>
      </c>
      <c r="E10058" s="171" t="s">
        <v>37162</v>
      </c>
      <c r="F10058" s="173">
        <v>46074</v>
      </c>
      <c r="G10058" s="173">
        <v>46074</v>
      </c>
      <c r="H10058" s="174"/>
    </row>
    <row r="10059" spans="1:8" ht="14.45" customHeight="1">
      <c r="A10059" s="86" t="s">
        <v>1224</v>
      </c>
      <c r="B10059" s="171" t="s">
        <v>37931</v>
      </c>
      <c r="C10059" s="55" t="s">
        <v>37160</v>
      </c>
      <c r="D10059" s="171" t="s">
        <v>37161</v>
      </c>
      <c r="E10059" s="171" t="s">
        <v>37162</v>
      </c>
      <c r="F10059" s="173">
        <v>46074</v>
      </c>
      <c r="G10059" s="173">
        <v>46074</v>
      </c>
      <c r="H10059" s="174"/>
    </row>
    <row r="10060" spans="1:8" ht="14.45" customHeight="1">
      <c r="A10060" s="86" t="s">
        <v>1224</v>
      </c>
      <c r="B10060" s="171" t="s">
        <v>37932</v>
      </c>
      <c r="C10060" s="55" t="s">
        <v>37160</v>
      </c>
      <c r="D10060" s="171" t="s">
        <v>37161</v>
      </c>
      <c r="E10060" s="171" t="s">
        <v>37162</v>
      </c>
      <c r="F10060" s="173">
        <v>46074</v>
      </c>
      <c r="G10060" s="173">
        <v>46074</v>
      </c>
      <c r="H10060" s="174"/>
    </row>
    <row r="10061" spans="1:8" ht="14.45" customHeight="1">
      <c r="A10061" s="86" t="s">
        <v>1224</v>
      </c>
      <c r="B10061" s="171" t="s">
        <v>37933</v>
      </c>
      <c r="C10061" s="55" t="s">
        <v>37160</v>
      </c>
      <c r="D10061" s="171" t="s">
        <v>37161</v>
      </c>
      <c r="E10061" s="171" t="s">
        <v>37162</v>
      </c>
      <c r="F10061" s="173">
        <v>46074</v>
      </c>
      <c r="G10061" s="173">
        <v>46074</v>
      </c>
      <c r="H10061" s="174"/>
    </row>
    <row r="10062" spans="1:8" ht="14.45" customHeight="1">
      <c r="A10062" s="86" t="s">
        <v>1224</v>
      </c>
      <c r="B10062" s="171" t="s">
        <v>37934</v>
      </c>
      <c r="C10062" s="55" t="s">
        <v>37160</v>
      </c>
      <c r="D10062" s="171" t="s">
        <v>37161</v>
      </c>
      <c r="E10062" s="171" t="s">
        <v>37162</v>
      </c>
      <c r="F10062" s="173">
        <v>46074</v>
      </c>
      <c r="G10062" s="173">
        <v>46074</v>
      </c>
      <c r="H10062" s="174"/>
    </row>
    <row r="10063" spans="1:8" ht="14.45" customHeight="1">
      <c r="A10063" s="86" t="s">
        <v>1224</v>
      </c>
      <c r="B10063" s="171" t="s">
        <v>37935</v>
      </c>
      <c r="C10063" s="55" t="s">
        <v>37160</v>
      </c>
      <c r="D10063" s="171" t="s">
        <v>37161</v>
      </c>
      <c r="E10063" s="171" t="s">
        <v>37162</v>
      </c>
      <c r="F10063" s="173">
        <v>46074</v>
      </c>
      <c r="G10063" s="173">
        <v>46074</v>
      </c>
      <c r="H10063" s="174"/>
    </row>
    <row r="10064" spans="1:8" ht="14.45" customHeight="1">
      <c r="A10064" s="86" t="s">
        <v>1224</v>
      </c>
      <c r="B10064" s="171" t="s">
        <v>37936</v>
      </c>
      <c r="C10064" s="55" t="s">
        <v>37160</v>
      </c>
      <c r="D10064" s="171" t="s">
        <v>37161</v>
      </c>
      <c r="E10064" s="171" t="s">
        <v>37162</v>
      </c>
      <c r="F10064" s="173">
        <v>46074</v>
      </c>
      <c r="G10064" s="173">
        <v>46074</v>
      </c>
      <c r="H10064" s="174"/>
    </row>
    <row r="10065" spans="1:8" ht="14.45" customHeight="1">
      <c r="A10065" s="86" t="s">
        <v>1224</v>
      </c>
      <c r="B10065" s="171" t="s">
        <v>37937</v>
      </c>
      <c r="C10065" s="55" t="s">
        <v>37160</v>
      </c>
      <c r="D10065" s="171" t="s">
        <v>37161</v>
      </c>
      <c r="E10065" s="171" t="s">
        <v>37162</v>
      </c>
      <c r="F10065" s="173">
        <v>46074</v>
      </c>
      <c r="G10065" s="173">
        <v>46074</v>
      </c>
      <c r="H10065" s="174"/>
    </row>
    <row r="10066" spans="1:8" ht="14.45" customHeight="1">
      <c r="A10066" s="86" t="s">
        <v>1224</v>
      </c>
      <c r="B10066" s="171" t="s">
        <v>37938</v>
      </c>
      <c r="C10066" s="55" t="s">
        <v>37160</v>
      </c>
      <c r="D10066" s="171" t="s">
        <v>37161</v>
      </c>
      <c r="E10066" s="171" t="s">
        <v>37162</v>
      </c>
      <c r="F10066" s="173">
        <v>46074</v>
      </c>
      <c r="G10066" s="173">
        <v>46074</v>
      </c>
      <c r="H10066" s="174"/>
    </row>
    <row r="10067" spans="1:8" ht="14.45" customHeight="1">
      <c r="A10067" s="86" t="s">
        <v>1224</v>
      </c>
      <c r="B10067" s="171" t="s">
        <v>37939</v>
      </c>
      <c r="C10067" s="55" t="s">
        <v>37160</v>
      </c>
      <c r="D10067" s="171" t="s">
        <v>37161</v>
      </c>
      <c r="E10067" s="171" t="s">
        <v>37162</v>
      </c>
      <c r="F10067" s="173">
        <v>46074</v>
      </c>
      <c r="G10067" s="173">
        <v>46074</v>
      </c>
      <c r="H10067" s="174"/>
    </row>
    <row r="10068" spans="1:8" ht="14.45" customHeight="1">
      <c r="A10068" s="86" t="s">
        <v>1224</v>
      </c>
      <c r="B10068" s="171" t="s">
        <v>37940</v>
      </c>
      <c r="C10068" s="55" t="s">
        <v>37160</v>
      </c>
      <c r="D10068" s="171" t="s">
        <v>37161</v>
      </c>
      <c r="E10068" s="171" t="s">
        <v>37162</v>
      </c>
      <c r="F10068" s="173">
        <v>46074</v>
      </c>
      <c r="G10068" s="173">
        <v>46074</v>
      </c>
      <c r="H10068" s="174"/>
    </row>
    <row r="10069" spans="1:8" ht="14.45" customHeight="1">
      <c r="A10069" s="86" t="s">
        <v>1224</v>
      </c>
      <c r="B10069" s="171" t="s">
        <v>37941</v>
      </c>
      <c r="C10069" s="55" t="s">
        <v>37160</v>
      </c>
      <c r="D10069" s="171" t="s">
        <v>37161</v>
      </c>
      <c r="E10069" s="171" t="s">
        <v>37162</v>
      </c>
      <c r="F10069" s="173">
        <v>46074</v>
      </c>
      <c r="G10069" s="173">
        <v>46074</v>
      </c>
      <c r="H10069" s="174"/>
    </row>
    <row r="10070" spans="1:8" ht="14.45" customHeight="1">
      <c r="A10070" s="86" t="s">
        <v>1224</v>
      </c>
      <c r="B10070" s="171" t="s">
        <v>37942</v>
      </c>
      <c r="C10070" s="55" t="s">
        <v>37160</v>
      </c>
      <c r="D10070" s="171" t="s">
        <v>37161</v>
      </c>
      <c r="E10070" s="171" t="s">
        <v>37162</v>
      </c>
      <c r="F10070" s="173">
        <v>46074</v>
      </c>
      <c r="G10070" s="173">
        <v>46074</v>
      </c>
      <c r="H10070" s="174"/>
    </row>
    <row r="10071" spans="1:8" ht="14.45" customHeight="1">
      <c r="A10071" s="86" t="s">
        <v>1224</v>
      </c>
      <c r="B10071" s="171" t="s">
        <v>37943</v>
      </c>
      <c r="C10071" s="55" t="s">
        <v>37160</v>
      </c>
      <c r="D10071" s="171" t="s">
        <v>37161</v>
      </c>
      <c r="E10071" s="171" t="s">
        <v>37162</v>
      </c>
      <c r="F10071" s="173">
        <v>46074</v>
      </c>
      <c r="G10071" s="173">
        <v>46074</v>
      </c>
      <c r="H10071" s="174"/>
    </row>
    <row r="10072" spans="1:8" ht="14.45" customHeight="1">
      <c r="A10072" s="86" t="s">
        <v>1224</v>
      </c>
      <c r="B10072" s="171" t="s">
        <v>37944</v>
      </c>
      <c r="C10072" s="55" t="s">
        <v>37160</v>
      </c>
      <c r="D10072" s="171" t="s">
        <v>37161</v>
      </c>
      <c r="E10072" s="171" t="s">
        <v>37162</v>
      </c>
      <c r="F10072" s="173">
        <v>46074</v>
      </c>
      <c r="G10072" s="173">
        <v>46074</v>
      </c>
      <c r="H10072" s="174"/>
    </row>
    <row r="10073" spans="1:8" ht="14.45" customHeight="1">
      <c r="A10073" s="86" t="s">
        <v>1224</v>
      </c>
      <c r="B10073" s="171" t="s">
        <v>37945</v>
      </c>
      <c r="C10073" s="55" t="s">
        <v>37160</v>
      </c>
      <c r="D10073" s="171" t="s">
        <v>37161</v>
      </c>
      <c r="E10073" s="171" t="s">
        <v>37162</v>
      </c>
      <c r="F10073" s="173">
        <v>46074</v>
      </c>
      <c r="G10073" s="173">
        <v>46074</v>
      </c>
      <c r="H10073" s="174"/>
    </row>
    <row r="10074" spans="1:8" ht="14.45" customHeight="1">
      <c r="A10074" s="86" t="s">
        <v>1224</v>
      </c>
      <c r="B10074" s="171" t="s">
        <v>37946</v>
      </c>
      <c r="C10074" s="55" t="s">
        <v>37160</v>
      </c>
      <c r="D10074" s="171" t="s">
        <v>37161</v>
      </c>
      <c r="E10074" s="171" t="s">
        <v>37162</v>
      </c>
      <c r="F10074" s="173">
        <v>46074</v>
      </c>
      <c r="G10074" s="173">
        <v>46074</v>
      </c>
      <c r="H10074" s="174"/>
    </row>
    <row r="10075" spans="1:8" ht="14.45" customHeight="1">
      <c r="A10075" s="86" t="s">
        <v>1224</v>
      </c>
      <c r="B10075" s="171" t="s">
        <v>37947</v>
      </c>
      <c r="C10075" s="55" t="s">
        <v>37160</v>
      </c>
      <c r="D10075" s="171" t="s">
        <v>37161</v>
      </c>
      <c r="E10075" s="171" t="s">
        <v>37162</v>
      </c>
      <c r="F10075" s="173">
        <v>46074</v>
      </c>
      <c r="G10075" s="173">
        <v>46074</v>
      </c>
      <c r="H10075" s="174"/>
    </row>
    <row r="10076" spans="1:8" ht="14.45" customHeight="1">
      <c r="A10076" s="86" t="s">
        <v>1224</v>
      </c>
      <c r="B10076" s="171" t="s">
        <v>37948</v>
      </c>
      <c r="C10076" s="55" t="s">
        <v>37160</v>
      </c>
      <c r="D10076" s="171" t="s">
        <v>37161</v>
      </c>
      <c r="E10076" s="171" t="s">
        <v>37162</v>
      </c>
      <c r="F10076" s="173">
        <v>46074</v>
      </c>
      <c r="G10076" s="173">
        <v>46074</v>
      </c>
      <c r="H10076" s="174"/>
    </row>
    <row r="10077" spans="1:8" ht="14.45" customHeight="1">
      <c r="A10077" s="86" t="s">
        <v>1224</v>
      </c>
      <c r="B10077" s="171" t="s">
        <v>37949</v>
      </c>
      <c r="C10077" s="55" t="s">
        <v>37160</v>
      </c>
      <c r="D10077" s="171" t="s">
        <v>37161</v>
      </c>
      <c r="E10077" s="171" t="s">
        <v>37162</v>
      </c>
      <c r="F10077" s="173">
        <v>46074</v>
      </c>
      <c r="G10077" s="173">
        <v>46074</v>
      </c>
      <c r="H10077" s="174"/>
    </row>
    <row r="10078" spans="1:8" ht="14.45" customHeight="1">
      <c r="A10078" s="86" t="s">
        <v>1224</v>
      </c>
      <c r="B10078" s="171" t="s">
        <v>37950</v>
      </c>
      <c r="C10078" s="55" t="s">
        <v>37160</v>
      </c>
      <c r="D10078" s="171" t="s">
        <v>37161</v>
      </c>
      <c r="E10078" s="171" t="s">
        <v>37162</v>
      </c>
      <c r="F10078" s="173">
        <v>46074</v>
      </c>
      <c r="G10078" s="173">
        <v>46074</v>
      </c>
      <c r="H10078" s="174"/>
    </row>
    <row r="10079" spans="1:8" ht="14.45" customHeight="1">
      <c r="A10079" s="86" t="s">
        <v>1224</v>
      </c>
      <c r="B10079" s="171" t="s">
        <v>37951</v>
      </c>
      <c r="C10079" s="55" t="s">
        <v>37160</v>
      </c>
      <c r="D10079" s="171" t="s">
        <v>37161</v>
      </c>
      <c r="E10079" s="171" t="s">
        <v>37162</v>
      </c>
      <c r="F10079" s="173">
        <v>46074</v>
      </c>
      <c r="G10079" s="173">
        <v>46074</v>
      </c>
      <c r="H10079" s="174"/>
    </row>
    <row r="10080" spans="1:8" ht="14.45" customHeight="1">
      <c r="A10080" s="86" t="s">
        <v>1224</v>
      </c>
      <c r="B10080" s="171" t="s">
        <v>37952</v>
      </c>
      <c r="C10080" s="55" t="s">
        <v>37160</v>
      </c>
      <c r="D10080" s="171" t="s">
        <v>37161</v>
      </c>
      <c r="E10080" s="171" t="s">
        <v>37162</v>
      </c>
      <c r="F10080" s="173">
        <v>46074</v>
      </c>
      <c r="G10080" s="173">
        <v>46074</v>
      </c>
      <c r="H10080" s="174"/>
    </row>
    <row r="10081" spans="1:8" ht="14.45" customHeight="1">
      <c r="A10081" s="86" t="s">
        <v>1224</v>
      </c>
      <c r="B10081" s="171" t="s">
        <v>37953</v>
      </c>
      <c r="C10081" s="55" t="s">
        <v>37160</v>
      </c>
      <c r="D10081" s="171" t="s">
        <v>37161</v>
      </c>
      <c r="E10081" s="171" t="s">
        <v>37162</v>
      </c>
      <c r="F10081" s="173">
        <v>46074</v>
      </c>
      <c r="G10081" s="173">
        <v>46074</v>
      </c>
      <c r="H10081" s="174"/>
    </row>
    <row r="10082" spans="1:8" ht="14.45" customHeight="1">
      <c r="A10082" s="86" t="s">
        <v>1224</v>
      </c>
      <c r="B10082" s="171" t="s">
        <v>37954</v>
      </c>
      <c r="C10082" s="55" t="s">
        <v>37160</v>
      </c>
      <c r="D10082" s="171" t="s">
        <v>37161</v>
      </c>
      <c r="E10082" s="171" t="s">
        <v>37162</v>
      </c>
      <c r="F10082" s="173">
        <v>46074</v>
      </c>
      <c r="G10082" s="173">
        <v>46074</v>
      </c>
      <c r="H10082" s="174"/>
    </row>
    <row r="10083" spans="1:8" ht="14.45" customHeight="1">
      <c r="A10083" s="86" t="s">
        <v>1224</v>
      </c>
      <c r="B10083" s="171" t="s">
        <v>37955</v>
      </c>
      <c r="C10083" s="55" t="s">
        <v>37160</v>
      </c>
      <c r="D10083" s="171" t="s">
        <v>37161</v>
      </c>
      <c r="E10083" s="171" t="s">
        <v>37162</v>
      </c>
      <c r="F10083" s="173">
        <v>46074</v>
      </c>
      <c r="G10083" s="173">
        <v>46074</v>
      </c>
      <c r="H10083" s="174"/>
    </row>
    <row r="10084" spans="1:8" ht="14.45" customHeight="1">
      <c r="A10084" s="86" t="s">
        <v>1224</v>
      </c>
      <c r="B10084" s="171" t="s">
        <v>37956</v>
      </c>
      <c r="C10084" s="55" t="s">
        <v>37160</v>
      </c>
      <c r="D10084" s="171" t="s">
        <v>37161</v>
      </c>
      <c r="E10084" s="171" t="s">
        <v>37162</v>
      </c>
      <c r="F10084" s="173">
        <v>46074</v>
      </c>
      <c r="G10084" s="173">
        <v>46074</v>
      </c>
      <c r="H10084" s="174"/>
    </row>
    <row r="10085" spans="1:8" ht="14.45" customHeight="1">
      <c r="A10085" s="86" t="s">
        <v>1224</v>
      </c>
      <c r="B10085" s="171" t="s">
        <v>37957</v>
      </c>
      <c r="C10085" s="55" t="s">
        <v>37160</v>
      </c>
      <c r="D10085" s="171" t="s">
        <v>37161</v>
      </c>
      <c r="E10085" s="171" t="s">
        <v>37162</v>
      </c>
      <c r="F10085" s="173">
        <v>46074</v>
      </c>
      <c r="G10085" s="173">
        <v>46074</v>
      </c>
      <c r="H10085" s="174"/>
    </row>
    <row r="10086" spans="1:8" ht="14.45" customHeight="1">
      <c r="A10086" s="86" t="s">
        <v>1224</v>
      </c>
      <c r="B10086" s="171" t="s">
        <v>37958</v>
      </c>
      <c r="C10086" s="55" t="s">
        <v>37160</v>
      </c>
      <c r="D10086" s="171" t="s">
        <v>37161</v>
      </c>
      <c r="E10086" s="171" t="s">
        <v>37162</v>
      </c>
      <c r="F10086" s="173">
        <v>46074</v>
      </c>
      <c r="G10086" s="173">
        <v>46074</v>
      </c>
      <c r="H10086" s="174"/>
    </row>
    <row r="10087" spans="1:8" ht="14.45" customHeight="1">
      <c r="A10087" s="86" t="s">
        <v>1224</v>
      </c>
      <c r="B10087" s="171" t="s">
        <v>37959</v>
      </c>
      <c r="C10087" s="55" t="s">
        <v>37160</v>
      </c>
      <c r="D10087" s="171" t="s">
        <v>37161</v>
      </c>
      <c r="E10087" s="171" t="s">
        <v>37162</v>
      </c>
      <c r="F10087" s="173">
        <v>46074</v>
      </c>
      <c r="G10087" s="173">
        <v>46074</v>
      </c>
      <c r="H10087" s="174"/>
    </row>
    <row r="10088" spans="1:8" ht="14.45" customHeight="1">
      <c r="A10088" s="86" t="s">
        <v>1224</v>
      </c>
      <c r="B10088" s="171" t="s">
        <v>37960</v>
      </c>
      <c r="C10088" s="55" t="s">
        <v>37160</v>
      </c>
      <c r="D10088" s="171" t="s">
        <v>37161</v>
      </c>
      <c r="E10088" s="171" t="s">
        <v>37162</v>
      </c>
      <c r="F10088" s="173">
        <v>46074</v>
      </c>
      <c r="G10088" s="173">
        <v>46074</v>
      </c>
      <c r="H10088" s="174"/>
    </row>
    <row r="10089" spans="1:8" ht="14.45" customHeight="1">
      <c r="A10089" s="86" t="s">
        <v>1224</v>
      </c>
      <c r="B10089" s="171" t="s">
        <v>37961</v>
      </c>
      <c r="C10089" s="55" t="s">
        <v>37160</v>
      </c>
      <c r="D10089" s="171" t="s">
        <v>37161</v>
      </c>
      <c r="E10089" s="171" t="s">
        <v>37162</v>
      </c>
      <c r="F10089" s="173">
        <v>46074</v>
      </c>
      <c r="G10089" s="173">
        <v>46074</v>
      </c>
      <c r="H10089" s="174"/>
    </row>
    <row r="10090" spans="1:8" ht="14.45" customHeight="1">
      <c r="A10090" s="86" t="s">
        <v>1224</v>
      </c>
      <c r="B10090" s="171" t="s">
        <v>37962</v>
      </c>
      <c r="C10090" s="55" t="s">
        <v>37160</v>
      </c>
      <c r="D10090" s="171" t="s">
        <v>37161</v>
      </c>
      <c r="E10090" s="171" t="s">
        <v>37162</v>
      </c>
      <c r="F10090" s="173">
        <v>46074</v>
      </c>
      <c r="G10090" s="173">
        <v>46074</v>
      </c>
      <c r="H10090" s="174"/>
    </row>
    <row r="10091" spans="1:8" ht="14.45" customHeight="1">
      <c r="A10091" s="86" t="s">
        <v>1224</v>
      </c>
      <c r="B10091" s="171" t="s">
        <v>37963</v>
      </c>
      <c r="C10091" s="55" t="s">
        <v>37160</v>
      </c>
      <c r="D10091" s="171" t="s">
        <v>37161</v>
      </c>
      <c r="E10091" s="171" t="s">
        <v>37162</v>
      </c>
      <c r="F10091" s="173">
        <v>46074</v>
      </c>
      <c r="G10091" s="173">
        <v>46074</v>
      </c>
      <c r="H10091" s="174"/>
    </row>
    <row r="10092" spans="1:8" ht="14.45" customHeight="1">
      <c r="A10092" s="86" t="s">
        <v>1224</v>
      </c>
      <c r="B10092" s="171" t="s">
        <v>37964</v>
      </c>
      <c r="C10092" s="55" t="s">
        <v>37160</v>
      </c>
      <c r="D10092" s="171" t="s">
        <v>37161</v>
      </c>
      <c r="E10092" s="171" t="s">
        <v>37162</v>
      </c>
      <c r="F10092" s="173">
        <v>46074</v>
      </c>
      <c r="G10092" s="173">
        <v>46074</v>
      </c>
      <c r="H10092" s="174"/>
    </row>
    <row r="10093" spans="1:8" ht="14.45" customHeight="1">
      <c r="A10093" s="86" t="s">
        <v>1224</v>
      </c>
      <c r="B10093" s="171" t="s">
        <v>37965</v>
      </c>
      <c r="C10093" s="55" t="s">
        <v>37160</v>
      </c>
      <c r="D10093" s="171" t="s">
        <v>37161</v>
      </c>
      <c r="E10093" s="171" t="s">
        <v>37162</v>
      </c>
      <c r="F10093" s="173">
        <v>46074</v>
      </c>
      <c r="G10093" s="173">
        <v>46074</v>
      </c>
      <c r="H10093" s="174"/>
    </row>
    <row r="10094" spans="1:8" ht="14.45" customHeight="1">
      <c r="A10094" s="86" t="s">
        <v>1224</v>
      </c>
      <c r="B10094" s="171" t="s">
        <v>37966</v>
      </c>
      <c r="C10094" s="55" t="s">
        <v>37160</v>
      </c>
      <c r="D10094" s="171" t="s">
        <v>37161</v>
      </c>
      <c r="E10094" s="171" t="s">
        <v>37162</v>
      </c>
      <c r="F10094" s="173">
        <v>46074</v>
      </c>
      <c r="G10094" s="173">
        <v>46074</v>
      </c>
      <c r="H10094" s="174"/>
    </row>
    <row r="10095" spans="1:8" ht="14.45" customHeight="1">
      <c r="A10095" s="86" t="s">
        <v>1224</v>
      </c>
      <c r="B10095" s="171" t="s">
        <v>37967</v>
      </c>
      <c r="C10095" s="55" t="s">
        <v>37160</v>
      </c>
      <c r="D10095" s="171" t="s">
        <v>37161</v>
      </c>
      <c r="E10095" s="171" t="s">
        <v>37162</v>
      </c>
      <c r="F10095" s="173">
        <v>46074</v>
      </c>
      <c r="G10095" s="173">
        <v>46074</v>
      </c>
      <c r="H10095" s="174"/>
    </row>
    <row r="10096" spans="1:8" ht="14.45" customHeight="1">
      <c r="A10096" s="86" t="s">
        <v>1224</v>
      </c>
      <c r="B10096" s="171" t="s">
        <v>37968</v>
      </c>
      <c r="C10096" s="55" t="s">
        <v>37160</v>
      </c>
      <c r="D10096" s="171" t="s">
        <v>37161</v>
      </c>
      <c r="E10096" s="171" t="s">
        <v>37162</v>
      </c>
      <c r="F10096" s="173">
        <v>46074</v>
      </c>
      <c r="G10096" s="173">
        <v>46074</v>
      </c>
      <c r="H10096" s="174"/>
    </row>
    <row r="10097" spans="1:8" ht="14.45" customHeight="1">
      <c r="A10097" s="86" t="s">
        <v>1224</v>
      </c>
      <c r="B10097" s="171" t="s">
        <v>37969</v>
      </c>
      <c r="C10097" s="55" t="s">
        <v>37160</v>
      </c>
      <c r="D10097" s="171" t="s">
        <v>37161</v>
      </c>
      <c r="E10097" s="171" t="s">
        <v>37162</v>
      </c>
      <c r="F10097" s="173">
        <v>46074</v>
      </c>
      <c r="G10097" s="173">
        <v>46074</v>
      </c>
      <c r="H10097" s="174"/>
    </row>
    <row r="10098" spans="1:8" ht="14.45" customHeight="1">
      <c r="A10098" s="86" t="s">
        <v>1224</v>
      </c>
      <c r="B10098" s="171" t="s">
        <v>37970</v>
      </c>
      <c r="C10098" s="55" t="s">
        <v>37160</v>
      </c>
      <c r="D10098" s="171" t="s">
        <v>37161</v>
      </c>
      <c r="E10098" s="171" t="s">
        <v>37162</v>
      </c>
      <c r="F10098" s="173">
        <v>46074</v>
      </c>
      <c r="G10098" s="173">
        <v>46074</v>
      </c>
      <c r="H10098" s="174"/>
    </row>
    <row r="10099" spans="1:8" ht="14.45" customHeight="1">
      <c r="A10099" s="86" t="s">
        <v>1224</v>
      </c>
      <c r="B10099" s="171" t="s">
        <v>37971</v>
      </c>
      <c r="C10099" s="55" t="s">
        <v>37160</v>
      </c>
      <c r="D10099" s="171" t="s">
        <v>37161</v>
      </c>
      <c r="E10099" s="171" t="s">
        <v>37162</v>
      </c>
      <c r="F10099" s="173">
        <v>46074</v>
      </c>
      <c r="G10099" s="173">
        <v>46074</v>
      </c>
      <c r="H10099" s="174"/>
    </row>
    <row r="10100" spans="1:8" ht="14.45" customHeight="1">
      <c r="A10100" s="86" t="s">
        <v>1224</v>
      </c>
      <c r="B10100" s="171" t="s">
        <v>37972</v>
      </c>
      <c r="C10100" s="55" t="s">
        <v>37160</v>
      </c>
      <c r="D10100" s="171" t="s">
        <v>37161</v>
      </c>
      <c r="E10100" s="171" t="s">
        <v>37162</v>
      </c>
      <c r="F10100" s="173">
        <v>46074</v>
      </c>
      <c r="G10100" s="173">
        <v>46074</v>
      </c>
      <c r="H10100" s="174"/>
    </row>
    <row r="10101" spans="1:8" ht="14.45" customHeight="1">
      <c r="A10101" s="86" t="s">
        <v>1224</v>
      </c>
      <c r="B10101" s="171" t="s">
        <v>37973</v>
      </c>
      <c r="C10101" s="55" t="s">
        <v>37160</v>
      </c>
      <c r="D10101" s="171" t="s">
        <v>37161</v>
      </c>
      <c r="E10101" s="171" t="s">
        <v>37162</v>
      </c>
      <c r="F10101" s="173">
        <v>46074</v>
      </c>
      <c r="G10101" s="173">
        <v>46074</v>
      </c>
      <c r="H10101" s="174"/>
    </row>
    <row r="10102" spans="1:8" ht="14.45" customHeight="1">
      <c r="A10102" s="86" t="s">
        <v>1224</v>
      </c>
      <c r="B10102" s="171" t="s">
        <v>37974</v>
      </c>
      <c r="C10102" s="55" t="s">
        <v>37160</v>
      </c>
      <c r="D10102" s="171" t="s">
        <v>37161</v>
      </c>
      <c r="E10102" s="171" t="s">
        <v>37162</v>
      </c>
      <c r="F10102" s="173">
        <v>46074</v>
      </c>
      <c r="G10102" s="173">
        <v>46074</v>
      </c>
      <c r="H10102" s="174"/>
    </row>
    <row r="10103" spans="1:8" ht="14.45" customHeight="1">
      <c r="A10103" s="86" t="s">
        <v>1224</v>
      </c>
      <c r="B10103" s="171" t="s">
        <v>37975</v>
      </c>
      <c r="C10103" s="55" t="s">
        <v>37160</v>
      </c>
      <c r="D10103" s="171" t="s">
        <v>37161</v>
      </c>
      <c r="E10103" s="171" t="s">
        <v>37162</v>
      </c>
      <c r="F10103" s="173">
        <v>46074</v>
      </c>
      <c r="G10103" s="173">
        <v>46074</v>
      </c>
      <c r="H10103" s="174"/>
    </row>
    <row r="10104" spans="1:8" ht="14.45" customHeight="1">
      <c r="A10104" s="86" t="s">
        <v>1224</v>
      </c>
      <c r="B10104" s="171" t="s">
        <v>37976</v>
      </c>
      <c r="C10104" s="55" t="s">
        <v>37160</v>
      </c>
      <c r="D10104" s="171" t="s">
        <v>37161</v>
      </c>
      <c r="E10104" s="171" t="s">
        <v>37162</v>
      </c>
      <c r="F10104" s="173">
        <v>46074</v>
      </c>
      <c r="G10104" s="173">
        <v>46074</v>
      </c>
      <c r="H10104" s="174"/>
    </row>
    <row r="10105" spans="1:8" ht="14.45" customHeight="1">
      <c r="A10105" s="86" t="s">
        <v>1224</v>
      </c>
      <c r="B10105" s="171" t="s">
        <v>37977</v>
      </c>
      <c r="C10105" s="55" t="s">
        <v>37160</v>
      </c>
      <c r="D10105" s="171" t="s">
        <v>37161</v>
      </c>
      <c r="E10105" s="171" t="s">
        <v>37162</v>
      </c>
      <c r="F10105" s="173">
        <v>46074</v>
      </c>
      <c r="G10105" s="173">
        <v>46074</v>
      </c>
      <c r="H10105" s="174"/>
    </row>
    <row r="10106" spans="1:8" ht="14.45" customHeight="1">
      <c r="A10106" s="86" t="s">
        <v>1224</v>
      </c>
      <c r="B10106" s="171" t="s">
        <v>37978</v>
      </c>
      <c r="C10106" s="55" t="s">
        <v>37160</v>
      </c>
      <c r="D10106" s="171" t="s">
        <v>37161</v>
      </c>
      <c r="E10106" s="171" t="s">
        <v>37162</v>
      </c>
      <c r="F10106" s="173">
        <v>46074</v>
      </c>
      <c r="G10106" s="173">
        <v>46074</v>
      </c>
      <c r="H10106" s="174"/>
    </row>
    <row r="10107" spans="1:8" ht="14.45" customHeight="1">
      <c r="A10107" s="86" t="s">
        <v>1224</v>
      </c>
      <c r="B10107" s="171" t="s">
        <v>37979</v>
      </c>
      <c r="C10107" s="55" t="s">
        <v>37160</v>
      </c>
      <c r="D10107" s="171" t="s">
        <v>37161</v>
      </c>
      <c r="E10107" s="171" t="s">
        <v>37162</v>
      </c>
      <c r="F10107" s="173">
        <v>46074</v>
      </c>
      <c r="G10107" s="173">
        <v>46074</v>
      </c>
      <c r="H10107" s="174"/>
    </row>
    <row r="10108" spans="1:8" ht="14.45" customHeight="1">
      <c r="A10108" s="86" t="s">
        <v>1224</v>
      </c>
      <c r="B10108" s="171" t="s">
        <v>37980</v>
      </c>
      <c r="C10108" s="55" t="s">
        <v>37160</v>
      </c>
      <c r="D10108" s="171" t="s">
        <v>37161</v>
      </c>
      <c r="E10108" s="171" t="s">
        <v>37162</v>
      </c>
      <c r="F10108" s="173">
        <v>46074</v>
      </c>
      <c r="G10108" s="173">
        <v>46074</v>
      </c>
      <c r="H10108" s="174"/>
    </row>
    <row r="10109" spans="1:8" ht="14.45" customHeight="1">
      <c r="A10109" s="86" t="s">
        <v>1224</v>
      </c>
      <c r="B10109" s="171" t="s">
        <v>37981</v>
      </c>
      <c r="C10109" s="55" t="s">
        <v>37160</v>
      </c>
      <c r="D10109" s="171" t="s">
        <v>37161</v>
      </c>
      <c r="E10109" s="171" t="s">
        <v>37162</v>
      </c>
      <c r="F10109" s="173">
        <v>46074</v>
      </c>
      <c r="G10109" s="173">
        <v>46074</v>
      </c>
      <c r="H10109" s="174"/>
    </row>
    <row r="10110" spans="1:8" ht="14.45" customHeight="1">
      <c r="A10110" s="86" t="s">
        <v>1224</v>
      </c>
      <c r="B10110" s="171" t="s">
        <v>37982</v>
      </c>
      <c r="C10110" s="55" t="s">
        <v>37160</v>
      </c>
      <c r="D10110" s="171" t="s">
        <v>37161</v>
      </c>
      <c r="E10110" s="171" t="s">
        <v>37162</v>
      </c>
      <c r="F10110" s="173">
        <v>46074</v>
      </c>
      <c r="G10110" s="173">
        <v>46074</v>
      </c>
      <c r="H10110" s="174"/>
    </row>
    <row r="10111" spans="1:8" ht="14.45" customHeight="1">
      <c r="A10111" s="86" t="s">
        <v>1224</v>
      </c>
      <c r="B10111" s="171" t="s">
        <v>37983</v>
      </c>
      <c r="C10111" s="55" t="s">
        <v>37160</v>
      </c>
      <c r="D10111" s="171" t="s">
        <v>37161</v>
      </c>
      <c r="E10111" s="171" t="s">
        <v>37162</v>
      </c>
      <c r="F10111" s="173">
        <v>46074</v>
      </c>
      <c r="G10111" s="173">
        <v>46074</v>
      </c>
      <c r="H10111" s="174"/>
    </row>
    <row r="10112" spans="1:8" ht="14.45" customHeight="1">
      <c r="A10112" s="86" t="s">
        <v>1224</v>
      </c>
      <c r="B10112" s="171" t="s">
        <v>37984</v>
      </c>
      <c r="C10112" s="55" t="s">
        <v>37160</v>
      </c>
      <c r="D10112" s="171" t="s">
        <v>37161</v>
      </c>
      <c r="E10112" s="171" t="s">
        <v>37162</v>
      </c>
      <c r="F10112" s="173">
        <v>46074</v>
      </c>
      <c r="G10112" s="173">
        <v>46074</v>
      </c>
      <c r="H10112" s="174"/>
    </row>
    <row r="10113" spans="1:8" ht="14.45" customHeight="1">
      <c r="A10113" s="86" t="s">
        <v>1224</v>
      </c>
      <c r="B10113" s="171" t="s">
        <v>37985</v>
      </c>
      <c r="C10113" s="55" t="s">
        <v>37160</v>
      </c>
      <c r="D10113" s="171" t="s">
        <v>37161</v>
      </c>
      <c r="E10113" s="171" t="s">
        <v>37162</v>
      </c>
      <c r="F10113" s="173">
        <v>46074</v>
      </c>
      <c r="G10113" s="173">
        <v>46074</v>
      </c>
      <c r="H10113" s="174"/>
    </row>
    <row r="10114" spans="1:8" ht="14.45" customHeight="1">
      <c r="A10114" s="86" t="s">
        <v>1224</v>
      </c>
      <c r="B10114" s="171" t="s">
        <v>37986</v>
      </c>
      <c r="C10114" s="55" t="s">
        <v>37160</v>
      </c>
      <c r="D10114" s="171" t="s">
        <v>37161</v>
      </c>
      <c r="E10114" s="171" t="s">
        <v>37162</v>
      </c>
      <c r="F10114" s="173">
        <v>46074</v>
      </c>
      <c r="G10114" s="173">
        <v>46074</v>
      </c>
      <c r="H10114" s="174"/>
    </row>
    <row r="10115" spans="1:8" ht="14.45" customHeight="1">
      <c r="A10115" s="86" t="s">
        <v>1224</v>
      </c>
      <c r="B10115" s="171" t="s">
        <v>37987</v>
      </c>
      <c r="C10115" s="55" t="s">
        <v>37160</v>
      </c>
      <c r="D10115" s="171" t="s">
        <v>37161</v>
      </c>
      <c r="E10115" s="171" t="s">
        <v>37162</v>
      </c>
      <c r="F10115" s="173">
        <v>46074</v>
      </c>
      <c r="G10115" s="173">
        <v>46074</v>
      </c>
      <c r="H10115" s="174"/>
    </row>
    <row r="10116" spans="1:8" ht="14.45" customHeight="1">
      <c r="A10116" s="86" t="s">
        <v>1224</v>
      </c>
      <c r="B10116" s="171" t="s">
        <v>37988</v>
      </c>
      <c r="C10116" s="55" t="s">
        <v>37160</v>
      </c>
      <c r="D10116" s="171" t="s">
        <v>37161</v>
      </c>
      <c r="E10116" s="171" t="s">
        <v>37162</v>
      </c>
      <c r="F10116" s="173">
        <v>46074</v>
      </c>
      <c r="G10116" s="173">
        <v>46074</v>
      </c>
      <c r="H10116" s="174"/>
    </row>
    <row r="10117" spans="1:8" ht="14.45" customHeight="1">
      <c r="A10117" s="86" t="s">
        <v>1224</v>
      </c>
      <c r="B10117" s="171" t="s">
        <v>37989</v>
      </c>
      <c r="C10117" s="55" t="s">
        <v>37160</v>
      </c>
      <c r="D10117" s="171" t="s">
        <v>37161</v>
      </c>
      <c r="E10117" s="171" t="s">
        <v>37162</v>
      </c>
      <c r="F10117" s="173">
        <v>46074</v>
      </c>
      <c r="G10117" s="173">
        <v>46074</v>
      </c>
      <c r="H10117" s="174"/>
    </row>
    <row r="10118" spans="1:8" ht="14.45" customHeight="1">
      <c r="A10118" s="86" t="s">
        <v>1224</v>
      </c>
      <c r="B10118" s="171" t="s">
        <v>37990</v>
      </c>
      <c r="C10118" s="55" t="s">
        <v>37160</v>
      </c>
      <c r="D10118" s="171" t="s">
        <v>37161</v>
      </c>
      <c r="E10118" s="171" t="s">
        <v>37162</v>
      </c>
      <c r="F10118" s="173">
        <v>46074</v>
      </c>
      <c r="G10118" s="173">
        <v>46074</v>
      </c>
      <c r="H10118" s="174"/>
    </row>
    <row r="10119" spans="1:8" ht="14.45" customHeight="1">
      <c r="A10119" s="86" t="s">
        <v>1224</v>
      </c>
      <c r="B10119" s="171" t="s">
        <v>37991</v>
      </c>
      <c r="C10119" s="55" t="s">
        <v>37160</v>
      </c>
      <c r="D10119" s="171" t="s">
        <v>37161</v>
      </c>
      <c r="E10119" s="171" t="s">
        <v>37162</v>
      </c>
      <c r="F10119" s="173">
        <v>46074</v>
      </c>
      <c r="G10119" s="173">
        <v>46074</v>
      </c>
      <c r="H10119" s="174"/>
    </row>
    <row r="10120" spans="1:8" ht="14.45" customHeight="1">
      <c r="A10120" s="86" t="s">
        <v>1224</v>
      </c>
      <c r="B10120" s="171" t="s">
        <v>37992</v>
      </c>
      <c r="C10120" s="55" t="s">
        <v>37160</v>
      </c>
      <c r="D10120" s="171" t="s">
        <v>37161</v>
      </c>
      <c r="E10120" s="171" t="s">
        <v>37162</v>
      </c>
      <c r="F10120" s="173">
        <v>46074</v>
      </c>
      <c r="G10120" s="173">
        <v>46074</v>
      </c>
      <c r="H10120" s="174"/>
    </row>
    <row r="10121" spans="1:8" ht="14.45" customHeight="1">
      <c r="A10121" s="86" t="s">
        <v>1224</v>
      </c>
      <c r="B10121" s="171" t="s">
        <v>37993</v>
      </c>
      <c r="C10121" s="55" t="s">
        <v>37160</v>
      </c>
      <c r="D10121" s="171" t="s">
        <v>37161</v>
      </c>
      <c r="E10121" s="171" t="s">
        <v>37162</v>
      </c>
      <c r="F10121" s="173">
        <v>46074</v>
      </c>
      <c r="G10121" s="173">
        <v>46074</v>
      </c>
      <c r="H10121" s="174"/>
    </row>
    <row r="10122" spans="1:8" ht="14.45" customHeight="1">
      <c r="A10122" s="86" t="s">
        <v>1224</v>
      </c>
      <c r="B10122" s="171" t="s">
        <v>37994</v>
      </c>
      <c r="C10122" s="55" t="s">
        <v>37160</v>
      </c>
      <c r="D10122" s="171" t="s">
        <v>37161</v>
      </c>
      <c r="E10122" s="171" t="s">
        <v>37162</v>
      </c>
      <c r="F10122" s="173">
        <v>46074</v>
      </c>
      <c r="G10122" s="173">
        <v>46074</v>
      </c>
      <c r="H10122" s="174"/>
    </row>
    <row r="10123" spans="1:8" ht="14.45" customHeight="1">
      <c r="A10123" s="86" t="s">
        <v>1224</v>
      </c>
      <c r="B10123" s="171" t="s">
        <v>37995</v>
      </c>
      <c r="C10123" s="55" t="s">
        <v>37160</v>
      </c>
      <c r="D10123" s="171" t="s">
        <v>37161</v>
      </c>
      <c r="E10123" s="171" t="s">
        <v>37162</v>
      </c>
      <c r="F10123" s="173">
        <v>46074</v>
      </c>
      <c r="G10123" s="173">
        <v>46074</v>
      </c>
      <c r="H10123" s="174"/>
    </row>
    <row r="10124" spans="1:8" ht="14.45" customHeight="1">
      <c r="A10124" s="86" t="s">
        <v>1224</v>
      </c>
      <c r="B10124" s="171" t="s">
        <v>37996</v>
      </c>
      <c r="C10124" s="55" t="s">
        <v>37160</v>
      </c>
      <c r="D10124" s="171" t="s">
        <v>37161</v>
      </c>
      <c r="E10124" s="171" t="s">
        <v>37162</v>
      </c>
      <c r="F10124" s="173">
        <v>46074</v>
      </c>
      <c r="G10124" s="173">
        <v>46074</v>
      </c>
      <c r="H10124" s="174"/>
    </row>
    <row r="10125" spans="1:8" ht="14.45" customHeight="1">
      <c r="A10125" s="86" t="s">
        <v>1224</v>
      </c>
      <c r="B10125" s="171" t="s">
        <v>37997</v>
      </c>
      <c r="C10125" s="55" t="s">
        <v>37160</v>
      </c>
      <c r="D10125" s="171" t="s">
        <v>37161</v>
      </c>
      <c r="E10125" s="171" t="s">
        <v>37162</v>
      </c>
      <c r="F10125" s="173">
        <v>46074</v>
      </c>
      <c r="G10125" s="173">
        <v>46074</v>
      </c>
      <c r="H10125" s="174"/>
    </row>
    <row r="10126" spans="1:8" ht="14.45" customHeight="1">
      <c r="A10126" s="86" t="s">
        <v>1224</v>
      </c>
      <c r="B10126" s="171" t="s">
        <v>37998</v>
      </c>
      <c r="C10126" s="55" t="s">
        <v>37160</v>
      </c>
      <c r="D10126" s="171" t="s">
        <v>37161</v>
      </c>
      <c r="E10126" s="171" t="s">
        <v>37162</v>
      </c>
      <c r="F10126" s="173">
        <v>46074</v>
      </c>
      <c r="G10126" s="173">
        <v>46074</v>
      </c>
      <c r="H10126" s="174"/>
    </row>
    <row r="10127" spans="1:8" ht="14.45" customHeight="1">
      <c r="A10127" s="86" t="s">
        <v>1224</v>
      </c>
      <c r="B10127" s="171" t="s">
        <v>37999</v>
      </c>
      <c r="C10127" s="55" t="s">
        <v>37160</v>
      </c>
      <c r="D10127" s="171" t="s">
        <v>37161</v>
      </c>
      <c r="E10127" s="171" t="s">
        <v>37162</v>
      </c>
      <c r="F10127" s="173">
        <v>46074</v>
      </c>
      <c r="G10127" s="173">
        <v>46074</v>
      </c>
      <c r="H10127" s="174"/>
    </row>
    <row r="10128" spans="1:8" ht="14.45" customHeight="1">
      <c r="A10128" s="86" t="s">
        <v>1224</v>
      </c>
      <c r="B10128" s="171" t="s">
        <v>38000</v>
      </c>
      <c r="C10128" s="55" t="s">
        <v>37160</v>
      </c>
      <c r="D10128" s="171" t="s">
        <v>37161</v>
      </c>
      <c r="E10128" s="171" t="s">
        <v>37162</v>
      </c>
      <c r="F10128" s="173">
        <v>46074</v>
      </c>
      <c r="G10128" s="173">
        <v>46074</v>
      </c>
      <c r="H10128" s="174"/>
    </row>
    <row r="10129" spans="1:8" ht="14.45" customHeight="1">
      <c r="A10129" s="86" t="s">
        <v>1224</v>
      </c>
      <c r="B10129" s="171" t="s">
        <v>38001</v>
      </c>
      <c r="C10129" s="55" t="s">
        <v>37160</v>
      </c>
      <c r="D10129" s="171" t="s">
        <v>37161</v>
      </c>
      <c r="E10129" s="171" t="s">
        <v>37162</v>
      </c>
      <c r="F10129" s="173">
        <v>46074</v>
      </c>
      <c r="G10129" s="173">
        <v>46074</v>
      </c>
      <c r="H10129" s="174"/>
    </row>
    <row r="10130" spans="1:8" ht="14.45" customHeight="1">
      <c r="A10130" s="86" t="s">
        <v>1224</v>
      </c>
      <c r="B10130" s="171" t="s">
        <v>38002</v>
      </c>
      <c r="C10130" s="55" t="s">
        <v>37160</v>
      </c>
      <c r="D10130" s="171" t="s">
        <v>37161</v>
      </c>
      <c r="E10130" s="171" t="s">
        <v>37162</v>
      </c>
      <c r="F10130" s="173">
        <v>46074</v>
      </c>
      <c r="G10130" s="173">
        <v>46074</v>
      </c>
      <c r="H10130" s="174"/>
    </row>
    <row r="10131" spans="1:8" ht="14.45" customHeight="1">
      <c r="A10131" s="86" t="s">
        <v>1224</v>
      </c>
      <c r="B10131" s="171" t="s">
        <v>38003</v>
      </c>
      <c r="C10131" s="55" t="s">
        <v>37160</v>
      </c>
      <c r="D10131" s="171" t="s">
        <v>37161</v>
      </c>
      <c r="E10131" s="171" t="s">
        <v>37162</v>
      </c>
      <c r="F10131" s="173">
        <v>46074</v>
      </c>
      <c r="G10131" s="173">
        <v>46074</v>
      </c>
      <c r="H10131" s="174"/>
    </row>
    <row r="10132" spans="1:8" ht="14.45" customHeight="1">
      <c r="A10132" s="86" t="s">
        <v>1224</v>
      </c>
      <c r="B10132" s="171" t="s">
        <v>38004</v>
      </c>
      <c r="C10132" s="55" t="s">
        <v>37160</v>
      </c>
      <c r="D10132" s="171" t="s">
        <v>37161</v>
      </c>
      <c r="E10132" s="171" t="s">
        <v>37162</v>
      </c>
      <c r="F10132" s="173">
        <v>46074</v>
      </c>
      <c r="G10132" s="173">
        <v>46074</v>
      </c>
      <c r="H10132" s="174"/>
    </row>
    <row r="10133" spans="1:8" ht="14.45" customHeight="1">
      <c r="A10133" s="86" t="s">
        <v>1224</v>
      </c>
      <c r="B10133" s="171" t="s">
        <v>38005</v>
      </c>
      <c r="C10133" s="55" t="s">
        <v>37160</v>
      </c>
      <c r="D10133" s="171" t="s">
        <v>37161</v>
      </c>
      <c r="E10133" s="171" t="s">
        <v>37162</v>
      </c>
      <c r="F10133" s="173">
        <v>46074</v>
      </c>
      <c r="G10133" s="173">
        <v>46074</v>
      </c>
      <c r="H10133" s="174"/>
    </row>
    <row r="10134" spans="1:8" ht="14.45" customHeight="1">
      <c r="A10134" s="86" t="s">
        <v>1224</v>
      </c>
      <c r="B10134" s="171" t="s">
        <v>38006</v>
      </c>
      <c r="C10134" s="55" t="s">
        <v>37160</v>
      </c>
      <c r="D10134" s="171" t="s">
        <v>37161</v>
      </c>
      <c r="E10134" s="171" t="s">
        <v>37162</v>
      </c>
      <c r="F10134" s="173">
        <v>46074</v>
      </c>
      <c r="G10134" s="173">
        <v>46074</v>
      </c>
      <c r="H10134" s="174"/>
    </row>
    <row r="10135" spans="1:8" ht="14.45" customHeight="1">
      <c r="A10135" s="86" t="s">
        <v>1224</v>
      </c>
      <c r="B10135" s="171" t="s">
        <v>38007</v>
      </c>
      <c r="C10135" s="55" t="s">
        <v>37160</v>
      </c>
      <c r="D10135" s="171" t="s">
        <v>37161</v>
      </c>
      <c r="E10135" s="171" t="s">
        <v>37162</v>
      </c>
      <c r="F10135" s="173">
        <v>46074</v>
      </c>
      <c r="G10135" s="173">
        <v>46074</v>
      </c>
      <c r="H10135" s="174"/>
    </row>
    <row r="10136" spans="1:8" ht="14.45" customHeight="1">
      <c r="A10136" s="86" t="s">
        <v>1224</v>
      </c>
      <c r="B10136" s="171" t="s">
        <v>38008</v>
      </c>
      <c r="C10136" s="55" t="s">
        <v>37160</v>
      </c>
      <c r="D10136" s="171" t="s">
        <v>37161</v>
      </c>
      <c r="E10136" s="171" t="s">
        <v>37162</v>
      </c>
      <c r="F10136" s="173">
        <v>46074</v>
      </c>
      <c r="G10136" s="173">
        <v>46074</v>
      </c>
      <c r="H10136" s="174"/>
    </row>
    <row r="10137" spans="1:8" ht="14.45" customHeight="1">
      <c r="A10137" s="86" t="s">
        <v>1224</v>
      </c>
      <c r="B10137" s="171" t="s">
        <v>38009</v>
      </c>
      <c r="C10137" s="55" t="s">
        <v>37160</v>
      </c>
      <c r="D10137" s="171" t="s">
        <v>37161</v>
      </c>
      <c r="E10137" s="171" t="s">
        <v>37162</v>
      </c>
      <c r="F10137" s="173">
        <v>46074</v>
      </c>
      <c r="G10137" s="173">
        <v>46074</v>
      </c>
      <c r="H10137" s="174"/>
    </row>
    <row r="10138" spans="1:8" ht="14.45" customHeight="1">
      <c r="A10138" s="86" t="s">
        <v>1224</v>
      </c>
      <c r="B10138" s="171" t="s">
        <v>38010</v>
      </c>
      <c r="C10138" s="55" t="s">
        <v>37160</v>
      </c>
      <c r="D10138" s="171" t="s">
        <v>37161</v>
      </c>
      <c r="E10138" s="171" t="s">
        <v>37162</v>
      </c>
      <c r="F10138" s="173">
        <v>46074</v>
      </c>
      <c r="G10138" s="173">
        <v>46074</v>
      </c>
      <c r="H10138" s="174"/>
    </row>
    <row r="10139" spans="1:8" ht="14.45" customHeight="1">
      <c r="A10139" s="86" t="s">
        <v>1224</v>
      </c>
      <c r="B10139" s="171" t="s">
        <v>38011</v>
      </c>
      <c r="C10139" s="55" t="s">
        <v>37160</v>
      </c>
      <c r="D10139" s="171" t="s">
        <v>37161</v>
      </c>
      <c r="E10139" s="171" t="s">
        <v>37162</v>
      </c>
      <c r="F10139" s="173">
        <v>46074</v>
      </c>
      <c r="G10139" s="173">
        <v>46074</v>
      </c>
      <c r="H10139" s="174"/>
    </row>
    <row r="10140" spans="1:8" ht="14.45" customHeight="1">
      <c r="A10140" s="86" t="s">
        <v>1224</v>
      </c>
      <c r="B10140" s="171" t="s">
        <v>38012</v>
      </c>
      <c r="C10140" s="55" t="s">
        <v>37160</v>
      </c>
      <c r="D10140" s="171" t="s">
        <v>37161</v>
      </c>
      <c r="E10140" s="171" t="s">
        <v>37162</v>
      </c>
      <c r="F10140" s="173">
        <v>46074</v>
      </c>
      <c r="G10140" s="173">
        <v>46074</v>
      </c>
      <c r="H10140" s="174"/>
    </row>
    <row r="10141" spans="1:8" ht="14.45" customHeight="1">
      <c r="A10141" s="86" t="s">
        <v>1224</v>
      </c>
      <c r="B10141" s="171" t="s">
        <v>38013</v>
      </c>
      <c r="C10141" s="55" t="s">
        <v>37160</v>
      </c>
      <c r="D10141" s="171" t="s">
        <v>37161</v>
      </c>
      <c r="E10141" s="171" t="s">
        <v>37162</v>
      </c>
      <c r="F10141" s="173">
        <v>46074</v>
      </c>
      <c r="G10141" s="173">
        <v>46074</v>
      </c>
      <c r="H10141" s="174"/>
    </row>
    <row r="10142" spans="1:8" ht="14.45" customHeight="1">
      <c r="A10142" s="86" t="s">
        <v>1224</v>
      </c>
      <c r="B10142" s="171" t="s">
        <v>38014</v>
      </c>
      <c r="C10142" s="55" t="s">
        <v>37160</v>
      </c>
      <c r="D10142" s="171" t="s">
        <v>37161</v>
      </c>
      <c r="E10142" s="171" t="s">
        <v>37162</v>
      </c>
      <c r="F10142" s="173">
        <v>46074</v>
      </c>
      <c r="G10142" s="173">
        <v>46074</v>
      </c>
      <c r="H10142" s="174"/>
    </row>
    <row r="10143" spans="1:8" ht="14.45" customHeight="1">
      <c r="A10143" s="86" t="s">
        <v>1224</v>
      </c>
      <c r="B10143" s="171" t="s">
        <v>38015</v>
      </c>
      <c r="C10143" s="55" t="s">
        <v>37160</v>
      </c>
      <c r="D10143" s="171" t="s">
        <v>37161</v>
      </c>
      <c r="E10143" s="171" t="s">
        <v>37162</v>
      </c>
      <c r="F10143" s="173">
        <v>46074</v>
      </c>
      <c r="G10143" s="173">
        <v>46074</v>
      </c>
      <c r="H10143" s="174"/>
    </row>
    <row r="10144" spans="1:8" ht="14.45" customHeight="1">
      <c r="A10144" s="86" t="s">
        <v>1224</v>
      </c>
      <c r="B10144" s="171" t="s">
        <v>38016</v>
      </c>
      <c r="C10144" s="55" t="s">
        <v>37160</v>
      </c>
      <c r="D10144" s="171" t="s">
        <v>37161</v>
      </c>
      <c r="E10144" s="171" t="s">
        <v>37162</v>
      </c>
      <c r="F10144" s="173">
        <v>46074</v>
      </c>
      <c r="G10144" s="173">
        <v>46074</v>
      </c>
      <c r="H10144" s="174"/>
    </row>
    <row r="10145" spans="1:8" ht="14.45" customHeight="1">
      <c r="A10145" s="86" t="s">
        <v>1224</v>
      </c>
      <c r="B10145" s="171" t="s">
        <v>38017</v>
      </c>
      <c r="C10145" s="55" t="s">
        <v>37160</v>
      </c>
      <c r="D10145" s="171" t="s">
        <v>37161</v>
      </c>
      <c r="E10145" s="171" t="s">
        <v>37162</v>
      </c>
      <c r="F10145" s="173">
        <v>46074</v>
      </c>
      <c r="G10145" s="173">
        <v>46074</v>
      </c>
      <c r="H10145" s="174"/>
    </row>
    <row r="10146" spans="1:8" ht="14.45" customHeight="1">
      <c r="A10146" s="86" t="s">
        <v>1224</v>
      </c>
      <c r="B10146" s="171" t="s">
        <v>38018</v>
      </c>
      <c r="C10146" s="55" t="s">
        <v>37160</v>
      </c>
      <c r="D10146" s="171" t="s">
        <v>37161</v>
      </c>
      <c r="E10146" s="171" t="s">
        <v>37162</v>
      </c>
      <c r="F10146" s="173">
        <v>46074</v>
      </c>
      <c r="G10146" s="173">
        <v>46074</v>
      </c>
      <c r="H10146" s="174"/>
    </row>
    <row r="10147" spans="1:8" ht="14.45" customHeight="1">
      <c r="A10147" s="86" t="s">
        <v>1224</v>
      </c>
      <c r="B10147" s="171" t="s">
        <v>38019</v>
      </c>
      <c r="C10147" s="55" t="s">
        <v>37160</v>
      </c>
      <c r="D10147" s="171" t="s">
        <v>37161</v>
      </c>
      <c r="E10147" s="171" t="s">
        <v>37162</v>
      </c>
      <c r="F10147" s="173">
        <v>46074</v>
      </c>
      <c r="G10147" s="173">
        <v>46074</v>
      </c>
      <c r="H10147" s="174"/>
    </row>
    <row r="10148" spans="1:8" ht="14.45" customHeight="1">
      <c r="A10148" s="86" t="s">
        <v>1224</v>
      </c>
      <c r="B10148" s="171" t="s">
        <v>38020</v>
      </c>
      <c r="C10148" s="55" t="s">
        <v>37160</v>
      </c>
      <c r="D10148" s="171" t="s">
        <v>37161</v>
      </c>
      <c r="E10148" s="171" t="s">
        <v>37162</v>
      </c>
      <c r="F10148" s="173">
        <v>46074</v>
      </c>
      <c r="G10148" s="173">
        <v>46074</v>
      </c>
      <c r="H10148" s="174"/>
    </row>
    <row r="10149" spans="1:8" ht="14.45" customHeight="1">
      <c r="A10149" s="86" t="s">
        <v>1224</v>
      </c>
      <c r="B10149" s="171" t="s">
        <v>38021</v>
      </c>
      <c r="C10149" s="55" t="s">
        <v>37160</v>
      </c>
      <c r="D10149" s="171" t="s">
        <v>37161</v>
      </c>
      <c r="E10149" s="171" t="s">
        <v>37162</v>
      </c>
      <c r="F10149" s="173">
        <v>46074</v>
      </c>
      <c r="G10149" s="173">
        <v>46074</v>
      </c>
      <c r="H10149" s="174"/>
    </row>
    <row r="10150" spans="1:8" ht="14.45" customHeight="1">
      <c r="A10150" s="86" t="s">
        <v>1224</v>
      </c>
      <c r="B10150" s="171" t="s">
        <v>38022</v>
      </c>
      <c r="C10150" s="55" t="s">
        <v>37160</v>
      </c>
      <c r="D10150" s="171" t="s">
        <v>37161</v>
      </c>
      <c r="E10150" s="171" t="s">
        <v>37162</v>
      </c>
      <c r="F10150" s="173">
        <v>46074</v>
      </c>
      <c r="G10150" s="173">
        <v>46074</v>
      </c>
      <c r="H10150" s="174"/>
    </row>
    <row r="10151" spans="1:8" ht="14.45" customHeight="1">
      <c r="A10151" s="86" t="s">
        <v>1224</v>
      </c>
      <c r="B10151" s="171" t="s">
        <v>38023</v>
      </c>
      <c r="C10151" s="55" t="s">
        <v>37160</v>
      </c>
      <c r="D10151" s="171" t="s">
        <v>37161</v>
      </c>
      <c r="E10151" s="171" t="s">
        <v>37162</v>
      </c>
      <c r="F10151" s="173">
        <v>46074</v>
      </c>
      <c r="G10151" s="173">
        <v>46074</v>
      </c>
      <c r="H10151" s="174"/>
    </row>
    <row r="10152" spans="1:8" ht="14.45" customHeight="1">
      <c r="A10152" s="86" t="s">
        <v>1224</v>
      </c>
      <c r="B10152" s="171" t="s">
        <v>38024</v>
      </c>
      <c r="C10152" s="55" t="s">
        <v>37160</v>
      </c>
      <c r="D10152" s="171" t="s">
        <v>37161</v>
      </c>
      <c r="E10152" s="171" t="s">
        <v>37162</v>
      </c>
      <c r="F10152" s="173">
        <v>46074</v>
      </c>
      <c r="G10152" s="173">
        <v>46074</v>
      </c>
      <c r="H10152" s="174"/>
    </row>
    <row r="10153" spans="1:8" ht="14.45" customHeight="1">
      <c r="A10153" s="86" t="s">
        <v>1224</v>
      </c>
      <c r="B10153" s="171" t="s">
        <v>38025</v>
      </c>
      <c r="C10153" s="55" t="s">
        <v>37160</v>
      </c>
      <c r="D10153" s="171" t="s">
        <v>37161</v>
      </c>
      <c r="E10153" s="171" t="s">
        <v>37162</v>
      </c>
      <c r="F10153" s="173">
        <v>46074</v>
      </c>
      <c r="G10153" s="173">
        <v>46074</v>
      </c>
      <c r="H10153" s="174"/>
    </row>
    <row r="10154" spans="1:8" ht="14.45" customHeight="1">
      <c r="A10154" s="86" t="s">
        <v>1224</v>
      </c>
      <c r="B10154" s="171" t="s">
        <v>38026</v>
      </c>
      <c r="C10154" s="55" t="s">
        <v>37160</v>
      </c>
      <c r="D10154" s="171" t="s">
        <v>37161</v>
      </c>
      <c r="E10154" s="171" t="s">
        <v>37162</v>
      </c>
      <c r="F10154" s="173">
        <v>46074</v>
      </c>
      <c r="G10154" s="173">
        <v>46074</v>
      </c>
      <c r="H10154" s="174"/>
    </row>
    <row r="10155" spans="1:8" ht="14.45" customHeight="1">
      <c r="A10155" s="86" t="s">
        <v>1224</v>
      </c>
      <c r="B10155" s="171" t="s">
        <v>38027</v>
      </c>
      <c r="C10155" s="55" t="s">
        <v>37160</v>
      </c>
      <c r="D10155" s="171" t="s">
        <v>37161</v>
      </c>
      <c r="E10155" s="171" t="s">
        <v>37162</v>
      </c>
      <c r="F10155" s="173">
        <v>46074</v>
      </c>
      <c r="G10155" s="173">
        <v>46074</v>
      </c>
      <c r="H10155" s="174"/>
    </row>
    <row r="10156" spans="1:8" ht="14.45" customHeight="1">
      <c r="A10156" s="86" t="s">
        <v>1224</v>
      </c>
      <c r="B10156" s="171" t="s">
        <v>38028</v>
      </c>
      <c r="C10156" s="55" t="s">
        <v>37160</v>
      </c>
      <c r="D10156" s="171" t="s">
        <v>37161</v>
      </c>
      <c r="E10156" s="171" t="s">
        <v>37162</v>
      </c>
      <c r="F10156" s="173">
        <v>46074</v>
      </c>
      <c r="G10156" s="173">
        <v>46074</v>
      </c>
      <c r="H10156" s="174"/>
    </row>
    <row r="10157" spans="1:8" ht="14.45" customHeight="1">
      <c r="A10157" s="86" t="s">
        <v>1224</v>
      </c>
      <c r="B10157" s="171" t="s">
        <v>38029</v>
      </c>
      <c r="C10157" s="55" t="s">
        <v>37160</v>
      </c>
      <c r="D10157" s="171" t="s">
        <v>37161</v>
      </c>
      <c r="E10157" s="171" t="s">
        <v>37162</v>
      </c>
      <c r="F10157" s="173">
        <v>46074</v>
      </c>
      <c r="G10157" s="173">
        <v>46074</v>
      </c>
      <c r="H10157" s="174"/>
    </row>
    <row r="10158" spans="1:8" ht="14.45" customHeight="1">
      <c r="A10158" s="86" t="s">
        <v>1224</v>
      </c>
      <c r="B10158" s="171" t="s">
        <v>38030</v>
      </c>
      <c r="C10158" s="55" t="s">
        <v>37160</v>
      </c>
      <c r="D10158" s="171" t="s">
        <v>37161</v>
      </c>
      <c r="E10158" s="171" t="s">
        <v>37162</v>
      </c>
      <c r="F10158" s="173">
        <v>46074</v>
      </c>
      <c r="G10158" s="173">
        <v>46074</v>
      </c>
      <c r="H10158" s="174"/>
    </row>
    <row r="10159" spans="1:8" ht="14.45" customHeight="1">
      <c r="A10159" s="86" t="s">
        <v>1224</v>
      </c>
      <c r="B10159" s="171" t="s">
        <v>38031</v>
      </c>
      <c r="C10159" s="55" t="s">
        <v>37160</v>
      </c>
      <c r="D10159" s="171" t="s">
        <v>37161</v>
      </c>
      <c r="E10159" s="171" t="s">
        <v>37162</v>
      </c>
      <c r="F10159" s="173">
        <v>46074</v>
      </c>
      <c r="G10159" s="173">
        <v>46074</v>
      </c>
      <c r="H10159" s="174"/>
    </row>
    <row r="10160" spans="1:8" ht="14.45" customHeight="1">
      <c r="A10160" s="86" t="s">
        <v>1224</v>
      </c>
      <c r="B10160" s="171" t="s">
        <v>38032</v>
      </c>
      <c r="C10160" s="55" t="s">
        <v>37160</v>
      </c>
      <c r="D10160" s="171" t="s">
        <v>37161</v>
      </c>
      <c r="E10160" s="171" t="s">
        <v>37162</v>
      </c>
      <c r="F10160" s="173">
        <v>46074</v>
      </c>
      <c r="G10160" s="173">
        <v>46074</v>
      </c>
      <c r="H10160" s="174"/>
    </row>
    <row r="10161" spans="1:8" ht="14.45" customHeight="1">
      <c r="A10161" s="86" t="s">
        <v>1224</v>
      </c>
      <c r="B10161" s="171" t="s">
        <v>38033</v>
      </c>
      <c r="C10161" s="55" t="s">
        <v>37160</v>
      </c>
      <c r="D10161" s="171" t="s">
        <v>37161</v>
      </c>
      <c r="E10161" s="171" t="s">
        <v>37162</v>
      </c>
      <c r="F10161" s="173">
        <v>46074</v>
      </c>
      <c r="G10161" s="173">
        <v>46074</v>
      </c>
      <c r="H10161" s="174"/>
    </row>
    <row r="10162" spans="1:8" ht="14.45" customHeight="1">
      <c r="A10162" s="86" t="s">
        <v>1224</v>
      </c>
      <c r="B10162" s="171" t="s">
        <v>38034</v>
      </c>
      <c r="C10162" s="55" t="s">
        <v>37160</v>
      </c>
      <c r="D10162" s="171" t="s">
        <v>37161</v>
      </c>
      <c r="E10162" s="171" t="s">
        <v>37162</v>
      </c>
      <c r="F10162" s="173">
        <v>46074</v>
      </c>
      <c r="G10162" s="173">
        <v>46074</v>
      </c>
      <c r="H10162" s="174"/>
    </row>
    <row r="10163" spans="1:8" ht="14.45" customHeight="1">
      <c r="A10163" s="86" t="s">
        <v>1224</v>
      </c>
      <c r="B10163" s="171" t="s">
        <v>38035</v>
      </c>
      <c r="C10163" s="55" t="s">
        <v>37160</v>
      </c>
      <c r="D10163" s="171" t="s">
        <v>37161</v>
      </c>
      <c r="E10163" s="171" t="s">
        <v>37162</v>
      </c>
      <c r="F10163" s="173">
        <v>46074</v>
      </c>
      <c r="G10163" s="173">
        <v>46074</v>
      </c>
      <c r="H10163" s="174"/>
    </row>
    <row r="10164" spans="1:8" ht="14.45" customHeight="1">
      <c r="A10164" s="86" t="s">
        <v>1224</v>
      </c>
      <c r="B10164" s="171" t="s">
        <v>38036</v>
      </c>
      <c r="C10164" s="55" t="s">
        <v>37160</v>
      </c>
      <c r="D10164" s="171" t="s">
        <v>37161</v>
      </c>
      <c r="E10164" s="171" t="s">
        <v>37162</v>
      </c>
      <c r="F10164" s="173">
        <v>46074</v>
      </c>
      <c r="G10164" s="173">
        <v>46074</v>
      </c>
      <c r="H10164" s="174"/>
    </row>
    <row r="10165" spans="1:8" ht="14.45" customHeight="1">
      <c r="A10165" s="86" t="s">
        <v>1224</v>
      </c>
      <c r="B10165" s="171" t="s">
        <v>38037</v>
      </c>
      <c r="C10165" s="55" t="s">
        <v>37160</v>
      </c>
      <c r="D10165" s="171" t="s">
        <v>37161</v>
      </c>
      <c r="E10165" s="171" t="s">
        <v>37162</v>
      </c>
      <c r="F10165" s="173">
        <v>46074</v>
      </c>
      <c r="G10165" s="173">
        <v>46074</v>
      </c>
      <c r="H10165" s="174"/>
    </row>
    <row r="10166" spans="1:8" ht="14.45" customHeight="1">
      <c r="A10166" s="86" t="s">
        <v>1224</v>
      </c>
      <c r="B10166" s="171" t="s">
        <v>38038</v>
      </c>
      <c r="C10166" s="55" t="s">
        <v>37160</v>
      </c>
      <c r="D10166" s="171" t="s">
        <v>37161</v>
      </c>
      <c r="E10166" s="171" t="s">
        <v>37162</v>
      </c>
      <c r="F10166" s="173">
        <v>46074</v>
      </c>
      <c r="G10166" s="173">
        <v>46074</v>
      </c>
      <c r="H10166" s="174"/>
    </row>
    <row r="10167" spans="1:8" ht="14.45" customHeight="1">
      <c r="A10167" s="86" t="s">
        <v>1224</v>
      </c>
      <c r="B10167" s="171" t="s">
        <v>38039</v>
      </c>
      <c r="C10167" s="55" t="s">
        <v>37160</v>
      </c>
      <c r="D10167" s="171" t="s">
        <v>37161</v>
      </c>
      <c r="E10167" s="171" t="s">
        <v>37162</v>
      </c>
      <c r="F10167" s="173">
        <v>46074</v>
      </c>
      <c r="G10167" s="173">
        <v>46074</v>
      </c>
      <c r="H10167" s="174"/>
    </row>
    <row r="10168" spans="1:8" ht="14.45" customHeight="1">
      <c r="A10168" s="86" t="s">
        <v>1224</v>
      </c>
      <c r="B10168" s="171" t="s">
        <v>38040</v>
      </c>
      <c r="C10168" s="55" t="s">
        <v>37160</v>
      </c>
      <c r="D10168" s="171" t="s">
        <v>37161</v>
      </c>
      <c r="E10168" s="171" t="s">
        <v>37162</v>
      </c>
      <c r="F10168" s="173">
        <v>46074</v>
      </c>
      <c r="G10168" s="173">
        <v>46074</v>
      </c>
      <c r="H10168" s="174"/>
    </row>
    <row r="10169" spans="1:8" ht="14.45" customHeight="1">
      <c r="A10169" s="86" t="s">
        <v>1224</v>
      </c>
      <c r="B10169" s="171" t="s">
        <v>38041</v>
      </c>
      <c r="C10169" s="55" t="s">
        <v>37160</v>
      </c>
      <c r="D10169" s="171" t="s">
        <v>37161</v>
      </c>
      <c r="E10169" s="171" t="s">
        <v>37162</v>
      </c>
      <c r="F10169" s="173">
        <v>46074</v>
      </c>
      <c r="G10169" s="173">
        <v>46074</v>
      </c>
      <c r="H10169" s="174"/>
    </row>
    <row r="10170" spans="1:8" ht="14.45" customHeight="1">
      <c r="A10170" s="86" t="s">
        <v>1224</v>
      </c>
      <c r="B10170" s="171" t="s">
        <v>38042</v>
      </c>
      <c r="C10170" s="55" t="s">
        <v>37160</v>
      </c>
      <c r="D10170" s="171" t="s">
        <v>37161</v>
      </c>
      <c r="E10170" s="171" t="s">
        <v>37162</v>
      </c>
      <c r="F10170" s="173">
        <v>46074</v>
      </c>
      <c r="G10170" s="173">
        <v>46074</v>
      </c>
      <c r="H10170" s="174"/>
    </row>
    <row r="10171" spans="1:8" ht="14.45" customHeight="1">
      <c r="A10171" s="86" t="s">
        <v>1224</v>
      </c>
      <c r="B10171" s="171" t="s">
        <v>38043</v>
      </c>
      <c r="C10171" s="55" t="s">
        <v>37160</v>
      </c>
      <c r="D10171" s="171" t="s">
        <v>37161</v>
      </c>
      <c r="E10171" s="171" t="s">
        <v>37162</v>
      </c>
      <c r="F10171" s="173">
        <v>46074</v>
      </c>
      <c r="G10171" s="173">
        <v>46074</v>
      </c>
      <c r="H10171" s="174"/>
    </row>
    <row r="10172" spans="1:8" ht="14.45" customHeight="1">
      <c r="A10172" s="86" t="s">
        <v>1224</v>
      </c>
      <c r="B10172" s="171" t="s">
        <v>38044</v>
      </c>
      <c r="C10172" s="55" t="s">
        <v>37160</v>
      </c>
      <c r="D10172" s="171" t="s">
        <v>37161</v>
      </c>
      <c r="E10172" s="171" t="s">
        <v>37162</v>
      </c>
      <c r="F10172" s="173">
        <v>46074</v>
      </c>
      <c r="G10172" s="173">
        <v>46074</v>
      </c>
      <c r="H10172" s="174"/>
    </row>
    <row r="10173" spans="1:8" ht="14.45" customHeight="1">
      <c r="A10173" s="86" t="s">
        <v>1224</v>
      </c>
      <c r="B10173" s="171" t="s">
        <v>38045</v>
      </c>
      <c r="C10173" s="55" t="s">
        <v>37160</v>
      </c>
      <c r="D10173" s="171" t="s">
        <v>37161</v>
      </c>
      <c r="E10173" s="171" t="s">
        <v>37162</v>
      </c>
      <c r="F10173" s="173">
        <v>46074</v>
      </c>
      <c r="G10173" s="173">
        <v>46074</v>
      </c>
      <c r="H10173" s="174"/>
    </row>
    <row r="10174" spans="1:8" ht="14.45" customHeight="1">
      <c r="A10174" s="86" t="s">
        <v>1224</v>
      </c>
      <c r="B10174" s="171" t="s">
        <v>38046</v>
      </c>
      <c r="C10174" s="55" t="s">
        <v>37160</v>
      </c>
      <c r="D10174" s="171" t="s">
        <v>37161</v>
      </c>
      <c r="E10174" s="171" t="s">
        <v>37162</v>
      </c>
      <c r="F10174" s="173">
        <v>46074</v>
      </c>
      <c r="G10174" s="173">
        <v>46074</v>
      </c>
      <c r="H10174" s="174"/>
    </row>
    <row r="10175" spans="1:8" ht="14.45" customHeight="1">
      <c r="A10175" s="86" t="s">
        <v>1224</v>
      </c>
      <c r="B10175" s="171" t="s">
        <v>38047</v>
      </c>
      <c r="C10175" s="55" t="s">
        <v>37160</v>
      </c>
      <c r="D10175" s="171" t="s">
        <v>37161</v>
      </c>
      <c r="E10175" s="171" t="s">
        <v>37162</v>
      </c>
      <c r="F10175" s="173">
        <v>46074</v>
      </c>
      <c r="G10175" s="173">
        <v>46074</v>
      </c>
      <c r="H10175" s="174"/>
    </row>
    <row r="10176" spans="1:8" ht="14.45" customHeight="1">
      <c r="A10176" s="86" t="s">
        <v>1224</v>
      </c>
      <c r="B10176" s="171" t="s">
        <v>38048</v>
      </c>
      <c r="C10176" s="55" t="s">
        <v>37160</v>
      </c>
      <c r="D10176" s="171" t="s">
        <v>37161</v>
      </c>
      <c r="E10176" s="171" t="s">
        <v>37162</v>
      </c>
      <c r="F10176" s="173">
        <v>46074</v>
      </c>
      <c r="G10176" s="173">
        <v>46074</v>
      </c>
      <c r="H10176" s="174"/>
    </row>
    <row r="10177" spans="1:8" ht="14.45" customHeight="1">
      <c r="A10177" s="86" t="s">
        <v>1224</v>
      </c>
      <c r="B10177" s="171" t="s">
        <v>38049</v>
      </c>
      <c r="C10177" s="55" t="s">
        <v>37160</v>
      </c>
      <c r="D10177" s="171" t="s">
        <v>37161</v>
      </c>
      <c r="E10177" s="171" t="s">
        <v>37162</v>
      </c>
      <c r="F10177" s="173">
        <v>46074</v>
      </c>
      <c r="G10177" s="173">
        <v>46074</v>
      </c>
      <c r="H10177" s="174"/>
    </row>
    <row r="10178" spans="1:8" ht="14.45" customHeight="1">
      <c r="A10178" s="86" t="s">
        <v>1224</v>
      </c>
      <c r="B10178" s="171" t="s">
        <v>38050</v>
      </c>
      <c r="C10178" s="55" t="s">
        <v>37160</v>
      </c>
      <c r="D10178" s="171" t="s">
        <v>37161</v>
      </c>
      <c r="E10178" s="171" t="s">
        <v>37162</v>
      </c>
      <c r="F10178" s="173">
        <v>46074</v>
      </c>
      <c r="G10178" s="173">
        <v>46074</v>
      </c>
      <c r="H10178" s="174"/>
    </row>
    <row r="10179" spans="1:8" ht="14.45" customHeight="1">
      <c r="A10179" s="86" t="s">
        <v>1224</v>
      </c>
      <c r="B10179" s="171" t="s">
        <v>38051</v>
      </c>
      <c r="C10179" s="55" t="s">
        <v>37160</v>
      </c>
      <c r="D10179" s="171" t="s">
        <v>37161</v>
      </c>
      <c r="E10179" s="171" t="s">
        <v>37162</v>
      </c>
      <c r="F10179" s="173">
        <v>46074</v>
      </c>
      <c r="G10179" s="173">
        <v>46074</v>
      </c>
      <c r="H10179" s="174"/>
    </row>
    <row r="10180" spans="1:8" ht="14.45" customHeight="1">
      <c r="A10180" s="86" t="s">
        <v>1224</v>
      </c>
      <c r="B10180" s="171" t="s">
        <v>38052</v>
      </c>
      <c r="C10180" s="55" t="s">
        <v>37160</v>
      </c>
      <c r="D10180" s="171" t="s">
        <v>37161</v>
      </c>
      <c r="E10180" s="171" t="s">
        <v>37162</v>
      </c>
      <c r="F10180" s="173">
        <v>46074</v>
      </c>
      <c r="G10180" s="173">
        <v>46074</v>
      </c>
      <c r="H10180" s="174"/>
    </row>
    <row r="10181" spans="1:8" ht="14.45" customHeight="1">
      <c r="A10181" s="86" t="s">
        <v>1224</v>
      </c>
      <c r="B10181" s="171" t="s">
        <v>38053</v>
      </c>
      <c r="C10181" s="55" t="s">
        <v>37160</v>
      </c>
      <c r="D10181" s="171" t="s">
        <v>37161</v>
      </c>
      <c r="E10181" s="171" t="s">
        <v>37162</v>
      </c>
      <c r="F10181" s="173">
        <v>46074</v>
      </c>
      <c r="G10181" s="173">
        <v>46074</v>
      </c>
      <c r="H10181" s="174"/>
    </row>
    <row r="10182" spans="1:8" ht="14.45" customHeight="1">
      <c r="A10182" s="86" t="s">
        <v>1224</v>
      </c>
      <c r="B10182" s="171" t="s">
        <v>38054</v>
      </c>
      <c r="C10182" s="55" t="s">
        <v>37160</v>
      </c>
      <c r="D10182" s="171" t="s">
        <v>37161</v>
      </c>
      <c r="E10182" s="171" t="s">
        <v>37162</v>
      </c>
      <c r="F10182" s="173">
        <v>46074</v>
      </c>
      <c r="G10182" s="173">
        <v>46074</v>
      </c>
      <c r="H10182" s="174"/>
    </row>
    <row r="10183" spans="1:8" ht="43.5" customHeight="1">
      <c r="A10183" s="86" t="s">
        <v>1224</v>
      </c>
      <c r="B10183" s="171" t="s">
        <v>38055</v>
      </c>
      <c r="C10183" s="55" t="s">
        <v>37160</v>
      </c>
      <c r="D10183" s="171" t="s">
        <v>37161</v>
      </c>
      <c r="E10183" s="171" t="s">
        <v>37162</v>
      </c>
      <c r="F10183" s="173">
        <v>46074</v>
      </c>
      <c r="G10183" s="173">
        <v>46074</v>
      </c>
      <c r="H10183" s="174"/>
    </row>
    <row r="10184" spans="1:8" ht="13.5" customHeight="1">
      <c r="A10184" s="86" t="s">
        <v>1224</v>
      </c>
      <c r="B10184" s="171" t="s">
        <v>38056</v>
      </c>
      <c r="C10184" s="55" t="s">
        <v>37160</v>
      </c>
      <c r="D10184" s="171" t="s">
        <v>37161</v>
      </c>
      <c r="E10184" s="171" t="s">
        <v>37162</v>
      </c>
      <c r="F10184" s="173">
        <v>46074</v>
      </c>
      <c r="G10184" s="173">
        <v>46074</v>
      </c>
      <c r="H10184" s="174"/>
    </row>
    <row r="10185" spans="1:8" ht="14.45" customHeight="1">
      <c r="A10185" s="86" t="s">
        <v>1224</v>
      </c>
      <c r="B10185" s="171" t="s">
        <v>38057</v>
      </c>
      <c r="C10185" s="55" t="s">
        <v>37160</v>
      </c>
      <c r="D10185" s="171" t="s">
        <v>37161</v>
      </c>
      <c r="E10185" s="171" t="s">
        <v>37162</v>
      </c>
      <c r="F10185" s="173">
        <v>46074</v>
      </c>
      <c r="G10185" s="173">
        <v>46074</v>
      </c>
      <c r="H10185" s="174"/>
    </row>
    <row r="10186" spans="1:8" ht="14.45" customHeight="1">
      <c r="A10186" s="86" t="s">
        <v>1224</v>
      </c>
      <c r="B10186" s="171" t="s">
        <v>38058</v>
      </c>
      <c r="C10186" s="55" t="s">
        <v>37160</v>
      </c>
      <c r="D10186" s="171" t="s">
        <v>37161</v>
      </c>
      <c r="E10186" s="171" t="s">
        <v>37162</v>
      </c>
      <c r="F10186" s="173">
        <v>46074</v>
      </c>
      <c r="G10186" s="173">
        <v>46074</v>
      </c>
      <c r="H10186" s="174"/>
    </row>
    <row r="10187" spans="1:8" ht="14.45" customHeight="1">
      <c r="A10187" s="86" t="s">
        <v>1224</v>
      </c>
      <c r="B10187" s="171" t="s">
        <v>38059</v>
      </c>
      <c r="C10187" s="55" t="s">
        <v>37160</v>
      </c>
      <c r="D10187" s="171" t="s">
        <v>37161</v>
      </c>
      <c r="E10187" s="171" t="s">
        <v>37162</v>
      </c>
      <c r="F10187" s="173">
        <v>46074</v>
      </c>
      <c r="G10187" s="173">
        <v>46074</v>
      </c>
      <c r="H10187" s="174"/>
    </row>
    <row r="10188" spans="1:8" ht="14.45" customHeight="1">
      <c r="A10188" s="86" t="s">
        <v>1224</v>
      </c>
      <c r="B10188" s="171" t="s">
        <v>38060</v>
      </c>
      <c r="C10188" s="55" t="s">
        <v>37160</v>
      </c>
      <c r="D10188" s="171" t="s">
        <v>37161</v>
      </c>
      <c r="E10188" s="171" t="s">
        <v>37162</v>
      </c>
      <c r="F10188" s="173">
        <v>46074</v>
      </c>
      <c r="G10188" s="173">
        <v>46074</v>
      </c>
      <c r="H10188" s="174"/>
    </row>
    <row r="10189" spans="1:8" ht="14.45" customHeight="1">
      <c r="A10189" s="86" t="s">
        <v>1224</v>
      </c>
      <c r="B10189" s="171" t="s">
        <v>38061</v>
      </c>
      <c r="C10189" s="55" t="s">
        <v>37160</v>
      </c>
      <c r="D10189" s="171" t="s">
        <v>37161</v>
      </c>
      <c r="E10189" s="171" t="s">
        <v>37162</v>
      </c>
      <c r="F10189" s="173">
        <v>46074</v>
      </c>
      <c r="G10189" s="173">
        <v>46074</v>
      </c>
      <c r="H10189" s="174"/>
    </row>
    <row r="10190" spans="1:8" ht="14.45" customHeight="1">
      <c r="A10190" s="86" t="s">
        <v>1224</v>
      </c>
      <c r="B10190" s="171" t="s">
        <v>38062</v>
      </c>
      <c r="C10190" s="55" t="s">
        <v>37160</v>
      </c>
      <c r="D10190" s="171" t="s">
        <v>37161</v>
      </c>
      <c r="E10190" s="171" t="s">
        <v>37162</v>
      </c>
      <c r="F10190" s="173">
        <v>46074</v>
      </c>
      <c r="G10190" s="173">
        <v>46074</v>
      </c>
      <c r="H10190" s="174"/>
    </row>
    <row r="10191" spans="1:8" ht="14.45" customHeight="1">
      <c r="A10191" s="86" t="s">
        <v>1224</v>
      </c>
      <c r="B10191" s="171" t="s">
        <v>38063</v>
      </c>
      <c r="C10191" s="55" t="s">
        <v>37160</v>
      </c>
      <c r="D10191" s="171" t="s">
        <v>37161</v>
      </c>
      <c r="E10191" s="171" t="s">
        <v>37162</v>
      </c>
      <c r="F10191" s="173">
        <v>46074</v>
      </c>
      <c r="G10191" s="173">
        <v>46074</v>
      </c>
      <c r="H10191" s="174"/>
    </row>
    <row r="10192" spans="1:8" ht="14.45" customHeight="1">
      <c r="A10192" s="86" t="s">
        <v>1224</v>
      </c>
      <c r="B10192" s="171" t="s">
        <v>38064</v>
      </c>
      <c r="C10192" s="55" t="s">
        <v>37160</v>
      </c>
      <c r="D10192" s="171" t="s">
        <v>37161</v>
      </c>
      <c r="E10192" s="171" t="s">
        <v>37162</v>
      </c>
      <c r="F10192" s="173">
        <v>46074</v>
      </c>
      <c r="G10192" s="173">
        <v>46074</v>
      </c>
      <c r="H10192" s="174"/>
    </row>
    <row r="10193" spans="1:8" ht="14.45" customHeight="1">
      <c r="A10193" s="86" t="s">
        <v>1224</v>
      </c>
      <c r="B10193" s="171" t="s">
        <v>38065</v>
      </c>
      <c r="C10193" s="55" t="s">
        <v>37160</v>
      </c>
      <c r="D10193" s="171" t="s">
        <v>37161</v>
      </c>
      <c r="E10193" s="171" t="s">
        <v>37162</v>
      </c>
      <c r="F10193" s="173">
        <v>46074</v>
      </c>
      <c r="G10193" s="173">
        <v>46074</v>
      </c>
      <c r="H10193" s="174"/>
    </row>
    <row r="10194" spans="1:8" ht="14.45" customHeight="1">
      <c r="A10194" s="86" t="s">
        <v>1224</v>
      </c>
      <c r="B10194" s="171" t="s">
        <v>38066</v>
      </c>
      <c r="C10194" s="55" t="s">
        <v>37160</v>
      </c>
      <c r="D10194" s="171" t="s">
        <v>37161</v>
      </c>
      <c r="E10194" s="171" t="s">
        <v>37162</v>
      </c>
      <c r="F10194" s="173">
        <v>46074</v>
      </c>
      <c r="G10194" s="173">
        <v>46074</v>
      </c>
      <c r="H10194" s="174"/>
    </row>
    <row r="10195" spans="1:8" ht="14.45" customHeight="1">
      <c r="A10195" s="86" t="s">
        <v>1224</v>
      </c>
      <c r="B10195" s="171" t="s">
        <v>38067</v>
      </c>
      <c r="C10195" s="55" t="s">
        <v>37160</v>
      </c>
      <c r="D10195" s="171" t="s">
        <v>37161</v>
      </c>
      <c r="E10195" s="171" t="s">
        <v>37162</v>
      </c>
      <c r="F10195" s="173">
        <v>46074</v>
      </c>
      <c r="G10195" s="173">
        <v>46074</v>
      </c>
      <c r="H10195" s="174"/>
    </row>
    <row r="10196" spans="1:8" ht="14.45" customHeight="1">
      <c r="A10196" s="86" t="s">
        <v>1224</v>
      </c>
      <c r="B10196" s="171" t="s">
        <v>38068</v>
      </c>
      <c r="C10196" s="55" t="s">
        <v>37160</v>
      </c>
      <c r="D10196" s="171" t="s">
        <v>37161</v>
      </c>
      <c r="E10196" s="171" t="s">
        <v>37162</v>
      </c>
      <c r="F10196" s="173">
        <v>46074</v>
      </c>
      <c r="G10196" s="173">
        <v>46074</v>
      </c>
      <c r="H10196" s="174"/>
    </row>
    <row r="10197" spans="1:8" ht="14.45" customHeight="1">
      <c r="A10197" s="86" t="s">
        <v>1224</v>
      </c>
      <c r="B10197" s="171" t="s">
        <v>38069</v>
      </c>
      <c r="C10197" s="55" t="s">
        <v>37160</v>
      </c>
      <c r="D10197" s="171" t="s">
        <v>37161</v>
      </c>
      <c r="E10197" s="171" t="s">
        <v>37162</v>
      </c>
      <c r="F10197" s="173">
        <v>46074</v>
      </c>
      <c r="G10197" s="173">
        <v>46074</v>
      </c>
      <c r="H10197" s="174"/>
    </row>
    <row r="10198" spans="1:8" ht="57.95" customHeight="1">
      <c r="A10198" s="86" t="s">
        <v>1224</v>
      </c>
      <c r="B10198" s="171" t="s">
        <v>38070</v>
      </c>
      <c r="C10198" s="55" t="s">
        <v>37160</v>
      </c>
      <c r="D10198" s="171" t="s">
        <v>37161</v>
      </c>
      <c r="E10198" s="171" t="s">
        <v>37162</v>
      </c>
      <c r="F10198" s="173">
        <v>46074</v>
      </c>
      <c r="G10198" s="173">
        <v>46074</v>
      </c>
      <c r="H10198" s="174"/>
    </row>
    <row r="10199" spans="1:8" ht="87" customHeight="1">
      <c r="A10199" s="86" t="s">
        <v>1224</v>
      </c>
      <c r="B10199" s="171" t="s">
        <v>38071</v>
      </c>
      <c r="C10199" s="55" t="s">
        <v>37160</v>
      </c>
      <c r="D10199" s="171" t="s">
        <v>37161</v>
      </c>
      <c r="E10199" s="171" t="s">
        <v>37162</v>
      </c>
      <c r="F10199" s="173">
        <v>46074</v>
      </c>
      <c r="G10199" s="173">
        <v>46074</v>
      </c>
      <c r="H10199" s="174"/>
    </row>
    <row r="10200" spans="1:8" ht="14.45" customHeight="1">
      <c r="A10200" s="86" t="s">
        <v>1224</v>
      </c>
      <c r="B10200" s="171" t="s">
        <v>38072</v>
      </c>
      <c r="C10200" s="55" t="s">
        <v>37160</v>
      </c>
      <c r="D10200" s="171" t="s">
        <v>37161</v>
      </c>
      <c r="E10200" s="171" t="s">
        <v>37162</v>
      </c>
      <c r="F10200" s="173">
        <v>46074</v>
      </c>
      <c r="G10200" s="173">
        <v>46074</v>
      </c>
      <c r="H10200" s="174"/>
    </row>
    <row r="10201" spans="1:8" ht="14.45" customHeight="1">
      <c r="A10201" s="86" t="s">
        <v>1224</v>
      </c>
      <c r="B10201" s="171" t="s">
        <v>38073</v>
      </c>
      <c r="C10201" s="55" t="s">
        <v>37160</v>
      </c>
      <c r="D10201" s="171" t="s">
        <v>37161</v>
      </c>
      <c r="E10201" s="171" t="s">
        <v>37162</v>
      </c>
      <c r="F10201" s="173">
        <v>46074</v>
      </c>
      <c r="G10201" s="173">
        <v>46074</v>
      </c>
      <c r="H10201" s="174"/>
    </row>
    <row r="10202" spans="1:8" ht="14.45" customHeight="1">
      <c r="A10202" s="86" t="s">
        <v>1224</v>
      </c>
      <c r="B10202" s="171" t="s">
        <v>38074</v>
      </c>
      <c r="C10202" s="55" t="s">
        <v>37160</v>
      </c>
      <c r="D10202" s="171" t="s">
        <v>37161</v>
      </c>
      <c r="E10202" s="171" t="s">
        <v>37162</v>
      </c>
      <c r="F10202" s="173">
        <v>46074</v>
      </c>
      <c r="G10202" s="173">
        <v>46074</v>
      </c>
      <c r="H10202" s="174"/>
    </row>
    <row r="10203" spans="1:8" ht="14.45" customHeight="1">
      <c r="A10203" s="86" t="s">
        <v>1224</v>
      </c>
      <c r="B10203" s="171" t="s">
        <v>38075</v>
      </c>
      <c r="C10203" s="55" t="s">
        <v>37160</v>
      </c>
      <c r="D10203" s="171" t="s">
        <v>37161</v>
      </c>
      <c r="E10203" s="171" t="s">
        <v>37162</v>
      </c>
      <c r="F10203" s="173">
        <v>46074</v>
      </c>
      <c r="G10203" s="173">
        <v>46074</v>
      </c>
      <c r="H10203" s="174"/>
    </row>
    <row r="10204" spans="1:8" ht="14.45" customHeight="1">
      <c r="A10204" s="86" t="s">
        <v>1224</v>
      </c>
      <c r="B10204" s="171" t="s">
        <v>38076</v>
      </c>
      <c r="C10204" s="55" t="s">
        <v>37160</v>
      </c>
      <c r="D10204" s="171" t="s">
        <v>37161</v>
      </c>
      <c r="E10204" s="171" t="s">
        <v>37162</v>
      </c>
      <c r="F10204" s="173">
        <v>46074</v>
      </c>
      <c r="G10204" s="173">
        <v>46074</v>
      </c>
      <c r="H10204" s="174"/>
    </row>
    <row r="10205" spans="1:8" ht="14.45" customHeight="1">
      <c r="A10205" s="86" t="s">
        <v>1224</v>
      </c>
      <c r="B10205" s="171" t="s">
        <v>38077</v>
      </c>
      <c r="C10205" s="55" t="s">
        <v>37160</v>
      </c>
      <c r="D10205" s="171" t="s">
        <v>37161</v>
      </c>
      <c r="E10205" s="171" t="s">
        <v>37162</v>
      </c>
      <c r="F10205" s="173">
        <v>46074</v>
      </c>
      <c r="G10205" s="173">
        <v>46074</v>
      </c>
      <c r="H10205" s="174"/>
    </row>
    <row r="10206" spans="1:8" ht="14.45" customHeight="1">
      <c r="A10206" s="86" t="s">
        <v>1224</v>
      </c>
      <c r="B10206" s="171" t="s">
        <v>38078</v>
      </c>
      <c r="C10206" s="55" t="s">
        <v>37160</v>
      </c>
      <c r="D10206" s="171" t="s">
        <v>37161</v>
      </c>
      <c r="E10206" s="171" t="s">
        <v>37162</v>
      </c>
      <c r="F10206" s="173">
        <v>46074</v>
      </c>
      <c r="G10206" s="173">
        <v>46074</v>
      </c>
      <c r="H10206" s="174"/>
    </row>
    <row r="10207" spans="1:8" ht="14.45" customHeight="1">
      <c r="A10207" s="86" t="s">
        <v>1224</v>
      </c>
      <c r="B10207" s="171" t="s">
        <v>38079</v>
      </c>
      <c r="C10207" s="55" t="s">
        <v>37160</v>
      </c>
      <c r="D10207" s="171" t="s">
        <v>37161</v>
      </c>
      <c r="E10207" s="171" t="s">
        <v>37162</v>
      </c>
      <c r="F10207" s="173">
        <v>46074</v>
      </c>
      <c r="G10207" s="173">
        <v>46074</v>
      </c>
      <c r="H10207" s="174"/>
    </row>
    <row r="10208" spans="1:8" ht="116.1" customHeight="1">
      <c r="A10208" s="86" t="s">
        <v>1224</v>
      </c>
      <c r="B10208" s="171" t="s">
        <v>38080</v>
      </c>
      <c r="C10208" s="55" t="s">
        <v>37160</v>
      </c>
      <c r="D10208" s="171" t="s">
        <v>37161</v>
      </c>
      <c r="E10208" s="171" t="s">
        <v>37162</v>
      </c>
      <c r="F10208" s="173">
        <v>46074</v>
      </c>
      <c r="G10208" s="173">
        <v>46074</v>
      </c>
      <c r="H10208" s="174"/>
    </row>
    <row r="10209" spans="1:8" ht="43.5" customHeight="1">
      <c r="A10209" s="86" t="s">
        <v>1224</v>
      </c>
      <c r="B10209" s="171" t="s">
        <v>38081</v>
      </c>
      <c r="C10209" s="55" t="s">
        <v>37160</v>
      </c>
      <c r="D10209" s="171" t="s">
        <v>37161</v>
      </c>
      <c r="E10209" s="171" t="s">
        <v>37162</v>
      </c>
      <c r="F10209" s="173">
        <v>46074</v>
      </c>
      <c r="G10209" s="173">
        <v>46074</v>
      </c>
      <c r="H10209" s="174"/>
    </row>
    <row r="10210" spans="1:8" ht="14.45" customHeight="1">
      <c r="A10210" s="86" t="s">
        <v>1224</v>
      </c>
      <c r="B10210" s="171" t="s">
        <v>38082</v>
      </c>
      <c r="C10210" s="55" t="s">
        <v>37160</v>
      </c>
      <c r="D10210" s="171" t="s">
        <v>37161</v>
      </c>
      <c r="E10210" s="171" t="s">
        <v>37162</v>
      </c>
      <c r="F10210" s="173">
        <v>46074</v>
      </c>
      <c r="G10210" s="173">
        <v>46074</v>
      </c>
      <c r="H10210" s="174"/>
    </row>
    <row r="10211" spans="1:8" ht="14.45" customHeight="1">
      <c r="A10211" s="86" t="s">
        <v>1224</v>
      </c>
      <c r="B10211" s="171" t="s">
        <v>38083</v>
      </c>
      <c r="C10211" s="55" t="s">
        <v>37160</v>
      </c>
      <c r="D10211" s="171" t="s">
        <v>37161</v>
      </c>
      <c r="E10211" s="171" t="s">
        <v>37162</v>
      </c>
      <c r="F10211" s="173">
        <v>46074</v>
      </c>
      <c r="G10211" s="173">
        <v>46074</v>
      </c>
      <c r="H10211" s="174"/>
    </row>
    <row r="10212" spans="1:8" ht="14.45" customHeight="1">
      <c r="A10212" s="86" t="s">
        <v>1224</v>
      </c>
      <c r="B10212" s="171" t="s">
        <v>38084</v>
      </c>
      <c r="C10212" s="55" t="s">
        <v>37160</v>
      </c>
      <c r="D10212" s="171" t="s">
        <v>37161</v>
      </c>
      <c r="E10212" s="171" t="s">
        <v>37162</v>
      </c>
      <c r="F10212" s="173">
        <v>46074</v>
      </c>
      <c r="G10212" s="173">
        <v>46074</v>
      </c>
      <c r="H10212" s="174"/>
    </row>
    <row r="10213" spans="1:8" ht="14.45" customHeight="1">
      <c r="A10213" s="86" t="s">
        <v>1224</v>
      </c>
      <c r="B10213" s="171" t="s">
        <v>38085</v>
      </c>
      <c r="C10213" s="55" t="s">
        <v>37160</v>
      </c>
      <c r="D10213" s="171" t="s">
        <v>37161</v>
      </c>
      <c r="E10213" s="171" t="s">
        <v>37162</v>
      </c>
      <c r="F10213" s="173">
        <v>46074</v>
      </c>
      <c r="G10213" s="173">
        <v>46074</v>
      </c>
      <c r="H10213" s="174"/>
    </row>
    <row r="10214" spans="1:8" ht="14.45" customHeight="1">
      <c r="A10214" s="86" t="s">
        <v>1224</v>
      </c>
      <c r="B10214" s="171" t="s">
        <v>38086</v>
      </c>
      <c r="C10214" s="55" t="s">
        <v>37160</v>
      </c>
      <c r="D10214" s="171" t="s">
        <v>37161</v>
      </c>
      <c r="E10214" s="171" t="s">
        <v>37162</v>
      </c>
      <c r="F10214" s="173">
        <v>46074</v>
      </c>
      <c r="G10214" s="173">
        <v>46074</v>
      </c>
      <c r="H10214" s="174"/>
    </row>
    <row r="10215" spans="1:8" ht="14.45" customHeight="1">
      <c r="A10215" s="86" t="s">
        <v>1224</v>
      </c>
      <c r="B10215" s="171" t="s">
        <v>38087</v>
      </c>
      <c r="C10215" s="55" t="s">
        <v>37160</v>
      </c>
      <c r="D10215" s="171" t="s">
        <v>37161</v>
      </c>
      <c r="E10215" s="171" t="s">
        <v>37162</v>
      </c>
      <c r="F10215" s="173">
        <v>46074</v>
      </c>
      <c r="G10215" s="173">
        <v>46074</v>
      </c>
      <c r="H10215" s="174"/>
    </row>
    <row r="10216" spans="1:8" ht="14.45" customHeight="1">
      <c r="A10216" s="86" t="s">
        <v>1224</v>
      </c>
      <c r="B10216" s="171" t="s">
        <v>38088</v>
      </c>
      <c r="C10216" s="55" t="s">
        <v>37160</v>
      </c>
      <c r="D10216" s="171" t="s">
        <v>37161</v>
      </c>
      <c r="E10216" s="171" t="s">
        <v>37162</v>
      </c>
      <c r="F10216" s="173">
        <v>46074</v>
      </c>
      <c r="G10216" s="173">
        <v>46074</v>
      </c>
      <c r="H10216" s="174"/>
    </row>
    <row r="10217" spans="1:8" ht="14.45" customHeight="1">
      <c r="A10217" s="86" t="s">
        <v>1224</v>
      </c>
      <c r="B10217" s="171" t="s">
        <v>38089</v>
      </c>
      <c r="C10217" s="55" t="s">
        <v>37160</v>
      </c>
      <c r="D10217" s="171" t="s">
        <v>37161</v>
      </c>
      <c r="E10217" s="171" t="s">
        <v>37162</v>
      </c>
      <c r="F10217" s="173">
        <v>46074</v>
      </c>
      <c r="G10217" s="173">
        <v>46074</v>
      </c>
      <c r="H10217" s="174"/>
    </row>
    <row r="10218" spans="1:8" ht="14.45" customHeight="1">
      <c r="A10218" s="86" t="s">
        <v>1224</v>
      </c>
      <c r="B10218" s="171" t="s">
        <v>38090</v>
      </c>
      <c r="C10218" s="55" t="s">
        <v>37160</v>
      </c>
      <c r="D10218" s="171" t="s">
        <v>37161</v>
      </c>
      <c r="E10218" s="171" t="s">
        <v>37162</v>
      </c>
      <c r="F10218" s="173">
        <v>46074</v>
      </c>
      <c r="G10218" s="173">
        <v>46074</v>
      </c>
      <c r="H10218" s="174"/>
    </row>
    <row r="10219" spans="1:8" ht="14.45" customHeight="1">
      <c r="A10219" s="86" t="s">
        <v>1224</v>
      </c>
      <c r="B10219" s="171" t="s">
        <v>38091</v>
      </c>
      <c r="C10219" s="55" t="s">
        <v>37160</v>
      </c>
      <c r="D10219" s="171" t="s">
        <v>37161</v>
      </c>
      <c r="E10219" s="171" t="s">
        <v>37162</v>
      </c>
      <c r="F10219" s="173">
        <v>46074</v>
      </c>
      <c r="G10219" s="173">
        <v>46074</v>
      </c>
      <c r="H10219" s="174"/>
    </row>
    <row r="10220" spans="1:8" ht="14.45" customHeight="1">
      <c r="A10220" s="86" t="s">
        <v>1224</v>
      </c>
      <c r="B10220" s="171" t="s">
        <v>38092</v>
      </c>
      <c r="C10220" s="55" t="s">
        <v>37160</v>
      </c>
      <c r="D10220" s="171" t="s">
        <v>37161</v>
      </c>
      <c r="E10220" s="171" t="s">
        <v>37162</v>
      </c>
      <c r="F10220" s="173">
        <v>46074</v>
      </c>
      <c r="G10220" s="173">
        <v>46074</v>
      </c>
      <c r="H10220" s="174"/>
    </row>
    <row r="10221" spans="1:8" ht="14.45" customHeight="1">
      <c r="A10221" s="86" t="s">
        <v>1224</v>
      </c>
      <c r="B10221" s="171" t="s">
        <v>38093</v>
      </c>
      <c r="C10221" s="55" t="s">
        <v>37160</v>
      </c>
      <c r="D10221" s="171" t="s">
        <v>37161</v>
      </c>
      <c r="E10221" s="171" t="s">
        <v>37162</v>
      </c>
      <c r="F10221" s="173">
        <v>46074</v>
      </c>
      <c r="G10221" s="173">
        <v>46074</v>
      </c>
      <c r="H10221" s="174"/>
    </row>
    <row r="10222" spans="1:8" ht="14.45" customHeight="1">
      <c r="A10222" s="86" t="s">
        <v>1224</v>
      </c>
      <c r="B10222" s="171" t="s">
        <v>38094</v>
      </c>
      <c r="C10222" s="55" t="s">
        <v>37160</v>
      </c>
      <c r="D10222" s="171" t="s">
        <v>37161</v>
      </c>
      <c r="E10222" s="171" t="s">
        <v>37162</v>
      </c>
      <c r="F10222" s="173">
        <v>46074</v>
      </c>
      <c r="G10222" s="173">
        <v>46074</v>
      </c>
      <c r="H10222" s="174"/>
    </row>
    <row r="10223" spans="1:8" ht="14.45" customHeight="1">
      <c r="A10223" s="86" t="s">
        <v>1224</v>
      </c>
      <c r="B10223" s="171" t="s">
        <v>38095</v>
      </c>
      <c r="C10223" s="55" t="s">
        <v>37160</v>
      </c>
      <c r="D10223" s="171" t="s">
        <v>37161</v>
      </c>
      <c r="E10223" s="171" t="s">
        <v>37162</v>
      </c>
      <c r="F10223" s="173">
        <v>46074</v>
      </c>
      <c r="G10223" s="173">
        <v>46074</v>
      </c>
      <c r="H10223" s="174"/>
    </row>
    <row r="10224" spans="1:8" ht="14.45" customHeight="1">
      <c r="A10224" s="86" t="s">
        <v>1224</v>
      </c>
      <c r="B10224" s="171" t="s">
        <v>38096</v>
      </c>
      <c r="C10224" s="55" t="s">
        <v>37160</v>
      </c>
      <c r="D10224" s="171" t="s">
        <v>37161</v>
      </c>
      <c r="E10224" s="171" t="s">
        <v>37162</v>
      </c>
      <c r="F10224" s="173">
        <v>46074</v>
      </c>
      <c r="G10224" s="173">
        <v>46074</v>
      </c>
      <c r="H10224" s="174"/>
    </row>
    <row r="10225" spans="1:8" ht="14.45" customHeight="1">
      <c r="A10225" s="86" t="s">
        <v>1224</v>
      </c>
      <c r="B10225" s="171" t="s">
        <v>38097</v>
      </c>
      <c r="C10225" s="55" t="s">
        <v>37160</v>
      </c>
      <c r="D10225" s="171" t="s">
        <v>37161</v>
      </c>
      <c r="E10225" s="171" t="s">
        <v>37162</v>
      </c>
      <c r="F10225" s="173">
        <v>46074</v>
      </c>
      <c r="G10225" s="173">
        <v>46074</v>
      </c>
      <c r="H10225" s="174"/>
    </row>
    <row r="10226" spans="1:8" ht="14.45" customHeight="1">
      <c r="A10226" s="86" t="s">
        <v>1224</v>
      </c>
      <c r="B10226" s="171" t="s">
        <v>38098</v>
      </c>
      <c r="C10226" s="55" t="s">
        <v>37160</v>
      </c>
      <c r="D10226" s="171" t="s">
        <v>37161</v>
      </c>
      <c r="E10226" s="171" t="s">
        <v>37162</v>
      </c>
      <c r="F10226" s="173">
        <v>46074</v>
      </c>
      <c r="G10226" s="173">
        <v>46074</v>
      </c>
      <c r="H10226" s="174"/>
    </row>
    <row r="10227" spans="1:8" ht="14.45" customHeight="1">
      <c r="A10227" s="86" t="s">
        <v>1224</v>
      </c>
      <c r="B10227" s="171" t="s">
        <v>38099</v>
      </c>
      <c r="C10227" s="55" t="s">
        <v>37160</v>
      </c>
      <c r="D10227" s="171" t="s">
        <v>37161</v>
      </c>
      <c r="E10227" s="171" t="s">
        <v>37162</v>
      </c>
      <c r="F10227" s="173">
        <v>46074</v>
      </c>
      <c r="G10227" s="173">
        <v>46074</v>
      </c>
      <c r="H10227" s="174"/>
    </row>
    <row r="10228" spans="1:8" ht="14.45" customHeight="1">
      <c r="A10228" s="86" t="s">
        <v>1224</v>
      </c>
      <c r="B10228" s="171" t="s">
        <v>38100</v>
      </c>
      <c r="C10228" s="55" t="s">
        <v>37160</v>
      </c>
      <c r="D10228" s="171" t="s">
        <v>37161</v>
      </c>
      <c r="E10228" s="171" t="s">
        <v>37162</v>
      </c>
      <c r="F10228" s="173">
        <v>46074</v>
      </c>
      <c r="G10228" s="173">
        <v>46074</v>
      </c>
      <c r="H10228" s="174"/>
    </row>
    <row r="10229" spans="1:8" ht="14.45" customHeight="1">
      <c r="A10229" s="86" t="s">
        <v>1224</v>
      </c>
      <c r="B10229" s="171" t="s">
        <v>38101</v>
      </c>
      <c r="C10229" s="55" t="s">
        <v>37160</v>
      </c>
      <c r="D10229" s="171" t="s">
        <v>37161</v>
      </c>
      <c r="E10229" s="171" t="s">
        <v>37162</v>
      </c>
      <c r="F10229" s="173">
        <v>46074</v>
      </c>
      <c r="G10229" s="173">
        <v>46074</v>
      </c>
      <c r="H10229" s="174"/>
    </row>
    <row r="10230" spans="1:8" ht="14.45" customHeight="1">
      <c r="A10230" s="86" t="s">
        <v>1224</v>
      </c>
      <c r="B10230" s="171" t="s">
        <v>38102</v>
      </c>
      <c r="C10230" s="55" t="s">
        <v>37160</v>
      </c>
      <c r="D10230" s="171" t="s">
        <v>37161</v>
      </c>
      <c r="E10230" s="171" t="s">
        <v>37162</v>
      </c>
      <c r="F10230" s="173">
        <v>46074</v>
      </c>
      <c r="G10230" s="173">
        <v>46074</v>
      </c>
      <c r="H10230" s="174"/>
    </row>
    <row r="10231" spans="1:8" ht="14.45" customHeight="1">
      <c r="A10231" s="86" t="s">
        <v>1224</v>
      </c>
      <c r="B10231" s="171" t="s">
        <v>38103</v>
      </c>
      <c r="C10231" s="55" t="s">
        <v>37160</v>
      </c>
      <c r="D10231" s="171" t="s">
        <v>37161</v>
      </c>
      <c r="E10231" s="171" t="s">
        <v>37162</v>
      </c>
      <c r="F10231" s="173">
        <v>46074</v>
      </c>
      <c r="G10231" s="173">
        <v>46074</v>
      </c>
      <c r="H10231" s="174"/>
    </row>
    <row r="10232" spans="1:8" ht="14.45" customHeight="1">
      <c r="A10232" s="86" t="s">
        <v>1224</v>
      </c>
      <c r="B10232" s="171" t="s">
        <v>38104</v>
      </c>
      <c r="C10232" s="55" t="s">
        <v>37160</v>
      </c>
      <c r="D10232" s="171" t="s">
        <v>37161</v>
      </c>
      <c r="E10232" s="171" t="s">
        <v>37162</v>
      </c>
      <c r="F10232" s="173">
        <v>46074</v>
      </c>
      <c r="G10232" s="173">
        <v>46074</v>
      </c>
      <c r="H10232" s="174"/>
    </row>
    <row r="10233" spans="1:8" ht="14.45" customHeight="1">
      <c r="A10233" s="86" t="s">
        <v>1224</v>
      </c>
      <c r="B10233" s="171" t="s">
        <v>38105</v>
      </c>
      <c r="C10233" s="55" t="s">
        <v>37160</v>
      </c>
      <c r="D10233" s="171" t="s">
        <v>37161</v>
      </c>
      <c r="E10233" s="171" t="s">
        <v>37162</v>
      </c>
      <c r="F10233" s="173">
        <v>46074</v>
      </c>
      <c r="G10233" s="173">
        <v>46074</v>
      </c>
      <c r="H10233" s="174"/>
    </row>
    <row r="10234" spans="1:8" ht="14.45" customHeight="1">
      <c r="A10234" s="86" t="s">
        <v>1224</v>
      </c>
      <c r="B10234" s="171" t="s">
        <v>38106</v>
      </c>
      <c r="C10234" s="55" t="s">
        <v>37160</v>
      </c>
      <c r="D10234" s="171" t="s">
        <v>37161</v>
      </c>
      <c r="E10234" s="171" t="s">
        <v>37162</v>
      </c>
      <c r="F10234" s="173">
        <v>46074</v>
      </c>
      <c r="G10234" s="173">
        <v>46074</v>
      </c>
      <c r="H10234" s="174"/>
    </row>
    <row r="10235" spans="1:8" ht="14.45" customHeight="1">
      <c r="A10235" s="86" t="s">
        <v>1224</v>
      </c>
      <c r="B10235" s="171" t="s">
        <v>38107</v>
      </c>
      <c r="C10235" s="55" t="s">
        <v>37160</v>
      </c>
      <c r="D10235" s="171" t="s">
        <v>37161</v>
      </c>
      <c r="E10235" s="171" t="s">
        <v>37162</v>
      </c>
      <c r="F10235" s="173">
        <v>46074</v>
      </c>
      <c r="G10235" s="173">
        <v>46074</v>
      </c>
      <c r="H10235" s="174"/>
    </row>
    <row r="10236" spans="1:8" ht="14.45" customHeight="1">
      <c r="A10236" s="86" t="s">
        <v>1224</v>
      </c>
      <c r="B10236" s="171" t="s">
        <v>38108</v>
      </c>
      <c r="C10236" s="55" t="s">
        <v>37160</v>
      </c>
      <c r="D10236" s="171" t="s">
        <v>37161</v>
      </c>
      <c r="E10236" s="171" t="s">
        <v>37162</v>
      </c>
      <c r="F10236" s="173">
        <v>46074</v>
      </c>
      <c r="G10236" s="173">
        <v>46074</v>
      </c>
      <c r="H10236" s="174"/>
    </row>
    <row r="10237" spans="1:8" ht="14.45" customHeight="1">
      <c r="A10237" s="86" t="s">
        <v>1224</v>
      </c>
      <c r="B10237" s="171" t="s">
        <v>38109</v>
      </c>
      <c r="C10237" s="55" t="s">
        <v>37160</v>
      </c>
      <c r="D10237" s="171" t="s">
        <v>37161</v>
      </c>
      <c r="E10237" s="171" t="s">
        <v>37162</v>
      </c>
      <c r="F10237" s="173">
        <v>46074</v>
      </c>
      <c r="G10237" s="173">
        <v>46074</v>
      </c>
      <c r="H10237" s="174"/>
    </row>
    <row r="10238" spans="1:8" ht="43.5" customHeight="1">
      <c r="A10238" s="86" t="s">
        <v>1224</v>
      </c>
      <c r="B10238" s="171" t="s">
        <v>38110</v>
      </c>
      <c r="C10238" s="55" t="s">
        <v>37160</v>
      </c>
      <c r="D10238" s="171" t="s">
        <v>37161</v>
      </c>
      <c r="E10238" s="171" t="s">
        <v>37162</v>
      </c>
      <c r="F10238" s="173">
        <v>46074</v>
      </c>
      <c r="G10238" s="173">
        <v>46074</v>
      </c>
      <c r="H10238" s="174"/>
    </row>
    <row r="10239" spans="1:8" ht="72.599999999999994" customHeight="1">
      <c r="A10239" s="86" t="s">
        <v>1224</v>
      </c>
      <c r="B10239" s="171" t="s">
        <v>38111</v>
      </c>
      <c r="C10239" s="55" t="s">
        <v>37160</v>
      </c>
      <c r="D10239" s="171" t="s">
        <v>37161</v>
      </c>
      <c r="E10239" s="171" t="s">
        <v>37162</v>
      </c>
      <c r="F10239" s="173">
        <v>46074</v>
      </c>
      <c r="G10239" s="173">
        <v>46074</v>
      </c>
      <c r="H10239" s="174"/>
    </row>
    <row r="10240" spans="1:8" ht="14.45" customHeight="1">
      <c r="A10240" s="86" t="s">
        <v>1224</v>
      </c>
      <c r="B10240" s="171" t="s">
        <v>38112</v>
      </c>
      <c r="C10240" s="55" t="s">
        <v>37160</v>
      </c>
      <c r="D10240" s="171" t="s">
        <v>37161</v>
      </c>
      <c r="E10240" s="171" t="s">
        <v>37162</v>
      </c>
      <c r="F10240" s="173">
        <v>46074</v>
      </c>
      <c r="G10240" s="173">
        <v>46074</v>
      </c>
      <c r="H10240" s="174"/>
    </row>
    <row r="10241" spans="1:8" ht="14.45" customHeight="1">
      <c r="A10241" s="86" t="s">
        <v>1224</v>
      </c>
      <c r="B10241" s="171" t="s">
        <v>38113</v>
      </c>
      <c r="C10241" s="55" t="s">
        <v>37160</v>
      </c>
      <c r="D10241" s="171" t="s">
        <v>37161</v>
      </c>
      <c r="E10241" s="171" t="s">
        <v>37162</v>
      </c>
      <c r="F10241" s="173">
        <v>46074</v>
      </c>
      <c r="G10241" s="173">
        <v>46074</v>
      </c>
      <c r="H10241" s="174"/>
    </row>
    <row r="10242" spans="1:8" ht="14.45" customHeight="1">
      <c r="A10242" s="86" t="s">
        <v>1224</v>
      </c>
      <c r="B10242" s="171" t="s">
        <v>38114</v>
      </c>
      <c r="C10242" s="55" t="s">
        <v>37160</v>
      </c>
      <c r="D10242" s="171" t="s">
        <v>37161</v>
      </c>
      <c r="E10242" s="171" t="s">
        <v>37162</v>
      </c>
      <c r="F10242" s="173">
        <v>46074</v>
      </c>
      <c r="G10242" s="173">
        <v>46074</v>
      </c>
      <c r="H10242" s="174"/>
    </row>
    <row r="10243" spans="1:8" ht="14.45" customHeight="1">
      <c r="A10243" s="86" t="s">
        <v>1224</v>
      </c>
      <c r="B10243" s="171" t="s">
        <v>38115</v>
      </c>
      <c r="C10243" s="55" t="s">
        <v>37160</v>
      </c>
      <c r="D10243" s="171" t="s">
        <v>37161</v>
      </c>
      <c r="E10243" s="171" t="s">
        <v>37162</v>
      </c>
      <c r="F10243" s="173">
        <v>46074</v>
      </c>
      <c r="G10243" s="173">
        <v>46074</v>
      </c>
      <c r="H10243" s="174"/>
    </row>
    <row r="10244" spans="1:8" ht="14.45" customHeight="1">
      <c r="A10244" s="86" t="s">
        <v>1224</v>
      </c>
      <c r="B10244" s="171" t="s">
        <v>38116</v>
      </c>
      <c r="C10244" s="55" t="s">
        <v>37160</v>
      </c>
      <c r="D10244" s="171" t="s">
        <v>37161</v>
      </c>
      <c r="E10244" s="171" t="s">
        <v>37162</v>
      </c>
      <c r="F10244" s="173">
        <v>46074</v>
      </c>
      <c r="G10244" s="173">
        <v>46074</v>
      </c>
      <c r="H10244" s="174"/>
    </row>
    <row r="10245" spans="1:8" ht="14.45" customHeight="1">
      <c r="A10245" s="86" t="s">
        <v>1224</v>
      </c>
      <c r="B10245" s="171" t="s">
        <v>38117</v>
      </c>
      <c r="C10245" s="55" t="s">
        <v>37160</v>
      </c>
      <c r="D10245" s="171" t="s">
        <v>37161</v>
      </c>
      <c r="E10245" s="171" t="s">
        <v>37162</v>
      </c>
      <c r="F10245" s="173">
        <v>46074</v>
      </c>
      <c r="G10245" s="173">
        <v>46074</v>
      </c>
      <c r="H10245" s="174"/>
    </row>
    <row r="10246" spans="1:8" ht="14.45" customHeight="1">
      <c r="A10246" s="86" t="s">
        <v>1224</v>
      </c>
      <c r="B10246" s="171" t="s">
        <v>38118</v>
      </c>
      <c r="C10246" s="55" t="s">
        <v>37160</v>
      </c>
      <c r="D10246" s="171" t="s">
        <v>37161</v>
      </c>
      <c r="E10246" s="171" t="s">
        <v>37162</v>
      </c>
      <c r="F10246" s="173">
        <v>46074</v>
      </c>
      <c r="G10246" s="173">
        <v>46074</v>
      </c>
      <c r="H10246" s="174"/>
    </row>
    <row r="10247" spans="1:8" ht="14.45" customHeight="1">
      <c r="A10247" s="86" t="s">
        <v>1224</v>
      </c>
      <c r="B10247" s="171" t="s">
        <v>38119</v>
      </c>
      <c r="C10247" s="55" t="s">
        <v>37160</v>
      </c>
      <c r="D10247" s="171" t="s">
        <v>37161</v>
      </c>
      <c r="E10247" s="171" t="s">
        <v>37162</v>
      </c>
      <c r="F10247" s="173">
        <v>46074</v>
      </c>
      <c r="G10247" s="173">
        <v>46074</v>
      </c>
      <c r="H10247" s="174"/>
    </row>
    <row r="10248" spans="1:8" ht="14.45" customHeight="1">
      <c r="A10248" s="86" t="s">
        <v>1224</v>
      </c>
      <c r="B10248" s="171" t="s">
        <v>38120</v>
      </c>
      <c r="C10248" s="55" t="s">
        <v>37160</v>
      </c>
      <c r="D10248" s="171" t="s">
        <v>37161</v>
      </c>
      <c r="E10248" s="171" t="s">
        <v>37162</v>
      </c>
      <c r="F10248" s="173">
        <v>46074</v>
      </c>
      <c r="G10248" s="173">
        <v>46074</v>
      </c>
      <c r="H10248" s="174"/>
    </row>
    <row r="10249" spans="1:8" ht="14.45" customHeight="1">
      <c r="A10249" s="86" t="s">
        <v>1224</v>
      </c>
      <c r="B10249" s="171" t="s">
        <v>38121</v>
      </c>
      <c r="C10249" s="55" t="s">
        <v>37160</v>
      </c>
      <c r="D10249" s="171" t="s">
        <v>37161</v>
      </c>
      <c r="E10249" s="171" t="s">
        <v>37162</v>
      </c>
      <c r="F10249" s="173">
        <v>46074</v>
      </c>
      <c r="G10249" s="173">
        <v>46074</v>
      </c>
      <c r="H10249" s="174"/>
    </row>
    <row r="10250" spans="1:8" ht="14.45" customHeight="1">
      <c r="A10250" s="86" t="s">
        <v>1224</v>
      </c>
      <c r="B10250" s="171" t="s">
        <v>38122</v>
      </c>
      <c r="C10250" s="55" t="s">
        <v>37160</v>
      </c>
      <c r="D10250" s="171" t="s">
        <v>37161</v>
      </c>
      <c r="E10250" s="171" t="s">
        <v>37162</v>
      </c>
      <c r="F10250" s="173">
        <v>46074</v>
      </c>
      <c r="G10250" s="173">
        <v>46074</v>
      </c>
      <c r="H10250" s="174"/>
    </row>
    <row r="10251" spans="1:8" ht="14.45" customHeight="1">
      <c r="A10251" s="86" t="s">
        <v>1224</v>
      </c>
      <c r="B10251" s="171" t="s">
        <v>38123</v>
      </c>
      <c r="C10251" s="55" t="s">
        <v>37160</v>
      </c>
      <c r="D10251" s="171" t="s">
        <v>37161</v>
      </c>
      <c r="E10251" s="171" t="s">
        <v>37162</v>
      </c>
      <c r="F10251" s="173">
        <v>46074</v>
      </c>
      <c r="G10251" s="173">
        <v>46074</v>
      </c>
      <c r="H10251" s="174"/>
    </row>
    <row r="10252" spans="1:8" ht="14.45" customHeight="1">
      <c r="A10252" s="86" t="s">
        <v>1224</v>
      </c>
      <c r="B10252" s="171" t="s">
        <v>38124</v>
      </c>
      <c r="C10252" s="55" t="s">
        <v>37160</v>
      </c>
      <c r="D10252" s="171" t="s">
        <v>37161</v>
      </c>
      <c r="E10252" s="171" t="s">
        <v>37162</v>
      </c>
      <c r="F10252" s="173">
        <v>46074</v>
      </c>
      <c r="G10252" s="173">
        <v>46074</v>
      </c>
      <c r="H10252" s="174"/>
    </row>
    <row r="10253" spans="1:8" ht="14.45" customHeight="1">
      <c r="A10253" s="86" t="s">
        <v>1224</v>
      </c>
      <c r="B10253" s="171" t="s">
        <v>38125</v>
      </c>
      <c r="C10253" s="55" t="s">
        <v>37160</v>
      </c>
      <c r="D10253" s="171" t="s">
        <v>37161</v>
      </c>
      <c r="E10253" s="171" t="s">
        <v>37162</v>
      </c>
      <c r="F10253" s="173">
        <v>46074</v>
      </c>
      <c r="G10253" s="173">
        <v>46074</v>
      </c>
      <c r="H10253" s="174"/>
    </row>
    <row r="10254" spans="1:8" ht="14.45" customHeight="1">
      <c r="A10254" s="86" t="s">
        <v>1224</v>
      </c>
      <c r="B10254" s="171" t="s">
        <v>38126</v>
      </c>
      <c r="C10254" s="55" t="s">
        <v>37160</v>
      </c>
      <c r="D10254" s="171" t="s">
        <v>37161</v>
      </c>
      <c r="E10254" s="171" t="s">
        <v>37162</v>
      </c>
      <c r="F10254" s="173">
        <v>46074</v>
      </c>
      <c r="G10254" s="173">
        <v>46074</v>
      </c>
      <c r="H10254" s="174"/>
    </row>
    <row r="10255" spans="1:8" ht="14.45" customHeight="1">
      <c r="A10255" s="86" t="s">
        <v>1224</v>
      </c>
      <c r="B10255" s="171" t="s">
        <v>38127</v>
      </c>
      <c r="C10255" s="55" t="s">
        <v>37160</v>
      </c>
      <c r="D10255" s="171" t="s">
        <v>37161</v>
      </c>
      <c r="E10255" s="171" t="s">
        <v>37162</v>
      </c>
      <c r="F10255" s="173">
        <v>46074</v>
      </c>
      <c r="G10255" s="173">
        <v>46074</v>
      </c>
      <c r="H10255" s="174"/>
    </row>
    <row r="10256" spans="1:8" ht="14.45" customHeight="1">
      <c r="A10256" s="86" t="s">
        <v>1224</v>
      </c>
      <c r="B10256" s="171" t="s">
        <v>38128</v>
      </c>
      <c r="C10256" s="55" t="s">
        <v>37160</v>
      </c>
      <c r="D10256" s="171" t="s">
        <v>37161</v>
      </c>
      <c r="E10256" s="171" t="s">
        <v>37162</v>
      </c>
      <c r="F10256" s="173">
        <v>46074</v>
      </c>
      <c r="G10256" s="173">
        <v>46074</v>
      </c>
      <c r="H10256" s="174"/>
    </row>
    <row r="10257" spans="1:8" ht="14.45" customHeight="1">
      <c r="A10257" s="86" t="s">
        <v>1224</v>
      </c>
      <c r="B10257" s="171" t="s">
        <v>38129</v>
      </c>
      <c r="C10257" s="55" t="s">
        <v>37160</v>
      </c>
      <c r="D10257" s="171" t="s">
        <v>37161</v>
      </c>
      <c r="E10257" s="171" t="s">
        <v>37162</v>
      </c>
      <c r="F10257" s="173">
        <v>46074</v>
      </c>
      <c r="G10257" s="173">
        <v>46074</v>
      </c>
      <c r="H10257" s="174"/>
    </row>
    <row r="10258" spans="1:8" ht="14.45" customHeight="1">
      <c r="A10258" s="86" t="s">
        <v>1224</v>
      </c>
      <c r="B10258" s="171" t="s">
        <v>38130</v>
      </c>
      <c r="C10258" s="55" t="s">
        <v>37160</v>
      </c>
      <c r="D10258" s="171" t="s">
        <v>37161</v>
      </c>
      <c r="E10258" s="171" t="s">
        <v>37162</v>
      </c>
      <c r="F10258" s="173">
        <v>46074</v>
      </c>
      <c r="G10258" s="173">
        <v>46074</v>
      </c>
      <c r="H10258" s="174"/>
    </row>
    <row r="10259" spans="1:8" ht="14.45" customHeight="1">
      <c r="A10259" s="86" t="s">
        <v>1224</v>
      </c>
      <c r="B10259" s="171" t="s">
        <v>38131</v>
      </c>
      <c r="C10259" s="55" t="s">
        <v>37160</v>
      </c>
      <c r="D10259" s="171" t="s">
        <v>37161</v>
      </c>
      <c r="E10259" s="171" t="s">
        <v>37162</v>
      </c>
      <c r="F10259" s="173">
        <v>46074</v>
      </c>
      <c r="G10259" s="173">
        <v>46074</v>
      </c>
      <c r="H10259" s="174"/>
    </row>
    <row r="10260" spans="1:8" ht="14.45" customHeight="1">
      <c r="A10260" s="86" t="s">
        <v>1224</v>
      </c>
      <c r="B10260" s="171" t="s">
        <v>38132</v>
      </c>
      <c r="C10260" s="55" t="s">
        <v>37160</v>
      </c>
      <c r="D10260" s="171" t="s">
        <v>37161</v>
      </c>
      <c r="E10260" s="171" t="s">
        <v>37162</v>
      </c>
      <c r="F10260" s="173">
        <v>46074</v>
      </c>
      <c r="G10260" s="173">
        <v>46074</v>
      </c>
      <c r="H10260" s="174"/>
    </row>
    <row r="10261" spans="1:8" ht="14.45" customHeight="1">
      <c r="A10261" s="86" t="s">
        <v>1224</v>
      </c>
      <c r="B10261" s="171" t="s">
        <v>38133</v>
      </c>
      <c r="C10261" s="55" t="s">
        <v>37160</v>
      </c>
      <c r="D10261" s="171" t="s">
        <v>37161</v>
      </c>
      <c r="E10261" s="171" t="s">
        <v>37162</v>
      </c>
      <c r="F10261" s="173">
        <v>46074</v>
      </c>
      <c r="G10261" s="173">
        <v>46074</v>
      </c>
      <c r="H10261" s="174"/>
    </row>
    <row r="10262" spans="1:8" ht="14.45" customHeight="1">
      <c r="A10262" s="86" t="s">
        <v>1224</v>
      </c>
      <c r="B10262" s="171" t="s">
        <v>38134</v>
      </c>
      <c r="C10262" s="55" t="s">
        <v>37160</v>
      </c>
      <c r="D10262" s="171" t="s">
        <v>37161</v>
      </c>
      <c r="E10262" s="171" t="s">
        <v>37162</v>
      </c>
      <c r="F10262" s="173">
        <v>46074</v>
      </c>
      <c r="G10262" s="173">
        <v>46074</v>
      </c>
      <c r="H10262" s="174"/>
    </row>
    <row r="10263" spans="1:8" ht="14.45" customHeight="1">
      <c r="A10263" s="86" t="s">
        <v>1224</v>
      </c>
      <c r="B10263" s="171" t="s">
        <v>38135</v>
      </c>
      <c r="C10263" s="55" t="s">
        <v>37160</v>
      </c>
      <c r="D10263" s="171" t="s">
        <v>37161</v>
      </c>
      <c r="E10263" s="171" t="s">
        <v>37162</v>
      </c>
      <c r="F10263" s="173">
        <v>46074</v>
      </c>
      <c r="G10263" s="173">
        <v>46074</v>
      </c>
      <c r="H10263" s="174"/>
    </row>
    <row r="10264" spans="1:8" ht="14.45" customHeight="1">
      <c r="A10264" s="86" t="s">
        <v>1224</v>
      </c>
      <c r="B10264" s="171" t="s">
        <v>38136</v>
      </c>
      <c r="C10264" s="55" t="s">
        <v>37160</v>
      </c>
      <c r="D10264" s="171" t="s">
        <v>37161</v>
      </c>
      <c r="E10264" s="171" t="s">
        <v>37162</v>
      </c>
      <c r="F10264" s="173">
        <v>46074</v>
      </c>
      <c r="G10264" s="173">
        <v>46074</v>
      </c>
      <c r="H10264" s="174"/>
    </row>
    <row r="10265" spans="1:8" ht="14.45" customHeight="1">
      <c r="A10265" s="86" t="s">
        <v>1224</v>
      </c>
      <c r="B10265" s="171" t="s">
        <v>38137</v>
      </c>
      <c r="C10265" s="55" t="s">
        <v>37160</v>
      </c>
      <c r="D10265" s="171" t="s">
        <v>37161</v>
      </c>
      <c r="E10265" s="171" t="s">
        <v>37162</v>
      </c>
      <c r="F10265" s="173">
        <v>46074</v>
      </c>
      <c r="G10265" s="173">
        <v>46074</v>
      </c>
      <c r="H10265" s="174"/>
    </row>
    <row r="10266" spans="1:8" ht="14.45" customHeight="1">
      <c r="A10266" s="86" t="s">
        <v>1224</v>
      </c>
      <c r="B10266" s="171" t="s">
        <v>38138</v>
      </c>
      <c r="C10266" s="55" t="s">
        <v>37160</v>
      </c>
      <c r="D10266" s="171" t="s">
        <v>37161</v>
      </c>
      <c r="E10266" s="171" t="s">
        <v>37162</v>
      </c>
      <c r="F10266" s="173">
        <v>46074</v>
      </c>
      <c r="G10266" s="173">
        <v>46074</v>
      </c>
      <c r="H10266" s="174"/>
    </row>
    <row r="10267" spans="1:8" ht="14.45" customHeight="1">
      <c r="A10267" s="86" t="s">
        <v>1224</v>
      </c>
      <c r="B10267" s="171" t="s">
        <v>38139</v>
      </c>
      <c r="C10267" s="55" t="s">
        <v>37160</v>
      </c>
      <c r="D10267" s="171" t="s">
        <v>37161</v>
      </c>
      <c r="E10267" s="171" t="s">
        <v>37162</v>
      </c>
      <c r="F10267" s="173">
        <v>46074</v>
      </c>
      <c r="G10267" s="173">
        <v>46074</v>
      </c>
      <c r="H10267" s="174"/>
    </row>
    <row r="10268" spans="1:8" ht="14.45" customHeight="1">
      <c r="A10268" s="86" t="s">
        <v>1224</v>
      </c>
      <c r="B10268" s="171" t="s">
        <v>38140</v>
      </c>
      <c r="C10268" s="55" t="s">
        <v>37160</v>
      </c>
      <c r="D10268" s="171" t="s">
        <v>37161</v>
      </c>
      <c r="E10268" s="171" t="s">
        <v>37162</v>
      </c>
      <c r="F10268" s="173">
        <v>46074</v>
      </c>
      <c r="G10268" s="173">
        <v>46074</v>
      </c>
      <c r="H10268" s="174"/>
    </row>
    <row r="10269" spans="1:8" ht="14.45" customHeight="1">
      <c r="A10269" s="86" t="s">
        <v>1224</v>
      </c>
      <c r="B10269" s="171" t="s">
        <v>38141</v>
      </c>
      <c r="C10269" s="55" t="s">
        <v>37160</v>
      </c>
      <c r="D10269" s="171" t="s">
        <v>37161</v>
      </c>
      <c r="E10269" s="171" t="s">
        <v>37162</v>
      </c>
      <c r="F10269" s="173">
        <v>46074</v>
      </c>
      <c r="G10269" s="173">
        <v>46074</v>
      </c>
      <c r="H10269" s="174"/>
    </row>
    <row r="10270" spans="1:8" ht="14.45" customHeight="1">
      <c r="A10270" s="86" t="s">
        <v>1224</v>
      </c>
      <c r="B10270" s="171" t="s">
        <v>38142</v>
      </c>
      <c r="C10270" s="55" t="s">
        <v>37160</v>
      </c>
      <c r="D10270" s="171" t="s">
        <v>37161</v>
      </c>
      <c r="E10270" s="171" t="s">
        <v>37162</v>
      </c>
      <c r="F10270" s="173">
        <v>46074</v>
      </c>
      <c r="G10270" s="173">
        <v>46074</v>
      </c>
      <c r="H10270" s="174"/>
    </row>
    <row r="10271" spans="1:8" ht="14.45" customHeight="1">
      <c r="A10271" s="86" t="s">
        <v>1224</v>
      </c>
      <c r="B10271" s="171" t="s">
        <v>38143</v>
      </c>
      <c r="C10271" s="55" t="s">
        <v>37160</v>
      </c>
      <c r="D10271" s="171" t="s">
        <v>37161</v>
      </c>
      <c r="E10271" s="171" t="s">
        <v>37162</v>
      </c>
      <c r="F10271" s="173">
        <v>46074</v>
      </c>
      <c r="G10271" s="173">
        <v>46074</v>
      </c>
      <c r="H10271" s="174"/>
    </row>
    <row r="10272" spans="1:8" ht="14.45" customHeight="1">
      <c r="A10272" s="86" t="s">
        <v>1224</v>
      </c>
      <c r="B10272" s="171" t="s">
        <v>38144</v>
      </c>
      <c r="C10272" s="55" t="s">
        <v>37160</v>
      </c>
      <c r="D10272" s="171" t="s">
        <v>37161</v>
      </c>
      <c r="E10272" s="171" t="s">
        <v>37162</v>
      </c>
      <c r="F10272" s="173">
        <v>46074</v>
      </c>
      <c r="G10272" s="173">
        <v>46074</v>
      </c>
      <c r="H10272" s="174"/>
    </row>
    <row r="10273" spans="1:8" ht="14.45" customHeight="1">
      <c r="A10273" s="86" t="s">
        <v>1224</v>
      </c>
      <c r="B10273" s="171" t="s">
        <v>38145</v>
      </c>
      <c r="C10273" s="55" t="s">
        <v>37160</v>
      </c>
      <c r="D10273" s="171" t="s">
        <v>37161</v>
      </c>
      <c r="E10273" s="171" t="s">
        <v>37162</v>
      </c>
      <c r="F10273" s="173">
        <v>46074</v>
      </c>
      <c r="G10273" s="173">
        <v>46074</v>
      </c>
      <c r="H10273" s="174"/>
    </row>
    <row r="10274" spans="1:8" ht="14.45" customHeight="1">
      <c r="A10274" s="86" t="s">
        <v>1224</v>
      </c>
      <c r="B10274" s="171" t="s">
        <v>38146</v>
      </c>
      <c r="C10274" s="55" t="s">
        <v>37160</v>
      </c>
      <c r="D10274" s="171" t="s">
        <v>37161</v>
      </c>
      <c r="E10274" s="171" t="s">
        <v>37162</v>
      </c>
      <c r="F10274" s="173">
        <v>46074</v>
      </c>
      <c r="G10274" s="173">
        <v>46074</v>
      </c>
      <c r="H10274" s="174"/>
    </row>
    <row r="10275" spans="1:8" ht="14.45" customHeight="1">
      <c r="A10275" s="86" t="s">
        <v>1224</v>
      </c>
      <c r="B10275" s="171" t="s">
        <v>38147</v>
      </c>
      <c r="C10275" s="55" t="s">
        <v>37160</v>
      </c>
      <c r="D10275" s="171" t="s">
        <v>37161</v>
      </c>
      <c r="E10275" s="171" t="s">
        <v>37162</v>
      </c>
      <c r="F10275" s="173">
        <v>46074</v>
      </c>
      <c r="G10275" s="173">
        <v>46074</v>
      </c>
      <c r="H10275" s="174"/>
    </row>
    <row r="10276" spans="1:8" ht="14.45" customHeight="1">
      <c r="A10276" s="86" t="s">
        <v>1224</v>
      </c>
      <c r="B10276" s="171" t="s">
        <v>38148</v>
      </c>
      <c r="C10276" s="55" t="s">
        <v>37160</v>
      </c>
      <c r="D10276" s="171" t="s">
        <v>37161</v>
      </c>
      <c r="E10276" s="171" t="s">
        <v>37162</v>
      </c>
      <c r="F10276" s="173">
        <v>46074</v>
      </c>
      <c r="G10276" s="173">
        <v>46074</v>
      </c>
      <c r="H10276" s="174"/>
    </row>
    <row r="10277" spans="1:8" ht="14.45" customHeight="1">
      <c r="A10277" s="86" t="s">
        <v>1224</v>
      </c>
      <c r="B10277" s="171" t="s">
        <v>38149</v>
      </c>
      <c r="C10277" s="55" t="s">
        <v>37160</v>
      </c>
      <c r="D10277" s="171" t="s">
        <v>37161</v>
      </c>
      <c r="E10277" s="171" t="s">
        <v>37162</v>
      </c>
      <c r="F10277" s="173">
        <v>46074</v>
      </c>
      <c r="G10277" s="173">
        <v>46074</v>
      </c>
      <c r="H10277" s="174"/>
    </row>
    <row r="10278" spans="1:8" ht="14.45" customHeight="1">
      <c r="A10278" s="86" t="s">
        <v>1224</v>
      </c>
      <c r="B10278" s="171" t="s">
        <v>38150</v>
      </c>
      <c r="C10278" s="55" t="s">
        <v>37160</v>
      </c>
      <c r="D10278" s="171" t="s">
        <v>37161</v>
      </c>
      <c r="E10278" s="171" t="s">
        <v>37162</v>
      </c>
      <c r="F10278" s="173">
        <v>46074</v>
      </c>
      <c r="G10278" s="173">
        <v>46074</v>
      </c>
      <c r="H10278" s="174"/>
    </row>
    <row r="10279" spans="1:8" ht="14.45" customHeight="1">
      <c r="A10279" s="86" t="s">
        <v>1224</v>
      </c>
      <c r="B10279" s="171" t="s">
        <v>38151</v>
      </c>
      <c r="C10279" s="55" t="s">
        <v>37160</v>
      </c>
      <c r="D10279" s="171" t="s">
        <v>37161</v>
      </c>
      <c r="E10279" s="171" t="s">
        <v>37162</v>
      </c>
      <c r="F10279" s="173">
        <v>46074</v>
      </c>
      <c r="G10279" s="173">
        <v>46074</v>
      </c>
      <c r="H10279" s="174"/>
    </row>
    <row r="10280" spans="1:8" ht="14.45" customHeight="1">
      <c r="A10280" s="86" t="s">
        <v>1224</v>
      </c>
      <c r="B10280" s="171" t="s">
        <v>38152</v>
      </c>
      <c r="C10280" s="55" t="s">
        <v>37160</v>
      </c>
      <c r="D10280" s="171" t="s">
        <v>37161</v>
      </c>
      <c r="E10280" s="171" t="s">
        <v>37162</v>
      </c>
      <c r="F10280" s="173">
        <v>46074</v>
      </c>
      <c r="G10280" s="173">
        <v>46074</v>
      </c>
      <c r="H10280" s="174"/>
    </row>
    <row r="10281" spans="1:8" ht="14.45" customHeight="1">
      <c r="A10281" s="86" t="s">
        <v>1224</v>
      </c>
      <c r="B10281" s="171" t="s">
        <v>38153</v>
      </c>
      <c r="C10281" s="55" t="s">
        <v>37160</v>
      </c>
      <c r="D10281" s="171" t="s">
        <v>37161</v>
      </c>
      <c r="E10281" s="171" t="s">
        <v>37162</v>
      </c>
      <c r="F10281" s="173">
        <v>46074</v>
      </c>
      <c r="G10281" s="173">
        <v>46074</v>
      </c>
      <c r="H10281" s="174"/>
    </row>
    <row r="10282" spans="1:8" ht="14.45" customHeight="1">
      <c r="A10282" s="86" t="s">
        <v>1224</v>
      </c>
      <c r="B10282" s="171" t="s">
        <v>38154</v>
      </c>
      <c r="C10282" s="55" t="s">
        <v>37160</v>
      </c>
      <c r="D10282" s="171" t="s">
        <v>37161</v>
      </c>
      <c r="E10282" s="171" t="s">
        <v>37162</v>
      </c>
      <c r="F10282" s="173">
        <v>46074</v>
      </c>
      <c r="G10282" s="173">
        <v>46074</v>
      </c>
      <c r="H10282" s="174"/>
    </row>
    <row r="10283" spans="1:8" ht="14.45" customHeight="1">
      <c r="A10283" s="86" t="s">
        <v>1224</v>
      </c>
      <c r="B10283" s="171" t="s">
        <v>38155</v>
      </c>
      <c r="C10283" s="55" t="s">
        <v>37160</v>
      </c>
      <c r="D10283" s="171" t="s">
        <v>37161</v>
      </c>
      <c r="E10283" s="171" t="s">
        <v>37162</v>
      </c>
      <c r="F10283" s="173">
        <v>46074</v>
      </c>
      <c r="G10283" s="173">
        <v>46074</v>
      </c>
      <c r="H10283" s="174"/>
    </row>
    <row r="10284" spans="1:8" ht="14.45" customHeight="1">
      <c r="A10284" s="86" t="s">
        <v>1224</v>
      </c>
      <c r="B10284" s="171" t="s">
        <v>38156</v>
      </c>
      <c r="C10284" s="55" t="s">
        <v>37160</v>
      </c>
      <c r="D10284" s="171" t="s">
        <v>37161</v>
      </c>
      <c r="E10284" s="171" t="s">
        <v>37162</v>
      </c>
      <c r="F10284" s="173">
        <v>46074</v>
      </c>
      <c r="G10284" s="173">
        <v>46074</v>
      </c>
      <c r="H10284" s="174"/>
    </row>
    <row r="10285" spans="1:8" ht="14.45" customHeight="1">
      <c r="A10285" s="86" t="s">
        <v>1224</v>
      </c>
      <c r="B10285" s="171" t="s">
        <v>38157</v>
      </c>
      <c r="C10285" s="55" t="s">
        <v>37160</v>
      </c>
      <c r="D10285" s="171" t="s">
        <v>37161</v>
      </c>
      <c r="E10285" s="171" t="s">
        <v>37162</v>
      </c>
      <c r="F10285" s="173">
        <v>46074</v>
      </c>
      <c r="G10285" s="173">
        <v>46074</v>
      </c>
      <c r="H10285" s="174"/>
    </row>
    <row r="10286" spans="1:8" ht="14.45" customHeight="1">
      <c r="A10286" s="86" t="s">
        <v>1224</v>
      </c>
      <c r="B10286" s="171" t="s">
        <v>38158</v>
      </c>
      <c r="C10286" s="55" t="s">
        <v>37160</v>
      </c>
      <c r="D10286" s="171" t="s">
        <v>37161</v>
      </c>
      <c r="E10286" s="171" t="s">
        <v>37162</v>
      </c>
      <c r="F10286" s="173">
        <v>46074</v>
      </c>
      <c r="G10286" s="173">
        <v>46074</v>
      </c>
      <c r="H10286" s="174"/>
    </row>
    <row r="10287" spans="1:8" ht="14.45" customHeight="1">
      <c r="A10287" s="86" t="s">
        <v>1224</v>
      </c>
      <c r="B10287" s="171" t="s">
        <v>38159</v>
      </c>
      <c r="C10287" s="55" t="s">
        <v>37160</v>
      </c>
      <c r="D10287" s="171" t="s">
        <v>37161</v>
      </c>
      <c r="E10287" s="171" t="s">
        <v>37162</v>
      </c>
      <c r="F10287" s="173">
        <v>46074</v>
      </c>
      <c r="G10287" s="173">
        <v>46074</v>
      </c>
      <c r="H10287" s="174"/>
    </row>
    <row r="10288" spans="1:8" ht="14.45" customHeight="1">
      <c r="A10288" s="86" t="s">
        <v>1224</v>
      </c>
      <c r="B10288" s="171" t="s">
        <v>38160</v>
      </c>
      <c r="C10288" s="55" t="s">
        <v>37160</v>
      </c>
      <c r="D10288" s="171" t="s">
        <v>37161</v>
      </c>
      <c r="E10288" s="171" t="s">
        <v>37162</v>
      </c>
      <c r="F10288" s="173">
        <v>46074</v>
      </c>
      <c r="G10288" s="173">
        <v>46074</v>
      </c>
      <c r="H10288" s="174"/>
    </row>
    <row r="10289" spans="1:8" ht="14.45" customHeight="1">
      <c r="A10289" s="86" t="s">
        <v>1224</v>
      </c>
      <c r="B10289" s="171" t="s">
        <v>38161</v>
      </c>
      <c r="C10289" s="55" t="s">
        <v>37160</v>
      </c>
      <c r="D10289" s="171" t="s">
        <v>37161</v>
      </c>
      <c r="E10289" s="171" t="s">
        <v>37162</v>
      </c>
      <c r="F10289" s="173">
        <v>46074</v>
      </c>
      <c r="G10289" s="173">
        <v>46074</v>
      </c>
      <c r="H10289" s="174"/>
    </row>
    <row r="10290" spans="1:8" ht="14.45" customHeight="1">
      <c r="A10290" s="86" t="s">
        <v>1224</v>
      </c>
      <c r="B10290" s="171" t="s">
        <v>38162</v>
      </c>
      <c r="C10290" s="55" t="s">
        <v>37160</v>
      </c>
      <c r="D10290" s="171" t="s">
        <v>37161</v>
      </c>
      <c r="E10290" s="171" t="s">
        <v>37162</v>
      </c>
      <c r="F10290" s="173">
        <v>46074</v>
      </c>
      <c r="G10290" s="173">
        <v>46074</v>
      </c>
      <c r="H10290" s="174"/>
    </row>
    <row r="10291" spans="1:8" ht="14.45" customHeight="1">
      <c r="A10291" s="86" t="s">
        <v>1224</v>
      </c>
      <c r="B10291" s="171" t="s">
        <v>38163</v>
      </c>
      <c r="C10291" s="55" t="s">
        <v>37160</v>
      </c>
      <c r="D10291" s="171" t="s">
        <v>37161</v>
      </c>
      <c r="E10291" s="171" t="s">
        <v>37162</v>
      </c>
      <c r="F10291" s="173">
        <v>46074</v>
      </c>
      <c r="G10291" s="173">
        <v>46074</v>
      </c>
      <c r="H10291" s="174"/>
    </row>
    <row r="10292" spans="1:8" ht="14.45" customHeight="1">
      <c r="A10292" s="86" t="s">
        <v>1224</v>
      </c>
      <c r="B10292" s="171" t="s">
        <v>38164</v>
      </c>
      <c r="C10292" s="55" t="s">
        <v>37160</v>
      </c>
      <c r="D10292" s="171" t="s">
        <v>37161</v>
      </c>
      <c r="E10292" s="171" t="s">
        <v>37162</v>
      </c>
      <c r="F10292" s="173">
        <v>46074</v>
      </c>
      <c r="G10292" s="173">
        <v>46074</v>
      </c>
      <c r="H10292" s="174"/>
    </row>
    <row r="10293" spans="1:8" ht="14.45" customHeight="1">
      <c r="A10293" s="86" t="s">
        <v>1224</v>
      </c>
      <c r="B10293" s="171" t="s">
        <v>38165</v>
      </c>
      <c r="C10293" s="55" t="s">
        <v>37160</v>
      </c>
      <c r="D10293" s="171" t="s">
        <v>37161</v>
      </c>
      <c r="E10293" s="171" t="s">
        <v>37162</v>
      </c>
      <c r="F10293" s="173">
        <v>46074</v>
      </c>
      <c r="G10293" s="173">
        <v>46074</v>
      </c>
      <c r="H10293" s="174"/>
    </row>
    <row r="10294" spans="1:8" ht="14.45" customHeight="1">
      <c r="A10294" s="86" t="s">
        <v>1224</v>
      </c>
      <c r="B10294" s="171" t="s">
        <v>38166</v>
      </c>
      <c r="C10294" s="55" t="s">
        <v>37160</v>
      </c>
      <c r="D10294" s="171" t="s">
        <v>37161</v>
      </c>
      <c r="E10294" s="171" t="s">
        <v>37162</v>
      </c>
      <c r="F10294" s="173">
        <v>46074</v>
      </c>
      <c r="G10294" s="173">
        <v>46074</v>
      </c>
      <c r="H10294" s="174"/>
    </row>
    <row r="10295" spans="1:8" ht="14.45" customHeight="1">
      <c r="A10295" s="86" t="s">
        <v>1224</v>
      </c>
      <c r="B10295" s="171" t="s">
        <v>38167</v>
      </c>
      <c r="C10295" s="55" t="s">
        <v>37160</v>
      </c>
      <c r="D10295" s="171" t="s">
        <v>37161</v>
      </c>
      <c r="E10295" s="171" t="s">
        <v>37162</v>
      </c>
      <c r="F10295" s="173">
        <v>46074</v>
      </c>
      <c r="G10295" s="173">
        <v>46074</v>
      </c>
      <c r="H10295" s="174"/>
    </row>
    <row r="10296" spans="1:8" ht="14.45" customHeight="1">
      <c r="A10296" s="86" t="s">
        <v>1224</v>
      </c>
      <c r="B10296" s="171" t="s">
        <v>38168</v>
      </c>
      <c r="C10296" s="55" t="s">
        <v>37160</v>
      </c>
      <c r="D10296" s="171" t="s">
        <v>37161</v>
      </c>
      <c r="E10296" s="171" t="s">
        <v>37162</v>
      </c>
      <c r="F10296" s="173">
        <v>46074</v>
      </c>
      <c r="G10296" s="173">
        <v>46074</v>
      </c>
      <c r="H10296" s="174"/>
    </row>
    <row r="10297" spans="1:8" ht="14.45" customHeight="1">
      <c r="A10297" s="86" t="s">
        <v>1224</v>
      </c>
      <c r="B10297" s="171" t="s">
        <v>38169</v>
      </c>
      <c r="C10297" s="55" t="s">
        <v>37160</v>
      </c>
      <c r="D10297" s="171" t="s">
        <v>37161</v>
      </c>
      <c r="E10297" s="171" t="s">
        <v>37162</v>
      </c>
      <c r="F10297" s="173">
        <v>46074</v>
      </c>
      <c r="G10297" s="173">
        <v>46074</v>
      </c>
      <c r="H10297" s="174"/>
    </row>
    <row r="10298" spans="1:8" ht="14.45" customHeight="1">
      <c r="A10298" s="86" t="s">
        <v>1224</v>
      </c>
      <c r="B10298" s="171" t="s">
        <v>38170</v>
      </c>
      <c r="C10298" s="55" t="s">
        <v>37160</v>
      </c>
      <c r="D10298" s="171" t="s">
        <v>37161</v>
      </c>
      <c r="E10298" s="171" t="s">
        <v>37162</v>
      </c>
      <c r="F10298" s="173">
        <v>46074</v>
      </c>
      <c r="G10298" s="173">
        <v>46074</v>
      </c>
      <c r="H10298" s="174"/>
    </row>
    <row r="10299" spans="1:8" ht="14.45" customHeight="1">
      <c r="A10299" s="86" t="s">
        <v>1224</v>
      </c>
      <c r="B10299" s="171" t="s">
        <v>38171</v>
      </c>
      <c r="C10299" s="55" t="s">
        <v>37160</v>
      </c>
      <c r="D10299" s="171" t="s">
        <v>37161</v>
      </c>
      <c r="E10299" s="171" t="s">
        <v>37162</v>
      </c>
      <c r="F10299" s="173">
        <v>46074</v>
      </c>
      <c r="G10299" s="173">
        <v>46074</v>
      </c>
      <c r="H10299" s="174"/>
    </row>
    <row r="10300" spans="1:8" ht="14.45" customHeight="1">
      <c r="A10300" s="86" t="s">
        <v>1224</v>
      </c>
      <c r="B10300" s="171" t="s">
        <v>38172</v>
      </c>
      <c r="C10300" s="55" t="s">
        <v>37160</v>
      </c>
      <c r="D10300" s="171" t="s">
        <v>37161</v>
      </c>
      <c r="E10300" s="171" t="s">
        <v>37162</v>
      </c>
      <c r="F10300" s="173">
        <v>46074</v>
      </c>
      <c r="G10300" s="173">
        <v>46074</v>
      </c>
      <c r="H10300" s="174"/>
    </row>
    <row r="10301" spans="1:8" ht="14.45" customHeight="1">
      <c r="A10301" s="86" t="s">
        <v>1224</v>
      </c>
      <c r="B10301" s="171" t="s">
        <v>38173</v>
      </c>
      <c r="C10301" s="55" t="s">
        <v>37160</v>
      </c>
      <c r="D10301" s="171" t="s">
        <v>37161</v>
      </c>
      <c r="E10301" s="171" t="s">
        <v>37162</v>
      </c>
      <c r="F10301" s="173">
        <v>46074</v>
      </c>
      <c r="G10301" s="173">
        <v>46074</v>
      </c>
      <c r="H10301" s="174"/>
    </row>
    <row r="10302" spans="1:8" ht="14.45" customHeight="1">
      <c r="A10302" s="86" t="s">
        <v>1224</v>
      </c>
      <c r="B10302" s="171" t="s">
        <v>38174</v>
      </c>
      <c r="C10302" s="55" t="s">
        <v>37160</v>
      </c>
      <c r="D10302" s="171" t="s">
        <v>37161</v>
      </c>
      <c r="E10302" s="171" t="s">
        <v>37162</v>
      </c>
      <c r="F10302" s="173">
        <v>46074</v>
      </c>
      <c r="G10302" s="173">
        <v>46074</v>
      </c>
      <c r="H10302" s="174"/>
    </row>
    <row r="10303" spans="1:8" ht="14.45" customHeight="1">
      <c r="A10303" s="86" t="s">
        <v>1224</v>
      </c>
      <c r="B10303" s="171" t="s">
        <v>38175</v>
      </c>
      <c r="C10303" s="55" t="s">
        <v>37160</v>
      </c>
      <c r="D10303" s="171" t="s">
        <v>37161</v>
      </c>
      <c r="E10303" s="171" t="s">
        <v>37162</v>
      </c>
      <c r="F10303" s="173">
        <v>46074</v>
      </c>
      <c r="G10303" s="173">
        <v>46074</v>
      </c>
      <c r="H10303" s="174"/>
    </row>
    <row r="10304" spans="1:8" ht="14.45" customHeight="1">
      <c r="A10304" s="86" t="s">
        <v>1224</v>
      </c>
      <c r="B10304" s="171" t="s">
        <v>38176</v>
      </c>
      <c r="C10304" s="55" t="s">
        <v>37160</v>
      </c>
      <c r="D10304" s="171" t="s">
        <v>37161</v>
      </c>
      <c r="E10304" s="171" t="s">
        <v>37162</v>
      </c>
      <c r="F10304" s="173">
        <v>46074</v>
      </c>
      <c r="G10304" s="173">
        <v>46074</v>
      </c>
      <c r="H10304" s="174"/>
    </row>
    <row r="10305" spans="1:8" ht="14.45" customHeight="1">
      <c r="A10305" s="86" t="s">
        <v>1224</v>
      </c>
      <c r="B10305" s="171" t="s">
        <v>38177</v>
      </c>
      <c r="C10305" s="55" t="s">
        <v>37160</v>
      </c>
      <c r="D10305" s="171" t="s">
        <v>37161</v>
      </c>
      <c r="E10305" s="171" t="s">
        <v>37162</v>
      </c>
      <c r="F10305" s="173">
        <v>46074</v>
      </c>
      <c r="G10305" s="173">
        <v>46074</v>
      </c>
      <c r="H10305" s="174"/>
    </row>
    <row r="10306" spans="1:8" ht="14.45" customHeight="1">
      <c r="A10306" s="86" t="s">
        <v>1224</v>
      </c>
      <c r="B10306" s="171" t="s">
        <v>38178</v>
      </c>
      <c r="C10306" s="55" t="s">
        <v>37160</v>
      </c>
      <c r="D10306" s="171" t="s">
        <v>37161</v>
      </c>
      <c r="E10306" s="171" t="s">
        <v>37162</v>
      </c>
      <c r="F10306" s="173">
        <v>46074</v>
      </c>
      <c r="G10306" s="173">
        <v>46074</v>
      </c>
      <c r="H10306" s="174"/>
    </row>
    <row r="10307" spans="1:8" ht="14.45" customHeight="1">
      <c r="A10307" s="86" t="s">
        <v>1224</v>
      </c>
      <c r="B10307" s="171" t="s">
        <v>38179</v>
      </c>
      <c r="C10307" s="55" t="s">
        <v>37160</v>
      </c>
      <c r="D10307" s="171" t="s">
        <v>37161</v>
      </c>
      <c r="E10307" s="171" t="s">
        <v>37162</v>
      </c>
      <c r="F10307" s="173">
        <v>46074</v>
      </c>
      <c r="G10307" s="173">
        <v>46074</v>
      </c>
      <c r="H10307" s="174"/>
    </row>
    <row r="10308" spans="1:8" ht="14.45" customHeight="1">
      <c r="A10308" s="86" t="s">
        <v>1224</v>
      </c>
      <c r="B10308" s="171" t="s">
        <v>38180</v>
      </c>
      <c r="C10308" s="55" t="s">
        <v>37160</v>
      </c>
      <c r="D10308" s="171" t="s">
        <v>37161</v>
      </c>
      <c r="E10308" s="171" t="s">
        <v>37162</v>
      </c>
      <c r="F10308" s="173">
        <v>46074</v>
      </c>
      <c r="G10308" s="173">
        <v>46074</v>
      </c>
      <c r="H10308" s="174"/>
    </row>
    <row r="10309" spans="1:8" ht="14.45" customHeight="1">
      <c r="A10309" s="86" t="s">
        <v>1224</v>
      </c>
      <c r="B10309" s="171" t="s">
        <v>38181</v>
      </c>
      <c r="C10309" s="55" t="s">
        <v>37160</v>
      </c>
      <c r="D10309" s="171" t="s">
        <v>37161</v>
      </c>
      <c r="E10309" s="171" t="s">
        <v>37162</v>
      </c>
      <c r="F10309" s="173">
        <v>46074</v>
      </c>
      <c r="G10309" s="173">
        <v>46074</v>
      </c>
      <c r="H10309" s="174"/>
    </row>
    <row r="10310" spans="1:8" ht="14.45" customHeight="1">
      <c r="A10310" s="86" t="s">
        <v>1224</v>
      </c>
      <c r="B10310" s="171" t="s">
        <v>38182</v>
      </c>
      <c r="C10310" s="55" t="s">
        <v>37160</v>
      </c>
      <c r="D10310" s="171" t="s">
        <v>37161</v>
      </c>
      <c r="E10310" s="171" t="s">
        <v>37162</v>
      </c>
      <c r="F10310" s="173">
        <v>46074</v>
      </c>
      <c r="G10310" s="173">
        <v>46074</v>
      </c>
      <c r="H10310" s="174"/>
    </row>
    <row r="10311" spans="1:8" ht="14.45" customHeight="1">
      <c r="A10311" s="86" t="s">
        <v>1224</v>
      </c>
      <c r="B10311" s="171" t="s">
        <v>38183</v>
      </c>
      <c r="C10311" s="55" t="s">
        <v>37160</v>
      </c>
      <c r="D10311" s="171" t="s">
        <v>37161</v>
      </c>
      <c r="E10311" s="171" t="s">
        <v>37162</v>
      </c>
      <c r="F10311" s="173">
        <v>46074</v>
      </c>
      <c r="G10311" s="173">
        <v>46074</v>
      </c>
      <c r="H10311" s="174"/>
    </row>
    <row r="10312" spans="1:8" ht="14.45" customHeight="1">
      <c r="A10312" s="86" t="s">
        <v>1224</v>
      </c>
      <c r="B10312" s="171" t="s">
        <v>38184</v>
      </c>
      <c r="C10312" s="55" t="s">
        <v>37160</v>
      </c>
      <c r="D10312" s="171" t="s">
        <v>37161</v>
      </c>
      <c r="E10312" s="171" t="s">
        <v>37162</v>
      </c>
      <c r="F10312" s="173">
        <v>46074</v>
      </c>
      <c r="G10312" s="173">
        <v>46074</v>
      </c>
      <c r="H10312" s="174"/>
    </row>
    <row r="10313" spans="1:8" ht="14.45" customHeight="1">
      <c r="A10313" s="86" t="s">
        <v>1224</v>
      </c>
      <c r="B10313" s="171" t="s">
        <v>38185</v>
      </c>
      <c r="C10313" s="55" t="s">
        <v>37160</v>
      </c>
      <c r="D10313" s="171" t="s">
        <v>37161</v>
      </c>
      <c r="E10313" s="171" t="s">
        <v>37162</v>
      </c>
      <c r="F10313" s="173">
        <v>46074</v>
      </c>
      <c r="G10313" s="173">
        <v>46074</v>
      </c>
      <c r="H10313" s="174"/>
    </row>
    <row r="10314" spans="1:8" ht="14.45" customHeight="1">
      <c r="A10314" s="86" t="s">
        <v>1224</v>
      </c>
      <c r="B10314" s="171" t="s">
        <v>38186</v>
      </c>
      <c r="C10314" s="55" t="s">
        <v>37160</v>
      </c>
      <c r="D10314" s="171" t="s">
        <v>37161</v>
      </c>
      <c r="E10314" s="171" t="s">
        <v>37162</v>
      </c>
      <c r="F10314" s="173">
        <v>46074</v>
      </c>
      <c r="G10314" s="173">
        <v>46074</v>
      </c>
      <c r="H10314" s="174"/>
    </row>
    <row r="10315" spans="1:8" ht="14.45" customHeight="1">
      <c r="A10315" s="86" t="s">
        <v>1224</v>
      </c>
      <c r="B10315" s="171" t="s">
        <v>38187</v>
      </c>
      <c r="C10315" s="55" t="s">
        <v>37160</v>
      </c>
      <c r="D10315" s="171" t="s">
        <v>37161</v>
      </c>
      <c r="E10315" s="171" t="s">
        <v>37162</v>
      </c>
      <c r="F10315" s="173">
        <v>46074</v>
      </c>
      <c r="G10315" s="173">
        <v>46074</v>
      </c>
      <c r="H10315" s="174"/>
    </row>
    <row r="10316" spans="1:8" ht="14.45" customHeight="1">
      <c r="A10316" s="86" t="s">
        <v>1224</v>
      </c>
      <c r="B10316" s="171" t="s">
        <v>38188</v>
      </c>
      <c r="C10316" s="55" t="s">
        <v>37160</v>
      </c>
      <c r="D10316" s="171" t="s">
        <v>37161</v>
      </c>
      <c r="E10316" s="171" t="s">
        <v>37162</v>
      </c>
      <c r="F10316" s="173">
        <v>46074</v>
      </c>
      <c r="G10316" s="173">
        <v>46074</v>
      </c>
      <c r="H10316" s="174"/>
    </row>
    <row r="10317" spans="1:8" ht="14.45" customHeight="1">
      <c r="A10317" s="86" t="s">
        <v>1224</v>
      </c>
      <c r="B10317" s="171" t="s">
        <v>38189</v>
      </c>
      <c r="C10317" s="55" t="s">
        <v>37160</v>
      </c>
      <c r="D10317" s="171" t="s">
        <v>37161</v>
      </c>
      <c r="E10317" s="171" t="s">
        <v>37162</v>
      </c>
      <c r="F10317" s="173">
        <v>46074</v>
      </c>
      <c r="G10317" s="173">
        <v>46074</v>
      </c>
      <c r="H10317" s="174"/>
    </row>
    <row r="10318" spans="1:8" ht="14.45" customHeight="1">
      <c r="A10318" s="86" t="s">
        <v>1224</v>
      </c>
      <c r="B10318" s="171" t="s">
        <v>38190</v>
      </c>
      <c r="C10318" s="55" t="s">
        <v>37160</v>
      </c>
      <c r="D10318" s="171" t="s">
        <v>37161</v>
      </c>
      <c r="E10318" s="171" t="s">
        <v>37162</v>
      </c>
      <c r="F10318" s="173">
        <v>46074</v>
      </c>
      <c r="G10318" s="173">
        <v>46074</v>
      </c>
      <c r="H10318" s="174"/>
    </row>
    <row r="10319" spans="1:8" ht="14.45" customHeight="1">
      <c r="A10319" s="86" t="s">
        <v>1224</v>
      </c>
      <c r="B10319" s="171" t="s">
        <v>38191</v>
      </c>
      <c r="C10319" s="55" t="s">
        <v>37160</v>
      </c>
      <c r="D10319" s="171" t="s">
        <v>37161</v>
      </c>
      <c r="E10319" s="171" t="s">
        <v>37162</v>
      </c>
      <c r="F10319" s="173">
        <v>46074</v>
      </c>
      <c r="G10319" s="173">
        <v>46074</v>
      </c>
      <c r="H10319" s="174"/>
    </row>
    <row r="10320" spans="1:8" ht="14.45" customHeight="1">
      <c r="A10320" s="86" t="s">
        <v>1224</v>
      </c>
      <c r="B10320" s="171" t="s">
        <v>38192</v>
      </c>
      <c r="C10320" s="55" t="s">
        <v>37160</v>
      </c>
      <c r="D10320" s="171" t="s">
        <v>37161</v>
      </c>
      <c r="E10320" s="171" t="s">
        <v>37162</v>
      </c>
      <c r="F10320" s="173">
        <v>46074</v>
      </c>
      <c r="G10320" s="173">
        <v>46074</v>
      </c>
      <c r="H10320" s="174"/>
    </row>
    <row r="10321" spans="1:8" ht="14.45" customHeight="1">
      <c r="A10321" s="86" t="s">
        <v>1224</v>
      </c>
      <c r="B10321" s="171" t="s">
        <v>38193</v>
      </c>
      <c r="C10321" s="55" t="s">
        <v>37160</v>
      </c>
      <c r="D10321" s="171" t="s">
        <v>37161</v>
      </c>
      <c r="E10321" s="171" t="s">
        <v>37162</v>
      </c>
      <c r="F10321" s="173">
        <v>46074</v>
      </c>
      <c r="G10321" s="173">
        <v>46074</v>
      </c>
      <c r="H10321" s="174"/>
    </row>
    <row r="10322" spans="1:8" ht="14.45" customHeight="1">
      <c r="A10322" s="86" t="s">
        <v>1224</v>
      </c>
      <c r="B10322" s="171" t="s">
        <v>38194</v>
      </c>
      <c r="C10322" s="55" t="s">
        <v>37160</v>
      </c>
      <c r="D10322" s="171" t="s">
        <v>37161</v>
      </c>
      <c r="E10322" s="171" t="s">
        <v>37162</v>
      </c>
      <c r="F10322" s="173">
        <v>46074</v>
      </c>
      <c r="G10322" s="173">
        <v>46074</v>
      </c>
      <c r="H10322" s="174"/>
    </row>
    <row r="10323" spans="1:8" ht="14.45" customHeight="1">
      <c r="A10323" s="86" t="s">
        <v>1224</v>
      </c>
      <c r="B10323" s="171" t="s">
        <v>38195</v>
      </c>
      <c r="C10323" s="55" t="s">
        <v>37160</v>
      </c>
      <c r="D10323" s="171" t="s">
        <v>37161</v>
      </c>
      <c r="E10323" s="171" t="s">
        <v>37162</v>
      </c>
      <c r="F10323" s="173">
        <v>46074</v>
      </c>
      <c r="G10323" s="173">
        <v>46074</v>
      </c>
      <c r="H10323" s="174"/>
    </row>
    <row r="10324" spans="1:8" ht="14.45" customHeight="1">
      <c r="A10324" s="86" t="s">
        <v>1224</v>
      </c>
      <c r="B10324" s="171" t="s">
        <v>38196</v>
      </c>
      <c r="C10324" s="55" t="s">
        <v>37160</v>
      </c>
      <c r="D10324" s="171" t="s">
        <v>37161</v>
      </c>
      <c r="E10324" s="171" t="s">
        <v>37162</v>
      </c>
      <c r="F10324" s="173">
        <v>46074</v>
      </c>
      <c r="G10324" s="173">
        <v>46074</v>
      </c>
      <c r="H10324" s="174"/>
    </row>
    <row r="10325" spans="1:8" ht="14.45" customHeight="1">
      <c r="A10325" s="86" t="s">
        <v>1224</v>
      </c>
      <c r="B10325" s="171" t="s">
        <v>38197</v>
      </c>
      <c r="C10325" s="55" t="s">
        <v>37160</v>
      </c>
      <c r="D10325" s="171" t="s">
        <v>37161</v>
      </c>
      <c r="E10325" s="171" t="s">
        <v>37162</v>
      </c>
      <c r="F10325" s="173">
        <v>46074</v>
      </c>
      <c r="G10325" s="173">
        <v>46074</v>
      </c>
      <c r="H10325" s="174"/>
    </row>
    <row r="10326" spans="1:8" ht="14.45" customHeight="1">
      <c r="A10326" s="86" t="s">
        <v>1224</v>
      </c>
      <c r="B10326" s="171" t="s">
        <v>38198</v>
      </c>
      <c r="C10326" s="55" t="s">
        <v>37160</v>
      </c>
      <c r="D10326" s="171" t="s">
        <v>37161</v>
      </c>
      <c r="E10326" s="171" t="s">
        <v>37162</v>
      </c>
      <c r="F10326" s="173">
        <v>46074</v>
      </c>
      <c r="G10326" s="173">
        <v>46074</v>
      </c>
      <c r="H10326" s="174"/>
    </row>
    <row r="10327" spans="1:8" ht="14.45" customHeight="1">
      <c r="A10327" s="86" t="s">
        <v>1224</v>
      </c>
      <c r="B10327" s="171" t="s">
        <v>38199</v>
      </c>
      <c r="C10327" s="55" t="s">
        <v>37160</v>
      </c>
      <c r="D10327" s="171" t="s">
        <v>37161</v>
      </c>
      <c r="E10327" s="171" t="s">
        <v>37162</v>
      </c>
      <c r="F10327" s="173">
        <v>46074</v>
      </c>
      <c r="G10327" s="173">
        <v>46074</v>
      </c>
      <c r="H10327" s="174"/>
    </row>
    <row r="10328" spans="1:8" ht="14.45" customHeight="1">
      <c r="A10328" s="86" t="s">
        <v>1224</v>
      </c>
      <c r="B10328" s="171" t="s">
        <v>38200</v>
      </c>
      <c r="C10328" s="55" t="s">
        <v>37160</v>
      </c>
      <c r="D10328" s="171" t="s">
        <v>37161</v>
      </c>
      <c r="E10328" s="171" t="s">
        <v>37162</v>
      </c>
      <c r="F10328" s="173">
        <v>46074</v>
      </c>
      <c r="G10328" s="173">
        <v>46074</v>
      </c>
      <c r="H10328" s="174"/>
    </row>
    <row r="10329" spans="1:8" ht="14.45" customHeight="1">
      <c r="A10329" s="86" t="s">
        <v>1224</v>
      </c>
      <c r="B10329" s="171" t="s">
        <v>38201</v>
      </c>
      <c r="C10329" s="55" t="s">
        <v>37160</v>
      </c>
      <c r="D10329" s="171" t="s">
        <v>37161</v>
      </c>
      <c r="E10329" s="171" t="s">
        <v>37162</v>
      </c>
      <c r="F10329" s="173">
        <v>46074</v>
      </c>
      <c r="G10329" s="173">
        <v>46074</v>
      </c>
      <c r="H10329" s="174"/>
    </row>
    <row r="10330" spans="1:8" ht="14.45" customHeight="1">
      <c r="A10330" s="86" t="s">
        <v>1224</v>
      </c>
      <c r="B10330" s="171" t="s">
        <v>38202</v>
      </c>
      <c r="C10330" s="55" t="s">
        <v>37160</v>
      </c>
      <c r="D10330" s="171" t="s">
        <v>37161</v>
      </c>
      <c r="E10330" s="171" t="s">
        <v>37162</v>
      </c>
      <c r="F10330" s="173">
        <v>46074</v>
      </c>
      <c r="G10330" s="173">
        <v>46074</v>
      </c>
      <c r="H10330" s="174"/>
    </row>
    <row r="10331" spans="1:8" ht="14.45" customHeight="1">
      <c r="A10331" s="86" t="s">
        <v>1224</v>
      </c>
      <c r="B10331" s="171" t="s">
        <v>38203</v>
      </c>
      <c r="C10331" s="55" t="s">
        <v>37160</v>
      </c>
      <c r="D10331" s="171" t="s">
        <v>37161</v>
      </c>
      <c r="E10331" s="171" t="s">
        <v>37162</v>
      </c>
      <c r="F10331" s="173">
        <v>46074</v>
      </c>
      <c r="G10331" s="173">
        <v>46074</v>
      </c>
      <c r="H10331" s="174"/>
    </row>
    <row r="10332" spans="1:8" ht="14.45" customHeight="1">
      <c r="A10332" s="86" t="s">
        <v>1224</v>
      </c>
      <c r="B10332" s="171" t="s">
        <v>38204</v>
      </c>
      <c r="C10332" s="55" t="s">
        <v>37160</v>
      </c>
      <c r="D10332" s="171" t="s">
        <v>37161</v>
      </c>
      <c r="E10332" s="171" t="s">
        <v>37162</v>
      </c>
      <c r="F10332" s="173">
        <v>46074</v>
      </c>
      <c r="G10332" s="173">
        <v>46074</v>
      </c>
      <c r="H10332" s="174"/>
    </row>
    <row r="10333" spans="1:8" ht="14.45" customHeight="1">
      <c r="A10333" s="86" t="s">
        <v>1224</v>
      </c>
      <c r="B10333" s="171" t="s">
        <v>38205</v>
      </c>
      <c r="C10333" s="55" t="s">
        <v>37160</v>
      </c>
      <c r="D10333" s="171" t="s">
        <v>37161</v>
      </c>
      <c r="E10333" s="171" t="s">
        <v>37162</v>
      </c>
      <c r="F10333" s="173">
        <v>46074</v>
      </c>
      <c r="G10333" s="173">
        <v>46074</v>
      </c>
      <c r="H10333" s="174"/>
    </row>
    <row r="10334" spans="1:8" ht="14.45" customHeight="1">
      <c r="A10334" s="86" t="s">
        <v>1224</v>
      </c>
      <c r="B10334" s="171" t="s">
        <v>38206</v>
      </c>
      <c r="C10334" s="55" t="s">
        <v>37160</v>
      </c>
      <c r="D10334" s="171" t="s">
        <v>37161</v>
      </c>
      <c r="E10334" s="171" t="s">
        <v>37162</v>
      </c>
      <c r="F10334" s="173">
        <v>46074</v>
      </c>
      <c r="G10334" s="173">
        <v>46074</v>
      </c>
      <c r="H10334" s="174"/>
    </row>
    <row r="10335" spans="1:8" ht="14.45" customHeight="1">
      <c r="A10335" s="86" t="s">
        <v>1224</v>
      </c>
      <c r="B10335" s="171" t="s">
        <v>38207</v>
      </c>
      <c r="C10335" s="55" t="s">
        <v>37160</v>
      </c>
      <c r="D10335" s="171" t="s">
        <v>37161</v>
      </c>
      <c r="E10335" s="171" t="s">
        <v>37162</v>
      </c>
      <c r="F10335" s="173">
        <v>46074</v>
      </c>
      <c r="G10335" s="173">
        <v>46074</v>
      </c>
      <c r="H10335" s="174"/>
    </row>
    <row r="10336" spans="1:8" ht="14.45" customHeight="1">
      <c r="A10336" s="86" t="s">
        <v>1224</v>
      </c>
      <c r="B10336" s="171" t="s">
        <v>38208</v>
      </c>
      <c r="C10336" s="55" t="s">
        <v>37160</v>
      </c>
      <c r="D10336" s="171" t="s">
        <v>37161</v>
      </c>
      <c r="E10336" s="171" t="s">
        <v>37162</v>
      </c>
      <c r="F10336" s="173">
        <v>46074</v>
      </c>
      <c r="G10336" s="173">
        <v>46074</v>
      </c>
      <c r="H10336" s="174"/>
    </row>
    <row r="10337" spans="1:8" ht="14.45" customHeight="1">
      <c r="A10337" s="86" t="s">
        <v>1224</v>
      </c>
      <c r="B10337" s="171" t="s">
        <v>38209</v>
      </c>
      <c r="C10337" s="55" t="s">
        <v>37160</v>
      </c>
      <c r="D10337" s="171" t="s">
        <v>37161</v>
      </c>
      <c r="E10337" s="171" t="s">
        <v>37162</v>
      </c>
      <c r="F10337" s="173">
        <v>46074</v>
      </c>
      <c r="G10337" s="173">
        <v>46074</v>
      </c>
      <c r="H10337" s="174"/>
    </row>
    <row r="10338" spans="1:8" ht="14.45" customHeight="1">
      <c r="A10338" s="86" t="s">
        <v>1224</v>
      </c>
      <c r="B10338" s="171" t="s">
        <v>38210</v>
      </c>
      <c r="C10338" s="55" t="s">
        <v>37160</v>
      </c>
      <c r="D10338" s="171" t="s">
        <v>37161</v>
      </c>
      <c r="E10338" s="171" t="s">
        <v>37162</v>
      </c>
      <c r="F10338" s="173">
        <v>46074</v>
      </c>
      <c r="G10338" s="173">
        <v>46074</v>
      </c>
      <c r="H10338" s="174"/>
    </row>
    <row r="10339" spans="1:8" ht="14.45" customHeight="1">
      <c r="A10339" s="86" t="s">
        <v>1224</v>
      </c>
      <c r="B10339" s="171" t="s">
        <v>38211</v>
      </c>
      <c r="C10339" s="55" t="s">
        <v>37160</v>
      </c>
      <c r="D10339" s="171" t="s">
        <v>37161</v>
      </c>
      <c r="E10339" s="171" t="s">
        <v>37162</v>
      </c>
      <c r="F10339" s="173">
        <v>46074</v>
      </c>
      <c r="G10339" s="173">
        <v>46074</v>
      </c>
      <c r="H10339" s="174"/>
    </row>
    <row r="10340" spans="1:8" ht="14.45" customHeight="1">
      <c r="A10340" s="86" t="s">
        <v>1224</v>
      </c>
      <c r="B10340" s="171" t="s">
        <v>38212</v>
      </c>
      <c r="C10340" s="55" t="s">
        <v>37160</v>
      </c>
      <c r="D10340" s="171" t="s">
        <v>37161</v>
      </c>
      <c r="E10340" s="171" t="s">
        <v>37162</v>
      </c>
      <c r="F10340" s="173">
        <v>46074</v>
      </c>
      <c r="G10340" s="173">
        <v>46074</v>
      </c>
      <c r="H10340" s="174"/>
    </row>
    <row r="10341" spans="1:8" ht="14.45" customHeight="1">
      <c r="A10341" s="86" t="s">
        <v>1224</v>
      </c>
      <c r="B10341" s="171" t="s">
        <v>38213</v>
      </c>
      <c r="C10341" s="55" t="s">
        <v>37160</v>
      </c>
      <c r="D10341" s="171" t="s">
        <v>37161</v>
      </c>
      <c r="E10341" s="171" t="s">
        <v>37162</v>
      </c>
      <c r="F10341" s="173">
        <v>46074</v>
      </c>
      <c r="G10341" s="173">
        <v>46074</v>
      </c>
      <c r="H10341" s="174"/>
    </row>
    <row r="10342" spans="1:8" ht="14.45" customHeight="1">
      <c r="A10342" s="86" t="s">
        <v>1224</v>
      </c>
      <c r="B10342" s="171" t="s">
        <v>38214</v>
      </c>
      <c r="C10342" s="55" t="s">
        <v>37160</v>
      </c>
      <c r="D10342" s="171" t="s">
        <v>37161</v>
      </c>
      <c r="E10342" s="171" t="s">
        <v>37162</v>
      </c>
      <c r="F10342" s="173">
        <v>46074</v>
      </c>
      <c r="G10342" s="173">
        <v>46074</v>
      </c>
      <c r="H10342" s="174"/>
    </row>
    <row r="10343" spans="1:8" ht="14.45" customHeight="1">
      <c r="A10343" s="86" t="s">
        <v>1224</v>
      </c>
      <c r="B10343" s="171" t="s">
        <v>38215</v>
      </c>
      <c r="C10343" s="55" t="s">
        <v>37160</v>
      </c>
      <c r="D10343" s="171" t="s">
        <v>37161</v>
      </c>
      <c r="E10343" s="171" t="s">
        <v>37162</v>
      </c>
      <c r="F10343" s="173">
        <v>46074</v>
      </c>
      <c r="G10343" s="173">
        <v>46074</v>
      </c>
      <c r="H10343" s="174"/>
    </row>
    <row r="10344" spans="1:8" ht="14.45" customHeight="1">
      <c r="A10344" s="86" t="s">
        <v>1224</v>
      </c>
      <c r="B10344" s="171" t="s">
        <v>38216</v>
      </c>
      <c r="C10344" s="55" t="s">
        <v>37160</v>
      </c>
      <c r="D10344" s="171" t="s">
        <v>37161</v>
      </c>
      <c r="E10344" s="171" t="s">
        <v>37162</v>
      </c>
      <c r="F10344" s="173">
        <v>46074</v>
      </c>
      <c r="G10344" s="173">
        <v>46074</v>
      </c>
      <c r="H10344" s="174"/>
    </row>
    <row r="10345" spans="1:8" ht="14.45" customHeight="1">
      <c r="A10345" s="86" t="s">
        <v>1224</v>
      </c>
      <c r="B10345" s="171" t="s">
        <v>38217</v>
      </c>
      <c r="C10345" s="55" t="s">
        <v>37160</v>
      </c>
      <c r="D10345" s="171" t="s">
        <v>37161</v>
      </c>
      <c r="E10345" s="171" t="s">
        <v>37162</v>
      </c>
      <c r="F10345" s="173">
        <v>46074</v>
      </c>
      <c r="G10345" s="173">
        <v>46074</v>
      </c>
      <c r="H10345" s="174"/>
    </row>
    <row r="10346" spans="1:8" ht="14.45" customHeight="1">
      <c r="A10346" s="86" t="s">
        <v>1224</v>
      </c>
      <c r="B10346" s="171" t="s">
        <v>38218</v>
      </c>
      <c r="C10346" s="55" t="s">
        <v>37160</v>
      </c>
      <c r="D10346" s="171" t="s">
        <v>37161</v>
      </c>
      <c r="E10346" s="171" t="s">
        <v>37162</v>
      </c>
      <c r="F10346" s="173">
        <v>46074</v>
      </c>
      <c r="G10346" s="173">
        <v>46074</v>
      </c>
      <c r="H10346" s="174"/>
    </row>
    <row r="10347" spans="1:8" ht="14.45" customHeight="1">
      <c r="A10347" s="86" t="s">
        <v>1224</v>
      </c>
      <c r="B10347" s="171" t="s">
        <v>38219</v>
      </c>
      <c r="C10347" s="55" t="s">
        <v>37160</v>
      </c>
      <c r="D10347" s="171" t="s">
        <v>37161</v>
      </c>
      <c r="E10347" s="171" t="s">
        <v>37162</v>
      </c>
      <c r="F10347" s="173">
        <v>46074</v>
      </c>
      <c r="G10347" s="173">
        <v>46074</v>
      </c>
      <c r="H10347" s="174"/>
    </row>
    <row r="10348" spans="1:8" ht="14.45" customHeight="1">
      <c r="A10348" s="86" t="s">
        <v>1224</v>
      </c>
      <c r="B10348" s="171" t="s">
        <v>38220</v>
      </c>
      <c r="C10348" s="55" t="s">
        <v>37160</v>
      </c>
      <c r="D10348" s="171" t="s">
        <v>37161</v>
      </c>
      <c r="E10348" s="171" t="s">
        <v>37162</v>
      </c>
      <c r="F10348" s="173">
        <v>46074</v>
      </c>
      <c r="G10348" s="173">
        <v>46074</v>
      </c>
      <c r="H10348" s="174"/>
    </row>
    <row r="10349" spans="1:8" ht="14.45" customHeight="1">
      <c r="A10349" s="86" t="s">
        <v>1224</v>
      </c>
      <c r="B10349" s="171" t="s">
        <v>38221</v>
      </c>
      <c r="C10349" s="55" t="s">
        <v>37160</v>
      </c>
      <c r="D10349" s="171" t="s">
        <v>37161</v>
      </c>
      <c r="E10349" s="171" t="s">
        <v>37162</v>
      </c>
      <c r="F10349" s="173">
        <v>46074</v>
      </c>
      <c r="G10349" s="173">
        <v>46074</v>
      </c>
      <c r="H10349" s="174"/>
    </row>
    <row r="10350" spans="1:8" ht="14.45" customHeight="1">
      <c r="A10350" s="86" t="s">
        <v>1224</v>
      </c>
      <c r="B10350" s="171" t="s">
        <v>38222</v>
      </c>
      <c r="C10350" s="55" t="s">
        <v>37160</v>
      </c>
      <c r="D10350" s="171" t="s">
        <v>37161</v>
      </c>
      <c r="E10350" s="171" t="s">
        <v>37162</v>
      </c>
      <c r="F10350" s="173">
        <v>46074</v>
      </c>
      <c r="G10350" s="173">
        <v>46074</v>
      </c>
      <c r="H10350" s="174"/>
    </row>
    <row r="10351" spans="1:8" ht="14.45" customHeight="1">
      <c r="A10351" s="86" t="s">
        <v>1224</v>
      </c>
      <c r="B10351" s="171" t="s">
        <v>38223</v>
      </c>
      <c r="C10351" s="55" t="s">
        <v>37160</v>
      </c>
      <c r="D10351" s="171" t="s">
        <v>37161</v>
      </c>
      <c r="E10351" s="171" t="s">
        <v>37162</v>
      </c>
      <c r="F10351" s="173">
        <v>46074</v>
      </c>
      <c r="G10351" s="173">
        <v>46074</v>
      </c>
      <c r="H10351" s="174"/>
    </row>
    <row r="10352" spans="1:8" ht="14.45" customHeight="1">
      <c r="A10352" s="86" t="s">
        <v>1224</v>
      </c>
      <c r="B10352" s="171" t="s">
        <v>38224</v>
      </c>
      <c r="C10352" s="55" t="s">
        <v>37160</v>
      </c>
      <c r="D10352" s="171" t="s">
        <v>37161</v>
      </c>
      <c r="E10352" s="171" t="s">
        <v>37162</v>
      </c>
      <c r="F10352" s="173">
        <v>46074</v>
      </c>
      <c r="G10352" s="173">
        <v>46074</v>
      </c>
      <c r="H10352" s="174"/>
    </row>
    <row r="10353" spans="1:8" ht="14.45" customHeight="1">
      <c r="A10353" s="86" t="s">
        <v>1224</v>
      </c>
      <c r="B10353" s="171" t="s">
        <v>38225</v>
      </c>
      <c r="C10353" s="55" t="s">
        <v>37160</v>
      </c>
      <c r="D10353" s="171" t="s">
        <v>37161</v>
      </c>
      <c r="E10353" s="171" t="s">
        <v>37162</v>
      </c>
      <c r="F10353" s="173">
        <v>46074</v>
      </c>
      <c r="G10353" s="173">
        <v>46074</v>
      </c>
      <c r="H10353" s="174"/>
    </row>
    <row r="10354" spans="1:8" ht="14.45" customHeight="1">
      <c r="A10354" s="86" t="s">
        <v>1224</v>
      </c>
      <c r="B10354" s="171" t="s">
        <v>38226</v>
      </c>
      <c r="C10354" s="55" t="s">
        <v>37160</v>
      </c>
      <c r="D10354" s="171" t="s">
        <v>37161</v>
      </c>
      <c r="E10354" s="171" t="s">
        <v>37162</v>
      </c>
      <c r="F10354" s="173">
        <v>46074</v>
      </c>
      <c r="G10354" s="173">
        <v>46074</v>
      </c>
      <c r="H10354" s="174"/>
    </row>
    <row r="10355" spans="1:8" ht="14.45" customHeight="1">
      <c r="A10355" s="86" t="s">
        <v>1224</v>
      </c>
      <c r="B10355" s="171" t="s">
        <v>38227</v>
      </c>
      <c r="C10355" s="55" t="s">
        <v>37160</v>
      </c>
      <c r="D10355" s="171" t="s">
        <v>37161</v>
      </c>
      <c r="E10355" s="171" t="s">
        <v>37162</v>
      </c>
      <c r="F10355" s="173">
        <v>46074</v>
      </c>
      <c r="G10355" s="173">
        <v>46074</v>
      </c>
      <c r="H10355" s="174"/>
    </row>
    <row r="10356" spans="1:8" ht="14.45" customHeight="1">
      <c r="A10356" s="86" t="s">
        <v>1224</v>
      </c>
      <c r="B10356" s="171" t="s">
        <v>38228</v>
      </c>
      <c r="C10356" s="55" t="s">
        <v>37160</v>
      </c>
      <c r="D10356" s="171" t="s">
        <v>37161</v>
      </c>
      <c r="E10356" s="171" t="s">
        <v>37162</v>
      </c>
      <c r="F10356" s="173">
        <v>46074</v>
      </c>
      <c r="G10356" s="173">
        <v>46074</v>
      </c>
      <c r="H10356" s="174"/>
    </row>
    <row r="10357" spans="1:8" ht="14.45" customHeight="1">
      <c r="A10357" s="86" t="s">
        <v>1224</v>
      </c>
      <c r="B10357" s="171" t="s">
        <v>38229</v>
      </c>
      <c r="C10357" s="55" t="s">
        <v>37160</v>
      </c>
      <c r="D10357" s="171" t="s">
        <v>37161</v>
      </c>
      <c r="E10357" s="171" t="s">
        <v>37162</v>
      </c>
      <c r="F10357" s="173">
        <v>46074</v>
      </c>
      <c r="G10357" s="173">
        <v>46074</v>
      </c>
      <c r="H10357" s="174"/>
    </row>
    <row r="10358" spans="1:8" ht="14.45" customHeight="1">
      <c r="A10358" s="86" t="s">
        <v>1224</v>
      </c>
      <c r="B10358" s="171" t="s">
        <v>38230</v>
      </c>
      <c r="C10358" s="55" t="s">
        <v>37160</v>
      </c>
      <c r="D10358" s="171" t="s">
        <v>37161</v>
      </c>
      <c r="E10358" s="171" t="s">
        <v>37162</v>
      </c>
      <c r="F10358" s="173">
        <v>46074</v>
      </c>
      <c r="G10358" s="173">
        <v>46074</v>
      </c>
      <c r="H10358" s="174"/>
    </row>
    <row r="10359" spans="1:8" ht="14.45" customHeight="1">
      <c r="A10359" s="86" t="s">
        <v>1224</v>
      </c>
      <c r="B10359" s="171" t="s">
        <v>38231</v>
      </c>
      <c r="C10359" s="55" t="s">
        <v>37160</v>
      </c>
      <c r="D10359" s="171" t="s">
        <v>37161</v>
      </c>
      <c r="E10359" s="171" t="s">
        <v>37162</v>
      </c>
      <c r="F10359" s="173">
        <v>46074</v>
      </c>
      <c r="G10359" s="173">
        <v>46074</v>
      </c>
      <c r="H10359" s="174"/>
    </row>
    <row r="10360" spans="1:8" ht="14.45" customHeight="1">
      <c r="A10360" s="86" t="s">
        <v>1224</v>
      </c>
      <c r="B10360" s="171" t="s">
        <v>38232</v>
      </c>
      <c r="C10360" s="55" t="s">
        <v>37160</v>
      </c>
      <c r="D10360" s="171" t="s">
        <v>37161</v>
      </c>
      <c r="E10360" s="171" t="s">
        <v>37162</v>
      </c>
      <c r="F10360" s="173">
        <v>46074</v>
      </c>
      <c r="G10360" s="173">
        <v>46074</v>
      </c>
      <c r="H10360" s="174"/>
    </row>
    <row r="10361" spans="1:8" ht="14.45" customHeight="1">
      <c r="A10361" s="86" t="s">
        <v>1224</v>
      </c>
      <c r="B10361" s="171" t="s">
        <v>38233</v>
      </c>
      <c r="C10361" s="55" t="s">
        <v>37160</v>
      </c>
      <c r="D10361" s="171" t="s">
        <v>37161</v>
      </c>
      <c r="E10361" s="171" t="s">
        <v>37162</v>
      </c>
      <c r="F10361" s="173">
        <v>46074</v>
      </c>
      <c r="G10361" s="173">
        <v>46074</v>
      </c>
      <c r="H10361" s="174"/>
    </row>
    <row r="10362" spans="1:8" ht="14.45" customHeight="1">
      <c r="A10362" s="86" t="s">
        <v>1224</v>
      </c>
      <c r="B10362" s="171" t="s">
        <v>38234</v>
      </c>
      <c r="C10362" s="55" t="s">
        <v>37160</v>
      </c>
      <c r="D10362" s="171" t="s">
        <v>37161</v>
      </c>
      <c r="E10362" s="171" t="s">
        <v>37162</v>
      </c>
      <c r="F10362" s="173">
        <v>46074</v>
      </c>
      <c r="G10362" s="173">
        <v>46074</v>
      </c>
      <c r="H10362" s="174"/>
    </row>
    <row r="10363" spans="1:8" ht="14.45" customHeight="1">
      <c r="A10363" s="86" t="s">
        <v>1224</v>
      </c>
      <c r="B10363" s="171" t="s">
        <v>38235</v>
      </c>
      <c r="C10363" s="55" t="s">
        <v>37160</v>
      </c>
      <c r="D10363" s="171" t="s">
        <v>37161</v>
      </c>
      <c r="E10363" s="171" t="s">
        <v>37162</v>
      </c>
      <c r="F10363" s="173">
        <v>46074</v>
      </c>
      <c r="G10363" s="173">
        <v>46074</v>
      </c>
      <c r="H10363" s="174"/>
    </row>
    <row r="10364" spans="1:8" ht="14.45" customHeight="1">
      <c r="A10364" s="86" t="s">
        <v>1224</v>
      </c>
      <c r="B10364" s="171" t="s">
        <v>38236</v>
      </c>
      <c r="C10364" s="55" t="s">
        <v>37160</v>
      </c>
      <c r="D10364" s="171" t="s">
        <v>37161</v>
      </c>
      <c r="E10364" s="171" t="s">
        <v>37162</v>
      </c>
      <c r="F10364" s="173">
        <v>46074</v>
      </c>
      <c r="G10364" s="173">
        <v>46074</v>
      </c>
      <c r="H10364" s="174"/>
    </row>
    <row r="10365" spans="1:8" ht="14.45" customHeight="1">
      <c r="A10365" s="86" t="s">
        <v>1224</v>
      </c>
      <c r="B10365" s="171" t="s">
        <v>38237</v>
      </c>
      <c r="C10365" s="55" t="s">
        <v>37160</v>
      </c>
      <c r="D10365" s="171" t="s">
        <v>37161</v>
      </c>
      <c r="E10365" s="171" t="s">
        <v>37162</v>
      </c>
      <c r="F10365" s="173">
        <v>46074</v>
      </c>
      <c r="G10365" s="173">
        <v>46074</v>
      </c>
      <c r="H10365" s="174"/>
    </row>
    <row r="10366" spans="1:8" ht="14.45" customHeight="1">
      <c r="A10366" s="86" t="s">
        <v>1224</v>
      </c>
      <c r="B10366" s="171" t="s">
        <v>38238</v>
      </c>
      <c r="C10366" s="55" t="s">
        <v>37160</v>
      </c>
      <c r="D10366" s="171" t="s">
        <v>37161</v>
      </c>
      <c r="E10366" s="171" t="s">
        <v>37162</v>
      </c>
      <c r="F10366" s="173">
        <v>46074</v>
      </c>
      <c r="G10366" s="173">
        <v>46074</v>
      </c>
      <c r="H10366" s="174"/>
    </row>
    <row r="10367" spans="1:8" ht="14.45" customHeight="1">
      <c r="A10367" s="86" t="s">
        <v>1224</v>
      </c>
      <c r="B10367" s="171" t="s">
        <v>38239</v>
      </c>
      <c r="C10367" s="55" t="s">
        <v>37160</v>
      </c>
      <c r="D10367" s="171" t="s">
        <v>37161</v>
      </c>
      <c r="E10367" s="171" t="s">
        <v>37162</v>
      </c>
      <c r="F10367" s="173">
        <v>46074</v>
      </c>
      <c r="G10367" s="173">
        <v>46074</v>
      </c>
      <c r="H10367" s="174"/>
    </row>
    <row r="10368" spans="1:8" ht="14.45" customHeight="1">
      <c r="A10368" s="86" t="s">
        <v>1224</v>
      </c>
      <c r="B10368" s="171" t="s">
        <v>38240</v>
      </c>
      <c r="C10368" s="55" t="s">
        <v>37160</v>
      </c>
      <c r="D10368" s="171" t="s">
        <v>37161</v>
      </c>
      <c r="E10368" s="171" t="s">
        <v>37162</v>
      </c>
      <c r="F10368" s="173">
        <v>46074</v>
      </c>
      <c r="G10368" s="173">
        <v>46074</v>
      </c>
      <c r="H10368" s="174"/>
    </row>
    <row r="10369" spans="1:8" ht="14.45" customHeight="1">
      <c r="A10369" s="86" t="s">
        <v>1224</v>
      </c>
      <c r="B10369" s="171" t="s">
        <v>38241</v>
      </c>
      <c r="C10369" s="55" t="s">
        <v>37160</v>
      </c>
      <c r="D10369" s="171" t="s">
        <v>37161</v>
      </c>
      <c r="E10369" s="171" t="s">
        <v>37162</v>
      </c>
      <c r="F10369" s="173">
        <v>46074</v>
      </c>
      <c r="G10369" s="173">
        <v>46074</v>
      </c>
      <c r="H10369" s="174"/>
    </row>
    <row r="10370" spans="1:8" ht="14.45" customHeight="1">
      <c r="A10370" s="86" t="s">
        <v>1224</v>
      </c>
      <c r="B10370" s="171" t="s">
        <v>38242</v>
      </c>
      <c r="C10370" s="55" t="s">
        <v>37160</v>
      </c>
      <c r="D10370" s="171" t="s">
        <v>37161</v>
      </c>
      <c r="E10370" s="171" t="s">
        <v>37162</v>
      </c>
      <c r="F10370" s="173">
        <v>46074</v>
      </c>
      <c r="G10370" s="173">
        <v>46074</v>
      </c>
      <c r="H10370" s="174"/>
    </row>
    <row r="10371" spans="1:8" ht="14.45" customHeight="1">
      <c r="A10371" s="86" t="s">
        <v>1224</v>
      </c>
      <c r="B10371" s="171" t="s">
        <v>38243</v>
      </c>
      <c r="C10371" s="55" t="s">
        <v>37160</v>
      </c>
      <c r="D10371" s="171" t="s">
        <v>37161</v>
      </c>
      <c r="E10371" s="171" t="s">
        <v>37162</v>
      </c>
      <c r="F10371" s="173">
        <v>46074</v>
      </c>
      <c r="G10371" s="173">
        <v>46074</v>
      </c>
      <c r="H10371" s="174"/>
    </row>
    <row r="10372" spans="1:8" ht="14.45" customHeight="1">
      <c r="A10372" s="86" t="s">
        <v>1224</v>
      </c>
      <c r="B10372" s="171" t="s">
        <v>38244</v>
      </c>
      <c r="C10372" s="55" t="s">
        <v>37160</v>
      </c>
      <c r="D10372" s="171" t="s">
        <v>37161</v>
      </c>
      <c r="E10372" s="171" t="s">
        <v>37162</v>
      </c>
      <c r="F10372" s="173">
        <v>46074</v>
      </c>
      <c r="G10372" s="173">
        <v>46074</v>
      </c>
      <c r="H10372" s="174"/>
    </row>
    <row r="10373" spans="1:8" ht="14.45" customHeight="1">
      <c r="A10373" s="86" t="s">
        <v>1224</v>
      </c>
      <c r="B10373" s="171" t="s">
        <v>38245</v>
      </c>
      <c r="C10373" s="55" t="s">
        <v>37160</v>
      </c>
      <c r="D10373" s="171" t="s">
        <v>37161</v>
      </c>
      <c r="E10373" s="171" t="s">
        <v>37162</v>
      </c>
      <c r="F10373" s="173">
        <v>46074</v>
      </c>
      <c r="G10373" s="173">
        <v>46074</v>
      </c>
      <c r="H10373" s="174"/>
    </row>
    <row r="10374" spans="1:8" ht="14.45" customHeight="1">
      <c r="A10374" s="86" t="s">
        <v>1224</v>
      </c>
      <c r="B10374" s="171" t="s">
        <v>38246</v>
      </c>
      <c r="C10374" s="55" t="s">
        <v>37160</v>
      </c>
      <c r="D10374" s="171" t="s">
        <v>37161</v>
      </c>
      <c r="E10374" s="171" t="s">
        <v>37162</v>
      </c>
      <c r="F10374" s="173">
        <v>46074</v>
      </c>
      <c r="G10374" s="173">
        <v>46074</v>
      </c>
      <c r="H10374" s="174"/>
    </row>
    <row r="10375" spans="1:8" ht="14.45" customHeight="1">
      <c r="A10375" s="86" t="s">
        <v>1224</v>
      </c>
      <c r="B10375" s="171" t="s">
        <v>38247</v>
      </c>
      <c r="C10375" s="55" t="s">
        <v>37160</v>
      </c>
      <c r="D10375" s="171" t="s">
        <v>37161</v>
      </c>
      <c r="E10375" s="171" t="s">
        <v>37162</v>
      </c>
      <c r="F10375" s="173">
        <v>46074</v>
      </c>
      <c r="G10375" s="173">
        <v>46074</v>
      </c>
      <c r="H10375" s="174"/>
    </row>
    <row r="10376" spans="1:8" ht="14.45" customHeight="1">
      <c r="A10376" s="86" t="s">
        <v>1224</v>
      </c>
      <c r="B10376" s="171" t="s">
        <v>38248</v>
      </c>
      <c r="C10376" s="55" t="s">
        <v>37160</v>
      </c>
      <c r="D10376" s="171" t="s">
        <v>37161</v>
      </c>
      <c r="E10376" s="171" t="s">
        <v>37162</v>
      </c>
      <c r="F10376" s="173">
        <v>46074</v>
      </c>
      <c r="G10376" s="173">
        <v>46074</v>
      </c>
      <c r="H10376" s="174"/>
    </row>
    <row r="10377" spans="1:8" ht="14.45" customHeight="1">
      <c r="A10377" s="86" t="s">
        <v>1224</v>
      </c>
      <c r="B10377" s="171" t="s">
        <v>38249</v>
      </c>
      <c r="C10377" s="55" t="s">
        <v>37160</v>
      </c>
      <c r="D10377" s="171" t="s">
        <v>37161</v>
      </c>
      <c r="E10377" s="171" t="s">
        <v>37162</v>
      </c>
      <c r="F10377" s="173">
        <v>46074</v>
      </c>
      <c r="G10377" s="173">
        <v>46074</v>
      </c>
      <c r="H10377" s="174"/>
    </row>
    <row r="10378" spans="1:8" ht="14.45" customHeight="1">
      <c r="A10378" s="86" t="s">
        <v>1224</v>
      </c>
      <c r="B10378" s="171" t="s">
        <v>38250</v>
      </c>
      <c r="C10378" s="55" t="s">
        <v>37160</v>
      </c>
      <c r="D10378" s="171" t="s">
        <v>37161</v>
      </c>
      <c r="E10378" s="171" t="s">
        <v>37162</v>
      </c>
      <c r="F10378" s="173">
        <v>46074</v>
      </c>
      <c r="G10378" s="173">
        <v>46074</v>
      </c>
      <c r="H10378" s="174"/>
    </row>
    <row r="10379" spans="1:8" ht="14.45" customHeight="1">
      <c r="A10379" s="86" t="s">
        <v>1224</v>
      </c>
      <c r="B10379" s="171" t="s">
        <v>38251</v>
      </c>
      <c r="C10379" s="55" t="s">
        <v>37160</v>
      </c>
      <c r="D10379" s="171" t="s">
        <v>37161</v>
      </c>
      <c r="E10379" s="171" t="s">
        <v>37162</v>
      </c>
      <c r="F10379" s="173">
        <v>46074</v>
      </c>
      <c r="G10379" s="173">
        <v>46074</v>
      </c>
      <c r="H10379" s="174"/>
    </row>
    <row r="10380" spans="1:8" ht="14.45" customHeight="1">
      <c r="A10380" s="86" t="s">
        <v>1224</v>
      </c>
      <c r="B10380" s="171" t="s">
        <v>38252</v>
      </c>
      <c r="C10380" s="55" t="s">
        <v>37160</v>
      </c>
      <c r="D10380" s="171" t="s">
        <v>37161</v>
      </c>
      <c r="E10380" s="171" t="s">
        <v>37162</v>
      </c>
      <c r="F10380" s="173">
        <v>46074</v>
      </c>
      <c r="G10380" s="173">
        <v>46074</v>
      </c>
      <c r="H10380" s="174"/>
    </row>
    <row r="10381" spans="1:8" ht="14.45" customHeight="1">
      <c r="A10381" s="86" t="s">
        <v>1224</v>
      </c>
      <c r="B10381" s="171" t="s">
        <v>38253</v>
      </c>
      <c r="C10381" s="55" t="s">
        <v>37160</v>
      </c>
      <c r="D10381" s="171" t="s">
        <v>37161</v>
      </c>
      <c r="E10381" s="171" t="s">
        <v>37162</v>
      </c>
      <c r="F10381" s="173">
        <v>46074</v>
      </c>
      <c r="G10381" s="173">
        <v>46074</v>
      </c>
      <c r="H10381" s="174"/>
    </row>
    <row r="10382" spans="1:8" ht="14.45" customHeight="1">
      <c r="A10382" s="86" t="s">
        <v>1224</v>
      </c>
      <c r="B10382" s="171" t="s">
        <v>38254</v>
      </c>
      <c r="C10382" s="55" t="s">
        <v>37160</v>
      </c>
      <c r="D10382" s="171" t="s">
        <v>37161</v>
      </c>
      <c r="E10382" s="171" t="s">
        <v>37162</v>
      </c>
      <c r="F10382" s="173">
        <v>46074</v>
      </c>
      <c r="G10382" s="173">
        <v>46074</v>
      </c>
      <c r="H10382" s="174"/>
    </row>
    <row r="10383" spans="1:8" ht="14.45" customHeight="1">
      <c r="A10383" s="86" t="s">
        <v>1224</v>
      </c>
      <c r="B10383" s="171" t="s">
        <v>38255</v>
      </c>
      <c r="C10383" s="55" t="s">
        <v>37160</v>
      </c>
      <c r="D10383" s="171" t="s">
        <v>37161</v>
      </c>
      <c r="E10383" s="171" t="s">
        <v>37162</v>
      </c>
      <c r="F10383" s="173">
        <v>46074</v>
      </c>
      <c r="G10383" s="173">
        <v>46074</v>
      </c>
      <c r="H10383" s="174"/>
    </row>
    <row r="10384" spans="1:8" ht="14.45" customHeight="1">
      <c r="A10384" s="86" t="s">
        <v>1224</v>
      </c>
      <c r="B10384" s="171" t="s">
        <v>38256</v>
      </c>
      <c r="C10384" s="55" t="s">
        <v>37160</v>
      </c>
      <c r="D10384" s="171" t="s">
        <v>37161</v>
      </c>
      <c r="E10384" s="171" t="s">
        <v>37162</v>
      </c>
      <c r="F10384" s="173">
        <v>46074</v>
      </c>
      <c r="G10384" s="173">
        <v>46074</v>
      </c>
      <c r="H10384" s="174"/>
    </row>
    <row r="10385" spans="1:8" ht="14.45" customHeight="1">
      <c r="A10385" s="86" t="s">
        <v>1224</v>
      </c>
      <c r="B10385" s="171" t="s">
        <v>38257</v>
      </c>
      <c r="C10385" s="55" t="s">
        <v>37160</v>
      </c>
      <c r="D10385" s="171" t="s">
        <v>37161</v>
      </c>
      <c r="E10385" s="171" t="s">
        <v>37162</v>
      </c>
      <c r="F10385" s="173">
        <v>46074</v>
      </c>
      <c r="G10385" s="173">
        <v>46074</v>
      </c>
      <c r="H10385" s="174"/>
    </row>
    <row r="10386" spans="1:8" ht="14.45" customHeight="1">
      <c r="A10386" s="86" t="s">
        <v>1224</v>
      </c>
      <c r="B10386" s="171" t="s">
        <v>38258</v>
      </c>
      <c r="C10386" s="55" t="s">
        <v>37160</v>
      </c>
      <c r="D10386" s="171" t="s">
        <v>37161</v>
      </c>
      <c r="E10386" s="171" t="s">
        <v>37162</v>
      </c>
      <c r="F10386" s="173">
        <v>46074</v>
      </c>
      <c r="G10386" s="173">
        <v>46074</v>
      </c>
      <c r="H10386" s="174"/>
    </row>
    <row r="10387" spans="1:8" ht="14.45" customHeight="1">
      <c r="A10387" s="86" t="s">
        <v>1224</v>
      </c>
      <c r="B10387" s="171" t="s">
        <v>38259</v>
      </c>
      <c r="C10387" s="55" t="s">
        <v>37160</v>
      </c>
      <c r="D10387" s="171" t="s">
        <v>37161</v>
      </c>
      <c r="E10387" s="171" t="s">
        <v>37162</v>
      </c>
      <c r="F10387" s="173">
        <v>46074</v>
      </c>
      <c r="G10387" s="173">
        <v>46074</v>
      </c>
      <c r="H10387" s="174"/>
    </row>
    <row r="10388" spans="1:8" ht="14.45" customHeight="1">
      <c r="A10388" s="86" t="s">
        <v>1224</v>
      </c>
      <c r="B10388" s="171" t="s">
        <v>38260</v>
      </c>
      <c r="C10388" s="55" t="s">
        <v>37160</v>
      </c>
      <c r="D10388" s="171" t="s">
        <v>37161</v>
      </c>
      <c r="E10388" s="171" t="s">
        <v>37162</v>
      </c>
      <c r="F10388" s="173">
        <v>46074</v>
      </c>
      <c r="G10388" s="173">
        <v>46074</v>
      </c>
      <c r="H10388" s="174"/>
    </row>
    <row r="10389" spans="1:8" ht="14.45" customHeight="1">
      <c r="A10389" s="86" t="s">
        <v>1224</v>
      </c>
      <c r="B10389" s="171" t="s">
        <v>38261</v>
      </c>
      <c r="C10389" s="55" t="s">
        <v>37160</v>
      </c>
      <c r="D10389" s="171" t="s">
        <v>37161</v>
      </c>
      <c r="E10389" s="171" t="s">
        <v>37162</v>
      </c>
      <c r="F10389" s="173">
        <v>46074</v>
      </c>
      <c r="G10389" s="173">
        <v>46074</v>
      </c>
      <c r="H10389" s="174"/>
    </row>
    <row r="10390" spans="1:8" ht="14.45" customHeight="1">
      <c r="A10390" s="86" t="s">
        <v>1224</v>
      </c>
      <c r="B10390" s="171" t="s">
        <v>38262</v>
      </c>
      <c r="C10390" s="55" t="s">
        <v>37160</v>
      </c>
      <c r="D10390" s="171" t="s">
        <v>37161</v>
      </c>
      <c r="E10390" s="171" t="s">
        <v>37162</v>
      </c>
      <c r="F10390" s="173">
        <v>46074</v>
      </c>
      <c r="G10390" s="173">
        <v>46074</v>
      </c>
      <c r="H10390" s="174"/>
    </row>
    <row r="10391" spans="1:8" ht="14.45" customHeight="1">
      <c r="A10391" s="86" t="s">
        <v>1224</v>
      </c>
      <c r="B10391" s="171" t="s">
        <v>38263</v>
      </c>
      <c r="C10391" s="55" t="s">
        <v>37160</v>
      </c>
      <c r="D10391" s="171" t="s">
        <v>37161</v>
      </c>
      <c r="E10391" s="171" t="s">
        <v>37162</v>
      </c>
      <c r="F10391" s="173">
        <v>46074</v>
      </c>
      <c r="G10391" s="173">
        <v>46074</v>
      </c>
      <c r="H10391" s="174"/>
    </row>
    <row r="10392" spans="1:8" ht="14.45" customHeight="1">
      <c r="A10392" s="86" t="s">
        <v>1224</v>
      </c>
      <c r="B10392" s="171" t="s">
        <v>38264</v>
      </c>
      <c r="C10392" s="55" t="s">
        <v>37160</v>
      </c>
      <c r="D10392" s="171" t="s">
        <v>37161</v>
      </c>
      <c r="E10392" s="171" t="s">
        <v>37162</v>
      </c>
      <c r="F10392" s="173">
        <v>46074</v>
      </c>
      <c r="G10392" s="173">
        <v>46074</v>
      </c>
      <c r="H10392" s="174"/>
    </row>
    <row r="10393" spans="1:8" ht="14.45" customHeight="1">
      <c r="A10393" s="86" t="s">
        <v>1224</v>
      </c>
      <c r="B10393" s="171" t="s">
        <v>38265</v>
      </c>
      <c r="C10393" s="55" t="s">
        <v>37160</v>
      </c>
      <c r="D10393" s="171" t="s">
        <v>37161</v>
      </c>
      <c r="E10393" s="171" t="s">
        <v>37162</v>
      </c>
      <c r="F10393" s="173">
        <v>46074</v>
      </c>
      <c r="G10393" s="173">
        <v>46074</v>
      </c>
      <c r="H10393" s="174"/>
    </row>
    <row r="10394" spans="1:8" ht="14.45" customHeight="1">
      <c r="A10394" s="86" t="s">
        <v>1224</v>
      </c>
      <c r="B10394" s="171" t="s">
        <v>38266</v>
      </c>
      <c r="C10394" s="55" t="s">
        <v>37160</v>
      </c>
      <c r="D10394" s="171" t="s">
        <v>37161</v>
      </c>
      <c r="E10394" s="171" t="s">
        <v>37162</v>
      </c>
      <c r="F10394" s="173">
        <v>46074</v>
      </c>
      <c r="G10394" s="173">
        <v>46074</v>
      </c>
      <c r="H10394" s="174"/>
    </row>
    <row r="10395" spans="1:8" ht="14.45" customHeight="1">
      <c r="A10395" s="86" t="s">
        <v>1224</v>
      </c>
      <c r="B10395" s="171" t="s">
        <v>38267</v>
      </c>
      <c r="C10395" s="55" t="s">
        <v>37160</v>
      </c>
      <c r="D10395" s="171" t="s">
        <v>37161</v>
      </c>
      <c r="E10395" s="171" t="s">
        <v>37162</v>
      </c>
      <c r="F10395" s="173">
        <v>46074</v>
      </c>
      <c r="G10395" s="173">
        <v>46074</v>
      </c>
      <c r="H10395" s="174"/>
    </row>
    <row r="10396" spans="1:8" ht="14.45" customHeight="1">
      <c r="A10396" s="86" t="s">
        <v>1224</v>
      </c>
      <c r="B10396" s="171" t="s">
        <v>38268</v>
      </c>
      <c r="C10396" s="55" t="s">
        <v>37160</v>
      </c>
      <c r="D10396" s="171" t="s">
        <v>37161</v>
      </c>
      <c r="E10396" s="171" t="s">
        <v>37162</v>
      </c>
      <c r="F10396" s="173">
        <v>46074</v>
      </c>
      <c r="G10396" s="173">
        <v>46074</v>
      </c>
      <c r="H10396" s="174"/>
    </row>
    <row r="10397" spans="1:8" ht="14.45" customHeight="1">
      <c r="A10397" s="86" t="s">
        <v>1224</v>
      </c>
      <c r="B10397" s="171" t="s">
        <v>38269</v>
      </c>
      <c r="C10397" s="55" t="s">
        <v>37160</v>
      </c>
      <c r="D10397" s="171" t="s">
        <v>37161</v>
      </c>
      <c r="E10397" s="171" t="s">
        <v>37162</v>
      </c>
      <c r="F10397" s="173">
        <v>46074</v>
      </c>
      <c r="G10397" s="173">
        <v>46074</v>
      </c>
      <c r="H10397" s="174"/>
    </row>
    <row r="10398" spans="1:8" ht="14.45" customHeight="1">
      <c r="A10398" s="86" t="s">
        <v>1224</v>
      </c>
      <c r="B10398" s="171" t="s">
        <v>38270</v>
      </c>
      <c r="C10398" s="55" t="s">
        <v>37160</v>
      </c>
      <c r="D10398" s="171" t="s">
        <v>37161</v>
      </c>
      <c r="E10398" s="171" t="s">
        <v>37162</v>
      </c>
      <c r="F10398" s="173">
        <v>46074</v>
      </c>
      <c r="G10398" s="173">
        <v>46074</v>
      </c>
      <c r="H10398" s="174"/>
    </row>
    <row r="10399" spans="1:8" ht="14.45" customHeight="1">
      <c r="A10399" s="86" t="s">
        <v>1224</v>
      </c>
      <c r="B10399" s="171" t="s">
        <v>38271</v>
      </c>
      <c r="C10399" s="55" t="s">
        <v>37160</v>
      </c>
      <c r="D10399" s="171" t="s">
        <v>37161</v>
      </c>
      <c r="E10399" s="171" t="s">
        <v>37162</v>
      </c>
      <c r="F10399" s="173">
        <v>46074</v>
      </c>
      <c r="G10399" s="173">
        <v>46074</v>
      </c>
      <c r="H10399" s="174"/>
    </row>
    <row r="10400" spans="1:8" ht="14.45" customHeight="1">
      <c r="A10400" s="86" t="s">
        <v>1224</v>
      </c>
      <c r="B10400" s="171" t="s">
        <v>38272</v>
      </c>
      <c r="C10400" s="55" t="s">
        <v>37160</v>
      </c>
      <c r="D10400" s="171" t="s">
        <v>37161</v>
      </c>
      <c r="E10400" s="171" t="s">
        <v>37162</v>
      </c>
      <c r="F10400" s="173">
        <v>46074</v>
      </c>
      <c r="G10400" s="173">
        <v>46074</v>
      </c>
      <c r="H10400" s="174"/>
    </row>
    <row r="10401" spans="1:8" ht="14.45" customHeight="1">
      <c r="A10401" s="86" t="s">
        <v>1224</v>
      </c>
      <c r="B10401" s="171" t="s">
        <v>38273</v>
      </c>
      <c r="C10401" s="55" t="s">
        <v>37160</v>
      </c>
      <c r="D10401" s="171" t="s">
        <v>37161</v>
      </c>
      <c r="E10401" s="171" t="s">
        <v>37162</v>
      </c>
      <c r="F10401" s="173">
        <v>46074</v>
      </c>
      <c r="G10401" s="173">
        <v>46074</v>
      </c>
      <c r="H10401" s="174"/>
    </row>
    <row r="10402" spans="1:8" ht="14.45" customHeight="1">
      <c r="A10402" s="86" t="s">
        <v>1224</v>
      </c>
      <c r="B10402" s="171" t="s">
        <v>38274</v>
      </c>
      <c r="C10402" s="55" t="s">
        <v>37160</v>
      </c>
      <c r="D10402" s="171" t="s">
        <v>37161</v>
      </c>
      <c r="E10402" s="171" t="s">
        <v>37162</v>
      </c>
      <c r="F10402" s="173">
        <v>46074</v>
      </c>
      <c r="G10402" s="173">
        <v>46074</v>
      </c>
      <c r="H10402" s="174"/>
    </row>
    <row r="10403" spans="1:8" ht="14.45" customHeight="1">
      <c r="A10403" s="86" t="s">
        <v>1224</v>
      </c>
      <c r="B10403" s="171" t="s">
        <v>38275</v>
      </c>
      <c r="C10403" s="55" t="s">
        <v>37160</v>
      </c>
      <c r="D10403" s="171" t="s">
        <v>37161</v>
      </c>
      <c r="E10403" s="171" t="s">
        <v>37162</v>
      </c>
      <c r="F10403" s="173">
        <v>46074</v>
      </c>
      <c r="G10403" s="173">
        <v>46074</v>
      </c>
      <c r="H10403" s="174"/>
    </row>
    <row r="10404" spans="1:8" ht="14.45" customHeight="1">
      <c r="A10404" s="86" t="s">
        <v>1224</v>
      </c>
      <c r="B10404" s="171" t="s">
        <v>38276</v>
      </c>
      <c r="C10404" s="55" t="s">
        <v>37160</v>
      </c>
      <c r="D10404" s="171" t="s">
        <v>37161</v>
      </c>
      <c r="E10404" s="171" t="s">
        <v>37162</v>
      </c>
      <c r="F10404" s="173">
        <v>46074</v>
      </c>
      <c r="G10404" s="173">
        <v>46074</v>
      </c>
      <c r="H10404" s="174"/>
    </row>
    <row r="10405" spans="1:8" ht="14.45" customHeight="1">
      <c r="A10405" s="86" t="s">
        <v>1224</v>
      </c>
      <c r="B10405" s="171" t="s">
        <v>38277</v>
      </c>
      <c r="C10405" s="55" t="s">
        <v>37160</v>
      </c>
      <c r="D10405" s="171" t="s">
        <v>37161</v>
      </c>
      <c r="E10405" s="171" t="s">
        <v>37162</v>
      </c>
      <c r="F10405" s="173">
        <v>46074</v>
      </c>
      <c r="G10405" s="173">
        <v>46074</v>
      </c>
      <c r="H10405" s="174"/>
    </row>
    <row r="10406" spans="1:8" ht="14.45" customHeight="1">
      <c r="A10406" s="86" t="s">
        <v>1224</v>
      </c>
      <c r="B10406" s="171" t="s">
        <v>38278</v>
      </c>
      <c r="C10406" s="55" t="s">
        <v>37160</v>
      </c>
      <c r="D10406" s="171" t="s">
        <v>37161</v>
      </c>
      <c r="E10406" s="171" t="s">
        <v>37162</v>
      </c>
      <c r="F10406" s="173">
        <v>46074</v>
      </c>
      <c r="G10406" s="173">
        <v>46074</v>
      </c>
      <c r="H10406" s="174"/>
    </row>
    <row r="10407" spans="1:8" ht="14.45" customHeight="1">
      <c r="A10407" s="86" t="s">
        <v>1224</v>
      </c>
      <c r="B10407" s="171" t="s">
        <v>38279</v>
      </c>
      <c r="C10407" s="55" t="s">
        <v>37160</v>
      </c>
      <c r="D10407" s="171" t="s">
        <v>37161</v>
      </c>
      <c r="E10407" s="171" t="s">
        <v>37162</v>
      </c>
      <c r="F10407" s="173">
        <v>46074</v>
      </c>
      <c r="G10407" s="173">
        <v>46074</v>
      </c>
      <c r="H10407" s="174"/>
    </row>
    <row r="10408" spans="1:8" ht="14.45" customHeight="1">
      <c r="A10408" s="86" t="s">
        <v>1224</v>
      </c>
      <c r="B10408" s="171" t="s">
        <v>38280</v>
      </c>
      <c r="C10408" s="55" t="s">
        <v>37160</v>
      </c>
      <c r="D10408" s="171" t="s">
        <v>37161</v>
      </c>
      <c r="E10408" s="171" t="s">
        <v>37162</v>
      </c>
      <c r="F10408" s="173">
        <v>46074</v>
      </c>
      <c r="G10408" s="173">
        <v>46074</v>
      </c>
      <c r="H10408" s="174"/>
    </row>
    <row r="10409" spans="1:8" ht="14.45" customHeight="1">
      <c r="A10409" s="86" t="s">
        <v>1224</v>
      </c>
      <c r="B10409" s="171" t="s">
        <v>38281</v>
      </c>
      <c r="C10409" s="55" t="s">
        <v>37160</v>
      </c>
      <c r="D10409" s="171" t="s">
        <v>37161</v>
      </c>
      <c r="E10409" s="171" t="s">
        <v>37162</v>
      </c>
      <c r="F10409" s="173">
        <v>46074</v>
      </c>
      <c r="G10409" s="173">
        <v>46074</v>
      </c>
      <c r="H10409" s="174"/>
    </row>
    <row r="10410" spans="1:8" ht="14.45" customHeight="1">
      <c r="A10410" s="86" t="s">
        <v>1224</v>
      </c>
      <c r="B10410" s="171" t="s">
        <v>38282</v>
      </c>
      <c r="C10410" s="55" t="s">
        <v>37160</v>
      </c>
      <c r="D10410" s="171" t="s">
        <v>37161</v>
      </c>
      <c r="E10410" s="171" t="s">
        <v>37162</v>
      </c>
      <c r="F10410" s="173">
        <v>46074</v>
      </c>
      <c r="G10410" s="173">
        <v>46074</v>
      </c>
      <c r="H10410" s="174"/>
    </row>
    <row r="10411" spans="1:8" ht="14.45" customHeight="1">
      <c r="A10411" s="86" t="s">
        <v>1224</v>
      </c>
      <c r="B10411" s="171" t="s">
        <v>38283</v>
      </c>
      <c r="C10411" s="55" t="s">
        <v>37160</v>
      </c>
      <c r="D10411" s="171" t="s">
        <v>37161</v>
      </c>
      <c r="E10411" s="171" t="s">
        <v>37162</v>
      </c>
      <c r="F10411" s="173">
        <v>46074</v>
      </c>
      <c r="G10411" s="173">
        <v>46074</v>
      </c>
      <c r="H10411" s="174"/>
    </row>
    <row r="10412" spans="1:8" ht="14.45" customHeight="1">
      <c r="A10412" s="86" t="s">
        <v>1224</v>
      </c>
      <c r="B10412" s="171" t="s">
        <v>38284</v>
      </c>
      <c r="C10412" s="55" t="s">
        <v>37160</v>
      </c>
      <c r="D10412" s="171" t="s">
        <v>37161</v>
      </c>
      <c r="E10412" s="171" t="s">
        <v>37162</v>
      </c>
      <c r="F10412" s="173">
        <v>46074</v>
      </c>
      <c r="G10412" s="173">
        <v>46074</v>
      </c>
      <c r="H10412" s="174"/>
    </row>
    <row r="10413" spans="1:8" ht="14.45" customHeight="1">
      <c r="A10413" s="86" t="s">
        <v>1224</v>
      </c>
      <c r="B10413" s="171" t="s">
        <v>38285</v>
      </c>
      <c r="C10413" s="55" t="s">
        <v>37160</v>
      </c>
      <c r="D10413" s="171" t="s">
        <v>37161</v>
      </c>
      <c r="E10413" s="171" t="s">
        <v>37162</v>
      </c>
      <c r="F10413" s="173">
        <v>46074</v>
      </c>
      <c r="G10413" s="173">
        <v>46074</v>
      </c>
      <c r="H10413" s="174"/>
    </row>
    <row r="10414" spans="1:8" ht="14.45" customHeight="1">
      <c r="A10414" s="86" t="s">
        <v>1224</v>
      </c>
      <c r="B10414" s="171" t="s">
        <v>38286</v>
      </c>
      <c r="C10414" s="55" t="s">
        <v>37160</v>
      </c>
      <c r="D10414" s="171" t="s">
        <v>37161</v>
      </c>
      <c r="E10414" s="171" t="s">
        <v>37162</v>
      </c>
      <c r="F10414" s="173">
        <v>46074</v>
      </c>
      <c r="G10414" s="173">
        <v>46074</v>
      </c>
      <c r="H10414" s="174"/>
    </row>
    <row r="10415" spans="1:8" ht="14.45" customHeight="1">
      <c r="A10415" s="86" t="s">
        <v>1224</v>
      </c>
      <c r="B10415" s="171" t="s">
        <v>38287</v>
      </c>
      <c r="C10415" s="55" t="s">
        <v>37160</v>
      </c>
      <c r="D10415" s="171" t="s">
        <v>37161</v>
      </c>
      <c r="E10415" s="171" t="s">
        <v>37162</v>
      </c>
      <c r="F10415" s="173">
        <v>46074</v>
      </c>
      <c r="G10415" s="173">
        <v>46074</v>
      </c>
      <c r="H10415" s="174"/>
    </row>
    <row r="10416" spans="1:8" ht="14.45" customHeight="1">
      <c r="A10416" s="86" t="s">
        <v>1224</v>
      </c>
      <c r="B10416" s="171" t="s">
        <v>38288</v>
      </c>
      <c r="C10416" s="55" t="s">
        <v>37160</v>
      </c>
      <c r="D10416" s="171" t="s">
        <v>37161</v>
      </c>
      <c r="E10416" s="171" t="s">
        <v>37162</v>
      </c>
      <c r="F10416" s="173">
        <v>46074</v>
      </c>
      <c r="G10416" s="173">
        <v>46074</v>
      </c>
      <c r="H10416" s="174"/>
    </row>
    <row r="10417" spans="1:8" ht="14.45" customHeight="1">
      <c r="A10417" s="86" t="s">
        <v>1224</v>
      </c>
      <c r="B10417" s="171" t="s">
        <v>38289</v>
      </c>
      <c r="C10417" s="55" t="s">
        <v>37160</v>
      </c>
      <c r="D10417" s="171" t="s">
        <v>37161</v>
      </c>
      <c r="E10417" s="171" t="s">
        <v>37162</v>
      </c>
      <c r="F10417" s="173">
        <v>46074</v>
      </c>
      <c r="G10417" s="173">
        <v>46074</v>
      </c>
      <c r="H10417" s="174"/>
    </row>
    <row r="10418" spans="1:8" ht="14.45" customHeight="1">
      <c r="A10418" s="86" t="s">
        <v>1224</v>
      </c>
      <c r="B10418" s="171" t="s">
        <v>38290</v>
      </c>
      <c r="C10418" s="55" t="s">
        <v>37160</v>
      </c>
      <c r="D10418" s="171" t="s">
        <v>37161</v>
      </c>
      <c r="E10418" s="171" t="s">
        <v>37162</v>
      </c>
      <c r="F10418" s="173">
        <v>46074</v>
      </c>
      <c r="G10418" s="173">
        <v>46074</v>
      </c>
      <c r="H10418" s="174"/>
    </row>
    <row r="10419" spans="1:8" ht="14.45" customHeight="1">
      <c r="A10419" s="86" t="s">
        <v>1224</v>
      </c>
      <c r="B10419" s="171" t="s">
        <v>38291</v>
      </c>
      <c r="C10419" s="55" t="s">
        <v>37160</v>
      </c>
      <c r="D10419" s="171" t="s">
        <v>37161</v>
      </c>
      <c r="E10419" s="171" t="s">
        <v>37162</v>
      </c>
      <c r="F10419" s="173">
        <v>46074</v>
      </c>
      <c r="G10419" s="173">
        <v>46074</v>
      </c>
      <c r="H10419" s="174"/>
    </row>
    <row r="10420" spans="1:8" ht="14.45" customHeight="1">
      <c r="A10420" s="86" t="s">
        <v>1224</v>
      </c>
      <c r="B10420" s="171" t="s">
        <v>38292</v>
      </c>
      <c r="C10420" s="55" t="s">
        <v>37160</v>
      </c>
      <c r="D10420" s="171" t="s">
        <v>37161</v>
      </c>
      <c r="E10420" s="171" t="s">
        <v>37162</v>
      </c>
      <c r="F10420" s="173">
        <v>46074</v>
      </c>
      <c r="G10420" s="173">
        <v>46074</v>
      </c>
      <c r="H10420" s="174"/>
    </row>
    <row r="10421" spans="1:8" ht="14.45" customHeight="1">
      <c r="A10421" s="86" t="s">
        <v>1224</v>
      </c>
      <c r="B10421" s="171" t="s">
        <v>38293</v>
      </c>
      <c r="C10421" s="55" t="s">
        <v>37160</v>
      </c>
      <c r="D10421" s="171" t="s">
        <v>37161</v>
      </c>
      <c r="E10421" s="171" t="s">
        <v>37162</v>
      </c>
      <c r="F10421" s="173">
        <v>46074</v>
      </c>
      <c r="G10421" s="173">
        <v>46074</v>
      </c>
      <c r="H10421" s="174"/>
    </row>
    <row r="10422" spans="1:8" ht="14.45" customHeight="1">
      <c r="A10422" s="86" t="s">
        <v>1224</v>
      </c>
      <c r="B10422" s="171" t="s">
        <v>38294</v>
      </c>
      <c r="C10422" s="55" t="s">
        <v>37160</v>
      </c>
      <c r="D10422" s="171" t="s">
        <v>37161</v>
      </c>
      <c r="E10422" s="171" t="s">
        <v>37162</v>
      </c>
      <c r="F10422" s="173">
        <v>46074</v>
      </c>
      <c r="G10422" s="173">
        <v>46074</v>
      </c>
      <c r="H10422" s="174"/>
    </row>
    <row r="10423" spans="1:8" ht="14.45" customHeight="1">
      <c r="A10423" s="86" t="s">
        <v>1224</v>
      </c>
      <c r="B10423" s="171" t="s">
        <v>38295</v>
      </c>
      <c r="C10423" s="55" t="s">
        <v>37160</v>
      </c>
      <c r="D10423" s="171" t="s">
        <v>37161</v>
      </c>
      <c r="E10423" s="171" t="s">
        <v>37162</v>
      </c>
      <c r="F10423" s="173">
        <v>46074</v>
      </c>
      <c r="G10423" s="173">
        <v>46074</v>
      </c>
      <c r="H10423" s="174"/>
    </row>
    <row r="10424" spans="1:8" ht="14.45" customHeight="1">
      <c r="A10424" s="86" t="s">
        <v>1224</v>
      </c>
      <c r="B10424" s="171" t="s">
        <v>38296</v>
      </c>
      <c r="C10424" s="55" t="s">
        <v>37160</v>
      </c>
      <c r="D10424" s="171" t="s">
        <v>37161</v>
      </c>
      <c r="E10424" s="171" t="s">
        <v>37162</v>
      </c>
      <c r="F10424" s="173">
        <v>46074</v>
      </c>
      <c r="G10424" s="173">
        <v>46074</v>
      </c>
      <c r="H10424" s="174"/>
    </row>
    <row r="10425" spans="1:8" ht="14.45" customHeight="1">
      <c r="A10425" s="86" t="s">
        <v>1224</v>
      </c>
      <c r="B10425" s="171" t="s">
        <v>38297</v>
      </c>
      <c r="C10425" s="55" t="s">
        <v>37160</v>
      </c>
      <c r="D10425" s="171" t="s">
        <v>37161</v>
      </c>
      <c r="E10425" s="171" t="s">
        <v>37162</v>
      </c>
      <c r="F10425" s="173">
        <v>46074</v>
      </c>
      <c r="G10425" s="173">
        <v>46074</v>
      </c>
      <c r="H10425" s="174"/>
    </row>
    <row r="10426" spans="1:8" ht="14.45" customHeight="1">
      <c r="A10426" s="86" t="s">
        <v>1224</v>
      </c>
      <c r="B10426" s="171" t="s">
        <v>38298</v>
      </c>
      <c r="C10426" s="55" t="s">
        <v>37160</v>
      </c>
      <c r="D10426" s="171" t="s">
        <v>37161</v>
      </c>
      <c r="E10426" s="171" t="s">
        <v>37162</v>
      </c>
      <c r="F10426" s="173">
        <v>46074</v>
      </c>
      <c r="G10426" s="173">
        <v>46074</v>
      </c>
      <c r="H10426" s="174"/>
    </row>
    <row r="10427" spans="1:8" ht="14.45" customHeight="1">
      <c r="A10427" s="86" t="s">
        <v>1224</v>
      </c>
      <c r="B10427" s="171" t="s">
        <v>38299</v>
      </c>
      <c r="C10427" s="55" t="s">
        <v>37160</v>
      </c>
      <c r="D10427" s="171" t="s">
        <v>37161</v>
      </c>
      <c r="E10427" s="171" t="s">
        <v>37162</v>
      </c>
      <c r="F10427" s="173">
        <v>46074</v>
      </c>
      <c r="G10427" s="173">
        <v>46074</v>
      </c>
      <c r="H10427" s="174"/>
    </row>
    <row r="10428" spans="1:8" ht="14.45" customHeight="1">
      <c r="A10428" s="86" t="s">
        <v>1224</v>
      </c>
      <c r="B10428" s="171" t="s">
        <v>38300</v>
      </c>
      <c r="C10428" s="55" t="s">
        <v>37160</v>
      </c>
      <c r="D10428" s="171" t="s">
        <v>37161</v>
      </c>
      <c r="E10428" s="171" t="s">
        <v>37162</v>
      </c>
      <c r="F10428" s="173">
        <v>46074</v>
      </c>
      <c r="G10428" s="173">
        <v>46074</v>
      </c>
      <c r="H10428" s="174"/>
    </row>
    <row r="10429" spans="1:8" ht="14.45" customHeight="1">
      <c r="A10429" s="86" t="s">
        <v>1224</v>
      </c>
      <c r="B10429" s="171" t="s">
        <v>38301</v>
      </c>
      <c r="C10429" s="55" t="s">
        <v>37160</v>
      </c>
      <c r="D10429" s="171" t="s">
        <v>37161</v>
      </c>
      <c r="E10429" s="171" t="s">
        <v>37162</v>
      </c>
      <c r="F10429" s="173">
        <v>46074</v>
      </c>
      <c r="G10429" s="173">
        <v>46074</v>
      </c>
      <c r="H10429" s="174"/>
    </row>
    <row r="10430" spans="1:8" ht="14.45" customHeight="1">
      <c r="A10430" s="86" t="s">
        <v>1224</v>
      </c>
      <c r="B10430" s="171" t="s">
        <v>38302</v>
      </c>
      <c r="C10430" s="55" t="s">
        <v>37160</v>
      </c>
      <c r="D10430" s="171" t="s">
        <v>37161</v>
      </c>
      <c r="E10430" s="171" t="s">
        <v>37162</v>
      </c>
      <c r="F10430" s="173">
        <v>46074</v>
      </c>
      <c r="G10430" s="173">
        <v>46074</v>
      </c>
      <c r="H10430" s="174"/>
    </row>
    <row r="10431" spans="1:8" ht="14.45" customHeight="1">
      <c r="A10431" s="86" t="s">
        <v>1224</v>
      </c>
      <c r="B10431" s="171" t="s">
        <v>38303</v>
      </c>
      <c r="C10431" s="55" t="s">
        <v>37160</v>
      </c>
      <c r="D10431" s="171" t="s">
        <v>37161</v>
      </c>
      <c r="E10431" s="171" t="s">
        <v>37162</v>
      </c>
      <c r="F10431" s="173">
        <v>46074</v>
      </c>
      <c r="G10431" s="173">
        <v>46074</v>
      </c>
      <c r="H10431" s="174"/>
    </row>
    <row r="10432" spans="1:8" ht="14.45" customHeight="1">
      <c r="A10432" s="86" t="s">
        <v>1224</v>
      </c>
      <c r="B10432" s="171" t="s">
        <v>38304</v>
      </c>
      <c r="C10432" s="55" t="s">
        <v>37160</v>
      </c>
      <c r="D10432" s="171" t="s">
        <v>37161</v>
      </c>
      <c r="E10432" s="171" t="s">
        <v>37162</v>
      </c>
      <c r="F10432" s="173">
        <v>46074</v>
      </c>
      <c r="G10432" s="173">
        <v>46074</v>
      </c>
      <c r="H10432" s="174"/>
    </row>
    <row r="10433" spans="1:8" ht="14.45" customHeight="1">
      <c r="A10433" s="86" t="s">
        <v>1224</v>
      </c>
      <c r="B10433" s="171" t="s">
        <v>38305</v>
      </c>
      <c r="C10433" s="55" t="s">
        <v>37160</v>
      </c>
      <c r="D10433" s="171" t="s">
        <v>37161</v>
      </c>
      <c r="E10433" s="171" t="s">
        <v>37162</v>
      </c>
      <c r="F10433" s="173">
        <v>46074</v>
      </c>
      <c r="G10433" s="173">
        <v>46074</v>
      </c>
      <c r="H10433" s="174"/>
    </row>
    <row r="10434" spans="1:8" ht="14.45" customHeight="1">
      <c r="A10434" s="86" t="s">
        <v>1224</v>
      </c>
      <c r="B10434" s="171" t="s">
        <v>38306</v>
      </c>
      <c r="C10434" s="55" t="s">
        <v>37160</v>
      </c>
      <c r="D10434" s="171" t="s">
        <v>37161</v>
      </c>
      <c r="E10434" s="171" t="s">
        <v>37162</v>
      </c>
      <c r="F10434" s="173">
        <v>46074</v>
      </c>
      <c r="G10434" s="173">
        <v>46074</v>
      </c>
      <c r="H10434" s="174"/>
    </row>
    <row r="10435" spans="1:8" ht="14.45" customHeight="1">
      <c r="A10435" s="86" t="s">
        <v>1224</v>
      </c>
      <c r="B10435" s="171" t="s">
        <v>38307</v>
      </c>
      <c r="C10435" s="55" t="s">
        <v>37160</v>
      </c>
      <c r="D10435" s="171" t="s">
        <v>37161</v>
      </c>
      <c r="E10435" s="171" t="s">
        <v>37162</v>
      </c>
      <c r="F10435" s="173">
        <v>46074</v>
      </c>
      <c r="G10435" s="173">
        <v>46074</v>
      </c>
      <c r="H10435" s="174"/>
    </row>
    <row r="10436" spans="1:8" ht="14.45" customHeight="1">
      <c r="A10436" s="86" t="s">
        <v>1224</v>
      </c>
      <c r="B10436" s="171" t="s">
        <v>38308</v>
      </c>
      <c r="C10436" s="55" t="s">
        <v>37160</v>
      </c>
      <c r="D10436" s="171" t="s">
        <v>37161</v>
      </c>
      <c r="E10436" s="171" t="s">
        <v>37162</v>
      </c>
      <c r="F10436" s="173">
        <v>46074</v>
      </c>
      <c r="G10436" s="173">
        <v>46074</v>
      </c>
      <c r="H10436" s="174"/>
    </row>
    <row r="10437" spans="1:8" ht="14.45" customHeight="1">
      <c r="A10437" s="86" t="s">
        <v>1224</v>
      </c>
      <c r="B10437" s="171" t="s">
        <v>38309</v>
      </c>
      <c r="C10437" s="55" t="s">
        <v>37160</v>
      </c>
      <c r="D10437" s="171" t="s">
        <v>37161</v>
      </c>
      <c r="E10437" s="171" t="s">
        <v>37162</v>
      </c>
      <c r="F10437" s="173">
        <v>46074</v>
      </c>
      <c r="G10437" s="173">
        <v>46074</v>
      </c>
      <c r="H10437" s="174"/>
    </row>
    <row r="10438" spans="1:8" ht="14.45" customHeight="1">
      <c r="A10438" s="86" t="s">
        <v>1224</v>
      </c>
      <c r="B10438" s="171" t="s">
        <v>38310</v>
      </c>
      <c r="C10438" s="55" t="s">
        <v>37160</v>
      </c>
      <c r="D10438" s="171" t="s">
        <v>37161</v>
      </c>
      <c r="E10438" s="171" t="s">
        <v>37162</v>
      </c>
      <c r="F10438" s="173">
        <v>46074</v>
      </c>
      <c r="G10438" s="173">
        <v>46074</v>
      </c>
      <c r="H10438" s="174"/>
    </row>
    <row r="10439" spans="1:8" ht="14.45" customHeight="1">
      <c r="A10439" s="86" t="s">
        <v>1224</v>
      </c>
      <c r="B10439" s="171" t="s">
        <v>38311</v>
      </c>
      <c r="C10439" s="55" t="s">
        <v>37160</v>
      </c>
      <c r="D10439" s="171" t="s">
        <v>37161</v>
      </c>
      <c r="E10439" s="171" t="s">
        <v>37162</v>
      </c>
      <c r="F10439" s="173">
        <v>46074</v>
      </c>
      <c r="G10439" s="173">
        <v>46074</v>
      </c>
      <c r="H10439" s="174"/>
    </row>
    <row r="10440" spans="1:8" ht="14.45" customHeight="1">
      <c r="A10440" s="86" t="s">
        <v>1224</v>
      </c>
      <c r="B10440" s="171" t="s">
        <v>38312</v>
      </c>
      <c r="C10440" s="55" t="s">
        <v>37160</v>
      </c>
      <c r="D10440" s="171" t="s">
        <v>37161</v>
      </c>
      <c r="E10440" s="171" t="s">
        <v>37162</v>
      </c>
      <c r="F10440" s="173">
        <v>46074</v>
      </c>
      <c r="G10440" s="173">
        <v>46074</v>
      </c>
      <c r="H10440" s="174"/>
    </row>
    <row r="10441" spans="1:8" ht="14.45" customHeight="1">
      <c r="A10441" s="86" t="s">
        <v>1224</v>
      </c>
      <c r="B10441" s="171" t="s">
        <v>38313</v>
      </c>
      <c r="C10441" s="55" t="s">
        <v>37160</v>
      </c>
      <c r="D10441" s="171" t="s">
        <v>37161</v>
      </c>
      <c r="E10441" s="171" t="s">
        <v>37162</v>
      </c>
      <c r="F10441" s="173">
        <v>46074</v>
      </c>
      <c r="G10441" s="173">
        <v>46074</v>
      </c>
      <c r="H10441" s="174"/>
    </row>
    <row r="10442" spans="1:8" ht="14.45" customHeight="1">
      <c r="A10442" s="86" t="s">
        <v>1224</v>
      </c>
      <c r="B10442" s="171" t="s">
        <v>38314</v>
      </c>
      <c r="C10442" s="55" t="s">
        <v>37160</v>
      </c>
      <c r="D10442" s="171" t="s">
        <v>37161</v>
      </c>
      <c r="E10442" s="171" t="s">
        <v>37162</v>
      </c>
      <c r="F10442" s="173">
        <v>46074</v>
      </c>
      <c r="G10442" s="173">
        <v>46074</v>
      </c>
      <c r="H10442" s="174"/>
    </row>
    <row r="10443" spans="1:8" ht="14.45" customHeight="1">
      <c r="A10443" s="86" t="s">
        <v>1224</v>
      </c>
      <c r="B10443" s="171" t="s">
        <v>38315</v>
      </c>
      <c r="C10443" s="55" t="s">
        <v>37160</v>
      </c>
      <c r="D10443" s="171" t="s">
        <v>37161</v>
      </c>
      <c r="E10443" s="171" t="s">
        <v>37162</v>
      </c>
      <c r="F10443" s="173">
        <v>46074</v>
      </c>
      <c r="G10443" s="173">
        <v>46074</v>
      </c>
      <c r="H10443" s="174"/>
    </row>
    <row r="10444" spans="1:8" ht="14.45" customHeight="1">
      <c r="A10444" s="86" t="s">
        <v>1224</v>
      </c>
      <c r="B10444" s="171" t="s">
        <v>38316</v>
      </c>
      <c r="C10444" s="55" t="s">
        <v>37160</v>
      </c>
      <c r="D10444" s="171" t="s">
        <v>37161</v>
      </c>
      <c r="E10444" s="171" t="s">
        <v>37162</v>
      </c>
      <c r="F10444" s="173">
        <v>46074</v>
      </c>
      <c r="G10444" s="173">
        <v>46074</v>
      </c>
      <c r="H10444" s="174"/>
    </row>
    <row r="10445" spans="1:8" ht="14.45" customHeight="1">
      <c r="A10445" s="86" t="s">
        <v>1224</v>
      </c>
      <c r="B10445" s="171" t="s">
        <v>38317</v>
      </c>
      <c r="C10445" s="55" t="s">
        <v>37160</v>
      </c>
      <c r="D10445" s="171" t="s">
        <v>37161</v>
      </c>
      <c r="E10445" s="171" t="s">
        <v>37162</v>
      </c>
      <c r="F10445" s="173">
        <v>46074</v>
      </c>
      <c r="G10445" s="173">
        <v>46074</v>
      </c>
      <c r="H10445" s="174"/>
    </row>
    <row r="10446" spans="1:8" ht="14.45" customHeight="1">
      <c r="A10446" s="86" t="s">
        <v>1224</v>
      </c>
      <c r="B10446" s="171" t="s">
        <v>38318</v>
      </c>
      <c r="C10446" s="55" t="s">
        <v>37160</v>
      </c>
      <c r="D10446" s="171" t="s">
        <v>37161</v>
      </c>
      <c r="E10446" s="171" t="s">
        <v>37162</v>
      </c>
      <c r="F10446" s="173">
        <v>46074</v>
      </c>
      <c r="G10446" s="173">
        <v>46074</v>
      </c>
      <c r="H10446" s="174"/>
    </row>
    <row r="10447" spans="1:8" ht="14.45" customHeight="1">
      <c r="A10447" s="86" t="s">
        <v>1224</v>
      </c>
      <c r="B10447" s="171" t="s">
        <v>38319</v>
      </c>
      <c r="C10447" s="55" t="s">
        <v>37160</v>
      </c>
      <c r="D10447" s="171" t="s">
        <v>37161</v>
      </c>
      <c r="E10447" s="171" t="s">
        <v>37162</v>
      </c>
      <c r="F10447" s="173">
        <v>46074</v>
      </c>
      <c r="G10447" s="173">
        <v>46074</v>
      </c>
      <c r="H10447" s="174"/>
    </row>
    <row r="10448" spans="1:8" ht="14.45" customHeight="1">
      <c r="A10448" s="86" t="s">
        <v>1224</v>
      </c>
      <c r="B10448" s="171" t="s">
        <v>38320</v>
      </c>
      <c r="C10448" s="55" t="s">
        <v>37160</v>
      </c>
      <c r="D10448" s="171" t="s">
        <v>37161</v>
      </c>
      <c r="E10448" s="171" t="s">
        <v>37162</v>
      </c>
      <c r="F10448" s="173">
        <v>46074</v>
      </c>
      <c r="G10448" s="173">
        <v>46074</v>
      </c>
      <c r="H10448" s="174"/>
    </row>
    <row r="10449" spans="1:8" ht="14.45" customHeight="1">
      <c r="A10449" s="86" t="s">
        <v>1224</v>
      </c>
      <c r="B10449" s="171" t="s">
        <v>38321</v>
      </c>
      <c r="C10449" s="55" t="s">
        <v>37160</v>
      </c>
      <c r="D10449" s="171" t="s">
        <v>37161</v>
      </c>
      <c r="E10449" s="171" t="s">
        <v>37162</v>
      </c>
      <c r="F10449" s="173">
        <v>46074</v>
      </c>
      <c r="G10449" s="173">
        <v>46074</v>
      </c>
      <c r="H10449" s="174"/>
    </row>
    <row r="10450" spans="1:8" ht="14.45" customHeight="1">
      <c r="A10450" s="86" t="s">
        <v>1224</v>
      </c>
      <c r="B10450" s="171" t="s">
        <v>38322</v>
      </c>
      <c r="C10450" s="55" t="s">
        <v>37160</v>
      </c>
      <c r="D10450" s="171" t="s">
        <v>37161</v>
      </c>
      <c r="E10450" s="171" t="s">
        <v>37162</v>
      </c>
      <c r="F10450" s="173">
        <v>46074</v>
      </c>
      <c r="G10450" s="173">
        <v>46074</v>
      </c>
      <c r="H10450" s="174"/>
    </row>
    <row r="10451" spans="1:8" ht="14.45" customHeight="1">
      <c r="A10451" s="86" t="s">
        <v>1224</v>
      </c>
      <c r="B10451" s="171" t="s">
        <v>38323</v>
      </c>
      <c r="C10451" s="55" t="s">
        <v>37160</v>
      </c>
      <c r="D10451" s="171" t="s">
        <v>37161</v>
      </c>
      <c r="E10451" s="171" t="s">
        <v>37162</v>
      </c>
      <c r="F10451" s="173">
        <v>46074</v>
      </c>
      <c r="G10451" s="173">
        <v>46074</v>
      </c>
      <c r="H10451" s="174"/>
    </row>
    <row r="10452" spans="1:8" ht="14.45" customHeight="1">
      <c r="A10452" s="86" t="s">
        <v>1224</v>
      </c>
      <c r="B10452" s="171" t="s">
        <v>38324</v>
      </c>
      <c r="C10452" s="55" t="s">
        <v>37160</v>
      </c>
      <c r="D10452" s="171" t="s">
        <v>37161</v>
      </c>
      <c r="E10452" s="171" t="s">
        <v>37162</v>
      </c>
      <c r="F10452" s="173">
        <v>46074</v>
      </c>
      <c r="G10452" s="173">
        <v>46074</v>
      </c>
      <c r="H10452" s="174"/>
    </row>
    <row r="10453" spans="1:8" ht="14.45" customHeight="1">
      <c r="A10453" s="86" t="s">
        <v>1224</v>
      </c>
      <c r="B10453" s="171" t="s">
        <v>38325</v>
      </c>
      <c r="C10453" s="55" t="s">
        <v>37160</v>
      </c>
      <c r="D10453" s="171" t="s">
        <v>37161</v>
      </c>
      <c r="E10453" s="171" t="s">
        <v>37162</v>
      </c>
      <c r="F10453" s="173">
        <v>46074</v>
      </c>
      <c r="G10453" s="173">
        <v>46074</v>
      </c>
      <c r="H10453" s="174"/>
    </row>
    <row r="10454" spans="1:8" ht="14.45" customHeight="1">
      <c r="A10454" s="86" t="s">
        <v>1224</v>
      </c>
      <c r="B10454" s="171" t="s">
        <v>38326</v>
      </c>
      <c r="C10454" s="55" t="s">
        <v>37160</v>
      </c>
      <c r="D10454" s="171" t="s">
        <v>37161</v>
      </c>
      <c r="E10454" s="171" t="s">
        <v>37162</v>
      </c>
      <c r="F10454" s="173">
        <v>46074</v>
      </c>
      <c r="G10454" s="173">
        <v>46074</v>
      </c>
      <c r="H10454" s="174"/>
    </row>
    <row r="10455" spans="1:8" ht="14.45" customHeight="1">
      <c r="A10455" s="86" t="s">
        <v>1224</v>
      </c>
      <c r="B10455" s="171" t="s">
        <v>38327</v>
      </c>
      <c r="C10455" s="55" t="s">
        <v>37160</v>
      </c>
      <c r="D10455" s="171" t="s">
        <v>37161</v>
      </c>
      <c r="E10455" s="171" t="s">
        <v>37162</v>
      </c>
      <c r="F10455" s="173">
        <v>46074</v>
      </c>
      <c r="G10455" s="173">
        <v>46074</v>
      </c>
      <c r="H10455" s="174"/>
    </row>
    <row r="10456" spans="1:8" ht="14.45" customHeight="1">
      <c r="A10456" s="86" t="s">
        <v>1224</v>
      </c>
      <c r="B10456" s="171" t="s">
        <v>38328</v>
      </c>
      <c r="C10456" s="55" t="s">
        <v>37160</v>
      </c>
      <c r="D10456" s="171" t="s">
        <v>37161</v>
      </c>
      <c r="E10456" s="171" t="s">
        <v>37162</v>
      </c>
      <c r="F10456" s="173">
        <v>46074</v>
      </c>
      <c r="G10456" s="173">
        <v>46074</v>
      </c>
      <c r="H10456" s="174"/>
    </row>
    <row r="10457" spans="1:8" ht="14.45" customHeight="1">
      <c r="A10457" s="86" t="s">
        <v>1224</v>
      </c>
      <c r="B10457" s="171" t="s">
        <v>38329</v>
      </c>
      <c r="C10457" s="55" t="s">
        <v>37160</v>
      </c>
      <c r="D10457" s="171" t="s">
        <v>37161</v>
      </c>
      <c r="E10457" s="171" t="s">
        <v>37162</v>
      </c>
      <c r="F10457" s="173">
        <v>46074</v>
      </c>
      <c r="G10457" s="173">
        <v>46074</v>
      </c>
      <c r="H10457" s="174"/>
    </row>
    <row r="10458" spans="1:8" ht="14.45" customHeight="1">
      <c r="A10458" s="86" t="s">
        <v>1224</v>
      </c>
      <c r="B10458" s="171" t="s">
        <v>38330</v>
      </c>
      <c r="C10458" s="55" t="s">
        <v>37160</v>
      </c>
      <c r="D10458" s="171" t="s">
        <v>37161</v>
      </c>
      <c r="E10458" s="171" t="s">
        <v>37162</v>
      </c>
      <c r="F10458" s="173">
        <v>46074</v>
      </c>
      <c r="G10458" s="173">
        <v>46074</v>
      </c>
      <c r="H10458" s="174"/>
    </row>
    <row r="10459" spans="1:8" ht="14.45" customHeight="1">
      <c r="A10459" s="86" t="s">
        <v>1224</v>
      </c>
      <c r="B10459" s="171" t="s">
        <v>38331</v>
      </c>
      <c r="C10459" s="55" t="s">
        <v>37160</v>
      </c>
      <c r="D10459" s="171" t="s">
        <v>37161</v>
      </c>
      <c r="E10459" s="171" t="s">
        <v>37162</v>
      </c>
      <c r="F10459" s="173">
        <v>46074</v>
      </c>
      <c r="G10459" s="173">
        <v>46074</v>
      </c>
      <c r="H10459" s="174"/>
    </row>
    <row r="10460" spans="1:8" ht="14.45" customHeight="1">
      <c r="A10460" s="86" t="s">
        <v>1224</v>
      </c>
      <c r="B10460" s="171" t="s">
        <v>38332</v>
      </c>
      <c r="C10460" s="55" t="s">
        <v>37160</v>
      </c>
      <c r="D10460" s="171" t="s">
        <v>37161</v>
      </c>
      <c r="E10460" s="171" t="s">
        <v>37162</v>
      </c>
      <c r="F10460" s="173">
        <v>46074</v>
      </c>
      <c r="G10460" s="173">
        <v>46074</v>
      </c>
      <c r="H10460" s="174"/>
    </row>
    <row r="10461" spans="1:8" ht="14.45" customHeight="1">
      <c r="A10461" s="86" t="s">
        <v>1224</v>
      </c>
      <c r="B10461" s="171" t="s">
        <v>38333</v>
      </c>
      <c r="C10461" s="55" t="s">
        <v>37160</v>
      </c>
      <c r="D10461" s="171" t="s">
        <v>37161</v>
      </c>
      <c r="E10461" s="171" t="s">
        <v>37162</v>
      </c>
      <c r="F10461" s="173">
        <v>46074</v>
      </c>
      <c r="G10461" s="173">
        <v>46074</v>
      </c>
      <c r="H10461" s="174"/>
    </row>
    <row r="10462" spans="1:8" ht="14.45" customHeight="1">
      <c r="A10462" s="86" t="s">
        <v>1224</v>
      </c>
      <c r="B10462" s="171" t="s">
        <v>38334</v>
      </c>
      <c r="C10462" s="55" t="s">
        <v>37160</v>
      </c>
      <c r="D10462" s="171" t="s">
        <v>37161</v>
      </c>
      <c r="E10462" s="171" t="s">
        <v>37162</v>
      </c>
      <c r="F10462" s="173">
        <v>46074</v>
      </c>
      <c r="G10462" s="173">
        <v>46074</v>
      </c>
      <c r="H10462" s="174"/>
    </row>
    <row r="10463" spans="1:8" ht="14.45" customHeight="1">
      <c r="A10463" s="86" t="s">
        <v>1224</v>
      </c>
      <c r="B10463" s="171" t="s">
        <v>38335</v>
      </c>
      <c r="C10463" s="55" t="s">
        <v>37160</v>
      </c>
      <c r="D10463" s="171" t="s">
        <v>37161</v>
      </c>
      <c r="E10463" s="171" t="s">
        <v>37162</v>
      </c>
      <c r="F10463" s="173">
        <v>46074</v>
      </c>
      <c r="G10463" s="173">
        <v>46074</v>
      </c>
      <c r="H10463" s="174"/>
    </row>
    <row r="10464" spans="1:8" ht="14.45" customHeight="1">
      <c r="A10464" s="86" t="s">
        <v>1224</v>
      </c>
      <c r="B10464" s="171" t="s">
        <v>38336</v>
      </c>
      <c r="C10464" s="55" t="s">
        <v>37160</v>
      </c>
      <c r="D10464" s="171" t="s">
        <v>37161</v>
      </c>
      <c r="E10464" s="171" t="s">
        <v>37162</v>
      </c>
      <c r="F10464" s="173">
        <v>46074</v>
      </c>
      <c r="G10464" s="173">
        <v>46074</v>
      </c>
      <c r="H10464" s="174"/>
    </row>
    <row r="10465" spans="1:8" ht="14.45" customHeight="1">
      <c r="A10465" s="86" t="s">
        <v>1224</v>
      </c>
      <c r="B10465" s="171" t="s">
        <v>38337</v>
      </c>
      <c r="C10465" s="55" t="s">
        <v>37160</v>
      </c>
      <c r="D10465" s="171" t="s">
        <v>37161</v>
      </c>
      <c r="E10465" s="171" t="s">
        <v>37162</v>
      </c>
      <c r="F10465" s="173">
        <v>46074</v>
      </c>
      <c r="G10465" s="173">
        <v>46074</v>
      </c>
      <c r="H10465" s="174"/>
    </row>
    <row r="10466" spans="1:8" ht="14.45" customHeight="1">
      <c r="A10466" s="86" t="s">
        <v>1224</v>
      </c>
      <c r="B10466" s="171" t="s">
        <v>38338</v>
      </c>
      <c r="C10466" s="55" t="s">
        <v>37160</v>
      </c>
      <c r="D10466" s="171" t="s">
        <v>37161</v>
      </c>
      <c r="E10466" s="171" t="s">
        <v>37162</v>
      </c>
      <c r="F10466" s="173">
        <v>46074</v>
      </c>
      <c r="G10466" s="173">
        <v>46074</v>
      </c>
      <c r="H10466" s="174"/>
    </row>
    <row r="10467" spans="1:8" ht="14.45" customHeight="1">
      <c r="A10467" s="86" t="s">
        <v>1224</v>
      </c>
      <c r="B10467" s="171" t="s">
        <v>38339</v>
      </c>
      <c r="C10467" s="55" t="s">
        <v>37160</v>
      </c>
      <c r="D10467" s="171" t="s">
        <v>37161</v>
      </c>
      <c r="E10467" s="171" t="s">
        <v>37162</v>
      </c>
      <c r="F10467" s="173">
        <v>46074</v>
      </c>
      <c r="G10467" s="173">
        <v>46074</v>
      </c>
      <c r="H10467" s="174"/>
    </row>
    <row r="10468" spans="1:8" ht="14.45" customHeight="1">
      <c r="A10468" s="86" t="s">
        <v>1224</v>
      </c>
      <c r="B10468" s="171" t="s">
        <v>38340</v>
      </c>
      <c r="C10468" s="55" t="s">
        <v>37160</v>
      </c>
      <c r="D10468" s="171" t="s">
        <v>37161</v>
      </c>
      <c r="E10468" s="171" t="s">
        <v>37162</v>
      </c>
      <c r="F10468" s="173">
        <v>46074</v>
      </c>
      <c r="G10468" s="173">
        <v>46074</v>
      </c>
      <c r="H10468" s="174"/>
    </row>
    <row r="10469" spans="1:8" ht="14.45" customHeight="1">
      <c r="A10469" s="86" t="s">
        <v>1224</v>
      </c>
      <c r="B10469" s="171" t="s">
        <v>38341</v>
      </c>
      <c r="C10469" s="55" t="s">
        <v>37160</v>
      </c>
      <c r="D10469" s="171" t="s">
        <v>37161</v>
      </c>
      <c r="E10469" s="171" t="s">
        <v>37162</v>
      </c>
      <c r="F10469" s="173">
        <v>46074</v>
      </c>
      <c r="G10469" s="173">
        <v>46074</v>
      </c>
      <c r="H10469" s="174"/>
    </row>
    <row r="10470" spans="1:8" ht="14.45" customHeight="1">
      <c r="A10470" s="86" t="s">
        <v>1224</v>
      </c>
      <c r="B10470" s="171" t="s">
        <v>38342</v>
      </c>
      <c r="C10470" s="55" t="s">
        <v>37160</v>
      </c>
      <c r="D10470" s="171" t="s">
        <v>37161</v>
      </c>
      <c r="E10470" s="171" t="s">
        <v>37162</v>
      </c>
      <c r="F10470" s="173">
        <v>46074</v>
      </c>
      <c r="G10470" s="173">
        <v>46074</v>
      </c>
      <c r="H10470" s="174"/>
    </row>
    <row r="10471" spans="1:8" ht="14.45" customHeight="1">
      <c r="A10471" s="86" t="s">
        <v>1224</v>
      </c>
      <c r="B10471" s="171" t="s">
        <v>38343</v>
      </c>
      <c r="C10471" s="55" t="s">
        <v>37160</v>
      </c>
      <c r="D10471" s="171" t="s">
        <v>37161</v>
      </c>
      <c r="E10471" s="171" t="s">
        <v>37162</v>
      </c>
      <c r="F10471" s="173">
        <v>46074</v>
      </c>
      <c r="G10471" s="173">
        <v>46074</v>
      </c>
      <c r="H10471" s="174"/>
    </row>
    <row r="10472" spans="1:8" ht="14.45" customHeight="1">
      <c r="A10472" s="86" t="s">
        <v>1224</v>
      </c>
      <c r="B10472" s="171" t="s">
        <v>38344</v>
      </c>
      <c r="C10472" s="55" t="s">
        <v>37160</v>
      </c>
      <c r="D10472" s="171" t="s">
        <v>37161</v>
      </c>
      <c r="E10472" s="171" t="s">
        <v>37162</v>
      </c>
      <c r="F10472" s="173">
        <v>46074</v>
      </c>
      <c r="G10472" s="173">
        <v>46074</v>
      </c>
      <c r="H10472" s="174"/>
    </row>
    <row r="10473" spans="1:8" ht="14.45" customHeight="1">
      <c r="A10473" s="86" t="s">
        <v>1224</v>
      </c>
      <c r="B10473" s="171" t="s">
        <v>38345</v>
      </c>
      <c r="C10473" s="55" t="s">
        <v>37160</v>
      </c>
      <c r="D10473" s="171" t="s">
        <v>37161</v>
      </c>
      <c r="E10473" s="171" t="s">
        <v>37162</v>
      </c>
      <c r="F10473" s="173">
        <v>46074</v>
      </c>
      <c r="G10473" s="173">
        <v>46074</v>
      </c>
      <c r="H10473" s="174"/>
    </row>
    <row r="10474" spans="1:8" ht="14.45" customHeight="1">
      <c r="A10474" s="86" t="s">
        <v>1224</v>
      </c>
      <c r="B10474" s="171" t="s">
        <v>38346</v>
      </c>
      <c r="C10474" s="55" t="s">
        <v>37160</v>
      </c>
      <c r="D10474" s="171" t="s">
        <v>37161</v>
      </c>
      <c r="E10474" s="171" t="s">
        <v>37162</v>
      </c>
      <c r="F10474" s="173">
        <v>46074</v>
      </c>
      <c r="G10474" s="173">
        <v>46074</v>
      </c>
      <c r="H10474" s="174"/>
    </row>
    <row r="10475" spans="1:8" ht="14.45" customHeight="1">
      <c r="A10475" s="86" t="s">
        <v>1224</v>
      </c>
      <c r="B10475" s="171" t="s">
        <v>38347</v>
      </c>
      <c r="C10475" s="55" t="s">
        <v>37160</v>
      </c>
      <c r="D10475" s="171" t="s">
        <v>37161</v>
      </c>
      <c r="E10475" s="171" t="s">
        <v>37162</v>
      </c>
      <c r="F10475" s="173">
        <v>46074</v>
      </c>
      <c r="G10475" s="173">
        <v>46074</v>
      </c>
      <c r="H10475" s="174"/>
    </row>
    <row r="10476" spans="1:8" ht="14.45" customHeight="1">
      <c r="A10476" s="86" t="s">
        <v>1224</v>
      </c>
      <c r="B10476" s="171" t="s">
        <v>38348</v>
      </c>
      <c r="C10476" s="55" t="s">
        <v>37160</v>
      </c>
      <c r="D10476" s="171" t="s">
        <v>37161</v>
      </c>
      <c r="E10476" s="171" t="s">
        <v>37162</v>
      </c>
      <c r="F10476" s="173">
        <v>46074</v>
      </c>
      <c r="G10476" s="173">
        <v>46074</v>
      </c>
      <c r="H10476" s="174"/>
    </row>
    <row r="10477" spans="1:8" ht="14.45" customHeight="1">
      <c r="A10477" s="86" t="s">
        <v>1224</v>
      </c>
      <c r="B10477" s="171" t="s">
        <v>38349</v>
      </c>
      <c r="C10477" s="55" t="s">
        <v>37160</v>
      </c>
      <c r="D10477" s="171" t="s">
        <v>37161</v>
      </c>
      <c r="E10477" s="171" t="s">
        <v>37162</v>
      </c>
      <c r="F10477" s="173">
        <v>46074</v>
      </c>
      <c r="G10477" s="173">
        <v>46074</v>
      </c>
      <c r="H10477" s="174"/>
    </row>
    <row r="10478" spans="1:8" ht="14.45" customHeight="1">
      <c r="A10478" s="86" t="s">
        <v>1224</v>
      </c>
      <c r="B10478" s="171" t="s">
        <v>38350</v>
      </c>
      <c r="C10478" s="55" t="s">
        <v>37160</v>
      </c>
      <c r="D10478" s="171" t="s">
        <v>37161</v>
      </c>
      <c r="E10478" s="171" t="s">
        <v>37162</v>
      </c>
      <c r="F10478" s="173">
        <v>46074</v>
      </c>
      <c r="G10478" s="173">
        <v>46074</v>
      </c>
      <c r="H10478" s="174"/>
    </row>
    <row r="10479" spans="1:8" ht="14.45" customHeight="1">
      <c r="A10479" s="86" t="s">
        <v>1224</v>
      </c>
      <c r="B10479" s="171" t="s">
        <v>38351</v>
      </c>
      <c r="C10479" s="55" t="s">
        <v>37160</v>
      </c>
      <c r="D10479" s="171" t="s">
        <v>37161</v>
      </c>
      <c r="E10479" s="171" t="s">
        <v>37162</v>
      </c>
      <c r="F10479" s="173">
        <v>46074</v>
      </c>
      <c r="G10479" s="173">
        <v>46074</v>
      </c>
      <c r="H10479" s="174"/>
    </row>
    <row r="10480" spans="1:8" ht="14.45" customHeight="1">
      <c r="A10480" s="86" t="s">
        <v>1224</v>
      </c>
      <c r="B10480" s="171" t="s">
        <v>38352</v>
      </c>
      <c r="C10480" s="55" t="s">
        <v>37160</v>
      </c>
      <c r="D10480" s="171" t="s">
        <v>37161</v>
      </c>
      <c r="E10480" s="171" t="s">
        <v>37162</v>
      </c>
      <c r="F10480" s="173">
        <v>46074</v>
      </c>
      <c r="G10480" s="173">
        <v>46074</v>
      </c>
      <c r="H10480" s="174"/>
    </row>
    <row r="10481" spans="1:8" ht="14.45" customHeight="1">
      <c r="A10481" s="86" t="s">
        <v>1224</v>
      </c>
      <c r="B10481" s="171" t="s">
        <v>38353</v>
      </c>
      <c r="C10481" s="55" t="s">
        <v>37160</v>
      </c>
      <c r="D10481" s="171" t="s">
        <v>37161</v>
      </c>
      <c r="E10481" s="171" t="s">
        <v>37162</v>
      </c>
      <c r="F10481" s="173">
        <v>46074</v>
      </c>
      <c r="G10481" s="173">
        <v>46074</v>
      </c>
      <c r="H10481" s="174"/>
    </row>
    <row r="10482" spans="1:8" ht="14.45" customHeight="1">
      <c r="A10482" s="86" t="s">
        <v>1224</v>
      </c>
      <c r="B10482" s="171" t="s">
        <v>38354</v>
      </c>
      <c r="C10482" s="55" t="s">
        <v>37160</v>
      </c>
      <c r="D10482" s="171" t="s">
        <v>37161</v>
      </c>
      <c r="E10482" s="171" t="s">
        <v>37162</v>
      </c>
      <c r="F10482" s="173">
        <v>46074</v>
      </c>
      <c r="G10482" s="173">
        <v>46074</v>
      </c>
      <c r="H10482" s="174"/>
    </row>
    <row r="10483" spans="1:8" ht="14.45" customHeight="1">
      <c r="A10483" s="86" t="s">
        <v>1224</v>
      </c>
      <c r="B10483" s="171" t="s">
        <v>38355</v>
      </c>
      <c r="C10483" s="55" t="s">
        <v>37160</v>
      </c>
      <c r="D10483" s="171" t="s">
        <v>37161</v>
      </c>
      <c r="E10483" s="171" t="s">
        <v>37162</v>
      </c>
      <c r="F10483" s="173">
        <v>46074</v>
      </c>
      <c r="G10483" s="173">
        <v>46074</v>
      </c>
      <c r="H10483" s="174"/>
    </row>
    <row r="10484" spans="1:8" ht="14.45" customHeight="1">
      <c r="A10484" s="86" t="s">
        <v>1224</v>
      </c>
      <c r="B10484" s="171" t="s">
        <v>38356</v>
      </c>
      <c r="C10484" s="55" t="s">
        <v>37160</v>
      </c>
      <c r="D10484" s="171" t="s">
        <v>37161</v>
      </c>
      <c r="E10484" s="171" t="s">
        <v>37162</v>
      </c>
      <c r="F10484" s="173">
        <v>46074</v>
      </c>
      <c r="G10484" s="173">
        <v>46074</v>
      </c>
      <c r="H10484" s="174"/>
    </row>
    <row r="10485" spans="1:8" ht="14.45" customHeight="1">
      <c r="A10485" s="86" t="s">
        <v>1224</v>
      </c>
      <c r="B10485" s="171" t="s">
        <v>38357</v>
      </c>
      <c r="C10485" s="55" t="s">
        <v>37160</v>
      </c>
      <c r="D10485" s="171" t="s">
        <v>37161</v>
      </c>
      <c r="E10485" s="171" t="s">
        <v>37162</v>
      </c>
      <c r="F10485" s="173">
        <v>46074</v>
      </c>
      <c r="G10485" s="173">
        <v>46074</v>
      </c>
      <c r="H10485" s="174"/>
    </row>
    <row r="10486" spans="1:8" ht="14.45" customHeight="1">
      <c r="A10486" s="86" t="s">
        <v>1224</v>
      </c>
      <c r="B10486" s="171" t="s">
        <v>38358</v>
      </c>
      <c r="C10486" s="55" t="s">
        <v>37160</v>
      </c>
      <c r="D10486" s="171" t="s">
        <v>37161</v>
      </c>
      <c r="E10486" s="171" t="s">
        <v>37162</v>
      </c>
      <c r="F10486" s="173">
        <v>46074</v>
      </c>
      <c r="G10486" s="173">
        <v>46074</v>
      </c>
      <c r="H10486" s="174"/>
    </row>
    <row r="10487" spans="1:8" ht="14.45" customHeight="1">
      <c r="A10487" s="86" t="s">
        <v>1224</v>
      </c>
      <c r="B10487" s="171" t="s">
        <v>38359</v>
      </c>
      <c r="C10487" s="55" t="s">
        <v>37160</v>
      </c>
      <c r="D10487" s="171" t="s">
        <v>37161</v>
      </c>
      <c r="E10487" s="171" t="s">
        <v>37162</v>
      </c>
      <c r="F10487" s="173">
        <v>46074</v>
      </c>
      <c r="G10487" s="173">
        <v>46074</v>
      </c>
      <c r="H10487" s="174"/>
    </row>
    <row r="10488" spans="1:8" ht="14.45" customHeight="1">
      <c r="A10488" s="86" t="s">
        <v>1224</v>
      </c>
      <c r="B10488" s="171" t="s">
        <v>38360</v>
      </c>
      <c r="C10488" s="55" t="s">
        <v>37160</v>
      </c>
      <c r="D10488" s="171" t="s">
        <v>37161</v>
      </c>
      <c r="E10488" s="171" t="s">
        <v>37162</v>
      </c>
      <c r="F10488" s="173">
        <v>46074</v>
      </c>
      <c r="G10488" s="173">
        <v>46074</v>
      </c>
      <c r="H10488" s="174"/>
    </row>
    <row r="10489" spans="1:8" ht="14.45" customHeight="1">
      <c r="A10489" s="86" t="s">
        <v>1224</v>
      </c>
      <c r="B10489" s="171" t="s">
        <v>38361</v>
      </c>
      <c r="C10489" s="55" t="s">
        <v>37160</v>
      </c>
      <c r="D10489" s="171" t="s">
        <v>37161</v>
      </c>
      <c r="E10489" s="171" t="s">
        <v>37162</v>
      </c>
      <c r="F10489" s="173">
        <v>46074</v>
      </c>
      <c r="G10489" s="173">
        <v>46074</v>
      </c>
      <c r="H10489" s="174"/>
    </row>
    <row r="10490" spans="1:8" ht="14.45" customHeight="1">
      <c r="A10490" s="86" t="s">
        <v>1224</v>
      </c>
      <c r="B10490" s="171" t="s">
        <v>38362</v>
      </c>
      <c r="C10490" s="55" t="s">
        <v>37160</v>
      </c>
      <c r="D10490" s="171" t="s">
        <v>37161</v>
      </c>
      <c r="E10490" s="171" t="s">
        <v>37162</v>
      </c>
      <c r="F10490" s="173">
        <v>46074</v>
      </c>
      <c r="G10490" s="173">
        <v>46074</v>
      </c>
      <c r="H10490" s="174"/>
    </row>
    <row r="10491" spans="1:8" ht="14.45" customHeight="1">
      <c r="A10491" s="86" t="s">
        <v>1224</v>
      </c>
      <c r="B10491" s="171" t="s">
        <v>38363</v>
      </c>
      <c r="C10491" s="55" t="s">
        <v>37160</v>
      </c>
      <c r="D10491" s="171" t="s">
        <v>37161</v>
      </c>
      <c r="E10491" s="171" t="s">
        <v>37162</v>
      </c>
      <c r="F10491" s="173">
        <v>46074</v>
      </c>
      <c r="G10491" s="173">
        <v>46074</v>
      </c>
      <c r="H10491" s="174"/>
    </row>
    <row r="10492" spans="1:8" ht="14.45" customHeight="1">
      <c r="A10492" s="86" t="s">
        <v>1224</v>
      </c>
      <c r="B10492" s="171" t="s">
        <v>38364</v>
      </c>
      <c r="C10492" s="55" t="s">
        <v>37160</v>
      </c>
      <c r="D10492" s="171" t="s">
        <v>37161</v>
      </c>
      <c r="E10492" s="171" t="s">
        <v>37162</v>
      </c>
      <c r="F10492" s="173">
        <v>46074</v>
      </c>
      <c r="G10492" s="173">
        <v>46074</v>
      </c>
      <c r="H10492" s="174"/>
    </row>
    <row r="10493" spans="1:8" ht="14.45" customHeight="1">
      <c r="A10493" s="86" t="s">
        <v>1224</v>
      </c>
      <c r="B10493" s="171" t="s">
        <v>38365</v>
      </c>
      <c r="C10493" s="55" t="s">
        <v>37160</v>
      </c>
      <c r="D10493" s="171" t="s">
        <v>37161</v>
      </c>
      <c r="E10493" s="171" t="s">
        <v>37162</v>
      </c>
      <c r="F10493" s="173">
        <v>46074</v>
      </c>
      <c r="G10493" s="173">
        <v>46074</v>
      </c>
      <c r="H10493" s="174"/>
    </row>
    <row r="10494" spans="1:8" ht="14.45" customHeight="1">
      <c r="A10494" s="86" t="s">
        <v>1224</v>
      </c>
      <c r="B10494" s="171" t="s">
        <v>38366</v>
      </c>
      <c r="C10494" s="55" t="s">
        <v>37160</v>
      </c>
      <c r="D10494" s="171" t="s">
        <v>37161</v>
      </c>
      <c r="E10494" s="171" t="s">
        <v>37162</v>
      </c>
      <c r="F10494" s="173">
        <v>46074</v>
      </c>
      <c r="G10494" s="173">
        <v>46074</v>
      </c>
      <c r="H10494" s="174"/>
    </row>
    <row r="10495" spans="1:8" ht="14.45" customHeight="1">
      <c r="A10495" s="86" t="s">
        <v>1224</v>
      </c>
      <c r="B10495" s="171" t="s">
        <v>38367</v>
      </c>
      <c r="C10495" s="55" t="s">
        <v>37160</v>
      </c>
      <c r="D10495" s="171" t="s">
        <v>37161</v>
      </c>
      <c r="E10495" s="171" t="s">
        <v>37162</v>
      </c>
      <c r="F10495" s="173">
        <v>46074</v>
      </c>
      <c r="G10495" s="173">
        <v>46074</v>
      </c>
      <c r="H10495" s="174"/>
    </row>
    <row r="10496" spans="1:8" ht="14.45" customHeight="1">
      <c r="A10496" s="86" t="s">
        <v>1224</v>
      </c>
      <c r="B10496" s="171" t="s">
        <v>38368</v>
      </c>
      <c r="C10496" s="55" t="s">
        <v>37160</v>
      </c>
      <c r="D10496" s="171" t="s">
        <v>37161</v>
      </c>
      <c r="E10496" s="171" t="s">
        <v>37162</v>
      </c>
      <c r="F10496" s="173">
        <v>46074</v>
      </c>
      <c r="G10496" s="173">
        <v>46074</v>
      </c>
      <c r="H10496" s="174"/>
    </row>
    <row r="10497" spans="1:8" ht="14.45" customHeight="1">
      <c r="A10497" s="86" t="s">
        <v>1224</v>
      </c>
      <c r="B10497" s="171" t="s">
        <v>38369</v>
      </c>
      <c r="C10497" s="55" t="s">
        <v>37160</v>
      </c>
      <c r="D10497" s="171" t="s">
        <v>37161</v>
      </c>
      <c r="E10497" s="171" t="s">
        <v>37162</v>
      </c>
      <c r="F10497" s="173">
        <v>46074</v>
      </c>
      <c r="G10497" s="173">
        <v>46074</v>
      </c>
      <c r="H10497" s="174"/>
    </row>
    <row r="10498" spans="1:8" ht="14.45" customHeight="1">
      <c r="A10498" s="86" t="s">
        <v>1224</v>
      </c>
      <c r="B10498" s="171" t="s">
        <v>38370</v>
      </c>
      <c r="C10498" s="55" t="s">
        <v>37160</v>
      </c>
      <c r="D10498" s="171" t="s">
        <v>37161</v>
      </c>
      <c r="E10498" s="171" t="s">
        <v>37162</v>
      </c>
      <c r="F10498" s="173">
        <v>46074</v>
      </c>
      <c r="G10498" s="173">
        <v>46074</v>
      </c>
      <c r="H10498" s="174"/>
    </row>
    <row r="10499" spans="1:8" ht="14.45" customHeight="1">
      <c r="A10499" s="86" t="s">
        <v>1224</v>
      </c>
      <c r="B10499" s="171" t="s">
        <v>38371</v>
      </c>
      <c r="C10499" s="55" t="s">
        <v>37160</v>
      </c>
      <c r="D10499" s="171" t="s">
        <v>37161</v>
      </c>
      <c r="E10499" s="171" t="s">
        <v>37162</v>
      </c>
      <c r="F10499" s="173">
        <v>46074</v>
      </c>
      <c r="G10499" s="173">
        <v>46074</v>
      </c>
      <c r="H10499" s="174"/>
    </row>
    <row r="10500" spans="1:8" ht="14.45" customHeight="1">
      <c r="A10500" s="86" t="s">
        <v>1224</v>
      </c>
      <c r="B10500" s="171" t="s">
        <v>38372</v>
      </c>
      <c r="C10500" s="55" t="s">
        <v>37160</v>
      </c>
      <c r="D10500" s="171" t="s">
        <v>37161</v>
      </c>
      <c r="E10500" s="171" t="s">
        <v>37162</v>
      </c>
      <c r="F10500" s="173">
        <v>46074</v>
      </c>
      <c r="G10500" s="173">
        <v>46074</v>
      </c>
      <c r="H10500" s="174"/>
    </row>
    <row r="10501" spans="1:8" ht="14.45" customHeight="1">
      <c r="A10501" s="86" t="s">
        <v>1224</v>
      </c>
      <c r="B10501" s="171" t="s">
        <v>38373</v>
      </c>
      <c r="C10501" s="55" t="s">
        <v>37160</v>
      </c>
      <c r="D10501" s="171" t="s">
        <v>37161</v>
      </c>
      <c r="E10501" s="171" t="s">
        <v>37162</v>
      </c>
      <c r="F10501" s="173">
        <v>46074</v>
      </c>
      <c r="G10501" s="173">
        <v>46074</v>
      </c>
      <c r="H10501" s="174"/>
    </row>
    <row r="10502" spans="1:8" ht="14.45" customHeight="1">
      <c r="A10502" s="86" t="s">
        <v>1224</v>
      </c>
      <c r="B10502" s="171" t="s">
        <v>38374</v>
      </c>
      <c r="C10502" s="55" t="s">
        <v>37160</v>
      </c>
      <c r="D10502" s="171" t="s">
        <v>37161</v>
      </c>
      <c r="E10502" s="171" t="s">
        <v>37162</v>
      </c>
      <c r="F10502" s="173">
        <v>46074</v>
      </c>
      <c r="G10502" s="173">
        <v>46074</v>
      </c>
      <c r="H10502" s="174"/>
    </row>
    <row r="10503" spans="1:8" ht="14.45" customHeight="1">
      <c r="A10503" s="86" t="s">
        <v>1224</v>
      </c>
      <c r="B10503" s="171" t="s">
        <v>38375</v>
      </c>
      <c r="C10503" s="55" t="s">
        <v>37160</v>
      </c>
      <c r="D10503" s="171" t="s">
        <v>37161</v>
      </c>
      <c r="E10503" s="171" t="s">
        <v>37162</v>
      </c>
      <c r="F10503" s="173">
        <v>46074</v>
      </c>
      <c r="G10503" s="173">
        <v>46074</v>
      </c>
      <c r="H10503" s="174"/>
    </row>
    <row r="10504" spans="1:8" ht="14.45" customHeight="1">
      <c r="A10504" s="86" t="s">
        <v>1224</v>
      </c>
      <c r="B10504" s="171" t="s">
        <v>38376</v>
      </c>
      <c r="C10504" s="55" t="s">
        <v>37160</v>
      </c>
      <c r="D10504" s="171" t="s">
        <v>37161</v>
      </c>
      <c r="E10504" s="171" t="s">
        <v>37162</v>
      </c>
      <c r="F10504" s="173">
        <v>46074</v>
      </c>
      <c r="G10504" s="173">
        <v>46074</v>
      </c>
      <c r="H10504" s="174"/>
    </row>
    <row r="10505" spans="1:8" ht="14.45" customHeight="1">
      <c r="A10505" s="86" t="s">
        <v>1224</v>
      </c>
      <c r="B10505" s="171" t="s">
        <v>38377</v>
      </c>
      <c r="C10505" s="55" t="s">
        <v>37160</v>
      </c>
      <c r="D10505" s="171" t="s">
        <v>37161</v>
      </c>
      <c r="E10505" s="171" t="s">
        <v>37162</v>
      </c>
      <c r="F10505" s="173">
        <v>46074</v>
      </c>
      <c r="G10505" s="173">
        <v>46074</v>
      </c>
      <c r="H10505" s="174"/>
    </row>
    <row r="10506" spans="1:8" ht="14.45" customHeight="1">
      <c r="A10506" s="86" t="s">
        <v>1224</v>
      </c>
      <c r="B10506" s="171" t="s">
        <v>38378</v>
      </c>
      <c r="C10506" s="55" t="s">
        <v>37160</v>
      </c>
      <c r="D10506" s="171" t="s">
        <v>37161</v>
      </c>
      <c r="E10506" s="171" t="s">
        <v>37162</v>
      </c>
      <c r="F10506" s="173">
        <v>46074</v>
      </c>
      <c r="G10506" s="173">
        <v>46074</v>
      </c>
      <c r="H10506" s="174"/>
    </row>
    <row r="10507" spans="1:8" ht="14.45" customHeight="1">
      <c r="A10507" s="86" t="s">
        <v>1224</v>
      </c>
      <c r="B10507" s="171" t="s">
        <v>38379</v>
      </c>
      <c r="C10507" s="55" t="s">
        <v>37160</v>
      </c>
      <c r="D10507" s="171" t="s">
        <v>37161</v>
      </c>
      <c r="E10507" s="171" t="s">
        <v>37162</v>
      </c>
      <c r="F10507" s="173">
        <v>46074</v>
      </c>
      <c r="G10507" s="173">
        <v>46074</v>
      </c>
      <c r="H10507" s="174"/>
    </row>
    <row r="10508" spans="1:8" ht="14.45" customHeight="1">
      <c r="A10508" s="86" t="s">
        <v>1224</v>
      </c>
      <c r="B10508" s="171" t="s">
        <v>38380</v>
      </c>
      <c r="C10508" s="55" t="s">
        <v>37160</v>
      </c>
      <c r="D10508" s="171" t="s">
        <v>37161</v>
      </c>
      <c r="E10508" s="171" t="s">
        <v>37162</v>
      </c>
      <c r="F10508" s="173">
        <v>46074</v>
      </c>
      <c r="G10508" s="173">
        <v>46074</v>
      </c>
      <c r="H10508" s="174"/>
    </row>
    <row r="10509" spans="1:8" ht="14.45" customHeight="1">
      <c r="A10509" s="86" t="s">
        <v>1224</v>
      </c>
      <c r="B10509" s="171" t="s">
        <v>38381</v>
      </c>
      <c r="C10509" s="55" t="s">
        <v>37160</v>
      </c>
      <c r="D10509" s="171" t="s">
        <v>37161</v>
      </c>
      <c r="E10509" s="171" t="s">
        <v>37162</v>
      </c>
      <c r="F10509" s="173">
        <v>46074</v>
      </c>
      <c r="G10509" s="173">
        <v>46074</v>
      </c>
      <c r="H10509" s="174"/>
    </row>
    <row r="10510" spans="1:8" ht="14.45" customHeight="1">
      <c r="A10510" s="86" t="s">
        <v>1224</v>
      </c>
      <c r="B10510" s="171" t="s">
        <v>38382</v>
      </c>
      <c r="C10510" s="55" t="s">
        <v>37160</v>
      </c>
      <c r="D10510" s="171" t="s">
        <v>37161</v>
      </c>
      <c r="E10510" s="171" t="s">
        <v>37162</v>
      </c>
      <c r="F10510" s="173">
        <v>46074</v>
      </c>
      <c r="G10510" s="173">
        <v>46074</v>
      </c>
      <c r="H10510" s="174"/>
    </row>
    <row r="10511" spans="1:8" ht="14.45" customHeight="1">
      <c r="A10511" s="86" t="s">
        <v>1224</v>
      </c>
      <c r="B10511" s="171" t="s">
        <v>38383</v>
      </c>
      <c r="C10511" s="55" t="s">
        <v>37160</v>
      </c>
      <c r="D10511" s="171" t="s">
        <v>37161</v>
      </c>
      <c r="E10511" s="171" t="s">
        <v>37162</v>
      </c>
      <c r="F10511" s="173">
        <v>46074</v>
      </c>
      <c r="G10511" s="173">
        <v>46074</v>
      </c>
      <c r="H10511" s="174"/>
    </row>
    <row r="10512" spans="1:8" ht="14.45" customHeight="1">
      <c r="A10512" s="86" t="s">
        <v>1224</v>
      </c>
      <c r="B10512" s="171" t="s">
        <v>38384</v>
      </c>
      <c r="C10512" s="55" t="s">
        <v>37160</v>
      </c>
      <c r="D10512" s="171" t="s">
        <v>37161</v>
      </c>
      <c r="E10512" s="171" t="s">
        <v>37162</v>
      </c>
      <c r="F10512" s="173">
        <v>46074</v>
      </c>
      <c r="G10512" s="173">
        <v>46074</v>
      </c>
      <c r="H10512" s="174"/>
    </row>
    <row r="10513" spans="1:8" ht="14.45" customHeight="1">
      <c r="A10513" s="86" t="s">
        <v>1224</v>
      </c>
      <c r="B10513" s="171" t="s">
        <v>38385</v>
      </c>
      <c r="C10513" s="55" t="s">
        <v>37160</v>
      </c>
      <c r="D10513" s="171" t="s">
        <v>37161</v>
      </c>
      <c r="E10513" s="171" t="s">
        <v>37162</v>
      </c>
      <c r="F10513" s="173">
        <v>46074</v>
      </c>
      <c r="G10513" s="173">
        <v>46074</v>
      </c>
      <c r="H10513" s="174"/>
    </row>
    <row r="10514" spans="1:8" ht="14.45" customHeight="1">
      <c r="A10514" s="86" t="s">
        <v>1224</v>
      </c>
      <c r="B10514" s="171" t="s">
        <v>38386</v>
      </c>
      <c r="C10514" s="55" t="s">
        <v>37160</v>
      </c>
      <c r="D10514" s="171" t="s">
        <v>37161</v>
      </c>
      <c r="E10514" s="171" t="s">
        <v>37162</v>
      </c>
      <c r="F10514" s="173">
        <v>46074</v>
      </c>
      <c r="G10514" s="173">
        <v>46074</v>
      </c>
      <c r="H10514" s="174"/>
    </row>
    <row r="10515" spans="1:8" ht="14.45" customHeight="1">
      <c r="A10515" s="86" t="s">
        <v>1224</v>
      </c>
      <c r="B10515" s="171" t="s">
        <v>38387</v>
      </c>
      <c r="C10515" s="55" t="s">
        <v>37160</v>
      </c>
      <c r="D10515" s="171" t="s">
        <v>37161</v>
      </c>
      <c r="E10515" s="171" t="s">
        <v>37162</v>
      </c>
      <c r="F10515" s="173">
        <v>46074</v>
      </c>
      <c r="G10515" s="173">
        <v>46074</v>
      </c>
      <c r="H10515" s="174"/>
    </row>
    <row r="10516" spans="1:8" ht="14.45" customHeight="1">
      <c r="A10516" s="86" t="s">
        <v>1224</v>
      </c>
      <c r="B10516" s="171" t="s">
        <v>38388</v>
      </c>
      <c r="C10516" s="55" t="s">
        <v>37160</v>
      </c>
      <c r="D10516" s="171" t="s">
        <v>37161</v>
      </c>
      <c r="E10516" s="171" t="s">
        <v>37162</v>
      </c>
      <c r="F10516" s="173">
        <v>46074</v>
      </c>
      <c r="G10516" s="173">
        <v>46074</v>
      </c>
      <c r="H10516" s="174"/>
    </row>
    <row r="10517" spans="1:8" ht="14.45" customHeight="1">
      <c r="A10517" s="86" t="s">
        <v>1224</v>
      </c>
      <c r="B10517" s="171" t="s">
        <v>38389</v>
      </c>
      <c r="C10517" s="55" t="s">
        <v>37160</v>
      </c>
      <c r="D10517" s="171" t="s">
        <v>37161</v>
      </c>
      <c r="E10517" s="171" t="s">
        <v>37162</v>
      </c>
      <c r="F10517" s="173">
        <v>46074</v>
      </c>
      <c r="G10517" s="173">
        <v>46074</v>
      </c>
      <c r="H10517" s="174"/>
    </row>
    <row r="10518" spans="1:8" ht="14.45" customHeight="1">
      <c r="A10518" s="86" t="s">
        <v>1224</v>
      </c>
      <c r="B10518" s="171" t="s">
        <v>38390</v>
      </c>
      <c r="C10518" s="55" t="s">
        <v>37160</v>
      </c>
      <c r="D10518" s="171" t="s">
        <v>37161</v>
      </c>
      <c r="E10518" s="171" t="s">
        <v>37162</v>
      </c>
      <c r="F10518" s="173">
        <v>46074</v>
      </c>
      <c r="G10518" s="173">
        <v>46074</v>
      </c>
      <c r="H10518" s="174"/>
    </row>
    <row r="10519" spans="1:8" ht="14.45" customHeight="1">
      <c r="A10519" s="86" t="s">
        <v>1224</v>
      </c>
      <c r="B10519" s="171" t="s">
        <v>38391</v>
      </c>
      <c r="C10519" s="55" t="s">
        <v>37160</v>
      </c>
      <c r="D10519" s="171" t="s">
        <v>37161</v>
      </c>
      <c r="E10519" s="171" t="s">
        <v>37162</v>
      </c>
      <c r="F10519" s="173">
        <v>46074</v>
      </c>
      <c r="G10519" s="173">
        <v>46074</v>
      </c>
      <c r="H10519" s="174"/>
    </row>
    <row r="10520" spans="1:8" ht="14.45" customHeight="1">
      <c r="A10520" s="86" t="s">
        <v>1224</v>
      </c>
      <c r="B10520" s="171" t="s">
        <v>38392</v>
      </c>
      <c r="C10520" s="55" t="s">
        <v>37160</v>
      </c>
      <c r="D10520" s="171" t="s">
        <v>37161</v>
      </c>
      <c r="E10520" s="171" t="s">
        <v>37162</v>
      </c>
      <c r="F10520" s="173">
        <v>46074</v>
      </c>
      <c r="G10520" s="173">
        <v>46074</v>
      </c>
      <c r="H10520" s="174"/>
    </row>
    <row r="10521" spans="1:8" ht="14.45" customHeight="1">
      <c r="A10521" s="86" t="s">
        <v>1224</v>
      </c>
      <c r="B10521" s="171" t="s">
        <v>38393</v>
      </c>
      <c r="C10521" s="55" t="s">
        <v>37160</v>
      </c>
      <c r="D10521" s="171" t="s">
        <v>37161</v>
      </c>
      <c r="E10521" s="171" t="s">
        <v>37162</v>
      </c>
      <c r="F10521" s="173">
        <v>46074</v>
      </c>
      <c r="G10521" s="173">
        <v>46074</v>
      </c>
      <c r="H10521" s="174"/>
    </row>
    <row r="10522" spans="1:8" ht="14.45" customHeight="1">
      <c r="A10522" s="86" t="s">
        <v>1224</v>
      </c>
      <c r="B10522" s="171" t="s">
        <v>38394</v>
      </c>
      <c r="C10522" s="55" t="s">
        <v>37160</v>
      </c>
      <c r="D10522" s="171" t="s">
        <v>37161</v>
      </c>
      <c r="E10522" s="171" t="s">
        <v>37162</v>
      </c>
      <c r="F10522" s="173">
        <v>46074</v>
      </c>
      <c r="G10522" s="173">
        <v>46074</v>
      </c>
      <c r="H10522" s="174"/>
    </row>
    <row r="10523" spans="1:8" ht="14.45" customHeight="1">
      <c r="A10523" s="86" t="s">
        <v>1224</v>
      </c>
      <c r="B10523" s="171" t="s">
        <v>38395</v>
      </c>
      <c r="C10523" s="55" t="s">
        <v>37160</v>
      </c>
      <c r="D10523" s="171" t="s">
        <v>37161</v>
      </c>
      <c r="E10523" s="171" t="s">
        <v>37162</v>
      </c>
      <c r="F10523" s="173">
        <v>46074</v>
      </c>
      <c r="G10523" s="173">
        <v>46074</v>
      </c>
      <c r="H10523" s="174"/>
    </row>
    <row r="10524" spans="1:8" ht="14.45" customHeight="1">
      <c r="A10524" s="86" t="s">
        <v>1224</v>
      </c>
      <c r="B10524" s="171" t="s">
        <v>38396</v>
      </c>
      <c r="C10524" s="55" t="s">
        <v>37160</v>
      </c>
      <c r="D10524" s="171" t="s">
        <v>37161</v>
      </c>
      <c r="E10524" s="171" t="s">
        <v>37162</v>
      </c>
      <c r="F10524" s="173">
        <v>46074</v>
      </c>
      <c r="G10524" s="173">
        <v>46074</v>
      </c>
      <c r="H10524" s="174"/>
    </row>
    <row r="10525" spans="1:8" ht="14.45" customHeight="1">
      <c r="A10525" s="86" t="s">
        <v>1224</v>
      </c>
      <c r="B10525" s="171" t="s">
        <v>38397</v>
      </c>
      <c r="C10525" s="55" t="s">
        <v>37160</v>
      </c>
      <c r="D10525" s="171" t="s">
        <v>37161</v>
      </c>
      <c r="E10525" s="171" t="s">
        <v>37162</v>
      </c>
      <c r="F10525" s="173">
        <v>46074</v>
      </c>
      <c r="G10525" s="173">
        <v>46074</v>
      </c>
      <c r="H10525" s="174"/>
    </row>
    <row r="10526" spans="1:8" ht="14.45" customHeight="1">
      <c r="A10526" s="86" t="s">
        <v>1224</v>
      </c>
      <c r="B10526" s="171" t="s">
        <v>38398</v>
      </c>
      <c r="C10526" s="55" t="s">
        <v>37160</v>
      </c>
      <c r="D10526" s="171" t="s">
        <v>37161</v>
      </c>
      <c r="E10526" s="171" t="s">
        <v>37162</v>
      </c>
      <c r="F10526" s="173">
        <v>46074</v>
      </c>
      <c r="G10526" s="173">
        <v>46074</v>
      </c>
      <c r="H10526" s="174"/>
    </row>
    <row r="10527" spans="1:8" ht="14.45" customHeight="1">
      <c r="A10527" s="86" t="s">
        <v>1224</v>
      </c>
      <c r="B10527" s="171" t="s">
        <v>38399</v>
      </c>
      <c r="C10527" s="55" t="s">
        <v>37160</v>
      </c>
      <c r="D10527" s="171" t="s">
        <v>37161</v>
      </c>
      <c r="E10527" s="171" t="s">
        <v>37162</v>
      </c>
      <c r="F10527" s="173">
        <v>46074</v>
      </c>
      <c r="G10527" s="173">
        <v>46074</v>
      </c>
      <c r="H10527" s="174"/>
    </row>
    <row r="10528" spans="1:8" ht="14.45" customHeight="1">
      <c r="A10528" s="86" t="s">
        <v>1224</v>
      </c>
      <c r="B10528" s="171" t="s">
        <v>38400</v>
      </c>
      <c r="C10528" s="55" t="s">
        <v>37160</v>
      </c>
      <c r="D10528" s="171" t="s">
        <v>37161</v>
      </c>
      <c r="E10528" s="171" t="s">
        <v>37162</v>
      </c>
      <c r="F10528" s="173">
        <v>46074</v>
      </c>
      <c r="G10528" s="173">
        <v>46074</v>
      </c>
      <c r="H10528" s="174"/>
    </row>
    <row r="10529" spans="1:8" ht="14.45" customHeight="1">
      <c r="A10529" s="86" t="s">
        <v>1224</v>
      </c>
      <c r="B10529" s="171" t="s">
        <v>38401</v>
      </c>
      <c r="C10529" s="55" t="s">
        <v>37160</v>
      </c>
      <c r="D10529" s="171" t="s">
        <v>37161</v>
      </c>
      <c r="E10529" s="171" t="s">
        <v>37162</v>
      </c>
      <c r="F10529" s="173">
        <v>46074</v>
      </c>
      <c r="G10529" s="173">
        <v>46074</v>
      </c>
      <c r="H10529" s="174"/>
    </row>
    <row r="10530" spans="1:8" ht="14.45" customHeight="1">
      <c r="A10530" s="86" t="s">
        <v>1224</v>
      </c>
      <c r="B10530" s="171" t="s">
        <v>38402</v>
      </c>
      <c r="C10530" s="55" t="s">
        <v>37160</v>
      </c>
      <c r="D10530" s="171" t="s">
        <v>37161</v>
      </c>
      <c r="E10530" s="171" t="s">
        <v>37162</v>
      </c>
      <c r="F10530" s="173">
        <v>46074</v>
      </c>
      <c r="G10530" s="173">
        <v>46074</v>
      </c>
      <c r="H10530" s="174"/>
    </row>
    <row r="10531" spans="1:8" ht="14.45" customHeight="1">
      <c r="A10531" s="86" t="s">
        <v>1224</v>
      </c>
      <c r="B10531" s="171" t="s">
        <v>38403</v>
      </c>
      <c r="C10531" s="55" t="s">
        <v>37160</v>
      </c>
      <c r="D10531" s="171" t="s">
        <v>37161</v>
      </c>
      <c r="E10531" s="171" t="s">
        <v>37162</v>
      </c>
      <c r="F10531" s="173">
        <v>46074</v>
      </c>
      <c r="G10531" s="173">
        <v>46074</v>
      </c>
      <c r="H10531" s="174"/>
    </row>
    <row r="10532" spans="1:8" ht="14.45" customHeight="1">
      <c r="A10532" s="86" t="s">
        <v>1224</v>
      </c>
      <c r="B10532" s="171" t="s">
        <v>38404</v>
      </c>
      <c r="C10532" s="55" t="s">
        <v>37160</v>
      </c>
      <c r="D10532" s="171" t="s">
        <v>37161</v>
      </c>
      <c r="E10532" s="171" t="s">
        <v>37162</v>
      </c>
      <c r="F10532" s="173">
        <v>46074</v>
      </c>
      <c r="G10532" s="173">
        <v>46074</v>
      </c>
      <c r="H10532" s="174"/>
    </row>
    <row r="10533" spans="1:8" ht="14.45" customHeight="1">
      <c r="A10533" s="86" t="s">
        <v>1224</v>
      </c>
      <c r="B10533" s="171" t="s">
        <v>38405</v>
      </c>
      <c r="C10533" s="55" t="s">
        <v>37160</v>
      </c>
      <c r="D10533" s="171" t="s">
        <v>37161</v>
      </c>
      <c r="E10533" s="171" t="s">
        <v>37162</v>
      </c>
      <c r="F10533" s="173">
        <v>46074</v>
      </c>
      <c r="G10533" s="173">
        <v>46074</v>
      </c>
      <c r="H10533" s="174"/>
    </row>
    <row r="10534" spans="1:8" ht="14.45" customHeight="1">
      <c r="A10534" s="86" t="s">
        <v>1224</v>
      </c>
      <c r="B10534" s="171" t="s">
        <v>38406</v>
      </c>
      <c r="C10534" s="55" t="s">
        <v>37160</v>
      </c>
      <c r="D10534" s="171" t="s">
        <v>37161</v>
      </c>
      <c r="E10534" s="171" t="s">
        <v>37162</v>
      </c>
      <c r="F10534" s="173">
        <v>46074</v>
      </c>
      <c r="G10534" s="173">
        <v>46074</v>
      </c>
      <c r="H10534" s="174"/>
    </row>
    <row r="10535" spans="1:8" ht="14.45" customHeight="1">
      <c r="A10535" s="86" t="s">
        <v>1224</v>
      </c>
      <c r="B10535" s="171" t="s">
        <v>38407</v>
      </c>
      <c r="C10535" s="55" t="s">
        <v>37160</v>
      </c>
      <c r="D10535" s="171" t="s">
        <v>37161</v>
      </c>
      <c r="E10535" s="171" t="s">
        <v>37162</v>
      </c>
      <c r="F10535" s="173">
        <v>46074</v>
      </c>
      <c r="G10535" s="173">
        <v>46074</v>
      </c>
      <c r="H10535" s="174"/>
    </row>
    <row r="10536" spans="1:8" ht="14.45" customHeight="1">
      <c r="A10536" s="86" t="s">
        <v>1224</v>
      </c>
      <c r="B10536" s="171" t="s">
        <v>38408</v>
      </c>
      <c r="C10536" s="55" t="s">
        <v>37160</v>
      </c>
      <c r="D10536" s="171" t="s">
        <v>37161</v>
      </c>
      <c r="E10536" s="171" t="s">
        <v>37162</v>
      </c>
      <c r="F10536" s="173">
        <v>46074</v>
      </c>
      <c r="G10536" s="173">
        <v>46074</v>
      </c>
      <c r="H10536" s="174"/>
    </row>
    <row r="10537" spans="1:8" ht="14.45" customHeight="1">
      <c r="A10537" s="86" t="s">
        <v>1224</v>
      </c>
      <c r="B10537" s="171" t="s">
        <v>38409</v>
      </c>
      <c r="C10537" s="55" t="s">
        <v>37160</v>
      </c>
      <c r="D10537" s="171" t="s">
        <v>37161</v>
      </c>
      <c r="E10537" s="171" t="s">
        <v>37162</v>
      </c>
      <c r="F10537" s="173">
        <v>46074</v>
      </c>
      <c r="G10537" s="173">
        <v>46074</v>
      </c>
      <c r="H10537" s="174"/>
    </row>
    <row r="10538" spans="1:8" ht="14.45" customHeight="1">
      <c r="A10538" s="86" t="s">
        <v>1224</v>
      </c>
      <c r="B10538" s="171" t="s">
        <v>38410</v>
      </c>
      <c r="C10538" s="55" t="s">
        <v>37160</v>
      </c>
      <c r="D10538" s="171" t="s">
        <v>37161</v>
      </c>
      <c r="E10538" s="171" t="s">
        <v>37162</v>
      </c>
      <c r="F10538" s="173">
        <v>46074</v>
      </c>
      <c r="G10538" s="173">
        <v>46074</v>
      </c>
      <c r="H10538" s="174"/>
    </row>
    <row r="10539" spans="1:8" ht="14.45" customHeight="1">
      <c r="A10539" s="86" t="s">
        <v>1224</v>
      </c>
      <c r="B10539" s="171" t="s">
        <v>38411</v>
      </c>
      <c r="C10539" s="55" t="s">
        <v>37160</v>
      </c>
      <c r="D10539" s="171" t="s">
        <v>37161</v>
      </c>
      <c r="E10539" s="171" t="s">
        <v>37162</v>
      </c>
      <c r="F10539" s="173">
        <v>46074</v>
      </c>
      <c r="G10539" s="173">
        <v>46074</v>
      </c>
      <c r="H10539" s="174"/>
    </row>
    <row r="10540" spans="1:8" ht="14.45" customHeight="1">
      <c r="A10540" s="86" t="s">
        <v>1224</v>
      </c>
      <c r="B10540" s="171" t="s">
        <v>38412</v>
      </c>
      <c r="C10540" s="55" t="s">
        <v>37160</v>
      </c>
      <c r="D10540" s="171" t="s">
        <v>37161</v>
      </c>
      <c r="E10540" s="171" t="s">
        <v>37162</v>
      </c>
      <c r="F10540" s="173">
        <v>46074</v>
      </c>
      <c r="G10540" s="173">
        <v>46074</v>
      </c>
      <c r="H10540" s="174"/>
    </row>
    <row r="10541" spans="1:8" ht="14.45" customHeight="1">
      <c r="A10541" s="86" t="s">
        <v>1224</v>
      </c>
      <c r="B10541" s="171" t="s">
        <v>38413</v>
      </c>
      <c r="C10541" s="55" t="s">
        <v>37160</v>
      </c>
      <c r="D10541" s="171" t="s">
        <v>37161</v>
      </c>
      <c r="E10541" s="171" t="s">
        <v>37162</v>
      </c>
      <c r="F10541" s="173">
        <v>46074</v>
      </c>
      <c r="G10541" s="173">
        <v>46074</v>
      </c>
      <c r="H10541" s="174"/>
    </row>
    <row r="10542" spans="1:8" ht="14.45" customHeight="1">
      <c r="A10542" s="86" t="s">
        <v>1224</v>
      </c>
      <c r="B10542" s="171" t="s">
        <v>38414</v>
      </c>
      <c r="C10542" s="55" t="s">
        <v>37160</v>
      </c>
      <c r="D10542" s="171" t="s">
        <v>37161</v>
      </c>
      <c r="E10542" s="171" t="s">
        <v>37162</v>
      </c>
      <c r="F10542" s="173">
        <v>46074</v>
      </c>
      <c r="G10542" s="173">
        <v>46074</v>
      </c>
      <c r="H10542" s="174"/>
    </row>
    <row r="10543" spans="1:8" ht="14.45" customHeight="1">
      <c r="A10543" s="86" t="s">
        <v>1224</v>
      </c>
      <c r="B10543" s="171" t="s">
        <v>38415</v>
      </c>
      <c r="C10543" s="55" t="s">
        <v>37160</v>
      </c>
      <c r="D10543" s="171" t="s">
        <v>37161</v>
      </c>
      <c r="E10543" s="171" t="s">
        <v>37162</v>
      </c>
      <c r="F10543" s="173">
        <v>46074</v>
      </c>
      <c r="G10543" s="173">
        <v>46074</v>
      </c>
      <c r="H10543" s="174"/>
    </row>
    <row r="10544" spans="1:8" ht="14.45" customHeight="1">
      <c r="A10544" s="86" t="s">
        <v>1224</v>
      </c>
      <c r="B10544" s="171" t="s">
        <v>38416</v>
      </c>
      <c r="C10544" s="55" t="s">
        <v>37160</v>
      </c>
      <c r="D10544" s="171" t="s">
        <v>37161</v>
      </c>
      <c r="E10544" s="171" t="s">
        <v>37162</v>
      </c>
      <c r="F10544" s="173">
        <v>46074</v>
      </c>
      <c r="G10544" s="173">
        <v>46074</v>
      </c>
      <c r="H10544" s="174"/>
    </row>
    <row r="10545" spans="1:8" ht="14.45" customHeight="1">
      <c r="A10545" s="86" t="s">
        <v>1224</v>
      </c>
      <c r="B10545" s="171" t="s">
        <v>38417</v>
      </c>
      <c r="C10545" s="55" t="s">
        <v>37160</v>
      </c>
      <c r="D10545" s="171" t="s">
        <v>37161</v>
      </c>
      <c r="E10545" s="171" t="s">
        <v>37162</v>
      </c>
      <c r="F10545" s="173">
        <v>46074</v>
      </c>
      <c r="G10545" s="173">
        <v>46074</v>
      </c>
      <c r="H10545" s="174"/>
    </row>
    <row r="10546" spans="1:8" ht="14.45" customHeight="1">
      <c r="A10546" s="86" t="s">
        <v>1224</v>
      </c>
      <c r="B10546" s="171" t="s">
        <v>38418</v>
      </c>
      <c r="C10546" s="55" t="s">
        <v>37160</v>
      </c>
      <c r="D10546" s="171" t="s">
        <v>37161</v>
      </c>
      <c r="E10546" s="171" t="s">
        <v>37162</v>
      </c>
      <c r="F10546" s="173">
        <v>46074</v>
      </c>
      <c r="G10546" s="173">
        <v>46074</v>
      </c>
      <c r="H10546" s="174"/>
    </row>
    <row r="10547" spans="1:8" ht="14.45" customHeight="1">
      <c r="A10547" s="86" t="s">
        <v>1224</v>
      </c>
      <c r="B10547" s="171" t="s">
        <v>38419</v>
      </c>
      <c r="C10547" s="55" t="s">
        <v>37160</v>
      </c>
      <c r="D10547" s="171" t="s">
        <v>37161</v>
      </c>
      <c r="E10547" s="171" t="s">
        <v>37162</v>
      </c>
      <c r="F10547" s="173">
        <v>46074</v>
      </c>
      <c r="G10547" s="173">
        <v>46074</v>
      </c>
      <c r="H10547" s="174"/>
    </row>
    <row r="10548" spans="1:8" ht="14.45" customHeight="1">
      <c r="A10548" s="86" t="s">
        <v>1224</v>
      </c>
      <c r="B10548" s="171" t="s">
        <v>38420</v>
      </c>
      <c r="C10548" s="55" t="s">
        <v>37160</v>
      </c>
      <c r="D10548" s="171" t="s">
        <v>37161</v>
      </c>
      <c r="E10548" s="171" t="s">
        <v>37162</v>
      </c>
      <c r="F10548" s="173">
        <v>46074</v>
      </c>
      <c r="G10548" s="173">
        <v>46074</v>
      </c>
      <c r="H10548" s="174"/>
    </row>
    <row r="10549" spans="1:8" ht="14.45" customHeight="1">
      <c r="A10549" s="86" t="s">
        <v>1224</v>
      </c>
      <c r="B10549" s="171" t="s">
        <v>38421</v>
      </c>
      <c r="C10549" s="55" t="s">
        <v>37160</v>
      </c>
      <c r="D10549" s="171" t="s">
        <v>37161</v>
      </c>
      <c r="E10549" s="171" t="s">
        <v>37162</v>
      </c>
      <c r="F10549" s="173">
        <v>46074</v>
      </c>
      <c r="G10549" s="173">
        <v>46074</v>
      </c>
      <c r="H10549" s="174"/>
    </row>
    <row r="10550" spans="1:8" ht="14.45" customHeight="1">
      <c r="A10550" s="86" t="s">
        <v>1224</v>
      </c>
      <c r="B10550" s="171" t="s">
        <v>38422</v>
      </c>
      <c r="C10550" s="55" t="s">
        <v>37160</v>
      </c>
      <c r="D10550" s="171" t="s">
        <v>37161</v>
      </c>
      <c r="E10550" s="171" t="s">
        <v>37162</v>
      </c>
      <c r="F10550" s="173">
        <v>46074</v>
      </c>
      <c r="G10550" s="173">
        <v>46074</v>
      </c>
      <c r="H10550" s="174"/>
    </row>
    <row r="10551" spans="1:8" ht="14.45" customHeight="1">
      <c r="A10551" s="86" t="s">
        <v>1224</v>
      </c>
      <c r="B10551" s="171" t="s">
        <v>38423</v>
      </c>
      <c r="C10551" s="55" t="s">
        <v>37160</v>
      </c>
      <c r="D10551" s="171" t="s">
        <v>37161</v>
      </c>
      <c r="E10551" s="171" t="s">
        <v>37162</v>
      </c>
      <c r="F10551" s="173">
        <v>46074</v>
      </c>
      <c r="G10551" s="173">
        <v>46074</v>
      </c>
      <c r="H10551" s="174"/>
    </row>
    <row r="10552" spans="1:8" ht="14.45" customHeight="1">
      <c r="A10552" s="86" t="s">
        <v>1224</v>
      </c>
      <c r="B10552" s="171" t="s">
        <v>38424</v>
      </c>
      <c r="C10552" s="55" t="s">
        <v>37160</v>
      </c>
      <c r="D10552" s="171" t="s">
        <v>37161</v>
      </c>
      <c r="E10552" s="171" t="s">
        <v>37162</v>
      </c>
      <c r="F10552" s="173">
        <v>46074</v>
      </c>
      <c r="G10552" s="173">
        <v>46074</v>
      </c>
      <c r="H10552" s="174"/>
    </row>
    <row r="10553" spans="1:8" ht="14.45" customHeight="1">
      <c r="A10553" s="86" t="s">
        <v>1224</v>
      </c>
      <c r="B10553" s="171" t="s">
        <v>38425</v>
      </c>
      <c r="C10553" s="55" t="s">
        <v>37160</v>
      </c>
      <c r="D10553" s="171" t="s">
        <v>37161</v>
      </c>
      <c r="E10553" s="171" t="s">
        <v>37162</v>
      </c>
      <c r="F10553" s="173">
        <v>46074</v>
      </c>
      <c r="G10553" s="173">
        <v>46074</v>
      </c>
      <c r="H10553" s="174"/>
    </row>
    <row r="10554" spans="1:8" ht="14.45" customHeight="1">
      <c r="A10554" s="86" t="s">
        <v>1224</v>
      </c>
      <c r="B10554" s="171" t="s">
        <v>38426</v>
      </c>
      <c r="C10554" s="55" t="s">
        <v>37160</v>
      </c>
      <c r="D10554" s="171" t="s">
        <v>37161</v>
      </c>
      <c r="E10554" s="171" t="s">
        <v>37162</v>
      </c>
      <c r="F10554" s="173">
        <v>46074</v>
      </c>
      <c r="G10554" s="173">
        <v>46074</v>
      </c>
      <c r="H10554" s="174"/>
    </row>
    <row r="10555" spans="1:8" ht="14.45" customHeight="1">
      <c r="A10555" s="86" t="s">
        <v>1224</v>
      </c>
      <c r="B10555" s="171" t="s">
        <v>38427</v>
      </c>
      <c r="C10555" s="55" t="s">
        <v>37160</v>
      </c>
      <c r="D10555" s="171" t="s">
        <v>37161</v>
      </c>
      <c r="E10555" s="171" t="s">
        <v>37162</v>
      </c>
      <c r="F10555" s="173">
        <v>46074</v>
      </c>
      <c r="G10555" s="173">
        <v>46074</v>
      </c>
      <c r="H10555" s="174"/>
    </row>
    <row r="10556" spans="1:8" ht="14.45" customHeight="1">
      <c r="A10556" s="86" t="s">
        <v>1224</v>
      </c>
      <c r="B10556" s="171" t="s">
        <v>38428</v>
      </c>
      <c r="C10556" s="55" t="s">
        <v>37160</v>
      </c>
      <c r="D10556" s="171" t="s">
        <v>37161</v>
      </c>
      <c r="E10556" s="171" t="s">
        <v>37162</v>
      </c>
      <c r="F10556" s="173">
        <v>46074</v>
      </c>
      <c r="G10556" s="173">
        <v>46074</v>
      </c>
      <c r="H10556" s="174"/>
    </row>
    <row r="10557" spans="1:8" ht="14.45" customHeight="1">
      <c r="A10557" s="86" t="s">
        <v>1224</v>
      </c>
      <c r="B10557" s="171" t="s">
        <v>38429</v>
      </c>
      <c r="C10557" s="55" t="s">
        <v>37160</v>
      </c>
      <c r="D10557" s="171" t="s">
        <v>37161</v>
      </c>
      <c r="E10557" s="171" t="s">
        <v>37162</v>
      </c>
      <c r="F10557" s="173">
        <v>46074</v>
      </c>
      <c r="G10557" s="173">
        <v>46074</v>
      </c>
      <c r="H10557" s="174"/>
    </row>
    <row r="10558" spans="1:8" ht="14.45" customHeight="1">
      <c r="A10558" s="86" t="s">
        <v>1224</v>
      </c>
      <c r="B10558" s="171" t="s">
        <v>38430</v>
      </c>
      <c r="C10558" s="55" t="s">
        <v>37160</v>
      </c>
      <c r="D10558" s="171" t="s">
        <v>37161</v>
      </c>
      <c r="E10558" s="171" t="s">
        <v>37162</v>
      </c>
      <c r="F10558" s="173">
        <v>46074</v>
      </c>
      <c r="G10558" s="173">
        <v>46074</v>
      </c>
      <c r="H10558" s="174"/>
    </row>
    <row r="10559" spans="1:8" ht="14.45" customHeight="1">
      <c r="A10559" s="86" t="s">
        <v>1224</v>
      </c>
      <c r="B10559" s="171" t="s">
        <v>38431</v>
      </c>
      <c r="C10559" s="55" t="s">
        <v>37160</v>
      </c>
      <c r="D10559" s="171" t="s">
        <v>37161</v>
      </c>
      <c r="E10559" s="171" t="s">
        <v>37162</v>
      </c>
      <c r="F10559" s="173">
        <v>46074</v>
      </c>
      <c r="G10559" s="173">
        <v>46074</v>
      </c>
      <c r="H10559" s="174"/>
    </row>
    <row r="10560" spans="1:8" ht="14.45" customHeight="1">
      <c r="A10560" s="86" t="s">
        <v>1224</v>
      </c>
      <c r="B10560" s="171" t="s">
        <v>38432</v>
      </c>
      <c r="C10560" s="55" t="s">
        <v>37160</v>
      </c>
      <c r="D10560" s="171" t="s">
        <v>37161</v>
      </c>
      <c r="E10560" s="171" t="s">
        <v>37162</v>
      </c>
      <c r="F10560" s="173">
        <v>46074</v>
      </c>
      <c r="G10560" s="173">
        <v>46074</v>
      </c>
      <c r="H10560" s="174"/>
    </row>
    <row r="10561" spans="1:8" ht="14.45" customHeight="1">
      <c r="A10561" s="86" t="s">
        <v>1224</v>
      </c>
      <c r="B10561" s="171" t="s">
        <v>38433</v>
      </c>
      <c r="C10561" s="55" t="s">
        <v>37160</v>
      </c>
      <c r="D10561" s="171" t="s">
        <v>37161</v>
      </c>
      <c r="E10561" s="171" t="s">
        <v>37162</v>
      </c>
      <c r="F10561" s="173">
        <v>46074</v>
      </c>
      <c r="G10561" s="173">
        <v>46074</v>
      </c>
      <c r="H10561" s="174"/>
    </row>
    <row r="10562" spans="1:8" ht="14.45" customHeight="1">
      <c r="A10562" s="86" t="s">
        <v>1224</v>
      </c>
      <c r="B10562" s="171" t="s">
        <v>38434</v>
      </c>
      <c r="C10562" s="55" t="s">
        <v>37160</v>
      </c>
      <c r="D10562" s="171" t="s">
        <v>37161</v>
      </c>
      <c r="E10562" s="171" t="s">
        <v>37162</v>
      </c>
      <c r="F10562" s="173">
        <v>46074</v>
      </c>
      <c r="G10562" s="173">
        <v>46074</v>
      </c>
      <c r="H10562" s="174"/>
    </row>
    <row r="10563" spans="1:8" s="184" customFormat="1" ht="14.45" customHeight="1">
      <c r="A10563" s="86" t="s">
        <v>1224</v>
      </c>
      <c r="B10563" s="171" t="s">
        <v>38435</v>
      </c>
      <c r="C10563" s="55" t="s">
        <v>37160</v>
      </c>
      <c r="D10563" s="171" t="s">
        <v>37161</v>
      </c>
      <c r="E10563" s="171" t="s">
        <v>37162</v>
      </c>
      <c r="F10563" s="173">
        <v>46074</v>
      </c>
      <c r="G10563" s="177">
        <v>46074</v>
      </c>
      <c r="H10563" s="174"/>
    </row>
    <row r="10564" spans="1:8" ht="14.45" customHeight="1">
      <c r="A10564" s="86" t="s">
        <v>1224</v>
      </c>
      <c r="B10564" s="171" t="s">
        <v>38436</v>
      </c>
      <c r="C10564" s="55" t="s">
        <v>37160</v>
      </c>
      <c r="D10564" s="171" t="s">
        <v>37161</v>
      </c>
      <c r="E10564" s="171" t="s">
        <v>37162</v>
      </c>
      <c r="F10564" s="173">
        <v>46074</v>
      </c>
      <c r="G10564" s="173">
        <v>46074</v>
      </c>
      <c r="H10564" s="174"/>
    </row>
    <row r="10565" spans="1:8" s="184" customFormat="1" ht="14.45" customHeight="1">
      <c r="A10565" s="86" t="s">
        <v>1224</v>
      </c>
      <c r="B10565" s="171" t="s">
        <v>38437</v>
      </c>
      <c r="C10565" s="55" t="s">
        <v>37160</v>
      </c>
      <c r="D10565" s="171" t="s">
        <v>37161</v>
      </c>
      <c r="E10565" s="171" t="s">
        <v>37162</v>
      </c>
      <c r="F10565" s="173">
        <v>46074</v>
      </c>
      <c r="G10565" s="177">
        <v>46074</v>
      </c>
      <c r="H10565" s="174"/>
    </row>
    <row r="10566" spans="1:8" ht="14.45" customHeight="1">
      <c r="A10566" s="86" t="s">
        <v>1224</v>
      </c>
      <c r="B10566" s="171" t="s">
        <v>38438</v>
      </c>
      <c r="C10566" s="55" t="s">
        <v>37160</v>
      </c>
      <c r="D10566" s="171" t="s">
        <v>37161</v>
      </c>
      <c r="E10566" s="171" t="s">
        <v>37162</v>
      </c>
      <c r="F10566" s="173">
        <v>46074</v>
      </c>
      <c r="G10566" s="173">
        <v>46074</v>
      </c>
      <c r="H10566" s="174"/>
    </row>
    <row r="10567" spans="1:8" s="184" customFormat="1" ht="14.45" customHeight="1">
      <c r="A10567" s="86" t="s">
        <v>1224</v>
      </c>
      <c r="B10567" s="171" t="s">
        <v>38439</v>
      </c>
      <c r="C10567" s="55" t="s">
        <v>37160</v>
      </c>
      <c r="D10567" s="171" t="s">
        <v>37161</v>
      </c>
      <c r="E10567" s="171" t="s">
        <v>37162</v>
      </c>
      <c r="F10567" s="173">
        <v>46074</v>
      </c>
      <c r="G10567" s="177">
        <v>46074</v>
      </c>
      <c r="H10567" s="174"/>
    </row>
    <row r="10568" spans="1:8" ht="14.45" customHeight="1">
      <c r="A10568" s="86" t="s">
        <v>1224</v>
      </c>
      <c r="B10568" s="171" t="s">
        <v>38440</v>
      </c>
      <c r="C10568" s="55" t="s">
        <v>37160</v>
      </c>
      <c r="D10568" s="171" t="s">
        <v>37161</v>
      </c>
      <c r="E10568" s="171" t="s">
        <v>37162</v>
      </c>
      <c r="F10568" s="173">
        <v>46074</v>
      </c>
      <c r="G10568" s="173">
        <v>46074</v>
      </c>
      <c r="H10568" s="174"/>
    </row>
    <row r="10569" spans="1:8" ht="14.45" customHeight="1">
      <c r="A10569" s="86" t="s">
        <v>1224</v>
      </c>
      <c r="B10569" s="171" t="s">
        <v>38441</v>
      </c>
      <c r="C10569" s="55" t="s">
        <v>37160</v>
      </c>
      <c r="D10569" s="171" t="s">
        <v>37161</v>
      </c>
      <c r="E10569" s="171" t="s">
        <v>37162</v>
      </c>
      <c r="F10569" s="173">
        <v>46074</v>
      </c>
      <c r="G10569" s="173">
        <v>46074</v>
      </c>
      <c r="H10569" s="174"/>
    </row>
    <row r="10570" spans="1:8" ht="14.45" customHeight="1">
      <c r="A10570" s="86" t="s">
        <v>1224</v>
      </c>
      <c r="B10570" s="171" t="s">
        <v>38442</v>
      </c>
      <c r="C10570" s="55" t="s">
        <v>37160</v>
      </c>
      <c r="D10570" s="171" t="s">
        <v>37161</v>
      </c>
      <c r="E10570" s="171" t="s">
        <v>37162</v>
      </c>
      <c r="F10570" s="173">
        <v>46074</v>
      </c>
      <c r="G10570" s="173">
        <v>46074</v>
      </c>
      <c r="H10570" s="174"/>
    </row>
    <row r="10571" spans="1:8" s="184" customFormat="1" ht="14.45" customHeight="1">
      <c r="A10571" s="86" t="s">
        <v>1224</v>
      </c>
      <c r="B10571" s="171" t="s">
        <v>38443</v>
      </c>
      <c r="C10571" s="55" t="s">
        <v>37160</v>
      </c>
      <c r="D10571" s="171" t="s">
        <v>37161</v>
      </c>
      <c r="E10571" s="171" t="s">
        <v>37162</v>
      </c>
      <c r="F10571" s="173">
        <v>46074</v>
      </c>
      <c r="G10571" s="177">
        <v>46074</v>
      </c>
      <c r="H10571" s="174"/>
    </row>
    <row r="10572" spans="1:8" ht="14.45" customHeight="1">
      <c r="A10572" s="86" t="s">
        <v>1224</v>
      </c>
      <c r="B10572" s="171" t="s">
        <v>38444</v>
      </c>
      <c r="C10572" s="55" t="s">
        <v>37160</v>
      </c>
      <c r="D10572" s="171" t="s">
        <v>37161</v>
      </c>
      <c r="E10572" s="171" t="s">
        <v>37162</v>
      </c>
      <c r="F10572" s="173">
        <v>46074</v>
      </c>
      <c r="G10572" s="173">
        <v>46074</v>
      </c>
      <c r="H10572" s="174"/>
    </row>
    <row r="10573" spans="1:8" ht="14.45" customHeight="1">
      <c r="A10573" s="86" t="s">
        <v>1224</v>
      </c>
      <c r="B10573" s="171" t="s">
        <v>38445</v>
      </c>
      <c r="C10573" s="55" t="s">
        <v>37160</v>
      </c>
      <c r="D10573" s="171" t="s">
        <v>37161</v>
      </c>
      <c r="E10573" s="171" t="s">
        <v>37162</v>
      </c>
      <c r="F10573" s="173">
        <v>46074</v>
      </c>
      <c r="G10573" s="173">
        <v>46074</v>
      </c>
      <c r="H10573" s="174"/>
    </row>
    <row r="10574" spans="1:8" s="184" customFormat="1" ht="14.45" customHeight="1">
      <c r="A10574" s="86" t="s">
        <v>1224</v>
      </c>
      <c r="B10574" s="171" t="s">
        <v>38446</v>
      </c>
      <c r="C10574" s="55" t="s">
        <v>37160</v>
      </c>
      <c r="D10574" s="171" t="s">
        <v>37161</v>
      </c>
      <c r="E10574" s="171" t="s">
        <v>37162</v>
      </c>
      <c r="F10574" s="173">
        <v>46074</v>
      </c>
      <c r="G10574" s="177">
        <v>46074</v>
      </c>
      <c r="H10574" s="174"/>
    </row>
    <row r="10575" spans="1:8" ht="14.45" customHeight="1">
      <c r="A10575" s="86" t="s">
        <v>1224</v>
      </c>
      <c r="B10575" s="171" t="s">
        <v>38447</v>
      </c>
      <c r="C10575" s="55" t="s">
        <v>37160</v>
      </c>
      <c r="D10575" s="171" t="s">
        <v>37161</v>
      </c>
      <c r="E10575" s="171" t="s">
        <v>37162</v>
      </c>
      <c r="F10575" s="173">
        <v>46074</v>
      </c>
      <c r="G10575" s="173">
        <v>46074</v>
      </c>
      <c r="H10575" s="174"/>
    </row>
    <row r="10576" spans="1:8" s="184" customFormat="1" ht="14.45" customHeight="1">
      <c r="A10576" s="86" t="s">
        <v>1224</v>
      </c>
      <c r="B10576" s="171" t="s">
        <v>38448</v>
      </c>
      <c r="C10576" s="55" t="s">
        <v>37160</v>
      </c>
      <c r="D10576" s="171" t="s">
        <v>37161</v>
      </c>
      <c r="E10576" s="171" t="s">
        <v>37162</v>
      </c>
      <c r="F10576" s="173">
        <v>46074</v>
      </c>
      <c r="G10576" s="177">
        <v>46074</v>
      </c>
      <c r="H10576" s="174"/>
    </row>
    <row r="10577" spans="1:8" ht="14.45" customHeight="1">
      <c r="A10577" s="86" t="s">
        <v>1224</v>
      </c>
      <c r="B10577" s="171" t="s">
        <v>38449</v>
      </c>
      <c r="C10577" s="55" t="s">
        <v>37160</v>
      </c>
      <c r="D10577" s="171" t="s">
        <v>37161</v>
      </c>
      <c r="E10577" s="171" t="s">
        <v>37162</v>
      </c>
      <c r="F10577" s="173">
        <v>46074</v>
      </c>
      <c r="G10577" s="173">
        <v>46074</v>
      </c>
      <c r="H10577" s="174"/>
    </row>
    <row r="10578" spans="1:8" s="184" customFormat="1" ht="14.45" customHeight="1">
      <c r="A10578" s="86" t="s">
        <v>1224</v>
      </c>
      <c r="B10578" s="171" t="s">
        <v>38450</v>
      </c>
      <c r="C10578" s="55" t="s">
        <v>37160</v>
      </c>
      <c r="D10578" s="171" t="s">
        <v>37161</v>
      </c>
      <c r="E10578" s="171" t="s">
        <v>37162</v>
      </c>
      <c r="F10578" s="173">
        <v>46074</v>
      </c>
      <c r="G10578" s="177">
        <v>46074</v>
      </c>
      <c r="H10578" s="174"/>
    </row>
    <row r="10579" spans="1:8" ht="14.45" customHeight="1">
      <c r="A10579" s="86" t="s">
        <v>1224</v>
      </c>
      <c r="B10579" s="171" t="s">
        <v>38451</v>
      </c>
      <c r="C10579" s="55" t="s">
        <v>37160</v>
      </c>
      <c r="D10579" s="171" t="s">
        <v>37161</v>
      </c>
      <c r="E10579" s="171" t="s">
        <v>37162</v>
      </c>
      <c r="F10579" s="173">
        <v>46074</v>
      </c>
      <c r="G10579" s="173">
        <v>46074</v>
      </c>
      <c r="H10579" s="174"/>
    </row>
    <row r="10580" spans="1:8" ht="14.45" customHeight="1">
      <c r="A10580" s="86" t="s">
        <v>1224</v>
      </c>
      <c r="B10580" s="171" t="s">
        <v>38452</v>
      </c>
      <c r="C10580" s="55" t="s">
        <v>37160</v>
      </c>
      <c r="D10580" s="171" t="s">
        <v>37161</v>
      </c>
      <c r="E10580" s="171" t="s">
        <v>37162</v>
      </c>
      <c r="F10580" s="173">
        <v>46074</v>
      </c>
      <c r="G10580" s="173">
        <v>46074</v>
      </c>
      <c r="H10580" s="174"/>
    </row>
    <row r="10581" spans="1:8" ht="14.45" customHeight="1">
      <c r="A10581" s="86" t="s">
        <v>1224</v>
      </c>
      <c r="B10581" s="171" t="s">
        <v>38453</v>
      </c>
      <c r="C10581" s="55" t="s">
        <v>37160</v>
      </c>
      <c r="D10581" s="171" t="s">
        <v>37161</v>
      </c>
      <c r="E10581" s="171" t="s">
        <v>37162</v>
      </c>
      <c r="F10581" s="173">
        <v>46074</v>
      </c>
      <c r="G10581" s="173">
        <v>46074</v>
      </c>
      <c r="H10581" s="174"/>
    </row>
    <row r="10582" spans="1:8" s="184" customFormat="1" ht="14.45" customHeight="1">
      <c r="A10582" s="86" t="s">
        <v>1224</v>
      </c>
      <c r="B10582" s="171" t="s">
        <v>38454</v>
      </c>
      <c r="C10582" s="55" t="s">
        <v>37160</v>
      </c>
      <c r="D10582" s="171" t="s">
        <v>37161</v>
      </c>
      <c r="E10582" s="171" t="s">
        <v>37162</v>
      </c>
      <c r="F10582" s="173">
        <v>46074</v>
      </c>
      <c r="G10582" s="177">
        <v>46074</v>
      </c>
      <c r="H10582" s="174"/>
    </row>
    <row r="10583" spans="1:8" ht="14.45" customHeight="1">
      <c r="A10583" s="86" t="s">
        <v>1224</v>
      </c>
      <c r="B10583" s="171" t="s">
        <v>38455</v>
      </c>
      <c r="C10583" s="55" t="s">
        <v>37160</v>
      </c>
      <c r="D10583" s="171" t="s">
        <v>37161</v>
      </c>
      <c r="E10583" s="171" t="s">
        <v>37162</v>
      </c>
      <c r="F10583" s="173">
        <v>46074</v>
      </c>
      <c r="G10583" s="173">
        <v>46074</v>
      </c>
      <c r="H10583" s="174"/>
    </row>
    <row r="10584" spans="1:8" s="184" customFormat="1" ht="14.45" customHeight="1">
      <c r="A10584" s="86" t="s">
        <v>1224</v>
      </c>
      <c r="B10584" s="171" t="s">
        <v>38456</v>
      </c>
      <c r="C10584" s="55" t="s">
        <v>37160</v>
      </c>
      <c r="D10584" s="171" t="s">
        <v>37161</v>
      </c>
      <c r="E10584" s="171" t="s">
        <v>37162</v>
      </c>
      <c r="F10584" s="173">
        <v>46074</v>
      </c>
      <c r="G10584" s="177">
        <v>46074</v>
      </c>
      <c r="H10584" s="174"/>
    </row>
    <row r="10585" spans="1:8" ht="14.45" customHeight="1">
      <c r="A10585" s="86" t="s">
        <v>1224</v>
      </c>
      <c r="B10585" s="171" t="s">
        <v>38457</v>
      </c>
      <c r="C10585" s="55" t="s">
        <v>37160</v>
      </c>
      <c r="D10585" s="171" t="s">
        <v>37161</v>
      </c>
      <c r="E10585" s="171" t="s">
        <v>37162</v>
      </c>
      <c r="F10585" s="173">
        <v>46074</v>
      </c>
      <c r="G10585" s="173">
        <v>46074</v>
      </c>
      <c r="H10585" s="174"/>
    </row>
    <row r="10586" spans="1:8" s="184" customFormat="1" ht="14.45" customHeight="1">
      <c r="A10586" s="86" t="s">
        <v>1224</v>
      </c>
      <c r="B10586" s="171" t="s">
        <v>38458</v>
      </c>
      <c r="C10586" s="55" t="s">
        <v>37160</v>
      </c>
      <c r="D10586" s="171" t="s">
        <v>37161</v>
      </c>
      <c r="E10586" s="171" t="s">
        <v>37162</v>
      </c>
      <c r="F10586" s="173">
        <v>46074</v>
      </c>
      <c r="G10586" s="177">
        <v>46074</v>
      </c>
      <c r="H10586" s="174"/>
    </row>
    <row r="10587" spans="1:8" ht="14.45" customHeight="1">
      <c r="A10587" s="86" t="s">
        <v>1224</v>
      </c>
      <c r="B10587" s="171" t="s">
        <v>38459</v>
      </c>
      <c r="C10587" s="55" t="s">
        <v>37160</v>
      </c>
      <c r="D10587" s="171" t="s">
        <v>37161</v>
      </c>
      <c r="E10587" s="171" t="s">
        <v>37162</v>
      </c>
      <c r="F10587" s="173">
        <v>46074</v>
      </c>
      <c r="G10587" s="173">
        <v>46074</v>
      </c>
      <c r="H10587" s="174"/>
    </row>
    <row r="10588" spans="1:8" s="184" customFormat="1" ht="14.45" customHeight="1">
      <c r="A10588" s="86" t="s">
        <v>1224</v>
      </c>
      <c r="B10588" s="171" t="s">
        <v>38460</v>
      </c>
      <c r="C10588" s="55" t="s">
        <v>37160</v>
      </c>
      <c r="D10588" s="171" t="s">
        <v>37161</v>
      </c>
      <c r="E10588" s="171" t="s">
        <v>37162</v>
      </c>
      <c r="F10588" s="173">
        <v>46074</v>
      </c>
      <c r="G10588" s="177">
        <v>46074</v>
      </c>
      <c r="H10588" s="174"/>
    </row>
    <row r="10589" spans="1:8" ht="14.45" customHeight="1">
      <c r="A10589" s="86" t="s">
        <v>1224</v>
      </c>
      <c r="B10589" s="171" t="s">
        <v>38461</v>
      </c>
      <c r="C10589" s="55" t="s">
        <v>37160</v>
      </c>
      <c r="D10589" s="171" t="s">
        <v>37161</v>
      </c>
      <c r="E10589" s="171" t="s">
        <v>37162</v>
      </c>
      <c r="F10589" s="173">
        <v>46074</v>
      </c>
      <c r="G10589" s="173">
        <v>46074</v>
      </c>
      <c r="H10589" s="174"/>
    </row>
    <row r="10590" spans="1:8" ht="14.45" customHeight="1">
      <c r="A10590" s="86" t="s">
        <v>1224</v>
      </c>
      <c r="B10590" s="171" t="s">
        <v>38462</v>
      </c>
      <c r="C10590" s="55" t="s">
        <v>37160</v>
      </c>
      <c r="D10590" s="171" t="s">
        <v>37161</v>
      </c>
      <c r="E10590" s="171" t="s">
        <v>37162</v>
      </c>
      <c r="F10590" s="173">
        <v>46074</v>
      </c>
      <c r="G10590" s="173">
        <v>46074</v>
      </c>
      <c r="H10590" s="174"/>
    </row>
    <row r="10591" spans="1:8" ht="14.45" customHeight="1">
      <c r="A10591" s="86" t="s">
        <v>1224</v>
      </c>
      <c r="B10591" s="171" t="s">
        <v>38463</v>
      </c>
      <c r="C10591" s="55" t="s">
        <v>37160</v>
      </c>
      <c r="D10591" s="171" t="s">
        <v>37161</v>
      </c>
      <c r="E10591" s="171" t="s">
        <v>37162</v>
      </c>
      <c r="F10591" s="173">
        <v>46074</v>
      </c>
      <c r="G10591" s="173">
        <v>46074</v>
      </c>
      <c r="H10591" s="174"/>
    </row>
    <row r="10592" spans="1:8" s="184" customFormat="1" ht="14.45" customHeight="1">
      <c r="A10592" s="86" t="s">
        <v>1224</v>
      </c>
      <c r="B10592" s="171" t="s">
        <v>38464</v>
      </c>
      <c r="C10592" s="55" t="s">
        <v>37160</v>
      </c>
      <c r="D10592" s="171" t="s">
        <v>37161</v>
      </c>
      <c r="E10592" s="171" t="s">
        <v>37162</v>
      </c>
      <c r="F10592" s="173">
        <v>46074</v>
      </c>
      <c r="G10592" s="177">
        <v>46074</v>
      </c>
      <c r="H10592" s="174"/>
    </row>
    <row r="10593" spans="1:8" ht="14.45" customHeight="1">
      <c r="A10593" s="86" t="s">
        <v>1224</v>
      </c>
      <c r="B10593" s="171" t="s">
        <v>38465</v>
      </c>
      <c r="C10593" s="55" t="s">
        <v>37160</v>
      </c>
      <c r="D10593" s="171" t="s">
        <v>37161</v>
      </c>
      <c r="E10593" s="171" t="s">
        <v>37162</v>
      </c>
      <c r="F10593" s="173">
        <v>46074</v>
      </c>
      <c r="G10593" s="173">
        <v>46074</v>
      </c>
      <c r="H10593" s="174"/>
    </row>
    <row r="10594" spans="1:8" s="184" customFormat="1" ht="14.45" customHeight="1">
      <c r="A10594" s="86" t="s">
        <v>1224</v>
      </c>
      <c r="B10594" s="171" t="s">
        <v>38466</v>
      </c>
      <c r="C10594" s="55" t="s">
        <v>37160</v>
      </c>
      <c r="D10594" s="171" t="s">
        <v>37161</v>
      </c>
      <c r="E10594" s="171" t="s">
        <v>37162</v>
      </c>
      <c r="F10594" s="173">
        <v>46074</v>
      </c>
      <c r="G10594" s="177">
        <v>46074</v>
      </c>
      <c r="H10594" s="174"/>
    </row>
    <row r="10595" spans="1:8" ht="14.45" customHeight="1">
      <c r="A10595" s="86" t="s">
        <v>1224</v>
      </c>
      <c r="B10595" s="171" t="s">
        <v>38467</v>
      </c>
      <c r="C10595" s="55" t="s">
        <v>37160</v>
      </c>
      <c r="D10595" s="171" t="s">
        <v>37161</v>
      </c>
      <c r="E10595" s="171" t="s">
        <v>37162</v>
      </c>
      <c r="F10595" s="173">
        <v>46074</v>
      </c>
      <c r="G10595" s="173">
        <v>46074</v>
      </c>
      <c r="H10595" s="174"/>
    </row>
    <row r="10596" spans="1:8" s="184" customFormat="1" ht="14.45" customHeight="1">
      <c r="A10596" s="86" t="s">
        <v>1224</v>
      </c>
      <c r="B10596" s="171" t="s">
        <v>38468</v>
      </c>
      <c r="C10596" s="55" t="s">
        <v>37160</v>
      </c>
      <c r="D10596" s="171" t="s">
        <v>37161</v>
      </c>
      <c r="E10596" s="171" t="s">
        <v>37162</v>
      </c>
      <c r="F10596" s="173">
        <v>46074</v>
      </c>
      <c r="G10596" s="177">
        <v>46074</v>
      </c>
      <c r="H10596" s="174"/>
    </row>
    <row r="10597" spans="1:8" ht="14.45" customHeight="1">
      <c r="A10597" s="86" t="s">
        <v>1224</v>
      </c>
      <c r="B10597" s="171" t="s">
        <v>38469</v>
      </c>
      <c r="C10597" s="55" t="s">
        <v>37160</v>
      </c>
      <c r="D10597" s="171" t="s">
        <v>37161</v>
      </c>
      <c r="E10597" s="171" t="s">
        <v>37162</v>
      </c>
      <c r="F10597" s="173">
        <v>46074</v>
      </c>
      <c r="G10597" s="173">
        <v>46074</v>
      </c>
      <c r="H10597" s="174"/>
    </row>
    <row r="10598" spans="1:8" s="184" customFormat="1" ht="14.45" customHeight="1">
      <c r="A10598" s="86" t="s">
        <v>1224</v>
      </c>
      <c r="B10598" s="171" t="s">
        <v>38470</v>
      </c>
      <c r="C10598" s="55" t="s">
        <v>37160</v>
      </c>
      <c r="D10598" s="171" t="s">
        <v>37161</v>
      </c>
      <c r="E10598" s="171" t="s">
        <v>37162</v>
      </c>
      <c r="F10598" s="173">
        <v>46074</v>
      </c>
      <c r="G10598" s="177">
        <v>46074</v>
      </c>
      <c r="H10598" s="174"/>
    </row>
    <row r="10599" spans="1:8" ht="14.45" customHeight="1">
      <c r="A10599" s="86" t="s">
        <v>1224</v>
      </c>
      <c r="B10599" s="171" t="s">
        <v>38471</v>
      </c>
      <c r="C10599" s="55" t="s">
        <v>37160</v>
      </c>
      <c r="D10599" s="171" t="s">
        <v>37161</v>
      </c>
      <c r="E10599" s="171" t="s">
        <v>37162</v>
      </c>
      <c r="F10599" s="173">
        <v>46074</v>
      </c>
      <c r="G10599" s="173">
        <v>46074</v>
      </c>
      <c r="H10599" s="174"/>
    </row>
    <row r="10600" spans="1:8" ht="14.45" customHeight="1">
      <c r="A10600" s="86" t="s">
        <v>1224</v>
      </c>
      <c r="B10600" s="171" t="s">
        <v>38472</v>
      </c>
      <c r="C10600" s="55" t="s">
        <v>37160</v>
      </c>
      <c r="D10600" s="171" t="s">
        <v>37161</v>
      </c>
      <c r="E10600" s="171" t="s">
        <v>37162</v>
      </c>
      <c r="F10600" s="173">
        <v>46074</v>
      </c>
      <c r="G10600" s="173">
        <v>46074</v>
      </c>
      <c r="H10600" s="174"/>
    </row>
    <row r="10601" spans="1:8" s="184" customFormat="1" ht="14.45" customHeight="1">
      <c r="A10601" s="86" t="s">
        <v>1224</v>
      </c>
      <c r="B10601" s="171" t="s">
        <v>38473</v>
      </c>
      <c r="C10601" s="55" t="s">
        <v>37160</v>
      </c>
      <c r="D10601" s="171" t="s">
        <v>37161</v>
      </c>
      <c r="E10601" s="171" t="s">
        <v>37162</v>
      </c>
      <c r="F10601" s="173">
        <v>46074</v>
      </c>
      <c r="G10601" s="177">
        <v>46074</v>
      </c>
      <c r="H10601" s="174"/>
    </row>
    <row r="10602" spans="1:8" ht="14.45" customHeight="1">
      <c r="A10602" s="86" t="s">
        <v>1224</v>
      </c>
      <c r="B10602" s="171" t="s">
        <v>38474</v>
      </c>
      <c r="C10602" s="55" t="s">
        <v>37160</v>
      </c>
      <c r="D10602" s="171" t="s">
        <v>37161</v>
      </c>
      <c r="E10602" s="171" t="s">
        <v>37162</v>
      </c>
      <c r="F10602" s="173">
        <v>46074</v>
      </c>
      <c r="G10602" s="173">
        <v>46074</v>
      </c>
      <c r="H10602" s="174"/>
    </row>
    <row r="10603" spans="1:8" s="184" customFormat="1" ht="14.45" customHeight="1">
      <c r="A10603" s="86" t="s">
        <v>1224</v>
      </c>
      <c r="B10603" s="171" t="s">
        <v>38475</v>
      </c>
      <c r="C10603" s="55" t="s">
        <v>37160</v>
      </c>
      <c r="D10603" s="171" t="s">
        <v>37161</v>
      </c>
      <c r="E10603" s="171" t="s">
        <v>37162</v>
      </c>
      <c r="F10603" s="173">
        <v>46074</v>
      </c>
      <c r="G10603" s="177">
        <v>46074</v>
      </c>
      <c r="H10603" s="174"/>
    </row>
    <row r="10604" spans="1:8" ht="14.45" customHeight="1">
      <c r="A10604" s="86" t="s">
        <v>1224</v>
      </c>
      <c r="B10604" s="171" t="s">
        <v>38476</v>
      </c>
      <c r="C10604" s="55" t="s">
        <v>37160</v>
      </c>
      <c r="D10604" s="171" t="s">
        <v>37161</v>
      </c>
      <c r="E10604" s="171" t="s">
        <v>37162</v>
      </c>
      <c r="F10604" s="173">
        <v>46074</v>
      </c>
      <c r="G10604" s="173">
        <v>46074</v>
      </c>
      <c r="H10604" s="174"/>
    </row>
    <row r="10605" spans="1:8" s="184" customFormat="1" ht="14.45" customHeight="1">
      <c r="A10605" s="86" t="s">
        <v>1224</v>
      </c>
      <c r="B10605" s="171" t="s">
        <v>38477</v>
      </c>
      <c r="C10605" s="55" t="s">
        <v>37160</v>
      </c>
      <c r="D10605" s="171" t="s">
        <v>37161</v>
      </c>
      <c r="E10605" s="171" t="s">
        <v>37162</v>
      </c>
      <c r="F10605" s="173">
        <v>46074</v>
      </c>
      <c r="G10605" s="177">
        <v>46074</v>
      </c>
      <c r="H10605" s="174"/>
    </row>
    <row r="10606" spans="1:8" ht="14.45" customHeight="1">
      <c r="A10606" s="86" t="s">
        <v>1224</v>
      </c>
      <c r="B10606" s="171" t="s">
        <v>38478</v>
      </c>
      <c r="C10606" s="55" t="s">
        <v>37160</v>
      </c>
      <c r="D10606" s="171" t="s">
        <v>37161</v>
      </c>
      <c r="E10606" s="171" t="s">
        <v>37162</v>
      </c>
      <c r="F10606" s="173">
        <v>46074</v>
      </c>
      <c r="G10606" s="173">
        <v>46074</v>
      </c>
      <c r="H10606" s="174"/>
    </row>
    <row r="10607" spans="1:8" ht="14.45" customHeight="1">
      <c r="A10607" s="86" t="s">
        <v>1224</v>
      </c>
      <c r="B10607" s="171" t="s">
        <v>38479</v>
      </c>
      <c r="C10607" s="55" t="s">
        <v>37160</v>
      </c>
      <c r="D10607" s="171" t="s">
        <v>37161</v>
      </c>
      <c r="E10607" s="171" t="s">
        <v>37162</v>
      </c>
      <c r="F10607" s="173">
        <v>46074</v>
      </c>
      <c r="G10607" s="173">
        <v>46074</v>
      </c>
      <c r="H10607" s="174"/>
    </row>
    <row r="10608" spans="1:8" ht="14.45" customHeight="1">
      <c r="A10608" s="86" t="s">
        <v>1224</v>
      </c>
      <c r="B10608" s="171" t="s">
        <v>38480</v>
      </c>
      <c r="C10608" s="55" t="s">
        <v>37160</v>
      </c>
      <c r="D10608" s="171" t="s">
        <v>37161</v>
      </c>
      <c r="E10608" s="171" t="s">
        <v>37162</v>
      </c>
      <c r="F10608" s="173">
        <v>46074</v>
      </c>
      <c r="G10608" s="173">
        <v>46074</v>
      </c>
      <c r="H10608" s="174"/>
    </row>
    <row r="10609" spans="1:8" s="184" customFormat="1" ht="14.45" customHeight="1">
      <c r="A10609" s="86" t="s">
        <v>1224</v>
      </c>
      <c r="B10609" s="171" t="s">
        <v>38481</v>
      </c>
      <c r="C10609" s="55" t="s">
        <v>37160</v>
      </c>
      <c r="D10609" s="171" t="s">
        <v>37161</v>
      </c>
      <c r="E10609" s="171" t="s">
        <v>37162</v>
      </c>
      <c r="F10609" s="173">
        <v>46074</v>
      </c>
      <c r="G10609" s="177">
        <v>46074</v>
      </c>
      <c r="H10609" s="174"/>
    </row>
    <row r="10610" spans="1:8" s="184" customFormat="1" ht="14.45" customHeight="1">
      <c r="A10610" s="86" t="s">
        <v>1224</v>
      </c>
      <c r="B10610" s="171" t="s">
        <v>38482</v>
      </c>
      <c r="C10610" s="55" t="s">
        <v>37160</v>
      </c>
      <c r="D10610" s="171" t="s">
        <v>37161</v>
      </c>
      <c r="E10610" s="171" t="s">
        <v>37162</v>
      </c>
      <c r="F10610" s="173">
        <v>46074</v>
      </c>
      <c r="G10610" s="177">
        <v>46074</v>
      </c>
      <c r="H10610" s="174"/>
    </row>
    <row r="10611" spans="1:8" ht="14.45" customHeight="1">
      <c r="A10611" s="86" t="s">
        <v>1224</v>
      </c>
      <c r="B10611" s="171" t="s">
        <v>38483</v>
      </c>
      <c r="C10611" s="55" t="s">
        <v>37160</v>
      </c>
      <c r="D10611" s="171" t="s">
        <v>37161</v>
      </c>
      <c r="E10611" s="171" t="s">
        <v>37162</v>
      </c>
      <c r="F10611" s="173">
        <v>46074</v>
      </c>
      <c r="G10611" s="173">
        <v>46074</v>
      </c>
      <c r="H10611" s="174"/>
    </row>
    <row r="10612" spans="1:8" ht="14.45" customHeight="1">
      <c r="A10612" s="86" t="s">
        <v>1224</v>
      </c>
      <c r="B10612" s="171" t="s">
        <v>38484</v>
      </c>
      <c r="C10612" s="55" t="s">
        <v>37160</v>
      </c>
      <c r="D10612" s="171" t="s">
        <v>37161</v>
      </c>
      <c r="E10612" s="171" t="s">
        <v>37162</v>
      </c>
      <c r="F10612" s="173">
        <v>46074</v>
      </c>
      <c r="G10612" s="173">
        <v>46074</v>
      </c>
      <c r="H10612" s="174"/>
    </row>
    <row r="10613" spans="1:8" ht="14.45" customHeight="1">
      <c r="A10613" s="86" t="s">
        <v>1224</v>
      </c>
      <c r="B10613" s="171" t="s">
        <v>38485</v>
      </c>
      <c r="C10613" s="55" t="s">
        <v>37160</v>
      </c>
      <c r="D10613" s="171" t="s">
        <v>37161</v>
      </c>
      <c r="E10613" s="171" t="s">
        <v>37162</v>
      </c>
      <c r="F10613" s="173">
        <v>46074</v>
      </c>
      <c r="G10613" s="173">
        <v>46074</v>
      </c>
      <c r="H10613" s="174"/>
    </row>
    <row r="10614" spans="1:8" ht="14.45" customHeight="1">
      <c r="A10614" s="86" t="s">
        <v>1224</v>
      </c>
      <c r="B10614" s="171" t="s">
        <v>38486</v>
      </c>
      <c r="C10614" s="55" t="s">
        <v>37160</v>
      </c>
      <c r="D10614" s="171" t="s">
        <v>37161</v>
      </c>
      <c r="E10614" s="171" t="s">
        <v>37162</v>
      </c>
      <c r="F10614" s="173">
        <v>46074</v>
      </c>
      <c r="G10614" s="173">
        <v>46074</v>
      </c>
      <c r="H10614" s="174"/>
    </row>
    <row r="10615" spans="1:8" ht="14.45" customHeight="1">
      <c r="A10615" s="86" t="s">
        <v>1224</v>
      </c>
      <c r="B10615" s="171" t="s">
        <v>38487</v>
      </c>
      <c r="C10615" s="55" t="s">
        <v>37160</v>
      </c>
      <c r="D10615" s="171" t="s">
        <v>37161</v>
      </c>
      <c r="E10615" s="171" t="s">
        <v>37162</v>
      </c>
      <c r="F10615" s="173">
        <v>46074</v>
      </c>
      <c r="G10615" s="173">
        <v>46074</v>
      </c>
      <c r="H10615" s="174"/>
    </row>
    <row r="10616" spans="1:8" ht="14.45" customHeight="1">
      <c r="A10616" s="86" t="s">
        <v>1224</v>
      </c>
      <c r="B10616" s="171" t="s">
        <v>38488</v>
      </c>
      <c r="C10616" s="55" t="s">
        <v>37160</v>
      </c>
      <c r="D10616" s="171" t="s">
        <v>37161</v>
      </c>
      <c r="E10616" s="171" t="s">
        <v>37162</v>
      </c>
      <c r="F10616" s="173">
        <v>46074</v>
      </c>
      <c r="G10616" s="173">
        <v>46074</v>
      </c>
      <c r="H10616" s="174"/>
    </row>
    <row r="10617" spans="1:8" ht="14.45" customHeight="1">
      <c r="A10617" s="86" t="s">
        <v>1224</v>
      </c>
      <c r="B10617" s="171" t="s">
        <v>38489</v>
      </c>
      <c r="C10617" s="55" t="s">
        <v>37160</v>
      </c>
      <c r="D10617" s="171" t="s">
        <v>37161</v>
      </c>
      <c r="E10617" s="171" t="s">
        <v>37162</v>
      </c>
      <c r="F10617" s="173">
        <v>46074</v>
      </c>
      <c r="G10617" s="173">
        <v>46074</v>
      </c>
      <c r="H10617" s="174"/>
    </row>
    <row r="10618" spans="1:8" ht="14.45" customHeight="1">
      <c r="A10618" s="86" t="s">
        <v>1224</v>
      </c>
      <c r="B10618" s="171" t="s">
        <v>38490</v>
      </c>
      <c r="C10618" s="55" t="s">
        <v>37160</v>
      </c>
      <c r="D10618" s="171" t="s">
        <v>37161</v>
      </c>
      <c r="E10618" s="171" t="s">
        <v>37162</v>
      </c>
      <c r="F10618" s="173">
        <v>46074</v>
      </c>
      <c r="G10618" s="173">
        <v>46074</v>
      </c>
      <c r="H10618" s="174"/>
    </row>
    <row r="10619" spans="1:8" ht="14.45" customHeight="1">
      <c r="A10619" s="86" t="s">
        <v>1224</v>
      </c>
      <c r="B10619" s="171" t="s">
        <v>38491</v>
      </c>
      <c r="C10619" s="55" t="s">
        <v>37160</v>
      </c>
      <c r="D10619" s="171" t="s">
        <v>37161</v>
      </c>
      <c r="E10619" s="171" t="s">
        <v>37162</v>
      </c>
      <c r="F10619" s="173">
        <v>46074</v>
      </c>
      <c r="G10619" s="173">
        <v>46074</v>
      </c>
      <c r="H10619" s="174"/>
    </row>
    <row r="10620" spans="1:8" ht="14.45" customHeight="1">
      <c r="A10620" s="86" t="s">
        <v>1224</v>
      </c>
      <c r="B10620" s="171" t="s">
        <v>38492</v>
      </c>
      <c r="C10620" s="55" t="s">
        <v>37160</v>
      </c>
      <c r="D10620" s="171" t="s">
        <v>37161</v>
      </c>
      <c r="E10620" s="171" t="s">
        <v>37162</v>
      </c>
      <c r="F10620" s="173">
        <v>46074</v>
      </c>
      <c r="G10620" s="173">
        <v>46074</v>
      </c>
      <c r="H10620" s="174"/>
    </row>
    <row r="10621" spans="1:8" ht="14.45" customHeight="1">
      <c r="A10621" s="86" t="s">
        <v>1224</v>
      </c>
      <c r="B10621" s="171" t="s">
        <v>38493</v>
      </c>
      <c r="C10621" s="55" t="s">
        <v>37160</v>
      </c>
      <c r="D10621" s="171" t="s">
        <v>37161</v>
      </c>
      <c r="E10621" s="171" t="s">
        <v>37162</v>
      </c>
      <c r="F10621" s="173">
        <v>46074</v>
      </c>
      <c r="G10621" s="173">
        <v>46074</v>
      </c>
      <c r="H10621" s="174"/>
    </row>
    <row r="10622" spans="1:8" ht="14.45" customHeight="1">
      <c r="A10622" s="86" t="s">
        <v>1224</v>
      </c>
      <c r="B10622" s="171" t="s">
        <v>38494</v>
      </c>
      <c r="C10622" s="55" t="s">
        <v>37160</v>
      </c>
      <c r="D10622" s="171" t="s">
        <v>37161</v>
      </c>
      <c r="E10622" s="171" t="s">
        <v>37162</v>
      </c>
      <c r="F10622" s="173">
        <v>46074</v>
      </c>
      <c r="G10622" s="173">
        <v>46074</v>
      </c>
      <c r="H10622" s="174"/>
    </row>
    <row r="10623" spans="1:8" ht="14.45" customHeight="1">
      <c r="A10623" s="86" t="s">
        <v>1224</v>
      </c>
      <c r="B10623" s="171" t="s">
        <v>38495</v>
      </c>
      <c r="C10623" s="55" t="s">
        <v>37160</v>
      </c>
      <c r="D10623" s="171" t="s">
        <v>37161</v>
      </c>
      <c r="E10623" s="171" t="s">
        <v>37162</v>
      </c>
      <c r="F10623" s="173">
        <v>46074</v>
      </c>
      <c r="G10623" s="173">
        <v>46074</v>
      </c>
      <c r="H10623" s="174"/>
    </row>
    <row r="10624" spans="1:8" ht="14.45" customHeight="1">
      <c r="A10624" s="86" t="s">
        <v>1224</v>
      </c>
      <c r="B10624" s="171" t="s">
        <v>38496</v>
      </c>
      <c r="C10624" s="55" t="s">
        <v>37160</v>
      </c>
      <c r="D10624" s="171" t="s">
        <v>37161</v>
      </c>
      <c r="E10624" s="171" t="s">
        <v>37162</v>
      </c>
      <c r="F10624" s="173">
        <v>46074</v>
      </c>
      <c r="G10624" s="173">
        <v>46074</v>
      </c>
      <c r="H10624" s="174"/>
    </row>
    <row r="10625" spans="1:8" ht="14.45" customHeight="1">
      <c r="A10625" s="86" t="s">
        <v>1224</v>
      </c>
      <c r="B10625" s="171" t="s">
        <v>38497</v>
      </c>
      <c r="C10625" s="55" t="s">
        <v>37160</v>
      </c>
      <c r="D10625" s="171" t="s">
        <v>37161</v>
      </c>
      <c r="E10625" s="171" t="s">
        <v>37162</v>
      </c>
      <c r="F10625" s="173">
        <v>46074</v>
      </c>
      <c r="G10625" s="173">
        <v>46074</v>
      </c>
      <c r="H10625" s="174"/>
    </row>
    <row r="10626" spans="1:8" ht="14.45" customHeight="1">
      <c r="A10626" s="86" t="s">
        <v>1224</v>
      </c>
      <c r="B10626" s="171" t="s">
        <v>38498</v>
      </c>
      <c r="C10626" s="55" t="s">
        <v>37160</v>
      </c>
      <c r="D10626" s="171" t="s">
        <v>37161</v>
      </c>
      <c r="E10626" s="171" t="s">
        <v>37162</v>
      </c>
      <c r="F10626" s="173">
        <v>46074</v>
      </c>
      <c r="G10626" s="173">
        <v>46074</v>
      </c>
      <c r="H10626" s="174"/>
    </row>
    <row r="10627" spans="1:8" ht="14.45" customHeight="1">
      <c r="A10627" s="86" t="s">
        <v>1224</v>
      </c>
      <c r="B10627" s="171" t="s">
        <v>38499</v>
      </c>
      <c r="C10627" s="55" t="s">
        <v>37160</v>
      </c>
      <c r="D10627" s="171" t="s">
        <v>37161</v>
      </c>
      <c r="E10627" s="171" t="s">
        <v>37162</v>
      </c>
      <c r="F10627" s="173">
        <v>46074</v>
      </c>
      <c r="G10627" s="173">
        <v>46074</v>
      </c>
      <c r="H10627" s="174"/>
    </row>
    <row r="10628" spans="1:8" ht="14.45" customHeight="1">
      <c r="A10628" s="86" t="s">
        <v>1224</v>
      </c>
      <c r="B10628" s="171" t="s">
        <v>38500</v>
      </c>
      <c r="C10628" s="55" t="s">
        <v>37160</v>
      </c>
      <c r="D10628" s="171" t="s">
        <v>37161</v>
      </c>
      <c r="E10628" s="171" t="s">
        <v>37162</v>
      </c>
      <c r="F10628" s="173">
        <v>46074</v>
      </c>
      <c r="G10628" s="173">
        <v>46074</v>
      </c>
      <c r="H10628" s="174"/>
    </row>
    <row r="10629" spans="1:8" ht="14.45" customHeight="1">
      <c r="A10629" s="86" t="s">
        <v>1224</v>
      </c>
      <c r="B10629" s="171" t="s">
        <v>38501</v>
      </c>
      <c r="C10629" s="55" t="s">
        <v>37160</v>
      </c>
      <c r="D10629" s="171" t="s">
        <v>37161</v>
      </c>
      <c r="E10629" s="171" t="s">
        <v>37162</v>
      </c>
      <c r="F10629" s="173">
        <v>46074</v>
      </c>
      <c r="G10629" s="173">
        <v>46074</v>
      </c>
      <c r="H10629" s="174"/>
    </row>
    <row r="10630" spans="1:8" ht="14.45" customHeight="1">
      <c r="A10630" s="86" t="s">
        <v>1224</v>
      </c>
      <c r="B10630" s="171" t="s">
        <v>38502</v>
      </c>
      <c r="C10630" s="55" t="s">
        <v>37160</v>
      </c>
      <c r="D10630" s="171" t="s">
        <v>37161</v>
      </c>
      <c r="E10630" s="171" t="s">
        <v>37162</v>
      </c>
      <c r="F10630" s="173">
        <v>46074</v>
      </c>
      <c r="G10630" s="173">
        <v>46074</v>
      </c>
      <c r="H10630" s="174"/>
    </row>
    <row r="10631" spans="1:8" ht="14.45" customHeight="1">
      <c r="A10631" s="86" t="s">
        <v>1224</v>
      </c>
      <c r="B10631" s="171" t="s">
        <v>38503</v>
      </c>
      <c r="C10631" s="55" t="s">
        <v>37160</v>
      </c>
      <c r="D10631" s="171" t="s">
        <v>37161</v>
      </c>
      <c r="E10631" s="171" t="s">
        <v>37162</v>
      </c>
      <c r="F10631" s="173">
        <v>46074</v>
      </c>
      <c r="G10631" s="173">
        <v>46074</v>
      </c>
      <c r="H10631" s="174"/>
    </row>
    <row r="10632" spans="1:8" ht="14.45" customHeight="1">
      <c r="A10632" s="86" t="s">
        <v>1224</v>
      </c>
      <c r="B10632" s="171" t="s">
        <v>38504</v>
      </c>
      <c r="C10632" s="55" t="s">
        <v>37160</v>
      </c>
      <c r="D10632" s="171" t="s">
        <v>37161</v>
      </c>
      <c r="E10632" s="171" t="s">
        <v>37162</v>
      </c>
      <c r="F10632" s="173">
        <v>46074</v>
      </c>
      <c r="G10632" s="173">
        <v>46074</v>
      </c>
      <c r="H10632" s="174"/>
    </row>
    <row r="10633" spans="1:8" ht="14.45" customHeight="1">
      <c r="A10633" s="86" t="s">
        <v>1224</v>
      </c>
      <c r="B10633" s="171" t="s">
        <v>38505</v>
      </c>
      <c r="C10633" s="55" t="s">
        <v>37160</v>
      </c>
      <c r="D10633" s="171" t="s">
        <v>37161</v>
      </c>
      <c r="E10633" s="171" t="s">
        <v>37162</v>
      </c>
      <c r="F10633" s="173">
        <v>46074</v>
      </c>
      <c r="G10633" s="173">
        <v>46074</v>
      </c>
      <c r="H10633" s="174"/>
    </row>
    <row r="10634" spans="1:8" ht="14.45" customHeight="1">
      <c r="A10634" s="86" t="s">
        <v>1224</v>
      </c>
      <c r="B10634" s="171" t="s">
        <v>38506</v>
      </c>
      <c r="C10634" s="55" t="s">
        <v>37160</v>
      </c>
      <c r="D10634" s="171" t="s">
        <v>37161</v>
      </c>
      <c r="E10634" s="171" t="s">
        <v>37162</v>
      </c>
      <c r="F10634" s="173">
        <v>46074</v>
      </c>
      <c r="G10634" s="173">
        <v>46074</v>
      </c>
      <c r="H10634" s="174"/>
    </row>
    <row r="10635" spans="1:8" ht="14.45" customHeight="1">
      <c r="A10635" s="86" t="s">
        <v>1224</v>
      </c>
      <c r="B10635" s="171" t="s">
        <v>38507</v>
      </c>
      <c r="C10635" s="55" t="s">
        <v>37160</v>
      </c>
      <c r="D10635" s="171" t="s">
        <v>37161</v>
      </c>
      <c r="E10635" s="171" t="s">
        <v>37162</v>
      </c>
      <c r="F10635" s="173">
        <v>46074</v>
      </c>
      <c r="G10635" s="173">
        <v>46074</v>
      </c>
      <c r="H10635" s="174"/>
    </row>
    <row r="10636" spans="1:8" ht="14.45" customHeight="1">
      <c r="A10636" s="86" t="s">
        <v>1224</v>
      </c>
      <c r="B10636" s="171" t="s">
        <v>38508</v>
      </c>
      <c r="C10636" s="55" t="s">
        <v>37160</v>
      </c>
      <c r="D10636" s="171" t="s">
        <v>37161</v>
      </c>
      <c r="E10636" s="171" t="s">
        <v>37162</v>
      </c>
      <c r="F10636" s="173">
        <v>46074</v>
      </c>
      <c r="G10636" s="173">
        <v>46074</v>
      </c>
      <c r="H10636" s="174"/>
    </row>
    <row r="10637" spans="1:8" ht="14.45" customHeight="1">
      <c r="A10637" s="86" t="s">
        <v>1224</v>
      </c>
      <c r="B10637" s="171" t="s">
        <v>38509</v>
      </c>
      <c r="C10637" s="55" t="s">
        <v>37160</v>
      </c>
      <c r="D10637" s="171" t="s">
        <v>37161</v>
      </c>
      <c r="E10637" s="171" t="s">
        <v>37162</v>
      </c>
      <c r="F10637" s="173">
        <v>46074</v>
      </c>
      <c r="G10637" s="173">
        <v>46074</v>
      </c>
      <c r="H10637" s="174"/>
    </row>
    <row r="10638" spans="1:8" ht="14.45" customHeight="1">
      <c r="A10638" s="86" t="s">
        <v>1224</v>
      </c>
      <c r="B10638" s="171" t="s">
        <v>38510</v>
      </c>
      <c r="C10638" s="55" t="s">
        <v>37160</v>
      </c>
      <c r="D10638" s="171" t="s">
        <v>37161</v>
      </c>
      <c r="E10638" s="171" t="s">
        <v>37162</v>
      </c>
      <c r="F10638" s="173">
        <v>46074</v>
      </c>
      <c r="G10638" s="173">
        <v>46074</v>
      </c>
      <c r="H10638" s="174"/>
    </row>
    <row r="10639" spans="1:8" ht="14.45" customHeight="1">
      <c r="A10639" s="86" t="s">
        <v>1224</v>
      </c>
      <c r="B10639" s="171" t="s">
        <v>38511</v>
      </c>
      <c r="C10639" s="55" t="s">
        <v>37160</v>
      </c>
      <c r="D10639" s="171" t="s">
        <v>37161</v>
      </c>
      <c r="E10639" s="171" t="s">
        <v>37162</v>
      </c>
      <c r="F10639" s="173">
        <v>46074</v>
      </c>
      <c r="G10639" s="173">
        <v>46074</v>
      </c>
      <c r="H10639" s="174"/>
    </row>
    <row r="10640" spans="1:8" ht="14.45" customHeight="1">
      <c r="A10640" s="86" t="s">
        <v>1224</v>
      </c>
      <c r="B10640" s="171" t="s">
        <v>38512</v>
      </c>
      <c r="C10640" s="55" t="s">
        <v>37160</v>
      </c>
      <c r="D10640" s="171" t="s">
        <v>37161</v>
      </c>
      <c r="E10640" s="171" t="s">
        <v>37162</v>
      </c>
      <c r="F10640" s="173">
        <v>46074</v>
      </c>
      <c r="G10640" s="173">
        <v>46074</v>
      </c>
      <c r="H10640" s="174"/>
    </row>
    <row r="10641" spans="1:8" ht="14.45" customHeight="1">
      <c r="A10641" s="86" t="s">
        <v>1224</v>
      </c>
      <c r="B10641" s="171" t="s">
        <v>38513</v>
      </c>
      <c r="C10641" s="55" t="s">
        <v>37160</v>
      </c>
      <c r="D10641" s="171" t="s">
        <v>37161</v>
      </c>
      <c r="E10641" s="171" t="s">
        <v>37162</v>
      </c>
      <c r="F10641" s="173">
        <v>46074</v>
      </c>
      <c r="G10641" s="173">
        <v>46074</v>
      </c>
      <c r="H10641" s="174"/>
    </row>
    <row r="10642" spans="1:8" ht="14.45" customHeight="1">
      <c r="A10642" s="86" t="s">
        <v>1224</v>
      </c>
      <c r="B10642" s="171" t="s">
        <v>38514</v>
      </c>
      <c r="C10642" s="55" t="s">
        <v>37160</v>
      </c>
      <c r="D10642" s="171" t="s">
        <v>37161</v>
      </c>
      <c r="E10642" s="171" t="s">
        <v>37162</v>
      </c>
      <c r="F10642" s="173">
        <v>46074</v>
      </c>
      <c r="G10642" s="173">
        <v>46074</v>
      </c>
      <c r="H10642" s="174"/>
    </row>
    <row r="10643" spans="1:8" ht="14.45" customHeight="1">
      <c r="A10643" s="86" t="s">
        <v>1224</v>
      </c>
      <c r="B10643" s="171" t="s">
        <v>38515</v>
      </c>
      <c r="C10643" s="55" t="s">
        <v>37160</v>
      </c>
      <c r="D10643" s="171" t="s">
        <v>37161</v>
      </c>
      <c r="E10643" s="171" t="s">
        <v>37162</v>
      </c>
      <c r="F10643" s="173">
        <v>46074</v>
      </c>
      <c r="G10643" s="173">
        <v>46074</v>
      </c>
      <c r="H10643" s="174"/>
    </row>
    <row r="10644" spans="1:8" ht="14.45" customHeight="1">
      <c r="A10644" s="86" t="s">
        <v>1224</v>
      </c>
      <c r="B10644" s="171" t="s">
        <v>38516</v>
      </c>
      <c r="C10644" s="55" t="s">
        <v>37160</v>
      </c>
      <c r="D10644" s="171" t="s">
        <v>37161</v>
      </c>
      <c r="E10644" s="171" t="s">
        <v>37162</v>
      </c>
      <c r="F10644" s="173">
        <v>46074</v>
      </c>
      <c r="G10644" s="173">
        <v>46074</v>
      </c>
      <c r="H10644" s="174"/>
    </row>
    <row r="10645" spans="1:8" ht="14.45" customHeight="1">
      <c r="A10645" s="86" t="s">
        <v>1224</v>
      </c>
      <c r="B10645" s="171" t="s">
        <v>38517</v>
      </c>
      <c r="C10645" s="55" t="s">
        <v>37160</v>
      </c>
      <c r="D10645" s="171" t="s">
        <v>37161</v>
      </c>
      <c r="E10645" s="171" t="s">
        <v>37162</v>
      </c>
      <c r="F10645" s="173">
        <v>46074</v>
      </c>
      <c r="G10645" s="173">
        <v>46074</v>
      </c>
      <c r="H10645" s="174"/>
    </row>
    <row r="10646" spans="1:8" ht="14.45" customHeight="1">
      <c r="A10646" s="86" t="s">
        <v>1224</v>
      </c>
      <c r="B10646" s="171" t="s">
        <v>38518</v>
      </c>
      <c r="C10646" s="55" t="s">
        <v>37160</v>
      </c>
      <c r="D10646" s="171" t="s">
        <v>37161</v>
      </c>
      <c r="E10646" s="171" t="s">
        <v>37162</v>
      </c>
      <c r="F10646" s="173">
        <v>46074</v>
      </c>
      <c r="G10646" s="173">
        <v>46074</v>
      </c>
      <c r="H10646" s="174"/>
    </row>
    <row r="10647" spans="1:8" ht="14.45" customHeight="1">
      <c r="A10647" s="86" t="s">
        <v>1224</v>
      </c>
      <c r="B10647" s="171" t="s">
        <v>38519</v>
      </c>
      <c r="C10647" s="55" t="s">
        <v>37160</v>
      </c>
      <c r="D10647" s="171" t="s">
        <v>37161</v>
      </c>
      <c r="E10647" s="171" t="s">
        <v>37162</v>
      </c>
      <c r="F10647" s="173">
        <v>46074</v>
      </c>
      <c r="G10647" s="173">
        <v>46074</v>
      </c>
      <c r="H10647" s="174"/>
    </row>
    <row r="10648" spans="1:8" ht="14.45" customHeight="1">
      <c r="A10648" s="86" t="s">
        <v>1224</v>
      </c>
      <c r="B10648" s="171" t="s">
        <v>38520</v>
      </c>
      <c r="C10648" s="55" t="s">
        <v>37160</v>
      </c>
      <c r="D10648" s="171" t="s">
        <v>37161</v>
      </c>
      <c r="E10648" s="171" t="s">
        <v>37162</v>
      </c>
      <c r="F10648" s="173">
        <v>46074</v>
      </c>
      <c r="G10648" s="173">
        <v>46074</v>
      </c>
      <c r="H10648" s="174"/>
    </row>
    <row r="10649" spans="1:8" ht="14.45" customHeight="1">
      <c r="A10649" s="86" t="s">
        <v>1224</v>
      </c>
      <c r="B10649" s="171" t="s">
        <v>38521</v>
      </c>
      <c r="C10649" s="55" t="s">
        <v>37160</v>
      </c>
      <c r="D10649" s="171" t="s">
        <v>37161</v>
      </c>
      <c r="E10649" s="171" t="s">
        <v>37162</v>
      </c>
      <c r="F10649" s="173">
        <v>46074</v>
      </c>
      <c r="G10649" s="173">
        <v>46074</v>
      </c>
      <c r="H10649" s="174"/>
    </row>
    <row r="10650" spans="1:8" ht="14.45" customHeight="1">
      <c r="A10650" s="86" t="s">
        <v>1224</v>
      </c>
      <c r="B10650" s="171" t="s">
        <v>38522</v>
      </c>
      <c r="C10650" s="55" t="s">
        <v>37160</v>
      </c>
      <c r="D10650" s="171" t="s">
        <v>37161</v>
      </c>
      <c r="E10650" s="171" t="s">
        <v>37162</v>
      </c>
      <c r="F10650" s="173">
        <v>46074</v>
      </c>
      <c r="G10650" s="173">
        <v>46074</v>
      </c>
      <c r="H10650" s="174"/>
    </row>
    <row r="10651" spans="1:8" ht="14.45" customHeight="1">
      <c r="A10651" s="86" t="s">
        <v>1224</v>
      </c>
      <c r="B10651" s="171" t="s">
        <v>38523</v>
      </c>
      <c r="C10651" s="55" t="s">
        <v>37160</v>
      </c>
      <c r="D10651" s="171" t="s">
        <v>37161</v>
      </c>
      <c r="E10651" s="171" t="s">
        <v>37162</v>
      </c>
      <c r="F10651" s="173">
        <v>46074</v>
      </c>
      <c r="G10651" s="173">
        <v>46074</v>
      </c>
      <c r="H10651" s="174"/>
    </row>
    <row r="10652" spans="1:8" ht="14.45" customHeight="1">
      <c r="A10652" s="86" t="s">
        <v>1224</v>
      </c>
      <c r="B10652" s="171" t="s">
        <v>38524</v>
      </c>
      <c r="C10652" s="55" t="s">
        <v>37160</v>
      </c>
      <c r="D10652" s="171" t="s">
        <v>37161</v>
      </c>
      <c r="E10652" s="171" t="s">
        <v>37162</v>
      </c>
      <c r="F10652" s="173">
        <v>46074</v>
      </c>
      <c r="G10652" s="173">
        <v>46074</v>
      </c>
      <c r="H10652" s="174"/>
    </row>
    <row r="10653" spans="1:8" ht="14.45" customHeight="1">
      <c r="A10653" s="86" t="s">
        <v>1224</v>
      </c>
      <c r="B10653" s="171" t="s">
        <v>38525</v>
      </c>
      <c r="C10653" s="55" t="s">
        <v>37160</v>
      </c>
      <c r="D10653" s="171" t="s">
        <v>37161</v>
      </c>
      <c r="E10653" s="171" t="s">
        <v>37162</v>
      </c>
      <c r="F10653" s="173">
        <v>46074</v>
      </c>
      <c r="G10653" s="173">
        <v>46074</v>
      </c>
      <c r="H10653" s="174"/>
    </row>
    <row r="10654" spans="1:8" ht="14.45" customHeight="1">
      <c r="A10654" s="86" t="s">
        <v>1224</v>
      </c>
      <c r="B10654" s="171" t="s">
        <v>38526</v>
      </c>
      <c r="C10654" s="55" t="s">
        <v>37160</v>
      </c>
      <c r="D10654" s="171" t="s">
        <v>37161</v>
      </c>
      <c r="E10654" s="171" t="s">
        <v>37162</v>
      </c>
      <c r="F10654" s="173">
        <v>46074</v>
      </c>
      <c r="G10654" s="173">
        <v>46074</v>
      </c>
      <c r="H10654" s="174"/>
    </row>
    <row r="10655" spans="1:8" ht="14.45" customHeight="1">
      <c r="A10655" s="86" t="s">
        <v>1224</v>
      </c>
      <c r="B10655" s="171" t="s">
        <v>38527</v>
      </c>
      <c r="C10655" s="55" t="s">
        <v>37160</v>
      </c>
      <c r="D10655" s="171" t="s">
        <v>37161</v>
      </c>
      <c r="E10655" s="171" t="s">
        <v>37162</v>
      </c>
      <c r="F10655" s="173">
        <v>46074</v>
      </c>
      <c r="G10655" s="173">
        <v>46074</v>
      </c>
      <c r="H10655" s="174"/>
    </row>
    <row r="10656" spans="1:8" ht="14.45" customHeight="1">
      <c r="A10656" s="86" t="s">
        <v>1224</v>
      </c>
      <c r="B10656" s="171" t="s">
        <v>38528</v>
      </c>
      <c r="C10656" s="55" t="s">
        <v>37160</v>
      </c>
      <c r="D10656" s="171" t="s">
        <v>37161</v>
      </c>
      <c r="E10656" s="171" t="s">
        <v>37162</v>
      </c>
      <c r="F10656" s="173">
        <v>46074</v>
      </c>
      <c r="G10656" s="173">
        <v>46074</v>
      </c>
      <c r="H10656" s="174"/>
    </row>
    <row r="10657" spans="1:8" ht="14.45" customHeight="1">
      <c r="A10657" s="86" t="s">
        <v>1224</v>
      </c>
      <c r="B10657" s="171" t="s">
        <v>38529</v>
      </c>
      <c r="C10657" s="55" t="s">
        <v>37160</v>
      </c>
      <c r="D10657" s="171" t="s">
        <v>37161</v>
      </c>
      <c r="E10657" s="171" t="s">
        <v>37162</v>
      </c>
      <c r="F10657" s="173">
        <v>46074</v>
      </c>
      <c r="G10657" s="173">
        <v>46074</v>
      </c>
      <c r="H10657" s="174"/>
    </row>
    <row r="10658" spans="1:8" ht="14.45" customHeight="1">
      <c r="A10658" s="86" t="s">
        <v>1224</v>
      </c>
      <c r="B10658" s="171" t="s">
        <v>38530</v>
      </c>
      <c r="C10658" s="55" t="s">
        <v>37160</v>
      </c>
      <c r="D10658" s="171" t="s">
        <v>37161</v>
      </c>
      <c r="E10658" s="171" t="s">
        <v>37162</v>
      </c>
      <c r="F10658" s="173">
        <v>46074</v>
      </c>
      <c r="G10658" s="173">
        <v>46074</v>
      </c>
      <c r="H10658" s="174"/>
    </row>
    <row r="10659" spans="1:8" ht="14.45" customHeight="1">
      <c r="A10659" s="86" t="s">
        <v>1224</v>
      </c>
      <c r="B10659" s="171" t="s">
        <v>38531</v>
      </c>
      <c r="C10659" s="55" t="s">
        <v>37160</v>
      </c>
      <c r="D10659" s="171" t="s">
        <v>37161</v>
      </c>
      <c r="E10659" s="171" t="s">
        <v>37162</v>
      </c>
      <c r="F10659" s="173">
        <v>46074</v>
      </c>
      <c r="G10659" s="173">
        <v>46074</v>
      </c>
      <c r="H10659" s="174"/>
    </row>
    <row r="10660" spans="1:8" ht="14.45" customHeight="1">
      <c r="A10660" s="86" t="s">
        <v>1224</v>
      </c>
      <c r="B10660" s="171" t="s">
        <v>38532</v>
      </c>
      <c r="C10660" s="55" t="s">
        <v>37160</v>
      </c>
      <c r="D10660" s="171" t="s">
        <v>37161</v>
      </c>
      <c r="E10660" s="171" t="s">
        <v>37162</v>
      </c>
      <c r="F10660" s="173">
        <v>46074</v>
      </c>
      <c r="G10660" s="173">
        <v>46074</v>
      </c>
      <c r="H10660" s="174"/>
    </row>
    <row r="10661" spans="1:8" ht="14.45" customHeight="1">
      <c r="A10661" s="86" t="s">
        <v>1224</v>
      </c>
      <c r="B10661" s="171" t="s">
        <v>38533</v>
      </c>
      <c r="C10661" s="55" t="s">
        <v>37160</v>
      </c>
      <c r="D10661" s="171" t="s">
        <v>37161</v>
      </c>
      <c r="E10661" s="171" t="s">
        <v>37162</v>
      </c>
      <c r="F10661" s="173">
        <v>46074</v>
      </c>
      <c r="G10661" s="173">
        <v>46074</v>
      </c>
      <c r="H10661" s="174"/>
    </row>
    <row r="10662" spans="1:8" ht="14.45" customHeight="1">
      <c r="A10662" s="86" t="s">
        <v>1224</v>
      </c>
      <c r="B10662" s="171" t="s">
        <v>38534</v>
      </c>
      <c r="C10662" s="55" t="s">
        <v>37160</v>
      </c>
      <c r="D10662" s="171" t="s">
        <v>37161</v>
      </c>
      <c r="E10662" s="171" t="s">
        <v>37162</v>
      </c>
      <c r="F10662" s="173">
        <v>46074</v>
      </c>
      <c r="G10662" s="173">
        <v>46074</v>
      </c>
      <c r="H10662" s="174"/>
    </row>
    <row r="10663" spans="1:8" ht="14.45" customHeight="1">
      <c r="A10663" s="86" t="s">
        <v>1224</v>
      </c>
      <c r="B10663" s="171" t="s">
        <v>38535</v>
      </c>
      <c r="C10663" s="55" t="s">
        <v>37160</v>
      </c>
      <c r="D10663" s="171" t="s">
        <v>37161</v>
      </c>
      <c r="E10663" s="171" t="s">
        <v>37162</v>
      </c>
      <c r="F10663" s="173">
        <v>46074</v>
      </c>
      <c r="G10663" s="173">
        <v>46074</v>
      </c>
      <c r="H10663" s="174"/>
    </row>
    <row r="10664" spans="1:8" ht="14.45" customHeight="1">
      <c r="A10664" s="86" t="s">
        <v>1224</v>
      </c>
      <c r="B10664" s="171" t="s">
        <v>38536</v>
      </c>
      <c r="C10664" s="55" t="s">
        <v>37160</v>
      </c>
      <c r="D10664" s="171" t="s">
        <v>37161</v>
      </c>
      <c r="E10664" s="171" t="s">
        <v>37162</v>
      </c>
      <c r="F10664" s="173">
        <v>46074</v>
      </c>
      <c r="G10664" s="173">
        <v>46074</v>
      </c>
      <c r="H10664" s="174"/>
    </row>
    <row r="10665" spans="1:8" ht="14.45" customHeight="1">
      <c r="A10665" s="86" t="s">
        <v>1224</v>
      </c>
      <c r="B10665" s="171" t="s">
        <v>38537</v>
      </c>
      <c r="C10665" s="55" t="s">
        <v>37160</v>
      </c>
      <c r="D10665" s="171" t="s">
        <v>37161</v>
      </c>
      <c r="E10665" s="171" t="s">
        <v>37162</v>
      </c>
      <c r="F10665" s="173">
        <v>46074</v>
      </c>
      <c r="G10665" s="173">
        <v>46074</v>
      </c>
      <c r="H10665" s="174"/>
    </row>
    <row r="10666" spans="1:8" ht="14.45" customHeight="1">
      <c r="A10666" s="86" t="s">
        <v>1224</v>
      </c>
      <c r="B10666" s="171" t="s">
        <v>38538</v>
      </c>
      <c r="C10666" s="55" t="s">
        <v>37160</v>
      </c>
      <c r="D10666" s="171" t="s">
        <v>37161</v>
      </c>
      <c r="E10666" s="171" t="s">
        <v>37162</v>
      </c>
      <c r="F10666" s="173">
        <v>46074</v>
      </c>
      <c r="G10666" s="173">
        <v>46074</v>
      </c>
      <c r="H10666" s="174"/>
    </row>
    <row r="10667" spans="1:8" ht="14.45" customHeight="1">
      <c r="A10667" s="86" t="s">
        <v>1224</v>
      </c>
      <c r="B10667" s="171" t="s">
        <v>38539</v>
      </c>
      <c r="C10667" s="55" t="s">
        <v>37160</v>
      </c>
      <c r="D10667" s="171" t="s">
        <v>37161</v>
      </c>
      <c r="E10667" s="171" t="s">
        <v>37162</v>
      </c>
      <c r="F10667" s="173">
        <v>46074</v>
      </c>
      <c r="G10667" s="173">
        <v>46074</v>
      </c>
      <c r="H10667" s="174"/>
    </row>
    <row r="10668" spans="1:8" ht="14.45" customHeight="1">
      <c r="A10668" s="86" t="s">
        <v>1224</v>
      </c>
      <c r="B10668" s="171" t="s">
        <v>38540</v>
      </c>
      <c r="C10668" s="55" t="s">
        <v>37160</v>
      </c>
      <c r="D10668" s="171" t="s">
        <v>37161</v>
      </c>
      <c r="E10668" s="171" t="s">
        <v>37162</v>
      </c>
      <c r="F10668" s="173">
        <v>46074</v>
      </c>
      <c r="G10668" s="173">
        <v>46074</v>
      </c>
      <c r="H10668" s="174"/>
    </row>
    <row r="10669" spans="1:8" ht="14.45" customHeight="1">
      <c r="A10669" s="86" t="s">
        <v>1224</v>
      </c>
      <c r="B10669" s="171" t="s">
        <v>38541</v>
      </c>
      <c r="C10669" s="55" t="s">
        <v>37160</v>
      </c>
      <c r="D10669" s="171" t="s">
        <v>37161</v>
      </c>
      <c r="E10669" s="171" t="s">
        <v>37162</v>
      </c>
      <c r="F10669" s="173">
        <v>46074</v>
      </c>
      <c r="G10669" s="173">
        <v>46074</v>
      </c>
      <c r="H10669" s="174"/>
    </row>
    <row r="10670" spans="1:8" ht="14.45" customHeight="1">
      <c r="A10670" s="86" t="s">
        <v>1224</v>
      </c>
      <c r="B10670" s="171" t="s">
        <v>38542</v>
      </c>
      <c r="C10670" s="55" t="s">
        <v>37160</v>
      </c>
      <c r="D10670" s="171" t="s">
        <v>37161</v>
      </c>
      <c r="E10670" s="171" t="s">
        <v>37162</v>
      </c>
      <c r="F10670" s="173">
        <v>46074</v>
      </c>
      <c r="G10670" s="173">
        <v>46074</v>
      </c>
      <c r="H10670" s="174"/>
    </row>
    <row r="10671" spans="1:8" ht="14.45" customHeight="1">
      <c r="A10671" s="86" t="s">
        <v>1224</v>
      </c>
      <c r="B10671" s="171" t="s">
        <v>38543</v>
      </c>
      <c r="C10671" s="55" t="s">
        <v>37160</v>
      </c>
      <c r="D10671" s="171" t="s">
        <v>37161</v>
      </c>
      <c r="E10671" s="171" t="s">
        <v>37162</v>
      </c>
      <c r="F10671" s="173">
        <v>46074</v>
      </c>
      <c r="G10671" s="173">
        <v>46074</v>
      </c>
      <c r="H10671" s="174"/>
    </row>
    <row r="10672" spans="1:8" ht="14.45" customHeight="1">
      <c r="A10672" s="86" t="s">
        <v>1224</v>
      </c>
      <c r="B10672" s="171" t="s">
        <v>38544</v>
      </c>
      <c r="C10672" s="55" t="s">
        <v>37160</v>
      </c>
      <c r="D10672" s="171" t="s">
        <v>37161</v>
      </c>
      <c r="E10672" s="171" t="s">
        <v>37162</v>
      </c>
      <c r="F10672" s="173">
        <v>46074</v>
      </c>
      <c r="G10672" s="173">
        <v>46074</v>
      </c>
      <c r="H10672" s="174"/>
    </row>
    <row r="10673" spans="1:8" ht="14.45" customHeight="1">
      <c r="A10673" s="86" t="s">
        <v>1224</v>
      </c>
      <c r="B10673" s="171" t="s">
        <v>38545</v>
      </c>
      <c r="C10673" s="55" t="s">
        <v>37160</v>
      </c>
      <c r="D10673" s="171" t="s">
        <v>37161</v>
      </c>
      <c r="E10673" s="171" t="s">
        <v>37162</v>
      </c>
      <c r="F10673" s="173">
        <v>46074</v>
      </c>
      <c r="G10673" s="173">
        <v>46074</v>
      </c>
      <c r="H10673" s="174"/>
    </row>
    <row r="10674" spans="1:8" ht="14.45" customHeight="1">
      <c r="A10674" s="86" t="s">
        <v>1224</v>
      </c>
      <c r="B10674" s="171" t="s">
        <v>38546</v>
      </c>
      <c r="C10674" s="55" t="s">
        <v>37160</v>
      </c>
      <c r="D10674" s="171" t="s">
        <v>37161</v>
      </c>
      <c r="E10674" s="171" t="s">
        <v>37162</v>
      </c>
      <c r="F10674" s="173">
        <v>46074</v>
      </c>
      <c r="G10674" s="173">
        <v>46074</v>
      </c>
      <c r="H10674" s="174"/>
    </row>
    <row r="10675" spans="1:8" ht="14.45" customHeight="1">
      <c r="A10675" s="86" t="s">
        <v>1224</v>
      </c>
      <c r="B10675" s="171" t="s">
        <v>38547</v>
      </c>
      <c r="C10675" s="55" t="s">
        <v>37160</v>
      </c>
      <c r="D10675" s="171" t="s">
        <v>37161</v>
      </c>
      <c r="E10675" s="171" t="s">
        <v>37162</v>
      </c>
      <c r="F10675" s="173">
        <v>46074</v>
      </c>
      <c r="G10675" s="173">
        <v>46074</v>
      </c>
      <c r="H10675" s="174"/>
    </row>
    <row r="10676" spans="1:8" ht="14.45" customHeight="1">
      <c r="A10676" s="86" t="s">
        <v>1224</v>
      </c>
      <c r="B10676" s="171" t="s">
        <v>38548</v>
      </c>
      <c r="C10676" s="55" t="s">
        <v>37160</v>
      </c>
      <c r="D10676" s="171" t="s">
        <v>37161</v>
      </c>
      <c r="E10676" s="171" t="s">
        <v>37162</v>
      </c>
      <c r="F10676" s="173">
        <v>46074</v>
      </c>
      <c r="G10676" s="173">
        <v>46074</v>
      </c>
      <c r="H10676" s="174"/>
    </row>
    <row r="10677" spans="1:8" ht="14.45" customHeight="1">
      <c r="A10677" s="86" t="s">
        <v>1224</v>
      </c>
      <c r="B10677" s="171" t="s">
        <v>38549</v>
      </c>
      <c r="C10677" s="55" t="s">
        <v>37160</v>
      </c>
      <c r="D10677" s="171" t="s">
        <v>37161</v>
      </c>
      <c r="E10677" s="171" t="s">
        <v>37162</v>
      </c>
      <c r="F10677" s="173">
        <v>46074</v>
      </c>
      <c r="G10677" s="173">
        <v>46074</v>
      </c>
      <c r="H10677" s="174"/>
    </row>
    <row r="10678" spans="1:8" ht="14.45" customHeight="1">
      <c r="A10678" s="86" t="s">
        <v>1224</v>
      </c>
      <c r="B10678" s="171" t="s">
        <v>38550</v>
      </c>
      <c r="C10678" s="55" t="s">
        <v>37160</v>
      </c>
      <c r="D10678" s="171" t="s">
        <v>37161</v>
      </c>
      <c r="E10678" s="171" t="s">
        <v>37162</v>
      </c>
      <c r="F10678" s="173">
        <v>46074</v>
      </c>
      <c r="G10678" s="173">
        <v>46074</v>
      </c>
      <c r="H10678" s="174"/>
    </row>
    <row r="10679" spans="1:8" ht="14.45" customHeight="1">
      <c r="A10679" s="86" t="s">
        <v>1224</v>
      </c>
      <c r="B10679" s="171" t="s">
        <v>38551</v>
      </c>
      <c r="C10679" s="55" t="s">
        <v>37160</v>
      </c>
      <c r="D10679" s="171" t="s">
        <v>37161</v>
      </c>
      <c r="E10679" s="171" t="s">
        <v>37162</v>
      </c>
      <c r="F10679" s="173">
        <v>46074</v>
      </c>
      <c r="G10679" s="173">
        <v>46074</v>
      </c>
      <c r="H10679" s="174"/>
    </row>
    <row r="10680" spans="1:8" ht="14.45" customHeight="1">
      <c r="A10680" s="86" t="s">
        <v>1224</v>
      </c>
      <c r="B10680" s="171" t="s">
        <v>38552</v>
      </c>
      <c r="C10680" s="55" t="s">
        <v>37160</v>
      </c>
      <c r="D10680" s="171" t="s">
        <v>37161</v>
      </c>
      <c r="E10680" s="171" t="s">
        <v>37162</v>
      </c>
      <c r="F10680" s="173">
        <v>46074</v>
      </c>
      <c r="G10680" s="173">
        <v>46074</v>
      </c>
      <c r="H10680" s="174"/>
    </row>
    <row r="10681" spans="1:8" ht="14.45" customHeight="1">
      <c r="A10681" s="86" t="s">
        <v>1224</v>
      </c>
      <c r="B10681" s="171" t="s">
        <v>38553</v>
      </c>
      <c r="C10681" s="55" t="s">
        <v>37160</v>
      </c>
      <c r="D10681" s="171" t="s">
        <v>37161</v>
      </c>
      <c r="E10681" s="171" t="s">
        <v>37162</v>
      </c>
      <c r="F10681" s="173">
        <v>46074</v>
      </c>
      <c r="G10681" s="173">
        <v>46074</v>
      </c>
      <c r="H10681" s="174"/>
    </row>
    <row r="10682" spans="1:8" ht="14.45" customHeight="1">
      <c r="A10682" s="86" t="s">
        <v>1224</v>
      </c>
      <c r="B10682" s="171" t="s">
        <v>38554</v>
      </c>
      <c r="C10682" s="55" t="s">
        <v>37160</v>
      </c>
      <c r="D10682" s="171" t="s">
        <v>37161</v>
      </c>
      <c r="E10682" s="171" t="s">
        <v>37162</v>
      </c>
      <c r="F10682" s="173">
        <v>46074</v>
      </c>
      <c r="G10682" s="173">
        <v>46074</v>
      </c>
      <c r="H10682" s="174"/>
    </row>
    <row r="10683" spans="1:8" ht="14.45" customHeight="1">
      <c r="A10683" s="86" t="s">
        <v>1224</v>
      </c>
      <c r="B10683" s="171" t="s">
        <v>38555</v>
      </c>
      <c r="C10683" s="55" t="s">
        <v>37160</v>
      </c>
      <c r="D10683" s="171" t="s">
        <v>37161</v>
      </c>
      <c r="E10683" s="171" t="s">
        <v>37162</v>
      </c>
      <c r="F10683" s="173">
        <v>46074</v>
      </c>
      <c r="G10683" s="173">
        <v>46074</v>
      </c>
      <c r="H10683" s="174"/>
    </row>
    <row r="10684" spans="1:8" ht="14.45" customHeight="1">
      <c r="A10684" s="86" t="s">
        <v>1224</v>
      </c>
      <c r="B10684" s="171" t="s">
        <v>38556</v>
      </c>
      <c r="C10684" s="55" t="s">
        <v>37160</v>
      </c>
      <c r="D10684" s="171" t="s">
        <v>37161</v>
      </c>
      <c r="E10684" s="171" t="s">
        <v>37162</v>
      </c>
      <c r="F10684" s="173">
        <v>46074</v>
      </c>
      <c r="G10684" s="173">
        <v>46074</v>
      </c>
      <c r="H10684" s="174"/>
    </row>
    <row r="10685" spans="1:8" ht="14.45" customHeight="1">
      <c r="A10685" s="86" t="s">
        <v>1224</v>
      </c>
      <c r="B10685" s="171" t="s">
        <v>38557</v>
      </c>
      <c r="C10685" s="55" t="s">
        <v>37160</v>
      </c>
      <c r="D10685" s="171" t="s">
        <v>37161</v>
      </c>
      <c r="E10685" s="171" t="s">
        <v>37162</v>
      </c>
      <c r="F10685" s="173">
        <v>46074</v>
      </c>
      <c r="G10685" s="173">
        <v>46074</v>
      </c>
      <c r="H10685" s="174"/>
    </row>
    <row r="10686" spans="1:8" ht="14.45" customHeight="1">
      <c r="A10686" s="86" t="s">
        <v>1224</v>
      </c>
      <c r="B10686" s="171" t="s">
        <v>38558</v>
      </c>
      <c r="C10686" s="55" t="s">
        <v>37160</v>
      </c>
      <c r="D10686" s="171" t="s">
        <v>37161</v>
      </c>
      <c r="E10686" s="171" t="s">
        <v>37162</v>
      </c>
      <c r="F10686" s="173">
        <v>46074</v>
      </c>
      <c r="G10686" s="173">
        <v>46074</v>
      </c>
      <c r="H10686" s="174"/>
    </row>
    <row r="10687" spans="1:8" ht="14.45" customHeight="1">
      <c r="A10687" s="86" t="s">
        <v>1224</v>
      </c>
      <c r="B10687" s="171" t="s">
        <v>38559</v>
      </c>
      <c r="C10687" s="55" t="s">
        <v>37160</v>
      </c>
      <c r="D10687" s="171" t="s">
        <v>37161</v>
      </c>
      <c r="E10687" s="171" t="s">
        <v>37162</v>
      </c>
      <c r="F10687" s="173">
        <v>46074</v>
      </c>
      <c r="G10687" s="173">
        <v>46074</v>
      </c>
      <c r="H10687" s="174"/>
    </row>
    <row r="10688" spans="1:8" ht="14.45" customHeight="1">
      <c r="A10688" s="86" t="s">
        <v>1224</v>
      </c>
      <c r="B10688" s="171" t="s">
        <v>38560</v>
      </c>
      <c r="C10688" s="55" t="s">
        <v>37160</v>
      </c>
      <c r="D10688" s="171" t="s">
        <v>37161</v>
      </c>
      <c r="E10688" s="171" t="s">
        <v>37162</v>
      </c>
      <c r="F10688" s="173">
        <v>46074</v>
      </c>
      <c r="G10688" s="173">
        <v>46074</v>
      </c>
      <c r="H10688" s="174"/>
    </row>
    <row r="10689" spans="1:8" ht="14.45" customHeight="1">
      <c r="A10689" s="86" t="s">
        <v>1224</v>
      </c>
      <c r="B10689" s="171" t="s">
        <v>38561</v>
      </c>
      <c r="C10689" s="55" t="s">
        <v>37160</v>
      </c>
      <c r="D10689" s="171" t="s">
        <v>37161</v>
      </c>
      <c r="E10689" s="171" t="s">
        <v>37162</v>
      </c>
      <c r="F10689" s="173">
        <v>46074</v>
      </c>
      <c r="G10689" s="173">
        <v>46074</v>
      </c>
      <c r="H10689" s="174"/>
    </row>
    <row r="10690" spans="1:8" ht="14.45" customHeight="1">
      <c r="A10690" s="86" t="s">
        <v>1224</v>
      </c>
      <c r="B10690" s="171" t="s">
        <v>38562</v>
      </c>
      <c r="C10690" s="55" t="s">
        <v>37160</v>
      </c>
      <c r="D10690" s="171" t="s">
        <v>37161</v>
      </c>
      <c r="E10690" s="171" t="s">
        <v>37162</v>
      </c>
      <c r="F10690" s="173">
        <v>46074</v>
      </c>
      <c r="G10690" s="173">
        <v>46074</v>
      </c>
      <c r="H10690" s="174"/>
    </row>
    <row r="10691" spans="1:8" ht="14.45" customHeight="1">
      <c r="A10691" s="86" t="s">
        <v>1224</v>
      </c>
      <c r="B10691" s="171" t="s">
        <v>38563</v>
      </c>
      <c r="C10691" s="55" t="s">
        <v>37160</v>
      </c>
      <c r="D10691" s="171" t="s">
        <v>37161</v>
      </c>
      <c r="E10691" s="171" t="s">
        <v>37162</v>
      </c>
      <c r="F10691" s="173">
        <v>46074</v>
      </c>
      <c r="G10691" s="173">
        <v>46074</v>
      </c>
      <c r="H10691" s="174"/>
    </row>
    <row r="10692" spans="1:8" ht="14.45" customHeight="1">
      <c r="A10692" s="86" t="s">
        <v>1224</v>
      </c>
      <c r="B10692" s="171" t="s">
        <v>38564</v>
      </c>
      <c r="C10692" s="55" t="s">
        <v>37160</v>
      </c>
      <c r="D10692" s="171" t="s">
        <v>37161</v>
      </c>
      <c r="E10692" s="171" t="s">
        <v>37162</v>
      </c>
      <c r="F10692" s="173">
        <v>46074</v>
      </c>
      <c r="G10692" s="173">
        <v>46074</v>
      </c>
      <c r="H10692" s="174"/>
    </row>
    <row r="10693" spans="1:8" ht="14.45" customHeight="1">
      <c r="A10693" s="86" t="s">
        <v>1224</v>
      </c>
      <c r="B10693" s="171" t="s">
        <v>38565</v>
      </c>
      <c r="C10693" s="55" t="s">
        <v>37160</v>
      </c>
      <c r="D10693" s="171" t="s">
        <v>37161</v>
      </c>
      <c r="E10693" s="171" t="s">
        <v>37162</v>
      </c>
      <c r="F10693" s="173">
        <v>46074</v>
      </c>
      <c r="G10693" s="173">
        <v>46074</v>
      </c>
      <c r="H10693" s="174"/>
    </row>
    <row r="10694" spans="1:8" ht="14.45" customHeight="1">
      <c r="A10694" s="86" t="s">
        <v>1224</v>
      </c>
      <c r="B10694" s="171" t="s">
        <v>38566</v>
      </c>
      <c r="C10694" s="55" t="s">
        <v>37160</v>
      </c>
      <c r="D10694" s="171" t="s">
        <v>37161</v>
      </c>
      <c r="E10694" s="171" t="s">
        <v>37162</v>
      </c>
      <c r="F10694" s="173">
        <v>46074</v>
      </c>
      <c r="G10694" s="173">
        <v>46074</v>
      </c>
      <c r="H10694" s="174"/>
    </row>
    <row r="10695" spans="1:8" ht="14.45" customHeight="1">
      <c r="A10695" s="86" t="s">
        <v>1224</v>
      </c>
      <c r="B10695" s="171" t="s">
        <v>38567</v>
      </c>
      <c r="C10695" s="55" t="s">
        <v>37160</v>
      </c>
      <c r="D10695" s="171" t="s">
        <v>37161</v>
      </c>
      <c r="E10695" s="171" t="s">
        <v>37162</v>
      </c>
      <c r="F10695" s="173">
        <v>46074</v>
      </c>
      <c r="G10695" s="173">
        <v>46074</v>
      </c>
      <c r="H10695" s="174"/>
    </row>
    <row r="10696" spans="1:8" ht="14.45" customHeight="1">
      <c r="A10696" s="86" t="s">
        <v>1224</v>
      </c>
      <c r="B10696" s="171" t="s">
        <v>38568</v>
      </c>
      <c r="C10696" s="55" t="s">
        <v>37160</v>
      </c>
      <c r="D10696" s="171" t="s">
        <v>37161</v>
      </c>
      <c r="E10696" s="171" t="s">
        <v>37162</v>
      </c>
      <c r="F10696" s="173">
        <v>46074</v>
      </c>
      <c r="G10696" s="173">
        <v>46074</v>
      </c>
      <c r="H10696" s="174"/>
    </row>
    <row r="10697" spans="1:8" ht="14.45" customHeight="1">
      <c r="A10697" s="86" t="s">
        <v>1224</v>
      </c>
      <c r="B10697" s="171" t="s">
        <v>38569</v>
      </c>
      <c r="C10697" s="55" t="s">
        <v>37160</v>
      </c>
      <c r="D10697" s="171" t="s">
        <v>37161</v>
      </c>
      <c r="E10697" s="171" t="s">
        <v>37162</v>
      </c>
      <c r="F10697" s="173">
        <v>46074</v>
      </c>
      <c r="G10697" s="173">
        <v>46074</v>
      </c>
      <c r="H10697" s="174"/>
    </row>
    <row r="10698" spans="1:8" ht="14.45" customHeight="1">
      <c r="A10698" s="86" t="s">
        <v>1224</v>
      </c>
      <c r="B10698" s="171" t="s">
        <v>38570</v>
      </c>
      <c r="C10698" s="55" t="s">
        <v>37160</v>
      </c>
      <c r="D10698" s="171" t="s">
        <v>37161</v>
      </c>
      <c r="E10698" s="171" t="s">
        <v>37162</v>
      </c>
      <c r="F10698" s="173">
        <v>46074</v>
      </c>
      <c r="G10698" s="173">
        <v>46074</v>
      </c>
      <c r="H10698" s="174"/>
    </row>
    <row r="10699" spans="1:8" ht="14.45" customHeight="1">
      <c r="A10699" s="86" t="s">
        <v>1224</v>
      </c>
      <c r="B10699" s="171" t="s">
        <v>38571</v>
      </c>
      <c r="C10699" s="55" t="s">
        <v>37160</v>
      </c>
      <c r="D10699" s="171" t="s">
        <v>37161</v>
      </c>
      <c r="E10699" s="171" t="s">
        <v>37162</v>
      </c>
      <c r="F10699" s="173">
        <v>46074</v>
      </c>
      <c r="G10699" s="173">
        <v>46074</v>
      </c>
      <c r="H10699" s="174"/>
    </row>
    <row r="10700" spans="1:8" ht="14.45" customHeight="1">
      <c r="A10700" s="86" t="s">
        <v>1224</v>
      </c>
      <c r="B10700" s="171" t="s">
        <v>38572</v>
      </c>
      <c r="C10700" s="55" t="s">
        <v>37160</v>
      </c>
      <c r="D10700" s="171" t="s">
        <v>37161</v>
      </c>
      <c r="E10700" s="171" t="s">
        <v>37162</v>
      </c>
      <c r="F10700" s="173">
        <v>46074</v>
      </c>
      <c r="G10700" s="173">
        <v>46074</v>
      </c>
      <c r="H10700" s="174"/>
    </row>
    <row r="10701" spans="1:8" ht="14.45" customHeight="1">
      <c r="A10701" s="86" t="s">
        <v>1224</v>
      </c>
      <c r="B10701" s="171" t="s">
        <v>38573</v>
      </c>
      <c r="C10701" s="55" t="s">
        <v>37160</v>
      </c>
      <c r="D10701" s="171" t="s">
        <v>37161</v>
      </c>
      <c r="E10701" s="171" t="s">
        <v>37162</v>
      </c>
      <c r="F10701" s="173">
        <v>46074</v>
      </c>
      <c r="G10701" s="173">
        <v>46074</v>
      </c>
      <c r="H10701" s="174"/>
    </row>
    <row r="10702" spans="1:8" ht="14.45" customHeight="1">
      <c r="A10702" s="86" t="s">
        <v>1224</v>
      </c>
      <c r="B10702" s="171" t="s">
        <v>38574</v>
      </c>
      <c r="C10702" s="55" t="s">
        <v>37160</v>
      </c>
      <c r="D10702" s="171" t="s">
        <v>37161</v>
      </c>
      <c r="E10702" s="171" t="s">
        <v>37162</v>
      </c>
      <c r="F10702" s="173">
        <v>46074</v>
      </c>
      <c r="G10702" s="173">
        <v>46074</v>
      </c>
      <c r="H10702" s="174"/>
    </row>
    <row r="10703" spans="1:8" ht="14.45" customHeight="1">
      <c r="A10703" s="86" t="s">
        <v>1224</v>
      </c>
      <c r="B10703" s="171" t="s">
        <v>38575</v>
      </c>
      <c r="C10703" s="55" t="s">
        <v>37160</v>
      </c>
      <c r="D10703" s="171" t="s">
        <v>37161</v>
      </c>
      <c r="E10703" s="171" t="s">
        <v>37162</v>
      </c>
      <c r="F10703" s="173">
        <v>46074</v>
      </c>
      <c r="G10703" s="173">
        <v>46074</v>
      </c>
      <c r="H10703" s="174"/>
    </row>
    <row r="10704" spans="1:8" ht="14.45" customHeight="1">
      <c r="A10704" s="86" t="s">
        <v>1224</v>
      </c>
      <c r="B10704" s="171" t="s">
        <v>38576</v>
      </c>
      <c r="C10704" s="55" t="s">
        <v>37160</v>
      </c>
      <c r="D10704" s="171" t="s">
        <v>37161</v>
      </c>
      <c r="E10704" s="171" t="s">
        <v>37162</v>
      </c>
      <c r="F10704" s="173">
        <v>46074</v>
      </c>
      <c r="G10704" s="173">
        <v>46074</v>
      </c>
      <c r="H10704" s="174"/>
    </row>
    <row r="10705" spans="1:8" ht="14.45" customHeight="1">
      <c r="A10705" s="86" t="s">
        <v>1224</v>
      </c>
      <c r="B10705" s="171" t="s">
        <v>38577</v>
      </c>
      <c r="C10705" s="55" t="s">
        <v>37160</v>
      </c>
      <c r="D10705" s="171" t="s">
        <v>37161</v>
      </c>
      <c r="E10705" s="171" t="s">
        <v>37162</v>
      </c>
      <c r="F10705" s="173">
        <v>46074</v>
      </c>
      <c r="G10705" s="173">
        <v>46074</v>
      </c>
      <c r="H10705" s="174"/>
    </row>
    <row r="10706" spans="1:8" ht="14.45" customHeight="1">
      <c r="A10706" s="86" t="s">
        <v>1224</v>
      </c>
      <c r="B10706" s="171" t="s">
        <v>38578</v>
      </c>
      <c r="C10706" s="55" t="s">
        <v>37160</v>
      </c>
      <c r="D10706" s="171" t="s">
        <v>37161</v>
      </c>
      <c r="E10706" s="171" t="s">
        <v>37162</v>
      </c>
      <c r="F10706" s="173">
        <v>46074</v>
      </c>
      <c r="G10706" s="173">
        <v>46074</v>
      </c>
      <c r="H10706" s="174"/>
    </row>
    <row r="10707" spans="1:8" ht="14.45" customHeight="1">
      <c r="A10707" s="86" t="s">
        <v>1224</v>
      </c>
      <c r="B10707" s="171" t="s">
        <v>38579</v>
      </c>
      <c r="C10707" s="55" t="s">
        <v>37160</v>
      </c>
      <c r="D10707" s="171" t="s">
        <v>37161</v>
      </c>
      <c r="E10707" s="171" t="s">
        <v>37162</v>
      </c>
      <c r="F10707" s="173">
        <v>46074</v>
      </c>
      <c r="G10707" s="173">
        <v>46074</v>
      </c>
      <c r="H10707" s="174"/>
    </row>
    <row r="10708" spans="1:8" ht="14.45" customHeight="1">
      <c r="A10708" s="86" t="s">
        <v>1224</v>
      </c>
      <c r="B10708" s="171" t="s">
        <v>38580</v>
      </c>
      <c r="C10708" s="55" t="s">
        <v>37160</v>
      </c>
      <c r="D10708" s="171" t="s">
        <v>37161</v>
      </c>
      <c r="E10708" s="171" t="s">
        <v>37162</v>
      </c>
      <c r="F10708" s="173">
        <v>46074</v>
      </c>
      <c r="G10708" s="173">
        <v>46074</v>
      </c>
      <c r="H10708" s="174"/>
    </row>
    <row r="10709" spans="1:8" ht="14.45" customHeight="1">
      <c r="A10709" s="86" t="s">
        <v>1224</v>
      </c>
      <c r="B10709" s="171" t="s">
        <v>38581</v>
      </c>
      <c r="C10709" s="55" t="s">
        <v>37160</v>
      </c>
      <c r="D10709" s="171" t="s">
        <v>37161</v>
      </c>
      <c r="E10709" s="171" t="s">
        <v>37162</v>
      </c>
      <c r="F10709" s="173">
        <v>46074</v>
      </c>
      <c r="G10709" s="173">
        <v>46074</v>
      </c>
      <c r="H10709" s="174"/>
    </row>
    <row r="10710" spans="1:8" ht="14.45" customHeight="1">
      <c r="A10710" s="86" t="s">
        <v>1224</v>
      </c>
      <c r="B10710" s="171" t="s">
        <v>38582</v>
      </c>
      <c r="C10710" s="55" t="s">
        <v>37160</v>
      </c>
      <c r="D10710" s="171" t="s">
        <v>37161</v>
      </c>
      <c r="E10710" s="171" t="s">
        <v>37162</v>
      </c>
      <c r="F10710" s="173">
        <v>46074</v>
      </c>
      <c r="G10710" s="173">
        <v>46074</v>
      </c>
      <c r="H10710" s="174"/>
    </row>
    <row r="10711" spans="1:8" ht="14.45" customHeight="1">
      <c r="A10711" s="86" t="s">
        <v>1224</v>
      </c>
      <c r="B10711" s="171" t="s">
        <v>38583</v>
      </c>
      <c r="C10711" s="55" t="s">
        <v>37160</v>
      </c>
      <c r="D10711" s="171" t="s">
        <v>37161</v>
      </c>
      <c r="E10711" s="171" t="s">
        <v>37162</v>
      </c>
      <c r="F10711" s="173">
        <v>46074</v>
      </c>
      <c r="G10711" s="173">
        <v>46074</v>
      </c>
      <c r="H10711" s="174"/>
    </row>
    <row r="10712" spans="1:8" ht="14.45" customHeight="1">
      <c r="A10712" s="86" t="s">
        <v>1224</v>
      </c>
      <c r="B10712" s="171" t="s">
        <v>38584</v>
      </c>
      <c r="C10712" s="55" t="s">
        <v>37160</v>
      </c>
      <c r="D10712" s="171" t="s">
        <v>37161</v>
      </c>
      <c r="E10712" s="171" t="s">
        <v>37162</v>
      </c>
      <c r="F10712" s="173">
        <v>46074</v>
      </c>
      <c r="G10712" s="173">
        <v>46074</v>
      </c>
      <c r="H10712" s="174"/>
    </row>
    <row r="10713" spans="1:8" ht="14.45" customHeight="1">
      <c r="A10713" s="86" t="s">
        <v>1224</v>
      </c>
      <c r="B10713" s="171" t="s">
        <v>38585</v>
      </c>
      <c r="C10713" s="55" t="s">
        <v>37160</v>
      </c>
      <c r="D10713" s="171" t="s">
        <v>37161</v>
      </c>
      <c r="E10713" s="171" t="s">
        <v>37162</v>
      </c>
      <c r="F10713" s="173">
        <v>46074</v>
      </c>
      <c r="G10713" s="173">
        <v>46074</v>
      </c>
      <c r="H10713" s="174"/>
    </row>
    <row r="10714" spans="1:8" ht="14.45" customHeight="1">
      <c r="A10714" s="86" t="s">
        <v>1224</v>
      </c>
      <c r="B10714" s="171" t="s">
        <v>38586</v>
      </c>
      <c r="C10714" s="55" t="s">
        <v>37160</v>
      </c>
      <c r="D10714" s="171" t="s">
        <v>37161</v>
      </c>
      <c r="E10714" s="171" t="s">
        <v>37162</v>
      </c>
      <c r="F10714" s="173">
        <v>46074</v>
      </c>
      <c r="G10714" s="173">
        <v>46074</v>
      </c>
      <c r="H10714" s="174"/>
    </row>
    <row r="10715" spans="1:8" ht="14.45" customHeight="1">
      <c r="A10715" s="86" t="s">
        <v>1224</v>
      </c>
      <c r="B10715" s="171" t="s">
        <v>38587</v>
      </c>
      <c r="C10715" s="55" t="s">
        <v>37160</v>
      </c>
      <c r="D10715" s="171" t="s">
        <v>37161</v>
      </c>
      <c r="E10715" s="171" t="s">
        <v>37162</v>
      </c>
      <c r="F10715" s="173">
        <v>46074</v>
      </c>
      <c r="G10715" s="173">
        <v>46074</v>
      </c>
      <c r="H10715" s="174"/>
    </row>
    <row r="10716" spans="1:8" ht="14.45" customHeight="1">
      <c r="A10716" s="86" t="s">
        <v>1224</v>
      </c>
      <c r="B10716" s="171" t="s">
        <v>38588</v>
      </c>
      <c r="C10716" s="55" t="s">
        <v>37160</v>
      </c>
      <c r="D10716" s="171" t="s">
        <v>37161</v>
      </c>
      <c r="E10716" s="171" t="s">
        <v>37162</v>
      </c>
      <c r="F10716" s="173">
        <v>46074</v>
      </c>
      <c r="G10716" s="173">
        <v>46074</v>
      </c>
      <c r="H10716" s="174"/>
    </row>
    <row r="10717" spans="1:8" ht="14.45" customHeight="1">
      <c r="A10717" s="86" t="s">
        <v>1224</v>
      </c>
      <c r="B10717" s="171" t="s">
        <v>38589</v>
      </c>
      <c r="C10717" s="55" t="s">
        <v>37160</v>
      </c>
      <c r="D10717" s="171" t="s">
        <v>37161</v>
      </c>
      <c r="E10717" s="171" t="s">
        <v>37162</v>
      </c>
      <c r="F10717" s="173">
        <v>46074</v>
      </c>
      <c r="G10717" s="173">
        <v>46074</v>
      </c>
      <c r="H10717" s="174"/>
    </row>
    <row r="10718" spans="1:8" ht="14.45" customHeight="1">
      <c r="A10718" s="86" t="s">
        <v>1224</v>
      </c>
      <c r="B10718" s="171" t="s">
        <v>38590</v>
      </c>
      <c r="C10718" s="55" t="s">
        <v>37160</v>
      </c>
      <c r="D10718" s="171" t="s">
        <v>37161</v>
      </c>
      <c r="E10718" s="171" t="s">
        <v>37162</v>
      </c>
      <c r="F10718" s="173">
        <v>46074</v>
      </c>
      <c r="G10718" s="173">
        <v>46074</v>
      </c>
      <c r="H10718" s="174"/>
    </row>
    <row r="10719" spans="1:8" ht="14.45" customHeight="1">
      <c r="A10719" s="86" t="s">
        <v>1224</v>
      </c>
      <c r="B10719" s="171" t="s">
        <v>38591</v>
      </c>
      <c r="C10719" s="55" t="s">
        <v>37160</v>
      </c>
      <c r="D10719" s="171" t="s">
        <v>37161</v>
      </c>
      <c r="E10719" s="171" t="s">
        <v>37162</v>
      </c>
      <c r="F10719" s="173">
        <v>46074</v>
      </c>
      <c r="G10719" s="173">
        <v>46074</v>
      </c>
      <c r="H10719" s="174"/>
    </row>
    <row r="10720" spans="1:8" ht="14.45" customHeight="1">
      <c r="A10720" s="86" t="s">
        <v>1224</v>
      </c>
      <c r="B10720" s="171" t="s">
        <v>38592</v>
      </c>
      <c r="C10720" s="55" t="s">
        <v>37160</v>
      </c>
      <c r="D10720" s="171" t="s">
        <v>37161</v>
      </c>
      <c r="E10720" s="171" t="s">
        <v>37162</v>
      </c>
      <c r="F10720" s="173">
        <v>46074</v>
      </c>
      <c r="G10720" s="173">
        <v>46074</v>
      </c>
      <c r="H10720" s="174"/>
    </row>
    <row r="10721" spans="1:8" ht="14.45" customHeight="1">
      <c r="A10721" s="86" t="s">
        <v>1224</v>
      </c>
      <c r="B10721" s="171" t="s">
        <v>38593</v>
      </c>
      <c r="C10721" s="55" t="s">
        <v>37160</v>
      </c>
      <c r="D10721" s="171" t="s">
        <v>37161</v>
      </c>
      <c r="E10721" s="171" t="s">
        <v>37162</v>
      </c>
      <c r="F10721" s="173">
        <v>46074</v>
      </c>
      <c r="G10721" s="173">
        <v>46074</v>
      </c>
      <c r="H10721" s="174"/>
    </row>
    <row r="10722" spans="1:8" ht="14.45" customHeight="1">
      <c r="A10722" s="86" t="s">
        <v>1224</v>
      </c>
      <c r="B10722" s="171" t="s">
        <v>38594</v>
      </c>
      <c r="C10722" s="55" t="s">
        <v>37160</v>
      </c>
      <c r="D10722" s="171" t="s">
        <v>37161</v>
      </c>
      <c r="E10722" s="171" t="s">
        <v>37162</v>
      </c>
      <c r="F10722" s="173">
        <v>46074</v>
      </c>
      <c r="G10722" s="173">
        <v>46074</v>
      </c>
      <c r="H10722" s="174"/>
    </row>
    <row r="10723" spans="1:8" ht="14.45" customHeight="1">
      <c r="A10723" s="86" t="s">
        <v>1224</v>
      </c>
      <c r="B10723" s="171" t="s">
        <v>38595</v>
      </c>
      <c r="C10723" s="55" t="s">
        <v>37160</v>
      </c>
      <c r="D10723" s="171" t="s">
        <v>37161</v>
      </c>
      <c r="E10723" s="171" t="s">
        <v>37162</v>
      </c>
      <c r="F10723" s="173">
        <v>46074</v>
      </c>
      <c r="G10723" s="173">
        <v>46074</v>
      </c>
      <c r="H10723" s="174"/>
    </row>
    <row r="10724" spans="1:8" ht="14.45" customHeight="1">
      <c r="A10724" s="86" t="s">
        <v>1224</v>
      </c>
      <c r="B10724" s="171" t="s">
        <v>38596</v>
      </c>
      <c r="C10724" s="55" t="s">
        <v>37160</v>
      </c>
      <c r="D10724" s="171" t="s">
        <v>37161</v>
      </c>
      <c r="E10724" s="171" t="s">
        <v>37162</v>
      </c>
      <c r="F10724" s="173">
        <v>46074</v>
      </c>
      <c r="G10724" s="173">
        <v>46074</v>
      </c>
      <c r="H10724" s="174"/>
    </row>
    <row r="10725" spans="1:8" ht="14.45" customHeight="1">
      <c r="A10725" s="86" t="s">
        <v>1224</v>
      </c>
      <c r="B10725" s="171" t="s">
        <v>38597</v>
      </c>
      <c r="C10725" s="55" t="s">
        <v>37160</v>
      </c>
      <c r="D10725" s="171" t="s">
        <v>37161</v>
      </c>
      <c r="E10725" s="171" t="s">
        <v>37162</v>
      </c>
      <c r="F10725" s="173">
        <v>46074</v>
      </c>
      <c r="G10725" s="173">
        <v>46074</v>
      </c>
      <c r="H10725" s="174"/>
    </row>
    <row r="10726" spans="1:8" ht="14.45" customHeight="1">
      <c r="A10726" s="86" t="s">
        <v>1224</v>
      </c>
      <c r="B10726" s="171" t="s">
        <v>38598</v>
      </c>
      <c r="C10726" s="55" t="s">
        <v>37160</v>
      </c>
      <c r="D10726" s="171" t="s">
        <v>37161</v>
      </c>
      <c r="E10726" s="171" t="s">
        <v>37162</v>
      </c>
      <c r="F10726" s="173">
        <v>46074</v>
      </c>
      <c r="G10726" s="173">
        <v>46074</v>
      </c>
      <c r="H10726" s="174"/>
    </row>
    <row r="10727" spans="1:8" ht="14.45" customHeight="1">
      <c r="A10727" s="86" t="s">
        <v>1224</v>
      </c>
      <c r="B10727" s="171" t="s">
        <v>38599</v>
      </c>
      <c r="C10727" s="55" t="s">
        <v>37160</v>
      </c>
      <c r="D10727" s="171" t="s">
        <v>37161</v>
      </c>
      <c r="E10727" s="171" t="s">
        <v>37162</v>
      </c>
      <c r="F10727" s="173">
        <v>46074</v>
      </c>
      <c r="G10727" s="173">
        <v>46074</v>
      </c>
      <c r="H10727" s="174"/>
    </row>
    <row r="10728" spans="1:8" ht="14.45" customHeight="1">
      <c r="A10728" s="86" t="s">
        <v>1224</v>
      </c>
      <c r="B10728" s="171" t="s">
        <v>38600</v>
      </c>
      <c r="C10728" s="55" t="s">
        <v>37160</v>
      </c>
      <c r="D10728" s="171" t="s">
        <v>37161</v>
      </c>
      <c r="E10728" s="171" t="s">
        <v>37162</v>
      </c>
      <c r="F10728" s="173">
        <v>46074</v>
      </c>
      <c r="G10728" s="173">
        <v>46074</v>
      </c>
      <c r="H10728" s="174"/>
    </row>
    <row r="10729" spans="1:8" ht="14.45" customHeight="1">
      <c r="A10729" s="86" t="s">
        <v>1224</v>
      </c>
      <c r="B10729" s="171" t="s">
        <v>38601</v>
      </c>
      <c r="C10729" s="55" t="s">
        <v>37160</v>
      </c>
      <c r="D10729" s="171" t="s">
        <v>37161</v>
      </c>
      <c r="E10729" s="171" t="s">
        <v>37162</v>
      </c>
      <c r="F10729" s="173">
        <v>46074</v>
      </c>
      <c r="G10729" s="173">
        <v>46074</v>
      </c>
      <c r="H10729" s="174"/>
    </row>
    <row r="10730" spans="1:8" ht="14.45" customHeight="1">
      <c r="A10730" s="86" t="s">
        <v>1224</v>
      </c>
      <c r="B10730" s="171" t="s">
        <v>38602</v>
      </c>
      <c r="C10730" s="55" t="s">
        <v>37160</v>
      </c>
      <c r="D10730" s="171" t="s">
        <v>37161</v>
      </c>
      <c r="E10730" s="171" t="s">
        <v>37162</v>
      </c>
      <c r="F10730" s="173">
        <v>46074</v>
      </c>
      <c r="G10730" s="173">
        <v>46074</v>
      </c>
      <c r="H10730" s="174"/>
    </row>
    <row r="10731" spans="1:8" ht="14.45" customHeight="1">
      <c r="A10731" s="86" t="s">
        <v>1224</v>
      </c>
      <c r="B10731" s="171" t="s">
        <v>38603</v>
      </c>
      <c r="C10731" s="55" t="s">
        <v>37160</v>
      </c>
      <c r="D10731" s="171" t="s">
        <v>37161</v>
      </c>
      <c r="E10731" s="171" t="s">
        <v>37162</v>
      </c>
      <c r="F10731" s="173">
        <v>46074</v>
      </c>
      <c r="G10731" s="173">
        <v>46074</v>
      </c>
      <c r="H10731" s="174"/>
    </row>
    <row r="10732" spans="1:8" ht="14.45" customHeight="1">
      <c r="A10732" s="86" t="s">
        <v>1224</v>
      </c>
      <c r="B10732" s="171" t="s">
        <v>38604</v>
      </c>
      <c r="C10732" s="55" t="s">
        <v>37160</v>
      </c>
      <c r="D10732" s="171" t="s">
        <v>37161</v>
      </c>
      <c r="E10732" s="171" t="s">
        <v>37162</v>
      </c>
      <c r="F10732" s="173">
        <v>46074</v>
      </c>
      <c r="G10732" s="173">
        <v>46074</v>
      </c>
      <c r="H10732" s="174"/>
    </row>
    <row r="10733" spans="1:8" ht="14.45" customHeight="1">
      <c r="A10733" s="86" t="s">
        <v>1224</v>
      </c>
      <c r="B10733" s="171" t="s">
        <v>38605</v>
      </c>
      <c r="C10733" s="55" t="s">
        <v>37160</v>
      </c>
      <c r="D10733" s="171" t="s">
        <v>37161</v>
      </c>
      <c r="E10733" s="171" t="s">
        <v>37162</v>
      </c>
      <c r="F10733" s="173">
        <v>46074</v>
      </c>
      <c r="G10733" s="173">
        <v>46074</v>
      </c>
      <c r="H10733" s="174"/>
    </row>
    <row r="10734" spans="1:8" ht="14.45" customHeight="1">
      <c r="A10734" s="86" t="s">
        <v>1224</v>
      </c>
      <c r="B10734" s="171" t="s">
        <v>38606</v>
      </c>
      <c r="C10734" s="55" t="s">
        <v>37160</v>
      </c>
      <c r="D10734" s="171" t="s">
        <v>37161</v>
      </c>
      <c r="E10734" s="171" t="s">
        <v>37162</v>
      </c>
      <c r="F10734" s="173">
        <v>46074</v>
      </c>
      <c r="G10734" s="173">
        <v>46074</v>
      </c>
      <c r="H10734" s="174"/>
    </row>
    <row r="10735" spans="1:8" ht="14.45" customHeight="1">
      <c r="A10735" s="86" t="s">
        <v>1224</v>
      </c>
      <c r="B10735" s="171" t="s">
        <v>38607</v>
      </c>
      <c r="C10735" s="55" t="s">
        <v>37160</v>
      </c>
      <c r="D10735" s="171" t="s">
        <v>37161</v>
      </c>
      <c r="E10735" s="171" t="s">
        <v>37162</v>
      </c>
      <c r="F10735" s="173">
        <v>46074</v>
      </c>
      <c r="G10735" s="173">
        <v>46074</v>
      </c>
      <c r="H10735" s="174"/>
    </row>
    <row r="10736" spans="1:8" ht="14.45" customHeight="1">
      <c r="A10736" s="86" t="s">
        <v>1224</v>
      </c>
      <c r="B10736" s="171" t="s">
        <v>38608</v>
      </c>
      <c r="C10736" s="55" t="s">
        <v>37160</v>
      </c>
      <c r="D10736" s="171" t="s">
        <v>37161</v>
      </c>
      <c r="E10736" s="171" t="s">
        <v>37162</v>
      </c>
      <c r="F10736" s="173">
        <v>46074</v>
      </c>
      <c r="G10736" s="173">
        <v>46074</v>
      </c>
      <c r="H10736" s="174"/>
    </row>
    <row r="10737" spans="1:8" ht="14.45" customHeight="1">
      <c r="A10737" s="86" t="s">
        <v>1224</v>
      </c>
      <c r="B10737" s="171" t="s">
        <v>38609</v>
      </c>
      <c r="C10737" s="55" t="s">
        <v>37160</v>
      </c>
      <c r="D10737" s="171" t="s">
        <v>37161</v>
      </c>
      <c r="E10737" s="171" t="s">
        <v>37162</v>
      </c>
      <c r="F10737" s="173">
        <v>46074</v>
      </c>
      <c r="G10737" s="173">
        <v>46074</v>
      </c>
      <c r="H10737" s="174"/>
    </row>
    <row r="10738" spans="1:8" ht="14.45" customHeight="1">
      <c r="A10738" s="86" t="s">
        <v>1224</v>
      </c>
      <c r="B10738" s="171" t="s">
        <v>38610</v>
      </c>
      <c r="C10738" s="55" t="s">
        <v>37160</v>
      </c>
      <c r="D10738" s="171" t="s">
        <v>37161</v>
      </c>
      <c r="E10738" s="171" t="s">
        <v>37162</v>
      </c>
      <c r="F10738" s="173">
        <v>46074</v>
      </c>
      <c r="G10738" s="173">
        <v>46074</v>
      </c>
      <c r="H10738" s="174"/>
    </row>
    <row r="10739" spans="1:8" ht="14.45" customHeight="1">
      <c r="A10739" s="86" t="s">
        <v>1224</v>
      </c>
      <c r="B10739" s="171" t="s">
        <v>38611</v>
      </c>
      <c r="C10739" s="55" t="s">
        <v>37160</v>
      </c>
      <c r="D10739" s="171" t="s">
        <v>37161</v>
      </c>
      <c r="E10739" s="171" t="s">
        <v>37162</v>
      </c>
      <c r="F10739" s="173">
        <v>46074</v>
      </c>
      <c r="G10739" s="173">
        <v>46074</v>
      </c>
      <c r="H10739" s="174"/>
    </row>
    <row r="10740" spans="1:8" ht="14.45" customHeight="1">
      <c r="A10740" s="86" t="s">
        <v>1224</v>
      </c>
      <c r="B10740" s="171" t="s">
        <v>38612</v>
      </c>
      <c r="C10740" s="55" t="s">
        <v>37160</v>
      </c>
      <c r="D10740" s="171" t="s">
        <v>37161</v>
      </c>
      <c r="E10740" s="171" t="s">
        <v>37162</v>
      </c>
      <c r="F10740" s="173">
        <v>46074</v>
      </c>
      <c r="G10740" s="173">
        <v>46074</v>
      </c>
      <c r="H10740" s="174"/>
    </row>
    <row r="10741" spans="1:8" ht="14.45" customHeight="1">
      <c r="A10741" s="86" t="s">
        <v>1224</v>
      </c>
      <c r="B10741" s="171" t="s">
        <v>38613</v>
      </c>
      <c r="C10741" s="55" t="s">
        <v>37160</v>
      </c>
      <c r="D10741" s="171" t="s">
        <v>37161</v>
      </c>
      <c r="E10741" s="171" t="s">
        <v>37162</v>
      </c>
      <c r="F10741" s="173">
        <v>46074</v>
      </c>
      <c r="G10741" s="173">
        <v>46074</v>
      </c>
      <c r="H10741" s="174"/>
    </row>
    <row r="10742" spans="1:8" ht="14.45" customHeight="1">
      <c r="A10742" s="86" t="s">
        <v>1224</v>
      </c>
      <c r="B10742" s="171" t="s">
        <v>38614</v>
      </c>
      <c r="C10742" s="55" t="s">
        <v>37160</v>
      </c>
      <c r="D10742" s="171" t="s">
        <v>37161</v>
      </c>
      <c r="E10742" s="171" t="s">
        <v>37162</v>
      </c>
      <c r="F10742" s="173">
        <v>46074</v>
      </c>
      <c r="G10742" s="173">
        <v>46074</v>
      </c>
      <c r="H10742" s="174"/>
    </row>
    <row r="10743" spans="1:8" ht="14.45" customHeight="1">
      <c r="A10743" s="86" t="s">
        <v>1224</v>
      </c>
      <c r="B10743" s="171" t="s">
        <v>38615</v>
      </c>
      <c r="C10743" s="55" t="s">
        <v>37160</v>
      </c>
      <c r="D10743" s="171" t="s">
        <v>37161</v>
      </c>
      <c r="E10743" s="171" t="s">
        <v>37162</v>
      </c>
      <c r="F10743" s="173">
        <v>46074</v>
      </c>
      <c r="G10743" s="173">
        <v>46074</v>
      </c>
      <c r="H10743" s="174"/>
    </row>
    <row r="10744" spans="1:8" ht="14.45" customHeight="1">
      <c r="A10744" s="86" t="s">
        <v>1224</v>
      </c>
      <c r="B10744" s="171" t="s">
        <v>38616</v>
      </c>
      <c r="C10744" s="55" t="s">
        <v>37160</v>
      </c>
      <c r="D10744" s="171" t="s">
        <v>37161</v>
      </c>
      <c r="E10744" s="171" t="s">
        <v>37162</v>
      </c>
      <c r="F10744" s="173">
        <v>46074</v>
      </c>
      <c r="G10744" s="173">
        <v>46074</v>
      </c>
      <c r="H10744" s="174"/>
    </row>
    <row r="10745" spans="1:8" ht="14.45" customHeight="1">
      <c r="A10745" s="86" t="s">
        <v>1224</v>
      </c>
      <c r="B10745" s="171" t="s">
        <v>38617</v>
      </c>
      <c r="C10745" s="55" t="s">
        <v>37160</v>
      </c>
      <c r="D10745" s="171" t="s">
        <v>37161</v>
      </c>
      <c r="E10745" s="171" t="s">
        <v>37162</v>
      </c>
      <c r="F10745" s="173">
        <v>46074</v>
      </c>
      <c r="G10745" s="173">
        <v>46074</v>
      </c>
      <c r="H10745" s="174"/>
    </row>
    <row r="10746" spans="1:8" ht="14.45" customHeight="1">
      <c r="A10746" s="86" t="s">
        <v>1224</v>
      </c>
      <c r="B10746" s="171" t="s">
        <v>38618</v>
      </c>
      <c r="C10746" s="55" t="s">
        <v>37160</v>
      </c>
      <c r="D10746" s="171" t="s">
        <v>37161</v>
      </c>
      <c r="E10746" s="171" t="s">
        <v>37162</v>
      </c>
      <c r="F10746" s="173">
        <v>46074</v>
      </c>
      <c r="G10746" s="173">
        <v>46074</v>
      </c>
      <c r="H10746" s="174"/>
    </row>
    <row r="10747" spans="1:8" ht="14.45" customHeight="1">
      <c r="A10747" s="86" t="s">
        <v>1224</v>
      </c>
      <c r="B10747" s="171" t="s">
        <v>38619</v>
      </c>
      <c r="C10747" s="55" t="s">
        <v>37160</v>
      </c>
      <c r="D10747" s="171" t="s">
        <v>37161</v>
      </c>
      <c r="E10747" s="171" t="s">
        <v>37162</v>
      </c>
      <c r="F10747" s="173">
        <v>46074</v>
      </c>
      <c r="G10747" s="173">
        <v>46074</v>
      </c>
      <c r="H10747" s="174"/>
    </row>
    <row r="10748" spans="1:8" ht="14.45" customHeight="1">
      <c r="A10748" s="86" t="s">
        <v>1224</v>
      </c>
      <c r="B10748" s="171" t="s">
        <v>38620</v>
      </c>
      <c r="C10748" s="55" t="s">
        <v>37160</v>
      </c>
      <c r="D10748" s="171" t="s">
        <v>37161</v>
      </c>
      <c r="E10748" s="171" t="s">
        <v>37162</v>
      </c>
      <c r="F10748" s="173">
        <v>46074</v>
      </c>
      <c r="G10748" s="173">
        <v>46074</v>
      </c>
      <c r="H10748" s="174"/>
    </row>
    <row r="10749" spans="1:8" ht="14.45" customHeight="1">
      <c r="A10749" s="86" t="s">
        <v>1224</v>
      </c>
      <c r="B10749" s="171" t="s">
        <v>38621</v>
      </c>
      <c r="C10749" s="55" t="s">
        <v>37160</v>
      </c>
      <c r="D10749" s="171" t="s">
        <v>37161</v>
      </c>
      <c r="E10749" s="171" t="s">
        <v>37162</v>
      </c>
      <c r="F10749" s="173">
        <v>46074</v>
      </c>
      <c r="G10749" s="173">
        <v>46074</v>
      </c>
      <c r="H10749" s="174"/>
    </row>
    <row r="10750" spans="1:8" ht="14.45" customHeight="1">
      <c r="A10750" s="86" t="s">
        <v>1224</v>
      </c>
      <c r="B10750" s="171" t="s">
        <v>38622</v>
      </c>
      <c r="C10750" s="55" t="s">
        <v>37160</v>
      </c>
      <c r="D10750" s="171" t="s">
        <v>37161</v>
      </c>
      <c r="E10750" s="171" t="s">
        <v>37162</v>
      </c>
      <c r="F10750" s="173">
        <v>46074</v>
      </c>
      <c r="G10750" s="173">
        <v>46074</v>
      </c>
      <c r="H10750" s="174"/>
    </row>
    <row r="10751" spans="1:8" ht="14.45" customHeight="1">
      <c r="A10751" s="86" t="s">
        <v>1224</v>
      </c>
      <c r="B10751" s="171" t="s">
        <v>38623</v>
      </c>
      <c r="C10751" s="55" t="s">
        <v>37160</v>
      </c>
      <c r="D10751" s="171" t="s">
        <v>37161</v>
      </c>
      <c r="E10751" s="171" t="s">
        <v>37162</v>
      </c>
      <c r="F10751" s="173">
        <v>46074</v>
      </c>
      <c r="G10751" s="173">
        <v>46074</v>
      </c>
      <c r="H10751" s="174"/>
    </row>
    <row r="10752" spans="1:8" ht="14.45" customHeight="1">
      <c r="A10752" s="86" t="s">
        <v>1224</v>
      </c>
      <c r="B10752" s="171" t="s">
        <v>38624</v>
      </c>
      <c r="C10752" s="55" t="s">
        <v>37160</v>
      </c>
      <c r="D10752" s="171" t="s">
        <v>37161</v>
      </c>
      <c r="E10752" s="171" t="s">
        <v>37162</v>
      </c>
      <c r="F10752" s="173">
        <v>46074</v>
      </c>
      <c r="G10752" s="173">
        <v>46074</v>
      </c>
      <c r="H10752" s="174"/>
    </row>
    <row r="10753" spans="1:8" ht="14.45" customHeight="1">
      <c r="A10753" s="86" t="s">
        <v>1224</v>
      </c>
      <c r="B10753" s="171" t="s">
        <v>38625</v>
      </c>
      <c r="C10753" s="55" t="s">
        <v>37160</v>
      </c>
      <c r="D10753" s="171" t="s">
        <v>37161</v>
      </c>
      <c r="E10753" s="171" t="s">
        <v>37162</v>
      </c>
      <c r="F10753" s="173">
        <v>46074</v>
      </c>
      <c r="G10753" s="173">
        <v>46074</v>
      </c>
      <c r="H10753" s="174"/>
    </row>
    <row r="10754" spans="1:8" ht="14.45" customHeight="1">
      <c r="A10754" s="86" t="s">
        <v>1224</v>
      </c>
      <c r="B10754" s="171" t="s">
        <v>38626</v>
      </c>
      <c r="C10754" s="55" t="s">
        <v>37160</v>
      </c>
      <c r="D10754" s="171" t="s">
        <v>37161</v>
      </c>
      <c r="E10754" s="171" t="s">
        <v>37162</v>
      </c>
      <c r="F10754" s="173">
        <v>46074</v>
      </c>
      <c r="G10754" s="173">
        <v>46074</v>
      </c>
      <c r="H10754" s="174"/>
    </row>
    <row r="10755" spans="1:8" ht="14.45" customHeight="1">
      <c r="A10755" s="86" t="s">
        <v>1224</v>
      </c>
      <c r="B10755" s="171" t="s">
        <v>38627</v>
      </c>
      <c r="C10755" s="55" t="s">
        <v>37160</v>
      </c>
      <c r="D10755" s="171" t="s">
        <v>37161</v>
      </c>
      <c r="E10755" s="171" t="s">
        <v>37162</v>
      </c>
      <c r="F10755" s="173">
        <v>46074</v>
      </c>
      <c r="G10755" s="173">
        <v>46074</v>
      </c>
      <c r="H10755" s="174"/>
    </row>
    <row r="10756" spans="1:8" ht="14.45" customHeight="1">
      <c r="A10756" s="86" t="s">
        <v>1224</v>
      </c>
      <c r="B10756" s="171" t="s">
        <v>38628</v>
      </c>
      <c r="C10756" s="55" t="s">
        <v>37160</v>
      </c>
      <c r="D10756" s="171" t="s">
        <v>37161</v>
      </c>
      <c r="E10756" s="171" t="s">
        <v>37162</v>
      </c>
      <c r="F10756" s="173">
        <v>46074</v>
      </c>
      <c r="G10756" s="173">
        <v>46074</v>
      </c>
      <c r="H10756" s="174"/>
    </row>
    <row r="10757" spans="1:8" ht="14.45" customHeight="1">
      <c r="A10757" s="86" t="s">
        <v>1224</v>
      </c>
      <c r="B10757" s="171" t="s">
        <v>38629</v>
      </c>
      <c r="C10757" s="55" t="s">
        <v>37160</v>
      </c>
      <c r="D10757" s="171" t="s">
        <v>37161</v>
      </c>
      <c r="E10757" s="171" t="s">
        <v>37162</v>
      </c>
      <c r="F10757" s="173">
        <v>46074</v>
      </c>
      <c r="G10757" s="173">
        <v>46074</v>
      </c>
      <c r="H10757" s="174"/>
    </row>
    <row r="10758" spans="1:8" ht="14.45" customHeight="1">
      <c r="A10758" s="86" t="s">
        <v>1224</v>
      </c>
      <c r="B10758" s="171" t="s">
        <v>38630</v>
      </c>
      <c r="C10758" s="55" t="s">
        <v>37160</v>
      </c>
      <c r="D10758" s="171" t="s">
        <v>37161</v>
      </c>
      <c r="E10758" s="171" t="s">
        <v>37162</v>
      </c>
      <c r="F10758" s="173">
        <v>46074</v>
      </c>
      <c r="G10758" s="173">
        <v>46074</v>
      </c>
      <c r="H10758" s="174"/>
    </row>
    <row r="10759" spans="1:8" ht="14.45" customHeight="1">
      <c r="A10759" s="86" t="s">
        <v>1224</v>
      </c>
      <c r="B10759" s="171" t="s">
        <v>38631</v>
      </c>
      <c r="C10759" s="55" t="s">
        <v>37160</v>
      </c>
      <c r="D10759" s="171" t="s">
        <v>37161</v>
      </c>
      <c r="E10759" s="171" t="s">
        <v>37162</v>
      </c>
      <c r="F10759" s="173">
        <v>46074</v>
      </c>
      <c r="G10759" s="173">
        <v>46074</v>
      </c>
      <c r="H10759" s="174"/>
    </row>
    <row r="10760" spans="1:8" ht="14.45" customHeight="1">
      <c r="A10760" s="86" t="s">
        <v>1224</v>
      </c>
      <c r="B10760" s="171" t="s">
        <v>38632</v>
      </c>
      <c r="C10760" s="55" t="s">
        <v>37160</v>
      </c>
      <c r="D10760" s="171" t="s">
        <v>37161</v>
      </c>
      <c r="E10760" s="171" t="s">
        <v>37162</v>
      </c>
      <c r="F10760" s="173">
        <v>46074</v>
      </c>
      <c r="G10760" s="173">
        <v>46074</v>
      </c>
      <c r="H10760" s="174"/>
    </row>
    <row r="10761" spans="1:8" ht="14.45" customHeight="1">
      <c r="A10761" s="86" t="s">
        <v>1224</v>
      </c>
      <c r="B10761" s="171" t="s">
        <v>38633</v>
      </c>
      <c r="C10761" s="55" t="s">
        <v>37160</v>
      </c>
      <c r="D10761" s="171" t="s">
        <v>37161</v>
      </c>
      <c r="E10761" s="171" t="s">
        <v>37162</v>
      </c>
      <c r="F10761" s="173">
        <v>46074</v>
      </c>
      <c r="G10761" s="173">
        <v>46074</v>
      </c>
      <c r="H10761" s="174"/>
    </row>
    <row r="10762" spans="1:8" ht="14.45" customHeight="1">
      <c r="A10762" s="86" t="s">
        <v>1224</v>
      </c>
      <c r="B10762" s="171" t="s">
        <v>38634</v>
      </c>
      <c r="C10762" s="55" t="s">
        <v>37160</v>
      </c>
      <c r="D10762" s="171" t="s">
        <v>37161</v>
      </c>
      <c r="E10762" s="171" t="s">
        <v>37162</v>
      </c>
      <c r="F10762" s="173">
        <v>46074</v>
      </c>
      <c r="G10762" s="173">
        <v>46074</v>
      </c>
      <c r="H10762" s="174"/>
    </row>
    <row r="10763" spans="1:8" ht="14.45" customHeight="1">
      <c r="A10763" s="86" t="s">
        <v>1224</v>
      </c>
      <c r="B10763" s="171" t="s">
        <v>38635</v>
      </c>
      <c r="C10763" s="55" t="s">
        <v>37160</v>
      </c>
      <c r="D10763" s="171" t="s">
        <v>37161</v>
      </c>
      <c r="E10763" s="171" t="s">
        <v>37162</v>
      </c>
      <c r="F10763" s="173">
        <v>46074</v>
      </c>
      <c r="G10763" s="173">
        <v>46074</v>
      </c>
      <c r="H10763" s="174"/>
    </row>
    <row r="10764" spans="1:8" ht="14.45" customHeight="1">
      <c r="A10764" s="86" t="s">
        <v>1224</v>
      </c>
      <c r="B10764" s="171" t="s">
        <v>38636</v>
      </c>
      <c r="C10764" s="55" t="s">
        <v>37160</v>
      </c>
      <c r="D10764" s="171" t="s">
        <v>37161</v>
      </c>
      <c r="E10764" s="171" t="s">
        <v>37162</v>
      </c>
      <c r="F10764" s="173">
        <v>46074</v>
      </c>
      <c r="G10764" s="173">
        <v>46074</v>
      </c>
      <c r="H10764" s="174"/>
    </row>
    <row r="10765" spans="1:8" ht="14.45" customHeight="1">
      <c r="A10765" s="86" t="s">
        <v>1224</v>
      </c>
      <c r="B10765" s="171" t="s">
        <v>38637</v>
      </c>
      <c r="C10765" s="55" t="s">
        <v>37160</v>
      </c>
      <c r="D10765" s="171" t="s">
        <v>37161</v>
      </c>
      <c r="E10765" s="171" t="s">
        <v>37162</v>
      </c>
      <c r="F10765" s="173">
        <v>46074</v>
      </c>
      <c r="G10765" s="173">
        <v>46074</v>
      </c>
      <c r="H10765" s="174"/>
    </row>
    <row r="10766" spans="1:8" ht="14.45" customHeight="1">
      <c r="A10766" s="86" t="s">
        <v>1224</v>
      </c>
      <c r="B10766" s="171" t="s">
        <v>38638</v>
      </c>
      <c r="C10766" s="55" t="s">
        <v>37160</v>
      </c>
      <c r="D10766" s="171" t="s">
        <v>37161</v>
      </c>
      <c r="E10766" s="171" t="s">
        <v>37162</v>
      </c>
      <c r="F10766" s="173">
        <v>46074</v>
      </c>
      <c r="G10766" s="173">
        <v>46074</v>
      </c>
      <c r="H10766" s="174"/>
    </row>
    <row r="10767" spans="1:8" ht="14.45" customHeight="1">
      <c r="A10767" s="86" t="s">
        <v>1224</v>
      </c>
      <c r="B10767" s="171" t="s">
        <v>38639</v>
      </c>
      <c r="C10767" s="55" t="s">
        <v>37160</v>
      </c>
      <c r="D10767" s="171" t="s">
        <v>37161</v>
      </c>
      <c r="E10767" s="171" t="s">
        <v>37162</v>
      </c>
      <c r="F10767" s="173">
        <v>46074</v>
      </c>
      <c r="G10767" s="173">
        <v>46074</v>
      </c>
      <c r="H10767" s="174"/>
    </row>
    <row r="10768" spans="1:8" ht="14.45" customHeight="1">
      <c r="A10768" s="86" t="s">
        <v>1224</v>
      </c>
      <c r="B10768" s="171" t="s">
        <v>38640</v>
      </c>
      <c r="C10768" s="55" t="s">
        <v>37160</v>
      </c>
      <c r="D10768" s="171" t="s">
        <v>37161</v>
      </c>
      <c r="E10768" s="171" t="s">
        <v>37162</v>
      </c>
      <c r="F10768" s="173">
        <v>46074</v>
      </c>
      <c r="G10768" s="173">
        <v>46074</v>
      </c>
      <c r="H10768" s="174"/>
    </row>
    <row r="10769" spans="1:8" ht="14.45" customHeight="1">
      <c r="A10769" s="86" t="s">
        <v>1224</v>
      </c>
      <c r="B10769" s="171" t="s">
        <v>38641</v>
      </c>
      <c r="C10769" s="55" t="s">
        <v>37160</v>
      </c>
      <c r="D10769" s="171" t="s">
        <v>37161</v>
      </c>
      <c r="E10769" s="171" t="s">
        <v>37162</v>
      </c>
      <c r="F10769" s="173">
        <v>46074</v>
      </c>
      <c r="G10769" s="173">
        <v>46074</v>
      </c>
      <c r="H10769" s="174"/>
    </row>
    <row r="10770" spans="1:8" ht="14.45" customHeight="1">
      <c r="A10770" s="86" t="s">
        <v>1224</v>
      </c>
      <c r="B10770" s="171" t="s">
        <v>38642</v>
      </c>
      <c r="C10770" s="55" t="s">
        <v>37160</v>
      </c>
      <c r="D10770" s="171" t="s">
        <v>37161</v>
      </c>
      <c r="E10770" s="171" t="s">
        <v>37162</v>
      </c>
      <c r="F10770" s="173">
        <v>46074</v>
      </c>
      <c r="G10770" s="173">
        <v>46074</v>
      </c>
      <c r="H10770" s="174"/>
    </row>
    <row r="10771" spans="1:8" ht="14.45" customHeight="1">
      <c r="A10771" s="86" t="s">
        <v>1224</v>
      </c>
      <c r="B10771" s="171" t="s">
        <v>38643</v>
      </c>
      <c r="C10771" s="55" t="s">
        <v>37160</v>
      </c>
      <c r="D10771" s="171" t="s">
        <v>37161</v>
      </c>
      <c r="E10771" s="171" t="s">
        <v>37162</v>
      </c>
      <c r="F10771" s="173">
        <v>46074</v>
      </c>
      <c r="G10771" s="173">
        <v>46074</v>
      </c>
      <c r="H10771" s="174"/>
    </row>
    <row r="10772" spans="1:8" ht="14.45" customHeight="1">
      <c r="A10772" s="86" t="s">
        <v>1224</v>
      </c>
      <c r="B10772" s="171" t="s">
        <v>38644</v>
      </c>
      <c r="C10772" s="55" t="s">
        <v>37160</v>
      </c>
      <c r="D10772" s="171" t="s">
        <v>37161</v>
      </c>
      <c r="E10772" s="171" t="s">
        <v>37162</v>
      </c>
      <c r="F10772" s="173">
        <v>46074</v>
      </c>
      <c r="G10772" s="173">
        <v>46074</v>
      </c>
      <c r="H10772" s="174"/>
    </row>
    <row r="10773" spans="1:8" ht="14.45" customHeight="1">
      <c r="A10773" s="86" t="s">
        <v>1224</v>
      </c>
      <c r="B10773" s="171" t="s">
        <v>38645</v>
      </c>
      <c r="C10773" s="55" t="s">
        <v>37160</v>
      </c>
      <c r="D10773" s="171" t="s">
        <v>37161</v>
      </c>
      <c r="E10773" s="171" t="s">
        <v>37162</v>
      </c>
      <c r="F10773" s="173">
        <v>46074</v>
      </c>
      <c r="G10773" s="173">
        <v>46074</v>
      </c>
      <c r="H10773" s="174"/>
    </row>
    <row r="10774" spans="1:8" ht="14.45" customHeight="1">
      <c r="A10774" s="86" t="s">
        <v>1224</v>
      </c>
      <c r="B10774" s="171" t="s">
        <v>38646</v>
      </c>
      <c r="C10774" s="55" t="s">
        <v>37160</v>
      </c>
      <c r="D10774" s="171" t="s">
        <v>37161</v>
      </c>
      <c r="E10774" s="171" t="s">
        <v>37162</v>
      </c>
      <c r="F10774" s="173">
        <v>46074</v>
      </c>
      <c r="G10774" s="173">
        <v>46074</v>
      </c>
      <c r="H10774" s="174"/>
    </row>
    <row r="10775" spans="1:8" ht="14.45" customHeight="1">
      <c r="A10775" s="86" t="s">
        <v>1224</v>
      </c>
      <c r="B10775" s="171" t="s">
        <v>38647</v>
      </c>
      <c r="C10775" s="55" t="s">
        <v>37160</v>
      </c>
      <c r="D10775" s="171" t="s">
        <v>37161</v>
      </c>
      <c r="E10775" s="171" t="s">
        <v>37162</v>
      </c>
      <c r="F10775" s="173">
        <v>46074</v>
      </c>
      <c r="G10775" s="173">
        <v>46074</v>
      </c>
      <c r="H10775" s="174"/>
    </row>
    <row r="10776" spans="1:8" ht="14.45" customHeight="1">
      <c r="A10776" s="86" t="s">
        <v>1224</v>
      </c>
      <c r="B10776" s="171" t="s">
        <v>38648</v>
      </c>
      <c r="C10776" s="55" t="s">
        <v>37160</v>
      </c>
      <c r="D10776" s="171" t="s">
        <v>37161</v>
      </c>
      <c r="E10776" s="171" t="s">
        <v>37162</v>
      </c>
      <c r="F10776" s="173">
        <v>46074</v>
      </c>
      <c r="G10776" s="173">
        <v>46074</v>
      </c>
      <c r="H10776" s="174"/>
    </row>
    <row r="10777" spans="1:8" ht="14.45" customHeight="1">
      <c r="A10777" s="86" t="s">
        <v>1224</v>
      </c>
      <c r="B10777" s="171" t="s">
        <v>38649</v>
      </c>
      <c r="C10777" s="55" t="s">
        <v>37160</v>
      </c>
      <c r="D10777" s="171" t="s">
        <v>37161</v>
      </c>
      <c r="E10777" s="171" t="s">
        <v>37162</v>
      </c>
      <c r="F10777" s="173">
        <v>46074</v>
      </c>
      <c r="G10777" s="173">
        <v>46074</v>
      </c>
      <c r="H10777" s="174"/>
    </row>
    <row r="10778" spans="1:8" ht="14.45" customHeight="1">
      <c r="A10778" s="86" t="s">
        <v>1224</v>
      </c>
      <c r="B10778" s="171" t="s">
        <v>38650</v>
      </c>
      <c r="C10778" s="55" t="s">
        <v>37160</v>
      </c>
      <c r="D10778" s="171" t="s">
        <v>37161</v>
      </c>
      <c r="E10778" s="171" t="s">
        <v>37162</v>
      </c>
      <c r="F10778" s="173">
        <v>46074</v>
      </c>
      <c r="G10778" s="173">
        <v>46074</v>
      </c>
      <c r="H10778" s="174"/>
    </row>
    <row r="10779" spans="1:8" ht="14.45" customHeight="1">
      <c r="A10779" s="86" t="s">
        <v>1224</v>
      </c>
      <c r="B10779" s="171" t="s">
        <v>38651</v>
      </c>
      <c r="C10779" s="55" t="s">
        <v>37160</v>
      </c>
      <c r="D10779" s="171" t="s">
        <v>37161</v>
      </c>
      <c r="E10779" s="171" t="s">
        <v>37162</v>
      </c>
      <c r="F10779" s="173">
        <v>46074</v>
      </c>
      <c r="G10779" s="173">
        <v>46074</v>
      </c>
      <c r="H10779" s="174"/>
    </row>
    <row r="10780" spans="1:8" ht="14.45" customHeight="1">
      <c r="A10780" s="86" t="s">
        <v>1224</v>
      </c>
      <c r="B10780" s="171" t="s">
        <v>38652</v>
      </c>
      <c r="C10780" s="55" t="s">
        <v>37160</v>
      </c>
      <c r="D10780" s="171" t="s">
        <v>37161</v>
      </c>
      <c r="E10780" s="171" t="s">
        <v>37162</v>
      </c>
      <c r="F10780" s="173">
        <v>46074</v>
      </c>
      <c r="G10780" s="173">
        <v>46074</v>
      </c>
      <c r="H10780" s="174"/>
    </row>
    <row r="10781" spans="1:8" ht="14.45" customHeight="1">
      <c r="A10781" s="86" t="s">
        <v>1224</v>
      </c>
      <c r="B10781" s="171" t="s">
        <v>38653</v>
      </c>
      <c r="C10781" s="55" t="s">
        <v>37160</v>
      </c>
      <c r="D10781" s="171" t="s">
        <v>37161</v>
      </c>
      <c r="E10781" s="171" t="s">
        <v>37162</v>
      </c>
      <c r="F10781" s="173">
        <v>46074</v>
      </c>
      <c r="G10781" s="173">
        <v>46074</v>
      </c>
      <c r="H10781" s="174"/>
    </row>
    <row r="10782" spans="1:8" ht="14.45" customHeight="1">
      <c r="A10782" s="86" t="s">
        <v>1224</v>
      </c>
      <c r="B10782" s="171" t="s">
        <v>38654</v>
      </c>
      <c r="C10782" s="55" t="s">
        <v>37160</v>
      </c>
      <c r="D10782" s="171" t="s">
        <v>37161</v>
      </c>
      <c r="E10782" s="171" t="s">
        <v>37162</v>
      </c>
      <c r="F10782" s="173">
        <v>46074</v>
      </c>
      <c r="G10782" s="173">
        <v>46074</v>
      </c>
      <c r="H10782" s="174"/>
    </row>
    <row r="10783" spans="1:8" ht="14.45" customHeight="1">
      <c r="A10783" s="86" t="s">
        <v>1224</v>
      </c>
      <c r="B10783" s="171" t="s">
        <v>38655</v>
      </c>
      <c r="C10783" s="55" t="s">
        <v>37160</v>
      </c>
      <c r="D10783" s="171" t="s">
        <v>37161</v>
      </c>
      <c r="E10783" s="171" t="s">
        <v>37162</v>
      </c>
      <c r="F10783" s="173">
        <v>46074</v>
      </c>
      <c r="G10783" s="173">
        <v>46074</v>
      </c>
      <c r="H10783" s="174"/>
    </row>
    <row r="10784" spans="1:8" ht="14.45" customHeight="1">
      <c r="A10784" s="86" t="s">
        <v>1224</v>
      </c>
      <c r="B10784" s="171" t="s">
        <v>38656</v>
      </c>
      <c r="C10784" s="55" t="s">
        <v>37160</v>
      </c>
      <c r="D10784" s="171" t="s">
        <v>37161</v>
      </c>
      <c r="E10784" s="171" t="s">
        <v>37162</v>
      </c>
      <c r="F10784" s="173">
        <v>46074</v>
      </c>
      <c r="G10784" s="173">
        <v>46074</v>
      </c>
      <c r="H10784" s="174"/>
    </row>
    <row r="10785" spans="1:8" ht="14.45" customHeight="1">
      <c r="A10785" s="86" t="s">
        <v>1224</v>
      </c>
      <c r="B10785" s="171" t="s">
        <v>38657</v>
      </c>
      <c r="C10785" s="55" t="s">
        <v>37160</v>
      </c>
      <c r="D10785" s="171" t="s">
        <v>37161</v>
      </c>
      <c r="E10785" s="171" t="s">
        <v>37162</v>
      </c>
      <c r="F10785" s="173">
        <v>46074</v>
      </c>
      <c r="G10785" s="173">
        <v>46074</v>
      </c>
      <c r="H10785" s="174"/>
    </row>
    <row r="10786" spans="1:8" ht="14.45" customHeight="1">
      <c r="A10786" s="86" t="s">
        <v>1224</v>
      </c>
      <c r="B10786" s="171" t="s">
        <v>38658</v>
      </c>
      <c r="C10786" s="55" t="s">
        <v>37160</v>
      </c>
      <c r="D10786" s="171" t="s">
        <v>37161</v>
      </c>
      <c r="E10786" s="171" t="s">
        <v>37162</v>
      </c>
      <c r="F10786" s="173">
        <v>46074</v>
      </c>
      <c r="G10786" s="173">
        <v>46074</v>
      </c>
      <c r="H10786" s="174"/>
    </row>
    <row r="10787" spans="1:8" ht="14.45" customHeight="1">
      <c r="A10787" s="86" t="s">
        <v>1224</v>
      </c>
      <c r="B10787" s="171" t="s">
        <v>38659</v>
      </c>
      <c r="C10787" s="55" t="s">
        <v>37160</v>
      </c>
      <c r="D10787" s="171" t="s">
        <v>37161</v>
      </c>
      <c r="E10787" s="171" t="s">
        <v>37162</v>
      </c>
      <c r="F10787" s="173">
        <v>46074</v>
      </c>
      <c r="G10787" s="173">
        <v>46074</v>
      </c>
      <c r="H10787" s="174"/>
    </row>
    <row r="10788" spans="1:8" ht="14.45" customHeight="1">
      <c r="A10788" s="86" t="s">
        <v>1224</v>
      </c>
      <c r="B10788" s="171" t="s">
        <v>38660</v>
      </c>
      <c r="C10788" s="55" t="s">
        <v>37160</v>
      </c>
      <c r="D10788" s="171" t="s">
        <v>37161</v>
      </c>
      <c r="E10788" s="171" t="s">
        <v>37162</v>
      </c>
      <c r="F10788" s="173">
        <v>46074</v>
      </c>
      <c r="G10788" s="173">
        <v>46074</v>
      </c>
      <c r="H10788" s="174"/>
    </row>
    <row r="10789" spans="1:8" ht="14.45" customHeight="1">
      <c r="A10789" s="86" t="s">
        <v>1224</v>
      </c>
      <c r="B10789" s="171" t="s">
        <v>38661</v>
      </c>
      <c r="C10789" s="55" t="s">
        <v>37160</v>
      </c>
      <c r="D10789" s="171" t="s">
        <v>37161</v>
      </c>
      <c r="E10789" s="171" t="s">
        <v>37162</v>
      </c>
      <c r="F10789" s="173">
        <v>46074</v>
      </c>
      <c r="G10789" s="173">
        <v>46074</v>
      </c>
      <c r="H10789" s="174"/>
    </row>
    <row r="10790" spans="1:8" ht="14.45" customHeight="1">
      <c r="A10790" s="86" t="s">
        <v>1224</v>
      </c>
      <c r="B10790" s="171" t="s">
        <v>38662</v>
      </c>
      <c r="C10790" s="55" t="s">
        <v>37160</v>
      </c>
      <c r="D10790" s="171" t="s">
        <v>37161</v>
      </c>
      <c r="E10790" s="171" t="s">
        <v>37162</v>
      </c>
      <c r="F10790" s="173">
        <v>46074</v>
      </c>
      <c r="G10790" s="173">
        <v>46074</v>
      </c>
      <c r="H10790" s="174"/>
    </row>
    <row r="10791" spans="1:8" ht="14.45" customHeight="1">
      <c r="A10791" s="86" t="s">
        <v>1224</v>
      </c>
      <c r="B10791" s="171" t="s">
        <v>38663</v>
      </c>
      <c r="C10791" s="55" t="s">
        <v>37160</v>
      </c>
      <c r="D10791" s="171" t="s">
        <v>37161</v>
      </c>
      <c r="E10791" s="171" t="s">
        <v>37162</v>
      </c>
      <c r="F10791" s="173">
        <v>46074</v>
      </c>
      <c r="G10791" s="173">
        <v>46074</v>
      </c>
      <c r="H10791" s="174"/>
    </row>
    <row r="10792" spans="1:8" ht="14.45" customHeight="1">
      <c r="A10792" s="86" t="s">
        <v>1224</v>
      </c>
      <c r="B10792" s="171" t="s">
        <v>38664</v>
      </c>
      <c r="C10792" s="55" t="s">
        <v>37160</v>
      </c>
      <c r="D10792" s="171" t="s">
        <v>37161</v>
      </c>
      <c r="E10792" s="171" t="s">
        <v>37162</v>
      </c>
      <c r="F10792" s="173">
        <v>46074</v>
      </c>
      <c r="G10792" s="173">
        <v>46074</v>
      </c>
      <c r="H10792" s="174"/>
    </row>
    <row r="10793" spans="1:8" ht="14.45" customHeight="1">
      <c r="A10793" s="86" t="s">
        <v>1224</v>
      </c>
      <c r="B10793" s="171" t="s">
        <v>38665</v>
      </c>
      <c r="C10793" s="55" t="s">
        <v>37160</v>
      </c>
      <c r="D10793" s="171" t="s">
        <v>37161</v>
      </c>
      <c r="E10793" s="171" t="s">
        <v>37162</v>
      </c>
      <c r="F10793" s="173">
        <v>46074</v>
      </c>
      <c r="G10793" s="173">
        <v>46074</v>
      </c>
      <c r="H10793" s="174"/>
    </row>
    <row r="10794" spans="1:8" ht="14.45" customHeight="1">
      <c r="A10794" s="86" t="s">
        <v>1224</v>
      </c>
      <c r="B10794" s="171" t="s">
        <v>38666</v>
      </c>
      <c r="C10794" s="55" t="s">
        <v>37160</v>
      </c>
      <c r="D10794" s="171" t="s">
        <v>37161</v>
      </c>
      <c r="E10794" s="171" t="s">
        <v>37162</v>
      </c>
      <c r="F10794" s="173">
        <v>46074</v>
      </c>
      <c r="G10794" s="173">
        <v>46074</v>
      </c>
      <c r="H10794" s="174"/>
    </row>
    <row r="10795" spans="1:8" ht="14.45" customHeight="1">
      <c r="A10795" s="86" t="s">
        <v>1224</v>
      </c>
      <c r="B10795" s="171" t="s">
        <v>38667</v>
      </c>
      <c r="C10795" s="55" t="s">
        <v>37160</v>
      </c>
      <c r="D10795" s="171" t="s">
        <v>37161</v>
      </c>
      <c r="E10795" s="171" t="s">
        <v>37162</v>
      </c>
      <c r="F10795" s="173">
        <v>46074</v>
      </c>
      <c r="G10795" s="173">
        <v>46074</v>
      </c>
      <c r="H10795" s="174"/>
    </row>
    <row r="10796" spans="1:8" ht="14.45" customHeight="1">
      <c r="A10796" s="86" t="s">
        <v>1224</v>
      </c>
      <c r="B10796" s="171" t="s">
        <v>38668</v>
      </c>
      <c r="C10796" s="55" t="s">
        <v>37160</v>
      </c>
      <c r="D10796" s="171" t="s">
        <v>37161</v>
      </c>
      <c r="E10796" s="171" t="s">
        <v>37162</v>
      </c>
      <c r="F10796" s="173">
        <v>46074</v>
      </c>
      <c r="G10796" s="173">
        <v>46074</v>
      </c>
      <c r="H10796" s="174"/>
    </row>
    <row r="10797" spans="1:8" ht="14.45" customHeight="1">
      <c r="A10797" s="86" t="s">
        <v>1224</v>
      </c>
      <c r="B10797" s="171" t="s">
        <v>38669</v>
      </c>
      <c r="C10797" s="55" t="s">
        <v>37160</v>
      </c>
      <c r="D10797" s="171" t="s">
        <v>37161</v>
      </c>
      <c r="E10797" s="171" t="s">
        <v>37162</v>
      </c>
      <c r="F10797" s="173">
        <v>46074</v>
      </c>
      <c r="G10797" s="173">
        <v>46074</v>
      </c>
      <c r="H10797" s="174"/>
    </row>
    <row r="10798" spans="1:8" ht="14.45" customHeight="1">
      <c r="A10798" s="86" t="s">
        <v>1224</v>
      </c>
      <c r="B10798" s="171" t="s">
        <v>38670</v>
      </c>
      <c r="C10798" s="55" t="s">
        <v>37160</v>
      </c>
      <c r="D10798" s="171" t="s">
        <v>37161</v>
      </c>
      <c r="E10798" s="171" t="s">
        <v>37162</v>
      </c>
      <c r="F10798" s="173">
        <v>46074</v>
      </c>
      <c r="G10798" s="173">
        <v>46074</v>
      </c>
      <c r="H10798" s="174"/>
    </row>
    <row r="10799" spans="1:8" ht="14.45" customHeight="1">
      <c r="A10799" s="86" t="s">
        <v>1224</v>
      </c>
      <c r="B10799" s="171" t="s">
        <v>38671</v>
      </c>
      <c r="C10799" s="55" t="s">
        <v>37160</v>
      </c>
      <c r="D10799" s="171" t="s">
        <v>37161</v>
      </c>
      <c r="E10799" s="171" t="s">
        <v>37162</v>
      </c>
      <c r="F10799" s="173">
        <v>46074</v>
      </c>
      <c r="G10799" s="173">
        <v>46074</v>
      </c>
      <c r="H10799" s="174"/>
    </row>
    <row r="10800" spans="1:8" ht="14.45" customHeight="1">
      <c r="A10800" s="86" t="s">
        <v>1224</v>
      </c>
      <c r="B10800" s="171" t="s">
        <v>38672</v>
      </c>
      <c r="C10800" s="55" t="s">
        <v>37160</v>
      </c>
      <c r="D10800" s="171" t="s">
        <v>37161</v>
      </c>
      <c r="E10800" s="171" t="s">
        <v>37162</v>
      </c>
      <c r="F10800" s="173">
        <v>46074</v>
      </c>
      <c r="G10800" s="173">
        <v>46074</v>
      </c>
      <c r="H10800" s="174"/>
    </row>
    <row r="10801" spans="1:8" ht="14.45" customHeight="1">
      <c r="A10801" s="86" t="s">
        <v>1224</v>
      </c>
      <c r="B10801" s="171" t="s">
        <v>38673</v>
      </c>
      <c r="C10801" s="55" t="s">
        <v>37160</v>
      </c>
      <c r="D10801" s="171" t="s">
        <v>37161</v>
      </c>
      <c r="E10801" s="171" t="s">
        <v>37162</v>
      </c>
      <c r="F10801" s="173">
        <v>46074</v>
      </c>
      <c r="G10801" s="173">
        <v>46074</v>
      </c>
      <c r="H10801" s="174"/>
    </row>
    <row r="10802" spans="1:8" ht="14.45" customHeight="1">
      <c r="A10802" s="86" t="s">
        <v>1224</v>
      </c>
      <c r="B10802" s="171" t="s">
        <v>38674</v>
      </c>
      <c r="C10802" s="55" t="s">
        <v>37160</v>
      </c>
      <c r="D10802" s="171" t="s">
        <v>37161</v>
      </c>
      <c r="E10802" s="171" t="s">
        <v>37162</v>
      </c>
      <c r="F10802" s="173">
        <v>46074</v>
      </c>
      <c r="G10802" s="173">
        <v>46074</v>
      </c>
      <c r="H10802" s="174"/>
    </row>
    <row r="10803" spans="1:8" ht="14.45" customHeight="1">
      <c r="A10803" s="86" t="s">
        <v>1224</v>
      </c>
      <c r="B10803" s="171" t="s">
        <v>38675</v>
      </c>
      <c r="C10803" s="55" t="s">
        <v>37160</v>
      </c>
      <c r="D10803" s="171" t="s">
        <v>37161</v>
      </c>
      <c r="E10803" s="171" t="s">
        <v>37162</v>
      </c>
      <c r="F10803" s="173">
        <v>46074</v>
      </c>
      <c r="G10803" s="173">
        <v>46074</v>
      </c>
      <c r="H10803" s="174"/>
    </row>
    <row r="10804" spans="1:8" ht="14.45" customHeight="1">
      <c r="A10804" s="86" t="s">
        <v>1224</v>
      </c>
      <c r="B10804" s="171" t="s">
        <v>38676</v>
      </c>
      <c r="C10804" s="55" t="s">
        <v>37160</v>
      </c>
      <c r="D10804" s="171" t="s">
        <v>37161</v>
      </c>
      <c r="E10804" s="171" t="s">
        <v>37162</v>
      </c>
      <c r="F10804" s="173">
        <v>46074</v>
      </c>
      <c r="G10804" s="173">
        <v>46074</v>
      </c>
      <c r="H10804" s="174"/>
    </row>
    <row r="10805" spans="1:8" ht="14.45" customHeight="1">
      <c r="A10805" s="86" t="s">
        <v>1224</v>
      </c>
      <c r="B10805" s="171" t="s">
        <v>38677</v>
      </c>
      <c r="C10805" s="55" t="s">
        <v>37160</v>
      </c>
      <c r="D10805" s="171" t="s">
        <v>37161</v>
      </c>
      <c r="E10805" s="171" t="s">
        <v>37162</v>
      </c>
      <c r="F10805" s="173">
        <v>46074</v>
      </c>
      <c r="G10805" s="173">
        <v>46074</v>
      </c>
      <c r="H10805" s="174"/>
    </row>
    <row r="10806" spans="1:8" ht="14.45" customHeight="1">
      <c r="A10806" s="86" t="s">
        <v>1224</v>
      </c>
      <c r="B10806" s="171" t="s">
        <v>38678</v>
      </c>
      <c r="C10806" s="55" t="s">
        <v>37160</v>
      </c>
      <c r="D10806" s="171" t="s">
        <v>37161</v>
      </c>
      <c r="E10806" s="171" t="s">
        <v>37162</v>
      </c>
      <c r="F10806" s="173">
        <v>46074</v>
      </c>
      <c r="G10806" s="173">
        <v>46074</v>
      </c>
      <c r="H10806" s="174"/>
    </row>
    <row r="10807" spans="1:8" ht="14.45" customHeight="1">
      <c r="A10807" s="86" t="s">
        <v>1224</v>
      </c>
      <c r="B10807" s="171" t="s">
        <v>38679</v>
      </c>
      <c r="C10807" s="55" t="s">
        <v>37160</v>
      </c>
      <c r="D10807" s="171" t="s">
        <v>37161</v>
      </c>
      <c r="E10807" s="171" t="s">
        <v>37162</v>
      </c>
      <c r="F10807" s="173">
        <v>46074</v>
      </c>
      <c r="G10807" s="173">
        <v>46074</v>
      </c>
      <c r="H10807" s="174"/>
    </row>
    <row r="10808" spans="1:8" ht="14.45" customHeight="1">
      <c r="A10808" s="86" t="s">
        <v>1224</v>
      </c>
      <c r="B10808" s="171" t="s">
        <v>38680</v>
      </c>
      <c r="C10808" s="55" t="s">
        <v>37160</v>
      </c>
      <c r="D10808" s="171" t="s">
        <v>37161</v>
      </c>
      <c r="E10808" s="171" t="s">
        <v>37162</v>
      </c>
      <c r="F10808" s="173">
        <v>46074</v>
      </c>
      <c r="G10808" s="173">
        <v>46074</v>
      </c>
      <c r="H10808" s="174"/>
    </row>
    <row r="10809" spans="1:8" ht="14.45" customHeight="1">
      <c r="A10809" s="86" t="s">
        <v>1224</v>
      </c>
      <c r="B10809" s="171" t="s">
        <v>38681</v>
      </c>
      <c r="C10809" s="55" t="s">
        <v>37160</v>
      </c>
      <c r="D10809" s="171" t="s">
        <v>37161</v>
      </c>
      <c r="E10809" s="171" t="s">
        <v>37162</v>
      </c>
      <c r="F10809" s="173">
        <v>46074</v>
      </c>
      <c r="G10809" s="173">
        <v>46074</v>
      </c>
      <c r="H10809" s="174"/>
    </row>
    <row r="10810" spans="1:8" ht="14.45" customHeight="1">
      <c r="A10810" s="86" t="s">
        <v>1224</v>
      </c>
      <c r="B10810" s="171" t="s">
        <v>38682</v>
      </c>
      <c r="C10810" s="55" t="s">
        <v>37160</v>
      </c>
      <c r="D10810" s="171" t="s">
        <v>37161</v>
      </c>
      <c r="E10810" s="171" t="s">
        <v>37162</v>
      </c>
      <c r="F10810" s="173">
        <v>46074</v>
      </c>
      <c r="G10810" s="173">
        <v>46074</v>
      </c>
      <c r="H10810" s="174"/>
    </row>
    <row r="10811" spans="1:8" ht="14.45" customHeight="1">
      <c r="A10811" s="86" t="s">
        <v>1224</v>
      </c>
      <c r="B10811" s="171" t="s">
        <v>38683</v>
      </c>
      <c r="C10811" s="55" t="s">
        <v>37160</v>
      </c>
      <c r="D10811" s="171" t="s">
        <v>37161</v>
      </c>
      <c r="E10811" s="171" t="s">
        <v>37162</v>
      </c>
      <c r="F10811" s="173">
        <v>46074</v>
      </c>
      <c r="G10811" s="173">
        <v>46074</v>
      </c>
      <c r="H10811" s="174"/>
    </row>
    <row r="10812" spans="1:8" ht="14.45" customHeight="1">
      <c r="A10812" s="86" t="s">
        <v>1224</v>
      </c>
      <c r="B10812" s="171" t="s">
        <v>38684</v>
      </c>
      <c r="C10812" s="55" t="s">
        <v>37160</v>
      </c>
      <c r="D10812" s="171" t="s">
        <v>37161</v>
      </c>
      <c r="E10812" s="171" t="s">
        <v>37162</v>
      </c>
      <c r="F10812" s="173">
        <v>46074</v>
      </c>
      <c r="G10812" s="173">
        <v>46074</v>
      </c>
      <c r="H10812" s="174"/>
    </row>
    <row r="10813" spans="1:8" ht="14.45" customHeight="1">
      <c r="A10813" s="86" t="s">
        <v>1224</v>
      </c>
      <c r="B10813" s="171" t="s">
        <v>38685</v>
      </c>
      <c r="C10813" s="55" t="s">
        <v>37160</v>
      </c>
      <c r="D10813" s="171" t="s">
        <v>37161</v>
      </c>
      <c r="E10813" s="171" t="s">
        <v>37162</v>
      </c>
      <c r="F10813" s="173">
        <v>46074</v>
      </c>
      <c r="G10813" s="173">
        <v>46074</v>
      </c>
      <c r="H10813" s="174"/>
    </row>
    <row r="10814" spans="1:8" ht="14.45" customHeight="1">
      <c r="A10814" s="86" t="s">
        <v>1224</v>
      </c>
      <c r="B10814" s="171" t="s">
        <v>38686</v>
      </c>
      <c r="C10814" s="55" t="s">
        <v>37160</v>
      </c>
      <c r="D10814" s="171" t="s">
        <v>37161</v>
      </c>
      <c r="E10814" s="171" t="s">
        <v>37162</v>
      </c>
      <c r="F10814" s="173">
        <v>46074</v>
      </c>
      <c r="G10814" s="173">
        <v>46074</v>
      </c>
      <c r="H10814" s="174"/>
    </row>
    <row r="10815" spans="1:8" ht="14.45" customHeight="1">
      <c r="A10815" s="86" t="s">
        <v>1224</v>
      </c>
      <c r="B10815" s="171" t="s">
        <v>38687</v>
      </c>
      <c r="C10815" s="55" t="s">
        <v>37160</v>
      </c>
      <c r="D10815" s="171" t="s">
        <v>37161</v>
      </c>
      <c r="E10815" s="171" t="s">
        <v>37162</v>
      </c>
      <c r="F10815" s="173">
        <v>46074</v>
      </c>
      <c r="G10815" s="173">
        <v>46074</v>
      </c>
      <c r="H10815" s="174"/>
    </row>
    <row r="10816" spans="1:8" ht="14.45" customHeight="1">
      <c r="A10816" s="86" t="s">
        <v>1224</v>
      </c>
      <c r="B10816" s="171" t="s">
        <v>38688</v>
      </c>
      <c r="C10816" s="55" t="s">
        <v>37160</v>
      </c>
      <c r="D10816" s="171" t="s">
        <v>37161</v>
      </c>
      <c r="E10816" s="171" t="s">
        <v>37162</v>
      </c>
      <c r="F10816" s="173">
        <v>46074</v>
      </c>
      <c r="G10816" s="173">
        <v>46074</v>
      </c>
      <c r="H10816" s="174"/>
    </row>
    <row r="10817" spans="1:8" ht="14.45" customHeight="1">
      <c r="A10817" s="86" t="s">
        <v>1224</v>
      </c>
      <c r="B10817" s="171" t="s">
        <v>38689</v>
      </c>
      <c r="C10817" s="55" t="s">
        <v>37160</v>
      </c>
      <c r="D10817" s="171" t="s">
        <v>37161</v>
      </c>
      <c r="E10817" s="171" t="s">
        <v>37162</v>
      </c>
      <c r="F10817" s="173">
        <v>46074</v>
      </c>
      <c r="G10817" s="173">
        <v>46074</v>
      </c>
      <c r="H10817" s="174"/>
    </row>
    <row r="10818" spans="1:8" ht="14.45" customHeight="1">
      <c r="A10818" s="86" t="s">
        <v>1224</v>
      </c>
      <c r="B10818" s="171" t="s">
        <v>38690</v>
      </c>
      <c r="C10818" s="55" t="s">
        <v>37160</v>
      </c>
      <c r="D10818" s="171" t="s">
        <v>37161</v>
      </c>
      <c r="E10818" s="171" t="s">
        <v>37162</v>
      </c>
      <c r="F10818" s="173">
        <v>46074</v>
      </c>
      <c r="G10818" s="173">
        <v>46074</v>
      </c>
      <c r="H10818" s="174"/>
    </row>
    <row r="10819" spans="1:8" ht="14.45" customHeight="1">
      <c r="A10819" s="86" t="s">
        <v>1224</v>
      </c>
      <c r="B10819" s="171" t="s">
        <v>38691</v>
      </c>
      <c r="C10819" s="55" t="s">
        <v>37160</v>
      </c>
      <c r="D10819" s="171" t="s">
        <v>37161</v>
      </c>
      <c r="E10819" s="171" t="s">
        <v>37162</v>
      </c>
      <c r="F10819" s="173">
        <v>46074</v>
      </c>
      <c r="G10819" s="173">
        <v>46074</v>
      </c>
      <c r="H10819" s="174"/>
    </row>
    <row r="10820" spans="1:8" ht="14.45" customHeight="1">
      <c r="A10820" s="86" t="s">
        <v>1224</v>
      </c>
      <c r="B10820" s="171" t="s">
        <v>38692</v>
      </c>
      <c r="C10820" s="55" t="s">
        <v>37160</v>
      </c>
      <c r="D10820" s="171" t="s">
        <v>37161</v>
      </c>
      <c r="E10820" s="171" t="s">
        <v>37162</v>
      </c>
      <c r="F10820" s="173">
        <v>46074</v>
      </c>
      <c r="G10820" s="173">
        <v>46074</v>
      </c>
      <c r="H10820" s="174"/>
    </row>
    <row r="10821" spans="1:8" ht="14.45" customHeight="1">
      <c r="A10821" s="86" t="s">
        <v>1224</v>
      </c>
      <c r="B10821" s="171" t="s">
        <v>38693</v>
      </c>
      <c r="C10821" s="55" t="s">
        <v>37160</v>
      </c>
      <c r="D10821" s="171" t="s">
        <v>37161</v>
      </c>
      <c r="E10821" s="171" t="s">
        <v>37162</v>
      </c>
      <c r="F10821" s="173">
        <v>46074</v>
      </c>
      <c r="G10821" s="173">
        <v>46074</v>
      </c>
      <c r="H10821" s="174"/>
    </row>
    <row r="10822" spans="1:8" ht="14.45" customHeight="1">
      <c r="A10822" s="86" t="s">
        <v>1224</v>
      </c>
      <c r="B10822" s="171" t="s">
        <v>38694</v>
      </c>
      <c r="C10822" s="55" t="s">
        <v>37160</v>
      </c>
      <c r="D10822" s="171" t="s">
        <v>37161</v>
      </c>
      <c r="E10822" s="171" t="s">
        <v>37162</v>
      </c>
      <c r="F10822" s="173">
        <v>46074</v>
      </c>
      <c r="G10822" s="173">
        <v>46074</v>
      </c>
      <c r="H10822" s="174"/>
    </row>
    <row r="10823" spans="1:8" ht="14.45" customHeight="1">
      <c r="A10823" s="86" t="s">
        <v>1224</v>
      </c>
      <c r="B10823" s="171" t="s">
        <v>38695</v>
      </c>
      <c r="C10823" s="55" t="s">
        <v>37160</v>
      </c>
      <c r="D10823" s="171" t="s">
        <v>37161</v>
      </c>
      <c r="E10823" s="171" t="s">
        <v>37162</v>
      </c>
      <c r="F10823" s="173">
        <v>46074</v>
      </c>
      <c r="G10823" s="173">
        <v>46074</v>
      </c>
      <c r="H10823" s="174"/>
    </row>
    <row r="10824" spans="1:8" ht="14.45" customHeight="1">
      <c r="A10824" s="86" t="s">
        <v>1224</v>
      </c>
      <c r="B10824" s="171" t="s">
        <v>38696</v>
      </c>
      <c r="C10824" s="55" t="s">
        <v>37160</v>
      </c>
      <c r="D10824" s="171" t="s">
        <v>37161</v>
      </c>
      <c r="E10824" s="171" t="s">
        <v>37162</v>
      </c>
      <c r="F10824" s="173">
        <v>46074</v>
      </c>
      <c r="G10824" s="173">
        <v>46074</v>
      </c>
      <c r="H10824" s="174"/>
    </row>
    <row r="10825" spans="1:8" ht="14.45" customHeight="1">
      <c r="A10825" s="86" t="s">
        <v>1224</v>
      </c>
      <c r="B10825" s="171" t="s">
        <v>38697</v>
      </c>
      <c r="C10825" s="55" t="s">
        <v>37160</v>
      </c>
      <c r="D10825" s="171" t="s">
        <v>37161</v>
      </c>
      <c r="E10825" s="171" t="s">
        <v>37162</v>
      </c>
      <c r="F10825" s="173">
        <v>46074</v>
      </c>
      <c r="G10825" s="173">
        <v>46074</v>
      </c>
      <c r="H10825" s="174"/>
    </row>
    <row r="10826" spans="1:8" ht="14.45" customHeight="1">
      <c r="A10826" s="86" t="s">
        <v>1224</v>
      </c>
      <c r="B10826" s="171" t="s">
        <v>38698</v>
      </c>
      <c r="C10826" s="55" t="s">
        <v>37160</v>
      </c>
      <c r="D10826" s="171" t="s">
        <v>37161</v>
      </c>
      <c r="E10826" s="171" t="s">
        <v>37162</v>
      </c>
      <c r="F10826" s="173">
        <v>46074</v>
      </c>
      <c r="G10826" s="173">
        <v>46074</v>
      </c>
      <c r="H10826" s="174"/>
    </row>
    <row r="10827" spans="1:8" ht="14.45" customHeight="1">
      <c r="A10827" s="86" t="s">
        <v>1224</v>
      </c>
      <c r="B10827" s="171" t="s">
        <v>38699</v>
      </c>
      <c r="C10827" s="55" t="s">
        <v>37160</v>
      </c>
      <c r="D10827" s="171" t="s">
        <v>37161</v>
      </c>
      <c r="E10827" s="171" t="s">
        <v>37162</v>
      </c>
      <c r="F10827" s="173">
        <v>46074</v>
      </c>
      <c r="G10827" s="173">
        <v>46074</v>
      </c>
      <c r="H10827" s="174"/>
    </row>
    <row r="10828" spans="1:8" ht="14.45" customHeight="1">
      <c r="A10828" s="86" t="s">
        <v>1224</v>
      </c>
      <c r="B10828" s="171" t="s">
        <v>38700</v>
      </c>
      <c r="C10828" s="55" t="s">
        <v>37160</v>
      </c>
      <c r="D10828" s="171" t="s">
        <v>37161</v>
      </c>
      <c r="E10828" s="171" t="s">
        <v>37162</v>
      </c>
      <c r="F10828" s="173">
        <v>46074</v>
      </c>
      <c r="G10828" s="173">
        <v>46074</v>
      </c>
      <c r="H10828" s="174"/>
    </row>
    <row r="10829" spans="1:8" ht="14.45" customHeight="1">
      <c r="A10829" s="86" t="s">
        <v>1224</v>
      </c>
      <c r="B10829" s="171" t="s">
        <v>38701</v>
      </c>
      <c r="C10829" s="55" t="s">
        <v>37160</v>
      </c>
      <c r="D10829" s="171" t="s">
        <v>37161</v>
      </c>
      <c r="E10829" s="171" t="s">
        <v>37162</v>
      </c>
      <c r="F10829" s="173">
        <v>46074</v>
      </c>
      <c r="G10829" s="173">
        <v>46074</v>
      </c>
      <c r="H10829" s="174"/>
    </row>
    <row r="10830" spans="1:8" ht="14.45" customHeight="1">
      <c r="A10830" s="86" t="s">
        <v>1224</v>
      </c>
      <c r="B10830" s="171" t="s">
        <v>38702</v>
      </c>
      <c r="C10830" s="55" t="s">
        <v>37160</v>
      </c>
      <c r="D10830" s="171" t="s">
        <v>37161</v>
      </c>
      <c r="E10830" s="171" t="s">
        <v>37162</v>
      </c>
      <c r="F10830" s="173">
        <v>46074</v>
      </c>
      <c r="G10830" s="173">
        <v>46074</v>
      </c>
      <c r="H10830" s="174"/>
    </row>
    <row r="10831" spans="1:8" ht="14.45" customHeight="1">
      <c r="A10831" s="86" t="s">
        <v>1224</v>
      </c>
      <c r="B10831" s="171" t="s">
        <v>38703</v>
      </c>
      <c r="C10831" s="55" t="s">
        <v>37160</v>
      </c>
      <c r="D10831" s="171" t="s">
        <v>37161</v>
      </c>
      <c r="E10831" s="171" t="s">
        <v>37162</v>
      </c>
      <c r="F10831" s="173">
        <v>46074</v>
      </c>
      <c r="G10831" s="173">
        <v>46074</v>
      </c>
      <c r="H10831" s="174"/>
    </row>
    <row r="10832" spans="1:8" ht="14.45" customHeight="1">
      <c r="A10832" s="86" t="s">
        <v>1224</v>
      </c>
      <c r="B10832" s="171" t="s">
        <v>38704</v>
      </c>
      <c r="C10832" s="55" t="s">
        <v>37160</v>
      </c>
      <c r="D10832" s="171" t="s">
        <v>37161</v>
      </c>
      <c r="E10832" s="171" t="s">
        <v>37162</v>
      </c>
      <c r="F10832" s="173">
        <v>46074</v>
      </c>
      <c r="G10832" s="173">
        <v>46074</v>
      </c>
      <c r="H10832" s="174"/>
    </row>
    <row r="10833" spans="1:8" ht="14.45" customHeight="1">
      <c r="A10833" s="86" t="s">
        <v>1224</v>
      </c>
      <c r="B10833" s="171" t="s">
        <v>38705</v>
      </c>
      <c r="C10833" s="55" t="s">
        <v>37160</v>
      </c>
      <c r="D10833" s="171" t="s">
        <v>37161</v>
      </c>
      <c r="E10833" s="171" t="s">
        <v>37162</v>
      </c>
      <c r="F10833" s="173">
        <v>46074</v>
      </c>
      <c r="G10833" s="173">
        <v>46074</v>
      </c>
      <c r="H10833" s="174"/>
    </row>
    <row r="10834" spans="1:8" ht="14.45" customHeight="1">
      <c r="A10834" s="86" t="s">
        <v>1224</v>
      </c>
      <c r="B10834" s="171" t="s">
        <v>38706</v>
      </c>
      <c r="C10834" s="55" t="s">
        <v>37160</v>
      </c>
      <c r="D10834" s="171" t="s">
        <v>37161</v>
      </c>
      <c r="E10834" s="171" t="s">
        <v>37162</v>
      </c>
      <c r="F10834" s="173">
        <v>46074</v>
      </c>
      <c r="G10834" s="173">
        <v>46074</v>
      </c>
      <c r="H10834" s="174"/>
    </row>
    <row r="10835" spans="1:8" ht="14.45" customHeight="1">
      <c r="A10835" s="86" t="s">
        <v>1224</v>
      </c>
      <c r="B10835" s="171" t="s">
        <v>38707</v>
      </c>
      <c r="C10835" s="55" t="s">
        <v>37160</v>
      </c>
      <c r="D10835" s="171" t="s">
        <v>37161</v>
      </c>
      <c r="E10835" s="171" t="s">
        <v>37162</v>
      </c>
      <c r="F10835" s="173">
        <v>46074</v>
      </c>
      <c r="G10835" s="173">
        <v>46074</v>
      </c>
      <c r="H10835" s="174"/>
    </row>
    <row r="10836" spans="1:8" ht="14.45" customHeight="1">
      <c r="A10836" s="86" t="s">
        <v>1224</v>
      </c>
      <c r="B10836" s="171" t="s">
        <v>38708</v>
      </c>
      <c r="C10836" s="55" t="s">
        <v>37160</v>
      </c>
      <c r="D10836" s="171" t="s">
        <v>37161</v>
      </c>
      <c r="E10836" s="171" t="s">
        <v>37162</v>
      </c>
      <c r="F10836" s="173">
        <v>46074</v>
      </c>
      <c r="G10836" s="173">
        <v>46074</v>
      </c>
      <c r="H10836" s="174"/>
    </row>
    <row r="10837" spans="1:8" ht="14.45" customHeight="1">
      <c r="A10837" s="86" t="s">
        <v>1224</v>
      </c>
      <c r="B10837" s="171" t="s">
        <v>38709</v>
      </c>
      <c r="C10837" s="55" t="s">
        <v>37160</v>
      </c>
      <c r="D10837" s="171" t="s">
        <v>37161</v>
      </c>
      <c r="E10837" s="171" t="s">
        <v>37162</v>
      </c>
      <c r="F10837" s="173">
        <v>46074</v>
      </c>
      <c r="G10837" s="173">
        <v>46074</v>
      </c>
      <c r="H10837" s="174"/>
    </row>
    <row r="10838" spans="1:8" ht="14.45" customHeight="1">
      <c r="A10838" s="86" t="s">
        <v>1224</v>
      </c>
      <c r="B10838" s="171" t="s">
        <v>38710</v>
      </c>
      <c r="C10838" s="55" t="s">
        <v>37160</v>
      </c>
      <c r="D10838" s="171" t="s">
        <v>37161</v>
      </c>
      <c r="E10838" s="171" t="s">
        <v>37162</v>
      </c>
      <c r="F10838" s="173">
        <v>46074</v>
      </c>
      <c r="G10838" s="173">
        <v>46074</v>
      </c>
      <c r="H10838" s="174"/>
    </row>
    <row r="10839" spans="1:8" ht="14.45" customHeight="1">
      <c r="A10839" s="86" t="s">
        <v>1224</v>
      </c>
      <c r="B10839" s="171" t="s">
        <v>38711</v>
      </c>
      <c r="C10839" s="55" t="s">
        <v>37160</v>
      </c>
      <c r="D10839" s="171" t="s">
        <v>37161</v>
      </c>
      <c r="E10839" s="171" t="s">
        <v>37162</v>
      </c>
      <c r="F10839" s="173">
        <v>46074</v>
      </c>
      <c r="G10839" s="173">
        <v>46074</v>
      </c>
      <c r="H10839" s="174"/>
    </row>
    <row r="10840" spans="1:8" ht="14.45" customHeight="1">
      <c r="A10840" s="86" t="s">
        <v>1224</v>
      </c>
      <c r="B10840" s="171" t="s">
        <v>38712</v>
      </c>
      <c r="C10840" s="55" t="s">
        <v>37160</v>
      </c>
      <c r="D10840" s="171" t="s">
        <v>37161</v>
      </c>
      <c r="E10840" s="171" t="s">
        <v>37162</v>
      </c>
      <c r="F10840" s="173">
        <v>46074</v>
      </c>
      <c r="G10840" s="173">
        <v>46074</v>
      </c>
      <c r="H10840" s="174"/>
    </row>
    <row r="10841" spans="1:8" ht="14.45" customHeight="1">
      <c r="A10841" s="86" t="s">
        <v>1224</v>
      </c>
      <c r="B10841" s="171" t="s">
        <v>38713</v>
      </c>
      <c r="C10841" s="55" t="s">
        <v>37160</v>
      </c>
      <c r="D10841" s="171" t="s">
        <v>37161</v>
      </c>
      <c r="E10841" s="171" t="s">
        <v>37162</v>
      </c>
      <c r="F10841" s="173">
        <v>46074</v>
      </c>
      <c r="G10841" s="173">
        <v>46074</v>
      </c>
      <c r="H10841" s="174"/>
    </row>
    <row r="10842" spans="1:8" ht="14.45" customHeight="1">
      <c r="A10842" s="86" t="s">
        <v>1224</v>
      </c>
      <c r="B10842" s="171" t="s">
        <v>38714</v>
      </c>
      <c r="C10842" s="55" t="s">
        <v>37160</v>
      </c>
      <c r="D10842" s="171" t="s">
        <v>37161</v>
      </c>
      <c r="E10842" s="171" t="s">
        <v>37162</v>
      </c>
      <c r="F10842" s="173">
        <v>46074</v>
      </c>
      <c r="G10842" s="173">
        <v>46074</v>
      </c>
      <c r="H10842" s="174"/>
    </row>
    <row r="10843" spans="1:8" ht="14.45" customHeight="1">
      <c r="A10843" s="86" t="s">
        <v>1224</v>
      </c>
      <c r="B10843" s="171" t="s">
        <v>38715</v>
      </c>
      <c r="C10843" s="55" t="s">
        <v>37160</v>
      </c>
      <c r="D10843" s="171" t="s">
        <v>37161</v>
      </c>
      <c r="E10843" s="171" t="s">
        <v>37162</v>
      </c>
      <c r="F10843" s="173">
        <v>46074</v>
      </c>
      <c r="G10843" s="173">
        <v>46074</v>
      </c>
      <c r="H10843" s="174"/>
    </row>
    <row r="10844" spans="1:8" ht="14.45" customHeight="1">
      <c r="A10844" s="86" t="s">
        <v>1224</v>
      </c>
      <c r="B10844" s="171" t="s">
        <v>38716</v>
      </c>
      <c r="C10844" s="55" t="s">
        <v>37160</v>
      </c>
      <c r="D10844" s="171" t="s">
        <v>37161</v>
      </c>
      <c r="E10844" s="171" t="s">
        <v>37162</v>
      </c>
      <c r="F10844" s="173">
        <v>46074</v>
      </c>
      <c r="G10844" s="173">
        <v>46074</v>
      </c>
      <c r="H10844" s="174"/>
    </row>
    <row r="10845" spans="1:8" ht="14.45" customHeight="1">
      <c r="A10845" s="86" t="s">
        <v>1224</v>
      </c>
      <c r="B10845" s="171" t="s">
        <v>38717</v>
      </c>
      <c r="C10845" s="55" t="s">
        <v>37160</v>
      </c>
      <c r="D10845" s="171" t="s">
        <v>37161</v>
      </c>
      <c r="E10845" s="171" t="s">
        <v>37162</v>
      </c>
      <c r="F10845" s="173">
        <v>46074</v>
      </c>
      <c r="G10845" s="173">
        <v>46074</v>
      </c>
      <c r="H10845" s="174"/>
    </row>
    <row r="10846" spans="1:8" ht="14.45" customHeight="1">
      <c r="A10846" s="86" t="s">
        <v>1224</v>
      </c>
      <c r="B10846" s="171" t="s">
        <v>38718</v>
      </c>
      <c r="C10846" s="55" t="s">
        <v>37160</v>
      </c>
      <c r="D10846" s="171" t="s">
        <v>37161</v>
      </c>
      <c r="E10846" s="171" t="s">
        <v>37162</v>
      </c>
      <c r="F10846" s="173">
        <v>46074</v>
      </c>
      <c r="G10846" s="173">
        <v>46074</v>
      </c>
      <c r="H10846" s="174"/>
    </row>
    <row r="10847" spans="1:8" ht="14.45" customHeight="1">
      <c r="A10847" s="86" t="s">
        <v>1224</v>
      </c>
      <c r="B10847" s="171" t="s">
        <v>38719</v>
      </c>
      <c r="C10847" s="55" t="s">
        <v>37160</v>
      </c>
      <c r="D10847" s="171" t="s">
        <v>37161</v>
      </c>
      <c r="E10847" s="171" t="s">
        <v>37162</v>
      </c>
      <c r="F10847" s="173">
        <v>46074</v>
      </c>
      <c r="G10847" s="173">
        <v>46074</v>
      </c>
      <c r="H10847" s="174"/>
    </row>
    <row r="10848" spans="1:8" ht="14.45" customHeight="1">
      <c r="A10848" s="86" t="s">
        <v>1224</v>
      </c>
      <c r="B10848" s="171" t="s">
        <v>38720</v>
      </c>
      <c r="C10848" s="55" t="s">
        <v>37160</v>
      </c>
      <c r="D10848" s="171" t="s">
        <v>37161</v>
      </c>
      <c r="E10848" s="171" t="s">
        <v>37162</v>
      </c>
      <c r="F10848" s="173">
        <v>46074</v>
      </c>
      <c r="G10848" s="173">
        <v>46074</v>
      </c>
      <c r="H10848" s="174"/>
    </row>
    <row r="10849" spans="1:8" ht="14.45" customHeight="1">
      <c r="A10849" s="86" t="s">
        <v>1224</v>
      </c>
      <c r="B10849" s="171" t="s">
        <v>38721</v>
      </c>
      <c r="C10849" s="55" t="s">
        <v>37160</v>
      </c>
      <c r="D10849" s="171" t="s">
        <v>37161</v>
      </c>
      <c r="E10849" s="171" t="s">
        <v>37162</v>
      </c>
      <c r="F10849" s="173">
        <v>46074</v>
      </c>
      <c r="G10849" s="173">
        <v>46074</v>
      </c>
      <c r="H10849" s="174"/>
    </row>
    <row r="10850" spans="1:8" ht="14.45" customHeight="1">
      <c r="A10850" s="86" t="s">
        <v>1224</v>
      </c>
      <c r="B10850" s="171" t="s">
        <v>38722</v>
      </c>
      <c r="C10850" s="55" t="s">
        <v>37160</v>
      </c>
      <c r="D10850" s="171" t="s">
        <v>37161</v>
      </c>
      <c r="E10850" s="171" t="s">
        <v>37162</v>
      </c>
      <c r="F10850" s="173">
        <v>46074</v>
      </c>
      <c r="G10850" s="173">
        <v>46074</v>
      </c>
      <c r="H10850" s="174"/>
    </row>
    <row r="10851" spans="1:8" ht="14.45" customHeight="1">
      <c r="A10851" s="86" t="s">
        <v>1224</v>
      </c>
      <c r="B10851" s="171" t="s">
        <v>38723</v>
      </c>
      <c r="C10851" s="55" t="s">
        <v>37160</v>
      </c>
      <c r="D10851" s="171" t="s">
        <v>37161</v>
      </c>
      <c r="E10851" s="171" t="s">
        <v>37162</v>
      </c>
      <c r="F10851" s="173">
        <v>46074</v>
      </c>
      <c r="G10851" s="173">
        <v>46074</v>
      </c>
      <c r="H10851" s="174"/>
    </row>
    <row r="10852" spans="1:8" ht="14.45" customHeight="1">
      <c r="A10852" s="86" t="s">
        <v>1224</v>
      </c>
      <c r="B10852" s="171" t="s">
        <v>38724</v>
      </c>
      <c r="C10852" s="55" t="s">
        <v>37160</v>
      </c>
      <c r="D10852" s="171" t="s">
        <v>37161</v>
      </c>
      <c r="E10852" s="171" t="s">
        <v>37162</v>
      </c>
      <c r="F10852" s="173">
        <v>46158</v>
      </c>
      <c r="G10852" s="173">
        <v>46158</v>
      </c>
      <c r="H10852" s="174"/>
    </row>
    <row r="10853" spans="1:8" ht="14.45" customHeight="1">
      <c r="A10853" s="86" t="s">
        <v>1224</v>
      </c>
      <c r="B10853" s="171" t="s">
        <v>38725</v>
      </c>
      <c r="C10853" s="55" t="s">
        <v>37160</v>
      </c>
      <c r="D10853" s="171" t="s">
        <v>37161</v>
      </c>
      <c r="E10853" s="171" t="s">
        <v>37162</v>
      </c>
      <c r="F10853" s="173">
        <v>46158</v>
      </c>
      <c r="G10853" s="173">
        <v>46158</v>
      </c>
      <c r="H10853" s="174"/>
    </row>
    <row r="10854" spans="1:8" ht="14.45" customHeight="1">
      <c r="A10854" s="86" t="s">
        <v>1224</v>
      </c>
      <c r="B10854" s="171" t="s">
        <v>38726</v>
      </c>
      <c r="C10854" s="55" t="s">
        <v>37160</v>
      </c>
      <c r="D10854" s="171" t="s">
        <v>37161</v>
      </c>
      <c r="E10854" s="171" t="s">
        <v>37162</v>
      </c>
      <c r="F10854" s="173">
        <v>46158</v>
      </c>
      <c r="G10854" s="173">
        <v>46158</v>
      </c>
      <c r="H10854" s="174"/>
    </row>
    <row r="10855" spans="1:8" ht="14.45" customHeight="1">
      <c r="A10855" s="86" t="s">
        <v>1224</v>
      </c>
      <c r="B10855" s="171" t="s">
        <v>38727</v>
      </c>
      <c r="C10855" s="55" t="s">
        <v>37160</v>
      </c>
      <c r="D10855" s="171" t="s">
        <v>37161</v>
      </c>
      <c r="E10855" s="171" t="s">
        <v>37162</v>
      </c>
      <c r="F10855" s="173">
        <v>46158</v>
      </c>
      <c r="G10855" s="173">
        <v>46158</v>
      </c>
      <c r="H10855" s="174"/>
    </row>
    <row r="10856" spans="1:8" ht="14.45" customHeight="1">
      <c r="A10856" s="86" t="s">
        <v>1224</v>
      </c>
      <c r="B10856" s="171" t="s">
        <v>38728</v>
      </c>
      <c r="C10856" s="55" t="s">
        <v>37160</v>
      </c>
      <c r="D10856" s="171" t="s">
        <v>37161</v>
      </c>
      <c r="E10856" s="171" t="s">
        <v>37162</v>
      </c>
      <c r="F10856" s="173">
        <v>46158</v>
      </c>
      <c r="G10856" s="173">
        <v>46158</v>
      </c>
      <c r="H10856" s="174"/>
    </row>
    <row r="10857" spans="1:8" ht="14.45" customHeight="1">
      <c r="A10857" s="86" t="s">
        <v>1224</v>
      </c>
      <c r="B10857" s="171" t="s">
        <v>38729</v>
      </c>
      <c r="C10857" s="55" t="s">
        <v>37160</v>
      </c>
      <c r="D10857" s="171" t="s">
        <v>37161</v>
      </c>
      <c r="E10857" s="171" t="s">
        <v>37162</v>
      </c>
      <c r="F10857" s="173">
        <v>46158</v>
      </c>
      <c r="G10857" s="173">
        <v>46158</v>
      </c>
      <c r="H10857" s="174"/>
    </row>
    <row r="10858" spans="1:8" ht="14.45" customHeight="1">
      <c r="A10858" s="86" t="s">
        <v>1224</v>
      </c>
      <c r="B10858" s="171" t="s">
        <v>38730</v>
      </c>
      <c r="C10858" s="55" t="s">
        <v>37160</v>
      </c>
      <c r="D10858" s="171" t="s">
        <v>37161</v>
      </c>
      <c r="E10858" s="171" t="s">
        <v>37162</v>
      </c>
      <c r="F10858" s="173">
        <v>46158</v>
      </c>
      <c r="G10858" s="173">
        <v>46158</v>
      </c>
      <c r="H10858" s="174"/>
    </row>
    <row r="10859" spans="1:8" ht="14.45" customHeight="1">
      <c r="A10859" s="86" t="s">
        <v>1224</v>
      </c>
      <c r="B10859" s="171" t="s">
        <v>38731</v>
      </c>
      <c r="C10859" s="55" t="s">
        <v>37160</v>
      </c>
      <c r="D10859" s="171" t="s">
        <v>37161</v>
      </c>
      <c r="E10859" s="171" t="s">
        <v>37162</v>
      </c>
      <c r="F10859" s="173">
        <v>46158</v>
      </c>
      <c r="G10859" s="173">
        <v>46158</v>
      </c>
      <c r="H10859" s="174"/>
    </row>
    <row r="10860" spans="1:8" ht="14.45" customHeight="1">
      <c r="A10860" s="86" t="s">
        <v>1224</v>
      </c>
      <c r="B10860" s="171" t="s">
        <v>38732</v>
      </c>
      <c r="C10860" s="55" t="s">
        <v>37160</v>
      </c>
      <c r="D10860" s="171" t="s">
        <v>37161</v>
      </c>
      <c r="E10860" s="171" t="s">
        <v>37162</v>
      </c>
      <c r="F10860" s="173">
        <v>46158</v>
      </c>
      <c r="G10860" s="173">
        <v>46158</v>
      </c>
      <c r="H10860" s="174"/>
    </row>
    <row r="10861" spans="1:8" ht="14.45" customHeight="1">
      <c r="A10861" s="86" t="s">
        <v>1224</v>
      </c>
      <c r="B10861" s="171" t="s">
        <v>38733</v>
      </c>
      <c r="C10861" s="55" t="s">
        <v>37160</v>
      </c>
      <c r="D10861" s="171" t="s">
        <v>37161</v>
      </c>
      <c r="E10861" s="171" t="s">
        <v>37162</v>
      </c>
      <c r="F10861" s="173">
        <v>46158</v>
      </c>
      <c r="G10861" s="173">
        <v>46158</v>
      </c>
      <c r="H10861" s="174"/>
    </row>
    <row r="10862" spans="1:8" ht="14.45" customHeight="1">
      <c r="A10862" s="86" t="s">
        <v>1224</v>
      </c>
      <c r="B10862" s="171" t="s">
        <v>38734</v>
      </c>
      <c r="C10862" s="55" t="s">
        <v>37160</v>
      </c>
      <c r="D10862" s="171" t="s">
        <v>37161</v>
      </c>
      <c r="E10862" s="171" t="s">
        <v>37162</v>
      </c>
      <c r="F10862" s="173">
        <v>46158</v>
      </c>
      <c r="G10862" s="173">
        <v>46158</v>
      </c>
      <c r="H10862" s="174"/>
    </row>
    <row r="10863" spans="1:8" ht="14.45" customHeight="1">
      <c r="A10863" s="86" t="s">
        <v>1224</v>
      </c>
      <c r="B10863" s="171" t="s">
        <v>38735</v>
      </c>
      <c r="C10863" s="55" t="s">
        <v>37160</v>
      </c>
      <c r="D10863" s="171" t="s">
        <v>37161</v>
      </c>
      <c r="E10863" s="171" t="s">
        <v>37162</v>
      </c>
      <c r="F10863" s="173">
        <v>46158</v>
      </c>
      <c r="G10863" s="173">
        <v>46158</v>
      </c>
      <c r="H10863" s="174"/>
    </row>
    <row r="10864" spans="1:8" ht="14.45" customHeight="1">
      <c r="A10864" s="86" t="s">
        <v>1224</v>
      </c>
      <c r="B10864" s="171" t="s">
        <v>38736</v>
      </c>
      <c r="C10864" s="55" t="s">
        <v>37160</v>
      </c>
      <c r="D10864" s="171" t="s">
        <v>37161</v>
      </c>
      <c r="E10864" s="171" t="s">
        <v>37162</v>
      </c>
      <c r="F10864" s="173">
        <v>46158</v>
      </c>
      <c r="G10864" s="173">
        <v>46158</v>
      </c>
      <c r="H10864" s="174"/>
    </row>
    <row r="10865" spans="1:8" ht="14.45" customHeight="1">
      <c r="A10865" s="86" t="s">
        <v>1224</v>
      </c>
      <c r="B10865" s="171" t="s">
        <v>38737</v>
      </c>
      <c r="C10865" s="55" t="s">
        <v>37160</v>
      </c>
      <c r="D10865" s="171" t="s">
        <v>37161</v>
      </c>
      <c r="E10865" s="171" t="s">
        <v>37162</v>
      </c>
      <c r="F10865" s="173">
        <v>46158</v>
      </c>
      <c r="G10865" s="173">
        <v>46158</v>
      </c>
      <c r="H10865" s="174"/>
    </row>
    <row r="10866" spans="1:8" ht="14.45" customHeight="1">
      <c r="A10866" s="86" t="s">
        <v>1224</v>
      </c>
      <c r="B10866" s="171" t="s">
        <v>38738</v>
      </c>
      <c r="C10866" s="55" t="s">
        <v>37160</v>
      </c>
      <c r="D10866" s="171" t="s">
        <v>37161</v>
      </c>
      <c r="E10866" s="171" t="s">
        <v>37162</v>
      </c>
      <c r="F10866" s="173">
        <v>46158</v>
      </c>
      <c r="G10866" s="173">
        <v>46158</v>
      </c>
      <c r="H10866" s="174"/>
    </row>
    <row r="10867" spans="1:8" ht="14.45" customHeight="1">
      <c r="A10867" s="86" t="s">
        <v>1224</v>
      </c>
      <c r="B10867" s="171" t="s">
        <v>38739</v>
      </c>
      <c r="C10867" s="55" t="s">
        <v>37160</v>
      </c>
      <c r="D10867" s="171" t="s">
        <v>37161</v>
      </c>
      <c r="E10867" s="171" t="s">
        <v>37162</v>
      </c>
      <c r="F10867" s="173">
        <v>46158</v>
      </c>
      <c r="G10867" s="173">
        <v>46158</v>
      </c>
      <c r="H10867" s="174"/>
    </row>
    <row r="10868" spans="1:8" ht="14.45" customHeight="1">
      <c r="A10868" s="86" t="s">
        <v>1224</v>
      </c>
      <c r="B10868" s="171" t="s">
        <v>38740</v>
      </c>
      <c r="C10868" s="55" t="s">
        <v>37160</v>
      </c>
      <c r="D10868" s="171" t="s">
        <v>37161</v>
      </c>
      <c r="E10868" s="171" t="s">
        <v>37162</v>
      </c>
      <c r="F10868" s="173">
        <v>46158</v>
      </c>
      <c r="G10868" s="173">
        <v>46158</v>
      </c>
      <c r="H10868" s="174"/>
    </row>
    <row r="10869" spans="1:8" ht="14.45" customHeight="1">
      <c r="A10869" s="86" t="s">
        <v>1224</v>
      </c>
      <c r="B10869" s="171" t="s">
        <v>38741</v>
      </c>
      <c r="C10869" s="55" t="s">
        <v>37160</v>
      </c>
      <c r="D10869" s="171" t="s">
        <v>37161</v>
      </c>
      <c r="E10869" s="171" t="s">
        <v>37162</v>
      </c>
      <c r="F10869" s="173">
        <v>46158</v>
      </c>
      <c r="G10869" s="173">
        <v>46158</v>
      </c>
      <c r="H10869" s="174"/>
    </row>
    <row r="10870" spans="1:8" ht="14.45" customHeight="1">
      <c r="A10870" s="86" t="s">
        <v>1224</v>
      </c>
      <c r="B10870" s="171" t="s">
        <v>38742</v>
      </c>
      <c r="C10870" s="55" t="s">
        <v>37160</v>
      </c>
      <c r="D10870" s="171" t="s">
        <v>37161</v>
      </c>
      <c r="E10870" s="171" t="s">
        <v>37162</v>
      </c>
      <c r="F10870" s="173">
        <v>46158</v>
      </c>
      <c r="G10870" s="173">
        <v>46158</v>
      </c>
      <c r="H10870" s="174"/>
    </row>
    <row r="10871" spans="1:8" ht="14.45" customHeight="1">
      <c r="A10871" s="86" t="s">
        <v>1224</v>
      </c>
      <c r="B10871" s="171" t="s">
        <v>38743</v>
      </c>
      <c r="C10871" s="55" t="s">
        <v>37160</v>
      </c>
      <c r="D10871" s="171" t="s">
        <v>37161</v>
      </c>
      <c r="E10871" s="171" t="s">
        <v>37162</v>
      </c>
      <c r="F10871" s="173">
        <v>46158</v>
      </c>
      <c r="G10871" s="173">
        <v>46158</v>
      </c>
      <c r="H10871" s="174"/>
    </row>
    <row r="10872" spans="1:8" ht="14.45" customHeight="1">
      <c r="A10872" s="86" t="s">
        <v>1224</v>
      </c>
      <c r="B10872" s="171" t="s">
        <v>38744</v>
      </c>
      <c r="C10872" s="55" t="s">
        <v>37160</v>
      </c>
      <c r="D10872" s="171" t="s">
        <v>37161</v>
      </c>
      <c r="E10872" s="171" t="s">
        <v>37162</v>
      </c>
      <c r="F10872" s="173">
        <v>46158</v>
      </c>
      <c r="G10872" s="173">
        <v>46158</v>
      </c>
      <c r="H10872" s="174"/>
    </row>
    <row r="10873" spans="1:8" ht="14.45" customHeight="1">
      <c r="A10873" s="86" t="s">
        <v>1224</v>
      </c>
      <c r="B10873" s="171" t="s">
        <v>38745</v>
      </c>
      <c r="C10873" s="55" t="s">
        <v>37160</v>
      </c>
      <c r="D10873" s="171" t="s">
        <v>37161</v>
      </c>
      <c r="E10873" s="171" t="s">
        <v>37162</v>
      </c>
      <c r="F10873" s="173">
        <v>46158</v>
      </c>
      <c r="G10873" s="173">
        <v>46158</v>
      </c>
      <c r="H10873" s="174"/>
    </row>
    <row r="10874" spans="1:8" ht="14.45" customHeight="1">
      <c r="A10874" s="86" t="s">
        <v>1224</v>
      </c>
      <c r="B10874" s="171" t="s">
        <v>38746</v>
      </c>
      <c r="C10874" s="55" t="s">
        <v>37160</v>
      </c>
      <c r="D10874" s="171" t="s">
        <v>37161</v>
      </c>
      <c r="E10874" s="171" t="s">
        <v>37162</v>
      </c>
      <c r="F10874" s="173">
        <v>46158</v>
      </c>
      <c r="G10874" s="173">
        <v>46158</v>
      </c>
      <c r="H10874" s="174"/>
    </row>
    <row r="10875" spans="1:8" ht="14.45" customHeight="1">
      <c r="A10875" s="86" t="s">
        <v>1224</v>
      </c>
      <c r="B10875" s="171" t="s">
        <v>38747</v>
      </c>
      <c r="C10875" s="55" t="s">
        <v>37160</v>
      </c>
      <c r="D10875" s="171" t="s">
        <v>37161</v>
      </c>
      <c r="E10875" s="171" t="s">
        <v>37162</v>
      </c>
      <c r="F10875" s="173">
        <v>46158</v>
      </c>
      <c r="G10875" s="173">
        <v>46158</v>
      </c>
      <c r="H10875" s="174"/>
    </row>
    <row r="10876" spans="1:8" ht="14.45" customHeight="1">
      <c r="A10876" s="86" t="s">
        <v>1224</v>
      </c>
      <c r="B10876" s="171" t="s">
        <v>38748</v>
      </c>
      <c r="C10876" s="55" t="s">
        <v>37160</v>
      </c>
      <c r="D10876" s="171" t="s">
        <v>37161</v>
      </c>
      <c r="E10876" s="171" t="s">
        <v>37162</v>
      </c>
      <c r="F10876" s="173">
        <v>46158</v>
      </c>
      <c r="G10876" s="173">
        <v>46158</v>
      </c>
      <c r="H10876" s="174"/>
    </row>
    <row r="10877" spans="1:8" ht="14.45" customHeight="1">
      <c r="A10877" s="86" t="s">
        <v>1224</v>
      </c>
      <c r="B10877" s="171" t="s">
        <v>38749</v>
      </c>
      <c r="C10877" s="55" t="s">
        <v>37160</v>
      </c>
      <c r="D10877" s="171" t="s">
        <v>37161</v>
      </c>
      <c r="E10877" s="171" t="s">
        <v>37162</v>
      </c>
      <c r="F10877" s="173">
        <v>46158</v>
      </c>
      <c r="G10877" s="173">
        <v>46158</v>
      </c>
      <c r="H10877" s="174"/>
    </row>
    <row r="10878" spans="1:8" ht="14.45" customHeight="1">
      <c r="A10878" s="86" t="s">
        <v>1224</v>
      </c>
      <c r="B10878" s="171" t="s">
        <v>38750</v>
      </c>
      <c r="C10878" s="55" t="s">
        <v>37160</v>
      </c>
      <c r="D10878" s="171" t="s">
        <v>37161</v>
      </c>
      <c r="E10878" s="171" t="s">
        <v>37162</v>
      </c>
      <c r="F10878" s="173">
        <v>46158</v>
      </c>
      <c r="G10878" s="173">
        <v>46158</v>
      </c>
      <c r="H10878" s="174"/>
    </row>
    <row r="10879" spans="1:8" ht="14.45" customHeight="1">
      <c r="A10879" s="86" t="s">
        <v>1224</v>
      </c>
      <c r="B10879" s="171" t="s">
        <v>38751</v>
      </c>
      <c r="C10879" s="55" t="s">
        <v>37160</v>
      </c>
      <c r="D10879" s="171" t="s">
        <v>37161</v>
      </c>
      <c r="E10879" s="171" t="s">
        <v>37162</v>
      </c>
      <c r="F10879" s="173">
        <v>46158</v>
      </c>
      <c r="G10879" s="173">
        <v>46158</v>
      </c>
      <c r="H10879" s="174"/>
    </row>
    <row r="10880" spans="1:8" ht="14.45" customHeight="1">
      <c r="A10880" s="86" t="s">
        <v>1224</v>
      </c>
      <c r="B10880" s="171" t="s">
        <v>38752</v>
      </c>
      <c r="C10880" s="55" t="s">
        <v>37160</v>
      </c>
      <c r="D10880" s="171" t="s">
        <v>37161</v>
      </c>
      <c r="E10880" s="171" t="s">
        <v>37162</v>
      </c>
      <c r="F10880" s="173">
        <v>46158</v>
      </c>
      <c r="G10880" s="173">
        <v>46158</v>
      </c>
      <c r="H10880" s="174"/>
    </row>
    <row r="10881" spans="1:8" ht="14.45" customHeight="1">
      <c r="A10881" s="86" t="s">
        <v>1224</v>
      </c>
      <c r="B10881" s="171" t="s">
        <v>38753</v>
      </c>
      <c r="C10881" s="55" t="s">
        <v>37160</v>
      </c>
      <c r="D10881" s="171" t="s">
        <v>37161</v>
      </c>
      <c r="E10881" s="171" t="s">
        <v>37162</v>
      </c>
      <c r="F10881" s="173">
        <v>46158</v>
      </c>
      <c r="G10881" s="173">
        <v>46158</v>
      </c>
      <c r="H10881" s="174"/>
    </row>
    <row r="10882" spans="1:8" ht="14.45" customHeight="1">
      <c r="A10882" s="86" t="s">
        <v>1224</v>
      </c>
      <c r="B10882" s="171" t="s">
        <v>38754</v>
      </c>
      <c r="C10882" s="55" t="s">
        <v>37160</v>
      </c>
      <c r="D10882" s="171" t="s">
        <v>37161</v>
      </c>
      <c r="E10882" s="171" t="s">
        <v>37162</v>
      </c>
      <c r="F10882" s="173">
        <v>46158</v>
      </c>
      <c r="G10882" s="173">
        <v>46158</v>
      </c>
      <c r="H10882" s="174"/>
    </row>
    <row r="10883" spans="1:8" ht="14.45" customHeight="1">
      <c r="A10883" s="86" t="s">
        <v>1224</v>
      </c>
      <c r="B10883" s="171" t="s">
        <v>38755</v>
      </c>
      <c r="C10883" s="55" t="s">
        <v>37160</v>
      </c>
      <c r="D10883" s="171" t="s">
        <v>37161</v>
      </c>
      <c r="E10883" s="171" t="s">
        <v>37162</v>
      </c>
      <c r="F10883" s="173">
        <v>46158</v>
      </c>
      <c r="G10883" s="173">
        <v>46158</v>
      </c>
      <c r="H10883" s="174"/>
    </row>
    <row r="10884" spans="1:8" ht="14.45" customHeight="1">
      <c r="A10884" s="86" t="s">
        <v>1224</v>
      </c>
      <c r="B10884" s="171" t="s">
        <v>38756</v>
      </c>
      <c r="C10884" s="55" t="s">
        <v>37160</v>
      </c>
      <c r="D10884" s="171" t="s">
        <v>37161</v>
      </c>
      <c r="E10884" s="171" t="s">
        <v>37162</v>
      </c>
      <c r="F10884" s="173">
        <v>46158</v>
      </c>
      <c r="G10884" s="173">
        <v>46158</v>
      </c>
      <c r="H10884" s="174"/>
    </row>
    <row r="10885" spans="1:8" ht="14.45" customHeight="1">
      <c r="A10885" s="86" t="s">
        <v>1224</v>
      </c>
      <c r="B10885" s="171" t="s">
        <v>38757</v>
      </c>
      <c r="C10885" s="55" t="s">
        <v>37160</v>
      </c>
      <c r="D10885" s="171" t="s">
        <v>37161</v>
      </c>
      <c r="E10885" s="171" t="s">
        <v>37162</v>
      </c>
      <c r="F10885" s="173">
        <v>46158</v>
      </c>
      <c r="G10885" s="173">
        <v>46158</v>
      </c>
      <c r="H10885" s="174"/>
    </row>
    <row r="10886" spans="1:8" ht="14.45" customHeight="1">
      <c r="A10886" s="86" t="s">
        <v>1224</v>
      </c>
      <c r="B10886" s="171" t="s">
        <v>38758</v>
      </c>
      <c r="C10886" s="55" t="s">
        <v>37160</v>
      </c>
      <c r="D10886" s="171" t="s">
        <v>37161</v>
      </c>
      <c r="E10886" s="171" t="s">
        <v>37162</v>
      </c>
      <c r="F10886" s="173">
        <v>46158</v>
      </c>
      <c r="G10886" s="173">
        <v>46158</v>
      </c>
      <c r="H10886" s="174"/>
    </row>
    <row r="10887" spans="1:8" ht="14.45" customHeight="1">
      <c r="A10887" s="86" t="s">
        <v>1224</v>
      </c>
      <c r="B10887" s="171" t="s">
        <v>38759</v>
      </c>
      <c r="C10887" s="55" t="s">
        <v>37160</v>
      </c>
      <c r="D10887" s="171" t="s">
        <v>37161</v>
      </c>
      <c r="E10887" s="171" t="s">
        <v>37162</v>
      </c>
      <c r="F10887" s="173">
        <v>46158</v>
      </c>
      <c r="G10887" s="173">
        <v>46158</v>
      </c>
      <c r="H10887" s="174"/>
    </row>
    <row r="10888" spans="1:8" ht="14.45" customHeight="1">
      <c r="A10888" s="86" t="s">
        <v>1224</v>
      </c>
      <c r="B10888" s="171" t="s">
        <v>38760</v>
      </c>
      <c r="C10888" s="55" t="s">
        <v>37160</v>
      </c>
      <c r="D10888" s="171" t="s">
        <v>37161</v>
      </c>
      <c r="E10888" s="171" t="s">
        <v>37162</v>
      </c>
      <c r="F10888" s="173">
        <v>46158</v>
      </c>
      <c r="G10888" s="173">
        <v>46158</v>
      </c>
      <c r="H10888" s="174"/>
    </row>
    <row r="10889" spans="1:8" ht="14.45" customHeight="1">
      <c r="A10889" s="86" t="s">
        <v>1224</v>
      </c>
      <c r="B10889" s="171" t="s">
        <v>38761</v>
      </c>
      <c r="C10889" s="55" t="s">
        <v>37160</v>
      </c>
      <c r="D10889" s="171" t="s">
        <v>37161</v>
      </c>
      <c r="E10889" s="171" t="s">
        <v>37162</v>
      </c>
      <c r="F10889" s="173">
        <v>46158</v>
      </c>
      <c r="G10889" s="173">
        <v>46158</v>
      </c>
      <c r="H10889" s="174"/>
    </row>
    <row r="10890" spans="1:8" ht="14.45" customHeight="1">
      <c r="A10890" s="86" t="s">
        <v>1224</v>
      </c>
      <c r="B10890" s="171" t="s">
        <v>38762</v>
      </c>
      <c r="C10890" s="55" t="s">
        <v>37160</v>
      </c>
      <c r="D10890" s="171" t="s">
        <v>37161</v>
      </c>
      <c r="E10890" s="171" t="s">
        <v>37162</v>
      </c>
      <c r="F10890" s="173">
        <v>46158</v>
      </c>
      <c r="G10890" s="173">
        <v>46158</v>
      </c>
      <c r="H10890" s="174"/>
    </row>
    <row r="10891" spans="1:8" ht="14.45" customHeight="1">
      <c r="A10891" s="86" t="s">
        <v>1224</v>
      </c>
      <c r="B10891" s="171" t="s">
        <v>38763</v>
      </c>
      <c r="C10891" s="55" t="s">
        <v>37160</v>
      </c>
      <c r="D10891" s="171" t="s">
        <v>37161</v>
      </c>
      <c r="E10891" s="171" t="s">
        <v>37162</v>
      </c>
      <c r="F10891" s="173">
        <v>46158</v>
      </c>
      <c r="G10891" s="173">
        <v>46158</v>
      </c>
      <c r="H10891" s="174"/>
    </row>
    <row r="10892" spans="1:8" ht="14.45" customHeight="1">
      <c r="A10892" s="86" t="s">
        <v>1224</v>
      </c>
      <c r="B10892" s="171" t="s">
        <v>38764</v>
      </c>
      <c r="C10892" s="55" t="s">
        <v>37160</v>
      </c>
      <c r="D10892" s="171" t="s">
        <v>37161</v>
      </c>
      <c r="E10892" s="171" t="s">
        <v>37162</v>
      </c>
      <c r="F10892" s="173">
        <v>46158</v>
      </c>
      <c r="G10892" s="173">
        <v>46158</v>
      </c>
      <c r="H10892" s="174"/>
    </row>
    <row r="10893" spans="1:8" ht="14.45" customHeight="1">
      <c r="A10893" s="86" t="s">
        <v>1224</v>
      </c>
      <c r="B10893" s="171" t="s">
        <v>38765</v>
      </c>
      <c r="C10893" s="55" t="s">
        <v>37160</v>
      </c>
      <c r="D10893" s="171" t="s">
        <v>37161</v>
      </c>
      <c r="E10893" s="171" t="s">
        <v>37162</v>
      </c>
      <c r="F10893" s="173">
        <v>46158</v>
      </c>
      <c r="G10893" s="173">
        <v>46158</v>
      </c>
      <c r="H10893" s="174"/>
    </row>
    <row r="10894" spans="1:8" ht="14.45" customHeight="1">
      <c r="A10894" s="86" t="s">
        <v>1224</v>
      </c>
      <c r="B10894" s="171" t="s">
        <v>38766</v>
      </c>
      <c r="C10894" s="55" t="s">
        <v>37160</v>
      </c>
      <c r="D10894" s="171" t="s">
        <v>37161</v>
      </c>
      <c r="E10894" s="171" t="s">
        <v>37162</v>
      </c>
      <c r="F10894" s="173">
        <v>46158</v>
      </c>
      <c r="G10894" s="173">
        <v>46158</v>
      </c>
      <c r="H10894" s="174"/>
    </row>
    <row r="10895" spans="1:8" ht="14.45" customHeight="1">
      <c r="A10895" s="86" t="s">
        <v>1224</v>
      </c>
      <c r="B10895" s="171" t="s">
        <v>38767</v>
      </c>
      <c r="C10895" s="55" t="s">
        <v>37160</v>
      </c>
      <c r="D10895" s="171" t="s">
        <v>37161</v>
      </c>
      <c r="E10895" s="171" t="s">
        <v>37162</v>
      </c>
      <c r="F10895" s="173">
        <v>46158</v>
      </c>
      <c r="G10895" s="173">
        <v>46158</v>
      </c>
      <c r="H10895" s="174"/>
    </row>
    <row r="10896" spans="1:8" ht="14.45" customHeight="1">
      <c r="A10896" s="86" t="s">
        <v>1224</v>
      </c>
      <c r="B10896" s="171" t="s">
        <v>38768</v>
      </c>
      <c r="C10896" s="55" t="s">
        <v>37160</v>
      </c>
      <c r="D10896" s="171" t="s">
        <v>37161</v>
      </c>
      <c r="E10896" s="171" t="s">
        <v>37162</v>
      </c>
      <c r="F10896" s="173">
        <v>46158</v>
      </c>
      <c r="G10896" s="173">
        <v>46158</v>
      </c>
      <c r="H10896" s="174"/>
    </row>
    <row r="10897" spans="1:8" ht="14.45" customHeight="1">
      <c r="A10897" s="86" t="s">
        <v>1224</v>
      </c>
      <c r="B10897" s="171" t="s">
        <v>38769</v>
      </c>
      <c r="C10897" s="55" t="s">
        <v>37160</v>
      </c>
      <c r="D10897" s="171" t="s">
        <v>37161</v>
      </c>
      <c r="E10897" s="171" t="s">
        <v>37162</v>
      </c>
      <c r="F10897" s="173">
        <v>46158</v>
      </c>
      <c r="G10897" s="173">
        <v>46158</v>
      </c>
      <c r="H10897" s="174"/>
    </row>
    <row r="10898" spans="1:8" ht="14.45" customHeight="1">
      <c r="A10898" s="86" t="s">
        <v>1224</v>
      </c>
      <c r="B10898" s="171" t="s">
        <v>38770</v>
      </c>
      <c r="C10898" s="55" t="s">
        <v>37160</v>
      </c>
      <c r="D10898" s="171" t="s">
        <v>37161</v>
      </c>
      <c r="E10898" s="171" t="s">
        <v>37162</v>
      </c>
      <c r="F10898" s="173">
        <v>46158</v>
      </c>
      <c r="G10898" s="173">
        <v>46158</v>
      </c>
      <c r="H10898" s="174"/>
    </row>
    <row r="10899" spans="1:8" ht="14.45" customHeight="1">
      <c r="A10899" s="86" t="s">
        <v>1224</v>
      </c>
      <c r="B10899" s="171" t="s">
        <v>38771</v>
      </c>
      <c r="C10899" s="55" t="s">
        <v>37160</v>
      </c>
      <c r="D10899" s="171" t="s">
        <v>37161</v>
      </c>
      <c r="E10899" s="171" t="s">
        <v>37162</v>
      </c>
      <c r="F10899" s="173">
        <v>46158</v>
      </c>
      <c r="G10899" s="173">
        <v>46158</v>
      </c>
      <c r="H10899" s="174"/>
    </row>
    <row r="10900" spans="1:8" ht="14.45" customHeight="1">
      <c r="A10900" s="86" t="s">
        <v>1224</v>
      </c>
      <c r="B10900" s="171" t="s">
        <v>38772</v>
      </c>
      <c r="C10900" s="55" t="s">
        <v>37160</v>
      </c>
      <c r="D10900" s="171" t="s">
        <v>37161</v>
      </c>
      <c r="E10900" s="171" t="s">
        <v>37162</v>
      </c>
      <c r="F10900" s="173">
        <v>46158</v>
      </c>
      <c r="G10900" s="173">
        <v>46158</v>
      </c>
      <c r="H10900" s="174"/>
    </row>
    <row r="10901" spans="1:8" ht="14.45" customHeight="1">
      <c r="A10901" s="86" t="s">
        <v>1224</v>
      </c>
      <c r="B10901" s="171" t="s">
        <v>38773</v>
      </c>
      <c r="C10901" s="55" t="s">
        <v>37160</v>
      </c>
      <c r="D10901" s="171" t="s">
        <v>37161</v>
      </c>
      <c r="E10901" s="171" t="s">
        <v>37162</v>
      </c>
      <c r="F10901" s="173">
        <v>46158</v>
      </c>
      <c r="G10901" s="173">
        <v>46158</v>
      </c>
      <c r="H10901" s="174"/>
    </row>
    <row r="10902" spans="1:8" ht="14.45" customHeight="1">
      <c r="A10902" s="86" t="s">
        <v>1224</v>
      </c>
      <c r="B10902" s="171" t="s">
        <v>38774</v>
      </c>
      <c r="C10902" s="55" t="s">
        <v>37160</v>
      </c>
      <c r="D10902" s="171" t="s">
        <v>37161</v>
      </c>
      <c r="E10902" s="171" t="s">
        <v>37162</v>
      </c>
      <c r="F10902" s="173">
        <v>46158</v>
      </c>
      <c r="G10902" s="173">
        <v>46158</v>
      </c>
      <c r="H10902" s="174"/>
    </row>
    <row r="10903" spans="1:8" ht="14.45" customHeight="1">
      <c r="A10903" s="86" t="s">
        <v>1224</v>
      </c>
      <c r="B10903" s="171" t="s">
        <v>38775</v>
      </c>
      <c r="C10903" s="55" t="s">
        <v>37160</v>
      </c>
      <c r="D10903" s="171" t="s">
        <v>37161</v>
      </c>
      <c r="E10903" s="171" t="s">
        <v>37162</v>
      </c>
      <c r="F10903" s="173">
        <v>46158</v>
      </c>
      <c r="G10903" s="173">
        <v>46158</v>
      </c>
      <c r="H10903" s="174"/>
    </row>
    <row r="10904" spans="1:8" ht="14.45" customHeight="1">
      <c r="A10904" s="86" t="s">
        <v>1224</v>
      </c>
      <c r="B10904" s="171" t="s">
        <v>38776</v>
      </c>
      <c r="C10904" s="55" t="s">
        <v>37160</v>
      </c>
      <c r="D10904" s="171" t="s">
        <v>37161</v>
      </c>
      <c r="E10904" s="171" t="s">
        <v>37162</v>
      </c>
      <c r="F10904" s="173">
        <v>46158</v>
      </c>
      <c r="G10904" s="173">
        <v>46158</v>
      </c>
      <c r="H10904" s="174"/>
    </row>
    <row r="10905" spans="1:8" ht="14.45" customHeight="1">
      <c r="A10905" s="86" t="s">
        <v>1224</v>
      </c>
      <c r="B10905" s="171" t="s">
        <v>38777</v>
      </c>
      <c r="C10905" s="55" t="s">
        <v>37160</v>
      </c>
      <c r="D10905" s="171" t="s">
        <v>37161</v>
      </c>
      <c r="E10905" s="171" t="s">
        <v>37162</v>
      </c>
      <c r="F10905" s="173">
        <v>46158</v>
      </c>
      <c r="G10905" s="173">
        <v>46158</v>
      </c>
      <c r="H10905" s="174"/>
    </row>
    <row r="10906" spans="1:8" ht="14.45" customHeight="1">
      <c r="A10906" s="86" t="s">
        <v>1224</v>
      </c>
      <c r="B10906" s="171" t="s">
        <v>38778</v>
      </c>
      <c r="C10906" s="55" t="s">
        <v>37160</v>
      </c>
      <c r="D10906" s="171" t="s">
        <v>37161</v>
      </c>
      <c r="E10906" s="171" t="s">
        <v>37162</v>
      </c>
      <c r="F10906" s="173">
        <v>46158</v>
      </c>
      <c r="G10906" s="173">
        <v>46158</v>
      </c>
      <c r="H10906" s="174"/>
    </row>
    <row r="10907" spans="1:8" ht="14.45" customHeight="1">
      <c r="A10907" s="86" t="s">
        <v>1224</v>
      </c>
      <c r="B10907" s="171" t="s">
        <v>38779</v>
      </c>
      <c r="C10907" s="55" t="s">
        <v>37160</v>
      </c>
      <c r="D10907" s="171" t="s">
        <v>37161</v>
      </c>
      <c r="E10907" s="171" t="s">
        <v>37162</v>
      </c>
      <c r="F10907" s="173">
        <v>46158</v>
      </c>
      <c r="G10907" s="173">
        <v>46158</v>
      </c>
      <c r="H10907" s="174"/>
    </row>
    <row r="10908" spans="1:8" ht="14.45" customHeight="1">
      <c r="A10908" s="86" t="s">
        <v>1224</v>
      </c>
      <c r="B10908" s="171" t="s">
        <v>38780</v>
      </c>
      <c r="C10908" s="55" t="s">
        <v>37160</v>
      </c>
      <c r="D10908" s="171" t="s">
        <v>37161</v>
      </c>
      <c r="E10908" s="171" t="s">
        <v>37162</v>
      </c>
      <c r="F10908" s="173">
        <v>46158</v>
      </c>
      <c r="G10908" s="173">
        <v>46158</v>
      </c>
      <c r="H10908" s="174"/>
    </row>
    <row r="10909" spans="1:8" ht="14.45" customHeight="1">
      <c r="A10909" s="86" t="s">
        <v>1224</v>
      </c>
      <c r="B10909" s="171" t="s">
        <v>38781</v>
      </c>
      <c r="C10909" s="55" t="s">
        <v>37160</v>
      </c>
      <c r="D10909" s="171" t="s">
        <v>37161</v>
      </c>
      <c r="E10909" s="171" t="s">
        <v>37162</v>
      </c>
      <c r="F10909" s="173">
        <v>46158</v>
      </c>
      <c r="G10909" s="173">
        <v>46158</v>
      </c>
      <c r="H10909" s="174"/>
    </row>
    <row r="10910" spans="1:8" ht="14.45" customHeight="1">
      <c r="A10910" s="86" t="s">
        <v>1224</v>
      </c>
      <c r="B10910" s="171" t="s">
        <v>38782</v>
      </c>
      <c r="C10910" s="55" t="s">
        <v>37160</v>
      </c>
      <c r="D10910" s="171" t="s">
        <v>37161</v>
      </c>
      <c r="E10910" s="171" t="s">
        <v>37162</v>
      </c>
      <c r="F10910" s="173">
        <v>46158</v>
      </c>
      <c r="G10910" s="173">
        <v>46158</v>
      </c>
      <c r="H10910" s="174"/>
    </row>
    <row r="10911" spans="1:8" ht="14.45" customHeight="1">
      <c r="A10911" s="86" t="s">
        <v>1224</v>
      </c>
      <c r="B10911" s="171" t="s">
        <v>38783</v>
      </c>
      <c r="C10911" s="55" t="s">
        <v>37160</v>
      </c>
      <c r="D10911" s="171" t="s">
        <v>37161</v>
      </c>
      <c r="E10911" s="171" t="s">
        <v>37162</v>
      </c>
      <c r="F10911" s="173">
        <v>46158</v>
      </c>
      <c r="G10911" s="173">
        <v>46158</v>
      </c>
      <c r="H10911" s="174"/>
    </row>
    <row r="10912" spans="1:8" ht="14.45" customHeight="1">
      <c r="A10912" s="86" t="s">
        <v>1224</v>
      </c>
      <c r="B10912" s="171" t="s">
        <v>38784</v>
      </c>
      <c r="C10912" s="55" t="s">
        <v>37160</v>
      </c>
      <c r="D10912" s="171" t="s">
        <v>37161</v>
      </c>
      <c r="E10912" s="171" t="s">
        <v>37162</v>
      </c>
      <c r="F10912" s="173">
        <v>46158</v>
      </c>
      <c r="G10912" s="173">
        <v>46158</v>
      </c>
      <c r="H10912" s="174"/>
    </row>
    <row r="10913" spans="1:8" ht="14.45" customHeight="1">
      <c r="A10913" s="86" t="s">
        <v>1224</v>
      </c>
      <c r="B10913" s="171" t="s">
        <v>38785</v>
      </c>
      <c r="C10913" s="55" t="s">
        <v>37160</v>
      </c>
      <c r="D10913" s="171" t="s">
        <v>37161</v>
      </c>
      <c r="E10913" s="171" t="s">
        <v>37162</v>
      </c>
      <c r="F10913" s="173">
        <v>46158</v>
      </c>
      <c r="G10913" s="173">
        <v>46158</v>
      </c>
      <c r="H10913" s="174"/>
    </row>
    <row r="10914" spans="1:8" ht="14.45" customHeight="1">
      <c r="A10914" s="86" t="s">
        <v>1224</v>
      </c>
      <c r="B10914" s="171" t="s">
        <v>38786</v>
      </c>
      <c r="C10914" s="55" t="s">
        <v>37160</v>
      </c>
      <c r="D10914" s="171" t="s">
        <v>37161</v>
      </c>
      <c r="E10914" s="171" t="s">
        <v>37162</v>
      </c>
      <c r="F10914" s="173">
        <v>46158</v>
      </c>
      <c r="G10914" s="173">
        <v>46158</v>
      </c>
      <c r="H10914" s="174"/>
    </row>
    <row r="10915" spans="1:8" ht="14.45" customHeight="1">
      <c r="A10915" s="86" t="s">
        <v>1224</v>
      </c>
      <c r="B10915" s="171" t="s">
        <v>38787</v>
      </c>
      <c r="C10915" s="55" t="s">
        <v>37160</v>
      </c>
      <c r="D10915" s="171" t="s">
        <v>37161</v>
      </c>
      <c r="E10915" s="171" t="s">
        <v>37162</v>
      </c>
      <c r="F10915" s="173">
        <v>46158</v>
      </c>
      <c r="G10915" s="173">
        <v>46158</v>
      </c>
      <c r="H10915" s="174"/>
    </row>
    <row r="10916" spans="1:8" ht="14.45" customHeight="1">
      <c r="A10916" s="86" t="s">
        <v>1224</v>
      </c>
      <c r="B10916" s="171" t="s">
        <v>38788</v>
      </c>
      <c r="C10916" s="55" t="s">
        <v>37160</v>
      </c>
      <c r="D10916" s="171" t="s">
        <v>37161</v>
      </c>
      <c r="E10916" s="171" t="s">
        <v>37162</v>
      </c>
      <c r="F10916" s="173">
        <v>46158</v>
      </c>
      <c r="G10916" s="173">
        <v>46158</v>
      </c>
      <c r="H10916" s="174"/>
    </row>
    <row r="10917" spans="1:8" ht="14.45" customHeight="1">
      <c r="A10917" s="86" t="s">
        <v>1224</v>
      </c>
      <c r="B10917" s="171" t="s">
        <v>38789</v>
      </c>
      <c r="C10917" s="55" t="s">
        <v>37160</v>
      </c>
      <c r="D10917" s="171" t="s">
        <v>37161</v>
      </c>
      <c r="E10917" s="171" t="s">
        <v>37162</v>
      </c>
      <c r="F10917" s="173">
        <v>46158</v>
      </c>
      <c r="G10917" s="173">
        <v>46158</v>
      </c>
      <c r="H10917" s="174"/>
    </row>
    <row r="10918" spans="1:8" ht="14.45" customHeight="1">
      <c r="A10918" s="86" t="s">
        <v>1224</v>
      </c>
      <c r="B10918" s="171" t="s">
        <v>38790</v>
      </c>
      <c r="C10918" s="55" t="s">
        <v>37160</v>
      </c>
      <c r="D10918" s="171" t="s">
        <v>37161</v>
      </c>
      <c r="E10918" s="171" t="s">
        <v>37162</v>
      </c>
      <c r="F10918" s="173">
        <v>46158</v>
      </c>
      <c r="G10918" s="173">
        <v>46158</v>
      </c>
      <c r="H10918" s="174"/>
    </row>
    <row r="10919" spans="1:8" ht="14.45" customHeight="1">
      <c r="A10919" s="86" t="s">
        <v>1224</v>
      </c>
      <c r="B10919" s="171" t="s">
        <v>38791</v>
      </c>
      <c r="C10919" s="55" t="s">
        <v>37160</v>
      </c>
      <c r="D10919" s="171" t="s">
        <v>37161</v>
      </c>
      <c r="E10919" s="171" t="s">
        <v>37162</v>
      </c>
      <c r="F10919" s="173">
        <v>46158</v>
      </c>
      <c r="G10919" s="173">
        <v>46158</v>
      </c>
      <c r="H10919" s="174"/>
    </row>
    <row r="10920" spans="1:8" ht="14.45" customHeight="1">
      <c r="A10920" s="86" t="s">
        <v>1224</v>
      </c>
      <c r="B10920" s="171" t="s">
        <v>38792</v>
      </c>
      <c r="C10920" s="55" t="s">
        <v>37160</v>
      </c>
      <c r="D10920" s="171" t="s">
        <v>37161</v>
      </c>
      <c r="E10920" s="171" t="s">
        <v>37162</v>
      </c>
      <c r="F10920" s="173">
        <v>46158</v>
      </c>
      <c r="G10920" s="173">
        <v>46158</v>
      </c>
      <c r="H10920" s="174"/>
    </row>
    <row r="10921" spans="1:8" ht="14.45" customHeight="1">
      <c r="A10921" s="86" t="s">
        <v>1224</v>
      </c>
      <c r="B10921" s="171" t="s">
        <v>38793</v>
      </c>
      <c r="C10921" s="55" t="s">
        <v>37160</v>
      </c>
      <c r="D10921" s="171" t="s">
        <v>37161</v>
      </c>
      <c r="E10921" s="171" t="s">
        <v>37162</v>
      </c>
      <c r="F10921" s="173">
        <v>46158</v>
      </c>
      <c r="G10921" s="173">
        <v>46158</v>
      </c>
      <c r="H10921" s="174"/>
    </row>
    <row r="10922" spans="1:8" ht="14.45" customHeight="1">
      <c r="A10922" s="86" t="s">
        <v>1224</v>
      </c>
      <c r="B10922" s="171" t="s">
        <v>38794</v>
      </c>
      <c r="C10922" s="55" t="s">
        <v>37160</v>
      </c>
      <c r="D10922" s="171" t="s">
        <v>37161</v>
      </c>
      <c r="E10922" s="171" t="s">
        <v>37162</v>
      </c>
      <c r="F10922" s="173">
        <v>46158</v>
      </c>
      <c r="G10922" s="173">
        <v>46158</v>
      </c>
      <c r="H10922" s="174"/>
    </row>
    <row r="10923" spans="1:8" ht="14.45" customHeight="1">
      <c r="A10923" s="86" t="s">
        <v>1224</v>
      </c>
      <c r="B10923" s="171" t="s">
        <v>38795</v>
      </c>
      <c r="C10923" s="55" t="s">
        <v>37160</v>
      </c>
      <c r="D10923" s="171" t="s">
        <v>37161</v>
      </c>
      <c r="E10923" s="171" t="s">
        <v>37162</v>
      </c>
      <c r="F10923" s="173">
        <v>46158</v>
      </c>
      <c r="G10923" s="173">
        <v>46158</v>
      </c>
      <c r="H10923" s="174"/>
    </row>
    <row r="10924" spans="1:8" ht="14.45" customHeight="1">
      <c r="A10924" s="86" t="s">
        <v>1224</v>
      </c>
      <c r="B10924" s="171" t="s">
        <v>38796</v>
      </c>
      <c r="C10924" s="55" t="s">
        <v>37160</v>
      </c>
      <c r="D10924" s="171" t="s">
        <v>37161</v>
      </c>
      <c r="E10924" s="171" t="s">
        <v>37162</v>
      </c>
      <c r="F10924" s="173">
        <v>46158</v>
      </c>
      <c r="G10924" s="173">
        <v>46158</v>
      </c>
      <c r="H10924" s="174"/>
    </row>
    <row r="10925" spans="1:8" ht="14.45" customHeight="1">
      <c r="A10925" s="86" t="s">
        <v>1224</v>
      </c>
      <c r="B10925" s="171" t="s">
        <v>38797</v>
      </c>
      <c r="C10925" s="55" t="s">
        <v>37160</v>
      </c>
      <c r="D10925" s="171" t="s">
        <v>37161</v>
      </c>
      <c r="E10925" s="171" t="s">
        <v>37162</v>
      </c>
      <c r="F10925" s="173">
        <v>46158</v>
      </c>
      <c r="G10925" s="173">
        <v>46158</v>
      </c>
      <c r="H10925" s="174"/>
    </row>
    <row r="10926" spans="1:8" ht="14.45" customHeight="1">
      <c r="A10926" s="86" t="s">
        <v>1224</v>
      </c>
      <c r="B10926" s="171" t="s">
        <v>38798</v>
      </c>
      <c r="C10926" s="55" t="s">
        <v>37160</v>
      </c>
      <c r="D10926" s="171" t="s">
        <v>37161</v>
      </c>
      <c r="E10926" s="171" t="s">
        <v>37162</v>
      </c>
      <c r="F10926" s="173">
        <v>46158</v>
      </c>
      <c r="G10926" s="173">
        <v>46158</v>
      </c>
      <c r="H10926" s="174"/>
    </row>
    <row r="10927" spans="1:8" ht="14.45" customHeight="1">
      <c r="A10927" s="86" t="s">
        <v>1224</v>
      </c>
      <c r="B10927" s="171" t="s">
        <v>38799</v>
      </c>
      <c r="C10927" s="55" t="s">
        <v>37160</v>
      </c>
      <c r="D10927" s="171" t="s">
        <v>37161</v>
      </c>
      <c r="E10927" s="171" t="s">
        <v>37162</v>
      </c>
      <c r="F10927" s="173">
        <v>46158</v>
      </c>
      <c r="G10927" s="173">
        <v>46158</v>
      </c>
      <c r="H10927" s="174"/>
    </row>
    <row r="10928" spans="1:8" ht="14.45" customHeight="1">
      <c r="A10928" s="86" t="s">
        <v>1224</v>
      </c>
      <c r="B10928" s="171" t="s">
        <v>38800</v>
      </c>
      <c r="C10928" s="55" t="s">
        <v>37160</v>
      </c>
      <c r="D10928" s="171" t="s">
        <v>37161</v>
      </c>
      <c r="E10928" s="171" t="s">
        <v>37162</v>
      </c>
      <c r="F10928" s="173">
        <v>46158</v>
      </c>
      <c r="G10928" s="173">
        <v>46158</v>
      </c>
      <c r="H10928" s="174"/>
    </row>
    <row r="10929" spans="1:8" ht="14.45" customHeight="1">
      <c r="A10929" s="86" t="s">
        <v>1224</v>
      </c>
      <c r="B10929" s="171" t="s">
        <v>38801</v>
      </c>
      <c r="C10929" s="55" t="s">
        <v>37160</v>
      </c>
      <c r="D10929" s="171" t="s">
        <v>37161</v>
      </c>
      <c r="E10929" s="171" t="s">
        <v>37162</v>
      </c>
      <c r="F10929" s="173">
        <v>46158</v>
      </c>
      <c r="G10929" s="173">
        <v>46158</v>
      </c>
      <c r="H10929" s="174"/>
    </row>
    <row r="10930" spans="1:8" ht="14.45" customHeight="1">
      <c r="A10930" s="86" t="s">
        <v>1224</v>
      </c>
      <c r="B10930" s="171" t="s">
        <v>38802</v>
      </c>
      <c r="C10930" s="55" t="s">
        <v>37160</v>
      </c>
      <c r="D10930" s="171" t="s">
        <v>37161</v>
      </c>
      <c r="E10930" s="171" t="s">
        <v>37162</v>
      </c>
      <c r="F10930" s="173">
        <v>46158</v>
      </c>
      <c r="G10930" s="173">
        <v>46158</v>
      </c>
      <c r="H10930" s="174"/>
    </row>
    <row r="10931" spans="1:8" ht="14.45" customHeight="1">
      <c r="A10931" s="86" t="s">
        <v>1224</v>
      </c>
      <c r="B10931" s="171" t="s">
        <v>38803</v>
      </c>
      <c r="C10931" s="55" t="s">
        <v>37160</v>
      </c>
      <c r="D10931" s="171" t="s">
        <v>37161</v>
      </c>
      <c r="E10931" s="171" t="s">
        <v>37162</v>
      </c>
      <c r="F10931" s="173">
        <v>46158</v>
      </c>
      <c r="G10931" s="173">
        <v>46158</v>
      </c>
      <c r="H10931" s="174"/>
    </row>
    <row r="10932" spans="1:8" ht="14.45" customHeight="1">
      <c r="A10932" s="86" t="s">
        <v>1224</v>
      </c>
      <c r="B10932" s="171" t="s">
        <v>38804</v>
      </c>
      <c r="C10932" s="55" t="s">
        <v>37160</v>
      </c>
      <c r="D10932" s="171" t="s">
        <v>37161</v>
      </c>
      <c r="E10932" s="171" t="s">
        <v>37162</v>
      </c>
      <c r="F10932" s="173">
        <v>46158</v>
      </c>
      <c r="G10932" s="173">
        <v>46158</v>
      </c>
      <c r="H10932" s="174"/>
    </row>
    <row r="10933" spans="1:8" ht="14.45" customHeight="1">
      <c r="A10933" s="86" t="s">
        <v>1224</v>
      </c>
      <c r="B10933" s="171" t="s">
        <v>38805</v>
      </c>
      <c r="C10933" s="55" t="s">
        <v>37160</v>
      </c>
      <c r="D10933" s="171" t="s">
        <v>37161</v>
      </c>
      <c r="E10933" s="171" t="s">
        <v>37162</v>
      </c>
      <c r="F10933" s="173">
        <v>46158</v>
      </c>
      <c r="G10933" s="173">
        <v>46158</v>
      </c>
      <c r="H10933" s="174"/>
    </row>
    <row r="10934" spans="1:8" ht="14.45" customHeight="1">
      <c r="A10934" s="86" t="s">
        <v>1224</v>
      </c>
      <c r="B10934" s="171" t="s">
        <v>38806</v>
      </c>
      <c r="C10934" s="55" t="s">
        <v>37160</v>
      </c>
      <c r="D10934" s="171" t="s">
        <v>37161</v>
      </c>
      <c r="E10934" s="171" t="s">
        <v>37162</v>
      </c>
      <c r="F10934" s="173">
        <v>46158</v>
      </c>
      <c r="G10934" s="173">
        <v>46158</v>
      </c>
      <c r="H10934" s="174"/>
    </row>
    <row r="10935" spans="1:8" ht="14.45" customHeight="1">
      <c r="A10935" s="86" t="s">
        <v>1224</v>
      </c>
      <c r="B10935" s="171" t="s">
        <v>38807</v>
      </c>
      <c r="C10935" s="55" t="s">
        <v>37160</v>
      </c>
      <c r="D10935" s="171" t="s">
        <v>37161</v>
      </c>
      <c r="E10935" s="171" t="s">
        <v>37162</v>
      </c>
      <c r="F10935" s="173">
        <v>46158</v>
      </c>
      <c r="G10935" s="173">
        <v>46158</v>
      </c>
      <c r="H10935" s="174"/>
    </row>
    <row r="10936" spans="1:8" ht="14.45" customHeight="1">
      <c r="A10936" s="86" t="s">
        <v>1224</v>
      </c>
      <c r="B10936" s="171" t="s">
        <v>38808</v>
      </c>
      <c r="C10936" s="55" t="s">
        <v>37160</v>
      </c>
      <c r="D10936" s="171" t="s">
        <v>37161</v>
      </c>
      <c r="E10936" s="171" t="s">
        <v>37162</v>
      </c>
      <c r="F10936" s="173">
        <v>46074</v>
      </c>
      <c r="G10936" s="173">
        <v>46074</v>
      </c>
      <c r="H10936" s="174"/>
    </row>
    <row r="10937" spans="1:8" ht="14.45" customHeight="1">
      <c r="A10937" s="86" t="s">
        <v>1224</v>
      </c>
      <c r="B10937" s="171" t="s">
        <v>38809</v>
      </c>
      <c r="C10937" s="55" t="s">
        <v>37160</v>
      </c>
      <c r="D10937" s="171" t="s">
        <v>37161</v>
      </c>
      <c r="E10937" s="171" t="s">
        <v>37162</v>
      </c>
      <c r="F10937" s="173">
        <v>46074</v>
      </c>
      <c r="G10937" s="173">
        <v>46074</v>
      </c>
      <c r="H10937" s="174"/>
    </row>
    <row r="10938" spans="1:8" ht="14.45" customHeight="1">
      <c r="A10938" s="86" t="s">
        <v>1224</v>
      </c>
      <c r="B10938" s="171" t="s">
        <v>38810</v>
      </c>
      <c r="C10938" s="55" t="s">
        <v>37160</v>
      </c>
      <c r="D10938" s="171" t="s">
        <v>37161</v>
      </c>
      <c r="E10938" s="171" t="s">
        <v>37162</v>
      </c>
      <c r="F10938" s="173">
        <v>46074</v>
      </c>
      <c r="G10938" s="173">
        <v>46074</v>
      </c>
      <c r="H10938" s="174"/>
    </row>
    <row r="10939" spans="1:8" ht="14.45" customHeight="1">
      <c r="A10939" s="86" t="s">
        <v>1224</v>
      </c>
      <c r="B10939" s="171" t="s">
        <v>38811</v>
      </c>
      <c r="C10939" s="55" t="s">
        <v>37160</v>
      </c>
      <c r="D10939" s="171" t="s">
        <v>37161</v>
      </c>
      <c r="E10939" s="171" t="s">
        <v>37162</v>
      </c>
      <c r="F10939" s="173">
        <v>46074</v>
      </c>
      <c r="G10939" s="173">
        <v>46074</v>
      </c>
      <c r="H10939" s="174"/>
    </row>
    <row r="10940" spans="1:8" ht="14.45" customHeight="1">
      <c r="A10940" s="86" t="s">
        <v>1224</v>
      </c>
      <c r="B10940" s="171" t="s">
        <v>38812</v>
      </c>
      <c r="C10940" s="55" t="s">
        <v>37160</v>
      </c>
      <c r="D10940" s="171" t="s">
        <v>37161</v>
      </c>
      <c r="E10940" s="171" t="s">
        <v>37162</v>
      </c>
      <c r="F10940" s="173">
        <v>46074</v>
      </c>
      <c r="G10940" s="173">
        <v>46074</v>
      </c>
      <c r="H10940" s="174"/>
    </row>
    <row r="10941" spans="1:8" ht="14.45" customHeight="1">
      <c r="A10941" s="86" t="s">
        <v>1224</v>
      </c>
      <c r="B10941" s="171" t="s">
        <v>38813</v>
      </c>
      <c r="C10941" s="55" t="s">
        <v>37160</v>
      </c>
      <c r="D10941" s="171" t="s">
        <v>37161</v>
      </c>
      <c r="E10941" s="171" t="s">
        <v>37162</v>
      </c>
      <c r="F10941" s="173">
        <v>46074</v>
      </c>
      <c r="G10941" s="173">
        <v>46074</v>
      </c>
      <c r="H10941" s="174"/>
    </row>
    <row r="10942" spans="1:8" ht="14.45" customHeight="1">
      <c r="A10942" s="86" t="s">
        <v>1224</v>
      </c>
      <c r="B10942" s="171" t="s">
        <v>38814</v>
      </c>
      <c r="C10942" s="55" t="s">
        <v>37160</v>
      </c>
      <c r="D10942" s="171" t="s">
        <v>37161</v>
      </c>
      <c r="E10942" s="171" t="s">
        <v>37162</v>
      </c>
      <c r="F10942" s="173">
        <v>46074</v>
      </c>
      <c r="G10942" s="173">
        <v>46074</v>
      </c>
      <c r="H10942" s="174"/>
    </row>
    <row r="10943" spans="1:8" ht="14.45" customHeight="1">
      <c r="A10943" s="86" t="s">
        <v>1224</v>
      </c>
      <c r="B10943" s="171" t="s">
        <v>38815</v>
      </c>
      <c r="C10943" s="55" t="s">
        <v>37160</v>
      </c>
      <c r="D10943" s="171" t="s">
        <v>37161</v>
      </c>
      <c r="E10943" s="171" t="s">
        <v>37162</v>
      </c>
      <c r="F10943" s="173">
        <v>46074</v>
      </c>
      <c r="G10943" s="173">
        <v>46074</v>
      </c>
      <c r="H10943" s="174"/>
    </row>
    <row r="10944" spans="1:8" ht="14.45" customHeight="1">
      <c r="A10944" s="86" t="s">
        <v>1224</v>
      </c>
      <c r="B10944" s="171" t="s">
        <v>38816</v>
      </c>
      <c r="C10944" s="55" t="s">
        <v>37160</v>
      </c>
      <c r="D10944" s="171" t="s">
        <v>37161</v>
      </c>
      <c r="E10944" s="171" t="s">
        <v>37162</v>
      </c>
      <c r="F10944" s="173">
        <v>46074</v>
      </c>
      <c r="G10944" s="173">
        <v>46074</v>
      </c>
      <c r="H10944" s="174"/>
    </row>
    <row r="10945" spans="1:8" ht="14.45" customHeight="1">
      <c r="A10945" s="86" t="s">
        <v>1224</v>
      </c>
      <c r="B10945" s="171" t="s">
        <v>38817</v>
      </c>
      <c r="C10945" s="55" t="s">
        <v>37160</v>
      </c>
      <c r="D10945" s="171" t="s">
        <v>37161</v>
      </c>
      <c r="E10945" s="171" t="s">
        <v>37162</v>
      </c>
      <c r="F10945" s="173">
        <v>46074</v>
      </c>
      <c r="G10945" s="173">
        <v>46074</v>
      </c>
      <c r="H10945" s="174"/>
    </row>
    <row r="10946" spans="1:8" ht="14.45" customHeight="1">
      <c r="A10946" s="86" t="s">
        <v>1224</v>
      </c>
      <c r="B10946" s="171" t="s">
        <v>38818</v>
      </c>
      <c r="C10946" s="55" t="s">
        <v>37160</v>
      </c>
      <c r="D10946" s="171" t="s">
        <v>37161</v>
      </c>
      <c r="E10946" s="171" t="s">
        <v>37162</v>
      </c>
      <c r="F10946" s="173">
        <v>46074</v>
      </c>
      <c r="G10946" s="173">
        <v>46074</v>
      </c>
      <c r="H10946" s="174"/>
    </row>
    <row r="10947" spans="1:8" ht="14.45" customHeight="1">
      <c r="A10947" s="86" t="s">
        <v>1224</v>
      </c>
      <c r="B10947" s="171" t="s">
        <v>38819</v>
      </c>
      <c r="C10947" s="55" t="s">
        <v>37160</v>
      </c>
      <c r="D10947" s="171" t="s">
        <v>37161</v>
      </c>
      <c r="E10947" s="171" t="s">
        <v>37162</v>
      </c>
      <c r="F10947" s="173">
        <v>46074</v>
      </c>
      <c r="G10947" s="173">
        <v>46074</v>
      </c>
      <c r="H10947" s="174"/>
    </row>
    <row r="10948" spans="1:8" ht="14.45" customHeight="1">
      <c r="A10948" s="86" t="s">
        <v>1224</v>
      </c>
      <c r="B10948" s="171" t="s">
        <v>38820</v>
      </c>
      <c r="C10948" s="55" t="s">
        <v>37160</v>
      </c>
      <c r="D10948" s="171" t="s">
        <v>37161</v>
      </c>
      <c r="E10948" s="171" t="s">
        <v>37162</v>
      </c>
      <c r="F10948" s="173">
        <v>46074</v>
      </c>
      <c r="G10948" s="173">
        <v>46074</v>
      </c>
      <c r="H10948" s="174"/>
    </row>
    <row r="10949" spans="1:8" ht="14.45" customHeight="1">
      <c r="A10949" s="86" t="s">
        <v>1224</v>
      </c>
      <c r="B10949" s="171" t="s">
        <v>38821</v>
      </c>
      <c r="C10949" s="55" t="s">
        <v>37160</v>
      </c>
      <c r="D10949" s="171" t="s">
        <v>37161</v>
      </c>
      <c r="E10949" s="171" t="s">
        <v>37162</v>
      </c>
      <c r="F10949" s="173">
        <v>46074</v>
      </c>
      <c r="G10949" s="173">
        <v>46074</v>
      </c>
      <c r="H10949" s="174"/>
    </row>
    <row r="10950" spans="1:8" ht="14.45" customHeight="1">
      <c r="A10950" s="86" t="s">
        <v>1224</v>
      </c>
      <c r="B10950" s="171" t="s">
        <v>38822</v>
      </c>
      <c r="C10950" s="55" t="s">
        <v>37160</v>
      </c>
      <c r="D10950" s="171" t="s">
        <v>37161</v>
      </c>
      <c r="E10950" s="171" t="s">
        <v>37162</v>
      </c>
      <c r="F10950" s="173">
        <v>46074</v>
      </c>
      <c r="G10950" s="173">
        <v>46074</v>
      </c>
      <c r="H10950" s="174"/>
    </row>
    <row r="10951" spans="1:8" ht="14.45" customHeight="1">
      <c r="A10951" s="86" t="s">
        <v>1224</v>
      </c>
      <c r="B10951" s="171" t="s">
        <v>38823</v>
      </c>
      <c r="C10951" s="55" t="s">
        <v>37160</v>
      </c>
      <c r="D10951" s="171" t="s">
        <v>37161</v>
      </c>
      <c r="E10951" s="171" t="s">
        <v>37162</v>
      </c>
      <c r="F10951" s="173">
        <v>46074</v>
      </c>
      <c r="G10951" s="173">
        <v>46074</v>
      </c>
      <c r="H10951" s="174"/>
    </row>
    <row r="10952" spans="1:8" ht="14.45" customHeight="1">
      <c r="A10952" s="86" t="s">
        <v>1224</v>
      </c>
      <c r="B10952" s="171" t="s">
        <v>38824</v>
      </c>
      <c r="C10952" s="55" t="s">
        <v>37160</v>
      </c>
      <c r="D10952" s="171" t="s">
        <v>37161</v>
      </c>
      <c r="E10952" s="171" t="s">
        <v>37162</v>
      </c>
      <c r="F10952" s="173">
        <v>46074</v>
      </c>
      <c r="G10952" s="173">
        <v>46074</v>
      </c>
      <c r="H10952" s="174"/>
    </row>
    <row r="10953" spans="1:8" ht="14.45" customHeight="1">
      <c r="A10953" s="86" t="s">
        <v>1224</v>
      </c>
      <c r="B10953" s="171" t="s">
        <v>38825</v>
      </c>
      <c r="C10953" s="55" t="s">
        <v>37160</v>
      </c>
      <c r="D10953" s="171" t="s">
        <v>37161</v>
      </c>
      <c r="E10953" s="171" t="s">
        <v>37162</v>
      </c>
      <c r="F10953" s="173">
        <v>46074</v>
      </c>
      <c r="G10953" s="173">
        <v>46074</v>
      </c>
      <c r="H10953" s="174"/>
    </row>
    <row r="10954" spans="1:8" ht="14.45" customHeight="1">
      <c r="A10954" s="86" t="s">
        <v>1224</v>
      </c>
      <c r="B10954" s="171" t="s">
        <v>38826</v>
      </c>
      <c r="C10954" s="55" t="s">
        <v>37160</v>
      </c>
      <c r="D10954" s="171" t="s">
        <v>37161</v>
      </c>
      <c r="E10954" s="171" t="s">
        <v>37162</v>
      </c>
      <c r="F10954" s="173">
        <v>46074</v>
      </c>
      <c r="G10954" s="173">
        <v>46074</v>
      </c>
      <c r="H10954" s="174"/>
    </row>
    <row r="10955" spans="1:8" ht="14.45" customHeight="1">
      <c r="A10955" s="86" t="s">
        <v>1224</v>
      </c>
      <c r="B10955" s="171" t="s">
        <v>38827</v>
      </c>
      <c r="C10955" s="55" t="s">
        <v>37160</v>
      </c>
      <c r="D10955" s="171" t="s">
        <v>37161</v>
      </c>
      <c r="E10955" s="171" t="s">
        <v>37162</v>
      </c>
      <c r="F10955" s="173">
        <v>46074</v>
      </c>
      <c r="G10955" s="173">
        <v>46074</v>
      </c>
      <c r="H10955" s="174"/>
    </row>
    <row r="10956" spans="1:8" ht="14.45" customHeight="1">
      <c r="A10956" s="86" t="s">
        <v>1224</v>
      </c>
      <c r="B10956" s="171" t="s">
        <v>38828</v>
      </c>
      <c r="C10956" s="55" t="s">
        <v>37160</v>
      </c>
      <c r="D10956" s="171" t="s">
        <v>37161</v>
      </c>
      <c r="E10956" s="171" t="s">
        <v>37162</v>
      </c>
      <c r="F10956" s="173">
        <v>46074</v>
      </c>
      <c r="G10956" s="173">
        <v>46074</v>
      </c>
      <c r="H10956" s="174"/>
    </row>
    <row r="10957" spans="1:8" ht="14.45" customHeight="1">
      <c r="A10957" s="86" t="s">
        <v>1224</v>
      </c>
      <c r="B10957" s="171" t="s">
        <v>38829</v>
      </c>
      <c r="C10957" s="55" t="s">
        <v>37160</v>
      </c>
      <c r="D10957" s="171" t="s">
        <v>37161</v>
      </c>
      <c r="E10957" s="171" t="s">
        <v>37162</v>
      </c>
      <c r="F10957" s="173">
        <v>46074</v>
      </c>
      <c r="G10957" s="173">
        <v>46074</v>
      </c>
      <c r="H10957" s="174"/>
    </row>
    <row r="10958" spans="1:8" ht="14.45" customHeight="1">
      <c r="A10958" s="86" t="s">
        <v>1224</v>
      </c>
      <c r="B10958" s="171" t="s">
        <v>38830</v>
      </c>
      <c r="C10958" s="55" t="s">
        <v>37160</v>
      </c>
      <c r="D10958" s="171" t="s">
        <v>37161</v>
      </c>
      <c r="E10958" s="171" t="s">
        <v>37162</v>
      </c>
      <c r="F10958" s="173">
        <v>46074</v>
      </c>
      <c r="G10958" s="173">
        <v>46074</v>
      </c>
      <c r="H10958" s="174"/>
    </row>
    <row r="10959" spans="1:8" ht="14.45" customHeight="1">
      <c r="A10959" s="86" t="s">
        <v>1224</v>
      </c>
      <c r="B10959" s="171" t="s">
        <v>38831</v>
      </c>
      <c r="C10959" s="55" t="s">
        <v>37160</v>
      </c>
      <c r="D10959" s="171" t="s">
        <v>37161</v>
      </c>
      <c r="E10959" s="171" t="s">
        <v>37162</v>
      </c>
      <c r="F10959" s="173">
        <v>46074</v>
      </c>
      <c r="G10959" s="173">
        <v>46074</v>
      </c>
      <c r="H10959" s="174"/>
    </row>
    <row r="10960" spans="1:8" ht="14.45" customHeight="1">
      <c r="A10960" s="86" t="s">
        <v>1224</v>
      </c>
      <c r="B10960" s="171" t="s">
        <v>38832</v>
      </c>
      <c r="C10960" s="55" t="s">
        <v>37160</v>
      </c>
      <c r="D10960" s="171" t="s">
        <v>37161</v>
      </c>
      <c r="E10960" s="171" t="s">
        <v>37162</v>
      </c>
      <c r="F10960" s="173">
        <v>46074</v>
      </c>
      <c r="G10960" s="173">
        <v>46074</v>
      </c>
      <c r="H10960" s="174"/>
    </row>
    <row r="10961" spans="1:8" ht="14.45" customHeight="1">
      <c r="A10961" s="86" t="s">
        <v>1224</v>
      </c>
      <c r="B10961" s="171" t="s">
        <v>38833</v>
      </c>
      <c r="C10961" s="55" t="s">
        <v>37160</v>
      </c>
      <c r="D10961" s="171" t="s">
        <v>37161</v>
      </c>
      <c r="E10961" s="171" t="s">
        <v>37162</v>
      </c>
      <c r="F10961" s="173">
        <v>46074</v>
      </c>
      <c r="G10961" s="173">
        <v>46074</v>
      </c>
      <c r="H10961" s="174"/>
    </row>
    <row r="10962" spans="1:8" ht="14.45" customHeight="1">
      <c r="A10962" s="86" t="s">
        <v>1224</v>
      </c>
      <c r="B10962" s="171" t="s">
        <v>38834</v>
      </c>
      <c r="C10962" s="55" t="s">
        <v>37160</v>
      </c>
      <c r="D10962" s="171" t="s">
        <v>37161</v>
      </c>
      <c r="E10962" s="171" t="s">
        <v>37162</v>
      </c>
      <c r="F10962" s="173">
        <v>46074</v>
      </c>
      <c r="G10962" s="173">
        <v>46074</v>
      </c>
      <c r="H10962" s="174"/>
    </row>
    <row r="10963" spans="1:8" ht="14.45" customHeight="1">
      <c r="A10963" s="86" t="s">
        <v>1224</v>
      </c>
      <c r="B10963" s="171" t="s">
        <v>38835</v>
      </c>
      <c r="C10963" s="55" t="s">
        <v>37160</v>
      </c>
      <c r="D10963" s="171" t="s">
        <v>37161</v>
      </c>
      <c r="E10963" s="171" t="s">
        <v>37162</v>
      </c>
      <c r="F10963" s="173">
        <v>46074</v>
      </c>
      <c r="G10963" s="173">
        <v>46074</v>
      </c>
      <c r="H10963" s="174"/>
    </row>
    <row r="10964" spans="1:8" ht="14.45" customHeight="1">
      <c r="A10964" s="86" t="s">
        <v>1224</v>
      </c>
      <c r="B10964" s="171" t="s">
        <v>38836</v>
      </c>
      <c r="C10964" s="55" t="s">
        <v>37160</v>
      </c>
      <c r="D10964" s="171" t="s">
        <v>37161</v>
      </c>
      <c r="E10964" s="171" t="s">
        <v>37162</v>
      </c>
      <c r="F10964" s="173">
        <v>46074</v>
      </c>
      <c r="G10964" s="173">
        <v>46074</v>
      </c>
      <c r="H10964" s="174"/>
    </row>
    <row r="10965" spans="1:8" ht="14.45" customHeight="1">
      <c r="A10965" s="86" t="s">
        <v>1224</v>
      </c>
      <c r="B10965" s="171" t="s">
        <v>38837</v>
      </c>
      <c r="C10965" s="55" t="s">
        <v>37160</v>
      </c>
      <c r="D10965" s="171" t="s">
        <v>37161</v>
      </c>
      <c r="E10965" s="171" t="s">
        <v>37162</v>
      </c>
      <c r="F10965" s="173">
        <v>46074</v>
      </c>
      <c r="G10965" s="173">
        <v>46074</v>
      </c>
      <c r="H10965" s="174"/>
    </row>
    <row r="10966" spans="1:8" ht="14.45" customHeight="1">
      <c r="A10966" s="86" t="s">
        <v>1224</v>
      </c>
      <c r="B10966" s="171" t="s">
        <v>38838</v>
      </c>
      <c r="C10966" s="55" t="s">
        <v>37160</v>
      </c>
      <c r="D10966" s="171" t="s">
        <v>37161</v>
      </c>
      <c r="E10966" s="171" t="s">
        <v>37162</v>
      </c>
      <c r="F10966" s="173">
        <v>46074</v>
      </c>
      <c r="G10966" s="173">
        <v>46074</v>
      </c>
      <c r="H10966" s="174"/>
    </row>
    <row r="10967" spans="1:8" ht="14.45" customHeight="1">
      <c r="A10967" s="86" t="s">
        <v>1224</v>
      </c>
      <c r="B10967" s="171" t="s">
        <v>38839</v>
      </c>
      <c r="C10967" s="55" t="s">
        <v>37160</v>
      </c>
      <c r="D10967" s="171" t="s">
        <v>37161</v>
      </c>
      <c r="E10967" s="171" t="s">
        <v>37162</v>
      </c>
      <c r="F10967" s="173">
        <v>46074</v>
      </c>
      <c r="G10967" s="173">
        <v>46074</v>
      </c>
      <c r="H10967" s="174"/>
    </row>
    <row r="10968" spans="1:8" ht="14.45" customHeight="1">
      <c r="A10968" s="86" t="s">
        <v>1224</v>
      </c>
      <c r="B10968" s="171" t="s">
        <v>38840</v>
      </c>
      <c r="C10968" s="55" t="s">
        <v>37160</v>
      </c>
      <c r="D10968" s="171" t="s">
        <v>37161</v>
      </c>
      <c r="E10968" s="171" t="s">
        <v>37162</v>
      </c>
      <c r="F10968" s="173">
        <v>46074</v>
      </c>
      <c r="G10968" s="173">
        <v>46074</v>
      </c>
      <c r="H10968" s="174"/>
    </row>
    <row r="10969" spans="1:8" ht="14.45" customHeight="1">
      <c r="A10969" s="86" t="s">
        <v>1224</v>
      </c>
      <c r="B10969" s="171" t="s">
        <v>38841</v>
      </c>
      <c r="C10969" s="55" t="s">
        <v>37160</v>
      </c>
      <c r="D10969" s="171" t="s">
        <v>37161</v>
      </c>
      <c r="E10969" s="171" t="s">
        <v>37162</v>
      </c>
      <c r="F10969" s="173">
        <v>46074</v>
      </c>
      <c r="G10969" s="173">
        <v>46074</v>
      </c>
      <c r="H10969" s="174"/>
    </row>
    <row r="10970" spans="1:8" ht="14.45" customHeight="1">
      <c r="A10970" s="86" t="s">
        <v>1224</v>
      </c>
      <c r="B10970" s="171" t="s">
        <v>38842</v>
      </c>
      <c r="C10970" s="55" t="s">
        <v>37160</v>
      </c>
      <c r="D10970" s="171" t="s">
        <v>37161</v>
      </c>
      <c r="E10970" s="171" t="s">
        <v>37162</v>
      </c>
      <c r="F10970" s="173">
        <v>46074</v>
      </c>
      <c r="G10970" s="173">
        <v>46074</v>
      </c>
      <c r="H10970" s="174"/>
    </row>
    <row r="10971" spans="1:8" ht="14.45" customHeight="1">
      <c r="A10971" s="86" t="s">
        <v>1224</v>
      </c>
      <c r="B10971" s="171" t="s">
        <v>38843</v>
      </c>
      <c r="C10971" s="55" t="s">
        <v>37160</v>
      </c>
      <c r="D10971" s="171" t="s">
        <v>37161</v>
      </c>
      <c r="E10971" s="171" t="s">
        <v>37162</v>
      </c>
      <c r="F10971" s="173">
        <v>46074</v>
      </c>
      <c r="G10971" s="173">
        <v>46074</v>
      </c>
      <c r="H10971" s="174"/>
    </row>
    <row r="10972" spans="1:8" ht="14.45" customHeight="1">
      <c r="A10972" s="86" t="s">
        <v>1224</v>
      </c>
      <c r="B10972" s="171" t="s">
        <v>38844</v>
      </c>
      <c r="C10972" s="55" t="s">
        <v>37160</v>
      </c>
      <c r="D10972" s="171" t="s">
        <v>37161</v>
      </c>
      <c r="E10972" s="171" t="s">
        <v>37162</v>
      </c>
      <c r="F10972" s="173">
        <v>46074</v>
      </c>
      <c r="G10972" s="173">
        <v>46074</v>
      </c>
      <c r="H10972" s="174"/>
    </row>
    <row r="10973" spans="1:8" ht="14.45" customHeight="1">
      <c r="A10973" s="86" t="s">
        <v>1224</v>
      </c>
      <c r="B10973" s="171" t="s">
        <v>38845</v>
      </c>
      <c r="C10973" s="55" t="s">
        <v>37160</v>
      </c>
      <c r="D10973" s="171" t="s">
        <v>37161</v>
      </c>
      <c r="E10973" s="171" t="s">
        <v>37162</v>
      </c>
      <c r="F10973" s="173">
        <v>46074</v>
      </c>
      <c r="G10973" s="173">
        <v>46074</v>
      </c>
      <c r="H10973" s="174"/>
    </row>
    <row r="10974" spans="1:8" ht="14.45" customHeight="1">
      <c r="A10974" s="86" t="s">
        <v>1224</v>
      </c>
      <c r="B10974" s="171" t="s">
        <v>38846</v>
      </c>
      <c r="C10974" s="55" t="s">
        <v>37160</v>
      </c>
      <c r="D10974" s="171" t="s">
        <v>37161</v>
      </c>
      <c r="E10974" s="171" t="s">
        <v>37162</v>
      </c>
      <c r="F10974" s="173">
        <v>46074</v>
      </c>
      <c r="G10974" s="173">
        <v>46074</v>
      </c>
      <c r="H10974" s="174"/>
    </row>
    <row r="10975" spans="1:8" ht="14.45" customHeight="1">
      <c r="A10975" s="86" t="s">
        <v>1224</v>
      </c>
      <c r="B10975" s="171" t="s">
        <v>38847</v>
      </c>
      <c r="C10975" s="55" t="s">
        <v>37160</v>
      </c>
      <c r="D10975" s="171" t="s">
        <v>37161</v>
      </c>
      <c r="E10975" s="171" t="s">
        <v>37162</v>
      </c>
      <c r="F10975" s="173">
        <v>46074</v>
      </c>
      <c r="G10975" s="173">
        <v>46074</v>
      </c>
      <c r="H10975" s="174"/>
    </row>
    <row r="10976" spans="1:8" ht="14.45" customHeight="1">
      <c r="A10976" s="86" t="s">
        <v>1224</v>
      </c>
      <c r="B10976" s="171" t="s">
        <v>38848</v>
      </c>
      <c r="C10976" s="55" t="s">
        <v>37160</v>
      </c>
      <c r="D10976" s="171" t="s">
        <v>37161</v>
      </c>
      <c r="E10976" s="171" t="s">
        <v>37162</v>
      </c>
      <c r="F10976" s="173">
        <v>46074</v>
      </c>
      <c r="G10976" s="173">
        <v>46074</v>
      </c>
      <c r="H10976" s="174"/>
    </row>
    <row r="10977" spans="1:8" ht="14.45" customHeight="1">
      <c r="A10977" s="86" t="s">
        <v>1224</v>
      </c>
      <c r="B10977" s="171" t="s">
        <v>38849</v>
      </c>
      <c r="C10977" s="55" t="s">
        <v>37160</v>
      </c>
      <c r="D10977" s="171" t="s">
        <v>37161</v>
      </c>
      <c r="E10977" s="171" t="s">
        <v>37162</v>
      </c>
      <c r="F10977" s="173">
        <v>46074</v>
      </c>
      <c r="G10977" s="173">
        <v>46074</v>
      </c>
      <c r="H10977" s="174"/>
    </row>
    <row r="10978" spans="1:8" ht="14.45" customHeight="1">
      <c r="A10978" s="86" t="s">
        <v>1224</v>
      </c>
      <c r="B10978" s="171" t="s">
        <v>38850</v>
      </c>
      <c r="C10978" s="55" t="s">
        <v>37160</v>
      </c>
      <c r="D10978" s="171" t="s">
        <v>37161</v>
      </c>
      <c r="E10978" s="171" t="s">
        <v>37162</v>
      </c>
      <c r="F10978" s="173">
        <v>46074</v>
      </c>
      <c r="G10978" s="173">
        <v>46074</v>
      </c>
      <c r="H10978" s="174"/>
    </row>
    <row r="10979" spans="1:8" ht="14.45" customHeight="1">
      <c r="A10979" s="86" t="s">
        <v>1224</v>
      </c>
      <c r="B10979" s="171" t="s">
        <v>38851</v>
      </c>
      <c r="C10979" s="55" t="s">
        <v>37160</v>
      </c>
      <c r="D10979" s="171" t="s">
        <v>37161</v>
      </c>
      <c r="E10979" s="171" t="s">
        <v>37162</v>
      </c>
      <c r="F10979" s="173">
        <v>46074</v>
      </c>
      <c r="G10979" s="173">
        <v>46074</v>
      </c>
      <c r="H10979" s="174"/>
    </row>
    <row r="10980" spans="1:8" ht="14.45" customHeight="1">
      <c r="A10980" s="86" t="s">
        <v>1224</v>
      </c>
      <c r="B10980" s="171" t="s">
        <v>38852</v>
      </c>
      <c r="C10980" s="55" t="s">
        <v>37160</v>
      </c>
      <c r="D10980" s="171" t="s">
        <v>37161</v>
      </c>
      <c r="E10980" s="171" t="s">
        <v>37162</v>
      </c>
      <c r="F10980" s="173">
        <v>46074</v>
      </c>
      <c r="G10980" s="173">
        <v>46074</v>
      </c>
      <c r="H10980" s="174"/>
    </row>
    <row r="10981" spans="1:8" ht="14.45" customHeight="1">
      <c r="A10981" s="86" t="s">
        <v>1224</v>
      </c>
      <c r="B10981" s="171" t="s">
        <v>38853</v>
      </c>
      <c r="C10981" s="55" t="s">
        <v>37160</v>
      </c>
      <c r="D10981" s="171" t="s">
        <v>37161</v>
      </c>
      <c r="E10981" s="171" t="s">
        <v>37162</v>
      </c>
      <c r="F10981" s="173">
        <v>46074</v>
      </c>
      <c r="G10981" s="173">
        <v>46074</v>
      </c>
      <c r="H10981" s="174"/>
    </row>
    <row r="10982" spans="1:8" ht="14.45" customHeight="1">
      <c r="A10982" s="86" t="s">
        <v>1224</v>
      </c>
      <c r="B10982" s="171" t="s">
        <v>38854</v>
      </c>
      <c r="C10982" s="55" t="s">
        <v>37160</v>
      </c>
      <c r="D10982" s="171" t="s">
        <v>37161</v>
      </c>
      <c r="E10982" s="171" t="s">
        <v>37162</v>
      </c>
      <c r="F10982" s="173">
        <v>46074</v>
      </c>
      <c r="G10982" s="173">
        <v>46074</v>
      </c>
      <c r="H10982" s="174"/>
    </row>
    <row r="10983" spans="1:8" ht="14.45" customHeight="1">
      <c r="A10983" s="86" t="s">
        <v>1224</v>
      </c>
      <c r="B10983" s="171" t="s">
        <v>38855</v>
      </c>
      <c r="C10983" s="55" t="s">
        <v>37160</v>
      </c>
      <c r="D10983" s="171" t="s">
        <v>37161</v>
      </c>
      <c r="E10983" s="171" t="s">
        <v>37162</v>
      </c>
      <c r="F10983" s="173">
        <v>46074</v>
      </c>
      <c r="G10983" s="173">
        <v>46074</v>
      </c>
      <c r="H10983" s="174"/>
    </row>
    <row r="10984" spans="1:8" ht="14.45" customHeight="1">
      <c r="A10984" s="86" t="s">
        <v>1224</v>
      </c>
      <c r="B10984" s="171" t="s">
        <v>38856</v>
      </c>
      <c r="C10984" s="55" t="s">
        <v>37160</v>
      </c>
      <c r="D10984" s="171" t="s">
        <v>37161</v>
      </c>
      <c r="E10984" s="171" t="s">
        <v>37162</v>
      </c>
      <c r="F10984" s="173">
        <v>46074</v>
      </c>
      <c r="G10984" s="173">
        <v>46074</v>
      </c>
      <c r="H10984" s="174"/>
    </row>
    <row r="10985" spans="1:8" ht="14.45" customHeight="1">
      <c r="A10985" s="86" t="s">
        <v>1224</v>
      </c>
      <c r="B10985" s="171" t="s">
        <v>38857</v>
      </c>
      <c r="C10985" s="55" t="s">
        <v>37160</v>
      </c>
      <c r="D10985" s="171" t="s">
        <v>37161</v>
      </c>
      <c r="E10985" s="171" t="s">
        <v>37162</v>
      </c>
      <c r="F10985" s="173">
        <v>46074</v>
      </c>
      <c r="G10985" s="173">
        <v>46074</v>
      </c>
      <c r="H10985" s="174"/>
    </row>
    <row r="10986" spans="1:8" ht="14.45" customHeight="1">
      <c r="A10986" s="86" t="s">
        <v>1224</v>
      </c>
      <c r="B10986" s="171" t="s">
        <v>38858</v>
      </c>
      <c r="C10986" s="55" t="s">
        <v>37160</v>
      </c>
      <c r="D10986" s="171" t="s">
        <v>37161</v>
      </c>
      <c r="E10986" s="171" t="s">
        <v>37162</v>
      </c>
      <c r="F10986" s="173">
        <v>46074</v>
      </c>
      <c r="G10986" s="173">
        <v>46074</v>
      </c>
      <c r="H10986" s="174"/>
    </row>
    <row r="10987" spans="1:8" ht="14.45" customHeight="1">
      <c r="A10987" s="86" t="s">
        <v>1224</v>
      </c>
      <c r="B10987" s="171" t="s">
        <v>38859</v>
      </c>
      <c r="C10987" s="55" t="s">
        <v>37160</v>
      </c>
      <c r="D10987" s="171" t="s">
        <v>37161</v>
      </c>
      <c r="E10987" s="171" t="s">
        <v>37162</v>
      </c>
      <c r="F10987" s="173">
        <v>46074</v>
      </c>
      <c r="G10987" s="173">
        <v>46074</v>
      </c>
      <c r="H10987" s="174"/>
    </row>
    <row r="10988" spans="1:8" ht="14.45" customHeight="1">
      <c r="A10988" s="86" t="s">
        <v>1224</v>
      </c>
      <c r="B10988" s="171" t="s">
        <v>38860</v>
      </c>
      <c r="C10988" s="55" t="s">
        <v>37160</v>
      </c>
      <c r="D10988" s="171" t="s">
        <v>37161</v>
      </c>
      <c r="E10988" s="171" t="s">
        <v>37162</v>
      </c>
      <c r="F10988" s="173">
        <v>46074</v>
      </c>
      <c r="G10988" s="173">
        <v>46074</v>
      </c>
      <c r="H10988" s="174"/>
    </row>
    <row r="10989" spans="1:8" ht="14.45" customHeight="1">
      <c r="A10989" s="86" t="s">
        <v>1224</v>
      </c>
      <c r="B10989" s="171" t="s">
        <v>38861</v>
      </c>
      <c r="C10989" s="55" t="s">
        <v>37160</v>
      </c>
      <c r="D10989" s="171" t="s">
        <v>37161</v>
      </c>
      <c r="E10989" s="171" t="s">
        <v>37162</v>
      </c>
      <c r="F10989" s="173">
        <v>46074</v>
      </c>
      <c r="G10989" s="173">
        <v>46074</v>
      </c>
      <c r="H10989" s="174"/>
    </row>
    <row r="10990" spans="1:8" ht="14.45" customHeight="1">
      <c r="A10990" s="86" t="s">
        <v>1224</v>
      </c>
      <c r="B10990" s="171" t="s">
        <v>38862</v>
      </c>
      <c r="C10990" s="55" t="s">
        <v>37160</v>
      </c>
      <c r="D10990" s="171" t="s">
        <v>37161</v>
      </c>
      <c r="E10990" s="171" t="s">
        <v>37162</v>
      </c>
      <c r="F10990" s="173">
        <v>46074</v>
      </c>
      <c r="G10990" s="173">
        <v>46074</v>
      </c>
      <c r="H10990" s="174"/>
    </row>
    <row r="10991" spans="1:8" ht="14.45" customHeight="1">
      <c r="A10991" s="86" t="s">
        <v>1224</v>
      </c>
      <c r="B10991" s="171" t="s">
        <v>38863</v>
      </c>
      <c r="C10991" s="55" t="s">
        <v>37160</v>
      </c>
      <c r="D10991" s="171" t="s">
        <v>37161</v>
      </c>
      <c r="E10991" s="171" t="s">
        <v>37162</v>
      </c>
      <c r="F10991" s="173">
        <v>46074</v>
      </c>
      <c r="G10991" s="173">
        <v>46074</v>
      </c>
      <c r="H10991" s="174"/>
    </row>
    <row r="10992" spans="1:8" ht="14.45" customHeight="1">
      <c r="A10992" s="86" t="s">
        <v>1224</v>
      </c>
      <c r="B10992" s="171" t="s">
        <v>38864</v>
      </c>
      <c r="C10992" s="55" t="s">
        <v>37160</v>
      </c>
      <c r="D10992" s="171" t="s">
        <v>37161</v>
      </c>
      <c r="E10992" s="171" t="s">
        <v>37162</v>
      </c>
      <c r="F10992" s="173">
        <v>46074</v>
      </c>
      <c r="G10992" s="173">
        <v>46074</v>
      </c>
      <c r="H10992" s="174"/>
    </row>
    <row r="10993" spans="1:8" ht="14.45" customHeight="1">
      <c r="A10993" s="86" t="s">
        <v>1224</v>
      </c>
      <c r="B10993" s="171" t="s">
        <v>38865</v>
      </c>
      <c r="C10993" s="55" t="s">
        <v>37160</v>
      </c>
      <c r="D10993" s="171" t="s">
        <v>37161</v>
      </c>
      <c r="E10993" s="171" t="s">
        <v>37162</v>
      </c>
      <c r="F10993" s="173">
        <v>46074</v>
      </c>
      <c r="G10993" s="173">
        <v>46074</v>
      </c>
      <c r="H10993" s="174"/>
    </row>
    <row r="10994" spans="1:8" ht="14.45" customHeight="1">
      <c r="A10994" s="86" t="s">
        <v>1224</v>
      </c>
      <c r="B10994" s="171" t="s">
        <v>38866</v>
      </c>
      <c r="C10994" s="55" t="s">
        <v>37160</v>
      </c>
      <c r="D10994" s="171" t="s">
        <v>37161</v>
      </c>
      <c r="E10994" s="171" t="s">
        <v>37162</v>
      </c>
      <c r="F10994" s="173">
        <v>46074</v>
      </c>
      <c r="G10994" s="173">
        <v>46074</v>
      </c>
      <c r="H10994" s="174"/>
    </row>
    <row r="10995" spans="1:8" ht="14.45" customHeight="1">
      <c r="A10995" s="86" t="s">
        <v>1224</v>
      </c>
      <c r="B10995" s="171" t="s">
        <v>38867</v>
      </c>
      <c r="C10995" s="55" t="s">
        <v>37160</v>
      </c>
      <c r="D10995" s="171" t="s">
        <v>37161</v>
      </c>
      <c r="E10995" s="171" t="s">
        <v>37162</v>
      </c>
      <c r="F10995" s="173">
        <v>46074</v>
      </c>
      <c r="G10995" s="173">
        <v>46074</v>
      </c>
      <c r="H10995" s="174"/>
    </row>
    <row r="10996" spans="1:8" ht="14.45" customHeight="1">
      <c r="A10996" s="86" t="s">
        <v>1224</v>
      </c>
      <c r="B10996" s="171" t="s">
        <v>38868</v>
      </c>
      <c r="C10996" s="55" t="s">
        <v>37160</v>
      </c>
      <c r="D10996" s="171" t="s">
        <v>37161</v>
      </c>
      <c r="E10996" s="171" t="s">
        <v>37162</v>
      </c>
      <c r="F10996" s="173">
        <v>46074</v>
      </c>
      <c r="G10996" s="173">
        <v>46074</v>
      </c>
      <c r="H10996" s="174"/>
    </row>
    <row r="10997" spans="1:8" ht="14.45" customHeight="1">
      <c r="A10997" s="86" t="s">
        <v>1224</v>
      </c>
      <c r="B10997" s="171" t="s">
        <v>38869</v>
      </c>
      <c r="C10997" s="55" t="s">
        <v>37160</v>
      </c>
      <c r="D10997" s="171" t="s">
        <v>37161</v>
      </c>
      <c r="E10997" s="171" t="s">
        <v>37162</v>
      </c>
      <c r="F10997" s="173">
        <v>46074</v>
      </c>
      <c r="G10997" s="173">
        <v>46074</v>
      </c>
      <c r="H10997" s="174"/>
    </row>
    <row r="10998" spans="1:8" ht="14.45" customHeight="1">
      <c r="A10998" s="86" t="s">
        <v>1224</v>
      </c>
      <c r="B10998" s="171" t="s">
        <v>38870</v>
      </c>
      <c r="C10998" s="55" t="s">
        <v>37160</v>
      </c>
      <c r="D10998" s="171" t="s">
        <v>37161</v>
      </c>
      <c r="E10998" s="171" t="s">
        <v>37162</v>
      </c>
      <c r="F10998" s="173">
        <v>46074</v>
      </c>
      <c r="G10998" s="173">
        <v>46074</v>
      </c>
      <c r="H10998" s="174"/>
    </row>
    <row r="10999" spans="1:8" ht="14.45" customHeight="1">
      <c r="A10999" s="86" t="s">
        <v>1224</v>
      </c>
      <c r="B10999" s="171" t="s">
        <v>38871</v>
      </c>
      <c r="C10999" s="55" t="s">
        <v>37160</v>
      </c>
      <c r="D10999" s="171" t="s">
        <v>37161</v>
      </c>
      <c r="E10999" s="171" t="s">
        <v>37162</v>
      </c>
      <c r="F10999" s="173">
        <v>46074</v>
      </c>
      <c r="G10999" s="173">
        <v>46074</v>
      </c>
      <c r="H10999" s="174"/>
    </row>
    <row r="11000" spans="1:8" ht="14.45" customHeight="1">
      <c r="A11000" s="86" t="s">
        <v>1224</v>
      </c>
      <c r="B11000" s="171" t="s">
        <v>38872</v>
      </c>
      <c r="C11000" s="55" t="s">
        <v>37160</v>
      </c>
      <c r="D11000" s="171" t="s">
        <v>37161</v>
      </c>
      <c r="E11000" s="171" t="s">
        <v>37162</v>
      </c>
      <c r="F11000" s="173">
        <v>46074</v>
      </c>
      <c r="G11000" s="173">
        <v>46074</v>
      </c>
      <c r="H11000" s="174"/>
    </row>
    <row r="11001" spans="1:8" ht="14.45" customHeight="1">
      <c r="A11001" s="86" t="s">
        <v>1224</v>
      </c>
      <c r="B11001" s="171" t="s">
        <v>38873</v>
      </c>
      <c r="C11001" s="55" t="s">
        <v>37160</v>
      </c>
      <c r="D11001" s="171" t="s">
        <v>37161</v>
      </c>
      <c r="E11001" s="171" t="s">
        <v>37162</v>
      </c>
      <c r="F11001" s="173">
        <v>46074</v>
      </c>
      <c r="G11001" s="173">
        <v>46074</v>
      </c>
      <c r="H11001" s="174"/>
    </row>
    <row r="11002" spans="1:8" ht="14.45" customHeight="1">
      <c r="A11002" s="86" t="s">
        <v>1224</v>
      </c>
      <c r="B11002" s="171" t="s">
        <v>38874</v>
      </c>
      <c r="C11002" s="55" t="s">
        <v>37160</v>
      </c>
      <c r="D11002" s="171" t="s">
        <v>37161</v>
      </c>
      <c r="E11002" s="171" t="s">
        <v>37162</v>
      </c>
      <c r="F11002" s="173">
        <v>46074</v>
      </c>
      <c r="G11002" s="173">
        <v>46074</v>
      </c>
      <c r="H11002" s="174"/>
    </row>
    <row r="11003" spans="1:8" ht="14.45" customHeight="1">
      <c r="A11003" s="86" t="s">
        <v>1224</v>
      </c>
      <c r="B11003" s="171" t="s">
        <v>38875</v>
      </c>
      <c r="C11003" s="55" t="s">
        <v>37160</v>
      </c>
      <c r="D11003" s="171" t="s">
        <v>37161</v>
      </c>
      <c r="E11003" s="171" t="s">
        <v>37162</v>
      </c>
      <c r="F11003" s="173">
        <v>46074</v>
      </c>
      <c r="G11003" s="173">
        <v>46074</v>
      </c>
      <c r="H11003" s="174"/>
    </row>
    <row r="11004" spans="1:8" s="175" customFormat="1" ht="14.45" customHeight="1">
      <c r="A11004" s="86" t="s">
        <v>1224</v>
      </c>
      <c r="B11004" s="171" t="s">
        <v>38876</v>
      </c>
      <c r="C11004" s="55" t="s">
        <v>37160</v>
      </c>
      <c r="D11004" s="171" t="s">
        <v>37161</v>
      </c>
      <c r="E11004" s="171" t="s">
        <v>37162</v>
      </c>
      <c r="F11004" s="173">
        <v>46074</v>
      </c>
      <c r="G11004" s="173">
        <v>46074</v>
      </c>
      <c r="H11004" s="174"/>
    </row>
    <row r="11005" spans="1:8" ht="14.45" customHeight="1">
      <c r="A11005" s="86" t="s">
        <v>1224</v>
      </c>
      <c r="B11005" s="171" t="s">
        <v>38877</v>
      </c>
      <c r="C11005" s="55" t="s">
        <v>37160</v>
      </c>
      <c r="D11005" s="171" t="s">
        <v>37161</v>
      </c>
      <c r="E11005" s="171" t="s">
        <v>37162</v>
      </c>
      <c r="F11005" s="173">
        <v>46074</v>
      </c>
      <c r="G11005" s="173">
        <v>46074</v>
      </c>
      <c r="H11005" s="174"/>
    </row>
    <row r="11006" spans="1:8" ht="14.45" customHeight="1">
      <c r="A11006" s="86" t="s">
        <v>1224</v>
      </c>
      <c r="B11006" s="171" t="s">
        <v>38878</v>
      </c>
      <c r="C11006" s="55" t="s">
        <v>37160</v>
      </c>
      <c r="D11006" s="171" t="s">
        <v>37161</v>
      </c>
      <c r="E11006" s="171" t="s">
        <v>37162</v>
      </c>
      <c r="F11006" s="173">
        <v>46074</v>
      </c>
      <c r="G11006" s="173">
        <v>46074</v>
      </c>
      <c r="H11006" s="174"/>
    </row>
    <row r="11007" spans="1:8" ht="14.45" customHeight="1">
      <c r="A11007" s="86" t="s">
        <v>1224</v>
      </c>
      <c r="B11007" s="171" t="s">
        <v>38879</v>
      </c>
      <c r="C11007" s="55" t="s">
        <v>37160</v>
      </c>
      <c r="D11007" s="171" t="s">
        <v>37161</v>
      </c>
      <c r="E11007" s="171" t="s">
        <v>37162</v>
      </c>
      <c r="F11007" s="173">
        <v>46074</v>
      </c>
      <c r="G11007" s="173">
        <v>46074</v>
      </c>
      <c r="H11007" s="174"/>
    </row>
    <row r="11008" spans="1:8" ht="14.45" customHeight="1">
      <c r="A11008" s="86" t="s">
        <v>1224</v>
      </c>
      <c r="B11008" s="171" t="s">
        <v>38880</v>
      </c>
      <c r="C11008" s="55" t="s">
        <v>37160</v>
      </c>
      <c r="D11008" s="171" t="s">
        <v>37161</v>
      </c>
      <c r="E11008" s="171" t="s">
        <v>37162</v>
      </c>
      <c r="F11008" s="173">
        <v>46074</v>
      </c>
      <c r="G11008" s="173">
        <v>46074</v>
      </c>
      <c r="H11008" s="174"/>
    </row>
    <row r="11009" spans="1:8" ht="14.45" customHeight="1">
      <c r="A11009" s="86" t="s">
        <v>1224</v>
      </c>
      <c r="B11009" s="171" t="s">
        <v>38881</v>
      </c>
      <c r="C11009" s="55" t="s">
        <v>37160</v>
      </c>
      <c r="D11009" s="171" t="s">
        <v>37161</v>
      </c>
      <c r="E11009" s="171" t="s">
        <v>37162</v>
      </c>
      <c r="F11009" s="173">
        <v>46074</v>
      </c>
      <c r="G11009" s="173">
        <v>46074</v>
      </c>
      <c r="H11009" s="174"/>
    </row>
    <row r="11010" spans="1:8" ht="14.45" customHeight="1">
      <c r="A11010" s="86" t="s">
        <v>1224</v>
      </c>
      <c r="B11010" s="171" t="s">
        <v>38882</v>
      </c>
      <c r="C11010" s="55" t="s">
        <v>37160</v>
      </c>
      <c r="D11010" s="171" t="s">
        <v>37161</v>
      </c>
      <c r="E11010" s="171" t="s">
        <v>37162</v>
      </c>
      <c r="F11010" s="173">
        <v>46074</v>
      </c>
      <c r="G11010" s="173">
        <v>46074</v>
      </c>
      <c r="H11010" s="174"/>
    </row>
    <row r="11011" spans="1:8" ht="14.45" customHeight="1">
      <c r="A11011" s="86" t="s">
        <v>1224</v>
      </c>
      <c r="B11011" s="171" t="s">
        <v>38883</v>
      </c>
      <c r="C11011" s="55" t="s">
        <v>37160</v>
      </c>
      <c r="D11011" s="171" t="s">
        <v>37161</v>
      </c>
      <c r="E11011" s="171" t="s">
        <v>37162</v>
      </c>
      <c r="F11011" s="173">
        <v>46074</v>
      </c>
      <c r="G11011" s="173">
        <v>46074</v>
      </c>
      <c r="H11011" s="174"/>
    </row>
    <row r="11012" spans="1:8" ht="14.45" customHeight="1">
      <c r="A11012" s="86" t="s">
        <v>1224</v>
      </c>
      <c r="B11012" s="171" t="s">
        <v>38884</v>
      </c>
      <c r="C11012" s="55" t="s">
        <v>37160</v>
      </c>
      <c r="D11012" s="171" t="s">
        <v>37161</v>
      </c>
      <c r="E11012" s="171" t="s">
        <v>37162</v>
      </c>
      <c r="F11012" s="173">
        <v>46074</v>
      </c>
      <c r="G11012" s="173">
        <v>46074</v>
      </c>
      <c r="H11012" s="174"/>
    </row>
    <row r="11013" spans="1:8" ht="14.45" customHeight="1">
      <c r="A11013" s="86" t="s">
        <v>1224</v>
      </c>
      <c r="B11013" s="171" t="s">
        <v>38885</v>
      </c>
      <c r="C11013" s="55" t="s">
        <v>37160</v>
      </c>
      <c r="D11013" s="171" t="s">
        <v>37161</v>
      </c>
      <c r="E11013" s="171" t="s">
        <v>37162</v>
      </c>
      <c r="F11013" s="173">
        <v>46074</v>
      </c>
      <c r="G11013" s="173">
        <v>46074</v>
      </c>
      <c r="H11013" s="174"/>
    </row>
    <row r="11014" spans="1:8" ht="14.45" customHeight="1">
      <c r="A11014" s="86" t="s">
        <v>1224</v>
      </c>
      <c r="B11014" s="171" t="s">
        <v>38886</v>
      </c>
      <c r="C11014" s="55" t="s">
        <v>37160</v>
      </c>
      <c r="D11014" s="171" t="s">
        <v>37161</v>
      </c>
      <c r="E11014" s="171" t="s">
        <v>37162</v>
      </c>
      <c r="F11014" s="173">
        <v>46074</v>
      </c>
      <c r="G11014" s="173">
        <v>46074</v>
      </c>
      <c r="H11014" s="174"/>
    </row>
    <row r="11015" spans="1:8" ht="14.45" customHeight="1">
      <c r="A11015" s="86" t="s">
        <v>1224</v>
      </c>
      <c r="B11015" s="171" t="s">
        <v>38887</v>
      </c>
      <c r="C11015" s="55" t="s">
        <v>37160</v>
      </c>
      <c r="D11015" s="171" t="s">
        <v>37161</v>
      </c>
      <c r="E11015" s="171" t="s">
        <v>37162</v>
      </c>
      <c r="F11015" s="173">
        <v>46074</v>
      </c>
      <c r="G11015" s="173">
        <v>46074</v>
      </c>
      <c r="H11015" s="174"/>
    </row>
    <row r="11016" spans="1:8" ht="14.45" customHeight="1">
      <c r="A11016" s="86" t="s">
        <v>1224</v>
      </c>
      <c r="B11016" s="171" t="s">
        <v>38888</v>
      </c>
      <c r="C11016" s="55" t="s">
        <v>37160</v>
      </c>
      <c r="D11016" s="171" t="s">
        <v>37161</v>
      </c>
      <c r="E11016" s="171" t="s">
        <v>37162</v>
      </c>
      <c r="F11016" s="173">
        <v>46074</v>
      </c>
      <c r="G11016" s="173">
        <v>46074</v>
      </c>
      <c r="H11016" s="174"/>
    </row>
    <row r="11017" spans="1:8" ht="14.45" customHeight="1">
      <c r="A11017" s="86" t="s">
        <v>1224</v>
      </c>
      <c r="B11017" s="171" t="s">
        <v>38889</v>
      </c>
      <c r="C11017" s="55" t="s">
        <v>37160</v>
      </c>
      <c r="D11017" s="171" t="s">
        <v>37161</v>
      </c>
      <c r="E11017" s="171" t="s">
        <v>37162</v>
      </c>
      <c r="F11017" s="173">
        <v>46074</v>
      </c>
      <c r="G11017" s="173">
        <v>46074</v>
      </c>
      <c r="H11017" s="174"/>
    </row>
    <row r="11018" spans="1:8" ht="14.45" customHeight="1">
      <c r="A11018" s="86" t="s">
        <v>1224</v>
      </c>
      <c r="B11018" s="171" t="s">
        <v>38890</v>
      </c>
      <c r="C11018" s="55" t="s">
        <v>37160</v>
      </c>
      <c r="D11018" s="171" t="s">
        <v>37161</v>
      </c>
      <c r="E11018" s="171" t="s">
        <v>37162</v>
      </c>
      <c r="F11018" s="173">
        <v>46074</v>
      </c>
      <c r="G11018" s="173">
        <v>46074</v>
      </c>
      <c r="H11018" s="174"/>
    </row>
    <row r="11019" spans="1:8" ht="14.45" customHeight="1">
      <c r="A11019" s="86" t="s">
        <v>1224</v>
      </c>
      <c r="B11019" s="171" t="s">
        <v>38891</v>
      </c>
      <c r="C11019" s="55" t="s">
        <v>37160</v>
      </c>
      <c r="D11019" s="171" t="s">
        <v>37161</v>
      </c>
      <c r="E11019" s="171" t="s">
        <v>37162</v>
      </c>
      <c r="F11019" s="173">
        <v>46074</v>
      </c>
      <c r="G11019" s="173">
        <v>46074</v>
      </c>
      <c r="H11019" s="174"/>
    </row>
    <row r="11020" spans="1:8" ht="14.45" customHeight="1">
      <c r="A11020" s="86" t="s">
        <v>1224</v>
      </c>
      <c r="B11020" s="171" t="s">
        <v>38892</v>
      </c>
      <c r="C11020" s="55" t="s">
        <v>37160</v>
      </c>
      <c r="D11020" s="171" t="s">
        <v>37161</v>
      </c>
      <c r="E11020" s="171" t="s">
        <v>37162</v>
      </c>
      <c r="F11020" s="173">
        <v>46074</v>
      </c>
      <c r="G11020" s="173">
        <v>46074</v>
      </c>
      <c r="H11020" s="174"/>
    </row>
    <row r="11021" spans="1:8" ht="14.45" customHeight="1">
      <c r="A11021" s="86" t="s">
        <v>1224</v>
      </c>
      <c r="B11021" s="171" t="s">
        <v>38893</v>
      </c>
      <c r="C11021" s="55" t="s">
        <v>37160</v>
      </c>
      <c r="D11021" s="171" t="s">
        <v>37161</v>
      </c>
      <c r="E11021" s="171" t="s">
        <v>37162</v>
      </c>
      <c r="F11021" s="173">
        <v>46074</v>
      </c>
      <c r="G11021" s="173">
        <v>46074</v>
      </c>
      <c r="H11021" s="174"/>
    </row>
    <row r="11022" spans="1:8" ht="14.45" customHeight="1">
      <c r="A11022" s="86" t="s">
        <v>1224</v>
      </c>
      <c r="B11022" s="171" t="s">
        <v>38894</v>
      </c>
      <c r="C11022" s="55" t="s">
        <v>37160</v>
      </c>
      <c r="D11022" s="171" t="s">
        <v>37161</v>
      </c>
      <c r="E11022" s="171" t="s">
        <v>37162</v>
      </c>
      <c r="F11022" s="173">
        <v>46074</v>
      </c>
      <c r="G11022" s="173">
        <v>46074</v>
      </c>
      <c r="H11022" s="174"/>
    </row>
    <row r="11023" spans="1:8" ht="14.45" customHeight="1">
      <c r="A11023" s="86" t="s">
        <v>1224</v>
      </c>
      <c r="B11023" s="171" t="s">
        <v>38895</v>
      </c>
      <c r="C11023" s="55" t="s">
        <v>37160</v>
      </c>
      <c r="D11023" s="171" t="s">
        <v>37161</v>
      </c>
      <c r="E11023" s="171" t="s">
        <v>37162</v>
      </c>
      <c r="F11023" s="173">
        <v>46074</v>
      </c>
      <c r="G11023" s="173">
        <v>46074</v>
      </c>
      <c r="H11023" s="174"/>
    </row>
    <row r="11024" spans="1:8" ht="14.45" customHeight="1">
      <c r="A11024" s="86" t="s">
        <v>1224</v>
      </c>
      <c r="B11024" s="171" t="s">
        <v>38896</v>
      </c>
      <c r="C11024" s="55" t="s">
        <v>37160</v>
      </c>
      <c r="D11024" s="171" t="s">
        <v>37161</v>
      </c>
      <c r="E11024" s="171" t="s">
        <v>37162</v>
      </c>
      <c r="F11024" s="173">
        <v>46074</v>
      </c>
      <c r="G11024" s="173">
        <v>46074</v>
      </c>
      <c r="H11024" s="174"/>
    </row>
    <row r="11025" spans="1:8" ht="14.45" customHeight="1">
      <c r="A11025" s="86" t="s">
        <v>1224</v>
      </c>
      <c r="B11025" s="171" t="s">
        <v>38897</v>
      </c>
      <c r="C11025" s="55" t="s">
        <v>37160</v>
      </c>
      <c r="D11025" s="171" t="s">
        <v>37161</v>
      </c>
      <c r="E11025" s="171" t="s">
        <v>37162</v>
      </c>
      <c r="F11025" s="173">
        <v>46074</v>
      </c>
      <c r="G11025" s="173">
        <v>46074</v>
      </c>
      <c r="H11025" s="174"/>
    </row>
    <row r="11026" spans="1:8" ht="14.45" customHeight="1">
      <c r="A11026" s="86" t="s">
        <v>1224</v>
      </c>
      <c r="B11026" s="171" t="s">
        <v>38898</v>
      </c>
      <c r="C11026" s="55" t="s">
        <v>37160</v>
      </c>
      <c r="D11026" s="171" t="s">
        <v>37161</v>
      </c>
      <c r="E11026" s="171" t="s">
        <v>37162</v>
      </c>
      <c r="F11026" s="173">
        <v>46074</v>
      </c>
      <c r="G11026" s="173">
        <v>46074</v>
      </c>
      <c r="H11026" s="174"/>
    </row>
    <row r="11027" spans="1:8" ht="14.45" customHeight="1">
      <c r="A11027" s="86" t="s">
        <v>1224</v>
      </c>
      <c r="B11027" s="171" t="s">
        <v>38899</v>
      </c>
      <c r="C11027" s="55" t="s">
        <v>37160</v>
      </c>
      <c r="D11027" s="171" t="s">
        <v>37161</v>
      </c>
      <c r="E11027" s="171" t="s">
        <v>37162</v>
      </c>
      <c r="F11027" s="173">
        <v>46074</v>
      </c>
      <c r="G11027" s="173">
        <v>46074</v>
      </c>
      <c r="H11027" s="174"/>
    </row>
    <row r="11028" spans="1:8" ht="14.45" customHeight="1">
      <c r="A11028" s="86" t="s">
        <v>1224</v>
      </c>
      <c r="B11028" s="171" t="s">
        <v>38900</v>
      </c>
      <c r="C11028" s="55" t="s">
        <v>37160</v>
      </c>
      <c r="D11028" s="171" t="s">
        <v>37161</v>
      </c>
      <c r="E11028" s="171" t="s">
        <v>37162</v>
      </c>
      <c r="F11028" s="173">
        <v>46074</v>
      </c>
      <c r="G11028" s="173">
        <v>46074</v>
      </c>
      <c r="H11028" s="174"/>
    </row>
    <row r="11029" spans="1:8" ht="14.45" customHeight="1">
      <c r="A11029" s="86" t="s">
        <v>1224</v>
      </c>
      <c r="B11029" s="171" t="s">
        <v>38901</v>
      </c>
      <c r="C11029" s="55" t="s">
        <v>37160</v>
      </c>
      <c r="D11029" s="171" t="s">
        <v>37161</v>
      </c>
      <c r="E11029" s="171" t="s">
        <v>37162</v>
      </c>
      <c r="F11029" s="173">
        <v>46074</v>
      </c>
      <c r="G11029" s="173">
        <v>46074</v>
      </c>
      <c r="H11029" s="174"/>
    </row>
    <row r="11030" spans="1:8" ht="14.45" customHeight="1">
      <c r="A11030" s="86" t="s">
        <v>1224</v>
      </c>
      <c r="B11030" s="171" t="s">
        <v>38902</v>
      </c>
      <c r="C11030" s="55" t="s">
        <v>37160</v>
      </c>
      <c r="D11030" s="171" t="s">
        <v>37161</v>
      </c>
      <c r="E11030" s="171" t="s">
        <v>37162</v>
      </c>
      <c r="F11030" s="173">
        <v>46074</v>
      </c>
      <c r="G11030" s="173">
        <v>46074</v>
      </c>
      <c r="H11030" s="174"/>
    </row>
    <row r="11031" spans="1:8" ht="14.45" customHeight="1">
      <c r="A11031" s="86" t="s">
        <v>1224</v>
      </c>
      <c r="B11031" s="171" t="s">
        <v>38903</v>
      </c>
      <c r="C11031" s="55" t="s">
        <v>37160</v>
      </c>
      <c r="D11031" s="171" t="s">
        <v>37161</v>
      </c>
      <c r="E11031" s="171" t="s">
        <v>37162</v>
      </c>
      <c r="F11031" s="173">
        <v>46074</v>
      </c>
      <c r="G11031" s="173">
        <v>46074</v>
      </c>
      <c r="H11031" s="174"/>
    </row>
    <row r="11032" spans="1:8" ht="14.45" customHeight="1">
      <c r="A11032" s="86" t="s">
        <v>1224</v>
      </c>
      <c r="B11032" s="171" t="s">
        <v>38904</v>
      </c>
      <c r="C11032" s="55" t="s">
        <v>37160</v>
      </c>
      <c r="D11032" s="171" t="s">
        <v>37161</v>
      </c>
      <c r="E11032" s="171" t="s">
        <v>37162</v>
      </c>
      <c r="F11032" s="173">
        <v>46074</v>
      </c>
      <c r="G11032" s="173">
        <v>46074</v>
      </c>
      <c r="H11032" s="174"/>
    </row>
    <row r="11033" spans="1:8" ht="14.45" customHeight="1">
      <c r="A11033" s="86" t="s">
        <v>1224</v>
      </c>
      <c r="B11033" s="171" t="s">
        <v>38905</v>
      </c>
      <c r="C11033" s="55" t="s">
        <v>37160</v>
      </c>
      <c r="D11033" s="171" t="s">
        <v>37161</v>
      </c>
      <c r="E11033" s="171" t="s">
        <v>37162</v>
      </c>
      <c r="F11033" s="173">
        <v>46074</v>
      </c>
      <c r="G11033" s="173">
        <v>46074</v>
      </c>
      <c r="H11033" s="174"/>
    </row>
    <row r="11034" spans="1:8" ht="14.45" customHeight="1">
      <c r="A11034" s="86" t="s">
        <v>1224</v>
      </c>
      <c r="B11034" s="171" t="s">
        <v>38906</v>
      </c>
      <c r="C11034" s="55" t="s">
        <v>37160</v>
      </c>
      <c r="D11034" s="171" t="s">
        <v>37161</v>
      </c>
      <c r="E11034" s="171" t="s">
        <v>37162</v>
      </c>
      <c r="F11034" s="173">
        <v>46074</v>
      </c>
      <c r="G11034" s="173">
        <v>46074</v>
      </c>
      <c r="H11034" s="174"/>
    </row>
    <row r="11035" spans="1:8" ht="14.45" customHeight="1">
      <c r="A11035" s="86" t="s">
        <v>1224</v>
      </c>
      <c r="B11035" s="171" t="s">
        <v>38907</v>
      </c>
      <c r="C11035" s="55" t="s">
        <v>37160</v>
      </c>
      <c r="D11035" s="171" t="s">
        <v>37161</v>
      </c>
      <c r="E11035" s="171" t="s">
        <v>37162</v>
      </c>
      <c r="F11035" s="173">
        <v>46074</v>
      </c>
      <c r="G11035" s="173">
        <v>46074</v>
      </c>
      <c r="H11035" s="174"/>
    </row>
    <row r="11036" spans="1:8" ht="14.45" customHeight="1">
      <c r="A11036" s="86" t="s">
        <v>1224</v>
      </c>
      <c r="B11036" s="171" t="s">
        <v>38908</v>
      </c>
      <c r="C11036" s="55" t="s">
        <v>37160</v>
      </c>
      <c r="D11036" s="171" t="s">
        <v>37161</v>
      </c>
      <c r="E11036" s="171" t="s">
        <v>37162</v>
      </c>
      <c r="F11036" s="173">
        <v>46074</v>
      </c>
      <c r="G11036" s="173">
        <v>46074</v>
      </c>
      <c r="H11036" s="174"/>
    </row>
    <row r="11037" spans="1:8" ht="14.45" customHeight="1">
      <c r="A11037" s="86" t="s">
        <v>1224</v>
      </c>
      <c r="B11037" s="171" t="s">
        <v>38909</v>
      </c>
      <c r="C11037" s="55" t="s">
        <v>37160</v>
      </c>
      <c r="D11037" s="171" t="s">
        <v>37161</v>
      </c>
      <c r="E11037" s="171" t="s">
        <v>37162</v>
      </c>
      <c r="F11037" s="173">
        <v>46074</v>
      </c>
      <c r="G11037" s="173">
        <v>46074</v>
      </c>
      <c r="H11037" s="174"/>
    </row>
    <row r="11038" spans="1:8" ht="14.45" customHeight="1">
      <c r="A11038" s="86" t="s">
        <v>1224</v>
      </c>
      <c r="B11038" s="171" t="s">
        <v>38910</v>
      </c>
      <c r="C11038" s="55" t="s">
        <v>37160</v>
      </c>
      <c r="D11038" s="171" t="s">
        <v>37161</v>
      </c>
      <c r="E11038" s="171" t="s">
        <v>37162</v>
      </c>
      <c r="F11038" s="173">
        <v>46074</v>
      </c>
      <c r="G11038" s="173">
        <v>46074</v>
      </c>
      <c r="H11038" s="174"/>
    </row>
    <row r="11039" spans="1:8" ht="14.45" customHeight="1">
      <c r="A11039" s="86" t="s">
        <v>1224</v>
      </c>
      <c r="B11039" s="171" t="s">
        <v>38911</v>
      </c>
      <c r="C11039" s="55" t="s">
        <v>37160</v>
      </c>
      <c r="D11039" s="171" t="s">
        <v>37161</v>
      </c>
      <c r="E11039" s="171" t="s">
        <v>37162</v>
      </c>
      <c r="F11039" s="173">
        <v>46074</v>
      </c>
      <c r="G11039" s="173">
        <v>46074</v>
      </c>
      <c r="H11039" s="174"/>
    </row>
    <row r="11040" spans="1:8" ht="14.45" customHeight="1">
      <c r="A11040" s="86" t="s">
        <v>1224</v>
      </c>
      <c r="B11040" s="171" t="s">
        <v>38912</v>
      </c>
      <c r="C11040" s="55" t="s">
        <v>37160</v>
      </c>
      <c r="D11040" s="171" t="s">
        <v>37161</v>
      </c>
      <c r="E11040" s="171" t="s">
        <v>37162</v>
      </c>
      <c r="F11040" s="173">
        <v>46074</v>
      </c>
      <c r="G11040" s="173">
        <v>46074</v>
      </c>
      <c r="H11040" s="174"/>
    </row>
    <row r="11041" spans="1:8" ht="14.45" customHeight="1">
      <c r="A11041" s="86" t="s">
        <v>1224</v>
      </c>
      <c r="B11041" s="171" t="s">
        <v>38913</v>
      </c>
      <c r="C11041" s="55" t="s">
        <v>37160</v>
      </c>
      <c r="D11041" s="171" t="s">
        <v>37161</v>
      </c>
      <c r="E11041" s="171" t="s">
        <v>37162</v>
      </c>
      <c r="F11041" s="173">
        <v>46074</v>
      </c>
      <c r="G11041" s="173">
        <v>46074</v>
      </c>
      <c r="H11041" s="174"/>
    </row>
    <row r="11042" spans="1:8" ht="14.45" customHeight="1">
      <c r="A11042" s="86" t="s">
        <v>1224</v>
      </c>
      <c r="B11042" s="171" t="s">
        <v>38914</v>
      </c>
      <c r="C11042" s="55" t="s">
        <v>37160</v>
      </c>
      <c r="D11042" s="171" t="s">
        <v>37161</v>
      </c>
      <c r="E11042" s="171" t="s">
        <v>37162</v>
      </c>
      <c r="F11042" s="173">
        <v>46074</v>
      </c>
      <c r="G11042" s="173">
        <v>46074</v>
      </c>
      <c r="H11042" s="174"/>
    </row>
    <row r="11043" spans="1:8" ht="14.45" customHeight="1">
      <c r="A11043" s="86" t="s">
        <v>1224</v>
      </c>
      <c r="B11043" s="171" t="s">
        <v>38915</v>
      </c>
      <c r="C11043" s="55" t="s">
        <v>37160</v>
      </c>
      <c r="D11043" s="171" t="s">
        <v>37161</v>
      </c>
      <c r="E11043" s="171" t="s">
        <v>37162</v>
      </c>
      <c r="F11043" s="173">
        <v>46074</v>
      </c>
      <c r="G11043" s="173">
        <v>46074</v>
      </c>
      <c r="H11043" s="174"/>
    </row>
    <row r="11044" spans="1:8" ht="14.45" customHeight="1">
      <c r="A11044" s="86" t="s">
        <v>1224</v>
      </c>
      <c r="B11044" s="171" t="s">
        <v>38916</v>
      </c>
      <c r="C11044" s="55" t="s">
        <v>37160</v>
      </c>
      <c r="D11044" s="171" t="s">
        <v>37161</v>
      </c>
      <c r="E11044" s="171" t="s">
        <v>37162</v>
      </c>
      <c r="F11044" s="173">
        <v>46074</v>
      </c>
      <c r="G11044" s="173">
        <v>46074</v>
      </c>
      <c r="H11044" s="174"/>
    </row>
    <row r="11045" spans="1:8" ht="14.45" customHeight="1">
      <c r="A11045" s="86" t="s">
        <v>1224</v>
      </c>
      <c r="B11045" s="171" t="s">
        <v>38917</v>
      </c>
      <c r="C11045" s="55" t="s">
        <v>37160</v>
      </c>
      <c r="D11045" s="171" t="s">
        <v>37161</v>
      </c>
      <c r="E11045" s="171" t="s">
        <v>37162</v>
      </c>
      <c r="F11045" s="173">
        <v>46074</v>
      </c>
      <c r="G11045" s="173">
        <v>46074</v>
      </c>
      <c r="H11045" s="174"/>
    </row>
    <row r="11046" spans="1:8" ht="14.45" customHeight="1">
      <c r="A11046" s="86" t="s">
        <v>1224</v>
      </c>
      <c r="B11046" s="171" t="s">
        <v>38918</v>
      </c>
      <c r="C11046" s="55" t="s">
        <v>37160</v>
      </c>
      <c r="D11046" s="171" t="s">
        <v>37161</v>
      </c>
      <c r="E11046" s="171" t="s">
        <v>37162</v>
      </c>
      <c r="F11046" s="173">
        <v>46074</v>
      </c>
      <c r="G11046" s="173">
        <v>46074</v>
      </c>
      <c r="H11046" s="174"/>
    </row>
    <row r="11047" spans="1:8" ht="14.45" customHeight="1">
      <c r="A11047" s="86" t="s">
        <v>1224</v>
      </c>
      <c r="B11047" s="171" t="s">
        <v>38919</v>
      </c>
      <c r="C11047" s="55" t="s">
        <v>37160</v>
      </c>
      <c r="D11047" s="171" t="s">
        <v>37161</v>
      </c>
      <c r="E11047" s="171" t="s">
        <v>37162</v>
      </c>
      <c r="F11047" s="173">
        <v>46074</v>
      </c>
      <c r="G11047" s="173">
        <v>46074</v>
      </c>
      <c r="H11047" s="174"/>
    </row>
    <row r="11048" spans="1:8" ht="14.45" customHeight="1">
      <c r="A11048" s="86" t="s">
        <v>1224</v>
      </c>
      <c r="B11048" s="171" t="s">
        <v>38920</v>
      </c>
      <c r="C11048" s="55" t="s">
        <v>37160</v>
      </c>
      <c r="D11048" s="171" t="s">
        <v>37161</v>
      </c>
      <c r="E11048" s="171" t="s">
        <v>37162</v>
      </c>
      <c r="F11048" s="173">
        <v>46074</v>
      </c>
      <c r="G11048" s="173">
        <v>46074</v>
      </c>
      <c r="H11048" s="174"/>
    </row>
    <row r="11049" spans="1:8" s="175" customFormat="1" ht="14.25" customHeight="1">
      <c r="A11049" s="86" t="s">
        <v>1224</v>
      </c>
      <c r="B11049" s="171" t="s">
        <v>38921</v>
      </c>
      <c r="C11049" s="55" t="s">
        <v>37160</v>
      </c>
      <c r="D11049" s="171" t="s">
        <v>37161</v>
      </c>
      <c r="E11049" s="261" t="s">
        <v>37162</v>
      </c>
      <c r="F11049" s="173">
        <v>46074</v>
      </c>
      <c r="G11049" s="173">
        <v>46074</v>
      </c>
      <c r="H11049" s="174"/>
    </row>
    <row r="11050" spans="1:8" s="175" customFormat="1" ht="14.25" customHeight="1">
      <c r="A11050" s="86" t="s">
        <v>1224</v>
      </c>
      <c r="B11050" s="171" t="s">
        <v>38922</v>
      </c>
      <c r="C11050" s="55" t="s">
        <v>37160</v>
      </c>
      <c r="D11050" s="171" t="s">
        <v>37161</v>
      </c>
      <c r="E11050" s="171" t="s">
        <v>37162</v>
      </c>
      <c r="F11050" s="173">
        <v>46074</v>
      </c>
      <c r="G11050" s="173">
        <v>46074</v>
      </c>
      <c r="H11050" s="174"/>
    </row>
    <row r="11051" spans="1:8" ht="14.45" customHeight="1">
      <c r="A11051" s="86" t="s">
        <v>1224</v>
      </c>
      <c r="B11051" s="171" t="s">
        <v>38923</v>
      </c>
      <c r="C11051" s="55" t="s">
        <v>37160</v>
      </c>
      <c r="D11051" s="171" t="s">
        <v>37161</v>
      </c>
      <c r="E11051" s="171" t="s">
        <v>37162</v>
      </c>
      <c r="F11051" s="173">
        <v>46074</v>
      </c>
      <c r="G11051" s="173">
        <v>46074</v>
      </c>
      <c r="H11051" s="174"/>
    </row>
    <row r="11052" spans="1:8" ht="14.45" customHeight="1">
      <c r="A11052" s="86" t="s">
        <v>1224</v>
      </c>
      <c r="B11052" s="171" t="s">
        <v>38924</v>
      </c>
      <c r="C11052" s="55" t="s">
        <v>37160</v>
      </c>
      <c r="D11052" s="171" t="s">
        <v>37161</v>
      </c>
      <c r="E11052" s="171" t="s">
        <v>37162</v>
      </c>
      <c r="F11052" s="173">
        <v>46074</v>
      </c>
      <c r="G11052" s="173">
        <v>46074</v>
      </c>
      <c r="H11052" s="174"/>
    </row>
    <row r="11053" spans="1:8" ht="14.45" customHeight="1">
      <c r="A11053" s="86" t="s">
        <v>1224</v>
      </c>
      <c r="B11053" s="171" t="s">
        <v>38925</v>
      </c>
      <c r="C11053" s="55" t="s">
        <v>37160</v>
      </c>
      <c r="D11053" s="171" t="s">
        <v>37161</v>
      </c>
      <c r="E11053" s="171" t="s">
        <v>37162</v>
      </c>
      <c r="F11053" s="173">
        <v>46074</v>
      </c>
      <c r="G11053" s="173">
        <v>46074</v>
      </c>
      <c r="H11053" s="174"/>
    </row>
    <row r="11054" spans="1:8" ht="14.45" customHeight="1">
      <c r="A11054" s="86" t="s">
        <v>1224</v>
      </c>
      <c r="B11054" s="171" t="s">
        <v>38926</v>
      </c>
      <c r="C11054" s="55" t="s">
        <v>37160</v>
      </c>
      <c r="D11054" s="171" t="s">
        <v>37161</v>
      </c>
      <c r="E11054" s="171" t="s">
        <v>37162</v>
      </c>
      <c r="F11054" s="173">
        <v>46074</v>
      </c>
      <c r="G11054" s="173">
        <v>46074</v>
      </c>
      <c r="H11054" s="174"/>
    </row>
    <row r="11055" spans="1:8" ht="14.45" customHeight="1">
      <c r="A11055" s="86" t="s">
        <v>1224</v>
      </c>
      <c r="B11055" s="171" t="s">
        <v>38927</v>
      </c>
      <c r="C11055" s="55" t="s">
        <v>37160</v>
      </c>
      <c r="D11055" s="171" t="s">
        <v>37161</v>
      </c>
      <c r="E11055" s="171" t="s">
        <v>37162</v>
      </c>
      <c r="F11055" s="173">
        <v>46074</v>
      </c>
      <c r="G11055" s="173">
        <v>46074</v>
      </c>
      <c r="H11055" s="174"/>
    </row>
    <row r="11056" spans="1:8" ht="14.45" customHeight="1">
      <c r="A11056" s="86" t="s">
        <v>1224</v>
      </c>
      <c r="B11056" s="171" t="s">
        <v>38928</v>
      </c>
      <c r="C11056" s="55" t="s">
        <v>37160</v>
      </c>
      <c r="D11056" s="171" t="s">
        <v>37161</v>
      </c>
      <c r="E11056" s="171" t="s">
        <v>37162</v>
      </c>
      <c r="F11056" s="173">
        <v>46074</v>
      </c>
      <c r="G11056" s="173">
        <v>46074</v>
      </c>
      <c r="H11056" s="174"/>
    </row>
    <row r="11057" spans="1:8" ht="14.45" customHeight="1">
      <c r="A11057" s="86" t="s">
        <v>1224</v>
      </c>
      <c r="B11057" s="171" t="s">
        <v>38929</v>
      </c>
      <c r="C11057" s="55" t="s">
        <v>37160</v>
      </c>
      <c r="D11057" s="171" t="s">
        <v>37161</v>
      </c>
      <c r="E11057" s="171" t="s">
        <v>37162</v>
      </c>
      <c r="F11057" s="173">
        <v>46074</v>
      </c>
      <c r="G11057" s="173">
        <v>46074</v>
      </c>
      <c r="H11057" s="174"/>
    </row>
    <row r="11058" spans="1:8" ht="14.45" customHeight="1">
      <c r="A11058" s="86" t="s">
        <v>1224</v>
      </c>
      <c r="B11058" s="171" t="s">
        <v>38930</v>
      </c>
      <c r="C11058" s="55" t="s">
        <v>37160</v>
      </c>
      <c r="D11058" s="171" t="s">
        <v>37161</v>
      </c>
      <c r="E11058" s="171" t="s">
        <v>37162</v>
      </c>
      <c r="F11058" s="173">
        <v>46074</v>
      </c>
      <c r="G11058" s="173">
        <v>46074</v>
      </c>
      <c r="H11058" s="174"/>
    </row>
    <row r="11059" spans="1:8" ht="14.45" customHeight="1">
      <c r="A11059" s="86" t="s">
        <v>1224</v>
      </c>
      <c r="B11059" s="171" t="s">
        <v>38931</v>
      </c>
      <c r="C11059" s="55" t="s">
        <v>37160</v>
      </c>
      <c r="D11059" s="171" t="s">
        <v>37161</v>
      </c>
      <c r="E11059" s="171" t="s">
        <v>37162</v>
      </c>
      <c r="F11059" s="173">
        <v>46074</v>
      </c>
      <c r="G11059" s="173">
        <v>46074</v>
      </c>
      <c r="H11059" s="174"/>
    </row>
    <row r="11060" spans="1:8" ht="14.45" customHeight="1">
      <c r="A11060" s="86" t="s">
        <v>1224</v>
      </c>
      <c r="B11060" s="171" t="s">
        <v>38932</v>
      </c>
      <c r="C11060" s="55" t="s">
        <v>37160</v>
      </c>
      <c r="D11060" s="171" t="s">
        <v>37161</v>
      </c>
      <c r="E11060" s="171" t="s">
        <v>37162</v>
      </c>
      <c r="F11060" s="173">
        <v>46074</v>
      </c>
      <c r="G11060" s="173">
        <v>46074</v>
      </c>
      <c r="H11060" s="174"/>
    </row>
    <row r="11061" spans="1:8" ht="14.45" customHeight="1">
      <c r="A11061" s="86" t="s">
        <v>1224</v>
      </c>
      <c r="B11061" s="171" t="s">
        <v>38933</v>
      </c>
      <c r="C11061" s="55" t="s">
        <v>37160</v>
      </c>
      <c r="D11061" s="171" t="s">
        <v>37161</v>
      </c>
      <c r="E11061" s="171" t="s">
        <v>37162</v>
      </c>
      <c r="F11061" s="173">
        <v>46074</v>
      </c>
      <c r="G11061" s="173">
        <v>46074</v>
      </c>
      <c r="H11061" s="174"/>
    </row>
    <row r="11062" spans="1:8" ht="14.45" customHeight="1">
      <c r="A11062" s="86" t="s">
        <v>1224</v>
      </c>
      <c r="B11062" s="171" t="s">
        <v>38934</v>
      </c>
      <c r="C11062" s="55" t="s">
        <v>37160</v>
      </c>
      <c r="D11062" s="171" t="s">
        <v>37161</v>
      </c>
      <c r="E11062" s="171" t="s">
        <v>37162</v>
      </c>
      <c r="F11062" s="173">
        <v>46074</v>
      </c>
      <c r="G11062" s="173">
        <v>46074</v>
      </c>
      <c r="H11062" s="174"/>
    </row>
    <row r="11063" spans="1:8" ht="14.45" customHeight="1">
      <c r="A11063" s="86" t="s">
        <v>1224</v>
      </c>
      <c r="B11063" s="171" t="s">
        <v>38935</v>
      </c>
      <c r="C11063" s="55" t="s">
        <v>37160</v>
      </c>
      <c r="D11063" s="171" t="s">
        <v>37161</v>
      </c>
      <c r="E11063" s="171" t="s">
        <v>37162</v>
      </c>
      <c r="F11063" s="173">
        <v>46074</v>
      </c>
      <c r="G11063" s="173">
        <v>46074</v>
      </c>
      <c r="H11063" s="174"/>
    </row>
    <row r="11064" spans="1:8" ht="14.45" customHeight="1">
      <c r="A11064" s="86" t="s">
        <v>1224</v>
      </c>
      <c r="B11064" s="171" t="s">
        <v>38936</v>
      </c>
      <c r="C11064" s="55" t="s">
        <v>37160</v>
      </c>
      <c r="D11064" s="171" t="s">
        <v>37161</v>
      </c>
      <c r="E11064" s="171" t="s">
        <v>37162</v>
      </c>
      <c r="F11064" s="173">
        <v>46074</v>
      </c>
      <c r="G11064" s="173">
        <v>46074</v>
      </c>
      <c r="H11064" s="174"/>
    </row>
    <row r="11065" spans="1:8" ht="14.45" customHeight="1">
      <c r="A11065" s="86" t="s">
        <v>1224</v>
      </c>
      <c r="B11065" s="171" t="s">
        <v>38937</v>
      </c>
      <c r="C11065" s="55" t="s">
        <v>37160</v>
      </c>
      <c r="D11065" s="171" t="s">
        <v>37161</v>
      </c>
      <c r="E11065" s="171" t="s">
        <v>37162</v>
      </c>
      <c r="F11065" s="173">
        <v>46074</v>
      </c>
      <c r="G11065" s="173">
        <v>46074</v>
      </c>
      <c r="H11065" s="174"/>
    </row>
    <row r="11066" spans="1:8" ht="14.45" customHeight="1">
      <c r="A11066" s="86" t="s">
        <v>1224</v>
      </c>
      <c r="B11066" s="171" t="s">
        <v>38938</v>
      </c>
      <c r="C11066" s="55" t="s">
        <v>37160</v>
      </c>
      <c r="D11066" s="171" t="s">
        <v>37161</v>
      </c>
      <c r="E11066" s="171" t="s">
        <v>37162</v>
      </c>
      <c r="F11066" s="173">
        <v>46074</v>
      </c>
      <c r="G11066" s="173">
        <v>46074</v>
      </c>
      <c r="H11066" s="174"/>
    </row>
    <row r="11067" spans="1:8" ht="14.45" customHeight="1">
      <c r="A11067" s="86" t="s">
        <v>1224</v>
      </c>
      <c r="B11067" s="171" t="s">
        <v>38939</v>
      </c>
      <c r="C11067" s="55" t="s">
        <v>37160</v>
      </c>
      <c r="D11067" s="171" t="s">
        <v>37161</v>
      </c>
      <c r="E11067" s="171" t="s">
        <v>37162</v>
      </c>
      <c r="F11067" s="173">
        <v>46074</v>
      </c>
      <c r="G11067" s="173">
        <v>46074</v>
      </c>
      <c r="H11067" s="174"/>
    </row>
    <row r="11068" spans="1:8" ht="14.45" customHeight="1">
      <c r="A11068" s="86" t="s">
        <v>1224</v>
      </c>
      <c r="B11068" s="171" t="s">
        <v>38940</v>
      </c>
      <c r="C11068" s="55" t="s">
        <v>37160</v>
      </c>
      <c r="D11068" s="171" t="s">
        <v>37161</v>
      </c>
      <c r="E11068" s="171" t="s">
        <v>37162</v>
      </c>
      <c r="F11068" s="173">
        <v>46074</v>
      </c>
      <c r="G11068" s="173">
        <v>46074</v>
      </c>
      <c r="H11068" s="174"/>
    </row>
    <row r="11069" spans="1:8" ht="14.45" customHeight="1">
      <c r="A11069" s="86" t="s">
        <v>1224</v>
      </c>
      <c r="B11069" s="171" t="s">
        <v>38941</v>
      </c>
      <c r="C11069" s="55" t="s">
        <v>37160</v>
      </c>
      <c r="D11069" s="171" t="s">
        <v>37161</v>
      </c>
      <c r="E11069" s="171" t="s">
        <v>37162</v>
      </c>
      <c r="F11069" s="173">
        <v>46074</v>
      </c>
      <c r="G11069" s="173">
        <v>46074</v>
      </c>
      <c r="H11069" s="174"/>
    </row>
    <row r="11070" spans="1:8" ht="14.45" customHeight="1">
      <c r="A11070" s="86" t="s">
        <v>1224</v>
      </c>
      <c r="B11070" s="171" t="s">
        <v>38942</v>
      </c>
      <c r="C11070" s="55" t="s">
        <v>37160</v>
      </c>
      <c r="D11070" s="171" t="s">
        <v>37161</v>
      </c>
      <c r="E11070" s="171" t="s">
        <v>37162</v>
      </c>
      <c r="F11070" s="173">
        <v>46074</v>
      </c>
      <c r="G11070" s="173">
        <v>46074</v>
      </c>
      <c r="H11070" s="174"/>
    </row>
    <row r="11071" spans="1:8" ht="14.45" customHeight="1">
      <c r="A11071" s="86" t="s">
        <v>1224</v>
      </c>
      <c r="B11071" s="171" t="s">
        <v>38943</v>
      </c>
      <c r="C11071" s="55" t="s">
        <v>37160</v>
      </c>
      <c r="D11071" s="171" t="s">
        <v>37161</v>
      </c>
      <c r="E11071" s="171" t="s">
        <v>37162</v>
      </c>
      <c r="F11071" s="173">
        <v>46074</v>
      </c>
      <c r="G11071" s="173">
        <v>46074</v>
      </c>
      <c r="H11071" s="174"/>
    </row>
    <row r="11072" spans="1:8" ht="14.45" customHeight="1">
      <c r="A11072" s="86" t="s">
        <v>1224</v>
      </c>
      <c r="B11072" s="171" t="s">
        <v>38944</v>
      </c>
      <c r="C11072" s="55" t="s">
        <v>37160</v>
      </c>
      <c r="D11072" s="171" t="s">
        <v>37161</v>
      </c>
      <c r="E11072" s="171" t="s">
        <v>37162</v>
      </c>
      <c r="F11072" s="173">
        <v>46074</v>
      </c>
      <c r="G11072" s="173">
        <v>46074</v>
      </c>
      <c r="H11072" s="174"/>
    </row>
    <row r="11073" spans="1:8" ht="14.45" customHeight="1">
      <c r="A11073" s="86" t="s">
        <v>1224</v>
      </c>
      <c r="B11073" s="171" t="s">
        <v>38945</v>
      </c>
      <c r="C11073" s="55" t="s">
        <v>37160</v>
      </c>
      <c r="D11073" s="171" t="s">
        <v>37161</v>
      </c>
      <c r="E11073" s="171" t="s">
        <v>37162</v>
      </c>
      <c r="F11073" s="173">
        <v>46074</v>
      </c>
      <c r="G11073" s="173">
        <v>46074</v>
      </c>
      <c r="H11073" s="174"/>
    </row>
    <row r="11074" spans="1:8" ht="14.45" customHeight="1">
      <c r="A11074" s="86" t="s">
        <v>1224</v>
      </c>
      <c r="B11074" s="171" t="s">
        <v>38946</v>
      </c>
      <c r="C11074" s="55" t="s">
        <v>37160</v>
      </c>
      <c r="D11074" s="171" t="s">
        <v>37161</v>
      </c>
      <c r="E11074" s="171" t="s">
        <v>37162</v>
      </c>
      <c r="F11074" s="173">
        <v>46074</v>
      </c>
      <c r="G11074" s="173">
        <v>46074</v>
      </c>
      <c r="H11074" s="174"/>
    </row>
    <row r="11075" spans="1:8" ht="14.45" customHeight="1">
      <c r="A11075" s="86" t="s">
        <v>1224</v>
      </c>
      <c r="B11075" s="171" t="s">
        <v>38947</v>
      </c>
      <c r="C11075" s="55" t="s">
        <v>37160</v>
      </c>
      <c r="D11075" s="171" t="s">
        <v>37161</v>
      </c>
      <c r="E11075" s="171" t="s">
        <v>37162</v>
      </c>
      <c r="F11075" s="173">
        <v>46074</v>
      </c>
      <c r="G11075" s="173">
        <v>46074</v>
      </c>
      <c r="H11075" s="174"/>
    </row>
    <row r="11076" spans="1:8" ht="14.45" customHeight="1">
      <c r="A11076" s="86" t="s">
        <v>1224</v>
      </c>
      <c r="B11076" s="171" t="s">
        <v>38948</v>
      </c>
      <c r="C11076" s="55" t="s">
        <v>37160</v>
      </c>
      <c r="D11076" s="171" t="s">
        <v>37161</v>
      </c>
      <c r="E11076" s="171" t="s">
        <v>37162</v>
      </c>
      <c r="F11076" s="173">
        <v>46074</v>
      </c>
      <c r="G11076" s="173">
        <v>46074</v>
      </c>
      <c r="H11076" s="174"/>
    </row>
    <row r="11077" spans="1:8" ht="14.45" customHeight="1">
      <c r="A11077" s="86" t="s">
        <v>1224</v>
      </c>
      <c r="B11077" s="171" t="s">
        <v>38949</v>
      </c>
      <c r="C11077" s="55" t="s">
        <v>37160</v>
      </c>
      <c r="D11077" s="171" t="s">
        <v>37161</v>
      </c>
      <c r="E11077" s="171" t="s">
        <v>37162</v>
      </c>
      <c r="F11077" s="173">
        <v>46074</v>
      </c>
      <c r="G11077" s="173">
        <v>46074</v>
      </c>
      <c r="H11077" s="174"/>
    </row>
    <row r="11078" spans="1:8" ht="14.45" customHeight="1">
      <c r="A11078" s="86" t="s">
        <v>1224</v>
      </c>
      <c r="B11078" s="171" t="s">
        <v>38950</v>
      </c>
      <c r="C11078" s="55" t="s">
        <v>37160</v>
      </c>
      <c r="D11078" s="171" t="s">
        <v>37161</v>
      </c>
      <c r="E11078" s="171" t="s">
        <v>37162</v>
      </c>
      <c r="F11078" s="173">
        <v>46074</v>
      </c>
      <c r="G11078" s="173">
        <v>46074</v>
      </c>
      <c r="H11078" s="174"/>
    </row>
    <row r="11079" spans="1:8" ht="14.45" customHeight="1">
      <c r="A11079" s="86" t="s">
        <v>1224</v>
      </c>
      <c r="B11079" s="171" t="s">
        <v>38951</v>
      </c>
      <c r="C11079" s="55" t="s">
        <v>37160</v>
      </c>
      <c r="D11079" s="171" t="s">
        <v>37161</v>
      </c>
      <c r="E11079" s="171" t="s">
        <v>37162</v>
      </c>
      <c r="F11079" s="173">
        <v>46074</v>
      </c>
      <c r="G11079" s="173">
        <v>46074</v>
      </c>
      <c r="H11079" s="174"/>
    </row>
    <row r="11080" spans="1:8" ht="14.45" customHeight="1">
      <c r="A11080" s="86" t="s">
        <v>1224</v>
      </c>
      <c r="B11080" s="171" t="s">
        <v>38952</v>
      </c>
      <c r="C11080" s="55" t="s">
        <v>37160</v>
      </c>
      <c r="D11080" s="171" t="s">
        <v>37161</v>
      </c>
      <c r="E11080" s="171" t="s">
        <v>37162</v>
      </c>
      <c r="F11080" s="173">
        <v>46074</v>
      </c>
      <c r="G11080" s="173">
        <v>46074</v>
      </c>
      <c r="H11080" s="174"/>
    </row>
    <row r="11081" spans="1:8" ht="14.45" customHeight="1">
      <c r="A11081" s="86" t="s">
        <v>1224</v>
      </c>
      <c r="B11081" s="171" t="s">
        <v>38953</v>
      </c>
      <c r="C11081" s="55" t="s">
        <v>37160</v>
      </c>
      <c r="D11081" s="171" t="s">
        <v>37161</v>
      </c>
      <c r="E11081" s="171" t="s">
        <v>37162</v>
      </c>
      <c r="F11081" s="173">
        <v>46074</v>
      </c>
      <c r="G11081" s="173">
        <v>46074</v>
      </c>
      <c r="H11081" s="174"/>
    </row>
    <row r="11082" spans="1:8" ht="14.45" customHeight="1">
      <c r="A11082" s="86" t="s">
        <v>1224</v>
      </c>
      <c r="B11082" s="171" t="s">
        <v>38954</v>
      </c>
      <c r="C11082" s="55" t="s">
        <v>37160</v>
      </c>
      <c r="D11082" s="171" t="s">
        <v>37161</v>
      </c>
      <c r="E11082" s="171" t="s">
        <v>37162</v>
      </c>
      <c r="F11082" s="173">
        <v>46074</v>
      </c>
      <c r="G11082" s="173">
        <v>46074</v>
      </c>
      <c r="H11082" s="174"/>
    </row>
    <row r="11083" spans="1:8" ht="14.45" customHeight="1">
      <c r="A11083" s="86" t="s">
        <v>1224</v>
      </c>
      <c r="B11083" s="171" t="s">
        <v>38955</v>
      </c>
      <c r="C11083" s="55" t="s">
        <v>37160</v>
      </c>
      <c r="D11083" s="171" t="s">
        <v>37161</v>
      </c>
      <c r="E11083" s="171" t="s">
        <v>37162</v>
      </c>
      <c r="F11083" s="173">
        <v>46074</v>
      </c>
      <c r="G11083" s="173">
        <v>46074</v>
      </c>
      <c r="H11083" s="174"/>
    </row>
    <row r="11084" spans="1:8" ht="14.45" customHeight="1">
      <c r="A11084" s="86" t="s">
        <v>1224</v>
      </c>
      <c r="B11084" s="171" t="s">
        <v>38956</v>
      </c>
      <c r="C11084" s="55" t="s">
        <v>37160</v>
      </c>
      <c r="D11084" s="171" t="s">
        <v>37161</v>
      </c>
      <c r="E11084" s="171" t="s">
        <v>37162</v>
      </c>
      <c r="F11084" s="173">
        <v>46074</v>
      </c>
      <c r="G11084" s="173">
        <v>46074</v>
      </c>
      <c r="H11084" s="174"/>
    </row>
    <row r="11085" spans="1:8" ht="14.45" customHeight="1">
      <c r="A11085" s="86" t="s">
        <v>1224</v>
      </c>
      <c r="B11085" s="171" t="s">
        <v>38957</v>
      </c>
      <c r="C11085" s="55" t="s">
        <v>37160</v>
      </c>
      <c r="D11085" s="171" t="s">
        <v>37161</v>
      </c>
      <c r="E11085" s="171" t="s">
        <v>37162</v>
      </c>
      <c r="F11085" s="173">
        <v>46074</v>
      </c>
      <c r="G11085" s="173">
        <v>46074</v>
      </c>
      <c r="H11085" s="174"/>
    </row>
    <row r="11086" spans="1:8" ht="14.45" customHeight="1">
      <c r="A11086" s="86" t="s">
        <v>1224</v>
      </c>
      <c r="B11086" s="171" t="s">
        <v>38958</v>
      </c>
      <c r="C11086" s="55" t="s">
        <v>37160</v>
      </c>
      <c r="D11086" s="171" t="s">
        <v>37161</v>
      </c>
      <c r="E11086" s="171" t="s">
        <v>37162</v>
      </c>
      <c r="F11086" s="173">
        <v>46074</v>
      </c>
      <c r="G11086" s="173">
        <v>46074</v>
      </c>
      <c r="H11086" s="174"/>
    </row>
    <row r="11087" spans="1:8" ht="14.45" customHeight="1">
      <c r="A11087" s="86" t="s">
        <v>1224</v>
      </c>
      <c r="B11087" s="171" t="s">
        <v>38959</v>
      </c>
      <c r="C11087" s="55" t="s">
        <v>37160</v>
      </c>
      <c r="D11087" s="171" t="s">
        <v>37161</v>
      </c>
      <c r="E11087" s="171" t="s">
        <v>37162</v>
      </c>
      <c r="F11087" s="173">
        <v>46074</v>
      </c>
      <c r="G11087" s="173">
        <v>46074</v>
      </c>
      <c r="H11087" s="174"/>
    </row>
    <row r="11088" spans="1:8" ht="14.45" customHeight="1">
      <c r="A11088" s="86" t="s">
        <v>1224</v>
      </c>
      <c r="B11088" s="171" t="s">
        <v>38960</v>
      </c>
      <c r="C11088" s="55" t="s">
        <v>37160</v>
      </c>
      <c r="D11088" s="171" t="s">
        <v>37161</v>
      </c>
      <c r="E11088" s="171" t="s">
        <v>37162</v>
      </c>
      <c r="F11088" s="173">
        <v>46074</v>
      </c>
      <c r="G11088" s="173">
        <v>46074</v>
      </c>
      <c r="H11088" s="174"/>
    </row>
    <row r="11089" spans="1:8" ht="14.45" customHeight="1">
      <c r="A11089" s="86" t="s">
        <v>1224</v>
      </c>
      <c r="B11089" s="171" t="s">
        <v>38961</v>
      </c>
      <c r="C11089" s="55" t="s">
        <v>37160</v>
      </c>
      <c r="D11089" s="171" t="s">
        <v>37161</v>
      </c>
      <c r="E11089" s="171" t="s">
        <v>37162</v>
      </c>
      <c r="F11089" s="173">
        <v>46074</v>
      </c>
      <c r="G11089" s="173">
        <v>46074</v>
      </c>
      <c r="H11089" s="174"/>
    </row>
    <row r="11090" spans="1:8" ht="14.45" customHeight="1">
      <c r="A11090" s="86" t="s">
        <v>1224</v>
      </c>
      <c r="B11090" s="171" t="s">
        <v>38962</v>
      </c>
      <c r="C11090" s="55" t="s">
        <v>37160</v>
      </c>
      <c r="D11090" s="171" t="s">
        <v>37161</v>
      </c>
      <c r="E11090" s="171" t="s">
        <v>37162</v>
      </c>
      <c r="F11090" s="173">
        <v>46074</v>
      </c>
      <c r="G11090" s="173">
        <v>46074</v>
      </c>
      <c r="H11090" s="174"/>
    </row>
    <row r="11091" spans="1:8" ht="14.45" customHeight="1">
      <c r="A11091" s="86" t="s">
        <v>1224</v>
      </c>
      <c r="B11091" s="171" t="s">
        <v>38963</v>
      </c>
      <c r="C11091" s="55" t="s">
        <v>37160</v>
      </c>
      <c r="D11091" s="171" t="s">
        <v>37161</v>
      </c>
      <c r="E11091" s="171" t="s">
        <v>37162</v>
      </c>
      <c r="F11091" s="173">
        <v>46074</v>
      </c>
      <c r="G11091" s="173">
        <v>46074</v>
      </c>
      <c r="H11091" s="174"/>
    </row>
    <row r="11092" spans="1:8" ht="14.45" customHeight="1">
      <c r="A11092" s="86" t="s">
        <v>1224</v>
      </c>
      <c r="B11092" s="171" t="s">
        <v>38964</v>
      </c>
      <c r="C11092" s="55" t="s">
        <v>37160</v>
      </c>
      <c r="D11092" s="171" t="s">
        <v>37161</v>
      </c>
      <c r="E11092" s="171" t="s">
        <v>37162</v>
      </c>
      <c r="F11092" s="173">
        <v>46074</v>
      </c>
      <c r="G11092" s="173">
        <v>46074</v>
      </c>
      <c r="H11092" s="174"/>
    </row>
    <row r="11093" spans="1:8" ht="14.45" customHeight="1">
      <c r="A11093" s="86" t="s">
        <v>1224</v>
      </c>
      <c r="B11093" s="171" t="s">
        <v>38965</v>
      </c>
      <c r="C11093" s="55" t="s">
        <v>37160</v>
      </c>
      <c r="D11093" s="171" t="s">
        <v>37161</v>
      </c>
      <c r="E11093" s="171" t="s">
        <v>37162</v>
      </c>
      <c r="F11093" s="173">
        <v>46074</v>
      </c>
      <c r="G11093" s="173">
        <v>46074</v>
      </c>
      <c r="H11093" s="174"/>
    </row>
    <row r="11094" spans="1:8" ht="14.45" customHeight="1">
      <c r="A11094" s="86" t="s">
        <v>1224</v>
      </c>
      <c r="B11094" s="171" t="s">
        <v>38966</v>
      </c>
      <c r="C11094" s="55" t="s">
        <v>37160</v>
      </c>
      <c r="D11094" s="171" t="s">
        <v>37161</v>
      </c>
      <c r="E11094" s="171" t="s">
        <v>37162</v>
      </c>
      <c r="F11094" s="173">
        <v>46074</v>
      </c>
      <c r="G11094" s="173">
        <v>46074</v>
      </c>
      <c r="H11094" s="174"/>
    </row>
    <row r="11095" spans="1:8" ht="14.45" customHeight="1">
      <c r="A11095" s="86" t="s">
        <v>1224</v>
      </c>
      <c r="B11095" s="171" t="s">
        <v>38967</v>
      </c>
      <c r="C11095" s="55" t="s">
        <v>37160</v>
      </c>
      <c r="D11095" s="171" t="s">
        <v>37161</v>
      </c>
      <c r="E11095" s="171" t="s">
        <v>37162</v>
      </c>
      <c r="F11095" s="173">
        <v>46074</v>
      </c>
      <c r="G11095" s="173">
        <v>46074</v>
      </c>
      <c r="H11095" s="174"/>
    </row>
    <row r="11096" spans="1:8" ht="14.45" customHeight="1">
      <c r="A11096" s="86" t="s">
        <v>1224</v>
      </c>
      <c r="B11096" s="171" t="s">
        <v>38968</v>
      </c>
      <c r="C11096" s="55" t="s">
        <v>37160</v>
      </c>
      <c r="D11096" s="171" t="s">
        <v>37161</v>
      </c>
      <c r="E11096" s="171" t="s">
        <v>37162</v>
      </c>
      <c r="F11096" s="173">
        <v>46074</v>
      </c>
      <c r="G11096" s="173">
        <v>46074</v>
      </c>
      <c r="H11096" s="174"/>
    </row>
    <row r="11097" spans="1:8" ht="14.45" customHeight="1">
      <c r="A11097" s="86" t="s">
        <v>1224</v>
      </c>
      <c r="B11097" s="171" t="s">
        <v>38969</v>
      </c>
      <c r="C11097" s="55" t="s">
        <v>37160</v>
      </c>
      <c r="D11097" s="171" t="s">
        <v>37161</v>
      </c>
      <c r="E11097" s="171" t="s">
        <v>37162</v>
      </c>
      <c r="F11097" s="173">
        <v>46074</v>
      </c>
      <c r="G11097" s="173">
        <v>46074</v>
      </c>
      <c r="H11097" s="174"/>
    </row>
    <row r="11098" spans="1:8" ht="14.45" customHeight="1">
      <c r="A11098" s="86" t="s">
        <v>1224</v>
      </c>
      <c r="B11098" s="171" t="s">
        <v>38970</v>
      </c>
      <c r="C11098" s="55" t="s">
        <v>37160</v>
      </c>
      <c r="D11098" s="171" t="s">
        <v>37161</v>
      </c>
      <c r="E11098" s="171" t="s">
        <v>37162</v>
      </c>
      <c r="F11098" s="173">
        <v>46074</v>
      </c>
      <c r="G11098" s="173">
        <v>46074</v>
      </c>
      <c r="H11098" s="174"/>
    </row>
    <row r="11099" spans="1:8" ht="14.45" customHeight="1">
      <c r="A11099" s="86" t="s">
        <v>1224</v>
      </c>
      <c r="B11099" s="171" t="s">
        <v>38971</v>
      </c>
      <c r="C11099" s="55" t="s">
        <v>37160</v>
      </c>
      <c r="D11099" s="171" t="s">
        <v>37161</v>
      </c>
      <c r="E11099" s="171" t="s">
        <v>37162</v>
      </c>
      <c r="F11099" s="173">
        <v>46074</v>
      </c>
      <c r="G11099" s="173">
        <v>46074</v>
      </c>
      <c r="H11099" s="174"/>
    </row>
    <row r="11100" spans="1:8" ht="14.45" customHeight="1">
      <c r="A11100" s="86" t="s">
        <v>1224</v>
      </c>
      <c r="B11100" s="171" t="s">
        <v>38972</v>
      </c>
      <c r="C11100" s="55" t="s">
        <v>37160</v>
      </c>
      <c r="D11100" s="171" t="s">
        <v>37161</v>
      </c>
      <c r="E11100" s="171" t="s">
        <v>37162</v>
      </c>
      <c r="F11100" s="173">
        <v>46074</v>
      </c>
      <c r="G11100" s="173">
        <v>46074</v>
      </c>
      <c r="H11100" s="174"/>
    </row>
    <row r="11101" spans="1:8" ht="14.45" customHeight="1">
      <c r="A11101" s="86" t="s">
        <v>1224</v>
      </c>
      <c r="B11101" s="171" t="s">
        <v>38973</v>
      </c>
      <c r="C11101" s="55" t="s">
        <v>37160</v>
      </c>
      <c r="D11101" s="171" t="s">
        <v>37161</v>
      </c>
      <c r="E11101" s="171" t="s">
        <v>37162</v>
      </c>
      <c r="F11101" s="173">
        <v>46074</v>
      </c>
      <c r="G11101" s="173">
        <v>46074</v>
      </c>
      <c r="H11101" s="174"/>
    </row>
    <row r="11102" spans="1:8" ht="14.45" customHeight="1">
      <c r="A11102" s="86" t="s">
        <v>1224</v>
      </c>
      <c r="B11102" s="171" t="s">
        <v>38974</v>
      </c>
      <c r="C11102" s="55" t="s">
        <v>37160</v>
      </c>
      <c r="D11102" s="171" t="s">
        <v>37161</v>
      </c>
      <c r="E11102" s="171" t="s">
        <v>37162</v>
      </c>
      <c r="F11102" s="173">
        <v>46074</v>
      </c>
      <c r="G11102" s="173">
        <v>46074</v>
      </c>
      <c r="H11102" s="174"/>
    </row>
    <row r="11103" spans="1:8" ht="14.45" customHeight="1">
      <c r="A11103" s="86" t="s">
        <v>1224</v>
      </c>
      <c r="B11103" s="171" t="s">
        <v>38975</v>
      </c>
      <c r="C11103" s="55" t="s">
        <v>37160</v>
      </c>
      <c r="D11103" s="171" t="s">
        <v>37161</v>
      </c>
      <c r="E11103" s="171" t="s">
        <v>37162</v>
      </c>
      <c r="F11103" s="173">
        <v>46074</v>
      </c>
      <c r="G11103" s="173">
        <v>46074</v>
      </c>
      <c r="H11103" s="174"/>
    </row>
    <row r="11104" spans="1:8" ht="14.45" customHeight="1">
      <c r="A11104" s="86" t="s">
        <v>1224</v>
      </c>
      <c r="B11104" s="171" t="s">
        <v>38976</v>
      </c>
      <c r="C11104" s="55" t="s">
        <v>37160</v>
      </c>
      <c r="D11104" s="171" t="s">
        <v>37161</v>
      </c>
      <c r="E11104" s="171" t="s">
        <v>37162</v>
      </c>
      <c r="F11104" s="173">
        <v>46074</v>
      </c>
      <c r="G11104" s="173">
        <v>46074</v>
      </c>
      <c r="H11104" s="174"/>
    </row>
    <row r="11105" spans="1:8" ht="14.45" customHeight="1">
      <c r="A11105" s="86" t="s">
        <v>1224</v>
      </c>
      <c r="B11105" s="171" t="s">
        <v>38977</v>
      </c>
      <c r="C11105" s="55" t="s">
        <v>37160</v>
      </c>
      <c r="D11105" s="171" t="s">
        <v>37161</v>
      </c>
      <c r="E11105" s="171" t="s">
        <v>37162</v>
      </c>
      <c r="F11105" s="173">
        <v>46074</v>
      </c>
      <c r="G11105" s="173">
        <v>46074</v>
      </c>
      <c r="H11105" s="174"/>
    </row>
    <row r="11106" spans="1:8" ht="14.45" customHeight="1">
      <c r="A11106" s="86" t="s">
        <v>1224</v>
      </c>
      <c r="B11106" s="171" t="s">
        <v>38978</v>
      </c>
      <c r="C11106" s="55" t="s">
        <v>37160</v>
      </c>
      <c r="D11106" s="171" t="s">
        <v>37161</v>
      </c>
      <c r="E11106" s="171" t="s">
        <v>37162</v>
      </c>
      <c r="F11106" s="173">
        <v>46074</v>
      </c>
      <c r="G11106" s="173">
        <v>46074</v>
      </c>
      <c r="H11106" s="174"/>
    </row>
    <row r="11107" spans="1:8" ht="14.45" customHeight="1">
      <c r="A11107" s="86" t="s">
        <v>1224</v>
      </c>
      <c r="B11107" s="171" t="s">
        <v>38979</v>
      </c>
      <c r="C11107" s="55" t="s">
        <v>37160</v>
      </c>
      <c r="D11107" s="171" t="s">
        <v>37161</v>
      </c>
      <c r="E11107" s="171" t="s">
        <v>37162</v>
      </c>
      <c r="F11107" s="173">
        <v>46074</v>
      </c>
      <c r="G11107" s="173">
        <v>46074</v>
      </c>
      <c r="H11107" s="174"/>
    </row>
    <row r="11108" spans="1:8" ht="14.45" customHeight="1">
      <c r="A11108" s="86" t="s">
        <v>1224</v>
      </c>
      <c r="B11108" s="171" t="s">
        <v>38980</v>
      </c>
      <c r="C11108" s="55" t="s">
        <v>37160</v>
      </c>
      <c r="D11108" s="171" t="s">
        <v>37161</v>
      </c>
      <c r="E11108" s="171" t="s">
        <v>37162</v>
      </c>
      <c r="F11108" s="173">
        <v>46074</v>
      </c>
      <c r="G11108" s="173">
        <v>46074</v>
      </c>
      <c r="H11108" s="174"/>
    </row>
    <row r="11109" spans="1:8" ht="14.45" customHeight="1">
      <c r="A11109" s="86" t="s">
        <v>1224</v>
      </c>
      <c r="B11109" s="171" t="s">
        <v>38981</v>
      </c>
      <c r="C11109" s="55" t="s">
        <v>37160</v>
      </c>
      <c r="D11109" s="171" t="s">
        <v>37161</v>
      </c>
      <c r="E11109" s="171" t="s">
        <v>37162</v>
      </c>
      <c r="F11109" s="173">
        <v>46074</v>
      </c>
      <c r="G11109" s="173">
        <v>46074</v>
      </c>
      <c r="H11109" s="174"/>
    </row>
    <row r="11110" spans="1:8">
      <c r="A11110" s="86" t="s">
        <v>1224</v>
      </c>
      <c r="B11110" s="171" t="s">
        <v>38982</v>
      </c>
      <c r="C11110" s="55" t="s">
        <v>37160</v>
      </c>
      <c r="D11110" s="171" t="s">
        <v>37161</v>
      </c>
      <c r="E11110" s="171" t="s">
        <v>37162</v>
      </c>
      <c r="F11110" s="173">
        <v>46074</v>
      </c>
      <c r="G11110" s="173">
        <v>46074</v>
      </c>
      <c r="H11110" s="174"/>
    </row>
    <row r="11111" spans="1:8">
      <c r="A11111" s="86" t="s">
        <v>1224</v>
      </c>
      <c r="B11111" s="171" t="s">
        <v>38983</v>
      </c>
      <c r="C11111" s="55" t="s">
        <v>37160</v>
      </c>
      <c r="D11111" s="171" t="s">
        <v>37161</v>
      </c>
      <c r="E11111" s="171" t="s">
        <v>37162</v>
      </c>
      <c r="F11111" s="173">
        <v>46074</v>
      </c>
      <c r="G11111" s="173">
        <v>46074</v>
      </c>
      <c r="H11111" s="174"/>
    </row>
    <row r="11112" spans="1:8">
      <c r="A11112" s="86" t="s">
        <v>1224</v>
      </c>
      <c r="B11112" s="171" t="s">
        <v>38984</v>
      </c>
      <c r="C11112" s="55" t="s">
        <v>37160</v>
      </c>
      <c r="D11112" s="171" t="s">
        <v>37161</v>
      </c>
      <c r="E11112" s="171" t="s">
        <v>37162</v>
      </c>
      <c r="F11112" s="173">
        <v>46074</v>
      </c>
      <c r="G11112" s="173">
        <v>46074</v>
      </c>
      <c r="H11112" s="174"/>
    </row>
    <row r="11113" spans="1:8">
      <c r="A11113" s="86" t="s">
        <v>1224</v>
      </c>
      <c r="B11113" s="171" t="s">
        <v>38985</v>
      </c>
      <c r="C11113" s="55" t="s">
        <v>37160</v>
      </c>
      <c r="D11113" s="171" t="s">
        <v>37161</v>
      </c>
      <c r="E11113" s="171" t="s">
        <v>37162</v>
      </c>
      <c r="F11113" s="173">
        <v>46074</v>
      </c>
      <c r="G11113" s="173">
        <v>46074</v>
      </c>
      <c r="H11113" s="174"/>
    </row>
    <row r="11114" spans="1:8">
      <c r="A11114" s="86" t="s">
        <v>1224</v>
      </c>
      <c r="B11114" s="171" t="s">
        <v>38986</v>
      </c>
      <c r="C11114" s="55" t="s">
        <v>37160</v>
      </c>
      <c r="D11114" s="171" t="s">
        <v>37161</v>
      </c>
      <c r="E11114" s="171" t="s">
        <v>37162</v>
      </c>
      <c r="F11114" s="173">
        <v>46074</v>
      </c>
      <c r="G11114" s="173">
        <v>46074</v>
      </c>
      <c r="H11114" s="174"/>
    </row>
    <row r="11115" spans="1:8">
      <c r="A11115" s="86" t="s">
        <v>1224</v>
      </c>
      <c r="B11115" s="171" t="s">
        <v>38987</v>
      </c>
      <c r="C11115" s="55" t="s">
        <v>37160</v>
      </c>
      <c r="D11115" s="171" t="s">
        <v>37161</v>
      </c>
      <c r="E11115" s="171" t="s">
        <v>37162</v>
      </c>
      <c r="F11115" s="173">
        <v>46074</v>
      </c>
      <c r="G11115" s="173">
        <v>46074</v>
      </c>
      <c r="H11115" s="174"/>
    </row>
    <row r="11116" spans="1:8">
      <c r="A11116" s="86" t="s">
        <v>1224</v>
      </c>
      <c r="B11116" s="171" t="s">
        <v>38988</v>
      </c>
      <c r="C11116" s="55" t="s">
        <v>37160</v>
      </c>
      <c r="D11116" s="171" t="s">
        <v>37161</v>
      </c>
      <c r="E11116" s="171" t="s">
        <v>37162</v>
      </c>
      <c r="F11116" s="173">
        <v>46074</v>
      </c>
      <c r="G11116" s="173">
        <v>46074</v>
      </c>
      <c r="H11116" s="174"/>
    </row>
    <row r="11117" spans="1:8">
      <c r="A11117" s="86" t="s">
        <v>1224</v>
      </c>
      <c r="B11117" s="171" t="s">
        <v>38989</v>
      </c>
      <c r="C11117" s="55" t="s">
        <v>37160</v>
      </c>
      <c r="D11117" s="171" t="s">
        <v>37161</v>
      </c>
      <c r="E11117" s="171" t="s">
        <v>37162</v>
      </c>
      <c r="F11117" s="173">
        <v>46074</v>
      </c>
      <c r="G11117" s="173">
        <v>46074</v>
      </c>
      <c r="H11117" s="174"/>
    </row>
    <row r="11118" spans="1:8" ht="14.45" customHeight="1">
      <c r="A11118" s="86" t="s">
        <v>1224</v>
      </c>
      <c r="B11118" s="171" t="s">
        <v>38990</v>
      </c>
      <c r="C11118" s="55" t="s">
        <v>37160</v>
      </c>
      <c r="D11118" s="171" t="s">
        <v>37161</v>
      </c>
      <c r="E11118" s="171" t="s">
        <v>37162</v>
      </c>
      <c r="F11118" s="173">
        <v>46074</v>
      </c>
      <c r="G11118" s="173">
        <v>46074</v>
      </c>
      <c r="H11118" s="174"/>
    </row>
    <row r="11119" spans="1:8" ht="14.45" customHeight="1">
      <c r="A11119" s="86" t="s">
        <v>1224</v>
      </c>
      <c r="B11119" s="171" t="s">
        <v>38991</v>
      </c>
      <c r="C11119" s="55" t="s">
        <v>37160</v>
      </c>
      <c r="D11119" s="171" t="s">
        <v>37161</v>
      </c>
      <c r="E11119" s="171" t="s">
        <v>37162</v>
      </c>
      <c r="F11119" s="173">
        <v>46074</v>
      </c>
      <c r="G11119" s="173">
        <v>46074</v>
      </c>
      <c r="H11119" s="174"/>
    </row>
    <row r="11120" spans="1:8" ht="14.45" customHeight="1">
      <c r="A11120" s="86" t="s">
        <v>1224</v>
      </c>
      <c r="B11120" s="171" t="s">
        <v>38992</v>
      </c>
      <c r="C11120" s="55" t="s">
        <v>37160</v>
      </c>
      <c r="D11120" s="171" t="s">
        <v>37161</v>
      </c>
      <c r="E11120" s="171" t="s">
        <v>37162</v>
      </c>
      <c r="F11120" s="173">
        <v>46074</v>
      </c>
      <c r="G11120" s="173">
        <v>46074</v>
      </c>
      <c r="H11120" s="174"/>
    </row>
    <row r="11121" spans="1:8" ht="14.45" customHeight="1">
      <c r="A11121" s="86" t="s">
        <v>1224</v>
      </c>
      <c r="B11121" s="171" t="s">
        <v>38993</v>
      </c>
      <c r="C11121" s="55" t="s">
        <v>37160</v>
      </c>
      <c r="D11121" s="171" t="s">
        <v>37161</v>
      </c>
      <c r="E11121" s="171" t="s">
        <v>37162</v>
      </c>
      <c r="F11121" s="173">
        <v>46074</v>
      </c>
      <c r="G11121" s="173">
        <v>46074</v>
      </c>
      <c r="H11121" s="174"/>
    </row>
    <row r="11122" spans="1:8" ht="14.45" customHeight="1">
      <c r="A11122" s="86" t="s">
        <v>1224</v>
      </c>
      <c r="B11122" s="171" t="s">
        <v>38994</v>
      </c>
      <c r="C11122" s="55" t="s">
        <v>37160</v>
      </c>
      <c r="D11122" s="171" t="s">
        <v>37161</v>
      </c>
      <c r="E11122" s="171" t="s">
        <v>37162</v>
      </c>
      <c r="F11122" s="173">
        <v>46074</v>
      </c>
      <c r="G11122" s="173">
        <v>46074</v>
      </c>
      <c r="H11122" s="174"/>
    </row>
    <row r="11123" spans="1:8" ht="14.45" customHeight="1">
      <c r="A11123" s="86" t="s">
        <v>1224</v>
      </c>
      <c r="B11123" s="171" t="s">
        <v>38995</v>
      </c>
      <c r="C11123" s="55" t="s">
        <v>37160</v>
      </c>
      <c r="D11123" s="171" t="s">
        <v>37161</v>
      </c>
      <c r="E11123" s="171" t="s">
        <v>37162</v>
      </c>
      <c r="F11123" s="173">
        <v>46074</v>
      </c>
      <c r="G11123" s="173">
        <v>46074</v>
      </c>
      <c r="H11123" s="174"/>
    </row>
    <row r="11124" spans="1:8" ht="14.45" customHeight="1">
      <c r="A11124" s="86" t="s">
        <v>1224</v>
      </c>
      <c r="B11124" s="171" t="s">
        <v>38996</v>
      </c>
      <c r="C11124" s="55" t="s">
        <v>37160</v>
      </c>
      <c r="D11124" s="171" t="s">
        <v>37161</v>
      </c>
      <c r="E11124" s="171" t="s">
        <v>37162</v>
      </c>
      <c r="F11124" s="173">
        <v>46074</v>
      </c>
      <c r="G11124" s="173">
        <v>46074</v>
      </c>
      <c r="H11124" s="174"/>
    </row>
    <row r="11125" spans="1:8" ht="14.45" customHeight="1">
      <c r="A11125" s="86" t="s">
        <v>1224</v>
      </c>
      <c r="B11125" s="171" t="s">
        <v>38997</v>
      </c>
      <c r="C11125" s="55" t="s">
        <v>37160</v>
      </c>
      <c r="D11125" s="171" t="s">
        <v>37161</v>
      </c>
      <c r="E11125" s="171" t="s">
        <v>37162</v>
      </c>
      <c r="F11125" s="173">
        <v>46074</v>
      </c>
      <c r="G11125" s="173">
        <v>46074</v>
      </c>
      <c r="H11125" s="174"/>
    </row>
    <row r="11126" spans="1:8" ht="14.45" customHeight="1">
      <c r="A11126" s="86" t="s">
        <v>1224</v>
      </c>
      <c r="B11126" s="171" t="s">
        <v>38998</v>
      </c>
      <c r="C11126" s="55" t="s">
        <v>37160</v>
      </c>
      <c r="D11126" s="171" t="s">
        <v>37161</v>
      </c>
      <c r="E11126" s="171" t="s">
        <v>37162</v>
      </c>
      <c r="F11126" s="173">
        <v>46074</v>
      </c>
      <c r="G11126" s="173">
        <v>46074</v>
      </c>
      <c r="H11126" s="174"/>
    </row>
    <row r="11127" spans="1:8" ht="14.45" customHeight="1">
      <c r="A11127" s="86" t="s">
        <v>1224</v>
      </c>
      <c r="B11127" s="171" t="s">
        <v>38999</v>
      </c>
      <c r="C11127" s="55" t="s">
        <v>37160</v>
      </c>
      <c r="D11127" s="171" t="s">
        <v>37161</v>
      </c>
      <c r="E11127" s="171" t="s">
        <v>37162</v>
      </c>
      <c r="F11127" s="173">
        <v>46074</v>
      </c>
      <c r="G11127" s="173">
        <v>46074</v>
      </c>
      <c r="H11127" s="174"/>
    </row>
    <row r="11128" spans="1:8" ht="14.45" customHeight="1">
      <c r="A11128" s="86" t="s">
        <v>1224</v>
      </c>
      <c r="B11128" s="171" t="s">
        <v>39000</v>
      </c>
      <c r="C11128" s="55" t="s">
        <v>37160</v>
      </c>
      <c r="D11128" s="171" t="s">
        <v>37161</v>
      </c>
      <c r="E11128" s="171" t="s">
        <v>37162</v>
      </c>
      <c r="F11128" s="173">
        <v>46074</v>
      </c>
      <c r="G11128" s="173">
        <v>46074</v>
      </c>
      <c r="H11128" s="174"/>
    </row>
    <row r="11129" spans="1:8" ht="14.45" customHeight="1">
      <c r="A11129" s="86" t="s">
        <v>1224</v>
      </c>
      <c r="B11129" s="171" t="s">
        <v>39001</v>
      </c>
      <c r="C11129" s="55" t="s">
        <v>37160</v>
      </c>
      <c r="D11129" s="171" t="s">
        <v>37161</v>
      </c>
      <c r="E11129" s="171" t="s">
        <v>37162</v>
      </c>
      <c r="F11129" s="173">
        <v>46074</v>
      </c>
      <c r="G11129" s="173">
        <v>46074</v>
      </c>
      <c r="H11129" s="174"/>
    </row>
    <row r="11130" spans="1:8" ht="14.45" customHeight="1">
      <c r="A11130" s="86" t="s">
        <v>1224</v>
      </c>
      <c r="B11130" s="171" t="s">
        <v>39002</v>
      </c>
      <c r="C11130" s="55" t="s">
        <v>37160</v>
      </c>
      <c r="D11130" s="171" t="s">
        <v>37161</v>
      </c>
      <c r="E11130" s="171" t="s">
        <v>37162</v>
      </c>
      <c r="F11130" s="173">
        <v>46074</v>
      </c>
      <c r="G11130" s="173">
        <v>46074</v>
      </c>
      <c r="H11130" s="174"/>
    </row>
    <row r="11131" spans="1:8" ht="14.45" customHeight="1">
      <c r="A11131" s="86" t="s">
        <v>1224</v>
      </c>
      <c r="B11131" s="171" t="s">
        <v>39003</v>
      </c>
      <c r="C11131" s="55" t="s">
        <v>37160</v>
      </c>
      <c r="D11131" s="171" t="s">
        <v>37161</v>
      </c>
      <c r="E11131" s="171" t="s">
        <v>37162</v>
      </c>
      <c r="F11131" s="173">
        <v>46074</v>
      </c>
      <c r="G11131" s="173">
        <v>46074</v>
      </c>
      <c r="H11131" s="174"/>
    </row>
    <row r="11132" spans="1:8" ht="14.45" customHeight="1">
      <c r="A11132" s="86" t="s">
        <v>1224</v>
      </c>
      <c r="B11132" s="171" t="s">
        <v>39004</v>
      </c>
      <c r="C11132" s="55" t="s">
        <v>37160</v>
      </c>
      <c r="D11132" s="171" t="s">
        <v>37161</v>
      </c>
      <c r="E11132" s="171" t="s">
        <v>37162</v>
      </c>
      <c r="F11132" s="173">
        <v>46074</v>
      </c>
      <c r="G11132" s="173">
        <v>46074</v>
      </c>
      <c r="H11132" s="174"/>
    </row>
    <row r="11133" spans="1:8" ht="14.45" customHeight="1">
      <c r="A11133" s="86" t="s">
        <v>1224</v>
      </c>
      <c r="B11133" s="171" t="s">
        <v>39005</v>
      </c>
      <c r="C11133" s="55" t="s">
        <v>37160</v>
      </c>
      <c r="D11133" s="171" t="s">
        <v>37161</v>
      </c>
      <c r="E11133" s="171" t="s">
        <v>37162</v>
      </c>
      <c r="F11133" s="173">
        <v>46074</v>
      </c>
      <c r="G11133" s="173">
        <v>46074</v>
      </c>
      <c r="H11133" s="174"/>
    </row>
    <row r="11134" spans="1:8" ht="14.45" customHeight="1">
      <c r="A11134" s="86" t="s">
        <v>1224</v>
      </c>
      <c r="B11134" s="171" t="s">
        <v>39006</v>
      </c>
      <c r="C11134" s="55" t="s">
        <v>37160</v>
      </c>
      <c r="D11134" s="171" t="s">
        <v>37161</v>
      </c>
      <c r="E11134" s="171" t="s">
        <v>37162</v>
      </c>
      <c r="F11134" s="173">
        <v>46074</v>
      </c>
      <c r="G11134" s="173">
        <v>46074</v>
      </c>
      <c r="H11134" s="174"/>
    </row>
    <row r="11135" spans="1:8" ht="14.45" customHeight="1">
      <c r="A11135" s="86" t="s">
        <v>1224</v>
      </c>
      <c r="B11135" s="171" t="s">
        <v>39007</v>
      </c>
      <c r="C11135" s="55" t="s">
        <v>37160</v>
      </c>
      <c r="D11135" s="171" t="s">
        <v>37161</v>
      </c>
      <c r="E11135" s="171" t="s">
        <v>37162</v>
      </c>
      <c r="F11135" s="173">
        <v>46074</v>
      </c>
      <c r="G11135" s="173">
        <v>46074</v>
      </c>
      <c r="H11135" s="174"/>
    </row>
    <row r="11136" spans="1:8" ht="14.45" customHeight="1">
      <c r="A11136" s="86" t="s">
        <v>1224</v>
      </c>
      <c r="B11136" s="171" t="s">
        <v>39008</v>
      </c>
      <c r="C11136" s="55" t="s">
        <v>37160</v>
      </c>
      <c r="D11136" s="171" t="s">
        <v>37161</v>
      </c>
      <c r="E11136" s="171" t="s">
        <v>37162</v>
      </c>
      <c r="F11136" s="173">
        <v>46074</v>
      </c>
      <c r="G11136" s="173">
        <v>46074</v>
      </c>
      <c r="H11136" s="174"/>
    </row>
    <row r="11137" spans="1:8" ht="14.45" customHeight="1">
      <c r="A11137" s="86" t="s">
        <v>1224</v>
      </c>
      <c r="B11137" s="171" t="s">
        <v>39009</v>
      </c>
      <c r="C11137" s="55" t="s">
        <v>37160</v>
      </c>
      <c r="D11137" s="171" t="s">
        <v>37161</v>
      </c>
      <c r="E11137" s="171" t="s">
        <v>37162</v>
      </c>
      <c r="F11137" s="173">
        <v>46074</v>
      </c>
      <c r="G11137" s="173">
        <v>46074</v>
      </c>
      <c r="H11137" s="174"/>
    </row>
    <row r="11138" spans="1:8" ht="14.45" customHeight="1">
      <c r="A11138" s="86" t="s">
        <v>1224</v>
      </c>
      <c r="B11138" s="171" t="s">
        <v>39010</v>
      </c>
      <c r="C11138" s="55" t="s">
        <v>37160</v>
      </c>
      <c r="D11138" s="171" t="s">
        <v>37161</v>
      </c>
      <c r="E11138" s="171" t="s">
        <v>37162</v>
      </c>
      <c r="F11138" s="173">
        <v>46074</v>
      </c>
      <c r="G11138" s="173">
        <v>46074</v>
      </c>
      <c r="H11138" s="174"/>
    </row>
    <row r="11139" spans="1:8" ht="14.45" customHeight="1">
      <c r="A11139" s="86" t="s">
        <v>1224</v>
      </c>
      <c r="B11139" s="171" t="s">
        <v>39011</v>
      </c>
      <c r="C11139" s="55" t="s">
        <v>37160</v>
      </c>
      <c r="D11139" s="171" t="s">
        <v>37161</v>
      </c>
      <c r="E11139" s="171" t="s">
        <v>37162</v>
      </c>
      <c r="F11139" s="173">
        <v>46074</v>
      </c>
      <c r="G11139" s="173">
        <v>46074</v>
      </c>
      <c r="H11139" s="174"/>
    </row>
    <row r="11140" spans="1:8" ht="14.45" customHeight="1">
      <c r="A11140" s="86" t="s">
        <v>1224</v>
      </c>
      <c r="B11140" s="171" t="s">
        <v>39012</v>
      </c>
      <c r="C11140" s="55" t="s">
        <v>37160</v>
      </c>
      <c r="D11140" s="171" t="s">
        <v>37161</v>
      </c>
      <c r="E11140" s="171" t="s">
        <v>37162</v>
      </c>
      <c r="F11140" s="173">
        <v>46074</v>
      </c>
      <c r="G11140" s="173">
        <v>46074</v>
      </c>
      <c r="H11140" s="174"/>
    </row>
    <row r="11141" spans="1:8" ht="14.45" customHeight="1">
      <c r="A11141" s="86" t="s">
        <v>1224</v>
      </c>
      <c r="B11141" s="171" t="s">
        <v>39013</v>
      </c>
      <c r="C11141" s="55" t="s">
        <v>37160</v>
      </c>
      <c r="D11141" s="171" t="s">
        <v>37161</v>
      </c>
      <c r="E11141" s="171" t="s">
        <v>37162</v>
      </c>
      <c r="F11141" s="173">
        <v>46074</v>
      </c>
      <c r="G11141" s="173">
        <v>46074</v>
      </c>
      <c r="H11141" s="174"/>
    </row>
    <row r="11142" spans="1:8" ht="14.45" customHeight="1">
      <c r="A11142" s="86" t="s">
        <v>1224</v>
      </c>
      <c r="B11142" s="171" t="s">
        <v>39014</v>
      </c>
      <c r="C11142" s="55" t="s">
        <v>37160</v>
      </c>
      <c r="D11142" s="171" t="s">
        <v>37161</v>
      </c>
      <c r="E11142" s="171" t="s">
        <v>37162</v>
      </c>
      <c r="F11142" s="173">
        <v>46074</v>
      </c>
      <c r="G11142" s="173">
        <v>46074</v>
      </c>
      <c r="H11142" s="174"/>
    </row>
    <row r="11143" spans="1:8" ht="14.45" customHeight="1">
      <c r="A11143" s="86" t="s">
        <v>1224</v>
      </c>
      <c r="B11143" s="171" t="s">
        <v>39015</v>
      </c>
      <c r="C11143" s="55" t="s">
        <v>37160</v>
      </c>
      <c r="D11143" s="171" t="s">
        <v>37161</v>
      </c>
      <c r="E11143" s="171" t="s">
        <v>37162</v>
      </c>
      <c r="F11143" s="173">
        <v>46074</v>
      </c>
      <c r="G11143" s="173">
        <v>46074</v>
      </c>
      <c r="H11143" s="174"/>
    </row>
    <row r="11144" spans="1:8" ht="14.45" customHeight="1">
      <c r="A11144" s="86" t="s">
        <v>1224</v>
      </c>
      <c r="B11144" s="171" t="s">
        <v>39016</v>
      </c>
      <c r="C11144" s="55" t="s">
        <v>37160</v>
      </c>
      <c r="D11144" s="171" t="s">
        <v>37161</v>
      </c>
      <c r="E11144" s="171" t="s">
        <v>37162</v>
      </c>
      <c r="F11144" s="173">
        <v>46074</v>
      </c>
      <c r="G11144" s="173">
        <v>46074</v>
      </c>
      <c r="H11144" s="174"/>
    </row>
    <row r="11145" spans="1:8" ht="14.45" customHeight="1">
      <c r="A11145" s="86" t="s">
        <v>1224</v>
      </c>
      <c r="B11145" s="171" t="s">
        <v>39017</v>
      </c>
      <c r="C11145" s="55" t="s">
        <v>37160</v>
      </c>
      <c r="D11145" s="171" t="s">
        <v>37161</v>
      </c>
      <c r="E11145" s="171" t="s">
        <v>37162</v>
      </c>
      <c r="F11145" s="173">
        <v>46074</v>
      </c>
      <c r="G11145" s="173">
        <v>46074</v>
      </c>
      <c r="H11145" s="174"/>
    </row>
    <row r="11146" spans="1:8" ht="14.45" customHeight="1">
      <c r="A11146" s="86" t="s">
        <v>1224</v>
      </c>
      <c r="B11146" s="171" t="s">
        <v>39018</v>
      </c>
      <c r="C11146" s="55" t="s">
        <v>37160</v>
      </c>
      <c r="D11146" s="171" t="s">
        <v>37161</v>
      </c>
      <c r="E11146" s="171" t="s">
        <v>37162</v>
      </c>
      <c r="F11146" s="173">
        <v>46074</v>
      </c>
      <c r="G11146" s="173">
        <v>46074</v>
      </c>
      <c r="H11146" s="174"/>
    </row>
    <row r="11147" spans="1:8" ht="14.45" customHeight="1">
      <c r="A11147" s="86" t="s">
        <v>1224</v>
      </c>
      <c r="B11147" s="171" t="s">
        <v>39019</v>
      </c>
      <c r="C11147" s="55" t="s">
        <v>37160</v>
      </c>
      <c r="D11147" s="171" t="s">
        <v>37161</v>
      </c>
      <c r="E11147" s="171" t="s">
        <v>37162</v>
      </c>
      <c r="F11147" s="173">
        <v>46074</v>
      </c>
      <c r="G11147" s="173">
        <v>46074</v>
      </c>
      <c r="H11147" s="174"/>
    </row>
    <row r="11148" spans="1:8" ht="14.45" customHeight="1">
      <c r="A11148" s="86" t="s">
        <v>1224</v>
      </c>
      <c r="B11148" s="171" t="s">
        <v>39020</v>
      </c>
      <c r="C11148" s="55" t="s">
        <v>37160</v>
      </c>
      <c r="D11148" s="171" t="s">
        <v>37161</v>
      </c>
      <c r="E11148" s="171" t="s">
        <v>37162</v>
      </c>
      <c r="F11148" s="173">
        <v>46074</v>
      </c>
      <c r="G11148" s="173">
        <v>46074</v>
      </c>
      <c r="H11148" s="174"/>
    </row>
    <row r="11149" spans="1:8" ht="14.45" customHeight="1">
      <c r="A11149" s="86" t="s">
        <v>1224</v>
      </c>
      <c r="B11149" s="171" t="s">
        <v>39021</v>
      </c>
      <c r="C11149" s="55" t="s">
        <v>37160</v>
      </c>
      <c r="D11149" s="171" t="s">
        <v>37161</v>
      </c>
      <c r="E11149" s="171" t="s">
        <v>37162</v>
      </c>
      <c r="F11149" s="173">
        <v>46074</v>
      </c>
      <c r="G11149" s="173">
        <v>46074</v>
      </c>
      <c r="H11149" s="174"/>
    </row>
    <row r="11150" spans="1:8" ht="14.45" customHeight="1">
      <c r="A11150" s="86" t="s">
        <v>1224</v>
      </c>
      <c r="B11150" s="171" t="s">
        <v>39022</v>
      </c>
      <c r="C11150" s="55" t="s">
        <v>37160</v>
      </c>
      <c r="D11150" s="171" t="s">
        <v>37161</v>
      </c>
      <c r="E11150" s="171" t="s">
        <v>37162</v>
      </c>
      <c r="F11150" s="173">
        <v>46074</v>
      </c>
      <c r="G11150" s="173">
        <v>46074</v>
      </c>
      <c r="H11150" s="174"/>
    </row>
    <row r="11151" spans="1:8" ht="14.45" customHeight="1">
      <c r="A11151" s="86" t="s">
        <v>1224</v>
      </c>
      <c r="B11151" s="171" t="s">
        <v>39023</v>
      </c>
      <c r="C11151" s="55" t="s">
        <v>37160</v>
      </c>
      <c r="D11151" s="171" t="s">
        <v>37161</v>
      </c>
      <c r="E11151" s="171" t="s">
        <v>37162</v>
      </c>
      <c r="F11151" s="173">
        <v>46074</v>
      </c>
      <c r="G11151" s="173">
        <v>46074</v>
      </c>
      <c r="H11151" s="174"/>
    </row>
    <row r="11152" spans="1:8" ht="14.45" customHeight="1">
      <c r="A11152" s="86" t="s">
        <v>1224</v>
      </c>
      <c r="B11152" s="171" t="s">
        <v>39024</v>
      </c>
      <c r="C11152" s="55" t="s">
        <v>37160</v>
      </c>
      <c r="D11152" s="171" t="s">
        <v>37161</v>
      </c>
      <c r="E11152" s="171" t="s">
        <v>37162</v>
      </c>
      <c r="F11152" s="173">
        <v>46074</v>
      </c>
      <c r="G11152" s="173">
        <v>46074</v>
      </c>
      <c r="H11152" s="174"/>
    </row>
    <row r="11153" spans="1:8" ht="14.45" customHeight="1">
      <c r="A11153" s="86" t="s">
        <v>1224</v>
      </c>
      <c r="B11153" s="171" t="s">
        <v>39025</v>
      </c>
      <c r="C11153" s="55" t="s">
        <v>37160</v>
      </c>
      <c r="D11153" s="171" t="s">
        <v>37161</v>
      </c>
      <c r="E11153" s="171" t="s">
        <v>37162</v>
      </c>
      <c r="F11153" s="173">
        <v>46074</v>
      </c>
      <c r="G11153" s="173">
        <v>46074</v>
      </c>
      <c r="H11153" s="174"/>
    </row>
    <row r="11154" spans="1:8" ht="14.45" customHeight="1">
      <c r="A11154" s="86" t="s">
        <v>1224</v>
      </c>
      <c r="B11154" s="171" t="s">
        <v>39026</v>
      </c>
      <c r="C11154" s="55" t="s">
        <v>37160</v>
      </c>
      <c r="D11154" s="171" t="s">
        <v>37161</v>
      </c>
      <c r="E11154" s="171" t="s">
        <v>37162</v>
      </c>
      <c r="F11154" s="173">
        <v>46074</v>
      </c>
      <c r="G11154" s="173">
        <v>46074</v>
      </c>
      <c r="H11154" s="174"/>
    </row>
    <row r="11155" spans="1:8" ht="14.45" customHeight="1">
      <c r="A11155" s="86" t="s">
        <v>1224</v>
      </c>
      <c r="B11155" s="171" t="s">
        <v>39027</v>
      </c>
      <c r="C11155" s="55" t="s">
        <v>37160</v>
      </c>
      <c r="D11155" s="171" t="s">
        <v>37161</v>
      </c>
      <c r="E11155" s="171" t="s">
        <v>37162</v>
      </c>
      <c r="F11155" s="173">
        <v>46074</v>
      </c>
      <c r="G11155" s="173">
        <v>46074</v>
      </c>
      <c r="H11155" s="174"/>
    </row>
    <row r="11156" spans="1:8" ht="14.45" customHeight="1">
      <c r="A11156" s="86" t="s">
        <v>1224</v>
      </c>
      <c r="B11156" s="171" t="s">
        <v>39028</v>
      </c>
      <c r="C11156" s="55" t="s">
        <v>37160</v>
      </c>
      <c r="D11156" s="171" t="s">
        <v>37161</v>
      </c>
      <c r="E11156" s="171" t="s">
        <v>37162</v>
      </c>
      <c r="F11156" s="173">
        <v>46074</v>
      </c>
      <c r="G11156" s="173">
        <v>46074</v>
      </c>
      <c r="H11156" s="174"/>
    </row>
    <row r="11157" spans="1:8" ht="14.45" customHeight="1">
      <c r="A11157" s="86" t="s">
        <v>1224</v>
      </c>
      <c r="B11157" s="171" t="s">
        <v>39029</v>
      </c>
      <c r="C11157" s="55" t="s">
        <v>37160</v>
      </c>
      <c r="D11157" s="171" t="s">
        <v>37161</v>
      </c>
      <c r="E11157" s="171" t="s">
        <v>37162</v>
      </c>
      <c r="F11157" s="173">
        <v>46074</v>
      </c>
      <c r="G11157" s="173">
        <v>46074</v>
      </c>
      <c r="H11157" s="174"/>
    </row>
    <row r="11158" spans="1:8" ht="14.45" customHeight="1">
      <c r="A11158" s="86" t="s">
        <v>1224</v>
      </c>
      <c r="B11158" s="171" t="s">
        <v>39030</v>
      </c>
      <c r="C11158" s="55" t="s">
        <v>37160</v>
      </c>
      <c r="D11158" s="171" t="s">
        <v>37161</v>
      </c>
      <c r="E11158" s="171" t="s">
        <v>37162</v>
      </c>
      <c r="F11158" s="173">
        <v>46074</v>
      </c>
      <c r="G11158" s="173">
        <v>46074</v>
      </c>
      <c r="H11158" s="174"/>
    </row>
    <row r="11159" spans="1:8" ht="14.45" customHeight="1">
      <c r="A11159" s="86" t="s">
        <v>1224</v>
      </c>
      <c r="B11159" s="171" t="s">
        <v>39031</v>
      </c>
      <c r="C11159" s="55" t="s">
        <v>37160</v>
      </c>
      <c r="D11159" s="171" t="s">
        <v>37161</v>
      </c>
      <c r="E11159" s="171" t="s">
        <v>37162</v>
      </c>
      <c r="F11159" s="173">
        <v>46074</v>
      </c>
      <c r="G11159" s="173">
        <v>46074</v>
      </c>
      <c r="H11159" s="174"/>
    </row>
    <row r="11160" spans="1:8" ht="14.45" customHeight="1">
      <c r="A11160" s="86" t="s">
        <v>1224</v>
      </c>
      <c r="B11160" s="171" t="s">
        <v>39032</v>
      </c>
      <c r="C11160" s="55" t="s">
        <v>37160</v>
      </c>
      <c r="D11160" s="171" t="s">
        <v>37161</v>
      </c>
      <c r="E11160" s="171" t="s">
        <v>37162</v>
      </c>
      <c r="F11160" s="173">
        <v>46074</v>
      </c>
      <c r="G11160" s="173">
        <v>46074</v>
      </c>
      <c r="H11160" s="174"/>
    </row>
    <row r="11161" spans="1:8" ht="14.45" customHeight="1">
      <c r="A11161" s="86" t="s">
        <v>1224</v>
      </c>
      <c r="B11161" s="171" t="s">
        <v>39033</v>
      </c>
      <c r="C11161" s="55" t="s">
        <v>37160</v>
      </c>
      <c r="D11161" s="171" t="s">
        <v>37161</v>
      </c>
      <c r="E11161" s="171" t="s">
        <v>37162</v>
      </c>
      <c r="F11161" s="173">
        <v>46074</v>
      </c>
      <c r="G11161" s="173">
        <v>46074</v>
      </c>
      <c r="H11161" s="174"/>
    </row>
    <row r="11162" spans="1:8" ht="14.45" customHeight="1">
      <c r="A11162" s="86" t="s">
        <v>1224</v>
      </c>
      <c r="B11162" s="171" t="s">
        <v>39034</v>
      </c>
      <c r="C11162" s="55" t="s">
        <v>37160</v>
      </c>
      <c r="D11162" s="171" t="s">
        <v>37161</v>
      </c>
      <c r="E11162" s="171" t="s">
        <v>37162</v>
      </c>
      <c r="F11162" s="173">
        <v>46074</v>
      </c>
      <c r="G11162" s="173">
        <v>46074</v>
      </c>
      <c r="H11162" s="174"/>
    </row>
    <row r="11163" spans="1:8" ht="14.45" customHeight="1">
      <c r="A11163" s="86" t="s">
        <v>1224</v>
      </c>
      <c r="B11163" s="171" t="s">
        <v>39035</v>
      </c>
      <c r="C11163" s="55" t="s">
        <v>37160</v>
      </c>
      <c r="D11163" s="171" t="s">
        <v>37161</v>
      </c>
      <c r="E11163" s="171" t="s">
        <v>37162</v>
      </c>
      <c r="F11163" s="173">
        <v>46074</v>
      </c>
      <c r="G11163" s="173">
        <v>46074</v>
      </c>
      <c r="H11163" s="174"/>
    </row>
    <row r="11164" spans="1:8" ht="14.45" customHeight="1">
      <c r="A11164" s="86" t="s">
        <v>1224</v>
      </c>
      <c r="B11164" s="171" t="s">
        <v>39036</v>
      </c>
      <c r="C11164" s="55" t="s">
        <v>37160</v>
      </c>
      <c r="D11164" s="171" t="s">
        <v>37161</v>
      </c>
      <c r="E11164" s="171" t="s">
        <v>37162</v>
      </c>
      <c r="F11164" s="173">
        <v>46074</v>
      </c>
      <c r="G11164" s="173">
        <v>46074</v>
      </c>
      <c r="H11164" s="174"/>
    </row>
    <row r="11165" spans="1:8" ht="14.45" customHeight="1">
      <c r="A11165" s="86" t="s">
        <v>1224</v>
      </c>
      <c r="B11165" s="171" t="s">
        <v>39037</v>
      </c>
      <c r="C11165" s="55" t="s">
        <v>37160</v>
      </c>
      <c r="D11165" s="171" t="s">
        <v>37161</v>
      </c>
      <c r="E11165" s="171" t="s">
        <v>37162</v>
      </c>
      <c r="F11165" s="173">
        <v>46074</v>
      </c>
      <c r="G11165" s="173">
        <v>46074</v>
      </c>
      <c r="H11165" s="174"/>
    </row>
    <row r="11166" spans="1:8" ht="14.45" customHeight="1">
      <c r="A11166" s="86" t="s">
        <v>1224</v>
      </c>
      <c r="B11166" s="171" t="s">
        <v>39038</v>
      </c>
      <c r="C11166" s="55" t="s">
        <v>37160</v>
      </c>
      <c r="D11166" s="171" t="s">
        <v>37161</v>
      </c>
      <c r="E11166" s="171" t="s">
        <v>37162</v>
      </c>
      <c r="F11166" s="173">
        <v>46074</v>
      </c>
      <c r="G11166" s="173">
        <v>46074</v>
      </c>
      <c r="H11166" s="174"/>
    </row>
    <row r="11167" spans="1:8" ht="14.45" customHeight="1">
      <c r="A11167" s="86" t="s">
        <v>1224</v>
      </c>
      <c r="B11167" s="171" t="s">
        <v>39039</v>
      </c>
      <c r="C11167" s="55" t="s">
        <v>37160</v>
      </c>
      <c r="D11167" s="171" t="s">
        <v>37161</v>
      </c>
      <c r="E11167" s="171" t="s">
        <v>37162</v>
      </c>
      <c r="F11167" s="173">
        <v>46074</v>
      </c>
      <c r="G11167" s="173">
        <v>46074</v>
      </c>
      <c r="H11167" s="174"/>
    </row>
    <row r="11168" spans="1:8" ht="14.45" customHeight="1">
      <c r="A11168" s="86" t="s">
        <v>1224</v>
      </c>
      <c r="B11168" s="171" t="s">
        <v>39040</v>
      </c>
      <c r="C11168" s="55" t="s">
        <v>37160</v>
      </c>
      <c r="D11168" s="171" t="s">
        <v>37161</v>
      </c>
      <c r="E11168" s="171" t="s">
        <v>37162</v>
      </c>
      <c r="F11168" s="173">
        <v>46074</v>
      </c>
      <c r="G11168" s="173">
        <v>46074</v>
      </c>
      <c r="H11168" s="174"/>
    </row>
    <row r="11169" spans="1:8" ht="14.45" customHeight="1">
      <c r="A11169" s="86" t="s">
        <v>1224</v>
      </c>
      <c r="B11169" s="171" t="s">
        <v>39041</v>
      </c>
      <c r="C11169" s="55" t="s">
        <v>37160</v>
      </c>
      <c r="D11169" s="171" t="s">
        <v>37161</v>
      </c>
      <c r="E11169" s="171" t="s">
        <v>37162</v>
      </c>
      <c r="F11169" s="173">
        <v>46074</v>
      </c>
      <c r="G11169" s="173">
        <v>46074</v>
      </c>
      <c r="H11169" s="174"/>
    </row>
    <row r="11170" spans="1:8" ht="14.45" customHeight="1">
      <c r="A11170" s="86" t="s">
        <v>1224</v>
      </c>
      <c r="B11170" s="171" t="s">
        <v>39042</v>
      </c>
      <c r="C11170" s="55" t="s">
        <v>37160</v>
      </c>
      <c r="D11170" s="171" t="s">
        <v>37161</v>
      </c>
      <c r="E11170" s="171" t="s">
        <v>37162</v>
      </c>
      <c r="F11170" s="173">
        <v>46074</v>
      </c>
      <c r="G11170" s="173">
        <v>46074</v>
      </c>
      <c r="H11170" s="174"/>
    </row>
    <row r="11171" spans="1:8" ht="14.45" customHeight="1">
      <c r="A11171" s="86" t="s">
        <v>1224</v>
      </c>
      <c r="B11171" s="171" t="s">
        <v>39043</v>
      </c>
      <c r="C11171" s="55" t="s">
        <v>37160</v>
      </c>
      <c r="D11171" s="171" t="s">
        <v>37161</v>
      </c>
      <c r="E11171" s="171" t="s">
        <v>37162</v>
      </c>
      <c r="F11171" s="173">
        <v>46074</v>
      </c>
      <c r="G11171" s="173">
        <v>46074</v>
      </c>
      <c r="H11171" s="174"/>
    </row>
    <row r="11172" spans="1:8" ht="14.45" customHeight="1">
      <c r="A11172" s="86" t="s">
        <v>1224</v>
      </c>
      <c r="B11172" s="171" t="s">
        <v>39044</v>
      </c>
      <c r="C11172" s="55" t="s">
        <v>37160</v>
      </c>
      <c r="D11172" s="171" t="s">
        <v>37161</v>
      </c>
      <c r="E11172" s="171" t="s">
        <v>37162</v>
      </c>
      <c r="F11172" s="173">
        <v>46074</v>
      </c>
      <c r="G11172" s="173">
        <v>46074</v>
      </c>
      <c r="H11172" s="174"/>
    </row>
    <row r="11173" spans="1:8" ht="14.45" customHeight="1">
      <c r="A11173" s="86" t="s">
        <v>1224</v>
      </c>
      <c r="B11173" s="171" t="s">
        <v>39045</v>
      </c>
      <c r="C11173" s="55" t="s">
        <v>37160</v>
      </c>
      <c r="D11173" s="171" t="s">
        <v>37161</v>
      </c>
      <c r="E11173" s="171" t="s">
        <v>37162</v>
      </c>
      <c r="F11173" s="173">
        <v>46074</v>
      </c>
      <c r="G11173" s="173">
        <v>46074</v>
      </c>
      <c r="H11173" s="174"/>
    </row>
    <row r="11174" spans="1:8" ht="14.45" customHeight="1">
      <c r="A11174" s="86" t="s">
        <v>1224</v>
      </c>
      <c r="B11174" s="171" t="s">
        <v>39046</v>
      </c>
      <c r="C11174" s="55" t="s">
        <v>37160</v>
      </c>
      <c r="D11174" s="171" t="s">
        <v>37161</v>
      </c>
      <c r="E11174" s="171" t="s">
        <v>37162</v>
      </c>
      <c r="F11174" s="173">
        <v>46074</v>
      </c>
      <c r="G11174" s="173">
        <v>46074</v>
      </c>
      <c r="H11174" s="174"/>
    </row>
    <row r="11175" spans="1:8" ht="14.45" customHeight="1">
      <c r="A11175" s="86" t="s">
        <v>1224</v>
      </c>
      <c r="B11175" s="171" t="s">
        <v>39047</v>
      </c>
      <c r="C11175" s="55" t="s">
        <v>37160</v>
      </c>
      <c r="D11175" s="171" t="s">
        <v>37161</v>
      </c>
      <c r="E11175" s="171" t="s">
        <v>37162</v>
      </c>
      <c r="F11175" s="173">
        <v>46074</v>
      </c>
      <c r="G11175" s="173">
        <v>46074</v>
      </c>
      <c r="H11175" s="174"/>
    </row>
    <row r="11176" spans="1:8" ht="14.45" customHeight="1">
      <c r="A11176" s="86" t="s">
        <v>1224</v>
      </c>
      <c r="B11176" s="171" t="s">
        <v>39048</v>
      </c>
      <c r="C11176" s="55" t="s">
        <v>37160</v>
      </c>
      <c r="D11176" s="171" t="s">
        <v>37161</v>
      </c>
      <c r="E11176" s="171" t="s">
        <v>37162</v>
      </c>
      <c r="F11176" s="173">
        <v>46074</v>
      </c>
      <c r="G11176" s="173">
        <v>46074</v>
      </c>
      <c r="H11176" s="174"/>
    </row>
    <row r="11177" spans="1:8" ht="14.45" customHeight="1">
      <c r="A11177" s="86" t="s">
        <v>1224</v>
      </c>
      <c r="B11177" s="171" t="s">
        <v>39049</v>
      </c>
      <c r="C11177" s="55" t="s">
        <v>37160</v>
      </c>
      <c r="D11177" s="171" t="s">
        <v>37161</v>
      </c>
      <c r="E11177" s="171" t="s">
        <v>37162</v>
      </c>
      <c r="F11177" s="173">
        <v>46074</v>
      </c>
      <c r="G11177" s="173">
        <v>46074</v>
      </c>
      <c r="H11177" s="174"/>
    </row>
    <row r="11178" spans="1:8" ht="14.45" customHeight="1">
      <c r="A11178" s="86" t="s">
        <v>1224</v>
      </c>
      <c r="B11178" s="171" t="s">
        <v>39050</v>
      </c>
      <c r="C11178" s="55" t="s">
        <v>37160</v>
      </c>
      <c r="D11178" s="171" t="s">
        <v>37161</v>
      </c>
      <c r="E11178" s="171" t="s">
        <v>37162</v>
      </c>
      <c r="F11178" s="173">
        <v>46074</v>
      </c>
      <c r="G11178" s="173">
        <v>46074</v>
      </c>
      <c r="H11178" s="174"/>
    </row>
    <row r="11179" spans="1:8" ht="14.45" customHeight="1">
      <c r="A11179" s="86" t="s">
        <v>1224</v>
      </c>
      <c r="B11179" s="171" t="s">
        <v>39051</v>
      </c>
      <c r="C11179" s="55" t="s">
        <v>37160</v>
      </c>
      <c r="D11179" s="171" t="s">
        <v>37161</v>
      </c>
      <c r="E11179" s="171" t="s">
        <v>37162</v>
      </c>
      <c r="F11179" s="173">
        <v>46074</v>
      </c>
      <c r="G11179" s="173">
        <v>46074</v>
      </c>
      <c r="H11179" s="174"/>
    </row>
    <row r="11180" spans="1:8" ht="14.45" customHeight="1">
      <c r="A11180" s="86" t="s">
        <v>1224</v>
      </c>
      <c r="B11180" s="171" t="s">
        <v>39052</v>
      </c>
      <c r="C11180" s="55" t="s">
        <v>37160</v>
      </c>
      <c r="D11180" s="171" t="s">
        <v>37161</v>
      </c>
      <c r="E11180" s="171" t="s">
        <v>37162</v>
      </c>
      <c r="F11180" s="173">
        <v>46074</v>
      </c>
      <c r="G11180" s="173">
        <v>46074</v>
      </c>
      <c r="H11180" s="174"/>
    </row>
    <row r="11181" spans="1:8" ht="14.45" customHeight="1">
      <c r="A11181" s="86" t="s">
        <v>1224</v>
      </c>
      <c r="B11181" s="171" t="s">
        <v>39053</v>
      </c>
      <c r="C11181" s="55" t="s">
        <v>37160</v>
      </c>
      <c r="D11181" s="171" t="s">
        <v>37161</v>
      </c>
      <c r="E11181" s="171" t="s">
        <v>37162</v>
      </c>
      <c r="F11181" s="173">
        <v>46074</v>
      </c>
      <c r="G11181" s="173">
        <v>46074</v>
      </c>
      <c r="H11181" s="174"/>
    </row>
    <row r="11182" spans="1:8" ht="14.45" customHeight="1">
      <c r="A11182" s="86" t="s">
        <v>1224</v>
      </c>
      <c r="B11182" s="171" t="s">
        <v>39054</v>
      </c>
      <c r="C11182" s="55" t="s">
        <v>37160</v>
      </c>
      <c r="D11182" s="171" t="s">
        <v>37161</v>
      </c>
      <c r="E11182" s="171" t="s">
        <v>37162</v>
      </c>
      <c r="F11182" s="173">
        <v>46074</v>
      </c>
      <c r="G11182" s="173">
        <v>46074</v>
      </c>
      <c r="H11182" s="174"/>
    </row>
    <row r="11183" spans="1:8" ht="14.45" customHeight="1">
      <c r="A11183" s="86" t="s">
        <v>1224</v>
      </c>
      <c r="B11183" s="171" t="s">
        <v>39055</v>
      </c>
      <c r="C11183" s="55" t="s">
        <v>37160</v>
      </c>
      <c r="D11183" s="171" t="s">
        <v>37161</v>
      </c>
      <c r="E11183" s="171" t="s">
        <v>37162</v>
      </c>
      <c r="F11183" s="173">
        <v>46074</v>
      </c>
      <c r="G11183" s="173">
        <v>46074</v>
      </c>
      <c r="H11183" s="174"/>
    </row>
    <row r="11184" spans="1:8" ht="14.45" customHeight="1">
      <c r="A11184" s="86" t="s">
        <v>1224</v>
      </c>
      <c r="B11184" s="171" t="s">
        <v>39056</v>
      </c>
      <c r="C11184" s="55" t="s">
        <v>37160</v>
      </c>
      <c r="D11184" s="171" t="s">
        <v>37161</v>
      </c>
      <c r="E11184" s="171" t="s">
        <v>37162</v>
      </c>
      <c r="F11184" s="173">
        <v>46074</v>
      </c>
      <c r="G11184" s="173">
        <v>46074</v>
      </c>
      <c r="H11184" s="174"/>
    </row>
    <row r="11185" spans="1:8" ht="14.45" customHeight="1">
      <c r="A11185" s="86" t="s">
        <v>1224</v>
      </c>
      <c r="B11185" s="171" t="s">
        <v>39057</v>
      </c>
      <c r="C11185" s="55" t="s">
        <v>37160</v>
      </c>
      <c r="D11185" s="171" t="s">
        <v>37161</v>
      </c>
      <c r="E11185" s="171" t="s">
        <v>37162</v>
      </c>
      <c r="F11185" s="173">
        <v>46074</v>
      </c>
      <c r="G11185" s="173">
        <v>46074</v>
      </c>
      <c r="H11185" s="174"/>
    </row>
    <row r="11186" spans="1:8" ht="14.45" customHeight="1">
      <c r="A11186" s="86" t="s">
        <v>1224</v>
      </c>
      <c r="B11186" s="171" t="s">
        <v>39058</v>
      </c>
      <c r="C11186" s="55" t="s">
        <v>37160</v>
      </c>
      <c r="D11186" s="171" t="s">
        <v>37161</v>
      </c>
      <c r="E11186" s="171" t="s">
        <v>37162</v>
      </c>
      <c r="F11186" s="173">
        <v>46074</v>
      </c>
      <c r="G11186" s="173">
        <v>46074</v>
      </c>
      <c r="H11186" s="174"/>
    </row>
    <row r="11187" spans="1:8" ht="14.45" customHeight="1">
      <c r="A11187" s="86" t="s">
        <v>1224</v>
      </c>
      <c r="B11187" s="171" t="s">
        <v>39059</v>
      </c>
      <c r="C11187" s="55" t="s">
        <v>37160</v>
      </c>
      <c r="D11187" s="171" t="s">
        <v>37161</v>
      </c>
      <c r="E11187" s="171" t="s">
        <v>37162</v>
      </c>
      <c r="F11187" s="173">
        <v>46074</v>
      </c>
      <c r="G11187" s="173">
        <v>46074</v>
      </c>
      <c r="H11187" s="174"/>
    </row>
    <row r="11188" spans="1:8" ht="14.45" customHeight="1">
      <c r="A11188" s="86" t="s">
        <v>1224</v>
      </c>
      <c r="B11188" s="171" t="s">
        <v>39060</v>
      </c>
      <c r="C11188" s="55" t="s">
        <v>37160</v>
      </c>
      <c r="D11188" s="171" t="s">
        <v>37161</v>
      </c>
      <c r="E11188" s="171" t="s">
        <v>37162</v>
      </c>
      <c r="F11188" s="173">
        <v>46074</v>
      </c>
      <c r="G11188" s="173">
        <v>46074</v>
      </c>
      <c r="H11188" s="174"/>
    </row>
    <row r="11189" spans="1:8" ht="14.45" customHeight="1">
      <c r="A11189" s="86" t="s">
        <v>1224</v>
      </c>
      <c r="B11189" s="171" t="s">
        <v>39061</v>
      </c>
      <c r="C11189" s="55" t="s">
        <v>37160</v>
      </c>
      <c r="D11189" s="171" t="s">
        <v>37161</v>
      </c>
      <c r="E11189" s="171" t="s">
        <v>37162</v>
      </c>
      <c r="F11189" s="173">
        <v>46074</v>
      </c>
      <c r="G11189" s="173">
        <v>46074</v>
      </c>
      <c r="H11189" s="174"/>
    </row>
    <row r="11190" spans="1:8" ht="14.45" customHeight="1">
      <c r="A11190" s="86" t="s">
        <v>1224</v>
      </c>
      <c r="B11190" s="171" t="s">
        <v>39062</v>
      </c>
      <c r="C11190" s="55" t="s">
        <v>37160</v>
      </c>
      <c r="D11190" s="171" t="s">
        <v>37161</v>
      </c>
      <c r="E11190" s="171" t="s">
        <v>37162</v>
      </c>
      <c r="F11190" s="173">
        <v>46074</v>
      </c>
      <c r="G11190" s="173">
        <v>46074</v>
      </c>
      <c r="H11190" s="174"/>
    </row>
    <row r="11191" spans="1:8" ht="14.45" customHeight="1">
      <c r="A11191" s="86" t="s">
        <v>1224</v>
      </c>
      <c r="B11191" s="171" t="s">
        <v>39063</v>
      </c>
      <c r="C11191" s="55" t="s">
        <v>37160</v>
      </c>
      <c r="D11191" s="171" t="s">
        <v>37161</v>
      </c>
      <c r="E11191" s="171" t="s">
        <v>37162</v>
      </c>
      <c r="F11191" s="173">
        <v>46074</v>
      </c>
      <c r="G11191" s="173">
        <v>46074</v>
      </c>
      <c r="H11191" s="174"/>
    </row>
    <row r="11192" spans="1:8" ht="14.45" customHeight="1">
      <c r="A11192" s="86" t="s">
        <v>1224</v>
      </c>
      <c r="B11192" s="171" t="s">
        <v>39064</v>
      </c>
      <c r="C11192" s="55" t="s">
        <v>37160</v>
      </c>
      <c r="D11192" s="171" t="s">
        <v>37161</v>
      </c>
      <c r="E11192" s="171" t="s">
        <v>37162</v>
      </c>
      <c r="F11192" s="173">
        <v>46074</v>
      </c>
      <c r="G11192" s="173">
        <v>46074</v>
      </c>
      <c r="H11192" s="174"/>
    </row>
    <row r="11193" spans="1:8" ht="14.45" customHeight="1">
      <c r="A11193" s="86" t="s">
        <v>1224</v>
      </c>
      <c r="B11193" s="171" t="s">
        <v>39065</v>
      </c>
      <c r="C11193" s="55" t="s">
        <v>37160</v>
      </c>
      <c r="D11193" s="171" t="s">
        <v>37161</v>
      </c>
      <c r="E11193" s="171" t="s">
        <v>37162</v>
      </c>
      <c r="F11193" s="173">
        <v>46074</v>
      </c>
      <c r="G11193" s="173">
        <v>46074</v>
      </c>
      <c r="H11193" s="174"/>
    </row>
    <row r="11194" spans="1:8" ht="14.45" customHeight="1">
      <c r="A11194" s="86" t="s">
        <v>1224</v>
      </c>
      <c r="B11194" s="171" t="s">
        <v>39066</v>
      </c>
      <c r="C11194" s="55" t="s">
        <v>37160</v>
      </c>
      <c r="D11194" s="171" t="s">
        <v>37161</v>
      </c>
      <c r="E11194" s="171" t="s">
        <v>37162</v>
      </c>
      <c r="F11194" s="173">
        <v>46074</v>
      </c>
      <c r="G11194" s="173">
        <v>46074</v>
      </c>
      <c r="H11194" s="174"/>
    </row>
    <row r="11195" spans="1:8" ht="14.45" customHeight="1">
      <c r="A11195" s="86" t="s">
        <v>1224</v>
      </c>
      <c r="B11195" s="171" t="s">
        <v>39067</v>
      </c>
      <c r="C11195" s="55" t="s">
        <v>37160</v>
      </c>
      <c r="D11195" s="171" t="s">
        <v>37161</v>
      </c>
      <c r="E11195" s="171" t="s">
        <v>37162</v>
      </c>
      <c r="F11195" s="173">
        <v>46074</v>
      </c>
      <c r="G11195" s="173">
        <v>46074</v>
      </c>
      <c r="H11195" s="174"/>
    </row>
    <row r="11196" spans="1:8" ht="14.45" customHeight="1">
      <c r="A11196" s="86" t="s">
        <v>1224</v>
      </c>
      <c r="B11196" s="171" t="s">
        <v>39068</v>
      </c>
      <c r="C11196" s="55" t="s">
        <v>37160</v>
      </c>
      <c r="D11196" s="171" t="s">
        <v>37161</v>
      </c>
      <c r="E11196" s="171" t="s">
        <v>37162</v>
      </c>
      <c r="F11196" s="173">
        <v>46074</v>
      </c>
      <c r="G11196" s="173">
        <v>46074</v>
      </c>
      <c r="H11196" s="174"/>
    </row>
    <row r="11197" spans="1:8" ht="14.45" customHeight="1">
      <c r="A11197" s="86" t="s">
        <v>1224</v>
      </c>
      <c r="B11197" s="171" t="s">
        <v>39069</v>
      </c>
      <c r="C11197" s="55" t="s">
        <v>37160</v>
      </c>
      <c r="D11197" s="171" t="s">
        <v>37161</v>
      </c>
      <c r="E11197" s="171" t="s">
        <v>37162</v>
      </c>
      <c r="F11197" s="173">
        <v>46074</v>
      </c>
      <c r="G11197" s="173">
        <v>46074</v>
      </c>
      <c r="H11197" s="174"/>
    </row>
    <row r="11198" spans="1:8" ht="14.45" customHeight="1">
      <c r="A11198" s="86" t="s">
        <v>1224</v>
      </c>
      <c r="B11198" s="171" t="s">
        <v>39070</v>
      </c>
      <c r="C11198" s="55" t="s">
        <v>37160</v>
      </c>
      <c r="D11198" s="171" t="s">
        <v>37161</v>
      </c>
      <c r="E11198" s="171" t="s">
        <v>37162</v>
      </c>
      <c r="F11198" s="173">
        <v>46074</v>
      </c>
      <c r="G11198" s="173">
        <v>46074</v>
      </c>
      <c r="H11198" s="174"/>
    </row>
    <row r="11199" spans="1:8" ht="14.45" customHeight="1">
      <c r="A11199" s="86" t="s">
        <v>1224</v>
      </c>
      <c r="B11199" s="171" t="s">
        <v>39071</v>
      </c>
      <c r="C11199" s="55" t="s">
        <v>37160</v>
      </c>
      <c r="D11199" s="171" t="s">
        <v>37161</v>
      </c>
      <c r="E11199" s="171" t="s">
        <v>37162</v>
      </c>
      <c r="F11199" s="173">
        <v>46074</v>
      </c>
      <c r="G11199" s="173">
        <v>46074</v>
      </c>
      <c r="H11199" s="174"/>
    </row>
    <row r="11200" spans="1:8" ht="14.45" customHeight="1">
      <c r="A11200" s="86" t="s">
        <v>1224</v>
      </c>
      <c r="B11200" s="171" t="s">
        <v>39072</v>
      </c>
      <c r="C11200" s="55" t="s">
        <v>37160</v>
      </c>
      <c r="D11200" s="171" t="s">
        <v>37161</v>
      </c>
      <c r="E11200" s="171" t="s">
        <v>37162</v>
      </c>
      <c r="F11200" s="173">
        <v>46074</v>
      </c>
      <c r="G11200" s="173">
        <v>46074</v>
      </c>
      <c r="H11200" s="174"/>
    </row>
    <row r="11201" spans="1:8" ht="14.45" customHeight="1">
      <c r="A11201" s="86" t="s">
        <v>1224</v>
      </c>
      <c r="B11201" s="171" t="s">
        <v>39073</v>
      </c>
      <c r="C11201" s="55" t="s">
        <v>37160</v>
      </c>
      <c r="D11201" s="171" t="s">
        <v>37161</v>
      </c>
      <c r="E11201" s="171" t="s">
        <v>37162</v>
      </c>
      <c r="F11201" s="173">
        <v>46074</v>
      </c>
      <c r="G11201" s="173">
        <v>46074</v>
      </c>
      <c r="H11201" s="174"/>
    </row>
    <row r="11202" spans="1:8" ht="14.45" customHeight="1">
      <c r="A11202" s="86" t="s">
        <v>1224</v>
      </c>
      <c r="B11202" s="171" t="s">
        <v>39074</v>
      </c>
      <c r="C11202" s="55" t="s">
        <v>37160</v>
      </c>
      <c r="D11202" s="171" t="s">
        <v>37161</v>
      </c>
      <c r="E11202" s="171" t="s">
        <v>37162</v>
      </c>
      <c r="F11202" s="173">
        <v>46074</v>
      </c>
      <c r="G11202" s="173">
        <v>46074</v>
      </c>
      <c r="H11202" s="174"/>
    </row>
    <row r="11203" spans="1:8" ht="14.45" customHeight="1">
      <c r="A11203" s="86" t="s">
        <v>1224</v>
      </c>
      <c r="B11203" s="171" t="s">
        <v>39075</v>
      </c>
      <c r="C11203" s="55" t="s">
        <v>37160</v>
      </c>
      <c r="D11203" s="171" t="s">
        <v>37161</v>
      </c>
      <c r="E11203" s="171" t="s">
        <v>37162</v>
      </c>
      <c r="F11203" s="173">
        <v>46074</v>
      </c>
      <c r="G11203" s="173">
        <v>46074</v>
      </c>
      <c r="H11203" s="174"/>
    </row>
    <row r="11204" spans="1:8" ht="14.45" customHeight="1">
      <c r="A11204" s="86" t="s">
        <v>1224</v>
      </c>
      <c r="B11204" s="171" t="s">
        <v>39076</v>
      </c>
      <c r="C11204" s="55" t="s">
        <v>37160</v>
      </c>
      <c r="D11204" s="171" t="s">
        <v>37161</v>
      </c>
      <c r="E11204" s="171" t="s">
        <v>37162</v>
      </c>
      <c r="F11204" s="173">
        <v>46074</v>
      </c>
      <c r="G11204" s="173">
        <v>46074</v>
      </c>
      <c r="H11204" s="174"/>
    </row>
    <row r="11205" spans="1:8" ht="14.45" customHeight="1">
      <c r="A11205" s="86" t="s">
        <v>1224</v>
      </c>
      <c r="B11205" s="171" t="s">
        <v>39077</v>
      </c>
      <c r="C11205" s="55" t="s">
        <v>37160</v>
      </c>
      <c r="D11205" s="171" t="s">
        <v>37161</v>
      </c>
      <c r="E11205" s="171" t="s">
        <v>37162</v>
      </c>
      <c r="F11205" s="173">
        <v>46074</v>
      </c>
      <c r="G11205" s="173">
        <v>46074</v>
      </c>
      <c r="H11205" s="174"/>
    </row>
    <row r="11206" spans="1:8" ht="14.45" customHeight="1">
      <c r="A11206" s="86" t="s">
        <v>1224</v>
      </c>
      <c r="B11206" s="171" t="s">
        <v>39078</v>
      </c>
      <c r="C11206" s="55" t="s">
        <v>37160</v>
      </c>
      <c r="D11206" s="171" t="s">
        <v>37161</v>
      </c>
      <c r="E11206" s="171" t="s">
        <v>37162</v>
      </c>
      <c r="F11206" s="173">
        <v>46074</v>
      </c>
      <c r="G11206" s="173">
        <v>46074</v>
      </c>
      <c r="H11206" s="174"/>
    </row>
    <row r="11207" spans="1:8" ht="14.45" customHeight="1">
      <c r="A11207" s="86" t="s">
        <v>1224</v>
      </c>
      <c r="B11207" s="171" t="s">
        <v>39079</v>
      </c>
      <c r="C11207" s="55" t="s">
        <v>37160</v>
      </c>
      <c r="D11207" s="171" t="s">
        <v>37161</v>
      </c>
      <c r="E11207" s="171" t="s">
        <v>37162</v>
      </c>
      <c r="F11207" s="173">
        <v>46074</v>
      </c>
      <c r="G11207" s="173">
        <v>46074</v>
      </c>
      <c r="H11207" s="174"/>
    </row>
    <row r="11208" spans="1:8" ht="14.45" customHeight="1">
      <c r="A11208" s="86" t="s">
        <v>1224</v>
      </c>
      <c r="B11208" s="171" t="s">
        <v>39080</v>
      </c>
      <c r="C11208" s="55" t="s">
        <v>37160</v>
      </c>
      <c r="D11208" s="171" t="s">
        <v>37161</v>
      </c>
      <c r="E11208" s="171" t="s">
        <v>37162</v>
      </c>
      <c r="F11208" s="173">
        <v>46074</v>
      </c>
      <c r="G11208" s="173">
        <v>46074</v>
      </c>
      <c r="H11208" s="174"/>
    </row>
    <row r="11209" spans="1:8" ht="14.45" customHeight="1">
      <c r="A11209" s="86" t="s">
        <v>1224</v>
      </c>
      <c r="B11209" s="171" t="s">
        <v>39081</v>
      </c>
      <c r="C11209" s="55" t="s">
        <v>37160</v>
      </c>
      <c r="D11209" s="171" t="s">
        <v>37161</v>
      </c>
      <c r="E11209" s="171" t="s">
        <v>37162</v>
      </c>
      <c r="F11209" s="173">
        <v>46074</v>
      </c>
      <c r="G11209" s="173">
        <v>46074</v>
      </c>
      <c r="H11209" s="174"/>
    </row>
    <row r="11210" spans="1:8" ht="14.45" customHeight="1">
      <c r="A11210" s="86" t="s">
        <v>1224</v>
      </c>
      <c r="B11210" s="171" t="s">
        <v>39082</v>
      </c>
      <c r="C11210" s="55" t="s">
        <v>37160</v>
      </c>
      <c r="D11210" s="171" t="s">
        <v>37161</v>
      </c>
      <c r="E11210" s="171" t="s">
        <v>37162</v>
      </c>
      <c r="F11210" s="173">
        <v>46074</v>
      </c>
      <c r="G11210" s="173">
        <v>46074</v>
      </c>
      <c r="H11210" s="174"/>
    </row>
    <row r="11211" spans="1:8" ht="14.45" customHeight="1">
      <c r="A11211" s="86" t="s">
        <v>1224</v>
      </c>
      <c r="B11211" s="171" t="s">
        <v>39083</v>
      </c>
      <c r="C11211" s="55" t="s">
        <v>37160</v>
      </c>
      <c r="D11211" s="171" t="s">
        <v>37161</v>
      </c>
      <c r="E11211" s="171" t="s">
        <v>37162</v>
      </c>
      <c r="F11211" s="173">
        <v>46074</v>
      </c>
      <c r="G11211" s="173">
        <v>46074</v>
      </c>
      <c r="H11211" s="174"/>
    </row>
    <row r="11212" spans="1:8" ht="14.45" customHeight="1">
      <c r="A11212" s="86" t="s">
        <v>1224</v>
      </c>
      <c r="B11212" s="171" t="s">
        <v>39084</v>
      </c>
      <c r="C11212" s="55" t="s">
        <v>37160</v>
      </c>
      <c r="D11212" s="171" t="s">
        <v>37161</v>
      </c>
      <c r="E11212" s="171" t="s">
        <v>37162</v>
      </c>
      <c r="F11212" s="173">
        <v>46074</v>
      </c>
      <c r="G11212" s="173">
        <v>46074</v>
      </c>
      <c r="H11212" s="174"/>
    </row>
    <row r="11213" spans="1:8" ht="14.45" customHeight="1">
      <c r="A11213" s="86" t="s">
        <v>1224</v>
      </c>
      <c r="B11213" s="171" t="s">
        <v>39085</v>
      </c>
      <c r="C11213" s="55" t="s">
        <v>37160</v>
      </c>
      <c r="D11213" s="171" t="s">
        <v>37161</v>
      </c>
      <c r="E11213" s="171" t="s">
        <v>37162</v>
      </c>
      <c r="F11213" s="173">
        <v>46074</v>
      </c>
      <c r="G11213" s="173">
        <v>46074</v>
      </c>
      <c r="H11213" s="174"/>
    </row>
    <row r="11214" spans="1:8" ht="14.45" customHeight="1">
      <c r="A11214" s="86" t="s">
        <v>1224</v>
      </c>
      <c r="B11214" s="171" t="s">
        <v>39086</v>
      </c>
      <c r="C11214" s="55" t="s">
        <v>37160</v>
      </c>
      <c r="D11214" s="171" t="s">
        <v>37161</v>
      </c>
      <c r="E11214" s="171" t="s">
        <v>37162</v>
      </c>
      <c r="F11214" s="173">
        <v>46074</v>
      </c>
      <c r="G11214" s="173">
        <v>46074</v>
      </c>
      <c r="H11214" s="174"/>
    </row>
    <row r="11215" spans="1:8" ht="14.45" customHeight="1">
      <c r="A11215" s="86" t="s">
        <v>1224</v>
      </c>
      <c r="B11215" s="171" t="s">
        <v>39087</v>
      </c>
      <c r="C11215" s="55" t="s">
        <v>37160</v>
      </c>
      <c r="D11215" s="171" t="s">
        <v>37161</v>
      </c>
      <c r="E11215" s="171" t="s">
        <v>37162</v>
      </c>
      <c r="F11215" s="173">
        <v>46074</v>
      </c>
      <c r="G11215" s="173">
        <v>46074</v>
      </c>
      <c r="H11215" s="174"/>
    </row>
    <row r="11216" spans="1:8" ht="14.45" customHeight="1">
      <c r="A11216" s="86" t="s">
        <v>1224</v>
      </c>
      <c r="B11216" s="171" t="s">
        <v>39088</v>
      </c>
      <c r="C11216" s="55" t="s">
        <v>37160</v>
      </c>
      <c r="D11216" s="171" t="s">
        <v>37161</v>
      </c>
      <c r="E11216" s="171" t="s">
        <v>37162</v>
      </c>
      <c r="F11216" s="173">
        <v>46074</v>
      </c>
      <c r="G11216" s="173">
        <v>46074</v>
      </c>
      <c r="H11216" s="174"/>
    </row>
    <row r="11217" spans="1:8" ht="14.45" customHeight="1">
      <c r="A11217" s="86" t="s">
        <v>1224</v>
      </c>
      <c r="B11217" s="171" t="s">
        <v>39089</v>
      </c>
      <c r="C11217" s="55" t="s">
        <v>37160</v>
      </c>
      <c r="D11217" s="171" t="s">
        <v>37161</v>
      </c>
      <c r="E11217" s="171" t="s">
        <v>37162</v>
      </c>
      <c r="F11217" s="173">
        <v>46074</v>
      </c>
      <c r="G11217" s="173">
        <v>46074</v>
      </c>
      <c r="H11217" s="174"/>
    </row>
    <row r="11218" spans="1:8" ht="14.45" customHeight="1">
      <c r="A11218" s="86" t="s">
        <v>1224</v>
      </c>
      <c r="B11218" s="171" t="s">
        <v>39090</v>
      </c>
      <c r="C11218" s="55" t="s">
        <v>37160</v>
      </c>
      <c r="D11218" s="171" t="s">
        <v>37161</v>
      </c>
      <c r="E11218" s="171" t="s">
        <v>37162</v>
      </c>
      <c r="F11218" s="173">
        <v>46074</v>
      </c>
      <c r="G11218" s="173">
        <v>46074</v>
      </c>
      <c r="H11218" s="174"/>
    </row>
    <row r="11219" spans="1:8" ht="14.45" customHeight="1">
      <c r="A11219" s="86" t="s">
        <v>1224</v>
      </c>
      <c r="B11219" s="171" t="s">
        <v>39091</v>
      </c>
      <c r="C11219" s="55" t="s">
        <v>37160</v>
      </c>
      <c r="D11219" s="171" t="s">
        <v>37161</v>
      </c>
      <c r="E11219" s="171" t="s">
        <v>37162</v>
      </c>
      <c r="F11219" s="173">
        <v>46074</v>
      </c>
      <c r="G11219" s="173">
        <v>46074</v>
      </c>
      <c r="H11219" s="174"/>
    </row>
    <row r="11220" spans="1:8" ht="14.45" customHeight="1">
      <c r="A11220" s="86" t="s">
        <v>1224</v>
      </c>
      <c r="B11220" s="171" t="s">
        <v>39092</v>
      </c>
      <c r="C11220" s="55" t="s">
        <v>37160</v>
      </c>
      <c r="D11220" s="171" t="s">
        <v>37161</v>
      </c>
      <c r="E11220" s="171" t="s">
        <v>37162</v>
      </c>
      <c r="F11220" s="173">
        <v>46074</v>
      </c>
      <c r="G11220" s="173">
        <v>46074</v>
      </c>
      <c r="H11220" s="174"/>
    </row>
    <row r="11221" spans="1:8" ht="14.45" customHeight="1">
      <c r="A11221" s="86" t="s">
        <v>1224</v>
      </c>
      <c r="B11221" s="171" t="s">
        <v>39093</v>
      </c>
      <c r="C11221" s="55" t="s">
        <v>37160</v>
      </c>
      <c r="D11221" s="171" t="s">
        <v>37161</v>
      </c>
      <c r="E11221" s="171" t="s">
        <v>37162</v>
      </c>
      <c r="F11221" s="173">
        <v>46074</v>
      </c>
      <c r="G11221" s="173">
        <v>46074</v>
      </c>
      <c r="H11221" s="174"/>
    </row>
    <row r="11222" spans="1:8" ht="14.45" customHeight="1">
      <c r="A11222" s="86" t="s">
        <v>1224</v>
      </c>
      <c r="B11222" s="171" t="s">
        <v>39094</v>
      </c>
      <c r="C11222" s="55" t="s">
        <v>37160</v>
      </c>
      <c r="D11222" s="171" t="s">
        <v>37161</v>
      </c>
      <c r="E11222" s="171" t="s">
        <v>37162</v>
      </c>
      <c r="F11222" s="173">
        <v>46074</v>
      </c>
      <c r="G11222" s="173">
        <v>46074</v>
      </c>
      <c r="H11222" s="174"/>
    </row>
    <row r="11223" spans="1:8" ht="14.45" customHeight="1">
      <c r="A11223" s="86" t="s">
        <v>1224</v>
      </c>
      <c r="B11223" s="171" t="s">
        <v>39095</v>
      </c>
      <c r="C11223" s="55" t="s">
        <v>37160</v>
      </c>
      <c r="D11223" s="171" t="s">
        <v>37161</v>
      </c>
      <c r="E11223" s="171" t="s">
        <v>37162</v>
      </c>
      <c r="F11223" s="173">
        <v>46074</v>
      </c>
      <c r="G11223" s="173">
        <v>46074</v>
      </c>
      <c r="H11223" s="174"/>
    </row>
    <row r="11224" spans="1:8" ht="14.45" customHeight="1">
      <c r="A11224" s="86" t="s">
        <v>1224</v>
      </c>
      <c r="B11224" s="171" t="s">
        <v>39096</v>
      </c>
      <c r="C11224" s="55" t="s">
        <v>37160</v>
      </c>
      <c r="D11224" s="171" t="s">
        <v>37161</v>
      </c>
      <c r="E11224" s="171" t="s">
        <v>37162</v>
      </c>
      <c r="F11224" s="173">
        <v>46074</v>
      </c>
      <c r="G11224" s="173">
        <v>46074</v>
      </c>
      <c r="H11224" s="174"/>
    </row>
    <row r="11225" spans="1:8" ht="14.45" customHeight="1">
      <c r="A11225" s="86" t="s">
        <v>1224</v>
      </c>
      <c r="B11225" s="171" t="s">
        <v>39097</v>
      </c>
      <c r="C11225" s="55" t="s">
        <v>37160</v>
      </c>
      <c r="D11225" s="171" t="s">
        <v>37161</v>
      </c>
      <c r="E11225" s="171" t="s">
        <v>37162</v>
      </c>
      <c r="F11225" s="173">
        <v>46074</v>
      </c>
      <c r="G11225" s="173">
        <v>46074</v>
      </c>
      <c r="H11225" s="174"/>
    </row>
    <row r="11226" spans="1:8" ht="14.45" customHeight="1">
      <c r="A11226" s="86" t="s">
        <v>1224</v>
      </c>
      <c r="B11226" s="171" t="s">
        <v>39098</v>
      </c>
      <c r="C11226" s="55" t="s">
        <v>37160</v>
      </c>
      <c r="D11226" s="171" t="s">
        <v>37161</v>
      </c>
      <c r="E11226" s="171" t="s">
        <v>37162</v>
      </c>
      <c r="F11226" s="173">
        <v>46074</v>
      </c>
      <c r="G11226" s="173">
        <v>46074</v>
      </c>
      <c r="H11226" s="174"/>
    </row>
    <row r="11227" spans="1:8" ht="14.45" customHeight="1">
      <c r="A11227" s="86" t="s">
        <v>1224</v>
      </c>
      <c r="B11227" s="171" t="s">
        <v>39099</v>
      </c>
      <c r="C11227" s="55" t="s">
        <v>37160</v>
      </c>
      <c r="D11227" s="171" t="s">
        <v>37161</v>
      </c>
      <c r="E11227" s="171" t="s">
        <v>37162</v>
      </c>
      <c r="F11227" s="173">
        <v>46074</v>
      </c>
      <c r="G11227" s="173">
        <v>46074</v>
      </c>
      <c r="H11227" s="174"/>
    </row>
    <row r="11228" spans="1:8" ht="14.45" customHeight="1">
      <c r="A11228" s="86" t="s">
        <v>1224</v>
      </c>
      <c r="B11228" s="171" t="s">
        <v>39100</v>
      </c>
      <c r="C11228" s="55" t="s">
        <v>37160</v>
      </c>
      <c r="D11228" s="171" t="s">
        <v>37161</v>
      </c>
      <c r="E11228" s="171" t="s">
        <v>37162</v>
      </c>
      <c r="F11228" s="173">
        <v>46074</v>
      </c>
      <c r="G11228" s="173">
        <v>46074</v>
      </c>
      <c r="H11228" s="174"/>
    </row>
    <row r="11229" spans="1:8" ht="14.45" customHeight="1">
      <c r="A11229" s="86" t="s">
        <v>1224</v>
      </c>
      <c r="B11229" s="171" t="s">
        <v>39101</v>
      </c>
      <c r="C11229" s="55" t="s">
        <v>37160</v>
      </c>
      <c r="D11229" s="171" t="s">
        <v>37161</v>
      </c>
      <c r="E11229" s="171" t="s">
        <v>37162</v>
      </c>
      <c r="F11229" s="173">
        <v>46074</v>
      </c>
      <c r="G11229" s="173">
        <v>46074</v>
      </c>
      <c r="H11229" s="174"/>
    </row>
    <row r="11230" spans="1:8" ht="14.45" customHeight="1">
      <c r="A11230" s="86" t="s">
        <v>1224</v>
      </c>
      <c r="B11230" s="171" t="s">
        <v>39102</v>
      </c>
      <c r="C11230" s="55" t="s">
        <v>37160</v>
      </c>
      <c r="D11230" s="171" t="s">
        <v>37161</v>
      </c>
      <c r="E11230" s="171" t="s">
        <v>37162</v>
      </c>
      <c r="F11230" s="173">
        <v>46074</v>
      </c>
      <c r="G11230" s="173">
        <v>46074</v>
      </c>
      <c r="H11230" s="174"/>
    </row>
    <row r="11231" spans="1:8" ht="14.45" customHeight="1">
      <c r="A11231" s="86" t="s">
        <v>1224</v>
      </c>
      <c r="B11231" s="171" t="s">
        <v>39103</v>
      </c>
      <c r="C11231" s="55" t="s">
        <v>37160</v>
      </c>
      <c r="D11231" s="171" t="s">
        <v>37161</v>
      </c>
      <c r="E11231" s="171" t="s">
        <v>37162</v>
      </c>
      <c r="F11231" s="173">
        <v>46074</v>
      </c>
      <c r="G11231" s="173">
        <v>46074</v>
      </c>
      <c r="H11231" s="174"/>
    </row>
    <row r="11232" spans="1:8" ht="14.45" customHeight="1">
      <c r="A11232" s="86" t="s">
        <v>1224</v>
      </c>
      <c r="B11232" s="171" t="s">
        <v>39104</v>
      </c>
      <c r="C11232" s="55" t="s">
        <v>37160</v>
      </c>
      <c r="D11232" s="171" t="s">
        <v>37161</v>
      </c>
      <c r="E11232" s="171" t="s">
        <v>37162</v>
      </c>
      <c r="F11232" s="173">
        <v>46074</v>
      </c>
      <c r="G11232" s="173">
        <v>46074</v>
      </c>
      <c r="H11232" s="174"/>
    </row>
    <row r="11233" spans="1:8" ht="14.45" customHeight="1">
      <c r="A11233" s="86" t="s">
        <v>1224</v>
      </c>
      <c r="B11233" s="171" t="s">
        <v>39105</v>
      </c>
      <c r="C11233" s="55" t="s">
        <v>37160</v>
      </c>
      <c r="D11233" s="171" t="s">
        <v>37161</v>
      </c>
      <c r="E11233" s="171" t="s">
        <v>37162</v>
      </c>
      <c r="F11233" s="173">
        <v>46074</v>
      </c>
      <c r="G11233" s="173">
        <v>46074</v>
      </c>
      <c r="H11233" s="174"/>
    </row>
    <row r="11234" spans="1:8" ht="14.45" customHeight="1">
      <c r="A11234" s="86" t="s">
        <v>1224</v>
      </c>
      <c r="B11234" s="171" t="s">
        <v>39106</v>
      </c>
      <c r="C11234" s="55" t="s">
        <v>37160</v>
      </c>
      <c r="D11234" s="171" t="s">
        <v>37161</v>
      </c>
      <c r="E11234" s="171" t="s">
        <v>37162</v>
      </c>
      <c r="F11234" s="173">
        <v>46074</v>
      </c>
      <c r="G11234" s="173">
        <v>46074</v>
      </c>
      <c r="H11234" s="174"/>
    </row>
    <row r="11235" spans="1:8" ht="14.45" customHeight="1">
      <c r="A11235" s="86" t="s">
        <v>1224</v>
      </c>
      <c r="B11235" s="171" t="s">
        <v>39107</v>
      </c>
      <c r="C11235" s="55" t="s">
        <v>37160</v>
      </c>
      <c r="D11235" s="171" t="s">
        <v>37161</v>
      </c>
      <c r="E11235" s="171" t="s">
        <v>37162</v>
      </c>
      <c r="F11235" s="173">
        <v>46074</v>
      </c>
      <c r="G11235" s="173">
        <v>46074</v>
      </c>
      <c r="H11235" s="174"/>
    </row>
    <row r="11236" spans="1:8" ht="14.45" customHeight="1">
      <c r="A11236" s="86" t="s">
        <v>1224</v>
      </c>
      <c r="B11236" s="171" t="s">
        <v>39108</v>
      </c>
      <c r="C11236" s="55" t="s">
        <v>37160</v>
      </c>
      <c r="D11236" s="171" t="s">
        <v>37161</v>
      </c>
      <c r="E11236" s="171" t="s">
        <v>37162</v>
      </c>
      <c r="F11236" s="173">
        <v>46074</v>
      </c>
      <c r="G11236" s="173">
        <v>46074</v>
      </c>
      <c r="H11236" s="174"/>
    </row>
    <row r="11237" spans="1:8" ht="14.45" customHeight="1">
      <c r="A11237" s="86" t="s">
        <v>1224</v>
      </c>
      <c r="B11237" s="171" t="s">
        <v>39109</v>
      </c>
      <c r="C11237" s="55" t="s">
        <v>37160</v>
      </c>
      <c r="D11237" s="171" t="s">
        <v>37161</v>
      </c>
      <c r="E11237" s="171" t="s">
        <v>37162</v>
      </c>
      <c r="F11237" s="173">
        <v>46074</v>
      </c>
      <c r="G11237" s="173">
        <v>46074</v>
      </c>
      <c r="H11237" s="174"/>
    </row>
    <row r="11238" spans="1:8" ht="14.45" customHeight="1">
      <c r="A11238" s="86" t="s">
        <v>1224</v>
      </c>
      <c r="B11238" s="171" t="s">
        <v>39110</v>
      </c>
      <c r="C11238" s="55" t="s">
        <v>37160</v>
      </c>
      <c r="D11238" s="171" t="s">
        <v>37161</v>
      </c>
      <c r="E11238" s="171" t="s">
        <v>37162</v>
      </c>
      <c r="F11238" s="173">
        <v>46074</v>
      </c>
      <c r="G11238" s="173">
        <v>46074</v>
      </c>
      <c r="H11238" s="174"/>
    </row>
    <row r="11239" spans="1:8" ht="14.45" customHeight="1">
      <c r="A11239" s="86" t="s">
        <v>1224</v>
      </c>
      <c r="B11239" s="171" t="s">
        <v>39111</v>
      </c>
      <c r="C11239" s="55" t="s">
        <v>37160</v>
      </c>
      <c r="D11239" s="171" t="s">
        <v>37161</v>
      </c>
      <c r="E11239" s="171" t="s">
        <v>37162</v>
      </c>
      <c r="F11239" s="173">
        <v>46074</v>
      </c>
      <c r="G11239" s="173">
        <v>46074</v>
      </c>
      <c r="H11239" s="174"/>
    </row>
    <row r="11240" spans="1:8" ht="14.45" customHeight="1">
      <c r="A11240" s="86" t="s">
        <v>1224</v>
      </c>
      <c r="B11240" s="171" t="s">
        <v>39112</v>
      </c>
      <c r="C11240" s="55" t="s">
        <v>37160</v>
      </c>
      <c r="D11240" s="171" t="s">
        <v>37161</v>
      </c>
      <c r="E11240" s="171" t="s">
        <v>37162</v>
      </c>
      <c r="F11240" s="173">
        <v>46074</v>
      </c>
      <c r="G11240" s="173">
        <v>46074</v>
      </c>
      <c r="H11240" s="174"/>
    </row>
    <row r="11241" spans="1:8" ht="14.45" customHeight="1">
      <c r="A11241" s="86" t="s">
        <v>1224</v>
      </c>
      <c r="B11241" s="171" t="s">
        <v>39113</v>
      </c>
      <c r="C11241" s="55" t="s">
        <v>37160</v>
      </c>
      <c r="D11241" s="171" t="s">
        <v>37161</v>
      </c>
      <c r="E11241" s="171" t="s">
        <v>37162</v>
      </c>
      <c r="F11241" s="173">
        <v>46074</v>
      </c>
      <c r="G11241" s="173">
        <v>46074</v>
      </c>
      <c r="H11241" s="174"/>
    </row>
    <row r="11242" spans="1:8" ht="14.45" customHeight="1">
      <c r="A11242" s="86" t="s">
        <v>1224</v>
      </c>
      <c r="B11242" s="171" t="s">
        <v>39114</v>
      </c>
      <c r="C11242" s="55" t="s">
        <v>37160</v>
      </c>
      <c r="D11242" s="171" t="s">
        <v>37161</v>
      </c>
      <c r="E11242" s="171" t="s">
        <v>37162</v>
      </c>
      <c r="F11242" s="173">
        <v>46074</v>
      </c>
      <c r="G11242" s="173">
        <v>46074</v>
      </c>
      <c r="H11242" s="174"/>
    </row>
    <row r="11243" spans="1:8" ht="14.45" customHeight="1">
      <c r="A11243" s="86" t="s">
        <v>1224</v>
      </c>
      <c r="B11243" s="171" t="s">
        <v>39115</v>
      </c>
      <c r="C11243" s="55" t="s">
        <v>37160</v>
      </c>
      <c r="D11243" s="171" t="s">
        <v>37161</v>
      </c>
      <c r="E11243" s="171" t="s">
        <v>37162</v>
      </c>
      <c r="F11243" s="173">
        <v>46074</v>
      </c>
      <c r="G11243" s="173">
        <v>46074</v>
      </c>
      <c r="H11243" s="174"/>
    </row>
    <row r="11244" spans="1:8" ht="14.45" customHeight="1">
      <c r="A11244" s="86" t="s">
        <v>1224</v>
      </c>
      <c r="B11244" s="171" t="s">
        <v>39116</v>
      </c>
      <c r="C11244" s="55" t="s">
        <v>37160</v>
      </c>
      <c r="D11244" s="171" t="s">
        <v>37161</v>
      </c>
      <c r="E11244" s="171" t="s">
        <v>37162</v>
      </c>
      <c r="F11244" s="173">
        <v>46074</v>
      </c>
      <c r="G11244" s="173">
        <v>46074</v>
      </c>
      <c r="H11244" s="174"/>
    </row>
    <row r="11245" spans="1:8" ht="14.45" customHeight="1">
      <c r="A11245" s="86" t="s">
        <v>1224</v>
      </c>
      <c r="B11245" s="171" t="s">
        <v>39117</v>
      </c>
      <c r="C11245" s="55" t="s">
        <v>37160</v>
      </c>
      <c r="D11245" s="171" t="s">
        <v>37161</v>
      </c>
      <c r="E11245" s="171" t="s">
        <v>37162</v>
      </c>
      <c r="F11245" s="173">
        <v>46074</v>
      </c>
      <c r="G11245" s="173">
        <v>46074</v>
      </c>
      <c r="H11245" s="174"/>
    </row>
    <row r="11246" spans="1:8" ht="14.45" customHeight="1">
      <c r="A11246" s="86" t="s">
        <v>1224</v>
      </c>
      <c r="B11246" s="171" t="s">
        <v>39118</v>
      </c>
      <c r="C11246" s="55" t="s">
        <v>37160</v>
      </c>
      <c r="D11246" s="171" t="s">
        <v>37161</v>
      </c>
      <c r="E11246" s="171" t="s">
        <v>37162</v>
      </c>
      <c r="F11246" s="173">
        <v>46074</v>
      </c>
      <c r="G11246" s="173">
        <v>46074</v>
      </c>
      <c r="H11246" s="174"/>
    </row>
    <row r="11247" spans="1:8" ht="14.45" customHeight="1">
      <c r="A11247" s="86" t="s">
        <v>1224</v>
      </c>
      <c r="B11247" s="171" t="s">
        <v>39119</v>
      </c>
      <c r="C11247" s="55" t="s">
        <v>37160</v>
      </c>
      <c r="D11247" s="171" t="s">
        <v>37161</v>
      </c>
      <c r="E11247" s="171" t="s">
        <v>37162</v>
      </c>
      <c r="F11247" s="173">
        <v>46074</v>
      </c>
      <c r="G11247" s="173">
        <v>46074</v>
      </c>
      <c r="H11247" s="174"/>
    </row>
    <row r="11248" spans="1:8" ht="14.45" customHeight="1">
      <c r="A11248" s="86" t="s">
        <v>1224</v>
      </c>
      <c r="B11248" s="171" t="s">
        <v>39120</v>
      </c>
      <c r="C11248" s="55" t="s">
        <v>37160</v>
      </c>
      <c r="D11248" s="171" t="s">
        <v>37161</v>
      </c>
      <c r="E11248" s="171" t="s">
        <v>37162</v>
      </c>
      <c r="F11248" s="173">
        <v>46074</v>
      </c>
      <c r="G11248" s="173">
        <v>46074</v>
      </c>
      <c r="H11248" s="174"/>
    </row>
    <row r="11249" spans="1:8" ht="14.45" customHeight="1">
      <c r="A11249" s="86" t="s">
        <v>1224</v>
      </c>
      <c r="B11249" s="171" t="s">
        <v>39121</v>
      </c>
      <c r="C11249" s="55" t="s">
        <v>37160</v>
      </c>
      <c r="D11249" s="171" t="s">
        <v>37161</v>
      </c>
      <c r="E11249" s="171" t="s">
        <v>37162</v>
      </c>
      <c r="F11249" s="173">
        <v>46074</v>
      </c>
      <c r="G11249" s="173">
        <v>46074</v>
      </c>
      <c r="H11249" s="174"/>
    </row>
    <row r="11250" spans="1:8" ht="14.45" customHeight="1">
      <c r="A11250" s="86" t="s">
        <v>1224</v>
      </c>
      <c r="B11250" s="171" t="s">
        <v>39122</v>
      </c>
      <c r="C11250" s="55" t="s">
        <v>37160</v>
      </c>
      <c r="D11250" s="171" t="s">
        <v>37161</v>
      </c>
      <c r="E11250" s="171" t="s">
        <v>37162</v>
      </c>
      <c r="F11250" s="173">
        <v>46074</v>
      </c>
      <c r="G11250" s="173">
        <v>46074</v>
      </c>
      <c r="H11250" s="174"/>
    </row>
    <row r="11251" spans="1:8" ht="14.45" customHeight="1">
      <c r="A11251" s="86" t="s">
        <v>1224</v>
      </c>
      <c r="B11251" s="171" t="s">
        <v>39123</v>
      </c>
      <c r="C11251" s="55" t="s">
        <v>37160</v>
      </c>
      <c r="D11251" s="171" t="s">
        <v>37161</v>
      </c>
      <c r="E11251" s="171" t="s">
        <v>37162</v>
      </c>
      <c r="F11251" s="173">
        <v>46074</v>
      </c>
      <c r="G11251" s="173">
        <v>46074</v>
      </c>
      <c r="H11251" s="174"/>
    </row>
    <row r="11252" spans="1:8" ht="14.45" customHeight="1">
      <c r="A11252" s="86" t="s">
        <v>1224</v>
      </c>
      <c r="B11252" s="171" t="s">
        <v>39124</v>
      </c>
      <c r="C11252" s="55" t="s">
        <v>37160</v>
      </c>
      <c r="D11252" s="171" t="s">
        <v>37161</v>
      </c>
      <c r="E11252" s="171" t="s">
        <v>37162</v>
      </c>
      <c r="F11252" s="173">
        <v>46074</v>
      </c>
      <c r="G11252" s="173">
        <v>46074</v>
      </c>
      <c r="H11252" s="174"/>
    </row>
    <row r="11253" spans="1:8" ht="14.45" customHeight="1">
      <c r="A11253" s="86" t="s">
        <v>1224</v>
      </c>
      <c r="B11253" s="171" t="s">
        <v>39125</v>
      </c>
      <c r="C11253" s="55" t="s">
        <v>37160</v>
      </c>
      <c r="D11253" s="171" t="s">
        <v>37161</v>
      </c>
      <c r="E11253" s="171" t="s">
        <v>37162</v>
      </c>
      <c r="F11253" s="173">
        <v>46074</v>
      </c>
      <c r="G11253" s="173">
        <v>46074</v>
      </c>
      <c r="H11253" s="174"/>
    </row>
    <row r="11254" spans="1:8" ht="14.45" customHeight="1">
      <c r="A11254" s="86" t="s">
        <v>1224</v>
      </c>
      <c r="B11254" s="171" t="s">
        <v>39126</v>
      </c>
      <c r="C11254" s="55" t="s">
        <v>37160</v>
      </c>
      <c r="D11254" s="171" t="s">
        <v>37161</v>
      </c>
      <c r="E11254" s="171" t="s">
        <v>37162</v>
      </c>
      <c r="F11254" s="173">
        <v>46074</v>
      </c>
      <c r="G11254" s="173">
        <v>46074</v>
      </c>
      <c r="H11254" s="174"/>
    </row>
    <row r="11255" spans="1:8" ht="14.45" customHeight="1">
      <c r="A11255" s="86" t="s">
        <v>1224</v>
      </c>
      <c r="B11255" s="171" t="s">
        <v>39127</v>
      </c>
      <c r="C11255" s="55" t="s">
        <v>37160</v>
      </c>
      <c r="D11255" s="171" t="s">
        <v>37161</v>
      </c>
      <c r="E11255" s="171" t="s">
        <v>37162</v>
      </c>
      <c r="F11255" s="173">
        <v>46074</v>
      </c>
      <c r="G11255" s="173">
        <v>46074</v>
      </c>
      <c r="H11255" s="174"/>
    </row>
    <row r="11256" spans="1:8" ht="14.45" customHeight="1">
      <c r="A11256" s="86" t="s">
        <v>1224</v>
      </c>
      <c r="B11256" s="171" t="s">
        <v>39128</v>
      </c>
      <c r="C11256" s="55" t="s">
        <v>37160</v>
      </c>
      <c r="D11256" s="171" t="s">
        <v>37161</v>
      </c>
      <c r="E11256" s="171" t="s">
        <v>37162</v>
      </c>
      <c r="F11256" s="173">
        <v>46074</v>
      </c>
      <c r="G11256" s="173">
        <v>46074</v>
      </c>
      <c r="H11256" s="174"/>
    </row>
    <row r="11257" spans="1:8" ht="14.45" customHeight="1">
      <c r="A11257" s="86" t="s">
        <v>1224</v>
      </c>
      <c r="B11257" s="171" t="s">
        <v>39129</v>
      </c>
      <c r="C11257" s="55" t="s">
        <v>37160</v>
      </c>
      <c r="D11257" s="171" t="s">
        <v>37161</v>
      </c>
      <c r="E11257" s="171" t="s">
        <v>37162</v>
      </c>
      <c r="F11257" s="173">
        <v>46074</v>
      </c>
      <c r="G11257" s="173">
        <v>46074</v>
      </c>
      <c r="H11257" s="174"/>
    </row>
    <row r="11258" spans="1:8" ht="14.45" customHeight="1">
      <c r="A11258" s="86" t="s">
        <v>1224</v>
      </c>
      <c r="B11258" s="171" t="s">
        <v>39130</v>
      </c>
      <c r="C11258" s="55" t="s">
        <v>37160</v>
      </c>
      <c r="D11258" s="171" t="s">
        <v>37161</v>
      </c>
      <c r="E11258" s="171" t="s">
        <v>37162</v>
      </c>
      <c r="F11258" s="173">
        <v>46074</v>
      </c>
      <c r="G11258" s="173">
        <v>46074</v>
      </c>
      <c r="H11258" s="174"/>
    </row>
    <row r="11259" spans="1:8" ht="14.45" customHeight="1">
      <c r="A11259" s="86" t="s">
        <v>1224</v>
      </c>
      <c r="B11259" s="171" t="s">
        <v>39131</v>
      </c>
      <c r="C11259" s="55" t="s">
        <v>37160</v>
      </c>
      <c r="D11259" s="171" t="s">
        <v>37161</v>
      </c>
      <c r="E11259" s="171" t="s">
        <v>37162</v>
      </c>
      <c r="F11259" s="173">
        <v>46074</v>
      </c>
      <c r="G11259" s="173">
        <v>46074</v>
      </c>
      <c r="H11259" s="174"/>
    </row>
    <row r="11260" spans="1:8" ht="14.45" customHeight="1">
      <c r="A11260" s="86" t="s">
        <v>1224</v>
      </c>
      <c r="B11260" s="171" t="s">
        <v>39132</v>
      </c>
      <c r="C11260" s="55" t="s">
        <v>37160</v>
      </c>
      <c r="D11260" s="171" t="s">
        <v>37161</v>
      </c>
      <c r="E11260" s="171" t="s">
        <v>37162</v>
      </c>
      <c r="F11260" s="173">
        <v>46074</v>
      </c>
      <c r="G11260" s="173">
        <v>46074</v>
      </c>
      <c r="H11260" s="174"/>
    </row>
    <row r="11261" spans="1:8" ht="14.45" customHeight="1">
      <c r="A11261" s="86" t="s">
        <v>1224</v>
      </c>
      <c r="B11261" s="171" t="s">
        <v>39133</v>
      </c>
      <c r="C11261" s="55" t="s">
        <v>37160</v>
      </c>
      <c r="D11261" s="171" t="s">
        <v>37161</v>
      </c>
      <c r="E11261" s="171" t="s">
        <v>37162</v>
      </c>
      <c r="F11261" s="173">
        <v>46074</v>
      </c>
      <c r="G11261" s="173">
        <v>46074</v>
      </c>
      <c r="H11261" s="174"/>
    </row>
    <row r="11262" spans="1:8" ht="14.45" customHeight="1">
      <c r="A11262" s="86" t="s">
        <v>1224</v>
      </c>
      <c r="B11262" s="171" t="s">
        <v>39134</v>
      </c>
      <c r="C11262" s="55" t="s">
        <v>37160</v>
      </c>
      <c r="D11262" s="171" t="s">
        <v>37161</v>
      </c>
      <c r="E11262" s="171" t="s">
        <v>37162</v>
      </c>
      <c r="F11262" s="173">
        <v>46074</v>
      </c>
      <c r="G11262" s="173">
        <v>46074</v>
      </c>
      <c r="H11262" s="174"/>
    </row>
    <row r="11263" spans="1:8" ht="14.45" customHeight="1">
      <c r="A11263" s="86" t="s">
        <v>1224</v>
      </c>
      <c r="B11263" s="171" t="s">
        <v>39135</v>
      </c>
      <c r="C11263" s="55" t="s">
        <v>37160</v>
      </c>
      <c r="D11263" s="171" t="s">
        <v>37161</v>
      </c>
      <c r="E11263" s="171" t="s">
        <v>37162</v>
      </c>
      <c r="F11263" s="173">
        <v>46074</v>
      </c>
      <c r="G11263" s="173">
        <v>46074</v>
      </c>
      <c r="H11263" s="174"/>
    </row>
    <row r="11264" spans="1:8" ht="14.45" customHeight="1">
      <c r="A11264" s="86" t="s">
        <v>1224</v>
      </c>
      <c r="B11264" s="171" t="s">
        <v>39136</v>
      </c>
      <c r="C11264" s="55" t="s">
        <v>37160</v>
      </c>
      <c r="D11264" s="171" t="s">
        <v>37161</v>
      </c>
      <c r="E11264" s="171" t="s">
        <v>37162</v>
      </c>
      <c r="F11264" s="173">
        <v>46074</v>
      </c>
      <c r="G11264" s="173">
        <v>46074</v>
      </c>
      <c r="H11264" s="174"/>
    </row>
    <row r="11265" spans="1:8" ht="14.45" customHeight="1">
      <c r="A11265" s="86" t="s">
        <v>1224</v>
      </c>
      <c r="B11265" s="171" t="s">
        <v>39137</v>
      </c>
      <c r="C11265" s="55" t="s">
        <v>37160</v>
      </c>
      <c r="D11265" s="171" t="s">
        <v>37161</v>
      </c>
      <c r="E11265" s="171" t="s">
        <v>37162</v>
      </c>
      <c r="F11265" s="173">
        <v>46074</v>
      </c>
      <c r="G11265" s="173">
        <v>46074</v>
      </c>
      <c r="H11265" s="174"/>
    </row>
    <row r="11266" spans="1:8" ht="14.45" customHeight="1">
      <c r="A11266" s="86" t="s">
        <v>1224</v>
      </c>
      <c r="B11266" s="171" t="s">
        <v>39138</v>
      </c>
      <c r="C11266" s="55" t="s">
        <v>37160</v>
      </c>
      <c r="D11266" s="171" t="s">
        <v>37161</v>
      </c>
      <c r="E11266" s="171" t="s">
        <v>37162</v>
      </c>
      <c r="F11266" s="173">
        <v>46074</v>
      </c>
      <c r="G11266" s="173">
        <v>46074</v>
      </c>
      <c r="H11266" s="174"/>
    </row>
    <row r="11267" spans="1:8" ht="14.45" customHeight="1">
      <c r="A11267" s="86" t="s">
        <v>1224</v>
      </c>
      <c r="B11267" s="171" t="s">
        <v>39139</v>
      </c>
      <c r="C11267" s="55" t="s">
        <v>37160</v>
      </c>
      <c r="D11267" s="171" t="s">
        <v>37161</v>
      </c>
      <c r="E11267" s="171" t="s">
        <v>37162</v>
      </c>
      <c r="F11267" s="173">
        <v>46074</v>
      </c>
      <c r="G11267" s="173">
        <v>46074</v>
      </c>
      <c r="H11267" s="174"/>
    </row>
    <row r="11268" spans="1:8" ht="14.45" customHeight="1">
      <c r="A11268" s="86" t="s">
        <v>1224</v>
      </c>
      <c r="B11268" s="171" t="s">
        <v>39140</v>
      </c>
      <c r="C11268" s="55" t="s">
        <v>37160</v>
      </c>
      <c r="D11268" s="171" t="s">
        <v>37161</v>
      </c>
      <c r="E11268" s="171" t="s">
        <v>37162</v>
      </c>
      <c r="F11268" s="173">
        <v>46074</v>
      </c>
      <c r="G11268" s="173">
        <v>46074</v>
      </c>
      <c r="H11268" s="174"/>
    </row>
    <row r="11269" spans="1:8" ht="14.45" customHeight="1">
      <c r="A11269" s="86" t="s">
        <v>1224</v>
      </c>
      <c r="B11269" s="171" t="s">
        <v>39141</v>
      </c>
      <c r="C11269" s="55" t="s">
        <v>37160</v>
      </c>
      <c r="D11269" s="171" t="s">
        <v>37161</v>
      </c>
      <c r="E11269" s="171" t="s">
        <v>37162</v>
      </c>
      <c r="F11269" s="173">
        <v>46074</v>
      </c>
      <c r="G11269" s="173">
        <v>46074</v>
      </c>
      <c r="H11269" s="174"/>
    </row>
    <row r="11270" spans="1:8" ht="14.45" customHeight="1">
      <c r="A11270" s="86" t="s">
        <v>1224</v>
      </c>
      <c r="B11270" s="171" t="s">
        <v>39142</v>
      </c>
      <c r="C11270" s="55" t="s">
        <v>37160</v>
      </c>
      <c r="D11270" s="171" t="s">
        <v>37161</v>
      </c>
      <c r="E11270" s="171" t="s">
        <v>37162</v>
      </c>
      <c r="F11270" s="173">
        <v>46074</v>
      </c>
      <c r="G11270" s="173">
        <v>46074</v>
      </c>
      <c r="H11270" s="174"/>
    </row>
    <row r="11271" spans="1:8" ht="14.45" customHeight="1">
      <c r="A11271" s="86" t="s">
        <v>1224</v>
      </c>
      <c r="B11271" s="171" t="s">
        <v>39143</v>
      </c>
      <c r="C11271" s="55" t="s">
        <v>37160</v>
      </c>
      <c r="D11271" s="171" t="s">
        <v>37161</v>
      </c>
      <c r="E11271" s="171" t="s">
        <v>37162</v>
      </c>
      <c r="F11271" s="173">
        <v>46074</v>
      </c>
      <c r="G11271" s="173">
        <v>46074</v>
      </c>
      <c r="H11271" s="174"/>
    </row>
    <row r="11272" spans="1:8" ht="14.45" customHeight="1">
      <c r="A11272" s="86" t="s">
        <v>1224</v>
      </c>
      <c r="B11272" s="171" t="s">
        <v>39144</v>
      </c>
      <c r="C11272" s="55" t="s">
        <v>37160</v>
      </c>
      <c r="D11272" s="171" t="s">
        <v>37161</v>
      </c>
      <c r="E11272" s="171" t="s">
        <v>37162</v>
      </c>
      <c r="F11272" s="173">
        <v>46074</v>
      </c>
      <c r="G11272" s="173">
        <v>46074</v>
      </c>
      <c r="H11272" s="174"/>
    </row>
    <row r="11273" spans="1:8" ht="14.45" customHeight="1">
      <c r="A11273" s="86" t="s">
        <v>1224</v>
      </c>
      <c r="B11273" s="171" t="s">
        <v>39145</v>
      </c>
      <c r="C11273" s="55" t="s">
        <v>37160</v>
      </c>
      <c r="D11273" s="171" t="s">
        <v>37161</v>
      </c>
      <c r="E11273" s="171" t="s">
        <v>37162</v>
      </c>
      <c r="F11273" s="173">
        <v>46074</v>
      </c>
      <c r="G11273" s="173">
        <v>46074</v>
      </c>
      <c r="H11273" s="174"/>
    </row>
    <row r="11274" spans="1:8" ht="14.45" customHeight="1">
      <c r="A11274" s="86" t="s">
        <v>1224</v>
      </c>
      <c r="B11274" s="171" t="s">
        <v>39146</v>
      </c>
      <c r="C11274" s="55" t="s">
        <v>37160</v>
      </c>
      <c r="D11274" s="171" t="s">
        <v>37161</v>
      </c>
      <c r="E11274" s="171" t="s">
        <v>37162</v>
      </c>
      <c r="F11274" s="173">
        <v>46074</v>
      </c>
      <c r="G11274" s="173">
        <v>46074</v>
      </c>
      <c r="H11274" s="174"/>
    </row>
    <row r="11275" spans="1:8" ht="14.45" customHeight="1">
      <c r="A11275" s="86" t="s">
        <v>1224</v>
      </c>
      <c r="B11275" s="171" t="s">
        <v>39147</v>
      </c>
      <c r="C11275" s="55" t="s">
        <v>37160</v>
      </c>
      <c r="D11275" s="171" t="s">
        <v>37161</v>
      </c>
      <c r="E11275" s="171" t="s">
        <v>37162</v>
      </c>
      <c r="F11275" s="173">
        <v>46074</v>
      </c>
      <c r="G11275" s="173">
        <v>46074</v>
      </c>
      <c r="H11275" s="174"/>
    </row>
    <row r="11276" spans="1:8" ht="14.45" customHeight="1">
      <c r="A11276" s="86" t="s">
        <v>1224</v>
      </c>
      <c r="B11276" s="171" t="s">
        <v>39148</v>
      </c>
      <c r="C11276" s="55" t="s">
        <v>37160</v>
      </c>
      <c r="D11276" s="171" t="s">
        <v>37161</v>
      </c>
      <c r="E11276" s="171" t="s">
        <v>37162</v>
      </c>
      <c r="F11276" s="173">
        <v>46074</v>
      </c>
      <c r="G11276" s="173">
        <v>46074</v>
      </c>
      <c r="H11276" s="174"/>
    </row>
    <row r="11277" spans="1:8" ht="14.45" customHeight="1">
      <c r="A11277" s="86" t="s">
        <v>1224</v>
      </c>
      <c r="B11277" s="171" t="s">
        <v>39149</v>
      </c>
      <c r="C11277" s="55" t="s">
        <v>37160</v>
      </c>
      <c r="D11277" s="171" t="s">
        <v>37161</v>
      </c>
      <c r="E11277" s="171" t="s">
        <v>37162</v>
      </c>
      <c r="F11277" s="173">
        <v>46074</v>
      </c>
      <c r="G11277" s="173">
        <v>46074</v>
      </c>
      <c r="H11277" s="174"/>
    </row>
    <row r="11278" spans="1:8" ht="14.45" customHeight="1">
      <c r="A11278" s="86" t="s">
        <v>1224</v>
      </c>
      <c r="B11278" s="171" t="s">
        <v>39150</v>
      </c>
      <c r="C11278" s="55" t="s">
        <v>37160</v>
      </c>
      <c r="D11278" s="171" t="s">
        <v>37161</v>
      </c>
      <c r="E11278" s="171" t="s">
        <v>37162</v>
      </c>
      <c r="F11278" s="173">
        <v>46074</v>
      </c>
      <c r="G11278" s="173">
        <v>46074</v>
      </c>
      <c r="H11278" s="174"/>
    </row>
    <row r="11279" spans="1:8" ht="14.45" customHeight="1">
      <c r="A11279" s="86" t="s">
        <v>1224</v>
      </c>
      <c r="B11279" s="171" t="s">
        <v>39151</v>
      </c>
      <c r="C11279" s="55" t="s">
        <v>37160</v>
      </c>
      <c r="D11279" s="171" t="s">
        <v>37161</v>
      </c>
      <c r="E11279" s="171" t="s">
        <v>37162</v>
      </c>
      <c r="F11279" s="173">
        <v>46074</v>
      </c>
      <c r="G11279" s="173">
        <v>46074</v>
      </c>
      <c r="H11279" s="174"/>
    </row>
    <row r="11280" spans="1:8" ht="14.45" customHeight="1">
      <c r="A11280" s="86" t="s">
        <v>1224</v>
      </c>
      <c r="B11280" s="171" t="s">
        <v>39152</v>
      </c>
      <c r="C11280" s="55" t="s">
        <v>37160</v>
      </c>
      <c r="D11280" s="171" t="s">
        <v>37161</v>
      </c>
      <c r="E11280" s="171" t="s">
        <v>37162</v>
      </c>
      <c r="F11280" s="173">
        <v>46074</v>
      </c>
      <c r="G11280" s="173">
        <v>46074</v>
      </c>
      <c r="H11280" s="174"/>
    </row>
    <row r="11281" spans="1:8" ht="14.45" customHeight="1">
      <c r="A11281" s="86" t="s">
        <v>1224</v>
      </c>
      <c r="B11281" s="171" t="s">
        <v>39153</v>
      </c>
      <c r="C11281" s="55" t="s">
        <v>37160</v>
      </c>
      <c r="D11281" s="171" t="s">
        <v>37161</v>
      </c>
      <c r="E11281" s="171" t="s">
        <v>37162</v>
      </c>
      <c r="F11281" s="173">
        <v>46074</v>
      </c>
      <c r="G11281" s="173">
        <v>46074</v>
      </c>
      <c r="H11281" s="174"/>
    </row>
    <row r="11282" spans="1:8" ht="14.45" customHeight="1">
      <c r="A11282" s="86" t="s">
        <v>1224</v>
      </c>
      <c r="B11282" s="171" t="s">
        <v>39154</v>
      </c>
      <c r="C11282" s="55" t="s">
        <v>37160</v>
      </c>
      <c r="D11282" s="171" t="s">
        <v>37161</v>
      </c>
      <c r="E11282" s="171" t="s">
        <v>37162</v>
      </c>
      <c r="F11282" s="173">
        <v>46074</v>
      </c>
      <c r="G11282" s="173">
        <v>46074</v>
      </c>
      <c r="H11282" s="174"/>
    </row>
    <row r="11283" spans="1:8" ht="14.45" customHeight="1">
      <c r="A11283" s="86" t="s">
        <v>1224</v>
      </c>
      <c r="B11283" s="171" t="s">
        <v>39155</v>
      </c>
      <c r="C11283" s="55" t="s">
        <v>37160</v>
      </c>
      <c r="D11283" s="171" t="s">
        <v>37161</v>
      </c>
      <c r="E11283" s="171" t="s">
        <v>37162</v>
      </c>
      <c r="F11283" s="173">
        <v>46074</v>
      </c>
      <c r="G11283" s="173">
        <v>46074</v>
      </c>
      <c r="H11283" s="174"/>
    </row>
    <row r="11284" spans="1:8" ht="14.45" customHeight="1">
      <c r="A11284" s="86" t="s">
        <v>1224</v>
      </c>
      <c r="B11284" s="171" t="s">
        <v>39156</v>
      </c>
      <c r="C11284" s="55" t="s">
        <v>37160</v>
      </c>
      <c r="D11284" s="171" t="s">
        <v>37161</v>
      </c>
      <c r="E11284" s="171" t="s">
        <v>37162</v>
      </c>
      <c r="F11284" s="173">
        <v>46074</v>
      </c>
      <c r="G11284" s="173">
        <v>46074</v>
      </c>
      <c r="H11284" s="174"/>
    </row>
    <row r="11285" spans="1:8" ht="14.45" customHeight="1">
      <c r="A11285" s="86" t="s">
        <v>1224</v>
      </c>
      <c r="B11285" s="171" t="s">
        <v>39157</v>
      </c>
      <c r="C11285" s="55" t="s">
        <v>37160</v>
      </c>
      <c r="D11285" s="171" t="s">
        <v>37161</v>
      </c>
      <c r="E11285" s="171" t="s">
        <v>37162</v>
      </c>
      <c r="F11285" s="173">
        <v>46074</v>
      </c>
      <c r="G11285" s="173">
        <v>46074</v>
      </c>
      <c r="H11285" s="174"/>
    </row>
    <row r="11286" spans="1:8" ht="14.45" customHeight="1">
      <c r="A11286" s="86" t="s">
        <v>1224</v>
      </c>
      <c r="B11286" s="171" t="s">
        <v>39158</v>
      </c>
      <c r="C11286" s="55" t="s">
        <v>37160</v>
      </c>
      <c r="D11286" s="171" t="s">
        <v>37161</v>
      </c>
      <c r="E11286" s="171" t="s">
        <v>37162</v>
      </c>
      <c r="F11286" s="173">
        <v>46074</v>
      </c>
      <c r="G11286" s="173">
        <v>46074</v>
      </c>
      <c r="H11286" s="174"/>
    </row>
    <row r="11287" spans="1:8" ht="14.45" customHeight="1">
      <c r="A11287" s="86" t="s">
        <v>1224</v>
      </c>
      <c r="B11287" s="171" t="s">
        <v>39159</v>
      </c>
      <c r="C11287" s="55" t="s">
        <v>37160</v>
      </c>
      <c r="D11287" s="171" t="s">
        <v>37161</v>
      </c>
      <c r="E11287" s="171" t="s">
        <v>37162</v>
      </c>
      <c r="F11287" s="173">
        <v>46074</v>
      </c>
      <c r="G11287" s="173">
        <v>46074</v>
      </c>
      <c r="H11287" s="174"/>
    </row>
    <row r="11288" spans="1:8" ht="14.45" customHeight="1">
      <c r="A11288" s="86" t="s">
        <v>1224</v>
      </c>
      <c r="B11288" s="171" t="s">
        <v>39160</v>
      </c>
      <c r="C11288" s="55" t="s">
        <v>37160</v>
      </c>
      <c r="D11288" s="171" t="s">
        <v>37161</v>
      </c>
      <c r="E11288" s="171" t="s">
        <v>37162</v>
      </c>
      <c r="F11288" s="173">
        <v>46074</v>
      </c>
      <c r="G11288" s="173">
        <v>46074</v>
      </c>
      <c r="H11288" s="174"/>
    </row>
    <row r="11289" spans="1:8" ht="14.45" customHeight="1">
      <c r="A11289" s="86" t="s">
        <v>1224</v>
      </c>
      <c r="B11289" s="171" t="s">
        <v>39161</v>
      </c>
      <c r="C11289" s="55" t="s">
        <v>37160</v>
      </c>
      <c r="D11289" s="171" t="s">
        <v>37161</v>
      </c>
      <c r="E11289" s="171" t="s">
        <v>37162</v>
      </c>
      <c r="F11289" s="173">
        <v>46074</v>
      </c>
      <c r="G11289" s="173">
        <v>46074</v>
      </c>
      <c r="H11289" s="174"/>
    </row>
    <row r="11290" spans="1:8" ht="14.45" customHeight="1">
      <c r="A11290" s="86" t="s">
        <v>1224</v>
      </c>
      <c r="B11290" s="171" t="s">
        <v>39162</v>
      </c>
      <c r="C11290" s="55" t="s">
        <v>37160</v>
      </c>
      <c r="D11290" s="171" t="s">
        <v>37161</v>
      </c>
      <c r="E11290" s="171" t="s">
        <v>37162</v>
      </c>
      <c r="F11290" s="173">
        <v>46074</v>
      </c>
      <c r="G11290" s="173">
        <v>46074</v>
      </c>
      <c r="H11290" s="174"/>
    </row>
    <row r="11291" spans="1:8" ht="14.45" customHeight="1">
      <c r="A11291" s="86" t="s">
        <v>1224</v>
      </c>
      <c r="B11291" s="171" t="s">
        <v>39163</v>
      </c>
      <c r="C11291" s="55" t="s">
        <v>37160</v>
      </c>
      <c r="D11291" s="171" t="s">
        <v>37161</v>
      </c>
      <c r="E11291" s="171" t="s">
        <v>37162</v>
      </c>
      <c r="F11291" s="173">
        <v>46074</v>
      </c>
      <c r="G11291" s="173">
        <v>46074</v>
      </c>
      <c r="H11291" s="174"/>
    </row>
    <row r="11292" spans="1:8" ht="14.45" customHeight="1">
      <c r="A11292" s="86" t="s">
        <v>1224</v>
      </c>
      <c r="B11292" s="171" t="s">
        <v>39164</v>
      </c>
      <c r="C11292" s="55" t="s">
        <v>37160</v>
      </c>
      <c r="D11292" s="171" t="s">
        <v>37161</v>
      </c>
      <c r="E11292" s="171" t="s">
        <v>37162</v>
      </c>
      <c r="F11292" s="173">
        <v>46074</v>
      </c>
      <c r="G11292" s="173">
        <v>46074</v>
      </c>
      <c r="H11292" s="174"/>
    </row>
    <row r="11293" spans="1:8" ht="14.45" customHeight="1">
      <c r="A11293" s="86" t="s">
        <v>1224</v>
      </c>
      <c r="B11293" s="171" t="s">
        <v>39165</v>
      </c>
      <c r="C11293" s="55" t="s">
        <v>37160</v>
      </c>
      <c r="D11293" s="171" t="s">
        <v>37161</v>
      </c>
      <c r="E11293" s="171" t="s">
        <v>37162</v>
      </c>
      <c r="F11293" s="173">
        <v>46074</v>
      </c>
      <c r="G11293" s="173">
        <v>46074</v>
      </c>
      <c r="H11293" s="174"/>
    </row>
    <row r="11294" spans="1:8" ht="14.45" customHeight="1">
      <c r="A11294" s="86" t="s">
        <v>1224</v>
      </c>
      <c r="B11294" s="171" t="s">
        <v>39166</v>
      </c>
      <c r="C11294" s="55" t="s">
        <v>37160</v>
      </c>
      <c r="D11294" s="171" t="s">
        <v>37161</v>
      </c>
      <c r="E11294" s="171" t="s">
        <v>37162</v>
      </c>
      <c r="F11294" s="173">
        <v>46074</v>
      </c>
      <c r="G11294" s="173">
        <v>46074</v>
      </c>
      <c r="H11294" s="174"/>
    </row>
    <row r="11295" spans="1:8" ht="14.45" customHeight="1">
      <c r="A11295" s="86" t="s">
        <v>1224</v>
      </c>
      <c r="B11295" s="171" t="s">
        <v>39167</v>
      </c>
      <c r="C11295" s="55" t="s">
        <v>37160</v>
      </c>
      <c r="D11295" s="171" t="s">
        <v>37161</v>
      </c>
      <c r="E11295" s="171" t="s">
        <v>37162</v>
      </c>
      <c r="F11295" s="173">
        <v>46074</v>
      </c>
      <c r="G11295" s="173">
        <v>46074</v>
      </c>
      <c r="H11295" s="174"/>
    </row>
    <row r="11296" spans="1:8" ht="14.45" customHeight="1">
      <c r="A11296" s="86" t="s">
        <v>1224</v>
      </c>
      <c r="B11296" s="171" t="s">
        <v>39168</v>
      </c>
      <c r="C11296" s="55" t="s">
        <v>37160</v>
      </c>
      <c r="D11296" s="171" t="s">
        <v>37161</v>
      </c>
      <c r="E11296" s="171" t="s">
        <v>37162</v>
      </c>
      <c r="F11296" s="173">
        <v>46074</v>
      </c>
      <c r="G11296" s="173">
        <v>46074</v>
      </c>
      <c r="H11296" s="174"/>
    </row>
    <row r="11297" spans="1:8" ht="14.45" customHeight="1">
      <c r="A11297" s="86" t="s">
        <v>1224</v>
      </c>
      <c r="B11297" s="171" t="s">
        <v>39169</v>
      </c>
      <c r="C11297" s="55" t="s">
        <v>37160</v>
      </c>
      <c r="D11297" s="171" t="s">
        <v>37161</v>
      </c>
      <c r="E11297" s="171" t="s">
        <v>37162</v>
      </c>
      <c r="F11297" s="173">
        <v>46074</v>
      </c>
      <c r="G11297" s="173">
        <v>46074</v>
      </c>
      <c r="H11297" s="174"/>
    </row>
    <row r="11298" spans="1:8" ht="14.45" customHeight="1">
      <c r="A11298" s="86" t="s">
        <v>1224</v>
      </c>
      <c r="B11298" s="171" t="s">
        <v>39170</v>
      </c>
      <c r="C11298" s="55" t="s">
        <v>37160</v>
      </c>
      <c r="D11298" s="171" t="s">
        <v>37161</v>
      </c>
      <c r="E11298" s="171" t="s">
        <v>37162</v>
      </c>
      <c r="F11298" s="173">
        <v>46074</v>
      </c>
      <c r="G11298" s="173">
        <v>46074</v>
      </c>
      <c r="H11298" s="174"/>
    </row>
    <row r="11299" spans="1:8" ht="14.45" customHeight="1">
      <c r="A11299" s="86" t="s">
        <v>1224</v>
      </c>
      <c r="B11299" s="171" t="s">
        <v>39171</v>
      </c>
      <c r="C11299" s="55" t="s">
        <v>37160</v>
      </c>
      <c r="D11299" s="171" t="s">
        <v>37161</v>
      </c>
      <c r="E11299" s="171" t="s">
        <v>37162</v>
      </c>
      <c r="F11299" s="173">
        <v>46074</v>
      </c>
      <c r="G11299" s="173">
        <v>46074</v>
      </c>
      <c r="H11299" s="174"/>
    </row>
    <row r="11300" spans="1:8" ht="14.45" customHeight="1">
      <c r="A11300" s="86" t="s">
        <v>1224</v>
      </c>
      <c r="B11300" s="171" t="s">
        <v>39172</v>
      </c>
      <c r="C11300" s="55" t="s">
        <v>37160</v>
      </c>
      <c r="D11300" s="171" t="s">
        <v>37161</v>
      </c>
      <c r="E11300" s="171" t="s">
        <v>37162</v>
      </c>
      <c r="F11300" s="173">
        <v>46074</v>
      </c>
      <c r="G11300" s="173">
        <v>46074</v>
      </c>
      <c r="H11300" s="174"/>
    </row>
    <row r="11301" spans="1:8" ht="14.45" customHeight="1">
      <c r="A11301" s="86" t="s">
        <v>1224</v>
      </c>
      <c r="B11301" s="171" t="s">
        <v>39173</v>
      </c>
      <c r="C11301" s="55" t="s">
        <v>37160</v>
      </c>
      <c r="D11301" s="171" t="s">
        <v>37161</v>
      </c>
      <c r="E11301" s="171" t="s">
        <v>37162</v>
      </c>
      <c r="F11301" s="173">
        <v>46074</v>
      </c>
      <c r="G11301" s="173">
        <v>46074</v>
      </c>
      <c r="H11301" s="174"/>
    </row>
    <row r="11302" spans="1:8" ht="14.45" customHeight="1">
      <c r="A11302" s="86" t="s">
        <v>1224</v>
      </c>
      <c r="B11302" s="171" t="s">
        <v>39174</v>
      </c>
      <c r="C11302" s="55" t="s">
        <v>37160</v>
      </c>
      <c r="D11302" s="171" t="s">
        <v>37161</v>
      </c>
      <c r="E11302" s="171" t="s">
        <v>37162</v>
      </c>
      <c r="F11302" s="173">
        <v>46074</v>
      </c>
      <c r="G11302" s="173">
        <v>46074</v>
      </c>
      <c r="H11302" s="174"/>
    </row>
    <row r="11303" spans="1:8" ht="14.45" customHeight="1">
      <c r="A11303" s="86" t="s">
        <v>1224</v>
      </c>
      <c r="B11303" s="171" t="s">
        <v>39175</v>
      </c>
      <c r="C11303" s="55" t="s">
        <v>37160</v>
      </c>
      <c r="D11303" s="171" t="s">
        <v>37161</v>
      </c>
      <c r="E11303" s="171" t="s">
        <v>37162</v>
      </c>
      <c r="F11303" s="173">
        <v>46074</v>
      </c>
      <c r="G11303" s="173">
        <v>46074</v>
      </c>
      <c r="H11303" s="174"/>
    </row>
    <row r="11304" spans="1:8" ht="14.45" customHeight="1">
      <c r="A11304" s="86" t="s">
        <v>1224</v>
      </c>
      <c r="B11304" s="171" t="s">
        <v>39176</v>
      </c>
      <c r="C11304" s="55" t="s">
        <v>37160</v>
      </c>
      <c r="D11304" s="171" t="s">
        <v>37161</v>
      </c>
      <c r="E11304" s="171" t="s">
        <v>37162</v>
      </c>
      <c r="F11304" s="173">
        <v>46074</v>
      </c>
      <c r="G11304" s="173">
        <v>46074</v>
      </c>
      <c r="H11304" s="174"/>
    </row>
    <row r="11305" spans="1:8" ht="14.45" customHeight="1">
      <c r="A11305" s="86" t="s">
        <v>1224</v>
      </c>
      <c r="B11305" s="171" t="s">
        <v>39177</v>
      </c>
      <c r="C11305" s="55" t="s">
        <v>37160</v>
      </c>
      <c r="D11305" s="171" t="s">
        <v>37161</v>
      </c>
      <c r="E11305" s="171" t="s">
        <v>37162</v>
      </c>
      <c r="F11305" s="173">
        <v>46074</v>
      </c>
      <c r="G11305" s="173">
        <v>46074</v>
      </c>
      <c r="H11305" s="174"/>
    </row>
    <row r="11306" spans="1:8" ht="14.45" customHeight="1">
      <c r="A11306" s="86" t="s">
        <v>1224</v>
      </c>
      <c r="B11306" s="171" t="s">
        <v>39178</v>
      </c>
      <c r="C11306" s="55" t="s">
        <v>37160</v>
      </c>
      <c r="D11306" s="171" t="s">
        <v>37161</v>
      </c>
      <c r="E11306" s="171" t="s">
        <v>37162</v>
      </c>
      <c r="F11306" s="173">
        <v>46074</v>
      </c>
      <c r="G11306" s="173">
        <v>46074</v>
      </c>
      <c r="H11306" s="174"/>
    </row>
    <row r="11307" spans="1:8" ht="14.45" customHeight="1">
      <c r="A11307" s="86" t="s">
        <v>1224</v>
      </c>
      <c r="B11307" s="171" t="s">
        <v>39179</v>
      </c>
      <c r="C11307" s="55" t="s">
        <v>37160</v>
      </c>
      <c r="D11307" s="171" t="s">
        <v>37161</v>
      </c>
      <c r="E11307" s="171" t="s">
        <v>37162</v>
      </c>
      <c r="F11307" s="173">
        <v>46074</v>
      </c>
      <c r="G11307" s="173">
        <v>46074</v>
      </c>
      <c r="H11307" s="174"/>
    </row>
    <row r="11308" spans="1:8" ht="14.45" customHeight="1">
      <c r="A11308" s="86" t="s">
        <v>1224</v>
      </c>
      <c r="B11308" s="171" t="s">
        <v>39180</v>
      </c>
      <c r="C11308" s="55" t="s">
        <v>37160</v>
      </c>
      <c r="D11308" s="171" t="s">
        <v>37161</v>
      </c>
      <c r="E11308" s="171" t="s">
        <v>37162</v>
      </c>
      <c r="F11308" s="173">
        <v>46074</v>
      </c>
      <c r="G11308" s="173">
        <v>46074</v>
      </c>
      <c r="H11308" s="174"/>
    </row>
    <row r="11309" spans="1:8" ht="14.45" customHeight="1">
      <c r="A11309" s="86" t="s">
        <v>1224</v>
      </c>
      <c r="B11309" s="171" t="s">
        <v>39181</v>
      </c>
      <c r="C11309" s="55" t="s">
        <v>37160</v>
      </c>
      <c r="D11309" s="171" t="s">
        <v>37161</v>
      </c>
      <c r="E11309" s="171" t="s">
        <v>37162</v>
      </c>
      <c r="F11309" s="173">
        <v>46074</v>
      </c>
      <c r="G11309" s="173">
        <v>46074</v>
      </c>
      <c r="H11309" s="174"/>
    </row>
    <row r="11310" spans="1:8" ht="14.45" customHeight="1">
      <c r="A11310" s="86" t="s">
        <v>1224</v>
      </c>
      <c r="B11310" s="171" t="s">
        <v>39182</v>
      </c>
      <c r="C11310" s="55" t="s">
        <v>37160</v>
      </c>
      <c r="D11310" s="171" t="s">
        <v>37161</v>
      </c>
      <c r="E11310" s="171" t="s">
        <v>37162</v>
      </c>
      <c r="F11310" s="173">
        <v>46074</v>
      </c>
      <c r="G11310" s="173">
        <v>46074</v>
      </c>
      <c r="H11310" s="174"/>
    </row>
    <row r="11311" spans="1:8" ht="14.45" customHeight="1">
      <c r="A11311" s="86" t="s">
        <v>1224</v>
      </c>
      <c r="B11311" s="171" t="s">
        <v>39183</v>
      </c>
      <c r="C11311" s="55" t="s">
        <v>37160</v>
      </c>
      <c r="D11311" s="171" t="s">
        <v>37161</v>
      </c>
      <c r="E11311" s="171" t="s">
        <v>37162</v>
      </c>
      <c r="F11311" s="173">
        <v>46074</v>
      </c>
      <c r="G11311" s="173">
        <v>46074</v>
      </c>
      <c r="H11311" s="174"/>
    </row>
    <row r="11312" spans="1:8" ht="14.45" customHeight="1">
      <c r="A11312" s="86" t="s">
        <v>1224</v>
      </c>
      <c r="B11312" s="171" t="s">
        <v>39184</v>
      </c>
      <c r="C11312" s="55" t="s">
        <v>37160</v>
      </c>
      <c r="D11312" s="171" t="s">
        <v>37161</v>
      </c>
      <c r="E11312" s="171" t="s">
        <v>37162</v>
      </c>
      <c r="F11312" s="173">
        <v>46074</v>
      </c>
      <c r="G11312" s="173">
        <v>46074</v>
      </c>
      <c r="H11312" s="174"/>
    </row>
    <row r="11313" spans="1:8" ht="14.45" customHeight="1">
      <c r="A11313" s="86" t="s">
        <v>1224</v>
      </c>
      <c r="B11313" s="171" t="s">
        <v>39185</v>
      </c>
      <c r="C11313" s="55" t="s">
        <v>37160</v>
      </c>
      <c r="D11313" s="171" t="s">
        <v>37161</v>
      </c>
      <c r="E11313" s="171" t="s">
        <v>37162</v>
      </c>
      <c r="F11313" s="173">
        <v>46074</v>
      </c>
      <c r="G11313" s="173">
        <v>46074</v>
      </c>
      <c r="H11313" s="174"/>
    </row>
    <row r="11314" spans="1:8" ht="14.45" customHeight="1">
      <c r="A11314" s="86" t="s">
        <v>1224</v>
      </c>
      <c r="B11314" s="171" t="s">
        <v>39186</v>
      </c>
      <c r="C11314" s="55" t="s">
        <v>37160</v>
      </c>
      <c r="D11314" s="171" t="s">
        <v>37161</v>
      </c>
      <c r="E11314" s="171" t="s">
        <v>37162</v>
      </c>
      <c r="F11314" s="173">
        <v>46074</v>
      </c>
      <c r="G11314" s="173">
        <v>46074</v>
      </c>
      <c r="H11314" s="174"/>
    </row>
    <row r="11315" spans="1:8" ht="14.45" customHeight="1">
      <c r="A11315" s="86" t="s">
        <v>1224</v>
      </c>
      <c r="B11315" s="171" t="s">
        <v>39187</v>
      </c>
      <c r="C11315" s="55" t="s">
        <v>37160</v>
      </c>
      <c r="D11315" s="171" t="s">
        <v>37161</v>
      </c>
      <c r="E11315" s="171" t="s">
        <v>37162</v>
      </c>
      <c r="F11315" s="173">
        <v>46074</v>
      </c>
      <c r="G11315" s="173">
        <v>46074</v>
      </c>
      <c r="H11315" s="174"/>
    </row>
    <row r="11316" spans="1:8" ht="14.45" customHeight="1">
      <c r="A11316" s="86" t="s">
        <v>1224</v>
      </c>
      <c r="B11316" s="171" t="s">
        <v>39188</v>
      </c>
      <c r="C11316" s="55" t="s">
        <v>37160</v>
      </c>
      <c r="D11316" s="171" t="s">
        <v>37161</v>
      </c>
      <c r="E11316" s="171" t="s">
        <v>37162</v>
      </c>
      <c r="F11316" s="173">
        <v>46074</v>
      </c>
      <c r="G11316" s="173">
        <v>46074</v>
      </c>
      <c r="H11316" s="174"/>
    </row>
    <row r="11317" spans="1:8" ht="14.45" customHeight="1">
      <c r="A11317" s="86" t="s">
        <v>1224</v>
      </c>
      <c r="B11317" s="171" t="s">
        <v>39189</v>
      </c>
      <c r="C11317" s="55" t="s">
        <v>37160</v>
      </c>
      <c r="D11317" s="171" t="s">
        <v>37161</v>
      </c>
      <c r="E11317" s="171" t="s">
        <v>37162</v>
      </c>
      <c r="F11317" s="173">
        <v>46074</v>
      </c>
      <c r="G11317" s="173">
        <v>46074</v>
      </c>
      <c r="H11317" s="174"/>
    </row>
    <row r="11318" spans="1:8" ht="14.45" customHeight="1">
      <c r="A11318" s="86" t="s">
        <v>1224</v>
      </c>
      <c r="B11318" s="171" t="s">
        <v>39190</v>
      </c>
      <c r="C11318" s="55" t="s">
        <v>37160</v>
      </c>
      <c r="D11318" s="171" t="s">
        <v>37161</v>
      </c>
      <c r="E11318" s="171" t="s">
        <v>37162</v>
      </c>
      <c r="F11318" s="173">
        <v>46074</v>
      </c>
      <c r="G11318" s="173">
        <v>46074</v>
      </c>
      <c r="H11318" s="174"/>
    </row>
    <row r="11319" spans="1:8" ht="14.45" customHeight="1">
      <c r="A11319" s="86" t="s">
        <v>1224</v>
      </c>
      <c r="B11319" s="171" t="s">
        <v>39191</v>
      </c>
      <c r="C11319" s="55" t="s">
        <v>37160</v>
      </c>
      <c r="D11319" s="171" t="s">
        <v>37161</v>
      </c>
      <c r="E11319" s="171" t="s">
        <v>37162</v>
      </c>
      <c r="F11319" s="173">
        <v>46074</v>
      </c>
      <c r="G11319" s="173">
        <v>46074</v>
      </c>
      <c r="H11319" s="174"/>
    </row>
    <row r="11320" spans="1:8" ht="14.45" customHeight="1">
      <c r="A11320" s="86" t="s">
        <v>1224</v>
      </c>
      <c r="B11320" s="171" t="s">
        <v>39192</v>
      </c>
      <c r="C11320" s="55" t="s">
        <v>37160</v>
      </c>
      <c r="D11320" s="171" t="s">
        <v>37161</v>
      </c>
      <c r="E11320" s="171" t="s">
        <v>37162</v>
      </c>
      <c r="F11320" s="173">
        <v>46074</v>
      </c>
      <c r="G11320" s="173">
        <v>46074</v>
      </c>
      <c r="H11320" s="174"/>
    </row>
    <row r="11321" spans="1:8" ht="14.45" customHeight="1">
      <c r="A11321" s="86" t="s">
        <v>1224</v>
      </c>
      <c r="B11321" s="171" t="s">
        <v>39193</v>
      </c>
      <c r="C11321" s="55" t="s">
        <v>37160</v>
      </c>
      <c r="D11321" s="171" t="s">
        <v>37161</v>
      </c>
      <c r="E11321" s="171" t="s">
        <v>37162</v>
      </c>
      <c r="F11321" s="173">
        <v>46074</v>
      </c>
      <c r="G11321" s="173">
        <v>46074</v>
      </c>
      <c r="H11321" s="174"/>
    </row>
    <row r="11322" spans="1:8" ht="14.45" customHeight="1">
      <c r="A11322" s="86" t="s">
        <v>1224</v>
      </c>
      <c r="B11322" s="171" t="s">
        <v>39194</v>
      </c>
      <c r="C11322" s="55" t="s">
        <v>37160</v>
      </c>
      <c r="D11322" s="171" t="s">
        <v>37161</v>
      </c>
      <c r="E11322" s="171" t="s">
        <v>37162</v>
      </c>
      <c r="F11322" s="173">
        <v>46074</v>
      </c>
      <c r="G11322" s="173">
        <v>46074</v>
      </c>
      <c r="H11322" s="174"/>
    </row>
    <row r="11323" spans="1:8" ht="14.45" customHeight="1">
      <c r="A11323" s="86" t="s">
        <v>1224</v>
      </c>
      <c r="B11323" s="171" t="s">
        <v>39195</v>
      </c>
      <c r="C11323" s="55" t="s">
        <v>37160</v>
      </c>
      <c r="D11323" s="171" t="s">
        <v>37161</v>
      </c>
      <c r="E11323" s="171" t="s">
        <v>37162</v>
      </c>
      <c r="F11323" s="173">
        <v>46074</v>
      </c>
      <c r="G11323" s="173">
        <v>46074</v>
      </c>
      <c r="H11323" s="174"/>
    </row>
    <row r="11324" spans="1:8" ht="14.45" customHeight="1">
      <c r="A11324" s="86" t="s">
        <v>1224</v>
      </c>
      <c r="B11324" s="171" t="s">
        <v>39196</v>
      </c>
      <c r="C11324" s="55" t="s">
        <v>37160</v>
      </c>
      <c r="D11324" s="171" t="s">
        <v>37161</v>
      </c>
      <c r="E11324" s="171" t="s">
        <v>37162</v>
      </c>
      <c r="F11324" s="173">
        <v>46074</v>
      </c>
      <c r="G11324" s="173">
        <v>46074</v>
      </c>
      <c r="H11324" s="174"/>
    </row>
    <row r="11325" spans="1:8" ht="14.45" customHeight="1">
      <c r="A11325" s="86" t="s">
        <v>1224</v>
      </c>
      <c r="B11325" s="171" t="s">
        <v>39197</v>
      </c>
      <c r="C11325" s="55" t="s">
        <v>37160</v>
      </c>
      <c r="D11325" s="171" t="s">
        <v>37161</v>
      </c>
      <c r="E11325" s="171" t="s">
        <v>37162</v>
      </c>
      <c r="F11325" s="173">
        <v>46074</v>
      </c>
      <c r="G11325" s="173">
        <v>46074</v>
      </c>
      <c r="H11325" s="174"/>
    </row>
    <row r="11326" spans="1:8" ht="14.45" customHeight="1">
      <c r="A11326" s="86" t="s">
        <v>1224</v>
      </c>
      <c r="B11326" s="171" t="s">
        <v>39198</v>
      </c>
      <c r="C11326" s="55" t="s">
        <v>37160</v>
      </c>
      <c r="D11326" s="171" t="s">
        <v>37161</v>
      </c>
      <c r="E11326" s="171" t="s">
        <v>37162</v>
      </c>
      <c r="F11326" s="173">
        <v>46074</v>
      </c>
      <c r="G11326" s="173">
        <v>46074</v>
      </c>
      <c r="H11326" s="174"/>
    </row>
    <row r="11327" spans="1:8" ht="14.45" customHeight="1">
      <c r="A11327" s="86" t="s">
        <v>1224</v>
      </c>
      <c r="B11327" s="171" t="s">
        <v>39199</v>
      </c>
      <c r="C11327" s="55" t="s">
        <v>37160</v>
      </c>
      <c r="D11327" s="171" t="s">
        <v>37161</v>
      </c>
      <c r="E11327" s="171" t="s">
        <v>37162</v>
      </c>
      <c r="F11327" s="173">
        <v>46074</v>
      </c>
      <c r="G11327" s="173">
        <v>46074</v>
      </c>
      <c r="H11327" s="174"/>
    </row>
    <row r="11328" spans="1:8" ht="14.45" customHeight="1">
      <c r="A11328" s="86" t="s">
        <v>1224</v>
      </c>
      <c r="B11328" s="171" t="s">
        <v>39200</v>
      </c>
      <c r="C11328" s="55" t="s">
        <v>37160</v>
      </c>
      <c r="D11328" s="171" t="s">
        <v>37161</v>
      </c>
      <c r="E11328" s="171" t="s">
        <v>37162</v>
      </c>
      <c r="F11328" s="173">
        <v>46074</v>
      </c>
      <c r="G11328" s="173">
        <v>46074</v>
      </c>
      <c r="H11328" s="174"/>
    </row>
    <row r="11329" spans="1:8" ht="14.45" customHeight="1">
      <c r="A11329" s="86" t="s">
        <v>1224</v>
      </c>
      <c r="B11329" s="171" t="s">
        <v>39201</v>
      </c>
      <c r="C11329" s="55" t="s">
        <v>37160</v>
      </c>
      <c r="D11329" s="171" t="s">
        <v>37161</v>
      </c>
      <c r="E11329" s="171" t="s">
        <v>37162</v>
      </c>
      <c r="F11329" s="173">
        <v>46074</v>
      </c>
      <c r="G11329" s="173">
        <v>46074</v>
      </c>
      <c r="H11329" s="174"/>
    </row>
    <row r="11330" spans="1:8" ht="14.45" customHeight="1">
      <c r="A11330" s="86" t="s">
        <v>1224</v>
      </c>
      <c r="B11330" s="171" t="s">
        <v>39202</v>
      </c>
      <c r="C11330" s="55" t="s">
        <v>37160</v>
      </c>
      <c r="D11330" s="171" t="s">
        <v>37161</v>
      </c>
      <c r="E11330" s="171" t="s">
        <v>37162</v>
      </c>
      <c r="F11330" s="173">
        <v>46074</v>
      </c>
      <c r="G11330" s="173">
        <v>46074</v>
      </c>
      <c r="H11330" s="174"/>
    </row>
    <row r="11331" spans="1:8" ht="14.45" customHeight="1">
      <c r="A11331" s="86" t="s">
        <v>1224</v>
      </c>
      <c r="B11331" s="171" t="s">
        <v>39203</v>
      </c>
      <c r="C11331" s="55" t="s">
        <v>37160</v>
      </c>
      <c r="D11331" s="171" t="s">
        <v>37161</v>
      </c>
      <c r="E11331" s="171" t="s">
        <v>37162</v>
      </c>
      <c r="F11331" s="173">
        <v>46074</v>
      </c>
      <c r="G11331" s="173">
        <v>46074</v>
      </c>
      <c r="H11331" s="174"/>
    </row>
    <row r="11332" spans="1:8" ht="14.45" customHeight="1">
      <c r="A11332" s="86" t="s">
        <v>1224</v>
      </c>
      <c r="B11332" s="171" t="s">
        <v>39204</v>
      </c>
      <c r="C11332" s="55" t="s">
        <v>37160</v>
      </c>
      <c r="D11332" s="171" t="s">
        <v>37161</v>
      </c>
      <c r="E11332" s="171" t="s">
        <v>37162</v>
      </c>
      <c r="F11332" s="173">
        <v>46074</v>
      </c>
      <c r="G11332" s="173">
        <v>46074</v>
      </c>
      <c r="H11332" s="174"/>
    </row>
    <row r="11333" spans="1:8" ht="14.45" customHeight="1">
      <c r="A11333" s="86" t="s">
        <v>1224</v>
      </c>
      <c r="B11333" s="171" t="s">
        <v>39205</v>
      </c>
      <c r="C11333" s="55" t="s">
        <v>37160</v>
      </c>
      <c r="D11333" s="171" t="s">
        <v>37161</v>
      </c>
      <c r="E11333" s="171" t="s">
        <v>37162</v>
      </c>
      <c r="F11333" s="173">
        <v>46074</v>
      </c>
      <c r="G11333" s="173">
        <v>46074</v>
      </c>
      <c r="H11333" s="174"/>
    </row>
    <row r="11334" spans="1:8" ht="14.45" customHeight="1">
      <c r="A11334" s="86" t="s">
        <v>1224</v>
      </c>
      <c r="B11334" s="171" t="s">
        <v>39206</v>
      </c>
      <c r="C11334" s="55" t="s">
        <v>37160</v>
      </c>
      <c r="D11334" s="171" t="s">
        <v>37161</v>
      </c>
      <c r="E11334" s="171" t="s">
        <v>37162</v>
      </c>
      <c r="F11334" s="173">
        <v>46074</v>
      </c>
      <c r="G11334" s="173">
        <v>46074</v>
      </c>
      <c r="H11334" s="174"/>
    </row>
    <row r="11335" spans="1:8" ht="14.45" customHeight="1">
      <c r="A11335" s="86" t="s">
        <v>1224</v>
      </c>
      <c r="B11335" s="171" t="s">
        <v>39207</v>
      </c>
      <c r="C11335" s="55" t="s">
        <v>37160</v>
      </c>
      <c r="D11335" s="171" t="s">
        <v>37161</v>
      </c>
      <c r="E11335" s="171" t="s">
        <v>37162</v>
      </c>
      <c r="F11335" s="173">
        <v>46074</v>
      </c>
      <c r="G11335" s="173">
        <v>46074</v>
      </c>
      <c r="H11335" s="174"/>
    </row>
    <row r="11336" spans="1:8" ht="14.45" customHeight="1">
      <c r="A11336" s="86" t="s">
        <v>1224</v>
      </c>
      <c r="B11336" s="171" t="s">
        <v>39208</v>
      </c>
      <c r="C11336" s="55" t="s">
        <v>37160</v>
      </c>
      <c r="D11336" s="171" t="s">
        <v>37161</v>
      </c>
      <c r="E11336" s="171" t="s">
        <v>37162</v>
      </c>
      <c r="F11336" s="173">
        <v>46074</v>
      </c>
      <c r="G11336" s="173">
        <v>46074</v>
      </c>
      <c r="H11336" s="174"/>
    </row>
    <row r="11337" spans="1:8" ht="14.45" customHeight="1">
      <c r="A11337" s="86" t="s">
        <v>1224</v>
      </c>
      <c r="B11337" s="171" t="s">
        <v>39209</v>
      </c>
      <c r="C11337" s="55" t="s">
        <v>37160</v>
      </c>
      <c r="D11337" s="171" t="s">
        <v>37161</v>
      </c>
      <c r="E11337" s="171" t="s">
        <v>37162</v>
      </c>
      <c r="F11337" s="173">
        <v>46074</v>
      </c>
      <c r="G11337" s="173">
        <v>46074</v>
      </c>
      <c r="H11337" s="174"/>
    </row>
    <row r="11338" spans="1:8" ht="14.45" customHeight="1">
      <c r="A11338" s="86" t="s">
        <v>1224</v>
      </c>
      <c r="B11338" s="171" t="s">
        <v>39210</v>
      </c>
      <c r="C11338" s="55" t="s">
        <v>37160</v>
      </c>
      <c r="D11338" s="171" t="s">
        <v>37161</v>
      </c>
      <c r="E11338" s="171" t="s">
        <v>37162</v>
      </c>
      <c r="F11338" s="173">
        <v>46074</v>
      </c>
      <c r="G11338" s="173">
        <v>46074</v>
      </c>
      <c r="H11338" s="174"/>
    </row>
    <row r="11339" spans="1:8" ht="14.45" customHeight="1">
      <c r="A11339" s="86" t="s">
        <v>1224</v>
      </c>
      <c r="B11339" s="171" t="s">
        <v>39211</v>
      </c>
      <c r="C11339" s="55" t="s">
        <v>37160</v>
      </c>
      <c r="D11339" s="171" t="s">
        <v>37161</v>
      </c>
      <c r="E11339" s="171" t="s">
        <v>37162</v>
      </c>
      <c r="F11339" s="173">
        <v>46074</v>
      </c>
      <c r="G11339" s="173">
        <v>46074</v>
      </c>
      <c r="H11339" s="174"/>
    </row>
    <row r="11340" spans="1:8" ht="14.45" customHeight="1">
      <c r="A11340" s="86" t="s">
        <v>1224</v>
      </c>
      <c r="B11340" s="171" t="s">
        <v>39212</v>
      </c>
      <c r="C11340" s="55" t="s">
        <v>37160</v>
      </c>
      <c r="D11340" s="171" t="s">
        <v>37161</v>
      </c>
      <c r="E11340" s="171" t="s">
        <v>37162</v>
      </c>
      <c r="F11340" s="173">
        <v>46074</v>
      </c>
      <c r="G11340" s="173">
        <v>46074</v>
      </c>
      <c r="H11340" s="174"/>
    </row>
    <row r="11341" spans="1:8" ht="14.45" customHeight="1">
      <c r="A11341" s="86" t="s">
        <v>1224</v>
      </c>
      <c r="B11341" s="171" t="s">
        <v>39213</v>
      </c>
      <c r="C11341" s="55" t="s">
        <v>37160</v>
      </c>
      <c r="D11341" s="171" t="s">
        <v>37161</v>
      </c>
      <c r="E11341" s="171" t="s">
        <v>37162</v>
      </c>
      <c r="F11341" s="173">
        <v>46074</v>
      </c>
      <c r="G11341" s="173">
        <v>46074</v>
      </c>
      <c r="H11341" s="174"/>
    </row>
    <row r="11342" spans="1:8" ht="14.45" customHeight="1">
      <c r="A11342" s="86" t="s">
        <v>1224</v>
      </c>
      <c r="B11342" s="171" t="s">
        <v>39214</v>
      </c>
      <c r="C11342" s="55" t="s">
        <v>37160</v>
      </c>
      <c r="D11342" s="171" t="s">
        <v>37161</v>
      </c>
      <c r="E11342" s="171" t="s">
        <v>37162</v>
      </c>
      <c r="F11342" s="173">
        <v>46074</v>
      </c>
      <c r="G11342" s="173">
        <v>46074</v>
      </c>
      <c r="H11342" s="174"/>
    </row>
    <row r="11343" spans="1:8" ht="14.45" customHeight="1">
      <c r="A11343" s="86" t="s">
        <v>1224</v>
      </c>
      <c r="B11343" s="171" t="s">
        <v>39215</v>
      </c>
      <c r="C11343" s="55" t="s">
        <v>37160</v>
      </c>
      <c r="D11343" s="171" t="s">
        <v>37161</v>
      </c>
      <c r="E11343" s="171" t="s">
        <v>37162</v>
      </c>
      <c r="F11343" s="173">
        <v>46074</v>
      </c>
      <c r="G11343" s="173">
        <v>46074</v>
      </c>
      <c r="H11343" s="174"/>
    </row>
    <row r="11344" spans="1:8" ht="14.45" customHeight="1">
      <c r="A11344" s="86" t="s">
        <v>1224</v>
      </c>
      <c r="B11344" s="171" t="s">
        <v>39216</v>
      </c>
      <c r="C11344" s="55" t="s">
        <v>37160</v>
      </c>
      <c r="D11344" s="171" t="s">
        <v>37161</v>
      </c>
      <c r="E11344" s="171" t="s">
        <v>37162</v>
      </c>
      <c r="F11344" s="173">
        <v>46074</v>
      </c>
      <c r="G11344" s="173">
        <v>46074</v>
      </c>
      <c r="H11344" s="174"/>
    </row>
    <row r="11345" spans="1:8" ht="14.45" customHeight="1">
      <c r="A11345" s="86" t="s">
        <v>1224</v>
      </c>
      <c r="B11345" s="171" t="s">
        <v>39217</v>
      </c>
      <c r="C11345" s="55" t="s">
        <v>37160</v>
      </c>
      <c r="D11345" s="171" t="s">
        <v>37161</v>
      </c>
      <c r="E11345" s="171" t="s">
        <v>37162</v>
      </c>
      <c r="F11345" s="173">
        <v>46074</v>
      </c>
      <c r="G11345" s="173">
        <v>46074</v>
      </c>
      <c r="H11345" s="174"/>
    </row>
    <row r="11346" spans="1:8" ht="14.45" customHeight="1">
      <c r="A11346" s="86" t="s">
        <v>1224</v>
      </c>
      <c r="B11346" s="171" t="s">
        <v>39218</v>
      </c>
      <c r="C11346" s="55" t="s">
        <v>37160</v>
      </c>
      <c r="D11346" s="171" t="s">
        <v>37161</v>
      </c>
      <c r="E11346" s="171" t="s">
        <v>37162</v>
      </c>
      <c r="F11346" s="173">
        <v>46074</v>
      </c>
      <c r="G11346" s="173">
        <v>46074</v>
      </c>
      <c r="H11346" s="174"/>
    </row>
    <row r="11347" spans="1:8" ht="14.45" customHeight="1">
      <c r="A11347" s="86" t="s">
        <v>1224</v>
      </c>
      <c r="B11347" s="171" t="s">
        <v>39219</v>
      </c>
      <c r="C11347" s="55" t="s">
        <v>37160</v>
      </c>
      <c r="D11347" s="171" t="s">
        <v>37161</v>
      </c>
      <c r="E11347" s="171" t="s">
        <v>37162</v>
      </c>
      <c r="F11347" s="173">
        <v>46074</v>
      </c>
      <c r="G11347" s="173">
        <v>46074</v>
      </c>
      <c r="H11347" s="174"/>
    </row>
    <row r="11348" spans="1:8" ht="14.45" customHeight="1">
      <c r="A11348" s="86" t="s">
        <v>1224</v>
      </c>
      <c r="B11348" s="171" t="s">
        <v>39220</v>
      </c>
      <c r="C11348" s="55" t="s">
        <v>37160</v>
      </c>
      <c r="D11348" s="171" t="s">
        <v>37161</v>
      </c>
      <c r="E11348" s="171" t="s">
        <v>37162</v>
      </c>
      <c r="F11348" s="173">
        <v>46074</v>
      </c>
      <c r="G11348" s="173">
        <v>46074</v>
      </c>
      <c r="H11348" s="174"/>
    </row>
    <row r="11349" spans="1:8" ht="14.45" customHeight="1">
      <c r="A11349" s="86" t="s">
        <v>1224</v>
      </c>
      <c r="B11349" s="171" t="s">
        <v>39221</v>
      </c>
      <c r="C11349" s="55" t="s">
        <v>37160</v>
      </c>
      <c r="D11349" s="171" t="s">
        <v>37161</v>
      </c>
      <c r="E11349" s="171" t="s">
        <v>37162</v>
      </c>
      <c r="F11349" s="173">
        <v>46074</v>
      </c>
      <c r="G11349" s="173">
        <v>46074</v>
      </c>
      <c r="H11349" s="174"/>
    </row>
    <row r="11350" spans="1:8" ht="14.45" customHeight="1">
      <c r="A11350" s="86" t="s">
        <v>1224</v>
      </c>
      <c r="B11350" s="171" t="s">
        <v>39222</v>
      </c>
      <c r="C11350" s="55" t="s">
        <v>37160</v>
      </c>
      <c r="D11350" s="171" t="s">
        <v>37161</v>
      </c>
      <c r="E11350" s="171" t="s">
        <v>37162</v>
      </c>
      <c r="F11350" s="173">
        <v>46074</v>
      </c>
      <c r="G11350" s="173">
        <v>46074</v>
      </c>
      <c r="H11350" s="174"/>
    </row>
    <row r="11351" spans="1:8" ht="14.45" customHeight="1">
      <c r="A11351" s="86" t="s">
        <v>1224</v>
      </c>
      <c r="B11351" s="171" t="s">
        <v>39223</v>
      </c>
      <c r="C11351" s="55" t="s">
        <v>37160</v>
      </c>
      <c r="D11351" s="171" t="s">
        <v>37161</v>
      </c>
      <c r="E11351" s="171" t="s">
        <v>37162</v>
      </c>
      <c r="F11351" s="173">
        <v>46074</v>
      </c>
      <c r="G11351" s="173">
        <v>46074</v>
      </c>
      <c r="H11351" s="174"/>
    </row>
    <row r="11352" spans="1:8" ht="14.45" customHeight="1">
      <c r="A11352" s="86" t="s">
        <v>1224</v>
      </c>
      <c r="B11352" s="171" t="s">
        <v>39224</v>
      </c>
      <c r="C11352" s="55" t="s">
        <v>37160</v>
      </c>
      <c r="D11352" s="171" t="s">
        <v>37161</v>
      </c>
      <c r="E11352" s="171" t="s">
        <v>37162</v>
      </c>
      <c r="F11352" s="173">
        <v>46074</v>
      </c>
      <c r="G11352" s="173">
        <v>46074</v>
      </c>
      <c r="H11352" s="174"/>
    </row>
    <row r="11353" spans="1:8" ht="14.45" customHeight="1">
      <c r="A11353" s="86" t="s">
        <v>1224</v>
      </c>
      <c r="B11353" s="171" t="s">
        <v>39225</v>
      </c>
      <c r="C11353" s="55" t="s">
        <v>37160</v>
      </c>
      <c r="D11353" s="171" t="s">
        <v>37161</v>
      </c>
      <c r="E11353" s="171" t="s">
        <v>37162</v>
      </c>
      <c r="F11353" s="173">
        <v>46074</v>
      </c>
      <c r="G11353" s="173">
        <v>46074</v>
      </c>
      <c r="H11353" s="174"/>
    </row>
    <row r="11354" spans="1:8" ht="14.45" customHeight="1">
      <c r="A11354" s="86" t="s">
        <v>1224</v>
      </c>
      <c r="B11354" s="171" t="s">
        <v>39226</v>
      </c>
      <c r="C11354" s="55" t="s">
        <v>37160</v>
      </c>
      <c r="D11354" s="171" t="s">
        <v>37161</v>
      </c>
      <c r="E11354" s="171" t="s">
        <v>37162</v>
      </c>
      <c r="F11354" s="173">
        <v>46074</v>
      </c>
      <c r="G11354" s="173">
        <v>46074</v>
      </c>
      <c r="H11354" s="174"/>
    </row>
    <row r="11355" spans="1:8" ht="14.45" customHeight="1">
      <c r="A11355" s="86" t="s">
        <v>1224</v>
      </c>
      <c r="B11355" s="171" t="s">
        <v>39227</v>
      </c>
      <c r="C11355" s="55" t="s">
        <v>37160</v>
      </c>
      <c r="D11355" s="171" t="s">
        <v>37161</v>
      </c>
      <c r="E11355" s="171" t="s">
        <v>37162</v>
      </c>
      <c r="F11355" s="173">
        <v>46074</v>
      </c>
      <c r="G11355" s="173">
        <v>46074</v>
      </c>
      <c r="H11355" s="174"/>
    </row>
    <row r="11356" spans="1:8" ht="14.45" customHeight="1">
      <c r="A11356" s="86" t="s">
        <v>1224</v>
      </c>
      <c r="B11356" s="171" t="s">
        <v>39228</v>
      </c>
      <c r="C11356" s="55" t="s">
        <v>37160</v>
      </c>
      <c r="D11356" s="171" t="s">
        <v>37161</v>
      </c>
      <c r="E11356" s="171" t="s">
        <v>37162</v>
      </c>
      <c r="F11356" s="173">
        <v>46074</v>
      </c>
      <c r="G11356" s="173">
        <v>46074</v>
      </c>
      <c r="H11356" s="174"/>
    </row>
    <row r="11357" spans="1:8" ht="14.45" customHeight="1">
      <c r="A11357" s="86" t="s">
        <v>1224</v>
      </c>
      <c r="B11357" s="171" t="s">
        <v>39229</v>
      </c>
      <c r="C11357" s="55" t="s">
        <v>37160</v>
      </c>
      <c r="D11357" s="171" t="s">
        <v>37161</v>
      </c>
      <c r="E11357" s="171" t="s">
        <v>37162</v>
      </c>
      <c r="F11357" s="173">
        <v>46074</v>
      </c>
      <c r="G11357" s="173">
        <v>46074</v>
      </c>
      <c r="H11357" s="174"/>
    </row>
    <row r="11358" spans="1:8" ht="14.45" customHeight="1">
      <c r="A11358" s="86" t="s">
        <v>1224</v>
      </c>
      <c r="B11358" s="171" t="s">
        <v>39230</v>
      </c>
      <c r="C11358" s="55" t="s">
        <v>37160</v>
      </c>
      <c r="D11358" s="171" t="s">
        <v>37161</v>
      </c>
      <c r="E11358" s="171" t="s">
        <v>37162</v>
      </c>
      <c r="F11358" s="173">
        <v>46074</v>
      </c>
      <c r="G11358" s="173">
        <v>46074</v>
      </c>
      <c r="H11358" s="174"/>
    </row>
    <row r="11359" spans="1:8" ht="14.45" customHeight="1">
      <c r="A11359" s="86" t="s">
        <v>1224</v>
      </c>
      <c r="B11359" s="171" t="s">
        <v>39231</v>
      </c>
      <c r="C11359" s="55" t="s">
        <v>37160</v>
      </c>
      <c r="D11359" s="171" t="s">
        <v>37161</v>
      </c>
      <c r="E11359" s="171" t="s">
        <v>37162</v>
      </c>
      <c r="F11359" s="173">
        <v>46074</v>
      </c>
      <c r="G11359" s="173">
        <v>46074</v>
      </c>
      <c r="H11359" s="174"/>
    </row>
    <row r="11360" spans="1:8" ht="14.45" customHeight="1">
      <c r="A11360" s="86" t="s">
        <v>1224</v>
      </c>
      <c r="B11360" s="171" t="s">
        <v>39232</v>
      </c>
      <c r="C11360" s="55" t="s">
        <v>37160</v>
      </c>
      <c r="D11360" s="171" t="s">
        <v>37161</v>
      </c>
      <c r="E11360" s="171" t="s">
        <v>37162</v>
      </c>
      <c r="F11360" s="173">
        <v>46074</v>
      </c>
      <c r="G11360" s="173">
        <v>46074</v>
      </c>
      <c r="H11360" s="174"/>
    </row>
    <row r="11361" spans="1:8" ht="14.45" customHeight="1">
      <c r="A11361" s="86" t="s">
        <v>1224</v>
      </c>
      <c r="B11361" s="171" t="s">
        <v>39233</v>
      </c>
      <c r="C11361" s="55" t="s">
        <v>37160</v>
      </c>
      <c r="D11361" s="171" t="s">
        <v>37161</v>
      </c>
      <c r="E11361" s="171" t="s">
        <v>37162</v>
      </c>
      <c r="F11361" s="173">
        <v>46074</v>
      </c>
      <c r="G11361" s="173">
        <v>46074</v>
      </c>
      <c r="H11361" s="174"/>
    </row>
    <row r="11362" spans="1:8" ht="14.45" customHeight="1">
      <c r="A11362" s="86" t="s">
        <v>1224</v>
      </c>
      <c r="B11362" s="171" t="s">
        <v>39234</v>
      </c>
      <c r="C11362" s="55" t="s">
        <v>37160</v>
      </c>
      <c r="D11362" s="171" t="s">
        <v>37161</v>
      </c>
      <c r="E11362" s="171" t="s">
        <v>37162</v>
      </c>
      <c r="F11362" s="173">
        <v>46074</v>
      </c>
      <c r="G11362" s="173">
        <v>46074</v>
      </c>
      <c r="H11362" s="174"/>
    </row>
    <row r="11363" spans="1:8" ht="14.45" customHeight="1">
      <c r="A11363" s="86" t="s">
        <v>1224</v>
      </c>
      <c r="B11363" s="171" t="s">
        <v>39235</v>
      </c>
      <c r="C11363" s="55" t="s">
        <v>37160</v>
      </c>
      <c r="D11363" s="171" t="s">
        <v>37161</v>
      </c>
      <c r="E11363" s="171" t="s">
        <v>37162</v>
      </c>
      <c r="F11363" s="173">
        <v>46074</v>
      </c>
      <c r="G11363" s="173">
        <v>46074</v>
      </c>
      <c r="H11363" s="174"/>
    </row>
    <row r="11364" spans="1:8" ht="14.45" customHeight="1">
      <c r="A11364" s="86" t="s">
        <v>1224</v>
      </c>
      <c r="B11364" s="171" t="s">
        <v>39236</v>
      </c>
      <c r="C11364" s="55" t="s">
        <v>37160</v>
      </c>
      <c r="D11364" s="171" t="s">
        <v>37161</v>
      </c>
      <c r="E11364" s="171" t="s">
        <v>37162</v>
      </c>
      <c r="F11364" s="173">
        <v>46074</v>
      </c>
      <c r="G11364" s="173">
        <v>46074</v>
      </c>
      <c r="H11364" s="174"/>
    </row>
    <row r="11365" spans="1:8" ht="14.45" customHeight="1">
      <c r="A11365" s="86" t="s">
        <v>1224</v>
      </c>
      <c r="B11365" s="171" t="s">
        <v>39237</v>
      </c>
      <c r="C11365" s="55" t="s">
        <v>37160</v>
      </c>
      <c r="D11365" s="171" t="s">
        <v>37161</v>
      </c>
      <c r="E11365" s="171" t="s">
        <v>37162</v>
      </c>
      <c r="F11365" s="173">
        <v>46074</v>
      </c>
      <c r="G11365" s="173">
        <v>46074</v>
      </c>
      <c r="H11365" s="174"/>
    </row>
    <row r="11366" spans="1:8" ht="14.45" customHeight="1">
      <c r="A11366" s="86" t="s">
        <v>1224</v>
      </c>
      <c r="B11366" s="171" t="s">
        <v>39238</v>
      </c>
      <c r="C11366" s="55" t="s">
        <v>37160</v>
      </c>
      <c r="D11366" s="171" t="s">
        <v>37161</v>
      </c>
      <c r="E11366" s="171" t="s">
        <v>37162</v>
      </c>
      <c r="F11366" s="173">
        <v>46074</v>
      </c>
      <c r="G11366" s="173">
        <v>46074</v>
      </c>
      <c r="H11366" s="174"/>
    </row>
    <row r="11367" spans="1:8" ht="14.45" customHeight="1">
      <c r="A11367" s="86" t="s">
        <v>1224</v>
      </c>
      <c r="B11367" s="171" t="s">
        <v>39239</v>
      </c>
      <c r="C11367" s="55" t="s">
        <v>37160</v>
      </c>
      <c r="D11367" s="171" t="s">
        <v>37161</v>
      </c>
      <c r="E11367" s="171" t="s">
        <v>37162</v>
      </c>
      <c r="F11367" s="173">
        <v>46074</v>
      </c>
      <c r="G11367" s="173">
        <v>46074</v>
      </c>
      <c r="H11367" s="174"/>
    </row>
    <row r="11368" spans="1:8" ht="14.45" customHeight="1">
      <c r="A11368" s="86" t="s">
        <v>1224</v>
      </c>
      <c r="B11368" s="171" t="s">
        <v>39240</v>
      </c>
      <c r="C11368" s="55" t="s">
        <v>37160</v>
      </c>
      <c r="D11368" s="171" t="s">
        <v>37161</v>
      </c>
      <c r="E11368" s="171" t="s">
        <v>37162</v>
      </c>
      <c r="F11368" s="173">
        <v>46074</v>
      </c>
      <c r="G11368" s="173">
        <v>46074</v>
      </c>
      <c r="H11368" s="174"/>
    </row>
    <row r="11369" spans="1:8" ht="14.45" customHeight="1">
      <c r="A11369" s="86" t="s">
        <v>1224</v>
      </c>
      <c r="B11369" s="171" t="s">
        <v>39241</v>
      </c>
      <c r="C11369" s="55" t="s">
        <v>37160</v>
      </c>
      <c r="D11369" s="171" t="s">
        <v>37161</v>
      </c>
      <c r="E11369" s="171" t="s">
        <v>37162</v>
      </c>
      <c r="F11369" s="173">
        <v>46074</v>
      </c>
      <c r="G11369" s="173">
        <v>46074</v>
      </c>
      <c r="H11369" s="174"/>
    </row>
    <row r="11370" spans="1:8" ht="14.45" customHeight="1">
      <c r="A11370" s="86" t="s">
        <v>1224</v>
      </c>
      <c r="B11370" s="171" t="s">
        <v>39242</v>
      </c>
      <c r="C11370" s="55" t="s">
        <v>37160</v>
      </c>
      <c r="D11370" s="171" t="s">
        <v>37161</v>
      </c>
      <c r="E11370" s="171" t="s">
        <v>37162</v>
      </c>
      <c r="F11370" s="173">
        <v>46074</v>
      </c>
      <c r="G11370" s="173">
        <v>46074</v>
      </c>
      <c r="H11370" s="174"/>
    </row>
    <row r="11371" spans="1:8" ht="14.45" customHeight="1">
      <c r="A11371" s="86" t="s">
        <v>1224</v>
      </c>
      <c r="B11371" s="171" t="s">
        <v>39243</v>
      </c>
      <c r="C11371" s="55" t="s">
        <v>37160</v>
      </c>
      <c r="D11371" s="171" t="s">
        <v>37161</v>
      </c>
      <c r="E11371" s="171" t="s">
        <v>37162</v>
      </c>
      <c r="F11371" s="173">
        <v>46074</v>
      </c>
      <c r="G11371" s="173">
        <v>46074</v>
      </c>
      <c r="H11371" s="174"/>
    </row>
    <row r="11372" spans="1:8" ht="14.45" customHeight="1">
      <c r="A11372" s="86" t="s">
        <v>1224</v>
      </c>
      <c r="B11372" s="171" t="s">
        <v>39244</v>
      </c>
      <c r="C11372" s="55" t="s">
        <v>37160</v>
      </c>
      <c r="D11372" s="171" t="s">
        <v>37161</v>
      </c>
      <c r="E11372" s="171" t="s">
        <v>37162</v>
      </c>
      <c r="F11372" s="173">
        <v>46074</v>
      </c>
      <c r="G11372" s="173">
        <v>46074</v>
      </c>
      <c r="H11372" s="174"/>
    </row>
    <row r="11373" spans="1:8" ht="14.45" customHeight="1">
      <c r="A11373" s="86" t="s">
        <v>1224</v>
      </c>
      <c r="B11373" s="171" t="s">
        <v>39245</v>
      </c>
      <c r="C11373" s="55" t="s">
        <v>37160</v>
      </c>
      <c r="D11373" s="171" t="s">
        <v>37161</v>
      </c>
      <c r="E11373" s="171" t="s">
        <v>37162</v>
      </c>
      <c r="F11373" s="173">
        <v>46074</v>
      </c>
      <c r="G11373" s="173">
        <v>46074</v>
      </c>
      <c r="H11373" s="174"/>
    </row>
    <row r="11374" spans="1:8" ht="14.45" customHeight="1">
      <c r="A11374" s="86" t="s">
        <v>1224</v>
      </c>
      <c r="B11374" s="171" t="s">
        <v>39246</v>
      </c>
      <c r="C11374" s="55" t="s">
        <v>37160</v>
      </c>
      <c r="D11374" s="171" t="s">
        <v>37161</v>
      </c>
      <c r="E11374" s="171" t="s">
        <v>37162</v>
      </c>
      <c r="F11374" s="173">
        <v>46074</v>
      </c>
      <c r="G11374" s="173">
        <v>46074</v>
      </c>
      <c r="H11374" s="174"/>
    </row>
    <row r="11375" spans="1:8" ht="14.45" customHeight="1">
      <c r="A11375" s="86" t="s">
        <v>1224</v>
      </c>
      <c r="B11375" s="171" t="s">
        <v>39247</v>
      </c>
      <c r="C11375" s="55" t="s">
        <v>37160</v>
      </c>
      <c r="D11375" s="171" t="s">
        <v>37161</v>
      </c>
      <c r="E11375" s="171" t="s">
        <v>37162</v>
      </c>
      <c r="F11375" s="173">
        <v>46074</v>
      </c>
      <c r="G11375" s="173">
        <v>46074</v>
      </c>
      <c r="H11375" s="174"/>
    </row>
    <row r="11376" spans="1:8" ht="14.45" customHeight="1">
      <c r="A11376" s="86" t="s">
        <v>1224</v>
      </c>
      <c r="B11376" s="171" t="s">
        <v>39248</v>
      </c>
      <c r="C11376" s="55" t="s">
        <v>37160</v>
      </c>
      <c r="D11376" s="171" t="s">
        <v>37161</v>
      </c>
      <c r="E11376" s="171" t="s">
        <v>37162</v>
      </c>
      <c r="F11376" s="173">
        <v>46074</v>
      </c>
      <c r="G11376" s="173">
        <v>46074</v>
      </c>
      <c r="H11376" s="174"/>
    </row>
    <row r="11377" spans="1:8" ht="14.45" customHeight="1">
      <c r="A11377" s="86" t="s">
        <v>1224</v>
      </c>
      <c r="B11377" s="171" t="s">
        <v>39249</v>
      </c>
      <c r="C11377" s="55" t="s">
        <v>37160</v>
      </c>
      <c r="D11377" s="171" t="s">
        <v>37161</v>
      </c>
      <c r="E11377" s="171" t="s">
        <v>37162</v>
      </c>
      <c r="F11377" s="173">
        <v>46074</v>
      </c>
      <c r="G11377" s="173">
        <v>46074</v>
      </c>
      <c r="H11377" s="174"/>
    </row>
    <row r="11378" spans="1:8" ht="14.45" customHeight="1">
      <c r="A11378" s="86" t="s">
        <v>1224</v>
      </c>
      <c r="B11378" s="171" t="s">
        <v>39250</v>
      </c>
      <c r="C11378" s="55" t="s">
        <v>37160</v>
      </c>
      <c r="D11378" s="171" t="s">
        <v>37161</v>
      </c>
      <c r="E11378" s="171" t="s">
        <v>37162</v>
      </c>
      <c r="F11378" s="173">
        <v>46074</v>
      </c>
      <c r="G11378" s="173">
        <v>46074</v>
      </c>
      <c r="H11378" s="174"/>
    </row>
    <row r="11379" spans="1:8" ht="14.45" customHeight="1">
      <c r="A11379" s="86" t="s">
        <v>1224</v>
      </c>
      <c r="B11379" s="171" t="s">
        <v>39251</v>
      </c>
      <c r="C11379" s="55" t="s">
        <v>37160</v>
      </c>
      <c r="D11379" s="171" t="s">
        <v>37161</v>
      </c>
      <c r="E11379" s="171" t="s">
        <v>37162</v>
      </c>
      <c r="F11379" s="173">
        <v>46074</v>
      </c>
      <c r="G11379" s="173">
        <v>46074</v>
      </c>
      <c r="H11379" s="174"/>
    </row>
    <row r="11380" spans="1:8" ht="14.45" customHeight="1">
      <c r="A11380" s="86" t="s">
        <v>1224</v>
      </c>
      <c r="B11380" s="171" t="s">
        <v>39252</v>
      </c>
      <c r="C11380" s="55" t="s">
        <v>37160</v>
      </c>
      <c r="D11380" s="171" t="s">
        <v>37161</v>
      </c>
      <c r="E11380" s="171" t="s">
        <v>37162</v>
      </c>
      <c r="F11380" s="173">
        <v>46074</v>
      </c>
      <c r="G11380" s="173">
        <v>46074</v>
      </c>
      <c r="H11380" s="174"/>
    </row>
    <row r="11381" spans="1:8" ht="14.45" customHeight="1">
      <c r="A11381" s="86" t="s">
        <v>1224</v>
      </c>
      <c r="B11381" s="171" t="s">
        <v>39253</v>
      </c>
      <c r="C11381" s="55" t="s">
        <v>37160</v>
      </c>
      <c r="D11381" s="171" t="s">
        <v>37161</v>
      </c>
      <c r="E11381" s="171" t="s">
        <v>37162</v>
      </c>
      <c r="F11381" s="173">
        <v>46074</v>
      </c>
      <c r="G11381" s="173">
        <v>46074</v>
      </c>
      <c r="H11381" s="174"/>
    </row>
    <row r="11382" spans="1:8" ht="14.45" customHeight="1">
      <c r="A11382" s="86" t="s">
        <v>1224</v>
      </c>
      <c r="B11382" s="171" t="s">
        <v>39254</v>
      </c>
      <c r="C11382" s="55" t="s">
        <v>37160</v>
      </c>
      <c r="D11382" s="171" t="s">
        <v>37161</v>
      </c>
      <c r="E11382" s="171" t="s">
        <v>37162</v>
      </c>
      <c r="F11382" s="173">
        <v>46074</v>
      </c>
      <c r="G11382" s="173">
        <v>46074</v>
      </c>
      <c r="H11382" s="174"/>
    </row>
    <row r="11383" spans="1:8" ht="14.45" customHeight="1">
      <c r="A11383" s="86" t="s">
        <v>1224</v>
      </c>
      <c r="B11383" s="171" t="s">
        <v>39255</v>
      </c>
      <c r="C11383" s="55" t="s">
        <v>37160</v>
      </c>
      <c r="D11383" s="171" t="s">
        <v>37161</v>
      </c>
      <c r="E11383" s="171" t="s">
        <v>37162</v>
      </c>
      <c r="F11383" s="173">
        <v>46074</v>
      </c>
      <c r="G11383" s="173">
        <v>46074</v>
      </c>
      <c r="H11383" s="174"/>
    </row>
    <row r="11384" spans="1:8" ht="14.45" customHeight="1">
      <c r="A11384" s="86" t="s">
        <v>1224</v>
      </c>
      <c r="B11384" s="171" t="s">
        <v>39256</v>
      </c>
      <c r="C11384" s="55" t="s">
        <v>37160</v>
      </c>
      <c r="D11384" s="171" t="s">
        <v>37161</v>
      </c>
      <c r="E11384" s="171" t="s">
        <v>37162</v>
      </c>
      <c r="F11384" s="173">
        <v>46074</v>
      </c>
      <c r="G11384" s="173">
        <v>46074</v>
      </c>
      <c r="H11384" s="174"/>
    </row>
    <row r="11385" spans="1:8" ht="14.45" customHeight="1">
      <c r="A11385" s="86" t="s">
        <v>1224</v>
      </c>
      <c r="B11385" s="171" t="s">
        <v>39257</v>
      </c>
      <c r="C11385" s="55" t="s">
        <v>37160</v>
      </c>
      <c r="D11385" s="171" t="s">
        <v>37161</v>
      </c>
      <c r="E11385" s="171" t="s">
        <v>37162</v>
      </c>
      <c r="F11385" s="173">
        <v>46074</v>
      </c>
      <c r="G11385" s="173">
        <v>46074</v>
      </c>
      <c r="H11385" s="174"/>
    </row>
    <row r="11386" spans="1:8" ht="14.45" customHeight="1">
      <c r="A11386" s="86" t="s">
        <v>1224</v>
      </c>
      <c r="B11386" s="171" t="s">
        <v>39258</v>
      </c>
      <c r="C11386" s="55" t="s">
        <v>37160</v>
      </c>
      <c r="D11386" s="171" t="s">
        <v>37161</v>
      </c>
      <c r="E11386" s="171" t="s">
        <v>37162</v>
      </c>
      <c r="F11386" s="173">
        <v>46074</v>
      </c>
      <c r="G11386" s="173">
        <v>46074</v>
      </c>
      <c r="H11386" s="174"/>
    </row>
    <row r="11387" spans="1:8" ht="14.45" customHeight="1">
      <c r="A11387" s="86" t="s">
        <v>1224</v>
      </c>
      <c r="B11387" s="171" t="s">
        <v>39259</v>
      </c>
      <c r="C11387" s="55" t="s">
        <v>37160</v>
      </c>
      <c r="D11387" s="171" t="s">
        <v>37161</v>
      </c>
      <c r="E11387" s="171" t="s">
        <v>37162</v>
      </c>
      <c r="F11387" s="173">
        <v>46074</v>
      </c>
      <c r="G11387" s="173">
        <v>46074</v>
      </c>
      <c r="H11387" s="174"/>
    </row>
    <row r="11388" spans="1:8" ht="14.45" customHeight="1">
      <c r="A11388" s="86" t="s">
        <v>1224</v>
      </c>
      <c r="B11388" s="171" t="s">
        <v>39260</v>
      </c>
      <c r="C11388" s="55" t="s">
        <v>37160</v>
      </c>
      <c r="D11388" s="171" t="s">
        <v>37161</v>
      </c>
      <c r="E11388" s="171" t="s">
        <v>37162</v>
      </c>
      <c r="F11388" s="173">
        <v>46074</v>
      </c>
      <c r="G11388" s="173">
        <v>46074</v>
      </c>
      <c r="H11388" s="174"/>
    </row>
    <row r="11389" spans="1:8" ht="14.45" customHeight="1">
      <c r="A11389" s="86" t="s">
        <v>1224</v>
      </c>
      <c r="B11389" s="171" t="s">
        <v>39261</v>
      </c>
      <c r="C11389" s="55" t="s">
        <v>37160</v>
      </c>
      <c r="D11389" s="171" t="s">
        <v>37161</v>
      </c>
      <c r="E11389" s="171" t="s">
        <v>37162</v>
      </c>
      <c r="F11389" s="173">
        <v>46074</v>
      </c>
      <c r="G11389" s="173">
        <v>46074</v>
      </c>
      <c r="H11389" s="174"/>
    </row>
    <row r="11390" spans="1:8" ht="14.45" customHeight="1">
      <c r="A11390" s="86" t="s">
        <v>1224</v>
      </c>
      <c r="B11390" s="171" t="s">
        <v>39262</v>
      </c>
      <c r="C11390" s="55" t="s">
        <v>37160</v>
      </c>
      <c r="D11390" s="171" t="s">
        <v>37161</v>
      </c>
      <c r="E11390" s="171" t="s">
        <v>37162</v>
      </c>
      <c r="F11390" s="173">
        <v>46074</v>
      </c>
      <c r="G11390" s="173">
        <v>46074</v>
      </c>
      <c r="H11390" s="174"/>
    </row>
    <row r="11391" spans="1:8" ht="14.45" customHeight="1">
      <c r="A11391" s="86" t="s">
        <v>1224</v>
      </c>
      <c r="B11391" s="171" t="s">
        <v>39263</v>
      </c>
      <c r="C11391" s="55" t="s">
        <v>37160</v>
      </c>
      <c r="D11391" s="171" t="s">
        <v>37161</v>
      </c>
      <c r="E11391" s="171" t="s">
        <v>37162</v>
      </c>
      <c r="F11391" s="173">
        <v>46074</v>
      </c>
      <c r="G11391" s="173">
        <v>46074</v>
      </c>
      <c r="H11391" s="174"/>
    </row>
    <row r="11392" spans="1:8" ht="14.45" customHeight="1">
      <c r="A11392" s="86" t="s">
        <v>1224</v>
      </c>
      <c r="B11392" s="171" t="s">
        <v>39264</v>
      </c>
      <c r="C11392" s="55" t="s">
        <v>37160</v>
      </c>
      <c r="D11392" s="171" t="s">
        <v>37161</v>
      </c>
      <c r="E11392" s="171" t="s">
        <v>37162</v>
      </c>
      <c r="F11392" s="173">
        <v>46074</v>
      </c>
      <c r="G11392" s="173">
        <v>46074</v>
      </c>
      <c r="H11392" s="174"/>
    </row>
    <row r="11393" spans="1:8" ht="14.45" customHeight="1">
      <c r="A11393" s="86" t="s">
        <v>1224</v>
      </c>
      <c r="B11393" s="171" t="s">
        <v>39265</v>
      </c>
      <c r="C11393" s="55" t="s">
        <v>37160</v>
      </c>
      <c r="D11393" s="171" t="s">
        <v>37161</v>
      </c>
      <c r="E11393" s="171" t="s">
        <v>37162</v>
      </c>
      <c r="F11393" s="173">
        <v>46074</v>
      </c>
      <c r="G11393" s="173">
        <v>46074</v>
      </c>
      <c r="H11393" s="174"/>
    </row>
    <row r="11394" spans="1:8" ht="14.45" customHeight="1">
      <c r="A11394" s="86" t="s">
        <v>1224</v>
      </c>
      <c r="B11394" s="171" t="s">
        <v>39266</v>
      </c>
      <c r="C11394" s="55" t="s">
        <v>37160</v>
      </c>
      <c r="D11394" s="171" t="s">
        <v>37161</v>
      </c>
      <c r="E11394" s="171" t="s">
        <v>37162</v>
      </c>
      <c r="F11394" s="173">
        <v>46074</v>
      </c>
      <c r="G11394" s="173">
        <v>46074</v>
      </c>
      <c r="H11394" s="174"/>
    </row>
    <row r="11395" spans="1:8" ht="14.45" customHeight="1">
      <c r="A11395" s="86" t="s">
        <v>1224</v>
      </c>
      <c r="B11395" s="171" t="s">
        <v>39267</v>
      </c>
      <c r="C11395" s="55" t="s">
        <v>37160</v>
      </c>
      <c r="D11395" s="171" t="s">
        <v>37161</v>
      </c>
      <c r="E11395" s="171" t="s">
        <v>37162</v>
      </c>
      <c r="F11395" s="173">
        <v>46074</v>
      </c>
      <c r="G11395" s="173">
        <v>46074</v>
      </c>
      <c r="H11395" s="174"/>
    </row>
    <row r="11396" spans="1:8" ht="14.45" customHeight="1">
      <c r="A11396" s="86" t="s">
        <v>1224</v>
      </c>
      <c r="B11396" s="171" t="s">
        <v>39268</v>
      </c>
      <c r="C11396" s="55" t="s">
        <v>37160</v>
      </c>
      <c r="D11396" s="171" t="s">
        <v>37161</v>
      </c>
      <c r="E11396" s="171" t="s">
        <v>37162</v>
      </c>
      <c r="F11396" s="173">
        <v>46074</v>
      </c>
      <c r="G11396" s="173">
        <v>46074</v>
      </c>
      <c r="H11396" s="174"/>
    </row>
    <row r="11397" spans="1:8" ht="14.45" customHeight="1">
      <c r="A11397" s="86" t="s">
        <v>1224</v>
      </c>
      <c r="B11397" s="171" t="s">
        <v>39269</v>
      </c>
      <c r="C11397" s="55" t="s">
        <v>37160</v>
      </c>
      <c r="D11397" s="171" t="s">
        <v>37161</v>
      </c>
      <c r="E11397" s="171" t="s">
        <v>37162</v>
      </c>
      <c r="F11397" s="173">
        <v>46074</v>
      </c>
      <c r="G11397" s="173">
        <v>46074</v>
      </c>
      <c r="H11397" s="174"/>
    </row>
    <row r="11398" spans="1:8" ht="14.45" customHeight="1">
      <c r="A11398" s="86" t="s">
        <v>1224</v>
      </c>
      <c r="B11398" s="171" t="s">
        <v>39270</v>
      </c>
      <c r="C11398" s="55" t="s">
        <v>37160</v>
      </c>
      <c r="D11398" s="171" t="s">
        <v>37161</v>
      </c>
      <c r="E11398" s="171" t="s">
        <v>37162</v>
      </c>
      <c r="F11398" s="173">
        <v>46074</v>
      </c>
      <c r="G11398" s="173">
        <v>46074</v>
      </c>
      <c r="H11398" s="174"/>
    </row>
    <row r="11399" spans="1:8" ht="14.45" customHeight="1">
      <c r="A11399" s="86" t="s">
        <v>1224</v>
      </c>
      <c r="B11399" s="171" t="s">
        <v>39271</v>
      </c>
      <c r="C11399" s="55" t="s">
        <v>37160</v>
      </c>
      <c r="D11399" s="171" t="s">
        <v>37161</v>
      </c>
      <c r="E11399" s="171" t="s">
        <v>37162</v>
      </c>
      <c r="F11399" s="173">
        <v>46074</v>
      </c>
      <c r="G11399" s="173">
        <v>46074</v>
      </c>
      <c r="H11399" s="174"/>
    </row>
    <row r="11400" spans="1:8" ht="14.45" customHeight="1">
      <c r="A11400" s="86" t="s">
        <v>1224</v>
      </c>
      <c r="B11400" s="171" t="s">
        <v>39272</v>
      </c>
      <c r="C11400" s="55" t="s">
        <v>37160</v>
      </c>
      <c r="D11400" s="171" t="s">
        <v>37161</v>
      </c>
      <c r="E11400" s="171" t="s">
        <v>37162</v>
      </c>
      <c r="F11400" s="173">
        <v>46074</v>
      </c>
      <c r="G11400" s="173">
        <v>46074</v>
      </c>
      <c r="H11400" s="174"/>
    </row>
    <row r="11401" spans="1:8" ht="14.45" customHeight="1">
      <c r="A11401" s="86" t="s">
        <v>1224</v>
      </c>
      <c r="B11401" s="171" t="s">
        <v>39273</v>
      </c>
      <c r="C11401" s="55" t="s">
        <v>37160</v>
      </c>
      <c r="D11401" s="171" t="s">
        <v>37161</v>
      </c>
      <c r="E11401" s="171" t="s">
        <v>37162</v>
      </c>
      <c r="F11401" s="173">
        <v>46074</v>
      </c>
      <c r="G11401" s="173">
        <v>46074</v>
      </c>
      <c r="H11401" s="174"/>
    </row>
    <row r="11402" spans="1:8" ht="14.45" customHeight="1">
      <c r="A11402" s="86" t="s">
        <v>1224</v>
      </c>
      <c r="B11402" s="171" t="s">
        <v>39274</v>
      </c>
      <c r="C11402" s="55" t="s">
        <v>37160</v>
      </c>
      <c r="D11402" s="171" t="s">
        <v>37161</v>
      </c>
      <c r="E11402" s="171" t="s">
        <v>37162</v>
      </c>
      <c r="F11402" s="173">
        <v>46074</v>
      </c>
      <c r="G11402" s="173">
        <v>46074</v>
      </c>
      <c r="H11402" s="174"/>
    </row>
    <row r="11403" spans="1:8" ht="14.45" customHeight="1">
      <c r="A11403" s="86" t="s">
        <v>1224</v>
      </c>
      <c r="B11403" s="171" t="s">
        <v>39275</v>
      </c>
      <c r="C11403" s="55" t="s">
        <v>37160</v>
      </c>
      <c r="D11403" s="171" t="s">
        <v>37161</v>
      </c>
      <c r="E11403" s="171" t="s">
        <v>37162</v>
      </c>
      <c r="F11403" s="173">
        <v>46074</v>
      </c>
      <c r="G11403" s="173">
        <v>46074</v>
      </c>
      <c r="H11403" s="174"/>
    </row>
    <row r="11404" spans="1:8" ht="14.45" customHeight="1">
      <c r="A11404" s="86" t="s">
        <v>1224</v>
      </c>
      <c r="B11404" s="171" t="s">
        <v>39276</v>
      </c>
      <c r="C11404" s="55" t="s">
        <v>37160</v>
      </c>
      <c r="D11404" s="171" t="s">
        <v>37161</v>
      </c>
      <c r="E11404" s="171" t="s">
        <v>37162</v>
      </c>
      <c r="F11404" s="173">
        <v>46074</v>
      </c>
      <c r="G11404" s="173">
        <v>46074</v>
      </c>
      <c r="H11404" s="174"/>
    </row>
    <row r="11405" spans="1:8" ht="14.45" customHeight="1">
      <c r="A11405" s="86" t="s">
        <v>1224</v>
      </c>
      <c r="B11405" s="171" t="s">
        <v>39277</v>
      </c>
      <c r="C11405" s="55" t="s">
        <v>37160</v>
      </c>
      <c r="D11405" s="171" t="s">
        <v>37161</v>
      </c>
      <c r="E11405" s="171" t="s">
        <v>37162</v>
      </c>
      <c r="F11405" s="173">
        <v>46074</v>
      </c>
      <c r="G11405" s="173">
        <v>46074</v>
      </c>
      <c r="H11405" s="174"/>
    </row>
    <row r="11406" spans="1:8" ht="14.45" customHeight="1">
      <c r="A11406" s="86" t="s">
        <v>1224</v>
      </c>
      <c r="B11406" s="171" t="s">
        <v>39278</v>
      </c>
      <c r="C11406" s="55" t="s">
        <v>37160</v>
      </c>
      <c r="D11406" s="171" t="s">
        <v>37161</v>
      </c>
      <c r="E11406" s="171" t="s">
        <v>37162</v>
      </c>
      <c r="F11406" s="173">
        <v>46074</v>
      </c>
      <c r="G11406" s="173">
        <v>46074</v>
      </c>
      <c r="H11406" s="174"/>
    </row>
    <row r="11407" spans="1:8" ht="14.45" customHeight="1">
      <c r="A11407" s="86" t="s">
        <v>1224</v>
      </c>
      <c r="B11407" s="171" t="s">
        <v>39279</v>
      </c>
      <c r="C11407" s="55" t="s">
        <v>37160</v>
      </c>
      <c r="D11407" s="171" t="s">
        <v>37161</v>
      </c>
      <c r="E11407" s="171" t="s">
        <v>37162</v>
      </c>
      <c r="F11407" s="173">
        <v>46074</v>
      </c>
      <c r="G11407" s="173">
        <v>46074</v>
      </c>
      <c r="H11407" s="174"/>
    </row>
    <row r="11408" spans="1:8" ht="14.45" customHeight="1">
      <c r="A11408" s="86" t="s">
        <v>1224</v>
      </c>
      <c r="B11408" s="171" t="s">
        <v>39280</v>
      </c>
      <c r="C11408" s="55" t="s">
        <v>37160</v>
      </c>
      <c r="D11408" s="171" t="s">
        <v>37161</v>
      </c>
      <c r="E11408" s="171" t="s">
        <v>37162</v>
      </c>
      <c r="F11408" s="173">
        <v>46074</v>
      </c>
      <c r="G11408" s="173">
        <v>46074</v>
      </c>
      <c r="H11408" s="174"/>
    </row>
    <row r="11409" spans="1:8" ht="14.45" customHeight="1">
      <c r="A11409" s="86" t="s">
        <v>1224</v>
      </c>
      <c r="B11409" s="171" t="s">
        <v>39281</v>
      </c>
      <c r="C11409" s="55" t="s">
        <v>37160</v>
      </c>
      <c r="D11409" s="171" t="s">
        <v>37161</v>
      </c>
      <c r="E11409" s="171" t="s">
        <v>37162</v>
      </c>
      <c r="F11409" s="173">
        <v>46074</v>
      </c>
      <c r="G11409" s="173">
        <v>46074</v>
      </c>
      <c r="H11409" s="174"/>
    </row>
    <row r="11410" spans="1:8" ht="14.45" customHeight="1">
      <c r="A11410" s="86" t="s">
        <v>1224</v>
      </c>
      <c r="B11410" s="171" t="s">
        <v>39282</v>
      </c>
      <c r="C11410" s="55" t="s">
        <v>37160</v>
      </c>
      <c r="D11410" s="171" t="s">
        <v>37161</v>
      </c>
      <c r="E11410" s="171" t="s">
        <v>37162</v>
      </c>
      <c r="F11410" s="173">
        <v>46074</v>
      </c>
      <c r="G11410" s="173">
        <v>46074</v>
      </c>
      <c r="H11410" s="174"/>
    </row>
    <row r="11411" spans="1:8" ht="14.45" customHeight="1">
      <c r="A11411" s="86" t="s">
        <v>1224</v>
      </c>
      <c r="B11411" s="171" t="s">
        <v>39283</v>
      </c>
      <c r="C11411" s="55" t="s">
        <v>37160</v>
      </c>
      <c r="D11411" s="171" t="s">
        <v>37161</v>
      </c>
      <c r="E11411" s="171" t="s">
        <v>37162</v>
      </c>
      <c r="F11411" s="173">
        <v>46074</v>
      </c>
      <c r="G11411" s="173">
        <v>46074</v>
      </c>
      <c r="H11411" s="174"/>
    </row>
    <row r="11412" spans="1:8" ht="14.45" customHeight="1">
      <c r="A11412" s="86" t="s">
        <v>1224</v>
      </c>
      <c r="B11412" s="171" t="s">
        <v>39284</v>
      </c>
      <c r="C11412" s="55" t="s">
        <v>37160</v>
      </c>
      <c r="D11412" s="171" t="s">
        <v>37161</v>
      </c>
      <c r="E11412" s="171" t="s">
        <v>37162</v>
      </c>
      <c r="F11412" s="173">
        <v>46074</v>
      </c>
      <c r="G11412" s="173">
        <v>46074</v>
      </c>
      <c r="H11412" s="174"/>
    </row>
    <row r="11413" spans="1:8" ht="14.45" customHeight="1">
      <c r="A11413" s="86" t="s">
        <v>1224</v>
      </c>
      <c r="B11413" s="171" t="s">
        <v>39285</v>
      </c>
      <c r="C11413" s="55" t="s">
        <v>37160</v>
      </c>
      <c r="D11413" s="171" t="s">
        <v>37161</v>
      </c>
      <c r="E11413" s="171" t="s">
        <v>37162</v>
      </c>
      <c r="F11413" s="173">
        <v>46074</v>
      </c>
      <c r="G11413" s="173">
        <v>46074</v>
      </c>
      <c r="H11413" s="174"/>
    </row>
    <row r="11414" spans="1:8" ht="14.45" customHeight="1">
      <c r="A11414" s="86" t="s">
        <v>1224</v>
      </c>
      <c r="B11414" s="171" t="s">
        <v>39286</v>
      </c>
      <c r="C11414" s="55" t="s">
        <v>37160</v>
      </c>
      <c r="D11414" s="171" t="s">
        <v>37161</v>
      </c>
      <c r="E11414" s="171" t="s">
        <v>37162</v>
      </c>
      <c r="F11414" s="173">
        <v>46074</v>
      </c>
      <c r="G11414" s="173">
        <v>46074</v>
      </c>
      <c r="H11414" s="174"/>
    </row>
    <row r="11415" spans="1:8" ht="14.45" customHeight="1">
      <c r="A11415" s="86" t="s">
        <v>1224</v>
      </c>
      <c r="B11415" s="171" t="s">
        <v>39287</v>
      </c>
      <c r="C11415" s="55" t="s">
        <v>37160</v>
      </c>
      <c r="D11415" s="171" t="s">
        <v>37161</v>
      </c>
      <c r="E11415" s="171" t="s">
        <v>37162</v>
      </c>
      <c r="F11415" s="173">
        <v>46074</v>
      </c>
      <c r="G11415" s="173">
        <v>46074</v>
      </c>
      <c r="H11415" s="174"/>
    </row>
    <row r="11416" spans="1:8" ht="14.45" customHeight="1">
      <c r="A11416" s="86" t="s">
        <v>1224</v>
      </c>
      <c r="B11416" s="171" t="s">
        <v>39288</v>
      </c>
      <c r="C11416" s="55" t="s">
        <v>37160</v>
      </c>
      <c r="D11416" s="171" t="s">
        <v>37161</v>
      </c>
      <c r="E11416" s="171" t="s">
        <v>37162</v>
      </c>
      <c r="F11416" s="173">
        <v>46074</v>
      </c>
      <c r="G11416" s="173">
        <v>46074</v>
      </c>
      <c r="H11416" s="174"/>
    </row>
    <row r="11417" spans="1:8" ht="14.45" customHeight="1">
      <c r="A11417" s="86" t="s">
        <v>1224</v>
      </c>
      <c r="B11417" s="171" t="s">
        <v>39289</v>
      </c>
      <c r="C11417" s="55" t="s">
        <v>37160</v>
      </c>
      <c r="D11417" s="171" t="s">
        <v>37161</v>
      </c>
      <c r="E11417" s="171" t="s">
        <v>37162</v>
      </c>
      <c r="F11417" s="173">
        <v>46074</v>
      </c>
      <c r="G11417" s="173">
        <v>46074</v>
      </c>
      <c r="H11417" s="174"/>
    </row>
    <row r="11418" spans="1:8" ht="14.45" customHeight="1">
      <c r="A11418" s="86" t="s">
        <v>1224</v>
      </c>
      <c r="B11418" s="171" t="s">
        <v>39290</v>
      </c>
      <c r="C11418" s="55" t="s">
        <v>37160</v>
      </c>
      <c r="D11418" s="171" t="s">
        <v>37161</v>
      </c>
      <c r="E11418" s="171" t="s">
        <v>37162</v>
      </c>
      <c r="F11418" s="173">
        <v>46074</v>
      </c>
      <c r="G11418" s="173">
        <v>46074</v>
      </c>
      <c r="H11418" s="174"/>
    </row>
    <row r="11419" spans="1:8" ht="14.45" customHeight="1">
      <c r="A11419" s="86" t="s">
        <v>1224</v>
      </c>
      <c r="B11419" s="171" t="s">
        <v>39291</v>
      </c>
      <c r="C11419" s="55" t="s">
        <v>37160</v>
      </c>
      <c r="D11419" s="171" t="s">
        <v>37161</v>
      </c>
      <c r="E11419" s="171" t="s">
        <v>37162</v>
      </c>
      <c r="F11419" s="173">
        <v>46074</v>
      </c>
      <c r="G11419" s="173">
        <v>46074</v>
      </c>
      <c r="H11419" s="174"/>
    </row>
    <row r="11420" spans="1:8" ht="14.45" customHeight="1">
      <c r="A11420" s="86" t="s">
        <v>1224</v>
      </c>
      <c r="B11420" s="171" t="s">
        <v>39292</v>
      </c>
      <c r="C11420" s="55" t="s">
        <v>37160</v>
      </c>
      <c r="D11420" s="171" t="s">
        <v>37161</v>
      </c>
      <c r="E11420" s="171" t="s">
        <v>37162</v>
      </c>
      <c r="F11420" s="173">
        <v>46074</v>
      </c>
      <c r="G11420" s="173">
        <v>46074</v>
      </c>
      <c r="H11420" s="174"/>
    </row>
    <row r="11421" spans="1:8" ht="14.45" customHeight="1">
      <c r="A11421" s="86" t="s">
        <v>1224</v>
      </c>
      <c r="B11421" s="171" t="s">
        <v>39293</v>
      </c>
      <c r="C11421" s="55" t="s">
        <v>37160</v>
      </c>
      <c r="D11421" s="171" t="s">
        <v>37161</v>
      </c>
      <c r="E11421" s="171" t="s">
        <v>37162</v>
      </c>
      <c r="F11421" s="173">
        <v>46074</v>
      </c>
      <c r="G11421" s="173">
        <v>46074</v>
      </c>
      <c r="H11421" s="174"/>
    </row>
    <row r="11422" spans="1:8" ht="14.45" customHeight="1">
      <c r="A11422" s="86" t="s">
        <v>1224</v>
      </c>
      <c r="B11422" s="171" t="s">
        <v>39294</v>
      </c>
      <c r="C11422" s="55" t="s">
        <v>37160</v>
      </c>
      <c r="D11422" s="171" t="s">
        <v>37161</v>
      </c>
      <c r="E11422" s="171" t="s">
        <v>37162</v>
      </c>
      <c r="F11422" s="173">
        <v>46074</v>
      </c>
      <c r="G11422" s="173">
        <v>46074</v>
      </c>
      <c r="H11422" s="174"/>
    </row>
    <row r="11423" spans="1:8" ht="14.45" customHeight="1">
      <c r="A11423" s="86" t="s">
        <v>1224</v>
      </c>
      <c r="B11423" s="171" t="s">
        <v>39295</v>
      </c>
      <c r="C11423" s="55" t="s">
        <v>37160</v>
      </c>
      <c r="D11423" s="171" t="s">
        <v>37161</v>
      </c>
      <c r="E11423" s="171" t="s">
        <v>37162</v>
      </c>
      <c r="F11423" s="173">
        <v>46074</v>
      </c>
      <c r="G11423" s="173">
        <v>46074</v>
      </c>
      <c r="H11423" s="174"/>
    </row>
    <row r="11424" spans="1:8" ht="14.45" customHeight="1">
      <c r="A11424" s="86" t="s">
        <v>1224</v>
      </c>
      <c r="B11424" s="171" t="s">
        <v>39296</v>
      </c>
      <c r="C11424" s="55" t="s">
        <v>37160</v>
      </c>
      <c r="D11424" s="171" t="s">
        <v>37161</v>
      </c>
      <c r="E11424" s="171" t="s">
        <v>37162</v>
      </c>
      <c r="F11424" s="173">
        <v>46074</v>
      </c>
      <c r="G11424" s="173">
        <v>46074</v>
      </c>
      <c r="H11424" s="174"/>
    </row>
    <row r="11425" spans="1:8" ht="14.45" customHeight="1">
      <c r="A11425" s="86" t="s">
        <v>1224</v>
      </c>
      <c r="B11425" s="171" t="s">
        <v>39297</v>
      </c>
      <c r="C11425" s="55" t="s">
        <v>37160</v>
      </c>
      <c r="D11425" s="171" t="s">
        <v>37161</v>
      </c>
      <c r="E11425" s="171" t="s">
        <v>37162</v>
      </c>
      <c r="F11425" s="173">
        <v>46074</v>
      </c>
      <c r="G11425" s="173">
        <v>46074</v>
      </c>
      <c r="H11425" s="174"/>
    </row>
    <row r="11426" spans="1:8" ht="14.45" customHeight="1">
      <c r="A11426" s="86" t="s">
        <v>1224</v>
      </c>
      <c r="B11426" s="171" t="s">
        <v>39298</v>
      </c>
      <c r="C11426" s="55" t="s">
        <v>37160</v>
      </c>
      <c r="D11426" s="171" t="s">
        <v>37161</v>
      </c>
      <c r="E11426" s="171" t="s">
        <v>37162</v>
      </c>
      <c r="F11426" s="173">
        <v>46074</v>
      </c>
      <c r="G11426" s="173">
        <v>46074</v>
      </c>
      <c r="H11426" s="174"/>
    </row>
    <row r="11427" spans="1:8" ht="14.45" customHeight="1">
      <c r="A11427" s="86" t="s">
        <v>1224</v>
      </c>
      <c r="B11427" s="171" t="s">
        <v>39299</v>
      </c>
      <c r="C11427" s="55" t="s">
        <v>37160</v>
      </c>
      <c r="D11427" s="171" t="s">
        <v>37161</v>
      </c>
      <c r="E11427" s="171" t="s">
        <v>37162</v>
      </c>
      <c r="F11427" s="173">
        <v>46074</v>
      </c>
      <c r="G11427" s="173">
        <v>46074</v>
      </c>
      <c r="H11427" s="174"/>
    </row>
    <row r="11428" spans="1:8" ht="14.45" customHeight="1">
      <c r="A11428" s="86" t="s">
        <v>1224</v>
      </c>
      <c r="B11428" s="171" t="s">
        <v>39300</v>
      </c>
      <c r="C11428" s="55" t="s">
        <v>37160</v>
      </c>
      <c r="D11428" s="171" t="s">
        <v>37161</v>
      </c>
      <c r="E11428" s="171" t="s">
        <v>37162</v>
      </c>
      <c r="F11428" s="173">
        <v>46074</v>
      </c>
      <c r="G11428" s="173">
        <v>46074</v>
      </c>
      <c r="H11428" s="174"/>
    </row>
    <row r="11429" spans="1:8" ht="14.45" customHeight="1">
      <c r="A11429" s="86" t="s">
        <v>1224</v>
      </c>
      <c r="B11429" s="171" t="s">
        <v>39301</v>
      </c>
      <c r="C11429" s="55" t="s">
        <v>37160</v>
      </c>
      <c r="D11429" s="171" t="s">
        <v>37161</v>
      </c>
      <c r="E11429" s="171" t="s">
        <v>37162</v>
      </c>
      <c r="F11429" s="173">
        <v>46074</v>
      </c>
      <c r="G11429" s="173">
        <v>46074</v>
      </c>
      <c r="H11429" s="174"/>
    </row>
    <row r="11430" spans="1:8" ht="14.45" customHeight="1">
      <c r="A11430" s="86" t="s">
        <v>1224</v>
      </c>
      <c r="B11430" s="171" t="s">
        <v>39302</v>
      </c>
      <c r="C11430" s="55" t="s">
        <v>37160</v>
      </c>
      <c r="D11430" s="171" t="s">
        <v>37161</v>
      </c>
      <c r="E11430" s="171" t="s">
        <v>37162</v>
      </c>
      <c r="F11430" s="173">
        <v>46074</v>
      </c>
      <c r="G11430" s="173">
        <v>46074</v>
      </c>
      <c r="H11430" s="174"/>
    </row>
    <row r="11431" spans="1:8" ht="14.45" customHeight="1">
      <c r="A11431" s="86" t="s">
        <v>1224</v>
      </c>
      <c r="B11431" s="171" t="s">
        <v>39303</v>
      </c>
      <c r="C11431" s="55" t="s">
        <v>37160</v>
      </c>
      <c r="D11431" s="171" t="s">
        <v>37161</v>
      </c>
      <c r="E11431" s="171" t="s">
        <v>37162</v>
      </c>
      <c r="F11431" s="173">
        <v>46074</v>
      </c>
      <c r="G11431" s="173">
        <v>46074</v>
      </c>
      <c r="H11431" s="174"/>
    </row>
    <row r="11432" spans="1:8" ht="14.45" customHeight="1">
      <c r="A11432" s="86" t="s">
        <v>1224</v>
      </c>
      <c r="B11432" s="171" t="s">
        <v>39304</v>
      </c>
      <c r="C11432" s="55" t="s">
        <v>37160</v>
      </c>
      <c r="D11432" s="171" t="s">
        <v>37161</v>
      </c>
      <c r="E11432" s="171" t="s">
        <v>37162</v>
      </c>
      <c r="F11432" s="173">
        <v>46074</v>
      </c>
      <c r="G11432" s="173">
        <v>46074</v>
      </c>
      <c r="H11432" s="174"/>
    </row>
    <row r="11433" spans="1:8" ht="14.45" customHeight="1">
      <c r="A11433" s="86" t="s">
        <v>1224</v>
      </c>
      <c r="B11433" s="171" t="s">
        <v>39305</v>
      </c>
      <c r="C11433" s="55" t="s">
        <v>37160</v>
      </c>
      <c r="D11433" s="171" t="s">
        <v>37161</v>
      </c>
      <c r="E11433" s="171" t="s">
        <v>37162</v>
      </c>
      <c r="F11433" s="173">
        <v>46074</v>
      </c>
      <c r="G11433" s="173">
        <v>46074</v>
      </c>
      <c r="H11433" s="174"/>
    </row>
    <row r="11434" spans="1:8" ht="14.45" customHeight="1">
      <c r="A11434" s="86" t="s">
        <v>1224</v>
      </c>
      <c r="B11434" s="171" t="s">
        <v>39306</v>
      </c>
      <c r="C11434" s="55" t="s">
        <v>37160</v>
      </c>
      <c r="D11434" s="171" t="s">
        <v>37161</v>
      </c>
      <c r="E11434" s="171" t="s">
        <v>37162</v>
      </c>
      <c r="F11434" s="173">
        <v>46074</v>
      </c>
      <c r="G11434" s="173">
        <v>46074</v>
      </c>
      <c r="H11434" s="174"/>
    </row>
    <row r="11435" spans="1:8" ht="14.45" customHeight="1">
      <c r="A11435" s="86" t="s">
        <v>1224</v>
      </c>
      <c r="B11435" s="171" t="s">
        <v>39307</v>
      </c>
      <c r="C11435" s="55" t="s">
        <v>37160</v>
      </c>
      <c r="D11435" s="171" t="s">
        <v>37161</v>
      </c>
      <c r="E11435" s="171" t="s">
        <v>37162</v>
      </c>
      <c r="F11435" s="173">
        <v>46074</v>
      </c>
      <c r="G11435" s="173">
        <v>46074</v>
      </c>
      <c r="H11435" s="174"/>
    </row>
    <row r="11436" spans="1:8" ht="14.45" customHeight="1">
      <c r="A11436" s="86" t="s">
        <v>1224</v>
      </c>
      <c r="B11436" s="171" t="s">
        <v>39308</v>
      </c>
      <c r="C11436" s="55" t="s">
        <v>37160</v>
      </c>
      <c r="D11436" s="171" t="s">
        <v>37161</v>
      </c>
      <c r="E11436" s="171" t="s">
        <v>37162</v>
      </c>
      <c r="F11436" s="173">
        <v>46074</v>
      </c>
      <c r="G11436" s="173">
        <v>46074</v>
      </c>
      <c r="H11436" s="174"/>
    </row>
    <row r="11437" spans="1:8" ht="14.45" customHeight="1">
      <c r="A11437" s="86" t="s">
        <v>1224</v>
      </c>
      <c r="B11437" s="171" t="s">
        <v>39309</v>
      </c>
      <c r="C11437" s="55" t="s">
        <v>37160</v>
      </c>
      <c r="D11437" s="171" t="s">
        <v>37161</v>
      </c>
      <c r="E11437" s="171" t="s">
        <v>37162</v>
      </c>
      <c r="F11437" s="173">
        <v>46074</v>
      </c>
      <c r="G11437" s="173">
        <v>46074</v>
      </c>
      <c r="H11437" s="174"/>
    </row>
    <row r="11438" spans="1:8" ht="14.45" customHeight="1">
      <c r="A11438" s="86" t="s">
        <v>1224</v>
      </c>
      <c r="B11438" s="171" t="s">
        <v>39310</v>
      </c>
      <c r="C11438" s="55" t="s">
        <v>37160</v>
      </c>
      <c r="D11438" s="171" t="s">
        <v>37161</v>
      </c>
      <c r="E11438" s="171" t="s">
        <v>37162</v>
      </c>
      <c r="F11438" s="173">
        <v>46074</v>
      </c>
      <c r="G11438" s="173">
        <v>46074</v>
      </c>
      <c r="H11438" s="174"/>
    </row>
    <row r="11439" spans="1:8" ht="14.45" customHeight="1">
      <c r="A11439" s="86" t="s">
        <v>1224</v>
      </c>
      <c r="B11439" s="171" t="s">
        <v>39311</v>
      </c>
      <c r="C11439" s="55" t="s">
        <v>37160</v>
      </c>
      <c r="D11439" s="171" t="s">
        <v>37161</v>
      </c>
      <c r="E11439" s="171" t="s">
        <v>37162</v>
      </c>
      <c r="F11439" s="173">
        <v>46074</v>
      </c>
      <c r="G11439" s="173">
        <v>46074</v>
      </c>
      <c r="H11439" s="174"/>
    </row>
    <row r="11440" spans="1:8" ht="14.45" customHeight="1">
      <c r="A11440" s="86" t="s">
        <v>1224</v>
      </c>
      <c r="B11440" s="171" t="s">
        <v>39312</v>
      </c>
      <c r="C11440" s="55" t="s">
        <v>37160</v>
      </c>
      <c r="D11440" s="171" t="s">
        <v>37161</v>
      </c>
      <c r="E11440" s="171" t="s">
        <v>37162</v>
      </c>
      <c r="F11440" s="173">
        <v>46074</v>
      </c>
      <c r="G11440" s="173">
        <v>46074</v>
      </c>
      <c r="H11440" s="174"/>
    </row>
    <row r="11441" spans="1:8" ht="14.45" customHeight="1">
      <c r="A11441" s="86" t="s">
        <v>1224</v>
      </c>
      <c r="B11441" s="171" t="s">
        <v>39313</v>
      </c>
      <c r="C11441" s="55" t="s">
        <v>37160</v>
      </c>
      <c r="D11441" s="171" t="s">
        <v>37161</v>
      </c>
      <c r="E11441" s="171" t="s">
        <v>37162</v>
      </c>
      <c r="F11441" s="173">
        <v>46074</v>
      </c>
      <c r="G11441" s="173">
        <v>46074</v>
      </c>
      <c r="H11441" s="174"/>
    </row>
    <row r="11442" spans="1:8" ht="14.45" customHeight="1">
      <c r="A11442" s="86" t="s">
        <v>1224</v>
      </c>
      <c r="B11442" s="171" t="s">
        <v>39314</v>
      </c>
      <c r="C11442" s="55" t="s">
        <v>37160</v>
      </c>
      <c r="D11442" s="171" t="s">
        <v>37161</v>
      </c>
      <c r="E11442" s="171" t="s">
        <v>37162</v>
      </c>
      <c r="F11442" s="173">
        <v>46074</v>
      </c>
      <c r="G11442" s="173">
        <v>46074</v>
      </c>
      <c r="H11442" s="174"/>
    </row>
    <row r="11443" spans="1:8" ht="14.45" customHeight="1">
      <c r="A11443" s="86" t="s">
        <v>1224</v>
      </c>
      <c r="B11443" s="171" t="s">
        <v>39315</v>
      </c>
      <c r="C11443" s="55" t="s">
        <v>37160</v>
      </c>
      <c r="D11443" s="171" t="s">
        <v>37161</v>
      </c>
      <c r="E11443" s="171" t="s">
        <v>37162</v>
      </c>
      <c r="F11443" s="173">
        <v>46074</v>
      </c>
      <c r="G11443" s="173">
        <v>46074</v>
      </c>
      <c r="H11443" s="174"/>
    </row>
    <row r="11444" spans="1:8" ht="14.45" customHeight="1">
      <c r="A11444" s="86" t="s">
        <v>1224</v>
      </c>
      <c r="B11444" s="171" t="s">
        <v>39316</v>
      </c>
      <c r="C11444" s="55" t="s">
        <v>37160</v>
      </c>
      <c r="D11444" s="171" t="s">
        <v>37161</v>
      </c>
      <c r="E11444" s="171" t="s">
        <v>37162</v>
      </c>
      <c r="F11444" s="173">
        <v>46074</v>
      </c>
      <c r="G11444" s="173">
        <v>46074</v>
      </c>
      <c r="H11444" s="174"/>
    </row>
    <row r="11445" spans="1:8" ht="14.45" customHeight="1">
      <c r="A11445" s="86" t="s">
        <v>1224</v>
      </c>
      <c r="B11445" s="171" t="s">
        <v>39317</v>
      </c>
      <c r="C11445" s="55" t="s">
        <v>37160</v>
      </c>
      <c r="D11445" s="171" t="s">
        <v>37161</v>
      </c>
      <c r="E11445" s="171" t="s">
        <v>37162</v>
      </c>
      <c r="F11445" s="173">
        <v>46074</v>
      </c>
      <c r="G11445" s="173">
        <v>46074</v>
      </c>
      <c r="H11445" s="174"/>
    </row>
    <row r="11446" spans="1:8" ht="14.45" customHeight="1">
      <c r="A11446" s="86" t="s">
        <v>1224</v>
      </c>
      <c r="B11446" s="171" t="s">
        <v>39318</v>
      </c>
      <c r="C11446" s="55" t="s">
        <v>37160</v>
      </c>
      <c r="D11446" s="171" t="s">
        <v>37161</v>
      </c>
      <c r="E11446" s="171" t="s">
        <v>37162</v>
      </c>
      <c r="F11446" s="173">
        <v>46074</v>
      </c>
      <c r="G11446" s="173">
        <v>46074</v>
      </c>
      <c r="H11446" s="174"/>
    </row>
    <row r="11447" spans="1:8" ht="14.45" customHeight="1">
      <c r="A11447" s="86" t="s">
        <v>1224</v>
      </c>
      <c r="B11447" s="171" t="s">
        <v>39319</v>
      </c>
      <c r="C11447" s="55" t="s">
        <v>37160</v>
      </c>
      <c r="D11447" s="171" t="s">
        <v>37161</v>
      </c>
      <c r="E11447" s="171" t="s">
        <v>37162</v>
      </c>
      <c r="F11447" s="173">
        <v>46074</v>
      </c>
      <c r="G11447" s="173">
        <v>46074</v>
      </c>
      <c r="H11447" s="174"/>
    </row>
    <row r="11448" spans="1:8" ht="14.45" customHeight="1">
      <c r="A11448" s="86" t="s">
        <v>1224</v>
      </c>
      <c r="B11448" s="171" t="s">
        <v>39320</v>
      </c>
      <c r="C11448" s="55" t="s">
        <v>37160</v>
      </c>
      <c r="D11448" s="171" t="s">
        <v>37161</v>
      </c>
      <c r="E11448" s="171" t="s">
        <v>37162</v>
      </c>
      <c r="F11448" s="173">
        <v>46074</v>
      </c>
      <c r="G11448" s="173">
        <v>46074</v>
      </c>
      <c r="H11448" s="174"/>
    </row>
    <row r="11449" spans="1:8" ht="14.45" customHeight="1">
      <c r="A11449" s="86" t="s">
        <v>1224</v>
      </c>
      <c r="B11449" s="171" t="s">
        <v>39321</v>
      </c>
      <c r="C11449" s="55" t="s">
        <v>37160</v>
      </c>
      <c r="D11449" s="171" t="s">
        <v>37161</v>
      </c>
      <c r="E11449" s="171" t="s">
        <v>37162</v>
      </c>
      <c r="F11449" s="173">
        <v>46074</v>
      </c>
      <c r="G11449" s="173">
        <v>46074</v>
      </c>
      <c r="H11449" s="174"/>
    </row>
    <row r="11450" spans="1:8" ht="14.45" customHeight="1">
      <c r="A11450" s="86" t="s">
        <v>1224</v>
      </c>
      <c r="B11450" s="171" t="s">
        <v>39322</v>
      </c>
      <c r="C11450" s="55" t="s">
        <v>37160</v>
      </c>
      <c r="D11450" s="171" t="s">
        <v>37161</v>
      </c>
      <c r="E11450" s="171" t="s">
        <v>37162</v>
      </c>
      <c r="F11450" s="173">
        <v>46074</v>
      </c>
      <c r="G11450" s="173">
        <v>46074</v>
      </c>
      <c r="H11450" s="174"/>
    </row>
    <row r="11451" spans="1:8" ht="14.45" customHeight="1">
      <c r="A11451" s="86" t="s">
        <v>1224</v>
      </c>
      <c r="B11451" s="171" t="s">
        <v>39323</v>
      </c>
      <c r="C11451" s="55" t="s">
        <v>37160</v>
      </c>
      <c r="D11451" s="171" t="s">
        <v>37161</v>
      </c>
      <c r="E11451" s="171" t="s">
        <v>37162</v>
      </c>
      <c r="F11451" s="173">
        <v>46074</v>
      </c>
      <c r="G11451" s="173">
        <v>46074</v>
      </c>
      <c r="H11451" s="174"/>
    </row>
    <row r="11452" spans="1:8" ht="14.45" customHeight="1">
      <c r="A11452" s="86" t="s">
        <v>1224</v>
      </c>
      <c r="B11452" s="171" t="s">
        <v>39324</v>
      </c>
      <c r="C11452" s="55" t="s">
        <v>37160</v>
      </c>
      <c r="D11452" s="171" t="s">
        <v>37161</v>
      </c>
      <c r="E11452" s="171" t="s">
        <v>37162</v>
      </c>
      <c r="F11452" s="173">
        <v>46074</v>
      </c>
      <c r="G11452" s="173">
        <v>46074</v>
      </c>
      <c r="H11452" s="174"/>
    </row>
    <row r="11453" spans="1:8" ht="14.45" customHeight="1">
      <c r="A11453" s="86" t="s">
        <v>1224</v>
      </c>
      <c r="B11453" s="171" t="s">
        <v>39325</v>
      </c>
      <c r="C11453" s="55" t="s">
        <v>37160</v>
      </c>
      <c r="D11453" s="171" t="s">
        <v>37161</v>
      </c>
      <c r="E11453" s="171" t="s">
        <v>37162</v>
      </c>
      <c r="F11453" s="173">
        <v>46074</v>
      </c>
      <c r="G11453" s="173">
        <v>46074</v>
      </c>
      <c r="H11453" s="174"/>
    </row>
    <row r="11454" spans="1:8" ht="14.45" customHeight="1">
      <c r="A11454" s="86" t="s">
        <v>1224</v>
      </c>
      <c r="B11454" s="171" t="s">
        <v>39326</v>
      </c>
      <c r="C11454" s="55" t="s">
        <v>37160</v>
      </c>
      <c r="D11454" s="171" t="s">
        <v>37161</v>
      </c>
      <c r="E11454" s="171" t="s">
        <v>37162</v>
      </c>
      <c r="F11454" s="173">
        <v>46074</v>
      </c>
      <c r="G11454" s="173">
        <v>46074</v>
      </c>
      <c r="H11454" s="174"/>
    </row>
    <row r="11455" spans="1:8" ht="14.45" customHeight="1">
      <c r="A11455" s="86" t="s">
        <v>1224</v>
      </c>
      <c r="B11455" s="171" t="s">
        <v>39327</v>
      </c>
      <c r="C11455" s="55" t="s">
        <v>37160</v>
      </c>
      <c r="D11455" s="171" t="s">
        <v>37161</v>
      </c>
      <c r="E11455" s="171" t="s">
        <v>37162</v>
      </c>
      <c r="F11455" s="173">
        <v>46074</v>
      </c>
      <c r="G11455" s="173">
        <v>46074</v>
      </c>
      <c r="H11455" s="174"/>
    </row>
    <row r="11456" spans="1:8" ht="14.45" customHeight="1">
      <c r="A11456" s="86" t="s">
        <v>1224</v>
      </c>
      <c r="B11456" s="171" t="s">
        <v>39328</v>
      </c>
      <c r="C11456" s="55" t="s">
        <v>37160</v>
      </c>
      <c r="D11456" s="171" t="s">
        <v>37161</v>
      </c>
      <c r="E11456" s="171" t="s">
        <v>37162</v>
      </c>
      <c r="F11456" s="173">
        <v>46074</v>
      </c>
      <c r="G11456" s="173">
        <v>46074</v>
      </c>
      <c r="H11456" s="174"/>
    </row>
    <row r="11457" spans="1:8" ht="14.45" customHeight="1">
      <c r="A11457" s="86" t="s">
        <v>1224</v>
      </c>
      <c r="B11457" s="171" t="s">
        <v>39329</v>
      </c>
      <c r="C11457" s="55" t="s">
        <v>37160</v>
      </c>
      <c r="D11457" s="171" t="s">
        <v>37161</v>
      </c>
      <c r="E11457" s="171" t="s">
        <v>37162</v>
      </c>
      <c r="F11457" s="173">
        <v>46074</v>
      </c>
      <c r="G11457" s="173">
        <v>46074</v>
      </c>
      <c r="H11457" s="174"/>
    </row>
    <row r="11458" spans="1:8" ht="14.45" customHeight="1">
      <c r="A11458" s="86" t="s">
        <v>1224</v>
      </c>
      <c r="B11458" s="171" t="s">
        <v>39330</v>
      </c>
      <c r="C11458" s="55" t="s">
        <v>37160</v>
      </c>
      <c r="D11458" s="171" t="s">
        <v>37161</v>
      </c>
      <c r="E11458" s="171" t="s">
        <v>37162</v>
      </c>
      <c r="F11458" s="173">
        <v>46074</v>
      </c>
      <c r="G11458" s="173">
        <v>46074</v>
      </c>
      <c r="H11458" s="174"/>
    </row>
    <row r="11459" spans="1:8" ht="14.45" customHeight="1">
      <c r="A11459" s="86" t="s">
        <v>1224</v>
      </c>
      <c r="B11459" s="171" t="s">
        <v>39331</v>
      </c>
      <c r="C11459" s="55" t="s">
        <v>37160</v>
      </c>
      <c r="D11459" s="171" t="s">
        <v>37161</v>
      </c>
      <c r="E11459" s="171" t="s">
        <v>37162</v>
      </c>
      <c r="F11459" s="173">
        <v>46074</v>
      </c>
      <c r="G11459" s="173">
        <v>46074</v>
      </c>
      <c r="H11459" s="174"/>
    </row>
    <row r="11460" spans="1:8" ht="14.45" customHeight="1">
      <c r="A11460" s="86" t="s">
        <v>1224</v>
      </c>
      <c r="B11460" s="171" t="s">
        <v>39332</v>
      </c>
      <c r="C11460" s="55" t="s">
        <v>37160</v>
      </c>
      <c r="D11460" s="171" t="s">
        <v>37161</v>
      </c>
      <c r="E11460" s="171" t="s">
        <v>37162</v>
      </c>
      <c r="F11460" s="173">
        <v>46074</v>
      </c>
      <c r="G11460" s="173">
        <v>46074</v>
      </c>
      <c r="H11460" s="174"/>
    </row>
    <row r="11461" spans="1:8" ht="14.45" customHeight="1">
      <c r="A11461" s="86" t="s">
        <v>1224</v>
      </c>
      <c r="B11461" s="171" t="s">
        <v>39333</v>
      </c>
      <c r="C11461" s="55" t="s">
        <v>37160</v>
      </c>
      <c r="D11461" s="171" t="s">
        <v>37161</v>
      </c>
      <c r="E11461" s="171" t="s">
        <v>37162</v>
      </c>
      <c r="F11461" s="173">
        <v>46074</v>
      </c>
      <c r="G11461" s="173">
        <v>46074</v>
      </c>
      <c r="H11461" s="174"/>
    </row>
    <row r="11462" spans="1:8" ht="14.45" customHeight="1">
      <c r="A11462" s="86" t="s">
        <v>1224</v>
      </c>
      <c r="B11462" s="171" t="s">
        <v>39334</v>
      </c>
      <c r="C11462" s="55" t="s">
        <v>37160</v>
      </c>
      <c r="D11462" s="171" t="s">
        <v>37161</v>
      </c>
      <c r="E11462" s="171" t="s">
        <v>37162</v>
      </c>
      <c r="F11462" s="173">
        <v>46074</v>
      </c>
      <c r="G11462" s="173">
        <v>46074</v>
      </c>
      <c r="H11462" s="174"/>
    </row>
    <row r="11463" spans="1:8" ht="14.45" customHeight="1">
      <c r="A11463" s="86" t="s">
        <v>1224</v>
      </c>
      <c r="B11463" s="171" t="s">
        <v>39335</v>
      </c>
      <c r="C11463" s="55" t="s">
        <v>37160</v>
      </c>
      <c r="D11463" s="171" t="s">
        <v>37161</v>
      </c>
      <c r="E11463" s="171" t="s">
        <v>37162</v>
      </c>
      <c r="F11463" s="173">
        <v>46074</v>
      </c>
      <c r="G11463" s="173">
        <v>46074</v>
      </c>
      <c r="H11463" s="174"/>
    </row>
    <row r="11464" spans="1:8" ht="14.45" customHeight="1">
      <c r="A11464" s="86" t="s">
        <v>1224</v>
      </c>
      <c r="B11464" s="171" t="s">
        <v>39336</v>
      </c>
      <c r="C11464" s="55" t="s">
        <v>37160</v>
      </c>
      <c r="D11464" s="171" t="s">
        <v>37161</v>
      </c>
      <c r="E11464" s="171" t="s">
        <v>37162</v>
      </c>
      <c r="F11464" s="173">
        <v>46074</v>
      </c>
      <c r="G11464" s="173">
        <v>46074</v>
      </c>
      <c r="H11464" s="174"/>
    </row>
    <row r="11465" spans="1:8" ht="14.45" customHeight="1">
      <c r="A11465" s="86" t="s">
        <v>1224</v>
      </c>
      <c r="B11465" s="171" t="s">
        <v>39337</v>
      </c>
      <c r="C11465" s="55" t="s">
        <v>37160</v>
      </c>
      <c r="D11465" s="171" t="s">
        <v>37161</v>
      </c>
      <c r="E11465" s="171" t="s">
        <v>37162</v>
      </c>
      <c r="F11465" s="173">
        <v>46074</v>
      </c>
      <c r="G11465" s="173">
        <v>46074</v>
      </c>
      <c r="H11465" s="174"/>
    </row>
    <row r="11466" spans="1:8" ht="14.45" customHeight="1">
      <c r="A11466" s="86" t="s">
        <v>1224</v>
      </c>
      <c r="B11466" s="171" t="s">
        <v>39338</v>
      </c>
      <c r="C11466" s="55" t="s">
        <v>37160</v>
      </c>
      <c r="D11466" s="171" t="s">
        <v>37161</v>
      </c>
      <c r="E11466" s="171" t="s">
        <v>37162</v>
      </c>
      <c r="F11466" s="173">
        <v>46074</v>
      </c>
      <c r="G11466" s="173">
        <v>46074</v>
      </c>
      <c r="H11466" s="174"/>
    </row>
    <row r="11467" spans="1:8" ht="14.45" customHeight="1">
      <c r="A11467" s="86" t="s">
        <v>1224</v>
      </c>
      <c r="B11467" s="171" t="s">
        <v>39339</v>
      </c>
      <c r="C11467" s="55" t="s">
        <v>37160</v>
      </c>
      <c r="D11467" s="171" t="s">
        <v>37161</v>
      </c>
      <c r="E11467" s="171" t="s">
        <v>37162</v>
      </c>
      <c r="F11467" s="173">
        <v>46074</v>
      </c>
      <c r="G11467" s="173">
        <v>46074</v>
      </c>
      <c r="H11467" s="174"/>
    </row>
    <row r="11468" spans="1:8" ht="14.45" customHeight="1">
      <c r="A11468" s="86" t="s">
        <v>1224</v>
      </c>
      <c r="B11468" s="171" t="s">
        <v>39340</v>
      </c>
      <c r="C11468" s="55" t="s">
        <v>37160</v>
      </c>
      <c r="D11468" s="171" t="s">
        <v>37161</v>
      </c>
      <c r="E11468" s="171" t="s">
        <v>37162</v>
      </c>
      <c r="F11468" s="173">
        <v>46074</v>
      </c>
      <c r="G11468" s="173">
        <v>46074</v>
      </c>
      <c r="H11468" s="174"/>
    </row>
    <row r="11469" spans="1:8" ht="14.45" customHeight="1">
      <c r="A11469" s="86" t="s">
        <v>1224</v>
      </c>
      <c r="B11469" s="171" t="s">
        <v>39341</v>
      </c>
      <c r="C11469" s="55" t="s">
        <v>37160</v>
      </c>
      <c r="D11469" s="171" t="s">
        <v>37161</v>
      </c>
      <c r="E11469" s="171" t="s">
        <v>37162</v>
      </c>
      <c r="F11469" s="173">
        <v>46074</v>
      </c>
      <c r="G11469" s="173">
        <v>46074</v>
      </c>
      <c r="H11469" s="174"/>
    </row>
    <row r="11470" spans="1:8" ht="14.45" customHeight="1">
      <c r="A11470" s="86" t="s">
        <v>1224</v>
      </c>
      <c r="B11470" s="171" t="s">
        <v>39342</v>
      </c>
      <c r="C11470" s="55" t="s">
        <v>37160</v>
      </c>
      <c r="D11470" s="171" t="s">
        <v>37161</v>
      </c>
      <c r="E11470" s="171" t="s">
        <v>37162</v>
      </c>
      <c r="F11470" s="173">
        <v>46074</v>
      </c>
      <c r="G11470" s="173">
        <v>46074</v>
      </c>
      <c r="H11470" s="174"/>
    </row>
    <row r="11471" spans="1:8" ht="14.45" customHeight="1">
      <c r="A11471" s="86" t="s">
        <v>1224</v>
      </c>
      <c r="B11471" s="171" t="s">
        <v>39343</v>
      </c>
      <c r="C11471" s="55" t="s">
        <v>37160</v>
      </c>
      <c r="D11471" s="171" t="s">
        <v>37161</v>
      </c>
      <c r="E11471" s="171" t="s">
        <v>37162</v>
      </c>
      <c r="F11471" s="173">
        <v>46074</v>
      </c>
      <c r="G11471" s="173">
        <v>46074</v>
      </c>
      <c r="H11471" s="174"/>
    </row>
    <row r="11472" spans="1:8" ht="14.45" customHeight="1">
      <c r="A11472" s="86" t="s">
        <v>1224</v>
      </c>
      <c r="B11472" s="171" t="s">
        <v>39344</v>
      </c>
      <c r="C11472" s="55" t="s">
        <v>37160</v>
      </c>
      <c r="D11472" s="171" t="s">
        <v>37161</v>
      </c>
      <c r="E11472" s="171" t="s">
        <v>37162</v>
      </c>
      <c r="F11472" s="173">
        <v>46074</v>
      </c>
      <c r="G11472" s="173">
        <v>46074</v>
      </c>
      <c r="H11472" s="174"/>
    </row>
    <row r="11473" spans="1:8" ht="14.45" customHeight="1">
      <c r="A11473" s="86" t="s">
        <v>1224</v>
      </c>
      <c r="B11473" s="171" t="s">
        <v>39345</v>
      </c>
      <c r="C11473" s="55" t="s">
        <v>37160</v>
      </c>
      <c r="D11473" s="171" t="s">
        <v>37161</v>
      </c>
      <c r="E11473" s="171" t="s">
        <v>37162</v>
      </c>
      <c r="F11473" s="173">
        <v>46074</v>
      </c>
      <c r="G11473" s="173">
        <v>46074</v>
      </c>
      <c r="H11473" s="174"/>
    </row>
    <row r="11474" spans="1:8" ht="14.45" customHeight="1">
      <c r="A11474" s="86" t="s">
        <v>1224</v>
      </c>
      <c r="B11474" s="171" t="s">
        <v>39346</v>
      </c>
      <c r="C11474" s="55" t="s">
        <v>37160</v>
      </c>
      <c r="D11474" s="171" t="s">
        <v>37161</v>
      </c>
      <c r="E11474" s="171" t="s">
        <v>37162</v>
      </c>
      <c r="F11474" s="173">
        <v>46074</v>
      </c>
      <c r="G11474" s="173">
        <v>46074</v>
      </c>
      <c r="H11474" s="174"/>
    </row>
    <row r="11475" spans="1:8" ht="14.45" customHeight="1">
      <c r="A11475" s="86" t="s">
        <v>1224</v>
      </c>
      <c r="B11475" s="171" t="s">
        <v>39347</v>
      </c>
      <c r="C11475" s="55" t="s">
        <v>37160</v>
      </c>
      <c r="D11475" s="171" t="s">
        <v>37161</v>
      </c>
      <c r="E11475" s="171" t="s">
        <v>37162</v>
      </c>
      <c r="F11475" s="173">
        <v>46074</v>
      </c>
      <c r="G11475" s="173">
        <v>46074</v>
      </c>
      <c r="H11475" s="174"/>
    </row>
    <row r="11476" spans="1:8" ht="14.45" customHeight="1">
      <c r="A11476" s="86" t="s">
        <v>1224</v>
      </c>
      <c r="B11476" s="171" t="s">
        <v>39348</v>
      </c>
      <c r="C11476" s="55" t="s">
        <v>37160</v>
      </c>
      <c r="D11476" s="171" t="s">
        <v>37161</v>
      </c>
      <c r="E11476" s="171" t="s">
        <v>37162</v>
      </c>
      <c r="F11476" s="173">
        <v>46074</v>
      </c>
      <c r="G11476" s="173">
        <v>46074</v>
      </c>
      <c r="H11476" s="174"/>
    </row>
    <row r="11477" spans="1:8" ht="14.45" customHeight="1">
      <c r="A11477" s="86" t="s">
        <v>1224</v>
      </c>
      <c r="B11477" s="171" t="s">
        <v>39349</v>
      </c>
      <c r="C11477" s="55" t="s">
        <v>37160</v>
      </c>
      <c r="D11477" s="171" t="s">
        <v>37161</v>
      </c>
      <c r="E11477" s="171" t="s">
        <v>37162</v>
      </c>
      <c r="F11477" s="173">
        <v>46074</v>
      </c>
      <c r="G11477" s="173">
        <v>46074</v>
      </c>
      <c r="H11477" s="174"/>
    </row>
    <row r="11478" spans="1:8" ht="14.45" customHeight="1">
      <c r="A11478" s="86" t="s">
        <v>1224</v>
      </c>
      <c r="B11478" s="171" t="s">
        <v>39350</v>
      </c>
      <c r="C11478" s="55" t="s">
        <v>37160</v>
      </c>
      <c r="D11478" s="171" t="s">
        <v>37161</v>
      </c>
      <c r="E11478" s="171" t="s">
        <v>37162</v>
      </c>
      <c r="F11478" s="173">
        <v>46074</v>
      </c>
      <c r="G11478" s="173">
        <v>46074</v>
      </c>
      <c r="H11478" s="174"/>
    </row>
    <row r="11479" spans="1:8" ht="14.45" customHeight="1">
      <c r="A11479" s="86" t="s">
        <v>1224</v>
      </c>
      <c r="B11479" s="171" t="s">
        <v>39351</v>
      </c>
      <c r="C11479" s="55" t="s">
        <v>37160</v>
      </c>
      <c r="D11479" s="171" t="s">
        <v>37161</v>
      </c>
      <c r="E11479" s="171" t="s">
        <v>37162</v>
      </c>
      <c r="F11479" s="173">
        <v>46074</v>
      </c>
      <c r="G11479" s="173">
        <v>46074</v>
      </c>
      <c r="H11479" s="174"/>
    </row>
    <row r="11480" spans="1:8" ht="14.45" customHeight="1">
      <c r="A11480" s="86" t="s">
        <v>1224</v>
      </c>
      <c r="B11480" s="171" t="s">
        <v>39352</v>
      </c>
      <c r="C11480" s="55" t="s">
        <v>37160</v>
      </c>
      <c r="D11480" s="171" t="s">
        <v>37161</v>
      </c>
      <c r="E11480" s="171" t="s">
        <v>37162</v>
      </c>
      <c r="F11480" s="173">
        <v>46074</v>
      </c>
      <c r="G11480" s="173">
        <v>46074</v>
      </c>
      <c r="H11480" s="174"/>
    </row>
    <row r="11481" spans="1:8" ht="14.45" customHeight="1">
      <c r="A11481" s="86" t="s">
        <v>1224</v>
      </c>
      <c r="B11481" s="171" t="s">
        <v>39353</v>
      </c>
      <c r="C11481" s="55" t="s">
        <v>37160</v>
      </c>
      <c r="D11481" s="171" t="s">
        <v>37161</v>
      </c>
      <c r="E11481" s="171" t="s">
        <v>37162</v>
      </c>
      <c r="F11481" s="173">
        <v>46074</v>
      </c>
      <c r="G11481" s="173">
        <v>46074</v>
      </c>
      <c r="H11481" s="174"/>
    </row>
    <row r="11482" spans="1:8" ht="14.45" customHeight="1">
      <c r="A11482" s="86" t="s">
        <v>1224</v>
      </c>
      <c r="B11482" s="171" t="s">
        <v>39354</v>
      </c>
      <c r="C11482" s="55" t="s">
        <v>37160</v>
      </c>
      <c r="D11482" s="171" t="s">
        <v>37161</v>
      </c>
      <c r="E11482" s="171" t="s">
        <v>37162</v>
      </c>
      <c r="F11482" s="173">
        <v>46074</v>
      </c>
      <c r="G11482" s="173">
        <v>46074</v>
      </c>
      <c r="H11482" s="174"/>
    </row>
    <row r="11483" spans="1:8" ht="14.45" customHeight="1">
      <c r="A11483" s="86" t="s">
        <v>1224</v>
      </c>
      <c r="B11483" s="171" t="s">
        <v>39355</v>
      </c>
      <c r="C11483" s="55" t="s">
        <v>37160</v>
      </c>
      <c r="D11483" s="171" t="s">
        <v>37161</v>
      </c>
      <c r="E11483" s="171" t="s">
        <v>37162</v>
      </c>
      <c r="F11483" s="173">
        <v>46074</v>
      </c>
      <c r="G11483" s="173">
        <v>46074</v>
      </c>
      <c r="H11483" s="174"/>
    </row>
    <row r="11484" spans="1:8" ht="14.45" customHeight="1">
      <c r="A11484" s="86" t="s">
        <v>1224</v>
      </c>
      <c r="B11484" s="171" t="s">
        <v>39356</v>
      </c>
      <c r="C11484" s="55" t="s">
        <v>37160</v>
      </c>
      <c r="D11484" s="171" t="s">
        <v>37161</v>
      </c>
      <c r="E11484" s="171" t="s">
        <v>37162</v>
      </c>
      <c r="F11484" s="173">
        <v>46074</v>
      </c>
      <c r="G11484" s="173">
        <v>46074</v>
      </c>
      <c r="H11484" s="174"/>
    </row>
    <row r="11485" spans="1:8" ht="14.45" customHeight="1">
      <c r="A11485" s="86" t="s">
        <v>1224</v>
      </c>
      <c r="B11485" s="171" t="s">
        <v>39357</v>
      </c>
      <c r="C11485" s="55" t="s">
        <v>37160</v>
      </c>
      <c r="D11485" s="171" t="s">
        <v>37161</v>
      </c>
      <c r="E11485" s="171" t="s">
        <v>37162</v>
      </c>
      <c r="F11485" s="173">
        <v>46074</v>
      </c>
      <c r="G11485" s="173">
        <v>46074</v>
      </c>
      <c r="H11485" s="174"/>
    </row>
    <row r="11486" spans="1:8" ht="14.45" customHeight="1">
      <c r="A11486" s="86" t="s">
        <v>1224</v>
      </c>
      <c r="B11486" s="171" t="s">
        <v>39358</v>
      </c>
      <c r="C11486" s="55" t="s">
        <v>37160</v>
      </c>
      <c r="D11486" s="171" t="s">
        <v>37161</v>
      </c>
      <c r="E11486" s="171" t="s">
        <v>37162</v>
      </c>
      <c r="F11486" s="173">
        <v>46074</v>
      </c>
      <c r="G11486" s="173">
        <v>46074</v>
      </c>
      <c r="H11486" s="174"/>
    </row>
    <row r="11487" spans="1:8" ht="14.45" customHeight="1">
      <c r="A11487" s="86" t="s">
        <v>1224</v>
      </c>
      <c r="B11487" s="171" t="s">
        <v>39359</v>
      </c>
      <c r="C11487" s="55" t="s">
        <v>37160</v>
      </c>
      <c r="D11487" s="171" t="s">
        <v>37161</v>
      </c>
      <c r="E11487" s="171" t="s">
        <v>37162</v>
      </c>
      <c r="F11487" s="173">
        <v>46074</v>
      </c>
      <c r="G11487" s="173">
        <v>46074</v>
      </c>
      <c r="H11487" s="174"/>
    </row>
    <row r="11488" spans="1:8" ht="14.45" customHeight="1">
      <c r="A11488" s="86" t="s">
        <v>1224</v>
      </c>
      <c r="B11488" s="171" t="s">
        <v>39360</v>
      </c>
      <c r="C11488" s="55" t="s">
        <v>37160</v>
      </c>
      <c r="D11488" s="171" t="s">
        <v>37161</v>
      </c>
      <c r="E11488" s="171" t="s">
        <v>37162</v>
      </c>
      <c r="F11488" s="173">
        <v>46074</v>
      </c>
      <c r="G11488" s="173">
        <v>46074</v>
      </c>
      <c r="H11488" s="174"/>
    </row>
    <row r="11489" spans="1:8" ht="14.45" customHeight="1">
      <c r="A11489" s="86" t="s">
        <v>1224</v>
      </c>
      <c r="B11489" s="171" t="s">
        <v>39361</v>
      </c>
      <c r="C11489" s="55" t="s">
        <v>37160</v>
      </c>
      <c r="D11489" s="171" t="s">
        <v>37161</v>
      </c>
      <c r="E11489" s="171" t="s">
        <v>37162</v>
      </c>
      <c r="F11489" s="173">
        <v>46074</v>
      </c>
      <c r="G11489" s="173">
        <v>46074</v>
      </c>
      <c r="H11489" s="174"/>
    </row>
    <row r="11490" spans="1:8" ht="14.45" customHeight="1">
      <c r="A11490" s="86" t="s">
        <v>1224</v>
      </c>
      <c r="B11490" s="171" t="s">
        <v>39362</v>
      </c>
      <c r="C11490" s="55" t="s">
        <v>37160</v>
      </c>
      <c r="D11490" s="171" t="s">
        <v>37161</v>
      </c>
      <c r="E11490" s="171" t="s">
        <v>37162</v>
      </c>
      <c r="F11490" s="173">
        <v>46074</v>
      </c>
      <c r="G11490" s="173">
        <v>46074</v>
      </c>
      <c r="H11490" s="174"/>
    </row>
    <row r="11491" spans="1:8" ht="14.45" customHeight="1">
      <c r="A11491" s="86" t="s">
        <v>1224</v>
      </c>
      <c r="B11491" s="171" t="s">
        <v>39363</v>
      </c>
      <c r="C11491" s="55" t="s">
        <v>37160</v>
      </c>
      <c r="D11491" s="171" t="s">
        <v>37161</v>
      </c>
      <c r="E11491" s="171" t="s">
        <v>37162</v>
      </c>
      <c r="F11491" s="173">
        <v>46074</v>
      </c>
      <c r="G11491" s="173">
        <v>46074</v>
      </c>
      <c r="H11491" s="174"/>
    </row>
    <row r="11492" spans="1:8" ht="14.45" customHeight="1">
      <c r="A11492" s="86" t="s">
        <v>1224</v>
      </c>
      <c r="B11492" s="171" t="s">
        <v>39364</v>
      </c>
      <c r="C11492" s="55" t="s">
        <v>37160</v>
      </c>
      <c r="D11492" s="171" t="s">
        <v>37161</v>
      </c>
      <c r="E11492" s="171" t="s">
        <v>37162</v>
      </c>
      <c r="F11492" s="173">
        <v>46074</v>
      </c>
      <c r="G11492" s="173">
        <v>46074</v>
      </c>
      <c r="H11492" s="174"/>
    </row>
    <row r="11493" spans="1:8" ht="14.45" customHeight="1">
      <c r="A11493" s="86" t="s">
        <v>1224</v>
      </c>
      <c r="B11493" s="171" t="s">
        <v>39365</v>
      </c>
      <c r="C11493" s="55" t="s">
        <v>37160</v>
      </c>
      <c r="D11493" s="171" t="s">
        <v>37161</v>
      </c>
      <c r="E11493" s="171" t="s">
        <v>37162</v>
      </c>
      <c r="F11493" s="173">
        <v>46074</v>
      </c>
      <c r="G11493" s="173">
        <v>46074</v>
      </c>
      <c r="H11493" s="174"/>
    </row>
    <row r="11494" spans="1:8" ht="14.45" customHeight="1">
      <c r="A11494" s="86" t="s">
        <v>1224</v>
      </c>
      <c r="B11494" s="171" t="s">
        <v>39366</v>
      </c>
      <c r="C11494" s="55" t="s">
        <v>37160</v>
      </c>
      <c r="D11494" s="171" t="s">
        <v>37161</v>
      </c>
      <c r="E11494" s="171" t="s">
        <v>37162</v>
      </c>
      <c r="F11494" s="173">
        <v>46074</v>
      </c>
      <c r="G11494" s="173">
        <v>46074</v>
      </c>
      <c r="H11494" s="174"/>
    </row>
    <row r="11495" spans="1:8" ht="14.45" customHeight="1">
      <c r="A11495" s="86" t="s">
        <v>1224</v>
      </c>
      <c r="B11495" s="171" t="s">
        <v>39367</v>
      </c>
      <c r="C11495" s="55" t="s">
        <v>37160</v>
      </c>
      <c r="D11495" s="171" t="s">
        <v>37161</v>
      </c>
      <c r="E11495" s="171" t="s">
        <v>37162</v>
      </c>
      <c r="F11495" s="173">
        <v>46074</v>
      </c>
      <c r="G11495" s="173">
        <v>46074</v>
      </c>
      <c r="H11495" s="174"/>
    </row>
    <row r="11496" spans="1:8" ht="14.45" customHeight="1">
      <c r="A11496" s="86" t="s">
        <v>1224</v>
      </c>
      <c r="B11496" s="171" t="s">
        <v>39368</v>
      </c>
      <c r="C11496" s="55" t="s">
        <v>37160</v>
      </c>
      <c r="D11496" s="171" t="s">
        <v>37161</v>
      </c>
      <c r="E11496" s="171" t="s">
        <v>37162</v>
      </c>
      <c r="F11496" s="173">
        <v>46074</v>
      </c>
      <c r="G11496" s="173">
        <v>46074</v>
      </c>
      <c r="H11496" s="174"/>
    </row>
    <row r="11497" spans="1:8" ht="14.45" customHeight="1">
      <c r="A11497" s="86" t="s">
        <v>1224</v>
      </c>
      <c r="B11497" s="171" t="s">
        <v>39369</v>
      </c>
      <c r="C11497" s="55" t="s">
        <v>37160</v>
      </c>
      <c r="D11497" s="171" t="s">
        <v>37161</v>
      </c>
      <c r="E11497" s="171" t="s">
        <v>37162</v>
      </c>
      <c r="F11497" s="173">
        <v>46074</v>
      </c>
      <c r="G11497" s="173">
        <v>46074</v>
      </c>
      <c r="H11497" s="174"/>
    </row>
    <row r="11498" spans="1:8" ht="14.45" customHeight="1">
      <c r="A11498" s="86" t="s">
        <v>1224</v>
      </c>
      <c r="B11498" s="171" t="s">
        <v>39370</v>
      </c>
      <c r="C11498" s="55" t="s">
        <v>37160</v>
      </c>
      <c r="D11498" s="171" t="s">
        <v>37161</v>
      </c>
      <c r="E11498" s="171" t="s">
        <v>37162</v>
      </c>
      <c r="F11498" s="173">
        <v>46074</v>
      </c>
      <c r="G11498" s="173">
        <v>46074</v>
      </c>
      <c r="H11498" s="174"/>
    </row>
    <row r="11499" spans="1:8" ht="14.45" customHeight="1">
      <c r="A11499" s="86" t="s">
        <v>1224</v>
      </c>
      <c r="B11499" s="171" t="s">
        <v>39371</v>
      </c>
      <c r="C11499" s="55" t="s">
        <v>37160</v>
      </c>
      <c r="D11499" s="171" t="s">
        <v>37161</v>
      </c>
      <c r="E11499" s="171" t="s">
        <v>37162</v>
      </c>
      <c r="F11499" s="173">
        <v>46074</v>
      </c>
      <c r="G11499" s="173">
        <v>46074</v>
      </c>
      <c r="H11499" s="174"/>
    </row>
    <row r="11500" spans="1:8" ht="14.45" customHeight="1">
      <c r="A11500" s="86" t="s">
        <v>1224</v>
      </c>
      <c r="B11500" s="171" t="s">
        <v>39372</v>
      </c>
      <c r="C11500" s="55" t="s">
        <v>37160</v>
      </c>
      <c r="D11500" s="171" t="s">
        <v>37161</v>
      </c>
      <c r="E11500" s="171" t="s">
        <v>37162</v>
      </c>
      <c r="F11500" s="173">
        <v>46074</v>
      </c>
      <c r="G11500" s="173">
        <v>46074</v>
      </c>
      <c r="H11500" s="174"/>
    </row>
    <row r="11501" spans="1:8" ht="14.45" customHeight="1">
      <c r="A11501" s="86" t="s">
        <v>1224</v>
      </c>
      <c r="B11501" s="171" t="s">
        <v>39373</v>
      </c>
      <c r="C11501" s="55" t="s">
        <v>37160</v>
      </c>
      <c r="D11501" s="171" t="s">
        <v>37161</v>
      </c>
      <c r="E11501" s="171" t="s">
        <v>37162</v>
      </c>
      <c r="F11501" s="173">
        <v>46074</v>
      </c>
      <c r="G11501" s="173">
        <v>46074</v>
      </c>
      <c r="H11501" s="174"/>
    </row>
    <row r="11502" spans="1:8" ht="14.45" customHeight="1">
      <c r="A11502" s="86" t="s">
        <v>1224</v>
      </c>
      <c r="B11502" s="171" t="s">
        <v>39374</v>
      </c>
      <c r="C11502" s="55" t="s">
        <v>37160</v>
      </c>
      <c r="D11502" s="171" t="s">
        <v>37161</v>
      </c>
      <c r="E11502" s="171" t="s">
        <v>37162</v>
      </c>
      <c r="F11502" s="173">
        <v>46074</v>
      </c>
      <c r="G11502" s="173">
        <v>46074</v>
      </c>
      <c r="H11502" s="174"/>
    </row>
    <row r="11503" spans="1:8" ht="14.45" customHeight="1">
      <c r="A11503" s="86" t="s">
        <v>1224</v>
      </c>
      <c r="B11503" s="171" t="s">
        <v>39375</v>
      </c>
      <c r="C11503" s="55" t="s">
        <v>37160</v>
      </c>
      <c r="D11503" s="171" t="s">
        <v>37161</v>
      </c>
      <c r="E11503" s="171" t="s">
        <v>37162</v>
      </c>
      <c r="F11503" s="173">
        <v>46074</v>
      </c>
      <c r="G11503" s="173">
        <v>46074</v>
      </c>
      <c r="H11503" s="174"/>
    </row>
    <row r="11504" spans="1:8" ht="14.45" customHeight="1">
      <c r="A11504" s="86" t="s">
        <v>1224</v>
      </c>
      <c r="B11504" s="171" t="s">
        <v>39376</v>
      </c>
      <c r="C11504" s="55" t="s">
        <v>37160</v>
      </c>
      <c r="D11504" s="171" t="s">
        <v>37161</v>
      </c>
      <c r="E11504" s="171" t="s">
        <v>37162</v>
      </c>
      <c r="F11504" s="173">
        <v>46074</v>
      </c>
      <c r="G11504" s="173">
        <v>46074</v>
      </c>
      <c r="H11504" s="174"/>
    </row>
    <row r="11505" spans="1:8" ht="14.45" customHeight="1">
      <c r="A11505" s="86" t="s">
        <v>1224</v>
      </c>
      <c r="B11505" s="171" t="s">
        <v>39377</v>
      </c>
      <c r="C11505" s="55" t="s">
        <v>37160</v>
      </c>
      <c r="D11505" s="171" t="s">
        <v>37161</v>
      </c>
      <c r="E11505" s="171" t="s">
        <v>37162</v>
      </c>
      <c r="F11505" s="173">
        <v>46074</v>
      </c>
      <c r="G11505" s="173">
        <v>46074</v>
      </c>
      <c r="H11505" s="174"/>
    </row>
    <row r="11506" spans="1:8" ht="14.45" customHeight="1">
      <c r="A11506" s="86" t="s">
        <v>1224</v>
      </c>
      <c r="B11506" s="171" t="s">
        <v>39378</v>
      </c>
      <c r="C11506" s="55" t="s">
        <v>37160</v>
      </c>
      <c r="D11506" s="171" t="s">
        <v>37161</v>
      </c>
      <c r="E11506" s="171" t="s">
        <v>37162</v>
      </c>
      <c r="F11506" s="173">
        <v>46074</v>
      </c>
      <c r="G11506" s="173">
        <v>46074</v>
      </c>
      <c r="H11506" s="174"/>
    </row>
    <row r="11507" spans="1:8" ht="14.45" customHeight="1">
      <c r="A11507" s="86" t="s">
        <v>1224</v>
      </c>
      <c r="B11507" s="171" t="s">
        <v>39379</v>
      </c>
      <c r="C11507" s="55" t="s">
        <v>37160</v>
      </c>
      <c r="D11507" s="171" t="s">
        <v>37161</v>
      </c>
      <c r="E11507" s="171" t="s">
        <v>37162</v>
      </c>
      <c r="F11507" s="173">
        <v>46074</v>
      </c>
      <c r="G11507" s="173">
        <v>46074</v>
      </c>
      <c r="H11507" s="174"/>
    </row>
    <row r="11508" spans="1:8" ht="14.45" customHeight="1">
      <c r="A11508" s="86" t="s">
        <v>1224</v>
      </c>
      <c r="B11508" s="171" t="s">
        <v>39380</v>
      </c>
      <c r="C11508" s="55" t="s">
        <v>37160</v>
      </c>
      <c r="D11508" s="171" t="s">
        <v>37161</v>
      </c>
      <c r="E11508" s="171" t="s">
        <v>37162</v>
      </c>
      <c r="F11508" s="173">
        <v>46074</v>
      </c>
      <c r="G11508" s="173">
        <v>46074</v>
      </c>
      <c r="H11508" s="174"/>
    </row>
    <row r="11509" spans="1:8" ht="14.45" customHeight="1">
      <c r="A11509" s="86" t="s">
        <v>1224</v>
      </c>
      <c r="B11509" s="171" t="s">
        <v>39381</v>
      </c>
      <c r="C11509" s="55" t="s">
        <v>37160</v>
      </c>
      <c r="D11509" s="171" t="s">
        <v>37161</v>
      </c>
      <c r="E11509" s="171" t="s">
        <v>37162</v>
      </c>
      <c r="F11509" s="173">
        <v>46074</v>
      </c>
      <c r="G11509" s="173">
        <v>46074</v>
      </c>
      <c r="H11509" s="174"/>
    </row>
    <row r="11510" spans="1:8" ht="14.45" customHeight="1">
      <c r="A11510" s="86" t="s">
        <v>1224</v>
      </c>
      <c r="B11510" s="171" t="s">
        <v>39382</v>
      </c>
      <c r="C11510" s="55" t="s">
        <v>37160</v>
      </c>
      <c r="D11510" s="171" t="s">
        <v>37161</v>
      </c>
      <c r="E11510" s="171" t="s">
        <v>37162</v>
      </c>
      <c r="F11510" s="173">
        <v>46074</v>
      </c>
      <c r="G11510" s="173">
        <v>46074</v>
      </c>
      <c r="H11510" s="174"/>
    </row>
    <row r="11511" spans="1:8" ht="14.45" customHeight="1">
      <c r="A11511" s="86" t="s">
        <v>1224</v>
      </c>
      <c r="B11511" s="171" t="s">
        <v>39383</v>
      </c>
      <c r="C11511" s="55" t="s">
        <v>37160</v>
      </c>
      <c r="D11511" s="171" t="s">
        <v>37161</v>
      </c>
      <c r="E11511" s="171" t="s">
        <v>37162</v>
      </c>
      <c r="F11511" s="173">
        <v>46074</v>
      </c>
      <c r="G11511" s="173">
        <v>46074</v>
      </c>
      <c r="H11511" s="174"/>
    </row>
    <row r="11512" spans="1:8" ht="14.45" customHeight="1">
      <c r="A11512" s="86" t="s">
        <v>1224</v>
      </c>
      <c r="B11512" s="171" t="s">
        <v>39384</v>
      </c>
      <c r="C11512" s="55" t="s">
        <v>37160</v>
      </c>
      <c r="D11512" s="171" t="s">
        <v>37161</v>
      </c>
      <c r="E11512" s="171" t="s">
        <v>37162</v>
      </c>
      <c r="F11512" s="173">
        <v>46074</v>
      </c>
      <c r="G11512" s="173">
        <v>46074</v>
      </c>
      <c r="H11512" s="174"/>
    </row>
    <row r="11513" spans="1:8" ht="14.45" customHeight="1">
      <c r="A11513" s="86" t="s">
        <v>1224</v>
      </c>
      <c r="B11513" s="171" t="s">
        <v>39385</v>
      </c>
      <c r="C11513" s="55" t="s">
        <v>37160</v>
      </c>
      <c r="D11513" s="171" t="s">
        <v>37161</v>
      </c>
      <c r="E11513" s="171" t="s">
        <v>37162</v>
      </c>
      <c r="F11513" s="173">
        <v>46074</v>
      </c>
      <c r="G11513" s="173">
        <v>46074</v>
      </c>
      <c r="H11513" s="174"/>
    </row>
    <row r="11514" spans="1:8" ht="14.45" customHeight="1">
      <c r="A11514" s="86" t="s">
        <v>1224</v>
      </c>
      <c r="B11514" s="171" t="s">
        <v>39386</v>
      </c>
      <c r="C11514" s="55" t="s">
        <v>37160</v>
      </c>
      <c r="D11514" s="171" t="s">
        <v>37161</v>
      </c>
      <c r="E11514" s="171" t="s">
        <v>37162</v>
      </c>
      <c r="F11514" s="173">
        <v>46074</v>
      </c>
      <c r="G11514" s="173">
        <v>46074</v>
      </c>
      <c r="H11514" s="174"/>
    </row>
    <row r="11515" spans="1:8" ht="14.45" customHeight="1">
      <c r="A11515" s="86" t="s">
        <v>1224</v>
      </c>
      <c r="B11515" s="171" t="s">
        <v>39387</v>
      </c>
      <c r="C11515" s="55" t="s">
        <v>37160</v>
      </c>
      <c r="D11515" s="171" t="s">
        <v>37161</v>
      </c>
      <c r="E11515" s="171" t="s">
        <v>37162</v>
      </c>
      <c r="F11515" s="173">
        <v>46074</v>
      </c>
      <c r="G11515" s="173">
        <v>46074</v>
      </c>
      <c r="H11515" s="174"/>
    </row>
    <row r="11516" spans="1:8" ht="14.45" customHeight="1">
      <c r="A11516" s="86" t="s">
        <v>1224</v>
      </c>
      <c r="B11516" s="171" t="s">
        <v>39388</v>
      </c>
      <c r="C11516" s="55" t="s">
        <v>37160</v>
      </c>
      <c r="D11516" s="171" t="s">
        <v>37161</v>
      </c>
      <c r="E11516" s="171" t="s">
        <v>37162</v>
      </c>
      <c r="F11516" s="173">
        <v>46074</v>
      </c>
      <c r="G11516" s="173">
        <v>46074</v>
      </c>
      <c r="H11516" s="174"/>
    </row>
    <row r="11517" spans="1:8" ht="14.45" customHeight="1">
      <c r="A11517" s="86" t="s">
        <v>1224</v>
      </c>
      <c r="B11517" s="171" t="s">
        <v>39389</v>
      </c>
      <c r="C11517" s="55" t="s">
        <v>37160</v>
      </c>
      <c r="D11517" s="171" t="s">
        <v>37161</v>
      </c>
      <c r="E11517" s="171" t="s">
        <v>37162</v>
      </c>
      <c r="F11517" s="173">
        <v>46074</v>
      </c>
      <c r="G11517" s="173">
        <v>46074</v>
      </c>
      <c r="H11517" s="174"/>
    </row>
    <row r="11518" spans="1:8" ht="14.45" customHeight="1">
      <c r="A11518" s="86" t="s">
        <v>1224</v>
      </c>
      <c r="B11518" s="171" t="s">
        <v>39390</v>
      </c>
      <c r="C11518" s="55" t="s">
        <v>37160</v>
      </c>
      <c r="D11518" s="171" t="s">
        <v>37161</v>
      </c>
      <c r="E11518" s="171" t="s">
        <v>37162</v>
      </c>
      <c r="F11518" s="173">
        <v>46074</v>
      </c>
      <c r="G11518" s="173">
        <v>46074</v>
      </c>
      <c r="H11518" s="174"/>
    </row>
    <row r="11519" spans="1:8" ht="14.45" customHeight="1">
      <c r="A11519" s="86" t="s">
        <v>1224</v>
      </c>
      <c r="B11519" s="171" t="s">
        <v>39391</v>
      </c>
      <c r="C11519" s="55" t="s">
        <v>37160</v>
      </c>
      <c r="D11519" s="171" t="s">
        <v>37161</v>
      </c>
      <c r="E11519" s="171" t="s">
        <v>37162</v>
      </c>
      <c r="F11519" s="173">
        <v>46074</v>
      </c>
      <c r="G11519" s="173">
        <v>46074</v>
      </c>
      <c r="H11519" s="174"/>
    </row>
    <row r="11520" spans="1:8" ht="14.45" customHeight="1">
      <c r="A11520" s="86" t="s">
        <v>1224</v>
      </c>
      <c r="B11520" s="171" t="s">
        <v>39392</v>
      </c>
      <c r="C11520" s="55" t="s">
        <v>37160</v>
      </c>
      <c r="D11520" s="171" t="s">
        <v>37161</v>
      </c>
      <c r="E11520" s="171" t="s">
        <v>37162</v>
      </c>
      <c r="F11520" s="173">
        <v>46074</v>
      </c>
      <c r="G11520" s="173">
        <v>46074</v>
      </c>
      <c r="H11520" s="174"/>
    </row>
    <row r="11521" spans="1:8" ht="14.45" customHeight="1">
      <c r="A11521" s="86" t="s">
        <v>1224</v>
      </c>
      <c r="B11521" s="171" t="s">
        <v>39393</v>
      </c>
      <c r="C11521" s="55" t="s">
        <v>37160</v>
      </c>
      <c r="D11521" s="171" t="s">
        <v>37161</v>
      </c>
      <c r="E11521" s="171" t="s">
        <v>37162</v>
      </c>
      <c r="F11521" s="173">
        <v>46074</v>
      </c>
      <c r="G11521" s="173">
        <v>46074</v>
      </c>
      <c r="H11521" s="174"/>
    </row>
    <row r="11522" spans="1:8" ht="14.45" customHeight="1">
      <c r="A11522" s="86" t="s">
        <v>1224</v>
      </c>
      <c r="B11522" s="171" t="s">
        <v>39394</v>
      </c>
      <c r="C11522" s="55" t="s">
        <v>37160</v>
      </c>
      <c r="D11522" s="171" t="s">
        <v>37161</v>
      </c>
      <c r="E11522" s="171" t="s">
        <v>37162</v>
      </c>
      <c r="F11522" s="173">
        <v>46074</v>
      </c>
      <c r="G11522" s="173">
        <v>46074</v>
      </c>
      <c r="H11522" s="174"/>
    </row>
    <row r="11523" spans="1:8" ht="14.45" customHeight="1">
      <c r="A11523" s="86" t="s">
        <v>1224</v>
      </c>
      <c r="B11523" s="171" t="s">
        <v>39395</v>
      </c>
      <c r="C11523" s="55" t="s">
        <v>37160</v>
      </c>
      <c r="D11523" s="171" t="s">
        <v>37161</v>
      </c>
      <c r="E11523" s="171" t="s">
        <v>37162</v>
      </c>
      <c r="F11523" s="173">
        <v>46074</v>
      </c>
      <c r="G11523" s="173">
        <v>46074</v>
      </c>
      <c r="H11523" s="174"/>
    </row>
    <row r="11524" spans="1:8" ht="14.45" customHeight="1">
      <c r="A11524" s="86" t="s">
        <v>1224</v>
      </c>
      <c r="B11524" s="171" t="s">
        <v>39396</v>
      </c>
      <c r="C11524" s="55" t="s">
        <v>37160</v>
      </c>
      <c r="D11524" s="171" t="s">
        <v>37161</v>
      </c>
      <c r="E11524" s="171" t="s">
        <v>37162</v>
      </c>
      <c r="F11524" s="173">
        <v>46074</v>
      </c>
      <c r="G11524" s="173">
        <v>46074</v>
      </c>
      <c r="H11524" s="174"/>
    </row>
    <row r="11525" spans="1:8" ht="14.45" customHeight="1">
      <c r="A11525" s="86" t="s">
        <v>1224</v>
      </c>
      <c r="B11525" s="171" t="s">
        <v>39397</v>
      </c>
      <c r="C11525" s="55" t="s">
        <v>37160</v>
      </c>
      <c r="D11525" s="171" t="s">
        <v>37161</v>
      </c>
      <c r="E11525" s="171" t="s">
        <v>37162</v>
      </c>
      <c r="F11525" s="173">
        <v>46074</v>
      </c>
      <c r="G11525" s="173">
        <v>46074</v>
      </c>
      <c r="H11525" s="174"/>
    </row>
    <row r="11526" spans="1:8" ht="14.45" customHeight="1">
      <c r="A11526" s="86" t="s">
        <v>1224</v>
      </c>
      <c r="B11526" s="171" t="s">
        <v>39398</v>
      </c>
      <c r="C11526" s="55" t="s">
        <v>37160</v>
      </c>
      <c r="D11526" s="171" t="s">
        <v>37161</v>
      </c>
      <c r="E11526" s="171" t="s">
        <v>37162</v>
      </c>
      <c r="F11526" s="173">
        <v>46074</v>
      </c>
      <c r="G11526" s="173">
        <v>46074</v>
      </c>
      <c r="H11526" s="174"/>
    </row>
    <row r="11527" spans="1:8" ht="14.45" customHeight="1">
      <c r="A11527" s="86" t="s">
        <v>1224</v>
      </c>
      <c r="B11527" s="171" t="s">
        <v>39399</v>
      </c>
      <c r="C11527" s="55" t="s">
        <v>37160</v>
      </c>
      <c r="D11527" s="171" t="s">
        <v>37161</v>
      </c>
      <c r="E11527" s="171" t="s">
        <v>37162</v>
      </c>
      <c r="F11527" s="173">
        <v>46074</v>
      </c>
      <c r="G11527" s="173">
        <v>46074</v>
      </c>
      <c r="H11527" s="174"/>
    </row>
    <row r="11528" spans="1:8" ht="14.45" customHeight="1">
      <c r="A11528" s="86" t="s">
        <v>1224</v>
      </c>
      <c r="B11528" s="171" t="s">
        <v>39400</v>
      </c>
      <c r="C11528" s="55" t="s">
        <v>37160</v>
      </c>
      <c r="D11528" s="171" t="s">
        <v>37161</v>
      </c>
      <c r="E11528" s="171" t="s">
        <v>37162</v>
      </c>
      <c r="F11528" s="173">
        <v>46074</v>
      </c>
      <c r="G11528" s="173">
        <v>46074</v>
      </c>
      <c r="H11528" s="174"/>
    </row>
    <row r="11529" spans="1:8" ht="14.45" customHeight="1">
      <c r="A11529" s="86" t="s">
        <v>1224</v>
      </c>
      <c r="B11529" s="171" t="s">
        <v>39401</v>
      </c>
      <c r="C11529" s="55" t="s">
        <v>37160</v>
      </c>
      <c r="D11529" s="171" t="s">
        <v>37161</v>
      </c>
      <c r="E11529" s="171" t="s">
        <v>37162</v>
      </c>
      <c r="F11529" s="173">
        <v>46074</v>
      </c>
      <c r="G11529" s="173">
        <v>46074</v>
      </c>
      <c r="H11529" s="174"/>
    </row>
    <row r="11530" spans="1:8" ht="14.45" customHeight="1">
      <c r="A11530" s="86" t="s">
        <v>1224</v>
      </c>
      <c r="B11530" s="171" t="s">
        <v>39402</v>
      </c>
      <c r="C11530" s="55" t="s">
        <v>37160</v>
      </c>
      <c r="D11530" s="171" t="s">
        <v>37161</v>
      </c>
      <c r="E11530" s="171" t="s">
        <v>37162</v>
      </c>
      <c r="F11530" s="173">
        <v>46074</v>
      </c>
      <c r="G11530" s="173">
        <v>46074</v>
      </c>
      <c r="H11530" s="174"/>
    </row>
    <row r="11531" spans="1:8" ht="14.45" customHeight="1">
      <c r="A11531" s="86" t="s">
        <v>1224</v>
      </c>
      <c r="B11531" s="171" t="s">
        <v>39403</v>
      </c>
      <c r="C11531" s="55" t="s">
        <v>37160</v>
      </c>
      <c r="D11531" s="171" t="s">
        <v>37161</v>
      </c>
      <c r="E11531" s="171" t="s">
        <v>37162</v>
      </c>
      <c r="F11531" s="173">
        <v>46074</v>
      </c>
      <c r="G11531" s="173">
        <v>46074</v>
      </c>
      <c r="H11531" s="174"/>
    </row>
    <row r="11532" spans="1:8" ht="14.45" customHeight="1">
      <c r="A11532" s="86" t="s">
        <v>1224</v>
      </c>
      <c r="B11532" s="171" t="s">
        <v>39404</v>
      </c>
      <c r="C11532" s="55" t="s">
        <v>37160</v>
      </c>
      <c r="D11532" s="171" t="s">
        <v>37161</v>
      </c>
      <c r="E11532" s="171" t="s">
        <v>37162</v>
      </c>
      <c r="F11532" s="173">
        <v>46074</v>
      </c>
      <c r="G11532" s="173">
        <v>46074</v>
      </c>
      <c r="H11532" s="174"/>
    </row>
    <row r="11533" spans="1:8" ht="14.45" customHeight="1">
      <c r="A11533" s="86" t="s">
        <v>1224</v>
      </c>
      <c r="B11533" s="171" t="s">
        <v>39405</v>
      </c>
      <c r="C11533" s="55" t="s">
        <v>37160</v>
      </c>
      <c r="D11533" s="171" t="s">
        <v>37161</v>
      </c>
      <c r="E11533" s="171" t="s">
        <v>37162</v>
      </c>
      <c r="F11533" s="173">
        <v>46074</v>
      </c>
      <c r="G11533" s="173">
        <v>46074</v>
      </c>
      <c r="H11533" s="174"/>
    </row>
    <row r="11534" spans="1:8" ht="14.45" customHeight="1">
      <c r="A11534" s="86" t="s">
        <v>1224</v>
      </c>
      <c r="B11534" s="171" t="s">
        <v>39406</v>
      </c>
      <c r="C11534" s="55" t="s">
        <v>37160</v>
      </c>
      <c r="D11534" s="171" t="s">
        <v>37161</v>
      </c>
      <c r="E11534" s="171" t="s">
        <v>37162</v>
      </c>
      <c r="F11534" s="173">
        <v>46074</v>
      </c>
      <c r="G11534" s="173">
        <v>46074</v>
      </c>
      <c r="H11534" s="174"/>
    </row>
    <row r="11535" spans="1:8" ht="14.45" customHeight="1">
      <c r="A11535" s="86" t="s">
        <v>1224</v>
      </c>
      <c r="B11535" s="171" t="s">
        <v>39407</v>
      </c>
      <c r="C11535" s="55" t="s">
        <v>37160</v>
      </c>
      <c r="D11535" s="171" t="s">
        <v>37161</v>
      </c>
      <c r="E11535" s="171" t="s">
        <v>37162</v>
      </c>
      <c r="F11535" s="173">
        <v>46074</v>
      </c>
      <c r="G11535" s="173">
        <v>46074</v>
      </c>
      <c r="H11535" s="174"/>
    </row>
    <row r="11536" spans="1:8" ht="14.45" customHeight="1">
      <c r="A11536" s="86" t="s">
        <v>1224</v>
      </c>
      <c r="B11536" s="171" t="s">
        <v>39408</v>
      </c>
      <c r="C11536" s="55" t="s">
        <v>37160</v>
      </c>
      <c r="D11536" s="171" t="s">
        <v>37161</v>
      </c>
      <c r="E11536" s="171" t="s">
        <v>37162</v>
      </c>
      <c r="F11536" s="173">
        <v>46074</v>
      </c>
      <c r="G11536" s="173">
        <v>46074</v>
      </c>
      <c r="H11536" s="174"/>
    </row>
    <row r="11537" spans="1:8" ht="14.45" customHeight="1">
      <c r="A11537" s="86" t="s">
        <v>1224</v>
      </c>
      <c r="B11537" s="171" t="s">
        <v>39409</v>
      </c>
      <c r="C11537" s="55" t="s">
        <v>37160</v>
      </c>
      <c r="D11537" s="171" t="s">
        <v>37161</v>
      </c>
      <c r="E11537" s="171" t="s">
        <v>37162</v>
      </c>
      <c r="F11537" s="173">
        <v>46074</v>
      </c>
      <c r="G11537" s="173">
        <v>46074</v>
      </c>
      <c r="H11537" s="174"/>
    </row>
    <row r="11538" spans="1:8" ht="14.45" customHeight="1">
      <c r="A11538" s="86" t="s">
        <v>1224</v>
      </c>
      <c r="B11538" s="171" t="s">
        <v>39410</v>
      </c>
      <c r="C11538" s="55" t="s">
        <v>37160</v>
      </c>
      <c r="D11538" s="171" t="s">
        <v>37161</v>
      </c>
      <c r="E11538" s="171" t="s">
        <v>37162</v>
      </c>
      <c r="F11538" s="173">
        <v>46074</v>
      </c>
      <c r="G11538" s="173">
        <v>46074</v>
      </c>
      <c r="H11538" s="174"/>
    </row>
    <row r="11539" spans="1:8" ht="14.45" customHeight="1">
      <c r="A11539" s="86" t="s">
        <v>1224</v>
      </c>
      <c r="B11539" s="171" t="s">
        <v>39411</v>
      </c>
      <c r="C11539" s="55" t="s">
        <v>37160</v>
      </c>
      <c r="D11539" s="171" t="s">
        <v>37161</v>
      </c>
      <c r="E11539" s="171" t="s">
        <v>37162</v>
      </c>
      <c r="F11539" s="173">
        <v>46074</v>
      </c>
      <c r="G11539" s="173">
        <v>46074</v>
      </c>
      <c r="H11539" s="174"/>
    </row>
    <row r="11540" spans="1:8" ht="14.45" customHeight="1">
      <c r="A11540" s="86" t="s">
        <v>1224</v>
      </c>
      <c r="B11540" s="171" t="s">
        <v>39412</v>
      </c>
      <c r="C11540" s="55" t="s">
        <v>37160</v>
      </c>
      <c r="D11540" s="171" t="s">
        <v>37161</v>
      </c>
      <c r="E11540" s="171" t="s">
        <v>37162</v>
      </c>
      <c r="F11540" s="173">
        <v>46074</v>
      </c>
      <c r="G11540" s="173">
        <v>46074</v>
      </c>
      <c r="H11540" s="174"/>
    </row>
    <row r="11541" spans="1:8" ht="14.45" customHeight="1">
      <c r="A11541" s="86" t="s">
        <v>1224</v>
      </c>
      <c r="B11541" s="171" t="s">
        <v>39413</v>
      </c>
      <c r="C11541" s="55" t="s">
        <v>37160</v>
      </c>
      <c r="D11541" s="171" t="s">
        <v>37161</v>
      </c>
      <c r="E11541" s="171" t="s">
        <v>37162</v>
      </c>
      <c r="F11541" s="173">
        <v>46074</v>
      </c>
      <c r="G11541" s="173">
        <v>46074</v>
      </c>
      <c r="H11541" s="174"/>
    </row>
    <row r="11542" spans="1:8" ht="14.45" customHeight="1">
      <c r="A11542" s="86" t="s">
        <v>1224</v>
      </c>
      <c r="B11542" s="171" t="s">
        <v>39414</v>
      </c>
      <c r="C11542" s="55" t="s">
        <v>37160</v>
      </c>
      <c r="D11542" s="171" t="s">
        <v>37161</v>
      </c>
      <c r="E11542" s="171" t="s">
        <v>37162</v>
      </c>
      <c r="F11542" s="173">
        <v>46074</v>
      </c>
      <c r="G11542" s="173">
        <v>46074</v>
      </c>
      <c r="H11542" s="174"/>
    </row>
    <row r="11543" spans="1:8" ht="14.45" customHeight="1">
      <c r="A11543" s="86" t="s">
        <v>1224</v>
      </c>
      <c r="B11543" s="171" t="s">
        <v>39415</v>
      </c>
      <c r="C11543" s="55" t="s">
        <v>37160</v>
      </c>
      <c r="D11543" s="171" t="s">
        <v>37161</v>
      </c>
      <c r="E11543" s="171" t="s">
        <v>37162</v>
      </c>
      <c r="F11543" s="173">
        <v>46074</v>
      </c>
      <c r="G11543" s="173">
        <v>46074</v>
      </c>
      <c r="H11543" s="174"/>
    </row>
    <row r="11544" spans="1:8" ht="14.45" customHeight="1">
      <c r="A11544" s="86" t="s">
        <v>1224</v>
      </c>
      <c r="B11544" s="171" t="s">
        <v>39416</v>
      </c>
      <c r="C11544" s="55" t="s">
        <v>37160</v>
      </c>
      <c r="D11544" s="171" t="s">
        <v>37161</v>
      </c>
      <c r="E11544" s="171" t="s">
        <v>37162</v>
      </c>
      <c r="F11544" s="173">
        <v>46074</v>
      </c>
      <c r="G11544" s="173">
        <v>46074</v>
      </c>
      <c r="H11544" s="174"/>
    </row>
    <row r="11545" spans="1:8" ht="14.45" customHeight="1">
      <c r="A11545" s="86" t="s">
        <v>1224</v>
      </c>
      <c r="B11545" s="171" t="s">
        <v>39417</v>
      </c>
      <c r="C11545" s="55" t="s">
        <v>37160</v>
      </c>
      <c r="D11545" s="171" t="s">
        <v>37161</v>
      </c>
      <c r="E11545" s="171" t="s">
        <v>37162</v>
      </c>
      <c r="F11545" s="173">
        <v>46074</v>
      </c>
      <c r="G11545" s="173">
        <v>46074</v>
      </c>
      <c r="H11545" s="174"/>
    </row>
    <row r="11546" spans="1:8" ht="14.45" customHeight="1">
      <c r="A11546" s="86" t="s">
        <v>1224</v>
      </c>
      <c r="B11546" s="171" t="s">
        <v>39418</v>
      </c>
      <c r="C11546" s="55" t="s">
        <v>37160</v>
      </c>
      <c r="D11546" s="171" t="s">
        <v>37161</v>
      </c>
      <c r="E11546" s="171" t="s">
        <v>37162</v>
      </c>
      <c r="F11546" s="173">
        <v>46074</v>
      </c>
      <c r="G11546" s="173">
        <v>46074</v>
      </c>
      <c r="H11546" s="174"/>
    </row>
    <row r="11547" spans="1:8" ht="14.45" customHeight="1">
      <c r="A11547" s="86" t="s">
        <v>1224</v>
      </c>
      <c r="B11547" s="171" t="s">
        <v>39419</v>
      </c>
      <c r="C11547" s="55" t="s">
        <v>37160</v>
      </c>
      <c r="D11547" s="171" t="s">
        <v>37161</v>
      </c>
      <c r="E11547" s="171" t="s">
        <v>37162</v>
      </c>
      <c r="F11547" s="173">
        <v>46074</v>
      </c>
      <c r="G11547" s="173">
        <v>46074</v>
      </c>
      <c r="H11547" s="174"/>
    </row>
    <row r="11548" spans="1:8" ht="14.45" customHeight="1">
      <c r="A11548" s="86" t="s">
        <v>1224</v>
      </c>
      <c r="B11548" s="171" t="s">
        <v>39420</v>
      </c>
      <c r="C11548" s="55" t="s">
        <v>37160</v>
      </c>
      <c r="D11548" s="171" t="s">
        <v>37161</v>
      </c>
      <c r="E11548" s="171" t="s">
        <v>37162</v>
      </c>
      <c r="F11548" s="173">
        <v>46074</v>
      </c>
      <c r="G11548" s="173">
        <v>46074</v>
      </c>
      <c r="H11548" s="174"/>
    </row>
    <row r="11549" spans="1:8" ht="14.45" customHeight="1">
      <c r="A11549" s="86" t="s">
        <v>1224</v>
      </c>
      <c r="B11549" s="171" t="s">
        <v>39421</v>
      </c>
      <c r="C11549" s="55" t="s">
        <v>37160</v>
      </c>
      <c r="D11549" s="171" t="s">
        <v>37161</v>
      </c>
      <c r="E11549" s="171" t="s">
        <v>37162</v>
      </c>
      <c r="F11549" s="173">
        <v>46074</v>
      </c>
      <c r="G11549" s="173">
        <v>46074</v>
      </c>
      <c r="H11549" s="174"/>
    </row>
    <row r="11550" spans="1:8" ht="14.45" customHeight="1">
      <c r="A11550" s="86" t="s">
        <v>1224</v>
      </c>
      <c r="B11550" s="171" t="s">
        <v>39422</v>
      </c>
      <c r="C11550" s="55" t="s">
        <v>37160</v>
      </c>
      <c r="D11550" s="171" t="s">
        <v>37161</v>
      </c>
      <c r="E11550" s="171" t="s">
        <v>37162</v>
      </c>
      <c r="F11550" s="173">
        <v>46074</v>
      </c>
      <c r="G11550" s="173">
        <v>46074</v>
      </c>
      <c r="H11550" s="174"/>
    </row>
    <row r="11551" spans="1:8" ht="14.45" customHeight="1">
      <c r="A11551" s="86" t="s">
        <v>1224</v>
      </c>
      <c r="B11551" s="171" t="s">
        <v>39423</v>
      </c>
      <c r="C11551" s="55" t="s">
        <v>37160</v>
      </c>
      <c r="D11551" s="171" t="s">
        <v>37161</v>
      </c>
      <c r="E11551" s="171" t="s">
        <v>37162</v>
      </c>
      <c r="F11551" s="173">
        <v>46074</v>
      </c>
      <c r="G11551" s="173">
        <v>46074</v>
      </c>
      <c r="H11551" s="174"/>
    </row>
    <row r="11552" spans="1:8" ht="14.45" customHeight="1">
      <c r="A11552" s="86" t="s">
        <v>1224</v>
      </c>
      <c r="B11552" s="171" t="s">
        <v>39424</v>
      </c>
      <c r="C11552" s="55" t="s">
        <v>37160</v>
      </c>
      <c r="D11552" s="171" t="s">
        <v>37161</v>
      </c>
      <c r="E11552" s="171" t="s">
        <v>37162</v>
      </c>
      <c r="F11552" s="173">
        <v>46074</v>
      </c>
      <c r="G11552" s="173">
        <v>46074</v>
      </c>
      <c r="H11552" s="174"/>
    </row>
    <row r="11553" spans="1:8" ht="14.45" customHeight="1">
      <c r="A11553" s="86" t="s">
        <v>1224</v>
      </c>
      <c r="B11553" s="171" t="s">
        <v>39425</v>
      </c>
      <c r="C11553" s="55" t="s">
        <v>37160</v>
      </c>
      <c r="D11553" s="171" t="s">
        <v>37161</v>
      </c>
      <c r="E11553" s="171" t="s">
        <v>37162</v>
      </c>
      <c r="F11553" s="173">
        <v>46074</v>
      </c>
      <c r="G11553" s="173">
        <v>46074</v>
      </c>
      <c r="H11553" s="174"/>
    </row>
    <row r="11554" spans="1:8" ht="14.45" customHeight="1">
      <c r="A11554" s="86" t="s">
        <v>1224</v>
      </c>
      <c r="B11554" s="171" t="s">
        <v>39426</v>
      </c>
      <c r="C11554" s="55" t="s">
        <v>37160</v>
      </c>
      <c r="D11554" s="171" t="s">
        <v>37161</v>
      </c>
      <c r="E11554" s="171" t="s">
        <v>37162</v>
      </c>
      <c r="F11554" s="173">
        <v>46074</v>
      </c>
      <c r="G11554" s="173">
        <v>46074</v>
      </c>
      <c r="H11554" s="174"/>
    </row>
    <row r="11555" spans="1:8" ht="14.45" customHeight="1">
      <c r="A11555" s="86" t="s">
        <v>1224</v>
      </c>
      <c r="B11555" s="171" t="s">
        <v>39427</v>
      </c>
      <c r="C11555" s="55" t="s">
        <v>37160</v>
      </c>
      <c r="D11555" s="171" t="s">
        <v>37161</v>
      </c>
      <c r="E11555" s="171" t="s">
        <v>37162</v>
      </c>
      <c r="F11555" s="173">
        <v>46074</v>
      </c>
      <c r="G11555" s="173">
        <v>46074</v>
      </c>
      <c r="H11555" s="174"/>
    </row>
    <row r="11556" spans="1:8" ht="14.45" customHeight="1">
      <c r="A11556" s="86" t="s">
        <v>1224</v>
      </c>
      <c r="B11556" s="171" t="s">
        <v>39428</v>
      </c>
      <c r="C11556" s="55" t="s">
        <v>37160</v>
      </c>
      <c r="D11556" s="171" t="s">
        <v>37161</v>
      </c>
      <c r="E11556" s="171" t="s">
        <v>37162</v>
      </c>
      <c r="F11556" s="173">
        <v>46074</v>
      </c>
      <c r="G11556" s="173">
        <v>46074</v>
      </c>
      <c r="H11556" s="174"/>
    </row>
    <row r="11557" spans="1:8" ht="14.45" customHeight="1">
      <c r="A11557" s="86" t="s">
        <v>1224</v>
      </c>
      <c r="B11557" s="171" t="s">
        <v>39429</v>
      </c>
      <c r="C11557" s="55" t="s">
        <v>37160</v>
      </c>
      <c r="D11557" s="171" t="s">
        <v>37161</v>
      </c>
      <c r="E11557" s="171" t="s">
        <v>37162</v>
      </c>
      <c r="F11557" s="173">
        <v>46074</v>
      </c>
      <c r="G11557" s="173">
        <v>46074</v>
      </c>
      <c r="H11557" s="174"/>
    </row>
    <row r="11558" spans="1:8" ht="14.45" customHeight="1">
      <c r="A11558" s="86" t="s">
        <v>1224</v>
      </c>
      <c r="B11558" s="171" t="s">
        <v>39430</v>
      </c>
      <c r="C11558" s="55" t="s">
        <v>37160</v>
      </c>
      <c r="D11558" s="171" t="s">
        <v>37161</v>
      </c>
      <c r="E11558" s="171" t="s">
        <v>37162</v>
      </c>
      <c r="F11558" s="173">
        <v>46074</v>
      </c>
      <c r="G11558" s="173">
        <v>46074</v>
      </c>
      <c r="H11558" s="174"/>
    </row>
    <row r="11559" spans="1:8" ht="14.45" customHeight="1">
      <c r="A11559" s="86" t="s">
        <v>1224</v>
      </c>
      <c r="B11559" s="171" t="s">
        <v>39431</v>
      </c>
      <c r="C11559" s="55" t="s">
        <v>37160</v>
      </c>
      <c r="D11559" s="171" t="s">
        <v>37161</v>
      </c>
      <c r="E11559" s="171" t="s">
        <v>37162</v>
      </c>
      <c r="F11559" s="173">
        <v>46074</v>
      </c>
      <c r="G11559" s="173">
        <v>46074</v>
      </c>
      <c r="H11559" s="174"/>
    </row>
    <row r="11560" spans="1:8" ht="14.45" customHeight="1">
      <c r="A11560" s="86" t="s">
        <v>1224</v>
      </c>
      <c r="B11560" s="171" t="s">
        <v>39432</v>
      </c>
      <c r="C11560" s="55" t="s">
        <v>37160</v>
      </c>
      <c r="D11560" s="171" t="s">
        <v>37161</v>
      </c>
      <c r="E11560" s="171" t="s">
        <v>37162</v>
      </c>
      <c r="F11560" s="173">
        <v>46074</v>
      </c>
      <c r="G11560" s="173">
        <v>46074</v>
      </c>
      <c r="H11560" s="174"/>
    </row>
    <row r="11561" spans="1:8" ht="14.45" customHeight="1">
      <c r="A11561" s="86" t="s">
        <v>1224</v>
      </c>
      <c r="B11561" s="171" t="s">
        <v>39433</v>
      </c>
      <c r="C11561" s="55" t="s">
        <v>37160</v>
      </c>
      <c r="D11561" s="171" t="s">
        <v>37161</v>
      </c>
      <c r="E11561" s="171" t="s">
        <v>37162</v>
      </c>
      <c r="F11561" s="173">
        <v>46074</v>
      </c>
      <c r="G11561" s="173">
        <v>46074</v>
      </c>
      <c r="H11561" s="174"/>
    </row>
    <row r="11562" spans="1:8" ht="14.45" customHeight="1">
      <c r="A11562" s="86" t="s">
        <v>1224</v>
      </c>
      <c r="B11562" s="171" t="s">
        <v>39434</v>
      </c>
      <c r="C11562" s="55" t="s">
        <v>37160</v>
      </c>
      <c r="D11562" s="171" t="s">
        <v>37161</v>
      </c>
      <c r="E11562" s="171" t="s">
        <v>37162</v>
      </c>
      <c r="F11562" s="173">
        <v>46074</v>
      </c>
      <c r="G11562" s="173">
        <v>46074</v>
      </c>
      <c r="H11562" s="174"/>
    </row>
    <row r="11563" spans="1:8" ht="14.45" customHeight="1">
      <c r="A11563" s="86" t="s">
        <v>1224</v>
      </c>
      <c r="B11563" s="171" t="s">
        <v>39435</v>
      </c>
      <c r="C11563" s="55" t="s">
        <v>37160</v>
      </c>
      <c r="D11563" s="171" t="s">
        <v>37161</v>
      </c>
      <c r="E11563" s="171" t="s">
        <v>37162</v>
      </c>
      <c r="F11563" s="173">
        <v>46074</v>
      </c>
      <c r="G11563" s="173">
        <v>46074</v>
      </c>
      <c r="H11563" s="174"/>
    </row>
    <row r="11564" spans="1:8" ht="14.45" customHeight="1">
      <c r="A11564" s="86" t="s">
        <v>1224</v>
      </c>
      <c r="B11564" s="171" t="s">
        <v>39436</v>
      </c>
      <c r="C11564" s="55" t="s">
        <v>37160</v>
      </c>
      <c r="D11564" s="171" t="s">
        <v>37161</v>
      </c>
      <c r="E11564" s="171" t="s">
        <v>37162</v>
      </c>
      <c r="F11564" s="173">
        <v>46074</v>
      </c>
      <c r="G11564" s="173">
        <v>46074</v>
      </c>
      <c r="H11564" s="174"/>
    </row>
    <row r="11565" spans="1:8" ht="14.45" customHeight="1">
      <c r="A11565" s="86" t="s">
        <v>1224</v>
      </c>
      <c r="B11565" s="171" t="s">
        <v>39437</v>
      </c>
      <c r="C11565" s="55" t="s">
        <v>37160</v>
      </c>
      <c r="D11565" s="171" t="s">
        <v>37161</v>
      </c>
      <c r="E11565" s="171" t="s">
        <v>37162</v>
      </c>
      <c r="F11565" s="173">
        <v>46074</v>
      </c>
      <c r="G11565" s="173">
        <v>46074</v>
      </c>
      <c r="H11565" s="174"/>
    </row>
    <row r="11566" spans="1:8" ht="14.45" customHeight="1">
      <c r="A11566" s="86" t="s">
        <v>1224</v>
      </c>
      <c r="B11566" s="171" t="s">
        <v>39438</v>
      </c>
      <c r="C11566" s="55" t="s">
        <v>37160</v>
      </c>
      <c r="D11566" s="171" t="s">
        <v>37161</v>
      </c>
      <c r="E11566" s="171" t="s">
        <v>37162</v>
      </c>
      <c r="F11566" s="173">
        <v>46074</v>
      </c>
      <c r="G11566" s="173">
        <v>46074</v>
      </c>
      <c r="H11566" s="174"/>
    </row>
    <row r="11567" spans="1:8" ht="14.45" customHeight="1">
      <c r="A11567" s="86" t="s">
        <v>1224</v>
      </c>
      <c r="B11567" s="171" t="s">
        <v>39439</v>
      </c>
      <c r="C11567" s="55" t="s">
        <v>37160</v>
      </c>
      <c r="D11567" s="171" t="s">
        <v>37161</v>
      </c>
      <c r="E11567" s="171" t="s">
        <v>37162</v>
      </c>
      <c r="F11567" s="173">
        <v>46074</v>
      </c>
      <c r="G11567" s="173">
        <v>46074</v>
      </c>
      <c r="H11567" s="174"/>
    </row>
    <row r="11568" spans="1:8" ht="14.45" customHeight="1">
      <c r="A11568" s="86" t="s">
        <v>1224</v>
      </c>
      <c r="B11568" s="171" t="s">
        <v>39440</v>
      </c>
      <c r="C11568" s="55" t="s">
        <v>37160</v>
      </c>
      <c r="D11568" s="171" t="s">
        <v>37161</v>
      </c>
      <c r="E11568" s="171" t="s">
        <v>37162</v>
      </c>
      <c r="F11568" s="173">
        <v>46074</v>
      </c>
      <c r="G11568" s="173">
        <v>46074</v>
      </c>
      <c r="H11568" s="174"/>
    </row>
    <row r="11569" spans="1:8" ht="14.45" customHeight="1">
      <c r="A11569" s="86" t="s">
        <v>1224</v>
      </c>
      <c r="B11569" s="171" t="s">
        <v>39441</v>
      </c>
      <c r="C11569" s="55" t="s">
        <v>37160</v>
      </c>
      <c r="D11569" s="171" t="s">
        <v>37161</v>
      </c>
      <c r="E11569" s="171" t="s">
        <v>37162</v>
      </c>
      <c r="F11569" s="173">
        <v>46074</v>
      </c>
      <c r="G11569" s="173">
        <v>46074</v>
      </c>
      <c r="H11569" s="174"/>
    </row>
    <row r="11570" spans="1:8" ht="14.45" customHeight="1">
      <c r="A11570" s="86" t="s">
        <v>1224</v>
      </c>
      <c r="B11570" s="171" t="s">
        <v>39442</v>
      </c>
      <c r="C11570" s="55" t="s">
        <v>37160</v>
      </c>
      <c r="D11570" s="171" t="s">
        <v>37161</v>
      </c>
      <c r="E11570" s="171" t="s">
        <v>37162</v>
      </c>
      <c r="F11570" s="173">
        <v>46074</v>
      </c>
      <c r="G11570" s="173">
        <v>46074</v>
      </c>
      <c r="H11570" s="174"/>
    </row>
    <row r="11571" spans="1:8" ht="14.45" customHeight="1">
      <c r="A11571" s="86" t="s">
        <v>1224</v>
      </c>
      <c r="B11571" s="171" t="s">
        <v>39443</v>
      </c>
      <c r="C11571" s="55" t="s">
        <v>37160</v>
      </c>
      <c r="D11571" s="171" t="s">
        <v>37161</v>
      </c>
      <c r="E11571" s="171" t="s">
        <v>37162</v>
      </c>
      <c r="F11571" s="173">
        <v>46074</v>
      </c>
      <c r="G11571" s="173">
        <v>46074</v>
      </c>
      <c r="H11571" s="174"/>
    </row>
    <row r="11572" spans="1:8" ht="14.45" customHeight="1">
      <c r="A11572" s="86" t="s">
        <v>1224</v>
      </c>
      <c r="B11572" s="171" t="s">
        <v>39444</v>
      </c>
      <c r="C11572" s="55" t="s">
        <v>37160</v>
      </c>
      <c r="D11572" s="171" t="s">
        <v>37161</v>
      </c>
      <c r="E11572" s="171" t="s">
        <v>37162</v>
      </c>
      <c r="F11572" s="173">
        <v>46074</v>
      </c>
      <c r="G11572" s="173">
        <v>46074</v>
      </c>
      <c r="H11572" s="174"/>
    </row>
    <row r="11573" spans="1:8" ht="14.45" customHeight="1">
      <c r="A11573" s="86" t="s">
        <v>1224</v>
      </c>
      <c r="B11573" s="171" t="s">
        <v>39445</v>
      </c>
      <c r="C11573" s="55" t="s">
        <v>37160</v>
      </c>
      <c r="D11573" s="171" t="s">
        <v>37161</v>
      </c>
      <c r="E11573" s="171" t="s">
        <v>37162</v>
      </c>
      <c r="F11573" s="173">
        <v>46074</v>
      </c>
      <c r="G11573" s="173">
        <v>46074</v>
      </c>
      <c r="H11573" s="174"/>
    </row>
    <row r="11574" spans="1:8" ht="14.45" customHeight="1">
      <c r="A11574" s="86" t="s">
        <v>1224</v>
      </c>
      <c r="B11574" s="171" t="s">
        <v>39446</v>
      </c>
      <c r="C11574" s="55" t="s">
        <v>37160</v>
      </c>
      <c r="D11574" s="171" t="s">
        <v>37161</v>
      </c>
      <c r="E11574" s="171" t="s">
        <v>37162</v>
      </c>
      <c r="F11574" s="173">
        <v>46074</v>
      </c>
      <c r="G11574" s="173">
        <v>46074</v>
      </c>
      <c r="H11574" s="174"/>
    </row>
    <row r="11575" spans="1:8" ht="14.45" customHeight="1">
      <c r="A11575" s="86" t="s">
        <v>1224</v>
      </c>
      <c r="B11575" s="171" t="s">
        <v>39447</v>
      </c>
      <c r="C11575" s="55" t="s">
        <v>37160</v>
      </c>
      <c r="D11575" s="171" t="s">
        <v>37161</v>
      </c>
      <c r="E11575" s="171" t="s">
        <v>37162</v>
      </c>
      <c r="F11575" s="173">
        <v>46074</v>
      </c>
      <c r="G11575" s="173">
        <v>46074</v>
      </c>
      <c r="H11575" s="174"/>
    </row>
    <row r="11576" spans="1:8" ht="14.45" customHeight="1">
      <c r="A11576" s="86" t="s">
        <v>1224</v>
      </c>
      <c r="B11576" s="171" t="s">
        <v>39448</v>
      </c>
      <c r="C11576" s="55" t="s">
        <v>37160</v>
      </c>
      <c r="D11576" s="171" t="s">
        <v>37161</v>
      </c>
      <c r="E11576" s="171" t="s">
        <v>37162</v>
      </c>
      <c r="F11576" s="173">
        <v>46074</v>
      </c>
      <c r="G11576" s="173">
        <v>46074</v>
      </c>
      <c r="H11576" s="174"/>
    </row>
    <row r="11577" spans="1:8" ht="14.45" customHeight="1">
      <c r="A11577" s="86" t="s">
        <v>1224</v>
      </c>
      <c r="B11577" s="171" t="s">
        <v>39449</v>
      </c>
      <c r="C11577" s="55" t="s">
        <v>37160</v>
      </c>
      <c r="D11577" s="171" t="s">
        <v>37161</v>
      </c>
      <c r="E11577" s="171" t="s">
        <v>37162</v>
      </c>
      <c r="F11577" s="173">
        <v>46074</v>
      </c>
      <c r="G11577" s="173">
        <v>46074</v>
      </c>
      <c r="H11577" s="174"/>
    </row>
    <row r="11578" spans="1:8" ht="14.45" customHeight="1">
      <c r="A11578" s="86" t="s">
        <v>1224</v>
      </c>
      <c r="B11578" s="171" t="s">
        <v>39450</v>
      </c>
      <c r="C11578" s="55" t="s">
        <v>37160</v>
      </c>
      <c r="D11578" s="171" t="s">
        <v>37161</v>
      </c>
      <c r="E11578" s="171" t="s">
        <v>37162</v>
      </c>
      <c r="F11578" s="173">
        <v>46074</v>
      </c>
      <c r="G11578" s="173">
        <v>46074</v>
      </c>
      <c r="H11578" s="174"/>
    </row>
    <row r="11579" spans="1:8" ht="14.45" customHeight="1">
      <c r="A11579" s="86" t="s">
        <v>1224</v>
      </c>
      <c r="B11579" s="171" t="s">
        <v>39451</v>
      </c>
      <c r="C11579" s="55" t="s">
        <v>37160</v>
      </c>
      <c r="D11579" s="171" t="s">
        <v>37161</v>
      </c>
      <c r="E11579" s="171" t="s">
        <v>37162</v>
      </c>
      <c r="F11579" s="173">
        <v>46074</v>
      </c>
      <c r="G11579" s="173">
        <v>46074</v>
      </c>
      <c r="H11579" s="174"/>
    </row>
    <row r="11580" spans="1:8" ht="14.45" customHeight="1">
      <c r="A11580" s="86" t="s">
        <v>1224</v>
      </c>
      <c r="B11580" s="171" t="s">
        <v>39452</v>
      </c>
      <c r="C11580" s="55" t="s">
        <v>37160</v>
      </c>
      <c r="D11580" s="171" t="s">
        <v>37161</v>
      </c>
      <c r="E11580" s="171" t="s">
        <v>37162</v>
      </c>
      <c r="F11580" s="173">
        <v>46074</v>
      </c>
      <c r="G11580" s="173">
        <v>46074</v>
      </c>
      <c r="H11580" s="174"/>
    </row>
    <row r="11581" spans="1:8" ht="14.45" customHeight="1">
      <c r="A11581" s="86" t="s">
        <v>1224</v>
      </c>
      <c r="B11581" s="171" t="s">
        <v>39453</v>
      </c>
      <c r="C11581" s="55" t="s">
        <v>37160</v>
      </c>
      <c r="D11581" s="171" t="s">
        <v>37161</v>
      </c>
      <c r="E11581" s="171" t="s">
        <v>37162</v>
      </c>
      <c r="F11581" s="173">
        <v>46074</v>
      </c>
      <c r="G11581" s="173">
        <v>46074</v>
      </c>
      <c r="H11581" s="174"/>
    </row>
    <row r="11582" spans="1:8" ht="14.45" customHeight="1">
      <c r="A11582" s="86" t="s">
        <v>1224</v>
      </c>
      <c r="B11582" s="171" t="s">
        <v>39454</v>
      </c>
      <c r="C11582" s="55" t="s">
        <v>37160</v>
      </c>
      <c r="D11582" s="171" t="s">
        <v>37161</v>
      </c>
      <c r="E11582" s="171" t="s">
        <v>37162</v>
      </c>
      <c r="F11582" s="173">
        <v>46074</v>
      </c>
      <c r="G11582" s="173">
        <v>46074</v>
      </c>
      <c r="H11582" s="174"/>
    </row>
    <row r="11583" spans="1:8" ht="14.45" customHeight="1">
      <c r="A11583" s="86" t="s">
        <v>1224</v>
      </c>
      <c r="B11583" s="171" t="s">
        <v>39455</v>
      </c>
      <c r="C11583" s="55" t="s">
        <v>37160</v>
      </c>
      <c r="D11583" s="171" t="s">
        <v>37161</v>
      </c>
      <c r="E11583" s="171" t="s">
        <v>37162</v>
      </c>
      <c r="F11583" s="173">
        <v>46074</v>
      </c>
      <c r="G11583" s="173">
        <v>46074</v>
      </c>
      <c r="H11583" s="174"/>
    </row>
    <row r="11584" spans="1:8" ht="14.45" customHeight="1">
      <c r="A11584" s="86" t="s">
        <v>1224</v>
      </c>
      <c r="B11584" s="171" t="s">
        <v>39456</v>
      </c>
      <c r="C11584" s="55" t="s">
        <v>37160</v>
      </c>
      <c r="D11584" s="171" t="s">
        <v>37161</v>
      </c>
      <c r="E11584" s="171" t="s">
        <v>37162</v>
      </c>
      <c r="F11584" s="173">
        <v>46074</v>
      </c>
      <c r="G11584" s="173">
        <v>46074</v>
      </c>
      <c r="H11584" s="174"/>
    </row>
    <row r="11585" spans="1:8" ht="14.45" customHeight="1">
      <c r="A11585" s="86" t="s">
        <v>1224</v>
      </c>
      <c r="B11585" s="171" t="s">
        <v>39457</v>
      </c>
      <c r="C11585" s="55" t="s">
        <v>37160</v>
      </c>
      <c r="D11585" s="171" t="s">
        <v>37161</v>
      </c>
      <c r="E11585" s="171" t="s">
        <v>37162</v>
      </c>
      <c r="F11585" s="173">
        <v>46074</v>
      </c>
      <c r="G11585" s="173">
        <v>46074</v>
      </c>
      <c r="H11585" s="174"/>
    </row>
    <row r="11586" spans="1:8" ht="14.45" customHeight="1">
      <c r="A11586" s="86" t="s">
        <v>1224</v>
      </c>
      <c r="B11586" s="171" t="s">
        <v>39458</v>
      </c>
      <c r="C11586" s="55" t="s">
        <v>37160</v>
      </c>
      <c r="D11586" s="171" t="s">
        <v>37161</v>
      </c>
      <c r="E11586" s="171" t="s">
        <v>37162</v>
      </c>
      <c r="F11586" s="173">
        <v>46074</v>
      </c>
      <c r="G11586" s="173">
        <v>46074</v>
      </c>
      <c r="H11586" s="174"/>
    </row>
    <row r="11587" spans="1:8" ht="14.45" customHeight="1">
      <c r="A11587" s="86" t="s">
        <v>1224</v>
      </c>
      <c r="B11587" s="171" t="s">
        <v>39459</v>
      </c>
      <c r="C11587" s="55" t="s">
        <v>37160</v>
      </c>
      <c r="D11587" s="171" t="s">
        <v>37161</v>
      </c>
      <c r="E11587" s="171" t="s">
        <v>37162</v>
      </c>
      <c r="F11587" s="173">
        <v>46074</v>
      </c>
      <c r="G11587" s="173">
        <v>46074</v>
      </c>
      <c r="H11587" s="174"/>
    </row>
    <row r="11588" spans="1:8" ht="14.45" customHeight="1">
      <c r="A11588" s="86" t="s">
        <v>1224</v>
      </c>
      <c r="B11588" s="171" t="s">
        <v>39460</v>
      </c>
      <c r="C11588" s="55" t="s">
        <v>37160</v>
      </c>
      <c r="D11588" s="171" t="s">
        <v>37161</v>
      </c>
      <c r="E11588" s="171" t="s">
        <v>37162</v>
      </c>
      <c r="F11588" s="173">
        <v>46074</v>
      </c>
      <c r="G11588" s="173">
        <v>46074</v>
      </c>
      <c r="H11588" s="174"/>
    </row>
    <row r="11589" spans="1:8" ht="14.45" customHeight="1">
      <c r="A11589" s="86" t="s">
        <v>1224</v>
      </c>
      <c r="B11589" s="171" t="s">
        <v>39461</v>
      </c>
      <c r="C11589" s="55" t="s">
        <v>37160</v>
      </c>
      <c r="D11589" s="171" t="s">
        <v>37161</v>
      </c>
      <c r="E11589" s="171" t="s">
        <v>37162</v>
      </c>
      <c r="F11589" s="173">
        <v>46074</v>
      </c>
      <c r="G11589" s="173">
        <v>46074</v>
      </c>
      <c r="H11589" s="174"/>
    </row>
    <row r="11590" spans="1:8" ht="14.45" customHeight="1">
      <c r="A11590" s="86" t="s">
        <v>1224</v>
      </c>
      <c r="B11590" s="171" t="s">
        <v>39462</v>
      </c>
      <c r="C11590" s="55" t="s">
        <v>37160</v>
      </c>
      <c r="D11590" s="171" t="s">
        <v>37161</v>
      </c>
      <c r="E11590" s="171" t="s">
        <v>37162</v>
      </c>
      <c r="F11590" s="173">
        <v>46074</v>
      </c>
      <c r="G11590" s="173">
        <v>46074</v>
      </c>
      <c r="H11590" s="174"/>
    </row>
    <row r="11591" spans="1:8" ht="14.45" customHeight="1">
      <c r="A11591" s="86" t="s">
        <v>1224</v>
      </c>
      <c r="B11591" s="171" t="s">
        <v>39463</v>
      </c>
      <c r="C11591" s="55" t="s">
        <v>37160</v>
      </c>
      <c r="D11591" s="171" t="s">
        <v>37161</v>
      </c>
      <c r="E11591" s="171" t="s">
        <v>37162</v>
      </c>
      <c r="F11591" s="173">
        <v>46074</v>
      </c>
      <c r="G11591" s="173">
        <v>46074</v>
      </c>
      <c r="H11591" s="174"/>
    </row>
    <row r="11592" spans="1:8" ht="14.45" customHeight="1">
      <c r="A11592" s="86" t="s">
        <v>1224</v>
      </c>
      <c r="B11592" s="171" t="s">
        <v>39464</v>
      </c>
      <c r="C11592" s="55" t="s">
        <v>37160</v>
      </c>
      <c r="D11592" s="171" t="s">
        <v>37161</v>
      </c>
      <c r="E11592" s="171" t="s">
        <v>37162</v>
      </c>
      <c r="F11592" s="173">
        <v>46074</v>
      </c>
      <c r="G11592" s="173">
        <v>46074</v>
      </c>
      <c r="H11592" s="174"/>
    </row>
    <row r="11593" spans="1:8" ht="14.45" customHeight="1">
      <c r="A11593" s="86" t="s">
        <v>1224</v>
      </c>
      <c r="B11593" s="171" t="s">
        <v>39465</v>
      </c>
      <c r="C11593" s="55" t="s">
        <v>37160</v>
      </c>
      <c r="D11593" s="171" t="s">
        <v>37161</v>
      </c>
      <c r="E11593" s="171" t="s">
        <v>37162</v>
      </c>
      <c r="F11593" s="173">
        <v>46074</v>
      </c>
      <c r="G11593" s="173">
        <v>46074</v>
      </c>
      <c r="H11593" s="174"/>
    </row>
    <row r="11594" spans="1:8" ht="14.45" customHeight="1">
      <c r="A11594" s="86" t="s">
        <v>1224</v>
      </c>
      <c r="B11594" s="171" t="s">
        <v>39466</v>
      </c>
      <c r="C11594" s="55" t="s">
        <v>37160</v>
      </c>
      <c r="D11594" s="171" t="s">
        <v>37161</v>
      </c>
      <c r="E11594" s="171" t="s">
        <v>37162</v>
      </c>
      <c r="F11594" s="173">
        <v>46074</v>
      </c>
      <c r="G11594" s="173">
        <v>46074</v>
      </c>
      <c r="H11594" s="174"/>
    </row>
    <row r="11595" spans="1:8" ht="14.45" customHeight="1">
      <c r="A11595" s="86" t="s">
        <v>1224</v>
      </c>
      <c r="B11595" s="171" t="s">
        <v>39467</v>
      </c>
      <c r="C11595" s="55" t="s">
        <v>37160</v>
      </c>
      <c r="D11595" s="171" t="s">
        <v>37161</v>
      </c>
      <c r="E11595" s="171" t="s">
        <v>37162</v>
      </c>
      <c r="F11595" s="173">
        <v>46074</v>
      </c>
      <c r="G11595" s="173">
        <v>46074</v>
      </c>
      <c r="H11595" s="174"/>
    </row>
    <row r="11596" spans="1:8" ht="14.45" customHeight="1">
      <c r="A11596" s="86" t="s">
        <v>1224</v>
      </c>
      <c r="B11596" s="171" t="s">
        <v>39468</v>
      </c>
      <c r="C11596" s="55" t="s">
        <v>37160</v>
      </c>
      <c r="D11596" s="171" t="s">
        <v>37161</v>
      </c>
      <c r="E11596" s="171" t="s">
        <v>37162</v>
      </c>
      <c r="F11596" s="173">
        <v>46074</v>
      </c>
      <c r="G11596" s="173">
        <v>46074</v>
      </c>
      <c r="H11596" s="174"/>
    </row>
    <row r="11597" spans="1:8" ht="14.45" customHeight="1">
      <c r="A11597" s="86" t="s">
        <v>1224</v>
      </c>
      <c r="B11597" s="171" t="s">
        <v>39469</v>
      </c>
      <c r="C11597" s="55" t="s">
        <v>37160</v>
      </c>
      <c r="D11597" s="171" t="s">
        <v>37161</v>
      </c>
      <c r="E11597" s="171" t="s">
        <v>37162</v>
      </c>
      <c r="F11597" s="173">
        <v>46074</v>
      </c>
      <c r="G11597" s="173">
        <v>46074</v>
      </c>
      <c r="H11597" s="174"/>
    </row>
    <row r="11598" spans="1:8" ht="14.45" customHeight="1">
      <c r="A11598" s="86" t="s">
        <v>1224</v>
      </c>
      <c r="B11598" s="171" t="s">
        <v>39470</v>
      </c>
      <c r="C11598" s="55" t="s">
        <v>37160</v>
      </c>
      <c r="D11598" s="171" t="s">
        <v>37161</v>
      </c>
      <c r="E11598" s="171" t="s">
        <v>37162</v>
      </c>
      <c r="F11598" s="173">
        <v>46074</v>
      </c>
      <c r="G11598" s="173">
        <v>46074</v>
      </c>
      <c r="H11598" s="174"/>
    </row>
    <row r="11599" spans="1:8" ht="14.45" customHeight="1">
      <c r="A11599" s="86" t="s">
        <v>1224</v>
      </c>
      <c r="B11599" s="171" t="s">
        <v>39471</v>
      </c>
      <c r="C11599" s="55" t="s">
        <v>37160</v>
      </c>
      <c r="D11599" s="171" t="s">
        <v>37161</v>
      </c>
      <c r="E11599" s="171" t="s">
        <v>37162</v>
      </c>
      <c r="F11599" s="173">
        <v>46074</v>
      </c>
      <c r="G11599" s="173">
        <v>46074</v>
      </c>
      <c r="H11599" s="174"/>
    </row>
    <row r="11600" spans="1:8" ht="14.45" customHeight="1">
      <c r="A11600" s="86" t="s">
        <v>1224</v>
      </c>
      <c r="B11600" s="171" t="s">
        <v>39472</v>
      </c>
      <c r="C11600" s="55" t="s">
        <v>37160</v>
      </c>
      <c r="D11600" s="171" t="s">
        <v>37161</v>
      </c>
      <c r="E11600" s="171" t="s">
        <v>37162</v>
      </c>
      <c r="F11600" s="173">
        <v>46074</v>
      </c>
      <c r="G11600" s="173">
        <v>46074</v>
      </c>
      <c r="H11600" s="174"/>
    </row>
    <row r="11601" spans="1:8" ht="14.45" customHeight="1">
      <c r="A11601" s="86" t="s">
        <v>1224</v>
      </c>
      <c r="B11601" s="171" t="s">
        <v>39473</v>
      </c>
      <c r="C11601" s="55" t="s">
        <v>37160</v>
      </c>
      <c r="D11601" s="171" t="s">
        <v>37161</v>
      </c>
      <c r="E11601" s="171" t="s">
        <v>37162</v>
      </c>
      <c r="F11601" s="173">
        <v>46074</v>
      </c>
      <c r="G11601" s="173">
        <v>46074</v>
      </c>
      <c r="H11601" s="174"/>
    </row>
    <row r="11602" spans="1:8" ht="14.45" customHeight="1">
      <c r="A11602" s="86" t="s">
        <v>1224</v>
      </c>
      <c r="B11602" s="171" t="s">
        <v>39474</v>
      </c>
      <c r="C11602" s="55" t="s">
        <v>37160</v>
      </c>
      <c r="D11602" s="171" t="s">
        <v>37161</v>
      </c>
      <c r="E11602" s="171" t="s">
        <v>37162</v>
      </c>
      <c r="F11602" s="173">
        <v>46074</v>
      </c>
      <c r="G11602" s="173">
        <v>46074</v>
      </c>
      <c r="H11602" s="174"/>
    </row>
    <row r="11603" spans="1:8" ht="14.45" customHeight="1">
      <c r="A11603" s="86" t="s">
        <v>1224</v>
      </c>
      <c r="B11603" s="171" t="s">
        <v>39475</v>
      </c>
      <c r="C11603" s="55" t="s">
        <v>37160</v>
      </c>
      <c r="D11603" s="171" t="s">
        <v>37161</v>
      </c>
      <c r="E11603" s="171" t="s">
        <v>37162</v>
      </c>
      <c r="F11603" s="173">
        <v>46074</v>
      </c>
      <c r="G11603" s="173">
        <v>46074</v>
      </c>
      <c r="H11603" s="174"/>
    </row>
    <row r="11604" spans="1:8" ht="14.45" customHeight="1">
      <c r="A11604" s="86" t="s">
        <v>1224</v>
      </c>
      <c r="B11604" s="171" t="s">
        <v>39476</v>
      </c>
      <c r="C11604" s="55" t="s">
        <v>37160</v>
      </c>
      <c r="D11604" s="171" t="s">
        <v>37161</v>
      </c>
      <c r="E11604" s="171" t="s">
        <v>37162</v>
      </c>
      <c r="F11604" s="173">
        <v>46074</v>
      </c>
      <c r="G11604" s="173">
        <v>46074</v>
      </c>
      <c r="H11604" s="174"/>
    </row>
    <row r="11605" spans="1:8" ht="14.45" customHeight="1">
      <c r="A11605" s="86" t="s">
        <v>1224</v>
      </c>
      <c r="B11605" s="171" t="s">
        <v>39477</v>
      </c>
      <c r="C11605" s="55" t="s">
        <v>37160</v>
      </c>
      <c r="D11605" s="171" t="s">
        <v>37161</v>
      </c>
      <c r="E11605" s="171" t="s">
        <v>37162</v>
      </c>
      <c r="F11605" s="173">
        <v>46074</v>
      </c>
      <c r="G11605" s="173">
        <v>46074</v>
      </c>
      <c r="H11605" s="174"/>
    </row>
    <row r="11606" spans="1:8" ht="14.45" customHeight="1">
      <c r="A11606" s="86" t="s">
        <v>1224</v>
      </c>
      <c r="B11606" s="171" t="s">
        <v>39478</v>
      </c>
      <c r="C11606" s="55" t="s">
        <v>37160</v>
      </c>
      <c r="D11606" s="171" t="s">
        <v>37161</v>
      </c>
      <c r="E11606" s="171" t="s">
        <v>37162</v>
      </c>
      <c r="F11606" s="173">
        <v>46074</v>
      </c>
      <c r="G11606" s="173">
        <v>46074</v>
      </c>
      <c r="H11606" s="174"/>
    </row>
    <row r="11607" spans="1:8" ht="14.45" customHeight="1">
      <c r="A11607" s="86" t="s">
        <v>1224</v>
      </c>
      <c r="B11607" s="171" t="s">
        <v>39479</v>
      </c>
      <c r="C11607" s="55" t="s">
        <v>37160</v>
      </c>
      <c r="D11607" s="171" t="s">
        <v>37161</v>
      </c>
      <c r="E11607" s="171" t="s">
        <v>37162</v>
      </c>
      <c r="F11607" s="173">
        <v>46074</v>
      </c>
      <c r="G11607" s="173">
        <v>46074</v>
      </c>
      <c r="H11607" s="174"/>
    </row>
    <row r="11608" spans="1:8" ht="14.45" customHeight="1">
      <c r="A11608" s="86" t="s">
        <v>1224</v>
      </c>
      <c r="B11608" s="171" t="s">
        <v>39480</v>
      </c>
      <c r="C11608" s="55" t="s">
        <v>37160</v>
      </c>
      <c r="D11608" s="171" t="s">
        <v>37161</v>
      </c>
      <c r="E11608" s="171" t="s">
        <v>37162</v>
      </c>
      <c r="F11608" s="173">
        <v>46074</v>
      </c>
      <c r="G11608" s="173">
        <v>46074</v>
      </c>
      <c r="H11608" s="174"/>
    </row>
    <row r="11609" spans="1:8" ht="14.45" customHeight="1">
      <c r="A11609" s="86" t="s">
        <v>1224</v>
      </c>
      <c r="B11609" s="171" t="s">
        <v>39481</v>
      </c>
      <c r="C11609" s="55" t="s">
        <v>37160</v>
      </c>
      <c r="D11609" s="171" t="s">
        <v>37161</v>
      </c>
      <c r="E11609" s="171" t="s">
        <v>37162</v>
      </c>
      <c r="F11609" s="173">
        <v>46074</v>
      </c>
      <c r="G11609" s="173">
        <v>46074</v>
      </c>
      <c r="H11609" s="174"/>
    </row>
    <row r="11610" spans="1:8" ht="14.45" customHeight="1">
      <c r="A11610" s="86" t="s">
        <v>1224</v>
      </c>
      <c r="B11610" s="171" t="s">
        <v>39482</v>
      </c>
      <c r="C11610" s="55" t="s">
        <v>37160</v>
      </c>
      <c r="D11610" s="171" t="s">
        <v>37161</v>
      </c>
      <c r="E11610" s="171" t="s">
        <v>37162</v>
      </c>
      <c r="F11610" s="173">
        <v>46074</v>
      </c>
      <c r="G11610" s="173">
        <v>46074</v>
      </c>
      <c r="H11610" s="174"/>
    </row>
    <row r="11611" spans="1:8" ht="14.45" customHeight="1">
      <c r="A11611" s="86" t="s">
        <v>1224</v>
      </c>
      <c r="B11611" s="171" t="s">
        <v>39483</v>
      </c>
      <c r="C11611" s="55" t="s">
        <v>37160</v>
      </c>
      <c r="D11611" s="171" t="s">
        <v>37161</v>
      </c>
      <c r="E11611" s="171" t="s">
        <v>37162</v>
      </c>
      <c r="F11611" s="173">
        <v>46074</v>
      </c>
      <c r="G11611" s="173">
        <v>46074</v>
      </c>
      <c r="H11611" s="174"/>
    </row>
    <row r="11612" spans="1:8" ht="14.45" customHeight="1">
      <c r="A11612" s="86" t="s">
        <v>1224</v>
      </c>
      <c r="B11612" s="171" t="s">
        <v>39484</v>
      </c>
      <c r="C11612" s="55" t="s">
        <v>37160</v>
      </c>
      <c r="D11612" s="171" t="s">
        <v>37161</v>
      </c>
      <c r="E11612" s="171" t="s">
        <v>37162</v>
      </c>
      <c r="F11612" s="173">
        <v>46074</v>
      </c>
      <c r="G11612" s="173">
        <v>46074</v>
      </c>
      <c r="H11612" s="174"/>
    </row>
    <row r="11613" spans="1:8" ht="14.45" customHeight="1">
      <c r="A11613" s="86" t="s">
        <v>1224</v>
      </c>
      <c r="B11613" s="171" t="s">
        <v>39485</v>
      </c>
      <c r="C11613" s="55" t="s">
        <v>37160</v>
      </c>
      <c r="D11613" s="171" t="s">
        <v>37161</v>
      </c>
      <c r="E11613" s="171" t="s">
        <v>37162</v>
      </c>
      <c r="F11613" s="173">
        <v>46074</v>
      </c>
      <c r="G11613" s="173">
        <v>46074</v>
      </c>
      <c r="H11613" s="174"/>
    </row>
    <row r="11614" spans="1:8" ht="14.45" customHeight="1">
      <c r="A11614" s="86" t="s">
        <v>1224</v>
      </c>
      <c r="B11614" s="171" t="s">
        <v>39486</v>
      </c>
      <c r="C11614" s="55" t="s">
        <v>37160</v>
      </c>
      <c r="D11614" s="171" t="s">
        <v>37161</v>
      </c>
      <c r="E11614" s="171" t="s">
        <v>37162</v>
      </c>
      <c r="F11614" s="173">
        <v>46074</v>
      </c>
      <c r="G11614" s="173">
        <v>46074</v>
      </c>
      <c r="H11614" s="174"/>
    </row>
    <row r="11615" spans="1:8" ht="14.45" customHeight="1">
      <c r="A11615" s="86" t="s">
        <v>1224</v>
      </c>
      <c r="B11615" s="171" t="s">
        <v>39487</v>
      </c>
      <c r="C11615" s="55" t="s">
        <v>37160</v>
      </c>
      <c r="D11615" s="171" t="s">
        <v>37161</v>
      </c>
      <c r="E11615" s="171" t="s">
        <v>37162</v>
      </c>
      <c r="F11615" s="173">
        <v>46074</v>
      </c>
      <c r="G11615" s="173">
        <v>46074</v>
      </c>
      <c r="H11615" s="174"/>
    </row>
    <row r="11616" spans="1:8" ht="14.45" customHeight="1">
      <c r="A11616" s="86" t="s">
        <v>1224</v>
      </c>
      <c r="B11616" s="171" t="s">
        <v>39488</v>
      </c>
      <c r="C11616" s="55" t="s">
        <v>37160</v>
      </c>
      <c r="D11616" s="171" t="s">
        <v>37161</v>
      </c>
      <c r="E11616" s="171" t="s">
        <v>37162</v>
      </c>
      <c r="F11616" s="173">
        <v>46074</v>
      </c>
      <c r="G11616" s="173">
        <v>46074</v>
      </c>
      <c r="H11616" s="174"/>
    </row>
    <row r="11617" spans="1:8" ht="14.45" customHeight="1">
      <c r="A11617" s="86" t="s">
        <v>1224</v>
      </c>
      <c r="B11617" s="171" t="s">
        <v>39489</v>
      </c>
      <c r="C11617" s="55" t="s">
        <v>37160</v>
      </c>
      <c r="D11617" s="171" t="s">
        <v>37161</v>
      </c>
      <c r="E11617" s="171" t="s">
        <v>37162</v>
      </c>
      <c r="F11617" s="173">
        <v>46074</v>
      </c>
      <c r="G11617" s="173">
        <v>46074</v>
      </c>
      <c r="H11617" s="174"/>
    </row>
    <row r="11618" spans="1:8" ht="14.45" customHeight="1">
      <c r="A11618" s="86" t="s">
        <v>1224</v>
      </c>
      <c r="B11618" s="171" t="s">
        <v>39490</v>
      </c>
      <c r="C11618" s="55" t="s">
        <v>37160</v>
      </c>
      <c r="D11618" s="171" t="s">
        <v>37161</v>
      </c>
      <c r="E11618" s="171" t="s">
        <v>37162</v>
      </c>
      <c r="F11618" s="173">
        <v>46074</v>
      </c>
      <c r="G11618" s="173">
        <v>46074</v>
      </c>
      <c r="H11618" s="174"/>
    </row>
    <row r="11619" spans="1:8" ht="14.45" customHeight="1">
      <c r="A11619" s="86" t="s">
        <v>1224</v>
      </c>
      <c r="B11619" s="171" t="s">
        <v>39491</v>
      </c>
      <c r="C11619" s="55" t="s">
        <v>37160</v>
      </c>
      <c r="D11619" s="171" t="s">
        <v>37161</v>
      </c>
      <c r="E11619" s="171" t="s">
        <v>37162</v>
      </c>
      <c r="F11619" s="173">
        <v>46074</v>
      </c>
      <c r="G11619" s="173">
        <v>46074</v>
      </c>
      <c r="H11619" s="174"/>
    </row>
    <row r="11620" spans="1:8" ht="14.45" customHeight="1">
      <c r="A11620" s="86" t="s">
        <v>1224</v>
      </c>
      <c r="B11620" s="171" t="s">
        <v>39492</v>
      </c>
      <c r="C11620" s="55" t="s">
        <v>37160</v>
      </c>
      <c r="D11620" s="171" t="s">
        <v>37161</v>
      </c>
      <c r="E11620" s="171" t="s">
        <v>37162</v>
      </c>
      <c r="F11620" s="173">
        <v>46074</v>
      </c>
      <c r="G11620" s="173">
        <v>46074</v>
      </c>
      <c r="H11620" s="174"/>
    </row>
    <row r="11621" spans="1:8" ht="14.45" customHeight="1">
      <c r="A11621" s="86" t="s">
        <v>1224</v>
      </c>
      <c r="B11621" s="171" t="s">
        <v>39493</v>
      </c>
      <c r="C11621" s="55" t="s">
        <v>37160</v>
      </c>
      <c r="D11621" s="171" t="s">
        <v>37161</v>
      </c>
      <c r="E11621" s="171" t="s">
        <v>37162</v>
      </c>
      <c r="F11621" s="173">
        <v>46074</v>
      </c>
      <c r="G11621" s="173">
        <v>46074</v>
      </c>
      <c r="H11621" s="174"/>
    </row>
    <row r="11622" spans="1:8" ht="14.45" customHeight="1">
      <c r="A11622" s="86" t="s">
        <v>1224</v>
      </c>
      <c r="B11622" s="171" t="s">
        <v>39494</v>
      </c>
      <c r="C11622" s="55" t="s">
        <v>37160</v>
      </c>
      <c r="D11622" s="171" t="s">
        <v>37161</v>
      </c>
      <c r="E11622" s="171" t="s">
        <v>37162</v>
      </c>
      <c r="F11622" s="173">
        <v>46074</v>
      </c>
      <c r="G11622" s="173">
        <v>46074</v>
      </c>
      <c r="H11622" s="174"/>
    </row>
    <row r="11623" spans="1:8" ht="14.45" customHeight="1">
      <c r="A11623" s="86" t="s">
        <v>1224</v>
      </c>
      <c r="B11623" s="171" t="s">
        <v>39495</v>
      </c>
      <c r="C11623" s="55" t="s">
        <v>37160</v>
      </c>
      <c r="D11623" s="171" t="s">
        <v>37161</v>
      </c>
      <c r="E11623" s="171" t="s">
        <v>37162</v>
      </c>
      <c r="F11623" s="173">
        <v>46074</v>
      </c>
      <c r="G11623" s="173">
        <v>46074</v>
      </c>
      <c r="H11623" s="174"/>
    </row>
    <row r="11624" spans="1:8" ht="14.45" customHeight="1">
      <c r="A11624" s="86" t="s">
        <v>1224</v>
      </c>
      <c r="B11624" s="171" t="s">
        <v>39496</v>
      </c>
      <c r="C11624" s="55" t="s">
        <v>37160</v>
      </c>
      <c r="D11624" s="171" t="s">
        <v>37161</v>
      </c>
      <c r="E11624" s="171" t="s">
        <v>37162</v>
      </c>
      <c r="F11624" s="173">
        <v>46074</v>
      </c>
      <c r="G11624" s="173">
        <v>46074</v>
      </c>
      <c r="H11624" s="174"/>
    </row>
    <row r="11625" spans="1:8" ht="14.45" customHeight="1">
      <c r="A11625" s="86" t="s">
        <v>1224</v>
      </c>
      <c r="B11625" s="171" t="s">
        <v>39497</v>
      </c>
      <c r="C11625" s="55" t="s">
        <v>37160</v>
      </c>
      <c r="D11625" s="171" t="s">
        <v>37161</v>
      </c>
      <c r="E11625" s="171" t="s">
        <v>37162</v>
      </c>
      <c r="F11625" s="173">
        <v>46074</v>
      </c>
      <c r="G11625" s="173">
        <v>46074</v>
      </c>
      <c r="H11625" s="174"/>
    </row>
    <row r="11626" spans="1:8" ht="14.45" customHeight="1">
      <c r="A11626" s="86" t="s">
        <v>1224</v>
      </c>
      <c r="B11626" s="171" t="s">
        <v>39498</v>
      </c>
      <c r="C11626" s="55" t="s">
        <v>37160</v>
      </c>
      <c r="D11626" s="171" t="s">
        <v>37161</v>
      </c>
      <c r="E11626" s="171" t="s">
        <v>37162</v>
      </c>
      <c r="F11626" s="173">
        <v>46074</v>
      </c>
      <c r="G11626" s="173">
        <v>46074</v>
      </c>
      <c r="H11626" s="174"/>
    </row>
    <row r="11627" spans="1:8" ht="14.45" customHeight="1">
      <c r="A11627" s="86" t="s">
        <v>1224</v>
      </c>
      <c r="B11627" s="171" t="s">
        <v>39499</v>
      </c>
      <c r="C11627" s="55" t="s">
        <v>37160</v>
      </c>
      <c r="D11627" s="171" t="s">
        <v>37161</v>
      </c>
      <c r="E11627" s="171" t="s">
        <v>37162</v>
      </c>
      <c r="F11627" s="173">
        <v>46074</v>
      </c>
      <c r="G11627" s="173">
        <v>46074</v>
      </c>
      <c r="H11627" s="174"/>
    </row>
    <row r="11628" spans="1:8" ht="14.45" customHeight="1">
      <c r="A11628" s="86" t="s">
        <v>1224</v>
      </c>
      <c r="B11628" s="171" t="s">
        <v>39500</v>
      </c>
      <c r="C11628" s="55" t="s">
        <v>37160</v>
      </c>
      <c r="D11628" s="171" t="s">
        <v>37161</v>
      </c>
      <c r="E11628" s="171" t="s">
        <v>37162</v>
      </c>
      <c r="F11628" s="173">
        <v>46074</v>
      </c>
      <c r="G11628" s="173">
        <v>46074</v>
      </c>
      <c r="H11628" s="174"/>
    </row>
    <row r="11629" spans="1:8" ht="14.45" customHeight="1">
      <c r="A11629" s="86" t="s">
        <v>1224</v>
      </c>
      <c r="B11629" s="171" t="s">
        <v>39501</v>
      </c>
      <c r="C11629" s="55" t="s">
        <v>37160</v>
      </c>
      <c r="D11629" s="171" t="s">
        <v>37161</v>
      </c>
      <c r="E11629" s="171" t="s">
        <v>37162</v>
      </c>
      <c r="F11629" s="173">
        <v>46074</v>
      </c>
      <c r="G11629" s="173">
        <v>46074</v>
      </c>
      <c r="H11629" s="174"/>
    </row>
    <row r="11630" spans="1:8" ht="14.45" customHeight="1">
      <c r="A11630" s="86" t="s">
        <v>1224</v>
      </c>
      <c r="B11630" s="171" t="s">
        <v>39502</v>
      </c>
      <c r="C11630" s="55" t="s">
        <v>37160</v>
      </c>
      <c r="D11630" s="171" t="s">
        <v>37161</v>
      </c>
      <c r="E11630" s="171" t="s">
        <v>37162</v>
      </c>
      <c r="F11630" s="173">
        <v>46074</v>
      </c>
      <c r="G11630" s="173">
        <v>46074</v>
      </c>
      <c r="H11630" s="174"/>
    </row>
    <row r="11631" spans="1:8" ht="14.45" customHeight="1">
      <c r="A11631" s="86" t="s">
        <v>1224</v>
      </c>
      <c r="B11631" s="171" t="s">
        <v>39503</v>
      </c>
      <c r="C11631" s="55" t="s">
        <v>37160</v>
      </c>
      <c r="D11631" s="171" t="s">
        <v>37161</v>
      </c>
      <c r="E11631" s="171" t="s">
        <v>37162</v>
      </c>
      <c r="F11631" s="173">
        <v>46074</v>
      </c>
      <c r="G11631" s="173">
        <v>46074</v>
      </c>
      <c r="H11631" s="174"/>
    </row>
    <row r="11632" spans="1:8" ht="14.45" customHeight="1">
      <c r="A11632" s="86" t="s">
        <v>1224</v>
      </c>
      <c r="B11632" s="171" t="s">
        <v>39504</v>
      </c>
      <c r="C11632" s="55" t="s">
        <v>37160</v>
      </c>
      <c r="D11632" s="171" t="s">
        <v>37161</v>
      </c>
      <c r="E11632" s="171" t="s">
        <v>37162</v>
      </c>
      <c r="F11632" s="173">
        <v>46074</v>
      </c>
      <c r="G11632" s="173">
        <v>46074</v>
      </c>
      <c r="H11632" s="174"/>
    </row>
    <row r="11633" spans="1:8" ht="14.45" customHeight="1">
      <c r="A11633" s="86" t="s">
        <v>1224</v>
      </c>
      <c r="B11633" s="171" t="s">
        <v>39505</v>
      </c>
      <c r="C11633" s="55" t="s">
        <v>37160</v>
      </c>
      <c r="D11633" s="171" t="s">
        <v>37161</v>
      </c>
      <c r="E11633" s="171" t="s">
        <v>37162</v>
      </c>
      <c r="F11633" s="173">
        <v>46074</v>
      </c>
      <c r="G11633" s="173">
        <v>46074</v>
      </c>
      <c r="H11633" s="174"/>
    </row>
    <row r="11634" spans="1:8" ht="14.45" customHeight="1">
      <c r="A11634" s="86" t="s">
        <v>1224</v>
      </c>
      <c r="B11634" s="171" t="s">
        <v>39506</v>
      </c>
      <c r="C11634" s="55" t="s">
        <v>37160</v>
      </c>
      <c r="D11634" s="171" t="s">
        <v>37161</v>
      </c>
      <c r="E11634" s="171" t="s">
        <v>37162</v>
      </c>
      <c r="F11634" s="173">
        <v>46074</v>
      </c>
      <c r="G11634" s="173">
        <v>46074</v>
      </c>
      <c r="H11634" s="174"/>
    </row>
    <row r="11635" spans="1:8" ht="14.45" customHeight="1">
      <c r="A11635" s="86" t="s">
        <v>1224</v>
      </c>
      <c r="B11635" s="171" t="s">
        <v>39507</v>
      </c>
      <c r="C11635" s="55" t="s">
        <v>37160</v>
      </c>
      <c r="D11635" s="171" t="s">
        <v>37161</v>
      </c>
      <c r="E11635" s="171" t="s">
        <v>37162</v>
      </c>
      <c r="F11635" s="173">
        <v>46074</v>
      </c>
      <c r="G11635" s="173">
        <v>46074</v>
      </c>
      <c r="H11635" s="174"/>
    </row>
    <row r="11636" spans="1:8" ht="14.45" customHeight="1">
      <c r="A11636" s="86" t="s">
        <v>1224</v>
      </c>
      <c r="B11636" s="171" t="s">
        <v>39508</v>
      </c>
      <c r="C11636" s="55" t="s">
        <v>37160</v>
      </c>
      <c r="D11636" s="171" t="s">
        <v>37161</v>
      </c>
      <c r="E11636" s="171" t="s">
        <v>37162</v>
      </c>
      <c r="F11636" s="173">
        <v>46074</v>
      </c>
      <c r="G11636" s="173">
        <v>46074</v>
      </c>
      <c r="H11636" s="174"/>
    </row>
    <row r="11637" spans="1:8" ht="14.45" customHeight="1">
      <c r="A11637" s="86" t="s">
        <v>1224</v>
      </c>
      <c r="B11637" s="171" t="s">
        <v>39509</v>
      </c>
      <c r="C11637" s="55" t="s">
        <v>37160</v>
      </c>
      <c r="D11637" s="171" t="s">
        <v>37161</v>
      </c>
      <c r="E11637" s="171" t="s">
        <v>37162</v>
      </c>
      <c r="F11637" s="173">
        <v>46074</v>
      </c>
      <c r="G11637" s="173">
        <v>46074</v>
      </c>
      <c r="H11637" s="174"/>
    </row>
    <row r="11638" spans="1:8" ht="14.45" customHeight="1">
      <c r="A11638" s="86" t="s">
        <v>1224</v>
      </c>
      <c r="B11638" s="171" t="s">
        <v>39510</v>
      </c>
      <c r="C11638" s="55" t="s">
        <v>37160</v>
      </c>
      <c r="D11638" s="171" t="s">
        <v>37161</v>
      </c>
      <c r="E11638" s="171" t="s">
        <v>37162</v>
      </c>
      <c r="F11638" s="173">
        <v>46074</v>
      </c>
      <c r="G11638" s="173">
        <v>46074</v>
      </c>
      <c r="H11638" s="174"/>
    </row>
    <row r="11639" spans="1:8" ht="14.45" customHeight="1">
      <c r="A11639" s="86" t="s">
        <v>1224</v>
      </c>
      <c r="B11639" s="171" t="s">
        <v>39511</v>
      </c>
      <c r="C11639" s="55" t="s">
        <v>37160</v>
      </c>
      <c r="D11639" s="171" t="s">
        <v>37161</v>
      </c>
      <c r="E11639" s="171" t="s">
        <v>37162</v>
      </c>
      <c r="F11639" s="173">
        <v>46074</v>
      </c>
      <c r="G11639" s="173">
        <v>46074</v>
      </c>
      <c r="H11639" s="174"/>
    </row>
    <row r="11640" spans="1:8" ht="14.45" customHeight="1">
      <c r="A11640" s="86" t="s">
        <v>1224</v>
      </c>
      <c r="B11640" s="171" t="s">
        <v>39512</v>
      </c>
      <c r="C11640" s="55" t="s">
        <v>37160</v>
      </c>
      <c r="D11640" s="171" t="s">
        <v>37161</v>
      </c>
      <c r="E11640" s="171" t="s">
        <v>37162</v>
      </c>
      <c r="F11640" s="173">
        <v>46074</v>
      </c>
      <c r="G11640" s="173">
        <v>46074</v>
      </c>
      <c r="H11640" s="174"/>
    </row>
    <row r="11641" spans="1:8" ht="14.45" customHeight="1">
      <c r="A11641" s="86" t="s">
        <v>1224</v>
      </c>
      <c r="B11641" s="171" t="s">
        <v>39513</v>
      </c>
      <c r="C11641" s="55" t="s">
        <v>37160</v>
      </c>
      <c r="D11641" s="171" t="s">
        <v>37161</v>
      </c>
      <c r="E11641" s="171" t="s">
        <v>37162</v>
      </c>
      <c r="F11641" s="173">
        <v>46074</v>
      </c>
      <c r="G11641" s="173">
        <v>46074</v>
      </c>
      <c r="H11641" s="174"/>
    </row>
    <row r="11642" spans="1:8" ht="14.45" customHeight="1">
      <c r="A11642" s="86" t="s">
        <v>1224</v>
      </c>
      <c r="B11642" s="171" t="s">
        <v>39514</v>
      </c>
      <c r="C11642" s="55" t="s">
        <v>37160</v>
      </c>
      <c r="D11642" s="171" t="s">
        <v>37161</v>
      </c>
      <c r="E11642" s="171" t="s">
        <v>37162</v>
      </c>
      <c r="F11642" s="173">
        <v>46074</v>
      </c>
      <c r="G11642" s="173">
        <v>46074</v>
      </c>
      <c r="H11642" s="174"/>
    </row>
    <row r="11643" spans="1:8" ht="14.45" customHeight="1">
      <c r="A11643" s="86" t="s">
        <v>1224</v>
      </c>
      <c r="B11643" s="171" t="s">
        <v>39515</v>
      </c>
      <c r="C11643" s="55" t="s">
        <v>37160</v>
      </c>
      <c r="D11643" s="171" t="s">
        <v>37161</v>
      </c>
      <c r="E11643" s="171" t="s">
        <v>37162</v>
      </c>
      <c r="F11643" s="173">
        <v>46074</v>
      </c>
      <c r="G11643" s="173">
        <v>46074</v>
      </c>
      <c r="H11643" s="174"/>
    </row>
    <row r="11644" spans="1:8" ht="14.45" customHeight="1">
      <c r="A11644" s="86" t="s">
        <v>1224</v>
      </c>
      <c r="B11644" s="171" t="s">
        <v>39516</v>
      </c>
      <c r="C11644" s="55" t="s">
        <v>37160</v>
      </c>
      <c r="D11644" s="171" t="s">
        <v>37161</v>
      </c>
      <c r="E11644" s="171" t="s">
        <v>37162</v>
      </c>
      <c r="F11644" s="173">
        <v>46074</v>
      </c>
      <c r="G11644" s="173">
        <v>46074</v>
      </c>
      <c r="H11644" s="174"/>
    </row>
    <row r="11645" spans="1:8" ht="14.45" customHeight="1">
      <c r="A11645" s="86" t="s">
        <v>1224</v>
      </c>
      <c r="B11645" s="171" t="s">
        <v>39517</v>
      </c>
      <c r="C11645" s="55" t="s">
        <v>37160</v>
      </c>
      <c r="D11645" s="171" t="s">
        <v>37161</v>
      </c>
      <c r="E11645" s="171" t="s">
        <v>37162</v>
      </c>
      <c r="F11645" s="173">
        <v>46074</v>
      </c>
      <c r="G11645" s="173">
        <v>46074</v>
      </c>
      <c r="H11645" s="174"/>
    </row>
    <row r="11646" spans="1:8" ht="14.45" customHeight="1">
      <c r="A11646" s="86" t="s">
        <v>1224</v>
      </c>
      <c r="B11646" s="171" t="s">
        <v>39518</v>
      </c>
      <c r="C11646" s="55" t="s">
        <v>37160</v>
      </c>
      <c r="D11646" s="171" t="s">
        <v>37161</v>
      </c>
      <c r="E11646" s="171" t="s">
        <v>37162</v>
      </c>
      <c r="F11646" s="173">
        <v>46074</v>
      </c>
      <c r="G11646" s="173">
        <v>46074</v>
      </c>
      <c r="H11646" s="174"/>
    </row>
    <row r="11647" spans="1:8" ht="14.45" customHeight="1">
      <c r="A11647" s="86" t="s">
        <v>1224</v>
      </c>
      <c r="B11647" s="171" t="s">
        <v>39519</v>
      </c>
      <c r="C11647" s="55" t="s">
        <v>37160</v>
      </c>
      <c r="D11647" s="171" t="s">
        <v>37161</v>
      </c>
      <c r="E11647" s="171" t="s">
        <v>37162</v>
      </c>
      <c r="F11647" s="173">
        <v>46074</v>
      </c>
      <c r="G11647" s="173">
        <v>46074</v>
      </c>
      <c r="H11647" s="174"/>
    </row>
    <row r="11648" spans="1:8" ht="14.45" customHeight="1">
      <c r="A11648" s="86" t="s">
        <v>1224</v>
      </c>
      <c r="B11648" s="171" t="s">
        <v>39520</v>
      </c>
      <c r="C11648" s="55" t="s">
        <v>37160</v>
      </c>
      <c r="D11648" s="171" t="s">
        <v>37161</v>
      </c>
      <c r="E11648" s="171" t="s">
        <v>37162</v>
      </c>
      <c r="F11648" s="173">
        <v>46074</v>
      </c>
      <c r="G11648" s="173">
        <v>46074</v>
      </c>
      <c r="H11648" s="174"/>
    </row>
    <row r="11649" spans="1:8" ht="14.45" customHeight="1">
      <c r="A11649" s="86" t="s">
        <v>1224</v>
      </c>
      <c r="B11649" s="171" t="s">
        <v>39521</v>
      </c>
      <c r="C11649" s="55" t="s">
        <v>37160</v>
      </c>
      <c r="D11649" s="171" t="s">
        <v>37161</v>
      </c>
      <c r="E11649" s="171" t="s">
        <v>37162</v>
      </c>
      <c r="F11649" s="173">
        <v>46074</v>
      </c>
      <c r="G11649" s="173">
        <v>46074</v>
      </c>
      <c r="H11649" s="174"/>
    </row>
    <row r="11650" spans="1:8" ht="14.45" customHeight="1">
      <c r="A11650" s="86" t="s">
        <v>1224</v>
      </c>
      <c r="B11650" s="171" t="s">
        <v>39522</v>
      </c>
      <c r="C11650" s="55" t="s">
        <v>37160</v>
      </c>
      <c r="D11650" s="171" t="s">
        <v>37161</v>
      </c>
      <c r="E11650" s="171" t="s">
        <v>37162</v>
      </c>
      <c r="F11650" s="173">
        <v>46074</v>
      </c>
      <c r="G11650" s="173">
        <v>46074</v>
      </c>
      <c r="H11650" s="174"/>
    </row>
    <row r="11651" spans="1:8" ht="14.45" customHeight="1">
      <c r="A11651" s="86" t="s">
        <v>1224</v>
      </c>
      <c r="B11651" s="171" t="s">
        <v>39523</v>
      </c>
      <c r="C11651" s="55" t="s">
        <v>37160</v>
      </c>
      <c r="D11651" s="171" t="s">
        <v>37161</v>
      </c>
      <c r="E11651" s="171" t="s">
        <v>37162</v>
      </c>
      <c r="F11651" s="173">
        <v>46074</v>
      </c>
      <c r="G11651" s="173">
        <v>46074</v>
      </c>
      <c r="H11651" s="174"/>
    </row>
    <row r="11652" spans="1:8" ht="14.45" customHeight="1">
      <c r="A11652" s="86" t="s">
        <v>1224</v>
      </c>
      <c r="B11652" s="171" t="s">
        <v>39524</v>
      </c>
      <c r="C11652" s="55" t="s">
        <v>37160</v>
      </c>
      <c r="D11652" s="171" t="s">
        <v>37161</v>
      </c>
      <c r="E11652" s="171" t="s">
        <v>37162</v>
      </c>
      <c r="F11652" s="173">
        <v>46074</v>
      </c>
      <c r="G11652" s="173">
        <v>46074</v>
      </c>
      <c r="H11652" s="174"/>
    </row>
    <row r="11653" spans="1:8" ht="14.45" customHeight="1">
      <c r="A11653" s="86" t="s">
        <v>1224</v>
      </c>
      <c r="B11653" s="171" t="s">
        <v>39525</v>
      </c>
      <c r="C11653" s="55" t="s">
        <v>37160</v>
      </c>
      <c r="D11653" s="171" t="s">
        <v>37161</v>
      </c>
      <c r="E11653" s="171" t="s">
        <v>37162</v>
      </c>
      <c r="F11653" s="173">
        <v>46074</v>
      </c>
      <c r="G11653" s="173">
        <v>46074</v>
      </c>
      <c r="H11653" s="174"/>
    </row>
    <row r="11654" spans="1:8" ht="14.45" customHeight="1">
      <c r="A11654" s="86" t="s">
        <v>1224</v>
      </c>
      <c r="B11654" s="171" t="s">
        <v>39526</v>
      </c>
      <c r="C11654" s="55" t="s">
        <v>37160</v>
      </c>
      <c r="D11654" s="171" t="s">
        <v>37161</v>
      </c>
      <c r="E11654" s="171" t="s">
        <v>37162</v>
      </c>
      <c r="F11654" s="173">
        <v>46074</v>
      </c>
      <c r="G11654" s="173">
        <v>46074</v>
      </c>
      <c r="H11654" s="174"/>
    </row>
    <row r="11655" spans="1:8" ht="14.45" customHeight="1">
      <c r="A11655" s="86" t="s">
        <v>1224</v>
      </c>
      <c r="B11655" s="171" t="s">
        <v>39527</v>
      </c>
      <c r="C11655" s="55" t="s">
        <v>37160</v>
      </c>
      <c r="D11655" s="171" t="s">
        <v>37161</v>
      </c>
      <c r="E11655" s="171" t="s">
        <v>37162</v>
      </c>
      <c r="F11655" s="173">
        <v>46074</v>
      </c>
      <c r="G11655" s="173">
        <v>46074</v>
      </c>
      <c r="H11655" s="174"/>
    </row>
    <row r="11656" spans="1:8" ht="14.45" customHeight="1">
      <c r="A11656" s="86" t="s">
        <v>1224</v>
      </c>
      <c r="B11656" s="171" t="s">
        <v>39528</v>
      </c>
      <c r="C11656" s="55" t="s">
        <v>37160</v>
      </c>
      <c r="D11656" s="171" t="s">
        <v>37161</v>
      </c>
      <c r="E11656" s="171" t="s">
        <v>37162</v>
      </c>
      <c r="F11656" s="173">
        <v>46074</v>
      </c>
      <c r="G11656" s="173">
        <v>46074</v>
      </c>
      <c r="H11656" s="174"/>
    </row>
    <row r="11657" spans="1:8" ht="14.45" customHeight="1">
      <c r="A11657" s="86" t="s">
        <v>1224</v>
      </c>
      <c r="B11657" s="171" t="s">
        <v>39529</v>
      </c>
      <c r="C11657" s="55" t="s">
        <v>37160</v>
      </c>
      <c r="D11657" s="171" t="s">
        <v>37161</v>
      </c>
      <c r="E11657" s="171" t="s">
        <v>37162</v>
      </c>
      <c r="F11657" s="173">
        <v>46074</v>
      </c>
      <c r="G11657" s="173">
        <v>46074</v>
      </c>
      <c r="H11657" s="174"/>
    </row>
    <row r="11658" spans="1:8" ht="14.45" customHeight="1">
      <c r="A11658" s="86" t="s">
        <v>1224</v>
      </c>
      <c r="B11658" s="171" t="s">
        <v>39530</v>
      </c>
      <c r="C11658" s="55" t="s">
        <v>37160</v>
      </c>
      <c r="D11658" s="171" t="s">
        <v>37161</v>
      </c>
      <c r="E11658" s="171" t="s">
        <v>37162</v>
      </c>
      <c r="F11658" s="173">
        <v>46074</v>
      </c>
      <c r="G11658" s="173">
        <v>46074</v>
      </c>
      <c r="H11658" s="174"/>
    </row>
    <row r="11659" spans="1:8" ht="14.45" customHeight="1">
      <c r="A11659" s="86" t="s">
        <v>1224</v>
      </c>
      <c r="B11659" s="171" t="s">
        <v>39531</v>
      </c>
      <c r="C11659" s="55" t="s">
        <v>37160</v>
      </c>
      <c r="D11659" s="171" t="s">
        <v>37161</v>
      </c>
      <c r="E11659" s="171" t="s">
        <v>37162</v>
      </c>
      <c r="F11659" s="173">
        <v>46074</v>
      </c>
      <c r="G11659" s="173">
        <v>46074</v>
      </c>
      <c r="H11659" s="174"/>
    </row>
    <row r="11660" spans="1:8" ht="14.45" customHeight="1">
      <c r="A11660" s="86" t="s">
        <v>1224</v>
      </c>
      <c r="B11660" s="171" t="s">
        <v>39532</v>
      </c>
      <c r="C11660" s="55" t="s">
        <v>37160</v>
      </c>
      <c r="D11660" s="171" t="s">
        <v>37161</v>
      </c>
      <c r="E11660" s="171" t="s">
        <v>37162</v>
      </c>
      <c r="F11660" s="173">
        <v>46074</v>
      </c>
      <c r="G11660" s="173">
        <v>46074</v>
      </c>
      <c r="H11660" s="174"/>
    </row>
    <row r="11661" spans="1:8" ht="14.45" customHeight="1">
      <c r="A11661" s="86" t="s">
        <v>1224</v>
      </c>
      <c r="B11661" s="171" t="s">
        <v>39533</v>
      </c>
      <c r="C11661" s="55" t="s">
        <v>37160</v>
      </c>
      <c r="D11661" s="171" t="s">
        <v>37161</v>
      </c>
      <c r="E11661" s="171" t="s">
        <v>37162</v>
      </c>
      <c r="F11661" s="173">
        <v>46074</v>
      </c>
      <c r="G11661" s="173">
        <v>46074</v>
      </c>
      <c r="H11661" s="174"/>
    </row>
    <row r="11662" spans="1:8" ht="14.45" customHeight="1">
      <c r="A11662" s="86" t="s">
        <v>1224</v>
      </c>
      <c r="B11662" s="171" t="s">
        <v>39534</v>
      </c>
      <c r="C11662" s="55" t="s">
        <v>37160</v>
      </c>
      <c r="D11662" s="171" t="s">
        <v>37161</v>
      </c>
      <c r="E11662" s="171" t="s">
        <v>37162</v>
      </c>
      <c r="F11662" s="173">
        <v>46074</v>
      </c>
      <c r="G11662" s="173">
        <v>46074</v>
      </c>
      <c r="H11662" s="174"/>
    </row>
    <row r="11663" spans="1:8" ht="14.45" customHeight="1">
      <c r="A11663" s="86" t="s">
        <v>1224</v>
      </c>
      <c r="B11663" s="171" t="s">
        <v>39535</v>
      </c>
      <c r="C11663" s="55" t="s">
        <v>37160</v>
      </c>
      <c r="D11663" s="171" t="s">
        <v>37161</v>
      </c>
      <c r="E11663" s="171" t="s">
        <v>37162</v>
      </c>
      <c r="F11663" s="173">
        <v>46074</v>
      </c>
      <c r="G11663" s="173">
        <v>46074</v>
      </c>
      <c r="H11663" s="174"/>
    </row>
    <row r="11664" spans="1:8" ht="14.45" customHeight="1">
      <c r="A11664" s="86" t="s">
        <v>1224</v>
      </c>
      <c r="B11664" s="171" t="s">
        <v>39536</v>
      </c>
      <c r="C11664" s="55" t="s">
        <v>37160</v>
      </c>
      <c r="D11664" s="171" t="s">
        <v>37161</v>
      </c>
      <c r="E11664" s="171" t="s">
        <v>37162</v>
      </c>
      <c r="F11664" s="173">
        <v>46074</v>
      </c>
      <c r="G11664" s="173">
        <v>46074</v>
      </c>
      <c r="H11664" s="174"/>
    </row>
    <row r="11665" spans="1:8" ht="14.45" customHeight="1">
      <c r="A11665" s="86" t="s">
        <v>1224</v>
      </c>
      <c r="B11665" s="171" t="s">
        <v>39537</v>
      </c>
      <c r="C11665" s="55" t="s">
        <v>37160</v>
      </c>
      <c r="D11665" s="171" t="s">
        <v>37161</v>
      </c>
      <c r="E11665" s="171" t="s">
        <v>37162</v>
      </c>
      <c r="F11665" s="173">
        <v>46074</v>
      </c>
      <c r="G11665" s="173">
        <v>46074</v>
      </c>
      <c r="H11665" s="174"/>
    </row>
    <row r="11666" spans="1:8" ht="14.45" customHeight="1">
      <c r="A11666" s="86" t="s">
        <v>1224</v>
      </c>
      <c r="B11666" s="171" t="s">
        <v>39538</v>
      </c>
      <c r="C11666" s="55" t="s">
        <v>37160</v>
      </c>
      <c r="D11666" s="171" t="s">
        <v>37161</v>
      </c>
      <c r="E11666" s="171" t="s">
        <v>37162</v>
      </c>
      <c r="F11666" s="173">
        <v>46074</v>
      </c>
      <c r="G11666" s="173">
        <v>46074</v>
      </c>
      <c r="H11666" s="174"/>
    </row>
    <row r="11667" spans="1:8" ht="14.45" customHeight="1">
      <c r="A11667" s="86" t="s">
        <v>1224</v>
      </c>
      <c r="B11667" s="171" t="s">
        <v>39539</v>
      </c>
      <c r="C11667" s="55" t="s">
        <v>37160</v>
      </c>
      <c r="D11667" s="171" t="s">
        <v>37161</v>
      </c>
      <c r="E11667" s="171" t="s">
        <v>37162</v>
      </c>
      <c r="F11667" s="173">
        <v>46074</v>
      </c>
      <c r="G11667" s="173">
        <v>46074</v>
      </c>
      <c r="H11667" s="174"/>
    </row>
    <row r="11668" spans="1:8" ht="14.45" customHeight="1">
      <c r="A11668" s="86" t="s">
        <v>1224</v>
      </c>
      <c r="B11668" s="171" t="s">
        <v>39540</v>
      </c>
      <c r="C11668" s="55" t="s">
        <v>37160</v>
      </c>
      <c r="D11668" s="171" t="s">
        <v>37161</v>
      </c>
      <c r="E11668" s="171" t="s">
        <v>37162</v>
      </c>
      <c r="F11668" s="173">
        <v>46074</v>
      </c>
      <c r="G11668" s="173">
        <v>46074</v>
      </c>
      <c r="H11668" s="174"/>
    </row>
    <row r="11669" spans="1:8" ht="14.45" customHeight="1">
      <c r="A11669" s="86" t="s">
        <v>1224</v>
      </c>
      <c r="B11669" s="171" t="s">
        <v>39541</v>
      </c>
      <c r="C11669" s="55" t="s">
        <v>37160</v>
      </c>
      <c r="D11669" s="171" t="s">
        <v>37161</v>
      </c>
      <c r="E11669" s="171" t="s">
        <v>37162</v>
      </c>
      <c r="F11669" s="173">
        <v>46074</v>
      </c>
      <c r="G11669" s="173">
        <v>46074</v>
      </c>
      <c r="H11669" s="174"/>
    </row>
    <row r="11670" spans="1:8" ht="14.45" customHeight="1">
      <c r="A11670" s="86" t="s">
        <v>1224</v>
      </c>
      <c r="B11670" s="171" t="s">
        <v>39542</v>
      </c>
      <c r="C11670" s="55" t="s">
        <v>37160</v>
      </c>
      <c r="D11670" s="171" t="s">
        <v>37161</v>
      </c>
      <c r="E11670" s="171" t="s">
        <v>37162</v>
      </c>
      <c r="F11670" s="173">
        <v>46074</v>
      </c>
      <c r="G11670" s="173">
        <v>46074</v>
      </c>
      <c r="H11670" s="174"/>
    </row>
    <row r="11671" spans="1:8" ht="14.45" customHeight="1">
      <c r="A11671" s="86" t="s">
        <v>1224</v>
      </c>
      <c r="B11671" s="171" t="s">
        <v>39543</v>
      </c>
      <c r="C11671" s="55" t="s">
        <v>37160</v>
      </c>
      <c r="D11671" s="171" t="s">
        <v>37161</v>
      </c>
      <c r="E11671" s="171" t="s">
        <v>37162</v>
      </c>
      <c r="F11671" s="173">
        <v>46074</v>
      </c>
      <c r="G11671" s="173">
        <v>46074</v>
      </c>
      <c r="H11671" s="174"/>
    </row>
    <row r="11672" spans="1:8" ht="14.45" customHeight="1">
      <c r="A11672" s="86" t="s">
        <v>1224</v>
      </c>
      <c r="B11672" s="171" t="s">
        <v>39544</v>
      </c>
      <c r="C11672" s="55" t="s">
        <v>37160</v>
      </c>
      <c r="D11672" s="171" t="s">
        <v>37161</v>
      </c>
      <c r="E11672" s="171" t="s">
        <v>37162</v>
      </c>
      <c r="F11672" s="173">
        <v>46074</v>
      </c>
      <c r="G11672" s="173">
        <v>46074</v>
      </c>
      <c r="H11672" s="174"/>
    </row>
    <row r="11673" spans="1:8" ht="14.45" customHeight="1">
      <c r="A11673" s="86" t="s">
        <v>1224</v>
      </c>
      <c r="B11673" s="171" t="s">
        <v>39545</v>
      </c>
      <c r="C11673" s="55" t="s">
        <v>37160</v>
      </c>
      <c r="D11673" s="171" t="s">
        <v>37161</v>
      </c>
      <c r="E11673" s="171" t="s">
        <v>37162</v>
      </c>
      <c r="F11673" s="173">
        <v>46074</v>
      </c>
      <c r="G11673" s="173">
        <v>46074</v>
      </c>
      <c r="H11673" s="174"/>
    </row>
    <row r="11674" spans="1:8" ht="14.45" customHeight="1">
      <c r="A11674" s="86" t="s">
        <v>1224</v>
      </c>
      <c r="B11674" s="171" t="s">
        <v>39546</v>
      </c>
      <c r="C11674" s="55" t="s">
        <v>37160</v>
      </c>
      <c r="D11674" s="171" t="s">
        <v>37161</v>
      </c>
      <c r="E11674" s="171" t="s">
        <v>37162</v>
      </c>
      <c r="F11674" s="173">
        <v>46074</v>
      </c>
      <c r="G11674" s="173">
        <v>46074</v>
      </c>
      <c r="H11674" s="174"/>
    </row>
    <row r="11675" spans="1:8" ht="14.45" customHeight="1">
      <c r="A11675" s="86" t="s">
        <v>1224</v>
      </c>
      <c r="B11675" s="171" t="s">
        <v>39547</v>
      </c>
      <c r="C11675" s="55" t="s">
        <v>37160</v>
      </c>
      <c r="D11675" s="171" t="s">
        <v>37161</v>
      </c>
      <c r="E11675" s="171" t="s">
        <v>37162</v>
      </c>
      <c r="F11675" s="173">
        <v>46074</v>
      </c>
      <c r="G11675" s="173">
        <v>46074</v>
      </c>
      <c r="H11675" s="174"/>
    </row>
    <row r="11676" spans="1:8" ht="14.45" customHeight="1">
      <c r="A11676" s="86" t="s">
        <v>1224</v>
      </c>
      <c r="B11676" s="171" t="s">
        <v>39548</v>
      </c>
      <c r="C11676" s="55" t="s">
        <v>37160</v>
      </c>
      <c r="D11676" s="171" t="s">
        <v>37161</v>
      </c>
      <c r="E11676" s="171" t="s">
        <v>37162</v>
      </c>
      <c r="F11676" s="173">
        <v>46074</v>
      </c>
      <c r="G11676" s="173">
        <v>46074</v>
      </c>
      <c r="H11676" s="174"/>
    </row>
    <row r="11677" spans="1:8" ht="14.45" customHeight="1">
      <c r="A11677" s="86" t="s">
        <v>1224</v>
      </c>
      <c r="B11677" s="171" t="s">
        <v>39549</v>
      </c>
      <c r="C11677" s="55" t="s">
        <v>37160</v>
      </c>
      <c r="D11677" s="171" t="s">
        <v>37161</v>
      </c>
      <c r="E11677" s="171" t="s">
        <v>37162</v>
      </c>
      <c r="F11677" s="173">
        <v>46074</v>
      </c>
      <c r="G11677" s="173">
        <v>46074</v>
      </c>
      <c r="H11677" s="174"/>
    </row>
    <row r="11678" spans="1:8" ht="14.45" customHeight="1">
      <c r="A11678" s="86" t="s">
        <v>1224</v>
      </c>
      <c r="B11678" s="171" t="s">
        <v>39550</v>
      </c>
      <c r="C11678" s="55" t="s">
        <v>37160</v>
      </c>
      <c r="D11678" s="171" t="s">
        <v>37161</v>
      </c>
      <c r="E11678" s="171" t="s">
        <v>37162</v>
      </c>
      <c r="F11678" s="173">
        <v>46074</v>
      </c>
      <c r="G11678" s="173">
        <v>46074</v>
      </c>
      <c r="H11678" s="174"/>
    </row>
    <row r="11679" spans="1:8" ht="14.45" customHeight="1">
      <c r="A11679" s="86" t="s">
        <v>1224</v>
      </c>
      <c r="B11679" s="171" t="s">
        <v>39551</v>
      </c>
      <c r="C11679" s="55" t="s">
        <v>37160</v>
      </c>
      <c r="D11679" s="171" t="s">
        <v>37161</v>
      </c>
      <c r="E11679" s="171" t="s">
        <v>37162</v>
      </c>
      <c r="F11679" s="173">
        <v>46074</v>
      </c>
      <c r="G11679" s="173">
        <v>46074</v>
      </c>
      <c r="H11679" s="174"/>
    </row>
    <row r="11680" spans="1:8" ht="14.45" customHeight="1">
      <c r="A11680" s="86" t="s">
        <v>1224</v>
      </c>
      <c r="B11680" s="171" t="s">
        <v>39552</v>
      </c>
      <c r="C11680" s="55" t="s">
        <v>37160</v>
      </c>
      <c r="D11680" s="171" t="s">
        <v>37161</v>
      </c>
      <c r="E11680" s="171" t="s">
        <v>37162</v>
      </c>
      <c r="F11680" s="173">
        <v>46074</v>
      </c>
      <c r="G11680" s="173">
        <v>46074</v>
      </c>
      <c r="H11680" s="174"/>
    </row>
    <row r="11681" spans="1:8" ht="14.45" customHeight="1">
      <c r="A11681" s="86" t="s">
        <v>1224</v>
      </c>
      <c r="B11681" s="171" t="s">
        <v>39553</v>
      </c>
      <c r="C11681" s="55" t="s">
        <v>37160</v>
      </c>
      <c r="D11681" s="171" t="s">
        <v>37161</v>
      </c>
      <c r="E11681" s="171" t="s">
        <v>37162</v>
      </c>
      <c r="F11681" s="173">
        <v>46074</v>
      </c>
      <c r="G11681" s="173">
        <v>46074</v>
      </c>
      <c r="H11681" s="174"/>
    </row>
    <row r="11682" spans="1:8" ht="14.45" customHeight="1">
      <c r="A11682" s="86" t="s">
        <v>1224</v>
      </c>
      <c r="B11682" s="171" t="s">
        <v>39554</v>
      </c>
      <c r="C11682" s="55" t="s">
        <v>37160</v>
      </c>
      <c r="D11682" s="171" t="s">
        <v>37161</v>
      </c>
      <c r="E11682" s="171" t="s">
        <v>37162</v>
      </c>
      <c r="F11682" s="173">
        <v>46074</v>
      </c>
      <c r="G11682" s="173">
        <v>46074</v>
      </c>
      <c r="H11682" s="174"/>
    </row>
    <row r="11683" spans="1:8" ht="14.45" customHeight="1">
      <c r="A11683" s="86" t="s">
        <v>1224</v>
      </c>
      <c r="B11683" s="171" t="s">
        <v>39555</v>
      </c>
      <c r="C11683" s="55" t="s">
        <v>37160</v>
      </c>
      <c r="D11683" s="171" t="s">
        <v>37161</v>
      </c>
      <c r="E11683" s="171" t="s">
        <v>37162</v>
      </c>
      <c r="F11683" s="173">
        <v>46074</v>
      </c>
      <c r="G11683" s="173">
        <v>46074</v>
      </c>
      <c r="H11683" s="174"/>
    </row>
    <row r="11684" spans="1:8" ht="14.45" customHeight="1">
      <c r="A11684" s="86" t="s">
        <v>1224</v>
      </c>
      <c r="B11684" s="171" t="s">
        <v>39556</v>
      </c>
      <c r="C11684" s="55" t="s">
        <v>37160</v>
      </c>
      <c r="D11684" s="171" t="s">
        <v>37161</v>
      </c>
      <c r="E11684" s="171" t="s">
        <v>37162</v>
      </c>
      <c r="F11684" s="173">
        <v>46074</v>
      </c>
      <c r="G11684" s="173">
        <v>46074</v>
      </c>
      <c r="H11684" s="174"/>
    </row>
    <row r="11685" spans="1:8" ht="14.45" customHeight="1">
      <c r="A11685" s="86" t="s">
        <v>1224</v>
      </c>
      <c r="B11685" s="171" t="s">
        <v>39557</v>
      </c>
      <c r="C11685" s="55" t="s">
        <v>37160</v>
      </c>
      <c r="D11685" s="171" t="s">
        <v>37161</v>
      </c>
      <c r="E11685" s="171" t="s">
        <v>37162</v>
      </c>
      <c r="F11685" s="173">
        <v>46074</v>
      </c>
      <c r="G11685" s="173">
        <v>46074</v>
      </c>
      <c r="H11685" s="174"/>
    </row>
    <row r="11686" spans="1:8" ht="14.45" customHeight="1">
      <c r="A11686" s="86" t="s">
        <v>1224</v>
      </c>
      <c r="B11686" s="171" t="s">
        <v>39558</v>
      </c>
      <c r="C11686" s="55" t="s">
        <v>37160</v>
      </c>
      <c r="D11686" s="171" t="s">
        <v>37161</v>
      </c>
      <c r="E11686" s="171" t="s">
        <v>37162</v>
      </c>
      <c r="F11686" s="173">
        <v>46074</v>
      </c>
      <c r="G11686" s="173">
        <v>46074</v>
      </c>
      <c r="H11686" s="174"/>
    </row>
    <row r="11687" spans="1:8" ht="14.45" customHeight="1">
      <c r="A11687" s="86" t="s">
        <v>1224</v>
      </c>
      <c r="B11687" s="171" t="s">
        <v>39559</v>
      </c>
      <c r="C11687" s="55" t="s">
        <v>37160</v>
      </c>
      <c r="D11687" s="171" t="s">
        <v>37161</v>
      </c>
      <c r="E11687" s="171" t="s">
        <v>37162</v>
      </c>
      <c r="F11687" s="173">
        <v>46074</v>
      </c>
      <c r="G11687" s="173">
        <v>46074</v>
      </c>
      <c r="H11687" s="174"/>
    </row>
    <row r="11688" spans="1:8" ht="14.45" customHeight="1">
      <c r="A11688" s="86" t="s">
        <v>1224</v>
      </c>
      <c r="B11688" s="171" t="s">
        <v>39560</v>
      </c>
      <c r="C11688" s="55" t="s">
        <v>37160</v>
      </c>
      <c r="D11688" s="171" t="s">
        <v>37161</v>
      </c>
      <c r="E11688" s="171" t="s">
        <v>37162</v>
      </c>
      <c r="F11688" s="173">
        <v>46074</v>
      </c>
      <c r="G11688" s="173">
        <v>46074</v>
      </c>
      <c r="H11688" s="174"/>
    </row>
    <row r="11689" spans="1:8" ht="14.45" customHeight="1">
      <c r="A11689" s="86" t="s">
        <v>1224</v>
      </c>
      <c r="B11689" s="171" t="s">
        <v>39561</v>
      </c>
      <c r="C11689" s="55" t="s">
        <v>37160</v>
      </c>
      <c r="D11689" s="171" t="s">
        <v>37161</v>
      </c>
      <c r="E11689" s="171" t="s">
        <v>37162</v>
      </c>
      <c r="F11689" s="173">
        <v>46074</v>
      </c>
      <c r="G11689" s="173">
        <v>46074</v>
      </c>
      <c r="H11689" s="174"/>
    </row>
    <row r="11690" spans="1:8" ht="14.45" customHeight="1">
      <c r="A11690" s="86" t="s">
        <v>1224</v>
      </c>
      <c r="B11690" s="171" t="s">
        <v>39562</v>
      </c>
      <c r="C11690" s="55" t="s">
        <v>37160</v>
      </c>
      <c r="D11690" s="171" t="s">
        <v>37161</v>
      </c>
      <c r="E11690" s="171" t="s">
        <v>37162</v>
      </c>
      <c r="F11690" s="173">
        <v>46074</v>
      </c>
      <c r="G11690" s="173">
        <v>46074</v>
      </c>
      <c r="H11690" s="174"/>
    </row>
    <row r="11691" spans="1:8" ht="14.45" customHeight="1">
      <c r="A11691" s="86" t="s">
        <v>1224</v>
      </c>
      <c r="B11691" s="171" t="s">
        <v>39563</v>
      </c>
      <c r="C11691" s="55" t="s">
        <v>37160</v>
      </c>
      <c r="D11691" s="171" t="s">
        <v>37161</v>
      </c>
      <c r="E11691" s="171" t="s">
        <v>37162</v>
      </c>
      <c r="F11691" s="173">
        <v>46074</v>
      </c>
      <c r="G11691" s="173">
        <v>46074</v>
      </c>
      <c r="H11691" s="174"/>
    </row>
    <row r="11692" spans="1:8" ht="14.45" customHeight="1">
      <c r="A11692" s="86" t="s">
        <v>1224</v>
      </c>
      <c r="B11692" s="171" t="s">
        <v>39564</v>
      </c>
      <c r="C11692" s="55" t="s">
        <v>37160</v>
      </c>
      <c r="D11692" s="171" t="s">
        <v>37161</v>
      </c>
      <c r="E11692" s="171" t="s">
        <v>37162</v>
      </c>
      <c r="F11692" s="173">
        <v>46074</v>
      </c>
      <c r="G11692" s="173">
        <v>46074</v>
      </c>
      <c r="H11692" s="174"/>
    </row>
    <row r="11693" spans="1:8" ht="14.45" customHeight="1">
      <c r="A11693" s="86" t="s">
        <v>1224</v>
      </c>
      <c r="B11693" s="171" t="s">
        <v>39565</v>
      </c>
      <c r="C11693" s="55" t="s">
        <v>37160</v>
      </c>
      <c r="D11693" s="171" t="s">
        <v>37161</v>
      </c>
      <c r="E11693" s="171" t="s">
        <v>37162</v>
      </c>
      <c r="F11693" s="173">
        <v>46074</v>
      </c>
      <c r="G11693" s="173">
        <v>46074</v>
      </c>
      <c r="H11693" s="174"/>
    </row>
    <row r="11694" spans="1:8" ht="14.45" customHeight="1">
      <c r="A11694" s="86" t="s">
        <v>1224</v>
      </c>
      <c r="B11694" s="171" t="s">
        <v>39566</v>
      </c>
      <c r="C11694" s="55" t="s">
        <v>37160</v>
      </c>
      <c r="D11694" s="171" t="s">
        <v>37161</v>
      </c>
      <c r="E11694" s="171" t="s">
        <v>37162</v>
      </c>
      <c r="F11694" s="173">
        <v>46074</v>
      </c>
      <c r="G11694" s="173">
        <v>46074</v>
      </c>
      <c r="H11694" s="174"/>
    </row>
    <row r="11695" spans="1:8" ht="14.45" customHeight="1">
      <c r="A11695" s="86" t="s">
        <v>1224</v>
      </c>
      <c r="B11695" s="171" t="s">
        <v>39567</v>
      </c>
      <c r="C11695" s="55" t="s">
        <v>37160</v>
      </c>
      <c r="D11695" s="171" t="s">
        <v>37161</v>
      </c>
      <c r="E11695" s="171" t="s">
        <v>37162</v>
      </c>
      <c r="F11695" s="173">
        <v>46074</v>
      </c>
      <c r="G11695" s="173">
        <v>46074</v>
      </c>
      <c r="H11695" s="174"/>
    </row>
    <row r="11696" spans="1:8" ht="14.45" customHeight="1">
      <c r="A11696" s="86" t="s">
        <v>1224</v>
      </c>
      <c r="B11696" s="171" t="s">
        <v>39568</v>
      </c>
      <c r="C11696" s="55" t="s">
        <v>37160</v>
      </c>
      <c r="D11696" s="171" t="s">
        <v>37161</v>
      </c>
      <c r="E11696" s="171" t="s">
        <v>37162</v>
      </c>
      <c r="F11696" s="173">
        <v>46074</v>
      </c>
      <c r="G11696" s="173">
        <v>46074</v>
      </c>
      <c r="H11696" s="174"/>
    </row>
    <row r="11697" spans="1:8" ht="14.45" customHeight="1">
      <c r="A11697" s="86" t="s">
        <v>1224</v>
      </c>
      <c r="B11697" s="171" t="s">
        <v>39569</v>
      </c>
      <c r="C11697" s="55" t="s">
        <v>37160</v>
      </c>
      <c r="D11697" s="171" t="s">
        <v>37161</v>
      </c>
      <c r="E11697" s="171" t="s">
        <v>37162</v>
      </c>
      <c r="F11697" s="173">
        <v>46074</v>
      </c>
      <c r="G11697" s="173">
        <v>46074</v>
      </c>
      <c r="H11697" s="174"/>
    </row>
    <row r="11698" spans="1:8" ht="14.45" customHeight="1">
      <c r="A11698" s="86" t="s">
        <v>1224</v>
      </c>
      <c r="B11698" s="171" t="s">
        <v>39570</v>
      </c>
      <c r="C11698" s="55" t="s">
        <v>37160</v>
      </c>
      <c r="D11698" s="171" t="s">
        <v>37161</v>
      </c>
      <c r="E11698" s="171" t="s">
        <v>37162</v>
      </c>
      <c r="F11698" s="173">
        <v>46074</v>
      </c>
      <c r="G11698" s="173">
        <v>46074</v>
      </c>
      <c r="H11698" s="174"/>
    </row>
    <row r="11699" spans="1:8" ht="14.45" customHeight="1">
      <c r="A11699" s="86" t="s">
        <v>1224</v>
      </c>
      <c r="B11699" s="171" t="s">
        <v>39571</v>
      </c>
      <c r="C11699" s="55" t="s">
        <v>37160</v>
      </c>
      <c r="D11699" s="171" t="s">
        <v>37161</v>
      </c>
      <c r="E11699" s="171" t="s">
        <v>37162</v>
      </c>
      <c r="F11699" s="173">
        <v>46074</v>
      </c>
      <c r="G11699" s="173">
        <v>46074</v>
      </c>
      <c r="H11699" s="174"/>
    </row>
    <row r="11700" spans="1:8" ht="14.45" customHeight="1">
      <c r="A11700" s="86" t="s">
        <v>1224</v>
      </c>
      <c r="B11700" s="171" t="s">
        <v>39572</v>
      </c>
      <c r="C11700" s="55" t="s">
        <v>37160</v>
      </c>
      <c r="D11700" s="171" t="s">
        <v>37161</v>
      </c>
      <c r="E11700" s="171" t="s">
        <v>37162</v>
      </c>
      <c r="F11700" s="173">
        <v>46074</v>
      </c>
      <c r="G11700" s="173">
        <v>46074</v>
      </c>
      <c r="H11700" s="174"/>
    </row>
    <row r="11701" spans="1:8" ht="14.45" customHeight="1">
      <c r="A11701" s="86" t="s">
        <v>1224</v>
      </c>
      <c r="B11701" s="171" t="s">
        <v>39573</v>
      </c>
      <c r="C11701" s="55" t="s">
        <v>37160</v>
      </c>
      <c r="D11701" s="171" t="s">
        <v>37161</v>
      </c>
      <c r="E11701" s="171" t="s">
        <v>37162</v>
      </c>
      <c r="F11701" s="173">
        <v>46074</v>
      </c>
      <c r="G11701" s="173">
        <v>46074</v>
      </c>
      <c r="H11701" s="174"/>
    </row>
    <row r="11702" spans="1:8" ht="14.45" customHeight="1">
      <c r="A11702" s="86" t="s">
        <v>1224</v>
      </c>
      <c r="B11702" s="171" t="s">
        <v>39574</v>
      </c>
      <c r="C11702" s="55" t="s">
        <v>37160</v>
      </c>
      <c r="D11702" s="171" t="s">
        <v>37161</v>
      </c>
      <c r="E11702" s="171" t="s">
        <v>37162</v>
      </c>
      <c r="F11702" s="173">
        <v>46074</v>
      </c>
      <c r="G11702" s="173">
        <v>46074</v>
      </c>
      <c r="H11702" s="174"/>
    </row>
    <row r="11703" spans="1:8" ht="14.45" customHeight="1">
      <c r="A11703" s="86" t="s">
        <v>1224</v>
      </c>
      <c r="B11703" s="171" t="s">
        <v>39575</v>
      </c>
      <c r="C11703" s="55" t="s">
        <v>37160</v>
      </c>
      <c r="D11703" s="171" t="s">
        <v>37161</v>
      </c>
      <c r="E11703" s="171" t="s">
        <v>37162</v>
      </c>
      <c r="F11703" s="173">
        <v>46074</v>
      </c>
      <c r="G11703" s="173">
        <v>46074</v>
      </c>
      <c r="H11703" s="174"/>
    </row>
    <row r="11704" spans="1:8" ht="14.45" customHeight="1">
      <c r="A11704" s="86" t="s">
        <v>1224</v>
      </c>
      <c r="B11704" s="171" t="s">
        <v>39576</v>
      </c>
      <c r="C11704" s="55" t="s">
        <v>37160</v>
      </c>
      <c r="D11704" s="171" t="s">
        <v>37161</v>
      </c>
      <c r="E11704" s="171" t="s">
        <v>37162</v>
      </c>
      <c r="F11704" s="173">
        <v>46074</v>
      </c>
      <c r="G11704" s="173">
        <v>46074</v>
      </c>
      <c r="H11704" s="174"/>
    </row>
    <row r="11705" spans="1:8" ht="14.45" customHeight="1">
      <c r="A11705" s="86" t="s">
        <v>1224</v>
      </c>
      <c r="B11705" s="171" t="s">
        <v>39577</v>
      </c>
      <c r="C11705" s="55" t="s">
        <v>37160</v>
      </c>
      <c r="D11705" s="171" t="s">
        <v>37161</v>
      </c>
      <c r="E11705" s="171" t="s">
        <v>37162</v>
      </c>
      <c r="F11705" s="173">
        <v>46074</v>
      </c>
      <c r="G11705" s="173">
        <v>46074</v>
      </c>
      <c r="H11705" s="174"/>
    </row>
    <row r="11706" spans="1:8" ht="14.45" customHeight="1">
      <c r="A11706" s="86" t="s">
        <v>1224</v>
      </c>
      <c r="B11706" s="171" t="s">
        <v>39578</v>
      </c>
      <c r="C11706" s="55" t="s">
        <v>37160</v>
      </c>
      <c r="D11706" s="171" t="s">
        <v>37161</v>
      </c>
      <c r="E11706" s="171" t="s">
        <v>37162</v>
      </c>
      <c r="F11706" s="173">
        <v>46074</v>
      </c>
      <c r="G11706" s="173">
        <v>46074</v>
      </c>
      <c r="H11706" s="174"/>
    </row>
    <row r="11707" spans="1:8" ht="14.45" customHeight="1">
      <c r="A11707" s="86" t="s">
        <v>1224</v>
      </c>
      <c r="B11707" s="171" t="s">
        <v>39579</v>
      </c>
      <c r="C11707" s="55" t="s">
        <v>37160</v>
      </c>
      <c r="D11707" s="171" t="s">
        <v>37161</v>
      </c>
      <c r="E11707" s="171" t="s">
        <v>37162</v>
      </c>
      <c r="F11707" s="173">
        <v>46074</v>
      </c>
      <c r="G11707" s="173">
        <v>46074</v>
      </c>
      <c r="H11707" s="174"/>
    </row>
    <row r="11708" spans="1:8" ht="14.45" customHeight="1">
      <c r="A11708" s="86" t="s">
        <v>1224</v>
      </c>
      <c r="B11708" s="171" t="s">
        <v>39580</v>
      </c>
      <c r="C11708" s="55" t="s">
        <v>37160</v>
      </c>
      <c r="D11708" s="171" t="s">
        <v>37161</v>
      </c>
      <c r="E11708" s="171" t="s">
        <v>37162</v>
      </c>
      <c r="F11708" s="173">
        <v>46074</v>
      </c>
      <c r="G11708" s="173">
        <v>46074</v>
      </c>
      <c r="H11708" s="174"/>
    </row>
    <row r="11709" spans="1:8" ht="14.45" customHeight="1">
      <c r="A11709" s="86" t="s">
        <v>1224</v>
      </c>
      <c r="B11709" s="171" t="s">
        <v>39581</v>
      </c>
      <c r="C11709" s="55" t="s">
        <v>37160</v>
      </c>
      <c r="D11709" s="171" t="s">
        <v>37161</v>
      </c>
      <c r="E11709" s="171" t="s">
        <v>37162</v>
      </c>
      <c r="F11709" s="173">
        <v>46074</v>
      </c>
      <c r="G11709" s="173">
        <v>46074</v>
      </c>
      <c r="H11709" s="174"/>
    </row>
    <row r="11710" spans="1:8" ht="14.45" customHeight="1">
      <c r="A11710" s="86" t="s">
        <v>1224</v>
      </c>
      <c r="B11710" s="171" t="s">
        <v>39582</v>
      </c>
      <c r="C11710" s="55" t="s">
        <v>37160</v>
      </c>
      <c r="D11710" s="171" t="s">
        <v>37161</v>
      </c>
      <c r="E11710" s="171" t="s">
        <v>37162</v>
      </c>
      <c r="F11710" s="173">
        <v>46074</v>
      </c>
      <c r="G11710" s="173">
        <v>46074</v>
      </c>
      <c r="H11710" s="174"/>
    </row>
    <row r="11711" spans="1:8" ht="14.45" customHeight="1">
      <c r="A11711" s="86" t="s">
        <v>1224</v>
      </c>
      <c r="B11711" s="171" t="s">
        <v>39583</v>
      </c>
      <c r="C11711" s="55" t="s">
        <v>37160</v>
      </c>
      <c r="D11711" s="171" t="s">
        <v>37161</v>
      </c>
      <c r="E11711" s="171" t="s">
        <v>37162</v>
      </c>
      <c r="F11711" s="173">
        <v>46074</v>
      </c>
      <c r="G11711" s="173">
        <v>46074</v>
      </c>
      <c r="H11711" s="174"/>
    </row>
    <row r="11712" spans="1:8" ht="14.45" customHeight="1">
      <c r="A11712" s="86" t="s">
        <v>1224</v>
      </c>
      <c r="B11712" s="171" t="s">
        <v>39584</v>
      </c>
      <c r="C11712" s="55" t="s">
        <v>37160</v>
      </c>
      <c r="D11712" s="171" t="s">
        <v>37161</v>
      </c>
      <c r="E11712" s="171" t="s">
        <v>37162</v>
      </c>
      <c r="F11712" s="173">
        <v>46074</v>
      </c>
      <c r="G11712" s="173">
        <v>46074</v>
      </c>
      <c r="H11712" s="174"/>
    </row>
    <row r="11713" spans="1:8" ht="14.45" customHeight="1">
      <c r="A11713" s="86" t="s">
        <v>1224</v>
      </c>
      <c r="B11713" s="171" t="s">
        <v>39585</v>
      </c>
      <c r="C11713" s="55" t="s">
        <v>37160</v>
      </c>
      <c r="D11713" s="171" t="s">
        <v>37161</v>
      </c>
      <c r="E11713" s="171" t="s">
        <v>37162</v>
      </c>
      <c r="F11713" s="173">
        <v>46074</v>
      </c>
      <c r="G11713" s="173">
        <v>46074</v>
      </c>
      <c r="H11713" s="174"/>
    </row>
    <row r="11714" spans="1:8" ht="14.45" customHeight="1">
      <c r="A11714" s="86" t="s">
        <v>1224</v>
      </c>
      <c r="B11714" s="171" t="s">
        <v>39586</v>
      </c>
      <c r="C11714" s="55" t="s">
        <v>37160</v>
      </c>
      <c r="D11714" s="171" t="s">
        <v>37161</v>
      </c>
      <c r="E11714" s="171" t="s">
        <v>37162</v>
      </c>
      <c r="F11714" s="173">
        <v>46074</v>
      </c>
      <c r="G11714" s="173">
        <v>46074</v>
      </c>
      <c r="H11714" s="174"/>
    </row>
    <row r="11715" spans="1:8" ht="14.45" customHeight="1">
      <c r="A11715" s="86" t="s">
        <v>1224</v>
      </c>
      <c r="B11715" s="171" t="s">
        <v>39587</v>
      </c>
      <c r="C11715" s="55" t="s">
        <v>37160</v>
      </c>
      <c r="D11715" s="171" t="s">
        <v>37161</v>
      </c>
      <c r="E11715" s="171" t="s">
        <v>37162</v>
      </c>
      <c r="F11715" s="173">
        <v>46074</v>
      </c>
      <c r="G11715" s="173">
        <v>46074</v>
      </c>
      <c r="H11715" s="174"/>
    </row>
    <row r="11716" spans="1:8" ht="14.45" customHeight="1">
      <c r="A11716" s="86" t="s">
        <v>1224</v>
      </c>
      <c r="B11716" s="171" t="s">
        <v>39588</v>
      </c>
      <c r="C11716" s="55" t="s">
        <v>37160</v>
      </c>
      <c r="D11716" s="171" t="s">
        <v>37161</v>
      </c>
      <c r="E11716" s="171" t="s">
        <v>37162</v>
      </c>
      <c r="F11716" s="173">
        <v>46074</v>
      </c>
      <c r="G11716" s="173">
        <v>46074</v>
      </c>
      <c r="H11716" s="174"/>
    </row>
    <row r="11717" spans="1:8" ht="14.45" customHeight="1">
      <c r="A11717" s="86" t="s">
        <v>1224</v>
      </c>
      <c r="B11717" s="171" t="s">
        <v>39589</v>
      </c>
      <c r="C11717" s="55" t="s">
        <v>37160</v>
      </c>
      <c r="D11717" s="171" t="s">
        <v>37161</v>
      </c>
      <c r="E11717" s="171" t="s">
        <v>37162</v>
      </c>
      <c r="F11717" s="173">
        <v>46074</v>
      </c>
      <c r="G11717" s="173">
        <v>46074</v>
      </c>
      <c r="H11717" s="174"/>
    </row>
    <row r="11718" spans="1:8" ht="14.45" customHeight="1">
      <c r="A11718" s="86" t="s">
        <v>1224</v>
      </c>
      <c r="B11718" s="171" t="s">
        <v>39590</v>
      </c>
      <c r="C11718" s="55" t="s">
        <v>37160</v>
      </c>
      <c r="D11718" s="171" t="s">
        <v>37161</v>
      </c>
      <c r="E11718" s="171" t="s">
        <v>37162</v>
      </c>
      <c r="F11718" s="173">
        <v>46074</v>
      </c>
      <c r="G11718" s="173">
        <v>46074</v>
      </c>
      <c r="H11718" s="174"/>
    </row>
    <row r="11719" spans="1:8" ht="14.45" customHeight="1">
      <c r="A11719" s="86" t="s">
        <v>1224</v>
      </c>
      <c r="B11719" s="171" t="s">
        <v>39591</v>
      </c>
      <c r="C11719" s="55" t="s">
        <v>37160</v>
      </c>
      <c r="D11719" s="171" t="s">
        <v>37161</v>
      </c>
      <c r="E11719" s="171" t="s">
        <v>37162</v>
      </c>
      <c r="F11719" s="173">
        <v>46074</v>
      </c>
      <c r="G11719" s="173">
        <v>46074</v>
      </c>
      <c r="H11719" s="174"/>
    </row>
    <row r="11720" spans="1:8" ht="14.45" customHeight="1">
      <c r="A11720" s="86" t="s">
        <v>1224</v>
      </c>
      <c r="B11720" s="171" t="s">
        <v>39592</v>
      </c>
      <c r="C11720" s="55" t="s">
        <v>37160</v>
      </c>
      <c r="D11720" s="171" t="s">
        <v>37161</v>
      </c>
      <c r="E11720" s="171" t="s">
        <v>37162</v>
      </c>
      <c r="F11720" s="173">
        <v>46074</v>
      </c>
      <c r="G11720" s="173">
        <v>46074</v>
      </c>
      <c r="H11720" s="174"/>
    </row>
    <row r="11721" spans="1:8" ht="14.45" customHeight="1">
      <c r="A11721" s="86" t="s">
        <v>1224</v>
      </c>
      <c r="B11721" s="171" t="s">
        <v>39593</v>
      </c>
      <c r="C11721" s="55" t="s">
        <v>37160</v>
      </c>
      <c r="D11721" s="171" t="s">
        <v>37161</v>
      </c>
      <c r="E11721" s="171" t="s">
        <v>37162</v>
      </c>
      <c r="F11721" s="173">
        <v>46074</v>
      </c>
      <c r="G11721" s="173">
        <v>46074</v>
      </c>
      <c r="H11721" s="174"/>
    </row>
    <row r="11722" spans="1:8" ht="14.45" customHeight="1">
      <c r="A11722" s="86" t="s">
        <v>1224</v>
      </c>
      <c r="B11722" s="171" t="s">
        <v>39594</v>
      </c>
      <c r="C11722" s="55" t="s">
        <v>37160</v>
      </c>
      <c r="D11722" s="171" t="s">
        <v>37161</v>
      </c>
      <c r="E11722" s="171" t="s">
        <v>37162</v>
      </c>
      <c r="F11722" s="173">
        <v>46074</v>
      </c>
      <c r="G11722" s="173">
        <v>46074</v>
      </c>
      <c r="H11722" s="174"/>
    </row>
    <row r="11723" spans="1:8" ht="14.45" customHeight="1">
      <c r="A11723" s="86" t="s">
        <v>1224</v>
      </c>
      <c r="B11723" s="171" t="s">
        <v>39595</v>
      </c>
      <c r="C11723" s="55" t="s">
        <v>37160</v>
      </c>
      <c r="D11723" s="171" t="s">
        <v>37161</v>
      </c>
      <c r="E11723" s="171" t="s">
        <v>37162</v>
      </c>
      <c r="F11723" s="173">
        <v>46074</v>
      </c>
      <c r="G11723" s="173">
        <v>46074</v>
      </c>
      <c r="H11723" s="174"/>
    </row>
    <row r="11724" spans="1:8" ht="14.45" customHeight="1">
      <c r="A11724" s="86" t="s">
        <v>1224</v>
      </c>
      <c r="B11724" s="171" t="s">
        <v>39596</v>
      </c>
      <c r="C11724" s="55" t="s">
        <v>37160</v>
      </c>
      <c r="D11724" s="171" t="s">
        <v>37161</v>
      </c>
      <c r="E11724" s="171" t="s">
        <v>37162</v>
      </c>
      <c r="F11724" s="173">
        <v>46074</v>
      </c>
      <c r="G11724" s="173">
        <v>46074</v>
      </c>
      <c r="H11724" s="174"/>
    </row>
    <row r="11725" spans="1:8" ht="14.45" customHeight="1">
      <c r="A11725" s="86" t="s">
        <v>1224</v>
      </c>
      <c r="B11725" s="171" t="s">
        <v>39597</v>
      </c>
      <c r="C11725" s="55" t="s">
        <v>37160</v>
      </c>
      <c r="D11725" s="171" t="s">
        <v>37161</v>
      </c>
      <c r="E11725" s="171" t="s">
        <v>37162</v>
      </c>
      <c r="F11725" s="173">
        <v>46074</v>
      </c>
      <c r="G11725" s="173">
        <v>46074</v>
      </c>
      <c r="H11725" s="174"/>
    </row>
    <row r="11726" spans="1:8" ht="14.45" customHeight="1">
      <c r="A11726" s="86" t="s">
        <v>1224</v>
      </c>
      <c r="B11726" s="171" t="s">
        <v>39598</v>
      </c>
      <c r="C11726" s="55" t="s">
        <v>37160</v>
      </c>
      <c r="D11726" s="171" t="s">
        <v>37161</v>
      </c>
      <c r="E11726" s="171" t="s">
        <v>37162</v>
      </c>
      <c r="F11726" s="173">
        <v>46074</v>
      </c>
      <c r="G11726" s="173">
        <v>46074</v>
      </c>
      <c r="H11726" s="174"/>
    </row>
    <row r="11727" spans="1:8" ht="14.45" customHeight="1">
      <c r="A11727" s="86" t="s">
        <v>1224</v>
      </c>
      <c r="B11727" s="171" t="s">
        <v>39599</v>
      </c>
      <c r="C11727" s="55" t="s">
        <v>37160</v>
      </c>
      <c r="D11727" s="171" t="s">
        <v>37161</v>
      </c>
      <c r="E11727" s="171" t="s">
        <v>37162</v>
      </c>
      <c r="F11727" s="173">
        <v>46074</v>
      </c>
      <c r="G11727" s="173">
        <v>46074</v>
      </c>
      <c r="H11727" s="174"/>
    </row>
    <row r="11728" spans="1:8" ht="14.45" customHeight="1">
      <c r="A11728" s="86" t="s">
        <v>1224</v>
      </c>
      <c r="B11728" s="171" t="s">
        <v>39600</v>
      </c>
      <c r="C11728" s="55" t="s">
        <v>37160</v>
      </c>
      <c r="D11728" s="171" t="s">
        <v>37161</v>
      </c>
      <c r="E11728" s="171" t="s">
        <v>37162</v>
      </c>
      <c r="F11728" s="173">
        <v>46074</v>
      </c>
      <c r="G11728" s="173">
        <v>46074</v>
      </c>
      <c r="H11728" s="174"/>
    </row>
    <row r="11729" spans="1:8" ht="14.45" customHeight="1">
      <c r="A11729" s="86" t="s">
        <v>1224</v>
      </c>
      <c r="B11729" s="171" t="s">
        <v>39601</v>
      </c>
      <c r="C11729" s="55" t="s">
        <v>37160</v>
      </c>
      <c r="D11729" s="171" t="s">
        <v>37161</v>
      </c>
      <c r="E11729" s="171" t="s">
        <v>37162</v>
      </c>
      <c r="F11729" s="173">
        <v>46074</v>
      </c>
      <c r="G11729" s="173">
        <v>46074</v>
      </c>
      <c r="H11729" s="174"/>
    </row>
    <row r="11730" spans="1:8" ht="14.45" customHeight="1">
      <c r="A11730" s="86" t="s">
        <v>1224</v>
      </c>
      <c r="B11730" s="171" t="s">
        <v>39602</v>
      </c>
      <c r="C11730" s="55" t="s">
        <v>37160</v>
      </c>
      <c r="D11730" s="171" t="s">
        <v>37161</v>
      </c>
      <c r="E11730" s="171" t="s">
        <v>37162</v>
      </c>
      <c r="F11730" s="173">
        <v>46074</v>
      </c>
      <c r="G11730" s="173">
        <v>46074</v>
      </c>
      <c r="H11730" s="174"/>
    </row>
    <row r="11731" spans="1:8" ht="14.45" customHeight="1">
      <c r="A11731" s="86" t="s">
        <v>1224</v>
      </c>
      <c r="B11731" s="171" t="s">
        <v>39603</v>
      </c>
      <c r="C11731" s="55" t="s">
        <v>37160</v>
      </c>
      <c r="D11731" s="171" t="s">
        <v>37161</v>
      </c>
      <c r="E11731" s="171" t="s">
        <v>37162</v>
      </c>
      <c r="F11731" s="173">
        <v>46074</v>
      </c>
      <c r="G11731" s="173">
        <v>46074</v>
      </c>
      <c r="H11731" s="174"/>
    </row>
    <row r="11732" spans="1:8" ht="14.45" customHeight="1">
      <c r="A11732" s="86" t="s">
        <v>1224</v>
      </c>
      <c r="B11732" s="171" t="s">
        <v>39604</v>
      </c>
      <c r="C11732" s="55" t="s">
        <v>37160</v>
      </c>
      <c r="D11732" s="171" t="s">
        <v>37161</v>
      </c>
      <c r="E11732" s="171" t="s">
        <v>37162</v>
      </c>
      <c r="F11732" s="173">
        <v>46074</v>
      </c>
      <c r="G11732" s="173">
        <v>46074</v>
      </c>
      <c r="H11732" s="174"/>
    </row>
    <row r="11733" spans="1:8" ht="14.45" customHeight="1">
      <c r="A11733" s="86" t="s">
        <v>1224</v>
      </c>
      <c r="B11733" s="171" t="s">
        <v>39605</v>
      </c>
      <c r="C11733" s="55" t="s">
        <v>37160</v>
      </c>
      <c r="D11733" s="171" t="s">
        <v>37161</v>
      </c>
      <c r="E11733" s="171" t="s">
        <v>37162</v>
      </c>
      <c r="F11733" s="173">
        <v>46074</v>
      </c>
      <c r="G11733" s="173">
        <v>46074</v>
      </c>
      <c r="H11733" s="174"/>
    </row>
    <row r="11734" spans="1:8" ht="14.45" customHeight="1">
      <c r="A11734" s="86" t="s">
        <v>1224</v>
      </c>
      <c r="B11734" s="171" t="s">
        <v>39606</v>
      </c>
      <c r="C11734" s="55" t="s">
        <v>37160</v>
      </c>
      <c r="D11734" s="171" t="s">
        <v>37161</v>
      </c>
      <c r="E11734" s="171" t="s">
        <v>37162</v>
      </c>
      <c r="F11734" s="173">
        <v>46074</v>
      </c>
      <c r="G11734" s="173">
        <v>46074</v>
      </c>
      <c r="H11734" s="174"/>
    </row>
    <row r="11735" spans="1:8" ht="14.45" customHeight="1">
      <c r="A11735" s="86" t="s">
        <v>1224</v>
      </c>
      <c r="B11735" s="171" t="s">
        <v>39607</v>
      </c>
      <c r="C11735" s="55" t="s">
        <v>37160</v>
      </c>
      <c r="D11735" s="171" t="s">
        <v>37161</v>
      </c>
      <c r="E11735" s="171" t="s">
        <v>37162</v>
      </c>
      <c r="F11735" s="173">
        <v>46074</v>
      </c>
      <c r="G11735" s="173">
        <v>46074</v>
      </c>
      <c r="H11735" s="174"/>
    </row>
    <row r="11736" spans="1:8" ht="14.45" customHeight="1">
      <c r="A11736" s="86" t="s">
        <v>1224</v>
      </c>
      <c r="B11736" s="171" t="s">
        <v>39608</v>
      </c>
      <c r="C11736" s="55" t="s">
        <v>37160</v>
      </c>
      <c r="D11736" s="171" t="s">
        <v>37161</v>
      </c>
      <c r="E11736" s="171" t="s">
        <v>37162</v>
      </c>
      <c r="F11736" s="173">
        <v>46074</v>
      </c>
      <c r="G11736" s="173">
        <v>46074</v>
      </c>
      <c r="H11736" s="174"/>
    </row>
    <row r="11737" spans="1:8" ht="14.45" customHeight="1">
      <c r="A11737" s="86" t="s">
        <v>1224</v>
      </c>
      <c r="B11737" s="171" t="s">
        <v>39609</v>
      </c>
      <c r="C11737" s="55" t="s">
        <v>37160</v>
      </c>
      <c r="D11737" s="171" t="s">
        <v>37161</v>
      </c>
      <c r="E11737" s="171" t="s">
        <v>37162</v>
      </c>
      <c r="F11737" s="173">
        <v>46074</v>
      </c>
      <c r="G11737" s="173">
        <v>46074</v>
      </c>
      <c r="H11737" s="174"/>
    </row>
    <row r="11738" spans="1:8" ht="14.45" customHeight="1">
      <c r="A11738" s="86" t="s">
        <v>1224</v>
      </c>
      <c r="B11738" s="171" t="s">
        <v>39610</v>
      </c>
      <c r="C11738" s="55" t="s">
        <v>37160</v>
      </c>
      <c r="D11738" s="171" t="s">
        <v>37161</v>
      </c>
      <c r="E11738" s="171" t="s">
        <v>37162</v>
      </c>
      <c r="F11738" s="173">
        <v>46074</v>
      </c>
      <c r="G11738" s="173">
        <v>46074</v>
      </c>
      <c r="H11738" s="174"/>
    </row>
    <row r="11739" spans="1:8" ht="14.45" customHeight="1">
      <c r="A11739" s="86" t="s">
        <v>1224</v>
      </c>
      <c r="B11739" s="171" t="s">
        <v>39611</v>
      </c>
      <c r="C11739" s="55" t="s">
        <v>37160</v>
      </c>
      <c r="D11739" s="171" t="s">
        <v>37161</v>
      </c>
      <c r="E11739" s="171" t="s">
        <v>37162</v>
      </c>
      <c r="F11739" s="173">
        <v>46074</v>
      </c>
      <c r="G11739" s="173">
        <v>46074</v>
      </c>
      <c r="H11739" s="174"/>
    </row>
    <row r="11740" spans="1:8" ht="14.45" customHeight="1">
      <c r="A11740" s="86" t="s">
        <v>1224</v>
      </c>
      <c r="B11740" s="171" t="s">
        <v>39612</v>
      </c>
      <c r="C11740" s="55" t="s">
        <v>37160</v>
      </c>
      <c r="D11740" s="171" t="s">
        <v>37161</v>
      </c>
      <c r="E11740" s="171" t="s">
        <v>37162</v>
      </c>
      <c r="F11740" s="173">
        <v>46074</v>
      </c>
      <c r="G11740" s="173">
        <v>46074</v>
      </c>
      <c r="H11740" s="174"/>
    </row>
    <row r="11741" spans="1:8" ht="14.45" customHeight="1">
      <c r="A11741" s="86" t="s">
        <v>1224</v>
      </c>
      <c r="B11741" s="171" t="s">
        <v>39613</v>
      </c>
      <c r="C11741" s="55" t="s">
        <v>37160</v>
      </c>
      <c r="D11741" s="171" t="s">
        <v>37161</v>
      </c>
      <c r="E11741" s="171" t="s">
        <v>37162</v>
      </c>
      <c r="F11741" s="173">
        <v>46074</v>
      </c>
      <c r="G11741" s="173">
        <v>46074</v>
      </c>
      <c r="H11741" s="174"/>
    </row>
    <row r="11742" spans="1:8" ht="14.45" customHeight="1">
      <c r="A11742" s="86" t="s">
        <v>1224</v>
      </c>
      <c r="B11742" s="171" t="s">
        <v>39614</v>
      </c>
      <c r="C11742" s="55" t="s">
        <v>37160</v>
      </c>
      <c r="D11742" s="171" t="s">
        <v>37161</v>
      </c>
      <c r="E11742" s="171" t="s">
        <v>37162</v>
      </c>
      <c r="F11742" s="173">
        <v>46074</v>
      </c>
      <c r="G11742" s="173">
        <v>46074</v>
      </c>
      <c r="H11742" s="174"/>
    </row>
    <row r="11743" spans="1:8" ht="14.45" customHeight="1">
      <c r="A11743" s="86" t="s">
        <v>1224</v>
      </c>
      <c r="B11743" s="171" t="s">
        <v>39615</v>
      </c>
      <c r="C11743" s="55" t="s">
        <v>37160</v>
      </c>
      <c r="D11743" s="171" t="s">
        <v>37161</v>
      </c>
      <c r="E11743" s="171" t="s">
        <v>37162</v>
      </c>
      <c r="F11743" s="173">
        <v>46074</v>
      </c>
      <c r="G11743" s="173">
        <v>46074</v>
      </c>
      <c r="H11743" s="174"/>
    </row>
    <row r="11744" spans="1:8" ht="14.45" customHeight="1">
      <c r="A11744" s="86" t="s">
        <v>1224</v>
      </c>
      <c r="B11744" s="171" t="s">
        <v>39616</v>
      </c>
      <c r="C11744" s="55" t="s">
        <v>37160</v>
      </c>
      <c r="D11744" s="171" t="s">
        <v>37161</v>
      </c>
      <c r="E11744" s="171" t="s">
        <v>37162</v>
      </c>
      <c r="F11744" s="173">
        <v>46074</v>
      </c>
      <c r="G11744" s="173">
        <v>46074</v>
      </c>
      <c r="H11744" s="174"/>
    </row>
    <row r="11745" spans="1:8" ht="14.45" customHeight="1">
      <c r="A11745" s="86" t="s">
        <v>1224</v>
      </c>
      <c r="B11745" s="171" t="s">
        <v>39617</v>
      </c>
      <c r="C11745" s="55" t="s">
        <v>37160</v>
      </c>
      <c r="D11745" s="171" t="s">
        <v>37161</v>
      </c>
      <c r="E11745" s="171" t="s">
        <v>37162</v>
      </c>
      <c r="F11745" s="173">
        <v>46074</v>
      </c>
      <c r="G11745" s="173">
        <v>46074</v>
      </c>
      <c r="H11745" s="174"/>
    </row>
    <row r="11746" spans="1:8" ht="14.45" customHeight="1">
      <c r="A11746" s="86" t="s">
        <v>1224</v>
      </c>
      <c r="B11746" s="171" t="s">
        <v>39618</v>
      </c>
      <c r="C11746" s="55" t="s">
        <v>37160</v>
      </c>
      <c r="D11746" s="171" t="s">
        <v>37161</v>
      </c>
      <c r="E11746" s="171" t="s">
        <v>37162</v>
      </c>
      <c r="F11746" s="173">
        <v>46074</v>
      </c>
      <c r="G11746" s="173">
        <v>46074</v>
      </c>
      <c r="H11746" s="174"/>
    </row>
    <row r="11747" spans="1:8" ht="14.45" customHeight="1">
      <c r="A11747" s="86" t="s">
        <v>1224</v>
      </c>
      <c r="B11747" s="171" t="s">
        <v>39619</v>
      </c>
      <c r="C11747" s="55" t="s">
        <v>37160</v>
      </c>
      <c r="D11747" s="171" t="s">
        <v>37161</v>
      </c>
      <c r="E11747" s="171" t="s">
        <v>37162</v>
      </c>
      <c r="F11747" s="173">
        <v>46074</v>
      </c>
      <c r="G11747" s="173">
        <v>46074</v>
      </c>
      <c r="H11747" s="174"/>
    </row>
    <row r="11748" spans="1:8" ht="14.45" customHeight="1">
      <c r="A11748" s="86" t="s">
        <v>1224</v>
      </c>
      <c r="B11748" s="171" t="s">
        <v>39620</v>
      </c>
      <c r="C11748" s="55" t="s">
        <v>37160</v>
      </c>
      <c r="D11748" s="171" t="s">
        <v>37161</v>
      </c>
      <c r="E11748" s="171" t="s">
        <v>37162</v>
      </c>
      <c r="F11748" s="173">
        <v>46074</v>
      </c>
      <c r="G11748" s="173">
        <v>46074</v>
      </c>
      <c r="H11748" s="174"/>
    </row>
    <row r="11749" spans="1:8" ht="14.45" customHeight="1">
      <c r="A11749" s="86" t="s">
        <v>1224</v>
      </c>
      <c r="B11749" s="171" t="s">
        <v>39621</v>
      </c>
      <c r="C11749" s="55" t="s">
        <v>37160</v>
      </c>
      <c r="D11749" s="171" t="s">
        <v>37161</v>
      </c>
      <c r="E11749" s="171" t="s">
        <v>37162</v>
      </c>
      <c r="F11749" s="173">
        <v>46074</v>
      </c>
      <c r="G11749" s="173">
        <v>46074</v>
      </c>
      <c r="H11749" s="174"/>
    </row>
    <row r="11750" spans="1:8" ht="14.45" customHeight="1">
      <c r="A11750" s="86" t="s">
        <v>1224</v>
      </c>
      <c r="B11750" s="171" t="s">
        <v>39622</v>
      </c>
      <c r="C11750" s="55" t="s">
        <v>37160</v>
      </c>
      <c r="D11750" s="171" t="s">
        <v>37161</v>
      </c>
      <c r="E11750" s="171" t="s">
        <v>37162</v>
      </c>
      <c r="F11750" s="173">
        <v>46074</v>
      </c>
      <c r="G11750" s="173">
        <v>46074</v>
      </c>
      <c r="H11750" s="174"/>
    </row>
    <row r="11751" spans="1:8" ht="14.45" customHeight="1">
      <c r="A11751" s="86" t="s">
        <v>1224</v>
      </c>
      <c r="B11751" s="171" t="s">
        <v>39623</v>
      </c>
      <c r="C11751" s="55" t="s">
        <v>37160</v>
      </c>
      <c r="D11751" s="171" t="s">
        <v>37161</v>
      </c>
      <c r="E11751" s="171" t="s">
        <v>37162</v>
      </c>
      <c r="F11751" s="173">
        <v>46074</v>
      </c>
      <c r="G11751" s="173">
        <v>46074</v>
      </c>
      <c r="H11751" s="174"/>
    </row>
    <row r="11752" spans="1:8" ht="14.45" customHeight="1">
      <c r="A11752" s="86" t="s">
        <v>1224</v>
      </c>
      <c r="B11752" s="171" t="s">
        <v>39624</v>
      </c>
      <c r="C11752" s="55" t="s">
        <v>37160</v>
      </c>
      <c r="D11752" s="171" t="s">
        <v>37161</v>
      </c>
      <c r="E11752" s="171" t="s">
        <v>37162</v>
      </c>
      <c r="F11752" s="173">
        <v>46074</v>
      </c>
      <c r="G11752" s="173">
        <v>46074</v>
      </c>
      <c r="H11752" s="174"/>
    </row>
    <row r="11753" spans="1:8" ht="14.45" customHeight="1">
      <c r="A11753" s="86" t="s">
        <v>1224</v>
      </c>
      <c r="B11753" s="171" t="s">
        <v>39625</v>
      </c>
      <c r="C11753" s="55" t="s">
        <v>37160</v>
      </c>
      <c r="D11753" s="171" t="s">
        <v>37161</v>
      </c>
      <c r="E11753" s="171" t="s">
        <v>37162</v>
      </c>
      <c r="F11753" s="173">
        <v>46074</v>
      </c>
      <c r="G11753" s="173">
        <v>46074</v>
      </c>
      <c r="H11753" s="174"/>
    </row>
    <row r="11754" spans="1:8" ht="14.45" customHeight="1">
      <c r="A11754" s="86" t="s">
        <v>1224</v>
      </c>
      <c r="B11754" s="171" t="s">
        <v>39626</v>
      </c>
      <c r="C11754" s="55" t="s">
        <v>37160</v>
      </c>
      <c r="D11754" s="171" t="s">
        <v>37161</v>
      </c>
      <c r="E11754" s="171" t="s">
        <v>37162</v>
      </c>
      <c r="F11754" s="173">
        <v>46074</v>
      </c>
      <c r="G11754" s="173">
        <v>46074</v>
      </c>
      <c r="H11754" s="174"/>
    </row>
    <row r="11755" spans="1:8" ht="14.45" customHeight="1">
      <c r="A11755" s="86" t="s">
        <v>1224</v>
      </c>
      <c r="B11755" s="171" t="s">
        <v>39627</v>
      </c>
      <c r="C11755" s="55" t="s">
        <v>37160</v>
      </c>
      <c r="D11755" s="171" t="s">
        <v>37161</v>
      </c>
      <c r="E11755" s="171" t="s">
        <v>37162</v>
      </c>
      <c r="F11755" s="173">
        <v>46074</v>
      </c>
      <c r="G11755" s="173">
        <v>46074</v>
      </c>
      <c r="H11755" s="174"/>
    </row>
    <row r="11756" spans="1:8" ht="14.45" customHeight="1">
      <c r="A11756" s="86" t="s">
        <v>1224</v>
      </c>
      <c r="B11756" s="171" t="s">
        <v>39628</v>
      </c>
      <c r="C11756" s="55" t="s">
        <v>37160</v>
      </c>
      <c r="D11756" s="171" t="s">
        <v>37161</v>
      </c>
      <c r="E11756" s="171" t="s">
        <v>37162</v>
      </c>
      <c r="F11756" s="173">
        <v>46074</v>
      </c>
      <c r="G11756" s="173">
        <v>46074</v>
      </c>
      <c r="H11756" s="174"/>
    </row>
    <row r="11757" spans="1:8" ht="14.45" customHeight="1">
      <c r="A11757" s="86" t="s">
        <v>1224</v>
      </c>
      <c r="B11757" s="171" t="s">
        <v>39629</v>
      </c>
      <c r="C11757" s="55" t="s">
        <v>37160</v>
      </c>
      <c r="D11757" s="171" t="s">
        <v>37161</v>
      </c>
      <c r="E11757" s="171" t="s">
        <v>37162</v>
      </c>
      <c r="F11757" s="173">
        <v>46074</v>
      </c>
      <c r="G11757" s="173">
        <v>46074</v>
      </c>
      <c r="H11757" s="174"/>
    </row>
    <row r="11758" spans="1:8" ht="14.45" customHeight="1">
      <c r="A11758" s="86" t="s">
        <v>1224</v>
      </c>
      <c r="B11758" s="171" t="s">
        <v>39630</v>
      </c>
      <c r="C11758" s="55" t="s">
        <v>37160</v>
      </c>
      <c r="D11758" s="171" t="s">
        <v>37161</v>
      </c>
      <c r="E11758" s="171" t="s">
        <v>37162</v>
      </c>
      <c r="F11758" s="173">
        <v>46074</v>
      </c>
      <c r="G11758" s="173">
        <v>46074</v>
      </c>
      <c r="H11758" s="174"/>
    </row>
    <row r="11759" spans="1:8" ht="14.45" customHeight="1">
      <c r="A11759" s="86" t="s">
        <v>1224</v>
      </c>
      <c r="B11759" s="171" t="s">
        <v>39631</v>
      </c>
      <c r="C11759" s="55" t="s">
        <v>37160</v>
      </c>
      <c r="D11759" s="171" t="s">
        <v>37161</v>
      </c>
      <c r="E11759" s="171" t="s">
        <v>37162</v>
      </c>
      <c r="F11759" s="173">
        <v>46074</v>
      </c>
      <c r="G11759" s="173">
        <v>46074</v>
      </c>
      <c r="H11759" s="174"/>
    </row>
    <row r="11760" spans="1:8" ht="14.45" customHeight="1">
      <c r="A11760" s="86" t="s">
        <v>1224</v>
      </c>
      <c r="B11760" s="171" t="s">
        <v>39632</v>
      </c>
      <c r="C11760" s="55" t="s">
        <v>37160</v>
      </c>
      <c r="D11760" s="171" t="s">
        <v>37161</v>
      </c>
      <c r="E11760" s="171" t="s">
        <v>37162</v>
      </c>
      <c r="F11760" s="173">
        <v>46074</v>
      </c>
      <c r="G11760" s="173">
        <v>46074</v>
      </c>
      <c r="H11760" s="174"/>
    </row>
    <row r="11761" spans="1:8" ht="14.45" customHeight="1">
      <c r="A11761" s="86" t="s">
        <v>1224</v>
      </c>
      <c r="B11761" s="171" t="s">
        <v>39633</v>
      </c>
      <c r="C11761" s="55" t="s">
        <v>37160</v>
      </c>
      <c r="D11761" s="171" t="s">
        <v>37161</v>
      </c>
      <c r="E11761" s="171" t="s">
        <v>37162</v>
      </c>
      <c r="F11761" s="173">
        <v>46074</v>
      </c>
      <c r="G11761" s="173">
        <v>46074</v>
      </c>
      <c r="H11761" s="174"/>
    </row>
    <row r="11762" spans="1:8" ht="14.45" customHeight="1">
      <c r="A11762" s="86" t="s">
        <v>1224</v>
      </c>
      <c r="B11762" s="171" t="s">
        <v>39634</v>
      </c>
      <c r="C11762" s="55" t="s">
        <v>37160</v>
      </c>
      <c r="D11762" s="171" t="s">
        <v>37161</v>
      </c>
      <c r="E11762" s="171" t="s">
        <v>37162</v>
      </c>
      <c r="F11762" s="173">
        <v>46074</v>
      </c>
      <c r="G11762" s="173">
        <v>46074</v>
      </c>
      <c r="H11762" s="174"/>
    </row>
    <row r="11763" spans="1:8" ht="14.45" customHeight="1">
      <c r="A11763" s="86" t="s">
        <v>1224</v>
      </c>
      <c r="B11763" s="171" t="s">
        <v>39635</v>
      </c>
      <c r="C11763" s="55" t="s">
        <v>37160</v>
      </c>
      <c r="D11763" s="171" t="s">
        <v>37161</v>
      </c>
      <c r="E11763" s="171" t="s">
        <v>37162</v>
      </c>
      <c r="F11763" s="173">
        <v>46074</v>
      </c>
      <c r="G11763" s="173">
        <v>46074</v>
      </c>
      <c r="H11763" s="174"/>
    </row>
    <row r="11764" spans="1:8" ht="14.45" customHeight="1">
      <c r="A11764" s="86" t="s">
        <v>1224</v>
      </c>
      <c r="B11764" s="171" t="s">
        <v>39636</v>
      </c>
      <c r="C11764" s="55" t="s">
        <v>37160</v>
      </c>
      <c r="D11764" s="171" t="s">
        <v>37161</v>
      </c>
      <c r="E11764" s="171" t="s">
        <v>37162</v>
      </c>
      <c r="F11764" s="173">
        <v>46074</v>
      </c>
      <c r="G11764" s="173">
        <v>46074</v>
      </c>
      <c r="H11764" s="174"/>
    </row>
    <row r="11765" spans="1:8" ht="14.45" customHeight="1">
      <c r="A11765" s="86" t="s">
        <v>1224</v>
      </c>
      <c r="B11765" s="171" t="s">
        <v>39637</v>
      </c>
      <c r="C11765" s="55" t="s">
        <v>37160</v>
      </c>
      <c r="D11765" s="171" t="s">
        <v>37161</v>
      </c>
      <c r="E11765" s="171" t="s">
        <v>37162</v>
      </c>
      <c r="F11765" s="173">
        <v>46074</v>
      </c>
      <c r="G11765" s="173">
        <v>46074</v>
      </c>
      <c r="H11765" s="174"/>
    </row>
    <row r="11766" spans="1:8" ht="14.45" customHeight="1">
      <c r="A11766" s="86" t="s">
        <v>1224</v>
      </c>
      <c r="B11766" s="171" t="s">
        <v>39638</v>
      </c>
      <c r="C11766" s="55" t="s">
        <v>37160</v>
      </c>
      <c r="D11766" s="171" t="s">
        <v>37161</v>
      </c>
      <c r="E11766" s="171" t="s">
        <v>37162</v>
      </c>
      <c r="F11766" s="173">
        <v>46074</v>
      </c>
      <c r="G11766" s="173">
        <v>46074</v>
      </c>
      <c r="H11766" s="174"/>
    </row>
    <row r="11767" spans="1:8" ht="14.45" customHeight="1">
      <c r="A11767" s="86" t="s">
        <v>1224</v>
      </c>
      <c r="B11767" s="171" t="s">
        <v>39639</v>
      </c>
      <c r="C11767" s="55" t="s">
        <v>37160</v>
      </c>
      <c r="D11767" s="171" t="s">
        <v>37161</v>
      </c>
      <c r="E11767" s="171" t="s">
        <v>37162</v>
      </c>
      <c r="F11767" s="173">
        <v>46074</v>
      </c>
      <c r="G11767" s="173">
        <v>46074</v>
      </c>
      <c r="H11767" s="174"/>
    </row>
    <row r="11768" spans="1:8" ht="14.45" customHeight="1">
      <c r="A11768" s="86" t="s">
        <v>1224</v>
      </c>
      <c r="B11768" s="171" t="s">
        <v>39640</v>
      </c>
      <c r="C11768" s="55" t="s">
        <v>37160</v>
      </c>
      <c r="D11768" s="171" t="s">
        <v>37161</v>
      </c>
      <c r="E11768" s="171" t="s">
        <v>37162</v>
      </c>
      <c r="F11768" s="173">
        <v>46074</v>
      </c>
      <c r="G11768" s="173">
        <v>46074</v>
      </c>
      <c r="H11768" s="174"/>
    </row>
    <row r="11769" spans="1:8" ht="14.45" customHeight="1">
      <c r="A11769" s="86" t="s">
        <v>1224</v>
      </c>
      <c r="B11769" s="171" t="s">
        <v>39641</v>
      </c>
      <c r="C11769" s="55" t="s">
        <v>37160</v>
      </c>
      <c r="D11769" s="171" t="s">
        <v>37161</v>
      </c>
      <c r="E11769" s="171" t="s">
        <v>37162</v>
      </c>
      <c r="F11769" s="173">
        <v>46074</v>
      </c>
      <c r="G11769" s="173">
        <v>46074</v>
      </c>
      <c r="H11769" s="174"/>
    </row>
    <row r="11770" spans="1:8" ht="14.45" customHeight="1">
      <c r="A11770" s="86" t="s">
        <v>1224</v>
      </c>
      <c r="B11770" s="171" t="s">
        <v>39642</v>
      </c>
      <c r="C11770" s="55" t="s">
        <v>37160</v>
      </c>
      <c r="D11770" s="171" t="s">
        <v>37161</v>
      </c>
      <c r="E11770" s="171" t="s">
        <v>37162</v>
      </c>
      <c r="F11770" s="173">
        <v>46074</v>
      </c>
      <c r="G11770" s="173">
        <v>46074</v>
      </c>
      <c r="H11770" s="174"/>
    </row>
    <row r="11771" spans="1:8" ht="14.45" customHeight="1">
      <c r="A11771" s="86" t="s">
        <v>1224</v>
      </c>
      <c r="B11771" s="171" t="s">
        <v>39643</v>
      </c>
      <c r="C11771" s="55" t="s">
        <v>37160</v>
      </c>
      <c r="D11771" s="171" t="s">
        <v>37161</v>
      </c>
      <c r="E11771" s="171" t="s">
        <v>37162</v>
      </c>
      <c r="F11771" s="173">
        <v>46074</v>
      </c>
      <c r="G11771" s="173">
        <v>46074</v>
      </c>
      <c r="H11771" s="174"/>
    </row>
    <row r="11772" spans="1:8" ht="14.45" customHeight="1">
      <c r="A11772" s="86" t="s">
        <v>1224</v>
      </c>
      <c r="B11772" s="171" t="s">
        <v>39644</v>
      </c>
      <c r="C11772" s="55" t="s">
        <v>37160</v>
      </c>
      <c r="D11772" s="171" t="s">
        <v>37161</v>
      </c>
      <c r="E11772" s="171" t="s">
        <v>37162</v>
      </c>
      <c r="F11772" s="173">
        <v>46074</v>
      </c>
      <c r="G11772" s="173">
        <v>46074</v>
      </c>
      <c r="H11772" s="174"/>
    </row>
    <row r="11773" spans="1:8" ht="14.45" customHeight="1">
      <c r="A11773" s="86" t="s">
        <v>1224</v>
      </c>
      <c r="B11773" s="171" t="s">
        <v>39645</v>
      </c>
      <c r="C11773" s="55" t="s">
        <v>37160</v>
      </c>
      <c r="D11773" s="171" t="s">
        <v>37161</v>
      </c>
      <c r="E11773" s="171" t="s">
        <v>37162</v>
      </c>
      <c r="F11773" s="173">
        <v>46074</v>
      </c>
      <c r="G11773" s="173">
        <v>46074</v>
      </c>
      <c r="H11773" s="174"/>
    </row>
    <row r="11774" spans="1:8" ht="14.45" customHeight="1">
      <c r="A11774" s="86" t="s">
        <v>1224</v>
      </c>
      <c r="B11774" s="171" t="s">
        <v>39646</v>
      </c>
      <c r="C11774" s="55" t="s">
        <v>37160</v>
      </c>
      <c r="D11774" s="171" t="s">
        <v>37161</v>
      </c>
      <c r="E11774" s="171" t="s">
        <v>37162</v>
      </c>
      <c r="F11774" s="173">
        <v>46074</v>
      </c>
      <c r="G11774" s="173">
        <v>46074</v>
      </c>
      <c r="H11774" s="174"/>
    </row>
    <row r="11775" spans="1:8" ht="14.45" customHeight="1">
      <c r="A11775" s="86" t="s">
        <v>1224</v>
      </c>
      <c r="B11775" s="171" t="s">
        <v>39647</v>
      </c>
      <c r="C11775" s="55" t="s">
        <v>37160</v>
      </c>
      <c r="D11775" s="171" t="s">
        <v>37161</v>
      </c>
      <c r="E11775" s="171" t="s">
        <v>37162</v>
      </c>
      <c r="F11775" s="173">
        <v>46074</v>
      </c>
      <c r="G11775" s="173">
        <v>46074</v>
      </c>
      <c r="H11775" s="174"/>
    </row>
    <row r="11776" spans="1:8" ht="14.45" customHeight="1">
      <c r="A11776" s="86" t="s">
        <v>1224</v>
      </c>
      <c r="B11776" s="171" t="s">
        <v>39648</v>
      </c>
      <c r="C11776" s="55" t="s">
        <v>37160</v>
      </c>
      <c r="D11776" s="171" t="s">
        <v>37161</v>
      </c>
      <c r="E11776" s="171" t="s">
        <v>37162</v>
      </c>
      <c r="F11776" s="173">
        <v>46074</v>
      </c>
      <c r="G11776" s="173">
        <v>46074</v>
      </c>
      <c r="H11776" s="174"/>
    </row>
    <row r="11777" spans="1:8" ht="14.45" customHeight="1">
      <c r="A11777" s="86" t="s">
        <v>1224</v>
      </c>
      <c r="B11777" s="171" t="s">
        <v>39649</v>
      </c>
      <c r="C11777" s="55" t="s">
        <v>37160</v>
      </c>
      <c r="D11777" s="171" t="s">
        <v>37161</v>
      </c>
      <c r="E11777" s="171" t="s">
        <v>37162</v>
      </c>
      <c r="F11777" s="173">
        <v>46074</v>
      </c>
      <c r="G11777" s="173">
        <v>46074</v>
      </c>
      <c r="H11777" s="174"/>
    </row>
    <row r="11778" spans="1:8" ht="14.45" customHeight="1">
      <c r="A11778" s="86" t="s">
        <v>1224</v>
      </c>
      <c r="B11778" s="171" t="s">
        <v>39650</v>
      </c>
      <c r="C11778" s="55" t="s">
        <v>37160</v>
      </c>
      <c r="D11778" s="171" t="s">
        <v>37161</v>
      </c>
      <c r="E11778" s="171" t="s">
        <v>37162</v>
      </c>
      <c r="F11778" s="173">
        <v>46074</v>
      </c>
      <c r="G11778" s="173">
        <v>46074</v>
      </c>
      <c r="H11778" s="174"/>
    </row>
    <row r="11779" spans="1:8" ht="14.45" customHeight="1">
      <c r="A11779" s="86" t="s">
        <v>1224</v>
      </c>
      <c r="B11779" s="171" t="s">
        <v>39651</v>
      </c>
      <c r="C11779" s="55" t="s">
        <v>37160</v>
      </c>
      <c r="D11779" s="171" t="s">
        <v>37161</v>
      </c>
      <c r="E11779" s="171" t="s">
        <v>37162</v>
      </c>
      <c r="F11779" s="173">
        <v>46074</v>
      </c>
      <c r="G11779" s="173">
        <v>46074</v>
      </c>
      <c r="H11779" s="174"/>
    </row>
    <row r="11780" spans="1:8" ht="14.45" customHeight="1">
      <c r="A11780" s="86" t="s">
        <v>1224</v>
      </c>
      <c r="B11780" s="171" t="s">
        <v>39652</v>
      </c>
      <c r="C11780" s="55" t="s">
        <v>37160</v>
      </c>
      <c r="D11780" s="171" t="s">
        <v>37161</v>
      </c>
      <c r="E11780" s="171" t="s">
        <v>37162</v>
      </c>
      <c r="F11780" s="173">
        <v>46074</v>
      </c>
      <c r="G11780" s="173">
        <v>46074</v>
      </c>
      <c r="H11780" s="174"/>
    </row>
    <row r="11781" spans="1:8" ht="14.45" customHeight="1">
      <c r="A11781" s="86" t="s">
        <v>1224</v>
      </c>
      <c r="B11781" s="171" t="s">
        <v>39653</v>
      </c>
      <c r="C11781" s="55" t="s">
        <v>37160</v>
      </c>
      <c r="D11781" s="171" t="s">
        <v>37161</v>
      </c>
      <c r="E11781" s="171" t="s">
        <v>37162</v>
      </c>
      <c r="F11781" s="173">
        <v>46074</v>
      </c>
      <c r="G11781" s="173">
        <v>46074</v>
      </c>
      <c r="H11781" s="174"/>
    </row>
    <row r="11782" spans="1:8" ht="14.45" customHeight="1">
      <c r="A11782" s="86" t="s">
        <v>1224</v>
      </c>
      <c r="B11782" s="171" t="s">
        <v>39654</v>
      </c>
      <c r="C11782" s="55" t="s">
        <v>37160</v>
      </c>
      <c r="D11782" s="171" t="s">
        <v>37161</v>
      </c>
      <c r="E11782" s="171" t="s">
        <v>37162</v>
      </c>
      <c r="F11782" s="173">
        <v>46074</v>
      </c>
      <c r="G11782" s="173">
        <v>46074</v>
      </c>
      <c r="H11782" s="174"/>
    </row>
    <row r="11783" spans="1:8" ht="14.45" customHeight="1">
      <c r="A11783" s="86" t="s">
        <v>1224</v>
      </c>
      <c r="B11783" s="171" t="s">
        <v>39655</v>
      </c>
      <c r="C11783" s="55" t="s">
        <v>37160</v>
      </c>
      <c r="D11783" s="171" t="s">
        <v>37161</v>
      </c>
      <c r="E11783" s="171" t="s">
        <v>37162</v>
      </c>
      <c r="F11783" s="173">
        <v>46074</v>
      </c>
      <c r="G11783" s="173">
        <v>46074</v>
      </c>
      <c r="H11783" s="174"/>
    </row>
    <row r="11784" spans="1:8" ht="14.45" customHeight="1">
      <c r="A11784" s="86" t="s">
        <v>1224</v>
      </c>
      <c r="B11784" s="171" t="s">
        <v>39656</v>
      </c>
      <c r="C11784" s="55" t="s">
        <v>37160</v>
      </c>
      <c r="D11784" s="171" t="s">
        <v>37161</v>
      </c>
      <c r="E11784" s="171" t="s">
        <v>37162</v>
      </c>
      <c r="F11784" s="173">
        <v>46074</v>
      </c>
      <c r="G11784" s="173">
        <v>46074</v>
      </c>
      <c r="H11784" s="174"/>
    </row>
    <row r="11785" spans="1:8" ht="14.45" customHeight="1">
      <c r="A11785" s="86" t="s">
        <v>1224</v>
      </c>
      <c r="B11785" s="171" t="s">
        <v>39657</v>
      </c>
      <c r="C11785" s="55" t="s">
        <v>37160</v>
      </c>
      <c r="D11785" s="171" t="s">
        <v>37161</v>
      </c>
      <c r="E11785" s="171" t="s">
        <v>37162</v>
      </c>
      <c r="F11785" s="173">
        <v>46074</v>
      </c>
      <c r="G11785" s="173">
        <v>46074</v>
      </c>
      <c r="H11785" s="174"/>
    </row>
    <row r="11786" spans="1:8" ht="14.45" customHeight="1">
      <c r="A11786" s="86" t="s">
        <v>1224</v>
      </c>
      <c r="B11786" s="171" t="s">
        <v>39658</v>
      </c>
      <c r="C11786" s="55" t="s">
        <v>37160</v>
      </c>
      <c r="D11786" s="171" t="s">
        <v>37161</v>
      </c>
      <c r="E11786" s="171" t="s">
        <v>37162</v>
      </c>
      <c r="F11786" s="173">
        <v>46074</v>
      </c>
      <c r="G11786" s="173">
        <v>46074</v>
      </c>
      <c r="H11786" s="174"/>
    </row>
    <row r="11787" spans="1:8" ht="14.45" customHeight="1">
      <c r="A11787" s="86" t="s">
        <v>1224</v>
      </c>
      <c r="B11787" s="171" t="s">
        <v>39659</v>
      </c>
      <c r="C11787" s="55" t="s">
        <v>37160</v>
      </c>
      <c r="D11787" s="171" t="s">
        <v>37161</v>
      </c>
      <c r="E11787" s="171" t="s">
        <v>37162</v>
      </c>
      <c r="F11787" s="173">
        <v>46074</v>
      </c>
      <c r="G11787" s="173">
        <v>46074</v>
      </c>
      <c r="H11787" s="174"/>
    </row>
    <row r="11788" spans="1:8" ht="14.45" customHeight="1">
      <c r="A11788" s="86" t="s">
        <v>1224</v>
      </c>
      <c r="B11788" s="171" t="s">
        <v>39660</v>
      </c>
      <c r="C11788" s="55" t="s">
        <v>37160</v>
      </c>
      <c r="D11788" s="171" t="s">
        <v>37161</v>
      </c>
      <c r="E11788" s="171" t="s">
        <v>37162</v>
      </c>
      <c r="F11788" s="173">
        <v>46074</v>
      </c>
      <c r="G11788" s="173">
        <v>46074</v>
      </c>
      <c r="H11788" s="174"/>
    </row>
    <row r="11789" spans="1:8" ht="14.45" customHeight="1">
      <c r="A11789" s="86" t="s">
        <v>1224</v>
      </c>
      <c r="B11789" s="171" t="s">
        <v>39661</v>
      </c>
      <c r="C11789" s="55" t="s">
        <v>37160</v>
      </c>
      <c r="D11789" s="171" t="s">
        <v>37161</v>
      </c>
      <c r="E11789" s="171" t="s">
        <v>37162</v>
      </c>
      <c r="F11789" s="173">
        <v>46074</v>
      </c>
      <c r="G11789" s="173">
        <v>46074</v>
      </c>
      <c r="H11789" s="174"/>
    </row>
    <row r="11790" spans="1:8" ht="14.45" customHeight="1">
      <c r="A11790" s="86" t="s">
        <v>1224</v>
      </c>
      <c r="B11790" s="171" t="s">
        <v>39662</v>
      </c>
      <c r="C11790" s="55" t="s">
        <v>37160</v>
      </c>
      <c r="D11790" s="171" t="s">
        <v>37161</v>
      </c>
      <c r="E11790" s="171" t="s">
        <v>37162</v>
      </c>
      <c r="F11790" s="173">
        <v>46074</v>
      </c>
      <c r="G11790" s="173">
        <v>46074</v>
      </c>
      <c r="H11790" s="174"/>
    </row>
    <row r="11791" spans="1:8" ht="14.45" customHeight="1">
      <c r="A11791" s="86" t="s">
        <v>1224</v>
      </c>
      <c r="B11791" s="171" t="s">
        <v>39663</v>
      </c>
      <c r="C11791" s="55" t="s">
        <v>37160</v>
      </c>
      <c r="D11791" s="171" t="s">
        <v>37161</v>
      </c>
      <c r="E11791" s="171" t="s">
        <v>37162</v>
      </c>
      <c r="F11791" s="173">
        <v>46074</v>
      </c>
      <c r="G11791" s="173">
        <v>46074</v>
      </c>
      <c r="H11791" s="174"/>
    </row>
    <row r="11792" spans="1:8" ht="14.45" customHeight="1">
      <c r="A11792" s="86" t="s">
        <v>1224</v>
      </c>
      <c r="B11792" s="171" t="s">
        <v>39664</v>
      </c>
      <c r="C11792" s="55" t="s">
        <v>37160</v>
      </c>
      <c r="D11792" s="171" t="s">
        <v>37161</v>
      </c>
      <c r="E11792" s="171" t="s">
        <v>37162</v>
      </c>
      <c r="F11792" s="173">
        <v>46074</v>
      </c>
      <c r="G11792" s="173">
        <v>46074</v>
      </c>
      <c r="H11792" s="174"/>
    </row>
    <row r="11793" spans="1:8" ht="14.45" customHeight="1">
      <c r="A11793" s="86" t="s">
        <v>1224</v>
      </c>
      <c r="B11793" s="171" t="s">
        <v>39665</v>
      </c>
      <c r="C11793" s="55" t="s">
        <v>37160</v>
      </c>
      <c r="D11793" s="171" t="s">
        <v>37161</v>
      </c>
      <c r="E11793" s="171" t="s">
        <v>37162</v>
      </c>
      <c r="F11793" s="173">
        <v>46074</v>
      </c>
      <c r="G11793" s="173">
        <v>46074</v>
      </c>
      <c r="H11793" s="174"/>
    </row>
    <row r="11794" spans="1:8" ht="14.45" customHeight="1">
      <c r="A11794" s="86" t="s">
        <v>1224</v>
      </c>
      <c r="B11794" s="171" t="s">
        <v>39666</v>
      </c>
      <c r="C11794" s="55" t="s">
        <v>37160</v>
      </c>
      <c r="D11794" s="171" t="s">
        <v>37161</v>
      </c>
      <c r="E11794" s="171" t="s">
        <v>37162</v>
      </c>
      <c r="F11794" s="173">
        <v>46074</v>
      </c>
      <c r="G11794" s="173">
        <v>46074</v>
      </c>
      <c r="H11794" s="174"/>
    </row>
    <row r="11795" spans="1:8" ht="14.45" customHeight="1">
      <c r="A11795" s="86" t="s">
        <v>1224</v>
      </c>
      <c r="B11795" s="171" t="s">
        <v>39667</v>
      </c>
      <c r="C11795" s="55" t="s">
        <v>37160</v>
      </c>
      <c r="D11795" s="171" t="s">
        <v>37161</v>
      </c>
      <c r="E11795" s="171" t="s">
        <v>37162</v>
      </c>
      <c r="F11795" s="173">
        <v>46074</v>
      </c>
      <c r="G11795" s="173">
        <v>46074</v>
      </c>
      <c r="H11795" s="174"/>
    </row>
    <row r="11796" spans="1:8" ht="14.45" customHeight="1">
      <c r="A11796" s="86" t="s">
        <v>1224</v>
      </c>
      <c r="B11796" s="171" t="s">
        <v>39668</v>
      </c>
      <c r="C11796" s="55" t="s">
        <v>37160</v>
      </c>
      <c r="D11796" s="171" t="s">
        <v>37161</v>
      </c>
      <c r="E11796" s="171" t="s">
        <v>37162</v>
      </c>
      <c r="F11796" s="173">
        <v>46074</v>
      </c>
      <c r="G11796" s="173">
        <v>46074</v>
      </c>
      <c r="H11796" s="174"/>
    </row>
    <row r="11797" spans="1:8" ht="14.45" customHeight="1">
      <c r="A11797" s="86" t="s">
        <v>1224</v>
      </c>
      <c r="B11797" s="171" t="s">
        <v>39669</v>
      </c>
      <c r="C11797" s="55" t="s">
        <v>37160</v>
      </c>
      <c r="D11797" s="171" t="s">
        <v>37161</v>
      </c>
      <c r="E11797" s="171" t="s">
        <v>37162</v>
      </c>
      <c r="F11797" s="173">
        <v>46074</v>
      </c>
      <c r="G11797" s="173">
        <v>46074</v>
      </c>
      <c r="H11797" s="174"/>
    </row>
    <row r="11798" spans="1:8" ht="14.45" customHeight="1">
      <c r="A11798" s="86" t="s">
        <v>1224</v>
      </c>
      <c r="B11798" s="171" t="s">
        <v>39670</v>
      </c>
      <c r="C11798" s="55" t="s">
        <v>37160</v>
      </c>
      <c r="D11798" s="171" t="s">
        <v>37161</v>
      </c>
      <c r="E11798" s="171" t="s">
        <v>37162</v>
      </c>
      <c r="F11798" s="173">
        <v>46074</v>
      </c>
      <c r="G11798" s="173">
        <v>46074</v>
      </c>
      <c r="H11798" s="174"/>
    </row>
    <row r="11799" spans="1:8" ht="14.45" customHeight="1">
      <c r="A11799" s="86" t="s">
        <v>1224</v>
      </c>
      <c r="B11799" s="171" t="s">
        <v>39671</v>
      </c>
      <c r="C11799" s="55" t="s">
        <v>37160</v>
      </c>
      <c r="D11799" s="171" t="s">
        <v>37161</v>
      </c>
      <c r="E11799" s="171" t="s">
        <v>37162</v>
      </c>
      <c r="F11799" s="173">
        <v>46074</v>
      </c>
      <c r="G11799" s="173">
        <v>46074</v>
      </c>
      <c r="H11799" s="174"/>
    </row>
    <row r="11800" spans="1:8" ht="14.45" customHeight="1">
      <c r="A11800" s="86" t="s">
        <v>1224</v>
      </c>
      <c r="B11800" s="171" t="s">
        <v>39672</v>
      </c>
      <c r="C11800" s="55" t="s">
        <v>37160</v>
      </c>
      <c r="D11800" s="171" t="s">
        <v>37161</v>
      </c>
      <c r="E11800" s="171" t="s">
        <v>37162</v>
      </c>
      <c r="F11800" s="173">
        <v>46074</v>
      </c>
      <c r="G11800" s="173">
        <v>46074</v>
      </c>
      <c r="H11800" s="174"/>
    </row>
    <row r="11801" spans="1:8" ht="14.45" customHeight="1">
      <c r="A11801" s="86" t="s">
        <v>1224</v>
      </c>
      <c r="B11801" s="171" t="s">
        <v>39673</v>
      </c>
      <c r="C11801" s="55" t="s">
        <v>37160</v>
      </c>
      <c r="D11801" s="171" t="s">
        <v>37161</v>
      </c>
      <c r="E11801" s="171" t="s">
        <v>37162</v>
      </c>
      <c r="F11801" s="173">
        <v>46074</v>
      </c>
      <c r="G11801" s="173">
        <v>46074</v>
      </c>
      <c r="H11801" s="174"/>
    </row>
    <row r="11802" spans="1:8" ht="14.45" customHeight="1">
      <c r="A11802" s="86" t="s">
        <v>1224</v>
      </c>
      <c r="B11802" s="171" t="s">
        <v>39674</v>
      </c>
      <c r="C11802" s="55" t="s">
        <v>37160</v>
      </c>
      <c r="D11802" s="171" t="s">
        <v>37161</v>
      </c>
      <c r="E11802" s="171" t="s">
        <v>37162</v>
      </c>
      <c r="F11802" s="173">
        <v>46074</v>
      </c>
      <c r="G11802" s="173">
        <v>46074</v>
      </c>
      <c r="H11802" s="174"/>
    </row>
    <row r="11803" spans="1:8" ht="14.45" customHeight="1">
      <c r="A11803" s="86" t="s">
        <v>1224</v>
      </c>
      <c r="B11803" s="171" t="s">
        <v>39675</v>
      </c>
      <c r="C11803" s="55" t="s">
        <v>37160</v>
      </c>
      <c r="D11803" s="171" t="s">
        <v>37161</v>
      </c>
      <c r="E11803" s="171" t="s">
        <v>37162</v>
      </c>
      <c r="F11803" s="173">
        <v>46074</v>
      </c>
      <c r="G11803" s="173">
        <v>46074</v>
      </c>
      <c r="H11803" s="174"/>
    </row>
    <row r="11804" spans="1:8" ht="14.45" customHeight="1">
      <c r="A11804" s="86" t="s">
        <v>1224</v>
      </c>
      <c r="B11804" s="171" t="s">
        <v>39676</v>
      </c>
      <c r="C11804" s="55" t="s">
        <v>37160</v>
      </c>
      <c r="D11804" s="171" t="s">
        <v>37161</v>
      </c>
      <c r="E11804" s="171" t="s">
        <v>37162</v>
      </c>
      <c r="F11804" s="173">
        <v>46074</v>
      </c>
      <c r="G11804" s="173">
        <v>46074</v>
      </c>
      <c r="H11804" s="174"/>
    </row>
    <row r="11805" spans="1:8" ht="14.45" customHeight="1">
      <c r="A11805" s="86" t="s">
        <v>1224</v>
      </c>
      <c r="B11805" s="171" t="s">
        <v>39677</v>
      </c>
      <c r="C11805" s="55" t="s">
        <v>37160</v>
      </c>
      <c r="D11805" s="171" t="s">
        <v>37161</v>
      </c>
      <c r="E11805" s="171" t="s">
        <v>37162</v>
      </c>
      <c r="F11805" s="173">
        <v>46074</v>
      </c>
      <c r="G11805" s="173">
        <v>46074</v>
      </c>
      <c r="H11805" s="174"/>
    </row>
    <row r="11806" spans="1:8" ht="14.45" customHeight="1">
      <c r="A11806" s="86" t="s">
        <v>1224</v>
      </c>
      <c r="B11806" s="171" t="s">
        <v>39678</v>
      </c>
      <c r="C11806" s="55" t="s">
        <v>37160</v>
      </c>
      <c r="D11806" s="171" t="s">
        <v>37161</v>
      </c>
      <c r="E11806" s="171" t="s">
        <v>37162</v>
      </c>
      <c r="F11806" s="173">
        <v>46074</v>
      </c>
      <c r="G11806" s="173">
        <v>46074</v>
      </c>
      <c r="H11806" s="174"/>
    </row>
    <row r="11807" spans="1:8" ht="14.45" customHeight="1">
      <c r="A11807" s="86" t="s">
        <v>1224</v>
      </c>
      <c r="B11807" s="171" t="s">
        <v>39679</v>
      </c>
      <c r="C11807" s="55" t="s">
        <v>37160</v>
      </c>
      <c r="D11807" s="171" t="s">
        <v>37161</v>
      </c>
      <c r="E11807" s="171" t="s">
        <v>37162</v>
      </c>
      <c r="F11807" s="173">
        <v>46074</v>
      </c>
      <c r="G11807" s="173">
        <v>46074</v>
      </c>
      <c r="H11807" s="174"/>
    </row>
    <row r="11808" spans="1:8" ht="14.45" customHeight="1">
      <c r="A11808" s="86" t="s">
        <v>1224</v>
      </c>
      <c r="B11808" s="171" t="s">
        <v>39680</v>
      </c>
      <c r="C11808" s="55" t="s">
        <v>37160</v>
      </c>
      <c r="D11808" s="171" t="s">
        <v>37161</v>
      </c>
      <c r="E11808" s="171" t="s">
        <v>37162</v>
      </c>
      <c r="F11808" s="173">
        <v>46074</v>
      </c>
      <c r="G11808" s="173">
        <v>46074</v>
      </c>
      <c r="H11808" s="174"/>
    </row>
    <row r="11809" spans="1:8" ht="14.45" customHeight="1">
      <c r="A11809" s="86" t="s">
        <v>1224</v>
      </c>
      <c r="B11809" s="171" t="s">
        <v>39681</v>
      </c>
      <c r="C11809" s="55" t="s">
        <v>37160</v>
      </c>
      <c r="D11809" s="171" t="s">
        <v>37161</v>
      </c>
      <c r="E11809" s="171" t="s">
        <v>37162</v>
      </c>
      <c r="F11809" s="173">
        <v>46074</v>
      </c>
      <c r="G11809" s="173">
        <v>46074</v>
      </c>
      <c r="H11809" s="174"/>
    </row>
    <row r="11810" spans="1:8" ht="14.45" customHeight="1">
      <c r="A11810" s="86" t="s">
        <v>1224</v>
      </c>
      <c r="B11810" s="171" t="s">
        <v>39682</v>
      </c>
      <c r="C11810" s="55" t="s">
        <v>37160</v>
      </c>
      <c r="D11810" s="171" t="s">
        <v>37161</v>
      </c>
      <c r="E11810" s="171" t="s">
        <v>37162</v>
      </c>
      <c r="F11810" s="173">
        <v>46074</v>
      </c>
      <c r="G11810" s="173">
        <v>46074</v>
      </c>
      <c r="H11810" s="174"/>
    </row>
    <row r="11811" spans="1:8" ht="14.45" customHeight="1">
      <c r="A11811" s="86" t="s">
        <v>1224</v>
      </c>
      <c r="B11811" s="171" t="s">
        <v>39683</v>
      </c>
      <c r="C11811" s="55" t="s">
        <v>37160</v>
      </c>
      <c r="D11811" s="171" t="s">
        <v>37161</v>
      </c>
      <c r="E11811" s="171" t="s">
        <v>37162</v>
      </c>
      <c r="F11811" s="173">
        <v>46074</v>
      </c>
      <c r="G11811" s="173">
        <v>46074</v>
      </c>
      <c r="H11811" s="174"/>
    </row>
    <row r="11812" spans="1:8" ht="14.45" customHeight="1">
      <c r="A11812" s="86" t="s">
        <v>1224</v>
      </c>
      <c r="B11812" s="171" t="s">
        <v>39684</v>
      </c>
      <c r="C11812" s="55" t="s">
        <v>37160</v>
      </c>
      <c r="D11812" s="171" t="s">
        <v>37161</v>
      </c>
      <c r="E11812" s="171" t="s">
        <v>37162</v>
      </c>
      <c r="F11812" s="173">
        <v>46074</v>
      </c>
      <c r="G11812" s="173">
        <v>46074</v>
      </c>
      <c r="H11812" s="174"/>
    </row>
    <row r="11813" spans="1:8" ht="14.45" customHeight="1">
      <c r="A11813" s="86" t="s">
        <v>1224</v>
      </c>
      <c r="B11813" s="171" t="s">
        <v>39685</v>
      </c>
      <c r="C11813" s="55" t="s">
        <v>37160</v>
      </c>
      <c r="D11813" s="171" t="s">
        <v>37161</v>
      </c>
      <c r="E11813" s="171" t="s">
        <v>37162</v>
      </c>
      <c r="F11813" s="173">
        <v>46074</v>
      </c>
      <c r="G11813" s="173">
        <v>46074</v>
      </c>
      <c r="H11813" s="174"/>
    </row>
    <row r="11814" spans="1:8" ht="14.45" customHeight="1">
      <c r="A11814" s="86" t="s">
        <v>1224</v>
      </c>
      <c r="B11814" s="171" t="s">
        <v>39686</v>
      </c>
      <c r="C11814" s="55" t="s">
        <v>37160</v>
      </c>
      <c r="D11814" s="171" t="s">
        <v>37161</v>
      </c>
      <c r="E11814" s="171" t="s">
        <v>37162</v>
      </c>
      <c r="F11814" s="173">
        <v>46074</v>
      </c>
      <c r="G11814" s="173">
        <v>46074</v>
      </c>
      <c r="H11814" s="174"/>
    </row>
    <row r="11815" spans="1:8" ht="14.45" customHeight="1">
      <c r="A11815" s="86" t="s">
        <v>1224</v>
      </c>
      <c r="B11815" s="171" t="s">
        <v>39687</v>
      </c>
      <c r="C11815" s="55" t="s">
        <v>37160</v>
      </c>
      <c r="D11815" s="171" t="s">
        <v>37161</v>
      </c>
      <c r="E11815" s="171" t="s">
        <v>37162</v>
      </c>
      <c r="F11815" s="173">
        <v>46074</v>
      </c>
      <c r="G11815" s="173">
        <v>46074</v>
      </c>
      <c r="H11815" s="174"/>
    </row>
    <row r="11816" spans="1:8" ht="14.45" customHeight="1">
      <c r="A11816" s="86" t="s">
        <v>1224</v>
      </c>
      <c r="B11816" s="171" t="s">
        <v>39688</v>
      </c>
      <c r="C11816" s="55" t="s">
        <v>37160</v>
      </c>
      <c r="D11816" s="171" t="s">
        <v>37161</v>
      </c>
      <c r="E11816" s="171" t="s">
        <v>37162</v>
      </c>
      <c r="F11816" s="173">
        <v>46074</v>
      </c>
      <c r="G11816" s="173">
        <v>46074</v>
      </c>
      <c r="H11816" s="174"/>
    </row>
    <row r="11817" spans="1:8" ht="14.45" customHeight="1">
      <c r="A11817" s="86" t="s">
        <v>1224</v>
      </c>
      <c r="B11817" s="171" t="s">
        <v>39689</v>
      </c>
      <c r="C11817" s="55" t="s">
        <v>37160</v>
      </c>
      <c r="D11817" s="171" t="s">
        <v>37161</v>
      </c>
      <c r="E11817" s="171" t="s">
        <v>37162</v>
      </c>
      <c r="F11817" s="173">
        <v>46074</v>
      </c>
      <c r="G11817" s="173">
        <v>46074</v>
      </c>
      <c r="H11817" s="174"/>
    </row>
    <row r="11818" spans="1:8" ht="14.45" customHeight="1">
      <c r="A11818" s="86" t="s">
        <v>1224</v>
      </c>
      <c r="B11818" s="171" t="s">
        <v>39690</v>
      </c>
      <c r="C11818" s="55" t="s">
        <v>37160</v>
      </c>
      <c r="D11818" s="171" t="s">
        <v>37161</v>
      </c>
      <c r="E11818" s="171" t="s">
        <v>37162</v>
      </c>
      <c r="F11818" s="173">
        <v>46074</v>
      </c>
      <c r="G11818" s="173">
        <v>46074</v>
      </c>
      <c r="H11818" s="174"/>
    </row>
    <row r="11819" spans="1:8" ht="14.45" customHeight="1">
      <c r="A11819" s="86" t="s">
        <v>1224</v>
      </c>
      <c r="B11819" s="171" t="s">
        <v>39691</v>
      </c>
      <c r="C11819" s="55" t="s">
        <v>37160</v>
      </c>
      <c r="D11819" s="171" t="s">
        <v>37161</v>
      </c>
      <c r="E11819" s="171" t="s">
        <v>37162</v>
      </c>
      <c r="F11819" s="173">
        <v>46074</v>
      </c>
      <c r="G11819" s="173">
        <v>46074</v>
      </c>
      <c r="H11819" s="174"/>
    </row>
    <row r="11820" spans="1:8" ht="14.45" customHeight="1">
      <c r="A11820" s="86" t="s">
        <v>1224</v>
      </c>
      <c r="B11820" s="171" t="s">
        <v>39692</v>
      </c>
      <c r="C11820" s="55" t="s">
        <v>37160</v>
      </c>
      <c r="D11820" s="171" t="s">
        <v>37161</v>
      </c>
      <c r="E11820" s="171" t="s">
        <v>37162</v>
      </c>
      <c r="F11820" s="173">
        <v>46074</v>
      </c>
      <c r="G11820" s="173">
        <v>46074</v>
      </c>
      <c r="H11820" s="174"/>
    </row>
    <row r="11821" spans="1:8" ht="14.45" customHeight="1">
      <c r="A11821" s="86" t="s">
        <v>1224</v>
      </c>
      <c r="B11821" s="171" t="s">
        <v>39693</v>
      </c>
      <c r="C11821" s="55" t="s">
        <v>37160</v>
      </c>
      <c r="D11821" s="171" t="s">
        <v>37161</v>
      </c>
      <c r="E11821" s="171" t="s">
        <v>37162</v>
      </c>
      <c r="F11821" s="173">
        <v>46074</v>
      </c>
      <c r="G11821" s="173">
        <v>46074</v>
      </c>
      <c r="H11821" s="174"/>
    </row>
    <row r="11822" spans="1:8" ht="14.45" customHeight="1">
      <c r="A11822" s="86" t="s">
        <v>1224</v>
      </c>
      <c r="B11822" s="171" t="s">
        <v>39694</v>
      </c>
      <c r="C11822" s="55" t="s">
        <v>37160</v>
      </c>
      <c r="D11822" s="171" t="s">
        <v>37161</v>
      </c>
      <c r="E11822" s="171" t="s">
        <v>37162</v>
      </c>
      <c r="F11822" s="173">
        <v>46074</v>
      </c>
      <c r="G11822" s="173">
        <v>46074</v>
      </c>
      <c r="H11822" s="174"/>
    </row>
    <row r="11823" spans="1:8" ht="14.45" customHeight="1">
      <c r="A11823" s="86" t="s">
        <v>1224</v>
      </c>
      <c r="B11823" s="171" t="s">
        <v>39695</v>
      </c>
      <c r="C11823" s="55" t="s">
        <v>37160</v>
      </c>
      <c r="D11823" s="171" t="s">
        <v>37161</v>
      </c>
      <c r="E11823" s="171" t="s">
        <v>37162</v>
      </c>
      <c r="F11823" s="173">
        <v>46074</v>
      </c>
      <c r="G11823" s="173">
        <v>46074</v>
      </c>
      <c r="H11823" s="174"/>
    </row>
    <row r="11824" spans="1:8" ht="14.45" customHeight="1">
      <c r="A11824" s="86" t="s">
        <v>1224</v>
      </c>
      <c r="B11824" s="171" t="s">
        <v>39696</v>
      </c>
      <c r="C11824" s="55" t="s">
        <v>37160</v>
      </c>
      <c r="D11824" s="171" t="s">
        <v>37161</v>
      </c>
      <c r="E11824" s="171" t="s">
        <v>37162</v>
      </c>
      <c r="F11824" s="173">
        <v>46074</v>
      </c>
      <c r="G11824" s="173">
        <v>46074</v>
      </c>
      <c r="H11824" s="174"/>
    </row>
    <row r="11825" spans="1:8" ht="14.45" customHeight="1">
      <c r="A11825" s="86" t="s">
        <v>1224</v>
      </c>
      <c r="B11825" s="171" t="s">
        <v>39697</v>
      </c>
      <c r="C11825" s="55" t="s">
        <v>37160</v>
      </c>
      <c r="D11825" s="171" t="s">
        <v>37161</v>
      </c>
      <c r="E11825" s="171" t="s">
        <v>37162</v>
      </c>
      <c r="F11825" s="173">
        <v>46074</v>
      </c>
      <c r="G11825" s="173">
        <v>46074</v>
      </c>
      <c r="H11825" s="174"/>
    </row>
    <row r="11826" spans="1:8" ht="14.45" customHeight="1">
      <c r="A11826" s="86" t="s">
        <v>1224</v>
      </c>
      <c r="B11826" s="171" t="s">
        <v>39698</v>
      </c>
      <c r="C11826" s="55" t="s">
        <v>37160</v>
      </c>
      <c r="D11826" s="171" t="s">
        <v>37161</v>
      </c>
      <c r="E11826" s="171" t="s">
        <v>37162</v>
      </c>
      <c r="F11826" s="173">
        <v>46074</v>
      </c>
      <c r="G11826" s="173">
        <v>46074</v>
      </c>
      <c r="H11826" s="174"/>
    </row>
    <row r="11827" spans="1:8" ht="14.45" customHeight="1">
      <c r="A11827" s="86" t="s">
        <v>1224</v>
      </c>
      <c r="B11827" s="171" t="s">
        <v>39699</v>
      </c>
      <c r="C11827" s="55" t="s">
        <v>37160</v>
      </c>
      <c r="D11827" s="171" t="s">
        <v>37161</v>
      </c>
      <c r="E11827" s="171" t="s">
        <v>37162</v>
      </c>
      <c r="F11827" s="173">
        <v>46074</v>
      </c>
      <c r="G11827" s="173">
        <v>46074</v>
      </c>
      <c r="H11827" s="174"/>
    </row>
    <row r="11828" spans="1:8" ht="14.45" customHeight="1">
      <c r="A11828" s="86" t="s">
        <v>1224</v>
      </c>
      <c r="B11828" s="171" t="s">
        <v>39700</v>
      </c>
      <c r="C11828" s="55" t="s">
        <v>37160</v>
      </c>
      <c r="D11828" s="171" t="s">
        <v>37161</v>
      </c>
      <c r="E11828" s="171" t="s">
        <v>37162</v>
      </c>
      <c r="F11828" s="173">
        <v>46074</v>
      </c>
      <c r="G11828" s="173">
        <v>46074</v>
      </c>
      <c r="H11828" s="174"/>
    </row>
    <row r="11829" spans="1:8" ht="14.45" customHeight="1">
      <c r="A11829" s="86" t="s">
        <v>1224</v>
      </c>
      <c r="B11829" s="171" t="s">
        <v>39701</v>
      </c>
      <c r="C11829" s="55" t="s">
        <v>37160</v>
      </c>
      <c r="D11829" s="171" t="s">
        <v>37161</v>
      </c>
      <c r="E11829" s="171" t="s">
        <v>37162</v>
      </c>
      <c r="F11829" s="173">
        <v>46074</v>
      </c>
      <c r="G11829" s="173">
        <v>46074</v>
      </c>
      <c r="H11829" s="174"/>
    </row>
    <row r="11830" spans="1:8" ht="14.45" customHeight="1">
      <c r="A11830" s="86" t="s">
        <v>1224</v>
      </c>
      <c r="B11830" s="171" t="s">
        <v>39702</v>
      </c>
      <c r="C11830" s="55" t="s">
        <v>37160</v>
      </c>
      <c r="D11830" s="171" t="s">
        <v>37161</v>
      </c>
      <c r="E11830" s="171" t="s">
        <v>37162</v>
      </c>
      <c r="F11830" s="173">
        <v>46074</v>
      </c>
      <c r="G11830" s="173">
        <v>46074</v>
      </c>
      <c r="H11830" s="174"/>
    </row>
    <row r="11831" spans="1:8" ht="14.45" customHeight="1">
      <c r="A11831" s="86" t="s">
        <v>1224</v>
      </c>
      <c r="B11831" s="171" t="s">
        <v>39703</v>
      </c>
      <c r="C11831" s="55" t="s">
        <v>37160</v>
      </c>
      <c r="D11831" s="171" t="s">
        <v>37161</v>
      </c>
      <c r="E11831" s="171" t="s">
        <v>37162</v>
      </c>
      <c r="F11831" s="173">
        <v>46074</v>
      </c>
      <c r="G11831" s="173">
        <v>46074</v>
      </c>
      <c r="H11831" s="174"/>
    </row>
    <row r="11832" spans="1:8" ht="14.45" customHeight="1">
      <c r="A11832" s="86" t="s">
        <v>1224</v>
      </c>
      <c r="B11832" s="171" t="s">
        <v>39704</v>
      </c>
      <c r="C11832" s="55" t="s">
        <v>37160</v>
      </c>
      <c r="D11832" s="171" t="s">
        <v>37161</v>
      </c>
      <c r="E11832" s="171" t="s">
        <v>37162</v>
      </c>
      <c r="F11832" s="173">
        <v>46074</v>
      </c>
      <c r="G11832" s="173">
        <v>46074</v>
      </c>
      <c r="H11832" s="174"/>
    </row>
    <row r="11833" spans="1:8" ht="14.45" customHeight="1">
      <c r="A11833" s="86" t="s">
        <v>1224</v>
      </c>
      <c r="B11833" s="171" t="s">
        <v>39705</v>
      </c>
      <c r="C11833" s="55" t="s">
        <v>37160</v>
      </c>
      <c r="D11833" s="171" t="s">
        <v>37161</v>
      </c>
      <c r="E11833" s="171" t="s">
        <v>37162</v>
      </c>
      <c r="F11833" s="173">
        <v>46074</v>
      </c>
      <c r="G11833" s="173">
        <v>46074</v>
      </c>
      <c r="H11833" s="174"/>
    </row>
    <row r="11834" spans="1:8" ht="14.45" customHeight="1">
      <c r="A11834" s="86" t="s">
        <v>1224</v>
      </c>
      <c r="B11834" s="171" t="s">
        <v>39706</v>
      </c>
      <c r="C11834" s="55" t="s">
        <v>37160</v>
      </c>
      <c r="D11834" s="171" t="s">
        <v>37161</v>
      </c>
      <c r="E11834" s="171" t="s">
        <v>37162</v>
      </c>
      <c r="F11834" s="173">
        <v>46074</v>
      </c>
      <c r="G11834" s="173">
        <v>46074</v>
      </c>
      <c r="H11834" s="174"/>
    </row>
    <row r="11835" spans="1:8" ht="14.45" customHeight="1">
      <c r="A11835" s="86" t="s">
        <v>1224</v>
      </c>
      <c r="B11835" s="171" t="s">
        <v>39707</v>
      </c>
      <c r="C11835" s="55" t="s">
        <v>37160</v>
      </c>
      <c r="D11835" s="171" t="s">
        <v>37161</v>
      </c>
      <c r="E11835" s="171" t="s">
        <v>37162</v>
      </c>
      <c r="F11835" s="173">
        <v>46074</v>
      </c>
      <c r="G11835" s="173">
        <v>46074</v>
      </c>
      <c r="H11835" s="174"/>
    </row>
    <row r="11836" spans="1:8" ht="14.45" customHeight="1">
      <c r="A11836" s="86" t="s">
        <v>1224</v>
      </c>
      <c r="B11836" s="171" t="s">
        <v>39708</v>
      </c>
      <c r="C11836" s="55" t="s">
        <v>37160</v>
      </c>
      <c r="D11836" s="171" t="s">
        <v>37161</v>
      </c>
      <c r="E11836" s="171" t="s">
        <v>37162</v>
      </c>
      <c r="F11836" s="173">
        <v>46074</v>
      </c>
      <c r="G11836" s="173">
        <v>46074</v>
      </c>
      <c r="H11836" s="174"/>
    </row>
    <row r="11837" spans="1:8" ht="14.45" customHeight="1">
      <c r="A11837" s="86" t="s">
        <v>1224</v>
      </c>
      <c r="B11837" s="171" t="s">
        <v>39709</v>
      </c>
      <c r="C11837" s="55" t="s">
        <v>37160</v>
      </c>
      <c r="D11837" s="171" t="s">
        <v>37161</v>
      </c>
      <c r="E11837" s="171" t="s">
        <v>37162</v>
      </c>
      <c r="F11837" s="173">
        <v>46074</v>
      </c>
      <c r="G11837" s="173">
        <v>46074</v>
      </c>
      <c r="H11837" s="174"/>
    </row>
    <row r="11838" spans="1:8" ht="14.45" customHeight="1">
      <c r="A11838" s="86" t="s">
        <v>1224</v>
      </c>
      <c r="B11838" s="171" t="s">
        <v>39710</v>
      </c>
      <c r="C11838" s="55" t="s">
        <v>37160</v>
      </c>
      <c r="D11838" s="171" t="s">
        <v>37161</v>
      </c>
      <c r="E11838" s="171" t="s">
        <v>37162</v>
      </c>
      <c r="F11838" s="173">
        <v>46074</v>
      </c>
      <c r="G11838" s="173">
        <v>46074</v>
      </c>
      <c r="H11838" s="174"/>
    </row>
    <row r="11839" spans="1:8" ht="14.45" customHeight="1">
      <c r="A11839" s="86" t="s">
        <v>1224</v>
      </c>
      <c r="B11839" s="171" t="s">
        <v>39711</v>
      </c>
      <c r="C11839" s="55" t="s">
        <v>37160</v>
      </c>
      <c r="D11839" s="171" t="s">
        <v>37161</v>
      </c>
      <c r="E11839" s="171" t="s">
        <v>37162</v>
      </c>
      <c r="F11839" s="173">
        <v>46074</v>
      </c>
      <c r="G11839" s="173">
        <v>46074</v>
      </c>
      <c r="H11839" s="174"/>
    </row>
    <row r="11840" spans="1:8" ht="14.45" customHeight="1">
      <c r="A11840" s="86" t="s">
        <v>1224</v>
      </c>
      <c r="B11840" s="171" t="s">
        <v>39712</v>
      </c>
      <c r="C11840" s="55" t="s">
        <v>37160</v>
      </c>
      <c r="D11840" s="171" t="s">
        <v>37161</v>
      </c>
      <c r="E11840" s="171" t="s">
        <v>37162</v>
      </c>
      <c r="F11840" s="173">
        <v>46074</v>
      </c>
      <c r="G11840" s="173">
        <v>46074</v>
      </c>
      <c r="H11840" s="174"/>
    </row>
    <row r="11841" spans="1:8" ht="14.45" customHeight="1">
      <c r="A11841" s="86" t="s">
        <v>1224</v>
      </c>
      <c r="B11841" s="171" t="s">
        <v>39713</v>
      </c>
      <c r="C11841" s="55" t="s">
        <v>37160</v>
      </c>
      <c r="D11841" s="171" t="s">
        <v>37161</v>
      </c>
      <c r="E11841" s="171" t="s">
        <v>37162</v>
      </c>
      <c r="F11841" s="173">
        <v>46074</v>
      </c>
      <c r="G11841" s="173">
        <v>46074</v>
      </c>
      <c r="H11841" s="174"/>
    </row>
    <row r="11842" spans="1:8" ht="14.45" customHeight="1">
      <c r="A11842" s="86" t="s">
        <v>1224</v>
      </c>
      <c r="B11842" s="171" t="s">
        <v>39714</v>
      </c>
      <c r="C11842" s="55" t="s">
        <v>37160</v>
      </c>
      <c r="D11842" s="171" t="s">
        <v>37161</v>
      </c>
      <c r="E11842" s="171" t="s">
        <v>37162</v>
      </c>
      <c r="F11842" s="173">
        <v>46074</v>
      </c>
      <c r="G11842" s="173">
        <v>46074</v>
      </c>
      <c r="H11842" s="174"/>
    </row>
    <row r="11843" spans="1:8" ht="14.45" customHeight="1">
      <c r="A11843" s="86" t="s">
        <v>1224</v>
      </c>
      <c r="B11843" s="171" t="s">
        <v>39715</v>
      </c>
      <c r="C11843" s="55" t="s">
        <v>37160</v>
      </c>
      <c r="D11843" s="171" t="s">
        <v>37161</v>
      </c>
      <c r="E11843" s="171" t="s">
        <v>37162</v>
      </c>
      <c r="F11843" s="173">
        <v>46074</v>
      </c>
      <c r="G11843" s="173">
        <v>46074</v>
      </c>
      <c r="H11843" s="174"/>
    </row>
    <row r="11844" spans="1:8" ht="14.45" customHeight="1">
      <c r="A11844" s="86" t="s">
        <v>1224</v>
      </c>
      <c r="B11844" s="171" t="s">
        <v>39716</v>
      </c>
      <c r="C11844" s="55" t="s">
        <v>37160</v>
      </c>
      <c r="D11844" s="171" t="s">
        <v>37161</v>
      </c>
      <c r="E11844" s="171" t="s">
        <v>37162</v>
      </c>
      <c r="F11844" s="173">
        <v>46074</v>
      </c>
      <c r="G11844" s="173">
        <v>46074</v>
      </c>
      <c r="H11844" s="174"/>
    </row>
    <row r="11845" spans="1:8" ht="14.45" customHeight="1">
      <c r="A11845" s="86" t="s">
        <v>1224</v>
      </c>
      <c r="B11845" s="171" t="s">
        <v>39717</v>
      </c>
      <c r="C11845" s="55" t="s">
        <v>37160</v>
      </c>
      <c r="D11845" s="171" t="s">
        <v>37161</v>
      </c>
      <c r="E11845" s="171" t="s">
        <v>37162</v>
      </c>
      <c r="F11845" s="173">
        <v>46074</v>
      </c>
      <c r="G11845" s="173">
        <v>46074</v>
      </c>
      <c r="H11845" s="174"/>
    </row>
    <row r="11846" spans="1:8" ht="14.45" customHeight="1">
      <c r="A11846" s="86" t="s">
        <v>1224</v>
      </c>
      <c r="B11846" s="171" t="s">
        <v>39718</v>
      </c>
      <c r="C11846" s="55" t="s">
        <v>37160</v>
      </c>
      <c r="D11846" s="171" t="s">
        <v>37161</v>
      </c>
      <c r="E11846" s="171" t="s">
        <v>37162</v>
      </c>
      <c r="F11846" s="173">
        <v>46074</v>
      </c>
      <c r="G11846" s="173">
        <v>46074</v>
      </c>
      <c r="H11846" s="174"/>
    </row>
    <row r="11847" spans="1:8" ht="14.45" customHeight="1">
      <c r="A11847" s="86" t="s">
        <v>1224</v>
      </c>
      <c r="B11847" s="171" t="s">
        <v>39719</v>
      </c>
      <c r="C11847" s="55" t="s">
        <v>37160</v>
      </c>
      <c r="D11847" s="171" t="s">
        <v>37161</v>
      </c>
      <c r="E11847" s="171" t="s">
        <v>37162</v>
      </c>
      <c r="F11847" s="173">
        <v>46074</v>
      </c>
      <c r="G11847" s="173">
        <v>46074</v>
      </c>
      <c r="H11847" s="174"/>
    </row>
    <row r="11848" spans="1:8" ht="14.45" customHeight="1">
      <c r="A11848" s="86" t="s">
        <v>1224</v>
      </c>
      <c r="B11848" s="171" t="s">
        <v>39720</v>
      </c>
      <c r="C11848" s="55" t="s">
        <v>37160</v>
      </c>
      <c r="D11848" s="171" t="s">
        <v>37161</v>
      </c>
      <c r="E11848" s="171" t="s">
        <v>37162</v>
      </c>
      <c r="F11848" s="173">
        <v>46074</v>
      </c>
      <c r="G11848" s="173">
        <v>46074</v>
      </c>
      <c r="H11848" s="174"/>
    </row>
    <row r="11849" spans="1:8" ht="14.45" customHeight="1">
      <c r="A11849" s="86" t="s">
        <v>1224</v>
      </c>
      <c r="B11849" s="171" t="s">
        <v>39721</v>
      </c>
      <c r="C11849" s="55" t="s">
        <v>37160</v>
      </c>
      <c r="D11849" s="171" t="s">
        <v>37161</v>
      </c>
      <c r="E11849" s="171" t="s">
        <v>37162</v>
      </c>
      <c r="F11849" s="173">
        <v>46074</v>
      </c>
      <c r="G11849" s="173">
        <v>46074</v>
      </c>
      <c r="H11849" s="174"/>
    </row>
    <row r="11850" spans="1:8" ht="14.45" customHeight="1">
      <c r="A11850" s="86" t="s">
        <v>1224</v>
      </c>
      <c r="B11850" s="171" t="s">
        <v>39722</v>
      </c>
      <c r="C11850" s="55" t="s">
        <v>37160</v>
      </c>
      <c r="D11850" s="171" t="s">
        <v>37161</v>
      </c>
      <c r="E11850" s="171" t="s">
        <v>37162</v>
      </c>
      <c r="F11850" s="173">
        <v>46074</v>
      </c>
      <c r="G11850" s="173">
        <v>46074</v>
      </c>
      <c r="H11850" s="174"/>
    </row>
    <row r="11851" spans="1:8" ht="14.45" customHeight="1">
      <c r="A11851" s="86" t="s">
        <v>1224</v>
      </c>
      <c r="B11851" s="171" t="s">
        <v>39723</v>
      </c>
      <c r="C11851" s="55" t="s">
        <v>37160</v>
      </c>
      <c r="D11851" s="171" t="s">
        <v>37161</v>
      </c>
      <c r="E11851" s="171" t="s">
        <v>37162</v>
      </c>
      <c r="F11851" s="173">
        <v>46074</v>
      </c>
      <c r="G11851" s="173">
        <v>46074</v>
      </c>
      <c r="H11851" s="174"/>
    </row>
    <row r="11852" spans="1:8" ht="14.45" customHeight="1">
      <c r="A11852" s="86" t="s">
        <v>1224</v>
      </c>
      <c r="B11852" s="171" t="s">
        <v>39724</v>
      </c>
      <c r="C11852" s="55" t="s">
        <v>37160</v>
      </c>
      <c r="D11852" s="171" t="s">
        <v>37161</v>
      </c>
      <c r="E11852" s="171" t="s">
        <v>37162</v>
      </c>
      <c r="F11852" s="173">
        <v>46074</v>
      </c>
      <c r="G11852" s="173">
        <v>46074</v>
      </c>
      <c r="H11852" s="174"/>
    </row>
    <row r="11853" spans="1:8" ht="14.45" customHeight="1">
      <c r="A11853" s="86" t="s">
        <v>1224</v>
      </c>
      <c r="B11853" s="171" t="s">
        <v>39725</v>
      </c>
      <c r="C11853" s="55" t="s">
        <v>37160</v>
      </c>
      <c r="D11853" s="171" t="s">
        <v>37161</v>
      </c>
      <c r="E11853" s="171" t="s">
        <v>37162</v>
      </c>
      <c r="F11853" s="173">
        <v>46074</v>
      </c>
      <c r="G11853" s="173">
        <v>46074</v>
      </c>
      <c r="H11853" s="174"/>
    </row>
    <row r="11854" spans="1:8" ht="14.45" customHeight="1">
      <c r="A11854" s="86" t="s">
        <v>1224</v>
      </c>
      <c r="B11854" s="171" t="s">
        <v>39726</v>
      </c>
      <c r="C11854" s="55" t="s">
        <v>37160</v>
      </c>
      <c r="D11854" s="171" t="s">
        <v>37161</v>
      </c>
      <c r="E11854" s="171" t="s">
        <v>37162</v>
      </c>
      <c r="F11854" s="173">
        <v>46074</v>
      </c>
      <c r="G11854" s="173">
        <v>46074</v>
      </c>
      <c r="H11854" s="174"/>
    </row>
    <row r="11855" spans="1:8" ht="14.45" customHeight="1">
      <c r="A11855" s="86" t="s">
        <v>1224</v>
      </c>
      <c r="B11855" s="171" t="s">
        <v>39727</v>
      </c>
      <c r="C11855" s="55" t="s">
        <v>37160</v>
      </c>
      <c r="D11855" s="171" t="s">
        <v>37161</v>
      </c>
      <c r="E11855" s="171" t="s">
        <v>37162</v>
      </c>
      <c r="F11855" s="173">
        <v>46074</v>
      </c>
      <c r="G11855" s="173">
        <v>46074</v>
      </c>
      <c r="H11855" s="174"/>
    </row>
    <row r="11856" spans="1:8" ht="14.45" customHeight="1">
      <c r="A11856" s="86" t="s">
        <v>1224</v>
      </c>
      <c r="B11856" s="171" t="s">
        <v>39728</v>
      </c>
      <c r="C11856" s="55" t="s">
        <v>37160</v>
      </c>
      <c r="D11856" s="171" t="s">
        <v>37161</v>
      </c>
      <c r="E11856" s="171" t="s">
        <v>37162</v>
      </c>
      <c r="F11856" s="173">
        <v>46074</v>
      </c>
      <c r="G11856" s="173">
        <v>46074</v>
      </c>
      <c r="H11856" s="174"/>
    </row>
    <row r="11857" spans="1:8" ht="14.45" customHeight="1">
      <c r="A11857" s="86" t="s">
        <v>1224</v>
      </c>
      <c r="B11857" s="171" t="s">
        <v>39729</v>
      </c>
      <c r="C11857" s="55" t="s">
        <v>37160</v>
      </c>
      <c r="D11857" s="171" t="s">
        <v>37161</v>
      </c>
      <c r="E11857" s="171" t="s">
        <v>37162</v>
      </c>
      <c r="F11857" s="173">
        <v>46074</v>
      </c>
      <c r="G11857" s="173">
        <v>46074</v>
      </c>
      <c r="H11857" s="174"/>
    </row>
    <row r="11858" spans="1:8" ht="14.45" customHeight="1">
      <c r="A11858" s="86" t="s">
        <v>1224</v>
      </c>
      <c r="B11858" s="171" t="s">
        <v>39730</v>
      </c>
      <c r="C11858" s="55" t="s">
        <v>37160</v>
      </c>
      <c r="D11858" s="171" t="s">
        <v>37161</v>
      </c>
      <c r="E11858" s="171" t="s">
        <v>37162</v>
      </c>
      <c r="F11858" s="173">
        <v>46074</v>
      </c>
      <c r="G11858" s="173">
        <v>46074</v>
      </c>
      <c r="H11858" s="174"/>
    </row>
    <row r="11859" spans="1:8" ht="14.45" customHeight="1">
      <c r="A11859" s="86" t="s">
        <v>1224</v>
      </c>
      <c r="B11859" s="171" t="s">
        <v>39731</v>
      </c>
      <c r="C11859" s="55" t="s">
        <v>37160</v>
      </c>
      <c r="D11859" s="171" t="s">
        <v>37161</v>
      </c>
      <c r="E11859" s="171" t="s">
        <v>37162</v>
      </c>
      <c r="F11859" s="173">
        <v>46074</v>
      </c>
      <c r="G11859" s="173">
        <v>46074</v>
      </c>
      <c r="H11859" s="174"/>
    </row>
    <row r="11860" spans="1:8" ht="14.45" customHeight="1">
      <c r="A11860" s="86" t="s">
        <v>1224</v>
      </c>
      <c r="B11860" s="171" t="s">
        <v>39732</v>
      </c>
      <c r="C11860" s="55" t="s">
        <v>37160</v>
      </c>
      <c r="D11860" s="171" t="s">
        <v>37161</v>
      </c>
      <c r="E11860" s="171" t="s">
        <v>37162</v>
      </c>
      <c r="F11860" s="173">
        <v>46074</v>
      </c>
      <c r="G11860" s="173">
        <v>46074</v>
      </c>
      <c r="H11860" s="174"/>
    </row>
    <row r="11861" spans="1:8" ht="14.45" customHeight="1">
      <c r="A11861" s="86" t="s">
        <v>1224</v>
      </c>
      <c r="B11861" s="171" t="s">
        <v>39733</v>
      </c>
      <c r="C11861" s="55" t="s">
        <v>37160</v>
      </c>
      <c r="D11861" s="171" t="s">
        <v>37161</v>
      </c>
      <c r="E11861" s="171" t="s">
        <v>37162</v>
      </c>
      <c r="F11861" s="173">
        <v>46074</v>
      </c>
      <c r="G11861" s="173">
        <v>46074</v>
      </c>
      <c r="H11861" s="174"/>
    </row>
    <row r="11862" spans="1:8" ht="14.45" customHeight="1">
      <c r="A11862" s="86" t="s">
        <v>1224</v>
      </c>
      <c r="B11862" s="171" t="s">
        <v>39734</v>
      </c>
      <c r="C11862" s="55" t="s">
        <v>37160</v>
      </c>
      <c r="D11862" s="171" t="s">
        <v>37161</v>
      </c>
      <c r="E11862" s="171" t="s">
        <v>37162</v>
      </c>
      <c r="F11862" s="173">
        <v>46074</v>
      </c>
      <c r="G11862" s="173">
        <v>46074</v>
      </c>
      <c r="H11862" s="174"/>
    </row>
    <row r="11863" spans="1:8" ht="14.45" customHeight="1">
      <c r="A11863" s="86" t="s">
        <v>1224</v>
      </c>
      <c r="B11863" s="171" t="s">
        <v>39735</v>
      </c>
      <c r="C11863" s="55" t="s">
        <v>37160</v>
      </c>
      <c r="D11863" s="171" t="s">
        <v>37161</v>
      </c>
      <c r="E11863" s="171" t="s">
        <v>37162</v>
      </c>
      <c r="F11863" s="173">
        <v>46074</v>
      </c>
      <c r="G11863" s="173">
        <v>46074</v>
      </c>
      <c r="H11863" s="174"/>
    </row>
    <row r="11864" spans="1:8" ht="14.45" customHeight="1">
      <c r="A11864" s="86" t="s">
        <v>1224</v>
      </c>
      <c r="B11864" s="171" t="s">
        <v>39736</v>
      </c>
      <c r="C11864" s="55" t="s">
        <v>37160</v>
      </c>
      <c r="D11864" s="171" t="s">
        <v>37161</v>
      </c>
      <c r="E11864" s="171" t="s">
        <v>37162</v>
      </c>
      <c r="F11864" s="173">
        <v>46074</v>
      </c>
      <c r="G11864" s="173">
        <v>46074</v>
      </c>
      <c r="H11864" s="174"/>
    </row>
    <row r="11865" spans="1:8" ht="14.45" customHeight="1">
      <c r="A11865" s="86" t="s">
        <v>1224</v>
      </c>
      <c r="B11865" s="171" t="s">
        <v>39737</v>
      </c>
      <c r="C11865" s="55" t="s">
        <v>37160</v>
      </c>
      <c r="D11865" s="171" t="s">
        <v>37161</v>
      </c>
      <c r="E11865" s="171" t="s">
        <v>37162</v>
      </c>
      <c r="F11865" s="173">
        <v>46074</v>
      </c>
      <c r="G11865" s="173">
        <v>46074</v>
      </c>
      <c r="H11865" s="174"/>
    </row>
    <row r="11866" spans="1:8" ht="14.45" customHeight="1">
      <c r="A11866" s="86" t="s">
        <v>1224</v>
      </c>
      <c r="B11866" s="171" t="s">
        <v>39738</v>
      </c>
      <c r="C11866" s="55" t="s">
        <v>37160</v>
      </c>
      <c r="D11866" s="171" t="s">
        <v>37161</v>
      </c>
      <c r="E11866" s="171" t="s">
        <v>37162</v>
      </c>
      <c r="F11866" s="173">
        <v>46074</v>
      </c>
      <c r="G11866" s="173">
        <v>46074</v>
      </c>
      <c r="H11866" s="174"/>
    </row>
    <row r="11867" spans="1:8" ht="14.45" customHeight="1">
      <c r="A11867" s="86" t="s">
        <v>1224</v>
      </c>
      <c r="B11867" s="171" t="s">
        <v>39739</v>
      </c>
      <c r="C11867" s="55" t="s">
        <v>37160</v>
      </c>
      <c r="D11867" s="171" t="s">
        <v>37161</v>
      </c>
      <c r="E11867" s="171" t="s">
        <v>37162</v>
      </c>
      <c r="F11867" s="173">
        <v>46074</v>
      </c>
      <c r="G11867" s="173">
        <v>46074</v>
      </c>
      <c r="H11867" s="174"/>
    </row>
    <row r="11868" spans="1:8" ht="14.45" customHeight="1">
      <c r="A11868" s="86" t="s">
        <v>1224</v>
      </c>
      <c r="B11868" s="171" t="s">
        <v>39740</v>
      </c>
      <c r="C11868" s="55" t="s">
        <v>37160</v>
      </c>
      <c r="D11868" s="171" t="s">
        <v>37161</v>
      </c>
      <c r="E11868" s="171" t="s">
        <v>37162</v>
      </c>
      <c r="F11868" s="173">
        <v>46074</v>
      </c>
      <c r="G11868" s="173">
        <v>46074</v>
      </c>
      <c r="H11868" s="174"/>
    </row>
    <row r="11869" spans="1:8" ht="14.45" customHeight="1">
      <c r="A11869" s="86" t="s">
        <v>1224</v>
      </c>
      <c r="B11869" s="171" t="s">
        <v>39741</v>
      </c>
      <c r="C11869" s="55" t="s">
        <v>37160</v>
      </c>
      <c r="D11869" s="171" t="s">
        <v>37161</v>
      </c>
      <c r="E11869" s="171" t="s">
        <v>37162</v>
      </c>
      <c r="F11869" s="173">
        <v>46074</v>
      </c>
      <c r="G11869" s="173">
        <v>46074</v>
      </c>
      <c r="H11869" s="174"/>
    </row>
    <row r="11870" spans="1:8" ht="14.45" customHeight="1">
      <c r="A11870" s="86" t="s">
        <v>1224</v>
      </c>
      <c r="B11870" s="171" t="s">
        <v>39742</v>
      </c>
      <c r="C11870" s="55" t="s">
        <v>37160</v>
      </c>
      <c r="D11870" s="171" t="s">
        <v>37161</v>
      </c>
      <c r="E11870" s="171" t="s">
        <v>37162</v>
      </c>
      <c r="F11870" s="173">
        <v>46074</v>
      </c>
      <c r="G11870" s="173">
        <v>46074</v>
      </c>
      <c r="H11870" s="174"/>
    </row>
    <row r="11871" spans="1:8" ht="14.45" customHeight="1">
      <c r="A11871" s="86" t="s">
        <v>1224</v>
      </c>
      <c r="B11871" s="171" t="s">
        <v>39743</v>
      </c>
      <c r="C11871" s="55" t="s">
        <v>37160</v>
      </c>
      <c r="D11871" s="171" t="s">
        <v>37161</v>
      </c>
      <c r="E11871" s="171" t="s">
        <v>37162</v>
      </c>
      <c r="F11871" s="173">
        <v>46074</v>
      </c>
      <c r="G11871" s="173">
        <v>46074</v>
      </c>
      <c r="H11871" s="174"/>
    </row>
    <row r="11872" spans="1:8" ht="14.45" customHeight="1">
      <c r="A11872" s="86" t="s">
        <v>1224</v>
      </c>
      <c r="B11872" s="171" t="s">
        <v>39744</v>
      </c>
      <c r="C11872" s="55" t="s">
        <v>37160</v>
      </c>
      <c r="D11872" s="171" t="s">
        <v>37161</v>
      </c>
      <c r="E11872" s="171" t="s">
        <v>37162</v>
      </c>
      <c r="F11872" s="173">
        <v>46074</v>
      </c>
      <c r="G11872" s="173">
        <v>46074</v>
      </c>
      <c r="H11872" s="174"/>
    </row>
    <row r="11873" spans="1:8" ht="14.45" customHeight="1">
      <c r="A11873" s="86" t="s">
        <v>1224</v>
      </c>
      <c r="B11873" s="171" t="s">
        <v>39745</v>
      </c>
      <c r="C11873" s="55" t="s">
        <v>37160</v>
      </c>
      <c r="D11873" s="171" t="s">
        <v>37161</v>
      </c>
      <c r="E11873" s="171" t="s">
        <v>37162</v>
      </c>
      <c r="F11873" s="173">
        <v>46074</v>
      </c>
      <c r="G11873" s="173">
        <v>46074</v>
      </c>
      <c r="H11873" s="174"/>
    </row>
    <row r="11874" spans="1:8" ht="14.45" customHeight="1">
      <c r="A11874" s="86" t="s">
        <v>1224</v>
      </c>
      <c r="B11874" s="171" t="s">
        <v>39746</v>
      </c>
      <c r="C11874" s="55" t="s">
        <v>37160</v>
      </c>
      <c r="D11874" s="171" t="s">
        <v>37161</v>
      </c>
      <c r="E11874" s="171" t="s">
        <v>37162</v>
      </c>
      <c r="F11874" s="173">
        <v>46074</v>
      </c>
      <c r="G11874" s="173">
        <v>46074</v>
      </c>
      <c r="H11874" s="174"/>
    </row>
    <row r="11875" spans="1:8" ht="14.45" customHeight="1">
      <c r="A11875" s="86" t="s">
        <v>1224</v>
      </c>
      <c r="B11875" s="171" t="s">
        <v>39747</v>
      </c>
      <c r="C11875" s="55" t="s">
        <v>37160</v>
      </c>
      <c r="D11875" s="171" t="s">
        <v>37161</v>
      </c>
      <c r="E11875" s="171" t="s">
        <v>37162</v>
      </c>
      <c r="F11875" s="173">
        <v>46074</v>
      </c>
      <c r="G11875" s="173">
        <v>46074</v>
      </c>
      <c r="H11875" s="174"/>
    </row>
    <row r="11876" spans="1:8" ht="14.45" customHeight="1">
      <c r="A11876" s="86" t="s">
        <v>1224</v>
      </c>
      <c r="B11876" s="171" t="s">
        <v>39748</v>
      </c>
      <c r="C11876" s="55" t="s">
        <v>37160</v>
      </c>
      <c r="D11876" s="171" t="s">
        <v>37161</v>
      </c>
      <c r="E11876" s="171" t="s">
        <v>37162</v>
      </c>
      <c r="F11876" s="173">
        <v>46074</v>
      </c>
      <c r="G11876" s="173">
        <v>46074</v>
      </c>
      <c r="H11876" s="174"/>
    </row>
    <row r="11877" spans="1:8" ht="14.45" customHeight="1">
      <c r="A11877" s="86" t="s">
        <v>1224</v>
      </c>
      <c r="B11877" s="171" t="s">
        <v>39749</v>
      </c>
      <c r="C11877" s="55" t="s">
        <v>37160</v>
      </c>
      <c r="D11877" s="171" t="s">
        <v>37161</v>
      </c>
      <c r="E11877" s="171" t="s">
        <v>37162</v>
      </c>
      <c r="F11877" s="173">
        <v>46074</v>
      </c>
      <c r="G11877" s="173">
        <v>46074</v>
      </c>
      <c r="H11877" s="174"/>
    </row>
    <row r="11878" spans="1:8" ht="14.45" customHeight="1">
      <c r="A11878" s="86" t="s">
        <v>1224</v>
      </c>
      <c r="B11878" s="171" t="s">
        <v>39750</v>
      </c>
      <c r="C11878" s="55" t="s">
        <v>37160</v>
      </c>
      <c r="D11878" s="171" t="s">
        <v>37161</v>
      </c>
      <c r="E11878" s="171" t="s">
        <v>37162</v>
      </c>
      <c r="F11878" s="173">
        <v>46074</v>
      </c>
      <c r="G11878" s="173">
        <v>46074</v>
      </c>
      <c r="H11878" s="174"/>
    </row>
    <row r="11879" spans="1:8" ht="14.45" customHeight="1">
      <c r="A11879" s="86" t="s">
        <v>1224</v>
      </c>
      <c r="B11879" s="171" t="s">
        <v>39751</v>
      </c>
      <c r="C11879" s="55" t="s">
        <v>37160</v>
      </c>
      <c r="D11879" s="171" t="s">
        <v>37161</v>
      </c>
      <c r="E11879" s="171" t="s">
        <v>37162</v>
      </c>
      <c r="F11879" s="173">
        <v>46074</v>
      </c>
      <c r="G11879" s="173">
        <v>46074</v>
      </c>
      <c r="H11879" s="174"/>
    </row>
    <row r="11880" spans="1:8" ht="14.45" customHeight="1">
      <c r="A11880" s="86" t="s">
        <v>1224</v>
      </c>
      <c r="B11880" s="171" t="s">
        <v>39752</v>
      </c>
      <c r="C11880" s="55" t="s">
        <v>37160</v>
      </c>
      <c r="D11880" s="171" t="s">
        <v>37161</v>
      </c>
      <c r="E11880" s="171" t="s">
        <v>37162</v>
      </c>
      <c r="F11880" s="173">
        <v>46074</v>
      </c>
      <c r="G11880" s="173">
        <v>46074</v>
      </c>
      <c r="H11880" s="174"/>
    </row>
    <row r="11881" spans="1:8" ht="14.45" customHeight="1">
      <c r="A11881" s="86" t="s">
        <v>1224</v>
      </c>
      <c r="B11881" s="171" t="s">
        <v>39753</v>
      </c>
      <c r="C11881" s="55" t="s">
        <v>37160</v>
      </c>
      <c r="D11881" s="171" t="s">
        <v>37161</v>
      </c>
      <c r="E11881" s="171" t="s">
        <v>37162</v>
      </c>
      <c r="F11881" s="173">
        <v>46074</v>
      </c>
      <c r="G11881" s="173">
        <v>46074</v>
      </c>
      <c r="H11881" s="174"/>
    </row>
    <row r="11882" spans="1:8" ht="14.45" customHeight="1">
      <c r="A11882" s="86" t="s">
        <v>1224</v>
      </c>
      <c r="B11882" s="171" t="s">
        <v>39754</v>
      </c>
      <c r="C11882" s="55" t="s">
        <v>37160</v>
      </c>
      <c r="D11882" s="171" t="s">
        <v>37161</v>
      </c>
      <c r="E11882" s="171" t="s">
        <v>37162</v>
      </c>
      <c r="F11882" s="173">
        <v>46074</v>
      </c>
      <c r="G11882" s="173">
        <v>46074</v>
      </c>
      <c r="H11882" s="174"/>
    </row>
    <row r="11883" spans="1:8" ht="14.45" customHeight="1">
      <c r="A11883" s="86" t="s">
        <v>1224</v>
      </c>
      <c r="B11883" s="171" t="s">
        <v>39755</v>
      </c>
      <c r="C11883" s="55" t="s">
        <v>37160</v>
      </c>
      <c r="D11883" s="171" t="s">
        <v>37161</v>
      </c>
      <c r="E11883" s="171" t="s">
        <v>37162</v>
      </c>
      <c r="F11883" s="173">
        <v>46074</v>
      </c>
      <c r="G11883" s="173">
        <v>46074</v>
      </c>
      <c r="H11883" s="174"/>
    </row>
    <row r="11884" spans="1:8" ht="14.45" customHeight="1">
      <c r="A11884" s="86" t="s">
        <v>1224</v>
      </c>
      <c r="B11884" s="171" t="s">
        <v>39756</v>
      </c>
      <c r="C11884" s="55" t="s">
        <v>37160</v>
      </c>
      <c r="D11884" s="171" t="s">
        <v>37161</v>
      </c>
      <c r="E11884" s="171" t="s">
        <v>37162</v>
      </c>
      <c r="F11884" s="173">
        <v>46074</v>
      </c>
      <c r="G11884" s="173">
        <v>46074</v>
      </c>
      <c r="H11884" s="174"/>
    </row>
    <row r="11885" spans="1:8" ht="14.45" customHeight="1">
      <c r="A11885" s="86" t="s">
        <v>1224</v>
      </c>
      <c r="B11885" s="171" t="s">
        <v>39757</v>
      </c>
      <c r="C11885" s="55" t="s">
        <v>37160</v>
      </c>
      <c r="D11885" s="171" t="s">
        <v>37161</v>
      </c>
      <c r="E11885" s="171" t="s">
        <v>37162</v>
      </c>
      <c r="F11885" s="173">
        <v>46074</v>
      </c>
      <c r="G11885" s="173">
        <v>46074</v>
      </c>
      <c r="H11885" s="174"/>
    </row>
    <row r="11886" spans="1:8" ht="14.45" customHeight="1">
      <c r="A11886" s="86" t="s">
        <v>1224</v>
      </c>
      <c r="B11886" s="171" t="s">
        <v>39758</v>
      </c>
      <c r="C11886" s="55" t="s">
        <v>37160</v>
      </c>
      <c r="D11886" s="171" t="s">
        <v>37161</v>
      </c>
      <c r="E11886" s="171" t="s">
        <v>37162</v>
      </c>
      <c r="F11886" s="173">
        <v>46074</v>
      </c>
      <c r="G11886" s="173">
        <v>46074</v>
      </c>
      <c r="H11886" s="174"/>
    </row>
    <row r="11887" spans="1:8" ht="14.45" customHeight="1">
      <c r="A11887" s="86" t="s">
        <v>1224</v>
      </c>
      <c r="B11887" s="171" t="s">
        <v>39759</v>
      </c>
      <c r="C11887" s="55" t="s">
        <v>37160</v>
      </c>
      <c r="D11887" s="171" t="s">
        <v>37161</v>
      </c>
      <c r="E11887" s="171" t="s">
        <v>37162</v>
      </c>
      <c r="F11887" s="173">
        <v>46074</v>
      </c>
      <c r="G11887" s="173">
        <v>46074</v>
      </c>
      <c r="H11887" s="174"/>
    </row>
    <row r="11888" spans="1:8" ht="14.45" customHeight="1">
      <c r="A11888" s="86" t="s">
        <v>1224</v>
      </c>
      <c r="B11888" s="171" t="s">
        <v>39760</v>
      </c>
      <c r="C11888" s="55" t="s">
        <v>37160</v>
      </c>
      <c r="D11888" s="171" t="s">
        <v>37161</v>
      </c>
      <c r="E11888" s="171" t="s">
        <v>37162</v>
      </c>
      <c r="F11888" s="173">
        <v>46074</v>
      </c>
      <c r="G11888" s="173">
        <v>46074</v>
      </c>
      <c r="H11888" s="174"/>
    </row>
    <row r="11889" spans="1:8" ht="14.45" customHeight="1">
      <c r="A11889" s="86" t="s">
        <v>1224</v>
      </c>
      <c r="B11889" s="171" t="s">
        <v>39761</v>
      </c>
      <c r="C11889" s="55" t="s">
        <v>37160</v>
      </c>
      <c r="D11889" s="171" t="s">
        <v>37161</v>
      </c>
      <c r="E11889" s="171" t="s">
        <v>37162</v>
      </c>
      <c r="F11889" s="173">
        <v>46074</v>
      </c>
      <c r="G11889" s="173">
        <v>46074</v>
      </c>
      <c r="H11889" s="174"/>
    </row>
    <row r="11890" spans="1:8" ht="14.45" customHeight="1">
      <c r="A11890" s="86" t="s">
        <v>1224</v>
      </c>
      <c r="B11890" s="171" t="s">
        <v>39762</v>
      </c>
      <c r="C11890" s="55" t="s">
        <v>37160</v>
      </c>
      <c r="D11890" s="171" t="s">
        <v>37161</v>
      </c>
      <c r="E11890" s="171" t="s">
        <v>37162</v>
      </c>
      <c r="F11890" s="173">
        <v>46074</v>
      </c>
      <c r="G11890" s="173">
        <v>46074</v>
      </c>
      <c r="H11890" s="174"/>
    </row>
    <row r="11891" spans="1:8" ht="14.45" customHeight="1">
      <c r="A11891" s="86" t="s">
        <v>1224</v>
      </c>
      <c r="B11891" s="171" t="s">
        <v>39763</v>
      </c>
      <c r="C11891" s="55" t="s">
        <v>37160</v>
      </c>
      <c r="D11891" s="171" t="s">
        <v>37161</v>
      </c>
      <c r="E11891" s="171" t="s">
        <v>37162</v>
      </c>
      <c r="F11891" s="173">
        <v>46074</v>
      </c>
      <c r="G11891" s="173">
        <v>46074</v>
      </c>
      <c r="H11891" s="174"/>
    </row>
    <row r="11892" spans="1:8" ht="14.45" customHeight="1">
      <c r="A11892" s="86" t="s">
        <v>1224</v>
      </c>
      <c r="B11892" s="171" t="s">
        <v>39764</v>
      </c>
      <c r="C11892" s="55" t="s">
        <v>37160</v>
      </c>
      <c r="D11892" s="171" t="s">
        <v>37161</v>
      </c>
      <c r="E11892" s="171" t="s">
        <v>37162</v>
      </c>
      <c r="F11892" s="173">
        <v>46074</v>
      </c>
      <c r="G11892" s="173">
        <v>46074</v>
      </c>
      <c r="H11892" s="174"/>
    </row>
    <row r="11893" spans="1:8" ht="14.45" customHeight="1">
      <c r="A11893" s="86" t="s">
        <v>1224</v>
      </c>
      <c r="B11893" s="171" t="s">
        <v>39765</v>
      </c>
      <c r="C11893" s="55" t="s">
        <v>37160</v>
      </c>
      <c r="D11893" s="171" t="s">
        <v>37161</v>
      </c>
      <c r="E11893" s="171" t="s">
        <v>37162</v>
      </c>
      <c r="F11893" s="173">
        <v>46074</v>
      </c>
      <c r="G11893" s="173">
        <v>46074</v>
      </c>
      <c r="H11893" s="174"/>
    </row>
    <row r="11894" spans="1:8" ht="14.45" customHeight="1">
      <c r="A11894" s="86" t="s">
        <v>1224</v>
      </c>
      <c r="B11894" s="171" t="s">
        <v>39766</v>
      </c>
      <c r="C11894" s="55" t="s">
        <v>37160</v>
      </c>
      <c r="D11894" s="171" t="s">
        <v>37161</v>
      </c>
      <c r="E11894" s="171" t="s">
        <v>37162</v>
      </c>
      <c r="F11894" s="173">
        <v>46074</v>
      </c>
      <c r="G11894" s="173">
        <v>46074</v>
      </c>
      <c r="H11894" s="174"/>
    </row>
    <row r="11895" spans="1:8" ht="14.45" customHeight="1">
      <c r="A11895" s="86" t="s">
        <v>1224</v>
      </c>
      <c r="B11895" s="171" t="s">
        <v>39767</v>
      </c>
      <c r="C11895" s="55" t="s">
        <v>37160</v>
      </c>
      <c r="D11895" s="171" t="s">
        <v>37161</v>
      </c>
      <c r="E11895" s="171" t="s">
        <v>37162</v>
      </c>
      <c r="F11895" s="173">
        <v>46074</v>
      </c>
      <c r="G11895" s="173">
        <v>46074</v>
      </c>
      <c r="H11895" s="174"/>
    </row>
    <row r="11896" spans="1:8" ht="14.45" customHeight="1">
      <c r="A11896" s="86" t="s">
        <v>1224</v>
      </c>
      <c r="B11896" s="171" t="s">
        <v>39768</v>
      </c>
      <c r="C11896" s="55" t="s">
        <v>37160</v>
      </c>
      <c r="D11896" s="171" t="s">
        <v>37161</v>
      </c>
      <c r="E11896" s="171" t="s">
        <v>37162</v>
      </c>
      <c r="F11896" s="173">
        <v>46074</v>
      </c>
      <c r="G11896" s="173">
        <v>46074</v>
      </c>
      <c r="H11896" s="174"/>
    </row>
    <row r="11897" spans="1:8" ht="14.45" customHeight="1">
      <c r="A11897" s="86" t="s">
        <v>1224</v>
      </c>
      <c r="B11897" s="171" t="s">
        <v>39769</v>
      </c>
      <c r="C11897" s="55" t="s">
        <v>37160</v>
      </c>
      <c r="D11897" s="171" t="s">
        <v>37161</v>
      </c>
      <c r="E11897" s="171" t="s">
        <v>37162</v>
      </c>
      <c r="F11897" s="173">
        <v>46074</v>
      </c>
      <c r="G11897" s="173">
        <v>46074</v>
      </c>
      <c r="H11897" s="174"/>
    </row>
    <row r="11898" spans="1:8" ht="14.45" customHeight="1">
      <c r="A11898" s="86" t="s">
        <v>1224</v>
      </c>
      <c r="B11898" s="171" t="s">
        <v>39770</v>
      </c>
      <c r="C11898" s="55" t="s">
        <v>37160</v>
      </c>
      <c r="D11898" s="171" t="s">
        <v>37161</v>
      </c>
      <c r="E11898" s="171" t="s">
        <v>37162</v>
      </c>
      <c r="F11898" s="173">
        <v>46074</v>
      </c>
      <c r="G11898" s="173">
        <v>46074</v>
      </c>
      <c r="H11898" s="174"/>
    </row>
    <row r="11899" spans="1:8" ht="14.45" customHeight="1">
      <c r="A11899" s="86" t="s">
        <v>1224</v>
      </c>
      <c r="B11899" s="171" t="s">
        <v>39771</v>
      </c>
      <c r="C11899" s="55" t="s">
        <v>37160</v>
      </c>
      <c r="D11899" s="171" t="s">
        <v>37161</v>
      </c>
      <c r="E11899" s="171" t="s">
        <v>37162</v>
      </c>
      <c r="F11899" s="173">
        <v>46074</v>
      </c>
      <c r="G11899" s="173">
        <v>46074</v>
      </c>
      <c r="H11899" s="174"/>
    </row>
    <row r="11900" spans="1:8" ht="14.45" customHeight="1">
      <c r="A11900" s="86" t="s">
        <v>1224</v>
      </c>
      <c r="B11900" s="171" t="s">
        <v>39772</v>
      </c>
      <c r="C11900" s="55" t="s">
        <v>37160</v>
      </c>
      <c r="D11900" s="171" t="s">
        <v>37161</v>
      </c>
      <c r="E11900" s="171" t="s">
        <v>37162</v>
      </c>
      <c r="F11900" s="173">
        <v>46074</v>
      </c>
      <c r="G11900" s="173">
        <v>46074</v>
      </c>
      <c r="H11900" s="174"/>
    </row>
    <row r="11901" spans="1:8" ht="14.45" customHeight="1">
      <c r="A11901" s="86" t="s">
        <v>1224</v>
      </c>
      <c r="B11901" s="171" t="s">
        <v>39773</v>
      </c>
      <c r="C11901" s="55" t="s">
        <v>37160</v>
      </c>
      <c r="D11901" s="171" t="s">
        <v>37161</v>
      </c>
      <c r="E11901" s="171" t="s">
        <v>37162</v>
      </c>
      <c r="F11901" s="173">
        <v>46074</v>
      </c>
      <c r="G11901" s="173">
        <v>46074</v>
      </c>
      <c r="H11901" s="174"/>
    </row>
    <row r="11902" spans="1:8" ht="14.45" customHeight="1">
      <c r="A11902" s="86" t="s">
        <v>1224</v>
      </c>
      <c r="B11902" s="171" t="s">
        <v>39774</v>
      </c>
      <c r="C11902" s="55" t="s">
        <v>37160</v>
      </c>
      <c r="D11902" s="171" t="s">
        <v>37161</v>
      </c>
      <c r="E11902" s="171" t="s">
        <v>37162</v>
      </c>
      <c r="F11902" s="173">
        <v>46074</v>
      </c>
      <c r="G11902" s="173">
        <v>46074</v>
      </c>
      <c r="H11902" s="174"/>
    </row>
    <row r="11903" spans="1:8" ht="14.45" customHeight="1">
      <c r="A11903" s="86" t="s">
        <v>1224</v>
      </c>
      <c r="B11903" s="171" t="s">
        <v>39775</v>
      </c>
      <c r="C11903" s="55" t="s">
        <v>37160</v>
      </c>
      <c r="D11903" s="171" t="s">
        <v>37161</v>
      </c>
      <c r="E11903" s="171" t="s">
        <v>37162</v>
      </c>
      <c r="F11903" s="173">
        <v>46074</v>
      </c>
      <c r="G11903" s="173">
        <v>46074</v>
      </c>
      <c r="H11903" s="174"/>
    </row>
    <row r="11904" spans="1:8" ht="14.45" customHeight="1">
      <c r="A11904" s="86" t="s">
        <v>1224</v>
      </c>
      <c r="B11904" s="171" t="s">
        <v>39776</v>
      </c>
      <c r="C11904" s="55" t="s">
        <v>37160</v>
      </c>
      <c r="D11904" s="171" t="s">
        <v>37161</v>
      </c>
      <c r="E11904" s="171" t="s">
        <v>37162</v>
      </c>
      <c r="F11904" s="173">
        <v>46074</v>
      </c>
      <c r="G11904" s="173">
        <v>46074</v>
      </c>
      <c r="H11904" s="174"/>
    </row>
    <row r="11905" spans="1:8" ht="14.45" customHeight="1">
      <c r="A11905" s="86" t="s">
        <v>1224</v>
      </c>
      <c r="B11905" s="171" t="s">
        <v>39777</v>
      </c>
      <c r="C11905" s="55" t="s">
        <v>37160</v>
      </c>
      <c r="D11905" s="171" t="s">
        <v>37161</v>
      </c>
      <c r="E11905" s="171" t="s">
        <v>37162</v>
      </c>
      <c r="F11905" s="173">
        <v>46074</v>
      </c>
      <c r="G11905" s="173">
        <v>46074</v>
      </c>
      <c r="H11905" s="174"/>
    </row>
    <row r="11906" spans="1:8" ht="14.45" customHeight="1">
      <c r="A11906" s="86" t="s">
        <v>1224</v>
      </c>
      <c r="B11906" s="171" t="s">
        <v>39778</v>
      </c>
      <c r="C11906" s="55" t="s">
        <v>37160</v>
      </c>
      <c r="D11906" s="171" t="s">
        <v>37161</v>
      </c>
      <c r="E11906" s="171" t="s">
        <v>37162</v>
      </c>
      <c r="F11906" s="173">
        <v>46074</v>
      </c>
      <c r="G11906" s="173">
        <v>46074</v>
      </c>
      <c r="H11906" s="174"/>
    </row>
    <row r="11907" spans="1:8" ht="14.45" customHeight="1">
      <c r="A11907" s="86" t="s">
        <v>1224</v>
      </c>
      <c r="B11907" s="171" t="s">
        <v>39779</v>
      </c>
      <c r="C11907" s="55" t="s">
        <v>37160</v>
      </c>
      <c r="D11907" s="171" t="s">
        <v>37161</v>
      </c>
      <c r="E11907" s="171" t="s">
        <v>37162</v>
      </c>
      <c r="F11907" s="173">
        <v>46074</v>
      </c>
      <c r="G11907" s="173">
        <v>46074</v>
      </c>
      <c r="H11907" s="174"/>
    </row>
    <row r="11908" spans="1:8" ht="14.45" customHeight="1">
      <c r="A11908" s="86" t="s">
        <v>1224</v>
      </c>
      <c r="B11908" s="171" t="s">
        <v>39780</v>
      </c>
      <c r="C11908" s="55" t="s">
        <v>37160</v>
      </c>
      <c r="D11908" s="171" t="s">
        <v>37161</v>
      </c>
      <c r="E11908" s="171" t="s">
        <v>37162</v>
      </c>
      <c r="F11908" s="173">
        <v>46074</v>
      </c>
      <c r="G11908" s="173">
        <v>46074</v>
      </c>
      <c r="H11908" s="174"/>
    </row>
    <row r="11909" spans="1:8" ht="14.45" customHeight="1">
      <c r="A11909" s="86" t="s">
        <v>1224</v>
      </c>
      <c r="B11909" s="171" t="s">
        <v>39781</v>
      </c>
      <c r="C11909" s="55" t="s">
        <v>37160</v>
      </c>
      <c r="D11909" s="171" t="s">
        <v>37161</v>
      </c>
      <c r="E11909" s="171" t="s">
        <v>37162</v>
      </c>
      <c r="F11909" s="173">
        <v>46074</v>
      </c>
      <c r="G11909" s="173">
        <v>46074</v>
      </c>
      <c r="H11909" s="174"/>
    </row>
    <row r="11910" spans="1:8" ht="14.45" customHeight="1">
      <c r="A11910" s="86" t="s">
        <v>1224</v>
      </c>
      <c r="B11910" s="171" t="s">
        <v>39782</v>
      </c>
      <c r="C11910" s="55" t="s">
        <v>37160</v>
      </c>
      <c r="D11910" s="171" t="s">
        <v>37161</v>
      </c>
      <c r="E11910" s="171" t="s">
        <v>37162</v>
      </c>
      <c r="F11910" s="173">
        <v>46074</v>
      </c>
      <c r="G11910" s="173">
        <v>46074</v>
      </c>
      <c r="H11910" s="174"/>
    </row>
    <row r="11911" spans="1:8" ht="14.45" customHeight="1">
      <c r="A11911" s="86" t="s">
        <v>1224</v>
      </c>
      <c r="B11911" s="171" t="s">
        <v>39783</v>
      </c>
      <c r="C11911" s="55" t="s">
        <v>37160</v>
      </c>
      <c r="D11911" s="171" t="s">
        <v>37161</v>
      </c>
      <c r="E11911" s="171" t="s">
        <v>37162</v>
      </c>
      <c r="F11911" s="173">
        <v>46074</v>
      </c>
      <c r="G11911" s="173">
        <v>46074</v>
      </c>
      <c r="H11911" s="174"/>
    </row>
    <row r="11912" spans="1:8" ht="14.45" customHeight="1">
      <c r="A11912" s="86" t="s">
        <v>1224</v>
      </c>
      <c r="B11912" s="171" t="s">
        <v>39784</v>
      </c>
      <c r="C11912" s="55" t="s">
        <v>37160</v>
      </c>
      <c r="D11912" s="171" t="s">
        <v>37161</v>
      </c>
      <c r="E11912" s="171" t="s">
        <v>37162</v>
      </c>
      <c r="F11912" s="173">
        <v>46074</v>
      </c>
      <c r="G11912" s="173">
        <v>46074</v>
      </c>
      <c r="H11912" s="174"/>
    </row>
    <row r="11913" spans="1:8" ht="14.45" customHeight="1">
      <c r="A11913" s="86" t="s">
        <v>1224</v>
      </c>
      <c r="B11913" s="171" t="s">
        <v>39785</v>
      </c>
      <c r="C11913" s="55" t="s">
        <v>37160</v>
      </c>
      <c r="D11913" s="171" t="s">
        <v>37161</v>
      </c>
      <c r="E11913" s="171" t="s">
        <v>37162</v>
      </c>
      <c r="F11913" s="173">
        <v>46074</v>
      </c>
      <c r="G11913" s="173">
        <v>46074</v>
      </c>
      <c r="H11913" s="174"/>
    </row>
    <row r="11914" spans="1:8" ht="14.45" customHeight="1">
      <c r="A11914" s="86" t="s">
        <v>1224</v>
      </c>
      <c r="B11914" s="171" t="s">
        <v>39786</v>
      </c>
      <c r="C11914" s="55" t="s">
        <v>37160</v>
      </c>
      <c r="D11914" s="171" t="s">
        <v>37161</v>
      </c>
      <c r="E11914" s="171" t="s">
        <v>37162</v>
      </c>
      <c r="F11914" s="173">
        <v>46074</v>
      </c>
      <c r="G11914" s="173">
        <v>46074</v>
      </c>
      <c r="H11914" s="174"/>
    </row>
    <row r="11915" spans="1:8" ht="14.45" customHeight="1">
      <c r="A11915" s="86" t="s">
        <v>1224</v>
      </c>
      <c r="B11915" s="171" t="s">
        <v>39787</v>
      </c>
      <c r="C11915" s="55" t="s">
        <v>37160</v>
      </c>
      <c r="D11915" s="171" t="s">
        <v>37161</v>
      </c>
      <c r="E11915" s="171" t="s">
        <v>37162</v>
      </c>
      <c r="F11915" s="173">
        <v>46074</v>
      </c>
      <c r="G11915" s="173">
        <v>46074</v>
      </c>
      <c r="H11915" s="174"/>
    </row>
    <row r="11916" spans="1:8" ht="14.45" customHeight="1">
      <c r="A11916" s="86" t="s">
        <v>1224</v>
      </c>
      <c r="B11916" s="171" t="s">
        <v>39788</v>
      </c>
      <c r="C11916" s="55" t="s">
        <v>37160</v>
      </c>
      <c r="D11916" s="171" t="s">
        <v>37161</v>
      </c>
      <c r="E11916" s="171" t="s">
        <v>37162</v>
      </c>
      <c r="F11916" s="173">
        <v>46074</v>
      </c>
      <c r="G11916" s="173">
        <v>46074</v>
      </c>
      <c r="H11916" s="174"/>
    </row>
    <row r="11917" spans="1:8" ht="14.45" customHeight="1">
      <c r="A11917" s="86" t="s">
        <v>1224</v>
      </c>
      <c r="B11917" s="171" t="s">
        <v>39789</v>
      </c>
      <c r="C11917" s="55" t="s">
        <v>37160</v>
      </c>
      <c r="D11917" s="171" t="s">
        <v>37161</v>
      </c>
      <c r="E11917" s="171" t="s">
        <v>37162</v>
      </c>
      <c r="F11917" s="173">
        <v>46074</v>
      </c>
      <c r="G11917" s="173">
        <v>46074</v>
      </c>
      <c r="H11917" s="174"/>
    </row>
    <row r="11918" spans="1:8" ht="14.45" customHeight="1">
      <c r="A11918" s="86" t="s">
        <v>1224</v>
      </c>
      <c r="B11918" s="171" t="s">
        <v>39790</v>
      </c>
      <c r="C11918" s="55" t="s">
        <v>37160</v>
      </c>
      <c r="D11918" s="171" t="s">
        <v>37161</v>
      </c>
      <c r="E11918" s="171" t="s">
        <v>37162</v>
      </c>
      <c r="F11918" s="173">
        <v>46074</v>
      </c>
      <c r="G11918" s="173">
        <v>46074</v>
      </c>
      <c r="H11918" s="174"/>
    </row>
    <row r="11919" spans="1:8" ht="14.45" customHeight="1">
      <c r="A11919" s="86" t="s">
        <v>1224</v>
      </c>
      <c r="B11919" s="171" t="s">
        <v>39791</v>
      </c>
      <c r="C11919" s="55" t="s">
        <v>37160</v>
      </c>
      <c r="D11919" s="171" t="s">
        <v>37161</v>
      </c>
      <c r="E11919" s="171" t="s">
        <v>37162</v>
      </c>
      <c r="F11919" s="173">
        <v>46074</v>
      </c>
      <c r="G11919" s="173">
        <v>46074</v>
      </c>
      <c r="H11919" s="174"/>
    </row>
    <row r="11920" spans="1:8" ht="14.45" customHeight="1">
      <c r="A11920" s="86" t="s">
        <v>1224</v>
      </c>
      <c r="B11920" s="171" t="s">
        <v>39792</v>
      </c>
      <c r="C11920" s="55" t="s">
        <v>37160</v>
      </c>
      <c r="D11920" s="171" t="s">
        <v>37161</v>
      </c>
      <c r="E11920" s="171" t="s">
        <v>37162</v>
      </c>
      <c r="F11920" s="173">
        <v>46074</v>
      </c>
      <c r="G11920" s="173">
        <v>46074</v>
      </c>
      <c r="H11920" s="174"/>
    </row>
    <row r="11921" spans="1:8" ht="14.45" customHeight="1">
      <c r="A11921" s="86" t="s">
        <v>1224</v>
      </c>
      <c r="B11921" s="171" t="s">
        <v>39793</v>
      </c>
      <c r="C11921" s="55" t="s">
        <v>37160</v>
      </c>
      <c r="D11921" s="171" t="s">
        <v>37161</v>
      </c>
      <c r="E11921" s="171" t="s">
        <v>37162</v>
      </c>
      <c r="F11921" s="173">
        <v>46074</v>
      </c>
      <c r="G11921" s="173">
        <v>46074</v>
      </c>
      <c r="H11921" s="174"/>
    </row>
    <row r="11922" spans="1:8" ht="14.45" customHeight="1">
      <c r="A11922" s="86" t="s">
        <v>1224</v>
      </c>
      <c r="B11922" s="171" t="s">
        <v>39794</v>
      </c>
      <c r="C11922" s="55" t="s">
        <v>37160</v>
      </c>
      <c r="D11922" s="171" t="s">
        <v>37161</v>
      </c>
      <c r="E11922" s="171" t="s">
        <v>37162</v>
      </c>
      <c r="F11922" s="173">
        <v>46074</v>
      </c>
      <c r="G11922" s="173">
        <v>46074</v>
      </c>
      <c r="H11922" s="174"/>
    </row>
    <row r="11923" spans="1:8" ht="14.45" customHeight="1">
      <c r="A11923" s="86" t="s">
        <v>1224</v>
      </c>
      <c r="B11923" s="171" t="s">
        <v>39795</v>
      </c>
      <c r="C11923" s="55" t="s">
        <v>37160</v>
      </c>
      <c r="D11923" s="171" t="s">
        <v>37161</v>
      </c>
      <c r="E11923" s="171" t="s">
        <v>37162</v>
      </c>
      <c r="F11923" s="173">
        <v>46074</v>
      </c>
      <c r="G11923" s="173">
        <v>46074</v>
      </c>
      <c r="H11923" s="174"/>
    </row>
    <row r="11924" spans="1:8" ht="14.45" customHeight="1">
      <c r="A11924" s="86" t="s">
        <v>1224</v>
      </c>
      <c r="B11924" s="171" t="s">
        <v>39796</v>
      </c>
      <c r="C11924" s="55" t="s">
        <v>37160</v>
      </c>
      <c r="D11924" s="171" t="s">
        <v>37161</v>
      </c>
      <c r="E11924" s="171" t="s">
        <v>37162</v>
      </c>
      <c r="F11924" s="173">
        <v>46074</v>
      </c>
      <c r="G11924" s="173">
        <v>46074</v>
      </c>
      <c r="H11924" s="174"/>
    </row>
    <row r="11925" spans="1:8" ht="14.45" customHeight="1">
      <c r="A11925" s="86" t="s">
        <v>1224</v>
      </c>
      <c r="B11925" s="171" t="s">
        <v>39797</v>
      </c>
      <c r="C11925" s="55" t="s">
        <v>37160</v>
      </c>
      <c r="D11925" s="171" t="s">
        <v>37161</v>
      </c>
      <c r="E11925" s="171" t="s">
        <v>37162</v>
      </c>
      <c r="F11925" s="173">
        <v>46074</v>
      </c>
      <c r="G11925" s="173">
        <v>46074</v>
      </c>
      <c r="H11925" s="174"/>
    </row>
    <row r="11926" spans="1:8" ht="14.45" customHeight="1">
      <c r="A11926" s="86" t="s">
        <v>1224</v>
      </c>
      <c r="B11926" s="171" t="s">
        <v>39798</v>
      </c>
      <c r="C11926" s="55" t="s">
        <v>37160</v>
      </c>
      <c r="D11926" s="171" t="s">
        <v>37161</v>
      </c>
      <c r="E11926" s="171" t="s">
        <v>37162</v>
      </c>
      <c r="F11926" s="173">
        <v>46074</v>
      </c>
      <c r="G11926" s="173">
        <v>46074</v>
      </c>
      <c r="H11926" s="174"/>
    </row>
    <row r="11927" spans="1:8" ht="14.45" customHeight="1">
      <c r="A11927" s="86" t="s">
        <v>1224</v>
      </c>
      <c r="B11927" s="171" t="s">
        <v>39799</v>
      </c>
      <c r="C11927" s="55" t="s">
        <v>37160</v>
      </c>
      <c r="D11927" s="171" t="s">
        <v>37161</v>
      </c>
      <c r="E11927" s="171" t="s">
        <v>37162</v>
      </c>
      <c r="F11927" s="173">
        <v>46074</v>
      </c>
      <c r="G11927" s="173">
        <v>46074</v>
      </c>
      <c r="H11927" s="174"/>
    </row>
    <row r="11928" spans="1:8" ht="14.45" customHeight="1">
      <c r="A11928" s="86" t="s">
        <v>1224</v>
      </c>
      <c r="B11928" s="171" t="s">
        <v>39800</v>
      </c>
      <c r="C11928" s="55" t="s">
        <v>37160</v>
      </c>
      <c r="D11928" s="171" t="s">
        <v>37161</v>
      </c>
      <c r="E11928" s="171" t="s">
        <v>37162</v>
      </c>
      <c r="F11928" s="173">
        <v>46074</v>
      </c>
      <c r="G11928" s="173">
        <v>46074</v>
      </c>
      <c r="H11928" s="174"/>
    </row>
    <row r="11929" spans="1:8" ht="14.45" customHeight="1">
      <c r="A11929" s="86" t="s">
        <v>1224</v>
      </c>
      <c r="B11929" s="171" t="s">
        <v>39801</v>
      </c>
      <c r="C11929" s="55" t="s">
        <v>37160</v>
      </c>
      <c r="D11929" s="171" t="s">
        <v>37161</v>
      </c>
      <c r="E11929" s="171" t="s">
        <v>37162</v>
      </c>
      <c r="F11929" s="173">
        <v>46074</v>
      </c>
      <c r="G11929" s="173">
        <v>46074</v>
      </c>
      <c r="H11929" s="174"/>
    </row>
    <row r="11930" spans="1:8" ht="14.45" customHeight="1">
      <c r="A11930" s="86" t="s">
        <v>1224</v>
      </c>
      <c r="B11930" s="171" t="s">
        <v>39802</v>
      </c>
      <c r="C11930" s="55" t="s">
        <v>37160</v>
      </c>
      <c r="D11930" s="171" t="s">
        <v>37161</v>
      </c>
      <c r="E11930" s="171" t="s">
        <v>37162</v>
      </c>
      <c r="F11930" s="173">
        <v>46074</v>
      </c>
      <c r="G11930" s="173">
        <v>46074</v>
      </c>
      <c r="H11930" s="174"/>
    </row>
    <row r="11931" spans="1:8" ht="14.45" customHeight="1">
      <c r="A11931" s="86" t="s">
        <v>1224</v>
      </c>
      <c r="B11931" s="171" t="s">
        <v>39803</v>
      </c>
      <c r="C11931" s="55" t="s">
        <v>37160</v>
      </c>
      <c r="D11931" s="171" t="s">
        <v>37161</v>
      </c>
      <c r="E11931" s="171" t="s">
        <v>37162</v>
      </c>
      <c r="F11931" s="173">
        <v>46074</v>
      </c>
      <c r="G11931" s="173">
        <v>46074</v>
      </c>
      <c r="H11931" s="174"/>
    </row>
    <row r="11932" spans="1:8" ht="14.45" customHeight="1">
      <c r="A11932" s="86" t="s">
        <v>1224</v>
      </c>
      <c r="B11932" s="171" t="s">
        <v>39804</v>
      </c>
      <c r="C11932" s="55" t="s">
        <v>37160</v>
      </c>
      <c r="D11932" s="171" t="s">
        <v>37161</v>
      </c>
      <c r="E11932" s="171" t="s">
        <v>37162</v>
      </c>
      <c r="F11932" s="173">
        <v>46074</v>
      </c>
      <c r="G11932" s="173">
        <v>46074</v>
      </c>
      <c r="H11932" s="174"/>
    </row>
    <row r="11933" spans="1:8" ht="14.45" customHeight="1">
      <c r="A11933" s="86" t="s">
        <v>1224</v>
      </c>
      <c r="B11933" s="171" t="s">
        <v>39805</v>
      </c>
      <c r="C11933" s="55" t="s">
        <v>37160</v>
      </c>
      <c r="D11933" s="171" t="s">
        <v>37161</v>
      </c>
      <c r="E11933" s="171" t="s">
        <v>37162</v>
      </c>
      <c r="F11933" s="173">
        <v>46074</v>
      </c>
      <c r="G11933" s="173">
        <v>46074</v>
      </c>
      <c r="H11933" s="174"/>
    </row>
    <row r="11934" spans="1:8" ht="14.45" customHeight="1">
      <c r="A11934" s="86" t="s">
        <v>1224</v>
      </c>
      <c r="B11934" s="171" t="s">
        <v>39806</v>
      </c>
      <c r="C11934" s="55" t="s">
        <v>37160</v>
      </c>
      <c r="D11934" s="171" t="s">
        <v>37161</v>
      </c>
      <c r="E11934" s="171" t="s">
        <v>37162</v>
      </c>
      <c r="F11934" s="173">
        <v>46074</v>
      </c>
      <c r="G11934" s="173">
        <v>46074</v>
      </c>
      <c r="H11934" s="174"/>
    </row>
    <row r="11935" spans="1:8" ht="14.45" customHeight="1">
      <c r="A11935" s="86" t="s">
        <v>1224</v>
      </c>
      <c r="B11935" s="171" t="s">
        <v>39807</v>
      </c>
      <c r="C11935" s="55" t="s">
        <v>37160</v>
      </c>
      <c r="D11935" s="171" t="s">
        <v>37161</v>
      </c>
      <c r="E11935" s="171" t="s">
        <v>37162</v>
      </c>
      <c r="F11935" s="173">
        <v>46074</v>
      </c>
      <c r="G11935" s="173">
        <v>46074</v>
      </c>
      <c r="H11935" s="174"/>
    </row>
    <row r="11936" spans="1:8" ht="14.45" customHeight="1">
      <c r="A11936" s="86" t="s">
        <v>1224</v>
      </c>
      <c r="B11936" s="171" t="s">
        <v>39808</v>
      </c>
      <c r="C11936" s="55" t="s">
        <v>37160</v>
      </c>
      <c r="D11936" s="171" t="s">
        <v>37161</v>
      </c>
      <c r="E11936" s="171" t="s">
        <v>37162</v>
      </c>
      <c r="F11936" s="173">
        <v>46074</v>
      </c>
      <c r="G11936" s="173">
        <v>46074</v>
      </c>
      <c r="H11936" s="174"/>
    </row>
    <row r="11937" spans="1:8" ht="14.45" customHeight="1">
      <c r="A11937" s="86" t="s">
        <v>1224</v>
      </c>
      <c r="B11937" s="171" t="s">
        <v>39809</v>
      </c>
      <c r="C11937" s="55" t="s">
        <v>37160</v>
      </c>
      <c r="D11937" s="171" t="s">
        <v>37161</v>
      </c>
      <c r="E11937" s="171" t="s">
        <v>37162</v>
      </c>
      <c r="F11937" s="173">
        <v>46074</v>
      </c>
      <c r="G11937" s="173">
        <v>46074</v>
      </c>
      <c r="H11937" s="174"/>
    </row>
    <row r="11938" spans="1:8" ht="14.45" customHeight="1">
      <c r="A11938" s="86" t="s">
        <v>1224</v>
      </c>
      <c r="B11938" s="171" t="s">
        <v>39810</v>
      </c>
      <c r="C11938" s="55" t="s">
        <v>37160</v>
      </c>
      <c r="D11938" s="171" t="s">
        <v>37161</v>
      </c>
      <c r="E11938" s="171" t="s">
        <v>37162</v>
      </c>
      <c r="F11938" s="173">
        <v>46074</v>
      </c>
      <c r="G11938" s="173">
        <v>46074</v>
      </c>
      <c r="H11938" s="174"/>
    </row>
    <row r="11939" spans="1:8" ht="14.45" customHeight="1">
      <c r="A11939" s="86" t="s">
        <v>1224</v>
      </c>
      <c r="B11939" s="171" t="s">
        <v>39811</v>
      </c>
      <c r="C11939" s="55" t="s">
        <v>37160</v>
      </c>
      <c r="D11939" s="171" t="s">
        <v>37161</v>
      </c>
      <c r="E11939" s="171" t="s">
        <v>37162</v>
      </c>
      <c r="F11939" s="173">
        <v>46074</v>
      </c>
      <c r="G11939" s="173">
        <v>46074</v>
      </c>
      <c r="H11939" s="174"/>
    </row>
    <row r="11940" spans="1:8" ht="14.45" customHeight="1">
      <c r="A11940" s="86" t="s">
        <v>1224</v>
      </c>
      <c r="B11940" s="171" t="s">
        <v>39812</v>
      </c>
      <c r="C11940" s="55" t="s">
        <v>37160</v>
      </c>
      <c r="D11940" s="171" t="s">
        <v>37161</v>
      </c>
      <c r="E11940" s="171" t="s">
        <v>37162</v>
      </c>
      <c r="F11940" s="173">
        <v>46074</v>
      </c>
      <c r="G11940" s="173">
        <v>46074</v>
      </c>
      <c r="H11940" s="174"/>
    </row>
    <row r="11941" spans="1:8" ht="14.45" customHeight="1">
      <c r="A11941" s="86" t="s">
        <v>1224</v>
      </c>
      <c r="B11941" s="171" t="s">
        <v>39813</v>
      </c>
      <c r="C11941" s="55" t="s">
        <v>37160</v>
      </c>
      <c r="D11941" s="171" t="s">
        <v>37161</v>
      </c>
      <c r="E11941" s="171" t="s">
        <v>37162</v>
      </c>
      <c r="F11941" s="173">
        <v>46074</v>
      </c>
      <c r="G11941" s="173">
        <v>46074</v>
      </c>
      <c r="H11941" s="174"/>
    </row>
    <row r="11942" spans="1:8" ht="14.45" customHeight="1">
      <c r="A11942" s="86" t="s">
        <v>1224</v>
      </c>
      <c r="B11942" s="171" t="s">
        <v>39814</v>
      </c>
      <c r="C11942" s="55" t="s">
        <v>37160</v>
      </c>
      <c r="D11942" s="171" t="s">
        <v>37161</v>
      </c>
      <c r="E11942" s="171" t="s">
        <v>37162</v>
      </c>
      <c r="F11942" s="173">
        <v>46074</v>
      </c>
      <c r="G11942" s="173">
        <v>46074</v>
      </c>
      <c r="H11942" s="174"/>
    </row>
    <row r="11943" spans="1:8" ht="14.45" customHeight="1">
      <c r="A11943" s="86" t="s">
        <v>1224</v>
      </c>
      <c r="B11943" s="171" t="s">
        <v>39815</v>
      </c>
      <c r="C11943" s="55" t="s">
        <v>37160</v>
      </c>
      <c r="D11943" s="171" t="s">
        <v>37161</v>
      </c>
      <c r="E11943" s="171" t="s">
        <v>37162</v>
      </c>
      <c r="F11943" s="173">
        <v>46074</v>
      </c>
      <c r="G11943" s="173">
        <v>46074</v>
      </c>
      <c r="H11943" s="174"/>
    </row>
    <row r="11944" spans="1:8" ht="14.45" customHeight="1">
      <c r="A11944" s="86" t="s">
        <v>1224</v>
      </c>
      <c r="B11944" s="171" t="s">
        <v>39816</v>
      </c>
      <c r="C11944" s="55" t="s">
        <v>37160</v>
      </c>
      <c r="D11944" s="171" t="s">
        <v>37161</v>
      </c>
      <c r="E11944" s="171" t="s">
        <v>37162</v>
      </c>
      <c r="F11944" s="173">
        <v>46074</v>
      </c>
      <c r="G11944" s="173">
        <v>46074</v>
      </c>
      <c r="H11944" s="174"/>
    </row>
    <row r="11945" spans="1:8" ht="14.45" customHeight="1">
      <c r="A11945" s="86" t="s">
        <v>1224</v>
      </c>
      <c r="B11945" s="171" t="s">
        <v>39817</v>
      </c>
      <c r="C11945" s="55" t="s">
        <v>37160</v>
      </c>
      <c r="D11945" s="171" t="s">
        <v>37161</v>
      </c>
      <c r="E11945" s="171" t="s">
        <v>37162</v>
      </c>
      <c r="F11945" s="173">
        <v>46074</v>
      </c>
      <c r="G11945" s="173">
        <v>46074</v>
      </c>
      <c r="H11945" s="174"/>
    </row>
    <row r="11946" spans="1:8" ht="14.45" customHeight="1">
      <c r="A11946" s="86" t="s">
        <v>1224</v>
      </c>
      <c r="B11946" s="171" t="s">
        <v>39818</v>
      </c>
      <c r="C11946" s="55" t="s">
        <v>37160</v>
      </c>
      <c r="D11946" s="171" t="s">
        <v>37161</v>
      </c>
      <c r="E11946" s="171" t="s">
        <v>37162</v>
      </c>
      <c r="F11946" s="173">
        <v>46074</v>
      </c>
      <c r="G11946" s="173">
        <v>46074</v>
      </c>
      <c r="H11946" s="174"/>
    </row>
    <row r="11947" spans="1:8" ht="14.45" customHeight="1">
      <c r="A11947" s="86" t="s">
        <v>1224</v>
      </c>
      <c r="B11947" s="171" t="s">
        <v>39819</v>
      </c>
      <c r="C11947" s="55" t="s">
        <v>37160</v>
      </c>
      <c r="D11947" s="171" t="s">
        <v>37161</v>
      </c>
      <c r="E11947" s="171" t="s">
        <v>37162</v>
      </c>
      <c r="F11947" s="173">
        <v>46074</v>
      </c>
      <c r="G11947" s="173">
        <v>46074</v>
      </c>
      <c r="H11947" s="174"/>
    </row>
    <row r="11948" spans="1:8" ht="14.45" customHeight="1">
      <c r="A11948" s="86" t="s">
        <v>1224</v>
      </c>
      <c r="B11948" s="171" t="s">
        <v>39820</v>
      </c>
      <c r="C11948" s="55" t="s">
        <v>37160</v>
      </c>
      <c r="D11948" s="171" t="s">
        <v>37161</v>
      </c>
      <c r="E11948" s="171" t="s">
        <v>37162</v>
      </c>
      <c r="F11948" s="173">
        <v>46074</v>
      </c>
      <c r="G11948" s="173">
        <v>46074</v>
      </c>
      <c r="H11948" s="174"/>
    </row>
    <row r="11949" spans="1:8" ht="14.45" customHeight="1">
      <c r="A11949" s="86" t="s">
        <v>1224</v>
      </c>
      <c r="B11949" s="171" t="s">
        <v>39821</v>
      </c>
      <c r="C11949" s="55" t="s">
        <v>37160</v>
      </c>
      <c r="D11949" s="171" t="s">
        <v>37161</v>
      </c>
      <c r="E11949" s="171" t="s">
        <v>37162</v>
      </c>
      <c r="F11949" s="173">
        <v>46074</v>
      </c>
      <c r="G11949" s="173">
        <v>46074</v>
      </c>
      <c r="H11949" s="174"/>
    </row>
    <row r="11950" spans="1:8" ht="14.45" customHeight="1">
      <c r="A11950" s="86" t="s">
        <v>1224</v>
      </c>
      <c r="B11950" s="171" t="s">
        <v>39822</v>
      </c>
      <c r="C11950" s="55" t="s">
        <v>37160</v>
      </c>
      <c r="D11950" s="171" t="s">
        <v>37161</v>
      </c>
      <c r="E11950" s="171" t="s">
        <v>37162</v>
      </c>
      <c r="F11950" s="173">
        <v>46074</v>
      </c>
      <c r="G11950" s="173">
        <v>46074</v>
      </c>
      <c r="H11950" s="174"/>
    </row>
    <row r="11951" spans="1:8" ht="14.45" customHeight="1">
      <c r="A11951" s="86" t="s">
        <v>1224</v>
      </c>
      <c r="B11951" s="171" t="s">
        <v>39823</v>
      </c>
      <c r="C11951" s="55" t="s">
        <v>37160</v>
      </c>
      <c r="D11951" s="171" t="s">
        <v>37161</v>
      </c>
      <c r="E11951" s="171" t="s">
        <v>37162</v>
      </c>
      <c r="F11951" s="173">
        <v>46074</v>
      </c>
      <c r="G11951" s="173">
        <v>46074</v>
      </c>
      <c r="H11951" s="174"/>
    </row>
    <row r="11952" spans="1:8" ht="14.45" customHeight="1">
      <c r="A11952" s="86" t="s">
        <v>1224</v>
      </c>
      <c r="B11952" s="171" t="s">
        <v>39824</v>
      </c>
      <c r="C11952" s="55" t="s">
        <v>37160</v>
      </c>
      <c r="D11952" s="171" t="s">
        <v>37161</v>
      </c>
      <c r="E11952" s="171" t="s">
        <v>37162</v>
      </c>
      <c r="F11952" s="173">
        <v>46074</v>
      </c>
      <c r="G11952" s="173">
        <v>46074</v>
      </c>
      <c r="H11952" s="174"/>
    </row>
    <row r="11953" spans="1:8" ht="14.45" customHeight="1">
      <c r="A11953" s="86" t="s">
        <v>1224</v>
      </c>
      <c r="B11953" s="171" t="s">
        <v>39825</v>
      </c>
      <c r="C11953" s="55" t="s">
        <v>37160</v>
      </c>
      <c r="D11953" s="171" t="s">
        <v>37161</v>
      </c>
      <c r="E11953" s="171" t="s">
        <v>37162</v>
      </c>
      <c r="F11953" s="173">
        <v>46074</v>
      </c>
      <c r="G11953" s="173">
        <v>46074</v>
      </c>
      <c r="H11953" s="174"/>
    </row>
    <row r="11954" spans="1:8" ht="14.45" customHeight="1">
      <c r="A11954" s="86" t="s">
        <v>1224</v>
      </c>
      <c r="B11954" s="171" t="s">
        <v>39826</v>
      </c>
      <c r="C11954" s="55" t="s">
        <v>37160</v>
      </c>
      <c r="D11954" s="171" t="s">
        <v>37161</v>
      </c>
      <c r="E11954" s="171" t="s">
        <v>37162</v>
      </c>
      <c r="F11954" s="173">
        <v>46074</v>
      </c>
      <c r="G11954" s="173">
        <v>46074</v>
      </c>
      <c r="H11954" s="174"/>
    </row>
    <row r="11955" spans="1:8" ht="14.45" customHeight="1">
      <c r="A11955" s="86" t="s">
        <v>1224</v>
      </c>
      <c r="B11955" s="171" t="s">
        <v>39827</v>
      </c>
      <c r="C11955" s="55" t="s">
        <v>37160</v>
      </c>
      <c r="D11955" s="171" t="s">
        <v>37161</v>
      </c>
      <c r="E11955" s="171" t="s">
        <v>37162</v>
      </c>
      <c r="F11955" s="173">
        <v>46074</v>
      </c>
      <c r="G11955" s="173">
        <v>46074</v>
      </c>
      <c r="H11955" s="174"/>
    </row>
    <row r="11956" spans="1:8" ht="14.45" customHeight="1">
      <c r="A11956" s="86" t="s">
        <v>1224</v>
      </c>
      <c r="B11956" s="171" t="s">
        <v>39828</v>
      </c>
      <c r="C11956" s="55" t="s">
        <v>37160</v>
      </c>
      <c r="D11956" s="171" t="s">
        <v>37161</v>
      </c>
      <c r="E11956" s="171" t="s">
        <v>37162</v>
      </c>
      <c r="F11956" s="173">
        <v>46074</v>
      </c>
      <c r="G11956" s="173">
        <v>46074</v>
      </c>
      <c r="H11956" s="174"/>
    </row>
    <row r="11957" spans="1:8" ht="14.45" customHeight="1">
      <c r="A11957" s="86" t="s">
        <v>1224</v>
      </c>
      <c r="B11957" s="171" t="s">
        <v>39829</v>
      </c>
      <c r="C11957" s="55" t="s">
        <v>37160</v>
      </c>
      <c r="D11957" s="171" t="s">
        <v>37161</v>
      </c>
      <c r="E11957" s="171" t="s">
        <v>37162</v>
      </c>
      <c r="F11957" s="173">
        <v>46074</v>
      </c>
      <c r="G11957" s="173">
        <v>46074</v>
      </c>
      <c r="H11957" s="174"/>
    </row>
    <row r="11958" spans="1:8" ht="14.45" customHeight="1">
      <c r="A11958" s="86" t="s">
        <v>1224</v>
      </c>
      <c r="B11958" s="171" t="s">
        <v>39830</v>
      </c>
      <c r="C11958" s="55" t="s">
        <v>37160</v>
      </c>
      <c r="D11958" s="171" t="s">
        <v>37161</v>
      </c>
      <c r="E11958" s="171" t="s">
        <v>37162</v>
      </c>
      <c r="F11958" s="173">
        <v>46074</v>
      </c>
      <c r="G11958" s="173">
        <v>46074</v>
      </c>
      <c r="H11958" s="174"/>
    </row>
    <row r="11959" spans="1:8" ht="14.45" customHeight="1">
      <c r="A11959" s="86" t="s">
        <v>1224</v>
      </c>
      <c r="B11959" s="171" t="s">
        <v>39831</v>
      </c>
      <c r="C11959" s="55" t="s">
        <v>37160</v>
      </c>
      <c r="D11959" s="171" t="s">
        <v>37161</v>
      </c>
      <c r="E11959" s="171" t="s">
        <v>37162</v>
      </c>
      <c r="F11959" s="173">
        <v>46074</v>
      </c>
      <c r="G11959" s="173">
        <v>46074</v>
      </c>
      <c r="H11959" s="174"/>
    </row>
    <row r="11960" spans="1:8" ht="14.45" customHeight="1">
      <c r="A11960" s="86" t="s">
        <v>1224</v>
      </c>
      <c r="B11960" s="171" t="s">
        <v>39832</v>
      </c>
      <c r="C11960" s="55" t="s">
        <v>37160</v>
      </c>
      <c r="D11960" s="171" t="s">
        <v>37161</v>
      </c>
      <c r="E11960" s="171" t="s">
        <v>37162</v>
      </c>
      <c r="F11960" s="173">
        <v>46074</v>
      </c>
      <c r="G11960" s="173">
        <v>46074</v>
      </c>
      <c r="H11960" s="174"/>
    </row>
    <row r="11961" spans="1:8" ht="14.45" customHeight="1">
      <c r="A11961" s="86" t="s">
        <v>1224</v>
      </c>
      <c r="B11961" s="171" t="s">
        <v>39833</v>
      </c>
      <c r="C11961" s="55" t="s">
        <v>37160</v>
      </c>
      <c r="D11961" s="171" t="s">
        <v>37161</v>
      </c>
      <c r="E11961" s="171" t="s">
        <v>37162</v>
      </c>
      <c r="F11961" s="173">
        <v>46074</v>
      </c>
      <c r="G11961" s="173">
        <v>46074</v>
      </c>
      <c r="H11961" s="174"/>
    </row>
    <row r="11962" spans="1:8" ht="14.45" customHeight="1">
      <c r="A11962" s="86" t="s">
        <v>1224</v>
      </c>
      <c r="B11962" s="171" t="s">
        <v>39834</v>
      </c>
      <c r="C11962" s="55" t="s">
        <v>37160</v>
      </c>
      <c r="D11962" s="171" t="s">
        <v>37161</v>
      </c>
      <c r="E11962" s="171" t="s">
        <v>37162</v>
      </c>
      <c r="F11962" s="173">
        <v>46074</v>
      </c>
      <c r="G11962" s="173">
        <v>46074</v>
      </c>
      <c r="H11962" s="174"/>
    </row>
    <row r="11963" spans="1:8" ht="14.45" customHeight="1">
      <c r="A11963" s="86" t="s">
        <v>1224</v>
      </c>
      <c r="B11963" s="171" t="s">
        <v>39835</v>
      </c>
      <c r="C11963" s="55" t="s">
        <v>37160</v>
      </c>
      <c r="D11963" s="171" t="s">
        <v>37161</v>
      </c>
      <c r="E11963" s="171" t="s">
        <v>37162</v>
      </c>
      <c r="F11963" s="173">
        <v>46074</v>
      </c>
      <c r="G11963" s="173">
        <v>46074</v>
      </c>
      <c r="H11963" s="174"/>
    </row>
    <row r="11964" spans="1:8" ht="14.45" customHeight="1">
      <c r="A11964" s="86" t="s">
        <v>1224</v>
      </c>
      <c r="B11964" s="171" t="s">
        <v>39836</v>
      </c>
      <c r="C11964" s="55" t="s">
        <v>37160</v>
      </c>
      <c r="D11964" s="171" t="s">
        <v>37161</v>
      </c>
      <c r="E11964" s="171" t="s">
        <v>37162</v>
      </c>
      <c r="F11964" s="173">
        <v>46074</v>
      </c>
      <c r="G11964" s="173">
        <v>46074</v>
      </c>
      <c r="H11964" s="174"/>
    </row>
    <row r="11965" spans="1:8" ht="14.45" customHeight="1">
      <c r="A11965" s="86" t="s">
        <v>1224</v>
      </c>
      <c r="B11965" s="171" t="s">
        <v>39837</v>
      </c>
      <c r="C11965" s="55" t="s">
        <v>37160</v>
      </c>
      <c r="D11965" s="171" t="s">
        <v>37161</v>
      </c>
      <c r="E11965" s="171" t="s">
        <v>37162</v>
      </c>
      <c r="F11965" s="173">
        <v>46074</v>
      </c>
      <c r="G11965" s="173">
        <v>46074</v>
      </c>
      <c r="H11965" s="174"/>
    </row>
    <row r="11966" spans="1:8" ht="14.45" customHeight="1">
      <c r="A11966" s="86" t="s">
        <v>1224</v>
      </c>
      <c r="B11966" s="171" t="s">
        <v>39838</v>
      </c>
      <c r="C11966" s="55" t="s">
        <v>37160</v>
      </c>
      <c r="D11966" s="171" t="s">
        <v>37161</v>
      </c>
      <c r="E11966" s="171" t="s">
        <v>37162</v>
      </c>
      <c r="F11966" s="173">
        <v>46074</v>
      </c>
      <c r="G11966" s="173">
        <v>46074</v>
      </c>
      <c r="H11966" s="174"/>
    </row>
    <row r="11967" spans="1:8" ht="14.45" customHeight="1">
      <c r="A11967" s="86" t="s">
        <v>1224</v>
      </c>
      <c r="B11967" s="171" t="s">
        <v>39839</v>
      </c>
      <c r="C11967" s="55" t="s">
        <v>37160</v>
      </c>
      <c r="D11967" s="171" t="s">
        <v>37161</v>
      </c>
      <c r="E11967" s="171" t="s">
        <v>37162</v>
      </c>
      <c r="F11967" s="173">
        <v>46074</v>
      </c>
      <c r="G11967" s="173">
        <v>46074</v>
      </c>
      <c r="H11967" s="174"/>
    </row>
    <row r="11968" spans="1:8" ht="14.45" customHeight="1">
      <c r="A11968" s="86" t="s">
        <v>1224</v>
      </c>
      <c r="B11968" s="171" t="s">
        <v>39840</v>
      </c>
      <c r="C11968" s="55" t="s">
        <v>37160</v>
      </c>
      <c r="D11968" s="171" t="s">
        <v>37161</v>
      </c>
      <c r="E11968" s="171" t="s">
        <v>37162</v>
      </c>
      <c r="F11968" s="173">
        <v>46074</v>
      </c>
      <c r="G11968" s="173">
        <v>46074</v>
      </c>
      <c r="H11968" s="174"/>
    </row>
    <row r="11969" spans="1:8" ht="14.45" customHeight="1">
      <c r="A11969" s="86" t="s">
        <v>1224</v>
      </c>
      <c r="B11969" s="171" t="s">
        <v>39841</v>
      </c>
      <c r="C11969" s="55" t="s">
        <v>37160</v>
      </c>
      <c r="D11969" s="171" t="s">
        <v>37161</v>
      </c>
      <c r="E11969" s="171" t="s">
        <v>37162</v>
      </c>
      <c r="F11969" s="173">
        <v>46074</v>
      </c>
      <c r="G11969" s="173">
        <v>46074</v>
      </c>
      <c r="H11969" s="174"/>
    </row>
    <row r="11970" spans="1:8" ht="14.45" customHeight="1">
      <c r="A11970" s="86" t="s">
        <v>1224</v>
      </c>
      <c r="B11970" s="171" t="s">
        <v>39842</v>
      </c>
      <c r="C11970" s="55" t="s">
        <v>37160</v>
      </c>
      <c r="D11970" s="171" t="s">
        <v>37161</v>
      </c>
      <c r="E11970" s="171" t="s">
        <v>37162</v>
      </c>
      <c r="F11970" s="173">
        <v>46074</v>
      </c>
      <c r="G11970" s="173">
        <v>46074</v>
      </c>
      <c r="H11970" s="174"/>
    </row>
    <row r="11971" spans="1:8" ht="14.45" customHeight="1">
      <c r="A11971" s="86" t="s">
        <v>1224</v>
      </c>
      <c r="B11971" s="171" t="s">
        <v>39843</v>
      </c>
      <c r="C11971" s="55" t="s">
        <v>37160</v>
      </c>
      <c r="D11971" s="171" t="s">
        <v>37161</v>
      </c>
      <c r="E11971" s="171" t="s">
        <v>37162</v>
      </c>
      <c r="F11971" s="173">
        <v>46074</v>
      </c>
      <c r="G11971" s="173">
        <v>46074</v>
      </c>
      <c r="H11971" s="174"/>
    </row>
    <row r="11972" spans="1:8" ht="14.45" customHeight="1">
      <c r="A11972" s="86" t="s">
        <v>1224</v>
      </c>
      <c r="B11972" s="171" t="s">
        <v>39844</v>
      </c>
      <c r="C11972" s="55" t="s">
        <v>37160</v>
      </c>
      <c r="D11972" s="171" t="s">
        <v>37161</v>
      </c>
      <c r="E11972" s="171" t="s">
        <v>37162</v>
      </c>
      <c r="F11972" s="173">
        <v>46074</v>
      </c>
      <c r="G11972" s="173">
        <v>46074</v>
      </c>
      <c r="H11972" s="174"/>
    </row>
    <row r="11973" spans="1:8" ht="14.45" customHeight="1">
      <c r="A11973" s="86" t="s">
        <v>1224</v>
      </c>
      <c r="B11973" s="171" t="s">
        <v>39845</v>
      </c>
      <c r="C11973" s="55" t="s">
        <v>37160</v>
      </c>
      <c r="D11973" s="171" t="s">
        <v>37161</v>
      </c>
      <c r="E11973" s="171" t="s">
        <v>37162</v>
      </c>
      <c r="F11973" s="173">
        <v>46074</v>
      </c>
      <c r="G11973" s="173">
        <v>46074</v>
      </c>
      <c r="H11973" s="174"/>
    </row>
    <row r="11974" spans="1:8" ht="14.45" customHeight="1">
      <c r="A11974" s="86" t="s">
        <v>1224</v>
      </c>
      <c r="B11974" s="171" t="s">
        <v>39846</v>
      </c>
      <c r="C11974" s="55" t="s">
        <v>37160</v>
      </c>
      <c r="D11974" s="171" t="s">
        <v>37161</v>
      </c>
      <c r="E11974" s="171" t="s">
        <v>37162</v>
      </c>
      <c r="F11974" s="173">
        <v>46074</v>
      </c>
      <c r="G11974" s="173">
        <v>46074</v>
      </c>
      <c r="H11974" s="174"/>
    </row>
    <row r="11975" spans="1:8" ht="14.45" customHeight="1">
      <c r="A11975" s="86" t="s">
        <v>1224</v>
      </c>
      <c r="B11975" s="171" t="s">
        <v>39847</v>
      </c>
      <c r="C11975" s="55" t="s">
        <v>37160</v>
      </c>
      <c r="D11975" s="171" t="s">
        <v>37161</v>
      </c>
      <c r="E11975" s="171" t="s">
        <v>37162</v>
      </c>
      <c r="F11975" s="173">
        <v>46074</v>
      </c>
      <c r="G11975" s="173">
        <v>46074</v>
      </c>
      <c r="H11975" s="174"/>
    </row>
    <row r="11976" spans="1:8" ht="14.45" customHeight="1">
      <c r="A11976" s="86" t="s">
        <v>1224</v>
      </c>
      <c r="B11976" s="171" t="s">
        <v>39848</v>
      </c>
      <c r="C11976" s="55" t="s">
        <v>37160</v>
      </c>
      <c r="D11976" s="171" t="s">
        <v>37161</v>
      </c>
      <c r="E11976" s="171" t="s">
        <v>37162</v>
      </c>
      <c r="F11976" s="173">
        <v>46074</v>
      </c>
      <c r="G11976" s="173">
        <v>46074</v>
      </c>
      <c r="H11976" s="174"/>
    </row>
    <row r="11977" spans="1:8" ht="14.45" customHeight="1">
      <c r="A11977" s="86" t="s">
        <v>1224</v>
      </c>
      <c r="B11977" s="171" t="s">
        <v>39849</v>
      </c>
      <c r="C11977" s="55" t="s">
        <v>37160</v>
      </c>
      <c r="D11977" s="171" t="s">
        <v>37161</v>
      </c>
      <c r="E11977" s="171" t="s">
        <v>37162</v>
      </c>
      <c r="F11977" s="173">
        <v>46074</v>
      </c>
      <c r="G11977" s="173">
        <v>46074</v>
      </c>
      <c r="H11977" s="174"/>
    </row>
    <row r="11978" spans="1:8" ht="14.45" customHeight="1">
      <c r="A11978" s="86" t="s">
        <v>1224</v>
      </c>
      <c r="B11978" s="171" t="s">
        <v>39850</v>
      </c>
      <c r="C11978" s="55" t="s">
        <v>37160</v>
      </c>
      <c r="D11978" s="171" t="s">
        <v>37161</v>
      </c>
      <c r="E11978" s="171" t="s">
        <v>37162</v>
      </c>
      <c r="F11978" s="173">
        <v>46074</v>
      </c>
      <c r="G11978" s="173">
        <v>46074</v>
      </c>
      <c r="H11978" s="174"/>
    </row>
    <row r="11979" spans="1:8" ht="14.45" customHeight="1">
      <c r="A11979" s="86" t="s">
        <v>1224</v>
      </c>
      <c r="B11979" s="171" t="s">
        <v>39851</v>
      </c>
      <c r="C11979" s="55" t="s">
        <v>37160</v>
      </c>
      <c r="D11979" s="171" t="s">
        <v>37161</v>
      </c>
      <c r="E11979" s="171" t="s">
        <v>37162</v>
      </c>
      <c r="F11979" s="173">
        <v>46074</v>
      </c>
      <c r="G11979" s="173">
        <v>46074</v>
      </c>
      <c r="H11979" s="174"/>
    </row>
    <row r="11980" spans="1:8" ht="14.45" customHeight="1">
      <c r="A11980" s="86" t="s">
        <v>1224</v>
      </c>
      <c r="B11980" s="171" t="s">
        <v>39852</v>
      </c>
      <c r="C11980" s="55" t="s">
        <v>37160</v>
      </c>
      <c r="D11980" s="171" t="s">
        <v>37161</v>
      </c>
      <c r="E11980" s="171" t="s">
        <v>37162</v>
      </c>
      <c r="F11980" s="173">
        <v>46074</v>
      </c>
      <c r="G11980" s="173">
        <v>46074</v>
      </c>
      <c r="H11980" s="174"/>
    </row>
    <row r="11981" spans="1:8" ht="14.45" customHeight="1">
      <c r="A11981" s="86" t="s">
        <v>1224</v>
      </c>
      <c r="B11981" s="171" t="s">
        <v>39853</v>
      </c>
      <c r="C11981" s="55" t="s">
        <v>37160</v>
      </c>
      <c r="D11981" s="171" t="s">
        <v>37161</v>
      </c>
      <c r="E11981" s="171" t="s">
        <v>37162</v>
      </c>
      <c r="F11981" s="173">
        <v>46074</v>
      </c>
      <c r="G11981" s="173">
        <v>46074</v>
      </c>
      <c r="H11981" s="174"/>
    </row>
    <row r="11982" spans="1:8" ht="14.45" customHeight="1">
      <c r="A11982" s="86" t="s">
        <v>1224</v>
      </c>
      <c r="B11982" s="171" t="s">
        <v>39854</v>
      </c>
      <c r="C11982" s="55" t="s">
        <v>37160</v>
      </c>
      <c r="D11982" s="171" t="s">
        <v>37161</v>
      </c>
      <c r="E11982" s="171" t="s">
        <v>37162</v>
      </c>
      <c r="F11982" s="173">
        <v>46074</v>
      </c>
      <c r="G11982" s="173">
        <v>46074</v>
      </c>
      <c r="H11982" s="174"/>
    </row>
    <row r="11983" spans="1:8" ht="14.45" customHeight="1">
      <c r="A11983" s="86" t="s">
        <v>1224</v>
      </c>
      <c r="B11983" s="171" t="s">
        <v>39855</v>
      </c>
      <c r="C11983" s="55" t="s">
        <v>37160</v>
      </c>
      <c r="D11983" s="171" t="s">
        <v>37161</v>
      </c>
      <c r="E11983" s="171" t="s">
        <v>37162</v>
      </c>
      <c r="F11983" s="173">
        <v>46074</v>
      </c>
      <c r="G11983" s="173">
        <v>46074</v>
      </c>
      <c r="H11983" s="174"/>
    </row>
    <row r="11984" spans="1:8" ht="14.45" customHeight="1">
      <c r="A11984" s="86" t="s">
        <v>1224</v>
      </c>
      <c r="B11984" s="171" t="s">
        <v>39856</v>
      </c>
      <c r="C11984" s="55" t="s">
        <v>37160</v>
      </c>
      <c r="D11984" s="171" t="s">
        <v>37161</v>
      </c>
      <c r="E11984" s="171" t="s">
        <v>37162</v>
      </c>
      <c r="F11984" s="173">
        <v>46074</v>
      </c>
      <c r="G11984" s="173">
        <v>46074</v>
      </c>
      <c r="H11984" s="174"/>
    </row>
    <row r="11985" spans="1:8" ht="14.45" customHeight="1">
      <c r="A11985" s="86" t="s">
        <v>1224</v>
      </c>
      <c r="B11985" s="171" t="s">
        <v>39857</v>
      </c>
      <c r="C11985" s="55" t="s">
        <v>37160</v>
      </c>
      <c r="D11985" s="171" t="s">
        <v>37161</v>
      </c>
      <c r="E11985" s="171" t="s">
        <v>37162</v>
      </c>
      <c r="F11985" s="173">
        <v>46074</v>
      </c>
      <c r="G11985" s="173">
        <v>46074</v>
      </c>
      <c r="H11985" s="174"/>
    </row>
    <row r="11986" spans="1:8" ht="14.45" customHeight="1">
      <c r="A11986" s="86" t="s">
        <v>1224</v>
      </c>
      <c r="B11986" s="171" t="s">
        <v>39858</v>
      </c>
      <c r="C11986" s="55" t="s">
        <v>37160</v>
      </c>
      <c r="D11986" s="171" t="s">
        <v>37161</v>
      </c>
      <c r="E11986" s="171" t="s">
        <v>37162</v>
      </c>
      <c r="F11986" s="173">
        <v>46074</v>
      </c>
      <c r="G11986" s="173">
        <v>46074</v>
      </c>
      <c r="H11986" s="174"/>
    </row>
    <row r="11987" spans="1:8" ht="14.45" customHeight="1">
      <c r="A11987" s="86" t="s">
        <v>1224</v>
      </c>
      <c r="B11987" s="171" t="s">
        <v>39859</v>
      </c>
      <c r="C11987" s="55" t="s">
        <v>37160</v>
      </c>
      <c r="D11987" s="171" t="s">
        <v>37161</v>
      </c>
      <c r="E11987" s="171" t="s">
        <v>37162</v>
      </c>
      <c r="F11987" s="173">
        <v>46074</v>
      </c>
      <c r="G11987" s="173">
        <v>46074</v>
      </c>
      <c r="H11987" s="174"/>
    </row>
    <row r="11988" spans="1:8" ht="14.45" customHeight="1">
      <c r="A11988" s="86" t="s">
        <v>1224</v>
      </c>
      <c r="B11988" s="171" t="s">
        <v>39860</v>
      </c>
      <c r="C11988" s="55" t="s">
        <v>37160</v>
      </c>
      <c r="D11988" s="171" t="s">
        <v>37161</v>
      </c>
      <c r="E11988" s="171" t="s">
        <v>37162</v>
      </c>
      <c r="F11988" s="173">
        <v>46074</v>
      </c>
      <c r="G11988" s="173">
        <v>46074</v>
      </c>
      <c r="H11988" s="174"/>
    </row>
    <row r="11989" spans="1:8" ht="14.45" customHeight="1">
      <c r="A11989" s="86" t="s">
        <v>1224</v>
      </c>
      <c r="B11989" s="171" t="s">
        <v>39861</v>
      </c>
      <c r="C11989" s="55" t="s">
        <v>37160</v>
      </c>
      <c r="D11989" s="171" t="s">
        <v>37161</v>
      </c>
      <c r="E11989" s="171" t="s">
        <v>37162</v>
      </c>
      <c r="F11989" s="173">
        <v>46074</v>
      </c>
      <c r="G11989" s="173">
        <v>46074</v>
      </c>
      <c r="H11989" s="174"/>
    </row>
    <row r="11990" spans="1:8" ht="14.45" customHeight="1">
      <c r="A11990" s="86" t="s">
        <v>1224</v>
      </c>
      <c r="B11990" s="171" t="s">
        <v>39862</v>
      </c>
      <c r="C11990" s="55" t="s">
        <v>37160</v>
      </c>
      <c r="D11990" s="171" t="s">
        <v>37161</v>
      </c>
      <c r="E11990" s="171" t="s">
        <v>37162</v>
      </c>
      <c r="F11990" s="173">
        <v>46074</v>
      </c>
      <c r="G11990" s="173">
        <v>46074</v>
      </c>
      <c r="H11990" s="174"/>
    </row>
    <row r="11991" spans="1:8" ht="14.45" customHeight="1">
      <c r="A11991" s="86" t="s">
        <v>1224</v>
      </c>
      <c r="B11991" s="171" t="s">
        <v>39863</v>
      </c>
      <c r="C11991" s="55" t="s">
        <v>37160</v>
      </c>
      <c r="D11991" s="171" t="s">
        <v>37161</v>
      </c>
      <c r="E11991" s="171" t="s">
        <v>37162</v>
      </c>
      <c r="F11991" s="173">
        <v>46074</v>
      </c>
      <c r="G11991" s="173">
        <v>46074</v>
      </c>
      <c r="H11991" s="174"/>
    </row>
    <row r="11992" spans="1:8" ht="14.45" customHeight="1">
      <c r="A11992" s="86" t="s">
        <v>1224</v>
      </c>
      <c r="B11992" s="171" t="s">
        <v>39864</v>
      </c>
      <c r="C11992" s="55" t="s">
        <v>37160</v>
      </c>
      <c r="D11992" s="171" t="s">
        <v>37161</v>
      </c>
      <c r="E11992" s="171" t="s">
        <v>37162</v>
      </c>
      <c r="F11992" s="173">
        <v>46074</v>
      </c>
      <c r="G11992" s="173">
        <v>46074</v>
      </c>
      <c r="H11992" s="174"/>
    </row>
    <row r="11993" spans="1:8" ht="14.45" customHeight="1">
      <c r="A11993" s="86" t="s">
        <v>1224</v>
      </c>
      <c r="B11993" s="171" t="s">
        <v>39865</v>
      </c>
      <c r="C11993" s="55" t="s">
        <v>37160</v>
      </c>
      <c r="D11993" s="171" t="s">
        <v>37161</v>
      </c>
      <c r="E11993" s="171" t="s">
        <v>37162</v>
      </c>
      <c r="F11993" s="173">
        <v>46074</v>
      </c>
      <c r="G11993" s="173">
        <v>46074</v>
      </c>
      <c r="H11993" s="174"/>
    </row>
    <row r="11994" spans="1:8" ht="14.45" customHeight="1">
      <c r="A11994" s="86" t="s">
        <v>1224</v>
      </c>
      <c r="B11994" s="171" t="s">
        <v>39866</v>
      </c>
      <c r="C11994" s="55" t="s">
        <v>37160</v>
      </c>
      <c r="D11994" s="171" t="s">
        <v>37161</v>
      </c>
      <c r="E11994" s="171" t="s">
        <v>37162</v>
      </c>
      <c r="F11994" s="173">
        <v>46074</v>
      </c>
      <c r="G11994" s="173">
        <v>46074</v>
      </c>
      <c r="H11994" s="174"/>
    </row>
    <row r="11995" spans="1:8" ht="14.45" customHeight="1">
      <c r="A11995" s="86" t="s">
        <v>1224</v>
      </c>
      <c r="B11995" s="171" t="s">
        <v>39867</v>
      </c>
      <c r="C11995" s="55" t="s">
        <v>37160</v>
      </c>
      <c r="D11995" s="171" t="s">
        <v>37161</v>
      </c>
      <c r="E11995" s="171" t="s">
        <v>37162</v>
      </c>
      <c r="F11995" s="173">
        <v>46074</v>
      </c>
      <c r="G11995" s="173">
        <v>46074</v>
      </c>
      <c r="H11995" s="174"/>
    </row>
    <row r="11996" spans="1:8" ht="14.45" customHeight="1">
      <c r="A11996" s="86" t="s">
        <v>1224</v>
      </c>
      <c r="B11996" s="171" t="s">
        <v>39868</v>
      </c>
      <c r="C11996" s="55" t="s">
        <v>37160</v>
      </c>
      <c r="D11996" s="171" t="s">
        <v>37161</v>
      </c>
      <c r="E11996" s="171" t="s">
        <v>37162</v>
      </c>
      <c r="F11996" s="173">
        <v>46074</v>
      </c>
      <c r="G11996" s="173">
        <v>46074</v>
      </c>
      <c r="H11996" s="174"/>
    </row>
    <row r="11997" spans="1:8" ht="14.45" customHeight="1">
      <c r="A11997" s="86" t="s">
        <v>1224</v>
      </c>
      <c r="B11997" s="171" t="s">
        <v>39869</v>
      </c>
      <c r="C11997" s="55" t="s">
        <v>37160</v>
      </c>
      <c r="D11997" s="171" t="s">
        <v>37161</v>
      </c>
      <c r="E11997" s="171" t="s">
        <v>37162</v>
      </c>
      <c r="F11997" s="173">
        <v>46074</v>
      </c>
      <c r="G11997" s="173">
        <v>46074</v>
      </c>
      <c r="H11997" s="174"/>
    </row>
    <row r="11998" spans="1:8" ht="14.45" customHeight="1">
      <c r="A11998" s="86" t="s">
        <v>1224</v>
      </c>
      <c r="B11998" s="171" t="s">
        <v>39870</v>
      </c>
      <c r="C11998" s="55" t="s">
        <v>37160</v>
      </c>
      <c r="D11998" s="171" t="s">
        <v>37161</v>
      </c>
      <c r="E11998" s="171" t="s">
        <v>37162</v>
      </c>
      <c r="F11998" s="173">
        <v>46074</v>
      </c>
      <c r="G11998" s="173">
        <v>46074</v>
      </c>
      <c r="H11998" s="174"/>
    </row>
    <row r="11999" spans="1:8" ht="14.45" customHeight="1">
      <c r="A11999" s="86" t="s">
        <v>1224</v>
      </c>
      <c r="B11999" s="171" t="s">
        <v>39871</v>
      </c>
      <c r="C11999" s="55" t="s">
        <v>37160</v>
      </c>
      <c r="D11999" s="171" t="s">
        <v>37161</v>
      </c>
      <c r="E11999" s="171" t="s">
        <v>37162</v>
      </c>
      <c r="F11999" s="173">
        <v>46074</v>
      </c>
      <c r="G11999" s="173">
        <v>46074</v>
      </c>
      <c r="H11999" s="174"/>
    </row>
    <row r="12000" spans="1:8" ht="14.45" customHeight="1">
      <c r="A12000" s="86" t="s">
        <v>1224</v>
      </c>
      <c r="B12000" s="171" t="s">
        <v>39872</v>
      </c>
      <c r="C12000" s="55" t="s">
        <v>37160</v>
      </c>
      <c r="D12000" s="171" t="s">
        <v>37161</v>
      </c>
      <c r="E12000" s="171" t="s">
        <v>37162</v>
      </c>
      <c r="F12000" s="173">
        <v>46074</v>
      </c>
      <c r="G12000" s="173">
        <v>46074</v>
      </c>
      <c r="H12000" s="174"/>
    </row>
    <row r="12001" spans="1:8" ht="14.45" customHeight="1">
      <c r="A12001" s="86" t="s">
        <v>1224</v>
      </c>
      <c r="B12001" s="171" t="s">
        <v>39873</v>
      </c>
      <c r="C12001" s="55" t="s">
        <v>37160</v>
      </c>
      <c r="D12001" s="171" t="s">
        <v>37161</v>
      </c>
      <c r="E12001" s="171" t="s">
        <v>37162</v>
      </c>
      <c r="F12001" s="173">
        <v>46074</v>
      </c>
      <c r="G12001" s="173">
        <v>46074</v>
      </c>
      <c r="H12001" s="174"/>
    </row>
    <row r="12002" spans="1:8" ht="14.45" customHeight="1">
      <c r="A12002" s="86" t="s">
        <v>1224</v>
      </c>
      <c r="B12002" s="171" t="s">
        <v>39874</v>
      </c>
      <c r="C12002" s="55" t="s">
        <v>37160</v>
      </c>
      <c r="D12002" s="171" t="s">
        <v>37161</v>
      </c>
      <c r="E12002" s="171" t="s">
        <v>37162</v>
      </c>
      <c r="F12002" s="173">
        <v>46074</v>
      </c>
      <c r="G12002" s="173">
        <v>46074</v>
      </c>
      <c r="H12002" s="174"/>
    </row>
    <row r="12003" spans="1:8" ht="14.45" customHeight="1">
      <c r="A12003" s="86" t="s">
        <v>1224</v>
      </c>
      <c r="B12003" s="171" t="s">
        <v>39875</v>
      </c>
      <c r="C12003" s="55" t="s">
        <v>37160</v>
      </c>
      <c r="D12003" s="171" t="s">
        <v>37161</v>
      </c>
      <c r="E12003" s="171" t="s">
        <v>37162</v>
      </c>
      <c r="F12003" s="173">
        <v>46074</v>
      </c>
      <c r="G12003" s="173">
        <v>46074</v>
      </c>
      <c r="H12003" s="174"/>
    </row>
    <row r="12004" spans="1:8" ht="14.45" customHeight="1">
      <c r="A12004" s="86" t="s">
        <v>1224</v>
      </c>
      <c r="B12004" s="171" t="s">
        <v>39876</v>
      </c>
      <c r="C12004" s="55" t="s">
        <v>37160</v>
      </c>
      <c r="D12004" s="171" t="s">
        <v>37161</v>
      </c>
      <c r="E12004" s="171" t="s">
        <v>37162</v>
      </c>
      <c r="F12004" s="173">
        <v>46074</v>
      </c>
      <c r="G12004" s="173">
        <v>46074</v>
      </c>
      <c r="H12004" s="174"/>
    </row>
    <row r="12005" spans="1:8" ht="14.45" customHeight="1">
      <c r="A12005" s="86" t="s">
        <v>1224</v>
      </c>
      <c r="B12005" s="171" t="s">
        <v>39877</v>
      </c>
      <c r="C12005" s="55" t="s">
        <v>37160</v>
      </c>
      <c r="D12005" s="171" t="s">
        <v>37161</v>
      </c>
      <c r="E12005" s="171" t="s">
        <v>37162</v>
      </c>
      <c r="F12005" s="173">
        <v>46074</v>
      </c>
      <c r="G12005" s="173">
        <v>46074</v>
      </c>
      <c r="H12005" s="174"/>
    </row>
    <row r="12006" spans="1:8" ht="14.45" customHeight="1">
      <c r="A12006" s="86" t="s">
        <v>1224</v>
      </c>
      <c r="B12006" s="171" t="s">
        <v>39878</v>
      </c>
      <c r="C12006" s="55" t="s">
        <v>37160</v>
      </c>
      <c r="D12006" s="171" t="s">
        <v>37161</v>
      </c>
      <c r="E12006" s="171" t="s">
        <v>37162</v>
      </c>
      <c r="F12006" s="173">
        <v>46074</v>
      </c>
      <c r="G12006" s="173">
        <v>46074</v>
      </c>
      <c r="H12006" s="174"/>
    </row>
    <row r="12007" spans="1:8" ht="14.45" customHeight="1">
      <c r="A12007" s="86" t="s">
        <v>1224</v>
      </c>
      <c r="B12007" s="171" t="s">
        <v>39879</v>
      </c>
      <c r="C12007" s="55" t="s">
        <v>37160</v>
      </c>
      <c r="D12007" s="171" t="s">
        <v>37161</v>
      </c>
      <c r="E12007" s="171" t="s">
        <v>37162</v>
      </c>
      <c r="F12007" s="173">
        <v>46074</v>
      </c>
      <c r="G12007" s="173">
        <v>46074</v>
      </c>
      <c r="H12007" s="174"/>
    </row>
    <row r="12008" spans="1:8" ht="14.45" customHeight="1">
      <c r="A12008" s="86" t="s">
        <v>1224</v>
      </c>
      <c r="B12008" s="171" t="s">
        <v>39880</v>
      </c>
      <c r="C12008" s="55" t="s">
        <v>37160</v>
      </c>
      <c r="D12008" s="171" t="s">
        <v>37161</v>
      </c>
      <c r="E12008" s="171" t="s">
        <v>37162</v>
      </c>
      <c r="F12008" s="173">
        <v>46074</v>
      </c>
      <c r="G12008" s="173">
        <v>46074</v>
      </c>
      <c r="H12008" s="174"/>
    </row>
    <row r="12009" spans="1:8" ht="14.45" customHeight="1">
      <c r="A12009" s="86" t="s">
        <v>1224</v>
      </c>
      <c r="B12009" s="171" t="s">
        <v>39881</v>
      </c>
      <c r="C12009" s="55" t="s">
        <v>37160</v>
      </c>
      <c r="D12009" s="171" t="s">
        <v>37161</v>
      </c>
      <c r="E12009" s="171" t="s">
        <v>37162</v>
      </c>
      <c r="F12009" s="173">
        <v>46074</v>
      </c>
      <c r="G12009" s="173">
        <v>46074</v>
      </c>
      <c r="H12009" s="174"/>
    </row>
    <row r="12010" spans="1:8" ht="14.45" customHeight="1">
      <c r="A12010" s="86" t="s">
        <v>1224</v>
      </c>
      <c r="B12010" s="171" t="s">
        <v>39882</v>
      </c>
      <c r="C12010" s="55" t="s">
        <v>37160</v>
      </c>
      <c r="D12010" s="171" t="s">
        <v>37161</v>
      </c>
      <c r="E12010" s="171" t="s">
        <v>37162</v>
      </c>
      <c r="F12010" s="173">
        <v>46074</v>
      </c>
      <c r="G12010" s="173">
        <v>46074</v>
      </c>
      <c r="H12010" s="174"/>
    </row>
    <row r="12011" spans="1:8" ht="14.45" customHeight="1">
      <c r="A12011" s="86" t="s">
        <v>1224</v>
      </c>
      <c r="B12011" s="171" t="s">
        <v>39883</v>
      </c>
      <c r="C12011" s="55" t="s">
        <v>37160</v>
      </c>
      <c r="D12011" s="171" t="s">
        <v>37161</v>
      </c>
      <c r="E12011" s="171" t="s">
        <v>37162</v>
      </c>
      <c r="F12011" s="173">
        <v>46074</v>
      </c>
      <c r="G12011" s="173">
        <v>46074</v>
      </c>
      <c r="H12011" s="174"/>
    </row>
    <row r="12012" spans="1:8" ht="14.45" customHeight="1">
      <c r="A12012" s="86" t="s">
        <v>1224</v>
      </c>
      <c r="B12012" s="171" t="s">
        <v>39884</v>
      </c>
      <c r="C12012" s="55" t="s">
        <v>37160</v>
      </c>
      <c r="D12012" s="171" t="s">
        <v>37161</v>
      </c>
      <c r="E12012" s="171" t="s">
        <v>37162</v>
      </c>
      <c r="F12012" s="173">
        <v>46074</v>
      </c>
      <c r="G12012" s="173">
        <v>46074</v>
      </c>
      <c r="H12012" s="174"/>
    </row>
    <row r="12013" spans="1:8" ht="14.45" customHeight="1">
      <c r="A12013" s="86" t="s">
        <v>1224</v>
      </c>
      <c r="B12013" s="171" t="s">
        <v>39885</v>
      </c>
      <c r="C12013" s="55" t="s">
        <v>37160</v>
      </c>
      <c r="D12013" s="171" t="s">
        <v>37161</v>
      </c>
      <c r="E12013" s="171" t="s">
        <v>37162</v>
      </c>
      <c r="F12013" s="173">
        <v>46074</v>
      </c>
      <c r="G12013" s="173">
        <v>46074</v>
      </c>
      <c r="H12013" s="174"/>
    </row>
    <row r="12014" spans="1:8" ht="14.45" customHeight="1">
      <c r="A12014" s="86" t="s">
        <v>1224</v>
      </c>
      <c r="B12014" s="171" t="s">
        <v>39886</v>
      </c>
      <c r="C12014" s="55" t="s">
        <v>37160</v>
      </c>
      <c r="D12014" s="171" t="s">
        <v>37161</v>
      </c>
      <c r="E12014" s="171" t="s">
        <v>37162</v>
      </c>
      <c r="F12014" s="173">
        <v>46074</v>
      </c>
      <c r="G12014" s="173">
        <v>46074</v>
      </c>
      <c r="H12014" s="174"/>
    </row>
    <row r="12015" spans="1:8" ht="14.45" customHeight="1">
      <c r="A12015" s="86" t="s">
        <v>1224</v>
      </c>
      <c r="B12015" s="171" t="s">
        <v>39887</v>
      </c>
      <c r="C12015" s="55" t="s">
        <v>37160</v>
      </c>
      <c r="D12015" s="171" t="s">
        <v>37161</v>
      </c>
      <c r="E12015" s="171" t="s">
        <v>37162</v>
      </c>
      <c r="F12015" s="173">
        <v>46074</v>
      </c>
      <c r="G12015" s="173">
        <v>46074</v>
      </c>
      <c r="H12015" s="174"/>
    </row>
    <row r="12016" spans="1:8" ht="14.45" customHeight="1">
      <c r="A12016" s="86" t="s">
        <v>1224</v>
      </c>
      <c r="B12016" s="171" t="s">
        <v>39888</v>
      </c>
      <c r="C12016" s="55" t="s">
        <v>37160</v>
      </c>
      <c r="D12016" s="171" t="s">
        <v>37161</v>
      </c>
      <c r="E12016" s="171" t="s">
        <v>37162</v>
      </c>
      <c r="F12016" s="173">
        <v>46074</v>
      </c>
      <c r="G12016" s="173">
        <v>46074</v>
      </c>
      <c r="H12016" s="174"/>
    </row>
    <row r="12017" spans="1:8" ht="14.45" customHeight="1">
      <c r="A12017" s="86" t="s">
        <v>1224</v>
      </c>
      <c r="B12017" s="171" t="s">
        <v>39889</v>
      </c>
      <c r="C12017" s="55" t="s">
        <v>37160</v>
      </c>
      <c r="D12017" s="171" t="s">
        <v>37161</v>
      </c>
      <c r="E12017" s="171" t="s">
        <v>37162</v>
      </c>
      <c r="F12017" s="173">
        <v>46074</v>
      </c>
      <c r="G12017" s="173">
        <v>46074</v>
      </c>
      <c r="H12017" s="174"/>
    </row>
    <row r="12018" spans="1:8" ht="14.45" customHeight="1">
      <c r="A12018" s="86" t="s">
        <v>1224</v>
      </c>
      <c r="B12018" s="171" t="s">
        <v>39890</v>
      </c>
      <c r="C12018" s="55" t="s">
        <v>37160</v>
      </c>
      <c r="D12018" s="171" t="s">
        <v>37161</v>
      </c>
      <c r="E12018" s="171" t="s">
        <v>37162</v>
      </c>
      <c r="F12018" s="173">
        <v>46074</v>
      </c>
      <c r="G12018" s="173">
        <v>46074</v>
      </c>
      <c r="H12018" s="174"/>
    </row>
    <row r="12019" spans="1:8" ht="14.45" customHeight="1">
      <c r="A12019" s="86" t="s">
        <v>1224</v>
      </c>
      <c r="B12019" s="171" t="s">
        <v>39891</v>
      </c>
      <c r="C12019" s="55" t="s">
        <v>37160</v>
      </c>
      <c r="D12019" s="171" t="s">
        <v>37161</v>
      </c>
      <c r="E12019" s="171" t="s">
        <v>37162</v>
      </c>
      <c r="F12019" s="173">
        <v>46074</v>
      </c>
      <c r="G12019" s="173">
        <v>46074</v>
      </c>
      <c r="H12019" s="174"/>
    </row>
    <row r="12020" spans="1:8" ht="14.45" customHeight="1">
      <c r="A12020" s="86" t="s">
        <v>1224</v>
      </c>
      <c r="B12020" s="171" t="s">
        <v>39892</v>
      </c>
      <c r="C12020" s="55" t="s">
        <v>37160</v>
      </c>
      <c r="D12020" s="171" t="s">
        <v>37161</v>
      </c>
      <c r="E12020" s="171" t="s">
        <v>37162</v>
      </c>
      <c r="F12020" s="173">
        <v>46074</v>
      </c>
      <c r="G12020" s="173">
        <v>46074</v>
      </c>
      <c r="H12020" s="174"/>
    </row>
    <row r="12021" spans="1:8" ht="14.45" customHeight="1">
      <c r="A12021" s="86" t="s">
        <v>1224</v>
      </c>
      <c r="B12021" s="171" t="s">
        <v>39893</v>
      </c>
      <c r="C12021" s="55" t="s">
        <v>37160</v>
      </c>
      <c r="D12021" s="171" t="s">
        <v>37161</v>
      </c>
      <c r="E12021" s="171" t="s">
        <v>37162</v>
      </c>
      <c r="F12021" s="173">
        <v>46074</v>
      </c>
      <c r="G12021" s="173">
        <v>46074</v>
      </c>
      <c r="H12021" s="174"/>
    </row>
    <row r="12022" spans="1:8" ht="14.45" customHeight="1">
      <c r="A12022" s="86" t="s">
        <v>1224</v>
      </c>
      <c r="B12022" s="171" t="s">
        <v>39894</v>
      </c>
      <c r="C12022" s="55" t="s">
        <v>37160</v>
      </c>
      <c r="D12022" s="171" t="s">
        <v>37161</v>
      </c>
      <c r="E12022" s="171" t="s">
        <v>37162</v>
      </c>
      <c r="F12022" s="173">
        <v>46074</v>
      </c>
      <c r="G12022" s="173">
        <v>46074</v>
      </c>
      <c r="H12022" s="174"/>
    </row>
    <row r="12023" spans="1:8" ht="14.45" customHeight="1">
      <c r="A12023" s="86" t="s">
        <v>1224</v>
      </c>
      <c r="B12023" s="171" t="s">
        <v>39895</v>
      </c>
      <c r="C12023" s="55" t="s">
        <v>37160</v>
      </c>
      <c r="D12023" s="171" t="s">
        <v>37161</v>
      </c>
      <c r="E12023" s="171" t="s">
        <v>37162</v>
      </c>
      <c r="F12023" s="173">
        <v>46074</v>
      </c>
      <c r="G12023" s="173">
        <v>46074</v>
      </c>
      <c r="H12023" s="174"/>
    </row>
    <row r="12024" spans="1:8" ht="14.45" customHeight="1">
      <c r="A12024" s="86" t="s">
        <v>1224</v>
      </c>
      <c r="B12024" s="171" t="s">
        <v>39896</v>
      </c>
      <c r="C12024" s="55" t="s">
        <v>37160</v>
      </c>
      <c r="D12024" s="171" t="s">
        <v>37161</v>
      </c>
      <c r="E12024" s="171" t="s">
        <v>37162</v>
      </c>
      <c r="F12024" s="173">
        <v>46074</v>
      </c>
      <c r="G12024" s="173">
        <v>46074</v>
      </c>
      <c r="H12024" s="174"/>
    </row>
    <row r="12025" spans="1:8" ht="14.45" customHeight="1">
      <c r="A12025" s="86" t="s">
        <v>1224</v>
      </c>
      <c r="B12025" s="171" t="s">
        <v>39897</v>
      </c>
      <c r="C12025" s="55" t="s">
        <v>37160</v>
      </c>
      <c r="D12025" s="171" t="s">
        <v>37161</v>
      </c>
      <c r="E12025" s="171" t="s">
        <v>37162</v>
      </c>
      <c r="F12025" s="173">
        <v>46074</v>
      </c>
      <c r="G12025" s="173">
        <v>46074</v>
      </c>
      <c r="H12025" s="174"/>
    </row>
    <row r="12026" spans="1:8" ht="14.45" customHeight="1">
      <c r="A12026" s="86" t="s">
        <v>1224</v>
      </c>
      <c r="B12026" s="171" t="s">
        <v>39898</v>
      </c>
      <c r="C12026" s="55" t="s">
        <v>37160</v>
      </c>
      <c r="D12026" s="171" t="s">
        <v>37161</v>
      </c>
      <c r="E12026" s="171" t="s">
        <v>37162</v>
      </c>
      <c r="F12026" s="173">
        <v>46074</v>
      </c>
      <c r="G12026" s="173">
        <v>46074</v>
      </c>
      <c r="H12026" s="174"/>
    </row>
    <row r="12027" spans="1:8" ht="14.45" customHeight="1">
      <c r="A12027" s="86" t="s">
        <v>1224</v>
      </c>
      <c r="B12027" s="171" t="s">
        <v>39899</v>
      </c>
      <c r="C12027" s="55" t="s">
        <v>37160</v>
      </c>
      <c r="D12027" s="171" t="s">
        <v>37161</v>
      </c>
      <c r="E12027" s="171" t="s">
        <v>37162</v>
      </c>
      <c r="F12027" s="173">
        <v>46074</v>
      </c>
      <c r="G12027" s="173">
        <v>46074</v>
      </c>
      <c r="H12027" s="174"/>
    </row>
    <row r="12028" spans="1:8" ht="14.45" customHeight="1">
      <c r="A12028" s="86" t="s">
        <v>1224</v>
      </c>
      <c r="B12028" s="171" t="s">
        <v>39900</v>
      </c>
      <c r="C12028" s="55" t="s">
        <v>37160</v>
      </c>
      <c r="D12028" s="171" t="s">
        <v>37161</v>
      </c>
      <c r="E12028" s="171" t="s">
        <v>37162</v>
      </c>
      <c r="F12028" s="173">
        <v>46074</v>
      </c>
      <c r="G12028" s="173">
        <v>46074</v>
      </c>
      <c r="H12028" s="174"/>
    </row>
    <row r="12029" spans="1:8" ht="14.45" customHeight="1">
      <c r="A12029" s="86" t="s">
        <v>1224</v>
      </c>
      <c r="B12029" s="171" t="s">
        <v>39901</v>
      </c>
      <c r="C12029" s="55" t="s">
        <v>37160</v>
      </c>
      <c r="D12029" s="171" t="s">
        <v>37161</v>
      </c>
      <c r="E12029" s="171" t="s">
        <v>37162</v>
      </c>
      <c r="F12029" s="173">
        <v>46074</v>
      </c>
      <c r="G12029" s="173">
        <v>46074</v>
      </c>
      <c r="H12029" s="174"/>
    </row>
    <row r="12030" spans="1:8" ht="14.45" customHeight="1">
      <c r="A12030" s="86" t="s">
        <v>1224</v>
      </c>
      <c r="B12030" s="171" t="s">
        <v>39902</v>
      </c>
      <c r="C12030" s="55" t="s">
        <v>37160</v>
      </c>
      <c r="D12030" s="171" t="s">
        <v>37161</v>
      </c>
      <c r="E12030" s="171" t="s">
        <v>37162</v>
      </c>
      <c r="F12030" s="173">
        <v>46074</v>
      </c>
      <c r="G12030" s="173">
        <v>46074</v>
      </c>
      <c r="H12030" s="174"/>
    </row>
    <row r="12031" spans="1:8" ht="14.45" customHeight="1">
      <c r="A12031" s="86" t="s">
        <v>1224</v>
      </c>
      <c r="B12031" s="171" t="s">
        <v>39903</v>
      </c>
      <c r="C12031" s="55" t="s">
        <v>37160</v>
      </c>
      <c r="D12031" s="171" t="s">
        <v>37161</v>
      </c>
      <c r="E12031" s="171" t="s">
        <v>37162</v>
      </c>
      <c r="F12031" s="173">
        <v>46074</v>
      </c>
      <c r="G12031" s="173">
        <v>46074</v>
      </c>
      <c r="H12031" s="174"/>
    </row>
    <row r="12032" spans="1:8" ht="14.45" customHeight="1">
      <c r="A12032" s="86" t="s">
        <v>1224</v>
      </c>
      <c r="B12032" s="171" t="s">
        <v>39904</v>
      </c>
      <c r="C12032" s="55" t="s">
        <v>37160</v>
      </c>
      <c r="D12032" s="171" t="s">
        <v>37161</v>
      </c>
      <c r="E12032" s="171" t="s">
        <v>37162</v>
      </c>
      <c r="F12032" s="173">
        <v>46074</v>
      </c>
      <c r="G12032" s="173">
        <v>46074</v>
      </c>
      <c r="H12032" s="174"/>
    </row>
    <row r="12033" spans="1:8" ht="14.45" customHeight="1">
      <c r="A12033" s="86" t="s">
        <v>1224</v>
      </c>
      <c r="B12033" s="171" t="s">
        <v>39905</v>
      </c>
      <c r="C12033" s="55" t="s">
        <v>37160</v>
      </c>
      <c r="D12033" s="171" t="s">
        <v>37161</v>
      </c>
      <c r="E12033" s="171" t="s">
        <v>37162</v>
      </c>
      <c r="F12033" s="173">
        <v>46074</v>
      </c>
      <c r="G12033" s="173">
        <v>46074</v>
      </c>
      <c r="H12033" s="174"/>
    </row>
    <row r="12034" spans="1:8" ht="14.45" customHeight="1">
      <c r="A12034" s="86" t="s">
        <v>1224</v>
      </c>
      <c r="B12034" s="171" t="s">
        <v>39906</v>
      </c>
      <c r="C12034" s="55" t="s">
        <v>37160</v>
      </c>
      <c r="D12034" s="171" t="s">
        <v>37161</v>
      </c>
      <c r="E12034" s="171" t="s">
        <v>37162</v>
      </c>
      <c r="F12034" s="173">
        <v>46074</v>
      </c>
      <c r="G12034" s="173">
        <v>46074</v>
      </c>
      <c r="H12034" s="174"/>
    </row>
    <row r="12035" spans="1:8" ht="14.45" customHeight="1">
      <c r="A12035" s="86" t="s">
        <v>1224</v>
      </c>
      <c r="B12035" s="171" t="s">
        <v>39907</v>
      </c>
      <c r="C12035" s="55" t="s">
        <v>37160</v>
      </c>
      <c r="D12035" s="171" t="s">
        <v>37161</v>
      </c>
      <c r="E12035" s="171" t="s">
        <v>37162</v>
      </c>
      <c r="F12035" s="173">
        <v>46074</v>
      </c>
      <c r="G12035" s="173">
        <v>46074</v>
      </c>
      <c r="H12035" s="174"/>
    </row>
    <row r="12036" spans="1:8" ht="14.45" customHeight="1">
      <c r="A12036" s="86" t="s">
        <v>1224</v>
      </c>
      <c r="B12036" s="171" t="s">
        <v>39908</v>
      </c>
      <c r="C12036" s="55" t="s">
        <v>37160</v>
      </c>
      <c r="D12036" s="171" t="s">
        <v>37161</v>
      </c>
      <c r="E12036" s="171" t="s">
        <v>37162</v>
      </c>
      <c r="F12036" s="173">
        <v>46074</v>
      </c>
      <c r="G12036" s="173">
        <v>46074</v>
      </c>
      <c r="H12036" s="174"/>
    </row>
    <row r="12037" spans="1:8" ht="14.45" customHeight="1">
      <c r="A12037" s="86" t="s">
        <v>1224</v>
      </c>
      <c r="B12037" s="171" t="s">
        <v>39909</v>
      </c>
      <c r="C12037" s="55" t="s">
        <v>37160</v>
      </c>
      <c r="D12037" s="171" t="s">
        <v>37161</v>
      </c>
      <c r="E12037" s="171" t="s">
        <v>37162</v>
      </c>
      <c r="F12037" s="173">
        <v>46074</v>
      </c>
      <c r="G12037" s="173">
        <v>46074</v>
      </c>
      <c r="H12037" s="174"/>
    </row>
    <row r="12038" spans="1:8" ht="14.45" customHeight="1">
      <c r="A12038" s="86" t="s">
        <v>1224</v>
      </c>
      <c r="B12038" s="171" t="s">
        <v>39910</v>
      </c>
      <c r="C12038" s="55" t="s">
        <v>37160</v>
      </c>
      <c r="D12038" s="171" t="s">
        <v>37161</v>
      </c>
      <c r="E12038" s="171" t="s">
        <v>37162</v>
      </c>
      <c r="F12038" s="173">
        <v>46074</v>
      </c>
      <c r="G12038" s="173">
        <v>46074</v>
      </c>
      <c r="H12038" s="174"/>
    </row>
    <row r="12039" spans="1:8" ht="14.45" customHeight="1">
      <c r="A12039" s="86" t="s">
        <v>1224</v>
      </c>
      <c r="B12039" s="171" t="s">
        <v>39911</v>
      </c>
      <c r="C12039" s="55" t="s">
        <v>37160</v>
      </c>
      <c r="D12039" s="171" t="s">
        <v>37161</v>
      </c>
      <c r="E12039" s="171" t="s">
        <v>37162</v>
      </c>
      <c r="F12039" s="173">
        <v>46074</v>
      </c>
      <c r="G12039" s="173">
        <v>46074</v>
      </c>
      <c r="H12039" s="174"/>
    </row>
    <row r="12040" spans="1:8" ht="14.45" customHeight="1">
      <c r="A12040" s="86" t="s">
        <v>1224</v>
      </c>
      <c r="B12040" s="171" t="s">
        <v>39912</v>
      </c>
      <c r="C12040" s="55" t="s">
        <v>37160</v>
      </c>
      <c r="D12040" s="171" t="s">
        <v>37161</v>
      </c>
      <c r="E12040" s="171" t="s">
        <v>37162</v>
      </c>
      <c r="F12040" s="173">
        <v>46074</v>
      </c>
      <c r="G12040" s="173">
        <v>46074</v>
      </c>
      <c r="H12040" s="174"/>
    </row>
    <row r="12041" spans="1:8" ht="14.45" customHeight="1">
      <c r="A12041" s="86" t="s">
        <v>1224</v>
      </c>
      <c r="B12041" s="171" t="s">
        <v>39913</v>
      </c>
      <c r="C12041" s="55" t="s">
        <v>37160</v>
      </c>
      <c r="D12041" s="171" t="s">
        <v>37161</v>
      </c>
      <c r="E12041" s="171" t="s">
        <v>37162</v>
      </c>
      <c r="F12041" s="173">
        <v>46074</v>
      </c>
      <c r="G12041" s="173">
        <v>46074</v>
      </c>
      <c r="H12041" s="174"/>
    </row>
    <row r="12042" spans="1:8" ht="14.45" customHeight="1">
      <c r="A12042" s="86" t="s">
        <v>1224</v>
      </c>
      <c r="B12042" s="171" t="s">
        <v>39914</v>
      </c>
      <c r="C12042" s="55" t="s">
        <v>37160</v>
      </c>
      <c r="D12042" s="171" t="s">
        <v>37161</v>
      </c>
      <c r="E12042" s="171" t="s">
        <v>37162</v>
      </c>
      <c r="F12042" s="173">
        <v>46074</v>
      </c>
      <c r="G12042" s="173">
        <v>46074</v>
      </c>
      <c r="H12042" s="174"/>
    </row>
    <row r="12043" spans="1:8" ht="14.45" customHeight="1">
      <c r="A12043" s="86" t="s">
        <v>1224</v>
      </c>
      <c r="B12043" s="171" t="s">
        <v>39915</v>
      </c>
      <c r="C12043" s="55" t="s">
        <v>37160</v>
      </c>
      <c r="D12043" s="171" t="s">
        <v>37161</v>
      </c>
      <c r="E12043" s="171" t="s">
        <v>37162</v>
      </c>
      <c r="F12043" s="173">
        <v>46074</v>
      </c>
      <c r="G12043" s="173">
        <v>46074</v>
      </c>
      <c r="H12043" s="174"/>
    </row>
    <row r="12044" spans="1:8" ht="14.45" customHeight="1">
      <c r="A12044" s="86" t="s">
        <v>1224</v>
      </c>
      <c r="B12044" s="171" t="s">
        <v>39916</v>
      </c>
      <c r="C12044" s="55" t="s">
        <v>37160</v>
      </c>
      <c r="D12044" s="171" t="s">
        <v>37161</v>
      </c>
      <c r="E12044" s="171" t="s">
        <v>37162</v>
      </c>
      <c r="F12044" s="173">
        <v>46074</v>
      </c>
      <c r="G12044" s="173">
        <v>46074</v>
      </c>
      <c r="H12044" s="174"/>
    </row>
    <row r="12045" spans="1:8" ht="14.45" customHeight="1">
      <c r="A12045" s="86" t="s">
        <v>1224</v>
      </c>
      <c r="B12045" s="171" t="s">
        <v>39917</v>
      </c>
      <c r="C12045" s="55" t="s">
        <v>37160</v>
      </c>
      <c r="D12045" s="171" t="s">
        <v>37161</v>
      </c>
      <c r="E12045" s="171" t="s">
        <v>37162</v>
      </c>
      <c r="F12045" s="173">
        <v>46074</v>
      </c>
      <c r="G12045" s="173">
        <v>46074</v>
      </c>
      <c r="H12045" s="174"/>
    </row>
    <row r="12046" spans="1:8" ht="14.45" customHeight="1">
      <c r="A12046" s="86" t="s">
        <v>1224</v>
      </c>
      <c r="B12046" s="171" t="s">
        <v>39918</v>
      </c>
      <c r="C12046" s="55" t="s">
        <v>37160</v>
      </c>
      <c r="D12046" s="171" t="s">
        <v>37161</v>
      </c>
      <c r="E12046" s="171" t="s">
        <v>37162</v>
      </c>
      <c r="F12046" s="173">
        <v>46074</v>
      </c>
      <c r="G12046" s="173">
        <v>46074</v>
      </c>
      <c r="H12046" s="174"/>
    </row>
    <row r="12047" spans="1:8" ht="14.45" customHeight="1">
      <c r="A12047" s="86" t="s">
        <v>1224</v>
      </c>
      <c r="B12047" s="171" t="s">
        <v>39919</v>
      </c>
      <c r="C12047" s="55" t="s">
        <v>37160</v>
      </c>
      <c r="D12047" s="171" t="s">
        <v>37161</v>
      </c>
      <c r="E12047" s="171" t="s">
        <v>37162</v>
      </c>
      <c r="F12047" s="173">
        <v>46074</v>
      </c>
      <c r="G12047" s="173">
        <v>46074</v>
      </c>
      <c r="H12047" s="174"/>
    </row>
    <row r="12048" spans="1:8" ht="14.45" customHeight="1">
      <c r="A12048" s="86" t="s">
        <v>1224</v>
      </c>
      <c r="B12048" s="171" t="s">
        <v>39920</v>
      </c>
      <c r="C12048" s="55" t="s">
        <v>37160</v>
      </c>
      <c r="D12048" s="171" t="s">
        <v>37161</v>
      </c>
      <c r="E12048" s="171" t="s">
        <v>37162</v>
      </c>
      <c r="F12048" s="173">
        <v>46074</v>
      </c>
      <c r="G12048" s="173">
        <v>46074</v>
      </c>
      <c r="H12048" s="174"/>
    </row>
    <row r="12049" spans="1:8" ht="14.45" customHeight="1">
      <c r="A12049" s="86" t="s">
        <v>1224</v>
      </c>
      <c r="B12049" s="171" t="s">
        <v>39921</v>
      </c>
      <c r="C12049" s="55" t="s">
        <v>37160</v>
      </c>
      <c r="D12049" s="171" t="s">
        <v>37161</v>
      </c>
      <c r="E12049" s="171" t="s">
        <v>37162</v>
      </c>
      <c r="F12049" s="173">
        <v>46074</v>
      </c>
      <c r="G12049" s="173">
        <v>46074</v>
      </c>
      <c r="H12049" s="174"/>
    </row>
    <row r="12050" spans="1:8" ht="14.45" customHeight="1">
      <c r="A12050" s="86" t="s">
        <v>1224</v>
      </c>
      <c r="B12050" s="171" t="s">
        <v>39922</v>
      </c>
      <c r="C12050" s="55" t="s">
        <v>37160</v>
      </c>
      <c r="D12050" s="171" t="s">
        <v>37161</v>
      </c>
      <c r="E12050" s="171" t="s">
        <v>37162</v>
      </c>
      <c r="F12050" s="173">
        <v>46074</v>
      </c>
      <c r="G12050" s="173">
        <v>46074</v>
      </c>
      <c r="H12050" s="174"/>
    </row>
    <row r="12051" spans="1:8" ht="14.45" customHeight="1">
      <c r="A12051" s="86" t="s">
        <v>1224</v>
      </c>
      <c r="B12051" s="171" t="s">
        <v>39923</v>
      </c>
      <c r="C12051" s="55" t="s">
        <v>37160</v>
      </c>
      <c r="D12051" s="171" t="s">
        <v>37161</v>
      </c>
      <c r="E12051" s="171" t="s">
        <v>37162</v>
      </c>
      <c r="F12051" s="173">
        <v>46074</v>
      </c>
      <c r="G12051" s="173">
        <v>46074</v>
      </c>
      <c r="H12051" s="174"/>
    </row>
    <row r="12052" spans="1:8" ht="14.45" customHeight="1">
      <c r="A12052" s="86" t="s">
        <v>1224</v>
      </c>
      <c r="B12052" s="171" t="s">
        <v>39924</v>
      </c>
      <c r="C12052" s="55" t="s">
        <v>37160</v>
      </c>
      <c r="D12052" s="171" t="s">
        <v>37161</v>
      </c>
      <c r="E12052" s="171" t="s">
        <v>37162</v>
      </c>
      <c r="F12052" s="173">
        <v>46074</v>
      </c>
      <c r="G12052" s="173">
        <v>46074</v>
      </c>
      <c r="H12052" s="174"/>
    </row>
    <row r="12053" spans="1:8" ht="14.45" customHeight="1">
      <c r="A12053" s="86" t="s">
        <v>1224</v>
      </c>
      <c r="B12053" s="171" t="s">
        <v>39925</v>
      </c>
      <c r="C12053" s="55" t="s">
        <v>37160</v>
      </c>
      <c r="D12053" s="171" t="s">
        <v>37161</v>
      </c>
      <c r="E12053" s="171" t="s">
        <v>37162</v>
      </c>
      <c r="F12053" s="173">
        <v>46074</v>
      </c>
      <c r="G12053" s="173">
        <v>46074</v>
      </c>
      <c r="H12053" s="174"/>
    </row>
    <row r="12054" spans="1:8" ht="14.45" customHeight="1">
      <c r="A12054" s="86" t="s">
        <v>1224</v>
      </c>
      <c r="B12054" s="171" t="s">
        <v>39926</v>
      </c>
      <c r="C12054" s="55" t="s">
        <v>37160</v>
      </c>
      <c r="D12054" s="171" t="s">
        <v>37161</v>
      </c>
      <c r="E12054" s="171" t="s">
        <v>37162</v>
      </c>
      <c r="F12054" s="173">
        <v>46074</v>
      </c>
      <c r="G12054" s="173">
        <v>46074</v>
      </c>
      <c r="H12054" s="174"/>
    </row>
    <row r="12055" spans="1:8" ht="14.45" customHeight="1">
      <c r="A12055" s="86" t="s">
        <v>1224</v>
      </c>
      <c r="B12055" s="171" t="s">
        <v>39927</v>
      </c>
      <c r="C12055" s="55" t="s">
        <v>37160</v>
      </c>
      <c r="D12055" s="171" t="s">
        <v>37161</v>
      </c>
      <c r="E12055" s="171" t="s">
        <v>37162</v>
      </c>
      <c r="F12055" s="173">
        <v>46074</v>
      </c>
      <c r="G12055" s="173">
        <v>46074</v>
      </c>
      <c r="H12055" s="174"/>
    </row>
    <row r="12056" spans="1:8" ht="14.45" customHeight="1">
      <c r="A12056" s="86" t="s">
        <v>1224</v>
      </c>
      <c r="B12056" s="171" t="s">
        <v>39928</v>
      </c>
      <c r="C12056" s="55" t="s">
        <v>37160</v>
      </c>
      <c r="D12056" s="171" t="s">
        <v>37161</v>
      </c>
      <c r="E12056" s="171" t="s">
        <v>37162</v>
      </c>
      <c r="F12056" s="173">
        <v>46074</v>
      </c>
      <c r="G12056" s="173">
        <v>46074</v>
      </c>
      <c r="H12056" s="174"/>
    </row>
    <row r="12057" spans="1:8" ht="14.45" customHeight="1">
      <c r="A12057" s="86" t="s">
        <v>1224</v>
      </c>
      <c r="B12057" s="171" t="s">
        <v>39929</v>
      </c>
      <c r="C12057" s="55" t="s">
        <v>37160</v>
      </c>
      <c r="D12057" s="171" t="s">
        <v>37161</v>
      </c>
      <c r="E12057" s="171" t="s">
        <v>37162</v>
      </c>
      <c r="F12057" s="173">
        <v>46074</v>
      </c>
      <c r="G12057" s="173">
        <v>46074</v>
      </c>
      <c r="H12057" s="174"/>
    </row>
    <row r="12058" spans="1:8" ht="14.45" customHeight="1">
      <c r="A12058" s="86" t="s">
        <v>1224</v>
      </c>
      <c r="B12058" s="171" t="s">
        <v>39930</v>
      </c>
      <c r="C12058" s="55" t="s">
        <v>37160</v>
      </c>
      <c r="D12058" s="171" t="s">
        <v>37161</v>
      </c>
      <c r="E12058" s="171" t="s">
        <v>37162</v>
      </c>
      <c r="F12058" s="173">
        <v>46074</v>
      </c>
      <c r="G12058" s="173">
        <v>46074</v>
      </c>
      <c r="H12058" s="174"/>
    </row>
    <row r="12059" spans="1:8" ht="14.45" customHeight="1">
      <c r="A12059" s="86" t="s">
        <v>1224</v>
      </c>
      <c r="B12059" s="171" t="s">
        <v>39931</v>
      </c>
      <c r="C12059" s="55" t="s">
        <v>37160</v>
      </c>
      <c r="D12059" s="171" t="s">
        <v>37161</v>
      </c>
      <c r="E12059" s="171" t="s">
        <v>37162</v>
      </c>
      <c r="F12059" s="173">
        <v>46074</v>
      </c>
      <c r="G12059" s="173">
        <v>46074</v>
      </c>
      <c r="H12059" s="174"/>
    </row>
    <row r="12060" spans="1:8" ht="14.45" customHeight="1">
      <c r="A12060" s="86" t="s">
        <v>1224</v>
      </c>
      <c r="B12060" s="171" t="s">
        <v>39932</v>
      </c>
      <c r="C12060" s="55" t="s">
        <v>37160</v>
      </c>
      <c r="D12060" s="171" t="s">
        <v>37161</v>
      </c>
      <c r="E12060" s="171" t="s">
        <v>37162</v>
      </c>
      <c r="F12060" s="173">
        <v>46074</v>
      </c>
      <c r="G12060" s="173">
        <v>46074</v>
      </c>
      <c r="H12060" s="174"/>
    </row>
    <row r="12061" spans="1:8" ht="14.45" customHeight="1">
      <c r="A12061" s="86" t="s">
        <v>1224</v>
      </c>
      <c r="B12061" s="171" t="s">
        <v>39933</v>
      </c>
      <c r="C12061" s="55" t="s">
        <v>37160</v>
      </c>
      <c r="D12061" s="171" t="s">
        <v>37161</v>
      </c>
      <c r="E12061" s="171" t="s">
        <v>37162</v>
      </c>
      <c r="F12061" s="173">
        <v>46074</v>
      </c>
      <c r="G12061" s="173">
        <v>46074</v>
      </c>
      <c r="H12061" s="174"/>
    </row>
    <row r="12062" spans="1:8" ht="14.45" customHeight="1">
      <c r="A12062" s="86" t="s">
        <v>1224</v>
      </c>
      <c r="B12062" s="171" t="s">
        <v>39934</v>
      </c>
      <c r="C12062" s="55" t="s">
        <v>37160</v>
      </c>
      <c r="D12062" s="171" t="s">
        <v>37161</v>
      </c>
      <c r="E12062" s="171" t="s">
        <v>37162</v>
      </c>
      <c r="F12062" s="173">
        <v>46074</v>
      </c>
      <c r="G12062" s="173">
        <v>46074</v>
      </c>
      <c r="H12062" s="174"/>
    </row>
    <row r="12063" spans="1:8" ht="14.45" customHeight="1">
      <c r="A12063" s="86" t="s">
        <v>1224</v>
      </c>
      <c r="B12063" s="171" t="s">
        <v>39935</v>
      </c>
      <c r="C12063" s="55" t="s">
        <v>37160</v>
      </c>
      <c r="D12063" s="171" t="s">
        <v>37161</v>
      </c>
      <c r="E12063" s="171" t="s">
        <v>37162</v>
      </c>
      <c r="F12063" s="173">
        <v>46074</v>
      </c>
      <c r="G12063" s="173">
        <v>46074</v>
      </c>
      <c r="H12063" s="174"/>
    </row>
    <row r="12064" spans="1:8" ht="14.45" customHeight="1">
      <c r="A12064" s="86" t="s">
        <v>1224</v>
      </c>
      <c r="B12064" s="171" t="s">
        <v>39936</v>
      </c>
      <c r="C12064" s="55" t="s">
        <v>37160</v>
      </c>
      <c r="D12064" s="171" t="s">
        <v>37161</v>
      </c>
      <c r="E12064" s="171" t="s">
        <v>37162</v>
      </c>
      <c r="F12064" s="173">
        <v>46074</v>
      </c>
      <c r="G12064" s="173">
        <v>46074</v>
      </c>
      <c r="H12064" s="174"/>
    </row>
    <row r="12065" spans="1:8" ht="14.45" customHeight="1">
      <c r="A12065" s="86" t="s">
        <v>1224</v>
      </c>
      <c r="B12065" s="171" t="s">
        <v>39937</v>
      </c>
      <c r="C12065" s="55" t="s">
        <v>37160</v>
      </c>
      <c r="D12065" s="171" t="s">
        <v>37161</v>
      </c>
      <c r="E12065" s="171" t="s">
        <v>37162</v>
      </c>
      <c r="F12065" s="173">
        <v>46074</v>
      </c>
      <c r="G12065" s="173">
        <v>46074</v>
      </c>
      <c r="H12065" s="174"/>
    </row>
    <row r="12066" spans="1:8" ht="14.45" customHeight="1">
      <c r="A12066" s="86" t="s">
        <v>1224</v>
      </c>
      <c r="B12066" s="171" t="s">
        <v>39938</v>
      </c>
      <c r="C12066" s="55" t="s">
        <v>37160</v>
      </c>
      <c r="D12066" s="171" t="s">
        <v>37161</v>
      </c>
      <c r="E12066" s="171" t="s">
        <v>37162</v>
      </c>
      <c r="F12066" s="173">
        <v>46074</v>
      </c>
      <c r="G12066" s="173">
        <v>46074</v>
      </c>
      <c r="H12066" s="174"/>
    </row>
    <row r="12067" spans="1:8" ht="14.45" customHeight="1">
      <c r="A12067" s="86" t="s">
        <v>1224</v>
      </c>
      <c r="B12067" s="171" t="s">
        <v>39939</v>
      </c>
      <c r="C12067" s="55" t="s">
        <v>37160</v>
      </c>
      <c r="D12067" s="171" t="s">
        <v>37161</v>
      </c>
      <c r="E12067" s="171" t="s">
        <v>37162</v>
      </c>
      <c r="F12067" s="173">
        <v>46074</v>
      </c>
      <c r="G12067" s="173">
        <v>46074</v>
      </c>
      <c r="H12067" s="174"/>
    </row>
    <row r="12068" spans="1:8" ht="14.45" customHeight="1">
      <c r="A12068" s="86" t="s">
        <v>1224</v>
      </c>
      <c r="B12068" s="171" t="s">
        <v>39940</v>
      </c>
      <c r="C12068" s="55" t="s">
        <v>37160</v>
      </c>
      <c r="D12068" s="171" t="s">
        <v>37161</v>
      </c>
      <c r="E12068" s="171" t="s">
        <v>37162</v>
      </c>
      <c r="F12068" s="173">
        <v>46074</v>
      </c>
      <c r="G12068" s="173">
        <v>46074</v>
      </c>
      <c r="H12068" s="174"/>
    </row>
    <row r="12069" spans="1:8" ht="14.45" customHeight="1">
      <c r="A12069" s="86" t="s">
        <v>1224</v>
      </c>
      <c r="B12069" s="171" t="s">
        <v>39941</v>
      </c>
      <c r="C12069" s="55" t="s">
        <v>37160</v>
      </c>
      <c r="D12069" s="171" t="s">
        <v>37161</v>
      </c>
      <c r="E12069" s="171" t="s">
        <v>37162</v>
      </c>
      <c r="F12069" s="173">
        <v>46074</v>
      </c>
      <c r="G12069" s="173">
        <v>46074</v>
      </c>
      <c r="H12069" s="174"/>
    </row>
    <row r="12070" spans="1:8" ht="14.45" customHeight="1">
      <c r="A12070" s="86" t="s">
        <v>1224</v>
      </c>
      <c r="B12070" s="171" t="s">
        <v>39942</v>
      </c>
      <c r="C12070" s="55" t="s">
        <v>37160</v>
      </c>
      <c r="D12070" s="171" t="s">
        <v>37161</v>
      </c>
      <c r="E12070" s="171" t="s">
        <v>37162</v>
      </c>
      <c r="F12070" s="173">
        <v>46074</v>
      </c>
      <c r="G12070" s="173">
        <v>46074</v>
      </c>
      <c r="H12070" s="174"/>
    </row>
    <row r="12071" spans="1:8" ht="14.45" customHeight="1">
      <c r="A12071" s="86" t="s">
        <v>1224</v>
      </c>
      <c r="B12071" s="171" t="s">
        <v>39943</v>
      </c>
      <c r="C12071" s="55" t="s">
        <v>37160</v>
      </c>
      <c r="D12071" s="171" t="s">
        <v>37161</v>
      </c>
      <c r="E12071" s="171" t="s">
        <v>37162</v>
      </c>
      <c r="F12071" s="173">
        <v>46074</v>
      </c>
      <c r="G12071" s="173">
        <v>46074</v>
      </c>
      <c r="H12071" s="174"/>
    </row>
    <row r="12072" spans="1:8" ht="14.45" customHeight="1">
      <c r="A12072" s="86" t="s">
        <v>1224</v>
      </c>
      <c r="B12072" s="171" t="s">
        <v>39944</v>
      </c>
      <c r="C12072" s="55" t="s">
        <v>37160</v>
      </c>
      <c r="D12072" s="171" t="s">
        <v>37161</v>
      </c>
      <c r="E12072" s="171" t="s">
        <v>37162</v>
      </c>
      <c r="F12072" s="173">
        <v>46074</v>
      </c>
      <c r="G12072" s="173">
        <v>46074</v>
      </c>
      <c r="H12072" s="174"/>
    </row>
    <row r="12073" spans="1:8" ht="14.45" customHeight="1">
      <c r="A12073" s="86" t="s">
        <v>1224</v>
      </c>
      <c r="B12073" s="171" t="s">
        <v>39945</v>
      </c>
      <c r="C12073" s="55" t="s">
        <v>37160</v>
      </c>
      <c r="D12073" s="171" t="s">
        <v>37161</v>
      </c>
      <c r="E12073" s="171" t="s">
        <v>37162</v>
      </c>
      <c r="F12073" s="173">
        <v>46074</v>
      </c>
      <c r="G12073" s="173">
        <v>46074</v>
      </c>
      <c r="H12073" s="174"/>
    </row>
    <row r="12074" spans="1:8" ht="14.45" customHeight="1">
      <c r="A12074" s="86" t="s">
        <v>1224</v>
      </c>
      <c r="B12074" s="171" t="s">
        <v>39946</v>
      </c>
      <c r="C12074" s="55" t="s">
        <v>37160</v>
      </c>
      <c r="D12074" s="171" t="s">
        <v>37161</v>
      </c>
      <c r="E12074" s="171" t="s">
        <v>37162</v>
      </c>
      <c r="F12074" s="173">
        <v>46074</v>
      </c>
      <c r="G12074" s="173">
        <v>46074</v>
      </c>
      <c r="H12074" s="174"/>
    </row>
    <row r="12075" spans="1:8" ht="14.45" customHeight="1">
      <c r="A12075" s="86" t="s">
        <v>1224</v>
      </c>
      <c r="B12075" s="171" t="s">
        <v>39947</v>
      </c>
      <c r="C12075" s="55" t="s">
        <v>37160</v>
      </c>
      <c r="D12075" s="171" t="s">
        <v>37161</v>
      </c>
      <c r="E12075" s="171" t="s">
        <v>37162</v>
      </c>
      <c r="F12075" s="173">
        <v>46074</v>
      </c>
      <c r="G12075" s="173">
        <v>46074</v>
      </c>
      <c r="H12075" s="174"/>
    </row>
    <row r="12076" spans="1:8" ht="14.45" customHeight="1">
      <c r="A12076" s="86" t="s">
        <v>1224</v>
      </c>
      <c r="B12076" s="171" t="s">
        <v>39948</v>
      </c>
      <c r="C12076" s="55" t="s">
        <v>37160</v>
      </c>
      <c r="D12076" s="171" t="s">
        <v>37161</v>
      </c>
      <c r="E12076" s="171" t="s">
        <v>37162</v>
      </c>
      <c r="F12076" s="173">
        <v>46074</v>
      </c>
      <c r="G12076" s="173">
        <v>46074</v>
      </c>
      <c r="H12076" s="174"/>
    </row>
    <row r="12077" spans="1:8" ht="14.45" customHeight="1">
      <c r="A12077" s="86" t="s">
        <v>1224</v>
      </c>
      <c r="B12077" s="171" t="s">
        <v>39949</v>
      </c>
      <c r="C12077" s="55" t="s">
        <v>37160</v>
      </c>
      <c r="D12077" s="171" t="s">
        <v>37161</v>
      </c>
      <c r="E12077" s="171" t="s">
        <v>37162</v>
      </c>
      <c r="F12077" s="173">
        <v>46074</v>
      </c>
      <c r="G12077" s="173">
        <v>46074</v>
      </c>
      <c r="H12077" s="174"/>
    </row>
    <row r="12078" spans="1:8" ht="14.45" customHeight="1">
      <c r="A12078" s="86" t="s">
        <v>1224</v>
      </c>
      <c r="B12078" s="171" t="s">
        <v>39950</v>
      </c>
      <c r="C12078" s="55" t="s">
        <v>37160</v>
      </c>
      <c r="D12078" s="171" t="s">
        <v>37161</v>
      </c>
      <c r="E12078" s="171" t="s">
        <v>37162</v>
      </c>
      <c r="F12078" s="173">
        <v>46074</v>
      </c>
      <c r="G12078" s="173">
        <v>46074</v>
      </c>
      <c r="H12078" s="174"/>
    </row>
    <row r="12079" spans="1:8" ht="14.45" customHeight="1">
      <c r="A12079" s="86" t="s">
        <v>1224</v>
      </c>
      <c r="B12079" s="171" t="s">
        <v>39951</v>
      </c>
      <c r="C12079" s="55" t="s">
        <v>37160</v>
      </c>
      <c r="D12079" s="171" t="s">
        <v>37161</v>
      </c>
      <c r="E12079" s="171" t="s">
        <v>37162</v>
      </c>
      <c r="F12079" s="173">
        <v>46074</v>
      </c>
      <c r="G12079" s="173">
        <v>46074</v>
      </c>
      <c r="H12079" s="174"/>
    </row>
    <row r="12080" spans="1:8" ht="14.45" customHeight="1">
      <c r="A12080" s="86" t="s">
        <v>1224</v>
      </c>
      <c r="B12080" s="171" t="s">
        <v>39952</v>
      </c>
      <c r="C12080" s="55" t="s">
        <v>37160</v>
      </c>
      <c r="D12080" s="171" t="s">
        <v>37161</v>
      </c>
      <c r="E12080" s="171" t="s">
        <v>37162</v>
      </c>
      <c r="F12080" s="173">
        <v>46074</v>
      </c>
      <c r="G12080" s="173">
        <v>46074</v>
      </c>
      <c r="H12080" s="174"/>
    </row>
    <row r="12081" spans="1:8" ht="14.45" customHeight="1">
      <c r="A12081" s="86" t="s">
        <v>1224</v>
      </c>
      <c r="B12081" s="171" t="s">
        <v>39953</v>
      </c>
      <c r="C12081" s="55" t="s">
        <v>37160</v>
      </c>
      <c r="D12081" s="171" t="s">
        <v>37161</v>
      </c>
      <c r="E12081" s="171" t="s">
        <v>37162</v>
      </c>
      <c r="F12081" s="173">
        <v>46074</v>
      </c>
      <c r="G12081" s="173">
        <v>46074</v>
      </c>
      <c r="H12081" s="174"/>
    </row>
    <row r="12082" spans="1:8" ht="14.45" customHeight="1">
      <c r="A12082" s="86" t="s">
        <v>1224</v>
      </c>
      <c r="B12082" s="171" t="s">
        <v>39954</v>
      </c>
      <c r="C12082" s="55" t="s">
        <v>37160</v>
      </c>
      <c r="D12082" s="171" t="s">
        <v>37161</v>
      </c>
      <c r="E12082" s="171" t="s">
        <v>37162</v>
      </c>
      <c r="F12082" s="173">
        <v>46074</v>
      </c>
      <c r="G12082" s="173">
        <v>46074</v>
      </c>
      <c r="H12082" s="174"/>
    </row>
    <row r="12083" spans="1:8" ht="14.45" customHeight="1">
      <c r="A12083" s="86" t="s">
        <v>1224</v>
      </c>
      <c r="B12083" s="171" t="s">
        <v>39955</v>
      </c>
      <c r="C12083" s="55" t="s">
        <v>37160</v>
      </c>
      <c r="D12083" s="171" t="s">
        <v>37161</v>
      </c>
      <c r="E12083" s="171" t="s">
        <v>37162</v>
      </c>
      <c r="F12083" s="173">
        <v>46074</v>
      </c>
      <c r="G12083" s="173">
        <v>46074</v>
      </c>
      <c r="H12083" s="174"/>
    </row>
    <row r="12084" spans="1:8" ht="14.45" customHeight="1">
      <c r="A12084" s="86" t="s">
        <v>1224</v>
      </c>
      <c r="B12084" s="171" t="s">
        <v>39956</v>
      </c>
      <c r="C12084" s="55" t="s">
        <v>37160</v>
      </c>
      <c r="D12084" s="171" t="s">
        <v>37161</v>
      </c>
      <c r="E12084" s="171" t="s">
        <v>37162</v>
      </c>
      <c r="F12084" s="173">
        <v>46074</v>
      </c>
      <c r="G12084" s="173">
        <v>46074</v>
      </c>
      <c r="H12084" s="174"/>
    </row>
    <row r="12085" spans="1:8" ht="14.45" customHeight="1">
      <c r="A12085" s="86" t="s">
        <v>1224</v>
      </c>
      <c r="B12085" s="171" t="s">
        <v>39957</v>
      </c>
      <c r="C12085" s="55" t="s">
        <v>37160</v>
      </c>
      <c r="D12085" s="171" t="s">
        <v>37161</v>
      </c>
      <c r="E12085" s="171" t="s">
        <v>37162</v>
      </c>
      <c r="F12085" s="173">
        <v>46074</v>
      </c>
      <c r="G12085" s="173">
        <v>46074</v>
      </c>
      <c r="H12085" s="174"/>
    </row>
    <row r="12086" spans="1:8" ht="14.45" customHeight="1">
      <c r="A12086" s="86" t="s">
        <v>1224</v>
      </c>
      <c r="B12086" s="171" t="s">
        <v>39958</v>
      </c>
      <c r="C12086" s="55" t="s">
        <v>37160</v>
      </c>
      <c r="D12086" s="171" t="s">
        <v>37161</v>
      </c>
      <c r="E12086" s="171" t="s">
        <v>37162</v>
      </c>
      <c r="F12086" s="173">
        <v>46074</v>
      </c>
      <c r="G12086" s="173">
        <v>46074</v>
      </c>
      <c r="H12086" s="174"/>
    </row>
    <row r="12087" spans="1:8" ht="14.45" customHeight="1">
      <c r="A12087" s="86" t="s">
        <v>1224</v>
      </c>
      <c r="B12087" s="171" t="s">
        <v>39959</v>
      </c>
      <c r="C12087" s="55" t="s">
        <v>37160</v>
      </c>
      <c r="D12087" s="171" t="s">
        <v>37161</v>
      </c>
      <c r="E12087" s="171" t="s">
        <v>37162</v>
      </c>
      <c r="F12087" s="173">
        <v>46074</v>
      </c>
      <c r="G12087" s="173">
        <v>46074</v>
      </c>
      <c r="H12087" s="174"/>
    </row>
    <row r="12088" spans="1:8" ht="14.45" customHeight="1">
      <c r="A12088" s="86" t="s">
        <v>1224</v>
      </c>
      <c r="B12088" s="171" t="s">
        <v>39960</v>
      </c>
      <c r="C12088" s="55" t="s">
        <v>37160</v>
      </c>
      <c r="D12088" s="171" t="s">
        <v>37161</v>
      </c>
      <c r="E12088" s="171" t="s">
        <v>37162</v>
      </c>
      <c r="F12088" s="173">
        <v>46074</v>
      </c>
      <c r="G12088" s="173">
        <v>46074</v>
      </c>
      <c r="H12088" s="174"/>
    </row>
    <row r="12089" spans="1:8" ht="14.45" customHeight="1">
      <c r="A12089" s="86" t="s">
        <v>1224</v>
      </c>
      <c r="B12089" s="171" t="s">
        <v>39961</v>
      </c>
      <c r="C12089" s="55" t="s">
        <v>37160</v>
      </c>
      <c r="D12089" s="171" t="s">
        <v>37161</v>
      </c>
      <c r="E12089" s="171" t="s">
        <v>37162</v>
      </c>
      <c r="F12089" s="173">
        <v>46074</v>
      </c>
      <c r="G12089" s="173">
        <v>46074</v>
      </c>
      <c r="H12089" s="174"/>
    </row>
    <row r="12090" spans="1:8" ht="14.45" customHeight="1">
      <c r="A12090" s="86" t="s">
        <v>1224</v>
      </c>
      <c r="B12090" s="171" t="s">
        <v>39962</v>
      </c>
      <c r="C12090" s="55" t="s">
        <v>37160</v>
      </c>
      <c r="D12090" s="171" t="s">
        <v>37161</v>
      </c>
      <c r="E12090" s="171" t="s">
        <v>37162</v>
      </c>
      <c r="F12090" s="173">
        <v>46074</v>
      </c>
      <c r="G12090" s="173">
        <v>46074</v>
      </c>
      <c r="H12090" s="174"/>
    </row>
    <row r="12091" spans="1:8" ht="14.45" customHeight="1">
      <c r="A12091" s="86" t="s">
        <v>1224</v>
      </c>
      <c r="B12091" s="171" t="s">
        <v>39963</v>
      </c>
      <c r="C12091" s="55" t="s">
        <v>37160</v>
      </c>
      <c r="D12091" s="171" t="s">
        <v>37161</v>
      </c>
      <c r="E12091" s="171" t="s">
        <v>37162</v>
      </c>
      <c r="F12091" s="173">
        <v>46074</v>
      </c>
      <c r="G12091" s="173">
        <v>46074</v>
      </c>
      <c r="H12091" s="174"/>
    </row>
    <row r="12092" spans="1:8" ht="14.45" customHeight="1">
      <c r="A12092" s="86" t="s">
        <v>1224</v>
      </c>
      <c r="B12092" s="171" t="s">
        <v>39964</v>
      </c>
      <c r="C12092" s="55" t="s">
        <v>37160</v>
      </c>
      <c r="D12092" s="171" t="s">
        <v>37161</v>
      </c>
      <c r="E12092" s="171" t="s">
        <v>37162</v>
      </c>
      <c r="F12092" s="173">
        <v>46074</v>
      </c>
      <c r="G12092" s="173">
        <v>46074</v>
      </c>
      <c r="H12092" s="174"/>
    </row>
    <row r="12093" spans="1:8" ht="14.45" customHeight="1">
      <c r="A12093" s="86" t="s">
        <v>1224</v>
      </c>
      <c r="B12093" s="171" t="s">
        <v>39965</v>
      </c>
      <c r="C12093" s="55" t="s">
        <v>37160</v>
      </c>
      <c r="D12093" s="171" t="s">
        <v>37161</v>
      </c>
      <c r="E12093" s="171" t="s">
        <v>37162</v>
      </c>
      <c r="F12093" s="173">
        <v>46074</v>
      </c>
      <c r="G12093" s="173">
        <v>46074</v>
      </c>
      <c r="H12093" s="174"/>
    </row>
    <row r="12094" spans="1:8" ht="14.45" customHeight="1">
      <c r="A12094" s="86" t="s">
        <v>1224</v>
      </c>
      <c r="B12094" s="171" t="s">
        <v>39966</v>
      </c>
      <c r="C12094" s="55" t="s">
        <v>37160</v>
      </c>
      <c r="D12094" s="171" t="s">
        <v>37161</v>
      </c>
      <c r="E12094" s="171" t="s">
        <v>37162</v>
      </c>
      <c r="F12094" s="173">
        <v>46074</v>
      </c>
      <c r="G12094" s="173">
        <v>46074</v>
      </c>
      <c r="H12094" s="174"/>
    </row>
    <row r="12095" spans="1:8" ht="14.45" customHeight="1">
      <c r="A12095" s="86" t="s">
        <v>1224</v>
      </c>
      <c r="B12095" s="171" t="s">
        <v>39967</v>
      </c>
      <c r="C12095" s="55" t="s">
        <v>37160</v>
      </c>
      <c r="D12095" s="171" t="s">
        <v>37161</v>
      </c>
      <c r="E12095" s="171" t="s">
        <v>37162</v>
      </c>
      <c r="F12095" s="173">
        <v>46074</v>
      </c>
      <c r="G12095" s="173">
        <v>46074</v>
      </c>
      <c r="H12095" s="174"/>
    </row>
    <row r="12096" spans="1:8" ht="14.45" customHeight="1">
      <c r="A12096" s="86" t="s">
        <v>1224</v>
      </c>
      <c r="B12096" s="171" t="s">
        <v>39968</v>
      </c>
      <c r="C12096" s="55" t="s">
        <v>37160</v>
      </c>
      <c r="D12096" s="171" t="s">
        <v>37161</v>
      </c>
      <c r="E12096" s="171" t="s">
        <v>37162</v>
      </c>
      <c r="F12096" s="173">
        <v>46074</v>
      </c>
      <c r="G12096" s="173">
        <v>46074</v>
      </c>
      <c r="H12096" s="174"/>
    </row>
    <row r="12097" spans="1:8" ht="14.45" customHeight="1">
      <c r="A12097" s="86" t="s">
        <v>1224</v>
      </c>
      <c r="B12097" s="171" t="s">
        <v>39969</v>
      </c>
      <c r="C12097" s="55" t="s">
        <v>37160</v>
      </c>
      <c r="D12097" s="171" t="s">
        <v>37161</v>
      </c>
      <c r="E12097" s="171" t="s">
        <v>37162</v>
      </c>
      <c r="F12097" s="173">
        <v>46074</v>
      </c>
      <c r="G12097" s="173">
        <v>46074</v>
      </c>
      <c r="H12097" s="174"/>
    </row>
    <row r="12098" spans="1:8" ht="14.45" customHeight="1">
      <c r="A12098" s="86" t="s">
        <v>1224</v>
      </c>
      <c r="B12098" s="171" t="s">
        <v>39970</v>
      </c>
      <c r="C12098" s="55" t="s">
        <v>37160</v>
      </c>
      <c r="D12098" s="171" t="s">
        <v>37161</v>
      </c>
      <c r="E12098" s="171" t="s">
        <v>37162</v>
      </c>
      <c r="F12098" s="173">
        <v>46074</v>
      </c>
      <c r="G12098" s="173">
        <v>46074</v>
      </c>
      <c r="H12098" s="174"/>
    </row>
    <row r="12099" spans="1:8" ht="14.45" customHeight="1">
      <c r="A12099" s="86" t="s">
        <v>1224</v>
      </c>
      <c r="B12099" s="171" t="s">
        <v>39971</v>
      </c>
      <c r="C12099" s="55" t="s">
        <v>37160</v>
      </c>
      <c r="D12099" s="171" t="s">
        <v>37161</v>
      </c>
      <c r="E12099" s="171" t="s">
        <v>37162</v>
      </c>
      <c r="F12099" s="173">
        <v>46074</v>
      </c>
      <c r="G12099" s="173">
        <v>46074</v>
      </c>
      <c r="H12099" s="174"/>
    </row>
    <row r="12100" spans="1:8" ht="14.45" customHeight="1">
      <c r="A12100" s="86" t="s">
        <v>1224</v>
      </c>
      <c r="B12100" s="171" t="s">
        <v>39972</v>
      </c>
      <c r="C12100" s="55" t="s">
        <v>37160</v>
      </c>
      <c r="D12100" s="171" t="s">
        <v>37161</v>
      </c>
      <c r="E12100" s="171" t="s">
        <v>37162</v>
      </c>
      <c r="F12100" s="173">
        <v>46074</v>
      </c>
      <c r="G12100" s="173">
        <v>46074</v>
      </c>
      <c r="H12100" s="174"/>
    </row>
    <row r="12101" spans="1:8" ht="14.45" customHeight="1">
      <c r="A12101" s="86" t="s">
        <v>1224</v>
      </c>
      <c r="B12101" s="171" t="s">
        <v>39973</v>
      </c>
      <c r="C12101" s="55" t="s">
        <v>37160</v>
      </c>
      <c r="D12101" s="171" t="s">
        <v>37161</v>
      </c>
      <c r="E12101" s="171" t="s">
        <v>37162</v>
      </c>
      <c r="F12101" s="173">
        <v>46074</v>
      </c>
      <c r="G12101" s="173">
        <v>46074</v>
      </c>
      <c r="H12101" s="174"/>
    </row>
    <row r="12102" spans="1:8" ht="14.45" customHeight="1">
      <c r="A12102" s="86" t="s">
        <v>1224</v>
      </c>
      <c r="B12102" s="171" t="s">
        <v>39974</v>
      </c>
      <c r="C12102" s="55" t="s">
        <v>37160</v>
      </c>
      <c r="D12102" s="171" t="s">
        <v>37161</v>
      </c>
      <c r="E12102" s="171" t="s">
        <v>37162</v>
      </c>
      <c r="F12102" s="173">
        <v>46074</v>
      </c>
      <c r="G12102" s="173">
        <v>46074</v>
      </c>
      <c r="H12102" s="174"/>
    </row>
    <row r="12103" spans="1:8" ht="14.45" customHeight="1">
      <c r="A12103" s="86" t="s">
        <v>1224</v>
      </c>
      <c r="B12103" s="171" t="s">
        <v>39975</v>
      </c>
      <c r="C12103" s="55" t="s">
        <v>37160</v>
      </c>
      <c r="D12103" s="171" t="s">
        <v>37161</v>
      </c>
      <c r="E12103" s="171" t="s">
        <v>37162</v>
      </c>
      <c r="F12103" s="173">
        <v>46074</v>
      </c>
      <c r="G12103" s="173">
        <v>46074</v>
      </c>
      <c r="H12103" s="174"/>
    </row>
    <row r="12104" spans="1:8" ht="14.45" customHeight="1">
      <c r="A12104" s="86" t="s">
        <v>1224</v>
      </c>
      <c r="B12104" s="171" t="s">
        <v>39976</v>
      </c>
      <c r="C12104" s="55" t="s">
        <v>37160</v>
      </c>
      <c r="D12104" s="171" t="s">
        <v>37161</v>
      </c>
      <c r="E12104" s="171" t="s">
        <v>37162</v>
      </c>
      <c r="F12104" s="173">
        <v>46074</v>
      </c>
      <c r="G12104" s="173">
        <v>46074</v>
      </c>
      <c r="H12104" s="174"/>
    </row>
    <row r="12105" spans="1:8" ht="14.45" customHeight="1">
      <c r="A12105" s="86" t="s">
        <v>1224</v>
      </c>
      <c r="B12105" s="171" t="s">
        <v>39977</v>
      </c>
      <c r="C12105" s="55" t="s">
        <v>37160</v>
      </c>
      <c r="D12105" s="171" t="s">
        <v>37161</v>
      </c>
      <c r="E12105" s="171" t="s">
        <v>37162</v>
      </c>
      <c r="F12105" s="173">
        <v>46074</v>
      </c>
      <c r="G12105" s="173">
        <v>46074</v>
      </c>
      <c r="H12105" s="174"/>
    </row>
    <row r="12106" spans="1:8" ht="14.45" customHeight="1">
      <c r="A12106" s="86" t="s">
        <v>1224</v>
      </c>
      <c r="B12106" s="171" t="s">
        <v>39978</v>
      </c>
      <c r="C12106" s="55" t="s">
        <v>37160</v>
      </c>
      <c r="D12106" s="171" t="s">
        <v>37161</v>
      </c>
      <c r="E12106" s="171" t="s">
        <v>37162</v>
      </c>
      <c r="F12106" s="173">
        <v>46074</v>
      </c>
      <c r="G12106" s="173">
        <v>46074</v>
      </c>
      <c r="H12106" s="174"/>
    </row>
    <row r="12107" spans="1:8" ht="14.45" customHeight="1">
      <c r="A12107" s="86" t="s">
        <v>1224</v>
      </c>
      <c r="B12107" s="171" t="s">
        <v>39979</v>
      </c>
      <c r="C12107" s="55" t="s">
        <v>37160</v>
      </c>
      <c r="D12107" s="171" t="s">
        <v>37161</v>
      </c>
      <c r="E12107" s="171" t="s">
        <v>37162</v>
      </c>
      <c r="F12107" s="173">
        <v>46074</v>
      </c>
      <c r="G12107" s="173">
        <v>46074</v>
      </c>
      <c r="H12107" s="174"/>
    </row>
    <row r="12108" spans="1:8" ht="14.45" customHeight="1">
      <c r="A12108" s="86" t="s">
        <v>1224</v>
      </c>
      <c r="B12108" s="171" t="s">
        <v>39980</v>
      </c>
      <c r="C12108" s="55" t="s">
        <v>37160</v>
      </c>
      <c r="D12108" s="171" t="s">
        <v>37161</v>
      </c>
      <c r="E12108" s="171" t="s">
        <v>37162</v>
      </c>
      <c r="F12108" s="173">
        <v>46074</v>
      </c>
      <c r="G12108" s="173">
        <v>46074</v>
      </c>
      <c r="H12108" s="174"/>
    </row>
    <row r="12109" spans="1:8" ht="14.45" customHeight="1">
      <c r="A12109" s="86" t="s">
        <v>1224</v>
      </c>
      <c r="B12109" s="171" t="s">
        <v>39981</v>
      </c>
      <c r="C12109" s="55" t="s">
        <v>37160</v>
      </c>
      <c r="D12109" s="171" t="s">
        <v>37161</v>
      </c>
      <c r="E12109" s="171" t="s">
        <v>37162</v>
      </c>
      <c r="F12109" s="173">
        <v>46074</v>
      </c>
      <c r="G12109" s="173">
        <v>46074</v>
      </c>
      <c r="H12109" s="174"/>
    </row>
    <row r="12110" spans="1:8" ht="14.45" customHeight="1">
      <c r="A12110" s="86" t="s">
        <v>1224</v>
      </c>
      <c r="B12110" s="171" t="s">
        <v>39982</v>
      </c>
      <c r="C12110" s="55" t="s">
        <v>37160</v>
      </c>
      <c r="D12110" s="171" t="s">
        <v>37161</v>
      </c>
      <c r="E12110" s="171" t="s">
        <v>37162</v>
      </c>
      <c r="F12110" s="173">
        <v>46074</v>
      </c>
      <c r="G12110" s="173">
        <v>46074</v>
      </c>
      <c r="H12110" s="174"/>
    </row>
    <row r="12111" spans="1:8" ht="14.45" customHeight="1">
      <c r="A12111" s="86" t="s">
        <v>1224</v>
      </c>
      <c r="B12111" s="171" t="s">
        <v>39983</v>
      </c>
      <c r="C12111" s="55" t="s">
        <v>37160</v>
      </c>
      <c r="D12111" s="171" t="s">
        <v>37161</v>
      </c>
      <c r="E12111" s="171" t="s">
        <v>37162</v>
      </c>
      <c r="F12111" s="173">
        <v>46074</v>
      </c>
      <c r="G12111" s="173">
        <v>46074</v>
      </c>
      <c r="H12111" s="174"/>
    </row>
    <row r="12112" spans="1:8" ht="14.45" customHeight="1">
      <c r="A12112" s="86" t="s">
        <v>1224</v>
      </c>
      <c r="B12112" s="171" t="s">
        <v>39984</v>
      </c>
      <c r="C12112" s="55" t="s">
        <v>37160</v>
      </c>
      <c r="D12112" s="171" t="s">
        <v>37161</v>
      </c>
      <c r="E12112" s="171" t="s">
        <v>37162</v>
      </c>
      <c r="F12112" s="173">
        <v>46074</v>
      </c>
      <c r="G12112" s="173">
        <v>46074</v>
      </c>
      <c r="H12112" s="174"/>
    </row>
    <row r="12113" spans="1:8" ht="14.45" customHeight="1">
      <c r="A12113" s="86" t="s">
        <v>1224</v>
      </c>
      <c r="B12113" s="171" t="s">
        <v>39985</v>
      </c>
      <c r="C12113" s="55" t="s">
        <v>37160</v>
      </c>
      <c r="D12113" s="171" t="s">
        <v>37161</v>
      </c>
      <c r="E12113" s="171" t="s">
        <v>37162</v>
      </c>
      <c r="F12113" s="173">
        <v>46074</v>
      </c>
      <c r="G12113" s="173">
        <v>46074</v>
      </c>
      <c r="H12113" s="174"/>
    </row>
    <row r="12114" spans="1:8" ht="14.45" customHeight="1">
      <c r="A12114" s="86" t="s">
        <v>1224</v>
      </c>
      <c r="B12114" s="171" t="s">
        <v>39986</v>
      </c>
      <c r="C12114" s="55" t="s">
        <v>37160</v>
      </c>
      <c r="D12114" s="171" t="s">
        <v>37161</v>
      </c>
      <c r="E12114" s="171" t="s">
        <v>37162</v>
      </c>
      <c r="F12114" s="173">
        <v>46074</v>
      </c>
      <c r="G12114" s="173">
        <v>46074</v>
      </c>
      <c r="H12114" s="174"/>
    </row>
    <row r="12115" spans="1:8" ht="14.45" customHeight="1">
      <c r="A12115" s="86" t="s">
        <v>1224</v>
      </c>
      <c r="B12115" s="171" t="s">
        <v>39987</v>
      </c>
      <c r="C12115" s="55" t="s">
        <v>37160</v>
      </c>
      <c r="D12115" s="171" t="s">
        <v>37161</v>
      </c>
      <c r="E12115" s="171" t="s">
        <v>37162</v>
      </c>
      <c r="F12115" s="173">
        <v>46074</v>
      </c>
      <c r="G12115" s="173">
        <v>46074</v>
      </c>
      <c r="H12115" s="174"/>
    </row>
    <row r="12116" spans="1:8" ht="14.45" customHeight="1">
      <c r="A12116" s="86" t="s">
        <v>1224</v>
      </c>
      <c r="B12116" s="171" t="s">
        <v>39988</v>
      </c>
      <c r="C12116" s="55" t="s">
        <v>37160</v>
      </c>
      <c r="D12116" s="171" t="s">
        <v>37161</v>
      </c>
      <c r="E12116" s="171" t="s">
        <v>37162</v>
      </c>
      <c r="F12116" s="173">
        <v>46074</v>
      </c>
      <c r="G12116" s="173">
        <v>46074</v>
      </c>
      <c r="H12116" s="174"/>
    </row>
    <row r="12117" spans="1:8" ht="14.45" customHeight="1">
      <c r="A12117" s="86" t="s">
        <v>1224</v>
      </c>
      <c r="B12117" s="171" t="s">
        <v>39989</v>
      </c>
      <c r="C12117" s="55" t="s">
        <v>37160</v>
      </c>
      <c r="D12117" s="171" t="s">
        <v>37161</v>
      </c>
      <c r="E12117" s="171" t="s">
        <v>37162</v>
      </c>
      <c r="F12117" s="173">
        <v>46074</v>
      </c>
      <c r="G12117" s="173">
        <v>46074</v>
      </c>
      <c r="H12117" s="174"/>
    </row>
    <row r="12118" spans="1:8" ht="14.45" customHeight="1">
      <c r="A12118" s="86" t="s">
        <v>1224</v>
      </c>
      <c r="B12118" s="171" t="s">
        <v>39990</v>
      </c>
      <c r="C12118" s="55" t="s">
        <v>37160</v>
      </c>
      <c r="D12118" s="171" t="s">
        <v>37161</v>
      </c>
      <c r="E12118" s="171" t="s">
        <v>37162</v>
      </c>
      <c r="F12118" s="173">
        <v>46074</v>
      </c>
      <c r="G12118" s="173">
        <v>46074</v>
      </c>
      <c r="H12118" s="174"/>
    </row>
    <row r="12119" spans="1:8" ht="14.45" customHeight="1">
      <c r="A12119" s="86" t="s">
        <v>1224</v>
      </c>
      <c r="B12119" s="171" t="s">
        <v>39991</v>
      </c>
      <c r="C12119" s="55" t="s">
        <v>37160</v>
      </c>
      <c r="D12119" s="171" t="s">
        <v>37161</v>
      </c>
      <c r="E12119" s="171" t="s">
        <v>37162</v>
      </c>
      <c r="F12119" s="173">
        <v>46074</v>
      </c>
      <c r="G12119" s="173">
        <v>46074</v>
      </c>
      <c r="H12119" s="174"/>
    </row>
    <row r="12120" spans="1:8" ht="14.45" customHeight="1">
      <c r="A12120" s="86" t="s">
        <v>1224</v>
      </c>
      <c r="B12120" s="171" t="s">
        <v>39992</v>
      </c>
      <c r="C12120" s="55" t="s">
        <v>37160</v>
      </c>
      <c r="D12120" s="171" t="s">
        <v>37161</v>
      </c>
      <c r="E12120" s="171" t="s">
        <v>37162</v>
      </c>
      <c r="F12120" s="173">
        <v>46074</v>
      </c>
      <c r="G12120" s="173">
        <v>46074</v>
      </c>
      <c r="H12120" s="174"/>
    </row>
    <row r="12121" spans="1:8" ht="14.45" customHeight="1">
      <c r="A12121" s="86" t="s">
        <v>1224</v>
      </c>
      <c r="B12121" s="171" t="s">
        <v>39993</v>
      </c>
      <c r="C12121" s="55" t="s">
        <v>37160</v>
      </c>
      <c r="D12121" s="171" t="s">
        <v>37161</v>
      </c>
      <c r="E12121" s="171" t="s">
        <v>37162</v>
      </c>
      <c r="F12121" s="173">
        <v>46074</v>
      </c>
      <c r="G12121" s="173">
        <v>46074</v>
      </c>
      <c r="H12121" s="174"/>
    </row>
    <row r="12122" spans="1:8" ht="14.45" customHeight="1">
      <c r="A12122" s="86" t="s">
        <v>1224</v>
      </c>
      <c r="B12122" s="171" t="s">
        <v>39994</v>
      </c>
      <c r="C12122" s="55" t="s">
        <v>37160</v>
      </c>
      <c r="D12122" s="171" t="s">
        <v>37161</v>
      </c>
      <c r="E12122" s="171" t="s">
        <v>37162</v>
      </c>
      <c r="F12122" s="173">
        <v>46074</v>
      </c>
      <c r="G12122" s="173">
        <v>46074</v>
      </c>
      <c r="H12122" s="174"/>
    </row>
    <row r="12123" spans="1:8" ht="14.45" customHeight="1">
      <c r="A12123" s="86" t="s">
        <v>1224</v>
      </c>
      <c r="B12123" s="171" t="s">
        <v>39995</v>
      </c>
      <c r="C12123" s="55" t="s">
        <v>37160</v>
      </c>
      <c r="D12123" s="171" t="s">
        <v>37161</v>
      </c>
      <c r="E12123" s="171" t="s">
        <v>37162</v>
      </c>
      <c r="F12123" s="173">
        <v>46074</v>
      </c>
      <c r="G12123" s="173">
        <v>46074</v>
      </c>
      <c r="H12123" s="174"/>
    </row>
    <row r="12124" spans="1:8" ht="14.45" customHeight="1">
      <c r="A12124" s="86" t="s">
        <v>1224</v>
      </c>
      <c r="B12124" s="171" t="s">
        <v>39996</v>
      </c>
      <c r="C12124" s="55" t="s">
        <v>37160</v>
      </c>
      <c r="D12124" s="171" t="s">
        <v>37161</v>
      </c>
      <c r="E12124" s="171" t="s">
        <v>37162</v>
      </c>
      <c r="F12124" s="173">
        <v>46074</v>
      </c>
      <c r="G12124" s="173">
        <v>46074</v>
      </c>
      <c r="H12124" s="174"/>
    </row>
    <row r="12125" spans="1:8" ht="14.45" customHeight="1">
      <c r="A12125" s="86" t="s">
        <v>1224</v>
      </c>
      <c r="B12125" s="171" t="s">
        <v>39997</v>
      </c>
      <c r="C12125" s="55" t="s">
        <v>37160</v>
      </c>
      <c r="D12125" s="171" t="s">
        <v>37161</v>
      </c>
      <c r="E12125" s="171" t="s">
        <v>37162</v>
      </c>
      <c r="F12125" s="173">
        <v>46074</v>
      </c>
      <c r="G12125" s="173">
        <v>46074</v>
      </c>
      <c r="H12125" s="174"/>
    </row>
    <row r="12126" spans="1:8" ht="14.45" customHeight="1">
      <c r="A12126" s="86" t="s">
        <v>1224</v>
      </c>
      <c r="B12126" s="171" t="s">
        <v>39998</v>
      </c>
      <c r="C12126" s="55" t="s">
        <v>37160</v>
      </c>
      <c r="D12126" s="171" t="s">
        <v>37161</v>
      </c>
      <c r="E12126" s="171" t="s">
        <v>37162</v>
      </c>
      <c r="F12126" s="173">
        <v>46074</v>
      </c>
      <c r="G12126" s="173">
        <v>46074</v>
      </c>
      <c r="H12126" s="174"/>
    </row>
    <row r="12127" spans="1:8" ht="14.45" customHeight="1">
      <c r="A12127" s="86" t="s">
        <v>1224</v>
      </c>
      <c r="B12127" s="171" t="s">
        <v>39999</v>
      </c>
      <c r="C12127" s="55" t="s">
        <v>37160</v>
      </c>
      <c r="D12127" s="171" t="s">
        <v>37161</v>
      </c>
      <c r="E12127" s="171" t="s">
        <v>37162</v>
      </c>
      <c r="F12127" s="173">
        <v>46074</v>
      </c>
      <c r="G12127" s="173">
        <v>46074</v>
      </c>
      <c r="H12127" s="174"/>
    </row>
    <row r="12128" spans="1:8" ht="14.45" customHeight="1">
      <c r="A12128" s="86" t="s">
        <v>1224</v>
      </c>
      <c r="B12128" s="171" t="s">
        <v>40000</v>
      </c>
      <c r="C12128" s="55" t="s">
        <v>37160</v>
      </c>
      <c r="D12128" s="171" t="s">
        <v>37161</v>
      </c>
      <c r="E12128" s="171" t="s">
        <v>37162</v>
      </c>
      <c r="F12128" s="173">
        <v>46074</v>
      </c>
      <c r="G12128" s="173">
        <v>46074</v>
      </c>
      <c r="H12128" s="174"/>
    </row>
    <row r="12129" spans="1:8" ht="14.45" customHeight="1">
      <c r="A12129" s="86" t="s">
        <v>1224</v>
      </c>
      <c r="B12129" s="171" t="s">
        <v>40001</v>
      </c>
      <c r="C12129" s="55" t="s">
        <v>37160</v>
      </c>
      <c r="D12129" s="171" t="s">
        <v>37161</v>
      </c>
      <c r="E12129" s="171" t="s">
        <v>37162</v>
      </c>
      <c r="F12129" s="173">
        <v>46074</v>
      </c>
      <c r="G12129" s="173">
        <v>46074</v>
      </c>
      <c r="H12129" s="174"/>
    </row>
    <row r="12130" spans="1:8" ht="14.45" customHeight="1">
      <c r="A12130" s="86" t="s">
        <v>1224</v>
      </c>
      <c r="B12130" s="171" t="s">
        <v>40002</v>
      </c>
      <c r="C12130" s="55" t="s">
        <v>37160</v>
      </c>
      <c r="D12130" s="171" t="s">
        <v>37161</v>
      </c>
      <c r="E12130" s="171" t="s">
        <v>37162</v>
      </c>
      <c r="F12130" s="173">
        <v>46074</v>
      </c>
      <c r="G12130" s="173">
        <v>46074</v>
      </c>
      <c r="H12130" s="174"/>
    </row>
    <row r="12131" spans="1:8" ht="14.45" customHeight="1">
      <c r="A12131" s="86" t="s">
        <v>1224</v>
      </c>
      <c r="B12131" s="171" t="s">
        <v>40003</v>
      </c>
      <c r="C12131" s="55" t="s">
        <v>37160</v>
      </c>
      <c r="D12131" s="171" t="s">
        <v>37161</v>
      </c>
      <c r="E12131" s="171" t="s">
        <v>37162</v>
      </c>
      <c r="F12131" s="173">
        <v>46074</v>
      </c>
      <c r="G12131" s="173">
        <v>46074</v>
      </c>
      <c r="H12131" s="174"/>
    </row>
    <row r="12132" spans="1:8" ht="14.45" customHeight="1">
      <c r="A12132" s="86" t="s">
        <v>1224</v>
      </c>
      <c r="B12132" s="171" t="s">
        <v>40004</v>
      </c>
      <c r="C12132" s="55" t="s">
        <v>37160</v>
      </c>
      <c r="D12132" s="171" t="s">
        <v>37161</v>
      </c>
      <c r="E12132" s="171" t="s">
        <v>37162</v>
      </c>
      <c r="F12132" s="173">
        <v>46074</v>
      </c>
      <c r="G12132" s="173">
        <v>46074</v>
      </c>
      <c r="H12132" s="174"/>
    </row>
    <row r="12133" spans="1:8" ht="14.45" customHeight="1">
      <c r="A12133" s="86" t="s">
        <v>1224</v>
      </c>
      <c r="B12133" s="171" t="s">
        <v>40005</v>
      </c>
      <c r="C12133" s="55" t="s">
        <v>37160</v>
      </c>
      <c r="D12133" s="171" t="s">
        <v>37161</v>
      </c>
      <c r="E12133" s="171" t="s">
        <v>37162</v>
      </c>
      <c r="F12133" s="173">
        <v>46074</v>
      </c>
      <c r="G12133" s="173">
        <v>46074</v>
      </c>
      <c r="H12133" s="174"/>
    </row>
    <row r="12134" spans="1:8" ht="14.45" customHeight="1">
      <c r="A12134" s="86" t="s">
        <v>1224</v>
      </c>
      <c r="B12134" s="171" t="s">
        <v>40006</v>
      </c>
      <c r="C12134" s="55" t="s">
        <v>37160</v>
      </c>
      <c r="D12134" s="171" t="s">
        <v>37161</v>
      </c>
      <c r="E12134" s="171" t="s">
        <v>37162</v>
      </c>
      <c r="F12134" s="173">
        <v>46074</v>
      </c>
      <c r="G12134" s="173">
        <v>46074</v>
      </c>
      <c r="H12134" s="174"/>
    </row>
    <row r="12135" spans="1:8" ht="14.45" customHeight="1">
      <c r="A12135" s="86" t="s">
        <v>1224</v>
      </c>
      <c r="B12135" s="171" t="s">
        <v>40007</v>
      </c>
      <c r="C12135" s="55" t="s">
        <v>37160</v>
      </c>
      <c r="D12135" s="171" t="s">
        <v>37161</v>
      </c>
      <c r="E12135" s="171" t="s">
        <v>37162</v>
      </c>
      <c r="F12135" s="173">
        <v>46074</v>
      </c>
      <c r="G12135" s="173">
        <v>46074</v>
      </c>
      <c r="H12135" s="174"/>
    </row>
    <row r="12136" spans="1:8" ht="14.45" customHeight="1">
      <c r="A12136" s="86" t="s">
        <v>1224</v>
      </c>
      <c r="B12136" s="171" t="s">
        <v>40008</v>
      </c>
      <c r="C12136" s="55" t="s">
        <v>37160</v>
      </c>
      <c r="D12136" s="171" t="s">
        <v>37161</v>
      </c>
      <c r="E12136" s="171" t="s">
        <v>37162</v>
      </c>
      <c r="F12136" s="173">
        <v>46074</v>
      </c>
      <c r="G12136" s="173">
        <v>46074</v>
      </c>
      <c r="H12136" s="174"/>
    </row>
    <row r="12137" spans="1:8" ht="14.45" customHeight="1">
      <c r="A12137" s="86" t="s">
        <v>1224</v>
      </c>
      <c r="B12137" s="171" t="s">
        <v>40009</v>
      </c>
      <c r="C12137" s="55" t="s">
        <v>37160</v>
      </c>
      <c r="D12137" s="171" t="s">
        <v>37161</v>
      </c>
      <c r="E12137" s="171" t="s">
        <v>37162</v>
      </c>
      <c r="F12137" s="173">
        <v>46074</v>
      </c>
      <c r="G12137" s="173">
        <v>46074</v>
      </c>
      <c r="H12137" s="174"/>
    </row>
    <row r="12138" spans="1:8" ht="14.45" customHeight="1">
      <c r="A12138" s="86" t="s">
        <v>1224</v>
      </c>
      <c r="B12138" s="171" t="s">
        <v>40010</v>
      </c>
      <c r="C12138" s="55" t="s">
        <v>37160</v>
      </c>
      <c r="D12138" s="171" t="s">
        <v>37161</v>
      </c>
      <c r="E12138" s="171" t="s">
        <v>37162</v>
      </c>
      <c r="F12138" s="173">
        <v>46074</v>
      </c>
      <c r="G12138" s="173">
        <v>46074</v>
      </c>
      <c r="H12138" s="174"/>
    </row>
    <row r="12139" spans="1:8" ht="14.45" customHeight="1">
      <c r="A12139" s="86" t="s">
        <v>1224</v>
      </c>
      <c r="B12139" s="171" t="s">
        <v>40011</v>
      </c>
      <c r="C12139" s="55" t="s">
        <v>37160</v>
      </c>
      <c r="D12139" s="171" t="s">
        <v>37161</v>
      </c>
      <c r="E12139" s="171" t="s">
        <v>37162</v>
      </c>
      <c r="F12139" s="173">
        <v>46074</v>
      </c>
      <c r="G12139" s="173">
        <v>46074</v>
      </c>
      <c r="H12139" s="174"/>
    </row>
    <row r="12140" spans="1:8" ht="14.45" customHeight="1">
      <c r="A12140" s="86" t="s">
        <v>1224</v>
      </c>
      <c r="B12140" s="171" t="s">
        <v>40012</v>
      </c>
      <c r="C12140" s="55" t="s">
        <v>37160</v>
      </c>
      <c r="D12140" s="171" t="s">
        <v>37161</v>
      </c>
      <c r="E12140" s="171" t="s">
        <v>37162</v>
      </c>
      <c r="F12140" s="173">
        <v>46074</v>
      </c>
      <c r="G12140" s="173">
        <v>46074</v>
      </c>
      <c r="H12140" s="174"/>
    </row>
    <row r="12141" spans="1:8" ht="14.45" customHeight="1">
      <c r="A12141" s="86" t="s">
        <v>1224</v>
      </c>
      <c r="B12141" s="171" t="s">
        <v>40013</v>
      </c>
      <c r="C12141" s="55" t="s">
        <v>37160</v>
      </c>
      <c r="D12141" s="171" t="s">
        <v>37161</v>
      </c>
      <c r="E12141" s="171" t="s">
        <v>37162</v>
      </c>
      <c r="F12141" s="173">
        <v>46074</v>
      </c>
      <c r="G12141" s="173">
        <v>46074</v>
      </c>
      <c r="H12141" s="174"/>
    </row>
    <row r="12142" spans="1:8" ht="14.45" customHeight="1">
      <c r="A12142" s="86" t="s">
        <v>1224</v>
      </c>
      <c r="B12142" s="171" t="s">
        <v>40014</v>
      </c>
      <c r="C12142" s="55" t="s">
        <v>37160</v>
      </c>
      <c r="D12142" s="171" t="s">
        <v>37161</v>
      </c>
      <c r="E12142" s="171" t="s">
        <v>37162</v>
      </c>
      <c r="F12142" s="173">
        <v>46074</v>
      </c>
      <c r="G12142" s="173">
        <v>46074</v>
      </c>
      <c r="H12142" s="174"/>
    </row>
    <row r="12143" spans="1:8" ht="14.45" customHeight="1">
      <c r="A12143" s="86" t="s">
        <v>1224</v>
      </c>
      <c r="B12143" s="171" t="s">
        <v>40015</v>
      </c>
      <c r="C12143" s="55" t="s">
        <v>37160</v>
      </c>
      <c r="D12143" s="171" t="s">
        <v>37161</v>
      </c>
      <c r="E12143" s="171" t="s">
        <v>37162</v>
      </c>
      <c r="F12143" s="173">
        <v>46074</v>
      </c>
      <c r="G12143" s="173">
        <v>46074</v>
      </c>
      <c r="H12143" s="174"/>
    </row>
    <row r="12144" spans="1:8" ht="14.45" customHeight="1">
      <c r="A12144" s="86" t="s">
        <v>1224</v>
      </c>
      <c r="B12144" s="171" t="s">
        <v>40016</v>
      </c>
      <c r="C12144" s="55" t="s">
        <v>37160</v>
      </c>
      <c r="D12144" s="171" t="s">
        <v>37161</v>
      </c>
      <c r="E12144" s="171" t="s">
        <v>37162</v>
      </c>
      <c r="F12144" s="173">
        <v>46074</v>
      </c>
      <c r="G12144" s="173">
        <v>46074</v>
      </c>
      <c r="H12144" s="174"/>
    </row>
    <row r="12145" spans="1:8" ht="14.45" customHeight="1">
      <c r="A12145" s="86" t="s">
        <v>1224</v>
      </c>
      <c r="B12145" s="171" t="s">
        <v>40017</v>
      </c>
      <c r="C12145" s="55" t="s">
        <v>37160</v>
      </c>
      <c r="D12145" s="171" t="s">
        <v>37161</v>
      </c>
      <c r="E12145" s="171" t="s">
        <v>37162</v>
      </c>
      <c r="F12145" s="173">
        <v>46074</v>
      </c>
      <c r="G12145" s="173">
        <v>46074</v>
      </c>
      <c r="H12145" s="174"/>
    </row>
    <row r="12146" spans="1:8" ht="14.45" customHeight="1">
      <c r="A12146" s="86" t="s">
        <v>1224</v>
      </c>
      <c r="B12146" s="171" t="s">
        <v>40018</v>
      </c>
      <c r="C12146" s="55" t="s">
        <v>37160</v>
      </c>
      <c r="D12146" s="171" t="s">
        <v>37161</v>
      </c>
      <c r="E12146" s="171" t="s">
        <v>37162</v>
      </c>
      <c r="F12146" s="173">
        <v>46074</v>
      </c>
      <c r="G12146" s="173">
        <v>46074</v>
      </c>
      <c r="H12146" s="174"/>
    </row>
    <row r="12147" spans="1:8" ht="14.45" customHeight="1">
      <c r="A12147" s="86" t="s">
        <v>1224</v>
      </c>
      <c r="B12147" s="171" t="s">
        <v>40019</v>
      </c>
      <c r="C12147" s="55" t="s">
        <v>37160</v>
      </c>
      <c r="D12147" s="171" t="s">
        <v>37161</v>
      </c>
      <c r="E12147" s="171" t="s">
        <v>37162</v>
      </c>
      <c r="F12147" s="173">
        <v>46074</v>
      </c>
      <c r="G12147" s="173">
        <v>46074</v>
      </c>
      <c r="H12147" s="174"/>
    </row>
    <row r="12148" spans="1:8" ht="14.45" customHeight="1">
      <c r="A12148" s="86" t="s">
        <v>1224</v>
      </c>
      <c r="B12148" s="171" t="s">
        <v>40020</v>
      </c>
      <c r="C12148" s="55" t="s">
        <v>37160</v>
      </c>
      <c r="D12148" s="171" t="s">
        <v>37161</v>
      </c>
      <c r="E12148" s="171" t="s">
        <v>37162</v>
      </c>
      <c r="F12148" s="173">
        <v>46074</v>
      </c>
      <c r="G12148" s="173">
        <v>46074</v>
      </c>
      <c r="H12148" s="174"/>
    </row>
    <row r="12149" spans="1:8" ht="14.45" customHeight="1">
      <c r="A12149" s="86" t="s">
        <v>1224</v>
      </c>
      <c r="B12149" s="171" t="s">
        <v>40021</v>
      </c>
      <c r="C12149" s="55" t="s">
        <v>37160</v>
      </c>
      <c r="D12149" s="171" t="s">
        <v>37161</v>
      </c>
      <c r="E12149" s="171" t="s">
        <v>37162</v>
      </c>
      <c r="F12149" s="173">
        <v>46074</v>
      </c>
      <c r="G12149" s="173">
        <v>46074</v>
      </c>
      <c r="H12149" s="174"/>
    </row>
    <row r="12150" spans="1:8" ht="14.45" customHeight="1">
      <c r="A12150" s="86" t="s">
        <v>1224</v>
      </c>
      <c r="B12150" s="171" t="s">
        <v>40022</v>
      </c>
      <c r="C12150" s="55" t="s">
        <v>37160</v>
      </c>
      <c r="D12150" s="171" t="s">
        <v>37161</v>
      </c>
      <c r="E12150" s="171" t="s">
        <v>37162</v>
      </c>
      <c r="F12150" s="173">
        <v>46074</v>
      </c>
      <c r="G12150" s="173">
        <v>46074</v>
      </c>
      <c r="H12150" s="174"/>
    </row>
    <row r="12151" spans="1:8" ht="14.45" customHeight="1">
      <c r="A12151" s="86" t="s">
        <v>1224</v>
      </c>
      <c r="B12151" s="171" t="s">
        <v>40023</v>
      </c>
      <c r="C12151" s="55" t="s">
        <v>37160</v>
      </c>
      <c r="D12151" s="171" t="s">
        <v>37161</v>
      </c>
      <c r="E12151" s="171" t="s">
        <v>37162</v>
      </c>
      <c r="F12151" s="173">
        <v>46074</v>
      </c>
      <c r="G12151" s="173">
        <v>46074</v>
      </c>
      <c r="H12151" s="174"/>
    </row>
    <row r="12152" spans="1:8" ht="14.45" customHeight="1">
      <c r="A12152" s="86" t="s">
        <v>1224</v>
      </c>
      <c r="B12152" s="171" t="s">
        <v>40024</v>
      </c>
      <c r="C12152" s="55" t="s">
        <v>37160</v>
      </c>
      <c r="D12152" s="171" t="s">
        <v>37161</v>
      </c>
      <c r="E12152" s="171" t="s">
        <v>37162</v>
      </c>
      <c r="F12152" s="173">
        <v>46074</v>
      </c>
      <c r="G12152" s="173">
        <v>46074</v>
      </c>
      <c r="H12152" s="174"/>
    </row>
    <row r="12153" spans="1:8" ht="14.45" customHeight="1">
      <c r="A12153" s="86" t="s">
        <v>1224</v>
      </c>
      <c r="B12153" s="171" t="s">
        <v>40025</v>
      </c>
      <c r="C12153" s="55" t="s">
        <v>37160</v>
      </c>
      <c r="D12153" s="171" t="s">
        <v>37161</v>
      </c>
      <c r="E12153" s="171" t="s">
        <v>37162</v>
      </c>
      <c r="F12153" s="173">
        <v>46074</v>
      </c>
      <c r="G12153" s="173">
        <v>46074</v>
      </c>
      <c r="H12153" s="174"/>
    </row>
    <row r="12154" spans="1:8" ht="14.45" customHeight="1">
      <c r="A12154" s="86" t="s">
        <v>1224</v>
      </c>
      <c r="B12154" s="171" t="s">
        <v>40026</v>
      </c>
      <c r="C12154" s="55" t="s">
        <v>37160</v>
      </c>
      <c r="D12154" s="171" t="s">
        <v>37161</v>
      </c>
      <c r="E12154" s="171" t="s">
        <v>37162</v>
      </c>
      <c r="F12154" s="173">
        <v>46074</v>
      </c>
      <c r="G12154" s="173">
        <v>46074</v>
      </c>
      <c r="H12154" s="174"/>
    </row>
    <row r="12155" spans="1:8" ht="14.45" customHeight="1">
      <c r="A12155" s="86" t="s">
        <v>1224</v>
      </c>
      <c r="B12155" s="171" t="s">
        <v>40027</v>
      </c>
      <c r="C12155" s="55" t="s">
        <v>37160</v>
      </c>
      <c r="D12155" s="171" t="s">
        <v>37161</v>
      </c>
      <c r="E12155" s="171" t="s">
        <v>37162</v>
      </c>
      <c r="F12155" s="173">
        <v>46074</v>
      </c>
      <c r="G12155" s="173">
        <v>46074</v>
      </c>
      <c r="H12155" s="174"/>
    </row>
    <row r="12156" spans="1:8" ht="14.45" customHeight="1">
      <c r="A12156" s="86" t="s">
        <v>1224</v>
      </c>
      <c r="B12156" s="171" t="s">
        <v>40028</v>
      </c>
      <c r="C12156" s="55" t="s">
        <v>37160</v>
      </c>
      <c r="D12156" s="171" t="s">
        <v>37161</v>
      </c>
      <c r="E12156" s="171" t="s">
        <v>37162</v>
      </c>
      <c r="F12156" s="173">
        <v>46074</v>
      </c>
      <c r="G12156" s="173">
        <v>46074</v>
      </c>
      <c r="H12156" s="174"/>
    </row>
    <row r="12157" spans="1:8" ht="14.45" customHeight="1">
      <c r="A12157" s="86" t="s">
        <v>1224</v>
      </c>
      <c r="B12157" s="171" t="s">
        <v>40029</v>
      </c>
      <c r="C12157" s="55" t="s">
        <v>37160</v>
      </c>
      <c r="D12157" s="171" t="s">
        <v>37161</v>
      </c>
      <c r="E12157" s="171" t="s">
        <v>37162</v>
      </c>
      <c r="F12157" s="173">
        <v>46074</v>
      </c>
      <c r="G12157" s="173">
        <v>46074</v>
      </c>
      <c r="H12157" s="174"/>
    </row>
    <row r="12158" spans="1:8" ht="14.45" customHeight="1">
      <c r="A12158" s="86" t="s">
        <v>1224</v>
      </c>
      <c r="B12158" s="171" t="s">
        <v>40030</v>
      </c>
      <c r="C12158" s="55" t="s">
        <v>37160</v>
      </c>
      <c r="D12158" s="171" t="s">
        <v>37161</v>
      </c>
      <c r="E12158" s="171" t="s">
        <v>37162</v>
      </c>
      <c r="F12158" s="173">
        <v>46074</v>
      </c>
      <c r="G12158" s="173">
        <v>46074</v>
      </c>
      <c r="H12158" s="174"/>
    </row>
    <row r="12159" spans="1:8" ht="14.45" customHeight="1">
      <c r="A12159" s="86" t="s">
        <v>1224</v>
      </c>
      <c r="B12159" s="171" t="s">
        <v>40031</v>
      </c>
      <c r="C12159" s="55" t="s">
        <v>37160</v>
      </c>
      <c r="D12159" s="171" t="s">
        <v>37161</v>
      </c>
      <c r="E12159" s="171" t="s">
        <v>37162</v>
      </c>
      <c r="F12159" s="173">
        <v>46074</v>
      </c>
      <c r="G12159" s="173">
        <v>46074</v>
      </c>
      <c r="H12159" s="174"/>
    </row>
    <row r="12160" spans="1:8" ht="14.45" customHeight="1">
      <c r="A12160" s="86" t="s">
        <v>1224</v>
      </c>
      <c r="B12160" s="171" t="s">
        <v>40032</v>
      </c>
      <c r="C12160" s="55" t="s">
        <v>37160</v>
      </c>
      <c r="D12160" s="171" t="s">
        <v>37161</v>
      </c>
      <c r="E12160" s="171" t="s">
        <v>37162</v>
      </c>
      <c r="F12160" s="173">
        <v>46074</v>
      </c>
      <c r="G12160" s="173">
        <v>46074</v>
      </c>
      <c r="H12160" s="174"/>
    </row>
    <row r="12161" spans="1:8" ht="14.45" customHeight="1">
      <c r="A12161" s="86" t="s">
        <v>1224</v>
      </c>
      <c r="B12161" s="171" t="s">
        <v>40033</v>
      </c>
      <c r="C12161" s="55" t="s">
        <v>37160</v>
      </c>
      <c r="D12161" s="171" t="s">
        <v>37161</v>
      </c>
      <c r="E12161" s="171" t="s">
        <v>37162</v>
      </c>
      <c r="F12161" s="173">
        <v>46074</v>
      </c>
      <c r="G12161" s="173">
        <v>46074</v>
      </c>
      <c r="H12161" s="174"/>
    </row>
    <row r="12162" spans="1:8" ht="14.45" customHeight="1">
      <c r="A12162" s="86" t="s">
        <v>1224</v>
      </c>
      <c r="B12162" s="171" t="s">
        <v>40034</v>
      </c>
      <c r="C12162" s="55" t="s">
        <v>37160</v>
      </c>
      <c r="D12162" s="171" t="s">
        <v>37161</v>
      </c>
      <c r="E12162" s="171" t="s">
        <v>37162</v>
      </c>
      <c r="F12162" s="173">
        <v>46074</v>
      </c>
      <c r="G12162" s="173">
        <v>46074</v>
      </c>
      <c r="H12162" s="174"/>
    </row>
    <row r="12163" spans="1:8" ht="14.45" customHeight="1">
      <c r="A12163" s="86" t="s">
        <v>1224</v>
      </c>
      <c r="B12163" s="171" t="s">
        <v>40035</v>
      </c>
      <c r="C12163" s="55" t="s">
        <v>37160</v>
      </c>
      <c r="D12163" s="171" t="s">
        <v>37161</v>
      </c>
      <c r="E12163" s="171" t="s">
        <v>37162</v>
      </c>
      <c r="F12163" s="173">
        <v>46074</v>
      </c>
      <c r="G12163" s="173">
        <v>46074</v>
      </c>
      <c r="H12163" s="174"/>
    </row>
    <row r="12164" spans="1:8" ht="14.45" customHeight="1">
      <c r="A12164" s="86" t="s">
        <v>1224</v>
      </c>
      <c r="B12164" s="171" t="s">
        <v>40036</v>
      </c>
      <c r="C12164" s="55" t="s">
        <v>37160</v>
      </c>
      <c r="D12164" s="171" t="s">
        <v>37161</v>
      </c>
      <c r="E12164" s="171" t="s">
        <v>37162</v>
      </c>
      <c r="F12164" s="173">
        <v>46074</v>
      </c>
      <c r="G12164" s="173">
        <v>46074</v>
      </c>
      <c r="H12164" s="174"/>
    </row>
    <row r="12165" spans="1:8" ht="14.45" customHeight="1">
      <c r="A12165" s="86" t="s">
        <v>1224</v>
      </c>
      <c r="B12165" s="171" t="s">
        <v>40037</v>
      </c>
      <c r="C12165" s="55" t="s">
        <v>37160</v>
      </c>
      <c r="D12165" s="171" t="s">
        <v>37161</v>
      </c>
      <c r="E12165" s="171" t="s">
        <v>37162</v>
      </c>
      <c r="F12165" s="173">
        <v>46074</v>
      </c>
      <c r="G12165" s="173">
        <v>46074</v>
      </c>
      <c r="H12165" s="174"/>
    </row>
    <row r="12166" spans="1:8" ht="14.45" customHeight="1">
      <c r="A12166" s="86" t="s">
        <v>1224</v>
      </c>
      <c r="B12166" s="171" t="s">
        <v>40038</v>
      </c>
      <c r="C12166" s="55" t="s">
        <v>37160</v>
      </c>
      <c r="D12166" s="171" t="s">
        <v>37161</v>
      </c>
      <c r="E12166" s="171" t="s">
        <v>37162</v>
      </c>
      <c r="F12166" s="173">
        <v>46074</v>
      </c>
      <c r="G12166" s="173">
        <v>46074</v>
      </c>
      <c r="H12166" s="174"/>
    </row>
    <row r="12167" spans="1:8" ht="14.45" customHeight="1">
      <c r="A12167" s="86" t="s">
        <v>1224</v>
      </c>
      <c r="B12167" s="171" t="s">
        <v>40039</v>
      </c>
      <c r="C12167" s="55" t="s">
        <v>37160</v>
      </c>
      <c r="D12167" s="171" t="s">
        <v>37161</v>
      </c>
      <c r="E12167" s="171" t="s">
        <v>37162</v>
      </c>
      <c r="F12167" s="173">
        <v>46074</v>
      </c>
      <c r="G12167" s="173">
        <v>46074</v>
      </c>
      <c r="H12167" s="174"/>
    </row>
    <row r="12168" spans="1:8" ht="14.45" customHeight="1">
      <c r="A12168" s="86" t="s">
        <v>1224</v>
      </c>
      <c r="B12168" s="171" t="s">
        <v>40040</v>
      </c>
      <c r="C12168" s="55" t="s">
        <v>37160</v>
      </c>
      <c r="D12168" s="171" t="s">
        <v>37161</v>
      </c>
      <c r="E12168" s="171" t="s">
        <v>37162</v>
      </c>
      <c r="F12168" s="173">
        <v>46074</v>
      </c>
      <c r="G12168" s="173">
        <v>46074</v>
      </c>
      <c r="H12168" s="174"/>
    </row>
    <row r="12169" spans="1:8" ht="14.45" customHeight="1">
      <c r="A12169" s="86" t="s">
        <v>1224</v>
      </c>
      <c r="B12169" s="171" t="s">
        <v>40041</v>
      </c>
      <c r="C12169" s="55" t="s">
        <v>37160</v>
      </c>
      <c r="D12169" s="171" t="s">
        <v>37161</v>
      </c>
      <c r="E12169" s="171" t="s">
        <v>37162</v>
      </c>
      <c r="F12169" s="173">
        <v>46074</v>
      </c>
      <c r="G12169" s="173">
        <v>46074</v>
      </c>
      <c r="H12169" s="174"/>
    </row>
    <row r="12170" spans="1:8" ht="14.45" customHeight="1">
      <c r="A12170" s="91" t="s">
        <v>1224</v>
      </c>
      <c r="B12170" s="176" t="s">
        <v>40042</v>
      </c>
      <c r="C12170" s="55" t="s">
        <v>37160</v>
      </c>
      <c r="D12170" s="176" t="s">
        <v>37161</v>
      </c>
      <c r="E12170" s="171" t="s">
        <v>37162</v>
      </c>
      <c r="F12170" s="177">
        <v>46074</v>
      </c>
      <c r="G12170" s="177">
        <v>46074</v>
      </c>
      <c r="H12170" s="174"/>
    </row>
    <row r="12171" spans="1:8" ht="14.45" customHeight="1">
      <c r="A12171" s="91" t="s">
        <v>1224</v>
      </c>
      <c r="B12171" s="168" t="s">
        <v>40043</v>
      </c>
      <c r="C12171" s="55" t="s">
        <v>37160</v>
      </c>
      <c r="D12171" s="168" t="s">
        <v>37161</v>
      </c>
      <c r="E12171" s="168" t="s">
        <v>37162</v>
      </c>
      <c r="F12171" s="173">
        <v>46074</v>
      </c>
      <c r="G12171" s="177">
        <v>46074</v>
      </c>
      <c r="H12171" s="174"/>
    </row>
    <row r="12172" spans="1:8" ht="14.45" customHeight="1">
      <c r="A12172" s="91" t="s">
        <v>1224</v>
      </c>
      <c r="B12172" s="168" t="s">
        <v>40044</v>
      </c>
      <c r="C12172" s="55" t="s">
        <v>37160</v>
      </c>
      <c r="D12172" s="168" t="s">
        <v>37161</v>
      </c>
      <c r="E12172" s="168" t="s">
        <v>37162</v>
      </c>
      <c r="F12172" s="173">
        <v>46074</v>
      </c>
      <c r="G12172" s="177">
        <v>46074</v>
      </c>
      <c r="H12172" s="174"/>
    </row>
    <row r="12173" spans="1:8" ht="14.45" customHeight="1">
      <c r="A12173" s="91" t="s">
        <v>1224</v>
      </c>
      <c r="B12173" s="168" t="s">
        <v>40045</v>
      </c>
      <c r="C12173" s="55" t="s">
        <v>37160</v>
      </c>
      <c r="D12173" s="168" t="s">
        <v>37161</v>
      </c>
      <c r="E12173" s="168" t="s">
        <v>37162</v>
      </c>
      <c r="F12173" s="173">
        <v>46074</v>
      </c>
      <c r="G12173" s="173">
        <v>46074</v>
      </c>
      <c r="H12173" s="174"/>
    </row>
    <row r="12174" spans="1:8" ht="14.45" customHeight="1">
      <c r="A12174" s="91" t="s">
        <v>1224</v>
      </c>
      <c r="B12174" s="168" t="s">
        <v>40046</v>
      </c>
      <c r="C12174" s="55" t="s">
        <v>37160</v>
      </c>
      <c r="D12174" s="168" t="s">
        <v>37161</v>
      </c>
      <c r="E12174" s="168" t="s">
        <v>37162</v>
      </c>
      <c r="F12174" s="173">
        <v>46074</v>
      </c>
      <c r="G12174" s="177">
        <v>46074</v>
      </c>
      <c r="H12174" s="174"/>
    </row>
    <row r="12175" spans="1:8" ht="14.45" customHeight="1">
      <c r="A12175" s="91" t="s">
        <v>1224</v>
      </c>
      <c r="B12175" s="168" t="s">
        <v>40047</v>
      </c>
      <c r="C12175" s="55" t="s">
        <v>37160</v>
      </c>
      <c r="D12175" s="168" t="s">
        <v>37161</v>
      </c>
      <c r="E12175" s="168" t="s">
        <v>37162</v>
      </c>
      <c r="F12175" s="173">
        <v>46074</v>
      </c>
      <c r="G12175" s="173">
        <v>46074</v>
      </c>
      <c r="H12175" s="174"/>
    </row>
    <row r="12176" spans="1:8" ht="14.45" customHeight="1">
      <c r="A12176" s="91" t="s">
        <v>1224</v>
      </c>
      <c r="B12176" s="168" t="s">
        <v>40048</v>
      </c>
      <c r="C12176" s="55" t="s">
        <v>37160</v>
      </c>
      <c r="D12176" s="168" t="s">
        <v>37161</v>
      </c>
      <c r="E12176" s="168" t="s">
        <v>37162</v>
      </c>
      <c r="F12176" s="173">
        <v>46074</v>
      </c>
      <c r="G12176" s="173">
        <v>46074</v>
      </c>
      <c r="H12176" s="174"/>
    </row>
    <row r="12177" spans="1:8" ht="14.45" customHeight="1">
      <c r="A12177" s="91" t="s">
        <v>1224</v>
      </c>
      <c r="B12177" s="168" t="s">
        <v>40049</v>
      </c>
      <c r="C12177" s="55" t="s">
        <v>37160</v>
      </c>
      <c r="D12177" s="168" t="s">
        <v>37161</v>
      </c>
      <c r="E12177" s="168" t="s">
        <v>37162</v>
      </c>
      <c r="F12177" s="173">
        <v>46074</v>
      </c>
      <c r="G12177" s="173">
        <v>46074</v>
      </c>
      <c r="H12177" s="174"/>
    </row>
    <row r="12178" spans="1:8" ht="14.45" customHeight="1">
      <c r="A12178" s="91" t="s">
        <v>1224</v>
      </c>
      <c r="B12178" s="168" t="s">
        <v>40050</v>
      </c>
      <c r="C12178" s="55" t="s">
        <v>37160</v>
      </c>
      <c r="D12178" s="168" t="s">
        <v>37161</v>
      </c>
      <c r="E12178" s="168" t="s">
        <v>37162</v>
      </c>
      <c r="F12178" s="173">
        <v>46074</v>
      </c>
      <c r="G12178" s="173">
        <v>46074</v>
      </c>
      <c r="H12178" s="174"/>
    </row>
    <row r="12179" spans="1:8" ht="14.45" customHeight="1">
      <c r="A12179" s="91" t="s">
        <v>1224</v>
      </c>
      <c r="B12179" s="168" t="s">
        <v>40051</v>
      </c>
      <c r="C12179" s="55" t="s">
        <v>37160</v>
      </c>
      <c r="D12179" s="168" t="s">
        <v>37161</v>
      </c>
      <c r="E12179" s="168" t="s">
        <v>37162</v>
      </c>
      <c r="F12179" s="173">
        <v>46074</v>
      </c>
      <c r="G12179" s="173">
        <v>46074</v>
      </c>
      <c r="H12179" s="174"/>
    </row>
    <row r="12180" spans="1:8" ht="14.45" customHeight="1">
      <c r="A12180" s="91" t="s">
        <v>1224</v>
      </c>
      <c r="B12180" s="168" t="s">
        <v>40052</v>
      </c>
      <c r="C12180" s="55" t="s">
        <v>37160</v>
      </c>
      <c r="D12180" s="168" t="s">
        <v>37161</v>
      </c>
      <c r="E12180" s="168" t="s">
        <v>37162</v>
      </c>
      <c r="F12180" s="173">
        <v>46074</v>
      </c>
      <c r="G12180" s="173">
        <v>46074</v>
      </c>
      <c r="H12180" s="174"/>
    </row>
    <row r="12181" spans="1:8" ht="14.45" customHeight="1">
      <c r="A12181" s="91" t="s">
        <v>1224</v>
      </c>
      <c r="B12181" s="168" t="s">
        <v>40053</v>
      </c>
      <c r="C12181" s="55" t="s">
        <v>37160</v>
      </c>
      <c r="D12181" s="168" t="s">
        <v>37161</v>
      </c>
      <c r="E12181" s="168" t="s">
        <v>37162</v>
      </c>
      <c r="F12181" s="173">
        <v>46074</v>
      </c>
      <c r="G12181" s="173">
        <v>46074</v>
      </c>
      <c r="H12181" s="174"/>
    </row>
    <row r="12182" spans="1:8" ht="14.45" customHeight="1">
      <c r="A12182" s="91" t="s">
        <v>1224</v>
      </c>
      <c r="B12182" s="168" t="s">
        <v>40054</v>
      </c>
      <c r="C12182" s="55" t="s">
        <v>37160</v>
      </c>
      <c r="D12182" s="168" t="s">
        <v>37161</v>
      </c>
      <c r="E12182" s="168" t="s">
        <v>37162</v>
      </c>
      <c r="F12182" s="173">
        <v>46074</v>
      </c>
      <c r="G12182" s="173">
        <v>46074</v>
      </c>
      <c r="H12182" s="174"/>
    </row>
    <row r="12183" spans="1:8" ht="14.45" customHeight="1">
      <c r="A12183" s="91" t="s">
        <v>1224</v>
      </c>
      <c r="B12183" s="168" t="s">
        <v>40055</v>
      </c>
      <c r="C12183" s="55" t="s">
        <v>37160</v>
      </c>
      <c r="D12183" s="168" t="s">
        <v>37161</v>
      </c>
      <c r="E12183" s="168" t="s">
        <v>37162</v>
      </c>
      <c r="F12183" s="173">
        <v>46074</v>
      </c>
      <c r="G12183" s="173">
        <v>46074</v>
      </c>
      <c r="H12183" s="174"/>
    </row>
    <row r="12184" spans="1:8" ht="14.45" customHeight="1">
      <c r="A12184" s="91" t="s">
        <v>1224</v>
      </c>
      <c r="B12184" s="168" t="s">
        <v>40056</v>
      </c>
      <c r="C12184" s="55" t="s">
        <v>37160</v>
      </c>
      <c r="D12184" s="168" t="s">
        <v>37161</v>
      </c>
      <c r="E12184" s="168" t="s">
        <v>37162</v>
      </c>
      <c r="F12184" s="173">
        <v>46074</v>
      </c>
      <c r="G12184" s="173">
        <v>46074</v>
      </c>
      <c r="H12184" s="174"/>
    </row>
    <row r="12185" spans="1:8" ht="14.45" customHeight="1">
      <c r="A12185" s="91" t="s">
        <v>1224</v>
      </c>
      <c r="B12185" s="168" t="s">
        <v>40057</v>
      </c>
      <c r="C12185" s="55" t="s">
        <v>37160</v>
      </c>
      <c r="D12185" s="168" t="s">
        <v>37161</v>
      </c>
      <c r="E12185" s="168" t="s">
        <v>37162</v>
      </c>
      <c r="F12185" s="173">
        <v>46074</v>
      </c>
      <c r="G12185" s="173">
        <v>46074</v>
      </c>
      <c r="H12185" s="174"/>
    </row>
    <row r="12186" spans="1:8" ht="14.45" customHeight="1">
      <c r="A12186" s="91" t="s">
        <v>1224</v>
      </c>
      <c r="B12186" s="168" t="s">
        <v>40058</v>
      </c>
      <c r="C12186" s="55" t="s">
        <v>37160</v>
      </c>
      <c r="D12186" s="168" t="s">
        <v>37161</v>
      </c>
      <c r="E12186" s="168" t="s">
        <v>37162</v>
      </c>
      <c r="F12186" s="173">
        <v>46074</v>
      </c>
      <c r="G12186" s="173">
        <v>46074</v>
      </c>
      <c r="H12186" s="174"/>
    </row>
    <row r="12187" spans="1:8" ht="14.45" customHeight="1">
      <c r="A12187" s="91" t="s">
        <v>1224</v>
      </c>
      <c r="B12187" s="168" t="s">
        <v>40059</v>
      </c>
      <c r="C12187" s="55" t="s">
        <v>37160</v>
      </c>
      <c r="D12187" s="168" t="s">
        <v>37161</v>
      </c>
      <c r="E12187" s="168" t="s">
        <v>37162</v>
      </c>
      <c r="F12187" s="173">
        <v>46074</v>
      </c>
      <c r="G12187" s="173">
        <v>46074</v>
      </c>
      <c r="H12187" s="174"/>
    </row>
    <row r="12188" spans="1:8" ht="14.45" customHeight="1">
      <c r="A12188" s="91" t="s">
        <v>1224</v>
      </c>
      <c r="B12188" s="168" t="s">
        <v>40060</v>
      </c>
      <c r="C12188" s="55" t="s">
        <v>37160</v>
      </c>
      <c r="D12188" s="168" t="s">
        <v>37161</v>
      </c>
      <c r="E12188" s="168" t="s">
        <v>37162</v>
      </c>
      <c r="F12188" s="173">
        <v>46074</v>
      </c>
      <c r="G12188" s="177">
        <v>46074</v>
      </c>
      <c r="H12188" s="174"/>
    </row>
    <row r="12189" spans="1:8" ht="14.45" customHeight="1">
      <c r="A12189" s="91" t="s">
        <v>1224</v>
      </c>
      <c r="B12189" s="176" t="s">
        <v>40061</v>
      </c>
      <c r="C12189" s="55" t="s">
        <v>37160</v>
      </c>
      <c r="D12189" s="176" t="s">
        <v>37161</v>
      </c>
      <c r="E12189" s="176" t="s">
        <v>37162</v>
      </c>
      <c r="F12189" s="177">
        <v>46074</v>
      </c>
      <c r="G12189" s="177">
        <v>46074</v>
      </c>
      <c r="H12189" s="262"/>
    </row>
    <row r="12190" spans="1:8" s="183" customFormat="1" ht="14.45" customHeight="1">
      <c r="A12190" s="86" t="s">
        <v>1224</v>
      </c>
      <c r="B12190" s="171" t="s">
        <v>40062</v>
      </c>
      <c r="C12190" s="55" t="s">
        <v>37160</v>
      </c>
      <c r="D12190" s="171" t="s">
        <v>37161</v>
      </c>
      <c r="E12190" s="171" t="s">
        <v>37162</v>
      </c>
      <c r="F12190" s="173">
        <v>46074</v>
      </c>
      <c r="G12190" s="173">
        <v>46074</v>
      </c>
      <c r="H12190" s="174"/>
    </row>
    <row r="12191" spans="1:8" ht="14.45" customHeight="1">
      <c r="A12191" s="86" t="s">
        <v>1224</v>
      </c>
      <c r="B12191" s="171" t="s">
        <v>40063</v>
      </c>
      <c r="C12191" s="55" t="s">
        <v>37160</v>
      </c>
      <c r="D12191" s="171" t="s">
        <v>37161</v>
      </c>
      <c r="E12191" s="171" t="s">
        <v>37162</v>
      </c>
      <c r="F12191" s="173">
        <v>46074</v>
      </c>
      <c r="G12191" s="173">
        <v>46074</v>
      </c>
      <c r="H12191" s="174"/>
    </row>
    <row r="12192" spans="1:8" ht="14.45" customHeight="1">
      <c r="A12192" s="86" t="s">
        <v>1224</v>
      </c>
      <c r="B12192" s="171" t="s">
        <v>40064</v>
      </c>
      <c r="C12192" s="55" t="s">
        <v>37160</v>
      </c>
      <c r="D12192" s="171" t="s">
        <v>37161</v>
      </c>
      <c r="E12192" s="171" t="s">
        <v>37162</v>
      </c>
      <c r="F12192" s="173">
        <v>46074</v>
      </c>
      <c r="G12192" s="173">
        <v>46074</v>
      </c>
      <c r="H12192" s="174"/>
    </row>
    <row r="12193" spans="1:8" ht="14.45" customHeight="1">
      <c r="A12193" s="86" t="s">
        <v>1224</v>
      </c>
      <c r="B12193" s="171" t="s">
        <v>40065</v>
      </c>
      <c r="C12193" s="55" t="s">
        <v>37160</v>
      </c>
      <c r="D12193" s="171" t="s">
        <v>37161</v>
      </c>
      <c r="E12193" s="171" t="s">
        <v>37162</v>
      </c>
      <c r="F12193" s="173">
        <v>46074</v>
      </c>
      <c r="G12193" s="173">
        <v>46074</v>
      </c>
      <c r="H12193" s="174"/>
    </row>
    <row r="12194" spans="1:8" ht="14.45" customHeight="1">
      <c r="A12194" s="86" t="s">
        <v>1224</v>
      </c>
      <c r="B12194" s="171" t="s">
        <v>40066</v>
      </c>
      <c r="C12194" s="55" t="s">
        <v>37160</v>
      </c>
      <c r="D12194" s="171" t="s">
        <v>37161</v>
      </c>
      <c r="E12194" s="171" t="s">
        <v>37162</v>
      </c>
      <c r="F12194" s="173">
        <v>46074</v>
      </c>
      <c r="G12194" s="173">
        <v>46074</v>
      </c>
      <c r="H12194" s="174"/>
    </row>
    <row r="12195" spans="1:8" ht="14.45" customHeight="1">
      <c r="A12195" s="86" t="s">
        <v>1224</v>
      </c>
      <c r="B12195" s="171" t="s">
        <v>40067</v>
      </c>
      <c r="C12195" s="55" t="s">
        <v>37160</v>
      </c>
      <c r="D12195" s="171" t="s">
        <v>37161</v>
      </c>
      <c r="E12195" s="171" t="s">
        <v>37162</v>
      </c>
      <c r="F12195" s="173">
        <v>46074</v>
      </c>
      <c r="G12195" s="173">
        <v>46074</v>
      </c>
      <c r="H12195" s="174"/>
    </row>
    <row r="12196" spans="1:8" ht="14.45" customHeight="1">
      <c r="A12196" s="86" t="s">
        <v>1224</v>
      </c>
      <c r="B12196" s="171" t="s">
        <v>40068</v>
      </c>
      <c r="C12196" s="55" t="s">
        <v>37160</v>
      </c>
      <c r="D12196" s="171" t="s">
        <v>37161</v>
      </c>
      <c r="E12196" s="171" t="s">
        <v>37162</v>
      </c>
      <c r="F12196" s="173">
        <v>46074</v>
      </c>
      <c r="G12196" s="173">
        <v>46074</v>
      </c>
      <c r="H12196" s="174"/>
    </row>
    <row r="12197" spans="1:8" ht="14.45" customHeight="1">
      <c r="A12197" s="86" t="s">
        <v>1224</v>
      </c>
      <c r="B12197" s="171" t="s">
        <v>40069</v>
      </c>
      <c r="C12197" s="55" t="s">
        <v>37160</v>
      </c>
      <c r="D12197" s="171" t="s">
        <v>37161</v>
      </c>
      <c r="E12197" s="171" t="s">
        <v>37162</v>
      </c>
      <c r="F12197" s="173">
        <v>46074</v>
      </c>
      <c r="G12197" s="173">
        <v>46074</v>
      </c>
      <c r="H12197" s="174"/>
    </row>
    <row r="12198" spans="1:8" ht="14.45" customHeight="1">
      <c r="A12198" s="86" t="s">
        <v>1224</v>
      </c>
      <c r="B12198" s="171" t="s">
        <v>40070</v>
      </c>
      <c r="C12198" s="55" t="s">
        <v>37160</v>
      </c>
      <c r="D12198" s="171" t="s">
        <v>37161</v>
      </c>
      <c r="E12198" s="171" t="s">
        <v>37162</v>
      </c>
      <c r="F12198" s="173">
        <v>46074</v>
      </c>
      <c r="G12198" s="173">
        <v>46074</v>
      </c>
      <c r="H12198" s="174"/>
    </row>
    <row r="12199" spans="1:8" ht="14.45" customHeight="1">
      <c r="A12199" s="86" t="s">
        <v>1224</v>
      </c>
      <c r="B12199" s="171" t="s">
        <v>40071</v>
      </c>
      <c r="C12199" s="55" t="s">
        <v>37160</v>
      </c>
      <c r="D12199" s="171" t="s">
        <v>37161</v>
      </c>
      <c r="E12199" s="171" t="s">
        <v>37162</v>
      </c>
      <c r="F12199" s="173">
        <v>46074</v>
      </c>
      <c r="G12199" s="173">
        <v>46074</v>
      </c>
      <c r="H12199" s="174"/>
    </row>
    <row r="12200" spans="1:8" ht="14.45" customHeight="1">
      <c r="A12200" s="86" t="s">
        <v>1224</v>
      </c>
      <c r="B12200" s="171" t="s">
        <v>40072</v>
      </c>
      <c r="C12200" s="55" t="s">
        <v>37160</v>
      </c>
      <c r="D12200" s="171" t="s">
        <v>37161</v>
      </c>
      <c r="E12200" s="171" t="s">
        <v>37162</v>
      </c>
      <c r="F12200" s="173">
        <v>46074</v>
      </c>
      <c r="G12200" s="173">
        <v>46074</v>
      </c>
      <c r="H12200" s="174"/>
    </row>
    <row r="12201" spans="1:8" ht="14.45" customHeight="1">
      <c r="A12201" s="86" t="s">
        <v>1224</v>
      </c>
      <c r="B12201" s="171" t="s">
        <v>40073</v>
      </c>
      <c r="C12201" s="55" t="s">
        <v>37160</v>
      </c>
      <c r="D12201" s="171" t="s">
        <v>37161</v>
      </c>
      <c r="E12201" s="171" t="s">
        <v>37162</v>
      </c>
      <c r="F12201" s="173">
        <v>46074</v>
      </c>
      <c r="G12201" s="173">
        <v>46074</v>
      </c>
      <c r="H12201" s="174"/>
    </row>
    <row r="12202" spans="1:8" ht="14.45" customHeight="1">
      <c r="A12202" s="86" t="s">
        <v>1224</v>
      </c>
      <c r="B12202" s="171" t="s">
        <v>40074</v>
      </c>
      <c r="C12202" s="55" t="s">
        <v>37160</v>
      </c>
      <c r="D12202" s="171" t="s">
        <v>37161</v>
      </c>
      <c r="E12202" s="171" t="s">
        <v>37162</v>
      </c>
      <c r="F12202" s="173">
        <v>46074</v>
      </c>
      <c r="G12202" s="173">
        <v>46074</v>
      </c>
      <c r="H12202" s="174"/>
    </row>
    <row r="12203" spans="1:8" ht="14.45" customHeight="1">
      <c r="A12203" s="86" t="s">
        <v>1224</v>
      </c>
      <c r="B12203" s="171" t="s">
        <v>40075</v>
      </c>
      <c r="C12203" s="55" t="s">
        <v>37160</v>
      </c>
      <c r="D12203" s="171" t="s">
        <v>37161</v>
      </c>
      <c r="E12203" s="171" t="s">
        <v>37162</v>
      </c>
      <c r="F12203" s="173">
        <v>46074</v>
      </c>
      <c r="G12203" s="173">
        <v>46074</v>
      </c>
      <c r="H12203" s="174"/>
    </row>
    <row r="12204" spans="1:8" ht="14.45" customHeight="1">
      <c r="A12204" s="86" t="s">
        <v>1224</v>
      </c>
      <c r="B12204" s="171" t="s">
        <v>40076</v>
      </c>
      <c r="C12204" s="55" t="s">
        <v>37160</v>
      </c>
      <c r="D12204" s="171" t="s">
        <v>37161</v>
      </c>
      <c r="E12204" s="171" t="s">
        <v>37162</v>
      </c>
      <c r="F12204" s="173">
        <v>46074</v>
      </c>
      <c r="G12204" s="173">
        <v>46074</v>
      </c>
      <c r="H12204" s="174"/>
    </row>
    <row r="12205" spans="1:8" ht="14.45" customHeight="1">
      <c r="A12205" s="86" t="s">
        <v>1224</v>
      </c>
      <c r="B12205" s="171" t="s">
        <v>40077</v>
      </c>
      <c r="C12205" s="55" t="s">
        <v>37160</v>
      </c>
      <c r="D12205" s="171" t="s">
        <v>37161</v>
      </c>
      <c r="E12205" s="171" t="s">
        <v>37162</v>
      </c>
      <c r="F12205" s="173">
        <v>46074</v>
      </c>
      <c r="G12205" s="173">
        <v>46074</v>
      </c>
      <c r="H12205" s="174"/>
    </row>
    <row r="12206" spans="1:8" ht="14.45" customHeight="1">
      <c r="A12206" s="86" t="s">
        <v>1224</v>
      </c>
      <c r="B12206" s="171" t="s">
        <v>40078</v>
      </c>
      <c r="C12206" s="55" t="s">
        <v>37160</v>
      </c>
      <c r="D12206" s="171" t="s">
        <v>37161</v>
      </c>
      <c r="E12206" s="171" t="s">
        <v>37162</v>
      </c>
      <c r="F12206" s="173">
        <v>46074</v>
      </c>
      <c r="G12206" s="173">
        <v>46074</v>
      </c>
      <c r="H12206" s="174"/>
    </row>
    <row r="12207" spans="1:8" ht="14.45" customHeight="1">
      <c r="A12207" s="86" t="s">
        <v>1224</v>
      </c>
      <c r="B12207" s="171" t="s">
        <v>40079</v>
      </c>
      <c r="C12207" s="55" t="s">
        <v>37160</v>
      </c>
      <c r="D12207" s="171" t="s">
        <v>37161</v>
      </c>
      <c r="E12207" s="171" t="s">
        <v>37162</v>
      </c>
      <c r="F12207" s="173">
        <v>46074</v>
      </c>
      <c r="G12207" s="173">
        <v>46074</v>
      </c>
      <c r="H12207" s="174"/>
    </row>
    <row r="12208" spans="1:8" ht="14.45" customHeight="1">
      <c r="A12208" s="86" t="s">
        <v>1224</v>
      </c>
      <c r="B12208" s="171" t="s">
        <v>40080</v>
      </c>
      <c r="C12208" s="55" t="s">
        <v>37160</v>
      </c>
      <c r="D12208" s="171" t="s">
        <v>37161</v>
      </c>
      <c r="E12208" s="171" t="s">
        <v>37162</v>
      </c>
      <c r="F12208" s="173">
        <v>46074</v>
      </c>
      <c r="G12208" s="173">
        <v>46074</v>
      </c>
      <c r="H12208" s="174"/>
    </row>
    <row r="12209" spans="1:8" ht="14.45" customHeight="1">
      <c r="A12209" s="86" t="s">
        <v>1224</v>
      </c>
      <c r="B12209" s="171" t="s">
        <v>40081</v>
      </c>
      <c r="C12209" s="55" t="s">
        <v>37160</v>
      </c>
      <c r="D12209" s="171" t="s">
        <v>37161</v>
      </c>
      <c r="E12209" s="171" t="s">
        <v>37162</v>
      </c>
      <c r="F12209" s="173">
        <v>46074</v>
      </c>
      <c r="G12209" s="173">
        <v>46074</v>
      </c>
      <c r="H12209" s="174"/>
    </row>
    <row r="12210" spans="1:8" ht="14.45" customHeight="1">
      <c r="A12210" s="86" t="s">
        <v>1224</v>
      </c>
      <c r="B12210" s="171" t="s">
        <v>40082</v>
      </c>
      <c r="C12210" s="55" t="s">
        <v>37160</v>
      </c>
      <c r="D12210" s="171" t="s">
        <v>37161</v>
      </c>
      <c r="E12210" s="171" t="s">
        <v>37162</v>
      </c>
      <c r="F12210" s="173">
        <v>46074</v>
      </c>
      <c r="G12210" s="173">
        <v>46074</v>
      </c>
      <c r="H12210" s="174"/>
    </row>
    <row r="12211" spans="1:8" ht="14.45" customHeight="1">
      <c r="A12211" s="86" t="s">
        <v>1224</v>
      </c>
      <c r="B12211" s="171" t="s">
        <v>40083</v>
      </c>
      <c r="C12211" s="55" t="s">
        <v>37160</v>
      </c>
      <c r="D12211" s="171" t="s">
        <v>37161</v>
      </c>
      <c r="E12211" s="171" t="s">
        <v>37162</v>
      </c>
      <c r="F12211" s="173">
        <v>46074</v>
      </c>
      <c r="G12211" s="173">
        <v>46074</v>
      </c>
      <c r="H12211" s="174"/>
    </row>
    <row r="12212" spans="1:8" ht="14.45" customHeight="1">
      <c r="A12212" s="86" t="s">
        <v>1224</v>
      </c>
      <c r="B12212" s="171" t="s">
        <v>40084</v>
      </c>
      <c r="C12212" s="55" t="s">
        <v>37160</v>
      </c>
      <c r="D12212" s="171" t="s">
        <v>37161</v>
      </c>
      <c r="E12212" s="171" t="s">
        <v>37162</v>
      </c>
      <c r="F12212" s="173">
        <v>46074</v>
      </c>
      <c r="G12212" s="173">
        <v>46074</v>
      </c>
      <c r="H12212" s="174"/>
    </row>
    <row r="12213" spans="1:8" ht="14.45" customHeight="1">
      <c r="A12213" s="86" t="s">
        <v>1224</v>
      </c>
      <c r="B12213" s="171" t="s">
        <v>40085</v>
      </c>
      <c r="C12213" s="55" t="s">
        <v>37160</v>
      </c>
      <c r="D12213" s="171" t="s">
        <v>37161</v>
      </c>
      <c r="E12213" s="171" t="s">
        <v>37162</v>
      </c>
      <c r="F12213" s="173">
        <v>46074</v>
      </c>
      <c r="G12213" s="173">
        <v>46074</v>
      </c>
      <c r="H12213" s="174"/>
    </row>
    <row r="12214" spans="1:8" ht="14.45" customHeight="1">
      <c r="A12214" s="86" t="s">
        <v>1224</v>
      </c>
      <c r="B12214" s="171" t="s">
        <v>40086</v>
      </c>
      <c r="C12214" s="55" t="s">
        <v>37160</v>
      </c>
      <c r="D12214" s="171" t="s">
        <v>37161</v>
      </c>
      <c r="E12214" s="171" t="s">
        <v>37162</v>
      </c>
      <c r="F12214" s="173">
        <v>46074</v>
      </c>
      <c r="G12214" s="173">
        <v>46074</v>
      </c>
      <c r="H12214" s="174"/>
    </row>
    <row r="12215" spans="1:8" ht="14.45" customHeight="1">
      <c r="A12215" s="86" t="s">
        <v>1224</v>
      </c>
      <c r="B12215" s="171" t="s">
        <v>40087</v>
      </c>
      <c r="C12215" s="55" t="s">
        <v>37160</v>
      </c>
      <c r="D12215" s="171" t="s">
        <v>37161</v>
      </c>
      <c r="E12215" s="171" t="s">
        <v>37162</v>
      </c>
      <c r="F12215" s="173">
        <v>46074</v>
      </c>
      <c r="G12215" s="173">
        <v>46074</v>
      </c>
      <c r="H12215" s="174"/>
    </row>
    <row r="12216" spans="1:8" ht="14.45" customHeight="1">
      <c r="A12216" s="86" t="s">
        <v>1224</v>
      </c>
      <c r="B12216" s="171" t="s">
        <v>40088</v>
      </c>
      <c r="C12216" s="55" t="s">
        <v>37160</v>
      </c>
      <c r="D12216" s="171" t="s">
        <v>37161</v>
      </c>
      <c r="E12216" s="171" t="s">
        <v>37162</v>
      </c>
      <c r="F12216" s="173">
        <v>46074</v>
      </c>
      <c r="G12216" s="173">
        <v>46074</v>
      </c>
      <c r="H12216" s="174"/>
    </row>
    <row r="12217" spans="1:8" ht="14.45" customHeight="1">
      <c r="A12217" s="86" t="s">
        <v>1224</v>
      </c>
      <c r="B12217" s="171" t="s">
        <v>40089</v>
      </c>
      <c r="C12217" s="55" t="s">
        <v>37160</v>
      </c>
      <c r="D12217" s="171" t="s">
        <v>37161</v>
      </c>
      <c r="E12217" s="171" t="s">
        <v>37162</v>
      </c>
      <c r="F12217" s="173">
        <v>46074</v>
      </c>
      <c r="G12217" s="173">
        <v>46074</v>
      </c>
      <c r="H12217" s="174"/>
    </row>
    <row r="12218" spans="1:8" ht="14.45" customHeight="1">
      <c r="A12218" s="86" t="s">
        <v>1224</v>
      </c>
      <c r="B12218" s="171" t="s">
        <v>40090</v>
      </c>
      <c r="C12218" s="55" t="s">
        <v>37160</v>
      </c>
      <c r="D12218" s="171" t="s">
        <v>37161</v>
      </c>
      <c r="E12218" s="171" t="s">
        <v>37162</v>
      </c>
      <c r="F12218" s="173">
        <v>46074</v>
      </c>
      <c r="G12218" s="173">
        <v>46074</v>
      </c>
      <c r="H12218" s="174"/>
    </row>
    <row r="12219" spans="1:8" ht="14.45" customHeight="1">
      <c r="A12219" s="86" t="s">
        <v>1224</v>
      </c>
      <c r="B12219" s="171" t="s">
        <v>40091</v>
      </c>
      <c r="C12219" s="55" t="s">
        <v>37160</v>
      </c>
      <c r="D12219" s="171" t="s">
        <v>37161</v>
      </c>
      <c r="E12219" s="171" t="s">
        <v>37162</v>
      </c>
      <c r="F12219" s="173">
        <v>46074</v>
      </c>
      <c r="G12219" s="173">
        <v>46074</v>
      </c>
      <c r="H12219" s="174"/>
    </row>
    <row r="12220" spans="1:8" ht="14.45" customHeight="1">
      <c r="A12220" s="86" t="s">
        <v>1224</v>
      </c>
      <c r="B12220" s="171" t="s">
        <v>40092</v>
      </c>
      <c r="C12220" s="55" t="s">
        <v>37160</v>
      </c>
      <c r="D12220" s="171" t="s">
        <v>37161</v>
      </c>
      <c r="E12220" s="171" t="s">
        <v>37162</v>
      </c>
      <c r="F12220" s="173">
        <v>46074</v>
      </c>
      <c r="G12220" s="173">
        <v>46074</v>
      </c>
      <c r="H12220" s="174"/>
    </row>
    <row r="12221" spans="1:8" ht="14.45" customHeight="1">
      <c r="A12221" s="86" t="s">
        <v>1224</v>
      </c>
      <c r="B12221" s="171" t="s">
        <v>40093</v>
      </c>
      <c r="C12221" s="55" t="s">
        <v>37160</v>
      </c>
      <c r="D12221" s="171" t="s">
        <v>37161</v>
      </c>
      <c r="E12221" s="171" t="s">
        <v>37162</v>
      </c>
      <c r="F12221" s="173">
        <v>46074</v>
      </c>
      <c r="G12221" s="173">
        <v>46074</v>
      </c>
      <c r="H12221" s="174"/>
    </row>
    <row r="12222" spans="1:8" ht="14.45" customHeight="1">
      <c r="A12222" s="86" t="s">
        <v>1224</v>
      </c>
      <c r="B12222" s="171" t="s">
        <v>40094</v>
      </c>
      <c r="C12222" s="55" t="s">
        <v>37160</v>
      </c>
      <c r="D12222" s="171" t="s">
        <v>37161</v>
      </c>
      <c r="E12222" s="171" t="s">
        <v>37162</v>
      </c>
      <c r="F12222" s="173">
        <v>46074</v>
      </c>
      <c r="G12222" s="173">
        <v>46074</v>
      </c>
      <c r="H12222" s="174"/>
    </row>
    <row r="12223" spans="1:8" ht="14.45" customHeight="1">
      <c r="A12223" s="86" t="s">
        <v>1224</v>
      </c>
      <c r="B12223" s="171" t="s">
        <v>40095</v>
      </c>
      <c r="C12223" s="55" t="s">
        <v>37160</v>
      </c>
      <c r="D12223" s="171" t="s">
        <v>37161</v>
      </c>
      <c r="E12223" s="171" t="s">
        <v>37162</v>
      </c>
      <c r="F12223" s="173">
        <v>46074</v>
      </c>
      <c r="G12223" s="173">
        <v>46074</v>
      </c>
      <c r="H12223" s="174"/>
    </row>
    <row r="12224" spans="1:8" ht="14.45" customHeight="1">
      <c r="A12224" s="86" t="s">
        <v>1224</v>
      </c>
      <c r="B12224" s="171" t="s">
        <v>40096</v>
      </c>
      <c r="C12224" s="55" t="s">
        <v>37160</v>
      </c>
      <c r="D12224" s="171" t="s">
        <v>37161</v>
      </c>
      <c r="E12224" s="171" t="s">
        <v>37162</v>
      </c>
      <c r="F12224" s="173">
        <v>46074</v>
      </c>
      <c r="G12224" s="173">
        <v>46074</v>
      </c>
      <c r="H12224" s="174"/>
    </row>
    <row r="12225" spans="1:8" ht="14.45" customHeight="1">
      <c r="A12225" s="86" t="s">
        <v>1224</v>
      </c>
      <c r="B12225" s="171" t="s">
        <v>40097</v>
      </c>
      <c r="C12225" s="55" t="s">
        <v>37160</v>
      </c>
      <c r="D12225" s="171" t="s">
        <v>37161</v>
      </c>
      <c r="E12225" s="171" t="s">
        <v>37162</v>
      </c>
      <c r="F12225" s="173">
        <v>46074</v>
      </c>
      <c r="G12225" s="173">
        <v>46074</v>
      </c>
      <c r="H12225" s="174"/>
    </row>
    <row r="12226" spans="1:8" ht="14.45" customHeight="1">
      <c r="A12226" s="86" t="s">
        <v>1224</v>
      </c>
      <c r="B12226" s="171" t="s">
        <v>40098</v>
      </c>
      <c r="C12226" s="55" t="s">
        <v>37160</v>
      </c>
      <c r="D12226" s="171" t="s">
        <v>37161</v>
      </c>
      <c r="E12226" s="171" t="s">
        <v>37162</v>
      </c>
      <c r="F12226" s="173">
        <v>46074</v>
      </c>
      <c r="G12226" s="173">
        <v>46074</v>
      </c>
      <c r="H12226" s="174"/>
    </row>
    <row r="12227" spans="1:8" ht="14.45" customHeight="1">
      <c r="A12227" s="86" t="s">
        <v>1224</v>
      </c>
      <c r="B12227" s="171" t="s">
        <v>40099</v>
      </c>
      <c r="C12227" s="55" t="s">
        <v>37160</v>
      </c>
      <c r="D12227" s="171" t="s">
        <v>37161</v>
      </c>
      <c r="E12227" s="171" t="s">
        <v>37162</v>
      </c>
      <c r="F12227" s="173">
        <v>46074</v>
      </c>
      <c r="G12227" s="173">
        <v>46074</v>
      </c>
      <c r="H12227" s="174"/>
    </row>
    <row r="12228" spans="1:8" ht="14.45" customHeight="1">
      <c r="A12228" s="86" t="s">
        <v>1224</v>
      </c>
      <c r="B12228" s="171" t="s">
        <v>40100</v>
      </c>
      <c r="C12228" s="55" t="s">
        <v>37160</v>
      </c>
      <c r="D12228" s="171" t="s">
        <v>37161</v>
      </c>
      <c r="E12228" s="171" t="s">
        <v>37162</v>
      </c>
      <c r="F12228" s="173">
        <v>46074</v>
      </c>
      <c r="G12228" s="173">
        <v>46074</v>
      </c>
      <c r="H12228" s="174"/>
    </row>
    <row r="12229" spans="1:8" ht="14.45" customHeight="1">
      <c r="A12229" s="86" t="s">
        <v>1224</v>
      </c>
      <c r="B12229" s="171" t="s">
        <v>40101</v>
      </c>
      <c r="C12229" s="55" t="s">
        <v>37160</v>
      </c>
      <c r="D12229" s="171" t="s">
        <v>37161</v>
      </c>
      <c r="E12229" s="171" t="s">
        <v>37162</v>
      </c>
      <c r="F12229" s="173">
        <v>46074</v>
      </c>
      <c r="G12229" s="173">
        <v>46074</v>
      </c>
      <c r="H12229" s="174"/>
    </row>
    <row r="12230" spans="1:8" ht="14.45" customHeight="1">
      <c r="A12230" s="86" t="s">
        <v>1224</v>
      </c>
      <c r="B12230" s="171" t="s">
        <v>40102</v>
      </c>
      <c r="C12230" s="55" t="s">
        <v>37160</v>
      </c>
      <c r="D12230" s="171" t="s">
        <v>37161</v>
      </c>
      <c r="E12230" s="171" t="s">
        <v>37162</v>
      </c>
      <c r="F12230" s="173">
        <v>46074</v>
      </c>
      <c r="G12230" s="173">
        <v>46074</v>
      </c>
      <c r="H12230" s="174"/>
    </row>
    <row r="12231" spans="1:8" ht="14.45" customHeight="1">
      <c r="A12231" s="86" t="s">
        <v>1224</v>
      </c>
      <c r="B12231" s="171" t="s">
        <v>40103</v>
      </c>
      <c r="C12231" s="55" t="s">
        <v>37160</v>
      </c>
      <c r="D12231" s="171" t="s">
        <v>37161</v>
      </c>
      <c r="E12231" s="171" t="s">
        <v>37162</v>
      </c>
      <c r="F12231" s="173">
        <v>46074</v>
      </c>
      <c r="G12231" s="173">
        <v>46074</v>
      </c>
      <c r="H12231" s="174"/>
    </row>
    <row r="12232" spans="1:8" ht="14.45" customHeight="1">
      <c r="A12232" s="86" t="s">
        <v>1224</v>
      </c>
      <c r="B12232" s="171" t="s">
        <v>40104</v>
      </c>
      <c r="C12232" s="55" t="s">
        <v>37160</v>
      </c>
      <c r="D12232" s="171" t="s">
        <v>37161</v>
      </c>
      <c r="E12232" s="171" t="s">
        <v>37162</v>
      </c>
      <c r="F12232" s="173">
        <v>46074</v>
      </c>
      <c r="G12232" s="173">
        <v>46074</v>
      </c>
      <c r="H12232" s="174"/>
    </row>
    <row r="12233" spans="1:8" ht="14.45" customHeight="1">
      <c r="A12233" s="86" t="s">
        <v>1224</v>
      </c>
      <c r="B12233" s="171" t="s">
        <v>40105</v>
      </c>
      <c r="C12233" s="55" t="s">
        <v>37160</v>
      </c>
      <c r="D12233" s="171" t="s">
        <v>37161</v>
      </c>
      <c r="E12233" s="171" t="s">
        <v>37162</v>
      </c>
      <c r="F12233" s="173">
        <v>46074</v>
      </c>
      <c r="G12233" s="173">
        <v>46074</v>
      </c>
      <c r="H12233" s="174"/>
    </row>
    <row r="12234" spans="1:8" ht="14.45" customHeight="1">
      <c r="A12234" s="86" t="s">
        <v>1224</v>
      </c>
      <c r="B12234" s="171" t="s">
        <v>40106</v>
      </c>
      <c r="C12234" s="55" t="s">
        <v>37160</v>
      </c>
      <c r="D12234" s="171" t="s">
        <v>37161</v>
      </c>
      <c r="E12234" s="171" t="s">
        <v>37162</v>
      </c>
      <c r="F12234" s="173">
        <v>46074</v>
      </c>
      <c r="G12234" s="173">
        <v>46074</v>
      </c>
      <c r="H12234" s="174"/>
    </row>
    <row r="12235" spans="1:8" ht="14.45" customHeight="1">
      <c r="A12235" s="86" t="s">
        <v>1224</v>
      </c>
      <c r="B12235" s="171" t="s">
        <v>40107</v>
      </c>
      <c r="C12235" s="55" t="s">
        <v>37160</v>
      </c>
      <c r="D12235" s="171" t="s">
        <v>37161</v>
      </c>
      <c r="E12235" s="171" t="s">
        <v>37162</v>
      </c>
      <c r="F12235" s="173">
        <v>46074</v>
      </c>
      <c r="G12235" s="173">
        <v>46074</v>
      </c>
      <c r="H12235" s="174"/>
    </row>
    <row r="12236" spans="1:8" ht="14.45" customHeight="1">
      <c r="A12236" s="86" t="s">
        <v>1224</v>
      </c>
      <c r="B12236" s="171" t="s">
        <v>40108</v>
      </c>
      <c r="C12236" s="55" t="s">
        <v>37160</v>
      </c>
      <c r="D12236" s="171" t="s">
        <v>37161</v>
      </c>
      <c r="E12236" s="171" t="s">
        <v>37162</v>
      </c>
      <c r="F12236" s="173">
        <v>46074</v>
      </c>
      <c r="G12236" s="173">
        <v>46074</v>
      </c>
      <c r="H12236" s="174"/>
    </row>
    <row r="12237" spans="1:8" ht="14.45" customHeight="1">
      <c r="A12237" s="86" t="s">
        <v>1224</v>
      </c>
      <c r="B12237" s="171" t="s">
        <v>40109</v>
      </c>
      <c r="C12237" s="55" t="s">
        <v>37160</v>
      </c>
      <c r="D12237" s="171" t="s">
        <v>37161</v>
      </c>
      <c r="E12237" s="171" t="s">
        <v>37162</v>
      </c>
      <c r="F12237" s="173">
        <v>46074</v>
      </c>
      <c r="G12237" s="173">
        <v>46074</v>
      </c>
      <c r="H12237" s="174"/>
    </row>
    <row r="12238" spans="1:8" ht="14.45" customHeight="1">
      <c r="A12238" s="86" t="s">
        <v>1224</v>
      </c>
      <c r="B12238" s="171" t="s">
        <v>40110</v>
      </c>
      <c r="C12238" s="55" t="s">
        <v>37160</v>
      </c>
      <c r="D12238" s="171" t="s">
        <v>37161</v>
      </c>
      <c r="E12238" s="171" t="s">
        <v>37162</v>
      </c>
      <c r="F12238" s="173">
        <v>46074</v>
      </c>
      <c r="G12238" s="173">
        <v>46074</v>
      </c>
      <c r="H12238" s="174"/>
    </row>
    <row r="12239" spans="1:8" ht="14.45" customHeight="1">
      <c r="A12239" s="86" t="s">
        <v>1224</v>
      </c>
      <c r="B12239" s="171" t="s">
        <v>40111</v>
      </c>
      <c r="C12239" s="55" t="s">
        <v>37160</v>
      </c>
      <c r="D12239" s="171" t="s">
        <v>37161</v>
      </c>
      <c r="E12239" s="171" t="s">
        <v>37162</v>
      </c>
      <c r="F12239" s="173">
        <v>46074</v>
      </c>
      <c r="G12239" s="173">
        <v>46074</v>
      </c>
      <c r="H12239" s="174"/>
    </row>
    <row r="12240" spans="1:8" ht="14.45" customHeight="1">
      <c r="A12240" s="86" t="s">
        <v>1224</v>
      </c>
      <c r="B12240" s="171" t="s">
        <v>40112</v>
      </c>
      <c r="C12240" s="55" t="s">
        <v>37160</v>
      </c>
      <c r="D12240" s="171" t="s">
        <v>37161</v>
      </c>
      <c r="E12240" s="171" t="s">
        <v>37162</v>
      </c>
      <c r="F12240" s="173">
        <v>46074</v>
      </c>
      <c r="G12240" s="173">
        <v>46074</v>
      </c>
      <c r="H12240" s="174"/>
    </row>
    <row r="12241" spans="1:8" ht="14.45" customHeight="1">
      <c r="A12241" s="86" t="s">
        <v>1224</v>
      </c>
      <c r="B12241" s="171" t="s">
        <v>40113</v>
      </c>
      <c r="C12241" s="55" t="s">
        <v>37160</v>
      </c>
      <c r="D12241" s="171" t="s">
        <v>37161</v>
      </c>
      <c r="E12241" s="171" t="s">
        <v>37162</v>
      </c>
      <c r="F12241" s="173">
        <v>46074</v>
      </c>
      <c r="G12241" s="173">
        <v>46074</v>
      </c>
      <c r="H12241" s="174"/>
    </row>
    <row r="12242" spans="1:8" ht="14.45" customHeight="1">
      <c r="A12242" s="86" t="s">
        <v>1224</v>
      </c>
      <c r="B12242" s="171" t="s">
        <v>40114</v>
      </c>
      <c r="C12242" s="55" t="s">
        <v>37160</v>
      </c>
      <c r="D12242" s="171" t="s">
        <v>37161</v>
      </c>
      <c r="E12242" s="171" t="s">
        <v>37162</v>
      </c>
      <c r="F12242" s="173">
        <v>46074</v>
      </c>
      <c r="G12242" s="173">
        <v>46074</v>
      </c>
      <c r="H12242" s="174"/>
    </row>
    <row r="12243" spans="1:8" ht="14.45" customHeight="1">
      <c r="A12243" s="86" t="s">
        <v>1224</v>
      </c>
      <c r="B12243" s="171" t="s">
        <v>40115</v>
      </c>
      <c r="C12243" s="55" t="s">
        <v>37160</v>
      </c>
      <c r="D12243" s="171" t="s">
        <v>37161</v>
      </c>
      <c r="E12243" s="171" t="s">
        <v>37162</v>
      </c>
      <c r="F12243" s="173">
        <v>46074</v>
      </c>
      <c r="G12243" s="173">
        <v>46074</v>
      </c>
      <c r="H12243" s="174"/>
    </row>
    <row r="12244" spans="1:8" ht="14.45" customHeight="1">
      <c r="A12244" s="86" t="s">
        <v>1224</v>
      </c>
      <c r="B12244" s="171" t="s">
        <v>40116</v>
      </c>
      <c r="C12244" s="55" t="s">
        <v>37160</v>
      </c>
      <c r="D12244" s="171" t="s">
        <v>37161</v>
      </c>
      <c r="E12244" s="171" t="s">
        <v>37162</v>
      </c>
      <c r="F12244" s="173">
        <v>46074</v>
      </c>
      <c r="G12244" s="173">
        <v>46074</v>
      </c>
      <c r="H12244" s="174"/>
    </row>
    <row r="12245" spans="1:8" ht="14.45" customHeight="1">
      <c r="A12245" s="86" t="s">
        <v>1224</v>
      </c>
      <c r="B12245" s="171" t="s">
        <v>40117</v>
      </c>
      <c r="C12245" s="55" t="s">
        <v>37160</v>
      </c>
      <c r="D12245" s="171" t="s">
        <v>37161</v>
      </c>
      <c r="E12245" s="171" t="s">
        <v>37162</v>
      </c>
      <c r="F12245" s="173">
        <v>46074</v>
      </c>
      <c r="G12245" s="173">
        <v>46074</v>
      </c>
      <c r="H12245" s="174"/>
    </row>
    <row r="12246" spans="1:8" ht="14.45" customHeight="1">
      <c r="A12246" s="86" t="s">
        <v>1224</v>
      </c>
      <c r="B12246" s="171" t="s">
        <v>40118</v>
      </c>
      <c r="C12246" s="55" t="s">
        <v>37160</v>
      </c>
      <c r="D12246" s="171" t="s">
        <v>37161</v>
      </c>
      <c r="E12246" s="171" t="s">
        <v>37162</v>
      </c>
      <c r="F12246" s="173">
        <v>46074</v>
      </c>
      <c r="G12246" s="173">
        <v>46074</v>
      </c>
      <c r="H12246" s="174"/>
    </row>
    <row r="12247" spans="1:8" ht="14.45" customHeight="1">
      <c r="A12247" s="86" t="s">
        <v>1224</v>
      </c>
      <c r="B12247" s="171" t="s">
        <v>40119</v>
      </c>
      <c r="C12247" s="55" t="s">
        <v>37160</v>
      </c>
      <c r="D12247" s="171" t="s">
        <v>37161</v>
      </c>
      <c r="E12247" s="171" t="s">
        <v>37162</v>
      </c>
      <c r="F12247" s="173">
        <v>46074</v>
      </c>
      <c r="G12247" s="173">
        <v>46074</v>
      </c>
      <c r="H12247" s="174"/>
    </row>
    <row r="12248" spans="1:8" ht="14.45" customHeight="1">
      <c r="A12248" s="86" t="s">
        <v>1224</v>
      </c>
      <c r="B12248" s="171" t="s">
        <v>40120</v>
      </c>
      <c r="C12248" s="55" t="s">
        <v>37160</v>
      </c>
      <c r="D12248" s="171" t="s">
        <v>37161</v>
      </c>
      <c r="E12248" s="171" t="s">
        <v>37162</v>
      </c>
      <c r="F12248" s="173">
        <v>46074</v>
      </c>
      <c r="G12248" s="173">
        <v>46074</v>
      </c>
      <c r="H12248" s="174"/>
    </row>
    <row r="12249" spans="1:8" ht="14.45" customHeight="1">
      <c r="A12249" s="86" t="s">
        <v>1224</v>
      </c>
      <c r="B12249" s="171" t="s">
        <v>40121</v>
      </c>
      <c r="C12249" s="55" t="s">
        <v>37160</v>
      </c>
      <c r="D12249" s="171" t="s">
        <v>37161</v>
      </c>
      <c r="E12249" s="171" t="s">
        <v>37162</v>
      </c>
      <c r="F12249" s="173">
        <v>46074</v>
      </c>
      <c r="G12249" s="173">
        <v>46074</v>
      </c>
      <c r="H12249" s="174"/>
    </row>
    <row r="12250" spans="1:8" ht="14.45" customHeight="1">
      <c r="A12250" s="86" t="s">
        <v>1224</v>
      </c>
      <c r="B12250" s="171" t="s">
        <v>40122</v>
      </c>
      <c r="C12250" s="55" t="s">
        <v>37160</v>
      </c>
      <c r="D12250" s="171" t="s">
        <v>37161</v>
      </c>
      <c r="E12250" s="171" t="s">
        <v>37162</v>
      </c>
      <c r="F12250" s="173">
        <v>46074</v>
      </c>
      <c r="G12250" s="173">
        <v>46074</v>
      </c>
      <c r="H12250" s="174"/>
    </row>
    <row r="12251" spans="1:8" ht="14.45" customHeight="1">
      <c r="A12251" s="86" t="s">
        <v>1224</v>
      </c>
      <c r="B12251" s="171" t="s">
        <v>40123</v>
      </c>
      <c r="C12251" s="55" t="s">
        <v>37160</v>
      </c>
      <c r="D12251" s="171" t="s">
        <v>37161</v>
      </c>
      <c r="E12251" s="171" t="s">
        <v>37162</v>
      </c>
      <c r="F12251" s="173">
        <v>46074</v>
      </c>
      <c r="G12251" s="173">
        <v>46074</v>
      </c>
      <c r="H12251" s="174"/>
    </row>
    <row r="12252" spans="1:8" ht="14.45" customHeight="1">
      <c r="A12252" s="86" t="s">
        <v>1224</v>
      </c>
      <c r="B12252" s="171" t="s">
        <v>40124</v>
      </c>
      <c r="C12252" s="55" t="s">
        <v>37160</v>
      </c>
      <c r="D12252" s="171" t="s">
        <v>37161</v>
      </c>
      <c r="E12252" s="171" t="s">
        <v>37162</v>
      </c>
      <c r="F12252" s="173">
        <v>46074</v>
      </c>
      <c r="G12252" s="173">
        <v>46074</v>
      </c>
      <c r="H12252" s="174"/>
    </row>
    <row r="12253" spans="1:8" ht="14.45" customHeight="1">
      <c r="A12253" s="86" t="s">
        <v>1224</v>
      </c>
      <c r="B12253" s="171" t="s">
        <v>40125</v>
      </c>
      <c r="C12253" s="55" t="s">
        <v>37160</v>
      </c>
      <c r="D12253" s="171" t="s">
        <v>37161</v>
      </c>
      <c r="E12253" s="171" t="s">
        <v>37162</v>
      </c>
      <c r="F12253" s="173">
        <v>46074</v>
      </c>
      <c r="G12253" s="173">
        <v>46074</v>
      </c>
      <c r="H12253" s="174"/>
    </row>
    <row r="12254" spans="1:8" ht="14.45" customHeight="1">
      <c r="A12254" s="86" t="s">
        <v>1224</v>
      </c>
      <c r="B12254" s="171" t="s">
        <v>40126</v>
      </c>
      <c r="C12254" s="55" t="s">
        <v>37160</v>
      </c>
      <c r="D12254" s="171" t="s">
        <v>37161</v>
      </c>
      <c r="E12254" s="171" t="s">
        <v>37162</v>
      </c>
      <c r="F12254" s="173">
        <v>46074</v>
      </c>
      <c r="G12254" s="173">
        <v>46074</v>
      </c>
      <c r="H12254" s="174"/>
    </row>
    <row r="12255" spans="1:8" ht="14.45" customHeight="1">
      <c r="A12255" s="86" t="s">
        <v>1224</v>
      </c>
      <c r="B12255" s="171" t="s">
        <v>40127</v>
      </c>
      <c r="C12255" s="55" t="s">
        <v>37160</v>
      </c>
      <c r="D12255" s="171" t="s">
        <v>37161</v>
      </c>
      <c r="E12255" s="171" t="s">
        <v>37162</v>
      </c>
      <c r="F12255" s="173">
        <v>46074</v>
      </c>
      <c r="G12255" s="173">
        <v>46074</v>
      </c>
      <c r="H12255" s="174"/>
    </row>
    <row r="12256" spans="1:8" ht="14.45" customHeight="1">
      <c r="A12256" s="86" t="s">
        <v>1224</v>
      </c>
      <c r="B12256" s="171" t="s">
        <v>40128</v>
      </c>
      <c r="C12256" s="55" t="s">
        <v>37160</v>
      </c>
      <c r="D12256" s="171" t="s">
        <v>37161</v>
      </c>
      <c r="E12256" s="171" t="s">
        <v>37162</v>
      </c>
      <c r="F12256" s="173">
        <v>46074</v>
      </c>
      <c r="G12256" s="173">
        <v>46074</v>
      </c>
      <c r="H12256" s="174"/>
    </row>
    <row r="12257" spans="1:8" ht="14.45" customHeight="1">
      <c r="A12257" s="86" t="s">
        <v>1224</v>
      </c>
      <c r="B12257" s="171" t="s">
        <v>40129</v>
      </c>
      <c r="C12257" s="55" t="s">
        <v>37160</v>
      </c>
      <c r="D12257" s="171" t="s">
        <v>37161</v>
      </c>
      <c r="E12257" s="171" t="s">
        <v>37162</v>
      </c>
      <c r="F12257" s="173">
        <v>46074</v>
      </c>
      <c r="G12257" s="173">
        <v>46074</v>
      </c>
      <c r="H12257" s="174"/>
    </row>
    <row r="12258" spans="1:8" ht="14.45" customHeight="1">
      <c r="A12258" s="86" t="s">
        <v>1224</v>
      </c>
      <c r="B12258" s="171" t="s">
        <v>40130</v>
      </c>
      <c r="C12258" s="55" t="s">
        <v>37160</v>
      </c>
      <c r="D12258" s="171" t="s">
        <v>37161</v>
      </c>
      <c r="E12258" s="171" t="s">
        <v>37162</v>
      </c>
      <c r="F12258" s="173">
        <v>46074</v>
      </c>
      <c r="G12258" s="173">
        <v>46074</v>
      </c>
      <c r="H12258" s="174"/>
    </row>
    <row r="12259" spans="1:8" ht="14.45" customHeight="1">
      <c r="A12259" s="86" t="s">
        <v>1224</v>
      </c>
      <c r="B12259" s="171" t="s">
        <v>40131</v>
      </c>
      <c r="C12259" s="55" t="s">
        <v>37160</v>
      </c>
      <c r="D12259" s="171" t="s">
        <v>37161</v>
      </c>
      <c r="E12259" s="171" t="s">
        <v>37162</v>
      </c>
      <c r="F12259" s="173">
        <v>46074</v>
      </c>
      <c r="G12259" s="173">
        <v>46074</v>
      </c>
      <c r="H12259" s="174"/>
    </row>
    <row r="12260" spans="1:8" ht="14.45" customHeight="1">
      <c r="A12260" s="86" t="s">
        <v>1224</v>
      </c>
      <c r="B12260" s="171" t="s">
        <v>40132</v>
      </c>
      <c r="C12260" s="55" t="s">
        <v>37160</v>
      </c>
      <c r="D12260" s="171" t="s">
        <v>37161</v>
      </c>
      <c r="E12260" s="171" t="s">
        <v>37162</v>
      </c>
      <c r="F12260" s="173">
        <v>46074</v>
      </c>
      <c r="G12260" s="173">
        <v>46074</v>
      </c>
      <c r="H12260" s="174"/>
    </row>
    <row r="12261" spans="1:8" ht="14.45" customHeight="1">
      <c r="A12261" s="86" t="s">
        <v>1224</v>
      </c>
      <c r="B12261" s="171" t="s">
        <v>40133</v>
      </c>
      <c r="C12261" s="55" t="s">
        <v>37160</v>
      </c>
      <c r="D12261" s="171" t="s">
        <v>37161</v>
      </c>
      <c r="E12261" s="171" t="s">
        <v>37162</v>
      </c>
      <c r="F12261" s="173">
        <v>46074</v>
      </c>
      <c r="G12261" s="173">
        <v>46074</v>
      </c>
      <c r="H12261" s="174"/>
    </row>
    <row r="12262" spans="1:8" ht="14.45" customHeight="1">
      <c r="A12262" s="86" t="s">
        <v>1224</v>
      </c>
      <c r="B12262" s="171" t="s">
        <v>40134</v>
      </c>
      <c r="C12262" s="55" t="s">
        <v>37160</v>
      </c>
      <c r="D12262" s="171" t="s">
        <v>37161</v>
      </c>
      <c r="E12262" s="171" t="s">
        <v>37162</v>
      </c>
      <c r="F12262" s="173">
        <v>46074</v>
      </c>
      <c r="G12262" s="173">
        <v>46074</v>
      </c>
      <c r="H12262" s="174"/>
    </row>
    <row r="12263" spans="1:8" ht="14.45" customHeight="1">
      <c r="A12263" s="86" t="s">
        <v>1224</v>
      </c>
      <c r="B12263" s="171" t="s">
        <v>40135</v>
      </c>
      <c r="C12263" s="55" t="s">
        <v>37160</v>
      </c>
      <c r="D12263" s="171" t="s">
        <v>37161</v>
      </c>
      <c r="E12263" s="171" t="s">
        <v>37162</v>
      </c>
      <c r="F12263" s="173">
        <v>46074</v>
      </c>
      <c r="G12263" s="173">
        <v>46074</v>
      </c>
      <c r="H12263" s="174"/>
    </row>
    <row r="12264" spans="1:8" ht="14.45" customHeight="1">
      <c r="A12264" s="86" t="s">
        <v>1224</v>
      </c>
      <c r="B12264" s="171" t="s">
        <v>40136</v>
      </c>
      <c r="C12264" s="55" t="s">
        <v>37160</v>
      </c>
      <c r="D12264" s="171" t="s">
        <v>37161</v>
      </c>
      <c r="E12264" s="171" t="s">
        <v>37162</v>
      </c>
      <c r="F12264" s="173">
        <v>46074</v>
      </c>
      <c r="G12264" s="173">
        <v>46074</v>
      </c>
      <c r="H12264" s="174"/>
    </row>
    <row r="12265" spans="1:8" ht="14.45" customHeight="1">
      <c r="A12265" s="86" t="s">
        <v>1224</v>
      </c>
      <c r="B12265" s="171" t="s">
        <v>40137</v>
      </c>
      <c r="C12265" s="55" t="s">
        <v>37160</v>
      </c>
      <c r="D12265" s="171" t="s">
        <v>37161</v>
      </c>
      <c r="E12265" s="171" t="s">
        <v>37162</v>
      </c>
      <c r="F12265" s="173">
        <v>46074</v>
      </c>
      <c r="G12265" s="173">
        <v>46074</v>
      </c>
      <c r="H12265" s="174"/>
    </row>
    <row r="12266" spans="1:8" ht="14.45" customHeight="1">
      <c r="A12266" s="86" t="s">
        <v>1224</v>
      </c>
      <c r="B12266" s="171" t="s">
        <v>40138</v>
      </c>
      <c r="C12266" s="55" t="s">
        <v>37160</v>
      </c>
      <c r="D12266" s="171" t="s">
        <v>37161</v>
      </c>
      <c r="E12266" s="171" t="s">
        <v>37162</v>
      </c>
      <c r="F12266" s="173">
        <v>46074</v>
      </c>
      <c r="G12266" s="173">
        <v>46074</v>
      </c>
      <c r="H12266" s="174"/>
    </row>
    <row r="12267" spans="1:8" ht="14.45" customHeight="1">
      <c r="A12267" s="86" t="s">
        <v>1224</v>
      </c>
      <c r="B12267" s="171" t="s">
        <v>40139</v>
      </c>
      <c r="C12267" s="55" t="s">
        <v>37160</v>
      </c>
      <c r="D12267" s="171" t="s">
        <v>37161</v>
      </c>
      <c r="E12267" s="171" t="s">
        <v>37162</v>
      </c>
      <c r="F12267" s="173">
        <v>46074</v>
      </c>
      <c r="G12267" s="173">
        <v>46074</v>
      </c>
      <c r="H12267" s="174"/>
    </row>
    <row r="12268" spans="1:8" ht="14.45" customHeight="1">
      <c r="A12268" s="86" t="s">
        <v>1224</v>
      </c>
      <c r="B12268" s="171" t="s">
        <v>40140</v>
      </c>
      <c r="C12268" s="55" t="s">
        <v>37160</v>
      </c>
      <c r="D12268" s="171" t="s">
        <v>37161</v>
      </c>
      <c r="E12268" s="171" t="s">
        <v>37162</v>
      </c>
      <c r="F12268" s="173">
        <v>46074</v>
      </c>
      <c r="G12268" s="173">
        <v>46074</v>
      </c>
      <c r="H12268" s="174"/>
    </row>
    <row r="12269" spans="1:8" ht="14.45" customHeight="1">
      <c r="A12269" s="86" t="s">
        <v>1224</v>
      </c>
      <c r="B12269" s="171" t="s">
        <v>40141</v>
      </c>
      <c r="C12269" s="55" t="s">
        <v>37160</v>
      </c>
      <c r="D12269" s="171" t="s">
        <v>37161</v>
      </c>
      <c r="E12269" s="171" t="s">
        <v>37162</v>
      </c>
      <c r="F12269" s="173">
        <v>46074</v>
      </c>
      <c r="G12269" s="173">
        <v>46074</v>
      </c>
      <c r="H12269" s="174"/>
    </row>
    <row r="12270" spans="1:8" ht="14.45" customHeight="1">
      <c r="A12270" s="86" t="s">
        <v>1224</v>
      </c>
      <c r="B12270" s="171" t="s">
        <v>40142</v>
      </c>
      <c r="C12270" s="55" t="s">
        <v>37160</v>
      </c>
      <c r="D12270" s="171" t="s">
        <v>37161</v>
      </c>
      <c r="E12270" s="171" t="s">
        <v>37162</v>
      </c>
      <c r="F12270" s="173">
        <v>46074</v>
      </c>
      <c r="G12270" s="173">
        <v>46074</v>
      </c>
      <c r="H12270" s="174"/>
    </row>
    <row r="12271" spans="1:8" ht="14.45" customHeight="1">
      <c r="A12271" s="86" t="s">
        <v>1224</v>
      </c>
      <c r="B12271" s="171" t="s">
        <v>40143</v>
      </c>
      <c r="C12271" s="55" t="s">
        <v>37160</v>
      </c>
      <c r="D12271" s="171" t="s">
        <v>37161</v>
      </c>
      <c r="E12271" s="171" t="s">
        <v>37162</v>
      </c>
      <c r="F12271" s="173">
        <v>46074</v>
      </c>
      <c r="G12271" s="173">
        <v>46074</v>
      </c>
      <c r="H12271" s="174"/>
    </row>
    <row r="12272" spans="1:8" ht="14.45" customHeight="1">
      <c r="A12272" s="86" t="s">
        <v>1224</v>
      </c>
      <c r="B12272" s="171" t="s">
        <v>40144</v>
      </c>
      <c r="C12272" s="55" t="s">
        <v>37160</v>
      </c>
      <c r="D12272" s="171" t="s">
        <v>37161</v>
      </c>
      <c r="E12272" s="171" t="s">
        <v>37162</v>
      </c>
      <c r="F12272" s="173">
        <v>46074</v>
      </c>
      <c r="G12272" s="173">
        <v>46074</v>
      </c>
      <c r="H12272" s="174"/>
    </row>
    <row r="12273" spans="1:8" ht="14.45" customHeight="1">
      <c r="A12273" s="86" t="s">
        <v>1224</v>
      </c>
      <c r="B12273" s="171" t="s">
        <v>40145</v>
      </c>
      <c r="C12273" s="55" t="s">
        <v>37160</v>
      </c>
      <c r="D12273" s="171" t="s">
        <v>37161</v>
      </c>
      <c r="E12273" s="171" t="s">
        <v>37162</v>
      </c>
      <c r="F12273" s="173">
        <v>46074</v>
      </c>
      <c r="G12273" s="173">
        <v>46074</v>
      </c>
      <c r="H12273" s="174"/>
    </row>
    <row r="12274" spans="1:8" ht="14.45" customHeight="1">
      <c r="A12274" s="86" t="s">
        <v>1224</v>
      </c>
      <c r="B12274" s="171" t="s">
        <v>40146</v>
      </c>
      <c r="C12274" s="55" t="s">
        <v>37160</v>
      </c>
      <c r="D12274" s="171" t="s">
        <v>37161</v>
      </c>
      <c r="E12274" s="171" t="s">
        <v>37162</v>
      </c>
      <c r="F12274" s="173">
        <v>46074</v>
      </c>
      <c r="G12274" s="173">
        <v>46074</v>
      </c>
      <c r="H12274" s="174"/>
    </row>
    <row r="12275" spans="1:8" ht="14.45" customHeight="1">
      <c r="A12275" s="86" t="s">
        <v>1224</v>
      </c>
      <c r="B12275" s="171" t="s">
        <v>40147</v>
      </c>
      <c r="C12275" s="55" t="s">
        <v>37160</v>
      </c>
      <c r="D12275" s="171" t="s">
        <v>37161</v>
      </c>
      <c r="E12275" s="171" t="s">
        <v>37162</v>
      </c>
      <c r="F12275" s="173">
        <v>46074</v>
      </c>
      <c r="G12275" s="173">
        <v>46074</v>
      </c>
      <c r="H12275" s="174"/>
    </row>
    <row r="12276" spans="1:8" ht="14.45" customHeight="1">
      <c r="A12276" s="86" t="s">
        <v>1224</v>
      </c>
      <c r="B12276" s="171" t="s">
        <v>40148</v>
      </c>
      <c r="C12276" s="55" t="s">
        <v>37160</v>
      </c>
      <c r="D12276" s="171" t="s">
        <v>37161</v>
      </c>
      <c r="E12276" s="171" t="s">
        <v>37162</v>
      </c>
      <c r="F12276" s="173">
        <v>46074</v>
      </c>
      <c r="G12276" s="173">
        <v>46074</v>
      </c>
      <c r="H12276" s="174"/>
    </row>
    <row r="12277" spans="1:8" ht="14.45" customHeight="1">
      <c r="A12277" s="86" t="s">
        <v>1224</v>
      </c>
      <c r="B12277" s="171" t="s">
        <v>40149</v>
      </c>
      <c r="C12277" s="55" t="s">
        <v>37160</v>
      </c>
      <c r="D12277" s="171" t="s">
        <v>37161</v>
      </c>
      <c r="E12277" s="171" t="s">
        <v>37162</v>
      </c>
      <c r="F12277" s="173">
        <v>46074</v>
      </c>
      <c r="G12277" s="173">
        <v>46074</v>
      </c>
      <c r="H12277" s="174"/>
    </row>
    <row r="12278" spans="1:8" ht="14.45" customHeight="1">
      <c r="A12278" s="86" t="s">
        <v>1224</v>
      </c>
      <c r="B12278" s="171" t="s">
        <v>40150</v>
      </c>
      <c r="C12278" s="55" t="s">
        <v>37160</v>
      </c>
      <c r="D12278" s="171" t="s">
        <v>37161</v>
      </c>
      <c r="E12278" s="171" t="s">
        <v>37162</v>
      </c>
      <c r="F12278" s="173">
        <v>46074</v>
      </c>
      <c r="G12278" s="173">
        <v>46074</v>
      </c>
      <c r="H12278" s="174"/>
    </row>
    <row r="12279" spans="1:8" ht="14.45" customHeight="1">
      <c r="A12279" s="86" t="s">
        <v>1224</v>
      </c>
      <c r="B12279" s="171" t="s">
        <v>40151</v>
      </c>
      <c r="C12279" s="55" t="s">
        <v>37160</v>
      </c>
      <c r="D12279" s="171" t="s">
        <v>37161</v>
      </c>
      <c r="E12279" s="171" t="s">
        <v>37162</v>
      </c>
      <c r="F12279" s="173">
        <v>46074</v>
      </c>
      <c r="G12279" s="173">
        <v>46074</v>
      </c>
      <c r="H12279" s="174"/>
    </row>
    <row r="12280" spans="1:8" ht="14.45" customHeight="1">
      <c r="A12280" s="86" t="s">
        <v>1224</v>
      </c>
      <c r="B12280" s="171" t="s">
        <v>40152</v>
      </c>
      <c r="C12280" s="55" t="s">
        <v>37160</v>
      </c>
      <c r="D12280" s="171" t="s">
        <v>37161</v>
      </c>
      <c r="E12280" s="171" t="s">
        <v>37162</v>
      </c>
      <c r="F12280" s="173">
        <v>46074</v>
      </c>
      <c r="G12280" s="173">
        <v>46074</v>
      </c>
      <c r="H12280" s="174"/>
    </row>
    <row r="12281" spans="1:8" ht="14.45" customHeight="1">
      <c r="A12281" s="86" t="s">
        <v>1224</v>
      </c>
      <c r="B12281" s="171" t="s">
        <v>40153</v>
      </c>
      <c r="C12281" s="55" t="s">
        <v>37160</v>
      </c>
      <c r="D12281" s="171" t="s">
        <v>37161</v>
      </c>
      <c r="E12281" s="171" t="s">
        <v>37162</v>
      </c>
      <c r="F12281" s="173">
        <v>46074</v>
      </c>
      <c r="G12281" s="173">
        <v>46074</v>
      </c>
      <c r="H12281" s="174"/>
    </row>
    <row r="12282" spans="1:8" ht="14.45" customHeight="1">
      <c r="A12282" s="86" t="s">
        <v>1224</v>
      </c>
      <c r="B12282" s="171" t="s">
        <v>40154</v>
      </c>
      <c r="C12282" s="55" t="s">
        <v>37160</v>
      </c>
      <c r="D12282" s="171" t="s">
        <v>37161</v>
      </c>
      <c r="E12282" s="171" t="s">
        <v>37162</v>
      </c>
      <c r="F12282" s="173">
        <v>46074</v>
      </c>
      <c r="G12282" s="173">
        <v>46074</v>
      </c>
      <c r="H12282" s="174"/>
    </row>
    <row r="12283" spans="1:8" ht="14.45" customHeight="1">
      <c r="A12283" s="86" t="s">
        <v>1224</v>
      </c>
      <c r="B12283" s="171" t="s">
        <v>40155</v>
      </c>
      <c r="C12283" s="55" t="s">
        <v>37160</v>
      </c>
      <c r="D12283" s="171" t="s">
        <v>37161</v>
      </c>
      <c r="E12283" s="171" t="s">
        <v>37162</v>
      </c>
      <c r="F12283" s="173">
        <v>46074</v>
      </c>
      <c r="G12283" s="173">
        <v>46074</v>
      </c>
      <c r="H12283" s="174"/>
    </row>
    <row r="12284" spans="1:8" ht="14.45" customHeight="1">
      <c r="A12284" s="86" t="s">
        <v>1224</v>
      </c>
      <c r="B12284" s="171" t="s">
        <v>40156</v>
      </c>
      <c r="C12284" s="55" t="s">
        <v>37160</v>
      </c>
      <c r="D12284" s="171" t="s">
        <v>37161</v>
      </c>
      <c r="E12284" s="171" t="s">
        <v>37162</v>
      </c>
      <c r="F12284" s="173">
        <v>46074</v>
      </c>
      <c r="G12284" s="173">
        <v>46074</v>
      </c>
      <c r="H12284" s="174"/>
    </row>
    <row r="12285" spans="1:8" ht="14.45" customHeight="1">
      <c r="A12285" s="86" t="s">
        <v>1224</v>
      </c>
      <c r="B12285" s="171" t="s">
        <v>40157</v>
      </c>
      <c r="C12285" s="55" t="s">
        <v>37160</v>
      </c>
      <c r="D12285" s="171" t="s">
        <v>37161</v>
      </c>
      <c r="E12285" s="171" t="s">
        <v>37162</v>
      </c>
      <c r="F12285" s="173">
        <v>46074</v>
      </c>
      <c r="G12285" s="173">
        <v>46074</v>
      </c>
      <c r="H12285" s="174"/>
    </row>
    <row r="12286" spans="1:8" ht="14.45" customHeight="1">
      <c r="A12286" s="86" t="s">
        <v>1224</v>
      </c>
      <c r="B12286" s="171" t="s">
        <v>40158</v>
      </c>
      <c r="C12286" s="55" t="s">
        <v>37160</v>
      </c>
      <c r="D12286" s="171" t="s">
        <v>37161</v>
      </c>
      <c r="E12286" s="171" t="s">
        <v>37162</v>
      </c>
      <c r="F12286" s="173">
        <v>46074</v>
      </c>
      <c r="G12286" s="173">
        <v>46074</v>
      </c>
      <c r="H12286" s="174"/>
    </row>
    <row r="12287" spans="1:8" ht="14.45" customHeight="1">
      <c r="A12287" s="86" t="s">
        <v>1224</v>
      </c>
      <c r="B12287" s="171" t="s">
        <v>40159</v>
      </c>
      <c r="C12287" s="55" t="s">
        <v>37160</v>
      </c>
      <c r="D12287" s="171" t="s">
        <v>37161</v>
      </c>
      <c r="E12287" s="171" t="s">
        <v>37162</v>
      </c>
      <c r="F12287" s="173">
        <v>46074</v>
      </c>
      <c r="G12287" s="173">
        <v>46074</v>
      </c>
      <c r="H12287" s="174"/>
    </row>
    <row r="12288" spans="1:8" ht="14.45" customHeight="1">
      <c r="A12288" s="86" t="s">
        <v>1224</v>
      </c>
      <c r="B12288" s="171" t="s">
        <v>40160</v>
      </c>
      <c r="C12288" s="55" t="s">
        <v>37160</v>
      </c>
      <c r="D12288" s="171" t="s">
        <v>37161</v>
      </c>
      <c r="E12288" s="171" t="s">
        <v>37162</v>
      </c>
      <c r="F12288" s="173">
        <v>46074</v>
      </c>
      <c r="G12288" s="173">
        <v>46074</v>
      </c>
      <c r="H12288" s="174"/>
    </row>
    <row r="12289" spans="1:8" ht="14.45" customHeight="1">
      <c r="A12289" s="86" t="s">
        <v>1224</v>
      </c>
      <c r="B12289" s="171" t="s">
        <v>40161</v>
      </c>
      <c r="C12289" s="55" t="s">
        <v>37160</v>
      </c>
      <c r="D12289" s="171" t="s">
        <v>37161</v>
      </c>
      <c r="E12289" s="171" t="s">
        <v>37162</v>
      </c>
      <c r="F12289" s="173">
        <v>46074</v>
      </c>
      <c r="G12289" s="173">
        <v>46074</v>
      </c>
      <c r="H12289" s="174"/>
    </row>
    <row r="12290" spans="1:8" ht="14.45" customHeight="1">
      <c r="A12290" s="86" t="s">
        <v>1224</v>
      </c>
      <c r="B12290" s="171" t="s">
        <v>40162</v>
      </c>
      <c r="C12290" s="55" t="s">
        <v>37160</v>
      </c>
      <c r="D12290" s="171" t="s">
        <v>37161</v>
      </c>
      <c r="E12290" s="171" t="s">
        <v>37162</v>
      </c>
      <c r="F12290" s="173">
        <v>46074</v>
      </c>
      <c r="G12290" s="173">
        <v>46074</v>
      </c>
      <c r="H12290" s="174"/>
    </row>
    <row r="12291" spans="1:8" ht="14.45" customHeight="1">
      <c r="A12291" s="86" t="s">
        <v>1224</v>
      </c>
      <c r="B12291" s="171" t="s">
        <v>40163</v>
      </c>
      <c r="C12291" s="55" t="s">
        <v>37160</v>
      </c>
      <c r="D12291" s="171" t="s">
        <v>37161</v>
      </c>
      <c r="E12291" s="171" t="s">
        <v>37162</v>
      </c>
      <c r="F12291" s="173">
        <v>46074</v>
      </c>
      <c r="G12291" s="173">
        <v>46074</v>
      </c>
      <c r="H12291" s="174"/>
    </row>
    <row r="12292" spans="1:8" ht="14.45" customHeight="1">
      <c r="A12292" s="86" t="s">
        <v>1224</v>
      </c>
      <c r="B12292" s="171" t="s">
        <v>40164</v>
      </c>
      <c r="C12292" s="55" t="s">
        <v>37160</v>
      </c>
      <c r="D12292" s="171" t="s">
        <v>37161</v>
      </c>
      <c r="E12292" s="171" t="s">
        <v>37162</v>
      </c>
      <c r="F12292" s="173">
        <v>46074</v>
      </c>
      <c r="G12292" s="173">
        <v>46074</v>
      </c>
      <c r="H12292" s="174"/>
    </row>
    <row r="12293" spans="1:8" ht="14.45" customHeight="1">
      <c r="A12293" s="86" t="s">
        <v>1224</v>
      </c>
      <c r="B12293" s="171" t="s">
        <v>40165</v>
      </c>
      <c r="C12293" s="55" t="s">
        <v>37160</v>
      </c>
      <c r="D12293" s="171" t="s">
        <v>37161</v>
      </c>
      <c r="E12293" s="171" t="s">
        <v>37162</v>
      </c>
      <c r="F12293" s="173">
        <v>46074</v>
      </c>
      <c r="G12293" s="173">
        <v>46074</v>
      </c>
      <c r="H12293" s="174"/>
    </row>
    <row r="12294" spans="1:8" ht="14.45" customHeight="1">
      <c r="A12294" s="86" t="s">
        <v>1224</v>
      </c>
      <c r="B12294" s="171" t="s">
        <v>40166</v>
      </c>
      <c r="C12294" s="55" t="s">
        <v>37160</v>
      </c>
      <c r="D12294" s="171" t="s">
        <v>37161</v>
      </c>
      <c r="E12294" s="171" t="s">
        <v>37162</v>
      </c>
      <c r="F12294" s="173">
        <v>46074</v>
      </c>
      <c r="G12294" s="173">
        <v>46074</v>
      </c>
      <c r="H12294" s="174"/>
    </row>
    <row r="12295" spans="1:8" ht="14.45" customHeight="1">
      <c r="A12295" s="86" t="s">
        <v>1224</v>
      </c>
      <c r="B12295" s="171" t="s">
        <v>40167</v>
      </c>
      <c r="C12295" s="55" t="s">
        <v>37160</v>
      </c>
      <c r="D12295" s="171" t="s">
        <v>37161</v>
      </c>
      <c r="E12295" s="171" t="s">
        <v>37162</v>
      </c>
      <c r="F12295" s="173">
        <v>46074</v>
      </c>
      <c r="G12295" s="173">
        <v>46074</v>
      </c>
      <c r="H12295" s="174"/>
    </row>
    <row r="12296" spans="1:8" ht="14.45" customHeight="1">
      <c r="A12296" s="86" t="s">
        <v>1224</v>
      </c>
      <c r="B12296" s="171" t="s">
        <v>40168</v>
      </c>
      <c r="C12296" s="55" t="s">
        <v>37160</v>
      </c>
      <c r="D12296" s="171" t="s">
        <v>37161</v>
      </c>
      <c r="E12296" s="171" t="s">
        <v>37162</v>
      </c>
      <c r="F12296" s="173">
        <v>46074</v>
      </c>
      <c r="G12296" s="173">
        <v>46074</v>
      </c>
      <c r="H12296" s="174"/>
    </row>
    <row r="12297" spans="1:8" ht="14.45" customHeight="1">
      <c r="A12297" s="86" t="s">
        <v>1224</v>
      </c>
      <c r="B12297" s="171" t="s">
        <v>40169</v>
      </c>
      <c r="C12297" s="55" t="s">
        <v>37160</v>
      </c>
      <c r="D12297" s="171" t="s">
        <v>37161</v>
      </c>
      <c r="E12297" s="171" t="s">
        <v>37162</v>
      </c>
      <c r="F12297" s="173">
        <v>46074</v>
      </c>
      <c r="G12297" s="173">
        <v>46074</v>
      </c>
      <c r="H12297" s="174"/>
    </row>
    <row r="12298" spans="1:8" ht="14.45" customHeight="1">
      <c r="A12298" s="86" t="s">
        <v>1224</v>
      </c>
      <c r="B12298" s="171" t="s">
        <v>40170</v>
      </c>
      <c r="C12298" s="55" t="s">
        <v>37160</v>
      </c>
      <c r="D12298" s="171" t="s">
        <v>37161</v>
      </c>
      <c r="E12298" s="171" t="s">
        <v>37162</v>
      </c>
      <c r="F12298" s="173">
        <v>46074</v>
      </c>
      <c r="G12298" s="173">
        <v>46074</v>
      </c>
      <c r="H12298" s="174"/>
    </row>
    <row r="12299" spans="1:8" ht="14.45" customHeight="1">
      <c r="A12299" s="86" t="s">
        <v>1224</v>
      </c>
      <c r="B12299" s="171" t="s">
        <v>40171</v>
      </c>
      <c r="C12299" s="55" t="s">
        <v>37160</v>
      </c>
      <c r="D12299" s="171" t="s">
        <v>37161</v>
      </c>
      <c r="E12299" s="171" t="s">
        <v>37162</v>
      </c>
      <c r="F12299" s="173">
        <v>46074</v>
      </c>
      <c r="G12299" s="173">
        <v>46074</v>
      </c>
      <c r="H12299" s="174"/>
    </row>
    <row r="12300" spans="1:8" ht="14.45" customHeight="1">
      <c r="A12300" s="86" t="s">
        <v>1224</v>
      </c>
      <c r="B12300" s="171" t="s">
        <v>40172</v>
      </c>
      <c r="C12300" s="55" t="s">
        <v>37160</v>
      </c>
      <c r="D12300" s="171" t="s">
        <v>37161</v>
      </c>
      <c r="E12300" s="171" t="s">
        <v>37162</v>
      </c>
      <c r="F12300" s="173">
        <v>46074</v>
      </c>
      <c r="G12300" s="173">
        <v>46074</v>
      </c>
      <c r="H12300" s="174"/>
    </row>
    <row r="12301" spans="1:8" ht="14.45" customHeight="1">
      <c r="A12301" s="86" t="s">
        <v>1224</v>
      </c>
      <c r="B12301" s="171" t="s">
        <v>40173</v>
      </c>
      <c r="C12301" s="55" t="s">
        <v>37160</v>
      </c>
      <c r="D12301" s="171" t="s">
        <v>37161</v>
      </c>
      <c r="E12301" s="171" t="s">
        <v>37162</v>
      </c>
      <c r="F12301" s="173">
        <v>46074</v>
      </c>
      <c r="G12301" s="173">
        <v>46074</v>
      </c>
      <c r="H12301" s="174"/>
    </row>
    <row r="12302" spans="1:8" ht="14.45" customHeight="1">
      <c r="A12302" s="86" t="s">
        <v>1224</v>
      </c>
      <c r="B12302" s="171" t="s">
        <v>40174</v>
      </c>
      <c r="C12302" s="55" t="s">
        <v>37160</v>
      </c>
      <c r="D12302" s="171" t="s">
        <v>37161</v>
      </c>
      <c r="E12302" s="171" t="s">
        <v>37162</v>
      </c>
      <c r="F12302" s="173">
        <v>46074</v>
      </c>
      <c r="G12302" s="173">
        <v>46074</v>
      </c>
      <c r="H12302" s="174"/>
    </row>
    <row r="12303" spans="1:8" ht="14.45" customHeight="1">
      <c r="A12303" s="86" t="s">
        <v>1224</v>
      </c>
      <c r="B12303" s="171" t="s">
        <v>40175</v>
      </c>
      <c r="C12303" s="55" t="s">
        <v>37160</v>
      </c>
      <c r="D12303" s="171" t="s">
        <v>37161</v>
      </c>
      <c r="E12303" s="171" t="s">
        <v>37162</v>
      </c>
      <c r="F12303" s="173">
        <v>46074</v>
      </c>
      <c r="G12303" s="173">
        <v>46074</v>
      </c>
      <c r="H12303" s="174"/>
    </row>
    <row r="12304" spans="1:8" ht="14.45" customHeight="1">
      <c r="A12304" s="86" t="s">
        <v>1224</v>
      </c>
      <c r="B12304" s="171" t="s">
        <v>40176</v>
      </c>
      <c r="C12304" s="55" t="s">
        <v>37160</v>
      </c>
      <c r="D12304" s="171" t="s">
        <v>37161</v>
      </c>
      <c r="E12304" s="171" t="s">
        <v>37162</v>
      </c>
      <c r="F12304" s="173">
        <v>46074</v>
      </c>
      <c r="G12304" s="173">
        <v>46074</v>
      </c>
      <c r="H12304" s="174"/>
    </row>
    <row r="12305" spans="1:8" ht="14.45" customHeight="1">
      <c r="A12305" s="86" t="s">
        <v>1224</v>
      </c>
      <c r="B12305" s="171" t="s">
        <v>40177</v>
      </c>
      <c r="C12305" s="55" t="s">
        <v>37160</v>
      </c>
      <c r="D12305" s="171" t="s">
        <v>37161</v>
      </c>
      <c r="E12305" s="171" t="s">
        <v>37162</v>
      </c>
      <c r="F12305" s="173">
        <v>46074</v>
      </c>
      <c r="G12305" s="173">
        <v>46074</v>
      </c>
      <c r="H12305" s="174"/>
    </row>
    <row r="12306" spans="1:8" ht="14.45" customHeight="1">
      <c r="A12306" s="86" t="s">
        <v>1224</v>
      </c>
      <c r="B12306" s="171" t="s">
        <v>40178</v>
      </c>
      <c r="C12306" s="55" t="s">
        <v>37160</v>
      </c>
      <c r="D12306" s="171" t="s">
        <v>37161</v>
      </c>
      <c r="E12306" s="171" t="s">
        <v>37162</v>
      </c>
      <c r="F12306" s="173">
        <v>46074</v>
      </c>
      <c r="G12306" s="173">
        <v>46074</v>
      </c>
      <c r="H12306" s="174"/>
    </row>
    <row r="12307" spans="1:8" ht="14.45" customHeight="1">
      <c r="A12307" s="86" t="s">
        <v>1224</v>
      </c>
      <c r="B12307" s="171" t="s">
        <v>40179</v>
      </c>
      <c r="C12307" s="55" t="s">
        <v>37160</v>
      </c>
      <c r="D12307" s="171" t="s">
        <v>37161</v>
      </c>
      <c r="E12307" s="171" t="s">
        <v>37162</v>
      </c>
      <c r="F12307" s="173">
        <v>46074</v>
      </c>
      <c r="G12307" s="173">
        <v>46074</v>
      </c>
      <c r="H12307" s="174"/>
    </row>
    <row r="12308" spans="1:8" ht="14.45" customHeight="1">
      <c r="A12308" s="86" t="s">
        <v>1224</v>
      </c>
      <c r="B12308" s="171" t="s">
        <v>40180</v>
      </c>
      <c r="C12308" s="55" t="s">
        <v>37160</v>
      </c>
      <c r="D12308" s="171" t="s">
        <v>37161</v>
      </c>
      <c r="E12308" s="171" t="s">
        <v>37162</v>
      </c>
      <c r="F12308" s="173">
        <v>46074</v>
      </c>
      <c r="G12308" s="173">
        <v>46074</v>
      </c>
      <c r="H12308" s="174"/>
    </row>
    <row r="12309" spans="1:8" ht="14.45" customHeight="1">
      <c r="A12309" s="86" t="s">
        <v>1224</v>
      </c>
      <c r="B12309" s="171" t="s">
        <v>40181</v>
      </c>
      <c r="C12309" s="55" t="s">
        <v>37160</v>
      </c>
      <c r="D12309" s="171" t="s">
        <v>37161</v>
      </c>
      <c r="E12309" s="171" t="s">
        <v>37162</v>
      </c>
      <c r="F12309" s="173">
        <v>46074</v>
      </c>
      <c r="G12309" s="173">
        <v>46074</v>
      </c>
      <c r="H12309" s="174"/>
    </row>
    <row r="12310" spans="1:8" ht="14.45" customHeight="1">
      <c r="A12310" s="86" t="s">
        <v>1224</v>
      </c>
      <c r="B12310" s="171" t="s">
        <v>40182</v>
      </c>
      <c r="C12310" s="55" t="s">
        <v>37160</v>
      </c>
      <c r="D12310" s="171" t="s">
        <v>37161</v>
      </c>
      <c r="E12310" s="171" t="s">
        <v>37162</v>
      </c>
      <c r="F12310" s="173">
        <v>46074</v>
      </c>
      <c r="G12310" s="173">
        <v>46074</v>
      </c>
      <c r="H12310" s="174"/>
    </row>
    <row r="12311" spans="1:8" ht="14.45" customHeight="1">
      <c r="A12311" s="86" t="s">
        <v>1224</v>
      </c>
      <c r="B12311" s="171" t="s">
        <v>40183</v>
      </c>
      <c r="C12311" s="55" t="s">
        <v>37160</v>
      </c>
      <c r="D12311" s="171" t="s">
        <v>37161</v>
      </c>
      <c r="E12311" s="171" t="s">
        <v>37162</v>
      </c>
      <c r="F12311" s="173">
        <v>46074</v>
      </c>
      <c r="G12311" s="173">
        <v>46074</v>
      </c>
      <c r="H12311" s="174"/>
    </row>
    <row r="12312" spans="1:8" ht="14.45" customHeight="1">
      <c r="A12312" s="86" t="s">
        <v>1224</v>
      </c>
      <c r="B12312" s="171" t="s">
        <v>40184</v>
      </c>
      <c r="C12312" s="55" t="s">
        <v>37160</v>
      </c>
      <c r="D12312" s="171" t="s">
        <v>37161</v>
      </c>
      <c r="E12312" s="171" t="s">
        <v>37162</v>
      </c>
      <c r="F12312" s="173">
        <v>46074</v>
      </c>
      <c r="G12312" s="173">
        <v>46074</v>
      </c>
      <c r="H12312" s="174"/>
    </row>
    <row r="12313" spans="1:8" ht="14.45" customHeight="1">
      <c r="A12313" s="86" t="s">
        <v>1224</v>
      </c>
      <c r="B12313" s="171" t="s">
        <v>40185</v>
      </c>
      <c r="C12313" s="55" t="s">
        <v>37160</v>
      </c>
      <c r="D12313" s="171" t="s">
        <v>37161</v>
      </c>
      <c r="E12313" s="171" t="s">
        <v>37162</v>
      </c>
      <c r="F12313" s="173">
        <v>46074</v>
      </c>
      <c r="G12313" s="173">
        <v>46074</v>
      </c>
      <c r="H12313" s="174"/>
    </row>
    <row r="12314" spans="1:8" ht="14.45" customHeight="1">
      <c r="A12314" s="86" t="s">
        <v>1224</v>
      </c>
      <c r="B12314" s="171" t="s">
        <v>40186</v>
      </c>
      <c r="C12314" s="55" t="s">
        <v>37160</v>
      </c>
      <c r="D12314" s="171" t="s">
        <v>37161</v>
      </c>
      <c r="E12314" s="171" t="s">
        <v>37162</v>
      </c>
      <c r="F12314" s="173">
        <v>46074</v>
      </c>
      <c r="G12314" s="173">
        <v>46074</v>
      </c>
      <c r="H12314" s="174"/>
    </row>
    <row r="12315" spans="1:8" ht="14.45" customHeight="1">
      <c r="A12315" s="86" t="s">
        <v>1224</v>
      </c>
      <c r="B12315" s="171" t="s">
        <v>40187</v>
      </c>
      <c r="C12315" s="55" t="s">
        <v>37160</v>
      </c>
      <c r="D12315" s="171" t="s">
        <v>37161</v>
      </c>
      <c r="E12315" s="171" t="s">
        <v>37162</v>
      </c>
      <c r="F12315" s="173">
        <v>46074</v>
      </c>
      <c r="G12315" s="173">
        <v>46074</v>
      </c>
      <c r="H12315" s="174"/>
    </row>
    <row r="12316" spans="1:8" ht="14.45" customHeight="1">
      <c r="A12316" s="86" t="s">
        <v>1224</v>
      </c>
      <c r="B12316" s="171" t="s">
        <v>40188</v>
      </c>
      <c r="C12316" s="55" t="s">
        <v>37160</v>
      </c>
      <c r="D12316" s="171" t="s">
        <v>37161</v>
      </c>
      <c r="E12316" s="171" t="s">
        <v>37162</v>
      </c>
      <c r="F12316" s="173">
        <v>46074</v>
      </c>
      <c r="G12316" s="173">
        <v>46074</v>
      </c>
      <c r="H12316" s="174"/>
    </row>
    <row r="12317" spans="1:8" ht="14.45" customHeight="1">
      <c r="A12317" s="86" t="s">
        <v>1224</v>
      </c>
      <c r="B12317" s="171" t="s">
        <v>40189</v>
      </c>
      <c r="C12317" s="55" t="s">
        <v>37160</v>
      </c>
      <c r="D12317" s="171" t="s">
        <v>37161</v>
      </c>
      <c r="E12317" s="171" t="s">
        <v>37162</v>
      </c>
      <c r="F12317" s="173">
        <v>46074</v>
      </c>
      <c r="G12317" s="173">
        <v>46074</v>
      </c>
      <c r="H12317" s="174"/>
    </row>
    <row r="12318" spans="1:8" ht="14.45" customHeight="1">
      <c r="A12318" s="86" t="s">
        <v>1224</v>
      </c>
      <c r="B12318" s="171" t="s">
        <v>40190</v>
      </c>
      <c r="C12318" s="55" t="s">
        <v>37160</v>
      </c>
      <c r="D12318" s="171" t="s">
        <v>37161</v>
      </c>
      <c r="E12318" s="171" t="s">
        <v>37162</v>
      </c>
      <c r="F12318" s="173">
        <v>46074</v>
      </c>
      <c r="G12318" s="173">
        <v>46074</v>
      </c>
      <c r="H12318" s="174"/>
    </row>
    <row r="12319" spans="1:8" ht="14.45" customHeight="1">
      <c r="A12319" s="86" t="s">
        <v>1224</v>
      </c>
      <c r="B12319" s="171" t="s">
        <v>40191</v>
      </c>
      <c r="C12319" s="55" t="s">
        <v>37160</v>
      </c>
      <c r="D12319" s="171" t="s">
        <v>37161</v>
      </c>
      <c r="E12319" s="171" t="s">
        <v>37162</v>
      </c>
      <c r="F12319" s="173">
        <v>46074</v>
      </c>
      <c r="G12319" s="173">
        <v>46074</v>
      </c>
      <c r="H12319" s="174"/>
    </row>
    <row r="12320" spans="1:8" ht="14.45" customHeight="1">
      <c r="A12320" s="86" t="s">
        <v>1224</v>
      </c>
      <c r="B12320" s="171" t="s">
        <v>40192</v>
      </c>
      <c r="C12320" s="55" t="s">
        <v>37160</v>
      </c>
      <c r="D12320" s="171" t="s">
        <v>37161</v>
      </c>
      <c r="E12320" s="171" t="s">
        <v>37162</v>
      </c>
      <c r="F12320" s="173">
        <v>46074</v>
      </c>
      <c r="G12320" s="173">
        <v>46074</v>
      </c>
      <c r="H12320" s="174"/>
    </row>
    <row r="12321" spans="1:8" ht="14.45" customHeight="1">
      <c r="A12321" s="86" t="s">
        <v>1224</v>
      </c>
      <c r="B12321" s="171" t="s">
        <v>40193</v>
      </c>
      <c r="C12321" s="55" t="s">
        <v>37160</v>
      </c>
      <c r="D12321" s="171" t="s">
        <v>37161</v>
      </c>
      <c r="E12321" s="171" t="s">
        <v>37162</v>
      </c>
      <c r="F12321" s="173">
        <v>46074</v>
      </c>
      <c r="G12321" s="173">
        <v>46074</v>
      </c>
      <c r="H12321" s="174"/>
    </row>
    <row r="12322" spans="1:8" ht="14.45" customHeight="1">
      <c r="A12322" s="86" t="s">
        <v>1224</v>
      </c>
      <c r="B12322" s="171" t="s">
        <v>40194</v>
      </c>
      <c r="C12322" s="55" t="s">
        <v>37160</v>
      </c>
      <c r="D12322" s="171" t="s">
        <v>37161</v>
      </c>
      <c r="E12322" s="171" t="s">
        <v>37162</v>
      </c>
      <c r="F12322" s="173">
        <v>46074</v>
      </c>
      <c r="G12322" s="173">
        <v>46074</v>
      </c>
      <c r="H12322" s="174"/>
    </row>
    <row r="12323" spans="1:8" ht="14.45" customHeight="1">
      <c r="A12323" s="86" t="s">
        <v>1224</v>
      </c>
      <c r="B12323" s="171" t="s">
        <v>40195</v>
      </c>
      <c r="C12323" s="55" t="s">
        <v>37160</v>
      </c>
      <c r="D12323" s="171" t="s">
        <v>37161</v>
      </c>
      <c r="E12323" s="171" t="s">
        <v>37162</v>
      </c>
      <c r="F12323" s="173">
        <v>46074</v>
      </c>
      <c r="G12323" s="173">
        <v>46074</v>
      </c>
      <c r="H12323" s="174"/>
    </row>
    <row r="12324" spans="1:8" ht="14.45" customHeight="1">
      <c r="A12324" s="86" t="s">
        <v>1224</v>
      </c>
      <c r="B12324" s="171" t="s">
        <v>40196</v>
      </c>
      <c r="C12324" s="55" t="s">
        <v>37160</v>
      </c>
      <c r="D12324" s="171" t="s">
        <v>37161</v>
      </c>
      <c r="E12324" s="171" t="s">
        <v>37162</v>
      </c>
      <c r="F12324" s="173">
        <v>46074</v>
      </c>
      <c r="G12324" s="173">
        <v>46074</v>
      </c>
      <c r="H12324" s="174"/>
    </row>
    <row r="12325" spans="1:8" ht="14.45" customHeight="1">
      <c r="A12325" s="86" t="s">
        <v>1224</v>
      </c>
      <c r="B12325" s="171" t="s">
        <v>40197</v>
      </c>
      <c r="C12325" s="55" t="s">
        <v>37160</v>
      </c>
      <c r="D12325" s="171" t="s">
        <v>37161</v>
      </c>
      <c r="E12325" s="171" t="s">
        <v>37162</v>
      </c>
      <c r="F12325" s="173">
        <v>46074</v>
      </c>
      <c r="G12325" s="173">
        <v>46074</v>
      </c>
      <c r="H12325" s="174"/>
    </row>
    <row r="12326" spans="1:8" ht="14.45" customHeight="1">
      <c r="A12326" s="86" t="s">
        <v>1224</v>
      </c>
      <c r="B12326" s="171" t="s">
        <v>40198</v>
      </c>
      <c r="C12326" s="55" t="s">
        <v>37160</v>
      </c>
      <c r="D12326" s="171" t="s">
        <v>37161</v>
      </c>
      <c r="E12326" s="171" t="s">
        <v>37162</v>
      </c>
      <c r="F12326" s="173">
        <v>46074</v>
      </c>
      <c r="G12326" s="173">
        <v>46074</v>
      </c>
      <c r="H12326" s="174"/>
    </row>
    <row r="12327" spans="1:8" ht="14.45" customHeight="1">
      <c r="A12327" s="86" t="s">
        <v>1224</v>
      </c>
      <c r="B12327" s="171" t="s">
        <v>40199</v>
      </c>
      <c r="C12327" s="55" t="s">
        <v>37160</v>
      </c>
      <c r="D12327" s="171" t="s">
        <v>37161</v>
      </c>
      <c r="E12327" s="171" t="s">
        <v>37162</v>
      </c>
      <c r="F12327" s="173">
        <v>46074</v>
      </c>
      <c r="G12327" s="173">
        <v>46074</v>
      </c>
      <c r="H12327" s="174"/>
    </row>
    <row r="12328" spans="1:8" ht="14.45" customHeight="1">
      <c r="A12328" s="86" t="s">
        <v>1224</v>
      </c>
      <c r="B12328" s="171" t="s">
        <v>40200</v>
      </c>
      <c r="C12328" s="55" t="s">
        <v>37160</v>
      </c>
      <c r="D12328" s="171" t="s">
        <v>37161</v>
      </c>
      <c r="E12328" s="171" t="s">
        <v>37162</v>
      </c>
      <c r="F12328" s="173">
        <v>46074</v>
      </c>
      <c r="G12328" s="173">
        <v>46074</v>
      </c>
      <c r="H12328" s="174"/>
    </row>
    <row r="12329" spans="1:8" ht="14.45" customHeight="1">
      <c r="A12329" s="86" t="s">
        <v>1224</v>
      </c>
      <c r="B12329" s="171" t="s">
        <v>40201</v>
      </c>
      <c r="C12329" s="55" t="s">
        <v>37160</v>
      </c>
      <c r="D12329" s="171" t="s">
        <v>37161</v>
      </c>
      <c r="E12329" s="171" t="s">
        <v>37162</v>
      </c>
      <c r="F12329" s="173">
        <v>46074</v>
      </c>
      <c r="G12329" s="173">
        <v>46074</v>
      </c>
      <c r="H12329" s="174"/>
    </row>
    <row r="12330" spans="1:8" ht="14.45" customHeight="1">
      <c r="A12330" s="86" t="s">
        <v>1224</v>
      </c>
      <c r="B12330" s="171" t="s">
        <v>40202</v>
      </c>
      <c r="C12330" s="55" t="s">
        <v>37160</v>
      </c>
      <c r="D12330" s="171" t="s">
        <v>37161</v>
      </c>
      <c r="E12330" s="171" t="s">
        <v>37162</v>
      </c>
      <c r="F12330" s="173">
        <v>46074</v>
      </c>
      <c r="G12330" s="173">
        <v>46074</v>
      </c>
      <c r="H12330" s="174"/>
    </row>
    <row r="12331" spans="1:8" ht="14.45" customHeight="1">
      <c r="A12331" s="86" t="s">
        <v>1224</v>
      </c>
      <c r="B12331" s="171" t="s">
        <v>40203</v>
      </c>
      <c r="C12331" s="55" t="s">
        <v>37160</v>
      </c>
      <c r="D12331" s="171" t="s">
        <v>37161</v>
      </c>
      <c r="E12331" s="171" t="s">
        <v>37162</v>
      </c>
      <c r="F12331" s="173">
        <v>46074</v>
      </c>
      <c r="G12331" s="173">
        <v>46074</v>
      </c>
      <c r="H12331" s="174"/>
    </row>
    <row r="12332" spans="1:8" ht="14.45" customHeight="1">
      <c r="A12332" s="86" t="s">
        <v>1224</v>
      </c>
      <c r="B12332" s="171" t="s">
        <v>40204</v>
      </c>
      <c r="C12332" s="55" t="s">
        <v>37160</v>
      </c>
      <c r="D12332" s="171" t="s">
        <v>37161</v>
      </c>
      <c r="E12332" s="171" t="s">
        <v>37162</v>
      </c>
      <c r="F12332" s="173">
        <v>46074</v>
      </c>
      <c r="G12332" s="173">
        <v>46074</v>
      </c>
      <c r="H12332" s="174"/>
    </row>
    <row r="12333" spans="1:8" ht="14.45" customHeight="1">
      <c r="A12333" s="86" t="s">
        <v>1224</v>
      </c>
      <c r="B12333" s="171" t="s">
        <v>40205</v>
      </c>
      <c r="C12333" s="55" t="s">
        <v>37160</v>
      </c>
      <c r="D12333" s="171" t="s">
        <v>37161</v>
      </c>
      <c r="E12333" s="171" t="s">
        <v>37162</v>
      </c>
      <c r="F12333" s="173">
        <v>46074</v>
      </c>
      <c r="G12333" s="173">
        <v>46074</v>
      </c>
      <c r="H12333" s="174"/>
    </row>
    <row r="12334" spans="1:8" ht="14.45" customHeight="1">
      <c r="A12334" s="86" t="s">
        <v>1224</v>
      </c>
      <c r="B12334" s="171" t="s">
        <v>40206</v>
      </c>
      <c r="C12334" s="55" t="s">
        <v>37160</v>
      </c>
      <c r="D12334" s="171" t="s">
        <v>37161</v>
      </c>
      <c r="E12334" s="171" t="s">
        <v>37162</v>
      </c>
      <c r="F12334" s="173">
        <v>46074</v>
      </c>
      <c r="G12334" s="173">
        <v>46074</v>
      </c>
      <c r="H12334" s="174"/>
    </row>
    <row r="12335" spans="1:8" ht="14.45" customHeight="1">
      <c r="A12335" s="86" t="s">
        <v>1224</v>
      </c>
      <c r="B12335" s="171" t="s">
        <v>40207</v>
      </c>
      <c r="C12335" s="55" t="s">
        <v>37160</v>
      </c>
      <c r="D12335" s="171" t="s">
        <v>37161</v>
      </c>
      <c r="E12335" s="171" t="s">
        <v>37162</v>
      </c>
      <c r="F12335" s="173">
        <v>46074</v>
      </c>
      <c r="G12335" s="173">
        <v>46074</v>
      </c>
      <c r="H12335" s="174"/>
    </row>
    <row r="12336" spans="1:8" ht="14.45" customHeight="1">
      <c r="A12336" s="86" t="s">
        <v>1224</v>
      </c>
      <c r="B12336" s="171" t="s">
        <v>40208</v>
      </c>
      <c r="C12336" s="55" t="s">
        <v>37160</v>
      </c>
      <c r="D12336" s="171" t="s">
        <v>37161</v>
      </c>
      <c r="E12336" s="171" t="s">
        <v>37162</v>
      </c>
      <c r="F12336" s="173">
        <v>46074</v>
      </c>
      <c r="G12336" s="173">
        <v>46074</v>
      </c>
      <c r="H12336" s="174"/>
    </row>
    <row r="12337" spans="1:8" ht="14.45" customHeight="1">
      <c r="A12337" s="86" t="s">
        <v>1224</v>
      </c>
      <c r="B12337" s="171" t="s">
        <v>40209</v>
      </c>
      <c r="C12337" s="55" t="s">
        <v>37160</v>
      </c>
      <c r="D12337" s="171" t="s">
        <v>37161</v>
      </c>
      <c r="E12337" s="171" t="s">
        <v>37162</v>
      </c>
      <c r="F12337" s="173">
        <v>46074</v>
      </c>
      <c r="G12337" s="173">
        <v>46074</v>
      </c>
      <c r="H12337" s="174"/>
    </row>
    <row r="12338" spans="1:8" ht="14.45" customHeight="1">
      <c r="A12338" s="86" t="s">
        <v>1224</v>
      </c>
      <c r="B12338" s="171" t="s">
        <v>40210</v>
      </c>
      <c r="C12338" s="55" t="s">
        <v>37160</v>
      </c>
      <c r="D12338" s="171" t="s">
        <v>37161</v>
      </c>
      <c r="E12338" s="171" t="s">
        <v>37162</v>
      </c>
      <c r="F12338" s="173">
        <v>46074</v>
      </c>
      <c r="G12338" s="173">
        <v>46074</v>
      </c>
      <c r="H12338" s="174"/>
    </row>
    <row r="12339" spans="1:8" ht="14.45" customHeight="1">
      <c r="A12339" s="86" t="s">
        <v>1224</v>
      </c>
      <c r="B12339" s="171" t="s">
        <v>40211</v>
      </c>
      <c r="C12339" s="55" t="s">
        <v>37160</v>
      </c>
      <c r="D12339" s="171" t="s">
        <v>37161</v>
      </c>
      <c r="E12339" s="171" t="s">
        <v>37162</v>
      </c>
      <c r="F12339" s="173">
        <v>46074</v>
      </c>
      <c r="G12339" s="173">
        <v>46074</v>
      </c>
      <c r="H12339" s="174"/>
    </row>
    <row r="12340" spans="1:8" ht="14.45" customHeight="1">
      <c r="A12340" s="86" t="s">
        <v>1224</v>
      </c>
      <c r="B12340" s="171" t="s">
        <v>40212</v>
      </c>
      <c r="C12340" s="55" t="s">
        <v>37160</v>
      </c>
      <c r="D12340" s="171" t="s">
        <v>37161</v>
      </c>
      <c r="E12340" s="171" t="s">
        <v>37162</v>
      </c>
      <c r="F12340" s="173">
        <v>46074</v>
      </c>
      <c r="G12340" s="173">
        <v>46074</v>
      </c>
      <c r="H12340" s="174"/>
    </row>
    <row r="12341" spans="1:8" ht="14.45" customHeight="1">
      <c r="A12341" s="86" t="s">
        <v>1224</v>
      </c>
      <c r="B12341" s="171" t="s">
        <v>40213</v>
      </c>
      <c r="C12341" s="55" t="s">
        <v>37160</v>
      </c>
      <c r="D12341" s="171" t="s">
        <v>37161</v>
      </c>
      <c r="E12341" s="171" t="s">
        <v>37162</v>
      </c>
      <c r="F12341" s="173">
        <v>46074</v>
      </c>
      <c r="G12341" s="173">
        <v>46074</v>
      </c>
      <c r="H12341" s="174"/>
    </row>
    <row r="12342" spans="1:8" ht="14.45" customHeight="1">
      <c r="A12342" s="86" t="s">
        <v>1224</v>
      </c>
      <c r="B12342" s="171" t="s">
        <v>40214</v>
      </c>
      <c r="C12342" s="55" t="s">
        <v>37160</v>
      </c>
      <c r="D12342" s="171" t="s">
        <v>37161</v>
      </c>
      <c r="E12342" s="171" t="s">
        <v>37162</v>
      </c>
      <c r="F12342" s="173">
        <v>46074</v>
      </c>
      <c r="G12342" s="173">
        <v>46074</v>
      </c>
      <c r="H12342" s="174"/>
    </row>
    <row r="12343" spans="1:8" ht="14.45" customHeight="1">
      <c r="A12343" s="86" t="s">
        <v>1224</v>
      </c>
      <c r="B12343" s="171" t="s">
        <v>40215</v>
      </c>
      <c r="C12343" s="55" t="s">
        <v>37160</v>
      </c>
      <c r="D12343" s="171" t="s">
        <v>37161</v>
      </c>
      <c r="E12343" s="171" t="s">
        <v>37162</v>
      </c>
      <c r="F12343" s="173">
        <v>46074</v>
      </c>
      <c r="G12343" s="173">
        <v>46074</v>
      </c>
      <c r="H12343" s="174"/>
    </row>
    <row r="12344" spans="1:8" ht="14.45" customHeight="1">
      <c r="A12344" s="86" t="s">
        <v>1224</v>
      </c>
      <c r="B12344" s="171" t="s">
        <v>40216</v>
      </c>
      <c r="C12344" s="55" t="s">
        <v>37160</v>
      </c>
      <c r="D12344" s="171" t="s">
        <v>37161</v>
      </c>
      <c r="E12344" s="171" t="s">
        <v>37162</v>
      </c>
      <c r="F12344" s="173">
        <v>46074</v>
      </c>
      <c r="G12344" s="173">
        <v>46074</v>
      </c>
      <c r="H12344" s="174"/>
    </row>
    <row r="12345" spans="1:8" ht="14.45" customHeight="1">
      <c r="A12345" s="86" t="s">
        <v>1224</v>
      </c>
      <c r="B12345" s="171" t="s">
        <v>40217</v>
      </c>
      <c r="C12345" s="55" t="s">
        <v>37160</v>
      </c>
      <c r="D12345" s="171" t="s">
        <v>37161</v>
      </c>
      <c r="E12345" s="171" t="s">
        <v>37162</v>
      </c>
      <c r="F12345" s="173">
        <v>46074</v>
      </c>
      <c r="G12345" s="173">
        <v>46074</v>
      </c>
      <c r="H12345" s="174"/>
    </row>
    <row r="12346" spans="1:8" ht="14.45" customHeight="1">
      <c r="A12346" s="86" t="s">
        <v>1224</v>
      </c>
      <c r="B12346" s="171" t="s">
        <v>40218</v>
      </c>
      <c r="C12346" s="55" t="s">
        <v>37160</v>
      </c>
      <c r="D12346" s="171" t="s">
        <v>37161</v>
      </c>
      <c r="E12346" s="171" t="s">
        <v>37162</v>
      </c>
      <c r="F12346" s="173">
        <v>46074</v>
      </c>
      <c r="G12346" s="173">
        <v>46074</v>
      </c>
      <c r="H12346" s="174"/>
    </row>
    <row r="12347" spans="1:8" ht="14.45" customHeight="1">
      <c r="A12347" s="86" t="s">
        <v>1224</v>
      </c>
      <c r="B12347" s="171" t="s">
        <v>40219</v>
      </c>
      <c r="C12347" s="55" t="s">
        <v>37160</v>
      </c>
      <c r="D12347" s="171" t="s">
        <v>37161</v>
      </c>
      <c r="E12347" s="171" t="s">
        <v>37162</v>
      </c>
      <c r="F12347" s="173">
        <v>46074</v>
      </c>
      <c r="G12347" s="173">
        <v>46074</v>
      </c>
      <c r="H12347" s="174"/>
    </row>
    <row r="12348" spans="1:8" ht="14.45" customHeight="1">
      <c r="A12348" s="86" t="s">
        <v>1224</v>
      </c>
      <c r="B12348" s="171" t="s">
        <v>40220</v>
      </c>
      <c r="C12348" s="55" t="s">
        <v>37160</v>
      </c>
      <c r="D12348" s="171" t="s">
        <v>37161</v>
      </c>
      <c r="E12348" s="171" t="s">
        <v>37162</v>
      </c>
      <c r="F12348" s="173">
        <v>46074</v>
      </c>
      <c r="G12348" s="173">
        <v>46074</v>
      </c>
      <c r="H12348" s="174"/>
    </row>
    <row r="12349" spans="1:8" ht="14.45" customHeight="1">
      <c r="A12349" s="86" t="s">
        <v>1224</v>
      </c>
      <c r="B12349" s="171" t="s">
        <v>40221</v>
      </c>
      <c r="C12349" s="55" t="s">
        <v>37160</v>
      </c>
      <c r="D12349" s="171" t="s">
        <v>37161</v>
      </c>
      <c r="E12349" s="171" t="s">
        <v>37162</v>
      </c>
      <c r="F12349" s="173">
        <v>46074</v>
      </c>
      <c r="G12349" s="173">
        <v>46074</v>
      </c>
      <c r="H12349" s="174"/>
    </row>
    <row r="12350" spans="1:8" ht="14.45" customHeight="1">
      <c r="A12350" s="86" t="s">
        <v>1224</v>
      </c>
      <c r="B12350" s="171" t="s">
        <v>40222</v>
      </c>
      <c r="C12350" s="55" t="s">
        <v>37160</v>
      </c>
      <c r="D12350" s="171" t="s">
        <v>37161</v>
      </c>
      <c r="E12350" s="171" t="s">
        <v>37162</v>
      </c>
      <c r="F12350" s="173">
        <v>46074</v>
      </c>
      <c r="G12350" s="173">
        <v>46074</v>
      </c>
      <c r="H12350" s="174"/>
    </row>
    <row r="12351" spans="1:8" ht="14.45" customHeight="1">
      <c r="A12351" s="86" t="s">
        <v>1224</v>
      </c>
      <c r="B12351" s="171" t="s">
        <v>40223</v>
      </c>
      <c r="C12351" s="55" t="s">
        <v>37160</v>
      </c>
      <c r="D12351" s="171" t="s">
        <v>37161</v>
      </c>
      <c r="E12351" s="171" t="s">
        <v>37162</v>
      </c>
      <c r="F12351" s="173">
        <v>46074</v>
      </c>
      <c r="G12351" s="173">
        <v>46074</v>
      </c>
      <c r="H12351" s="174"/>
    </row>
    <row r="12352" spans="1:8" ht="14.45" customHeight="1">
      <c r="A12352" s="86" t="s">
        <v>1224</v>
      </c>
      <c r="B12352" s="171" t="s">
        <v>40224</v>
      </c>
      <c r="C12352" s="55" t="s">
        <v>37160</v>
      </c>
      <c r="D12352" s="171" t="s">
        <v>37161</v>
      </c>
      <c r="E12352" s="171" t="s">
        <v>37162</v>
      </c>
      <c r="F12352" s="173">
        <v>46074</v>
      </c>
      <c r="G12352" s="173">
        <v>46074</v>
      </c>
      <c r="H12352" s="174"/>
    </row>
    <row r="12353" spans="1:8" ht="14.45" customHeight="1">
      <c r="A12353" s="86" t="s">
        <v>1224</v>
      </c>
      <c r="B12353" s="171" t="s">
        <v>40225</v>
      </c>
      <c r="C12353" s="55" t="s">
        <v>37160</v>
      </c>
      <c r="D12353" s="171" t="s">
        <v>37161</v>
      </c>
      <c r="E12353" s="171" t="s">
        <v>37162</v>
      </c>
      <c r="F12353" s="173">
        <v>46074</v>
      </c>
      <c r="G12353" s="173">
        <v>46074</v>
      </c>
      <c r="H12353" s="174"/>
    </row>
    <row r="12354" spans="1:8" ht="14.45" customHeight="1">
      <c r="A12354" s="86" t="s">
        <v>1224</v>
      </c>
      <c r="B12354" s="171" t="s">
        <v>40226</v>
      </c>
      <c r="C12354" s="55" t="s">
        <v>37160</v>
      </c>
      <c r="D12354" s="171" t="s">
        <v>37161</v>
      </c>
      <c r="E12354" s="171" t="s">
        <v>37162</v>
      </c>
      <c r="F12354" s="173">
        <v>46074</v>
      </c>
      <c r="G12354" s="173">
        <v>46074</v>
      </c>
      <c r="H12354" s="174"/>
    </row>
    <row r="12355" spans="1:8" ht="14.45" customHeight="1">
      <c r="A12355" s="86" t="s">
        <v>1224</v>
      </c>
      <c r="B12355" s="171" t="s">
        <v>40227</v>
      </c>
      <c r="C12355" s="55" t="s">
        <v>37160</v>
      </c>
      <c r="D12355" s="171" t="s">
        <v>37161</v>
      </c>
      <c r="E12355" s="171" t="s">
        <v>37162</v>
      </c>
      <c r="F12355" s="173">
        <v>46074</v>
      </c>
      <c r="G12355" s="173">
        <v>46074</v>
      </c>
      <c r="H12355" s="174"/>
    </row>
    <row r="12356" spans="1:8" ht="14.45" customHeight="1">
      <c r="A12356" s="86" t="s">
        <v>1224</v>
      </c>
      <c r="B12356" s="171" t="s">
        <v>40228</v>
      </c>
      <c r="C12356" s="55" t="s">
        <v>37160</v>
      </c>
      <c r="D12356" s="171" t="s">
        <v>37161</v>
      </c>
      <c r="E12356" s="171" t="s">
        <v>37162</v>
      </c>
      <c r="F12356" s="173">
        <v>46074</v>
      </c>
      <c r="G12356" s="173">
        <v>46074</v>
      </c>
      <c r="H12356" s="174"/>
    </row>
    <row r="12357" spans="1:8" ht="14.45" customHeight="1">
      <c r="A12357" s="86" t="s">
        <v>1224</v>
      </c>
      <c r="B12357" s="171" t="s">
        <v>40229</v>
      </c>
      <c r="C12357" s="55" t="s">
        <v>37160</v>
      </c>
      <c r="D12357" s="171" t="s">
        <v>37161</v>
      </c>
      <c r="E12357" s="171" t="s">
        <v>37162</v>
      </c>
      <c r="F12357" s="173">
        <v>46074</v>
      </c>
      <c r="G12357" s="173">
        <v>46074</v>
      </c>
      <c r="H12357" s="174"/>
    </row>
    <row r="12358" spans="1:8" ht="14.45" customHeight="1">
      <c r="A12358" s="86" t="s">
        <v>1224</v>
      </c>
      <c r="B12358" s="171" t="s">
        <v>40230</v>
      </c>
      <c r="C12358" s="55" t="s">
        <v>37160</v>
      </c>
      <c r="D12358" s="171" t="s">
        <v>37161</v>
      </c>
      <c r="E12358" s="171" t="s">
        <v>37162</v>
      </c>
      <c r="F12358" s="173">
        <v>46074</v>
      </c>
      <c r="G12358" s="173">
        <v>46074</v>
      </c>
      <c r="H12358" s="174"/>
    </row>
    <row r="12359" spans="1:8" ht="14.45" customHeight="1">
      <c r="A12359" s="86" t="s">
        <v>1224</v>
      </c>
      <c r="B12359" s="171" t="s">
        <v>40231</v>
      </c>
      <c r="C12359" s="55" t="s">
        <v>37160</v>
      </c>
      <c r="D12359" s="171" t="s">
        <v>37161</v>
      </c>
      <c r="E12359" s="171" t="s">
        <v>37162</v>
      </c>
      <c r="F12359" s="173">
        <v>46074</v>
      </c>
      <c r="G12359" s="173">
        <v>46074</v>
      </c>
      <c r="H12359" s="174"/>
    </row>
    <row r="12360" spans="1:8" ht="14.45" customHeight="1">
      <c r="A12360" s="86" t="s">
        <v>1224</v>
      </c>
      <c r="B12360" s="171" t="s">
        <v>40232</v>
      </c>
      <c r="C12360" s="55" t="s">
        <v>37160</v>
      </c>
      <c r="D12360" s="171" t="s">
        <v>37161</v>
      </c>
      <c r="E12360" s="171" t="s">
        <v>37162</v>
      </c>
      <c r="F12360" s="173">
        <v>46074</v>
      </c>
      <c r="G12360" s="173">
        <v>46074</v>
      </c>
      <c r="H12360" s="174"/>
    </row>
    <row r="12361" spans="1:8" ht="14.45" customHeight="1">
      <c r="A12361" s="86" t="s">
        <v>1224</v>
      </c>
      <c r="B12361" s="171" t="s">
        <v>40233</v>
      </c>
      <c r="C12361" s="55" t="s">
        <v>37160</v>
      </c>
      <c r="D12361" s="171" t="s">
        <v>37161</v>
      </c>
      <c r="E12361" s="171" t="s">
        <v>37162</v>
      </c>
      <c r="F12361" s="173">
        <v>46074</v>
      </c>
      <c r="G12361" s="173">
        <v>46074</v>
      </c>
      <c r="H12361" s="174"/>
    </row>
    <row r="12362" spans="1:8" ht="14.45" customHeight="1">
      <c r="A12362" s="86" t="s">
        <v>1224</v>
      </c>
      <c r="B12362" s="171" t="s">
        <v>40234</v>
      </c>
      <c r="C12362" s="55" t="s">
        <v>37160</v>
      </c>
      <c r="D12362" s="171" t="s">
        <v>37161</v>
      </c>
      <c r="E12362" s="171" t="s">
        <v>37162</v>
      </c>
      <c r="F12362" s="173">
        <v>46074</v>
      </c>
      <c r="G12362" s="173">
        <v>46074</v>
      </c>
      <c r="H12362" s="174"/>
    </row>
    <row r="12363" spans="1:8" ht="14.45" customHeight="1">
      <c r="A12363" s="86" t="s">
        <v>1224</v>
      </c>
      <c r="B12363" s="171" t="s">
        <v>40235</v>
      </c>
      <c r="C12363" s="55" t="s">
        <v>37160</v>
      </c>
      <c r="D12363" s="171" t="s">
        <v>37161</v>
      </c>
      <c r="E12363" s="171" t="s">
        <v>37162</v>
      </c>
      <c r="F12363" s="173">
        <v>46074</v>
      </c>
      <c r="G12363" s="173">
        <v>46074</v>
      </c>
      <c r="H12363" s="174"/>
    </row>
    <row r="12364" spans="1:8" ht="14.45" customHeight="1">
      <c r="A12364" s="86" t="s">
        <v>1224</v>
      </c>
      <c r="B12364" s="171" t="s">
        <v>40236</v>
      </c>
      <c r="C12364" s="55" t="s">
        <v>37160</v>
      </c>
      <c r="D12364" s="171" t="s">
        <v>37161</v>
      </c>
      <c r="E12364" s="171" t="s">
        <v>37162</v>
      </c>
      <c r="F12364" s="173">
        <v>46074</v>
      </c>
      <c r="G12364" s="173">
        <v>46074</v>
      </c>
      <c r="H12364" s="174"/>
    </row>
    <row r="12365" spans="1:8" ht="14.45" customHeight="1">
      <c r="A12365" s="86" t="s">
        <v>1224</v>
      </c>
      <c r="B12365" s="171" t="s">
        <v>40237</v>
      </c>
      <c r="C12365" s="55" t="s">
        <v>37160</v>
      </c>
      <c r="D12365" s="171" t="s">
        <v>37161</v>
      </c>
      <c r="E12365" s="171" t="s">
        <v>37162</v>
      </c>
      <c r="F12365" s="173">
        <v>46074</v>
      </c>
      <c r="G12365" s="173">
        <v>46074</v>
      </c>
      <c r="H12365" s="174"/>
    </row>
    <row r="12366" spans="1:8" ht="14.45" customHeight="1">
      <c r="A12366" s="86" t="s">
        <v>1224</v>
      </c>
      <c r="B12366" s="171" t="s">
        <v>40238</v>
      </c>
      <c r="C12366" s="55" t="s">
        <v>37160</v>
      </c>
      <c r="D12366" s="171" t="s">
        <v>37161</v>
      </c>
      <c r="E12366" s="171" t="s">
        <v>37162</v>
      </c>
      <c r="F12366" s="173">
        <v>46074</v>
      </c>
      <c r="G12366" s="173">
        <v>46074</v>
      </c>
      <c r="H12366" s="174"/>
    </row>
    <row r="12367" spans="1:8" ht="14.45" customHeight="1">
      <c r="A12367" s="86" t="s">
        <v>1224</v>
      </c>
      <c r="B12367" s="171" t="s">
        <v>40239</v>
      </c>
      <c r="C12367" s="55" t="s">
        <v>37160</v>
      </c>
      <c r="D12367" s="171" t="s">
        <v>37161</v>
      </c>
      <c r="E12367" s="171" t="s">
        <v>37162</v>
      </c>
      <c r="F12367" s="173">
        <v>46074</v>
      </c>
      <c r="G12367" s="173">
        <v>46074</v>
      </c>
      <c r="H12367" s="174"/>
    </row>
    <row r="12368" spans="1:8" ht="14.45" customHeight="1">
      <c r="A12368" s="86" t="s">
        <v>1224</v>
      </c>
      <c r="B12368" s="171" t="s">
        <v>40240</v>
      </c>
      <c r="C12368" s="55" t="s">
        <v>37160</v>
      </c>
      <c r="D12368" s="171" t="s">
        <v>37161</v>
      </c>
      <c r="E12368" s="171" t="s">
        <v>37162</v>
      </c>
      <c r="F12368" s="173">
        <v>46074</v>
      </c>
      <c r="G12368" s="173">
        <v>46074</v>
      </c>
      <c r="H12368" s="174"/>
    </row>
    <row r="12369" spans="1:8" ht="14.45" customHeight="1">
      <c r="A12369" s="86" t="s">
        <v>1224</v>
      </c>
      <c r="B12369" s="171" t="s">
        <v>40241</v>
      </c>
      <c r="C12369" s="55" t="s">
        <v>37160</v>
      </c>
      <c r="D12369" s="171" t="s">
        <v>37161</v>
      </c>
      <c r="E12369" s="171" t="s">
        <v>37162</v>
      </c>
      <c r="F12369" s="173">
        <v>46074</v>
      </c>
      <c r="G12369" s="173">
        <v>46074</v>
      </c>
      <c r="H12369" s="174"/>
    </row>
    <row r="12370" spans="1:8" ht="14.45" customHeight="1">
      <c r="A12370" s="86" t="s">
        <v>1224</v>
      </c>
      <c r="B12370" s="171" t="s">
        <v>40242</v>
      </c>
      <c r="C12370" s="55" t="s">
        <v>37160</v>
      </c>
      <c r="D12370" s="171" t="s">
        <v>37161</v>
      </c>
      <c r="E12370" s="171" t="s">
        <v>37162</v>
      </c>
      <c r="F12370" s="173">
        <v>46074</v>
      </c>
      <c r="G12370" s="173">
        <v>46074</v>
      </c>
      <c r="H12370" s="174"/>
    </row>
    <row r="12371" spans="1:8" ht="14.45" customHeight="1">
      <c r="A12371" s="86" t="s">
        <v>1224</v>
      </c>
      <c r="B12371" s="171" t="s">
        <v>40243</v>
      </c>
      <c r="C12371" s="55" t="s">
        <v>37160</v>
      </c>
      <c r="D12371" s="171" t="s">
        <v>37161</v>
      </c>
      <c r="E12371" s="171" t="s">
        <v>37162</v>
      </c>
      <c r="F12371" s="173">
        <v>46074</v>
      </c>
      <c r="G12371" s="173">
        <v>46074</v>
      </c>
      <c r="H12371" s="174"/>
    </row>
    <row r="12372" spans="1:8" ht="14.45" customHeight="1">
      <c r="A12372" s="86" t="s">
        <v>1224</v>
      </c>
      <c r="B12372" s="171" t="s">
        <v>40244</v>
      </c>
      <c r="C12372" s="55" t="s">
        <v>37160</v>
      </c>
      <c r="D12372" s="171" t="s">
        <v>37161</v>
      </c>
      <c r="E12372" s="171" t="s">
        <v>37162</v>
      </c>
      <c r="F12372" s="173">
        <v>46074</v>
      </c>
      <c r="G12372" s="173">
        <v>46074</v>
      </c>
      <c r="H12372" s="174"/>
    </row>
    <row r="12373" spans="1:8" ht="14.45" customHeight="1">
      <c r="A12373" s="86" t="s">
        <v>1224</v>
      </c>
      <c r="B12373" s="171" t="s">
        <v>40245</v>
      </c>
      <c r="C12373" s="55" t="s">
        <v>37160</v>
      </c>
      <c r="D12373" s="171" t="s">
        <v>37161</v>
      </c>
      <c r="E12373" s="171" t="s">
        <v>37162</v>
      </c>
      <c r="F12373" s="173">
        <v>46074</v>
      </c>
      <c r="G12373" s="173">
        <v>46074</v>
      </c>
      <c r="H12373" s="174"/>
    </row>
    <row r="12374" spans="1:8" ht="14.45" customHeight="1">
      <c r="A12374" s="86" t="s">
        <v>1224</v>
      </c>
      <c r="B12374" s="171" t="s">
        <v>40246</v>
      </c>
      <c r="C12374" s="55" t="s">
        <v>37160</v>
      </c>
      <c r="D12374" s="171" t="s">
        <v>37161</v>
      </c>
      <c r="E12374" s="171" t="s">
        <v>37162</v>
      </c>
      <c r="F12374" s="173">
        <v>46074</v>
      </c>
      <c r="G12374" s="173">
        <v>46074</v>
      </c>
      <c r="H12374" s="174"/>
    </row>
    <row r="12375" spans="1:8" ht="14.45" customHeight="1">
      <c r="A12375" s="86" t="s">
        <v>1224</v>
      </c>
      <c r="B12375" s="171" t="s">
        <v>40247</v>
      </c>
      <c r="C12375" s="55" t="s">
        <v>37160</v>
      </c>
      <c r="D12375" s="171" t="s">
        <v>37161</v>
      </c>
      <c r="E12375" s="171" t="s">
        <v>37162</v>
      </c>
      <c r="F12375" s="173">
        <v>46074</v>
      </c>
      <c r="G12375" s="173">
        <v>46074</v>
      </c>
      <c r="H12375" s="174"/>
    </row>
    <row r="12376" spans="1:8" ht="14.45" customHeight="1">
      <c r="A12376" s="86" t="s">
        <v>1224</v>
      </c>
      <c r="B12376" s="171" t="s">
        <v>40248</v>
      </c>
      <c r="C12376" s="55" t="s">
        <v>37160</v>
      </c>
      <c r="D12376" s="171" t="s">
        <v>37161</v>
      </c>
      <c r="E12376" s="171" t="s">
        <v>37162</v>
      </c>
      <c r="F12376" s="173">
        <v>46074</v>
      </c>
      <c r="G12376" s="173">
        <v>46074</v>
      </c>
      <c r="H12376" s="174"/>
    </row>
    <row r="12377" spans="1:8" ht="14.45" customHeight="1">
      <c r="A12377" s="86" t="s">
        <v>1224</v>
      </c>
      <c r="B12377" s="171" t="s">
        <v>40249</v>
      </c>
      <c r="C12377" s="55" t="s">
        <v>37160</v>
      </c>
      <c r="D12377" s="171" t="s">
        <v>37161</v>
      </c>
      <c r="E12377" s="171" t="s">
        <v>37162</v>
      </c>
      <c r="F12377" s="173">
        <v>46074</v>
      </c>
      <c r="G12377" s="173">
        <v>46074</v>
      </c>
      <c r="H12377" s="174"/>
    </row>
    <row r="12378" spans="1:8" ht="14.45" customHeight="1">
      <c r="A12378" s="86" t="s">
        <v>1224</v>
      </c>
      <c r="B12378" s="171" t="s">
        <v>40250</v>
      </c>
      <c r="C12378" s="55" t="s">
        <v>37160</v>
      </c>
      <c r="D12378" s="171" t="s">
        <v>37161</v>
      </c>
      <c r="E12378" s="171" t="s">
        <v>37162</v>
      </c>
      <c r="F12378" s="173">
        <v>46074</v>
      </c>
      <c r="G12378" s="173">
        <v>46074</v>
      </c>
      <c r="H12378" s="174"/>
    </row>
    <row r="12379" spans="1:8" ht="14.45" customHeight="1">
      <c r="A12379" s="86" t="s">
        <v>1224</v>
      </c>
      <c r="B12379" s="171" t="s">
        <v>40251</v>
      </c>
      <c r="C12379" s="55" t="s">
        <v>37160</v>
      </c>
      <c r="D12379" s="171" t="s">
        <v>37161</v>
      </c>
      <c r="E12379" s="171" t="s">
        <v>37162</v>
      </c>
      <c r="F12379" s="173">
        <v>46074</v>
      </c>
      <c r="G12379" s="173">
        <v>46074</v>
      </c>
      <c r="H12379" s="174"/>
    </row>
    <row r="12380" spans="1:8" ht="14.45" customHeight="1">
      <c r="A12380" s="86" t="s">
        <v>1224</v>
      </c>
      <c r="B12380" s="171" t="s">
        <v>40252</v>
      </c>
      <c r="C12380" s="55" t="s">
        <v>37160</v>
      </c>
      <c r="D12380" s="171" t="s">
        <v>37161</v>
      </c>
      <c r="E12380" s="171" t="s">
        <v>37162</v>
      </c>
      <c r="F12380" s="173">
        <v>46074</v>
      </c>
      <c r="G12380" s="173">
        <v>46074</v>
      </c>
      <c r="H12380" s="174"/>
    </row>
    <row r="12381" spans="1:8" ht="14.45" customHeight="1">
      <c r="A12381" s="86" t="s">
        <v>1224</v>
      </c>
      <c r="B12381" s="171" t="s">
        <v>40253</v>
      </c>
      <c r="C12381" s="55" t="s">
        <v>37160</v>
      </c>
      <c r="D12381" s="171" t="s">
        <v>37161</v>
      </c>
      <c r="E12381" s="171" t="s">
        <v>37162</v>
      </c>
      <c r="F12381" s="173">
        <v>46074</v>
      </c>
      <c r="G12381" s="173">
        <v>46074</v>
      </c>
      <c r="H12381" s="174"/>
    </row>
    <row r="12382" spans="1:8" ht="14.45" customHeight="1">
      <c r="A12382" s="86" t="s">
        <v>1224</v>
      </c>
      <c r="B12382" s="171" t="s">
        <v>40254</v>
      </c>
      <c r="C12382" s="55" t="s">
        <v>37160</v>
      </c>
      <c r="D12382" s="171" t="s">
        <v>37161</v>
      </c>
      <c r="E12382" s="171" t="s">
        <v>37162</v>
      </c>
      <c r="F12382" s="173">
        <v>46074</v>
      </c>
      <c r="G12382" s="173">
        <v>46074</v>
      </c>
      <c r="H12382" s="174"/>
    </row>
    <row r="12383" spans="1:8" ht="14.45" customHeight="1">
      <c r="A12383" s="86" t="s">
        <v>1224</v>
      </c>
      <c r="B12383" s="171" t="s">
        <v>40255</v>
      </c>
      <c r="C12383" s="55" t="s">
        <v>37160</v>
      </c>
      <c r="D12383" s="171" t="s">
        <v>37161</v>
      </c>
      <c r="E12383" s="171" t="s">
        <v>37162</v>
      </c>
      <c r="F12383" s="173">
        <v>46074</v>
      </c>
      <c r="G12383" s="173">
        <v>46074</v>
      </c>
      <c r="H12383" s="174"/>
    </row>
    <row r="12384" spans="1:8" ht="14.45" customHeight="1">
      <c r="A12384" s="86" t="s">
        <v>1224</v>
      </c>
      <c r="B12384" s="171" t="s">
        <v>40256</v>
      </c>
      <c r="C12384" s="55" t="s">
        <v>37160</v>
      </c>
      <c r="D12384" s="171" t="s">
        <v>37161</v>
      </c>
      <c r="E12384" s="171" t="s">
        <v>37162</v>
      </c>
      <c r="F12384" s="173">
        <v>46074</v>
      </c>
      <c r="G12384" s="173">
        <v>46074</v>
      </c>
      <c r="H12384" s="174"/>
    </row>
    <row r="12385" spans="1:8" ht="14.45" customHeight="1">
      <c r="A12385" s="86" t="s">
        <v>1224</v>
      </c>
      <c r="B12385" s="171" t="s">
        <v>40257</v>
      </c>
      <c r="C12385" s="55" t="s">
        <v>37160</v>
      </c>
      <c r="D12385" s="171" t="s">
        <v>37161</v>
      </c>
      <c r="E12385" s="171" t="s">
        <v>37162</v>
      </c>
      <c r="F12385" s="173">
        <v>46074</v>
      </c>
      <c r="G12385" s="173">
        <v>46074</v>
      </c>
      <c r="H12385" s="174"/>
    </row>
    <row r="12386" spans="1:8" ht="14.45" customHeight="1">
      <c r="A12386" s="86" t="s">
        <v>1224</v>
      </c>
      <c r="B12386" s="171" t="s">
        <v>40258</v>
      </c>
      <c r="C12386" s="55" t="s">
        <v>37160</v>
      </c>
      <c r="D12386" s="171" t="s">
        <v>37161</v>
      </c>
      <c r="E12386" s="171" t="s">
        <v>37162</v>
      </c>
      <c r="F12386" s="173">
        <v>46074</v>
      </c>
      <c r="G12386" s="173">
        <v>46074</v>
      </c>
      <c r="H12386" s="174"/>
    </row>
    <row r="12387" spans="1:8" ht="14.45" customHeight="1">
      <c r="A12387" s="86" t="s">
        <v>1224</v>
      </c>
      <c r="B12387" s="171" t="s">
        <v>40259</v>
      </c>
      <c r="C12387" s="55" t="s">
        <v>37160</v>
      </c>
      <c r="D12387" s="171" t="s">
        <v>37161</v>
      </c>
      <c r="E12387" s="171" t="s">
        <v>37162</v>
      </c>
      <c r="F12387" s="173">
        <v>46074</v>
      </c>
      <c r="G12387" s="173">
        <v>46074</v>
      </c>
      <c r="H12387" s="174"/>
    </row>
    <row r="12388" spans="1:8" ht="14.45" customHeight="1">
      <c r="A12388" s="86" t="s">
        <v>1224</v>
      </c>
      <c r="B12388" s="171" t="s">
        <v>40260</v>
      </c>
      <c r="C12388" s="55" t="s">
        <v>37160</v>
      </c>
      <c r="D12388" s="171" t="s">
        <v>37161</v>
      </c>
      <c r="E12388" s="171" t="s">
        <v>37162</v>
      </c>
      <c r="F12388" s="173">
        <v>46074</v>
      </c>
      <c r="G12388" s="173">
        <v>46074</v>
      </c>
      <c r="H12388" s="174"/>
    </row>
    <row r="12389" spans="1:8" ht="14.45" customHeight="1">
      <c r="A12389" s="86" t="s">
        <v>1224</v>
      </c>
      <c r="B12389" s="171" t="s">
        <v>40261</v>
      </c>
      <c r="C12389" s="55" t="s">
        <v>37160</v>
      </c>
      <c r="D12389" s="171" t="s">
        <v>37161</v>
      </c>
      <c r="E12389" s="171" t="s">
        <v>37162</v>
      </c>
      <c r="F12389" s="173">
        <v>46074</v>
      </c>
      <c r="G12389" s="173">
        <v>46074</v>
      </c>
      <c r="H12389" s="174"/>
    </row>
    <row r="12390" spans="1:8" ht="14.45" customHeight="1">
      <c r="A12390" s="86" t="s">
        <v>1224</v>
      </c>
      <c r="B12390" s="171" t="s">
        <v>40262</v>
      </c>
      <c r="C12390" s="55" t="s">
        <v>37160</v>
      </c>
      <c r="D12390" s="171" t="s">
        <v>37161</v>
      </c>
      <c r="E12390" s="171" t="s">
        <v>37162</v>
      </c>
      <c r="F12390" s="173">
        <v>46074</v>
      </c>
      <c r="G12390" s="173">
        <v>46074</v>
      </c>
      <c r="H12390" s="174"/>
    </row>
    <row r="12391" spans="1:8" ht="14.45" customHeight="1">
      <c r="A12391" s="86" t="s">
        <v>1224</v>
      </c>
      <c r="B12391" s="171" t="s">
        <v>40263</v>
      </c>
      <c r="C12391" s="55" t="s">
        <v>37160</v>
      </c>
      <c r="D12391" s="171" t="s">
        <v>37161</v>
      </c>
      <c r="E12391" s="171" t="s">
        <v>37162</v>
      </c>
      <c r="F12391" s="173">
        <v>46074</v>
      </c>
      <c r="G12391" s="173">
        <v>46074</v>
      </c>
      <c r="H12391" s="174"/>
    </row>
    <row r="12392" spans="1:8" ht="14.45" customHeight="1">
      <c r="A12392" s="86" t="s">
        <v>1224</v>
      </c>
      <c r="B12392" s="171" t="s">
        <v>40264</v>
      </c>
      <c r="C12392" s="55" t="s">
        <v>37160</v>
      </c>
      <c r="D12392" s="171" t="s">
        <v>37161</v>
      </c>
      <c r="E12392" s="171" t="s">
        <v>37162</v>
      </c>
      <c r="F12392" s="173">
        <v>46074</v>
      </c>
      <c r="G12392" s="173">
        <v>46074</v>
      </c>
      <c r="H12392" s="174"/>
    </row>
    <row r="12393" spans="1:8" ht="14.45" customHeight="1">
      <c r="A12393" s="86" t="s">
        <v>1224</v>
      </c>
      <c r="B12393" s="171" t="s">
        <v>40265</v>
      </c>
      <c r="C12393" s="55" t="s">
        <v>37160</v>
      </c>
      <c r="D12393" s="171" t="s">
        <v>37161</v>
      </c>
      <c r="E12393" s="171" t="s">
        <v>37162</v>
      </c>
      <c r="F12393" s="173">
        <v>46074</v>
      </c>
      <c r="G12393" s="173">
        <v>46074</v>
      </c>
      <c r="H12393" s="174"/>
    </row>
    <row r="12394" spans="1:8" ht="14.45" customHeight="1">
      <c r="A12394" s="86" t="s">
        <v>1224</v>
      </c>
      <c r="B12394" s="171" t="s">
        <v>40266</v>
      </c>
      <c r="C12394" s="55" t="s">
        <v>37160</v>
      </c>
      <c r="D12394" s="171" t="s">
        <v>37161</v>
      </c>
      <c r="E12394" s="171" t="s">
        <v>37162</v>
      </c>
      <c r="F12394" s="173">
        <v>46074</v>
      </c>
      <c r="G12394" s="173">
        <v>46074</v>
      </c>
      <c r="H12394" s="174"/>
    </row>
    <row r="12395" spans="1:8" ht="14.45" customHeight="1">
      <c r="A12395" s="86" t="s">
        <v>1224</v>
      </c>
      <c r="B12395" s="171" t="s">
        <v>40267</v>
      </c>
      <c r="C12395" s="55" t="s">
        <v>37160</v>
      </c>
      <c r="D12395" s="171" t="s">
        <v>37161</v>
      </c>
      <c r="E12395" s="171" t="s">
        <v>37162</v>
      </c>
      <c r="F12395" s="173">
        <v>46074</v>
      </c>
      <c r="G12395" s="173">
        <v>46074</v>
      </c>
      <c r="H12395" s="174"/>
    </row>
    <row r="12396" spans="1:8" ht="14.45" customHeight="1">
      <c r="A12396" s="86" t="s">
        <v>1224</v>
      </c>
      <c r="B12396" s="171" t="s">
        <v>40268</v>
      </c>
      <c r="C12396" s="55" t="s">
        <v>37160</v>
      </c>
      <c r="D12396" s="171" t="s">
        <v>37161</v>
      </c>
      <c r="E12396" s="171" t="s">
        <v>37162</v>
      </c>
      <c r="F12396" s="173">
        <v>46074</v>
      </c>
      <c r="G12396" s="173">
        <v>46074</v>
      </c>
      <c r="H12396" s="174"/>
    </row>
    <row r="12397" spans="1:8" ht="14.45" customHeight="1">
      <c r="A12397" s="86" t="s">
        <v>1224</v>
      </c>
      <c r="B12397" s="171" t="s">
        <v>40269</v>
      </c>
      <c r="C12397" s="55" t="s">
        <v>37160</v>
      </c>
      <c r="D12397" s="171" t="s">
        <v>37161</v>
      </c>
      <c r="E12397" s="171" t="s">
        <v>37162</v>
      </c>
      <c r="F12397" s="173">
        <v>46074</v>
      </c>
      <c r="G12397" s="173">
        <v>46074</v>
      </c>
      <c r="H12397" s="174"/>
    </row>
    <row r="12398" spans="1:8" ht="14.45" customHeight="1">
      <c r="A12398" s="86" t="s">
        <v>1224</v>
      </c>
      <c r="B12398" s="171" t="s">
        <v>40270</v>
      </c>
      <c r="C12398" s="55" t="s">
        <v>37160</v>
      </c>
      <c r="D12398" s="171" t="s">
        <v>37161</v>
      </c>
      <c r="E12398" s="171" t="s">
        <v>37162</v>
      </c>
      <c r="F12398" s="173">
        <v>46074</v>
      </c>
      <c r="G12398" s="173">
        <v>46074</v>
      </c>
      <c r="H12398" s="174"/>
    </row>
    <row r="12399" spans="1:8" ht="14.45" customHeight="1">
      <c r="A12399" s="86" t="s">
        <v>1224</v>
      </c>
      <c r="B12399" s="171" t="s">
        <v>40271</v>
      </c>
      <c r="C12399" s="55" t="s">
        <v>37160</v>
      </c>
      <c r="D12399" s="171" t="s">
        <v>37161</v>
      </c>
      <c r="E12399" s="171" t="s">
        <v>37162</v>
      </c>
      <c r="F12399" s="173">
        <v>46074</v>
      </c>
      <c r="G12399" s="173">
        <v>46074</v>
      </c>
      <c r="H12399" s="174"/>
    </row>
    <row r="12400" spans="1:8" ht="14.45" customHeight="1">
      <c r="A12400" s="86" t="s">
        <v>1224</v>
      </c>
      <c r="B12400" s="171" t="s">
        <v>40272</v>
      </c>
      <c r="C12400" s="55" t="s">
        <v>37160</v>
      </c>
      <c r="D12400" s="171" t="s">
        <v>37161</v>
      </c>
      <c r="E12400" s="171" t="s">
        <v>37162</v>
      </c>
      <c r="F12400" s="173">
        <v>46074</v>
      </c>
      <c r="G12400" s="173">
        <v>46074</v>
      </c>
      <c r="H12400" s="174"/>
    </row>
    <row r="12401" spans="1:8" ht="14.45" customHeight="1">
      <c r="A12401" s="86" t="s">
        <v>1224</v>
      </c>
      <c r="B12401" s="171" t="s">
        <v>40273</v>
      </c>
      <c r="C12401" s="55" t="s">
        <v>37160</v>
      </c>
      <c r="D12401" s="171" t="s">
        <v>37161</v>
      </c>
      <c r="E12401" s="171" t="s">
        <v>37162</v>
      </c>
      <c r="F12401" s="173">
        <v>46074</v>
      </c>
      <c r="G12401" s="173">
        <v>46074</v>
      </c>
      <c r="H12401" s="174"/>
    </row>
    <row r="12402" spans="1:8" ht="14.45" customHeight="1">
      <c r="A12402" s="86" t="s">
        <v>1224</v>
      </c>
      <c r="B12402" s="171" t="s">
        <v>40274</v>
      </c>
      <c r="C12402" s="55" t="s">
        <v>37160</v>
      </c>
      <c r="D12402" s="171" t="s">
        <v>37161</v>
      </c>
      <c r="E12402" s="171" t="s">
        <v>37162</v>
      </c>
      <c r="F12402" s="173">
        <v>46074</v>
      </c>
      <c r="G12402" s="173">
        <v>46074</v>
      </c>
      <c r="H12402" s="174"/>
    </row>
    <row r="12403" spans="1:8" ht="14.45" customHeight="1">
      <c r="A12403" s="86" t="s">
        <v>1224</v>
      </c>
      <c r="B12403" s="171" t="s">
        <v>40275</v>
      </c>
      <c r="C12403" s="55" t="s">
        <v>37160</v>
      </c>
      <c r="D12403" s="171" t="s">
        <v>37161</v>
      </c>
      <c r="E12403" s="171" t="s">
        <v>37162</v>
      </c>
      <c r="F12403" s="173">
        <v>46074</v>
      </c>
      <c r="G12403" s="173">
        <v>46074</v>
      </c>
      <c r="H12403" s="174"/>
    </row>
    <row r="12404" spans="1:8" ht="14.45" customHeight="1">
      <c r="A12404" s="86" t="s">
        <v>1224</v>
      </c>
      <c r="B12404" s="171" t="s">
        <v>40276</v>
      </c>
      <c r="C12404" s="55" t="s">
        <v>37160</v>
      </c>
      <c r="D12404" s="171" t="s">
        <v>37161</v>
      </c>
      <c r="E12404" s="171" t="s">
        <v>37162</v>
      </c>
      <c r="F12404" s="173">
        <v>46074</v>
      </c>
      <c r="G12404" s="173">
        <v>46074</v>
      </c>
      <c r="H12404" s="174"/>
    </row>
    <row r="12405" spans="1:8" ht="14.45" customHeight="1">
      <c r="A12405" s="86" t="s">
        <v>1224</v>
      </c>
      <c r="B12405" s="171" t="s">
        <v>40277</v>
      </c>
      <c r="C12405" s="55" t="s">
        <v>37160</v>
      </c>
      <c r="D12405" s="171" t="s">
        <v>37161</v>
      </c>
      <c r="E12405" s="171" t="s">
        <v>37162</v>
      </c>
      <c r="F12405" s="173">
        <v>46074</v>
      </c>
      <c r="G12405" s="173">
        <v>46074</v>
      </c>
      <c r="H12405" s="174"/>
    </row>
    <row r="12406" spans="1:8" ht="14.45" customHeight="1">
      <c r="A12406" s="86" t="s">
        <v>1224</v>
      </c>
      <c r="B12406" s="171" t="s">
        <v>40278</v>
      </c>
      <c r="C12406" s="55" t="s">
        <v>37160</v>
      </c>
      <c r="D12406" s="171" t="s">
        <v>37161</v>
      </c>
      <c r="E12406" s="171" t="s">
        <v>37162</v>
      </c>
      <c r="F12406" s="173">
        <v>46074</v>
      </c>
      <c r="G12406" s="173">
        <v>46074</v>
      </c>
      <c r="H12406" s="174"/>
    </row>
    <row r="12407" spans="1:8" ht="14.45" customHeight="1">
      <c r="A12407" s="86" t="s">
        <v>1224</v>
      </c>
      <c r="B12407" s="171" t="s">
        <v>40279</v>
      </c>
      <c r="C12407" s="55" t="s">
        <v>37160</v>
      </c>
      <c r="D12407" s="171" t="s">
        <v>37161</v>
      </c>
      <c r="E12407" s="171" t="s">
        <v>37162</v>
      </c>
      <c r="F12407" s="173">
        <v>46074</v>
      </c>
      <c r="G12407" s="173">
        <v>46074</v>
      </c>
      <c r="H12407" s="174"/>
    </row>
    <row r="12408" spans="1:8" ht="14.45" customHeight="1">
      <c r="A12408" s="86" t="s">
        <v>1224</v>
      </c>
      <c r="B12408" s="171" t="s">
        <v>40280</v>
      </c>
      <c r="C12408" s="55" t="s">
        <v>37160</v>
      </c>
      <c r="D12408" s="171" t="s">
        <v>37161</v>
      </c>
      <c r="E12408" s="171" t="s">
        <v>37162</v>
      </c>
      <c r="F12408" s="173">
        <v>46074</v>
      </c>
      <c r="G12408" s="173">
        <v>46074</v>
      </c>
      <c r="H12408" s="174"/>
    </row>
    <row r="12409" spans="1:8" ht="14.45" customHeight="1">
      <c r="A12409" s="86" t="s">
        <v>1224</v>
      </c>
      <c r="B12409" s="171" t="s">
        <v>40281</v>
      </c>
      <c r="C12409" s="55" t="s">
        <v>37160</v>
      </c>
      <c r="D12409" s="171" t="s">
        <v>37161</v>
      </c>
      <c r="E12409" s="171" t="s">
        <v>37162</v>
      </c>
      <c r="F12409" s="173">
        <v>46074</v>
      </c>
      <c r="G12409" s="173">
        <v>46074</v>
      </c>
      <c r="H12409" s="174"/>
    </row>
    <row r="12410" spans="1:8" ht="14.45" customHeight="1">
      <c r="A12410" s="86" t="s">
        <v>1224</v>
      </c>
      <c r="B12410" s="171" t="s">
        <v>40282</v>
      </c>
      <c r="C12410" s="55" t="s">
        <v>37160</v>
      </c>
      <c r="D12410" s="171" t="s">
        <v>37161</v>
      </c>
      <c r="E12410" s="171" t="s">
        <v>37162</v>
      </c>
      <c r="F12410" s="173">
        <v>46074</v>
      </c>
      <c r="G12410" s="173">
        <v>46074</v>
      </c>
      <c r="H12410" s="174"/>
    </row>
    <row r="12411" spans="1:8" ht="14.45" customHeight="1">
      <c r="A12411" s="86" t="s">
        <v>1224</v>
      </c>
      <c r="B12411" s="171" t="s">
        <v>40283</v>
      </c>
      <c r="C12411" s="55" t="s">
        <v>37160</v>
      </c>
      <c r="D12411" s="171" t="s">
        <v>37161</v>
      </c>
      <c r="E12411" s="171" t="s">
        <v>37162</v>
      </c>
      <c r="F12411" s="173">
        <v>46074</v>
      </c>
      <c r="G12411" s="173">
        <v>46074</v>
      </c>
      <c r="H12411" s="174"/>
    </row>
    <row r="12412" spans="1:8" ht="14.45" customHeight="1">
      <c r="A12412" s="86" t="s">
        <v>1224</v>
      </c>
      <c r="B12412" s="171" t="s">
        <v>40284</v>
      </c>
      <c r="C12412" s="55" t="s">
        <v>37160</v>
      </c>
      <c r="D12412" s="171" t="s">
        <v>37161</v>
      </c>
      <c r="E12412" s="171" t="s">
        <v>37162</v>
      </c>
      <c r="F12412" s="173">
        <v>46074</v>
      </c>
      <c r="G12412" s="173">
        <v>46074</v>
      </c>
      <c r="H12412" s="174"/>
    </row>
    <row r="12413" spans="1:8" ht="14.45" customHeight="1">
      <c r="A12413" s="86" t="s">
        <v>1224</v>
      </c>
      <c r="B12413" s="171" t="s">
        <v>40285</v>
      </c>
      <c r="C12413" s="55" t="s">
        <v>37160</v>
      </c>
      <c r="D12413" s="171" t="s">
        <v>37161</v>
      </c>
      <c r="E12413" s="171" t="s">
        <v>37162</v>
      </c>
      <c r="F12413" s="173">
        <v>46074</v>
      </c>
      <c r="G12413" s="173">
        <v>46074</v>
      </c>
      <c r="H12413" s="174"/>
    </row>
    <row r="12414" spans="1:8" ht="14.45" customHeight="1">
      <c r="A12414" s="86" t="s">
        <v>1224</v>
      </c>
      <c r="B12414" s="171" t="s">
        <v>40286</v>
      </c>
      <c r="C12414" s="55" t="s">
        <v>37160</v>
      </c>
      <c r="D12414" s="171" t="s">
        <v>37161</v>
      </c>
      <c r="E12414" s="171" t="s">
        <v>37162</v>
      </c>
      <c r="F12414" s="173">
        <v>46074</v>
      </c>
      <c r="G12414" s="173">
        <v>46074</v>
      </c>
      <c r="H12414" s="174"/>
    </row>
    <row r="12415" spans="1:8" ht="14.45" customHeight="1">
      <c r="A12415" s="86" t="s">
        <v>1224</v>
      </c>
      <c r="B12415" s="171" t="s">
        <v>40287</v>
      </c>
      <c r="C12415" s="55" t="s">
        <v>37160</v>
      </c>
      <c r="D12415" s="171" t="s">
        <v>37161</v>
      </c>
      <c r="E12415" s="171" t="s">
        <v>37162</v>
      </c>
      <c r="F12415" s="173">
        <v>46074</v>
      </c>
      <c r="G12415" s="173">
        <v>46074</v>
      </c>
      <c r="H12415" s="174"/>
    </row>
    <row r="12416" spans="1:8" ht="14.45" customHeight="1">
      <c r="A12416" s="86" t="s">
        <v>1224</v>
      </c>
      <c r="B12416" s="171" t="s">
        <v>40288</v>
      </c>
      <c r="C12416" s="55" t="s">
        <v>37160</v>
      </c>
      <c r="D12416" s="171" t="s">
        <v>37161</v>
      </c>
      <c r="E12416" s="171" t="s">
        <v>37162</v>
      </c>
      <c r="F12416" s="173">
        <v>46074</v>
      </c>
      <c r="G12416" s="173">
        <v>46074</v>
      </c>
      <c r="H12416" s="174"/>
    </row>
    <row r="12417" spans="1:8" ht="14.45" customHeight="1">
      <c r="A12417" s="86" t="s">
        <v>1224</v>
      </c>
      <c r="B12417" s="171" t="s">
        <v>40289</v>
      </c>
      <c r="C12417" s="55" t="s">
        <v>37160</v>
      </c>
      <c r="D12417" s="171" t="s">
        <v>37161</v>
      </c>
      <c r="E12417" s="171" t="s">
        <v>37162</v>
      </c>
      <c r="F12417" s="173">
        <v>46074</v>
      </c>
      <c r="G12417" s="173">
        <v>46074</v>
      </c>
      <c r="H12417" s="174"/>
    </row>
    <row r="12418" spans="1:8" ht="14.45" customHeight="1">
      <c r="A12418" s="86" t="s">
        <v>1224</v>
      </c>
      <c r="B12418" s="171" t="s">
        <v>40290</v>
      </c>
      <c r="C12418" s="55" t="s">
        <v>37160</v>
      </c>
      <c r="D12418" s="171" t="s">
        <v>37161</v>
      </c>
      <c r="E12418" s="171" t="s">
        <v>37162</v>
      </c>
      <c r="F12418" s="173">
        <v>46074</v>
      </c>
      <c r="G12418" s="173">
        <v>46074</v>
      </c>
      <c r="H12418" s="174"/>
    </row>
    <row r="12419" spans="1:8" ht="14.45" customHeight="1">
      <c r="A12419" s="86" t="s">
        <v>1224</v>
      </c>
      <c r="B12419" s="171" t="s">
        <v>40291</v>
      </c>
      <c r="C12419" s="55" t="s">
        <v>37160</v>
      </c>
      <c r="D12419" s="171" t="s">
        <v>37161</v>
      </c>
      <c r="E12419" s="171" t="s">
        <v>37162</v>
      </c>
      <c r="F12419" s="173">
        <v>46074</v>
      </c>
      <c r="G12419" s="173">
        <v>46074</v>
      </c>
      <c r="H12419" s="174"/>
    </row>
    <row r="12420" spans="1:8" ht="14.45" customHeight="1">
      <c r="A12420" s="86" t="s">
        <v>1224</v>
      </c>
      <c r="B12420" s="171" t="s">
        <v>40292</v>
      </c>
      <c r="C12420" s="55" t="s">
        <v>37160</v>
      </c>
      <c r="D12420" s="171" t="s">
        <v>37161</v>
      </c>
      <c r="E12420" s="171" t="s">
        <v>37162</v>
      </c>
      <c r="F12420" s="173">
        <v>46074</v>
      </c>
      <c r="G12420" s="173">
        <v>46074</v>
      </c>
      <c r="H12420" s="174"/>
    </row>
    <row r="12421" spans="1:8" ht="14.45" customHeight="1">
      <c r="A12421" s="86" t="s">
        <v>1224</v>
      </c>
      <c r="B12421" s="171" t="s">
        <v>40293</v>
      </c>
      <c r="C12421" s="55" t="s">
        <v>37160</v>
      </c>
      <c r="D12421" s="171" t="s">
        <v>37161</v>
      </c>
      <c r="E12421" s="171" t="s">
        <v>37162</v>
      </c>
      <c r="F12421" s="173">
        <v>46074</v>
      </c>
      <c r="G12421" s="173">
        <v>46074</v>
      </c>
      <c r="H12421" s="174"/>
    </row>
    <row r="12422" spans="1:8" ht="14.45" customHeight="1">
      <c r="A12422" s="86" t="s">
        <v>1224</v>
      </c>
      <c r="B12422" s="171" t="s">
        <v>40294</v>
      </c>
      <c r="C12422" s="55" t="s">
        <v>37160</v>
      </c>
      <c r="D12422" s="171" t="s">
        <v>37161</v>
      </c>
      <c r="E12422" s="171" t="s">
        <v>37162</v>
      </c>
      <c r="F12422" s="173">
        <v>46074</v>
      </c>
      <c r="G12422" s="173">
        <v>46074</v>
      </c>
      <c r="H12422" s="174"/>
    </row>
    <row r="12423" spans="1:8" ht="14.45" customHeight="1">
      <c r="A12423" s="86" t="s">
        <v>1224</v>
      </c>
      <c r="B12423" s="171" t="s">
        <v>40295</v>
      </c>
      <c r="C12423" s="55" t="s">
        <v>37160</v>
      </c>
      <c r="D12423" s="171" t="s">
        <v>37161</v>
      </c>
      <c r="E12423" s="171" t="s">
        <v>37162</v>
      </c>
      <c r="F12423" s="173">
        <v>46074</v>
      </c>
      <c r="G12423" s="173">
        <v>46074</v>
      </c>
      <c r="H12423" s="174"/>
    </row>
    <row r="12424" spans="1:8" ht="14.45" customHeight="1">
      <c r="A12424" s="86" t="s">
        <v>1224</v>
      </c>
      <c r="B12424" s="171" t="s">
        <v>40296</v>
      </c>
      <c r="C12424" s="55" t="s">
        <v>37160</v>
      </c>
      <c r="D12424" s="171" t="s">
        <v>37161</v>
      </c>
      <c r="E12424" s="171" t="s">
        <v>37162</v>
      </c>
      <c r="F12424" s="173">
        <v>46074</v>
      </c>
      <c r="G12424" s="173">
        <v>46074</v>
      </c>
      <c r="H12424" s="174"/>
    </row>
    <row r="12425" spans="1:8" ht="14.45" customHeight="1">
      <c r="A12425" s="86" t="s">
        <v>1224</v>
      </c>
      <c r="B12425" s="171" t="s">
        <v>40297</v>
      </c>
      <c r="C12425" s="55" t="s">
        <v>37160</v>
      </c>
      <c r="D12425" s="171" t="s">
        <v>37161</v>
      </c>
      <c r="E12425" s="171" t="s">
        <v>37162</v>
      </c>
      <c r="F12425" s="173">
        <v>46074</v>
      </c>
      <c r="G12425" s="173">
        <v>46074</v>
      </c>
      <c r="H12425" s="174"/>
    </row>
    <row r="12426" spans="1:8" ht="14.45" customHeight="1">
      <c r="A12426" s="86" t="s">
        <v>1224</v>
      </c>
      <c r="B12426" s="171" t="s">
        <v>40298</v>
      </c>
      <c r="C12426" s="55" t="s">
        <v>37160</v>
      </c>
      <c r="D12426" s="171" t="s">
        <v>37161</v>
      </c>
      <c r="E12426" s="171" t="s">
        <v>37162</v>
      </c>
      <c r="F12426" s="173">
        <v>46074</v>
      </c>
      <c r="G12426" s="173">
        <v>46074</v>
      </c>
      <c r="H12426" s="174"/>
    </row>
    <row r="12427" spans="1:8" ht="14.45" customHeight="1">
      <c r="A12427" s="86" t="s">
        <v>1224</v>
      </c>
      <c r="B12427" s="171" t="s">
        <v>40299</v>
      </c>
      <c r="C12427" s="55" t="s">
        <v>37160</v>
      </c>
      <c r="D12427" s="171" t="s">
        <v>37161</v>
      </c>
      <c r="E12427" s="171" t="s">
        <v>37162</v>
      </c>
      <c r="F12427" s="173">
        <v>46074</v>
      </c>
      <c r="G12427" s="173">
        <v>46074</v>
      </c>
      <c r="H12427" s="174"/>
    </row>
    <row r="12428" spans="1:8" ht="14.45" customHeight="1">
      <c r="A12428" s="86" t="s">
        <v>1224</v>
      </c>
      <c r="B12428" s="171" t="s">
        <v>40300</v>
      </c>
      <c r="C12428" s="55" t="s">
        <v>37160</v>
      </c>
      <c r="D12428" s="171" t="s">
        <v>37161</v>
      </c>
      <c r="E12428" s="171" t="s">
        <v>37162</v>
      </c>
      <c r="F12428" s="173">
        <v>46074</v>
      </c>
      <c r="G12428" s="173">
        <v>46074</v>
      </c>
      <c r="H12428" s="174"/>
    </row>
    <row r="12429" spans="1:8" ht="14.45" customHeight="1">
      <c r="A12429" s="86" t="s">
        <v>1224</v>
      </c>
      <c r="B12429" s="171" t="s">
        <v>40301</v>
      </c>
      <c r="C12429" s="55" t="s">
        <v>37160</v>
      </c>
      <c r="D12429" s="171" t="s">
        <v>37161</v>
      </c>
      <c r="E12429" s="171" t="s">
        <v>37162</v>
      </c>
      <c r="F12429" s="173">
        <v>46074</v>
      </c>
      <c r="G12429" s="173">
        <v>46074</v>
      </c>
      <c r="H12429" s="174"/>
    </row>
    <row r="12430" spans="1:8" ht="14.45" customHeight="1">
      <c r="A12430" s="86" t="s">
        <v>1224</v>
      </c>
      <c r="B12430" s="171" t="s">
        <v>40302</v>
      </c>
      <c r="C12430" s="55" t="s">
        <v>37160</v>
      </c>
      <c r="D12430" s="171" t="s">
        <v>37161</v>
      </c>
      <c r="E12430" s="171" t="s">
        <v>37162</v>
      </c>
      <c r="F12430" s="173">
        <v>46074</v>
      </c>
      <c r="G12430" s="173">
        <v>46074</v>
      </c>
      <c r="H12430" s="174"/>
    </row>
    <row r="12431" spans="1:8" ht="14.45" customHeight="1">
      <c r="A12431" s="86" t="s">
        <v>1224</v>
      </c>
      <c r="B12431" s="171" t="s">
        <v>40303</v>
      </c>
      <c r="C12431" s="55" t="s">
        <v>37160</v>
      </c>
      <c r="D12431" s="171" t="s">
        <v>37161</v>
      </c>
      <c r="E12431" s="171" t="s">
        <v>37162</v>
      </c>
      <c r="F12431" s="173">
        <v>46074</v>
      </c>
      <c r="G12431" s="173">
        <v>46074</v>
      </c>
      <c r="H12431" s="174"/>
    </row>
    <row r="12432" spans="1:8" ht="14.45" customHeight="1">
      <c r="A12432" s="86" t="s">
        <v>1224</v>
      </c>
      <c r="B12432" s="171" t="s">
        <v>40304</v>
      </c>
      <c r="C12432" s="55" t="s">
        <v>37160</v>
      </c>
      <c r="D12432" s="171" t="s">
        <v>37161</v>
      </c>
      <c r="E12432" s="171" t="s">
        <v>37162</v>
      </c>
      <c r="F12432" s="173">
        <v>46074</v>
      </c>
      <c r="G12432" s="173">
        <v>46074</v>
      </c>
      <c r="H12432" s="174"/>
    </row>
    <row r="12433" spans="1:8" ht="14.45" customHeight="1">
      <c r="A12433" s="86" t="s">
        <v>1224</v>
      </c>
      <c r="B12433" s="171" t="s">
        <v>40305</v>
      </c>
      <c r="C12433" s="55" t="s">
        <v>37160</v>
      </c>
      <c r="D12433" s="171" t="s">
        <v>37161</v>
      </c>
      <c r="E12433" s="171" t="s">
        <v>37162</v>
      </c>
      <c r="F12433" s="173">
        <v>46074</v>
      </c>
      <c r="G12433" s="173">
        <v>46074</v>
      </c>
      <c r="H12433" s="174"/>
    </row>
    <row r="12434" spans="1:8" ht="14.45" customHeight="1">
      <c r="A12434" s="86" t="s">
        <v>1224</v>
      </c>
      <c r="B12434" s="171" t="s">
        <v>40306</v>
      </c>
      <c r="C12434" s="55" t="s">
        <v>37160</v>
      </c>
      <c r="D12434" s="171" t="s">
        <v>37161</v>
      </c>
      <c r="E12434" s="171" t="s">
        <v>37162</v>
      </c>
      <c r="F12434" s="173">
        <v>46074</v>
      </c>
      <c r="G12434" s="173">
        <v>46074</v>
      </c>
      <c r="H12434" s="174"/>
    </row>
    <row r="12435" spans="1:8" ht="14.45" customHeight="1">
      <c r="A12435" s="86" t="s">
        <v>1224</v>
      </c>
      <c r="B12435" s="171" t="s">
        <v>40307</v>
      </c>
      <c r="C12435" s="55" t="s">
        <v>37160</v>
      </c>
      <c r="D12435" s="171" t="s">
        <v>37161</v>
      </c>
      <c r="E12435" s="171" t="s">
        <v>37162</v>
      </c>
      <c r="F12435" s="173">
        <v>46074</v>
      </c>
      <c r="G12435" s="173">
        <v>46074</v>
      </c>
      <c r="H12435" s="174"/>
    </row>
    <row r="12436" spans="1:8" ht="14.45" customHeight="1">
      <c r="A12436" s="86" t="s">
        <v>1224</v>
      </c>
      <c r="B12436" s="171" t="s">
        <v>40308</v>
      </c>
      <c r="C12436" s="55" t="s">
        <v>37160</v>
      </c>
      <c r="D12436" s="171" t="s">
        <v>37161</v>
      </c>
      <c r="E12436" s="171" t="s">
        <v>37162</v>
      </c>
      <c r="F12436" s="173">
        <v>46074</v>
      </c>
      <c r="G12436" s="173">
        <v>46074</v>
      </c>
      <c r="H12436" s="174"/>
    </row>
    <row r="12437" spans="1:8" ht="14.45" customHeight="1">
      <c r="A12437" s="86" t="s">
        <v>1224</v>
      </c>
      <c r="B12437" s="171" t="s">
        <v>40309</v>
      </c>
      <c r="C12437" s="55" t="s">
        <v>37160</v>
      </c>
      <c r="D12437" s="171" t="s">
        <v>37161</v>
      </c>
      <c r="E12437" s="171" t="s">
        <v>37162</v>
      </c>
      <c r="F12437" s="173">
        <v>46074</v>
      </c>
      <c r="G12437" s="173">
        <v>46074</v>
      </c>
      <c r="H12437" s="174"/>
    </row>
    <row r="12438" spans="1:8" ht="14.45" customHeight="1">
      <c r="A12438" s="86" t="s">
        <v>1224</v>
      </c>
      <c r="B12438" s="171" t="s">
        <v>40310</v>
      </c>
      <c r="C12438" s="55" t="s">
        <v>37160</v>
      </c>
      <c r="D12438" s="171" t="s">
        <v>37161</v>
      </c>
      <c r="E12438" s="171" t="s">
        <v>37162</v>
      </c>
      <c r="F12438" s="173">
        <v>46074</v>
      </c>
      <c r="G12438" s="173">
        <v>46074</v>
      </c>
      <c r="H12438" s="174"/>
    </row>
    <row r="12439" spans="1:8" ht="14.45" customHeight="1">
      <c r="A12439" s="86" t="s">
        <v>1224</v>
      </c>
      <c r="B12439" s="171" t="s">
        <v>40311</v>
      </c>
      <c r="C12439" s="55" t="s">
        <v>37160</v>
      </c>
      <c r="D12439" s="171" t="s">
        <v>37161</v>
      </c>
      <c r="E12439" s="171" t="s">
        <v>37162</v>
      </c>
      <c r="F12439" s="173">
        <v>46074</v>
      </c>
      <c r="G12439" s="173">
        <v>46074</v>
      </c>
      <c r="H12439" s="174"/>
    </row>
    <row r="12440" spans="1:8" ht="14.45" customHeight="1">
      <c r="A12440" s="86" t="s">
        <v>1224</v>
      </c>
      <c r="B12440" s="171" t="s">
        <v>40312</v>
      </c>
      <c r="C12440" s="55" t="s">
        <v>37160</v>
      </c>
      <c r="D12440" s="171" t="s">
        <v>37161</v>
      </c>
      <c r="E12440" s="171" t="s">
        <v>37162</v>
      </c>
      <c r="F12440" s="173">
        <v>46074</v>
      </c>
      <c r="G12440" s="173">
        <v>46074</v>
      </c>
      <c r="H12440" s="174"/>
    </row>
    <row r="12441" spans="1:8" ht="14.45" customHeight="1">
      <c r="A12441" s="86" t="s">
        <v>1224</v>
      </c>
      <c r="B12441" s="171" t="s">
        <v>40313</v>
      </c>
      <c r="C12441" s="55" t="s">
        <v>37160</v>
      </c>
      <c r="D12441" s="171" t="s">
        <v>37161</v>
      </c>
      <c r="E12441" s="171" t="s">
        <v>37162</v>
      </c>
      <c r="F12441" s="173">
        <v>46074</v>
      </c>
      <c r="G12441" s="173">
        <v>46074</v>
      </c>
      <c r="H12441" s="174"/>
    </row>
    <row r="12442" spans="1:8" ht="14.45" customHeight="1">
      <c r="A12442" s="86" t="s">
        <v>1224</v>
      </c>
      <c r="B12442" s="171" t="s">
        <v>40314</v>
      </c>
      <c r="C12442" s="55" t="s">
        <v>37160</v>
      </c>
      <c r="D12442" s="171" t="s">
        <v>37161</v>
      </c>
      <c r="E12442" s="171" t="s">
        <v>37162</v>
      </c>
      <c r="F12442" s="173">
        <v>46074</v>
      </c>
      <c r="G12442" s="173">
        <v>46074</v>
      </c>
      <c r="H12442" s="174"/>
    </row>
    <row r="12443" spans="1:8" ht="14.45" customHeight="1">
      <c r="A12443" s="86" t="s">
        <v>1224</v>
      </c>
      <c r="B12443" s="171" t="s">
        <v>40315</v>
      </c>
      <c r="C12443" s="55" t="s">
        <v>37160</v>
      </c>
      <c r="D12443" s="171" t="s">
        <v>37161</v>
      </c>
      <c r="E12443" s="171" t="s">
        <v>37162</v>
      </c>
      <c r="F12443" s="173">
        <v>46074</v>
      </c>
      <c r="G12443" s="173">
        <v>46074</v>
      </c>
      <c r="H12443" s="174"/>
    </row>
    <row r="12444" spans="1:8" ht="14.45" customHeight="1">
      <c r="A12444" s="86" t="s">
        <v>1224</v>
      </c>
      <c r="B12444" s="171" t="s">
        <v>40316</v>
      </c>
      <c r="C12444" s="55" t="s">
        <v>37160</v>
      </c>
      <c r="D12444" s="171" t="s">
        <v>37161</v>
      </c>
      <c r="E12444" s="171" t="s">
        <v>37162</v>
      </c>
      <c r="F12444" s="173">
        <v>46074</v>
      </c>
      <c r="G12444" s="173">
        <v>46074</v>
      </c>
      <c r="H12444" s="174"/>
    </row>
    <row r="12445" spans="1:8" ht="14.45" customHeight="1">
      <c r="A12445" s="86" t="s">
        <v>1224</v>
      </c>
      <c r="B12445" s="171" t="s">
        <v>40317</v>
      </c>
      <c r="C12445" s="55" t="s">
        <v>37160</v>
      </c>
      <c r="D12445" s="171" t="s">
        <v>37161</v>
      </c>
      <c r="E12445" s="171" t="s">
        <v>37162</v>
      </c>
      <c r="F12445" s="173">
        <v>46074</v>
      </c>
      <c r="G12445" s="173">
        <v>46074</v>
      </c>
      <c r="H12445" s="174"/>
    </row>
    <row r="12446" spans="1:8" ht="14.45" customHeight="1">
      <c r="A12446" s="86" t="s">
        <v>1224</v>
      </c>
      <c r="B12446" s="171" t="s">
        <v>40318</v>
      </c>
      <c r="C12446" s="55" t="s">
        <v>37160</v>
      </c>
      <c r="D12446" s="171" t="s">
        <v>37161</v>
      </c>
      <c r="E12446" s="171" t="s">
        <v>37162</v>
      </c>
      <c r="F12446" s="173">
        <v>46074</v>
      </c>
      <c r="G12446" s="173">
        <v>46074</v>
      </c>
      <c r="H12446" s="174"/>
    </row>
    <row r="12447" spans="1:8" ht="14.45" customHeight="1">
      <c r="A12447" s="86" t="s">
        <v>1224</v>
      </c>
      <c r="B12447" s="171" t="s">
        <v>40319</v>
      </c>
      <c r="C12447" s="55" t="s">
        <v>37160</v>
      </c>
      <c r="D12447" s="171" t="s">
        <v>37161</v>
      </c>
      <c r="E12447" s="171" t="s">
        <v>37162</v>
      </c>
      <c r="F12447" s="173">
        <v>46074</v>
      </c>
      <c r="G12447" s="173">
        <v>46074</v>
      </c>
      <c r="H12447" s="174"/>
    </row>
    <row r="12448" spans="1:8" ht="14.45" customHeight="1">
      <c r="A12448" s="86" t="s">
        <v>1224</v>
      </c>
      <c r="B12448" s="171" t="s">
        <v>40320</v>
      </c>
      <c r="C12448" s="55" t="s">
        <v>37160</v>
      </c>
      <c r="D12448" s="171" t="s">
        <v>37161</v>
      </c>
      <c r="E12448" s="171" t="s">
        <v>37162</v>
      </c>
      <c r="F12448" s="173">
        <v>46074</v>
      </c>
      <c r="G12448" s="173">
        <v>46074</v>
      </c>
      <c r="H12448" s="174"/>
    </row>
    <row r="12449" spans="1:8" ht="14.45" customHeight="1">
      <c r="A12449" s="86" t="s">
        <v>1224</v>
      </c>
      <c r="B12449" s="171" t="s">
        <v>40321</v>
      </c>
      <c r="C12449" s="55" t="s">
        <v>37160</v>
      </c>
      <c r="D12449" s="171" t="s">
        <v>37161</v>
      </c>
      <c r="E12449" s="171" t="s">
        <v>37162</v>
      </c>
      <c r="F12449" s="173">
        <v>46074</v>
      </c>
      <c r="G12449" s="173">
        <v>46074</v>
      </c>
      <c r="H12449" s="174"/>
    </row>
    <row r="12450" spans="1:8" ht="14.45" customHeight="1">
      <c r="A12450" s="86" t="s">
        <v>1224</v>
      </c>
      <c r="B12450" s="171" t="s">
        <v>40322</v>
      </c>
      <c r="C12450" s="55" t="s">
        <v>37160</v>
      </c>
      <c r="D12450" s="171" t="s">
        <v>37161</v>
      </c>
      <c r="E12450" s="171" t="s">
        <v>37162</v>
      </c>
      <c r="F12450" s="173">
        <v>46074</v>
      </c>
      <c r="G12450" s="173">
        <v>46074</v>
      </c>
      <c r="H12450" s="174"/>
    </row>
    <row r="12451" spans="1:8" ht="14.45" customHeight="1">
      <c r="A12451" s="86" t="s">
        <v>1224</v>
      </c>
      <c r="B12451" s="171" t="s">
        <v>40323</v>
      </c>
      <c r="C12451" s="55" t="s">
        <v>37160</v>
      </c>
      <c r="D12451" s="171" t="s">
        <v>37161</v>
      </c>
      <c r="E12451" s="171" t="s">
        <v>37162</v>
      </c>
      <c r="F12451" s="173">
        <v>46074</v>
      </c>
      <c r="G12451" s="173">
        <v>46074</v>
      </c>
      <c r="H12451" s="174"/>
    </row>
    <row r="12452" spans="1:8" ht="14.45" customHeight="1">
      <c r="A12452" s="86" t="s">
        <v>1224</v>
      </c>
      <c r="B12452" s="171" t="s">
        <v>40324</v>
      </c>
      <c r="C12452" s="55" t="s">
        <v>37160</v>
      </c>
      <c r="D12452" s="171" t="s">
        <v>37161</v>
      </c>
      <c r="E12452" s="171" t="s">
        <v>37162</v>
      </c>
      <c r="F12452" s="173">
        <v>46074</v>
      </c>
      <c r="G12452" s="173">
        <v>46074</v>
      </c>
      <c r="H12452" s="174"/>
    </row>
    <row r="12453" spans="1:8" ht="14.45" customHeight="1">
      <c r="A12453" s="86" t="s">
        <v>1224</v>
      </c>
      <c r="B12453" s="171" t="s">
        <v>40325</v>
      </c>
      <c r="C12453" s="55" t="s">
        <v>37160</v>
      </c>
      <c r="D12453" s="171" t="s">
        <v>37161</v>
      </c>
      <c r="E12453" s="171" t="s">
        <v>37162</v>
      </c>
      <c r="F12453" s="173">
        <v>46074</v>
      </c>
      <c r="G12453" s="173">
        <v>46074</v>
      </c>
      <c r="H12453" s="174"/>
    </row>
    <row r="12454" spans="1:8" ht="14.45" customHeight="1">
      <c r="A12454" s="86" t="s">
        <v>1224</v>
      </c>
      <c r="B12454" s="171" t="s">
        <v>40326</v>
      </c>
      <c r="C12454" s="55" t="s">
        <v>37160</v>
      </c>
      <c r="D12454" s="171" t="s">
        <v>37161</v>
      </c>
      <c r="E12454" s="171" t="s">
        <v>37162</v>
      </c>
      <c r="F12454" s="173">
        <v>46074</v>
      </c>
      <c r="G12454" s="173">
        <v>46074</v>
      </c>
      <c r="H12454" s="174"/>
    </row>
    <row r="12455" spans="1:8" ht="14.45" customHeight="1">
      <c r="A12455" s="86" t="s">
        <v>1224</v>
      </c>
      <c r="B12455" s="171" t="s">
        <v>40327</v>
      </c>
      <c r="C12455" s="55" t="s">
        <v>37160</v>
      </c>
      <c r="D12455" s="171" t="s">
        <v>37161</v>
      </c>
      <c r="E12455" s="171" t="s">
        <v>37162</v>
      </c>
      <c r="F12455" s="173">
        <v>46074</v>
      </c>
      <c r="G12455" s="173">
        <v>46074</v>
      </c>
      <c r="H12455" s="174"/>
    </row>
    <row r="12456" spans="1:8" ht="14.45" customHeight="1">
      <c r="A12456" s="86" t="s">
        <v>1224</v>
      </c>
      <c r="B12456" s="171" t="s">
        <v>40328</v>
      </c>
      <c r="C12456" s="55" t="s">
        <v>37160</v>
      </c>
      <c r="D12456" s="171" t="s">
        <v>37161</v>
      </c>
      <c r="E12456" s="171" t="s">
        <v>37162</v>
      </c>
      <c r="F12456" s="173">
        <v>46074</v>
      </c>
      <c r="G12456" s="173">
        <v>46074</v>
      </c>
      <c r="H12456" s="174"/>
    </row>
    <row r="12457" spans="1:8" ht="14.45" customHeight="1">
      <c r="A12457" s="86" t="s">
        <v>1224</v>
      </c>
      <c r="B12457" s="171" t="s">
        <v>40329</v>
      </c>
      <c r="C12457" s="55" t="s">
        <v>37160</v>
      </c>
      <c r="D12457" s="171" t="s">
        <v>37161</v>
      </c>
      <c r="E12457" s="171" t="s">
        <v>37162</v>
      </c>
      <c r="F12457" s="173">
        <v>46074</v>
      </c>
      <c r="G12457" s="173">
        <v>46074</v>
      </c>
      <c r="H12457" s="174"/>
    </row>
    <row r="12458" spans="1:8" ht="14.45" customHeight="1">
      <c r="A12458" s="86" t="s">
        <v>1224</v>
      </c>
      <c r="B12458" s="171" t="s">
        <v>40330</v>
      </c>
      <c r="C12458" s="55" t="s">
        <v>37160</v>
      </c>
      <c r="D12458" s="171" t="s">
        <v>37161</v>
      </c>
      <c r="E12458" s="171" t="s">
        <v>37162</v>
      </c>
      <c r="F12458" s="173">
        <v>46074</v>
      </c>
      <c r="G12458" s="173">
        <v>46074</v>
      </c>
      <c r="H12458" s="174"/>
    </row>
    <row r="12459" spans="1:8" ht="14.45" customHeight="1">
      <c r="A12459" s="86" t="s">
        <v>1224</v>
      </c>
      <c r="B12459" s="171" t="s">
        <v>40331</v>
      </c>
      <c r="C12459" s="55" t="s">
        <v>37160</v>
      </c>
      <c r="D12459" s="171" t="s">
        <v>37161</v>
      </c>
      <c r="E12459" s="171" t="s">
        <v>37162</v>
      </c>
      <c r="F12459" s="173">
        <v>46074</v>
      </c>
      <c r="G12459" s="173">
        <v>46074</v>
      </c>
      <c r="H12459" s="174"/>
    </row>
    <row r="12460" spans="1:8" ht="14.45" customHeight="1">
      <c r="A12460" s="86" t="s">
        <v>1224</v>
      </c>
      <c r="B12460" s="171" t="s">
        <v>40332</v>
      </c>
      <c r="C12460" s="55" t="s">
        <v>37160</v>
      </c>
      <c r="D12460" s="171" t="s">
        <v>37161</v>
      </c>
      <c r="E12460" s="171" t="s">
        <v>37162</v>
      </c>
      <c r="F12460" s="173">
        <v>46074</v>
      </c>
      <c r="G12460" s="173">
        <v>46074</v>
      </c>
      <c r="H12460" s="174"/>
    </row>
    <row r="12461" spans="1:8" ht="14.45" customHeight="1">
      <c r="A12461" s="86" t="s">
        <v>1224</v>
      </c>
      <c r="B12461" s="171" t="s">
        <v>40333</v>
      </c>
      <c r="C12461" s="55" t="s">
        <v>37160</v>
      </c>
      <c r="D12461" s="171" t="s">
        <v>37161</v>
      </c>
      <c r="E12461" s="171" t="s">
        <v>37162</v>
      </c>
      <c r="F12461" s="173">
        <v>46074</v>
      </c>
      <c r="G12461" s="173">
        <v>46074</v>
      </c>
      <c r="H12461" s="174"/>
    </row>
    <row r="12462" spans="1:8" ht="14.45" customHeight="1">
      <c r="A12462" s="86" t="s">
        <v>1224</v>
      </c>
      <c r="B12462" s="171" t="s">
        <v>40334</v>
      </c>
      <c r="C12462" s="55" t="s">
        <v>37160</v>
      </c>
      <c r="D12462" s="171" t="s">
        <v>37161</v>
      </c>
      <c r="E12462" s="171" t="s">
        <v>37162</v>
      </c>
      <c r="F12462" s="173">
        <v>46074</v>
      </c>
      <c r="G12462" s="173">
        <v>46074</v>
      </c>
      <c r="H12462" s="174"/>
    </row>
    <row r="12463" spans="1:8" ht="14.45" customHeight="1">
      <c r="A12463" s="86" t="s">
        <v>1224</v>
      </c>
      <c r="B12463" s="171" t="s">
        <v>40335</v>
      </c>
      <c r="C12463" s="55" t="s">
        <v>37160</v>
      </c>
      <c r="D12463" s="171" t="s">
        <v>37161</v>
      </c>
      <c r="E12463" s="171" t="s">
        <v>37162</v>
      </c>
      <c r="F12463" s="173">
        <v>46074</v>
      </c>
      <c r="G12463" s="173">
        <v>46074</v>
      </c>
      <c r="H12463" s="174"/>
    </row>
    <row r="12464" spans="1:8" ht="14.45" customHeight="1">
      <c r="A12464" s="86" t="s">
        <v>1224</v>
      </c>
      <c r="B12464" s="171" t="s">
        <v>40336</v>
      </c>
      <c r="C12464" s="55" t="s">
        <v>37160</v>
      </c>
      <c r="D12464" s="171" t="s">
        <v>37161</v>
      </c>
      <c r="E12464" s="171" t="s">
        <v>37162</v>
      </c>
      <c r="F12464" s="173">
        <v>46074</v>
      </c>
      <c r="G12464" s="173">
        <v>46074</v>
      </c>
      <c r="H12464" s="174"/>
    </row>
    <row r="12465" spans="1:8" ht="14.45" customHeight="1">
      <c r="A12465" s="86" t="s">
        <v>1224</v>
      </c>
      <c r="B12465" s="171" t="s">
        <v>40337</v>
      </c>
      <c r="C12465" s="55" t="s">
        <v>37160</v>
      </c>
      <c r="D12465" s="171" t="s">
        <v>37161</v>
      </c>
      <c r="E12465" s="171" t="s">
        <v>37162</v>
      </c>
      <c r="F12465" s="173">
        <v>46074</v>
      </c>
      <c r="G12465" s="173">
        <v>46074</v>
      </c>
      <c r="H12465" s="174"/>
    </row>
    <row r="12466" spans="1:8" ht="14.45" customHeight="1">
      <c r="A12466" s="86" t="s">
        <v>1224</v>
      </c>
      <c r="B12466" s="171" t="s">
        <v>40338</v>
      </c>
      <c r="C12466" s="55" t="s">
        <v>37160</v>
      </c>
      <c r="D12466" s="171" t="s">
        <v>37161</v>
      </c>
      <c r="E12466" s="171" t="s">
        <v>37162</v>
      </c>
      <c r="F12466" s="173">
        <v>46074</v>
      </c>
      <c r="G12466" s="173">
        <v>46074</v>
      </c>
      <c r="H12466" s="174"/>
    </row>
    <row r="12467" spans="1:8" ht="14.45" customHeight="1">
      <c r="A12467" s="86" t="s">
        <v>1224</v>
      </c>
      <c r="B12467" s="171" t="s">
        <v>40339</v>
      </c>
      <c r="C12467" s="55" t="s">
        <v>37160</v>
      </c>
      <c r="D12467" s="171" t="s">
        <v>37161</v>
      </c>
      <c r="E12467" s="171" t="s">
        <v>37162</v>
      </c>
      <c r="F12467" s="173">
        <v>46074</v>
      </c>
      <c r="G12467" s="173">
        <v>46074</v>
      </c>
      <c r="H12467" s="174"/>
    </row>
    <row r="12468" spans="1:8" ht="14.45" customHeight="1">
      <c r="A12468" s="86" t="s">
        <v>1224</v>
      </c>
      <c r="B12468" s="171" t="s">
        <v>40340</v>
      </c>
      <c r="C12468" s="55" t="s">
        <v>37160</v>
      </c>
      <c r="D12468" s="171" t="s">
        <v>37161</v>
      </c>
      <c r="E12468" s="171" t="s">
        <v>37162</v>
      </c>
      <c r="F12468" s="173">
        <v>46074</v>
      </c>
      <c r="G12468" s="173">
        <v>46074</v>
      </c>
      <c r="H12468" s="174"/>
    </row>
    <row r="12469" spans="1:8" ht="14.45" customHeight="1">
      <c r="A12469" s="86" t="s">
        <v>1224</v>
      </c>
      <c r="B12469" s="171" t="s">
        <v>40341</v>
      </c>
      <c r="C12469" s="55" t="s">
        <v>37160</v>
      </c>
      <c r="D12469" s="171" t="s">
        <v>37161</v>
      </c>
      <c r="E12469" s="171" t="s">
        <v>37162</v>
      </c>
      <c r="F12469" s="173">
        <v>46074</v>
      </c>
      <c r="G12469" s="173">
        <v>46074</v>
      </c>
      <c r="H12469" s="174"/>
    </row>
    <row r="12470" spans="1:8" ht="14.45" customHeight="1">
      <c r="A12470" s="86" t="s">
        <v>1224</v>
      </c>
      <c r="B12470" s="171" t="s">
        <v>40342</v>
      </c>
      <c r="C12470" s="55" t="s">
        <v>37160</v>
      </c>
      <c r="D12470" s="171" t="s">
        <v>37161</v>
      </c>
      <c r="E12470" s="171" t="s">
        <v>37162</v>
      </c>
      <c r="F12470" s="173">
        <v>46074</v>
      </c>
      <c r="G12470" s="173">
        <v>46074</v>
      </c>
      <c r="H12470" s="174"/>
    </row>
    <row r="12471" spans="1:8" ht="14.45" customHeight="1">
      <c r="A12471" s="86" t="s">
        <v>1224</v>
      </c>
      <c r="B12471" s="171" t="s">
        <v>40343</v>
      </c>
      <c r="C12471" s="55" t="s">
        <v>37160</v>
      </c>
      <c r="D12471" s="171" t="s">
        <v>37161</v>
      </c>
      <c r="E12471" s="171" t="s">
        <v>37162</v>
      </c>
      <c r="F12471" s="173">
        <v>46074</v>
      </c>
      <c r="G12471" s="173">
        <v>46074</v>
      </c>
      <c r="H12471" s="174"/>
    </row>
    <row r="12472" spans="1:8" ht="14.45" customHeight="1">
      <c r="A12472" s="86" t="s">
        <v>1224</v>
      </c>
      <c r="B12472" s="171" t="s">
        <v>40344</v>
      </c>
      <c r="C12472" s="55" t="s">
        <v>37160</v>
      </c>
      <c r="D12472" s="171" t="s">
        <v>37161</v>
      </c>
      <c r="E12472" s="171" t="s">
        <v>37162</v>
      </c>
      <c r="F12472" s="173">
        <v>46074</v>
      </c>
      <c r="G12472" s="173">
        <v>46074</v>
      </c>
      <c r="H12472" s="174"/>
    </row>
    <row r="12473" spans="1:8" ht="14.45" customHeight="1">
      <c r="A12473" s="86" t="s">
        <v>1224</v>
      </c>
      <c r="B12473" s="171" t="s">
        <v>40345</v>
      </c>
      <c r="C12473" s="55" t="s">
        <v>37160</v>
      </c>
      <c r="D12473" s="171" t="s">
        <v>37161</v>
      </c>
      <c r="E12473" s="171" t="s">
        <v>37162</v>
      </c>
      <c r="F12473" s="173">
        <v>46074</v>
      </c>
      <c r="G12473" s="173">
        <v>46074</v>
      </c>
      <c r="H12473" s="174"/>
    </row>
    <row r="12474" spans="1:8" ht="14.45" customHeight="1">
      <c r="A12474" s="86" t="s">
        <v>1224</v>
      </c>
      <c r="B12474" s="171" t="s">
        <v>40346</v>
      </c>
      <c r="C12474" s="55" t="s">
        <v>37160</v>
      </c>
      <c r="D12474" s="171" t="s">
        <v>37161</v>
      </c>
      <c r="E12474" s="171" t="s">
        <v>37162</v>
      </c>
      <c r="F12474" s="173">
        <v>46074</v>
      </c>
      <c r="G12474" s="173">
        <v>46074</v>
      </c>
      <c r="H12474" s="174"/>
    </row>
    <row r="12475" spans="1:8" ht="14.45" customHeight="1">
      <c r="A12475" s="86" t="s">
        <v>1224</v>
      </c>
      <c r="B12475" s="171" t="s">
        <v>40347</v>
      </c>
      <c r="C12475" s="55" t="s">
        <v>37160</v>
      </c>
      <c r="D12475" s="171" t="s">
        <v>37161</v>
      </c>
      <c r="E12475" s="171" t="s">
        <v>37162</v>
      </c>
      <c r="F12475" s="173">
        <v>46074</v>
      </c>
      <c r="G12475" s="173">
        <v>46074</v>
      </c>
      <c r="H12475" s="174"/>
    </row>
    <row r="12476" spans="1:8" ht="14.45" customHeight="1">
      <c r="A12476" s="86" t="s">
        <v>1224</v>
      </c>
      <c r="B12476" s="171" t="s">
        <v>40348</v>
      </c>
      <c r="C12476" s="55" t="s">
        <v>37160</v>
      </c>
      <c r="D12476" s="171" t="s">
        <v>37161</v>
      </c>
      <c r="E12476" s="171" t="s">
        <v>37162</v>
      </c>
      <c r="F12476" s="173">
        <v>46074</v>
      </c>
      <c r="G12476" s="173">
        <v>46074</v>
      </c>
      <c r="H12476" s="174"/>
    </row>
    <row r="12477" spans="1:8" ht="14.45" customHeight="1">
      <c r="A12477" s="86" t="s">
        <v>1224</v>
      </c>
      <c r="B12477" s="171" t="s">
        <v>40349</v>
      </c>
      <c r="C12477" s="55" t="s">
        <v>37160</v>
      </c>
      <c r="D12477" s="171" t="s">
        <v>37161</v>
      </c>
      <c r="E12477" s="171" t="s">
        <v>37162</v>
      </c>
      <c r="F12477" s="173">
        <v>46074</v>
      </c>
      <c r="G12477" s="173">
        <v>46074</v>
      </c>
      <c r="H12477" s="174"/>
    </row>
    <row r="12478" spans="1:8" ht="14.45" customHeight="1">
      <c r="A12478" s="86" t="s">
        <v>1224</v>
      </c>
      <c r="B12478" s="171" t="s">
        <v>40350</v>
      </c>
      <c r="C12478" s="55" t="s">
        <v>37160</v>
      </c>
      <c r="D12478" s="171" t="s">
        <v>37161</v>
      </c>
      <c r="E12478" s="171" t="s">
        <v>37162</v>
      </c>
      <c r="F12478" s="173">
        <v>46074</v>
      </c>
      <c r="G12478" s="173">
        <v>46074</v>
      </c>
      <c r="H12478" s="174"/>
    </row>
    <row r="12479" spans="1:8" ht="14.45" customHeight="1">
      <c r="A12479" s="86" t="s">
        <v>1224</v>
      </c>
      <c r="B12479" s="171" t="s">
        <v>40351</v>
      </c>
      <c r="C12479" s="55" t="s">
        <v>37160</v>
      </c>
      <c r="D12479" s="171" t="s">
        <v>37161</v>
      </c>
      <c r="E12479" s="171" t="s">
        <v>37162</v>
      </c>
      <c r="F12479" s="173">
        <v>46074</v>
      </c>
      <c r="G12479" s="173">
        <v>46074</v>
      </c>
      <c r="H12479" s="174"/>
    </row>
    <row r="12480" spans="1:8" ht="14.45" customHeight="1">
      <c r="A12480" s="86" t="s">
        <v>1224</v>
      </c>
      <c r="B12480" s="171" t="s">
        <v>40352</v>
      </c>
      <c r="C12480" s="55" t="s">
        <v>37160</v>
      </c>
      <c r="D12480" s="171" t="s">
        <v>37161</v>
      </c>
      <c r="E12480" s="171" t="s">
        <v>37162</v>
      </c>
      <c r="F12480" s="173">
        <v>46074</v>
      </c>
      <c r="G12480" s="173">
        <v>46074</v>
      </c>
      <c r="H12480" s="174"/>
    </row>
    <row r="12481" spans="1:8" ht="14.45" customHeight="1">
      <c r="A12481" s="86" t="s">
        <v>1224</v>
      </c>
      <c r="B12481" s="171" t="s">
        <v>40353</v>
      </c>
      <c r="C12481" s="55" t="s">
        <v>37160</v>
      </c>
      <c r="D12481" s="171" t="s">
        <v>37161</v>
      </c>
      <c r="E12481" s="171" t="s">
        <v>37162</v>
      </c>
      <c r="F12481" s="173">
        <v>46074</v>
      </c>
      <c r="G12481" s="173">
        <v>46074</v>
      </c>
      <c r="H12481" s="174"/>
    </row>
    <row r="12482" spans="1:8" ht="14.45" customHeight="1">
      <c r="A12482" s="86" t="s">
        <v>1224</v>
      </c>
      <c r="B12482" s="171" t="s">
        <v>40354</v>
      </c>
      <c r="C12482" s="55" t="s">
        <v>37160</v>
      </c>
      <c r="D12482" s="171" t="s">
        <v>37161</v>
      </c>
      <c r="E12482" s="171" t="s">
        <v>37162</v>
      </c>
      <c r="F12482" s="173">
        <v>46074</v>
      </c>
      <c r="G12482" s="173">
        <v>46074</v>
      </c>
      <c r="H12482" s="174"/>
    </row>
    <row r="12483" spans="1:8" ht="14.45" customHeight="1">
      <c r="A12483" s="86" t="s">
        <v>1224</v>
      </c>
      <c r="B12483" s="171" t="s">
        <v>40355</v>
      </c>
      <c r="C12483" s="55" t="s">
        <v>37160</v>
      </c>
      <c r="D12483" s="171" t="s">
        <v>37161</v>
      </c>
      <c r="E12483" s="171" t="s">
        <v>37162</v>
      </c>
      <c r="F12483" s="173">
        <v>46074</v>
      </c>
      <c r="G12483" s="173">
        <v>46074</v>
      </c>
      <c r="H12483" s="174"/>
    </row>
    <row r="12484" spans="1:8" ht="14.45" customHeight="1">
      <c r="A12484" s="86" t="s">
        <v>1224</v>
      </c>
      <c r="B12484" s="171" t="s">
        <v>40356</v>
      </c>
      <c r="C12484" s="55" t="s">
        <v>37160</v>
      </c>
      <c r="D12484" s="171" t="s">
        <v>37161</v>
      </c>
      <c r="E12484" s="171" t="s">
        <v>37162</v>
      </c>
      <c r="F12484" s="173">
        <v>46074</v>
      </c>
      <c r="G12484" s="173">
        <v>46074</v>
      </c>
      <c r="H12484" s="174"/>
    </row>
    <row r="12485" spans="1:8" ht="14.45" customHeight="1">
      <c r="A12485" s="86" t="s">
        <v>1224</v>
      </c>
      <c r="B12485" s="171" t="s">
        <v>40357</v>
      </c>
      <c r="C12485" s="55" t="s">
        <v>37160</v>
      </c>
      <c r="D12485" s="171" t="s">
        <v>37161</v>
      </c>
      <c r="E12485" s="171" t="s">
        <v>37162</v>
      </c>
      <c r="F12485" s="173">
        <v>46074</v>
      </c>
      <c r="G12485" s="173">
        <v>46074</v>
      </c>
      <c r="H12485" s="174"/>
    </row>
    <row r="12486" spans="1:8" ht="14.45" customHeight="1">
      <c r="A12486" s="86" t="s">
        <v>1224</v>
      </c>
      <c r="B12486" s="171" t="s">
        <v>40358</v>
      </c>
      <c r="C12486" s="55" t="s">
        <v>37160</v>
      </c>
      <c r="D12486" s="171" t="s">
        <v>37161</v>
      </c>
      <c r="E12486" s="171" t="s">
        <v>37162</v>
      </c>
      <c r="F12486" s="173">
        <v>46074</v>
      </c>
      <c r="G12486" s="173">
        <v>46074</v>
      </c>
      <c r="H12486" s="174"/>
    </row>
    <row r="12487" spans="1:8" ht="14.45" customHeight="1">
      <c r="A12487" s="86" t="s">
        <v>1224</v>
      </c>
      <c r="B12487" s="171" t="s">
        <v>40359</v>
      </c>
      <c r="C12487" s="55" t="s">
        <v>37160</v>
      </c>
      <c r="D12487" s="171" t="s">
        <v>37161</v>
      </c>
      <c r="E12487" s="171" t="s">
        <v>37162</v>
      </c>
      <c r="F12487" s="173">
        <v>46074</v>
      </c>
      <c r="G12487" s="173">
        <v>46074</v>
      </c>
      <c r="H12487" s="174"/>
    </row>
    <row r="12488" spans="1:8" ht="14.45" customHeight="1">
      <c r="A12488" s="86" t="s">
        <v>1224</v>
      </c>
      <c r="B12488" s="171" t="s">
        <v>40360</v>
      </c>
      <c r="C12488" s="55" t="s">
        <v>37160</v>
      </c>
      <c r="D12488" s="171" t="s">
        <v>37161</v>
      </c>
      <c r="E12488" s="171" t="s">
        <v>37162</v>
      </c>
      <c r="F12488" s="173">
        <v>46074</v>
      </c>
      <c r="G12488" s="173">
        <v>46074</v>
      </c>
      <c r="H12488" s="174"/>
    </row>
    <row r="12489" spans="1:8" ht="14.45" customHeight="1">
      <c r="A12489" s="86" t="s">
        <v>1224</v>
      </c>
      <c r="B12489" s="171" t="s">
        <v>40361</v>
      </c>
      <c r="C12489" s="55" t="s">
        <v>37160</v>
      </c>
      <c r="D12489" s="171" t="s">
        <v>37161</v>
      </c>
      <c r="E12489" s="171" t="s">
        <v>37162</v>
      </c>
      <c r="F12489" s="173">
        <v>46074</v>
      </c>
      <c r="G12489" s="173">
        <v>46074</v>
      </c>
      <c r="H12489" s="174"/>
    </row>
    <row r="12490" spans="1:8" ht="14.45" customHeight="1">
      <c r="A12490" s="86" t="s">
        <v>1224</v>
      </c>
      <c r="B12490" s="171" t="s">
        <v>40362</v>
      </c>
      <c r="C12490" s="55" t="s">
        <v>37160</v>
      </c>
      <c r="D12490" s="171" t="s">
        <v>37161</v>
      </c>
      <c r="E12490" s="171" t="s">
        <v>37162</v>
      </c>
      <c r="F12490" s="173">
        <v>46074</v>
      </c>
      <c r="G12490" s="173">
        <v>46074</v>
      </c>
      <c r="H12490" s="174"/>
    </row>
    <row r="12491" spans="1:8" ht="14.45" customHeight="1">
      <c r="A12491" s="86" t="s">
        <v>1224</v>
      </c>
      <c r="B12491" s="171" t="s">
        <v>40363</v>
      </c>
      <c r="C12491" s="55" t="s">
        <v>37160</v>
      </c>
      <c r="D12491" s="171" t="s">
        <v>37161</v>
      </c>
      <c r="E12491" s="171" t="s">
        <v>37162</v>
      </c>
      <c r="F12491" s="173">
        <v>46074</v>
      </c>
      <c r="G12491" s="173">
        <v>46074</v>
      </c>
      <c r="H12491" s="174"/>
    </row>
    <row r="12492" spans="1:8" ht="14.45" customHeight="1">
      <c r="A12492" s="86" t="s">
        <v>1224</v>
      </c>
      <c r="B12492" s="171" t="s">
        <v>40364</v>
      </c>
      <c r="C12492" s="55" t="s">
        <v>37160</v>
      </c>
      <c r="D12492" s="171" t="s">
        <v>37161</v>
      </c>
      <c r="E12492" s="171" t="s">
        <v>37162</v>
      </c>
      <c r="F12492" s="173">
        <v>46074</v>
      </c>
      <c r="G12492" s="173">
        <v>46074</v>
      </c>
      <c r="H12492" s="174"/>
    </row>
    <row r="12493" spans="1:8" ht="14.45" customHeight="1">
      <c r="A12493" s="86" t="s">
        <v>1224</v>
      </c>
      <c r="B12493" s="171" t="s">
        <v>40365</v>
      </c>
      <c r="C12493" s="55" t="s">
        <v>37160</v>
      </c>
      <c r="D12493" s="171" t="s">
        <v>37161</v>
      </c>
      <c r="E12493" s="171" t="s">
        <v>37162</v>
      </c>
      <c r="F12493" s="173">
        <v>46074</v>
      </c>
      <c r="G12493" s="173">
        <v>46074</v>
      </c>
      <c r="H12493" s="174"/>
    </row>
    <row r="12494" spans="1:8" ht="14.45" customHeight="1">
      <c r="A12494" s="86" t="s">
        <v>1224</v>
      </c>
      <c r="B12494" s="171" t="s">
        <v>40366</v>
      </c>
      <c r="C12494" s="55" t="s">
        <v>37160</v>
      </c>
      <c r="D12494" s="171" t="s">
        <v>37161</v>
      </c>
      <c r="E12494" s="171" t="s">
        <v>37162</v>
      </c>
      <c r="F12494" s="173">
        <v>46074</v>
      </c>
      <c r="G12494" s="173">
        <v>46074</v>
      </c>
      <c r="H12494" s="174"/>
    </row>
    <row r="12495" spans="1:8" ht="14.45" customHeight="1">
      <c r="A12495" s="86" t="s">
        <v>1224</v>
      </c>
      <c r="B12495" s="171" t="s">
        <v>40367</v>
      </c>
      <c r="C12495" s="55" t="s">
        <v>37160</v>
      </c>
      <c r="D12495" s="171" t="s">
        <v>37161</v>
      </c>
      <c r="E12495" s="171" t="s">
        <v>37162</v>
      </c>
      <c r="F12495" s="173">
        <v>46158</v>
      </c>
      <c r="G12495" s="173">
        <v>46158</v>
      </c>
      <c r="H12495" s="174"/>
    </row>
    <row r="12496" spans="1:8" ht="14.45" customHeight="1">
      <c r="A12496" s="86" t="s">
        <v>1224</v>
      </c>
      <c r="B12496" s="171" t="s">
        <v>40368</v>
      </c>
      <c r="C12496" s="55" t="s">
        <v>37160</v>
      </c>
      <c r="D12496" s="171" t="s">
        <v>37161</v>
      </c>
      <c r="E12496" s="171" t="s">
        <v>37162</v>
      </c>
      <c r="F12496" s="173">
        <v>46158</v>
      </c>
      <c r="G12496" s="173">
        <v>46158</v>
      </c>
      <c r="H12496" s="174"/>
    </row>
    <row r="12497" spans="1:8" ht="14.45" customHeight="1">
      <c r="A12497" s="86" t="s">
        <v>1224</v>
      </c>
      <c r="B12497" s="171" t="s">
        <v>40369</v>
      </c>
      <c r="C12497" s="55" t="s">
        <v>37160</v>
      </c>
      <c r="D12497" s="171" t="s">
        <v>37161</v>
      </c>
      <c r="E12497" s="171" t="s">
        <v>37162</v>
      </c>
      <c r="F12497" s="173">
        <v>46158</v>
      </c>
      <c r="G12497" s="173">
        <v>46158</v>
      </c>
      <c r="H12497" s="174"/>
    </row>
    <row r="12498" spans="1:8" ht="14.45" customHeight="1">
      <c r="A12498" s="86" t="s">
        <v>1224</v>
      </c>
      <c r="B12498" s="171" t="s">
        <v>40370</v>
      </c>
      <c r="C12498" s="55" t="s">
        <v>37160</v>
      </c>
      <c r="D12498" s="171" t="s">
        <v>37161</v>
      </c>
      <c r="E12498" s="171" t="s">
        <v>37162</v>
      </c>
      <c r="F12498" s="173">
        <v>46158</v>
      </c>
      <c r="G12498" s="173">
        <v>46158</v>
      </c>
      <c r="H12498" s="174"/>
    </row>
    <row r="12499" spans="1:8" ht="14.45" customHeight="1">
      <c r="A12499" s="86" t="s">
        <v>1224</v>
      </c>
      <c r="B12499" s="171" t="s">
        <v>40371</v>
      </c>
      <c r="C12499" s="55" t="s">
        <v>37160</v>
      </c>
      <c r="D12499" s="171" t="s">
        <v>37161</v>
      </c>
      <c r="E12499" s="171" t="s">
        <v>37162</v>
      </c>
      <c r="F12499" s="173">
        <v>46158</v>
      </c>
      <c r="G12499" s="173">
        <v>46158</v>
      </c>
      <c r="H12499" s="174"/>
    </row>
    <row r="12500" spans="1:8" ht="14.45" customHeight="1">
      <c r="A12500" s="86" t="s">
        <v>1224</v>
      </c>
      <c r="B12500" s="171" t="s">
        <v>40372</v>
      </c>
      <c r="C12500" s="55" t="s">
        <v>37160</v>
      </c>
      <c r="D12500" s="171" t="s">
        <v>37161</v>
      </c>
      <c r="E12500" s="171" t="s">
        <v>37162</v>
      </c>
      <c r="F12500" s="173">
        <v>46158</v>
      </c>
      <c r="G12500" s="173">
        <v>46158</v>
      </c>
      <c r="H12500" s="174"/>
    </row>
    <row r="12501" spans="1:8" ht="14.45" customHeight="1">
      <c r="A12501" s="86" t="s">
        <v>1224</v>
      </c>
      <c r="B12501" s="171" t="s">
        <v>40373</v>
      </c>
      <c r="C12501" s="55" t="s">
        <v>37160</v>
      </c>
      <c r="D12501" s="171" t="s">
        <v>37161</v>
      </c>
      <c r="E12501" s="171" t="s">
        <v>37162</v>
      </c>
      <c r="F12501" s="173">
        <v>46158</v>
      </c>
      <c r="G12501" s="173">
        <v>46158</v>
      </c>
      <c r="H12501" s="174"/>
    </row>
    <row r="12502" spans="1:8" ht="14.45" customHeight="1">
      <c r="A12502" s="86" t="s">
        <v>1224</v>
      </c>
      <c r="B12502" s="171" t="s">
        <v>40374</v>
      </c>
      <c r="C12502" s="55" t="s">
        <v>37160</v>
      </c>
      <c r="D12502" s="171" t="s">
        <v>37161</v>
      </c>
      <c r="E12502" s="171" t="s">
        <v>37162</v>
      </c>
      <c r="F12502" s="173">
        <v>46158</v>
      </c>
      <c r="G12502" s="173">
        <v>46158</v>
      </c>
      <c r="H12502" s="174"/>
    </row>
    <row r="12503" spans="1:8" ht="14.45" customHeight="1">
      <c r="A12503" s="86" t="s">
        <v>1224</v>
      </c>
      <c r="B12503" s="171" t="s">
        <v>40375</v>
      </c>
      <c r="C12503" s="55" t="s">
        <v>37160</v>
      </c>
      <c r="D12503" s="171" t="s">
        <v>37161</v>
      </c>
      <c r="E12503" s="171" t="s">
        <v>37162</v>
      </c>
      <c r="F12503" s="173">
        <v>46158</v>
      </c>
      <c r="G12503" s="173">
        <v>46158</v>
      </c>
      <c r="H12503" s="174"/>
    </row>
    <row r="12504" spans="1:8" ht="14.45" customHeight="1">
      <c r="A12504" s="86" t="s">
        <v>1224</v>
      </c>
      <c r="B12504" s="171" t="s">
        <v>40376</v>
      </c>
      <c r="C12504" s="55" t="s">
        <v>37160</v>
      </c>
      <c r="D12504" s="171" t="s">
        <v>37161</v>
      </c>
      <c r="E12504" s="171" t="s">
        <v>37162</v>
      </c>
      <c r="F12504" s="173">
        <v>46158</v>
      </c>
      <c r="G12504" s="173">
        <v>46158</v>
      </c>
      <c r="H12504" s="174"/>
    </row>
    <row r="12505" spans="1:8" ht="14.45" customHeight="1">
      <c r="A12505" s="86" t="s">
        <v>1224</v>
      </c>
      <c r="B12505" s="171" t="s">
        <v>40377</v>
      </c>
      <c r="C12505" s="55" t="s">
        <v>37160</v>
      </c>
      <c r="D12505" s="171" t="s">
        <v>37161</v>
      </c>
      <c r="E12505" s="171" t="s">
        <v>37162</v>
      </c>
      <c r="F12505" s="173">
        <v>46158</v>
      </c>
      <c r="G12505" s="173">
        <v>46158</v>
      </c>
      <c r="H12505" s="174"/>
    </row>
    <row r="12506" spans="1:8" ht="14.45" customHeight="1">
      <c r="A12506" s="86" t="s">
        <v>1224</v>
      </c>
      <c r="B12506" s="171" t="s">
        <v>40378</v>
      </c>
      <c r="C12506" s="55" t="s">
        <v>37160</v>
      </c>
      <c r="D12506" s="171" t="s">
        <v>37161</v>
      </c>
      <c r="E12506" s="171" t="s">
        <v>37162</v>
      </c>
      <c r="F12506" s="173">
        <v>46158</v>
      </c>
      <c r="G12506" s="173">
        <v>46158</v>
      </c>
      <c r="H12506" s="174"/>
    </row>
    <row r="12507" spans="1:8" ht="14.45" customHeight="1">
      <c r="A12507" s="86" t="s">
        <v>1224</v>
      </c>
      <c r="B12507" s="171" t="s">
        <v>40379</v>
      </c>
      <c r="C12507" s="55" t="s">
        <v>37160</v>
      </c>
      <c r="D12507" s="171" t="s">
        <v>37161</v>
      </c>
      <c r="E12507" s="171" t="s">
        <v>37162</v>
      </c>
      <c r="F12507" s="173">
        <v>46158</v>
      </c>
      <c r="G12507" s="173">
        <v>46158</v>
      </c>
      <c r="H12507" s="174"/>
    </row>
    <row r="12508" spans="1:8" ht="14.45" customHeight="1">
      <c r="A12508" s="86" t="s">
        <v>1224</v>
      </c>
      <c r="B12508" s="171" t="s">
        <v>40380</v>
      </c>
      <c r="C12508" s="55" t="s">
        <v>37160</v>
      </c>
      <c r="D12508" s="171" t="s">
        <v>37161</v>
      </c>
      <c r="E12508" s="171" t="s">
        <v>37162</v>
      </c>
      <c r="F12508" s="173">
        <v>46158</v>
      </c>
      <c r="G12508" s="173">
        <v>46158</v>
      </c>
      <c r="H12508" s="174"/>
    </row>
    <row r="12509" spans="1:8" ht="14.45" customHeight="1">
      <c r="A12509" s="86" t="s">
        <v>1224</v>
      </c>
      <c r="B12509" s="171" t="s">
        <v>40381</v>
      </c>
      <c r="C12509" s="55" t="s">
        <v>37160</v>
      </c>
      <c r="D12509" s="171" t="s">
        <v>37161</v>
      </c>
      <c r="E12509" s="171" t="s">
        <v>37162</v>
      </c>
      <c r="F12509" s="173">
        <v>46158</v>
      </c>
      <c r="G12509" s="173">
        <v>46158</v>
      </c>
      <c r="H12509" s="174"/>
    </row>
    <row r="12510" spans="1:8" ht="14.45" customHeight="1">
      <c r="A12510" s="86" t="s">
        <v>1224</v>
      </c>
      <c r="B12510" s="171" t="s">
        <v>40382</v>
      </c>
      <c r="C12510" s="55" t="s">
        <v>37160</v>
      </c>
      <c r="D12510" s="171" t="s">
        <v>37161</v>
      </c>
      <c r="E12510" s="171" t="s">
        <v>37162</v>
      </c>
      <c r="F12510" s="173">
        <v>46158</v>
      </c>
      <c r="G12510" s="173">
        <v>46158</v>
      </c>
      <c r="H12510" s="174"/>
    </row>
    <row r="12511" spans="1:8" ht="14.45" customHeight="1">
      <c r="A12511" s="86" t="s">
        <v>1224</v>
      </c>
      <c r="B12511" s="171" t="s">
        <v>40383</v>
      </c>
      <c r="C12511" s="55" t="s">
        <v>37160</v>
      </c>
      <c r="D12511" s="171" t="s">
        <v>37161</v>
      </c>
      <c r="E12511" s="171" t="s">
        <v>37162</v>
      </c>
      <c r="F12511" s="173">
        <v>46158</v>
      </c>
      <c r="G12511" s="173">
        <v>46158</v>
      </c>
      <c r="H12511" s="174"/>
    </row>
    <row r="12512" spans="1:8" ht="14.45" customHeight="1">
      <c r="A12512" s="86" t="s">
        <v>1224</v>
      </c>
      <c r="B12512" s="171" t="s">
        <v>40384</v>
      </c>
      <c r="C12512" s="55" t="s">
        <v>37160</v>
      </c>
      <c r="D12512" s="171" t="s">
        <v>37161</v>
      </c>
      <c r="E12512" s="171" t="s">
        <v>37162</v>
      </c>
      <c r="F12512" s="173">
        <v>46158</v>
      </c>
      <c r="G12512" s="173">
        <v>46158</v>
      </c>
      <c r="H12512" s="174"/>
    </row>
    <row r="12513" spans="1:8" ht="14.45" customHeight="1">
      <c r="A12513" s="86" t="s">
        <v>1224</v>
      </c>
      <c r="B12513" s="171" t="s">
        <v>40385</v>
      </c>
      <c r="C12513" s="55" t="s">
        <v>37160</v>
      </c>
      <c r="D12513" s="171" t="s">
        <v>37161</v>
      </c>
      <c r="E12513" s="171" t="s">
        <v>37162</v>
      </c>
      <c r="F12513" s="173">
        <v>46158</v>
      </c>
      <c r="G12513" s="173">
        <v>46158</v>
      </c>
      <c r="H12513" s="174"/>
    </row>
    <row r="12514" spans="1:8" ht="14.45" customHeight="1">
      <c r="A12514" s="86" t="s">
        <v>1224</v>
      </c>
      <c r="B12514" s="171" t="s">
        <v>40386</v>
      </c>
      <c r="C12514" s="55" t="s">
        <v>37160</v>
      </c>
      <c r="D12514" s="171" t="s">
        <v>37161</v>
      </c>
      <c r="E12514" s="171" t="s">
        <v>37162</v>
      </c>
      <c r="F12514" s="173">
        <v>46158</v>
      </c>
      <c r="G12514" s="173">
        <v>46158</v>
      </c>
      <c r="H12514" s="174"/>
    </row>
    <row r="12515" spans="1:8" ht="14.45" customHeight="1">
      <c r="A12515" s="86" t="s">
        <v>1224</v>
      </c>
      <c r="B12515" s="171" t="s">
        <v>40387</v>
      </c>
      <c r="C12515" s="55" t="s">
        <v>37160</v>
      </c>
      <c r="D12515" s="171" t="s">
        <v>37161</v>
      </c>
      <c r="E12515" s="171" t="s">
        <v>37162</v>
      </c>
      <c r="F12515" s="173">
        <v>46158</v>
      </c>
      <c r="G12515" s="173">
        <v>46158</v>
      </c>
      <c r="H12515" s="174"/>
    </row>
    <row r="12516" spans="1:8" ht="14.45" customHeight="1">
      <c r="A12516" s="86" t="s">
        <v>1224</v>
      </c>
      <c r="B12516" s="171" t="s">
        <v>40388</v>
      </c>
      <c r="C12516" s="55" t="s">
        <v>37160</v>
      </c>
      <c r="D12516" s="171" t="s">
        <v>37161</v>
      </c>
      <c r="E12516" s="171" t="s">
        <v>37162</v>
      </c>
      <c r="F12516" s="173">
        <v>46158</v>
      </c>
      <c r="G12516" s="173">
        <v>46158</v>
      </c>
      <c r="H12516" s="174"/>
    </row>
    <row r="12517" spans="1:8" ht="14.45" customHeight="1">
      <c r="A12517" s="86" t="s">
        <v>1224</v>
      </c>
      <c r="B12517" s="171" t="s">
        <v>40389</v>
      </c>
      <c r="C12517" s="55" t="s">
        <v>37160</v>
      </c>
      <c r="D12517" s="171" t="s">
        <v>37161</v>
      </c>
      <c r="E12517" s="171" t="s">
        <v>37162</v>
      </c>
      <c r="F12517" s="173">
        <v>46158</v>
      </c>
      <c r="G12517" s="173">
        <v>46158</v>
      </c>
      <c r="H12517" s="174"/>
    </row>
    <row r="12518" spans="1:8" ht="14.45" customHeight="1">
      <c r="A12518" s="86" t="s">
        <v>1224</v>
      </c>
      <c r="B12518" s="171" t="s">
        <v>40390</v>
      </c>
      <c r="C12518" s="55" t="s">
        <v>37160</v>
      </c>
      <c r="D12518" s="171" t="s">
        <v>37161</v>
      </c>
      <c r="E12518" s="171" t="s">
        <v>37162</v>
      </c>
      <c r="F12518" s="173">
        <v>46158</v>
      </c>
      <c r="G12518" s="173">
        <v>46158</v>
      </c>
      <c r="H12518" s="174"/>
    </row>
    <row r="12519" spans="1:8" ht="14.45" customHeight="1">
      <c r="A12519" s="86" t="s">
        <v>1224</v>
      </c>
      <c r="B12519" s="171" t="s">
        <v>40391</v>
      </c>
      <c r="C12519" s="55" t="s">
        <v>37160</v>
      </c>
      <c r="D12519" s="171" t="s">
        <v>37161</v>
      </c>
      <c r="E12519" s="171" t="s">
        <v>37162</v>
      </c>
      <c r="F12519" s="173">
        <v>46158</v>
      </c>
      <c r="G12519" s="173">
        <v>46158</v>
      </c>
      <c r="H12519" s="174"/>
    </row>
    <row r="12520" spans="1:8" ht="14.45" customHeight="1">
      <c r="A12520" s="86" t="s">
        <v>1224</v>
      </c>
      <c r="B12520" s="171" t="s">
        <v>40392</v>
      </c>
      <c r="C12520" s="55" t="s">
        <v>37160</v>
      </c>
      <c r="D12520" s="171" t="s">
        <v>37161</v>
      </c>
      <c r="E12520" s="171" t="s">
        <v>37162</v>
      </c>
      <c r="F12520" s="173">
        <v>46158</v>
      </c>
      <c r="G12520" s="173">
        <v>46158</v>
      </c>
      <c r="H12520" s="174"/>
    </row>
    <row r="12521" spans="1:8" ht="14.45" customHeight="1">
      <c r="A12521" s="86" t="s">
        <v>1224</v>
      </c>
      <c r="B12521" s="171" t="s">
        <v>40393</v>
      </c>
      <c r="C12521" s="55" t="s">
        <v>37160</v>
      </c>
      <c r="D12521" s="171" t="s">
        <v>37161</v>
      </c>
      <c r="E12521" s="171" t="s">
        <v>37162</v>
      </c>
      <c r="F12521" s="173">
        <v>46158</v>
      </c>
      <c r="G12521" s="173">
        <v>46158</v>
      </c>
      <c r="H12521" s="174"/>
    </row>
    <row r="12522" spans="1:8" ht="14.45" customHeight="1">
      <c r="A12522" s="86" t="s">
        <v>1224</v>
      </c>
      <c r="B12522" s="171" t="s">
        <v>40394</v>
      </c>
      <c r="C12522" s="55" t="s">
        <v>37160</v>
      </c>
      <c r="D12522" s="171" t="s">
        <v>37161</v>
      </c>
      <c r="E12522" s="171" t="s">
        <v>37162</v>
      </c>
      <c r="F12522" s="173">
        <v>46158</v>
      </c>
      <c r="G12522" s="173">
        <v>46158</v>
      </c>
      <c r="H12522" s="174"/>
    </row>
    <row r="12523" spans="1:8" ht="14.45" customHeight="1">
      <c r="A12523" s="86" t="s">
        <v>1224</v>
      </c>
      <c r="B12523" s="171" t="s">
        <v>40395</v>
      </c>
      <c r="C12523" s="55" t="s">
        <v>37160</v>
      </c>
      <c r="D12523" s="171" t="s">
        <v>37161</v>
      </c>
      <c r="E12523" s="171" t="s">
        <v>37162</v>
      </c>
      <c r="F12523" s="173">
        <v>46158</v>
      </c>
      <c r="G12523" s="173">
        <v>46158</v>
      </c>
      <c r="H12523" s="174"/>
    </row>
    <row r="12524" spans="1:8" ht="14.45" customHeight="1">
      <c r="A12524" s="86" t="s">
        <v>1224</v>
      </c>
      <c r="B12524" s="171" t="s">
        <v>40396</v>
      </c>
      <c r="C12524" s="55" t="s">
        <v>37160</v>
      </c>
      <c r="D12524" s="171" t="s">
        <v>37161</v>
      </c>
      <c r="E12524" s="171" t="s">
        <v>37162</v>
      </c>
      <c r="F12524" s="173">
        <v>46158</v>
      </c>
      <c r="G12524" s="173">
        <v>46158</v>
      </c>
      <c r="H12524" s="174"/>
    </row>
    <row r="12525" spans="1:8" ht="14.45" customHeight="1">
      <c r="A12525" s="86" t="s">
        <v>1224</v>
      </c>
      <c r="B12525" s="171" t="s">
        <v>40397</v>
      </c>
      <c r="C12525" s="55" t="s">
        <v>37160</v>
      </c>
      <c r="D12525" s="171" t="s">
        <v>37161</v>
      </c>
      <c r="E12525" s="171" t="s">
        <v>37162</v>
      </c>
      <c r="F12525" s="173">
        <v>46158</v>
      </c>
      <c r="G12525" s="173">
        <v>46158</v>
      </c>
      <c r="H12525" s="174"/>
    </row>
    <row r="12526" spans="1:8" ht="14.45" customHeight="1">
      <c r="A12526" s="86" t="s">
        <v>1224</v>
      </c>
      <c r="B12526" s="171" t="s">
        <v>40398</v>
      </c>
      <c r="C12526" s="55" t="s">
        <v>37160</v>
      </c>
      <c r="D12526" s="171" t="s">
        <v>37161</v>
      </c>
      <c r="E12526" s="171" t="s">
        <v>37162</v>
      </c>
      <c r="F12526" s="173">
        <v>46158</v>
      </c>
      <c r="G12526" s="173">
        <v>46158</v>
      </c>
      <c r="H12526" s="174"/>
    </row>
    <row r="12527" spans="1:8" ht="14.45" customHeight="1">
      <c r="A12527" s="86" t="s">
        <v>1224</v>
      </c>
      <c r="B12527" s="171" t="s">
        <v>40399</v>
      </c>
      <c r="C12527" s="55" t="s">
        <v>37160</v>
      </c>
      <c r="D12527" s="171" t="s">
        <v>37161</v>
      </c>
      <c r="E12527" s="171" t="s">
        <v>37162</v>
      </c>
      <c r="F12527" s="173">
        <v>46158</v>
      </c>
      <c r="G12527" s="173">
        <v>46158</v>
      </c>
      <c r="H12527" s="174"/>
    </row>
    <row r="12528" spans="1:8" ht="14.45" customHeight="1">
      <c r="A12528" s="86" t="s">
        <v>1224</v>
      </c>
      <c r="B12528" s="171" t="s">
        <v>40400</v>
      </c>
      <c r="C12528" s="55" t="s">
        <v>37160</v>
      </c>
      <c r="D12528" s="171" t="s">
        <v>37161</v>
      </c>
      <c r="E12528" s="171" t="s">
        <v>37162</v>
      </c>
      <c r="F12528" s="173">
        <v>46158</v>
      </c>
      <c r="G12528" s="173">
        <v>46158</v>
      </c>
      <c r="H12528" s="174"/>
    </row>
    <row r="12529" spans="1:8" ht="14.45" customHeight="1">
      <c r="A12529" s="86" t="s">
        <v>1224</v>
      </c>
      <c r="B12529" s="171" t="s">
        <v>40401</v>
      </c>
      <c r="C12529" s="55" t="s">
        <v>37160</v>
      </c>
      <c r="D12529" s="171" t="s">
        <v>37161</v>
      </c>
      <c r="E12529" s="171" t="s">
        <v>37162</v>
      </c>
      <c r="F12529" s="173">
        <v>46158</v>
      </c>
      <c r="G12529" s="173">
        <v>46158</v>
      </c>
      <c r="H12529" s="174"/>
    </row>
    <row r="12530" spans="1:8" ht="14.45" customHeight="1">
      <c r="A12530" s="86" t="s">
        <v>1224</v>
      </c>
      <c r="B12530" s="171" t="s">
        <v>40402</v>
      </c>
      <c r="C12530" s="55" t="s">
        <v>37160</v>
      </c>
      <c r="D12530" s="171" t="s">
        <v>37161</v>
      </c>
      <c r="E12530" s="171" t="s">
        <v>37162</v>
      </c>
      <c r="F12530" s="173">
        <v>46158</v>
      </c>
      <c r="G12530" s="173">
        <v>46158</v>
      </c>
      <c r="H12530" s="174"/>
    </row>
    <row r="12531" spans="1:8" ht="14.45" customHeight="1">
      <c r="A12531" s="86" t="s">
        <v>1224</v>
      </c>
      <c r="B12531" s="171" t="s">
        <v>40403</v>
      </c>
      <c r="C12531" s="55" t="s">
        <v>37160</v>
      </c>
      <c r="D12531" s="171" t="s">
        <v>37161</v>
      </c>
      <c r="E12531" s="171" t="s">
        <v>37162</v>
      </c>
      <c r="F12531" s="173">
        <v>46158</v>
      </c>
      <c r="G12531" s="173">
        <v>46158</v>
      </c>
      <c r="H12531" s="174"/>
    </row>
    <row r="12532" spans="1:8" ht="14.45" customHeight="1">
      <c r="A12532" s="86" t="s">
        <v>1224</v>
      </c>
      <c r="B12532" s="171" t="s">
        <v>40404</v>
      </c>
      <c r="C12532" s="55" t="s">
        <v>37160</v>
      </c>
      <c r="D12532" s="171" t="s">
        <v>37161</v>
      </c>
      <c r="E12532" s="171" t="s">
        <v>37162</v>
      </c>
      <c r="F12532" s="173">
        <v>46158</v>
      </c>
      <c r="G12532" s="173">
        <v>46158</v>
      </c>
      <c r="H12532" s="174"/>
    </row>
    <row r="12533" spans="1:8" ht="14.45" customHeight="1">
      <c r="A12533" s="86" t="s">
        <v>1224</v>
      </c>
      <c r="B12533" s="171" t="s">
        <v>40405</v>
      </c>
      <c r="C12533" s="55" t="s">
        <v>37160</v>
      </c>
      <c r="D12533" s="171" t="s">
        <v>37161</v>
      </c>
      <c r="E12533" s="171" t="s">
        <v>37162</v>
      </c>
      <c r="F12533" s="173">
        <v>46158</v>
      </c>
      <c r="G12533" s="173">
        <v>46158</v>
      </c>
      <c r="H12533" s="174"/>
    </row>
    <row r="12534" spans="1:8" ht="14.45" customHeight="1">
      <c r="A12534" s="86" t="s">
        <v>1224</v>
      </c>
      <c r="B12534" s="171" t="s">
        <v>40406</v>
      </c>
      <c r="C12534" s="55" t="s">
        <v>37160</v>
      </c>
      <c r="D12534" s="171" t="s">
        <v>37161</v>
      </c>
      <c r="E12534" s="171" t="s">
        <v>37162</v>
      </c>
      <c r="F12534" s="173">
        <v>46158</v>
      </c>
      <c r="G12534" s="173">
        <v>46158</v>
      </c>
      <c r="H12534" s="174"/>
    </row>
    <row r="12535" spans="1:8" ht="14.45" customHeight="1">
      <c r="A12535" s="86" t="s">
        <v>1224</v>
      </c>
      <c r="B12535" s="171" t="s">
        <v>40407</v>
      </c>
      <c r="C12535" s="55" t="s">
        <v>37160</v>
      </c>
      <c r="D12535" s="171" t="s">
        <v>37161</v>
      </c>
      <c r="E12535" s="171" t="s">
        <v>37162</v>
      </c>
      <c r="F12535" s="173">
        <v>46158</v>
      </c>
      <c r="G12535" s="173">
        <v>46158</v>
      </c>
      <c r="H12535" s="174"/>
    </row>
    <row r="12536" spans="1:8" ht="14.45" customHeight="1">
      <c r="A12536" s="86" t="s">
        <v>1224</v>
      </c>
      <c r="B12536" s="171" t="s">
        <v>40408</v>
      </c>
      <c r="C12536" s="55" t="s">
        <v>37160</v>
      </c>
      <c r="D12536" s="171" t="s">
        <v>37161</v>
      </c>
      <c r="E12536" s="171" t="s">
        <v>37162</v>
      </c>
      <c r="F12536" s="173">
        <v>46158</v>
      </c>
      <c r="G12536" s="173">
        <v>46158</v>
      </c>
      <c r="H12536" s="174"/>
    </row>
    <row r="12537" spans="1:8" ht="14.45" customHeight="1">
      <c r="A12537" s="86" t="s">
        <v>1224</v>
      </c>
      <c r="B12537" s="171" t="s">
        <v>40409</v>
      </c>
      <c r="C12537" s="55" t="s">
        <v>37160</v>
      </c>
      <c r="D12537" s="171" t="s">
        <v>37161</v>
      </c>
      <c r="E12537" s="171" t="s">
        <v>37162</v>
      </c>
      <c r="F12537" s="173">
        <v>46158</v>
      </c>
      <c r="G12537" s="173">
        <v>46158</v>
      </c>
      <c r="H12537" s="174"/>
    </row>
    <row r="12538" spans="1:8" ht="14.45" customHeight="1">
      <c r="A12538" s="86" t="s">
        <v>1224</v>
      </c>
      <c r="B12538" s="171" t="s">
        <v>40410</v>
      </c>
      <c r="C12538" s="55" t="s">
        <v>37160</v>
      </c>
      <c r="D12538" s="171" t="s">
        <v>37161</v>
      </c>
      <c r="E12538" s="171" t="s">
        <v>37162</v>
      </c>
      <c r="F12538" s="173">
        <v>46158</v>
      </c>
      <c r="G12538" s="173">
        <v>46158</v>
      </c>
      <c r="H12538" s="174"/>
    </row>
    <row r="12539" spans="1:8" ht="14.45" customHeight="1">
      <c r="A12539" s="86" t="s">
        <v>1224</v>
      </c>
      <c r="B12539" s="171" t="s">
        <v>40411</v>
      </c>
      <c r="C12539" s="55" t="s">
        <v>37160</v>
      </c>
      <c r="D12539" s="171" t="s">
        <v>37161</v>
      </c>
      <c r="E12539" s="171" t="s">
        <v>37162</v>
      </c>
      <c r="F12539" s="173">
        <v>46158</v>
      </c>
      <c r="G12539" s="173">
        <v>46158</v>
      </c>
      <c r="H12539" s="174"/>
    </row>
    <row r="12540" spans="1:8" ht="14.45" customHeight="1">
      <c r="A12540" s="86" t="s">
        <v>1224</v>
      </c>
      <c r="B12540" s="171" t="s">
        <v>40412</v>
      </c>
      <c r="C12540" s="55" t="s">
        <v>37160</v>
      </c>
      <c r="D12540" s="171" t="s">
        <v>37161</v>
      </c>
      <c r="E12540" s="171" t="s">
        <v>37162</v>
      </c>
      <c r="F12540" s="173">
        <v>46158</v>
      </c>
      <c r="G12540" s="173">
        <v>46158</v>
      </c>
      <c r="H12540" s="174"/>
    </row>
    <row r="12541" spans="1:8" ht="14.45" customHeight="1">
      <c r="A12541" s="86" t="s">
        <v>1224</v>
      </c>
      <c r="B12541" s="171" t="s">
        <v>40413</v>
      </c>
      <c r="C12541" s="55" t="s">
        <v>37160</v>
      </c>
      <c r="D12541" s="171" t="s">
        <v>37161</v>
      </c>
      <c r="E12541" s="171" t="s">
        <v>37162</v>
      </c>
      <c r="F12541" s="173">
        <v>46158</v>
      </c>
      <c r="G12541" s="173">
        <v>46158</v>
      </c>
      <c r="H12541" s="174"/>
    </row>
    <row r="12542" spans="1:8" ht="14.45" customHeight="1">
      <c r="A12542" s="86" t="s">
        <v>1224</v>
      </c>
      <c r="B12542" s="171" t="s">
        <v>40414</v>
      </c>
      <c r="C12542" s="55" t="s">
        <v>37160</v>
      </c>
      <c r="D12542" s="171" t="s">
        <v>37161</v>
      </c>
      <c r="E12542" s="171" t="s">
        <v>37162</v>
      </c>
      <c r="F12542" s="173">
        <v>46158</v>
      </c>
      <c r="G12542" s="173">
        <v>46158</v>
      </c>
      <c r="H12542" s="174"/>
    </row>
    <row r="12543" spans="1:8" ht="14.45" customHeight="1">
      <c r="A12543" s="86" t="s">
        <v>1224</v>
      </c>
      <c r="B12543" s="171" t="s">
        <v>40415</v>
      </c>
      <c r="C12543" s="55" t="s">
        <v>37160</v>
      </c>
      <c r="D12543" s="171" t="s">
        <v>37161</v>
      </c>
      <c r="E12543" s="171" t="s">
        <v>37162</v>
      </c>
      <c r="F12543" s="173">
        <v>46158</v>
      </c>
      <c r="G12543" s="173">
        <v>46158</v>
      </c>
      <c r="H12543" s="174"/>
    </row>
    <row r="12544" spans="1:8" ht="14.45" customHeight="1">
      <c r="A12544" s="86" t="s">
        <v>1224</v>
      </c>
      <c r="B12544" s="171" t="s">
        <v>40416</v>
      </c>
      <c r="C12544" s="55" t="s">
        <v>37160</v>
      </c>
      <c r="D12544" s="171" t="s">
        <v>37161</v>
      </c>
      <c r="E12544" s="171" t="s">
        <v>37162</v>
      </c>
      <c r="F12544" s="173">
        <v>46158</v>
      </c>
      <c r="G12544" s="173">
        <v>46158</v>
      </c>
      <c r="H12544" s="174"/>
    </row>
    <row r="12545" spans="1:8" ht="14.45" customHeight="1">
      <c r="A12545" s="86" t="s">
        <v>1224</v>
      </c>
      <c r="B12545" s="171" t="s">
        <v>40417</v>
      </c>
      <c r="C12545" s="55" t="s">
        <v>37160</v>
      </c>
      <c r="D12545" s="171" t="s">
        <v>37161</v>
      </c>
      <c r="E12545" s="171" t="s">
        <v>37162</v>
      </c>
      <c r="F12545" s="173">
        <v>46158</v>
      </c>
      <c r="G12545" s="173">
        <v>46158</v>
      </c>
      <c r="H12545" s="174"/>
    </row>
    <row r="12546" spans="1:8" ht="14.45" customHeight="1">
      <c r="A12546" s="86" t="s">
        <v>1224</v>
      </c>
      <c r="B12546" s="171" t="s">
        <v>40418</v>
      </c>
      <c r="C12546" s="55" t="s">
        <v>37160</v>
      </c>
      <c r="D12546" s="171" t="s">
        <v>37161</v>
      </c>
      <c r="E12546" s="171" t="s">
        <v>37162</v>
      </c>
      <c r="F12546" s="173">
        <v>46158</v>
      </c>
      <c r="G12546" s="173">
        <v>46158</v>
      </c>
      <c r="H12546" s="174"/>
    </row>
    <row r="12547" spans="1:8" ht="14.45" customHeight="1">
      <c r="A12547" s="86" t="s">
        <v>1224</v>
      </c>
      <c r="B12547" s="171" t="s">
        <v>40419</v>
      </c>
      <c r="C12547" s="55" t="s">
        <v>37160</v>
      </c>
      <c r="D12547" s="171" t="s">
        <v>37161</v>
      </c>
      <c r="E12547" s="171" t="s">
        <v>37162</v>
      </c>
      <c r="F12547" s="173">
        <v>46158</v>
      </c>
      <c r="G12547" s="173">
        <v>46158</v>
      </c>
      <c r="H12547" s="174"/>
    </row>
    <row r="12548" spans="1:8" ht="14.45" customHeight="1">
      <c r="A12548" s="86" t="s">
        <v>1224</v>
      </c>
      <c r="B12548" s="171" t="s">
        <v>40420</v>
      </c>
      <c r="C12548" s="55" t="s">
        <v>37160</v>
      </c>
      <c r="D12548" s="171" t="s">
        <v>37161</v>
      </c>
      <c r="E12548" s="171" t="s">
        <v>37162</v>
      </c>
      <c r="F12548" s="173">
        <v>46158</v>
      </c>
      <c r="G12548" s="173">
        <v>46158</v>
      </c>
      <c r="H12548" s="174"/>
    </row>
    <row r="12549" spans="1:8" ht="14.45" customHeight="1">
      <c r="A12549" s="86" t="s">
        <v>1224</v>
      </c>
      <c r="B12549" s="171" t="s">
        <v>40421</v>
      </c>
      <c r="C12549" s="55" t="s">
        <v>37160</v>
      </c>
      <c r="D12549" s="171" t="s">
        <v>37161</v>
      </c>
      <c r="E12549" s="171" t="s">
        <v>37162</v>
      </c>
      <c r="F12549" s="173">
        <v>46158</v>
      </c>
      <c r="G12549" s="173">
        <v>46158</v>
      </c>
      <c r="H12549" s="174"/>
    </row>
    <row r="12550" spans="1:8" ht="14.45" customHeight="1">
      <c r="A12550" s="86" t="s">
        <v>1224</v>
      </c>
      <c r="B12550" s="171" t="s">
        <v>40422</v>
      </c>
      <c r="C12550" s="55" t="s">
        <v>37160</v>
      </c>
      <c r="D12550" s="171" t="s">
        <v>37161</v>
      </c>
      <c r="E12550" s="171" t="s">
        <v>37162</v>
      </c>
      <c r="F12550" s="173">
        <v>46158</v>
      </c>
      <c r="G12550" s="173">
        <v>46158</v>
      </c>
      <c r="H12550" s="174"/>
    </row>
    <row r="12551" spans="1:8" ht="14.45" customHeight="1">
      <c r="A12551" s="86" t="s">
        <v>1224</v>
      </c>
      <c r="B12551" s="171" t="s">
        <v>40423</v>
      </c>
      <c r="C12551" s="55" t="s">
        <v>37160</v>
      </c>
      <c r="D12551" s="171" t="s">
        <v>37161</v>
      </c>
      <c r="E12551" s="171" t="s">
        <v>37162</v>
      </c>
      <c r="F12551" s="173">
        <v>46158</v>
      </c>
      <c r="G12551" s="173">
        <v>46158</v>
      </c>
      <c r="H12551" s="174"/>
    </row>
    <row r="12552" spans="1:8" ht="14.45" customHeight="1">
      <c r="A12552" s="86" t="s">
        <v>1224</v>
      </c>
      <c r="B12552" s="171" t="s">
        <v>40424</v>
      </c>
      <c r="C12552" s="55" t="s">
        <v>37160</v>
      </c>
      <c r="D12552" s="171" t="s">
        <v>37161</v>
      </c>
      <c r="E12552" s="171" t="s">
        <v>37162</v>
      </c>
      <c r="F12552" s="173">
        <v>46158</v>
      </c>
      <c r="G12552" s="173">
        <v>46158</v>
      </c>
      <c r="H12552" s="174"/>
    </row>
    <row r="12553" spans="1:8" ht="14.45" customHeight="1">
      <c r="A12553" s="86" t="s">
        <v>1224</v>
      </c>
      <c r="B12553" s="171" t="s">
        <v>40425</v>
      </c>
      <c r="C12553" s="55" t="s">
        <v>37160</v>
      </c>
      <c r="D12553" s="171" t="s">
        <v>37161</v>
      </c>
      <c r="E12553" s="171" t="s">
        <v>37162</v>
      </c>
      <c r="F12553" s="173">
        <v>46158</v>
      </c>
      <c r="G12553" s="173">
        <v>46158</v>
      </c>
      <c r="H12553" s="174"/>
    </row>
    <row r="12554" spans="1:8" ht="14.45" customHeight="1">
      <c r="A12554" s="86" t="s">
        <v>1224</v>
      </c>
      <c r="B12554" s="171" t="s">
        <v>40426</v>
      </c>
      <c r="C12554" s="55" t="s">
        <v>37160</v>
      </c>
      <c r="D12554" s="171" t="s">
        <v>37161</v>
      </c>
      <c r="E12554" s="171" t="s">
        <v>37162</v>
      </c>
      <c r="F12554" s="173">
        <v>46158</v>
      </c>
      <c r="G12554" s="173">
        <v>46158</v>
      </c>
      <c r="H12554" s="174"/>
    </row>
    <row r="12555" spans="1:8" ht="14.45" customHeight="1">
      <c r="A12555" s="86" t="s">
        <v>1224</v>
      </c>
      <c r="B12555" s="171" t="s">
        <v>40427</v>
      </c>
      <c r="C12555" s="55" t="s">
        <v>37160</v>
      </c>
      <c r="D12555" s="171" t="s">
        <v>37161</v>
      </c>
      <c r="E12555" s="171" t="s">
        <v>37162</v>
      </c>
      <c r="F12555" s="173">
        <v>46158</v>
      </c>
      <c r="G12555" s="173">
        <v>46158</v>
      </c>
      <c r="H12555" s="174"/>
    </row>
    <row r="12556" spans="1:8" ht="14.45" customHeight="1">
      <c r="A12556" s="86" t="s">
        <v>1224</v>
      </c>
      <c r="B12556" s="171" t="s">
        <v>40428</v>
      </c>
      <c r="C12556" s="55" t="s">
        <v>37160</v>
      </c>
      <c r="D12556" s="171" t="s">
        <v>37161</v>
      </c>
      <c r="E12556" s="171" t="s">
        <v>37162</v>
      </c>
      <c r="F12556" s="173">
        <v>46158</v>
      </c>
      <c r="G12556" s="173">
        <v>46158</v>
      </c>
      <c r="H12556" s="174"/>
    </row>
    <row r="12557" spans="1:8" ht="14.45" customHeight="1">
      <c r="A12557" s="86" t="s">
        <v>1224</v>
      </c>
      <c r="B12557" s="171" t="s">
        <v>40429</v>
      </c>
      <c r="C12557" s="55" t="s">
        <v>37160</v>
      </c>
      <c r="D12557" s="171" t="s">
        <v>37161</v>
      </c>
      <c r="E12557" s="171" t="s">
        <v>37162</v>
      </c>
      <c r="F12557" s="173">
        <v>46158</v>
      </c>
      <c r="G12557" s="173">
        <v>46158</v>
      </c>
      <c r="H12557" s="174"/>
    </row>
    <row r="12558" spans="1:8" ht="14.45" customHeight="1">
      <c r="A12558" s="86" t="s">
        <v>1224</v>
      </c>
      <c r="B12558" s="171" t="s">
        <v>40430</v>
      </c>
      <c r="C12558" s="55" t="s">
        <v>37160</v>
      </c>
      <c r="D12558" s="171" t="s">
        <v>37161</v>
      </c>
      <c r="E12558" s="171" t="s">
        <v>37162</v>
      </c>
      <c r="F12558" s="173">
        <v>46158</v>
      </c>
      <c r="G12558" s="173">
        <v>46158</v>
      </c>
      <c r="H12558" s="174"/>
    </row>
    <row r="12559" spans="1:8" ht="14.45" customHeight="1">
      <c r="A12559" s="86" t="s">
        <v>1224</v>
      </c>
      <c r="B12559" s="171" t="s">
        <v>40431</v>
      </c>
      <c r="C12559" s="55" t="s">
        <v>37160</v>
      </c>
      <c r="D12559" s="171" t="s">
        <v>37161</v>
      </c>
      <c r="E12559" s="171" t="s">
        <v>37162</v>
      </c>
      <c r="F12559" s="173">
        <v>46158</v>
      </c>
      <c r="G12559" s="173">
        <v>46158</v>
      </c>
      <c r="H12559" s="174"/>
    </row>
    <row r="12560" spans="1:8" ht="14.45" customHeight="1">
      <c r="A12560" s="86" t="s">
        <v>1224</v>
      </c>
      <c r="B12560" s="171" t="s">
        <v>40432</v>
      </c>
      <c r="C12560" s="55" t="s">
        <v>37160</v>
      </c>
      <c r="D12560" s="171" t="s">
        <v>37161</v>
      </c>
      <c r="E12560" s="171" t="s">
        <v>37162</v>
      </c>
      <c r="F12560" s="173">
        <v>46158</v>
      </c>
      <c r="G12560" s="173">
        <v>46158</v>
      </c>
      <c r="H12560" s="174"/>
    </row>
    <row r="12561" spans="1:8" ht="14.45" customHeight="1">
      <c r="A12561" s="86" t="s">
        <v>1224</v>
      </c>
      <c r="B12561" s="171" t="s">
        <v>40433</v>
      </c>
      <c r="C12561" s="55" t="s">
        <v>37160</v>
      </c>
      <c r="D12561" s="171" t="s">
        <v>37161</v>
      </c>
      <c r="E12561" s="171" t="s">
        <v>37162</v>
      </c>
      <c r="F12561" s="173">
        <v>46158</v>
      </c>
      <c r="G12561" s="173">
        <v>46158</v>
      </c>
      <c r="H12561" s="174"/>
    </row>
    <row r="12562" spans="1:8" ht="14.45" customHeight="1">
      <c r="A12562" s="86" t="s">
        <v>1224</v>
      </c>
      <c r="B12562" s="171" t="s">
        <v>40434</v>
      </c>
      <c r="C12562" s="55" t="s">
        <v>37160</v>
      </c>
      <c r="D12562" s="171" t="s">
        <v>37161</v>
      </c>
      <c r="E12562" s="171" t="s">
        <v>37162</v>
      </c>
      <c r="F12562" s="173">
        <v>46158</v>
      </c>
      <c r="G12562" s="173">
        <v>46158</v>
      </c>
      <c r="H12562" s="174"/>
    </row>
    <row r="12563" spans="1:8" ht="14.45" customHeight="1">
      <c r="A12563" s="86" t="s">
        <v>1224</v>
      </c>
      <c r="B12563" s="171" t="s">
        <v>40435</v>
      </c>
      <c r="C12563" s="55" t="s">
        <v>37160</v>
      </c>
      <c r="D12563" s="171" t="s">
        <v>37161</v>
      </c>
      <c r="E12563" s="171" t="s">
        <v>37162</v>
      </c>
      <c r="F12563" s="173">
        <v>46158</v>
      </c>
      <c r="G12563" s="173">
        <v>46158</v>
      </c>
      <c r="H12563" s="174"/>
    </row>
    <row r="12564" spans="1:8" ht="14.45" customHeight="1">
      <c r="A12564" s="86" t="s">
        <v>1224</v>
      </c>
      <c r="B12564" s="171" t="s">
        <v>40436</v>
      </c>
      <c r="C12564" s="55" t="s">
        <v>37160</v>
      </c>
      <c r="D12564" s="171" t="s">
        <v>37161</v>
      </c>
      <c r="E12564" s="171" t="s">
        <v>37162</v>
      </c>
      <c r="F12564" s="173">
        <v>46158</v>
      </c>
      <c r="G12564" s="173">
        <v>46158</v>
      </c>
      <c r="H12564" s="174"/>
    </row>
    <row r="12565" spans="1:8" ht="14.45" customHeight="1">
      <c r="A12565" s="86" t="s">
        <v>1224</v>
      </c>
      <c r="B12565" s="171" t="s">
        <v>40437</v>
      </c>
      <c r="C12565" s="55" t="s">
        <v>37160</v>
      </c>
      <c r="D12565" s="171" t="s">
        <v>37161</v>
      </c>
      <c r="E12565" s="171" t="s">
        <v>37162</v>
      </c>
      <c r="F12565" s="173">
        <v>46158</v>
      </c>
      <c r="G12565" s="173">
        <v>46158</v>
      </c>
      <c r="H12565" s="174"/>
    </row>
    <row r="12566" spans="1:8" ht="14.45" customHeight="1">
      <c r="A12566" s="86" t="s">
        <v>1224</v>
      </c>
      <c r="B12566" s="171" t="s">
        <v>40438</v>
      </c>
      <c r="C12566" s="55" t="s">
        <v>37160</v>
      </c>
      <c r="D12566" s="171" t="s">
        <v>37161</v>
      </c>
      <c r="E12566" s="171" t="s">
        <v>37162</v>
      </c>
      <c r="F12566" s="173">
        <v>46158</v>
      </c>
      <c r="G12566" s="173">
        <v>46158</v>
      </c>
      <c r="H12566" s="174"/>
    </row>
    <row r="12567" spans="1:8" ht="14.45" customHeight="1">
      <c r="A12567" s="86" t="s">
        <v>1224</v>
      </c>
      <c r="B12567" s="171" t="s">
        <v>40439</v>
      </c>
      <c r="C12567" s="55" t="s">
        <v>37160</v>
      </c>
      <c r="D12567" s="171" t="s">
        <v>37161</v>
      </c>
      <c r="E12567" s="171" t="s">
        <v>37162</v>
      </c>
      <c r="F12567" s="173">
        <v>46158</v>
      </c>
      <c r="G12567" s="173">
        <v>46158</v>
      </c>
      <c r="H12567" s="174"/>
    </row>
    <row r="12568" spans="1:8" ht="14.45" customHeight="1">
      <c r="A12568" s="86" t="s">
        <v>1224</v>
      </c>
      <c r="B12568" s="171" t="s">
        <v>40440</v>
      </c>
      <c r="C12568" s="55" t="s">
        <v>37160</v>
      </c>
      <c r="D12568" s="171" t="s">
        <v>37161</v>
      </c>
      <c r="E12568" s="171" t="s">
        <v>37162</v>
      </c>
      <c r="F12568" s="173">
        <v>46158</v>
      </c>
      <c r="G12568" s="173">
        <v>46158</v>
      </c>
      <c r="H12568" s="174"/>
    </row>
    <row r="12569" spans="1:8" ht="14.45" customHeight="1">
      <c r="A12569" s="86" t="s">
        <v>1224</v>
      </c>
      <c r="B12569" s="171" t="s">
        <v>40441</v>
      </c>
      <c r="C12569" s="55" t="s">
        <v>37160</v>
      </c>
      <c r="D12569" s="171" t="s">
        <v>37161</v>
      </c>
      <c r="E12569" s="171" t="s">
        <v>37162</v>
      </c>
      <c r="F12569" s="173">
        <v>46158</v>
      </c>
      <c r="G12569" s="173">
        <v>46158</v>
      </c>
      <c r="H12569" s="174"/>
    </row>
    <row r="12570" spans="1:8" ht="14.45" customHeight="1">
      <c r="A12570" s="86" t="s">
        <v>1224</v>
      </c>
      <c r="B12570" s="171" t="s">
        <v>40442</v>
      </c>
      <c r="C12570" s="55" t="s">
        <v>37160</v>
      </c>
      <c r="D12570" s="171" t="s">
        <v>37161</v>
      </c>
      <c r="E12570" s="171" t="s">
        <v>37162</v>
      </c>
      <c r="F12570" s="173">
        <v>46158</v>
      </c>
      <c r="G12570" s="173">
        <v>46158</v>
      </c>
      <c r="H12570" s="174"/>
    </row>
    <row r="12571" spans="1:8" ht="14.45" customHeight="1">
      <c r="A12571" s="86" t="s">
        <v>1224</v>
      </c>
      <c r="B12571" s="171" t="s">
        <v>40443</v>
      </c>
      <c r="C12571" s="55" t="s">
        <v>37160</v>
      </c>
      <c r="D12571" s="171" t="s">
        <v>37161</v>
      </c>
      <c r="E12571" s="171" t="s">
        <v>37162</v>
      </c>
      <c r="F12571" s="173">
        <v>46158</v>
      </c>
      <c r="G12571" s="173">
        <v>46158</v>
      </c>
      <c r="H12571" s="174"/>
    </row>
    <row r="12572" spans="1:8" ht="14.45" customHeight="1">
      <c r="A12572" s="86" t="s">
        <v>1224</v>
      </c>
      <c r="B12572" s="171" t="s">
        <v>40444</v>
      </c>
      <c r="C12572" s="55" t="s">
        <v>37160</v>
      </c>
      <c r="D12572" s="171" t="s">
        <v>37161</v>
      </c>
      <c r="E12572" s="171" t="s">
        <v>37162</v>
      </c>
      <c r="F12572" s="173">
        <v>46158</v>
      </c>
      <c r="G12572" s="173">
        <v>46158</v>
      </c>
      <c r="H12572" s="174"/>
    </row>
    <row r="12573" spans="1:8" ht="14.45" customHeight="1">
      <c r="A12573" s="86" t="s">
        <v>1224</v>
      </c>
      <c r="B12573" s="171" t="s">
        <v>40445</v>
      </c>
      <c r="C12573" s="55" t="s">
        <v>37160</v>
      </c>
      <c r="D12573" s="171" t="s">
        <v>37161</v>
      </c>
      <c r="E12573" s="171" t="s">
        <v>37162</v>
      </c>
      <c r="F12573" s="173">
        <v>46158</v>
      </c>
      <c r="G12573" s="173">
        <v>46158</v>
      </c>
      <c r="H12573" s="174"/>
    </row>
    <row r="12574" spans="1:8" ht="14.45" customHeight="1">
      <c r="A12574" s="86" t="s">
        <v>1224</v>
      </c>
      <c r="B12574" s="171" t="s">
        <v>40446</v>
      </c>
      <c r="C12574" s="55" t="s">
        <v>37160</v>
      </c>
      <c r="D12574" s="171" t="s">
        <v>37161</v>
      </c>
      <c r="E12574" s="171" t="s">
        <v>37162</v>
      </c>
      <c r="F12574" s="173">
        <v>46158</v>
      </c>
      <c r="G12574" s="173">
        <v>46158</v>
      </c>
      <c r="H12574" s="174"/>
    </row>
    <row r="12575" spans="1:8" ht="14.45" customHeight="1">
      <c r="A12575" s="86" t="s">
        <v>1224</v>
      </c>
      <c r="B12575" s="171" t="s">
        <v>40447</v>
      </c>
      <c r="C12575" s="55" t="s">
        <v>37160</v>
      </c>
      <c r="D12575" s="171" t="s">
        <v>37161</v>
      </c>
      <c r="E12575" s="171" t="s">
        <v>37162</v>
      </c>
      <c r="F12575" s="173">
        <v>46158</v>
      </c>
      <c r="G12575" s="173">
        <v>46158</v>
      </c>
      <c r="H12575" s="174"/>
    </row>
    <row r="12576" spans="1:8" ht="14.45" customHeight="1">
      <c r="A12576" s="86" t="s">
        <v>1224</v>
      </c>
      <c r="B12576" s="171" t="s">
        <v>40448</v>
      </c>
      <c r="C12576" s="55" t="s">
        <v>37160</v>
      </c>
      <c r="D12576" s="171" t="s">
        <v>37161</v>
      </c>
      <c r="E12576" s="171" t="s">
        <v>37162</v>
      </c>
      <c r="F12576" s="173">
        <v>46158</v>
      </c>
      <c r="G12576" s="173">
        <v>46158</v>
      </c>
      <c r="H12576" s="174"/>
    </row>
    <row r="12577" spans="1:8" ht="14.45" customHeight="1">
      <c r="A12577" s="86" t="s">
        <v>1224</v>
      </c>
      <c r="B12577" s="171" t="s">
        <v>40449</v>
      </c>
      <c r="C12577" s="55" t="s">
        <v>37160</v>
      </c>
      <c r="D12577" s="171" t="s">
        <v>37161</v>
      </c>
      <c r="E12577" s="171" t="s">
        <v>37162</v>
      </c>
      <c r="F12577" s="173">
        <v>46158</v>
      </c>
      <c r="G12577" s="173">
        <v>46158</v>
      </c>
      <c r="H12577" s="174"/>
    </row>
    <row r="12578" spans="1:8" ht="14.45" customHeight="1">
      <c r="A12578" s="86" t="s">
        <v>1224</v>
      </c>
      <c r="B12578" s="171" t="s">
        <v>40450</v>
      </c>
      <c r="C12578" s="55" t="s">
        <v>37160</v>
      </c>
      <c r="D12578" s="171" t="s">
        <v>37161</v>
      </c>
      <c r="E12578" s="171" t="s">
        <v>37162</v>
      </c>
      <c r="F12578" s="173">
        <v>46158</v>
      </c>
      <c r="G12578" s="173">
        <v>46158</v>
      </c>
      <c r="H12578" s="174"/>
    </row>
    <row r="12579" spans="1:8" ht="14.45" customHeight="1">
      <c r="A12579" s="86" t="s">
        <v>1224</v>
      </c>
      <c r="B12579" s="171" t="s">
        <v>40451</v>
      </c>
      <c r="C12579" s="55" t="s">
        <v>40452</v>
      </c>
      <c r="D12579" s="171" t="s">
        <v>40453</v>
      </c>
      <c r="E12579" s="171" t="s">
        <v>40454</v>
      </c>
      <c r="F12579" s="173"/>
      <c r="G12579" s="173"/>
      <c r="H12579" s="172"/>
    </row>
    <row r="12580" spans="1:8" ht="14.45" customHeight="1">
      <c r="A12580" s="86" t="s">
        <v>1224</v>
      </c>
      <c r="B12580" s="171" t="s">
        <v>12092</v>
      </c>
      <c r="C12580" s="55" t="s">
        <v>40455</v>
      </c>
      <c r="D12580" s="171" t="s">
        <v>40456</v>
      </c>
      <c r="E12580" s="171" t="s">
        <v>40457</v>
      </c>
      <c r="F12580" s="173"/>
      <c r="G12580" s="173"/>
      <c r="H12580" s="172"/>
    </row>
    <row r="12581" spans="1:8" ht="14.45" customHeight="1">
      <c r="A12581" s="86" t="s">
        <v>1224</v>
      </c>
      <c r="B12581" s="171" t="s">
        <v>40458</v>
      </c>
      <c r="C12581" s="55" t="s">
        <v>40459</v>
      </c>
      <c r="D12581" s="171" t="s">
        <v>40460</v>
      </c>
      <c r="E12581" s="171" t="s">
        <v>40461</v>
      </c>
      <c r="F12581" s="173"/>
      <c r="G12581" s="173">
        <v>46158</v>
      </c>
      <c r="H12581" s="172"/>
    </row>
    <row r="12582" spans="1:8" ht="14.45" customHeight="1">
      <c r="A12582" s="86" t="s">
        <v>1224</v>
      </c>
      <c r="B12582" s="171" t="s">
        <v>40462</v>
      </c>
      <c r="C12582" s="55" t="s">
        <v>40463</v>
      </c>
      <c r="D12582" s="171" t="s">
        <v>40464</v>
      </c>
      <c r="E12582" s="171" t="s">
        <v>40465</v>
      </c>
      <c r="F12582" s="173"/>
      <c r="G12582" s="173"/>
      <c r="H12582" s="172"/>
    </row>
    <row r="12583" spans="1:8" ht="14.45" customHeight="1">
      <c r="A12583" s="86" t="s">
        <v>1224</v>
      </c>
      <c r="B12583" s="171" t="s">
        <v>40466</v>
      </c>
      <c r="C12583" s="55" t="s">
        <v>40467</v>
      </c>
      <c r="D12583" s="171" t="s">
        <v>40468</v>
      </c>
      <c r="E12583" s="171" t="s">
        <v>40469</v>
      </c>
      <c r="F12583" s="173"/>
      <c r="G12583" s="173"/>
      <c r="H12583" s="172"/>
    </row>
    <row r="12584" spans="1:8" ht="14.45" customHeight="1">
      <c r="A12584" s="86" t="s">
        <v>1224</v>
      </c>
      <c r="B12584" s="171" t="s">
        <v>40470</v>
      </c>
      <c r="C12584" s="55" t="s">
        <v>40471</v>
      </c>
      <c r="D12584" s="172" t="s">
        <v>40472</v>
      </c>
      <c r="E12584" s="171" t="s">
        <v>40473</v>
      </c>
      <c r="F12584" s="173">
        <v>46158</v>
      </c>
      <c r="G12584" s="173">
        <v>46158</v>
      </c>
      <c r="H12584" s="174"/>
    </row>
    <row r="12585" spans="1:8" ht="14.45" customHeight="1">
      <c r="A12585" s="86" t="s">
        <v>1224</v>
      </c>
      <c r="B12585" s="171" t="s">
        <v>40474</v>
      </c>
      <c r="C12585" s="55" t="s">
        <v>40475</v>
      </c>
      <c r="D12585" s="171" t="s">
        <v>40476</v>
      </c>
      <c r="E12585" s="171" t="s">
        <v>40475</v>
      </c>
      <c r="F12585" s="173"/>
      <c r="G12585" s="173"/>
      <c r="H12585" s="172"/>
    </row>
    <row r="12586" spans="1:8" ht="14.45" customHeight="1">
      <c r="A12586" s="86" t="s">
        <v>1224</v>
      </c>
      <c r="B12586" s="171" t="s">
        <v>40477</v>
      </c>
      <c r="C12586" s="55" t="s">
        <v>40478</v>
      </c>
      <c r="D12586" s="171" t="s">
        <v>40479</v>
      </c>
      <c r="E12586" s="171" t="s">
        <v>40480</v>
      </c>
      <c r="F12586" s="173"/>
      <c r="G12586" s="173"/>
      <c r="H12586" s="172"/>
    </row>
    <row r="12587" spans="1:8" ht="14.45" customHeight="1">
      <c r="A12587" s="86" t="s">
        <v>1224</v>
      </c>
      <c r="B12587" s="171" t="s">
        <v>40481</v>
      </c>
      <c r="C12587" s="55" t="s">
        <v>40482</v>
      </c>
      <c r="D12587" s="171" t="s">
        <v>40483</v>
      </c>
      <c r="E12587" s="171" t="s">
        <v>40484</v>
      </c>
      <c r="F12587" s="173"/>
      <c r="G12587" s="173"/>
      <c r="H12587" s="172"/>
    </row>
    <row r="12588" spans="1:8" ht="14.45" customHeight="1">
      <c r="A12588" s="86" t="s">
        <v>1224</v>
      </c>
      <c r="B12588" s="171" t="s">
        <v>40485</v>
      </c>
      <c r="C12588" s="55" t="s">
        <v>40486</v>
      </c>
      <c r="D12588" s="171" t="s">
        <v>40487</v>
      </c>
      <c r="E12588" s="171" t="s">
        <v>40488</v>
      </c>
      <c r="F12588" s="173"/>
      <c r="G12588" s="173"/>
      <c r="H12588" s="172"/>
    </row>
    <row r="12589" spans="1:8" ht="14.45" customHeight="1">
      <c r="A12589" s="86" t="s">
        <v>1224</v>
      </c>
      <c r="B12589" s="171" t="s">
        <v>40489</v>
      </c>
      <c r="C12589" s="55" t="s">
        <v>40490</v>
      </c>
      <c r="D12589" s="171" t="s">
        <v>40491</v>
      </c>
      <c r="E12589" s="171" t="s">
        <v>40492</v>
      </c>
      <c r="F12589" s="173"/>
      <c r="G12589" s="173"/>
      <c r="H12589" s="172"/>
    </row>
    <row r="12590" spans="1:8" ht="14.45" customHeight="1">
      <c r="A12590" s="86" t="s">
        <v>1224</v>
      </c>
      <c r="B12590" s="171" t="s">
        <v>40493</v>
      </c>
      <c r="C12590" s="55" t="s">
        <v>40494</v>
      </c>
      <c r="D12590" s="171" t="s">
        <v>40495</v>
      </c>
      <c r="E12590" s="171" t="s">
        <v>40496</v>
      </c>
      <c r="F12590" s="173"/>
      <c r="G12590" s="173"/>
      <c r="H12590" s="172"/>
    </row>
    <row r="12591" spans="1:8" ht="14.45" customHeight="1">
      <c r="A12591" s="86" t="s">
        <v>1224</v>
      </c>
      <c r="B12591" s="171" t="s">
        <v>40497</v>
      </c>
      <c r="C12591" s="55" t="s">
        <v>40498</v>
      </c>
      <c r="D12591" s="171" t="s">
        <v>40499</v>
      </c>
      <c r="E12591" s="171" t="s">
        <v>40500</v>
      </c>
      <c r="F12591" s="173"/>
      <c r="G12591" s="173"/>
      <c r="H12591" s="172"/>
    </row>
    <row r="12592" spans="1:8" ht="14.45" customHeight="1">
      <c r="A12592" s="86" t="s">
        <v>1224</v>
      </c>
      <c r="B12592" s="171" t="s">
        <v>40501</v>
      </c>
      <c r="C12592" s="55" t="s">
        <v>40502</v>
      </c>
      <c r="D12592" s="171" t="s">
        <v>40503</v>
      </c>
      <c r="E12592" s="171" t="s">
        <v>40504</v>
      </c>
      <c r="F12592" s="173"/>
      <c r="G12592" s="173"/>
      <c r="H12592" s="172"/>
    </row>
    <row r="12593" spans="1:8" ht="14.45" customHeight="1">
      <c r="A12593" s="86" t="s">
        <v>1224</v>
      </c>
      <c r="B12593" s="171" t="s">
        <v>40505</v>
      </c>
      <c r="C12593" s="55" t="s">
        <v>40506</v>
      </c>
      <c r="D12593" s="171" t="s">
        <v>40507</v>
      </c>
      <c r="E12593" s="171" t="s">
        <v>40508</v>
      </c>
      <c r="F12593" s="173"/>
      <c r="G12593" s="173">
        <v>46158</v>
      </c>
      <c r="H12593" s="172"/>
    </row>
    <row r="12594" spans="1:8" ht="14.45" customHeight="1">
      <c r="A12594" s="86" t="s">
        <v>1224</v>
      </c>
      <c r="B12594" s="171" t="s">
        <v>40509</v>
      </c>
      <c r="C12594" s="55" t="s">
        <v>40510</v>
      </c>
      <c r="D12594" s="171" t="s">
        <v>40511</v>
      </c>
      <c r="E12594" s="171" t="s">
        <v>40512</v>
      </c>
      <c r="F12594" s="173"/>
      <c r="G12594" s="173">
        <v>46158</v>
      </c>
      <c r="H12594" s="172"/>
    </row>
    <row r="12595" spans="1:8" ht="14.45" customHeight="1">
      <c r="A12595" s="86" t="s">
        <v>1224</v>
      </c>
      <c r="B12595" s="171" t="s">
        <v>40513</v>
      </c>
      <c r="C12595" s="55" t="s">
        <v>40514</v>
      </c>
      <c r="D12595" s="171" t="s">
        <v>40515</v>
      </c>
      <c r="E12595" s="171" t="s">
        <v>40516</v>
      </c>
      <c r="F12595" s="173"/>
      <c r="G12595" s="173">
        <v>46158</v>
      </c>
      <c r="H12595" s="172"/>
    </row>
    <row r="12596" spans="1:8" ht="14.45" customHeight="1">
      <c r="A12596" s="86" t="s">
        <v>1224</v>
      </c>
      <c r="B12596" s="171" t="s">
        <v>40517</v>
      </c>
      <c r="C12596" s="55" t="s">
        <v>40518</v>
      </c>
      <c r="D12596" s="171" t="s">
        <v>40519</v>
      </c>
      <c r="E12596" s="171" t="s">
        <v>40520</v>
      </c>
      <c r="F12596" s="173"/>
      <c r="G12596" s="173">
        <v>46158</v>
      </c>
      <c r="H12596" s="172"/>
    </row>
    <row r="12597" spans="1:8" ht="14.45" customHeight="1">
      <c r="A12597" s="86" t="s">
        <v>1224</v>
      </c>
      <c r="B12597" s="171" t="s">
        <v>40521</v>
      </c>
      <c r="C12597" s="55" t="s">
        <v>40522</v>
      </c>
      <c r="D12597" s="171" t="s">
        <v>40523</v>
      </c>
      <c r="E12597" s="171" t="s">
        <v>40524</v>
      </c>
      <c r="F12597" s="173"/>
      <c r="G12597" s="173">
        <v>46158</v>
      </c>
      <c r="H12597" s="172"/>
    </row>
    <row r="12598" spans="1:8" ht="14.45" customHeight="1">
      <c r="A12598" s="86" t="s">
        <v>1224</v>
      </c>
      <c r="B12598" s="171" t="s">
        <v>40525</v>
      </c>
      <c r="C12598" s="55" t="s">
        <v>40526</v>
      </c>
      <c r="D12598" s="171" t="s">
        <v>40527</v>
      </c>
      <c r="E12598" s="171" t="s">
        <v>40528</v>
      </c>
      <c r="F12598" s="173"/>
      <c r="G12598" s="173">
        <v>46158</v>
      </c>
      <c r="H12598" s="172"/>
    </row>
    <row r="12599" spans="1:8" ht="14.45" customHeight="1">
      <c r="A12599" s="86" t="s">
        <v>1224</v>
      </c>
      <c r="B12599" s="171" t="s">
        <v>40529</v>
      </c>
      <c r="C12599" s="55" t="s">
        <v>40530</v>
      </c>
      <c r="D12599" s="171" t="s">
        <v>40531</v>
      </c>
      <c r="E12599" s="171" t="s">
        <v>40532</v>
      </c>
      <c r="F12599" s="173"/>
      <c r="G12599" s="173">
        <v>46158</v>
      </c>
      <c r="H12599" s="172"/>
    </row>
    <row r="12600" spans="1:8" ht="14.45" customHeight="1">
      <c r="A12600" s="86" t="s">
        <v>1224</v>
      </c>
      <c r="B12600" s="171" t="s">
        <v>40533</v>
      </c>
      <c r="C12600" s="55" t="s">
        <v>40534</v>
      </c>
      <c r="D12600" s="171" t="s">
        <v>40535</v>
      </c>
      <c r="E12600" s="171" t="s">
        <v>40536</v>
      </c>
      <c r="F12600" s="173"/>
      <c r="G12600" s="173">
        <v>46158</v>
      </c>
      <c r="H12600" s="172"/>
    </row>
    <row r="12601" spans="1:8" ht="14.45" customHeight="1">
      <c r="A12601" s="86" t="s">
        <v>1224</v>
      </c>
      <c r="B12601" s="171" t="s">
        <v>40537</v>
      </c>
      <c r="C12601" s="55" t="s">
        <v>40538</v>
      </c>
      <c r="D12601" s="171" t="s">
        <v>40539</v>
      </c>
      <c r="E12601" s="171" t="s">
        <v>40540</v>
      </c>
      <c r="F12601" s="173"/>
      <c r="G12601" s="173">
        <v>46158</v>
      </c>
      <c r="H12601" s="172"/>
    </row>
    <row r="12602" spans="1:8" ht="14.45" customHeight="1">
      <c r="A12602" s="86" t="s">
        <v>1224</v>
      </c>
      <c r="B12602" s="171" t="s">
        <v>40541</v>
      </c>
      <c r="C12602" s="55" t="s">
        <v>40542</v>
      </c>
      <c r="D12602" s="171" t="s">
        <v>40543</v>
      </c>
      <c r="E12602" s="171" t="s">
        <v>40544</v>
      </c>
      <c r="F12602" s="173"/>
      <c r="G12602" s="173">
        <v>46158</v>
      </c>
      <c r="H12602" s="172"/>
    </row>
    <row r="12603" spans="1:8" ht="14.45" customHeight="1">
      <c r="A12603" s="86" t="s">
        <v>1224</v>
      </c>
      <c r="B12603" s="171" t="s">
        <v>40545</v>
      </c>
      <c r="C12603" s="55" t="s">
        <v>40546</v>
      </c>
      <c r="D12603" s="172" t="s">
        <v>40547</v>
      </c>
      <c r="E12603" s="171" t="s">
        <v>40548</v>
      </c>
      <c r="F12603" s="173">
        <v>46158</v>
      </c>
      <c r="G12603" s="173">
        <v>46158</v>
      </c>
      <c r="H12603" s="174"/>
    </row>
    <row r="12604" spans="1:8" ht="14.45" customHeight="1">
      <c r="A12604" s="86" t="s">
        <v>1224</v>
      </c>
      <c r="B12604" s="171" t="s">
        <v>40549</v>
      </c>
      <c r="C12604" s="55" t="s">
        <v>40550</v>
      </c>
      <c r="D12604" s="171" t="s">
        <v>40551</v>
      </c>
      <c r="E12604" s="171" t="s">
        <v>40552</v>
      </c>
      <c r="F12604" s="173"/>
      <c r="G12604" s="173">
        <v>46158</v>
      </c>
      <c r="H12604" s="172"/>
    </row>
    <row r="12605" spans="1:8" ht="14.45" customHeight="1">
      <c r="A12605" s="86" t="s">
        <v>1224</v>
      </c>
      <c r="B12605" s="171" t="s">
        <v>40553</v>
      </c>
      <c r="C12605" s="55" t="s">
        <v>40554</v>
      </c>
      <c r="D12605" s="171" t="s">
        <v>40555</v>
      </c>
      <c r="E12605" s="171" t="s">
        <v>40556</v>
      </c>
      <c r="F12605" s="173"/>
      <c r="G12605" s="173">
        <v>46158</v>
      </c>
      <c r="H12605" s="172"/>
    </row>
    <row r="12606" spans="1:8" ht="14.45" customHeight="1">
      <c r="A12606" s="86" t="s">
        <v>1224</v>
      </c>
      <c r="B12606" s="171" t="s">
        <v>40557</v>
      </c>
      <c r="C12606" s="55" t="s">
        <v>40558</v>
      </c>
      <c r="D12606" s="171" t="s">
        <v>40559</v>
      </c>
      <c r="E12606" s="171" t="s">
        <v>40560</v>
      </c>
      <c r="F12606" s="173"/>
      <c r="G12606" s="173">
        <v>46158</v>
      </c>
      <c r="H12606" s="172"/>
    </row>
    <row r="12607" spans="1:8" ht="14.45" customHeight="1">
      <c r="A12607" s="86" t="s">
        <v>1224</v>
      </c>
      <c r="B12607" s="171" t="s">
        <v>40561</v>
      </c>
      <c r="C12607" s="55" t="s">
        <v>40562</v>
      </c>
      <c r="D12607" s="171" t="s">
        <v>40563</v>
      </c>
      <c r="E12607" s="171" t="s">
        <v>40564</v>
      </c>
      <c r="F12607" s="173"/>
      <c r="G12607" s="173">
        <v>46158</v>
      </c>
      <c r="H12607" s="172"/>
    </row>
    <row r="12608" spans="1:8" ht="14.45" customHeight="1">
      <c r="A12608" s="86" t="s">
        <v>1224</v>
      </c>
      <c r="B12608" s="171" t="s">
        <v>40565</v>
      </c>
      <c r="C12608" s="55" t="s">
        <v>40566</v>
      </c>
      <c r="D12608" s="171" t="s">
        <v>40567</v>
      </c>
      <c r="E12608" s="171" t="s">
        <v>40568</v>
      </c>
      <c r="F12608" s="173"/>
      <c r="G12608" s="173">
        <v>46158</v>
      </c>
      <c r="H12608" s="172"/>
    </row>
    <row r="12609" spans="1:8" ht="14.45" customHeight="1">
      <c r="A12609" s="86" t="s">
        <v>1224</v>
      </c>
      <c r="B12609" s="171" t="s">
        <v>40569</v>
      </c>
      <c r="C12609" s="55" t="s">
        <v>40570</v>
      </c>
      <c r="D12609" s="171" t="s">
        <v>40571</v>
      </c>
      <c r="E12609" s="171" t="s">
        <v>40572</v>
      </c>
      <c r="F12609" s="173"/>
      <c r="G12609" s="173">
        <v>46158</v>
      </c>
      <c r="H12609" s="172"/>
    </row>
    <row r="12610" spans="1:8" ht="14.45" customHeight="1">
      <c r="A12610" s="86" t="s">
        <v>1224</v>
      </c>
      <c r="B12610" s="171" t="s">
        <v>40573</v>
      </c>
      <c r="C12610" s="55" t="s">
        <v>40574</v>
      </c>
      <c r="D12610" s="171" t="s">
        <v>40575</v>
      </c>
      <c r="E12610" s="171" t="s">
        <v>40576</v>
      </c>
      <c r="F12610" s="173"/>
      <c r="G12610" s="173">
        <v>46158</v>
      </c>
      <c r="H12610" s="172"/>
    </row>
    <row r="12611" spans="1:8" ht="14.45" customHeight="1">
      <c r="A12611" s="86" t="s">
        <v>1224</v>
      </c>
      <c r="B12611" s="171" t="s">
        <v>40577</v>
      </c>
      <c r="C12611" s="55" t="s">
        <v>40578</v>
      </c>
      <c r="D12611" s="171" t="s">
        <v>40579</v>
      </c>
      <c r="E12611" s="171" t="s">
        <v>40580</v>
      </c>
      <c r="F12611" s="173"/>
      <c r="G12611" s="173">
        <v>46158</v>
      </c>
      <c r="H12611" s="172"/>
    </row>
    <row r="12612" spans="1:8" ht="14.45" customHeight="1">
      <c r="A12612" s="86" t="s">
        <v>1224</v>
      </c>
      <c r="B12612" s="171" t="s">
        <v>40581</v>
      </c>
      <c r="C12612" s="55" t="s">
        <v>40582</v>
      </c>
      <c r="D12612" s="171" t="s">
        <v>40583</v>
      </c>
      <c r="E12612" s="171" t="s">
        <v>40584</v>
      </c>
      <c r="F12612" s="173"/>
      <c r="G12612" s="173">
        <v>46158</v>
      </c>
      <c r="H12612" s="172"/>
    </row>
    <row r="12613" spans="1:8" ht="14.45" customHeight="1">
      <c r="A12613" s="86" t="s">
        <v>1224</v>
      </c>
      <c r="B12613" s="171" t="s">
        <v>40585</v>
      </c>
      <c r="C12613" s="55" t="s">
        <v>40586</v>
      </c>
      <c r="D12613" s="171" t="s">
        <v>40587</v>
      </c>
      <c r="E12613" s="171" t="s">
        <v>40588</v>
      </c>
      <c r="F12613" s="173"/>
      <c r="G12613" s="173">
        <v>46158</v>
      </c>
      <c r="H12613" s="172"/>
    </row>
    <row r="12614" spans="1:8" ht="14.45" customHeight="1">
      <c r="A12614" s="86" t="s">
        <v>1224</v>
      </c>
      <c r="B12614" s="171" t="s">
        <v>40589</v>
      </c>
      <c r="C12614" s="55" t="s">
        <v>40590</v>
      </c>
      <c r="D12614" s="171" t="s">
        <v>40591</v>
      </c>
      <c r="E12614" s="171" t="s">
        <v>40592</v>
      </c>
      <c r="F12614" s="173"/>
      <c r="G12614" s="173">
        <v>46158</v>
      </c>
      <c r="H12614" s="172"/>
    </row>
    <row r="12615" spans="1:8" ht="14.45" customHeight="1">
      <c r="A12615" s="86" t="s">
        <v>1224</v>
      </c>
      <c r="B12615" s="171" t="s">
        <v>40593</v>
      </c>
      <c r="C12615" s="55" t="s">
        <v>40594</v>
      </c>
      <c r="D12615" s="171" t="s">
        <v>40595</v>
      </c>
      <c r="E12615" s="171" t="s">
        <v>40596</v>
      </c>
      <c r="F12615" s="173"/>
      <c r="G12615" s="173"/>
      <c r="H12615" s="172"/>
    </row>
    <row r="12616" spans="1:8" ht="14.45" customHeight="1">
      <c r="A12616" s="86" t="s">
        <v>1224</v>
      </c>
      <c r="B12616" s="171" t="s">
        <v>40597</v>
      </c>
      <c r="C12616" s="55" t="s">
        <v>40598</v>
      </c>
      <c r="D12616" s="171" t="s">
        <v>40599</v>
      </c>
      <c r="E12616" s="171" t="s">
        <v>40600</v>
      </c>
      <c r="F12616" s="173"/>
      <c r="G12616" s="173"/>
      <c r="H12616" s="172"/>
    </row>
    <row r="12617" spans="1:8" ht="14.45" customHeight="1">
      <c r="A12617" s="86" t="s">
        <v>1224</v>
      </c>
      <c r="B12617" s="171" t="s">
        <v>40601</v>
      </c>
      <c r="C12617" s="55" t="s">
        <v>40602</v>
      </c>
      <c r="D12617" s="171" t="s">
        <v>40603</v>
      </c>
      <c r="E12617" s="171" t="s">
        <v>40604</v>
      </c>
      <c r="F12617" s="173"/>
      <c r="G12617" s="173"/>
      <c r="H12617" s="172"/>
    </row>
    <row r="12618" spans="1:8" ht="14.45" customHeight="1">
      <c r="A12618" s="86" t="s">
        <v>1224</v>
      </c>
      <c r="B12618" s="171" t="s">
        <v>40605</v>
      </c>
      <c r="C12618" s="55" t="s">
        <v>40606</v>
      </c>
      <c r="D12618" s="171" t="s">
        <v>40607</v>
      </c>
      <c r="E12618" s="171" t="s">
        <v>40608</v>
      </c>
      <c r="F12618" s="173"/>
      <c r="G12618" s="173"/>
      <c r="H12618" s="172"/>
    </row>
    <row r="12619" spans="1:8" ht="14.45" customHeight="1">
      <c r="A12619" s="86" t="s">
        <v>1224</v>
      </c>
      <c r="B12619" s="171" t="s">
        <v>40609</v>
      </c>
      <c r="C12619" s="55" t="s">
        <v>40610</v>
      </c>
      <c r="D12619" s="171" t="s">
        <v>40611</v>
      </c>
      <c r="E12619" s="171" t="s">
        <v>40612</v>
      </c>
      <c r="F12619" s="173"/>
      <c r="G12619" s="173">
        <v>46158</v>
      </c>
      <c r="H12619" s="172"/>
    </row>
    <row r="12620" spans="1:8" ht="14.45" customHeight="1">
      <c r="A12620" s="86" t="s">
        <v>1224</v>
      </c>
      <c r="B12620" s="171" t="s">
        <v>40613</v>
      </c>
      <c r="C12620" s="55" t="s">
        <v>40614</v>
      </c>
      <c r="D12620" s="171" t="s">
        <v>40615</v>
      </c>
      <c r="E12620" s="171" t="s">
        <v>40616</v>
      </c>
      <c r="F12620" s="173"/>
      <c r="G12620" s="173"/>
      <c r="H12620" s="172"/>
    </row>
    <row r="12621" spans="1:8" ht="14.45" customHeight="1">
      <c r="A12621" s="86" t="s">
        <v>1224</v>
      </c>
      <c r="B12621" s="171" t="s">
        <v>25025</v>
      </c>
      <c r="C12621" s="55" t="s">
        <v>40617</v>
      </c>
      <c r="D12621" s="171" t="s">
        <v>40618</v>
      </c>
      <c r="E12621" s="171" t="s">
        <v>40619</v>
      </c>
      <c r="F12621" s="173"/>
      <c r="G12621" s="173"/>
      <c r="H12621" s="172"/>
    </row>
    <row r="12622" spans="1:8" ht="14.45" customHeight="1">
      <c r="A12622" s="86" t="s">
        <v>1224</v>
      </c>
      <c r="B12622" s="171" t="s">
        <v>40620</v>
      </c>
      <c r="C12622" s="55" t="s">
        <v>40621</v>
      </c>
      <c r="D12622" s="171" t="s">
        <v>40622</v>
      </c>
      <c r="E12622" s="171" t="s">
        <v>40623</v>
      </c>
      <c r="F12622" s="173"/>
      <c r="G12622" s="173"/>
      <c r="H12622" s="172"/>
    </row>
    <row r="12623" spans="1:8" ht="14.45" customHeight="1">
      <c r="A12623" s="86" t="s">
        <v>1224</v>
      </c>
      <c r="B12623" s="171" t="s">
        <v>40624</v>
      </c>
      <c r="C12623" s="55" t="s">
        <v>40625</v>
      </c>
      <c r="D12623" s="171" t="s">
        <v>40626</v>
      </c>
      <c r="E12623" s="171" t="s">
        <v>40627</v>
      </c>
      <c r="F12623" s="173"/>
      <c r="G12623" s="173"/>
      <c r="H12623" s="172"/>
    </row>
    <row r="12624" spans="1:8" ht="14.45" customHeight="1">
      <c r="A12624" s="86" t="s">
        <v>1224</v>
      </c>
      <c r="B12624" s="171" t="s">
        <v>40628</v>
      </c>
      <c r="C12624" s="55" t="s">
        <v>40629</v>
      </c>
      <c r="D12624" s="171" t="s">
        <v>40630</v>
      </c>
      <c r="E12624" s="171" t="s">
        <v>40631</v>
      </c>
      <c r="F12624" s="173"/>
      <c r="G12624" s="173"/>
      <c r="H12624" s="172"/>
    </row>
    <row r="12625" spans="1:8" ht="14.45" customHeight="1">
      <c r="A12625" s="86" t="s">
        <v>1224</v>
      </c>
      <c r="B12625" s="171" t="s">
        <v>40632</v>
      </c>
      <c r="C12625" s="55" t="s">
        <v>40633</v>
      </c>
      <c r="D12625" s="171" t="s">
        <v>40634</v>
      </c>
      <c r="E12625" s="171" t="s">
        <v>40635</v>
      </c>
      <c r="F12625" s="173"/>
      <c r="G12625" s="173"/>
      <c r="H12625" s="172"/>
    </row>
    <row r="12626" spans="1:8" ht="14.45" customHeight="1">
      <c r="A12626" s="86" t="s">
        <v>1224</v>
      </c>
      <c r="B12626" s="171" t="s">
        <v>40636</v>
      </c>
      <c r="C12626" s="55" t="s">
        <v>40637</v>
      </c>
      <c r="D12626" s="171" t="s">
        <v>40638</v>
      </c>
      <c r="E12626" s="171" t="s">
        <v>40639</v>
      </c>
      <c r="F12626" s="173"/>
      <c r="G12626" s="173"/>
      <c r="H12626" s="172"/>
    </row>
    <row r="12627" spans="1:8" ht="14.45" customHeight="1">
      <c r="A12627" s="86" t="s">
        <v>1224</v>
      </c>
      <c r="B12627" s="171" t="s">
        <v>40640</v>
      </c>
      <c r="C12627" s="55" t="s">
        <v>40641</v>
      </c>
      <c r="D12627" s="171" t="s">
        <v>40642</v>
      </c>
      <c r="E12627" s="171" t="s">
        <v>40643</v>
      </c>
      <c r="F12627" s="173"/>
      <c r="G12627" s="173"/>
      <c r="H12627" s="172"/>
    </row>
    <row r="12628" spans="1:8" ht="14.45" customHeight="1">
      <c r="A12628" s="86" t="s">
        <v>1224</v>
      </c>
      <c r="B12628" s="171" t="s">
        <v>40644</v>
      </c>
      <c r="C12628" s="55" t="s">
        <v>40645</v>
      </c>
      <c r="D12628" s="171" t="s">
        <v>40646</v>
      </c>
      <c r="E12628" s="171" t="s">
        <v>40647</v>
      </c>
      <c r="F12628" s="173"/>
      <c r="G12628" s="173"/>
      <c r="H12628" s="172"/>
    </row>
    <row r="12629" spans="1:8" ht="14.45" customHeight="1">
      <c r="A12629" s="86" t="s">
        <v>1224</v>
      </c>
      <c r="B12629" s="171" t="s">
        <v>40648</v>
      </c>
      <c r="C12629" s="55" t="s">
        <v>40649</v>
      </c>
      <c r="D12629" s="171" t="s">
        <v>40650</v>
      </c>
      <c r="E12629" s="171" t="s">
        <v>40651</v>
      </c>
      <c r="F12629" s="173"/>
      <c r="G12629" s="173"/>
      <c r="H12629" s="172"/>
    </row>
    <row r="12630" spans="1:8" ht="14.45" customHeight="1">
      <c r="A12630" s="86" t="s">
        <v>1224</v>
      </c>
      <c r="B12630" s="171" t="s">
        <v>40652</v>
      </c>
      <c r="C12630" s="55" t="s">
        <v>40653</v>
      </c>
      <c r="D12630" s="171" t="s">
        <v>40654</v>
      </c>
      <c r="E12630" s="171" t="s">
        <v>40655</v>
      </c>
      <c r="F12630" s="173"/>
      <c r="G12630" s="173"/>
      <c r="H12630" s="172"/>
    </row>
    <row r="12631" spans="1:8" ht="14.45" customHeight="1">
      <c r="A12631" s="86" t="s">
        <v>1224</v>
      </c>
      <c r="B12631" s="171" t="s">
        <v>40656</v>
      </c>
      <c r="C12631" s="55" t="s">
        <v>40657</v>
      </c>
      <c r="D12631" s="171" t="s">
        <v>40658</v>
      </c>
      <c r="E12631" s="171" t="s">
        <v>40659</v>
      </c>
      <c r="F12631" s="173"/>
      <c r="G12631" s="173"/>
      <c r="H12631" s="172"/>
    </row>
    <row r="12632" spans="1:8" ht="14.45" customHeight="1">
      <c r="A12632" s="86" t="s">
        <v>1224</v>
      </c>
      <c r="B12632" s="171" t="s">
        <v>40660</v>
      </c>
      <c r="C12632" s="55" t="s">
        <v>40661</v>
      </c>
      <c r="D12632" s="171" t="s">
        <v>40662</v>
      </c>
      <c r="E12632" s="171" t="s">
        <v>40663</v>
      </c>
      <c r="F12632" s="173"/>
      <c r="G12632" s="173"/>
      <c r="H12632" s="172"/>
    </row>
    <row r="12633" spans="1:8" ht="14.45" customHeight="1">
      <c r="A12633" s="86" t="s">
        <v>1224</v>
      </c>
      <c r="B12633" s="171" t="s">
        <v>40664</v>
      </c>
      <c r="C12633" s="55" t="s">
        <v>40665</v>
      </c>
      <c r="D12633" s="171" t="s">
        <v>40464</v>
      </c>
      <c r="E12633" s="171" t="s">
        <v>40666</v>
      </c>
      <c r="F12633" s="173"/>
      <c r="G12633" s="173"/>
      <c r="H12633" s="172"/>
    </row>
    <row r="12634" spans="1:8" ht="14.45" customHeight="1">
      <c r="A12634" s="86" t="s">
        <v>1224</v>
      </c>
      <c r="B12634" s="171" t="s">
        <v>40667</v>
      </c>
      <c r="C12634" s="55" t="s">
        <v>40668</v>
      </c>
      <c r="D12634" s="171" t="s">
        <v>40669</v>
      </c>
      <c r="E12634" s="171" t="s">
        <v>40670</v>
      </c>
      <c r="F12634" s="173"/>
      <c r="G12634" s="173"/>
      <c r="H12634" s="172"/>
    </row>
    <row r="12635" spans="1:8" ht="14.45" customHeight="1">
      <c r="A12635" s="86" t="s">
        <v>1224</v>
      </c>
      <c r="B12635" s="171" t="s">
        <v>40671</v>
      </c>
      <c r="C12635" s="55" t="s">
        <v>40672</v>
      </c>
      <c r="D12635" s="171" t="s">
        <v>40673</v>
      </c>
      <c r="E12635" s="171" t="s">
        <v>40674</v>
      </c>
      <c r="F12635" s="173"/>
      <c r="G12635" s="173"/>
      <c r="H12635" s="172"/>
    </row>
    <row r="12636" spans="1:8" ht="14.45" customHeight="1">
      <c r="A12636" s="86" t="s">
        <v>1224</v>
      </c>
      <c r="B12636" s="171" t="s">
        <v>40675</v>
      </c>
      <c r="C12636" s="55" t="s">
        <v>40676</v>
      </c>
      <c r="D12636" s="171" t="s">
        <v>40476</v>
      </c>
      <c r="E12636" s="171" t="s">
        <v>40475</v>
      </c>
      <c r="F12636" s="173"/>
      <c r="G12636" s="173"/>
      <c r="H12636" s="172"/>
    </row>
    <row r="12637" spans="1:8" ht="14.45" customHeight="1">
      <c r="A12637" s="86" t="s">
        <v>1224</v>
      </c>
      <c r="B12637" s="171" t="s">
        <v>40677</v>
      </c>
      <c r="C12637" s="55" t="s">
        <v>40678</v>
      </c>
      <c r="D12637" s="194" t="s">
        <v>40679</v>
      </c>
      <c r="E12637" s="194" t="s">
        <v>40680</v>
      </c>
      <c r="F12637" s="173"/>
      <c r="G12637" s="173">
        <v>46158</v>
      </c>
      <c r="H12637" s="172"/>
    </row>
    <row r="12638" spans="1:8" ht="14.45" customHeight="1">
      <c r="A12638" s="86" t="s">
        <v>1224</v>
      </c>
      <c r="B12638" s="171" t="s">
        <v>40681</v>
      </c>
      <c r="C12638" s="55" t="s">
        <v>40682</v>
      </c>
      <c r="D12638" s="194" t="s">
        <v>40683</v>
      </c>
      <c r="E12638" s="194" t="s">
        <v>40684</v>
      </c>
      <c r="F12638" s="173"/>
      <c r="G12638" s="173">
        <v>46158</v>
      </c>
      <c r="H12638" s="172"/>
    </row>
    <row r="12639" spans="1:8" ht="14.45" customHeight="1">
      <c r="A12639" s="86" t="s">
        <v>1224</v>
      </c>
      <c r="B12639" s="171" t="s">
        <v>40685</v>
      </c>
      <c r="C12639" s="55" t="s">
        <v>40686</v>
      </c>
      <c r="D12639" s="171" t="s">
        <v>40687</v>
      </c>
      <c r="E12639" s="171" t="s">
        <v>40688</v>
      </c>
      <c r="F12639" s="173"/>
      <c r="G12639" s="173"/>
      <c r="H12639" s="172"/>
    </row>
    <row r="12640" spans="1:8" ht="14.45" customHeight="1">
      <c r="A12640" s="86" t="s">
        <v>1224</v>
      </c>
      <c r="B12640" s="171" t="s">
        <v>40689</v>
      </c>
      <c r="C12640" s="55" t="s">
        <v>40690</v>
      </c>
      <c r="D12640" s="171" t="s">
        <v>40691</v>
      </c>
      <c r="E12640" s="171" t="s">
        <v>40692</v>
      </c>
      <c r="F12640" s="173"/>
      <c r="G12640" s="173"/>
      <c r="H12640" s="172"/>
    </row>
    <row r="12641" spans="1:8" ht="14.45" customHeight="1">
      <c r="A12641" s="86" t="s">
        <v>1224</v>
      </c>
      <c r="B12641" s="171" t="s">
        <v>40693</v>
      </c>
      <c r="C12641" s="55" t="s">
        <v>40694</v>
      </c>
      <c r="D12641" s="171" t="s">
        <v>40695</v>
      </c>
      <c r="E12641" s="171" t="s">
        <v>40696</v>
      </c>
      <c r="F12641" s="173"/>
      <c r="G12641" s="173"/>
      <c r="H12641" s="172"/>
    </row>
    <row r="12642" spans="1:8" ht="14.45" customHeight="1">
      <c r="A12642" s="86" t="s">
        <v>1224</v>
      </c>
      <c r="B12642" s="171" t="s">
        <v>40697</v>
      </c>
      <c r="C12642" s="55" t="s">
        <v>40698</v>
      </c>
      <c r="D12642" s="171" t="s">
        <v>40699</v>
      </c>
      <c r="E12642" s="171" t="s">
        <v>40700</v>
      </c>
      <c r="F12642" s="173"/>
      <c r="G12642" s="173"/>
      <c r="H12642" s="172"/>
    </row>
    <row r="12643" spans="1:8" ht="14.45" customHeight="1">
      <c r="A12643" s="86" t="s">
        <v>1224</v>
      </c>
      <c r="B12643" s="171" t="s">
        <v>40701</v>
      </c>
      <c r="C12643" s="55" t="s">
        <v>40702</v>
      </c>
      <c r="D12643" s="171" t="s">
        <v>40703</v>
      </c>
      <c r="E12643" s="171" t="s">
        <v>40704</v>
      </c>
      <c r="F12643" s="173"/>
      <c r="G12643" s="173"/>
      <c r="H12643" s="172"/>
    </row>
    <row r="12644" spans="1:8" ht="14.45" customHeight="1">
      <c r="A12644" s="86" t="s">
        <v>1224</v>
      </c>
      <c r="B12644" s="171" t="s">
        <v>40705</v>
      </c>
      <c r="C12644" s="55" t="s">
        <v>40706</v>
      </c>
      <c r="D12644" s="171" t="s">
        <v>40707</v>
      </c>
      <c r="E12644" s="171" t="s">
        <v>40708</v>
      </c>
      <c r="F12644" s="173"/>
      <c r="G12644" s="173"/>
      <c r="H12644" s="172"/>
    </row>
    <row r="12645" spans="1:8" ht="14.45" customHeight="1">
      <c r="A12645" s="86" t="s">
        <v>1224</v>
      </c>
      <c r="B12645" s="171" t="s">
        <v>40709</v>
      </c>
      <c r="C12645" s="55" t="s">
        <v>40710</v>
      </c>
      <c r="D12645" s="171" t="s">
        <v>40710</v>
      </c>
      <c r="E12645" s="171" t="s">
        <v>40710</v>
      </c>
      <c r="F12645" s="173"/>
      <c r="G12645" s="173"/>
      <c r="H12645" s="172"/>
    </row>
    <row r="12646" spans="1:8" ht="14.45" customHeight="1">
      <c r="A12646" s="86" t="s">
        <v>1224</v>
      </c>
      <c r="B12646" s="171" t="s">
        <v>40711</v>
      </c>
      <c r="C12646" s="55" t="s">
        <v>40712</v>
      </c>
      <c r="D12646" s="171" t="s">
        <v>40713</v>
      </c>
      <c r="E12646" s="171" t="s">
        <v>40714</v>
      </c>
      <c r="F12646" s="173"/>
      <c r="G12646" s="173"/>
      <c r="H12646" s="172"/>
    </row>
    <row r="12647" spans="1:8" ht="14.45" customHeight="1">
      <c r="A12647" s="86" t="s">
        <v>1224</v>
      </c>
      <c r="B12647" s="171" t="s">
        <v>40715</v>
      </c>
      <c r="C12647" s="55" t="s">
        <v>40716</v>
      </c>
      <c r="D12647" s="171" t="s">
        <v>40717</v>
      </c>
      <c r="E12647" s="171" t="s">
        <v>40718</v>
      </c>
      <c r="F12647" s="173"/>
      <c r="G12647" s="173"/>
      <c r="H12647" s="172"/>
    </row>
    <row r="12648" spans="1:8" ht="14.45" customHeight="1">
      <c r="A12648" s="86" t="s">
        <v>1224</v>
      </c>
      <c r="B12648" s="171" t="s">
        <v>40719</v>
      </c>
      <c r="C12648" s="55" t="s">
        <v>40720</v>
      </c>
      <c r="D12648" s="171" t="s">
        <v>40721</v>
      </c>
      <c r="E12648" s="171" t="s">
        <v>40722</v>
      </c>
      <c r="F12648" s="173"/>
      <c r="G12648" s="173"/>
      <c r="H12648" s="172"/>
    </row>
    <row r="12649" spans="1:8" ht="14.45" customHeight="1">
      <c r="A12649" s="86" t="s">
        <v>1224</v>
      </c>
      <c r="B12649" s="171" t="s">
        <v>40723</v>
      </c>
      <c r="C12649" s="55" t="s">
        <v>40724</v>
      </c>
      <c r="D12649" s="171" t="s">
        <v>40725</v>
      </c>
      <c r="E12649" s="171" t="s">
        <v>40726</v>
      </c>
      <c r="F12649" s="173"/>
      <c r="G12649" s="173"/>
      <c r="H12649" s="172"/>
    </row>
    <row r="12650" spans="1:8" ht="14.45" customHeight="1">
      <c r="A12650" s="86" t="s">
        <v>1224</v>
      </c>
      <c r="B12650" s="171" t="s">
        <v>40727</v>
      </c>
      <c r="C12650" s="55" t="s">
        <v>40728</v>
      </c>
      <c r="D12650" s="171" t="s">
        <v>40729</v>
      </c>
      <c r="E12650" s="171" t="s">
        <v>40730</v>
      </c>
      <c r="F12650" s="173"/>
      <c r="G12650" s="173"/>
      <c r="H12650" s="172"/>
    </row>
    <row r="12651" spans="1:8" ht="14.45" customHeight="1">
      <c r="A12651" s="86" t="s">
        <v>1224</v>
      </c>
      <c r="B12651" s="171" t="s">
        <v>40731</v>
      </c>
      <c r="C12651" s="55" t="s">
        <v>40732</v>
      </c>
      <c r="D12651" s="171" t="s">
        <v>40733</v>
      </c>
      <c r="E12651" s="171" t="s">
        <v>40734</v>
      </c>
      <c r="F12651" s="173"/>
      <c r="G12651" s="173"/>
      <c r="H12651" s="172"/>
    </row>
    <row r="12652" spans="1:8" ht="14.45" customHeight="1">
      <c r="A12652" s="86" t="s">
        <v>1224</v>
      </c>
      <c r="B12652" s="171" t="s">
        <v>40735</v>
      </c>
      <c r="C12652" s="55" t="s">
        <v>40736</v>
      </c>
      <c r="D12652" s="194" t="s">
        <v>40737</v>
      </c>
      <c r="E12652" s="194" t="s">
        <v>40738</v>
      </c>
      <c r="F12652" s="173"/>
      <c r="G12652" s="173">
        <v>46158</v>
      </c>
      <c r="H12652" s="172"/>
    </row>
    <row r="12653" spans="1:8" ht="14.45" customHeight="1">
      <c r="A12653" s="86" t="s">
        <v>1224</v>
      </c>
      <c r="B12653" s="171" t="s">
        <v>40739</v>
      </c>
      <c r="C12653" s="55" t="s">
        <v>40740</v>
      </c>
      <c r="D12653" s="194" t="s">
        <v>40741</v>
      </c>
      <c r="E12653" s="194" t="s">
        <v>40742</v>
      </c>
      <c r="F12653" s="173"/>
      <c r="G12653" s="173">
        <v>46158</v>
      </c>
      <c r="H12653" s="172"/>
    </row>
    <row r="12654" spans="1:8" ht="14.45" customHeight="1">
      <c r="A12654" s="86" t="s">
        <v>1224</v>
      </c>
      <c r="B12654" s="171" t="s">
        <v>40743</v>
      </c>
      <c r="C12654" s="55" t="s">
        <v>40744</v>
      </c>
      <c r="D12654" s="171" t="s">
        <v>40745</v>
      </c>
      <c r="E12654" s="171" t="s">
        <v>40746</v>
      </c>
      <c r="F12654" s="173"/>
      <c r="G12654" s="173"/>
      <c r="H12654" s="172"/>
    </row>
    <row r="12655" spans="1:8" ht="14.45" customHeight="1">
      <c r="A12655" s="86" t="s">
        <v>1224</v>
      </c>
      <c r="B12655" s="171" t="s">
        <v>40747</v>
      </c>
      <c r="C12655" s="55" t="s">
        <v>40748</v>
      </c>
      <c r="D12655" s="171" t="s">
        <v>40749</v>
      </c>
      <c r="E12655" s="171" t="s">
        <v>40750</v>
      </c>
      <c r="F12655" s="173"/>
      <c r="G12655" s="173"/>
      <c r="H12655" s="172"/>
    </row>
    <row r="12656" spans="1:8" ht="14.45" customHeight="1">
      <c r="A12656" s="86" t="s">
        <v>1224</v>
      </c>
      <c r="B12656" s="171" t="s">
        <v>40751</v>
      </c>
      <c r="C12656" s="55" t="s">
        <v>40752</v>
      </c>
      <c r="D12656" s="171" t="s">
        <v>40753</v>
      </c>
      <c r="E12656" s="171" t="s">
        <v>40754</v>
      </c>
      <c r="F12656" s="173"/>
      <c r="G12656" s="173"/>
      <c r="H12656" s="172"/>
    </row>
    <row r="12657" spans="1:8" ht="14.45" customHeight="1">
      <c r="A12657" s="86" t="s">
        <v>1224</v>
      </c>
      <c r="B12657" s="171" t="s">
        <v>40755</v>
      </c>
      <c r="C12657" s="55" t="s">
        <v>40756</v>
      </c>
      <c r="D12657" s="171" t="s">
        <v>40757</v>
      </c>
      <c r="E12657" s="171" t="s">
        <v>40756</v>
      </c>
      <c r="F12657" s="173"/>
      <c r="G12657" s="173"/>
      <c r="H12657" s="172"/>
    </row>
    <row r="12658" spans="1:8" ht="14.45" customHeight="1">
      <c r="A12658" s="86" t="s">
        <v>1224</v>
      </c>
      <c r="B12658" s="171" t="s">
        <v>40758</v>
      </c>
      <c r="C12658" s="55" t="s">
        <v>40759</v>
      </c>
      <c r="D12658" s="171" t="s">
        <v>40760</v>
      </c>
      <c r="E12658" s="171" t="s">
        <v>40761</v>
      </c>
      <c r="F12658" s="173"/>
      <c r="G12658" s="173"/>
      <c r="H12658" s="172"/>
    </row>
    <row r="12659" spans="1:8" ht="14.45" customHeight="1">
      <c r="A12659" s="86" t="s">
        <v>1224</v>
      </c>
      <c r="B12659" s="171" t="s">
        <v>40762</v>
      </c>
      <c r="C12659" s="55" t="s">
        <v>40763</v>
      </c>
      <c r="D12659" s="171" t="s">
        <v>40764</v>
      </c>
      <c r="E12659" s="171" t="s">
        <v>40765</v>
      </c>
      <c r="F12659" s="173"/>
      <c r="G12659" s="173"/>
      <c r="H12659" s="172"/>
    </row>
    <row r="12660" spans="1:8" ht="14.45" customHeight="1">
      <c r="A12660" s="86" t="s">
        <v>1224</v>
      </c>
      <c r="B12660" s="171" t="s">
        <v>40766</v>
      </c>
      <c r="C12660" s="55" t="s">
        <v>40767</v>
      </c>
      <c r="D12660" s="171" t="s">
        <v>40768</v>
      </c>
      <c r="E12660" s="171" t="s">
        <v>40769</v>
      </c>
      <c r="F12660" s="173"/>
      <c r="G12660" s="173"/>
      <c r="H12660" s="172"/>
    </row>
    <row r="12661" spans="1:8" ht="14.45" customHeight="1">
      <c r="A12661" s="86" t="s">
        <v>1224</v>
      </c>
      <c r="B12661" s="171" t="s">
        <v>40770</v>
      </c>
      <c r="C12661" s="55" t="s">
        <v>40771</v>
      </c>
      <c r="D12661" s="171" t="s">
        <v>40772</v>
      </c>
      <c r="E12661" s="171" t="s">
        <v>40773</v>
      </c>
      <c r="F12661" s="173"/>
      <c r="G12661" s="173"/>
      <c r="H12661" s="172"/>
    </row>
    <row r="12662" spans="1:8" ht="14.45" customHeight="1">
      <c r="A12662" s="86" t="s">
        <v>1224</v>
      </c>
      <c r="B12662" s="171" t="s">
        <v>40774</v>
      </c>
      <c r="C12662" s="55" t="s">
        <v>40775</v>
      </c>
      <c r="D12662" s="194" t="s">
        <v>40776</v>
      </c>
      <c r="E12662" s="194" t="s">
        <v>40777</v>
      </c>
      <c r="F12662" s="173"/>
      <c r="G12662" s="173">
        <v>46158</v>
      </c>
      <c r="H12662" s="172"/>
    </row>
    <row r="12663" spans="1:8" ht="14.45" customHeight="1">
      <c r="A12663" s="86" t="s">
        <v>1224</v>
      </c>
      <c r="B12663" s="171" t="s">
        <v>40778</v>
      </c>
      <c r="C12663" s="55" t="s">
        <v>40779</v>
      </c>
      <c r="D12663" s="194" t="s">
        <v>40780</v>
      </c>
      <c r="E12663" s="194" t="s">
        <v>40781</v>
      </c>
      <c r="F12663" s="173"/>
      <c r="G12663" s="173"/>
      <c r="H12663" s="172"/>
    </row>
    <row r="12664" spans="1:8" ht="14.45" customHeight="1">
      <c r="A12664" s="86" t="s">
        <v>1224</v>
      </c>
      <c r="B12664" s="171" t="s">
        <v>40782</v>
      </c>
      <c r="C12664" s="55" t="s">
        <v>40783</v>
      </c>
      <c r="D12664" s="171" t="s">
        <v>40784</v>
      </c>
      <c r="E12664" s="171" t="s">
        <v>40785</v>
      </c>
      <c r="F12664" s="173"/>
      <c r="G12664" s="173">
        <v>46158</v>
      </c>
      <c r="H12664" s="172"/>
    </row>
    <row r="12665" spans="1:8" ht="14.45" customHeight="1">
      <c r="A12665" s="86" t="s">
        <v>1224</v>
      </c>
      <c r="B12665" s="171" t="s">
        <v>40786</v>
      </c>
      <c r="C12665" s="55" t="s">
        <v>40787</v>
      </c>
      <c r="D12665" s="171" t="s">
        <v>40788</v>
      </c>
      <c r="E12665" s="171" t="s">
        <v>40789</v>
      </c>
      <c r="F12665" s="173"/>
      <c r="G12665" s="173"/>
      <c r="H12665" s="172"/>
    </row>
    <row r="12666" spans="1:8" ht="14.45" customHeight="1">
      <c r="A12666" s="86" t="s">
        <v>1224</v>
      </c>
      <c r="B12666" s="171" t="s">
        <v>40790</v>
      </c>
      <c r="C12666" s="55" t="s">
        <v>40791</v>
      </c>
      <c r="D12666" s="171" t="s">
        <v>40792</v>
      </c>
      <c r="E12666" s="171" t="s">
        <v>40793</v>
      </c>
      <c r="F12666" s="173"/>
      <c r="G12666" s="173"/>
      <c r="H12666" s="172"/>
    </row>
    <row r="12667" spans="1:8" ht="14.45" customHeight="1">
      <c r="A12667" s="86" t="s">
        <v>1224</v>
      </c>
      <c r="B12667" s="171" t="s">
        <v>40794</v>
      </c>
      <c r="C12667" s="55" t="s">
        <v>40795</v>
      </c>
      <c r="D12667" s="171" t="s">
        <v>40796</v>
      </c>
      <c r="E12667" s="171" t="s">
        <v>40797</v>
      </c>
      <c r="F12667" s="173"/>
      <c r="G12667" s="173"/>
      <c r="H12667" s="172"/>
    </row>
    <row r="12668" spans="1:8" ht="14.45" customHeight="1">
      <c r="A12668" s="86" t="s">
        <v>1224</v>
      </c>
      <c r="B12668" s="171" t="s">
        <v>40798</v>
      </c>
      <c r="C12668" s="55" t="s">
        <v>40799</v>
      </c>
      <c r="D12668" s="171" t="s">
        <v>40800</v>
      </c>
      <c r="E12668" s="171" t="s">
        <v>40801</v>
      </c>
      <c r="F12668" s="173"/>
      <c r="G12668" s="173"/>
      <c r="H12668" s="172"/>
    </row>
    <row r="12669" spans="1:8" ht="14.45" customHeight="1">
      <c r="A12669" s="86" t="s">
        <v>1224</v>
      </c>
      <c r="B12669" s="171" t="s">
        <v>40802</v>
      </c>
      <c r="C12669" s="55" t="s">
        <v>40803</v>
      </c>
      <c r="D12669" s="171" t="s">
        <v>40804</v>
      </c>
      <c r="E12669" s="171" t="s">
        <v>40805</v>
      </c>
      <c r="F12669" s="173"/>
      <c r="G12669" s="173"/>
      <c r="H12669" s="172"/>
    </row>
    <row r="12670" spans="1:8" ht="14.45" customHeight="1">
      <c r="A12670" s="86" t="s">
        <v>1224</v>
      </c>
      <c r="B12670" s="171" t="s">
        <v>40806</v>
      </c>
      <c r="C12670" s="55" t="s">
        <v>40807</v>
      </c>
      <c r="D12670" s="171" t="s">
        <v>40808</v>
      </c>
      <c r="E12670" s="171" t="s">
        <v>40809</v>
      </c>
      <c r="F12670" s="173"/>
      <c r="G12670" s="173"/>
      <c r="H12670" s="172"/>
    </row>
    <row r="12671" spans="1:8" ht="14.45" customHeight="1">
      <c r="A12671" s="86" t="s">
        <v>1224</v>
      </c>
      <c r="B12671" s="171" t="s">
        <v>40810</v>
      </c>
      <c r="C12671" s="55" t="s">
        <v>40811</v>
      </c>
      <c r="D12671" s="171" t="s">
        <v>40812</v>
      </c>
      <c r="E12671" s="171" t="s">
        <v>40813</v>
      </c>
      <c r="F12671" s="173"/>
      <c r="G12671" s="173"/>
      <c r="H12671" s="172"/>
    </row>
    <row r="12672" spans="1:8" ht="14.45" customHeight="1">
      <c r="A12672" s="86" t="s">
        <v>1224</v>
      </c>
      <c r="B12672" s="171" t="s">
        <v>40814</v>
      </c>
      <c r="C12672" s="55" t="s">
        <v>40815</v>
      </c>
      <c r="D12672" s="171" t="s">
        <v>40816</v>
      </c>
      <c r="E12672" s="171" t="s">
        <v>40817</v>
      </c>
      <c r="F12672" s="173"/>
      <c r="G12672" s="173"/>
      <c r="H12672" s="172"/>
    </row>
    <row r="12673" spans="1:8" ht="14.45" customHeight="1">
      <c r="A12673" s="86" t="s">
        <v>1224</v>
      </c>
      <c r="B12673" s="171" t="s">
        <v>40818</v>
      </c>
      <c r="C12673" s="55" t="s">
        <v>40819</v>
      </c>
      <c r="D12673" s="171" t="s">
        <v>40820</v>
      </c>
      <c r="E12673" s="171" t="s">
        <v>40821</v>
      </c>
      <c r="F12673" s="173"/>
      <c r="G12673" s="173"/>
      <c r="H12673" s="172"/>
    </row>
    <row r="12674" spans="1:8" ht="14.45" customHeight="1">
      <c r="A12674" s="86" t="s">
        <v>1224</v>
      </c>
      <c r="B12674" s="171" t="s">
        <v>40822</v>
      </c>
      <c r="C12674" s="55" t="s">
        <v>40823</v>
      </c>
      <c r="D12674" s="171" t="s">
        <v>40824</v>
      </c>
      <c r="E12674" s="171" t="s">
        <v>40825</v>
      </c>
      <c r="F12674" s="173"/>
      <c r="G12674" s="173"/>
      <c r="H12674" s="172"/>
    </row>
    <row r="12675" spans="1:8" ht="14.45" customHeight="1">
      <c r="A12675" s="86" t="s">
        <v>1224</v>
      </c>
      <c r="B12675" s="171" t="s">
        <v>40826</v>
      </c>
      <c r="C12675" s="55" t="s">
        <v>40827</v>
      </c>
      <c r="D12675" s="171" t="s">
        <v>40828</v>
      </c>
      <c r="E12675" s="171" t="s">
        <v>40829</v>
      </c>
      <c r="F12675" s="173"/>
      <c r="G12675" s="173"/>
      <c r="H12675" s="172"/>
    </row>
    <row r="12676" spans="1:8" ht="14.45" customHeight="1">
      <c r="A12676" s="86" t="s">
        <v>1224</v>
      </c>
      <c r="B12676" s="171" t="s">
        <v>40830</v>
      </c>
      <c r="C12676" s="55" t="s">
        <v>40831</v>
      </c>
      <c r="D12676" s="171" t="s">
        <v>40832</v>
      </c>
      <c r="E12676" s="171" t="s">
        <v>40833</v>
      </c>
      <c r="F12676" s="173"/>
      <c r="G12676" s="173"/>
      <c r="H12676" s="172"/>
    </row>
    <row r="12677" spans="1:8" ht="14.45" customHeight="1">
      <c r="A12677" s="86" t="s">
        <v>1224</v>
      </c>
      <c r="B12677" s="171" t="s">
        <v>40834</v>
      </c>
      <c r="C12677" s="55" t="s">
        <v>40835</v>
      </c>
      <c r="D12677" s="171" t="s">
        <v>40836</v>
      </c>
      <c r="E12677" s="171" t="s">
        <v>40837</v>
      </c>
      <c r="F12677" s="173"/>
      <c r="G12677" s="173"/>
      <c r="H12677" s="172"/>
    </row>
    <row r="12678" spans="1:8" ht="14.45" customHeight="1">
      <c r="A12678" s="86" t="s">
        <v>1224</v>
      </c>
      <c r="B12678" s="171" t="s">
        <v>40838</v>
      </c>
      <c r="C12678" s="55" t="s">
        <v>40839</v>
      </c>
      <c r="D12678" s="171" t="s">
        <v>40840</v>
      </c>
      <c r="E12678" s="171" t="s">
        <v>40841</v>
      </c>
      <c r="F12678" s="173"/>
      <c r="G12678" s="173"/>
      <c r="H12678" s="172"/>
    </row>
    <row r="12679" spans="1:8" ht="14.45" customHeight="1">
      <c r="A12679" s="86" t="s">
        <v>1224</v>
      </c>
      <c r="B12679" s="171" t="s">
        <v>40842</v>
      </c>
      <c r="C12679" s="55" t="s">
        <v>40843</v>
      </c>
      <c r="D12679" s="171" t="s">
        <v>40844</v>
      </c>
      <c r="E12679" s="171" t="s">
        <v>40845</v>
      </c>
      <c r="F12679" s="173"/>
      <c r="G12679" s="173">
        <v>46158</v>
      </c>
      <c r="H12679" s="172"/>
    </row>
    <row r="12680" spans="1:8" ht="14.45" customHeight="1">
      <c r="A12680" s="86" t="s">
        <v>1224</v>
      </c>
      <c r="B12680" s="171" t="s">
        <v>40846</v>
      </c>
      <c r="C12680" s="55" t="s">
        <v>40847</v>
      </c>
      <c r="D12680" s="171" t="s">
        <v>40848</v>
      </c>
      <c r="E12680" s="171" t="s">
        <v>40849</v>
      </c>
      <c r="F12680" s="173"/>
      <c r="G12680" s="173"/>
      <c r="H12680" s="172"/>
    </row>
    <row r="12681" spans="1:8" ht="14.45" customHeight="1">
      <c r="A12681" s="86" t="s">
        <v>1224</v>
      </c>
      <c r="B12681" s="171" t="s">
        <v>40850</v>
      </c>
      <c r="C12681" s="55" t="s">
        <v>40851</v>
      </c>
      <c r="D12681" s="171" t="s">
        <v>40852</v>
      </c>
      <c r="E12681" s="171" t="s">
        <v>40853</v>
      </c>
      <c r="F12681" s="173"/>
      <c r="G12681" s="173"/>
      <c r="H12681" s="172"/>
    </row>
    <row r="12682" spans="1:8" ht="14.45" customHeight="1">
      <c r="A12682" s="86" t="s">
        <v>1224</v>
      </c>
      <c r="B12682" s="171" t="s">
        <v>40854</v>
      </c>
      <c r="C12682" s="55" t="s">
        <v>40855</v>
      </c>
      <c r="D12682" s="171" t="s">
        <v>40856</v>
      </c>
      <c r="E12682" s="171" t="s">
        <v>40857</v>
      </c>
      <c r="F12682" s="173"/>
      <c r="G12682" s="173"/>
      <c r="H12682" s="172"/>
    </row>
    <row r="12683" spans="1:8" ht="14.45" customHeight="1">
      <c r="A12683" s="86" t="s">
        <v>1224</v>
      </c>
      <c r="B12683" s="171" t="s">
        <v>40858</v>
      </c>
      <c r="C12683" s="55" t="s">
        <v>40859</v>
      </c>
      <c r="D12683" s="171" t="s">
        <v>40860</v>
      </c>
      <c r="E12683" s="171" t="s">
        <v>40859</v>
      </c>
      <c r="F12683" s="173"/>
      <c r="G12683" s="173"/>
      <c r="H12683" s="172"/>
    </row>
    <row r="12684" spans="1:8" ht="14.45" customHeight="1">
      <c r="A12684" s="86" t="s">
        <v>1224</v>
      </c>
      <c r="B12684" s="171" t="s">
        <v>40861</v>
      </c>
      <c r="C12684" s="55" t="s">
        <v>40862</v>
      </c>
      <c r="D12684" s="171" t="s">
        <v>40863</v>
      </c>
      <c r="E12684" s="171" t="s">
        <v>40864</v>
      </c>
      <c r="F12684" s="173"/>
      <c r="G12684" s="173"/>
      <c r="H12684" s="172"/>
    </row>
    <row r="12685" spans="1:8" ht="14.45" customHeight="1">
      <c r="A12685" s="86" t="s">
        <v>1224</v>
      </c>
      <c r="B12685" s="171" t="s">
        <v>40865</v>
      </c>
      <c r="C12685" s="55" t="s">
        <v>40866</v>
      </c>
      <c r="D12685" s="171" t="s">
        <v>40867</v>
      </c>
      <c r="E12685" s="171" t="s">
        <v>40868</v>
      </c>
      <c r="F12685" s="173"/>
      <c r="G12685" s="173"/>
      <c r="H12685" s="172"/>
    </row>
    <row r="12686" spans="1:8" ht="14.45" customHeight="1">
      <c r="A12686" s="86" t="s">
        <v>1224</v>
      </c>
      <c r="B12686" s="171" t="s">
        <v>40869</v>
      </c>
      <c r="C12686" s="55" t="s">
        <v>40870</v>
      </c>
      <c r="D12686" s="171" t="s">
        <v>40871</v>
      </c>
      <c r="E12686" s="171" t="s">
        <v>40872</v>
      </c>
      <c r="F12686" s="173"/>
      <c r="G12686" s="173"/>
      <c r="H12686" s="172"/>
    </row>
    <row r="12687" spans="1:8" ht="14.45" customHeight="1">
      <c r="A12687" s="86" t="s">
        <v>1224</v>
      </c>
      <c r="B12687" s="171" t="s">
        <v>40873</v>
      </c>
      <c r="C12687" s="55" t="s">
        <v>40874</v>
      </c>
      <c r="D12687" s="171" t="s">
        <v>40875</v>
      </c>
      <c r="E12687" s="171" t="s">
        <v>40876</v>
      </c>
      <c r="F12687" s="173"/>
      <c r="G12687" s="173"/>
      <c r="H12687" s="172"/>
    </row>
    <row r="12688" spans="1:8" ht="14.45" customHeight="1">
      <c r="A12688" s="86" t="s">
        <v>1224</v>
      </c>
      <c r="B12688" s="171" t="s">
        <v>40877</v>
      </c>
      <c r="C12688" s="55" t="s">
        <v>40878</v>
      </c>
      <c r="D12688" s="171" t="s">
        <v>40879</v>
      </c>
      <c r="E12688" s="171" t="s">
        <v>40880</v>
      </c>
      <c r="F12688" s="173"/>
      <c r="G12688" s="173"/>
      <c r="H12688" s="172"/>
    </row>
    <row r="12689" spans="1:8" ht="14.45" customHeight="1">
      <c r="A12689" s="86" t="s">
        <v>1224</v>
      </c>
      <c r="B12689" s="171" t="s">
        <v>40881</v>
      </c>
      <c r="C12689" s="55" t="s">
        <v>40882</v>
      </c>
      <c r="D12689" s="171" t="s">
        <v>40883</v>
      </c>
      <c r="E12689" s="171" t="s">
        <v>40884</v>
      </c>
      <c r="F12689" s="173"/>
      <c r="G12689" s="173"/>
      <c r="H12689" s="172"/>
    </row>
    <row r="12690" spans="1:8" ht="14.45" customHeight="1">
      <c r="A12690" s="86" t="s">
        <v>1224</v>
      </c>
      <c r="B12690" s="171" t="s">
        <v>40885</v>
      </c>
      <c r="C12690" s="55" t="s">
        <v>40886</v>
      </c>
      <c r="D12690" s="171" t="s">
        <v>40887</v>
      </c>
      <c r="E12690" s="171" t="s">
        <v>40888</v>
      </c>
      <c r="F12690" s="173"/>
      <c r="G12690" s="173"/>
      <c r="H12690" s="172"/>
    </row>
    <row r="12691" spans="1:8" ht="14.45" customHeight="1">
      <c r="A12691" s="86" t="s">
        <v>1224</v>
      </c>
      <c r="B12691" s="171" t="s">
        <v>40889</v>
      </c>
      <c r="C12691" s="55" t="s">
        <v>40890</v>
      </c>
      <c r="D12691" s="171" t="s">
        <v>40891</v>
      </c>
      <c r="E12691" s="171" t="s">
        <v>40892</v>
      </c>
      <c r="F12691" s="173"/>
      <c r="G12691" s="173"/>
      <c r="H12691" s="172"/>
    </row>
    <row r="12692" spans="1:8" ht="14.45" customHeight="1">
      <c r="A12692" s="86" t="s">
        <v>1224</v>
      </c>
      <c r="B12692" s="171" t="s">
        <v>40893</v>
      </c>
      <c r="C12692" s="55" t="s">
        <v>40779</v>
      </c>
      <c r="D12692" s="194" t="s">
        <v>40780</v>
      </c>
      <c r="E12692" s="194" t="s">
        <v>40781</v>
      </c>
      <c r="F12692" s="173"/>
      <c r="G12692" s="173">
        <v>46158</v>
      </c>
      <c r="H12692" s="172"/>
    </row>
    <row r="12693" spans="1:8" ht="14.45" customHeight="1">
      <c r="A12693" s="86" t="s">
        <v>1224</v>
      </c>
      <c r="B12693" s="171" t="s">
        <v>40894</v>
      </c>
      <c r="C12693" s="55" t="s">
        <v>40895</v>
      </c>
      <c r="D12693" s="194" t="s">
        <v>40896</v>
      </c>
      <c r="E12693" s="194" t="s">
        <v>40897</v>
      </c>
      <c r="F12693" s="173"/>
      <c r="G12693" s="173">
        <v>46158</v>
      </c>
      <c r="H12693" s="172"/>
    </row>
    <row r="12694" spans="1:8" ht="14.45" customHeight="1">
      <c r="A12694" s="86" t="s">
        <v>1224</v>
      </c>
      <c r="B12694" s="171" t="s">
        <v>40898</v>
      </c>
      <c r="C12694" s="55" t="s">
        <v>40899</v>
      </c>
      <c r="D12694" s="171" t="s">
        <v>40900</v>
      </c>
      <c r="E12694" s="171" t="s">
        <v>40901</v>
      </c>
      <c r="F12694" s="173"/>
      <c r="G12694" s="173"/>
      <c r="H12694" s="172"/>
    </row>
    <row r="12695" spans="1:8" ht="14.45" customHeight="1">
      <c r="A12695" s="86" t="s">
        <v>1224</v>
      </c>
      <c r="B12695" s="171" t="s">
        <v>40902</v>
      </c>
      <c r="C12695" s="55" t="s">
        <v>40903</v>
      </c>
      <c r="D12695" s="171" t="s">
        <v>40904</v>
      </c>
      <c r="E12695" s="171" t="s">
        <v>40905</v>
      </c>
      <c r="F12695" s="173"/>
      <c r="G12695" s="173"/>
      <c r="H12695" s="172"/>
    </row>
    <row r="12696" spans="1:8" ht="14.45" customHeight="1">
      <c r="A12696" s="86" t="s">
        <v>1224</v>
      </c>
      <c r="B12696" s="171" t="s">
        <v>40906</v>
      </c>
      <c r="C12696" s="55" t="s">
        <v>40907</v>
      </c>
      <c r="D12696" s="171" t="s">
        <v>40908</v>
      </c>
      <c r="E12696" s="171" t="s">
        <v>40909</v>
      </c>
      <c r="F12696" s="173"/>
      <c r="G12696" s="173"/>
      <c r="H12696" s="172"/>
    </row>
    <row r="12697" spans="1:8" ht="14.45" customHeight="1">
      <c r="A12697" s="86" t="s">
        <v>1224</v>
      </c>
      <c r="B12697" s="171" t="s">
        <v>40910</v>
      </c>
      <c r="C12697" s="55" t="s">
        <v>40911</v>
      </c>
      <c r="D12697" s="171" t="s">
        <v>40912</v>
      </c>
      <c r="E12697" s="171" t="s">
        <v>40913</v>
      </c>
      <c r="F12697" s="173"/>
      <c r="G12697" s="173"/>
      <c r="H12697" s="172"/>
    </row>
    <row r="12698" spans="1:8" ht="14.45" customHeight="1">
      <c r="A12698" s="86" t="s">
        <v>1224</v>
      </c>
      <c r="B12698" s="171" t="s">
        <v>40914</v>
      </c>
      <c r="C12698" s="55" t="s">
        <v>40915</v>
      </c>
      <c r="D12698" s="171" t="s">
        <v>40916</v>
      </c>
      <c r="E12698" s="171" t="s">
        <v>40915</v>
      </c>
      <c r="F12698" s="173"/>
      <c r="G12698" s="173"/>
      <c r="H12698" s="172"/>
    </row>
    <row r="12699" spans="1:8" ht="14.45" customHeight="1">
      <c r="A12699" s="86" t="s">
        <v>1224</v>
      </c>
      <c r="B12699" s="171" t="s">
        <v>40917</v>
      </c>
      <c r="C12699" s="55" t="s">
        <v>40918</v>
      </c>
      <c r="D12699" s="171" t="s">
        <v>40919</v>
      </c>
      <c r="E12699" s="171" t="s">
        <v>40920</v>
      </c>
      <c r="F12699" s="173"/>
      <c r="G12699" s="173">
        <v>46158</v>
      </c>
      <c r="H12699" s="172"/>
    </row>
    <row r="12700" spans="1:8" ht="14.45" customHeight="1">
      <c r="A12700" s="86" t="s">
        <v>1224</v>
      </c>
      <c r="B12700" s="171" t="s">
        <v>40921</v>
      </c>
      <c r="C12700" s="55" t="s">
        <v>40922</v>
      </c>
      <c r="D12700" s="171" t="s">
        <v>40923</v>
      </c>
      <c r="E12700" s="171" t="s">
        <v>40924</v>
      </c>
      <c r="F12700" s="173"/>
      <c r="G12700" s="173"/>
      <c r="H12700" s="172"/>
    </row>
    <row r="12701" spans="1:8" ht="14.45" customHeight="1">
      <c r="A12701" s="86" t="s">
        <v>1224</v>
      </c>
      <c r="B12701" s="171" t="s">
        <v>40925</v>
      </c>
      <c r="C12701" s="55" t="s">
        <v>40926</v>
      </c>
      <c r="D12701" s="171" t="s">
        <v>40927</v>
      </c>
      <c r="E12701" s="171" t="s">
        <v>40928</v>
      </c>
      <c r="F12701" s="173"/>
      <c r="G12701" s="173"/>
      <c r="H12701" s="172"/>
    </row>
    <row r="12702" spans="1:8" ht="14.45" customHeight="1">
      <c r="A12702" s="86" t="s">
        <v>1224</v>
      </c>
      <c r="B12702" s="171" t="s">
        <v>40929</v>
      </c>
      <c r="C12702" s="55" t="s">
        <v>40930</v>
      </c>
      <c r="D12702" s="171" t="s">
        <v>40931</v>
      </c>
      <c r="E12702" s="171" t="s">
        <v>40932</v>
      </c>
      <c r="F12702" s="173"/>
      <c r="G12702" s="173"/>
      <c r="H12702" s="172"/>
    </row>
    <row r="12703" spans="1:8" ht="14.45" customHeight="1">
      <c r="A12703" s="86" t="s">
        <v>1224</v>
      </c>
      <c r="B12703" s="171" t="s">
        <v>40933</v>
      </c>
      <c r="C12703" s="55" t="s">
        <v>40899</v>
      </c>
      <c r="D12703" s="171" t="s">
        <v>40934</v>
      </c>
      <c r="E12703" s="171" t="s">
        <v>40935</v>
      </c>
      <c r="F12703" s="173"/>
      <c r="G12703" s="173">
        <v>46158</v>
      </c>
      <c r="H12703" s="172"/>
    </row>
    <row r="12704" spans="1:8" ht="14.45" customHeight="1">
      <c r="A12704" s="86" t="s">
        <v>1224</v>
      </c>
      <c r="B12704" s="171" t="s">
        <v>40936</v>
      </c>
      <c r="C12704" s="55" t="s">
        <v>40937</v>
      </c>
      <c r="D12704" s="171" t="s">
        <v>40938</v>
      </c>
      <c r="E12704" s="171" t="s">
        <v>40939</v>
      </c>
      <c r="F12704" s="173"/>
      <c r="G12704" s="173"/>
      <c r="H12704" s="172"/>
    </row>
    <row r="12705" spans="1:8" ht="14.45" customHeight="1">
      <c r="A12705" s="86" t="s">
        <v>1224</v>
      </c>
      <c r="B12705" s="171" t="s">
        <v>40940</v>
      </c>
      <c r="C12705" s="55" t="s">
        <v>40941</v>
      </c>
      <c r="D12705" s="171" t="s">
        <v>40942</v>
      </c>
      <c r="E12705" s="171" t="s">
        <v>40943</v>
      </c>
      <c r="F12705" s="173"/>
      <c r="G12705" s="173">
        <v>46158</v>
      </c>
      <c r="H12705" s="172"/>
    </row>
    <row r="12706" spans="1:8" ht="14.45" customHeight="1">
      <c r="A12706" s="86" t="s">
        <v>1224</v>
      </c>
      <c r="B12706" s="171" t="s">
        <v>40944</v>
      </c>
      <c r="C12706" s="55" t="s">
        <v>40945</v>
      </c>
      <c r="D12706" s="171" t="s">
        <v>40946</v>
      </c>
      <c r="E12706" s="171" t="s">
        <v>40947</v>
      </c>
      <c r="F12706" s="173"/>
      <c r="G12706" s="173"/>
      <c r="H12706" s="172"/>
    </row>
    <row r="12707" spans="1:8" ht="14.45" customHeight="1">
      <c r="A12707" s="86" t="s">
        <v>1224</v>
      </c>
      <c r="B12707" s="171" t="s">
        <v>40948</v>
      </c>
      <c r="C12707" s="55" t="s">
        <v>40949</v>
      </c>
      <c r="D12707" s="171" t="s">
        <v>40950</v>
      </c>
      <c r="E12707" s="171" t="s">
        <v>40951</v>
      </c>
      <c r="F12707" s="173"/>
      <c r="G12707" s="173"/>
      <c r="H12707" s="172"/>
    </row>
    <row r="12708" spans="1:8" ht="14.45" customHeight="1">
      <c r="A12708" s="86" t="s">
        <v>1224</v>
      </c>
      <c r="B12708" s="171" t="s">
        <v>40952</v>
      </c>
      <c r="C12708" s="55" t="s">
        <v>40953</v>
      </c>
      <c r="D12708" s="171" t="s">
        <v>40954</v>
      </c>
      <c r="E12708" s="171" t="s">
        <v>40955</v>
      </c>
      <c r="F12708" s="173"/>
      <c r="G12708" s="173">
        <v>46158</v>
      </c>
      <c r="H12708" s="172"/>
    </row>
    <row r="12709" spans="1:8" ht="14.45" customHeight="1">
      <c r="A12709" s="86" t="s">
        <v>1224</v>
      </c>
      <c r="B12709" s="171" t="s">
        <v>40956</v>
      </c>
      <c r="C12709" s="55" t="s">
        <v>40957</v>
      </c>
      <c r="D12709" s="171" t="s">
        <v>40958</v>
      </c>
      <c r="E12709" s="171" t="s">
        <v>40959</v>
      </c>
      <c r="F12709" s="173"/>
      <c r="G12709" s="173"/>
      <c r="H12709" s="172"/>
    </row>
    <row r="12710" spans="1:8" ht="14.45" customHeight="1">
      <c r="A12710" s="86" t="s">
        <v>1224</v>
      </c>
      <c r="B12710" s="171" t="s">
        <v>40960</v>
      </c>
      <c r="C12710" s="55" t="s">
        <v>40961</v>
      </c>
      <c r="D12710" s="171" t="s">
        <v>40962</v>
      </c>
      <c r="E12710" s="171" t="s">
        <v>40963</v>
      </c>
      <c r="F12710" s="173"/>
      <c r="G12710" s="173"/>
      <c r="H12710" s="172"/>
    </row>
    <row r="12711" spans="1:8" ht="14.45" customHeight="1">
      <c r="A12711" s="86" t="s">
        <v>1224</v>
      </c>
      <c r="B12711" s="171" t="s">
        <v>40964</v>
      </c>
      <c r="C12711" s="55" t="s">
        <v>40965</v>
      </c>
      <c r="D12711" s="171" t="s">
        <v>40966</v>
      </c>
      <c r="E12711" s="171" t="s">
        <v>40967</v>
      </c>
      <c r="F12711" s="173"/>
      <c r="G12711" s="173"/>
      <c r="H12711" s="172"/>
    </row>
    <row r="12712" spans="1:8" ht="14.45" customHeight="1">
      <c r="A12712" s="86" t="s">
        <v>1224</v>
      </c>
      <c r="B12712" s="171" t="s">
        <v>40968</v>
      </c>
      <c r="C12712" s="55" t="s">
        <v>40969</v>
      </c>
      <c r="D12712" s="171" t="s">
        <v>40970</v>
      </c>
      <c r="E12712" s="171" t="s">
        <v>40971</v>
      </c>
      <c r="F12712" s="173"/>
      <c r="G12712" s="173"/>
      <c r="H12712" s="172"/>
    </row>
    <row r="12713" spans="1:8" ht="14.45" customHeight="1">
      <c r="A12713" s="86" t="s">
        <v>1224</v>
      </c>
      <c r="B12713" s="171" t="s">
        <v>40972</v>
      </c>
      <c r="C12713" s="55" t="s">
        <v>40973</v>
      </c>
      <c r="D12713" s="171" t="s">
        <v>40974</v>
      </c>
      <c r="E12713" s="171" t="s">
        <v>40975</v>
      </c>
      <c r="F12713" s="173"/>
      <c r="G12713" s="173"/>
      <c r="H12713" s="172"/>
    </row>
    <row r="12714" spans="1:8" ht="14.45" customHeight="1">
      <c r="A12714" s="86" t="s">
        <v>1224</v>
      </c>
      <c r="B12714" s="171" t="s">
        <v>40976</v>
      </c>
      <c r="C12714" s="55" t="s">
        <v>40977</v>
      </c>
      <c r="D12714" s="171" t="s">
        <v>40978</v>
      </c>
      <c r="E12714" s="171" t="s">
        <v>40979</v>
      </c>
      <c r="F12714" s="173"/>
      <c r="G12714" s="173"/>
      <c r="H12714" s="172"/>
    </row>
    <row r="12715" spans="1:8" ht="14.45" customHeight="1">
      <c r="A12715" s="86" t="s">
        <v>1224</v>
      </c>
      <c r="B12715" s="171" t="s">
        <v>40980</v>
      </c>
      <c r="C12715" s="55" t="s">
        <v>40981</v>
      </c>
      <c r="D12715" s="171" t="s">
        <v>40982</v>
      </c>
      <c r="E12715" s="171" t="s">
        <v>40983</v>
      </c>
      <c r="F12715" s="173"/>
      <c r="G12715" s="173"/>
      <c r="H12715" s="172"/>
    </row>
    <row r="12716" spans="1:8" ht="14.45" customHeight="1">
      <c r="A12716" s="86" t="s">
        <v>1224</v>
      </c>
      <c r="B12716" s="171" t="s">
        <v>40984</v>
      </c>
      <c r="C12716" s="55" t="s">
        <v>40985</v>
      </c>
      <c r="D12716" s="171" t="s">
        <v>40986</v>
      </c>
      <c r="E12716" s="171" t="s">
        <v>40987</v>
      </c>
      <c r="F12716" s="173"/>
      <c r="G12716" s="173"/>
      <c r="H12716" s="172"/>
    </row>
    <row r="12717" spans="1:8" ht="14.45" customHeight="1">
      <c r="A12717" s="86" t="s">
        <v>1224</v>
      </c>
      <c r="B12717" s="171" t="s">
        <v>40988</v>
      </c>
      <c r="C12717" s="55" t="s">
        <v>40989</v>
      </c>
      <c r="D12717" s="171" t="s">
        <v>40990</v>
      </c>
      <c r="E12717" s="171" t="s">
        <v>40991</v>
      </c>
      <c r="F12717" s="173"/>
      <c r="G12717" s="173"/>
      <c r="H12717" s="172"/>
    </row>
    <row r="12718" spans="1:8" ht="14.45" customHeight="1">
      <c r="A12718" s="86" t="s">
        <v>1224</v>
      </c>
      <c r="B12718" s="171" t="s">
        <v>40992</v>
      </c>
      <c r="C12718" s="55" t="s">
        <v>40993</v>
      </c>
      <c r="D12718" s="171" t="s">
        <v>40994</v>
      </c>
      <c r="E12718" s="171" t="s">
        <v>40995</v>
      </c>
      <c r="F12718" s="173"/>
      <c r="G12718" s="173"/>
      <c r="H12718" s="172"/>
    </row>
    <row r="12719" spans="1:8" ht="14.45" customHeight="1">
      <c r="A12719" s="86" t="s">
        <v>1224</v>
      </c>
      <c r="B12719" s="171" t="s">
        <v>40996</v>
      </c>
      <c r="C12719" s="55" t="s">
        <v>40997</v>
      </c>
      <c r="D12719" s="171" t="s">
        <v>40998</v>
      </c>
      <c r="E12719" s="171" t="s">
        <v>40999</v>
      </c>
      <c r="F12719" s="173"/>
      <c r="G12719" s="173"/>
      <c r="H12719" s="172"/>
    </row>
    <row r="12720" spans="1:8" ht="14.45" customHeight="1">
      <c r="A12720" s="86" t="s">
        <v>1224</v>
      </c>
      <c r="B12720" s="171" t="s">
        <v>41000</v>
      </c>
      <c r="C12720" s="55" t="s">
        <v>41001</v>
      </c>
      <c r="D12720" s="171" t="s">
        <v>41002</v>
      </c>
      <c r="E12720" s="171" t="s">
        <v>41003</v>
      </c>
      <c r="F12720" s="173"/>
      <c r="G12720" s="173"/>
      <c r="H12720" s="172"/>
    </row>
    <row r="12721" spans="1:8" ht="14.45" customHeight="1">
      <c r="A12721" s="86" t="s">
        <v>1224</v>
      </c>
      <c r="B12721" s="171" t="s">
        <v>41004</v>
      </c>
      <c r="C12721" s="55" t="s">
        <v>41005</v>
      </c>
      <c r="D12721" s="171" t="s">
        <v>41006</v>
      </c>
      <c r="E12721" s="171" t="s">
        <v>41007</v>
      </c>
      <c r="F12721" s="173"/>
      <c r="G12721" s="173"/>
      <c r="H12721" s="172"/>
    </row>
    <row r="12722" spans="1:8" ht="14.45" customHeight="1">
      <c r="A12722" s="86" t="s">
        <v>1224</v>
      </c>
      <c r="B12722" s="171" t="s">
        <v>41008</v>
      </c>
      <c r="C12722" s="55" t="s">
        <v>41009</v>
      </c>
      <c r="D12722" s="171" t="s">
        <v>41010</v>
      </c>
      <c r="E12722" s="171" t="s">
        <v>41011</v>
      </c>
      <c r="F12722" s="173"/>
      <c r="G12722" s="173"/>
      <c r="H12722" s="172"/>
    </row>
    <row r="12723" spans="1:8" ht="14.45" customHeight="1">
      <c r="A12723" s="86" t="s">
        <v>1224</v>
      </c>
      <c r="B12723" s="171" t="s">
        <v>21269</v>
      </c>
      <c r="C12723" s="55" t="s">
        <v>41012</v>
      </c>
      <c r="D12723" s="171" t="s">
        <v>41013</v>
      </c>
      <c r="E12723" s="171" t="s">
        <v>41014</v>
      </c>
      <c r="F12723" s="173"/>
      <c r="G12723" s="173"/>
      <c r="H12723" s="172"/>
    </row>
    <row r="12724" spans="1:8" ht="14.45" customHeight="1">
      <c r="A12724" s="86" t="s">
        <v>1224</v>
      </c>
      <c r="B12724" s="171" t="s">
        <v>41015</v>
      </c>
      <c r="C12724" s="55" t="s">
        <v>41016</v>
      </c>
      <c r="D12724" s="171" t="s">
        <v>41017</v>
      </c>
      <c r="E12724" s="171" t="s">
        <v>41018</v>
      </c>
      <c r="F12724" s="173"/>
      <c r="G12724" s="173"/>
      <c r="H12724" s="172"/>
    </row>
    <row r="12725" spans="1:8" ht="14.45" customHeight="1">
      <c r="A12725" s="86" t="s">
        <v>1224</v>
      </c>
      <c r="B12725" s="171" t="s">
        <v>41019</v>
      </c>
      <c r="C12725" s="55" t="s">
        <v>41016</v>
      </c>
      <c r="D12725" s="171" t="s">
        <v>41017</v>
      </c>
      <c r="E12725" s="171" t="s">
        <v>41018</v>
      </c>
      <c r="F12725" s="173"/>
      <c r="G12725" s="173"/>
      <c r="H12725" s="172"/>
    </row>
    <row r="12726" spans="1:8" ht="14.45" customHeight="1">
      <c r="A12726" s="86" t="s">
        <v>1224</v>
      </c>
      <c r="B12726" s="171" t="s">
        <v>41020</v>
      </c>
      <c r="C12726" s="55" t="s">
        <v>41016</v>
      </c>
      <c r="D12726" s="171" t="s">
        <v>41017</v>
      </c>
      <c r="E12726" s="171" t="s">
        <v>41018</v>
      </c>
      <c r="F12726" s="173"/>
      <c r="G12726" s="173"/>
      <c r="H12726" s="172"/>
    </row>
    <row r="12727" spans="1:8" ht="14.45" customHeight="1">
      <c r="A12727" s="86" t="s">
        <v>1224</v>
      </c>
      <c r="B12727" s="171" t="s">
        <v>41021</v>
      </c>
      <c r="C12727" s="55" t="s">
        <v>41016</v>
      </c>
      <c r="D12727" s="171" t="s">
        <v>41017</v>
      </c>
      <c r="E12727" s="171" t="s">
        <v>41018</v>
      </c>
      <c r="F12727" s="173"/>
      <c r="G12727" s="173"/>
      <c r="H12727" s="172"/>
    </row>
    <row r="12728" spans="1:8" ht="14.45" customHeight="1">
      <c r="A12728" s="86" t="s">
        <v>1224</v>
      </c>
      <c r="B12728" s="171" t="s">
        <v>41022</v>
      </c>
      <c r="C12728" s="55" t="s">
        <v>41016</v>
      </c>
      <c r="D12728" s="171" t="s">
        <v>41017</v>
      </c>
      <c r="E12728" s="171" t="s">
        <v>41018</v>
      </c>
      <c r="F12728" s="173"/>
      <c r="G12728" s="173"/>
      <c r="H12728" s="172"/>
    </row>
    <row r="12729" spans="1:8" ht="14.45" customHeight="1">
      <c r="A12729" s="86" t="s">
        <v>1224</v>
      </c>
      <c r="B12729" s="171" t="s">
        <v>41023</v>
      </c>
      <c r="C12729" s="55" t="s">
        <v>41016</v>
      </c>
      <c r="D12729" s="171" t="s">
        <v>41017</v>
      </c>
      <c r="E12729" s="171" t="s">
        <v>41018</v>
      </c>
      <c r="F12729" s="173"/>
      <c r="G12729" s="173"/>
      <c r="H12729" s="172"/>
    </row>
    <row r="12730" spans="1:8" ht="14.45" customHeight="1">
      <c r="A12730" s="86" t="s">
        <v>1224</v>
      </c>
      <c r="B12730" s="171" t="s">
        <v>41024</v>
      </c>
      <c r="C12730" s="55" t="s">
        <v>41016</v>
      </c>
      <c r="D12730" s="171" t="s">
        <v>41017</v>
      </c>
      <c r="E12730" s="171" t="s">
        <v>41018</v>
      </c>
      <c r="F12730" s="173"/>
      <c r="G12730" s="173"/>
      <c r="H12730" s="172"/>
    </row>
    <row r="12731" spans="1:8" ht="14.45" customHeight="1">
      <c r="A12731" s="86" t="s">
        <v>1224</v>
      </c>
      <c r="B12731" s="171" t="s">
        <v>41025</v>
      </c>
      <c r="C12731" s="55" t="s">
        <v>41016</v>
      </c>
      <c r="D12731" s="171" t="s">
        <v>41017</v>
      </c>
      <c r="E12731" s="171" t="s">
        <v>41018</v>
      </c>
      <c r="F12731" s="173"/>
      <c r="G12731" s="173"/>
      <c r="H12731" s="172"/>
    </row>
    <row r="12732" spans="1:8" ht="14.45" customHeight="1">
      <c r="A12732" s="86" t="s">
        <v>1224</v>
      </c>
      <c r="B12732" s="171" t="s">
        <v>41026</v>
      </c>
      <c r="C12732" s="55" t="s">
        <v>41016</v>
      </c>
      <c r="D12732" s="171" t="s">
        <v>41017</v>
      </c>
      <c r="E12732" s="171" t="s">
        <v>41018</v>
      </c>
      <c r="F12732" s="173"/>
      <c r="G12732" s="173"/>
      <c r="H12732" s="172"/>
    </row>
    <row r="12733" spans="1:8" ht="14.45" customHeight="1">
      <c r="A12733" s="86" t="s">
        <v>1224</v>
      </c>
      <c r="B12733" s="171" t="s">
        <v>41027</v>
      </c>
      <c r="C12733" s="55" t="s">
        <v>41016</v>
      </c>
      <c r="D12733" s="171" t="s">
        <v>41017</v>
      </c>
      <c r="E12733" s="171" t="s">
        <v>41018</v>
      </c>
      <c r="F12733" s="173"/>
      <c r="G12733" s="173"/>
      <c r="H12733" s="172"/>
    </row>
    <row r="12734" spans="1:8" ht="14.45" customHeight="1">
      <c r="A12734" s="86" t="s">
        <v>1224</v>
      </c>
      <c r="B12734" s="171" t="s">
        <v>41028</v>
      </c>
      <c r="C12734" s="55" t="s">
        <v>41016</v>
      </c>
      <c r="D12734" s="171" t="s">
        <v>41017</v>
      </c>
      <c r="E12734" s="171" t="s">
        <v>41018</v>
      </c>
      <c r="F12734" s="173"/>
      <c r="G12734" s="173"/>
      <c r="H12734" s="172"/>
    </row>
    <row r="12735" spans="1:8" ht="14.45" customHeight="1">
      <c r="A12735" s="86" t="s">
        <v>1224</v>
      </c>
      <c r="B12735" s="171" t="s">
        <v>41029</v>
      </c>
      <c r="C12735" s="55" t="s">
        <v>41016</v>
      </c>
      <c r="D12735" s="171" t="s">
        <v>41017</v>
      </c>
      <c r="E12735" s="171" t="s">
        <v>41018</v>
      </c>
      <c r="F12735" s="173"/>
      <c r="G12735" s="173"/>
      <c r="H12735" s="172"/>
    </row>
    <row r="12736" spans="1:8" ht="14.45" customHeight="1">
      <c r="A12736" s="86" t="s">
        <v>1224</v>
      </c>
      <c r="B12736" s="171" t="s">
        <v>41030</v>
      </c>
      <c r="C12736" s="55" t="s">
        <v>41016</v>
      </c>
      <c r="D12736" s="171" t="s">
        <v>41017</v>
      </c>
      <c r="E12736" s="171" t="s">
        <v>41018</v>
      </c>
      <c r="F12736" s="173"/>
      <c r="G12736" s="173"/>
      <c r="H12736" s="172"/>
    </row>
    <row r="12737" spans="1:8" ht="14.45" customHeight="1">
      <c r="A12737" s="86" t="s">
        <v>1224</v>
      </c>
      <c r="B12737" s="171" t="s">
        <v>41031</v>
      </c>
      <c r="C12737" s="55" t="s">
        <v>41016</v>
      </c>
      <c r="D12737" s="171" t="s">
        <v>41017</v>
      </c>
      <c r="E12737" s="171" t="s">
        <v>41018</v>
      </c>
      <c r="F12737" s="173"/>
      <c r="G12737" s="173"/>
      <c r="H12737" s="172"/>
    </row>
    <row r="12738" spans="1:8" ht="14.45" customHeight="1">
      <c r="A12738" s="86" t="s">
        <v>1224</v>
      </c>
      <c r="B12738" s="171" t="s">
        <v>41032</v>
      </c>
      <c r="C12738" s="55" t="s">
        <v>41016</v>
      </c>
      <c r="D12738" s="171" t="s">
        <v>41017</v>
      </c>
      <c r="E12738" s="171" t="s">
        <v>41018</v>
      </c>
      <c r="F12738" s="173"/>
      <c r="G12738" s="173"/>
      <c r="H12738" s="172"/>
    </row>
    <row r="12739" spans="1:8" ht="14.45" customHeight="1">
      <c r="A12739" s="86" t="s">
        <v>1224</v>
      </c>
      <c r="B12739" s="171" t="s">
        <v>41033</v>
      </c>
      <c r="C12739" s="55" t="s">
        <v>41016</v>
      </c>
      <c r="D12739" s="171" t="s">
        <v>41017</v>
      </c>
      <c r="E12739" s="171" t="s">
        <v>41018</v>
      </c>
      <c r="F12739" s="173"/>
      <c r="G12739" s="173"/>
      <c r="H12739" s="172"/>
    </row>
    <row r="12740" spans="1:8" ht="14.45" customHeight="1">
      <c r="A12740" s="86" t="s">
        <v>1224</v>
      </c>
      <c r="B12740" s="171" t="s">
        <v>41034</v>
      </c>
      <c r="C12740" s="55" t="s">
        <v>41016</v>
      </c>
      <c r="D12740" s="171" t="s">
        <v>41017</v>
      </c>
      <c r="E12740" s="171" t="s">
        <v>41018</v>
      </c>
      <c r="F12740" s="173"/>
      <c r="G12740" s="173"/>
      <c r="H12740" s="172"/>
    </row>
    <row r="12741" spans="1:8" ht="14.45" customHeight="1">
      <c r="A12741" s="86" t="s">
        <v>1224</v>
      </c>
      <c r="B12741" s="171" t="s">
        <v>41035</v>
      </c>
      <c r="C12741" s="55" t="s">
        <v>41016</v>
      </c>
      <c r="D12741" s="171" t="s">
        <v>41017</v>
      </c>
      <c r="E12741" s="171" t="s">
        <v>41018</v>
      </c>
      <c r="F12741" s="173"/>
      <c r="G12741" s="173"/>
      <c r="H12741" s="172"/>
    </row>
    <row r="12742" spans="1:8" ht="14.45" customHeight="1">
      <c r="A12742" s="86" t="s">
        <v>1224</v>
      </c>
      <c r="B12742" s="171" t="s">
        <v>41036</v>
      </c>
      <c r="C12742" s="55" t="s">
        <v>41016</v>
      </c>
      <c r="D12742" s="171" t="s">
        <v>41017</v>
      </c>
      <c r="E12742" s="171" t="s">
        <v>41018</v>
      </c>
      <c r="F12742" s="173"/>
      <c r="G12742" s="173"/>
      <c r="H12742" s="172"/>
    </row>
    <row r="12743" spans="1:8" ht="14.45" customHeight="1">
      <c r="A12743" s="86" t="s">
        <v>1224</v>
      </c>
      <c r="B12743" s="171" t="s">
        <v>41037</v>
      </c>
      <c r="C12743" s="55" t="s">
        <v>41016</v>
      </c>
      <c r="D12743" s="171" t="s">
        <v>41017</v>
      </c>
      <c r="E12743" s="171" t="s">
        <v>41018</v>
      </c>
      <c r="F12743" s="173"/>
      <c r="G12743" s="173"/>
      <c r="H12743" s="172"/>
    </row>
    <row r="12744" spans="1:8" ht="14.45" customHeight="1">
      <c r="A12744" s="86" t="s">
        <v>1224</v>
      </c>
      <c r="B12744" s="171" t="s">
        <v>41038</v>
      </c>
      <c r="C12744" s="55" t="s">
        <v>41016</v>
      </c>
      <c r="D12744" s="171" t="s">
        <v>41017</v>
      </c>
      <c r="E12744" s="171" t="s">
        <v>41018</v>
      </c>
      <c r="F12744" s="173"/>
      <c r="G12744" s="173"/>
      <c r="H12744" s="172"/>
    </row>
    <row r="12745" spans="1:8" ht="14.45" customHeight="1">
      <c r="A12745" s="86" t="s">
        <v>1224</v>
      </c>
      <c r="B12745" s="171" t="s">
        <v>41039</v>
      </c>
      <c r="C12745" s="55" t="s">
        <v>41016</v>
      </c>
      <c r="D12745" s="171" t="s">
        <v>41017</v>
      </c>
      <c r="E12745" s="171" t="s">
        <v>41018</v>
      </c>
      <c r="F12745" s="173"/>
      <c r="G12745" s="173"/>
      <c r="H12745" s="172"/>
    </row>
    <row r="12746" spans="1:8" ht="14.45" customHeight="1">
      <c r="A12746" s="86" t="s">
        <v>1224</v>
      </c>
      <c r="B12746" s="171" t="s">
        <v>41040</v>
      </c>
      <c r="C12746" s="55" t="s">
        <v>41016</v>
      </c>
      <c r="D12746" s="171" t="s">
        <v>41017</v>
      </c>
      <c r="E12746" s="171" t="s">
        <v>41018</v>
      </c>
      <c r="F12746" s="173"/>
      <c r="G12746" s="173"/>
      <c r="H12746" s="172"/>
    </row>
    <row r="12747" spans="1:8" ht="14.45" customHeight="1">
      <c r="A12747" s="86" t="s">
        <v>1224</v>
      </c>
      <c r="B12747" s="171" t="s">
        <v>41041</v>
      </c>
      <c r="C12747" s="55" t="s">
        <v>41016</v>
      </c>
      <c r="D12747" s="171" t="s">
        <v>41017</v>
      </c>
      <c r="E12747" s="171" t="s">
        <v>41018</v>
      </c>
      <c r="F12747" s="173"/>
      <c r="G12747" s="173"/>
      <c r="H12747" s="172"/>
    </row>
    <row r="12748" spans="1:8" ht="14.45" customHeight="1">
      <c r="A12748" s="86" t="s">
        <v>1224</v>
      </c>
      <c r="B12748" s="171" t="s">
        <v>41042</v>
      </c>
      <c r="C12748" s="55" t="s">
        <v>41016</v>
      </c>
      <c r="D12748" s="171" t="s">
        <v>41017</v>
      </c>
      <c r="E12748" s="171" t="s">
        <v>41018</v>
      </c>
      <c r="F12748" s="173"/>
      <c r="G12748" s="173"/>
      <c r="H12748" s="172"/>
    </row>
    <row r="12749" spans="1:8" ht="14.45" customHeight="1">
      <c r="A12749" s="86" t="s">
        <v>1224</v>
      </c>
      <c r="B12749" s="171" t="s">
        <v>41043</v>
      </c>
      <c r="C12749" s="55" t="s">
        <v>41016</v>
      </c>
      <c r="D12749" s="171" t="s">
        <v>41017</v>
      </c>
      <c r="E12749" s="171" t="s">
        <v>41018</v>
      </c>
      <c r="F12749" s="173"/>
      <c r="G12749" s="173"/>
      <c r="H12749" s="172"/>
    </row>
    <row r="12750" spans="1:8" ht="14.45" customHeight="1">
      <c r="A12750" s="86" t="s">
        <v>1224</v>
      </c>
      <c r="B12750" s="171" t="s">
        <v>41044</v>
      </c>
      <c r="C12750" s="55" t="s">
        <v>41016</v>
      </c>
      <c r="D12750" s="171" t="s">
        <v>41017</v>
      </c>
      <c r="E12750" s="171" t="s">
        <v>41018</v>
      </c>
      <c r="F12750" s="173"/>
      <c r="G12750" s="173"/>
      <c r="H12750" s="172"/>
    </row>
    <row r="12751" spans="1:8" ht="14.45" customHeight="1">
      <c r="A12751" s="86" t="s">
        <v>1224</v>
      </c>
      <c r="B12751" s="171" t="s">
        <v>41045</v>
      </c>
      <c r="C12751" s="55" t="s">
        <v>41016</v>
      </c>
      <c r="D12751" s="171" t="s">
        <v>41017</v>
      </c>
      <c r="E12751" s="171" t="s">
        <v>41018</v>
      </c>
      <c r="F12751" s="173"/>
      <c r="G12751" s="173"/>
      <c r="H12751" s="172"/>
    </row>
    <row r="12752" spans="1:8" ht="14.45" customHeight="1">
      <c r="A12752" s="86" t="s">
        <v>1224</v>
      </c>
      <c r="B12752" s="171" t="s">
        <v>41046</v>
      </c>
      <c r="C12752" s="55" t="s">
        <v>41016</v>
      </c>
      <c r="D12752" s="171" t="s">
        <v>41017</v>
      </c>
      <c r="E12752" s="171" t="s">
        <v>41018</v>
      </c>
      <c r="F12752" s="173"/>
      <c r="G12752" s="173"/>
      <c r="H12752" s="172"/>
    </row>
    <row r="12753" spans="1:8" ht="14.45" customHeight="1">
      <c r="A12753" s="86" t="s">
        <v>1224</v>
      </c>
      <c r="B12753" s="171" t="s">
        <v>41047</v>
      </c>
      <c r="C12753" s="55" t="s">
        <v>41016</v>
      </c>
      <c r="D12753" s="171" t="s">
        <v>41017</v>
      </c>
      <c r="E12753" s="171" t="s">
        <v>41018</v>
      </c>
      <c r="F12753" s="173"/>
      <c r="G12753" s="173"/>
      <c r="H12753" s="172"/>
    </row>
    <row r="12754" spans="1:8" ht="14.45" customHeight="1">
      <c r="A12754" s="86" t="s">
        <v>1224</v>
      </c>
      <c r="B12754" s="171" t="s">
        <v>41048</v>
      </c>
      <c r="C12754" s="55" t="s">
        <v>41016</v>
      </c>
      <c r="D12754" s="171" t="s">
        <v>41017</v>
      </c>
      <c r="E12754" s="171" t="s">
        <v>41018</v>
      </c>
      <c r="F12754" s="173"/>
      <c r="G12754" s="173"/>
      <c r="H12754" s="172"/>
    </row>
    <row r="12755" spans="1:8" ht="14.45" customHeight="1">
      <c r="A12755" s="86" t="s">
        <v>1224</v>
      </c>
      <c r="B12755" s="171" t="s">
        <v>41049</v>
      </c>
      <c r="C12755" s="55" t="s">
        <v>41016</v>
      </c>
      <c r="D12755" s="171" t="s">
        <v>41017</v>
      </c>
      <c r="E12755" s="171" t="s">
        <v>41018</v>
      </c>
      <c r="F12755" s="173"/>
      <c r="G12755" s="173"/>
      <c r="H12755" s="172"/>
    </row>
    <row r="12756" spans="1:8" ht="14.45" customHeight="1">
      <c r="A12756" s="86" t="s">
        <v>1224</v>
      </c>
      <c r="B12756" s="171" t="s">
        <v>41050</v>
      </c>
      <c r="C12756" s="55" t="s">
        <v>41016</v>
      </c>
      <c r="D12756" s="171" t="s">
        <v>41017</v>
      </c>
      <c r="E12756" s="171" t="s">
        <v>41018</v>
      </c>
      <c r="F12756" s="173"/>
      <c r="G12756" s="173"/>
      <c r="H12756" s="172"/>
    </row>
    <row r="12757" spans="1:8" ht="14.45" customHeight="1">
      <c r="A12757" s="86" t="s">
        <v>1224</v>
      </c>
      <c r="B12757" s="171" t="s">
        <v>41051</v>
      </c>
      <c r="C12757" s="55" t="s">
        <v>41016</v>
      </c>
      <c r="D12757" s="171" t="s">
        <v>41017</v>
      </c>
      <c r="E12757" s="171" t="s">
        <v>41018</v>
      </c>
      <c r="F12757" s="173"/>
      <c r="G12757" s="173"/>
      <c r="H12757" s="172"/>
    </row>
    <row r="12758" spans="1:8" ht="14.45" customHeight="1">
      <c r="A12758" s="86" t="s">
        <v>1224</v>
      </c>
      <c r="B12758" s="171" t="s">
        <v>41052</v>
      </c>
      <c r="C12758" s="55" t="s">
        <v>41016</v>
      </c>
      <c r="D12758" s="171" t="s">
        <v>41017</v>
      </c>
      <c r="E12758" s="171" t="s">
        <v>41018</v>
      </c>
      <c r="F12758" s="173"/>
      <c r="G12758" s="173"/>
      <c r="H12758" s="172"/>
    </row>
    <row r="12759" spans="1:8" ht="14.45" customHeight="1">
      <c r="A12759" s="86" t="s">
        <v>1224</v>
      </c>
      <c r="B12759" s="171" t="s">
        <v>41053</v>
      </c>
      <c r="C12759" s="55" t="s">
        <v>41016</v>
      </c>
      <c r="D12759" s="171" t="s">
        <v>41017</v>
      </c>
      <c r="E12759" s="171" t="s">
        <v>41018</v>
      </c>
      <c r="F12759" s="173"/>
      <c r="G12759" s="173"/>
      <c r="H12759" s="172"/>
    </row>
    <row r="12760" spans="1:8" ht="14.45" customHeight="1">
      <c r="A12760" s="86" t="s">
        <v>1224</v>
      </c>
      <c r="B12760" s="171" t="s">
        <v>41054</v>
      </c>
      <c r="C12760" s="55" t="s">
        <v>41016</v>
      </c>
      <c r="D12760" s="171" t="s">
        <v>41017</v>
      </c>
      <c r="E12760" s="171" t="s">
        <v>41018</v>
      </c>
      <c r="F12760" s="173"/>
      <c r="G12760" s="173"/>
      <c r="H12760" s="172"/>
    </row>
    <row r="12761" spans="1:8" ht="14.45" customHeight="1">
      <c r="A12761" s="86" t="s">
        <v>1224</v>
      </c>
      <c r="B12761" s="171" t="s">
        <v>41055</v>
      </c>
      <c r="C12761" s="55" t="s">
        <v>41016</v>
      </c>
      <c r="D12761" s="171" t="s">
        <v>41017</v>
      </c>
      <c r="E12761" s="171" t="s">
        <v>41018</v>
      </c>
      <c r="F12761" s="173"/>
      <c r="G12761" s="173"/>
      <c r="H12761" s="172"/>
    </row>
    <row r="12762" spans="1:8" ht="14.45" customHeight="1">
      <c r="A12762" s="86" t="s">
        <v>1224</v>
      </c>
      <c r="B12762" s="171" t="s">
        <v>41056</v>
      </c>
      <c r="C12762" s="55" t="s">
        <v>41016</v>
      </c>
      <c r="D12762" s="171" t="s">
        <v>41017</v>
      </c>
      <c r="E12762" s="171" t="s">
        <v>41018</v>
      </c>
      <c r="F12762" s="173"/>
      <c r="G12762" s="173"/>
      <c r="H12762" s="172"/>
    </row>
    <row r="12763" spans="1:8" ht="14.45" customHeight="1">
      <c r="A12763" s="86" t="s">
        <v>1224</v>
      </c>
      <c r="B12763" s="171" t="s">
        <v>41057</v>
      </c>
      <c r="C12763" s="55" t="s">
        <v>41016</v>
      </c>
      <c r="D12763" s="171" t="s">
        <v>41017</v>
      </c>
      <c r="E12763" s="171" t="s">
        <v>41018</v>
      </c>
      <c r="F12763" s="173"/>
      <c r="G12763" s="173"/>
      <c r="H12763" s="172"/>
    </row>
    <row r="12764" spans="1:8" ht="14.45" customHeight="1">
      <c r="A12764" s="86" t="s">
        <v>1224</v>
      </c>
      <c r="B12764" s="171" t="s">
        <v>41058</v>
      </c>
      <c r="C12764" s="55" t="s">
        <v>41016</v>
      </c>
      <c r="D12764" s="171" t="s">
        <v>41017</v>
      </c>
      <c r="E12764" s="171" t="s">
        <v>41018</v>
      </c>
      <c r="F12764" s="173"/>
      <c r="G12764" s="173"/>
      <c r="H12764" s="172"/>
    </row>
    <row r="12765" spans="1:8" ht="14.45" customHeight="1">
      <c r="A12765" s="86" t="s">
        <v>1224</v>
      </c>
      <c r="B12765" s="171" t="s">
        <v>41059</v>
      </c>
      <c r="C12765" s="55" t="s">
        <v>41016</v>
      </c>
      <c r="D12765" s="171" t="s">
        <v>41017</v>
      </c>
      <c r="E12765" s="171" t="s">
        <v>41018</v>
      </c>
      <c r="F12765" s="173"/>
      <c r="G12765" s="173"/>
      <c r="H12765" s="172"/>
    </row>
    <row r="12766" spans="1:8" ht="14.45" customHeight="1">
      <c r="A12766" s="86" t="s">
        <v>1224</v>
      </c>
      <c r="B12766" s="171" t="s">
        <v>41060</v>
      </c>
      <c r="C12766" s="55" t="s">
        <v>41016</v>
      </c>
      <c r="D12766" s="171" t="s">
        <v>41017</v>
      </c>
      <c r="E12766" s="171" t="s">
        <v>41018</v>
      </c>
      <c r="F12766" s="173"/>
      <c r="G12766" s="173"/>
      <c r="H12766" s="172"/>
    </row>
    <row r="12767" spans="1:8" ht="14.45" customHeight="1">
      <c r="A12767" s="86" t="s">
        <v>1224</v>
      </c>
      <c r="B12767" s="171" t="s">
        <v>41061</v>
      </c>
      <c r="C12767" s="55" t="s">
        <v>41016</v>
      </c>
      <c r="D12767" s="171" t="s">
        <v>41017</v>
      </c>
      <c r="E12767" s="171" t="s">
        <v>41018</v>
      </c>
      <c r="F12767" s="173"/>
      <c r="G12767" s="173"/>
      <c r="H12767" s="172"/>
    </row>
    <row r="12768" spans="1:8" ht="14.45" customHeight="1">
      <c r="A12768" s="86" t="s">
        <v>1224</v>
      </c>
      <c r="B12768" s="171" t="s">
        <v>41062</v>
      </c>
      <c r="C12768" s="55" t="s">
        <v>41016</v>
      </c>
      <c r="D12768" s="171" t="s">
        <v>41017</v>
      </c>
      <c r="E12768" s="171" t="s">
        <v>41018</v>
      </c>
      <c r="F12768" s="173"/>
      <c r="G12768" s="173"/>
      <c r="H12768" s="172"/>
    </row>
    <row r="12769" spans="1:8" ht="14.45" customHeight="1">
      <c r="A12769" s="86" t="s">
        <v>1224</v>
      </c>
      <c r="B12769" s="171" t="s">
        <v>41063</v>
      </c>
      <c r="C12769" s="55" t="s">
        <v>41016</v>
      </c>
      <c r="D12769" s="171" t="s">
        <v>41017</v>
      </c>
      <c r="E12769" s="171" t="s">
        <v>41018</v>
      </c>
      <c r="F12769" s="173"/>
      <c r="G12769" s="173"/>
      <c r="H12769" s="172"/>
    </row>
    <row r="12770" spans="1:8" ht="14.45" customHeight="1">
      <c r="A12770" s="86" t="s">
        <v>1224</v>
      </c>
      <c r="B12770" s="171" t="s">
        <v>41064</v>
      </c>
      <c r="C12770" s="55" t="s">
        <v>41016</v>
      </c>
      <c r="D12770" s="171" t="s">
        <v>41017</v>
      </c>
      <c r="E12770" s="171" t="s">
        <v>41018</v>
      </c>
      <c r="F12770" s="173"/>
      <c r="G12770" s="173"/>
      <c r="H12770" s="172"/>
    </row>
    <row r="12771" spans="1:8" ht="14.45" customHeight="1">
      <c r="A12771" s="86" t="s">
        <v>1224</v>
      </c>
      <c r="B12771" s="171" t="s">
        <v>41065</v>
      </c>
      <c r="C12771" s="55" t="s">
        <v>41016</v>
      </c>
      <c r="D12771" s="171" t="s">
        <v>41017</v>
      </c>
      <c r="E12771" s="171" t="s">
        <v>41018</v>
      </c>
      <c r="F12771" s="173"/>
      <c r="G12771" s="173"/>
      <c r="H12771" s="172"/>
    </row>
    <row r="12772" spans="1:8" ht="14.45" customHeight="1">
      <c r="A12772" s="86" t="s">
        <v>1224</v>
      </c>
      <c r="B12772" s="171" t="s">
        <v>41066</v>
      </c>
      <c r="C12772" s="55" t="s">
        <v>41016</v>
      </c>
      <c r="D12772" s="171" t="s">
        <v>41017</v>
      </c>
      <c r="E12772" s="171" t="s">
        <v>41018</v>
      </c>
      <c r="F12772" s="173"/>
      <c r="G12772" s="173"/>
      <c r="H12772" s="172"/>
    </row>
    <row r="12773" spans="1:8" ht="14.45" customHeight="1">
      <c r="A12773" s="86" t="s">
        <v>1224</v>
      </c>
      <c r="B12773" s="171" t="s">
        <v>41067</v>
      </c>
      <c r="C12773" s="55" t="s">
        <v>41016</v>
      </c>
      <c r="D12773" s="171" t="s">
        <v>41017</v>
      </c>
      <c r="E12773" s="171" t="s">
        <v>41018</v>
      </c>
      <c r="F12773" s="173"/>
      <c r="G12773" s="173"/>
      <c r="H12773" s="172"/>
    </row>
    <row r="12774" spans="1:8" ht="14.45" customHeight="1">
      <c r="A12774" s="86" t="s">
        <v>1224</v>
      </c>
      <c r="B12774" s="171" t="s">
        <v>41068</v>
      </c>
      <c r="C12774" s="55" t="s">
        <v>41016</v>
      </c>
      <c r="D12774" s="171" t="s">
        <v>41017</v>
      </c>
      <c r="E12774" s="171" t="s">
        <v>41018</v>
      </c>
      <c r="F12774" s="173"/>
      <c r="G12774" s="173"/>
      <c r="H12774" s="172"/>
    </row>
    <row r="12775" spans="1:8" ht="14.45" customHeight="1">
      <c r="A12775" s="86" t="s">
        <v>1224</v>
      </c>
      <c r="B12775" s="171" t="s">
        <v>41069</v>
      </c>
      <c r="C12775" s="55" t="s">
        <v>41016</v>
      </c>
      <c r="D12775" s="171" t="s">
        <v>41017</v>
      </c>
      <c r="E12775" s="171" t="s">
        <v>41018</v>
      </c>
      <c r="F12775" s="173"/>
      <c r="G12775" s="173"/>
      <c r="H12775" s="172"/>
    </row>
    <row r="12776" spans="1:8" ht="14.45" customHeight="1">
      <c r="A12776" s="86" t="s">
        <v>1224</v>
      </c>
      <c r="B12776" s="171" t="s">
        <v>41070</v>
      </c>
      <c r="C12776" s="55" t="s">
        <v>41016</v>
      </c>
      <c r="D12776" s="171" t="s">
        <v>41017</v>
      </c>
      <c r="E12776" s="171" t="s">
        <v>41018</v>
      </c>
      <c r="F12776" s="173"/>
      <c r="G12776" s="173"/>
      <c r="H12776" s="172"/>
    </row>
    <row r="12777" spans="1:8" ht="14.45" customHeight="1">
      <c r="A12777" s="86" t="s">
        <v>1224</v>
      </c>
      <c r="B12777" s="171" t="s">
        <v>41071</v>
      </c>
      <c r="C12777" s="55" t="s">
        <v>41016</v>
      </c>
      <c r="D12777" s="171" t="s">
        <v>41017</v>
      </c>
      <c r="E12777" s="171" t="s">
        <v>41018</v>
      </c>
      <c r="F12777" s="173"/>
      <c r="G12777" s="173"/>
      <c r="H12777" s="172"/>
    </row>
    <row r="12778" spans="1:8" ht="14.45" customHeight="1">
      <c r="A12778" s="86" t="s">
        <v>1224</v>
      </c>
      <c r="B12778" s="171" t="s">
        <v>41072</v>
      </c>
      <c r="C12778" s="55" t="s">
        <v>41016</v>
      </c>
      <c r="D12778" s="171" t="s">
        <v>41017</v>
      </c>
      <c r="E12778" s="171" t="s">
        <v>41018</v>
      </c>
      <c r="F12778" s="173"/>
      <c r="G12778" s="173"/>
      <c r="H12778" s="172"/>
    </row>
    <row r="12779" spans="1:8" ht="14.45" customHeight="1">
      <c r="A12779" s="86" t="s">
        <v>1224</v>
      </c>
      <c r="B12779" s="171" t="s">
        <v>41073</v>
      </c>
      <c r="C12779" s="55" t="s">
        <v>41016</v>
      </c>
      <c r="D12779" s="171" t="s">
        <v>41017</v>
      </c>
      <c r="E12779" s="171" t="s">
        <v>41018</v>
      </c>
      <c r="F12779" s="173"/>
      <c r="G12779" s="173"/>
      <c r="H12779" s="172"/>
    </row>
    <row r="12780" spans="1:8" ht="14.45" customHeight="1">
      <c r="A12780" s="86" t="s">
        <v>1224</v>
      </c>
      <c r="B12780" s="171" t="s">
        <v>41074</v>
      </c>
      <c r="C12780" s="55" t="s">
        <v>41016</v>
      </c>
      <c r="D12780" s="171" t="s">
        <v>41017</v>
      </c>
      <c r="E12780" s="171" t="s">
        <v>41018</v>
      </c>
      <c r="F12780" s="173"/>
      <c r="G12780" s="173"/>
      <c r="H12780" s="172"/>
    </row>
    <row r="12781" spans="1:8" ht="14.45" customHeight="1">
      <c r="A12781" s="86" t="s">
        <v>1224</v>
      </c>
      <c r="B12781" s="171" t="s">
        <v>41075</v>
      </c>
      <c r="C12781" s="55" t="s">
        <v>41016</v>
      </c>
      <c r="D12781" s="171" t="s">
        <v>41017</v>
      </c>
      <c r="E12781" s="171" t="s">
        <v>41018</v>
      </c>
      <c r="F12781" s="173"/>
      <c r="G12781" s="173"/>
      <c r="H12781" s="172"/>
    </row>
    <row r="12782" spans="1:8" ht="14.45" customHeight="1">
      <c r="A12782" s="86" t="s">
        <v>1224</v>
      </c>
      <c r="B12782" s="171" t="s">
        <v>41076</v>
      </c>
      <c r="C12782" s="55" t="s">
        <v>41016</v>
      </c>
      <c r="D12782" s="171" t="s">
        <v>41017</v>
      </c>
      <c r="E12782" s="171" t="s">
        <v>41018</v>
      </c>
      <c r="F12782" s="173"/>
      <c r="G12782" s="173"/>
      <c r="H12782" s="172"/>
    </row>
    <row r="12783" spans="1:8" ht="14.45" customHeight="1">
      <c r="A12783" s="86" t="s">
        <v>1224</v>
      </c>
      <c r="B12783" s="171" t="s">
        <v>41077</v>
      </c>
      <c r="C12783" s="55" t="s">
        <v>41016</v>
      </c>
      <c r="D12783" s="171" t="s">
        <v>41017</v>
      </c>
      <c r="E12783" s="171" t="s">
        <v>41018</v>
      </c>
      <c r="F12783" s="173"/>
      <c r="G12783" s="173"/>
      <c r="H12783" s="172"/>
    </row>
    <row r="12784" spans="1:8" ht="14.45" customHeight="1">
      <c r="A12784" s="86" t="s">
        <v>1224</v>
      </c>
      <c r="B12784" s="171" t="s">
        <v>41078</v>
      </c>
      <c r="C12784" s="55" t="s">
        <v>41016</v>
      </c>
      <c r="D12784" s="171" t="s">
        <v>41017</v>
      </c>
      <c r="E12784" s="171" t="s">
        <v>41018</v>
      </c>
      <c r="F12784" s="173"/>
      <c r="G12784" s="173"/>
      <c r="H12784" s="172"/>
    </row>
    <row r="12785" spans="1:8" ht="14.45" customHeight="1">
      <c r="A12785" s="86" t="s">
        <v>1224</v>
      </c>
      <c r="B12785" s="171" t="s">
        <v>41079</v>
      </c>
      <c r="C12785" s="55" t="s">
        <v>41016</v>
      </c>
      <c r="D12785" s="171" t="s">
        <v>41017</v>
      </c>
      <c r="E12785" s="171" t="s">
        <v>41018</v>
      </c>
      <c r="F12785" s="173"/>
      <c r="G12785" s="173"/>
      <c r="H12785" s="172"/>
    </row>
    <row r="12786" spans="1:8" ht="14.45" customHeight="1">
      <c r="A12786" s="86" t="s">
        <v>1224</v>
      </c>
      <c r="B12786" s="171" t="s">
        <v>41080</v>
      </c>
      <c r="C12786" s="55" t="s">
        <v>41016</v>
      </c>
      <c r="D12786" s="171" t="s">
        <v>41017</v>
      </c>
      <c r="E12786" s="171" t="s">
        <v>41018</v>
      </c>
      <c r="F12786" s="173"/>
      <c r="G12786" s="173"/>
      <c r="H12786" s="172"/>
    </row>
    <row r="12787" spans="1:8" ht="14.45" customHeight="1">
      <c r="A12787" s="86" t="s">
        <v>1224</v>
      </c>
      <c r="B12787" s="171" t="s">
        <v>41081</v>
      </c>
      <c r="C12787" s="55" t="s">
        <v>41016</v>
      </c>
      <c r="D12787" s="171" t="s">
        <v>41017</v>
      </c>
      <c r="E12787" s="171" t="s">
        <v>41018</v>
      </c>
      <c r="F12787" s="173"/>
      <c r="G12787" s="173"/>
      <c r="H12787" s="172"/>
    </row>
    <row r="12788" spans="1:8" ht="14.45" customHeight="1">
      <c r="A12788" s="86" t="s">
        <v>1224</v>
      </c>
      <c r="B12788" s="171" t="s">
        <v>41082</v>
      </c>
      <c r="C12788" s="55" t="s">
        <v>41016</v>
      </c>
      <c r="D12788" s="171" t="s">
        <v>41017</v>
      </c>
      <c r="E12788" s="171" t="s">
        <v>41018</v>
      </c>
      <c r="F12788" s="173"/>
      <c r="G12788" s="173"/>
      <c r="H12788" s="172"/>
    </row>
    <row r="12789" spans="1:8" ht="14.45" customHeight="1">
      <c r="A12789" s="86" t="s">
        <v>1224</v>
      </c>
      <c r="B12789" s="171" t="s">
        <v>41083</v>
      </c>
      <c r="C12789" s="55" t="s">
        <v>41016</v>
      </c>
      <c r="D12789" s="171" t="s">
        <v>41017</v>
      </c>
      <c r="E12789" s="171" t="s">
        <v>41018</v>
      </c>
      <c r="F12789" s="173"/>
      <c r="G12789" s="173"/>
      <c r="H12789" s="172"/>
    </row>
    <row r="12790" spans="1:8" ht="14.45" customHeight="1">
      <c r="A12790" s="86" t="s">
        <v>1224</v>
      </c>
      <c r="B12790" s="171" t="s">
        <v>41084</v>
      </c>
      <c r="C12790" s="55" t="s">
        <v>41016</v>
      </c>
      <c r="D12790" s="171" t="s">
        <v>41017</v>
      </c>
      <c r="E12790" s="171" t="s">
        <v>41018</v>
      </c>
      <c r="F12790" s="173"/>
      <c r="G12790" s="173"/>
      <c r="H12790" s="172"/>
    </row>
    <row r="12791" spans="1:8" ht="14.45" customHeight="1">
      <c r="A12791" s="86" t="s">
        <v>1224</v>
      </c>
      <c r="B12791" s="171" t="s">
        <v>41085</v>
      </c>
      <c r="C12791" s="55" t="s">
        <v>41016</v>
      </c>
      <c r="D12791" s="171" t="s">
        <v>41017</v>
      </c>
      <c r="E12791" s="171" t="s">
        <v>41018</v>
      </c>
      <c r="F12791" s="173"/>
      <c r="G12791" s="173"/>
      <c r="H12791" s="172"/>
    </row>
    <row r="12792" spans="1:8" ht="14.45" customHeight="1">
      <c r="A12792" s="86" t="s">
        <v>1224</v>
      </c>
      <c r="B12792" s="171" t="s">
        <v>41086</v>
      </c>
      <c r="C12792" s="55" t="s">
        <v>41016</v>
      </c>
      <c r="D12792" s="171" t="s">
        <v>41017</v>
      </c>
      <c r="E12792" s="171" t="s">
        <v>41018</v>
      </c>
      <c r="F12792" s="173"/>
      <c r="G12792" s="173"/>
      <c r="H12792" s="172"/>
    </row>
    <row r="12793" spans="1:8" ht="14.45" customHeight="1">
      <c r="A12793" s="86" t="s">
        <v>1224</v>
      </c>
      <c r="B12793" s="171" t="s">
        <v>41087</v>
      </c>
      <c r="C12793" s="55" t="s">
        <v>41016</v>
      </c>
      <c r="D12793" s="171" t="s">
        <v>41017</v>
      </c>
      <c r="E12793" s="171" t="s">
        <v>41018</v>
      </c>
      <c r="F12793" s="173"/>
      <c r="G12793" s="173"/>
      <c r="H12793" s="172"/>
    </row>
    <row r="12794" spans="1:8" ht="14.45" customHeight="1">
      <c r="A12794" s="86" t="s">
        <v>1224</v>
      </c>
      <c r="B12794" s="171" t="s">
        <v>41088</v>
      </c>
      <c r="C12794" s="55" t="s">
        <v>41016</v>
      </c>
      <c r="D12794" s="171" t="s">
        <v>41017</v>
      </c>
      <c r="E12794" s="171" t="s">
        <v>41018</v>
      </c>
      <c r="F12794" s="173"/>
      <c r="G12794" s="173"/>
      <c r="H12794" s="172"/>
    </row>
    <row r="12795" spans="1:8" ht="14.45" customHeight="1">
      <c r="A12795" s="86" t="s">
        <v>1224</v>
      </c>
      <c r="B12795" s="171" t="s">
        <v>41089</v>
      </c>
      <c r="C12795" s="55" t="s">
        <v>41016</v>
      </c>
      <c r="D12795" s="171" t="s">
        <v>41017</v>
      </c>
      <c r="E12795" s="171" t="s">
        <v>41018</v>
      </c>
      <c r="F12795" s="173"/>
      <c r="G12795" s="173"/>
      <c r="H12795" s="172"/>
    </row>
    <row r="12796" spans="1:8" ht="14.45" customHeight="1">
      <c r="A12796" s="86" t="s">
        <v>1224</v>
      </c>
      <c r="B12796" s="171" t="s">
        <v>41090</v>
      </c>
      <c r="C12796" s="55" t="s">
        <v>41016</v>
      </c>
      <c r="D12796" s="171" t="s">
        <v>41017</v>
      </c>
      <c r="E12796" s="171" t="s">
        <v>41018</v>
      </c>
      <c r="F12796" s="173"/>
      <c r="G12796" s="173"/>
      <c r="H12796" s="172"/>
    </row>
    <row r="12797" spans="1:8" ht="14.45" customHeight="1">
      <c r="A12797" s="86" t="s">
        <v>1224</v>
      </c>
      <c r="B12797" s="171" t="s">
        <v>41091</v>
      </c>
      <c r="C12797" s="55" t="s">
        <v>41016</v>
      </c>
      <c r="D12797" s="171" t="s">
        <v>41017</v>
      </c>
      <c r="E12797" s="171" t="s">
        <v>41018</v>
      </c>
      <c r="F12797" s="173"/>
      <c r="G12797" s="173"/>
      <c r="H12797" s="172"/>
    </row>
    <row r="12798" spans="1:8" ht="14.45" customHeight="1">
      <c r="A12798" s="86" t="s">
        <v>1224</v>
      </c>
      <c r="B12798" s="171" t="s">
        <v>41092</v>
      </c>
      <c r="C12798" s="55" t="s">
        <v>41016</v>
      </c>
      <c r="D12798" s="171" t="s">
        <v>41017</v>
      </c>
      <c r="E12798" s="171" t="s">
        <v>41018</v>
      </c>
      <c r="F12798" s="173"/>
      <c r="G12798" s="173"/>
      <c r="H12798" s="172"/>
    </row>
    <row r="12799" spans="1:8" ht="14.45" customHeight="1">
      <c r="A12799" s="86" t="s">
        <v>1224</v>
      </c>
      <c r="B12799" s="171" t="s">
        <v>41093</v>
      </c>
      <c r="C12799" s="55" t="s">
        <v>41016</v>
      </c>
      <c r="D12799" s="171" t="s">
        <v>41017</v>
      </c>
      <c r="E12799" s="171" t="s">
        <v>41018</v>
      </c>
      <c r="F12799" s="173"/>
      <c r="G12799" s="173"/>
      <c r="H12799" s="172"/>
    </row>
    <row r="12800" spans="1:8" ht="14.45" customHeight="1">
      <c r="A12800" s="86" t="s">
        <v>1224</v>
      </c>
      <c r="B12800" s="171" t="s">
        <v>41094</v>
      </c>
      <c r="C12800" s="55" t="s">
        <v>41016</v>
      </c>
      <c r="D12800" s="171" t="s">
        <v>41017</v>
      </c>
      <c r="E12800" s="171" t="s">
        <v>41018</v>
      </c>
      <c r="F12800" s="173"/>
      <c r="G12800" s="173"/>
      <c r="H12800" s="172"/>
    </row>
    <row r="12801" spans="1:8" ht="14.45" customHeight="1">
      <c r="A12801" s="86" t="s">
        <v>1224</v>
      </c>
      <c r="B12801" s="171" t="s">
        <v>41095</v>
      </c>
      <c r="C12801" s="55" t="s">
        <v>41016</v>
      </c>
      <c r="D12801" s="171" t="s">
        <v>41017</v>
      </c>
      <c r="E12801" s="171" t="s">
        <v>41018</v>
      </c>
      <c r="F12801" s="173"/>
      <c r="G12801" s="173"/>
      <c r="H12801" s="172"/>
    </row>
    <row r="12802" spans="1:8" ht="14.45" customHeight="1">
      <c r="A12802" s="86" t="s">
        <v>1224</v>
      </c>
      <c r="B12802" s="171" t="s">
        <v>41096</v>
      </c>
      <c r="C12802" s="55" t="s">
        <v>41016</v>
      </c>
      <c r="D12802" s="171" t="s">
        <v>41017</v>
      </c>
      <c r="E12802" s="171" t="s">
        <v>41018</v>
      </c>
      <c r="F12802" s="173"/>
      <c r="G12802" s="173"/>
      <c r="H12802" s="172"/>
    </row>
    <row r="12803" spans="1:8" ht="14.45" customHeight="1">
      <c r="A12803" s="86" t="s">
        <v>1224</v>
      </c>
      <c r="B12803" s="171" t="s">
        <v>41097</v>
      </c>
      <c r="C12803" s="55" t="s">
        <v>41016</v>
      </c>
      <c r="D12803" s="171" t="s">
        <v>41017</v>
      </c>
      <c r="E12803" s="171" t="s">
        <v>41018</v>
      </c>
      <c r="F12803" s="173"/>
      <c r="G12803" s="173"/>
      <c r="H12803" s="172"/>
    </row>
    <row r="12804" spans="1:8" ht="14.45" customHeight="1">
      <c r="A12804" s="86" t="s">
        <v>1224</v>
      </c>
      <c r="B12804" s="171" t="s">
        <v>41098</v>
      </c>
      <c r="C12804" s="55" t="s">
        <v>41016</v>
      </c>
      <c r="D12804" s="171" t="s">
        <v>41017</v>
      </c>
      <c r="E12804" s="171" t="s">
        <v>41018</v>
      </c>
      <c r="F12804" s="173"/>
      <c r="G12804" s="173"/>
      <c r="H12804" s="172"/>
    </row>
    <row r="12805" spans="1:8" ht="14.45" customHeight="1">
      <c r="A12805" s="86" t="s">
        <v>1224</v>
      </c>
      <c r="B12805" s="171" t="s">
        <v>41099</v>
      </c>
      <c r="C12805" s="55" t="s">
        <v>41016</v>
      </c>
      <c r="D12805" s="171" t="s">
        <v>41017</v>
      </c>
      <c r="E12805" s="171" t="s">
        <v>41018</v>
      </c>
      <c r="F12805" s="173"/>
      <c r="G12805" s="173"/>
      <c r="H12805" s="172"/>
    </row>
    <row r="12806" spans="1:8" ht="14.45" customHeight="1">
      <c r="A12806" s="86" t="s">
        <v>1224</v>
      </c>
      <c r="B12806" s="171" t="s">
        <v>41100</v>
      </c>
      <c r="C12806" s="55" t="s">
        <v>41016</v>
      </c>
      <c r="D12806" s="171" t="s">
        <v>41017</v>
      </c>
      <c r="E12806" s="171" t="s">
        <v>41018</v>
      </c>
      <c r="F12806" s="173"/>
      <c r="G12806" s="173"/>
      <c r="H12806" s="172"/>
    </row>
    <row r="12807" spans="1:8" ht="14.45" customHeight="1">
      <c r="A12807" s="86" t="s">
        <v>1224</v>
      </c>
      <c r="B12807" s="171" t="s">
        <v>41101</v>
      </c>
      <c r="C12807" s="55" t="s">
        <v>41016</v>
      </c>
      <c r="D12807" s="171" t="s">
        <v>41017</v>
      </c>
      <c r="E12807" s="171" t="s">
        <v>41018</v>
      </c>
      <c r="F12807" s="173"/>
      <c r="G12807" s="173"/>
      <c r="H12807" s="172"/>
    </row>
    <row r="12808" spans="1:8" ht="14.45" customHeight="1">
      <c r="A12808" s="86" t="s">
        <v>1224</v>
      </c>
      <c r="B12808" s="171" t="s">
        <v>41102</v>
      </c>
      <c r="C12808" s="55" t="s">
        <v>41016</v>
      </c>
      <c r="D12808" s="171" t="s">
        <v>41017</v>
      </c>
      <c r="E12808" s="171" t="s">
        <v>41018</v>
      </c>
      <c r="F12808" s="173"/>
      <c r="G12808" s="173"/>
      <c r="H12808" s="172"/>
    </row>
    <row r="12809" spans="1:8" ht="14.45" customHeight="1">
      <c r="A12809" s="86" t="s">
        <v>1224</v>
      </c>
      <c r="B12809" s="171" t="s">
        <v>41103</v>
      </c>
      <c r="C12809" s="55" t="s">
        <v>41016</v>
      </c>
      <c r="D12809" s="171" t="s">
        <v>41017</v>
      </c>
      <c r="E12809" s="171" t="s">
        <v>41018</v>
      </c>
      <c r="F12809" s="173"/>
      <c r="G12809" s="173"/>
      <c r="H12809" s="172"/>
    </row>
    <row r="12810" spans="1:8" ht="14.45" customHeight="1">
      <c r="A12810" s="86" t="s">
        <v>1224</v>
      </c>
      <c r="B12810" s="171" t="s">
        <v>41104</v>
      </c>
      <c r="C12810" s="55" t="s">
        <v>41016</v>
      </c>
      <c r="D12810" s="171" t="s">
        <v>41017</v>
      </c>
      <c r="E12810" s="171" t="s">
        <v>41018</v>
      </c>
      <c r="F12810" s="173"/>
      <c r="G12810" s="173"/>
      <c r="H12810" s="172"/>
    </row>
    <row r="12811" spans="1:8" ht="14.45" customHeight="1">
      <c r="A12811" s="86" t="s">
        <v>1224</v>
      </c>
      <c r="B12811" s="171" t="s">
        <v>41105</v>
      </c>
      <c r="C12811" s="55" t="s">
        <v>41016</v>
      </c>
      <c r="D12811" s="171" t="s">
        <v>41017</v>
      </c>
      <c r="E12811" s="171" t="s">
        <v>41018</v>
      </c>
      <c r="F12811" s="173"/>
      <c r="G12811" s="173"/>
      <c r="H12811" s="172"/>
    </row>
    <row r="12812" spans="1:8" ht="14.45" customHeight="1">
      <c r="A12812" s="86" t="s">
        <v>1224</v>
      </c>
      <c r="B12812" s="171" t="s">
        <v>41106</v>
      </c>
      <c r="C12812" s="55" t="s">
        <v>41016</v>
      </c>
      <c r="D12812" s="171" t="s">
        <v>41017</v>
      </c>
      <c r="E12812" s="171" t="s">
        <v>41018</v>
      </c>
      <c r="F12812" s="173"/>
      <c r="G12812" s="173"/>
      <c r="H12812" s="172"/>
    </row>
    <row r="12813" spans="1:8" ht="14.45" customHeight="1">
      <c r="A12813" s="86" t="s">
        <v>1224</v>
      </c>
      <c r="B12813" s="171" t="s">
        <v>41107</v>
      </c>
      <c r="C12813" s="55" t="s">
        <v>41016</v>
      </c>
      <c r="D12813" s="171" t="s">
        <v>41017</v>
      </c>
      <c r="E12813" s="171" t="s">
        <v>41018</v>
      </c>
      <c r="F12813" s="173"/>
      <c r="G12813" s="173"/>
      <c r="H12813" s="172"/>
    </row>
    <row r="12814" spans="1:8" ht="14.45" customHeight="1">
      <c r="A12814" s="86" t="s">
        <v>1224</v>
      </c>
      <c r="B12814" s="171" t="s">
        <v>41108</v>
      </c>
      <c r="C12814" s="55" t="s">
        <v>41016</v>
      </c>
      <c r="D12814" s="171" t="s">
        <v>41017</v>
      </c>
      <c r="E12814" s="171" t="s">
        <v>41018</v>
      </c>
      <c r="F12814" s="173"/>
      <c r="G12814" s="173"/>
      <c r="H12814" s="172"/>
    </row>
    <row r="12815" spans="1:8" ht="14.45" customHeight="1">
      <c r="A12815" s="86" t="s">
        <v>1224</v>
      </c>
      <c r="B12815" s="171" t="s">
        <v>41109</v>
      </c>
      <c r="C12815" s="55" t="s">
        <v>41016</v>
      </c>
      <c r="D12815" s="171" t="s">
        <v>41017</v>
      </c>
      <c r="E12815" s="171" t="s">
        <v>41018</v>
      </c>
      <c r="F12815" s="173"/>
      <c r="G12815" s="173"/>
      <c r="H12815" s="172"/>
    </row>
    <row r="12816" spans="1:8" ht="14.45" customHeight="1">
      <c r="A12816" s="86" t="s">
        <v>1224</v>
      </c>
      <c r="B12816" s="171" t="s">
        <v>41110</v>
      </c>
      <c r="C12816" s="55" t="s">
        <v>41016</v>
      </c>
      <c r="D12816" s="171" t="s">
        <v>41017</v>
      </c>
      <c r="E12816" s="171" t="s">
        <v>41018</v>
      </c>
      <c r="F12816" s="173"/>
      <c r="G12816" s="173"/>
      <c r="H12816" s="172"/>
    </row>
    <row r="12817" spans="1:8" ht="14.45" customHeight="1">
      <c r="A12817" s="86" t="s">
        <v>1224</v>
      </c>
      <c r="B12817" s="171" t="s">
        <v>41111</v>
      </c>
      <c r="C12817" s="55" t="s">
        <v>41016</v>
      </c>
      <c r="D12817" s="171" t="s">
        <v>41017</v>
      </c>
      <c r="E12817" s="171" t="s">
        <v>41018</v>
      </c>
      <c r="F12817" s="173"/>
      <c r="G12817" s="173"/>
      <c r="H12817" s="172"/>
    </row>
    <row r="12818" spans="1:8" ht="14.45" customHeight="1">
      <c r="A12818" s="86" t="s">
        <v>1224</v>
      </c>
      <c r="B12818" s="171" t="s">
        <v>41112</v>
      </c>
      <c r="C12818" s="55" t="s">
        <v>41016</v>
      </c>
      <c r="D12818" s="171" t="s">
        <v>41017</v>
      </c>
      <c r="E12818" s="171" t="s">
        <v>41018</v>
      </c>
      <c r="F12818" s="173"/>
      <c r="G12818" s="173"/>
      <c r="H12818" s="172"/>
    </row>
    <row r="12819" spans="1:8" ht="14.45" customHeight="1">
      <c r="A12819" s="86" t="s">
        <v>1224</v>
      </c>
      <c r="B12819" s="171" t="s">
        <v>41113</v>
      </c>
      <c r="C12819" s="55" t="s">
        <v>41016</v>
      </c>
      <c r="D12819" s="171" t="s">
        <v>41017</v>
      </c>
      <c r="E12819" s="171" t="s">
        <v>41018</v>
      </c>
      <c r="F12819" s="173"/>
      <c r="G12819" s="173"/>
      <c r="H12819" s="172"/>
    </row>
    <row r="12820" spans="1:8" ht="14.45" customHeight="1">
      <c r="A12820" s="86" t="s">
        <v>1224</v>
      </c>
      <c r="B12820" s="171" t="s">
        <v>41114</v>
      </c>
      <c r="C12820" s="55" t="s">
        <v>41016</v>
      </c>
      <c r="D12820" s="171" t="s">
        <v>41017</v>
      </c>
      <c r="E12820" s="171" t="s">
        <v>41018</v>
      </c>
      <c r="F12820" s="173"/>
      <c r="G12820" s="173"/>
      <c r="H12820" s="172"/>
    </row>
    <row r="12821" spans="1:8" ht="14.45" customHeight="1">
      <c r="A12821" s="86" t="s">
        <v>1224</v>
      </c>
      <c r="B12821" s="171" t="s">
        <v>41115</v>
      </c>
      <c r="C12821" s="55" t="s">
        <v>41016</v>
      </c>
      <c r="D12821" s="171" t="s">
        <v>41017</v>
      </c>
      <c r="E12821" s="171" t="s">
        <v>41018</v>
      </c>
      <c r="F12821" s="173"/>
      <c r="G12821" s="173"/>
      <c r="H12821" s="172"/>
    </row>
    <row r="12822" spans="1:8" ht="14.45" customHeight="1">
      <c r="A12822" s="86" t="s">
        <v>1224</v>
      </c>
      <c r="B12822" s="171" t="s">
        <v>41116</v>
      </c>
      <c r="C12822" s="55" t="s">
        <v>41016</v>
      </c>
      <c r="D12822" s="171" t="s">
        <v>41017</v>
      </c>
      <c r="E12822" s="171" t="s">
        <v>41018</v>
      </c>
      <c r="F12822" s="173"/>
      <c r="G12822" s="173"/>
      <c r="H12822" s="172"/>
    </row>
    <row r="12823" spans="1:8" ht="14.45" customHeight="1">
      <c r="A12823" s="86" t="s">
        <v>1224</v>
      </c>
      <c r="B12823" s="171" t="s">
        <v>41117</v>
      </c>
      <c r="C12823" s="55" t="s">
        <v>41016</v>
      </c>
      <c r="D12823" s="171" t="s">
        <v>41017</v>
      </c>
      <c r="E12823" s="171" t="s">
        <v>41018</v>
      </c>
      <c r="F12823" s="173"/>
      <c r="G12823" s="173"/>
      <c r="H12823" s="172"/>
    </row>
    <row r="12824" spans="1:8" ht="14.45" customHeight="1">
      <c r="A12824" s="86" t="s">
        <v>1224</v>
      </c>
      <c r="B12824" s="171" t="s">
        <v>41118</v>
      </c>
      <c r="C12824" s="55" t="s">
        <v>41016</v>
      </c>
      <c r="D12824" s="171" t="s">
        <v>41017</v>
      </c>
      <c r="E12824" s="171" t="s">
        <v>41018</v>
      </c>
      <c r="F12824" s="173"/>
      <c r="G12824" s="173"/>
      <c r="H12824" s="172"/>
    </row>
    <row r="12825" spans="1:8" ht="14.45" customHeight="1">
      <c r="A12825" s="86" t="s">
        <v>1224</v>
      </c>
      <c r="B12825" s="171" t="s">
        <v>41119</v>
      </c>
      <c r="C12825" s="55" t="s">
        <v>41016</v>
      </c>
      <c r="D12825" s="171" t="s">
        <v>41017</v>
      </c>
      <c r="E12825" s="171" t="s">
        <v>41018</v>
      </c>
      <c r="F12825" s="173"/>
      <c r="G12825" s="173"/>
      <c r="H12825" s="172"/>
    </row>
    <row r="12826" spans="1:8" ht="14.45" customHeight="1">
      <c r="A12826" s="86" t="s">
        <v>1224</v>
      </c>
      <c r="B12826" s="171" t="s">
        <v>41120</v>
      </c>
      <c r="C12826" s="55" t="s">
        <v>41016</v>
      </c>
      <c r="D12826" s="171" t="s">
        <v>41017</v>
      </c>
      <c r="E12826" s="171" t="s">
        <v>41018</v>
      </c>
      <c r="F12826" s="173"/>
      <c r="G12826" s="173"/>
      <c r="H12826" s="172"/>
    </row>
    <row r="12827" spans="1:8" ht="14.45" customHeight="1">
      <c r="A12827" s="86" t="s">
        <v>1224</v>
      </c>
      <c r="B12827" s="171" t="s">
        <v>41121</v>
      </c>
      <c r="C12827" s="55" t="s">
        <v>41016</v>
      </c>
      <c r="D12827" s="171" t="s">
        <v>41017</v>
      </c>
      <c r="E12827" s="171" t="s">
        <v>41018</v>
      </c>
      <c r="F12827" s="173"/>
      <c r="G12827" s="173"/>
      <c r="H12827" s="172"/>
    </row>
    <row r="12828" spans="1:8" ht="14.45" customHeight="1">
      <c r="A12828" s="86" t="s">
        <v>1224</v>
      </c>
      <c r="B12828" s="171" t="s">
        <v>41122</v>
      </c>
      <c r="C12828" s="55" t="s">
        <v>41016</v>
      </c>
      <c r="D12828" s="171" t="s">
        <v>41017</v>
      </c>
      <c r="E12828" s="171" t="s">
        <v>41018</v>
      </c>
      <c r="F12828" s="173"/>
      <c r="G12828" s="173"/>
      <c r="H12828" s="172"/>
    </row>
    <row r="12829" spans="1:8" ht="14.45" customHeight="1">
      <c r="A12829" s="86" t="s">
        <v>1224</v>
      </c>
      <c r="B12829" s="171" t="s">
        <v>41123</v>
      </c>
      <c r="C12829" s="55" t="s">
        <v>41016</v>
      </c>
      <c r="D12829" s="171" t="s">
        <v>41017</v>
      </c>
      <c r="E12829" s="171" t="s">
        <v>41018</v>
      </c>
      <c r="F12829" s="173"/>
      <c r="G12829" s="173"/>
      <c r="H12829" s="172"/>
    </row>
    <row r="12830" spans="1:8" ht="14.45" customHeight="1">
      <c r="A12830" s="86" t="s">
        <v>1224</v>
      </c>
      <c r="B12830" s="171" t="s">
        <v>41124</v>
      </c>
      <c r="C12830" s="55" t="s">
        <v>41016</v>
      </c>
      <c r="D12830" s="171" t="s">
        <v>41017</v>
      </c>
      <c r="E12830" s="171" t="s">
        <v>41018</v>
      </c>
      <c r="F12830" s="173"/>
      <c r="G12830" s="173"/>
      <c r="H12830" s="172"/>
    </row>
    <row r="12831" spans="1:8" ht="14.45" customHeight="1">
      <c r="A12831" s="86" t="s">
        <v>1224</v>
      </c>
      <c r="B12831" s="171" t="s">
        <v>41125</v>
      </c>
      <c r="C12831" s="55" t="s">
        <v>41016</v>
      </c>
      <c r="D12831" s="171" t="s">
        <v>41017</v>
      </c>
      <c r="E12831" s="171" t="s">
        <v>41018</v>
      </c>
      <c r="F12831" s="173"/>
      <c r="G12831" s="173"/>
      <c r="H12831" s="172"/>
    </row>
    <row r="12832" spans="1:8" ht="14.45" customHeight="1">
      <c r="A12832" s="86" t="s">
        <v>1224</v>
      </c>
      <c r="B12832" s="171" t="s">
        <v>41126</v>
      </c>
      <c r="C12832" s="55" t="s">
        <v>41016</v>
      </c>
      <c r="D12832" s="171" t="s">
        <v>41017</v>
      </c>
      <c r="E12832" s="171" t="s">
        <v>41018</v>
      </c>
      <c r="F12832" s="173"/>
      <c r="G12832" s="173"/>
      <c r="H12832" s="172"/>
    </row>
    <row r="12833" spans="1:8" ht="14.45" customHeight="1">
      <c r="A12833" s="86" t="s">
        <v>1224</v>
      </c>
      <c r="B12833" s="171" t="s">
        <v>41127</v>
      </c>
      <c r="C12833" s="55" t="s">
        <v>41016</v>
      </c>
      <c r="D12833" s="171" t="s">
        <v>41017</v>
      </c>
      <c r="E12833" s="171" t="s">
        <v>41018</v>
      </c>
      <c r="F12833" s="173"/>
      <c r="G12833" s="173"/>
      <c r="H12833" s="172"/>
    </row>
    <row r="12834" spans="1:8" ht="14.45" customHeight="1">
      <c r="A12834" s="86" t="s">
        <v>1224</v>
      </c>
      <c r="B12834" s="171" t="s">
        <v>41128</v>
      </c>
      <c r="C12834" s="55" t="s">
        <v>41016</v>
      </c>
      <c r="D12834" s="171" t="s">
        <v>41017</v>
      </c>
      <c r="E12834" s="171" t="s">
        <v>41018</v>
      </c>
      <c r="F12834" s="173"/>
      <c r="G12834" s="173"/>
      <c r="H12834" s="172"/>
    </row>
    <row r="12835" spans="1:8" ht="14.45" customHeight="1">
      <c r="A12835" s="86" t="s">
        <v>1224</v>
      </c>
      <c r="B12835" s="171" t="s">
        <v>41129</v>
      </c>
      <c r="C12835" s="55" t="s">
        <v>41016</v>
      </c>
      <c r="D12835" s="171" t="s">
        <v>41017</v>
      </c>
      <c r="E12835" s="171" t="s">
        <v>41018</v>
      </c>
      <c r="F12835" s="173"/>
      <c r="G12835" s="173"/>
      <c r="H12835" s="172"/>
    </row>
    <row r="12836" spans="1:8" ht="14.45" customHeight="1">
      <c r="A12836" s="86" t="s">
        <v>1224</v>
      </c>
      <c r="B12836" s="171" t="s">
        <v>41130</v>
      </c>
      <c r="C12836" s="55" t="s">
        <v>41016</v>
      </c>
      <c r="D12836" s="171" t="s">
        <v>41017</v>
      </c>
      <c r="E12836" s="171" t="s">
        <v>41018</v>
      </c>
      <c r="F12836" s="173"/>
      <c r="G12836" s="173"/>
      <c r="H12836" s="172"/>
    </row>
    <row r="12837" spans="1:8" ht="14.45" customHeight="1">
      <c r="A12837" s="86" t="s">
        <v>1224</v>
      </c>
      <c r="B12837" s="171" t="s">
        <v>41131</v>
      </c>
      <c r="C12837" s="55" t="s">
        <v>41016</v>
      </c>
      <c r="D12837" s="171" t="s">
        <v>41017</v>
      </c>
      <c r="E12837" s="171" t="s">
        <v>41018</v>
      </c>
      <c r="F12837" s="173"/>
      <c r="G12837" s="173"/>
      <c r="H12837" s="172"/>
    </row>
    <row r="12838" spans="1:8" ht="14.45" customHeight="1">
      <c r="A12838" s="86" t="s">
        <v>1224</v>
      </c>
      <c r="B12838" s="171" t="s">
        <v>41132</v>
      </c>
      <c r="C12838" s="55" t="s">
        <v>41016</v>
      </c>
      <c r="D12838" s="171" t="s">
        <v>41017</v>
      </c>
      <c r="E12838" s="171" t="s">
        <v>41018</v>
      </c>
      <c r="F12838" s="173"/>
      <c r="G12838" s="173"/>
      <c r="H12838" s="172"/>
    </row>
    <row r="12839" spans="1:8" ht="14.45" customHeight="1">
      <c r="A12839" s="86" t="s">
        <v>1224</v>
      </c>
      <c r="B12839" s="171" t="s">
        <v>41133</v>
      </c>
      <c r="C12839" s="55" t="s">
        <v>41016</v>
      </c>
      <c r="D12839" s="171" t="s">
        <v>41017</v>
      </c>
      <c r="E12839" s="171" t="s">
        <v>41018</v>
      </c>
      <c r="F12839" s="173"/>
      <c r="G12839" s="173"/>
      <c r="H12839" s="172"/>
    </row>
    <row r="12840" spans="1:8" ht="14.45" customHeight="1">
      <c r="A12840" s="86" t="s">
        <v>1224</v>
      </c>
      <c r="B12840" s="171" t="s">
        <v>41134</v>
      </c>
      <c r="C12840" s="55" t="s">
        <v>41016</v>
      </c>
      <c r="D12840" s="171" t="s">
        <v>41017</v>
      </c>
      <c r="E12840" s="171" t="s">
        <v>41018</v>
      </c>
      <c r="F12840" s="173"/>
      <c r="G12840" s="173"/>
      <c r="H12840" s="172"/>
    </row>
    <row r="12841" spans="1:8" ht="14.45" customHeight="1">
      <c r="A12841" s="86" t="s">
        <v>1224</v>
      </c>
      <c r="B12841" s="171" t="s">
        <v>41135</v>
      </c>
      <c r="C12841" s="55" t="s">
        <v>41016</v>
      </c>
      <c r="D12841" s="171" t="s">
        <v>41017</v>
      </c>
      <c r="E12841" s="171" t="s">
        <v>41018</v>
      </c>
      <c r="F12841" s="173"/>
      <c r="G12841" s="173"/>
      <c r="H12841" s="172"/>
    </row>
    <row r="12842" spans="1:8" ht="14.45" customHeight="1">
      <c r="A12842" s="86" t="s">
        <v>1224</v>
      </c>
      <c r="B12842" s="171" t="s">
        <v>41136</v>
      </c>
      <c r="C12842" s="55" t="s">
        <v>41016</v>
      </c>
      <c r="D12842" s="171" t="s">
        <v>41017</v>
      </c>
      <c r="E12842" s="171" t="s">
        <v>41018</v>
      </c>
      <c r="F12842" s="173"/>
      <c r="G12842" s="173"/>
      <c r="H12842" s="172"/>
    </row>
    <row r="12843" spans="1:8" ht="14.45" customHeight="1">
      <c r="A12843" s="86" t="s">
        <v>1224</v>
      </c>
      <c r="B12843" s="171" t="s">
        <v>41137</v>
      </c>
      <c r="C12843" s="55" t="s">
        <v>41016</v>
      </c>
      <c r="D12843" s="171" t="s">
        <v>41017</v>
      </c>
      <c r="E12843" s="171" t="s">
        <v>41018</v>
      </c>
      <c r="F12843" s="173"/>
      <c r="G12843" s="173"/>
      <c r="H12843" s="172"/>
    </row>
    <row r="12844" spans="1:8" ht="14.45" customHeight="1">
      <c r="A12844" s="86" t="s">
        <v>1224</v>
      </c>
      <c r="B12844" s="171" t="s">
        <v>41138</v>
      </c>
      <c r="C12844" s="55" t="s">
        <v>41016</v>
      </c>
      <c r="D12844" s="171" t="s">
        <v>41017</v>
      </c>
      <c r="E12844" s="171" t="s">
        <v>41018</v>
      </c>
      <c r="F12844" s="173"/>
      <c r="G12844" s="173"/>
      <c r="H12844" s="172"/>
    </row>
    <row r="12845" spans="1:8" ht="14.45" customHeight="1">
      <c r="A12845" s="86" t="s">
        <v>1224</v>
      </c>
      <c r="B12845" s="171" t="s">
        <v>41139</v>
      </c>
      <c r="C12845" s="55" t="s">
        <v>41016</v>
      </c>
      <c r="D12845" s="171" t="s">
        <v>41017</v>
      </c>
      <c r="E12845" s="171" t="s">
        <v>41018</v>
      </c>
      <c r="F12845" s="173"/>
      <c r="G12845" s="173"/>
      <c r="H12845" s="172"/>
    </row>
    <row r="12846" spans="1:8" ht="14.45" customHeight="1">
      <c r="A12846" s="86" t="s">
        <v>1224</v>
      </c>
      <c r="B12846" s="171" t="s">
        <v>41140</v>
      </c>
      <c r="C12846" s="55" t="s">
        <v>41016</v>
      </c>
      <c r="D12846" s="171" t="s">
        <v>41017</v>
      </c>
      <c r="E12846" s="171" t="s">
        <v>41018</v>
      </c>
      <c r="F12846" s="173"/>
      <c r="G12846" s="173"/>
      <c r="H12846" s="172"/>
    </row>
    <row r="12847" spans="1:8" ht="14.45" customHeight="1">
      <c r="A12847" s="86" t="s">
        <v>1224</v>
      </c>
      <c r="B12847" s="171" t="s">
        <v>41141</v>
      </c>
      <c r="C12847" s="55" t="s">
        <v>41016</v>
      </c>
      <c r="D12847" s="171" t="s">
        <v>41017</v>
      </c>
      <c r="E12847" s="171" t="s">
        <v>41018</v>
      </c>
      <c r="F12847" s="173"/>
      <c r="G12847" s="173"/>
      <c r="H12847" s="172"/>
    </row>
    <row r="12848" spans="1:8" ht="14.45" customHeight="1">
      <c r="A12848" s="86" t="s">
        <v>1224</v>
      </c>
      <c r="B12848" s="171" t="s">
        <v>41142</v>
      </c>
      <c r="C12848" s="55" t="s">
        <v>41016</v>
      </c>
      <c r="D12848" s="171" t="s">
        <v>41017</v>
      </c>
      <c r="E12848" s="171" t="s">
        <v>41018</v>
      </c>
      <c r="F12848" s="173"/>
      <c r="G12848" s="173"/>
      <c r="H12848" s="172"/>
    </row>
    <row r="12849" spans="1:8" ht="14.45" customHeight="1">
      <c r="A12849" s="86" t="s">
        <v>1224</v>
      </c>
      <c r="B12849" s="171" t="s">
        <v>41143</v>
      </c>
      <c r="C12849" s="55" t="s">
        <v>41016</v>
      </c>
      <c r="D12849" s="171" t="s">
        <v>41017</v>
      </c>
      <c r="E12849" s="171" t="s">
        <v>41018</v>
      </c>
      <c r="F12849" s="173"/>
      <c r="G12849" s="173"/>
      <c r="H12849" s="172"/>
    </row>
    <row r="12850" spans="1:8" ht="14.45" customHeight="1">
      <c r="A12850" s="86" t="s">
        <v>1224</v>
      </c>
      <c r="B12850" s="171" t="s">
        <v>41144</v>
      </c>
      <c r="C12850" s="55" t="s">
        <v>41016</v>
      </c>
      <c r="D12850" s="171" t="s">
        <v>41017</v>
      </c>
      <c r="E12850" s="171" t="s">
        <v>41018</v>
      </c>
      <c r="F12850" s="173"/>
      <c r="G12850" s="173"/>
      <c r="H12850" s="172"/>
    </row>
    <row r="12851" spans="1:8" ht="14.45" customHeight="1">
      <c r="A12851" s="86" t="s">
        <v>1224</v>
      </c>
      <c r="B12851" s="171" t="s">
        <v>41145</v>
      </c>
      <c r="C12851" s="55" t="s">
        <v>41016</v>
      </c>
      <c r="D12851" s="171" t="s">
        <v>41017</v>
      </c>
      <c r="E12851" s="171" t="s">
        <v>41018</v>
      </c>
      <c r="F12851" s="173"/>
      <c r="G12851" s="173"/>
      <c r="H12851" s="172"/>
    </row>
    <row r="12852" spans="1:8" ht="14.45" customHeight="1">
      <c r="A12852" s="86" t="s">
        <v>1224</v>
      </c>
      <c r="B12852" s="171" t="s">
        <v>41146</v>
      </c>
      <c r="C12852" s="55" t="s">
        <v>41016</v>
      </c>
      <c r="D12852" s="171" t="s">
        <v>41017</v>
      </c>
      <c r="E12852" s="171" t="s">
        <v>41018</v>
      </c>
      <c r="F12852" s="173"/>
      <c r="G12852" s="173"/>
      <c r="H12852" s="172"/>
    </row>
    <row r="12853" spans="1:8" ht="14.45" customHeight="1">
      <c r="A12853" s="86" t="s">
        <v>1224</v>
      </c>
      <c r="B12853" s="171" t="s">
        <v>41147</v>
      </c>
      <c r="C12853" s="55" t="s">
        <v>41016</v>
      </c>
      <c r="D12853" s="171" t="s">
        <v>41017</v>
      </c>
      <c r="E12853" s="171" t="s">
        <v>41018</v>
      </c>
      <c r="F12853" s="173"/>
      <c r="G12853" s="173"/>
      <c r="H12853" s="172"/>
    </row>
    <row r="12854" spans="1:8" ht="14.45" customHeight="1">
      <c r="A12854" s="86" t="s">
        <v>1224</v>
      </c>
      <c r="B12854" s="171" t="s">
        <v>41148</v>
      </c>
      <c r="C12854" s="55" t="s">
        <v>41016</v>
      </c>
      <c r="D12854" s="171" t="s">
        <v>41017</v>
      </c>
      <c r="E12854" s="171" t="s">
        <v>41018</v>
      </c>
      <c r="F12854" s="173"/>
      <c r="G12854" s="173"/>
      <c r="H12854" s="172"/>
    </row>
    <row r="12855" spans="1:8" ht="14.45" customHeight="1">
      <c r="A12855" s="86" t="s">
        <v>1224</v>
      </c>
      <c r="B12855" s="171" t="s">
        <v>41149</v>
      </c>
      <c r="C12855" s="55" t="s">
        <v>41016</v>
      </c>
      <c r="D12855" s="171" t="s">
        <v>41017</v>
      </c>
      <c r="E12855" s="171" t="s">
        <v>41018</v>
      </c>
      <c r="F12855" s="173"/>
      <c r="G12855" s="173"/>
      <c r="H12855" s="172"/>
    </row>
    <row r="12856" spans="1:8" ht="14.45" customHeight="1">
      <c r="A12856" s="86" t="s">
        <v>1224</v>
      </c>
      <c r="B12856" s="171" t="s">
        <v>41150</v>
      </c>
      <c r="C12856" s="55" t="s">
        <v>41016</v>
      </c>
      <c r="D12856" s="171" t="s">
        <v>41017</v>
      </c>
      <c r="E12856" s="171" t="s">
        <v>41018</v>
      </c>
      <c r="F12856" s="173"/>
      <c r="G12856" s="173"/>
      <c r="H12856" s="172"/>
    </row>
    <row r="12857" spans="1:8" ht="14.45" customHeight="1">
      <c r="A12857" s="86" t="s">
        <v>1224</v>
      </c>
      <c r="B12857" s="171" t="s">
        <v>41151</v>
      </c>
      <c r="C12857" s="55" t="s">
        <v>41016</v>
      </c>
      <c r="D12857" s="171" t="s">
        <v>41017</v>
      </c>
      <c r="E12857" s="171" t="s">
        <v>41018</v>
      </c>
      <c r="F12857" s="173"/>
      <c r="G12857" s="173"/>
      <c r="H12857" s="172"/>
    </row>
    <row r="12858" spans="1:8" ht="14.45" customHeight="1">
      <c r="A12858" s="86" t="s">
        <v>1224</v>
      </c>
      <c r="B12858" s="171" t="s">
        <v>41152</v>
      </c>
      <c r="C12858" s="55" t="s">
        <v>41016</v>
      </c>
      <c r="D12858" s="171" t="s">
        <v>41017</v>
      </c>
      <c r="E12858" s="171" t="s">
        <v>41018</v>
      </c>
      <c r="F12858" s="173"/>
      <c r="G12858" s="173"/>
      <c r="H12858" s="172"/>
    </row>
    <row r="12859" spans="1:8" ht="14.45" customHeight="1">
      <c r="A12859" s="86" t="s">
        <v>1224</v>
      </c>
      <c r="B12859" s="171" t="s">
        <v>41153</v>
      </c>
      <c r="C12859" s="55" t="s">
        <v>41016</v>
      </c>
      <c r="D12859" s="171" t="s">
        <v>41017</v>
      </c>
      <c r="E12859" s="171" t="s">
        <v>41018</v>
      </c>
      <c r="F12859" s="173"/>
      <c r="G12859" s="173"/>
      <c r="H12859" s="172"/>
    </row>
    <row r="12860" spans="1:8" ht="14.45" customHeight="1">
      <c r="A12860" s="86" t="s">
        <v>1224</v>
      </c>
      <c r="B12860" s="171" t="s">
        <v>41154</v>
      </c>
      <c r="C12860" s="55" t="s">
        <v>41016</v>
      </c>
      <c r="D12860" s="171" t="s">
        <v>41017</v>
      </c>
      <c r="E12860" s="171" t="s">
        <v>41018</v>
      </c>
      <c r="F12860" s="173"/>
      <c r="G12860" s="173"/>
      <c r="H12860" s="172"/>
    </row>
    <row r="12861" spans="1:8" ht="14.45" customHeight="1">
      <c r="A12861" s="86" t="s">
        <v>1224</v>
      </c>
      <c r="B12861" s="171" t="s">
        <v>41155</v>
      </c>
      <c r="C12861" s="55" t="s">
        <v>41016</v>
      </c>
      <c r="D12861" s="171" t="s">
        <v>41017</v>
      </c>
      <c r="E12861" s="171" t="s">
        <v>41018</v>
      </c>
      <c r="F12861" s="173"/>
      <c r="G12861" s="173"/>
      <c r="H12861" s="172"/>
    </row>
    <row r="12862" spans="1:8" ht="14.45" customHeight="1">
      <c r="A12862" s="86" t="s">
        <v>1224</v>
      </c>
      <c r="B12862" s="171" t="s">
        <v>41156</v>
      </c>
      <c r="C12862" s="55" t="s">
        <v>41016</v>
      </c>
      <c r="D12862" s="171" t="s">
        <v>41017</v>
      </c>
      <c r="E12862" s="171" t="s">
        <v>41018</v>
      </c>
      <c r="F12862" s="173"/>
      <c r="G12862" s="173"/>
      <c r="H12862" s="172"/>
    </row>
    <row r="12863" spans="1:8" ht="14.45" customHeight="1">
      <c r="A12863" s="86" t="s">
        <v>1224</v>
      </c>
      <c r="B12863" s="171" t="s">
        <v>41157</v>
      </c>
      <c r="C12863" s="55" t="s">
        <v>41016</v>
      </c>
      <c r="D12863" s="171" t="s">
        <v>41017</v>
      </c>
      <c r="E12863" s="171" t="s">
        <v>41018</v>
      </c>
      <c r="F12863" s="173"/>
      <c r="G12863" s="173"/>
      <c r="H12863" s="172"/>
    </row>
    <row r="12864" spans="1:8" ht="14.45" customHeight="1">
      <c r="A12864" s="86" t="s">
        <v>1224</v>
      </c>
      <c r="B12864" s="171" t="s">
        <v>41158</v>
      </c>
      <c r="C12864" s="55" t="s">
        <v>41016</v>
      </c>
      <c r="D12864" s="171" t="s">
        <v>41017</v>
      </c>
      <c r="E12864" s="171" t="s">
        <v>41018</v>
      </c>
      <c r="F12864" s="173"/>
      <c r="G12864" s="173"/>
      <c r="H12864" s="172"/>
    </row>
    <row r="12865" spans="1:8" ht="14.45" customHeight="1">
      <c r="A12865" s="86" t="s">
        <v>1224</v>
      </c>
      <c r="B12865" s="171" t="s">
        <v>41159</v>
      </c>
      <c r="C12865" s="55" t="s">
        <v>41016</v>
      </c>
      <c r="D12865" s="171" t="s">
        <v>41017</v>
      </c>
      <c r="E12865" s="171" t="s">
        <v>41018</v>
      </c>
      <c r="F12865" s="173"/>
      <c r="G12865" s="173"/>
      <c r="H12865" s="172"/>
    </row>
    <row r="12866" spans="1:8" ht="14.45" customHeight="1">
      <c r="A12866" s="86" t="s">
        <v>1224</v>
      </c>
      <c r="B12866" s="171" t="s">
        <v>41160</v>
      </c>
      <c r="C12866" s="55" t="s">
        <v>41016</v>
      </c>
      <c r="D12866" s="171" t="s">
        <v>41017</v>
      </c>
      <c r="E12866" s="171" t="s">
        <v>41018</v>
      </c>
      <c r="F12866" s="173"/>
      <c r="G12866" s="173"/>
      <c r="H12866" s="172"/>
    </row>
    <row r="12867" spans="1:8" ht="14.45" customHeight="1">
      <c r="A12867" s="86" t="s">
        <v>1224</v>
      </c>
      <c r="B12867" s="171" t="s">
        <v>41161</v>
      </c>
      <c r="C12867" s="55" t="s">
        <v>41016</v>
      </c>
      <c r="D12867" s="171" t="s">
        <v>41017</v>
      </c>
      <c r="E12867" s="171" t="s">
        <v>41018</v>
      </c>
      <c r="F12867" s="173"/>
      <c r="G12867" s="173"/>
      <c r="H12867" s="172"/>
    </row>
    <row r="12868" spans="1:8" ht="14.45" customHeight="1">
      <c r="A12868" s="86" t="s">
        <v>1224</v>
      </c>
      <c r="B12868" s="171" t="s">
        <v>41162</v>
      </c>
      <c r="C12868" s="55" t="s">
        <v>41016</v>
      </c>
      <c r="D12868" s="171" t="s">
        <v>41017</v>
      </c>
      <c r="E12868" s="171" t="s">
        <v>41018</v>
      </c>
      <c r="F12868" s="173"/>
      <c r="G12868" s="173"/>
      <c r="H12868" s="172"/>
    </row>
    <row r="12869" spans="1:8" ht="14.45" customHeight="1">
      <c r="A12869" s="86" t="s">
        <v>1224</v>
      </c>
      <c r="B12869" s="171" t="s">
        <v>41163</v>
      </c>
      <c r="C12869" s="55" t="s">
        <v>41016</v>
      </c>
      <c r="D12869" s="171" t="s">
        <v>41017</v>
      </c>
      <c r="E12869" s="171" t="s">
        <v>41018</v>
      </c>
      <c r="F12869" s="173"/>
      <c r="G12869" s="173"/>
      <c r="H12869" s="172"/>
    </row>
    <row r="12870" spans="1:8" ht="14.45" customHeight="1">
      <c r="A12870" s="86" t="s">
        <v>1224</v>
      </c>
      <c r="B12870" s="171" t="s">
        <v>41164</v>
      </c>
      <c r="C12870" s="55" t="s">
        <v>41016</v>
      </c>
      <c r="D12870" s="171" t="s">
        <v>41017</v>
      </c>
      <c r="E12870" s="171" t="s">
        <v>41018</v>
      </c>
      <c r="F12870" s="173"/>
      <c r="G12870" s="173"/>
      <c r="H12870" s="172"/>
    </row>
    <row r="12871" spans="1:8" ht="14.45" customHeight="1">
      <c r="A12871" s="86" t="s">
        <v>1224</v>
      </c>
      <c r="B12871" s="171" t="s">
        <v>41165</v>
      </c>
      <c r="C12871" s="55" t="s">
        <v>41016</v>
      </c>
      <c r="D12871" s="171" t="s">
        <v>41017</v>
      </c>
      <c r="E12871" s="171" t="s">
        <v>41018</v>
      </c>
      <c r="F12871" s="173"/>
      <c r="G12871" s="173"/>
      <c r="H12871" s="172"/>
    </row>
    <row r="12872" spans="1:8" ht="14.45" customHeight="1">
      <c r="A12872" s="86" t="s">
        <v>1224</v>
      </c>
      <c r="B12872" s="171" t="s">
        <v>41166</v>
      </c>
      <c r="C12872" s="55" t="s">
        <v>41016</v>
      </c>
      <c r="D12872" s="171" t="s">
        <v>41017</v>
      </c>
      <c r="E12872" s="171" t="s">
        <v>41018</v>
      </c>
      <c r="F12872" s="173"/>
      <c r="G12872" s="173"/>
      <c r="H12872" s="172"/>
    </row>
    <row r="12873" spans="1:8" ht="14.45" customHeight="1">
      <c r="A12873" s="86" t="s">
        <v>1224</v>
      </c>
      <c r="B12873" s="171" t="s">
        <v>41167</v>
      </c>
      <c r="C12873" s="55" t="s">
        <v>41016</v>
      </c>
      <c r="D12873" s="171" t="s">
        <v>41017</v>
      </c>
      <c r="E12873" s="171" t="s">
        <v>41018</v>
      </c>
      <c r="F12873" s="173"/>
      <c r="G12873" s="173"/>
      <c r="H12873" s="172"/>
    </row>
    <row r="12874" spans="1:8" ht="14.45" customHeight="1">
      <c r="A12874" s="86" t="s">
        <v>1224</v>
      </c>
      <c r="B12874" s="171" t="s">
        <v>41168</v>
      </c>
      <c r="C12874" s="55" t="s">
        <v>41016</v>
      </c>
      <c r="D12874" s="171" t="s">
        <v>41017</v>
      </c>
      <c r="E12874" s="171" t="s">
        <v>41018</v>
      </c>
      <c r="F12874" s="173"/>
      <c r="G12874" s="173"/>
      <c r="H12874" s="172"/>
    </row>
    <row r="12875" spans="1:8" ht="14.45" customHeight="1">
      <c r="A12875" s="86" t="s">
        <v>1224</v>
      </c>
      <c r="B12875" s="171" t="s">
        <v>41169</v>
      </c>
      <c r="C12875" s="55" t="s">
        <v>41016</v>
      </c>
      <c r="D12875" s="171" t="s">
        <v>41017</v>
      </c>
      <c r="E12875" s="171" t="s">
        <v>41018</v>
      </c>
      <c r="F12875" s="173"/>
      <c r="G12875" s="173"/>
      <c r="H12875" s="172"/>
    </row>
    <row r="12876" spans="1:8" ht="14.45" customHeight="1">
      <c r="A12876" s="86" t="s">
        <v>1224</v>
      </c>
      <c r="B12876" s="171" t="s">
        <v>41170</v>
      </c>
      <c r="C12876" s="55" t="s">
        <v>41016</v>
      </c>
      <c r="D12876" s="171" t="s">
        <v>41017</v>
      </c>
      <c r="E12876" s="171" t="s">
        <v>41018</v>
      </c>
      <c r="F12876" s="173"/>
      <c r="G12876" s="173"/>
      <c r="H12876" s="172"/>
    </row>
    <row r="12877" spans="1:8" ht="14.45" customHeight="1">
      <c r="A12877" s="86" t="s">
        <v>1224</v>
      </c>
      <c r="B12877" s="171" t="s">
        <v>41171</v>
      </c>
      <c r="C12877" s="55" t="s">
        <v>41016</v>
      </c>
      <c r="D12877" s="171" t="s">
        <v>41017</v>
      </c>
      <c r="E12877" s="171" t="s">
        <v>41018</v>
      </c>
      <c r="F12877" s="173"/>
      <c r="G12877" s="173"/>
      <c r="H12877" s="172"/>
    </row>
    <row r="12878" spans="1:8" ht="14.45" customHeight="1">
      <c r="A12878" s="86" t="s">
        <v>1224</v>
      </c>
      <c r="B12878" s="171" t="s">
        <v>41172</v>
      </c>
      <c r="C12878" s="55" t="s">
        <v>41016</v>
      </c>
      <c r="D12878" s="171" t="s">
        <v>41017</v>
      </c>
      <c r="E12878" s="171" t="s">
        <v>41018</v>
      </c>
      <c r="F12878" s="173"/>
      <c r="G12878" s="173"/>
      <c r="H12878" s="172"/>
    </row>
    <row r="12879" spans="1:8" ht="14.45" customHeight="1">
      <c r="A12879" s="86" t="s">
        <v>1224</v>
      </c>
      <c r="B12879" s="171" t="s">
        <v>41173</v>
      </c>
      <c r="C12879" s="55" t="s">
        <v>41016</v>
      </c>
      <c r="D12879" s="171" t="s">
        <v>41017</v>
      </c>
      <c r="E12879" s="171" t="s">
        <v>41018</v>
      </c>
      <c r="F12879" s="173"/>
      <c r="G12879" s="173"/>
      <c r="H12879" s="172"/>
    </row>
    <row r="12880" spans="1:8" ht="14.45" customHeight="1">
      <c r="A12880" s="86" t="s">
        <v>1224</v>
      </c>
      <c r="B12880" s="171" t="s">
        <v>41174</v>
      </c>
      <c r="C12880" s="55" t="s">
        <v>41016</v>
      </c>
      <c r="D12880" s="171" t="s">
        <v>41017</v>
      </c>
      <c r="E12880" s="171" t="s">
        <v>41018</v>
      </c>
      <c r="F12880" s="173"/>
      <c r="G12880" s="173"/>
      <c r="H12880" s="172"/>
    </row>
    <row r="12881" spans="1:8" ht="14.45" customHeight="1">
      <c r="A12881" s="86" t="s">
        <v>1224</v>
      </c>
      <c r="B12881" s="171" t="s">
        <v>41175</v>
      </c>
      <c r="C12881" s="55" t="s">
        <v>41016</v>
      </c>
      <c r="D12881" s="171" t="s">
        <v>41017</v>
      </c>
      <c r="E12881" s="171" t="s">
        <v>41018</v>
      </c>
      <c r="F12881" s="173"/>
      <c r="G12881" s="173"/>
      <c r="H12881" s="172"/>
    </row>
    <row r="12882" spans="1:8" ht="14.45" customHeight="1">
      <c r="A12882" s="86" t="s">
        <v>1224</v>
      </c>
      <c r="B12882" s="171" t="s">
        <v>41176</v>
      </c>
      <c r="C12882" s="55" t="s">
        <v>41016</v>
      </c>
      <c r="D12882" s="171" t="s">
        <v>41017</v>
      </c>
      <c r="E12882" s="171" t="s">
        <v>41018</v>
      </c>
      <c r="F12882" s="173"/>
      <c r="G12882" s="173"/>
      <c r="H12882" s="172"/>
    </row>
    <row r="12883" spans="1:8" ht="14.45" customHeight="1">
      <c r="A12883" s="86" t="s">
        <v>1224</v>
      </c>
      <c r="B12883" s="171" t="s">
        <v>41177</v>
      </c>
      <c r="C12883" s="55" t="s">
        <v>41016</v>
      </c>
      <c r="D12883" s="171" t="s">
        <v>41017</v>
      </c>
      <c r="E12883" s="171" t="s">
        <v>41018</v>
      </c>
      <c r="F12883" s="173"/>
      <c r="G12883" s="173"/>
      <c r="H12883" s="172"/>
    </row>
    <row r="12884" spans="1:8" ht="14.45" customHeight="1">
      <c r="A12884" s="86" t="s">
        <v>1224</v>
      </c>
      <c r="B12884" s="171" t="s">
        <v>41178</v>
      </c>
      <c r="C12884" s="55" t="s">
        <v>41016</v>
      </c>
      <c r="D12884" s="171" t="s">
        <v>41017</v>
      </c>
      <c r="E12884" s="171" t="s">
        <v>41018</v>
      </c>
      <c r="F12884" s="173"/>
      <c r="G12884" s="173"/>
      <c r="H12884" s="172"/>
    </row>
    <row r="12885" spans="1:8" ht="14.45" customHeight="1">
      <c r="A12885" s="86" t="s">
        <v>1224</v>
      </c>
      <c r="B12885" s="171" t="s">
        <v>41179</v>
      </c>
      <c r="C12885" s="55" t="s">
        <v>41016</v>
      </c>
      <c r="D12885" s="171" t="s">
        <v>41017</v>
      </c>
      <c r="E12885" s="171" t="s">
        <v>41018</v>
      </c>
      <c r="F12885" s="173"/>
      <c r="G12885" s="173"/>
      <c r="H12885" s="172"/>
    </row>
    <row r="12886" spans="1:8" ht="14.45" customHeight="1">
      <c r="A12886" s="86" t="s">
        <v>1224</v>
      </c>
      <c r="B12886" s="171" t="s">
        <v>41180</v>
      </c>
      <c r="C12886" s="55" t="s">
        <v>41016</v>
      </c>
      <c r="D12886" s="171" t="s">
        <v>41017</v>
      </c>
      <c r="E12886" s="171" t="s">
        <v>41018</v>
      </c>
      <c r="F12886" s="173"/>
      <c r="G12886" s="173"/>
      <c r="H12886" s="172"/>
    </row>
    <row r="12887" spans="1:8" ht="14.45" customHeight="1">
      <c r="A12887" s="86" t="s">
        <v>1224</v>
      </c>
      <c r="B12887" s="171" t="s">
        <v>41181</v>
      </c>
      <c r="C12887" s="55" t="s">
        <v>41016</v>
      </c>
      <c r="D12887" s="171" t="s">
        <v>41017</v>
      </c>
      <c r="E12887" s="171" t="s">
        <v>41018</v>
      </c>
      <c r="F12887" s="173"/>
      <c r="G12887" s="173"/>
      <c r="H12887" s="172"/>
    </row>
    <row r="12888" spans="1:8" ht="14.45" customHeight="1">
      <c r="A12888" s="86" t="s">
        <v>1224</v>
      </c>
      <c r="B12888" s="171" t="s">
        <v>41182</v>
      </c>
      <c r="C12888" s="55" t="s">
        <v>41016</v>
      </c>
      <c r="D12888" s="171" t="s">
        <v>41017</v>
      </c>
      <c r="E12888" s="171" t="s">
        <v>41018</v>
      </c>
      <c r="F12888" s="173"/>
      <c r="G12888" s="173"/>
      <c r="H12888" s="172"/>
    </row>
    <row r="12889" spans="1:8" ht="14.45" customHeight="1">
      <c r="A12889" s="86" t="s">
        <v>1224</v>
      </c>
      <c r="B12889" s="171" t="s">
        <v>41183</v>
      </c>
      <c r="C12889" s="55" t="s">
        <v>41016</v>
      </c>
      <c r="D12889" s="171" t="s">
        <v>41017</v>
      </c>
      <c r="E12889" s="171" t="s">
        <v>41018</v>
      </c>
      <c r="F12889" s="173"/>
      <c r="G12889" s="173"/>
      <c r="H12889" s="172"/>
    </row>
    <row r="12890" spans="1:8" ht="14.45" customHeight="1">
      <c r="A12890" s="86" t="s">
        <v>1224</v>
      </c>
      <c r="B12890" s="171" t="s">
        <v>41184</v>
      </c>
      <c r="C12890" s="55" t="s">
        <v>41016</v>
      </c>
      <c r="D12890" s="171" t="s">
        <v>41017</v>
      </c>
      <c r="E12890" s="171" t="s">
        <v>41018</v>
      </c>
      <c r="F12890" s="173"/>
      <c r="G12890" s="173"/>
      <c r="H12890" s="172"/>
    </row>
    <row r="12891" spans="1:8" ht="14.45" customHeight="1">
      <c r="A12891" s="86" t="s">
        <v>1224</v>
      </c>
      <c r="B12891" s="171" t="s">
        <v>41185</v>
      </c>
      <c r="C12891" s="55" t="s">
        <v>41016</v>
      </c>
      <c r="D12891" s="171" t="s">
        <v>41017</v>
      </c>
      <c r="E12891" s="171" t="s">
        <v>41018</v>
      </c>
      <c r="F12891" s="173"/>
      <c r="G12891" s="173"/>
      <c r="H12891" s="172"/>
    </row>
    <row r="12892" spans="1:8" ht="14.45" customHeight="1">
      <c r="A12892" s="86" t="s">
        <v>1224</v>
      </c>
      <c r="B12892" s="171" t="s">
        <v>41186</v>
      </c>
      <c r="C12892" s="55" t="s">
        <v>41016</v>
      </c>
      <c r="D12892" s="171" t="s">
        <v>41017</v>
      </c>
      <c r="E12892" s="171" t="s">
        <v>41018</v>
      </c>
      <c r="F12892" s="173"/>
      <c r="G12892" s="173"/>
      <c r="H12892" s="172"/>
    </row>
    <row r="12893" spans="1:8" ht="14.45" customHeight="1">
      <c r="A12893" s="86" t="s">
        <v>1224</v>
      </c>
      <c r="B12893" s="171" t="s">
        <v>41187</v>
      </c>
      <c r="C12893" s="55" t="s">
        <v>41016</v>
      </c>
      <c r="D12893" s="171" t="s">
        <v>41017</v>
      </c>
      <c r="E12893" s="171" t="s">
        <v>41018</v>
      </c>
      <c r="F12893" s="173"/>
      <c r="G12893" s="173"/>
      <c r="H12893" s="172"/>
    </row>
    <row r="12894" spans="1:8" ht="14.45" customHeight="1">
      <c r="A12894" s="86" t="s">
        <v>1224</v>
      </c>
      <c r="B12894" s="171" t="s">
        <v>41188</v>
      </c>
      <c r="C12894" s="55" t="s">
        <v>41016</v>
      </c>
      <c r="D12894" s="171" t="s">
        <v>41017</v>
      </c>
      <c r="E12894" s="171" t="s">
        <v>41018</v>
      </c>
      <c r="F12894" s="173"/>
      <c r="G12894" s="173"/>
      <c r="H12894" s="172"/>
    </row>
    <row r="12895" spans="1:8" ht="14.45" customHeight="1">
      <c r="A12895" s="86" t="s">
        <v>1224</v>
      </c>
      <c r="B12895" s="171" t="s">
        <v>41189</v>
      </c>
      <c r="C12895" s="55" t="s">
        <v>41016</v>
      </c>
      <c r="D12895" s="171" t="s">
        <v>41017</v>
      </c>
      <c r="E12895" s="171" t="s">
        <v>41018</v>
      </c>
      <c r="F12895" s="173"/>
      <c r="G12895" s="173"/>
      <c r="H12895" s="172"/>
    </row>
    <row r="12896" spans="1:8" ht="14.45" customHeight="1">
      <c r="A12896" s="86" t="s">
        <v>1224</v>
      </c>
      <c r="B12896" s="171" t="s">
        <v>41190</v>
      </c>
      <c r="C12896" s="55" t="s">
        <v>41016</v>
      </c>
      <c r="D12896" s="171" t="s">
        <v>41017</v>
      </c>
      <c r="E12896" s="171" t="s">
        <v>41018</v>
      </c>
      <c r="F12896" s="173"/>
      <c r="G12896" s="173"/>
      <c r="H12896" s="172"/>
    </row>
    <row r="12897" spans="1:8" ht="14.45" customHeight="1">
      <c r="A12897" s="86" t="s">
        <v>1224</v>
      </c>
      <c r="B12897" s="171" t="s">
        <v>41191</v>
      </c>
      <c r="C12897" s="55" t="s">
        <v>41016</v>
      </c>
      <c r="D12897" s="171" t="s">
        <v>41017</v>
      </c>
      <c r="E12897" s="171" t="s">
        <v>41018</v>
      </c>
      <c r="F12897" s="173"/>
      <c r="G12897" s="173"/>
      <c r="H12897" s="172"/>
    </row>
    <row r="12898" spans="1:8" ht="14.45" customHeight="1">
      <c r="A12898" s="86" t="s">
        <v>1224</v>
      </c>
      <c r="B12898" s="171" t="s">
        <v>41192</v>
      </c>
      <c r="C12898" s="55" t="s">
        <v>41016</v>
      </c>
      <c r="D12898" s="171" t="s">
        <v>41017</v>
      </c>
      <c r="E12898" s="171" t="s">
        <v>41018</v>
      </c>
      <c r="F12898" s="173"/>
      <c r="G12898" s="173"/>
      <c r="H12898" s="172"/>
    </row>
    <row r="12899" spans="1:8" ht="14.45" customHeight="1">
      <c r="A12899" s="86" t="s">
        <v>1224</v>
      </c>
      <c r="B12899" s="171" t="s">
        <v>41193</v>
      </c>
      <c r="C12899" s="55" t="s">
        <v>41016</v>
      </c>
      <c r="D12899" s="171" t="s">
        <v>41017</v>
      </c>
      <c r="E12899" s="171" t="s">
        <v>41018</v>
      </c>
      <c r="F12899" s="173"/>
      <c r="G12899" s="173"/>
      <c r="H12899" s="172"/>
    </row>
    <row r="12900" spans="1:8" ht="14.45" customHeight="1">
      <c r="A12900" s="86" t="s">
        <v>1224</v>
      </c>
      <c r="B12900" s="171" t="s">
        <v>41194</v>
      </c>
      <c r="C12900" s="55" t="s">
        <v>41016</v>
      </c>
      <c r="D12900" s="171" t="s">
        <v>41017</v>
      </c>
      <c r="E12900" s="171" t="s">
        <v>41018</v>
      </c>
      <c r="F12900" s="173"/>
      <c r="G12900" s="173"/>
      <c r="H12900" s="172"/>
    </row>
    <row r="12901" spans="1:8" ht="14.45" customHeight="1">
      <c r="A12901" s="86" t="s">
        <v>1224</v>
      </c>
      <c r="B12901" s="171" t="s">
        <v>41195</v>
      </c>
      <c r="C12901" s="55" t="s">
        <v>41016</v>
      </c>
      <c r="D12901" s="171" t="s">
        <v>41017</v>
      </c>
      <c r="E12901" s="171" t="s">
        <v>41018</v>
      </c>
      <c r="F12901" s="173"/>
      <c r="G12901" s="173"/>
      <c r="H12901" s="172"/>
    </row>
    <row r="12902" spans="1:8" ht="14.45" customHeight="1">
      <c r="A12902" s="86" t="s">
        <v>1224</v>
      </c>
      <c r="B12902" s="171" t="s">
        <v>41196</v>
      </c>
      <c r="C12902" s="55" t="s">
        <v>41016</v>
      </c>
      <c r="D12902" s="171" t="s">
        <v>41017</v>
      </c>
      <c r="E12902" s="171" t="s">
        <v>41018</v>
      </c>
      <c r="F12902" s="173"/>
      <c r="G12902" s="173"/>
      <c r="H12902" s="172"/>
    </row>
    <row r="12903" spans="1:8" ht="14.45" customHeight="1">
      <c r="A12903" s="86" t="s">
        <v>1224</v>
      </c>
      <c r="B12903" s="171" t="s">
        <v>41197</v>
      </c>
      <c r="C12903" s="55" t="s">
        <v>41016</v>
      </c>
      <c r="D12903" s="171" t="s">
        <v>41017</v>
      </c>
      <c r="E12903" s="171" t="s">
        <v>41018</v>
      </c>
      <c r="F12903" s="173"/>
      <c r="G12903" s="173"/>
      <c r="H12903" s="172"/>
    </row>
    <row r="12904" spans="1:8" ht="14.45" customHeight="1">
      <c r="A12904" s="86" t="s">
        <v>1224</v>
      </c>
      <c r="B12904" s="171" t="s">
        <v>41198</v>
      </c>
      <c r="C12904" s="55" t="s">
        <v>41016</v>
      </c>
      <c r="D12904" s="171" t="s">
        <v>41017</v>
      </c>
      <c r="E12904" s="171" t="s">
        <v>41018</v>
      </c>
      <c r="F12904" s="173"/>
      <c r="G12904" s="173"/>
      <c r="H12904" s="172"/>
    </row>
    <row r="12905" spans="1:8" ht="14.45" customHeight="1">
      <c r="A12905" s="86" t="s">
        <v>1224</v>
      </c>
      <c r="B12905" s="171" t="s">
        <v>41199</v>
      </c>
      <c r="C12905" s="55" t="s">
        <v>41016</v>
      </c>
      <c r="D12905" s="171" t="s">
        <v>41017</v>
      </c>
      <c r="E12905" s="171" t="s">
        <v>41018</v>
      </c>
      <c r="F12905" s="173"/>
      <c r="G12905" s="173"/>
      <c r="H12905" s="172"/>
    </row>
    <row r="12906" spans="1:8" ht="14.45" customHeight="1">
      <c r="A12906" s="86" t="s">
        <v>1224</v>
      </c>
      <c r="B12906" s="171" t="s">
        <v>41200</v>
      </c>
      <c r="C12906" s="55" t="s">
        <v>41016</v>
      </c>
      <c r="D12906" s="171" t="s">
        <v>41017</v>
      </c>
      <c r="E12906" s="171" t="s">
        <v>41018</v>
      </c>
      <c r="F12906" s="173"/>
      <c r="G12906" s="173"/>
      <c r="H12906" s="172"/>
    </row>
    <row r="12907" spans="1:8" ht="14.45" customHeight="1">
      <c r="A12907" s="86" t="s">
        <v>1224</v>
      </c>
      <c r="B12907" s="171" t="s">
        <v>41201</v>
      </c>
      <c r="C12907" s="55" t="s">
        <v>41016</v>
      </c>
      <c r="D12907" s="171" t="s">
        <v>41017</v>
      </c>
      <c r="E12907" s="171" t="s">
        <v>41018</v>
      </c>
      <c r="F12907" s="173"/>
      <c r="G12907" s="173"/>
      <c r="H12907" s="172"/>
    </row>
    <row r="12908" spans="1:8" ht="14.45" customHeight="1">
      <c r="A12908" s="86" t="s">
        <v>1224</v>
      </c>
      <c r="B12908" s="171" t="s">
        <v>41202</v>
      </c>
      <c r="C12908" s="55" t="s">
        <v>41016</v>
      </c>
      <c r="D12908" s="171" t="s">
        <v>41017</v>
      </c>
      <c r="E12908" s="171" t="s">
        <v>41018</v>
      </c>
      <c r="F12908" s="173"/>
      <c r="G12908" s="173"/>
      <c r="H12908" s="172"/>
    </row>
    <row r="12909" spans="1:8" ht="14.45" customHeight="1">
      <c r="A12909" s="86" t="s">
        <v>1224</v>
      </c>
      <c r="B12909" s="171" t="s">
        <v>41203</v>
      </c>
      <c r="C12909" s="55" t="s">
        <v>41016</v>
      </c>
      <c r="D12909" s="171" t="s">
        <v>41017</v>
      </c>
      <c r="E12909" s="171" t="s">
        <v>41018</v>
      </c>
      <c r="F12909" s="173"/>
      <c r="G12909" s="173"/>
      <c r="H12909" s="172"/>
    </row>
    <row r="12910" spans="1:8" ht="14.45" customHeight="1">
      <c r="A12910" s="86" t="s">
        <v>1224</v>
      </c>
      <c r="B12910" s="171" t="s">
        <v>41204</v>
      </c>
      <c r="C12910" s="55" t="s">
        <v>41016</v>
      </c>
      <c r="D12910" s="171" t="s">
        <v>41017</v>
      </c>
      <c r="E12910" s="171" t="s">
        <v>41018</v>
      </c>
      <c r="F12910" s="173"/>
      <c r="G12910" s="173"/>
      <c r="H12910" s="172"/>
    </row>
    <row r="12911" spans="1:8" ht="14.45" customHeight="1">
      <c r="A12911" s="86" t="s">
        <v>1224</v>
      </c>
      <c r="B12911" s="171" t="s">
        <v>41205</v>
      </c>
      <c r="C12911" s="55" t="s">
        <v>41016</v>
      </c>
      <c r="D12911" s="171" t="s">
        <v>41017</v>
      </c>
      <c r="E12911" s="171" t="s">
        <v>41018</v>
      </c>
      <c r="F12911" s="173"/>
      <c r="G12911" s="173"/>
      <c r="H12911" s="172"/>
    </row>
    <row r="12912" spans="1:8" ht="14.45" customHeight="1">
      <c r="A12912" s="86" t="s">
        <v>1224</v>
      </c>
      <c r="B12912" s="171" t="s">
        <v>41206</v>
      </c>
      <c r="C12912" s="55" t="s">
        <v>41016</v>
      </c>
      <c r="D12912" s="171" t="s">
        <v>41017</v>
      </c>
      <c r="E12912" s="171" t="s">
        <v>41018</v>
      </c>
      <c r="F12912" s="173"/>
      <c r="G12912" s="173"/>
      <c r="H12912" s="172"/>
    </row>
    <row r="12913" spans="1:8" ht="14.45" customHeight="1">
      <c r="A12913" s="86" t="s">
        <v>1224</v>
      </c>
      <c r="B12913" s="171" t="s">
        <v>41207</v>
      </c>
      <c r="C12913" s="55" t="s">
        <v>41016</v>
      </c>
      <c r="D12913" s="171" t="s">
        <v>41017</v>
      </c>
      <c r="E12913" s="171" t="s">
        <v>41018</v>
      </c>
      <c r="F12913" s="173"/>
      <c r="G12913" s="173"/>
      <c r="H12913" s="172"/>
    </row>
    <row r="12914" spans="1:8" ht="14.45" customHeight="1">
      <c r="A12914" s="86" t="s">
        <v>1224</v>
      </c>
      <c r="B12914" s="171" t="s">
        <v>41208</v>
      </c>
      <c r="C12914" s="55" t="s">
        <v>41016</v>
      </c>
      <c r="D12914" s="171" t="s">
        <v>41017</v>
      </c>
      <c r="E12914" s="171" t="s">
        <v>41018</v>
      </c>
      <c r="F12914" s="173"/>
      <c r="G12914" s="173"/>
      <c r="H12914" s="172"/>
    </row>
    <row r="12915" spans="1:8" ht="14.45" customHeight="1">
      <c r="A12915" s="86" t="s">
        <v>1224</v>
      </c>
      <c r="B12915" s="171" t="s">
        <v>41209</v>
      </c>
      <c r="C12915" s="55" t="s">
        <v>41016</v>
      </c>
      <c r="D12915" s="171" t="s">
        <v>41017</v>
      </c>
      <c r="E12915" s="171" t="s">
        <v>41018</v>
      </c>
      <c r="F12915" s="173"/>
      <c r="G12915" s="173"/>
      <c r="H12915" s="172"/>
    </row>
    <row r="12916" spans="1:8" ht="14.45" customHeight="1">
      <c r="A12916" s="86" t="s">
        <v>1224</v>
      </c>
      <c r="B12916" s="171" t="s">
        <v>41210</v>
      </c>
      <c r="C12916" s="55" t="s">
        <v>41016</v>
      </c>
      <c r="D12916" s="171" t="s">
        <v>41017</v>
      </c>
      <c r="E12916" s="171" t="s">
        <v>41018</v>
      </c>
      <c r="F12916" s="173"/>
      <c r="G12916" s="173"/>
      <c r="H12916" s="172"/>
    </row>
    <row r="12917" spans="1:8" ht="14.45" customHeight="1">
      <c r="A12917" s="86" t="s">
        <v>1224</v>
      </c>
      <c r="B12917" s="171" t="s">
        <v>41211</v>
      </c>
      <c r="C12917" s="55" t="s">
        <v>41016</v>
      </c>
      <c r="D12917" s="171" t="s">
        <v>41017</v>
      </c>
      <c r="E12917" s="171" t="s">
        <v>41018</v>
      </c>
      <c r="F12917" s="173"/>
      <c r="G12917" s="173"/>
      <c r="H12917" s="172"/>
    </row>
    <row r="12918" spans="1:8" ht="14.45" customHeight="1">
      <c r="A12918" s="86" t="s">
        <v>1224</v>
      </c>
      <c r="B12918" s="171" t="s">
        <v>41212</v>
      </c>
      <c r="C12918" s="55" t="s">
        <v>41016</v>
      </c>
      <c r="D12918" s="171" t="s">
        <v>41017</v>
      </c>
      <c r="E12918" s="171" t="s">
        <v>41018</v>
      </c>
      <c r="F12918" s="173"/>
      <c r="G12918" s="173"/>
      <c r="H12918" s="172"/>
    </row>
    <row r="12919" spans="1:8" ht="14.45" customHeight="1">
      <c r="A12919" s="86" t="s">
        <v>1224</v>
      </c>
      <c r="B12919" s="171" t="s">
        <v>41213</v>
      </c>
      <c r="C12919" s="55" t="s">
        <v>41016</v>
      </c>
      <c r="D12919" s="171" t="s">
        <v>41017</v>
      </c>
      <c r="E12919" s="171" t="s">
        <v>41018</v>
      </c>
      <c r="F12919" s="173"/>
      <c r="G12919" s="173"/>
      <c r="H12919" s="172"/>
    </row>
    <row r="12920" spans="1:8" ht="14.45" customHeight="1">
      <c r="A12920" s="86" t="s">
        <v>1224</v>
      </c>
      <c r="B12920" s="171" t="s">
        <v>41214</v>
      </c>
      <c r="C12920" s="55" t="s">
        <v>41016</v>
      </c>
      <c r="D12920" s="171" t="s">
        <v>41017</v>
      </c>
      <c r="E12920" s="171" t="s">
        <v>41018</v>
      </c>
      <c r="F12920" s="173"/>
      <c r="G12920" s="173"/>
      <c r="H12920" s="172"/>
    </row>
    <row r="12921" spans="1:8" ht="14.45" customHeight="1">
      <c r="A12921" s="86" t="s">
        <v>1224</v>
      </c>
      <c r="B12921" s="171" t="s">
        <v>41215</v>
      </c>
      <c r="C12921" s="55" t="s">
        <v>41016</v>
      </c>
      <c r="D12921" s="171" t="s">
        <v>41017</v>
      </c>
      <c r="E12921" s="171" t="s">
        <v>41018</v>
      </c>
      <c r="F12921" s="173"/>
      <c r="G12921" s="173"/>
      <c r="H12921" s="172"/>
    </row>
    <row r="12922" spans="1:8" ht="14.45" customHeight="1">
      <c r="A12922" s="86" t="s">
        <v>1224</v>
      </c>
      <c r="B12922" s="171" t="s">
        <v>41216</v>
      </c>
      <c r="C12922" s="55" t="s">
        <v>41016</v>
      </c>
      <c r="D12922" s="171" t="s">
        <v>41017</v>
      </c>
      <c r="E12922" s="171" t="s">
        <v>41018</v>
      </c>
      <c r="F12922" s="173"/>
      <c r="G12922" s="173"/>
      <c r="H12922" s="172"/>
    </row>
    <row r="12923" spans="1:8" ht="14.45" customHeight="1">
      <c r="A12923" s="86" t="s">
        <v>1224</v>
      </c>
      <c r="B12923" s="171" t="s">
        <v>41217</v>
      </c>
      <c r="C12923" s="55" t="s">
        <v>41016</v>
      </c>
      <c r="D12923" s="171" t="s">
        <v>41017</v>
      </c>
      <c r="E12923" s="171" t="s">
        <v>41018</v>
      </c>
      <c r="F12923" s="173"/>
      <c r="G12923" s="173"/>
      <c r="H12923" s="172"/>
    </row>
    <row r="12924" spans="1:8" ht="14.45" customHeight="1">
      <c r="A12924" s="86" t="s">
        <v>1224</v>
      </c>
      <c r="B12924" s="171" t="s">
        <v>41218</v>
      </c>
      <c r="C12924" s="55" t="s">
        <v>41016</v>
      </c>
      <c r="D12924" s="171" t="s">
        <v>41017</v>
      </c>
      <c r="E12924" s="171" t="s">
        <v>41018</v>
      </c>
      <c r="F12924" s="173"/>
      <c r="G12924" s="173"/>
      <c r="H12924" s="172"/>
    </row>
    <row r="12925" spans="1:8" ht="14.45" customHeight="1">
      <c r="A12925" s="86" t="s">
        <v>1224</v>
      </c>
      <c r="B12925" s="171" t="s">
        <v>41219</v>
      </c>
      <c r="C12925" s="55" t="s">
        <v>41016</v>
      </c>
      <c r="D12925" s="171" t="s">
        <v>41017</v>
      </c>
      <c r="E12925" s="171" t="s">
        <v>41018</v>
      </c>
      <c r="F12925" s="173"/>
      <c r="G12925" s="173"/>
      <c r="H12925" s="172"/>
    </row>
    <row r="12926" spans="1:8" ht="14.45" customHeight="1">
      <c r="A12926" s="86" t="s">
        <v>1224</v>
      </c>
      <c r="B12926" s="171" t="s">
        <v>41220</v>
      </c>
      <c r="C12926" s="55" t="s">
        <v>41016</v>
      </c>
      <c r="D12926" s="171" t="s">
        <v>41017</v>
      </c>
      <c r="E12926" s="171" t="s">
        <v>41018</v>
      </c>
      <c r="F12926" s="173"/>
      <c r="G12926" s="173"/>
      <c r="H12926" s="172"/>
    </row>
    <row r="12927" spans="1:8" ht="14.45" customHeight="1">
      <c r="A12927" s="86" t="s">
        <v>1224</v>
      </c>
      <c r="B12927" s="171" t="s">
        <v>41221</v>
      </c>
      <c r="C12927" s="55" t="s">
        <v>41016</v>
      </c>
      <c r="D12927" s="171" t="s">
        <v>41017</v>
      </c>
      <c r="E12927" s="171" t="s">
        <v>41018</v>
      </c>
      <c r="F12927" s="173"/>
      <c r="G12927" s="173"/>
      <c r="H12927" s="172"/>
    </row>
    <row r="12928" spans="1:8" ht="14.45" customHeight="1">
      <c r="A12928" s="86" t="s">
        <v>1224</v>
      </c>
      <c r="B12928" s="171" t="s">
        <v>41222</v>
      </c>
      <c r="C12928" s="55" t="s">
        <v>41016</v>
      </c>
      <c r="D12928" s="171" t="s">
        <v>41017</v>
      </c>
      <c r="E12928" s="171" t="s">
        <v>41018</v>
      </c>
      <c r="F12928" s="173"/>
      <c r="G12928" s="173"/>
      <c r="H12928" s="172"/>
    </row>
    <row r="12929" spans="1:8" ht="14.45" customHeight="1">
      <c r="A12929" s="86" t="s">
        <v>1224</v>
      </c>
      <c r="B12929" s="171" t="s">
        <v>41223</v>
      </c>
      <c r="C12929" s="55" t="s">
        <v>41016</v>
      </c>
      <c r="D12929" s="171" t="s">
        <v>41017</v>
      </c>
      <c r="E12929" s="171" t="s">
        <v>41018</v>
      </c>
      <c r="F12929" s="173"/>
      <c r="G12929" s="173"/>
      <c r="H12929" s="172"/>
    </row>
    <row r="12930" spans="1:8" ht="14.45" customHeight="1">
      <c r="A12930" s="86" t="s">
        <v>1224</v>
      </c>
      <c r="B12930" s="171" t="s">
        <v>41224</v>
      </c>
      <c r="C12930" s="55" t="s">
        <v>41016</v>
      </c>
      <c r="D12930" s="171" t="s">
        <v>41017</v>
      </c>
      <c r="E12930" s="171" t="s">
        <v>41018</v>
      </c>
      <c r="F12930" s="173"/>
      <c r="G12930" s="173"/>
      <c r="H12930" s="172"/>
    </row>
    <row r="12931" spans="1:8" ht="14.45" customHeight="1">
      <c r="A12931" s="86" t="s">
        <v>1224</v>
      </c>
      <c r="B12931" s="171" t="s">
        <v>41225</v>
      </c>
      <c r="C12931" s="55" t="s">
        <v>41016</v>
      </c>
      <c r="D12931" s="171" t="s">
        <v>41017</v>
      </c>
      <c r="E12931" s="171" t="s">
        <v>41018</v>
      </c>
      <c r="F12931" s="173"/>
      <c r="G12931" s="173"/>
      <c r="H12931" s="172"/>
    </row>
    <row r="12932" spans="1:8" ht="14.45" customHeight="1">
      <c r="A12932" s="86" t="s">
        <v>1224</v>
      </c>
      <c r="B12932" s="171" t="s">
        <v>41226</v>
      </c>
      <c r="C12932" s="55" t="s">
        <v>41016</v>
      </c>
      <c r="D12932" s="171" t="s">
        <v>41017</v>
      </c>
      <c r="E12932" s="171" t="s">
        <v>41018</v>
      </c>
      <c r="F12932" s="173"/>
      <c r="G12932" s="173"/>
      <c r="H12932" s="172"/>
    </row>
    <row r="12933" spans="1:8" ht="14.45" customHeight="1">
      <c r="A12933" s="86" t="s">
        <v>1224</v>
      </c>
      <c r="B12933" s="171" t="s">
        <v>41227</v>
      </c>
      <c r="C12933" s="55" t="s">
        <v>41016</v>
      </c>
      <c r="D12933" s="171" t="s">
        <v>41017</v>
      </c>
      <c r="E12933" s="171" t="s">
        <v>41018</v>
      </c>
      <c r="F12933" s="173"/>
      <c r="G12933" s="173"/>
      <c r="H12933" s="172"/>
    </row>
    <row r="12934" spans="1:8" ht="14.45" customHeight="1">
      <c r="A12934" s="86" t="s">
        <v>1224</v>
      </c>
      <c r="B12934" s="171" t="s">
        <v>41228</v>
      </c>
      <c r="C12934" s="55" t="s">
        <v>41016</v>
      </c>
      <c r="D12934" s="171" t="s">
        <v>41017</v>
      </c>
      <c r="E12934" s="171" t="s">
        <v>41018</v>
      </c>
      <c r="F12934" s="173"/>
      <c r="G12934" s="173"/>
      <c r="H12934" s="172"/>
    </row>
    <row r="12935" spans="1:8" ht="14.45" customHeight="1">
      <c r="A12935" s="86" t="s">
        <v>1224</v>
      </c>
      <c r="B12935" s="171" t="s">
        <v>41229</v>
      </c>
      <c r="C12935" s="55" t="s">
        <v>41016</v>
      </c>
      <c r="D12935" s="171" t="s">
        <v>41017</v>
      </c>
      <c r="E12935" s="171" t="s">
        <v>41018</v>
      </c>
      <c r="F12935" s="173"/>
      <c r="G12935" s="173"/>
      <c r="H12935" s="172"/>
    </row>
    <row r="12936" spans="1:8" ht="14.45" customHeight="1">
      <c r="A12936" s="86" t="s">
        <v>1224</v>
      </c>
      <c r="B12936" s="171" t="s">
        <v>41230</v>
      </c>
      <c r="C12936" s="55" t="s">
        <v>41016</v>
      </c>
      <c r="D12936" s="171" t="s">
        <v>41017</v>
      </c>
      <c r="E12936" s="171" t="s">
        <v>41018</v>
      </c>
      <c r="F12936" s="173"/>
      <c r="G12936" s="173"/>
      <c r="H12936" s="172"/>
    </row>
    <row r="12937" spans="1:8" ht="14.45" customHeight="1">
      <c r="A12937" s="86" t="s">
        <v>1224</v>
      </c>
      <c r="B12937" s="171" t="s">
        <v>41231</v>
      </c>
      <c r="C12937" s="55" t="s">
        <v>41016</v>
      </c>
      <c r="D12937" s="171" t="s">
        <v>41017</v>
      </c>
      <c r="E12937" s="171" t="s">
        <v>41018</v>
      </c>
      <c r="F12937" s="173"/>
      <c r="G12937" s="173"/>
      <c r="H12937" s="172"/>
    </row>
    <row r="12938" spans="1:8" ht="14.45" customHeight="1">
      <c r="A12938" s="86" t="s">
        <v>1224</v>
      </c>
      <c r="B12938" s="171" t="s">
        <v>41232</v>
      </c>
      <c r="C12938" s="55" t="s">
        <v>41016</v>
      </c>
      <c r="D12938" s="171" t="s">
        <v>41017</v>
      </c>
      <c r="E12938" s="171" t="s">
        <v>41018</v>
      </c>
      <c r="F12938" s="173"/>
      <c r="G12938" s="173"/>
      <c r="H12938" s="172"/>
    </row>
    <row r="12939" spans="1:8" ht="14.45" customHeight="1">
      <c r="A12939" s="86" t="s">
        <v>1224</v>
      </c>
      <c r="B12939" s="171" t="s">
        <v>41233</v>
      </c>
      <c r="C12939" s="55" t="s">
        <v>41016</v>
      </c>
      <c r="D12939" s="171" t="s">
        <v>41017</v>
      </c>
      <c r="E12939" s="171" t="s">
        <v>41018</v>
      </c>
      <c r="F12939" s="173"/>
      <c r="G12939" s="173"/>
      <c r="H12939" s="172"/>
    </row>
    <row r="12940" spans="1:8" ht="14.45" customHeight="1">
      <c r="A12940" s="86" t="s">
        <v>1224</v>
      </c>
      <c r="B12940" s="171" t="s">
        <v>41234</v>
      </c>
      <c r="C12940" s="55" t="s">
        <v>41016</v>
      </c>
      <c r="D12940" s="171" t="s">
        <v>41017</v>
      </c>
      <c r="E12940" s="171" t="s">
        <v>41018</v>
      </c>
      <c r="F12940" s="173"/>
      <c r="G12940" s="173"/>
      <c r="H12940" s="172"/>
    </row>
    <row r="12941" spans="1:8" ht="14.45" customHeight="1">
      <c r="A12941" s="86" t="s">
        <v>1224</v>
      </c>
      <c r="B12941" s="171" t="s">
        <v>41235</v>
      </c>
      <c r="C12941" s="55" t="s">
        <v>41016</v>
      </c>
      <c r="D12941" s="171" t="s">
        <v>41017</v>
      </c>
      <c r="E12941" s="171" t="s">
        <v>41018</v>
      </c>
      <c r="F12941" s="173"/>
      <c r="G12941" s="173"/>
      <c r="H12941" s="172"/>
    </row>
    <row r="12942" spans="1:8" ht="14.45" customHeight="1">
      <c r="A12942" s="86" t="s">
        <v>1224</v>
      </c>
      <c r="B12942" s="171" t="s">
        <v>41236</v>
      </c>
      <c r="C12942" s="55" t="s">
        <v>41016</v>
      </c>
      <c r="D12942" s="171" t="s">
        <v>41017</v>
      </c>
      <c r="E12942" s="171" t="s">
        <v>41018</v>
      </c>
      <c r="F12942" s="173"/>
      <c r="G12942" s="173"/>
      <c r="H12942" s="172"/>
    </row>
    <row r="12943" spans="1:8" ht="14.45" customHeight="1">
      <c r="A12943" s="86" t="s">
        <v>1224</v>
      </c>
      <c r="B12943" s="171" t="s">
        <v>41237</v>
      </c>
      <c r="C12943" s="55" t="s">
        <v>41016</v>
      </c>
      <c r="D12943" s="171" t="s">
        <v>41017</v>
      </c>
      <c r="E12943" s="171" t="s">
        <v>41018</v>
      </c>
      <c r="F12943" s="173"/>
      <c r="G12943" s="173"/>
      <c r="H12943" s="172"/>
    </row>
    <row r="12944" spans="1:8" ht="14.45" customHeight="1">
      <c r="A12944" s="86" t="s">
        <v>1224</v>
      </c>
      <c r="B12944" s="171" t="s">
        <v>41238</v>
      </c>
      <c r="C12944" s="55" t="s">
        <v>41016</v>
      </c>
      <c r="D12944" s="171" t="s">
        <v>41017</v>
      </c>
      <c r="E12944" s="171" t="s">
        <v>41018</v>
      </c>
      <c r="F12944" s="173"/>
      <c r="G12944" s="173"/>
      <c r="H12944" s="172"/>
    </row>
    <row r="12945" spans="1:8" ht="14.45" customHeight="1">
      <c r="A12945" s="86" t="s">
        <v>1224</v>
      </c>
      <c r="B12945" s="171" t="s">
        <v>41239</v>
      </c>
      <c r="C12945" s="55" t="s">
        <v>41016</v>
      </c>
      <c r="D12945" s="171" t="s">
        <v>41017</v>
      </c>
      <c r="E12945" s="171" t="s">
        <v>41018</v>
      </c>
      <c r="F12945" s="173"/>
      <c r="G12945" s="173"/>
      <c r="H12945" s="172"/>
    </row>
    <row r="12946" spans="1:8" ht="14.45" customHeight="1">
      <c r="A12946" s="86" t="s">
        <v>1224</v>
      </c>
      <c r="B12946" s="171" t="s">
        <v>41240</v>
      </c>
      <c r="C12946" s="55" t="s">
        <v>41016</v>
      </c>
      <c r="D12946" s="171" t="s">
        <v>41017</v>
      </c>
      <c r="E12946" s="171" t="s">
        <v>41018</v>
      </c>
      <c r="F12946" s="173"/>
      <c r="G12946" s="173"/>
      <c r="H12946" s="172"/>
    </row>
    <row r="12947" spans="1:8" ht="14.45" customHeight="1">
      <c r="A12947" s="86" t="s">
        <v>1224</v>
      </c>
      <c r="B12947" s="171" t="s">
        <v>41241</v>
      </c>
      <c r="C12947" s="55" t="s">
        <v>41016</v>
      </c>
      <c r="D12947" s="171" t="s">
        <v>41017</v>
      </c>
      <c r="E12947" s="171" t="s">
        <v>41018</v>
      </c>
      <c r="F12947" s="173"/>
      <c r="G12947" s="173"/>
      <c r="H12947" s="172"/>
    </row>
    <row r="12948" spans="1:8" ht="14.45" customHeight="1">
      <c r="A12948" s="86" t="s">
        <v>1224</v>
      </c>
      <c r="B12948" s="171" t="s">
        <v>41242</v>
      </c>
      <c r="C12948" s="55" t="s">
        <v>41016</v>
      </c>
      <c r="D12948" s="171" t="s">
        <v>41017</v>
      </c>
      <c r="E12948" s="171" t="s">
        <v>41018</v>
      </c>
      <c r="F12948" s="173"/>
      <c r="G12948" s="173"/>
      <c r="H12948" s="172"/>
    </row>
    <row r="12949" spans="1:8" ht="14.45" customHeight="1">
      <c r="A12949" s="86" t="s">
        <v>1224</v>
      </c>
      <c r="B12949" s="171" t="s">
        <v>41243</v>
      </c>
      <c r="C12949" s="55" t="s">
        <v>41016</v>
      </c>
      <c r="D12949" s="171" t="s">
        <v>41017</v>
      </c>
      <c r="E12949" s="171" t="s">
        <v>41018</v>
      </c>
      <c r="F12949" s="173"/>
      <c r="G12949" s="173"/>
      <c r="H12949" s="172"/>
    </row>
    <row r="12950" spans="1:8" ht="14.45" customHeight="1">
      <c r="A12950" s="86" t="s">
        <v>1224</v>
      </c>
      <c r="B12950" s="171" t="s">
        <v>41244</v>
      </c>
      <c r="C12950" s="55" t="s">
        <v>41016</v>
      </c>
      <c r="D12950" s="171" t="s">
        <v>41017</v>
      </c>
      <c r="E12950" s="171" t="s">
        <v>41018</v>
      </c>
      <c r="F12950" s="173"/>
      <c r="G12950" s="173"/>
      <c r="H12950" s="172"/>
    </row>
    <row r="12951" spans="1:8" ht="14.45" customHeight="1">
      <c r="A12951" s="86" t="s">
        <v>1224</v>
      </c>
      <c r="B12951" s="171" t="s">
        <v>41245</v>
      </c>
      <c r="C12951" s="55" t="s">
        <v>41016</v>
      </c>
      <c r="D12951" s="171" t="s">
        <v>41017</v>
      </c>
      <c r="E12951" s="171" t="s">
        <v>41018</v>
      </c>
      <c r="F12951" s="173"/>
      <c r="G12951" s="173"/>
      <c r="H12951" s="172"/>
    </row>
    <row r="12952" spans="1:8" ht="14.45" customHeight="1">
      <c r="A12952" s="86" t="s">
        <v>1224</v>
      </c>
      <c r="B12952" s="171" t="s">
        <v>41246</v>
      </c>
      <c r="C12952" s="55" t="s">
        <v>41016</v>
      </c>
      <c r="D12952" s="171" t="s">
        <v>41017</v>
      </c>
      <c r="E12952" s="171" t="s">
        <v>41018</v>
      </c>
      <c r="F12952" s="173"/>
      <c r="G12952" s="173"/>
      <c r="H12952" s="172"/>
    </row>
    <row r="12953" spans="1:8" ht="14.45" customHeight="1">
      <c r="A12953" s="86" t="s">
        <v>1224</v>
      </c>
      <c r="B12953" s="171" t="s">
        <v>41247</v>
      </c>
      <c r="C12953" s="55" t="s">
        <v>41016</v>
      </c>
      <c r="D12953" s="171" t="s">
        <v>41017</v>
      </c>
      <c r="E12953" s="171" t="s">
        <v>41018</v>
      </c>
      <c r="F12953" s="173"/>
      <c r="G12953" s="173"/>
      <c r="H12953" s="172"/>
    </row>
    <row r="12954" spans="1:8" ht="14.45" customHeight="1">
      <c r="A12954" s="86" t="s">
        <v>1224</v>
      </c>
      <c r="B12954" s="171" t="s">
        <v>41248</v>
      </c>
      <c r="C12954" s="55" t="s">
        <v>41016</v>
      </c>
      <c r="D12954" s="171" t="s">
        <v>41017</v>
      </c>
      <c r="E12954" s="171" t="s">
        <v>41018</v>
      </c>
      <c r="F12954" s="173"/>
      <c r="G12954" s="173"/>
      <c r="H12954" s="172"/>
    </row>
    <row r="12955" spans="1:8" ht="14.45" customHeight="1">
      <c r="A12955" s="86" t="s">
        <v>1224</v>
      </c>
      <c r="B12955" s="171" t="s">
        <v>41249</v>
      </c>
      <c r="C12955" s="55" t="s">
        <v>41016</v>
      </c>
      <c r="D12955" s="171" t="s">
        <v>41017</v>
      </c>
      <c r="E12955" s="171" t="s">
        <v>41018</v>
      </c>
      <c r="F12955" s="173"/>
      <c r="G12955" s="173"/>
      <c r="H12955" s="172"/>
    </row>
    <row r="12956" spans="1:8" ht="14.45" customHeight="1">
      <c r="A12956" s="86" t="s">
        <v>1224</v>
      </c>
      <c r="B12956" s="171" t="s">
        <v>41250</v>
      </c>
      <c r="C12956" s="55" t="s">
        <v>41016</v>
      </c>
      <c r="D12956" s="171" t="s">
        <v>41017</v>
      </c>
      <c r="E12956" s="171" t="s">
        <v>41018</v>
      </c>
      <c r="F12956" s="173"/>
      <c r="G12956" s="173"/>
      <c r="H12956" s="172"/>
    </row>
    <row r="12957" spans="1:8" ht="14.45" customHeight="1">
      <c r="A12957" s="86" t="s">
        <v>1224</v>
      </c>
      <c r="B12957" s="171" t="s">
        <v>41251</v>
      </c>
      <c r="C12957" s="55" t="s">
        <v>41016</v>
      </c>
      <c r="D12957" s="171" t="s">
        <v>41017</v>
      </c>
      <c r="E12957" s="171" t="s">
        <v>41018</v>
      </c>
      <c r="F12957" s="173"/>
      <c r="G12957" s="173"/>
      <c r="H12957" s="172"/>
    </row>
    <row r="12958" spans="1:8" ht="14.45" customHeight="1">
      <c r="A12958" s="86" t="s">
        <v>1224</v>
      </c>
      <c r="B12958" s="171" t="s">
        <v>41252</v>
      </c>
      <c r="C12958" s="55" t="s">
        <v>41016</v>
      </c>
      <c r="D12958" s="171" t="s">
        <v>41017</v>
      </c>
      <c r="E12958" s="171" t="s">
        <v>41018</v>
      </c>
      <c r="F12958" s="173"/>
      <c r="G12958" s="173"/>
      <c r="H12958" s="172"/>
    </row>
    <row r="12959" spans="1:8" ht="14.45" customHeight="1">
      <c r="A12959" s="86" t="s">
        <v>1224</v>
      </c>
      <c r="B12959" s="171" t="s">
        <v>41253</v>
      </c>
      <c r="C12959" s="55" t="s">
        <v>41016</v>
      </c>
      <c r="D12959" s="171" t="s">
        <v>41017</v>
      </c>
      <c r="E12959" s="171" t="s">
        <v>41018</v>
      </c>
      <c r="F12959" s="173"/>
      <c r="G12959" s="173"/>
      <c r="H12959" s="172"/>
    </row>
    <row r="12960" spans="1:8" ht="14.45" customHeight="1">
      <c r="A12960" s="86" t="s">
        <v>1224</v>
      </c>
      <c r="B12960" s="171" t="s">
        <v>41254</v>
      </c>
      <c r="C12960" s="55" t="s">
        <v>41016</v>
      </c>
      <c r="D12960" s="171" t="s">
        <v>41017</v>
      </c>
      <c r="E12960" s="171" t="s">
        <v>41018</v>
      </c>
      <c r="F12960" s="173"/>
      <c r="G12960" s="173"/>
      <c r="H12960" s="172"/>
    </row>
    <row r="12961" spans="1:8" ht="14.45" customHeight="1">
      <c r="A12961" s="86" t="s">
        <v>1224</v>
      </c>
      <c r="B12961" s="171" t="s">
        <v>41255</v>
      </c>
      <c r="C12961" s="55" t="s">
        <v>41016</v>
      </c>
      <c r="D12961" s="171" t="s">
        <v>41017</v>
      </c>
      <c r="E12961" s="171" t="s">
        <v>41018</v>
      </c>
      <c r="F12961" s="173"/>
      <c r="G12961" s="173"/>
      <c r="H12961" s="172"/>
    </row>
    <row r="12962" spans="1:8" ht="14.45" customHeight="1">
      <c r="A12962" s="86" t="s">
        <v>1224</v>
      </c>
      <c r="B12962" s="171" t="s">
        <v>41256</v>
      </c>
      <c r="C12962" s="55" t="s">
        <v>41016</v>
      </c>
      <c r="D12962" s="171" t="s">
        <v>41017</v>
      </c>
      <c r="E12962" s="171" t="s">
        <v>41018</v>
      </c>
      <c r="F12962" s="173"/>
      <c r="G12962" s="173"/>
      <c r="H12962" s="172"/>
    </row>
    <row r="12963" spans="1:8" ht="14.45" customHeight="1">
      <c r="A12963" s="86" t="s">
        <v>1224</v>
      </c>
      <c r="B12963" s="171" t="s">
        <v>41257</v>
      </c>
      <c r="C12963" s="55" t="s">
        <v>41016</v>
      </c>
      <c r="D12963" s="171" t="s">
        <v>41017</v>
      </c>
      <c r="E12963" s="171" t="s">
        <v>41018</v>
      </c>
      <c r="F12963" s="173"/>
      <c r="G12963" s="173"/>
      <c r="H12963" s="172"/>
    </row>
    <row r="12964" spans="1:8" ht="14.45" customHeight="1">
      <c r="A12964" s="86" t="s">
        <v>1224</v>
      </c>
      <c r="B12964" s="171" t="s">
        <v>41258</v>
      </c>
      <c r="C12964" s="55" t="s">
        <v>41016</v>
      </c>
      <c r="D12964" s="171" t="s">
        <v>41017</v>
      </c>
      <c r="E12964" s="171" t="s">
        <v>41018</v>
      </c>
      <c r="F12964" s="173"/>
      <c r="G12964" s="173"/>
      <c r="H12964" s="172"/>
    </row>
    <row r="12965" spans="1:8" ht="14.45" customHeight="1">
      <c r="A12965" s="86" t="s">
        <v>1224</v>
      </c>
      <c r="B12965" s="171" t="s">
        <v>41259</v>
      </c>
      <c r="C12965" s="55" t="s">
        <v>41016</v>
      </c>
      <c r="D12965" s="171" t="s">
        <v>41017</v>
      </c>
      <c r="E12965" s="171" t="s">
        <v>41018</v>
      </c>
      <c r="F12965" s="173"/>
      <c r="G12965" s="173"/>
      <c r="H12965" s="172"/>
    </row>
    <row r="12966" spans="1:8" ht="14.45" customHeight="1">
      <c r="A12966" s="86" t="s">
        <v>1224</v>
      </c>
      <c r="B12966" s="171" t="s">
        <v>41260</v>
      </c>
      <c r="C12966" s="55" t="s">
        <v>41016</v>
      </c>
      <c r="D12966" s="171" t="s">
        <v>41017</v>
      </c>
      <c r="E12966" s="171" t="s">
        <v>41018</v>
      </c>
      <c r="F12966" s="173"/>
      <c r="G12966" s="173"/>
      <c r="H12966" s="172"/>
    </row>
    <row r="12967" spans="1:8" ht="14.45" customHeight="1">
      <c r="A12967" s="86" t="s">
        <v>1224</v>
      </c>
      <c r="B12967" s="171" t="s">
        <v>41261</v>
      </c>
      <c r="C12967" s="55" t="s">
        <v>41016</v>
      </c>
      <c r="D12967" s="171" t="s">
        <v>41017</v>
      </c>
      <c r="E12967" s="171" t="s">
        <v>41018</v>
      </c>
      <c r="F12967" s="173"/>
      <c r="G12967" s="173"/>
      <c r="H12967" s="172"/>
    </row>
    <row r="12968" spans="1:8" ht="14.45" customHeight="1">
      <c r="A12968" s="86" t="s">
        <v>1224</v>
      </c>
      <c r="B12968" s="171" t="s">
        <v>41262</v>
      </c>
      <c r="C12968" s="55" t="s">
        <v>41016</v>
      </c>
      <c r="D12968" s="171" t="s">
        <v>41017</v>
      </c>
      <c r="E12968" s="171" t="s">
        <v>41018</v>
      </c>
      <c r="F12968" s="173"/>
      <c r="G12968" s="173"/>
      <c r="H12968" s="172"/>
    </row>
    <row r="12969" spans="1:8" ht="14.45" customHeight="1">
      <c r="A12969" s="86" t="s">
        <v>1224</v>
      </c>
      <c r="B12969" s="171" t="s">
        <v>41263</v>
      </c>
      <c r="C12969" s="55" t="s">
        <v>41016</v>
      </c>
      <c r="D12969" s="171" t="s">
        <v>41017</v>
      </c>
      <c r="E12969" s="171" t="s">
        <v>41018</v>
      </c>
      <c r="F12969" s="173"/>
      <c r="G12969" s="173"/>
      <c r="H12969" s="172"/>
    </row>
    <row r="12970" spans="1:8" ht="14.45" customHeight="1">
      <c r="A12970" s="86" t="s">
        <v>1224</v>
      </c>
      <c r="B12970" s="171" t="s">
        <v>41264</v>
      </c>
      <c r="C12970" s="55" t="s">
        <v>41016</v>
      </c>
      <c r="D12970" s="171" t="s">
        <v>41017</v>
      </c>
      <c r="E12970" s="171" t="s">
        <v>41018</v>
      </c>
      <c r="F12970" s="173"/>
      <c r="G12970" s="173"/>
      <c r="H12970" s="172"/>
    </row>
    <row r="12971" spans="1:8" ht="14.45" customHeight="1">
      <c r="A12971" s="86" t="s">
        <v>1224</v>
      </c>
      <c r="B12971" s="171" t="s">
        <v>41265</v>
      </c>
      <c r="C12971" s="55" t="s">
        <v>41016</v>
      </c>
      <c r="D12971" s="172" t="s">
        <v>41017</v>
      </c>
      <c r="E12971" s="171" t="s">
        <v>41018</v>
      </c>
      <c r="F12971" s="173">
        <v>46158</v>
      </c>
      <c r="G12971" s="173">
        <v>46158</v>
      </c>
      <c r="H12971" s="174"/>
    </row>
    <row r="12972" spans="1:8" ht="14.45" customHeight="1">
      <c r="A12972" s="86" t="s">
        <v>1224</v>
      </c>
      <c r="B12972" s="171" t="s">
        <v>41266</v>
      </c>
      <c r="C12972" s="55" t="s">
        <v>41016</v>
      </c>
      <c r="D12972" s="171" t="s">
        <v>41017</v>
      </c>
      <c r="E12972" s="171" t="s">
        <v>41018</v>
      </c>
      <c r="F12972" s="173"/>
      <c r="G12972" s="173"/>
      <c r="H12972" s="172"/>
    </row>
    <row r="12973" spans="1:8" ht="14.45" customHeight="1">
      <c r="A12973" s="86" t="s">
        <v>1224</v>
      </c>
      <c r="B12973" s="171" t="s">
        <v>41267</v>
      </c>
      <c r="C12973" s="55" t="s">
        <v>41016</v>
      </c>
      <c r="D12973" s="171" t="s">
        <v>41017</v>
      </c>
      <c r="E12973" s="171" t="s">
        <v>41018</v>
      </c>
      <c r="F12973" s="173"/>
      <c r="G12973" s="173"/>
      <c r="H12973" s="172"/>
    </row>
    <row r="12974" spans="1:8" ht="14.45" customHeight="1">
      <c r="A12974" s="86" t="s">
        <v>1224</v>
      </c>
      <c r="B12974" s="171" t="s">
        <v>41268</v>
      </c>
      <c r="C12974" s="55" t="s">
        <v>41016</v>
      </c>
      <c r="D12974" s="171" t="s">
        <v>41017</v>
      </c>
      <c r="E12974" s="171" t="s">
        <v>41018</v>
      </c>
      <c r="F12974" s="173"/>
      <c r="G12974" s="173"/>
      <c r="H12974" s="172"/>
    </row>
    <row r="12975" spans="1:8" ht="14.45" customHeight="1">
      <c r="A12975" s="86" t="s">
        <v>1224</v>
      </c>
      <c r="B12975" s="171" t="s">
        <v>41269</v>
      </c>
      <c r="C12975" s="55" t="s">
        <v>41016</v>
      </c>
      <c r="D12975" s="171" t="s">
        <v>41017</v>
      </c>
      <c r="E12975" s="171" t="s">
        <v>41018</v>
      </c>
      <c r="F12975" s="173"/>
      <c r="G12975" s="173"/>
      <c r="H12975" s="172"/>
    </row>
    <row r="12976" spans="1:8" ht="14.45" customHeight="1">
      <c r="A12976" s="86" t="s">
        <v>1224</v>
      </c>
      <c r="B12976" s="171" t="s">
        <v>41270</v>
      </c>
      <c r="C12976" s="55" t="s">
        <v>41016</v>
      </c>
      <c r="D12976" s="171" t="s">
        <v>41017</v>
      </c>
      <c r="E12976" s="171" t="s">
        <v>41018</v>
      </c>
      <c r="F12976" s="173"/>
      <c r="G12976" s="173"/>
      <c r="H12976" s="172"/>
    </row>
    <row r="12977" spans="1:8" ht="14.45" customHeight="1">
      <c r="A12977" s="86" t="s">
        <v>1224</v>
      </c>
      <c r="B12977" s="171" t="s">
        <v>41271</v>
      </c>
      <c r="C12977" s="55" t="s">
        <v>41016</v>
      </c>
      <c r="D12977" s="171" t="s">
        <v>41017</v>
      </c>
      <c r="E12977" s="171" t="s">
        <v>41018</v>
      </c>
      <c r="F12977" s="173"/>
      <c r="G12977" s="173"/>
      <c r="H12977" s="172"/>
    </row>
    <row r="12978" spans="1:8" ht="14.45" customHeight="1">
      <c r="A12978" s="86" t="s">
        <v>1224</v>
      </c>
      <c r="B12978" s="171" t="s">
        <v>41272</v>
      </c>
      <c r="C12978" s="55" t="s">
        <v>41016</v>
      </c>
      <c r="D12978" s="171" t="s">
        <v>41017</v>
      </c>
      <c r="E12978" s="171" t="s">
        <v>41018</v>
      </c>
      <c r="F12978" s="173"/>
      <c r="G12978" s="173"/>
      <c r="H12978" s="172"/>
    </row>
    <row r="12979" spans="1:8" ht="14.45" customHeight="1">
      <c r="A12979" s="86" t="s">
        <v>1224</v>
      </c>
      <c r="B12979" s="171" t="s">
        <v>41273</v>
      </c>
      <c r="C12979" s="55" t="s">
        <v>41016</v>
      </c>
      <c r="D12979" s="171" t="s">
        <v>41017</v>
      </c>
      <c r="E12979" s="171" t="s">
        <v>41018</v>
      </c>
      <c r="F12979" s="173"/>
      <c r="G12979" s="173"/>
      <c r="H12979" s="172"/>
    </row>
    <row r="12980" spans="1:8" ht="14.45" customHeight="1">
      <c r="A12980" s="86" t="s">
        <v>1224</v>
      </c>
      <c r="B12980" s="171" t="s">
        <v>41274</v>
      </c>
      <c r="C12980" s="55" t="s">
        <v>41016</v>
      </c>
      <c r="D12980" s="171" t="s">
        <v>41017</v>
      </c>
      <c r="E12980" s="171" t="s">
        <v>41018</v>
      </c>
      <c r="F12980" s="173"/>
      <c r="G12980" s="173"/>
      <c r="H12980" s="172"/>
    </row>
    <row r="12981" spans="1:8" ht="14.45" customHeight="1">
      <c r="A12981" s="86" t="s">
        <v>1224</v>
      </c>
      <c r="B12981" s="171" t="s">
        <v>41275</v>
      </c>
      <c r="C12981" s="55" t="s">
        <v>41016</v>
      </c>
      <c r="D12981" s="171" t="s">
        <v>41017</v>
      </c>
      <c r="E12981" s="171" t="s">
        <v>41018</v>
      </c>
      <c r="F12981" s="173"/>
      <c r="G12981" s="173"/>
      <c r="H12981" s="172"/>
    </row>
    <row r="12982" spans="1:8" ht="14.45" customHeight="1">
      <c r="A12982" s="86" t="s">
        <v>1224</v>
      </c>
      <c r="B12982" s="171" t="s">
        <v>41276</v>
      </c>
      <c r="C12982" s="55" t="s">
        <v>41016</v>
      </c>
      <c r="D12982" s="171" t="s">
        <v>41017</v>
      </c>
      <c r="E12982" s="171" t="s">
        <v>41018</v>
      </c>
      <c r="F12982" s="173"/>
      <c r="G12982" s="173"/>
      <c r="H12982" s="172"/>
    </row>
    <row r="12983" spans="1:8" ht="14.45" customHeight="1">
      <c r="A12983" s="86" t="s">
        <v>1224</v>
      </c>
      <c r="B12983" s="171" t="s">
        <v>41277</v>
      </c>
      <c r="C12983" s="55" t="s">
        <v>41016</v>
      </c>
      <c r="D12983" s="171" t="s">
        <v>41017</v>
      </c>
      <c r="E12983" s="171" t="s">
        <v>41018</v>
      </c>
      <c r="F12983" s="173"/>
      <c r="G12983" s="173"/>
      <c r="H12983" s="172"/>
    </row>
    <row r="12984" spans="1:8" ht="14.45" customHeight="1">
      <c r="A12984" s="86" t="s">
        <v>1224</v>
      </c>
      <c r="B12984" s="171" t="s">
        <v>41278</v>
      </c>
      <c r="C12984" s="55" t="s">
        <v>41016</v>
      </c>
      <c r="D12984" s="171" t="s">
        <v>41017</v>
      </c>
      <c r="E12984" s="171" t="s">
        <v>41018</v>
      </c>
      <c r="F12984" s="173"/>
      <c r="G12984" s="173"/>
      <c r="H12984" s="172"/>
    </row>
    <row r="12985" spans="1:8" ht="14.45" customHeight="1">
      <c r="A12985" s="86" t="s">
        <v>1224</v>
      </c>
      <c r="B12985" s="171" t="s">
        <v>41279</v>
      </c>
      <c r="C12985" s="55" t="s">
        <v>41016</v>
      </c>
      <c r="D12985" s="171" t="s">
        <v>41017</v>
      </c>
      <c r="E12985" s="171" t="s">
        <v>41018</v>
      </c>
      <c r="F12985" s="173"/>
      <c r="G12985" s="173"/>
      <c r="H12985" s="172"/>
    </row>
    <row r="12986" spans="1:8" ht="14.45" customHeight="1">
      <c r="A12986" s="86" t="s">
        <v>1224</v>
      </c>
      <c r="B12986" s="171" t="s">
        <v>41280</v>
      </c>
      <c r="C12986" s="55" t="s">
        <v>41016</v>
      </c>
      <c r="D12986" s="171" t="s">
        <v>41017</v>
      </c>
      <c r="E12986" s="171" t="s">
        <v>41018</v>
      </c>
      <c r="F12986" s="173"/>
      <c r="G12986" s="173"/>
      <c r="H12986" s="172"/>
    </row>
    <row r="12987" spans="1:8" ht="14.45" customHeight="1">
      <c r="A12987" s="86" t="s">
        <v>1224</v>
      </c>
      <c r="B12987" s="171" t="s">
        <v>41281</v>
      </c>
      <c r="C12987" s="55" t="s">
        <v>41016</v>
      </c>
      <c r="D12987" s="171" t="s">
        <v>41017</v>
      </c>
      <c r="E12987" s="171" t="s">
        <v>41018</v>
      </c>
      <c r="F12987" s="173"/>
      <c r="G12987" s="173"/>
      <c r="H12987" s="172"/>
    </row>
    <row r="12988" spans="1:8" ht="14.45" customHeight="1">
      <c r="A12988" s="86" t="s">
        <v>1224</v>
      </c>
      <c r="B12988" s="171" t="s">
        <v>41282</v>
      </c>
      <c r="C12988" s="55" t="s">
        <v>41016</v>
      </c>
      <c r="D12988" s="171" t="s">
        <v>41017</v>
      </c>
      <c r="E12988" s="171" t="s">
        <v>41018</v>
      </c>
      <c r="F12988" s="173"/>
      <c r="G12988" s="173"/>
      <c r="H12988" s="172"/>
    </row>
    <row r="12989" spans="1:8" ht="14.45" customHeight="1">
      <c r="A12989" s="86" t="s">
        <v>1224</v>
      </c>
      <c r="B12989" s="171" t="s">
        <v>41283</v>
      </c>
      <c r="C12989" s="55" t="s">
        <v>41016</v>
      </c>
      <c r="D12989" s="171" t="s">
        <v>41017</v>
      </c>
      <c r="E12989" s="171" t="s">
        <v>41018</v>
      </c>
      <c r="F12989" s="173"/>
      <c r="G12989" s="173"/>
      <c r="H12989" s="172"/>
    </row>
    <row r="12990" spans="1:8" ht="14.45" customHeight="1">
      <c r="A12990" s="86" t="s">
        <v>1224</v>
      </c>
      <c r="B12990" s="171" t="s">
        <v>41284</v>
      </c>
      <c r="C12990" s="55" t="s">
        <v>41016</v>
      </c>
      <c r="D12990" s="171" t="s">
        <v>41017</v>
      </c>
      <c r="E12990" s="171" t="s">
        <v>41018</v>
      </c>
      <c r="F12990" s="173"/>
      <c r="G12990" s="173"/>
      <c r="H12990" s="172"/>
    </row>
    <row r="12991" spans="1:8" ht="14.45" customHeight="1">
      <c r="A12991" s="86" t="s">
        <v>1224</v>
      </c>
      <c r="B12991" s="171" t="s">
        <v>41285</v>
      </c>
      <c r="C12991" s="55" t="s">
        <v>41016</v>
      </c>
      <c r="D12991" s="171" t="s">
        <v>41017</v>
      </c>
      <c r="E12991" s="171" t="s">
        <v>41018</v>
      </c>
      <c r="F12991" s="173"/>
      <c r="G12991" s="173"/>
      <c r="H12991" s="172"/>
    </row>
    <row r="12992" spans="1:8" ht="14.45" customHeight="1">
      <c r="A12992" s="86" t="s">
        <v>1224</v>
      </c>
      <c r="B12992" s="171" t="s">
        <v>41286</v>
      </c>
      <c r="C12992" s="55" t="s">
        <v>41016</v>
      </c>
      <c r="D12992" s="171" t="s">
        <v>41017</v>
      </c>
      <c r="E12992" s="171" t="s">
        <v>41018</v>
      </c>
      <c r="F12992" s="173"/>
      <c r="G12992" s="173"/>
      <c r="H12992" s="172"/>
    </row>
    <row r="12993" spans="1:8" ht="14.45" customHeight="1">
      <c r="A12993" s="86" t="s">
        <v>1224</v>
      </c>
      <c r="B12993" s="171" t="s">
        <v>41287</v>
      </c>
      <c r="C12993" s="55" t="s">
        <v>41016</v>
      </c>
      <c r="D12993" s="171" t="s">
        <v>41017</v>
      </c>
      <c r="E12993" s="171" t="s">
        <v>41018</v>
      </c>
      <c r="F12993" s="173"/>
      <c r="G12993" s="173"/>
      <c r="H12993" s="172"/>
    </row>
    <row r="12994" spans="1:8" ht="14.45" customHeight="1">
      <c r="A12994" s="86" t="s">
        <v>1224</v>
      </c>
      <c r="B12994" s="171" t="s">
        <v>41288</v>
      </c>
      <c r="C12994" s="55" t="s">
        <v>41016</v>
      </c>
      <c r="D12994" s="171" t="s">
        <v>41017</v>
      </c>
      <c r="E12994" s="171" t="s">
        <v>41018</v>
      </c>
      <c r="F12994" s="173"/>
      <c r="G12994" s="173"/>
      <c r="H12994" s="172"/>
    </row>
    <row r="12995" spans="1:8" ht="14.45" customHeight="1">
      <c r="A12995" s="86" t="s">
        <v>1224</v>
      </c>
      <c r="B12995" s="171" t="s">
        <v>41289</v>
      </c>
      <c r="C12995" s="55" t="s">
        <v>41016</v>
      </c>
      <c r="D12995" s="171" t="s">
        <v>41017</v>
      </c>
      <c r="E12995" s="171" t="s">
        <v>41018</v>
      </c>
      <c r="F12995" s="173"/>
      <c r="G12995" s="173"/>
      <c r="H12995" s="172"/>
    </row>
    <row r="12996" spans="1:8" ht="14.45" customHeight="1">
      <c r="A12996" s="86" t="s">
        <v>1224</v>
      </c>
      <c r="B12996" s="171" t="s">
        <v>41290</v>
      </c>
      <c r="C12996" s="55" t="s">
        <v>41016</v>
      </c>
      <c r="D12996" s="171" t="s">
        <v>41017</v>
      </c>
      <c r="E12996" s="171" t="s">
        <v>41018</v>
      </c>
      <c r="F12996" s="173"/>
      <c r="G12996" s="173"/>
      <c r="H12996" s="172"/>
    </row>
    <row r="12997" spans="1:8" ht="14.45" customHeight="1">
      <c r="A12997" s="86" t="s">
        <v>1224</v>
      </c>
      <c r="B12997" s="171" t="s">
        <v>41291</v>
      </c>
      <c r="C12997" s="55" t="s">
        <v>41016</v>
      </c>
      <c r="D12997" s="171" t="s">
        <v>41017</v>
      </c>
      <c r="E12997" s="171" t="s">
        <v>41018</v>
      </c>
      <c r="F12997" s="173"/>
      <c r="G12997" s="173"/>
      <c r="H12997" s="172"/>
    </row>
    <row r="12998" spans="1:8" ht="14.45" customHeight="1">
      <c r="A12998" s="86" t="s">
        <v>1224</v>
      </c>
      <c r="B12998" s="171" t="s">
        <v>41292</v>
      </c>
      <c r="C12998" s="55" t="s">
        <v>41016</v>
      </c>
      <c r="D12998" s="171" t="s">
        <v>41017</v>
      </c>
      <c r="E12998" s="171" t="s">
        <v>41018</v>
      </c>
      <c r="F12998" s="173"/>
      <c r="G12998" s="173"/>
      <c r="H12998" s="172"/>
    </row>
    <row r="12999" spans="1:8" ht="14.45" customHeight="1">
      <c r="A12999" s="86" t="s">
        <v>1224</v>
      </c>
      <c r="B12999" s="171" t="s">
        <v>41293</v>
      </c>
      <c r="C12999" s="55" t="s">
        <v>41016</v>
      </c>
      <c r="D12999" s="171" t="s">
        <v>41017</v>
      </c>
      <c r="E12999" s="171" t="s">
        <v>41018</v>
      </c>
      <c r="F12999" s="173"/>
      <c r="G12999" s="173"/>
      <c r="H12999" s="172"/>
    </row>
    <row r="13000" spans="1:8" ht="14.45" customHeight="1">
      <c r="A13000" s="86" t="s">
        <v>1224</v>
      </c>
      <c r="B13000" s="171" t="s">
        <v>41294</v>
      </c>
      <c r="C13000" s="55" t="s">
        <v>41016</v>
      </c>
      <c r="D13000" s="171" t="s">
        <v>41017</v>
      </c>
      <c r="E13000" s="171" t="s">
        <v>41018</v>
      </c>
      <c r="F13000" s="173"/>
      <c r="G13000" s="173"/>
      <c r="H13000" s="172"/>
    </row>
    <row r="13001" spans="1:8" ht="14.45" customHeight="1">
      <c r="A13001" s="86" t="s">
        <v>1224</v>
      </c>
      <c r="B13001" s="171" t="s">
        <v>41295</v>
      </c>
      <c r="C13001" s="55" t="s">
        <v>41016</v>
      </c>
      <c r="D13001" s="171" t="s">
        <v>41017</v>
      </c>
      <c r="E13001" s="171" t="s">
        <v>41018</v>
      </c>
      <c r="F13001" s="173"/>
      <c r="G13001" s="173"/>
      <c r="H13001" s="172"/>
    </row>
    <row r="13002" spans="1:8" ht="14.45" customHeight="1">
      <c r="A13002" s="86" t="s">
        <v>1224</v>
      </c>
      <c r="B13002" s="171" t="s">
        <v>41296</v>
      </c>
      <c r="C13002" s="55" t="s">
        <v>41016</v>
      </c>
      <c r="D13002" s="171" t="s">
        <v>41017</v>
      </c>
      <c r="E13002" s="171" t="s">
        <v>41018</v>
      </c>
      <c r="F13002" s="173"/>
      <c r="G13002" s="173"/>
      <c r="H13002" s="172"/>
    </row>
    <row r="13003" spans="1:8" ht="14.45" customHeight="1">
      <c r="A13003" s="86" t="s">
        <v>1224</v>
      </c>
      <c r="B13003" s="171" t="s">
        <v>41297</v>
      </c>
      <c r="C13003" s="55" t="s">
        <v>41016</v>
      </c>
      <c r="D13003" s="171" t="s">
        <v>41017</v>
      </c>
      <c r="E13003" s="171" t="s">
        <v>41018</v>
      </c>
      <c r="F13003" s="173"/>
      <c r="G13003" s="173"/>
      <c r="H13003" s="172"/>
    </row>
    <row r="13004" spans="1:8" ht="14.45" customHeight="1">
      <c r="A13004" s="86" t="s">
        <v>1224</v>
      </c>
      <c r="B13004" s="171" t="s">
        <v>41298</v>
      </c>
      <c r="C13004" s="55" t="s">
        <v>41016</v>
      </c>
      <c r="D13004" s="171" t="s">
        <v>41017</v>
      </c>
      <c r="E13004" s="171" t="s">
        <v>41018</v>
      </c>
      <c r="F13004" s="173"/>
      <c r="G13004" s="173"/>
      <c r="H13004" s="172"/>
    </row>
    <row r="13005" spans="1:8" ht="14.45" customHeight="1">
      <c r="A13005" s="86" t="s">
        <v>1224</v>
      </c>
      <c r="B13005" s="171" t="s">
        <v>41299</v>
      </c>
      <c r="C13005" s="55" t="s">
        <v>41016</v>
      </c>
      <c r="D13005" s="171" t="s">
        <v>41017</v>
      </c>
      <c r="E13005" s="171" t="s">
        <v>41018</v>
      </c>
      <c r="F13005" s="173"/>
      <c r="G13005" s="173"/>
      <c r="H13005" s="172"/>
    </row>
    <row r="13006" spans="1:8" ht="14.45" customHeight="1">
      <c r="A13006" s="86" t="s">
        <v>1224</v>
      </c>
      <c r="B13006" s="171" t="s">
        <v>41300</v>
      </c>
      <c r="C13006" s="55" t="s">
        <v>41016</v>
      </c>
      <c r="D13006" s="171" t="s">
        <v>41017</v>
      </c>
      <c r="E13006" s="171" t="s">
        <v>41018</v>
      </c>
      <c r="F13006" s="173"/>
      <c r="G13006" s="173"/>
      <c r="H13006" s="172"/>
    </row>
    <row r="13007" spans="1:8" ht="14.45" customHeight="1">
      <c r="A13007" s="86" t="s">
        <v>1224</v>
      </c>
      <c r="B13007" s="171" t="s">
        <v>41301</v>
      </c>
      <c r="C13007" s="55" t="s">
        <v>41016</v>
      </c>
      <c r="D13007" s="171" t="s">
        <v>41017</v>
      </c>
      <c r="E13007" s="171" t="s">
        <v>41018</v>
      </c>
      <c r="F13007" s="173"/>
      <c r="G13007" s="173"/>
      <c r="H13007" s="172"/>
    </row>
    <row r="13008" spans="1:8" ht="14.45" customHeight="1">
      <c r="A13008" s="86" t="s">
        <v>1224</v>
      </c>
      <c r="B13008" s="171" t="s">
        <v>41302</v>
      </c>
      <c r="C13008" s="55" t="s">
        <v>41016</v>
      </c>
      <c r="D13008" s="171" t="s">
        <v>41017</v>
      </c>
      <c r="E13008" s="171" t="s">
        <v>41018</v>
      </c>
      <c r="F13008" s="173"/>
      <c r="G13008" s="173"/>
      <c r="H13008" s="172"/>
    </row>
    <row r="13009" spans="1:8" ht="14.45" customHeight="1">
      <c r="A13009" s="86" t="s">
        <v>1224</v>
      </c>
      <c r="B13009" s="171" t="s">
        <v>41303</v>
      </c>
      <c r="C13009" s="55" t="s">
        <v>41016</v>
      </c>
      <c r="D13009" s="171" t="s">
        <v>41017</v>
      </c>
      <c r="E13009" s="171" t="s">
        <v>41018</v>
      </c>
      <c r="F13009" s="173"/>
      <c r="G13009" s="173"/>
      <c r="H13009" s="172"/>
    </row>
    <row r="13010" spans="1:8" ht="14.45" customHeight="1">
      <c r="A13010" s="86" t="s">
        <v>1224</v>
      </c>
      <c r="B13010" s="171" t="s">
        <v>41304</v>
      </c>
      <c r="C13010" s="55" t="s">
        <v>41016</v>
      </c>
      <c r="D13010" s="171" t="s">
        <v>41017</v>
      </c>
      <c r="E13010" s="171" t="s">
        <v>41018</v>
      </c>
      <c r="F13010" s="173"/>
      <c r="G13010" s="173"/>
      <c r="H13010" s="172"/>
    </row>
    <row r="13011" spans="1:8" ht="14.45" customHeight="1">
      <c r="A13011" s="86" t="s">
        <v>1224</v>
      </c>
      <c r="B13011" s="171" t="s">
        <v>41305</v>
      </c>
      <c r="C13011" s="55" t="s">
        <v>41016</v>
      </c>
      <c r="D13011" s="171" t="s">
        <v>41017</v>
      </c>
      <c r="E13011" s="171" t="s">
        <v>41018</v>
      </c>
      <c r="F13011" s="173"/>
      <c r="G13011" s="173"/>
      <c r="H13011" s="172"/>
    </row>
    <row r="13012" spans="1:8" ht="14.45" customHeight="1">
      <c r="A13012" s="86" t="s">
        <v>1224</v>
      </c>
      <c r="B13012" s="171" t="s">
        <v>41306</v>
      </c>
      <c r="C13012" s="55" t="s">
        <v>41016</v>
      </c>
      <c r="D13012" s="171" t="s">
        <v>41017</v>
      </c>
      <c r="E13012" s="171" t="s">
        <v>41018</v>
      </c>
      <c r="F13012" s="173"/>
      <c r="G13012" s="173"/>
      <c r="H13012" s="172"/>
    </row>
    <row r="13013" spans="1:8" ht="14.45" customHeight="1">
      <c r="A13013" s="86" t="s">
        <v>1224</v>
      </c>
      <c r="B13013" s="171" t="s">
        <v>41307</v>
      </c>
      <c r="C13013" s="55" t="s">
        <v>41016</v>
      </c>
      <c r="D13013" s="171" t="s">
        <v>41017</v>
      </c>
      <c r="E13013" s="171" t="s">
        <v>41018</v>
      </c>
      <c r="F13013" s="173"/>
      <c r="G13013" s="173"/>
      <c r="H13013" s="172"/>
    </row>
    <row r="13014" spans="1:8" ht="14.45" customHeight="1">
      <c r="A13014" s="86" t="s">
        <v>1224</v>
      </c>
      <c r="B13014" s="171" t="s">
        <v>41308</v>
      </c>
      <c r="C13014" s="55" t="s">
        <v>41016</v>
      </c>
      <c r="D13014" s="171" t="s">
        <v>41017</v>
      </c>
      <c r="E13014" s="171" t="s">
        <v>41018</v>
      </c>
      <c r="F13014" s="173"/>
      <c r="G13014" s="173"/>
      <c r="H13014" s="172"/>
    </row>
    <row r="13015" spans="1:8" ht="14.45" customHeight="1">
      <c r="A13015" s="86" t="s">
        <v>1224</v>
      </c>
      <c r="B13015" s="171" t="s">
        <v>41309</v>
      </c>
      <c r="C13015" s="55" t="s">
        <v>41016</v>
      </c>
      <c r="D13015" s="171" t="s">
        <v>41017</v>
      </c>
      <c r="E13015" s="171" t="s">
        <v>41018</v>
      </c>
      <c r="F13015" s="173"/>
      <c r="G13015" s="173"/>
      <c r="H13015" s="172"/>
    </row>
    <row r="13016" spans="1:8" ht="14.45" customHeight="1">
      <c r="A13016" s="86" t="s">
        <v>1224</v>
      </c>
      <c r="B13016" s="171" t="s">
        <v>41310</v>
      </c>
      <c r="C13016" s="55" t="s">
        <v>41016</v>
      </c>
      <c r="D13016" s="171" t="s">
        <v>41017</v>
      </c>
      <c r="E13016" s="171" t="s">
        <v>41018</v>
      </c>
      <c r="F13016" s="173"/>
      <c r="G13016" s="173"/>
      <c r="H13016" s="172"/>
    </row>
    <row r="13017" spans="1:8" ht="14.45" customHeight="1">
      <c r="A13017" s="86" t="s">
        <v>1224</v>
      </c>
      <c r="B13017" s="171" t="s">
        <v>41311</v>
      </c>
      <c r="C13017" s="55" t="s">
        <v>41016</v>
      </c>
      <c r="D13017" s="171" t="s">
        <v>41017</v>
      </c>
      <c r="E13017" s="171" t="s">
        <v>41018</v>
      </c>
      <c r="F13017" s="173"/>
      <c r="G13017" s="173"/>
      <c r="H13017" s="172"/>
    </row>
    <row r="13018" spans="1:8" ht="14.45" customHeight="1">
      <c r="A13018" s="86" t="s">
        <v>1224</v>
      </c>
      <c r="B13018" s="171" t="s">
        <v>41312</v>
      </c>
      <c r="C13018" s="55" t="s">
        <v>41016</v>
      </c>
      <c r="D13018" s="171" t="s">
        <v>41017</v>
      </c>
      <c r="E13018" s="171" t="s">
        <v>41018</v>
      </c>
      <c r="F13018" s="173"/>
      <c r="G13018" s="173"/>
      <c r="H13018" s="172"/>
    </row>
    <row r="13019" spans="1:8" ht="14.45" customHeight="1">
      <c r="A13019" s="86" t="s">
        <v>1224</v>
      </c>
      <c r="B13019" s="171" t="s">
        <v>41313</v>
      </c>
      <c r="C13019" s="55" t="s">
        <v>41016</v>
      </c>
      <c r="D13019" s="171" t="s">
        <v>41017</v>
      </c>
      <c r="E13019" s="171" t="s">
        <v>41018</v>
      </c>
      <c r="F13019" s="173"/>
      <c r="G13019" s="173"/>
      <c r="H13019" s="172"/>
    </row>
    <row r="13020" spans="1:8" ht="14.45" customHeight="1">
      <c r="A13020" s="86" t="s">
        <v>1224</v>
      </c>
      <c r="B13020" s="171" t="s">
        <v>41314</v>
      </c>
      <c r="C13020" s="55" t="s">
        <v>41016</v>
      </c>
      <c r="D13020" s="171" t="s">
        <v>41017</v>
      </c>
      <c r="E13020" s="171" t="s">
        <v>41018</v>
      </c>
      <c r="F13020" s="173"/>
      <c r="G13020" s="173"/>
      <c r="H13020" s="172"/>
    </row>
    <row r="13021" spans="1:8" ht="14.45" customHeight="1">
      <c r="A13021" s="86" t="s">
        <v>1224</v>
      </c>
      <c r="B13021" s="171" t="s">
        <v>41315</v>
      </c>
      <c r="C13021" s="55" t="s">
        <v>41016</v>
      </c>
      <c r="D13021" s="171" t="s">
        <v>41017</v>
      </c>
      <c r="E13021" s="171" t="s">
        <v>41018</v>
      </c>
      <c r="F13021" s="173"/>
      <c r="G13021" s="173"/>
      <c r="H13021" s="172"/>
    </row>
    <row r="13022" spans="1:8" ht="14.45" customHeight="1">
      <c r="A13022" s="86" t="s">
        <v>1224</v>
      </c>
      <c r="B13022" s="171" t="s">
        <v>41316</v>
      </c>
      <c r="C13022" s="55" t="s">
        <v>41016</v>
      </c>
      <c r="D13022" s="171" t="s">
        <v>41017</v>
      </c>
      <c r="E13022" s="171" t="s">
        <v>41018</v>
      </c>
      <c r="F13022" s="173"/>
      <c r="G13022" s="173"/>
      <c r="H13022" s="172"/>
    </row>
    <row r="13023" spans="1:8" ht="14.45" customHeight="1">
      <c r="A13023" s="86" t="s">
        <v>1224</v>
      </c>
      <c r="B13023" s="171" t="s">
        <v>41317</v>
      </c>
      <c r="C13023" s="55" t="s">
        <v>41016</v>
      </c>
      <c r="D13023" s="171" t="s">
        <v>41017</v>
      </c>
      <c r="E13023" s="171" t="s">
        <v>41018</v>
      </c>
      <c r="F13023" s="173"/>
      <c r="G13023" s="173"/>
      <c r="H13023" s="172"/>
    </row>
    <row r="13024" spans="1:8" ht="14.45" customHeight="1">
      <c r="A13024" s="86" t="s">
        <v>1224</v>
      </c>
      <c r="B13024" s="171" t="s">
        <v>41318</v>
      </c>
      <c r="C13024" s="55" t="s">
        <v>41016</v>
      </c>
      <c r="D13024" s="171" t="s">
        <v>41017</v>
      </c>
      <c r="E13024" s="171" t="s">
        <v>41018</v>
      </c>
      <c r="F13024" s="173"/>
      <c r="G13024" s="173"/>
      <c r="H13024" s="172"/>
    </row>
    <row r="13025" spans="1:8" ht="14.45" customHeight="1">
      <c r="A13025" s="86" t="s">
        <v>1224</v>
      </c>
      <c r="B13025" s="171" t="s">
        <v>41319</v>
      </c>
      <c r="C13025" s="55" t="s">
        <v>41016</v>
      </c>
      <c r="D13025" s="171" t="s">
        <v>41017</v>
      </c>
      <c r="E13025" s="171" t="s">
        <v>41018</v>
      </c>
      <c r="F13025" s="173"/>
      <c r="G13025" s="173"/>
      <c r="H13025" s="172"/>
    </row>
    <row r="13026" spans="1:8" ht="14.45" customHeight="1">
      <c r="A13026" s="86" t="s">
        <v>1224</v>
      </c>
      <c r="B13026" s="171" t="s">
        <v>41320</v>
      </c>
      <c r="C13026" s="55" t="s">
        <v>41016</v>
      </c>
      <c r="D13026" s="171" t="s">
        <v>41017</v>
      </c>
      <c r="E13026" s="171" t="s">
        <v>41018</v>
      </c>
      <c r="F13026" s="173"/>
      <c r="G13026" s="173"/>
      <c r="H13026" s="172"/>
    </row>
    <row r="13027" spans="1:8" ht="14.45" customHeight="1">
      <c r="A13027" s="86" t="s">
        <v>1224</v>
      </c>
      <c r="B13027" s="171" t="s">
        <v>41321</v>
      </c>
      <c r="C13027" s="55" t="s">
        <v>41016</v>
      </c>
      <c r="D13027" s="171" t="s">
        <v>41017</v>
      </c>
      <c r="E13027" s="171" t="s">
        <v>41018</v>
      </c>
      <c r="F13027" s="173"/>
      <c r="G13027" s="173"/>
      <c r="H13027" s="172"/>
    </row>
    <row r="13028" spans="1:8" ht="14.45" customHeight="1">
      <c r="A13028" s="86" t="s">
        <v>1224</v>
      </c>
      <c r="B13028" s="171" t="s">
        <v>41322</v>
      </c>
      <c r="C13028" s="55" t="s">
        <v>41016</v>
      </c>
      <c r="D13028" s="171" t="s">
        <v>41017</v>
      </c>
      <c r="E13028" s="171" t="s">
        <v>41018</v>
      </c>
      <c r="F13028" s="173"/>
      <c r="G13028" s="173"/>
      <c r="H13028" s="172"/>
    </row>
    <row r="13029" spans="1:8" ht="14.45" customHeight="1">
      <c r="A13029" s="86" t="s">
        <v>1224</v>
      </c>
      <c r="B13029" s="171" t="s">
        <v>41323</v>
      </c>
      <c r="C13029" s="55" t="s">
        <v>41016</v>
      </c>
      <c r="D13029" s="171" t="s">
        <v>41017</v>
      </c>
      <c r="E13029" s="171" t="s">
        <v>41018</v>
      </c>
      <c r="F13029" s="173"/>
      <c r="G13029" s="173"/>
      <c r="H13029" s="172"/>
    </row>
    <row r="13030" spans="1:8" ht="14.45" customHeight="1">
      <c r="A13030" s="86" t="s">
        <v>1224</v>
      </c>
      <c r="B13030" s="171" t="s">
        <v>41324</v>
      </c>
      <c r="C13030" s="55" t="s">
        <v>41016</v>
      </c>
      <c r="D13030" s="171" t="s">
        <v>41017</v>
      </c>
      <c r="E13030" s="171" t="s">
        <v>41018</v>
      </c>
      <c r="F13030" s="173"/>
      <c r="G13030" s="173"/>
      <c r="H13030" s="172"/>
    </row>
    <row r="13031" spans="1:8" ht="14.45" customHeight="1">
      <c r="A13031" s="86" t="s">
        <v>1224</v>
      </c>
      <c r="B13031" s="171" t="s">
        <v>41325</v>
      </c>
      <c r="C13031" s="55" t="s">
        <v>41016</v>
      </c>
      <c r="D13031" s="171" t="s">
        <v>41017</v>
      </c>
      <c r="E13031" s="171" t="s">
        <v>41018</v>
      </c>
      <c r="F13031" s="173"/>
      <c r="G13031" s="173"/>
      <c r="H13031" s="172"/>
    </row>
    <row r="13032" spans="1:8" ht="14.45" customHeight="1">
      <c r="A13032" s="86" t="s">
        <v>1224</v>
      </c>
      <c r="B13032" s="171" t="s">
        <v>41326</v>
      </c>
      <c r="C13032" s="55" t="s">
        <v>41016</v>
      </c>
      <c r="D13032" s="171" t="s">
        <v>41017</v>
      </c>
      <c r="E13032" s="171" t="s">
        <v>41018</v>
      </c>
      <c r="F13032" s="173"/>
      <c r="G13032" s="173"/>
      <c r="H13032" s="172"/>
    </row>
    <row r="13033" spans="1:8" ht="14.45" customHeight="1">
      <c r="A13033" s="86" t="s">
        <v>1224</v>
      </c>
      <c r="B13033" s="171" t="s">
        <v>41327</v>
      </c>
      <c r="C13033" s="55" t="s">
        <v>41016</v>
      </c>
      <c r="D13033" s="171" t="s">
        <v>41017</v>
      </c>
      <c r="E13033" s="171" t="s">
        <v>41018</v>
      </c>
      <c r="F13033" s="173"/>
      <c r="G13033" s="173"/>
      <c r="H13033" s="172"/>
    </row>
    <row r="13034" spans="1:8" ht="14.45" customHeight="1">
      <c r="A13034" s="86" t="s">
        <v>1224</v>
      </c>
      <c r="B13034" s="171" t="s">
        <v>41328</v>
      </c>
      <c r="C13034" s="55" t="s">
        <v>41016</v>
      </c>
      <c r="D13034" s="171" t="s">
        <v>41017</v>
      </c>
      <c r="E13034" s="171" t="s">
        <v>41018</v>
      </c>
      <c r="F13034" s="173"/>
      <c r="G13034" s="173"/>
      <c r="H13034" s="172"/>
    </row>
    <row r="13035" spans="1:8" ht="14.45" customHeight="1">
      <c r="A13035" s="86" t="s">
        <v>1224</v>
      </c>
      <c r="B13035" s="171" t="s">
        <v>41329</v>
      </c>
      <c r="C13035" s="55" t="s">
        <v>41016</v>
      </c>
      <c r="D13035" s="171" t="s">
        <v>41017</v>
      </c>
      <c r="E13035" s="171" t="s">
        <v>41018</v>
      </c>
      <c r="F13035" s="173"/>
      <c r="G13035" s="173"/>
      <c r="H13035" s="172"/>
    </row>
    <row r="13036" spans="1:8" ht="14.45" customHeight="1">
      <c r="A13036" s="86" t="s">
        <v>1224</v>
      </c>
      <c r="B13036" s="171" t="s">
        <v>41330</v>
      </c>
      <c r="C13036" s="55" t="s">
        <v>41016</v>
      </c>
      <c r="D13036" s="171" t="s">
        <v>41017</v>
      </c>
      <c r="E13036" s="171" t="s">
        <v>41018</v>
      </c>
      <c r="F13036" s="173"/>
      <c r="G13036" s="173"/>
      <c r="H13036" s="172"/>
    </row>
    <row r="13037" spans="1:8" ht="14.45" customHeight="1">
      <c r="A13037" s="86" t="s">
        <v>1224</v>
      </c>
      <c r="B13037" s="171" t="s">
        <v>41331</v>
      </c>
      <c r="C13037" s="55" t="s">
        <v>41016</v>
      </c>
      <c r="D13037" s="171" t="s">
        <v>41017</v>
      </c>
      <c r="E13037" s="171" t="s">
        <v>41018</v>
      </c>
      <c r="F13037" s="173"/>
      <c r="G13037" s="173"/>
      <c r="H13037" s="172"/>
    </row>
    <row r="13038" spans="1:8" ht="14.45" customHeight="1">
      <c r="A13038" s="86" t="s">
        <v>1224</v>
      </c>
      <c r="B13038" s="171" t="s">
        <v>41332</v>
      </c>
      <c r="C13038" s="55" t="s">
        <v>41016</v>
      </c>
      <c r="D13038" s="171" t="s">
        <v>41017</v>
      </c>
      <c r="E13038" s="171" t="s">
        <v>41018</v>
      </c>
      <c r="F13038" s="173"/>
      <c r="G13038" s="173"/>
      <c r="H13038" s="172"/>
    </row>
    <row r="13039" spans="1:8" ht="14.45" customHeight="1">
      <c r="A13039" s="86" t="s">
        <v>1224</v>
      </c>
      <c r="B13039" s="171" t="s">
        <v>41333</v>
      </c>
      <c r="C13039" s="55" t="s">
        <v>41016</v>
      </c>
      <c r="D13039" s="171" t="s">
        <v>41017</v>
      </c>
      <c r="E13039" s="171" t="s">
        <v>41018</v>
      </c>
      <c r="F13039" s="173"/>
      <c r="G13039" s="173"/>
      <c r="H13039" s="172"/>
    </row>
    <row r="13040" spans="1:8" ht="14.45" customHeight="1">
      <c r="A13040" s="86" t="s">
        <v>1224</v>
      </c>
      <c r="B13040" s="171" t="s">
        <v>41334</v>
      </c>
      <c r="C13040" s="55" t="s">
        <v>41016</v>
      </c>
      <c r="D13040" s="171" t="s">
        <v>41017</v>
      </c>
      <c r="E13040" s="171" t="s">
        <v>41018</v>
      </c>
      <c r="F13040" s="173"/>
      <c r="G13040" s="173"/>
      <c r="H13040" s="172"/>
    </row>
    <row r="13041" spans="1:8" ht="14.45" customHeight="1">
      <c r="A13041" s="86" t="s">
        <v>1224</v>
      </c>
      <c r="B13041" s="171" t="s">
        <v>41335</v>
      </c>
      <c r="C13041" s="55" t="s">
        <v>41016</v>
      </c>
      <c r="D13041" s="171" t="s">
        <v>41017</v>
      </c>
      <c r="E13041" s="171" t="s">
        <v>41018</v>
      </c>
      <c r="F13041" s="173"/>
      <c r="G13041" s="173"/>
      <c r="H13041" s="172"/>
    </row>
    <row r="13042" spans="1:8" ht="14.45" customHeight="1">
      <c r="A13042" s="86" t="s">
        <v>1224</v>
      </c>
      <c r="B13042" s="171" t="s">
        <v>41336</v>
      </c>
      <c r="C13042" s="55" t="s">
        <v>41016</v>
      </c>
      <c r="D13042" s="171" t="s">
        <v>41017</v>
      </c>
      <c r="E13042" s="171" t="s">
        <v>41018</v>
      </c>
      <c r="F13042" s="173"/>
      <c r="G13042" s="173"/>
      <c r="H13042" s="172"/>
    </row>
    <row r="13043" spans="1:8" ht="14.45" customHeight="1">
      <c r="A13043" s="86" t="s">
        <v>1224</v>
      </c>
      <c r="B13043" s="171" t="s">
        <v>41337</v>
      </c>
      <c r="C13043" s="55" t="s">
        <v>41016</v>
      </c>
      <c r="D13043" s="171" t="s">
        <v>41017</v>
      </c>
      <c r="E13043" s="171" t="s">
        <v>41018</v>
      </c>
      <c r="F13043" s="173"/>
      <c r="G13043" s="173"/>
      <c r="H13043" s="172"/>
    </row>
    <row r="13044" spans="1:8" ht="14.45" customHeight="1">
      <c r="A13044" s="86" t="s">
        <v>1224</v>
      </c>
      <c r="B13044" s="171" t="s">
        <v>41338</v>
      </c>
      <c r="C13044" s="55" t="s">
        <v>41016</v>
      </c>
      <c r="D13044" s="171" t="s">
        <v>41017</v>
      </c>
      <c r="E13044" s="171" t="s">
        <v>41018</v>
      </c>
      <c r="F13044" s="173"/>
      <c r="G13044" s="173"/>
      <c r="H13044" s="172"/>
    </row>
    <row r="13045" spans="1:8" ht="14.45" customHeight="1">
      <c r="A13045" s="86" t="s">
        <v>1224</v>
      </c>
      <c r="B13045" s="171" t="s">
        <v>41339</v>
      </c>
      <c r="C13045" s="55" t="s">
        <v>41016</v>
      </c>
      <c r="D13045" s="171" t="s">
        <v>41017</v>
      </c>
      <c r="E13045" s="171" t="s">
        <v>41018</v>
      </c>
      <c r="F13045" s="173"/>
      <c r="G13045" s="173"/>
      <c r="H13045" s="172"/>
    </row>
    <row r="13046" spans="1:8" ht="14.45" customHeight="1">
      <c r="A13046" s="86" t="s">
        <v>1224</v>
      </c>
      <c r="B13046" s="171" t="s">
        <v>41340</v>
      </c>
      <c r="C13046" s="55" t="s">
        <v>41016</v>
      </c>
      <c r="D13046" s="171" t="s">
        <v>41017</v>
      </c>
      <c r="E13046" s="171" t="s">
        <v>41018</v>
      </c>
      <c r="F13046" s="173"/>
      <c r="G13046" s="173"/>
      <c r="H13046" s="172"/>
    </row>
    <row r="13047" spans="1:8" ht="14.45" customHeight="1">
      <c r="A13047" s="86" t="s">
        <v>1224</v>
      </c>
      <c r="B13047" s="171" t="s">
        <v>41341</v>
      </c>
      <c r="C13047" s="55" t="s">
        <v>41016</v>
      </c>
      <c r="D13047" s="171" t="s">
        <v>41017</v>
      </c>
      <c r="E13047" s="171" t="s">
        <v>41018</v>
      </c>
      <c r="F13047" s="173"/>
      <c r="G13047" s="173"/>
      <c r="H13047" s="172"/>
    </row>
    <row r="13048" spans="1:8" ht="14.45" customHeight="1">
      <c r="A13048" s="86" t="s">
        <v>1224</v>
      </c>
      <c r="B13048" s="171" t="s">
        <v>41342</v>
      </c>
      <c r="C13048" s="55" t="s">
        <v>41016</v>
      </c>
      <c r="D13048" s="171" t="s">
        <v>41017</v>
      </c>
      <c r="E13048" s="171" t="s">
        <v>41018</v>
      </c>
      <c r="F13048" s="173"/>
      <c r="G13048" s="173"/>
      <c r="H13048" s="172"/>
    </row>
    <row r="13049" spans="1:8" ht="14.45" customHeight="1">
      <c r="A13049" s="86" t="s">
        <v>1224</v>
      </c>
      <c r="B13049" s="171" t="s">
        <v>41343</v>
      </c>
      <c r="C13049" s="55" t="s">
        <v>41016</v>
      </c>
      <c r="D13049" s="171" t="s">
        <v>41017</v>
      </c>
      <c r="E13049" s="171" t="s">
        <v>41018</v>
      </c>
      <c r="F13049" s="173"/>
      <c r="G13049" s="173"/>
      <c r="H13049" s="172"/>
    </row>
    <row r="13050" spans="1:8" ht="14.45" customHeight="1">
      <c r="A13050" s="86" t="s">
        <v>1224</v>
      </c>
      <c r="B13050" s="171" t="s">
        <v>41344</v>
      </c>
      <c r="C13050" s="55" t="s">
        <v>41016</v>
      </c>
      <c r="D13050" s="171" t="s">
        <v>41017</v>
      </c>
      <c r="E13050" s="171" t="s">
        <v>41018</v>
      </c>
      <c r="F13050" s="173"/>
      <c r="G13050" s="173"/>
      <c r="H13050" s="172"/>
    </row>
    <row r="13051" spans="1:8" ht="14.45" customHeight="1">
      <c r="A13051" s="86" t="s">
        <v>1224</v>
      </c>
      <c r="B13051" s="171" t="s">
        <v>41345</v>
      </c>
      <c r="C13051" s="55" t="s">
        <v>41016</v>
      </c>
      <c r="D13051" s="171" t="s">
        <v>41017</v>
      </c>
      <c r="E13051" s="171" t="s">
        <v>41018</v>
      </c>
      <c r="F13051" s="173"/>
      <c r="G13051" s="173"/>
      <c r="H13051" s="172"/>
    </row>
    <row r="13052" spans="1:8" ht="14.45" customHeight="1">
      <c r="A13052" s="86" t="s">
        <v>1224</v>
      </c>
      <c r="B13052" s="171" t="s">
        <v>41346</v>
      </c>
      <c r="C13052" s="55" t="s">
        <v>41016</v>
      </c>
      <c r="D13052" s="171" t="s">
        <v>41017</v>
      </c>
      <c r="E13052" s="171" t="s">
        <v>41018</v>
      </c>
      <c r="F13052" s="173"/>
      <c r="G13052" s="173"/>
      <c r="H13052" s="172"/>
    </row>
    <row r="13053" spans="1:8" ht="14.45" customHeight="1">
      <c r="A13053" s="86" t="s">
        <v>1224</v>
      </c>
      <c r="B13053" s="171" t="s">
        <v>41347</v>
      </c>
      <c r="C13053" s="55" t="s">
        <v>41016</v>
      </c>
      <c r="D13053" s="171" t="s">
        <v>41017</v>
      </c>
      <c r="E13053" s="171" t="s">
        <v>41018</v>
      </c>
      <c r="F13053" s="173"/>
      <c r="G13053" s="173"/>
      <c r="H13053" s="172"/>
    </row>
    <row r="13054" spans="1:8" ht="14.45" customHeight="1">
      <c r="A13054" s="86" t="s">
        <v>1224</v>
      </c>
      <c r="B13054" s="171" t="s">
        <v>41348</v>
      </c>
      <c r="C13054" s="55" t="s">
        <v>41016</v>
      </c>
      <c r="D13054" s="171" t="s">
        <v>41017</v>
      </c>
      <c r="E13054" s="171" t="s">
        <v>41018</v>
      </c>
      <c r="F13054" s="173"/>
      <c r="G13054" s="173"/>
      <c r="H13054" s="172"/>
    </row>
    <row r="13055" spans="1:8" ht="14.45" customHeight="1">
      <c r="A13055" s="86" t="s">
        <v>1224</v>
      </c>
      <c r="B13055" s="171" t="s">
        <v>41349</v>
      </c>
      <c r="C13055" s="55" t="s">
        <v>41016</v>
      </c>
      <c r="D13055" s="171" t="s">
        <v>41017</v>
      </c>
      <c r="E13055" s="171" t="s">
        <v>41018</v>
      </c>
      <c r="F13055" s="173"/>
      <c r="G13055" s="173"/>
      <c r="H13055" s="172"/>
    </row>
    <row r="13056" spans="1:8" ht="14.45" customHeight="1">
      <c r="A13056" s="86" t="s">
        <v>1224</v>
      </c>
      <c r="B13056" s="171" t="s">
        <v>41350</v>
      </c>
      <c r="C13056" s="55" t="s">
        <v>41016</v>
      </c>
      <c r="D13056" s="171" t="s">
        <v>41017</v>
      </c>
      <c r="E13056" s="171" t="s">
        <v>41018</v>
      </c>
      <c r="F13056" s="173"/>
      <c r="G13056" s="173"/>
      <c r="H13056" s="172"/>
    </row>
    <row r="13057" spans="1:8" ht="14.45" customHeight="1">
      <c r="A13057" s="86" t="s">
        <v>1224</v>
      </c>
      <c r="B13057" s="171" t="s">
        <v>41351</v>
      </c>
      <c r="C13057" s="55" t="s">
        <v>41016</v>
      </c>
      <c r="D13057" s="171" t="s">
        <v>41017</v>
      </c>
      <c r="E13057" s="171" t="s">
        <v>41018</v>
      </c>
      <c r="F13057" s="173"/>
      <c r="G13057" s="173"/>
      <c r="H13057" s="172"/>
    </row>
    <row r="13058" spans="1:8" ht="14.45" customHeight="1">
      <c r="A13058" s="86" t="s">
        <v>1224</v>
      </c>
      <c r="B13058" s="171" t="s">
        <v>41352</v>
      </c>
      <c r="C13058" s="55" t="s">
        <v>41016</v>
      </c>
      <c r="D13058" s="171" t="s">
        <v>41017</v>
      </c>
      <c r="E13058" s="171" t="s">
        <v>41018</v>
      </c>
      <c r="F13058" s="173"/>
      <c r="G13058" s="173"/>
      <c r="H13058" s="172"/>
    </row>
    <row r="13059" spans="1:8" ht="14.45" customHeight="1">
      <c r="A13059" s="86" t="s">
        <v>1224</v>
      </c>
      <c r="B13059" s="171" t="s">
        <v>41353</v>
      </c>
      <c r="C13059" s="55" t="s">
        <v>41016</v>
      </c>
      <c r="D13059" s="171" t="s">
        <v>41017</v>
      </c>
      <c r="E13059" s="171" t="s">
        <v>41018</v>
      </c>
      <c r="F13059" s="173"/>
      <c r="G13059" s="173"/>
      <c r="H13059" s="172"/>
    </row>
    <row r="13060" spans="1:8" ht="14.45" customHeight="1">
      <c r="A13060" s="86" t="s">
        <v>1224</v>
      </c>
      <c r="B13060" s="171" t="s">
        <v>41354</v>
      </c>
      <c r="C13060" s="55" t="s">
        <v>41016</v>
      </c>
      <c r="D13060" s="171" t="s">
        <v>41017</v>
      </c>
      <c r="E13060" s="171" t="s">
        <v>41018</v>
      </c>
      <c r="F13060" s="173"/>
      <c r="G13060" s="173"/>
      <c r="H13060" s="172"/>
    </row>
    <row r="13061" spans="1:8" ht="14.45" customHeight="1">
      <c r="A13061" s="86" t="s">
        <v>1224</v>
      </c>
      <c r="B13061" s="171" t="s">
        <v>41355</v>
      </c>
      <c r="C13061" s="55" t="s">
        <v>41016</v>
      </c>
      <c r="D13061" s="171" t="s">
        <v>41017</v>
      </c>
      <c r="E13061" s="171" t="s">
        <v>41018</v>
      </c>
      <c r="F13061" s="173"/>
      <c r="G13061" s="173"/>
      <c r="H13061" s="172"/>
    </row>
    <row r="13062" spans="1:8" ht="14.45" customHeight="1">
      <c r="A13062" s="86" t="s">
        <v>1224</v>
      </c>
      <c r="B13062" s="171" t="s">
        <v>41356</v>
      </c>
      <c r="C13062" s="55" t="s">
        <v>41016</v>
      </c>
      <c r="D13062" s="171" t="s">
        <v>41017</v>
      </c>
      <c r="E13062" s="171" t="s">
        <v>41018</v>
      </c>
      <c r="F13062" s="173"/>
      <c r="G13062" s="173"/>
      <c r="H13062" s="172"/>
    </row>
    <row r="13063" spans="1:8" ht="14.45" customHeight="1">
      <c r="A13063" s="86" t="s">
        <v>1224</v>
      </c>
      <c r="B13063" s="171" t="s">
        <v>41357</v>
      </c>
      <c r="C13063" s="55" t="s">
        <v>41016</v>
      </c>
      <c r="D13063" s="171" t="s">
        <v>41017</v>
      </c>
      <c r="E13063" s="171" t="s">
        <v>41018</v>
      </c>
      <c r="F13063" s="173"/>
      <c r="G13063" s="173"/>
      <c r="H13063" s="172"/>
    </row>
    <row r="13064" spans="1:8" ht="14.45" customHeight="1">
      <c r="A13064" s="86" t="s">
        <v>1224</v>
      </c>
      <c r="B13064" s="171" t="s">
        <v>41358</v>
      </c>
      <c r="C13064" s="55" t="s">
        <v>41016</v>
      </c>
      <c r="D13064" s="171" t="s">
        <v>41017</v>
      </c>
      <c r="E13064" s="171" t="s">
        <v>41018</v>
      </c>
      <c r="F13064" s="173"/>
      <c r="G13064" s="173"/>
      <c r="H13064" s="172"/>
    </row>
    <row r="13065" spans="1:8" ht="14.45" customHeight="1">
      <c r="A13065" s="86" t="s">
        <v>1224</v>
      </c>
      <c r="B13065" s="171" t="s">
        <v>41359</v>
      </c>
      <c r="C13065" s="55" t="s">
        <v>41016</v>
      </c>
      <c r="D13065" s="171" t="s">
        <v>41017</v>
      </c>
      <c r="E13065" s="171" t="s">
        <v>41018</v>
      </c>
      <c r="F13065" s="173"/>
      <c r="G13065" s="173"/>
      <c r="H13065" s="172"/>
    </row>
    <row r="13066" spans="1:8" ht="14.45" customHeight="1">
      <c r="A13066" s="86" t="s">
        <v>1224</v>
      </c>
      <c r="B13066" s="171" t="s">
        <v>41360</v>
      </c>
      <c r="C13066" s="55" t="s">
        <v>41016</v>
      </c>
      <c r="D13066" s="171" t="s">
        <v>41017</v>
      </c>
      <c r="E13066" s="171" t="s">
        <v>41018</v>
      </c>
      <c r="F13066" s="173"/>
      <c r="G13066" s="173"/>
      <c r="H13066" s="172"/>
    </row>
    <row r="13067" spans="1:8" ht="14.45" customHeight="1">
      <c r="A13067" s="86" t="s">
        <v>1224</v>
      </c>
      <c r="B13067" s="171" t="s">
        <v>41361</v>
      </c>
      <c r="C13067" s="55" t="s">
        <v>41016</v>
      </c>
      <c r="D13067" s="171" t="s">
        <v>41017</v>
      </c>
      <c r="E13067" s="171" t="s">
        <v>41018</v>
      </c>
      <c r="F13067" s="173"/>
      <c r="G13067" s="173"/>
      <c r="H13067" s="172"/>
    </row>
    <row r="13068" spans="1:8" ht="14.45" customHeight="1">
      <c r="A13068" s="86" t="s">
        <v>1224</v>
      </c>
      <c r="B13068" s="171" t="s">
        <v>41362</v>
      </c>
      <c r="C13068" s="55" t="s">
        <v>41016</v>
      </c>
      <c r="D13068" s="171" t="s">
        <v>41017</v>
      </c>
      <c r="E13068" s="171" t="s">
        <v>41018</v>
      </c>
      <c r="F13068" s="173"/>
      <c r="G13068" s="173"/>
      <c r="H13068" s="172"/>
    </row>
    <row r="13069" spans="1:8" ht="14.45" customHeight="1">
      <c r="A13069" s="86" t="s">
        <v>1224</v>
      </c>
      <c r="B13069" s="171" t="s">
        <v>41363</v>
      </c>
      <c r="C13069" s="55" t="s">
        <v>41016</v>
      </c>
      <c r="D13069" s="171" t="s">
        <v>41017</v>
      </c>
      <c r="E13069" s="171" t="s">
        <v>41018</v>
      </c>
      <c r="F13069" s="173"/>
      <c r="G13069" s="173"/>
      <c r="H13069" s="172"/>
    </row>
    <row r="13070" spans="1:8" ht="14.45" customHeight="1">
      <c r="A13070" s="86" t="s">
        <v>1224</v>
      </c>
      <c r="B13070" s="171" t="s">
        <v>41364</v>
      </c>
      <c r="C13070" s="55" t="s">
        <v>41016</v>
      </c>
      <c r="D13070" s="171" t="s">
        <v>41017</v>
      </c>
      <c r="E13070" s="171" t="s">
        <v>41018</v>
      </c>
      <c r="F13070" s="173"/>
      <c r="G13070" s="173"/>
      <c r="H13070" s="172"/>
    </row>
    <row r="13071" spans="1:8" ht="14.45" customHeight="1">
      <c r="A13071" s="86" t="s">
        <v>1224</v>
      </c>
      <c r="B13071" s="171" t="s">
        <v>41365</v>
      </c>
      <c r="C13071" s="55" t="s">
        <v>41016</v>
      </c>
      <c r="D13071" s="171" t="s">
        <v>41017</v>
      </c>
      <c r="E13071" s="171" t="s">
        <v>41018</v>
      </c>
      <c r="F13071" s="173"/>
      <c r="G13071" s="173"/>
      <c r="H13071" s="172"/>
    </row>
    <row r="13072" spans="1:8" ht="14.45" customHeight="1">
      <c r="A13072" s="86" t="s">
        <v>1224</v>
      </c>
      <c r="B13072" s="171" t="s">
        <v>41366</v>
      </c>
      <c r="C13072" s="55" t="s">
        <v>41016</v>
      </c>
      <c r="D13072" s="171" t="s">
        <v>41017</v>
      </c>
      <c r="E13072" s="171" t="s">
        <v>41018</v>
      </c>
      <c r="F13072" s="173"/>
      <c r="G13072" s="173"/>
      <c r="H13072" s="172"/>
    </row>
    <row r="13073" spans="1:8" ht="14.45" customHeight="1">
      <c r="A13073" s="86" t="s">
        <v>1224</v>
      </c>
      <c r="B13073" s="171" t="s">
        <v>41367</v>
      </c>
      <c r="C13073" s="55" t="s">
        <v>41016</v>
      </c>
      <c r="D13073" s="171" t="s">
        <v>41017</v>
      </c>
      <c r="E13073" s="171" t="s">
        <v>41018</v>
      </c>
      <c r="F13073" s="173"/>
      <c r="G13073" s="173"/>
      <c r="H13073" s="172"/>
    </row>
    <row r="13074" spans="1:8" ht="14.45" customHeight="1">
      <c r="A13074" s="86" t="s">
        <v>1224</v>
      </c>
      <c r="B13074" s="171" t="s">
        <v>41368</v>
      </c>
      <c r="C13074" s="55" t="s">
        <v>41016</v>
      </c>
      <c r="D13074" s="171" t="s">
        <v>41017</v>
      </c>
      <c r="E13074" s="171" t="s">
        <v>41018</v>
      </c>
      <c r="F13074" s="173"/>
      <c r="G13074" s="173"/>
      <c r="H13074" s="172"/>
    </row>
    <row r="13075" spans="1:8" ht="14.45" customHeight="1">
      <c r="A13075" s="86" t="s">
        <v>1224</v>
      </c>
      <c r="B13075" s="171" t="s">
        <v>41369</v>
      </c>
      <c r="C13075" s="55" t="s">
        <v>41016</v>
      </c>
      <c r="D13075" s="171" t="s">
        <v>41017</v>
      </c>
      <c r="E13075" s="171" t="s">
        <v>41018</v>
      </c>
      <c r="F13075" s="173"/>
      <c r="G13075" s="173"/>
      <c r="H13075" s="172"/>
    </row>
    <row r="13076" spans="1:8" ht="14.45" customHeight="1">
      <c r="A13076" s="86" t="s">
        <v>1224</v>
      </c>
      <c r="B13076" s="171" t="s">
        <v>41370</v>
      </c>
      <c r="C13076" s="55" t="s">
        <v>41016</v>
      </c>
      <c r="D13076" s="171" t="s">
        <v>41017</v>
      </c>
      <c r="E13076" s="171" t="s">
        <v>41018</v>
      </c>
      <c r="F13076" s="173"/>
      <c r="G13076" s="173"/>
      <c r="H13076" s="172"/>
    </row>
    <row r="13077" spans="1:8" ht="14.45" customHeight="1">
      <c r="A13077" s="86" t="s">
        <v>1224</v>
      </c>
      <c r="B13077" s="171" t="s">
        <v>41371</v>
      </c>
      <c r="C13077" s="55" t="s">
        <v>41016</v>
      </c>
      <c r="D13077" s="171" t="s">
        <v>41017</v>
      </c>
      <c r="E13077" s="171" t="s">
        <v>41018</v>
      </c>
      <c r="F13077" s="173"/>
      <c r="G13077" s="173"/>
      <c r="H13077" s="172"/>
    </row>
    <row r="13078" spans="1:8" ht="14.45" customHeight="1">
      <c r="A13078" s="86" t="s">
        <v>1224</v>
      </c>
      <c r="B13078" s="171" t="s">
        <v>41372</v>
      </c>
      <c r="C13078" s="55" t="s">
        <v>41016</v>
      </c>
      <c r="D13078" s="171" t="s">
        <v>41017</v>
      </c>
      <c r="E13078" s="171" t="s">
        <v>41018</v>
      </c>
      <c r="F13078" s="173"/>
      <c r="G13078" s="173"/>
      <c r="H13078" s="172"/>
    </row>
    <row r="13079" spans="1:8" ht="14.45" customHeight="1">
      <c r="A13079" s="86" t="s">
        <v>1224</v>
      </c>
      <c r="B13079" s="171" t="s">
        <v>41373</v>
      </c>
      <c r="C13079" s="55" t="s">
        <v>41016</v>
      </c>
      <c r="D13079" s="171" t="s">
        <v>41017</v>
      </c>
      <c r="E13079" s="171" t="s">
        <v>41018</v>
      </c>
      <c r="F13079" s="173"/>
      <c r="G13079" s="173"/>
      <c r="H13079" s="172"/>
    </row>
    <row r="13080" spans="1:8" ht="14.45" customHeight="1">
      <c r="A13080" s="86" t="s">
        <v>1224</v>
      </c>
      <c r="B13080" s="171" t="s">
        <v>41374</v>
      </c>
      <c r="C13080" s="55" t="s">
        <v>41016</v>
      </c>
      <c r="D13080" s="171" t="s">
        <v>41017</v>
      </c>
      <c r="E13080" s="171" t="s">
        <v>41018</v>
      </c>
      <c r="F13080" s="173"/>
      <c r="G13080" s="173"/>
      <c r="H13080" s="172"/>
    </row>
    <row r="13081" spans="1:8" ht="14.45" customHeight="1">
      <c r="A13081" s="86" t="s">
        <v>1224</v>
      </c>
      <c r="B13081" s="171" t="s">
        <v>41375</v>
      </c>
      <c r="C13081" s="55" t="s">
        <v>41016</v>
      </c>
      <c r="D13081" s="171" t="s">
        <v>41017</v>
      </c>
      <c r="E13081" s="171" t="s">
        <v>41018</v>
      </c>
      <c r="F13081" s="173"/>
      <c r="G13081" s="173"/>
      <c r="H13081" s="172"/>
    </row>
    <row r="13082" spans="1:8" ht="14.45" customHeight="1">
      <c r="A13082" s="86" t="s">
        <v>1224</v>
      </c>
      <c r="B13082" s="171" t="s">
        <v>41376</v>
      </c>
      <c r="C13082" s="55" t="s">
        <v>41016</v>
      </c>
      <c r="D13082" s="171" t="s">
        <v>41017</v>
      </c>
      <c r="E13082" s="171" t="s">
        <v>41018</v>
      </c>
      <c r="F13082" s="173"/>
      <c r="G13082" s="173"/>
      <c r="H13082" s="172"/>
    </row>
    <row r="13083" spans="1:8" ht="14.45" customHeight="1">
      <c r="A13083" s="86" t="s">
        <v>1224</v>
      </c>
      <c r="B13083" s="171" t="s">
        <v>41377</v>
      </c>
      <c r="C13083" s="55" t="s">
        <v>41016</v>
      </c>
      <c r="D13083" s="171" t="s">
        <v>41017</v>
      </c>
      <c r="E13083" s="171" t="s">
        <v>41018</v>
      </c>
      <c r="F13083" s="173"/>
      <c r="G13083" s="173"/>
      <c r="H13083" s="172"/>
    </row>
    <row r="13084" spans="1:8" ht="14.45" customHeight="1">
      <c r="A13084" s="86" t="s">
        <v>1224</v>
      </c>
      <c r="B13084" s="171" t="s">
        <v>41378</v>
      </c>
      <c r="C13084" s="55" t="s">
        <v>41016</v>
      </c>
      <c r="D13084" s="171" t="s">
        <v>41017</v>
      </c>
      <c r="E13084" s="171" t="s">
        <v>41018</v>
      </c>
      <c r="F13084" s="173"/>
      <c r="G13084" s="173"/>
      <c r="H13084" s="172"/>
    </row>
    <row r="13085" spans="1:8" ht="14.45" customHeight="1">
      <c r="A13085" s="86" t="s">
        <v>1224</v>
      </c>
      <c r="B13085" s="171" t="s">
        <v>41379</v>
      </c>
      <c r="C13085" s="55" t="s">
        <v>41016</v>
      </c>
      <c r="D13085" s="171" t="s">
        <v>41017</v>
      </c>
      <c r="E13085" s="171" t="s">
        <v>41018</v>
      </c>
      <c r="F13085" s="173"/>
      <c r="G13085" s="173"/>
      <c r="H13085" s="172"/>
    </row>
    <row r="13086" spans="1:8" ht="14.45" customHeight="1">
      <c r="A13086" s="86" t="s">
        <v>1224</v>
      </c>
      <c r="B13086" s="171" t="s">
        <v>41380</v>
      </c>
      <c r="C13086" s="55" t="s">
        <v>41016</v>
      </c>
      <c r="D13086" s="171" t="s">
        <v>41017</v>
      </c>
      <c r="E13086" s="171" t="s">
        <v>41018</v>
      </c>
      <c r="F13086" s="173"/>
      <c r="G13086" s="173"/>
      <c r="H13086" s="172"/>
    </row>
    <row r="13087" spans="1:8" ht="14.45" customHeight="1">
      <c r="A13087" s="86" t="s">
        <v>1224</v>
      </c>
      <c r="B13087" s="171" t="s">
        <v>41381</v>
      </c>
      <c r="C13087" s="55" t="s">
        <v>41016</v>
      </c>
      <c r="D13087" s="171" t="s">
        <v>41017</v>
      </c>
      <c r="E13087" s="171" t="s">
        <v>41018</v>
      </c>
      <c r="F13087" s="173"/>
      <c r="G13087" s="173"/>
      <c r="H13087" s="172"/>
    </row>
    <row r="13088" spans="1:8" ht="14.45" customHeight="1">
      <c r="A13088" s="86" t="s">
        <v>1224</v>
      </c>
      <c r="B13088" s="171" t="s">
        <v>41382</v>
      </c>
      <c r="C13088" s="55" t="s">
        <v>41016</v>
      </c>
      <c r="D13088" s="171" t="s">
        <v>41017</v>
      </c>
      <c r="E13088" s="171" t="s">
        <v>41018</v>
      </c>
      <c r="F13088" s="173"/>
      <c r="G13088" s="173"/>
      <c r="H13088" s="172"/>
    </row>
    <row r="13089" spans="1:8" ht="14.45" customHeight="1">
      <c r="A13089" s="86" t="s">
        <v>1224</v>
      </c>
      <c r="B13089" s="171" t="s">
        <v>41383</v>
      </c>
      <c r="C13089" s="55" t="s">
        <v>41016</v>
      </c>
      <c r="D13089" s="171" t="s">
        <v>41017</v>
      </c>
      <c r="E13089" s="171" t="s">
        <v>41018</v>
      </c>
      <c r="F13089" s="173"/>
      <c r="G13089" s="173"/>
      <c r="H13089" s="172"/>
    </row>
    <row r="13090" spans="1:8" ht="14.45" customHeight="1">
      <c r="A13090" s="86" t="s">
        <v>1224</v>
      </c>
      <c r="B13090" s="171" t="s">
        <v>41384</v>
      </c>
      <c r="C13090" s="55" t="s">
        <v>41016</v>
      </c>
      <c r="D13090" s="171" t="s">
        <v>41017</v>
      </c>
      <c r="E13090" s="171" t="s">
        <v>41018</v>
      </c>
      <c r="F13090" s="173"/>
      <c r="G13090" s="173"/>
      <c r="H13090" s="172"/>
    </row>
    <row r="13091" spans="1:8" ht="14.45" customHeight="1">
      <c r="A13091" s="86" t="s">
        <v>1224</v>
      </c>
      <c r="B13091" s="171" t="s">
        <v>41385</v>
      </c>
      <c r="C13091" s="55" t="s">
        <v>41016</v>
      </c>
      <c r="D13091" s="171" t="s">
        <v>41017</v>
      </c>
      <c r="E13091" s="171" t="s">
        <v>41018</v>
      </c>
      <c r="F13091" s="173"/>
      <c r="G13091" s="173"/>
      <c r="H13091" s="172"/>
    </row>
    <row r="13092" spans="1:8" ht="14.45" customHeight="1">
      <c r="A13092" s="86" t="s">
        <v>1224</v>
      </c>
      <c r="B13092" s="171" t="s">
        <v>41386</v>
      </c>
      <c r="C13092" s="55" t="s">
        <v>41016</v>
      </c>
      <c r="D13092" s="171" t="s">
        <v>41017</v>
      </c>
      <c r="E13092" s="171" t="s">
        <v>41018</v>
      </c>
      <c r="F13092" s="173"/>
      <c r="G13092" s="173"/>
      <c r="H13092" s="172"/>
    </row>
    <row r="13093" spans="1:8" ht="14.45" customHeight="1">
      <c r="A13093" s="86" t="s">
        <v>1224</v>
      </c>
      <c r="B13093" s="171" t="s">
        <v>41387</v>
      </c>
      <c r="C13093" s="55" t="s">
        <v>41016</v>
      </c>
      <c r="D13093" s="171" t="s">
        <v>41017</v>
      </c>
      <c r="E13093" s="171" t="s">
        <v>41018</v>
      </c>
      <c r="F13093" s="173"/>
      <c r="G13093" s="173"/>
      <c r="H13093" s="172"/>
    </row>
    <row r="13094" spans="1:8" ht="14.45" customHeight="1">
      <c r="A13094" s="86" t="s">
        <v>1224</v>
      </c>
      <c r="B13094" s="171" t="s">
        <v>41388</v>
      </c>
      <c r="C13094" s="55" t="s">
        <v>41016</v>
      </c>
      <c r="D13094" s="171" t="s">
        <v>41017</v>
      </c>
      <c r="E13094" s="171" t="s">
        <v>41018</v>
      </c>
      <c r="F13094" s="173"/>
      <c r="G13094" s="173"/>
      <c r="H13094" s="172"/>
    </row>
    <row r="13095" spans="1:8" ht="14.45" customHeight="1">
      <c r="A13095" s="86" t="s">
        <v>1224</v>
      </c>
      <c r="B13095" s="171" t="s">
        <v>41389</v>
      </c>
      <c r="C13095" s="55" t="s">
        <v>41016</v>
      </c>
      <c r="D13095" s="171" t="s">
        <v>41017</v>
      </c>
      <c r="E13095" s="171" t="s">
        <v>41018</v>
      </c>
      <c r="F13095" s="173"/>
      <c r="G13095" s="173"/>
      <c r="H13095" s="172"/>
    </row>
    <row r="13096" spans="1:8" ht="14.45" customHeight="1">
      <c r="A13096" s="86" t="s">
        <v>1224</v>
      </c>
      <c r="B13096" s="171" t="s">
        <v>41390</v>
      </c>
      <c r="C13096" s="55" t="s">
        <v>41016</v>
      </c>
      <c r="D13096" s="171" t="s">
        <v>41017</v>
      </c>
      <c r="E13096" s="171" t="s">
        <v>41018</v>
      </c>
      <c r="F13096" s="173"/>
      <c r="G13096" s="173"/>
      <c r="H13096" s="172"/>
    </row>
    <row r="13097" spans="1:8" ht="14.45" customHeight="1">
      <c r="A13097" s="86" t="s">
        <v>1224</v>
      </c>
      <c r="B13097" s="171" t="s">
        <v>41391</v>
      </c>
      <c r="C13097" s="55" t="s">
        <v>41016</v>
      </c>
      <c r="D13097" s="171" t="s">
        <v>41017</v>
      </c>
      <c r="E13097" s="171" t="s">
        <v>41018</v>
      </c>
      <c r="F13097" s="173"/>
      <c r="G13097" s="173"/>
      <c r="H13097" s="172"/>
    </row>
    <row r="13098" spans="1:8" ht="14.45" customHeight="1">
      <c r="A13098" s="86" t="s">
        <v>1224</v>
      </c>
      <c r="B13098" s="171" t="s">
        <v>41392</v>
      </c>
      <c r="C13098" s="55" t="s">
        <v>41016</v>
      </c>
      <c r="D13098" s="171" t="s">
        <v>41017</v>
      </c>
      <c r="E13098" s="171" t="s">
        <v>41018</v>
      </c>
      <c r="F13098" s="173"/>
      <c r="G13098" s="173"/>
      <c r="H13098" s="172"/>
    </row>
    <row r="13099" spans="1:8" ht="14.45" customHeight="1">
      <c r="A13099" s="86" t="s">
        <v>1224</v>
      </c>
      <c r="B13099" s="171" t="s">
        <v>41393</v>
      </c>
      <c r="C13099" s="55" t="s">
        <v>41016</v>
      </c>
      <c r="D13099" s="171" t="s">
        <v>41017</v>
      </c>
      <c r="E13099" s="171" t="s">
        <v>41018</v>
      </c>
      <c r="F13099" s="173"/>
      <c r="G13099" s="173"/>
      <c r="H13099" s="172"/>
    </row>
    <row r="13100" spans="1:8" ht="14.45" customHeight="1">
      <c r="A13100" s="86" t="s">
        <v>1224</v>
      </c>
      <c r="B13100" s="171" t="s">
        <v>41394</v>
      </c>
      <c r="C13100" s="55" t="s">
        <v>41016</v>
      </c>
      <c r="D13100" s="171" t="s">
        <v>41017</v>
      </c>
      <c r="E13100" s="171" t="s">
        <v>41018</v>
      </c>
      <c r="F13100" s="173"/>
      <c r="G13100" s="173"/>
      <c r="H13100" s="172"/>
    </row>
    <row r="13101" spans="1:8" ht="14.45" customHeight="1">
      <c r="A13101" s="86" t="s">
        <v>1224</v>
      </c>
      <c r="B13101" s="171" t="s">
        <v>41395</v>
      </c>
      <c r="C13101" s="55" t="s">
        <v>41016</v>
      </c>
      <c r="D13101" s="171" t="s">
        <v>41017</v>
      </c>
      <c r="E13101" s="171" t="s">
        <v>41018</v>
      </c>
      <c r="F13101" s="173"/>
      <c r="G13101" s="173"/>
      <c r="H13101" s="172"/>
    </row>
    <row r="13102" spans="1:8" ht="14.45" customHeight="1">
      <c r="A13102" s="86" t="s">
        <v>1224</v>
      </c>
      <c r="B13102" s="171" t="s">
        <v>41396</v>
      </c>
      <c r="C13102" s="55" t="s">
        <v>41016</v>
      </c>
      <c r="D13102" s="171" t="s">
        <v>41017</v>
      </c>
      <c r="E13102" s="171" t="s">
        <v>41018</v>
      </c>
      <c r="F13102" s="173"/>
      <c r="G13102" s="173"/>
      <c r="H13102" s="172"/>
    </row>
    <row r="13103" spans="1:8" ht="14.45" customHeight="1">
      <c r="A13103" s="86" t="s">
        <v>1224</v>
      </c>
      <c r="B13103" s="171" t="s">
        <v>41397</v>
      </c>
      <c r="C13103" s="55" t="s">
        <v>41016</v>
      </c>
      <c r="D13103" s="171" t="s">
        <v>41017</v>
      </c>
      <c r="E13103" s="171" t="s">
        <v>41018</v>
      </c>
      <c r="F13103" s="173"/>
      <c r="G13103" s="173"/>
      <c r="H13103" s="172"/>
    </row>
    <row r="13104" spans="1:8" ht="14.45" customHeight="1">
      <c r="A13104" s="86" t="s">
        <v>1224</v>
      </c>
      <c r="B13104" s="171" t="s">
        <v>41398</v>
      </c>
      <c r="C13104" s="55" t="s">
        <v>41016</v>
      </c>
      <c r="D13104" s="171" t="s">
        <v>41017</v>
      </c>
      <c r="E13104" s="171" t="s">
        <v>41018</v>
      </c>
      <c r="F13104" s="173"/>
      <c r="G13104" s="173"/>
      <c r="H13104" s="172"/>
    </row>
    <row r="13105" spans="1:8" ht="14.45" customHeight="1">
      <c r="A13105" s="86" t="s">
        <v>1224</v>
      </c>
      <c r="B13105" s="171" t="s">
        <v>41399</v>
      </c>
      <c r="C13105" s="55" t="s">
        <v>41016</v>
      </c>
      <c r="D13105" s="171" t="s">
        <v>41017</v>
      </c>
      <c r="E13105" s="171" t="s">
        <v>41018</v>
      </c>
      <c r="F13105" s="173"/>
      <c r="G13105" s="173"/>
      <c r="H13105" s="172"/>
    </row>
    <row r="13106" spans="1:8" ht="14.45" customHeight="1">
      <c r="A13106" s="86" t="s">
        <v>1224</v>
      </c>
      <c r="B13106" s="171" t="s">
        <v>41400</v>
      </c>
      <c r="C13106" s="55" t="s">
        <v>41016</v>
      </c>
      <c r="D13106" s="171" t="s">
        <v>41017</v>
      </c>
      <c r="E13106" s="171" t="s">
        <v>41018</v>
      </c>
      <c r="F13106" s="173"/>
      <c r="G13106" s="173"/>
      <c r="H13106" s="172"/>
    </row>
    <row r="13107" spans="1:8" ht="14.45" customHeight="1">
      <c r="A13107" s="86" t="s">
        <v>1224</v>
      </c>
      <c r="B13107" s="171" t="s">
        <v>41401</v>
      </c>
      <c r="C13107" s="55" t="s">
        <v>41016</v>
      </c>
      <c r="D13107" s="171" t="s">
        <v>41017</v>
      </c>
      <c r="E13107" s="171" t="s">
        <v>41018</v>
      </c>
      <c r="F13107" s="173"/>
      <c r="G13107" s="173"/>
      <c r="H13107" s="172"/>
    </row>
    <row r="13108" spans="1:8" ht="14.45" customHeight="1">
      <c r="A13108" s="86" t="s">
        <v>1224</v>
      </c>
      <c r="B13108" s="171" t="s">
        <v>41402</v>
      </c>
      <c r="C13108" s="55" t="s">
        <v>41016</v>
      </c>
      <c r="D13108" s="171" t="s">
        <v>41017</v>
      </c>
      <c r="E13108" s="171" t="s">
        <v>41018</v>
      </c>
      <c r="F13108" s="173"/>
      <c r="G13108" s="173"/>
      <c r="H13108" s="172"/>
    </row>
    <row r="13109" spans="1:8" ht="14.45" customHeight="1">
      <c r="A13109" s="86" t="s">
        <v>1224</v>
      </c>
      <c r="B13109" s="171" t="s">
        <v>41403</v>
      </c>
      <c r="C13109" s="55" t="s">
        <v>41016</v>
      </c>
      <c r="D13109" s="171" t="s">
        <v>41017</v>
      </c>
      <c r="E13109" s="171" t="s">
        <v>41018</v>
      </c>
      <c r="F13109" s="173"/>
      <c r="G13109" s="173"/>
      <c r="H13109" s="172"/>
    </row>
    <row r="13110" spans="1:8" ht="14.45" customHeight="1">
      <c r="A13110" s="86" t="s">
        <v>1224</v>
      </c>
      <c r="B13110" s="171" t="s">
        <v>41404</v>
      </c>
      <c r="C13110" s="55" t="s">
        <v>41016</v>
      </c>
      <c r="D13110" s="171" t="s">
        <v>41017</v>
      </c>
      <c r="E13110" s="171" t="s">
        <v>41018</v>
      </c>
      <c r="F13110" s="173"/>
      <c r="G13110" s="173"/>
      <c r="H13110" s="172"/>
    </row>
    <row r="13111" spans="1:8" ht="14.45" customHeight="1">
      <c r="A13111" s="86" t="s">
        <v>1224</v>
      </c>
      <c r="B13111" s="171" t="s">
        <v>41405</v>
      </c>
      <c r="C13111" s="55" t="s">
        <v>41016</v>
      </c>
      <c r="D13111" s="171" t="s">
        <v>41017</v>
      </c>
      <c r="E13111" s="171" t="s">
        <v>41018</v>
      </c>
      <c r="F13111" s="173"/>
      <c r="G13111" s="173"/>
      <c r="H13111" s="172"/>
    </row>
    <row r="13112" spans="1:8" ht="14.45" customHeight="1">
      <c r="A13112" s="86" t="s">
        <v>1224</v>
      </c>
      <c r="B13112" s="171" t="s">
        <v>41406</v>
      </c>
      <c r="C13112" s="55" t="s">
        <v>41016</v>
      </c>
      <c r="D13112" s="171" t="s">
        <v>41017</v>
      </c>
      <c r="E13112" s="171" t="s">
        <v>41018</v>
      </c>
      <c r="F13112" s="173"/>
      <c r="G13112" s="173"/>
      <c r="H13112" s="172"/>
    </row>
    <row r="13113" spans="1:8" ht="14.45" customHeight="1">
      <c r="A13113" s="86" t="s">
        <v>1224</v>
      </c>
      <c r="B13113" s="171" t="s">
        <v>41407</v>
      </c>
      <c r="C13113" s="55" t="s">
        <v>41016</v>
      </c>
      <c r="D13113" s="171" t="s">
        <v>41017</v>
      </c>
      <c r="E13113" s="171" t="s">
        <v>41018</v>
      </c>
      <c r="F13113" s="173"/>
      <c r="G13113" s="173"/>
      <c r="H13113" s="172"/>
    </row>
    <row r="13114" spans="1:8" ht="14.45" customHeight="1">
      <c r="A13114" s="86" t="s">
        <v>1224</v>
      </c>
      <c r="B13114" s="171" t="s">
        <v>41408</v>
      </c>
      <c r="C13114" s="55" t="s">
        <v>41016</v>
      </c>
      <c r="D13114" s="171" t="s">
        <v>41017</v>
      </c>
      <c r="E13114" s="171" t="s">
        <v>41018</v>
      </c>
      <c r="F13114" s="173"/>
      <c r="G13114" s="173"/>
      <c r="H13114" s="172"/>
    </row>
    <row r="13115" spans="1:8" ht="14.45" customHeight="1">
      <c r="A13115" s="86" t="s">
        <v>1224</v>
      </c>
      <c r="B13115" s="171" t="s">
        <v>41409</v>
      </c>
      <c r="C13115" s="55" t="s">
        <v>41016</v>
      </c>
      <c r="D13115" s="171" t="s">
        <v>41017</v>
      </c>
      <c r="E13115" s="171" t="s">
        <v>41018</v>
      </c>
      <c r="F13115" s="173"/>
      <c r="G13115" s="173"/>
      <c r="H13115" s="172"/>
    </row>
    <row r="13116" spans="1:8" ht="14.45" customHeight="1">
      <c r="A13116" s="86" t="s">
        <v>1224</v>
      </c>
      <c r="B13116" s="171" t="s">
        <v>41410</v>
      </c>
      <c r="C13116" s="55" t="s">
        <v>41016</v>
      </c>
      <c r="D13116" s="171" t="s">
        <v>41017</v>
      </c>
      <c r="E13116" s="171" t="s">
        <v>41018</v>
      </c>
      <c r="F13116" s="173"/>
      <c r="G13116" s="173"/>
      <c r="H13116" s="172"/>
    </row>
    <row r="13117" spans="1:8" ht="14.45" customHeight="1">
      <c r="A13117" s="86" t="s">
        <v>1224</v>
      </c>
      <c r="B13117" s="171" t="s">
        <v>41411</v>
      </c>
      <c r="C13117" s="55" t="s">
        <v>41016</v>
      </c>
      <c r="D13117" s="171" t="s">
        <v>41017</v>
      </c>
      <c r="E13117" s="171" t="s">
        <v>41018</v>
      </c>
      <c r="F13117" s="173"/>
      <c r="G13117" s="173"/>
      <c r="H13117" s="172"/>
    </row>
    <row r="13118" spans="1:8" ht="14.45" customHeight="1">
      <c r="A13118" s="86" t="s">
        <v>1224</v>
      </c>
      <c r="B13118" s="171" t="s">
        <v>41412</v>
      </c>
      <c r="C13118" s="55" t="s">
        <v>41016</v>
      </c>
      <c r="D13118" s="171" t="s">
        <v>41017</v>
      </c>
      <c r="E13118" s="171" t="s">
        <v>41018</v>
      </c>
      <c r="F13118" s="173"/>
      <c r="G13118" s="173"/>
      <c r="H13118" s="172"/>
    </row>
    <row r="13119" spans="1:8" ht="14.45" customHeight="1">
      <c r="A13119" s="86" t="s">
        <v>1224</v>
      </c>
      <c r="B13119" s="171" t="s">
        <v>41413</v>
      </c>
      <c r="C13119" s="55" t="s">
        <v>41016</v>
      </c>
      <c r="D13119" s="171" t="s">
        <v>41017</v>
      </c>
      <c r="E13119" s="171" t="s">
        <v>41018</v>
      </c>
      <c r="F13119" s="173"/>
      <c r="G13119" s="173"/>
      <c r="H13119" s="172"/>
    </row>
    <row r="13120" spans="1:8" ht="14.45" customHeight="1">
      <c r="A13120" s="86" t="s">
        <v>1224</v>
      </c>
      <c r="B13120" s="171" t="s">
        <v>41414</v>
      </c>
      <c r="C13120" s="55" t="s">
        <v>41016</v>
      </c>
      <c r="D13120" s="171" t="s">
        <v>41017</v>
      </c>
      <c r="E13120" s="171" t="s">
        <v>41018</v>
      </c>
      <c r="F13120" s="173"/>
      <c r="G13120" s="173"/>
      <c r="H13120" s="172"/>
    </row>
    <row r="13121" spans="1:8" ht="14.45" customHeight="1">
      <c r="A13121" s="86" t="s">
        <v>1224</v>
      </c>
      <c r="B13121" s="171" t="s">
        <v>41415</v>
      </c>
      <c r="C13121" s="55" t="s">
        <v>41016</v>
      </c>
      <c r="D13121" s="171" t="s">
        <v>41017</v>
      </c>
      <c r="E13121" s="171" t="s">
        <v>41018</v>
      </c>
      <c r="F13121" s="173"/>
      <c r="G13121" s="173"/>
      <c r="H13121" s="172"/>
    </row>
    <row r="13122" spans="1:8" ht="14.45" customHeight="1">
      <c r="A13122" s="86" t="s">
        <v>1224</v>
      </c>
      <c r="B13122" s="171" t="s">
        <v>41416</v>
      </c>
      <c r="C13122" s="55" t="s">
        <v>41016</v>
      </c>
      <c r="D13122" s="171" t="s">
        <v>41017</v>
      </c>
      <c r="E13122" s="171" t="s">
        <v>41018</v>
      </c>
      <c r="F13122" s="173"/>
      <c r="G13122" s="173"/>
      <c r="H13122" s="172"/>
    </row>
    <row r="13123" spans="1:8" ht="14.45" customHeight="1">
      <c r="A13123" s="86" t="s">
        <v>1224</v>
      </c>
      <c r="B13123" s="171" t="s">
        <v>41417</v>
      </c>
      <c r="C13123" s="55" t="s">
        <v>41016</v>
      </c>
      <c r="D13123" s="171" t="s">
        <v>41017</v>
      </c>
      <c r="E13123" s="171" t="s">
        <v>41018</v>
      </c>
      <c r="F13123" s="173"/>
      <c r="G13123" s="173"/>
      <c r="H13123" s="172"/>
    </row>
    <row r="13124" spans="1:8" ht="14.45" customHeight="1">
      <c r="A13124" s="86" t="s">
        <v>1224</v>
      </c>
      <c r="B13124" s="171" t="s">
        <v>41418</v>
      </c>
      <c r="C13124" s="55" t="s">
        <v>41016</v>
      </c>
      <c r="D13124" s="171" t="s">
        <v>41017</v>
      </c>
      <c r="E13124" s="171" t="s">
        <v>41018</v>
      </c>
      <c r="F13124" s="173"/>
      <c r="G13124" s="173"/>
      <c r="H13124" s="172"/>
    </row>
    <row r="13125" spans="1:8" ht="14.45" customHeight="1">
      <c r="A13125" s="86" t="s">
        <v>1224</v>
      </c>
      <c r="B13125" s="171" t="s">
        <v>41419</v>
      </c>
      <c r="C13125" s="55" t="s">
        <v>41016</v>
      </c>
      <c r="D13125" s="171" t="s">
        <v>41017</v>
      </c>
      <c r="E13125" s="171" t="s">
        <v>41018</v>
      </c>
      <c r="F13125" s="173"/>
      <c r="G13125" s="173"/>
      <c r="H13125" s="172"/>
    </row>
    <row r="13126" spans="1:8" ht="14.45" customHeight="1">
      <c r="A13126" s="86" t="s">
        <v>1224</v>
      </c>
      <c r="B13126" s="171" t="s">
        <v>41420</v>
      </c>
      <c r="C13126" s="55" t="s">
        <v>41016</v>
      </c>
      <c r="D13126" s="171" t="s">
        <v>41017</v>
      </c>
      <c r="E13126" s="171" t="s">
        <v>41018</v>
      </c>
      <c r="F13126" s="173"/>
      <c r="G13126" s="173"/>
      <c r="H13126" s="172"/>
    </row>
    <row r="13127" spans="1:8" ht="14.45" customHeight="1">
      <c r="A13127" s="86" t="s">
        <v>1224</v>
      </c>
      <c r="B13127" s="171" t="s">
        <v>41421</v>
      </c>
      <c r="C13127" s="55" t="s">
        <v>41016</v>
      </c>
      <c r="D13127" s="171" t="s">
        <v>41017</v>
      </c>
      <c r="E13127" s="171" t="s">
        <v>41018</v>
      </c>
      <c r="F13127" s="173"/>
      <c r="G13127" s="173"/>
      <c r="H13127" s="172"/>
    </row>
    <row r="13128" spans="1:8" ht="14.45" customHeight="1">
      <c r="A13128" s="86" t="s">
        <v>1224</v>
      </c>
      <c r="B13128" s="171" t="s">
        <v>41422</v>
      </c>
      <c r="C13128" s="55" t="s">
        <v>41016</v>
      </c>
      <c r="D13128" s="171" t="s">
        <v>41017</v>
      </c>
      <c r="E13128" s="171" t="s">
        <v>41018</v>
      </c>
      <c r="F13128" s="173"/>
      <c r="G13128" s="173"/>
      <c r="H13128" s="172"/>
    </row>
    <row r="13129" spans="1:8" ht="14.45" customHeight="1">
      <c r="A13129" s="86" t="s">
        <v>1224</v>
      </c>
      <c r="B13129" s="171" t="s">
        <v>41423</v>
      </c>
      <c r="C13129" s="55" t="s">
        <v>41016</v>
      </c>
      <c r="D13129" s="171" t="s">
        <v>41017</v>
      </c>
      <c r="E13129" s="171" t="s">
        <v>41018</v>
      </c>
      <c r="F13129" s="173"/>
      <c r="G13129" s="173"/>
      <c r="H13129" s="172"/>
    </row>
    <row r="13130" spans="1:8" ht="14.45" customHeight="1">
      <c r="A13130" s="86" t="s">
        <v>1224</v>
      </c>
      <c r="B13130" s="171" t="s">
        <v>41424</v>
      </c>
      <c r="C13130" s="55" t="s">
        <v>41016</v>
      </c>
      <c r="D13130" s="171" t="s">
        <v>41017</v>
      </c>
      <c r="E13130" s="171" t="s">
        <v>41018</v>
      </c>
      <c r="F13130" s="173"/>
      <c r="G13130" s="173"/>
      <c r="H13130" s="172"/>
    </row>
    <row r="13131" spans="1:8" ht="14.45" customHeight="1">
      <c r="A13131" s="86" t="s">
        <v>1224</v>
      </c>
      <c r="B13131" s="171" t="s">
        <v>41425</v>
      </c>
      <c r="C13131" s="55" t="s">
        <v>41016</v>
      </c>
      <c r="D13131" s="171" t="s">
        <v>41017</v>
      </c>
      <c r="E13131" s="171" t="s">
        <v>41018</v>
      </c>
      <c r="F13131" s="173"/>
      <c r="G13131" s="173"/>
      <c r="H13131" s="172"/>
    </row>
    <row r="13132" spans="1:8" ht="14.45" customHeight="1">
      <c r="A13132" s="86" t="s">
        <v>1224</v>
      </c>
      <c r="B13132" s="171" t="s">
        <v>41426</v>
      </c>
      <c r="C13132" s="55" t="s">
        <v>41016</v>
      </c>
      <c r="D13132" s="171" t="s">
        <v>41017</v>
      </c>
      <c r="E13132" s="171" t="s">
        <v>41018</v>
      </c>
      <c r="F13132" s="173"/>
      <c r="G13132" s="173"/>
      <c r="H13132" s="172"/>
    </row>
    <row r="13133" spans="1:8" ht="14.45" customHeight="1">
      <c r="A13133" s="86" t="s">
        <v>1224</v>
      </c>
      <c r="B13133" s="171" t="s">
        <v>41427</v>
      </c>
      <c r="C13133" s="55" t="s">
        <v>41016</v>
      </c>
      <c r="D13133" s="171" t="s">
        <v>41017</v>
      </c>
      <c r="E13133" s="171" t="s">
        <v>41018</v>
      </c>
      <c r="F13133" s="173"/>
      <c r="G13133" s="173"/>
      <c r="H13133" s="172"/>
    </row>
    <row r="13134" spans="1:8" ht="14.45" customHeight="1">
      <c r="A13134" s="86" t="s">
        <v>1224</v>
      </c>
      <c r="B13134" s="171" t="s">
        <v>41428</v>
      </c>
      <c r="C13134" s="55" t="s">
        <v>41016</v>
      </c>
      <c r="D13134" s="171" t="s">
        <v>41017</v>
      </c>
      <c r="E13134" s="171" t="s">
        <v>41018</v>
      </c>
      <c r="F13134" s="173"/>
      <c r="G13134" s="173"/>
      <c r="H13134" s="172"/>
    </row>
    <row r="13135" spans="1:8" ht="14.45" customHeight="1">
      <c r="A13135" s="86" t="s">
        <v>1224</v>
      </c>
      <c r="B13135" s="171" t="s">
        <v>41429</v>
      </c>
      <c r="C13135" s="55" t="s">
        <v>41016</v>
      </c>
      <c r="D13135" s="171" t="s">
        <v>41017</v>
      </c>
      <c r="E13135" s="171" t="s">
        <v>41018</v>
      </c>
      <c r="F13135" s="173"/>
      <c r="G13135" s="173"/>
      <c r="H13135" s="172"/>
    </row>
    <row r="13136" spans="1:8" ht="14.45" customHeight="1">
      <c r="A13136" s="86" t="s">
        <v>1224</v>
      </c>
      <c r="B13136" s="171" t="s">
        <v>41430</v>
      </c>
      <c r="C13136" s="55" t="s">
        <v>41016</v>
      </c>
      <c r="D13136" s="171" t="s">
        <v>41017</v>
      </c>
      <c r="E13136" s="171" t="s">
        <v>41018</v>
      </c>
      <c r="F13136" s="173"/>
      <c r="G13136" s="173"/>
      <c r="H13136" s="172"/>
    </row>
    <row r="13137" spans="1:8" ht="14.45" customHeight="1">
      <c r="A13137" s="86" t="s">
        <v>1224</v>
      </c>
      <c r="B13137" s="171" t="s">
        <v>41431</v>
      </c>
      <c r="C13137" s="55" t="s">
        <v>41016</v>
      </c>
      <c r="D13137" s="171" t="s">
        <v>41017</v>
      </c>
      <c r="E13137" s="171" t="s">
        <v>41018</v>
      </c>
      <c r="F13137" s="173"/>
      <c r="G13137" s="173"/>
      <c r="H13137" s="172"/>
    </row>
    <row r="13138" spans="1:8" ht="14.45" customHeight="1">
      <c r="A13138" s="86" t="s">
        <v>1224</v>
      </c>
      <c r="B13138" s="171" t="s">
        <v>41432</v>
      </c>
      <c r="C13138" s="55" t="s">
        <v>41016</v>
      </c>
      <c r="D13138" s="171" t="s">
        <v>41017</v>
      </c>
      <c r="E13138" s="171" t="s">
        <v>41018</v>
      </c>
      <c r="F13138" s="173"/>
      <c r="G13138" s="173"/>
      <c r="H13138" s="172"/>
    </row>
    <row r="13139" spans="1:8" ht="14.45" customHeight="1">
      <c r="A13139" s="86" t="s">
        <v>1224</v>
      </c>
      <c r="B13139" s="171" t="s">
        <v>41433</v>
      </c>
      <c r="C13139" s="55" t="s">
        <v>41016</v>
      </c>
      <c r="D13139" s="171" t="s">
        <v>41017</v>
      </c>
      <c r="E13139" s="171" t="s">
        <v>41018</v>
      </c>
      <c r="F13139" s="173"/>
      <c r="G13139" s="173"/>
      <c r="H13139" s="172"/>
    </row>
    <row r="13140" spans="1:8" ht="14.45" customHeight="1">
      <c r="A13140" s="86" t="s">
        <v>1224</v>
      </c>
      <c r="B13140" s="171" t="s">
        <v>41434</v>
      </c>
      <c r="C13140" s="55" t="s">
        <v>41016</v>
      </c>
      <c r="D13140" s="171" t="s">
        <v>41017</v>
      </c>
      <c r="E13140" s="171" t="s">
        <v>41018</v>
      </c>
      <c r="F13140" s="173"/>
      <c r="G13140" s="173"/>
      <c r="H13140" s="172"/>
    </row>
    <row r="13141" spans="1:8" ht="14.45" customHeight="1">
      <c r="A13141" s="86" t="s">
        <v>1224</v>
      </c>
      <c r="B13141" s="171" t="s">
        <v>41435</v>
      </c>
      <c r="C13141" s="55" t="s">
        <v>41016</v>
      </c>
      <c r="D13141" s="171" t="s">
        <v>41017</v>
      </c>
      <c r="E13141" s="171" t="s">
        <v>41018</v>
      </c>
      <c r="F13141" s="173"/>
      <c r="G13141" s="173"/>
      <c r="H13141" s="172"/>
    </row>
    <row r="13142" spans="1:8" ht="14.45" customHeight="1">
      <c r="A13142" s="86" t="s">
        <v>1224</v>
      </c>
      <c r="B13142" s="171" t="s">
        <v>41436</v>
      </c>
      <c r="C13142" s="55" t="s">
        <v>41016</v>
      </c>
      <c r="D13142" s="171" t="s">
        <v>41017</v>
      </c>
      <c r="E13142" s="171" t="s">
        <v>41018</v>
      </c>
      <c r="F13142" s="173"/>
      <c r="G13142" s="173"/>
      <c r="H13142" s="172"/>
    </row>
    <row r="13143" spans="1:8" ht="14.45" customHeight="1">
      <c r="A13143" s="86" t="s">
        <v>1224</v>
      </c>
      <c r="B13143" s="171" t="s">
        <v>41437</v>
      </c>
      <c r="C13143" s="55" t="s">
        <v>41016</v>
      </c>
      <c r="D13143" s="171" t="s">
        <v>41017</v>
      </c>
      <c r="E13143" s="171" t="s">
        <v>41018</v>
      </c>
      <c r="F13143" s="173"/>
      <c r="G13143" s="173"/>
      <c r="H13143" s="172"/>
    </row>
    <row r="13144" spans="1:8" ht="14.45" customHeight="1">
      <c r="A13144" s="86" t="s">
        <v>1224</v>
      </c>
      <c r="B13144" s="171" t="s">
        <v>41438</v>
      </c>
      <c r="C13144" s="55" t="s">
        <v>41016</v>
      </c>
      <c r="D13144" s="171" t="s">
        <v>41017</v>
      </c>
      <c r="E13144" s="171" t="s">
        <v>41018</v>
      </c>
      <c r="F13144" s="173"/>
      <c r="G13144" s="173"/>
      <c r="H13144" s="172"/>
    </row>
    <row r="13145" spans="1:8" ht="14.45" customHeight="1">
      <c r="A13145" s="86" t="s">
        <v>1224</v>
      </c>
      <c r="B13145" s="171" t="s">
        <v>41439</v>
      </c>
      <c r="C13145" s="55" t="s">
        <v>41016</v>
      </c>
      <c r="D13145" s="171" t="s">
        <v>41017</v>
      </c>
      <c r="E13145" s="171" t="s">
        <v>41018</v>
      </c>
      <c r="F13145" s="173"/>
      <c r="G13145" s="173"/>
      <c r="H13145" s="172"/>
    </row>
    <row r="13146" spans="1:8" ht="14.45" customHeight="1">
      <c r="A13146" s="86" t="s">
        <v>1224</v>
      </c>
      <c r="B13146" s="171" t="s">
        <v>41440</v>
      </c>
      <c r="C13146" s="55" t="s">
        <v>41016</v>
      </c>
      <c r="D13146" s="171" t="s">
        <v>41017</v>
      </c>
      <c r="E13146" s="171" t="s">
        <v>41018</v>
      </c>
      <c r="F13146" s="173"/>
      <c r="G13146" s="173"/>
      <c r="H13146" s="172"/>
    </row>
    <row r="13147" spans="1:8" ht="14.45" customHeight="1">
      <c r="A13147" s="86" t="s">
        <v>1224</v>
      </c>
      <c r="B13147" s="171" t="s">
        <v>41441</v>
      </c>
      <c r="C13147" s="55" t="s">
        <v>41016</v>
      </c>
      <c r="D13147" s="171" t="s">
        <v>41017</v>
      </c>
      <c r="E13147" s="171" t="s">
        <v>41018</v>
      </c>
      <c r="F13147" s="173"/>
      <c r="G13147" s="173"/>
      <c r="H13147" s="172"/>
    </row>
    <row r="13148" spans="1:8" ht="14.45" customHeight="1">
      <c r="A13148" s="86" t="s">
        <v>1224</v>
      </c>
      <c r="B13148" s="171" t="s">
        <v>41442</v>
      </c>
      <c r="C13148" s="55" t="s">
        <v>41016</v>
      </c>
      <c r="D13148" s="171" t="s">
        <v>41017</v>
      </c>
      <c r="E13148" s="171" t="s">
        <v>41018</v>
      </c>
      <c r="F13148" s="173"/>
      <c r="G13148" s="173"/>
      <c r="H13148" s="172"/>
    </row>
    <row r="13149" spans="1:8" ht="14.45" customHeight="1">
      <c r="A13149" s="86" t="s">
        <v>1224</v>
      </c>
      <c r="B13149" s="171" t="s">
        <v>41443</v>
      </c>
      <c r="C13149" s="55" t="s">
        <v>41016</v>
      </c>
      <c r="D13149" s="171" t="s">
        <v>41017</v>
      </c>
      <c r="E13149" s="171" t="s">
        <v>41018</v>
      </c>
      <c r="F13149" s="173"/>
      <c r="G13149" s="173"/>
      <c r="H13149" s="172"/>
    </row>
    <row r="13150" spans="1:8" ht="14.45" customHeight="1">
      <c r="A13150" s="86" t="s">
        <v>1224</v>
      </c>
      <c r="B13150" s="171" t="s">
        <v>41444</v>
      </c>
      <c r="C13150" s="55" t="s">
        <v>41016</v>
      </c>
      <c r="D13150" s="171" t="s">
        <v>41017</v>
      </c>
      <c r="E13150" s="171" t="s">
        <v>41018</v>
      </c>
      <c r="F13150" s="173"/>
      <c r="G13150" s="173"/>
      <c r="H13150" s="172"/>
    </row>
    <row r="13151" spans="1:8" ht="14.45" customHeight="1">
      <c r="A13151" s="86" t="s">
        <v>1224</v>
      </c>
      <c r="B13151" s="171" t="s">
        <v>41445</v>
      </c>
      <c r="C13151" s="55" t="s">
        <v>41016</v>
      </c>
      <c r="D13151" s="171" t="s">
        <v>41017</v>
      </c>
      <c r="E13151" s="171" t="s">
        <v>41018</v>
      </c>
      <c r="F13151" s="173"/>
      <c r="G13151" s="173"/>
      <c r="H13151" s="172"/>
    </row>
    <row r="13152" spans="1:8" ht="14.45" customHeight="1">
      <c r="A13152" s="86" t="s">
        <v>1224</v>
      </c>
      <c r="B13152" s="171" t="s">
        <v>41446</v>
      </c>
      <c r="C13152" s="55" t="s">
        <v>41016</v>
      </c>
      <c r="D13152" s="171" t="s">
        <v>41017</v>
      </c>
      <c r="E13152" s="171" t="s">
        <v>41018</v>
      </c>
      <c r="F13152" s="173"/>
      <c r="G13152" s="173"/>
      <c r="H13152" s="172"/>
    </row>
    <row r="13153" spans="1:8" ht="14.45" customHeight="1">
      <c r="A13153" s="86" t="s">
        <v>1224</v>
      </c>
      <c r="B13153" s="171" t="s">
        <v>41447</v>
      </c>
      <c r="C13153" s="55" t="s">
        <v>41016</v>
      </c>
      <c r="D13153" s="171" t="s">
        <v>41017</v>
      </c>
      <c r="E13153" s="171" t="s">
        <v>41018</v>
      </c>
      <c r="F13153" s="173"/>
      <c r="G13153" s="173"/>
      <c r="H13153" s="172"/>
    </row>
    <row r="13154" spans="1:8" ht="14.45" customHeight="1">
      <c r="A13154" s="86" t="s">
        <v>1224</v>
      </c>
      <c r="B13154" s="171" t="s">
        <v>41448</v>
      </c>
      <c r="C13154" s="55" t="s">
        <v>41016</v>
      </c>
      <c r="D13154" s="171" t="s">
        <v>41017</v>
      </c>
      <c r="E13154" s="171" t="s">
        <v>41018</v>
      </c>
      <c r="F13154" s="173"/>
      <c r="G13154" s="173"/>
      <c r="H13154" s="172"/>
    </row>
    <row r="13155" spans="1:8" ht="14.45" customHeight="1">
      <c r="A13155" s="86" t="s">
        <v>1224</v>
      </c>
      <c r="B13155" s="171" t="s">
        <v>41449</v>
      </c>
      <c r="C13155" s="55" t="s">
        <v>41016</v>
      </c>
      <c r="D13155" s="171" t="s">
        <v>41017</v>
      </c>
      <c r="E13155" s="171" t="s">
        <v>41018</v>
      </c>
      <c r="F13155" s="173"/>
      <c r="G13155" s="173"/>
      <c r="H13155" s="172"/>
    </row>
    <row r="13156" spans="1:8" ht="14.45" customHeight="1">
      <c r="A13156" s="86" t="s">
        <v>1224</v>
      </c>
      <c r="B13156" s="171" t="s">
        <v>41450</v>
      </c>
      <c r="C13156" s="55" t="s">
        <v>41016</v>
      </c>
      <c r="D13156" s="171" t="s">
        <v>41017</v>
      </c>
      <c r="E13156" s="171" t="s">
        <v>41018</v>
      </c>
      <c r="F13156" s="173"/>
      <c r="G13156" s="173"/>
      <c r="H13156" s="172"/>
    </row>
    <row r="13157" spans="1:8" ht="14.45" customHeight="1">
      <c r="A13157" s="86" t="s">
        <v>1224</v>
      </c>
      <c r="B13157" s="171" t="s">
        <v>41451</v>
      </c>
      <c r="C13157" s="55" t="s">
        <v>41016</v>
      </c>
      <c r="D13157" s="171" t="s">
        <v>41017</v>
      </c>
      <c r="E13157" s="171" t="s">
        <v>41018</v>
      </c>
      <c r="F13157" s="173"/>
      <c r="G13157" s="173"/>
      <c r="H13157" s="172"/>
    </row>
    <row r="13158" spans="1:8" ht="14.45" customHeight="1">
      <c r="A13158" s="86" t="s">
        <v>1224</v>
      </c>
      <c r="B13158" s="171" t="s">
        <v>41452</v>
      </c>
      <c r="C13158" s="55" t="s">
        <v>41016</v>
      </c>
      <c r="D13158" s="171" t="s">
        <v>41017</v>
      </c>
      <c r="E13158" s="171" t="s">
        <v>41018</v>
      </c>
      <c r="F13158" s="173"/>
      <c r="G13158" s="173"/>
      <c r="H13158" s="172"/>
    </row>
    <row r="13159" spans="1:8" ht="14.45" customHeight="1">
      <c r="A13159" s="86" t="s">
        <v>1224</v>
      </c>
      <c r="B13159" s="171" t="s">
        <v>41453</v>
      </c>
      <c r="C13159" s="55" t="s">
        <v>41016</v>
      </c>
      <c r="D13159" s="171" t="s">
        <v>41017</v>
      </c>
      <c r="E13159" s="171" t="s">
        <v>41018</v>
      </c>
      <c r="F13159" s="173"/>
      <c r="G13159" s="173"/>
      <c r="H13159" s="172"/>
    </row>
    <row r="13160" spans="1:8" ht="14.45" customHeight="1">
      <c r="A13160" s="86" t="s">
        <v>1224</v>
      </c>
      <c r="B13160" s="171" t="s">
        <v>41454</v>
      </c>
      <c r="C13160" s="55" t="s">
        <v>41016</v>
      </c>
      <c r="D13160" s="171" t="s">
        <v>41017</v>
      </c>
      <c r="E13160" s="171" t="s">
        <v>41018</v>
      </c>
      <c r="F13160" s="173"/>
      <c r="G13160" s="173"/>
      <c r="H13160" s="172"/>
    </row>
    <row r="13161" spans="1:8" ht="14.45" customHeight="1">
      <c r="A13161" s="86" t="s">
        <v>1224</v>
      </c>
      <c r="B13161" s="171" t="s">
        <v>41455</v>
      </c>
      <c r="C13161" s="55" t="s">
        <v>41016</v>
      </c>
      <c r="D13161" s="171" t="s">
        <v>41017</v>
      </c>
      <c r="E13161" s="171" t="s">
        <v>41018</v>
      </c>
      <c r="F13161" s="173"/>
      <c r="G13161" s="173"/>
      <c r="H13161" s="172"/>
    </row>
    <row r="13162" spans="1:8" ht="14.45" customHeight="1">
      <c r="A13162" s="86" t="s">
        <v>1224</v>
      </c>
      <c r="B13162" s="171" t="s">
        <v>41456</v>
      </c>
      <c r="C13162" s="55" t="s">
        <v>41016</v>
      </c>
      <c r="D13162" s="171" t="s">
        <v>41017</v>
      </c>
      <c r="E13162" s="171" t="s">
        <v>41018</v>
      </c>
      <c r="F13162" s="173"/>
      <c r="G13162" s="173"/>
      <c r="H13162" s="172"/>
    </row>
    <row r="13163" spans="1:8" ht="14.45" customHeight="1">
      <c r="A13163" s="86" t="s">
        <v>1224</v>
      </c>
      <c r="B13163" s="171" t="s">
        <v>41457</v>
      </c>
      <c r="C13163" s="55" t="s">
        <v>41016</v>
      </c>
      <c r="D13163" s="171" t="s">
        <v>41017</v>
      </c>
      <c r="E13163" s="171" t="s">
        <v>41018</v>
      </c>
      <c r="F13163" s="173"/>
      <c r="G13163" s="173"/>
      <c r="H13163" s="172"/>
    </row>
    <row r="13164" spans="1:8" ht="14.45" customHeight="1">
      <c r="A13164" s="86" t="s">
        <v>1224</v>
      </c>
      <c r="B13164" s="171" t="s">
        <v>41458</v>
      </c>
      <c r="C13164" s="55" t="s">
        <v>41016</v>
      </c>
      <c r="D13164" s="171" t="s">
        <v>41017</v>
      </c>
      <c r="E13164" s="171" t="s">
        <v>41018</v>
      </c>
      <c r="F13164" s="173"/>
      <c r="G13164" s="173"/>
      <c r="H13164" s="172"/>
    </row>
    <row r="13165" spans="1:8" ht="14.45" customHeight="1">
      <c r="A13165" s="86" t="s">
        <v>1224</v>
      </c>
      <c r="B13165" s="171" t="s">
        <v>41459</v>
      </c>
      <c r="C13165" s="55" t="s">
        <v>41016</v>
      </c>
      <c r="D13165" s="171" t="s">
        <v>41017</v>
      </c>
      <c r="E13165" s="171" t="s">
        <v>41018</v>
      </c>
      <c r="F13165" s="173"/>
      <c r="G13165" s="173"/>
      <c r="H13165" s="172"/>
    </row>
    <row r="13166" spans="1:8" ht="14.45" customHeight="1">
      <c r="A13166" s="86" t="s">
        <v>1224</v>
      </c>
      <c r="B13166" s="171" t="s">
        <v>41460</v>
      </c>
      <c r="C13166" s="55" t="s">
        <v>41016</v>
      </c>
      <c r="D13166" s="171" t="s">
        <v>41017</v>
      </c>
      <c r="E13166" s="171" t="s">
        <v>41018</v>
      </c>
      <c r="F13166" s="173"/>
      <c r="G13166" s="173"/>
      <c r="H13166" s="172"/>
    </row>
    <row r="13167" spans="1:8" ht="14.45" customHeight="1">
      <c r="A13167" s="86" t="s">
        <v>1224</v>
      </c>
      <c r="B13167" s="171" t="s">
        <v>41461</v>
      </c>
      <c r="C13167" s="55" t="s">
        <v>41016</v>
      </c>
      <c r="D13167" s="171" t="s">
        <v>41017</v>
      </c>
      <c r="E13167" s="171" t="s">
        <v>41018</v>
      </c>
      <c r="F13167" s="173"/>
      <c r="G13167" s="173"/>
      <c r="H13167" s="172"/>
    </row>
    <row r="13168" spans="1:8" ht="14.45" customHeight="1">
      <c r="A13168" s="86" t="s">
        <v>1224</v>
      </c>
      <c r="B13168" s="171" t="s">
        <v>41462</v>
      </c>
      <c r="C13168" s="55" t="s">
        <v>41016</v>
      </c>
      <c r="D13168" s="171" t="s">
        <v>41017</v>
      </c>
      <c r="E13168" s="171" t="s">
        <v>41018</v>
      </c>
      <c r="F13168" s="173"/>
      <c r="G13168" s="173"/>
      <c r="H13168" s="172"/>
    </row>
    <row r="13169" spans="1:8" ht="14.45" customHeight="1">
      <c r="A13169" s="86" t="s">
        <v>1224</v>
      </c>
      <c r="B13169" s="171" t="s">
        <v>41463</v>
      </c>
      <c r="C13169" s="55" t="s">
        <v>41016</v>
      </c>
      <c r="D13169" s="171" t="s">
        <v>41017</v>
      </c>
      <c r="E13169" s="171" t="s">
        <v>41018</v>
      </c>
      <c r="F13169" s="173"/>
      <c r="G13169" s="173"/>
      <c r="H13169" s="172"/>
    </row>
    <row r="13170" spans="1:8" ht="14.45" customHeight="1">
      <c r="A13170" s="86" t="s">
        <v>1224</v>
      </c>
      <c r="B13170" s="171" t="s">
        <v>41464</v>
      </c>
      <c r="C13170" s="55" t="s">
        <v>41016</v>
      </c>
      <c r="D13170" s="171" t="s">
        <v>41017</v>
      </c>
      <c r="E13170" s="171" t="s">
        <v>41018</v>
      </c>
      <c r="F13170" s="173"/>
      <c r="G13170" s="173"/>
      <c r="H13170" s="172"/>
    </row>
    <row r="13171" spans="1:8" ht="14.45" customHeight="1">
      <c r="A13171" s="86" t="s">
        <v>1224</v>
      </c>
      <c r="B13171" s="171" t="s">
        <v>41465</v>
      </c>
      <c r="C13171" s="55" t="s">
        <v>41016</v>
      </c>
      <c r="D13171" s="171" t="s">
        <v>41017</v>
      </c>
      <c r="E13171" s="171" t="s">
        <v>41018</v>
      </c>
      <c r="F13171" s="173"/>
      <c r="G13171" s="173"/>
      <c r="H13171" s="172"/>
    </row>
    <row r="13172" spans="1:8" ht="14.45" customHeight="1">
      <c r="A13172" s="86" t="s">
        <v>1224</v>
      </c>
      <c r="B13172" s="171" t="s">
        <v>41466</v>
      </c>
      <c r="C13172" s="55" t="s">
        <v>41016</v>
      </c>
      <c r="D13172" s="171" t="s">
        <v>41017</v>
      </c>
      <c r="E13172" s="171" t="s">
        <v>41018</v>
      </c>
      <c r="F13172" s="173"/>
      <c r="G13172" s="173"/>
      <c r="H13172" s="172"/>
    </row>
    <row r="13173" spans="1:8" ht="14.45" customHeight="1">
      <c r="A13173" s="86" t="s">
        <v>1224</v>
      </c>
      <c r="B13173" s="171" t="s">
        <v>41467</v>
      </c>
      <c r="C13173" s="55" t="s">
        <v>41016</v>
      </c>
      <c r="D13173" s="171" t="s">
        <v>41017</v>
      </c>
      <c r="E13173" s="171" t="s">
        <v>41018</v>
      </c>
      <c r="F13173" s="173"/>
      <c r="G13173" s="173"/>
      <c r="H13173" s="172"/>
    </row>
    <row r="13174" spans="1:8" ht="14.45" customHeight="1">
      <c r="A13174" s="86" t="s">
        <v>1224</v>
      </c>
      <c r="B13174" s="171" t="s">
        <v>41468</v>
      </c>
      <c r="C13174" s="55" t="s">
        <v>41016</v>
      </c>
      <c r="D13174" s="171" t="s">
        <v>41017</v>
      </c>
      <c r="E13174" s="171" t="s">
        <v>41018</v>
      </c>
      <c r="F13174" s="173"/>
      <c r="G13174" s="173"/>
      <c r="H13174" s="172"/>
    </row>
    <row r="13175" spans="1:8" ht="14.45" customHeight="1">
      <c r="A13175" s="86" t="s">
        <v>1224</v>
      </c>
      <c r="B13175" s="171" t="s">
        <v>41469</v>
      </c>
      <c r="C13175" s="55" t="s">
        <v>41016</v>
      </c>
      <c r="D13175" s="171" t="s">
        <v>41017</v>
      </c>
      <c r="E13175" s="171" t="s">
        <v>41018</v>
      </c>
      <c r="F13175" s="173"/>
      <c r="G13175" s="173"/>
      <c r="H13175" s="172"/>
    </row>
    <row r="13176" spans="1:8" ht="14.45" customHeight="1">
      <c r="A13176" s="86" t="s">
        <v>1224</v>
      </c>
      <c r="B13176" s="171" t="s">
        <v>41470</v>
      </c>
      <c r="C13176" s="55" t="s">
        <v>41016</v>
      </c>
      <c r="D13176" s="171" t="s">
        <v>41017</v>
      </c>
      <c r="E13176" s="171" t="s">
        <v>41018</v>
      </c>
      <c r="F13176" s="173"/>
      <c r="G13176" s="173"/>
      <c r="H13176" s="172"/>
    </row>
    <row r="13177" spans="1:8" ht="14.45" customHeight="1">
      <c r="A13177" s="86" t="s">
        <v>1224</v>
      </c>
      <c r="B13177" s="171" t="s">
        <v>41471</v>
      </c>
      <c r="C13177" s="55" t="s">
        <v>41016</v>
      </c>
      <c r="D13177" s="171" t="s">
        <v>41017</v>
      </c>
      <c r="E13177" s="171" t="s">
        <v>41018</v>
      </c>
      <c r="F13177" s="173"/>
      <c r="G13177" s="173"/>
      <c r="H13177" s="172"/>
    </row>
    <row r="13178" spans="1:8" ht="14.45" customHeight="1">
      <c r="A13178" s="86" t="s">
        <v>1224</v>
      </c>
      <c r="B13178" s="171" t="s">
        <v>41472</v>
      </c>
      <c r="C13178" s="55" t="s">
        <v>41016</v>
      </c>
      <c r="D13178" s="171" t="s">
        <v>41017</v>
      </c>
      <c r="E13178" s="171" t="s">
        <v>41018</v>
      </c>
      <c r="F13178" s="173"/>
      <c r="G13178" s="173"/>
      <c r="H13178" s="172"/>
    </row>
    <row r="13179" spans="1:8" ht="14.45" customHeight="1">
      <c r="A13179" s="86" t="s">
        <v>1224</v>
      </c>
      <c r="B13179" s="171" t="s">
        <v>41473</v>
      </c>
      <c r="C13179" s="55" t="s">
        <v>41016</v>
      </c>
      <c r="D13179" s="171" t="s">
        <v>41017</v>
      </c>
      <c r="E13179" s="171" t="s">
        <v>41018</v>
      </c>
      <c r="F13179" s="173"/>
      <c r="G13179" s="173"/>
      <c r="H13179" s="172"/>
    </row>
    <row r="13180" spans="1:8" ht="14.45" customHeight="1">
      <c r="A13180" s="86" t="s">
        <v>1224</v>
      </c>
      <c r="B13180" s="171" t="s">
        <v>41474</v>
      </c>
      <c r="C13180" s="55" t="s">
        <v>41016</v>
      </c>
      <c r="D13180" s="171" t="s">
        <v>41017</v>
      </c>
      <c r="E13180" s="171" t="s">
        <v>41018</v>
      </c>
      <c r="F13180" s="173"/>
      <c r="G13180" s="173"/>
      <c r="H13180" s="172"/>
    </row>
    <row r="13181" spans="1:8" ht="14.45" customHeight="1">
      <c r="A13181" s="86" t="s">
        <v>1224</v>
      </c>
      <c r="B13181" s="171" t="s">
        <v>41475</v>
      </c>
      <c r="C13181" s="55" t="s">
        <v>41016</v>
      </c>
      <c r="D13181" s="171" t="s">
        <v>41017</v>
      </c>
      <c r="E13181" s="171" t="s">
        <v>41018</v>
      </c>
      <c r="F13181" s="173"/>
      <c r="G13181" s="173"/>
      <c r="H13181" s="172"/>
    </row>
    <row r="13182" spans="1:8" ht="14.45" customHeight="1">
      <c r="A13182" s="86" t="s">
        <v>1224</v>
      </c>
      <c r="B13182" s="171" t="s">
        <v>41476</v>
      </c>
      <c r="C13182" s="55" t="s">
        <v>41016</v>
      </c>
      <c r="D13182" s="171" t="s">
        <v>41017</v>
      </c>
      <c r="E13182" s="171" t="s">
        <v>41018</v>
      </c>
      <c r="F13182" s="173"/>
      <c r="G13182" s="173"/>
      <c r="H13182" s="172"/>
    </row>
    <row r="13183" spans="1:8" ht="14.45" customHeight="1">
      <c r="A13183" s="86" t="s">
        <v>1224</v>
      </c>
      <c r="B13183" s="171" t="s">
        <v>41477</v>
      </c>
      <c r="C13183" s="55" t="s">
        <v>41016</v>
      </c>
      <c r="D13183" s="171" t="s">
        <v>41017</v>
      </c>
      <c r="E13183" s="171" t="s">
        <v>41018</v>
      </c>
      <c r="F13183" s="173"/>
      <c r="G13183" s="173"/>
      <c r="H13183" s="172"/>
    </row>
    <row r="13184" spans="1:8" ht="14.45" customHeight="1">
      <c r="A13184" s="86" t="s">
        <v>1224</v>
      </c>
      <c r="B13184" s="171" t="s">
        <v>41478</v>
      </c>
      <c r="C13184" s="55" t="s">
        <v>41016</v>
      </c>
      <c r="D13184" s="171" t="s">
        <v>41017</v>
      </c>
      <c r="E13184" s="171" t="s">
        <v>41018</v>
      </c>
      <c r="F13184" s="173"/>
      <c r="G13184" s="173"/>
      <c r="H13184" s="172"/>
    </row>
    <row r="13185" spans="1:8" ht="14.45" customHeight="1">
      <c r="A13185" s="86" t="s">
        <v>1224</v>
      </c>
      <c r="B13185" s="171" t="s">
        <v>41479</v>
      </c>
      <c r="C13185" s="55" t="s">
        <v>41016</v>
      </c>
      <c r="D13185" s="171" t="s">
        <v>41017</v>
      </c>
      <c r="E13185" s="171" t="s">
        <v>41018</v>
      </c>
      <c r="F13185" s="173"/>
      <c r="G13185" s="173"/>
      <c r="H13185" s="172"/>
    </row>
    <row r="13186" spans="1:8" ht="14.45" customHeight="1">
      <c r="A13186" s="86" t="s">
        <v>1224</v>
      </c>
      <c r="B13186" s="171" t="s">
        <v>41480</v>
      </c>
      <c r="C13186" s="55" t="s">
        <v>41016</v>
      </c>
      <c r="D13186" s="171" t="s">
        <v>41017</v>
      </c>
      <c r="E13186" s="171" t="s">
        <v>41018</v>
      </c>
      <c r="F13186" s="173"/>
      <c r="G13186" s="173"/>
      <c r="H13186" s="172"/>
    </row>
    <row r="13187" spans="1:8" ht="14.45" customHeight="1">
      <c r="A13187" s="86" t="s">
        <v>1224</v>
      </c>
      <c r="B13187" s="171" t="s">
        <v>41481</v>
      </c>
      <c r="C13187" s="55" t="s">
        <v>41016</v>
      </c>
      <c r="D13187" s="171" t="s">
        <v>41017</v>
      </c>
      <c r="E13187" s="171" t="s">
        <v>41018</v>
      </c>
      <c r="F13187" s="173"/>
      <c r="G13187" s="173"/>
      <c r="H13187" s="172"/>
    </row>
    <row r="13188" spans="1:8" ht="14.45" customHeight="1">
      <c r="A13188" s="86" t="s">
        <v>1224</v>
      </c>
      <c r="B13188" s="171" t="s">
        <v>41482</v>
      </c>
      <c r="C13188" s="55" t="s">
        <v>41016</v>
      </c>
      <c r="D13188" s="171" t="s">
        <v>41017</v>
      </c>
      <c r="E13188" s="171" t="s">
        <v>41018</v>
      </c>
      <c r="F13188" s="173"/>
      <c r="G13188" s="173"/>
      <c r="H13188" s="172"/>
    </row>
    <row r="13189" spans="1:8" ht="14.45" customHeight="1">
      <c r="A13189" s="86" t="s">
        <v>1224</v>
      </c>
      <c r="B13189" s="171" t="s">
        <v>41483</v>
      </c>
      <c r="C13189" s="55" t="s">
        <v>41016</v>
      </c>
      <c r="D13189" s="171" t="s">
        <v>41017</v>
      </c>
      <c r="E13189" s="171" t="s">
        <v>41018</v>
      </c>
      <c r="F13189" s="173"/>
      <c r="G13189" s="173"/>
      <c r="H13189" s="172"/>
    </row>
    <row r="13190" spans="1:8" ht="14.45" customHeight="1">
      <c r="A13190" s="86" t="s">
        <v>1224</v>
      </c>
      <c r="B13190" s="171" t="s">
        <v>41484</v>
      </c>
      <c r="C13190" s="55" t="s">
        <v>41016</v>
      </c>
      <c r="D13190" s="171" t="s">
        <v>41017</v>
      </c>
      <c r="E13190" s="171" t="s">
        <v>41018</v>
      </c>
      <c r="F13190" s="173"/>
      <c r="G13190" s="173"/>
      <c r="H13190" s="172"/>
    </row>
    <row r="13191" spans="1:8" ht="14.45" customHeight="1">
      <c r="A13191" s="86" t="s">
        <v>1224</v>
      </c>
      <c r="B13191" s="171" t="s">
        <v>41485</v>
      </c>
      <c r="C13191" s="55" t="s">
        <v>41016</v>
      </c>
      <c r="D13191" s="171" t="s">
        <v>41017</v>
      </c>
      <c r="E13191" s="171" t="s">
        <v>41018</v>
      </c>
      <c r="F13191" s="173"/>
      <c r="G13191" s="173"/>
      <c r="H13191" s="172"/>
    </row>
    <row r="13192" spans="1:8" ht="14.45" customHeight="1">
      <c r="A13192" s="86" t="s">
        <v>1224</v>
      </c>
      <c r="B13192" s="171" t="s">
        <v>41486</v>
      </c>
      <c r="C13192" s="55" t="s">
        <v>41016</v>
      </c>
      <c r="D13192" s="171" t="s">
        <v>41017</v>
      </c>
      <c r="E13192" s="171" t="s">
        <v>41018</v>
      </c>
      <c r="F13192" s="173"/>
      <c r="G13192" s="173"/>
      <c r="H13192" s="172"/>
    </row>
    <row r="13193" spans="1:8" ht="14.45" customHeight="1">
      <c r="A13193" s="86" t="s">
        <v>1224</v>
      </c>
      <c r="B13193" s="171" t="s">
        <v>41487</v>
      </c>
      <c r="C13193" s="55" t="s">
        <v>41016</v>
      </c>
      <c r="D13193" s="171" t="s">
        <v>41017</v>
      </c>
      <c r="E13193" s="171" t="s">
        <v>41018</v>
      </c>
      <c r="F13193" s="173"/>
      <c r="G13193" s="173"/>
      <c r="H13193" s="172"/>
    </row>
    <row r="13194" spans="1:8" ht="14.45" customHeight="1">
      <c r="A13194" s="86" t="s">
        <v>1224</v>
      </c>
      <c r="B13194" s="171" t="s">
        <v>41488</v>
      </c>
      <c r="C13194" s="55" t="s">
        <v>41016</v>
      </c>
      <c r="D13194" s="171" t="s">
        <v>41017</v>
      </c>
      <c r="E13194" s="171" t="s">
        <v>41018</v>
      </c>
      <c r="F13194" s="173"/>
      <c r="G13194" s="173"/>
      <c r="H13194" s="172"/>
    </row>
    <row r="13195" spans="1:8" ht="14.45" customHeight="1">
      <c r="A13195" s="86" t="s">
        <v>1224</v>
      </c>
      <c r="B13195" s="171" t="s">
        <v>41489</v>
      </c>
      <c r="C13195" s="55" t="s">
        <v>41016</v>
      </c>
      <c r="D13195" s="171" t="s">
        <v>41017</v>
      </c>
      <c r="E13195" s="171" t="s">
        <v>41018</v>
      </c>
      <c r="F13195" s="173"/>
      <c r="G13195" s="173"/>
      <c r="H13195" s="172"/>
    </row>
    <row r="13196" spans="1:8" ht="14.45" customHeight="1">
      <c r="A13196" s="86" t="s">
        <v>1224</v>
      </c>
      <c r="B13196" s="171" t="s">
        <v>41490</v>
      </c>
      <c r="C13196" s="55" t="s">
        <v>41016</v>
      </c>
      <c r="D13196" s="171" t="s">
        <v>41017</v>
      </c>
      <c r="E13196" s="171" t="s">
        <v>41018</v>
      </c>
      <c r="F13196" s="173"/>
      <c r="G13196" s="173"/>
      <c r="H13196" s="172"/>
    </row>
    <row r="13197" spans="1:8" ht="14.45" customHeight="1">
      <c r="A13197" s="86" t="s">
        <v>1224</v>
      </c>
      <c r="B13197" s="171" t="s">
        <v>41491</v>
      </c>
      <c r="C13197" s="55" t="s">
        <v>41016</v>
      </c>
      <c r="D13197" s="171" t="s">
        <v>41017</v>
      </c>
      <c r="E13197" s="171" t="s">
        <v>41018</v>
      </c>
      <c r="F13197" s="173"/>
      <c r="G13197" s="173"/>
      <c r="H13197" s="172"/>
    </row>
    <row r="13198" spans="1:8" ht="14.45" customHeight="1">
      <c r="A13198" s="86" t="s">
        <v>1224</v>
      </c>
      <c r="B13198" s="171" t="s">
        <v>41492</v>
      </c>
      <c r="C13198" s="55" t="s">
        <v>41016</v>
      </c>
      <c r="D13198" s="171" t="s">
        <v>41017</v>
      </c>
      <c r="E13198" s="171" t="s">
        <v>41018</v>
      </c>
      <c r="F13198" s="173"/>
      <c r="G13198" s="173"/>
      <c r="H13198" s="172"/>
    </row>
    <row r="13199" spans="1:8" ht="14.45" customHeight="1">
      <c r="A13199" s="86" t="s">
        <v>1224</v>
      </c>
      <c r="B13199" s="171" t="s">
        <v>41493</v>
      </c>
      <c r="C13199" s="55" t="s">
        <v>41016</v>
      </c>
      <c r="D13199" s="171" t="s">
        <v>41017</v>
      </c>
      <c r="E13199" s="171" t="s">
        <v>41018</v>
      </c>
      <c r="F13199" s="173"/>
      <c r="G13199" s="173"/>
      <c r="H13199" s="172"/>
    </row>
    <row r="13200" spans="1:8" ht="14.45" customHeight="1">
      <c r="A13200" s="86" t="s">
        <v>1224</v>
      </c>
      <c r="B13200" s="171" t="s">
        <v>41494</v>
      </c>
      <c r="C13200" s="55" t="s">
        <v>41016</v>
      </c>
      <c r="D13200" s="171" t="s">
        <v>41017</v>
      </c>
      <c r="E13200" s="171" t="s">
        <v>41018</v>
      </c>
      <c r="F13200" s="173"/>
      <c r="G13200" s="173"/>
      <c r="H13200" s="172"/>
    </row>
    <row r="13201" spans="1:8" ht="14.45" customHeight="1">
      <c r="A13201" s="86" t="s">
        <v>1224</v>
      </c>
      <c r="B13201" s="171" t="s">
        <v>41495</v>
      </c>
      <c r="C13201" s="55" t="s">
        <v>41016</v>
      </c>
      <c r="D13201" s="171" t="s">
        <v>41017</v>
      </c>
      <c r="E13201" s="171" t="s">
        <v>41018</v>
      </c>
      <c r="F13201" s="173"/>
      <c r="G13201" s="173"/>
      <c r="H13201" s="172"/>
    </row>
    <row r="13202" spans="1:8" ht="14.45" customHeight="1">
      <c r="A13202" s="86" t="s">
        <v>1224</v>
      </c>
      <c r="B13202" s="171" t="s">
        <v>41496</v>
      </c>
      <c r="C13202" s="55" t="s">
        <v>41016</v>
      </c>
      <c r="D13202" s="171" t="s">
        <v>41017</v>
      </c>
      <c r="E13202" s="171" t="s">
        <v>41018</v>
      </c>
      <c r="F13202" s="173"/>
      <c r="G13202" s="173"/>
      <c r="H13202" s="172"/>
    </row>
    <row r="13203" spans="1:8" ht="14.45" customHeight="1">
      <c r="A13203" s="86" t="s">
        <v>1224</v>
      </c>
      <c r="B13203" s="171" t="s">
        <v>41497</v>
      </c>
      <c r="C13203" s="55" t="s">
        <v>41016</v>
      </c>
      <c r="D13203" s="171" t="s">
        <v>41017</v>
      </c>
      <c r="E13203" s="171" t="s">
        <v>41018</v>
      </c>
      <c r="F13203" s="173"/>
      <c r="G13203" s="173"/>
      <c r="H13203" s="172"/>
    </row>
    <row r="13204" spans="1:8" ht="14.45" customHeight="1">
      <c r="A13204" s="86" t="s">
        <v>1224</v>
      </c>
      <c r="B13204" s="171" t="s">
        <v>41498</v>
      </c>
      <c r="C13204" s="55" t="s">
        <v>41016</v>
      </c>
      <c r="D13204" s="171" t="s">
        <v>41017</v>
      </c>
      <c r="E13204" s="171" t="s">
        <v>41018</v>
      </c>
      <c r="F13204" s="173"/>
      <c r="G13204" s="173"/>
      <c r="H13204" s="172"/>
    </row>
    <row r="13205" spans="1:8" ht="14.45" customHeight="1">
      <c r="A13205" s="86" t="s">
        <v>1224</v>
      </c>
      <c r="B13205" s="171" t="s">
        <v>41499</v>
      </c>
      <c r="C13205" s="55" t="s">
        <v>41016</v>
      </c>
      <c r="D13205" s="171" t="s">
        <v>41017</v>
      </c>
      <c r="E13205" s="171" t="s">
        <v>41018</v>
      </c>
      <c r="F13205" s="173"/>
      <c r="G13205" s="173"/>
      <c r="H13205" s="172"/>
    </row>
    <row r="13206" spans="1:8" ht="14.45" customHeight="1">
      <c r="A13206" s="86" t="s">
        <v>1224</v>
      </c>
      <c r="B13206" s="171" t="s">
        <v>41500</v>
      </c>
      <c r="C13206" s="55" t="s">
        <v>41016</v>
      </c>
      <c r="D13206" s="171" t="s">
        <v>41017</v>
      </c>
      <c r="E13206" s="171" t="s">
        <v>41018</v>
      </c>
      <c r="F13206" s="173"/>
      <c r="G13206" s="173"/>
      <c r="H13206" s="172"/>
    </row>
    <row r="13207" spans="1:8" ht="14.45" customHeight="1">
      <c r="A13207" s="86" t="s">
        <v>1224</v>
      </c>
      <c r="B13207" s="171" t="s">
        <v>41501</v>
      </c>
      <c r="C13207" s="55" t="s">
        <v>41016</v>
      </c>
      <c r="D13207" s="171" t="s">
        <v>41017</v>
      </c>
      <c r="E13207" s="171" t="s">
        <v>41018</v>
      </c>
      <c r="F13207" s="173"/>
      <c r="G13207" s="173"/>
      <c r="H13207" s="172"/>
    </row>
    <row r="13208" spans="1:8" ht="14.45" customHeight="1">
      <c r="A13208" s="86" t="s">
        <v>1224</v>
      </c>
      <c r="B13208" s="171" t="s">
        <v>41502</v>
      </c>
      <c r="C13208" s="55" t="s">
        <v>41016</v>
      </c>
      <c r="D13208" s="171" t="s">
        <v>41017</v>
      </c>
      <c r="E13208" s="171" t="s">
        <v>41018</v>
      </c>
      <c r="F13208" s="173"/>
      <c r="G13208" s="173"/>
      <c r="H13208" s="172"/>
    </row>
    <row r="13209" spans="1:8" ht="14.45" customHeight="1">
      <c r="A13209" s="86" t="s">
        <v>1224</v>
      </c>
      <c r="B13209" s="171" t="s">
        <v>41503</v>
      </c>
      <c r="C13209" s="55" t="s">
        <v>41016</v>
      </c>
      <c r="D13209" s="171" t="s">
        <v>41017</v>
      </c>
      <c r="E13209" s="171" t="s">
        <v>41018</v>
      </c>
      <c r="F13209" s="173"/>
      <c r="G13209" s="173"/>
      <c r="H13209" s="172"/>
    </row>
    <row r="13210" spans="1:8" ht="14.45" customHeight="1">
      <c r="A13210" s="86" t="s">
        <v>1224</v>
      </c>
      <c r="B13210" s="171" t="s">
        <v>41504</v>
      </c>
      <c r="C13210" s="55" t="s">
        <v>41016</v>
      </c>
      <c r="D13210" s="171" t="s">
        <v>41017</v>
      </c>
      <c r="E13210" s="171" t="s">
        <v>41018</v>
      </c>
      <c r="F13210" s="173"/>
      <c r="G13210" s="173"/>
      <c r="H13210" s="172"/>
    </row>
    <row r="13211" spans="1:8" ht="14.45" customHeight="1">
      <c r="A13211" s="86" t="s">
        <v>1224</v>
      </c>
      <c r="B13211" s="171" t="s">
        <v>41505</v>
      </c>
      <c r="C13211" s="55" t="s">
        <v>41016</v>
      </c>
      <c r="D13211" s="171" t="s">
        <v>41017</v>
      </c>
      <c r="E13211" s="171" t="s">
        <v>41018</v>
      </c>
      <c r="F13211" s="173"/>
      <c r="G13211" s="173"/>
      <c r="H13211" s="172"/>
    </row>
    <row r="13212" spans="1:8" ht="14.45" customHeight="1">
      <c r="A13212" s="86" t="s">
        <v>1224</v>
      </c>
      <c r="B13212" s="171" t="s">
        <v>41506</v>
      </c>
      <c r="C13212" s="55" t="s">
        <v>41016</v>
      </c>
      <c r="D13212" s="171" t="s">
        <v>41017</v>
      </c>
      <c r="E13212" s="171" t="s">
        <v>41018</v>
      </c>
      <c r="F13212" s="173"/>
      <c r="G13212" s="173"/>
      <c r="H13212" s="172"/>
    </row>
    <row r="13213" spans="1:8" ht="14.45" customHeight="1">
      <c r="A13213" s="86" t="s">
        <v>1224</v>
      </c>
      <c r="B13213" s="171" t="s">
        <v>41507</v>
      </c>
      <c r="C13213" s="55" t="s">
        <v>41016</v>
      </c>
      <c r="D13213" s="171" t="s">
        <v>41017</v>
      </c>
      <c r="E13213" s="171" t="s">
        <v>41018</v>
      </c>
      <c r="F13213" s="173"/>
      <c r="G13213" s="173"/>
      <c r="H13213" s="172"/>
    </row>
    <row r="13214" spans="1:8" ht="14.45" customHeight="1">
      <c r="A13214" s="86" t="s">
        <v>1224</v>
      </c>
      <c r="B13214" s="171" t="s">
        <v>41508</v>
      </c>
      <c r="C13214" s="55" t="s">
        <v>41016</v>
      </c>
      <c r="D13214" s="171" t="s">
        <v>41017</v>
      </c>
      <c r="E13214" s="171" t="s">
        <v>41018</v>
      </c>
      <c r="F13214" s="173"/>
      <c r="G13214" s="173"/>
      <c r="H13214" s="172"/>
    </row>
    <row r="13215" spans="1:8" ht="14.45" customHeight="1">
      <c r="A13215" s="86" t="s">
        <v>1224</v>
      </c>
      <c r="B13215" s="171" t="s">
        <v>41509</v>
      </c>
      <c r="C13215" s="55" t="s">
        <v>41016</v>
      </c>
      <c r="D13215" s="171" t="s">
        <v>41017</v>
      </c>
      <c r="E13215" s="171" t="s">
        <v>41018</v>
      </c>
      <c r="F13215" s="173"/>
      <c r="G13215" s="173"/>
      <c r="H13215" s="172"/>
    </row>
    <row r="13216" spans="1:8" ht="14.45" customHeight="1">
      <c r="A13216" s="86" t="s">
        <v>1224</v>
      </c>
      <c r="B13216" s="171" t="s">
        <v>41510</v>
      </c>
      <c r="C13216" s="55" t="s">
        <v>41016</v>
      </c>
      <c r="D13216" s="171" t="s">
        <v>41017</v>
      </c>
      <c r="E13216" s="171" t="s">
        <v>41018</v>
      </c>
      <c r="F13216" s="173"/>
      <c r="G13216" s="173"/>
      <c r="H13216" s="172"/>
    </row>
    <row r="13217" spans="1:8" ht="14.45" customHeight="1">
      <c r="A13217" s="86" t="s">
        <v>1224</v>
      </c>
      <c r="B13217" s="171" t="s">
        <v>41511</v>
      </c>
      <c r="C13217" s="55" t="s">
        <v>41016</v>
      </c>
      <c r="D13217" s="171" t="s">
        <v>41017</v>
      </c>
      <c r="E13217" s="171" t="s">
        <v>41018</v>
      </c>
      <c r="F13217" s="173"/>
      <c r="G13217" s="173"/>
      <c r="H13217" s="172"/>
    </row>
    <row r="13218" spans="1:8" ht="14.45" customHeight="1">
      <c r="A13218" s="86" t="s">
        <v>1224</v>
      </c>
      <c r="B13218" s="171" t="s">
        <v>41512</v>
      </c>
      <c r="C13218" s="55" t="s">
        <v>41016</v>
      </c>
      <c r="D13218" s="171" t="s">
        <v>41017</v>
      </c>
      <c r="E13218" s="171" t="s">
        <v>41018</v>
      </c>
      <c r="F13218" s="173"/>
      <c r="G13218" s="173"/>
      <c r="H13218" s="172"/>
    </row>
    <row r="13219" spans="1:8" ht="14.45" customHeight="1">
      <c r="A13219" s="86" t="s">
        <v>1224</v>
      </c>
      <c r="B13219" s="171" t="s">
        <v>41513</v>
      </c>
      <c r="C13219" s="55" t="s">
        <v>41016</v>
      </c>
      <c r="D13219" s="171" t="s">
        <v>41017</v>
      </c>
      <c r="E13219" s="171" t="s">
        <v>41018</v>
      </c>
      <c r="F13219" s="173"/>
      <c r="G13219" s="173"/>
      <c r="H13219" s="172"/>
    </row>
    <row r="13220" spans="1:8" ht="14.45" customHeight="1">
      <c r="A13220" s="86" t="s">
        <v>1224</v>
      </c>
      <c r="B13220" s="171" t="s">
        <v>41514</v>
      </c>
      <c r="C13220" s="55" t="s">
        <v>41016</v>
      </c>
      <c r="D13220" s="171" t="s">
        <v>41017</v>
      </c>
      <c r="E13220" s="171" t="s">
        <v>41018</v>
      </c>
      <c r="F13220" s="173"/>
      <c r="G13220" s="173"/>
      <c r="H13220" s="172"/>
    </row>
    <row r="13221" spans="1:8" ht="14.45" customHeight="1">
      <c r="A13221" s="86" t="s">
        <v>1224</v>
      </c>
      <c r="B13221" s="171" t="s">
        <v>41515</v>
      </c>
      <c r="C13221" s="55" t="s">
        <v>41016</v>
      </c>
      <c r="D13221" s="171" t="s">
        <v>41017</v>
      </c>
      <c r="E13221" s="171" t="s">
        <v>41018</v>
      </c>
      <c r="F13221" s="173"/>
      <c r="G13221" s="173"/>
      <c r="H13221" s="172"/>
    </row>
    <row r="13222" spans="1:8" ht="14.45" customHeight="1">
      <c r="A13222" s="86" t="s">
        <v>1224</v>
      </c>
      <c r="B13222" s="171" t="s">
        <v>41516</v>
      </c>
      <c r="C13222" s="55" t="s">
        <v>41016</v>
      </c>
      <c r="D13222" s="171" t="s">
        <v>41017</v>
      </c>
      <c r="E13222" s="171" t="s">
        <v>41018</v>
      </c>
      <c r="F13222" s="173"/>
      <c r="G13222" s="173"/>
      <c r="H13222" s="172"/>
    </row>
    <row r="13223" spans="1:8" ht="14.45" customHeight="1">
      <c r="A13223" s="86" t="s">
        <v>1224</v>
      </c>
      <c r="B13223" s="171" t="s">
        <v>41517</v>
      </c>
      <c r="C13223" s="55" t="s">
        <v>41016</v>
      </c>
      <c r="D13223" s="171" t="s">
        <v>41017</v>
      </c>
      <c r="E13223" s="171" t="s">
        <v>41018</v>
      </c>
      <c r="F13223" s="173"/>
      <c r="G13223" s="173"/>
      <c r="H13223" s="172"/>
    </row>
    <row r="13224" spans="1:8" ht="14.45" customHeight="1">
      <c r="A13224" s="86" t="s">
        <v>1224</v>
      </c>
      <c r="B13224" s="171" t="s">
        <v>41518</v>
      </c>
      <c r="C13224" s="55" t="s">
        <v>41016</v>
      </c>
      <c r="D13224" s="171" t="s">
        <v>41017</v>
      </c>
      <c r="E13224" s="171" t="s">
        <v>41018</v>
      </c>
      <c r="F13224" s="173"/>
      <c r="G13224" s="173"/>
      <c r="H13224" s="172"/>
    </row>
    <row r="13225" spans="1:8" ht="14.45" customHeight="1">
      <c r="A13225" s="86" t="s">
        <v>1224</v>
      </c>
      <c r="B13225" s="171" t="s">
        <v>41519</v>
      </c>
      <c r="C13225" s="55" t="s">
        <v>41016</v>
      </c>
      <c r="D13225" s="171" t="s">
        <v>41017</v>
      </c>
      <c r="E13225" s="171" t="s">
        <v>41018</v>
      </c>
      <c r="F13225" s="173"/>
      <c r="G13225" s="173"/>
      <c r="H13225" s="172"/>
    </row>
    <row r="13226" spans="1:8" ht="14.45" customHeight="1">
      <c r="A13226" s="86" t="s">
        <v>1224</v>
      </c>
      <c r="B13226" s="171" t="s">
        <v>41520</v>
      </c>
      <c r="C13226" s="55" t="s">
        <v>41016</v>
      </c>
      <c r="D13226" s="171" t="s">
        <v>41017</v>
      </c>
      <c r="E13226" s="171" t="s">
        <v>41018</v>
      </c>
      <c r="F13226" s="173"/>
      <c r="G13226" s="173"/>
      <c r="H13226" s="172"/>
    </row>
    <row r="13227" spans="1:8" ht="14.45" customHeight="1">
      <c r="A13227" s="86" t="s">
        <v>1224</v>
      </c>
      <c r="B13227" s="171" t="s">
        <v>41521</v>
      </c>
      <c r="C13227" s="55" t="s">
        <v>41016</v>
      </c>
      <c r="D13227" s="171" t="s">
        <v>41017</v>
      </c>
      <c r="E13227" s="171" t="s">
        <v>41018</v>
      </c>
      <c r="F13227" s="173"/>
      <c r="G13227" s="173"/>
      <c r="H13227" s="172"/>
    </row>
    <row r="13228" spans="1:8" ht="14.45" customHeight="1">
      <c r="A13228" s="86" t="s">
        <v>1224</v>
      </c>
      <c r="B13228" s="171" t="s">
        <v>41522</v>
      </c>
      <c r="C13228" s="55" t="s">
        <v>41016</v>
      </c>
      <c r="D13228" s="171" t="s">
        <v>41017</v>
      </c>
      <c r="E13228" s="171" t="s">
        <v>41018</v>
      </c>
      <c r="F13228" s="173"/>
      <c r="G13228" s="173"/>
      <c r="H13228" s="172"/>
    </row>
    <row r="13229" spans="1:8" ht="14.45" customHeight="1">
      <c r="A13229" s="86" t="s">
        <v>1224</v>
      </c>
      <c r="B13229" s="171" t="s">
        <v>41523</v>
      </c>
      <c r="C13229" s="55" t="s">
        <v>41016</v>
      </c>
      <c r="D13229" s="171" t="s">
        <v>41017</v>
      </c>
      <c r="E13229" s="171" t="s">
        <v>41018</v>
      </c>
      <c r="F13229" s="173"/>
      <c r="G13229" s="173"/>
      <c r="H13229" s="172"/>
    </row>
    <row r="13230" spans="1:8" ht="14.45" customHeight="1">
      <c r="A13230" s="86" t="s">
        <v>1224</v>
      </c>
      <c r="B13230" s="171" t="s">
        <v>41524</v>
      </c>
      <c r="C13230" s="55" t="s">
        <v>41016</v>
      </c>
      <c r="D13230" s="171" t="s">
        <v>41017</v>
      </c>
      <c r="E13230" s="171" t="s">
        <v>41018</v>
      </c>
      <c r="F13230" s="173"/>
      <c r="G13230" s="173"/>
      <c r="H13230" s="172"/>
    </row>
    <row r="13231" spans="1:8" ht="14.45" customHeight="1">
      <c r="A13231" s="86" t="s">
        <v>1224</v>
      </c>
      <c r="B13231" s="171" t="s">
        <v>41525</v>
      </c>
      <c r="C13231" s="55" t="s">
        <v>41016</v>
      </c>
      <c r="D13231" s="171" t="s">
        <v>41017</v>
      </c>
      <c r="E13231" s="171" t="s">
        <v>41018</v>
      </c>
      <c r="F13231" s="173"/>
      <c r="G13231" s="173"/>
      <c r="H13231" s="172"/>
    </row>
    <row r="13232" spans="1:8" ht="14.45" customHeight="1">
      <c r="A13232" s="86" t="s">
        <v>1224</v>
      </c>
      <c r="B13232" s="171" t="s">
        <v>41526</v>
      </c>
      <c r="C13232" s="55" t="s">
        <v>41016</v>
      </c>
      <c r="D13232" s="171" t="s">
        <v>41017</v>
      </c>
      <c r="E13232" s="171" t="s">
        <v>41018</v>
      </c>
      <c r="F13232" s="173"/>
      <c r="G13232" s="173"/>
      <c r="H13232" s="172"/>
    </row>
    <row r="13233" spans="1:8" ht="14.45" customHeight="1">
      <c r="A13233" s="86" t="s">
        <v>1224</v>
      </c>
      <c r="B13233" s="171" t="s">
        <v>41527</v>
      </c>
      <c r="C13233" s="55" t="s">
        <v>41016</v>
      </c>
      <c r="D13233" s="171" t="s">
        <v>41017</v>
      </c>
      <c r="E13233" s="171" t="s">
        <v>41018</v>
      </c>
      <c r="F13233" s="173"/>
      <c r="G13233" s="173"/>
      <c r="H13233" s="172"/>
    </row>
    <row r="13234" spans="1:8" ht="14.45" customHeight="1">
      <c r="A13234" s="86" t="s">
        <v>1224</v>
      </c>
      <c r="B13234" s="171" t="s">
        <v>41528</v>
      </c>
      <c r="C13234" s="55" t="s">
        <v>41016</v>
      </c>
      <c r="D13234" s="171" t="s">
        <v>41017</v>
      </c>
      <c r="E13234" s="171" t="s">
        <v>41018</v>
      </c>
      <c r="F13234" s="173"/>
      <c r="G13234" s="173"/>
      <c r="H13234" s="172"/>
    </row>
    <row r="13235" spans="1:8" ht="14.45" customHeight="1">
      <c r="A13235" s="86" t="s">
        <v>1224</v>
      </c>
      <c r="B13235" s="171" t="s">
        <v>41529</v>
      </c>
      <c r="C13235" s="55" t="s">
        <v>41016</v>
      </c>
      <c r="D13235" s="171" t="s">
        <v>41017</v>
      </c>
      <c r="E13235" s="171" t="s">
        <v>41018</v>
      </c>
      <c r="F13235" s="173"/>
      <c r="G13235" s="173"/>
      <c r="H13235" s="172"/>
    </row>
    <row r="13236" spans="1:8" ht="14.45" customHeight="1">
      <c r="A13236" s="86" t="s">
        <v>1224</v>
      </c>
      <c r="B13236" s="171" t="s">
        <v>41530</v>
      </c>
      <c r="C13236" s="55" t="s">
        <v>40452</v>
      </c>
      <c r="D13236" s="171" t="s">
        <v>40453</v>
      </c>
      <c r="E13236" s="171" t="s">
        <v>40454</v>
      </c>
      <c r="F13236" s="173"/>
      <c r="G13236" s="173"/>
      <c r="H13236" s="172"/>
    </row>
    <row r="13237" spans="1:8" ht="14.45" customHeight="1">
      <c r="A13237" s="86" t="s">
        <v>1224</v>
      </c>
      <c r="B13237" s="171" t="s">
        <v>41531</v>
      </c>
      <c r="C13237" s="55" t="s">
        <v>41016</v>
      </c>
      <c r="D13237" s="171" t="s">
        <v>41017</v>
      </c>
      <c r="E13237" s="171" t="s">
        <v>41018</v>
      </c>
      <c r="F13237" s="173"/>
      <c r="G13237" s="173"/>
      <c r="H13237" s="172"/>
    </row>
    <row r="13238" spans="1:8" ht="14.45" customHeight="1">
      <c r="A13238" s="86" t="s">
        <v>1224</v>
      </c>
      <c r="B13238" s="171" t="s">
        <v>41532</v>
      </c>
      <c r="C13238" s="55" t="s">
        <v>41016</v>
      </c>
      <c r="D13238" s="171" t="s">
        <v>41017</v>
      </c>
      <c r="E13238" s="171" t="s">
        <v>41018</v>
      </c>
      <c r="F13238" s="173"/>
      <c r="G13238" s="173"/>
      <c r="H13238" s="172"/>
    </row>
    <row r="13239" spans="1:8" ht="14.45" customHeight="1">
      <c r="A13239" s="86" t="s">
        <v>1224</v>
      </c>
      <c r="B13239" s="171" t="s">
        <v>41533</v>
      </c>
      <c r="C13239" s="55" t="s">
        <v>41016</v>
      </c>
      <c r="D13239" s="171" t="s">
        <v>41017</v>
      </c>
      <c r="E13239" s="171" t="s">
        <v>41018</v>
      </c>
      <c r="F13239" s="173"/>
      <c r="G13239" s="173"/>
      <c r="H13239" s="172"/>
    </row>
    <row r="13240" spans="1:8" ht="14.45" customHeight="1">
      <c r="A13240" s="86" t="s">
        <v>1224</v>
      </c>
      <c r="B13240" s="171" t="s">
        <v>41534</v>
      </c>
      <c r="C13240" s="55" t="s">
        <v>41016</v>
      </c>
      <c r="D13240" s="171" t="s">
        <v>41017</v>
      </c>
      <c r="E13240" s="171" t="s">
        <v>41018</v>
      </c>
      <c r="F13240" s="173"/>
      <c r="G13240" s="173"/>
      <c r="H13240" s="172"/>
    </row>
    <row r="13241" spans="1:8" ht="14.45" customHeight="1">
      <c r="A13241" s="86" t="s">
        <v>1224</v>
      </c>
      <c r="B13241" s="171" t="s">
        <v>41535</v>
      </c>
      <c r="C13241" s="55" t="s">
        <v>41016</v>
      </c>
      <c r="D13241" s="171" t="s">
        <v>41017</v>
      </c>
      <c r="E13241" s="171" t="s">
        <v>41018</v>
      </c>
      <c r="F13241" s="173"/>
      <c r="G13241" s="173"/>
      <c r="H13241" s="172"/>
    </row>
    <row r="13242" spans="1:8" ht="14.45" customHeight="1">
      <c r="A13242" s="86" t="s">
        <v>1224</v>
      </c>
      <c r="B13242" s="171" t="s">
        <v>41536</v>
      </c>
      <c r="C13242" s="55" t="s">
        <v>41016</v>
      </c>
      <c r="D13242" s="171" t="s">
        <v>41017</v>
      </c>
      <c r="E13242" s="171" t="s">
        <v>41018</v>
      </c>
      <c r="F13242" s="173"/>
      <c r="G13242" s="173"/>
      <c r="H13242" s="172"/>
    </row>
    <row r="13243" spans="1:8" ht="14.45" customHeight="1">
      <c r="A13243" s="86" t="s">
        <v>1224</v>
      </c>
      <c r="B13243" s="171" t="s">
        <v>41537</v>
      </c>
      <c r="C13243" s="55" t="s">
        <v>41016</v>
      </c>
      <c r="D13243" s="171" t="s">
        <v>41017</v>
      </c>
      <c r="E13243" s="171" t="s">
        <v>41018</v>
      </c>
      <c r="F13243" s="173"/>
      <c r="G13243" s="173"/>
      <c r="H13243" s="172"/>
    </row>
    <row r="13244" spans="1:8" ht="14.45" customHeight="1">
      <c r="A13244" s="86" t="s">
        <v>1224</v>
      </c>
      <c r="B13244" s="171" t="s">
        <v>41538</v>
      </c>
      <c r="C13244" s="55" t="s">
        <v>41016</v>
      </c>
      <c r="D13244" s="171" t="s">
        <v>41017</v>
      </c>
      <c r="E13244" s="171" t="s">
        <v>41018</v>
      </c>
      <c r="F13244" s="173"/>
      <c r="G13244" s="173"/>
      <c r="H13244" s="172"/>
    </row>
    <row r="13245" spans="1:8" ht="14.45" customHeight="1">
      <c r="A13245" s="86" t="s">
        <v>1224</v>
      </c>
      <c r="B13245" s="171" t="s">
        <v>41539</v>
      </c>
      <c r="C13245" s="55" t="s">
        <v>41016</v>
      </c>
      <c r="D13245" s="171" t="s">
        <v>41017</v>
      </c>
      <c r="E13245" s="171" t="s">
        <v>41018</v>
      </c>
      <c r="F13245" s="173"/>
      <c r="G13245" s="173"/>
      <c r="H13245" s="172"/>
    </row>
    <row r="13246" spans="1:8" ht="14.45" customHeight="1">
      <c r="A13246" s="86" t="s">
        <v>1224</v>
      </c>
      <c r="B13246" s="171" t="s">
        <v>41540</v>
      </c>
      <c r="C13246" s="55" t="s">
        <v>41016</v>
      </c>
      <c r="D13246" s="171" t="s">
        <v>41017</v>
      </c>
      <c r="E13246" s="171" t="s">
        <v>41018</v>
      </c>
      <c r="F13246" s="173"/>
      <c r="G13246" s="173"/>
      <c r="H13246" s="172"/>
    </row>
    <row r="13247" spans="1:8" ht="14.45" customHeight="1">
      <c r="A13247" s="86" t="s">
        <v>1224</v>
      </c>
      <c r="B13247" s="171" t="s">
        <v>41541</v>
      </c>
      <c r="C13247" s="55" t="s">
        <v>41016</v>
      </c>
      <c r="D13247" s="171" t="s">
        <v>41017</v>
      </c>
      <c r="E13247" s="171" t="s">
        <v>41018</v>
      </c>
      <c r="F13247" s="173"/>
      <c r="G13247" s="173"/>
      <c r="H13247" s="172"/>
    </row>
    <row r="13248" spans="1:8" ht="14.45" customHeight="1">
      <c r="A13248" s="86" t="s">
        <v>1224</v>
      </c>
      <c r="B13248" s="171" t="s">
        <v>41542</v>
      </c>
      <c r="C13248" s="55" t="s">
        <v>41016</v>
      </c>
      <c r="D13248" s="171" t="s">
        <v>41017</v>
      </c>
      <c r="E13248" s="171" t="s">
        <v>41018</v>
      </c>
      <c r="F13248" s="173"/>
      <c r="G13248" s="173"/>
      <c r="H13248" s="172"/>
    </row>
    <row r="13249" spans="1:8" ht="14.45" customHeight="1">
      <c r="A13249" s="86" t="s">
        <v>1224</v>
      </c>
      <c r="B13249" s="171" t="s">
        <v>41543</v>
      </c>
      <c r="C13249" s="55" t="s">
        <v>41016</v>
      </c>
      <c r="D13249" s="171" t="s">
        <v>41017</v>
      </c>
      <c r="E13249" s="171" t="s">
        <v>41018</v>
      </c>
      <c r="F13249" s="173"/>
      <c r="G13249" s="173"/>
      <c r="H13249" s="172"/>
    </row>
    <row r="13250" spans="1:8" ht="14.45" customHeight="1">
      <c r="A13250" s="86" t="s">
        <v>1224</v>
      </c>
      <c r="B13250" s="171" t="s">
        <v>41544</v>
      </c>
      <c r="C13250" s="55" t="s">
        <v>41016</v>
      </c>
      <c r="D13250" s="171" t="s">
        <v>41017</v>
      </c>
      <c r="E13250" s="171" t="s">
        <v>41018</v>
      </c>
      <c r="F13250" s="173"/>
      <c r="G13250" s="173"/>
      <c r="H13250" s="172"/>
    </row>
    <row r="13251" spans="1:8" ht="14.45" customHeight="1">
      <c r="A13251" s="86" t="s">
        <v>1224</v>
      </c>
      <c r="B13251" s="171" t="s">
        <v>41545</v>
      </c>
      <c r="C13251" s="55" t="s">
        <v>41016</v>
      </c>
      <c r="D13251" s="171" t="s">
        <v>41017</v>
      </c>
      <c r="E13251" s="171" t="s">
        <v>41018</v>
      </c>
      <c r="F13251" s="173"/>
      <c r="G13251" s="173"/>
      <c r="H13251" s="172"/>
    </row>
    <row r="13252" spans="1:8" ht="14.45" customHeight="1">
      <c r="A13252" s="86" t="s">
        <v>1224</v>
      </c>
      <c r="B13252" s="171" t="s">
        <v>41546</v>
      </c>
      <c r="C13252" s="55" t="s">
        <v>41016</v>
      </c>
      <c r="D13252" s="171" t="s">
        <v>41017</v>
      </c>
      <c r="E13252" s="171" t="s">
        <v>41018</v>
      </c>
      <c r="F13252" s="173"/>
      <c r="G13252" s="173"/>
      <c r="H13252" s="172"/>
    </row>
    <row r="13253" spans="1:8" ht="14.45" customHeight="1">
      <c r="A13253" s="86" t="s">
        <v>1224</v>
      </c>
      <c r="B13253" s="171" t="s">
        <v>41547</v>
      </c>
      <c r="C13253" s="55" t="s">
        <v>41016</v>
      </c>
      <c r="D13253" s="171" t="s">
        <v>41017</v>
      </c>
      <c r="E13253" s="171" t="s">
        <v>41018</v>
      </c>
      <c r="F13253" s="173"/>
      <c r="G13253" s="173"/>
      <c r="H13253" s="172"/>
    </row>
    <row r="13254" spans="1:8" ht="14.45" customHeight="1">
      <c r="A13254" s="86" t="s">
        <v>1224</v>
      </c>
      <c r="B13254" s="171" t="s">
        <v>41548</v>
      </c>
      <c r="C13254" s="55" t="s">
        <v>41016</v>
      </c>
      <c r="D13254" s="171" t="s">
        <v>41017</v>
      </c>
      <c r="E13254" s="171" t="s">
        <v>41018</v>
      </c>
      <c r="F13254" s="173"/>
      <c r="G13254" s="173"/>
      <c r="H13254" s="172"/>
    </row>
    <row r="13255" spans="1:8" ht="14.45" customHeight="1">
      <c r="A13255" s="86" t="s">
        <v>1224</v>
      </c>
      <c r="B13255" s="171" t="s">
        <v>41549</v>
      </c>
      <c r="C13255" s="55" t="s">
        <v>41016</v>
      </c>
      <c r="D13255" s="171" t="s">
        <v>41017</v>
      </c>
      <c r="E13255" s="171" t="s">
        <v>41018</v>
      </c>
      <c r="F13255" s="173"/>
      <c r="G13255" s="173"/>
      <c r="H13255" s="172"/>
    </row>
    <row r="13256" spans="1:8" ht="14.45" customHeight="1">
      <c r="A13256" s="86" t="s">
        <v>1224</v>
      </c>
      <c r="B13256" s="171" t="s">
        <v>41550</v>
      </c>
      <c r="C13256" s="55" t="s">
        <v>41016</v>
      </c>
      <c r="D13256" s="171" t="s">
        <v>41017</v>
      </c>
      <c r="E13256" s="171" t="s">
        <v>41018</v>
      </c>
      <c r="F13256" s="173"/>
      <c r="G13256" s="173"/>
      <c r="H13256" s="172"/>
    </row>
    <row r="13257" spans="1:8" ht="14.45" customHeight="1">
      <c r="A13257" s="86" t="s">
        <v>1224</v>
      </c>
      <c r="B13257" s="171" t="s">
        <v>41551</v>
      </c>
      <c r="C13257" s="55" t="s">
        <v>41016</v>
      </c>
      <c r="D13257" s="171" t="s">
        <v>41017</v>
      </c>
      <c r="E13257" s="171" t="s">
        <v>41018</v>
      </c>
      <c r="F13257" s="173"/>
      <c r="G13257" s="173"/>
      <c r="H13257" s="172"/>
    </row>
    <row r="13258" spans="1:8" ht="14.45" customHeight="1">
      <c r="A13258" s="86" t="s">
        <v>1224</v>
      </c>
      <c r="B13258" s="171" t="s">
        <v>41552</v>
      </c>
      <c r="C13258" s="55" t="s">
        <v>41016</v>
      </c>
      <c r="D13258" s="171" t="s">
        <v>41017</v>
      </c>
      <c r="E13258" s="171" t="s">
        <v>41018</v>
      </c>
      <c r="F13258" s="173"/>
      <c r="G13258" s="173"/>
      <c r="H13258" s="172"/>
    </row>
    <row r="13259" spans="1:8" ht="14.45" customHeight="1">
      <c r="A13259" s="86" t="s">
        <v>1224</v>
      </c>
      <c r="B13259" s="171" t="s">
        <v>41553</v>
      </c>
      <c r="C13259" s="55" t="s">
        <v>41016</v>
      </c>
      <c r="D13259" s="171" t="s">
        <v>41017</v>
      </c>
      <c r="E13259" s="171" t="s">
        <v>41018</v>
      </c>
      <c r="F13259" s="173"/>
      <c r="G13259" s="173"/>
      <c r="H13259" s="172"/>
    </row>
    <row r="13260" spans="1:8" ht="14.45" customHeight="1">
      <c r="A13260" s="86" t="s">
        <v>1224</v>
      </c>
      <c r="B13260" s="171" t="s">
        <v>41554</v>
      </c>
      <c r="C13260" s="55" t="s">
        <v>41016</v>
      </c>
      <c r="D13260" s="171" t="s">
        <v>41017</v>
      </c>
      <c r="E13260" s="171" t="s">
        <v>41018</v>
      </c>
      <c r="F13260" s="173"/>
      <c r="G13260" s="173"/>
      <c r="H13260" s="172"/>
    </row>
    <row r="13261" spans="1:8" ht="14.45" customHeight="1">
      <c r="A13261" s="86" t="s">
        <v>1224</v>
      </c>
      <c r="B13261" s="171" t="s">
        <v>41555</v>
      </c>
      <c r="C13261" s="55" t="s">
        <v>41016</v>
      </c>
      <c r="D13261" s="171" t="s">
        <v>41017</v>
      </c>
      <c r="E13261" s="171" t="s">
        <v>41018</v>
      </c>
      <c r="F13261" s="173"/>
      <c r="G13261" s="173"/>
      <c r="H13261" s="172"/>
    </row>
    <row r="13262" spans="1:8" ht="14.45" customHeight="1">
      <c r="A13262" s="86" t="s">
        <v>1224</v>
      </c>
      <c r="B13262" s="171" t="s">
        <v>41556</v>
      </c>
      <c r="C13262" s="55" t="s">
        <v>41016</v>
      </c>
      <c r="D13262" s="171" t="s">
        <v>41017</v>
      </c>
      <c r="E13262" s="171" t="s">
        <v>41018</v>
      </c>
      <c r="F13262" s="173"/>
      <c r="G13262" s="173"/>
      <c r="H13262" s="172"/>
    </row>
    <row r="13263" spans="1:8" ht="14.45" customHeight="1">
      <c r="A13263" s="86" t="s">
        <v>1224</v>
      </c>
      <c r="B13263" s="171" t="s">
        <v>41557</v>
      </c>
      <c r="C13263" s="55" t="s">
        <v>41016</v>
      </c>
      <c r="D13263" s="171" t="s">
        <v>41017</v>
      </c>
      <c r="E13263" s="171" t="s">
        <v>41018</v>
      </c>
      <c r="F13263" s="173"/>
      <c r="G13263" s="173"/>
      <c r="H13263" s="172"/>
    </row>
    <row r="13264" spans="1:8" ht="14.45" customHeight="1">
      <c r="A13264" s="86" t="s">
        <v>1224</v>
      </c>
      <c r="B13264" s="171" t="s">
        <v>41558</v>
      </c>
      <c r="C13264" s="55" t="s">
        <v>41016</v>
      </c>
      <c r="D13264" s="171" t="s">
        <v>41017</v>
      </c>
      <c r="E13264" s="171" t="s">
        <v>41018</v>
      </c>
      <c r="F13264" s="173"/>
      <c r="G13264" s="173"/>
      <c r="H13264" s="172"/>
    </row>
    <row r="13265" spans="1:8" ht="14.45" customHeight="1">
      <c r="A13265" s="86" t="s">
        <v>1224</v>
      </c>
      <c r="B13265" s="171" t="s">
        <v>41559</v>
      </c>
      <c r="C13265" s="55" t="s">
        <v>41016</v>
      </c>
      <c r="D13265" s="171" t="s">
        <v>41017</v>
      </c>
      <c r="E13265" s="171" t="s">
        <v>41018</v>
      </c>
      <c r="F13265" s="173"/>
      <c r="G13265" s="173"/>
      <c r="H13265" s="172"/>
    </row>
    <row r="13266" spans="1:8" ht="14.45" customHeight="1">
      <c r="A13266" s="86" t="s">
        <v>1224</v>
      </c>
      <c r="B13266" s="171" t="s">
        <v>41560</v>
      </c>
      <c r="C13266" s="55" t="s">
        <v>41016</v>
      </c>
      <c r="D13266" s="171" t="s">
        <v>41017</v>
      </c>
      <c r="E13266" s="171" t="s">
        <v>41018</v>
      </c>
      <c r="F13266" s="173"/>
      <c r="G13266" s="173"/>
      <c r="H13266" s="172"/>
    </row>
    <row r="13267" spans="1:8" ht="14.45" customHeight="1">
      <c r="A13267" s="86" t="s">
        <v>1224</v>
      </c>
      <c r="B13267" s="171" t="s">
        <v>41561</v>
      </c>
      <c r="C13267" s="55" t="s">
        <v>41016</v>
      </c>
      <c r="D13267" s="171" t="s">
        <v>41017</v>
      </c>
      <c r="E13267" s="171" t="s">
        <v>41018</v>
      </c>
      <c r="F13267" s="173"/>
      <c r="G13267" s="173"/>
      <c r="H13267" s="172"/>
    </row>
    <row r="13268" spans="1:8" ht="14.45" customHeight="1">
      <c r="A13268" s="86" t="s">
        <v>1224</v>
      </c>
      <c r="B13268" s="171" t="s">
        <v>41562</v>
      </c>
      <c r="C13268" s="55" t="s">
        <v>41016</v>
      </c>
      <c r="D13268" s="171" t="s">
        <v>41017</v>
      </c>
      <c r="E13268" s="171" t="s">
        <v>41018</v>
      </c>
      <c r="F13268" s="173"/>
      <c r="G13268" s="173"/>
      <c r="H13268" s="172"/>
    </row>
    <row r="13269" spans="1:8" ht="14.45" customHeight="1">
      <c r="A13269" s="86" t="s">
        <v>1224</v>
      </c>
      <c r="B13269" s="171" t="s">
        <v>41563</v>
      </c>
      <c r="C13269" s="55" t="s">
        <v>41016</v>
      </c>
      <c r="D13269" s="171" t="s">
        <v>41017</v>
      </c>
      <c r="E13269" s="171" t="s">
        <v>41018</v>
      </c>
      <c r="F13269" s="173"/>
      <c r="G13269" s="173"/>
      <c r="H13269" s="172"/>
    </row>
    <row r="13270" spans="1:8" ht="14.45" customHeight="1">
      <c r="A13270" s="86" t="s">
        <v>1224</v>
      </c>
      <c r="B13270" s="171" t="s">
        <v>41564</v>
      </c>
      <c r="C13270" s="55" t="s">
        <v>41016</v>
      </c>
      <c r="D13270" s="171" t="s">
        <v>41017</v>
      </c>
      <c r="E13270" s="171" t="s">
        <v>41018</v>
      </c>
      <c r="F13270" s="173"/>
      <c r="G13270" s="173"/>
      <c r="H13270" s="172"/>
    </row>
    <row r="13271" spans="1:8" ht="14.45" customHeight="1">
      <c r="A13271" s="86" t="s">
        <v>1224</v>
      </c>
      <c r="B13271" s="171" t="s">
        <v>41565</v>
      </c>
      <c r="C13271" s="55" t="s">
        <v>41016</v>
      </c>
      <c r="D13271" s="171" t="s">
        <v>41017</v>
      </c>
      <c r="E13271" s="171" t="s">
        <v>41018</v>
      </c>
      <c r="F13271" s="173"/>
      <c r="G13271" s="173"/>
      <c r="H13271" s="172"/>
    </row>
    <row r="13272" spans="1:8" ht="14.45" customHeight="1">
      <c r="A13272" s="86" t="s">
        <v>1224</v>
      </c>
      <c r="B13272" s="171" t="s">
        <v>41566</v>
      </c>
      <c r="C13272" s="55" t="s">
        <v>41016</v>
      </c>
      <c r="D13272" s="171" t="s">
        <v>41017</v>
      </c>
      <c r="E13272" s="171" t="s">
        <v>41018</v>
      </c>
      <c r="F13272" s="173"/>
      <c r="G13272" s="173"/>
      <c r="H13272" s="172"/>
    </row>
    <row r="13273" spans="1:8" ht="14.45" customHeight="1">
      <c r="A13273" s="86" t="s">
        <v>1224</v>
      </c>
      <c r="B13273" s="171" t="s">
        <v>41567</v>
      </c>
      <c r="C13273" s="55" t="s">
        <v>41016</v>
      </c>
      <c r="D13273" s="171" t="s">
        <v>41017</v>
      </c>
      <c r="E13273" s="171" t="s">
        <v>41018</v>
      </c>
      <c r="F13273" s="173"/>
      <c r="G13273" s="173"/>
      <c r="H13273" s="172"/>
    </row>
    <row r="13274" spans="1:8" ht="14.45" customHeight="1">
      <c r="A13274" s="86" t="s">
        <v>1224</v>
      </c>
      <c r="B13274" s="171" t="s">
        <v>41568</v>
      </c>
      <c r="C13274" s="55" t="s">
        <v>41016</v>
      </c>
      <c r="D13274" s="171" t="s">
        <v>41017</v>
      </c>
      <c r="E13274" s="171" t="s">
        <v>41018</v>
      </c>
      <c r="F13274" s="173"/>
      <c r="G13274" s="173"/>
      <c r="H13274" s="172"/>
    </row>
    <row r="13275" spans="1:8" ht="14.45" customHeight="1">
      <c r="A13275" s="86" t="s">
        <v>1224</v>
      </c>
      <c r="B13275" s="171" t="s">
        <v>41569</v>
      </c>
      <c r="C13275" s="55" t="s">
        <v>41016</v>
      </c>
      <c r="D13275" s="171" t="s">
        <v>41017</v>
      </c>
      <c r="E13275" s="171" t="s">
        <v>41018</v>
      </c>
      <c r="F13275" s="173">
        <v>46256</v>
      </c>
      <c r="G13275" s="173">
        <v>46256</v>
      </c>
      <c r="H13275" s="174"/>
    </row>
    <row r="13276" spans="1:8" ht="14.45" customHeight="1">
      <c r="A13276" s="86" t="s">
        <v>1224</v>
      </c>
      <c r="B13276" s="171" t="s">
        <v>41570</v>
      </c>
      <c r="C13276" s="55" t="s">
        <v>41016</v>
      </c>
      <c r="D13276" s="171" t="s">
        <v>41017</v>
      </c>
      <c r="E13276" s="171" t="s">
        <v>41018</v>
      </c>
      <c r="F13276" s="173">
        <v>46256</v>
      </c>
      <c r="G13276" s="173">
        <v>46256</v>
      </c>
      <c r="H13276" s="174"/>
    </row>
    <row r="13277" spans="1:8" ht="14.45" customHeight="1">
      <c r="A13277" s="86" t="s">
        <v>1224</v>
      </c>
      <c r="B13277" s="171" t="s">
        <v>41571</v>
      </c>
      <c r="C13277" s="55" t="s">
        <v>41016</v>
      </c>
      <c r="D13277" s="171" t="s">
        <v>41017</v>
      </c>
      <c r="E13277" s="171" t="s">
        <v>41018</v>
      </c>
      <c r="F13277" s="173">
        <v>46256</v>
      </c>
      <c r="G13277" s="173">
        <v>46256</v>
      </c>
      <c r="H13277" s="174"/>
    </row>
    <row r="13278" spans="1:8" ht="14.45" customHeight="1">
      <c r="A13278" s="86" t="s">
        <v>1224</v>
      </c>
      <c r="B13278" s="171" t="s">
        <v>41572</v>
      </c>
      <c r="C13278" s="55" t="s">
        <v>41016</v>
      </c>
      <c r="D13278" s="171" t="s">
        <v>41017</v>
      </c>
      <c r="E13278" s="171" t="s">
        <v>41018</v>
      </c>
      <c r="F13278" s="173"/>
      <c r="G13278" s="173"/>
      <c r="H13278" s="172"/>
    </row>
    <row r="13279" spans="1:8" ht="14.45" customHeight="1">
      <c r="A13279" s="86" t="s">
        <v>1224</v>
      </c>
      <c r="B13279" s="171" t="s">
        <v>41573</v>
      </c>
      <c r="C13279" s="55" t="s">
        <v>41016</v>
      </c>
      <c r="D13279" s="171" t="s">
        <v>41017</v>
      </c>
      <c r="E13279" s="171" t="s">
        <v>41018</v>
      </c>
      <c r="F13279" s="173"/>
      <c r="G13279" s="173"/>
      <c r="H13279" s="172"/>
    </row>
    <row r="13280" spans="1:8" ht="14.45" customHeight="1">
      <c r="A13280" s="86" t="s">
        <v>1224</v>
      </c>
      <c r="B13280" s="171" t="s">
        <v>41574</v>
      </c>
      <c r="C13280" s="55" t="s">
        <v>41016</v>
      </c>
      <c r="D13280" s="171" t="s">
        <v>41017</v>
      </c>
      <c r="E13280" s="171" t="s">
        <v>41018</v>
      </c>
      <c r="F13280" s="173"/>
      <c r="G13280" s="173"/>
      <c r="H13280" s="172"/>
    </row>
    <row r="13281" spans="1:8" ht="14.45" customHeight="1">
      <c r="A13281" s="86" t="s">
        <v>1224</v>
      </c>
      <c r="B13281" s="171" t="s">
        <v>41575</v>
      </c>
      <c r="C13281" s="55" t="s">
        <v>41016</v>
      </c>
      <c r="D13281" s="171" t="s">
        <v>41017</v>
      </c>
      <c r="E13281" s="171" t="s">
        <v>41018</v>
      </c>
      <c r="F13281" s="173"/>
      <c r="G13281" s="173"/>
      <c r="H13281" s="172"/>
    </row>
    <row r="13282" spans="1:8" ht="14.45" customHeight="1">
      <c r="A13282" s="86" t="s">
        <v>1224</v>
      </c>
      <c r="B13282" s="171" t="s">
        <v>41576</v>
      </c>
      <c r="C13282" s="55" t="s">
        <v>41016</v>
      </c>
      <c r="D13282" s="171" t="s">
        <v>41017</v>
      </c>
      <c r="E13282" s="171" t="s">
        <v>41018</v>
      </c>
      <c r="F13282" s="173"/>
      <c r="G13282" s="173"/>
      <c r="H13282" s="172"/>
    </row>
    <row r="13283" spans="1:8" ht="14.45" customHeight="1">
      <c r="A13283" s="86" t="s">
        <v>1224</v>
      </c>
      <c r="B13283" s="171" t="s">
        <v>41577</v>
      </c>
      <c r="C13283" s="55" t="s">
        <v>41016</v>
      </c>
      <c r="D13283" s="171" t="s">
        <v>41017</v>
      </c>
      <c r="E13283" s="171" t="s">
        <v>41018</v>
      </c>
      <c r="F13283" s="173"/>
      <c r="G13283" s="173"/>
      <c r="H13283" s="172"/>
    </row>
    <row r="13284" spans="1:8" ht="14.45" customHeight="1">
      <c r="A13284" s="86" t="s">
        <v>1224</v>
      </c>
      <c r="B13284" s="171" t="s">
        <v>41578</v>
      </c>
      <c r="C13284" s="55" t="s">
        <v>41016</v>
      </c>
      <c r="D13284" s="171" t="s">
        <v>41017</v>
      </c>
      <c r="E13284" s="171" t="s">
        <v>41018</v>
      </c>
      <c r="F13284" s="173"/>
      <c r="G13284" s="173"/>
      <c r="H13284" s="172"/>
    </row>
    <row r="13285" spans="1:8" ht="14.45" customHeight="1">
      <c r="A13285" s="86" t="s">
        <v>1224</v>
      </c>
      <c r="B13285" s="171" t="s">
        <v>41579</v>
      </c>
      <c r="C13285" s="55" t="s">
        <v>41016</v>
      </c>
      <c r="D13285" s="171" t="s">
        <v>41017</v>
      </c>
      <c r="E13285" s="171" t="s">
        <v>41018</v>
      </c>
      <c r="F13285" s="173"/>
      <c r="G13285" s="173"/>
      <c r="H13285" s="172"/>
    </row>
    <row r="13286" spans="1:8" ht="14.45" customHeight="1">
      <c r="A13286" s="86" t="s">
        <v>1224</v>
      </c>
      <c r="B13286" s="171" t="s">
        <v>41580</v>
      </c>
      <c r="C13286" s="55" t="s">
        <v>41016</v>
      </c>
      <c r="D13286" s="171" t="s">
        <v>41017</v>
      </c>
      <c r="E13286" s="171" t="s">
        <v>41018</v>
      </c>
      <c r="F13286" s="173"/>
      <c r="G13286" s="173"/>
      <c r="H13286" s="172"/>
    </row>
    <row r="13287" spans="1:8" ht="14.45" customHeight="1">
      <c r="A13287" s="86" t="s">
        <v>1224</v>
      </c>
      <c r="B13287" s="171" t="s">
        <v>41581</v>
      </c>
      <c r="C13287" s="55" t="s">
        <v>41016</v>
      </c>
      <c r="D13287" s="171" t="s">
        <v>41017</v>
      </c>
      <c r="E13287" s="171" t="s">
        <v>41018</v>
      </c>
      <c r="F13287" s="173"/>
      <c r="G13287" s="173"/>
      <c r="H13287" s="172"/>
    </row>
    <row r="13288" spans="1:8" ht="14.45" customHeight="1">
      <c r="A13288" s="86" t="s">
        <v>1224</v>
      </c>
      <c r="B13288" s="171" t="s">
        <v>41582</v>
      </c>
      <c r="C13288" s="55" t="s">
        <v>41016</v>
      </c>
      <c r="D13288" s="171" t="s">
        <v>41017</v>
      </c>
      <c r="E13288" s="171" t="s">
        <v>41018</v>
      </c>
      <c r="F13288" s="173"/>
      <c r="G13288" s="173"/>
      <c r="H13288" s="172"/>
    </row>
    <row r="13289" spans="1:8" ht="14.45" customHeight="1">
      <c r="A13289" s="86" t="s">
        <v>1224</v>
      </c>
      <c r="B13289" s="171" t="s">
        <v>41583</v>
      </c>
      <c r="C13289" s="55" t="s">
        <v>41016</v>
      </c>
      <c r="D13289" s="171" t="s">
        <v>41017</v>
      </c>
      <c r="E13289" s="171" t="s">
        <v>41018</v>
      </c>
      <c r="F13289" s="173"/>
      <c r="G13289" s="173"/>
      <c r="H13289" s="172"/>
    </row>
    <row r="13290" spans="1:8" ht="14.45" customHeight="1">
      <c r="A13290" s="86" t="s">
        <v>1224</v>
      </c>
      <c r="B13290" s="171" t="s">
        <v>41584</v>
      </c>
      <c r="C13290" s="55" t="s">
        <v>41016</v>
      </c>
      <c r="D13290" s="171" t="s">
        <v>41017</v>
      </c>
      <c r="E13290" s="171" t="s">
        <v>41018</v>
      </c>
      <c r="F13290" s="173"/>
      <c r="G13290" s="173"/>
      <c r="H13290" s="172"/>
    </row>
    <row r="13291" spans="1:8" ht="14.45" customHeight="1">
      <c r="A13291" s="86" t="s">
        <v>1224</v>
      </c>
      <c r="B13291" s="171" t="s">
        <v>41585</v>
      </c>
      <c r="C13291" s="55" t="s">
        <v>41016</v>
      </c>
      <c r="D13291" s="171" t="s">
        <v>41017</v>
      </c>
      <c r="E13291" s="171" t="s">
        <v>41018</v>
      </c>
      <c r="F13291" s="173"/>
      <c r="G13291" s="173"/>
      <c r="H13291" s="172"/>
    </row>
    <row r="13292" spans="1:8" ht="14.45" customHeight="1">
      <c r="A13292" s="86" t="s">
        <v>1224</v>
      </c>
      <c r="B13292" s="171" t="s">
        <v>41586</v>
      </c>
      <c r="C13292" s="55" t="s">
        <v>41016</v>
      </c>
      <c r="D13292" s="171" t="s">
        <v>41017</v>
      </c>
      <c r="E13292" s="171" t="s">
        <v>41018</v>
      </c>
      <c r="F13292" s="173"/>
      <c r="G13292" s="173"/>
      <c r="H13292" s="172"/>
    </row>
    <row r="13293" spans="1:8" ht="14.45" customHeight="1">
      <c r="A13293" s="86" t="s">
        <v>1224</v>
      </c>
      <c r="B13293" s="171" t="s">
        <v>41587</v>
      </c>
      <c r="C13293" s="55" t="s">
        <v>41016</v>
      </c>
      <c r="D13293" s="171" t="s">
        <v>41017</v>
      </c>
      <c r="E13293" s="171" t="s">
        <v>41018</v>
      </c>
      <c r="F13293" s="173"/>
      <c r="G13293" s="173"/>
      <c r="H13293" s="172"/>
    </row>
    <row r="13294" spans="1:8" ht="14.45" customHeight="1">
      <c r="A13294" s="86" t="s">
        <v>1224</v>
      </c>
      <c r="B13294" s="171" t="s">
        <v>41588</v>
      </c>
      <c r="C13294" s="55" t="s">
        <v>41016</v>
      </c>
      <c r="D13294" s="171" t="s">
        <v>41017</v>
      </c>
      <c r="E13294" s="171" t="s">
        <v>41018</v>
      </c>
      <c r="F13294" s="173"/>
      <c r="G13294" s="173"/>
      <c r="H13294" s="172"/>
    </row>
    <row r="13295" spans="1:8" ht="14.45" customHeight="1">
      <c r="A13295" s="86" t="s">
        <v>1224</v>
      </c>
      <c r="B13295" s="171" t="s">
        <v>41589</v>
      </c>
      <c r="C13295" s="55" t="s">
        <v>41016</v>
      </c>
      <c r="D13295" s="171" t="s">
        <v>41017</v>
      </c>
      <c r="E13295" s="171" t="s">
        <v>41018</v>
      </c>
      <c r="F13295" s="173"/>
      <c r="G13295" s="173"/>
      <c r="H13295" s="172"/>
    </row>
    <row r="13296" spans="1:8" ht="14.45" customHeight="1">
      <c r="A13296" s="86" t="s">
        <v>1224</v>
      </c>
      <c r="B13296" s="171" t="s">
        <v>41590</v>
      </c>
      <c r="C13296" s="55" t="s">
        <v>41016</v>
      </c>
      <c r="D13296" s="171" t="s">
        <v>41017</v>
      </c>
      <c r="E13296" s="171" t="s">
        <v>41018</v>
      </c>
      <c r="F13296" s="173"/>
      <c r="G13296" s="173"/>
      <c r="H13296" s="172"/>
    </row>
    <row r="13297" spans="1:8" ht="14.45" customHeight="1">
      <c r="A13297" s="86" t="s">
        <v>1224</v>
      </c>
      <c r="B13297" s="171" t="s">
        <v>41591</v>
      </c>
      <c r="C13297" s="55" t="s">
        <v>41016</v>
      </c>
      <c r="D13297" s="171" t="s">
        <v>41017</v>
      </c>
      <c r="E13297" s="171" t="s">
        <v>41018</v>
      </c>
      <c r="F13297" s="173"/>
      <c r="G13297" s="173"/>
      <c r="H13297" s="172"/>
    </row>
    <row r="13298" spans="1:8" ht="14.45" customHeight="1">
      <c r="A13298" s="86" t="s">
        <v>1224</v>
      </c>
      <c r="B13298" s="171" t="s">
        <v>41592</v>
      </c>
      <c r="C13298" s="55" t="s">
        <v>41016</v>
      </c>
      <c r="D13298" s="171" t="s">
        <v>41017</v>
      </c>
      <c r="E13298" s="171" t="s">
        <v>41018</v>
      </c>
      <c r="F13298" s="173"/>
      <c r="G13298" s="173"/>
      <c r="H13298" s="172"/>
    </row>
    <row r="13299" spans="1:8" ht="14.45" customHeight="1">
      <c r="A13299" s="86" t="s">
        <v>1224</v>
      </c>
      <c r="B13299" s="171" t="s">
        <v>41593</v>
      </c>
      <c r="C13299" s="55" t="s">
        <v>41016</v>
      </c>
      <c r="D13299" s="171" t="s">
        <v>41017</v>
      </c>
      <c r="E13299" s="171" t="s">
        <v>41018</v>
      </c>
      <c r="F13299" s="173"/>
      <c r="G13299" s="173"/>
      <c r="H13299" s="172"/>
    </row>
    <row r="13300" spans="1:8" ht="14.45" customHeight="1">
      <c r="A13300" s="86" t="s">
        <v>1224</v>
      </c>
      <c r="B13300" s="171" t="s">
        <v>41594</v>
      </c>
      <c r="C13300" s="55" t="s">
        <v>41016</v>
      </c>
      <c r="D13300" s="171" t="s">
        <v>41017</v>
      </c>
      <c r="E13300" s="171" t="s">
        <v>41018</v>
      </c>
      <c r="F13300" s="173"/>
      <c r="G13300" s="173"/>
      <c r="H13300" s="172"/>
    </row>
    <row r="13301" spans="1:8" ht="14.45" customHeight="1">
      <c r="A13301" s="86" t="s">
        <v>1224</v>
      </c>
      <c r="B13301" s="171" t="s">
        <v>41595</v>
      </c>
      <c r="C13301" s="55" t="s">
        <v>41016</v>
      </c>
      <c r="D13301" s="171" t="s">
        <v>41017</v>
      </c>
      <c r="E13301" s="171" t="s">
        <v>41018</v>
      </c>
      <c r="F13301" s="173"/>
      <c r="G13301" s="173"/>
      <c r="H13301" s="172"/>
    </row>
    <row r="13302" spans="1:8" ht="14.45" customHeight="1">
      <c r="A13302" s="86" t="s">
        <v>1224</v>
      </c>
      <c r="B13302" s="171" t="s">
        <v>41596</v>
      </c>
      <c r="C13302" s="55" t="s">
        <v>41016</v>
      </c>
      <c r="D13302" s="171" t="s">
        <v>41017</v>
      </c>
      <c r="E13302" s="171" t="s">
        <v>41018</v>
      </c>
      <c r="F13302" s="173"/>
      <c r="G13302" s="173"/>
      <c r="H13302" s="172"/>
    </row>
    <row r="13303" spans="1:8" ht="14.45" customHeight="1">
      <c r="A13303" s="86" t="s">
        <v>1224</v>
      </c>
      <c r="B13303" s="171" t="s">
        <v>41597</v>
      </c>
      <c r="C13303" s="55" t="s">
        <v>41016</v>
      </c>
      <c r="D13303" s="171" t="s">
        <v>41017</v>
      </c>
      <c r="E13303" s="171" t="s">
        <v>41018</v>
      </c>
      <c r="F13303" s="173"/>
      <c r="G13303" s="173"/>
      <c r="H13303" s="172"/>
    </row>
    <row r="13304" spans="1:8" ht="14.45" customHeight="1">
      <c r="A13304" s="86" t="s">
        <v>1224</v>
      </c>
      <c r="B13304" s="171" t="s">
        <v>41598</v>
      </c>
      <c r="C13304" s="55" t="s">
        <v>41016</v>
      </c>
      <c r="D13304" s="171" t="s">
        <v>41017</v>
      </c>
      <c r="E13304" s="171" t="s">
        <v>41018</v>
      </c>
      <c r="F13304" s="173"/>
      <c r="G13304" s="173"/>
      <c r="H13304" s="172"/>
    </row>
    <row r="13305" spans="1:8" ht="14.45" customHeight="1">
      <c r="A13305" s="86" t="s">
        <v>1224</v>
      </c>
      <c r="B13305" s="171" t="s">
        <v>41599</v>
      </c>
      <c r="C13305" s="55" t="s">
        <v>41016</v>
      </c>
      <c r="D13305" s="171" t="s">
        <v>41017</v>
      </c>
      <c r="E13305" s="171" t="s">
        <v>41018</v>
      </c>
      <c r="F13305" s="173"/>
      <c r="G13305" s="173"/>
      <c r="H13305" s="172"/>
    </row>
    <row r="13306" spans="1:8" ht="14.45" customHeight="1">
      <c r="A13306" s="86" t="s">
        <v>1224</v>
      </c>
      <c r="B13306" s="171" t="s">
        <v>41600</v>
      </c>
      <c r="C13306" s="55" t="s">
        <v>41016</v>
      </c>
      <c r="D13306" s="171" t="s">
        <v>41017</v>
      </c>
      <c r="E13306" s="171" t="s">
        <v>41018</v>
      </c>
      <c r="F13306" s="173"/>
      <c r="G13306" s="173"/>
      <c r="H13306" s="172"/>
    </row>
    <row r="13307" spans="1:8" ht="14.45" customHeight="1">
      <c r="A13307" s="86" t="s">
        <v>1224</v>
      </c>
      <c r="B13307" s="171" t="s">
        <v>41601</v>
      </c>
      <c r="C13307" s="55" t="s">
        <v>41016</v>
      </c>
      <c r="D13307" s="171" t="s">
        <v>41017</v>
      </c>
      <c r="E13307" s="171" t="s">
        <v>41018</v>
      </c>
      <c r="F13307" s="173"/>
      <c r="G13307" s="173"/>
      <c r="H13307" s="172"/>
    </row>
    <row r="13308" spans="1:8" ht="14.45" customHeight="1">
      <c r="A13308" s="86" t="s">
        <v>1224</v>
      </c>
      <c r="B13308" s="171" t="s">
        <v>41602</v>
      </c>
      <c r="C13308" s="55" t="s">
        <v>41016</v>
      </c>
      <c r="D13308" s="171" t="s">
        <v>41017</v>
      </c>
      <c r="E13308" s="171" t="s">
        <v>41018</v>
      </c>
      <c r="F13308" s="173"/>
      <c r="G13308" s="173"/>
      <c r="H13308" s="172"/>
    </row>
    <row r="13309" spans="1:8" ht="14.45" customHeight="1">
      <c r="A13309" s="86" t="s">
        <v>1224</v>
      </c>
      <c r="B13309" s="171" t="s">
        <v>41603</v>
      </c>
      <c r="C13309" s="55" t="s">
        <v>41016</v>
      </c>
      <c r="D13309" s="171" t="s">
        <v>41017</v>
      </c>
      <c r="E13309" s="171" t="s">
        <v>41018</v>
      </c>
      <c r="F13309" s="173"/>
      <c r="G13309" s="173"/>
      <c r="H13309" s="172"/>
    </row>
    <row r="13310" spans="1:8" ht="14.45" customHeight="1">
      <c r="A13310" s="86" t="s">
        <v>1224</v>
      </c>
      <c r="B13310" s="171" t="s">
        <v>41604</v>
      </c>
      <c r="C13310" s="55" t="s">
        <v>41016</v>
      </c>
      <c r="D13310" s="171" t="s">
        <v>41017</v>
      </c>
      <c r="E13310" s="171" t="s">
        <v>41018</v>
      </c>
      <c r="F13310" s="173"/>
      <c r="G13310" s="173"/>
      <c r="H13310" s="172"/>
    </row>
    <row r="13311" spans="1:8" ht="14.45" customHeight="1">
      <c r="A13311" s="86" t="s">
        <v>1224</v>
      </c>
      <c r="B13311" s="171" t="s">
        <v>41605</v>
      </c>
      <c r="C13311" s="55" t="s">
        <v>41016</v>
      </c>
      <c r="D13311" s="171" t="s">
        <v>41017</v>
      </c>
      <c r="E13311" s="171" t="s">
        <v>41018</v>
      </c>
      <c r="F13311" s="173"/>
      <c r="G13311" s="173"/>
      <c r="H13311" s="172"/>
    </row>
    <row r="13312" spans="1:8" ht="14.45" customHeight="1">
      <c r="A13312" s="86" t="s">
        <v>1224</v>
      </c>
      <c r="B13312" s="171" t="s">
        <v>41606</v>
      </c>
      <c r="C13312" s="55" t="s">
        <v>41016</v>
      </c>
      <c r="D13312" s="171" t="s">
        <v>41017</v>
      </c>
      <c r="E13312" s="171" t="s">
        <v>41018</v>
      </c>
      <c r="F13312" s="173"/>
      <c r="G13312" s="173"/>
      <c r="H13312" s="172"/>
    </row>
    <row r="13313" spans="1:8" ht="14.45" customHeight="1">
      <c r="A13313" s="86" t="s">
        <v>1224</v>
      </c>
      <c r="B13313" s="171" t="s">
        <v>41607</v>
      </c>
      <c r="C13313" s="55" t="s">
        <v>41016</v>
      </c>
      <c r="D13313" s="171" t="s">
        <v>41017</v>
      </c>
      <c r="E13313" s="171" t="s">
        <v>41018</v>
      </c>
      <c r="F13313" s="173"/>
      <c r="G13313" s="173"/>
      <c r="H13313" s="172"/>
    </row>
    <row r="13314" spans="1:8" ht="14.45" customHeight="1">
      <c r="A13314" s="86" t="s">
        <v>1224</v>
      </c>
      <c r="B13314" s="171" t="s">
        <v>41608</v>
      </c>
      <c r="C13314" s="55" t="s">
        <v>41016</v>
      </c>
      <c r="D13314" s="171" t="s">
        <v>41017</v>
      </c>
      <c r="E13314" s="171" t="s">
        <v>41018</v>
      </c>
      <c r="F13314" s="173"/>
      <c r="G13314" s="173"/>
      <c r="H13314" s="172"/>
    </row>
    <row r="13315" spans="1:8" ht="14.45" customHeight="1">
      <c r="A13315" s="86" t="s">
        <v>1224</v>
      </c>
      <c r="B13315" s="171" t="s">
        <v>41609</v>
      </c>
      <c r="C13315" s="55" t="s">
        <v>41016</v>
      </c>
      <c r="D13315" s="171" t="s">
        <v>41017</v>
      </c>
      <c r="E13315" s="171" t="s">
        <v>41018</v>
      </c>
      <c r="F13315" s="173"/>
      <c r="G13315" s="173"/>
      <c r="H13315" s="172"/>
    </row>
    <row r="13316" spans="1:8" ht="14.45" customHeight="1">
      <c r="A13316" s="86" t="s">
        <v>1224</v>
      </c>
      <c r="B13316" s="171" t="s">
        <v>41610</v>
      </c>
      <c r="C13316" s="55" t="s">
        <v>41016</v>
      </c>
      <c r="D13316" s="171" t="s">
        <v>41017</v>
      </c>
      <c r="E13316" s="171" t="s">
        <v>41018</v>
      </c>
      <c r="F13316" s="173"/>
      <c r="G13316" s="173"/>
      <c r="H13316" s="172"/>
    </row>
    <row r="13317" spans="1:8" ht="14.45" customHeight="1">
      <c r="A13317" s="86" t="s">
        <v>1224</v>
      </c>
      <c r="B13317" s="171" t="s">
        <v>41611</v>
      </c>
      <c r="C13317" s="55" t="s">
        <v>41016</v>
      </c>
      <c r="D13317" s="171" t="s">
        <v>41017</v>
      </c>
      <c r="E13317" s="171" t="s">
        <v>41018</v>
      </c>
      <c r="F13317" s="173"/>
      <c r="G13317" s="173"/>
      <c r="H13317" s="172"/>
    </row>
    <row r="13318" spans="1:8" ht="14.45" customHeight="1">
      <c r="A13318" s="86" t="s">
        <v>1224</v>
      </c>
      <c r="B13318" s="171" t="s">
        <v>41612</v>
      </c>
      <c r="C13318" s="55" t="s">
        <v>41016</v>
      </c>
      <c r="D13318" s="171" t="s">
        <v>41017</v>
      </c>
      <c r="E13318" s="171" t="s">
        <v>41018</v>
      </c>
      <c r="F13318" s="173"/>
      <c r="G13318" s="173"/>
      <c r="H13318" s="172"/>
    </row>
    <row r="13319" spans="1:8" ht="14.45" customHeight="1">
      <c r="A13319" s="86" t="s">
        <v>1224</v>
      </c>
      <c r="B13319" s="171" t="s">
        <v>41613</v>
      </c>
      <c r="C13319" s="55" t="s">
        <v>41016</v>
      </c>
      <c r="D13319" s="171" t="s">
        <v>41017</v>
      </c>
      <c r="E13319" s="171" t="s">
        <v>41018</v>
      </c>
      <c r="F13319" s="173"/>
      <c r="G13319" s="173"/>
      <c r="H13319" s="172"/>
    </row>
    <row r="13320" spans="1:8" ht="14.45" customHeight="1">
      <c r="A13320" s="86" t="s">
        <v>1224</v>
      </c>
      <c r="B13320" s="171" t="s">
        <v>41614</v>
      </c>
      <c r="C13320" s="55" t="s">
        <v>41016</v>
      </c>
      <c r="D13320" s="171" t="s">
        <v>41017</v>
      </c>
      <c r="E13320" s="171" t="s">
        <v>41018</v>
      </c>
      <c r="F13320" s="173"/>
      <c r="G13320" s="173"/>
      <c r="H13320" s="172"/>
    </row>
    <row r="13321" spans="1:8" ht="14.45" customHeight="1">
      <c r="A13321" s="86" t="s">
        <v>1224</v>
      </c>
      <c r="B13321" s="171" t="s">
        <v>41615</v>
      </c>
      <c r="C13321" s="55" t="s">
        <v>41016</v>
      </c>
      <c r="D13321" s="171" t="s">
        <v>41017</v>
      </c>
      <c r="E13321" s="171" t="s">
        <v>41018</v>
      </c>
      <c r="F13321" s="173"/>
      <c r="G13321" s="173"/>
      <c r="H13321" s="172"/>
    </row>
    <row r="13322" spans="1:8" ht="14.45" customHeight="1">
      <c r="A13322" s="86" t="s">
        <v>1224</v>
      </c>
      <c r="B13322" s="171" t="s">
        <v>41616</v>
      </c>
      <c r="C13322" s="55" t="s">
        <v>41016</v>
      </c>
      <c r="D13322" s="171" t="s">
        <v>41017</v>
      </c>
      <c r="E13322" s="171" t="s">
        <v>41018</v>
      </c>
      <c r="F13322" s="173"/>
      <c r="G13322" s="173"/>
      <c r="H13322" s="172"/>
    </row>
    <row r="13323" spans="1:8" ht="14.45" customHeight="1">
      <c r="A13323" s="86" t="s">
        <v>1224</v>
      </c>
      <c r="B13323" s="171" t="s">
        <v>41617</v>
      </c>
      <c r="C13323" s="55" t="s">
        <v>41016</v>
      </c>
      <c r="D13323" s="171" t="s">
        <v>41017</v>
      </c>
      <c r="E13323" s="171" t="s">
        <v>41018</v>
      </c>
      <c r="F13323" s="173"/>
      <c r="G13323" s="173"/>
      <c r="H13323" s="172"/>
    </row>
    <row r="13324" spans="1:8" ht="14.45" customHeight="1">
      <c r="A13324" s="86" t="s">
        <v>1224</v>
      </c>
      <c r="B13324" s="171" t="s">
        <v>41618</v>
      </c>
      <c r="C13324" s="55" t="s">
        <v>41016</v>
      </c>
      <c r="D13324" s="171" t="s">
        <v>41017</v>
      </c>
      <c r="E13324" s="171" t="s">
        <v>41018</v>
      </c>
      <c r="F13324" s="173"/>
      <c r="G13324" s="173"/>
      <c r="H13324" s="172"/>
    </row>
    <row r="13325" spans="1:8" ht="14.45" customHeight="1">
      <c r="A13325" s="86" t="s">
        <v>1224</v>
      </c>
      <c r="B13325" s="171" t="s">
        <v>41619</v>
      </c>
      <c r="C13325" s="55" t="s">
        <v>41016</v>
      </c>
      <c r="D13325" s="171" t="s">
        <v>41017</v>
      </c>
      <c r="E13325" s="171" t="s">
        <v>41018</v>
      </c>
      <c r="F13325" s="173"/>
      <c r="G13325" s="173"/>
      <c r="H13325" s="172"/>
    </row>
    <row r="13326" spans="1:8" ht="14.45" customHeight="1">
      <c r="A13326" s="86" t="s">
        <v>1224</v>
      </c>
      <c r="B13326" s="171" t="s">
        <v>41620</v>
      </c>
      <c r="C13326" s="55" t="s">
        <v>41016</v>
      </c>
      <c r="D13326" s="171" t="s">
        <v>41017</v>
      </c>
      <c r="E13326" s="171" t="s">
        <v>41018</v>
      </c>
      <c r="F13326" s="173"/>
      <c r="G13326" s="173"/>
      <c r="H13326" s="172"/>
    </row>
    <row r="13327" spans="1:8" ht="14.45" customHeight="1">
      <c r="A13327" s="86" t="s">
        <v>1224</v>
      </c>
      <c r="B13327" s="171" t="s">
        <v>41621</v>
      </c>
      <c r="C13327" s="55" t="s">
        <v>41016</v>
      </c>
      <c r="D13327" s="171" t="s">
        <v>41017</v>
      </c>
      <c r="E13327" s="171" t="s">
        <v>41018</v>
      </c>
      <c r="F13327" s="173"/>
      <c r="G13327" s="173"/>
      <c r="H13327" s="172"/>
    </row>
    <row r="13328" spans="1:8" ht="14.45" customHeight="1">
      <c r="A13328" s="86" t="s">
        <v>1224</v>
      </c>
      <c r="B13328" s="171" t="s">
        <v>41622</v>
      </c>
      <c r="C13328" s="55" t="s">
        <v>41016</v>
      </c>
      <c r="D13328" s="171" t="s">
        <v>41017</v>
      </c>
      <c r="E13328" s="171" t="s">
        <v>41018</v>
      </c>
      <c r="F13328" s="173"/>
      <c r="G13328" s="173"/>
      <c r="H13328" s="172"/>
    </row>
    <row r="13329" spans="1:8" ht="14.45" customHeight="1">
      <c r="A13329" s="86" t="s">
        <v>1224</v>
      </c>
      <c r="B13329" s="171" t="s">
        <v>41623</v>
      </c>
      <c r="C13329" s="55" t="s">
        <v>41016</v>
      </c>
      <c r="D13329" s="171" t="s">
        <v>41017</v>
      </c>
      <c r="E13329" s="171" t="s">
        <v>41018</v>
      </c>
      <c r="F13329" s="173"/>
      <c r="G13329" s="173"/>
      <c r="H13329" s="172"/>
    </row>
    <row r="13330" spans="1:8" ht="14.45" customHeight="1">
      <c r="A13330" s="86" t="s">
        <v>1224</v>
      </c>
      <c r="B13330" s="171" t="s">
        <v>41624</v>
      </c>
      <c r="C13330" s="55" t="s">
        <v>41016</v>
      </c>
      <c r="D13330" s="171" t="s">
        <v>41017</v>
      </c>
      <c r="E13330" s="171" t="s">
        <v>41018</v>
      </c>
      <c r="F13330" s="173"/>
      <c r="G13330" s="173"/>
      <c r="H13330" s="172"/>
    </row>
    <row r="13331" spans="1:8" ht="14.45" customHeight="1">
      <c r="A13331" s="86" t="s">
        <v>1224</v>
      </c>
      <c r="B13331" s="171" t="s">
        <v>41625</v>
      </c>
      <c r="C13331" s="55" t="s">
        <v>41016</v>
      </c>
      <c r="D13331" s="171" t="s">
        <v>41017</v>
      </c>
      <c r="E13331" s="171" t="s">
        <v>41018</v>
      </c>
      <c r="F13331" s="173"/>
      <c r="G13331" s="173"/>
      <c r="H13331" s="172"/>
    </row>
    <row r="13332" spans="1:8" ht="14.45" customHeight="1">
      <c r="A13332" s="86" t="s">
        <v>1224</v>
      </c>
      <c r="B13332" s="171" t="s">
        <v>41626</v>
      </c>
      <c r="C13332" s="55" t="s">
        <v>41016</v>
      </c>
      <c r="D13332" s="171" t="s">
        <v>41017</v>
      </c>
      <c r="E13332" s="171" t="s">
        <v>41018</v>
      </c>
      <c r="F13332" s="173"/>
      <c r="G13332" s="173"/>
      <c r="H13332" s="172"/>
    </row>
    <row r="13333" spans="1:8" ht="14.45" customHeight="1">
      <c r="A13333" s="86" t="s">
        <v>1224</v>
      </c>
      <c r="B13333" s="171" t="s">
        <v>41627</v>
      </c>
      <c r="C13333" s="55" t="s">
        <v>41016</v>
      </c>
      <c r="D13333" s="171" t="s">
        <v>41017</v>
      </c>
      <c r="E13333" s="171" t="s">
        <v>41018</v>
      </c>
      <c r="F13333" s="173"/>
      <c r="G13333" s="173"/>
      <c r="H13333" s="172"/>
    </row>
    <row r="13334" spans="1:8" ht="14.45" customHeight="1">
      <c r="A13334" s="86" t="s">
        <v>1224</v>
      </c>
      <c r="B13334" s="171" t="s">
        <v>41628</v>
      </c>
      <c r="C13334" s="55" t="s">
        <v>41016</v>
      </c>
      <c r="D13334" s="171" t="s">
        <v>41017</v>
      </c>
      <c r="E13334" s="171" t="s">
        <v>41018</v>
      </c>
      <c r="F13334" s="173"/>
      <c r="G13334" s="173"/>
      <c r="H13334" s="172"/>
    </row>
    <row r="13335" spans="1:8" ht="14.45" customHeight="1">
      <c r="A13335" s="86" t="s">
        <v>1224</v>
      </c>
      <c r="B13335" s="171" t="s">
        <v>41629</v>
      </c>
      <c r="C13335" s="55" t="s">
        <v>41016</v>
      </c>
      <c r="D13335" s="171" t="s">
        <v>41017</v>
      </c>
      <c r="E13335" s="171" t="s">
        <v>41018</v>
      </c>
      <c r="F13335" s="173"/>
      <c r="G13335" s="173"/>
      <c r="H13335" s="172"/>
    </row>
    <row r="13336" spans="1:8" ht="14.45" customHeight="1">
      <c r="A13336" s="86" t="s">
        <v>1224</v>
      </c>
      <c r="B13336" s="171" t="s">
        <v>41630</v>
      </c>
      <c r="C13336" s="55" t="s">
        <v>41016</v>
      </c>
      <c r="D13336" s="171" t="s">
        <v>41017</v>
      </c>
      <c r="E13336" s="171" t="s">
        <v>41018</v>
      </c>
      <c r="F13336" s="173"/>
      <c r="G13336" s="173"/>
      <c r="H13336" s="172"/>
    </row>
    <row r="13337" spans="1:8" ht="14.45" customHeight="1">
      <c r="A13337" s="86" t="s">
        <v>1224</v>
      </c>
      <c r="B13337" s="171" t="s">
        <v>41631</v>
      </c>
      <c r="C13337" s="55" t="s">
        <v>41016</v>
      </c>
      <c r="D13337" s="171" t="s">
        <v>41017</v>
      </c>
      <c r="E13337" s="171" t="s">
        <v>41018</v>
      </c>
      <c r="F13337" s="173"/>
      <c r="G13337" s="173"/>
      <c r="H13337" s="172"/>
    </row>
    <row r="13338" spans="1:8" ht="14.45" customHeight="1">
      <c r="A13338" s="86" t="s">
        <v>1224</v>
      </c>
      <c r="B13338" s="171" t="s">
        <v>41632</v>
      </c>
      <c r="C13338" s="55" t="s">
        <v>41016</v>
      </c>
      <c r="D13338" s="171" t="s">
        <v>41017</v>
      </c>
      <c r="E13338" s="171" t="s">
        <v>41018</v>
      </c>
      <c r="F13338" s="173"/>
      <c r="G13338" s="173"/>
      <c r="H13338" s="172"/>
    </row>
    <row r="13339" spans="1:8" ht="14.45" customHeight="1">
      <c r="A13339" s="86" t="s">
        <v>1224</v>
      </c>
      <c r="B13339" s="171" t="s">
        <v>41633</v>
      </c>
      <c r="C13339" s="55" t="s">
        <v>41016</v>
      </c>
      <c r="D13339" s="171" t="s">
        <v>41017</v>
      </c>
      <c r="E13339" s="171" t="s">
        <v>41018</v>
      </c>
      <c r="F13339" s="173"/>
      <c r="G13339" s="173"/>
      <c r="H13339" s="172"/>
    </row>
    <row r="13340" spans="1:8" ht="14.45" customHeight="1">
      <c r="A13340" s="86" t="s">
        <v>1224</v>
      </c>
      <c r="B13340" s="171" t="s">
        <v>41634</v>
      </c>
      <c r="C13340" s="55" t="s">
        <v>41016</v>
      </c>
      <c r="D13340" s="171" t="s">
        <v>41017</v>
      </c>
      <c r="E13340" s="171" t="s">
        <v>41018</v>
      </c>
      <c r="F13340" s="173"/>
      <c r="G13340" s="173"/>
      <c r="H13340" s="172"/>
    </row>
    <row r="13341" spans="1:8" ht="14.45" customHeight="1">
      <c r="A13341" s="86" t="s">
        <v>1224</v>
      </c>
      <c r="B13341" s="171" t="s">
        <v>41635</v>
      </c>
      <c r="C13341" s="55" t="s">
        <v>41016</v>
      </c>
      <c r="D13341" s="171" t="s">
        <v>41017</v>
      </c>
      <c r="E13341" s="171" t="s">
        <v>41018</v>
      </c>
      <c r="F13341" s="173"/>
      <c r="G13341" s="173"/>
      <c r="H13341" s="172"/>
    </row>
    <row r="13342" spans="1:8" ht="14.45" customHeight="1">
      <c r="A13342" s="86" t="s">
        <v>1224</v>
      </c>
      <c r="B13342" s="171" t="s">
        <v>41636</v>
      </c>
      <c r="C13342" s="55" t="s">
        <v>41016</v>
      </c>
      <c r="D13342" s="171" t="s">
        <v>41017</v>
      </c>
      <c r="E13342" s="171" t="s">
        <v>41018</v>
      </c>
      <c r="F13342" s="173"/>
      <c r="G13342" s="173"/>
      <c r="H13342" s="172"/>
    </row>
    <row r="13343" spans="1:8" ht="14.45" customHeight="1">
      <c r="A13343" s="86" t="s">
        <v>1224</v>
      </c>
      <c r="B13343" s="171" t="s">
        <v>41637</v>
      </c>
      <c r="C13343" s="55" t="s">
        <v>41016</v>
      </c>
      <c r="D13343" s="171" t="s">
        <v>41017</v>
      </c>
      <c r="E13343" s="171" t="s">
        <v>41018</v>
      </c>
      <c r="F13343" s="173"/>
      <c r="G13343" s="173"/>
      <c r="H13343" s="172"/>
    </row>
    <row r="13344" spans="1:8" ht="14.45" customHeight="1">
      <c r="A13344" s="86" t="s">
        <v>1224</v>
      </c>
      <c r="B13344" s="171" t="s">
        <v>41638</v>
      </c>
      <c r="C13344" s="55" t="s">
        <v>41016</v>
      </c>
      <c r="D13344" s="171" t="s">
        <v>41017</v>
      </c>
      <c r="E13344" s="171" t="s">
        <v>41018</v>
      </c>
      <c r="F13344" s="173"/>
      <c r="G13344" s="173"/>
      <c r="H13344" s="172"/>
    </row>
    <row r="13345" spans="1:8" ht="14.45" customHeight="1">
      <c r="A13345" s="86" t="s">
        <v>1224</v>
      </c>
      <c r="B13345" s="171" t="s">
        <v>41639</v>
      </c>
      <c r="C13345" s="55" t="s">
        <v>41016</v>
      </c>
      <c r="D13345" s="171" t="s">
        <v>41017</v>
      </c>
      <c r="E13345" s="171" t="s">
        <v>41018</v>
      </c>
      <c r="F13345" s="173"/>
      <c r="G13345" s="173"/>
      <c r="H13345" s="172"/>
    </row>
    <row r="13346" spans="1:8" ht="14.45" customHeight="1">
      <c r="A13346" s="86" t="s">
        <v>1224</v>
      </c>
      <c r="B13346" s="171" t="s">
        <v>41640</v>
      </c>
      <c r="C13346" s="55" t="s">
        <v>41016</v>
      </c>
      <c r="D13346" s="171" t="s">
        <v>41017</v>
      </c>
      <c r="E13346" s="171" t="s">
        <v>41018</v>
      </c>
      <c r="F13346" s="173"/>
      <c r="G13346" s="173"/>
      <c r="H13346" s="172"/>
    </row>
    <row r="13347" spans="1:8" ht="14.45" customHeight="1">
      <c r="A13347" s="86" t="s">
        <v>1224</v>
      </c>
      <c r="B13347" s="171" t="s">
        <v>41641</v>
      </c>
      <c r="C13347" s="55" t="s">
        <v>41016</v>
      </c>
      <c r="D13347" s="171" t="s">
        <v>41017</v>
      </c>
      <c r="E13347" s="171" t="s">
        <v>41018</v>
      </c>
      <c r="F13347" s="173"/>
      <c r="G13347" s="173"/>
      <c r="H13347" s="172"/>
    </row>
    <row r="13348" spans="1:8" ht="14.45" customHeight="1">
      <c r="A13348" s="86" t="s">
        <v>1224</v>
      </c>
      <c r="B13348" s="171" t="s">
        <v>41642</v>
      </c>
      <c r="C13348" s="55" t="s">
        <v>41016</v>
      </c>
      <c r="D13348" s="171" t="s">
        <v>41017</v>
      </c>
      <c r="E13348" s="171" t="s">
        <v>41018</v>
      </c>
      <c r="F13348" s="173"/>
      <c r="G13348" s="173"/>
      <c r="H13348" s="172"/>
    </row>
    <row r="13349" spans="1:8" ht="14.45" customHeight="1">
      <c r="A13349" s="86" t="s">
        <v>1224</v>
      </c>
      <c r="B13349" s="171" t="s">
        <v>41643</v>
      </c>
      <c r="C13349" s="55" t="s">
        <v>41016</v>
      </c>
      <c r="D13349" s="171" t="s">
        <v>41017</v>
      </c>
      <c r="E13349" s="171" t="s">
        <v>41018</v>
      </c>
      <c r="F13349" s="173"/>
      <c r="G13349" s="173"/>
      <c r="H13349" s="172"/>
    </row>
    <row r="13350" spans="1:8" ht="14.45" customHeight="1">
      <c r="A13350" s="86" t="s">
        <v>1224</v>
      </c>
      <c r="B13350" s="171" t="s">
        <v>41644</v>
      </c>
      <c r="C13350" s="55" t="s">
        <v>41016</v>
      </c>
      <c r="D13350" s="171" t="s">
        <v>41017</v>
      </c>
      <c r="E13350" s="171" t="s">
        <v>41018</v>
      </c>
      <c r="F13350" s="173"/>
      <c r="G13350" s="173"/>
      <c r="H13350" s="172"/>
    </row>
    <row r="13351" spans="1:8" ht="14.45" customHeight="1">
      <c r="A13351" s="86" t="s">
        <v>1224</v>
      </c>
      <c r="B13351" s="171" t="s">
        <v>41645</v>
      </c>
      <c r="C13351" s="55" t="s">
        <v>41016</v>
      </c>
      <c r="D13351" s="171" t="s">
        <v>41017</v>
      </c>
      <c r="E13351" s="171" t="s">
        <v>41018</v>
      </c>
      <c r="F13351" s="173"/>
      <c r="G13351" s="173"/>
      <c r="H13351" s="172"/>
    </row>
    <row r="13352" spans="1:8" ht="14.45" customHeight="1">
      <c r="A13352" s="86" t="s">
        <v>1224</v>
      </c>
      <c r="B13352" s="171" t="s">
        <v>41646</v>
      </c>
      <c r="C13352" s="55" t="s">
        <v>41016</v>
      </c>
      <c r="D13352" s="171" t="s">
        <v>41017</v>
      </c>
      <c r="E13352" s="171" t="s">
        <v>41018</v>
      </c>
      <c r="F13352" s="173"/>
      <c r="G13352" s="173"/>
      <c r="H13352" s="172"/>
    </row>
    <row r="13353" spans="1:8" ht="14.45" customHeight="1">
      <c r="A13353" s="86" t="s">
        <v>1224</v>
      </c>
      <c r="B13353" s="171" t="s">
        <v>41647</v>
      </c>
      <c r="C13353" s="55" t="s">
        <v>41016</v>
      </c>
      <c r="D13353" s="171" t="s">
        <v>41017</v>
      </c>
      <c r="E13353" s="171" t="s">
        <v>41018</v>
      </c>
      <c r="F13353" s="173"/>
      <c r="G13353" s="173"/>
      <c r="H13353" s="172"/>
    </row>
    <row r="13354" spans="1:8" ht="14.45" customHeight="1">
      <c r="A13354" s="86" t="s">
        <v>1224</v>
      </c>
      <c r="B13354" s="171" t="s">
        <v>41648</v>
      </c>
      <c r="C13354" s="55" t="s">
        <v>41016</v>
      </c>
      <c r="D13354" s="171" t="s">
        <v>41017</v>
      </c>
      <c r="E13354" s="171" t="s">
        <v>41018</v>
      </c>
      <c r="F13354" s="173"/>
      <c r="G13354" s="173"/>
      <c r="H13354" s="172"/>
    </row>
    <row r="13355" spans="1:8" ht="14.45" customHeight="1">
      <c r="A13355" s="86" t="s">
        <v>1224</v>
      </c>
      <c r="B13355" s="171" t="s">
        <v>41649</v>
      </c>
      <c r="C13355" s="55" t="s">
        <v>41016</v>
      </c>
      <c r="D13355" s="171" t="s">
        <v>41017</v>
      </c>
      <c r="E13355" s="171" t="s">
        <v>41018</v>
      </c>
      <c r="F13355" s="173"/>
      <c r="G13355" s="173"/>
      <c r="H13355" s="172"/>
    </row>
    <row r="13356" spans="1:8" ht="14.45" customHeight="1">
      <c r="A13356" s="86" t="s">
        <v>1224</v>
      </c>
      <c r="B13356" s="171" t="s">
        <v>41650</v>
      </c>
      <c r="C13356" s="55" t="s">
        <v>41016</v>
      </c>
      <c r="D13356" s="171" t="s">
        <v>41017</v>
      </c>
      <c r="E13356" s="171" t="s">
        <v>41018</v>
      </c>
      <c r="F13356" s="173"/>
      <c r="G13356" s="173"/>
      <c r="H13356" s="172"/>
    </row>
    <row r="13357" spans="1:8" ht="14.45" customHeight="1">
      <c r="A13357" s="86" t="s">
        <v>1224</v>
      </c>
      <c r="B13357" s="171" t="s">
        <v>41651</v>
      </c>
      <c r="C13357" s="55" t="s">
        <v>41016</v>
      </c>
      <c r="D13357" s="171" t="s">
        <v>41017</v>
      </c>
      <c r="E13357" s="171" t="s">
        <v>41018</v>
      </c>
      <c r="F13357" s="173"/>
      <c r="G13357" s="173"/>
      <c r="H13357" s="172"/>
    </row>
    <row r="13358" spans="1:8" ht="14.45" customHeight="1">
      <c r="A13358" s="86" t="s">
        <v>1224</v>
      </c>
      <c r="B13358" s="171" t="s">
        <v>41652</v>
      </c>
      <c r="C13358" s="55" t="s">
        <v>41016</v>
      </c>
      <c r="D13358" s="171" t="s">
        <v>41017</v>
      </c>
      <c r="E13358" s="171" t="s">
        <v>41018</v>
      </c>
      <c r="F13358" s="173"/>
      <c r="G13358" s="173"/>
      <c r="H13358" s="172"/>
    </row>
    <row r="13359" spans="1:8" ht="14.45" customHeight="1">
      <c r="A13359" s="86" t="s">
        <v>1224</v>
      </c>
      <c r="B13359" s="171" t="s">
        <v>41653</v>
      </c>
      <c r="C13359" s="55" t="s">
        <v>41016</v>
      </c>
      <c r="D13359" s="171" t="s">
        <v>41017</v>
      </c>
      <c r="E13359" s="171" t="s">
        <v>41018</v>
      </c>
      <c r="F13359" s="173"/>
      <c r="G13359" s="173"/>
      <c r="H13359" s="172"/>
    </row>
    <row r="13360" spans="1:8" ht="14.45" customHeight="1">
      <c r="A13360" s="86" t="s">
        <v>1224</v>
      </c>
      <c r="B13360" s="171" t="s">
        <v>41654</v>
      </c>
      <c r="C13360" s="55" t="s">
        <v>41016</v>
      </c>
      <c r="D13360" s="171" t="s">
        <v>41017</v>
      </c>
      <c r="E13360" s="171" t="s">
        <v>41018</v>
      </c>
      <c r="F13360" s="173"/>
      <c r="G13360" s="173"/>
      <c r="H13360" s="172"/>
    </row>
    <row r="13361" spans="1:8" ht="14.45" customHeight="1">
      <c r="A13361" s="86" t="s">
        <v>1224</v>
      </c>
      <c r="B13361" s="171" t="s">
        <v>41655</v>
      </c>
      <c r="C13361" s="55" t="s">
        <v>41016</v>
      </c>
      <c r="D13361" s="171" t="s">
        <v>41017</v>
      </c>
      <c r="E13361" s="171" t="s">
        <v>41018</v>
      </c>
      <c r="F13361" s="173"/>
      <c r="G13361" s="173"/>
      <c r="H13361" s="172"/>
    </row>
    <row r="13362" spans="1:8" ht="14.45" customHeight="1">
      <c r="A13362" s="86" t="s">
        <v>1224</v>
      </c>
      <c r="B13362" s="171" t="s">
        <v>41656</v>
      </c>
      <c r="C13362" s="55" t="s">
        <v>41016</v>
      </c>
      <c r="D13362" s="171" t="s">
        <v>41017</v>
      </c>
      <c r="E13362" s="171" t="s">
        <v>41018</v>
      </c>
      <c r="F13362" s="173"/>
      <c r="G13362" s="173"/>
      <c r="H13362" s="172"/>
    </row>
    <row r="13363" spans="1:8" ht="14.45" customHeight="1">
      <c r="A13363" s="86" t="s">
        <v>1224</v>
      </c>
      <c r="B13363" s="171" t="s">
        <v>41657</v>
      </c>
      <c r="C13363" s="55" t="s">
        <v>41016</v>
      </c>
      <c r="D13363" s="171" t="s">
        <v>41017</v>
      </c>
      <c r="E13363" s="171" t="s">
        <v>41018</v>
      </c>
      <c r="F13363" s="173"/>
      <c r="G13363" s="173"/>
      <c r="H13363" s="172"/>
    </row>
    <row r="13364" spans="1:8" ht="14.45" customHeight="1">
      <c r="A13364" s="86" t="s">
        <v>1224</v>
      </c>
      <c r="B13364" s="171" t="s">
        <v>41658</v>
      </c>
      <c r="C13364" s="55" t="s">
        <v>41016</v>
      </c>
      <c r="D13364" s="171" t="s">
        <v>41017</v>
      </c>
      <c r="E13364" s="171" t="s">
        <v>41018</v>
      </c>
      <c r="F13364" s="173"/>
      <c r="G13364" s="173"/>
      <c r="H13364" s="172"/>
    </row>
    <row r="13365" spans="1:8" ht="14.45" customHeight="1">
      <c r="A13365" s="86" t="s">
        <v>1224</v>
      </c>
      <c r="B13365" s="171" t="s">
        <v>41659</v>
      </c>
      <c r="C13365" s="55" t="s">
        <v>41016</v>
      </c>
      <c r="D13365" s="171" t="s">
        <v>41017</v>
      </c>
      <c r="E13365" s="171" t="s">
        <v>41018</v>
      </c>
      <c r="F13365" s="173"/>
      <c r="G13365" s="173"/>
      <c r="H13365" s="172"/>
    </row>
    <row r="13366" spans="1:8" ht="14.45" customHeight="1">
      <c r="A13366" s="86" t="s">
        <v>1224</v>
      </c>
      <c r="B13366" s="171" t="s">
        <v>41660</v>
      </c>
      <c r="C13366" s="55" t="s">
        <v>41016</v>
      </c>
      <c r="D13366" s="171" t="s">
        <v>41017</v>
      </c>
      <c r="E13366" s="171" t="s">
        <v>41018</v>
      </c>
      <c r="F13366" s="173"/>
      <c r="G13366" s="173"/>
      <c r="H13366" s="172"/>
    </row>
    <row r="13367" spans="1:8" ht="14.45" customHeight="1">
      <c r="A13367" s="86" t="s">
        <v>1224</v>
      </c>
      <c r="B13367" s="171" t="s">
        <v>41661</v>
      </c>
      <c r="C13367" s="55" t="s">
        <v>41016</v>
      </c>
      <c r="D13367" s="171" t="s">
        <v>41017</v>
      </c>
      <c r="E13367" s="171" t="s">
        <v>41018</v>
      </c>
      <c r="F13367" s="173"/>
      <c r="G13367" s="173"/>
      <c r="H13367" s="172"/>
    </row>
    <row r="13368" spans="1:8" ht="14.45" customHeight="1">
      <c r="A13368" s="86" t="s">
        <v>1224</v>
      </c>
      <c r="B13368" s="171" t="s">
        <v>41662</v>
      </c>
      <c r="C13368" s="55" t="s">
        <v>41016</v>
      </c>
      <c r="D13368" s="171" t="s">
        <v>41017</v>
      </c>
      <c r="E13368" s="171" t="s">
        <v>41018</v>
      </c>
      <c r="F13368" s="173"/>
      <c r="G13368" s="173"/>
      <c r="H13368" s="172"/>
    </row>
    <row r="13369" spans="1:8" ht="14.45" customHeight="1">
      <c r="A13369" s="86" t="s">
        <v>1224</v>
      </c>
      <c r="B13369" s="171" t="s">
        <v>41663</v>
      </c>
      <c r="C13369" s="55" t="s">
        <v>41016</v>
      </c>
      <c r="D13369" s="171" t="s">
        <v>41017</v>
      </c>
      <c r="E13369" s="171" t="s">
        <v>41018</v>
      </c>
      <c r="F13369" s="173"/>
      <c r="G13369" s="173"/>
      <c r="H13369" s="172"/>
    </row>
    <row r="13370" spans="1:8" ht="14.45" customHeight="1">
      <c r="A13370" s="86" t="s">
        <v>1224</v>
      </c>
      <c r="B13370" s="171" t="s">
        <v>41664</v>
      </c>
      <c r="C13370" s="55" t="s">
        <v>41016</v>
      </c>
      <c r="D13370" s="171" t="s">
        <v>41017</v>
      </c>
      <c r="E13370" s="171" t="s">
        <v>41018</v>
      </c>
      <c r="F13370" s="173"/>
      <c r="G13370" s="173"/>
      <c r="H13370" s="172"/>
    </row>
    <row r="13371" spans="1:8" ht="14.45" customHeight="1">
      <c r="A13371" s="86" t="s">
        <v>1224</v>
      </c>
      <c r="B13371" s="171" t="s">
        <v>41665</v>
      </c>
      <c r="C13371" s="55" t="s">
        <v>41016</v>
      </c>
      <c r="D13371" s="171" t="s">
        <v>41017</v>
      </c>
      <c r="E13371" s="171" t="s">
        <v>41018</v>
      </c>
      <c r="F13371" s="173"/>
      <c r="G13371" s="173"/>
      <c r="H13371" s="172"/>
    </row>
    <row r="13372" spans="1:8" ht="14.45" customHeight="1">
      <c r="A13372" s="86" t="s">
        <v>1224</v>
      </c>
      <c r="B13372" s="171" t="s">
        <v>41666</v>
      </c>
      <c r="C13372" s="55" t="s">
        <v>41016</v>
      </c>
      <c r="D13372" s="171" t="s">
        <v>41017</v>
      </c>
      <c r="E13372" s="171" t="s">
        <v>41018</v>
      </c>
      <c r="F13372" s="173"/>
      <c r="G13372" s="173"/>
      <c r="H13372" s="172"/>
    </row>
    <row r="13373" spans="1:8" ht="14.45" customHeight="1">
      <c r="A13373" s="86" t="s">
        <v>1224</v>
      </c>
      <c r="B13373" s="171" t="s">
        <v>41667</v>
      </c>
      <c r="C13373" s="55" t="s">
        <v>41016</v>
      </c>
      <c r="D13373" s="171" t="s">
        <v>41017</v>
      </c>
      <c r="E13373" s="171" t="s">
        <v>41018</v>
      </c>
      <c r="F13373" s="173"/>
      <c r="G13373" s="173"/>
      <c r="H13373" s="172"/>
    </row>
    <row r="13374" spans="1:8" ht="14.45" customHeight="1">
      <c r="A13374" s="86" t="s">
        <v>1224</v>
      </c>
      <c r="B13374" s="171" t="s">
        <v>41668</v>
      </c>
      <c r="C13374" s="55" t="s">
        <v>41016</v>
      </c>
      <c r="D13374" s="171" t="s">
        <v>41017</v>
      </c>
      <c r="E13374" s="171" t="s">
        <v>41018</v>
      </c>
      <c r="F13374" s="173"/>
      <c r="G13374" s="173"/>
      <c r="H13374" s="172"/>
    </row>
    <row r="13375" spans="1:8" ht="14.45" customHeight="1">
      <c r="A13375" s="86" t="s">
        <v>1224</v>
      </c>
      <c r="B13375" s="171" t="s">
        <v>41669</v>
      </c>
      <c r="C13375" s="55" t="s">
        <v>41016</v>
      </c>
      <c r="D13375" s="171" t="s">
        <v>41017</v>
      </c>
      <c r="E13375" s="171" t="s">
        <v>41018</v>
      </c>
      <c r="F13375" s="173"/>
      <c r="G13375" s="173"/>
      <c r="H13375" s="172"/>
    </row>
    <row r="13376" spans="1:8" ht="14.45" customHeight="1">
      <c r="A13376" s="86" t="s">
        <v>1224</v>
      </c>
      <c r="B13376" s="171" t="s">
        <v>41670</v>
      </c>
      <c r="C13376" s="55" t="s">
        <v>41016</v>
      </c>
      <c r="D13376" s="171" t="s">
        <v>41017</v>
      </c>
      <c r="E13376" s="171" t="s">
        <v>41018</v>
      </c>
      <c r="F13376" s="173"/>
      <c r="G13376" s="173"/>
      <c r="H13376" s="172"/>
    </row>
    <row r="13377" spans="1:8" ht="14.45" customHeight="1">
      <c r="A13377" s="86" t="s">
        <v>1224</v>
      </c>
      <c r="B13377" s="171" t="s">
        <v>41671</v>
      </c>
      <c r="C13377" s="55" t="s">
        <v>41016</v>
      </c>
      <c r="D13377" s="171" t="s">
        <v>41017</v>
      </c>
      <c r="E13377" s="171" t="s">
        <v>41018</v>
      </c>
      <c r="F13377" s="173"/>
      <c r="G13377" s="173"/>
      <c r="H13377" s="172"/>
    </row>
    <row r="13378" spans="1:8" ht="14.45" customHeight="1">
      <c r="A13378" s="86" t="s">
        <v>1224</v>
      </c>
      <c r="B13378" s="171" t="s">
        <v>41672</v>
      </c>
      <c r="C13378" s="55" t="s">
        <v>41016</v>
      </c>
      <c r="D13378" s="171" t="s">
        <v>41017</v>
      </c>
      <c r="E13378" s="171" t="s">
        <v>41018</v>
      </c>
      <c r="F13378" s="173"/>
      <c r="G13378" s="173"/>
      <c r="H13378" s="172"/>
    </row>
    <row r="13379" spans="1:8" ht="14.45" customHeight="1">
      <c r="A13379" s="86" t="s">
        <v>1224</v>
      </c>
      <c r="B13379" s="171" t="s">
        <v>41673</v>
      </c>
      <c r="C13379" s="55" t="s">
        <v>41016</v>
      </c>
      <c r="D13379" s="171" t="s">
        <v>41017</v>
      </c>
      <c r="E13379" s="171" t="s">
        <v>41018</v>
      </c>
      <c r="F13379" s="173"/>
      <c r="G13379" s="173"/>
      <c r="H13379" s="172"/>
    </row>
    <row r="13380" spans="1:8" ht="14.45" customHeight="1">
      <c r="A13380" s="86" t="s">
        <v>1224</v>
      </c>
      <c r="B13380" s="171" t="s">
        <v>41674</v>
      </c>
      <c r="C13380" s="55" t="s">
        <v>41016</v>
      </c>
      <c r="D13380" s="171" t="s">
        <v>41017</v>
      </c>
      <c r="E13380" s="171" t="s">
        <v>41018</v>
      </c>
      <c r="F13380" s="173"/>
      <c r="G13380" s="173"/>
      <c r="H13380" s="172"/>
    </row>
    <row r="13381" spans="1:8" ht="14.45" customHeight="1">
      <c r="A13381" s="86" t="s">
        <v>1224</v>
      </c>
      <c r="B13381" s="171" t="s">
        <v>41675</v>
      </c>
      <c r="C13381" s="55" t="s">
        <v>41016</v>
      </c>
      <c r="D13381" s="171" t="s">
        <v>41017</v>
      </c>
      <c r="E13381" s="171" t="s">
        <v>41018</v>
      </c>
      <c r="F13381" s="173">
        <v>46256</v>
      </c>
      <c r="G13381" s="173">
        <v>46256</v>
      </c>
      <c r="H13381" s="174"/>
    </row>
    <row r="13382" spans="1:8" ht="14.45" customHeight="1">
      <c r="A13382" s="86" t="s">
        <v>1224</v>
      </c>
      <c r="B13382" s="171" t="s">
        <v>41676</v>
      </c>
      <c r="C13382" s="55" t="s">
        <v>41016</v>
      </c>
      <c r="D13382" s="171" t="s">
        <v>41017</v>
      </c>
      <c r="E13382" s="171" t="s">
        <v>41018</v>
      </c>
      <c r="F13382" s="173">
        <v>46256</v>
      </c>
      <c r="G13382" s="173">
        <v>46256</v>
      </c>
      <c r="H13382" s="174"/>
    </row>
    <row r="13383" spans="1:8" ht="14.45" customHeight="1">
      <c r="A13383" s="86" t="s">
        <v>1224</v>
      </c>
      <c r="B13383" s="171" t="s">
        <v>41677</v>
      </c>
      <c r="C13383" s="55" t="s">
        <v>41678</v>
      </c>
      <c r="D13383" s="171" t="s">
        <v>41679</v>
      </c>
      <c r="E13383" s="171" t="s">
        <v>41680</v>
      </c>
      <c r="F13383" s="173"/>
      <c r="G13383" s="173"/>
      <c r="H13383" s="172"/>
    </row>
    <row r="13384" spans="1:8" ht="14.45" customHeight="1">
      <c r="A13384" s="86" t="s">
        <v>1224</v>
      </c>
      <c r="B13384" s="171" t="s">
        <v>41681</v>
      </c>
      <c r="C13384" s="55" t="s">
        <v>41678</v>
      </c>
      <c r="D13384" s="171" t="s">
        <v>41679</v>
      </c>
      <c r="E13384" s="171" t="s">
        <v>41680</v>
      </c>
      <c r="F13384" s="173"/>
      <c r="G13384" s="173"/>
      <c r="H13384" s="172"/>
    </row>
    <row r="13385" spans="1:8" ht="14.45" customHeight="1">
      <c r="A13385" s="86" t="s">
        <v>1224</v>
      </c>
      <c r="B13385" s="171" t="s">
        <v>41682</v>
      </c>
      <c r="C13385" s="55" t="s">
        <v>41678</v>
      </c>
      <c r="D13385" s="171" t="s">
        <v>41679</v>
      </c>
      <c r="E13385" s="171" t="s">
        <v>41680</v>
      </c>
      <c r="F13385" s="173"/>
      <c r="G13385" s="173"/>
      <c r="H13385" s="172"/>
    </row>
    <row r="13386" spans="1:8" ht="14.45" customHeight="1">
      <c r="A13386" s="86" t="s">
        <v>1224</v>
      </c>
      <c r="B13386" s="171" t="s">
        <v>41683</v>
      </c>
      <c r="C13386" s="55" t="s">
        <v>41678</v>
      </c>
      <c r="D13386" s="171" t="s">
        <v>41679</v>
      </c>
      <c r="E13386" s="171" t="s">
        <v>41680</v>
      </c>
      <c r="F13386" s="173"/>
      <c r="G13386" s="173"/>
      <c r="H13386" s="172"/>
    </row>
    <row r="13387" spans="1:8" ht="14.45" customHeight="1">
      <c r="A13387" s="86" t="s">
        <v>1224</v>
      </c>
      <c r="B13387" s="171" t="s">
        <v>41684</v>
      </c>
      <c r="C13387" s="55" t="s">
        <v>41678</v>
      </c>
      <c r="D13387" s="171" t="s">
        <v>41679</v>
      </c>
      <c r="E13387" s="171" t="s">
        <v>41680</v>
      </c>
      <c r="F13387" s="173"/>
      <c r="G13387" s="173"/>
      <c r="H13387" s="172"/>
    </row>
    <row r="13388" spans="1:8" ht="14.45" customHeight="1">
      <c r="A13388" s="86" t="s">
        <v>1224</v>
      </c>
      <c r="B13388" s="171" t="s">
        <v>41685</v>
      </c>
      <c r="C13388" s="55" t="s">
        <v>41678</v>
      </c>
      <c r="D13388" s="171" t="s">
        <v>41679</v>
      </c>
      <c r="E13388" s="171" t="s">
        <v>41680</v>
      </c>
      <c r="F13388" s="173"/>
      <c r="G13388" s="173"/>
      <c r="H13388" s="172"/>
    </row>
    <row r="13389" spans="1:8" ht="14.45" customHeight="1">
      <c r="A13389" s="86" t="s">
        <v>1224</v>
      </c>
      <c r="B13389" s="171" t="s">
        <v>41686</v>
      </c>
      <c r="C13389" s="55" t="s">
        <v>41678</v>
      </c>
      <c r="D13389" s="171" t="s">
        <v>41679</v>
      </c>
      <c r="E13389" s="171" t="s">
        <v>41680</v>
      </c>
      <c r="F13389" s="173"/>
      <c r="G13389" s="173"/>
      <c r="H13389" s="172"/>
    </row>
    <row r="13390" spans="1:8" ht="14.45" customHeight="1">
      <c r="A13390" s="86" t="s">
        <v>1224</v>
      </c>
      <c r="B13390" s="171" t="s">
        <v>41687</v>
      </c>
      <c r="C13390" s="55" t="s">
        <v>41678</v>
      </c>
      <c r="D13390" s="171" t="s">
        <v>41679</v>
      </c>
      <c r="E13390" s="171" t="s">
        <v>41680</v>
      </c>
      <c r="F13390" s="173"/>
      <c r="G13390" s="173"/>
      <c r="H13390" s="172"/>
    </row>
    <row r="13391" spans="1:8" ht="14.45" customHeight="1">
      <c r="A13391" s="86" t="s">
        <v>1224</v>
      </c>
      <c r="B13391" s="171" t="s">
        <v>41688</v>
      </c>
      <c r="C13391" s="55" t="s">
        <v>41678</v>
      </c>
      <c r="D13391" s="171" t="s">
        <v>41679</v>
      </c>
      <c r="E13391" s="171" t="s">
        <v>41680</v>
      </c>
      <c r="F13391" s="173"/>
      <c r="G13391" s="173"/>
      <c r="H13391" s="172"/>
    </row>
    <row r="13392" spans="1:8" ht="14.45" customHeight="1">
      <c r="A13392" s="86" t="s">
        <v>1224</v>
      </c>
      <c r="B13392" s="171" t="s">
        <v>41689</v>
      </c>
      <c r="C13392" s="55" t="s">
        <v>41678</v>
      </c>
      <c r="D13392" s="171" t="s">
        <v>41679</v>
      </c>
      <c r="E13392" s="171" t="s">
        <v>41680</v>
      </c>
      <c r="F13392" s="173"/>
      <c r="G13392" s="173"/>
      <c r="H13392" s="172"/>
    </row>
    <row r="13393" spans="1:8" ht="14.45" customHeight="1">
      <c r="A13393" s="86" t="s">
        <v>1224</v>
      </c>
      <c r="B13393" s="171" t="s">
        <v>41690</v>
      </c>
      <c r="C13393" s="55" t="s">
        <v>41678</v>
      </c>
      <c r="D13393" s="171" t="s">
        <v>41679</v>
      </c>
      <c r="E13393" s="171" t="s">
        <v>41680</v>
      </c>
      <c r="F13393" s="173"/>
      <c r="G13393" s="173"/>
      <c r="H13393" s="172"/>
    </row>
    <row r="13394" spans="1:8" ht="14.45" customHeight="1">
      <c r="A13394" s="86" t="s">
        <v>1224</v>
      </c>
      <c r="B13394" s="171" t="s">
        <v>41691</v>
      </c>
      <c r="C13394" s="55" t="s">
        <v>41678</v>
      </c>
      <c r="D13394" s="171" t="s">
        <v>41679</v>
      </c>
      <c r="E13394" s="171" t="s">
        <v>41680</v>
      </c>
      <c r="F13394" s="173"/>
      <c r="G13394" s="173"/>
      <c r="H13394" s="172"/>
    </row>
    <row r="13395" spans="1:8" ht="14.45" customHeight="1">
      <c r="A13395" s="86" t="s">
        <v>1224</v>
      </c>
      <c r="B13395" s="171" t="s">
        <v>41692</v>
      </c>
      <c r="C13395" s="55" t="s">
        <v>41678</v>
      </c>
      <c r="D13395" s="171" t="s">
        <v>41679</v>
      </c>
      <c r="E13395" s="171" t="s">
        <v>41680</v>
      </c>
      <c r="F13395" s="173"/>
      <c r="G13395" s="173"/>
      <c r="H13395" s="172"/>
    </row>
    <row r="13396" spans="1:8" ht="14.45" customHeight="1">
      <c r="A13396" s="86" t="s">
        <v>1224</v>
      </c>
      <c r="B13396" s="171" t="s">
        <v>41693</v>
      </c>
      <c r="C13396" s="55" t="s">
        <v>41678</v>
      </c>
      <c r="D13396" s="171" t="s">
        <v>41679</v>
      </c>
      <c r="E13396" s="171" t="s">
        <v>41680</v>
      </c>
      <c r="F13396" s="173"/>
      <c r="G13396" s="173"/>
      <c r="H13396" s="172"/>
    </row>
    <row r="13397" spans="1:8" ht="14.45" customHeight="1">
      <c r="A13397" s="86" t="s">
        <v>1224</v>
      </c>
      <c r="B13397" s="171" t="s">
        <v>41694</v>
      </c>
      <c r="C13397" s="55" t="s">
        <v>41678</v>
      </c>
      <c r="D13397" s="171" t="s">
        <v>41679</v>
      </c>
      <c r="E13397" s="171" t="s">
        <v>41680</v>
      </c>
      <c r="F13397" s="173"/>
      <c r="G13397" s="173"/>
      <c r="H13397" s="172"/>
    </row>
    <row r="13398" spans="1:8" ht="14.45" customHeight="1">
      <c r="A13398" s="86" t="s">
        <v>1224</v>
      </c>
      <c r="B13398" s="171" t="s">
        <v>41695</v>
      </c>
      <c r="C13398" s="55" t="s">
        <v>41678</v>
      </c>
      <c r="D13398" s="171" t="s">
        <v>41679</v>
      </c>
      <c r="E13398" s="171" t="s">
        <v>41680</v>
      </c>
      <c r="F13398" s="173"/>
      <c r="G13398" s="173"/>
      <c r="H13398" s="172"/>
    </row>
    <row r="13399" spans="1:8" ht="14.45" customHeight="1">
      <c r="A13399" s="86" t="s">
        <v>1224</v>
      </c>
      <c r="B13399" s="171" t="s">
        <v>41696</v>
      </c>
      <c r="C13399" s="55" t="s">
        <v>41678</v>
      </c>
      <c r="D13399" s="171" t="s">
        <v>41679</v>
      </c>
      <c r="E13399" s="171" t="s">
        <v>41680</v>
      </c>
      <c r="F13399" s="173"/>
      <c r="G13399" s="173"/>
      <c r="H13399" s="172"/>
    </row>
    <row r="13400" spans="1:8" ht="14.45" customHeight="1">
      <c r="A13400" s="86" t="s">
        <v>1224</v>
      </c>
      <c r="B13400" s="171" t="s">
        <v>41697</v>
      </c>
      <c r="C13400" s="55" t="s">
        <v>41016</v>
      </c>
      <c r="D13400" s="171" t="s">
        <v>41017</v>
      </c>
      <c r="E13400" s="171" t="s">
        <v>41018</v>
      </c>
      <c r="F13400" s="173"/>
      <c r="G13400" s="173"/>
      <c r="H13400" s="172"/>
    </row>
    <row r="13401" spans="1:8" ht="14.45" customHeight="1">
      <c r="A13401" s="86" t="s">
        <v>1224</v>
      </c>
      <c r="B13401" s="171" t="s">
        <v>41698</v>
      </c>
      <c r="C13401" s="55" t="s">
        <v>41699</v>
      </c>
      <c r="D13401" s="171" t="s">
        <v>41700</v>
      </c>
      <c r="E13401" s="171" t="s">
        <v>41701</v>
      </c>
      <c r="F13401" s="173"/>
      <c r="G13401" s="173"/>
      <c r="H13401" s="172"/>
    </row>
    <row r="13402" spans="1:8" ht="14.45" customHeight="1">
      <c r="A13402" s="86" t="s">
        <v>1224</v>
      </c>
      <c r="B13402" s="171" t="s">
        <v>41702</v>
      </c>
      <c r="C13402" s="55" t="s">
        <v>41699</v>
      </c>
      <c r="D13402" s="171" t="s">
        <v>41700</v>
      </c>
      <c r="E13402" s="171" t="s">
        <v>41701</v>
      </c>
      <c r="F13402" s="173"/>
      <c r="G13402" s="173"/>
      <c r="H13402" s="172"/>
    </row>
    <row r="13403" spans="1:8" ht="14.45" customHeight="1">
      <c r="A13403" s="86" t="s">
        <v>1224</v>
      </c>
      <c r="B13403" s="171" t="s">
        <v>41703</v>
      </c>
      <c r="C13403" s="55" t="s">
        <v>41699</v>
      </c>
      <c r="D13403" s="171" t="s">
        <v>41700</v>
      </c>
      <c r="E13403" s="171" t="s">
        <v>41701</v>
      </c>
      <c r="F13403" s="173"/>
      <c r="G13403" s="173"/>
      <c r="H13403" s="172"/>
    </row>
    <row r="13404" spans="1:8" ht="14.45" customHeight="1">
      <c r="A13404" s="86" t="s">
        <v>1224</v>
      </c>
      <c r="B13404" s="171" t="s">
        <v>41704</v>
      </c>
      <c r="C13404" s="55" t="s">
        <v>41699</v>
      </c>
      <c r="D13404" s="171" t="s">
        <v>41700</v>
      </c>
      <c r="E13404" s="171" t="s">
        <v>41701</v>
      </c>
      <c r="F13404" s="173">
        <v>46158</v>
      </c>
      <c r="G13404" s="173">
        <v>46158</v>
      </c>
      <c r="H13404" s="174"/>
    </row>
    <row r="13405" spans="1:8" ht="14.45" customHeight="1">
      <c r="A13405" s="86" t="s">
        <v>1224</v>
      </c>
      <c r="B13405" s="171" t="s">
        <v>41705</v>
      </c>
      <c r="C13405" s="55" t="s">
        <v>41699</v>
      </c>
      <c r="D13405" s="171" t="s">
        <v>41700</v>
      </c>
      <c r="E13405" s="171" t="s">
        <v>41701</v>
      </c>
      <c r="F13405" s="173"/>
      <c r="G13405" s="173"/>
      <c r="H13405" s="172"/>
    </row>
    <row r="13406" spans="1:8" ht="14.45" customHeight="1">
      <c r="A13406" s="86" t="s">
        <v>1224</v>
      </c>
      <c r="B13406" s="171" t="s">
        <v>41706</v>
      </c>
      <c r="C13406" s="55" t="s">
        <v>41699</v>
      </c>
      <c r="D13406" s="171" t="s">
        <v>41700</v>
      </c>
      <c r="E13406" s="171" t="s">
        <v>41701</v>
      </c>
      <c r="F13406" s="173"/>
      <c r="G13406" s="173"/>
      <c r="H13406" s="172"/>
    </row>
    <row r="13407" spans="1:8" ht="14.45" customHeight="1">
      <c r="A13407" s="86" t="s">
        <v>1224</v>
      </c>
      <c r="B13407" s="171" t="s">
        <v>41707</v>
      </c>
      <c r="C13407" s="55" t="s">
        <v>41016</v>
      </c>
      <c r="D13407" s="171" t="s">
        <v>41017</v>
      </c>
      <c r="E13407" s="171" t="s">
        <v>41018</v>
      </c>
      <c r="F13407" s="173"/>
      <c r="G13407" s="173"/>
      <c r="H13407" s="172"/>
    </row>
    <row r="13408" spans="1:8" ht="14.45" customHeight="1">
      <c r="A13408" s="86" t="s">
        <v>1224</v>
      </c>
      <c r="B13408" s="171" t="s">
        <v>41708</v>
      </c>
      <c r="C13408" s="55" t="s">
        <v>41016</v>
      </c>
      <c r="D13408" s="171" t="s">
        <v>41017</v>
      </c>
      <c r="E13408" s="171" t="s">
        <v>41018</v>
      </c>
      <c r="F13408" s="173"/>
      <c r="G13408" s="173"/>
      <c r="H13408" s="172"/>
    </row>
    <row r="13409" spans="1:8" ht="14.45" customHeight="1">
      <c r="A13409" s="86" t="s">
        <v>1224</v>
      </c>
      <c r="B13409" s="171" t="s">
        <v>41709</v>
      </c>
      <c r="C13409" s="55" t="s">
        <v>41016</v>
      </c>
      <c r="D13409" s="171" t="s">
        <v>41017</v>
      </c>
      <c r="E13409" s="171" t="s">
        <v>41018</v>
      </c>
      <c r="F13409" s="173"/>
      <c r="G13409" s="173"/>
      <c r="H13409" s="172"/>
    </row>
    <row r="13410" spans="1:8" ht="14.45" customHeight="1">
      <c r="A13410" s="86" t="s">
        <v>1224</v>
      </c>
      <c r="B13410" s="171" t="s">
        <v>41710</v>
      </c>
      <c r="C13410" s="55" t="s">
        <v>41016</v>
      </c>
      <c r="D13410" s="171" t="s">
        <v>41017</v>
      </c>
      <c r="E13410" s="171" t="s">
        <v>41018</v>
      </c>
      <c r="F13410" s="173"/>
      <c r="G13410" s="173"/>
      <c r="H13410" s="172"/>
    </row>
    <row r="13411" spans="1:8" ht="14.45" customHeight="1">
      <c r="A13411" s="86" t="s">
        <v>1224</v>
      </c>
      <c r="B13411" s="171" t="s">
        <v>41711</v>
      </c>
      <c r="C13411" s="55" t="s">
        <v>41016</v>
      </c>
      <c r="D13411" s="171" t="s">
        <v>41017</v>
      </c>
      <c r="E13411" s="171" t="s">
        <v>41018</v>
      </c>
      <c r="F13411" s="173"/>
      <c r="G13411" s="173"/>
      <c r="H13411" s="172"/>
    </row>
    <row r="13412" spans="1:8" ht="14.45" customHeight="1">
      <c r="A13412" s="86" t="s">
        <v>1224</v>
      </c>
      <c r="B13412" s="171" t="s">
        <v>41712</v>
      </c>
      <c r="C13412" s="55" t="s">
        <v>41016</v>
      </c>
      <c r="D13412" s="171" t="s">
        <v>41017</v>
      </c>
      <c r="E13412" s="171" t="s">
        <v>41018</v>
      </c>
      <c r="F13412" s="173"/>
      <c r="G13412" s="173"/>
      <c r="H13412" s="172"/>
    </row>
    <row r="13413" spans="1:8" ht="14.45" customHeight="1">
      <c r="A13413" s="86" t="s">
        <v>1224</v>
      </c>
      <c r="B13413" s="171" t="s">
        <v>41713</v>
      </c>
      <c r="C13413" s="55" t="s">
        <v>41016</v>
      </c>
      <c r="D13413" s="171" t="s">
        <v>41017</v>
      </c>
      <c r="E13413" s="171" t="s">
        <v>41018</v>
      </c>
      <c r="F13413" s="173"/>
      <c r="G13413" s="173"/>
      <c r="H13413" s="172"/>
    </row>
    <row r="13414" spans="1:8" ht="14.45" customHeight="1">
      <c r="A13414" s="86" t="s">
        <v>1224</v>
      </c>
      <c r="B13414" s="171" t="s">
        <v>41714</v>
      </c>
      <c r="C13414" s="55" t="s">
        <v>41016</v>
      </c>
      <c r="D13414" s="171" t="s">
        <v>41017</v>
      </c>
      <c r="E13414" s="171" t="s">
        <v>41018</v>
      </c>
      <c r="F13414" s="173"/>
      <c r="G13414" s="173"/>
      <c r="H13414" s="172"/>
    </row>
    <row r="13415" spans="1:8" ht="14.45" customHeight="1">
      <c r="A13415" s="86" t="s">
        <v>1224</v>
      </c>
      <c r="B13415" s="171" t="s">
        <v>41715</v>
      </c>
      <c r="C13415" s="55" t="s">
        <v>41016</v>
      </c>
      <c r="D13415" s="171" t="s">
        <v>41017</v>
      </c>
      <c r="E13415" s="171" t="s">
        <v>41018</v>
      </c>
      <c r="F13415" s="173"/>
      <c r="G13415" s="173"/>
      <c r="H13415" s="172"/>
    </row>
    <row r="13416" spans="1:8" ht="14.45" customHeight="1">
      <c r="A13416" s="86" t="s">
        <v>1224</v>
      </c>
      <c r="B13416" s="171" t="s">
        <v>41716</v>
      </c>
      <c r="C13416" s="55" t="s">
        <v>41016</v>
      </c>
      <c r="D13416" s="171" t="s">
        <v>41017</v>
      </c>
      <c r="E13416" s="171" t="s">
        <v>41018</v>
      </c>
      <c r="F13416" s="173"/>
      <c r="G13416" s="173"/>
      <c r="H13416" s="172"/>
    </row>
    <row r="13417" spans="1:8" ht="14.45" customHeight="1">
      <c r="A13417" s="86" t="s">
        <v>1224</v>
      </c>
      <c r="B13417" s="171" t="s">
        <v>41717</v>
      </c>
      <c r="C13417" s="55" t="s">
        <v>41016</v>
      </c>
      <c r="D13417" s="171" t="s">
        <v>41017</v>
      </c>
      <c r="E13417" s="171" t="s">
        <v>41018</v>
      </c>
      <c r="F13417" s="173"/>
      <c r="G13417" s="173"/>
      <c r="H13417" s="172"/>
    </row>
    <row r="13418" spans="1:8" ht="14.45" customHeight="1">
      <c r="A13418" s="86" t="s">
        <v>1224</v>
      </c>
      <c r="B13418" s="171" t="s">
        <v>41718</v>
      </c>
      <c r="C13418" s="55" t="s">
        <v>41016</v>
      </c>
      <c r="D13418" s="171" t="s">
        <v>41017</v>
      </c>
      <c r="E13418" s="171" t="s">
        <v>41018</v>
      </c>
      <c r="F13418" s="173"/>
      <c r="G13418" s="173"/>
      <c r="H13418" s="172"/>
    </row>
    <row r="13419" spans="1:8" ht="14.45" customHeight="1">
      <c r="A13419" s="86" t="s">
        <v>1224</v>
      </c>
      <c r="B13419" s="171" t="s">
        <v>41719</v>
      </c>
      <c r="C13419" s="55" t="s">
        <v>41016</v>
      </c>
      <c r="D13419" s="171" t="s">
        <v>41017</v>
      </c>
      <c r="E13419" s="171" t="s">
        <v>41018</v>
      </c>
      <c r="F13419" s="173"/>
      <c r="G13419" s="173"/>
      <c r="H13419" s="172"/>
    </row>
    <row r="13420" spans="1:8" ht="14.45" customHeight="1">
      <c r="A13420" s="86" t="s">
        <v>1224</v>
      </c>
      <c r="B13420" s="171" t="s">
        <v>41720</v>
      </c>
      <c r="C13420" s="55" t="s">
        <v>41016</v>
      </c>
      <c r="D13420" s="171" t="s">
        <v>41017</v>
      </c>
      <c r="E13420" s="171" t="s">
        <v>41018</v>
      </c>
      <c r="F13420" s="173"/>
      <c r="G13420" s="173"/>
      <c r="H13420" s="172"/>
    </row>
    <row r="13421" spans="1:8" ht="14.45" customHeight="1">
      <c r="A13421" s="86" t="s">
        <v>1224</v>
      </c>
      <c r="B13421" s="171" t="s">
        <v>41721</v>
      </c>
      <c r="C13421" s="55" t="s">
        <v>41016</v>
      </c>
      <c r="D13421" s="171" t="s">
        <v>41017</v>
      </c>
      <c r="E13421" s="171" t="s">
        <v>41018</v>
      </c>
      <c r="F13421" s="173"/>
      <c r="G13421" s="173"/>
      <c r="H13421" s="172"/>
    </row>
    <row r="13422" spans="1:8" ht="14.45" customHeight="1">
      <c r="A13422" s="86" t="s">
        <v>1224</v>
      </c>
      <c r="B13422" s="171" t="s">
        <v>41722</v>
      </c>
      <c r="C13422" s="55" t="s">
        <v>41016</v>
      </c>
      <c r="D13422" s="171" t="s">
        <v>41017</v>
      </c>
      <c r="E13422" s="171" t="s">
        <v>41018</v>
      </c>
      <c r="F13422" s="173">
        <v>46256</v>
      </c>
      <c r="G13422" s="173">
        <v>46256</v>
      </c>
      <c r="H13422" s="174"/>
    </row>
    <row r="13423" spans="1:8" ht="14.45" customHeight="1">
      <c r="A13423" s="86" t="s">
        <v>1224</v>
      </c>
      <c r="B13423" s="171" t="s">
        <v>41723</v>
      </c>
      <c r="C13423" s="55" t="s">
        <v>41678</v>
      </c>
      <c r="D13423" s="171" t="s">
        <v>41679</v>
      </c>
      <c r="E13423" s="171" t="s">
        <v>41680</v>
      </c>
      <c r="F13423" s="173"/>
      <c r="G13423" s="173"/>
      <c r="H13423" s="172"/>
    </row>
    <row r="13424" spans="1:8" ht="14.45" customHeight="1">
      <c r="A13424" s="86" t="s">
        <v>1224</v>
      </c>
      <c r="B13424" s="171" t="s">
        <v>41724</v>
      </c>
      <c r="C13424" s="55" t="s">
        <v>41678</v>
      </c>
      <c r="D13424" s="171" t="s">
        <v>41679</v>
      </c>
      <c r="E13424" s="171" t="s">
        <v>41680</v>
      </c>
      <c r="F13424" s="173"/>
      <c r="G13424" s="173"/>
      <c r="H13424" s="172"/>
    </row>
    <row r="13425" spans="1:8" ht="14.45" customHeight="1">
      <c r="A13425" s="86" t="s">
        <v>1224</v>
      </c>
      <c r="B13425" s="171" t="s">
        <v>41725</v>
      </c>
      <c r="C13425" s="55" t="s">
        <v>41678</v>
      </c>
      <c r="D13425" s="171" t="s">
        <v>41679</v>
      </c>
      <c r="E13425" s="171" t="s">
        <v>41680</v>
      </c>
      <c r="F13425" s="173"/>
      <c r="G13425" s="173"/>
      <c r="H13425" s="172"/>
    </row>
    <row r="13426" spans="1:8" ht="14.45" customHeight="1">
      <c r="A13426" s="86" t="s">
        <v>1224</v>
      </c>
      <c r="B13426" s="171" t="s">
        <v>41726</v>
      </c>
      <c r="C13426" s="55" t="s">
        <v>41678</v>
      </c>
      <c r="D13426" s="171" t="s">
        <v>41679</v>
      </c>
      <c r="E13426" s="171" t="s">
        <v>41680</v>
      </c>
      <c r="F13426" s="173"/>
      <c r="G13426" s="173"/>
      <c r="H13426" s="172"/>
    </row>
    <row r="13427" spans="1:8" ht="14.45" customHeight="1">
      <c r="A13427" s="86" t="s">
        <v>1224</v>
      </c>
      <c r="B13427" s="171" t="s">
        <v>41727</v>
      </c>
      <c r="C13427" s="55" t="s">
        <v>41016</v>
      </c>
      <c r="D13427" s="171" t="s">
        <v>41017</v>
      </c>
      <c r="E13427" s="171" t="s">
        <v>41018</v>
      </c>
      <c r="F13427" s="173"/>
      <c r="G13427" s="173"/>
      <c r="H13427" s="172"/>
    </row>
    <row r="13428" spans="1:8" ht="14.45" customHeight="1">
      <c r="A13428" s="86" t="s">
        <v>1224</v>
      </c>
      <c r="B13428" s="171" t="s">
        <v>41728</v>
      </c>
      <c r="C13428" s="55" t="s">
        <v>41699</v>
      </c>
      <c r="D13428" s="171" t="s">
        <v>41700</v>
      </c>
      <c r="E13428" s="171" t="s">
        <v>41701</v>
      </c>
      <c r="F13428" s="173"/>
      <c r="G13428" s="173"/>
      <c r="H13428" s="172"/>
    </row>
    <row r="13429" spans="1:8" ht="14.45" customHeight="1">
      <c r="A13429" s="86" t="s">
        <v>1224</v>
      </c>
      <c r="B13429" s="171" t="s">
        <v>41729</v>
      </c>
      <c r="C13429" s="55" t="s">
        <v>41699</v>
      </c>
      <c r="D13429" s="171" t="s">
        <v>41700</v>
      </c>
      <c r="E13429" s="171" t="s">
        <v>41701</v>
      </c>
      <c r="F13429" s="173"/>
      <c r="G13429" s="173"/>
      <c r="H13429" s="172"/>
    </row>
    <row r="13430" spans="1:8" ht="14.45" customHeight="1">
      <c r="A13430" s="86" t="s">
        <v>1224</v>
      </c>
      <c r="B13430" s="171" t="s">
        <v>41730</v>
      </c>
      <c r="C13430" s="55" t="s">
        <v>41699</v>
      </c>
      <c r="D13430" s="171" t="s">
        <v>41700</v>
      </c>
      <c r="E13430" s="171" t="s">
        <v>41701</v>
      </c>
      <c r="F13430" s="173"/>
      <c r="G13430" s="173"/>
      <c r="H13430" s="172"/>
    </row>
    <row r="13431" spans="1:8" ht="14.45" customHeight="1">
      <c r="A13431" s="86" t="s">
        <v>1224</v>
      </c>
      <c r="B13431" s="171" t="s">
        <v>41731</v>
      </c>
      <c r="C13431" s="55" t="s">
        <v>41699</v>
      </c>
      <c r="D13431" s="171" t="s">
        <v>41700</v>
      </c>
      <c r="E13431" s="171" t="s">
        <v>41701</v>
      </c>
      <c r="F13431" s="173"/>
      <c r="G13431" s="173"/>
      <c r="H13431" s="172"/>
    </row>
    <row r="13432" spans="1:8" ht="14.45" customHeight="1">
      <c r="A13432" s="86" t="s">
        <v>1224</v>
      </c>
      <c r="B13432" s="171" t="s">
        <v>41732</v>
      </c>
      <c r="C13432" s="55" t="s">
        <v>41699</v>
      </c>
      <c r="D13432" s="171" t="s">
        <v>41700</v>
      </c>
      <c r="E13432" s="171" t="s">
        <v>41701</v>
      </c>
      <c r="F13432" s="173"/>
      <c r="G13432" s="173"/>
      <c r="H13432" s="172"/>
    </row>
    <row r="13433" spans="1:8" ht="14.45" customHeight="1">
      <c r="A13433" s="86" t="s">
        <v>1224</v>
      </c>
      <c r="B13433" s="171" t="s">
        <v>41733</v>
      </c>
      <c r="C13433" s="55" t="s">
        <v>41699</v>
      </c>
      <c r="D13433" s="171" t="s">
        <v>41700</v>
      </c>
      <c r="E13433" s="171" t="s">
        <v>41701</v>
      </c>
      <c r="F13433" s="173"/>
      <c r="G13433" s="173"/>
      <c r="H13433" s="172"/>
    </row>
    <row r="13434" spans="1:8" ht="14.45" customHeight="1">
      <c r="A13434" s="86" t="s">
        <v>1224</v>
      </c>
      <c r="B13434" s="171" t="s">
        <v>41734</v>
      </c>
      <c r="C13434" s="55" t="s">
        <v>41016</v>
      </c>
      <c r="D13434" s="171" t="s">
        <v>41017</v>
      </c>
      <c r="E13434" s="171" t="s">
        <v>41018</v>
      </c>
      <c r="F13434" s="173"/>
      <c r="G13434" s="173"/>
      <c r="H13434" s="172"/>
    </row>
    <row r="13435" spans="1:8" ht="14.45" customHeight="1">
      <c r="A13435" s="86" t="s">
        <v>1224</v>
      </c>
      <c r="B13435" s="171" t="s">
        <v>41735</v>
      </c>
      <c r="C13435" s="55" t="s">
        <v>41016</v>
      </c>
      <c r="D13435" s="171" t="s">
        <v>41017</v>
      </c>
      <c r="E13435" s="171" t="s">
        <v>41018</v>
      </c>
      <c r="F13435" s="173"/>
      <c r="G13435" s="173"/>
      <c r="H13435" s="172"/>
    </row>
    <row r="13436" spans="1:8" ht="14.45" customHeight="1">
      <c r="A13436" s="86" t="s">
        <v>1224</v>
      </c>
      <c r="B13436" s="171" t="s">
        <v>41736</v>
      </c>
      <c r="C13436" s="55" t="s">
        <v>41016</v>
      </c>
      <c r="D13436" s="171" t="s">
        <v>41017</v>
      </c>
      <c r="E13436" s="171" t="s">
        <v>41018</v>
      </c>
      <c r="F13436" s="173"/>
      <c r="G13436" s="173"/>
      <c r="H13436" s="172"/>
    </row>
    <row r="13437" spans="1:8" ht="14.45" customHeight="1">
      <c r="A13437" s="86" t="s">
        <v>1224</v>
      </c>
      <c r="B13437" s="171" t="s">
        <v>41737</v>
      </c>
      <c r="C13437" s="55" t="s">
        <v>41016</v>
      </c>
      <c r="D13437" s="171" t="s">
        <v>41017</v>
      </c>
      <c r="E13437" s="171" t="s">
        <v>41018</v>
      </c>
      <c r="F13437" s="173"/>
      <c r="G13437" s="173"/>
      <c r="H13437" s="172"/>
    </row>
    <row r="13438" spans="1:8" ht="14.45" customHeight="1">
      <c r="A13438" s="86" t="s">
        <v>1224</v>
      </c>
      <c r="B13438" s="171" t="s">
        <v>41738</v>
      </c>
      <c r="C13438" s="55" t="s">
        <v>41016</v>
      </c>
      <c r="D13438" s="171" t="s">
        <v>41017</v>
      </c>
      <c r="E13438" s="171" t="s">
        <v>41018</v>
      </c>
      <c r="F13438" s="173"/>
      <c r="G13438" s="173"/>
      <c r="H13438" s="172"/>
    </row>
    <row r="13439" spans="1:8" ht="14.45" customHeight="1">
      <c r="A13439" s="86" t="s">
        <v>1224</v>
      </c>
      <c r="B13439" s="171" t="s">
        <v>41739</v>
      </c>
      <c r="C13439" s="55" t="s">
        <v>41016</v>
      </c>
      <c r="D13439" s="171" t="s">
        <v>41017</v>
      </c>
      <c r="E13439" s="171" t="s">
        <v>41018</v>
      </c>
      <c r="F13439" s="173"/>
      <c r="G13439" s="173"/>
      <c r="H13439" s="172"/>
    </row>
    <row r="13440" spans="1:8" ht="14.45" customHeight="1">
      <c r="A13440" s="86" t="s">
        <v>1224</v>
      </c>
      <c r="B13440" s="171" t="s">
        <v>41740</v>
      </c>
      <c r="C13440" s="55" t="s">
        <v>41016</v>
      </c>
      <c r="D13440" s="171" t="s">
        <v>41017</v>
      </c>
      <c r="E13440" s="171" t="s">
        <v>41018</v>
      </c>
      <c r="F13440" s="173"/>
      <c r="G13440" s="173"/>
      <c r="H13440" s="172"/>
    </row>
    <row r="13441" spans="1:8" ht="14.45" customHeight="1">
      <c r="A13441" s="86" t="s">
        <v>1224</v>
      </c>
      <c r="B13441" s="171" t="s">
        <v>41741</v>
      </c>
      <c r="C13441" s="55" t="s">
        <v>41016</v>
      </c>
      <c r="D13441" s="171" t="s">
        <v>41017</v>
      </c>
      <c r="E13441" s="171" t="s">
        <v>41018</v>
      </c>
      <c r="F13441" s="173"/>
      <c r="G13441" s="173"/>
      <c r="H13441" s="172"/>
    </row>
    <row r="13442" spans="1:8" ht="14.45" customHeight="1">
      <c r="A13442" s="86" t="s">
        <v>1224</v>
      </c>
      <c r="B13442" s="171" t="s">
        <v>41742</v>
      </c>
      <c r="C13442" s="55" t="s">
        <v>41016</v>
      </c>
      <c r="D13442" s="171" t="s">
        <v>41017</v>
      </c>
      <c r="E13442" s="171" t="s">
        <v>41018</v>
      </c>
      <c r="F13442" s="173"/>
      <c r="G13442" s="173"/>
      <c r="H13442" s="172"/>
    </row>
    <row r="13443" spans="1:8" ht="14.45" customHeight="1">
      <c r="A13443" s="86" t="s">
        <v>1224</v>
      </c>
      <c r="B13443" s="171" t="s">
        <v>41743</v>
      </c>
      <c r="C13443" s="55" t="s">
        <v>41016</v>
      </c>
      <c r="D13443" s="171" t="s">
        <v>41017</v>
      </c>
      <c r="E13443" s="171" t="s">
        <v>41018</v>
      </c>
      <c r="F13443" s="173"/>
      <c r="G13443" s="173"/>
      <c r="H13443" s="172"/>
    </row>
    <row r="13444" spans="1:8" ht="14.45" customHeight="1">
      <c r="A13444" s="86" t="s">
        <v>1224</v>
      </c>
      <c r="B13444" s="171" t="s">
        <v>41744</v>
      </c>
      <c r="C13444" s="55" t="s">
        <v>41016</v>
      </c>
      <c r="D13444" s="171" t="s">
        <v>41017</v>
      </c>
      <c r="E13444" s="171" t="s">
        <v>41018</v>
      </c>
      <c r="F13444" s="173"/>
      <c r="G13444" s="173"/>
      <c r="H13444" s="172"/>
    </row>
    <row r="13445" spans="1:8" ht="14.45" customHeight="1">
      <c r="A13445" s="86" t="s">
        <v>1224</v>
      </c>
      <c r="B13445" s="171" t="s">
        <v>41745</v>
      </c>
      <c r="C13445" s="55" t="s">
        <v>41016</v>
      </c>
      <c r="D13445" s="171" t="s">
        <v>41017</v>
      </c>
      <c r="E13445" s="171" t="s">
        <v>41018</v>
      </c>
      <c r="F13445" s="173"/>
      <c r="G13445" s="173"/>
      <c r="H13445" s="172"/>
    </row>
    <row r="13446" spans="1:8" ht="14.45" customHeight="1">
      <c r="A13446" s="86" t="s">
        <v>1224</v>
      </c>
      <c r="B13446" s="171" t="s">
        <v>41746</v>
      </c>
      <c r="C13446" s="55" t="s">
        <v>41016</v>
      </c>
      <c r="D13446" s="171" t="s">
        <v>41017</v>
      </c>
      <c r="E13446" s="171" t="s">
        <v>41018</v>
      </c>
      <c r="F13446" s="173"/>
      <c r="G13446" s="173"/>
      <c r="H13446" s="172"/>
    </row>
    <row r="13447" spans="1:8" ht="14.45" customHeight="1">
      <c r="A13447" s="86" t="s">
        <v>1224</v>
      </c>
      <c r="B13447" s="171" t="s">
        <v>41747</v>
      </c>
      <c r="C13447" s="55" t="s">
        <v>41016</v>
      </c>
      <c r="D13447" s="171" t="s">
        <v>41017</v>
      </c>
      <c r="E13447" s="171" t="s">
        <v>41018</v>
      </c>
      <c r="F13447" s="173"/>
      <c r="G13447" s="173"/>
      <c r="H13447" s="172"/>
    </row>
    <row r="13448" spans="1:8" ht="14.45" customHeight="1">
      <c r="A13448" s="86" t="s">
        <v>1224</v>
      </c>
      <c r="B13448" s="171" t="s">
        <v>41748</v>
      </c>
      <c r="C13448" s="55" t="s">
        <v>41016</v>
      </c>
      <c r="D13448" s="171" t="s">
        <v>41017</v>
      </c>
      <c r="E13448" s="171" t="s">
        <v>41018</v>
      </c>
      <c r="F13448" s="173"/>
      <c r="G13448" s="173"/>
      <c r="H13448" s="172"/>
    </row>
    <row r="13449" spans="1:8" ht="14.45" customHeight="1">
      <c r="A13449" s="86" t="s">
        <v>1224</v>
      </c>
      <c r="B13449" s="171" t="s">
        <v>41749</v>
      </c>
      <c r="C13449" s="55" t="s">
        <v>41016</v>
      </c>
      <c r="D13449" s="171" t="s">
        <v>41017</v>
      </c>
      <c r="E13449" s="171" t="s">
        <v>41018</v>
      </c>
      <c r="F13449" s="173"/>
      <c r="G13449" s="173"/>
      <c r="H13449" s="172"/>
    </row>
    <row r="13450" spans="1:8" ht="14.45" customHeight="1">
      <c r="A13450" s="86" t="s">
        <v>1224</v>
      </c>
      <c r="B13450" s="171" t="s">
        <v>41750</v>
      </c>
      <c r="C13450" s="55" t="s">
        <v>41016</v>
      </c>
      <c r="D13450" s="171" t="s">
        <v>41017</v>
      </c>
      <c r="E13450" s="171" t="s">
        <v>41018</v>
      </c>
      <c r="F13450" s="173"/>
      <c r="G13450" s="173"/>
      <c r="H13450" s="172"/>
    </row>
    <row r="13451" spans="1:8" ht="14.45" customHeight="1">
      <c r="A13451" s="86" t="s">
        <v>1224</v>
      </c>
      <c r="B13451" s="171" t="s">
        <v>41751</v>
      </c>
      <c r="C13451" s="55" t="s">
        <v>41016</v>
      </c>
      <c r="D13451" s="171" t="s">
        <v>41017</v>
      </c>
      <c r="E13451" s="171" t="s">
        <v>41018</v>
      </c>
      <c r="F13451" s="173"/>
      <c r="G13451" s="173"/>
      <c r="H13451" s="172"/>
    </row>
    <row r="13452" spans="1:8" ht="14.45" customHeight="1">
      <c r="A13452" s="86" t="s">
        <v>1224</v>
      </c>
      <c r="B13452" s="171" t="s">
        <v>41752</v>
      </c>
      <c r="C13452" s="55" t="s">
        <v>41016</v>
      </c>
      <c r="D13452" s="171" t="s">
        <v>41017</v>
      </c>
      <c r="E13452" s="171" t="s">
        <v>41018</v>
      </c>
      <c r="F13452" s="173"/>
      <c r="G13452" s="173"/>
      <c r="H13452" s="172"/>
    </row>
    <row r="13453" spans="1:8" ht="14.45" customHeight="1">
      <c r="A13453" s="86" t="s">
        <v>1224</v>
      </c>
      <c r="B13453" s="171" t="s">
        <v>41753</v>
      </c>
      <c r="C13453" s="55" t="s">
        <v>41016</v>
      </c>
      <c r="D13453" s="171" t="s">
        <v>41017</v>
      </c>
      <c r="E13453" s="171" t="s">
        <v>41018</v>
      </c>
      <c r="F13453" s="173"/>
      <c r="G13453" s="173"/>
      <c r="H13453" s="172"/>
    </row>
    <row r="13454" spans="1:8" ht="14.45" customHeight="1">
      <c r="A13454" s="86" t="s">
        <v>1224</v>
      </c>
      <c r="B13454" s="171" t="s">
        <v>41754</v>
      </c>
      <c r="C13454" s="55" t="s">
        <v>41016</v>
      </c>
      <c r="D13454" s="171" t="s">
        <v>41017</v>
      </c>
      <c r="E13454" s="171" t="s">
        <v>41018</v>
      </c>
      <c r="F13454" s="173"/>
      <c r="G13454" s="173"/>
      <c r="H13454" s="172"/>
    </row>
    <row r="13455" spans="1:8" ht="14.45" customHeight="1">
      <c r="A13455" s="86" t="s">
        <v>1224</v>
      </c>
      <c r="B13455" s="171" t="s">
        <v>41755</v>
      </c>
      <c r="C13455" s="55" t="s">
        <v>41016</v>
      </c>
      <c r="D13455" s="171" t="s">
        <v>41017</v>
      </c>
      <c r="E13455" s="171" t="s">
        <v>41018</v>
      </c>
      <c r="F13455" s="173"/>
      <c r="G13455" s="173"/>
      <c r="H13455" s="172"/>
    </row>
    <row r="13456" spans="1:8" ht="14.45" customHeight="1">
      <c r="A13456" s="86" t="s">
        <v>1224</v>
      </c>
      <c r="B13456" s="171" t="s">
        <v>41756</v>
      </c>
      <c r="C13456" s="55" t="s">
        <v>41016</v>
      </c>
      <c r="D13456" s="171" t="s">
        <v>41017</v>
      </c>
      <c r="E13456" s="171" t="s">
        <v>41018</v>
      </c>
      <c r="F13456" s="173"/>
      <c r="G13456" s="173"/>
      <c r="H13456" s="172"/>
    </row>
    <row r="13457" spans="1:8" ht="14.45" customHeight="1">
      <c r="A13457" s="86" t="s">
        <v>1224</v>
      </c>
      <c r="B13457" s="171" t="s">
        <v>41757</v>
      </c>
      <c r="C13457" s="55" t="s">
        <v>41016</v>
      </c>
      <c r="D13457" s="171" t="s">
        <v>41017</v>
      </c>
      <c r="E13457" s="171" t="s">
        <v>41018</v>
      </c>
      <c r="F13457" s="173"/>
      <c r="G13457" s="173"/>
      <c r="H13457" s="172"/>
    </row>
    <row r="13458" spans="1:8" ht="14.45" customHeight="1">
      <c r="A13458" s="86" t="s">
        <v>1224</v>
      </c>
      <c r="B13458" s="171" t="s">
        <v>41758</v>
      </c>
      <c r="C13458" s="55" t="s">
        <v>41016</v>
      </c>
      <c r="D13458" s="171" t="s">
        <v>41017</v>
      </c>
      <c r="E13458" s="171" t="s">
        <v>41018</v>
      </c>
      <c r="F13458" s="173"/>
      <c r="G13458" s="173"/>
      <c r="H13458" s="172"/>
    </row>
    <row r="13459" spans="1:8" ht="14.45" customHeight="1">
      <c r="A13459" s="86" t="s">
        <v>1224</v>
      </c>
      <c r="B13459" s="171" t="s">
        <v>41759</v>
      </c>
      <c r="C13459" s="55" t="s">
        <v>41016</v>
      </c>
      <c r="D13459" s="171" t="s">
        <v>41017</v>
      </c>
      <c r="E13459" s="171" t="s">
        <v>41018</v>
      </c>
      <c r="F13459" s="173"/>
      <c r="G13459" s="173"/>
      <c r="H13459" s="172"/>
    </row>
    <row r="13460" spans="1:8" ht="14.45" customHeight="1">
      <c r="A13460" s="86" t="s">
        <v>1224</v>
      </c>
      <c r="B13460" s="171" t="s">
        <v>41760</v>
      </c>
      <c r="C13460" s="55" t="s">
        <v>41016</v>
      </c>
      <c r="D13460" s="171" t="s">
        <v>41017</v>
      </c>
      <c r="E13460" s="171" t="s">
        <v>41018</v>
      </c>
      <c r="F13460" s="173"/>
      <c r="G13460" s="173"/>
      <c r="H13460" s="172"/>
    </row>
    <row r="13461" spans="1:8" ht="14.45" customHeight="1">
      <c r="A13461" s="86" t="s">
        <v>1224</v>
      </c>
      <c r="B13461" s="171" t="s">
        <v>41761</v>
      </c>
      <c r="C13461" s="55" t="s">
        <v>41016</v>
      </c>
      <c r="D13461" s="171" t="s">
        <v>41017</v>
      </c>
      <c r="E13461" s="171" t="s">
        <v>41018</v>
      </c>
      <c r="F13461" s="173"/>
      <c r="G13461" s="173"/>
      <c r="H13461" s="172"/>
    </row>
    <row r="13462" spans="1:8" ht="14.45" customHeight="1">
      <c r="A13462" s="86" t="s">
        <v>1224</v>
      </c>
      <c r="B13462" s="171" t="s">
        <v>41762</v>
      </c>
      <c r="C13462" s="55" t="s">
        <v>41016</v>
      </c>
      <c r="D13462" s="171" t="s">
        <v>41017</v>
      </c>
      <c r="E13462" s="171" t="s">
        <v>41018</v>
      </c>
      <c r="F13462" s="173"/>
      <c r="G13462" s="173"/>
      <c r="H13462" s="172"/>
    </row>
    <row r="13463" spans="1:8" ht="14.45" customHeight="1">
      <c r="A13463" s="86" t="s">
        <v>1224</v>
      </c>
      <c r="B13463" s="171" t="s">
        <v>41763</v>
      </c>
      <c r="C13463" s="55" t="s">
        <v>41016</v>
      </c>
      <c r="D13463" s="171" t="s">
        <v>41017</v>
      </c>
      <c r="E13463" s="171" t="s">
        <v>41018</v>
      </c>
      <c r="F13463" s="173"/>
      <c r="G13463" s="173"/>
      <c r="H13463" s="172"/>
    </row>
    <row r="13464" spans="1:8" ht="14.45" customHeight="1">
      <c r="A13464" s="86" t="s">
        <v>1224</v>
      </c>
      <c r="B13464" s="171" t="s">
        <v>41764</v>
      </c>
      <c r="C13464" s="55" t="s">
        <v>41016</v>
      </c>
      <c r="D13464" s="171" t="s">
        <v>41017</v>
      </c>
      <c r="E13464" s="171" t="s">
        <v>41018</v>
      </c>
      <c r="F13464" s="173"/>
      <c r="G13464" s="173"/>
      <c r="H13464" s="172"/>
    </row>
    <row r="13465" spans="1:8" ht="14.45" customHeight="1">
      <c r="A13465" s="86" t="s">
        <v>1224</v>
      </c>
      <c r="B13465" s="171" t="s">
        <v>41765</v>
      </c>
      <c r="C13465" s="55" t="s">
        <v>41016</v>
      </c>
      <c r="D13465" s="171" t="s">
        <v>41017</v>
      </c>
      <c r="E13465" s="171" t="s">
        <v>41018</v>
      </c>
      <c r="F13465" s="173"/>
      <c r="G13465" s="173"/>
      <c r="H13465" s="172"/>
    </row>
    <row r="13466" spans="1:8" ht="14.45" customHeight="1">
      <c r="A13466" s="86" t="s">
        <v>1224</v>
      </c>
      <c r="B13466" s="171" t="s">
        <v>41766</v>
      </c>
      <c r="C13466" s="55" t="s">
        <v>41699</v>
      </c>
      <c r="D13466" s="171" t="s">
        <v>41700</v>
      </c>
      <c r="E13466" s="171" t="s">
        <v>41701</v>
      </c>
      <c r="F13466" s="173"/>
      <c r="G13466" s="173"/>
      <c r="H13466" s="172"/>
    </row>
    <row r="13467" spans="1:8" ht="14.45" customHeight="1">
      <c r="A13467" s="86" t="s">
        <v>1224</v>
      </c>
      <c r="B13467" s="171" t="s">
        <v>41767</v>
      </c>
      <c r="C13467" s="55" t="s">
        <v>41699</v>
      </c>
      <c r="D13467" s="171" t="s">
        <v>41700</v>
      </c>
      <c r="E13467" s="172" t="s">
        <v>41701</v>
      </c>
      <c r="F13467" s="173"/>
      <c r="G13467" s="173">
        <v>46256</v>
      </c>
      <c r="H13467" s="174"/>
    </row>
    <row r="13468" spans="1:8" ht="14.45" customHeight="1">
      <c r="A13468" s="86" t="s">
        <v>1224</v>
      </c>
      <c r="B13468" s="171" t="s">
        <v>41768</v>
      </c>
      <c r="C13468" s="55" t="s">
        <v>41016</v>
      </c>
      <c r="D13468" s="171" t="s">
        <v>41017</v>
      </c>
      <c r="E13468" s="171" t="s">
        <v>41018</v>
      </c>
      <c r="F13468" s="173">
        <v>46256</v>
      </c>
      <c r="G13468" s="173">
        <v>46256</v>
      </c>
      <c r="H13468" s="174"/>
    </row>
    <row r="13469" spans="1:8" ht="14.45" customHeight="1">
      <c r="A13469" s="86" t="s">
        <v>1224</v>
      </c>
      <c r="B13469" s="171" t="s">
        <v>41769</v>
      </c>
      <c r="C13469" s="55" t="s">
        <v>41678</v>
      </c>
      <c r="D13469" s="172" t="s">
        <v>41679</v>
      </c>
      <c r="E13469" s="171" t="s">
        <v>41680</v>
      </c>
      <c r="F13469" s="173">
        <v>46158</v>
      </c>
      <c r="G13469" s="173">
        <v>46158</v>
      </c>
      <c r="H13469" s="174"/>
    </row>
    <row r="13470" spans="1:8" ht="14.45" customHeight="1">
      <c r="A13470" s="86" t="s">
        <v>1224</v>
      </c>
      <c r="B13470" s="171" t="s">
        <v>41770</v>
      </c>
      <c r="C13470" s="55" t="s">
        <v>41678</v>
      </c>
      <c r="D13470" s="172" t="s">
        <v>41679</v>
      </c>
      <c r="E13470" s="171" t="s">
        <v>41680</v>
      </c>
      <c r="F13470" s="173">
        <v>46158</v>
      </c>
      <c r="G13470" s="173">
        <v>46158</v>
      </c>
      <c r="H13470" s="174"/>
    </row>
    <row r="13471" spans="1:8" ht="14.45" customHeight="1">
      <c r="A13471" s="86" t="s">
        <v>1224</v>
      </c>
      <c r="B13471" s="171" t="s">
        <v>41771</v>
      </c>
      <c r="C13471" s="55" t="s">
        <v>41678</v>
      </c>
      <c r="D13471" s="171" t="s">
        <v>41679</v>
      </c>
      <c r="E13471" s="171" t="s">
        <v>41680</v>
      </c>
      <c r="F13471" s="173"/>
      <c r="G13471" s="173"/>
      <c r="H13471" s="172"/>
    </row>
    <row r="13472" spans="1:8" ht="14.45" customHeight="1">
      <c r="A13472" s="86" t="s">
        <v>1224</v>
      </c>
      <c r="B13472" s="171" t="s">
        <v>41772</v>
      </c>
      <c r="C13472" s="55" t="s">
        <v>41678</v>
      </c>
      <c r="D13472" s="171" t="s">
        <v>41679</v>
      </c>
      <c r="E13472" s="171" t="s">
        <v>41680</v>
      </c>
      <c r="F13472" s="173"/>
      <c r="G13472" s="173"/>
      <c r="H13472" s="172"/>
    </row>
    <row r="13473" spans="1:8" ht="14.45" customHeight="1">
      <c r="A13473" s="86" t="s">
        <v>1224</v>
      </c>
      <c r="B13473" s="171" t="s">
        <v>41773</v>
      </c>
      <c r="C13473" s="55" t="s">
        <v>41678</v>
      </c>
      <c r="D13473" s="171" t="s">
        <v>41679</v>
      </c>
      <c r="E13473" s="171" t="s">
        <v>41680</v>
      </c>
      <c r="F13473" s="173"/>
      <c r="G13473" s="173"/>
      <c r="H13473" s="172"/>
    </row>
    <row r="13474" spans="1:8" ht="14.45" customHeight="1">
      <c r="A13474" s="86" t="s">
        <v>1224</v>
      </c>
      <c r="B13474" s="171" t="s">
        <v>41774</v>
      </c>
      <c r="C13474" s="55" t="s">
        <v>41678</v>
      </c>
      <c r="D13474" s="171" t="s">
        <v>41679</v>
      </c>
      <c r="E13474" s="171" t="s">
        <v>41680</v>
      </c>
      <c r="F13474" s="173"/>
      <c r="G13474" s="173"/>
      <c r="H13474" s="172"/>
    </row>
    <row r="13475" spans="1:8" ht="14.45" customHeight="1">
      <c r="A13475" s="86" t="s">
        <v>1224</v>
      </c>
      <c r="B13475" s="171" t="s">
        <v>41775</v>
      </c>
      <c r="C13475" s="55" t="s">
        <v>40454</v>
      </c>
      <c r="D13475" s="171" t="s">
        <v>40453</v>
      </c>
      <c r="E13475" s="171" t="s">
        <v>40454</v>
      </c>
      <c r="F13475" s="173"/>
      <c r="G13475" s="173"/>
      <c r="H13475" s="172"/>
    </row>
    <row r="13476" spans="1:8" ht="14.45" customHeight="1">
      <c r="A13476" s="86" t="s">
        <v>1224</v>
      </c>
      <c r="B13476" s="171" t="s">
        <v>41776</v>
      </c>
      <c r="C13476" s="55" t="s">
        <v>40452</v>
      </c>
      <c r="D13476" s="171" t="s">
        <v>40453</v>
      </c>
      <c r="E13476" s="171" t="s">
        <v>40454</v>
      </c>
      <c r="F13476" s="173"/>
      <c r="G13476" s="173"/>
      <c r="H13476" s="172"/>
    </row>
    <row r="13477" spans="1:8" ht="14.45" customHeight="1">
      <c r="A13477" s="86" t="s">
        <v>1224</v>
      </c>
      <c r="B13477" s="171" t="s">
        <v>41777</v>
      </c>
      <c r="C13477" s="55" t="s">
        <v>41016</v>
      </c>
      <c r="D13477" s="171" t="s">
        <v>41017</v>
      </c>
      <c r="E13477" s="171" t="s">
        <v>41018</v>
      </c>
      <c r="F13477" s="173"/>
      <c r="G13477" s="173"/>
      <c r="H13477" s="172"/>
    </row>
    <row r="13478" spans="1:8" ht="14.45" customHeight="1">
      <c r="A13478" s="86" t="s">
        <v>1224</v>
      </c>
      <c r="B13478" s="171" t="s">
        <v>41778</v>
      </c>
      <c r="C13478" s="55" t="s">
        <v>41016</v>
      </c>
      <c r="D13478" s="171" t="s">
        <v>41017</v>
      </c>
      <c r="E13478" s="171" t="s">
        <v>41018</v>
      </c>
      <c r="F13478" s="173"/>
      <c r="G13478" s="173"/>
      <c r="H13478" s="172"/>
    </row>
    <row r="13479" spans="1:8" ht="14.45" customHeight="1">
      <c r="A13479" s="86" t="s">
        <v>1224</v>
      </c>
      <c r="B13479" s="171" t="s">
        <v>41779</v>
      </c>
      <c r="C13479" s="55" t="s">
        <v>41016</v>
      </c>
      <c r="D13479" s="171" t="s">
        <v>41017</v>
      </c>
      <c r="E13479" s="171" t="s">
        <v>41018</v>
      </c>
      <c r="F13479" s="173"/>
      <c r="G13479" s="173"/>
      <c r="H13479" s="172"/>
    </row>
    <row r="13480" spans="1:8" ht="14.45" customHeight="1">
      <c r="A13480" s="86" t="s">
        <v>1224</v>
      </c>
      <c r="B13480" s="171" t="s">
        <v>41780</v>
      </c>
      <c r="C13480" s="55" t="s">
        <v>41016</v>
      </c>
      <c r="D13480" s="171" t="s">
        <v>41017</v>
      </c>
      <c r="E13480" s="171" t="s">
        <v>41018</v>
      </c>
      <c r="F13480" s="173"/>
      <c r="G13480" s="173"/>
      <c r="H13480" s="172"/>
    </row>
    <row r="13481" spans="1:8" ht="14.45" customHeight="1">
      <c r="A13481" s="86" t="s">
        <v>1224</v>
      </c>
      <c r="B13481" s="171" t="s">
        <v>41781</v>
      </c>
      <c r="C13481" s="55" t="s">
        <v>41016</v>
      </c>
      <c r="D13481" s="171" t="s">
        <v>41017</v>
      </c>
      <c r="E13481" s="171" t="s">
        <v>41018</v>
      </c>
      <c r="F13481" s="173"/>
      <c r="G13481" s="173"/>
      <c r="H13481" s="172"/>
    </row>
    <row r="13482" spans="1:8" ht="14.45" customHeight="1">
      <c r="A13482" s="86" t="s">
        <v>1224</v>
      </c>
      <c r="B13482" s="171" t="s">
        <v>41782</v>
      </c>
      <c r="C13482" s="55" t="s">
        <v>41016</v>
      </c>
      <c r="D13482" s="171" t="s">
        <v>41017</v>
      </c>
      <c r="E13482" s="171" t="s">
        <v>41018</v>
      </c>
      <c r="F13482" s="173"/>
      <c r="G13482" s="173"/>
      <c r="H13482" s="172"/>
    </row>
    <row r="13483" spans="1:8" ht="14.45" customHeight="1">
      <c r="A13483" s="86" t="s">
        <v>1224</v>
      </c>
      <c r="B13483" s="171" t="s">
        <v>41783</v>
      </c>
      <c r="C13483" s="55" t="s">
        <v>41016</v>
      </c>
      <c r="D13483" s="172" t="s">
        <v>41017</v>
      </c>
      <c r="E13483" s="171" t="s">
        <v>41018</v>
      </c>
      <c r="F13483" s="173">
        <v>46158</v>
      </c>
      <c r="G13483" s="173">
        <v>46158</v>
      </c>
      <c r="H13483" s="174"/>
    </row>
    <row r="13484" spans="1:8" ht="14.45" customHeight="1">
      <c r="A13484" s="86" t="s">
        <v>1224</v>
      </c>
      <c r="B13484" s="171" t="s">
        <v>41784</v>
      </c>
      <c r="C13484" s="55" t="s">
        <v>41016</v>
      </c>
      <c r="D13484" s="172" t="s">
        <v>41017</v>
      </c>
      <c r="E13484" s="171" t="s">
        <v>41018</v>
      </c>
      <c r="F13484" s="173">
        <v>46158</v>
      </c>
      <c r="G13484" s="173">
        <v>46158</v>
      </c>
      <c r="H13484" s="174"/>
    </row>
    <row r="13485" spans="1:8" ht="14.45" customHeight="1">
      <c r="A13485" s="86" t="s">
        <v>1224</v>
      </c>
      <c r="B13485" s="171" t="s">
        <v>41785</v>
      </c>
      <c r="C13485" s="55" t="s">
        <v>41016</v>
      </c>
      <c r="D13485" s="172" t="s">
        <v>41017</v>
      </c>
      <c r="E13485" s="171" t="s">
        <v>41018</v>
      </c>
      <c r="F13485" s="173">
        <v>46158</v>
      </c>
      <c r="G13485" s="173">
        <v>46158</v>
      </c>
      <c r="H13485" s="174"/>
    </row>
    <row r="13486" spans="1:8" ht="14.45" customHeight="1">
      <c r="A13486" s="86" t="s">
        <v>1224</v>
      </c>
      <c r="B13486" s="171" t="s">
        <v>41786</v>
      </c>
      <c r="C13486" s="55" t="s">
        <v>41016</v>
      </c>
      <c r="D13486" s="172" t="s">
        <v>41017</v>
      </c>
      <c r="E13486" s="171" t="s">
        <v>41018</v>
      </c>
      <c r="F13486" s="173">
        <v>46158</v>
      </c>
      <c r="G13486" s="173">
        <v>46158</v>
      </c>
      <c r="H13486" s="174"/>
    </row>
    <row r="13487" spans="1:8" ht="14.45" customHeight="1">
      <c r="A13487" s="86" t="s">
        <v>1224</v>
      </c>
      <c r="B13487" s="171" t="s">
        <v>41787</v>
      </c>
      <c r="C13487" s="55" t="s">
        <v>41016</v>
      </c>
      <c r="D13487" s="172" t="s">
        <v>41017</v>
      </c>
      <c r="E13487" s="171" t="s">
        <v>41018</v>
      </c>
      <c r="F13487" s="173">
        <v>46158</v>
      </c>
      <c r="G13487" s="173">
        <v>46158</v>
      </c>
      <c r="H13487" s="174"/>
    </row>
    <row r="13488" spans="1:8" ht="14.45" customHeight="1">
      <c r="A13488" s="86" t="s">
        <v>1224</v>
      </c>
      <c r="B13488" s="171" t="s">
        <v>41788</v>
      </c>
      <c r="C13488" s="55" t="s">
        <v>41016</v>
      </c>
      <c r="D13488" s="172" t="s">
        <v>41017</v>
      </c>
      <c r="E13488" s="171" t="s">
        <v>41018</v>
      </c>
      <c r="F13488" s="173">
        <v>46158</v>
      </c>
      <c r="G13488" s="173">
        <v>46158</v>
      </c>
      <c r="H13488" s="174"/>
    </row>
    <row r="13489" spans="1:8" ht="14.45" customHeight="1">
      <c r="A13489" s="86" t="s">
        <v>1224</v>
      </c>
      <c r="B13489" s="171" t="s">
        <v>41789</v>
      </c>
      <c r="C13489" s="55" t="s">
        <v>41016</v>
      </c>
      <c r="D13489" s="172" t="s">
        <v>41017</v>
      </c>
      <c r="E13489" s="171" t="s">
        <v>41018</v>
      </c>
      <c r="F13489" s="173">
        <v>46158</v>
      </c>
      <c r="G13489" s="173">
        <v>46158</v>
      </c>
      <c r="H13489" s="174"/>
    </row>
    <row r="13490" spans="1:8" ht="14.45" customHeight="1">
      <c r="A13490" s="86" t="s">
        <v>1224</v>
      </c>
      <c r="B13490" s="171" t="s">
        <v>41790</v>
      </c>
      <c r="C13490" s="55" t="s">
        <v>41016</v>
      </c>
      <c r="D13490" s="172" t="s">
        <v>41017</v>
      </c>
      <c r="E13490" s="171" t="s">
        <v>41018</v>
      </c>
      <c r="F13490" s="173">
        <v>46158</v>
      </c>
      <c r="G13490" s="173">
        <v>46158</v>
      </c>
      <c r="H13490" s="174"/>
    </row>
    <row r="13491" spans="1:8" ht="14.45" customHeight="1">
      <c r="A13491" s="86" t="s">
        <v>1224</v>
      </c>
      <c r="B13491" s="171" t="s">
        <v>41791</v>
      </c>
      <c r="C13491" s="55" t="s">
        <v>41016</v>
      </c>
      <c r="D13491" s="172" t="s">
        <v>41017</v>
      </c>
      <c r="E13491" s="171" t="s">
        <v>41018</v>
      </c>
      <c r="F13491" s="173">
        <v>46158</v>
      </c>
      <c r="G13491" s="173">
        <v>46158</v>
      </c>
      <c r="H13491" s="174"/>
    </row>
    <row r="13492" spans="1:8" ht="14.45" customHeight="1">
      <c r="A13492" s="86" t="s">
        <v>1224</v>
      </c>
      <c r="B13492" s="171" t="s">
        <v>41792</v>
      </c>
      <c r="C13492" s="55" t="s">
        <v>41016</v>
      </c>
      <c r="D13492" s="172" t="s">
        <v>41017</v>
      </c>
      <c r="E13492" s="171" t="s">
        <v>41018</v>
      </c>
      <c r="F13492" s="173">
        <v>46158</v>
      </c>
      <c r="G13492" s="173">
        <v>46158</v>
      </c>
      <c r="H13492" s="174"/>
    </row>
    <row r="13493" spans="1:8" ht="14.45" customHeight="1">
      <c r="A13493" s="86" t="s">
        <v>1224</v>
      </c>
      <c r="B13493" s="171" t="s">
        <v>41793</v>
      </c>
      <c r="C13493" s="55" t="s">
        <v>41016</v>
      </c>
      <c r="D13493" s="172" t="s">
        <v>41017</v>
      </c>
      <c r="E13493" s="171" t="s">
        <v>41018</v>
      </c>
      <c r="F13493" s="173">
        <v>46158</v>
      </c>
      <c r="G13493" s="173">
        <v>46158</v>
      </c>
      <c r="H13493" s="174"/>
    </row>
    <row r="13494" spans="1:8" ht="14.45" customHeight="1">
      <c r="A13494" s="86" t="s">
        <v>1224</v>
      </c>
      <c r="B13494" s="171" t="s">
        <v>41794</v>
      </c>
      <c r="C13494" s="55" t="s">
        <v>41016</v>
      </c>
      <c r="D13494" s="172" t="s">
        <v>41017</v>
      </c>
      <c r="E13494" s="171" t="s">
        <v>41018</v>
      </c>
      <c r="F13494" s="173">
        <v>46158</v>
      </c>
      <c r="G13494" s="173">
        <v>46158</v>
      </c>
      <c r="H13494" s="174"/>
    </row>
    <row r="13495" spans="1:8" ht="14.45" customHeight="1">
      <c r="A13495" s="86" t="s">
        <v>1224</v>
      </c>
      <c r="B13495" s="171" t="s">
        <v>41795</v>
      </c>
      <c r="C13495" s="55" t="s">
        <v>41016</v>
      </c>
      <c r="D13495" s="172" t="s">
        <v>41017</v>
      </c>
      <c r="E13495" s="171" t="s">
        <v>41018</v>
      </c>
      <c r="F13495" s="173">
        <v>46158</v>
      </c>
      <c r="G13495" s="173">
        <v>46158</v>
      </c>
      <c r="H13495" s="174"/>
    </row>
    <row r="13496" spans="1:8" ht="14.45" customHeight="1">
      <c r="A13496" s="86" t="s">
        <v>1224</v>
      </c>
      <c r="B13496" s="171" t="s">
        <v>41796</v>
      </c>
      <c r="C13496" s="55" t="s">
        <v>41016</v>
      </c>
      <c r="D13496" s="171" t="s">
        <v>41017</v>
      </c>
      <c r="E13496" s="171" t="s">
        <v>41018</v>
      </c>
      <c r="F13496" s="173"/>
      <c r="G13496" s="173"/>
      <c r="H13496" s="172"/>
    </row>
    <row r="13497" spans="1:8" ht="14.45" customHeight="1">
      <c r="A13497" s="86" t="s">
        <v>1224</v>
      </c>
      <c r="B13497" s="171" t="s">
        <v>41797</v>
      </c>
      <c r="C13497" s="55" t="s">
        <v>41016</v>
      </c>
      <c r="D13497" s="171" t="s">
        <v>41017</v>
      </c>
      <c r="E13497" s="171" t="s">
        <v>41018</v>
      </c>
      <c r="F13497" s="173"/>
      <c r="G13497" s="173"/>
      <c r="H13497" s="172"/>
    </row>
    <row r="13498" spans="1:8" ht="14.45" customHeight="1">
      <c r="A13498" s="86" t="s">
        <v>1224</v>
      </c>
      <c r="B13498" s="171" t="s">
        <v>41798</v>
      </c>
      <c r="C13498" s="55" t="s">
        <v>41016</v>
      </c>
      <c r="D13498" s="171" t="s">
        <v>41017</v>
      </c>
      <c r="E13498" s="171" t="s">
        <v>41018</v>
      </c>
      <c r="F13498" s="173"/>
      <c r="G13498" s="173"/>
      <c r="H13498" s="172"/>
    </row>
    <row r="13499" spans="1:8" ht="14.45" customHeight="1">
      <c r="A13499" s="86" t="s">
        <v>1224</v>
      </c>
      <c r="B13499" s="171" t="s">
        <v>41799</v>
      </c>
      <c r="C13499" s="55" t="s">
        <v>41016</v>
      </c>
      <c r="D13499" s="171" t="s">
        <v>41017</v>
      </c>
      <c r="E13499" s="171" t="s">
        <v>41018</v>
      </c>
      <c r="F13499" s="173"/>
      <c r="G13499" s="173"/>
      <c r="H13499" s="172"/>
    </row>
    <row r="13500" spans="1:8" ht="14.45" customHeight="1">
      <c r="A13500" s="86" t="s">
        <v>1224</v>
      </c>
      <c r="B13500" s="171" t="s">
        <v>41800</v>
      </c>
      <c r="C13500" s="55" t="s">
        <v>41016</v>
      </c>
      <c r="D13500" s="171" t="s">
        <v>41017</v>
      </c>
      <c r="E13500" s="171" t="s">
        <v>41018</v>
      </c>
      <c r="F13500" s="173"/>
      <c r="G13500" s="173"/>
      <c r="H13500" s="172"/>
    </row>
    <row r="13501" spans="1:8" ht="14.45" customHeight="1">
      <c r="A13501" s="86" t="s">
        <v>1224</v>
      </c>
      <c r="B13501" s="171" t="s">
        <v>41801</v>
      </c>
      <c r="C13501" s="55" t="s">
        <v>41016</v>
      </c>
      <c r="D13501" s="171" t="s">
        <v>41017</v>
      </c>
      <c r="E13501" s="171" t="s">
        <v>41018</v>
      </c>
      <c r="F13501" s="173"/>
      <c r="G13501" s="173"/>
      <c r="H13501" s="172"/>
    </row>
    <row r="13502" spans="1:8" ht="14.45" customHeight="1">
      <c r="A13502" s="86" t="s">
        <v>1224</v>
      </c>
      <c r="B13502" s="171" t="s">
        <v>41802</v>
      </c>
      <c r="C13502" s="55" t="s">
        <v>41016</v>
      </c>
      <c r="D13502" s="171" t="s">
        <v>41017</v>
      </c>
      <c r="E13502" s="171" t="s">
        <v>41018</v>
      </c>
      <c r="F13502" s="173"/>
      <c r="G13502" s="173"/>
      <c r="H13502" s="172"/>
    </row>
    <row r="13503" spans="1:8" ht="14.45" customHeight="1">
      <c r="A13503" s="86" t="s">
        <v>1224</v>
      </c>
      <c r="B13503" s="171" t="s">
        <v>41803</v>
      </c>
      <c r="C13503" s="55" t="s">
        <v>41016</v>
      </c>
      <c r="D13503" s="171" t="s">
        <v>41017</v>
      </c>
      <c r="E13503" s="171" t="s">
        <v>41018</v>
      </c>
      <c r="F13503" s="173"/>
      <c r="G13503" s="173"/>
      <c r="H13503" s="172"/>
    </row>
    <row r="13504" spans="1:8" ht="14.45" customHeight="1">
      <c r="A13504" s="86" t="s">
        <v>1224</v>
      </c>
      <c r="B13504" s="171" t="s">
        <v>41804</v>
      </c>
      <c r="C13504" s="55" t="s">
        <v>41016</v>
      </c>
      <c r="D13504" s="171" t="s">
        <v>41017</v>
      </c>
      <c r="E13504" s="171" t="s">
        <v>41018</v>
      </c>
      <c r="F13504" s="173"/>
      <c r="G13504" s="173"/>
      <c r="H13504" s="172"/>
    </row>
    <row r="13505" spans="1:8" ht="14.45" customHeight="1">
      <c r="A13505" s="86" t="s">
        <v>1224</v>
      </c>
      <c r="B13505" s="171" t="s">
        <v>41805</v>
      </c>
      <c r="C13505" s="55" t="s">
        <v>41016</v>
      </c>
      <c r="D13505" s="171" t="s">
        <v>41017</v>
      </c>
      <c r="E13505" s="171" t="s">
        <v>41018</v>
      </c>
      <c r="F13505" s="173"/>
      <c r="G13505" s="173"/>
      <c r="H13505" s="172"/>
    </row>
    <row r="13506" spans="1:8" ht="14.45" customHeight="1">
      <c r="A13506" s="86" t="s">
        <v>1224</v>
      </c>
      <c r="B13506" s="171" t="s">
        <v>41806</v>
      </c>
      <c r="C13506" s="55" t="s">
        <v>41016</v>
      </c>
      <c r="D13506" s="171" t="s">
        <v>41017</v>
      </c>
      <c r="E13506" s="171" t="s">
        <v>41018</v>
      </c>
      <c r="F13506" s="173"/>
      <c r="G13506" s="173"/>
      <c r="H13506" s="172"/>
    </row>
    <row r="13507" spans="1:8" ht="14.45" customHeight="1">
      <c r="A13507" s="86" t="s">
        <v>1224</v>
      </c>
      <c r="B13507" s="171" t="s">
        <v>41807</v>
      </c>
      <c r="C13507" s="55" t="s">
        <v>41016</v>
      </c>
      <c r="D13507" s="171" t="s">
        <v>41017</v>
      </c>
      <c r="E13507" s="171" t="s">
        <v>41018</v>
      </c>
      <c r="F13507" s="173"/>
      <c r="G13507" s="173"/>
      <c r="H13507" s="172"/>
    </row>
    <row r="13508" spans="1:8" ht="14.45" customHeight="1">
      <c r="A13508" s="86" t="s">
        <v>1224</v>
      </c>
      <c r="B13508" s="171" t="s">
        <v>41808</v>
      </c>
      <c r="C13508" s="55" t="s">
        <v>41016</v>
      </c>
      <c r="D13508" s="171" t="s">
        <v>41017</v>
      </c>
      <c r="E13508" s="171" t="s">
        <v>41018</v>
      </c>
      <c r="F13508" s="173"/>
      <c r="G13508" s="173"/>
      <c r="H13508" s="172"/>
    </row>
    <row r="13509" spans="1:8" ht="14.45" customHeight="1">
      <c r="A13509" s="86" t="s">
        <v>1224</v>
      </c>
      <c r="B13509" s="171" t="s">
        <v>41809</v>
      </c>
      <c r="C13509" s="55" t="s">
        <v>41016</v>
      </c>
      <c r="D13509" s="172" t="s">
        <v>41017</v>
      </c>
      <c r="E13509" s="171" t="s">
        <v>41018</v>
      </c>
      <c r="F13509" s="173">
        <v>46158</v>
      </c>
      <c r="G13509" s="173">
        <v>46158</v>
      </c>
      <c r="H13509" s="174"/>
    </row>
    <row r="13510" spans="1:8" ht="14.45" customHeight="1">
      <c r="A13510" s="86" t="s">
        <v>1224</v>
      </c>
      <c r="B13510" s="171" t="s">
        <v>41810</v>
      </c>
      <c r="C13510" s="55" t="s">
        <v>41016</v>
      </c>
      <c r="D13510" s="172" t="s">
        <v>41017</v>
      </c>
      <c r="E13510" s="171" t="s">
        <v>41018</v>
      </c>
      <c r="F13510" s="173">
        <v>46158</v>
      </c>
      <c r="G13510" s="173">
        <v>46158</v>
      </c>
      <c r="H13510" s="174"/>
    </row>
    <row r="13511" spans="1:8" ht="14.45" customHeight="1">
      <c r="A13511" s="86" t="s">
        <v>1224</v>
      </c>
      <c r="B13511" s="171" t="s">
        <v>41811</v>
      </c>
      <c r="C13511" s="55" t="s">
        <v>41016</v>
      </c>
      <c r="D13511" s="172" t="s">
        <v>41017</v>
      </c>
      <c r="E13511" s="171" t="s">
        <v>41018</v>
      </c>
      <c r="F13511" s="173">
        <v>46158</v>
      </c>
      <c r="G13511" s="173">
        <v>46158</v>
      </c>
      <c r="H13511" s="174"/>
    </row>
    <row r="13512" spans="1:8" ht="14.45" customHeight="1">
      <c r="A13512" s="86" t="s">
        <v>1224</v>
      </c>
      <c r="B13512" s="171" t="s">
        <v>41812</v>
      </c>
      <c r="C13512" s="55" t="s">
        <v>41016</v>
      </c>
      <c r="D13512" s="172" t="s">
        <v>41017</v>
      </c>
      <c r="E13512" s="171" t="s">
        <v>41018</v>
      </c>
      <c r="F13512" s="173">
        <v>46158</v>
      </c>
      <c r="G13512" s="173">
        <v>46158</v>
      </c>
      <c r="H13512" s="174"/>
    </row>
    <row r="13513" spans="1:8" ht="14.45" customHeight="1">
      <c r="A13513" s="86" t="s">
        <v>1224</v>
      </c>
      <c r="B13513" s="171" t="s">
        <v>41813</v>
      </c>
      <c r="C13513" s="55" t="s">
        <v>41016</v>
      </c>
      <c r="D13513" s="172" t="s">
        <v>41017</v>
      </c>
      <c r="E13513" s="171" t="s">
        <v>41018</v>
      </c>
      <c r="F13513" s="173">
        <v>46158</v>
      </c>
      <c r="G13513" s="173">
        <v>46158</v>
      </c>
      <c r="H13513" s="174"/>
    </row>
    <row r="13514" spans="1:8" ht="14.45" customHeight="1">
      <c r="A13514" s="86" t="s">
        <v>1224</v>
      </c>
      <c r="B13514" s="171" t="s">
        <v>41814</v>
      </c>
      <c r="C13514" s="55" t="s">
        <v>41016</v>
      </c>
      <c r="D13514" s="172" t="s">
        <v>41017</v>
      </c>
      <c r="E13514" s="171" t="s">
        <v>41018</v>
      </c>
      <c r="F13514" s="173">
        <v>46158</v>
      </c>
      <c r="G13514" s="173">
        <v>46158</v>
      </c>
      <c r="H13514" s="174"/>
    </row>
    <row r="13515" spans="1:8" ht="14.45" customHeight="1">
      <c r="A13515" s="86" t="s">
        <v>1224</v>
      </c>
      <c r="B13515" s="171" t="s">
        <v>41815</v>
      </c>
      <c r="C13515" s="55" t="s">
        <v>41016</v>
      </c>
      <c r="D13515" s="172" t="s">
        <v>41017</v>
      </c>
      <c r="E13515" s="171" t="s">
        <v>41018</v>
      </c>
      <c r="F13515" s="173">
        <v>46158</v>
      </c>
      <c r="G13515" s="173">
        <v>46158</v>
      </c>
      <c r="H13515" s="174"/>
    </row>
    <row r="13516" spans="1:8" ht="14.45" customHeight="1">
      <c r="A13516" s="86" t="s">
        <v>1224</v>
      </c>
      <c r="B13516" s="171" t="s">
        <v>41816</v>
      </c>
      <c r="C13516" s="55" t="s">
        <v>41016</v>
      </c>
      <c r="D13516" s="171" t="s">
        <v>41017</v>
      </c>
      <c r="E13516" s="171" t="s">
        <v>41018</v>
      </c>
      <c r="F13516" s="173"/>
      <c r="G13516" s="173"/>
      <c r="H13516" s="172"/>
    </row>
    <row r="13517" spans="1:8" ht="14.45" customHeight="1">
      <c r="A13517" s="86" t="s">
        <v>1224</v>
      </c>
      <c r="B13517" s="171" t="s">
        <v>41817</v>
      </c>
      <c r="C13517" s="55" t="s">
        <v>41016</v>
      </c>
      <c r="D13517" s="171" t="s">
        <v>41017</v>
      </c>
      <c r="E13517" s="171" t="s">
        <v>41018</v>
      </c>
      <c r="F13517" s="173"/>
      <c r="G13517" s="173"/>
      <c r="H13517" s="172"/>
    </row>
    <row r="13518" spans="1:8" ht="14.45" customHeight="1">
      <c r="A13518" s="86" t="s">
        <v>1224</v>
      </c>
      <c r="B13518" s="171" t="s">
        <v>41818</v>
      </c>
      <c r="C13518" s="55" t="s">
        <v>41016</v>
      </c>
      <c r="D13518" s="171" t="s">
        <v>41017</v>
      </c>
      <c r="E13518" s="171" t="s">
        <v>41018</v>
      </c>
      <c r="F13518" s="173"/>
      <c r="G13518" s="173"/>
      <c r="H13518" s="172"/>
    </row>
    <row r="13519" spans="1:8" ht="14.45" customHeight="1">
      <c r="A13519" s="86" t="s">
        <v>1224</v>
      </c>
      <c r="B13519" s="171" t="s">
        <v>41819</v>
      </c>
      <c r="C13519" s="55" t="s">
        <v>41016</v>
      </c>
      <c r="D13519" s="171" t="s">
        <v>41017</v>
      </c>
      <c r="E13519" s="171" t="s">
        <v>41018</v>
      </c>
      <c r="F13519" s="173"/>
      <c r="G13519" s="173"/>
      <c r="H13519" s="172"/>
    </row>
    <row r="13520" spans="1:8" ht="14.45" customHeight="1">
      <c r="A13520" s="86" t="s">
        <v>1224</v>
      </c>
      <c r="B13520" s="171" t="s">
        <v>41820</v>
      </c>
      <c r="C13520" s="55" t="s">
        <v>41016</v>
      </c>
      <c r="D13520" s="171" t="s">
        <v>41017</v>
      </c>
      <c r="E13520" s="171" t="s">
        <v>41018</v>
      </c>
      <c r="F13520" s="173"/>
      <c r="G13520" s="173"/>
      <c r="H13520" s="172"/>
    </row>
    <row r="13521" spans="1:8" ht="14.45" customHeight="1">
      <c r="A13521" s="86" t="s">
        <v>1224</v>
      </c>
      <c r="B13521" s="171" t="s">
        <v>41821</v>
      </c>
      <c r="C13521" s="55" t="s">
        <v>41016</v>
      </c>
      <c r="D13521" s="171" t="s">
        <v>41017</v>
      </c>
      <c r="E13521" s="171" t="s">
        <v>41018</v>
      </c>
      <c r="F13521" s="173"/>
      <c r="G13521" s="173"/>
      <c r="H13521" s="172"/>
    </row>
    <row r="13522" spans="1:8" ht="14.45" customHeight="1">
      <c r="A13522" s="86" t="s">
        <v>1224</v>
      </c>
      <c r="B13522" s="171" t="s">
        <v>41822</v>
      </c>
      <c r="C13522" s="55" t="s">
        <v>41016</v>
      </c>
      <c r="D13522" s="171" t="s">
        <v>41017</v>
      </c>
      <c r="E13522" s="171" t="s">
        <v>41018</v>
      </c>
      <c r="F13522" s="173"/>
      <c r="G13522" s="173"/>
      <c r="H13522" s="172"/>
    </row>
    <row r="13523" spans="1:8" ht="14.45" customHeight="1">
      <c r="A13523" s="86" t="s">
        <v>1224</v>
      </c>
      <c r="B13523" s="171" t="s">
        <v>41823</v>
      </c>
      <c r="C13523" s="55" t="s">
        <v>41016</v>
      </c>
      <c r="D13523" s="171" t="s">
        <v>41017</v>
      </c>
      <c r="E13523" s="171" t="s">
        <v>41018</v>
      </c>
      <c r="F13523" s="173"/>
      <c r="G13523" s="173"/>
      <c r="H13523" s="172"/>
    </row>
    <row r="13524" spans="1:8" ht="14.45" customHeight="1">
      <c r="A13524" s="86" t="s">
        <v>1224</v>
      </c>
      <c r="B13524" s="171" t="s">
        <v>41824</v>
      </c>
      <c r="C13524" s="55" t="s">
        <v>41016</v>
      </c>
      <c r="D13524" s="171" t="s">
        <v>41017</v>
      </c>
      <c r="E13524" s="171" t="s">
        <v>41018</v>
      </c>
      <c r="F13524" s="173"/>
      <c r="G13524" s="173"/>
      <c r="H13524" s="172"/>
    </row>
    <row r="13525" spans="1:8" ht="14.45" customHeight="1">
      <c r="A13525" s="86" t="s">
        <v>1224</v>
      </c>
      <c r="B13525" s="171" t="s">
        <v>41825</v>
      </c>
      <c r="C13525" s="55" t="s">
        <v>41016</v>
      </c>
      <c r="D13525" s="171" t="s">
        <v>41017</v>
      </c>
      <c r="E13525" s="171" t="s">
        <v>41018</v>
      </c>
      <c r="F13525" s="173"/>
      <c r="G13525" s="173"/>
      <c r="H13525" s="172"/>
    </row>
    <row r="13526" spans="1:8" ht="14.45" customHeight="1">
      <c r="A13526" s="86" t="s">
        <v>1224</v>
      </c>
      <c r="B13526" s="171" t="s">
        <v>41826</v>
      </c>
      <c r="C13526" s="55" t="s">
        <v>41016</v>
      </c>
      <c r="D13526" s="171" t="s">
        <v>41017</v>
      </c>
      <c r="E13526" s="171" t="s">
        <v>41018</v>
      </c>
      <c r="F13526" s="173"/>
      <c r="G13526" s="173"/>
      <c r="H13526" s="172"/>
    </row>
    <row r="13527" spans="1:8" ht="14.45" customHeight="1">
      <c r="A13527" s="86" t="s">
        <v>1224</v>
      </c>
      <c r="B13527" s="171" t="s">
        <v>41827</v>
      </c>
      <c r="C13527" s="55" t="s">
        <v>41016</v>
      </c>
      <c r="D13527" s="171" t="s">
        <v>41017</v>
      </c>
      <c r="E13527" s="171" t="s">
        <v>41018</v>
      </c>
      <c r="F13527" s="173"/>
      <c r="G13527" s="173"/>
      <c r="H13527" s="172"/>
    </row>
    <row r="13528" spans="1:8" ht="14.45" customHeight="1">
      <c r="A13528" s="86" t="s">
        <v>1224</v>
      </c>
      <c r="B13528" s="171" t="s">
        <v>41828</v>
      </c>
      <c r="C13528" s="55" t="s">
        <v>41016</v>
      </c>
      <c r="D13528" s="172" t="s">
        <v>41017</v>
      </c>
      <c r="E13528" s="171" t="s">
        <v>41018</v>
      </c>
      <c r="F13528" s="173">
        <v>46158</v>
      </c>
      <c r="G13528" s="173">
        <v>46158</v>
      </c>
      <c r="H13528" s="174"/>
    </row>
    <row r="13529" spans="1:8" ht="14.45" customHeight="1">
      <c r="A13529" s="86" t="s">
        <v>1224</v>
      </c>
      <c r="B13529" s="171" t="s">
        <v>41829</v>
      </c>
      <c r="C13529" s="55" t="s">
        <v>41016</v>
      </c>
      <c r="D13529" s="172" t="s">
        <v>41017</v>
      </c>
      <c r="E13529" s="171" t="s">
        <v>41018</v>
      </c>
      <c r="F13529" s="173">
        <v>46158</v>
      </c>
      <c r="G13529" s="173">
        <v>46158</v>
      </c>
      <c r="H13529" s="174"/>
    </row>
    <row r="13530" spans="1:8" ht="14.45" customHeight="1">
      <c r="A13530" s="86" t="s">
        <v>1224</v>
      </c>
      <c r="B13530" s="171" t="s">
        <v>41830</v>
      </c>
      <c r="C13530" s="55" t="s">
        <v>41016</v>
      </c>
      <c r="D13530" s="172" t="s">
        <v>41017</v>
      </c>
      <c r="E13530" s="171" t="s">
        <v>41018</v>
      </c>
      <c r="F13530" s="173">
        <v>46158</v>
      </c>
      <c r="G13530" s="173">
        <v>46158</v>
      </c>
      <c r="H13530" s="174"/>
    </row>
    <row r="13531" spans="1:8" ht="14.45" customHeight="1">
      <c r="A13531" s="86" t="s">
        <v>1224</v>
      </c>
      <c r="B13531" s="171" t="s">
        <v>41831</v>
      </c>
      <c r="C13531" s="55" t="s">
        <v>41016</v>
      </c>
      <c r="D13531" s="172" t="s">
        <v>41017</v>
      </c>
      <c r="E13531" s="171" t="s">
        <v>41018</v>
      </c>
      <c r="F13531" s="173">
        <v>46158</v>
      </c>
      <c r="G13531" s="173">
        <v>46158</v>
      </c>
      <c r="H13531" s="174"/>
    </row>
    <row r="13532" spans="1:8" ht="14.45" customHeight="1">
      <c r="A13532" s="86" t="s">
        <v>1224</v>
      </c>
      <c r="B13532" s="171" t="s">
        <v>41832</v>
      </c>
      <c r="C13532" s="55" t="s">
        <v>41016</v>
      </c>
      <c r="D13532" s="172" t="s">
        <v>41017</v>
      </c>
      <c r="E13532" s="171" t="s">
        <v>41018</v>
      </c>
      <c r="F13532" s="173">
        <v>46158</v>
      </c>
      <c r="G13532" s="173">
        <v>46158</v>
      </c>
      <c r="H13532" s="174"/>
    </row>
    <row r="13533" spans="1:8" ht="14.45" customHeight="1">
      <c r="A13533" s="86" t="s">
        <v>1224</v>
      </c>
      <c r="B13533" s="171" t="s">
        <v>41833</v>
      </c>
      <c r="C13533" s="55" t="s">
        <v>41016</v>
      </c>
      <c r="D13533" s="172" t="s">
        <v>41017</v>
      </c>
      <c r="E13533" s="171" t="s">
        <v>41018</v>
      </c>
      <c r="F13533" s="173">
        <v>46158</v>
      </c>
      <c r="G13533" s="173">
        <v>46158</v>
      </c>
      <c r="H13533" s="174"/>
    </row>
    <row r="13534" spans="1:8" ht="14.45" customHeight="1">
      <c r="A13534" s="86" t="s">
        <v>1224</v>
      </c>
      <c r="B13534" s="171" t="s">
        <v>41834</v>
      </c>
      <c r="C13534" s="55" t="s">
        <v>41016</v>
      </c>
      <c r="D13534" s="172" t="s">
        <v>41017</v>
      </c>
      <c r="E13534" s="171" t="s">
        <v>41018</v>
      </c>
      <c r="F13534" s="173">
        <v>46158</v>
      </c>
      <c r="G13534" s="173">
        <v>46158</v>
      </c>
      <c r="H13534" s="174"/>
    </row>
    <row r="13535" spans="1:8" ht="14.45" customHeight="1">
      <c r="A13535" s="86" t="s">
        <v>1224</v>
      </c>
      <c r="B13535" s="171" t="s">
        <v>41835</v>
      </c>
      <c r="C13535" s="55" t="s">
        <v>41016</v>
      </c>
      <c r="D13535" s="172" t="s">
        <v>41017</v>
      </c>
      <c r="E13535" s="171" t="s">
        <v>41018</v>
      </c>
      <c r="F13535" s="173">
        <v>46158</v>
      </c>
      <c r="G13535" s="173">
        <v>46158</v>
      </c>
      <c r="H13535" s="174"/>
    </row>
    <row r="13536" spans="1:8" ht="14.45" customHeight="1">
      <c r="A13536" s="86" t="s">
        <v>1781</v>
      </c>
      <c r="B13536" s="171" t="s">
        <v>1769</v>
      </c>
      <c r="C13536" s="55" t="s">
        <v>24949</v>
      </c>
      <c r="D13536" s="171" t="s">
        <v>41836</v>
      </c>
      <c r="E13536" s="171" t="s">
        <v>41837</v>
      </c>
      <c r="F13536" s="173"/>
      <c r="G13536" s="173"/>
      <c r="H13536" s="172" t="s">
        <v>1781</v>
      </c>
    </row>
    <row r="13537" spans="1:8" ht="14.45" customHeight="1">
      <c r="A13537" s="86" t="s">
        <v>1781</v>
      </c>
      <c r="B13537" s="171" t="s">
        <v>24993</v>
      </c>
      <c r="C13537" s="55" t="s">
        <v>24994</v>
      </c>
      <c r="D13537" s="171" t="s">
        <v>25174</v>
      </c>
      <c r="E13537" s="171" t="s">
        <v>25175</v>
      </c>
      <c r="F13537" s="173"/>
      <c r="G13537" s="173"/>
      <c r="H13537" s="172" t="s">
        <v>1781</v>
      </c>
    </row>
    <row r="13538" spans="1:8" ht="14.45" customHeight="1">
      <c r="A13538" s="86" t="s">
        <v>1781</v>
      </c>
      <c r="B13538" s="171" t="s">
        <v>25041</v>
      </c>
      <c r="C13538" s="55" t="s">
        <v>25042</v>
      </c>
      <c r="D13538" s="171" t="s">
        <v>25042</v>
      </c>
      <c r="E13538" s="171" t="s">
        <v>25042</v>
      </c>
      <c r="F13538" s="173"/>
      <c r="G13538" s="173"/>
      <c r="H13538" s="172" t="s">
        <v>1781</v>
      </c>
    </row>
    <row r="13539" spans="1:8" ht="14.45" customHeight="1">
      <c r="A13539" s="86" t="s">
        <v>1842</v>
      </c>
      <c r="B13539" s="171" t="s">
        <v>41838</v>
      </c>
      <c r="C13539" s="55" t="s">
        <v>41839</v>
      </c>
      <c r="D13539" s="171" t="s">
        <v>41840</v>
      </c>
      <c r="E13539" s="171" t="s">
        <v>41841</v>
      </c>
      <c r="F13539" s="173"/>
      <c r="G13539" s="173"/>
      <c r="H13539" s="172" t="s">
        <v>1842</v>
      </c>
    </row>
    <row r="13540" spans="1:8" ht="14.45" customHeight="1">
      <c r="A13540" s="86" t="s">
        <v>1842</v>
      </c>
      <c r="B13540" s="171" t="s">
        <v>41842</v>
      </c>
      <c r="C13540" s="55" t="s">
        <v>41843</v>
      </c>
      <c r="D13540" s="171" t="s">
        <v>41844</v>
      </c>
      <c r="E13540" s="171" t="s">
        <v>41845</v>
      </c>
      <c r="F13540" s="173"/>
      <c r="G13540" s="173"/>
      <c r="H13540" s="172" t="s">
        <v>1842</v>
      </c>
    </row>
    <row r="13541" spans="1:8" ht="14.45" customHeight="1">
      <c r="A13541" s="86" t="s">
        <v>1842</v>
      </c>
      <c r="B13541" s="171" t="s">
        <v>41846</v>
      </c>
      <c r="C13541" s="55" t="s">
        <v>41847</v>
      </c>
      <c r="D13541" s="171" t="s">
        <v>41848</v>
      </c>
      <c r="E13541" s="171" t="s">
        <v>41849</v>
      </c>
      <c r="F13541" s="173"/>
      <c r="G13541" s="173"/>
      <c r="H13541" s="172" t="s">
        <v>1842</v>
      </c>
    </row>
    <row r="13542" spans="1:8" ht="14.45" customHeight="1">
      <c r="A13542" s="86" t="s">
        <v>1842</v>
      </c>
      <c r="B13542" s="171" t="s">
        <v>41850</v>
      </c>
      <c r="C13542" s="55" t="s">
        <v>41851</v>
      </c>
      <c r="D13542" s="171" t="s">
        <v>41852</v>
      </c>
      <c r="E13542" s="171" t="s">
        <v>41853</v>
      </c>
      <c r="F13542" s="173"/>
      <c r="G13542" s="173">
        <v>45976</v>
      </c>
      <c r="H13542" s="172" t="s">
        <v>1842</v>
      </c>
    </row>
    <row r="13543" spans="1:8" ht="14.45" customHeight="1">
      <c r="A13543" s="86" t="s">
        <v>1842</v>
      </c>
      <c r="B13543" s="171" t="s">
        <v>41854</v>
      </c>
      <c r="C13543" s="55" t="s">
        <v>41855</v>
      </c>
      <c r="D13543" s="171" t="s">
        <v>41856</v>
      </c>
      <c r="E13543" s="171" t="s">
        <v>41857</v>
      </c>
      <c r="F13543" s="173"/>
      <c r="G13543" s="173">
        <v>45976</v>
      </c>
      <c r="H13543" s="172" t="s">
        <v>1842</v>
      </c>
    </row>
    <row r="13544" spans="1:8" ht="14.45" customHeight="1">
      <c r="A13544" s="86" t="s">
        <v>1842</v>
      </c>
      <c r="B13544" s="171" t="s">
        <v>41858</v>
      </c>
      <c r="C13544" s="55" t="s">
        <v>41859</v>
      </c>
      <c r="D13544" s="171" t="s">
        <v>41860</v>
      </c>
      <c r="E13544" s="171" t="s">
        <v>41861</v>
      </c>
      <c r="F13544" s="173">
        <v>45521</v>
      </c>
      <c r="G13544" s="173">
        <v>45521</v>
      </c>
      <c r="H13544" s="172" t="s">
        <v>1842</v>
      </c>
    </row>
    <row r="13545" spans="1:8" ht="14.45" customHeight="1">
      <c r="A13545" s="86" t="s">
        <v>1842</v>
      </c>
      <c r="B13545" s="171" t="s">
        <v>41862</v>
      </c>
      <c r="C13545" s="55" t="s">
        <v>41863</v>
      </c>
      <c r="D13545" s="171" t="s">
        <v>41864</v>
      </c>
      <c r="E13545" s="171" t="s">
        <v>41865</v>
      </c>
      <c r="F13545" s="173"/>
      <c r="G13545" s="173"/>
      <c r="H13545" s="172" t="s">
        <v>1842</v>
      </c>
    </row>
    <row r="13546" spans="1:8" ht="14.45" customHeight="1">
      <c r="A13546" s="86" t="s">
        <v>1842</v>
      </c>
      <c r="B13546" s="171" t="s">
        <v>41866</v>
      </c>
      <c r="C13546" s="55" t="s">
        <v>41867</v>
      </c>
      <c r="D13546" s="171" t="s">
        <v>41868</v>
      </c>
      <c r="E13546" s="171" t="s">
        <v>41869</v>
      </c>
      <c r="F13546" s="173"/>
      <c r="G13546" s="173"/>
      <c r="H13546" s="172" t="s">
        <v>1842</v>
      </c>
    </row>
    <row r="13547" spans="1:8" ht="14.45" customHeight="1">
      <c r="A13547" s="86" t="s">
        <v>1842</v>
      </c>
      <c r="B13547" s="171" t="s">
        <v>41870</v>
      </c>
      <c r="C13547" s="55" t="s">
        <v>41871</v>
      </c>
      <c r="D13547" s="171" t="s">
        <v>41872</v>
      </c>
      <c r="E13547" s="171" t="s">
        <v>41873</v>
      </c>
      <c r="F13547" s="173"/>
      <c r="G13547" s="173"/>
      <c r="H13547" s="172" t="s">
        <v>1842</v>
      </c>
    </row>
    <row r="13548" spans="1:8" ht="14.45" customHeight="1">
      <c r="A13548" s="86" t="s">
        <v>1842</v>
      </c>
      <c r="B13548" s="171" t="s">
        <v>41874</v>
      </c>
      <c r="C13548" s="55" t="s">
        <v>41875</v>
      </c>
      <c r="D13548" s="171" t="s">
        <v>41876</v>
      </c>
      <c r="E13548" s="171" t="s">
        <v>41877</v>
      </c>
      <c r="F13548" s="173"/>
      <c r="G13548" s="173"/>
      <c r="H13548" s="172" t="s">
        <v>1842</v>
      </c>
    </row>
    <row r="13549" spans="1:8" ht="14.45" customHeight="1">
      <c r="A13549" s="86" t="s">
        <v>1842</v>
      </c>
      <c r="B13549" s="171" t="s">
        <v>1831</v>
      </c>
      <c r="C13549" s="55" t="s">
        <v>41878</v>
      </c>
      <c r="D13549" s="171" t="s">
        <v>41879</v>
      </c>
      <c r="E13549" s="171" t="s">
        <v>41880</v>
      </c>
      <c r="F13549" s="173"/>
      <c r="G13549" s="173"/>
      <c r="H13549" s="172" t="s">
        <v>1842</v>
      </c>
    </row>
    <row r="13550" spans="1:8" ht="14.45" customHeight="1">
      <c r="A13550" s="86" t="s">
        <v>1842</v>
      </c>
      <c r="B13550" s="171" t="s">
        <v>41881</v>
      </c>
      <c r="C13550" s="55" t="s">
        <v>41882</v>
      </c>
      <c r="D13550" s="171" t="s">
        <v>41883</v>
      </c>
      <c r="E13550" s="171" t="s">
        <v>41884</v>
      </c>
      <c r="F13550" s="173"/>
      <c r="G13550" s="173"/>
      <c r="H13550" s="172" t="s">
        <v>1842</v>
      </c>
    </row>
    <row r="13551" spans="1:8" ht="14.45" customHeight="1">
      <c r="A13551" s="86" t="s">
        <v>1842</v>
      </c>
      <c r="B13551" s="171" t="s">
        <v>41885</v>
      </c>
      <c r="C13551" s="55" t="s">
        <v>41886</v>
      </c>
      <c r="D13551" s="171" t="s">
        <v>41887</v>
      </c>
      <c r="E13551" s="171" t="s">
        <v>41888</v>
      </c>
      <c r="F13551" s="173"/>
      <c r="G13551" s="173"/>
      <c r="H13551" s="172" t="s">
        <v>1842</v>
      </c>
    </row>
    <row r="13552" spans="1:8" ht="14.45" customHeight="1">
      <c r="A13552" s="86" t="s">
        <v>1842</v>
      </c>
      <c r="B13552" s="171" t="s">
        <v>41889</v>
      </c>
      <c r="C13552" s="55" t="s">
        <v>41890</v>
      </c>
      <c r="D13552" s="171" t="s">
        <v>41891</v>
      </c>
      <c r="E13552" s="171" t="s">
        <v>41892</v>
      </c>
      <c r="F13552" s="173"/>
      <c r="G13552" s="173">
        <v>45976</v>
      </c>
      <c r="H13552" s="172" t="s">
        <v>1842</v>
      </c>
    </row>
    <row r="13553" spans="1:8" ht="14.45" customHeight="1">
      <c r="A13553" s="86" t="s">
        <v>4968</v>
      </c>
      <c r="B13553" s="171" t="s">
        <v>6930</v>
      </c>
      <c r="C13553" s="55" t="s">
        <v>20968</v>
      </c>
      <c r="D13553" s="171" t="s">
        <v>20969</v>
      </c>
      <c r="E13553" s="171" t="s">
        <v>20970</v>
      </c>
      <c r="F13553" s="173"/>
      <c r="G13553" s="173"/>
      <c r="H13553" s="172" t="s">
        <v>4968</v>
      </c>
    </row>
    <row r="13554" spans="1:8" ht="14.45" customHeight="1">
      <c r="A13554" s="86" t="s">
        <v>4968</v>
      </c>
      <c r="B13554" s="171" t="s">
        <v>20971</v>
      </c>
      <c r="C13554" s="55" t="s">
        <v>20972</v>
      </c>
      <c r="D13554" s="171" t="s">
        <v>20972</v>
      </c>
      <c r="E13554" s="171" t="s">
        <v>20972</v>
      </c>
      <c r="F13554" s="173"/>
      <c r="G13554" s="173"/>
      <c r="H13554" s="172" t="s">
        <v>4968</v>
      </c>
    </row>
    <row r="13555" spans="1:8" ht="14.45" customHeight="1">
      <c r="A13555" s="86" t="s">
        <v>4968</v>
      </c>
      <c r="B13555" s="171" t="s">
        <v>20973</v>
      </c>
      <c r="C13555" s="55" t="s">
        <v>20974</v>
      </c>
      <c r="D13555" s="171" t="s">
        <v>20974</v>
      </c>
      <c r="E13555" s="171" t="s">
        <v>20974</v>
      </c>
      <c r="F13555" s="173"/>
      <c r="G13555" s="173"/>
      <c r="H13555" s="172" t="s">
        <v>4968</v>
      </c>
    </row>
    <row r="13556" spans="1:8" ht="14.45" customHeight="1">
      <c r="A13556" s="86" t="s">
        <v>4968</v>
      </c>
      <c r="B13556" s="171" t="s">
        <v>20979</v>
      </c>
      <c r="C13556" s="55" t="s">
        <v>20980</v>
      </c>
      <c r="D13556" s="171" t="s">
        <v>20980</v>
      </c>
      <c r="E13556" s="171" t="s">
        <v>20980</v>
      </c>
      <c r="F13556" s="173"/>
      <c r="G13556" s="173"/>
      <c r="H13556" s="172" t="s">
        <v>4968</v>
      </c>
    </row>
    <row r="13557" spans="1:8" ht="14.45" customHeight="1">
      <c r="A13557" s="86" t="s">
        <v>4968</v>
      </c>
      <c r="B13557" s="171" t="s">
        <v>20993</v>
      </c>
      <c r="C13557" s="55" t="s">
        <v>20994</v>
      </c>
      <c r="D13557" s="171" t="s">
        <v>20995</v>
      </c>
      <c r="E13557" s="171" t="s">
        <v>20996</v>
      </c>
      <c r="F13557" s="173"/>
      <c r="G13557" s="173"/>
      <c r="H13557" s="172" t="s">
        <v>4968</v>
      </c>
    </row>
    <row r="13558" spans="1:8" ht="14.45" customHeight="1">
      <c r="A13558" s="86" t="s">
        <v>4968</v>
      </c>
      <c r="B13558" s="171" t="s">
        <v>21006</v>
      </c>
      <c r="C13558" s="55" t="s">
        <v>21007</v>
      </c>
      <c r="D13558" s="171" t="s">
        <v>21007</v>
      </c>
      <c r="E13558" s="171" t="s">
        <v>21007</v>
      </c>
      <c r="F13558" s="173"/>
      <c r="G13558" s="173"/>
      <c r="H13558" s="172" t="s">
        <v>4968</v>
      </c>
    </row>
    <row r="13559" spans="1:8" ht="14.45" customHeight="1">
      <c r="A13559" s="86" t="s">
        <v>4968</v>
      </c>
      <c r="B13559" s="171" t="s">
        <v>21011</v>
      </c>
      <c r="C13559" s="55" t="s">
        <v>21012</v>
      </c>
      <c r="D13559" s="171" t="s">
        <v>21013</v>
      </c>
      <c r="E13559" s="171" t="s">
        <v>21014</v>
      </c>
      <c r="F13559" s="173"/>
      <c r="G13559" s="173"/>
      <c r="H13559" s="172" t="s">
        <v>4968</v>
      </c>
    </row>
    <row r="13560" spans="1:8" ht="14.45" customHeight="1">
      <c r="A13560" s="86" t="s">
        <v>4968</v>
      </c>
      <c r="B13560" s="171" t="s">
        <v>21026</v>
      </c>
      <c r="C13560" s="55" t="s">
        <v>21027</v>
      </c>
      <c r="D13560" s="171" t="s">
        <v>21028</v>
      </c>
      <c r="E13560" s="171" t="s">
        <v>21028</v>
      </c>
      <c r="F13560" s="173"/>
      <c r="G13560" s="173"/>
      <c r="H13560" s="172" t="s">
        <v>4968</v>
      </c>
    </row>
    <row r="13561" spans="1:8" ht="14.45" customHeight="1">
      <c r="A13561" s="86" t="s">
        <v>4968</v>
      </c>
      <c r="B13561" s="171" t="s">
        <v>6905</v>
      </c>
      <c r="C13561" s="55" t="s">
        <v>21032</v>
      </c>
      <c r="D13561" s="171" t="s">
        <v>21033</v>
      </c>
      <c r="E13561" s="171" t="s">
        <v>21034</v>
      </c>
      <c r="F13561" s="173"/>
      <c r="G13561" s="173"/>
      <c r="H13561" s="172" t="s">
        <v>4968</v>
      </c>
    </row>
    <row r="13562" spans="1:8" ht="14.45" customHeight="1">
      <c r="A13562" s="86" t="s">
        <v>4968</v>
      </c>
      <c r="B13562" s="171" t="s">
        <v>21043</v>
      </c>
      <c r="C13562" s="55" t="s">
        <v>21044</v>
      </c>
      <c r="D13562" s="171" t="s">
        <v>21044</v>
      </c>
      <c r="E13562" s="171" t="s">
        <v>21044</v>
      </c>
      <c r="F13562" s="173"/>
      <c r="G13562" s="173"/>
      <c r="H13562" s="172" t="s">
        <v>4968</v>
      </c>
    </row>
    <row r="13563" spans="1:8" ht="14.45" customHeight="1">
      <c r="A13563" s="86" t="s">
        <v>4968</v>
      </c>
      <c r="B13563" s="171" t="s">
        <v>21045</v>
      </c>
      <c r="C13563" s="55" t="s">
        <v>21046</v>
      </c>
      <c r="D13563" s="171" t="s">
        <v>21046</v>
      </c>
      <c r="E13563" s="171" t="s">
        <v>21047</v>
      </c>
      <c r="F13563" s="173"/>
      <c r="G13563" s="173"/>
      <c r="H13563" s="172" t="s">
        <v>4968</v>
      </c>
    </row>
    <row r="13564" spans="1:8" ht="14.45" customHeight="1">
      <c r="A13564" s="86" t="s">
        <v>4968</v>
      </c>
      <c r="B13564" s="171" t="s">
        <v>21052</v>
      </c>
      <c r="C13564" s="55" t="s">
        <v>21053</v>
      </c>
      <c r="D13564" s="171" t="s">
        <v>21054</v>
      </c>
      <c r="E13564" s="171" t="s">
        <v>21053</v>
      </c>
      <c r="F13564" s="173"/>
      <c r="G13564" s="173"/>
      <c r="H13564" s="172" t="s">
        <v>4968</v>
      </c>
    </row>
    <row r="13565" spans="1:8" ht="14.45" customHeight="1">
      <c r="A13565" s="86" t="s">
        <v>6158</v>
      </c>
      <c r="B13565" s="171" t="s">
        <v>20993</v>
      </c>
      <c r="C13565" s="55" t="s">
        <v>20994</v>
      </c>
      <c r="D13565" s="171" t="s">
        <v>20995</v>
      </c>
      <c r="E13565" s="171" t="s">
        <v>20996</v>
      </c>
      <c r="F13565" s="173"/>
      <c r="G13565" s="173">
        <v>46256</v>
      </c>
      <c r="H13565" s="172" t="s">
        <v>6158</v>
      </c>
    </row>
    <row r="13566" spans="1:8" ht="14.45" customHeight="1">
      <c r="A13566" s="86" t="s">
        <v>6158</v>
      </c>
      <c r="B13566" s="171" t="s">
        <v>41893</v>
      </c>
      <c r="C13566" s="55" t="s">
        <v>41894</v>
      </c>
      <c r="D13566" s="171" t="s">
        <v>41895</v>
      </c>
      <c r="E13566" s="171" t="s">
        <v>41896</v>
      </c>
      <c r="F13566" s="173"/>
      <c r="G13566" s="173">
        <v>46256</v>
      </c>
      <c r="H13566" s="172" t="s">
        <v>6158</v>
      </c>
    </row>
    <row r="13567" spans="1:8" ht="14.45" customHeight="1">
      <c r="A13567" s="86" t="s">
        <v>1178</v>
      </c>
      <c r="B13567" s="171" t="s">
        <v>1173</v>
      </c>
      <c r="C13567" s="55" t="s">
        <v>41897</v>
      </c>
      <c r="D13567" s="171" t="s">
        <v>41897</v>
      </c>
      <c r="E13567" s="171" t="s">
        <v>41897</v>
      </c>
      <c r="F13567" s="173"/>
      <c r="G13567" s="173"/>
      <c r="H13567" s="172" t="s">
        <v>1178</v>
      </c>
    </row>
    <row r="13568" spans="1:8" ht="14.45" customHeight="1">
      <c r="A13568" s="86" t="s">
        <v>1178</v>
      </c>
      <c r="B13568" s="171" t="s">
        <v>41898</v>
      </c>
      <c r="C13568" s="55" t="s">
        <v>43</v>
      </c>
      <c r="D13568" s="171" t="s">
        <v>43</v>
      </c>
      <c r="E13568" s="171" t="s">
        <v>43</v>
      </c>
      <c r="F13568" s="173"/>
      <c r="G13568" s="173"/>
      <c r="H13568" s="172" t="s">
        <v>1178</v>
      </c>
    </row>
    <row r="13569" spans="1:8" ht="14.45" customHeight="1">
      <c r="A13569" s="86" t="s">
        <v>1178</v>
      </c>
      <c r="B13569" s="171" t="s">
        <v>41899</v>
      </c>
      <c r="C13569" s="55" t="s">
        <v>41900</v>
      </c>
      <c r="D13569" s="171" t="s">
        <v>41900</v>
      </c>
      <c r="E13569" s="171" t="s">
        <v>41900</v>
      </c>
      <c r="F13569" s="173"/>
      <c r="G13569" s="173"/>
      <c r="H13569" s="172" t="s">
        <v>1178</v>
      </c>
    </row>
    <row r="13570" spans="1:8" ht="14.45" customHeight="1">
      <c r="A13570" s="86" t="s">
        <v>1178</v>
      </c>
      <c r="B13570" s="171" t="s">
        <v>41901</v>
      </c>
      <c r="C13570" s="55" t="s">
        <v>41902</v>
      </c>
      <c r="D13570" s="171" t="s">
        <v>41902</v>
      </c>
      <c r="E13570" s="171" t="s">
        <v>41902</v>
      </c>
      <c r="F13570" s="173"/>
      <c r="G13570" s="173"/>
      <c r="H13570" s="172" t="s">
        <v>1178</v>
      </c>
    </row>
    <row r="13571" spans="1:8" ht="14.45" customHeight="1">
      <c r="A13571" s="86" t="s">
        <v>1995</v>
      </c>
      <c r="B13571" s="171" t="s">
        <v>41903</v>
      </c>
      <c r="C13571" s="55" t="s">
        <v>41904</v>
      </c>
      <c r="D13571" s="171" t="s">
        <v>41905</v>
      </c>
      <c r="E13571" s="171" t="s">
        <v>41906</v>
      </c>
      <c r="F13571" s="173"/>
      <c r="G13571" s="173"/>
      <c r="H13571" s="172" t="s">
        <v>1995</v>
      </c>
    </row>
    <row r="13572" spans="1:8" ht="14.45" customHeight="1">
      <c r="A13572" s="86" t="s">
        <v>1995</v>
      </c>
      <c r="B13572" s="171" t="s">
        <v>41907</v>
      </c>
      <c r="C13572" s="55" t="s">
        <v>41908</v>
      </c>
      <c r="D13572" s="171" t="s">
        <v>41909</v>
      </c>
      <c r="E13572" s="171" t="s">
        <v>41910</v>
      </c>
      <c r="F13572" s="173"/>
      <c r="G13572" s="173"/>
      <c r="H13572" s="172" t="s">
        <v>1995</v>
      </c>
    </row>
    <row r="13573" spans="1:8" ht="14.45" customHeight="1">
      <c r="A13573" s="86" t="s">
        <v>1995</v>
      </c>
      <c r="B13573" s="171" t="s">
        <v>1983</v>
      </c>
      <c r="C13573" s="55" t="s">
        <v>41911</v>
      </c>
      <c r="D13573" s="171" t="s">
        <v>41912</v>
      </c>
      <c r="E13573" s="171" t="s">
        <v>41913</v>
      </c>
      <c r="F13573" s="173"/>
      <c r="G13573" s="198">
        <v>46340</v>
      </c>
      <c r="H13573" s="172" t="s">
        <v>1995</v>
      </c>
    </row>
    <row r="13574" spans="1:8" ht="14.45" customHeight="1">
      <c r="A13574" s="86" t="s">
        <v>1995</v>
      </c>
      <c r="B13574" s="171" t="s">
        <v>41914</v>
      </c>
      <c r="C13574" s="55" t="s">
        <v>41915</v>
      </c>
      <c r="D13574" s="171" t="s">
        <v>41916</v>
      </c>
      <c r="E13574" s="171" t="s">
        <v>41917</v>
      </c>
      <c r="F13574" s="173"/>
      <c r="G13574" s="173"/>
      <c r="H13574" s="172" t="s">
        <v>1995</v>
      </c>
    </row>
    <row r="13575" spans="1:8" ht="14.45" customHeight="1">
      <c r="A13575" s="86" t="s">
        <v>1995</v>
      </c>
      <c r="B13575" s="171" t="s">
        <v>41918</v>
      </c>
      <c r="C13575" s="55" t="s">
        <v>41919</v>
      </c>
      <c r="D13575" s="171" t="s">
        <v>41920</v>
      </c>
      <c r="E13575" s="171" t="s">
        <v>41921</v>
      </c>
      <c r="F13575" s="173"/>
      <c r="G13575" s="173"/>
      <c r="H13575" s="172" t="s">
        <v>1995</v>
      </c>
    </row>
    <row r="13576" spans="1:8" ht="14.45" customHeight="1">
      <c r="A13576" s="86" t="s">
        <v>1995</v>
      </c>
      <c r="B13576" s="171" t="s">
        <v>41922</v>
      </c>
      <c r="C13576" s="55" t="s">
        <v>41923</v>
      </c>
      <c r="D13576" s="171" t="s">
        <v>41924</v>
      </c>
      <c r="E13576" s="171" t="s">
        <v>41925</v>
      </c>
      <c r="F13576" s="173"/>
      <c r="G13576" s="173"/>
      <c r="H13576" s="172" t="s">
        <v>1995</v>
      </c>
    </row>
    <row r="13577" spans="1:8" ht="14.45" customHeight="1">
      <c r="A13577" s="86" t="s">
        <v>1995</v>
      </c>
      <c r="B13577" s="171" t="s">
        <v>41926</v>
      </c>
      <c r="C13577" s="55" t="s">
        <v>41927</v>
      </c>
      <c r="D13577" s="171" t="s">
        <v>41928</v>
      </c>
      <c r="E13577" s="171" t="s">
        <v>41929</v>
      </c>
      <c r="F13577" s="173">
        <v>45521</v>
      </c>
      <c r="G13577" s="173">
        <v>45521</v>
      </c>
      <c r="H13577" s="172" t="s">
        <v>1995</v>
      </c>
    </row>
    <row r="13578" spans="1:8" ht="14.45" customHeight="1">
      <c r="A13578" s="86" t="s">
        <v>1995</v>
      </c>
      <c r="B13578" s="171" t="s">
        <v>41930</v>
      </c>
      <c r="C13578" s="55" t="s">
        <v>41931</v>
      </c>
      <c r="D13578" s="171" t="s">
        <v>41932</v>
      </c>
      <c r="E13578" s="171" t="s">
        <v>41933</v>
      </c>
      <c r="F13578" s="173"/>
      <c r="G13578" s="173"/>
      <c r="H13578" s="172" t="s">
        <v>1995</v>
      </c>
    </row>
    <row r="13579" spans="1:8" ht="14.45" customHeight="1">
      <c r="A13579" s="86" t="s">
        <v>1995</v>
      </c>
      <c r="B13579" s="171" t="s">
        <v>41934</v>
      </c>
      <c r="C13579" s="55" t="s">
        <v>41935</v>
      </c>
      <c r="D13579" s="171" t="s">
        <v>41936</v>
      </c>
      <c r="E13579" s="171" t="s">
        <v>41937</v>
      </c>
      <c r="F13579" s="173"/>
      <c r="G13579" s="173"/>
      <c r="H13579" s="172" t="s">
        <v>1995</v>
      </c>
    </row>
    <row r="13580" spans="1:8" ht="14.45" customHeight="1">
      <c r="A13580" s="86" t="s">
        <v>1995</v>
      </c>
      <c r="B13580" s="171" t="s">
        <v>41938</v>
      </c>
      <c r="C13580" s="55" t="s">
        <v>41939</v>
      </c>
      <c r="D13580" s="171" t="s">
        <v>41940</v>
      </c>
      <c r="E13580" s="171" t="s">
        <v>41941</v>
      </c>
      <c r="F13580" s="173"/>
      <c r="G13580" s="173"/>
      <c r="H13580" s="172" t="s">
        <v>1995</v>
      </c>
    </row>
    <row r="13581" spans="1:8" ht="14.45" customHeight="1">
      <c r="A13581" s="86" t="s">
        <v>1995</v>
      </c>
      <c r="B13581" s="171" t="s">
        <v>41942</v>
      </c>
      <c r="C13581" s="55" t="s">
        <v>41943</v>
      </c>
      <c r="D13581" s="171" t="s">
        <v>41944</v>
      </c>
      <c r="E13581" s="171" t="s">
        <v>41945</v>
      </c>
      <c r="F13581" s="173"/>
      <c r="G13581" s="173"/>
      <c r="H13581" s="172" t="s">
        <v>1995</v>
      </c>
    </row>
    <row r="13582" spans="1:8" ht="14.45" customHeight="1">
      <c r="A13582" s="86" t="s">
        <v>1995</v>
      </c>
      <c r="B13582" s="171" t="s">
        <v>41946</v>
      </c>
      <c r="C13582" s="55" t="s">
        <v>41947</v>
      </c>
      <c r="D13582" s="171" t="s">
        <v>41947</v>
      </c>
      <c r="E13582" s="171" t="s">
        <v>41947</v>
      </c>
      <c r="F13582" s="173"/>
      <c r="G13582" s="198">
        <v>46340</v>
      </c>
      <c r="H13582" s="172" t="s">
        <v>1995</v>
      </c>
    </row>
    <row r="13583" spans="1:8" ht="14.45" customHeight="1">
      <c r="A13583" s="86" t="s">
        <v>6612</v>
      </c>
      <c r="B13583" s="171" t="s">
        <v>41948</v>
      </c>
      <c r="C13583" s="55" t="s">
        <v>41958</v>
      </c>
      <c r="D13583" s="171" t="s">
        <v>41958</v>
      </c>
      <c r="E13583" s="171" t="s">
        <v>41958</v>
      </c>
      <c r="F13583" s="173"/>
      <c r="G13583" s="173"/>
      <c r="H13583" s="172" t="s">
        <v>6613</v>
      </c>
    </row>
    <row r="13584" spans="1:8" ht="14.45" customHeight="1">
      <c r="A13584" s="86" t="s">
        <v>6612</v>
      </c>
      <c r="B13584" s="171" t="s">
        <v>41949</v>
      </c>
      <c r="C13584" s="55" t="s">
        <v>41959</v>
      </c>
      <c r="D13584" s="171" t="s">
        <v>41959</v>
      </c>
      <c r="E13584" s="171" t="s">
        <v>41959</v>
      </c>
      <c r="F13584" s="173"/>
      <c r="G13584" s="173"/>
      <c r="H13584" s="172" t="s">
        <v>6613</v>
      </c>
    </row>
    <row r="13585" spans="1:8" ht="14.45" customHeight="1">
      <c r="A13585" s="86" t="s">
        <v>6612</v>
      </c>
      <c r="B13585" s="171" t="s">
        <v>41950</v>
      </c>
      <c r="C13585" s="55" t="s">
        <v>41960</v>
      </c>
      <c r="D13585" s="171" t="s">
        <v>41960</v>
      </c>
      <c r="E13585" s="171" t="s">
        <v>41960</v>
      </c>
      <c r="F13585" s="173"/>
      <c r="G13585" s="173"/>
      <c r="H13585" s="172" t="s">
        <v>6613</v>
      </c>
    </row>
    <row r="13586" spans="1:8" ht="14.45" customHeight="1">
      <c r="A13586" s="86" t="s">
        <v>6612</v>
      </c>
      <c r="B13586" s="171" t="s">
        <v>41951</v>
      </c>
      <c r="C13586" s="55" t="s">
        <v>41961</v>
      </c>
      <c r="D13586" s="171" t="s">
        <v>41961</v>
      </c>
      <c r="E13586" s="171" t="s">
        <v>41961</v>
      </c>
      <c r="F13586" s="173"/>
      <c r="G13586" s="173"/>
      <c r="H13586" s="172" t="s">
        <v>6613</v>
      </c>
    </row>
    <row r="13587" spans="1:8" ht="14.45" customHeight="1">
      <c r="A13587" s="86" t="s">
        <v>6612</v>
      </c>
      <c r="B13587" s="171" t="s">
        <v>41952</v>
      </c>
      <c r="C13587" s="55" t="s">
        <v>41962</v>
      </c>
      <c r="D13587" s="171" t="s">
        <v>41962</v>
      </c>
      <c r="E13587" s="171" t="s">
        <v>41962</v>
      </c>
      <c r="F13587" s="173"/>
      <c r="G13587" s="173"/>
      <c r="H13587" s="172" t="s">
        <v>6613</v>
      </c>
    </row>
    <row r="13588" spans="1:8" ht="14.45" customHeight="1">
      <c r="A13588" s="86" t="s">
        <v>6612</v>
      </c>
      <c r="B13588" s="171" t="s">
        <v>36617</v>
      </c>
      <c r="C13588" s="55" t="s">
        <v>36620</v>
      </c>
      <c r="D13588" s="171" t="s">
        <v>36620</v>
      </c>
      <c r="E13588" s="171" t="s">
        <v>36620</v>
      </c>
      <c r="F13588" s="173"/>
      <c r="G13588" s="173"/>
      <c r="H13588" s="172" t="s">
        <v>6613</v>
      </c>
    </row>
    <row r="13589" spans="1:8" ht="14.45" customHeight="1">
      <c r="A13589" s="86" t="s">
        <v>6612</v>
      </c>
      <c r="B13589" s="171" t="s">
        <v>41953</v>
      </c>
      <c r="C13589" s="55" t="s">
        <v>41963</v>
      </c>
      <c r="D13589" s="171" t="s">
        <v>41963</v>
      </c>
      <c r="E13589" s="171" t="s">
        <v>41963</v>
      </c>
      <c r="F13589" s="173"/>
      <c r="G13589" s="173"/>
      <c r="H13589" s="172" t="s">
        <v>6613</v>
      </c>
    </row>
    <row r="13590" spans="1:8" ht="14.45" customHeight="1">
      <c r="A13590" s="86" t="s">
        <v>6612</v>
      </c>
      <c r="B13590" s="171" t="s">
        <v>41954</v>
      </c>
      <c r="C13590" s="55" t="s">
        <v>41964</v>
      </c>
      <c r="D13590" s="171" t="s">
        <v>41964</v>
      </c>
      <c r="E13590" s="171" t="s">
        <v>41964</v>
      </c>
      <c r="F13590" s="173"/>
      <c r="G13590" s="173"/>
      <c r="H13590" s="172" t="s">
        <v>6613</v>
      </c>
    </row>
    <row r="13591" spans="1:8" ht="14.45" customHeight="1">
      <c r="A13591" s="86" t="s">
        <v>6612</v>
      </c>
      <c r="B13591" s="171" t="s">
        <v>41955</v>
      </c>
      <c r="C13591" s="55" t="s">
        <v>41965</v>
      </c>
      <c r="D13591" s="171" t="s">
        <v>41965</v>
      </c>
      <c r="E13591" s="171" t="s">
        <v>41965</v>
      </c>
      <c r="F13591" s="173"/>
      <c r="G13591" s="173"/>
      <c r="H13591" s="172" t="s">
        <v>6613</v>
      </c>
    </row>
    <row r="13592" spans="1:8" ht="14.45" customHeight="1">
      <c r="A13592" s="86" t="s">
        <v>6612</v>
      </c>
      <c r="B13592" s="171" t="s">
        <v>41956</v>
      </c>
      <c r="C13592" s="55" t="s">
        <v>41966</v>
      </c>
      <c r="D13592" s="171" t="s">
        <v>41966</v>
      </c>
      <c r="E13592" s="171" t="s">
        <v>41966</v>
      </c>
      <c r="F13592" s="173"/>
      <c r="G13592" s="173"/>
      <c r="H13592" s="172" t="s">
        <v>6613</v>
      </c>
    </row>
    <row r="13593" spans="1:8" ht="14.45" customHeight="1">
      <c r="A13593" s="86" t="s">
        <v>6612</v>
      </c>
      <c r="B13593" s="171" t="s">
        <v>6604</v>
      </c>
      <c r="C13593" s="55" t="s">
        <v>12785</v>
      </c>
      <c r="D13593" s="171" t="s">
        <v>12785</v>
      </c>
      <c r="E13593" s="171" t="s">
        <v>12785</v>
      </c>
      <c r="F13593" s="173"/>
      <c r="G13593" s="173"/>
      <c r="H13593" s="172" t="s">
        <v>6613</v>
      </c>
    </row>
    <row r="13594" spans="1:8" ht="14.45" customHeight="1">
      <c r="A13594" s="86" t="s">
        <v>6612</v>
      </c>
      <c r="B13594" s="171" t="s">
        <v>41957</v>
      </c>
      <c r="C13594" s="55" t="s">
        <v>41967</v>
      </c>
      <c r="D13594" s="171" t="s">
        <v>41967</v>
      </c>
      <c r="E13594" s="171" t="s">
        <v>41967</v>
      </c>
      <c r="F13594" s="173"/>
      <c r="G13594" s="173"/>
      <c r="H13594" s="172" t="s">
        <v>6613</v>
      </c>
    </row>
    <row r="13595" spans="1:8" ht="14.45" customHeight="1">
      <c r="A13595" s="86" t="s">
        <v>1862</v>
      </c>
      <c r="B13595" s="171" t="s">
        <v>41970</v>
      </c>
      <c r="C13595" s="55" t="s">
        <v>41971</v>
      </c>
      <c r="D13595" s="171" t="s">
        <v>41971</v>
      </c>
      <c r="E13595" s="171" t="s">
        <v>41971</v>
      </c>
      <c r="F13595" s="173"/>
      <c r="G13595" s="173"/>
      <c r="H13595" s="172" t="s">
        <v>1863</v>
      </c>
    </row>
    <row r="13596" spans="1:8" ht="14.45" customHeight="1">
      <c r="A13596" s="86" t="s">
        <v>1862</v>
      </c>
      <c r="B13596" s="171" t="s">
        <v>41972</v>
      </c>
      <c r="C13596" s="55" t="s">
        <v>41973</v>
      </c>
      <c r="D13596" s="171" t="s">
        <v>41973</v>
      </c>
      <c r="E13596" s="171" t="s">
        <v>41973</v>
      </c>
      <c r="F13596" s="173"/>
      <c r="G13596" s="173"/>
      <c r="H13596" s="172" t="s">
        <v>1863</v>
      </c>
    </row>
    <row r="13597" spans="1:8" ht="14.45" customHeight="1">
      <c r="A13597" s="86" t="s">
        <v>1862</v>
      </c>
      <c r="B13597" s="171" t="s">
        <v>1854</v>
      </c>
      <c r="C13597" s="55" t="s">
        <v>41974</v>
      </c>
      <c r="D13597" s="171" t="s">
        <v>41974</v>
      </c>
      <c r="E13597" s="171" t="s">
        <v>41974</v>
      </c>
      <c r="F13597" s="173"/>
      <c r="G13597" s="173"/>
      <c r="H13597" s="172" t="s">
        <v>1863</v>
      </c>
    </row>
    <row r="13598" spans="1:8" ht="14.45" customHeight="1">
      <c r="A13598" s="86" t="s">
        <v>1862</v>
      </c>
      <c r="B13598" s="171" t="s">
        <v>12723</v>
      </c>
      <c r="C13598" s="55" t="s">
        <v>12726</v>
      </c>
      <c r="D13598" s="171" t="s">
        <v>12726</v>
      </c>
      <c r="E13598" s="171" t="s">
        <v>12726</v>
      </c>
      <c r="F13598" s="173"/>
      <c r="G13598" s="173"/>
      <c r="H13598" s="172" t="s">
        <v>1863</v>
      </c>
    </row>
    <row r="13599" spans="1:8" ht="14.45" customHeight="1">
      <c r="A13599" s="86" t="s">
        <v>1862</v>
      </c>
      <c r="B13599" s="171" t="s">
        <v>17571</v>
      </c>
      <c r="C13599" s="55" t="s">
        <v>17574</v>
      </c>
      <c r="D13599" s="171" t="s">
        <v>17574</v>
      </c>
      <c r="E13599" s="171" t="s">
        <v>17574</v>
      </c>
      <c r="F13599" s="173"/>
      <c r="G13599" s="173"/>
      <c r="H13599" s="172" t="s">
        <v>1863</v>
      </c>
    </row>
    <row r="13600" spans="1:8" ht="14.45" customHeight="1">
      <c r="A13600" s="86" t="s">
        <v>1862</v>
      </c>
      <c r="B13600" s="171" t="s">
        <v>41975</v>
      </c>
      <c r="C13600" s="55" t="s">
        <v>41976</v>
      </c>
      <c r="D13600" s="171" t="s">
        <v>41976</v>
      </c>
      <c r="E13600" s="171" t="s">
        <v>41976</v>
      </c>
      <c r="F13600" s="173"/>
      <c r="G13600" s="173"/>
      <c r="H13600" s="172" t="s">
        <v>1863</v>
      </c>
    </row>
    <row r="13601" spans="1:8" ht="14.45" customHeight="1">
      <c r="A13601" s="86" t="s">
        <v>183</v>
      </c>
      <c r="B13601" s="171" t="s">
        <v>41977</v>
      </c>
      <c r="C13601" s="55" t="s">
        <v>41978</v>
      </c>
      <c r="D13601" s="171" t="s">
        <v>41979</v>
      </c>
      <c r="E13601" s="171" t="s">
        <v>41980</v>
      </c>
      <c r="F13601" s="173"/>
      <c r="G13601" s="173"/>
      <c r="H13601" s="172" t="s">
        <v>183</v>
      </c>
    </row>
    <row r="13602" spans="1:8" ht="14.45" customHeight="1">
      <c r="A13602" s="86" t="s">
        <v>183</v>
      </c>
      <c r="B13602" s="171" t="s">
        <v>41981</v>
      </c>
      <c r="C13602" s="55" t="s">
        <v>41982</v>
      </c>
      <c r="D13602" s="171" t="s">
        <v>41983</v>
      </c>
      <c r="E13602" s="171" t="s">
        <v>28484</v>
      </c>
      <c r="F13602" s="173"/>
      <c r="G13602" s="173">
        <v>46256</v>
      </c>
      <c r="H13602" s="172" t="s">
        <v>183</v>
      </c>
    </row>
    <row r="13603" spans="1:8" ht="14.45" customHeight="1">
      <c r="A13603" s="86" t="s">
        <v>183</v>
      </c>
      <c r="B13603" s="171" t="s">
        <v>41984</v>
      </c>
      <c r="C13603" s="55" t="s">
        <v>9</v>
      </c>
      <c r="D13603" s="171" t="s">
        <v>41985</v>
      </c>
      <c r="E13603" s="171" t="s">
        <v>41986</v>
      </c>
      <c r="F13603" s="173"/>
      <c r="G13603" s="173">
        <v>46256</v>
      </c>
      <c r="H13603" s="172" t="s">
        <v>183</v>
      </c>
    </row>
    <row r="13604" spans="1:8" ht="14.45" customHeight="1">
      <c r="A13604" s="86" t="s">
        <v>183</v>
      </c>
      <c r="B13604" s="171" t="s">
        <v>41987</v>
      </c>
      <c r="C13604" s="55" t="s">
        <v>41988</v>
      </c>
      <c r="D13604" s="171" t="s">
        <v>41989</v>
      </c>
      <c r="E13604" s="171" t="s">
        <v>41989</v>
      </c>
      <c r="F13604" s="173"/>
      <c r="G13604" s="173">
        <v>46256</v>
      </c>
      <c r="H13604" s="172" t="s">
        <v>183</v>
      </c>
    </row>
    <row r="13605" spans="1:8" ht="14.45" customHeight="1">
      <c r="A13605" s="86" t="s">
        <v>183</v>
      </c>
      <c r="B13605" s="171" t="s">
        <v>41990</v>
      </c>
      <c r="C13605" s="55" t="s">
        <v>41991</v>
      </c>
      <c r="D13605" s="171" t="s">
        <v>41992</v>
      </c>
      <c r="E13605" s="171" t="s">
        <v>41993</v>
      </c>
      <c r="F13605" s="173"/>
      <c r="G13605" s="173">
        <v>46256</v>
      </c>
      <c r="H13605" s="172" t="s">
        <v>183</v>
      </c>
    </row>
    <row r="13606" spans="1:8" ht="14.45" customHeight="1">
      <c r="A13606" s="86" t="s">
        <v>183</v>
      </c>
      <c r="B13606" s="171" t="s">
        <v>41994</v>
      </c>
      <c r="C13606" s="55" t="s">
        <v>28538</v>
      </c>
      <c r="D13606" s="171" t="s">
        <v>41995</v>
      </c>
      <c r="E13606" s="171" t="s">
        <v>28538</v>
      </c>
      <c r="F13606" s="173"/>
      <c r="G13606" s="173">
        <v>46256</v>
      </c>
      <c r="H13606" s="172" t="s">
        <v>183</v>
      </c>
    </row>
    <row r="13607" spans="1:8" ht="14.45" customHeight="1">
      <c r="A13607" s="86" t="s">
        <v>183</v>
      </c>
      <c r="B13607" s="171" t="s">
        <v>41996</v>
      </c>
      <c r="C13607" s="55" t="s">
        <v>41997</v>
      </c>
      <c r="D13607" s="171" t="s">
        <v>41998</v>
      </c>
      <c r="E13607" s="171" t="s">
        <v>41999</v>
      </c>
      <c r="F13607" s="173"/>
      <c r="G13607" s="173">
        <v>46256</v>
      </c>
      <c r="H13607" s="172" t="s">
        <v>183</v>
      </c>
    </row>
    <row r="13608" spans="1:8" ht="14.45" customHeight="1">
      <c r="A13608" s="86" t="s">
        <v>6378</v>
      </c>
      <c r="B13608" s="171" t="s">
        <v>42000</v>
      </c>
      <c r="C13608" s="55" t="s">
        <v>42001</v>
      </c>
      <c r="D13608" s="171" t="s">
        <v>42002</v>
      </c>
      <c r="E13608" s="171" t="s">
        <v>42001</v>
      </c>
      <c r="F13608" s="173"/>
      <c r="G13608" s="173">
        <v>46256</v>
      </c>
      <c r="H13608" s="172" t="s">
        <v>6378</v>
      </c>
    </row>
    <row r="13609" spans="1:8" ht="14.45" customHeight="1">
      <c r="A13609" s="86" t="s">
        <v>6378</v>
      </c>
      <c r="B13609" s="171" t="s">
        <v>42003</v>
      </c>
      <c r="C13609" s="55" t="s">
        <v>15777</v>
      </c>
      <c r="D13609" s="171" t="s">
        <v>42004</v>
      </c>
      <c r="E13609" s="171" t="s">
        <v>42005</v>
      </c>
      <c r="F13609" s="173"/>
      <c r="G13609" s="173">
        <v>46256</v>
      </c>
      <c r="H13609" s="172" t="s">
        <v>6378</v>
      </c>
    </row>
    <row r="13610" spans="1:8" ht="14.45" customHeight="1">
      <c r="A13610" s="86" t="s">
        <v>6378</v>
      </c>
      <c r="B13610" s="171" t="s">
        <v>42006</v>
      </c>
      <c r="C13610" s="55" t="s">
        <v>42007</v>
      </c>
      <c r="D13610" s="171" t="s">
        <v>42008</v>
      </c>
      <c r="E13610" s="171" t="s">
        <v>42009</v>
      </c>
      <c r="F13610" s="173"/>
      <c r="G13610" s="173">
        <v>46256</v>
      </c>
      <c r="H13610" s="172" t="s">
        <v>6378</v>
      </c>
    </row>
    <row r="13611" spans="1:8" ht="14.45" customHeight="1">
      <c r="A13611" s="86" t="s">
        <v>6378</v>
      </c>
      <c r="B13611" s="171" t="s">
        <v>12802</v>
      </c>
      <c r="C13611" s="55" t="s">
        <v>12803</v>
      </c>
      <c r="D13611" s="171" t="s">
        <v>12804</v>
      </c>
      <c r="E13611" s="171" t="s">
        <v>12805</v>
      </c>
      <c r="F13611" s="173"/>
      <c r="G13611" s="173">
        <v>46256</v>
      </c>
      <c r="H13611" s="172" t="s">
        <v>6378</v>
      </c>
    </row>
    <row r="13612" spans="1:8" ht="14.45" customHeight="1">
      <c r="A13612" s="86" t="s">
        <v>6378</v>
      </c>
      <c r="B13612" s="171" t="s">
        <v>42010</v>
      </c>
      <c r="C13612" s="55" t="s">
        <v>42011</v>
      </c>
      <c r="D13612" s="171" t="s">
        <v>42011</v>
      </c>
      <c r="E13612" s="171" t="s">
        <v>42011</v>
      </c>
      <c r="F13612" s="173"/>
      <c r="G13612" s="173">
        <v>46256</v>
      </c>
      <c r="H13612" s="172" t="s">
        <v>6378</v>
      </c>
    </row>
    <row r="13613" spans="1:8" ht="14.45" customHeight="1">
      <c r="A13613" s="86" t="s">
        <v>2983</v>
      </c>
      <c r="B13613" s="171" t="s">
        <v>44299</v>
      </c>
      <c r="C13613" s="55" t="s">
        <v>44300</v>
      </c>
      <c r="D13613" s="171" t="s">
        <v>44301</v>
      </c>
      <c r="E13613" s="171" t="s">
        <v>44302</v>
      </c>
      <c r="F13613" s="173"/>
      <c r="G13613" s="173"/>
      <c r="H13613" s="172"/>
    </row>
    <row r="13614" spans="1:8" ht="14.45" customHeight="1">
      <c r="A13614" s="86" t="s">
        <v>2983</v>
      </c>
      <c r="B13614" s="171" t="s">
        <v>44303</v>
      </c>
      <c r="C13614" s="55" t="s">
        <v>44304</v>
      </c>
      <c r="D13614" s="171" t="s">
        <v>44305</v>
      </c>
      <c r="E13614" s="171" t="s">
        <v>44306</v>
      </c>
      <c r="F13614" s="173"/>
      <c r="G13614" s="173"/>
      <c r="H13614" s="172"/>
    </row>
    <row r="13615" spans="1:8" ht="14.45" customHeight="1">
      <c r="A13615" s="86" t="s">
        <v>2983</v>
      </c>
      <c r="B13615" s="171" t="s">
        <v>44307</v>
      </c>
      <c r="C13615" s="55" t="s">
        <v>44304</v>
      </c>
      <c r="D13615" s="171" t="s">
        <v>44305</v>
      </c>
      <c r="E13615" s="171" t="s">
        <v>44306</v>
      </c>
      <c r="F13615" s="173"/>
      <c r="G13615" s="173"/>
      <c r="H13615" s="172"/>
    </row>
    <row r="13616" spans="1:8" ht="14.45" customHeight="1">
      <c r="A13616" s="86" t="s">
        <v>2983</v>
      </c>
      <c r="B13616" s="171" t="s">
        <v>44308</v>
      </c>
      <c r="C13616" s="55" t="s">
        <v>44304</v>
      </c>
      <c r="D13616" s="171" t="s">
        <v>44305</v>
      </c>
      <c r="E13616" s="171" t="s">
        <v>44306</v>
      </c>
      <c r="F13616" s="173"/>
      <c r="G13616" s="173"/>
      <c r="H13616" s="172"/>
    </row>
    <row r="13617" spans="1:8" ht="14.45" customHeight="1">
      <c r="A13617" s="86" t="s">
        <v>2983</v>
      </c>
      <c r="B13617" s="171" t="s">
        <v>44309</v>
      </c>
      <c r="C13617" s="55" t="s">
        <v>44310</v>
      </c>
      <c r="D13617" s="171" t="s">
        <v>44311</v>
      </c>
      <c r="E13617" s="171" t="s">
        <v>44312</v>
      </c>
      <c r="F13617" s="173"/>
      <c r="G13617" s="173"/>
      <c r="H13617" s="172"/>
    </row>
    <row r="13618" spans="1:8" ht="14.45" customHeight="1">
      <c r="A13618" s="86" t="s">
        <v>2983</v>
      </c>
      <c r="B13618" s="171" t="s">
        <v>44313</v>
      </c>
      <c r="C13618" s="55" t="s">
        <v>44310</v>
      </c>
      <c r="D13618" s="171" t="s">
        <v>44314</v>
      </c>
      <c r="E13618" s="171" t="s">
        <v>44312</v>
      </c>
      <c r="F13618" s="173"/>
      <c r="G13618" s="173"/>
      <c r="H13618" s="172"/>
    </row>
    <row r="13619" spans="1:8" ht="14.45" customHeight="1">
      <c r="A13619" s="86" t="s">
        <v>2983</v>
      </c>
      <c r="B13619" s="171" t="s">
        <v>44315</v>
      </c>
      <c r="C13619" s="55" t="s">
        <v>44316</v>
      </c>
      <c r="D13619" s="171" t="s">
        <v>44317</v>
      </c>
      <c r="E13619" s="171" t="s">
        <v>44318</v>
      </c>
      <c r="F13619" s="173"/>
      <c r="G13619" s="173"/>
      <c r="H13619" s="172"/>
    </row>
    <row r="13620" spans="1:8" ht="14.45" customHeight="1">
      <c r="A13620" s="86" t="s">
        <v>2983</v>
      </c>
      <c r="B13620" s="171" t="s">
        <v>44319</v>
      </c>
      <c r="C13620" s="55" t="s">
        <v>44320</v>
      </c>
      <c r="D13620" s="171" t="s">
        <v>44321</v>
      </c>
      <c r="E13620" s="171" t="s">
        <v>44322</v>
      </c>
      <c r="F13620" s="173"/>
      <c r="G13620" s="173"/>
      <c r="H13620" s="172"/>
    </row>
    <row r="13621" spans="1:8" ht="14.45" customHeight="1">
      <c r="A13621" s="86" t="s">
        <v>2983</v>
      </c>
      <c r="B13621" s="171" t="s">
        <v>44323</v>
      </c>
      <c r="C13621" s="55" t="s">
        <v>44324</v>
      </c>
      <c r="D13621" s="171" t="s">
        <v>44325</v>
      </c>
      <c r="E13621" s="171" t="s">
        <v>44326</v>
      </c>
      <c r="F13621" s="173"/>
      <c r="G13621" s="173"/>
      <c r="H13621" s="172"/>
    </row>
    <row r="13622" spans="1:8" ht="14.45" customHeight="1">
      <c r="A13622" s="86" t="s">
        <v>2983</v>
      </c>
      <c r="B13622" s="171" t="s">
        <v>44327</v>
      </c>
      <c r="C13622" s="55" t="s">
        <v>44324</v>
      </c>
      <c r="D13622" s="171" t="s">
        <v>44325</v>
      </c>
      <c r="E13622" s="171" t="s">
        <v>44326</v>
      </c>
      <c r="F13622" s="173"/>
      <c r="G13622" s="173"/>
      <c r="H13622" s="172"/>
    </row>
    <row r="13623" spans="1:8" ht="14.45" customHeight="1">
      <c r="A13623" s="86" t="s">
        <v>2983</v>
      </c>
      <c r="B13623" s="171" t="s">
        <v>44328</v>
      </c>
      <c r="C13623" s="55" t="s">
        <v>44329</v>
      </c>
      <c r="D13623" s="171" t="s">
        <v>44330</v>
      </c>
      <c r="E13623" s="171" t="s">
        <v>44331</v>
      </c>
      <c r="F13623" s="173"/>
      <c r="G13623" s="173"/>
      <c r="H13623" s="172"/>
    </row>
    <row r="13624" spans="1:8" ht="14.45" customHeight="1">
      <c r="A13624" s="86" t="s">
        <v>2983</v>
      </c>
      <c r="B13624" s="171" t="s">
        <v>44332</v>
      </c>
      <c r="C13624" s="55" t="s">
        <v>44329</v>
      </c>
      <c r="D13624" s="171" t="s">
        <v>44330</v>
      </c>
      <c r="E13624" s="171" t="s">
        <v>44331</v>
      </c>
      <c r="F13624" s="173"/>
      <c r="G13624" s="173"/>
      <c r="H13624" s="172"/>
    </row>
    <row r="13625" spans="1:8" ht="14.45" customHeight="1">
      <c r="A13625" s="86" t="s">
        <v>2983</v>
      </c>
      <c r="B13625" s="171" t="s">
        <v>44333</v>
      </c>
      <c r="C13625" s="55" t="s">
        <v>44334</v>
      </c>
      <c r="D13625" s="171" t="s">
        <v>44335</v>
      </c>
      <c r="E13625" s="171" t="s">
        <v>44336</v>
      </c>
      <c r="F13625" s="173"/>
      <c r="G13625" s="173"/>
      <c r="H13625" s="172"/>
    </row>
    <row r="13626" spans="1:8" ht="14.45" customHeight="1">
      <c r="A13626" s="86" t="s">
        <v>2983</v>
      </c>
      <c r="B13626" s="171" t="s">
        <v>44337</v>
      </c>
      <c r="C13626" s="55" t="s">
        <v>44334</v>
      </c>
      <c r="D13626" s="171" t="s">
        <v>44335</v>
      </c>
      <c r="E13626" s="171" t="s">
        <v>44336</v>
      </c>
      <c r="F13626" s="173"/>
      <c r="G13626" s="173"/>
      <c r="H13626" s="172"/>
    </row>
    <row r="13627" spans="1:8" ht="14.45" customHeight="1">
      <c r="A13627" s="86" t="s">
        <v>2983</v>
      </c>
      <c r="B13627" s="171" t="s">
        <v>44338</v>
      </c>
      <c r="C13627" s="55" t="s">
        <v>44339</v>
      </c>
      <c r="D13627" s="171" t="s">
        <v>44340</v>
      </c>
      <c r="E13627" s="171" t="s">
        <v>44341</v>
      </c>
      <c r="F13627" s="173"/>
      <c r="G13627" s="173"/>
      <c r="H13627" s="172"/>
    </row>
    <row r="13628" spans="1:8" ht="14.45" customHeight="1">
      <c r="A13628" s="86" t="s">
        <v>2983</v>
      </c>
      <c r="B13628" s="171" t="s">
        <v>44342</v>
      </c>
      <c r="C13628" s="55" t="s">
        <v>44343</v>
      </c>
      <c r="D13628" s="171" t="s">
        <v>44344</v>
      </c>
      <c r="E13628" s="171" t="s">
        <v>44345</v>
      </c>
      <c r="F13628" s="173"/>
      <c r="G13628" s="173"/>
      <c r="H13628" s="172"/>
    </row>
    <row r="13629" spans="1:8" ht="14.45" customHeight="1">
      <c r="A13629" s="86" t="s">
        <v>2983</v>
      </c>
      <c r="B13629" s="171" t="s">
        <v>44346</v>
      </c>
      <c r="C13629" s="55" t="s">
        <v>44347</v>
      </c>
      <c r="D13629" s="171" t="s">
        <v>44348</v>
      </c>
      <c r="E13629" s="171" t="s">
        <v>44349</v>
      </c>
      <c r="F13629" s="173"/>
      <c r="G13629" s="173"/>
      <c r="H13629" s="172"/>
    </row>
    <row r="13630" spans="1:8" ht="14.45" customHeight="1">
      <c r="A13630" s="86" t="s">
        <v>2983</v>
      </c>
      <c r="B13630" s="171" t="s">
        <v>44350</v>
      </c>
      <c r="C13630" s="55" t="s">
        <v>44351</v>
      </c>
      <c r="D13630" s="171" t="s">
        <v>44352</v>
      </c>
      <c r="E13630" s="171" t="s">
        <v>44353</v>
      </c>
      <c r="F13630" s="173"/>
      <c r="G13630" s="173"/>
      <c r="H13630" s="172"/>
    </row>
    <row r="13631" spans="1:8" ht="14.45" customHeight="1">
      <c r="A13631" s="86" t="s">
        <v>2983</v>
      </c>
      <c r="B13631" s="171" t="s">
        <v>44354</v>
      </c>
      <c r="C13631" s="55" t="s">
        <v>44355</v>
      </c>
      <c r="D13631" s="171" t="s">
        <v>44356</v>
      </c>
      <c r="E13631" s="171" t="s">
        <v>44357</v>
      </c>
      <c r="F13631" s="173"/>
      <c r="G13631" s="173"/>
      <c r="H13631" s="172"/>
    </row>
    <row r="13632" spans="1:8" ht="14.45" customHeight="1">
      <c r="A13632" s="86" t="s">
        <v>2983</v>
      </c>
      <c r="B13632" s="171" t="s">
        <v>44358</v>
      </c>
      <c r="C13632" s="55" t="s">
        <v>44355</v>
      </c>
      <c r="D13632" s="171" t="s">
        <v>44356</v>
      </c>
      <c r="E13632" s="171" t="s">
        <v>44357</v>
      </c>
      <c r="F13632" s="173"/>
      <c r="G13632" s="173"/>
      <c r="H13632" s="172"/>
    </row>
    <row r="13633" spans="1:8" ht="14.45" customHeight="1">
      <c r="A13633" s="86" t="s">
        <v>2983</v>
      </c>
      <c r="B13633" s="171" t="s">
        <v>44359</v>
      </c>
      <c r="C13633" s="55" t="s">
        <v>44355</v>
      </c>
      <c r="D13633" s="171" t="s">
        <v>44356</v>
      </c>
      <c r="E13633" s="171" t="s">
        <v>44357</v>
      </c>
      <c r="F13633" s="173"/>
      <c r="G13633" s="173"/>
      <c r="H13633" s="172"/>
    </row>
    <row r="13634" spans="1:8" ht="14.45" customHeight="1">
      <c r="A13634" s="86" t="s">
        <v>2983</v>
      </c>
      <c r="B13634" s="171" t="s">
        <v>44360</v>
      </c>
      <c r="C13634" s="55" t="s">
        <v>44361</v>
      </c>
      <c r="D13634" s="171" t="s">
        <v>44362</v>
      </c>
      <c r="E13634" s="171" t="s">
        <v>44363</v>
      </c>
      <c r="F13634" s="173"/>
      <c r="G13634" s="173"/>
      <c r="H13634" s="172"/>
    </row>
    <row r="13635" spans="1:8" ht="14.45" customHeight="1">
      <c r="A13635" s="86" t="s">
        <v>2983</v>
      </c>
      <c r="B13635" s="171" t="s">
        <v>44364</v>
      </c>
      <c r="C13635" s="55" t="s">
        <v>44361</v>
      </c>
      <c r="D13635" s="171" t="s">
        <v>44362</v>
      </c>
      <c r="E13635" s="171" t="s">
        <v>44363</v>
      </c>
      <c r="F13635" s="173"/>
      <c r="G13635" s="173"/>
      <c r="H13635" s="172"/>
    </row>
    <row r="13636" spans="1:8" ht="14.45" customHeight="1">
      <c r="A13636" s="86" t="s">
        <v>2983</v>
      </c>
      <c r="B13636" s="171" t="s">
        <v>44365</v>
      </c>
      <c r="C13636" s="55" t="s">
        <v>44361</v>
      </c>
      <c r="D13636" s="171" t="s">
        <v>44362</v>
      </c>
      <c r="E13636" s="171" t="s">
        <v>44363</v>
      </c>
      <c r="F13636" s="173"/>
      <c r="G13636" s="173"/>
      <c r="H13636" s="172"/>
    </row>
    <row r="13637" spans="1:8" ht="14.45" customHeight="1">
      <c r="A13637" s="86" t="s">
        <v>2983</v>
      </c>
      <c r="B13637" s="171" t="s">
        <v>44366</v>
      </c>
      <c r="C13637" s="55" t="s">
        <v>44367</v>
      </c>
      <c r="D13637" s="171" t="s">
        <v>44368</v>
      </c>
      <c r="E13637" s="171" t="s">
        <v>44369</v>
      </c>
      <c r="F13637" s="173"/>
      <c r="G13637" s="173"/>
      <c r="H13637" s="172"/>
    </row>
    <row r="13638" spans="1:8" ht="14.45" customHeight="1">
      <c r="A13638" s="86" t="s">
        <v>2983</v>
      </c>
      <c r="B13638" s="171" t="s">
        <v>44370</v>
      </c>
      <c r="C13638" s="55" t="s">
        <v>44371</v>
      </c>
      <c r="D13638" s="171" t="s">
        <v>44372</v>
      </c>
      <c r="E13638" s="171" t="s">
        <v>44373</v>
      </c>
      <c r="F13638" s="173"/>
      <c r="G13638" s="173"/>
      <c r="H13638" s="172"/>
    </row>
    <row r="13639" spans="1:8" ht="14.45" customHeight="1">
      <c r="A13639" s="86" t="s">
        <v>2983</v>
      </c>
      <c r="B13639" s="171" t="s">
        <v>44374</v>
      </c>
      <c r="C13639" s="55" t="s">
        <v>44375</v>
      </c>
      <c r="D13639" s="171" t="s">
        <v>44376</v>
      </c>
      <c r="E13639" s="171" t="s">
        <v>44377</v>
      </c>
      <c r="F13639" s="173"/>
      <c r="G13639" s="173"/>
      <c r="H13639" s="172"/>
    </row>
    <row r="13640" spans="1:8" ht="14.45" customHeight="1">
      <c r="A13640" s="86" t="s">
        <v>2983</v>
      </c>
      <c r="B13640" s="171" t="s">
        <v>44378</v>
      </c>
      <c r="C13640" s="55" t="s">
        <v>44379</v>
      </c>
      <c r="D13640" s="171" t="s">
        <v>44380</v>
      </c>
      <c r="E13640" s="171" t="s">
        <v>44381</v>
      </c>
      <c r="F13640" s="173"/>
      <c r="G13640" s="173"/>
      <c r="H13640" s="172"/>
    </row>
    <row r="13641" spans="1:8" ht="14.45" customHeight="1">
      <c r="A13641" s="86" t="s">
        <v>2983</v>
      </c>
      <c r="B13641" s="171" t="s">
        <v>44382</v>
      </c>
      <c r="C13641" s="55" t="s">
        <v>44383</v>
      </c>
      <c r="D13641" s="171" t="s">
        <v>44384</v>
      </c>
      <c r="E13641" s="171" t="s">
        <v>44385</v>
      </c>
      <c r="F13641" s="173"/>
      <c r="G13641" s="173"/>
      <c r="H13641" s="172"/>
    </row>
    <row r="13642" spans="1:8" ht="14.45" customHeight="1">
      <c r="A13642" s="86" t="s">
        <v>2983</v>
      </c>
      <c r="B13642" s="171" t="s">
        <v>44386</v>
      </c>
      <c r="C13642" s="55" t="s">
        <v>44383</v>
      </c>
      <c r="D13642" s="171" t="s">
        <v>44384</v>
      </c>
      <c r="E13642" s="171" t="s">
        <v>44385</v>
      </c>
      <c r="F13642" s="173"/>
      <c r="G13642" s="173"/>
      <c r="H13642" s="172"/>
    </row>
    <row r="13643" spans="1:8" ht="14.45" customHeight="1">
      <c r="A13643" s="86" t="s">
        <v>2983</v>
      </c>
      <c r="B13643" s="171" t="s">
        <v>44387</v>
      </c>
      <c r="C13643" s="55" t="s">
        <v>44388</v>
      </c>
      <c r="D13643" s="171" t="s">
        <v>44389</v>
      </c>
      <c r="E13643" s="171" t="s">
        <v>44390</v>
      </c>
      <c r="F13643" s="173"/>
      <c r="G13643" s="173"/>
      <c r="H13643" s="172"/>
    </row>
    <row r="13644" spans="1:8" ht="14.45" customHeight="1">
      <c r="A13644" s="86" t="s">
        <v>2983</v>
      </c>
      <c r="B13644" s="171" t="s">
        <v>44391</v>
      </c>
      <c r="C13644" s="55" t="s">
        <v>44392</v>
      </c>
      <c r="D13644" s="171" t="s">
        <v>44393</v>
      </c>
      <c r="E13644" s="171" t="s">
        <v>44394</v>
      </c>
      <c r="F13644" s="173"/>
      <c r="G13644" s="173"/>
      <c r="H13644" s="172"/>
    </row>
    <row r="13645" spans="1:8" ht="14.45" customHeight="1">
      <c r="A13645" s="86" t="s">
        <v>2983</v>
      </c>
      <c r="B13645" s="171" t="s">
        <v>44395</v>
      </c>
      <c r="C13645" s="55" t="s">
        <v>44396</v>
      </c>
      <c r="D13645" s="171" t="s">
        <v>44397</v>
      </c>
      <c r="E13645" s="171" t="s">
        <v>44398</v>
      </c>
      <c r="F13645" s="173"/>
      <c r="G13645" s="173"/>
      <c r="H13645" s="172"/>
    </row>
    <row r="13646" spans="1:8" ht="14.45" customHeight="1">
      <c r="A13646" s="86" t="s">
        <v>2983</v>
      </c>
      <c r="B13646" s="171" t="s">
        <v>44399</v>
      </c>
      <c r="C13646" s="55" t="s">
        <v>44400</v>
      </c>
      <c r="D13646" s="171" t="s">
        <v>44401</v>
      </c>
      <c r="E13646" s="171" t="s">
        <v>44402</v>
      </c>
      <c r="F13646" s="173"/>
      <c r="G13646" s="173"/>
      <c r="H13646" s="172"/>
    </row>
    <row r="13647" spans="1:8" ht="14.45" customHeight="1">
      <c r="A13647" s="86" t="s">
        <v>2983</v>
      </c>
      <c r="B13647" s="171" t="s">
        <v>44403</v>
      </c>
      <c r="C13647" s="55" t="s">
        <v>44404</v>
      </c>
      <c r="D13647" s="171" t="s">
        <v>44405</v>
      </c>
      <c r="E13647" s="171" t="s">
        <v>44406</v>
      </c>
      <c r="F13647" s="173"/>
      <c r="G13647" s="173"/>
      <c r="H13647" s="172"/>
    </row>
    <row r="13648" spans="1:8" ht="14.45" customHeight="1">
      <c r="A13648" s="86" t="s">
        <v>2983</v>
      </c>
      <c r="B13648" s="171" t="s">
        <v>44407</v>
      </c>
      <c r="C13648" s="55" t="s">
        <v>44408</v>
      </c>
      <c r="D13648" s="171" t="s">
        <v>44409</v>
      </c>
      <c r="E13648" s="171" t="s">
        <v>44410</v>
      </c>
      <c r="F13648" s="173"/>
      <c r="G13648" s="173"/>
      <c r="H13648" s="172"/>
    </row>
    <row r="13649" spans="1:8" ht="14.45" customHeight="1">
      <c r="A13649" s="86" t="s">
        <v>2983</v>
      </c>
      <c r="B13649" s="171" t="s">
        <v>44411</v>
      </c>
      <c r="C13649" s="55" t="s">
        <v>44412</v>
      </c>
      <c r="D13649" s="171" t="s">
        <v>44413</v>
      </c>
      <c r="E13649" s="171" t="s">
        <v>44414</v>
      </c>
      <c r="F13649" s="173"/>
      <c r="G13649" s="173"/>
      <c r="H13649" s="172"/>
    </row>
    <row r="13650" spans="1:8" ht="14.45" customHeight="1">
      <c r="A13650" s="86" t="s">
        <v>2983</v>
      </c>
      <c r="B13650" s="171" t="s">
        <v>44415</v>
      </c>
      <c r="C13650" s="55" t="s">
        <v>44416</v>
      </c>
      <c r="D13650" s="171" t="s">
        <v>44417</v>
      </c>
      <c r="E13650" s="171" t="s">
        <v>44418</v>
      </c>
      <c r="F13650" s="173"/>
      <c r="G13650" s="173"/>
      <c r="H13650" s="172"/>
    </row>
    <row r="13651" spans="1:8" ht="14.45" customHeight="1">
      <c r="A13651" s="86" t="s">
        <v>2983</v>
      </c>
      <c r="B13651" s="171" t="s">
        <v>44419</v>
      </c>
      <c r="C13651" s="55" t="s">
        <v>44420</v>
      </c>
      <c r="D13651" s="171" t="s">
        <v>44421</v>
      </c>
      <c r="E13651" s="171" t="s">
        <v>44422</v>
      </c>
      <c r="F13651" s="173"/>
      <c r="G13651" s="173"/>
      <c r="H13651" s="172"/>
    </row>
    <row r="13652" spans="1:8" ht="14.45" customHeight="1">
      <c r="A13652" s="86" t="s">
        <v>2983</v>
      </c>
      <c r="B13652" s="171" t="s">
        <v>44423</v>
      </c>
      <c r="C13652" s="55" t="s">
        <v>44424</v>
      </c>
      <c r="D13652" s="171" t="s">
        <v>44425</v>
      </c>
      <c r="E13652" s="171" t="s">
        <v>44426</v>
      </c>
      <c r="F13652" s="173"/>
      <c r="G13652" s="173"/>
      <c r="H13652" s="172"/>
    </row>
    <row r="13653" spans="1:8" ht="14.45" customHeight="1">
      <c r="A13653" s="86" t="s">
        <v>2983</v>
      </c>
      <c r="B13653" s="171" t="s">
        <v>44427</v>
      </c>
      <c r="C13653" s="55" t="s">
        <v>44428</v>
      </c>
      <c r="D13653" s="171" t="s">
        <v>44429</v>
      </c>
      <c r="E13653" s="171" t="s">
        <v>44430</v>
      </c>
      <c r="F13653" s="173"/>
      <c r="G13653" s="173"/>
      <c r="H13653" s="172"/>
    </row>
    <row r="13654" spans="1:8" ht="14.45" customHeight="1">
      <c r="A13654" s="86" t="s">
        <v>2983</v>
      </c>
      <c r="B13654" s="171" t="s">
        <v>44431</v>
      </c>
      <c r="C13654" s="55" t="s">
        <v>44432</v>
      </c>
      <c r="D13654" s="171" t="s">
        <v>44433</v>
      </c>
      <c r="E13654" s="171" t="s">
        <v>44434</v>
      </c>
      <c r="F13654" s="173"/>
      <c r="G13654" s="173"/>
      <c r="H13654" s="172"/>
    </row>
    <row r="13655" spans="1:8" ht="14.45" customHeight="1">
      <c r="A13655" s="86" t="s">
        <v>2983</v>
      </c>
      <c r="B13655" s="171" t="s">
        <v>44435</v>
      </c>
      <c r="C13655" s="55" t="s">
        <v>44436</v>
      </c>
      <c r="D13655" s="171" t="s">
        <v>44437</v>
      </c>
      <c r="E13655" s="171" t="s">
        <v>44438</v>
      </c>
      <c r="F13655" s="173"/>
      <c r="G13655" s="173"/>
      <c r="H13655" s="172"/>
    </row>
    <row r="13656" spans="1:8" ht="14.45" customHeight="1">
      <c r="A13656" s="86" t="s">
        <v>2983</v>
      </c>
      <c r="B13656" s="171" t="s">
        <v>44439</v>
      </c>
      <c r="C13656" s="55" t="s">
        <v>44440</v>
      </c>
      <c r="D13656" s="171" t="s">
        <v>44441</v>
      </c>
      <c r="E13656" s="171" t="s">
        <v>44442</v>
      </c>
      <c r="F13656" s="173"/>
      <c r="G13656" s="173"/>
      <c r="H13656" s="172"/>
    </row>
    <row r="13657" spans="1:8" ht="14.45" customHeight="1">
      <c r="A13657" s="86" t="s">
        <v>2983</v>
      </c>
      <c r="B13657" s="171" t="s">
        <v>44443</v>
      </c>
      <c r="C13657" s="55" t="s">
        <v>44444</v>
      </c>
      <c r="D13657" s="171" t="s">
        <v>44445</v>
      </c>
      <c r="E13657" s="171" t="s">
        <v>44446</v>
      </c>
      <c r="F13657" s="173"/>
      <c r="G13657" s="173"/>
      <c r="H13657" s="172"/>
    </row>
    <row r="13658" spans="1:8" ht="14.45" customHeight="1">
      <c r="A13658" s="86" t="s">
        <v>2983</v>
      </c>
      <c r="B13658" s="171" t="s">
        <v>44447</v>
      </c>
      <c r="C13658" s="55" t="s">
        <v>44448</v>
      </c>
      <c r="D13658" s="171" t="s">
        <v>44449</v>
      </c>
      <c r="E13658" s="171" t="s">
        <v>44450</v>
      </c>
      <c r="F13658" s="173"/>
      <c r="G13658" s="173"/>
      <c r="H13658" s="172"/>
    </row>
    <row r="13659" spans="1:8" ht="14.45" customHeight="1">
      <c r="A13659" s="86" t="s">
        <v>2983</v>
      </c>
      <c r="B13659" s="171" t="s">
        <v>44451</v>
      </c>
      <c r="C13659" s="55" t="s">
        <v>44452</v>
      </c>
      <c r="D13659" s="171" t="s">
        <v>44453</v>
      </c>
      <c r="E13659" s="171" t="s">
        <v>44454</v>
      </c>
      <c r="F13659" s="173"/>
      <c r="G13659" s="173"/>
      <c r="H13659" s="172"/>
    </row>
    <row r="13660" spans="1:8" ht="14.45" customHeight="1">
      <c r="A13660" s="86" t="s">
        <v>2983</v>
      </c>
      <c r="B13660" s="171" t="s">
        <v>44455</v>
      </c>
      <c r="C13660" s="55" t="s">
        <v>44456</v>
      </c>
      <c r="D13660" s="171" t="s">
        <v>44457</v>
      </c>
      <c r="E13660" s="171" t="s">
        <v>44458</v>
      </c>
      <c r="F13660" s="173"/>
      <c r="G13660" s="173"/>
      <c r="H13660" s="172"/>
    </row>
    <row r="13661" spans="1:8" ht="14.45" customHeight="1">
      <c r="A13661" s="86" t="s">
        <v>2983</v>
      </c>
      <c r="B13661" s="171" t="s">
        <v>44459</v>
      </c>
      <c r="C13661" s="55" t="s">
        <v>44460</v>
      </c>
      <c r="D13661" s="171" t="s">
        <v>44461</v>
      </c>
      <c r="E13661" s="171" t="s">
        <v>44462</v>
      </c>
      <c r="F13661" s="173"/>
      <c r="G13661" s="173"/>
      <c r="H13661" s="172"/>
    </row>
    <row r="13662" spans="1:8" ht="14.45" customHeight="1">
      <c r="A13662" s="86" t="s">
        <v>2983</v>
      </c>
      <c r="B13662" s="171" t="s">
        <v>44463</v>
      </c>
      <c r="C13662" s="55" t="s">
        <v>44464</v>
      </c>
      <c r="D13662" s="171" t="s">
        <v>44465</v>
      </c>
      <c r="E13662" s="171" t="s">
        <v>44466</v>
      </c>
      <c r="F13662" s="173"/>
      <c r="G13662" s="173"/>
      <c r="H13662" s="172"/>
    </row>
    <row r="13663" spans="1:8" ht="14.45" customHeight="1">
      <c r="A13663" s="86" t="s">
        <v>2983</v>
      </c>
      <c r="B13663" s="171" t="s">
        <v>44467</v>
      </c>
      <c r="C13663" s="55" t="s">
        <v>44468</v>
      </c>
      <c r="D13663" s="171" t="s">
        <v>44469</v>
      </c>
      <c r="E13663" s="171" t="s">
        <v>44470</v>
      </c>
      <c r="F13663" s="173"/>
      <c r="G13663" s="173"/>
      <c r="H13663" s="172"/>
    </row>
    <row r="13664" spans="1:8" ht="14.45" customHeight="1">
      <c r="A13664" s="86" t="s">
        <v>2983</v>
      </c>
      <c r="B13664" s="171" t="s">
        <v>44471</v>
      </c>
      <c r="C13664" s="55" t="s">
        <v>44472</v>
      </c>
      <c r="D13664" s="171" t="s">
        <v>44473</v>
      </c>
      <c r="E13664" s="171" t="s">
        <v>44474</v>
      </c>
      <c r="F13664" s="173"/>
      <c r="G13664" s="173"/>
      <c r="H13664" s="172"/>
    </row>
    <row r="13665" spans="1:8" ht="14.45" customHeight="1">
      <c r="A13665" s="86" t="s">
        <v>2983</v>
      </c>
      <c r="B13665" s="171" t="s">
        <v>44475</v>
      </c>
      <c r="C13665" s="55" t="s">
        <v>44476</v>
      </c>
      <c r="D13665" s="171" t="s">
        <v>44477</v>
      </c>
      <c r="E13665" s="171" t="s">
        <v>44478</v>
      </c>
      <c r="F13665" s="173"/>
      <c r="G13665" s="173"/>
      <c r="H13665" s="172"/>
    </row>
    <row r="13666" spans="1:8" ht="14.45" customHeight="1">
      <c r="A13666" s="86" t="s">
        <v>2983</v>
      </c>
      <c r="B13666" s="171" t="s">
        <v>44479</v>
      </c>
      <c r="C13666" s="55" t="s">
        <v>44480</v>
      </c>
      <c r="D13666" s="171" t="s">
        <v>44481</v>
      </c>
      <c r="E13666" s="171" t="s">
        <v>44482</v>
      </c>
      <c r="F13666" s="173"/>
      <c r="G13666" s="173"/>
      <c r="H13666" s="172"/>
    </row>
    <row r="13667" spans="1:8" ht="14.45" customHeight="1">
      <c r="A13667" s="86" t="s">
        <v>2983</v>
      </c>
      <c r="B13667" s="171" t="s">
        <v>44483</v>
      </c>
      <c r="C13667" s="55" t="s">
        <v>44484</v>
      </c>
      <c r="D13667" s="171" t="s">
        <v>44485</v>
      </c>
      <c r="E13667" s="171" t="s">
        <v>44486</v>
      </c>
      <c r="F13667" s="173"/>
      <c r="G13667" s="173"/>
      <c r="H13667" s="172"/>
    </row>
    <row r="13668" spans="1:8" ht="14.45" customHeight="1">
      <c r="A13668" s="86" t="s">
        <v>2983</v>
      </c>
      <c r="B13668" s="171" t="s">
        <v>44487</v>
      </c>
      <c r="C13668" s="55" t="s">
        <v>44488</v>
      </c>
      <c r="D13668" s="171" t="s">
        <v>44489</v>
      </c>
      <c r="E13668" s="171" t="s">
        <v>44490</v>
      </c>
      <c r="F13668" s="173"/>
      <c r="G13668" s="173"/>
      <c r="H13668" s="172"/>
    </row>
    <row r="13669" spans="1:8" ht="14.45" customHeight="1">
      <c r="A13669" s="86" t="s">
        <v>2983</v>
      </c>
      <c r="B13669" s="171" t="s">
        <v>44491</v>
      </c>
      <c r="C13669" s="55" t="s">
        <v>44492</v>
      </c>
      <c r="D13669" s="171" t="s">
        <v>44493</v>
      </c>
      <c r="E13669" s="171" t="s">
        <v>44494</v>
      </c>
      <c r="F13669" s="173"/>
      <c r="G13669" s="173"/>
      <c r="H13669" s="172"/>
    </row>
    <row r="13670" spans="1:8" ht="14.45" customHeight="1">
      <c r="A13670" s="86" t="s">
        <v>2983</v>
      </c>
      <c r="B13670" s="171" t="s">
        <v>44495</v>
      </c>
      <c r="C13670" s="55" t="s">
        <v>44496</v>
      </c>
      <c r="D13670" s="171" t="s">
        <v>44497</v>
      </c>
      <c r="E13670" s="171" t="s">
        <v>44498</v>
      </c>
      <c r="F13670" s="173"/>
      <c r="G13670" s="173"/>
      <c r="H13670" s="172"/>
    </row>
    <row r="13671" spans="1:8" ht="14.45" customHeight="1">
      <c r="A13671" s="86" t="s">
        <v>2983</v>
      </c>
      <c r="B13671" s="171" t="s">
        <v>44499</v>
      </c>
      <c r="C13671" s="55" t="s">
        <v>44500</v>
      </c>
      <c r="D13671" s="171" t="s">
        <v>44501</v>
      </c>
      <c r="E13671" s="171" t="s">
        <v>44502</v>
      </c>
      <c r="F13671" s="173"/>
      <c r="G13671" s="173"/>
      <c r="H13671" s="172"/>
    </row>
    <row r="13672" spans="1:8" ht="14.45" customHeight="1">
      <c r="A13672" s="86" t="s">
        <v>2983</v>
      </c>
      <c r="B13672" s="171" t="s">
        <v>44503</v>
      </c>
      <c r="C13672" s="55" t="s">
        <v>44504</v>
      </c>
      <c r="D13672" s="171" t="s">
        <v>44505</v>
      </c>
      <c r="E13672" s="171" t="s">
        <v>44506</v>
      </c>
      <c r="F13672" s="173"/>
      <c r="G13672" s="173"/>
      <c r="H13672" s="172"/>
    </row>
    <row r="13673" spans="1:8" ht="14.45" customHeight="1">
      <c r="A13673" s="86" t="s">
        <v>2983</v>
      </c>
      <c r="B13673" s="171" t="s">
        <v>44507</v>
      </c>
      <c r="C13673" s="55" t="s">
        <v>44504</v>
      </c>
      <c r="D13673" s="171" t="s">
        <v>44505</v>
      </c>
      <c r="E13673" s="171" t="s">
        <v>44506</v>
      </c>
      <c r="F13673" s="173"/>
      <c r="G13673" s="173"/>
      <c r="H13673" s="172"/>
    </row>
    <row r="13674" spans="1:8" ht="14.45" customHeight="1">
      <c r="A13674" s="86" t="s">
        <v>2983</v>
      </c>
      <c r="B13674" s="171" t="s">
        <v>44508</v>
      </c>
      <c r="C13674" s="55" t="s">
        <v>44509</v>
      </c>
      <c r="D13674" s="171" t="s">
        <v>44510</v>
      </c>
      <c r="E13674" s="171" t="s">
        <v>44511</v>
      </c>
      <c r="F13674" s="173"/>
      <c r="G13674" s="173"/>
      <c r="H13674" s="172"/>
    </row>
    <row r="13675" spans="1:8" ht="14.45" customHeight="1">
      <c r="A13675" s="86" t="s">
        <v>2983</v>
      </c>
      <c r="B13675" s="171" t="s">
        <v>44512</v>
      </c>
      <c r="C13675" s="55" t="s">
        <v>44513</v>
      </c>
      <c r="D13675" s="171" t="s">
        <v>44514</v>
      </c>
      <c r="E13675" s="171" t="s">
        <v>44515</v>
      </c>
      <c r="F13675" s="173"/>
      <c r="G13675" s="173"/>
      <c r="H13675" s="172"/>
    </row>
    <row r="13676" spans="1:8" ht="14.45" customHeight="1">
      <c r="A13676" s="86" t="s">
        <v>2983</v>
      </c>
      <c r="B13676" s="171" t="s">
        <v>44516</v>
      </c>
      <c r="C13676" s="55" t="s">
        <v>44517</v>
      </c>
      <c r="D13676" s="171" t="s">
        <v>44518</v>
      </c>
      <c r="E13676" s="171" t="s">
        <v>44519</v>
      </c>
      <c r="F13676" s="173"/>
      <c r="G13676" s="173"/>
      <c r="H13676" s="172"/>
    </row>
    <row r="13677" spans="1:8" ht="14.45" customHeight="1">
      <c r="A13677" s="86" t="s">
        <v>2983</v>
      </c>
      <c r="B13677" s="171" t="s">
        <v>44520</v>
      </c>
      <c r="C13677" s="55" t="s">
        <v>44521</v>
      </c>
      <c r="D13677" s="171" t="s">
        <v>44522</v>
      </c>
      <c r="E13677" s="171" t="s">
        <v>44523</v>
      </c>
      <c r="F13677" s="173"/>
      <c r="G13677" s="173"/>
      <c r="H13677" s="172"/>
    </row>
    <row r="13678" spans="1:8" ht="14.45" customHeight="1">
      <c r="A13678" s="86" t="s">
        <v>2983</v>
      </c>
      <c r="B13678" s="171" t="s">
        <v>44524</v>
      </c>
      <c r="C13678" s="55" t="s">
        <v>44525</v>
      </c>
      <c r="D13678" s="171" t="s">
        <v>44526</v>
      </c>
      <c r="E13678" s="171" t="s">
        <v>44527</v>
      </c>
      <c r="F13678" s="173"/>
      <c r="G13678" s="173"/>
      <c r="H13678" s="172"/>
    </row>
    <row r="13679" spans="1:8" ht="14.45" customHeight="1">
      <c r="A13679" s="86" t="s">
        <v>2983</v>
      </c>
      <c r="B13679" s="171" t="s">
        <v>44528</v>
      </c>
      <c r="C13679" s="55" t="s">
        <v>44529</v>
      </c>
      <c r="D13679" s="171" t="s">
        <v>44530</v>
      </c>
      <c r="E13679" s="171" t="s">
        <v>44531</v>
      </c>
      <c r="F13679" s="173"/>
      <c r="G13679" s="173"/>
      <c r="H13679" s="172"/>
    </row>
    <row r="13680" spans="1:8" ht="14.45" customHeight="1">
      <c r="A13680" s="86" t="s">
        <v>2983</v>
      </c>
      <c r="B13680" s="171" t="s">
        <v>44532</v>
      </c>
      <c r="C13680" s="55" t="s">
        <v>44533</v>
      </c>
      <c r="D13680" s="171" t="s">
        <v>44534</v>
      </c>
      <c r="E13680" s="171" t="s">
        <v>44535</v>
      </c>
      <c r="F13680" s="173"/>
      <c r="G13680" s="173"/>
      <c r="H13680" s="172"/>
    </row>
    <row r="13681" spans="1:8" ht="14.45" customHeight="1">
      <c r="A13681" s="86" t="s">
        <v>2983</v>
      </c>
      <c r="B13681" s="171" t="s">
        <v>44536</v>
      </c>
      <c r="C13681" s="55" t="s">
        <v>44537</v>
      </c>
      <c r="D13681" s="171" t="s">
        <v>44538</v>
      </c>
      <c r="E13681" s="171" t="s">
        <v>44539</v>
      </c>
      <c r="F13681" s="173"/>
      <c r="G13681" s="173"/>
      <c r="H13681" s="172"/>
    </row>
    <row r="13682" spans="1:8" ht="14.45" customHeight="1">
      <c r="A13682" s="86" t="s">
        <v>2983</v>
      </c>
      <c r="B13682" s="171" t="s">
        <v>44540</v>
      </c>
      <c r="C13682" s="55" t="s">
        <v>44541</v>
      </c>
      <c r="D13682" s="171" t="s">
        <v>44542</v>
      </c>
      <c r="E13682" s="171" t="s">
        <v>44543</v>
      </c>
      <c r="F13682" s="173"/>
      <c r="G13682" s="173"/>
      <c r="H13682" s="172"/>
    </row>
    <row r="13683" spans="1:8" ht="14.45" customHeight="1">
      <c r="A13683" s="86" t="s">
        <v>2983</v>
      </c>
      <c r="B13683" s="171" t="s">
        <v>44544</v>
      </c>
      <c r="C13683" s="55" t="s">
        <v>44545</v>
      </c>
      <c r="D13683" s="171" t="s">
        <v>44546</v>
      </c>
      <c r="E13683" s="171" t="s">
        <v>44547</v>
      </c>
      <c r="F13683" s="173"/>
      <c r="G13683" s="173"/>
      <c r="H13683" s="172"/>
    </row>
    <row r="13684" spans="1:8" ht="14.45" customHeight="1">
      <c r="A13684" s="86" t="s">
        <v>2983</v>
      </c>
      <c r="B13684" s="171" t="s">
        <v>44548</v>
      </c>
      <c r="C13684" s="55" t="s">
        <v>44549</v>
      </c>
      <c r="D13684" s="171" t="s">
        <v>44550</v>
      </c>
      <c r="E13684" s="171" t="s">
        <v>44551</v>
      </c>
      <c r="F13684" s="173"/>
      <c r="G13684" s="173"/>
      <c r="H13684" s="172"/>
    </row>
    <row r="13685" spans="1:8" ht="14.45" customHeight="1">
      <c r="A13685" s="86" t="s">
        <v>2983</v>
      </c>
      <c r="B13685" s="171" t="s">
        <v>44552</v>
      </c>
      <c r="C13685" s="55" t="s">
        <v>44553</v>
      </c>
      <c r="D13685" s="171" t="s">
        <v>44554</v>
      </c>
      <c r="E13685" s="171" t="s">
        <v>44555</v>
      </c>
      <c r="F13685" s="173"/>
      <c r="G13685" s="173"/>
      <c r="H13685" s="172"/>
    </row>
    <row r="13686" spans="1:8" ht="14.45" customHeight="1">
      <c r="A13686" s="86" t="s">
        <v>2983</v>
      </c>
      <c r="B13686" s="171" t="s">
        <v>44556</v>
      </c>
      <c r="C13686" s="55" t="s">
        <v>44557</v>
      </c>
      <c r="D13686" s="171" t="s">
        <v>44558</v>
      </c>
      <c r="E13686" s="171" t="s">
        <v>44559</v>
      </c>
      <c r="F13686" s="173"/>
      <c r="G13686" s="173"/>
      <c r="H13686" s="172"/>
    </row>
    <row r="13687" spans="1:8" ht="14.45" customHeight="1">
      <c r="A13687" s="86" t="s">
        <v>2983</v>
      </c>
      <c r="B13687" s="171" t="s">
        <v>44560</v>
      </c>
      <c r="C13687" s="55" t="s">
        <v>44557</v>
      </c>
      <c r="D13687" s="171" t="s">
        <v>44558</v>
      </c>
      <c r="E13687" s="171" t="s">
        <v>44559</v>
      </c>
      <c r="F13687" s="173"/>
      <c r="G13687" s="173"/>
      <c r="H13687" s="172"/>
    </row>
    <row r="13688" spans="1:8" ht="14.45" customHeight="1">
      <c r="A13688" s="86" t="s">
        <v>2983</v>
      </c>
      <c r="B13688" s="171" t="s">
        <v>44561</v>
      </c>
      <c r="C13688" s="55" t="s">
        <v>44557</v>
      </c>
      <c r="D13688" s="171" t="s">
        <v>44558</v>
      </c>
      <c r="E13688" s="171" t="s">
        <v>44559</v>
      </c>
      <c r="F13688" s="173"/>
      <c r="G13688" s="173"/>
      <c r="H13688" s="172"/>
    </row>
    <row r="13689" spans="1:8" ht="14.45" customHeight="1">
      <c r="A13689" s="86" t="s">
        <v>2983</v>
      </c>
      <c r="B13689" s="171" t="s">
        <v>44562</v>
      </c>
      <c r="C13689" s="55" t="s">
        <v>44563</v>
      </c>
      <c r="D13689" s="171" t="s">
        <v>44564</v>
      </c>
      <c r="E13689" s="171" t="s">
        <v>44565</v>
      </c>
      <c r="F13689" s="173"/>
      <c r="G13689" s="173"/>
      <c r="H13689" s="172"/>
    </row>
    <row r="13690" spans="1:8" ht="14.45" customHeight="1">
      <c r="A13690" s="86" t="s">
        <v>2983</v>
      </c>
      <c r="B13690" s="171" t="s">
        <v>44566</v>
      </c>
      <c r="C13690" s="55" t="s">
        <v>44567</v>
      </c>
      <c r="D13690" s="171" t="s">
        <v>44568</v>
      </c>
      <c r="E13690" s="171" t="s">
        <v>44569</v>
      </c>
      <c r="F13690" s="173"/>
      <c r="G13690" s="173"/>
      <c r="H13690" s="172"/>
    </row>
    <row r="13691" spans="1:8" ht="14.45" customHeight="1">
      <c r="A13691" s="86" t="s">
        <v>2983</v>
      </c>
      <c r="B13691" s="171" t="s">
        <v>44570</v>
      </c>
      <c r="C13691" s="55" t="s">
        <v>44571</v>
      </c>
      <c r="D13691" s="171" t="s">
        <v>44572</v>
      </c>
      <c r="E13691" s="171" t="s">
        <v>44573</v>
      </c>
      <c r="F13691" s="173"/>
      <c r="G13691" s="173"/>
      <c r="H13691" s="172"/>
    </row>
    <row r="13692" spans="1:8" ht="14.45" customHeight="1">
      <c r="A13692" s="86" t="s">
        <v>2983</v>
      </c>
      <c r="B13692" s="171" t="s">
        <v>44574</v>
      </c>
      <c r="C13692" s="55" t="s">
        <v>44575</v>
      </c>
      <c r="D13692" s="171" t="s">
        <v>44576</v>
      </c>
      <c r="E13692" s="171" t="s">
        <v>44577</v>
      </c>
      <c r="F13692" s="173"/>
      <c r="G13692" s="173"/>
      <c r="H13692" s="172"/>
    </row>
    <row r="13693" spans="1:8" ht="14.45" customHeight="1">
      <c r="A13693" s="86" t="s">
        <v>2983</v>
      </c>
      <c r="B13693" s="171" t="s">
        <v>44578</v>
      </c>
      <c r="C13693" s="55" t="s">
        <v>44579</v>
      </c>
      <c r="D13693" s="171" t="s">
        <v>44580</v>
      </c>
      <c r="E13693" s="171" t="s">
        <v>44581</v>
      </c>
      <c r="F13693" s="173"/>
      <c r="G13693" s="173"/>
      <c r="H13693" s="172"/>
    </row>
    <row r="13694" spans="1:8" ht="14.45" customHeight="1">
      <c r="A13694" s="86" t="s">
        <v>2983</v>
      </c>
      <c r="B13694" s="171" t="s">
        <v>44582</v>
      </c>
      <c r="C13694" s="55" t="s">
        <v>44583</v>
      </c>
      <c r="D13694" s="171" t="s">
        <v>44584</v>
      </c>
      <c r="E13694" s="171" t="s">
        <v>44585</v>
      </c>
      <c r="F13694" s="173"/>
      <c r="G13694" s="173"/>
      <c r="H13694" s="172"/>
    </row>
    <row r="13695" spans="1:8" ht="14.45" customHeight="1">
      <c r="A13695" s="86" t="s">
        <v>2983</v>
      </c>
      <c r="B13695" s="171" t="s">
        <v>44586</v>
      </c>
      <c r="C13695" s="55" t="s">
        <v>44587</v>
      </c>
      <c r="D13695" s="171" t="s">
        <v>44588</v>
      </c>
      <c r="E13695" s="171" t="s">
        <v>44589</v>
      </c>
      <c r="F13695" s="173"/>
      <c r="G13695" s="173"/>
      <c r="H13695" s="172"/>
    </row>
    <row r="13696" spans="1:8" ht="14.45" customHeight="1">
      <c r="A13696" s="86" t="s">
        <v>2983</v>
      </c>
      <c r="B13696" s="171" t="s">
        <v>44590</v>
      </c>
      <c r="C13696" s="55" t="s">
        <v>44591</v>
      </c>
      <c r="D13696" s="171" t="s">
        <v>44592</v>
      </c>
      <c r="E13696" s="171" t="s">
        <v>44593</v>
      </c>
      <c r="F13696" s="173"/>
      <c r="G13696" s="173"/>
      <c r="H13696" s="172"/>
    </row>
    <row r="13697" spans="1:8" ht="14.45" customHeight="1">
      <c r="A13697" s="86" t="s">
        <v>2983</v>
      </c>
      <c r="B13697" s="171" t="s">
        <v>44594</v>
      </c>
      <c r="C13697" s="55" t="s">
        <v>44595</v>
      </c>
      <c r="D13697" s="171" t="s">
        <v>44596</v>
      </c>
      <c r="E13697" s="171" t="s">
        <v>44597</v>
      </c>
      <c r="F13697" s="173"/>
      <c r="G13697" s="173"/>
      <c r="H13697" s="172"/>
    </row>
    <row r="13698" spans="1:8" ht="14.45" customHeight="1">
      <c r="A13698" s="86" t="s">
        <v>2983</v>
      </c>
      <c r="B13698" s="171" t="s">
        <v>44598</v>
      </c>
      <c r="C13698" s="55" t="s">
        <v>44599</v>
      </c>
      <c r="D13698" s="171" t="s">
        <v>44600</v>
      </c>
      <c r="E13698" s="171" t="s">
        <v>44601</v>
      </c>
      <c r="F13698" s="173"/>
      <c r="G13698" s="173"/>
      <c r="H13698" s="172"/>
    </row>
    <row r="13699" spans="1:8" ht="14.45" customHeight="1">
      <c r="A13699" s="86" t="s">
        <v>2983</v>
      </c>
      <c r="B13699" s="171" t="s">
        <v>44602</v>
      </c>
      <c r="C13699" s="55" t="s">
        <v>44603</v>
      </c>
      <c r="D13699" s="171" t="s">
        <v>44604</v>
      </c>
      <c r="E13699" s="171" t="s">
        <v>44605</v>
      </c>
      <c r="F13699" s="173"/>
      <c r="G13699" s="173"/>
      <c r="H13699" s="172"/>
    </row>
    <row r="13700" spans="1:8" ht="14.45" customHeight="1">
      <c r="A13700" s="86" t="s">
        <v>2983</v>
      </c>
      <c r="B13700" s="171" t="s">
        <v>44606</v>
      </c>
      <c r="C13700" s="55" t="s">
        <v>44603</v>
      </c>
      <c r="D13700" s="171" t="s">
        <v>44604</v>
      </c>
      <c r="E13700" s="171" t="s">
        <v>44605</v>
      </c>
      <c r="F13700" s="173"/>
      <c r="G13700" s="173"/>
      <c r="H13700" s="172"/>
    </row>
    <row r="13701" spans="1:8" ht="14.45" customHeight="1">
      <c r="A13701" s="86" t="s">
        <v>2983</v>
      </c>
      <c r="B13701" s="171" t="s">
        <v>44607</v>
      </c>
      <c r="C13701" s="55" t="s">
        <v>44608</v>
      </c>
      <c r="D13701" s="171" t="s">
        <v>44609</v>
      </c>
      <c r="E13701" s="171" t="s">
        <v>44610</v>
      </c>
      <c r="F13701" s="173"/>
      <c r="G13701" s="173"/>
      <c r="H13701" s="172"/>
    </row>
    <row r="13702" spans="1:8" ht="14.45" customHeight="1">
      <c r="A13702" s="86" t="s">
        <v>2983</v>
      </c>
      <c r="B13702" s="171" t="s">
        <v>44611</v>
      </c>
      <c r="C13702" s="55" t="s">
        <v>44608</v>
      </c>
      <c r="D13702" s="171" t="s">
        <v>44609</v>
      </c>
      <c r="E13702" s="171" t="s">
        <v>44610</v>
      </c>
      <c r="F13702" s="173"/>
      <c r="G13702" s="173"/>
      <c r="H13702" s="172"/>
    </row>
    <row r="13703" spans="1:8" ht="14.45" customHeight="1">
      <c r="A13703" s="86" t="s">
        <v>2983</v>
      </c>
      <c r="B13703" s="171" t="s">
        <v>44612</v>
      </c>
      <c r="C13703" s="55" t="s">
        <v>44608</v>
      </c>
      <c r="D13703" s="171" t="s">
        <v>44609</v>
      </c>
      <c r="E13703" s="171" t="s">
        <v>44610</v>
      </c>
      <c r="F13703" s="173"/>
      <c r="G13703" s="173"/>
      <c r="H13703" s="172"/>
    </row>
    <row r="13704" spans="1:8" ht="14.45" customHeight="1">
      <c r="A13704" s="86" t="s">
        <v>2983</v>
      </c>
      <c r="B13704" s="171" t="s">
        <v>44613</v>
      </c>
      <c r="C13704" s="55" t="s">
        <v>44614</v>
      </c>
      <c r="D13704" s="171" t="s">
        <v>44615</v>
      </c>
      <c r="E13704" s="171" t="s">
        <v>44616</v>
      </c>
      <c r="F13704" s="173"/>
      <c r="G13704" s="173"/>
      <c r="H13704" s="172"/>
    </row>
    <row r="13705" spans="1:8" ht="14.45" customHeight="1">
      <c r="A13705" s="86" t="s">
        <v>2983</v>
      </c>
      <c r="B13705" s="171" t="s">
        <v>44617</v>
      </c>
      <c r="C13705" s="55" t="s">
        <v>44618</v>
      </c>
      <c r="D13705" s="171" t="s">
        <v>44619</v>
      </c>
      <c r="E13705" s="171" t="s">
        <v>44620</v>
      </c>
      <c r="F13705" s="173"/>
      <c r="G13705" s="173"/>
      <c r="H13705" s="172"/>
    </row>
    <row r="13706" spans="1:8" ht="14.45" customHeight="1">
      <c r="A13706" s="86" t="s">
        <v>2983</v>
      </c>
      <c r="B13706" s="171" t="s">
        <v>44621</v>
      </c>
      <c r="C13706" s="55" t="s">
        <v>44622</v>
      </c>
      <c r="D13706" s="171" t="s">
        <v>44623</v>
      </c>
      <c r="E13706" s="171" t="s">
        <v>44624</v>
      </c>
      <c r="F13706" s="173"/>
      <c r="G13706" s="173"/>
      <c r="H13706" s="172"/>
    </row>
    <row r="13707" spans="1:8" ht="14.45" customHeight="1">
      <c r="A13707" s="86" t="s">
        <v>2983</v>
      </c>
      <c r="B13707" s="171" t="s">
        <v>44625</v>
      </c>
      <c r="C13707" s="55" t="s">
        <v>44626</v>
      </c>
      <c r="D13707" s="171" t="s">
        <v>44627</v>
      </c>
      <c r="E13707" s="171" t="s">
        <v>44628</v>
      </c>
      <c r="F13707" s="173"/>
      <c r="G13707" s="173"/>
      <c r="H13707" s="172"/>
    </row>
    <row r="13708" spans="1:8" ht="14.45" customHeight="1">
      <c r="A13708" s="86" t="s">
        <v>2983</v>
      </c>
      <c r="B13708" s="171" t="s">
        <v>44629</v>
      </c>
      <c r="C13708" s="55" t="s">
        <v>44626</v>
      </c>
      <c r="D13708" s="171" t="s">
        <v>44627</v>
      </c>
      <c r="E13708" s="171" t="s">
        <v>44628</v>
      </c>
      <c r="F13708" s="173"/>
      <c r="G13708" s="173"/>
      <c r="H13708" s="172"/>
    </row>
    <row r="13709" spans="1:8" ht="14.45" customHeight="1">
      <c r="A13709" s="86" t="s">
        <v>2983</v>
      </c>
      <c r="B13709" s="171" t="s">
        <v>44630</v>
      </c>
      <c r="C13709" s="55" t="s">
        <v>44626</v>
      </c>
      <c r="D13709" s="171" t="s">
        <v>44627</v>
      </c>
      <c r="E13709" s="171" t="s">
        <v>44628</v>
      </c>
      <c r="F13709" s="173"/>
      <c r="G13709" s="173"/>
      <c r="H13709" s="172"/>
    </row>
    <row r="13710" spans="1:8" ht="14.45" customHeight="1">
      <c r="A13710" s="86" t="s">
        <v>2983</v>
      </c>
      <c r="B13710" s="171" t="s">
        <v>44631</v>
      </c>
      <c r="C13710" s="55" t="s">
        <v>44632</v>
      </c>
      <c r="D13710" s="171" t="s">
        <v>44633</v>
      </c>
      <c r="E13710" s="171" t="s">
        <v>44628</v>
      </c>
      <c r="F13710" s="173"/>
      <c r="G13710" s="173"/>
      <c r="H13710" s="172"/>
    </row>
    <row r="13711" spans="1:8" ht="14.45" customHeight="1">
      <c r="A13711" s="86" t="s">
        <v>2983</v>
      </c>
      <c r="B13711" s="171" t="s">
        <v>44634</v>
      </c>
      <c r="C13711" s="55" t="s">
        <v>44635</v>
      </c>
      <c r="D13711" s="171" t="s">
        <v>44636</v>
      </c>
      <c r="E13711" s="171" t="s">
        <v>44637</v>
      </c>
      <c r="F13711" s="173"/>
      <c r="G13711" s="173"/>
      <c r="H13711" s="172"/>
    </row>
    <row r="13712" spans="1:8" ht="14.45" customHeight="1">
      <c r="A13712" s="86" t="s">
        <v>2983</v>
      </c>
      <c r="B13712" s="171" t="s">
        <v>44638</v>
      </c>
      <c r="C13712" s="55" t="s">
        <v>44639</v>
      </c>
      <c r="D13712" s="171" t="s">
        <v>44640</v>
      </c>
      <c r="E13712" s="171" t="s">
        <v>44641</v>
      </c>
      <c r="F13712" s="173"/>
      <c r="G13712" s="173"/>
      <c r="H13712" s="172"/>
    </row>
    <row r="13713" spans="1:8" ht="14.45" customHeight="1">
      <c r="A13713" s="86" t="s">
        <v>2983</v>
      </c>
      <c r="B13713" s="171" t="s">
        <v>44642</v>
      </c>
      <c r="C13713" s="55" t="s">
        <v>44643</v>
      </c>
      <c r="D13713" s="171" t="s">
        <v>44644</v>
      </c>
      <c r="E13713" s="171" t="s">
        <v>44645</v>
      </c>
      <c r="F13713" s="173"/>
      <c r="G13713" s="173"/>
      <c r="H13713" s="172"/>
    </row>
    <row r="13714" spans="1:8" ht="14.45" customHeight="1">
      <c r="A13714" s="86" t="s">
        <v>2983</v>
      </c>
      <c r="B13714" s="171" t="s">
        <v>44646</v>
      </c>
      <c r="C13714" s="55" t="s">
        <v>44647</v>
      </c>
      <c r="D13714" s="171" t="s">
        <v>44648</v>
      </c>
      <c r="E13714" s="171" t="s">
        <v>44649</v>
      </c>
      <c r="F13714" s="173"/>
      <c r="G13714" s="173"/>
      <c r="H13714" s="172"/>
    </row>
    <row r="13715" spans="1:8" ht="14.45" customHeight="1">
      <c r="A13715" s="86" t="s">
        <v>2983</v>
      </c>
      <c r="B13715" s="171" t="s">
        <v>44650</v>
      </c>
      <c r="C13715" s="55" t="s">
        <v>44647</v>
      </c>
      <c r="D13715" s="171" t="s">
        <v>44648</v>
      </c>
      <c r="E13715" s="171" t="s">
        <v>44649</v>
      </c>
      <c r="F13715" s="173"/>
      <c r="G13715" s="173"/>
      <c r="H13715" s="172"/>
    </row>
    <row r="13716" spans="1:8" ht="14.45" customHeight="1">
      <c r="A13716" s="86" t="s">
        <v>2983</v>
      </c>
      <c r="B13716" s="171" t="s">
        <v>44651</v>
      </c>
      <c r="C13716" s="55" t="s">
        <v>44652</v>
      </c>
      <c r="D13716" s="171" t="s">
        <v>44653</v>
      </c>
      <c r="E13716" s="171" t="s">
        <v>44654</v>
      </c>
      <c r="F13716" s="173"/>
      <c r="G13716" s="173"/>
      <c r="H13716" s="172"/>
    </row>
    <row r="13717" spans="1:8" ht="14.45" customHeight="1">
      <c r="A13717" s="86" t="s">
        <v>2983</v>
      </c>
      <c r="B13717" s="171" t="s">
        <v>44655</v>
      </c>
      <c r="C13717" s="55" t="s">
        <v>44652</v>
      </c>
      <c r="D13717" s="171" t="s">
        <v>44653</v>
      </c>
      <c r="E13717" s="171" t="s">
        <v>44654</v>
      </c>
      <c r="F13717" s="173"/>
      <c r="G13717" s="173"/>
      <c r="H13717" s="172"/>
    </row>
    <row r="13718" spans="1:8" ht="14.45" customHeight="1">
      <c r="A13718" s="86" t="s">
        <v>2983</v>
      </c>
      <c r="B13718" s="171" t="s">
        <v>44656</v>
      </c>
      <c r="C13718" s="55" t="s">
        <v>44657</v>
      </c>
      <c r="D13718" s="171" t="s">
        <v>44658</v>
      </c>
      <c r="E13718" s="171" t="s">
        <v>44659</v>
      </c>
      <c r="F13718" s="173"/>
      <c r="G13718" s="173"/>
      <c r="H13718" s="172"/>
    </row>
    <row r="13719" spans="1:8" ht="14.45" customHeight="1">
      <c r="A13719" s="86" t="s">
        <v>2983</v>
      </c>
      <c r="B13719" s="171" t="s">
        <v>44660</v>
      </c>
      <c r="C13719" s="55" t="s">
        <v>44657</v>
      </c>
      <c r="D13719" s="171" t="s">
        <v>44658</v>
      </c>
      <c r="E13719" s="171" t="s">
        <v>44659</v>
      </c>
      <c r="F13719" s="173"/>
      <c r="G13719" s="173"/>
      <c r="H13719" s="172"/>
    </row>
    <row r="13720" spans="1:8" ht="14.45" customHeight="1">
      <c r="A13720" s="86" t="s">
        <v>2983</v>
      </c>
      <c r="B13720" s="171" t="s">
        <v>44661</v>
      </c>
      <c r="C13720" s="55" t="s">
        <v>44662</v>
      </c>
      <c r="D13720" s="171" t="s">
        <v>44663</v>
      </c>
      <c r="E13720" s="171" t="s">
        <v>44664</v>
      </c>
      <c r="F13720" s="173"/>
      <c r="G13720" s="173"/>
      <c r="H13720" s="172"/>
    </row>
    <row r="13721" spans="1:8" ht="14.45" customHeight="1">
      <c r="A13721" s="86" t="s">
        <v>2983</v>
      </c>
      <c r="B13721" s="171" t="s">
        <v>44665</v>
      </c>
      <c r="C13721" s="55" t="s">
        <v>44666</v>
      </c>
      <c r="D13721" s="171" t="s">
        <v>44667</v>
      </c>
      <c r="E13721" s="171" t="s">
        <v>44666</v>
      </c>
      <c r="F13721" s="173"/>
      <c r="G13721" s="173"/>
      <c r="H13721" s="172"/>
    </row>
    <row r="13722" spans="1:8" ht="14.45" customHeight="1">
      <c r="A13722" s="86" t="s">
        <v>2983</v>
      </c>
      <c r="B13722" s="171" t="s">
        <v>44668</v>
      </c>
      <c r="C13722" s="55" t="s">
        <v>44669</v>
      </c>
      <c r="D13722" s="171" t="s">
        <v>44670</v>
      </c>
      <c r="E13722" s="171" t="s">
        <v>44671</v>
      </c>
      <c r="F13722" s="173"/>
      <c r="G13722" s="173"/>
      <c r="H13722" s="172"/>
    </row>
    <row r="13723" spans="1:8" ht="14.45" customHeight="1">
      <c r="A13723" s="86" t="s">
        <v>2983</v>
      </c>
      <c r="B13723" s="171" t="s">
        <v>44672</v>
      </c>
      <c r="C13723" s="55" t="s">
        <v>44673</v>
      </c>
      <c r="D13723" s="171" t="s">
        <v>44674</v>
      </c>
      <c r="E13723" s="171" t="s">
        <v>44675</v>
      </c>
      <c r="F13723" s="173"/>
      <c r="G13723" s="173"/>
      <c r="H13723" s="172"/>
    </row>
    <row r="13724" spans="1:8" ht="14.45" customHeight="1">
      <c r="A13724" s="86" t="s">
        <v>2983</v>
      </c>
      <c r="B13724" s="171" t="s">
        <v>44676</v>
      </c>
      <c r="C13724" s="55" t="s">
        <v>44677</v>
      </c>
      <c r="D13724" s="171" t="s">
        <v>44678</v>
      </c>
      <c r="E13724" s="171" t="s">
        <v>44679</v>
      </c>
      <c r="F13724" s="173"/>
      <c r="G13724" s="173"/>
      <c r="H13724" s="172"/>
    </row>
    <row r="13725" spans="1:8" ht="14.45" customHeight="1">
      <c r="A13725" s="86" t="s">
        <v>2983</v>
      </c>
      <c r="B13725" s="171" t="s">
        <v>44680</v>
      </c>
      <c r="C13725" s="55" t="s">
        <v>44681</v>
      </c>
      <c r="D13725" s="171" t="s">
        <v>44682</v>
      </c>
      <c r="E13725" s="171" t="s">
        <v>44683</v>
      </c>
      <c r="F13725" s="173"/>
      <c r="G13725" s="173"/>
      <c r="H13725" s="172"/>
    </row>
    <row r="13726" spans="1:8" ht="14.45" customHeight="1">
      <c r="A13726" s="86" t="s">
        <v>2983</v>
      </c>
      <c r="B13726" s="171" t="s">
        <v>44684</v>
      </c>
      <c r="C13726" s="55" t="s">
        <v>44685</v>
      </c>
      <c r="D13726" s="171" t="s">
        <v>44686</v>
      </c>
      <c r="E13726" s="171" t="s">
        <v>44687</v>
      </c>
      <c r="F13726" s="173"/>
      <c r="G13726" s="173"/>
      <c r="H13726" s="172"/>
    </row>
    <row r="13727" spans="1:8" ht="14.45" customHeight="1">
      <c r="A13727" s="86" t="s">
        <v>2983</v>
      </c>
      <c r="B13727" s="171" t="s">
        <v>44688</v>
      </c>
      <c r="C13727" s="55" t="s">
        <v>44689</v>
      </c>
      <c r="D13727" s="171" t="s">
        <v>44690</v>
      </c>
      <c r="E13727" s="171" t="s">
        <v>44691</v>
      </c>
      <c r="F13727" s="173"/>
      <c r="G13727" s="173"/>
      <c r="H13727" s="172"/>
    </row>
    <row r="13728" spans="1:8" ht="14.45" customHeight="1">
      <c r="A13728" s="86" t="s">
        <v>2983</v>
      </c>
      <c r="B13728" s="171" t="s">
        <v>44692</v>
      </c>
      <c r="C13728" s="55" t="s">
        <v>44693</v>
      </c>
      <c r="D13728" s="171" t="s">
        <v>44694</v>
      </c>
      <c r="E13728" s="171" t="s">
        <v>44693</v>
      </c>
      <c r="F13728" s="173"/>
      <c r="G13728" s="173"/>
      <c r="H13728" s="172"/>
    </row>
    <row r="13729" spans="1:8" ht="14.45" customHeight="1">
      <c r="A13729" s="86" t="s">
        <v>2983</v>
      </c>
      <c r="B13729" s="171" t="s">
        <v>44695</v>
      </c>
      <c r="C13729" s="55" t="s">
        <v>44696</v>
      </c>
      <c r="D13729" s="171" t="s">
        <v>44697</v>
      </c>
      <c r="E13729" s="171" t="s">
        <v>44698</v>
      </c>
      <c r="F13729" s="173"/>
      <c r="G13729" s="173"/>
      <c r="H13729" s="172"/>
    </row>
    <row r="13730" spans="1:8" ht="14.45" customHeight="1">
      <c r="A13730" s="86" t="s">
        <v>2983</v>
      </c>
      <c r="B13730" s="171" t="s">
        <v>44699</v>
      </c>
      <c r="C13730" s="55" t="s">
        <v>44700</v>
      </c>
      <c r="D13730" s="171" t="s">
        <v>44701</v>
      </c>
      <c r="E13730" s="171" t="s">
        <v>44702</v>
      </c>
      <c r="F13730" s="173"/>
      <c r="G13730" s="173"/>
      <c r="H13730" s="172"/>
    </row>
    <row r="13731" spans="1:8" ht="14.45" customHeight="1">
      <c r="A13731" s="86" t="s">
        <v>2983</v>
      </c>
      <c r="B13731" s="171" t="s">
        <v>42012</v>
      </c>
      <c r="C13731" s="55" t="s">
        <v>44703</v>
      </c>
      <c r="D13731" s="171" t="s">
        <v>44704</v>
      </c>
      <c r="E13731" s="171" t="s">
        <v>44705</v>
      </c>
      <c r="F13731" s="173"/>
      <c r="G13731" s="173"/>
      <c r="H13731" s="172"/>
    </row>
    <row r="13732" spans="1:8" ht="14.45" customHeight="1">
      <c r="A13732" s="86" t="s">
        <v>2983</v>
      </c>
      <c r="B13732" s="171" t="s">
        <v>42013</v>
      </c>
      <c r="C13732" s="55" t="s">
        <v>44706</v>
      </c>
      <c r="D13732" s="171" t="s">
        <v>44707</v>
      </c>
      <c r="E13732" s="171" t="s">
        <v>44708</v>
      </c>
      <c r="F13732" s="173"/>
      <c r="G13732" s="173"/>
      <c r="H13732" s="172"/>
    </row>
    <row r="13733" spans="1:8" ht="14.45" customHeight="1">
      <c r="A13733" s="86" t="s">
        <v>2983</v>
      </c>
      <c r="B13733" s="171" t="s">
        <v>42014</v>
      </c>
      <c r="C13733" s="55" t="s">
        <v>44709</v>
      </c>
      <c r="D13733" s="171" t="s">
        <v>44710</v>
      </c>
      <c r="E13733" s="171" t="s">
        <v>44711</v>
      </c>
      <c r="F13733" s="173"/>
      <c r="G13733" s="173"/>
      <c r="H13733" s="172"/>
    </row>
    <row r="13734" spans="1:8" ht="14.45" customHeight="1">
      <c r="A13734" s="86" t="s">
        <v>2983</v>
      </c>
      <c r="B13734" s="171" t="s">
        <v>42015</v>
      </c>
      <c r="C13734" s="55" t="s">
        <v>44712</v>
      </c>
      <c r="D13734" s="171" t="s">
        <v>44713</v>
      </c>
      <c r="E13734" s="171" t="s">
        <v>44714</v>
      </c>
      <c r="F13734" s="173"/>
      <c r="G13734" s="173"/>
      <c r="H13734" s="172"/>
    </row>
    <row r="13735" spans="1:8" ht="14.45" customHeight="1">
      <c r="A13735" s="86" t="s">
        <v>2983</v>
      </c>
      <c r="B13735" s="171" t="s">
        <v>42016</v>
      </c>
      <c r="C13735" s="55" t="s">
        <v>44715</v>
      </c>
      <c r="D13735" s="171" t="s">
        <v>44716</v>
      </c>
      <c r="E13735" s="171" t="s">
        <v>44717</v>
      </c>
      <c r="F13735" s="173"/>
      <c r="G13735" s="173"/>
      <c r="H13735" s="172"/>
    </row>
    <row r="13736" spans="1:8" ht="14.45" customHeight="1">
      <c r="A13736" s="86" t="s">
        <v>2983</v>
      </c>
      <c r="B13736" s="171" t="s">
        <v>42017</v>
      </c>
      <c r="C13736" s="55" t="s">
        <v>44718</v>
      </c>
      <c r="D13736" s="171" t="s">
        <v>44719</v>
      </c>
      <c r="E13736" s="171" t="s">
        <v>44720</v>
      </c>
      <c r="F13736" s="173"/>
      <c r="G13736" s="173"/>
      <c r="H13736" s="172"/>
    </row>
    <row r="13737" spans="1:8" ht="14.45" customHeight="1">
      <c r="A13737" s="86" t="s">
        <v>2983</v>
      </c>
      <c r="B13737" s="171" t="s">
        <v>42018</v>
      </c>
      <c r="C13737" s="55" t="s">
        <v>44721</v>
      </c>
      <c r="D13737" s="171" t="s">
        <v>44722</v>
      </c>
      <c r="E13737" s="171" t="s">
        <v>44723</v>
      </c>
      <c r="F13737" s="173"/>
      <c r="G13737" s="173"/>
      <c r="H13737" s="172"/>
    </row>
    <row r="13738" spans="1:8" ht="14.45" customHeight="1">
      <c r="A13738" s="86" t="s">
        <v>2983</v>
      </c>
      <c r="B13738" s="171" t="s">
        <v>42019</v>
      </c>
      <c r="C13738" s="55" t="s">
        <v>44724</v>
      </c>
      <c r="D13738" s="171" t="s">
        <v>44725</v>
      </c>
      <c r="E13738" s="171" t="s">
        <v>44726</v>
      </c>
      <c r="F13738" s="173"/>
      <c r="G13738" s="173"/>
      <c r="H13738" s="172"/>
    </row>
    <row r="13739" spans="1:8" ht="14.45" customHeight="1">
      <c r="A13739" s="86" t="s">
        <v>2983</v>
      </c>
      <c r="B13739" s="171" t="s">
        <v>42020</v>
      </c>
      <c r="C13739" s="55" t="s">
        <v>44727</v>
      </c>
      <c r="D13739" s="171" t="s">
        <v>44728</v>
      </c>
      <c r="E13739" s="171" t="s">
        <v>44729</v>
      </c>
      <c r="F13739" s="173"/>
      <c r="G13739" s="173"/>
      <c r="H13739" s="172"/>
    </row>
    <row r="13740" spans="1:8" ht="14.45" customHeight="1">
      <c r="A13740" s="86" t="s">
        <v>2983</v>
      </c>
      <c r="B13740" s="171" t="s">
        <v>42021</v>
      </c>
      <c r="C13740" s="55" t="s">
        <v>44730</v>
      </c>
      <c r="D13740" s="171" t="s">
        <v>44731</v>
      </c>
      <c r="E13740" s="171" t="s">
        <v>44732</v>
      </c>
      <c r="F13740" s="173"/>
      <c r="G13740" s="173"/>
      <c r="H13740" s="172"/>
    </row>
    <row r="13741" spans="1:8" ht="14.45" customHeight="1">
      <c r="A13741" s="86" t="s">
        <v>2983</v>
      </c>
      <c r="B13741" s="171" t="s">
        <v>42022</v>
      </c>
      <c r="C13741" s="55" t="s">
        <v>44733</v>
      </c>
      <c r="D13741" s="171" t="s">
        <v>44734</v>
      </c>
      <c r="E13741" s="171" t="s">
        <v>44735</v>
      </c>
      <c r="F13741" s="173"/>
      <c r="G13741" s="173"/>
      <c r="H13741" s="172"/>
    </row>
    <row r="13742" spans="1:8" ht="14.45" customHeight="1">
      <c r="A13742" s="86" t="s">
        <v>2983</v>
      </c>
      <c r="B13742" s="171" t="s">
        <v>42023</v>
      </c>
      <c r="C13742" s="55" t="s">
        <v>44736</v>
      </c>
      <c r="D13742" s="171" t="s">
        <v>44737</v>
      </c>
      <c r="E13742" s="171" t="s">
        <v>44738</v>
      </c>
      <c r="F13742" s="173"/>
      <c r="G13742" s="173"/>
      <c r="H13742" s="172"/>
    </row>
    <row r="13743" spans="1:8" ht="14.45" customHeight="1">
      <c r="A13743" s="86" t="s">
        <v>2983</v>
      </c>
      <c r="B13743" s="171" t="s">
        <v>42024</v>
      </c>
      <c r="C13743" s="55" t="s">
        <v>44736</v>
      </c>
      <c r="D13743" s="171" t="s">
        <v>44737</v>
      </c>
      <c r="E13743" s="171" t="s">
        <v>44738</v>
      </c>
      <c r="F13743" s="173"/>
      <c r="G13743" s="173"/>
      <c r="H13743" s="172"/>
    </row>
    <row r="13744" spans="1:8" ht="14.45" customHeight="1">
      <c r="A13744" s="86" t="s">
        <v>2983</v>
      </c>
      <c r="B13744" s="171" t="s">
        <v>42025</v>
      </c>
      <c r="C13744" s="55" t="s">
        <v>44739</v>
      </c>
      <c r="D13744" s="171" t="s">
        <v>44740</v>
      </c>
      <c r="E13744" s="171" t="s">
        <v>44741</v>
      </c>
      <c r="F13744" s="173"/>
      <c r="G13744" s="173"/>
      <c r="H13744" s="172"/>
    </row>
    <row r="13745" spans="1:8" ht="14.45" customHeight="1">
      <c r="A13745" s="86" t="s">
        <v>2983</v>
      </c>
      <c r="B13745" s="171" t="s">
        <v>42026</v>
      </c>
      <c r="C13745" s="55" t="s">
        <v>44742</v>
      </c>
      <c r="D13745" s="171" t="s">
        <v>44743</v>
      </c>
      <c r="E13745" s="171" t="s">
        <v>44744</v>
      </c>
      <c r="F13745" s="173"/>
      <c r="G13745" s="173"/>
      <c r="H13745" s="172"/>
    </row>
    <row r="13746" spans="1:8" ht="14.45" customHeight="1">
      <c r="A13746" s="86" t="s">
        <v>2983</v>
      </c>
      <c r="B13746" s="171" t="s">
        <v>42027</v>
      </c>
      <c r="C13746" s="55" t="s">
        <v>44745</v>
      </c>
      <c r="D13746" s="171" t="s">
        <v>44746</v>
      </c>
      <c r="E13746" s="171" t="s">
        <v>44747</v>
      </c>
      <c r="F13746" s="173"/>
      <c r="G13746" s="173"/>
      <c r="H13746" s="172"/>
    </row>
    <row r="13747" spans="1:8" ht="14.45" customHeight="1">
      <c r="A13747" s="86" t="s">
        <v>2983</v>
      </c>
      <c r="B13747" s="171" t="s">
        <v>42028</v>
      </c>
      <c r="C13747" s="55" t="s">
        <v>44745</v>
      </c>
      <c r="D13747" s="171" t="s">
        <v>44746</v>
      </c>
      <c r="E13747" s="171" t="s">
        <v>44747</v>
      </c>
      <c r="F13747" s="173"/>
      <c r="G13747" s="173"/>
      <c r="H13747" s="172"/>
    </row>
    <row r="13748" spans="1:8" ht="14.45" customHeight="1">
      <c r="A13748" s="86" t="s">
        <v>2983</v>
      </c>
      <c r="B13748" s="171" t="s">
        <v>42029</v>
      </c>
      <c r="C13748" s="55" t="s">
        <v>44748</v>
      </c>
      <c r="D13748" s="171" t="s">
        <v>44749</v>
      </c>
      <c r="E13748" s="171" t="s">
        <v>44750</v>
      </c>
      <c r="F13748" s="173"/>
      <c r="G13748" s="173"/>
      <c r="H13748" s="172"/>
    </row>
    <row r="13749" spans="1:8" ht="14.45" customHeight="1">
      <c r="A13749" s="86" t="s">
        <v>2983</v>
      </c>
      <c r="B13749" s="171" t="s">
        <v>42030</v>
      </c>
      <c r="C13749" s="55" t="s">
        <v>44748</v>
      </c>
      <c r="D13749" s="171" t="s">
        <v>44749</v>
      </c>
      <c r="E13749" s="171" t="s">
        <v>44751</v>
      </c>
      <c r="F13749" s="173"/>
      <c r="G13749" s="173"/>
      <c r="H13749" s="172"/>
    </row>
    <row r="13750" spans="1:8" ht="14.45" customHeight="1">
      <c r="A13750" s="86" t="s">
        <v>2983</v>
      </c>
      <c r="B13750" s="171" t="s">
        <v>42031</v>
      </c>
      <c r="C13750" s="55" t="s">
        <v>44752</v>
      </c>
      <c r="D13750" s="171" t="s">
        <v>44753</v>
      </c>
      <c r="E13750" s="171" t="s">
        <v>44754</v>
      </c>
      <c r="F13750" s="173"/>
      <c r="G13750" s="173"/>
      <c r="H13750" s="172"/>
    </row>
    <row r="13751" spans="1:8" ht="14.45" customHeight="1">
      <c r="A13751" s="86" t="s">
        <v>2983</v>
      </c>
      <c r="B13751" s="171" t="s">
        <v>42032</v>
      </c>
      <c r="C13751" s="55" t="s">
        <v>44755</v>
      </c>
      <c r="D13751" s="171" t="s">
        <v>44756</v>
      </c>
      <c r="E13751" s="171" t="s">
        <v>44757</v>
      </c>
      <c r="F13751" s="173"/>
      <c r="G13751" s="173"/>
      <c r="H13751" s="172"/>
    </row>
    <row r="13752" spans="1:8" ht="14.45" customHeight="1">
      <c r="A13752" s="86" t="s">
        <v>2983</v>
      </c>
      <c r="B13752" s="171" t="s">
        <v>42033</v>
      </c>
      <c r="C13752" s="55" t="s">
        <v>44755</v>
      </c>
      <c r="D13752" s="171" t="s">
        <v>44756</v>
      </c>
      <c r="E13752" s="171" t="s">
        <v>44757</v>
      </c>
      <c r="F13752" s="173"/>
      <c r="G13752" s="173"/>
      <c r="H13752" s="172"/>
    </row>
    <row r="13753" spans="1:8" ht="14.45" customHeight="1">
      <c r="A13753" s="86" t="s">
        <v>2983</v>
      </c>
      <c r="B13753" s="171" t="s">
        <v>42034</v>
      </c>
      <c r="C13753" s="55" t="s">
        <v>44758</v>
      </c>
      <c r="D13753" s="171" t="s">
        <v>44759</v>
      </c>
      <c r="E13753" s="171" t="s">
        <v>44760</v>
      </c>
      <c r="F13753" s="173"/>
      <c r="G13753" s="173"/>
      <c r="H13753" s="172"/>
    </row>
    <row r="13754" spans="1:8" ht="14.45" customHeight="1">
      <c r="A13754" s="86" t="s">
        <v>2983</v>
      </c>
      <c r="B13754" s="171" t="s">
        <v>42035</v>
      </c>
      <c r="C13754" s="55" t="s">
        <v>44614</v>
      </c>
      <c r="D13754" s="171" t="s">
        <v>44615</v>
      </c>
      <c r="E13754" s="171" t="s">
        <v>44616</v>
      </c>
      <c r="F13754" s="173"/>
      <c r="G13754" s="173"/>
      <c r="H13754" s="172"/>
    </row>
    <row r="13755" spans="1:8" ht="14.45" customHeight="1">
      <c r="A13755" s="86" t="s">
        <v>2983</v>
      </c>
      <c r="B13755" s="171" t="s">
        <v>42036</v>
      </c>
      <c r="C13755" s="55" t="s">
        <v>44351</v>
      </c>
      <c r="D13755" s="171" t="s">
        <v>44352</v>
      </c>
      <c r="E13755" s="171" t="s">
        <v>44353</v>
      </c>
      <c r="F13755" s="173"/>
      <c r="G13755" s="173"/>
      <c r="H13755" s="172"/>
    </row>
    <row r="13756" spans="1:8" ht="14.45" customHeight="1">
      <c r="A13756" s="86" t="s">
        <v>2983</v>
      </c>
      <c r="B13756" s="171" t="s">
        <v>42037</v>
      </c>
      <c r="C13756" s="55" t="s">
        <v>44504</v>
      </c>
      <c r="D13756" s="171" t="s">
        <v>44505</v>
      </c>
      <c r="E13756" s="171" t="s">
        <v>44506</v>
      </c>
      <c r="F13756" s="173"/>
      <c r="G13756" s="173"/>
      <c r="H13756" s="172"/>
    </row>
    <row r="13757" spans="1:8" ht="14.45" customHeight="1">
      <c r="A13757" s="86" t="s">
        <v>2983</v>
      </c>
      <c r="B13757" s="171" t="s">
        <v>42038</v>
      </c>
      <c r="C13757" s="55" t="s">
        <v>44761</v>
      </c>
      <c r="D13757" s="171" t="s">
        <v>44762</v>
      </c>
      <c r="E13757" s="171" t="s">
        <v>44763</v>
      </c>
      <c r="F13757" s="173"/>
      <c r="G13757" s="173"/>
      <c r="H13757" s="172"/>
    </row>
    <row r="13758" spans="1:8" ht="14.45" customHeight="1">
      <c r="A13758" s="86" t="s">
        <v>2983</v>
      </c>
      <c r="B13758" s="171" t="s">
        <v>42039</v>
      </c>
      <c r="C13758" s="55" t="s">
        <v>44347</v>
      </c>
      <c r="D13758" s="171" t="s">
        <v>44348</v>
      </c>
      <c r="E13758" s="171" t="s">
        <v>44349</v>
      </c>
      <c r="F13758" s="173"/>
      <c r="G13758" s="173"/>
      <c r="H13758" s="172"/>
    </row>
    <row r="13759" spans="1:8" ht="14.45" customHeight="1">
      <c r="A13759" s="86" t="s">
        <v>2983</v>
      </c>
      <c r="B13759" s="171" t="s">
        <v>42040</v>
      </c>
      <c r="C13759" s="55" t="s">
        <v>44718</v>
      </c>
      <c r="D13759" s="171" t="s">
        <v>44719</v>
      </c>
      <c r="E13759" s="171" t="s">
        <v>44720</v>
      </c>
      <c r="F13759" s="173"/>
      <c r="G13759" s="173"/>
      <c r="H13759" s="172"/>
    </row>
    <row r="13760" spans="1:8" ht="14.45" customHeight="1">
      <c r="A13760" s="86" t="s">
        <v>2983</v>
      </c>
      <c r="B13760" s="171" t="s">
        <v>42041</v>
      </c>
      <c r="C13760" s="55" t="s">
        <v>44764</v>
      </c>
      <c r="D13760" s="171" t="s">
        <v>44765</v>
      </c>
      <c r="E13760" s="171" t="s">
        <v>44766</v>
      </c>
      <c r="F13760" s="173"/>
      <c r="G13760" s="173"/>
      <c r="H13760" s="172"/>
    </row>
    <row r="13761" spans="1:8" ht="14.45" customHeight="1">
      <c r="A13761" s="86" t="s">
        <v>2983</v>
      </c>
      <c r="B13761" s="171" t="s">
        <v>42042</v>
      </c>
      <c r="C13761" s="55" t="s">
        <v>44764</v>
      </c>
      <c r="D13761" s="171" t="s">
        <v>44765</v>
      </c>
      <c r="E13761" s="171" t="s">
        <v>44766</v>
      </c>
      <c r="F13761" s="173"/>
      <c r="G13761" s="173"/>
      <c r="H13761" s="172"/>
    </row>
    <row r="13762" spans="1:8" ht="14.45" customHeight="1">
      <c r="A13762" s="86" t="s">
        <v>2983</v>
      </c>
      <c r="B13762" s="171" t="s">
        <v>42043</v>
      </c>
      <c r="C13762" s="55" t="s">
        <v>44767</v>
      </c>
      <c r="D13762" s="171" t="s">
        <v>44768</v>
      </c>
      <c r="E13762" s="171" t="s">
        <v>44769</v>
      </c>
      <c r="F13762" s="173"/>
      <c r="G13762" s="173"/>
      <c r="H13762" s="172"/>
    </row>
    <row r="13763" spans="1:8" ht="14.45" customHeight="1">
      <c r="A13763" s="86" t="s">
        <v>2983</v>
      </c>
      <c r="B13763" s="171" t="s">
        <v>42044</v>
      </c>
      <c r="C13763" s="55" t="s">
        <v>44767</v>
      </c>
      <c r="D13763" s="171" t="s">
        <v>44768</v>
      </c>
      <c r="E13763" s="171" t="s">
        <v>44769</v>
      </c>
      <c r="F13763" s="173"/>
      <c r="G13763" s="173"/>
      <c r="H13763" s="172"/>
    </row>
    <row r="13764" spans="1:8" ht="14.45" customHeight="1">
      <c r="A13764" s="86" t="s">
        <v>2983</v>
      </c>
      <c r="B13764" s="171" t="s">
        <v>42045</v>
      </c>
      <c r="C13764" s="55" t="s">
        <v>44770</v>
      </c>
      <c r="D13764" s="171" t="s">
        <v>44771</v>
      </c>
      <c r="E13764" s="171" t="s">
        <v>44772</v>
      </c>
      <c r="F13764" s="173"/>
      <c r="G13764" s="173"/>
      <c r="H13764" s="172"/>
    </row>
    <row r="13765" spans="1:8" ht="14.45" customHeight="1">
      <c r="A13765" s="86" t="s">
        <v>2983</v>
      </c>
      <c r="B13765" s="171" t="s">
        <v>42046</v>
      </c>
      <c r="C13765" s="55" t="s">
        <v>44770</v>
      </c>
      <c r="D13765" s="171" t="s">
        <v>44771</v>
      </c>
      <c r="E13765" s="171" t="s">
        <v>44772</v>
      </c>
      <c r="F13765" s="173"/>
      <c r="G13765" s="173"/>
      <c r="H13765" s="172"/>
    </row>
    <row r="13766" spans="1:8" ht="14.45" customHeight="1">
      <c r="A13766" s="86" t="s">
        <v>2983</v>
      </c>
      <c r="B13766" s="171" t="s">
        <v>42047</v>
      </c>
      <c r="C13766" s="55" t="s">
        <v>44742</v>
      </c>
      <c r="D13766" s="171" t="s">
        <v>44743</v>
      </c>
      <c r="E13766" s="171" t="s">
        <v>44744</v>
      </c>
      <c r="F13766" s="173"/>
      <c r="G13766" s="173"/>
      <c r="H13766" s="172"/>
    </row>
    <row r="13767" spans="1:8" ht="14.45" customHeight="1">
      <c r="A13767" s="86" t="s">
        <v>2983</v>
      </c>
      <c r="B13767" s="171" t="s">
        <v>42048</v>
      </c>
      <c r="C13767" s="55" t="s">
        <v>44635</v>
      </c>
      <c r="D13767" s="171" t="s">
        <v>44636</v>
      </c>
      <c r="E13767" s="171" t="s">
        <v>44637</v>
      </c>
      <c r="F13767" s="173"/>
      <c r="G13767" s="173"/>
      <c r="H13767" s="172"/>
    </row>
    <row r="13768" spans="1:8" ht="14.45" customHeight="1">
      <c r="A13768" s="86" t="s">
        <v>2983</v>
      </c>
      <c r="B13768" s="171" t="s">
        <v>42049</v>
      </c>
      <c r="C13768" s="55" t="s">
        <v>44635</v>
      </c>
      <c r="D13768" s="171" t="s">
        <v>44636</v>
      </c>
      <c r="E13768" s="171" t="s">
        <v>44637</v>
      </c>
      <c r="F13768" s="173"/>
      <c r="G13768" s="173"/>
      <c r="H13768" s="172"/>
    </row>
    <row r="13769" spans="1:8" ht="14.45" customHeight="1">
      <c r="A13769" s="86" t="s">
        <v>2983</v>
      </c>
      <c r="B13769" s="171" t="s">
        <v>42050</v>
      </c>
      <c r="C13769" s="55" t="s">
        <v>44773</v>
      </c>
      <c r="D13769" s="171" t="s">
        <v>44774</v>
      </c>
      <c r="E13769" s="171" t="s">
        <v>44775</v>
      </c>
      <c r="F13769" s="173"/>
      <c r="G13769" s="173"/>
      <c r="H13769" s="172"/>
    </row>
    <row r="13770" spans="1:8" ht="14.45" customHeight="1">
      <c r="A13770" s="86" t="s">
        <v>2983</v>
      </c>
      <c r="B13770" s="171" t="s">
        <v>42051</v>
      </c>
      <c r="C13770" s="55" t="s">
        <v>44367</v>
      </c>
      <c r="D13770" s="171" t="s">
        <v>44368</v>
      </c>
      <c r="E13770" s="171" t="s">
        <v>44776</v>
      </c>
      <c r="F13770" s="173"/>
      <c r="G13770" s="173"/>
      <c r="H13770" s="172"/>
    </row>
    <row r="13771" spans="1:8" ht="14.45" customHeight="1">
      <c r="A13771" s="86" t="s">
        <v>2983</v>
      </c>
      <c r="B13771" s="171" t="s">
        <v>42052</v>
      </c>
      <c r="C13771" s="55" t="s">
        <v>44777</v>
      </c>
      <c r="D13771" s="171" t="s">
        <v>44778</v>
      </c>
      <c r="E13771" s="171" t="s">
        <v>44779</v>
      </c>
      <c r="F13771" s="173"/>
      <c r="G13771" s="173"/>
      <c r="H13771" s="172"/>
    </row>
    <row r="13772" spans="1:8" ht="14.45" customHeight="1">
      <c r="A13772" s="86" t="s">
        <v>2983</v>
      </c>
      <c r="B13772" s="171" t="s">
        <v>42053</v>
      </c>
      <c r="C13772" s="55" t="s">
        <v>44777</v>
      </c>
      <c r="D13772" s="171" t="s">
        <v>44778</v>
      </c>
      <c r="E13772" s="171" t="s">
        <v>44779</v>
      </c>
      <c r="F13772" s="173"/>
      <c r="G13772" s="173"/>
      <c r="H13772" s="172"/>
    </row>
    <row r="13773" spans="1:8" ht="14.45" customHeight="1">
      <c r="A13773" s="86" t="s">
        <v>2983</v>
      </c>
      <c r="B13773" s="171" t="s">
        <v>42054</v>
      </c>
      <c r="C13773" s="55" t="s">
        <v>44780</v>
      </c>
      <c r="D13773" s="171" t="s">
        <v>44781</v>
      </c>
      <c r="E13773" s="171" t="s">
        <v>44782</v>
      </c>
      <c r="F13773" s="173"/>
      <c r="G13773" s="173"/>
      <c r="H13773" s="172"/>
    </row>
    <row r="13774" spans="1:8" ht="14.45" customHeight="1">
      <c r="A13774" s="86" t="s">
        <v>2983</v>
      </c>
      <c r="B13774" s="171" t="s">
        <v>42055</v>
      </c>
      <c r="C13774" s="55" t="s">
        <v>44780</v>
      </c>
      <c r="D13774" s="171" t="s">
        <v>44781</v>
      </c>
      <c r="E13774" s="171" t="s">
        <v>44782</v>
      </c>
      <c r="F13774" s="173"/>
      <c r="G13774" s="173"/>
      <c r="H13774" s="172"/>
    </row>
    <row r="13775" spans="1:8" ht="14.45" customHeight="1">
      <c r="A13775" s="86" t="s">
        <v>2983</v>
      </c>
      <c r="B13775" s="171" t="s">
        <v>42056</v>
      </c>
      <c r="C13775" s="55" t="s">
        <v>44733</v>
      </c>
      <c r="D13775" s="171" t="s">
        <v>44734</v>
      </c>
      <c r="E13775" s="171" t="s">
        <v>44735</v>
      </c>
      <c r="F13775" s="173"/>
      <c r="G13775" s="173"/>
      <c r="H13775" s="172"/>
    </row>
    <row r="13776" spans="1:8" ht="14.45" customHeight="1">
      <c r="A13776" s="86" t="s">
        <v>2983</v>
      </c>
      <c r="B13776" s="171" t="s">
        <v>42057</v>
      </c>
      <c r="C13776" s="55" t="s">
        <v>44408</v>
      </c>
      <c r="D13776" s="171" t="s">
        <v>44409</v>
      </c>
      <c r="E13776" s="171" t="s">
        <v>44410</v>
      </c>
      <c r="F13776" s="173"/>
      <c r="G13776" s="173"/>
      <c r="H13776" s="172"/>
    </row>
    <row r="13777" spans="1:8" ht="14.45" customHeight="1">
      <c r="A13777" s="86" t="s">
        <v>2983</v>
      </c>
      <c r="B13777" s="171" t="s">
        <v>42058</v>
      </c>
      <c r="C13777" s="55" t="s">
        <v>44488</v>
      </c>
      <c r="D13777" s="171" t="s">
        <v>44489</v>
      </c>
      <c r="E13777" s="171" t="s">
        <v>44410</v>
      </c>
      <c r="F13777" s="173"/>
      <c r="G13777" s="173"/>
      <c r="H13777" s="172"/>
    </row>
    <row r="13778" spans="1:8" ht="14.45" customHeight="1">
      <c r="A13778" s="86" t="s">
        <v>2983</v>
      </c>
      <c r="B13778" s="171" t="s">
        <v>42059</v>
      </c>
      <c r="C13778" s="55" t="s">
        <v>44355</v>
      </c>
      <c r="D13778" s="171" t="s">
        <v>44356</v>
      </c>
      <c r="E13778" s="171" t="s">
        <v>44357</v>
      </c>
      <c r="F13778" s="173"/>
      <c r="G13778" s="173"/>
      <c r="H13778" s="172"/>
    </row>
    <row r="13779" spans="1:8" ht="14.45" customHeight="1">
      <c r="A13779" s="86" t="s">
        <v>2983</v>
      </c>
      <c r="B13779" s="171" t="s">
        <v>42060</v>
      </c>
      <c r="C13779" s="55" t="s">
        <v>44777</v>
      </c>
      <c r="D13779" s="171" t="s">
        <v>44778</v>
      </c>
      <c r="E13779" s="171" t="s">
        <v>44779</v>
      </c>
      <c r="F13779" s="173"/>
      <c r="G13779" s="173"/>
      <c r="H13779" s="172"/>
    </row>
    <row r="13780" spans="1:8" ht="14.45" customHeight="1">
      <c r="A13780" s="86" t="s">
        <v>2983</v>
      </c>
      <c r="B13780" s="171" t="s">
        <v>42061</v>
      </c>
      <c r="C13780" s="55" t="s">
        <v>44777</v>
      </c>
      <c r="D13780" s="171" t="s">
        <v>44778</v>
      </c>
      <c r="E13780" s="171" t="s">
        <v>44779</v>
      </c>
      <c r="F13780" s="173"/>
      <c r="G13780" s="173"/>
      <c r="H13780" s="172"/>
    </row>
    <row r="13781" spans="1:8" ht="14.45" customHeight="1">
      <c r="A13781" s="86" t="s">
        <v>2983</v>
      </c>
      <c r="B13781" s="171" t="s">
        <v>42062</v>
      </c>
      <c r="C13781" s="55" t="s">
        <v>44557</v>
      </c>
      <c r="D13781" s="171" t="s">
        <v>44558</v>
      </c>
      <c r="E13781" s="171" t="s">
        <v>44559</v>
      </c>
      <c r="F13781" s="173"/>
      <c r="G13781" s="173"/>
      <c r="H13781" s="172"/>
    </row>
    <row r="13782" spans="1:8" ht="14.45" customHeight="1">
      <c r="A13782" s="86" t="s">
        <v>2983</v>
      </c>
      <c r="B13782" s="171" t="s">
        <v>42063</v>
      </c>
      <c r="C13782" s="55" t="s">
        <v>44626</v>
      </c>
      <c r="D13782" s="171" t="s">
        <v>44627</v>
      </c>
      <c r="E13782" s="171" t="s">
        <v>44783</v>
      </c>
      <c r="F13782" s="173"/>
      <c r="G13782" s="173"/>
      <c r="H13782" s="172"/>
    </row>
    <row r="13783" spans="1:8" ht="14.45" customHeight="1">
      <c r="A13783" s="86" t="s">
        <v>2983</v>
      </c>
      <c r="B13783" s="171" t="s">
        <v>42064</v>
      </c>
      <c r="C13783" s="55" t="s">
        <v>44662</v>
      </c>
      <c r="D13783" s="171" t="s">
        <v>44663</v>
      </c>
      <c r="E13783" s="171" t="s">
        <v>44664</v>
      </c>
      <c r="F13783" s="173"/>
      <c r="G13783" s="173"/>
      <c r="H13783" s="172"/>
    </row>
    <row r="13784" spans="1:8" ht="14.45" customHeight="1">
      <c r="A13784" s="86" t="s">
        <v>2983</v>
      </c>
      <c r="B13784" s="171" t="s">
        <v>42065</v>
      </c>
      <c r="C13784" s="55" t="s">
        <v>44614</v>
      </c>
      <c r="D13784" s="171" t="s">
        <v>44615</v>
      </c>
      <c r="E13784" s="171" t="s">
        <v>44616</v>
      </c>
      <c r="F13784" s="173"/>
      <c r="G13784" s="173"/>
      <c r="H13784" s="172"/>
    </row>
    <row r="13785" spans="1:8" ht="14.45" customHeight="1">
      <c r="A13785" s="86" t="s">
        <v>2983</v>
      </c>
      <c r="B13785" s="171" t="s">
        <v>42066</v>
      </c>
      <c r="C13785" s="55" t="s">
        <v>44361</v>
      </c>
      <c r="D13785" s="171" t="s">
        <v>44362</v>
      </c>
      <c r="E13785" s="171" t="s">
        <v>44363</v>
      </c>
      <c r="F13785" s="173"/>
      <c r="G13785" s="173"/>
      <c r="H13785" s="172"/>
    </row>
    <row r="13786" spans="1:8" ht="14.45" customHeight="1">
      <c r="A13786" s="86" t="s">
        <v>2983</v>
      </c>
      <c r="B13786" s="171" t="s">
        <v>42067</v>
      </c>
      <c r="C13786" s="55" t="s">
        <v>44310</v>
      </c>
      <c r="D13786" s="171" t="s">
        <v>44314</v>
      </c>
      <c r="E13786" s="171" t="s">
        <v>44784</v>
      </c>
      <c r="F13786" s="173"/>
      <c r="G13786" s="173"/>
      <c r="H13786" s="172"/>
    </row>
    <row r="13787" spans="1:8" ht="14.45" customHeight="1">
      <c r="A13787" s="86" t="s">
        <v>2983</v>
      </c>
      <c r="B13787" s="171" t="s">
        <v>42068</v>
      </c>
      <c r="C13787" s="55" t="s">
        <v>44329</v>
      </c>
      <c r="D13787" s="171" t="s">
        <v>44330</v>
      </c>
      <c r="E13787" s="171" t="s">
        <v>44331</v>
      </c>
      <c r="F13787" s="173"/>
      <c r="G13787" s="173"/>
      <c r="H13787" s="172"/>
    </row>
    <row r="13788" spans="1:8" ht="14.45" customHeight="1">
      <c r="A13788" s="86" t="s">
        <v>2983</v>
      </c>
      <c r="B13788" s="171" t="s">
        <v>42069</v>
      </c>
      <c r="C13788" s="55" t="s">
        <v>44324</v>
      </c>
      <c r="D13788" s="171" t="s">
        <v>44325</v>
      </c>
      <c r="E13788" s="171" t="s">
        <v>44326</v>
      </c>
      <c r="F13788" s="173"/>
      <c r="G13788" s="173"/>
      <c r="H13788" s="172"/>
    </row>
    <row r="13789" spans="1:8" ht="14.45" customHeight="1">
      <c r="A13789" s="86" t="s">
        <v>2983</v>
      </c>
      <c r="B13789" s="171" t="s">
        <v>42070</v>
      </c>
      <c r="C13789" s="55" t="s">
        <v>44476</v>
      </c>
      <c r="D13789" s="171" t="s">
        <v>44477</v>
      </c>
      <c r="E13789" s="171" t="s">
        <v>44478</v>
      </c>
      <c r="F13789" s="173"/>
      <c r="G13789" s="173"/>
      <c r="H13789" s="172"/>
    </row>
    <row r="13790" spans="1:8" ht="14.45" customHeight="1">
      <c r="A13790" s="86" t="s">
        <v>2983</v>
      </c>
      <c r="B13790" s="171" t="s">
        <v>42071</v>
      </c>
      <c r="C13790" s="55" t="s">
        <v>44677</v>
      </c>
      <c r="D13790" s="171" t="s">
        <v>44678</v>
      </c>
      <c r="E13790" s="171" t="s">
        <v>44679</v>
      </c>
      <c r="F13790" s="173"/>
      <c r="G13790" s="173"/>
      <c r="H13790" s="172"/>
    </row>
    <row r="13791" spans="1:8" ht="14.45" customHeight="1">
      <c r="A13791" s="86" t="s">
        <v>2983</v>
      </c>
      <c r="B13791" s="171" t="s">
        <v>42072</v>
      </c>
      <c r="C13791" s="55" t="s">
        <v>44388</v>
      </c>
      <c r="D13791" s="171" t="s">
        <v>44389</v>
      </c>
      <c r="E13791" s="171" t="s">
        <v>44390</v>
      </c>
      <c r="F13791" s="173"/>
      <c r="G13791" s="173"/>
      <c r="H13791" s="172"/>
    </row>
    <row r="13792" spans="1:8" ht="14.45" customHeight="1">
      <c r="A13792" s="86" t="s">
        <v>2983</v>
      </c>
      <c r="B13792" s="171" t="s">
        <v>42073</v>
      </c>
      <c r="C13792" s="55" t="s">
        <v>44657</v>
      </c>
      <c r="D13792" s="171" t="s">
        <v>44658</v>
      </c>
      <c r="E13792" s="171" t="s">
        <v>44659</v>
      </c>
      <c r="F13792" s="173"/>
      <c r="G13792" s="173"/>
      <c r="H13792" s="172"/>
    </row>
    <row r="13793" spans="1:8" ht="14.45" customHeight="1">
      <c r="A13793" s="86" t="s">
        <v>2983</v>
      </c>
      <c r="B13793" s="171" t="s">
        <v>42074</v>
      </c>
      <c r="C13793" s="55" t="s">
        <v>44525</v>
      </c>
      <c r="D13793" s="171" t="s">
        <v>44526</v>
      </c>
      <c r="E13793" s="171" t="s">
        <v>44527</v>
      </c>
      <c r="F13793" s="173"/>
      <c r="G13793" s="173"/>
      <c r="H13793" s="172"/>
    </row>
    <row r="13794" spans="1:8" ht="14.45" customHeight="1">
      <c r="A13794" s="86" t="s">
        <v>2983</v>
      </c>
      <c r="B13794" s="171" t="s">
        <v>42075</v>
      </c>
      <c r="C13794" s="55" t="s">
        <v>44525</v>
      </c>
      <c r="D13794" s="171" t="s">
        <v>44526</v>
      </c>
      <c r="E13794" s="171" t="s">
        <v>44527</v>
      </c>
      <c r="F13794" s="173"/>
      <c r="G13794" s="173"/>
      <c r="H13794" s="172"/>
    </row>
    <row r="13795" spans="1:8" ht="14.45" customHeight="1">
      <c r="A13795" s="86" t="s">
        <v>2983</v>
      </c>
      <c r="B13795" s="171" t="s">
        <v>42076</v>
      </c>
      <c r="C13795" s="55" t="s">
        <v>44785</v>
      </c>
      <c r="D13795" s="171" t="s">
        <v>44786</v>
      </c>
      <c r="E13795" s="171" t="s">
        <v>44787</v>
      </c>
      <c r="F13795" s="173"/>
      <c r="G13795" s="173"/>
      <c r="H13795" s="172"/>
    </row>
    <row r="13796" spans="1:8" ht="14.45" customHeight="1">
      <c r="A13796" s="86" t="s">
        <v>2983</v>
      </c>
      <c r="B13796" s="171" t="s">
        <v>42077</v>
      </c>
      <c r="C13796" s="55" t="s">
        <v>44785</v>
      </c>
      <c r="D13796" s="171" t="s">
        <v>44786</v>
      </c>
      <c r="E13796" s="171" t="s">
        <v>44787</v>
      </c>
      <c r="F13796" s="173"/>
      <c r="G13796" s="173"/>
      <c r="H13796" s="172"/>
    </row>
    <row r="13797" spans="1:8" ht="14.45" customHeight="1">
      <c r="A13797" s="86" t="s">
        <v>2983</v>
      </c>
      <c r="B13797" s="171" t="s">
        <v>42078</v>
      </c>
      <c r="C13797" s="55" t="s">
        <v>44509</v>
      </c>
      <c r="D13797" s="171" t="s">
        <v>44510</v>
      </c>
      <c r="E13797" s="171" t="s">
        <v>44788</v>
      </c>
      <c r="F13797" s="173"/>
      <c r="G13797" s="173"/>
      <c r="H13797" s="172"/>
    </row>
    <row r="13798" spans="1:8" ht="14.45" customHeight="1">
      <c r="A13798" s="86" t="s">
        <v>2983</v>
      </c>
      <c r="B13798" s="171" t="s">
        <v>42079</v>
      </c>
      <c r="C13798" s="55" t="s">
        <v>44789</v>
      </c>
      <c r="D13798" s="171" t="s">
        <v>44790</v>
      </c>
      <c r="E13798" s="171" t="s">
        <v>44791</v>
      </c>
      <c r="F13798" s="173"/>
      <c r="G13798" s="173"/>
      <c r="H13798" s="172"/>
    </row>
    <row r="13799" spans="1:8" ht="14.45" customHeight="1">
      <c r="A13799" s="86" t="s">
        <v>2983</v>
      </c>
      <c r="B13799" s="171" t="s">
        <v>42080</v>
      </c>
      <c r="C13799" s="55" t="s">
        <v>44789</v>
      </c>
      <c r="D13799" s="171" t="s">
        <v>44790</v>
      </c>
      <c r="E13799" s="171" t="s">
        <v>44791</v>
      </c>
      <c r="F13799" s="173"/>
      <c r="G13799" s="173"/>
      <c r="H13799" s="172"/>
    </row>
    <row r="13800" spans="1:8" ht="14.45" customHeight="1">
      <c r="A13800" s="86" t="s">
        <v>2983</v>
      </c>
      <c r="B13800" s="171" t="s">
        <v>42081</v>
      </c>
      <c r="C13800" s="55" t="s">
        <v>44304</v>
      </c>
      <c r="D13800" s="171" t="s">
        <v>44305</v>
      </c>
      <c r="E13800" s="171" t="s">
        <v>44792</v>
      </c>
      <c r="F13800" s="173"/>
      <c r="G13800" s="173"/>
      <c r="H13800" s="172"/>
    </row>
    <row r="13801" spans="1:8" ht="14.45" customHeight="1">
      <c r="A13801" s="86" t="s">
        <v>2983</v>
      </c>
      <c r="B13801" s="171" t="s">
        <v>42082</v>
      </c>
      <c r="C13801" s="55" t="s">
        <v>44758</v>
      </c>
      <c r="D13801" s="171" t="s">
        <v>44759</v>
      </c>
      <c r="E13801" s="171" t="s">
        <v>44760</v>
      </c>
      <c r="F13801" s="173"/>
      <c r="G13801" s="173"/>
      <c r="H13801" s="172"/>
    </row>
    <row r="13802" spans="1:8" ht="14.45" customHeight="1">
      <c r="A13802" s="86" t="s">
        <v>2983</v>
      </c>
      <c r="B13802" s="171" t="s">
        <v>42083</v>
      </c>
      <c r="C13802" s="55" t="s">
        <v>44767</v>
      </c>
      <c r="D13802" s="171" t="s">
        <v>44768</v>
      </c>
      <c r="E13802" s="171" t="s">
        <v>44769</v>
      </c>
      <c r="F13802" s="173"/>
      <c r="G13802" s="173"/>
      <c r="H13802" s="172"/>
    </row>
    <row r="13803" spans="1:8" ht="14.45" customHeight="1">
      <c r="A13803" s="86" t="s">
        <v>2983</v>
      </c>
      <c r="B13803" s="171" t="s">
        <v>42084</v>
      </c>
      <c r="C13803" s="55" t="s">
        <v>44608</v>
      </c>
      <c r="D13803" s="171" t="s">
        <v>44609</v>
      </c>
      <c r="E13803" s="171" t="s">
        <v>44610</v>
      </c>
      <c r="F13803" s="173"/>
      <c r="G13803" s="173"/>
      <c r="H13803" s="172"/>
    </row>
    <row r="13804" spans="1:8" ht="14.45" customHeight="1">
      <c r="A13804" s="86" t="s">
        <v>2983</v>
      </c>
      <c r="B13804" s="171" t="s">
        <v>42085</v>
      </c>
      <c r="C13804" s="55" t="s">
        <v>44525</v>
      </c>
      <c r="D13804" s="171" t="s">
        <v>44526</v>
      </c>
      <c r="E13804" s="171" t="s">
        <v>44527</v>
      </c>
      <c r="F13804" s="173"/>
      <c r="G13804" s="173"/>
      <c r="H13804" s="172"/>
    </row>
    <row r="13805" spans="1:8" ht="14.45" customHeight="1">
      <c r="A13805" s="86" t="s">
        <v>2983</v>
      </c>
      <c r="B13805" s="171" t="s">
        <v>42086</v>
      </c>
      <c r="C13805" s="55" t="s">
        <v>44793</v>
      </c>
      <c r="D13805" s="171" t="s">
        <v>44794</v>
      </c>
      <c r="E13805" s="171" t="s">
        <v>44795</v>
      </c>
      <c r="F13805" s="173"/>
      <c r="G13805" s="173"/>
      <c r="H13805" s="172"/>
    </row>
    <row r="13806" spans="1:8" ht="14.45" customHeight="1">
      <c r="A13806" s="86" t="s">
        <v>2983</v>
      </c>
      <c r="B13806" s="171" t="s">
        <v>42087</v>
      </c>
      <c r="C13806" s="55" t="s">
        <v>44796</v>
      </c>
      <c r="D13806" s="171" t="s">
        <v>44321</v>
      </c>
      <c r="E13806" s="171" t="s">
        <v>44322</v>
      </c>
      <c r="F13806" s="173"/>
      <c r="G13806" s="173"/>
      <c r="H13806" s="172"/>
    </row>
    <row r="13807" spans="1:8" ht="14.45" customHeight="1">
      <c r="A13807" s="86" t="s">
        <v>2983</v>
      </c>
      <c r="B13807" s="171" t="s">
        <v>42088</v>
      </c>
      <c r="C13807" s="55" t="s">
        <v>44797</v>
      </c>
      <c r="D13807" s="171" t="s">
        <v>44798</v>
      </c>
      <c r="E13807" s="171" t="s">
        <v>44799</v>
      </c>
      <c r="F13807" s="173"/>
      <c r="G13807" s="173"/>
      <c r="H13807" s="172"/>
    </row>
    <row r="13808" spans="1:8" ht="14.45" customHeight="1">
      <c r="A13808" s="86" t="s">
        <v>2983</v>
      </c>
      <c r="B13808" s="171" t="s">
        <v>42089</v>
      </c>
      <c r="C13808" s="55" t="s">
        <v>44800</v>
      </c>
      <c r="D13808" s="171" t="s">
        <v>44801</v>
      </c>
      <c r="E13808" s="171" t="s">
        <v>44802</v>
      </c>
      <c r="F13808" s="173"/>
      <c r="G13808" s="173"/>
      <c r="H13808" s="172"/>
    </row>
    <row r="13809" spans="1:8" ht="14.45" customHeight="1">
      <c r="A13809" s="86" t="s">
        <v>2983</v>
      </c>
      <c r="B13809" s="171" t="s">
        <v>42090</v>
      </c>
      <c r="C13809" s="55" t="s">
        <v>44800</v>
      </c>
      <c r="D13809" s="171" t="s">
        <v>44801</v>
      </c>
      <c r="E13809" s="171" t="s">
        <v>44802</v>
      </c>
      <c r="F13809" s="173"/>
      <c r="G13809" s="173"/>
      <c r="H13809" s="172"/>
    </row>
    <row r="13810" spans="1:8" ht="14.45" customHeight="1">
      <c r="A13810" s="86" t="s">
        <v>2983</v>
      </c>
      <c r="B13810" s="171" t="s">
        <v>42091</v>
      </c>
      <c r="C13810" s="55" t="s">
        <v>44803</v>
      </c>
      <c r="D13810" s="171" t="s">
        <v>44804</v>
      </c>
      <c r="E13810" s="171" t="s">
        <v>44805</v>
      </c>
      <c r="F13810" s="173"/>
      <c r="G13810" s="173"/>
      <c r="H13810" s="172"/>
    </row>
    <row r="13811" spans="1:8" ht="14.45" customHeight="1">
      <c r="A13811" s="86" t="s">
        <v>2983</v>
      </c>
      <c r="B13811" s="171" t="s">
        <v>42092</v>
      </c>
      <c r="C13811" s="55" t="s">
        <v>44739</v>
      </c>
      <c r="D13811" s="171" t="s">
        <v>44740</v>
      </c>
      <c r="E13811" s="171" t="s">
        <v>44741</v>
      </c>
      <c r="F13811" s="173"/>
      <c r="G13811" s="173"/>
      <c r="H13811" s="172"/>
    </row>
    <row r="13812" spans="1:8" ht="14.45" customHeight="1">
      <c r="A13812" s="86" t="s">
        <v>2983</v>
      </c>
      <c r="B13812" s="171" t="s">
        <v>42093</v>
      </c>
      <c r="C13812" s="55" t="s">
        <v>41968</v>
      </c>
      <c r="D13812" s="171" t="s">
        <v>44806</v>
      </c>
      <c r="E13812" s="171" t="s">
        <v>41969</v>
      </c>
      <c r="F13812" s="173"/>
      <c r="G13812" s="173"/>
      <c r="H13812" s="172"/>
    </row>
    <row r="13813" spans="1:8" ht="14.45" customHeight="1">
      <c r="A13813" s="86" t="s">
        <v>2983</v>
      </c>
      <c r="B13813" s="171" t="s">
        <v>42094</v>
      </c>
      <c r="C13813" s="55" t="s">
        <v>41968</v>
      </c>
      <c r="D13813" s="171" t="s">
        <v>44806</v>
      </c>
      <c r="E13813" s="171" t="s">
        <v>41969</v>
      </c>
      <c r="F13813" s="173"/>
      <c r="G13813" s="173"/>
      <c r="H13813" s="172"/>
    </row>
    <row r="13814" spans="1:8" ht="14.45" customHeight="1">
      <c r="A13814" s="86" t="s">
        <v>2983</v>
      </c>
      <c r="B13814" s="171" t="s">
        <v>42095</v>
      </c>
      <c r="C13814" s="55" t="s">
        <v>41968</v>
      </c>
      <c r="D13814" s="171" t="s">
        <v>44806</v>
      </c>
      <c r="E13814" s="171" t="s">
        <v>41969</v>
      </c>
      <c r="F13814" s="173"/>
      <c r="G13814" s="173"/>
      <c r="H13814" s="172"/>
    </row>
    <row r="13815" spans="1:8" ht="14.45" customHeight="1">
      <c r="A13815" s="86" t="s">
        <v>2983</v>
      </c>
      <c r="B13815" s="171" t="s">
        <v>42096</v>
      </c>
      <c r="C13815" s="55" t="s">
        <v>41968</v>
      </c>
      <c r="D13815" s="171" t="s">
        <v>44806</v>
      </c>
      <c r="E13815" s="171" t="s">
        <v>41969</v>
      </c>
      <c r="F13815" s="173"/>
      <c r="G13815" s="173"/>
      <c r="H13815" s="172"/>
    </row>
    <row r="13816" spans="1:8" ht="14.45" customHeight="1">
      <c r="A13816" s="86" t="s">
        <v>2983</v>
      </c>
      <c r="B13816" s="171" t="s">
        <v>42097</v>
      </c>
      <c r="C13816" s="55" t="s">
        <v>41968</v>
      </c>
      <c r="D13816" s="171" t="s">
        <v>44806</v>
      </c>
      <c r="E13816" s="171" t="s">
        <v>41969</v>
      </c>
      <c r="F13816" s="173"/>
      <c r="G13816" s="173"/>
      <c r="H13816" s="172"/>
    </row>
    <row r="13817" spans="1:8" ht="14.45" customHeight="1">
      <c r="A13817" s="86" t="s">
        <v>2983</v>
      </c>
      <c r="B13817" s="171" t="s">
        <v>42098</v>
      </c>
      <c r="C13817" s="55" t="s">
        <v>44796</v>
      </c>
      <c r="D13817" s="171" t="s">
        <v>44321</v>
      </c>
      <c r="E13817" s="171" t="s">
        <v>44322</v>
      </c>
      <c r="F13817" s="173"/>
      <c r="G13817" s="173"/>
      <c r="H13817" s="172"/>
    </row>
    <row r="13818" spans="1:8" ht="14.45" customHeight="1">
      <c r="A13818" s="86" t="s">
        <v>2983</v>
      </c>
      <c r="B13818" s="171" t="s">
        <v>42099</v>
      </c>
      <c r="C13818" s="55" t="s">
        <v>44316</v>
      </c>
      <c r="D13818" s="171" t="s">
        <v>44317</v>
      </c>
      <c r="E13818" s="171" t="s">
        <v>44807</v>
      </c>
      <c r="F13818" s="173"/>
      <c r="G13818" s="173"/>
      <c r="H13818" s="172"/>
    </row>
    <row r="13819" spans="1:8" ht="14.45" customHeight="1">
      <c r="A13819" s="86" t="s">
        <v>2983</v>
      </c>
      <c r="B13819" s="171" t="s">
        <v>42100</v>
      </c>
      <c r="C13819" s="55" t="s">
        <v>44808</v>
      </c>
      <c r="D13819" s="171" t="s">
        <v>44809</v>
      </c>
      <c r="E13819" s="171" t="s">
        <v>44810</v>
      </c>
      <c r="F13819" s="173"/>
      <c r="G13819" s="173"/>
      <c r="H13819" s="172"/>
    </row>
    <row r="13820" spans="1:8" ht="14.45" customHeight="1">
      <c r="A13820" s="86" t="s">
        <v>2983</v>
      </c>
      <c r="B13820" s="171" t="s">
        <v>42101</v>
      </c>
      <c r="C13820" s="55" t="s">
        <v>44811</v>
      </c>
      <c r="D13820" s="171" t="s">
        <v>44812</v>
      </c>
      <c r="E13820" s="171" t="s">
        <v>44813</v>
      </c>
      <c r="F13820" s="173"/>
      <c r="G13820" s="173"/>
      <c r="H13820" s="172"/>
    </row>
    <row r="13821" spans="1:8" ht="14.45" customHeight="1">
      <c r="A13821" s="86" t="s">
        <v>2983</v>
      </c>
      <c r="B13821" s="171" t="s">
        <v>42102</v>
      </c>
      <c r="C13821" s="55" t="s">
        <v>44814</v>
      </c>
      <c r="D13821" s="171" t="s">
        <v>44815</v>
      </c>
      <c r="E13821" s="171" t="s">
        <v>44816</v>
      </c>
      <c r="F13821" s="173"/>
      <c r="G13821" s="173"/>
      <c r="H13821" s="172"/>
    </row>
    <row r="13822" spans="1:8" ht="14.45" customHeight="1">
      <c r="A13822" s="86" t="s">
        <v>2983</v>
      </c>
      <c r="B13822" s="171" t="s">
        <v>42103</v>
      </c>
      <c r="C13822" s="55" t="s">
        <v>44817</v>
      </c>
      <c r="D13822" s="171" t="s">
        <v>44818</v>
      </c>
      <c r="E13822" s="171" t="s">
        <v>44819</v>
      </c>
      <c r="F13822" s="173"/>
      <c r="G13822" s="173"/>
      <c r="H13822" s="172"/>
    </row>
    <row r="13823" spans="1:8" ht="14.45" customHeight="1">
      <c r="A13823" s="86" t="s">
        <v>2983</v>
      </c>
      <c r="B13823" s="171" t="s">
        <v>42104</v>
      </c>
      <c r="C13823" s="55" t="s">
        <v>44608</v>
      </c>
      <c r="D13823" s="171" t="s">
        <v>44609</v>
      </c>
      <c r="E13823" s="171" t="s">
        <v>44820</v>
      </c>
      <c r="F13823" s="173"/>
      <c r="G13823" s="173"/>
      <c r="H13823" s="172"/>
    </row>
    <row r="13824" spans="1:8" ht="14.45" customHeight="1">
      <c r="A13824" s="86" t="s">
        <v>2983</v>
      </c>
      <c r="B13824" s="171" t="s">
        <v>42105</v>
      </c>
      <c r="C13824" s="55" t="s">
        <v>44821</v>
      </c>
      <c r="D13824" s="171" t="s">
        <v>44822</v>
      </c>
      <c r="E13824" s="171" t="s">
        <v>44823</v>
      </c>
      <c r="F13824" s="173"/>
      <c r="G13824" s="173"/>
      <c r="H13824" s="172"/>
    </row>
    <row r="13825" spans="1:8" ht="14.45" customHeight="1">
      <c r="A13825" s="86" t="s">
        <v>2983</v>
      </c>
      <c r="B13825" s="171" t="s">
        <v>42106</v>
      </c>
      <c r="C13825" s="55" t="s">
        <v>44824</v>
      </c>
      <c r="D13825" s="171" t="s">
        <v>44825</v>
      </c>
      <c r="E13825" s="171" t="s">
        <v>44826</v>
      </c>
      <c r="F13825" s="173"/>
      <c r="G13825" s="173"/>
      <c r="H13825" s="172"/>
    </row>
    <row r="13826" spans="1:8" ht="14.45" customHeight="1">
      <c r="A13826" s="86" t="s">
        <v>2983</v>
      </c>
      <c r="B13826" s="171" t="s">
        <v>42107</v>
      </c>
      <c r="C13826" s="55" t="s">
        <v>44824</v>
      </c>
      <c r="D13826" s="171" t="s">
        <v>44825</v>
      </c>
      <c r="E13826" s="171" t="s">
        <v>44826</v>
      </c>
      <c r="F13826" s="173"/>
      <c r="G13826" s="173"/>
      <c r="H13826" s="172"/>
    </row>
    <row r="13827" spans="1:8" ht="14.45" customHeight="1">
      <c r="A13827" s="86" t="s">
        <v>2983</v>
      </c>
      <c r="B13827" s="171" t="s">
        <v>42108</v>
      </c>
      <c r="C13827" s="55" t="s">
        <v>44304</v>
      </c>
      <c r="D13827" s="171" t="s">
        <v>44305</v>
      </c>
      <c r="E13827" s="171" t="s">
        <v>44827</v>
      </c>
      <c r="F13827" s="173"/>
      <c r="G13827" s="173"/>
      <c r="H13827" s="172"/>
    </row>
    <row r="13828" spans="1:8" ht="14.45" customHeight="1">
      <c r="A13828" s="86" t="s">
        <v>2983</v>
      </c>
      <c r="B13828" s="171" t="s">
        <v>42109</v>
      </c>
      <c r="C13828" s="55" t="s">
        <v>44828</v>
      </c>
      <c r="D13828" s="171" t="s">
        <v>44829</v>
      </c>
      <c r="E13828" s="171" t="s">
        <v>44830</v>
      </c>
      <c r="F13828" s="173"/>
      <c r="G13828" s="173"/>
      <c r="H13828" s="172"/>
    </row>
    <row r="13829" spans="1:8" ht="14.45" customHeight="1">
      <c r="A13829" s="86" t="s">
        <v>2983</v>
      </c>
      <c r="B13829" s="171" t="s">
        <v>42110</v>
      </c>
      <c r="C13829" s="55" t="s">
        <v>44828</v>
      </c>
      <c r="D13829" s="171" t="s">
        <v>44829</v>
      </c>
      <c r="E13829" s="171" t="s">
        <v>44830</v>
      </c>
      <c r="F13829" s="173"/>
      <c r="G13829" s="173"/>
      <c r="H13829" s="172"/>
    </row>
    <row r="13830" spans="1:8" ht="14.45" customHeight="1">
      <c r="A13830" s="86" t="s">
        <v>2983</v>
      </c>
      <c r="B13830" s="171" t="s">
        <v>42111</v>
      </c>
      <c r="C13830" s="55" t="s">
        <v>44828</v>
      </c>
      <c r="D13830" s="171" t="s">
        <v>44829</v>
      </c>
      <c r="E13830" s="171" t="s">
        <v>44830</v>
      </c>
      <c r="F13830" s="173"/>
      <c r="G13830" s="173"/>
      <c r="H13830" s="172"/>
    </row>
    <row r="13831" spans="1:8" ht="14.45" customHeight="1">
      <c r="A13831" s="86" t="s">
        <v>2983</v>
      </c>
      <c r="B13831" s="171" t="s">
        <v>42112</v>
      </c>
      <c r="C13831" s="55" t="s">
        <v>44828</v>
      </c>
      <c r="D13831" s="171" t="s">
        <v>44829</v>
      </c>
      <c r="E13831" s="171" t="s">
        <v>44830</v>
      </c>
      <c r="F13831" s="173"/>
      <c r="G13831" s="173"/>
      <c r="H13831" s="172"/>
    </row>
    <row r="13832" spans="1:8" ht="14.45" customHeight="1">
      <c r="A13832" s="86" t="s">
        <v>2983</v>
      </c>
      <c r="B13832" s="171" t="s">
        <v>42113</v>
      </c>
      <c r="C13832" s="55" t="s">
        <v>44828</v>
      </c>
      <c r="D13832" s="171" t="s">
        <v>44829</v>
      </c>
      <c r="E13832" s="171" t="s">
        <v>44830</v>
      </c>
      <c r="F13832" s="173"/>
      <c r="G13832" s="173"/>
      <c r="H13832" s="172"/>
    </row>
    <row r="13833" spans="1:8" ht="14.45" customHeight="1">
      <c r="A13833" s="86" t="s">
        <v>2983</v>
      </c>
      <c r="B13833" s="171" t="s">
        <v>42114</v>
      </c>
      <c r="C13833" s="55" t="s">
        <v>44828</v>
      </c>
      <c r="D13833" s="171" t="s">
        <v>44829</v>
      </c>
      <c r="E13833" s="171" t="s">
        <v>44830</v>
      </c>
      <c r="F13833" s="173"/>
      <c r="G13833" s="173"/>
      <c r="H13833" s="172"/>
    </row>
    <row r="13834" spans="1:8" ht="14.45" customHeight="1">
      <c r="A13834" s="86" t="s">
        <v>2983</v>
      </c>
      <c r="B13834" s="171" t="s">
        <v>42115</v>
      </c>
      <c r="C13834" s="55" t="s">
        <v>44828</v>
      </c>
      <c r="D13834" s="171" t="s">
        <v>44829</v>
      </c>
      <c r="E13834" s="171" t="s">
        <v>44830</v>
      </c>
      <c r="F13834" s="173"/>
      <c r="G13834" s="173"/>
      <c r="H13834" s="172"/>
    </row>
    <row r="13835" spans="1:8" ht="14.45" customHeight="1">
      <c r="A13835" s="86" t="s">
        <v>2983</v>
      </c>
      <c r="B13835" s="171" t="s">
        <v>42116</v>
      </c>
      <c r="C13835" s="55" t="s">
        <v>44828</v>
      </c>
      <c r="D13835" s="171" t="s">
        <v>44829</v>
      </c>
      <c r="E13835" s="171" t="s">
        <v>44830</v>
      </c>
      <c r="F13835" s="173"/>
      <c r="G13835" s="173"/>
      <c r="H13835" s="172"/>
    </row>
    <row r="13836" spans="1:8" ht="14.45" customHeight="1">
      <c r="A13836" s="86" t="s">
        <v>2983</v>
      </c>
      <c r="B13836" s="171" t="s">
        <v>42117</v>
      </c>
      <c r="C13836" s="55" t="s">
        <v>44831</v>
      </c>
      <c r="D13836" s="171" t="s">
        <v>44832</v>
      </c>
      <c r="E13836" s="171" t="s">
        <v>44833</v>
      </c>
      <c r="F13836" s="173"/>
      <c r="G13836" s="173"/>
      <c r="H13836" s="172"/>
    </row>
    <row r="13837" spans="1:8" ht="14.45" customHeight="1">
      <c r="A13837" s="86" t="s">
        <v>2983</v>
      </c>
      <c r="B13837" s="171" t="s">
        <v>42118</v>
      </c>
      <c r="C13837" s="55" t="s">
        <v>44831</v>
      </c>
      <c r="D13837" s="171" t="s">
        <v>44832</v>
      </c>
      <c r="E13837" s="171" t="s">
        <v>44833</v>
      </c>
      <c r="F13837" s="173"/>
      <c r="G13837" s="173"/>
      <c r="H13837" s="172"/>
    </row>
    <row r="13838" spans="1:8" ht="14.45" customHeight="1">
      <c r="A13838" s="86" t="s">
        <v>2983</v>
      </c>
      <c r="B13838" s="171" t="s">
        <v>42119</v>
      </c>
      <c r="C13838" s="55" t="s">
        <v>44831</v>
      </c>
      <c r="D13838" s="171" t="s">
        <v>44832</v>
      </c>
      <c r="E13838" s="171" t="s">
        <v>44833</v>
      </c>
      <c r="F13838" s="173"/>
      <c r="G13838" s="173"/>
      <c r="H13838" s="172"/>
    </row>
    <row r="13839" spans="1:8" ht="14.45" customHeight="1">
      <c r="A13839" s="86" t="s">
        <v>2983</v>
      </c>
      <c r="B13839" s="171" t="s">
        <v>42120</v>
      </c>
      <c r="C13839" s="55" t="s">
        <v>44834</v>
      </c>
      <c r="D13839" s="171" t="s">
        <v>44835</v>
      </c>
      <c r="E13839" s="171" t="s">
        <v>44836</v>
      </c>
      <c r="F13839" s="173"/>
      <c r="G13839" s="173"/>
      <c r="H13839" s="172"/>
    </row>
    <row r="13840" spans="1:8" ht="14.45" customHeight="1">
      <c r="A13840" s="86" t="s">
        <v>2983</v>
      </c>
      <c r="B13840" s="171" t="s">
        <v>42121</v>
      </c>
      <c r="C13840" s="55" t="s">
        <v>44834</v>
      </c>
      <c r="D13840" s="171" t="s">
        <v>44835</v>
      </c>
      <c r="E13840" s="171" t="s">
        <v>44836</v>
      </c>
      <c r="F13840" s="173"/>
      <c r="G13840" s="173"/>
      <c r="H13840" s="172"/>
    </row>
    <row r="13841" spans="1:8" ht="14.45" customHeight="1">
      <c r="A13841" s="86" t="s">
        <v>2983</v>
      </c>
      <c r="B13841" s="171" t="s">
        <v>42122</v>
      </c>
      <c r="C13841" s="55" t="s">
        <v>44837</v>
      </c>
      <c r="D13841" s="171" t="s">
        <v>44838</v>
      </c>
      <c r="E13841" s="171" t="s">
        <v>44839</v>
      </c>
      <c r="F13841" s="173"/>
      <c r="G13841" s="173"/>
      <c r="H13841" s="172"/>
    </row>
    <row r="13842" spans="1:8" ht="14.45" customHeight="1">
      <c r="A13842" s="86" t="s">
        <v>2983</v>
      </c>
      <c r="B13842" s="171" t="s">
        <v>42123</v>
      </c>
      <c r="C13842" s="55" t="s">
        <v>44840</v>
      </c>
      <c r="D13842" s="171" t="s">
        <v>44841</v>
      </c>
      <c r="E13842" s="171" t="s">
        <v>44842</v>
      </c>
      <c r="F13842" s="173"/>
      <c r="G13842" s="173"/>
      <c r="H13842" s="172"/>
    </row>
    <row r="13843" spans="1:8" ht="14.45" customHeight="1">
      <c r="A13843" s="86" t="s">
        <v>2983</v>
      </c>
      <c r="B13843" s="171" t="s">
        <v>42124</v>
      </c>
      <c r="C13843" s="55" t="s">
        <v>44424</v>
      </c>
      <c r="D13843" s="171" t="s">
        <v>44425</v>
      </c>
      <c r="E13843" s="171" t="s">
        <v>44426</v>
      </c>
      <c r="F13843" s="173"/>
      <c r="G13843" s="173"/>
      <c r="H13843" s="172"/>
    </row>
    <row r="13844" spans="1:8" ht="14.45" customHeight="1">
      <c r="A13844" s="86" t="s">
        <v>2983</v>
      </c>
      <c r="B13844" s="171" t="s">
        <v>42125</v>
      </c>
      <c r="C13844" s="55" t="s">
        <v>44424</v>
      </c>
      <c r="D13844" s="171" t="s">
        <v>44425</v>
      </c>
      <c r="E13844" s="171" t="s">
        <v>44426</v>
      </c>
      <c r="F13844" s="173"/>
      <c r="G13844" s="173"/>
      <c r="H13844" s="172"/>
    </row>
    <row r="13845" spans="1:8" ht="14.45" customHeight="1">
      <c r="A13845" s="86" t="s">
        <v>2983</v>
      </c>
      <c r="B13845" s="171" t="s">
        <v>42126</v>
      </c>
      <c r="C13845" s="55" t="s">
        <v>44424</v>
      </c>
      <c r="D13845" s="171" t="s">
        <v>44425</v>
      </c>
      <c r="E13845" s="171" t="s">
        <v>44426</v>
      </c>
      <c r="F13845" s="173"/>
      <c r="G13845" s="173"/>
      <c r="H13845" s="172"/>
    </row>
    <row r="13846" spans="1:8" ht="14.45" customHeight="1">
      <c r="A13846" s="86" t="s">
        <v>2983</v>
      </c>
      <c r="B13846" s="171" t="s">
        <v>42127</v>
      </c>
      <c r="C13846" s="55" t="s">
        <v>44504</v>
      </c>
      <c r="D13846" s="171" t="s">
        <v>44505</v>
      </c>
      <c r="E13846" s="171" t="s">
        <v>44506</v>
      </c>
      <c r="F13846" s="173"/>
      <c r="G13846" s="173"/>
      <c r="H13846" s="172"/>
    </row>
    <row r="13847" spans="1:8" ht="14.45" customHeight="1">
      <c r="A13847" s="86" t="s">
        <v>2983</v>
      </c>
      <c r="B13847" s="171" t="s">
        <v>42128</v>
      </c>
      <c r="C13847" s="55" t="s">
        <v>44785</v>
      </c>
      <c r="D13847" s="171" t="s">
        <v>44786</v>
      </c>
      <c r="E13847" s="171" t="s">
        <v>44787</v>
      </c>
      <c r="F13847" s="173"/>
      <c r="G13847" s="173"/>
      <c r="H13847" s="172"/>
    </row>
    <row r="13848" spans="1:8" ht="14.45" customHeight="1">
      <c r="A13848" s="86" t="s">
        <v>2983</v>
      </c>
      <c r="B13848" s="171" t="s">
        <v>42129</v>
      </c>
      <c r="C13848" s="55" t="s">
        <v>44780</v>
      </c>
      <c r="D13848" s="171" t="s">
        <v>44781</v>
      </c>
      <c r="E13848" s="171" t="s">
        <v>44843</v>
      </c>
      <c r="F13848" s="173"/>
      <c r="G13848" s="173"/>
      <c r="H13848" s="172"/>
    </row>
    <row r="13849" spans="1:8" ht="14.45" customHeight="1">
      <c r="A13849" s="86" t="s">
        <v>2983</v>
      </c>
      <c r="B13849" s="171" t="s">
        <v>42130</v>
      </c>
      <c r="C13849" s="55" t="s">
        <v>44844</v>
      </c>
      <c r="D13849" s="171" t="s">
        <v>44845</v>
      </c>
      <c r="E13849" s="171" t="s">
        <v>44846</v>
      </c>
      <c r="F13849" s="173"/>
      <c r="G13849" s="173"/>
      <c r="H13849" s="172"/>
    </row>
    <row r="13850" spans="1:8" ht="14.45" customHeight="1">
      <c r="A13850" s="86" t="s">
        <v>2983</v>
      </c>
      <c r="B13850" s="171" t="s">
        <v>42131</v>
      </c>
      <c r="C13850" s="55" t="s">
        <v>44844</v>
      </c>
      <c r="D13850" s="171" t="s">
        <v>44845</v>
      </c>
      <c r="E13850" s="171" t="s">
        <v>44846</v>
      </c>
      <c r="F13850" s="173"/>
      <c r="G13850" s="173"/>
      <c r="H13850" s="172"/>
    </row>
    <row r="13851" spans="1:8" ht="14.45" customHeight="1">
      <c r="A13851" s="86" t="s">
        <v>2983</v>
      </c>
      <c r="B13851" s="171" t="s">
        <v>42132</v>
      </c>
      <c r="C13851" s="55" t="s">
        <v>44509</v>
      </c>
      <c r="D13851" s="171" t="s">
        <v>44510</v>
      </c>
      <c r="E13851" s="171" t="s">
        <v>44788</v>
      </c>
      <c r="F13851" s="173"/>
      <c r="G13851" s="173"/>
      <c r="H13851" s="172"/>
    </row>
    <row r="13852" spans="1:8" ht="14.45" customHeight="1">
      <c r="A13852" s="86" t="s">
        <v>2983</v>
      </c>
      <c r="B13852" s="171" t="s">
        <v>42133</v>
      </c>
      <c r="C13852" s="55" t="s">
        <v>44643</v>
      </c>
      <c r="D13852" s="171" t="s">
        <v>44644</v>
      </c>
      <c r="E13852" s="171" t="s">
        <v>44645</v>
      </c>
      <c r="F13852" s="173"/>
      <c r="G13852" s="173"/>
      <c r="H13852" s="172"/>
    </row>
    <row r="13853" spans="1:8" ht="14.45" customHeight="1">
      <c r="A13853" s="86" t="s">
        <v>2983</v>
      </c>
      <c r="B13853" s="171" t="s">
        <v>42134</v>
      </c>
      <c r="C13853" s="55" t="s">
        <v>44662</v>
      </c>
      <c r="D13853" s="171" t="s">
        <v>44663</v>
      </c>
      <c r="E13853" s="171" t="s">
        <v>44664</v>
      </c>
      <c r="F13853" s="173"/>
      <c r="G13853" s="173"/>
      <c r="H13853" s="172"/>
    </row>
    <row r="13854" spans="1:8" ht="14.45" customHeight="1">
      <c r="A13854" s="86" t="s">
        <v>2983</v>
      </c>
      <c r="B13854" s="171" t="s">
        <v>42135</v>
      </c>
      <c r="C13854" s="55" t="s">
        <v>44662</v>
      </c>
      <c r="D13854" s="171" t="s">
        <v>44663</v>
      </c>
      <c r="E13854" s="171" t="s">
        <v>44664</v>
      </c>
      <c r="F13854" s="173"/>
      <c r="G13854" s="173"/>
      <c r="H13854" s="172"/>
    </row>
    <row r="13855" spans="1:8" ht="14.45" customHeight="1">
      <c r="A13855" s="86" t="s">
        <v>2983</v>
      </c>
      <c r="B13855" s="171" t="s">
        <v>42136</v>
      </c>
      <c r="C13855" s="55" t="s">
        <v>44789</v>
      </c>
      <c r="D13855" s="171" t="s">
        <v>44790</v>
      </c>
      <c r="E13855" s="171" t="s">
        <v>44791</v>
      </c>
      <c r="F13855" s="173"/>
      <c r="G13855" s="173"/>
      <c r="H13855" s="172"/>
    </row>
    <row r="13856" spans="1:8" ht="14.45" customHeight="1">
      <c r="A13856" s="86" t="s">
        <v>2983</v>
      </c>
      <c r="B13856" s="171" t="s">
        <v>42137</v>
      </c>
      <c r="C13856" s="55" t="s">
        <v>44375</v>
      </c>
      <c r="D13856" s="171" t="s">
        <v>44376</v>
      </c>
      <c r="E13856" s="171" t="s">
        <v>44377</v>
      </c>
      <c r="F13856" s="173"/>
      <c r="G13856" s="173"/>
      <c r="H13856" s="172"/>
    </row>
    <row r="13857" spans="1:8" ht="14.45" customHeight="1">
      <c r="A13857" s="86" t="s">
        <v>2983</v>
      </c>
      <c r="B13857" s="171" t="s">
        <v>42138</v>
      </c>
      <c r="C13857" s="55" t="s">
        <v>44375</v>
      </c>
      <c r="D13857" s="171" t="s">
        <v>44376</v>
      </c>
      <c r="E13857" s="171" t="s">
        <v>44377</v>
      </c>
      <c r="F13857" s="173"/>
      <c r="G13857" s="173"/>
      <c r="H13857" s="172"/>
    </row>
    <row r="13858" spans="1:8" ht="14.45" customHeight="1">
      <c r="A13858" s="86" t="s">
        <v>2983</v>
      </c>
      <c r="B13858" s="171" t="s">
        <v>42139</v>
      </c>
      <c r="C13858" s="55" t="s">
        <v>44392</v>
      </c>
      <c r="D13858" s="171" t="s">
        <v>44393</v>
      </c>
      <c r="E13858" s="171" t="s">
        <v>44394</v>
      </c>
      <c r="F13858" s="173"/>
      <c r="G13858" s="173"/>
      <c r="H13858" s="172"/>
    </row>
    <row r="13859" spans="1:8" ht="14.45" customHeight="1">
      <c r="A13859" s="86" t="s">
        <v>2983</v>
      </c>
      <c r="B13859" s="171" t="s">
        <v>42140</v>
      </c>
      <c r="C13859" s="55" t="s">
        <v>44847</v>
      </c>
      <c r="D13859" s="171" t="s">
        <v>44848</v>
      </c>
      <c r="E13859" s="171" t="s">
        <v>44849</v>
      </c>
      <c r="F13859" s="173"/>
      <c r="G13859" s="173"/>
      <c r="H13859" s="172"/>
    </row>
    <row r="13860" spans="1:8" ht="14.45" customHeight="1">
      <c r="A13860" s="86" t="s">
        <v>2983</v>
      </c>
      <c r="B13860" s="171" t="s">
        <v>42141</v>
      </c>
      <c r="C13860" s="55" t="s">
        <v>44767</v>
      </c>
      <c r="D13860" s="171" t="s">
        <v>44768</v>
      </c>
      <c r="E13860" s="171" t="s">
        <v>44769</v>
      </c>
      <c r="F13860" s="173"/>
      <c r="G13860" s="173"/>
      <c r="H13860" s="172"/>
    </row>
    <row r="13861" spans="1:8" ht="14.45" customHeight="1">
      <c r="A13861" s="86" t="s">
        <v>2983</v>
      </c>
      <c r="B13861" s="171" t="s">
        <v>42142</v>
      </c>
      <c r="C13861" s="55" t="s">
        <v>44850</v>
      </c>
      <c r="D13861" s="171" t="s">
        <v>44851</v>
      </c>
      <c r="E13861" s="171" t="s">
        <v>44852</v>
      </c>
      <c r="F13861" s="173"/>
      <c r="G13861" s="173"/>
      <c r="H13861" s="172"/>
    </row>
    <row r="13862" spans="1:8" ht="14.45" customHeight="1">
      <c r="A13862" s="86" t="s">
        <v>2983</v>
      </c>
      <c r="B13862" s="171" t="s">
        <v>42143</v>
      </c>
      <c r="C13862" s="55" t="s">
        <v>44850</v>
      </c>
      <c r="D13862" s="171" t="s">
        <v>44851</v>
      </c>
      <c r="E13862" s="171" t="s">
        <v>44852</v>
      </c>
      <c r="F13862" s="173"/>
      <c r="G13862" s="173"/>
      <c r="H13862" s="172"/>
    </row>
    <row r="13863" spans="1:8" ht="14.45" customHeight="1">
      <c r="A13863" s="86" t="s">
        <v>2983</v>
      </c>
      <c r="B13863" s="171" t="s">
        <v>42144</v>
      </c>
      <c r="C13863" s="55" t="s">
        <v>44850</v>
      </c>
      <c r="D13863" s="171" t="s">
        <v>44851</v>
      </c>
      <c r="E13863" s="171" t="s">
        <v>44852</v>
      </c>
      <c r="F13863" s="173"/>
      <c r="G13863" s="173"/>
      <c r="H13863" s="172"/>
    </row>
    <row r="13864" spans="1:8" ht="14.45" customHeight="1">
      <c r="A13864" s="86" t="s">
        <v>2983</v>
      </c>
      <c r="B13864" s="171" t="s">
        <v>42145</v>
      </c>
      <c r="C13864" s="55" t="s">
        <v>44853</v>
      </c>
      <c r="D13864" s="171" t="s">
        <v>44853</v>
      </c>
      <c r="E13864" s="171" t="s">
        <v>44853</v>
      </c>
      <c r="F13864" s="173"/>
      <c r="G13864" s="173"/>
      <c r="H13864" s="172"/>
    </row>
    <row r="13865" spans="1:8" ht="14.45" customHeight="1">
      <c r="A13865" s="86" t="s">
        <v>2983</v>
      </c>
      <c r="B13865" s="171" t="s">
        <v>42146</v>
      </c>
      <c r="C13865" s="55" t="s">
        <v>44854</v>
      </c>
      <c r="D13865" s="171" t="s">
        <v>44855</v>
      </c>
      <c r="E13865" s="171" t="s">
        <v>44856</v>
      </c>
      <c r="F13865" s="173"/>
      <c r="G13865" s="173"/>
      <c r="H13865" s="172"/>
    </row>
    <row r="13866" spans="1:8" ht="14.45" customHeight="1">
      <c r="A13866" s="86" t="s">
        <v>2983</v>
      </c>
      <c r="B13866" s="171" t="s">
        <v>42147</v>
      </c>
      <c r="C13866" s="55" t="s">
        <v>44857</v>
      </c>
      <c r="D13866" s="171" t="s">
        <v>44858</v>
      </c>
      <c r="E13866" s="171" t="s">
        <v>44859</v>
      </c>
      <c r="F13866" s="173"/>
      <c r="G13866" s="173"/>
      <c r="H13866" s="172"/>
    </row>
    <row r="13867" spans="1:8" ht="14.45" customHeight="1">
      <c r="A13867" s="86" t="s">
        <v>2983</v>
      </c>
      <c r="B13867" s="171" t="s">
        <v>42148</v>
      </c>
      <c r="C13867" s="55" t="s">
        <v>44860</v>
      </c>
      <c r="D13867" s="171" t="s">
        <v>44861</v>
      </c>
      <c r="E13867" s="171" t="s">
        <v>44862</v>
      </c>
      <c r="F13867" s="173"/>
      <c r="G13867" s="173"/>
      <c r="H13867" s="172"/>
    </row>
    <row r="13868" spans="1:8" ht="14.45" customHeight="1">
      <c r="A13868" s="86" t="s">
        <v>2983</v>
      </c>
      <c r="B13868" s="171" t="s">
        <v>42149</v>
      </c>
      <c r="C13868" s="55" t="s">
        <v>44863</v>
      </c>
      <c r="D13868" s="171" t="s">
        <v>44864</v>
      </c>
      <c r="E13868" s="171" t="s">
        <v>44865</v>
      </c>
      <c r="F13868" s="173"/>
      <c r="G13868" s="173"/>
      <c r="H13868" s="172"/>
    </row>
    <row r="13869" spans="1:8" ht="14.45" customHeight="1">
      <c r="A13869" s="86" t="s">
        <v>2983</v>
      </c>
      <c r="B13869" s="171" t="s">
        <v>42150</v>
      </c>
      <c r="C13869" s="55" t="s">
        <v>44866</v>
      </c>
      <c r="D13869" s="171" t="s">
        <v>44866</v>
      </c>
      <c r="E13869" s="171" t="s">
        <v>44866</v>
      </c>
      <c r="F13869" s="173"/>
      <c r="G13869" s="173"/>
      <c r="H13869" s="172"/>
    </row>
    <row r="13870" spans="1:8" ht="14.45" customHeight="1">
      <c r="A13870" s="86" t="s">
        <v>2983</v>
      </c>
      <c r="B13870" s="171" t="s">
        <v>42151</v>
      </c>
      <c r="C13870" s="55" t="s">
        <v>44867</v>
      </c>
      <c r="D13870" s="171" t="s">
        <v>44868</v>
      </c>
      <c r="E13870" s="171" t="s">
        <v>44869</v>
      </c>
      <c r="F13870" s="173"/>
      <c r="G13870" s="173"/>
      <c r="H13870" s="172"/>
    </row>
    <row r="13871" spans="1:8" ht="14.45" customHeight="1">
      <c r="A13871" s="86" t="s">
        <v>2983</v>
      </c>
      <c r="B13871" s="171" t="s">
        <v>42152</v>
      </c>
      <c r="C13871" s="55" t="s">
        <v>44870</v>
      </c>
      <c r="D13871" s="171" t="s">
        <v>44871</v>
      </c>
      <c r="E13871" s="171" t="s">
        <v>44872</v>
      </c>
      <c r="F13871" s="173"/>
      <c r="G13871" s="173"/>
      <c r="H13871" s="172"/>
    </row>
    <row r="13872" spans="1:8" ht="14.45" customHeight="1">
      <c r="A13872" s="86" t="s">
        <v>2983</v>
      </c>
      <c r="B13872" s="171" t="s">
        <v>42153</v>
      </c>
      <c r="C13872" s="55" t="s">
        <v>44873</v>
      </c>
      <c r="D13872" s="171" t="s">
        <v>44873</v>
      </c>
      <c r="E13872" s="171" t="s">
        <v>44873</v>
      </c>
      <c r="F13872" s="173"/>
      <c r="G13872" s="173"/>
      <c r="H13872" s="172"/>
    </row>
    <row r="13873" spans="1:8" ht="14.45" customHeight="1">
      <c r="A13873" s="86" t="s">
        <v>2983</v>
      </c>
      <c r="B13873" s="171" t="s">
        <v>42154</v>
      </c>
      <c r="C13873" s="55" t="s">
        <v>44874</v>
      </c>
      <c r="D13873" s="171" t="s">
        <v>44875</v>
      </c>
      <c r="E13873" s="171" t="s">
        <v>44876</v>
      </c>
      <c r="F13873" s="173"/>
      <c r="G13873" s="173"/>
      <c r="H13873" s="172"/>
    </row>
    <row r="13874" spans="1:8" ht="14.45" customHeight="1">
      <c r="A13874" s="86" t="s">
        <v>2983</v>
      </c>
      <c r="B13874" s="171" t="s">
        <v>42155</v>
      </c>
      <c r="C13874" s="55" t="s">
        <v>44877</v>
      </c>
      <c r="D13874" s="171" t="s">
        <v>44878</v>
      </c>
      <c r="E13874" s="171" t="s">
        <v>44879</v>
      </c>
      <c r="F13874" s="173"/>
      <c r="G13874" s="173"/>
      <c r="H13874" s="172"/>
    </row>
    <row r="13875" spans="1:8" ht="14.45" customHeight="1">
      <c r="A13875" s="86" t="s">
        <v>2983</v>
      </c>
      <c r="B13875" s="171" t="s">
        <v>42156</v>
      </c>
      <c r="C13875" s="55" t="s">
        <v>44877</v>
      </c>
      <c r="D13875" s="171" t="s">
        <v>44878</v>
      </c>
      <c r="E13875" s="171" t="s">
        <v>44879</v>
      </c>
      <c r="F13875" s="173"/>
      <c r="G13875" s="173"/>
      <c r="H13875" s="172"/>
    </row>
    <row r="13876" spans="1:8" ht="14.45" customHeight="1">
      <c r="A13876" s="86" t="s">
        <v>2983</v>
      </c>
      <c r="B13876" s="171" t="s">
        <v>42157</v>
      </c>
      <c r="C13876" s="55" t="s">
        <v>44880</v>
      </c>
      <c r="D13876" s="171" t="s">
        <v>44881</v>
      </c>
      <c r="E13876" s="171" t="s">
        <v>44882</v>
      </c>
      <c r="F13876" s="173"/>
      <c r="G13876" s="173"/>
      <c r="H13876" s="172"/>
    </row>
    <row r="13877" spans="1:8" ht="14.45" customHeight="1">
      <c r="A13877" s="86" t="s">
        <v>2983</v>
      </c>
      <c r="B13877" s="171" t="s">
        <v>42158</v>
      </c>
      <c r="C13877" s="55" t="s">
        <v>44880</v>
      </c>
      <c r="D13877" s="171" t="s">
        <v>44881</v>
      </c>
      <c r="E13877" s="171" t="s">
        <v>44882</v>
      </c>
      <c r="F13877" s="173"/>
      <c r="G13877" s="173"/>
      <c r="H13877" s="172"/>
    </row>
    <row r="13878" spans="1:8" ht="14.45" customHeight="1">
      <c r="A13878" s="86" t="s">
        <v>2983</v>
      </c>
      <c r="B13878" s="171" t="s">
        <v>42159</v>
      </c>
      <c r="C13878" s="55" t="s">
        <v>44883</v>
      </c>
      <c r="D13878" s="171" t="s">
        <v>44884</v>
      </c>
      <c r="E13878" s="171" t="s">
        <v>44885</v>
      </c>
      <c r="F13878" s="173"/>
      <c r="G13878" s="173"/>
      <c r="H13878" s="172"/>
    </row>
    <row r="13879" spans="1:8" ht="14.45" customHeight="1">
      <c r="A13879" s="86" t="s">
        <v>2983</v>
      </c>
      <c r="B13879" s="171" t="s">
        <v>42160</v>
      </c>
      <c r="C13879" s="55" t="s">
        <v>44883</v>
      </c>
      <c r="D13879" s="171" t="s">
        <v>44884</v>
      </c>
      <c r="E13879" s="171" t="s">
        <v>44885</v>
      </c>
      <c r="F13879" s="173"/>
      <c r="G13879" s="173"/>
      <c r="H13879" s="172"/>
    </row>
    <row r="13880" spans="1:8" ht="14.45" customHeight="1">
      <c r="A13880" s="86" t="s">
        <v>2983</v>
      </c>
      <c r="B13880" s="171" t="s">
        <v>42161</v>
      </c>
      <c r="C13880" s="55" t="s">
        <v>44886</v>
      </c>
      <c r="D13880" s="171" t="s">
        <v>44887</v>
      </c>
      <c r="E13880" s="171" t="s">
        <v>44888</v>
      </c>
      <c r="F13880" s="173"/>
      <c r="G13880" s="173"/>
      <c r="H13880" s="172"/>
    </row>
    <row r="13881" spans="1:8" ht="14.45" customHeight="1">
      <c r="A13881" s="86" t="s">
        <v>2983</v>
      </c>
      <c r="B13881" s="171" t="s">
        <v>42162</v>
      </c>
      <c r="C13881" s="55" t="s">
        <v>44889</v>
      </c>
      <c r="D13881" s="171" t="s">
        <v>44890</v>
      </c>
      <c r="E13881" s="171" t="s">
        <v>44891</v>
      </c>
      <c r="F13881" s="173"/>
      <c r="G13881" s="173"/>
      <c r="H13881" s="172"/>
    </row>
    <row r="13882" spans="1:8" ht="14.45" customHeight="1">
      <c r="A13882" s="86" t="s">
        <v>2983</v>
      </c>
      <c r="B13882" s="171" t="s">
        <v>42163</v>
      </c>
      <c r="C13882" s="55" t="s">
        <v>44472</v>
      </c>
      <c r="D13882" s="171" t="s">
        <v>44473</v>
      </c>
      <c r="E13882" s="171" t="s">
        <v>44474</v>
      </c>
      <c r="F13882" s="173"/>
      <c r="G13882" s="173"/>
      <c r="H13882" s="172"/>
    </row>
    <row r="13883" spans="1:8" ht="14.45" customHeight="1">
      <c r="A13883" s="86" t="s">
        <v>2983</v>
      </c>
      <c r="B13883" s="171" t="s">
        <v>42164</v>
      </c>
      <c r="C13883" s="55" t="s">
        <v>44472</v>
      </c>
      <c r="D13883" s="171" t="s">
        <v>44473</v>
      </c>
      <c r="E13883" s="171" t="s">
        <v>44474</v>
      </c>
      <c r="F13883" s="173"/>
      <c r="G13883" s="173"/>
      <c r="H13883" s="172"/>
    </row>
    <row r="13884" spans="1:8" ht="14.45" customHeight="1">
      <c r="A13884" s="86" t="s">
        <v>2983</v>
      </c>
      <c r="B13884" s="171" t="s">
        <v>42165</v>
      </c>
      <c r="C13884" s="55" t="s">
        <v>44388</v>
      </c>
      <c r="D13884" s="171" t="s">
        <v>44389</v>
      </c>
      <c r="E13884" s="171" t="s">
        <v>44390</v>
      </c>
      <c r="F13884" s="173"/>
      <c r="G13884" s="173"/>
      <c r="H13884" s="172"/>
    </row>
    <row r="13885" spans="1:8" ht="14.45" customHeight="1">
      <c r="A13885" s="86" t="s">
        <v>2983</v>
      </c>
      <c r="B13885" s="171" t="s">
        <v>42166</v>
      </c>
      <c r="C13885" s="55" t="s">
        <v>44892</v>
      </c>
      <c r="D13885" s="171" t="s">
        <v>44893</v>
      </c>
      <c r="E13885" s="171" t="s">
        <v>44894</v>
      </c>
      <c r="F13885" s="173"/>
      <c r="G13885" s="173"/>
      <c r="H13885" s="172"/>
    </row>
    <row r="13886" spans="1:8" ht="14.45" customHeight="1">
      <c r="A13886" s="86" t="s">
        <v>2983</v>
      </c>
      <c r="B13886" s="171" t="s">
        <v>42167</v>
      </c>
      <c r="C13886" s="55" t="s">
        <v>44895</v>
      </c>
      <c r="D13886" s="171" t="s">
        <v>44896</v>
      </c>
      <c r="E13886" s="171" t="s">
        <v>44897</v>
      </c>
      <c r="F13886" s="173"/>
      <c r="G13886" s="173"/>
      <c r="H13886" s="172"/>
    </row>
    <row r="13887" spans="1:8" ht="14.45" customHeight="1">
      <c r="A13887" s="86" t="s">
        <v>2983</v>
      </c>
      <c r="B13887" s="171" t="s">
        <v>42168</v>
      </c>
      <c r="C13887" s="55" t="s">
        <v>44898</v>
      </c>
      <c r="D13887" s="171" t="s">
        <v>44899</v>
      </c>
      <c r="E13887" s="171" t="s">
        <v>44506</v>
      </c>
      <c r="F13887" s="173"/>
      <c r="G13887" s="173"/>
      <c r="H13887" s="172"/>
    </row>
    <row r="13888" spans="1:8" ht="14.45" customHeight="1">
      <c r="A13888" s="86" t="s">
        <v>2983</v>
      </c>
      <c r="B13888" s="171" t="s">
        <v>42169</v>
      </c>
      <c r="C13888" s="55" t="s">
        <v>44898</v>
      </c>
      <c r="D13888" s="171" t="s">
        <v>44899</v>
      </c>
      <c r="E13888" s="171" t="s">
        <v>44506</v>
      </c>
      <c r="F13888" s="173"/>
      <c r="G13888" s="173"/>
      <c r="H13888" s="172"/>
    </row>
    <row r="13889" spans="1:8" ht="14.45" customHeight="1">
      <c r="A13889" s="86" t="s">
        <v>2983</v>
      </c>
      <c r="B13889" s="171" t="s">
        <v>42170</v>
      </c>
      <c r="C13889" s="55" t="s">
        <v>44898</v>
      </c>
      <c r="D13889" s="171" t="s">
        <v>44899</v>
      </c>
      <c r="E13889" s="171" t="s">
        <v>44506</v>
      </c>
      <c r="F13889" s="173"/>
      <c r="G13889" s="173"/>
      <c r="H13889" s="172"/>
    </row>
    <row r="13890" spans="1:8" ht="14.45" customHeight="1">
      <c r="A13890" s="86" t="s">
        <v>2983</v>
      </c>
      <c r="B13890" s="171" t="s">
        <v>42171</v>
      </c>
      <c r="C13890" s="55" t="s">
        <v>44900</v>
      </c>
      <c r="D13890" s="171" t="s">
        <v>44901</v>
      </c>
      <c r="E13890" s="171" t="s">
        <v>44902</v>
      </c>
      <c r="F13890" s="173"/>
      <c r="G13890" s="173"/>
      <c r="H13890" s="172"/>
    </row>
    <row r="13891" spans="1:8" ht="14.45" customHeight="1">
      <c r="A13891" s="86" t="s">
        <v>2983</v>
      </c>
      <c r="B13891" s="171" t="s">
        <v>42172</v>
      </c>
      <c r="C13891" s="55" t="s">
        <v>44304</v>
      </c>
      <c r="D13891" s="171" t="s">
        <v>44305</v>
      </c>
      <c r="E13891" s="171" t="s">
        <v>44827</v>
      </c>
      <c r="F13891" s="173"/>
      <c r="G13891" s="173"/>
      <c r="H13891" s="172"/>
    </row>
    <row r="13892" spans="1:8" ht="14.45" customHeight="1">
      <c r="A13892" s="86" t="s">
        <v>2983</v>
      </c>
      <c r="B13892" s="171" t="s">
        <v>42173</v>
      </c>
      <c r="C13892" s="55" t="s">
        <v>44793</v>
      </c>
      <c r="D13892" s="171" t="s">
        <v>44794</v>
      </c>
      <c r="E13892" s="171" t="s">
        <v>44795</v>
      </c>
      <c r="F13892" s="173"/>
      <c r="G13892" s="173"/>
      <c r="H13892" s="172"/>
    </row>
    <row r="13893" spans="1:8" ht="14.45" customHeight="1">
      <c r="A13893" s="86" t="s">
        <v>2983</v>
      </c>
      <c r="B13893" s="171" t="s">
        <v>42174</v>
      </c>
      <c r="C13893" s="55" t="s">
        <v>44742</v>
      </c>
      <c r="D13893" s="171" t="s">
        <v>44743</v>
      </c>
      <c r="E13893" s="171" t="s">
        <v>44744</v>
      </c>
      <c r="F13893" s="173"/>
      <c r="G13893" s="173"/>
      <c r="H13893" s="172"/>
    </row>
    <row r="13894" spans="1:8" ht="14.45" customHeight="1">
      <c r="A13894" s="86" t="s">
        <v>2983</v>
      </c>
      <c r="B13894" s="171" t="s">
        <v>42175</v>
      </c>
      <c r="C13894" s="55" t="s">
        <v>44764</v>
      </c>
      <c r="D13894" s="171" t="s">
        <v>44765</v>
      </c>
      <c r="E13894" s="171" t="s">
        <v>44766</v>
      </c>
      <c r="F13894" s="173"/>
      <c r="G13894" s="173"/>
      <c r="H13894" s="172"/>
    </row>
    <row r="13895" spans="1:8" ht="14.45" customHeight="1">
      <c r="A13895" s="86" t="s">
        <v>2983</v>
      </c>
      <c r="B13895" s="171" t="s">
        <v>42176</v>
      </c>
      <c r="C13895" s="55" t="s">
        <v>44316</v>
      </c>
      <c r="D13895" s="171" t="s">
        <v>44317</v>
      </c>
      <c r="E13895" s="171" t="s">
        <v>44807</v>
      </c>
      <c r="F13895" s="173"/>
      <c r="G13895" s="173"/>
      <c r="H13895" s="172"/>
    </row>
    <row r="13896" spans="1:8" ht="14.45" customHeight="1">
      <c r="A13896" s="86" t="s">
        <v>2983</v>
      </c>
      <c r="B13896" s="171" t="s">
        <v>42177</v>
      </c>
      <c r="C13896" s="55" t="s">
        <v>44468</v>
      </c>
      <c r="D13896" s="171" t="s">
        <v>44469</v>
      </c>
      <c r="E13896" s="171" t="s">
        <v>44470</v>
      </c>
      <c r="F13896" s="173"/>
      <c r="G13896" s="173"/>
      <c r="H13896" s="172"/>
    </row>
    <row r="13897" spans="1:8" ht="14.45" customHeight="1">
      <c r="A13897" s="86" t="s">
        <v>2983</v>
      </c>
      <c r="B13897" s="171" t="s">
        <v>42178</v>
      </c>
      <c r="C13897" s="55" t="s">
        <v>44468</v>
      </c>
      <c r="D13897" s="171" t="s">
        <v>44469</v>
      </c>
      <c r="E13897" s="171" t="s">
        <v>44470</v>
      </c>
      <c r="F13897" s="173"/>
      <c r="G13897" s="173"/>
      <c r="H13897" s="172"/>
    </row>
    <row r="13898" spans="1:8" ht="14.45" customHeight="1">
      <c r="A13898" s="86" t="s">
        <v>2983</v>
      </c>
      <c r="B13898" s="171" t="s">
        <v>42179</v>
      </c>
      <c r="C13898" s="55" t="s">
        <v>44472</v>
      </c>
      <c r="D13898" s="171" t="s">
        <v>44903</v>
      </c>
      <c r="E13898" s="171" t="s">
        <v>44474</v>
      </c>
      <c r="F13898" s="173"/>
      <c r="G13898" s="173"/>
      <c r="H13898" s="172"/>
    </row>
    <row r="13899" spans="1:8" ht="14.45" customHeight="1">
      <c r="A13899" s="86" t="s">
        <v>2983</v>
      </c>
      <c r="B13899" s="171" t="s">
        <v>42180</v>
      </c>
      <c r="C13899" s="55" t="s">
        <v>44472</v>
      </c>
      <c r="D13899" s="171" t="s">
        <v>44903</v>
      </c>
      <c r="E13899" s="171" t="s">
        <v>44474</v>
      </c>
      <c r="F13899" s="173"/>
      <c r="G13899" s="173"/>
      <c r="H13899" s="172"/>
    </row>
    <row r="13900" spans="1:8" ht="14.45" customHeight="1">
      <c r="A13900" s="86" t="s">
        <v>2983</v>
      </c>
      <c r="B13900" s="171" t="s">
        <v>42181</v>
      </c>
      <c r="C13900" s="55" t="s">
        <v>44821</v>
      </c>
      <c r="D13900" s="171" t="s">
        <v>44822</v>
      </c>
      <c r="E13900" s="171" t="s">
        <v>44904</v>
      </c>
      <c r="F13900" s="173"/>
      <c r="G13900" s="173"/>
      <c r="H13900" s="172"/>
    </row>
    <row r="13901" spans="1:8" ht="14.45" customHeight="1">
      <c r="A13901" s="86" t="s">
        <v>2983</v>
      </c>
      <c r="B13901" s="171" t="s">
        <v>42182</v>
      </c>
      <c r="C13901" s="55" t="s">
        <v>44821</v>
      </c>
      <c r="D13901" s="171" t="s">
        <v>44822</v>
      </c>
      <c r="E13901" s="171" t="s">
        <v>44904</v>
      </c>
      <c r="F13901" s="173"/>
      <c r="G13901" s="173"/>
      <c r="H13901" s="172"/>
    </row>
    <row r="13902" spans="1:8" ht="14.45" customHeight="1">
      <c r="A13902" s="86" t="s">
        <v>2983</v>
      </c>
      <c r="B13902" s="171" t="s">
        <v>42183</v>
      </c>
      <c r="C13902" s="55" t="s">
        <v>44824</v>
      </c>
      <c r="D13902" s="171" t="s">
        <v>44825</v>
      </c>
      <c r="E13902" s="171" t="s">
        <v>44826</v>
      </c>
      <c r="F13902" s="173"/>
      <c r="G13902" s="173"/>
      <c r="H13902" s="172"/>
    </row>
    <row r="13903" spans="1:8" ht="14.45" customHeight="1">
      <c r="A13903" s="86" t="s">
        <v>2983</v>
      </c>
      <c r="B13903" s="171" t="s">
        <v>42184</v>
      </c>
      <c r="C13903" s="55" t="s">
        <v>44824</v>
      </c>
      <c r="D13903" s="171" t="s">
        <v>44825</v>
      </c>
      <c r="E13903" s="171" t="s">
        <v>44826</v>
      </c>
      <c r="F13903" s="173"/>
      <c r="G13903" s="173"/>
      <c r="H13903" s="172"/>
    </row>
    <row r="13904" spans="1:8" ht="14.45" customHeight="1">
      <c r="A13904" s="86" t="s">
        <v>2983</v>
      </c>
      <c r="B13904" s="171" t="s">
        <v>42185</v>
      </c>
      <c r="C13904" s="55" t="s">
        <v>44905</v>
      </c>
      <c r="D13904" s="171" t="s">
        <v>44906</v>
      </c>
      <c r="E13904" s="171" t="s">
        <v>44907</v>
      </c>
      <c r="F13904" s="173"/>
      <c r="G13904" s="173"/>
      <c r="H13904" s="172"/>
    </row>
    <row r="13905" spans="1:8" ht="14.45" customHeight="1">
      <c r="A13905" s="86" t="s">
        <v>2983</v>
      </c>
      <c r="B13905" s="171" t="s">
        <v>42186</v>
      </c>
      <c r="C13905" s="55" t="s">
        <v>44905</v>
      </c>
      <c r="D13905" s="171" t="s">
        <v>44906</v>
      </c>
      <c r="E13905" s="171" t="s">
        <v>44907</v>
      </c>
      <c r="F13905" s="173"/>
      <c r="G13905" s="173"/>
      <c r="H13905" s="172"/>
    </row>
    <row r="13906" spans="1:8" ht="14.45" customHeight="1">
      <c r="A13906" s="86" t="s">
        <v>2983</v>
      </c>
      <c r="B13906" s="171" t="s">
        <v>42187</v>
      </c>
      <c r="C13906" s="55" t="s">
        <v>44905</v>
      </c>
      <c r="D13906" s="171" t="s">
        <v>44906</v>
      </c>
      <c r="E13906" s="171" t="s">
        <v>44907</v>
      </c>
      <c r="F13906" s="173"/>
      <c r="G13906" s="173"/>
      <c r="H13906" s="172"/>
    </row>
    <row r="13907" spans="1:8" ht="14.45" customHeight="1">
      <c r="A13907" s="86" t="s">
        <v>2983</v>
      </c>
      <c r="B13907" s="171" t="s">
        <v>42188</v>
      </c>
      <c r="C13907" s="55" t="s">
        <v>44905</v>
      </c>
      <c r="D13907" s="171" t="s">
        <v>44906</v>
      </c>
      <c r="E13907" s="171" t="s">
        <v>44907</v>
      </c>
      <c r="F13907" s="173"/>
      <c r="G13907" s="173"/>
      <c r="H13907" s="172"/>
    </row>
    <row r="13908" spans="1:8" ht="14.45" customHeight="1">
      <c r="A13908" s="86" t="s">
        <v>2983</v>
      </c>
      <c r="B13908" s="171" t="s">
        <v>42189</v>
      </c>
      <c r="C13908" s="55" t="s">
        <v>44905</v>
      </c>
      <c r="D13908" s="171" t="s">
        <v>44906</v>
      </c>
      <c r="E13908" s="171" t="s">
        <v>44907</v>
      </c>
      <c r="F13908" s="173"/>
      <c r="G13908" s="173"/>
      <c r="H13908" s="172"/>
    </row>
    <row r="13909" spans="1:8" ht="14.45" customHeight="1">
      <c r="A13909" s="86" t="s">
        <v>2983</v>
      </c>
      <c r="B13909" s="171" t="s">
        <v>42190</v>
      </c>
      <c r="C13909" s="55" t="s">
        <v>44908</v>
      </c>
      <c r="D13909" s="171" t="s">
        <v>44909</v>
      </c>
      <c r="E13909" s="171" t="s">
        <v>44910</v>
      </c>
      <c r="F13909" s="173"/>
      <c r="G13909" s="173"/>
      <c r="H13909" s="172"/>
    </row>
    <row r="13910" spans="1:8" ht="14.45" customHeight="1">
      <c r="A13910" s="86" t="s">
        <v>2983</v>
      </c>
      <c r="B13910" s="171" t="s">
        <v>42191</v>
      </c>
      <c r="C13910" s="55" t="s">
        <v>44824</v>
      </c>
      <c r="D13910" s="171" t="s">
        <v>44825</v>
      </c>
      <c r="E13910" s="171" t="s">
        <v>44826</v>
      </c>
      <c r="F13910" s="173"/>
      <c r="G13910" s="173"/>
      <c r="H13910" s="172"/>
    </row>
    <row r="13911" spans="1:8" ht="14.45" customHeight="1">
      <c r="A13911" s="86" t="s">
        <v>2983</v>
      </c>
      <c r="B13911" s="171" t="s">
        <v>42192</v>
      </c>
      <c r="C13911" s="55" t="s">
        <v>44824</v>
      </c>
      <c r="D13911" s="171" t="s">
        <v>44825</v>
      </c>
      <c r="E13911" s="171" t="s">
        <v>44826</v>
      </c>
      <c r="F13911" s="173"/>
      <c r="G13911" s="173"/>
      <c r="H13911" s="172"/>
    </row>
    <row r="13912" spans="1:8" ht="14.45" customHeight="1">
      <c r="A13912" s="86" t="s">
        <v>2983</v>
      </c>
      <c r="B13912" s="171" t="s">
        <v>42193</v>
      </c>
      <c r="C13912" s="55" t="s">
        <v>44911</v>
      </c>
      <c r="D13912" s="171" t="s">
        <v>44912</v>
      </c>
      <c r="E13912" s="171" t="s">
        <v>44913</v>
      </c>
      <c r="F13912" s="173"/>
      <c r="G13912" s="173"/>
      <c r="H13912" s="172"/>
    </row>
    <row r="13913" spans="1:8" ht="14.45" customHeight="1">
      <c r="A13913" s="86" t="s">
        <v>2983</v>
      </c>
      <c r="B13913" s="171" t="s">
        <v>42194</v>
      </c>
      <c r="C13913" s="55" t="s">
        <v>44911</v>
      </c>
      <c r="D13913" s="171" t="s">
        <v>44912</v>
      </c>
      <c r="E13913" s="171" t="s">
        <v>44913</v>
      </c>
      <c r="F13913" s="173"/>
      <c r="G13913" s="173"/>
      <c r="H13913" s="172"/>
    </row>
    <row r="13914" spans="1:8" ht="14.45" customHeight="1">
      <c r="A13914" s="86" t="s">
        <v>2983</v>
      </c>
      <c r="B13914" s="171" t="s">
        <v>42195</v>
      </c>
      <c r="C13914" s="55" t="s">
        <v>44911</v>
      </c>
      <c r="D13914" s="171" t="s">
        <v>44912</v>
      </c>
      <c r="E13914" s="171" t="s">
        <v>44913</v>
      </c>
      <c r="F13914" s="173"/>
      <c r="G13914" s="173"/>
      <c r="H13914" s="172"/>
    </row>
    <row r="13915" spans="1:8" ht="14.45" customHeight="1">
      <c r="A13915" s="86" t="s">
        <v>2983</v>
      </c>
      <c r="B13915" s="171" t="s">
        <v>42196</v>
      </c>
      <c r="C13915" s="55" t="s">
        <v>44400</v>
      </c>
      <c r="D13915" s="171" t="s">
        <v>44401</v>
      </c>
      <c r="E13915" s="171" t="s">
        <v>44914</v>
      </c>
      <c r="F13915" s="173"/>
      <c r="G13915" s="173"/>
      <c r="H13915" s="172"/>
    </row>
    <row r="13916" spans="1:8" ht="14.45" customHeight="1">
      <c r="A13916" s="86" t="s">
        <v>2983</v>
      </c>
      <c r="B13916" s="171" t="s">
        <v>42197</v>
      </c>
      <c r="C13916" s="55" t="s">
        <v>44400</v>
      </c>
      <c r="D13916" s="171" t="s">
        <v>44401</v>
      </c>
      <c r="E13916" s="171" t="s">
        <v>44914</v>
      </c>
      <c r="F13916" s="173"/>
      <c r="G13916" s="173"/>
      <c r="H13916" s="172"/>
    </row>
    <row r="13917" spans="1:8" ht="14.45" customHeight="1">
      <c r="A13917" s="86" t="s">
        <v>2983</v>
      </c>
      <c r="B13917" s="171" t="s">
        <v>42198</v>
      </c>
      <c r="C13917" s="55" t="s">
        <v>44400</v>
      </c>
      <c r="D13917" s="171" t="s">
        <v>44401</v>
      </c>
      <c r="E13917" s="171" t="s">
        <v>44914</v>
      </c>
      <c r="F13917" s="173"/>
      <c r="G13917" s="173"/>
      <c r="H13917" s="172"/>
    </row>
    <row r="13918" spans="1:8" ht="14.45" customHeight="1">
      <c r="A13918" s="86" t="s">
        <v>2983</v>
      </c>
      <c r="B13918" s="171" t="s">
        <v>42199</v>
      </c>
      <c r="C13918" s="55" t="s">
        <v>44915</v>
      </c>
      <c r="D13918" s="171" t="s">
        <v>44916</v>
      </c>
      <c r="E13918" s="171" t="s">
        <v>44917</v>
      </c>
      <c r="F13918" s="173"/>
      <c r="G13918" s="173"/>
      <c r="H13918" s="172"/>
    </row>
    <row r="13919" spans="1:8" ht="14.45" customHeight="1">
      <c r="A13919" s="86" t="s">
        <v>2983</v>
      </c>
      <c r="B13919" s="171" t="s">
        <v>42200</v>
      </c>
      <c r="C13919" s="55" t="s">
        <v>44915</v>
      </c>
      <c r="D13919" s="171" t="s">
        <v>44916</v>
      </c>
      <c r="E13919" s="171" t="s">
        <v>44917</v>
      </c>
      <c r="F13919" s="173"/>
      <c r="G13919" s="173"/>
      <c r="H13919" s="172"/>
    </row>
    <row r="13920" spans="1:8" ht="14.45" customHeight="1">
      <c r="A13920" s="86" t="s">
        <v>2983</v>
      </c>
      <c r="B13920" s="171" t="s">
        <v>42201</v>
      </c>
      <c r="C13920" s="55" t="s">
        <v>44915</v>
      </c>
      <c r="D13920" s="171" t="s">
        <v>44916</v>
      </c>
      <c r="E13920" s="171" t="s">
        <v>44917</v>
      </c>
      <c r="F13920" s="173"/>
      <c r="G13920" s="173"/>
      <c r="H13920" s="172"/>
    </row>
    <row r="13921" spans="1:8" ht="14.45" customHeight="1">
      <c r="A13921" s="86" t="s">
        <v>2983</v>
      </c>
      <c r="B13921" s="171" t="s">
        <v>42202</v>
      </c>
      <c r="C13921" s="55" t="s">
        <v>44915</v>
      </c>
      <c r="D13921" s="171" t="s">
        <v>44916</v>
      </c>
      <c r="E13921" s="171" t="s">
        <v>44917</v>
      </c>
      <c r="F13921" s="173"/>
      <c r="G13921" s="173"/>
      <c r="H13921" s="172"/>
    </row>
    <row r="13922" spans="1:8" ht="14.45" customHeight="1">
      <c r="A13922" s="86" t="s">
        <v>2983</v>
      </c>
      <c r="B13922" s="171" t="s">
        <v>42203</v>
      </c>
      <c r="C13922" s="55" t="s">
        <v>44918</v>
      </c>
      <c r="D13922" s="171" t="s">
        <v>44919</v>
      </c>
      <c r="E13922" s="171" t="s">
        <v>44920</v>
      </c>
      <c r="F13922" s="173"/>
      <c r="G13922" s="173"/>
      <c r="H13922" s="172"/>
    </row>
    <row r="13923" spans="1:8" ht="14.45" customHeight="1">
      <c r="A13923" s="86" t="s">
        <v>2983</v>
      </c>
      <c r="B13923" s="171" t="s">
        <v>42204</v>
      </c>
      <c r="C13923" s="55" t="s">
        <v>44918</v>
      </c>
      <c r="D13923" s="171" t="s">
        <v>44919</v>
      </c>
      <c r="E13923" s="171" t="s">
        <v>44920</v>
      </c>
      <c r="F13923" s="173"/>
      <c r="G13923" s="173"/>
      <c r="H13923" s="172"/>
    </row>
    <row r="13924" spans="1:8" ht="14.45" customHeight="1">
      <c r="A13924" s="86" t="s">
        <v>2983</v>
      </c>
      <c r="B13924" s="171" t="s">
        <v>42205</v>
      </c>
      <c r="C13924" s="55" t="s">
        <v>44921</v>
      </c>
      <c r="D13924" s="171" t="s">
        <v>44922</v>
      </c>
      <c r="E13924" s="171" t="s">
        <v>44923</v>
      </c>
      <c r="F13924" s="173"/>
      <c r="G13924" s="173"/>
      <c r="H13924" s="172"/>
    </row>
    <row r="13925" spans="1:8" ht="14.45" customHeight="1">
      <c r="A13925" s="86" t="s">
        <v>2983</v>
      </c>
      <c r="B13925" s="171" t="s">
        <v>42206</v>
      </c>
      <c r="C13925" s="55" t="s">
        <v>44924</v>
      </c>
      <c r="D13925" s="171" t="s">
        <v>44925</v>
      </c>
      <c r="E13925" s="171" t="s">
        <v>44926</v>
      </c>
      <c r="F13925" s="173"/>
      <c r="G13925" s="173"/>
      <c r="H13925" s="172"/>
    </row>
    <row r="13926" spans="1:8" ht="14.45" customHeight="1">
      <c r="A13926" s="86" t="s">
        <v>2983</v>
      </c>
      <c r="B13926" s="171" t="s">
        <v>42207</v>
      </c>
      <c r="C13926" s="55" t="s">
        <v>44927</v>
      </c>
      <c r="D13926" s="171" t="s">
        <v>44928</v>
      </c>
      <c r="E13926" s="171" t="s">
        <v>44929</v>
      </c>
      <c r="F13926" s="173"/>
      <c r="G13926" s="173"/>
      <c r="H13926" s="172"/>
    </row>
    <row r="13927" spans="1:8" ht="14.45" customHeight="1">
      <c r="A13927" s="86" t="s">
        <v>2983</v>
      </c>
      <c r="B13927" s="171" t="s">
        <v>42208</v>
      </c>
      <c r="C13927" s="55" t="s">
        <v>44800</v>
      </c>
      <c r="D13927" s="171" t="s">
        <v>44801</v>
      </c>
      <c r="E13927" s="171" t="s">
        <v>44930</v>
      </c>
      <c r="F13927" s="173"/>
      <c r="G13927" s="173"/>
      <c r="H13927" s="172"/>
    </row>
    <row r="13928" spans="1:8" ht="14.45" customHeight="1">
      <c r="A13928" s="86" t="s">
        <v>2983</v>
      </c>
      <c r="B13928" s="171" t="s">
        <v>42209</v>
      </c>
      <c r="C13928" s="55" t="s">
        <v>44509</v>
      </c>
      <c r="D13928" s="171" t="s">
        <v>44510</v>
      </c>
      <c r="E13928" s="171" t="s">
        <v>44788</v>
      </c>
      <c r="F13928" s="173"/>
      <c r="G13928" s="173"/>
      <c r="H13928" s="172"/>
    </row>
    <row r="13929" spans="1:8" ht="14.45" customHeight="1">
      <c r="A13929" s="86" t="s">
        <v>2983</v>
      </c>
      <c r="B13929" s="171" t="s">
        <v>42210</v>
      </c>
      <c r="C13929" s="55" t="s">
        <v>44736</v>
      </c>
      <c r="D13929" s="171" t="s">
        <v>44737</v>
      </c>
      <c r="E13929" s="171" t="s">
        <v>44738</v>
      </c>
      <c r="F13929" s="173"/>
      <c r="G13929" s="173"/>
      <c r="H13929" s="172"/>
    </row>
    <row r="13930" spans="1:8" ht="14.45" customHeight="1">
      <c r="A13930" s="86" t="s">
        <v>2983</v>
      </c>
      <c r="B13930" s="171" t="s">
        <v>42211</v>
      </c>
      <c r="C13930" s="55" t="s">
        <v>44525</v>
      </c>
      <c r="D13930" s="171" t="s">
        <v>44526</v>
      </c>
      <c r="E13930" s="171" t="s">
        <v>44527</v>
      </c>
      <c r="F13930" s="173"/>
      <c r="G13930" s="173"/>
      <c r="H13930" s="172"/>
    </row>
    <row r="13931" spans="1:8" ht="14.45" customHeight="1">
      <c r="A13931" s="86" t="s">
        <v>2983</v>
      </c>
      <c r="B13931" s="171" t="s">
        <v>42212</v>
      </c>
      <c r="C13931" s="55" t="s">
        <v>44347</v>
      </c>
      <c r="D13931" s="171" t="s">
        <v>44348</v>
      </c>
      <c r="E13931" s="171" t="s">
        <v>44349</v>
      </c>
      <c r="F13931" s="173"/>
      <c r="G13931" s="173"/>
      <c r="H13931" s="172"/>
    </row>
    <row r="13932" spans="1:8" ht="14.45" customHeight="1">
      <c r="A13932" s="86" t="s">
        <v>2983</v>
      </c>
      <c r="B13932" s="171" t="s">
        <v>42213</v>
      </c>
      <c r="C13932" s="55" t="s">
        <v>44351</v>
      </c>
      <c r="D13932" s="171" t="s">
        <v>44352</v>
      </c>
      <c r="E13932" s="171" t="s">
        <v>44353</v>
      </c>
      <c r="F13932" s="173"/>
      <c r="G13932" s="173"/>
      <c r="H13932" s="172"/>
    </row>
    <row r="13933" spans="1:8" ht="14.45" customHeight="1">
      <c r="A13933" s="86" t="s">
        <v>2983</v>
      </c>
      <c r="B13933" s="171" t="s">
        <v>42214</v>
      </c>
      <c r="C13933" s="55" t="s">
        <v>44931</v>
      </c>
      <c r="D13933" s="171" t="s">
        <v>44932</v>
      </c>
      <c r="E13933" s="171" t="s">
        <v>44933</v>
      </c>
      <c r="F13933" s="173"/>
      <c r="G13933" s="173"/>
      <c r="H13933" s="172"/>
    </row>
    <row r="13934" spans="1:8" ht="14.45" customHeight="1">
      <c r="A13934" s="86" t="s">
        <v>2983</v>
      </c>
      <c r="B13934" s="171" t="s">
        <v>42215</v>
      </c>
      <c r="C13934" s="55" t="s">
        <v>44931</v>
      </c>
      <c r="D13934" s="171" t="s">
        <v>44932</v>
      </c>
      <c r="E13934" s="171" t="s">
        <v>44933</v>
      </c>
      <c r="F13934" s="173"/>
      <c r="G13934" s="173"/>
      <c r="H13934" s="172"/>
    </row>
    <row r="13935" spans="1:8" ht="14.45" customHeight="1">
      <c r="A13935" s="86" t="s">
        <v>2983</v>
      </c>
      <c r="B13935" s="171" t="s">
        <v>42216</v>
      </c>
      <c r="C13935" s="55" t="s">
        <v>44931</v>
      </c>
      <c r="D13935" s="171" t="s">
        <v>44932</v>
      </c>
      <c r="E13935" s="171" t="s">
        <v>44933</v>
      </c>
      <c r="F13935" s="173"/>
      <c r="G13935" s="173"/>
      <c r="H13935" s="172"/>
    </row>
    <row r="13936" spans="1:8" ht="14.45" customHeight="1">
      <c r="A13936" s="86" t="s">
        <v>2983</v>
      </c>
      <c r="B13936" s="171" t="s">
        <v>42217</v>
      </c>
      <c r="C13936" s="55" t="s">
        <v>44931</v>
      </c>
      <c r="D13936" s="171" t="s">
        <v>44932</v>
      </c>
      <c r="E13936" s="171" t="s">
        <v>44933</v>
      </c>
      <c r="F13936" s="173"/>
      <c r="G13936" s="173"/>
      <c r="H13936" s="172"/>
    </row>
    <row r="13937" spans="1:8" ht="14.45" customHeight="1">
      <c r="A13937" s="86" t="s">
        <v>2983</v>
      </c>
      <c r="B13937" s="171" t="s">
        <v>42218</v>
      </c>
      <c r="C13937" s="55" t="s">
        <v>44850</v>
      </c>
      <c r="D13937" s="171" t="s">
        <v>44851</v>
      </c>
      <c r="E13937" s="171" t="s">
        <v>44852</v>
      </c>
      <c r="F13937" s="173"/>
      <c r="G13937" s="173"/>
      <c r="H13937" s="172"/>
    </row>
    <row r="13938" spans="1:8" ht="14.45" customHeight="1">
      <c r="A13938" s="86" t="s">
        <v>2983</v>
      </c>
      <c r="B13938" s="171" t="s">
        <v>42219</v>
      </c>
      <c r="C13938" s="55" t="s">
        <v>44828</v>
      </c>
      <c r="D13938" s="171" t="s">
        <v>44829</v>
      </c>
      <c r="E13938" s="171" t="s">
        <v>44830</v>
      </c>
      <c r="F13938" s="173"/>
      <c r="G13938" s="173"/>
      <c r="H13938" s="172"/>
    </row>
    <row r="13939" spans="1:8" ht="14.45" customHeight="1">
      <c r="A13939" s="86" t="s">
        <v>2983</v>
      </c>
      <c r="B13939" s="171" t="s">
        <v>42220</v>
      </c>
      <c r="C13939" s="55" t="s">
        <v>44828</v>
      </c>
      <c r="D13939" s="171" t="s">
        <v>44829</v>
      </c>
      <c r="E13939" s="171" t="s">
        <v>44830</v>
      </c>
      <c r="F13939" s="173"/>
      <c r="G13939" s="173"/>
      <c r="H13939" s="172"/>
    </row>
    <row r="13940" spans="1:8" ht="14.45" customHeight="1">
      <c r="A13940" s="86" t="s">
        <v>2983</v>
      </c>
      <c r="B13940" s="171" t="s">
        <v>42221</v>
      </c>
      <c r="C13940" s="55" t="s">
        <v>44828</v>
      </c>
      <c r="D13940" s="171" t="s">
        <v>44829</v>
      </c>
      <c r="E13940" s="171" t="s">
        <v>44830</v>
      </c>
      <c r="F13940" s="173"/>
      <c r="G13940" s="173"/>
      <c r="H13940" s="172"/>
    </row>
    <row r="13941" spans="1:8" ht="14.45" customHeight="1">
      <c r="A13941" s="86" t="s">
        <v>2983</v>
      </c>
      <c r="B13941" s="171" t="s">
        <v>42222</v>
      </c>
      <c r="C13941" s="55" t="s">
        <v>44828</v>
      </c>
      <c r="D13941" s="171" t="s">
        <v>44829</v>
      </c>
      <c r="E13941" s="171" t="s">
        <v>44830</v>
      </c>
      <c r="F13941" s="173"/>
      <c r="G13941" s="173"/>
      <c r="H13941" s="172"/>
    </row>
    <row r="13942" spans="1:8" ht="14.45" customHeight="1">
      <c r="A13942" s="86" t="s">
        <v>2983</v>
      </c>
      <c r="B13942" s="171" t="s">
        <v>42223</v>
      </c>
      <c r="C13942" s="55" t="s">
        <v>44828</v>
      </c>
      <c r="D13942" s="171" t="s">
        <v>44829</v>
      </c>
      <c r="E13942" s="171" t="s">
        <v>44830</v>
      </c>
      <c r="F13942" s="173"/>
      <c r="G13942" s="173"/>
      <c r="H13942" s="172"/>
    </row>
    <row r="13943" spans="1:8" ht="14.45" customHeight="1">
      <c r="A13943" s="86" t="s">
        <v>2983</v>
      </c>
      <c r="B13943" s="171" t="s">
        <v>42224</v>
      </c>
      <c r="C13943" s="55" t="s">
        <v>44828</v>
      </c>
      <c r="D13943" s="171" t="s">
        <v>44829</v>
      </c>
      <c r="E13943" s="171" t="s">
        <v>44830</v>
      </c>
      <c r="F13943" s="173"/>
      <c r="G13943" s="173"/>
      <c r="H13943" s="172"/>
    </row>
    <row r="13944" spans="1:8" ht="14.45" customHeight="1">
      <c r="A13944" s="86" t="s">
        <v>2983</v>
      </c>
      <c r="B13944" s="171" t="s">
        <v>42225</v>
      </c>
      <c r="C13944" s="55" t="s">
        <v>44828</v>
      </c>
      <c r="D13944" s="171" t="s">
        <v>44829</v>
      </c>
      <c r="E13944" s="171" t="s">
        <v>44830</v>
      </c>
      <c r="F13944" s="173"/>
      <c r="G13944" s="173"/>
      <c r="H13944" s="172"/>
    </row>
    <row r="13945" spans="1:8" ht="14.45" customHeight="1">
      <c r="A13945" s="86" t="s">
        <v>2983</v>
      </c>
      <c r="B13945" s="171" t="s">
        <v>42226</v>
      </c>
      <c r="C13945" s="55" t="s">
        <v>44828</v>
      </c>
      <c r="D13945" s="171" t="s">
        <v>44829</v>
      </c>
      <c r="E13945" s="171" t="s">
        <v>44830</v>
      </c>
      <c r="F13945" s="173"/>
      <c r="G13945" s="173"/>
      <c r="H13945" s="172"/>
    </row>
    <row r="13946" spans="1:8" ht="14.45" customHeight="1">
      <c r="A13946" s="86" t="s">
        <v>2983</v>
      </c>
      <c r="B13946" s="171" t="s">
        <v>42227</v>
      </c>
      <c r="C13946" s="55" t="s">
        <v>44828</v>
      </c>
      <c r="D13946" s="171" t="s">
        <v>44829</v>
      </c>
      <c r="E13946" s="171" t="s">
        <v>44830</v>
      </c>
      <c r="F13946" s="173"/>
      <c r="G13946" s="173"/>
      <c r="H13946" s="172"/>
    </row>
    <row r="13947" spans="1:8" ht="14.45" customHeight="1">
      <c r="A13947" s="86" t="s">
        <v>2983</v>
      </c>
      <c r="B13947" s="171" t="s">
        <v>42228</v>
      </c>
      <c r="C13947" s="55" t="s">
        <v>44828</v>
      </c>
      <c r="D13947" s="171" t="s">
        <v>44829</v>
      </c>
      <c r="E13947" s="171" t="s">
        <v>44830</v>
      </c>
      <c r="F13947" s="173"/>
      <c r="G13947" s="173"/>
      <c r="H13947" s="172"/>
    </row>
    <row r="13948" spans="1:8" ht="14.45" customHeight="1">
      <c r="A13948" s="86" t="s">
        <v>2983</v>
      </c>
      <c r="B13948" s="171" t="s">
        <v>42229</v>
      </c>
      <c r="C13948" s="55" t="s">
        <v>44828</v>
      </c>
      <c r="D13948" s="171" t="s">
        <v>44829</v>
      </c>
      <c r="E13948" s="171" t="s">
        <v>44830</v>
      </c>
      <c r="F13948" s="173"/>
      <c r="G13948" s="173"/>
      <c r="H13948" s="172"/>
    </row>
    <row r="13949" spans="1:8" ht="14.45" customHeight="1">
      <c r="A13949" s="86" t="s">
        <v>2983</v>
      </c>
      <c r="B13949" s="171" t="s">
        <v>42230</v>
      </c>
      <c r="C13949" s="55" t="s">
        <v>44831</v>
      </c>
      <c r="D13949" s="171" t="s">
        <v>44832</v>
      </c>
      <c r="E13949" s="171" t="s">
        <v>44833</v>
      </c>
      <c r="F13949" s="173"/>
      <c r="G13949" s="173"/>
      <c r="H13949" s="172"/>
    </row>
    <row r="13950" spans="1:8" ht="14.45" customHeight="1">
      <c r="A13950" s="86" t="s">
        <v>2983</v>
      </c>
      <c r="B13950" s="171" t="s">
        <v>42231</v>
      </c>
      <c r="C13950" s="55" t="s">
        <v>44831</v>
      </c>
      <c r="D13950" s="171" t="s">
        <v>44832</v>
      </c>
      <c r="E13950" s="171" t="s">
        <v>44833</v>
      </c>
      <c r="F13950" s="173"/>
      <c r="G13950" s="173"/>
      <c r="H13950" s="172"/>
    </row>
    <row r="13951" spans="1:8" ht="14.45" customHeight="1">
      <c r="A13951" s="86" t="s">
        <v>2983</v>
      </c>
      <c r="B13951" s="171" t="s">
        <v>42232</v>
      </c>
      <c r="C13951" s="55" t="s">
        <v>44831</v>
      </c>
      <c r="D13951" s="171" t="s">
        <v>44832</v>
      </c>
      <c r="E13951" s="171" t="s">
        <v>44833</v>
      </c>
      <c r="F13951" s="173"/>
      <c r="G13951" s="173"/>
      <c r="H13951" s="172"/>
    </row>
    <row r="13952" spans="1:8" ht="14.45" customHeight="1">
      <c r="A13952" s="86" t="s">
        <v>2983</v>
      </c>
      <c r="B13952" s="171" t="s">
        <v>42233</v>
      </c>
      <c r="C13952" s="55" t="s">
        <v>44831</v>
      </c>
      <c r="D13952" s="171" t="s">
        <v>44832</v>
      </c>
      <c r="E13952" s="171" t="s">
        <v>44833</v>
      </c>
      <c r="F13952" s="173"/>
      <c r="G13952" s="173"/>
      <c r="H13952" s="172"/>
    </row>
    <row r="13953" spans="1:8" ht="14.45" customHeight="1">
      <c r="A13953" s="86" t="s">
        <v>2983</v>
      </c>
      <c r="B13953" s="171" t="s">
        <v>42234</v>
      </c>
      <c r="C13953" s="55" t="s">
        <v>44831</v>
      </c>
      <c r="D13953" s="171" t="s">
        <v>44832</v>
      </c>
      <c r="E13953" s="171" t="s">
        <v>44833</v>
      </c>
      <c r="F13953" s="173"/>
      <c r="G13953" s="173"/>
      <c r="H13953" s="172"/>
    </row>
    <row r="13954" spans="1:8" ht="14.45" customHeight="1">
      <c r="A13954" s="86" t="s">
        <v>2983</v>
      </c>
      <c r="B13954" s="171" t="s">
        <v>42235</v>
      </c>
      <c r="C13954" s="55" t="s">
        <v>44831</v>
      </c>
      <c r="D13954" s="171" t="s">
        <v>44832</v>
      </c>
      <c r="E13954" s="171" t="s">
        <v>44833</v>
      </c>
      <c r="F13954" s="173"/>
      <c r="G13954" s="173"/>
      <c r="H13954" s="172"/>
    </row>
    <row r="13955" spans="1:8" ht="14.45" customHeight="1">
      <c r="A13955" s="86" t="s">
        <v>2983</v>
      </c>
      <c r="B13955" s="171" t="s">
        <v>42236</v>
      </c>
      <c r="C13955" s="55" t="s">
        <v>44831</v>
      </c>
      <c r="D13955" s="171" t="s">
        <v>44832</v>
      </c>
      <c r="E13955" s="171" t="s">
        <v>44833</v>
      </c>
      <c r="F13955" s="173"/>
      <c r="G13955" s="173"/>
      <c r="H13955" s="172"/>
    </row>
    <row r="13956" spans="1:8" ht="14.45" customHeight="1">
      <c r="A13956" s="86" t="s">
        <v>2983</v>
      </c>
      <c r="B13956" s="171" t="s">
        <v>42237</v>
      </c>
      <c r="C13956" s="55" t="s">
        <v>44831</v>
      </c>
      <c r="D13956" s="171" t="s">
        <v>44832</v>
      </c>
      <c r="E13956" s="171" t="s">
        <v>44833</v>
      </c>
      <c r="F13956" s="173"/>
      <c r="G13956" s="173"/>
      <c r="H13956" s="172"/>
    </row>
    <row r="13957" spans="1:8" ht="14.45" customHeight="1">
      <c r="A13957" s="86" t="s">
        <v>2983</v>
      </c>
      <c r="B13957" s="171" t="s">
        <v>42238</v>
      </c>
      <c r="C13957" s="55" t="s">
        <v>44831</v>
      </c>
      <c r="D13957" s="171" t="s">
        <v>44832</v>
      </c>
      <c r="E13957" s="171" t="s">
        <v>44833</v>
      </c>
      <c r="F13957" s="173"/>
      <c r="G13957" s="173"/>
      <c r="H13957" s="172"/>
    </row>
    <row r="13958" spans="1:8" ht="14.45" customHeight="1">
      <c r="A13958" s="86" t="s">
        <v>2983</v>
      </c>
      <c r="B13958" s="171" t="s">
        <v>42239</v>
      </c>
      <c r="C13958" s="55" t="s">
        <v>44934</v>
      </c>
      <c r="D13958" s="171" t="s">
        <v>44935</v>
      </c>
      <c r="E13958" s="171" t="s">
        <v>44936</v>
      </c>
      <c r="F13958" s="173"/>
      <c r="G13958" s="173"/>
      <c r="H13958" s="172"/>
    </row>
    <row r="13959" spans="1:8" ht="14.45" customHeight="1">
      <c r="A13959" s="86" t="s">
        <v>2983</v>
      </c>
      <c r="B13959" s="171" t="s">
        <v>42240</v>
      </c>
      <c r="C13959" s="55" t="s">
        <v>44937</v>
      </c>
      <c r="D13959" s="171" t="s">
        <v>44938</v>
      </c>
      <c r="E13959" s="171" t="s">
        <v>44939</v>
      </c>
      <c r="F13959" s="173"/>
      <c r="G13959" s="173"/>
      <c r="H13959" s="172"/>
    </row>
    <row r="13960" spans="1:8" ht="14.45" customHeight="1">
      <c r="A13960" s="86" t="s">
        <v>2983</v>
      </c>
      <c r="B13960" s="171" t="s">
        <v>42241</v>
      </c>
      <c r="C13960" s="55" t="s">
        <v>44940</v>
      </c>
      <c r="D13960" s="171" t="s">
        <v>44941</v>
      </c>
      <c r="E13960" s="171" t="s">
        <v>44942</v>
      </c>
      <c r="F13960" s="173"/>
      <c r="G13960" s="173"/>
      <c r="H13960" s="172"/>
    </row>
    <row r="13961" spans="1:8" ht="14.45" customHeight="1">
      <c r="A13961" s="86" t="s">
        <v>2983</v>
      </c>
      <c r="B13961" s="171" t="s">
        <v>42242</v>
      </c>
      <c r="C13961" s="55" t="s">
        <v>44831</v>
      </c>
      <c r="D13961" s="171" t="s">
        <v>44832</v>
      </c>
      <c r="E13961" s="171" t="s">
        <v>44833</v>
      </c>
      <c r="F13961" s="173"/>
      <c r="G13961" s="173"/>
      <c r="H13961" s="172"/>
    </row>
    <row r="13962" spans="1:8" ht="14.45" customHeight="1">
      <c r="A13962" s="86" t="s">
        <v>2983</v>
      </c>
      <c r="B13962" s="171" t="s">
        <v>42243</v>
      </c>
      <c r="C13962" s="55" t="s">
        <v>44943</v>
      </c>
      <c r="D13962" s="171" t="s">
        <v>44944</v>
      </c>
      <c r="E13962" s="171" t="s">
        <v>44945</v>
      </c>
      <c r="F13962" s="173"/>
      <c r="G13962" s="173"/>
      <c r="H13962" s="172"/>
    </row>
    <row r="13963" spans="1:8" ht="14.45" customHeight="1">
      <c r="A13963" s="86" t="s">
        <v>2983</v>
      </c>
      <c r="B13963" s="171" t="s">
        <v>42244</v>
      </c>
      <c r="C13963" s="55" t="s">
        <v>44657</v>
      </c>
      <c r="D13963" s="171" t="s">
        <v>44658</v>
      </c>
      <c r="E13963" s="171" t="s">
        <v>44659</v>
      </c>
      <c r="F13963" s="173"/>
      <c r="G13963" s="173"/>
      <c r="H13963" s="172"/>
    </row>
    <row r="13964" spans="1:8" ht="14.45" customHeight="1">
      <c r="A13964" s="86" t="s">
        <v>2983</v>
      </c>
      <c r="B13964" s="171" t="s">
        <v>42245</v>
      </c>
      <c r="C13964" s="55" t="s">
        <v>44837</v>
      </c>
      <c r="D13964" s="171" t="s">
        <v>44838</v>
      </c>
      <c r="E13964" s="171" t="s">
        <v>44839</v>
      </c>
      <c r="F13964" s="173"/>
      <c r="G13964" s="173"/>
      <c r="H13964" s="172"/>
    </row>
    <row r="13965" spans="1:8" ht="14.45" customHeight="1">
      <c r="A13965" s="86" t="s">
        <v>2983</v>
      </c>
      <c r="B13965" s="171" t="s">
        <v>42246</v>
      </c>
      <c r="C13965" s="55" t="s">
        <v>44946</v>
      </c>
      <c r="D13965" s="171" t="s">
        <v>44947</v>
      </c>
      <c r="E13965" s="171" t="s">
        <v>44948</v>
      </c>
      <c r="F13965" s="173"/>
      <c r="G13965" s="173"/>
      <c r="H13965" s="172"/>
    </row>
    <row r="13966" spans="1:8" ht="14.45" customHeight="1">
      <c r="A13966" s="86" t="s">
        <v>2983</v>
      </c>
      <c r="B13966" s="171" t="s">
        <v>42247</v>
      </c>
      <c r="C13966" s="55" t="s">
        <v>44949</v>
      </c>
      <c r="D13966" s="171" t="s">
        <v>44950</v>
      </c>
      <c r="E13966" s="171" t="s">
        <v>44951</v>
      </c>
      <c r="F13966" s="173"/>
      <c r="G13966" s="173"/>
      <c r="H13966" s="172"/>
    </row>
    <row r="13967" spans="1:8" ht="14.45" customHeight="1">
      <c r="A13967" s="86" t="s">
        <v>2983</v>
      </c>
      <c r="B13967" s="171" t="s">
        <v>42248</v>
      </c>
      <c r="C13967" s="55" t="s">
        <v>44764</v>
      </c>
      <c r="D13967" s="171" t="s">
        <v>44765</v>
      </c>
      <c r="E13967" s="171" t="s">
        <v>44766</v>
      </c>
      <c r="F13967" s="173"/>
      <c r="G13967" s="173"/>
      <c r="H13967" s="172"/>
    </row>
    <row r="13968" spans="1:8" ht="14.45" customHeight="1">
      <c r="A13968" s="86" t="s">
        <v>2983</v>
      </c>
      <c r="B13968" s="171" t="s">
        <v>42249</v>
      </c>
      <c r="C13968" s="55" t="s">
        <v>44647</v>
      </c>
      <c r="D13968" s="171" t="s">
        <v>44648</v>
      </c>
      <c r="E13968" s="171" t="s">
        <v>44649</v>
      </c>
      <c r="F13968" s="173"/>
      <c r="G13968" s="173"/>
      <c r="H13968" s="172"/>
    </row>
    <row r="13969" spans="1:8" ht="14.45" customHeight="1">
      <c r="A13969" s="86" t="s">
        <v>2983</v>
      </c>
      <c r="B13969" s="171" t="s">
        <v>42250</v>
      </c>
      <c r="C13969" s="55" t="s">
        <v>44647</v>
      </c>
      <c r="D13969" s="171" t="s">
        <v>44648</v>
      </c>
      <c r="E13969" s="171" t="s">
        <v>44649</v>
      </c>
      <c r="F13969" s="173"/>
      <c r="G13969" s="173"/>
      <c r="H13969" s="172"/>
    </row>
    <row r="13970" spans="1:8" ht="14.45" customHeight="1">
      <c r="A13970" s="86" t="s">
        <v>2983</v>
      </c>
      <c r="B13970" s="171" t="s">
        <v>42251</v>
      </c>
      <c r="C13970" s="55" t="s">
        <v>44529</v>
      </c>
      <c r="D13970" s="171" t="s">
        <v>44530</v>
      </c>
      <c r="E13970" s="171" t="s">
        <v>44952</v>
      </c>
      <c r="F13970" s="173"/>
      <c r="G13970" s="173"/>
      <c r="H13970" s="172"/>
    </row>
    <row r="13971" spans="1:8" ht="14.45" customHeight="1">
      <c r="A13971" s="86" t="s">
        <v>2983</v>
      </c>
      <c r="B13971" s="171" t="s">
        <v>42252</v>
      </c>
      <c r="C13971" s="55" t="s">
        <v>44953</v>
      </c>
      <c r="D13971" s="171" t="s">
        <v>44954</v>
      </c>
      <c r="E13971" s="171" t="s">
        <v>44955</v>
      </c>
      <c r="F13971" s="173"/>
      <c r="G13971" s="173"/>
      <c r="H13971" s="172"/>
    </row>
    <row r="13972" spans="1:8" ht="14.45" customHeight="1">
      <c r="A13972" s="86" t="s">
        <v>2983</v>
      </c>
      <c r="B13972" s="171" t="s">
        <v>42253</v>
      </c>
      <c r="C13972" s="55" t="s">
        <v>44956</v>
      </c>
      <c r="D13972" s="171" t="s">
        <v>44956</v>
      </c>
      <c r="E13972" s="171" t="s">
        <v>44956</v>
      </c>
      <c r="F13972" s="173"/>
      <c r="G13972" s="173"/>
      <c r="H13972" s="172"/>
    </row>
    <row r="13973" spans="1:8" ht="14.45" customHeight="1">
      <c r="A13973" s="86" t="s">
        <v>2983</v>
      </c>
      <c r="B13973" s="171" t="s">
        <v>42254</v>
      </c>
      <c r="C13973" s="55" t="s">
        <v>44953</v>
      </c>
      <c r="D13973" s="171" t="s">
        <v>44954</v>
      </c>
      <c r="E13973" s="171" t="s">
        <v>44955</v>
      </c>
      <c r="F13973" s="173"/>
      <c r="G13973" s="173"/>
      <c r="H13973" s="172"/>
    </row>
    <row r="13974" spans="1:8" ht="14.45" customHeight="1">
      <c r="A13974" s="86" t="s">
        <v>2983</v>
      </c>
      <c r="B13974" s="171" t="s">
        <v>42255</v>
      </c>
      <c r="C13974" s="55" t="s">
        <v>44957</v>
      </c>
      <c r="D13974" s="171" t="s">
        <v>44958</v>
      </c>
      <c r="E13974" s="171" t="s">
        <v>44959</v>
      </c>
      <c r="F13974" s="173"/>
      <c r="G13974" s="173"/>
      <c r="H13974" s="172"/>
    </row>
    <row r="13975" spans="1:8" ht="14.45" customHeight="1">
      <c r="A13975" s="86" t="s">
        <v>2983</v>
      </c>
      <c r="B13975" s="171" t="s">
        <v>42256</v>
      </c>
      <c r="C13975" s="55" t="s">
        <v>44957</v>
      </c>
      <c r="D13975" s="171" t="s">
        <v>44958</v>
      </c>
      <c r="E13975" s="171" t="s">
        <v>44959</v>
      </c>
      <c r="F13975" s="173"/>
      <c r="G13975" s="173"/>
      <c r="H13975" s="172"/>
    </row>
    <row r="13976" spans="1:8" ht="14.45" customHeight="1">
      <c r="A13976" s="86" t="s">
        <v>2983</v>
      </c>
      <c r="B13976" s="171" t="s">
        <v>42257</v>
      </c>
      <c r="C13976" s="55" t="s">
        <v>44834</v>
      </c>
      <c r="D13976" s="171" t="s">
        <v>44835</v>
      </c>
      <c r="E13976" s="171" t="s">
        <v>44836</v>
      </c>
      <c r="F13976" s="173"/>
      <c r="G13976" s="173"/>
      <c r="H13976" s="172"/>
    </row>
    <row r="13977" spans="1:8" ht="14.45" customHeight="1">
      <c r="A13977" s="86" t="s">
        <v>2983</v>
      </c>
      <c r="B13977" s="171" t="s">
        <v>42258</v>
      </c>
      <c r="C13977" s="55" t="s">
        <v>44957</v>
      </c>
      <c r="D13977" s="171" t="s">
        <v>44958</v>
      </c>
      <c r="E13977" s="171" t="s">
        <v>44959</v>
      </c>
      <c r="F13977" s="173"/>
      <c r="G13977" s="173"/>
      <c r="H13977" s="172"/>
    </row>
    <row r="13978" spans="1:8" ht="14.45" customHeight="1">
      <c r="A13978" s="86" t="s">
        <v>2983</v>
      </c>
      <c r="B13978" s="171" t="s">
        <v>42259</v>
      </c>
      <c r="C13978" s="55" t="s">
        <v>44632</v>
      </c>
      <c r="D13978" s="171" t="s">
        <v>44633</v>
      </c>
      <c r="E13978" s="171" t="s">
        <v>44628</v>
      </c>
      <c r="F13978" s="173"/>
      <c r="G13978" s="173"/>
      <c r="H13978" s="172"/>
    </row>
    <row r="13979" spans="1:8" ht="14.45" customHeight="1">
      <c r="A13979" s="86" t="s">
        <v>2983</v>
      </c>
      <c r="B13979" s="171" t="s">
        <v>42260</v>
      </c>
      <c r="C13979" s="55" t="s">
        <v>44960</v>
      </c>
      <c r="D13979" s="171" t="s">
        <v>44961</v>
      </c>
      <c r="E13979" s="171" t="s">
        <v>44962</v>
      </c>
      <c r="F13979" s="173"/>
      <c r="G13979" s="173"/>
      <c r="H13979" s="172"/>
    </row>
    <row r="13980" spans="1:8" ht="14.45" customHeight="1">
      <c r="A13980" s="86" t="s">
        <v>2983</v>
      </c>
      <c r="B13980" s="171" t="s">
        <v>42261</v>
      </c>
      <c r="C13980" s="55" t="s">
        <v>44963</v>
      </c>
      <c r="D13980" s="171" t="s">
        <v>44963</v>
      </c>
      <c r="E13980" s="171" t="s">
        <v>44964</v>
      </c>
      <c r="F13980" s="173"/>
      <c r="G13980" s="173"/>
      <c r="H13980" s="172"/>
    </row>
    <row r="13981" spans="1:8" ht="14.45" customHeight="1">
      <c r="A13981" s="86" t="s">
        <v>2983</v>
      </c>
      <c r="B13981" s="171" t="s">
        <v>42262</v>
      </c>
      <c r="C13981" s="55" t="s">
        <v>44652</v>
      </c>
      <c r="D13981" s="171" t="s">
        <v>44653</v>
      </c>
      <c r="E13981" s="171" t="s">
        <v>44654</v>
      </c>
      <c r="F13981" s="173"/>
      <c r="G13981" s="173"/>
      <c r="H13981" s="172"/>
    </row>
    <row r="13982" spans="1:8" ht="14.45" customHeight="1">
      <c r="A13982" s="86" t="s">
        <v>2983</v>
      </c>
      <c r="B13982" s="171" t="s">
        <v>42263</v>
      </c>
      <c r="C13982" s="55" t="s">
        <v>44652</v>
      </c>
      <c r="D13982" s="171" t="s">
        <v>44653</v>
      </c>
      <c r="E13982" s="171" t="s">
        <v>44654</v>
      </c>
      <c r="F13982" s="173"/>
      <c r="G13982" s="173"/>
      <c r="H13982" s="172"/>
    </row>
    <row r="13983" spans="1:8" ht="14.45" customHeight="1">
      <c r="A13983" s="86" t="s">
        <v>2983</v>
      </c>
      <c r="B13983" s="171" t="s">
        <v>42264</v>
      </c>
      <c r="C13983" s="55" t="s">
        <v>44657</v>
      </c>
      <c r="D13983" s="171" t="s">
        <v>44658</v>
      </c>
      <c r="E13983" s="171" t="s">
        <v>44659</v>
      </c>
      <c r="F13983" s="173"/>
      <c r="G13983" s="173"/>
      <c r="H13983" s="172"/>
    </row>
    <row r="13984" spans="1:8" ht="14.45" customHeight="1">
      <c r="A13984" s="86" t="s">
        <v>2983</v>
      </c>
      <c r="B13984" s="171" t="s">
        <v>42265</v>
      </c>
      <c r="C13984" s="55" t="s">
        <v>44965</v>
      </c>
      <c r="D13984" s="171" t="s">
        <v>44966</v>
      </c>
      <c r="E13984" s="171" t="s">
        <v>44967</v>
      </c>
      <c r="F13984" s="173"/>
      <c r="G13984" s="173"/>
      <c r="H13984" s="172"/>
    </row>
    <row r="13985" spans="1:8" ht="14.45" customHeight="1">
      <c r="A13985" s="86" t="s">
        <v>2983</v>
      </c>
      <c r="B13985" s="171" t="s">
        <v>42266</v>
      </c>
      <c r="C13985" s="55" t="s">
        <v>44968</v>
      </c>
      <c r="D13985" s="171" t="s">
        <v>44969</v>
      </c>
      <c r="E13985" s="171" t="s">
        <v>44970</v>
      </c>
      <c r="F13985" s="173"/>
      <c r="G13985" s="173"/>
      <c r="H13985" s="172"/>
    </row>
    <row r="13986" spans="1:8" ht="14.45" customHeight="1">
      <c r="A13986" s="86" t="s">
        <v>2983</v>
      </c>
      <c r="B13986" s="171" t="s">
        <v>42267</v>
      </c>
      <c r="C13986" s="55" t="s">
        <v>44971</v>
      </c>
      <c r="D13986" s="171" t="s">
        <v>44972</v>
      </c>
      <c r="E13986" s="171" t="s">
        <v>44973</v>
      </c>
      <c r="F13986" s="173"/>
      <c r="G13986" s="173"/>
      <c r="H13986" s="172"/>
    </row>
    <row r="13987" spans="1:8" ht="14.45" customHeight="1">
      <c r="A13987" s="86" t="s">
        <v>2983</v>
      </c>
      <c r="B13987" s="171" t="s">
        <v>42268</v>
      </c>
      <c r="C13987" s="55" t="s">
        <v>44974</v>
      </c>
      <c r="D13987" s="171" t="s">
        <v>44975</v>
      </c>
      <c r="E13987" s="171" t="s">
        <v>44976</v>
      </c>
      <c r="F13987" s="173"/>
      <c r="G13987" s="173"/>
      <c r="H13987" s="172"/>
    </row>
    <row r="13988" spans="1:8" ht="14.45" customHeight="1">
      <c r="A13988" s="86" t="s">
        <v>2983</v>
      </c>
      <c r="B13988" s="171" t="s">
        <v>42269</v>
      </c>
      <c r="C13988" s="55" t="s">
        <v>44977</v>
      </c>
      <c r="D13988" s="171" t="s">
        <v>44978</v>
      </c>
      <c r="E13988" s="171" t="s">
        <v>44979</v>
      </c>
      <c r="F13988" s="173"/>
      <c r="G13988" s="173"/>
      <c r="H13988" s="172"/>
    </row>
    <row r="13989" spans="1:8" ht="14.45" customHeight="1">
      <c r="A13989" s="86" t="s">
        <v>2983</v>
      </c>
      <c r="B13989" s="171" t="s">
        <v>42270</v>
      </c>
      <c r="C13989" s="55" t="s">
        <v>44980</v>
      </c>
      <c r="D13989" s="171" t="s">
        <v>44981</v>
      </c>
      <c r="E13989" s="171" t="s">
        <v>44982</v>
      </c>
      <c r="F13989" s="173"/>
      <c r="G13989" s="173"/>
      <c r="H13989" s="172"/>
    </row>
    <row r="13990" spans="1:8" ht="14.45" customHeight="1">
      <c r="A13990" s="86" t="s">
        <v>2983</v>
      </c>
      <c r="B13990" s="171" t="s">
        <v>42271</v>
      </c>
      <c r="C13990" s="55" t="s">
        <v>44983</v>
      </c>
      <c r="D13990" s="171" t="s">
        <v>44984</v>
      </c>
      <c r="E13990" s="171" t="s">
        <v>44985</v>
      </c>
      <c r="F13990" s="173"/>
      <c r="G13990" s="173"/>
      <c r="H13990" s="172"/>
    </row>
    <row r="13991" spans="1:8" ht="14.45" customHeight="1">
      <c r="A13991" s="86" t="s">
        <v>2983</v>
      </c>
      <c r="B13991" s="171" t="s">
        <v>42272</v>
      </c>
      <c r="C13991" s="55" t="s">
        <v>44986</v>
      </c>
      <c r="D13991" s="171" t="s">
        <v>44987</v>
      </c>
      <c r="E13991" s="171" t="s">
        <v>44988</v>
      </c>
      <c r="F13991" s="173"/>
      <c r="G13991" s="173"/>
      <c r="H13991" s="172"/>
    </row>
    <row r="13992" spans="1:8" ht="14.45" customHeight="1">
      <c r="A13992" s="86" t="s">
        <v>2983</v>
      </c>
      <c r="B13992" s="171" t="s">
        <v>42273</v>
      </c>
      <c r="C13992" s="55" t="s">
        <v>44989</v>
      </c>
      <c r="D13992" s="171" t="s">
        <v>44990</v>
      </c>
      <c r="E13992" s="171" t="s">
        <v>44991</v>
      </c>
      <c r="F13992" s="173"/>
      <c r="G13992" s="173"/>
      <c r="H13992" s="172"/>
    </row>
    <row r="13993" spans="1:8" ht="14.45" customHeight="1">
      <c r="A13993" s="86" t="s">
        <v>2983</v>
      </c>
      <c r="B13993" s="171" t="s">
        <v>42274</v>
      </c>
      <c r="C13993" s="55" t="s">
        <v>44992</v>
      </c>
      <c r="D13993" s="171" t="s">
        <v>44993</v>
      </c>
      <c r="E13993" s="171" t="s">
        <v>44993</v>
      </c>
      <c r="F13993" s="173"/>
      <c r="G13993" s="173"/>
      <c r="H13993" s="172"/>
    </row>
    <row r="13994" spans="1:8" ht="14.45" customHeight="1">
      <c r="A13994" s="86" t="s">
        <v>2983</v>
      </c>
      <c r="B13994" s="171" t="s">
        <v>42275</v>
      </c>
      <c r="C13994" s="55" t="s">
        <v>44994</v>
      </c>
      <c r="D13994" s="171" t="s">
        <v>44995</v>
      </c>
      <c r="E13994" s="171" t="s">
        <v>44996</v>
      </c>
      <c r="F13994" s="173"/>
      <c r="G13994" s="173"/>
      <c r="H13994" s="172"/>
    </row>
    <row r="13995" spans="1:8" ht="14.45" customHeight="1">
      <c r="A13995" s="86" t="s">
        <v>2983</v>
      </c>
      <c r="B13995" s="171" t="s">
        <v>42276</v>
      </c>
      <c r="C13995" s="55" t="s">
        <v>44997</v>
      </c>
      <c r="D13995" s="171" t="s">
        <v>44998</v>
      </c>
      <c r="E13995" s="171" t="s">
        <v>44999</v>
      </c>
      <c r="F13995" s="173"/>
      <c r="G13995" s="173"/>
      <c r="H13995" s="172"/>
    </row>
    <row r="13996" spans="1:8" ht="14.45" customHeight="1">
      <c r="A13996" s="86" t="s">
        <v>2983</v>
      </c>
      <c r="B13996" s="171" t="s">
        <v>42277</v>
      </c>
      <c r="C13996" s="55" t="s">
        <v>45000</v>
      </c>
      <c r="D13996" s="171" t="s">
        <v>45001</v>
      </c>
      <c r="E13996" s="171" t="s">
        <v>45002</v>
      </c>
      <c r="F13996" s="173"/>
      <c r="G13996" s="173"/>
      <c r="H13996" s="172"/>
    </row>
    <row r="13997" spans="1:8" ht="14.45" customHeight="1">
      <c r="A13997" s="86" t="s">
        <v>2983</v>
      </c>
      <c r="B13997" s="171" t="s">
        <v>42278</v>
      </c>
      <c r="C13997" s="55" t="s">
        <v>17009</v>
      </c>
      <c r="D13997" s="171" t="s">
        <v>17010</v>
      </c>
      <c r="E13997" s="171" t="s">
        <v>17011</v>
      </c>
      <c r="F13997" s="173"/>
      <c r="G13997" s="173"/>
      <c r="H13997" s="172"/>
    </row>
    <row r="13998" spans="1:8" ht="14.45" customHeight="1">
      <c r="A13998" s="86" t="s">
        <v>2983</v>
      </c>
      <c r="B13998" s="171" t="s">
        <v>42279</v>
      </c>
      <c r="C13998" s="55" t="s">
        <v>45003</v>
      </c>
      <c r="D13998" s="171" t="s">
        <v>45004</v>
      </c>
      <c r="E13998" s="171" t="s">
        <v>45005</v>
      </c>
      <c r="F13998" s="173"/>
      <c r="G13998" s="173"/>
      <c r="H13998" s="172"/>
    </row>
    <row r="13999" spans="1:8" ht="14.45" customHeight="1">
      <c r="A13999" s="86" t="s">
        <v>2983</v>
      </c>
      <c r="B13999" s="171" t="s">
        <v>42280</v>
      </c>
      <c r="C13999" s="55" t="s">
        <v>45006</v>
      </c>
      <c r="D13999" s="171" t="s">
        <v>45007</v>
      </c>
      <c r="E13999" s="171" t="s">
        <v>45008</v>
      </c>
      <c r="F13999" s="173"/>
      <c r="G13999" s="173"/>
      <c r="H13999" s="172"/>
    </row>
    <row r="14000" spans="1:8" ht="14.45" customHeight="1">
      <c r="A14000" s="86" t="s">
        <v>2983</v>
      </c>
      <c r="B14000" s="171" t="s">
        <v>42281</v>
      </c>
      <c r="C14000" s="55" t="s">
        <v>45009</v>
      </c>
      <c r="D14000" s="171" t="s">
        <v>45010</v>
      </c>
      <c r="E14000" s="171" t="s">
        <v>45011</v>
      </c>
      <c r="F14000" s="173"/>
      <c r="G14000" s="173"/>
      <c r="H14000" s="172"/>
    </row>
    <row r="14001" spans="1:8" ht="14.45" customHeight="1">
      <c r="A14001" s="86" t="s">
        <v>2983</v>
      </c>
      <c r="B14001" s="171" t="s">
        <v>42282</v>
      </c>
      <c r="C14001" s="55" t="s">
        <v>45012</v>
      </c>
      <c r="D14001" s="171" t="s">
        <v>45013</v>
      </c>
      <c r="E14001" s="171" t="s">
        <v>45014</v>
      </c>
      <c r="F14001" s="173"/>
      <c r="G14001" s="173"/>
      <c r="H14001" s="172"/>
    </row>
    <row r="14002" spans="1:8" ht="14.45" customHeight="1">
      <c r="A14002" s="86" t="s">
        <v>2983</v>
      </c>
      <c r="B14002" s="171" t="s">
        <v>42283</v>
      </c>
      <c r="C14002" s="55" t="s">
        <v>45015</v>
      </c>
      <c r="D14002" s="171" t="s">
        <v>45016</v>
      </c>
      <c r="E14002" s="171" t="s">
        <v>45017</v>
      </c>
      <c r="F14002" s="173"/>
      <c r="G14002" s="173"/>
      <c r="H14002" s="172"/>
    </row>
    <row r="14003" spans="1:8" ht="14.45" customHeight="1">
      <c r="A14003" s="86" t="s">
        <v>2983</v>
      </c>
      <c r="B14003" s="171" t="s">
        <v>42284</v>
      </c>
      <c r="C14003" s="55" t="s">
        <v>45018</v>
      </c>
      <c r="D14003" s="171" t="s">
        <v>45019</v>
      </c>
      <c r="E14003" s="171" t="s">
        <v>45020</v>
      </c>
      <c r="F14003" s="173"/>
      <c r="G14003" s="173"/>
      <c r="H14003" s="172"/>
    </row>
    <row r="14004" spans="1:8" ht="14.45" customHeight="1">
      <c r="A14004" s="86" t="s">
        <v>2983</v>
      </c>
      <c r="B14004" s="171" t="s">
        <v>42285</v>
      </c>
      <c r="C14004" s="55" t="s">
        <v>45021</v>
      </c>
      <c r="D14004" s="171" t="s">
        <v>45022</v>
      </c>
      <c r="E14004" s="171" t="s">
        <v>45022</v>
      </c>
      <c r="F14004" s="173"/>
      <c r="G14004" s="173"/>
      <c r="H14004" s="172"/>
    </row>
    <row r="14005" spans="1:8" ht="14.45" customHeight="1">
      <c r="A14005" s="86" t="s">
        <v>2983</v>
      </c>
      <c r="B14005" s="171" t="s">
        <v>42286</v>
      </c>
      <c r="C14005" s="55" t="s">
        <v>45023</v>
      </c>
      <c r="D14005" s="171" t="s">
        <v>45024</v>
      </c>
      <c r="E14005" s="171" t="s">
        <v>45025</v>
      </c>
      <c r="F14005" s="173"/>
      <c r="G14005" s="173"/>
      <c r="H14005" s="172"/>
    </row>
    <row r="14006" spans="1:8" ht="14.45" customHeight="1">
      <c r="A14006" s="86" t="s">
        <v>2983</v>
      </c>
      <c r="B14006" s="171" t="s">
        <v>42287</v>
      </c>
      <c r="C14006" s="55" t="s">
        <v>45026</v>
      </c>
      <c r="D14006" s="171" t="s">
        <v>45027</v>
      </c>
      <c r="E14006" s="171" t="s">
        <v>45028</v>
      </c>
      <c r="F14006" s="173"/>
      <c r="G14006" s="173"/>
      <c r="H14006" s="172"/>
    </row>
    <row r="14007" spans="1:8" ht="14.45" customHeight="1">
      <c r="A14007" s="86" t="s">
        <v>2983</v>
      </c>
      <c r="B14007" s="171" t="s">
        <v>42288</v>
      </c>
      <c r="C14007" s="55" t="s">
        <v>45029</v>
      </c>
      <c r="D14007" s="171" t="s">
        <v>45030</v>
      </c>
      <c r="E14007" s="171" t="s">
        <v>45031</v>
      </c>
      <c r="F14007" s="173"/>
      <c r="G14007" s="173"/>
      <c r="H14007" s="172"/>
    </row>
    <row r="14008" spans="1:8" ht="14.45" customHeight="1">
      <c r="A14008" s="86" t="s">
        <v>2983</v>
      </c>
      <c r="B14008" s="171" t="s">
        <v>42289</v>
      </c>
      <c r="C14008" s="55" t="s">
        <v>45032</v>
      </c>
      <c r="D14008" s="171" t="s">
        <v>45033</v>
      </c>
      <c r="E14008" s="171" t="s">
        <v>45034</v>
      </c>
      <c r="F14008" s="173"/>
      <c r="G14008" s="173"/>
      <c r="H14008" s="172"/>
    </row>
    <row r="14009" spans="1:8" ht="14.45" customHeight="1">
      <c r="A14009" s="86" t="s">
        <v>2983</v>
      </c>
      <c r="B14009" s="171" t="s">
        <v>42290</v>
      </c>
      <c r="C14009" s="55" t="s">
        <v>45035</v>
      </c>
      <c r="D14009" s="171" t="s">
        <v>45036</v>
      </c>
      <c r="E14009" s="171" t="s">
        <v>45037</v>
      </c>
      <c r="F14009" s="173"/>
      <c r="G14009" s="173"/>
      <c r="H14009" s="172"/>
    </row>
    <row r="14010" spans="1:8" ht="14.45" customHeight="1">
      <c r="A14010" s="86" t="s">
        <v>2983</v>
      </c>
      <c r="B14010" s="171" t="s">
        <v>42291</v>
      </c>
      <c r="C14010" s="55" t="s">
        <v>45038</v>
      </c>
      <c r="D14010" s="171" t="s">
        <v>45039</v>
      </c>
      <c r="E14010" s="171" t="s">
        <v>45040</v>
      </c>
      <c r="F14010" s="173"/>
      <c r="G14010" s="173"/>
      <c r="H14010" s="172"/>
    </row>
    <row r="14011" spans="1:8" ht="14.45" customHeight="1">
      <c r="A14011" s="86" t="s">
        <v>2983</v>
      </c>
      <c r="B14011" s="171" t="s">
        <v>42292</v>
      </c>
      <c r="C14011" s="55" t="s">
        <v>45041</v>
      </c>
      <c r="D14011" s="171" t="s">
        <v>45042</v>
      </c>
      <c r="E14011" s="171" t="s">
        <v>45041</v>
      </c>
      <c r="F14011" s="173"/>
      <c r="G14011" s="173"/>
      <c r="H14011" s="172"/>
    </row>
    <row r="14012" spans="1:8" ht="14.45" customHeight="1">
      <c r="A14012" s="86" t="s">
        <v>2983</v>
      </c>
      <c r="B14012" s="171" t="s">
        <v>42293</v>
      </c>
      <c r="C14012" s="55" t="s">
        <v>45043</v>
      </c>
      <c r="D14012" s="171" t="s">
        <v>45044</v>
      </c>
      <c r="E14012" s="171" t="s">
        <v>45045</v>
      </c>
      <c r="F14012" s="173"/>
      <c r="G14012" s="173"/>
      <c r="H14012" s="172"/>
    </row>
    <row r="14013" spans="1:8" ht="14.45" customHeight="1">
      <c r="A14013" s="86" t="s">
        <v>2983</v>
      </c>
      <c r="B14013" s="171" t="s">
        <v>42294</v>
      </c>
      <c r="C14013" s="55" t="s">
        <v>45046</v>
      </c>
      <c r="D14013" s="171" t="s">
        <v>45047</v>
      </c>
      <c r="E14013" s="171" t="s">
        <v>45048</v>
      </c>
      <c r="F14013" s="173"/>
      <c r="G14013" s="173"/>
      <c r="H14013" s="172"/>
    </row>
    <row r="14014" spans="1:8" ht="14.45" customHeight="1">
      <c r="A14014" s="86" t="s">
        <v>2983</v>
      </c>
      <c r="B14014" s="171" t="s">
        <v>42295</v>
      </c>
      <c r="C14014" s="55" t="s">
        <v>45049</v>
      </c>
      <c r="D14014" s="171" t="s">
        <v>45050</v>
      </c>
      <c r="E14014" s="171" t="s">
        <v>45051</v>
      </c>
      <c r="F14014" s="173"/>
      <c r="G14014" s="173"/>
      <c r="H14014" s="172"/>
    </row>
    <row r="14015" spans="1:8" ht="14.45" customHeight="1">
      <c r="A14015" s="86" t="s">
        <v>2983</v>
      </c>
      <c r="B14015" s="171" t="s">
        <v>42296</v>
      </c>
      <c r="C14015" s="55" t="s">
        <v>45052</v>
      </c>
      <c r="D14015" s="171" t="s">
        <v>45053</v>
      </c>
      <c r="E14015" s="171" t="s">
        <v>45054</v>
      </c>
      <c r="F14015" s="173"/>
      <c r="G14015" s="173"/>
      <c r="H14015" s="172"/>
    </row>
    <row r="14016" spans="1:8" ht="14.45" customHeight="1">
      <c r="A14016" s="86" t="s">
        <v>2983</v>
      </c>
      <c r="B14016" s="171" t="s">
        <v>42297</v>
      </c>
      <c r="C14016" s="55" t="s">
        <v>45055</v>
      </c>
      <c r="D14016" s="171" t="s">
        <v>45056</v>
      </c>
      <c r="E14016" s="171" t="s">
        <v>45057</v>
      </c>
      <c r="F14016" s="173"/>
      <c r="G14016" s="173"/>
      <c r="H14016" s="172"/>
    </row>
    <row r="14017" spans="1:8" ht="14.45" customHeight="1">
      <c r="A14017" s="86" t="s">
        <v>2983</v>
      </c>
      <c r="B14017" s="171" t="s">
        <v>42298</v>
      </c>
      <c r="C14017" s="55" t="s">
        <v>45058</v>
      </c>
      <c r="D14017" s="171" t="s">
        <v>45059</v>
      </c>
      <c r="E14017" s="171" t="s">
        <v>45060</v>
      </c>
      <c r="F14017" s="173"/>
      <c r="G14017" s="173"/>
      <c r="H14017" s="172"/>
    </row>
    <row r="14018" spans="1:8" ht="14.45" customHeight="1">
      <c r="A14018" s="86" t="s">
        <v>2983</v>
      </c>
      <c r="B14018" s="171" t="s">
        <v>42299</v>
      </c>
      <c r="C14018" s="55" t="s">
        <v>45061</v>
      </c>
      <c r="D14018" s="171" t="s">
        <v>45062</v>
      </c>
      <c r="E14018" s="171" t="s">
        <v>45063</v>
      </c>
      <c r="F14018" s="173"/>
      <c r="G14018" s="173"/>
      <c r="H14018" s="172"/>
    </row>
    <row r="14019" spans="1:8" ht="14.45" customHeight="1">
      <c r="A14019" s="86" t="s">
        <v>2983</v>
      </c>
      <c r="B14019" s="171" t="s">
        <v>42300</v>
      </c>
      <c r="C14019" s="55" t="s">
        <v>45064</v>
      </c>
      <c r="D14019" s="171" t="s">
        <v>45065</v>
      </c>
      <c r="E14019" s="171" t="s">
        <v>45066</v>
      </c>
      <c r="F14019" s="173"/>
      <c r="G14019" s="173"/>
      <c r="H14019" s="172"/>
    </row>
    <row r="14020" spans="1:8" ht="14.45" customHeight="1">
      <c r="A14020" s="86" t="s">
        <v>2983</v>
      </c>
      <c r="B14020" s="171" t="s">
        <v>42301</v>
      </c>
      <c r="C14020" s="55" t="s">
        <v>45067</v>
      </c>
      <c r="D14020" s="171" t="s">
        <v>45068</v>
      </c>
      <c r="E14020" s="171" t="s">
        <v>45069</v>
      </c>
      <c r="F14020" s="173"/>
      <c r="G14020" s="173"/>
      <c r="H14020" s="172"/>
    </row>
    <row r="14021" spans="1:8" ht="14.45" customHeight="1">
      <c r="A14021" s="86" t="s">
        <v>2983</v>
      </c>
      <c r="B14021" s="171" t="s">
        <v>42302</v>
      </c>
      <c r="C14021" s="55" t="s">
        <v>45070</v>
      </c>
      <c r="D14021" s="171" t="s">
        <v>45071</v>
      </c>
      <c r="E14021" s="171" t="s">
        <v>45072</v>
      </c>
      <c r="F14021" s="173"/>
      <c r="G14021" s="173"/>
      <c r="H14021" s="172"/>
    </row>
    <row r="14022" spans="1:8" ht="14.45" customHeight="1">
      <c r="A14022" s="86" t="s">
        <v>2983</v>
      </c>
      <c r="B14022" s="171" t="s">
        <v>42303</v>
      </c>
      <c r="C14022" s="55" t="s">
        <v>45073</v>
      </c>
      <c r="D14022" s="171" t="s">
        <v>45074</v>
      </c>
      <c r="E14022" s="171" t="s">
        <v>45075</v>
      </c>
      <c r="F14022" s="173"/>
      <c r="G14022" s="173"/>
      <c r="H14022" s="172"/>
    </row>
    <row r="14023" spans="1:8" ht="14.45" customHeight="1">
      <c r="A14023" s="86" t="s">
        <v>2983</v>
      </c>
      <c r="B14023" s="171" t="s">
        <v>42304</v>
      </c>
      <c r="C14023" s="55" t="s">
        <v>45076</v>
      </c>
      <c r="D14023" s="171" t="s">
        <v>45077</v>
      </c>
      <c r="E14023" s="171" t="s">
        <v>45078</v>
      </c>
      <c r="F14023" s="173"/>
      <c r="G14023" s="173"/>
      <c r="H14023" s="172"/>
    </row>
    <row r="14024" spans="1:8" ht="14.45" customHeight="1">
      <c r="A14024" s="86" t="s">
        <v>2983</v>
      </c>
      <c r="B14024" s="171" t="s">
        <v>42305</v>
      </c>
      <c r="C14024" s="55" t="s">
        <v>45079</v>
      </c>
      <c r="D14024" s="171" t="s">
        <v>45080</v>
      </c>
      <c r="E14024" s="171" t="s">
        <v>45081</v>
      </c>
      <c r="F14024" s="173"/>
      <c r="G14024" s="173"/>
      <c r="H14024" s="172"/>
    </row>
    <row r="14025" spans="1:8" ht="14.45" customHeight="1">
      <c r="A14025" s="86" t="s">
        <v>2983</v>
      </c>
      <c r="B14025" s="171" t="s">
        <v>42306</v>
      </c>
      <c r="C14025" s="55" t="s">
        <v>45082</v>
      </c>
      <c r="D14025" s="171" t="s">
        <v>45083</v>
      </c>
      <c r="E14025" s="171" t="s">
        <v>45084</v>
      </c>
      <c r="F14025" s="173"/>
      <c r="G14025" s="173"/>
      <c r="H14025" s="172"/>
    </row>
    <row r="14026" spans="1:8" ht="14.45" customHeight="1">
      <c r="A14026" s="86" t="s">
        <v>2983</v>
      </c>
      <c r="B14026" s="171" t="s">
        <v>42307</v>
      </c>
      <c r="C14026" s="55" t="s">
        <v>45085</v>
      </c>
      <c r="D14026" s="171" t="s">
        <v>45086</v>
      </c>
      <c r="E14026" s="171" t="s">
        <v>45087</v>
      </c>
      <c r="F14026" s="173"/>
      <c r="G14026" s="173"/>
      <c r="H14026" s="172"/>
    </row>
    <row r="14027" spans="1:8" ht="14.45" customHeight="1">
      <c r="A14027" s="86" t="s">
        <v>2983</v>
      </c>
      <c r="B14027" s="171" t="s">
        <v>42308</v>
      </c>
      <c r="C14027" s="55" t="s">
        <v>45088</v>
      </c>
      <c r="D14027" s="171" t="s">
        <v>45089</v>
      </c>
      <c r="E14027" s="171" t="s">
        <v>45090</v>
      </c>
      <c r="F14027" s="173"/>
      <c r="G14027" s="173"/>
      <c r="H14027" s="172"/>
    </row>
    <row r="14028" spans="1:8" ht="14.45" customHeight="1">
      <c r="A14028" s="86" t="s">
        <v>2983</v>
      </c>
      <c r="B14028" s="171" t="s">
        <v>42309</v>
      </c>
      <c r="C14028" s="55" t="s">
        <v>45091</v>
      </c>
      <c r="D14028" s="171" t="s">
        <v>45092</v>
      </c>
      <c r="E14028" s="171" t="s">
        <v>45093</v>
      </c>
      <c r="F14028" s="173"/>
      <c r="G14028" s="173"/>
      <c r="H14028" s="172"/>
    </row>
    <row r="14029" spans="1:8" ht="14.45" customHeight="1">
      <c r="A14029" s="86" t="s">
        <v>2983</v>
      </c>
      <c r="B14029" s="171" t="s">
        <v>42310</v>
      </c>
      <c r="C14029" s="55" t="s">
        <v>45094</v>
      </c>
      <c r="D14029" s="171" t="s">
        <v>45095</v>
      </c>
      <c r="E14029" s="171" t="s">
        <v>45096</v>
      </c>
      <c r="F14029" s="173"/>
      <c r="G14029" s="173"/>
      <c r="H14029" s="172"/>
    </row>
    <row r="14030" spans="1:8" ht="14.45" customHeight="1">
      <c r="A14030" s="86" t="s">
        <v>2983</v>
      </c>
      <c r="B14030" s="171" t="s">
        <v>42311</v>
      </c>
      <c r="C14030" s="55" t="s">
        <v>45097</v>
      </c>
      <c r="D14030" s="171" t="s">
        <v>45098</v>
      </c>
      <c r="E14030" s="171" t="s">
        <v>45099</v>
      </c>
      <c r="F14030" s="173"/>
      <c r="G14030" s="173"/>
      <c r="H14030" s="172"/>
    </row>
    <row r="14031" spans="1:8" ht="14.45" customHeight="1">
      <c r="A14031" s="86" t="s">
        <v>2983</v>
      </c>
      <c r="B14031" s="171" t="s">
        <v>42312</v>
      </c>
      <c r="C14031" s="55" t="s">
        <v>45100</v>
      </c>
      <c r="D14031" s="171" t="s">
        <v>45101</v>
      </c>
      <c r="E14031" s="171" t="s">
        <v>45102</v>
      </c>
      <c r="F14031" s="173"/>
      <c r="G14031" s="173"/>
      <c r="H14031" s="172"/>
    </row>
    <row r="14032" spans="1:8" ht="14.45" customHeight="1">
      <c r="A14032" s="86" t="s">
        <v>2983</v>
      </c>
      <c r="B14032" s="171" t="s">
        <v>42313</v>
      </c>
      <c r="C14032" s="55" t="s">
        <v>45103</v>
      </c>
      <c r="D14032" s="171" t="s">
        <v>45104</v>
      </c>
      <c r="E14032" s="171" t="s">
        <v>45105</v>
      </c>
      <c r="F14032" s="173"/>
      <c r="G14032" s="173"/>
      <c r="H14032" s="172"/>
    </row>
    <row r="14033" spans="1:8" ht="14.45" customHeight="1">
      <c r="A14033" s="86" t="s">
        <v>2983</v>
      </c>
      <c r="B14033" s="171" t="s">
        <v>42314</v>
      </c>
      <c r="C14033" s="55" t="s">
        <v>45106</v>
      </c>
      <c r="D14033" s="171" t="s">
        <v>45107</v>
      </c>
      <c r="E14033" s="171" t="s">
        <v>45108</v>
      </c>
      <c r="F14033" s="173"/>
      <c r="G14033" s="173"/>
      <c r="H14033" s="172"/>
    </row>
    <row r="14034" spans="1:8" ht="14.45" customHeight="1">
      <c r="A14034" s="86" t="s">
        <v>2983</v>
      </c>
      <c r="B14034" s="171" t="s">
        <v>42315</v>
      </c>
      <c r="C14034" s="55" t="s">
        <v>45109</v>
      </c>
      <c r="D14034" s="171" t="s">
        <v>45110</v>
      </c>
      <c r="E14034" s="171" t="s">
        <v>45111</v>
      </c>
      <c r="F14034" s="173"/>
      <c r="G14034" s="173"/>
      <c r="H14034" s="172"/>
    </row>
    <row r="14035" spans="1:8" ht="14.45" customHeight="1">
      <c r="A14035" s="86" t="s">
        <v>2983</v>
      </c>
      <c r="B14035" s="171" t="s">
        <v>42316</v>
      </c>
      <c r="C14035" s="55" t="s">
        <v>45112</v>
      </c>
      <c r="D14035" s="171" t="s">
        <v>45113</v>
      </c>
      <c r="E14035" s="171" t="s">
        <v>45114</v>
      </c>
      <c r="F14035" s="173"/>
      <c r="G14035" s="173"/>
      <c r="H14035" s="172"/>
    </row>
    <row r="14036" spans="1:8" ht="14.45" customHeight="1">
      <c r="A14036" s="86" t="s">
        <v>2983</v>
      </c>
      <c r="B14036" s="171" t="s">
        <v>42317</v>
      </c>
      <c r="C14036" s="55" t="s">
        <v>45115</v>
      </c>
      <c r="D14036" s="171" t="s">
        <v>45116</v>
      </c>
      <c r="E14036" s="171" t="s">
        <v>45117</v>
      </c>
      <c r="F14036" s="173"/>
      <c r="G14036" s="173"/>
      <c r="H14036" s="172"/>
    </row>
    <row r="14037" spans="1:8" ht="14.45" customHeight="1">
      <c r="A14037" s="86" t="s">
        <v>2983</v>
      </c>
      <c r="B14037" s="171" t="s">
        <v>42318</v>
      </c>
      <c r="C14037" s="55" t="s">
        <v>45118</v>
      </c>
      <c r="D14037" s="171" t="s">
        <v>45119</v>
      </c>
      <c r="E14037" s="171" t="s">
        <v>45120</v>
      </c>
      <c r="F14037" s="173"/>
      <c r="G14037" s="173"/>
      <c r="H14037" s="172"/>
    </row>
    <row r="14038" spans="1:8" ht="14.45" customHeight="1">
      <c r="A14038" s="86" t="s">
        <v>2983</v>
      </c>
      <c r="B14038" s="171" t="s">
        <v>42319</v>
      </c>
      <c r="C14038" s="55" t="s">
        <v>45121</v>
      </c>
      <c r="D14038" s="171" t="s">
        <v>45122</v>
      </c>
      <c r="E14038" s="171" t="s">
        <v>45123</v>
      </c>
      <c r="F14038" s="173"/>
      <c r="G14038" s="173"/>
      <c r="H14038" s="172"/>
    </row>
    <row r="14039" spans="1:8" ht="14.45" customHeight="1">
      <c r="A14039" s="86" t="s">
        <v>2983</v>
      </c>
      <c r="B14039" s="171" t="s">
        <v>42320</v>
      </c>
      <c r="C14039" s="55" t="s">
        <v>45124</v>
      </c>
      <c r="D14039" s="171" t="s">
        <v>45125</v>
      </c>
      <c r="E14039" s="171" t="s">
        <v>45126</v>
      </c>
      <c r="F14039" s="173"/>
      <c r="G14039" s="173"/>
      <c r="H14039" s="172"/>
    </row>
    <row r="14040" spans="1:8" ht="14.45" customHeight="1">
      <c r="A14040" s="86" t="s">
        <v>2983</v>
      </c>
      <c r="B14040" s="171" t="s">
        <v>42321</v>
      </c>
      <c r="C14040" s="55" t="s">
        <v>45127</v>
      </c>
      <c r="D14040" s="171" t="s">
        <v>45128</v>
      </c>
      <c r="E14040" s="171" t="s">
        <v>45129</v>
      </c>
      <c r="F14040" s="173"/>
      <c r="G14040" s="173"/>
      <c r="H14040" s="172"/>
    </row>
    <row r="14041" spans="1:8" ht="14.45" customHeight="1">
      <c r="A14041" s="86" t="s">
        <v>2983</v>
      </c>
      <c r="B14041" s="171" t="s">
        <v>42322</v>
      </c>
      <c r="C14041" s="55" t="s">
        <v>45130</v>
      </c>
      <c r="D14041" s="171" t="s">
        <v>45131</v>
      </c>
      <c r="E14041" s="171" t="s">
        <v>45132</v>
      </c>
      <c r="F14041" s="173"/>
      <c r="G14041" s="173"/>
      <c r="H14041" s="172"/>
    </row>
    <row r="14042" spans="1:8" ht="14.45" customHeight="1">
      <c r="A14042" s="86" t="s">
        <v>2983</v>
      </c>
      <c r="B14042" s="171" t="s">
        <v>42323</v>
      </c>
      <c r="C14042" s="55" t="s">
        <v>45133</v>
      </c>
      <c r="D14042" s="171" t="s">
        <v>45134</v>
      </c>
      <c r="E14042" s="171" t="s">
        <v>45135</v>
      </c>
      <c r="F14042" s="173"/>
      <c r="G14042" s="173"/>
      <c r="H14042" s="172"/>
    </row>
    <row r="14043" spans="1:8" ht="14.45" customHeight="1">
      <c r="A14043" s="86" t="s">
        <v>2983</v>
      </c>
      <c r="B14043" s="171" t="s">
        <v>42324</v>
      </c>
      <c r="C14043" s="55" t="s">
        <v>45136</v>
      </c>
      <c r="D14043" s="171" t="s">
        <v>45137</v>
      </c>
      <c r="E14043" s="171" t="s">
        <v>45138</v>
      </c>
      <c r="F14043" s="173"/>
      <c r="G14043" s="173"/>
      <c r="H14043" s="172"/>
    </row>
    <row r="14044" spans="1:8" ht="14.45" customHeight="1">
      <c r="A14044" s="86" t="s">
        <v>2983</v>
      </c>
      <c r="B14044" s="171" t="s">
        <v>42325</v>
      </c>
      <c r="C14044" s="55" t="s">
        <v>45139</v>
      </c>
      <c r="D14044" s="171" t="s">
        <v>45140</v>
      </c>
      <c r="E14044" s="171" t="s">
        <v>45141</v>
      </c>
      <c r="F14044" s="173"/>
      <c r="G14044" s="173"/>
      <c r="H14044" s="172"/>
    </row>
    <row r="14045" spans="1:8" ht="14.45" customHeight="1">
      <c r="A14045" s="86" t="s">
        <v>2983</v>
      </c>
      <c r="B14045" s="171" t="s">
        <v>42326</v>
      </c>
      <c r="C14045" s="55" t="s">
        <v>45142</v>
      </c>
      <c r="D14045" s="171" t="s">
        <v>45143</v>
      </c>
      <c r="E14045" s="171" t="s">
        <v>45144</v>
      </c>
      <c r="F14045" s="173"/>
      <c r="G14045" s="173"/>
      <c r="H14045" s="172"/>
    </row>
    <row r="14046" spans="1:8" ht="14.45" customHeight="1">
      <c r="A14046" s="86" t="s">
        <v>2983</v>
      </c>
      <c r="B14046" s="171" t="s">
        <v>42327</v>
      </c>
      <c r="C14046" s="55" t="s">
        <v>45145</v>
      </c>
      <c r="D14046" s="171" t="s">
        <v>45146</v>
      </c>
      <c r="E14046" s="171" t="s">
        <v>45147</v>
      </c>
      <c r="F14046" s="173"/>
      <c r="G14046" s="173"/>
      <c r="H14046" s="172"/>
    </row>
    <row r="14047" spans="1:8" ht="14.45" customHeight="1">
      <c r="A14047" s="86" t="s">
        <v>2983</v>
      </c>
      <c r="B14047" s="171" t="s">
        <v>42328</v>
      </c>
      <c r="C14047" s="55" t="s">
        <v>45148</v>
      </c>
      <c r="D14047" s="171" t="s">
        <v>45149</v>
      </c>
      <c r="E14047" s="171" t="s">
        <v>45150</v>
      </c>
      <c r="F14047" s="173"/>
      <c r="G14047" s="173"/>
      <c r="H14047" s="172"/>
    </row>
    <row r="14048" spans="1:8" ht="14.45" customHeight="1">
      <c r="A14048" s="86" t="s">
        <v>2983</v>
      </c>
      <c r="B14048" s="171" t="s">
        <v>42329</v>
      </c>
      <c r="C14048" s="55" t="s">
        <v>45151</v>
      </c>
      <c r="D14048" s="171" t="s">
        <v>45152</v>
      </c>
      <c r="E14048" s="171" t="s">
        <v>45153</v>
      </c>
      <c r="F14048" s="173"/>
      <c r="G14048" s="173"/>
      <c r="H14048" s="172"/>
    </row>
    <row r="14049" spans="1:8" ht="14.45" customHeight="1">
      <c r="A14049" s="86" t="s">
        <v>2983</v>
      </c>
      <c r="B14049" s="171" t="s">
        <v>42330</v>
      </c>
      <c r="C14049" s="55" t="s">
        <v>45154</v>
      </c>
      <c r="D14049" s="171" t="s">
        <v>45155</v>
      </c>
      <c r="E14049" s="171" t="s">
        <v>45156</v>
      </c>
      <c r="F14049" s="173"/>
      <c r="G14049" s="173"/>
      <c r="H14049" s="172"/>
    </row>
    <row r="14050" spans="1:8" ht="14.45" customHeight="1">
      <c r="A14050" s="86" t="s">
        <v>2983</v>
      </c>
      <c r="B14050" s="171" t="s">
        <v>42331</v>
      </c>
      <c r="C14050" s="55" t="s">
        <v>45157</v>
      </c>
      <c r="D14050" s="171" t="s">
        <v>45158</v>
      </c>
      <c r="E14050" s="171" t="s">
        <v>45159</v>
      </c>
      <c r="F14050" s="173"/>
      <c r="G14050" s="173"/>
      <c r="H14050" s="172"/>
    </row>
    <row r="14051" spans="1:8" ht="14.45" customHeight="1">
      <c r="A14051" s="86" t="s">
        <v>2983</v>
      </c>
      <c r="B14051" s="171" t="s">
        <v>42332</v>
      </c>
      <c r="C14051" s="55" t="s">
        <v>45160</v>
      </c>
      <c r="D14051" s="171" t="s">
        <v>45161</v>
      </c>
      <c r="E14051" s="171" t="s">
        <v>45162</v>
      </c>
      <c r="F14051" s="173"/>
      <c r="G14051" s="173"/>
      <c r="H14051" s="172"/>
    </row>
    <row r="14052" spans="1:8" ht="14.45" customHeight="1">
      <c r="A14052" s="86" t="s">
        <v>2983</v>
      </c>
      <c r="B14052" s="171" t="s">
        <v>42333</v>
      </c>
      <c r="C14052" s="55" t="s">
        <v>45163</v>
      </c>
      <c r="D14052" s="171" t="s">
        <v>45164</v>
      </c>
      <c r="E14052" s="171" t="s">
        <v>45165</v>
      </c>
      <c r="F14052" s="173"/>
      <c r="G14052" s="173"/>
      <c r="H14052" s="172"/>
    </row>
    <row r="14053" spans="1:8" ht="14.45" customHeight="1">
      <c r="A14053" s="86" t="s">
        <v>2983</v>
      </c>
      <c r="B14053" s="171" t="s">
        <v>42334</v>
      </c>
      <c r="C14053" s="55" t="s">
        <v>45166</v>
      </c>
      <c r="D14053" s="171" t="s">
        <v>45167</v>
      </c>
      <c r="E14053" s="171" t="s">
        <v>45168</v>
      </c>
      <c r="F14053" s="173"/>
      <c r="G14053" s="173"/>
      <c r="H14053" s="172"/>
    </row>
    <row r="14054" spans="1:8" ht="14.45" customHeight="1">
      <c r="A14054" s="86" t="s">
        <v>2983</v>
      </c>
      <c r="B14054" s="171" t="s">
        <v>42335</v>
      </c>
      <c r="C14054" s="55" t="s">
        <v>45169</v>
      </c>
      <c r="D14054" s="171" t="s">
        <v>45170</v>
      </c>
      <c r="E14054" s="171" t="s">
        <v>45171</v>
      </c>
      <c r="F14054" s="173"/>
      <c r="G14054" s="173"/>
      <c r="H14054" s="172"/>
    </row>
    <row r="14055" spans="1:8" ht="14.45" customHeight="1">
      <c r="A14055" s="86" t="s">
        <v>2983</v>
      </c>
      <c r="B14055" s="171" t="s">
        <v>42336</v>
      </c>
      <c r="C14055" s="55" t="s">
        <v>45172</v>
      </c>
      <c r="D14055" s="171" t="s">
        <v>45173</v>
      </c>
      <c r="E14055" s="171" t="s">
        <v>45174</v>
      </c>
      <c r="F14055" s="173"/>
      <c r="G14055" s="173"/>
      <c r="H14055" s="172"/>
    </row>
    <row r="14056" spans="1:8" ht="14.45" customHeight="1">
      <c r="A14056" s="86" t="s">
        <v>2983</v>
      </c>
      <c r="B14056" s="171" t="s">
        <v>42337</v>
      </c>
      <c r="C14056" s="55" t="s">
        <v>45175</v>
      </c>
      <c r="D14056" s="171" t="s">
        <v>45176</v>
      </c>
      <c r="E14056" s="171" t="s">
        <v>45177</v>
      </c>
      <c r="F14056" s="173"/>
      <c r="G14056" s="173"/>
      <c r="H14056" s="172"/>
    </row>
    <row r="14057" spans="1:8" ht="14.45" customHeight="1">
      <c r="A14057" s="86" t="s">
        <v>2983</v>
      </c>
      <c r="B14057" s="171" t="s">
        <v>42338</v>
      </c>
      <c r="C14057" s="55" t="s">
        <v>45178</v>
      </c>
      <c r="D14057" s="171" t="s">
        <v>45179</v>
      </c>
      <c r="E14057" s="171" t="s">
        <v>45180</v>
      </c>
      <c r="F14057" s="173"/>
      <c r="G14057" s="173"/>
      <c r="H14057" s="172"/>
    </row>
    <row r="14058" spans="1:8" ht="14.45" customHeight="1">
      <c r="A14058" s="86" t="s">
        <v>2983</v>
      </c>
      <c r="B14058" s="171" t="s">
        <v>42339</v>
      </c>
      <c r="C14058" s="55" t="s">
        <v>16903</v>
      </c>
      <c r="D14058" s="171" t="s">
        <v>45181</v>
      </c>
      <c r="E14058" s="171" t="s">
        <v>16902</v>
      </c>
      <c r="F14058" s="173"/>
      <c r="G14058" s="173"/>
      <c r="H14058" s="172"/>
    </row>
    <row r="14059" spans="1:8" ht="14.45" customHeight="1">
      <c r="A14059" s="86" t="s">
        <v>2983</v>
      </c>
      <c r="B14059" s="171" t="s">
        <v>42340</v>
      </c>
      <c r="C14059" s="55" t="s">
        <v>45182</v>
      </c>
      <c r="D14059" s="171" t="s">
        <v>45183</v>
      </c>
      <c r="E14059" s="171" t="s">
        <v>45184</v>
      </c>
      <c r="F14059" s="173"/>
      <c r="G14059" s="173"/>
      <c r="H14059" s="172"/>
    </row>
    <row r="14060" spans="1:8" ht="14.45" customHeight="1">
      <c r="A14060" s="86" t="s">
        <v>2983</v>
      </c>
      <c r="B14060" s="171" t="s">
        <v>42341</v>
      </c>
      <c r="C14060" s="55" t="s">
        <v>45185</v>
      </c>
      <c r="D14060" s="171" t="s">
        <v>45186</v>
      </c>
      <c r="E14060" s="171" t="s">
        <v>45187</v>
      </c>
      <c r="F14060" s="173"/>
      <c r="G14060" s="173"/>
      <c r="H14060" s="172"/>
    </row>
    <row r="14061" spans="1:8" ht="14.45" customHeight="1">
      <c r="A14061" s="86" t="s">
        <v>2983</v>
      </c>
      <c r="B14061" s="171" t="s">
        <v>42342</v>
      </c>
      <c r="C14061" s="55" t="s">
        <v>45188</v>
      </c>
      <c r="D14061" s="171" t="s">
        <v>45189</v>
      </c>
      <c r="E14061" s="171" t="s">
        <v>45190</v>
      </c>
      <c r="F14061" s="173"/>
      <c r="G14061" s="173"/>
      <c r="H14061" s="172"/>
    </row>
    <row r="14062" spans="1:8" ht="14.45" customHeight="1">
      <c r="A14062" s="86" t="s">
        <v>2983</v>
      </c>
      <c r="B14062" s="171" t="s">
        <v>42343</v>
      </c>
      <c r="C14062" s="55" t="s">
        <v>45191</v>
      </c>
      <c r="D14062" s="171" t="s">
        <v>45192</v>
      </c>
      <c r="E14062" s="171" t="s">
        <v>45193</v>
      </c>
      <c r="F14062" s="173"/>
      <c r="G14062" s="173"/>
      <c r="H14062" s="172"/>
    </row>
    <row r="14063" spans="1:8" ht="14.45" customHeight="1">
      <c r="A14063" s="86" t="s">
        <v>2983</v>
      </c>
      <c r="B14063" s="171" t="s">
        <v>42344</v>
      </c>
      <c r="C14063" s="55" t="s">
        <v>45194</v>
      </c>
      <c r="D14063" s="171" t="s">
        <v>45195</v>
      </c>
      <c r="E14063" s="171" t="s">
        <v>45196</v>
      </c>
      <c r="F14063" s="173"/>
      <c r="G14063" s="173"/>
      <c r="H14063" s="172"/>
    </row>
    <row r="14064" spans="1:8" ht="14.45" customHeight="1">
      <c r="A14064" s="86" t="s">
        <v>2983</v>
      </c>
      <c r="B14064" s="171" t="s">
        <v>42345</v>
      </c>
      <c r="C14064" s="55" t="s">
        <v>45197</v>
      </c>
      <c r="D14064" s="171" t="s">
        <v>45198</v>
      </c>
      <c r="E14064" s="171" t="s">
        <v>45199</v>
      </c>
      <c r="F14064" s="173"/>
      <c r="G14064" s="173"/>
      <c r="H14064" s="172"/>
    </row>
    <row r="14065" spans="1:8" ht="14.45" customHeight="1">
      <c r="A14065" s="86" t="s">
        <v>2983</v>
      </c>
      <c r="B14065" s="171" t="s">
        <v>42346</v>
      </c>
      <c r="C14065" s="55" t="s">
        <v>45200</v>
      </c>
      <c r="D14065" s="171" t="s">
        <v>45201</v>
      </c>
      <c r="E14065" s="171" t="s">
        <v>45202</v>
      </c>
      <c r="F14065" s="173"/>
      <c r="G14065" s="173"/>
      <c r="H14065" s="172"/>
    </row>
    <row r="14066" spans="1:8" ht="14.45" customHeight="1">
      <c r="A14066" s="86" t="s">
        <v>2983</v>
      </c>
      <c r="B14066" s="171" t="s">
        <v>42347</v>
      </c>
      <c r="C14066" s="55" t="s">
        <v>45203</v>
      </c>
      <c r="D14066" s="171" t="s">
        <v>45204</v>
      </c>
      <c r="E14066" s="171" t="s">
        <v>45204</v>
      </c>
      <c r="F14066" s="173"/>
      <c r="G14066" s="173"/>
      <c r="H14066" s="172"/>
    </row>
    <row r="14067" spans="1:8" ht="14.45" customHeight="1">
      <c r="A14067" s="86" t="s">
        <v>2983</v>
      </c>
      <c r="B14067" s="171" t="s">
        <v>42348</v>
      </c>
      <c r="C14067" s="55" t="s">
        <v>45205</v>
      </c>
      <c r="D14067" s="171" t="s">
        <v>45206</v>
      </c>
      <c r="E14067" s="171" t="s">
        <v>45207</v>
      </c>
      <c r="F14067" s="173"/>
      <c r="G14067" s="173"/>
      <c r="H14067" s="172"/>
    </row>
    <row r="14068" spans="1:8" ht="14.45" customHeight="1">
      <c r="A14068" s="86" t="s">
        <v>2983</v>
      </c>
      <c r="B14068" s="171" t="s">
        <v>42349</v>
      </c>
      <c r="C14068" s="55" t="s">
        <v>45208</v>
      </c>
      <c r="D14068" s="171" t="s">
        <v>45209</v>
      </c>
      <c r="E14068" s="171" t="s">
        <v>45210</v>
      </c>
      <c r="F14068" s="173"/>
      <c r="G14068" s="173"/>
      <c r="H14068" s="172"/>
    </row>
    <row r="14069" spans="1:8" ht="14.45" customHeight="1">
      <c r="A14069" s="86" t="s">
        <v>2983</v>
      </c>
      <c r="B14069" s="171" t="s">
        <v>42350</v>
      </c>
      <c r="C14069" s="55" t="s">
        <v>45211</v>
      </c>
      <c r="D14069" s="171" t="s">
        <v>45212</v>
      </c>
      <c r="E14069" s="171" t="s">
        <v>45213</v>
      </c>
      <c r="F14069" s="173"/>
      <c r="G14069" s="173"/>
      <c r="H14069" s="172"/>
    </row>
    <row r="14070" spans="1:8" ht="14.45" customHeight="1">
      <c r="A14070" s="86" t="s">
        <v>2983</v>
      </c>
      <c r="B14070" s="171" t="s">
        <v>42351</v>
      </c>
      <c r="C14070" s="55" t="s">
        <v>45214</v>
      </c>
      <c r="D14070" s="171" t="s">
        <v>45215</v>
      </c>
      <c r="E14070" s="171" t="s">
        <v>45216</v>
      </c>
      <c r="F14070" s="173"/>
      <c r="G14070" s="173"/>
      <c r="H14070" s="172"/>
    </row>
    <row r="14071" spans="1:8" ht="14.45" customHeight="1">
      <c r="A14071" s="86" t="s">
        <v>2983</v>
      </c>
      <c r="B14071" s="171" t="s">
        <v>42352</v>
      </c>
      <c r="C14071" s="55" t="s">
        <v>45217</v>
      </c>
      <c r="D14071" s="171" t="s">
        <v>45218</v>
      </c>
      <c r="E14071" s="171" t="s">
        <v>45219</v>
      </c>
      <c r="F14071" s="173"/>
      <c r="G14071" s="173"/>
      <c r="H14071" s="172"/>
    </row>
    <row r="14072" spans="1:8" ht="14.45" customHeight="1">
      <c r="A14072" s="86" t="s">
        <v>2983</v>
      </c>
      <c r="B14072" s="171" t="s">
        <v>42353</v>
      </c>
      <c r="C14072" s="55" t="s">
        <v>45220</v>
      </c>
      <c r="D14072" s="171" t="s">
        <v>45221</v>
      </c>
      <c r="E14072" s="171" t="s">
        <v>45222</v>
      </c>
      <c r="F14072" s="173"/>
      <c r="G14072" s="173"/>
      <c r="H14072" s="172"/>
    </row>
    <row r="14073" spans="1:8" ht="14.45" customHeight="1">
      <c r="A14073" s="86" t="s">
        <v>2983</v>
      </c>
      <c r="B14073" s="171" t="s">
        <v>42354</v>
      </c>
      <c r="C14073" s="55" t="s">
        <v>45223</v>
      </c>
      <c r="D14073" s="171" t="s">
        <v>45224</v>
      </c>
      <c r="E14073" s="171" t="s">
        <v>45225</v>
      </c>
      <c r="F14073" s="173"/>
      <c r="G14073" s="173"/>
      <c r="H14073" s="172"/>
    </row>
    <row r="14074" spans="1:8" ht="14.45" customHeight="1">
      <c r="A14074" s="86" t="s">
        <v>2983</v>
      </c>
      <c r="B14074" s="171" t="s">
        <v>42355</v>
      </c>
      <c r="C14074" s="55" t="s">
        <v>45226</v>
      </c>
      <c r="D14074" s="171" t="s">
        <v>45227</v>
      </c>
      <c r="E14074" s="171" t="s">
        <v>45228</v>
      </c>
      <c r="F14074" s="173"/>
      <c r="G14074" s="173"/>
      <c r="H14074" s="172"/>
    </row>
    <row r="14075" spans="1:8" ht="14.45" customHeight="1">
      <c r="A14075" s="86" t="s">
        <v>2983</v>
      </c>
      <c r="B14075" s="171" t="s">
        <v>42356</v>
      </c>
      <c r="C14075" s="55" t="s">
        <v>45229</v>
      </c>
      <c r="D14075" s="171" t="s">
        <v>45230</v>
      </c>
      <c r="E14075" s="171" t="s">
        <v>45231</v>
      </c>
      <c r="F14075" s="173"/>
      <c r="G14075" s="173"/>
      <c r="H14075" s="172"/>
    </row>
    <row r="14076" spans="1:8" ht="14.45" customHeight="1">
      <c r="A14076" s="86" t="s">
        <v>2983</v>
      </c>
      <c r="B14076" s="171" t="s">
        <v>42357</v>
      </c>
      <c r="C14076" s="55" t="s">
        <v>45232</v>
      </c>
      <c r="D14076" s="171" t="s">
        <v>45233</v>
      </c>
      <c r="E14076" s="171" t="s">
        <v>45233</v>
      </c>
      <c r="F14076" s="173"/>
      <c r="G14076" s="173"/>
      <c r="H14076" s="172"/>
    </row>
    <row r="14077" spans="1:8" ht="14.45" customHeight="1">
      <c r="A14077" s="86" t="s">
        <v>2983</v>
      </c>
      <c r="B14077" s="171" t="s">
        <v>42358</v>
      </c>
      <c r="C14077" s="55" t="s">
        <v>45234</v>
      </c>
      <c r="D14077" s="171" t="s">
        <v>45235</v>
      </c>
      <c r="E14077" s="171" t="s">
        <v>45236</v>
      </c>
      <c r="F14077" s="173"/>
      <c r="G14077" s="173"/>
      <c r="H14077" s="172"/>
    </row>
    <row r="14078" spans="1:8" ht="14.45" customHeight="1">
      <c r="A14078" s="86" t="s">
        <v>2983</v>
      </c>
      <c r="B14078" s="171" t="s">
        <v>42359</v>
      </c>
      <c r="C14078" s="55" t="s">
        <v>45237</v>
      </c>
      <c r="D14078" s="171" t="s">
        <v>45237</v>
      </c>
      <c r="E14078" s="171" t="s">
        <v>45237</v>
      </c>
      <c r="F14078" s="173"/>
      <c r="G14078" s="173"/>
      <c r="H14078" s="172"/>
    </row>
    <row r="14079" spans="1:8" ht="14.45" customHeight="1">
      <c r="A14079" s="86" t="s">
        <v>2983</v>
      </c>
      <c r="B14079" s="171" t="s">
        <v>42360</v>
      </c>
      <c r="C14079" s="55" t="s">
        <v>45238</v>
      </c>
      <c r="D14079" s="171" t="s">
        <v>45239</v>
      </c>
      <c r="E14079" s="171" t="s">
        <v>45240</v>
      </c>
      <c r="F14079" s="173"/>
      <c r="G14079" s="173"/>
      <c r="H14079" s="172"/>
    </row>
    <row r="14080" spans="1:8" ht="14.45" customHeight="1">
      <c r="A14080" s="86" t="s">
        <v>2983</v>
      </c>
      <c r="B14080" s="171" t="s">
        <v>42361</v>
      </c>
      <c r="C14080" s="55" t="s">
        <v>45241</v>
      </c>
      <c r="D14080" s="171" t="s">
        <v>45242</v>
      </c>
      <c r="E14080" s="171" t="s">
        <v>45242</v>
      </c>
      <c r="F14080" s="173"/>
      <c r="G14080" s="173"/>
      <c r="H14080" s="172"/>
    </row>
    <row r="14081" spans="1:8" ht="14.45" customHeight="1">
      <c r="A14081" s="86" t="s">
        <v>2983</v>
      </c>
      <c r="B14081" s="171" t="s">
        <v>42362</v>
      </c>
      <c r="C14081" s="55" t="s">
        <v>45243</v>
      </c>
      <c r="D14081" s="171" t="s">
        <v>45244</v>
      </c>
      <c r="E14081" s="171" t="s">
        <v>45245</v>
      </c>
      <c r="F14081" s="173"/>
      <c r="G14081" s="173"/>
      <c r="H14081" s="172"/>
    </row>
    <row r="14082" spans="1:8" ht="14.45" customHeight="1">
      <c r="A14082" s="86" t="s">
        <v>2983</v>
      </c>
      <c r="B14082" s="171" t="s">
        <v>42363</v>
      </c>
      <c r="C14082" s="55" t="s">
        <v>45246</v>
      </c>
      <c r="D14082" s="171" t="s">
        <v>45247</v>
      </c>
      <c r="E14082" s="171" t="s">
        <v>45246</v>
      </c>
      <c r="F14082" s="173"/>
      <c r="G14082" s="173"/>
      <c r="H14082" s="172"/>
    </row>
    <row r="14083" spans="1:8" ht="14.45" customHeight="1">
      <c r="A14083" s="86" t="s">
        <v>2983</v>
      </c>
      <c r="B14083" s="171" t="s">
        <v>42364</v>
      </c>
      <c r="C14083" s="55" t="s">
        <v>45248</v>
      </c>
      <c r="D14083" s="171" t="s">
        <v>45249</v>
      </c>
      <c r="E14083" s="171" t="s">
        <v>45250</v>
      </c>
      <c r="F14083" s="173"/>
      <c r="G14083" s="173"/>
      <c r="H14083" s="172"/>
    </row>
    <row r="14084" spans="1:8" ht="14.45" customHeight="1">
      <c r="A14084" s="86" t="s">
        <v>2983</v>
      </c>
      <c r="B14084" s="171" t="s">
        <v>42365</v>
      </c>
      <c r="C14084" s="55" t="s">
        <v>45251</v>
      </c>
      <c r="D14084" s="171" t="s">
        <v>45252</v>
      </c>
      <c r="E14084" s="171" t="s">
        <v>45253</v>
      </c>
      <c r="F14084" s="173"/>
      <c r="G14084" s="173"/>
      <c r="H14084" s="172"/>
    </row>
    <row r="14085" spans="1:8" ht="14.45" customHeight="1">
      <c r="A14085" s="86" t="s">
        <v>2983</v>
      </c>
      <c r="B14085" s="171" t="s">
        <v>42366</v>
      </c>
      <c r="C14085" s="55" t="s">
        <v>45254</v>
      </c>
      <c r="D14085" s="171" t="s">
        <v>45255</v>
      </c>
      <c r="E14085" s="171" t="s">
        <v>45256</v>
      </c>
      <c r="F14085" s="173"/>
      <c r="G14085" s="173"/>
      <c r="H14085" s="172"/>
    </row>
    <row r="14086" spans="1:8" ht="14.45" customHeight="1">
      <c r="A14086" s="86" t="s">
        <v>2983</v>
      </c>
      <c r="B14086" s="171" t="s">
        <v>42367</v>
      </c>
      <c r="C14086" s="55" t="s">
        <v>45257</v>
      </c>
      <c r="D14086" s="171" t="s">
        <v>45258</v>
      </c>
      <c r="E14086" s="171" t="s">
        <v>45259</v>
      </c>
      <c r="F14086" s="173"/>
      <c r="G14086" s="173"/>
      <c r="H14086" s="172"/>
    </row>
    <row r="14087" spans="1:8" ht="14.45" customHeight="1">
      <c r="A14087" s="86" t="s">
        <v>2983</v>
      </c>
      <c r="B14087" s="171" t="s">
        <v>42368</v>
      </c>
      <c r="C14087" s="55" t="s">
        <v>45260</v>
      </c>
      <c r="D14087" s="171" t="s">
        <v>45261</v>
      </c>
      <c r="E14087" s="171" t="s">
        <v>45262</v>
      </c>
      <c r="F14087" s="173"/>
      <c r="G14087" s="173"/>
      <c r="H14087" s="172"/>
    </row>
    <row r="14088" spans="1:8" ht="14.45" customHeight="1">
      <c r="A14088" s="86" t="s">
        <v>2983</v>
      </c>
      <c r="B14088" s="171" t="s">
        <v>42369</v>
      </c>
      <c r="C14088" s="55" t="s">
        <v>45263</v>
      </c>
      <c r="D14088" s="171" t="s">
        <v>45264</v>
      </c>
      <c r="E14088" s="171" t="s">
        <v>45265</v>
      </c>
      <c r="F14088" s="173"/>
      <c r="G14088" s="173"/>
      <c r="H14088" s="172"/>
    </row>
    <row r="14089" spans="1:8" ht="14.45" customHeight="1">
      <c r="A14089" s="86" t="s">
        <v>2983</v>
      </c>
      <c r="B14089" s="171" t="s">
        <v>42370</v>
      </c>
      <c r="C14089" s="55" t="s">
        <v>45266</v>
      </c>
      <c r="D14089" s="171" t="s">
        <v>45267</v>
      </c>
      <c r="E14089" s="171" t="s">
        <v>45268</v>
      </c>
      <c r="F14089" s="173"/>
      <c r="G14089" s="173"/>
      <c r="H14089" s="172"/>
    </row>
    <row r="14090" spans="1:8" ht="14.45" customHeight="1">
      <c r="A14090" s="86" t="s">
        <v>2983</v>
      </c>
      <c r="B14090" s="171" t="s">
        <v>42371</v>
      </c>
      <c r="C14090" s="55" t="s">
        <v>45269</v>
      </c>
      <c r="D14090" s="171" t="s">
        <v>45270</v>
      </c>
      <c r="E14090" s="171" t="s">
        <v>45271</v>
      </c>
      <c r="F14090" s="173"/>
      <c r="G14090" s="173"/>
      <c r="H14090" s="172"/>
    </row>
    <row r="14091" spans="1:8" ht="14.45" customHeight="1">
      <c r="A14091" s="86" t="s">
        <v>2983</v>
      </c>
      <c r="B14091" s="171" t="s">
        <v>42372</v>
      </c>
      <c r="C14091" s="55" t="s">
        <v>45272</v>
      </c>
      <c r="D14091" s="171" t="s">
        <v>45273</v>
      </c>
      <c r="E14091" s="171" t="s">
        <v>45274</v>
      </c>
      <c r="F14091" s="173"/>
      <c r="G14091" s="173"/>
      <c r="H14091" s="172"/>
    </row>
    <row r="14092" spans="1:8" ht="14.45" customHeight="1">
      <c r="A14092" s="86" t="s">
        <v>2983</v>
      </c>
      <c r="B14092" s="171" t="s">
        <v>42373</v>
      </c>
      <c r="C14092" s="55" t="s">
        <v>45275</v>
      </c>
      <c r="D14092" s="171" t="s">
        <v>45276</v>
      </c>
      <c r="E14092" s="171" t="s">
        <v>45276</v>
      </c>
      <c r="F14092" s="173"/>
      <c r="G14092" s="173"/>
      <c r="H14092" s="172"/>
    </row>
    <row r="14093" spans="1:8" ht="14.45" customHeight="1">
      <c r="A14093" s="86" t="s">
        <v>2983</v>
      </c>
      <c r="B14093" s="171" t="s">
        <v>42374</v>
      </c>
      <c r="C14093" s="55" t="s">
        <v>45277</v>
      </c>
      <c r="D14093" s="171" t="s">
        <v>45278</v>
      </c>
      <c r="E14093" s="171" t="s">
        <v>45278</v>
      </c>
      <c r="F14093" s="173"/>
      <c r="G14093" s="173"/>
      <c r="H14093" s="172"/>
    </row>
    <row r="14094" spans="1:8" ht="14.45" customHeight="1">
      <c r="A14094" s="86" t="s">
        <v>2983</v>
      </c>
      <c r="B14094" s="171" t="s">
        <v>42375</v>
      </c>
      <c r="C14094" s="55" t="s">
        <v>45279</v>
      </c>
      <c r="D14094" s="171" t="s">
        <v>45280</v>
      </c>
      <c r="E14094" s="171" t="s">
        <v>45281</v>
      </c>
      <c r="F14094" s="173"/>
      <c r="G14094" s="173"/>
      <c r="H14094" s="172"/>
    </row>
    <row r="14095" spans="1:8" ht="14.45" customHeight="1">
      <c r="A14095" s="86" t="s">
        <v>2983</v>
      </c>
      <c r="B14095" s="171" t="s">
        <v>42376</v>
      </c>
      <c r="C14095" s="55" t="s">
        <v>45282</v>
      </c>
      <c r="D14095" s="171" t="s">
        <v>45283</v>
      </c>
      <c r="E14095" s="171" t="s">
        <v>45284</v>
      </c>
      <c r="F14095" s="173"/>
      <c r="G14095" s="173"/>
      <c r="H14095" s="172"/>
    </row>
    <row r="14096" spans="1:8" ht="14.45" customHeight="1">
      <c r="A14096" s="86" t="s">
        <v>2983</v>
      </c>
      <c r="B14096" s="171" t="s">
        <v>42377</v>
      </c>
      <c r="C14096" s="55" t="s">
        <v>45285</v>
      </c>
      <c r="D14096" s="171" t="s">
        <v>45286</v>
      </c>
      <c r="E14096" s="171" t="s">
        <v>45287</v>
      </c>
      <c r="F14096" s="173"/>
      <c r="G14096" s="173"/>
      <c r="H14096" s="172"/>
    </row>
    <row r="14097" spans="1:8" ht="14.45" customHeight="1">
      <c r="A14097" s="86" t="s">
        <v>2983</v>
      </c>
      <c r="B14097" s="171" t="s">
        <v>42378</v>
      </c>
      <c r="C14097" s="55" t="s">
        <v>45288</v>
      </c>
      <c r="D14097" s="171" t="s">
        <v>45289</v>
      </c>
      <c r="E14097" s="171" t="s">
        <v>45290</v>
      </c>
      <c r="F14097" s="173"/>
      <c r="G14097" s="173"/>
      <c r="H14097" s="172"/>
    </row>
    <row r="14098" spans="1:8" ht="14.45" customHeight="1">
      <c r="A14098" s="86" t="s">
        <v>2983</v>
      </c>
      <c r="B14098" s="171" t="s">
        <v>42379</v>
      </c>
      <c r="C14098" s="55" t="s">
        <v>45291</v>
      </c>
      <c r="D14098" s="171" t="s">
        <v>45292</v>
      </c>
      <c r="E14098" s="171" t="s">
        <v>45292</v>
      </c>
      <c r="F14098" s="173"/>
      <c r="G14098" s="173"/>
      <c r="H14098" s="172"/>
    </row>
    <row r="14099" spans="1:8" ht="14.45" customHeight="1">
      <c r="A14099" s="86" t="s">
        <v>2983</v>
      </c>
      <c r="B14099" s="171" t="s">
        <v>42380</v>
      </c>
      <c r="C14099" s="55" t="s">
        <v>45293</v>
      </c>
      <c r="D14099" s="171" t="s">
        <v>45294</v>
      </c>
      <c r="E14099" s="171" t="s">
        <v>45295</v>
      </c>
      <c r="F14099" s="173"/>
      <c r="G14099" s="173"/>
      <c r="H14099" s="172"/>
    </row>
    <row r="14100" spans="1:8" ht="14.45" customHeight="1">
      <c r="A14100" s="86" t="s">
        <v>2983</v>
      </c>
      <c r="B14100" s="171" t="s">
        <v>42381</v>
      </c>
      <c r="C14100" s="55" t="s">
        <v>45296</v>
      </c>
      <c r="D14100" s="171" t="s">
        <v>45297</v>
      </c>
      <c r="E14100" s="171" t="s">
        <v>45296</v>
      </c>
      <c r="F14100" s="173"/>
      <c r="G14100" s="173"/>
      <c r="H14100" s="172"/>
    </row>
    <row r="14101" spans="1:8" ht="14.45" customHeight="1">
      <c r="A14101" s="86" t="s">
        <v>2983</v>
      </c>
      <c r="B14101" s="171" t="s">
        <v>42382</v>
      </c>
      <c r="C14101" s="55" t="s">
        <v>45298</v>
      </c>
      <c r="D14101" s="171" t="s">
        <v>45299</v>
      </c>
      <c r="E14101" s="171" t="s">
        <v>45300</v>
      </c>
      <c r="F14101" s="173"/>
      <c r="G14101" s="173"/>
      <c r="H14101" s="172"/>
    </row>
    <row r="14102" spans="1:8" ht="14.45" customHeight="1">
      <c r="A14102" s="86" t="s">
        <v>2983</v>
      </c>
      <c r="B14102" s="171" t="s">
        <v>42383</v>
      </c>
      <c r="C14102" s="55" t="s">
        <v>45301</v>
      </c>
      <c r="D14102" s="171" t="s">
        <v>45302</v>
      </c>
      <c r="E14102" s="171" t="s">
        <v>45303</v>
      </c>
      <c r="F14102" s="173"/>
      <c r="G14102" s="173"/>
      <c r="H14102" s="172"/>
    </row>
    <row r="14103" spans="1:8" ht="14.45" customHeight="1">
      <c r="A14103" s="86" t="s">
        <v>2983</v>
      </c>
      <c r="B14103" s="171" t="s">
        <v>42384</v>
      </c>
      <c r="C14103" s="55" t="s">
        <v>45304</v>
      </c>
      <c r="D14103" s="171" t="s">
        <v>45305</v>
      </c>
      <c r="E14103" s="171" t="s">
        <v>45306</v>
      </c>
      <c r="F14103" s="173"/>
      <c r="G14103" s="173"/>
      <c r="H14103" s="172"/>
    </row>
    <row r="14104" spans="1:8" ht="14.45" customHeight="1">
      <c r="A14104" s="86" t="s">
        <v>2983</v>
      </c>
      <c r="B14104" s="171" t="s">
        <v>42385</v>
      </c>
      <c r="C14104" s="55" t="s">
        <v>45307</v>
      </c>
      <c r="D14104" s="171" t="s">
        <v>45307</v>
      </c>
      <c r="E14104" s="171" t="s">
        <v>45307</v>
      </c>
      <c r="F14104" s="173"/>
      <c r="G14104" s="173"/>
      <c r="H14104" s="172"/>
    </row>
    <row r="14105" spans="1:8" ht="14.45" customHeight="1">
      <c r="A14105" s="86" t="s">
        <v>2983</v>
      </c>
      <c r="B14105" s="171" t="s">
        <v>42386</v>
      </c>
      <c r="C14105" s="55" t="s">
        <v>45308</v>
      </c>
      <c r="D14105" s="171" t="s">
        <v>45309</v>
      </c>
      <c r="E14105" s="171" t="s">
        <v>45310</v>
      </c>
      <c r="F14105" s="173"/>
      <c r="G14105" s="173"/>
      <c r="H14105" s="172"/>
    </row>
    <row r="14106" spans="1:8" ht="14.45" customHeight="1">
      <c r="A14106" s="86" t="s">
        <v>2983</v>
      </c>
      <c r="B14106" s="171" t="s">
        <v>42387</v>
      </c>
      <c r="C14106" s="55" t="s">
        <v>45311</v>
      </c>
      <c r="D14106" s="171" t="s">
        <v>45312</v>
      </c>
      <c r="E14106" s="171" t="s">
        <v>45313</v>
      </c>
      <c r="F14106" s="173"/>
      <c r="G14106" s="173"/>
      <c r="H14106" s="172"/>
    </row>
    <row r="14107" spans="1:8" ht="14.45" customHeight="1">
      <c r="A14107" s="86" t="s">
        <v>2983</v>
      </c>
      <c r="B14107" s="171" t="s">
        <v>42388</v>
      </c>
      <c r="C14107" s="55" t="s">
        <v>45314</v>
      </c>
      <c r="D14107" s="171" t="s">
        <v>45315</v>
      </c>
      <c r="E14107" s="171" t="s">
        <v>45316</v>
      </c>
      <c r="F14107" s="173"/>
      <c r="G14107" s="173"/>
      <c r="H14107" s="172"/>
    </row>
    <row r="14108" spans="1:8" ht="14.45" customHeight="1">
      <c r="A14108" s="86" t="s">
        <v>2983</v>
      </c>
      <c r="B14108" s="171" t="s">
        <v>42389</v>
      </c>
      <c r="C14108" s="55" t="s">
        <v>45317</v>
      </c>
      <c r="D14108" s="171" t="s">
        <v>45318</v>
      </c>
      <c r="E14108" s="171" t="s">
        <v>45319</v>
      </c>
      <c r="F14108" s="173"/>
      <c r="G14108" s="173"/>
      <c r="H14108" s="172"/>
    </row>
    <row r="14109" spans="1:8" ht="14.45" customHeight="1">
      <c r="A14109" s="86" t="s">
        <v>2983</v>
      </c>
      <c r="B14109" s="171" t="s">
        <v>42390</v>
      </c>
      <c r="C14109" s="55" t="s">
        <v>45320</v>
      </c>
      <c r="D14109" s="171" t="s">
        <v>45321</v>
      </c>
      <c r="E14109" s="171" t="s">
        <v>45322</v>
      </c>
      <c r="F14109" s="173"/>
      <c r="G14109" s="173"/>
      <c r="H14109" s="172"/>
    </row>
    <row r="14110" spans="1:8" ht="14.45" customHeight="1">
      <c r="A14110" s="86" t="s">
        <v>2983</v>
      </c>
      <c r="B14110" s="171" t="s">
        <v>42391</v>
      </c>
      <c r="C14110" s="55" t="s">
        <v>45323</v>
      </c>
      <c r="D14110" s="171" t="s">
        <v>45324</v>
      </c>
      <c r="E14110" s="171" t="s">
        <v>45325</v>
      </c>
      <c r="F14110" s="173"/>
      <c r="G14110" s="173"/>
      <c r="H14110" s="172"/>
    </row>
    <row r="14111" spans="1:8" ht="14.45" customHeight="1">
      <c r="A14111" s="86" t="s">
        <v>2983</v>
      </c>
      <c r="B14111" s="171" t="s">
        <v>42392</v>
      </c>
      <c r="C14111" s="55" t="s">
        <v>45326</v>
      </c>
      <c r="D14111" s="171" t="s">
        <v>45327</v>
      </c>
      <c r="E14111" s="171" t="s">
        <v>45328</v>
      </c>
      <c r="F14111" s="173"/>
      <c r="G14111" s="173"/>
      <c r="H14111" s="172"/>
    </row>
    <row r="14112" spans="1:8" ht="14.45" customHeight="1">
      <c r="A14112" s="86" t="s">
        <v>2983</v>
      </c>
      <c r="B14112" s="171" t="s">
        <v>42393</v>
      </c>
      <c r="C14112" s="55" t="s">
        <v>45329</v>
      </c>
      <c r="D14112" s="171" t="s">
        <v>45330</v>
      </c>
      <c r="E14112" s="171" t="s">
        <v>45331</v>
      </c>
      <c r="F14112" s="173"/>
      <c r="G14112" s="173"/>
      <c r="H14112" s="172"/>
    </row>
    <row r="14113" spans="1:8" ht="14.45" customHeight="1">
      <c r="A14113" s="86" t="s">
        <v>2983</v>
      </c>
      <c r="B14113" s="171" t="s">
        <v>42394</v>
      </c>
      <c r="C14113" s="55" t="s">
        <v>45332</v>
      </c>
      <c r="D14113" s="171" t="s">
        <v>45333</v>
      </c>
      <c r="E14113" s="171" t="s">
        <v>45334</v>
      </c>
      <c r="F14113" s="173"/>
      <c r="G14113" s="173"/>
      <c r="H14113" s="172"/>
    </row>
    <row r="14114" spans="1:8" ht="14.45" customHeight="1">
      <c r="A14114" s="86" t="s">
        <v>2983</v>
      </c>
      <c r="B14114" s="171" t="s">
        <v>42395</v>
      </c>
      <c r="C14114" s="55" t="s">
        <v>45335</v>
      </c>
      <c r="D14114" s="171" t="s">
        <v>45336</v>
      </c>
      <c r="E14114" s="171" t="s">
        <v>45337</v>
      </c>
      <c r="F14114" s="173"/>
      <c r="G14114" s="173"/>
      <c r="H14114" s="172"/>
    </row>
    <row r="14115" spans="1:8" ht="14.45" customHeight="1">
      <c r="A14115" s="86" t="s">
        <v>2983</v>
      </c>
      <c r="B14115" s="171" t="s">
        <v>42396</v>
      </c>
      <c r="C14115" s="55" t="s">
        <v>45338</v>
      </c>
      <c r="D14115" s="171" t="s">
        <v>45339</v>
      </c>
      <c r="E14115" s="171" t="s">
        <v>45340</v>
      </c>
      <c r="F14115" s="173"/>
      <c r="G14115" s="173"/>
      <c r="H14115" s="172"/>
    </row>
    <row r="14116" spans="1:8" ht="14.45" customHeight="1">
      <c r="A14116" s="86" t="s">
        <v>2983</v>
      </c>
      <c r="B14116" s="171" t="s">
        <v>42397</v>
      </c>
      <c r="C14116" s="55" t="s">
        <v>45341</v>
      </c>
      <c r="D14116" s="171" t="s">
        <v>45342</v>
      </c>
      <c r="E14116" s="171" t="s">
        <v>45343</v>
      </c>
      <c r="F14116" s="173"/>
      <c r="G14116" s="173"/>
      <c r="H14116" s="172"/>
    </row>
    <row r="14117" spans="1:8" ht="14.45" customHeight="1">
      <c r="A14117" s="86" t="s">
        <v>2983</v>
      </c>
      <c r="B14117" s="171" t="s">
        <v>42398</v>
      </c>
      <c r="C14117" s="55" t="s">
        <v>45344</v>
      </c>
      <c r="D14117" s="171" t="s">
        <v>45345</v>
      </c>
      <c r="E14117" s="171" t="s">
        <v>45346</v>
      </c>
      <c r="F14117" s="173"/>
      <c r="G14117" s="173"/>
      <c r="H14117" s="172"/>
    </row>
    <row r="14118" spans="1:8" ht="14.45" customHeight="1">
      <c r="A14118" s="86" t="s">
        <v>2983</v>
      </c>
      <c r="B14118" s="171" t="s">
        <v>42399</v>
      </c>
      <c r="C14118" s="55" t="s">
        <v>45347</v>
      </c>
      <c r="D14118" s="171" t="s">
        <v>45348</v>
      </c>
      <c r="E14118" s="171" t="s">
        <v>45349</v>
      </c>
      <c r="F14118" s="173"/>
      <c r="G14118" s="173"/>
      <c r="H14118" s="172"/>
    </row>
    <row r="14119" spans="1:8" ht="14.45" customHeight="1">
      <c r="A14119" s="86" t="s">
        <v>2983</v>
      </c>
      <c r="B14119" s="171" t="s">
        <v>42400</v>
      </c>
      <c r="C14119" s="55" t="s">
        <v>45350</v>
      </c>
      <c r="D14119" s="171" t="s">
        <v>45351</v>
      </c>
      <c r="E14119" s="171" t="s">
        <v>45352</v>
      </c>
      <c r="F14119" s="173"/>
      <c r="G14119" s="173"/>
      <c r="H14119" s="172"/>
    </row>
    <row r="14120" spans="1:8" ht="14.45" customHeight="1">
      <c r="A14120" s="86" t="s">
        <v>2983</v>
      </c>
      <c r="B14120" s="171" t="s">
        <v>42401</v>
      </c>
      <c r="C14120" s="55" t="s">
        <v>45353</v>
      </c>
      <c r="D14120" s="171" t="s">
        <v>45354</v>
      </c>
      <c r="E14120" s="171" t="s">
        <v>45355</v>
      </c>
      <c r="F14120" s="173"/>
      <c r="G14120" s="173"/>
      <c r="H14120" s="172"/>
    </row>
    <row r="14121" spans="1:8" ht="14.45" customHeight="1">
      <c r="A14121" s="86" t="s">
        <v>2983</v>
      </c>
      <c r="B14121" s="171" t="s">
        <v>42402</v>
      </c>
      <c r="C14121" s="55" t="s">
        <v>45356</v>
      </c>
      <c r="D14121" s="171" t="s">
        <v>45357</v>
      </c>
      <c r="E14121" s="171" t="s">
        <v>45358</v>
      </c>
      <c r="F14121" s="173"/>
      <c r="G14121" s="173"/>
      <c r="H14121" s="172"/>
    </row>
    <row r="14122" spans="1:8" ht="14.45" customHeight="1">
      <c r="A14122" s="86" t="s">
        <v>2983</v>
      </c>
      <c r="B14122" s="171" t="s">
        <v>42403</v>
      </c>
      <c r="C14122" s="55" t="s">
        <v>45359</v>
      </c>
      <c r="D14122" s="171" t="s">
        <v>45360</v>
      </c>
      <c r="E14122" s="171" t="s">
        <v>45359</v>
      </c>
      <c r="F14122" s="173"/>
      <c r="G14122" s="173"/>
      <c r="H14122" s="172"/>
    </row>
    <row r="14123" spans="1:8" ht="14.45" customHeight="1">
      <c r="A14123" s="86" t="s">
        <v>2983</v>
      </c>
      <c r="B14123" s="171" t="s">
        <v>42404</v>
      </c>
      <c r="C14123" s="55" t="s">
        <v>45361</v>
      </c>
      <c r="D14123" s="171" t="s">
        <v>45362</v>
      </c>
      <c r="E14123" s="171" t="s">
        <v>45363</v>
      </c>
      <c r="F14123" s="173"/>
      <c r="G14123" s="173"/>
      <c r="H14123" s="172"/>
    </row>
    <row r="14124" spans="1:8" ht="14.45" customHeight="1">
      <c r="A14124" s="86" t="s">
        <v>2983</v>
      </c>
      <c r="B14124" s="171" t="s">
        <v>42405</v>
      </c>
      <c r="C14124" s="55" t="s">
        <v>45364</v>
      </c>
      <c r="D14124" s="171" t="s">
        <v>45365</v>
      </c>
      <c r="E14124" s="171" t="s">
        <v>45366</v>
      </c>
      <c r="F14124" s="173"/>
      <c r="G14124" s="173"/>
      <c r="H14124" s="172"/>
    </row>
    <row r="14125" spans="1:8" ht="14.45" customHeight="1">
      <c r="A14125" s="86" t="s">
        <v>2983</v>
      </c>
      <c r="B14125" s="171" t="s">
        <v>42406</v>
      </c>
      <c r="C14125" s="55" t="s">
        <v>45367</v>
      </c>
      <c r="D14125" s="171" t="s">
        <v>45368</v>
      </c>
      <c r="E14125" s="171" t="s">
        <v>45369</v>
      </c>
      <c r="F14125" s="173"/>
      <c r="G14125" s="173"/>
      <c r="H14125" s="172"/>
    </row>
    <row r="14126" spans="1:8" ht="14.45" customHeight="1">
      <c r="A14126" s="86" t="s">
        <v>2983</v>
      </c>
      <c r="B14126" s="171" t="s">
        <v>42407</v>
      </c>
      <c r="C14126" s="55" t="s">
        <v>45370</v>
      </c>
      <c r="D14126" s="171" t="s">
        <v>45371</v>
      </c>
      <c r="E14126" s="171" t="s">
        <v>45372</v>
      </c>
      <c r="F14126" s="173"/>
      <c r="G14126" s="173"/>
      <c r="H14126" s="172"/>
    </row>
    <row r="14127" spans="1:8" ht="14.45" customHeight="1">
      <c r="A14127" s="86" t="s">
        <v>2983</v>
      </c>
      <c r="B14127" s="171" t="s">
        <v>42408</v>
      </c>
      <c r="C14127" s="55" t="s">
        <v>45373</v>
      </c>
      <c r="D14127" s="171" t="s">
        <v>45374</v>
      </c>
      <c r="E14127" s="171" t="s">
        <v>45375</v>
      </c>
      <c r="F14127" s="173"/>
      <c r="G14127" s="173"/>
      <c r="H14127" s="172"/>
    </row>
    <row r="14128" spans="1:8" ht="14.45" customHeight="1">
      <c r="A14128" s="86" t="s">
        <v>2983</v>
      </c>
      <c r="B14128" s="171" t="s">
        <v>42409</v>
      </c>
      <c r="C14128" s="55" t="s">
        <v>45376</v>
      </c>
      <c r="D14128" s="171" t="s">
        <v>45377</v>
      </c>
      <c r="E14128" s="171" t="s">
        <v>45378</v>
      </c>
      <c r="F14128" s="173"/>
      <c r="G14128" s="173"/>
      <c r="H14128" s="172"/>
    </row>
    <row r="14129" spans="1:8" ht="14.45" customHeight="1">
      <c r="A14129" s="86" t="s">
        <v>2983</v>
      </c>
      <c r="B14129" s="171" t="s">
        <v>42410</v>
      </c>
      <c r="C14129" s="55" t="s">
        <v>45379</v>
      </c>
      <c r="D14129" s="171" t="s">
        <v>45380</v>
      </c>
      <c r="E14129" s="171" t="s">
        <v>45381</v>
      </c>
      <c r="F14129" s="173"/>
      <c r="G14129" s="173"/>
      <c r="H14129" s="172"/>
    </row>
    <row r="14130" spans="1:8" ht="14.45" customHeight="1">
      <c r="A14130" s="86" t="s">
        <v>2983</v>
      </c>
      <c r="B14130" s="171" t="s">
        <v>42411</v>
      </c>
      <c r="C14130" s="55" t="s">
        <v>45382</v>
      </c>
      <c r="D14130" s="171" t="s">
        <v>45383</v>
      </c>
      <c r="E14130" s="171" t="s">
        <v>45384</v>
      </c>
      <c r="F14130" s="173"/>
      <c r="G14130" s="173"/>
      <c r="H14130" s="172"/>
    </row>
    <row r="14131" spans="1:8" ht="14.45" customHeight="1">
      <c r="A14131" s="86" t="s">
        <v>2983</v>
      </c>
      <c r="B14131" s="171" t="s">
        <v>42412</v>
      </c>
      <c r="C14131" s="55" t="s">
        <v>45385</v>
      </c>
      <c r="D14131" s="171" t="s">
        <v>45386</v>
      </c>
      <c r="E14131" s="171" t="s">
        <v>45387</v>
      </c>
      <c r="F14131" s="173"/>
      <c r="G14131" s="173"/>
      <c r="H14131" s="172"/>
    </row>
    <row r="14132" spans="1:8" ht="14.45" customHeight="1">
      <c r="A14132" s="86" t="s">
        <v>2983</v>
      </c>
      <c r="B14132" s="171" t="s">
        <v>42413</v>
      </c>
      <c r="C14132" s="55" t="s">
        <v>45388</v>
      </c>
      <c r="D14132" s="171" t="s">
        <v>45389</v>
      </c>
      <c r="E14132" s="171" t="s">
        <v>45390</v>
      </c>
      <c r="F14132" s="173"/>
      <c r="G14132" s="173"/>
      <c r="H14132" s="172"/>
    </row>
    <row r="14133" spans="1:8" ht="14.45" customHeight="1">
      <c r="A14133" s="86" t="s">
        <v>2983</v>
      </c>
      <c r="B14133" s="171" t="s">
        <v>42414</v>
      </c>
      <c r="C14133" s="55" t="s">
        <v>45391</v>
      </c>
      <c r="D14133" s="171" t="s">
        <v>45392</v>
      </c>
      <c r="E14133" s="171" t="s">
        <v>45393</v>
      </c>
      <c r="F14133" s="173"/>
      <c r="G14133" s="173"/>
      <c r="H14133" s="172"/>
    </row>
    <row r="14134" spans="1:8" ht="14.45" customHeight="1">
      <c r="A14134" s="86" t="s">
        <v>2983</v>
      </c>
      <c r="B14134" s="171" t="s">
        <v>42415</v>
      </c>
      <c r="C14134" s="55" t="s">
        <v>45394</v>
      </c>
      <c r="D14134" s="171" t="s">
        <v>45395</v>
      </c>
      <c r="E14134" s="171" t="s">
        <v>45396</v>
      </c>
      <c r="F14134" s="173"/>
      <c r="G14134" s="173"/>
      <c r="H14134" s="172"/>
    </row>
    <row r="14135" spans="1:8" ht="14.45" customHeight="1">
      <c r="A14135" s="86" t="s">
        <v>2983</v>
      </c>
      <c r="B14135" s="171" t="s">
        <v>42416</v>
      </c>
      <c r="C14135" s="55" t="s">
        <v>45397</v>
      </c>
      <c r="D14135" s="171" t="s">
        <v>45398</v>
      </c>
      <c r="E14135" s="171" t="s">
        <v>45399</v>
      </c>
      <c r="F14135" s="173"/>
      <c r="G14135" s="173"/>
      <c r="H14135" s="172"/>
    </row>
    <row r="14136" spans="1:8" ht="14.45" customHeight="1">
      <c r="A14136" s="86" t="s">
        <v>2983</v>
      </c>
      <c r="B14136" s="171" t="s">
        <v>42417</v>
      </c>
      <c r="C14136" s="55" t="s">
        <v>45400</v>
      </c>
      <c r="D14136" s="171" t="s">
        <v>45401</v>
      </c>
      <c r="E14136" s="171" t="s">
        <v>45402</v>
      </c>
      <c r="F14136" s="173"/>
      <c r="G14136" s="173"/>
      <c r="H14136" s="172"/>
    </row>
    <row r="14137" spans="1:8" ht="14.45" customHeight="1">
      <c r="A14137" s="86" t="s">
        <v>2983</v>
      </c>
      <c r="B14137" s="171" t="s">
        <v>42418</v>
      </c>
      <c r="C14137" s="55" t="s">
        <v>45403</v>
      </c>
      <c r="D14137" s="171" t="s">
        <v>45404</v>
      </c>
      <c r="E14137" s="171" t="s">
        <v>45405</v>
      </c>
      <c r="F14137" s="173"/>
      <c r="G14137" s="173"/>
      <c r="H14137" s="172"/>
    </row>
    <row r="14138" spans="1:8" ht="14.45" customHeight="1">
      <c r="A14138" s="86" t="s">
        <v>2983</v>
      </c>
      <c r="B14138" s="171" t="s">
        <v>42419</v>
      </c>
      <c r="C14138" s="55" t="s">
        <v>45406</v>
      </c>
      <c r="D14138" s="171" t="s">
        <v>45407</v>
      </c>
      <c r="E14138" s="171" t="s">
        <v>45408</v>
      </c>
      <c r="F14138" s="173"/>
      <c r="G14138" s="173"/>
      <c r="H14138" s="172"/>
    </row>
    <row r="14139" spans="1:8" ht="14.45" customHeight="1">
      <c r="A14139" s="86" t="s">
        <v>2983</v>
      </c>
      <c r="B14139" s="171" t="s">
        <v>42420</v>
      </c>
      <c r="C14139" s="55" t="s">
        <v>45409</v>
      </c>
      <c r="D14139" s="171" t="s">
        <v>45410</v>
      </c>
      <c r="E14139" s="171" t="s">
        <v>45411</v>
      </c>
      <c r="F14139" s="173"/>
      <c r="G14139" s="173"/>
      <c r="H14139" s="172"/>
    </row>
    <row r="14140" spans="1:8" ht="14.45" customHeight="1">
      <c r="A14140" s="86" t="s">
        <v>2983</v>
      </c>
      <c r="B14140" s="171" t="s">
        <v>42421</v>
      </c>
      <c r="C14140" s="55" t="s">
        <v>45412</v>
      </c>
      <c r="D14140" s="171" t="s">
        <v>45413</v>
      </c>
      <c r="E14140" s="171" t="s">
        <v>45414</v>
      </c>
      <c r="F14140" s="173"/>
      <c r="G14140" s="173"/>
      <c r="H14140" s="172"/>
    </row>
    <row r="14141" spans="1:8" ht="14.45" customHeight="1">
      <c r="A14141" s="86" t="s">
        <v>2983</v>
      </c>
      <c r="B14141" s="171" t="s">
        <v>42422</v>
      </c>
      <c r="C14141" s="55" t="s">
        <v>45415</v>
      </c>
      <c r="D14141" s="171" t="s">
        <v>45416</v>
      </c>
      <c r="E14141" s="171" t="s">
        <v>45417</v>
      </c>
      <c r="F14141" s="173"/>
      <c r="G14141" s="173"/>
      <c r="H14141" s="172"/>
    </row>
    <row r="14142" spans="1:8" ht="14.45" customHeight="1">
      <c r="A14142" s="86" t="s">
        <v>2983</v>
      </c>
      <c r="B14142" s="171" t="s">
        <v>42423</v>
      </c>
      <c r="C14142" s="55" t="s">
        <v>45418</v>
      </c>
      <c r="D14142" s="171" t="s">
        <v>45419</v>
      </c>
      <c r="E14142" s="171" t="s">
        <v>45420</v>
      </c>
      <c r="F14142" s="173"/>
      <c r="G14142" s="173"/>
      <c r="H14142" s="172"/>
    </row>
    <row r="14143" spans="1:8" ht="14.45" customHeight="1">
      <c r="A14143" s="86" t="s">
        <v>2983</v>
      </c>
      <c r="B14143" s="171" t="s">
        <v>42424</v>
      </c>
      <c r="C14143" s="55" t="s">
        <v>45421</v>
      </c>
      <c r="D14143" s="171" t="s">
        <v>45422</v>
      </c>
      <c r="E14143" s="171" t="s">
        <v>45423</v>
      </c>
      <c r="F14143" s="173"/>
      <c r="G14143" s="173"/>
      <c r="H14143" s="172"/>
    </row>
    <row r="14144" spans="1:8" ht="14.45" customHeight="1">
      <c r="A14144" s="86" t="s">
        <v>2983</v>
      </c>
      <c r="B14144" s="171" t="s">
        <v>42425</v>
      </c>
      <c r="C14144" s="55" t="s">
        <v>45424</v>
      </c>
      <c r="D14144" s="171" t="s">
        <v>45425</v>
      </c>
      <c r="E14144" s="171" t="s">
        <v>45426</v>
      </c>
      <c r="F14144" s="173"/>
      <c r="G14144" s="173"/>
      <c r="H14144" s="172"/>
    </row>
    <row r="14145" spans="1:8" ht="14.45" customHeight="1">
      <c r="A14145" s="86" t="s">
        <v>2983</v>
      </c>
      <c r="B14145" s="171" t="s">
        <v>42426</v>
      </c>
      <c r="C14145" s="55" t="s">
        <v>45427</v>
      </c>
      <c r="D14145" s="171" t="s">
        <v>45428</v>
      </c>
      <c r="E14145" s="171" t="s">
        <v>45429</v>
      </c>
      <c r="F14145" s="173"/>
      <c r="G14145" s="173"/>
      <c r="H14145" s="172"/>
    </row>
    <row r="14146" spans="1:8" ht="14.45" customHeight="1">
      <c r="A14146" s="86" t="s">
        <v>2983</v>
      </c>
      <c r="B14146" s="171" t="s">
        <v>42427</v>
      </c>
      <c r="C14146" s="55" t="s">
        <v>45430</v>
      </c>
      <c r="D14146" s="171" t="s">
        <v>45431</v>
      </c>
      <c r="E14146" s="171" t="s">
        <v>45432</v>
      </c>
      <c r="F14146" s="173"/>
      <c r="G14146" s="173"/>
      <c r="H14146" s="172"/>
    </row>
    <row r="14147" spans="1:8" ht="14.45" customHeight="1">
      <c r="A14147" s="86" t="s">
        <v>2983</v>
      </c>
      <c r="B14147" s="171" t="s">
        <v>42428</v>
      </c>
      <c r="C14147" s="55" t="s">
        <v>45433</v>
      </c>
      <c r="D14147" s="171" t="s">
        <v>45434</v>
      </c>
      <c r="E14147" s="171" t="s">
        <v>45433</v>
      </c>
      <c r="F14147" s="173"/>
      <c r="G14147" s="173"/>
      <c r="H14147" s="172"/>
    </row>
    <row r="14148" spans="1:8" ht="14.45" customHeight="1">
      <c r="A14148" s="86" t="s">
        <v>2983</v>
      </c>
      <c r="B14148" s="171" t="s">
        <v>42429</v>
      </c>
      <c r="C14148" s="55" t="s">
        <v>45435</v>
      </c>
      <c r="D14148" s="171" t="s">
        <v>45436</v>
      </c>
      <c r="E14148" s="171" t="s">
        <v>45436</v>
      </c>
      <c r="F14148" s="173"/>
      <c r="G14148" s="173"/>
      <c r="H14148" s="172"/>
    </row>
    <row r="14149" spans="1:8" ht="14.45" customHeight="1">
      <c r="A14149" s="86" t="s">
        <v>2983</v>
      </c>
      <c r="B14149" s="171" t="s">
        <v>42430</v>
      </c>
      <c r="C14149" s="55" t="s">
        <v>45437</v>
      </c>
      <c r="D14149" s="171" t="s">
        <v>45438</v>
      </c>
      <c r="E14149" s="171" t="s">
        <v>45439</v>
      </c>
      <c r="F14149" s="173"/>
      <c r="G14149" s="173"/>
      <c r="H14149" s="172"/>
    </row>
    <row r="14150" spans="1:8" ht="14.45" customHeight="1">
      <c r="A14150" s="86" t="s">
        <v>2983</v>
      </c>
      <c r="B14150" s="171" t="s">
        <v>42431</v>
      </c>
      <c r="C14150" s="55" t="s">
        <v>45440</v>
      </c>
      <c r="D14150" s="171" t="s">
        <v>45441</v>
      </c>
      <c r="E14150" s="171" t="s">
        <v>45442</v>
      </c>
      <c r="F14150" s="173"/>
      <c r="G14150" s="173"/>
      <c r="H14150" s="172"/>
    </row>
    <row r="14151" spans="1:8" ht="14.45" customHeight="1">
      <c r="A14151" s="86" t="s">
        <v>2983</v>
      </c>
      <c r="B14151" s="171" t="s">
        <v>42432</v>
      </c>
      <c r="C14151" s="55" t="s">
        <v>45443</v>
      </c>
      <c r="D14151" s="171" t="s">
        <v>45444</v>
      </c>
      <c r="E14151" s="171" t="s">
        <v>45445</v>
      </c>
      <c r="F14151" s="173"/>
      <c r="G14151" s="173"/>
      <c r="H14151" s="172"/>
    </row>
    <row r="14152" spans="1:8" ht="14.45" customHeight="1">
      <c r="A14152" s="86" t="s">
        <v>2983</v>
      </c>
      <c r="B14152" s="171" t="s">
        <v>42433</v>
      </c>
      <c r="C14152" s="55" t="s">
        <v>45446</v>
      </c>
      <c r="D14152" s="171" t="s">
        <v>45446</v>
      </c>
      <c r="E14152" s="171" t="s">
        <v>45446</v>
      </c>
      <c r="F14152" s="173"/>
      <c r="G14152" s="173"/>
      <c r="H14152" s="172"/>
    </row>
    <row r="14153" spans="1:8" ht="14.45" customHeight="1">
      <c r="A14153" s="86" t="s">
        <v>2983</v>
      </c>
      <c r="B14153" s="171" t="s">
        <v>42434</v>
      </c>
      <c r="C14153" s="55" t="s">
        <v>45447</v>
      </c>
      <c r="D14153" s="171" t="s">
        <v>45448</v>
      </c>
      <c r="E14153" s="171" t="s">
        <v>45449</v>
      </c>
      <c r="F14153" s="173"/>
      <c r="G14153" s="173"/>
      <c r="H14153" s="172"/>
    </row>
    <row r="14154" spans="1:8" ht="14.45" customHeight="1">
      <c r="A14154" s="86" t="s">
        <v>2983</v>
      </c>
      <c r="B14154" s="171" t="s">
        <v>42435</v>
      </c>
      <c r="C14154" s="55" t="s">
        <v>45450</v>
      </c>
      <c r="D14154" s="171" t="s">
        <v>45451</v>
      </c>
      <c r="E14154" s="171" t="s">
        <v>45452</v>
      </c>
      <c r="F14154" s="173"/>
      <c r="G14154" s="173"/>
      <c r="H14154" s="172"/>
    </row>
    <row r="14155" spans="1:8" ht="14.45" customHeight="1">
      <c r="A14155" s="86" t="s">
        <v>2983</v>
      </c>
      <c r="B14155" s="171" t="s">
        <v>42436</v>
      </c>
      <c r="C14155" s="55" t="s">
        <v>45453</v>
      </c>
      <c r="D14155" s="171" t="s">
        <v>45454</v>
      </c>
      <c r="E14155" s="171" t="s">
        <v>45455</v>
      </c>
      <c r="F14155" s="173"/>
      <c r="G14155" s="173"/>
      <c r="H14155" s="172"/>
    </row>
    <row r="14156" spans="1:8" ht="14.45" customHeight="1">
      <c r="A14156" s="86" t="s">
        <v>2983</v>
      </c>
      <c r="B14156" s="171" t="s">
        <v>42437</v>
      </c>
      <c r="C14156" s="55" t="s">
        <v>45456</v>
      </c>
      <c r="D14156" s="171" t="s">
        <v>45457</v>
      </c>
      <c r="E14156" s="171" t="s">
        <v>45458</v>
      </c>
      <c r="F14156" s="173"/>
      <c r="G14156" s="173"/>
      <c r="H14156" s="172"/>
    </row>
    <row r="14157" spans="1:8" ht="14.45" customHeight="1">
      <c r="A14157" s="86" t="s">
        <v>2983</v>
      </c>
      <c r="B14157" s="171" t="s">
        <v>42438</v>
      </c>
      <c r="C14157" s="55" t="s">
        <v>45459</v>
      </c>
      <c r="D14157" s="171" t="s">
        <v>45459</v>
      </c>
      <c r="E14157" s="171" t="s">
        <v>45459</v>
      </c>
      <c r="F14157" s="173"/>
      <c r="G14157" s="173"/>
      <c r="H14157" s="172"/>
    </row>
    <row r="14158" spans="1:8" ht="14.45" customHeight="1">
      <c r="A14158" s="86" t="s">
        <v>2983</v>
      </c>
      <c r="B14158" s="171" t="s">
        <v>42439</v>
      </c>
      <c r="C14158" s="55" t="s">
        <v>45460</v>
      </c>
      <c r="D14158" s="171" t="s">
        <v>45461</v>
      </c>
      <c r="E14158" s="171" t="s">
        <v>45462</v>
      </c>
      <c r="F14158" s="173"/>
      <c r="G14158" s="173"/>
      <c r="H14158" s="172"/>
    </row>
    <row r="14159" spans="1:8" ht="14.45" customHeight="1">
      <c r="A14159" s="86" t="s">
        <v>2983</v>
      </c>
      <c r="B14159" s="171" t="s">
        <v>42440</v>
      </c>
      <c r="C14159" s="55" t="s">
        <v>45463</v>
      </c>
      <c r="D14159" s="171" t="s">
        <v>45464</v>
      </c>
      <c r="E14159" s="171" t="s">
        <v>45465</v>
      </c>
      <c r="F14159" s="173"/>
      <c r="G14159" s="173"/>
      <c r="H14159" s="172"/>
    </row>
    <row r="14160" spans="1:8" ht="14.45" customHeight="1">
      <c r="A14160" s="86" t="s">
        <v>2983</v>
      </c>
      <c r="B14160" s="171" t="s">
        <v>42441</v>
      </c>
      <c r="C14160" s="55" t="s">
        <v>45466</v>
      </c>
      <c r="D14160" s="171" t="s">
        <v>45467</v>
      </c>
      <c r="E14160" s="171" t="s">
        <v>45468</v>
      </c>
      <c r="F14160" s="173"/>
      <c r="G14160" s="173"/>
      <c r="H14160" s="172"/>
    </row>
    <row r="14161" spans="1:8" ht="14.45" customHeight="1">
      <c r="A14161" s="86" t="s">
        <v>2983</v>
      </c>
      <c r="B14161" s="171" t="s">
        <v>42442</v>
      </c>
      <c r="C14161" s="55" t="s">
        <v>45469</v>
      </c>
      <c r="D14161" s="171" t="s">
        <v>45470</v>
      </c>
      <c r="E14161" s="171" t="s">
        <v>45471</v>
      </c>
      <c r="F14161" s="173"/>
      <c r="G14161" s="173"/>
      <c r="H14161" s="172"/>
    </row>
    <row r="14162" spans="1:8" ht="14.45" customHeight="1">
      <c r="A14162" s="86" t="s">
        <v>2983</v>
      </c>
      <c r="B14162" s="171" t="s">
        <v>42443</v>
      </c>
      <c r="C14162" s="55" t="s">
        <v>45472</v>
      </c>
      <c r="D14162" s="171" t="s">
        <v>45473</v>
      </c>
      <c r="E14162" s="171" t="s">
        <v>45474</v>
      </c>
      <c r="F14162" s="173"/>
      <c r="G14162" s="173"/>
      <c r="H14162" s="172"/>
    </row>
    <row r="14163" spans="1:8" ht="14.45" customHeight="1">
      <c r="A14163" s="86" t="s">
        <v>2983</v>
      </c>
      <c r="B14163" s="171" t="s">
        <v>42444</v>
      </c>
      <c r="C14163" s="55" t="s">
        <v>45475</v>
      </c>
      <c r="D14163" s="171" t="s">
        <v>45476</v>
      </c>
      <c r="E14163" s="171" t="s">
        <v>45475</v>
      </c>
      <c r="F14163" s="173"/>
      <c r="G14163" s="173"/>
      <c r="H14163" s="172"/>
    </row>
    <row r="14164" spans="1:8" ht="14.45" customHeight="1">
      <c r="A14164" s="86" t="s">
        <v>2983</v>
      </c>
      <c r="B14164" s="171" t="s">
        <v>42445</v>
      </c>
      <c r="C14164" s="55" t="s">
        <v>45477</v>
      </c>
      <c r="D14164" s="171" t="s">
        <v>45478</v>
      </c>
      <c r="E14164" s="171" t="s">
        <v>45479</v>
      </c>
      <c r="F14164" s="173"/>
      <c r="G14164" s="173"/>
      <c r="H14164" s="172"/>
    </row>
    <row r="14165" spans="1:8" ht="14.45" customHeight="1">
      <c r="A14165" s="86" t="s">
        <v>2983</v>
      </c>
      <c r="B14165" s="171" t="s">
        <v>42446</v>
      </c>
      <c r="C14165" s="55" t="s">
        <v>45480</v>
      </c>
      <c r="D14165" s="171" t="s">
        <v>45481</v>
      </c>
      <c r="E14165" s="171" t="s">
        <v>45482</v>
      </c>
      <c r="F14165" s="173"/>
      <c r="G14165" s="173"/>
      <c r="H14165" s="172"/>
    </row>
    <row r="14166" spans="1:8" ht="14.45" customHeight="1">
      <c r="A14166" s="86" t="s">
        <v>2983</v>
      </c>
      <c r="B14166" s="171" t="s">
        <v>42447</v>
      </c>
      <c r="C14166" s="55" t="s">
        <v>45483</v>
      </c>
      <c r="D14166" s="171" t="s">
        <v>45484</v>
      </c>
      <c r="E14166" s="171" t="s">
        <v>45485</v>
      </c>
      <c r="F14166" s="173"/>
      <c r="G14166" s="173"/>
      <c r="H14166" s="172"/>
    </row>
    <row r="14167" spans="1:8" ht="14.45" customHeight="1">
      <c r="A14167" s="86" t="s">
        <v>2983</v>
      </c>
      <c r="B14167" s="171" t="s">
        <v>42448</v>
      </c>
      <c r="C14167" s="55" t="s">
        <v>45486</v>
      </c>
      <c r="D14167" s="171" t="s">
        <v>45487</v>
      </c>
      <c r="E14167" s="171" t="s">
        <v>45488</v>
      </c>
      <c r="F14167" s="173"/>
      <c r="G14167" s="173"/>
      <c r="H14167" s="172"/>
    </row>
    <row r="14168" spans="1:8" ht="14.45" customHeight="1">
      <c r="A14168" s="86" t="s">
        <v>2983</v>
      </c>
      <c r="B14168" s="171" t="s">
        <v>42449</v>
      </c>
      <c r="C14168" s="55" t="s">
        <v>45489</v>
      </c>
      <c r="D14168" s="171" t="s">
        <v>45490</v>
      </c>
      <c r="E14168" s="171" t="s">
        <v>45491</v>
      </c>
      <c r="F14168" s="173"/>
      <c r="G14168" s="173"/>
      <c r="H14168" s="172"/>
    </row>
    <row r="14169" spans="1:8" ht="14.45" customHeight="1">
      <c r="A14169" s="86" t="s">
        <v>2983</v>
      </c>
      <c r="B14169" s="171" t="s">
        <v>42450</v>
      </c>
      <c r="C14169" s="55" t="s">
        <v>45492</v>
      </c>
      <c r="D14169" s="171" t="s">
        <v>45493</v>
      </c>
      <c r="E14169" s="171" t="s">
        <v>45494</v>
      </c>
      <c r="F14169" s="173"/>
      <c r="G14169" s="173"/>
      <c r="H14169" s="172"/>
    </row>
    <row r="14170" spans="1:8" ht="14.45" customHeight="1">
      <c r="A14170" s="86" t="s">
        <v>2983</v>
      </c>
      <c r="B14170" s="171" t="s">
        <v>42451</v>
      </c>
      <c r="C14170" s="55" t="s">
        <v>45495</v>
      </c>
      <c r="D14170" s="171" t="s">
        <v>45496</v>
      </c>
      <c r="E14170" s="171" t="s">
        <v>45497</v>
      </c>
      <c r="F14170" s="173"/>
      <c r="G14170" s="173"/>
      <c r="H14170" s="172"/>
    </row>
    <row r="14171" spans="1:8" ht="14.45" customHeight="1">
      <c r="A14171" s="86" t="s">
        <v>2983</v>
      </c>
      <c r="B14171" s="171" t="s">
        <v>42452</v>
      </c>
      <c r="C14171" s="55" t="s">
        <v>45498</v>
      </c>
      <c r="D14171" s="171" t="s">
        <v>45499</v>
      </c>
      <c r="E14171" s="171" t="s">
        <v>45500</v>
      </c>
      <c r="F14171" s="173"/>
      <c r="G14171" s="173"/>
      <c r="H14171" s="172"/>
    </row>
    <row r="14172" spans="1:8" ht="14.45" customHeight="1">
      <c r="A14172" s="86" t="s">
        <v>2983</v>
      </c>
      <c r="B14172" s="171" t="s">
        <v>42453</v>
      </c>
      <c r="C14172" s="55" t="s">
        <v>45501</v>
      </c>
      <c r="D14172" s="171" t="s">
        <v>45502</v>
      </c>
      <c r="E14172" s="171" t="s">
        <v>45503</v>
      </c>
      <c r="F14172" s="173"/>
      <c r="G14172" s="173"/>
      <c r="H14172" s="172"/>
    </row>
    <row r="14173" spans="1:8" ht="14.45" customHeight="1">
      <c r="A14173" s="86" t="s">
        <v>2983</v>
      </c>
      <c r="B14173" s="171" t="s">
        <v>42454</v>
      </c>
      <c r="C14173" s="55" t="s">
        <v>45504</v>
      </c>
      <c r="D14173" s="171" t="s">
        <v>45505</v>
      </c>
      <c r="E14173" s="171" t="s">
        <v>45504</v>
      </c>
      <c r="F14173" s="173"/>
      <c r="G14173" s="173"/>
      <c r="H14173" s="172"/>
    </row>
    <row r="14174" spans="1:8" ht="14.45" customHeight="1">
      <c r="A14174" s="86" t="s">
        <v>2983</v>
      </c>
      <c r="B14174" s="171" t="s">
        <v>42455</v>
      </c>
      <c r="C14174" s="55" t="s">
        <v>45506</v>
      </c>
      <c r="D14174" s="171" t="s">
        <v>45507</v>
      </c>
      <c r="E14174" s="171" t="s">
        <v>45508</v>
      </c>
      <c r="F14174" s="173"/>
      <c r="G14174" s="173"/>
      <c r="H14174" s="172"/>
    </row>
    <row r="14175" spans="1:8" ht="14.45" customHeight="1">
      <c r="A14175" s="86" t="s">
        <v>2983</v>
      </c>
      <c r="B14175" s="171" t="s">
        <v>42456</v>
      </c>
      <c r="C14175" s="55" t="s">
        <v>45509</v>
      </c>
      <c r="D14175" s="171" t="s">
        <v>45510</v>
      </c>
      <c r="E14175" s="171" t="s">
        <v>45511</v>
      </c>
      <c r="F14175" s="173"/>
      <c r="G14175" s="173"/>
      <c r="H14175" s="172"/>
    </row>
    <row r="14176" spans="1:8" ht="14.45" customHeight="1">
      <c r="A14176" s="86" t="s">
        <v>2983</v>
      </c>
      <c r="B14176" s="171" t="s">
        <v>42457</v>
      </c>
      <c r="C14176" s="55" t="s">
        <v>45512</v>
      </c>
      <c r="D14176" s="171" t="s">
        <v>45513</v>
      </c>
      <c r="E14176" s="171" t="s">
        <v>45514</v>
      </c>
      <c r="F14176" s="173"/>
      <c r="G14176" s="173"/>
      <c r="H14176" s="172"/>
    </row>
    <row r="14177" spans="1:8" ht="14.45" customHeight="1">
      <c r="A14177" s="86" t="s">
        <v>2983</v>
      </c>
      <c r="B14177" s="171" t="s">
        <v>42458</v>
      </c>
      <c r="C14177" s="55" t="s">
        <v>45515</v>
      </c>
      <c r="D14177" s="171" t="s">
        <v>45516</v>
      </c>
      <c r="E14177" s="171" t="s">
        <v>45517</v>
      </c>
      <c r="F14177" s="173"/>
      <c r="G14177" s="173"/>
      <c r="H14177" s="172"/>
    </row>
    <row r="14178" spans="1:8" ht="14.45" customHeight="1">
      <c r="A14178" s="86" t="s">
        <v>2983</v>
      </c>
      <c r="B14178" s="171" t="s">
        <v>42459</v>
      </c>
      <c r="C14178" s="55" t="s">
        <v>45518</v>
      </c>
      <c r="D14178" s="171" t="s">
        <v>45519</v>
      </c>
      <c r="E14178" s="171" t="s">
        <v>45520</v>
      </c>
      <c r="F14178" s="173"/>
      <c r="G14178" s="173"/>
      <c r="H14178" s="172"/>
    </row>
    <row r="14179" spans="1:8" ht="14.45" customHeight="1">
      <c r="A14179" s="86" t="s">
        <v>2983</v>
      </c>
      <c r="B14179" s="171" t="s">
        <v>42460</v>
      </c>
      <c r="C14179" s="55" t="s">
        <v>45521</v>
      </c>
      <c r="D14179" s="171" t="s">
        <v>45522</v>
      </c>
      <c r="E14179" s="171" t="s">
        <v>45523</v>
      </c>
      <c r="F14179" s="173"/>
      <c r="G14179" s="173"/>
      <c r="H14179" s="172"/>
    </row>
    <row r="14180" spans="1:8" ht="14.45" customHeight="1">
      <c r="A14180" s="86" t="s">
        <v>2983</v>
      </c>
      <c r="B14180" s="171" t="s">
        <v>42461</v>
      </c>
      <c r="C14180" s="55" t="s">
        <v>45524</v>
      </c>
      <c r="D14180" s="171" t="s">
        <v>45525</v>
      </c>
      <c r="E14180" s="171" t="s">
        <v>45526</v>
      </c>
      <c r="F14180" s="173"/>
      <c r="G14180" s="173"/>
      <c r="H14180" s="172"/>
    </row>
    <row r="14181" spans="1:8" ht="14.45" customHeight="1">
      <c r="A14181" s="86" t="s">
        <v>2983</v>
      </c>
      <c r="B14181" s="171" t="s">
        <v>42462</v>
      </c>
      <c r="C14181" s="55" t="s">
        <v>45527</v>
      </c>
      <c r="D14181" s="171" t="s">
        <v>45528</v>
      </c>
      <c r="E14181" s="171" t="s">
        <v>45529</v>
      </c>
      <c r="F14181" s="173"/>
      <c r="G14181" s="173"/>
      <c r="H14181" s="172"/>
    </row>
    <row r="14182" spans="1:8" ht="14.45" customHeight="1">
      <c r="A14182" s="86" t="s">
        <v>2983</v>
      </c>
      <c r="B14182" s="171" t="s">
        <v>42463</v>
      </c>
      <c r="C14182" s="55" t="s">
        <v>45530</v>
      </c>
      <c r="D14182" s="171" t="s">
        <v>45531</v>
      </c>
      <c r="E14182" s="171" t="s">
        <v>45532</v>
      </c>
      <c r="F14182" s="173"/>
      <c r="G14182" s="173"/>
      <c r="H14182" s="172"/>
    </row>
    <row r="14183" spans="1:8" ht="14.45" customHeight="1">
      <c r="A14183" s="86" t="s">
        <v>2983</v>
      </c>
      <c r="B14183" s="171" t="s">
        <v>42464</v>
      </c>
      <c r="C14183" s="55" t="s">
        <v>45533</v>
      </c>
      <c r="D14183" s="171" t="s">
        <v>45534</v>
      </c>
      <c r="E14183" s="171" t="s">
        <v>45534</v>
      </c>
      <c r="F14183" s="173"/>
      <c r="G14183" s="173"/>
      <c r="H14183" s="172"/>
    </row>
    <row r="14184" spans="1:8" ht="14.45" customHeight="1">
      <c r="A14184" s="86" t="s">
        <v>2983</v>
      </c>
      <c r="B14184" s="171" t="s">
        <v>42465</v>
      </c>
      <c r="C14184" s="55" t="s">
        <v>45535</v>
      </c>
      <c r="D14184" s="171" t="s">
        <v>45536</v>
      </c>
      <c r="E14184" s="171" t="s">
        <v>45537</v>
      </c>
      <c r="F14184" s="173"/>
      <c r="G14184" s="173"/>
      <c r="H14184" s="172"/>
    </row>
    <row r="14185" spans="1:8" ht="14.45" customHeight="1">
      <c r="A14185" s="86" t="s">
        <v>2983</v>
      </c>
      <c r="B14185" s="171" t="s">
        <v>42466</v>
      </c>
      <c r="C14185" s="55" t="s">
        <v>45538</v>
      </c>
      <c r="D14185" s="171" t="s">
        <v>45539</v>
      </c>
      <c r="E14185" s="171" t="s">
        <v>45538</v>
      </c>
      <c r="F14185" s="173"/>
      <c r="G14185" s="173"/>
      <c r="H14185" s="172"/>
    </row>
    <row r="14186" spans="1:8" ht="14.45" customHeight="1">
      <c r="A14186" s="86" t="s">
        <v>2983</v>
      </c>
      <c r="B14186" s="171" t="s">
        <v>42467</v>
      </c>
      <c r="C14186" s="55" t="s">
        <v>45540</v>
      </c>
      <c r="D14186" s="171" t="s">
        <v>45541</v>
      </c>
      <c r="E14186" s="171" t="s">
        <v>45542</v>
      </c>
      <c r="F14186" s="173"/>
      <c r="G14186" s="173"/>
      <c r="H14186" s="172"/>
    </row>
    <row r="14187" spans="1:8" ht="14.45" customHeight="1">
      <c r="A14187" s="86" t="s">
        <v>2983</v>
      </c>
      <c r="B14187" s="171" t="s">
        <v>42468</v>
      </c>
      <c r="C14187" s="55" t="s">
        <v>45543</v>
      </c>
      <c r="D14187" s="171" t="s">
        <v>45544</v>
      </c>
      <c r="E14187" s="171" t="s">
        <v>45545</v>
      </c>
      <c r="F14187" s="173"/>
      <c r="G14187" s="173"/>
      <c r="H14187" s="172"/>
    </row>
    <row r="14188" spans="1:8" ht="14.45" customHeight="1">
      <c r="A14188" s="86" t="s">
        <v>2983</v>
      </c>
      <c r="B14188" s="171" t="s">
        <v>42469</v>
      </c>
      <c r="C14188" s="55" t="s">
        <v>45546</v>
      </c>
      <c r="D14188" s="171" t="s">
        <v>31343</v>
      </c>
      <c r="E14188" s="171" t="s">
        <v>45547</v>
      </c>
      <c r="F14188" s="173"/>
      <c r="G14188" s="173"/>
      <c r="H14188" s="172"/>
    </row>
    <row r="14189" spans="1:8" ht="14.45" customHeight="1">
      <c r="A14189" s="86" t="s">
        <v>2983</v>
      </c>
      <c r="B14189" s="171" t="s">
        <v>42470</v>
      </c>
      <c r="C14189" s="55" t="s">
        <v>45548</v>
      </c>
      <c r="D14189" s="171" t="s">
        <v>45549</v>
      </c>
      <c r="E14189" s="171" t="s">
        <v>45550</v>
      </c>
      <c r="F14189" s="173"/>
      <c r="G14189" s="173"/>
      <c r="H14189" s="172"/>
    </row>
    <row r="14190" spans="1:8" ht="14.45" customHeight="1">
      <c r="A14190" s="86" t="s">
        <v>2983</v>
      </c>
      <c r="B14190" s="171" t="s">
        <v>42471</v>
      </c>
      <c r="C14190" s="55" t="s">
        <v>45551</v>
      </c>
      <c r="D14190" s="171" t="s">
        <v>45552</v>
      </c>
      <c r="E14190" s="171" t="s">
        <v>45553</v>
      </c>
      <c r="F14190" s="173"/>
      <c r="G14190" s="173"/>
      <c r="H14190" s="172"/>
    </row>
    <row r="14191" spans="1:8" ht="14.45" customHeight="1">
      <c r="A14191" s="86" t="s">
        <v>2983</v>
      </c>
      <c r="B14191" s="171" t="s">
        <v>42472</v>
      </c>
      <c r="C14191" s="55" t="s">
        <v>45554</v>
      </c>
      <c r="D14191" s="171" t="s">
        <v>45555</v>
      </c>
      <c r="E14191" s="171" t="s">
        <v>45556</v>
      </c>
      <c r="F14191" s="173"/>
      <c r="G14191" s="173"/>
      <c r="H14191" s="172"/>
    </row>
    <row r="14192" spans="1:8" ht="14.45" customHeight="1">
      <c r="A14192" s="86" t="s">
        <v>2983</v>
      </c>
      <c r="B14192" s="171" t="s">
        <v>42473</v>
      </c>
      <c r="C14192" s="55" t="s">
        <v>45557</v>
      </c>
      <c r="D14192" s="171" t="s">
        <v>45558</v>
      </c>
      <c r="E14192" s="171" t="s">
        <v>45557</v>
      </c>
      <c r="F14192" s="173"/>
      <c r="G14192" s="173"/>
      <c r="H14192" s="172"/>
    </row>
    <row r="14193" spans="1:8" ht="14.45" customHeight="1">
      <c r="A14193" s="86" t="s">
        <v>2983</v>
      </c>
      <c r="B14193" s="171" t="s">
        <v>42474</v>
      </c>
      <c r="C14193" s="55" t="s">
        <v>45559</v>
      </c>
      <c r="D14193" s="171" t="s">
        <v>45560</v>
      </c>
      <c r="E14193" s="171" t="s">
        <v>45561</v>
      </c>
      <c r="F14193" s="173"/>
      <c r="G14193" s="173"/>
      <c r="H14193" s="172"/>
    </row>
    <row r="14194" spans="1:8" ht="14.45" customHeight="1">
      <c r="A14194" s="86" t="s">
        <v>2983</v>
      </c>
      <c r="B14194" s="171" t="s">
        <v>42475</v>
      </c>
      <c r="C14194" s="55" t="s">
        <v>45562</v>
      </c>
      <c r="D14194" s="171" t="s">
        <v>45562</v>
      </c>
      <c r="E14194" s="171" t="s">
        <v>45562</v>
      </c>
      <c r="F14194" s="173"/>
      <c r="G14194" s="173"/>
      <c r="H14194" s="172"/>
    </row>
    <row r="14195" spans="1:8" ht="14.45" customHeight="1">
      <c r="A14195" s="86" t="s">
        <v>2983</v>
      </c>
      <c r="B14195" s="171" t="s">
        <v>42476</v>
      </c>
      <c r="C14195" s="55" t="s">
        <v>45563</v>
      </c>
      <c r="D14195" s="171" t="s">
        <v>45564</v>
      </c>
      <c r="E14195" s="171" t="s">
        <v>45565</v>
      </c>
      <c r="F14195" s="173"/>
      <c r="G14195" s="173"/>
      <c r="H14195" s="172"/>
    </row>
    <row r="14196" spans="1:8" ht="14.45" customHeight="1">
      <c r="A14196" s="86" t="s">
        <v>2983</v>
      </c>
      <c r="B14196" s="171" t="s">
        <v>42477</v>
      </c>
      <c r="C14196" s="55" t="s">
        <v>45566</v>
      </c>
      <c r="D14196" s="171" t="s">
        <v>45567</v>
      </c>
      <c r="E14196" s="171" t="s">
        <v>45568</v>
      </c>
      <c r="F14196" s="173"/>
      <c r="G14196" s="173"/>
      <c r="H14196" s="172"/>
    </row>
    <row r="14197" spans="1:8" ht="14.45" customHeight="1">
      <c r="A14197" s="86" t="s">
        <v>2983</v>
      </c>
      <c r="B14197" s="171" t="s">
        <v>42478</v>
      </c>
      <c r="C14197" s="55" t="s">
        <v>45569</v>
      </c>
      <c r="D14197" s="171" t="s">
        <v>45570</v>
      </c>
      <c r="E14197" s="171" t="s">
        <v>45571</v>
      </c>
      <c r="F14197" s="173"/>
      <c r="G14197" s="173"/>
      <c r="H14197" s="172"/>
    </row>
    <row r="14198" spans="1:8" ht="14.45" customHeight="1">
      <c r="A14198" s="86" t="s">
        <v>2983</v>
      </c>
      <c r="B14198" s="171" t="s">
        <v>42479</v>
      </c>
      <c r="C14198" s="55" t="s">
        <v>45572</v>
      </c>
      <c r="D14198" s="171" t="s">
        <v>45573</v>
      </c>
      <c r="E14198" s="171" t="s">
        <v>45574</v>
      </c>
      <c r="F14198" s="173"/>
      <c r="G14198" s="173"/>
      <c r="H14198" s="172"/>
    </row>
    <row r="14199" spans="1:8" ht="14.45" customHeight="1">
      <c r="A14199" s="86" t="s">
        <v>2983</v>
      </c>
      <c r="B14199" s="171" t="s">
        <v>42480</v>
      </c>
      <c r="C14199" s="55" t="s">
        <v>45575</v>
      </c>
      <c r="D14199" s="171" t="s">
        <v>45575</v>
      </c>
      <c r="E14199" s="171" t="s">
        <v>45575</v>
      </c>
      <c r="F14199" s="173"/>
      <c r="G14199" s="173"/>
      <c r="H14199" s="172"/>
    </row>
    <row r="14200" spans="1:8" ht="14.45" customHeight="1">
      <c r="A14200" s="86" t="s">
        <v>2983</v>
      </c>
      <c r="B14200" s="171" t="s">
        <v>42481</v>
      </c>
      <c r="C14200" s="55" t="s">
        <v>45576</v>
      </c>
      <c r="D14200" s="171" t="s">
        <v>45577</v>
      </c>
      <c r="E14200" s="171" t="s">
        <v>45578</v>
      </c>
      <c r="F14200" s="173"/>
      <c r="G14200" s="173"/>
      <c r="H14200" s="172"/>
    </row>
    <row r="14201" spans="1:8" ht="14.45" customHeight="1">
      <c r="A14201" s="86" t="s">
        <v>2983</v>
      </c>
      <c r="B14201" s="171" t="s">
        <v>42482</v>
      </c>
      <c r="C14201" s="55" t="s">
        <v>45579</v>
      </c>
      <c r="D14201" s="171" t="s">
        <v>45580</v>
      </c>
      <c r="E14201" s="171" t="s">
        <v>45581</v>
      </c>
      <c r="F14201" s="173"/>
      <c r="G14201" s="173"/>
      <c r="H14201" s="172"/>
    </row>
    <row r="14202" spans="1:8" ht="14.45" customHeight="1">
      <c r="A14202" s="86" t="s">
        <v>2983</v>
      </c>
      <c r="B14202" s="171" t="s">
        <v>42483</v>
      </c>
      <c r="C14202" s="55" t="s">
        <v>45582</v>
      </c>
      <c r="D14202" s="171" t="s">
        <v>45583</v>
      </c>
      <c r="E14202" s="171" t="s">
        <v>45584</v>
      </c>
      <c r="F14202" s="173"/>
      <c r="G14202" s="173"/>
      <c r="H14202" s="172"/>
    </row>
    <row r="14203" spans="1:8" ht="14.45" customHeight="1">
      <c r="A14203" s="86" t="s">
        <v>2983</v>
      </c>
      <c r="B14203" s="171" t="s">
        <v>42484</v>
      </c>
      <c r="C14203" s="55" t="s">
        <v>45585</v>
      </c>
      <c r="D14203" s="171" t="s">
        <v>45586</v>
      </c>
      <c r="E14203" s="171" t="s">
        <v>45587</v>
      </c>
      <c r="F14203" s="173"/>
      <c r="G14203" s="173"/>
      <c r="H14203" s="172"/>
    </row>
    <row r="14204" spans="1:8" ht="14.45" customHeight="1">
      <c r="A14204" s="86" t="s">
        <v>2983</v>
      </c>
      <c r="B14204" s="171" t="s">
        <v>42485</v>
      </c>
      <c r="C14204" s="55" t="s">
        <v>45588</v>
      </c>
      <c r="D14204" s="171" t="s">
        <v>45589</v>
      </c>
      <c r="E14204" s="171" t="s">
        <v>45590</v>
      </c>
      <c r="F14204" s="173"/>
      <c r="G14204" s="173"/>
      <c r="H14204" s="172"/>
    </row>
    <row r="14205" spans="1:8" ht="14.45" customHeight="1">
      <c r="A14205" s="86" t="s">
        <v>2983</v>
      </c>
      <c r="B14205" s="171" t="s">
        <v>42486</v>
      </c>
      <c r="C14205" s="55" t="s">
        <v>45591</v>
      </c>
      <c r="D14205" s="171" t="s">
        <v>45592</v>
      </c>
      <c r="E14205" s="171" t="s">
        <v>45593</v>
      </c>
      <c r="F14205" s="173"/>
      <c r="G14205" s="173"/>
      <c r="H14205" s="172"/>
    </row>
    <row r="14206" spans="1:8" ht="14.45" customHeight="1">
      <c r="A14206" s="86" t="s">
        <v>2983</v>
      </c>
      <c r="B14206" s="171" t="s">
        <v>42487</v>
      </c>
      <c r="C14206" s="55" t="s">
        <v>17459</v>
      </c>
      <c r="D14206" s="171" t="s">
        <v>17460</v>
      </c>
      <c r="E14206" s="171" t="s">
        <v>17461</v>
      </c>
      <c r="F14206" s="173"/>
      <c r="G14206" s="173"/>
      <c r="H14206" s="172"/>
    </row>
    <row r="14207" spans="1:8" ht="14.45" customHeight="1">
      <c r="A14207" s="86" t="s">
        <v>2983</v>
      </c>
      <c r="B14207" s="171" t="s">
        <v>42488</v>
      </c>
      <c r="C14207" s="55" t="s">
        <v>45594</v>
      </c>
      <c r="D14207" s="171" t="s">
        <v>45595</v>
      </c>
      <c r="E14207" s="171" t="s">
        <v>45595</v>
      </c>
      <c r="F14207" s="173"/>
      <c r="G14207" s="173"/>
      <c r="H14207" s="172"/>
    </row>
    <row r="14208" spans="1:8" ht="14.45" customHeight="1">
      <c r="A14208" s="86" t="s">
        <v>2983</v>
      </c>
      <c r="B14208" s="171" t="s">
        <v>42489</v>
      </c>
      <c r="C14208" s="55" t="s">
        <v>45596</v>
      </c>
      <c r="D14208" s="171" t="s">
        <v>45597</v>
      </c>
      <c r="E14208" s="171" t="s">
        <v>45596</v>
      </c>
      <c r="F14208" s="173"/>
      <c r="G14208" s="173"/>
      <c r="H14208" s="172"/>
    </row>
    <row r="14209" spans="1:8" ht="14.45" customHeight="1">
      <c r="A14209" s="86" t="s">
        <v>2983</v>
      </c>
      <c r="B14209" s="171" t="s">
        <v>42490</v>
      </c>
      <c r="C14209" s="55" t="s">
        <v>45598</v>
      </c>
      <c r="D14209" s="171" t="s">
        <v>45599</v>
      </c>
      <c r="E14209" s="171" t="s">
        <v>45600</v>
      </c>
      <c r="F14209" s="173"/>
      <c r="G14209" s="173"/>
      <c r="H14209" s="172"/>
    </row>
    <row r="14210" spans="1:8" ht="14.45" customHeight="1">
      <c r="A14210" s="86" t="s">
        <v>2983</v>
      </c>
      <c r="B14210" s="171" t="s">
        <v>42491</v>
      </c>
      <c r="C14210" s="55" t="s">
        <v>45601</v>
      </c>
      <c r="D14210" s="171" t="s">
        <v>45602</v>
      </c>
      <c r="E14210" s="171" t="s">
        <v>45603</v>
      </c>
      <c r="F14210" s="173"/>
      <c r="G14210" s="173"/>
      <c r="H14210" s="172"/>
    </row>
    <row r="14211" spans="1:8" ht="14.45" customHeight="1">
      <c r="A14211" s="86" t="s">
        <v>2983</v>
      </c>
      <c r="B14211" s="171" t="s">
        <v>42492</v>
      </c>
      <c r="C14211" s="55" t="s">
        <v>13630</v>
      </c>
      <c r="D14211" s="171" t="s">
        <v>13910</v>
      </c>
      <c r="E14211" s="171" t="s">
        <v>13631</v>
      </c>
      <c r="F14211" s="173"/>
      <c r="G14211" s="173"/>
      <c r="H14211" s="172"/>
    </row>
    <row r="14212" spans="1:8" ht="14.45" customHeight="1">
      <c r="A14212" s="86" t="s">
        <v>2983</v>
      </c>
      <c r="B14212" s="171" t="s">
        <v>42493</v>
      </c>
      <c r="C14212" s="55" t="s">
        <v>45604</v>
      </c>
      <c r="D14212" s="171" t="s">
        <v>45605</v>
      </c>
      <c r="E14212" s="171" t="s">
        <v>45606</v>
      </c>
      <c r="F14212" s="173"/>
      <c r="G14212" s="173"/>
      <c r="H14212" s="172"/>
    </row>
    <row r="14213" spans="1:8" ht="14.45" customHeight="1">
      <c r="A14213" s="86" t="s">
        <v>2983</v>
      </c>
      <c r="B14213" s="171" t="s">
        <v>42494</v>
      </c>
      <c r="C14213" s="55" t="s">
        <v>45607</v>
      </c>
      <c r="D14213" s="171" t="s">
        <v>45608</v>
      </c>
      <c r="E14213" s="171" t="s">
        <v>45609</v>
      </c>
      <c r="F14213" s="173"/>
      <c r="G14213" s="173"/>
      <c r="H14213" s="172"/>
    </row>
    <row r="14214" spans="1:8" ht="14.45" customHeight="1">
      <c r="A14214" s="86" t="s">
        <v>2983</v>
      </c>
      <c r="B14214" s="171" t="s">
        <v>42495</v>
      </c>
      <c r="C14214" s="55" t="s">
        <v>45610</v>
      </c>
      <c r="D14214" s="171" t="s">
        <v>45611</v>
      </c>
      <c r="E14214" s="171" t="s">
        <v>45612</v>
      </c>
      <c r="F14214" s="173"/>
      <c r="G14214" s="173"/>
      <c r="H14214" s="172"/>
    </row>
    <row r="14215" spans="1:8" ht="14.45" customHeight="1">
      <c r="A14215" s="86" t="s">
        <v>2983</v>
      </c>
      <c r="B14215" s="171" t="s">
        <v>42496</v>
      </c>
      <c r="C14215" s="55" t="s">
        <v>45613</v>
      </c>
      <c r="D14215" s="171" t="s">
        <v>45614</v>
      </c>
      <c r="E14215" s="171" t="s">
        <v>45615</v>
      </c>
      <c r="F14215" s="173"/>
      <c r="G14215" s="173"/>
      <c r="H14215" s="172"/>
    </row>
    <row r="14216" spans="1:8" ht="14.45" customHeight="1">
      <c r="A14216" s="86" t="s">
        <v>2983</v>
      </c>
      <c r="B14216" s="171" t="s">
        <v>42497</v>
      </c>
      <c r="C14216" s="55" t="s">
        <v>45616</v>
      </c>
      <c r="D14216" s="171" t="s">
        <v>45617</v>
      </c>
      <c r="E14216" s="171" t="s">
        <v>45618</v>
      </c>
      <c r="F14216" s="173"/>
      <c r="G14216" s="173"/>
      <c r="H14216" s="172"/>
    </row>
    <row r="14217" spans="1:8" ht="14.45" customHeight="1">
      <c r="A14217" s="86" t="s">
        <v>2983</v>
      </c>
      <c r="B14217" s="171" t="s">
        <v>42498</v>
      </c>
      <c r="C14217" s="55" t="s">
        <v>45619</v>
      </c>
      <c r="D14217" s="171" t="s">
        <v>45620</v>
      </c>
      <c r="E14217" s="171" t="s">
        <v>45620</v>
      </c>
      <c r="F14217" s="173"/>
      <c r="G14217" s="173"/>
      <c r="H14217" s="172"/>
    </row>
    <row r="14218" spans="1:8" ht="14.45" customHeight="1">
      <c r="A14218" s="86" t="s">
        <v>2983</v>
      </c>
      <c r="B14218" s="171" t="s">
        <v>42499</v>
      </c>
      <c r="C14218" s="55" t="s">
        <v>45621</v>
      </c>
      <c r="D14218" s="171" t="s">
        <v>45622</v>
      </c>
      <c r="E14218" s="171" t="s">
        <v>45623</v>
      </c>
      <c r="F14218" s="173"/>
      <c r="G14218" s="173"/>
      <c r="H14218" s="172"/>
    </row>
    <row r="14219" spans="1:8" ht="14.45" customHeight="1">
      <c r="A14219" s="86" t="s">
        <v>2983</v>
      </c>
      <c r="B14219" s="171" t="s">
        <v>42500</v>
      </c>
      <c r="C14219" s="55" t="s">
        <v>45624</v>
      </c>
      <c r="D14219" s="171" t="s">
        <v>45625</v>
      </c>
      <c r="E14219" s="171" t="s">
        <v>45626</v>
      </c>
      <c r="F14219" s="173"/>
      <c r="G14219" s="173"/>
      <c r="H14219" s="172"/>
    </row>
    <row r="14220" spans="1:8" ht="14.45" customHeight="1">
      <c r="A14220" s="86" t="s">
        <v>2983</v>
      </c>
      <c r="B14220" s="171" t="s">
        <v>42501</v>
      </c>
      <c r="C14220" s="55" t="s">
        <v>45627</v>
      </c>
      <c r="D14220" s="171" t="s">
        <v>45628</v>
      </c>
      <c r="E14220" s="171" t="s">
        <v>45629</v>
      </c>
      <c r="F14220" s="173"/>
      <c r="G14220" s="173"/>
      <c r="H14220" s="172"/>
    </row>
    <row r="14221" spans="1:8" ht="14.45" customHeight="1">
      <c r="A14221" s="86" t="s">
        <v>2983</v>
      </c>
      <c r="B14221" s="171" t="s">
        <v>42502</v>
      </c>
      <c r="C14221" s="55" t="s">
        <v>45630</v>
      </c>
      <c r="D14221" s="171" t="s">
        <v>45631</v>
      </c>
      <c r="E14221" s="171" t="s">
        <v>45632</v>
      </c>
      <c r="F14221" s="173"/>
      <c r="G14221" s="173"/>
      <c r="H14221" s="172"/>
    </row>
    <row r="14222" spans="1:8" ht="14.45" customHeight="1">
      <c r="A14222" s="86" t="s">
        <v>2983</v>
      </c>
      <c r="B14222" s="171" t="s">
        <v>42503</v>
      </c>
      <c r="C14222" s="55" t="s">
        <v>45633</v>
      </c>
      <c r="D14222" s="171" t="s">
        <v>45634</v>
      </c>
      <c r="E14222" s="171" t="s">
        <v>45635</v>
      </c>
      <c r="F14222" s="173"/>
      <c r="G14222" s="173"/>
      <c r="H14222" s="172"/>
    </row>
    <row r="14223" spans="1:8" ht="14.45" customHeight="1">
      <c r="A14223" s="86" t="s">
        <v>2983</v>
      </c>
      <c r="B14223" s="171" t="s">
        <v>42504</v>
      </c>
      <c r="C14223" s="55" t="s">
        <v>45636</v>
      </c>
      <c r="D14223" s="171" t="s">
        <v>45637</v>
      </c>
      <c r="E14223" s="171" t="s">
        <v>45636</v>
      </c>
      <c r="F14223" s="173"/>
      <c r="G14223" s="173"/>
      <c r="H14223" s="172"/>
    </row>
    <row r="14224" spans="1:8" ht="14.45" customHeight="1">
      <c r="A14224" s="86" t="s">
        <v>2983</v>
      </c>
      <c r="B14224" s="171" t="s">
        <v>42505</v>
      </c>
      <c r="C14224" s="55" t="s">
        <v>45638</v>
      </c>
      <c r="D14224" s="171" t="s">
        <v>45639</v>
      </c>
      <c r="E14224" s="171" t="s">
        <v>45640</v>
      </c>
      <c r="F14224" s="173"/>
      <c r="G14224" s="173"/>
      <c r="H14224" s="172"/>
    </row>
    <row r="14225" spans="1:8" ht="14.45" customHeight="1">
      <c r="A14225" s="86" t="s">
        <v>2983</v>
      </c>
      <c r="B14225" s="171" t="s">
        <v>42506</v>
      </c>
      <c r="C14225" s="55" t="s">
        <v>45641</v>
      </c>
      <c r="D14225" s="171" t="s">
        <v>45642</v>
      </c>
      <c r="E14225" s="171" t="s">
        <v>45643</v>
      </c>
      <c r="F14225" s="173"/>
      <c r="G14225" s="173"/>
      <c r="H14225" s="172"/>
    </row>
    <row r="14226" spans="1:8" ht="14.45" customHeight="1">
      <c r="A14226" s="86" t="s">
        <v>2983</v>
      </c>
      <c r="B14226" s="171" t="s">
        <v>42507</v>
      </c>
      <c r="C14226" s="55" t="s">
        <v>45644</v>
      </c>
      <c r="D14226" s="171" t="s">
        <v>45645</v>
      </c>
      <c r="E14226" s="171" t="s">
        <v>45646</v>
      </c>
      <c r="F14226" s="173"/>
      <c r="G14226" s="173"/>
      <c r="H14226" s="172"/>
    </row>
    <row r="14227" spans="1:8" ht="14.45" customHeight="1">
      <c r="A14227" s="86" t="s">
        <v>2983</v>
      </c>
      <c r="B14227" s="171" t="s">
        <v>42508</v>
      </c>
      <c r="C14227" s="55" t="s">
        <v>45647</v>
      </c>
      <c r="D14227" s="171" t="s">
        <v>45648</v>
      </c>
      <c r="E14227" s="171" t="s">
        <v>45649</v>
      </c>
      <c r="F14227" s="173"/>
      <c r="G14227" s="173"/>
      <c r="H14227" s="172"/>
    </row>
    <row r="14228" spans="1:8" ht="14.45" customHeight="1">
      <c r="A14228" s="86" t="s">
        <v>2983</v>
      </c>
      <c r="B14228" s="171" t="s">
        <v>42509</v>
      </c>
      <c r="C14228" s="55" t="s">
        <v>45650</v>
      </c>
      <c r="D14228" s="171" t="s">
        <v>45651</v>
      </c>
      <c r="E14228" s="171" t="s">
        <v>45652</v>
      </c>
      <c r="F14228" s="173"/>
      <c r="G14228" s="173"/>
      <c r="H14228" s="172"/>
    </row>
    <row r="14229" spans="1:8" ht="14.45" customHeight="1">
      <c r="A14229" s="86" t="s">
        <v>2983</v>
      </c>
      <c r="B14229" s="171" t="s">
        <v>42510</v>
      </c>
      <c r="C14229" s="55" t="s">
        <v>45653</v>
      </c>
      <c r="D14229" s="171" t="s">
        <v>45654</v>
      </c>
      <c r="E14229" s="171" t="s">
        <v>45655</v>
      </c>
      <c r="F14229" s="173"/>
      <c r="G14229" s="173"/>
      <c r="H14229" s="172"/>
    </row>
    <row r="14230" spans="1:8" ht="14.45" customHeight="1">
      <c r="A14230" s="86" t="s">
        <v>2983</v>
      </c>
      <c r="B14230" s="171" t="s">
        <v>42511</v>
      </c>
      <c r="C14230" s="55" t="s">
        <v>45656</v>
      </c>
      <c r="D14230" s="171" t="s">
        <v>45657</v>
      </c>
      <c r="E14230" s="171" t="s">
        <v>45656</v>
      </c>
      <c r="F14230" s="173"/>
      <c r="G14230" s="173"/>
      <c r="H14230" s="172"/>
    </row>
    <row r="14231" spans="1:8" ht="14.45" customHeight="1">
      <c r="A14231" s="86" t="s">
        <v>2983</v>
      </c>
      <c r="B14231" s="171" t="s">
        <v>42512</v>
      </c>
      <c r="C14231" s="55" t="s">
        <v>45658</v>
      </c>
      <c r="D14231" s="171" t="s">
        <v>45659</v>
      </c>
      <c r="E14231" s="171" t="s">
        <v>45660</v>
      </c>
      <c r="F14231" s="173"/>
      <c r="G14231" s="173"/>
      <c r="H14231" s="172"/>
    </row>
    <row r="14232" spans="1:8" ht="14.45" customHeight="1">
      <c r="A14232" s="86" t="s">
        <v>2983</v>
      </c>
      <c r="B14232" s="171" t="s">
        <v>42513</v>
      </c>
      <c r="C14232" s="55" t="s">
        <v>45661</v>
      </c>
      <c r="D14232" s="171" t="s">
        <v>45662</v>
      </c>
      <c r="E14232" s="171" t="s">
        <v>45663</v>
      </c>
      <c r="F14232" s="173"/>
      <c r="G14232" s="173"/>
      <c r="H14232" s="172"/>
    </row>
    <row r="14233" spans="1:8" ht="14.45" customHeight="1">
      <c r="A14233" s="86" t="s">
        <v>2983</v>
      </c>
      <c r="B14233" s="171" t="s">
        <v>42514</v>
      </c>
      <c r="C14233" s="55" t="s">
        <v>45664</v>
      </c>
      <c r="D14233" s="171" t="s">
        <v>45665</v>
      </c>
      <c r="E14233" s="171" t="s">
        <v>45666</v>
      </c>
      <c r="F14233" s="173"/>
      <c r="G14233" s="173"/>
      <c r="H14233" s="172"/>
    </row>
    <row r="14234" spans="1:8" ht="14.45" customHeight="1">
      <c r="A14234" s="86" t="s">
        <v>2983</v>
      </c>
      <c r="B14234" s="171" t="s">
        <v>42515</v>
      </c>
      <c r="C14234" s="55" t="s">
        <v>45667</v>
      </c>
      <c r="D14234" s="171" t="s">
        <v>45668</v>
      </c>
      <c r="E14234" s="171" t="s">
        <v>45669</v>
      </c>
      <c r="F14234" s="173"/>
      <c r="G14234" s="173"/>
      <c r="H14234" s="172"/>
    </row>
    <row r="14235" spans="1:8" ht="14.45" customHeight="1">
      <c r="A14235" s="86" t="s">
        <v>2983</v>
      </c>
      <c r="B14235" s="171" t="s">
        <v>42516</v>
      </c>
      <c r="C14235" s="55" t="s">
        <v>45670</v>
      </c>
      <c r="D14235" s="171" t="s">
        <v>45671</v>
      </c>
      <c r="E14235" s="171" t="s">
        <v>45672</v>
      </c>
      <c r="F14235" s="173"/>
      <c r="G14235" s="173"/>
      <c r="H14235" s="172"/>
    </row>
    <row r="14236" spans="1:8" ht="14.45" customHeight="1">
      <c r="A14236" s="86" t="s">
        <v>2983</v>
      </c>
      <c r="B14236" s="171" t="s">
        <v>42517</v>
      </c>
      <c r="C14236" s="55" t="s">
        <v>45673</v>
      </c>
      <c r="D14236" s="171" t="s">
        <v>45674</v>
      </c>
      <c r="E14236" s="171" t="s">
        <v>45675</v>
      </c>
      <c r="F14236" s="173"/>
      <c r="G14236" s="173"/>
      <c r="H14236" s="172"/>
    </row>
    <row r="14237" spans="1:8" ht="14.45" customHeight="1">
      <c r="A14237" s="86" t="s">
        <v>2983</v>
      </c>
      <c r="B14237" s="171" t="s">
        <v>42518</v>
      </c>
      <c r="C14237" s="55" t="s">
        <v>45676</v>
      </c>
      <c r="D14237" s="171" t="s">
        <v>45677</v>
      </c>
      <c r="E14237" s="171" t="s">
        <v>45678</v>
      </c>
      <c r="F14237" s="173"/>
      <c r="G14237" s="173"/>
      <c r="H14237" s="172"/>
    </row>
    <row r="14238" spans="1:8" ht="14.45" customHeight="1">
      <c r="A14238" s="86" t="s">
        <v>2983</v>
      </c>
      <c r="B14238" s="171" t="s">
        <v>42519</v>
      </c>
      <c r="C14238" s="55" t="s">
        <v>45679</v>
      </c>
      <c r="D14238" s="171" t="s">
        <v>45680</v>
      </c>
      <c r="E14238" s="171" t="s">
        <v>45679</v>
      </c>
      <c r="F14238" s="173"/>
      <c r="G14238" s="173"/>
      <c r="H14238" s="172"/>
    </row>
    <row r="14239" spans="1:8" ht="14.45" customHeight="1">
      <c r="A14239" s="86" t="s">
        <v>2983</v>
      </c>
      <c r="B14239" s="171" t="s">
        <v>42520</v>
      </c>
      <c r="C14239" s="55" t="s">
        <v>45681</v>
      </c>
      <c r="D14239" s="171" t="s">
        <v>45682</v>
      </c>
      <c r="E14239" s="171" t="s">
        <v>45683</v>
      </c>
      <c r="F14239" s="173"/>
      <c r="G14239" s="173"/>
      <c r="H14239" s="172"/>
    </row>
    <row r="14240" spans="1:8" ht="14.45" customHeight="1">
      <c r="A14240" s="86" t="s">
        <v>2983</v>
      </c>
      <c r="B14240" s="171" t="s">
        <v>42521</v>
      </c>
      <c r="C14240" s="55" t="s">
        <v>45684</v>
      </c>
      <c r="D14240" s="171" t="s">
        <v>45685</v>
      </c>
      <c r="E14240" s="171" t="s">
        <v>45686</v>
      </c>
      <c r="F14240" s="173"/>
      <c r="G14240" s="173"/>
      <c r="H14240" s="172"/>
    </row>
    <row r="14241" spans="1:8" ht="14.45" customHeight="1">
      <c r="A14241" s="86" t="s">
        <v>2983</v>
      </c>
      <c r="B14241" s="171" t="s">
        <v>42522</v>
      </c>
      <c r="C14241" s="55" t="s">
        <v>45687</v>
      </c>
      <c r="D14241" s="171" t="s">
        <v>45688</v>
      </c>
      <c r="E14241" s="171" t="s">
        <v>45689</v>
      </c>
      <c r="F14241" s="173"/>
      <c r="G14241" s="173"/>
      <c r="H14241" s="172"/>
    </row>
    <row r="14242" spans="1:8" ht="14.45" customHeight="1">
      <c r="A14242" s="86" t="s">
        <v>2983</v>
      </c>
      <c r="B14242" s="171" t="s">
        <v>42523</v>
      </c>
      <c r="C14242" s="55" t="s">
        <v>45690</v>
      </c>
      <c r="D14242" s="171" t="s">
        <v>45691</v>
      </c>
      <c r="E14242" s="171" t="s">
        <v>45692</v>
      </c>
      <c r="F14242" s="173"/>
      <c r="G14242" s="173"/>
      <c r="H14242" s="172"/>
    </row>
    <row r="14243" spans="1:8" ht="14.45" customHeight="1">
      <c r="A14243" s="86" t="s">
        <v>2983</v>
      </c>
      <c r="B14243" s="171" t="s">
        <v>42524</v>
      </c>
      <c r="C14243" s="55" t="s">
        <v>45693</v>
      </c>
      <c r="D14243" s="171" t="s">
        <v>45694</v>
      </c>
      <c r="E14243" s="171" t="s">
        <v>45695</v>
      </c>
      <c r="F14243" s="173"/>
      <c r="G14243" s="173"/>
      <c r="H14243" s="172"/>
    </row>
    <row r="14244" spans="1:8" ht="14.45" customHeight="1">
      <c r="A14244" s="86" t="s">
        <v>2983</v>
      </c>
      <c r="B14244" s="171" t="s">
        <v>42525</v>
      </c>
      <c r="C14244" s="55" t="s">
        <v>45696</v>
      </c>
      <c r="D14244" s="171" t="s">
        <v>45697</v>
      </c>
      <c r="E14244" s="171" t="s">
        <v>45698</v>
      </c>
      <c r="F14244" s="173"/>
      <c r="G14244" s="173"/>
      <c r="H14244" s="172"/>
    </row>
    <row r="14245" spans="1:8" ht="14.45" customHeight="1">
      <c r="A14245" s="86" t="s">
        <v>2983</v>
      </c>
      <c r="B14245" s="171" t="s">
        <v>42526</v>
      </c>
      <c r="C14245" s="55" t="s">
        <v>45699</v>
      </c>
      <c r="D14245" s="171" t="s">
        <v>45700</v>
      </c>
      <c r="E14245" s="171" t="s">
        <v>45701</v>
      </c>
      <c r="F14245" s="173"/>
      <c r="G14245" s="173"/>
      <c r="H14245" s="172"/>
    </row>
    <row r="14246" spans="1:8" ht="14.45" customHeight="1">
      <c r="A14246" s="86" t="s">
        <v>2983</v>
      </c>
      <c r="B14246" s="171" t="s">
        <v>42527</v>
      </c>
      <c r="C14246" s="55" t="s">
        <v>45702</v>
      </c>
      <c r="D14246" s="171" t="s">
        <v>45703</v>
      </c>
      <c r="E14246" s="171" t="s">
        <v>45704</v>
      </c>
      <c r="F14246" s="173"/>
      <c r="G14246" s="173"/>
      <c r="H14246" s="172"/>
    </row>
    <row r="14247" spans="1:8" ht="14.45" customHeight="1">
      <c r="A14247" s="86" t="s">
        <v>2983</v>
      </c>
      <c r="B14247" s="171" t="s">
        <v>42528</v>
      </c>
      <c r="C14247" s="55" t="s">
        <v>45705</v>
      </c>
      <c r="D14247" s="171" t="s">
        <v>45706</v>
      </c>
      <c r="E14247" s="171" t="s">
        <v>45707</v>
      </c>
      <c r="F14247" s="173"/>
      <c r="G14247" s="173"/>
      <c r="H14247" s="172"/>
    </row>
    <row r="14248" spans="1:8" ht="14.45" customHeight="1">
      <c r="A14248" s="86" t="s">
        <v>2983</v>
      </c>
      <c r="B14248" s="171" t="s">
        <v>42529</v>
      </c>
      <c r="C14248" s="55" t="s">
        <v>45708</v>
      </c>
      <c r="D14248" s="171" t="s">
        <v>45709</v>
      </c>
      <c r="E14248" s="171" t="s">
        <v>45710</v>
      </c>
      <c r="F14248" s="173"/>
      <c r="G14248" s="173"/>
      <c r="H14248" s="172"/>
    </row>
    <row r="14249" spans="1:8" ht="14.45" customHeight="1">
      <c r="A14249" s="86" t="s">
        <v>2983</v>
      </c>
      <c r="B14249" s="171" t="s">
        <v>42530</v>
      </c>
      <c r="C14249" s="55" t="s">
        <v>45711</v>
      </c>
      <c r="D14249" s="171" t="s">
        <v>45712</v>
      </c>
      <c r="E14249" s="171" t="s">
        <v>45713</v>
      </c>
      <c r="F14249" s="173"/>
      <c r="G14249" s="173"/>
      <c r="H14249" s="172"/>
    </row>
    <row r="14250" spans="1:8" ht="14.45" customHeight="1">
      <c r="A14250" s="86" t="s">
        <v>2983</v>
      </c>
      <c r="B14250" s="171" t="s">
        <v>42531</v>
      </c>
      <c r="C14250" s="55" t="s">
        <v>45714</v>
      </c>
      <c r="D14250" s="171" t="s">
        <v>45715</v>
      </c>
      <c r="E14250" s="171" t="s">
        <v>45716</v>
      </c>
      <c r="F14250" s="173"/>
      <c r="G14250" s="173"/>
      <c r="H14250" s="172"/>
    </row>
    <row r="14251" spans="1:8" ht="14.45" customHeight="1">
      <c r="A14251" s="86" t="s">
        <v>2983</v>
      </c>
      <c r="B14251" s="171" t="s">
        <v>42532</v>
      </c>
      <c r="C14251" s="55" t="s">
        <v>45717</v>
      </c>
      <c r="D14251" s="171" t="s">
        <v>45718</v>
      </c>
      <c r="E14251" s="171" t="s">
        <v>45719</v>
      </c>
      <c r="F14251" s="173"/>
      <c r="G14251" s="173"/>
      <c r="H14251" s="172"/>
    </row>
    <row r="14252" spans="1:8" ht="14.45" customHeight="1">
      <c r="A14252" s="86" t="s">
        <v>2983</v>
      </c>
      <c r="B14252" s="171" t="s">
        <v>42533</v>
      </c>
      <c r="C14252" s="55" t="s">
        <v>45720</v>
      </c>
      <c r="D14252" s="171" t="s">
        <v>45721</v>
      </c>
      <c r="E14252" s="171" t="s">
        <v>45722</v>
      </c>
      <c r="F14252" s="173"/>
      <c r="G14252" s="173"/>
      <c r="H14252" s="172"/>
    </row>
    <row r="14253" spans="1:8" ht="14.45" customHeight="1">
      <c r="A14253" s="86" t="s">
        <v>2983</v>
      </c>
      <c r="B14253" s="171" t="s">
        <v>42534</v>
      </c>
      <c r="C14253" s="55" t="s">
        <v>45723</v>
      </c>
      <c r="D14253" s="171" t="s">
        <v>45724</v>
      </c>
      <c r="E14253" s="171" t="s">
        <v>45725</v>
      </c>
      <c r="F14253" s="173"/>
      <c r="G14253" s="173"/>
      <c r="H14253" s="172"/>
    </row>
    <row r="14254" spans="1:8" ht="14.45" customHeight="1">
      <c r="A14254" s="86" t="s">
        <v>2983</v>
      </c>
      <c r="B14254" s="171" t="s">
        <v>42535</v>
      </c>
      <c r="C14254" s="55" t="s">
        <v>45726</v>
      </c>
      <c r="D14254" s="171" t="s">
        <v>45727</v>
      </c>
      <c r="E14254" s="171" t="s">
        <v>45728</v>
      </c>
      <c r="F14254" s="173"/>
      <c r="G14254" s="173"/>
      <c r="H14254" s="172"/>
    </row>
    <row r="14255" spans="1:8" ht="14.45" customHeight="1">
      <c r="A14255" s="86" t="s">
        <v>2983</v>
      </c>
      <c r="B14255" s="171" t="s">
        <v>42536</v>
      </c>
      <c r="C14255" s="55" t="s">
        <v>45729</v>
      </c>
      <c r="D14255" s="171" t="s">
        <v>45730</v>
      </c>
      <c r="E14255" s="171" t="s">
        <v>45731</v>
      </c>
      <c r="F14255" s="173"/>
      <c r="G14255" s="173"/>
      <c r="H14255" s="172"/>
    </row>
    <row r="14256" spans="1:8" ht="14.45" customHeight="1">
      <c r="A14256" s="86" t="s">
        <v>2983</v>
      </c>
      <c r="B14256" s="171" t="s">
        <v>42537</v>
      </c>
      <c r="C14256" s="55" t="s">
        <v>45732</v>
      </c>
      <c r="D14256" s="171" t="s">
        <v>45733</v>
      </c>
      <c r="E14256" s="171" t="s">
        <v>45734</v>
      </c>
      <c r="F14256" s="173"/>
      <c r="G14256" s="173"/>
      <c r="H14256" s="172"/>
    </row>
    <row r="14257" spans="1:8" ht="14.45" customHeight="1">
      <c r="A14257" s="86" t="s">
        <v>2983</v>
      </c>
      <c r="B14257" s="171" t="s">
        <v>42538</v>
      </c>
      <c r="C14257" s="55" t="s">
        <v>45735</v>
      </c>
      <c r="D14257" s="171" t="s">
        <v>45736</v>
      </c>
      <c r="E14257" s="171" t="s">
        <v>45737</v>
      </c>
      <c r="F14257" s="173"/>
      <c r="G14257" s="173"/>
      <c r="H14257" s="172"/>
    </row>
    <row r="14258" spans="1:8" ht="14.45" customHeight="1">
      <c r="A14258" s="86" t="s">
        <v>2983</v>
      </c>
      <c r="B14258" s="171" t="s">
        <v>42539</v>
      </c>
      <c r="C14258" s="55" t="s">
        <v>45738</v>
      </c>
      <c r="D14258" s="171" t="s">
        <v>45739</v>
      </c>
      <c r="E14258" s="171" t="s">
        <v>45740</v>
      </c>
      <c r="F14258" s="173"/>
      <c r="G14258" s="173"/>
      <c r="H14258" s="172"/>
    </row>
    <row r="14259" spans="1:8" ht="14.45" customHeight="1">
      <c r="A14259" s="86" t="s">
        <v>2983</v>
      </c>
      <c r="B14259" s="171" t="s">
        <v>42540</v>
      </c>
      <c r="C14259" s="55" t="s">
        <v>45741</v>
      </c>
      <c r="D14259" s="171" t="s">
        <v>45742</v>
      </c>
      <c r="E14259" s="171" t="s">
        <v>45743</v>
      </c>
      <c r="F14259" s="173"/>
      <c r="G14259" s="173"/>
      <c r="H14259" s="172"/>
    </row>
    <row r="14260" spans="1:8" ht="14.45" customHeight="1">
      <c r="A14260" s="86" t="s">
        <v>2983</v>
      </c>
      <c r="B14260" s="171" t="s">
        <v>42541</v>
      </c>
      <c r="C14260" s="55" t="s">
        <v>45744</v>
      </c>
      <c r="D14260" s="171" t="s">
        <v>45745</v>
      </c>
      <c r="E14260" s="171" t="s">
        <v>45746</v>
      </c>
      <c r="F14260" s="173"/>
      <c r="G14260" s="173"/>
      <c r="H14260" s="172"/>
    </row>
    <row r="14261" spans="1:8" ht="14.45" customHeight="1">
      <c r="A14261" s="86" t="s">
        <v>2983</v>
      </c>
      <c r="B14261" s="171" t="s">
        <v>42542</v>
      </c>
      <c r="C14261" s="55" t="s">
        <v>45747</v>
      </c>
      <c r="D14261" s="171" t="s">
        <v>45748</v>
      </c>
      <c r="E14261" s="171" t="s">
        <v>45749</v>
      </c>
      <c r="F14261" s="173"/>
      <c r="G14261" s="173"/>
      <c r="H14261" s="172"/>
    </row>
    <row r="14262" spans="1:8" ht="14.45" customHeight="1">
      <c r="A14262" s="86" t="s">
        <v>2983</v>
      </c>
      <c r="B14262" s="171" t="s">
        <v>42543</v>
      </c>
      <c r="C14262" s="55" t="s">
        <v>45750</v>
      </c>
      <c r="D14262" s="171" t="s">
        <v>45751</v>
      </c>
      <c r="E14262" s="171" t="s">
        <v>45752</v>
      </c>
      <c r="F14262" s="173"/>
      <c r="G14262" s="173"/>
      <c r="H14262" s="172"/>
    </row>
    <row r="14263" spans="1:8" ht="14.45" customHeight="1">
      <c r="A14263" s="86" t="s">
        <v>2983</v>
      </c>
      <c r="B14263" s="171" t="s">
        <v>42544</v>
      </c>
      <c r="C14263" s="55" t="s">
        <v>45753</v>
      </c>
      <c r="D14263" s="171" t="s">
        <v>45754</v>
      </c>
      <c r="E14263" s="171" t="s">
        <v>45755</v>
      </c>
      <c r="F14263" s="173"/>
      <c r="G14263" s="173"/>
      <c r="H14263" s="172"/>
    </row>
    <row r="14264" spans="1:8" ht="14.45" customHeight="1">
      <c r="A14264" s="86" t="s">
        <v>2983</v>
      </c>
      <c r="B14264" s="171" t="s">
        <v>42545</v>
      </c>
      <c r="C14264" s="55" t="s">
        <v>45756</v>
      </c>
      <c r="D14264" s="171" t="s">
        <v>45757</v>
      </c>
      <c r="E14264" s="171" t="s">
        <v>45758</v>
      </c>
      <c r="F14264" s="173"/>
      <c r="G14264" s="173"/>
      <c r="H14264" s="172"/>
    </row>
    <row r="14265" spans="1:8" ht="14.45" customHeight="1">
      <c r="A14265" s="86" t="s">
        <v>2983</v>
      </c>
      <c r="B14265" s="171" t="s">
        <v>42546</v>
      </c>
      <c r="C14265" s="55" t="s">
        <v>45759</v>
      </c>
      <c r="D14265" s="171" t="s">
        <v>45760</v>
      </c>
      <c r="E14265" s="171" t="s">
        <v>45759</v>
      </c>
      <c r="F14265" s="173"/>
      <c r="G14265" s="173"/>
      <c r="H14265" s="172"/>
    </row>
    <row r="14266" spans="1:8" ht="14.45" customHeight="1">
      <c r="A14266" s="86" t="s">
        <v>2983</v>
      </c>
      <c r="B14266" s="171" t="s">
        <v>42547</v>
      </c>
      <c r="C14266" s="55" t="s">
        <v>45761</v>
      </c>
      <c r="D14266" s="171" t="s">
        <v>45762</v>
      </c>
      <c r="E14266" s="171" t="s">
        <v>45763</v>
      </c>
      <c r="F14266" s="173"/>
      <c r="G14266" s="173"/>
      <c r="H14266" s="172"/>
    </row>
    <row r="14267" spans="1:8" ht="14.45" customHeight="1">
      <c r="A14267" s="86" t="s">
        <v>2983</v>
      </c>
      <c r="B14267" s="171" t="s">
        <v>42548</v>
      </c>
      <c r="C14267" s="55" t="s">
        <v>45764</v>
      </c>
      <c r="D14267" s="171" t="s">
        <v>45765</v>
      </c>
      <c r="E14267" s="171" t="s">
        <v>45766</v>
      </c>
      <c r="F14267" s="173"/>
      <c r="G14267" s="173"/>
      <c r="H14267" s="172"/>
    </row>
    <row r="14268" spans="1:8" ht="14.45" customHeight="1">
      <c r="A14268" s="86" t="s">
        <v>2983</v>
      </c>
      <c r="B14268" s="171" t="s">
        <v>42549</v>
      </c>
      <c r="C14268" s="55" t="s">
        <v>45767</v>
      </c>
      <c r="D14268" s="171" t="s">
        <v>45768</v>
      </c>
      <c r="E14268" s="171" t="s">
        <v>45767</v>
      </c>
      <c r="F14268" s="173"/>
      <c r="G14268" s="173"/>
      <c r="H14268" s="172"/>
    </row>
    <row r="14269" spans="1:8" ht="14.45" customHeight="1">
      <c r="A14269" s="86" t="s">
        <v>2983</v>
      </c>
      <c r="B14269" s="171" t="s">
        <v>42550</v>
      </c>
      <c r="C14269" s="55" t="s">
        <v>42551</v>
      </c>
      <c r="D14269" s="171" t="s">
        <v>45769</v>
      </c>
      <c r="E14269" s="171" t="s">
        <v>45770</v>
      </c>
      <c r="F14269" s="173"/>
      <c r="G14269" s="173"/>
      <c r="H14269" s="172"/>
    </row>
    <row r="14270" spans="1:8" ht="14.45" customHeight="1">
      <c r="A14270" s="86" t="s">
        <v>2983</v>
      </c>
      <c r="B14270" s="171" t="s">
        <v>42552</v>
      </c>
      <c r="C14270" s="55" t="s">
        <v>45771</v>
      </c>
      <c r="D14270" s="171" t="s">
        <v>45772</v>
      </c>
      <c r="E14270" s="171" t="s">
        <v>45773</v>
      </c>
      <c r="F14270" s="173"/>
      <c r="G14270" s="173"/>
      <c r="H14270" s="172"/>
    </row>
    <row r="14271" spans="1:8" ht="14.45" customHeight="1">
      <c r="A14271" s="86" t="s">
        <v>2983</v>
      </c>
      <c r="B14271" s="171" t="s">
        <v>42553</v>
      </c>
      <c r="C14271" s="55" t="s">
        <v>45774</v>
      </c>
      <c r="D14271" s="171" t="s">
        <v>45775</v>
      </c>
      <c r="E14271" s="171" t="s">
        <v>45776</v>
      </c>
      <c r="F14271" s="173"/>
      <c r="G14271" s="173"/>
      <c r="H14271" s="172"/>
    </row>
    <row r="14272" spans="1:8" ht="14.45" customHeight="1">
      <c r="A14272" s="86" t="s">
        <v>2983</v>
      </c>
      <c r="B14272" s="171" t="s">
        <v>42554</v>
      </c>
      <c r="C14272" s="55" t="s">
        <v>45777</v>
      </c>
      <c r="D14272" s="171" t="s">
        <v>45778</v>
      </c>
      <c r="E14272" s="171" t="s">
        <v>45779</v>
      </c>
      <c r="F14272" s="173"/>
      <c r="G14272" s="173"/>
      <c r="H14272" s="172"/>
    </row>
    <row r="14273" spans="1:8" ht="14.45" customHeight="1">
      <c r="A14273" s="86" t="s">
        <v>2983</v>
      </c>
      <c r="B14273" s="171" t="s">
        <v>42555</v>
      </c>
      <c r="C14273" s="55" t="s">
        <v>45780</v>
      </c>
      <c r="D14273" s="171" t="s">
        <v>45781</v>
      </c>
      <c r="E14273" s="171" t="s">
        <v>45782</v>
      </c>
      <c r="F14273" s="173"/>
      <c r="G14273" s="173"/>
      <c r="H14273" s="172"/>
    </row>
    <row r="14274" spans="1:8" ht="14.45" customHeight="1">
      <c r="A14274" s="86" t="s">
        <v>2983</v>
      </c>
      <c r="B14274" s="171" t="s">
        <v>42556</v>
      </c>
      <c r="C14274" s="55" t="s">
        <v>45783</v>
      </c>
      <c r="D14274" s="171" t="s">
        <v>45784</v>
      </c>
      <c r="E14274" s="171" t="s">
        <v>45785</v>
      </c>
      <c r="F14274" s="173"/>
      <c r="G14274" s="173"/>
      <c r="H14274" s="172"/>
    </row>
    <row r="14275" spans="1:8" ht="14.45" customHeight="1">
      <c r="A14275" s="86" t="s">
        <v>2983</v>
      </c>
      <c r="B14275" s="171" t="s">
        <v>42557</v>
      </c>
      <c r="C14275" s="55" t="s">
        <v>45786</v>
      </c>
      <c r="D14275" s="171" t="s">
        <v>45787</v>
      </c>
      <c r="E14275" s="171" t="s">
        <v>45787</v>
      </c>
      <c r="F14275" s="173"/>
      <c r="G14275" s="173"/>
      <c r="H14275" s="172"/>
    </row>
    <row r="14276" spans="1:8" ht="14.45" customHeight="1">
      <c r="A14276" s="86" t="s">
        <v>2983</v>
      </c>
      <c r="B14276" s="171" t="s">
        <v>42558</v>
      </c>
      <c r="C14276" s="55" t="s">
        <v>45788</v>
      </c>
      <c r="D14276" s="171" t="s">
        <v>45789</v>
      </c>
      <c r="E14276" s="171" t="s">
        <v>45790</v>
      </c>
      <c r="F14276" s="173"/>
      <c r="G14276" s="173"/>
      <c r="H14276" s="172"/>
    </row>
    <row r="14277" spans="1:8" ht="14.45" customHeight="1">
      <c r="A14277" s="86" t="s">
        <v>2983</v>
      </c>
      <c r="B14277" s="171" t="s">
        <v>42559</v>
      </c>
      <c r="C14277" s="55" t="s">
        <v>45791</v>
      </c>
      <c r="D14277" s="171" t="s">
        <v>45792</v>
      </c>
      <c r="E14277" s="171" t="s">
        <v>45793</v>
      </c>
      <c r="F14277" s="173"/>
      <c r="G14277" s="173"/>
      <c r="H14277" s="172"/>
    </row>
    <row r="14278" spans="1:8" ht="14.45" customHeight="1">
      <c r="A14278" s="86" t="s">
        <v>2983</v>
      </c>
      <c r="B14278" s="171" t="s">
        <v>42560</v>
      </c>
      <c r="C14278" s="55" t="s">
        <v>45794</v>
      </c>
      <c r="D14278" s="171" t="s">
        <v>45795</v>
      </c>
      <c r="E14278" s="171" t="s">
        <v>45796</v>
      </c>
      <c r="F14278" s="173"/>
      <c r="G14278" s="173"/>
      <c r="H14278" s="172"/>
    </row>
    <row r="14279" spans="1:8" ht="14.45" customHeight="1">
      <c r="A14279" s="86" t="s">
        <v>2983</v>
      </c>
      <c r="B14279" s="171" t="s">
        <v>42561</v>
      </c>
      <c r="C14279" s="55" t="s">
        <v>45797</v>
      </c>
      <c r="D14279" s="171" t="s">
        <v>45798</v>
      </c>
      <c r="E14279" s="171" t="s">
        <v>45799</v>
      </c>
      <c r="F14279" s="173"/>
      <c r="G14279" s="173"/>
      <c r="H14279" s="172"/>
    </row>
    <row r="14280" spans="1:8" ht="14.45" customHeight="1">
      <c r="A14280" s="86" t="s">
        <v>2983</v>
      </c>
      <c r="B14280" s="171" t="s">
        <v>42562</v>
      </c>
      <c r="C14280" s="55" t="s">
        <v>45800</v>
      </c>
      <c r="D14280" s="171" t="s">
        <v>45801</v>
      </c>
      <c r="E14280" s="171" t="s">
        <v>45802</v>
      </c>
      <c r="F14280" s="173"/>
      <c r="G14280" s="173"/>
      <c r="H14280" s="172"/>
    </row>
    <row r="14281" spans="1:8" ht="14.45" customHeight="1">
      <c r="A14281" s="86" t="s">
        <v>2983</v>
      </c>
      <c r="B14281" s="171" t="s">
        <v>42563</v>
      </c>
      <c r="C14281" s="55" t="s">
        <v>45803</v>
      </c>
      <c r="D14281" s="171" t="s">
        <v>45804</v>
      </c>
      <c r="E14281" s="171" t="s">
        <v>45805</v>
      </c>
      <c r="F14281" s="173"/>
      <c r="G14281" s="173"/>
      <c r="H14281" s="172"/>
    </row>
    <row r="14282" spans="1:8" ht="14.45" customHeight="1">
      <c r="A14282" s="86" t="s">
        <v>2983</v>
      </c>
      <c r="B14282" s="171" t="s">
        <v>42564</v>
      </c>
      <c r="C14282" s="55" t="s">
        <v>42565</v>
      </c>
      <c r="D14282" s="171" t="s">
        <v>45806</v>
      </c>
      <c r="E14282" s="171" t="s">
        <v>42566</v>
      </c>
      <c r="F14282" s="173"/>
      <c r="G14282" s="173"/>
      <c r="H14282" s="172"/>
    </row>
    <row r="14283" spans="1:8" ht="14.45" customHeight="1">
      <c r="A14283" s="86" t="s">
        <v>2983</v>
      </c>
      <c r="B14283" s="171" t="s">
        <v>42567</v>
      </c>
      <c r="C14283" s="55" t="s">
        <v>45807</v>
      </c>
      <c r="D14283" s="171" t="s">
        <v>45808</v>
      </c>
      <c r="E14283" s="171" t="s">
        <v>45809</v>
      </c>
      <c r="F14283" s="173"/>
      <c r="G14283" s="173"/>
      <c r="H14283" s="172"/>
    </row>
    <row r="14284" spans="1:8" ht="14.45" customHeight="1">
      <c r="A14284" s="86" t="s">
        <v>2983</v>
      </c>
      <c r="B14284" s="171" t="s">
        <v>42568</v>
      </c>
      <c r="C14284" s="55" t="s">
        <v>45810</v>
      </c>
      <c r="D14284" s="171" t="s">
        <v>45811</v>
      </c>
      <c r="E14284" s="171" t="s">
        <v>45812</v>
      </c>
      <c r="F14284" s="173"/>
      <c r="G14284" s="173"/>
      <c r="H14284" s="172"/>
    </row>
    <row r="14285" spans="1:8" ht="14.45" customHeight="1">
      <c r="A14285" s="86" t="s">
        <v>2983</v>
      </c>
      <c r="B14285" s="171" t="s">
        <v>42569</v>
      </c>
      <c r="C14285" s="55" t="s">
        <v>45813</v>
      </c>
      <c r="D14285" s="171" t="s">
        <v>45814</v>
      </c>
      <c r="E14285" s="171" t="s">
        <v>45815</v>
      </c>
      <c r="F14285" s="173"/>
      <c r="G14285" s="173"/>
      <c r="H14285" s="172"/>
    </row>
    <row r="14286" spans="1:8" ht="14.45" customHeight="1">
      <c r="A14286" s="86" t="s">
        <v>2983</v>
      </c>
      <c r="B14286" s="171" t="s">
        <v>42570</v>
      </c>
      <c r="C14286" s="55" t="s">
        <v>45816</v>
      </c>
      <c r="D14286" s="171" t="s">
        <v>45817</v>
      </c>
      <c r="E14286" s="171" t="s">
        <v>45818</v>
      </c>
      <c r="F14286" s="173"/>
      <c r="G14286" s="173"/>
      <c r="H14286" s="172"/>
    </row>
    <row r="14287" spans="1:8" ht="14.45" customHeight="1">
      <c r="A14287" s="86" t="s">
        <v>2983</v>
      </c>
      <c r="B14287" s="171" t="s">
        <v>42571</v>
      </c>
      <c r="C14287" s="55" t="s">
        <v>45819</v>
      </c>
      <c r="D14287" s="171" t="s">
        <v>45820</v>
      </c>
      <c r="E14287" s="171" t="s">
        <v>45821</v>
      </c>
      <c r="F14287" s="173"/>
      <c r="G14287" s="173"/>
      <c r="H14287" s="172"/>
    </row>
    <row r="14288" spans="1:8" ht="14.45" customHeight="1">
      <c r="A14288" s="86" t="s">
        <v>2983</v>
      </c>
      <c r="B14288" s="171" t="s">
        <v>42572</v>
      </c>
      <c r="C14288" s="55" t="s">
        <v>45822</v>
      </c>
      <c r="D14288" s="171" t="s">
        <v>45823</v>
      </c>
      <c r="E14288" s="171" t="s">
        <v>45824</v>
      </c>
      <c r="F14288" s="173"/>
      <c r="G14288" s="173"/>
      <c r="H14288" s="172"/>
    </row>
    <row r="14289" spans="1:8" ht="14.45" customHeight="1">
      <c r="A14289" s="86" t="s">
        <v>2983</v>
      </c>
      <c r="B14289" s="171" t="s">
        <v>42573</v>
      </c>
      <c r="C14289" s="55" t="s">
        <v>45825</v>
      </c>
      <c r="D14289" s="171" t="s">
        <v>45826</v>
      </c>
      <c r="E14289" s="171" t="s">
        <v>45827</v>
      </c>
      <c r="F14289" s="173"/>
      <c r="G14289" s="173"/>
      <c r="H14289" s="172"/>
    </row>
    <row r="14290" spans="1:8" ht="14.45" customHeight="1">
      <c r="A14290" s="86" t="s">
        <v>2983</v>
      </c>
      <c r="B14290" s="171" t="s">
        <v>42574</v>
      </c>
      <c r="C14290" s="55" t="s">
        <v>45828</v>
      </c>
      <c r="D14290" s="171" t="s">
        <v>45829</v>
      </c>
      <c r="E14290" s="171" t="s">
        <v>45830</v>
      </c>
      <c r="F14290" s="173"/>
      <c r="G14290" s="173"/>
      <c r="H14290" s="172"/>
    </row>
    <row r="14291" spans="1:8" ht="14.45" customHeight="1">
      <c r="A14291" s="86" t="s">
        <v>2983</v>
      </c>
      <c r="B14291" s="171" t="s">
        <v>42575</v>
      </c>
      <c r="C14291" s="55" t="s">
        <v>45831</v>
      </c>
      <c r="D14291" s="171" t="s">
        <v>45832</v>
      </c>
      <c r="E14291" s="171" t="s">
        <v>45833</v>
      </c>
      <c r="F14291" s="173"/>
      <c r="G14291" s="173"/>
      <c r="H14291" s="172"/>
    </row>
    <row r="14292" spans="1:8" ht="14.45" customHeight="1">
      <c r="A14292" s="86" t="s">
        <v>2983</v>
      </c>
      <c r="B14292" s="171" t="s">
        <v>42576</v>
      </c>
      <c r="C14292" s="55" t="s">
        <v>45834</v>
      </c>
      <c r="D14292" s="171" t="s">
        <v>45835</v>
      </c>
      <c r="E14292" s="171" t="s">
        <v>45836</v>
      </c>
      <c r="F14292" s="173"/>
      <c r="G14292" s="173"/>
      <c r="H14292" s="172"/>
    </row>
    <row r="14293" spans="1:8" ht="14.45" customHeight="1">
      <c r="A14293" s="86" t="s">
        <v>2983</v>
      </c>
      <c r="B14293" s="171" t="s">
        <v>42577</v>
      </c>
      <c r="C14293" s="55" t="s">
        <v>45837</v>
      </c>
      <c r="D14293" s="171" t="s">
        <v>45838</v>
      </c>
      <c r="E14293" s="171" t="s">
        <v>45837</v>
      </c>
      <c r="F14293" s="173"/>
      <c r="G14293" s="173"/>
      <c r="H14293" s="172"/>
    </row>
    <row r="14294" spans="1:8" ht="14.45" customHeight="1">
      <c r="A14294" s="86" t="s">
        <v>2983</v>
      </c>
      <c r="B14294" s="171" t="s">
        <v>42578</v>
      </c>
      <c r="C14294" s="55" t="s">
        <v>14980</v>
      </c>
      <c r="D14294" s="171" t="s">
        <v>14980</v>
      </c>
      <c r="E14294" s="171" t="s">
        <v>14980</v>
      </c>
      <c r="F14294" s="173"/>
      <c r="G14294" s="173"/>
      <c r="H14294" s="172"/>
    </row>
    <row r="14295" spans="1:8" ht="14.45" customHeight="1">
      <c r="A14295" s="86" t="s">
        <v>2983</v>
      </c>
      <c r="B14295" s="171" t="s">
        <v>42579</v>
      </c>
      <c r="C14295" s="55" t="s">
        <v>45839</v>
      </c>
      <c r="D14295" s="171" t="s">
        <v>45840</v>
      </c>
      <c r="E14295" s="171" t="s">
        <v>45841</v>
      </c>
      <c r="F14295" s="173"/>
      <c r="G14295" s="173"/>
      <c r="H14295" s="172"/>
    </row>
    <row r="14296" spans="1:8" ht="14.45" customHeight="1">
      <c r="A14296" s="86" t="s">
        <v>2983</v>
      </c>
      <c r="B14296" s="171" t="s">
        <v>42580</v>
      </c>
      <c r="C14296" s="55" t="s">
        <v>45842</v>
      </c>
      <c r="D14296" s="171" t="s">
        <v>45843</v>
      </c>
      <c r="E14296" s="171" t="s">
        <v>45844</v>
      </c>
      <c r="F14296" s="173"/>
      <c r="G14296" s="173"/>
      <c r="H14296" s="172"/>
    </row>
    <row r="14297" spans="1:8" ht="14.45" customHeight="1">
      <c r="A14297" s="86" t="s">
        <v>2983</v>
      </c>
      <c r="B14297" s="171" t="s">
        <v>42581</v>
      </c>
      <c r="C14297" s="55" t="s">
        <v>45845</v>
      </c>
      <c r="D14297" s="171" t="s">
        <v>45846</v>
      </c>
      <c r="E14297" s="171" t="s">
        <v>45847</v>
      </c>
      <c r="F14297" s="173"/>
      <c r="G14297" s="173"/>
      <c r="H14297" s="172"/>
    </row>
    <row r="14298" spans="1:8" ht="14.45" customHeight="1">
      <c r="A14298" s="86" t="s">
        <v>2983</v>
      </c>
      <c r="B14298" s="171" t="s">
        <v>42582</v>
      </c>
      <c r="C14298" s="55" t="s">
        <v>45848</v>
      </c>
      <c r="D14298" s="171" t="s">
        <v>45849</v>
      </c>
      <c r="E14298" s="171" t="s">
        <v>45850</v>
      </c>
      <c r="F14298" s="173"/>
      <c r="G14298" s="173"/>
      <c r="H14298" s="172"/>
    </row>
    <row r="14299" spans="1:8" ht="14.45" customHeight="1">
      <c r="A14299" s="86" t="s">
        <v>2983</v>
      </c>
      <c r="B14299" s="171" t="s">
        <v>42583</v>
      </c>
      <c r="C14299" s="55" t="s">
        <v>45851</v>
      </c>
      <c r="D14299" s="171" t="s">
        <v>45852</v>
      </c>
      <c r="E14299" s="171" t="s">
        <v>45853</v>
      </c>
      <c r="F14299" s="173"/>
      <c r="G14299" s="173"/>
      <c r="H14299" s="172"/>
    </row>
    <row r="14300" spans="1:8" ht="14.45" customHeight="1">
      <c r="A14300" s="86" t="s">
        <v>2983</v>
      </c>
      <c r="B14300" s="171" t="s">
        <v>42584</v>
      </c>
      <c r="C14300" s="55" t="s">
        <v>45854</v>
      </c>
      <c r="D14300" s="171" t="s">
        <v>45855</v>
      </c>
      <c r="E14300" s="171" t="s">
        <v>45856</v>
      </c>
      <c r="F14300" s="173"/>
      <c r="G14300" s="173"/>
      <c r="H14300" s="172"/>
    </row>
    <row r="14301" spans="1:8" ht="14.45" customHeight="1">
      <c r="A14301" s="86" t="s">
        <v>2983</v>
      </c>
      <c r="B14301" s="171" t="s">
        <v>42585</v>
      </c>
      <c r="C14301" s="55" t="s">
        <v>45857</v>
      </c>
      <c r="D14301" s="171" t="s">
        <v>45858</v>
      </c>
      <c r="E14301" s="171" t="s">
        <v>45859</v>
      </c>
      <c r="F14301" s="173"/>
      <c r="G14301" s="173"/>
      <c r="H14301" s="172"/>
    </row>
    <row r="14302" spans="1:8" ht="14.45" customHeight="1">
      <c r="A14302" s="86" t="s">
        <v>2983</v>
      </c>
      <c r="B14302" s="171" t="s">
        <v>42586</v>
      </c>
      <c r="C14302" s="55" t="s">
        <v>45860</v>
      </c>
      <c r="D14302" s="171" t="s">
        <v>45861</v>
      </c>
      <c r="E14302" s="171" t="s">
        <v>45862</v>
      </c>
      <c r="F14302" s="173"/>
      <c r="G14302" s="173"/>
      <c r="H14302" s="172"/>
    </row>
    <row r="14303" spans="1:8" ht="14.45" customHeight="1">
      <c r="A14303" s="86" t="s">
        <v>2983</v>
      </c>
      <c r="B14303" s="171" t="s">
        <v>42587</v>
      </c>
      <c r="C14303" s="55" t="s">
        <v>45863</v>
      </c>
      <c r="D14303" s="171" t="s">
        <v>45864</v>
      </c>
      <c r="E14303" s="171" t="s">
        <v>45865</v>
      </c>
      <c r="F14303" s="173"/>
      <c r="G14303" s="173"/>
      <c r="H14303" s="172"/>
    </row>
    <row r="14304" spans="1:8" ht="14.45" customHeight="1">
      <c r="A14304" s="86" t="s">
        <v>2983</v>
      </c>
      <c r="B14304" s="171" t="s">
        <v>42588</v>
      </c>
      <c r="C14304" s="55" t="s">
        <v>45866</v>
      </c>
      <c r="D14304" s="171" t="s">
        <v>45867</v>
      </c>
      <c r="E14304" s="171" t="s">
        <v>45868</v>
      </c>
      <c r="F14304" s="173"/>
      <c r="G14304" s="173"/>
      <c r="H14304" s="172"/>
    </row>
    <row r="14305" spans="1:8" ht="14.45" customHeight="1">
      <c r="A14305" s="86" t="s">
        <v>2983</v>
      </c>
      <c r="B14305" s="171" t="s">
        <v>42589</v>
      </c>
      <c r="C14305" s="55" t="s">
        <v>45869</v>
      </c>
      <c r="D14305" s="171" t="s">
        <v>45870</v>
      </c>
      <c r="E14305" s="171" t="s">
        <v>45871</v>
      </c>
      <c r="F14305" s="173"/>
      <c r="G14305" s="173"/>
      <c r="H14305" s="172"/>
    </row>
    <row r="14306" spans="1:8" ht="14.45" customHeight="1">
      <c r="A14306" s="86" t="s">
        <v>2983</v>
      </c>
      <c r="B14306" s="171" t="s">
        <v>42590</v>
      </c>
      <c r="C14306" s="55" t="s">
        <v>24860</v>
      </c>
      <c r="D14306" s="171" t="s">
        <v>24860</v>
      </c>
      <c r="E14306" s="171" t="s">
        <v>24860</v>
      </c>
      <c r="F14306" s="173"/>
      <c r="G14306" s="173"/>
      <c r="H14306" s="172"/>
    </row>
    <row r="14307" spans="1:8" ht="14.45" customHeight="1">
      <c r="A14307" s="86" t="s">
        <v>2983</v>
      </c>
      <c r="B14307" s="171" t="s">
        <v>42591</v>
      </c>
      <c r="C14307" s="55" t="s">
        <v>45872</v>
      </c>
      <c r="D14307" s="171" t="s">
        <v>45873</v>
      </c>
      <c r="E14307" s="171" t="s">
        <v>45874</v>
      </c>
      <c r="F14307" s="173"/>
      <c r="G14307" s="173"/>
      <c r="H14307" s="172"/>
    </row>
    <row r="14308" spans="1:8" ht="14.45" customHeight="1">
      <c r="A14308" s="86" t="s">
        <v>2983</v>
      </c>
      <c r="B14308" s="171" t="s">
        <v>42592</v>
      </c>
      <c r="C14308" s="55" t="s">
        <v>45875</v>
      </c>
      <c r="D14308" s="171" t="s">
        <v>45876</v>
      </c>
      <c r="E14308" s="171" t="s">
        <v>45877</v>
      </c>
      <c r="F14308" s="173"/>
      <c r="G14308" s="173"/>
      <c r="H14308" s="172"/>
    </row>
    <row r="14309" spans="1:8" ht="14.45" customHeight="1">
      <c r="A14309" s="86" t="s">
        <v>2983</v>
      </c>
      <c r="B14309" s="171" t="s">
        <v>42593</v>
      </c>
      <c r="C14309" s="55" t="s">
        <v>45878</v>
      </c>
      <c r="D14309" s="171" t="s">
        <v>45879</v>
      </c>
      <c r="E14309" s="171" t="s">
        <v>45880</v>
      </c>
      <c r="F14309" s="173"/>
      <c r="G14309" s="173"/>
      <c r="H14309" s="172"/>
    </row>
    <row r="14310" spans="1:8" ht="14.45" customHeight="1">
      <c r="A14310" s="86" t="s">
        <v>2983</v>
      </c>
      <c r="B14310" s="171" t="s">
        <v>42594</v>
      </c>
      <c r="C14310" s="55" t="s">
        <v>45881</v>
      </c>
      <c r="D14310" s="171" t="s">
        <v>45882</v>
      </c>
      <c r="E14310" s="171" t="s">
        <v>45883</v>
      </c>
      <c r="F14310" s="173"/>
      <c r="G14310" s="173"/>
      <c r="H14310" s="172"/>
    </row>
    <row r="14311" spans="1:8" ht="14.45" customHeight="1">
      <c r="A14311" s="86" t="s">
        <v>2983</v>
      </c>
      <c r="B14311" s="171" t="s">
        <v>42595</v>
      </c>
      <c r="C14311" s="55" t="s">
        <v>45884</v>
      </c>
      <c r="D14311" s="171" t="s">
        <v>45885</v>
      </c>
      <c r="E14311" s="171" t="s">
        <v>45886</v>
      </c>
      <c r="F14311" s="173"/>
      <c r="G14311" s="173"/>
      <c r="H14311" s="172"/>
    </row>
    <row r="14312" spans="1:8" ht="14.45" customHeight="1">
      <c r="A14312" s="86" t="s">
        <v>2983</v>
      </c>
      <c r="B14312" s="171" t="s">
        <v>42596</v>
      </c>
      <c r="C14312" s="55" t="s">
        <v>45887</v>
      </c>
      <c r="D14312" s="171" t="s">
        <v>45888</v>
      </c>
      <c r="E14312" s="171" t="s">
        <v>45889</v>
      </c>
      <c r="F14312" s="173"/>
      <c r="G14312" s="173"/>
      <c r="H14312" s="172"/>
    </row>
    <row r="14313" spans="1:8" ht="14.45" customHeight="1">
      <c r="A14313" s="86" t="s">
        <v>2983</v>
      </c>
      <c r="B14313" s="171" t="s">
        <v>42597</v>
      </c>
      <c r="C14313" s="55" t="s">
        <v>45890</v>
      </c>
      <c r="D14313" s="171" t="s">
        <v>45890</v>
      </c>
      <c r="E14313" s="171" t="s">
        <v>45890</v>
      </c>
      <c r="F14313" s="173"/>
      <c r="G14313" s="173"/>
      <c r="H14313" s="172"/>
    </row>
    <row r="14314" spans="1:8" ht="14.45" customHeight="1">
      <c r="A14314" s="86" t="s">
        <v>2983</v>
      </c>
      <c r="B14314" s="171" t="s">
        <v>42598</v>
      </c>
      <c r="C14314" s="55" t="s">
        <v>45891</v>
      </c>
      <c r="D14314" s="171" t="s">
        <v>45892</v>
      </c>
      <c r="E14314" s="171" t="s">
        <v>45893</v>
      </c>
      <c r="F14314" s="173"/>
      <c r="G14314" s="173"/>
      <c r="H14314" s="172"/>
    </row>
    <row r="14315" spans="1:8" ht="14.45" customHeight="1">
      <c r="A14315" s="86" t="s">
        <v>2983</v>
      </c>
      <c r="B14315" s="171" t="s">
        <v>42599</v>
      </c>
      <c r="C14315" s="55" t="s">
        <v>45894</v>
      </c>
      <c r="D14315" s="171" t="s">
        <v>45895</v>
      </c>
      <c r="E14315" s="171" t="s">
        <v>45896</v>
      </c>
      <c r="F14315" s="173"/>
      <c r="G14315" s="173"/>
      <c r="H14315" s="172"/>
    </row>
    <row r="14316" spans="1:8" ht="14.45" customHeight="1">
      <c r="A14316" s="86" t="s">
        <v>2983</v>
      </c>
      <c r="B14316" s="171" t="s">
        <v>42600</v>
      </c>
      <c r="C14316" s="55" t="s">
        <v>15200</v>
      </c>
      <c r="D14316" s="171" t="s">
        <v>15201</v>
      </c>
      <c r="E14316" s="171" t="s">
        <v>15201</v>
      </c>
      <c r="F14316" s="173"/>
      <c r="G14316" s="173"/>
      <c r="H14316" s="172"/>
    </row>
    <row r="14317" spans="1:8" ht="14.45" customHeight="1">
      <c r="A14317" s="86" t="s">
        <v>2983</v>
      </c>
      <c r="B14317" s="171" t="s">
        <v>42601</v>
      </c>
      <c r="C14317" s="55" t="s">
        <v>45897</v>
      </c>
      <c r="D14317" s="171" t="s">
        <v>45898</v>
      </c>
      <c r="E14317" s="171" t="s">
        <v>45899</v>
      </c>
      <c r="F14317" s="173"/>
      <c r="G14317" s="173"/>
      <c r="H14317" s="172"/>
    </row>
    <row r="14318" spans="1:8" ht="14.45" customHeight="1">
      <c r="A14318" s="86" t="s">
        <v>2983</v>
      </c>
      <c r="B14318" s="171" t="s">
        <v>42602</v>
      </c>
      <c r="C14318" s="55" t="s">
        <v>45900</v>
      </c>
      <c r="D14318" s="171" t="s">
        <v>45901</v>
      </c>
      <c r="E14318" s="171" t="s">
        <v>45902</v>
      </c>
      <c r="F14318" s="173"/>
      <c r="G14318" s="173"/>
      <c r="H14318" s="172"/>
    </row>
    <row r="14319" spans="1:8" ht="14.45" customHeight="1">
      <c r="A14319" s="86" t="s">
        <v>2983</v>
      </c>
      <c r="B14319" s="171" t="s">
        <v>42603</v>
      </c>
      <c r="C14319" s="55" t="s">
        <v>45903</v>
      </c>
      <c r="D14319" s="171" t="s">
        <v>45904</v>
      </c>
      <c r="E14319" s="171" t="s">
        <v>45905</v>
      </c>
      <c r="F14319" s="173"/>
      <c r="G14319" s="173"/>
      <c r="H14319" s="172"/>
    </row>
    <row r="14320" spans="1:8" ht="14.45" customHeight="1">
      <c r="A14320" s="86" t="s">
        <v>2983</v>
      </c>
      <c r="B14320" s="171" t="s">
        <v>42604</v>
      </c>
      <c r="C14320" s="55" t="s">
        <v>45906</v>
      </c>
      <c r="D14320" s="171" t="s">
        <v>45907</v>
      </c>
      <c r="E14320" s="171" t="s">
        <v>45908</v>
      </c>
      <c r="F14320" s="173"/>
      <c r="G14320" s="173"/>
      <c r="H14320" s="172"/>
    </row>
    <row r="14321" spans="1:8" ht="14.45" customHeight="1">
      <c r="A14321" s="86" t="s">
        <v>2983</v>
      </c>
      <c r="B14321" s="171" t="s">
        <v>42605</v>
      </c>
      <c r="C14321" s="55" t="s">
        <v>45909</v>
      </c>
      <c r="D14321" s="171" t="s">
        <v>45910</v>
      </c>
      <c r="E14321" s="171" t="s">
        <v>45911</v>
      </c>
      <c r="F14321" s="173"/>
      <c r="G14321" s="173"/>
      <c r="H14321" s="172"/>
    </row>
    <row r="14322" spans="1:8" ht="14.45" customHeight="1">
      <c r="A14322" s="86" t="s">
        <v>2983</v>
      </c>
      <c r="B14322" s="171" t="s">
        <v>42606</v>
      </c>
      <c r="C14322" s="55" t="s">
        <v>45912</v>
      </c>
      <c r="D14322" s="171" t="s">
        <v>45913</v>
      </c>
      <c r="E14322" s="171" t="s">
        <v>45914</v>
      </c>
      <c r="F14322" s="173"/>
      <c r="G14322" s="173"/>
      <c r="H14322" s="172"/>
    </row>
    <row r="14323" spans="1:8" ht="14.45" customHeight="1">
      <c r="A14323" s="86" t="s">
        <v>2983</v>
      </c>
      <c r="B14323" s="171" t="s">
        <v>42607</v>
      </c>
      <c r="C14323" s="55" t="s">
        <v>45915</v>
      </c>
      <c r="D14323" s="171" t="s">
        <v>45916</v>
      </c>
      <c r="E14323" s="171" t="s">
        <v>45917</v>
      </c>
      <c r="F14323" s="173"/>
      <c r="G14323" s="173"/>
      <c r="H14323" s="172"/>
    </row>
    <row r="14324" spans="1:8" ht="14.45" customHeight="1">
      <c r="A14324" s="86" t="s">
        <v>2983</v>
      </c>
      <c r="B14324" s="171" t="s">
        <v>42608</v>
      </c>
      <c r="C14324" s="55" t="s">
        <v>45918</v>
      </c>
      <c r="D14324" s="171" t="s">
        <v>45919</v>
      </c>
      <c r="E14324" s="171" t="s">
        <v>45920</v>
      </c>
      <c r="F14324" s="173"/>
      <c r="G14324" s="173"/>
      <c r="H14324" s="172"/>
    </row>
    <row r="14325" spans="1:8" ht="14.45" customHeight="1">
      <c r="A14325" s="86" t="s">
        <v>2983</v>
      </c>
      <c r="B14325" s="171" t="s">
        <v>42609</v>
      </c>
      <c r="C14325" s="55" t="s">
        <v>44889</v>
      </c>
      <c r="D14325" s="171" t="s">
        <v>44890</v>
      </c>
      <c r="E14325" s="171" t="s">
        <v>44891</v>
      </c>
      <c r="F14325" s="173"/>
      <c r="G14325" s="173"/>
      <c r="H14325" s="172"/>
    </row>
    <row r="14326" spans="1:8" ht="14.45" customHeight="1">
      <c r="A14326" s="86" t="s">
        <v>2983</v>
      </c>
      <c r="B14326" s="171" t="s">
        <v>42610</v>
      </c>
      <c r="C14326" s="55" t="s">
        <v>45921</v>
      </c>
      <c r="D14326" s="171" t="s">
        <v>45922</v>
      </c>
      <c r="E14326" s="171" t="s">
        <v>45923</v>
      </c>
      <c r="F14326" s="173"/>
      <c r="G14326" s="173"/>
      <c r="H14326" s="172"/>
    </row>
    <row r="14327" spans="1:8" ht="14.45" customHeight="1">
      <c r="A14327" s="86" t="s">
        <v>2983</v>
      </c>
      <c r="B14327" s="171" t="s">
        <v>42611</v>
      </c>
      <c r="C14327" s="55" t="s">
        <v>45924</v>
      </c>
      <c r="D14327" s="171" t="s">
        <v>45925</v>
      </c>
      <c r="E14327" s="171" t="s">
        <v>45926</v>
      </c>
      <c r="F14327" s="173"/>
      <c r="G14327" s="173"/>
      <c r="H14327" s="172"/>
    </row>
    <row r="14328" spans="1:8" ht="14.45" customHeight="1">
      <c r="A14328" s="86" t="s">
        <v>2983</v>
      </c>
      <c r="B14328" s="171" t="s">
        <v>42612</v>
      </c>
      <c r="C14328" s="55" t="s">
        <v>45927</v>
      </c>
      <c r="D14328" s="171" t="s">
        <v>45928</v>
      </c>
      <c r="E14328" s="171" t="s">
        <v>45929</v>
      </c>
      <c r="F14328" s="173"/>
      <c r="G14328" s="173"/>
      <c r="H14328" s="172"/>
    </row>
    <row r="14329" spans="1:8" ht="14.45" customHeight="1">
      <c r="A14329" s="86" t="s">
        <v>2983</v>
      </c>
      <c r="B14329" s="171" t="s">
        <v>42613</v>
      </c>
      <c r="C14329" s="55" t="s">
        <v>45930</v>
      </c>
      <c r="D14329" s="171" t="s">
        <v>45931</v>
      </c>
      <c r="E14329" s="171" t="s">
        <v>45932</v>
      </c>
      <c r="F14329" s="173"/>
      <c r="G14329" s="173"/>
      <c r="H14329" s="172"/>
    </row>
    <row r="14330" spans="1:8" ht="14.45" customHeight="1">
      <c r="A14330" s="86" t="s">
        <v>2983</v>
      </c>
      <c r="B14330" s="171" t="s">
        <v>42614</v>
      </c>
      <c r="C14330" s="55" t="s">
        <v>45933</v>
      </c>
      <c r="D14330" s="171" t="s">
        <v>45934</v>
      </c>
      <c r="E14330" s="171" t="s">
        <v>45935</v>
      </c>
      <c r="F14330" s="173"/>
      <c r="G14330" s="173"/>
      <c r="H14330" s="172"/>
    </row>
    <row r="14331" spans="1:8" ht="14.45" customHeight="1">
      <c r="A14331" s="86" t="s">
        <v>2983</v>
      </c>
      <c r="B14331" s="171" t="s">
        <v>42615</v>
      </c>
      <c r="C14331" s="55" t="s">
        <v>45936</v>
      </c>
      <c r="D14331" s="171" t="s">
        <v>45937</v>
      </c>
      <c r="E14331" s="171" t="s">
        <v>45938</v>
      </c>
      <c r="F14331" s="173"/>
      <c r="G14331" s="173"/>
      <c r="H14331" s="172"/>
    </row>
    <row r="14332" spans="1:8" ht="14.45" customHeight="1">
      <c r="A14332" s="86" t="s">
        <v>2983</v>
      </c>
      <c r="B14332" s="171" t="s">
        <v>42616</v>
      </c>
      <c r="C14332" s="55" t="s">
        <v>45939</v>
      </c>
      <c r="D14332" s="171" t="s">
        <v>45940</v>
      </c>
      <c r="E14332" s="171" t="s">
        <v>45941</v>
      </c>
      <c r="F14332" s="173"/>
      <c r="G14332" s="173"/>
      <c r="H14332" s="172"/>
    </row>
    <row r="14333" spans="1:8" ht="14.45" customHeight="1">
      <c r="A14333" s="86" t="s">
        <v>2983</v>
      </c>
      <c r="B14333" s="171" t="s">
        <v>42617</v>
      </c>
      <c r="C14333" s="55" t="s">
        <v>45942</v>
      </c>
      <c r="D14333" s="171" t="s">
        <v>45943</v>
      </c>
      <c r="E14333" s="171" t="s">
        <v>45944</v>
      </c>
      <c r="F14333" s="173"/>
      <c r="G14333" s="173"/>
      <c r="H14333" s="172"/>
    </row>
    <row r="14334" spans="1:8" ht="14.45" customHeight="1">
      <c r="A14334" s="86" t="s">
        <v>2983</v>
      </c>
      <c r="B14334" s="171" t="s">
        <v>42618</v>
      </c>
      <c r="C14334" s="55" t="s">
        <v>45945</v>
      </c>
      <c r="D14334" s="171" t="s">
        <v>45946</v>
      </c>
      <c r="E14334" s="171" t="s">
        <v>45947</v>
      </c>
      <c r="F14334" s="173"/>
      <c r="G14334" s="173"/>
      <c r="H14334" s="172"/>
    </row>
    <row r="14335" spans="1:8" ht="14.45" customHeight="1">
      <c r="A14335" s="86" t="s">
        <v>2983</v>
      </c>
      <c r="B14335" s="171" t="s">
        <v>42619</v>
      </c>
      <c r="C14335" s="55" t="s">
        <v>45948</v>
      </c>
      <c r="D14335" s="171" t="s">
        <v>45949</v>
      </c>
      <c r="E14335" s="171" t="s">
        <v>45950</v>
      </c>
      <c r="F14335" s="173"/>
      <c r="G14335" s="173"/>
      <c r="H14335" s="172"/>
    </row>
    <row r="14336" spans="1:8" ht="14.45" customHeight="1">
      <c r="A14336" s="86" t="s">
        <v>2983</v>
      </c>
      <c r="B14336" s="171" t="s">
        <v>42620</v>
      </c>
      <c r="C14336" s="55" t="s">
        <v>45951</v>
      </c>
      <c r="D14336" s="171" t="s">
        <v>45952</v>
      </c>
      <c r="E14336" s="171" t="s">
        <v>45953</v>
      </c>
      <c r="F14336" s="173"/>
      <c r="G14336" s="173"/>
      <c r="H14336" s="172"/>
    </row>
    <row r="14337" spans="1:8" ht="14.45" customHeight="1">
      <c r="A14337" s="86" t="s">
        <v>2983</v>
      </c>
      <c r="B14337" s="171" t="s">
        <v>42621</v>
      </c>
      <c r="C14337" s="55" t="s">
        <v>45954</v>
      </c>
      <c r="D14337" s="171" t="s">
        <v>45955</v>
      </c>
      <c r="E14337" s="171" t="s">
        <v>45956</v>
      </c>
      <c r="F14337" s="173"/>
      <c r="G14337" s="173"/>
      <c r="H14337" s="172"/>
    </row>
    <row r="14338" spans="1:8" ht="14.45" customHeight="1">
      <c r="A14338" s="86" t="s">
        <v>2983</v>
      </c>
      <c r="B14338" s="171" t="s">
        <v>42622</v>
      </c>
      <c r="C14338" s="55" t="s">
        <v>45957</v>
      </c>
      <c r="D14338" s="171" t="s">
        <v>45958</v>
      </c>
      <c r="E14338" s="171" t="s">
        <v>45959</v>
      </c>
      <c r="F14338" s="173"/>
      <c r="G14338" s="173"/>
      <c r="H14338" s="172"/>
    </row>
    <row r="14339" spans="1:8" ht="14.45" customHeight="1">
      <c r="A14339" s="86" t="s">
        <v>2983</v>
      </c>
      <c r="B14339" s="171" t="s">
        <v>42623</v>
      </c>
      <c r="C14339" s="55" t="s">
        <v>45960</v>
      </c>
      <c r="D14339" s="171" t="s">
        <v>45961</v>
      </c>
      <c r="E14339" s="171" t="s">
        <v>45962</v>
      </c>
      <c r="F14339" s="173"/>
      <c r="G14339" s="173"/>
      <c r="H14339" s="172"/>
    </row>
    <row r="14340" spans="1:8" ht="14.45" customHeight="1">
      <c r="A14340" s="86" t="s">
        <v>2983</v>
      </c>
      <c r="B14340" s="171" t="s">
        <v>42624</v>
      </c>
      <c r="C14340" s="55" t="s">
        <v>45963</v>
      </c>
      <c r="D14340" s="171" t="s">
        <v>45964</v>
      </c>
      <c r="E14340" s="171" t="s">
        <v>45965</v>
      </c>
      <c r="F14340" s="173"/>
      <c r="G14340" s="173"/>
      <c r="H14340" s="172"/>
    </row>
    <row r="14341" spans="1:8" ht="14.45" customHeight="1">
      <c r="A14341" s="86" t="s">
        <v>2983</v>
      </c>
      <c r="B14341" s="171" t="s">
        <v>42625</v>
      </c>
      <c r="C14341" s="55" t="s">
        <v>45966</v>
      </c>
      <c r="D14341" s="171" t="s">
        <v>45967</v>
      </c>
      <c r="E14341" s="171" t="s">
        <v>45968</v>
      </c>
      <c r="F14341" s="173"/>
      <c r="G14341" s="173"/>
      <c r="H14341" s="172"/>
    </row>
    <row r="14342" spans="1:8" ht="14.45" customHeight="1">
      <c r="A14342" s="86" t="s">
        <v>2983</v>
      </c>
      <c r="B14342" s="171" t="s">
        <v>42626</v>
      </c>
      <c r="C14342" s="55" t="s">
        <v>45969</v>
      </c>
      <c r="D14342" s="171" t="s">
        <v>45970</v>
      </c>
      <c r="E14342" s="171" t="s">
        <v>45971</v>
      </c>
      <c r="F14342" s="173"/>
      <c r="G14342" s="173"/>
      <c r="H14342" s="172"/>
    </row>
    <row r="14343" spans="1:8" ht="14.45" customHeight="1">
      <c r="A14343" s="86" t="s">
        <v>2983</v>
      </c>
      <c r="B14343" s="171" t="s">
        <v>42627</v>
      </c>
      <c r="C14343" s="55" t="s">
        <v>45972</v>
      </c>
      <c r="D14343" s="171" t="s">
        <v>45973</v>
      </c>
      <c r="E14343" s="171" t="s">
        <v>45974</v>
      </c>
      <c r="F14343" s="173"/>
      <c r="G14343" s="173"/>
      <c r="H14343" s="172"/>
    </row>
    <row r="14344" spans="1:8" ht="14.45" customHeight="1">
      <c r="A14344" s="86" t="s">
        <v>2983</v>
      </c>
      <c r="B14344" s="171" t="s">
        <v>42628</v>
      </c>
      <c r="C14344" s="55" t="s">
        <v>45975</v>
      </c>
      <c r="D14344" s="171" t="s">
        <v>45976</v>
      </c>
      <c r="E14344" s="171" t="s">
        <v>45977</v>
      </c>
      <c r="F14344" s="173"/>
      <c r="G14344" s="173"/>
      <c r="H14344" s="172"/>
    </row>
    <row r="14345" spans="1:8" ht="14.45" customHeight="1">
      <c r="A14345" s="86" t="s">
        <v>2983</v>
      </c>
      <c r="B14345" s="171" t="s">
        <v>42629</v>
      </c>
      <c r="C14345" s="55" t="s">
        <v>45978</v>
      </c>
      <c r="D14345" s="171" t="s">
        <v>45979</v>
      </c>
      <c r="E14345" s="171" t="s">
        <v>45980</v>
      </c>
      <c r="F14345" s="173"/>
      <c r="G14345" s="173"/>
      <c r="H14345" s="172"/>
    </row>
    <row r="14346" spans="1:8" ht="14.45" customHeight="1">
      <c r="A14346" s="86" t="s">
        <v>2983</v>
      </c>
      <c r="B14346" s="171" t="s">
        <v>42630</v>
      </c>
      <c r="C14346" s="55" t="s">
        <v>45981</v>
      </c>
      <c r="D14346" s="171" t="s">
        <v>45982</v>
      </c>
      <c r="E14346" s="171" t="s">
        <v>45983</v>
      </c>
      <c r="F14346" s="173"/>
      <c r="G14346" s="173"/>
      <c r="H14346" s="172"/>
    </row>
    <row r="14347" spans="1:8" ht="14.45" customHeight="1">
      <c r="A14347" s="86" t="s">
        <v>2983</v>
      </c>
      <c r="B14347" s="171" t="s">
        <v>42631</v>
      </c>
      <c r="C14347" s="55" t="s">
        <v>45984</v>
      </c>
      <c r="D14347" s="171" t="s">
        <v>45985</v>
      </c>
      <c r="E14347" s="171" t="s">
        <v>45986</v>
      </c>
      <c r="F14347" s="173"/>
      <c r="G14347" s="173"/>
      <c r="H14347" s="172"/>
    </row>
    <row r="14348" spans="1:8" ht="14.45" customHeight="1">
      <c r="A14348" s="86" t="s">
        <v>2983</v>
      </c>
      <c r="B14348" s="171" t="s">
        <v>42632</v>
      </c>
      <c r="C14348" s="55" t="s">
        <v>45987</v>
      </c>
      <c r="D14348" s="171" t="s">
        <v>45988</v>
      </c>
      <c r="E14348" s="171" t="s">
        <v>45989</v>
      </c>
      <c r="F14348" s="173"/>
      <c r="G14348" s="173"/>
      <c r="H14348" s="172"/>
    </row>
    <row r="14349" spans="1:8" ht="14.45" customHeight="1">
      <c r="A14349" s="86" t="s">
        <v>2983</v>
      </c>
      <c r="B14349" s="171" t="s">
        <v>42633</v>
      </c>
      <c r="C14349" s="55" t="s">
        <v>45990</v>
      </c>
      <c r="D14349" s="171" t="s">
        <v>45991</v>
      </c>
      <c r="E14349" s="171" t="s">
        <v>45992</v>
      </c>
      <c r="F14349" s="173"/>
      <c r="G14349" s="173"/>
      <c r="H14349" s="172"/>
    </row>
    <row r="14350" spans="1:8" ht="14.45" customHeight="1">
      <c r="A14350" s="86" t="s">
        <v>2983</v>
      </c>
      <c r="B14350" s="171" t="s">
        <v>42634</v>
      </c>
      <c r="C14350" s="55" t="s">
        <v>45993</v>
      </c>
      <c r="D14350" s="171" t="s">
        <v>45994</v>
      </c>
      <c r="E14350" s="171" t="s">
        <v>45995</v>
      </c>
      <c r="F14350" s="173"/>
      <c r="G14350" s="173"/>
      <c r="H14350" s="172"/>
    </row>
    <row r="14351" spans="1:8" ht="14.45" customHeight="1">
      <c r="A14351" s="86" t="s">
        <v>2983</v>
      </c>
      <c r="B14351" s="171" t="s">
        <v>42635</v>
      </c>
      <c r="C14351" s="55" t="s">
        <v>45996</v>
      </c>
      <c r="D14351" s="171" t="s">
        <v>45997</v>
      </c>
      <c r="E14351" s="171" t="s">
        <v>45998</v>
      </c>
      <c r="F14351" s="173"/>
      <c r="G14351" s="173"/>
      <c r="H14351" s="172"/>
    </row>
    <row r="14352" spans="1:8" ht="14.45" customHeight="1">
      <c r="A14352" s="86" t="s">
        <v>2983</v>
      </c>
      <c r="B14352" s="171" t="s">
        <v>42636</v>
      </c>
      <c r="C14352" s="55" t="s">
        <v>45999</v>
      </c>
      <c r="D14352" s="171" t="s">
        <v>46000</v>
      </c>
      <c r="E14352" s="171" t="s">
        <v>46001</v>
      </c>
      <c r="F14352" s="173"/>
      <c r="G14352" s="173"/>
      <c r="H14352" s="172"/>
    </row>
    <row r="14353" spans="1:8" ht="14.45" customHeight="1">
      <c r="A14353" s="86" t="s">
        <v>2983</v>
      </c>
      <c r="B14353" s="171" t="s">
        <v>42637</v>
      </c>
      <c r="C14353" s="55" t="s">
        <v>46002</v>
      </c>
      <c r="D14353" s="171" t="s">
        <v>46003</v>
      </c>
      <c r="E14353" s="171" t="s">
        <v>46004</v>
      </c>
      <c r="F14353" s="173"/>
      <c r="G14353" s="173"/>
      <c r="H14353" s="172"/>
    </row>
    <row r="14354" spans="1:8" ht="14.45" customHeight="1">
      <c r="A14354" s="86" t="s">
        <v>2983</v>
      </c>
      <c r="B14354" s="171" t="s">
        <v>42638</v>
      </c>
      <c r="C14354" s="55" t="s">
        <v>46005</v>
      </c>
      <c r="D14354" s="171" t="s">
        <v>46006</v>
      </c>
      <c r="E14354" s="171" t="s">
        <v>46007</v>
      </c>
      <c r="F14354" s="173"/>
      <c r="G14354" s="173"/>
      <c r="H14354" s="172"/>
    </row>
    <row r="14355" spans="1:8" ht="14.45" customHeight="1">
      <c r="A14355" s="86" t="s">
        <v>2983</v>
      </c>
      <c r="B14355" s="171" t="s">
        <v>42639</v>
      </c>
      <c r="C14355" s="55" t="s">
        <v>46008</v>
      </c>
      <c r="D14355" s="171" t="s">
        <v>46009</v>
      </c>
      <c r="E14355" s="171" t="s">
        <v>46010</v>
      </c>
      <c r="F14355" s="173"/>
      <c r="G14355" s="173"/>
      <c r="H14355" s="172"/>
    </row>
    <row r="14356" spans="1:8" ht="14.45" customHeight="1">
      <c r="A14356" s="86" t="s">
        <v>2983</v>
      </c>
      <c r="B14356" s="171" t="s">
        <v>42640</v>
      </c>
      <c r="C14356" s="55" t="s">
        <v>46011</v>
      </c>
      <c r="D14356" s="171" t="s">
        <v>46012</v>
      </c>
      <c r="E14356" s="171" t="s">
        <v>46013</v>
      </c>
      <c r="F14356" s="173"/>
      <c r="G14356" s="173"/>
      <c r="H14356" s="172"/>
    </row>
    <row r="14357" spans="1:8" ht="14.45" customHeight="1">
      <c r="A14357" s="86" t="s">
        <v>2983</v>
      </c>
      <c r="B14357" s="171" t="s">
        <v>42641</v>
      </c>
      <c r="C14357" s="55" t="s">
        <v>46014</v>
      </c>
      <c r="D14357" s="171" t="s">
        <v>46015</v>
      </c>
      <c r="E14357" s="171" t="s">
        <v>46016</v>
      </c>
      <c r="F14357" s="173"/>
      <c r="G14357" s="173"/>
      <c r="H14357" s="172"/>
    </row>
    <row r="14358" spans="1:8" ht="14.45" customHeight="1">
      <c r="A14358" s="86" t="s">
        <v>2983</v>
      </c>
      <c r="B14358" s="171" t="s">
        <v>42642</v>
      </c>
      <c r="C14358" s="55" t="s">
        <v>46017</v>
      </c>
      <c r="D14358" s="171" t="s">
        <v>46018</v>
      </c>
      <c r="E14358" s="171" t="s">
        <v>46019</v>
      </c>
      <c r="F14358" s="173"/>
      <c r="G14358" s="173"/>
      <c r="H14358" s="172"/>
    </row>
    <row r="14359" spans="1:8" ht="14.45" customHeight="1">
      <c r="A14359" s="86" t="s">
        <v>2983</v>
      </c>
      <c r="B14359" s="171" t="s">
        <v>42643</v>
      </c>
      <c r="C14359" s="55" t="s">
        <v>46020</v>
      </c>
      <c r="D14359" s="171" t="s">
        <v>46021</v>
      </c>
      <c r="E14359" s="171" t="s">
        <v>46022</v>
      </c>
      <c r="F14359" s="173"/>
      <c r="G14359" s="173"/>
      <c r="H14359" s="172"/>
    </row>
    <row r="14360" spans="1:8" ht="14.45" customHeight="1">
      <c r="A14360" s="86" t="s">
        <v>2983</v>
      </c>
      <c r="B14360" s="171" t="s">
        <v>42644</v>
      </c>
      <c r="C14360" s="55" t="s">
        <v>46023</v>
      </c>
      <c r="D14360" s="171" t="s">
        <v>46024</v>
      </c>
      <c r="E14360" s="171" t="s">
        <v>46025</v>
      </c>
      <c r="F14360" s="173"/>
      <c r="G14360" s="173"/>
      <c r="H14360" s="172"/>
    </row>
    <row r="14361" spans="1:8" ht="14.45" customHeight="1">
      <c r="A14361" s="86" t="s">
        <v>2983</v>
      </c>
      <c r="B14361" s="171" t="s">
        <v>42645</v>
      </c>
      <c r="C14361" s="55" t="s">
        <v>46026</v>
      </c>
      <c r="D14361" s="171" t="s">
        <v>46027</v>
      </c>
      <c r="E14361" s="171" t="s">
        <v>46028</v>
      </c>
      <c r="F14361" s="173"/>
      <c r="G14361" s="173"/>
      <c r="H14361" s="172"/>
    </row>
    <row r="14362" spans="1:8" ht="14.45" customHeight="1">
      <c r="A14362" s="86" t="s">
        <v>2983</v>
      </c>
      <c r="B14362" s="171" t="s">
        <v>42646</v>
      </c>
      <c r="C14362" s="55" t="s">
        <v>46029</v>
      </c>
      <c r="D14362" s="171" t="s">
        <v>46030</v>
      </c>
      <c r="E14362" s="171" t="s">
        <v>46031</v>
      </c>
      <c r="F14362" s="173"/>
      <c r="G14362" s="173"/>
      <c r="H14362" s="172"/>
    </row>
    <row r="14363" spans="1:8" ht="14.45" customHeight="1">
      <c r="A14363" s="86" t="s">
        <v>2983</v>
      </c>
      <c r="B14363" s="171" t="s">
        <v>42647</v>
      </c>
      <c r="C14363" s="55" t="s">
        <v>46032</v>
      </c>
      <c r="D14363" s="171" t="s">
        <v>46033</v>
      </c>
      <c r="E14363" s="171" t="s">
        <v>46034</v>
      </c>
      <c r="F14363" s="173"/>
      <c r="G14363" s="173"/>
      <c r="H14363" s="172"/>
    </row>
    <row r="14364" spans="1:8" ht="14.45" customHeight="1">
      <c r="A14364" s="86" t="s">
        <v>2983</v>
      </c>
      <c r="B14364" s="171" t="s">
        <v>42648</v>
      </c>
      <c r="C14364" s="55" t="s">
        <v>46035</v>
      </c>
      <c r="D14364" s="171" t="s">
        <v>46036</v>
      </c>
      <c r="E14364" s="171" t="s">
        <v>46037</v>
      </c>
      <c r="F14364" s="173"/>
      <c r="G14364" s="173"/>
      <c r="H14364" s="172"/>
    </row>
    <row r="14365" spans="1:8" ht="14.45" customHeight="1">
      <c r="A14365" s="86" t="s">
        <v>2983</v>
      </c>
      <c r="B14365" s="171" t="s">
        <v>42649</v>
      </c>
      <c r="C14365" s="55" t="s">
        <v>46038</v>
      </c>
      <c r="D14365" s="171" t="s">
        <v>46039</v>
      </c>
      <c r="E14365" s="171" t="s">
        <v>46040</v>
      </c>
      <c r="F14365" s="173"/>
      <c r="G14365" s="173"/>
      <c r="H14365" s="172"/>
    </row>
    <row r="14366" spans="1:8" ht="14.45" customHeight="1">
      <c r="A14366" s="86" t="s">
        <v>2983</v>
      </c>
      <c r="B14366" s="171" t="s">
        <v>42650</v>
      </c>
      <c r="C14366" s="55" t="s">
        <v>46041</v>
      </c>
      <c r="D14366" s="171" t="s">
        <v>46042</v>
      </c>
      <c r="E14366" s="171" t="s">
        <v>46043</v>
      </c>
      <c r="F14366" s="173"/>
      <c r="G14366" s="173"/>
      <c r="H14366" s="172"/>
    </row>
    <row r="14367" spans="1:8" ht="14.45" customHeight="1">
      <c r="A14367" s="86" t="s">
        <v>2983</v>
      </c>
      <c r="B14367" s="171" t="s">
        <v>42651</v>
      </c>
      <c r="C14367" s="55" t="s">
        <v>46044</v>
      </c>
      <c r="D14367" s="171" t="s">
        <v>46045</v>
      </c>
      <c r="E14367" s="171" t="s">
        <v>46046</v>
      </c>
      <c r="F14367" s="173"/>
      <c r="G14367" s="173"/>
      <c r="H14367" s="172"/>
    </row>
    <row r="14368" spans="1:8" ht="14.45" customHeight="1">
      <c r="A14368" s="86" t="s">
        <v>2983</v>
      </c>
      <c r="B14368" s="171" t="s">
        <v>42652</v>
      </c>
      <c r="C14368" s="55" t="s">
        <v>46047</v>
      </c>
      <c r="D14368" s="171" t="s">
        <v>46048</v>
      </c>
      <c r="E14368" s="171" t="s">
        <v>46049</v>
      </c>
      <c r="F14368" s="173"/>
      <c r="G14368" s="173"/>
      <c r="H14368" s="172"/>
    </row>
    <row r="14369" spans="1:8" ht="14.45" customHeight="1">
      <c r="A14369" s="86" t="s">
        <v>2983</v>
      </c>
      <c r="B14369" s="171" t="s">
        <v>42653</v>
      </c>
      <c r="C14369" s="55" t="s">
        <v>46050</v>
      </c>
      <c r="D14369" s="171" t="s">
        <v>46051</v>
      </c>
      <c r="E14369" s="171" t="s">
        <v>46052</v>
      </c>
      <c r="F14369" s="173"/>
      <c r="G14369" s="173"/>
      <c r="H14369" s="172"/>
    </row>
    <row r="14370" spans="1:8" ht="14.45" customHeight="1">
      <c r="A14370" s="86" t="s">
        <v>2983</v>
      </c>
      <c r="B14370" s="171" t="s">
        <v>42654</v>
      </c>
      <c r="C14370" s="55" t="s">
        <v>46053</v>
      </c>
      <c r="D14370" s="171" t="s">
        <v>46054</v>
      </c>
      <c r="E14370" s="171" t="s">
        <v>46055</v>
      </c>
      <c r="F14370" s="173"/>
      <c r="G14370" s="173"/>
      <c r="H14370" s="172"/>
    </row>
    <row r="14371" spans="1:8" ht="14.45" customHeight="1">
      <c r="A14371" s="86" t="s">
        <v>2983</v>
      </c>
      <c r="B14371" s="171" t="s">
        <v>42655</v>
      </c>
      <c r="C14371" s="55" t="s">
        <v>46056</v>
      </c>
      <c r="D14371" s="171" t="s">
        <v>46057</v>
      </c>
      <c r="E14371" s="171" t="s">
        <v>46058</v>
      </c>
      <c r="F14371" s="173"/>
      <c r="G14371" s="173"/>
      <c r="H14371" s="172"/>
    </row>
    <row r="14372" spans="1:8" ht="14.45" customHeight="1">
      <c r="A14372" s="86" t="s">
        <v>2983</v>
      </c>
      <c r="B14372" s="171" t="s">
        <v>42656</v>
      </c>
      <c r="C14372" s="55" t="s">
        <v>46059</v>
      </c>
      <c r="D14372" s="171" t="s">
        <v>46060</v>
      </c>
      <c r="E14372" s="171" t="s">
        <v>46061</v>
      </c>
      <c r="F14372" s="173"/>
      <c r="G14372" s="173"/>
      <c r="H14372" s="172"/>
    </row>
    <row r="14373" spans="1:8" ht="14.45" customHeight="1">
      <c r="A14373" s="86" t="s">
        <v>2983</v>
      </c>
      <c r="B14373" s="171" t="s">
        <v>42657</v>
      </c>
      <c r="C14373" s="55" t="s">
        <v>46062</v>
      </c>
      <c r="D14373" s="171" t="s">
        <v>46063</v>
      </c>
      <c r="E14373" s="171" t="s">
        <v>46064</v>
      </c>
      <c r="F14373" s="173"/>
      <c r="G14373" s="173"/>
      <c r="H14373" s="172"/>
    </row>
    <row r="14374" spans="1:8" ht="14.45" customHeight="1">
      <c r="A14374" s="86" t="s">
        <v>2983</v>
      </c>
      <c r="B14374" s="171" t="s">
        <v>42658</v>
      </c>
      <c r="C14374" s="55" t="s">
        <v>17420</v>
      </c>
      <c r="D14374" s="171" t="s">
        <v>46065</v>
      </c>
      <c r="E14374" s="171" t="s">
        <v>46066</v>
      </c>
      <c r="F14374" s="173"/>
      <c r="G14374" s="173"/>
      <c r="H14374" s="172"/>
    </row>
    <row r="14375" spans="1:8" ht="14.45" customHeight="1">
      <c r="A14375" s="86" t="s">
        <v>2983</v>
      </c>
      <c r="B14375" s="171" t="s">
        <v>42659</v>
      </c>
      <c r="C14375" s="55" t="s">
        <v>46067</v>
      </c>
      <c r="D14375" s="171" t="s">
        <v>46068</v>
      </c>
      <c r="E14375" s="171" t="s">
        <v>46069</v>
      </c>
      <c r="F14375" s="173"/>
      <c r="G14375" s="173"/>
      <c r="H14375" s="172"/>
    </row>
    <row r="14376" spans="1:8" ht="14.45" customHeight="1">
      <c r="A14376" s="86" t="s">
        <v>2983</v>
      </c>
      <c r="B14376" s="171" t="s">
        <v>42660</v>
      </c>
      <c r="C14376" s="55" t="s">
        <v>46070</v>
      </c>
      <c r="D14376" s="171" t="s">
        <v>46071</v>
      </c>
      <c r="E14376" s="171" t="s">
        <v>46072</v>
      </c>
      <c r="F14376" s="173"/>
      <c r="G14376" s="173"/>
      <c r="H14376" s="172"/>
    </row>
    <row r="14377" spans="1:8" ht="14.45" customHeight="1">
      <c r="A14377" s="86" t="s">
        <v>2983</v>
      </c>
      <c r="B14377" s="171" t="s">
        <v>42661</v>
      </c>
      <c r="C14377" s="55" t="s">
        <v>46073</v>
      </c>
      <c r="D14377" s="171" t="s">
        <v>46074</v>
      </c>
      <c r="E14377" s="171" t="s">
        <v>46075</v>
      </c>
      <c r="F14377" s="173"/>
      <c r="G14377" s="173"/>
      <c r="H14377" s="172"/>
    </row>
    <row r="14378" spans="1:8" ht="14.45" customHeight="1">
      <c r="A14378" s="86" t="s">
        <v>2983</v>
      </c>
      <c r="B14378" s="171" t="s">
        <v>42662</v>
      </c>
      <c r="C14378" s="55" t="s">
        <v>46076</v>
      </c>
      <c r="D14378" s="171" t="s">
        <v>46077</v>
      </c>
      <c r="E14378" s="171" t="s">
        <v>46078</v>
      </c>
      <c r="F14378" s="173"/>
      <c r="G14378" s="173"/>
      <c r="H14378" s="172"/>
    </row>
    <row r="14379" spans="1:8" ht="14.45" customHeight="1">
      <c r="A14379" s="86" t="s">
        <v>2983</v>
      </c>
      <c r="B14379" s="171" t="s">
        <v>42663</v>
      </c>
      <c r="C14379" s="55" t="s">
        <v>46079</v>
      </c>
      <c r="D14379" s="171" t="s">
        <v>46080</v>
      </c>
      <c r="E14379" s="171" t="s">
        <v>46081</v>
      </c>
      <c r="F14379" s="173"/>
      <c r="G14379" s="173"/>
      <c r="H14379" s="172"/>
    </row>
    <row r="14380" spans="1:8" ht="14.45" customHeight="1">
      <c r="A14380" s="86" t="s">
        <v>2983</v>
      </c>
      <c r="B14380" s="171" t="s">
        <v>42664</v>
      </c>
      <c r="C14380" s="55" t="s">
        <v>46082</v>
      </c>
      <c r="D14380" s="171" t="s">
        <v>46083</v>
      </c>
      <c r="E14380" s="171" t="s">
        <v>46084</v>
      </c>
      <c r="F14380" s="173"/>
      <c r="G14380" s="173"/>
      <c r="H14380" s="172"/>
    </row>
    <row r="14381" spans="1:8" ht="14.45" customHeight="1">
      <c r="A14381" s="86" t="s">
        <v>2983</v>
      </c>
      <c r="B14381" s="171" t="s">
        <v>42665</v>
      </c>
      <c r="C14381" s="55" t="s">
        <v>46085</v>
      </c>
      <c r="D14381" s="171" t="s">
        <v>46086</v>
      </c>
      <c r="E14381" s="171" t="s">
        <v>46087</v>
      </c>
      <c r="F14381" s="173"/>
      <c r="G14381" s="173"/>
      <c r="H14381" s="172"/>
    </row>
    <row r="14382" spans="1:8" ht="14.45" customHeight="1">
      <c r="A14382" s="86" t="s">
        <v>2983</v>
      </c>
      <c r="B14382" s="171" t="s">
        <v>42666</v>
      </c>
      <c r="C14382" s="55" t="s">
        <v>46088</v>
      </c>
      <c r="D14382" s="171" t="s">
        <v>46089</v>
      </c>
      <c r="E14382" s="171" t="s">
        <v>46090</v>
      </c>
      <c r="F14382" s="173"/>
      <c r="G14382" s="173"/>
      <c r="H14382" s="172"/>
    </row>
    <row r="14383" spans="1:8" ht="14.45" customHeight="1">
      <c r="A14383" s="86" t="s">
        <v>2983</v>
      </c>
      <c r="B14383" s="171" t="s">
        <v>42667</v>
      </c>
      <c r="C14383" s="55" t="s">
        <v>46091</v>
      </c>
      <c r="D14383" s="171" t="s">
        <v>46092</v>
      </c>
      <c r="E14383" s="171" t="s">
        <v>46093</v>
      </c>
      <c r="F14383" s="173"/>
      <c r="G14383" s="173"/>
      <c r="H14383" s="172"/>
    </row>
    <row r="14384" spans="1:8" ht="14.45" customHeight="1">
      <c r="A14384" s="86" t="s">
        <v>2983</v>
      </c>
      <c r="B14384" s="171" t="s">
        <v>42668</v>
      </c>
      <c r="C14384" s="55" t="s">
        <v>46094</v>
      </c>
      <c r="D14384" s="171" t="s">
        <v>46095</v>
      </c>
      <c r="E14384" s="171" t="s">
        <v>46096</v>
      </c>
      <c r="F14384" s="173"/>
      <c r="G14384" s="173"/>
      <c r="H14384" s="172"/>
    </row>
    <row r="14385" spans="1:8" ht="14.45" customHeight="1">
      <c r="A14385" s="86" t="s">
        <v>2983</v>
      </c>
      <c r="B14385" s="171" t="s">
        <v>42669</v>
      </c>
      <c r="C14385" s="55" t="s">
        <v>46097</v>
      </c>
      <c r="D14385" s="171" t="s">
        <v>46098</v>
      </c>
      <c r="E14385" s="171" t="s">
        <v>46099</v>
      </c>
      <c r="F14385" s="173"/>
      <c r="G14385" s="173"/>
      <c r="H14385" s="172"/>
    </row>
    <row r="14386" spans="1:8" ht="14.45" customHeight="1">
      <c r="A14386" s="86" t="s">
        <v>2983</v>
      </c>
      <c r="B14386" s="171" t="s">
        <v>42670</v>
      </c>
      <c r="C14386" s="55" t="s">
        <v>46100</v>
      </c>
      <c r="D14386" s="171" t="s">
        <v>46101</v>
      </c>
      <c r="E14386" s="171" t="s">
        <v>46102</v>
      </c>
      <c r="F14386" s="173"/>
      <c r="G14386" s="173"/>
      <c r="H14386" s="172"/>
    </row>
    <row r="14387" spans="1:8" ht="14.45" customHeight="1">
      <c r="A14387" s="86" t="s">
        <v>2983</v>
      </c>
      <c r="B14387" s="171" t="s">
        <v>42671</v>
      </c>
      <c r="C14387" s="55" t="s">
        <v>46103</v>
      </c>
      <c r="D14387" s="171" t="s">
        <v>46104</v>
      </c>
      <c r="E14387" s="171" t="s">
        <v>46105</v>
      </c>
      <c r="F14387" s="173"/>
      <c r="G14387" s="173"/>
      <c r="H14387" s="172"/>
    </row>
    <row r="14388" spans="1:8" ht="14.45" customHeight="1">
      <c r="A14388" s="86" t="s">
        <v>2983</v>
      </c>
      <c r="B14388" s="171" t="s">
        <v>42672</v>
      </c>
      <c r="C14388" s="55" t="s">
        <v>46106</v>
      </c>
      <c r="D14388" s="171" t="s">
        <v>46107</v>
      </c>
      <c r="E14388" s="171" t="s">
        <v>46108</v>
      </c>
      <c r="F14388" s="173"/>
      <c r="G14388" s="173"/>
      <c r="H14388" s="172"/>
    </row>
    <row r="14389" spans="1:8" ht="14.45" customHeight="1">
      <c r="A14389" s="86" t="s">
        <v>2983</v>
      </c>
      <c r="B14389" s="171" t="s">
        <v>42673</v>
      </c>
      <c r="C14389" s="55" t="s">
        <v>46109</v>
      </c>
      <c r="D14389" s="171" t="s">
        <v>46110</v>
      </c>
      <c r="E14389" s="171" t="s">
        <v>46111</v>
      </c>
      <c r="F14389" s="173"/>
      <c r="G14389" s="173"/>
      <c r="H14389" s="172"/>
    </row>
    <row r="14390" spans="1:8" ht="14.45" customHeight="1">
      <c r="A14390" s="86" t="s">
        <v>2983</v>
      </c>
      <c r="B14390" s="171" t="s">
        <v>42674</v>
      </c>
      <c r="C14390" s="55" t="s">
        <v>46112</v>
      </c>
      <c r="D14390" s="171" t="s">
        <v>46113</v>
      </c>
      <c r="E14390" s="171" t="s">
        <v>46114</v>
      </c>
      <c r="F14390" s="173"/>
      <c r="G14390" s="173"/>
      <c r="H14390" s="172"/>
    </row>
    <row r="14391" spans="1:8" ht="14.45" customHeight="1">
      <c r="A14391" s="86" t="s">
        <v>2983</v>
      </c>
      <c r="B14391" s="171" t="s">
        <v>42675</v>
      </c>
      <c r="C14391" s="55" t="s">
        <v>46115</v>
      </c>
      <c r="D14391" s="171" t="s">
        <v>46116</v>
      </c>
      <c r="E14391" s="171" t="s">
        <v>46117</v>
      </c>
      <c r="F14391" s="173"/>
      <c r="G14391" s="173"/>
      <c r="H14391" s="172"/>
    </row>
    <row r="14392" spans="1:8" ht="14.45" customHeight="1">
      <c r="A14392" s="86" t="s">
        <v>2983</v>
      </c>
      <c r="B14392" s="171" t="s">
        <v>42676</v>
      </c>
      <c r="C14392" s="55" t="s">
        <v>46118</v>
      </c>
      <c r="D14392" s="171" t="s">
        <v>46119</v>
      </c>
      <c r="E14392" s="171" t="s">
        <v>46120</v>
      </c>
      <c r="F14392" s="173"/>
      <c r="G14392" s="173"/>
      <c r="H14392" s="172"/>
    </row>
    <row r="14393" spans="1:8" ht="14.45" customHeight="1">
      <c r="A14393" s="86" t="s">
        <v>2983</v>
      </c>
      <c r="B14393" s="171" t="s">
        <v>42677</v>
      </c>
      <c r="C14393" s="55" t="s">
        <v>46121</v>
      </c>
      <c r="D14393" s="171" t="s">
        <v>46122</v>
      </c>
      <c r="E14393" s="171" t="s">
        <v>46123</v>
      </c>
      <c r="F14393" s="173"/>
      <c r="G14393" s="173"/>
      <c r="H14393" s="172"/>
    </row>
    <row r="14394" spans="1:8" ht="14.45" customHeight="1">
      <c r="A14394" s="86" t="s">
        <v>2983</v>
      </c>
      <c r="B14394" s="171" t="s">
        <v>42678</v>
      </c>
      <c r="C14394" s="55" t="s">
        <v>46124</v>
      </c>
      <c r="D14394" s="171" t="s">
        <v>46125</v>
      </c>
      <c r="E14394" s="171" t="s">
        <v>46126</v>
      </c>
      <c r="F14394" s="173"/>
      <c r="G14394" s="173"/>
      <c r="H14394" s="172"/>
    </row>
    <row r="14395" spans="1:8" ht="14.45" customHeight="1">
      <c r="A14395" s="86" t="s">
        <v>2983</v>
      </c>
      <c r="B14395" s="171" t="s">
        <v>42679</v>
      </c>
      <c r="C14395" s="55" t="s">
        <v>46127</v>
      </c>
      <c r="D14395" s="171" t="s">
        <v>46128</v>
      </c>
      <c r="E14395" s="171" t="s">
        <v>46129</v>
      </c>
      <c r="F14395" s="173"/>
      <c r="G14395" s="173"/>
      <c r="H14395" s="172"/>
    </row>
    <row r="14396" spans="1:8" ht="14.45" customHeight="1">
      <c r="A14396" s="86" t="s">
        <v>2983</v>
      </c>
      <c r="B14396" s="171" t="s">
        <v>42680</v>
      </c>
      <c r="C14396" s="55" t="s">
        <v>46130</v>
      </c>
      <c r="D14396" s="171" t="s">
        <v>46131</v>
      </c>
      <c r="E14396" s="171" t="s">
        <v>46132</v>
      </c>
      <c r="F14396" s="173"/>
      <c r="G14396" s="173"/>
      <c r="H14396" s="172"/>
    </row>
    <row r="14397" spans="1:8" ht="14.45" customHeight="1">
      <c r="A14397" s="86" t="s">
        <v>2983</v>
      </c>
      <c r="B14397" s="171" t="s">
        <v>42681</v>
      </c>
      <c r="C14397" s="55" t="s">
        <v>46133</v>
      </c>
      <c r="D14397" s="171" t="s">
        <v>46133</v>
      </c>
      <c r="E14397" s="171" t="s">
        <v>46133</v>
      </c>
      <c r="F14397" s="173"/>
      <c r="G14397" s="173"/>
      <c r="H14397" s="172"/>
    </row>
    <row r="14398" spans="1:8" ht="14.45" customHeight="1">
      <c r="A14398" s="86" t="s">
        <v>2983</v>
      </c>
      <c r="B14398" s="171" t="s">
        <v>42682</v>
      </c>
      <c r="C14398" s="55" t="s">
        <v>46134</v>
      </c>
      <c r="D14398" s="171" t="s">
        <v>46135</v>
      </c>
      <c r="E14398" s="171" t="s">
        <v>46136</v>
      </c>
      <c r="F14398" s="173"/>
      <c r="G14398" s="173"/>
      <c r="H14398" s="172"/>
    </row>
    <row r="14399" spans="1:8" ht="14.45" customHeight="1">
      <c r="A14399" s="86" t="s">
        <v>2983</v>
      </c>
      <c r="B14399" s="171" t="s">
        <v>42683</v>
      </c>
      <c r="C14399" s="55" t="s">
        <v>46137</v>
      </c>
      <c r="D14399" s="171" t="s">
        <v>46138</v>
      </c>
      <c r="E14399" s="171" t="s">
        <v>46139</v>
      </c>
      <c r="F14399" s="173"/>
      <c r="G14399" s="173"/>
      <c r="H14399" s="172"/>
    </row>
    <row r="14400" spans="1:8" ht="14.45" customHeight="1">
      <c r="A14400" s="86" t="s">
        <v>2983</v>
      </c>
      <c r="B14400" s="171" t="s">
        <v>42684</v>
      </c>
      <c r="C14400" s="55" t="s">
        <v>46140</v>
      </c>
      <c r="D14400" s="171" t="s">
        <v>46141</v>
      </c>
      <c r="E14400" s="171" t="s">
        <v>46142</v>
      </c>
      <c r="F14400" s="173"/>
      <c r="G14400" s="173"/>
      <c r="H14400" s="172"/>
    </row>
    <row r="14401" spans="1:8" ht="14.45" customHeight="1">
      <c r="A14401" s="86" t="s">
        <v>2983</v>
      </c>
      <c r="B14401" s="171" t="s">
        <v>42685</v>
      </c>
      <c r="C14401" s="55" t="s">
        <v>46143</v>
      </c>
      <c r="D14401" s="171" t="s">
        <v>46144</v>
      </c>
      <c r="E14401" s="171" t="s">
        <v>46145</v>
      </c>
      <c r="F14401" s="173"/>
      <c r="G14401" s="173"/>
      <c r="H14401" s="172"/>
    </row>
    <row r="14402" spans="1:8" ht="14.45" customHeight="1">
      <c r="A14402" s="86" t="s">
        <v>2983</v>
      </c>
      <c r="B14402" s="171" t="s">
        <v>42686</v>
      </c>
      <c r="C14402" s="55" t="s">
        <v>46146</v>
      </c>
      <c r="D14402" s="171" t="s">
        <v>46147</v>
      </c>
      <c r="E14402" s="171" t="s">
        <v>46148</v>
      </c>
      <c r="F14402" s="173"/>
      <c r="G14402" s="173"/>
      <c r="H14402" s="172"/>
    </row>
    <row r="14403" spans="1:8" ht="14.45" customHeight="1">
      <c r="A14403" s="86" t="s">
        <v>2983</v>
      </c>
      <c r="B14403" s="171" t="s">
        <v>42687</v>
      </c>
      <c r="C14403" s="55" t="s">
        <v>46149</v>
      </c>
      <c r="D14403" s="171" t="s">
        <v>46150</v>
      </c>
      <c r="E14403" s="171" t="s">
        <v>46151</v>
      </c>
      <c r="F14403" s="173"/>
      <c r="G14403" s="173"/>
      <c r="H14403" s="172"/>
    </row>
    <row r="14404" spans="1:8" ht="14.45" customHeight="1">
      <c r="A14404" s="86" t="s">
        <v>2983</v>
      </c>
      <c r="B14404" s="171" t="s">
        <v>42688</v>
      </c>
      <c r="C14404" s="55" t="s">
        <v>46152</v>
      </c>
      <c r="D14404" s="171" t="s">
        <v>46153</v>
      </c>
      <c r="E14404" s="171" t="s">
        <v>46154</v>
      </c>
      <c r="F14404" s="173"/>
      <c r="G14404" s="173"/>
      <c r="H14404" s="172"/>
    </row>
    <row r="14405" spans="1:8" ht="14.45" customHeight="1">
      <c r="A14405" s="86" t="s">
        <v>2983</v>
      </c>
      <c r="B14405" s="171" t="s">
        <v>42689</v>
      </c>
      <c r="C14405" s="55" t="s">
        <v>46155</v>
      </c>
      <c r="D14405" s="171" t="s">
        <v>46156</v>
      </c>
      <c r="E14405" s="171" t="s">
        <v>46157</v>
      </c>
      <c r="F14405" s="173"/>
      <c r="G14405" s="173"/>
      <c r="H14405" s="172"/>
    </row>
    <row r="14406" spans="1:8" ht="14.45" customHeight="1">
      <c r="A14406" s="86" t="s">
        <v>2983</v>
      </c>
      <c r="B14406" s="171" t="s">
        <v>42690</v>
      </c>
      <c r="C14406" s="55" t="s">
        <v>46158</v>
      </c>
      <c r="D14406" s="171" t="s">
        <v>46159</v>
      </c>
      <c r="E14406" s="171" t="s">
        <v>46157</v>
      </c>
      <c r="F14406" s="173"/>
      <c r="G14406" s="173"/>
      <c r="H14406" s="172"/>
    </row>
    <row r="14407" spans="1:8" ht="14.45" customHeight="1">
      <c r="A14407" s="86" t="s">
        <v>2983</v>
      </c>
      <c r="B14407" s="171" t="s">
        <v>42691</v>
      </c>
      <c r="C14407" s="55" t="s">
        <v>46160</v>
      </c>
      <c r="D14407" s="171" t="s">
        <v>46161</v>
      </c>
      <c r="E14407" s="171" t="s">
        <v>46161</v>
      </c>
      <c r="F14407" s="173"/>
      <c r="G14407" s="173"/>
      <c r="H14407" s="172"/>
    </row>
    <row r="14408" spans="1:8" ht="14.45" customHeight="1">
      <c r="A14408" s="86" t="s">
        <v>2983</v>
      </c>
      <c r="B14408" s="171" t="s">
        <v>42692</v>
      </c>
      <c r="C14408" s="55" t="s">
        <v>46162</v>
      </c>
      <c r="D14408" s="171" t="s">
        <v>46163</v>
      </c>
      <c r="E14408" s="171" t="s">
        <v>46164</v>
      </c>
      <c r="F14408" s="173"/>
      <c r="G14408" s="173"/>
      <c r="H14408" s="172"/>
    </row>
    <row r="14409" spans="1:8" ht="14.45" customHeight="1">
      <c r="A14409" s="86" t="s">
        <v>2983</v>
      </c>
      <c r="B14409" s="171" t="s">
        <v>42693</v>
      </c>
      <c r="C14409" s="55" t="s">
        <v>46165</v>
      </c>
      <c r="D14409" s="171" t="s">
        <v>46166</v>
      </c>
      <c r="E14409" s="171" t="s">
        <v>46167</v>
      </c>
      <c r="F14409" s="173"/>
      <c r="G14409" s="173"/>
      <c r="H14409" s="172"/>
    </row>
    <row r="14410" spans="1:8" ht="14.45" customHeight="1">
      <c r="A14410" s="86" t="s">
        <v>2983</v>
      </c>
      <c r="B14410" s="171" t="s">
        <v>42694</v>
      </c>
      <c r="C14410" s="55" t="s">
        <v>46168</v>
      </c>
      <c r="D14410" s="171" t="s">
        <v>46169</v>
      </c>
      <c r="E14410" s="171" t="s">
        <v>46170</v>
      </c>
      <c r="F14410" s="173"/>
      <c r="G14410" s="173"/>
      <c r="H14410" s="172"/>
    </row>
    <row r="14411" spans="1:8" ht="14.45" customHeight="1">
      <c r="A14411" s="86" t="s">
        <v>2983</v>
      </c>
      <c r="B14411" s="171" t="s">
        <v>42695</v>
      </c>
      <c r="C14411" s="55" t="s">
        <v>46171</v>
      </c>
      <c r="D14411" s="171" t="s">
        <v>46172</v>
      </c>
      <c r="E14411" s="171" t="s">
        <v>46173</v>
      </c>
      <c r="F14411" s="173"/>
      <c r="G14411" s="173"/>
      <c r="H14411" s="172"/>
    </row>
    <row r="14412" spans="1:8" ht="14.45" customHeight="1">
      <c r="A14412" s="86" t="s">
        <v>2983</v>
      </c>
      <c r="B14412" s="171" t="s">
        <v>42696</v>
      </c>
      <c r="C14412" s="55" t="s">
        <v>46174</v>
      </c>
      <c r="D14412" s="171" t="s">
        <v>46175</v>
      </c>
      <c r="E14412" s="171" t="s">
        <v>46176</v>
      </c>
      <c r="F14412" s="173"/>
      <c r="G14412" s="173"/>
      <c r="H14412" s="172"/>
    </row>
    <row r="14413" spans="1:8" ht="14.45" customHeight="1">
      <c r="A14413" s="86" t="s">
        <v>2983</v>
      </c>
      <c r="B14413" s="171" t="s">
        <v>42697</v>
      </c>
      <c r="C14413" s="55" t="s">
        <v>46177</v>
      </c>
      <c r="D14413" s="171" t="s">
        <v>46178</v>
      </c>
      <c r="E14413" s="171" t="s">
        <v>46179</v>
      </c>
      <c r="F14413" s="173"/>
      <c r="G14413" s="173"/>
      <c r="H14413" s="172"/>
    </row>
    <row r="14414" spans="1:8" ht="14.45" customHeight="1">
      <c r="A14414" s="86" t="s">
        <v>2983</v>
      </c>
      <c r="B14414" s="171" t="s">
        <v>42698</v>
      </c>
      <c r="C14414" s="55" t="s">
        <v>46180</v>
      </c>
      <c r="D14414" s="171" t="s">
        <v>46181</v>
      </c>
      <c r="E14414" s="171" t="s">
        <v>46182</v>
      </c>
      <c r="F14414" s="173"/>
      <c r="G14414" s="173"/>
      <c r="H14414" s="172"/>
    </row>
    <row r="14415" spans="1:8" ht="14.45" customHeight="1">
      <c r="A14415" s="86" t="s">
        <v>2983</v>
      </c>
      <c r="B14415" s="171" t="s">
        <v>42699</v>
      </c>
      <c r="C14415" s="55" t="s">
        <v>46183</v>
      </c>
      <c r="D14415" s="171" t="s">
        <v>46184</v>
      </c>
      <c r="E14415" s="171" t="s">
        <v>46185</v>
      </c>
      <c r="F14415" s="173"/>
      <c r="G14415" s="173"/>
      <c r="H14415" s="172"/>
    </row>
    <row r="14416" spans="1:8" ht="14.45" customHeight="1">
      <c r="A14416" s="86" t="s">
        <v>2983</v>
      </c>
      <c r="B14416" s="171" t="s">
        <v>42700</v>
      </c>
      <c r="C14416" s="55" t="s">
        <v>46186</v>
      </c>
      <c r="D14416" s="171" t="s">
        <v>46187</v>
      </c>
      <c r="E14416" s="171" t="s">
        <v>46188</v>
      </c>
      <c r="F14416" s="173"/>
      <c r="G14416" s="173"/>
      <c r="H14416" s="172"/>
    </row>
    <row r="14417" spans="1:8" ht="14.45" customHeight="1">
      <c r="A14417" s="86" t="s">
        <v>2983</v>
      </c>
      <c r="B14417" s="171" t="s">
        <v>42701</v>
      </c>
      <c r="C14417" s="55" t="s">
        <v>46189</v>
      </c>
      <c r="D14417" s="171" t="s">
        <v>46189</v>
      </c>
      <c r="E14417" s="171" t="s">
        <v>46189</v>
      </c>
      <c r="F14417" s="173"/>
      <c r="G14417" s="173"/>
      <c r="H14417" s="172"/>
    </row>
    <row r="14418" spans="1:8" ht="14.45" customHeight="1">
      <c r="A14418" s="86" t="s">
        <v>2983</v>
      </c>
      <c r="B14418" s="171" t="s">
        <v>42702</v>
      </c>
      <c r="C14418" s="55" t="s">
        <v>46190</v>
      </c>
      <c r="D14418" s="171" t="s">
        <v>46191</v>
      </c>
      <c r="E14418" s="171" t="s">
        <v>46192</v>
      </c>
      <c r="F14418" s="173"/>
      <c r="G14418" s="173"/>
      <c r="H14418" s="172"/>
    </row>
    <row r="14419" spans="1:8" ht="14.45" customHeight="1">
      <c r="A14419" s="86" t="s">
        <v>2983</v>
      </c>
      <c r="B14419" s="171" t="s">
        <v>42703</v>
      </c>
      <c r="C14419" s="55" t="s">
        <v>46193</v>
      </c>
      <c r="D14419" s="171" t="s">
        <v>46194</v>
      </c>
      <c r="E14419" s="171" t="s">
        <v>46195</v>
      </c>
      <c r="F14419" s="173"/>
      <c r="G14419" s="173"/>
      <c r="H14419" s="172"/>
    </row>
    <row r="14420" spans="1:8" ht="14.45" customHeight="1">
      <c r="A14420" s="86" t="s">
        <v>2983</v>
      </c>
      <c r="B14420" s="171" t="s">
        <v>42704</v>
      </c>
      <c r="C14420" s="55" t="s">
        <v>46196</v>
      </c>
      <c r="D14420" s="171" t="s">
        <v>46197</v>
      </c>
      <c r="E14420" s="171" t="s">
        <v>46198</v>
      </c>
      <c r="F14420" s="173"/>
      <c r="G14420" s="173"/>
      <c r="H14420" s="172"/>
    </row>
    <row r="14421" spans="1:8" ht="14.45" customHeight="1">
      <c r="A14421" s="86" t="s">
        <v>2983</v>
      </c>
      <c r="B14421" s="171" t="s">
        <v>42705</v>
      </c>
      <c r="C14421" s="55" t="s">
        <v>46199</v>
      </c>
      <c r="D14421" s="171" t="s">
        <v>46200</v>
      </c>
      <c r="E14421" s="171" t="s">
        <v>46201</v>
      </c>
      <c r="F14421" s="173"/>
      <c r="G14421" s="173"/>
      <c r="H14421" s="172"/>
    </row>
    <row r="14422" spans="1:8" ht="14.45" customHeight="1">
      <c r="A14422" s="86" t="s">
        <v>2983</v>
      </c>
      <c r="B14422" s="171" t="s">
        <v>42706</v>
      </c>
      <c r="C14422" s="55" t="s">
        <v>46202</v>
      </c>
      <c r="D14422" s="171" t="s">
        <v>46203</v>
      </c>
      <c r="E14422" s="171" t="s">
        <v>46204</v>
      </c>
      <c r="F14422" s="173"/>
      <c r="G14422" s="173"/>
      <c r="H14422" s="172"/>
    </row>
    <row r="14423" spans="1:8" ht="14.45" customHeight="1">
      <c r="A14423" s="86" t="s">
        <v>2983</v>
      </c>
      <c r="B14423" s="171" t="s">
        <v>42707</v>
      </c>
      <c r="C14423" s="55" t="s">
        <v>46205</v>
      </c>
      <c r="D14423" s="171" t="s">
        <v>46206</v>
      </c>
      <c r="E14423" s="171" t="s">
        <v>46207</v>
      </c>
      <c r="F14423" s="173"/>
      <c r="G14423" s="173"/>
      <c r="H14423" s="172"/>
    </row>
    <row r="14424" spans="1:8" ht="14.45" customHeight="1">
      <c r="A14424" s="86" t="s">
        <v>2983</v>
      </c>
      <c r="B14424" s="171" t="s">
        <v>42708</v>
      </c>
      <c r="C14424" s="55" t="s">
        <v>46208</v>
      </c>
      <c r="D14424" s="171" t="s">
        <v>46209</v>
      </c>
      <c r="E14424" s="171" t="s">
        <v>46210</v>
      </c>
      <c r="F14424" s="173"/>
      <c r="G14424" s="173"/>
      <c r="H14424" s="172"/>
    </row>
    <row r="14425" spans="1:8" ht="14.45" customHeight="1">
      <c r="A14425" s="86" t="s">
        <v>2983</v>
      </c>
      <c r="B14425" s="171" t="s">
        <v>42709</v>
      </c>
      <c r="C14425" s="55" t="s">
        <v>46211</v>
      </c>
      <c r="D14425" s="171" t="s">
        <v>46212</v>
      </c>
      <c r="E14425" s="171" t="s">
        <v>46213</v>
      </c>
      <c r="F14425" s="173"/>
      <c r="G14425" s="173"/>
      <c r="H14425" s="172"/>
    </row>
    <row r="14426" spans="1:8" ht="14.45" customHeight="1">
      <c r="A14426" s="86" t="s">
        <v>2983</v>
      </c>
      <c r="B14426" s="171" t="s">
        <v>42710</v>
      </c>
      <c r="C14426" s="55" t="s">
        <v>46214</v>
      </c>
      <c r="D14426" s="171" t="s">
        <v>46215</v>
      </c>
      <c r="E14426" s="171" t="s">
        <v>46216</v>
      </c>
      <c r="F14426" s="173"/>
      <c r="G14426" s="173"/>
      <c r="H14426" s="172"/>
    </row>
    <row r="14427" spans="1:8" ht="14.45" customHeight="1">
      <c r="A14427" s="86" t="s">
        <v>2983</v>
      </c>
      <c r="B14427" s="171" t="s">
        <v>42711</v>
      </c>
      <c r="C14427" s="55" t="s">
        <v>46217</v>
      </c>
      <c r="D14427" s="171" t="s">
        <v>46218</v>
      </c>
      <c r="E14427" s="171" t="s">
        <v>46219</v>
      </c>
      <c r="F14427" s="173"/>
      <c r="G14427" s="173"/>
      <c r="H14427" s="172"/>
    </row>
    <row r="14428" spans="1:8" ht="14.45" customHeight="1">
      <c r="A14428" s="86" t="s">
        <v>2983</v>
      </c>
      <c r="B14428" s="171" t="s">
        <v>42712</v>
      </c>
      <c r="C14428" s="55" t="s">
        <v>46220</v>
      </c>
      <c r="D14428" s="171" t="s">
        <v>46221</v>
      </c>
      <c r="E14428" s="171" t="s">
        <v>46222</v>
      </c>
      <c r="F14428" s="173"/>
      <c r="G14428" s="173"/>
      <c r="H14428" s="172"/>
    </row>
    <row r="14429" spans="1:8" ht="14.45" customHeight="1">
      <c r="A14429" s="86" t="s">
        <v>2983</v>
      </c>
      <c r="B14429" s="171" t="s">
        <v>42713</v>
      </c>
      <c r="C14429" s="55" t="s">
        <v>46223</v>
      </c>
      <c r="D14429" s="171" t="s">
        <v>46224</v>
      </c>
      <c r="E14429" s="171" t="s">
        <v>46225</v>
      </c>
      <c r="F14429" s="173"/>
      <c r="G14429" s="173"/>
      <c r="H14429" s="172"/>
    </row>
    <row r="14430" spans="1:8" ht="14.45" customHeight="1">
      <c r="A14430" s="86" t="s">
        <v>2983</v>
      </c>
      <c r="B14430" s="171" t="s">
        <v>42714</v>
      </c>
      <c r="C14430" s="55" t="s">
        <v>46226</v>
      </c>
      <c r="D14430" s="171" t="s">
        <v>46227</v>
      </c>
      <c r="E14430" s="171" t="s">
        <v>46228</v>
      </c>
      <c r="F14430" s="173"/>
      <c r="G14430" s="173"/>
      <c r="H14430" s="172"/>
    </row>
    <row r="14431" spans="1:8" ht="14.45" customHeight="1">
      <c r="A14431" s="86" t="s">
        <v>2983</v>
      </c>
      <c r="B14431" s="171" t="s">
        <v>42715</v>
      </c>
      <c r="C14431" s="55" t="s">
        <v>46229</v>
      </c>
      <c r="D14431" s="171" t="s">
        <v>46230</v>
      </c>
      <c r="E14431" s="171" t="s">
        <v>46231</v>
      </c>
      <c r="F14431" s="173"/>
      <c r="G14431" s="173"/>
      <c r="H14431" s="172"/>
    </row>
    <row r="14432" spans="1:8" ht="14.45" customHeight="1">
      <c r="A14432" s="86" t="s">
        <v>2983</v>
      </c>
      <c r="B14432" s="171" t="s">
        <v>42716</v>
      </c>
      <c r="C14432" s="55" t="s">
        <v>46232</v>
      </c>
      <c r="D14432" s="171" t="s">
        <v>46233</v>
      </c>
      <c r="E14432" s="171" t="s">
        <v>46234</v>
      </c>
      <c r="F14432" s="173"/>
      <c r="G14432" s="173"/>
      <c r="H14432" s="172"/>
    </row>
    <row r="14433" spans="1:8" ht="14.45" customHeight="1">
      <c r="A14433" s="86" t="s">
        <v>2983</v>
      </c>
      <c r="B14433" s="171" t="s">
        <v>42717</v>
      </c>
      <c r="C14433" s="55" t="s">
        <v>46235</v>
      </c>
      <c r="D14433" s="171" t="s">
        <v>46236</v>
      </c>
      <c r="E14433" s="171" t="s">
        <v>46237</v>
      </c>
      <c r="F14433" s="173"/>
      <c r="G14433" s="173"/>
      <c r="H14433" s="172"/>
    </row>
    <row r="14434" spans="1:8" ht="14.45" customHeight="1">
      <c r="A14434" s="86" t="s">
        <v>2983</v>
      </c>
      <c r="B14434" s="171" t="s">
        <v>42718</v>
      </c>
      <c r="C14434" s="55" t="s">
        <v>46238</v>
      </c>
      <c r="D14434" s="171" t="s">
        <v>46239</v>
      </c>
      <c r="E14434" s="171" t="s">
        <v>46240</v>
      </c>
      <c r="F14434" s="173"/>
      <c r="G14434" s="173"/>
      <c r="H14434" s="172"/>
    </row>
    <row r="14435" spans="1:8" ht="14.45" customHeight="1">
      <c r="A14435" s="86" t="s">
        <v>2983</v>
      </c>
      <c r="B14435" s="171" t="s">
        <v>42719</v>
      </c>
      <c r="C14435" s="55" t="s">
        <v>46241</v>
      </c>
      <c r="D14435" s="171" t="s">
        <v>46242</v>
      </c>
      <c r="E14435" s="171" t="s">
        <v>46243</v>
      </c>
      <c r="F14435" s="173"/>
      <c r="G14435" s="173"/>
      <c r="H14435" s="172"/>
    </row>
    <row r="14436" spans="1:8" ht="14.45" customHeight="1">
      <c r="A14436" s="86" t="s">
        <v>2983</v>
      </c>
      <c r="B14436" s="171" t="s">
        <v>42720</v>
      </c>
      <c r="C14436" s="55" t="s">
        <v>46244</v>
      </c>
      <c r="D14436" s="171" t="s">
        <v>46245</v>
      </c>
      <c r="E14436" s="171" t="s">
        <v>46246</v>
      </c>
      <c r="F14436" s="173"/>
      <c r="G14436" s="173"/>
      <c r="H14436" s="172"/>
    </row>
    <row r="14437" spans="1:8" ht="14.45" customHeight="1">
      <c r="A14437" s="86" t="s">
        <v>2983</v>
      </c>
      <c r="B14437" s="171" t="s">
        <v>42721</v>
      </c>
      <c r="C14437" s="55" t="s">
        <v>46247</v>
      </c>
      <c r="D14437" s="171" t="s">
        <v>46248</v>
      </c>
      <c r="E14437" s="171" t="s">
        <v>46249</v>
      </c>
      <c r="F14437" s="173"/>
      <c r="G14437" s="173"/>
      <c r="H14437" s="172"/>
    </row>
    <row r="14438" spans="1:8" ht="14.45" customHeight="1">
      <c r="A14438" s="86" t="s">
        <v>2983</v>
      </c>
      <c r="B14438" s="171" t="s">
        <v>42722</v>
      </c>
      <c r="C14438" s="55" t="s">
        <v>46250</v>
      </c>
      <c r="D14438" s="171" t="s">
        <v>46251</v>
      </c>
      <c r="E14438" s="171" t="s">
        <v>46252</v>
      </c>
      <c r="F14438" s="173"/>
      <c r="G14438" s="173"/>
      <c r="H14438" s="172"/>
    </row>
    <row r="14439" spans="1:8" ht="14.45" customHeight="1">
      <c r="A14439" s="86" t="s">
        <v>2983</v>
      </c>
      <c r="B14439" s="171" t="s">
        <v>42723</v>
      </c>
      <c r="C14439" s="55" t="s">
        <v>46253</v>
      </c>
      <c r="D14439" s="171" t="s">
        <v>46254</v>
      </c>
      <c r="E14439" s="171" t="s">
        <v>46255</v>
      </c>
      <c r="F14439" s="173"/>
      <c r="G14439" s="173"/>
      <c r="H14439" s="172"/>
    </row>
    <row r="14440" spans="1:8" ht="14.45" customHeight="1">
      <c r="A14440" s="86" t="s">
        <v>2983</v>
      </c>
      <c r="B14440" s="171" t="s">
        <v>42724</v>
      </c>
      <c r="C14440" s="55" t="s">
        <v>46256</v>
      </c>
      <c r="D14440" s="171" t="s">
        <v>46257</v>
      </c>
      <c r="E14440" s="171" t="s">
        <v>46258</v>
      </c>
      <c r="F14440" s="173"/>
      <c r="G14440" s="173"/>
      <c r="H14440" s="172"/>
    </row>
    <row r="14441" spans="1:8" ht="14.45" customHeight="1">
      <c r="A14441" s="86" t="s">
        <v>2983</v>
      </c>
      <c r="B14441" s="171" t="s">
        <v>42725</v>
      </c>
      <c r="C14441" s="55" t="s">
        <v>46259</v>
      </c>
      <c r="D14441" s="171" t="s">
        <v>46260</v>
      </c>
      <c r="E14441" s="171" t="s">
        <v>46261</v>
      </c>
      <c r="F14441" s="173"/>
      <c r="G14441" s="173"/>
      <c r="H14441" s="172"/>
    </row>
    <row r="14442" spans="1:8" ht="14.45" customHeight="1">
      <c r="A14442" s="86" t="s">
        <v>2983</v>
      </c>
      <c r="B14442" s="171" t="s">
        <v>42726</v>
      </c>
      <c r="C14442" s="55" t="s">
        <v>46262</v>
      </c>
      <c r="D14442" s="171" t="s">
        <v>46263</v>
      </c>
      <c r="E14442" s="171" t="s">
        <v>46262</v>
      </c>
      <c r="F14442" s="173"/>
      <c r="G14442" s="173"/>
      <c r="H14442" s="172"/>
    </row>
    <row r="14443" spans="1:8" ht="14.45" customHeight="1">
      <c r="A14443" s="86" t="s">
        <v>2983</v>
      </c>
      <c r="B14443" s="171" t="s">
        <v>42727</v>
      </c>
      <c r="C14443" s="55" t="s">
        <v>46264</v>
      </c>
      <c r="D14443" s="171" t="s">
        <v>46265</v>
      </c>
      <c r="E14443" s="171" t="s">
        <v>46266</v>
      </c>
      <c r="F14443" s="173"/>
      <c r="G14443" s="173"/>
      <c r="H14443" s="172"/>
    </row>
    <row r="14444" spans="1:8" ht="14.45" customHeight="1">
      <c r="A14444" s="86" t="s">
        <v>2983</v>
      </c>
      <c r="B14444" s="171" t="s">
        <v>42728</v>
      </c>
      <c r="C14444" s="55" t="s">
        <v>46267</v>
      </c>
      <c r="D14444" s="171" t="s">
        <v>46268</v>
      </c>
      <c r="E14444" s="171" t="s">
        <v>46269</v>
      </c>
      <c r="F14444" s="173"/>
      <c r="G14444" s="173"/>
      <c r="H14444" s="172"/>
    </row>
    <row r="14445" spans="1:8" ht="14.45" customHeight="1">
      <c r="A14445" s="86" t="s">
        <v>2983</v>
      </c>
      <c r="B14445" s="171" t="s">
        <v>42729</v>
      </c>
      <c r="C14445" s="55" t="s">
        <v>46270</v>
      </c>
      <c r="D14445" s="171" t="s">
        <v>46271</v>
      </c>
      <c r="E14445" s="171" t="s">
        <v>46272</v>
      </c>
      <c r="F14445" s="173"/>
      <c r="G14445" s="173"/>
      <c r="H14445" s="172"/>
    </row>
    <row r="14446" spans="1:8" ht="14.45" customHeight="1">
      <c r="A14446" s="86" t="s">
        <v>2983</v>
      </c>
      <c r="B14446" s="171" t="s">
        <v>42730</v>
      </c>
      <c r="C14446" s="55" t="s">
        <v>46273</v>
      </c>
      <c r="D14446" s="171" t="s">
        <v>46274</v>
      </c>
      <c r="E14446" s="171" t="s">
        <v>46275</v>
      </c>
      <c r="F14446" s="173"/>
      <c r="G14446" s="173"/>
      <c r="H14446" s="172"/>
    </row>
    <row r="14447" spans="1:8" ht="14.45" customHeight="1">
      <c r="A14447" s="86" t="s">
        <v>2983</v>
      </c>
      <c r="B14447" s="171" t="s">
        <v>42731</v>
      </c>
      <c r="C14447" s="55" t="s">
        <v>46276</v>
      </c>
      <c r="D14447" s="171" t="s">
        <v>46277</v>
      </c>
      <c r="E14447" s="171" t="s">
        <v>46278</v>
      </c>
      <c r="F14447" s="173"/>
      <c r="G14447" s="173"/>
      <c r="H14447" s="172"/>
    </row>
    <row r="14448" spans="1:8" ht="14.45" customHeight="1">
      <c r="A14448" s="86" t="s">
        <v>2983</v>
      </c>
      <c r="B14448" s="171" t="s">
        <v>42732</v>
      </c>
      <c r="C14448" s="55" t="s">
        <v>46279</v>
      </c>
      <c r="D14448" s="171" t="s">
        <v>46280</v>
      </c>
      <c r="E14448" s="171" t="s">
        <v>46281</v>
      </c>
      <c r="F14448" s="173"/>
      <c r="G14448" s="173"/>
      <c r="H14448" s="172"/>
    </row>
    <row r="14449" spans="1:8" ht="14.45" customHeight="1">
      <c r="A14449" s="86" t="s">
        <v>2983</v>
      </c>
      <c r="B14449" s="171" t="s">
        <v>42733</v>
      </c>
      <c r="C14449" s="55" t="s">
        <v>46282</v>
      </c>
      <c r="D14449" s="171" t="s">
        <v>46283</v>
      </c>
      <c r="E14449" s="171" t="s">
        <v>46284</v>
      </c>
      <c r="F14449" s="173"/>
      <c r="G14449" s="173"/>
      <c r="H14449" s="172"/>
    </row>
    <row r="14450" spans="1:8" ht="14.45" customHeight="1">
      <c r="A14450" s="86" t="s">
        <v>2983</v>
      </c>
      <c r="B14450" s="171" t="s">
        <v>42734</v>
      </c>
      <c r="C14450" s="55" t="s">
        <v>46285</v>
      </c>
      <c r="D14450" s="171" t="s">
        <v>46286</v>
      </c>
      <c r="E14450" s="171" t="s">
        <v>46287</v>
      </c>
      <c r="F14450" s="173"/>
      <c r="G14450" s="173"/>
      <c r="H14450" s="172"/>
    </row>
    <row r="14451" spans="1:8" ht="14.45" customHeight="1">
      <c r="A14451" s="86" t="s">
        <v>2983</v>
      </c>
      <c r="B14451" s="171" t="s">
        <v>42735</v>
      </c>
      <c r="C14451" s="55" t="s">
        <v>46288</v>
      </c>
      <c r="D14451" s="171" t="s">
        <v>46289</v>
      </c>
      <c r="E14451" s="171" t="s">
        <v>46290</v>
      </c>
      <c r="F14451" s="173"/>
      <c r="G14451" s="173"/>
      <c r="H14451" s="172"/>
    </row>
    <row r="14452" spans="1:8" ht="14.45" customHeight="1">
      <c r="A14452" s="86" t="s">
        <v>2983</v>
      </c>
      <c r="B14452" s="171" t="s">
        <v>42736</v>
      </c>
      <c r="C14452" s="55" t="s">
        <v>46291</v>
      </c>
      <c r="D14452" s="171" t="s">
        <v>46292</v>
      </c>
      <c r="E14452" s="171" t="s">
        <v>46293</v>
      </c>
      <c r="F14452" s="173"/>
      <c r="G14452" s="173"/>
      <c r="H14452" s="172"/>
    </row>
    <row r="14453" spans="1:8" ht="14.45" customHeight="1">
      <c r="A14453" s="86" t="s">
        <v>2983</v>
      </c>
      <c r="B14453" s="171" t="s">
        <v>42737</v>
      </c>
      <c r="C14453" s="55" t="s">
        <v>46294</v>
      </c>
      <c r="D14453" s="171" t="s">
        <v>46295</v>
      </c>
      <c r="E14453" s="171" t="s">
        <v>46296</v>
      </c>
      <c r="F14453" s="173"/>
      <c r="G14453" s="173"/>
      <c r="H14453" s="172"/>
    </row>
    <row r="14454" spans="1:8" ht="14.45" customHeight="1">
      <c r="A14454" s="86" t="s">
        <v>2983</v>
      </c>
      <c r="B14454" s="171" t="s">
        <v>42738</v>
      </c>
      <c r="C14454" s="55" t="s">
        <v>46297</v>
      </c>
      <c r="D14454" s="171" t="s">
        <v>46298</v>
      </c>
      <c r="E14454" s="171" t="s">
        <v>46299</v>
      </c>
      <c r="F14454" s="173"/>
      <c r="G14454" s="173"/>
      <c r="H14454" s="172"/>
    </row>
    <row r="14455" spans="1:8" ht="14.45" customHeight="1">
      <c r="A14455" s="86" t="s">
        <v>2983</v>
      </c>
      <c r="B14455" s="171" t="s">
        <v>42739</v>
      </c>
      <c r="C14455" s="55" t="s">
        <v>46300</v>
      </c>
      <c r="D14455" s="171" t="s">
        <v>46301</v>
      </c>
      <c r="E14455" s="171" t="s">
        <v>46302</v>
      </c>
      <c r="F14455" s="173"/>
      <c r="G14455" s="173"/>
      <c r="H14455" s="172"/>
    </row>
    <row r="14456" spans="1:8" ht="14.45" customHeight="1">
      <c r="A14456" s="86" t="s">
        <v>2983</v>
      </c>
      <c r="B14456" s="171" t="s">
        <v>42740</v>
      </c>
      <c r="C14456" s="55" t="s">
        <v>46303</v>
      </c>
      <c r="D14456" s="171" t="s">
        <v>46304</v>
      </c>
      <c r="E14456" s="171" t="s">
        <v>46305</v>
      </c>
      <c r="F14456" s="173"/>
      <c r="G14456" s="173"/>
      <c r="H14456" s="172"/>
    </row>
    <row r="14457" spans="1:8" ht="14.45" customHeight="1">
      <c r="A14457" s="86" t="s">
        <v>2983</v>
      </c>
      <c r="B14457" s="171" t="s">
        <v>42741</v>
      </c>
      <c r="C14457" s="55" t="s">
        <v>46306</v>
      </c>
      <c r="D14457" s="171" t="s">
        <v>46307</v>
      </c>
      <c r="E14457" s="171" t="s">
        <v>46308</v>
      </c>
      <c r="F14457" s="173"/>
      <c r="G14457" s="173"/>
      <c r="H14457" s="172"/>
    </row>
    <row r="14458" spans="1:8" ht="14.45" customHeight="1">
      <c r="A14458" s="86" t="s">
        <v>2983</v>
      </c>
      <c r="B14458" s="171" t="s">
        <v>42742</v>
      </c>
      <c r="C14458" s="55" t="s">
        <v>46309</v>
      </c>
      <c r="D14458" s="171" t="s">
        <v>46310</v>
      </c>
      <c r="E14458" s="171" t="s">
        <v>46311</v>
      </c>
      <c r="F14458" s="173"/>
      <c r="G14458" s="173"/>
      <c r="H14458" s="172"/>
    </row>
    <row r="14459" spans="1:8" ht="14.45" customHeight="1">
      <c r="A14459" s="86" t="s">
        <v>2983</v>
      </c>
      <c r="B14459" s="171" t="s">
        <v>42743</v>
      </c>
      <c r="C14459" s="55" t="s">
        <v>46312</v>
      </c>
      <c r="D14459" s="171" t="s">
        <v>46313</v>
      </c>
      <c r="E14459" s="171" t="s">
        <v>46314</v>
      </c>
      <c r="F14459" s="173"/>
      <c r="G14459" s="173"/>
      <c r="H14459" s="172"/>
    </row>
    <row r="14460" spans="1:8" ht="14.45" customHeight="1">
      <c r="A14460" s="86" t="s">
        <v>2983</v>
      </c>
      <c r="B14460" s="171" t="s">
        <v>42744</v>
      </c>
      <c r="C14460" s="55" t="s">
        <v>46315</v>
      </c>
      <c r="D14460" s="171" t="s">
        <v>46316</v>
      </c>
      <c r="E14460" s="171" t="s">
        <v>46317</v>
      </c>
      <c r="F14460" s="173"/>
      <c r="G14460" s="173"/>
      <c r="H14460" s="172"/>
    </row>
    <row r="14461" spans="1:8" ht="14.45" customHeight="1">
      <c r="A14461" s="86" t="s">
        <v>2983</v>
      </c>
      <c r="B14461" s="171" t="s">
        <v>42745</v>
      </c>
      <c r="C14461" s="55" t="s">
        <v>46318</v>
      </c>
      <c r="D14461" s="171" t="s">
        <v>46319</v>
      </c>
      <c r="E14461" s="171" t="s">
        <v>46318</v>
      </c>
      <c r="F14461" s="173"/>
      <c r="G14461" s="173"/>
      <c r="H14461" s="172"/>
    </row>
    <row r="14462" spans="1:8" ht="14.45" customHeight="1">
      <c r="A14462" s="86" t="s">
        <v>2983</v>
      </c>
      <c r="B14462" s="171" t="s">
        <v>42746</v>
      </c>
      <c r="C14462" s="55" t="s">
        <v>46320</v>
      </c>
      <c r="D14462" s="171" t="s">
        <v>46321</v>
      </c>
      <c r="E14462" s="171" t="s">
        <v>46322</v>
      </c>
      <c r="F14462" s="173"/>
      <c r="G14462" s="173"/>
      <c r="H14462" s="172"/>
    </row>
    <row r="14463" spans="1:8" ht="14.45" customHeight="1">
      <c r="A14463" s="86" t="s">
        <v>2983</v>
      </c>
      <c r="B14463" s="171" t="s">
        <v>42747</v>
      </c>
      <c r="C14463" s="55" t="s">
        <v>46323</v>
      </c>
      <c r="D14463" s="171" t="s">
        <v>46324</v>
      </c>
      <c r="E14463" s="171" t="s">
        <v>46325</v>
      </c>
      <c r="F14463" s="173"/>
      <c r="G14463" s="173"/>
      <c r="H14463" s="172"/>
    </row>
    <row r="14464" spans="1:8" ht="14.45" customHeight="1">
      <c r="A14464" s="86" t="s">
        <v>2983</v>
      </c>
      <c r="B14464" s="171" t="s">
        <v>42748</v>
      </c>
      <c r="C14464" s="55" t="s">
        <v>46326</v>
      </c>
      <c r="D14464" s="171" t="s">
        <v>46327</v>
      </c>
      <c r="E14464" s="171" t="s">
        <v>46328</v>
      </c>
      <c r="F14464" s="173"/>
      <c r="G14464" s="173"/>
      <c r="H14464" s="172"/>
    </row>
    <row r="14465" spans="1:8" ht="14.45" customHeight="1">
      <c r="A14465" s="86" t="s">
        <v>2983</v>
      </c>
      <c r="B14465" s="171" t="s">
        <v>42749</v>
      </c>
      <c r="C14465" s="55" t="s">
        <v>46329</v>
      </c>
      <c r="D14465" s="171" t="s">
        <v>46330</v>
      </c>
      <c r="E14465" s="171" t="s">
        <v>46331</v>
      </c>
      <c r="F14465" s="173"/>
      <c r="G14465" s="173"/>
      <c r="H14465" s="172"/>
    </row>
    <row r="14466" spans="1:8" ht="14.45" customHeight="1">
      <c r="A14466" s="86" t="s">
        <v>2983</v>
      </c>
      <c r="B14466" s="171" t="s">
        <v>42750</v>
      </c>
      <c r="C14466" s="55" t="s">
        <v>46332</v>
      </c>
      <c r="D14466" s="171" t="s">
        <v>46333</v>
      </c>
      <c r="E14466" s="171" t="s">
        <v>46334</v>
      </c>
      <c r="F14466" s="173"/>
      <c r="G14466" s="173"/>
      <c r="H14466" s="172"/>
    </row>
    <row r="14467" spans="1:8" ht="14.45" customHeight="1">
      <c r="A14467" s="86" t="s">
        <v>2983</v>
      </c>
      <c r="B14467" s="171" t="s">
        <v>42751</v>
      </c>
      <c r="C14467" s="55" t="s">
        <v>46335</v>
      </c>
      <c r="D14467" s="171" t="s">
        <v>46336</v>
      </c>
      <c r="E14467" s="171" t="s">
        <v>46337</v>
      </c>
      <c r="F14467" s="173"/>
      <c r="G14467" s="173"/>
      <c r="H14467" s="172"/>
    </row>
    <row r="14468" spans="1:8" ht="14.45" customHeight="1">
      <c r="A14468" s="86" t="s">
        <v>2983</v>
      </c>
      <c r="B14468" s="171" t="s">
        <v>42752</v>
      </c>
      <c r="C14468" s="55" t="s">
        <v>46338</v>
      </c>
      <c r="D14468" s="171" t="s">
        <v>46339</v>
      </c>
      <c r="E14468" s="171" t="s">
        <v>46340</v>
      </c>
      <c r="F14468" s="173"/>
      <c r="G14468" s="173"/>
      <c r="H14468" s="172"/>
    </row>
    <row r="14469" spans="1:8" ht="14.45" customHeight="1">
      <c r="A14469" s="86" t="s">
        <v>2983</v>
      </c>
      <c r="B14469" s="171" t="s">
        <v>42753</v>
      </c>
      <c r="C14469" s="55" t="s">
        <v>46341</v>
      </c>
      <c r="D14469" s="171" t="s">
        <v>46342</v>
      </c>
      <c r="E14469" s="171" t="s">
        <v>46343</v>
      </c>
      <c r="F14469" s="173"/>
      <c r="G14469" s="173"/>
      <c r="H14469" s="172"/>
    </row>
    <row r="14470" spans="1:8" ht="14.45" customHeight="1">
      <c r="A14470" s="86" t="s">
        <v>2983</v>
      </c>
      <c r="B14470" s="171" t="s">
        <v>42754</v>
      </c>
      <c r="C14470" s="55" t="s">
        <v>46344</v>
      </c>
      <c r="D14470" s="171" t="s">
        <v>46345</v>
      </c>
      <c r="E14470" s="171" t="s">
        <v>46346</v>
      </c>
      <c r="F14470" s="173"/>
      <c r="G14470" s="173"/>
      <c r="H14470" s="172"/>
    </row>
    <row r="14471" spans="1:8" ht="14.45" customHeight="1">
      <c r="A14471" s="86" t="s">
        <v>2983</v>
      </c>
      <c r="B14471" s="171" t="s">
        <v>42755</v>
      </c>
      <c r="C14471" s="55" t="s">
        <v>46347</v>
      </c>
      <c r="D14471" s="171" t="s">
        <v>46348</v>
      </c>
      <c r="E14471" s="171" t="s">
        <v>46349</v>
      </c>
      <c r="F14471" s="173"/>
      <c r="G14471" s="173"/>
      <c r="H14471" s="172"/>
    </row>
    <row r="14472" spans="1:8" ht="14.45" customHeight="1">
      <c r="A14472" s="86" t="s">
        <v>2983</v>
      </c>
      <c r="B14472" s="171" t="s">
        <v>42756</v>
      </c>
      <c r="C14472" s="55" t="s">
        <v>46350</v>
      </c>
      <c r="D14472" s="171" t="s">
        <v>46351</v>
      </c>
      <c r="E14472" s="171" t="s">
        <v>46352</v>
      </c>
      <c r="F14472" s="173"/>
      <c r="G14472" s="173"/>
      <c r="H14472" s="172"/>
    </row>
    <row r="14473" spans="1:8" ht="14.45" customHeight="1">
      <c r="A14473" s="86" t="s">
        <v>2983</v>
      </c>
      <c r="B14473" s="171" t="s">
        <v>42757</v>
      </c>
      <c r="C14473" s="55" t="s">
        <v>46353</v>
      </c>
      <c r="D14473" s="171" t="s">
        <v>46354</v>
      </c>
      <c r="E14473" s="171" t="s">
        <v>46355</v>
      </c>
      <c r="F14473" s="173"/>
      <c r="G14473" s="173"/>
      <c r="H14473" s="172"/>
    </row>
    <row r="14474" spans="1:8" ht="14.45" customHeight="1">
      <c r="A14474" s="86" t="s">
        <v>2983</v>
      </c>
      <c r="B14474" s="171" t="s">
        <v>42758</v>
      </c>
      <c r="C14474" s="55" t="s">
        <v>46356</v>
      </c>
      <c r="D14474" s="171" t="s">
        <v>46357</v>
      </c>
      <c r="E14474" s="171" t="s">
        <v>46358</v>
      </c>
      <c r="F14474" s="173"/>
      <c r="G14474" s="173"/>
      <c r="H14474" s="172"/>
    </row>
    <row r="14475" spans="1:8" ht="14.45" customHeight="1">
      <c r="A14475" s="86" t="s">
        <v>2983</v>
      </c>
      <c r="B14475" s="171" t="s">
        <v>42759</v>
      </c>
      <c r="C14475" s="55" t="s">
        <v>46359</v>
      </c>
      <c r="D14475" s="171" t="s">
        <v>46360</v>
      </c>
      <c r="E14475" s="171" t="s">
        <v>46361</v>
      </c>
      <c r="F14475" s="173"/>
      <c r="G14475" s="173"/>
      <c r="H14475" s="172"/>
    </row>
    <row r="14476" spans="1:8" ht="14.45" customHeight="1">
      <c r="A14476" s="86" t="s">
        <v>2983</v>
      </c>
      <c r="B14476" s="171" t="s">
        <v>42760</v>
      </c>
      <c r="C14476" s="55" t="s">
        <v>46362</v>
      </c>
      <c r="D14476" s="171" t="s">
        <v>46363</v>
      </c>
      <c r="E14476" s="171" t="s">
        <v>46364</v>
      </c>
      <c r="F14476" s="173"/>
      <c r="G14476" s="173"/>
      <c r="H14476" s="172"/>
    </row>
    <row r="14477" spans="1:8" ht="14.45" customHeight="1">
      <c r="A14477" s="86" t="s">
        <v>2983</v>
      </c>
      <c r="B14477" s="171" t="s">
        <v>42761</v>
      </c>
      <c r="C14477" s="55" t="s">
        <v>13982</v>
      </c>
      <c r="D14477" s="171" t="s">
        <v>13983</v>
      </c>
      <c r="E14477" s="171" t="s">
        <v>13984</v>
      </c>
      <c r="F14477" s="173"/>
      <c r="G14477" s="173"/>
      <c r="H14477" s="172"/>
    </row>
    <row r="14478" spans="1:8" ht="14.45" customHeight="1">
      <c r="A14478" s="86" t="s">
        <v>2983</v>
      </c>
      <c r="B14478" s="171" t="s">
        <v>42762</v>
      </c>
      <c r="C14478" s="55" t="s">
        <v>46365</v>
      </c>
      <c r="D14478" s="171" t="s">
        <v>46366</v>
      </c>
      <c r="E14478" s="171" t="s">
        <v>46367</v>
      </c>
      <c r="F14478" s="173"/>
      <c r="G14478" s="173"/>
      <c r="H14478" s="172"/>
    </row>
    <row r="14479" spans="1:8" ht="14.45" customHeight="1">
      <c r="A14479" s="86" t="s">
        <v>2983</v>
      </c>
      <c r="B14479" s="171" t="s">
        <v>42763</v>
      </c>
      <c r="C14479" s="55" t="s">
        <v>46368</v>
      </c>
      <c r="D14479" s="171" t="s">
        <v>46369</v>
      </c>
      <c r="E14479" s="171" t="s">
        <v>46370</v>
      </c>
      <c r="F14479" s="173"/>
      <c r="G14479" s="173"/>
      <c r="H14479" s="172"/>
    </row>
    <row r="14480" spans="1:8" ht="14.45" customHeight="1">
      <c r="A14480" s="86" t="s">
        <v>2983</v>
      </c>
      <c r="B14480" s="171" t="s">
        <v>42764</v>
      </c>
      <c r="C14480" s="55" t="s">
        <v>46371</v>
      </c>
      <c r="D14480" s="171" t="s">
        <v>46372</v>
      </c>
      <c r="E14480" s="171" t="s">
        <v>46373</v>
      </c>
      <c r="F14480" s="173"/>
      <c r="G14480" s="173"/>
      <c r="H14480" s="172"/>
    </row>
    <row r="14481" spans="1:8" ht="14.45" customHeight="1">
      <c r="A14481" s="86" t="s">
        <v>2983</v>
      </c>
      <c r="B14481" s="171" t="s">
        <v>42765</v>
      </c>
      <c r="C14481" s="55" t="s">
        <v>46374</v>
      </c>
      <c r="D14481" s="171" t="s">
        <v>46375</v>
      </c>
      <c r="E14481" s="171" t="s">
        <v>46376</v>
      </c>
      <c r="F14481" s="173"/>
      <c r="G14481" s="173"/>
      <c r="H14481" s="172"/>
    </row>
    <row r="14482" spans="1:8" ht="14.45" customHeight="1">
      <c r="A14482" s="86" t="s">
        <v>2983</v>
      </c>
      <c r="B14482" s="171" t="s">
        <v>42766</v>
      </c>
      <c r="C14482" s="55" t="s">
        <v>46377</v>
      </c>
      <c r="D14482" s="171" t="s">
        <v>46378</v>
      </c>
      <c r="E14482" s="171" t="s">
        <v>46379</v>
      </c>
      <c r="F14482" s="173"/>
      <c r="G14482" s="173"/>
      <c r="H14482" s="172"/>
    </row>
    <row r="14483" spans="1:8" ht="14.45" customHeight="1">
      <c r="A14483" s="86" t="s">
        <v>2983</v>
      </c>
      <c r="B14483" s="171" t="s">
        <v>42767</v>
      </c>
      <c r="C14483" s="55" t="s">
        <v>46380</v>
      </c>
      <c r="D14483" s="171" t="s">
        <v>46381</v>
      </c>
      <c r="E14483" s="171" t="s">
        <v>46382</v>
      </c>
      <c r="F14483" s="173"/>
      <c r="G14483" s="173"/>
      <c r="H14483" s="172"/>
    </row>
    <row r="14484" spans="1:8" ht="14.45" customHeight="1">
      <c r="A14484" s="86" t="s">
        <v>2983</v>
      </c>
      <c r="B14484" s="171" t="s">
        <v>42768</v>
      </c>
      <c r="C14484" s="55" t="s">
        <v>46383</v>
      </c>
      <c r="D14484" s="171" t="s">
        <v>46384</v>
      </c>
      <c r="E14484" s="171" t="s">
        <v>46385</v>
      </c>
      <c r="F14484" s="173"/>
      <c r="G14484" s="173"/>
      <c r="H14484" s="172"/>
    </row>
    <row r="14485" spans="1:8" ht="14.45" customHeight="1">
      <c r="A14485" s="86" t="s">
        <v>2983</v>
      </c>
      <c r="B14485" s="171" t="s">
        <v>42769</v>
      </c>
      <c r="C14485" s="55" t="s">
        <v>46386</v>
      </c>
      <c r="D14485" s="171" t="s">
        <v>46387</v>
      </c>
      <c r="E14485" s="171" t="s">
        <v>46388</v>
      </c>
      <c r="F14485" s="173"/>
      <c r="G14485" s="173"/>
      <c r="H14485" s="172"/>
    </row>
    <row r="14486" spans="1:8" ht="14.45" customHeight="1">
      <c r="A14486" s="86" t="s">
        <v>2983</v>
      </c>
      <c r="B14486" s="171" t="s">
        <v>42770</v>
      </c>
      <c r="C14486" s="55" t="s">
        <v>46389</v>
      </c>
      <c r="D14486" s="171" t="s">
        <v>46390</v>
      </c>
      <c r="E14486" s="171" t="s">
        <v>46391</v>
      </c>
      <c r="F14486" s="173"/>
      <c r="G14486" s="173"/>
      <c r="H14486" s="172"/>
    </row>
    <row r="14487" spans="1:8" ht="14.45" customHeight="1">
      <c r="A14487" s="86" t="s">
        <v>2983</v>
      </c>
      <c r="B14487" s="171" t="s">
        <v>42771</v>
      </c>
      <c r="C14487" s="55" t="s">
        <v>46392</v>
      </c>
      <c r="D14487" s="171" t="s">
        <v>46393</v>
      </c>
      <c r="E14487" s="171" t="s">
        <v>46394</v>
      </c>
      <c r="F14487" s="173"/>
      <c r="G14487" s="173"/>
      <c r="H14487" s="172"/>
    </row>
    <row r="14488" spans="1:8" ht="14.45" customHeight="1">
      <c r="A14488" s="86" t="s">
        <v>2983</v>
      </c>
      <c r="B14488" s="171" t="s">
        <v>42772</v>
      </c>
      <c r="C14488" s="55" t="s">
        <v>46395</v>
      </c>
      <c r="D14488" s="171" t="s">
        <v>46396</v>
      </c>
      <c r="E14488" s="171" t="s">
        <v>46397</v>
      </c>
      <c r="F14488" s="173"/>
      <c r="G14488" s="173"/>
      <c r="H14488" s="172"/>
    </row>
    <row r="14489" spans="1:8" ht="14.45" customHeight="1">
      <c r="A14489" s="86" t="s">
        <v>2983</v>
      </c>
      <c r="B14489" s="171" t="s">
        <v>42773</v>
      </c>
      <c r="C14489" s="55" t="s">
        <v>46398</v>
      </c>
      <c r="D14489" s="171" t="s">
        <v>46399</v>
      </c>
      <c r="E14489" s="171" t="s">
        <v>46400</v>
      </c>
      <c r="F14489" s="173"/>
      <c r="G14489" s="173"/>
      <c r="H14489" s="172"/>
    </row>
    <row r="14490" spans="1:8" ht="14.45" customHeight="1">
      <c r="A14490" s="86" t="s">
        <v>2983</v>
      </c>
      <c r="B14490" s="171" t="s">
        <v>42774</v>
      </c>
      <c r="C14490" s="55" t="s">
        <v>15143</v>
      </c>
      <c r="D14490" s="171" t="s">
        <v>15143</v>
      </c>
      <c r="E14490" s="171" t="s">
        <v>15143</v>
      </c>
      <c r="F14490" s="173"/>
      <c r="G14490" s="173"/>
      <c r="H14490" s="172"/>
    </row>
    <row r="14491" spans="1:8" ht="14.45" customHeight="1">
      <c r="A14491" s="86" t="s">
        <v>2983</v>
      </c>
      <c r="B14491" s="171" t="s">
        <v>42775</v>
      </c>
      <c r="C14491" s="55" t="s">
        <v>46401</v>
      </c>
      <c r="D14491" s="171" t="s">
        <v>46402</v>
      </c>
      <c r="E14491" s="171" t="s">
        <v>46403</v>
      </c>
      <c r="F14491" s="173"/>
      <c r="G14491" s="173"/>
      <c r="H14491" s="172"/>
    </row>
    <row r="14492" spans="1:8" ht="14.45" customHeight="1">
      <c r="A14492" s="86" t="s">
        <v>2983</v>
      </c>
      <c r="B14492" s="171" t="s">
        <v>42776</v>
      </c>
      <c r="C14492" s="55" t="s">
        <v>46404</v>
      </c>
      <c r="D14492" s="171" t="s">
        <v>46405</v>
      </c>
      <c r="E14492" s="171" t="s">
        <v>46406</v>
      </c>
      <c r="F14492" s="173"/>
      <c r="G14492" s="173"/>
      <c r="H14492" s="172"/>
    </row>
    <row r="14493" spans="1:8" ht="14.45" customHeight="1">
      <c r="A14493" s="86" t="s">
        <v>2983</v>
      </c>
      <c r="B14493" s="171" t="s">
        <v>42777</v>
      </c>
      <c r="C14493" s="55" t="s">
        <v>46407</v>
      </c>
      <c r="D14493" s="171" t="s">
        <v>46408</v>
      </c>
      <c r="E14493" s="171" t="s">
        <v>46409</v>
      </c>
      <c r="F14493" s="173"/>
      <c r="G14493" s="173"/>
      <c r="H14493" s="172"/>
    </row>
    <row r="14494" spans="1:8" ht="14.45" customHeight="1">
      <c r="A14494" s="86" t="s">
        <v>2983</v>
      </c>
      <c r="B14494" s="171" t="s">
        <v>42778</v>
      </c>
      <c r="C14494" s="55" t="s">
        <v>46410</v>
      </c>
      <c r="D14494" s="171" t="s">
        <v>46411</v>
      </c>
      <c r="E14494" s="171" t="s">
        <v>46412</v>
      </c>
      <c r="F14494" s="173"/>
      <c r="G14494" s="173"/>
      <c r="H14494" s="172"/>
    </row>
    <row r="14495" spans="1:8" ht="14.45" customHeight="1">
      <c r="A14495" s="86" t="s">
        <v>2983</v>
      </c>
      <c r="B14495" s="171" t="s">
        <v>42779</v>
      </c>
      <c r="C14495" s="55" t="s">
        <v>46413</v>
      </c>
      <c r="D14495" s="171" t="s">
        <v>46414</v>
      </c>
      <c r="E14495" s="171" t="s">
        <v>46415</v>
      </c>
      <c r="F14495" s="173"/>
      <c r="G14495" s="173"/>
      <c r="H14495" s="172"/>
    </row>
    <row r="14496" spans="1:8" ht="14.45" customHeight="1">
      <c r="A14496" s="86" t="s">
        <v>2983</v>
      </c>
      <c r="B14496" s="171" t="s">
        <v>42780</v>
      </c>
      <c r="C14496" s="55" t="s">
        <v>46416</v>
      </c>
      <c r="D14496" s="171" t="s">
        <v>46417</v>
      </c>
      <c r="E14496" s="171" t="s">
        <v>46418</v>
      </c>
      <c r="F14496" s="173"/>
      <c r="G14496" s="173"/>
      <c r="H14496" s="172"/>
    </row>
    <row r="14497" spans="1:8" ht="14.45" customHeight="1">
      <c r="A14497" s="86" t="s">
        <v>2983</v>
      </c>
      <c r="B14497" s="171" t="s">
        <v>42781</v>
      </c>
      <c r="C14497" s="55" t="s">
        <v>46419</v>
      </c>
      <c r="D14497" s="171" t="s">
        <v>46420</v>
      </c>
      <c r="E14497" s="171" t="s">
        <v>46421</v>
      </c>
      <c r="F14497" s="173"/>
      <c r="G14497" s="173"/>
      <c r="H14497" s="172"/>
    </row>
    <row r="14498" spans="1:8" ht="14.45" customHeight="1">
      <c r="A14498" s="86" t="s">
        <v>2983</v>
      </c>
      <c r="B14498" s="171" t="s">
        <v>42782</v>
      </c>
      <c r="C14498" s="55" t="s">
        <v>46422</v>
      </c>
      <c r="D14498" s="171" t="s">
        <v>46423</v>
      </c>
      <c r="E14498" s="171" t="s">
        <v>46424</v>
      </c>
      <c r="F14498" s="173"/>
      <c r="G14498" s="173"/>
      <c r="H14498" s="172"/>
    </row>
    <row r="14499" spans="1:8" ht="14.45" customHeight="1">
      <c r="A14499" s="86" t="s">
        <v>2983</v>
      </c>
      <c r="B14499" s="171" t="s">
        <v>42783</v>
      </c>
      <c r="C14499" s="55" t="s">
        <v>46425</v>
      </c>
      <c r="D14499" s="171" t="s">
        <v>46426</v>
      </c>
      <c r="E14499" s="171" t="s">
        <v>46427</v>
      </c>
      <c r="F14499" s="173"/>
      <c r="G14499" s="173"/>
      <c r="H14499" s="172"/>
    </row>
    <row r="14500" spans="1:8" ht="14.45" customHeight="1">
      <c r="A14500" s="86" t="s">
        <v>2983</v>
      </c>
      <c r="B14500" s="171" t="s">
        <v>42784</v>
      </c>
      <c r="C14500" s="55" t="s">
        <v>46428</v>
      </c>
      <c r="D14500" s="171" t="s">
        <v>46429</v>
      </c>
      <c r="E14500" s="171" t="s">
        <v>46430</v>
      </c>
      <c r="F14500" s="173"/>
      <c r="G14500" s="173"/>
      <c r="H14500" s="172"/>
    </row>
    <row r="14501" spans="1:8" ht="14.45" customHeight="1">
      <c r="A14501" s="86" t="s">
        <v>2983</v>
      </c>
      <c r="B14501" s="171" t="s">
        <v>42785</v>
      </c>
      <c r="C14501" s="55" t="s">
        <v>46431</v>
      </c>
      <c r="D14501" s="171" t="s">
        <v>46432</v>
      </c>
      <c r="E14501" s="171" t="s">
        <v>46433</v>
      </c>
      <c r="F14501" s="173"/>
      <c r="G14501" s="173"/>
      <c r="H14501" s="172"/>
    </row>
    <row r="14502" spans="1:8" ht="14.45" customHeight="1">
      <c r="A14502" s="86" t="s">
        <v>2983</v>
      </c>
      <c r="B14502" s="171" t="s">
        <v>42786</v>
      </c>
      <c r="C14502" s="55" t="s">
        <v>46434</v>
      </c>
      <c r="D14502" s="171" t="s">
        <v>46435</v>
      </c>
      <c r="E14502" s="171" t="s">
        <v>46436</v>
      </c>
      <c r="F14502" s="173"/>
      <c r="G14502" s="173"/>
      <c r="H14502" s="172"/>
    </row>
    <row r="14503" spans="1:8" ht="14.45" customHeight="1">
      <c r="A14503" s="86" t="s">
        <v>2983</v>
      </c>
      <c r="B14503" s="171" t="s">
        <v>42787</v>
      </c>
      <c r="C14503" s="55" t="s">
        <v>46437</v>
      </c>
      <c r="D14503" s="171" t="s">
        <v>46438</v>
      </c>
      <c r="E14503" s="171" t="s">
        <v>46439</v>
      </c>
      <c r="F14503" s="173"/>
      <c r="G14503" s="173"/>
      <c r="H14503" s="172"/>
    </row>
    <row r="14504" spans="1:8" ht="14.45" customHeight="1">
      <c r="A14504" s="86" t="s">
        <v>2983</v>
      </c>
      <c r="B14504" s="171" t="s">
        <v>42788</v>
      </c>
      <c r="C14504" s="55" t="s">
        <v>46440</v>
      </c>
      <c r="D14504" s="171" t="s">
        <v>46441</v>
      </c>
      <c r="E14504" s="171" t="s">
        <v>46442</v>
      </c>
      <c r="F14504" s="173"/>
      <c r="G14504" s="173"/>
      <c r="H14504" s="172"/>
    </row>
    <row r="14505" spans="1:8" ht="14.45" customHeight="1">
      <c r="A14505" s="86" t="s">
        <v>2983</v>
      </c>
      <c r="B14505" s="171" t="s">
        <v>42789</v>
      </c>
      <c r="C14505" s="55" t="s">
        <v>46443</v>
      </c>
      <c r="D14505" s="171" t="s">
        <v>46444</v>
      </c>
      <c r="E14505" s="171" t="s">
        <v>46445</v>
      </c>
      <c r="F14505" s="173"/>
      <c r="G14505" s="173"/>
      <c r="H14505" s="172"/>
    </row>
    <row r="14506" spans="1:8" ht="14.45" customHeight="1">
      <c r="A14506" s="86" t="s">
        <v>2983</v>
      </c>
      <c r="B14506" s="171" t="s">
        <v>42790</v>
      </c>
      <c r="C14506" s="55" t="s">
        <v>46446</v>
      </c>
      <c r="D14506" s="171" t="s">
        <v>46447</v>
      </c>
      <c r="E14506" s="171" t="s">
        <v>46448</v>
      </c>
      <c r="F14506" s="173"/>
      <c r="G14506" s="173"/>
      <c r="H14506" s="172"/>
    </row>
    <row r="14507" spans="1:8" ht="14.45" customHeight="1">
      <c r="A14507" s="86" t="s">
        <v>2983</v>
      </c>
      <c r="B14507" s="171" t="s">
        <v>42791</v>
      </c>
      <c r="C14507" s="55" t="s">
        <v>46449</v>
      </c>
      <c r="D14507" s="171" t="s">
        <v>46450</v>
      </c>
      <c r="E14507" s="171" t="s">
        <v>46451</v>
      </c>
      <c r="F14507" s="173"/>
      <c r="G14507" s="173"/>
      <c r="H14507" s="172"/>
    </row>
    <row r="14508" spans="1:8" ht="14.45" customHeight="1">
      <c r="A14508" s="86" t="s">
        <v>2983</v>
      </c>
      <c r="B14508" s="171" t="s">
        <v>42792</v>
      </c>
      <c r="C14508" s="55" t="s">
        <v>46452</v>
      </c>
      <c r="D14508" s="171" t="s">
        <v>46453</v>
      </c>
      <c r="E14508" s="171" t="s">
        <v>46454</v>
      </c>
      <c r="F14508" s="173"/>
      <c r="G14508" s="173"/>
      <c r="H14508" s="172"/>
    </row>
    <row r="14509" spans="1:8" ht="14.45" customHeight="1">
      <c r="A14509" s="86" t="s">
        <v>2983</v>
      </c>
      <c r="B14509" s="171" t="s">
        <v>42793</v>
      </c>
      <c r="C14509" s="55" t="s">
        <v>46455</v>
      </c>
      <c r="D14509" s="171" t="s">
        <v>46456</v>
      </c>
      <c r="E14509" s="171" t="s">
        <v>46457</v>
      </c>
      <c r="F14509" s="173"/>
      <c r="G14509" s="173"/>
      <c r="H14509" s="172"/>
    </row>
    <row r="14510" spans="1:8" ht="14.45" customHeight="1">
      <c r="A14510" s="86" t="s">
        <v>2983</v>
      </c>
      <c r="B14510" s="171" t="s">
        <v>42794</v>
      </c>
      <c r="C14510" s="55" t="s">
        <v>46458</v>
      </c>
      <c r="D14510" s="171" t="s">
        <v>46459</v>
      </c>
      <c r="E14510" s="171" t="s">
        <v>46460</v>
      </c>
      <c r="F14510" s="173"/>
      <c r="G14510" s="173"/>
      <c r="H14510" s="172"/>
    </row>
    <row r="14511" spans="1:8" ht="14.45" customHeight="1">
      <c r="A14511" s="86" t="s">
        <v>2983</v>
      </c>
      <c r="B14511" s="171" t="s">
        <v>42795</v>
      </c>
      <c r="C14511" s="55" t="s">
        <v>46461</v>
      </c>
      <c r="D14511" s="171" t="s">
        <v>46462</v>
      </c>
      <c r="E14511" s="171" t="s">
        <v>46463</v>
      </c>
      <c r="F14511" s="173"/>
      <c r="G14511" s="173"/>
      <c r="H14511" s="172"/>
    </row>
    <row r="14512" spans="1:8" ht="14.45" customHeight="1">
      <c r="A14512" s="86" t="s">
        <v>2983</v>
      </c>
      <c r="B14512" s="171" t="s">
        <v>42796</v>
      </c>
      <c r="C14512" s="55" t="s">
        <v>46464</v>
      </c>
      <c r="D14512" s="171" t="s">
        <v>46465</v>
      </c>
      <c r="E14512" s="171" t="s">
        <v>46466</v>
      </c>
      <c r="F14512" s="173"/>
      <c r="G14512" s="173"/>
      <c r="H14512" s="172"/>
    </row>
    <row r="14513" spans="1:8" ht="14.45" customHeight="1">
      <c r="A14513" s="86" t="s">
        <v>2983</v>
      </c>
      <c r="B14513" s="171" t="s">
        <v>42797</v>
      </c>
      <c r="C14513" s="55" t="s">
        <v>46467</v>
      </c>
      <c r="D14513" s="171" t="s">
        <v>46468</v>
      </c>
      <c r="E14513" s="171" t="s">
        <v>46469</v>
      </c>
      <c r="F14513" s="173"/>
      <c r="G14513" s="173"/>
      <c r="H14513" s="172"/>
    </row>
    <row r="14514" spans="1:8" ht="14.45" customHeight="1">
      <c r="A14514" s="86" t="s">
        <v>2983</v>
      </c>
      <c r="B14514" s="171" t="s">
        <v>42798</v>
      </c>
      <c r="C14514" s="55" t="s">
        <v>46470</v>
      </c>
      <c r="D14514" s="171" t="s">
        <v>46471</v>
      </c>
      <c r="E14514" s="171" t="s">
        <v>46472</v>
      </c>
      <c r="F14514" s="173"/>
      <c r="G14514" s="173"/>
      <c r="H14514" s="172"/>
    </row>
    <row r="14515" spans="1:8" ht="14.45" customHeight="1">
      <c r="A14515" s="86" t="s">
        <v>2983</v>
      </c>
      <c r="B14515" s="171" t="s">
        <v>42799</v>
      </c>
      <c r="C14515" s="55" t="s">
        <v>46473</v>
      </c>
      <c r="D14515" s="171" t="s">
        <v>46474</v>
      </c>
      <c r="E14515" s="171" t="s">
        <v>46475</v>
      </c>
      <c r="F14515" s="173"/>
      <c r="G14515" s="173"/>
      <c r="H14515" s="172"/>
    </row>
    <row r="14516" spans="1:8" ht="14.45" customHeight="1">
      <c r="A14516" s="86" t="s">
        <v>2983</v>
      </c>
      <c r="B14516" s="171" t="s">
        <v>42800</v>
      </c>
      <c r="C14516" s="55" t="s">
        <v>46476</v>
      </c>
      <c r="D14516" s="171" t="s">
        <v>46477</v>
      </c>
      <c r="E14516" s="171" t="s">
        <v>46478</v>
      </c>
      <c r="F14516" s="173"/>
      <c r="G14516" s="173"/>
      <c r="H14516" s="172"/>
    </row>
    <row r="14517" spans="1:8" ht="14.45" customHeight="1">
      <c r="A14517" s="86" t="s">
        <v>2983</v>
      </c>
      <c r="B14517" s="171" t="s">
        <v>42801</v>
      </c>
      <c r="C14517" s="55" t="s">
        <v>46479</v>
      </c>
      <c r="D14517" s="171" t="s">
        <v>46480</v>
      </c>
      <c r="E14517" s="171" t="s">
        <v>46481</v>
      </c>
      <c r="F14517" s="173"/>
      <c r="G14517" s="173"/>
      <c r="H14517" s="172"/>
    </row>
    <row r="14518" spans="1:8" ht="14.45" customHeight="1">
      <c r="A14518" s="86" t="s">
        <v>2983</v>
      </c>
      <c r="B14518" s="171" t="s">
        <v>42802</v>
      </c>
      <c r="C14518" s="55" t="s">
        <v>46482</v>
      </c>
      <c r="D14518" s="171" t="s">
        <v>46483</v>
      </c>
      <c r="E14518" s="171" t="s">
        <v>46484</v>
      </c>
      <c r="F14518" s="173"/>
      <c r="G14518" s="173"/>
      <c r="H14518" s="172"/>
    </row>
    <row r="14519" spans="1:8" ht="14.45" customHeight="1">
      <c r="A14519" s="86" t="s">
        <v>2983</v>
      </c>
      <c r="B14519" s="171" t="s">
        <v>42803</v>
      </c>
      <c r="C14519" s="55" t="s">
        <v>46485</v>
      </c>
      <c r="D14519" s="171" t="s">
        <v>46486</v>
      </c>
      <c r="E14519" s="171" t="s">
        <v>46487</v>
      </c>
      <c r="F14519" s="173"/>
      <c r="G14519" s="173"/>
      <c r="H14519" s="172"/>
    </row>
    <row r="14520" spans="1:8" ht="14.45" customHeight="1">
      <c r="A14520" s="86" t="s">
        <v>2983</v>
      </c>
      <c r="B14520" s="171" t="s">
        <v>42804</v>
      </c>
      <c r="C14520" s="55" t="s">
        <v>46488</v>
      </c>
      <c r="D14520" s="171" t="s">
        <v>46489</v>
      </c>
      <c r="E14520" s="171" t="s">
        <v>46490</v>
      </c>
      <c r="F14520" s="173"/>
      <c r="G14520" s="173"/>
      <c r="H14520" s="172"/>
    </row>
    <row r="14521" spans="1:8" ht="14.45" customHeight="1">
      <c r="A14521" s="86" t="s">
        <v>2983</v>
      </c>
      <c r="B14521" s="171" t="s">
        <v>42805</v>
      </c>
      <c r="C14521" s="55" t="s">
        <v>46491</v>
      </c>
      <c r="D14521" s="171" t="s">
        <v>46492</v>
      </c>
      <c r="E14521" s="171" t="s">
        <v>46493</v>
      </c>
      <c r="F14521" s="173"/>
      <c r="G14521" s="173"/>
      <c r="H14521" s="172"/>
    </row>
    <row r="14522" spans="1:8" ht="14.45" customHeight="1">
      <c r="A14522" s="86" t="s">
        <v>2983</v>
      </c>
      <c r="B14522" s="171" t="s">
        <v>42806</v>
      </c>
      <c r="C14522" s="55" t="s">
        <v>46494</v>
      </c>
      <c r="D14522" s="171" t="s">
        <v>46495</v>
      </c>
      <c r="E14522" s="171" t="s">
        <v>46496</v>
      </c>
      <c r="F14522" s="173"/>
      <c r="G14522" s="173"/>
      <c r="H14522" s="172"/>
    </row>
    <row r="14523" spans="1:8" ht="14.45" customHeight="1">
      <c r="A14523" s="86" t="s">
        <v>2983</v>
      </c>
      <c r="B14523" s="171" t="s">
        <v>42807</v>
      </c>
      <c r="C14523" s="55" t="s">
        <v>46497</v>
      </c>
      <c r="D14523" s="171" t="s">
        <v>46498</v>
      </c>
      <c r="E14523" s="171" t="s">
        <v>46499</v>
      </c>
      <c r="F14523" s="173"/>
      <c r="G14523" s="173"/>
      <c r="H14523" s="172"/>
    </row>
    <row r="14524" spans="1:8" ht="14.45" customHeight="1">
      <c r="A14524" s="86" t="s">
        <v>2983</v>
      </c>
      <c r="B14524" s="171" t="s">
        <v>42808</v>
      </c>
      <c r="C14524" s="55" t="s">
        <v>46500</v>
      </c>
      <c r="D14524" s="171" t="s">
        <v>46501</v>
      </c>
      <c r="E14524" s="171" t="s">
        <v>46502</v>
      </c>
      <c r="F14524" s="173"/>
      <c r="G14524" s="173"/>
      <c r="H14524" s="172"/>
    </row>
    <row r="14525" spans="1:8" ht="14.45" customHeight="1">
      <c r="A14525" s="86" t="s">
        <v>2983</v>
      </c>
      <c r="B14525" s="171" t="s">
        <v>42809</v>
      </c>
      <c r="C14525" s="55" t="s">
        <v>46503</v>
      </c>
      <c r="D14525" s="171" t="s">
        <v>46504</v>
      </c>
      <c r="E14525" s="171" t="s">
        <v>46505</v>
      </c>
      <c r="F14525" s="173"/>
      <c r="G14525" s="173"/>
      <c r="H14525" s="172"/>
    </row>
    <row r="14526" spans="1:8" ht="14.45" customHeight="1">
      <c r="A14526" s="86" t="s">
        <v>2983</v>
      </c>
      <c r="B14526" s="171" t="s">
        <v>42810</v>
      </c>
      <c r="C14526" s="55" t="s">
        <v>46506</v>
      </c>
      <c r="D14526" s="171" t="s">
        <v>46507</v>
      </c>
      <c r="E14526" s="171" t="s">
        <v>46508</v>
      </c>
      <c r="F14526" s="173"/>
      <c r="G14526" s="173"/>
      <c r="H14526" s="172"/>
    </row>
    <row r="14527" spans="1:8" ht="14.45" customHeight="1">
      <c r="A14527" s="86" t="s">
        <v>2983</v>
      </c>
      <c r="B14527" s="171" t="s">
        <v>42811</v>
      </c>
      <c r="C14527" s="55" t="s">
        <v>46509</v>
      </c>
      <c r="D14527" s="171" t="s">
        <v>46510</v>
      </c>
      <c r="E14527" s="171" t="s">
        <v>46511</v>
      </c>
      <c r="F14527" s="173"/>
      <c r="G14527" s="173"/>
      <c r="H14527" s="172"/>
    </row>
    <row r="14528" spans="1:8" ht="14.45" customHeight="1">
      <c r="A14528" s="86" t="s">
        <v>2983</v>
      </c>
      <c r="B14528" s="171" t="s">
        <v>8586</v>
      </c>
      <c r="C14528" s="55" t="s">
        <v>46512</v>
      </c>
      <c r="D14528" s="171" t="s">
        <v>46513</v>
      </c>
      <c r="E14528" s="171" t="s">
        <v>46514</v>
      </c>
      <c r="F14528" s="173"/>
      <c r="G14528" s="173"/>
      <c r="H14528" s="172"/>
    </row>
    <row r="14529" spans="1:8" ht="14.45" customHeight="1">
      <c r="A14529" s="86" t="s">
        <v>2983</v>
      </c>
      <c r="B14529" s="171" t="s">
        <v>42812</v>
      </c>
      <c r="C14529" s="55" t="s">
        <v>46515</v>
      </c>
      <c r="D14529" s="171" t="s">
        <v>46516</v>
      </c>
      <c r="E14529" s="171" t="s">
        <v>46517</v>
      </c>
      <c r="F14529" s="173"/>
      <c r="G14529" s="173"/>
      <c r="H14529" s="172"/>
    </row>
    <row r="14530" spans="1:8" ht="14.45" customHeight="1">
      <c r="A14530" s="86" t="s">
        <v>2983</v>
      </c>
      <c r="B14530" s="171" t="s">
        <v>42813</v>
      </c>
      <c r="C14530" s="55" t="s">
        <v>46518</v>
      </c>
      <c r="D14530" s="171" t="s">
        <v>46519</v>
      </c>
      <c r="E14530" s="171" t="s">
        <v>46520</v>
      </c>
      <c r="F14530" s="173"/>
      <c r="G14530" s="173"/>
      <c r="H14530" s="172"/>
    </row>
    <row r="14531" spans="1:8" ht="14.45" customHeight="1">
      <c r="A14531" s="86" t="s">
        <v>2983</v>
      </c>
      <c r="B14531" s="171" t="s">
        <v>42814</v>
      </c>
      <c r="C14531" s="55" t="s">
        <v>46521</v>
      </c>
      <c r="D14531" s="171" t="s">
        <v>46522</v>
      </c>
      <c r="E14531" s="171" t="s">
        <v>46523</v>
      </c>
      <c r="F14531" s="173"/>
      <c r="G14531" s="173"/>
      <c r="H14531" s="172"/>
    </row>
    <row r="14532" spans="1:8" ht="14.45" customHeight="1">
      <c r="A14532" s="86" t="s">
        <v>2983</v>
      </c>
      <c r="B14532" s="171" t="s">
        <v>42815</v>
      </c>
      <c r="C14532" s="55" t="s">
        <v>46524</v>
      </c>
      <c r="D14532" s="171" t="s">
        <v>46525</v>
      </c>
      <c r="E14532" s="171" t="s">
        <v>46526</v>
      </c>
      <c r="F14532" s="173"/>
      <c r="G14532" s="173"/>
      <c r="H14532" s="172"/>
    </row>
    <row r="14533" spans="1:8" ht="14.45" customHeight="1">
      <c r="A14533" s="86" t="s">
        <v>2983</v>
      </c>
      <c r="B14533" s="171" t="s">
        <v>42816</v>
      </c>
      <c r="C14533" s="55" t="s">
        <v>46527</v>
      </c>
      <c r="D14533" s="171" t="s">
        <v>46528</v>
      </c>
      <c r="E14533" s="171" t="s">
        <v>46529</v>
      </c>
      <c r="F14533" s="173"/>
      <c r="G14533" s="173"/>
      <c r="H14533" s="172"/>
    </row>
    <row r="14534" spans="1:8" ht="14.45" customHeight="1">
      <c r="A14534" s="86" t="s">
        <v>2983</v>
      </c>
      <c r="B14534" s="171" t="s">
        <v>42817</v>
      </c>
      <c r="C14534" s="55" t="s">
        <v>46530</v>
      </c>
      <c r="D14534" s="171" t="s">
        <v>46531</v>
      </c>
      <c r="E14534" s="171" t="s">
        <v>46532</v>
      </c>
      <c r="F14534" s="173"/>
      <c r="G14534" s="173"/>
      <c r="H14534" s="172"/>
    </row>
    <row r="14535" spans="1:8" ht="14.45" customHeight="1">
      <c r="A14535" s="86" t="s">
        <v>2983</v>
      </c>
      <c r="B14535" s="171" t="s">
        <v>42818</v>
      </c>
      <c r="C14535" s="55" t="s">
        <v>46533</v>
      </c>
      <c r="D14535" s="171" t="s">
        <v>46534</v>
      </c>
      <c r="E14535" s="171" t="s">
        <v>46535</v>
      </c>
      <c r="F14535" s="173"/>
      <c r="G14535" s="173"/>
      <c r="H14535" s="172"/>
    </row>
    <row r="14536" spans="1:8" ht="14.45" customHeight="1">
      <c r="A14536" s="86" t="s">
        <v>2983</v>
      </c>
      <c r="B14536" s="171" t="s">
        <v>42819</v>
      </c>
      <c r="C14536" s="55" t="s">
        <v>46536</v>
      </c>
      <c r="D14536" s="171" t="s">
        <v>46537</v>
      </c>
      <c r="E14536" s="171" t="s">
        <v>46538</v>
      </c>
      <c r="F14536" s="173"/>
      <c r="G14536" s="173"/>
      <c r="H14536" s="172"/>
    </row>
    <row r="14537" spans="1:8" ht="14.45" customHeight="1">
      <c r="A14537" s="86" t="s">
        <v>2983</v>
      </c>
      <c r="B14537" s="171" t="s">
        <v>42820</v>
      </c>
      <c r="C14537" s="55" t="s">
        <v>46539</v>
      </c>
      <c r="D14537" s="171" t="s">
        <v>46540</v>
      </c>
      <c r="E14537" s="171" t="s">
        <v>46541</v>
      </c>
      <c r="F14537" s="173"/>
      <c r="G14537" s="173"/>
      <c r="H14537" s="172"/>
    </row>
    <row r="14538" spans="1:8" ht="14.45" customHeight="1">
      <c r="A14538" s="86" t="s">
        <v>2983</v>
      </c>
      <c r="B14538" s="171" t="s">
        <v>42821</v>
      </c>
      <c r="C14538" s="55" t="s">
        <v>46542</v>
      </c>
      <c r="D14538" s="171" t="s">
        <v>46543</v>
      </c>
      <c r="E14538" s="171" t="s">
        <v>46544</v>
      </c>
      <c r="F14538" s="173"/>
      <c r="G14538" s="173"/>
      <c r="H14538" s="172"/>
    </row>
    <row r="14539" spans="1:8" ht="14.45" customHeight="1">
      <c r="A14539" s="86" t="s">
        <v>2983</v>
      </c>
      <c r="B14539" s="171" t="s">
        <v>42822</v>
      </c>
      <c r="C14539" s="55" t="s">
        <v>46545</v>
      </c>
      <c r="D14539" s="171" t="s">
        <v>46546</v>
      </c>
      <c r="E14539" s="171" t="s">
        <v>46547</v>
      </c>
      <c r="F14539" s="173"/>
      <c r="G14539" s="173"/>
      <c r="H14539" s="172"/>
    </row>
    <row r="14540" spans="1:8" ht="14.45" customHeight="1">
      <c r="A14540" s="86" t="s">
        <v>2983</v>
      </c>
      <c r="B14540" s="171" t="s">
        <v>42823</v>
      </c>
      <c r="C14540" s="55" t="s">
        <v>46548</v>
      </c>
      <c r="D14540" s="171" t="s">
        <v>46549</v>
      </c>
      <c r="E14540" s="171" t="s">
        <v>46550</v>
      </c>
      <c r="F14540" s="173"/>
      <c r="G14540" s="173"/>
      <c r="H14540" s="172"/>
    </row>
    <row r="14541" spans="1:8" ht="14.45" customHeight="1">
      <c r="A14541" s="86" t="s">
        <v>2983</v>
      </c>
      <c r="B14541" s="171" t="s">
        <v>42824</v>
      </c>
      <c r="C14541" s="55" t="s">
        <v>46551</v>
      </c>
      <c r="D14541" s="171" t="s">
        <v>46552</v>
      </c>
      <c r="E14541" s="171" t="s">
        <v>46553</v>
      </c>
      <c r="F14541" s="173"/>
      <c r="G14541" s="173"/>
      <c r="H14541" s="172"/>
    </row>
    <row r="14542" spans="1:8" ht="14.45" customHeight="1">
      <c r="A14542" s="86" t="s">
        <v>2983</v>
      </c>
      <c r="B14542" s="171" t="s">
        <v>42825</v>
      </c>
      <c r="C14542" s="55" t="s">
        <v>46554</v>
      </c>
      <c r="D14542" s="171" t="s">
        <v>46555</v>
      </c>
      <c r="E14542" s="171" t="s">
        <v>46556</v>
      </c>
      <c r="F14542" s="173"/>
      <c r="G14542" s="173"/>
      <c r="H14542" s="172"/>
    </row>
    <row r="14543" spans="1:8" ht="14.45" customHeight="1">
      <c r="A14543" s="86" t="s">
        <v>2983</v>
      </c>
      <c r="B14543" s="171" t="s">
        <v>42826</v>
      </c>
      <c r="C14543" s="55" t="s">
        <v>46557</v>
      </c>
      <c r="D14543" s="171" t="s">
        <v>46558</v>
      </c>
      <c r="E14543" s="171" t="s">
        <v>46559</v>
      </c>
      <c r="F14543" s="173"/>
      <c r="G14543" s="173"/>
      <c r="H14543" s="172"/>
    </row>
    <row r="14544" spans="1:8" ht="14.45" customHeight="1">
      <c r="A14544" s="86" t="s">
        <v>2983</v>
      </c>
      <c r="B14544" s="171" t="s">
        <v>42827</v>
      </c>
      <c r="C14544" s="55" t="s">
        <v>46560</v>
      </c>
      <c r="D14544" s="171" t="s">
        <v>46561</v>
      </c>
      <c r="E14544" s="171" t="s">
        <v>46562</v>
      </c>
      <c r="F14544" s="173"/>
      <c r="G14544" s="173"/>
      <c r="H14544" s="172"/>
    </row>
    <row r="14545" spans="1:8" ht="14.45" customHeight="1">
      <c r="A14545" s="86" t="s">
        <v>2983</v>
      </c>
      <c r="B14545" s="171" t="s">
        <v>42828</v>
      </c>
      <c r="C14545" s="55" t="s">
        <v>46563</v>
      </c>
      <c r="D14545" s="171" t="s">
        <v>46564</v>
      </c>
      <c r="E14545" s="171" t="s">
        <v>46565</v>
      </c>
      <c r="F14545" s="173"/>
      <c r="G14545" s="173"/>
      <c r="H14545" s="172"/>
    </row>
    <row r="14546" spans="1:8" ht="14.45" customHeight="1">
      <c r="A14546" s="86" t="s">
        <v>2983</v>
      </c>
      <c r="B14546" s="171" t="s">
        <v>42829</v>
      </c>
      <c r="C14546" s="55" t="s">
        <v>46566</v>
      </c>
      <c r="D14546" s="171" t="s">
        <v>46567</v>
      </c>
      <c r="E14546" s="171" t="s">
        <v>46568</v>
      </c>
      <c r="F14546" s="173"/>
      <c r="G14546" s="173"/>
      <c r="H14546" s="172"/>
    </row>
    <row r="14547" spans="1:8" ht="14.45" customHeight="1">
      <c r="A14547" s="86" t="s">
        <v>2983</v>
      </c>
      <c r="B14547" s="171" t="s">
        <v>42830</v>
      </c>
      <c r="C14547" s="55" t="s">
        <v>46569</v>
      </c>
      <c r="D14547" s="171" t="s">
        <v>46570</v>
      </c>
      <c r="E14547" s="171" t="s">
        <v>46571</v>
      </c>
      <c r="F14547" s="173"/>
      <c r="G14547" s="173"/>
      <c r="H14547" s="172"/>
    </row>
    <row r="14548" spans="1:8" ht="14.45" customHeight="1">
      <c r="A14548" s="86" t="s">
        <v>2983</v>
      </c>
      <c r="B14548" s="171" t="s">
        <v>42831</v>
      </c>
      <c r="C14548" s="55" t="s">
        <v>46572</v>
      </c>
      <c r="D14548" s="171" t="s">
        <v>46573</v>
      </c>
      <c r="E14548" s="171" t="s">
        <v>46574</v>
      </c>
      <c r="F14548" s="173"/>
      <c r="G14548" s="173"/>
      <c r="H14548" s="172"/>
    </row>
    <row r="14549" spans="1:8" ht="14.45" customHeight="1">
      <c r="A14549" s="86" t="s">
        <v>2983</v>
      </c>
      <c r="B14549" s="171" t="s">
        <v>42832</v>
      </c>
      <c r="C14549" s="55" t="s">
        <v>46575</v>
      </c>
      <c r="D14549" s="171" t="s">
        <v>46576</v>
      </c>
      <c r="E14549" s="171" t="s">
        <v>46577</v>
      </c>
      <c r="F14549" s="173"/>
      <c r="G14549" s="173"/>
      <c r="H14549" s="172"/>
    </row>
    <row r="14550" spans="1:8" ht="14.45" customHeight="1">
      <c r="A14550" s="86" t="s">
        <v>2983</v>
      </c>
      <c r="B14550" s="171" t="s">
        <v>42833</v>
      </c>
      <c r="C14550" s="55" t="s">
        <v>46578</v>
      </c>
      <c r="D14550" s="171" t="s">
        <v>46579</v>
      </c>
      <c r="E14550" s="171" t="s">
        <v>46580</v>
      </c>
      <c r="F14550" s="173"/>
      <c r="G14550" s="173"/>
      <c r="H14550" s="172"/>
    </row>
    <row r="14551" spans="1:8" ht="14.45" customHeight="1">
      <c r="A14551" s="86" t="s">
        <v>2983</v>
      </c>
      <c r="B14551" s="171" t="s">
        <v>42834</v>
      </c>
      <c r="C14551" s="55" t="s">
        <v>46581</v>
      </c>
      <c r="D14551" s="171" t="s">
        <v>46582</v>
      </c>
      <c r="E14551" s="171" t="s">
        <v>46582</v>
      </c>
      <c r="F14551" s="173"/>
      <c r="G14551" s="173"/>
      <c r="H14551" s="172"/>
    </row>
    <row r="14552" spans="1:8" ht="14.45" customHeight="1">
      <c r="A14552" s="86" t="s">
        <v>2983</v>
      </c>
      <c r="B14552" s="171" t="s">
        <v>42835</v>
      </c>
      <c r="C14552" s="55" t="s">
        <v>46583</v>
      </c>
      <c r="D14552" s="171" t="s">
        <v>46584</v>
      </c>
      <c r="E14552" s="171" t="s">
        <v>46585</v>
      </c>
      <c r="F14552" s="173"/>
      <c r="G14552" s="173"/>
      <c r="H14552" s="172"/>
    </row>
    <row r="14553" spans="1:8" ht="14.45" customHeight="1">
      <c r="A14553" s="86" t="s">
        <v>2983</v>
      </c>
      <c r="B14553" s="171" t="s">
        <v>42836</v>
      </c>
      <c r="C14553" s="55" t="s">
        <v>46586</v>
      </c>
      <c r="D14553" s="171" t="s">
        <v>46587</v>
      </c>
      <c r="E14553" s="171" t="s">
        <v>46588</v>
      </c>
      <c r="F14553" s="173"/>
      <c r="G14553" s="173"/>
      <c r="H14553" s="172"/>
    </row>
    <row r="14554" spans="1:8" ht="14.45" customHeight="1">
      <c r="A14554" s="86" t="s">
        <v>2983</v>
      </c>
      <c r="B14554" s="171" t="s">
        <v>42837</v>
      </c>
      <c r="C14554" s="55" t="s">
        <v>46589</v>
      </c>
      <c r="D14554" s="171" t="s">
        <v>46590</v>
      </c>
      <c r="E14554" s="171" t="s">
        <v>46591</v>
      </c>
      <c r="F14554" s="173"/>
      <c r="G14554" s="173"/>
      <c r="H14554" s="172"/>
    </row>
    <row r="14555" spans="1:8" ht="14.45" customHeight="1">
      <c r="A14555" s="86" t="s">
        <v>2983</v>
      </c>
      <c r="B14555" s="171" t="s">
        <v>42838</v>
      </c>
      <c r="C14555" s="55" t="s">
        <v>46592</v>
      </c>
      <c r="D14555" s="171" t="s">
        <v>46593</v>
      </c>
      <c r="E14555" s="171" t="s">
        <v>46594</v>
      </c>
      <c r="F14555" s="173"/>
      <c r="G14555" s="173"/>
      <c r="H14555" s="172"/>
    </row>
    <row r="14556" spans="1:8" ht="14.45" customHeight="1">
      <c r="A14556" s="86" t="s">
        <v>2983</v>
      </c>
      <c r="B14556" s="171" t="s">
        <v>42839</v>
      </c>
      <c r="C14556" s="55" t="s">
        <v>46595</v>
      </c>
      <c r="D14556" s="171" t="s">
        <v>46596</v>
      </c>
      <c r="E14556" s="171" t="s">
        <v>46597</v>
      </c>
      <c r="F14556" s="173"/>
      <c r="G14556" s="173"/>
      <c r="H14556" s="172"/>
    </row>
    <row r="14557" spans="1:8" ht="14.45" customHeight="1">
      <c r="A14557" s="86" t="s">
        <v>2983</v>
      </c>
      <c r="B14557" s="171" t="s">
        <v>42840</v>
      </c>
      <c r="C14557" s="55" t="s">
        <v>46598</v>
      </c>
      <c r="D14557" s="171" t="s">
        <v>46599</v>
      </c>
      <c r="E14557" s="171" t="s">
        <v>46600</v>
      </c>
      <c r="F14557" s="173"/>
      <c r="G14557" s="173"/>
      <c r="H14557" s="172"/>
    </row>
    <row r="14558" spans="1:8" ht="14.45" customHeight="1">
      <c r="A14558" s="86" t="s">
        <v>2983</v>
      </c>
      <c r="B14558" s="171" t="s">
        <v>42841</v>
      </c>
      <c r="C14558" s="55" t="s">
        <v>46601</v>
      </c>
      <c r="D14558" s="171" t="s">
        <v>46602</v>
      </c>
      <c r="E14558" s="171" t="s">
        <v>46603</v>
      </c>
      <c r="F14558" s="173"/>
      <c r="G14558" s="173"/>
      <c r="H14558" s="172"/>
    </row>
    <row r="14559" spans="1:8" ht="14.45" customHeight="1">
      <c r="A14559" s="86" t="s">
        <v>2983</v>
      </c>
      <c r="B14559" s="171" t="s">
        <v>42842</v>
      </c>
      <c r="C14559" s="55" t="s">
        <v>46604</v>
      </c>
      <c r="D14559" s="171" t="s">
        <v>46605</v>
      </c>
      <c r="E14559" s="171" t="s">
        <v>46606</v>
      </c>
      <c r="F14559" s="173"/>
      <c r="G14559" s="173"/>
      <c r="H14559" s="172"/>
    </row>
    <row r="14560" spans="1:8" ht="14.45" customHeight="1">
      <c r="A14560" s="86" t="s">
        <v>2983</v>
      </c>
      <c r="B14560" s="171" t="s">
        <v>42843</v>
      </c>
      <c r="C14560" s="55" t="s">
        <v>46607</v>
      </c>
      <c r="D14560" s="171" t="s">
        <v>46608</v>
      </c>
      <c r="E14560" s="171" t="s">
        <v>46609</v>
      </c>
      <c r="F14560" s="173"/>
      <c r="G14560" s="173"/>
      <c r="H14560" s="172"/>
    </row>
    <row r="14561" spans="1:8" ht="14.45" customHeight="1">
      <c r="A14561" s="86" t="s">
        <v>2983</v>
      </c>
      <c r="B14561" s="171" t="s">
        <v>42844</v>
      </c>
      <c r="C14561" s="55" t="s">
        <v>46610</v>
      </c>
      <c r="D14561" s="171" t="s">
        <v>46611</v>
      </c>
      <c r="E14561" s="171" t="s">
        <v>46612</v>
      </c>
      <c r="F14561" s="173"/>
      <c r="G14561" s="173"/>
      <c r="H14561" s="172"/>
    </row>
    <row r="14562" spans="1:8" ht="14.45" customHeight="1">
      <c r="A14562" s="86" t="s">
        <v>2983</v>
      </c>
      <c r="B14562" s="171" t="s">
        <v>42845</v>
      </c>
      <c r="C14562" s="55" t="s">
        <v>46613</v>
      </c>
      <c r="D14562" s="171" t="s">
        <v>46614</v>
      </c>
      <c r="E14562" s="171" t="s">
        <v>46615</v>
      </c>
      <c r="F14562" s="173"/>
      <c r="G14562" s="173"/>
      <c r="H14562" s="172"/>
    </row>
    <row r="14563" spans="1:8" ht="14.45" customHeight="1">
      <c r="A14563" s="86" t="s">
        <v>2983</v>
      </c>
      <c r="B14563" s="171" t="s">
        <v>42846</v>
      </c>
      <c r="C14563" s="55" t="s">
        <v>46616</v>
      </c>
      <c r="D14563" s="171" t="s">
        <v>46617</v>
      </c>
      <c r="E14563" s="171" t="s">
        <v>46618</v>
      </c>
      <c r="F14563" s="173"/>
      <c r="G14563" s="173"/>
      <c r="H14563" s="172"/>
    </row>
    <row r="14564" spans="1:8" ht="14.45" customHeight="1">
      <c r="A14564" s="86" t="s">
        <v>2983</v>
      </c>
      <c r="B14564" s="171" t="s">
        <v>42847</v>
      </c>
      <c r="C14564" s="55" t="s">
        <v>46619</v>
      </c>
      <c r="D14564" s="171" t="s">
        <v>46620</v>
      </c>
      <c r="E14564" s="171" t="s">
        <v>46621</v>
      </c>
      <c r="F14564" s="173"/>
      <c r="G14564" s="173"/>
      <c r="H14564" s="172"/>
    </row>
    <row r="14565" spans="1:8" ht="14.45" customHeight="1">
      <c r="A14565" s="86" t="s">
        <v>2983</v>
      </c>
      <c r="B14565" s="171" t="s">
        <v>42848</v>
      </c>
      <c r="C14565" s="55" t="s">
        <v>46622</v>
      </c>
      <c r="D14565" s="171" t="s">
        <v>46623</v>
      </c>
      <c r="E14565" s="171" t="s">
        <v>46624</v>
      </c>
      <c r="F14565" s="173"/>
      <c r="G14565" s="173"/>
      <c r="H14565" s="172"/>
    </row>
    <row r="14566" spans="1:8" ht="14.45" customHeight="1">
      <c r="A14566" s="86" t="s">
        <v>2983</v>
      </c>
      <c r="B14566" s="171" t="s">
        <v>42849</v>
      </c>
      <c r="C14566" s="55" t="s">
        <v>46625</v>
      </c>
      <c r="D14566" s="171" t="s">
        <v>46626</v>
      </c>
      <c r="E14566" s="171" t="s">
        <v>46627</v>
      </c>
      <c r="F14566" s="173"/>
      <c r="G14566" s="173"/>
      <c r="H14566" s="172"/>
    </row>
    <row r="14567" spans="1:8" ht="14.45" customHeight="1">
      <c r="A14567" s="86" t="s">
        <v>2983</v>
      </c>
      <c r="B14567" s="171" t="s">
        <v>42850</v>
      </c>
      <c r="C14567" s="55" t="s">
        <v>46628</v>
      </c>
      <c r="D14567" s="171" t="s">
        <v>46629</v>
      </c>
      <c r="E14567" s="171" t="s">
        <v>46630</v>
      </c>
      <c r="F14567" s="173"/>
      <c r="G14567" s="173"/>
      <c r="H14567" s="172"/>
    </row>
    <row r="14568" spans="1:8" ht="14.45" customHeight="1">
      <c r="A14568" s="86" t="s">
        <v>2983</v>
      </c>
      <c r="B14568" s="171" t="s">
        <v>42851</v>
      </c>
      <c r="C14568" s="55" t="s">
        <v>46631</v>
      </c>
      <c r="D14568" s="171" t="s">
        <v>46632</v>
      </c>
      <c r="E14568" s="171" t="s">
        <v>46632</v>
      </c>
      <c r="F14568" s="173"/>
      <c r="G14568" s="173"/>
      <c r="H14568" s="172"/>
    </row>
    <row r="14569" spans="1:8" ht="14.45" customHeight="1">
      <c r="A14569" s="86" t="s">
        <v>2983</v>
      </c>
      <c r="B14569" s="171" t="s">
        <v>42852</v>
      </c>
      <c r="C14569" s="55" t="s">
        <v>46633</v>
      </c>
      <c r="D14569" s="171" t="s">
        <v>46634</v>
      </c>
      <c r="E14569" s="171" t="s">
        <v>46635</v>
      </c>
      <c r="F14569" s="173"/>
      <c r="G14569" s="173"/>
      <c r="H14569" s="172"/>
    </row>
    <row r="14570" spans="1:8" ht="14.45" customHeight="1">
      <c r="A14570" s="86" t="s">
        <v>2983</v>
      </c>
      <c r="B14570" s="171" t="s">
        <v>42853</v>
      </c>
      <c r="C14570" s="55" t="s">
        <v>46636</v>
      </c>
      <c r="D14570" s="171" t="s">
        <v>46637</v>
      </c>
      <c r="E14570" s="171" t="s">
        <v>46638</v>
      </c>
      <c r="F14570" s="173"/>
      <c r="G14570" s="173"/>
      <c r="H14570" s="172"/>
    </row>
    <row r="14571" spans="1:8" ht="14.45" customHeight="1">
      <c r="A14571" s="86" t="s">
        <v>2983</v>
      </c>
      <c r="B14571" s="171" t="s">
        <v>42854</v>
      </c>
      <c r="C14571" s="55" t="s">
        <v>46639</v>
      </c>
      <c r="D14571" s="171" t="s">
        <v>46640</v>
      </c>
      <c r="E14571" s="171" t="s">
        <v>46641</v>
      </c>
      <c r="F14571" s="173"/>
      <c r="G14571" s="173"/>
      <c r="H14571" s="172"/>
    </row>
    <row r="14572" spans="1:8" ht="14.45" customHeight="1">
      <c r="A14572" s="86" t="s">
        <v>2983</v>
      </c>
      <c r="B14572" s="171" t="s">
        <v>42855</v>
      </c>
      <c r="C14572" s="55" t="s">
        <v>46642</v>
      </c>
      <c r="D14572" s="171" t="s">
        <v>46643</v>
      </c>
      <c r="E14572" s="171" t="s">
        <v>46644</v>
      </c>
      <c r="F14572" s="173"/>
      <c r="G14572" s="173"/>
      <c r="H14572" s="172"/>
    </row>
    <row r="14573" spans="1:8" ht="14.45" customHeight="1">
      <c r="A14573" s="86" t="s">
        <v>2983</v>
      </c>
      <c r="B14573" s="171" t="s">
        <v>42856</v>
      </c>
      <c r="C14573" s="55" t="s">
        <v>46645</v>
      </c>
      <c r="D14573" s="171" t="s">
        <v>46646</v>
      </c>
      <c r="E14573" s="171" t="s">
        <v>46647</v>
      </c>
      <c r="F14573" s="173"/>
      <c r="G14573" s="173"/>
      <c r="H14573" s="172"/>
    </row>
    <row r="14574" spans="1:8" ht="14.45" customHeight="1">
      <c r="A14574" s="86" t="s">
        <v>2983</v>
      </c>
      <c r="B14574" s="171" t="s">
        <v>42857</v>
      </c>
      <c r="C14574" s="55" t="s">
        <v>46648</v>
      </c>
      <c r="D14574" s="171" t="s">
        <v>46649</v>
      </c>
      <c r="E14574" s="171" t="s">
        <v>46650</v>
      </c>
      <c r="F14574" s="173"/>
      <c r="G14574" s="173"/>
      <c r="H14574" s="172"/>
    </row>
    <row r="14575" spans="1:8" ht="14.45" customHeight="1">
      <c r="A14575" s="86" t="s">
        <v>2983</v>
      </c>
      <c r="B14575" s="171" t="s">
        <v>42858</v>
      </c>
      <c r="C14575" s="55" t="s">
        <v>46651</v>
      </c>
      <c r="D14575" s="171" t="s">
        <v>46652</v>
      </c>
      <c r="E14575" s="171" t="s">
        <v>46653</v>
      </c>
      <c r="F14575" s="173"/>
      <c r="G14575" s="173"/>
      <c r="H14575" s="172"/>
    </row>
    <row r="14576" spans="1:8" ht="14.45" customHeight="1">
      <c r="A14576" s="86" t="s">
        <v>2983</v>
      </c>
      <c r="B14576" s="171" t="s">
        <v>42859</v>
      </c>
      <c r="C14576" s="55" t="s">
        <v>46654</v>
      </c>
      <c r="D14576" s="171" t="s">
        <v>46655</v>
      </c>
      <c r="E14576" s="171" t="s">
        <v>46656</v>
      </c>
      <c r="F14576" s="173"/>
      <c r="G14576" s="173"/>
      <c r="H14576" s="172"/>
    </row>
    <row r="14577" spans="1:8" ht="14.45" customHeight="1">
      <c r="A14577" s="86" t="s">
        <v>2983</v>
      </c>
      <c r="B14577" s="171" t="s">
        <v>42860</v>
      </c>
      <c r="C14577" s="55" t="s">
        <v>46657</v>
      </c>
      <c r="D14577" s="171" t="s">
        <v>46658</v>
      </c>
      <c r="E14577" s="171" t="s">
        <v>46659</v>
      </c>
      <c r="F14577" s="173"/>
      <c r="G14577" s="173"/>
      <c r="H14577" s="172"/>
    </row>
    <row r="14578" spans="1:8" ht="14.45" customHeight="1">
      <c r="A14578" s="86" t="s">
        <v>2983</v>
      </c>
      <c r="B14578" s="171" t="s">
        <v>42861</v>
      </c>
      <c r="C14578" s="55" t="s">
        <v>46660</v>
      </c>
      <c r="D14578" s="171" t="s">
        <v>46661</v>
      </c>
      <c r="E14578" s="171" t="s">
        <v>46662</v>
      </c>
      <c r="F14578" s="173"/>
      <c r="G14578" s="173"/>
      <c r="H14578" s="172"/>
    </row>
    <row r="14579" spans="1:8" ht="14.45" customHeight="1">
      <c r="A14579" s="86" t="s">
        <v>2983</v>
      </c>
      <c r="B14579" s="171" t="s">
        <v>42862</v>
      </c>
      <c r="C14579" s="55" t="s">
        <v>46663</v>
      </c>
      <c r="D14579" s="171" t="s">
        <v>46664</v>
      </c>
      <c r="E14579" s="171" t="s">
        <v>46665</v>
      </c>
      <c r="F14579" s="173"/>
      <c r="G14579" s="173"/>
      <c r="H14579" s="172"/>
    </row>
    <row r="14580" spans="1:8" ht="14.45" customHeight="1">
      <c r="A14580" s="86" t="s">
        <v>2983</v>
      </c>
      <c r="B14580" s="171" t="s">
        <v>42863</v>
      </c>
      <c r="C14580" s="55" t="s">
        <v>46666</v>
      </c>
      <c r="D14580" s="171" t="s">
        <v>46667</v>
      </c>
      <c r="E14580" s="171" t="s">
        <v>46668</v>
      </c>
      <c r="F14580" s="173"/>
      <c r="G14580" s="173"/>
      <c r="H14580" s="172"/>
    </row>
    <row r="14581" spans="1:8" ht="14.45" customHeight="1">
      <c r="A14581" s="86" t="s">
        <v>2983</v>
      </c>
      <c r="B14581" s="171" t="s">
        <v>42864</v>
      </c>
      <c r="C14581" s="55" t="s">
        <v>46669</v>
      </c>
      <c r="D14581" s="171" t="s">
        <v>46670</v>
      </c>
      <c r="E14581" s="171" t="s">
        <v>46671</v>
      </c>
      <c r="F14581" s="173"/>
      <c r="G14581" s="173"/>
      <c r="H14581" s="172"/>
    </row>
    <row r="14582" spans="1:8" ht="14.45" customHeight="1">
      <c r="A14582" s="86" t="s">
        <v>2983</v>
      </c>
      <c r="B14582" s="171" t="s">
        <v>42865</v>
      </c>
      <c r="C14582" s="55" t="s">
        <v>46672</v>
      </c>
      <c r="D14582" s="171" t="s">
        <v>46673</v>
      </c>
      <c r="E14582" s="171" t="s">
        <v>46674</v>
      </c>
      <c r="F14582" s="173"/>
      <c r="G14582" s="173"/>
      <c r="H14582" s="172"/>
    </row>
    <row r="14583" spans="1:8" ht="14.45" customHeight="1">
      <c r="A14583" s="86" t="s">
        <v>2983</v>
      </c>
      <c r="B14583" s="171" t="s">
        <v>42866</v>
      </c>
      <c r="C14583" s="55" t="s">
        <v>46675</v>
      </c>
      <c r="D14583" s="171" t="s">
        <v>46676</v>
      </c>
      <c r="E14583" s="171" t="s">
        <v>46677</v>
      </c>
      <c r="F14583" s="173"/>
      <c r="G14583" s="173"/>
      <c r="H14583" s="172"/>
    </row>
    <row r="14584" spans="1:8" ht="14.45" customHeight="1">
      <c r="A14584" s="86" t="s">
        <v>2983</v>
      </c>
      <c r="B14584" s="171" t="s">
        <v>42867</v>
      </c>
      <c r="C14584" s="55" t="s">
        <v>46678</v>
      </c>
      <c r="D14584" s="171" t="s">
        <v>46679</v>
      </c>
      <c r="E14584" s="171" t="s">
        <v>46680</v>
      </c>
      <c r="F14584" s="173"/>
      <c r="G14584" s="173"/>
      <c r="H14584" s="172"/>
    </row>
    <row r="14585" spans="1:8" ht="14.45" customHeight="1">
      <c r="A14585" s="86" t="s">
        <v>2983</v>
      </c>
      <c r="B14585" s="171" t="s">
        <v>42868</v>
      </c>
      <c r="C14585" s="55" t="s">
        <v>46681</v>
      </c>
      <c r="D14585" s="171" t="s">
        <v>46682</v>
      </c>
      <c r="E14585" s="171" t="s">
        <v>46683</v>
      </c>
      <c r="F14585" s="173"/>
      <c r="G14585" s="173"/>
      <c r="H14585" s="172"/>
    </row>
    <row r="14586" spans="1:8" ht="14.45" customHeight="1">
      <c r="A14586" s="86" t="s">
        <v>2983</v>
      </c>
      <c r="B14586" s="171" t="s">
        <v>42869</v>
      </c>
      <c r="C14586" s="55" t="s">
        <v>46684</v>
      </c>
      <c r="D14586" s="171" t="s">
        <v>46685</v>
      </c>
      <c r="E14586" s="171" t="s">
        <v>46686</v>
      </c>
      <c r="F14586" s="173"/>
      <c r="G14586" s="173"/>
      <c r="H14586" s="172"/>
    </row>
    <row r="14587" spans="1:8" ht="14.45" customHeight="1">
      <c r="A14587" s="86" t="s">
        <v>2983</v>
      </c>
      <c r="B14587" s="171" t="s">
        <v>42870</v>
      </c>
      <c r="C14587" s="55" t="s">
        <v>46687</v>
      </c>
      <c r="D14587" s="171" t="s">
        <v>46688</v>
      </c>
      <c r="E14587" s="171" t="s">
        <v>46689</v>
      </c>
      <c r="F14587" s="173"/>
      <c r="G14587" s="173"/>
      <c r="H14587" s="172"/>
    </row>
    <row r="14588" spans="1:8" ht="14.45" customHeight="1">
      <c r="A14588" s="86" t="s">
        <v>2983</v>
      </c>
      <c r="B14588" s="171" t="s">
        <v>42871</v>
      </c>
      <c r="C14588" s="55" t="s">
        <v>46690</v>
      </c>
      <c r="D14588" s="171" t="s">
        <v>46691</v>
      </c>
      <c r="E14588" s="171" t="s">
        <v>46691</v>
      </c>
      <c r="F14588" s="173"/>
      <c r="G14588" s="173"/>
      <c r="H14588" s="172"/>
    </row>
    <row r="14589" spans="1:8" ht="14.45" customHeight="1">
      <c r="A14589" s="86" t="s">
        <v>2983</v>
      </c>
      <c r="B14589" s="171" t="s">
        <v>42872</v>
      </c>
      <c r="C14589" s="55" t="s">
        <v>46692</v>
      </c>
      <c r="D14589" s="171" t="s">
        <v>46693</v>
      </c>
      <c r="E14589" s="171" t="s">
        <v>46694</v>
      </c>
      <c r="F14589" s="173"/>
      <c r="G14589" s="173"/>
      <c r="H14589" s="172"/>
    </row>
    <row r="14590" spans="1:8" ht="14.45" customHeight="1">
      <c r="A14590" s="86" t="s">
        <v>2983</v>
      </c>
      <c r="B14590" s="171" t="s">
        <v>42873</v>
      </c>
      <c r="C14590" s="55" t="s">
        <v>46695</v>
      </c>
      <c r="D14590" s="171" t="s">
        <v>46696</v>
      </c>
      <c r="E14590" s="171" t="s">
        <v>46696</v>
      </c>
      <c r="F14590" s="173"/>
      <c r="G14590" s="173"/>
      <c r="H14590" s="172"/>
    </row>
    <row r="14591" spans="1:8" ht="14.45" customHeight="1">
      <c r="A14591" s="86" t="s">
        <v>2983</v>
      </c>
      <c r="B14591" s="171" t="s">
        <v>42874</v>
      </c>
      <c r="C14591" s="55" t="s">
        <v>46697</v>
      </c>
      <c r="D14591" s="171" t="s">
        <v>46698</v>
      </c>
      <c r="E14591" s="171" t="s">
        <v>46699</v>
      </c>
      <c r="F14591" s="173"/>
      <c r="G14591" s="173"/>
      <c r="H14591" s="172"/>
    </row>
    <row r="14592" spans="1:8" ht="14.45" customHeight="1">
      <c r="A14592" s="86" t="s">
        <v>2983</v>
      </c>
      <c r="B14592" s="171" t="s">
        <v>42875</v>
      </c>
      <c r="C14592" s="55" t="s">
        <v>46700</v>
      </c>
      <c r="D14592" s="171" t="s">
        <v>46701</v>
      </c>
      <c r="E14592" s="171" t="s">
        <v>46702</v>
      </c>
      <c r="F14592" s="173"/>
      <c r="G14592" s="173"/>
      <c r="H14592" s="172"/>
    </row>
    <row r="14593" spans="1:8" ht="14.45" customHeight="1">
      <c r="A14593" s="86" t="s">
        <v>2983</v>
      </c>
      <c r="B14593" s="171" t="s">
        <v>42876</v>
      </c>
      <c r="C14593" s="55" t="s">
        <v>46703</v>
      </c>
      <c r="D14593" s="171" t="s">
        <v>46704</v>
      </c>
      <c r="E14593" s="171" t="s">
        <v>46705</v>
      </c>
      <c r="F14593" s="173"/>
      <c r="G14593" s="173"/>
      <c r="H14593" s="172"/>
    </row>
    <row r="14594" spans="1:8" ht="14.45" customHeight="1">
      <c r="A14594" s="86" t="s">
        <v>2983</v>
      </c>
      <c r="B14594" s="171" t="s">
        <v>42877</v>
      </c>
      <c r="C14594" s="55" t="s">
        <v>46706</v>
      </c>
      <c r="D14594" s="171" t="s">
        <v>46707</v>
      </c>
      <c r="E14594" s="171" t="s">
        <v>46708</v>
      </c>
      <c r="F14594" s="173"/>
      <c r="G14594" s="173"/>
      <c r="H14594" s="172"/>
    </row>
    <row r="14595" spans="1:8" ht="14.45" customHeight="1">
      <c r="A14595" s="86" t="s">
        <v>2983</v>
      </c>
      <c r="B14595" s="171" t="s">
        <v>42878</v>
      </c>
      <c r="C14595" s="55" t="s">
        <v>46709</v>
      </c>
      <c r="D14595" s="171" t="s">
        <v>46710</v>
      </c>
      <c r="E14595" s="171" t="s">
        <v>46711</v>
      </c>
      <c r="F14595" s="173"/>
      <c r="G14595" s="173"/>
      <c r="H14595" s="172"/>
    </row>
    <row r="14596" spans="1:8" ht="14.45" customHeight="1">
      <c r="A14596" s="86" t="s">
        <v>2983</v>
      </c>
      <c r="B14596" s="171" t="s">
        <v>42879</v>
      </c>
      <c r="C14596" s="55" t="s">
        <v>46712</v>
      </c>
      <c r="D14596" s="171" t="s">
        <v>46713</v>
      </c>
      <c r="E14596" s="171" t="s">
        <v>46714</v>
      </c>
      <c r="F14596" s="173"/>
      <c r="G14596" s="173"/>
      <c r="H14596" s="172"/>
    </row>
    <row r="14597" spans="1:8" ht="14.45" customHeight="1">
      <c r="A14597" s="86" t="s">
        <v>2983</v>
      </c>
      <c r="B14597" s="171" t="s">
        <v>42880</v>
      </c>
      <c r="C14597" s="55" t="s">
        <v>46715</v>
      </c>
      <c r="D14597" s="171" t="s">
        <v>46716</v>
      </c>
      <c r="E14597" s="171" t="s">
        <v>46717</v>
      </c>
      <c r="F14597" s="173"/>
      <c r="G14597" s="173"/>
      <c r="H14597" s="172"/>
    </row>
    <row r="14598" spans="1:8" ht="14.45" customHeight="1">
      <c r="A14598" s="86" t="s">
        <v>2983</v>
      </c>
      <c r="B14598" s="171" t="s">
        <v>42881</v>
      </c>
      <c r="C14598" s="55" t="s">
        <v>46718</v>
      </c>
      <c r="D14598" s="171" t="s">
        <v>46719</v>
      </c>
      <c r="E14598" s="171" t="s">
        <v>46720</v>
      </c>
      <c r="F14598" s="173"/>
      <c r="G14598" s="173"/>
      <c r="H14598" s="172"/>
    </row>
    <row r="14599" spans="1:8" ht="14.45" customHeight="1">
      <c r="A14599" s="86" t="s">
        <v>2983</v>
      </c>
      <c r="B14599" s="171" t="s">
        <v>42882</v>
      </c>
      <c r="C14599" s="55" t="s">
        <v>46721</v>
      </c>
      <c r="D14599" s="171" t="s">
        <v>46722</v>
      </c>
      <c r="E14599" s="171" t="s">
        <v>46723</v>
      </c>
      <c r="F14599" s="173"/>
      <c r="G14599" s="173"/>
      <c r="H14599" s="172"/>
    </row>
    <row r="14600" spans="1:8" ht="14.45" customHeight="1">
      <c r="A14600" s="86" t="s">
        <v>2983</v>
      </c>
      <c r="B14600" s="171" t="s">
        <v>42883</v>
      </c>
      <c r="C14600" s="55" t="s">
        <v>46724</v>
      </c>
      <c r="D14600" s="171" t="s">
        <v>46725</v>
      </c>
      <c r="E14600" s="171" t="s">
        <v>46726</v>
      </c>
      <c r="F14600" s="173"/>
      <c r="G14600" s="173"/>
      <c r="H14600" s="172"/>
    </row>
    <row r="14601" spans="1:8" ht="14.45" customHeight="1">
      <c r="A14601" s="86" t="s">
        <v>2983</v>
      </c>
      <c r="B14601" s="171" t="s">
        <v>42884</v>
      </c>
      <c r="C14601" s="55" t="s">
        <v>46727</v>
      </c>
      <c r="D14601" s="171" t="s">
        <v>46728</v>
      </c>
      <c r="E14601" s="171" t="s">
        <v>46729</v>
      </c>
      <c r="F14601" s="173"/>
      <c r="G14601" s="173"/>
      <c r="H14601" s="172"/>
    </row>
    <row r="14602" spans="1:8" ht="14.45" customHeight="1">
      <c r="A14602" s="86" t="s">
        <v>2983</v>
      </c>
      <c r="B14602" s="171" t="s">
        <v>42885</v>
      </c>
      <c r="C14602" s="55" t="s">
        <v>46730</v>
      </c>
      <c r="D14602" s="171" t="s">
        <v>46731</v>
      </c>
      <c r="E14602" s="171" t="s">
        <v>46732</v>
      </c>
      <c r="F14602" s="173"/>
      <c r="G14602" s="173"/>
      <c r="H14602" s="172"/>
    </row>
    <row r="14603" spans="1:8" ht="14.45" customHeight="1">
      <c r="A14603" s="86" t="s">
        <v>2983</v>
      </c>
      <c r="B14603" s="171" t="s">
        <v>42886</v>
      </c>
      <c r="C14603" s="55" t="s">
        <v>46733</v>
      </c>
      <c r="D14603" s="171" t="s">
        <v>46734</v>
      </c>
      <c r="E14603" s="171" t="s">
        <v>46735</v>
      </c>
      <c r="F14603" s="173"/>
      <c r="G14603" s="173"/>
      <c r="H14603" s="172"/>
    </row>
    <row r="14604" spans="1:8" ht="14.45" customHeight="1">
      <c r="A14604" s="86" t="s">
        <v>2983</v>
      </c>
      <c r="B14604" s="171" t="s">
        <v>42887</v>
      </c>
      <c r="C14604" s="55" t="s">
        <v>46736</v>
      </c>
      <c r="D14604" s="171" t="s">
        <v>46737</v>
      </c>
      <c r="E14604" s="171" t="s">
        <v>46737</v>
      </c>
      <c r="F14604" s="173"/>
      <c r="G14604" s="173"/>
      <c r="H14604" s="172"/>
    </row>
    <row r="14605" spans="1:8" ht="14.45" customHeight="1">
      <c r="A14605" s="86" t="s">
        <v>2983</v>
      </c>
      <c r="B14605" s="171" t="s">
        <v>42888</v>
      </c>
      <c r="C14605" s="55" t="s">
        <v>46738</v>
      </c>
      <c r="D14605" s="171" t="s">
        <v>46739</v>
      </c>
      <c r="E14605" s="171" t="s">
        <v>46740</v>
      </c>
      <c r="F14605" s="173"/>
      <c r="G14605" s="173"/>
      <c r="H14605" s="172"/>
    </row>
    <row r="14606" spans="1:8" ht="14.45" customHeight="1">
      <c r="A14606" s="86" t="s">
        <v>2983</v>
      </c>
      <c r="B14606" s="171" t="s">
        <v>42889</v>
      </c>
      <c r="C14606" s="55" t="s">
        <v>46741</v>
      </c>
      <c r="D14606" s="171" t="s">
        <v>46742</v>
      </c>
      <c r="E14606" s="171" t="s">
        <v>46743</v>
      </c>
      <c r="F14606" s="173"/>
      <c r="G14606" s="173"/>
      <c r="H14606" s="172"/>
    </row>
    <row r="14607" spans="1:8" ht="14.45" customHeight="1">
      <c r="A14607" s="86" t="s">
        <v>2983</v>
      </c>
      <c r="B14607" s="171" t="s">
        <v>42890</v>
      </c>
      <c r="C14607" s="55" t="s">
        <v>46744</v>
      </c>
      <c r="D14607" s="171" t="s">
        <v>46745</v>
      </c>
      <c r="E14607" s="171" t="s">
        <v>46746</v>
      </c>
      <c r="F14607" s="173"/>
      <c r="G14607" s="173"/>
      <c r="H14607" s="172"/>
    </row>
    <row r="14608" spans="1:8" ht="14.45" customHeight="1">
      <c r="A14608" s="86" t="s">
        <v>2983</v>
      </c>
      <c r="B14608" s="171" t="s">
        <v>42891</v>
      </c>
      <c r="C14608" s="55" t="s">
        <v>46747</v>
      </c>
      <c r="D14608" s="171" t="s">
        <v>46748</v>
      </c>
      <c r="E14608" s="171" t="s">
        <v>46749</v>
      </c>
      <c r="F14608" s="173"/>
      <c r="G14608" s="173"/>
      <c r="H14608" s="172"/>
    </row>
    <row r="14609" spans="1:8" ht="14.45" customHeight="1">
      <c r="A14609" s="86" t="s">
        <v>2983</v>
      </c>
      <c r="B14609" s="171" t="s">
        <v>42892</v>
      </c>
      <c r="C14609" s="55" t="s">
        <v>46750</v>
      </c>
      <c r="D14609" s="171" t="s">
        <v>46751</v>
      </c>
      <c r="E14609" s="171" t="s">
        <v>46752</v>
      </c>
      <c r="F14609" s="173"/>
      <c r="G14609" s="173"/>
      <c r="H14609" s="172"/>
    </row>
    <row r="14610" spans="1:8" ht="14.45" customHeight="1">
      <c r="A14610" s="86" t="s">
        <v>2983</v>
      </c>
      <c r="B14610" s="171" t="s">
        <v>42893</v>
      </c>
      <c r="C14610" s="55" t="s">
        <v>46753</v>
      </c>
      <c r="D14610" s="171" t="s">
        <v>46754</v>
      </c>
      <c r="E14610" s="171" t="s">
        <v>46755</v>
      </c>
      <c r="F14610" s="173"/>
      <c r="G14610" s="173"/>
      <c r="H14610" s="172"/>
    </row>
    <row r="14611" spans="1:8" ht="14.45" customHeight="1">
      <c r="A14611" s="86" t="s">
        <v>2983</v>
      </c>
      <c r="B14611" s="171" t="s">
        <v>42894</v>
      </c>
      <c r="C14611" s="55" t="s">
        <v>46756</v>
      </c>
      <c r="D14611" s="171" t="s">
        <v>46757</v>
      </c>
      <c r="E14611" s="171" t="s">
        <v>46758</v>
      </c>
      <c r="F14611" s="173"/>
      <c r="G14611" s="173"/>
      <c r="H14611" s="172"/>
    </row>
    <row r="14612" spans="1:8" ht="14.45" customHeight="1">
      <c r="A14612" s="86" t="s">
        <v>2983</v>
      </c>
      <c r="B14612" s="171" t="s">
        <v>42895</v>
      </c>
      <c r="C14612" s="55" t="s">
        <v>46759</v>
      </c>
      <c r="D14612" s="171" t="s">
        <v>46760</v>
      </c>
      <c r="E14612" s="171" t="s">
        <v>46761</v>
      </c>
      <c r="F14612" s="173"/>
      <c r="G14612" s="173"/>
      <c r="H14612" s="172"/>
    </row>
    <row r="14613" spans="1:8" ht="14.45" customHeight="1">
      <c r="A14613" s="86" t="s">
        <v>2983</v>
      </c>
      <c r="B14613" s="171" t="s">
        <v>42896</v>
      </c>
      <c r="C14613" s="55" t="s">
        <v>46762</v>
      </c>
      <c r="D14613" s="171" t="s">
        <v>46763</v>
      </c>
      <c r="E14613" s="171" t="s">
        <v>46764</v>
      </c>
      <c r="F14613" s="173"/>
      <c r="G14613" s="173"/>
      <c r="H14613" s="172"/>
    </row>
    <row r="14614" spans="1:8" ht="14.45" customHeight="1">
      <c r="A14614" s="86" t="s">
        <v>2983</v>
      </c>
      <c r="B14614" s="171" t="s">
        <v>42897</v>
      </c>
      <c r="C14614" s="55" t="s">
        <v>46765</v>
      </c>
      <c r="D14614" s="171" t="s">
        <v>46766</v>
      </c>
      <c r="E14614" s="171" t="s">
        <v>46767</v>
      </c>
      <c r="F14614" s="173"/>
      <c r="G14614" s="173"/>
      <c r="H14614" s="172"/>
    </row>
    <row r="14615" spans="1:8" ht="14.45" customHeight="1">
      <c r="A14615" s="86" t="s">
        <v>2983</v>
      </c>
      <c r="B14615" s="171" t="s">
        <v>42898</v>
      </c>
      <c r="C14615" s="55" t="s">
        <v>46768</v>
      </c>
      <c r="D14615" s="171" t="s">
        <v>46769</v>
      </c>
      <c r="E14615" s="171" t="s">
        <v>46770</v>
      </c>
      <c r="F14615" s="173"/>
      <c r="G14615" s="173"/>
      <c r="H14615" s="172"/>
    </row>
    <row r="14616" spans="1:8" ht="14.45" customHeight="1">
      <c r="A14616" s="86" t="s">
        <v>2983</v>
      </c>
      <c r="B14616" s="171" t="s">
        <v>42899</v>
      </c>
      <c r="C14616" s="55" t="s">
        <v>46771</v>
      </c>
      <c r="D14616" s="171" t="s">
        <v>46772</v>
      </c>
      <c r="E14616" s="171" t="s">
        <v>46772</v>
      </c>
      <c r="F14616" s="173"/>
      <c r="G14616" s="173"/>
      <c r="H14616" s="172"/>
    </row>
    <row r="14617" spans="1:8" ht="14.45" customHeight="1">
      <c r="A14617" s="86" t="s">
        <v>2983</v>
      </c>
      <c r="B14617" s="171" t="s">
        <v>42900</v>
      </c>
      <c r="C14617" s="55" t="s">
        <v>46773</v>
      </c>
      <c r="D14617" s="171" t="s">
        <v>46774</v>
      </c>
      <c r="E14617" s="171" t="s">
        <v>46775</v>
      </c>
      <c r="F14617" s="173"/>
      <c r="G14617" s="173"/>
      <c r="H14617" s="172"/>
    </row>
    <row r="14618" spans="1:8" ht="14.45" customHeight="1">
      <c r="A14618" s="86" t="s">
        <v>2983</v>
      </c>
      <c r="B14618" s="171" t="s">
        <v>42901</v>
      </c>
      <c r="C14618" s="55" t="s">
        <v>46776</v>
      </c>
      <c r="D14618" s="171" t="s">
        <v>46777</v>
      </c>
      <c r="E14618" s="171" t="s">
        <v>46777</v>
      </c>
      <c r="F14618" s="173"/>
      <c r="G14618" s="173"/>
      <c r="H14618" s="172"/>
    </row>
    <row r="14619" spans="1:8" ht="14.45" customHeight="1">
      <c r="A14619" s="86" t="s">
        <v>2983</v>
      </c>
      <c r="B14619" s="171" t="s">
        <v>42902</v>
      </c>
      <c r="C14619" s="55" t="s">
        <v>46778</v>
      </c>
      <c r="D14619" s="171" t="s">
        <v>46779</v>
      </c>
      <c r="E14619" s="171" t="s">
        <v>46780</v>
      </c>
      <c r="F14619" s="173"/>
      <c r="G14619" s="173"/>
      <c r="H14619" s="172"/>
    </row>
    <row r="14620" spans="1:8" ht="14.45" customHeight="1">
      <c r="A14620" s="86" t="s">
        <v>2983</v>
      </c>
      <c r="B14620" s="171" t="s">
        <v>42903</v>
      </c>
      <c r="C14620" s="55" t="s">
        <v>46781</v>
      </c>
      <c r="D14620" s="171" t="s">
        <v>46782</v>
      </c>
      <c r="E14620" s="171" t="s">
        <v>46783</v>
      </c>
      <c r="F14620" s="173"/>
      <c r="G14620" s="173"/>
      <c r="H14620" s="172"/>
    </row>
    <row r="14621" spans="1:8" ht="14.45" customHeight="1">
      <c r="A14621" s="86" t="s">
        <v>2983</v>
      </c>
      <c r="B14621" s="171" t="s">
        <v>42904</v>
      </c>
      <c r="C14621" s="55" t="s">
        <v>46784</v>
      </c>
      <c r="D14621" s="171" t="s">
        <v>46785</v>
      </c>
      <c r="E14621" s="171" t="s">
        <v>46785</v>
      </c>
      <c r="F14621" s="173"/>
      <c r="G14621" s="173"/>
      <c r="H14621" s="172"/>
    </row>
    <row r="14622" spans="1:8" ht="14.45" customHeight="1">
      <c r="A14622" s="86" t="s">
        <v>2983</v>
      </c>
      <c r="B14622" s="171" t="s">
        <v>42905</v>
      </c>
      <c r="C14622" s="55" t="s">
        <v>46786</v>
      </c>
      <c r="D14622" s="171" t="s">
        <v>46787</v>
      </c>
      <c r="E14622" s="171" t="s">
        <v>46788</v>
      </c>
      <c r="F14622" s="173"/>
      <c r="G14622" s="173"/>
      <c r="H14622" s="172"/>
    </row>
    <row r="14623" spans="1:8" ht="14.45" customHeight="1">
      <c r="A14623" s="86" t="s">
        <v>2983</v>
      </c>
      <c r="B14623" s="171" t="s">
        <v>42906</v>
      </c>
      <c r="C14623" s="55" t="s">
        <v>46789</v>
      </c>
      <c r="D14623" s="171" t="s">
        <v>46790</v>
      </c>
      <c r="E14623" s="171" t="s">
        <v>46791</v>
      </c>
      <c r="F14623" s="173"/>
      <c r="G14623" s="173"/>
      <c r="H14623" s="172"/>
    </row>
    <row r="14624" spans="1:8" ht="14.45" customHeight="1">
      <c r="A14624" s="86" t="s">
        <v>2983</v>
      </c>
      <c r="B14624" s="171" t="s">
        <v>42907</v>
      </c>
      <c r="C14624" s="55" t="s">
        <v>46792</v>
      </c>
      <c r="D14624" s="171" t="s">
        <v>46793</v>
      </c>
      <c r="E14624" s="171" t="s">
        <v>46794</v>
      </c>
      <c r="F14624" s="173"/>
      <c r="G14624" s="173"/>
      <c r="H14624" s="172"/>
    </row>
    <row r="14625" spans="1:8" ht="14.45" customHeight="1">
      <c r="A14625" s="86" t="s">
        <v>2983</v>
      </c>
      <c r="B14625" s="171" t="s">
        <v>42908</v>
      </c>
      <c r="C14625" s="55" t="s">
        <v>46795</v>
      </c>
      <c r="D14625" s="171" t="s">
        <v>46796</v>
      </c>
      <c r="E14625" s="171" t="s">
        <v>46797</v>
      </c>
      <c r="F14625" s="173"/>
      <c r="G14625" s="173"/>
      <c r="H14625" s="172"/>
    </row>
    <row r="14626" spans="1:8" ht="14.45" customHeight="1">
      <c r="A14626" s="86" t="s">
        <v>2983</v>
      </c>
      <c r="B14626" s="171" t="s">
        <v>42909</v>
      </c>
      <c r="C14626" s="55" t="s">
        <v>46798</v>
      </c>
      <c r="D14626" s="171" t="s">
        <v>46799</v>
      </c>
      <c r="E14626" s="171" t="s">
        <v>46800</v>
      </c>
      <c r="F14626" s="173"/>
      <c r="G14626" s="173"/>
      <c r="H14626" s="172"/>
    </row>
    <row r="14627" spans="1:8" ht="14.45" customHeight="1">
      <c r="A14627" s="86" t="s">
        <v>2983</v>
      </c>
      <c r="B14627" s="171" t="s">
        <v>42910</v>
      </c>
      <c r="C14627" s="55" t="s">
        <v>46801</v>
      </c>
      <c r="D14627" s="171" t="s">
        <v>46802</v>
      </c>
      <c r="E14627" s="171" t="s">
        <v>46803</v>
      </c>
      <c r="F14627" s="173"/>
      <c r="G14627" s="173"/>
      <c r="H14627" s="172"/>
    </row>
    <row r="14628" spans="1:8" ht="14.45" customHeight="1">
      <c r="A14628" s="86" t="s">
        <v>2983</v>
      </c>
      <c r="B14628" s="171" t="s">
        <v>42911</v>
      </c>
      <c r="C14628" s="55" t="s">
        <v>46804</v>
      </c>
      <c r="D14628" s="171" t="s">
        <v>46805</v>
      </c>
      <c r="E14628" s="171" t="s">
        <v>46806</v>
      </c>
      <c r="F14628" s="173"/>
      <c r="G14628" s="173"/>
      <c r="H14628" s="172"/>
    </row>
    <row r="14629" spans="1:8" ht="14.45" customHeight="1">
      <c r="A14629" s="86" t="s">
        <v>2983</v>
      </c>
      <c r="B14629" s="171" t="s">
        <v>42912</v>
      </c>
      <c r="C14629" s="55" t="s">
        <v>46807</v>
      </c>
      <c r="D14629" s="171" t="s">
        <v>46808</v>
      </c>
      <c r="E14629" s="171" t="s">
        <v>46809</v>
      </c>
      <c r="F14629" s="173"/>
      <c r="G14629" s="173"/>
      <c r="H14629" s="172"/>
    </row>
    <row r="14630" spans="1:8" ht="14.45" customHeight="1">
      <c r="A14630" s="86" t="s">
        <v>2983</v>
      </c>
      <c r="B14630" s="171" t="s">
        <v>42913</v>
      </c>
      <c r="C14630" s="55" t="s">
        <v>46810</v>
      </c>
      <c r="D14630" s="171" t="s">
        <v>46811</v>
      </c>
      <c r="E14630" s="171" t="s">
        <v>46812</v>
      </c>
      <c r="F14630" s="173"/>
      <c r="G14630" s="173"/>
      <c r="H14630" s="172"/>
    </row>
    <row r="14631" spans="1:8" ht="14.45" customHeight="1">
      <c r="A14631" s="86" t="s">
        <v>2983</v>
      </c>
      <c r="B14631" s="171" t="s">
        <v>42914</v>
      </c>
      <c r="C14631" s="55" t="s">
        <v>46813</v>
      </c>
      <c r="D14631" s="171" t="s">
        <v>46814</v>
      </c>
      <c r="E14631" s="171" t="s">
        <v>46815</v>
      </c>
      <c r="F14631" s="173"/>
      <c r="G14631" s="173"/>
      <c r="H14631" s="172"/>
    </row>
    <row r="14632" spans="1:8" ht="14.45" customHeight="1">
      <c r="A14632" s="86" t="s">
        <v>2983</v>
      </c>
      <c r="B14632" s="171" t="s">
        <v>42915</v>
      </c>
      <c r="C14632" s="55" t="s">
        <v>46816</v>
      </c>
      <c r="D14632" s="171" t="s">
        <v>46817</v>
      </c>
      <c r="E14632" s="171" t="s">
        <v>46818</v>
      </c>
      <c r="F14632" s="173"/>
      <c r="G14632" s="173"/>
      <c r="H14632" s="172"/>
    </row>
    <row r="14633" spans="1:8" ht="14.45" customHeight="1">
      <c r="A14633" s="86" t="s">
        <v>2983</v>
      </c>
      <c r="B14633" s="171" t="s">
        <v>42916</v>
      </c>
      <c r="C14633" s="55" t="s">
        <v>46819</v>
      </c>
      <c r="D14633" s="171" t="s">
        <v>46820</v>
      </c>
      <c r="E14633" s="171" t="s">
        <v>46820</v>
      </c>
      <c r="F14633" s="173"/>
      <c r="G14633" s="173"/>
      <c r="H14633" s="172"/>
    </row>
    <row r="14634" spans="1:8" ht="14.45" customHeight="1">
      <c r="A14634" s="86" t="s">
        <v>2983</v>
      </c>
      <c r="B14634" s="171" t="s">
        <v>42917</v>
      </c>
      <c r="C14634" s="55" t="s">
        <v>46821</v>
      </c>
      <c r="D14634" s="171" t="s">
        <v>46822</v>
      </c>
      <c r="E14634" s="171" t="s">
        <v>46823</v>
      </c>
      <c r="F14634" s="173"/>
      <c r="G14634" s="173"/>
      <c r="H14634" s="172"/>
    </row>
    <row r="14635" spans="1:8" ht="14.45" customHeight="1">
      <c r="A14635" s="86" t="s">
        <v>2983</v>
      </c>
      <c r="B14635" s="171" t="s">
        <v>42918</v>
      </c>
      <c r="C14635" s="55" t="s">
        <v>46824</v>
      </c>
      <c r="D14635" s="171" t="s">
        <v>46825</v>
      </c>
      <c r="E14635" s="171" t="s">
        <v>46826</v>
      </c>
      <c r="F14635" s="173"/>
      <c r="G14635" s="173"/>
      <c r="H14635" s="172"/>
    </row>
    <row r="14636" spans="1:8" ht="14.45" customHeight="1">
      <c r="A14636" s="86" t="s">
        <v>2983</v>
      </c>
      <c r="B14636" s="171" t="s">
        <v>42919</v>
      </c>
      <c r="C14636" s="55" t="s">
        <v>46827</v>
      </c>
      <c r="D14636" s="171" t="s">
        <v>46828</v>
      </c>
      <c r="E14636" s="171" t="s">
        <v>46829</v>
      </c>
      <c r="F14636" s="173"/>
      <c r="G14636" s="173"/>
      <c r="H14636" s="172"/>
    </row>
    <row r="14637" spans="1:8" ht="14.45" customHeight="1">
      <c r="A14637" s="86" t="s">
        <v>2983</v>
      </c>
      <c r="B14637" s="171" t="s">
        <v>42920</v>
      </c>
      <c r="C14637" s="55" t="s">
        <v>46830</v>
      </c>
      <c r="D14637" s="171" t="s">
        <v>46831</v>
      </c>
      <c r="E14637" s="171" t="s">
        <v>46832</v>
      </c>
      <c r="F14637" s="173"/>
      <c r="G14637" s="173"/>
      <c r="H14637" s="172"/>
    </row>
    <row r="14638" spans="1:8" ht="14.45" customHeight="1">
      <c r="A14638" s="86" t="s">
        <v>2983</v>
      </c>
      <c r="B14638" s="171" t="s">
        <v>42921</v>
      </c>
      <c r="C14638" s="55" t="s">
        <v>46833</v>
      </c>
      <c r="D14638" s="171" t="s">
        <v>46834</v>
      </c>
      <c r="E14638" s="171" t="s">
        <v>46835</v>
      </c>
      <c r="F14638" s="173"/>
      <c r="G14638" s="173"/>
      <c r="H14638" s="172"/>
    </row>
    <row r="14639" spans="1:8" ht="14.45" customHeight="1">
      <c r="A14639" s="86" t="s">
        <v>2983</v>
      </c>
      <c r="B14639" s="171" t="s">
        <v>42922</v>
      </c>
      <c r="C14639" s="55" t="s">
        <v>46836</v>
      </c>
      <c r="D14639" s="171" t="s">
        <v>46837</v>
      </c>
      <c r="E14639" s="171" t="s">
        <v>46838</v>
      </c>
      <c r="F14639" s="173"/>
      <c r="G14639" s="173"/>
      <c r="H14639" s="172"/>
    </row>
    <row r="14640" spans="1:8" ht="14.45" customHeight="1">
      <c r="A14640" s="86" t="s">
        <v>2983</v>
      </c>
      <c r="B14640" s="171" t="s">
        <v>42923</v>
      </c>
      <c r="C14640" s="55" t="s">
        <v>46839</v>
      </c>
      <c r="D14640" s="171" t="s">
        <v>46840</v>
      </c>
      <c r="E14640" s="171" t="s">
        <v>46841</v>
      </c>
      <c r="F14640" s="173"/>
      <c r="G14640" s="173"/>
      <c r="H14640" s="172"/>
    </row>
    <row r="14641" spans="1:8" ht="14.45" customHeight="1">
      <c r="A14641" s="86" t="s">
        <v>2983</v>
      </c>
      <c r="B14641" s="171" t="s">
        <v>42924</v>
      </c>
      <c r="C14641" s="55" t="s">
        <v>46842</v>
      </c>
      <c r="D14641" s="171" t="s">
        <v>46843</v>
      </c>
      <c r="E14641" s="171" t="s">
        <v>46844</v>
      </c>
      <c r="F14641" s="173"/>
      <c r="G14641" s="173"/>
      <c r="H14641" s="172"/>
    </row>
    <row r="14642" spans="1:8" ht="14.45" customHeight="1">
      <c r="A14642" s="86" t="s">
        <v>2983</v>
      </c>
      <c r="B14642" s="171" t="s">
        <v>42925</v>
      </c>
      <c r="C14642" s="55" t="s">
        <v>46845</v>
      </c>
      <c r="D14642" s="171" t="s">
        <v>46846</v>
      </c>
      <c r="E14642" s="171" t="s">
        <v>46847</v>
      </c>
      <c r="F14642" s="173"/>
      <c r="G14642" s="173"/>
      <c r="H14642" s="172"/>
    </row>
    <row r="14643" spans="1:8" ht="14.45" customHeight="1">
      <c r="A14643" s="86" t="s">
        <v>2983</v>
      </c>
      <c r="B14643" s="171" t="s">
        <v>42926</v>
      </c>
      <c r="C14643" s="55" t="s">
        <v>46848</v>
      </c>
      <c r="D14643" s="171" t="s">
        <v>46849</v>
      </c>
      <c r="E14643" s="171" t="s">
        <v>46850</v>
      </c>
      <c r="F14643" s="173"/>
      <c r="G14643" s="173"/>
      <c r="H14643" s="172"/>
    </row>
    <row r="14644" spans="1:8" ht="14.45" customHeight="1">
      <c r="A14644" s="86" t="s">
        <v>2983</v>
      </c>
      <c r="B14644" s="171" t="s">
        <v>42927</v>
      </c>
      <c r="C14644" s="55" t="s">
        <v>46851</v>
      </c>
      <c r="D14644" s="171" t="s">
        <v>46852</v>
      </c>
      <c r="E14644" s="171" t="s">
        <v>46853</v>
      </c>
      <c r="F14644" s="173"/>
      <c r="G14644" s="173"/>
      <c r="H14644" s="172"/>
    </row>
    <row r="14645" spans="1:8" ht="14.45" customHeight="1">
      <c r="A14645" s="86" t="s">
        <v>2983</v>
      </c>
      <c r="B14645" s="171" t="s">
        <v>42928</v>
      </c>
      <c r="C14645" s="55" t="s">
        <v>46854</v>
      </c>
      <c r="D14645" s="171" t="s">
        <v>46855</v>
      </c>
      <c r="E14645" s="171" t="s">
        <v>46856</v>
      </c>
      <c r="F14645" s="173"/>
      <c r="G14645" s="173"/>
      <c r="H14645" s="172"/>
    </row>
    <row r="14646" spans="1:8" ht="14.45" customHeight="1">
      <c r="A14646" s="86" t="s">
        <v>2983</v>
      </c>
      <c r="B14646" s="171" t="s">
        <v>42929</v>
      </c>
      <c r="C14646" s="55" t="s">
        <v>46857</v>
      </c>
      <c r="D14646" s="171" t="s">
        <v>46858</v>
      </c>
      <c r="E14646" s="171" t="s">
        <v>46859</v>
      </c>
      <c r="F14646" s="173"/>
      <c r="G14646" s="173"/>
      <c r="H14646" s="172"/>
    </row>
    <row r="14647" spans="1:8" ht="14.45" customHeight="1">
      <c r="A14647" s="86" t="s">
        <v>2983</v>
      </c>
      <c r="B14647" s="171" t="s">
        <v>42930</v>
      </c>
      <c r="C14647" s="55" t="s">
        <v>46860</v>
      </c>
      <c r="D14647" s="171" t="s">
        <v>46861</v>
      </c>
      <c r="E14647" s="171" t="s">
        <v>46862</v>
      </c>
      <c r="F14647" s="173"/>
      <c r="G14647" s="173"/>
      <c r="H14647" s="172"/>
    </row>
    <row r="14648" spans="1:8" ht="14.45" customHeight="1">
      <c r="A14648" s="86" t="s">
        <v>2983</v>
      </c>
      <c r="B14648" s="171" t="s">
        <v>42931</v>
      </c>
      <c r="C14648" s="55" t="s">
        <v>46863</v>
      </c>
      <c r="D14648" s="171" t="s">
        <v>46864</v>
      </c>
      <c r="E14648" s="171" t="s">
        <v>46865</v>
      </c>
      <c r="F14648" s="173"/>
      <c r="G14648" s="173"/>
      <c r="H14648" s="172"/>
    </row>
    <row r="14649" spans="1:8" ht="14.45" customHeight="1">
      <c r="A14649" s="86" t="s">
        <v>2983</v>
      </c>
      <c r="B14649" s="171" t="s">
        <v>42932</v>
      </c>
      <c r="C14649" s="55" t="s">
        <v>46866</v>
      </c>
      <c r="D14649" s="171" t="s">
        <v>46867</v>
      </c>
      <c r="E14649" s="171" t="s">
        <v>46868</v>
      </c>
      <c r="F14649" s="173"/>
      <c r="G14649" s="173"/>
      <c r="H14649" s="172"/>
    </row>
    <row r="14650" spans="1:8" ht="14.45" customHeight="1">
      <c r="A14650" s="86" t="s">
        <v>2983</v>
      </c>
      <c r="B14650" s="171" t="s">
        <v>42933</v>
      </c>
      <c r="C14650" s="55" t="s">
        <v>46869</v>
      </c>
      <c r="D14650" s="171" t="s">
        <v>46870</v>
      </c>
      <c r="E14650" s="171" t="s">
        <v>46871</v>
      </c>
      <c r="F14650" s="173"/>
      <c r="G14650" s="173"/>
      <c r="H14650" s="172"/>
    </row>
    <row r="14651" spans="1:8" ht="14.45" customHeight="1">
      <c r="A14651" s="86" t="s">
        <v>2983</v>
      </c>
      <c r="B14651" s="171" t="s">
        <v>42934</v>
      </c>
      <c r="C14651" s="55" t="s">
        <v>46872</v>
      </c>
      <c r="D14651" s="171" t="s">
        <v>46873</v>
      </c>
      <c r="E14651" s="171" t="s">
        <v>46874</v>
      </c>
      <c r="F14651" s="173"/>
      <c r="G14651" s="173"/>
      <c r="H14651" s="172"/>
    </row>
    <row r="14652" spans="1:8" ht="14.45" customHeight="1">
      <c r="A14652" s="86" t="s">
        <v>2983</v>
      </c>
      <c r="B14652" s="171" t="s">
        <v>42935</v>
      </c>
      <c r="C14652" s="55" t="s">
        <v>46875</v>
      </c>
      <c r="D14652" s="171" t="s">
        <v>46876</v>
      </c>
      <c r="E14652" s="171" t="s">
        <v>46877</v>
      </c>
      <c r="F14652" s="173"/>
      <c r="G14652" s="173"/>
      <c r="H14652" s="172"/>
    </row>
    <row r="14653" spans="1:8" ht="14.45" customHeight="1">
      <c r="A14653" s="86" t="s">
        <v>2983</v>
      </c>
      <c r="B14653" s="171" t="s">
        <v>42936</v>
      </c>
      <c r="C14653" s="55" t="s">
        <v>46878</v>
      </c>
      <c r="D14653" s="171" t="s">
        <v>46879</v>
      </c>
      <c r="E14653" s="171" t="s">
        <v>46880</v>
      </c>
      <c r="F14653" s="173"/>
      <c r="G14653" s="173"/>
      <c r="H14653" s="172"/>
    </row>
    <row r="14654" spans="1:8" ht="14.45" customHeight="1">
      <c r="A14654" s="86" t="s">
        <v>2983</v>
      </c>
      <c r="B14654" s="171" t="s">
        <v>42937</v>
      </c>
      <c r="C14654" s="55" t="s">
        <v>46881</v>
      </c>
      <c r="D14654" s="171" t="s">
        <v>46882</v>
      </c>
      <c r="E14654" s="171" t="s">
        <v>46883</v>
      </c>
      <c r="F14654" s="173"/>
      <c r="G14654" s="173"/>
      <c r="H14654" s="172"/>
    </row>
    <row r="14655" spans="1:8" ht="14.45" customHeight="1">
      <c r="A14655" s="86" t="s">
        <v>2983</v>
      </c>
      <c r="B14655" s="171" t="s">
        <v>42938</v>
      </c>
      <c r="C14655" s="55" t="s">
        <v>46884</v>
      </c>
      <c r="D14655" s="171" t="s">
        <v>46885</v>
      </c>
      <c r="E14655" s="171" t="s">
        <v>46886</v>
      </c>
      <c r="F14655" s="173"/>
      <c r="G14655" s="173"/>
      <c r="H14655" s="172"/>
    </row>
    <row r="14656" spans="1:8" ht="14.45" customHeight="1">
      <c r="A14656" s="86" t="s">
        <v>2983</v>
      </c>
      <c r="B14656" s="171" t="s">
        <v>42939</v>
      </c>
      <c r="C14656" s="55" t="s">
        <v>46887</v>
      </c>
      <c r="D14656" s="171" t="s">
        <v>46888</v>
      </c>
      <c r="E14656" s="171" t="s">
        <v>46889</v>
      </c>
      <c r="F14656" s="173"/>
      <c r="G14656" s="173"/>
      <c r="H14656" s="172"/>
    </row>
    <row r="14657" spans="1:8" ht="14.45" customHeight="1">
      <c r="A14657" s="86" t="s">
        <v>2983</v>
      </c>
      <c r="B14657" s="171" t="s">
        <v>42940</v>
      </c>
      <c r="C14657" s="55" t="s">
        <v>42941</v>
      </c>
      <c r="D14657" s="171" t="s">
        <v>46890</v>
      </c>
      <c r="E14657" s="171" t="s">
        <v>46891</v>
      </c>
      <c r="F14657" s="173"/>
      <c r="G14657" s="173"/>
      <c r="H14657" s="172"/>
    </row>
    <row r="14658" spans="1:8" ht="14.45" customHeight="1">
      <c r="A14658" s="86" t="s">
        <v>2983</v>
      </c>
      <c r="B14658" s="171" t="s">
        <v>42942</v>
      </c>
      <c r="C14658" s="55" t="s">
        <v>46892</v>
      </c>
      <c r="D14658" s="171" t="s">
        <v>46893</v>
      </c>
      <c r="E14658" s="171" t="s">
        <v>46894</v>
      </c>
      <c r="F14658" s="173"/>
      <c r="G14658" s="173"/>
      <c r="H14658" s="172"/>
    </row>
    <row r="14659" spans="1:8" ht="14.45" customHeight="1">
      <c r="A14659" s="86" t="s">
        <v>2983</v>
      </c>
      <c r="B14659" s="171" t="s">
        <v>42943</v>
      </c>
      <c r="C14659" s="55" t="s">
        <v>46895</v>
      </c>
      <c r="D14659" s="171" t="s">
        <v>46896</v>
      </c>
      <c r="E14659" s="171" t="s">
        <v>46897</v>
      </c>
      <c r="F14659" s="173"/>
      <c r="G14659" s="173"/>
      <c r="H14659" s="172"/>
    </row>
    <row r="14660" spans="1:8" ht="14.45" customHeight="1">
      <c r="A14660" s="86" t="s">
        <v>2983</v>
      </c>
      <c r="B14660" s="171" t="s">
        <v>42944</v>
      </c>
      <c r="C14660" s="55" t="s">
        <v>46898</v>
      </c>
      <c r="D14660" s="171" t="s">
        <v>46899</v>
      </c>
      <c r="E14660" s="171" t="s">
        <v>46900</v>
      </c>
      <c r="F14660" s="173"/>
      <c r="G14660" s="173"/>
      <c r="H14660" s="172"/>
    </row>
    <row r="14661" spans="1:8" ht="14.45" customHeight="1">
      <c r="A14661" s="86" t="s">
        <v>2983</v>
      </c>
      <c r="B14661" s="171" t="s">
        <v>42945</v>
      </c>
      <c r="C14661" s="55" t="s">
        <v>46901</v>
      </c>
      <c r="D14661" s="171" t="s">
        <v>46902</v>
      </c>
      <c r="E14661" s="171" t="s">
        <v>46903</v>
      </c>
      <c r="F14661" s="173"/>
      <c r="G14661" s="173"/>
      <c r="H14661" s="172"/>
    </row>
    <row r="14662" spans="1:8" ht="14.45" customHeight="1">
      <c r="A14662" s="86" t="s">
        <v>2983</v>
      </c>
      <c r="B14662" s="171" t="s">
        <v>42946</v>
      </c>
      <c r="C14662" s="55" t="s">
        <v>46904</v>
      </c>
      <c r="D14662" s="171" t="s">
        <v>46905</v>
      </c>
      <c r="E14662" s="171" t="s">
        <v>46906</v>
      </c>
      <c r="F14662" s="173"/>
      <c r="G14662" s="173"/>
      <c r="H14662" s="172"/>
    </row>
    <row r="14663" spans="1:8" ht="14.45" customHeight="1">
      <c r="A14663" s="86" t="s">
        <v>2983</v>
      </c>
      <c r="B14663" s="171" t="s">
        <v>42947</v>
      </c>
      <c r="C14663" s="55" t="s">
        <v>46907</v>
      </c>
      <c r="D14663" s="171" t="s">
        <v>46908</v>
      </c>
      <c r="E14663" s="171" t="s">
        <v>46909</v>
      </c>
      <c r="F14663" s="173"/>
      <c r="G14663" s="173"/>
      <c r="H14663" s="172"/>
    </row>
    <row r="14664" spans="1:8" ht="14.45" customHeight="1">
      <c r="A14664" s="86" t="s">
        <v>2983</v>
      </c>
      <c r="B14664" s="171" t="s">
        <v>42948</v>
      </c>
      <c r="C14664" s="55" t="s">
        <v>46910</v>
      </c>
      <c r="D14664" s="171" t="s">
        <v>46911</v>
      </c>
      <c r="E14664" s="171" t="s">
        <v>46912</v>
      </c>
      <c r="F14664" s="173"/>
      <c r="G14664" s="173"/>
      <c r="H14664" s="172"/>
    </row>
    <row r="14665" spans="1:8" ht="14.45" customHeight="1">
      <c r="A14665" s="86" t="s">
        <v>2983</v>
      </c>
      <c r="B14665" s="171" t="s">
        <v>42949</v>
      </c>
      <c r="C14665" s="55" t="s">
        <v>42950</v>
      </c>
      <c r="D14665" s="171" t="s">
        <v>46913</v>
      </c>
      <c r="E14665" s="171" t="s">
        <v>42951</v>
      </c>
      <c r="F14665" s="173"/>
      <c r="G14665" s="173"/>
      <c r="H14665" s="172"/>
    </row>
    <row r="14666" spans="1:8" ht="14.45" customHeight="1">
      <c r="A14666" s="86" t="s">
        <v>2983</v>
      </c>
      <c r="B14666" s="171" t="s">
        <v>42952</v>
      </c>
      <c r="C14666" s="55" t="s">
        <v>42953</v>
      </c>
      <c r="D14666" s="171" t="s">
        <v>46914</v>
      </c>
      <c r="E14666" s="171" t="s">
        <v>42954</v>
      </c>
      <c r="F14666" s="173"/>
      <c r="G14666" s="173"/>
      <c r="H14666" s="172"/>
    </row>
    <row r="14667" spans="1:8" ht="14.45" customHeight="1">
      <c r="A14667" s="86" t="s">
        <v>2983</v>
      </c>
      <c r="B14667" s="171" t="s">
        <v>42955</v>
      </c>
      <c r="C14667" s="55" t="s">
        <v>46915</v>
      </c>
      <c r="D14667" s="171" t="s">
        <v>46916</v>
      </c>
      <c r="E14667" s="171" t="s">
        <v>46917</v>
      </c>
      <c r="F14667" s="173"/>
      <c r="G14667" s="173"/>
      <c r="H14667" s="172"/>
    </row>
    <row r="14668" spans="1:8" ht="14.45" customHeight="1">
      <c r="A14668" s="86" t="s">
        <v>2983</v>
      </c>
      <c r="B14668" s="171" t="s">
        <v>42956</v>
      </c>
      <c r="C14668" s="55" t="s">
        <v>46918</v>
      </c>
      <c r="D14668" s="171" t="s">
        <v>46919</v>
      </c>
      <c r="E14668" s="171" t="s">
        <v>46920</v>
      </c>
      <c r="F14668" s="173"/>
      <c r="G14668" s="173"/>
      <c r="H14668" s="172"/>
    </row>
    <row r="14669" spans="1:8" ht="14.45" customHeight="1">
      <c r="A14669" s="86" t="s">
        <v>2983</v>
      </c>
      <c r="B14669" s="171" t="s">
        <v>42957</v>
      </c>
      <c r="C14669" s="55" t="s">
        <v>46921</v>
      </c>
      <c r="D14669" s="171" t="s">
        <v>46922</v>
      </c>
      <c r="E14669" s="171" t="s">
        <v>46923</v>
      </c>
      <c r="F14669" s="173"/>
      <c r="G14669" s="173"/>
      <c r="H14669" s="172"/>
    </row>
    <row r="14670" spans="1:8" ht="14.45" customHeight="1">
      <c r="A14670" s="86" t="s">
        <v>2983</v>
      </c>
      <c r="B14670" s="171" t="s">
        <v>42958</v>
      </c>
      <c r="C14670" s="55" t="s">
        <v>46924</v>
      </c>
      <c r="D14670" s="171" t="s">
        <v>46925</v>
      </c>
      <c r="E14670" s="171" t="s">
        <v>46926</v>
      </c>
      <c r="F14670" s="173"/>
      <c r="G14670" s="173"/>
      <c r="H14670" s="172"/>
    </row>
    <row r="14671" spans="1:8" ht="14.45" customHeight="1">
      <c r="A14671" s="86" t="s">
        <v>2983</v>
      </c>
      <c r="B14671" s="171" t="s">
        <v>42959</v>
      </c>
      <c r="C14671" s="55" t="s">
        <v>46927</v>
      </c>
      <c r="D14671" s="171" t="s">
        <v>46928</v>
      </c>
      <c r="E14671" s="171" t="s">
        <v>46929</v>
      </c>
      <c r="F14671" s="173"/>
      <c r="G14671" s="173"/>
      <c r="H14671" s="172"/>
    </row>
    <row r="14672" spans="1:8" ht="14.45" customHeight="1">
      <c r="A14672" s="86" t="s">
        <v>2983</v>
      </c>
      <c r="B14672" s="171" t="s">
        <v>42960</v>
      </c>
      <c r="C14672" s="55" t="s">
        <v>46930</v>
      </c>
      <c r="D14672" s="171" t="s">
        <v>46931</v>
      </c>
      <c r="E14672" s="171" t="s">
        <v>46932</v>
      </c>
      <c r="F14672" s="173"/>
      <c r="G14672" s="173"/>
      <c r="H14672" s="172"/>
    </row>
    <row r="14673" spans="1:8" ht="14.45" customHeight="1">
      <c r="A14673" s="86" t="s">
        <v>2983</v>
      </c>
      <c r="B14673" s="171" t="s">
        <v>42961</v>
      </c>
      <c r="C14673" s="55" t="s">
        <v>46933</v>
      </c>
      <c r="D14673" s="171" t="s">
        <v>46934</v>
      </c>
      <c r="E14673" s="171" t="s">
        <v>46935</v>
      </c>
      <c r="F14673" s="173"/>
      <c r="G14673" s="173"/>
      <c r="H14673" s="172"/>
    </row>
    <row r="14674" spans="1:8" ht="14.45" customHeight="1">
      <c r="A14674" s="86" t="s">
        <v>2983</v>
      </c>
      <c r="B14674" s="171" t="s">
        <v>42962</v>
      </c>
      <c r="C14674" s="55" t="s">
        <v>46936</v>
      </c>
      <c r="D14674" s="171" t="s">
        <v>46937</v>
      </c>
      <c r="E14674" s="171" t="s">
        <v>46938</v>
      </c>
      <c r="F14674" s="173"/>
      <c r="G14674" s="173"/>
      <c r="H14674" s="172"/>
    </row>
    <row r="14675" spans="1:8" ht="14.45" customHeight="1">
      <c r="A14675" s="86" t="s">
        <v>2983</v>
      </c>
      <c r="B14675" s="171" t="s">
        <v>42963</v>
      </c>
      <c r="C14675" s="55" t="s">
        <v>46939</v>
      </c>
      <c r="D14675" s="171" t="s">
        <v>46940</v>
      </c>
      <c r="E14675" s="171" t="s">
        <v>46941</v>
      </c>
      <c r="F14675" s="173"/>
      <c r="G14675" s="173"/>
      <c r="H14675" s="172"/>
    </row>
    <row r="14676" spans="1:8" ht="14.45" customHeight="1">
      <c r="A14676" s="86" t="s">
        <v>2983</v>
      </c>
      <c r="B14676" s="171" t="s">
        <v>42964</v>
      </c>
      <c r="C14676" s="55" t="s">
        <v>46942</v>
      </c>
      <c r="D14676" s="171" t="s">
        <v>46943</v>
      </c>
      <c r="E14676" s="171" t="s">
        <v>46944</v>
      </c>
      <c r="F14676" s="173"/>
      <c r="G14676" s="173"/>
      <c r="H14676" s="172"/>
    </row>
    <row r="14677" spans="1:8" ht="14.45" customHeight="1">
      <c r="A14677" s="86" t="s">
        <v>2983</v>
      </c>
      <c r="B14677" s="171" t="s">
        <v>42965</v>
      </c>
      <c r="C14677" s="55" t="s">
        <v>46945</v>
      </c>
      <c r="D14677" s="171" t="s">
        <v>46946</v>
      </c>
      <c r="E14677" s="171" t="s">
        <v>46947</v>
      </c>
      <c r="F14677" s="173"/>
      <c r="G14677" s="173"/>
      <c r="H14677" s="172"/>
    </row>
    <row r="14678" spans="1:8" ht="14.45" customHeight="1">
      <c r="A14678" s="86" t="s">
        <v>2983</v>
      </c>
      <c r="B14678" s="171" t="s">
        <v>42966</v>
      </c>
      <c r="C14678" s="55" t="s">
        <v>46948</v>
      </c>
      <c r="D14678" s="171" t="s">
        <v>46949</v>
      </c>
      <c r="E14678" s="171" t="s">
        <v>46950</v>
      </c>
      <c r="F14678" s="173"/>
      <c r="G14678" s="173"/>
      <c r="H14678" s="172"/>
    </row>
    <row r="14679" spans="1:8" ht="14.45" customHeight="1">
      <c r="A14679" s="86" t="s">
        <v>2983</v>
      </c>
      <c r="B14679" s="171" t="s">
        <v>42967</v>
      </c>
      <c r="C14679" s="55" t="s">
        <v>46951</v>
      </c>
      <c r="D14679" s="171" t="s">
        <v>46952</v>
      </c>
      <c r="E14679" s="171" t="s">
        <v>46953</v>
      </c>
      <c r="F14679" s="173"/>
      <c r="G14679" s="173"/>
      <c r="H14679" s="172"/>
    </row>
    <row r="14680" spans="1:8" ht="14.45" customHeight="1">
      <c r="A14680" s="86" t="s">
        <v>2983</v>
      </c>
      <c r="B14680" s="171" t="s">
        <v>42968</v>
      </c>
      <c r="C14680" s="55" t="s">
        <v>46954</v>
      </c>
      <c r="D14680" s="171" t="s">
        <v>46955</v>
      </c>
      <c r="E14680" s="171" t="s">
        <v>46956</v>
      </c>
      <c r="F14680" s="173"/>
      <c r="G14680" s="173"/>
      <c r="H14680" s="172"/>
    </row>
    <row r="14681" spans="1:8" ht="14.45" customHeight="1">
      <c r="A14681" s="86" t="s">
        <v>2983</v>
      </c>
      <c r="B14681" s="171" t="s">
        <v>42969</v>
      </c>
      <c r="C14681" s="55" t="s">
        <v>46957</v>
      </c>
      <c r="D14681" s="171" t="s">
        <v>46957</v>
      </c>
      <c r="E14681" s="171" t="s">
        <v>46957</v>
      </c>
      <c r="F14681" s="173"/>
      <c r="G14681" s="173"/>
      <c r="H14681" s="172"/>
    </row>
    <row r="14682" spans="1:8" ht="14.45" customHeight="1">
      <c r="A14682" s="86" t="s">
        <v>2983</v>
      </c>
      <c r="B14682" s="171" t="s">
        <v>42970</v>
      </c>
      <c r="C14682" s="55" t="s">
        <v>46958</v>
      </c>
      <c r="D14682" s="171" t="s">
        <v>46959</v>
      </c>
      <c r="E14682" s="171" t="s">
        <v>46960</v>
      </c>
      <c r="F14682" s="173"/>
      <c r="G14682" s="173"/>
      <c r="H14682" s="172"/>
    </row>
    <row r="14683" spans="1:8" ht="14.45" customHeight="1">
      <c r="A14683" s="86" t="s">
        <v>2983</v>
      </c>
      <c r="B14683" s="171" t="s">
        <v>42971</v>
      </c>
      <c r="C14683" s="55" t="s">
        <v>46961</v>
      </c>
      <c r="D14683" s="171" t="s">
        <v>46962</v>
      </c>
      <c r="E14683" s="171" t="s">
        <v>46962</v>
      </c>
      <c r="F14683" s="173"/>
      <c r="G14683" s="173"/>
      <c r="H14683" s="172"/>
    </row>
    <row r="14684" spans="1:8" ht="14.45" customHeight="1">
      <c r="A14684" s="86" t="s">
        <v>2983</v>
      </c>
      <c r="B14684" s="171" t="s">
        <v>42972</v>
      </c>
      <c r="C14684" s="55" t="s">
        <v>46963</v>
      </c>
      <c r="D14684" s="171" t="s">
        <v>46964</v>
      </c>
      <c r="E14684" s="171" t="s">
        <v>46963</v>
      </c>
      <c r="F14684" s="173"/>
      <c r="G14684" s="173"/>
      <c r="H14684" s="172"/>
    </row>
    <row r="14685" spans="1:8" ht="14.45" customHeight="1">
      <c r="A14685" s="86" t="s">
        <v>2983</v>
      </c>
      <c r="B14685" s="171" t="s">
        <v>42973</v>
      </c>
      <c r="C14685" s="55" t="s">
        <v>46965</v>
      </c>
      <c r="D14685" s="171" t="s">
        <v>46966</v>
      </c>
      <c r="E14685" s="171" t="s">
        <v>46967</v>
      </c>
      <c r="F14685" s="173"/>
      <c r="G14685" s="173"/>
      <c r="H14685" s="172"/>
    </row>
    <row r="14686" spans="1:8" ht="14.45" customHeight="1">
      <c r="A14686" s="86" t="s">
        <v>2983</v>
      </c>
      <c r="B14686" s="171" t="s">
        <v>42974</v>
      </c>
      <c r="C14686" s="55" t="s">
        <v>46968</v>
      </c>
      <c r="D14686" s="171" t="s">
        <v>46969</v>
      </c>
      <c r="E14686" s="171" t="s">
        <v>46970</v>
      </c>
      <c r="F14686" s="173"/>
      <c r="G14686" s="173"/>
      <c r="H14686" s="172"/>
    </row>
    <row r="14687" spans="1:8" ht="14.45" customHeight="1">
      <c r="A14687" s="86" t="s">
        <v>2983</v>
      </c>
      <c r="B14687" s="171" t="s">
        <v>42975</v>
      </c>
      <c r="C14687" s="55" t="s">
        <v>46971</v>
      </c>
      <c r="D14687" s="171" t="s">
        <v>46972</v>
      </c>
      <c r="E14687" s="171" t="s">
        <v>46973</v>
      </c>
      <c r="F14687" s="173"/>
      <c r="G14687" s="173"/>
      <c r="H14687" s="172"/>
    </row>
    <row r="14688" spans="1:8" ht="14.45" customHeight="1">
      <c r="A14688" s="86" t="s">
        <v>2983</v>
      </c>
      <c r="B14688" s="171" t="s">
        <v>42976</v>
      </c>
      <c r="C14688" s="55" t="s">
        <v>46974</v>
      </c>
      <c r="D14688" s="171" t="s">
        <v>46975</v>
      </c>
      <c r="E14688" s="171" t="s">
        <v>46976</v>
      </c>
      <c r="F14688" s="173"/>
      <c r="G14688" s="173"/>
      <c r="H14688" s="172"/>
    </row>
    <row r="14689" spans="1:8" ht="14.45" customHeight="1">
      <c r="A14689" s="86" t="s">
        <v>2983</v>
      </c>
      <c r="B14689" s="171" t="s">
        <v>42977</v>
      </c>
      <c r="C14689" s="55" t="s">
        <v>46977</v>
      </c>
      <c r="D14689" s="171" t="s">
        <v>46978</v>
      </c>
      <c r="E14689" s="171" t="s">
        <v>46979</v>
      </c>
      <c r="F14689" s="173"/>
      <c r="G14689" s="173"/>
      <c r="H14689" s="172"/>
    </row>
    <row r="14690" spans="1:8" ht="14.45" customHeight="1">
      <c r="A14690" s="86" t="s">
        <v>2983</v>
      </c>
      <c r="B14690" s="171" t="s">
        <v>42978</v>
      </c>
      <c r="C14690" s="55" t="s">
        <v>46980</v>
      </c>
      <c r="D14690" s="171" t="s">
        <v>46981</v>
      </c>
      <c r="E14690" s="171" t="s">
        <v>46982</v>
      </c>
      <c r="F14690" s="173"/>
      <c r="G14690" s="173"/>
      <c r="H14690" s="172"/>
    </row>
    <row r="14691" spans="1:8" ht="14.45" customHeight="1">
      <c r="A14691" s="86" t="s">
        <v>2983</v>
      </c>
      <c r="B14691" s="171" t="s">
        <v>42979</v>
      </c>
      <c r="C14691" s="55" t="s">
        <v>46983</v>
      </c>
      <c r="D14691" s="171" t="s">
        <v>46984</v>
      </c>
      <c r="E14691" s="171" t="s">
        <v>46985</v>
      </c>
      <c r="F14691" s="173"/>
      <c r="G14691" s="173"/>
      <c r="H14691" s="172"/>
    </row>
    <row r="14692" spans="1:8" ht="14.45" customHeight="1">
      <c r="A14692" s="86" t="s">
        <v>2983</v>
      </c>
      <c r="B14692" s="171" t="s">
        <v>42980</v>
      </c>
      <c r="C14692" s="55" t="s">
        <v>46986</v>
      </c>
      <c r="D14692" s="171" t="s">
        <v>46987</v>
      </c>
      <c r="E14692" s="171" t="s">
        <v>46988</v>
      </c>
      <c r="F14692" s="173"/>
      <c r="G14692" s="173"/>
      <c r="H14692" s="172"/>
    </row>
    <row r="14693" spans="1:8" ht="14.45" customHeight="1">
      <c r="A14693" s="86" t="s">
        <v>2983</v>
      </c>
      <c r="B14693" s="171" t="s">
        <v>42981</v>
      </c>
      <c r="C14693" s="55" t="s">
        <v>46989</v>
      </c>
      <c r="D14693" s="171" t="s">
        <v>46990</v>
      </c>
      <c r="E14693" s="171" t="s">
        <v>46991</v>
      </c>
      <c r="F14693" s="173"/>
      <c r="G14693" s="173"/>
      <c r="H14693" s="172"/>
    </row>
    <row r="14694" spans="1:8" ht="14.45" customHeight="1">
      <c r="A14694" s="86" t="s">
        <v>2983</v>
      </c>
      <c r="B14694" s="171" t="s">
        <v>42982</v>
      </c>
      <c r="C14694" s="55" t="s">
        <v>46992</v>
      </c>
      <c r="D14694" s="171" t="s">
        <v>46993</v>
      </c>
      <c r="E14694" s="171" t="s">
        <v>46994</v>
      </c>
      <c r="F14694" s="173"/>
      <c r="G14694" s="173"/>
      <c r="H14694" s="172"/>
    </row>
    <row r="14695" spans="1:8" ht="14.45" customHeight="1">
      <c r="A14695" s="86" t="s">
        <v>2983</v>
      </c>
      <c r="B14695" s="171" t="s">
        <v>42983</v>
      </c>
      <c r="C14695" s="55" t="s">
        <v>46995</v>
      </c>
      <c r="D14695" s="171" t="s">
        <v>46996</v>
      </c>
      <c r="E14695" s="171" t="s">
        <v>46997</v>
      </c>
      <c r="F14695" s="173"/>
      <c r="G14695" s="173"/>
      <c r="H14695" s="172"/>
    </row>
    <row r="14696" spans="1:8" ht="14.45" customHeight="1">
      <c r="A14696" s="86" t="s">
        <v>2983</v>
      </c>
      <c r="B14696" s="171" t="s">
        <v>42984</v>
      </c>
      <c r="C14696" s="55" t="s">
        <v>46998</v>
      </c>
      <c r="D14696" s="171" t="s">
        <v>46999</v>
      </c>
      <c r="E14696" s="171" t="s">
        <v>47000</v>
      </c>
      <c r="F14696" s="173"/>
      <c r="G14696" s="173"/>
      <c r="H14696" s="172"/>
    </row>
    <row r="14697" spans="1:8" ht="14.45" customHeight="1">
      <c r="A14697" s="86" t="s">
        <v>2983</v>
      </c>
      <c r="B14697" s="171" t="s">
        <v>42985</v>
      </c>
      <c r="C14697" s="55" t="s">
        <v>47001</v>
      </c>
      <c r="D14697" s="171" t="s">
        <v>47002</v>
      </c>
      <c r="E14697" s="171" t="s">
        <v>47003</v>
      </c>
      <c r="F14697" s="173"/>
      <c r="G14697" s="173"/>
      <c r="H14697" s="172"/>
    </row>
    <row r="14698" spans="1:8" ht="14.45" customHeight="1">
      <c r="A14698" s="86" t="s">
        <v>2983</v>
      </c>
      <c r="B14698" s="171" t="s">
        <v>42986</v>
      </c>
      <c r="C14698" s="55" t="s">
        <v>42987</v>
      </c>
      <c r="D14698" s="171" t="s">
        <v>47004</v>
      </c>
      <c r="E14698" s="171" t="s">
        <v>42988</v>
      </c>
      <c r="F14698" s="173"/>
      <c r="G14698" s="173"/>
      <c r="H14698" s="172"/>
    </row>
    <row r="14699" spans="1:8" ht="14.45" customHeight="1">
      <c r="A14699" s="86" t="s">
        <v>2983</v>
      </c>
      <c r="B14699" s="171" t="s">
        <v>42989</v>
      </c>
      <c r="C14699" s="55" t="s">
        <v>47005</v>
      </c>
      <c r="D14699" s="171" t="s">
        <v>47006</v>
      </c>
      <c r="E14699" s="171" t="s">
        <v>47006</v>
      </c>
      <c r="F14699" s="173"/>
      <c r="G14699" s="173"/>
      <c r="H14699" s="172"/>
    </row>
    <row r="14700" spans="1:8" ht="14.45" customHeight="1">
      <c r="A14700" s="86" t="s">
        <v>2983</v>
      </c>
      <c r="B14700" s="171" t="s">
        <v>42990</v>
      </c>
      <c r="C14700" s="55" t="s">
        <v>47007</v>
      </c>
      <c r="D14700" s="171" t="s">
        <v>47008</v>
      </c>
      <c r="E14700" s="171" t="s">
        <v>47009</v>
      </c>
      <c r="F14700" s="173"/>
      <c r="G14700" s="173"/>
      <c r="H14700" s="172"/>
    </row>
    <row r="14701" spans="1:8" ht="14.45" customHeight="1">
      <c r="A14701" s="86" t="s">
        <v>2983</v>
      </c>
      <c r="B14701" s="171" t="s">
        <v>42991</v>
      </c>
      <c r="C14701" s="55" t="s">
        <v>47010</v>
      </c>
      <c r="D14701" s="171" t="s">
        <v>47011</v>
      </c>
      <c r="E14701" s="171" t="s">
        <v>47012</v>
      </c>
      <c r="F14701" s="173"/>
      <c r="G14701" s="173"/>
      <c r="H14701" s="172"/>
    </row>
    <row r="14702" spans="1:8" ht="14.45" customHeight="1">
      <c r="A14702" s="86" t="s">
        <v>2983</v>
      </c>
      <c r="B14702" s="171" t="s">
        <v>42992</v>
      </c>
      <c r="C14702" s="55" t="s">
        <v>47013</v>
      </c>
      <c r="D14702" s="171" t="s">
        <v>47014</v>
      </c>
      <c r="E14702" s="171" t="s">
        <v>47015</v>
      </c>
      <c r="F14702" s="173"/>
      <c r="G14702" s="173"/>
      <c r="H14702" s="172"/>
    </row>
    <row r="14703" spans="1:8" ht="14.45" customHeight="1">
      <c r="A14703" s="86" t="s">
        <v>2983</v>
      </c>
      <c r="B14703" s="171" t="s">
        <v>42993</v>
      </c>
      <c r="C14703" s="55" t="s">
        <v>47016</v>
      </c>
      <c r="D14703" s="171" t="s">
        <v>47017</v>
      </c>
      <c r="E14703" s="171" t="s">
        <v>47017</v>
      </c>
      <c r="F14703" s="173"/>
      <c r="G14703" s="173"/>
      <c r="H14703" s="172"/>
    </row>
    <row r="14704" spans="1:8" ht="14.45" customHeight="1">
      <c r="A14704" s="86" t="s">
        <v>2983</v>
      </c>
      <c r="B14704" s="171" t="s">
        <v>42994</v>
      </c>
      <c r="C14704" s="55" t="s">
        <v>47018</v>
      </c>
      <c r="D14704" s="171" t="s">
        <v>47019</v>
      </c>
      <c r="E14704" s="171" t="s">
        <v>47020</v>
      </c>
      <c r="F14704" s="173"/>
      <c r="G14704" s="173"/>
      <c r="H14704" s="172"/>
    </row>
    <row r="14705" spans="1:8" ht="14.45" customHeight="1">
      <c r="A14705" s="86" t="s">
        <v>2983</v>
      </c>
      <c r="B14705" s="171" t="s">
        <v>42995</v>
      </c>
      <c r="C14705" s="55" t="s">
        <v>47021</v>
      </c>
      <c r="D14705" s="171" t="s">
        <v>47022</v>
      </c>
      <c r="E14705" s="171" t="s">
        <v>47023</v>
      </c>
      <c r="F14705" s="173"/>
      <c r="G14705" s="173"/>
      <c r="H14705" s="172"/>
    </row>
    <row r="14706" spans="1:8" ht="14.45" customHeight="1">
      <c r="A14706" s="86" t="s">
        <v>2983</v>
      </c>
      <c r="B14706" s="171" t="s">
        <v>42996</v>
      </c>
      <c r="C14706" s="55" t="s">
        <v>47024</v>
      </c>
      <c r="D14706" s="171" t="s">
        <v>47025</v>
      </c>
      <c r="E14706" s="171" t="s">
        <v>47026</v>
      </c>
      <c r="F14706" s="173"/>
      <c r="G14706" s="173"/>
      <c r="H14706" s="172"/>
    </row>
    <row r="14707" spans="1:8" ht="14.45" customHeight="1">
      <c r="A14707" s="86" t="s">
        <v>2983</v>
      </c>
      <c r="B14707" s="171" t="s">
        <v>42997</v>
      </c>
      <c r="C14707" s="55" t="s">
        <v>47027</v>
      </c>
      <c r="D14707" s="171" t="s">
        <v>47028</v>
      </c>
      <c r="E14707" s="171" t="s">
        <v>47029</v>
      </c>
      <c r="F14707" s="173"/>
      <c r="G14707" s="173"/>
      <c r="H14707" s="172"/>
    </row>
    <row r="14708" spans="1:8" ht="14.45" customHeight="1">
      <c r="A14708" s="86" t="s">
        <v>2983</v>
      </c>
      <c r="B14708" s="171" t="s">
        <v>42998</v>
      </c>
      <c r="C14708" s="55" t="s">
        <v>47030</v>
      </c>
      <c r="D14708" s="171" t="s">
        <v>47031</v>
      </c>
      <c r="E14708" s="171" t="s">
        <v>47031</v>
      </c>
      <c r="F14708" s="173"/>
      <c r="G14708" s="173"/>
      <c r="H14708" s="172"/>
    </row>
    <row r="14709" spans="1:8" ht="14.45" customHeight="1">
      <c r="A14709" s="86" t="s">
        <v>2983</v>
      </c>
      <c r="B14709" s="171" t="s">
        <v>42999</v>
      </c>
      <c r="C14709" s="55" t="s">
        <v>47032</v>
      </c>
      <c r="D14709" s="171" t="s">
        <v>47033</v>
      </c>
      <c r="E14709" s="171" t="s">
        <v>47034</v>
      </c>
      <c r="F14709" s="173"/>
      <c r="G14709" s="173"/>
      <c r="H14709" s="172"/>
    </row>
    <row r="14710" spans="1:8" ht="14.45" customHeight="1">
      <c r="A14710" s="86" t="s">
        <v>2983</v>
      </c>
      <c r="B14710" s="171" t="s">
        <v>43000</v>
      </c>
      <c r="C14710" s="55" t="s">
        <v>47035</v>
      </c>
      <c r="D14710" s="171" t="s">
        <v>47035</v>
      </c>
      <c r="E14710" s="171" t="s">
        <v>47035</v>
      </c>
      <c r="F14710" s="173"/>
      <c r="G14710" s="173"/>
      <c r="H14710" s="172"/>
    </row>
    <row r="14711" spans="1:8" ht="14.45" customHeight="1">
      <c r="A14711" s="86" t="s">
        <v>2983</v>
      </c>
      <c r="B14711" s="171" t="s">
        <v>43001</v>
      </c>
      <c r="C14711" s="55" t="s">
        <v>47036</v>
      </c>
      <c r="D14711" s="171" t="s">
        <v>47037</v>
      </c>
      <c r="E14711" s="171" t="s">
        <v>47038</v>
      </c>
      <c r="F14711" s="173"/>
      <c r="G14711" s="173"/>
      <c r="H14711" s="172"/>
    </row>
    <row r="14712" spans="1:8" ht="14.45" customHeight="1">
      <c r="A14712" s="86" t="s">
        <v>2983</v>
      </c>
      <c r="B14712" s="171" t="s">
        <v>43002</v>
      </c>
      <c r="C14712" s="55" t="s">
        <v>47039</v>
      </c>
      <c r="D14712" s="171" t="s">
        <v>47040</v>
      </c>
      <c r="E14712" s="171" t="s">
        <v>47041</v>
      </c>
      <c r="F14712" s="173"/>
      <c r="G14712" s="173"/>
      <c r="H14712" s="172"/>
    </row>
    <row r="14713" spans="1:8" ht="14.45" customHeight="1">
      <c r="A14713" s="86" t="s">
        <v>2983</v>
      </c>
      <c r="B14713" s="171" t="s">
        <v>43003</v>
      </c>
      <c r="C14713" s="55" t="s">
        <v>47042</v>
      </c>
      <c r="D14713" s="171" t="s">
        <v>47043</v>
      </c>
      <c r="E14713" s="171" t="s">
        <v>47044</v>
      </c>
      <c r="F14713" s="173"/>
      <c r="G14713" s="173"/>
      <c r="H14713" s="172"/>
    </row>
    <row r="14714" spans="1:8" ht="14.45" customHeight="1">
      <c r="A14714" s="86" t="s">
        <v>2983</v>
      </c>
      <c r="B14714" s="171" t="s">
        <v>43004</v>
      </c>
      <c r="C14714" s="55" t="s">
        <v>47045</v>
      </c>
      <c r="D14714" s="171" t="s">
        <v>47046</v>
      </c>
      <c r="E14714" s="171" t="s">
        <v>47047</v>
      </c>
      <c r="F14714" s="173"/>
      <c r="G14714" s="173"/>
      <c r="H14714" s="172"/>
    </row>
    <row r="14715" spans="1:8" ht="14.45" customHeight="1">
      <c r="A14715" s="86" t="s">
        <v>2983</v>
      </c>
      <c r="B14715" s="171" t="s">
        <v>43005</v>
      </c>
      <c r="C14715" s="55" t="s">
        <v>47048</v>
      </c>
      <c r="D14715" s="171" t="s">
        <v>47049</v>
      </c>
      <c r="E14715" s="171" t="s">
        <v>47050</v>
      </c>
      <c r="F14715" s="173"/>
      <c r="G14715" s="173"/>
      <c r="H14715" s="172"/>
    </row>
    <row r="14716" spans="1:8" ht="14.45" customHeight="1">
      <c r="A14716" s="86" t="s">
        <v>2983</v>
      </c>
      <c r="B14716" s="171" t="s">
        <v>43006</v>
      </c>
      <c r="C14716" s="55" t="s">
        <v>47051</v>
      </c>
      <c r="D14716" s="171" t="s">
        <v>47052</v>
      </c>
      <c r="E14716" s="171" t="s">
        <v>47053</v>
      </c>
      <c r="F14716" s="173"/>
      <c r="G14716" s="173"/>
      <c r="H14716" s="172"/>
    </row>
    <row r="14717" spans="1:8" ht="14.45" customHeight="1">
      <c r="A14717" s="86" t="s">
        <v>2983</v>
      </c>
      <c r="B14717" s="171" t="s">
        <v>43007</v>
      </c>
      <c r="C14717" s="55" t="s">
        <v>47054</v>
      </c>
      <c r="D14717" s="171" t="s">
        <v>47055</v>
      </c>
      <c r="E14717" s="171" t="s">
        <v>47056</v>
      </c>
      <c r="F14717" s="173"/>
      <c r="G14717" s="173"/>
      <c r="H14717" s="172"/>
    </row>
    <row r="14718" spans="1:8" ht="14.45" customHeight="1">
      <c r="A14718" s="86" t="s">
        <v>2983</v>
      </c>
      <c r="B14718" s="171" t="s">
        <v>43008</v>
      </c>
      <c r="C14718" s="55" t="s">
        <v>47057</v>
      </c>
      <c r="D14718" s="171" t="s">
        <v>47058</v>
      </c>
      <c r="E14718" s="171" t="s">
        <v>47059</v>
      </c>
      <c r="F14718" s="173"/>
      <c r="G14718" s="173"/>
      <c r="H14718" s="172"/>
    </row>
    <row r="14719" spans="1:8" ht="14.45" customHeight="1">
      <c r="A14719" s="86" t="s">
        <v>2983</v>
      </c>
      <c r="B14719" s="171" t="s">
        <v>43009</v>
      </c>
      <c r="C14719" s="55" t="s">
        <v>47060</v>
      </c>
      <c r="D14719" s="171" t="s">
        <v>47061</v>
      </c>
      <c r="E14719" s="171" t="s">
        <v>47062</v>
      </c>
      <c r="F14719" s="173"/>
      <c r="G14719" s="173"/>
      <c r="H14719" s="172"/>
    </row>
    <row r="14720" spans="1:8" ht="14.45" customHeight="1">
      <c r="A14720" s="86" t="s">
        <v>2983</v>
      </c>
      <c r="B14720" s="171" t="s">
        <v>43010</v>
      </c>
      <c r="C14720" s="55" t="s">
        <v>47063</v>
      </c>
      <c r="D14720" s="171" t="s">
        <v>47064</v>
      </c>
      <c r="E14720" s="171" t="s">
        <v>47065</v>
      </c>
      <c r="F14720" s="173"/>
      <c r="G14720" s="173"/>
      <c r="H14720" s="172"/>
    </row>
    <row r="14721" spans="1:8" ht="14.45" customHeight="1">
      <c r="A14721" s="86" t="s">
        <v>2983</v>
      </c>
      <c r="B14721" s="171" t="s">
        <v>43011</v>
      </c>
      <c r="C14721" s="55" t="s">
        <v>47066</v>
      </c>
      <c r="D14721" s="171" t="s">
        <v>47067</v>
      </c>
      <c r="E14721" s="171" t="s">
        <v>47068</v>
      </c>
      <c r="F14721" s="173"/>
      <c r="G14721" s="173"/>
      <c r="H14721" s="172"/>
    </row>
    <row r="14722" spans="1:8" ht="14.45" customHeight="1">
      <c r="A14722" s="86" t="s">
        <v>2983</v>
      </c>
      <c r="B14722" s="171" t="s">
        <v>43012</v>
      </c>
      <c r="C14722" s="55" t="s">
        <v>47069</v>
      </c>
      <c r="D14722" s="171" t="s">
        <v>47070</v>
      </c>
      <c r="E14722" s="171" t="s">
        <v>47071</v>
      </c>
      <c r="F14722" s="173"/>
      <c r="G14722" s="173"/>
      <c r="H14722" s="172"/>
    </row>
    <row r="14723" spans="1:8" ht="14.45" customHeight="1">
      <c r="A14723" s="86" t="s">
        <v>2983</v>
      </c>
      <c r="B14723" s="171" t="s">
        <v>43013</v>
      </c>
      <c r="C14723" s="55" t="s">
        <v>47072</v>
      </c>
      <c r="D14723" s="171" t="s">
        <v>47073</v>
      </c>
      <c r="E14723" s="171" t="s">
        <v>47074</v>
      </c>
      <c r="F14723" s="173"/>
      <c r="G14723" s="173"/>
      <c r="H14723" s="172"/>
    </row>
    <row r="14724" spans="1:8" ht="14.45" customHeight="1">
      <c r="A14724" s="86" t="s">
        <v>2983</v>
      </c>
      <c r="B14724" s="171" t="s">
        <v>43014</v>
      </c>
      <c r="C14724" s="55" t="s">
        <v>47075</v>
      </c>
      <c r="D14724" s="171" t="s">
        <v>47076</v>
      </c>
      <c r="E14724" s="171" t="s">
        <v>47077</v>
      </c>
      <c r="F14724" s="173"/>
      <c r="G14724" s="173"/>
      <c r="H14724" s="172"/>
    </row>
    <row r="14725" spans="1:8" ht="14.45" customHeight="1">
      <c r="A14725" s="86" t="s">
        <v>2983</v>
      </c>
      <c r="B14725" s="171" t="s">
        <v>43015</v>
      </c>
      <c r="C14725" s="55" t="s">
        <v>47078</v>
      </c>
      <c r="D14725" s="171" t="s">
        <v>47079</v>
      </c>
      <c r="E14725" s="171" t="s">
        <v>47080</v>
      </c>
      <c r="F14725" s="173"/>
      <c r="G14725" s="173"/>
      <c r="H14725" s="172"/>
    </row>
    <row r="14726" spans="1:8" ht="14.45" customHeight="1">
      <c r="A14726" s="86" t="s">
        <v>2983</v>
      </c>
      <c r="B14726" s="171" t="s">
        <v>43016</v>
      </c>
      <c r="C14726" s="55" t="s">
        <v>47081</v>
      </c>
      <c r="D14726" s="171" t="s">
        <v>47082</v>
      </c>
      <c r="E14726" s="171" t="s">
        <v>47083</v>
      </c>
      <c r="F14726" s="173"/>
      <c r="G14726" s="173"/>
      <c r="H14726" s="172"/>
    </row>
    <row r="14727" spans="1:8" ht="14.45" customHeight="1">
      <c r="A14727" s="86" t="s">
        <v>2983</v>
      </c>
      <c r="B14727" s="171" t="s">
        <v>43017</v>
      </c>
      <c r="C14727" s="55" t="s">
        <v>47084</v>
      </c>
      <c r="D14727" s="171" t="s">
        <v>47085</v>
      </c>
      <c r="E14727" s="171" t="s">
        <v>47086</v>
      </c>
      <c r="F14727" s="173"/>
      <c r="G14727" s="173"/>
      <c r="H14727" s="172"/>
    </row>
    <row r="14728" spans="1:8" ht="14.45" customHeight="1">
      <c r="A14728" s="86" t="s">
        <v>2983</v>
      </c>
      <c r="B14728" s="171" t="s">
        <v>43018</v>
      </c>
      <c r="C14728" s="55" t="s">
        <v>47087</v>
      </c>
      <c r="D14728" s="171" t="s">
        <v>47088</v>
      </c>
      <c r="E14728" s="171" t="s">
        <v>47089</v>
      </c>
      <c r="F14728" s="173"/>
      <c r="G14728" s="173"/>
      <c r="H14728" s="172"/>
    </row>
    <row r="14729" spans="1:8" ht="14.45" customHeight="1">
      <c r="A14729" s="86" t="s">
        <v>2983</v>
      </c>
      <c r="B14729" s="171" t="s">
        <v>43019</v>
      </c>
      <c r="C14729" s="55" t="s">
        <v>47090</v>
      </c>
      <c r="D14729" s="171" t="s">
        <v>47091</v>
      </c>
      <c r="E14729" s="171" t="s">
        <v>47092</v>
      </c>
      <c r="F14729" s="173"/>
      <c r="G14729" s="173"/>
      <c r="H14729" s="172"/>
    </row>
    <row r="14730" spans="1:8" ht="14.45" customHeight="1">
      <c r="A14730" s="86" t="s">
        <v>2983</v>
      </c>
      <c r="B14730" s="171" t="s">
        <v>43020</v>
      </c>
      <c r="C14730" s="55" t="s">
        <v>47093</v>
      </c>
      <c r="D14730" s="171" t="s">
        <v>47094</v>
      </c>
      <c r="E14730" s="171" t="s">
        <v>47095</v>
      </c>
      <c r="F14730" s="173"/>
      <c r="G14730" s="173"/>
      <c r="H14730" s="172"/>
    </row>
    <row r="14731" spans="1:8" ht="14.45" customHeight="1">
      <c r="A14731" s="86" t="s">
        <v>2983</v>
      </c>
      <c r="B14731" s="171" t="s">
        <v>43021</v>
      </c>
      <c r="C14731" s="55" t="s">
        <v>47096</v>
      </c>
      <c r="D14731" s="171" t="s">
        <v>47097</v>
      </c>
      <c r="E14731" s="171" t="s">
        <v>47098</v>
      </c>
      <c r="F14731" s="173"/>
      <c r="G14731" s="173"/>
      <c r="H14731" s="172"/>
    </row>
    <row r="14732" spans="1:8" ht="14.45" customHeight="1">
      <c r="A14732" s="86" t="s">
        <v>2983</v>
      </c>
      <c r="B14732" s="171" t="s">
        <v>43022</v>
      </c>
      <c r="C14732" s="55" t="s">
        <v>47099</v>
      </c>
      <c r="D14732" s="171" t="s">
        <v>47100</v>
      </c>
      <c r="E14732" s="171" t="s">
        <v>47101</v>
      </c>
      <c r="F14732" s="173"/>
      <c r="G14732" s="173"/>
      <c r="H14732" s="172"/>
    </row>
    <row r="14733" spans="1:8" ht="14.45" customHeight="1">
      <c r="A14733" s="86" t="s">
        <v>2983</v>
      </c>
      <c r="B14733" s="171" t="s">
        <v>43023</v>
      </c>
      <c r="C14733" s="55" t="s">
        <v>47102</v>
      </c>
      <c r="D14733" s="171" t="s">
        <v>47103</v>
      </c>
      <c r="E14733" s="171" t="s">
        <v>47104</v>
      </c>
      <c r="F14733" s="173"/>
      <c r="G14733" s="173"/>
      <c r="H14733" s="172"/>
    </row>
    <row r="14734" spans="1:8" ht="14.45" customHeight="1">
      <c r="A14734" s="86" t="s">
        <v>2983</v>
      </c>
      <c r="B14734" s="171" t="s">
        <v>43024</v>
      </c>
      <c r="C14734" s="55" t="s">
        <v>47105</v>
      </c>
      <c r="D14734" s="171" t="s">
        <v>47106</v>
      </c>
      <c r="E14734" s="171" t="s">
        <v>47107</v>
      </c>
      <c r="F14734" s="173"/>
      <c r="G14734" s="173"/>
      <c r="H14734" s="172"/>
    </row>
    <row r="14735" spans="1:8" ht="14.45" customHeight="1">
      <c r="A14735" s="86" t="s">
        <v>2983</v>
      </c>
      <c r="B14735" s="171" t="s">
        <v>43025</v>
      </c>
      <c r="C14735" s="55" t="s">
        <v>47108</v>
      </c>
      <c r="D14735" s="171" t="s">
        <v>47109</v>
      </c>
      <c r="E14735" s="171" t="s">
        <v>47110</v>
      </c>
      <c r="F14735" s="173"/>
      <c r="G14735" s="173"/>
      <c r="H14735" s="172"/>
    </row>
    <row r="14736" spans="1:8" ht="14.45" customHeight="1">
      <c r="A14736" s="86" t="s">
        <v>2983</v>
      </c>
      <c r="B14736" s="171" t="s">
        <v>43026</v>
      </c>
      <c r="C14736" s="55" t="s">
        <v>47111</v>
      </c>
      <c r="D14736" s="171" t="s">
        <v>47112</v>
      </c>
      <c r="E14736" s="171" t="s">
        <v>47113</v>
      </c>
      <c r="F14736" s="173"/>
      <c r="G14736" s="173"/>
      <c r="H14736" s="172"/>
    </row>
    <row r="14737" spans="1:8" ht="14.45" customHeight="1">
      <c r="A14737" s="86" t="s">
        <v>2983</v>
      </c>
      <c r="B14737" s="171" t="s">
        <v>43027</v>
      </c>
      <c r="C14737" s="55" t="s">
        <v>47114</v>
      </c>
      <c r="D14737" s="171" t="s">
        <v>47115</v>
      </c>
      <c r="E14737" s="171" t="s">
        <v>47116</v>
      </c>
      <c r="F14737" s="173"/>
      <c r="G14737" s="173"/>
      <c r="H14737" s="172"/>
    </row>
    <row r="14738" spans="1:8" ht="14.45" customHeight="1">
      <c r="A14738" s="86" t="s">
        <v>2983</v>
      </c>
      <c r="B14738" s="171" t="s">
        <v>43028</v>
      </c>
      <c r="C14738" s="55" t="s">
        <v>47117</v>
      </c>
      <c r="D14738" s="171" t="s">
        <v>47118</v>
      </c>
      <c r="E14738" s="171" t="s">
        <v>47119</v>
      </c>
      <c r="F14738" s="173"/>
      <c r="G14738" s="173"/>
      <c r="H14738" s="172"/>
    </row>
    <row r="14739" spans="1:8" ht="14.45" customHeight="1">
      <c r="A14739" s="86" t="s">
        <v>2983</v>
      </c>
      <c r="B14739" s="171" t="s">
        <v>43029</v>
      </c>
      <c r="C14739" s="55" t="s">
        <v>47120</v>
      </c>
      <c r="D14739" s="171" t="s">
        <v>47121</v>
      </c>
      <c r="E14739" s="171" t="s">
        <v>47122</v>
      </c>
      <c r="F14739" s="173"/>
      <c r="G14739" s="173"/>
      <c r="H14739" s="172"/>
    </row>
    <row r="14740" spans="1:8" ht="14.45" customHeight="1">
      <c r="A14740" s="86" t="s">
        <v>2983</v>
      </c>
      <c r="B14740" s="171" t="s">
        <v>43030</v>
      </c>
      <c r="C14740" s="55" t="s">
        <v>47123</v>
      </c>
      <c r="D14740" s="171" t="s">
        <v>47124</v>
      </c>
      <c r="E14740" s="171" t="s">
        <v>47125</v>
      </c>
      <c r="F14740" s="173"/>
      <c r="G14740" s="173"/>
      <c r="H14740" s="172"/>
    </row>
    <row r="14741" spans="1:8" ht="14.45" customHeight="1">
      <c r="A14741" s="86" t="s">
        <v>2983</v>
      </c>
      <c r="B14741" s="171" t="s">
        <v>43031</v>
      </c>
      <c r="C14741" s="55" t="s">
        <v>47126</v>
      </c>
      <c r="D14741" s="171" t="s">
        <v>47127</v>
      </c>
      <c r="E14741" s="171" t="s">
        <v>47128</v>
      </c>
      <c r="F14741" s="173"/>
      <c r="G14741" s="173"/>
      <c r="H14741" s="172"/>
    </row>
    <row r="14742" spans="1:8" ht="14.45" customHeight="1">
      <c r="A14742" s="86" t="s">
        <v>2983</v>
      </c>
      <c r="B14742" s="171" t="s">
        <v>43032</v>
      </c>
      <c r="C14742" s="55" t="s">
        <v>47129</v>
      </c>
      <c r="D14742" s="171" t="s">
        <v>47130</v>
      </c>
      <c r="E14742" s="171" t="s">
        <v>47130</v>
      </c>
      <c r="F14742" s="173"/>
      <c r="G14742" s="173"/>
      <c r="H14742" s="172"/>
    </row>
    <row r="14743" spans="1:8" ht="14.45" customHeight="1">
      <c r="A14743" s="86" t="s">
        <v>2983</v>
      </c>
      <c r="B14743" s="171" t="s">
        <v>43033</v>
      </c>
      <c r="C14743" s="55" t="s">
        <v>47131</v>
      </c>
      <c r="D14743" s="171" t="s">
        <v>47132</v>
      </c>
      <c r="E14743" s="171" t="s">
        <v>47133</v>
      </c>
      <c r="F14743" s="173"/>
      <c r="G14743" s="173"/>
      <c r="H14743" s="172"/>
    </row>
    <row r="14744" spans="1:8" ht="14.45" customHeight="1">
      <c r="A14744" s="86" t="s">
        <v>2983</v>
      </c>
      <c r="B14744" s="171" t="s">
        <v>43034</v>
      </c>
      <c r="C14744" s="55" t="s">
        <v>47134</v>
      </c>
      <c r="D14744" s="171" t="s">
        <v>47135</v>
      </c>
      <c r="E14744" s="171" t="s">
        <v>47136</v>
      </c>
      <c r="F14744" s="173"/>
      <c r="G14744" s="173"/>
      <c r="H14744" s="172"/>
    </row>
    <row r="14745" spans="1:8" ht="14.45" customHeight="1">
      <c r="A14745" s="86" t="s">
        <v>2983</v>
      </c>
      <c r="B14745" s="171" t="s">
        <v>43035</v>
      </c>
      <c r="C14745" s="55" t="s">
        <v>47137</v>
      </c>
      <c r="D14745" s="171" t="s">
        <v>47138</v>
      </c>
      <c r="E14745" s="171" t="s">
        <v>47139</v>
      </c>
      <c r="F14745" s="173"/>
      <c r="G14745" s="173"/>
      <c r="H14745" s="172"/>
    </row>
    <row r="14746" spans="1:8" ht="14.45" customHeight="1">
      <c r="A14746" s="86" t="s">
        <v>2983</v>
      </c>
      <c r="B14746" s="171" t="s">
        <v>43036</v>
      </c>
      <c r="C14746" s="55" t="s">
        <v>47140</v>
      </c>
      <c r="D14746" s="171" t="s">
        <v>47141</v>
      </c>
      <c r="E14746" s="171" t="s">
        <v>47142</v>
      </c>
      <c r="F14746" s="173"/>
      <c r="G14746" s="173"/>
      <c r="H14746" s="172"/>
    </row>
    <row r="14747" spans="1:8" ht="14.45" customHeight="1">
      <c r="A14747" s="86" t="s">
        <v>2983</v>
      </c>
      <c r="B14747" s="171" t="s">
        <v>43037</v>
      </c>
      <c r="C14747" s="55" t="s">
        <v>47143</v>
      </c>
      <c r="D14747" s="171" t="s">
        <v>47144</v>
      </c>
      <c r="E14747" s="171" t="s">
        <v>47145</v>
      </c>
      <c r="F14747" s="173"/>
      <c r="G14747" s="173"/>
      <c r="H14747" s="172"/>
    </row>
    <row r="14748" spans="1:8" ht="14.45" customHeight="1">
      <c r="A14748" s="86" t="s">
        <v>2983</v>
      </c>
      <c r="B14748" s="171" t="s">
        <v>43038</v>
      </c>
      <c r="C14748" s="55" t="s">
        <v>47146</v>
      </c>
      <c r="D14748" s="171" t="s">
        <v>47147</v>
      </c>
      <c r="E14748" s="171" t="s">
        <v>47148</v>
      </c>
      <c r="F14748" s="173"/>
      <c r="G14748" s="173"/>
      <c r="H14748" s="172"/>
    </row>
    <row r="14749" spans="1:8" ht="14.45" customHeight="1">
      <c r="A14749" s="86" t="s">
        <v>2983</v>
      </c>
      <c r="B14749" s="171" t="s">
        <v>43039</v>
      </c>
      <c r="C14749" s="55" t="s">
        <v>47149</v>
      </c>
      <c r="D14749" s="171" t="s">
        <v>47150</v>
      </c>
      <c r="E14749" s="171" t="s">
        <v>47151</v>
      </c>
      <c r="F14749" s="173"/>
      <c r="G14749" s="173"/>
      <c r="H14749" s="172"/>
    </row>
    <row r="14750" spans="1:8" ht="14.45" customHeight="1">
      <c r="A14750" s="86" t="s">
        <v>2983</v>
      </c>
      <c r="B14750" s="171" t="s">
        <v>43040</v>
      </c>
      <c r="C14750" s="55" t="s">
        <v>47152</v>
      </c>
      <c r="D14750" s="171" t="s">
        <v>47153</v>
      </c>
      <c r="E14750" s="171" t="s">
        <v>47154</v>
      </c>
      <c r="F14750" s="173"/>
      <c r="G14750" s="173"/>
      <c r="H14750" s="172"/>
    </row>
    <row r="14751" spans="1:8" ht="14.45" customHeight="1">
      <c r="A14751" s="86" t="s">
        <v>2983</v>
      </c>
      <c r="B14751" s="171" t="s">
        <v>43041</v>
      </c>
      <c r="C14751" s="55" t="s">
        <v>31496</v>
      </c>
      <c r="D14751" s="171" t="s">
        <v>31497</v>
      </c>
      <c r="E14751" s="171" t="s">
        <v>31497</v>
      </c>
      <c r="F14751" s="173"/>
      <c r="G14751" s="173"/>
      <c r="H14751" s="172"/>
    </row>
    <row r="14752" spans="1:8" ht="14.45" customHeight="1">
      <c r="A14752" s="86" t="s">
        <v>2983</v>
      </c>
      <c r="B14752" s="171" t="s">
        <v>43042</v>
      </c>
      <c r="C14752" s="55" t="s">
        <v>47155</v>
      </c>
      <c r="D14752" s="171" t="s">
        <v>47156</v>
      </c>
      <c r="E14752" s="171" t="s">
        <v>47157</v>
      </c>
      <c r="F14752" s="173"/>
      <c r="G14752" s="173"/>
      <c r="H14752" s="172"/>
    </row>
    <row r="14753" spans="1:8" ht="14.45" customHeight="1">
      <c r="A14753" s="86" t="s">
        <v>2983</v>
      </c>
      <c r="B14753" s="171" t="s">
        <v>43043</v>
      </c>
      <c r="C14753" s="55" t="s">
        <v>47158</v>
      </c>
      <c r="D14753" s="171" t="s">
        <v>47159</v>
      </c>
      <c r="E14753" s="171" t="s">
        <v>47160</v>
      </c>
      <c r="F14753" s="173"/>
      <c r="G14753" s="173"/>
      <c r="H14753" s="172"/>
    </row>
    <row r="14754" spans="1:8" ht="14.45" customHeight="1">
      <c r="A14754" s="86" t="s">
        <v>2983</v>
      </c>
      <c r="B14754" s="171" t="s">
        <v>43044</v>
      </c>
      <c r="C14754" s="55" t="s">
        <v>47161</v>
      </c>
      <c r="D14754" s="171" t="s">
        <v>47162</v>
      </c>
      <c r="E14754" s="171" t="s">
        <v>47163</v>
      </c>
      <c r="F14754" s="173"/>
      <c r="G14754" s="173"/>
      <c r="H14754" s="172"/>
    </row>
    <row r="14755" spans="1:8" ht="14.45" customHeight="1">
      <c r="A14755" s="86" t="s">
        <v>2983</v>
      </c>
      <c r="B14755" s="171" t="s">
        <v>43045</v>
      </c>
      <c r="C14755" s="55" t="s">
        <v>47164</v>
      </c>
      <c r="D14755" s="171" t="s">
        <v>47165</v>
      </c>
      <c r="E14755" s="171" t="s">
        <v>47166</v>
      </c>
      <c r="F14755" s="173"/>
      <c r="G14755" s="173"/>
      <c r="H14755" s="172"/>
    </row>
    <row r="14756" spans="1:8" ht="14.45" customHeight="1">
      <c r="A14756" s="86" t="s">
        <v>2983</v>
      </c>
      <c r="B14756" s="171" t="s">
        <v>43046</v>
      </c>
      <c r="C14756" s="55" t="s">
        <v>47167</v>
      </c>
      <c r="D14756" s="171" t="s">
        <v>47168</v>
      </c>
      <c r="E14756" s="171" t="s">
        <v>47169</v>
      </c>
      <c r="F14756" s="173"/>
      <c r="G14756" s="173"/>
      <c r="H14756" s="172"/>
    </row>
    <row r="14757" spans="1:8" ht="14.45" customHeight="1">
      <c r="A14757" s="86" t="s">
        <v>2983</v>
      </c>
      <c r="B14757" s="171" t="s">
        <v>43047</v>
      </c>
      <c r="C14757" s="55" t="s">
        <v>47170</v>
      </c>
      <c r="D14757" s="171" t="s">
        <v>47171</v>
      </c>
      <c r="E14757" s="171" t="s">
        <v>47172</v>
      </c>
      <c r="F14757" s="173"/>
      <c r="G14757" s="173"/>
      <c r="H14757" s="172"/>
    </row>
    <row r="14758" spans="1:8" ht="14.45" customHeight="1">
      <c r="A14758" s="86" t="s">
        <v>2983</v>
      </c>
      <c r="B14758" s="171" t="s">
        <v>43048</v>
      </c>
      <c r="C14758" s="55" t="s">
        <v>47173</v>
      </c>
      <c r="D14758" s="171" t="s">
        <v>47174</v>
      </c>
      <c r="E14758" s="171" t="s">
        <v>47175</v>
      </c>
      <c r="F14758" s="173"/>
      <c r="G14758" s="173"/>
      <c r="H14758" s="172"/>
    </row>
    <row r="14759" spans="1:8" ht="14.45" customHeight="1">
      <c r="A14759" s="86" t="s">
        <v>2983</v>
      </c>
      <c r="B14759" s="171" t="s">
        <v>43049</v>
      </c>
      <c r="C14759" s="55" t="s">
        <v>13057</v>
      </c>
      <c r="D14759" s="171" t="s">
        <v>13729</v>
      </c>
      <c r="E14759" s="171" t="s">
        <v>13057</v>
      </c>
      <c r="F14759" s="173"/>
      <c r="G14759" s="173"/>
      <c r="H14759" s="172"/>
    </row>
    <row r="14760" spans="1:8" ht="14.45" customHeight="1">
      <c r="A14760" s="86" t="s">
        <v>2983</v>
      </c>
      <c r="B14760" s="171" t="s">
        <v>43050</v>
      </c>
      <c r="C14760" s="55" t="s">
        <v>47176</v>
      </c>
      <c r="D14760" s="171" t="s">
        <v>47177</v>
      </c>
      <c r="E14760" s="171" t="s">
        <v>47178</v>
      </c>
      <c r="F14760" s="173"/>
      <c r="G14760" s="173"/>
      <c r="H14760" s="172"/>
    </row>
    <row r="14761" spans="1:8" ht="14.45" customHeight="1">
      <c r="A14761" s="86" t="s">
        <v>2983</v>
      </c>
      <c r="B14761" s="171" t="s">
        <v>43051</v>
      </c>
      <c r="C14761" s="55" t="s">
        <v>47179</v>
      </c>
      <c r="D14761" s="171" t="s">
        <v>47180</v>
      </c>
      <c r="E14761" s="171" t="s">
        <v>47181</v>
      </c>
      <c r="F14761" s="173"/>
      <c r="G14761" s="173"/>
      <c r="H14761" s="172"/>
    </row>
    <row r="14762" spans="1:8" ht="14.45" customHeight="1">
      <c r="A14762" s="86" t="s">
        <v>2983</v>
      </c>
      <c r="B14762" s="171" t="s">
        <v>43052</v>
      </c>
      <c r="C14762" s="55" t="s">
        <v>47182</v>
      </c>
      <c r="D14762" s="171" t="s">
        <v>47183</v>
      </c>
      <c r="E14762" s="171" t="s">
        <v>47184</v>
      </c>
      <c r="F14762" s="173"/>
      <c r="G14762" s="173"/>
      <c r="H14762" s="172"/>
    </row>
    <row r="14763" spans="1:8" ht="14.45" customHeight="1">
      <c r="A14763" s="86" t="s">
        <v>2983</v>
      </c>
      <c r="B14763" s="171" t="s">
        <v>43053</v>
      </c>
      <c r="C14763" s="55" t="s">
        <v>47185</v>
      </c>
      <c r="D14763" s="171" t="s">
        <v>47186</v>
      </c>
      <c r="E14763" s="171" t="s">
        <v>47187</v>
      </c>
      <c r="F14763" s="173"/>
      <c r="G14763" s="173"/>
      <c r="H14763" s="172"/>
    </row>
    <row r="14764" spans="1:8" ht="14.45" customHeight="1">
      <c r="A14764" s="86" t="s">
        <v>2983</v>
      </c>
      <c r="B14764" s="171" t="s">
        <v>43054</v>
      </c>
      <c r="C14764" s="55" t="s">
        <v>47188</v>
      </c>
      <c r="D14764" s="171" t="s">
        <v>47189</v>
      </c>
      <c r="E14764" s="171" t="s">
        <v>47190</v>
      </c>
      <c r="F14764" s="173"/>
      <c r="G14764" s="173"/>
      <c r="H14764" s="172"/>
    </row>
    <row r="14765" spans="1:8" ht="14.45" customHeight="1">
      <c r="A14765" s="86" t="s">
        <v>2983</v>
      </c>
      <c r="B14765" s="171" t="s">
        <v>43055</v>
      </c>
      <c r="C14765" s="55" t="s">
        <v>47191</v>
      </c>
      <c r="D14765" s="171" t="s">
        <v>47192</v>
      </c>
      <c r="E14765" s="171" t="s">
        <v>47193</v>
      </c>
      <c r="F14765" s="173"/>
      <c r="G14765" s="173"/>
      <c r="H14765" s="172"/>
    </row>
    <row r="14766" spans="1:8" ht="14.45" customHeight="1">
      <c r="A14766" s="86" t="s">
        <v>2983</v>
      </c>
      <c r="B14766" s="171" t="s">
        <v>43056</v>
      </c>
      <c r="C14766" s="55" t="s">
        <v>47194</v>
      </c>
      <c r="D14766" s="171" t="s">
        <v>47195</v>
      </c>
      <c r="E14766" s="171" t="s">
        <v>47196</v>
      </c>
      <c r="F14766" s="173"/>
      <c r="G14766" s="173"/>
      <c r="H14766" s="172"/>
    </row>
    <row r="14767" spans="1:8" ht="14.45" customHeight="1">
      <c r="A14767" s="86" t="s">
        <v>2983</v>
      </c>
      <c r="B14767" s="171" t="s">
        <v>43057</v>
      </c>
      <c r="C14767" s="55" t="s">
        <v>47197</v>
      </c>
      <c r="D14767" s="171" t="s">
        <v>47198</v>
      </c>
      <c r="E14767" s="171" t="s">
        <v>47199</v>
      </c>
      <c r="F14767" s="173"/>
      <c r="G14767" s="173"/>
      <c r="H14767" s="172"/>
    </row>
    <row r="14768" spans="1:8" ht="14.45" customHeight="1">
      <c r="A14768" s="86" t="s">
        <v>2983</v>
      </c>
      <c r="B14768" s="171" t="s">
        <v>43058</v>
      </c>
      <c r="C14768" s="55" t="s">
        <v>47200</v>
      </c>
      <c r="D14768" s="171" t="s">
        <v>47201</v>
      </c>
      <c r="E14768" s="171" t="s">
        <v>47202</v>
      </c>
      <c r="F14768" s="173"/>
      <c r="G14768" s="173"/>
      <c r="H14768" s="172"/>
    </row>
    <row r="14769" spans="1:8" ht="14.45" customHeight="1">
      <c r="A14769" s="86" t="s">
        <v>2983</v>
      </c>
      <c r="B14769" s="171" t="s">
        <v>43059</v>
      </c>
      <c r="C14769" s="55" t="s">
        <v>47203</v>
      </c>
      <c r="D14769" s="171" t="s">
        <v>47204</v>
      </c>
      <c r="E14769" s="171" t="s">
        <v>47205</v>
      </c>
      <c r="F14769" s="173"/>
      <c r="G14769" s="173"/>
      <c r="H14769" s="172"/>
    </row>
    <row r="14770" spans="1:8" ht="14.45" customHeight="1">
      <c r="A14770" s="86" t="s">
        <v>2983</v>
      </c>
      <c r="B14770" s="171" t="s">
        <v>43060</v>
      </c>
      <c r="C14770" s="55" t="s">
        <v>47206</v>
      </c>
      <c r="D14770" s="171" t="s">
        <v>47207</v>
      </c>
      <c r="E14770" s="171" t="s">
        <v>47208</v>
      </c>
      <c r="F14770" s="173"/>
      <c r="G14770" s="173"/>
      <c r="H14770" s="172"/>
    </row>
    <row r="14771" spans="1:8" ht="14.45" customHeight="1">
      <c r="A14771" s="86" t="s">
        <v>2983</v>
      </c>
      <c r="B14771" s="171" t="s">
        <v>43061</v>
      </c>
      <c r="C14771" s="55" t="s">
        <v>47209</v>
      </c>
      <c r="D14771" s="171" t="s">
        <v>47210</v>
      </c>
      <c r="E14771" s="171" t="s">
        <v>47211</v>
      </c>
      <c r="F14771" s="173"/>
      <c r="G14771" s="173"/>
      <c r="H14771" s="172"/>
    </row>
    <row r="14772" spans="1:8" ht="14.45" customHeight="1">
      <c r="A14772" s="86" t="s">
        <v>2983</v>
      </c>
      <c r="B14772" s="171" t="s">
        <v>43062</v>
      </c>
      <c r="C14772" s="55" t="s">
        <v>47212</v>
      </c>
      <c r="D14772" s="171" t="s">
        <v>47213</v>
      </c>
      <c r="E14772" s="171" t="s">
        <v>47214</v>
      </c>
      <c r="F14772" s="173"/>
      <c r="G14772" s="173"/>
      <c r="H14772" s="172"/>
    </row>
    <row r="14773" spans="1:8" ht="14.45" customHeight="1">
      <c r="A14773" s="86" t="s">
        <v>2983</v>
      </c>
      <c r="B14773" s="171" t="s">
        <v>43063</v>
      </c>
      <c r="C14773" s="55" t="s">
        <v>47215</v>
      </c>
      <c r="D14773" s="171" t="s">
        <v>47216</v>
      </c>
      <c r="E14773" s="171" t="s">
        <v>47217</v>
      </c>
      <c r="F14773" s="173"/>
      <c r="G14773" s="173"/>
      <c r="H14773" s="172"/>
    </row>
    <row r="14774" spans="1:8" ht="14.45" customHeight="1">
      <c r="A14774" s="86" t="s">
        <v>2983</v>
      </c>
      <c r="B14774" s="171" t="s">
        <v>43064</v>
      </c>
      <c r="C14774" s="55" t="s">
        <v>47218</v>
      </c>
      <c r="D14774" s="171" t="s">
        <v>47219</v>
      </c>
      <c r="E14774" s="171" t="s">
        <v>47220</v>
      </c>
      <c r="F14774" s="173"/>
      <c r="G14774" s="173"/>
      <c r="H14774" s="172"/>
    </row>
    <row r="14775" spans="1:8" ht="14.45" customHeight="1">
      <c r="A14775" s="86" t="s">
        <v>2983</v>
      </c>
      <c r="B14775" s="171" t="s">
        <v>43065</v>
      </c>
      <c r="C14775" s="55" t="s">
        <v>47221</v>
      </c>
      <c r="D14775" s="171" t="s">
        <v>47222</v>
      </c>
      <c r="E14775" s="171" t="s">
        <v>47223</v>
      </c>
      <c r="F14775" s="173"/>
      <c r="G14775" s="173"/>
      <c r="H14775" s="172"/>
    </row>
    <row r="14776" spans="1:8" ht="14.45" customHeight="1">
      <c r="A14776" s="86" t="s">
        <v>2983</v>
      </c>
      <c r="B14776" s="171" t="s">
        <v>43066</v>
      </c>
      <c r="C14776" s="55" t="s">
        <v>47224</v>
      </c>
      <c r="D14776" s="171" t="s">
        <v>47225</v>
      </c>
      <c r="E14776" s="171" t="s">
        <v>47226</v>
      </c>
      <c r="F14776" s="173"/>
      <c r="G14776" s="173"/>
      <c r="H14776" s="172"/>
    </row>
    <row r="14777" spans="1:8" ht="14.45" customHeight="1">
      <c r="A14777" s="86" t="s">
        <v>2983</v>
      </c>
      <c r="B14777" s="171" t="s">
        <v>43067</v>
      </c>
      <c r="C14777" s="55" t="s">
        <v>47227</v>
      </c>
      <c r="D14777" s="171" t="s">
        <v>47228</v>
      </c>
      <c r="E14777" s="171" t="s">
        <v>47229</v>
      </c>
      <c r="F14777" s="173"/>
      <c r="G14777" s="173"/>
      <c r="H14777" s="172"/>
    </row>
    <row r="14778" spans="1:8" ht="14.45" customHeight="1">
      <c r="A14778" s="86" t="s">
        <v>2983</v>
      </c>
      <c r="B14778" s="171" t="s">
        <v>43068</v>
      </c>
      <c r="C14778" s="55" t="s">
        <v>47230</v>
      </c>
      <c r="D14778" s="171" t="s">
        <v>47231</v>
      </c>
      <c r="E14778" s="171" t="s">
        <v>47232</v>
      </c>
      <c r="F14778" s="173"/>
      <c r="G14778" s="173"/>
      <c r="H14778" s="172"/>
    </row>
    <row r="14779" spans="1:8" ht="14.45" customHeight="1">
      <c r="A14779" s="86" t="s">
        <v>2983</v>
      </c>
      <c r="B14779" s="171" t="s">
        <v>43069</v>
      </c>
      <c r="C14779" s="55" t="s">
        <v>47233</v>
      </c>
      <c r="D14779" s="171" t="s">
        <v>47234</v>
      </c>
      <c r="E14779" s="171" t="s">
        <v>47235</v>
      </c>
      <c r="F14779" s="173"/>
      <c r="G14779" s="173"/>
      <c r="H14779" s="172"/>
    </row>
    <row r="14780" spans="1:8" ht="14.45" customHeight="1">
      <c r="A14780" s="86" t="s">
        <v>2983</v>
      </c>
      <c r="B14780" s="171" t="s">
        <v>43070</v>
      </c>
      <c r="C14780" s="55" t="s">
        <v>47236</v>
      </c>
      <c r="D14780" s="171" t="s">
        <v>47237</v>
      </c>
      <c r="E14780" s="171" t="s">
        <v>47238</v>
      </c>
      <c r="F14780" s="173"/>
      <c r="G14780" s="173"/>
      <c r="H14780" s="172"/>
    </row>
    <row r="14781" spans="1:8" ht="14.45" customHeight="1">
      <c r="A14781" s="86" t="s">
        <v>2983</v>
      </c>
      <c r="B14781" s="171" t="s">
        <v>43071</v>
      </c>
      <c r="C14781" s="55" t="s">
        <v>47239</v>
      </c>
      <c r="D14781" s="171" t="s">
        <v>47240</v>
      </c>
      <c r="E14781" s="171" t="s">
        <v>47241</v>
      </c>
      <c r="F14781" s="173"/>
      <c r="G14781" s="173"/>
      <c r="H14781" s="172"/>
    </row>
    <row r="14782" spans="1:8" ht="14.45" customHeight="1">
      <c r="A14782" s="86" t="s">
        <v>2983</v>
      </c>
      <c r="B14782" s="171" t="s">
        <v>43072</v>
      </c>
      <c r="C14782" s="55" t="s">
        <v>47242</v>
      </c>
      <c r="D14782" s="171" t="s">
        <v>47243</v>
      </c>
      <c r="E14782" s="171" t="s">
        <v>47244</v>
      </c>
      <c r="F14782" s="173"/>
      <c r="G14782" s="173"/>
      <c r="H14782" s="172"/>
    </row>
    <row r="14783" spans="1:8" ht="14.45" customHeight="1">
      <c r="A14783" s="86" t="s">
        <v>2983</v>
      </c>
      <c r="B14783" s="171" t="s">
        <v>43073</v>
      </c>
      <c r="C14783" s="55" t="s">
        <v>47245</v>
      </c>
      <c r="D14783" s="171" t="s">
        <v>47246</v>
      </c>
      <c r="E14783" s="171" t="s">
        <v>47247</v>
      </c>
      <c r="F14783" s="173"/>
      <c r="G14783" s="173"/>
      <c r="H14783" s="172"/>
    </row>
    <row r="14784" spans="1:8" ht="14.45" customHeight="1">
      <c r="A14784" s="86" t="s">
        <v>2983</v>
      </c>
      <c r="B14784" s="171" t="s">
        <v>43074</v>
      </c>
      <c r="C14784" s="55" t="s">
        <v>47248</v>
      </c>
      <c r="D14784" s="171" t="s">
        <v>47249</v>
      </c>
      <c r="E14784" s="171" t="s">
        <v>47250</v>
      </c>
      <c r="F14784" s="173"/>
      <c r="G14784" s="173"/>
      <c r="H14784" s="172"/>
    </row>
    <row r="14785" spans="1:8" ht="14.45" customHeight="1">
      <c r="A14785" s="86" t="s">
        <v>2983</v>
      </c>
      <c r="B14785" s="171" t="s">
        <v>43075</v>
      </c>
      <c r="C14785" s="55" t="s">
        <v>47251</v>
      </c>
      <c r="D14785" s="171" t="s">
        <v>47252</v>
      </c>
      <c r="E14785" s="171" t="s">
        <v>47253</v>
      </c>
      <c r="F14785" s="173"/>
      <c r="G14785" s="173"/>
      <c r="H14785" s="172"/>
    </row>
    <row r="14786" spans="1:8" ht="14.45" customHeight="1">
      <c r="A14786" s="86" t="s">
        <v>2983</v>
      </c>
      <c r="B14786" s="171" t="s">
        <v>43076</v>
      </c>
      <c r="C14786" s="55" t="s">
        <v>47254</v>
      </c>
      <c r="D14786" s="171" t="s">
        <v>47255</v>
      </c>
      <c r="E14786" s="171" t="s">
        <v>47256</v>
      </c>
      <c r="F14786" s="173"/>
      <c r="G14786" s="173"/>
      <c r="H14786" s="172"/>
    </row>
    <row r="14787" spans="1:8" ht="14.45" customHeight="1">
      <c r="A14787" s="86" t="s">
        <v>2983</v>
      </c>
      <c r="B14787" s="171" t="s">
        <v>43077</v>
      </c>
      <c r="C14787" s="55" t="s">
        <v>47257</v>
      </c>
      <c r="D14787" s="171" t="s">
        <v>47258</v>
      </c>
      <c r="E14787" s="171" t="s">
        <v>47259</v>
      </c>
      <c r="F14787" s="173"/>
      <c r="G14787" s="173"/>
      <c r="H14787" s="172"/>
    </row>
    <row r="14788" spans="1:8" ht="14.45" customHeight="1">
      <c r="A14788" s="86" t="s">
        <v>2983</v>
      </c>
      <c r="B14788" s="171" t="s">
        <v>43078</v>
      </c>
      <c r="C14788" s="55" t="s">
        <v>47260</v>
      </c>
      <c r="D14788" s="171" t="s">
        <v>47261</v>
      </c>
      <c r="E14788" s="171" t="s">
        <v>47262</v>
      </c>
      <c r="F14788" s="173"/>
      <c r="G14788" s="173"/>
      <c r="H14788" s="172"/>
    </row>
    <row r="14789" spans="1:8" ht="14.45" customHeight="1">
      <c r="A14789" s="86" t="s">
        <v>2983</v>
      </c>
      <c r="B14789" s="171" t="s">
        <v>43079</v>
      </c>
      <c r="C14789" s="55" t="s">
        <v>47263</v>
      </c>
      <c r="D14789" s="171" t="s">
        <v>47264</v>
      </c>
      <c r="E14789" s="171" t="s">
        <v>47265</v>
      </c>
      <c r="F14789" s="173"/>
      <c r="G14789" s="173"/>
      <c r="H14789" s="172"/>
    </row>
    <row r="14790" spans="1:8" ht="14.45" customHeight="1">
      <c r="A14790" s="86" t="s">
        <v>2983</v>
      </c>
      <c r="B14790" s="171" t="s">
        <v>43080</v>
      </c>
      <c r="C14790" s="55" t="s">
        <v>47266</v>
      </c>
      <c r="D14790" s="171" t="s">
        <v>47267</v>
      </c>
      <c r="E14790" s="171" t="s">
        <v>47268</v>
      </c>
      <c r="F14790" s="173"/>
      <c r="G14790" s="173"/>
      <c r="H14790" s="172"/>
    </row>
    <row r="14791" spans="1:8" ht="14.45" customHeight="1">
      <c r="A14791" s="86" t="s">
        <v>2983</v>
      </c>
      <c r="B14791" s="171" t="s">
        <v>43081</v>
      </c>
      <c r="C14791" s="55" t="s">
        <v>47269</v>
      </c>
      <c r="D14791" s="171" t="s">
        <v>47270</v>
      </c>
      <c r="E14791" s="171" t="s">
        <v>47271</v>
      </c>
      <c r="F14791" s="173"/>
      <c r="G14791" s="173"/>
      <c r="H14791" s="172"/>
    </row>
    <row r="14792" spans="1:8" ht="14.45" customHeight="1">
      <c r="A14792" s="86" t="s">
        <v>2983</v>
      </c>
      <c r="B14792" s="171" t="s">
        <v>43082</v>
      </c>
      <c r="C14792" s="55" t="s">
        <v>47272</v>
      </c>
      <c r="D14792" s="171" t="s">
        <v>47273</v>
      </c>
      <c r="E14792" s="171" t="s">
        <v>47274</v>
      </c>
      <c r="F14792" s="173"/>
      <c r="G14792" s="173"/>
      <c r="H14792" s="172"/>
    </row>
    <row r="14793" spans="1:8" ht="14.45" customHeight="1">
      <c r="A14793" s="86" t="s">
        <v>2983</v>
      </c>
      <c r="B14793" s="171" t="s">
        <v>43083</v>
      </c>
      <c r="C14793" s="55" t="s">
        <v>47275</v>
      </c>
      <c r="D14793" s="171" t="s">
        <v>47276</v>
      </c>
      <c r="E14793" s="171" t="s">
        <v>47277</v>
      </c>
      <c r="F14793" s="173"/>
      <c r="G14793" s="173"/>
      <c r="H14793" s="172"/>
    </row>
    <row r="14794" spans="1:8" ht="14.45" customHeight="1">
      <c r="A14794" s="86" t="s">
        <v>2983</v>
      </c>
      <c r="B14794" s="171" t="s">
        <v>43084</v>
      </c>
      <c r="C14794" s="55" t="s">
        <v>47278</v>
      </c>
      <c r="D14794" s="171" t="s">
        <v>47279</v>
      </c>
      <c r="E14794" s="171" t="s">
        <v>47280</v>
      </c>
      <c r="F14794" s="173"/>
      <c r="G14794" s="173"/>
      <c r="H14794" s="172"/>
    </row>
    <row r="14795" spans="1:8" ht="14.45" customHeight="1">
      <c r="A14795" s="86" t="s">
        <v>2983</v>
      </c>
      <c r="B14795" s="171" t="s">
        <v>43085</v>
      </c>
      <c r="C14795" s="55" t="s">
        <v>47281</v>
      </c>
      <c r="D14795" s="171" t="s">
        <v>47282</v>
      </c>
      <c r="E14795" s="171" t="s">
        <v>47283</v>
      </c>
      <c r="F14795" s="173"/>
      <c r="G14795" s="173"/>
      <c r="H14795" s="172"/>
    </row>
    <row r="14796" spans="1:8" ht="14.45" customHeight="1">
      <c r="A14796" s="86" t="s">
        <v>2983</v>
      </c>
      <c r="B14796" s="171" t="s">
        <v>43086</v>
      </c>
      <c r="C14796" s="55" t="s">
        <v>47284</v>
      </c>
      <c r="D14796" s="171" t="s">
        <v>47285</v>
      </c>
      <c r="E14796" s="171" t="s">
        <v>47286</v>
      </c>
      <c r="F14796" s="173"/>
      <c r="G14796" s="173"/>
      <c r="H14796" s="172"/>
    </row>
    <row r="14797" spans="1:8" ht="14.45" customHeight="1">
      <c r="A14797" s="86" t="s">
        <v>2983</v>
      </c>
      <c r="B14797" s="171" t="s">
        <v>43087</v>
      </c>
      <c r="C14797" s="55" t="s">
        <v>47287</v>
      </c>
      <c r="D14797" s="171" t="s">
        <v>47288</v>
      </c>
      <c r="E14797" s="171" t="s">
        <v>47289</v>
      </c>
      <c r="F14797" s="173"/>
      <c r="G14797" s="173"/>
      <c r="H14797" s="172"/>
    </row>
    <row r="14798" spans="1:8" ht="14.45" customHeight="1">
      <c r="A14798" s="86" t="s">
        <v>2983</v>
      </c>
      <c r="B14798" s="171" t="s">
        <v>43088</v>
      </c>
      <c r="C14798" s="55" t="s">
        <v>47290</v>
      </c>
      <c r="D14798" s="171" t="s">
        <v>47291</v>
      </c>
      <c r="E14798" s="171" t="s">
        <v>47290</v>
      </c>
      <c r="F14798" s="173"/>
      <c r="G14798" s="173"/>
      <c r="H14798" s="172"/>
    </row>
    <row r="14799" spans="1:8" ht="14.45" customHeight="1">
      <c r="A14799" s="86" t="s">
        <v>2983</v>
      </c>
      <c r="B14799" s="171" t="s">
        <v>43089</v>
      </c>
      <c r="C14799" s="55" t="s">
        <v>47292</v>
      </c>
      <c r="D14799" s="171" t="s">
        <v>47293</v>
      </c>
      <c r="E14799" s="171" t="s">
        <v>47294</v>
      </c>
      <c r="F14799" s="173"/>
      <c r="G14799" s="173"/>
      <c r="H14799" s="172"/>
    </row>
    <row r="14800" spans="1:8" ht="14.45" customHeight="1">
      <c r="A14800" s="86" t="s">
        <v>2983</v>
      </c>
      <c r="B14800" s="171" t="s">
        <v>43090</v>
      </c>
      <c r="C14800" s="55" t="s">
        <v>47295</v>
      </c>
      <c r="D14800" s="171" t="s">
        <v>47296</v>
      </c>
      <c r="E14800" s="171" t="s">
        <v>47297</v>
      </c>
      <c r="F14800" s="173"/>
      <c r="G14800" s="173"/>
      <c r="H14800" s="172"/>
    </row>
    <row r="14801" spans="1:8" ht="14.45" customHeight="1">
      <c r="A14801" s="86" t="s">
        <v>2983</v>
      </c>
      <c r="B14801" s="171" t="s">
        <v>43091</v>
      </c>
      <c r="C14801" s="55" t="s">
        <v>47298</v>
      </c>
      <c r="D14801" s="171" t="s">
        <v>47299</v>
      </c>
      <c r="E14801" s="171" t="s">
        <v>47300</v>
      </c>
      <c r="F14801" s="173"/>
      <c r="G14801" s="173"/>
      <c r="H14801" s="172"/>
    </row>
    <row r="14802" spans="1:8" ht="14.45" customHeight="1">
      <c r="A14802" s="86" t="s">
        <v>2983</v>
      </c>
      <c r="B14802" s="171" t="s">
        <v>43092</v>
      </c>
      <c r="C14802" s="55" t="s">
        <v>47301</v>
      </c>
      <c r="D14802" s="171" t="s">
        <v>47302</v>
      </c>
      <c r="E14802" s="171" t="s">
        <v>47303</v>
      </c>
      <c r="F14802" s="173"/>
      <c r="G14802" s="173"/>
      <c r="H14802" s="172"/>
    </row>
    <row r="14803" spans="1:8" ht="14.45" customHeight="1">
      <c r="A14803" s="86" t="s">
        <v>2983</v>
      </c>
      <c r="B14803" s="171" t="s">
        <v>43093</v>
      </c>
      <c r="C14803" s="55" t="s">
        <v>47304</v>
      </c>
      <c r="D14803" s="171" t="s">
        <v>47305</v>
      </c>
      <c r="E14803" s="171" t="s">
        <v>47306</v>
      </c>
      <c r="F14803" s="173"/>
      <c r="G14803" s="173"/>
      <c r="H14803" s="172"/>
    </row>
    <row r="14804" spans="1:8" ht="14.45" customHeight="1">
      <c r="A14804" s="86" t="s">
        <v>2983</v>
      </c>
      <c r="B14804" s="171" t="s">
        <v>43094</v>
      </c>
      <c r="C14804" s="55" t="s">
        <v>47307</v>
      </c>
      <c r="D14804" s="171" t="s">
        <v>47308</v>
      </c>
      <c r="E14804" s="171" t="s">
        <v>47309</v>
      </c>
      <c r="F14804" s="173"/>
      <c r="G14804" s="173"/>
      <c r="H14804" s="172"/>
    </row>
    <row r="14805" spans="1:8" ht="14.45" customHeight="1">
      <c r="A14805" s="86" t="s">
        <v>2983</v>
      </c>
      <c r="B14805" s="171" t="s">
        <v>43095</v>
      </c>
      <c r="C14805" s="55" t="s">
        <v>47310</v>
      </c>
      <c r="D14805" s="171" t="s">
        <v>47311</v>
      </c>
      <c r="E14805" s="171" t="s">
        <v>47312</v>
      </c>
      <c r="F14805" s="173"/>
      <c r="G14805" s="173"/>
      <c r="H14805" s="172"/>
    </row>
    <row r="14806" spans="1:8" ht="14.45" customHeight="1">
      <c r="A14806" s="86" t="s">
        <v>2983</v>
      </c>
      <c r="B14806" s="171" t="s">
        <v>43096</v>
      </c>
      <c r="C14806" s="55" t="s">
        <v>47313</v>
      </c>
      <c r="D14806" s="171" t="s">
        <v>47314</v>
      </c>
      <c r="E14806" s="171" t="s">
        <v>47315</v>
      </c>
      <c r="F14806" s="173"/>
      <c r="G14806" s="173"/>
      <c r="H14806" s="172"/>
    </row>
    <row r="14807" spans="1:8" ht="14.45" customHeight="1">
      <c r="A14807" s="86" t="s">
        <v>2983</v>
      </c>
      <c r="B14807" s="171" t="s">
        <v>43097</v>
      </c>
      <c r="C14807" s="55" t="s">
        <v>47316</v>
      </c>
      <c r="D14807" s="171" t="s">
        <v>47317</v>
      </c>
      <c r="E14807" s="171" t="s">
        <v>47318</v>
      </c>
      <c r="F14807" s="173"/>
      <c r="G14807" s="173"/>
      <c r="H14807" s="172"/>
    </row>
    <row r="14808" spans="1:8" ht="14.45" customHeight="1">
      <c r="A14808" s="86" t="s">
        <v>2983</v>
      </c>
      <c r="B14808" s="171" t="s">
        <v>43098</v>
      </c>
      <c r="C14808" s="55" t="s">
        <v>47319</v>
      </c>
      <c r="D14808" s="171" t="s">
        <v>47320</v>
      </c>
      <c r="E14808" s="171" t="s">
        <v>47319</v>
      </c>
      <c r="F14808" s="173"/>
      <c r="G14808" s="173"/>
      <c r="H14808" s="172"/>
    </row>
    <row r="14809" spans="1:8" ht="14.45" customHeight="1">
      <c r="A14809" s="86" t="s">
        <v>2983</v>
      </c>
      <c r="B14809" s="171" t="s">
        <v>43099</v>
      </c>
      <c r="C14809" s="55" t="s">
        <v>47321</v>
      </c>
      <c r="D14809" s="171" t="s">
        <v>47322</v>
      </c>
      <c r="E14809" s="171" t="s">
        <v>47323</v>
      </c>
      <c r="F14809" s="173"/>
      <c r="G14809" s="173"/>
      <c r="H14809" s="172"/>
    </row>
    <row r="14810" spans="1:8" ht="14.45" customHeight="1">
      <c r="A14810" s="86" t="s">
        <v>2983</v>
      </c>
      <c r="B14810" s="171" t="s">
        <v>43100</v>
      </c>
      <c r="C14810" s="55" t="s">
        <v>47324</v>
      </c>
      <c r="D14810" s="171" t="s">
        <v>47325</v>
      </c>
      <c r="E14810" s="171" t="s">
        <v>47326</v>
      </c>
      <c r="F14810" s="173"/>
      <c r="G14810" s="173"/>
      <c r="H14810" s="172"/>
    </row>
    <row r="14811" spans="1:8" ht="14.45" customHeight="1">
      <c r="A14811" s="86" t="s">
        <v>2983</v>
      </c>
      <c r="B14811" s="171" t="s">
        <v>43101</v>
      </c>
      <c r="C14811" s="55" t="s">
        <v>47327</v>
      </c>
      <c r="D14811" s="171" t="s">
        <v>47328</v>
      </c>
      <c r="E14811" s="171" t="s">
        <v>47328</v>
      </c>
      <c r="F14811" s="173"/>
      <c r="G14811" s="173"/>
      <c r="H14811" s="172"/>
    </row>
    <row r="14812" spans="1:8" ht="14.45" customHeight="1">
      <c r="A14812" s="86" t="s">
        <v>2983</v>
      </c>
      <c r="B14812" s="171" t="s">
        <v>43102</v>
      </c>
      <c r="C14812" s="55" t="s">
        <v>47329</v>
      </c>
      <c r="D14812" s="171" t="s">
        <v>47330</v>
      </c>
      <c r="E14812" s="171" t="s">
        <v>47331</v>
      </c>
      <c r="F14812" s="173"/>
      <c r="G14812" s="173"/>
      <c r="H14812" s="172"/>
    </row>
    <row r="14813" spans="1:8" ht="14.45" customHeight="1">
      <c r="A14813" s="86" t="s">
        <v>2983</v>
      </c>
      <c r="B14813" s="171" t="s">
        <v>43103</v>
      </c>
      <c r="C14813" s="55" t="s">
        <v>47332</v>
      </c>
      <c r="D14813" s="171" t="s">
        <v>47333</v>
      </c>
      <c r="E14813" s="171" t="s">
        <v>47332</v>
      </c>
      <c r="F14813" s="173"/>
      <c r="G14813" s="173"/>
      <c r="H14813" s="172"/>
    </row>
    <row r="14814" spans="1:8" ht="14.45" customHeight="1">
      <c r="A14814" s="86" t="s">
        <v>2983</v>
      </c>
      <c r="B14814" s="171" t="s">
        <v>43104</v>
      </c>
      <c r="C14814" s="55" t="s">
        <v>47334</v>
      </c>
      <c r="D14814" s="171" t="s">
        <v>47335</v>
      </c>
      <c r="E14814" s="171" t="s">
        <v>47336</v>
      </c>
      <c r="F14814" s="173"/>
      <c r="G14814" s="173"/>
      <c r="H14814" s="172"/>
    </row>
    <row r="14815" spans="1:8" ht="14.45" customHeight="1">
      <c r="A14815" s="86" t="s">
        <v>2983</v>
      </c>
      <c r="B14815" s="171" t="s">
        <v>43105</v>
      </c>
      <c r="C14815" s="55" t="s">
        <v>47337</v>
      </c>
      <c r="D14815" s="171" t="s">
        <v>47338</v>
      </c>
      <c r="E14815" s="171" t="s">
        <v>47337</v>
      </c>
      <c r="F14815" s="173"/>
      <c r="G14815" s="173"/>
      <c r="H14815" s="172"/>
    </row>
    <row r="14816" spans="1:8" ht="14.45" customHeight="1">
      <c r="A14816" s="86" t="s">
        <v>2983</v>
      </c>
      <c r="B14816" s="171" t="s">
        <v>43106</v>
      </c>
      <c r="C14816" s="55" t="s">
        <v>47339</v>
      </c>
      <c r="D14816" s="171" t="s">
        <v>47340</v>
      </c>
      <c r="E14816" s="171" t="s">
        <v>47341</v>
      </c>
      <c r="F14816" s="173"/>
      <c r="G14816" s="173"/>
      <c r="H14816" s="172"/>
    </row>
    <row r="14817" spans="1:8" ht="14.45" customHeight="1">
      <c r="A14817" s="86" t="s">
        <v>2983</v>
      </c>
      <c r="B14817" s="171" t="s">
        <v>43107</v>
      </c>
      <c r="C14817" s="55" t="s">
        <v>47342</v>
      </c>
      <c r="D14817" s="171" t="s">
        <v>47343</v>
      </c>
      <c r="E14817" s="171" t="s">
        <v>47344</v>
      </c>
      <c r="F14817" s="173"/>
      <c r="G14817" s="173"/>
      <c r="H14817" s="172"/>
    </row>
    <row r="14818" spans="1:8" ht="14.45" customHeight="1">
      <c r="A14818" s="86" t="s">
        <v>2983</v>
      </c>
      <c r="B14818" s="171" t="s">
        <v>43108</v>
      </c>
      <c r="C14818" s="55" t="s">
        <v>43109</v>
      </c>
      <c r="D14818" s="171" t="s">
        <v>47345</v>
      </c>
      <c r="E14818" s="171" t="s">
        <v>43110</v>
      </c>
      <c r="F14818" s="173"/>
      <c r="G14818" s="173"/>
      <c r="H14818" s="172"/>
    </row>
    <row r="14819" spans="1:8" ht="14.45" customHeight="1">
      <c r="A14819" s="86" t="s">
        <v>2983</v>
      </c>
      <c r="B14819" s="171" t="s">
        <v>43111</v>
      </c>
      <c r="C14819" s="55" t="s">
        <v>47346</v>
      </c>
      <c r="D14819" s="171" t="s">
        <v>47347</v>
      </c>
      <c r="E14819" s="171" t="s">
        <v>47348</v>
      </c>
      <c r="F14819" s="173"/>
      <c r="G14819" s="173"/>
      <c r="H14819" s="172"/>
    </row>
    <row r="14820" spans="1:8" ht="14.45" customHeight="1">
      <c r="A14820" s="86" t="s">
        <v>2983</v>
      </c>
      <c r="B14820" s="171" t="s">
        <v>43112</v>
      </c>
      <c r="C14820" s="55" t="s">
        <v>47349</v>
      </c>
      <c r="D14820" s="171" t="s">
        <v>47350</v>
      </c>
      <c r="E14820" s="171" t="s">
        <v>47351</v>
      </c>
      <c r="F14820" s="173"/>
      <c r="G14820" s="173"/>
      <c r="H14820" s="172"/>
    </row>
    <row r="14821" spans="1:8" ht="14.45" customHeight="1">
      <c r="A14821" s="86" t="s">
        <v>2983</v>
      </c>
      <c r="B14821" s="171" t="s">
        <v>43113</v>
      </c>
      <c r="C14821" s="55" t="s">
        <v>47352</v>
      </c>
      <c r="D14821" s="171" t="s">
        <v>47353</v>
      </c>
      <c r="E14821" s="171" t="s">
        <v>47354</v>
      </c>
      <c r="F14821" s="173"/>
      <c r="G14821" s="173"/>
      <c r="H14821" s="172"/>
    </row>
    <row r="14822" spans="1:8" ht="14.45" customHeight="1">
      <c r="A14822" s="86" t="s">
        <v>2983</v>
      </c>
      <c r="B14822" s="171" t="s">
        <v>43114</v>
      </c>
      <c r="C14822" s="55" t="s">
        <v>47355</v>
      </c>
      <c r="D14822" s="171" t="s">
        <v>47356</v>
      </c>
      <c r="E14822" s="171" t="s">
        <v>47357</v>
      </c>
      <c r="F14822" s="173"/>
      <c r="G14822" s="173"/>
      <c r="H14822" s="172"/>
    </row>
    <row r="14823" spans="1:8" ht="14.45" customHeight="1">
      <c r="A14823" s="86" t="s">
        <v>2983</v>
      </c>
      <c r="B14823" s="171" t="s">
        <v>43115</v>
      </c>
      <c r="C14823" s="55" t="s">
        <v>47358</v>
      </c>
      <c r="D14823" s="171" t="s">
        <v>47359</v>
      </c>
      <c r="E14823" s="171" t="s">
        <v>47360</v>
      </c>
      <c r="F14823" s="173"/>
      <c r="G14823" s="173"/>
      <c r="H14823" s="172"/>
    </row>
    <row r="14824" spans="1:8" ht="14.45" customHeight="1">
      <c r="A14824" s="86" t="s">
        <v>2983</v>
      </c>
      <c r="B14824" s="171" t="s">
        <v>43116</v>
      </c>
      <c r="C14824" s="55" t="s">
        <v>47361</v>
      </c>
      <c r="D14824" s="171" t="s">
        <v>47362</v>
      </c>
      <c r="E14824" s="171" t="s">
        <v>47363</v>
      </c>
      <c r="F14824" s="173"/>
      <c r="G14824" s="173"/>
      <c r="H14824" s="172"/>
    </row>
    <row r="14825" spans="1:8" ht="14.45" customHeight="1">
      <c r="A14825" s="86" t="s">
        <v>2983</v>
      </c>
      <c r="B14825" s="171" t="s">
        <v>43117</v>
      </c>
      <c r="C14825" s="55" t="s">
        <v>47364</v>
      </c>
      <c r="D14825" s="171" t="s">
        <v>47365</v>
      </c>
      <c r="E14825" s="171" t="s">
        <v>47366</v>
      </c>
      <c r="F14825" s="173"/>
      <c r="G14825" s="173"/>
      <c r="H14825" s="172"/>
    </row>
    <row r="14826" spans="1:8" ht="14.45" customHeight="1">
      <c r="A14826" s="86" t="s">
        <v>2983</v>
      </c>
      <c r="B14826" s="171" t="s">
        <v>43118</v>
      </c>
      <c r="C14826" s="55" t="s">
        <v>47367</v>
      </c>
      <c r="D14826" s="171" t="s">
        <v>47368</v>
      </c>
      <c r="E14826" s="171" t="s">
        <v>47369</v>
      </c>
      <c r="F14826" s="173"/>
      <c r="G14826" s="173"/>
      <c r="H14826" s="172"/>
    </row>
    <row r="14827" spans="1:8" ht="14.45" customHeight="1">
      <c r="A14827" s="86" t="s">
        <v>2983</v>
      </c>
      <c r="B14827" s="171" t="s">
        <v>43119</v>
      </c>
      <c r="C14827" s="55" t="s">
        <v>47370</v>
      </c>
      <c r="D14827" s="171" t="s">
        <v>47371</v>
      </c>
      <c r="E14827" s="171" t="s">
        <v>47372</v>
      </c>
      <c r="F14827" s="173"/>
      <c r="G14827" s="173"/>
      <c r="H14827" s="172"/>
    </row>
    <row r="14828" spans="1:8" ht="14.45" customHeight="1">
      <c r="A14828" s="86" t="s">
        <v>2983</v>
      </c>
      <c r="B14828" s="171" t="s">
        <v>43120</v>
      </c>
      <c r="C14828" s="55" t="s">
        <v>47373</v>
      </c>
      <c r="D14828" s="171" t="s">
        <v>47374</v>
      </c>
      <c r="E14828" s="171" t="s">
        <v>47374</v>
      </c>
      <c r="F14828" s="173"/>
      <c r="G14828" s="173"/>
      <c r="H14828" s="172"/>
    </row>
    <row r="14829" spans="1:8" ht="14.45" customHeight="1">
      <c r="A14829" s="86" t="s">
        <v>2983</v>
      </c>
      <c r="B14829" s="171" t="s">
        <v>43121</v>
      </c>
      <c r="C14829" s="55" t="s">
        <v>47375</v>
      </c>
      <c r="D14829" s="171" t="s">
        <v>47376</v>
      </c>
      <c r="E14829" s="171" t="s">
        <v>47376</v>
      </c>
      <c r="F14829" s="173"/>
      <c r="G14829" s="173"/>
      <c r="H14829" s="172"/>
    </row>
    <row r="14830" spans="1:8" ht="14.45" customHeight="1">
      <c r="A14830" s="86" t="s">
        <v>2983</v>
      </c>
      <c r="B14830" s="171" t="s">
        <v>43122</v>
      </c>
      <c r="C14830" s="55" t="s">
        <v>47377</v>
      </c>
      <c r="D14830" s="171" t="s">
        <v>47378</v>
      </c>
      <c r="E14830" s="171" t="s">
        <v>47379</v>
      </c>
      <c r="F14830" s="173"/>
      <c r="G14830" s="173"/>
      <c r="H14830" s="172"/>
    </row>
    <row r="14831" spans="1:8" ht="14.45" customHeight="1">
      <c r="A14831" s="86" t="s">
        <v>2983</v>
      </c>
      <c r="B14831" s="171" t="s">
        <v>43123</v>
      </c>
      <c r="C14831" s="55" t="s">
        <v>47380</v>
      </c>
      <c r="D14831" s="171" t="s">
        <v>47381</v>
      </c>
      <c r="E14831" s="171" t="s">
        <v>47382</v>
      </c>
      <c r="F14831" s="173"/>
      <c r="G14831" s="173"/>
      <c r="H14831" s="172"/>
    </row>
    <row r="14832" spans="1:8" ht="14.45" customHeight="1">
      <c r="A14832" s="86" t="s">
        <v>2983</v>
      </c>
      <c r="B14832" s="171" t="s">
        <v>43124</v>
      </c>
      <c r="C14832" s="55" t="s">
        <v>47383</v>
      </c>
      <c r="D14832" s="171" t="s">
        <v>47384</v>
      </c>
      <c r="E14832" s="171" t="s">
        <v>47384</v>
      </c>
      <c r="F14832" s="173"/>
      <c r="G14832" s="173"/>
      <c r="H14832" s="172"/>
    </row>
    <row r="14833" spans="1:8" ht="14.45" customHeight="1">
      <c r="A14833" s="86" t="s">
        <v>2983</v>
      </c>
      <c r="B14833" s="171" t="s">
        <v>43125</v>
      </c>
      <c r="C14833" s="55" t="s">
        <v>47385</v>
      </c>
      <c r="D14833" s="171" t="s">
        <v>47386</v>
      </c>
      <c r="E14833" s="171" t="s">
        <v>47387</v>
      </c>
      <c r="F14833" s="173"/>
      <c r="G14833" s="173"/>
      <c r="H14833" s="172"/>
    </row>
    <row r="14834" spans="1:8" ht="14.45" customHeight="1">
      <c r="A14834" s="86" t="s">
        <v>2983</v>
      </c>
      <c r="B14834" s="171" t="s">
        <v>43126</v>
      </c>
      <c r="C14834" s="55" t="s">
        <v>47388</v>
      </c>
      <c r="D14834" s="171" t="s">
        <v>47389</v>
      </c>
      <c r="E14834" s="171" t="s">
        <v>47390</v>
      </c>
      <c r="F14834" s="173"/>
      <c r="G14834" s="173"/>
      <c r="H14834" s="172"/>
    </row>
    <row r="14835" spans="1:8" ht="14.45" customHeight="1">
      <c r="A14835" s="86" t="s">
        <v>2983</v>
      </c>
      <c r="B14835" s="171" t="s">
        <v>43127</v>
      </c>
      <c r="C14835" s="55" t="s">
        <v>47391</v>
      </c>
      <c r="D14835" s="171" t="s">
        <v>47392</v>
      </c>
      <c r="E14835" s="171" t="s">
        <v>47393</v>
      </c>
      <c r="F14835" s="173"/>
      <c r="G14835" s="173"/>
      <c r="H14835" s="172"/>
    </row>
    <row r="14836" spans="1:8" ht="14.45" customHeight="1">
      <c r="A14836" s="86" t="s">
        <v>2983</v>
      </c>
      <c r="B14836" s="171" t="s">
        <v>43128</v>
      </c>
      <c r="C14836" s="55" t="s">
        <v>47394</v>
      </c>
      <c r="D14836" s="171" t="s">
        <v>47395</v>
      </c>
      <c r="E14836" s="171" t="s">
        <v>47396</v>
      </c>
      <c r="F14836" s="173"/>
      <c r="G14836" s="173"/>
      <c r="H14836" s="172"/>
    </row>
    <row r="14837" spans="1:8" ht="14.45" customHeight="1">
      <c r="A14837" s="86" t="s">
        <v>2983</v>
      </c>
      <c r="B14837" s="171" t="s">
        <v>43129</v>
      </c>
      <c r="C14837" s="55" t="s">
        <v>47397</v>
      </c>
      <c r="D14837" s="171" t="s">
        <v>47398</v>
      </c>
      <c r="E14837" s="171" t="s">
        <v>47399</v>
      </c>
      <c r="F14837" s="173"/>
      <c r="G14837" s="173"/>
      <c r="H14837" s="172"/>
    </row>
    <row r="14838" spans="1:8" ht="14.45" customHeight="1">
      <c r="A14838" s="86" t="s">
        <v>2983</v>
      </c>
      <c r="B14838" s="171" t="s">
        <v>43130</v>
      </c>
      <c r="C14838" s="55" t="s">
        <v>47400</v>
      </c>
      <c r="D14838" s="171" t="s">
        <v>47401</v>
      </c>
      <c r="E14838" s="171" t="s">
        <v>47402</v>
      </c>
      <c r="F14838" s="173"/>
      <c r="G14838" s="173"/>
      <c r="H14838" s="172"/>
    </row>
    <row r="14839" spans="1:8" ht="14.45" customHeight="1">
      <c r="A14839" s="86" t="s">
        <v>2983</v>
      </c>
      <c r="B14839" s="171" t="s">
        <v>43131</v>
      </c>
      <c r="C14839" s="55" t="s">
        <v>47403</v>
      </c>
      <c r="D14839" s="171" t="s">
        <v>47404</v>
      </c>
      <c r="E14839" s="171" t="s">
        <v>47404</v>
      </c>
      <c r="F14839" s="173"/>
      <c r="G14839" s="173"/>
      <c r="H14839" s="172"/>
    </row>
    <row r="14840" spans="1:8" ht="14.45" customHeight="1">
      <c r="A14840" s="86" t="s">
        <v>2983</v>
      </c>
      <c r="B14840" s="171" t="s">
        <v>43132</v>
      </c>
      <c r="C14840" s="55" t="s">
        <v>47405</v>
      </c>
      <c r="D14840" s="171" t="s">
        <v>47406</v>
      </c>
      <c r="E14840" s="171" t="s">
        <v>47407</v>
      </c>
      <c r="F14840" s="173"/>
      <c r="G14840" s="173"/>
      <c r="H14840" s="172"/>
    </row>
    <row r="14841" spans="1:8" ht="14.45" customHeight="1">
      <c r="A14841" s="86" t="s">
        <v>2983</v>
      </c>
      <c r="B14841" s="171" t="s">
        <v>43133</v>
      </c>
      <c r="C14841" s="55" t="s">
        <v>47408</v>
      </c>
      <c r="D14841" s="171" t="s">
        <v>47409</v>
      </c>
      <c r="E14841" s="171" t="s">
        <v>47410</v>
      </c>
      <c r="F14841" s="173"/>
      <c r="G14841" s="173"/>
      <c r="H14841" s="172"/>
    </row>
    <row r="14842" spans="1:8" ht="14.45" customHeight="1">
      <c r="A14842" s="86" t="s">
        <v>2983</v>
      </c>
      <c r="B14842" s="171" t="s">
        <v>43134</v>
      </c>
      <c r="C14842" s="55" t="s">
        <v>47411</v>
      </c>
      <c r="D14842" s="171" t="s">
        <v>47412</v>
      </c>
      <c r="E14842" s="171" t="s">
        <v>47413</v>
      </c>
      <c r="F14842" s="173"/>
      <c r="G14842" s="173"/>
      <c r="H14842" s="172"/>
    </row>
    <row r="14843" spans="1:8" ht="14.45" customHeight="1">
      <c r="A14843" s="86" t="s">
        <v>2983</v>
      </c>
      <c r="B14843" s="171" t="s">
        <v>43135</v>
      </c>
      <c r="C14843" s="55" t="s">
        <v>47414</v>
      </c>
      <c r="D14843" s="171" t="s">
        <v>47415</v>
      </c>
      <c r="E14843" s="171" t="s">
        <v>47416</v>
      </c>
      <c r="F14843" s="173"/>
      <c r="G14843" s="173"/>
      <c r="H14843" s="172"/>
    </row>
    <row r="14844" spans="1:8" ht="14.45" customHeight="1">
      <c r="A14844" s="86" t="s">
        <v>2983</v>
      </c>
      <c r="B14844" s="171" t="s">
        <v>43136</v>
      </c>
      <c r="C14844" s="55" t="s">
        <v>47417</v>
      </c>
      <c r="D14844" s="171" t="s">
        <v>47418</v>
      </c>
      <c r="E14844" s="171" t="s">
        <v>47419</v>
      </c>
      <c r="F14844" s="173"/>
      <c r="G14844" s="173"/>
      <c r="H14844" s="172"/>
    </row>
    <row r="14845" spans="1:8" ht="14.45" customHeight="1">
      <c r="A14845" s="86" t="s">
        <v>2983</v>
      </c>
      <c r="B14845" s="171" t="s">
        <v>43137</v>
      </c>
      <c r="C14845" s="55" t="s">
        <v>47420</v>
      </c>
      <c r="D14845" s="171" t="s">
        <v>47420</v>
      </c>
      <c r="E14845" s="171" t="s">
        <v>47421</v>
      </c>
      <c r="F14845" s="173"/>
      <c r="G14845" s="173"/>
      <c r="H14845" s="172"/>
    </row>
    <row r="14846" spans="1:8" ht="14.45" customHeight="1">
      <c r="A14846" s="86" t="s">
        <v>2983</v>
      </c>
      <c r="B14846" s="171" t="s">
        <v>43138</v>
      </c>
      <c r="C14846" s="55" t="s">
        <v>47422</v>
      </c>
      <c r="D14846" s="171" t="s">
        <v>47423</v>
      </c>
      <c r="E14846" s="171" t="s">
        <v>47424</v>
      </c>
      <c r="F14846" s="173"/>
      <c r="G14846" s="173"/>
      <c r="H14846" s="172"/>
    </row>
    <row r="14847" spans="1:8" ht="14.45" customHeight="1">
      <c r="A14847" s="86" t="s">
        <v>2983</v>
      </c>
      <c r="B14847" s="171" t="s">
        <v>43139</v>
      </c>
      <c r="C14847" s="55" t="s">
        <v>47425</v>
      </c>
      <c r="D14847" s="171" t="s">
        <v>47426</v>
      </c>
      <c r="E14847" s="171" t="s">
        <v>47427</v>
      </c>
      <c r="F14847" s="173"/>
      <c r="G14847" s="173"/>
      <c r="H14847" s="172"/>
    </row>
    <row r="14848" spans="1:8" ht="14.45" customHeight="1">
      <c r="A14848" s="86" t="s">
        <v>2983</v>
      </c>
      <c r="B14848" s="171" t="s">
        <v>43140</v>
      </c>
      <c r="C14848" s="55" t="s">
        <v>47428</v>
      </c>
      <c r="D14848" s="171" t="s">
        <v>47429</v>
      </c>
      <c r="E14848" s="171" t="s">
        <v>47430</v>
      </c>
      <c r="F14848" s="173"/>
      <c r="G14848" s="173"/>
      <c r="H14848" s="172"/>
    </row>
    <row r="14849" spans="1:8" ht="14.45" customHeight="1">
      <c r="A14849" s="86" t="s">
        <v>2983</v>
      </c>
      <c r="B14849" s="171" t="s">
        <v>43141</v>
      </c>
      <c r="C14849" s="55" t="s">
        <v>47431</v>
      </c>
      <c r="D14849" s="171" t="s">
        <v>47432</v>
      </c>
      <c r="E14849" s="171" t="s">
        <v>47433</v>
      </c>
      <c r="F14849" s="173"/>
      <c r="G14849" s="173"/>
      <c r="H14849" s="172"/>
    </row>
    <row r="14850" spans="1:8" ht="14.45" customHeight="1">
      <c r="A14850" s="86" t="s">
        <v>2983</v>
      </c>
      <c r="B14850" s="171" t="s">
        <v>43142</v>
      </c>
      <c r="C14850" s="55" t="s">
        <v>47434</v>
      </c>
      <c r="D14850" s="171" t="s">
        <v>47435</v>
      </c>
      <c r="E14850" s="171" t="s">
        <v>47436</v>
      </c>
      <c r="F14850" s="173"/>
      <c r="G14850" s="173"/>
      <c r="H14850" s="172"/>
    </row>
    <row r="14851" spans="1:8" ht="14.45" customHeight="1">
      <c r="A14851" s="86" t="s">
        <v>2983</v>
      </c>
      <c r="B14851" s="171" t="s">
        <v>43143</v>
      </c>
      <c r="C14851" s="55" t="s">
        <v>47437</v>
      </c>
      <c r="D14851" s="171" t="s">
        <v>47438</v>
      </c>
      <c r="E14851" s="171" t="s">
        <v>47439</v>
      </c>
      <c r="F14851" s="173"/>
      <c r="G14851" s="173"/>
      <c r="H14851" s="172"/>
    </row>
    <row r="14852" spans="1:8" ht="14.45" customHeight="1">
      <c r="A14852" s="86" t="s">
        <v>2983</v>
      </c>
      <c r="B14852" s="171" t="s">
        <v>43144</v>
      </c>
      <c r="C14852" s="55" t="s">
        <v>47440</v>
      </c>
      <c r="D14852" s="171" t="s">
        <v>47441</v>
      </c>
      <c r="E14852" s="171" t="s">
        <v>47440</v>
      </c>
      <c r="F14852" s="173"/>
      <c r="G14852" s="173"/>
      <c r="H14852" s="172"/>
    </row>
    <row r="14853" spans="1:8" ht="14.45" customHeight="1">
      <c r="A14853" s="86" t="s">
        <v>2983</v>
      </c>
      <c r="B14853" s="171" t="s">
        <v>43145</v>
      </c>
      <c r="C14853" s="55" t="s">
        <v>47442</v>
      </c>
      <c r="D14853" s="171" t="s">
        <v>47443</v>
      </c>
      <c r="E14853" s="171" t="s">
        <v>47444</v>
      </c>
      <c r="F14853" s="173"/>
      <c r="G14853" s="173"/>
      <c r="H14853" s="172"/>
    </row>
    <row r="14854" spans="1:8" ht="14.45" customHeight="1">
      <c r="A14854" s="86" t="s">
        <v>2983</v>
      </c>
      <c r="B14854" s="171" t="s">
        <v>43146</v>
      </c>
      <c r="C14854" s="55" t="s">
        <v>47445</v>
      </c>
      <c r="D14854" s="171" t="s">
        <v>47446</v>
      </c>
      <c r="E14854" s="171" t="s">
        <v>47447</v>
      </c>
      <c r="F14854" s="173"/>
      <c r="G14854" s="173"/>
      <c r="H14854" s="172"/>
    </row>
    <row r="14855" spans="1:8" ht="14.45" customHeight="1">
      <c r="A14855" s="86" t="s">
        <v>2983</v>
      </c>
      <c r="B14855" s="171" t="s">
        <v>43147</v>
      </c>
      <c r="C14855" s="55" t="s">
        <v>43148</v>
      </c>
      <c r="D14855" s="171" t="s">
        <v>47448</v>
      </c>
      <c r="E14855" s="171" t="s">
        <v>47449</v>
      </c>
      <c r="F14855" s="173"/>
      <c r="G14855" s="173"/>
      <c r="H14855" s="172"/>
    </row>
    <row r="14856" spans="1:8" ht="14.45" customHeight="1">
      <c r="A14856" s="86" t="s">
        <v>2983</v>
      </c>
      <c r="B14856" s="171" t="s">
        <v>43149</v>
      </c>
      <c r="C14856" s="55" t="s">
        <v>47450</v>
      </c>
      <c r="D14856" s="171" t="s">
        <v>47451</v>
      </c>
      <c r="E14856" s="171" t="s">
        <v>47452</v>
      </c>
      <c r="F14856" s="173"/>
      <c r="G14856" s="173"/>
      <c r="H14856" s="172"/>
    </row>
    <row r="14857" spans="1:8" ht="14.45" customHeight="1">
      <c r="A14857" s="86" t="s">
        <v>2983</v>
      </c>
      <c r="B14857" s="171" t="s">
        <v>43150</v>
      </c>
      <c r="C14857" s="55" t="s">
        <v>47453</v>
      </c>
      <c r="D14857" s="171" t="s">
        <v>47454</v>
      </c>
      <c r="E14857" s="171" t="s">
        <v>47455</v>
      </c>
      <c r="F14857" s="173"/>
      <c r="G14857" s="173"/>
      <c r="H14857" s="172"/>
    </row>
    <row r="14858" spans="1:8" ht="14.45" customHeight="1">
      <c r="A14858" s="86" t="s">
        <v>2983</v>
      </c>
      <c r="B14858" s="171" t="s">
        <v>43151</v>
      </c>
      <c r="C14858" s="55" t="s">
        <v>47456</v>
      </c>
      <c r="D14858" s="171" t="s">
        <v>47457</v>
      </c>
      <c r="E14858" s="171" t="s">
        <v>47458</v>
      </c>
      <c r="F14858" s="173"/>
      <c r="G14858" s="173"/>
      <c r="H14858" s="172"/>
    </row>
    <row r="14859" spans="1:8" ht="14.45" customHeight="1">
      <c r="A14859" s="86" t="s">
        <v>2983</v>
      </c>
      <c r="B14859" s="171" t="s">
        <v>43152</v>
      </c>
      <c r="C14859" s="55" t="s">
        <v>47459</v>
      </c>
      <c r="D14859" s="171" t="s">
        <v>47460</v>
      </c>
      <c r="E14859" s="171" t="s">
        <v>47460</v>
      </c>
      <c r="F14859" s="173"/>
      <c r="G14859" s="173"/>
      <c r="H14859" s="172"/>
    </row>
    <row r="14860" spans="1:8" ht="14.45" customHeight="1">
      <c r="A14860" s="86" t="s">
        <v>2983</v>
      </c>
      <c r="B14860" s="171" t="s">
        <v>43153</v>
      </c>
      <c r="C14860" s="55" t="s">
        <v>47461</v>
      </c>
      <c r="D14860" s="171" t="s">
        <v>47462</v>
      </c>
      <c r="E14860" s="171" t="s">
        <v>47462</v>
      </c>
      <c r="F14860" s="173"/>
      <c r="G14860" s="173"/>
      <c r="H14860" s="172"/>
    </row>
    <row r="14861" spans="1:8" ht="14.45" customHeight="1">
      <c r="A14861" s="86" t="s">
        <v>2983</v>
      </c>
      <c r="B14861" s="171" t="s">
        <v>43154</v>
      </c>
      <c r="C14861" s="55" t="s">
        <v>47463</v>
      </c>
      <c r="D14861" s="171" t="s">
        <v>47464</v>
      </c>
      <c r="E14861" s="171" t="s">
        <v>47465</v>
      </c>
      <c r="F14861" s="173"/>
      <c r="G14861" s="173"/>
      <c r="H14861" s="172"/>
    </row>
    <row r="14862" spans="1:8" ht="14.45" customHeight="1">
      <c r="A14862" s="86" t="s">
        <v>2983</v>
      </c>
      <c r="B14862" s="171" t="s">
        <v>43155</v>
      </c>
      <c r="C14862" s="55" t="s">
        <v>47466</v>
      </c>
      <c r="D14862" s="171" t="s">
        <v>47467</v>
      </c>
      <c r="E14862" s="171" t="s">
        <v>47468</v>
      </c>
      <c r="F14862" s="173"/>
      <c r="G14862" s="173"/>
      <c r="H14862" s="172"/>
    </row>
    <row r="14863" spans="1:8" ht="14.45" customHeight="1">
      <c r="A14863" s="86" t="s">
        <v>2983</v>
      </c>
      <c r="B14863" s="171" t="s">
        <v>43156</v>
      </c>
      <c r="C14863" s="55" t="s">
        <v>47469</v>
      </c>
      <c r="D14863" s="171" t="s">
        <v>47470</v>
      </c>
      <c r="E14863" s="171" t="s">
        <v>47471</v>
      </c>
      <c r="F14863" s="173"/>
      <c r="G14863" s="173"/>
      <c r="H14863" s="172"/>
    </row>
    <row r="14864" spans="1:8" ht="14.45" customHeight="1">
      <c r="A14864" s="86" t="s">
        <v>2983</v>
      </c>
      <c r="B14864" s="171" t="s">
        <v>43157</v>
      </c>
      <c r="C14864" s="55" t="s">
        <v>47472</v>
      </c>
      <c r="D14864" s="171" t="s">
        <v>47473</v>
      </c>
      <c r="E14864" s="171" t="s">
        <v>47474</v>
      </c>
      <c r="F14864" s="173"/>
      <c r="G14864" s="173"/>
      <c r="H14864" s="172"/>
    </row>
    <row r="14865" spans="1:8" ht="14.45" customHeight="1">
      <c r="A14865" s="86" t="s">
        <v>2983</v>
      </c>
      <c r="B14865" s="171" t="s">
        <v>43158</v>
      </c>
      <c r="C14865" s="55" t="s">
        <v>47475</v>
      </c>
      <c r="D14865" s="171" t="s">
        <v>47476</v>
      </c>
      <c r="E14865" s="171" t="s">
        <v>47477</v>
      </c>
      <c r="F14865" s="173"/>
      <c r="G14865" s="173"/>
      <c r="H14865" s="172"/>
    </row>
    <row r="14866" spans="1:8" ht="14.45" customHeight="1">
      <c r="A14866" s="86" t="s">
        <v>2983</v>
      </c>
      <c r="B14866" s="171" t="s">
        <v>43159</v>
      </c>
      <c r="C14866" s="55" t="s">
        <v>47478</v>
      </c>
      <c r="D14866" s="171" t="s">
        <v>47479</v>
      </c>
      <c r="E14866" s="171" t="s">
        <v>47480</v>
      </c>
      <c r="F14866" s="173"/>
      <c r="G14866" s="173"/>
      <c r="H14866" s="172"/>
    </row>
    <row r="14867" spans="1:8" ht="14.45" customHeight="1">
      <c r="A14867" s="86" t="s">
        <v>2983</v>
      </c>
      <c r="B14867" s="171" t="s">
        <v>43160</v>
      </c>
      <c r="C14867" s="55" t="s">
        <v>47481</v>
      </c>
      <c r="D14867" s="171" t="s">
        <v>47482</v>
      </c>
      <c r="E14867" s="171" t="s">
        <v>47483</v>
      </c>
      <c r="F14867" s="173"/>
      <c r="G14867" s="173"/>
      <c r="H14867" s="172"/>
    </row>
    <row r="14868" spans="1:8" ht="14.45" customHeight="1">
      <c r="A14868" s="86" t="s">
        <v>2983</v>
      </c>
      <c r="B14868" s="171" t="s">
        <v>43161</v>
      </c>
      <c r="C14868" s="55" t="s">
        <v>47484</v>
      </c>
      <c r="D14868" s="171" t="s">
        <v>47485</v>
      </c>
      <c r="E14868" s="171" t="s">
        <v>47486</v>
      </c>
      <c r="F14868" s="173"/>
      <c r="G14868" s="173"/>
      <c r="H14868" s="172"/>
    </row>
    <row r="14869" spans="1:8" ht="14.45" customHeight="1">
      <c r="A14869" s="86" t="s">
        <v>2983</v>
      </c>
      <c r="B14869" s="171" t="s">
        <v>43162</v>
      </c>
      <c r="C14869" s="55" t="s">
        <v>47487</v>
      </c>
      <c r="D14869" s="171" t="s">
        <v>47488</v>
      </c>
      <c r="E14869" s="171" t="s">
        <v>47489</v>
      </c>
      <c r="F14869" s="173"/>
      <c r="G14869" s="173"/>
      <c r="H14869" s="172"/>
    </row>
    <row r="14870" spans="1:8" ht="14.45" customHeight="1">
      <c r="A14870" s="86" t="s">
        <v>2983</v>
      </c>
      <c r="B14870" s="171" t="s">
        <v>43163</v>
      </c>
      <c r="C14870" s="55" t="s">
        <v>47490</v>
      </c>
      <c r="D14870" s="171" t="s">
        <v>47491</v>
      </c>
      <c r="E14870" s="171" t="s">
        <v>47492</v>
      </c>
      <c r="F14870" s="173"/>
      <c r="G14870" s="173"/>
      <c r="H14870" s="172"/>
    </row>
    <row r="14871" spans="1:8" ht="14.45" customHeight="1">
      <c r="A14871" s="86" t="s">
        <v>2983</v>
      </c>
      <c r="B14871" s="171" t="s">
        <v>43164</v>
      </c>
      <c r="C14871" s="55" t="s">
        <v>47493</v>
      </c>
      <c r="D14871" s="171" t="s">
        <v>47494</v>
      </c>
      <c r="E14871" s="171" t="s">
        <v>47495</v>
      </c>
      <c r="F14871" s="173"/>
      <c r="G14871" s="173"/>
      <c r="H14871" s="172"/>
    </row>
    <row r="14872" spans="1:8" ht="14.45" customHeight="1">
      <c r="A14872" s="86" t="s">
        <v>2983</v>
      </c>
      <c r="B14872" s="171" t="s">
        <v>43165</v>
      </c>
      <c r="C14872" s="55" t="s">
        <v>47496</v>
      </c>
      <c r="D14872" s="171" t="s">
        <v>47497</v>
      </c>
      <c r="E14872" s="171" t="s">
        <v>47498</v>
      </c>
      <c r="F14872" s="173"/>
      <c r="G14872" s="173"/>
      <c r="H14872" s="172"/>
    </row>
    <row r="14873" spans="1:8" ht="14.45" customHeight="1">
      <c r="A14873" s="86" t="s">
        <v>2983</v>
      </c>
      <c r="B14873" s="171" t="s">
        <v>43166</v>
      </c>
      <c r="C14873" s="55" t="s">
        <v>47499</v>
      </c>
      <c r="D14873" s="171" t="s">
        <v>47500</v>
      </c>
      <c r="E14873" s="171" t="s">
        <v>47500</v>
      </c>
      <c r="F14873" s="173"/>
      <c r="G14873" s="173"/>
      <c r="H14873" s="172"/>
    </row>
    <row r="14874" spans="1:8" ht="14.45" customHeight="1">
      <c r="A14874" s="86" t="s">
        <v>2983</v>
      </c>
      <c r="B14874" s="171" t="s">
        <v>43167</v>
      </c>
      <c r="C14874" s="55" t="s">
        <v>47501</v>
      </c>
      <c r="D14874" s="171" t="s">
        <v>47502</v>
      </c>
      <c r="E14874" s="171" t="s">
        <v>47503</v>
      </c>
      <c r="F14874" s="173"/>
      <c r="G14874" s="173"/>
      <c r="H14874" s="172"/>
    </row>
    <row r="14875" spans="1:8" ht="14.45" customHeight="1">
      <c r="A14875" s="86" t="s">
        <v>2983</v>
      </c>
      <c r="B14875" s="171" t="s">
        <v>43168</v>
      </c>
      <c r="C14875" s="55" t="s">
        <v>47504</v>
      </c>
      <c r="D14875" s="171" t="s">
        <v>47505</v>
      </c>
      <c r="E14875" s="171" t="s">
        <v>47506</v>
      </c>
      <c r="F14875" s="173"/>
      <c r="G14875" s="173"/>
      <c r="H14875" s="172"/>
    </row>
    <row r="14876" spans="1:8" ht="14.45" customHeight="1">
      <c r="A14876" s="86" t="s">
        <v>2983</v>
      </c>
      <c r="B14876" s="171" t="s">
        <v>43169</v>
      </c>
      <c r="C14876" s="55" t="s">
        <v>47507</v>
      </c>
      <c r="D14876" s="171" t="s">
        <v>47507</v>
      </c>
      <c r="E14876" s="171" t="s">
        <v>47507</v>
      </c>
      <c r="F14876" s="173"/>
      <c r="G14876" s="173"/>
      <c r="H14876" s="172"/>
    </row>
    <row r="14877" spans="1:8" ht="14.45" customHeight="1">
      <c r="A14877" s="86" t="s">
        <v>2983</v>
      </c>
      <c r="B14877" s="171" t="s">
        <v>43170</v>
      </c>
      <c r="C14877" s="55" t="s">
        <v>47508</v>
      </c>
      <c r="D14877" s="171" t="s">
        <v>47508</v>
      </c>
      <c r="E14877" s="171" t="s">
        <v>47509</v>
      </c>
      <c r="F14877" s="173"/>
      <c r="G14877" s="173"/>
      <c r="H14877" s="172"/>
    </row>
    <row r="14878" spans="1:8" ht="14.45" customHeight="1">
      <c r="A14878" s="86" t="s">
        <v>2983</v>
      </c>
      <c r="B14878" s="171" t="s">
        <v>43171</v>
      </c>
      <c r="C14878" s="55" t="s">
        <v>47510</v>
      </c>
      <c r="D14878" s="171" t="s">
        <v>47511</v>
      </c>
      <c r="E14878" s="171" t="s">
        <v>47512</v>
      </c>
      <c r="F14878" s="173"/>
      <c r="G14878" s="173"/>
      <c r="H14878" s="172"/>
    </row>
    <row r="14879" spans="1:8" ht="14.45" customHeight="1">
      <c r="A14879" s="86" t="s">
        <v>2983</v>
      </c>
      <c r="B14879" s="171" t="s">
        <v>43172</v>
      </c>
      <c r="C14879" s="55" t="s">
        <v>47513</v>
      </c>
      <c r="D14879" s="171" t="s">
        <v>47514</v>
      </c>
      <c r="E14879" s="171" t="s">
        <v>47515</v>
      </c>
      <c r="F14879" s="173"/>
      <c r="G14879" s="173"/>
      <c r="H14879" s="172"/>
    </row>
    <row r="14880" spans="1:8" ht="14.45" customHeight="1">
      <c r="A14880" s="86" t="s">
        <v>2983</v>
      </c>
      <c r="B14880" s="171" t="s">
        <v>43173</v>
      </c>
      <c r="C14880" s="55" t="s">
        <v>47516</v>
      </c>
      <c r="D14880" s="171" t="s">
        <v>47516</v>
      </c>
      <c r="E14880" s="171" t="s">
        <v>47516</v>
      </c>
      <c r="F14880" s="173"/>
      <c r="G14880" s="173"/>
      <c r="H14880" s="172"/>
    </row>
    <row r="14881" spans="1:8" ht="14.45" customHeight="1">
      <c r="A14881" s="86" t="s">
        <v>2983</v>
      </c>
      <c r="B14881" s="171" t="s">
        <v>43174</v>
      </c>
      <c r="C14881" s="55" t="s">
        <v>47517</v>
      </c>
      <c r="D14881" s="171" t="s">
        <v>47518</v>
      </c>
      <c r="E14881" s="171" t="s">
        <v>47519</v>
      </c>
      <c r="F14881" s="173"/>
      <c r="G14881" s="173"/>
      <c r="H14881" s="172"/>
    </row>
    <row r="14882" spans="1:8" ht="14.45" customHeight="1">
      <c r="A14882" s="86" t="s">
        <v>2983</v>
      </c>
      <c r="B14882" s="171" t="s">
        <v>43175</v>
      </c>
      <c r="C14882" s="55" t="s">
        <v>47520</v>
      </c>
      <c r="D14882" s="171" t="s">
        <v>47521</v>
      </c>
      <c r="E14882" s="171" t="s">
        <v>47522</v>
      </c>
      <c r="F14882" s="173"/>
      <c r="G14882" s="173"/>
      <c r="H14882" s="172"/>
    </row>
    <row r="14883" spans="1:8" ht="14.45" customHeight="1">
      <c r="A14883" s="86" t="s">
        <v>2983</v>
      </c>
      <c r="B14883" s="171" t="s">
        <v>43176</v>
      </c>
      <c r="C14883" s="55" t="s">
        <v>47523</v>
      </c>
      <c r="D14883" s="171" t="s">
        <v>47524</v>
      </c>
      <c r="E14883" s="171" t="s">
        <v>47525</v>
      </c>
      <c r="F14883" s="173"/>
      <c r="G14883" s="173"/>
      <c r="H14883" s="172"/>
    </row>
    <row r="14884" spans="1:8" ht="14.45" customHeight="1">
      <c r="A14884" s="86" t="s">
        <v>2983</v>
      </c>
      <c r="B14884" s="171" t="s">
        <v>43177</v>
      </c>
      <c r="C14884" s="55" t="s">
        <v>47526</v>
      </c>
      <c r="D14884" s="171" t="s">
        <v>47527</v>
      </c>
      <c r="E14884" s="171" t="s">
        <v>47528</v>
      </c>
      <c r="F14884" s="173"/>
      <c r="G14884" s="173"/>
      <c r="H14884" s="172"/>
    </row>
    <row r="14885" spans="1:8" ht="14.45" customHeight="1">
      <c r="A14885" s="86" t="s">
        <v>2983</v>
      </c>
      <c r="B14885" s="171" t="s">
        <v>43178</v>
      </c>
      <c r="C14885" s="55" t="s">
        <v>47529</v>
      </c>
      <c r="D14885" s="171" t="s">
        <v>47530</v>
      </c>
      <c r="E14885" s="171" t="s">
        <v>47529</v>
      </c>
      <c r="F14885" s="173"/>
      <c r="G14885" s="173"/>
      <c r="H14885" s="172"/>
    </row>
    <row r="14886" spans="1:8" ht="14.45" customHeight="1">
      <c r="A14886" s="86" t="s">
        <v>2983</v>
      </c>
      <c r="B14886" s="171" t="s">
        <v>43179</v>
      </c>
      <c r="C14886" s="55" t="s">
        <v>47531</v>
      </c>
      <c r="D14886" s="171" t="s">
        <v>47532</v>
      </c>
      <c r="E14886" s="171" t="s">
        <v>47533</v>
      </c>
      <c r="F14886" s="173"/>
      <c r="G14886" s="173"/>
      <c r="H14886" s="172"/>
    </row>
    <row r="14887" spans="1:8" ht="14.45" customHeight="1">
      <c r="A14887" s="86" t="s">
        <v>2983</v>
      </c>
      <c r="B14887" s="171" t="s">
        <v>43180</v>
      </c>
      <c r="C14887" s="55" t="s">
        <v>47534</v>
      </c>
      <c r="D14887" s="171" t="s">
        <v>47535</v>
      </c>
      <c r="E14887" s="171" t="s">
        <v>47536</v>
      </c>
      <c r="F14887" s="173"/>
      <c r="G14887" s="173"/>
      <c r="H14887" s="172"/>
    </row>
    <row r="14888" spans="1:8" ht="14.45" customHeight="1">
      <c r="A14888" s="86" t="s">
        <v>2983</v>
      </c>
      <c r="B14888" s="171" t="s">
        <v>43181</v>
      </c>
      <c r="C14888" s="55" t="s">
        <v>15177</v>
      </c>
      <c r="D14888" s="171" t="s">
        <v>15178</v>
      </c>
      <c r="E14888" s="171" t="s">
        <v>15178</v>
      </c>
      <c r="F14888" s="173"/>
      <c r="G14888" s="173"/>
      <c r="H14888" s="172"/>
    </row>
    <row r="14889" spans="1:8" ht="14.45" customHeight="1">
      <c r="A14889" s="86" t="s">
        <v>2983</v>
      </c>
      <c r="B14889" s="171" t="s">
        <v>43182</v>
      </c>
      <c r="C14889" s="55" t="s">
        <v>47537</v>
      </c>
      <c r="D14889" s="171" t="s">
        <v>47538</v>
      </c>
      <c r="E14889" s="171" t="s">
        <v>47539</v>
      </c>
      <c r="F14889" s="173"/>
      <c r="G14889" s="173"/>
      <c r="H14889" s="172"/>
    </row>
    <row r="14890" spans="1:8" ht="14.45" customHeight="1">
      <c r="A14890" s="86" t="s">
        <v>2983</v>
      </c>
      <c r="B14890" s="171" t="s">
        <v>43183</v>
      </c>
      <c r="C14890" s="55" t="s">
        <v>47540</v>
      </c>
      <c r="D14890" s="171" t="s">
        <v>47541</v>
      </c>
      <c r="E14890" s="171" t="s">
        <v>47542</v>
      </c>
      <c r="F14890" s="173"/>
      <c r="G14890" s="173"/>
      <c r="H14890" s="172"/>
    </row>
    <row r="14891" spans="1:8" ht="14.45" customHeight="1">
      <c r="A14891" s="86" t="s">
        <v>2983</v>
      </c>
      <c r="B14891" s="171" t="s">
        <v>43184</v>
      </c>
      <c r="C14891" s="55" t="s">
        <v>47543</v>
      </c>
      <c r="D14891" s="171" t="s">
        <v>47543</v>
      </c>
      <c r="E14891" s="171" t="s">
        <v>47543</v>
      </c>
      <c r="F14891" s="173"/>
      <c r="G14891" s="173"/>
      <c r="H14891" s="172"/>
    </row>
    <row r="14892" spans="1:8" ht="14.45" customHeight="1">
      <c r="A14892" s="86" t="s">
        <v>2983</v>
      </c>
      <c r="B14892" s="171" t="s">
        <v>43185</v>
      </c>
      <c r="C14892" s="55" t="s">
        <v>47544</v>
      </c>
      <c r="D14892" s="171" t="s">
        <v>47545</v>
      </c>
      <c r="E14892" s="171" t="s">
        <v>47546</v>
      </c>
      <c r="F14892" s="173"/>
      <c r="G14892" s="173"/>
      <c r="H14892" s="172"/>
    </row>
    <row r="14893" spans="1:8" ht="14.45" customHeight="1">
      <c r="A14893" s="86" t="s">
        <v>2983</v>
      </c>
      <c r="B14893" s="171" t="s">
        <v>43186</v>
      </c>
      <c r="C14893" s="55" t="s">
        <v>47547</v>
      </c>
      <c r="D14893" s="171" t="s">
        <v>47548</v>
      </c>
      <c r="E14893" s="171" t="s">
        <v>47549</v>
      </c>
      <c r="F14893" s="173"/>
      <c r="G14893" s="173"/>
      <c r="H14893" s="172"/>
    </row>
    <row r="14894" spans="1:8" ht="14.45" customHeight="1">
      <c r="A14894" s="86" t="s">
        <v>2983</v>
      </c>
      <c r="B14894" s="171" t="s">
        <v>43187</v>
      </c>
      <c r="C14894" s="55" t="s">
        <v>47550</v>
      </c>
      <c r="D14894" s="171" t="s">
        <v>47551</v>
      </c>
      <c r="E14894" s="171" t="s">
        <v>47552</v>
      </c>
      <c r="F14894" s="173"/>
      <c r="G14894" s="173"/>
      <c r="H14894" s="172"/>
    </row>
    <row r="14895" spans="1:8" ht="14.45" customHeight="1">
      <c r="A14895" s="86" t="s">
        <v>2983</v>
      </c>
      <c r="B14895" s="171" t="s">
        <v>43188</v>
      </c>
      <c r="C14895" s="55" t="s">
        <v>47553</v>
      </c>
      <c r="D14895" s="171" t="s">
        <v>47554</v>
      </c>
      <c r="E14895" s="171" t="s">
        <v>47553</v>
      </c>
      <c r="F14895" s="173"/>
      <c r="G14895" s="173"/>
      <c r="H14895" s="172"/>
    </row>
    <row r="14896" spans="1:8" ht="14.45" customHeight="1">
      <c r="A14896" s="86" t="s">
        <v>2983</v>
      </c>
      <c r="B14896" s="171" t="s">
        <v>43189</v>
      </c>
      <c r="C14896" s="55" t="s">
        <v>47555</v>
      </c>
      <c r="D14896" s="171" t="s">
        <v>47556</v>
      </c>
      <c r="E14896" s="171" t="s">
        <v>47555</v>
      </c>
      <c r="F14896" s="173"/>
      <c r="G14896" s="173"/>
      <c r="H14896" s="172"/>
    </row>
    <row r="14897" spans="1:8" ht="14.45" customHeight="1">
      <c r="A14897" s="86" t="s">
        <v>2983</v>
      </c>
      <c r="B14897" s="171" t="s">
        <v>43190</v>
      </c>
      <c r="C14897" s="55" t="s">
        <v>47557</v>
      </c>
      <c r="D14897" s="171" t="s">
        <v>47558</v>
      </c>
      <c r="E14897" s="171" t="s">
        <v>47559</v>
      </c>
      <c r="F14897" s="173"/>
      <c r="G14897" s="173"/>
      <c r="H14897" s="172"/>
    </row>
    <row r="14898" spans="1:8" ht="14.45" customHeight="1">
      <c r="A14898" s="86" t="s">
        <v>2983</v>
      </c>
      <c r="B14898" s="171" t="s">
        <v>43191</v>
      </c>
      <c r="C14898" s="55" t="s">
        <v>47560</v>
      </c>
      <c r="D14898" s="171" t="s">
        <v>47561</v>
      </c>
      <c r="E14898" s="171" t="s">
        <v>47562</v>
      </c>
      <c r="F14898" s="173"/>
      <c r="G14898" s="173"/>
      <c r="H14898" s="172"/>
    </row>
    <row r="14899" spans="1:8" ht="14.45" customHeight="1">
      <c r="A14899" s="86" t="s">
        <v>2983</v>
      </c>
      <c r="B14899" s="171" t="s">
        <v>43192</v>
      </c>
      <c r="C14899" s="55" t="s">
        <v>47563</v>
      </c>
      <c r="D14899" s="171" t="s">
        <v>47564</v>
      </c>
      <c r="E14899" s="171" t="s">
        <v>47565</v>
      </c>
      <c r="F14899" s="173"/>
      <c r="G14899" s="173"/>
      <c r="H14899" s="172"/>
    </row>
    <row r="14900" spans="1:8" ht="14.45" customHeight="1">
      <c r="A14900" s="86" t="s">
        <v>2983</v>
      </c>
      <c r="B14900" s="171" t="s">
        <v>43193</v>
      </c>
      <c r="C14900" s="55" t="s">
        <v>47566</v>
      </c>
      <c r="D14900" s="171" t="s">
        <v>47567</v>
      </c>
      <c r="E14900" s="171" t="s">
        <v>47568</v>
      </c>
      <c r="F14900" s="173"/>
      <c r="G14900" s="173"/>
      <c r="H14900" s="172"/>
    </row>
    <row r="14901" spans="1:8" ht="14.45" customHeight="1">
      <c r="A14901" s="86" t="s">
        <v>2983</v>
      </c>
      <c r="B14901" s="171" t="s">
        <v>43194</v>
      </c>
      <c r="C14901" s="55" t="s">
        <v>47569</v>
      </c>
      <c r="D14901" s="171" t="s">
        <v>47570</v>
      </c>
      <c r="E14901" s="171" t="s">
        <v>47571</v>
      </c>
      <c r="F14901" s="173"/>
      <c r="G14901" s="173"/>
      <c r="H14901" s="172"/>
    </row>
    <row r="14902" spans="1:8" ht="14.45" customHeight="1">
      <c r="A14902" s="86" t="s">
        <v>2983</v>
      </c>
      <c r="B14902" s="171" t="s">
        <v>43195</v>
      </c>
      <c r="C14902" s="55" t="s">
        <v>47572</v>
      </c>
      <c r="D14902" s="171" t="s">
        <v>47573</v>
      </c>
      <c r="E14902" s="171" t="s">
        <v>47572</v>
      </c>
      <c r="F14902" s="173"/>
      <c r="G14902" s="173"/>
      <c r="H14902" s="172"/>
    </row>
    <row r="14903" spans="1:8" ht="14.45" customHeight="1">
      <c r="A14903" s="86" t="s">
        <v>2983</v>
      </c>
      <c r="B14903" s="171" t="s">
        <v>43196</v>
      </c>
      <c r="C14903" s="55" t="s">
        <v>47574</v>
      </c>
      <c r="D14903" s="171" t="s">
        <v>47575</v>
      </c>
      <c r="E14903" s="171" t="s">
        <v>47574</v>
      </c>
      <c r="F14903" s="173"/>
      <c r="G14903" s="173"/>
      <c r="H14903" s="172"/>
    </row>
    <row r="14904" spans="1:8" ht="14.45" customHeight="1">
      <c r="A14904" s="86" t="s">
        <v>2983</v>
      </c>
      <c r="B14904" s="171" t="s">
        <v>43197</v>
      </c>
      <c r="C14904" s="55" t="s">
        <v>47576</v>
      </c>
      <c r="D14904" s="171" t="s">
        <v>47577</v>
      </c>
      <c r="E14904" s="171" t="s">
        <v>47576</v>
      </c>
      <c r="F14904" s="173"/>
      <c r="G14904" s="173"/>
      <c r="H14904" s="172"/>
    </row>
    <row r="14905" spans="1:8" ht="14.45" customHeight="1">
      <c r="A14905" s="86" t="s">
        <v>2983</v>
      </c>
      <c r="B14905" s="171" t="s">
        <v>43198</v>
      </c>
      <c r="C14905" s="55" t="s">
        <v>47578</v>
      </c>
      <c r="D14905" s="171" t="s">
        <v>47579</v>
      </c>
      <c r="E14905" s="171" t="s">
        <v>47578</v>
      </c>
      <c r="F14905" s="173"/>
      <c r="G14905" s="173"/>
      <c r="H14905" s="172"/>
    </row>
    <row r="14906" spans="1:8" ht="14.45" customHeight="1">
      <c r="A14906" s="86" t="s">
        <v>2983</v>
      </c>
      <c r="B14906" s="171" t="s">
        <v>43199</v>
      </c>
      <c r="C14906" s="55" t="s">
        <v>47580</v>
      </c>
      <c r="D14906" s="171" t="s">
        <v>47581</v>
      </c>
      <c r="E14906" s="171" t="s">
        <v>47580</v>
      </c>
      <c r="F14906" s="173"/>
      <c r="G14906" s="173"/>
      <c r="H14906" s="172"/>
    </row>
    <row r="14907" spans="1:8" ht="14.45" customHeight="1">
      <c r="A14907" s="86" t="s">
        <v>2983</v>
      </c>
      <c r="B14907" s="171" t="s">
        <v>43200</v>
      </c>
      <c r="C14907" s="55" t="s">
        <v>47582</v>
      </c>
      <c r="D14907" s="171" t="s">
        <v>47583</v>
      </c>
      <c r="E14907" s="171" t="s">
        <v>47584</v>
      </c>
      <c r="F14907" s="173"/>
      <c r="G14907" s="173"/>
      <c r="H14907" s="172"/>
    </row>
    <row r="14908" spans="1:8" ht="14.45" customHeight="1">
      <c r="A14908" s="86" t="s">
        <v>2983</v>
      </c>
      <c r="B14908" s="171" t="s">
        <v>43201</v>
      </c>
      <c r="C14908" s="55" t="s">
        <v>47585</v>
      </c>
      <c r="D14908" s="171" t="s">
        <v>47586</v>
      </c>
      <c r="E14908" s="171" t="s">
        <v>47587</v>
      </c>
      <c r="F14908" s="173"/>
      <c r="G14908" s="173"/>
      <c r="H14908" s="172"/>
    </row>
    <row r="14909" spans="1:8" ht="14.45" customHeight="1">
      <c r="A14909" s="86" t="s">
        <v>2983</v>
      </c>
      <c r="B14909" s="171" t="s">
        <v>43202</v>
      </c>
      <c r="C14909" s="55" t="s">
        <v>47588</v>
      </c>
      <c r="D14909" s="171" t="s">
        <v>47589</v>
      </c>
      <c r="E14909" s="171" t="s">
        <v>47590</v>
      </c>
      <c r="F14909" s="173"/>
      <c r="G14909" s="173"/>
      <c r="H14909" s="172"/>
    </row>
    <row r="14910" spans="1:8" ht="14.45" customHeight="1">
      <c r="A14910" s="86" t="s">
        <v>2983</v>
      </c>
      <c r="B14910" s="171" t="s">
        <v>43203</v>
      </c>
      <c r="C14910" s="55" t="s">
        <v>47591</v>
      </c>
      <c r="D14910" s="171" t="s">
        <v>47592</v>
      </c>
      <c r="E14910" s="171" t="s">
        <v>47593</v>
      </c>
      <c r="F14910" s="173"/>
      <c r="G14910" s="173"/>
      <c r="H14910" s="172"/>
    </row>
    <row r="14911" spans="1:8" ht="14.45" customHeight="1">
      <c r="A14911" s="86" t="s">
        <v>2983</v>
      </c>
      <c r="B14911" s="171" t="s">
        <v>43204</v>
      </c>
      <c r="C14911" s="55" t="s">
        <v>47594</v>
      </c>
      <c r="D14911" s="171" t="s">
        <v>47595</v>
      </c>
      <c r="E14911" s="171" t="s">
        <v>47596</v>
      </c>
      <c r="F14911" s="173"/>
      <c r="G14911" s="173"/>
      <c r="H14911" s="172"/>
    </row>
    <row r="14912" spans="1:8" ht="14.45" customHeight="1">
      <c r="A14912" s="86" t="s">
        <v>2983</v>
      </c>
      <c r="B14912" s="171" t="s">
        <v>43205</v>
      </c>
      <c r="C14912" s="55" t="s">
        <v>47597</v>
      </c>
      <c r="D14912" s="171" t="s">
        <v>47598</v>
      </c>
      <c r="E14912" s="171" t="s">
        <v>47598</v>
      </c>
      <c r="F14912" s="173"/>
      <c r="G14912" s="173"/>
      <c r="H14912" s="172"/>
    </row>
    <row r="14913" spans="1:8" ht="14.45" customHeight="1">
      <c r="A14913" s="86" t="s">
        <v>2983</v>
      </c>
      <c r="B14913" s="171" t="s">
        <v>43206</v>
      </c>
      <c r="C14913" s="55" t="s">
        <v>47599</v>
      </c>
      <c r="D14913" s="171" t="s">
        <v>47600</v>
      </c>
      <c r="E14913" s="171" t="s">
        <v>47601</v>
      </c>
      <c r="F14913" s="173"/>
      <c r="G14913" s="173"/>
      <c r="H14913" s="172"/>
    </row>
    <row r="14914" spans="1:8" ht="14.45" customHeight="1">
      <c r="A14914" s="86" t="s">
        <v>2983</v>
      </c>
      <c r="B14914" s="171" t="s">
        <v>43207</v>
      </c>
      <c r="C14914" s="55" t="s">
        <v>47602</v>
      </c>
      <c r="D14914" s="171" t="s">
        <v>47603</v>
      </c>
      <c r="E14914" s="171" t="s">
        <v>47603</v>
      </c>
      <c r="F14914" s="173"/>
      <c r="G14914" s="173"/>
      <c r="H14914" s="172"/>
    </row>
    <row r="14915" spans="1:8" ht="14.45" customHeight="1">
      <c r="A14915" s="86" t="s">
        <v>2983</v>
      </c>
      <c r="B14915" s="171" t="s">
        <v>43208</v>
      </c>
      <c r="C14915" s="55" t="s">
        <v>47604</v>
      </c>
      <c r="D14915" s="171" t="s">
        <v>47605</v>
      </c>
      <c r="E14915" s="171" t="s">
        <v>47606</v>
      </c>
      <c r="F14915" s="173"/>
      <c r="G14915" s="173"/>
      <c r="H14915" s="172"/>
    </row>
    <row r="14916" spans="1:8" ht="14.45" customHeight="1">
      <c r="A14916" s="86" t="s">
        <v>2983</v>
      </c>
      <c r="B14916" s="171" t="s">
        <v>43209</v>
      </c>
      <c r="C14916" s="55" t="s">
        <v>47607</v>
      </c>
      <c r="D14916" s="171" t="s">
        <v>47608</v>
      </c>
      <c r="E14916" s="171" t="s">
        <v>47609</v>
      </c>
      <c r="F14916" s="173"/>
      <c r="G14916" s="173"/>
      <c r="H14916" s="172"/>
    </row>
    <row r="14917" spans="1:8" ht="14.45" customHeight="1">
      <c r="A14917" s="86" t="s">
        <v>2983</v>
      </c>
      <c r="B14917" s="171" t="s">
        <v>43210</v>
      </c>
      <c r="C14917" s="55" t="s">
        <v>47610</v>
      </c>
      <c r="D14917" s="171" t="s">
        <v>47611</v>
      </c>
      <c r="E14917" s="171" t="s">
        <v>47612</v>
      </c>
      <c r="F14917" s="173"/>
      <c r="G14917" s="173"/>
      <c r="H14917" s="172"/>
    </row>
    <row r="14918" spans="1:8" ht="14.45" customHeight="1">
      <c r="A14918" s="86" t="s">
        <v>2983</v>
      </c>
      <c r="B14918" s="171" t="s">
        <v>43211</v>
      </c>
      <c r="C14918" s="55" t="s">
        <v>47613</v>
      </c>
      <c r="D14918" s="171" t="s">
        <v>47614</v>
      </c>
      <c r="E14918" s="171" t="s">
        <v>47615</v>
      </c>
      <c r="F14918" s="173"/>
      <c r="G14918" s="173"/>
      <c r="H14918" s="172"/>
    </row>
    <row r="14919" spans="1:8" ht="14.45" customHeight="1">
      <c r="A14919" s="86" t="s">
        <v>2983</v>
      </c>
      <c r="B14919" s="171" t="s">
        <v>43212</v>
      </c>
      <c r="C14919" s="55" t="s">
        <v>47616</v>
      </c>
      <c r="D14919" s="171" t="s">
        <v>47617</v>
      </c>
      <c r="E14919" s="171" t="s">
        <v>47618</v>
      </c>
      <c r="F14919" s="173"/>
      <c r="G14919" s="173"/>
      <c r="H14919" s="172"/>
    </row>
    <row r="14920" spans="1:8" ht="14.45" customHeight="1">
      <c r="A14920" s="86" t="s">
        <v>2983</v>
      </c>
      <c r="B14920" s="171" t="s">
        <v>43213</v>
      </c>
      <c r="C14920" s="55" t="s">
        <v>47619</v>
      </c>
      <c r="D14920" s="171" t="s">
        <v>47620</v>
      </c>
      <c r="E14920" s="171" t="s">
        <v>47621</v>
      </c>
      <c r="F14920" s="173"/>
      <c r="G14920" s="173"/>
      <c r="H14920" s="172"/>
    </row>
    <row r="14921" spans="1:8" ht="14.45" customHeight="1">
      <c r="A14921" s="86" t="s">
        <v>2983</v>
      </c>
      <c r="B14921" s="171" t="s">
        <v>43214</v>
      </c>
      <c r="C14921" s="55" t="s">
        <v>47622</v>
      </c>
      <c r="D14921" s="171" t="s">
        <v>47623</v>
      </c>
      <c r="E14921" s="171" t="s">
        <v>47624</v>
      </c>
      <c r="F14921" s="173"/>
      <c r="G14921" s="173"/>
      <c r="H14921" s="172"/>
    </row>
    <row r="14922" spans="1:8" ht="14.45" customHeight="1">
      <c r="A14922" s="86" t="s">
        <v>2983</v>
      </c>
      <c r="B14922" s="171" t="s">
        <v>43215</v>
      </c>
      <c r="C14922" s="55" t="s">
        <v>47625</v>
      </c>
      <c r="D14922" s="171" t="s">
        <v>47626</v>
      </c>
      <c r="E14922" s="171" t="s">
        <v>47627</v>
      </c>
      <c r="F14922" s="173"/>
      <c r="G14922" s="173"/>
      <c r="H14922" s="172"/>
    </row>
    <row r="14923" spans="1:8" ht="14.45" customHeight="1">
      <c r="A14923" s="86" t="s">
        <v>2983</v>
      </c>
      <c r="B14923" s="171" t="s">
        <v>43216</v>
      </c>
      <c r="C14923" s="55" t="s">
        <v>47628</v>
      </c>
      <c r="D14923" s="171" t="s">
        <v>47629</v>
      </c>
      <c r="E14923" s="171" t="s">
        <v>47628</v>
      </c>
      <c r="F14923" s="173"/>
      <c r="G14923" s="173"/>
      <c r="H14923" s="172"/>
    </row>
    <row r="14924" spans="1:8" ht="14.45" customHeight="1">
      <c r="A14924" s="86" t="s">
        <v>2983</v>
      </c>
      <c r="B14924" s="171" t="s">
        <v>43217</v>
      </c>
      <c r="C14924" s="55" t="s">
        <v>47630</v>
      </c>
      <c r="D14924" s="171" t="s">
        <v>47631</v>
      </c>
      <c r="E14924" s="171" t="s">
        <v>47632</v>
      </c>
      <c r="F14924" s="173"/>
      <c r="G14924" s="173"/>
      <c r="H14924" s="172"/>
    </row>
    <row r="14925" spans="1:8" ht="14.45" customHeight="1">
      <c r="A14925" s="86" t="s">
        <v>2983</v>
      </c>
      <c r="B14925" s="171" t="s">
        <v>43218</v>
      </c>
      <c r="C14925" s="55" t="s">
        <v>47633</v>
      </c>
      <c r="D14925" s="171" t="s">
        <v>47634</v>
      </c>
      <c r="E14925" s="171" t="s">
        <v>47635</v>
      </c>
      <c r="F14925" s="173"/>
      <c r="G14925" s="173"/>
      <c r="H14925" s="172"/>
    </row>
    <row r="14926" spans="1:8" ht="14.45" customHeight="1">
      <c r="A14926" s="86" t="s">
        <v>2983</v>
      </c>
      <c r="B14926" s="171" t="s">
        <v>43219</v>
      </c>
      <c r="C14926" s="55" t="s">
        <v>47636</v>
      </c>
      <c r="D14926" s="171" t="s">
        <v>47637</v>
      </c>
      <c r="E14926" s="171" t="s">
        <v>47638</v>
      </c>
      <c r="F14926" s="173"/>
      <c r="G14926" s="173"/>
      <c r="H14926" s="172"/>
    </row>
    <row r="14927" spans="1:8" ht="14.45" customHeight="1">
      <c r="A14927" s="86" t="s">
        <v>2983</v>
      </c>
      <c r="B14927" s="171" t="s">
        <v>43220</v>
      </c>
      <c r="C14927" s="55" t="s">
        <v>47639</v>
      </c>
      <c r="D14927" s="171" t="s">
        <v>47640</v>
      </c>
      <c r="E14927" s="171" t="s">
        <v>47641</v>
      </c>
      <c r="F14927" s="173"/>
      <c r="G14927" s="173"/>
      <c r="H14927" s="172"/>
    </row>
    <row r="14928" spans="1:8" ht="14.45" customHeight="1">
      <c r="A14928" s="86" t="s">
        <v>2983</v>
      </c>
      <c r="B14928" s="171" t="s">
        <v>43221</v>
      </c>
      <c r="C14928" s="55" t="s">
        <v>47642</v>
      </c>
      <c r="D14928" s="171" t="s">
        <v>47643</v>
      </c>
      <c r="E14928" s="171" t="s">
        <v>47644</v>
      </c>
      <c r="F14928" s="173"/>
      <c r="G14928" s="173"/>
      <c r="H14928" s="172"/>
    </row>
    <row r="14929" spans="1:8" ht="14.45" customHeight="1">
      <c r="A14929" s="86" t="s">
        <v>2983</v>
      </c>
      <c r="B14929" s="171" t="s">
        <v>43222</v>
      </c>
      <c r="C14929" s="55" t="s">
        <v>47645</v>
      </c>
      <c r="D14929" s="171" t="s">
        <v>47646</v>
      </c>
      <c r="E14929" s="171" t="s">
        <v>47645</v>
      </c>
      <c r="F14929" s="173"/>
      <c r="G14929" s="173"/>
      <c r="H14929" s="172"/>
    </row>
    <row r="14930" spans="1:8" ht="14.45" customHeight="1">
      <c r="A14930" s="86" t="s">
        <v>2983</v>
      </c>
      <c r="B14930" s="171" t="s">
        <v>43223</v>
      </c>
      <c r="C14930" s="55" t="s">
        <v>47647</v>
      </c>
      <c r="D14930" s="171" t="s">
        <v>47648</v>
      </c>
      <c r="E14930" s="171" t="s">
        <v>47647</v>
      </c>
      <c r="F14930" s="173"/>
      <c r="G14930" s="173"/>
      <c r="H14930" s="172"/>
    </row>
    <row r="14931" spans="1:8" ht="14.45" customHeight="1">
      <c r="A14931" s="86" t="s">
        <v>2983</v>
      </c>
      <c r="B14931" s="171" t="s">
        <v>43224</v>
      </c>
      <c r="C14931" s="55" t="s">
        <v>47649</v>
      </c>
      <c r="D14931" s="171" t="s">
        <v>47650</v>
      </c>
      <c r="E14931" s="171" t="s">
        <v>47651</v>
      </c>
      <c r="F14931" s="173"/>
      <c r="G14931" s="173"/>
      <c r="H14931" s="172"/>
    </row>
    <row r="14932" spans="1:8" ht="14.45" customHeight="1">
      <c r="A14932" s="86" t="s">
        <v>2983</v>
      </c>
      <c r="B14932" s="171" t="s">
        <v>43225</v>
      </c>
      <c r="C14932" s="55" t="s">
        <v>47652</v>
      </c>
      <c r="D14932" s="171" t="s">
        <v>47653</v>
      </c>
      <c r="E14932" s="171" t="s">
        <v>47654</v>
      </c>
      <c r="F14932" s="173"/>
      <c r="G14932" s="173"/>
      <c r="H14932" s="172"/>
    </row>
    <row r="14933" spans="1:8" ht="14.45" customHeight="1">
      <c r="A14933" s="86" t="s">
        <v>2983</v>
      </c>
      <c r="B14933" s="171" t="s">
        <v>43226</v>
      </c>
      <c r="C14933" s="55" t="s">
        <v>47655</v>
      </c>
      <c r="D14933" s="171" t="s">
        <v>47656</v>
      </c>
      <c r="E14933" s="171" t="s">
        <v>47657</v>
      </c>
      <c r="F14933" s="173"/>
      <c r="G14933" s="173"/>
      <c r="H14933" s="172"/>
    </row>
    <row r="14934" spans="1:8" ht="14.45" customHeight="1">
      <c r="A14934" s="86" t="s">
        <v>2983</v>
      </c>
      <c r="B14934" s="171" t="s">
        <v>43227</v>
      </c>
      <c r="C14934" s="55" t="s">
        <v>47658</v>
      </c>
      <c r="D14934" s="171" t="s">
        <v>47659</v>
      </c>
      <c r="E14934" s="171" t="s">
        <v>47660</v>
      </c>
      <c r="F14934" s="173"/>
      <c r="G14934" s="173"/>
      <c r="H14934" s="172"/>
    </row>
    <row r="14935" spans="1:8" ht="14.45" customHeight="1">
      <c r="A14935" s="86" t="s">
        <v>2983</v>
      </c>
      <c r="B14935" s="171" t="s">
        <v>43228</v>
      </c>
      <c r="C14935" s="55" t="s">
        <v>47661</v>
      </c>
      <c r="D14935" s="171" t="s">
        <v>47662</v>
      </c>
      <c r="E14935" s="171" t="s">
        <v>47663</v>
      </c>
      <c r="F14935" s="173"/>
      <c r="G14935" s="173"/>
      <c r="H14935" s="172"/>
    </row>
    <row r="14936" spans="1:8" ht="14.45" customHeight="1">
      <c r="A14936" s="86" t="s">
        <v>2983</v>
      </c>
      <c r="B14936" s="171" t="s">
        <v>43229</v>
      </c>
      <c r="C14936" s="55" t="s">
        <v>47664</v>
      </c>
      <c r="D14936" s="171" t="s">
        <v>47665</v>
      </c>
      <c r="E14936" s="171" t="s">
        <v>47666</v>
      </c>
      <c r="F14936" s="173"/>
      <c r="G14936" s="173"/>
      <c r="H14936" s="172"/>
    </row>
    <row r="14937" spans="1:8" ht="14.45" customHeight="1">
      <c r="A14937" s="86" t="s">
        <v>2983</v>
      </c>
      <c r="B14937" s="171" t="s">
        <v>43230</v>
      </c>
      <c r="C14937" s="55" t="s">
        <v>47667</v>
      </c>
      <c r="D14937" s="171" t="s">
        <v>47668</v>
      </c>
      <c r="E14937" s="171" t="s">
        <v>47669</v>
      </c>
      <c r="F14937" s="173"/>
      <c r="G14937" s="173"/>
      <c r="H14937" s="172"/>
    </row>
    <row r="14938" spans="1:8" ht="14.45" customHeight="1">
      <c r="A14938" s="86" t="s">
        <v>2983</v>
      </c>
      <c r="B14938" s="171" t="s">
        <v>43231</v>
      </c>
      <c r="C14938" s="55" t="s">
        <v>47670</v>
      </c>
      <c r="D14938" s="171" t="s">
        <v>47671</v>
      </c>
      <c r="E14938" s="171" t="s">
        <v>47672</v>
      </c>
      <c r="F14938" s="173"/>
      <c r="G14938" s="173"/>
      <c r="H14938" s="172"/>
    </row>
    <row r="14939" spans="1:8" ht="14.45" customHeight="1">
      <c r="A14939" s="86" t="s">
        <v>2983</v>
      </c>
      <c r="B14939" s="171" t="s">
        <v>43232</v>
      </c>
      <c r="C14939" s="55" t="s">
        <v>47673</v>
      </c>
      <c r="D14939" s="171" t="s">
        <v>47674</v>
      </c>
      <c r="E14939" s="171" t="s">
        <v>47675</v>
      </c>
      <c r="F14939" s="173"/>
      <c r="G14939" s="173"/>
      <c r="H14939" s="172"/>
    </row>
    <row r="14940" spans="1:8" ht="14.45" customHeight="1">
      <c r="A14940" s="86" t="s">
        <v>2983</v>
      </c>
      <c r="B14940" s="171" t="s">
        <v>43233</v>
      </c>
      <c r="C14940" s="55" t="s">
        <v>47676</v>
      </c>
      <c r="D14940" s="171" t="s">
        <v>47677</v>
      </c>
      <c r="E14940" s="171" t="s">
        <v>47678</v>
      </c>
      <c r="F14940" s="173"/>
      <c r="G14940" s="173"/>
      <c r="H14940" s="172"/>
    </row>
    <row r="14941" spans="1:8" ht="14.45" customHeight="1">
      <c r="A14941" s="86" t="s">
        <v>2983</v>
      </c>
      <c r="B14941" s="171" t="s">
        <v>43234</v>
      </c>
      <c r="C14941" s="55" t="s">
        <v>47679</v>
      </c>
      <c r="D14941" s="171" t="s">
        <v>47680</v>
      </c>
      <c r="E14941" s="171" t="s">
        <v>47681</v>
      </c>
      <c r="F14941" s="173"/>
      <c r="G14941" s="173"/>
      <c r="H14941" s="172"/>
    </row>
    <row r="14942" spans="1:8" ht="14.45" customHeight="1">
      <c r="A14942" s="86" t="s">
        <v>2983</v>
      </c>
      <c r="B14942" s="171" t="s">
        <v>43235</v>
      </c>
      <c r="C14942" s="55" t="s">
        <v>47682</v>
      </c>
      <c r="D14942" s="171" t="s">
        <v>47683</v>
      </c>
      <c r="E14942" s="171" t="s">
        <v>47683</v>
      </c>
      <c r="F14942" s="173"/>
      <c r="G14942" s="173"/>
      <c r="H14942" s="172"/>
    </row>
    <row r="14943" spans="1:8" ht="14.45" customHeight="1">
      <c r="A14943" s="86" t="s">
        <v>2983</v>
      </c>
      <c r="B14943" s="171" t="s">
        <v>43236</v>
      </c>
      <c r="C14943" s="55" t="s">
        <v>47684</v>
      </c>
      <c r="D14943" s="171" t="s">
        <v>47685</v>
      </c>
      <c r="E14943" s="171" t="s">
        <v>47686</v>
      </c>
      <c r="F14943" s="173"/>
      <c r="G14943" s="173"/>
      <c r="H14943" s="172"/>
    </row>
    <row r="14944" spans="1:8" ht="14.45" customHeight="1">
      <c r="A14944" s="86" t="s">
        <v>2983</v>
      </c>
      <c r="B14944" s="171" t="s">
        <v>43237</v>
      </c>
      <c r="C14944" s="55" t="s">
        <v>47687</v>
      </c>
      <c r="D14944" s="171" t="s">
        <v>47688</v>
      </c>
      <c r="E14944" s="171" t="s">
        <v>47689</v>
      </c>
      <c r="F14944" s="173"/>
      <c r="G14944" s="173"/>
      <c r="H14944" s="172"/>
    </row>
    <row r="14945" spans="1:8" ht="14.45" customHeight="1">
      <c r="A14945" s="86" t="s">
        <v>2983</v>
      </c>
      <c r="B14945" s="171" t="s">
        <v>43238</v>
      </c>
      <c r="C14945" s="55" t="s">
        <v>47690</v>
      </c>
      <c r="D14945" s="171" t="s">
        <v>47691</v>
      </c>
      <c r="E14945" s="171" t="s">
        <v>47692</v>
      </c>
      <c r="F14945" s="173"/>
      <c r="G14945" s="173"/>
      <c r="H14945" s="172"/>
    </row>
    <row r="14946" spans="1:8" ht="14.45" customHeight="1">
      <c r="A14946" s="86" t="s">
        <v>2983</v>
      </c>
      <c r="B14946" s="171" t="s">
        <v>43239</v>
      </c>
      <c r="C14946" s="55" t="s">
        <v>47693</v>
      </c>
      <c r="D14946" s="171" t="s">
        <v>47694</v>
      </c>
      <c r="E14946" s="171" t="s">
        <v>47695</v>
      </c>
      <c r="F14946" s="173"/>
      <c r="G14946" s="173"/>
      <c r="H14946" s="172"/>
    </row>
    <row r="14947" spans="1:8" ht="14.45" customHeight="1">
      <c r="A14947" s="86" t="s">
        <v>2983</v>
      </c>
      <c r="B14947" s="171" t="s">
        <v>43240</v>
      </c>
      <c r="C14947" s="55" t="s">
        <v>47696</v>
      </c>
      <c r="D14947" s="171" t="s">
        <v>47697</v>
      </c>
      <c r="E14947" s="171" t="s">
        <v>47698</v>
      </c>
      <c r="F14947" s="173"/>
      <c r="G14947" s="173"/>
      <c r="H14947" s="172"/>
    </row>
    <row r="14948" spans="1:8" ht="14.45" customHeight="1">
      <c r="A14948" s="86" t="s">
        <v>2983</v>
      </c>
      <c r="B14948" s="171" t="s">
        <v>43241</v>
      </c>
      <c r="C14948" s="55" t="s">
        <v>47699</v>
      </c>
      <c r="D14948" s="171" t="s">
        <v>47700</v>
      </c>
      <c r="E14948" s="171" t="s">
        <v>47701</v>
      </c>
      <c r="F14948" s="173"/>
      <c r="G14948" s="173"/>
      <c r="H14948" s="172"/>
    </row>
    <row r="14949" spans="1:8" ht="14.45" customHeight="1">
      <c r="A14949" s="86" t="s">
        <v>2983</v>
      </c>
      <c r="B14949" s="171" t="s">
        <v>43242</v>
      </c>
      <c r="C14949" s="55" t="s">
        <v>47702</v>
      </c>
      <c r="D14949" s="171" t="s">
        <v>47703</v>
      </c>
      <c r="E14949" s="171" t="s">
        <v>47704</v>
      </c>
      <c r="F14949" s="173"/>
      <c r="G14949" s="173"/>
      <c r="H14949" s="172"/>
    </row>
    <row r="14950" spans="1:8" ht="14.45" customHeight="1">
      <c r="A14950" s="86" t="s">
        <v>2983</v>
      </c>
      <c r="B14950" s="171" t="s">
        <v>43243</v>
      </c>
      <c r="C14950" s="55" t="s">
        <v>47705</v>
      </c>
      <c r="D14950" s="171" t="s">
        <v>47706</v>
      </c>
      <c r="E14950" s="171" t="s">
        <v>47707</v>
      </c>
      <c r="F14950" s="173"/>
      <c r="G14950" s="173"/>
      <c r="H14950" s="172"/>
    </row>
    <row r="14951" spans="1:8" ht="14.45" customHeight="1">
      <c r="A14951" s="86" t="s">
        <v>2983</v>
      </c>
      <c r="B14951" s="171" t="s">
        <v>43244</v>
      </c>
      <c r="C14951" s="55" t="s">
        <v>47708</v>
      </c>
      <c r="D14951" s="171" t="s">
        <v>47709</v>
      </c>
      <c r="E14951" s="171" t="s">
        <v>47710</v>
      </c>
      <c r="F14951" s="173"/>
      <c r="G14951" s="173"/>
      <c r="H14951" s="172"/>
    </row>
    <row r="14952" spans="1:8" ht="14.45" customHeight="1">
      <c r="A14952" s="86" t="s">
        <v>2983</v>
      </c>
      <c r="B14952" s="171" t="s">
        <v>43245</v>
      </c>
      <c r="C14952" s="55" t="s">
        <v>47711</v>
      </c>
      <c r="D14952" s="171" t="s">
        <v>47712</v>
      </c>
      <c r="E14952" s="171" t="s">
        <v>47713</v>
      </c>
      <c r="F14952" s="173"/>
      <c r="G14952" s="173"/>
      <c r="H14952" s="172"/>
    </row>
    <row r="14953" spans="1:8" ht="14.45" customHeight="1">
      <c r="A14953" s="86" t="s">
        <v>2983</v>
      </c>
      <c r="B14953" s="171" t="s">
        <v>43246</v>
      </c>
      <c r="C14953" s="55" t="s">
        <v>47714</v>
      </c>
      <c r="D14953" s="171" t="s">
        <v>47715</v>
      </c>
      <c r="E14953" s="171" t="s">
        <v>47716</v>
      </c>
      <c r="F14953" s="173"/>
      <c r="G14953" s="173"/>
      <c r="H14953" s="172"/>
    </row>
    <row r="14954" spans="1:8" ht="14.45" customHeight="1">
      <c r="A14954" s="86" t="s">
        <v>2983</v>
      </c>
      <c r="B14954" s="171" t="s">
        <v>43247</v>
      </c>
      <c r="C14954" s="55" t="s">
        <v>47717</v>
      </c>
      <c r="D14954" s="171" t="s">
        <v>47718</v>
      </c>
      <c r="E14954" s="171" t="s">
        <v>47719</v>
      </c>
      <c r="F14954" s="173"/>
      <c r="G14954" s="173"/>
      <c r="H14954" s="172"/>
    </row>
    <row r="14955" spans="1:8" ht="14.45" customHeight="1">
      <c r="A14955" s="86" t="s">
        <v>2983</v>
      </c>
      <c r="B14955" s="171" t="s">
        <v>43248</v>
      </c>
      <c r="C14955" s="55" t="s">
        <v>47720</v>
      </c>
      <c r="D14955" s="171" t="s">
        <v>47721</v>
      </c>
      <c r="E14955" s="171" t="s">
        <v>47722</v>
      </c>
      <c r="F14955" s="173"/>
      <c r="G14955" s="173"/>
      <c r="H14955" s="172"/>
    </row>
    <row r="14956" spans="1:8" ht="14.45" customHeight="1">
      <c r="A14956" s="86" t="s">
        <v>2983</v>
      </c>
      <c r="B14956" s="171" t="s">
        <v>43249</v>
      </c>
      <c r="C14956" s="55" t="s">
        <v>47723</v>
      </c>
      <c r="D14956" s="171" t="s">
        <v>47724</v>
      </c>
      <c r="E14956" s="171" t="s">
        <v>47725</v>
      </c>
      <c r="F14956" s="173"/>
      <c r="G14956" s="173"/>
      <c r="H14956" s="172"/>
    </row>
    <row r="14957" spans="1:8" ht="14.45" customHeight="1">
      <c r="A14957" s="86" t="s">
        <v>2983</v>
      </c>
      <c r="B14957" s="171" t="s">
        <v>43250</v>
      </c>
      <c r="C14957" s="55" t="s">
        <v>47726</v>
      </c>
      <c r="D14957" s="171" t="s">
        <v>47727</v>
      </c>
      <c r="E14957" s="171" t="s">
        <v>47728</v>
      </c>
      <c r="F14957" s="173"/>
      <c r="G14957" s="173"/>
      <c r="H14957" s="172"/>
    </row>
    <row r="14958" spans="1:8" ht="14.45" customHeight="1">
      <c r="A14958" s="86" t="s">
        <v>2983</v>
      </c>
      <c r="B14958" s="171" t="s">
        <v>43251</v>
      </c>
      <c r="C14958" s="55" t="s">
        <v>47729</v>
      </c>
      <c r="D14958" s="171" t="s">
        <v>47730</v>
      </c>
      <c r="E14958" s="171" t="s">
        <v>47731</v>
      </c>
      <c r="F14958" s="173"/>
      <c r="G14958" s="173"/>
      <c r="H14958" s="172"/>
    </row>
    <row r="14959" spans="1:8" ht="14.45" customHeight="1">
      <c r="A14959" s="86" t="s">
        <v>2983</v>
      </c>
      <c r="B14959" s="171" t="s">
        <v>43252</v>
      </c>
      <c r="C14959" s="55" t="s">
        <v>47732</v>
      </c>
      <c r="D14959" s="171" t="s">
        <v>47733</v>
      </c>
      <c r="E14959" s="171" t="s">
        <v>47734</v>
      </c>
      <c r="F14959" s="173"/>
      <c r="G14959" s="173"/>
      <c r="H14959" s="172"/>
    </row>
    <row r="14960" spans="1:8" ht="14.45" customHeight="1">
      <c r="A14960" s="86" t="s">
        <v>2983</v>
      </c>
      <c r="B14960" s="171" t="s">
        <v>43253</v>
      </c>
      <c r="C14960" s="55" t="s">
        <v>47735</v>
      </c>
      <c r="D14960" s="171" t="s">
        <v>47736</v>
      </c>
      <c r="E14960" s="171" t="s">
        <v>47737</v>
      </c>
      <c r="F14960" s="173"/>
      <c r="G14960" s="173"/>
      <c r="H14960" s="172"/>
    </row>
    <row r="14961" spans="1:8" ht="14.45" customHeight="1">
      <c r="A14961" s="86" t="s">
        <v>2983</v>
      </c>
      <c r="B14961" s="171" t="s">
        <v>43254</v>
      </c>
      <c r="C14961" s="55" t="s">
        <v>47738</v>
      </c>
      <c r="D14961" s="171" t="s">
        <v>47739</v>
      </c>
      <c r="E14961" s="171" t="s">
        <v>47740</v>
      </c>
      <c r="F14961" s="173"/>
      <c r="G14961" s="173"/>
      <c r="H14961" s="172"/>
    </row>
    <row r="14962" spans="1:8" ht="14.45" customHeight="1">
      <c r="A14962" s="86" t="s">
        <v>2983</v>
      </c>
      <c r="B14962" s="171" t="s">
        <v>43255</v>
      </c>
      <c r="C14962" s="55" t="s">
        <v>47741</v>
      </c>
      <c r="D14962" s="171" t="s">
        <v>47741</v>
      </c>
      <c r="E14962" s="171" t="s">
        <v>47741</v>
      </c>
      <c r="F14962" s="173"/>
      <c r="G14962" s="173"/>
      <c r="H14962" s="172"/>
    </row>
    <row r="14963" spans="1:8" ht="14.45" customHeight="1">
      <c r="A14963" s="86" t="s">
        <v>2983</v>
      </c>
      <c r="B14963" s="171" t="s">
        <v>43256</v>
      </c>
      <c r="C14963" s="55" t="s">
        <v>47742</v>
      </c>
      <c r="D14963" s="171" t="s">
        <v>47743</v>
      </c>
      <c r="E14963" s="171" t="s">
        <v>47744</v>
      </c>
      <c r="F14963" s="173"/>
      <c r="G14963" s="173"/>
      <c r="H14963" s="172"/>
    </row>
    <row r="14964" spans="1:8" ht="14.45" customHeight="1">
      <c r="A14964" s="86" t="s">
        <v>2983</v>
      </c>
      <c r="B14964" s="171" t="s">
        <v>43257</v>
      </c>
      <c r="C14964" s="55" t="s">
        <v>47745</v>
      </c>
      <c r="D14964" s="171" t="s">
        <v>47746</v>
      </c>
      <c r="E14964" s="171" t="s">
        <v>47747</v>
      </c>
      <c r="F14964" s="173"/>
      <c r="G14964" s="173"/>
      <c r="H14964" s="172"/>
    </row>
    <row r="14965" spans="1:8" ht="14.45" customHeight="1">
      <c r="A14965" s="86" t="s">
        <v>2983</v>
      </c>
      <c r="B14965" s="171" t="s">
        <v>43258</v>
      </c>
      <c r="C14965" s="55" t="s">
        <v>47748</v>
      </c>
      <c r="D14965" s="171" t="s">
        <v>47749</v>
      </c>
      <c r="E14965" s="171" t="s">
        <v>47750</v>
      </c>
      <c r="F14965" s="173"/>
      <c r="G14965" s="173"/>
      <c r="H14965" s="172"/>
    </row>
    <row r="14966" spans="1:8" ht="14.45" customHeight="1">
      <c r="A14966" s="86" t="s">
        <v>2983</v>
      </c>
      <c r="B14966" s="171" t="s">
        <v>43259</v>
      </c>
      <c r="C14966" s="55" t="s">
        <v>47751</v>
      </c>
      <c r="D14966" s="171" t="s">
        <v>47752</v>
      </c>
      <c r="E14966" s="171" t="s">
        <v>47751</v>
      </c>
      <c r="F14966" s="173"/>
      <c r="G14966" s="173"/>
      <c r="H14966" s="172"/>
    </row>
    <row r="14967" spans="1:8" ht="14.45" customHeight="1">
      <c r="A14967" s="86" t="s">
        <v>2983</v>
      </c>
      <c r="B14967" s="171" t="s">
        <v>43260</v>
      </c>
      <c r="C14967" s="55" t="s">
        <v>47753</v>
      </c>
      <c r="D14967" s="171" t="s">
        <v>47754</v>
      </c>
      <c r="E14967" s="171" t="s">
        <v>47754</v>
      </c>
      <c r="F14967" s="173"/>
      <c r="G14967" s="173"/>
      <c r="H14967" s="172"/>
    </row>
    <row r="14968" spans="1:8" ht="14.45" customHeight="1">
      <c r="A14968" s="86" t="s">
        <v>2983</v>
      </c>
      <c r="B14968" s="171" t="s">
        <v>43261</v>
      </c>
      <c r="C14968" s="55" t="s">
        <v>47755</v>
      </c>
      <c r="D14968" s="171" t="s">
        <v>47756</v>
      </c>
      <c r="E14968" s="171" t="s">
        <v>47757</v>
      </c>
      <c r="F14968" s="173"/>
      <c r="G14968" s="173"/>
      <c r="H14968" s="172"/>
    </row>
    <row r="14969" spans="1:8" ht="14.45" customHeight="1">
      <c r="A14969" s="86" t="s">
        <v>2983</v>
      </c>
      <c r="B14969" s="171" t="s">
        <v>43262</v>
      </c>
      <c r="C14969" s="55" t="s">
        <v>47758</v>
      </c>
      <c r="D14969" s="171" t="s">
        <v>47759</v>
      </c>
      <c r="E14969" s="171" t="s">
        <v>47760</v>
      </c>
      <c r="F14969" s="173"/>
      <c r="G14969" s="173"/>
      <c r="H14969" s="172"/>
    </row>
    <row r="14970" spans="1:8" ht="14.45" customHeight="1">
      <c r="A14970" s="86" t="s">
        <v>2983</v>
      </c>
      <c r="B14970" s="171" t="s">
        <v>43263</v>
      </c>
      <c r="C14970" s="55" t="s">
        <v>47761</v>
      </c>
      <c r="D14970" s="171" t="s">
        <v>47762</v>
      </c>
      <c r="E14970" s="171" t="s">
        <v>47762</v>
      </c>
      <c r="F14970" s="173"/>
      <c r="G14970" s="173"/>
      <c r="H14970" s="172"/>
    </row>
    <row r="14971" spans="1:8" ht="14.45" customHeight="1">
      <c r="A14971" s="86" t="s">
        <v>2983</v>
      </c>
      <c r="B14971" s="171" t="s">
        <v>43264</v>
      </c>
      <c r="C14971" s="55" t="s">
        <v>47763</v>
      </c>
      <c r="D14971" s="171" t="s">
        <v>47764</v>
      </c>
      <c r="E14971" s="171" t="s">
        <v>47764</v>
      </c>
      <c r="F14971" s="173"/>
      <c r="G14971" s="173"/>
      <c r="H14971" s="172"/>
    </row>
    <row r="14972" spans="1:8" ht="14.45" customHeight="1">
      <c r="A14972" s="86" t="s">
        <v>2983</v>
      </c>
      <c r="B14972" s="171" t="s">
        <v>43265</v>
      </c>
      <c r="C14972" s="55" t="s">
        <v>47765</v>
      </c>
      <c r="D14972" s="171" t="s">
        <v>47766</v>
      </c>
      <c r="E14972" s="171" t="s">
        <v>47766</v>
      </c>
      <c r="F14972" s="173"/>
      <c r="G14972" s="173"/>
      <c r="H14972" s="172"/>
    </row>
    <row r="14973" spans="1:8" ht="14.45" customHeight="1">
      <c r="A14973" s="86" t="s">
        <v>2983</v>
      </c>
      <c r="B14973" s="171" t="s">
        <v>43266</v>
      </c>
      <c r="C14973" s="55" t="s">
        <v>47767</v>
      </c>
      <c r="D14973" s="171" t="s">
        <v>47768</v>
      </c>
      <c r="E14973" s="171" t="s">
        <v>47768</v>
      </c>
      <c r="F14973" s="173"/>
      <c r="G14973" s="173"/>
      <c r="H14973" s="172"/>
    </row>
    <row r="14974" spans="1:8" ht="14.45" customHeight="1">
      <c r="A14974" s="86" t="s">
        <v>2983</v>
      </c>
      <c r="B14974" s="171" t="s">
        <v>43267</v>
      </c>
      <c r="C14974" s="55" t="s">
        <v>47769</v>
      </c>
      <c r="D14974" s="171" t="s">
        <v>47770</v>
      </c>
      <c r="E14974" s="171" t="s">
        <v>47770</v>
      </c>
      <c r="F14974" s="173"/>
      <c r="G14974" s="173"/>
      <c r="H14974" s="172"/>
    </row>
    <row r="14975" spans="1:8" ht="14.45" customHeight="1">
      <c r="A14975" s="86" t="s">
        <v>2983</v>
      </c>
      <c r="B14975" s="171" t="s">
        <v>43268</v>
      </c>
      <c r="C14975" s="55" t="s">
        <v>47771</v>
      </c>
      <c r="D14975" s="171" t="s">
        <v>47772</v>
      </c>
      <c r="E14975" s="171" t="s">
        <v>47773</v>
      </c>
      <c r="F14975" s="173"/>
      <c r="G14975" s="173"/>
      <c r="H14975" s="172"/>
    </row>
    <row r="14976" spans="1:8" ht="14.45" customHeight="1">
      <c r="A14976" s="86" t="s">
        <v>2983</v>
      </c>
      <c r="B14976" s="171" t="s">
        <v>43269</v>
      </c>
      <c r="C14976" s="55" t="s">
        <v>47774</v>
      </c>
      <c r="D14976" s="171" t="s">
        <v>47775</v>
      </c>
      <c r="E14976" s="171" t="s">
        <v>47776</v>
      </c>
      <c r="F14976" s="173"/>
      <c r="G14976" s="173"/>
      <c r="H14976" s="172"/>
    </row>
    <row r="14977" spans="1:8" ht="14.45" customHeight="1">
      <c r="A14977" s="86" t="s">
        <v>2983</v>
      </c>
      <c r="B14977" s="171" t="s">
        <v>43270</v>
      </c>
      <c r="C14977" s="55" t="s">
        <v>47777</v>
      </c>
      <c r="D14977" s="171" t="s">
        <v>47778</v>
      </c>
      <c r="E14977" s="171" t="s">
        <v>47779</v>
      </c>
      <c r="F14977" s="173"/>
      <c r="G14977" s="173"/>
      <c r="H14977" s="172"/>
    </row>
    <row r="14978" spans="1:8" ht="14.45" customHeight="1">
      <c r="A14978" s="86" t="s">
        <v>2983</v>
      </c>
      <c r="B14978" s="171" t="s">
        <v>43271</v>
      </c>
      <c r="C14978" s="55" t="s">
        <v>47780</v>
      </c>
      <c r="D14978" s="171" t="s">
        <v>47781</v>
      </c>
      <c r="E14978" s="171" t="s">
        <v>47782</v>
      </c>
      <c r="F14978" s="173"/>
      <c r="G14978" s="173"/>
      <c r="H14978" s="172"/>
    </row>
    <row r="14979" spans="1:8" ht="14.45" customHeight="1">
      <c r="A14979" s="86" t="s">
        <v>2983</v>
      </c>
      <c r="B14979" s="171" t="s">
        <v>43272</v>
      </c>
      <c r="C14979" s="55" t="s">
        <v>47783</v>
      </c>
      <c r="D14979" s="171" t="s">
        <v>47784</v>
      </c>
      <c r="E14979" s="171" t="s">
        <v>47785</v>
      </c>
      <c r="F14979" s="173"/>
      <c r="G14979" s="173"/>
      <c r="H14979" s="172"/>
    </row>
    <row r="14980" spans="1:8" ht="14.45" customHeight="1">
      <c r="A14980" s="86" t="s">
        <v>2983</v>
      </c>
      <c r="B14980" s="171" t="s">
        <v>43273</v>
      </c>
      <c r="C14980" s="55" t="s">
        <v>47786</v>
      </c>
      <c r="D14980" s="171" t="s">
        <v>47787</v>
      </c>
      <c r="E14980" s="171" t="s">
        <v>47788</v>
      </c>
      <c r="F14980" s="173"/>
      <c r="G14980" s="173"/>
      <c r="H14980" s="172"/>
    </row>
    <row r="14981" spans="1:8" ht="14.45" customHeight="1">
      <c r="A14981" s="86" t="s">
        <v>2983</v>
      </c>
      <c r="B14981" s="171" t="s">
        <v>43274</v>
      </c>
      <c r="C14981" s="55" t="s">
        <v>47789</v>
      </c>
      <c r="D14981" s="171" t="s">
        <v>47790</v>
      </c>
      <c r="E14981" s="171" t="s">
        <v>47791</v>
      </c>
      <c r="F14981" s="173"/>
      <c r="G14981" s="173"/>
      <c r="H14981" s="172"/>
    </row>
    <row r="14982" spans="1:8" ht="14.45" customHeight="1">
      <c r="A14982" s="86" t="s">
        <v>2983</v>
      </c>
      <c r="B14982" s="171" t="s">
        <v>43275</v>
      </c>
      <c r="C14982" s="55" t="s">
        <v>47792</v>
      </c>
      <c r="D14982" s="171" t="s">
        <v>47793</v>
      </c>
      <c r="E14982" s="171" t="s">
        <v>47794</v>
      </c>
      <c r="F14982" s="173"/>
      <c r="G14982" s="173"/>
      <c r="H14982" s="172"/>
    </row>
    <row r="14983" spans="1:8" ht="14.45" customHeight="1">
      <c r="A14983" s="86" t="s">
        <v>2983</v>
      </c>
      <c r="B14983" s="171" t="s">
        <v>43276</v>
      </c>
      <c r="C14983" s="55" t="s">
        <v>47795</v>
      </c>
      <c r="D14983" s="171" t="s">
        <v>47795</v>
      </c>
      <c r="E14983" s="171" t="s">
        <v>47795</v>
      </c>
      <c r="F14983" s="173"/>
      <c r="G14983" s="173"/>
      <c r="H14983" s="172"/>
    </row>
    <row r="14984" spans="1:8" ht="14.45" customHeight="1">
      <c r="A14984" s="86" t="s">
        <v>2983</v>
      </c>
      <c r="B14984" s="171" t="s">
        <v>43277</v>
      </c>
      <c r="C14984" s="55" t="s">
        <v>47796</v>
      </c>
      <c r="D14984" s="171" t="s">
        <v>47797</v>
      </c>
      <c r="E14984" s="171" t="s">
        <v>47798</v>
      </c>
      <c r="F14984" s="173"/>
      <c r="G14984" s="173"/>
      <c r="H14984" s="172"/>
    </row>
    <row r="14985" spans="1:8" ht="14.45" customHeight="1">
      <c r="A14985" s="86" t="s">
        <v>2983</v>
      </c>
      <c r="B14985" s="171" t="s">
        <v>43278</v>
      </c>
      <c r="C14985" s="55" t="s">
        <v>47799</v>
      </c>
      <c r="D14985" s="171" t="s">
        <v>47799</v>
      </c>
      <c r="E14985" s="171" t="s">
        <v>47799</v>
      </c>
      <c r="F14985" s="173"/>
      <c r="G14985" s="173"/>
      <c r="H14985" s="172"/>
    </row>
    <row r="14986" spans="1:8" ht="14.45" customHeight="1">
      <c r="A14986" s="86" t="s">
        <v>2983</v>
      </c>
      <c r="B14986" s="171" t="s">
        <v>43279</v>
      </c>
      <c r="C14986" s="55" t="s">
        <v>47800</v>
      </c>
      <c r="D14986" s="171" t="s">
        <v>47801</v>
      </c>
      <c r="E14986" s="171" t="s">
        <v>47802</v>
      </c>
      <c r="F14986" s="173"/>
      <c r="G14986" s="173"/>
      <c r="H14986" s="172"/>
    </row>
    <row r="14987" spans="1:8" ht="14.45" customHeight="1">
      <c r="A14987" s="86" t="s">
        <v>2983</v>
      </c>
      <c r="B14987" s="171" t="s">
        <v>43280</v>
      </c>
      <c r="C14987" s="55" t="s">
        <v>47803</v>
      </c>
      <c r="D14987" s="171" t="s">
        <v>47803</v>
      </c>
      <c r="E14987" s="171" t="s">
        <v>47803</v>
      </c>
      <c r="F14987" s="173"/>
      <c r="G14987" s="173"/>
      <c r="H14987" s="172"/>
    </row>
    <row r="14988" spans="1:8" ht="14.45" customHeight="1">
      <c r="A14988" s="86" t="s">
        <v>2983</v>
      </c>
      <c r="B14988" s="171" t="s">
        <v>43281</v>
      </c>
      <c r="C14988" s="55" t="s">
        <v>47804</v>
      </c>
      <c r="D14988" s="171" t="s">
        <v>47805</v>
      </c>
      <c r="E14988" s="171" t="s">
        <v>47806</v>
      </c>
      <c r="F14988" s="173"/>
      <c r="G14988" s="173"/>
      <c r="H14988" s="172"/>
    </row>
    <row r="14989" spans="1:8" ht="14.45" customHeight="1">
      <c r="A14989" s="86" t="s">
        <v>2983</v>
      </c>
      <c r="B14989" s="171" t="s">
        <v>43282</v>
      </c>
      <c r="C14989" s="55" t="s">
        <v>47807</v>
      </c>
      <c r="D14989" s="171" t="s">
        <v>47808</v>
      </c>
      <c r="E14989" s="171" t="s">
        <v>47809</v>
      </c>
      <c r="F14989" s="173"/>
      <c r="G14989" s="173"/>
      <c r="H14989" s="172"/>
    </row>
    <row r="14990" spans="1:8" ht="14.45" customHeight="1">
      <c r="A14990" s="86" t="s">
        <v>2983</v>
      </c>
      <c r="B14990" s="171" t="s">
        <v>43283</v>
      </c>
      <c r="C14990" s="55" t="s">
        <v>47810</v>
      </c>
      <c r="D14990" s="171" t="s">
        <v>47811</v>
      </c>
      <c r="E14990" s="171" t="s">
        <v>47812</v>
      </c>
      <c r="F14990" s="173"/>
      <c r="G14990" s="173"/>
      <c r="H14990" s="172"/>
    </row>
    <row r="14991" spans="1:8" ht="14.45" customHeight="1">
      <c r="A14991" s="86" t="s">
        <v>2983</v>
      </c>
      <c r="B14991" s="171" t="s">
        <v>43284</v>
      </c>
      <c r="C14991" s="55" t="s">
        <v>47813</v>
      </c>
      <c r="D14991" s="171" t="s">
        <v>47814</v>
      </c>
      <c r="E14991" s="171" t="s">
        <v>47815</v>
      </c>
      <c r="F14991" s="173"/>
      <c r="G14991" s="173"/>
      <c r="H14991" s="172"/>
    </row>
    <row r="14992" spans="1:8" ht="14.45" customHeight="1">
      <c r="A14992" s="86" t="s">
        <v>2983</v>
      </c>
      <c r="B14992" s="171" t="s">
        <v>43285</v>
      </c>
      <c r="C14992" s="55" t="s">
        <v>47816</v>
      </c>
      <c r="D14992" s="171" t="s">
        <v>47817</v>
      </c>
      <c r="E14992" s="171" t="s">
        <v>47818</v>
      </c>
      <c r="F14992" s="173"/>
      <c r="G14992" s="173"/>
      <c r="H14992" s="172"/>
    </row>
    <row r="14993" spans="1:8" ht="14.45" customHeight="1">
      <c r="A14993" s="86" t="s">
        <v>2983</v>
      </c>
      <c r="B14993" s="171" t="s">
        <v>43286</v>
      </c>
      <c r="C14993" s="55" t="s">
        <v>47819</v>
      </c>
      <c r="D14993" s="171" t="s">
        <v>47820</v>
      </c>
      <c r="E14993" s="171" t="s">
        <v>47821</v>
      </c>
      <c r="F14993" s="173"/>
      <c r="G14993" s="173"/>
      <c r="H14993" s="172"/>
    </row>
    <row r="14994" spans="1:8" ht="14.45" customHeight="1">
      <c r="A14994" s="86" t="s">
        <v>2983</v>
      </c>
      <c r="B14994" s="171" t="s">
        <v>43287</v>
      </c>
      <c r="C14994" s="55" t="s">
        <v>47822</v>
      </c>
      <c r="D14994" s="171" t="s">
        <v>47823</v>
      </c>
      <c r="E14994" s="171" t="s">
        <v>47824</v>
      </c>
      <c r="F14994" s="173"/>
      <c r="G14994" s="173"/>
      <c r="H14994" s="172"/>
    </row>
    <row r="14995" spans="1:8" ht="14.45" customHeight="1">
      <c r="A14995" s="86" t="s">
        <v>2983</v>
      </c>
      <c r="B14995" s="171" t="s">
        <v>43288</v>
      </c>
      <c r="C14995" s="55" t="s">
        <v>47825</v>
      </c>
      <c r="D14995" s="171" t="s">
        <v>47826</v>
      </c>
      <c r="E14995" s="171" t="s">
        <v>47827</v>
      </c>
      <c r="F14995" s="173"/>
      <c r="G14995" s="173"/>
      <c r="H14995" s="172"/>
    </row>
    <row r="14996" spans="1:8" ht="14.45" customHeight="1">
      <c r="A14996" s="86" t="s">
        <v>2983</v>
      </c>
      <c r="B14996" s="171" t="s">
        <v>43289</v>
      </c>
      <c r="C14996" s="55" t="s">
        <v>47828</v>
      </c>
      <c r="D14996" s="171" t="s">
        <v>47829</v>
      </c>
      <c r="E14996" s="171" t="s">
        <v>47830</v>
      </c>
      <c r="F14996" s="173"/>
      <c r="G14996" s="173"/>
      <c r="H14996" s="172"/>
    </row>
    <row r="14997" spans="1:8" ht="14.45" customHeight="1">
      <c r="A14997" s="86" t="s">
        <v>2983</v>
      </c>
      <c r="B14997" s="171" t="s">
        <v>43290</v>
      </c>
      <c r="C14997" s="55" t="s">
        <v>47831</v>
      </c>
      <c r="D14997" s="171" t="s">
        <v>47832</v>
      </c>
      <c r="E14997" s="171" t="s">
        <v>47833</v>
      </c>
      <c r="F14997" s="173"/>
      <c r="G14997" s="173"/>
      <c r="H14997" s="172"/>
    </row>
    <row r="14998" spans="1:8" ht="14.45" customHeight="1">
      <c r="A14998" s="86" t="s">
        <v>2983</v>
      </c>
      <c r="B14998" s="171" t="s">
        <v>43291</v>
      </c>
      <c r="C14998" s="55" t="s">
        <v>47834</v>
      </c>
      <c r="D14998" s="171" t="s">
        <v>47835</v>
      </c>
      <c r="E14998" s="171" t="s">
        <v>47836</v>
      </c>
      <c r="F14998" s="173"/>
      <c r="G14998" s="173"/>
      <c r="H14998" s="172"/>
    </row>
    <row r="14999" spans="1:8" ht="14.45" customHeight="1">
      <c r="A14999" s="86" t="s">
        <v>2983</v>
      </c>
      <c r="B14999" s="171" t="s">
        <v>43292</v>
      </c>
      <c r="C14999" s="55" t="s">
        <v>47837</v>
      </c>
      <c r="D14999" s="171" t="s">
        <v>47838</v>
      </c>
      <c r="E14999" s="171" t="s">
        <v>47839</v>
      </c>
      <c r="F14999" s="173"/>
      <c r="G14999" s="173"/>
      <c r="H14999" s="172"/>
    </row>
    <row r="15000" spans="1:8" ht="14.45" customHeight="1">
      <c r="A15000" s="86" t="s">
        <v>2983</v>
      </c>
      <c r="B15000" s="171" t="s">
        <v>43293</v>
      </c>
      <c r="C15000" s="55" t="s">
        <v>47840</v>
      </c>
      <c r="D15000" s="171" t="s">
        <v>47841</v>
      </c>
      <c r="E15000" s="171" t="s">
        <v>47840</v>
      </c>
      <c r="F15000" s="173"/>
      <c r="G15000" s="173"/>
      <c r="H15000" s="172"/>
    </row>
    <row r="15001" spans="1:8" ht="14.45" customHeight="1">
      <c r="A15001" s="86" t="s">
        <v>2983</v>
      </c>
      <c r="B15001" s="171" t="s">
        <v>43294</v>
      </c>
      <c r="C15001" s="55" t="s">
        <v>47842</v>
      </c>
      <c r="D15001" s="171" t="s">
        <v>47843</v>
      </c>
      <c r="E15001" s="171" t="s">
        <v>47844</v>
      </c>
      <c r="F15001" s="173"/>
      <c r="G15001" s="173"/>
      <c r="H15001" s="172"/>
    </row>
    <row r="15002" spans="1:8" ht="14.45" customHeight="1">
      <c r="A15002" s="86" t="s">
        <v>2983</v>
      </c>
      <c r="B15002" s="171" t="s">
        <v>43295</v>
      </c>
      <c r="C15002" s="55" t="s">
        <v>47845</v>
      </c>
      <c r="D15002" s="171" t="s">
        <v>47846</v>
      </c>
      <c r="E15002" s="171" t="s">
        <v>47847</v>
      </c>
      <c r="F15002" s="173"/>
      <c r="G15002" s="173"/>
      <c r="H15002" s="172"/>
    </row>
    <row r="15003" spans="1:8" ht="14.45" customHeight="1">
      <c r="A15003" s="86" t="s">
        <v>2983</v>
      </c>
      <c r="B15003" s="171" t="s">
        <v>43296</v>
      </c>
      <c r="C15003" s="55" t="s">
        <v>47848</v>
      </c>
      <c r="D15003" s="171" t="s">
        <v>47849</v>
      </c>
      <c r="E15003" s="171" t="s">
        <v>47848</v>
      </c>
      <c r="F15003" s="173"/>
      <c r="G15003" s="173"/>
      <c r="H15003" s="172"/>
    </row>
    <row r="15004" spans="1:8" ht="14.45" customHeight="1">
      <c r="A15004" s="86" t="s">
        <v>2983</v>
      </c>
      <c r="B15004" s="171" t="s">
        <v>43297</v>
      </c>
      <c r="C15004" s="55" t="s">
        <v>47850</v>
      </c>
      <c r="D15004" s="171" t="s">
        <v>47851</v>
      </c>
      <c r="E15004" s="171" t="s">
        <v>47852</v>
      </c>
      <c r="F15004" s="173"/>
      <c r="G15004" s="173"/>
      <c r="H15004" s="172"/>
    </row>
    <row r="15005" spans="1:8" ht="14.45" customHeight="1">
      <c r="A15005" s="86" t="s">
        <v>2983</v>
      </c>
      <c r="B15005" s="171" t="s">
        <v>43298</v>
      </c>
      <c r="C15005" s="55" t="s">
        <v>47853</v>
      </c>
      <c r="D15005" s="171" t="s">
        <v>47854</v>
      </c>
      <c r="E15005" s="171" t="s">
        <v>47855</v>
      </c>
      <c r="F15005" s="173"/>
      <c r="G15005" s="173"/>
      <c r="H15005" s="172"/>
    </row>
    <row r="15006" spans="1:8" ht="14.45" customHeight="1">
      <c r="A15006" s="86" t="s">
        <v>2983</v>
      </c>
      <c r="B15006" s="171" t="s">
        <v>43299</v>
      </c>
      <c r="C15006" s="55" t="s">
        <v>47856</v>
      </c>
      <c r="D15006" s="171" t="s">
        <v>47857</v>
      </c>
      <c r="E15006" s="171" t="s">
        <v>47858</v>
      </c>
      <c r="F15006" s="173"/>
      <c r="G15006" s="173"/>
      <c r="H15006" s="172"/>
    </row>
    <row r="15007" spans="1:8" ht="14.45" customHeight="1">
      <c r="A15007" s="86" t="s">
        <v>2983</v>
      </c>
      <c r="B15007" s="171" t="s">
        <v>43300</v>
      </c>
      <c r="C15007" s="55" t="s">
        <v>47859</v>
      </c>
      <c r="D15007" s="171" t="s">
        <v>47859</v>
      </c>
      <c r="E15007" s="171" t="s">
        <v>47859</v>
      </c>
      <c r="F15007" s="173"/>
      <c r="G15007" s="173"/>
      <c r="H15007" s="172"/>
    </row>
    <row r="15008" spans="1:8" ht="14.45" customHeight="1">
      <c r="A15008" s="86" t="s">
        <v>2983</v>
      </c>
      <c r="B15008" s="171" t="s">
        <v>43301</v>
      </c>
      <c r="C15008" s="55" t="s">
        <v>47860</v>
      </c>
      <c r="D15008" s="171" t="s">
        <v>47861</v>
      </c>
      <c r="E15008" s="171" t="s">
        <v>47862</v>
      </c>
      <c r="F15008" s="173"/>
      <c r="G15008" s="173"/>
      <c r="H15008" s="172"/>
    </row>
    <row r="15009" spans="1:8" ht="14.45" customHeight="1">
      <c r="A15009" s="86" t="s">
        <v>2983</v>
      </c>
      <c r="B15009" s="171" t="s">
        <v>43302</v>
      </c>
      <c r="C15009" s="55" t="s">
        <v>47863</v>
      </c>
      <c r="D15009" s="171" t="s">
        <v>47864</v>
      </c>
      <c r="E15009" s="171" t="s">
        <v>47865</v>
      </c>
      <c r="F15009" s="173"/>
      <c r="G15009" s="173"/>
      <c r="H15009" s="172"/>
    </row>
    <row r="15010" spans="1:8" ht="14.45" customHeight="1">
      <c r="A15010" s="86" t="s">
        <v>2983</v>
      </c>
      <c r="B15010" s="171" t="s">
        <v>43303</v>
      </c>
      <c r="C15010" s="55" t="s">
        <v>47866</v>
      </c>
      <c r="D15010" s="171" t="s">
        <v>47867</v>
      </c>
      <c r="E15010" s="171" t="s">
        <v>47866</v>
      </c>
      <c r="F15010" s="173"/>
      <c r="G15010" s="173"/>
      <c r="H15010" s="172"/>
    </row>
    <row r="15011" spans="1:8" ht="14.45" customHeight="1">
      <c r="A15011" s="86" t="s">
        <v>2983</v>
      </c>
      <c r="B15011" s="171" t="s">
        <v>43304</v>
      </c>
      <c r="C15011" s="55" t="s">
        <v>47868</v>
      </c>
      <c r="D15011" s="171" t="s">
        <v>47869</v>
      </c>
      <c r="E15011" s="171" t="s">
        <v>47870</v>
      </c>
      <c r="F15011" s="173"/>
      <c r="G15011" s="173"/>
      <c r="H15011" s="172"/>
    </row>
    <row r="15012" spans="1:8" ht="14.45" customHeight="1">
      <c r="A15012" s="86" t="s">
        <v>2983</v>
      </c>
      <c r="B15012" s="171" t="s">
        <v>43305</v>
      </c>
      <c r="C15012" s="55" t="s">
        <v>47871</v>
      </c>
      <c r="D15012" s="171" t="s">
        <v>47872</v>
      </c>
      <c r="E15012" s="171" t="s">
        <v>47873</v>
      </c>
      <c r="F15012" s="173"/>
      <c r="G15012" s="173"/>
      <c r="H15012" s="172"/>
    </row>
    <row r="15013" spans="1:8" ht="14.45" customHeight="1">
      <c r="A15013" s="86" t="s">
        <v>2983</v>
      </c>
      <c r="B15013" s="171" t="s">
        <v>43306</v>
      </c>
      <c r="C15013" s="55" t="s">
        <v>47874</v>
      </c>
      <c r="D15013" s="171" t="s">
        <v>47875</v>
      </c>
      <c r="E15013" s="171" t="s">
        <v>47874</v>
      </c>
      <c r="F15013" s="173"/>
      <c r="G15013" s="173"/>
      <c r="H15013" s="172"/>
    </row>
    <row r="15014" spans="1:8" ht="14.45" customHeight="1">
      <c r="A15014" s="86" t="s">
        <v>2983</v>
      </c>
      <c r="B15014" s="171" t="s">
        <v>43307</v>
      </c>
      <c r="C15014" s="55" t="s">
        <v>47876</v>
      </c>
      <c r="D15014" s="171" t="s">
        <v>47877</v>
      </c>
      <c r="E15014" s="171" t="s">
        <v>47878</v>
      </c>
      <c r="F15014" s="173"/>
      <c r="G15014" s="173"/>
      <c r="H15014" s="172"/>
    </row>
    <row r="15015" spans="1:8" ht="14.45" customHeight="1">
      <c r="A15015" s="86" t="s">
        <v>2983</v>
      </c>
      <c r="B15015" s="171" t="s">
        <v>43308</v>
      </c>
      <c r="C15015" s="55" t="s">
        <v>47879</v>
      </c>
      <c r="D15015" s="171" t="s">
        <v>47880</v>
      </c>
      <c r="E15015" s="171" t="s">
        <v>47881</v>
      </c>
      <c r="F15015" s="173"/>
      <c r="G15015" s="173"/>
      <c r="H15015" s="172"/>
    </row>
    <row r="15016" spans="1:8" ht="14.45" customHeight="1">
      <c r="A15016" s="86" t="s">
        <v>2983</v>
      </c>
      <c r="B15016" s="171" t="s">
        <v>43309</v>
      </c>
      <c r="C15016" s="55" t="s">
        <v>47882</v>
      </c>
      <c r="D15016" s="171" t="s">
        <v>47883</v>
      </c>
      <c r="E15016" s="171" t="s">
        <v>47883</v>
      </c>
      <c r="F15016" s="173"/>
      <c r="G15016" s="173"/>
      <c r="H15016" s="172"/>
    </row>
    <row r="15017" spans="1:8" ht="14.45" customHeight="1">
      <c r="A15017" s="86" t="s">
        <v>2983</v>
      </c>
      <c r="B15017" s="171" t="s">
        <v>43310</v>
      </c>
      <c r="C15017" s="55" t="s">
        <v>47884</v>
      </c>
      <c r="D15017" s="171" t="s">
        <v>47885</v>
      </c>
      <c r="E15017" s="171" t="s">
        <v>47886</v>
      </c>
      <c r="F15017" s="173"/>
      <c r="G15017" s="173"/>
      <c r="H15017" s="172"/>
    </row>
    <row r="15018" spans="1:8" ht="14.45" customHeight="1">
      <c r="A15018" s="86" t="s">
        <v>2983</v>
      </c>
      <c r="B15018" s="171" t="s">
        <v>43311</v>
      </c>
      <c r="C15018" s="55" t="s">
        <v>47887</v>
      </c>
      <c r="D15018" s="171" t="s">
        <v>47888</v>
      </c>
      <c r="E15018" s="171" t="s">
        <v>47889</v>
      </c>
      <c r="F15018" s="173"/>
      <c r="G15018" s="173"/>
      <c r="H15018" s="172"/>
    </row>
    <row r="15019" spans="1:8" ht="14.45" customHeight="1">
      <c r="A15019" s="86" t="s">
        <v>2983</v>
      </c>
      <c r="B15019" s="171" t="s">
        <v>43312</v>
      </c>
      <c r="C15019" s="55" t="s">
        <v>47890</v>
      </c>
      <c r="D15019" s="171" t="s">
        <v>47891</v>
      </c>
      <c r="E15019" s="171" t="s">
        <v>47892</v>
      </c>
      <c r="F15019" s="173"/>
      <c r="G15019" s="173"/>
      <c r="H15019" s="172"/>
    </row>
    <row r="15020" spans="1:8" ht="14.45" customHeight="1">
      <c r="A15020" s="86" t="s">
        <v>2983</v>
      </c>
      <c r="B15020" s="171" t="s">
        <v>43313</v>
      </c>
      <c r="C15020" s="55" t="s">
        <v>47893</v>
      </c>
      <c r="D15020" s="171" t="s">
        <v>47894</v>
      </c>
      <c r="E15020" s="171" t="s">
        <v>47895</v>
      </c>
      <c r="F15020" s="173"/>
      <c r="G15020" s="173"/>
      <c r="H15020" s="172"/>
    </row>
    <row r="15021" spans="1:8" ht="14.45" customHeight="1">
      <c r="A15021" s="86" t="s">
        <v>2983</v>
      </c>
      <c r="B15021" s="171" t="s">
        <v>43314</v>
      </c>
      <c r="C15021" s="55" t="s">
        <v>47896</v>
      </c>
      <c r="D15021" s="171" t="s">
        <v>47897</v>
      </c>
      <c r="E15021" s="171" t="s">
        <v>47898</v>
      </c>
      <c r="F15021" s="173"/>
      <c r="G15021" s="173"/>
      <c r="H15021" s="172"/>
    </row>
    <row r="15022" spans="1:8" ht="14.45" customHeight="1">
      <c r="A15022" s="86" t="s">
        <v>2983</v>
      </c>
      <c r="B15022" s="171" t="s">
        <v>43315</v>
      </c>
      <c r="C15022" s="55" t="s">
        <v>47899</v>
      </c>
      <c r="D15022" s="171" t="s">
        <v>47900</v>
      </c>
      <c r="E15022" s="171" t="s">
        <v>47901</v>
      </c>
      <c r="F15022" s="173"/>
      <c r="G15022" s="173"/>
      <c r="H15022" s="172"/>
    </row>
    <row r="15023" spans="1:8" ht="14.45" customHeight="1">
      <c r="A15023" s="86" t="s">
        <v>2983</v>
      </c>
      <c r="B15023" s="171" t="s">
        <v>43316</v>
      </c>
      <c r="C15023" s="55" t="s">
        <v>47902</v>
      </c>
      <c r="D15023" s="171" t="s">
        <v>47903</v>
      </c>
      <c r="E15023" s="171" t="s">
        <v>47902</v>
      </c>
      <c r="F15023" s="173"/>
      <c r="G15023" s="173"/>
      <c r="H15023" s="172"/>
    </row>
    <row r="15024" spans="1:8" ht="14.45" customHeight="1">
      <c r="A15024" s="86" t="s">
        <v>2983</v>
      </c>
      <c r="B15024" s="171" t="s">
        <v>43317</v>
      </c>
      <c r="C15024" s="55" t="s">
        <v>47904</v>
      </c>
      <c r="D15024" s="171" t="s">
        <v>47905</v>
      </c>
      <c r="E15024" s="171" t="s">
        <v>47906</v>
      </c>
      <c r="F15024" s="173"/>
      <c r="G15024" s="173"/>
      <c r="H15024" s="172"/>
    </row>
    <row r="15025" spans="1:8" ht="14.45" customHeight="1">
      <c r="A15025" s="86" t="s">
        <v>2983</v>
      </c>
      <c r="B15025" s="171" t="s">
        <v>43318</v>
      </c>
      <c r="C15025" s="55" t="s">
        <v>47907</v>
      </c>
      <c r="D15025" s="171" t="s">
        <v>47907</v>
      </c>
      <c r="E15025" s="171" t="s">
        <v>47907</v>
      </c>
      <c r="F15025" s="173"/>
      <c r="G15025" s="173"/>
      <c r="H15025" s="172"/>
    </row>
    <row r="15026" spans="1:8" ht="14.45" customHeight="1">
      <c r="A15026" s="86" t="s">
        <v>2983</v>
      </c>
      <c r="B15026" s="171" t="s">
        <v>43319</v>
      </c>
      <c r="C15026" s="55" t="s">
        <v>47908</v>
      </c>
      <c r="D15026" s="171" t="s">
        <v>47909</v>
      </c>
      <c r="E15026" s="171" t="s">
        <v>47910</v>
      </c>
      <c r="F15026" s="173"/>
      <c r="G15026" s="173"/>
      <c r="H15026" s="172"/>
    </row>
    <row r="15027" spans="1:8" ht="14.45" customHeight="1">
      <c r="A15027" s="86" t="s">
        <v>2983</v>
      </c>
      <c r="B15027" s="171" t="s">
        <v>43320</v>
      </c>
      <c r="C15027" s="55" t="s">
        <v>47911</v>
      </c>
      <c r="D15027" s="171" t="s">
        <v>47912</v>
      </c>
      <c r="E15027" s="171" t="s">
        <v>47913</v>
      </c>
      <c r="F15027" s="173"/>
      <c r="G15027" s="173"/>
      <c r="H15027" s="172"/>
    </row>
    <row r="15028" spans="1:8" ht="14.45" customHeight="1">
      <c r="A15028" s="86" t="s">
        <v>2983</v>
      </c>
      <c r="B15028" s="171" t="s">
        <v>43321</v>
      </c>
      <c r="C15028" s="55" t="s">
        <v>47914</v>
      </c>
      <c r="D15028" s="171" t="s">
        <v>47915</v>
      </c>
      <c r="E15028" s="171" t="s">
        <v>47915</v>
      </c>
      <c r="F15028" s="173"/>
      <c r="G15028" s="173"/>
      <c r="H15028" s="172"/>
    </row>
    <row r="15029" spans="1:8" ht="14.45" customHeight="1">
      <c r="A15029" s="86" t="s">
        <v>2983</v>
      </c>
      <c r="B15029" s="171" t="s">
        <v>43322</v>
      </c>
      <c r="C15029" s="55" t="s">
        <v>47916</v>
      </c>
      <c r="D15029" s="171" t="s">
        <v>47917</v>
      </c>
      <c r="E15029" s="171" t="s">
        <v>47918</v>
      </c>
      <c r="F15029" s="173"/>
      <c r="G15029" s="173"/>
      <c r="H15029" s="172"/>
    </row>
    <row r="15030" spans="1:8" ht="14.45" customHeight="1">
      <c r="A15030" s="86" t="s">
        <v>2983</v>
      </c>
      <c r="B15030" s="171" t="s">
        <v>43323</v>
      </c>
      <c r="C15030" s="55" t="s">
        <v>47919</v>
      </c>
      <c r="D15030" s="171" t="s">
        <v>47920</v>
      </c>
      <c r="E15030" s="171" t="s">
        <v>47921</v>
      </c>
      <c r="F15030" s="173"/>
      <c r="G15030" s="173"/>
      <c r="H15030" s="172"/>
    </row>
    <row r="15031" spans="1:8" ht="14.45" customHeight="1">
      <c r="A15031" s="86" t="s">
        <v>2983</v>
      </c>
      <c r="B15031" s="171" t="s">
        <v>43324</v>
      </c>
      <c r="C15031" s="55" t="s">
        <v>47922</v>
      </c>
      <c r="D15031" s="171" t="s">
        <v>47923</v>
      </c>
      <c r="E15031" s="171" t="s">
        <v>47924</v>
      </c>
      <c r="F15031" s="173"/>
      <c r="G15031" s="173"/>
      <c r="H15031" s="172"/>
    </row>
    <row r="15032" spans="1:8" ht="14.45" customHeight="1">
      <c r="A15032" s="86" t="s">
        <v>2983</v>
      </c>
      <c r="B15032" s="171" t="s">
        <v>43325</v>
      </c>
      <c r="C15032" s="55" t="s">
        <v>47925</v>
      </c>
      <c r="D15032" s="171" t="s">
        <v>47926</v>
      </c>
      <c r="E15032" s="171" t="s">
        <v>47927</v>
      </c>
      <c r="F15032" s="173"/>
      <c r="G15032" s="173"/>
      <c r="H15032" s="172"/>
    </row>
    <row r="15033" spans="1:8" ht="14.45" customHeight="1">
      <c r="A15033" s="86" t="s">
        <v>2983</v>
      </c>
      <c r="B15033" s="171" t="s">
        <v>43326</v>
      </c>
      <c r="C15033" s="55" t="s">
        <v>47928</v>
      </c>
      <c r="D15033" s="171" t="s">
        <v>47929</v>
      </c>
      <c r="E15033" s="171" t="s">
        <v>47928</v>
      </c>
      <c r="F15033" s="173"/>
      <c r="G15033" s="173"/>
      <c r="H15033" s="172"/>
    </row>
    <row r="15034" spans="1:8" ht="14.45" customHeight="1">
      <c r="A15034" s="86" t="s">
        <v>2983</v>
      </c>
      <c r="B15034" s="171" t="s">
        <v>43327</v>
      </c>
      <c r="C15034" s="55" t="s">
        <v>47930</v>
      </c>
      <c r="D15034" s="171" t="s">
        <v>47931</v>
      </c>
      <c r="E15034" s="171" t="s">
        <v>47931</v>
      </c>
      <c r="F15034" s="173"/>
      <c r="G15034" s="173"/>
      <c r="H15034" s="172"/>
    </row>
    <row r="15035" spans="1:8" ht="14.45" customHeight="1">
      <c r="A15035" s="86" t="s">
        <v>2983</v>
      </c>
      <c r="B15035" s="171" t="s">
        <v>43328</v>
      </c>
      <c r="C15035" s="55" t="s">
        <v>47932</v>
      </c>
      <c r="D15035" s="171" t="s">
        <v>47933</v>
      </c>
      <c r="E15035" s="171" t="s">
        <v>47934</v>
      </c>
      <c r="F15035" s="173"/>
      <c r="G15035" s="173"/>
      <c r="H15035" s="172"/>
    </row>
    <row r="15036" spans="1:8" ht="14.45" customHeight="1">
      <c r="A15036" s="86" t="s">
        <v>2983</v>
      </c>
      <c r="B15036" s="171" t="s">
        <v>43329</v>
      </c>
      <c r="C15036" s="55" t="s">
        <v>47935</v>
      </c>
      <c r="D15036" s="171" t="s">
        <v>47936</v>
      </c>
      <c r="E15036" s="171" t="s">
        <v>47937</v>
      </c>
      <c r="F15036" s="173"/>
      <c r="G15036" s="173"/>
      <c r="H15036" s="172"/>
    </row>
    <row r="15037" spans="1:8" ht="14.45" customHeight="1">
      <c r="A15037" s="86" t="s">
        <v>2983</v>
      </c>
      <c r="B15037" s="171" t="s">
        <v>43330</v>
      </c>
      <c r="C15037" s="55" t="s">
        <v>47938</v>
      </c>
      <c r="D15037" s="171" t="s">
        <v>47939</v>
      </c>
      <c r="E15037" s="171" t="s">
        <v>47940</v>
      </c>
      <c r="F15037" s="173"/>
      <c r="G15037" s="173"/>
      <c r="H15037" s="172"/>
    </row>
    <row r="15038" spans="1:8" ht="14.45" customHeight="1">
      <c r="A15038" s="86" t="s">
        <v>2983</v>
      </c>
      <c r="B15038" s="171" t="s">
        <v>43331</v>
      </c>
      <c r="C15038" s="55" t="s">
        <v>47941</v>
      </c>
      <c r="D15038" s="171" t="s">
        <v>47942</v>
      </c>
      <c r="E15038" s="171" t="s">
        <v>47943</v>
      </c>
      <c r="F15038" s="173"/>
      <c r="G15038" s="173"/>
      <c r="H15038" s="172"/>
    </row>
    <row r="15039" spans="1:8" ht="14.45" customHeight="1">
      <c r="A15039" s="86" t="s">
        <v>2983</v>
      </c>
      <c r="B15039" s="171" t="s">
        <v>43332</v>
      </c>
      <c r="C15039" s="55" t="s">
        <v>47944</v>
      </c>
      <c r="D15039" s="171" t="s">
        <v>47945</v>
      </c>
      <c r="E15039" s="171" t="s">
        <v>47946</v>
      </c>
      <c r="F15039" s="173"/>
      <c r="G15039" s="173"/>
      <c r="H15039" s="172"/>
    </row>
    <row r="15040" spans="1:8" ht="14.45" customHeight="1">
      <c r="A15040" s="86" t="s">
        <v>2983</v>
      </c>
      <c r="B15040" s="171" t="s">
        <v>43333</v>
      </c>
      <c r="C15040" s="55" t="s">
        <v>47947</v>
      </c>
      <c r="D15040" s="171" t="s">
        <v>47948</v>
      </c>
      <c r="E15040" s="171" t="s">
        <v>47949</v>
      </c>
      <c r="F15040" s="173"/>
      <c r="G15040" s="173"/>
      <c r="H15040" s="172"/>
    </row>
    <row r="15041" spans="1:8" ht="14.45" customHeight="1">
      <c r="A15041" s="86" t="s">
        <v>2983</v>
      </c>
      <c r="B15041" s="171" t="s">
        <v>43334</v>
      </c>
      <c r="C15041" s="55" t="s">
        <v>47950</v>
      </c>
      <c r="D15041" s="171" t="s">
        <v>47951</v>
      </c>
      <c r="E15041" s="171" t="s">
        <v>47952</v>
      </c>
      <c r="F15041" s="173"/>
      <c r="G15041" s="173"/>
      <c r="H15041" s="172"/>
    </row>
    <row r="15042" spans="1:8" ht="14.45" customHeight="1">
      <c r="A15042" s="86" t="s">
        <v>2983</v>
      </c>
      <c r="B15042" s="171" t="s">
        <v>43335</v>
      </c>
      <c r="C15042" s="55" t="s">
        <v>47953</v>
      </c>
      <c r="D15042" s="171" t="s">
        <v>47954</v>
      </c>
      <c r="E15042" s="171" t="s">
        <v>47955</v>
      </c>
      <c r="F15042" s="173"/>
      <c r="G15042" s="173"/>
      <c r="H15042" s="172"/>
    </row>
    <row r="15043" spans="1:8" ht="14.45" customHeight="1">
      <c r="A15043" s="86" t="s">
        <v>2983</v>
      </c>
      <c r="B15043" s="171" t="s">
        <v>43336</v>
      </c>
      <c r="C15043" s="55" t="s">
        <v>47956</v>
      </c>
      <c r="D15043" s="171" t="s">
        <v>47957</v>
      </c>
      <c r="E15043" s="171" t="s">
        <v>47958</v>
      </c>
      <c r="F15043" s="173"/>
      <c r="G15043" s="173"/>
      <c r="H15043" s="172"/>
    </row>
    <row r="15044" spans="1:8" ht="14.45" customHeight="1">
      <c r="A15044" s="86" t="s">
        <v>2983</v>
      </c>
      <c r="B15044" s="171" t="s">
        <v>43337</v>
      </c>
      <c r="C15044" s="55" t="s">
        <v>47959</v>
      </c>
      <c r="D15044" s="171" t="s">
        <v>47960</v>
      </c>
      <c r="E15044" s="171" t="s">
        <v>47961</v>
      </c>
      <c r="F15044" s="173"/>
      <c r="G15044" s="173"/>
      <c r="H15044" s="172"/>
    </row>
    <row r="15045" spans="1:8" ht="14.45" customHeight="1">
      <c r="A15045" s="86" t="s">
        <v>2983</v>
      </c>
      <c r="B15045" s="171" t="s">
        <v>43338</v>
      </c>
      <c r="C15045" s="55" t="s">
        <v>47962</v>
      </c>
      <c r="D15045" s="171" t="s">
        <v>47963</v>
      </c>
      <c r="E15045" s="171" t="s">
        <v>47964</v>
      </c>
      <c r="F15045" s="173"/>
      <c r="G15045" s="173"/>
      <c r="H15045" s="172"/>
    </row>
    <row r="15046" spans="1:8" ht="14.45" customHeight="1">
      <c r="A15046" s="86" t="s">
        <v>2983</v>
      </c>
      <c r="B15046" s="171" t="s">
        <v>43339</v>
      </c>
      <c r="C15046" s="55" t="s">
        <v>47965</v>
      </c>
      <c r="D15046" s="171" t="s">
        <v>47966</v>
      </c>
      <c r="E15046" s="171" t="s">
        <v>47967</v>
      </c>
      <c r="F15046" s="173"/>
      <c r="G15046" s="173"/>
      <c r="H15046" s="172"/>
    </row>
    <row r="15047" spans="1:8" ht="14.45" customHeight="1">
      <c r="A15047" s="86" t="s">
        <v>2983</v>
      </c>
      <c r="B15047" s="171" t="s">
        <v>43340</v>
      </c>
      <c r="C15047" s="55" t="s">
        <v>47968</v>
      </c>
      <c r="D15047" s="171" t="s">
        <v>47969</v>
      </c>
      <c r="E15047" s="171" t="s">
        <v>47970</v>
      </c>
      <c r="F15047" s="173"/>
      <c r="G15047" s="173"/>
      <c r="H15047" s="172"/>
    </row>
    <row r="15048" spans="1:8" ht="14.45" customHeight="1">
      <c r="A15048" s="86" t="s">
        <v>2983</v>
      </c>
      <c r="B15048" s="171" t="s">
        <v>43341</v>
      </c>
      <c r="C15048" s="55" t="s">
        <v>47971</v>
      </c>
      <c r="D15048" s="171" t="s">
        <v>47972</v>
      </c>
      <c r="E15048" s="171" t="s">
        <v>47973</v>
      </c>
      <c r="F15048" s="173"/>
      <c r="G15048" s="173"/>
      <c r="H15048" s="172"/>
    </row>
    <row r="15049" spans="1:8" ht="14.45" customHeight="1">
      <c r="A15049" s="86" t="s">
        <v>2983</v>
      </c>
      <c r="B15049" s="171" t="s">
        <v>43342</v>
      </c>
      <c r="C15049" s="55" t="s">
        <v>47974</v>
      </c>
      <c r="D15049" s="171" t="s">
        <v>47975</v>
      </c>
      <c r="E15049" s="171" t="s">
        <v>47976</v>
      </c>
      <c r="F15049" s="173"/>
      <c r="G15049" s="173"/>
      <c r="H15049" s="172"/>
    </row>
    <row r="15050" spans="1:8" ht="14.45" customHeight="1">
      <c r="A15050" s="86" t="s">
        <v>2983</v>
      </c>
      <c r="B15050" s="171" t="s">
        <v>43343</v>
      </c>
      <c r="C15050" s="55" t="s">
        <v>47977</v>
      </c>
      <c r="D15050" s="171" t="s">
        <v>47978</v>
      </c>
      <c r="E15050" s="171" t="s">
        <v>47979</v>
      </c>
      <c r="F15050" s="173"/>
      <c r="G15050" s="173"/>
      <c r="H15050" s="172"/>
    </row>
    <row r="15051" spans="1:8" ht="14.45" customHeight="1">
      <c r="A15051" s="86" t="s">
        <v>2983</v>
      </c>
      <c r="B15051" s="171" t="s">
        <v>43344</v>
      </c>
      <c r="C15051" s="55" t="s">
        <v>47980</v>
      </c>
      <c r="D15051" s="171" t="s">
        <v>47981</v>
      </c>
      <c r="E15051" s="171" t="s">
        <v>47981</v>
      </c>
      <c r="F15051" s="173"/>
      <c r="G15051" s="173"/>
      <c r="H15051" s="172"/>
    </row>
    <row r="15052" spans="1:8" ht="14.45" customHeight="1">
      <c r="A15052" s="86" t="s">
        <v>2983</v>
      </c>
      <c r="B15052" s="171" t="s">
        <v>43345</v>
      </c>
      <c r="C15052" s="55" t="s">
        <v>47982</v>
      </c>
      <c r="D15052" s="171" t="s">
        <v>47983</v>
      </c>
      <c r="E15052" s="171" t="s">
        <v>47982</v>
      </c>
      <c r="F15052" s="173"/>
      <c r="G15052" s="173"/>
      <c r="H15052" s="172"/>
    </row>
    <row r="15053" spans="1:8" ht="14.45" customHeight="1">
      <c r="A15053" s="86" t="s">
        <v>2983</v>
      </c>
      <c r="B15053" s="171" t="s">
        <v>43346</v>
      </c>
      <c r="C15053" s="55" t="s">
        <v>47984</v>
      </c>
      <c r="D15053" s="171" t="s">
        <v>47985</v>
      </c>
      <c r="E15053" s="171" t="s">
        <v>47986</v>
      </c>
      <c r="F15053" s="173"/>
      <c r="G15053" s="173"/>
      <c r="H15053" s="172"/>
    </row>
    <row r="15054" spans="1:8" ht="14.45" customHeight="1">
      <c r="A15054" s="86" t="s">
        <v>2983</v>
      </c>
      <c r="B15054" s="171" t="s">
        <v>43347</v>
      </c>
      <c r="C15054" s="55" t="s">
        <v>47987</v>
      </c>
      <c r="D15054" s="171" t="s">
        <v>47988</v>
      </c>
      <c r="E15054" s="171" t="s">
        <v>47988</v>
      </c>
      <c r="F15054" s="173"/>
      <c r="G15054" s="173"/>
      <c r="H15054" s="172"/>
    </row>
    <row r="15055" spans="1:8" ht="14.45" customHeight="1">
      <c r="A15055" s="86" t="s">
        <v>2983</v>
      </c>
      <c r="B15055" s="171" t="s">
        <v>43348</v>
      </c>
      <c r="C15055" s="55" t="s">
        <v>47989</v>
      </c>
      <c r="D15055" s="171" t="s">
        <v>47990</v>
      </c>
      <c r="E15055" s="171" t="s">
        <v>47991</v>
      </c>
      <c r="F15055" s="173"/>
      <c r="G15055" s="173"/>
      <c r="H15055" s="172"/>
    </row>
    <row r="15056" spans="1:8" ht="14.45" customHeight="1">
      <c r="A15056" s="86" t="s">
        <v>2983</v>
      </c>
      <c r="B15056" s="171" t="s">
        <v>43349</v>
      </c>
      <c r="C15056" s="55" t="s">
        <v>47992</v>
      </c>
      <c r="D15056" s="171" t="s">
        <v>47993</v>
      </c>
      <c r="E15056" s="171" t="s">
        <v>47994</v>
      </c>
      <c r="F15056" s="173"/>
      <c r="G15056" s="173"/>
      <c r="H15056" s="172"/>
    </row>
    <row r="15057" spans="1:8" ht="14.45" customHeight="1">
      <c r="A15057" s="86" t="s">
        <v>2983</v>
      </c>
      <c r="B15057" s="171" t="s">
        <v>43350</v>
      </c>
      <c r="C15057" s="55" t="s">
        <v>47995</v>
      </c>
      <c r="D15057" s="171" t="s">
        <v>47996</v>
      </c>
      <c r="E15057" s="171" t="s">
        <v>47997</v>
      </c>
      <c r="F15057" s="173"/>
      <c r="G15057" s="173"/>
      <c r="H15057" s="172"/>
    </row>
    <row r="15058" spans="1:8" ht="14.45" customHeight="1">
      <c r="A15058" s="86" t="s">
        <v>2983</v>
      </c>
      <c r="B15058" s="171" t="s">
        <v>43351</v>
      </c>
      <c r="C15058" s="55" t="s">
        <v>47998</v>
      </c>
      <c r="D15058" s="171" t="s">
        <v>47999</v>
      </c>
      <c r="E15058" s="171" t="s">
        <v>48000</v>
      </c>
      <c r="F15058" s="173"/>
      <c r="G15058" s="173"/>
      <c r="H15058" s="172"/>
    </row>
    <row r="15059" spans="1:8" ht="14.45" customHeight="1">
      <c r="A15059" s="86" t="s">
        <v>2983</v>
      </c>
      <c r="B15059" s="171" t="s">
        <v>43352</v>
      </c>
      <c r="C15059" s="55" t="s">
        <v>48001</v>
      </c>
      <c r="D15059" s="171" t="s">
        <v>48002</v>
      </c>
      <c r="E15059" s="171" t="s">
        <v>48003</v>
      </c>
      <c r="F15059" s="173"/>
      <c r="G15059" s="173"/>
      <c r="H15059" s="172"/>
    </row>
    <row r="15060" spans="1:8" ht="14.45" customHeight="1">
      <c r="A15060" s="86" t="s">
        <v>2983</v>
      </c>
      <c r="B15060" s="171" t="s">
        <v>43353</v>
      </c>
      <c r="C15060" s="55" t="s">
        <v>48004</v>
      </c>
      <c r="D15060" s="171" t="s">
        <v>48005</v>
      </c>
      <c r="E15060" s="171" t="s">
        <v>48006</v>
      </c>
      <c r="F15060" s="173"/>
      <c r="G15060" s="173"/>
      <c r="H15060" s="172"/>
    </row>
    <row r="15061" spans="1:8" ht="14.45" customHeight="1">
      <c r="A15061" s="86" t="s">
        <v>2983</v>
      </c>
      <c r="B15061" s="171" t="s">
        <v>43354</v>
      </c>
      <c r="C15061" s="55" t="s">
        <v>48007</v>
      </c>
      <c r="D15061" s="171" t="s">
        <v>48008</v>
      </c>
      <c r="E15061" s="171" t="s">
        <v>48009</v>
      </c>
      <c r="F15061" s="173"/>
      <c r="G15061" s="173"/>
      <c r="H15061" s="172"/>
    </row>
    <row r="15062" spans="1:8" ht="14.45" customHeight="1">
      <c r="A15062" s="86" t="s">
        <v>2983</v>
      </c>
      <c r="B15062" s="171" t="s">
        <v>43355</v>
      </c>
      <c r="C15062" s="55" t="s">
        <v>48010</v>
      </c>
      <c r="D15062" s="171" t="s">
        <v>48011</v>
      </c>
      <c r="E15062" s="171" t="s">
        <v>48012</v>
      </c>
      <c r="F15062" s="173"/>
      <c r="G15062" s="173"/>
      <c r="H15062" s="172"/>
    </row>
    <row r="15063" spans="1:8" ht="14.45" customHeight="1">
      <c r="A15063" s="86" t="s">
        <v>2983</v>
      </c>
      <c r="B15063" s="171" t="s">
        <v>43356</v>
      </c>
      <c r="C15063" s="55" t="s">
        <v>48013</v>
      </c>
      <c r="D15063" s="171" t="s">
        <v>48014</v>
      </c>
      <c r="E15063" s="171" t="s">
        <v>48015</v>
      </c>
      <c r="F15063" s="173"/>
      <c r="G15063" s="173"/>
      <c r="H15063" s="172"/>
    </row>
    <row r="15064" spans="1:8" ht="14.45" customHeight="1">
      <c r="A15064" s="86" t="s">
        <v>2983</v>
      </c>
      <c r="B15064" s="171" t="s">
        <v>43357</v>
      </c>
      <c r="C15064" s="55" t="s">
        <v>48016</v>
      </c>
      <c r="D15064" s="171" t="s">
        <v>48017</v>
      </c>
      <c r="E15064" s="171" t="s">
        <v>48018</v>
      </c>
      <c r="F15064" s="173"/>
      <c r="G15064" s="173"/>
      <c r="H15064" s="172"/>
    </row>
    <row r="15065" spans="1:8" ht="14.45" customHeight="1">
      <c r="A15065" s="86" t="s">
        <v>2983</v>
      </c>
      <c r="B15065" s="171" t="s">
        <v>43358</v>
      </c>
      <c r="C15065" s="55" t="s">
        <v>48019</v>
      </c>
      <c r="D15065" s="171" t="s">
        <v>48020</v>
      </c>
      <c r="E15065" s="171" t="s">
        <v>48021</v>
      </c>
      <c r="F15065" s="173"/>
      <c r="G15065" s="173"/>
      <c r="H15065" s="172"/>
    </row>
    <row r="15066" spans="1:8" ht="14.45" customHeight="1">
      <c r="A15066" s="86" t="s">
        <v>2983</v>
      </c>
      <c r="B15066" s="171" t="s">
        <v>43359</v>
      </c>
      <c r="C15066" s="55" t="s">
        <v>48022</v>
      </c>
      <c r="D15066" s="171" t="s">
        <v>48023</v>
      </c>
      <c r="E15066" s="171" t="s">
        <v>48024</v>
      </c>
      <c r="F15066" s="173"/>
      <c r="G15066" s="173"/>
      <c r="H15066" s="172"/>
    </row>
    <row r="15067" spans="1:8" ht="14.45" customHeight="1">
      <c r="A15067" s="86" t="s">
        <v>2983</v>
      </c>
      <c r="B15067" s="171" t="s">
        <v>43360</v>
      </c>
      <c r="C15067" s="55" t="s">
        <v>48025</v>
      </c>
      <c r="D15067" s="171" t="s">
        <v>48026</v>
      </c>
      <c r="E15067" s="171" t="s">
        <v>48027</v>
      </c>
      <c r="F15067" s="173"/>
      <c r="G15067" s="173"/>
      <c r="H15067" s="172"/>
    </row>
    <row r="15068" spans="1:8" ht="14.45" customHeight="1">
      <c r="A15068" s="86" t="s">
        <v>2983</v>
      </c>
      <c r="B15068" s="171" t="s">
        <v>43361</v>
      </c>
      <c r="C15068" s="55" t="s">
        <v>48028</v>
      </c>
      <c r="D15068" s="171" t="s">
        <v>48029</v>
      </c>
      <c r="E15068" s="171" t="s">
        <v>48030</v>
      </c>
      <c r="F15068" s="173"/>
      <c r="G15068" s="173"/>
      <c r="H15068" s="172"/>
    </row>
    <row r="15069" spans="1:8" ht="14.45" customHeight="1">
      <c r="A15069" s="86" t="s">
        <v>2983</v>
      </c>
      <c r="B15069" s="171" t="s">
        <v>43362</v>
      </c>
      <c r="C15069" s="55" t="s">
        <v>48031</v>
      </c>
      <c r="D15069" s="171" t="s">
        <v>48032</v>
      </c>
      <c r="E15069" s="171" t="s">
        <v>48033</v>
      </c>
      <c r="F15069" s="173"/>
      <c r="G15069" s="173"/>
      <c r="H15069" s="172"/>
    </row>
    <row r="15070" spans="1:8" ht="14.45" customHeight="1">
      <c r="A15070" s="86" t="s">
        <v>2983</v>
      </c>
      <c r="B15070" s="171" t="s">
        <v>43363</v>
      </c>
      <c r="C15070" s="55" t="s">
        <v>48034</v>
      </c>
      <c r="D15070" s="171" t="s">
        <v>48035</v>
      </c>
      <c r="E15070" s="171" t="s">
        <v>48036</v>
      </c>
      <c r="F15070" s="173"/>
      <c r="G15070" s="173"/>
      <c r="H15070" s="172"/>
    </row>
    <row r="15071" spans="1:8" ht="14.45" customHeight="1">
      <c r="A15071" s="86" t="s">
        <v>2983</v>
      </c>
      <c r="B15071" s="171" t="s">
        <v>43364</v>
      </c>
      <c r="C15071" s="55" t="s">
        <v>48037</v>
      </c>
      <c r="D15071" s="171" t="s">
        <v>48038</v>
      </c>
      <c r="E15071" s="171" t="s">
        <v>48039</v>
      </c>
      <c r="F15071" s="173"/>
      <c r="G15071" s="173"/>
      <c r="H15071" s="172"/>
    </row>
    <row r="15072" spans="1:8" ht="14.45" customHeight="1">
      <c r="A15072" s="86" t="s">
        <v>2983</v>
      </c>
      <c r="B15072" s="171" t="s">
        <v>43365</v>
      </c>
      <c r="C15072" s="55" t="s">
        <v>48040</v>
      </c>
      <c r="D15072" s="171" t="s">
        <v>48041</v>
      </c>
      <c r="E15072" s="171" t="s">
        <v>48042</v>
      </c>
      <c r="F15072" s="173"/>
      <c r="G15072" s="173"/>
      <c r="H15072" s="172"/>
    </row>
    <row r="15073" spans="1:8" ht="14.45" customHeight="1">
      <c r="A15073" s="86" t="s">
        <v>2983</v>
      </c>
      <c r="B15073" s="171" t="s">
        <v>43366</v>
      </c>
      <c r="C15073" s="55" t="s">
        <v>48043</v>
      </c>
      <c r="D15073" s="171" t="s">
        <v>48044</v>
      </c>
      <c r="E15073" s="171" t="s">
        <v>48045</v>
      </c>
      <c r="F15073" s="173"/>
      <c r="G15073" s="173"/>
      <c r="H15073" s="172"/>
    </row>
    <row r="15074" spans="1:8" ht="14.45" customHeight="1">
      <c r="A15074" s="86" t="s">
        <v>2983</v>
      </c>
      <c r="B15074" s="171" t="s">
        <v>43367</v>
      </c>
      <c r="C15074" s="55" t="s">
        <v>48046</v>
      </c>
      <c r="D15074" s="171" t="s">
        <v>48047</v>
      </c>
      <c r="E15074" s="171" t="s">
        <v>48048</v>
      </c>
      <c r="F15074" s="173"/>
      <c r="G15074" s="173"/>
      <c r="H15074" s="172"/>
    </row>
    <row r="15075" spans="1:8" ht="14.45" customHeight="1">
      <c r="A15075" s="86" t="s">
        <v>2983</v>
      </c>
      <c r="B15075" s="171" t="s">
        <v>43368</v>
      </c>
      <c r="C15075" s="55" t="s">
        <v>48049</v>
      </c>
      <c r="D15075" s="171" t="s">
        <v>48050</v>
      </c>
      <c r="E15075" s="171" t="s">
        <v>48051</v>
      </c>
      <c r="F15075" s="173"/>
      <c r="G15075" s="173"/>
      <c r="H15075" s="172"/>
    </row>
    <row r="15076" spans="1:8" ht="14.45" customHeight="1">
      <c r="A15076" s="86" t="s">
        <v>2983</v>
      </c>
      <c r="B15076" s="171" t="s">
        <v>43369</v>
      </c>
      <c r="C15076" s="55" t="s">
        <v>48052</v>
      </c>
      <c r="D15076" s="171" t="s">
        <v>48053</v>
      </c>
      <c r="E15076" s="171" t="s">
        <v>48054</v>
      </c>
      <c r="F15076" s="173"/>
      <c r="G15076" s="173"/>
      <c r="H15076" s="172"/>
    </row>
    <row r="15077" spans="1:8" ht="14.45" customHeight="1">
      <c r="A15077" s="86" t="s">
        <v>2983</v>
      </c>
      <c r="B15077" s="171" t="s">
        <v>43370</v>
      </c>
      <c r="C15077" s="55" t="s">
        <v>48055</v>
      </c>
      <c r="D15077" s="171" t="s">
        <v>48056</v>
      </c>
      <c r="E15077" s="171" t="s">
        <v>48057</v>
      </c>
      <c r="F15077" s="173"/>
      <c r="G15077" s="173"/>
      <c r="H15077" s="172"/>
    </row>
    <row r="15078" spans="1:8" ht="14.45" customHeight="1">
      <c r="A15078" s="86" t="s">
        <v>2983</v>
      </c>
      <c r="B15078" s="171" t="s">
        <v>43371</v>
      </c>
      <c r="C15078" s="55" t="s">
        <v>48058</v>
      </c>
      <c r="D15078" s="171" t="s">
        <v>48059</v>
      </c>
      <c r="E15078" s="171" t="s">
        <v>48060</v>
      </c>
      <c r="F15078" s="173"/>
      <c r="G15078" s="173"/>
      <c r="H15078" s="172"/>
    </row>
    <row r="15079" spans="1:8" ht="14.45" customHeight="1">
      <c r="A15079" s="86" t="s">
        <v>2983</v>
      </c>
      <c r="B15079" s="171" t="s">
        <v>43372</v>
      </c>
      <c r="C15079" s="55" t="s">
        <v>48061</v>
      </c>
      <c r="D15079" s="171" t="s">
        <v>48062</v>
      </c>
      <c r="E15079" s="171" t="s">
        <v>48063</v>
      </c>
      <c r="F15079" s="173"/>
      <c r="G15079" s="173"/>
      <c r="H15079" s="172"/>
    </row>
    <row r="15080" spans="1:8" ht="14.45" customHeight="1">
      <c r="A15080" s="86" t="s">
        <v>2983</v>
      </c>
      <c r="B15080" s="171" t="s">
        <v>43373</v>
      </c>
      <c r="C15080" s="55" t="s">
        <v>48064</v>
      </c>
      <c r="D15080" s="171" t="s">
        <v>48065</v>
      </c>
      <c r="E15080" s="171" t="s">
        <v>48066</v>
      </c>
      <c r="F15080" s="173"/>
      <c r="G15080" s="173"/>
      <c r="H15080" s="172"/>
    </row>
    <row r="15081" spans="1:8" ht="14.45" customHeight="1">
      <c r="A15081" s="86" t="s">
        <v>2983</v>
      </c>
      <c r="B15081" s="171" t="s">
        <v>43374</v>
      </c>
      <c r="C15081" s="55" t="s">
        <v>48067</v>
      </c>
      <c r="D15081" s="171" t="s">
        <v>48068</v>
      </c>
      <c r="E15081" s="171" t="s">
        <v>48069</v>
      </c>
      <c r="F15081" s="173"/>
      <c r="G15081" s="173"/>
      <c r="H15081" s="172"/>
    </row>
    <row r="15082" spans="1:8" ht="14.45" customHeight="1">
      <c r="A15082" s="86" t="s">
        <v>2983</v>
      </c>
      <c r="B15082" s="171" t="s">
        <v>43375</v>
      </c>
      <c r="C15082" s="55" t="s">
        <v>48070</v>
      </c>
      <c r="D15082" s="171" t="s">
        <v>48071</v>
      </c>
      <c r="E15082" s="171" t="s">
        <v>48072</v>
      </c>
      <c r="F15082" s="173"/>
      <c r="G15082" s="173"/>
      <c r="H15082" s="172"/>
    </row>
    <row r="15083" spans="1:8" ht="14.45" customHeight="1">
      <c r="A15083" s="86" t="s">
        <v>2983</v>
      </c>
      <c r="B15083" s="171" t="s">
        <v>43376</v>
      </c>
      <c r="C15083" s="55" t="s">
        <v>48073</v>
      </c>
      <c r="D15083" s="171" t="s">
        <v>48074</v>
      </c>
      <c r="E15083" s="171" t="s">
        <v>48075</v>
      </c>
      <c r="F15083" s="173"/>
      <c r="G15083" s="173"/>
      <c r="H15083" s="172"/>
    </row>
    <row r="15084" spans="1:8" ht="14.45" customHeight="1">
      <c r="A15084" s="86" t="s">
        <v>2983</v>
      </c>
      <c r="B15084" s="171" t="s">
        <v>43377</v>
      </c>
      <c r="C15084" s="55" t="s">
        <v>48076</v>
      </c>
      <c r="D15084" s="171" t="s">
        <v>48077</v>
      </c>
      <c r="E15084" s="171" t="s">
        <v>48078</v>
      </c>
      <c r="F15084" s="173"/>
      <c r="G15084" s="173"/>
      <c r="H15084" s="172"/>
    </row>
    <row r="15085" spans="1:8" ht="14.45" customHeight="1">
      <c r="A15085" s="86" t="s">
        <v>2983</v>
      </c>
      <c r="B15085" s="171" t="s">
        <v>43378</v>
      </c>
      <c r="C15085" s="55" t="s">
        <v>48079</v>
      </c>
      <c r="D15085" s="171" t="s">
        <v>48080</v>
      </c>
      <c r="E15085" s="171" t="s">
        <v>48081</v>
      </c>
      <c r="F15085" s="173"/>
      <c r="G15085" s="173"/>
      <c r="H15085" s="172"/>
    </row>
    <row r="15086" spans="1:8" ht="14.45" customHeight="1">
      <c r="A15086" s="86" t="s">
        <v>2983</v>
      </c>
      <c r="B15086" s="171" t="s">
        <v>43379</v>
      </c>
      <c r="C15086" s="55" t="s">
        <v>48082</v>
      </c>
      <c r="D15086" s="171" t="s">
        <v>48083</v>
      </c>
      <c r="E15086" s="171" t="s">
        <v>48084</v>
      </c>
      <c r="F15086" s="173"/>
      <c r="G15086" s="173"/>
      <c r="H15086" s="172"/>
    </row>
    <row r="15087" spans="1:8" ht="14.45" customHeight="1">
      <c r="A15087" s="86" t="s">
        <v>2983</v>
      </c>
      <c r="B15087" s="171" t="s">
        <v>43380</v>
      </c>
      <c r="C15087" s="55" t="s">
        <v>48085</v>
      </c>
      <c r="D15087" s="171" t="s">
        <v>48086</v>
      </c>
      <c r="E15087" s="171" t="s">
        <v>48087</v>
      </c>
      <c r="F15087" s="173"/>
      <c r="G15087" s="173"/>
      <c r="H15087" s="172"/>
    </row>
    <row r="15088" spans="1:8" ht="14.45" customHeight="1">
      <c r="A15088" s="86" t="s">
        <v>2983</v>
      </c>
      <c r="B15088" s="171" t="s">
        <v>43381</v>
      </c>
      <c r="C15088" s="55" t="s">
        <v>48088</v>
      </c>
      <c r="D15088" s="171" t="s">
        <v>48089</v>
      </c>
      <c r="E15088" s="171" t="s">
        <v>48090</v>
      </c>
      <c r="F15088" s="173"/>
      <c r="G15088" s="173"/>
      <c r="H15088" s="172"/>
    </row>
    <row r="15089" spans="1:8" ht="14.45" customHeight="1">
      <c r="A15089" s="86" t="s">
        <v>2983</v>
      </c>
      <c r="B15089" s="171" t="s">
        <v>43382</v>
      </c>
      <c r="C15089" s="55" t="s">
        <v>48091</v>
      </c>
      <c r="D15089" s="171" t="s">
        <v>48092</v>
      </c>
      <c r="E15089" s="171" t="s">
        <v>48093</v>
      </c>
      <c r="F15089" s="173"/>
      <c r="G15089" s="173"/>
      <c r="H15089" s="172"/>
    </row>
    <row r="15090" spans="1:8" ht="14.45" customHeight="1">
      <c r="A15090" s="86" t="s">
        <v>2983</v>
      </c>
      <c r="B15090" s="171" t="s">
        <v>43383</v>
      </c>
      <c r="C15090" s="55" t="s">
        <v>48094</v>
      </c>
      <c r="D15090" s="171" t="s">
        <v>48095</v>
      </c>
      <c r="E15090" s="171" t="s">
        <v>48096</v>
      </c>
      <c r="F15090" s="173"/>
      <c r="G15090" s="173"/>
      <c r="H15090" s="172"/>
    </row>
    <row r="15091" spans="1:8" ht="14.45" customHeight="1">
      <c r="A15091" s="86" t="s">
        <v>2983</v>
      </c>
      <c r="B15091" s="171" t="s">
        <v>43384</v>
      </c>
      <c r="C15091" s="55" t="s">
        <v>48097</v>
      </c>
      <c r="D15091" s="171" t="s">
        <v>48098</v>
      </c>
      <c r="E15091" s="171" t="s">
        <v>48099</v>
      </c>
      <c r="F15091" s="173"/>
      <c r="G15091" s="173"/>
      <c r="H15091" s="172"/>
    </row>
    <row r="15092" spans="1:8" ht="14.45" customHeight="1">
      <c r="A15092" s="86" t="s">
        <v>2983</v>
      </c>
      <c r="B15092" s="171" t="s">
        <v>43385</v>
      </c>
      <c r="C15092" s="55" t="s">
        <v>48100</v>
      </c>
      <c r="D15092" s="171" t="s">
        <v>48101</v>
      </c>
      <c r="E15092" s="171" t="s">
        <v>48102</v>
      </c>
      <c r="F15092" s="173"/>
      <c r="G15092" s="173"/>
      <c r="H15092" s="172"/>
    </row>
    <row r="15093" spans="1:8" ht="14.45" customHeight="1">
      <c r="A15093" s="86" t="s">
        <v>2983</v>
      </c>
      <c r="B15093" s="171" t="s">
        <v>43386</v>
      </c>
      <c r="C15093" s="55" t="s">
        <v>48103</v>
      </c>
      <c r="D15093" s="171" t="s">
        <v>48104</v>
      </c>
      <c r="E15093" s="171" t="s">
        <v>48105</v>
      </c>
      <c r="F15093" s="173"/>
      <c r="G15093" s="173"/>
      <c r="H15093" s="172"/>
    </row>
    <row r="15094" spans="1:8" ht="14.45" customHeight="1">
      <c r="A15094" s="86" t="s">
        <v>2983</v>
      </c>
      <c r="B15094" s="171" t="s">
        <v>43387</v>
      </c>
      <c r="C15094" s="55" t="s">
        <v>48106</v>
      </c>
      <c r="D15094" s="171" t="s">
        <v>48107</v>
      </c>
      <c r="E15094" s="171" t="s">
        <v>48108</v>
      </c>
      <c r="F15094" s="173"/>
      <c r="G15094" s="173"/>
      <c r="H15094" s="172"/>
    </row>
    <row r="15095" spans="1:8" ht="14.45" customHeight="1">
      <c r="A15095" s="86" t="s">
        <v>2983</v>
      </c>
      <c r="B15095" s="171" t="s">
        <v>43388</v>
      </c>
      <c r="C15095" s="55" t="s">
        <v>48109</v>
      </c>
      <c r="D15095" s="171" t="s">
        <v>48110</v>
      </c>
      <c r="E15095" s="171" t="s">
        <v>48111</v>
      </c>
      <c r="F15095" s="173"/>
      <c r="G15095" s="173"/>
      <c r="H15095" s="172"/>
    </row>
    <row r="15096" spans="1:8" ht="14.45" customHeight="1">
      <c r="A15096" s="86" t="s">
        <v>2983</v>
      </c>
      <c r="B15096" s="171" t="s">
        <v>43389</v>
      </c>
      <c r="C15096" s="55" t="s">
        <v>48112</v>
      </c>
      <c r="D15096" s="171" t="s">
        <v>48113</v>
      </c>
      <c r="E15096" s="171" t="s">
        <v>48114</v>
      </c>
      <c r="F15096" s="173"/>
      <c r="G15096" s="173"/>
      <c r="H15096" s="172"/>
    </row>
    <row r="15097" spans="1:8" ht="14.45" customHeight="1">
      <c r="A15097" s="86" t="s">
        <v>2983</v>
      </c>
      <c r="B15097" s="171" t="s">
        <v>43390</v>
      </c>
      <c r="C15097" s="55" t="s">
        <v>48115</v>
      </c>
      <c r="D15097" s="171" t="s">
        <v>48116</v>
      </c>
      <c r="E15097" s="171" t="s">
        <v>48117</v>
      </c>
      <c r="F15097" s="173"/>
      <c r="G15097" s="173"/>
      <c r="H15097" s="172"/>
    </row>
    <row r="15098" spans="1:8" ht="14.45" customHeight="1">
      <c r="A15098" s="86" t="s">
        <v>2983</v>
      </c>
      <c r="B15098" s="171" t="s">
        <v>43391</v>
      </c>
      <c r="C15098" s="55" t="s">
        <v>48118</v>
      </c>
      <c r="D15098" s="171" t="s">
        <v>48119</v>
      </c>
      <c r="E15098" s="171" t="s">
        <v>48120</v>
      </c>
      <c r="F15098" s="173"/>
      <c r="G15098" s="173"/>
      <c r="H15098" s="172"/>
    </row>
    <row r="15099" spans="1:8" ht="14.45" customHeight="1">
      <c r="A15099" s="86" t="s">
        <v>2983</v>
      </c>
      <c r="B15099" s="171" t="s">
        <v>43392</v>
      </c>
      <c r="C15099" s="55" t="s">
        <v>48121</v>
      </c>
      <c r="D15099" s="171" t="s">
        <v>48122</v>
      </c>
      <c r="E15099" s="171" t="s">
        <v>48123</v>
      </c>
      <c r="F15099" s="173"/>
      <c r="G15099" s="173"/>
      <c r="H15099" s="172"/>
    </row>
    <row r="15100" spans="1:8" ht="14.45" customHeight="1">
      <c r="A15100" s="86" t="s">
        <v>2983</v>
      </c>
      <c r="B15100" s="171" t="s">
        <v>43393</v>
      </c>
      <c r="C15100" s="55" t="s">
        <v>48124</v>
      </c>
      <c r="D15100" s="171" t="s">
        <v>48125</v>
      </c>
      <c r="E15100" s="171" t="s">
        <v>48126</v>
      </c>
      <c r="F15100" s="173"/>
      <c r="G15100" s="173"/>
      <c r="H15100" s="172"/>
    </row>
    <row r="15101" spans="1:8" ht="14.45" customHeight="1">
      <c r="A15101" s="86" t="s">
        <v>2983</v>
      </c>
      <c r="B15101" s="171" t="s">
        <v>43394</v>
      </c>
      <c r="C15101" s="55" t="s">
        <v>48127</v>
      </c>
      <c r="D15101" s="171" t="s">
        <v>48128</v>
      </c>
      <c r="E15101" s="171" t="s">
        <v>48129</v>
      </c>
      <c r="F15101" s="173"/>
      <c r="G15101" s="173"/>
      <c r="H15101" s="172"/>
    </row>
    <row r="15102" spans="1:8" ht="14.45" customHeight="1">
      <c r="A15102" s="86" t="s">
        <v>2983</v>
      </c>
      <c r="B15102" s="171" t="s">
        <v>43395</v>
      </c>
      <c r="C15102" s="55" t="s">
        <v>48130</v>
      </c>
      <c r="D15102" s="171" t="s">
        <v>48131</v>
      </c>
      <c r="E15102" s="171" t="s">
        <v>48132</v>
      </c>
      <c r="F15102" s="173"/>
      <c r="G15102" s="173"/>
      <c r="H15102" s="172"/>
    </row>
    <row r="15103" spans="1:8" ht="14.45" customHeight="1">
      <c r="A15103" s="86" t="s">
        <v>2983</v>
      </c>
      <c r="B15103" s="171" t="s">
        <v>43396</v>
      </c>
      <c r="C15103" s="55" t="s">
        <v>48133</v>
      </c>
      <c r="D15103" s="171" t="s">
        <v>48134</v>
      </c>
      <c r="E15103" s="171" t="s">
        <v>48135</v>
      </c>
      <c r="F15103" s="173"/>
      <c r="G15103" s="173"/>
      <c r="H15103" s="172"/>
    </row>
    <row r="15104" spans="1:8" ht="14.45" customHeight="1">
      <c r="A15104" s="86" t="s">
        <v>2983</v>
      </c>
      <c r="B15104" s="171" t="s">
        <v>43397</v>
      </c>
      <c r="C15104" s="55" t="s">
        <v>48136</v>
      </c>
      <c r="D15104" s="171" t="s">
        <v>48137</v>
      </c>
      <c r="E15104" s="171" t="s">
        <v>48138</v>
      </c>
      <c r="F15104" s="173"/>
      <c r="G15104" s="173"/>
      <c r="H15104" s="172"/>
    </row>
    <row r="15105" spans="1:8" ht="14.45" customHeight="1">
      <c r="A15105" s="86" t="s">
        <v>2983</v>
      </c>
      <c r="B15105" s="171" t="s">
        <v>43398</v>
      </c>
      <c r="C15105" s="55" t="s">
        <v>48139</v>
      </c>
      <c r="D15105" s="171" t="s">
        <v>48140</v>
      </c>
      <c r="E15105" s="171" t="s">
        <v>48141</v>
      </c>
      <c r="F15105" s="173"/>
      <c r="G15105" s="173"/>
      <c r="H15105" s="172"/>
    </row>
    <row r="15106" spans="1:8" ht="14.45" customHeight="1">
      <c r="A15106" s="86" t="s">
        <v>2983</v>
      </c>
      <c r="B15106" s="171" t="s">
        <v>43399</v>
      </c>
      <c r="C15106" s="55" t="s">
        <v>48142</v>
      </c>
      <c r="D15106" s="171" t="s">
        <v>48143</v>
      </c>
      <c r="E15106" s="171" t="s">
        <v>48144</v>
      </c>
      <c r="F15106" s="173"/>
      <c r="G15106" s="173"/>
      <c r="H15106" s="172"/>
    </row>
    <row r="15107" spans="1:8" ht="14.45" customHeight="1">
      <c r="A15107" s="86" t="s">
        <v>2983</v>
      </c>
      <c r="B15107" s="171" t="s">
        <v>43400</v>
      </c>
      <c r="C15107" s="55" t="s">
        <v>48145</v>
      </c>
      <c r="D15107" s="171" t="s">
        <v>48146</v>
      </c>
      <c r="E15107" s="171" t="s">
        <v>48147</v>
      </c>
      <c r="F15107" s="173"/>
      <c r="G15107" s="173"/>
      <c r="H15107" s="172"/>
    </row>
    <row r="15108" spans="1:8" ht="14.45" customHeight="1">
      <c r="A15108" s="86" t="s">
        <v>2983</v>
      </c>
      <c r="B15108" s="171" t="s">
        <v>43401</v>
      </c>
      <c r="C15108" s="55" t="s">
        <v>48148</v>
      </c>
      <c r="D15108" s="171" t="s">
        <v>48149</v>
      </c>
      <c r="E15108" s="171" t="s">
        <v>48150</v>
      </c>
      <c r="F15108" s="173"/>
      <c r="G15108" s="173"/>
      <c r="H15108" s="172"/>
    </row>
    <row r="15109" spans="1:8" ht="14.45" customHeight="1">
      <c r="A15109" s="86" t="s">
        <v>2983</v>
      </c>
      <c r="B15109" s="171" t="s">
        <v>43402</v>
      </c>
      <c r="C15109" s="55" t="s">
        <v>48151</v>
      </c>
      <c r="D15109" s="171" t="s">
        <v>48152</v>
      </c>
      <c r="E15109" s="171" t="s">
        <v>48153</v>
      </c>
      <c r="F15109" s="173"/>
      <c r="G15109" s="173"/>
      <c r="H15109" s="172"/>
    </row>
    <row r="15110" spans="1:8" ht="14.45" customHeight="1">
      <c r="A15110" s="86" t="s">
        <v>2983</v>
      </c>
      <c r="B15110" s="171" t="s">
        <v>43403</v>
      </c>
      <c r="C15110" s="55" t="s">
        <v>48154</v>
      </c>
      <c r="D15110" s="171" t="s">
        <v>48155</v>
      </c>
      <c r="E15110" s="171" t="s">
        <v>48156</v>
      </c>
      <c r="F15110" s="173"/>
      <c r="G15110" s="173"/>
      <c r="H15110" s="172"/>
    </row>
    <row r="15111" spans="1:8" ht="14.45" customHeight="1">
      <c r="A15111" s="86" t="s">
        <v>2983</v>
      </c>
      <c r="B15111" s="171" t="s">
        <v>43404</v>
      </c>
      <c r="C15111" s="55" t="s">
        <v>48157</v>
      </c>
      <c r="D15111" s="171" t="s">
        <v>48158</v>
      </c>
      <c r="E15111" s="171" t="s">
        <v>48159</v>
      </c>
      <c r="F15111" s="173"/>
      <c r="G15111" s="173"/>
      <c r="H15111" s="172"/>
    </row>
    <row r="15112" spans="1:8" ht="14.45" customHeight="1">
      <c r="A15112" s="86" t="s">
        <v>2983</v>
      </c>
      <c r="B15112" s="171" t="s">
        <v>43405</v>
      </c>
      <c r="C15112" s="55" t="s">
        <v>48160</v>
      </c>
      <c r="D15112" s="171" t="s">
        <v>48161</v>
      </c>
      <c r="E15112" s="171" t="s">
        <v>48162</v>
      </c>
      <c r="F15112" s="173"/>
      <c r="G15112" s="173"/>
      <c r="H15112" s="172"/>
    </row>
    <row r="15113" spans="1:8" ht="14.45" customHeight="1">
      <c r="A15113" s="86" t="s">
        <v>2983</v>
      </c>
      <c r="B15113" s="171" t="s">
        <v>43406</v>
      </c>
      <c r="C15113" s="55" t="s">
        <v>48163</v>
      </c>
      <c r="D15113" s="171" t="s">
        <v>48164</v>
      </c>
      <c r="E15113" s="171" t="s">
        <v>48165</v>
      </c>
      <c r="F15113" s="173"/>
      <c r="G15113" s="173"/>
      <c r="H15113" s="172"/>
    </row>
    <row r="15114" spans="1:8" ht="14.45" customHeight="1">
      <c r="A15114" s="86" t="s">
        <v>2983</v>
      </c>
      <c r="B15114" s="171" t="s">
        <v>43407</v>
      </c>
      <c r="C15114" s="55" t="s">
        <v>48166</v>
      </c>
      <c r="D15114" s="171" t="s">
        <v>48167</v>
      </c>
      <c r="E15114" s="171" t="s">
        <v>48168</v>
      </c>
      <c r="F15114" s="173"/>
      <c r="G15114" s="173"/>
      <c r="H15114" s="172"/>
    </row>
    <row r="15115" spans="1:8" ht="14.45" customHeight="1">
      <c r="A15115" s="86" t="s">
        <v>2983</v>
      </c>
      <c r="B15115" s="171" t="s">
        <v>43408</v>
      </c>
      <c r="C15115" s="55" t="s">
        <v>48169</v>
      </c>
      <c r="D15115" s="171" t="s">
        <v>48170</v>
      </c>
      <c r="E15115" s="171" t="s">
        <v>48171</v>
      </c>
      <c r="F15115" s="173"/>
      <c r="G15115" s="173"/>
      <c r="H15115" s="172"/>
    </row>
    <row r="15116" spans="1:8" ht="14.45" customHeight="1">
      <c r="A15116" s="86" t="s">
        <v>2983</v>
      </c>
      <c r="B15116" s="171" t="s">
        <v>43409</v>
      </c>
      <c r="C15116" s="55" t="s">
        <v>48172</v>
      </c>
      <c r="D15116" s="171" t="s">
        <v>48173</v>
      </c>
      <c r="E15116" s="171" t="s">
        <v>48174</v>
      </c>
      <c r="F15116" s="173"/>
      <c r="G15116" s="173"/>
      <c r="H15116" s="172"/>
    </row>
    <row r="15117" spans="1:8" ht="14.45" customHeight="1">
      <c r="A15117" s="86" t="s">
        <v>2983</v>
      </c>
      <c r="B15117" s="171" t="s">
        <v>43410</v>
      </c>
      <c r="C15117" s="55" t="s">
        <v>48175</v>
      </c>
      <c r="D15117" s="171" t="s">
        <v>48176</v>
      </c>
      <c r="E15117" s="171" t="s">
        <v>48177</v>
      </c>
      <c r="F15117" s="173"/>
      <c r="G15117" s="173"/>
      <c r="H15117" s="172"/>
    </row>
    <row r="15118" spans="1:8" ht="14.45" customHeight="1">
      <c r="A15118" s="86" t="s">
        <v>2983</v>
      </c>
      <c r="B15118" s="171" t="s">
        <v>43411</v>
      </c>
      <c r="C15118" s="55" t="s">
        <v>48178</v>
      </c>
      <c r="D15118" s="171" t="s">
        <v>48179</v>
      </c>
      <c r="E15118" s="171" t="s">
        <v>48180</v>
      </c>
      <c r="F15118" s="173"/>
      <c r="G15118" s="173"/>
      <c r="H15118" s="172"/>
    </row>
    <row r="15119" spans="1:8" ht="14.45" customHeight="1">
      <c r="A15119" s="86" t="s">
        <v>2983</v>
      </c>
      <c r="B15119" s="171" t="s">
        <v>43412</v>
      </c>
      <c r="C15119" s="55" t="s">
        <v>48181</v>
      </c>
      <c r="D15119" s="171" t="s">
        <v>48182</v>
      </c>
      <c r="E15119" s="171" t="s">
        <v>48183</v>
      </c>
      <c r="F15119" s="173"/>
      <c r="G15119" s="173"/>
      <c r="H15119" s="172"/>
    </row>
    <row r="15120" spans="1:8" ht="14.45" customHeight="1">
      <c r="A15120" s="86" t="s">
        <v>2983</v>
      </c>
      <c r="B15120" s="171" t="s">
        <v>43413</v>
      </c>
      <c r="C15120" s="55" t="s">
        <v>48184</v>
      </c>
      <c r="D15120" s="171" t="s">
        <v>48185</v>
      </c>
      <c r="E15120" s="171" t="s">
        <v>48184</v>
      </c>
      <c r="F15120" s="173"/>
      <c r="G15120" s="173"/>
      <c r="H15120" s="172"/>
    </row>
    <row r="15121" spans="1:8" ht="14.45" customHeight="1">
      <c r="A15121" s="86" t="s">
        <v>2983</v>
      </c>
      <c r="B15121" s="171" t="s">
        <v>43414</v>
      </c>
      <c r="C15121" s="55" t="s">
        <v>48186</v>
      </c>
      <c r="D15121" s="171" t="s">
        <v>48187</v>
      </c>
      <c r="E15121" s="171" t="s">
        <v>48188</v>
      </c>
      <c r="F15121" s="173"/>
      <c r="G15121" s="173"/>
      <c r="H15121" s="172"/>
    </row>
    <row r="15122" spans="1:8" ht="14.45" customHeight="1">
      <c r="A15122" s="86" t="s">
        <v>2983</v>
      </c>
      <c r="B15122" s="171" t="s">
        <v>43415</v>
      </c>
      <c r="C15122" s="55" t="s">
        <v>48189</v>
      </c>
      <c r="D15122" s="171" t="s">
        <v>48190</v>
      </c>
      <c r="E15122" s="171" t="s">
        <v>48191</v>
      </c>
      <c r="F15122" s="173"/>
      <c r="G15122" s="173"/>
      <c r="H15122" s="172"/>
    </row>
    <row r="15123" spans="1:8" ht="14.45" customHeight="1">
      <c r="A15123" s="86" t="s">
        <v>2983</v>
      </c>
      <c r="B15123" s="171" t="s">
        <v>43416</v>
      </c>
      <c r="C15123" s="55" t="s">
        <v>48192</v>
      </c>
      <c r="D15123" s="171" t="s">
        <v>48193</v>
      </c>
      <c r="E15123" s="171" t="s">
        <v>48194</v>
      </c>
      <c r="F15123" s="173"/>
      <c r="G15123" s="173"/>
      <c r="H15123" s="172"/>
    </row>
    <row r="15124" spans="1:8" ht="14.45" customHeight="1">
      <c r="A15124" s="86" t="s">
        <v>2983</v>
      </c>
      <c r="B15124" s="171" t="s">
        <v>43417</v>
      </c>
      <c r="C15124" s="55" t="s">
        <v>48195</v>
      </c>
      <c r="D15124" s="171" t="s">
        <v>48196</v>
      </c>
      <c r="E15124" s="171" t="s">
        <v>48197</v>
      </c>
      <c r="F15124" s="173"/>
      <c r="G15124" s="173"/>
      <c r="H15124" s="172"/>
    </row>
    <row r="15125" spans="1:8" ht="14.45" customHeight="1">
      <c r="A15125" s="86" t="s">
        <v>2983</v>
      </c>
      <c r="B15125" s="171" t="s">
        <v>43418</v>
      </c>
      <c r="C15125" s="55" t="s">
        <v>48198</v>
      </c>
      <c r="D15125" s="171" t="s">
        <v>48199</v>
      </c>
      <c r="E15125" s="171" t="s">
        <v>48200</v>
      </c>
      <c r="F15125" s="173"/>
      <c r="G15125" s="173"/>
      <c r="H15125" s="172"/>
    </row>
    <row r="15126" spans="1:8" ht="14.45" customHeight="1">
      <c r="A15126" s="86" t="s">
        <v>2983</v>
      </c>
      <c r="B15126" s="171" t="s">
        <v>43419</v>
      </c>
      <c r="C15126" s="55" t="s">
        <v>48201</v>
      </c>
      <c r="D15126" s="171" t="s">
        <v>48202</v>
      </c>
      <c r="E15126" s="171" t="s">
        <v>48203</v>
      </c>
      <c r="F15126" s="173"/>
      <c r="G15126" s="173"/>
      <c r="H15126" s="172"/>
    </row>
    <row r="15127" spans="1:8" ht="14.45" customHeight="1">
      <c r="A15127" s="86" t="s">
        <v>2983</v>
      </c>
      <c r="B15127" s="171" t="s">
        <v>43420</v>
      </c>
      <c r="C15127" s="55" t="s">
        <v>48204</v>
      </c>
      <c r="D15127" s="171" t="s">
        <v>48205</v>
      </c>
      <c r="E15127" s="171" t="s">
        <v>48206</v>
      </c>
      <c r="F15127" s="173"/>
      <c r="G15127" s="173"/>
      <c r="H15127" s="172"/>
    </row>
    <row r="15128" spans="1:8" ht="14.45" customHeight="1">
      <c r="A15128" s="86" t="s">
        <v>2983</v>
      </c>
      <c r="B15128" s="171" t="s">
        <v>43421</v>
      </c>
      <c r="C15128" s="55" t="s">
        <v>48207</v>
      </c>
      <c r="D15128" s="171" t="s">
        <v>48208</v>
      </c>
      <c r="E15128" s="171" t="s">
        <v>48209</v>
      </c>
      <c r="F15128" s="173"/>
      <c r="G15128" s="173"/>
      <c r="H15128" s="172"/>
    </row>
    <row r="15129" spans="1:8" ht="14.45" customHeight="1">
      <c r="A15129" s="86" t="s">
        <v>2983</v>
      </c>
      <c r="B15129" s="171" t="s">
        <v>43422</v>
      </c>
      <c r="C15129" s="55" t="s">
        <v>48210</v>
      </c>
      <c r="D15129" s="171" t="s">
        <v>48210</v>
      </c>
      <c r="E15129" s="171" t="s">
        <v>48210</v>
      </c>
      <c r="F15129" s="173"/>
      <c r="G15129" s="173"/>
      <c r="H15129" s="172"/>
    </row>
    <row r="15130" spans="1:8" ht="14.45" customHeight="1">
      <c r="A15130" s="86" t="s">
        <v>2983</v>
      </c>
      <c r="B15130" s="171" t="s">
        <v>43423</v>
      </c>
      <c r="C15130" s="55" t="s">
        <v>48211</v>
      </c>
      <c r="D15130" s="171" t="s">
        <v>48212</v>
      </c>
      <c r="E15130" s="171" t="s">
        <v>48213</v>
      </c>
      <c r="F15130" s="173"/>
      <c r="G15130" s="173"/>
      <c r="H15130" s="172"/>
    </row>
    <row r="15131" spans="1:8" ht="14.45" customHeight="1">
      <c r="A15131" s="86" t="s">
        <v>2983</v>
      </c>
      <c r="B15131" s="171" t="s">
        <v>43424</v>
      </c>
      <c r="C15131" s="55" t="s">
        <v>48214</v>
      </c>
      <c r="D15131" s="171" t="s">
        <v>48215</v>
      </c>
      <c r="E15131" s="171" t="s">
        <v>48216</v>
      </c>
      <c r="F15131" s="173"/>
      <c r="G15131" s="173"/>
      <c r="H15131" s="172"/>
    </row>
    <row r="15132" spans="1:8" ht="14.45" customHeight="1">
      <c r="A15132" s="86" t="s">
        <v>2983</v>
      </c>
      <c r="B15132" s="171" t="s">
        <v>43425</v>
      </c>
      <c r="C15132" s="55" t="s">
        <v>48217</v>
      </c>
      <c r="D15132" s="171" t="s">
        <v>48218</v>
      </c>
      <c r="E15132" s="171" t="s">
        <v>48219</v>
      </c>
      <c r="F15132" s="173"/>
      <c r="G15132" s="173"/>
      <c r="H15132" s="172"/>
    </row>
    <row r="15133" spans="1:8" ht="14.45" customHeight="1">
      <c r="A15133" s="86" t="s">
        <v>2983</v>
      </c>
      <c r="B15133" s="171" t="s">
        <v>43426</v>
      </c>
      <c r="C15133" s="55" t="s">
        <v>48220</v>
      </c>
      <c r="D15133" s="171" t="s">
        <v>48221</v>
      </c>
      <c r="E15133" s="171" t="s">
        <v>48222</v>
      </c>
      <c r="F15133" s="173"/>
      <c r="G15133" s="173"/>
      <c r="H15133" s="172"/>
    </row>
    <row r="15134" spans="1:8" ht="14.45" customHeight="1">
      <c r="A15134" s="86" t="s">
        <v>2983</v>
      </c>
      <c r="B15134" s="171" t="s">
        <v>43427</v>
      </c>
      <c r="C15134" s="55" t="s">
        <v>48223</v>
      </c>
      <c r="D15134" s="171" t="s">
        <v>48224</v>
      </c>
      <c r="E15134" s="171" t="s">
        <v>48225</v>
      </c>
      <c r="F15134" s="173"/>
      <c r="G15134" s="173"/>
      <c r="H15134" s="172"/>
    </row>
    <row r="15135" spans="1:8" ht="14.45" customHeight="1">
      <c r="A15135" s="86" t="s">
        <v>2983</v>
      </c>
      <c r="B15135" s="171" t="s">
        <v>43428</v>
      </c>
      <c r="C15135" s="55" t="s">
        <v>48226</v>
      </c>
      <c r="D15135" s="171" t="s">
        <v>48227</v>
      </c>
      <c r="E15135" s="171" t="s">
        <v>48228</v>
      </c>
      <c r="F15135" s="173"/>
      <c r="G15135" s="173"/>
      <c r="H15135" s="172"/>
    </row>
    <row r="15136" spans="1:8" ht="14.45" customHeight="1">
      <c r="A15136" s="86" t="s">
        <v>2983</v>
      </c>
      <c r="B15136" s="171" t="s">
        <v>43429</v>
      </c>
      <c r="C15136" s="55" t="s">
        <v>48229</v>
      </c>
      <c r="D15136" s="171" t="s">
        <v>48230</v>
      </c>
      <c r="E15136" s="171" t="s">
        <v>48231</v>
      </c>
      <c r="F15136" s="173"/>
      <c r="G15136" s="173"/>
      <c r="H15136" s="172"/>
    </row>
    <row r="15137" spans="1:8" ht="14.45" customHeight="1">
      <c r="A15137" s="86" t="s">
        <v>2983</v>
      </c>
      <c r="B15137" s="171" t="s">
        <v>43430</v>
      </c>
      <c r="C15137" s="55" t="s">
        <v>48232</v>
      </c>
      <c r="D15137" s="171" t="s">
        <v>48233</v>
      </c>
      <c r="E15137" s="171" t="s">
        <v>48232</v>
      </c>
      <c r="F15137" s="173"/>
      <c r="G15137" s="173"/>
      <c r="H15137" s="172"/>
    </row>
    <row r="15138" spans="1:8" ht="14.45" customHeight="1">
      <c r="A15138" s="86" t="s">
        <v>2983</v>
      </c>
      <c r="B15138" s="171" t="s">
        <v>43431</v>
      </c>
      <c r="C15138" s="55" t="s">
        <v>48234</v>
      </c>
      <c r="D15138" s="171" t="s">
        <v>48235</v>
      </c>
      <c r="E15138" s="171" t="s">
        <v>48236</v>
      </c>
      <c r="F15138" s="173"/>
      <c r="G15138" s="173"/>
      <c r="H15138" s="172"/>
    </row>
    <row r="15139" spans="1:8" ht="14.45" customHeight="1">
      <c r="A15139" s="86" t="s">
        <v>2983</v>
      </c>
      <c r="B15139" s="171" t="s">
        <v>43432</v>
      </c>
      <c r="C15139" s="55" t="s">
        <v>48237</v>
      </c>
      <c r="D15139" s="171" t="s">
        <v>48238</v>
      </c>
      <c r="E15139" s="171" t="s">
        <v>13623</v>
      </c>
      <c r="F15139" s="173"/>
      <c r="G15139" s="173"/>
      <c r="H15139" s="172"/>
    </row>
    <row r="15140" spans="1:8" ht="14.45" customHeight="1">
      <c r="A15140" s="86" t="s">
        <v>2983</v>
      </c>
      <c r="B15140" s="171" t="s">
        <v>43433</v>
      </c>
      <c r="C15140" s="55" t="s">
        <v>48239</v>
      </c>
      <c r="D15140" s="171" t="s">
        <v>48239</v>
      </c>
      <c r="E15140" s="171" t="s">
        <v>48239</v>
      </c>
      <c r="F15140" s="173"/>
      <c r="G15140" s="173"/>
      <c r="H15140" s="172"/>
    </row>
    <row r="15141" spans="1:8" ht="14.45" customHeight="1">
      <c r="A15141" s="86" t="s">
        <v>2983</v>
      </c>
      <c r="B15141" s="171" t="s">
        <v>43434</v>
      </c>
      <c r="C15141" s="55" t="s">
        <v>48240</v>
      </c>
      <c r="D15141" s="171" t="s">
        <v>48241</v>
      </c>
      <c r="E15141" s="171" t="s">
        <v>48242</v>
      </c>
      <c r="F15141" s="173"/>
      <c r="G15141" s="173"/>
      <c r="H15141" s="172"/>
    </row>
    <row r="15142" spans="1:8" ht="14.45" customHeight="1">
      <c r="A15142" s="86" t="s">
        <v>2983</v>
      </c>
      <c r="B15142" s="171" t="s">
        <v>43435</v>
      </c>
      <c r="C15142" s="55" t="s">
        <v>48243</v>
      </c>
      <c r="D15142" s="171" t="s">
        <v>48244</v>
      </c>
      <c r="E15142" s="171" t="s">
        <v>48245</v>
      </c>
      <c r="F15142" s="173"/>
      <c r="G15142" s="173"/>
      <c r="H15142" s="172"/>
    </row>
    <row r="15143" spans="1:8" ht="14.45" customHeight="1">
      <c r="A15143" s="86" t="s">
        <v>2983</v>
      </c>
      <c r="B15143" s="171" t="s">
        <v>43436</v>
      </c>
      <c r="C15143" s="55" t="s">
        <v>48246</v>
      </c>
      <c r="D15143" s="171" t="s">
        <v>48247</v>
      </c>
      <c r="E15143" s="171" t="s">
        <v>48248</v>
      </c>
      <c r="F15143" s="173"/>
      <c r="G15143" s="173"/>
      <c r="H15143" s="172"/>
    </row>
    <row r="15144" spans="1:8" ht="14.45" customHeight="1">
      <c r="A15144" s="86" t="s">
        <v>2983</v>
      </c>
      <c r="B15144" s="171" t="s">
        <v>43437</v>
      </c>
      <c r="C15144" s="55" t="s">
        <v>48249</v>
      </c>
      <c r="D15144" s="171" t="s">
        <v>48250</v>
      </c>
      <c r="E15144" s="171" t="s">
        <v>48251</v>
      </c>
      <c r="F15144" s="173"/>
      <c r="G15144" s="173"/>
      <c r="H15144" s="172"/>
    </row>
    <row r="15145" spans="1:8" ht="14.45" customHeight="1">
      <c r="A15145" s="86" t="s">
        <v>2983</v>
      </c>
      <c r="B15145" s="171" t="s">
        <v>43438</v>
      </c>
      <c r="C15145" s="55" t="s">
        <v>48252</v>
      </c>
      <c r="D15145" s="171" t="s">
        <v>48253</v>
      </c>
      <c r="E15145" s="171" t="s">
        <v>48254</v>
      </c>
      <c r="F15145" s="173"/>
      <c r="G15145" s="173"/>
      <c r="H15145" s="172"/>
    </row>
    <row r="15146" spans="1:8" ht="14.45" customHeight="1">
      <c r="A15146" s="86" t="s">
        <v>2983</v>
      </c>
      <c r="B15146" s="171" t="s">
        <v>43439</v>
      </c>
      <c r="C15146" s="55" t="s">
        <v>48255</v>
      </c>
      <c r="D15146" s="171" t="s">
        <v>48256</v>
      </c>
      <c r="E15146" s="171" t="s">
        <v>48257</v>
      </c>
      <c r="F15146" s="173"/>
      <c r="G15146" s="173"/>
      <c r="H15146" s="172"/>
    </row>
    <row r="15147" spans="1:8" ht="14.45" customHeight="1">
      <c r="A15147" s="86" t="s">
        <v>2983</v>
      </c>
      <c r="B15147" s="171" t="s">
        <v>43440</v>
      </c>
      <c r="C15147" s="55" t="s">
        <v>48258</v>
      </c>
      <c r="D15147" s="171" t="s">
        <v>48259</v>
      </c>
      <c r="E15147" s="171" t="s">
        <v>48260</v>
      </c>
      <c r="F15147" s="173"/>
      <c r="G15147" s="173"/>
      <c r="H15147" s="172"/>
    </row>
    <row r="15148" spans="1:8" ht="14.45" customHeight="1">
      <c r="A15148" s="86" t="s">
        <v>2983</v>
      </c>
      <c r="B15148" s="171" t="s">
        <v>43441</v>
      </c>
      <c r="C15148" s="55" t="s">
        <v>48261</v>
      </c>
      <c r="D15148" s="171" t="s">
        <v>48262</v>
      </c>
      <c r="E15148" s="171" t="s">
        <v>48263</v>
      </c>
      <c r="F15148" s="173"/>
      <c r="G15148" s="173"/>
      <c r="H15148" s="172"/>
    </row>
    <row r="15149" spans="1:8" ht="14.45" customHeight="1">
      <c r="A15149" s="86" t="s">
        <v>2983</v>
      </c>
      <c r="B15149" s="171" t="s">
        <v>43442</v>
      </c>
      <c r="C15149" s="55" t="s">
        <v>48264</v>
      </c>
      <c r="D15149" s="171" t="s">
        <v>48265</v>
      </c>
      <c r="E15149" s="171" t="s">
        <v>48266</v>
      </c>
      <c r="F15149" s="173"/>
      <c r="G15149" s="173"/>
      <c r="H15149" s="172"/>
    </row>
    <row r="15150" spans="1:8" ht="14.45" customHeight="1">
      <c r="A15150" s="86" t="s">
        <v>2983</v>
      </c>
      <c r="B15150" s="171" t="s">
        <v>43443</v>
      </c>
      <c r="C15150" s="55" t="s">
        <v>48267</v>
      </c>
      <c r="D15150" s="171" t="s">
        <v>48268</v>
      </c>
      <c r="E15150" s="171" t="s">
        <v>48269</v>
      </c>
      <c r="F15150" s="173"/>
      <c r="G15150" s="173"/>
      <c r="H15150" s="172"/>
    </row>
    <row r="15151" spans="1:8" ht="14.45" customHeight="1">
      <c r="A15151" s="86" t="s">
        <v>2983</v>
      </c>
      <c r="B15151" s="171" t="s">
        <v>43444</v>
      </c>
      <c r="C15151" s="55" t="s">
        <v>48270</v>
      </c>
      <c r="D15151" s="171" t="s">
        <v>48271</v>
      </c>
      <c r="E15151" s="171" t="s">
        <v>48272</v>
      </c>
      <c r="F15151" s="173"/>
      <c r="G15151" s="173"/>
      <c r="H15151" s="172"/>
    </row>
    <row r="15152" spans="1:8" ht="14.45" customHeight="1">
      <c r="A15152" s="86" t="s">
        <v>2983</v>
      </c>
      <c r="B15152" s="171" t="s">
        <v>43445</v>
      </c>
      <c r="C15152" s="55" t="s">
        <v>48273</v>
      </c>
      <c r="D15152" s="171" t="s">
        <v>48274</v>
      </c>
      <c r="E15152" s="171" t="s">
        <v>48275</v>
      </c>
      <c r="F15152" s="173"/>
      <c r="G15152" s="173"/>
      <c r="H15152" s="172"/>
    </row>
    <row r="15153" spans="1:8" ht="14.45" customHeight="1">
      <c r="A15153" s="86" t="s">
        <v>2983</v>
      </c>
      <c r="B15153" s="171" t="s">
        <v>43446</v>
      </c>
      <c r="C15153" s="55" t="s">
        <v>48276</v>
      </c>
      <c r="D15153" s="171" t="s">
        <v>48277</v>
      </c>
      <c r="E15153" s="171" t="s">
        <v>48278</v>
      </c>
      <c r="F15153" s="173"/>
      <c r="G15153" s="173"/>
      <c r="H15153" s="172"/>
    </row>
    <row r="15154" spans="1:8" ht="14.45" customHeight="1">
      <c r="A15154" s="86" t="s">
        <v>2983</v>
      </c>
      <c r="B15154" s="171" t="s">
        <v>43447</v>
      </c>
      <c r="C15154" s="55" t="s">
        <v>48279</v>
      </c>
      <c r="D15154" s="171" t="s">
        <v>48279</v>
      </c>
      <c r="E15154" s="171" t="s">
        <v>48279</v>
      </c>
      <c r="F15154" s="173"/>
      <c r="G15154" s="173"/>
      <c r="H15154" s="172"/>
    </row>
    <row r="15155" spans="1:8" ht="14.45" customHeight="1">
      <c r="A15155" s="86" t="s">
        <v>2983</v>
      </c>
      <c r="B15155" s="171" t="s">
        <v>43448</v>
      </c>
      <c r="C15155" s="55" t="s">
        <v>48280</v>
      </c>
      <c r="D15155" s="171" t="s">
        <v>48281</v>
      </c>
      <c r="E15155" s="171" t="s">
        <v>48282</v>
      </c>
      <c r="F15155" s="173"/>
      <c r="G15155" s="173"/>
      <c r="H15155" s="172"/>
    </row>
    <row r="15156" spans="1:8" ht="14.45" customHeight="1">
      <c r="A15156" s="86" t="s">
        <v>2983</v>
      </c>
      <c r="B15156" s="171" t="s">
        <v>43449</v>
      </c>
      <c r="C15156" s="55" t="s">
        <v>48283</v>
      </c>
      <c r="D15156" s="171" t="s">
        <v>48284</v>
      </c>
      <c r="E15156" s="171" t="s">
        <v>48285</v>
      </c>
      <c r="F15156" s="173"/>
      <c r="G15156" s="173"/>
      <c r="H15156" s="172"/>
    </row>
    <row r="15157" spans="1:8" ht="14.45" customHeight="1">
      <c r="A15157" s="86" t="s">
        <v>2983</v>
      </c>
      <c r="B15157" s="171" t="s">
        <v>43450</v>
      </c>
      <c r="C15157" s="55" t="s">
        <v>48286</v>
      </c>
      <c r="D15157" s="171" t="s">
        <v>48287</v>
      </c>
      <c r="E15157" s="171" t="s">
        <v>48288</v>
      </c>
      <c r="F15157" s="173"/>
      <c r="G15157" s="173"/>
      <c r="H15157" s="172"/>
    </row>
    <row r="15158" spans="1:8" ht="14.45" customHeight="1">
      <c r="A15158" s="86" t="s">
        <v>2983</v>
      </c>
      <c r="B15158" s="171" t="s">
        <v>43451</v>
      </c>
      <c r="C15158" s="55" t="s">
        <v>48289</v>
      </c>
      <c r="D15158" s="171" t="s">
        <v>48290</v>
      </c>
      <c r="E15158" s="171" t="s">
        <v>48291</v>
      </c>
      <c r="F15158" s="173"/>
      <c r="G15158" s="173"/>
      <c r="H15158" s="172"/>
    </row>
    <row r="15159" spans="1:8" ht="14.45" customHeight="1">
      <c r="A15159" s="86" t="s">
        <v>2983</v>
      </c>
      <c r="B15159" s="171" t="s">
        <v>43452</v>
      </c>
      <c r="C15159" s="55" t="s">
        <v>48292</v>
      </c>
      <c r="D15159" s="171" t="s">
        <v>48293</v>
      </c>
      <c r="E15159" s="171" t="s">
        <v>48294</v>
      </c>
      <c r="F15159" s="173"/>
      <c r="G15159" s="173"/>
      <c r="H15159" s="172"/>
    </row>
    <row r="15160" spans="1:8" ht="14.45" customHeight="1">
      <c r="A15160" s="86" t="s">
        <v>2983</v>
      </c>
      <c r="B15160" s="171" t="s">
        <v>43453</v>
      </c>
      <c r="C15160" s="55" t="s">
        <v>48295</v>
      </c>
      <c r="D15160" s="171" t="s">
        <v>48296</v>
      </c>
      <c r="E15160" s="171" t="s">
        <v>48297</v>
      </c>
      <c r="F15160" s="173"/>
      <c r="G15160" s="173"/>
      <c r="H15160" s="172"/>
    </row>
    <row r="15161" spans="1:8" ht="14.45" customHeight="1">
      <c r="A15161" s="86" t="s">
        <v>2983</v>
      </c>
      <c r="B15161" s="171" t="s">
        <v>43454</v>
      </c>
      <c r="C15161" s="55" t="s">
        <v>48298</v>
      </c>
      <c r="D15161" s="171" t="s">
        <v>48299</v>
      </c>
      <c r="E15161" s="171" t="s">
        <v>48300</v>
      </c>
      <c r="F15161" s="173"/>
      <c r="G15161" s="173"/>
      <c r="H15161" s="172"/>
    </row>
    <row r="15162" spans="1:8" ht="14.45" customHeight="1">
      <c r="A15162" s="86" t="s">
        <v>2983</v>
      </c>
      <c r="B15162" s="171" t="s">
        <v>43455</v>
      </c>
      <c r="C15162" s="55" t="s">
        <v>48301</v>
      </c>
      <c r="D15162" s="171" t="s">
        <v>48302</v>
      </c>
      <c r="E15162" s="171" t="s">
        <v>48303</v>
      </c>
      <c r="F15162" s="173"/>
      <c r="G15162" s="173"/>
      <c r="H15162" s="172"/>
    </row>
    <row r="15163" spans="1:8" ht="14.45" customHeight="1">
      <c r="A15163" s="86" t="s">
        <v>2983</v>
      </c>
      <c r="B15163" s="171" t="s">
        <v>43456</v>
      </c>
      <c r="C15163" s="55" t="s">
        <v>48304</v>
      </c>
      <c r="D15163" s="171" t="s">
        <v>48305</v>
      </c>
      <c r="E15163" s="171" t="s">
        <v>48306</v>
      </c>
      <c r="F15163" s="173"/>
      <c r="G15163" s="173"/>
      <c r="H15163" s="172"/>
    </row>
    <row r="15164" spans="1:8" ht="14.45" customHeight="1">
      <c r="A15164" s="86" t="s">
        <v>2983</v>
      </c>
      <c r="B15164" s="171" t="s">
        <v>43457</v>
      </c>
      <c r="C15164" s="55" t="s">
        <v>48307</v>
      </c>
      <c r="D15164" s="171" t="s">
        <v>48308</v>
      </c>
      <c r="E15164" s="171" t="s">
        <v>48309</v>
      </c>
      <c r="F15164" s="173"/>
      <c r="G15164" s="173"/>
      <c r="H15164" s="172"/>
    </row>
    <row r="15165" spans="1:8" ht="14.45" customHeight="1">
      <c r="A15165" s="86" t="s">
        <v>2983</v>
      </c>
      <c r="B15165" s="171" t="s">
        <v>43458</v>
      </c>
      <c r="C15165" s="55" t="s">
        <v>48310</v>
      </c>
      <c r="D15165" s="171" t="s">
        <v>48311</v>
      </c>
      <c r="E15165" s="171" t="s">
        <v>48312</v>
      </c>
      <c r="F15165" s="173"/>
      <c r="G15165" s="173"/>
      <c r="H15165" s="172"/>
    </row>
    <row r="15166" spans="1:8" ht="14.45" customHeight="1">
      <c r="A15166" s="86" t="s">
        <v>2983</v>
      </c>
      <c r="B15166" s="171" t="s">
        <v>43459</v>
      </c>
      <c r="C15166" s="55" t="s">
        <v>48313</v>
      </c>
      <c r="D15166" s="171" t="s">
        <v>48314</v>
      </c>
      <c r="E15166" s="171" t="s">
        <v>48315</v>
      </c>
      <c r="F15166" s="173"/>
      <c r="G15166" s="173"/>
      <c r="H15166" s="172"/>
    </row>
    <row r="15167" spans="1:8" ht="14.45" customHeight="1">
      <c r="A15167" s="86" t="s">
        <v>2983</v>
      </c>
      <c r="B15167" s="171" t="s">
        <v>43460</v>
      </c>
      <c r="C15167" s="55" t="s">
        <v>48316</v>
      </c>
      <c r="D15167" s="171" t="s">
        <v>48317</v>
      </c>
      <c r="E15167" s="171" t="s">
        <v>48318</v>
      </c>
      <c r="F15167" s="173"/>
      <c r="G15167" s="173"/>
      <c r="H15167" s="172"/>
    </row>
    <row r="15168" spans="1:8" ht="14.45" customHeight="1">
      <c r="A15168" s="86" t="s">
        <v>2983</v>
      </c>
      <c r="B15168" s="171" t="s">
        <v>43461</v>
      </c>
      <c r="C15168" s="55" t="s">
        <v>48319</v>
      </c>
      <c r="D15168" s="171" t="s">
        <v>48320</v>
      </c>
      <c r="E15168" s="171" t="s">
        <v>48321</v>
      </c>
      <c r="F15168" s="173"/>
      <c r="G15168" s="173"/>
      <c r="H15168" s="172"/>
    </row>
    <row r="15169" spans="1:8" ht="14.45" customHeight="1">
      <c r="A15169" s="86" t="s">
        <v>2983</v>
      </c>
      <c r="B15169" s="171" t="s">
        <v>43462</v>
      </c>
      <c r="C15169" s="55" t="s">
        <v>48322</v>
      </c>
      <c r="D15169" s="171" t="s">
        <v>48323</v>
      </c>
      <c r="E15169" s="171" t="s">
        <v>48324</v>
      </c>
      <c r="F15169" s="173"/>
      <c r="G15169" s="173"/>
      <c r="H15169" s="172"/>
    </row>
    <row r="15170" spans="1:8" ht="14.45" customHeight="1">
      <c r="A15170" s="86" t="s">
        <v>2983</v>
      </c>
      <c r="B15170" s="171" t="s">
        <v>43463</v>
      </c>
      <c r="C15170" s="55" t="s">
        <v>48325</v>
      </c>
      <c r="D15170" s="171" t="s">
        <v>48326</v>
      </c>
      <c r="E15170" s="171" t="s">
        <v>48321</v>
      </c>
      <c r="F15170" s="173"/>
      <c r="G15170" s="173"/>
      <c r="H15170" s="172"/>
    </row>
    <row r="15171" spans="1:8" ht="14.45" customHeight="1">
      <c r="A15171" s="86" t="s">
        <v>2983</v>
      </c>
      <c r="B15171" s="171" t="s">
        <v>43464</v>
      </c>
      <c r="C15171" s="55" t="s">
        <v>48327</v>
      </c>
      <c r="D15171" s="171" t="s">
        <v>48328</v>
      </c>
      <c r="E15171" s="171" t="s">
        <v>48324</v>
      </c>
      <c r="F15171" s="173"/>
      <c r="G15171" s="173"/>
      <c r="H15171" s="172"/>
    </row>
    <row r="15172" spans="1:8" ht="14.45" customHeight="1">
      <c r="A15172" s="86" t="s">
        <v>2983</v>
      </c>
      <c r="B15172" s="171" t="s">
        <v>43465</v>
      </c>
      <c r="C15172" s="55" t="s">
        <v>48329</v>
      </c>
      <c r="D15172" s="171" t="s">
        <v>48330</v>
      </c>
      <c r="E15172" s="171" t="s">
        <v>48330</v>
      </c>
      <c r="F15172" s="173"/>
      <c r="G15172" s="173"/>
      <c r="H15172" s="172"/>
    </row>
    <row r="15173" spans="1:8" ht="14.45" customHeight="1">
      <c r="A15173" s="86" t="s">
        <v>2983</v>
      </c>
      <c r="B15173" s="171" t="s">
        <v>43466</v>
      </c>
      <c r="C15173" s="55" t="s">
        <v>48331</v>
      </c>
      <c r="D15173" s="171" t="s">
        <v>48332</v>
      </c>
      <c r="E15173" s="171" t="s">
        <v>48333</v>
      </c>
      <c r="F15173" s="173"/>
      <c r="G15173" s="173"/>
      <c r="H15173" s="172"/>
    </row>
    <row r="15174" spans="1:8" ht="14.45" customHeight="1">
      <c r="A15174" s="86" t="s">
        <v>2983</v>
      </c>
      <c r="B15174" s="171" t="s">
        <v>43467</v>
      </c>
      <c r="C15174" s="55" t="s">
        <v>48334</v>
      </c>
      <c r="D15174" s="171" t="s">
        <v>48335</v>
      </c>
      <c r="E15174" s="171" t="s">
        <v>48336</v>
      </c>
      <c r="F15174" s="173"/>
      <c r="G15174" s="173"/>
      <c r="H15174" s="172"/>
    </row>
    <row r="15175" spans="1:8" ht="14.45" customHeight="1">
      <c r="A15175" s="86" t="s">
        <v>2983</v>
      </c>
      <c r="B15175" s="171" t="s">
        <v>43468</v>
      </c>
      <c r="C15175" s="55" t="s">
        <v>48337</v>
      </c>
      <c r="D15175" s="171" t="s">
        <v>48338</v>
      </c>
      <c r="E15175" s="171" t="s">
        <v>48339</v>
      </c>
      <c r="F15175" s="173"/>
      <c r="G15175" s="173"/>
      <c r="H15175" s="172"/>
    </row>
    <row r="15176" spans="1:8" ht="14.45" customHeight="1">
      <c r="A15176" s="86" t="s">
        <v>2983</v>
      </c>
      <c r="B15176" s="171" t="s">
        <v>43469</v>
      </c>
      <c r="C15176" s="55" t="s">
        <v>48340</v>
      </c>
      <c r="D15176" s="171" t="s">
        <v>48341</v>
      </c>
      <c r="E15176" s="171" t="s">
        <v>48342</v>
      </c>
      <c r="F15176" s="173"/>
      <c r="G15176" s="173"/>
      <c r="H15176" s="172"/>
    </row>
    <row r="15177" spans="1:8" ht="14.45" customHeight="1">
      <c r="A15177" s="86" t="s">
        <v>2983</v>
      </c>
      <c r="B15177" s="171" t="s">
        <v>43470</v>
      </c>
      <c r="C15177" s="55" t="s">
        <v>48343</v>
      </c>
      <c r="D15177" s="171" t="s">
        <v>48344</v>
      </c>
      <c r="E15177" s="171" t="s">
        <v>48345</v>
      </c>
      <c r="F15177" s="173"/>
      <c r="G15177" s="173"/>
      <c r="H15177" s="172"/>
    </row>
    <row r="15178" spans="1:8" ht="14.45" customHeight="1">
      <c r="A15178" s="86" t="s">
        <v>2983</v>
      </c>
      <c r="B15178" s="171" t="s">
        <v>43471</v>
      </c>
      <c r="C15178" s="55" t="s">
        <v>48346</v>
      </c>
      <c r="D15178" s="171" t="s">
        <v>48347</v>
      </c>
      <c r="E15178" s="171" t="s">
        <v>48347</v>
      </c>
      <c r="F15178" s="173"/>
      <c r="G15178" s="173"/>
      <c r="H15178" s="172"/>
    </row>
    <row r="15179" spans="1:8" ht="14.45" customHeight="1">
      <c r="A15179" s="86" t="s">
        <v>2983</v>
      </c>
      <c r="B15179" s="171" t="s">
        <v>43472</v>
      </c>
      <c r="C15179" s="55" t="s">
        <v>48348</v>
      </c>
      <c r="D15179" s="171" t="s">
        <v>48349</v>
      </c>
      <c r="E15179" s="171" t="s">
        <v>48350</v>
      </c>
      <c r="F15179" s="173"/>
      <c r="G15179" s="173"/>
      <c r="H15179" s="172"/>
    </row>
    <row r="15180" spans="1:8" ht="14.45" customHeight="1">
      <c r="A15180" s="86" t="s">
        <v>2983</v>
      </c>
      <c r="B15180" s="171" t="s">
        <v>43473</v>
      </c>
      <c r="C15180" s="55" t="s">
        <v>48351</v>
      </c>
      <c r="D15180" s="171" t="s">
        <v>48352</v>
      </c>
      <c r="E15180" s="171" t="s">
        <v>48353</v>
      </c>
      <c r="F15180" s="173"/>
      <c r="G15180" s="173"/>
      <c r="H15180" s="172"/>
    </row>
    <row r="15181" spans="1:8" ht="14.45" customHeight="1">
      <c r="A15181" s="86" t="s">
        <v>2983</v>
      </c>
      <c r="B15181" s="171" t="s">
        <v>43474</v>
      </c>
      <c r="C15181" s="55" t="s">
        <v>48354</v>
      </c>
      <c r="D15181" s="171" t="s">
        <v>48355</v>
      </c>
      <c r="E15181" s="171" t="s">
        <v>48356</v>
      </c>
      <c r="F15181" s="173"/>
      <c r="G15181" s="173"/>
      <c r="H15181" s="172"/>
    </row>
    <row r="15182" spans="1:8" ht="14.45" customHeight="1">
      <c r="A15182" s="86" t="s">
        <v>2983</v>
      </c>
      <c r="B15182" s="171" t="s">
        <v>43475</v>
      </c>
      <c r="C15182" s="55" t="s">
        <v>48357</v>
      </c>
      <c r="D15182" s="171" t="s">
        <v>48358</v>
      </c>
      <c r="E15182" s="171" t="s">
        <v>48359</v>
      </c>
      <c r="F15182" s="173"/>
      <c r="G15182" s="173"/>
      <c r="H15182" s="172"/>
    </row>
    <row r="15183" spans="1:8" ht="14.45" customHeight="1">
      <c r="A15183" s="86" t="s">
        <v>2983</v>
      </c>
      <c r="B15183" s="171" t="s">
        <v>43476</v>
      </c>
      <c r="C15183" s="55" t="s">
        <v>48360</v>
      </c>
      <c r="D15183" s="171" t="s">
        <v>48361</v>
      </c>
      <c r="E15183" s="171" t="s">
        <v>48362</v>
      </c>
      <c r="F15183" s="173"/>
      <c r="G15183" s="173"/>
      <c r="H15183" s="172"/>
    </row>
    <row r="15184" spans="1:8" ht="14.45" customHeight="1">
      <c r="A15184" s="86" t="s">
        <v>2983</v>
      </c>
      <c r="B15184" s="171" t="s">
        <v>43477</v>
      </c>
      <c r="C15184" s="55" t="s">
        <v>48363</v>
      </c>
      <c r="D15184" s="171" t="s">
        <v>48364</v>
      </c>
      <c r="E15184" s="171" t="s">
        <v>48365</v>
      </c>
      <c r="F15184" s="173"/>
      <c r="G15184" s="173"/>
      <c r="H15184" s="172"/>
    </row>
    <row r="15185" spans="1:8" ht="14.45" customHeight="1">
      <c r="A15185" s="86" t="s">
        <v>2983</v>
      </c>
      <c r="B15185" s="171" t="s">
        <v>43478</v>
      </c>
      <c r="C15185" s="55" t="s">
        <v>48366</v>
      </c>
      <c r="D15185" s="171" t="s">
        <v>48367</v>
      </c>
      <c r="E15185" s="171" t="s">
        <v>48367</v>
      </c>
      <c r="F15185" s="173"/>
      <c r="G15185" s="173"/>
      <c r="H15185" s="172"/>
    </row>
    <row r="15186" spans="1:8" ht="14.45" customHeight="1">
      <c r="A15186" s="86" t="s">
        <v>2983</v>
      </c>
      <c r="B15186" s="171" t="s">
        <v>43479</v>
      </c>
      <c r="C15186" s="55" t="s">
        <v>48368</v>
      </c>
      <c r="D15186" s="171" t="s">
        <v>48369</v>
      </c>
      <c r="E15186" s="171" t="s">
        <v>48370</v>
      </c>
      <c r="F15186" s="173"/>
      <c r="G15186" s="173"/>
      <c r="H15186" s="172"/>
    </row>
    <row r="15187" spans="1:8" ht="14.45" customHeight="1">
      <c r="A15187" s="86" t="s">
        <v>2983</v>
      </c>
      <c r="B15187" s="171" t="s">
        <v>43480</v>
      </c>
      <c r="C15187" s="55" t="s">
        <v>48371</v>
      </c>
      <c r="D15187" s="171" t="s">
        <v>48371</v>
      </c>
      <c r="E15187" s="171" t="s">
        <v>48371</v>
      </c>
      <c r="F15187" s="173"/>
      <c r="G15187" s="173"/>
      <c r="H15187" s="172"/>
    </row>
    <row r="15188" spans="1:8" ht="14.45" customHeight="1">
      <c r="A15188" s="86" t="s">
        <v>2983</v>
      </c>
      <c r="B15188" s="171" t="s">
        <v>43481</v>
      </c>
      <c r="C15188" s="55" t="s">
        <v>48372</v>
      </c>
      <c r="D15188" s="171" t="s">
        <v>48373</v>
      </c>
      <c r="E15188" s="171" t="s">
        <v>48374</v>
      </c>
      <c r="F15188" s="173"/>
      <c r="G15188" s="173"/>
      <c r="H15188" s="172"/>
    </row>
    <row r="15189" spans="1:8" ht="14.45" customHeight="1">
      <c r="A15189" s="86" t="s">
        <v>2983</v>
      </c>
      <c r="B15189" s="171" t="s">
        <v>43482</v>
      </c>
      <c r="C15189" s="55" t="s">
        <v>48375</v>
      </c>
      <c r="D15189" s="171" t="s">
        <v>48376</v>
      </c>
      <c r="E15189" s="171" t="s">
        <v>48377</v>
      </c>
      <c r="F15189" s="173"/>
      <c r="G15189" s="173"/>
      <c r="H15189" s="172"/>
    </row>
    <row r="15190" spans="1:8" ht="14.45" customHeight="1">
      <c r="A15190" s="86" t="s">
        <v>2983</v>
      </c>
      <c r="B15190" s="171" t="s">
        <v>43483</v>
      </c>
      <c r="C15190" s="55" t="s">
        <v>48378</v>
      </c>
      <c r="D15190" s="171" t="s">
        <v>48379</v>
      </c>
      <c r="E15190" s="171" t="s">
        <v>48380</v>
      </c>
      <c r="F15190" s="173"/>
      <c r="G15190" s="173"/>
      <c r="H15190" s="172"/>
    </row>
    <row r="15191" spans="1:8" ht="14.45" customHeight="1">
      <c r="A15191" s="86" t="s">
        <v>2983</v>
      </c>
      <c r="B15191" s="171" t="s">
        <v>43484</v>
      </c>
      <c r="C15191" s="55" t="s">
        <v>48381</v>
      </c>
      <c r="D15191" s="171" t="s">
        <v>48382</v>
      </c>
      <c r="E15191" s="171" t="s">
        <v>48383</v>
      </c>
      <c r="F15191" s="173"/>
      <c r="G15191" s="173"/>
      <c r="H15191" s="172"/>
    </row>
    <row r="15192" spans="1:8" ht="14.45" customHeight="1">
      <c r="A15192" s="86" t="s">
        <v>2983</v>
      </c>
      <c r="B15192" s="171" t="s">
        <v>43485</v>
      </c>
      <c r="C15192" s="55" t="s">
        <v>48384</v>
      </c>
      <c r="D15192" s="171" t="s">
        <v>48385</v>
      </c>
      <c r="E15192" s="171" t="s">
        <v>48386</v>
      </c>
      <c r="F15192" s="173"/>
      <c r="G15192" s="173"/>
      <c r="H15192" s="172"/>
    </row>
    <row r="15193" spans="1:8" ht="14.45" customHeight="1">
      <c r="A15193" s="86" t="s">
        <v>2983</v>
      </c>
      <c r="B15193" s="171" t="s">
        <v>43486</v>
      </c>
      <c r="C15193" s="55" t="s">
        <v>48387</v>
      </c>
      <c r="D15193" s="171" t="s">
        <v>48388</v>
      </c>
      <c r="E15193" s="171" t="s">
        <v>48389</v>
      </c>
      <c r="F15193" s="173"/>
      <c r="G15193" s="173"/>
      <c r="H15193" s="172"/>
    </row>
    <row r="15194" spans="1:8" ht="14.45" customHeight="1">
      <c r="A15194" s="86" t="s">
        <v>2983</v>
      </c>
      <c r="B15194" s="171" t="s">
        <v>43487</v>
      </c>
      <c r="C15194" s="55" t="s">
        <v>48390</v>
      </c>
      <c r="D15194" s="171" t="s">
        <v>48391</v>
      </c>
      <c r="E15194" s="171" t="s">
        <v>48392</v>
      </c>
      <c r="F15194" s="173"/>
      <c r="G15194" s="173"/>
      <c r="H15194" s="172"/>
    </row>
    <row r="15195" spans="1:8" ht="14.45" customHeight="1">
      <c r="A15195" s="86" t="s">
        <v>2983</v>
      </c>
      <c r="B15195" s="171" t="s">
        <v>43488</v>
      </c>
      <c r="C15195" s="55" t="s">
        <v>48393</v>
      </c>
      <c r="D15195" s="171" t="s">
        <v>48394</v>
      </c>
      <c r="E15195" s="171" t="s">
        <v>48393</v>
      </c>
      <c r="F15195" s="173"/>
      <c r="G15195" s="173"/>
      <c r="H15195" s="172"/>
    </row>
    <row r="15196" spans="1:8" ht="14.45" customHeight="1">
      <c r="A15196" s="86" t="s">
        <v>2983</v>
      </c>
      <c r="B15196" s="171" t="s">
        <v>43489</v>
      </c>
      <c r="C15196" s="55" t="s">
        <v>48395</v>
      </c>
      <c r="D15196" s="171" t="s">
        <v>48396</v>
      </c>
      <c r="E15196" s="171" t="s">
        <v>48397</v>
      </c>
      <c r="F15196" s="173"/>
      <c r="G15196" s="173"/>
      <c r="H15196" s="172"/>
    </row>
    <row r="15197" spans="1:8" ht="14.45" customHeight="1">
      <c r="A15197" s="86" t="s">
        <v>2983</v>
      </c>
      <c r="B15197" s="171" t="s">
        <v>43490</v>
      </c>
      <c r="C15197" s="55" t="s">
        <v>48398</v>
      </c>
      <c r="D15197" s="171" t="s">
        <v>48399</v>
      </c>
      <c r="E15197" s="171" t="s">
        <v>48400</v>
      </c>
      <c r="F15197" s="173"/>
      <c r="G15197" s="173"/>
      <c r="H15197" s="172"/>
    </row>
    <row r="15198" spans="1:8" ht="14.45" customHeight="1">
      <c r="A15198" s="86" t="s">
        <v>2983</v>
      </c>
      <c r="B15198" s="171" t="s">
        <v>43491</v>
      </c>
      <c r="C15198" s="55" t="s">
        <v>48401</v>
      </c>
      <c r="D15198" s="171" t="s">
        <v>48402</v>
      </c>
      <c r="E15198" s="171" t="s">
        <v>48401</v>
      </c>
      <c r="F15198" s="173"/>
      <c r="G15198" s="173"/>
      <c r="H15198" s="172"/>
    </row>
    <row r="15199" spans="1:8" ht="14.45" customHeight="1">
      <c r="A15199" s="86" t="s">
        <v>2983</v>
      </c>
      <c r="B15199" s="171" t="s">
        <v>43492</v>
      </c>
      <c r="C15199" s="55" t="s">
        <v>48403</v>
      </c>
      <c r="D15199" s="171" t="s">
        <v>48404</v>
      </c>
      <c r="E15199" s="171" t="s">
        <v>48405</v>
      </c>
      <c r="F15199" s="173"/>
      <c r="G15199" s="173"/>
      <c r="H15199" s="172"/>
    </row>
    <row r="15200" spans="1:8" ht="14.45" customHeight="1">
      <c r="A15200" s="86" t="s">
        <v>2983</v>
      </c>
      <c r="B15200" s="171" t="s">
        <v>43493</v>
      </c>
      <c r="C15200" s="55" t="s">
        <v>48406</v>
      </c>
      <c r="D15200" s="171" t="s">
        <v>48407</v>
      </c>
      <c r="E15200" s="171" t="s">
        <v>48408</v>
      </c>
      <c r="F15200" s="173"/>
      <c r="G15200" s="173"/>
      <c r="H15200" s="172"/>
    </row>
    <row r="15201" spans="1:8" ht="14.45" customHeight="1">
      <c r="A15201" s="86" t="s">
        <v>2983</v>
      </c>
      <c r="B15201" s="171" t="s">
        <v>43494</v>
      </c>
      <c r="C15201" s="55" t="s">
        <v>48409</v>
      </c>
      <c r="D15201" s="171" t="s">
        <v>48410</v>
      </c>
      <c r="E15201" s="171" t="s">
        <v>48411</v>
      </c>
      <c r="F15201" s="173"/>
      <c r="G15201" s="173"/>
      <c r="H15201" s="172"/>
    </row>
    <row r="15202" spans="1:8" ht="14.45" customHeight="1">
      <c r="A15202" s="86" t="s">
        <v>2983</v>
      </c>
      <c r="B15202" s="171" t="s">
        <v>43495</v>
      </c>
      <c r="C15202" s="55" t="s">
        <v>48412</v>
      </c>
      <c r="D15202" s="171" t="s">
        <v>48413</v>
      </c>
      <c r="E15202" s="171" t="s">
        <v>48414</v>
      </c>
      <c r="F15202" s="173"/>
      <c r="G15202" s="173"/>
      <c r="H15202" s="172"/>
    </row>
    <row r="15203" spans="1:8" ht="14.45" customHeight="1">
      <c r="A15203" s="86" t="s">
        <v>2983</v>
      </c>
      <c r="B15203" s="171" t="s">
        <v>43496</v>
      </c>
      <c r="C15203" s="55" t="s">
        <v>48415</v>
      </c>
      <c r="D15203" s="171" t="s">
        <v>48416</v>
      </c>
      <c r="E15203" s="171" t="s">
        <v>48417</v>
      </c>
      <c r="F15203" s="173"/>
      <c r="G15203" s="173"/>
      <c r="H15203" s="172"/>
    </row>
    <row r="15204" spans="1:8" ht="14.45" customHeight="1">
      <c r="A15204" s="86" t="s">
        <v>2983</v>
      </c>
      <c r="B15204" s="171" t="s">
        <v>43497</v>
      </c>
      <c r="C15204" s="55" t="s">
        <v>48418</v>
      </c>
      <c r="D15204" s="171" t="s">
        <v>48419</v>
      </c>
      <c r="E15204" s="171" t="s">
        <v>48420</v>
      </c>
      <c r="F15204" s="173"/>
      <c r="G15204" s="173"/>
      <c r="H15204" s="172"/>
    </row>
    <row r="15205" spans="1:8" ht="14.45" customHeight="1">
      <c r="A15205" s="86" t="s">
        <v>2983</v>
      </c>
      <c r="B15205" s="171" t="s">
        <v>43498</v>
      </c>
      <c r="C15205" s="55" t="s">
        <v>48421</v>
      </c>
      <c r="D15205" s="171" t="s">
        <v>48422</v>
      </c>
      <c r="E15205" s="171" t="s">
        <v>48423</v>
      </c>
      <c r="F15205" s="173"/>
      <c r="G15205" s="173"/>
      <c r="H15205" s="172"/>
    </row>
    <row r="15206" spans="1:8" ht="14.45" customHeight="1">
      <c r="A15206" s="86" t="s">
        <v>2983</v>
      </c>
      <c r="B15206" s="171" t="s">
        <v>43499</v>
      </c>
      <c r="C15206" s="55" t="s">
        <v>48424</v>
      </c>
      <c r="D15206" s="171" t="s">
        <v>48425</v>
      </c>
      <c r="E15206" s="171" t="s">
        <v>48426</v>
      </c>
      <c r="F15206" s="173"/>
      <c r="G15206" s="173"/>
      <c r="H15206" s="172"/>
    </row>
    <row r="15207" spans="1:8" ht="14.45" customHeight="1">
      <c r="A15207" s="86" t="s">
        <v>2983</v>
      </c>
      <c r="B15207" s="171" t="s">
        <v>43500</v>
      </c>
      <c r="C15207" s="55" t="s">
        <v>48427</v>
      </c>
      <c r="D15207" s="171" t="s">
        <v>48428</v>
      </c>
      <c r="E15207" s="171" t="s">
        <v>48429</v>
      </c>
      <c r="F15207" s="173"/>
      <c r="G15207" s="173"/>
      <c r="H15207" s="172"/>
    </row>
    <row r="15208" spans="1:8" ht="14.45" customHeight="1">
      <c r="A15208" s="86" t="s">
        <v>2983</v>
      </c>
      <c r="B15208" s="171" t="s">
        <v>43501</v>
      </c>
      <c r="C15208" s="55" t="s">
        <v>48430</v>
      </c>
      <c r="D15208" s="171" t="s">
        <v>48431</v>
      </c>
      <c r="E15208" s="171" t="s">
        <v>48432</v>
      </c>
      <c r="F15208" s="173"/>
      <c r="G15208" s="173"/>
      <c r="H15208" s="172"/>
    </row>
    <row r="15209" spans="1:8" ht="14.45" customHeight="1">
      <c r="A15209" s="86" t="s">
        <v>2983</v>
      </c>
      <c r="B15209" s="171" t="s">
        <v>43502</v>
      </c>
      <c r="C15209" s="55" t="s">
        <v>48433</v>
      </c>
      <c r="D15209" s="171" t="s">
        <v>48434</v>
      </c>
      <c r="E15209" s="171" t="s">
        <v>48435</v>
      </c>
      <c r="F15209" s="173"/>
      <c r="G15209" s="173"/>
      <c r="H15209" s="172"/>
    </row>
    <row r="15210" spans="1:8" ht="14.45" customHeight="1">
      <c r="A15210" s="86" t="s">
        <v>2983</v>
      </c>
      <c r="B15210" s="171" t="s">
        <v>43503</v>
      </c>
      <c r="C15210" s="55" t="s">
        <v>48436</v>
      </c>
      <c r="D15210" s="171" t="s">
        <v>48437</v>
      </c>
      <c r="E15210" s="171" t="s">
        <v>48438</v>
      </c>
      <c r="F15210" s="173"/>
      <c r="G15210" s="173"/>
      <c r="H15210" s="172"/>
    </row>
    <row r="15211" spans="1:8" ht="14.45" customHeight="1">
      <c r="A15211" s="86" t="s">
        <v>2983</v>
      </c>
      <c r="B15211" s="171" t="s">
        <v>43504</v>
      </c>
      <c r="C15211" s="55" t="s">
        <v>48439</v>
      </c>
      <c r="D15211" s="171" t="s">
        <v>48440</v>
      </c>
      <c r="E15211" s="171" t="s">
        <v>48441</v>
      </c>
      <c r="F15211" s="173"/>
      <c r="G15211" s="173"/>
      <c r="H15211" s="172"/>
    </row>
    <row r="15212" spans="1:8" ht="14.45" customHeight="1">
      <c r="A15212" s="86" t="s">
        <v>2983</v>
      </c>
      <c r="B15212" s="171" t="s">
        <v>43505</v>
      </c>
      <c r="C15212" s="55" t="s">
        <v>48442</v>
      </c>
      <c r="D15212" s="171" t="s">
        <v>48443</v>
      </c>
      <c r="E15212" s="171" t="s">
        <v>48444</v>
      </c>
      <c r="F15212" s="173"/>
      <c r="G15212" s="173"/>
      <c r="H15212" s="172"/>
    </row>
    <row r="15213" spans="1:8" ht="14.45" customHeight="1">
      <c r="A15213" s="86" t="s">
        <v>2983</v>
      </c>
      <c r="B15213" s="171" t="s">
        <v>43506</v>
      </c>
      <c r="C15213" s="55" t="s">
        <v>48445</v>
      </c>
      <c r="D15213" s="171" t="s">
        <v>48446</v>
      </c>
      <c r="E15213" s="171" t="s">
        <v>48447</v>
      </c>
      <c r="F15213" s="173"/>
      <c r="G15213" s="173"/>
      <c r="H15213" s="172"/>
    </row>
    <row r="15214" spans="1:8" ht="14.45" customHeight="1">
      <c r="A15214" s="86" t="s">
        <v>2983</v>
      </c>
      <c r="B15214" s="171" t="s">
        <v>43507</v>
      </c>
      <c r="C15214" s="55" t="s">
        <v>48448</v>
      </c>
      <c r="D15214" s="171" t="s">
        <v>48449</v>
      </c>
      <c r="E15214" s="171" t="s">
        <v>48450</v>
      </c>
      <c r="F15214" s="173"/>
      <c r="G15214" s="173"/>
      <c r="H15214" s="172"/>
    </row>
    <row r="15215" spans="1:8" ht="14.45" customHeight="1">
      <c r="A15215" s="86" t="s">
        <v>2983</v>
      </c>
      <c r="B15215" s="171" t="s">
        <v>43508</v>
      </c>
      <c r="C15215" s="55" t="s">
        <v>48451</v>
      </c>
      <c r="D15215" s="171" t="s">
        <v>48452</v>
      </c>
      <c r="E15215" s="171" t="s">
        <v>48453</v>
      </c>
      <c r="F15215" s="173"/>
      <c r="G15215" s="173"/>
      <c r="H15215" s="172"/>
    </row>
    <row r="15216" spans="1:8" ht="14.45" customHeight="1">
      <c r="A15216" s="86" t="s">
        <v>2983</v>
      </c>
      <c r="B15216" s="171" t="s">
        <v>43509</v>
      </c>
      <c r="C15216" s="55" t="s">
        <v>48454</v>
      </c>
      <c r="D15216" s="171" t="s">
        <v>48455</v>
      </c>
      <c r="E15216" s="171" t="s">
        <v>48456</v>
      </c>
      <c r="F15216" s="173"/>
      <c r="G15216" s="173"/>
      <c r="H15216" s="172"/>
    </row>
    <row r="15217" spans="1:8" ht="14.45" customHeight="1">
      <c r="A15217" s="86" t="s">
        <v>2983</v>
      </c>
      <c r="B15217" s="171" t="s">
        <v>43510</v>
      </c>
      <c r="C15217" s="55" t="s">
        <v>48457</v>
      </c>
      <c r="D15217" s="171" t="s">
        <v>48458</v>
      </c>
      <c r="E15217" s="171" t="s">
        <v>48459</v>
      </c>
      <c r="F15217" s="173"/>
      <c r="G15217" s="173"/>
      <c r="H15217" s="172"/>
    </row>
    <row r="15218" spans="1:8" ht="14.45" customHeight="1">
      <c r="A15218" s="86" t="s">
        <v>2983</v>
      </c>
      <c r="B15218" s="171" t="s">
        <v>43511</v>
      </c>
      <c r="C15218" s="55" t="s">
        <v>48460</v>
      </c>
      <c r="D15218" s="171" t="s">
        <v>48461</v>
      </c>
      <c r="E15218" s="171" t="s">
        <v>48462</v>
      </c>
      <c r="F15218" s="173"/>
      <c r="G15218" s="173"/>
      <c r="H15218" s="172"/>
    </row>
    <row r="15219" spans="1:8" ht="14.45" customHeight="1">
      <c r="A15219" s="86" t="s">
        <v>2983</v>
      </c>
      <c r="B15219" s="171" t="s">
        <v>43512</v>
      </c>
      <c r="C15219" s="55" t="s">
        <v>48463</v>
      </c>
      <c r="D15219" s="171" t="s">
        <v>48464</v>
      </c>
      <c r="E15219" s="171" t="s">
        <v>48465</v>
      </c>
      <c r="F15219" s="173"/>
      <c r="G15219" s="173"/>
      <c r="H15219" s="172"/>
    </row>
    <row r="15220" spans="1:8" ht="14.45" customHeight="1">
      <c r="A15220" s="86" t="s">
        <v>2983</v>
      </c>
      <c r="B15220" s="171" t="s">
        <v>43513</v>
      </c>
      <c r="C15220" s="55" t="s">
        <v>48466</v>
      </c>
      <c r="D15220" s="171" t="s">
        <v>48467</v>
      </c>
      <c r="E15220" s="171" t="s">
        <v>48468</v>
      </c>
      <c r="F15220" s="173"/>
      <c r="G15220" s="173"/>
      <c r="H15220" s="172"/>
    </row>
    <row r="15221" spans="1:8" ht="14.45" customHeight="1">
      <c r="A15221" s="86" t="s">
        <v>2983</v>
      </c>
      <c r="B15221" s="171" t="s">
        <v>43514</v>
      </c>
      <c r="C15221" s="55" t="s">
        <v>48469</v>
      </c>
      <c r="D15221" s="171" t="s">
        <v>48470</v>
      </c>
      <c r="E15221" s="171" t="s">
        <v>48471</v>
      </c>
      <c r="F15221" s="173"/>
      <c r="G15221" s="173"/>
      <c r="H15221" s="172"/>
    </row>
    <row r="15222" spans="1:8" ht="14.45" customHeight="1">
      <c r="A15222" s="86" t="s">
        <v>2983</v>
      </c>
      <c r="B15222" s="171" t="s">
        <v>43515</v>
      </c>
      <c r="C15222" s="55" t="s">
        <v>48472</v>
      </c>
      <c r="D15222" s="171" t="s">
        <v>48473</v>
      </c>
      <c r="E15222" s="171" t="s">
        <v>48474</v>
      </c>
      <c r="F15222" s="173"/>
      <c r="G15222" s="173"/>
      <c r="H15222" s="172"/>
    </row>
    <row r="15223" spans="1:8" ht="14.45" customHeight="1">
      <c r="A15223" s="86" t="s">
        <v>2983</v>
      </c>
      <c r="B15223" s="171" t="s">
        <v>43516</v>
      </c>
      <c r="C15223" s="55" t="s">
        <v>48475</v>
      </c>
      <c r="D15223" s="171" t="s">
        <v>48476</v>
      </c>
      <c r="E15223" s="171" t="s">
        <v>48477</v>
      </c>
      <c r="F15223" s="173"/>
      <c r="G15223" s="173"/>
      <c r="H15223" s="172"/>
    </row>
    <row r="15224" spans="1:8" ht="14.45" customHeight="1">
      <c r="A15224" s="86" t="s">
        <v>2983</v>
      </c>
      <c r="B15224" s="171" t="s">
        <v>43517</v>
      </c>
      <c r="C15224" s="55" t="s">
        <v>48478</v>
      </c>
      <c r="D15224" s="171" t="s">
        <v>48479</v>
      </c>
      <c r="E15224" s="171" t="s">
        <v>48480</v>
      </c>
      <c r="F15224" s="173"/>
      <c r="G15224" s="173"/>
      <c r="H15224" s="172"/>
    </row>
    <row r="15225" spans="1:8" ht="14.45" customHeight="1">
      <c r="A15225" s="86" t="s">
        <v>2983</v>
      </c>
      <c r="B15225" s="171" t="s">
        <v>43518</v>
      </c>
      <c r="C15225" s="55" t="s">
        <v>48481</v>
      </c>
      <c r="D15225" s="171" t="s">
        <v>48482</v>
      </c>
      <c r="E15225" s="171" t="s">
        <v>48483</v>
      </c>
      <c r="F15225" s="173"/>
      <c r="G15225" s="173"/>
      <c r="H15225" s="172"/>
    </row>
    <row r="15226" spans="1:8" ht="14.45" customHeight="1">
      <c r="A15226" s="86" t="s">
        <v>2983</v>
      </c>
      <c r="B15226" s="171" t="s">
        <v>43519</v>
      </c>
      <c r="C15226" s="55" t="s">
        <v>48484</v>
      </c>
      <c r="D15226" s="171" t="s">
        <v>48485</v>
      </c>
      <c r="E15226" s="171" t="s">
        <v>48486</v>
      </c>
      <c r="F15226" s="173"/>
      <c r="G15226" s="173"/>
      <c r="H15226" s="172"/>
    </row>
    <row r="15227" spans="1:8" ht="14.45" customHeight="1">
      <c r="A15227" s="86" t="s">
        <v>2983</v>
      </c>
      <c r="B15227" s="171" t="s">
        <v>43520</v>
      </c>
      <c r="C15227" s="55" t="s">
        <v>48487</v>
      </c>
      <c r="D15227" s="171" t="s">
        <v>48488</v>
      </c>
      <c r="E15227" s="171" t="s">
        <v>48489</v>
      </c>
      <c r="F15227" s="173"/>
      <c r="G15227" s="173"/>
      <c r="H15227" s="172"/>
    </row>
    <row r="15228" spans="1:8" ht="14.45" customHeight="1">
      <c r="A15228" s="86" t="s">
        <v>2983</v>
      </c>
      <c r="B15228" s="171" t="s">
        <v>43521</v>
      </c>
      <c r="C15228" s="55" t="s">
        <v>48490</v>
      </c>
      <c r="D15228" s="171" t="s">
        <v>48491</v>
      </c>
      <c r="E15228" s="171" t="s">
        <v>48492</v>
      </c>
      <c r="F15228" s="173"/>
      <c r="G15228" s="173"/>
      <c r="H15228" s="172"/>
    </row>
    <row r="15229" spans="1:8" ht="14.45" customHeight="1">
      <c r="A15229" s="86" t="s">
        <v>2983</v>
      </c>
      <c r="B15229" s="171" t="s">
        <v>43522</v>
      </c>
      <c r="C15229" s="55" t="s">
        <v>48493</v>
      </c>
      <c r="D15229" s="171" t="s">
        <v>48494</v>
      </c>
      <c r="E15229" s="171" t="s">
        <v>48495</v>
      </c>
      <c r="F15229" s="173"/>
      <c r="G15229" s="173"/>
      <c r="H15229" s="172"/>
    </row>
    <row r="15230" spans="1:8" ht="14.45" customHeight="1">
      <c r="A15230" s="86" t="s">
        <v>2983</v>
      </c>
      <c r="B15230" s="171" t="s">
        <v>43523</v>
      </c>
      <c r="C15230" s="55" t="s">
        <v>48496</v>
      </c>
      <c r="D15230" s="171" t="s">
        <v>48497</v>
      </c>
      <c r="E15230" s="171" t="s">
        <v>48498</v>
      </c>
      <c r="F15230" s="173"/>
      <c r="G15230" s="173"/>
      <c r="H15230" s="172"/>
    </row>
    <row r="15231" spans="1:8" ht="14.45" customHeight="1">
      <c r="A15231" s="86" t="s">
        <v>2983</v>
      </c>
      <c r="B15231" s="171" t="s">
        <v>43524</v>
      </c>
      <c r="C15231" s="55" t="s">
        <v>48499</v>
      </c>
      <c r="D15231" s="171" t="s">
        <v>48500</v>
      </c>
      <c r="E15231" s="171" t="s">
        <v>48501</v>
      </c>
      <c r="F15231" s="173"/>
      <c r="G15231" s="173"/>
      <c r="H15231" s="172"/>
    </row>
    <row r="15232" spans="1:8" ht="14.45" customHeight="1">
      <c r="A15232" s="86" t="s">
        <v>2983</v>
      </c>
      <c r="B15232" s="171" t="s">
        <v>43525</v>
      </c>
      <c r="C15232" s="55" t="s">
        <v>48502</v>
      </c>
      <c r="D15232" s="171" t="s">
        <v>48503</v>
      </c>
      <c r="E15232" s="171" t="s">
        <v>48504</v>
      </c>
      <c r="F15232" s="173"/>
      <c r="G15232" s="173"/>
      <c r="H15232" s="172"/>
    </row>
    <row r="15233" spans="1:8" ht="14.45" customHeight="1">
      <c r="A15233" s="86" t="s">
        <v>2983</v>
      </c>
      <c r="B15233" s="171" t="s">
        <v>43526</v>
      </c>
      <c r="C15233" s="55" t="s">
        <v>48505</v>
      </c>
      <c r="D15233" s="171" t="s">
        <v>48506</v>
      </c>
      <c r="E15233" s="171" t="s">
        <v>48507</v>
      </c>
      <c r="F15233" s="173"/>
      <c r="G15233" s="173"/>
      <c r="H15233" s="172"/>
    </row>
    <row r="15234" spans="1:8" ht="14.45" customHeight="1">
      <c r="A15234" s="86" t="s">
        <v>2983</v>
      </c>
      <c r="B15234" s="171" t="s">
        <v>43527</v>
      </c>
      <c r="C15234" s="55" t="s">
        <v>48508</v>
      </c>
      <c r="D15234" s="171" t="s">
        <v>48509</v>
      </c>
      <c r="E15234" s="171" t="s">
        <v>48510</v>
      </c>
      <c r="F15234" s="173"/>
      <c r="G15234" s="173"/>
      <c r="H15234" s="172"/>
    </row>
    <row r="15235" spans="1:8" ht="14.45" customHeight="1">
      <c r="A15235" s="86" t="s">
        <v>2983</v>
      </c>
      <c r="B15235" s="171" t="s">
        <v>43528</v>
      </c>
      <c r="C15235" s="55" t="s">
        <v>48511</v>
      </c>
      <c r="D15235" s="171" t="s">
        <v>48512</v>
      </c>
      <c r="E15235" s="171" t="s">
        <v>48513</v>
      </c>
      <c r="F15235" s="173"/>
      <c r="G15235" s="173"/>
      <c r="H15235" s="172"/>
    </row>
    <row r="15236" spans="1:8" ht="14.45" customHeight="1">
      <c r="A15236" s="86" t="s">
        <v>2983</v>
      </c>
      <c r="B15236" s="171" t="s">
        <v>43529</v>
      </c>
      <c r="C15236" s="55" t="s">
        <v>48514</v>
      </c>
      <c r="D15236" s="171" t="s">
        <v>48515</v>
      </c>
      <c r="E15236" s="171" t="s">
        <v>48516</v>
      </c>
      <c r="F15236" s="173"/>
      <c r="G15236" s="173"/>
      <c r="H15236" s="172"/>
    </row>
    <row r="15237" spans="1:8" ht="14.45" customHeight="1">
      <c r="A15237" s="86" t="s">
        <v>2983</v>
      </c>
      <c r="B15237" s="171" t="s">
        <v>43530</v>
      </c>
      <c r="C15237" s="55" t="s">
        <v>48517</v>
      </c>
      <c r="D15237" s="171" t="s">
        <v>48518</v>
      </c>
      <c r="E15237" s="171" t="s">
        <v>48519</v>
      </c>
      <c r="F15237" s="173"/>
      <c r="G15237" s="173"/>
      <c r="H15237" s="172"/>
    </row>
    <row r="15238" spans="1:8" ht="14.45" customHeight="1">
      <c r="A15238" s="86" t="s">
        <v>2983</v>
      </c>
      <c r="B15238" s="171" t="s">
        <v>43531</v>
      </c>
      <c r="C15238" s="55" t="s">
        <v>48520</v>
      </c>
      <c r="D15238" s="171" t="s">
        <v>48521</v>
      </c>
      <c r="E15238" s="171" t="s">
        <v>48522</v>
      </c>
      <c r="F15238" s="173"/>
      <c r="G15238" s="173"/>
      <c r="H15238" s="172"/>
    </row>
    <row r="15239" spans="1:8" ht="14.45" customHeight="1">
      <c r="A15239" s="86" t="s">
        <v>2983</v>
      </c>
      <c r="B15239" s="171" t="s">
        <v>43532</v>
      </c>
      <c r="C15239" s="55" t="s">
        <v>48523</v>
      </c>
      <c r="D15239" s="171" t="s">
        <v>48524</v>
      </c>
      <c r="E15239" s="171" t="s">
        <v>48525</v>
      </c>
      <c r="F15239" s="173"/>
      <c r="G15239" s="173"/>
      <c r="H15239" s="172"/>
    </row>
    <row r="15240" spans="1:8" ht="14.45" customHeight="1">
      <c r="A15240" s="86" t="s">
        <v>2983</v>
      </c>
      <c r="B15240" s="171" t="s">
        <v>43533</v>
      </c>
      <c r="C15240" s="55" t="s">
        <v>48526</v>
      </c>
      <c r="D15240" s="171" t="s">
        <v>48527</v>
      </c>
      <c r="E15240" s="171" t="s">
        <v>48528</v>
      </c>
      <c r="F15240" s="173"/>
      <c r="G15240" s="173"/>
      <c r="H15240" s="172"/>
    </row>
    <row r="15241" spans="1:8" ht="14.45" customHeight="1">
      <c r="A15241" s="86" t="s">
        <v>2983</v>
      </c>
      <c r="B15241" s="171" t="s">
        <v>43534</v>
      </c>
      <c r="C15241" s="55" t="s">
        <v>48529</v>
      </c>
      <c r="D15241" s="171" t="s">
        <v>48530</v>
      </c>
      <c r="E15241" s="171" t="s">
        <v>48531</v>
      </c>
      <c r="F15241" s="173"/>
      <c r="G15241" s="173"/>
      <c r="H15241" s="172"/>
    </row>
    <row r="15242" spans="1:8" ht="14.45" customHeight="1">
      <c r="A15242" s="86" t="s">
        <v>2983</v>
      </c>
      <c r="B15242" s="171" t="s">
        <v>43535</v>
      </c>
      <c r="C15242" s="55" t="s">
        <v>48532</v>
      </c>
      <c r="D15242" s="171" t="s">
        <v>48533</v>
      </c>
      <c r="E15242" s="171" t="s">
        <v>48532</v>
      </c>
      <c r="F15242" s="173"/>
      <c r="G15242" s="173"/>
      <c r="H15242" s="172"/>
    </row>
    <row r="15243" spans="1:8" ht="14.45" customHeight="1">
      <c r="A15243" s="86" t="s">
        <v>2983</v>
      </c>
      <c r="B15243" s="171" t="s">
        <v>43536</v>
      </c>
      <c r="C15243" s="55" t="s">
        <v>48534</v>
      </c>
      <c r="D15243" s="171" t="s">
        <v>48535</v>
      </c>
      <c r="E15243" s="171" t="s">
        <v>48536</v>
      </c>
      <c r="F15243" s="173"/>
      <c r="G15243" s="173"/>
      <c r="H15243" s="172"/>
    </row>
    <row r="15244" spans="1:8" ht="14.45" customHeight="1">
      <c r="A15244" s="86" t="s">
        <v>2983</v>
      </c>
      <c r="B15244" s="171" t="s">
        <v>43537</v>
      </c>
      <c r="C15244" s="55" t="s">
        <v>48537</v>
      </c>
      <c r="D15244" s="171" t="s">
        <v>48538</v>
      </c>
      <c r="E15244" s="171" t="s">
        <v>48539</v>
      </c>
      <c r="F15244" s="173"/>
      <c r="G15244" s="173"/>
      <c r="H15244" s="172"/>
    </row>
    <row r="15245" spans="1:8" ht="14.45" customHeight="1">
      <c r="A15245" s="86" t="s">
        <v>2983</v>
      </c>
      <c r="B15245" s="171" t="s">
        <v>43538</v>
      </c>
      <c r="C15245" s="55" t="s">
        <v>48540</v>
      </c>
      <c r="D15245" s="171" t="s">
        <v>48541</v>
      </c>
      <c r="E15245" s="171" t="s">
        <v>48542</v>
      </c>
      <c r="F15245" s="173"/>
      <c r="G15245" s="173"/>
      <c r="H15245" s="172"/>
    </row>
    <row r="15246" spans="1:8" ht="14.45" customHeight="1">
      <c r="A15246" s="86" t="s">
        <v>2983</v>
      </c>
      <c r="B15246" s="171" t="s">
        <v>43539</v>
      </c>
      <c r="C15246" s="55" t="s">
        <v>48543</v>
      </c>
      <c r="D15246" s="171" t="s">
        <v>48544</v>
      </c>
      <c r="E15246" s="171" t="s">
        <v>48544</v>
      </c>
      <c r="F15246" s="173"/>
      <c r="G15246" s="173"/>
      <c r="H15246" s="172"/>
    </row>
    <row r="15247" spans="1:8" ht="14.45" customHeight="1">
      <c r="A15247" s="86" t="s">
        <v>2983</v>
      </c>
      <c r="B15247" s="171" t="s">
        <v>43540</v>
      </c>
      <c r="C15247" s="55" t="s">
        <v>48545</v>
      </c>
      <c r="D15247" s="171" t="s">
        <v>48546</v>
      </c>
      <c r="E15247" s="171" t="s">
        <v>48547</v>
      </c>
      <c r="F15247" s="173"/>
      <c r="G15247" s="173"/>
      <c r="H15247" s="172"/>
    </row>
    <row r="15248" spans="1:8" ht="14.45" customHeight="1">
      <c r="A15248" s="86" t="s">
        <v>2983</v>
      </c>
      <c r="B15248" s="171" t="s">
        <v>43541</v>
      </c>
      <c r="C15248" s="55" t="s">
        <v>48548</v>
      </c>
      <c r="D15248" s="171" t="s">
        <v>48549</v>
      </c>
      <c r="E15248" s="171" t="s">
        <v>48550</v>
      </c>
      <c r="F15248" s="173"/>
      <c r="G15248" s="173"/>
      <c r="H15248" s="172"/>
    </row>
    <row r="15249" spans="1:8" ht="14.45" customHeight="1">
      <c r="A15249" s="86" t="s">
        <v>2983</v>
      </c>
      <c r="B15249" s="171" t="s">
        <v>43542</v>
      </c>
      <c r="C15249" s="55" t="s">
        <v>48551</v>
      </c>
      <c r="D15249" s="171" t="s">
        <v>48552</v>
      </c>
      <c r="E15249" s="171" t="s">
        <v>48553</v>
      </c>
      <c r="F15249" s="173"/>
      <c r="G15249" s="173"/>
      <c r="H15249" s="172"/>
    </row>
    <row r="15250" spans="1:8" ht="14.45" customHeight="1">
      <c r="A15250" s="86" t="s">
        <v>2983</v>
      </c>
      <c r="B15250" s="171" t="s">
        <v>43543</v>
      </c>
      <c r="C15250" s="55" t="s">
        <v>48554</v>
      </c>
      <c r="D15250" s="171" t="s">
        <v>48555</v>
      </c>
      <c r="E15250" s="171" t="s">
        <v>48556</v>
      </c>
      <c r="F15250" s="173"/>
      <c r="G15250" s="173"/>
      <c r="H15250" s="172"/>
    </row>
    <row r="15251" spans="1:8" ht="14.45" customHeight="1">
      <c r="A15251" s="86" t="s">
        <v>2983</v>
      </c>
      <c r="B15251" s="171" t="s">
        <v>43544</v>
      </c>
      <c r="C15251" s="55" t="s">
        <v>48557</v>
      </c>
      <c r="D15251" s="171" t="s">
        <v>48558</v>
      </c>
      <c r="E15251" s="171" t="s">
        <v>48559</v>
      </c>
      <c r="F15251" s="173"/>
      <c r="G15251" s="173"/>
      <c r="H15251" s="172"/>
    </row>
    <row r="15252" spans="1:8" ht="14.45" customHeight="1">
      <c r="A15252" s="86" t="s">
        <v>2983</v>
      </c>
      <c r="B15252" s="171" t="s">
        <v>43545</v>
      </c>
      <c r="C15252" s="55" t="s">
        <v>48560</v>
      </c>
      <c r="D15252" s="171" t="s">
        <v>48561</v>
      </c>
      <c r="E15252" s="171" t="s">
        <v>48562</v>
      </c>
      <c r="F15252" s="173"/>
      <c r="G15252" s="173"/>
      <c r="H15252" s="172"/>
    </row>
    <row r="15253" spans="1:8" ht="14.45" customHeight="1">
      <c r="A15253" s="86" t="s">
        <v>2983</v>
      </c>
      <c r="B15253" s="171" t="s">
        <v>43546</v>
      </c>
      <c r="C15253" s="55" t="s">
        <v>48563</v>
      </c>
      <c r="D15253" s="171" t="s">
        <v>48564</v>
      </c>
      <c r="E15253" s="171" t="s">
        <v>48565</v>
      </c>
      <c r="F15253" s="173"/>
      <c r="G15253" s="173"/>
      <c r="H15253" s="172"/>
    </row>
    <row r="15254" spans="1:8" ht="14.45" customHeight="1">
      <c r="A15254" s="86" t="s">
        <v>2983</v>
      </c>
      <c r="B15254" s="171" t="s">
        <v>43547</v>
      </c>
      <c r="C15254" s="55" t="s">
        <v>48566</v>
      </c>
      <c r="D15254" s="171" t="s">
        <v>48567</v>
      </c>
      <c r="E15254" s="171" t="s">
        <v>48568</v>
      </c>
      <c r="F15254" s="173"/>
      <c r="G15254" s="173"/>
      <c r="H15254" s="172"/>
    </row>
    <row r="15255" spans="1:8" ht="14.45" customHeight="1">
      <c r="A15255" s="86" t="s">
        <v>2983</v>
      </c>
      <c r="B15255" s="171" t="s">
        <v>43548</v>
      </c>
      <c r="C15255" s="55" t="s">
        <v>48569</v>
      </c>
      <c r="D15255" s="171" t="s">
        <v>48570</v>
      </c>
      <c r="E15255" s="171" t="s">
        <v>48571</v>
      </c>
      <c r="F15255" s="173"/>
      <c r="G15255" s="173"/>
      <c r="H15255" s="172"/>
    </row>
    <row r="15256" spans="1:8" ht="14.45" customHeight="1">
      <c r="A15256" s="86" t="s">
        <v>2983</v>
      </c>
      <c r="B15256" s="171" t="s">
        <v>43549</v>
      </c>
      <c r="C15256" s="55" t="s">
        <v>48572</v>
      </c>
      <c r="D15256" s="171" t="s">
        <v>48572</v>
      </c>
      <c r="E15256" s="171" t="s">
        <v>48572</v>
      </c>
      <c r="F15256" s="173"/>
      <c r="G15256" s="173"/>
      <c r="H15256" s="172"/>
    </row>
    <row r="15257" spans="1:8" ht="14.45" customHeight="1">
      <c r="A15257" s="86" t="s">
        <v>2983</v>
      </c>
      <c r="B15257" s="171" t="s">
        <v>43550</v>
      </c>
      <c r="C15257" s="55" t="s">
        <v>48573</v>
      </c>
      <c r="D15257" s="171" t="s">
        <v>48574</v>
      </c>
      <c r="E15257" s="171" t="s">
        <v>48575</v>
      </c>
      <c r="F15257" s="173"/>
      <c r="G15257" s="173"/>
      <c r="H15257" s="172"/>
    </row>
    <row r="15258" spans="1:8" ht="14.45" customHeight="1">
      <c r="A15258" s="86" t="s">
        <v>2983</v>
      </c>
      <c r="B15258" s="171" t="s">
        <v>43551</v>
      </c>
      <c r="C15258" s="55" t="s">
        <v>48576</v>
      </c>
      <c r="D15258" s="171" t="s">
        <v>48577</v>
      </c>
      <c r="E15258" s="171" t="s">
        <v>48578</v>
      </c>
      <c r="F15258" s="173"/>
      <c r="G15258" s="173"/>
      <c r="H15258" s="172"/>
    </row>
    <row r="15259" spans="1:8" ht="14.45" customHeight="1">
      <c r="A15259" s="86" t="s">
        <v>2983</v>
      </c>
      <c r="B15259" s="171" t="s">
        <v>43552</v>
      </c>
      <c r="C15259" s="55" t="s">
        <v>48579</v>
      </c>
      <c r="D15259" s="171" t="s">
        <v>48580</v>
      </c>
      <c r="E15259" s="171" t="s">
        <v>48581</v>
      </c>
      <c r="F15259" s="173"/>
      <c r="G15259" s="173"/>
      <c r="H15259" s="172"/>
    </row>
    <row r="15260" spans="1:8" ht="14.45" customHeight="1">
      <c r="A15260" s="86" t="s">
        <v>2983</v>
      </c>
      <c r="B15260" s="171" t="s">
        <v>43553</v>
      </c>
      <c r="C15260" s="55" t="s">
        <v>48582</v>
      </c>
      <c r="D15260" s="171" t="s">
        <v>48583</v>
      </c>
      <c r="E15260" s="171" t="s">
        <v>13171</v>
      </c>
      <c r="F15260" s="173"/>
      <c r="G15260" s="173"/>
      <c r="H15260" s="172"/>
    </row>
    <row r="15261" spans="1:8" ht="14.45" customHeight="1">
      <c r="A15261" s="86" t="s">
        <v>2983</v>
      </c>
      <c r="B15261" s="171" t="s">
        <v>43554</v>
      </c>
      <c r="C15261" s="55" t="s">
        <v>48584</v>
      </c>
      <c r="D15261" s="171" t="s">
        <v>48585</v>
      </c>
      <c r="E15261" s="171" t="s">
        <v>48586</v>
      </c>
      <c r="F15261" s="173"/>
      <c r="G15261" s="173"/>
      <c r="H15261" s="172"/>
    </row>
    <row r="15262" spans="1:8" ht="14.45" customHeight="1">
      <c r="A15262" s="86" t="s">
        <v>2983</v>
      </c>
      <c r="B15262" s="171" t="s">
        <v>43555</v>
      </c>
      <c r="C15262" s="55" t="s">
        <v>48587</v>
      </c>
      <c r="D15262" s="171" t="s">
        <v>48588</v>
      </c>
      <c r="E15262" s="171" t="s">
        <v>48589</v>
      </c>
      <c r="F15262" s="173"/>
      <c r="G15262" s="173"/>
      <c r="H15262" s="172"/>
    </row>
    <row r="15263" spans="1:8" ht="14.45" customHeight="1">
      <c r="A15263" s="86" t="s">
        <v>2983</v>
      </c>
      <c r="B15263" s="171" t="s">
        <v>43556</v>
      </c>
      <c r="C15263" s="55" t="s">
        <v>48590</v>
      </c>
      <c r="D15263" s="171" t="s">
        <v>48591</v>
      </c>
      <c r="E15263" s="171" t="s">
        <v>48592</v>
      </c>
      <c r="F15263" s="173"/>
      <c r="G15263" s="173"/>
      <c r="H15263" s="172"/>
    </row>
    <row r="15264" spans="1:8" ht="14.45" customHeight="1">
      <c r="A15264" s="86" t="s">
        <v>2983</v>
      </c>
      <c r="B15264" s="171" t="s">
        <v>43557</v>
      </c>
      <c r="C15264" s="55" t="s">
        <v>48593</v>
      </c>
      <c r="D15264" s="171" t="s">
        <v>48594</v>
      </c>
      <c r="E15264" s="171" t="s">
        <v>48595</v>
      </c>
      <c r="F15264" s="173"/>
      <c r="G15264" s="173"/>
      <c r="H15264" s="172"/>
    </row>
    <row r="15265" spans="1:8" ht="14.45" customHeight="1">
      <c r="A15265" s="86" t="s">
        <v>2983</v>
      </c>
      <c r="B15265" s="171" t="s">
        <v>43558</v>
      </c>
      <c r="C15265" s="55" t="s">
        <v>48596</v>
      </c>
      <c r="D15265" s="171" t="s">
        <v>48597</v>
      </c>
      <c r="E15265" s="171" t="s">
        <v>48598</v>
      </c>
      <c r="F15265" s="173"/>
      <c r="G15265" s="173"/>
      <c r="H15265" s="172"/>
    </row>
    <row r="15266" spans="1:8" ht="14.45" customHeight="1">
      <c r="A15266" s="86" t="s">
        <v>2983</v>
      </c>
      <c r="B15266" s="171" t="s">
        <v>43559</v>
      </c>
      <c r="C15266" s="55" t="s">
        <v>48599</v>
      </c>
      <c r="D15266" s="171" t="s">
        <v>48600</v>
      </c>
      <c r="E15266" s="171" t="s">
        <v>48601</v>
      </c>
      <c r="F15266" s="173"/>
      <c r="G15266" s="173"/>
      <c r="H15266" s="172"/>
    </row>
    <row r="15267" spans="1:8" ht="14.45" customHeight="1">
      <c r="A15267" s="86" t="s">
        <v>2983</v>
      </c>
      <c r="B15267" s="171" t="s">
        <v>43560</v>
      </c>
      <c r="C15267" s="55" t="s">
        <v>48602</v>
      </c>
      <c r="D15267" s="171" t="s">
        <v>48603</v>
      </c>
      <c r="E15267" s="171" t="s">
        <v>48604</v>
      </c>
      <c r="F15267" s="173"/>
      <c r="G15267" s="173"/>
      <c r="H15267" s="172"/>
    </row>
    <row r="15268" spans="1:8" ht="14.45" customHeight="1">
      <c r="A15268" s="86" t="s">
        <v>2983</v>
      </c>
      <c r="B15268" s="171" t="s">
        <v>43561</v>
      </c>
      <c r="C15268" s="55" t="s">
        <v>48605</v>
      </c>
      <c r="D15268" s="171" t="s">
        <v>48606</v>
      </c>
      <c r="E15268" s="171" t="s">
        <v>48607</v>
      </c>
      <c r="F15268" s="173"/>
      <c r="G15268" s="173"/>
      <c r="H15268" s="172"/>
    </row>
    <row r="15269" spans="1:8" ht="14.45" customHeight="1">
      <c r="A15269" s="86" t="s">
        <v>2983</v>
      </c>
      <c r="B15269" s="171" t="s">
        <v>43562</v>
      </c>
      <c r="C15269" s="55" t="s">
        <v>48608</v>
      </c>
      <c r="D15269" s="171" t="s">
        <v>48609</v>
      </c>
      <c r="E15269" s="171" t="s">
        <v>48610</v>
      </c>
      <c r="F15269" s="173"/>
      <c r="G15269" s="173"/>
      <c r="H15269" s="172"/>
    </row>
    <row r="15270" spans="1:8" ht="14.45" customHeight="1">
      <c r="A15270" s="86" t="s">
        <v>2983</v>
      </c>
      <c r="B15270" s="171" t="s">
        <v>43563</v>
      </c>
      <c r="C15270" s="55" t="s">
        <v>48611</v>
      </c>
      <c r="D15270" s="171" t="s">
        <v>48612</v>
      </c>
      <c r="E15270" s="171" t="s">
        <v>48613</v>
      </c>
      <c r="F15270" s="173"/>
      <c r="G15270" s="173"/>
      <c r="H15270" s="172"/>
    </row>
    <row r="15271" spans="1:8" ht="14.45" customHeight="1">
      <c r="A15271" s="86" t="s">
        <v>2983</v>
      </c>
      <c r="B15271" s="171" t="s">
        <v>43564</v>
      </c>
      <c r="C15271" s="55" t="s">
        <v>48614</v>
      </c>
      <c r="D15271" s="171" t="s">
        <v>48615</v>
      </c>
      <c r="E15271" s="171" t="s">
        <v>48616</v>
      </c>
      <c r="F15271" s="173"/>
      <c r="G15271" s="173"/>
      <c r="H15271" s="172"/>
    </row>
    <row r="15272" spans="1:8" ht="14.45" customHeight="1">
      <c r="A15272" s="86" t="s">
        <v>2983</v>
      </c>
      <c r="B15272" s="171" t="s">
        <v>43565</v>
      </c>
      <c r="C15272" s="55" t="s">
        <v>48617</v>
      </c>
      <c r="D15272" s="171" t="s">
        <v>48618</v>
      </c>
      <c r="E15272" s="171" t="s">
        <v>48619</v>
      </c>
      <c r="F15272" s="173"/>
      <c r="G15272" s="173"/>
      <c r="H15272" s="172"/>
    </row>
    <row r="15273" spans="1:8" ht="14.45" customHeight="1">
      <c r="A15273" s="86" t="s">
        <v>2983</v>
      </c>
      <c r="B15273" s="171" t="s">
        <v>43566</v>
      </c>
      <c r="C15273" s="55" t="s">
        <v>48620</v>
      </c>
      <c r="D15273" s="171" t="s">
        <v>48621</v>
      </c>
      <c r="E15273" s="171" t="s">
        <v>48622</v>
      </c>
      <c r="F15273" s="173"/>
      <c r="G15273" s="173"/>
      <c r="H15273" s="172"/>
    </row>
    <row r="15274" spans="1:8" ht="14.45" customHeight="1">
      <c r="A15274" s="86" t="s">
        <v>2983</v>
      </c>
      <c r="B15274" s="171" t="s">
        <v>43567</v>
      </c>
      <c r="C15274" s="55" t="s">
        <v>48623</v>
      </c>
      <c r="D15274" s="171" t="s">
        <v>48624</v>
      </c>
      <c r="E15274" s="171" t="s">
        <v>48625</v>
      </c>
      <c r="F15274" s="173"/>
      <c r="G15274" s="173"/>
      <c r="H15274" s="172"/>
    </row>
    <row r="15275" spans="1:8" ht="14.45" customHeight="1">
      <c r="A15275" s="86" t="s">
        <v>2983</v>
      </c>
      <c r="B15275" s="171" t="s">
        <v>43568</v>
      </c>
      <c r="C15275" s="55" t="s">
        <v>48626</v>
      </c>
      <c r="D15275" s="171" t="s">
        <v>48627</v>
      </c>
      <c r="E15275" s="171" t="s">
        <v>48628</v>
      </c>
      <c r="F15275" s="173"/>
      <c r="G15275" s="173"/>
      <c r="H15275" s="172"/>
    </row>
    <row r="15276" spans="1:8" ht="14.45" customHeight="1">
      <c r="A15276" s="86" t="s">
        <v>2983</v>
      </c>
      <c r="B15276" s="171" t="s">
        <v>43569</v>
      </c>
      <c r="C15276" s="55" t="s">
        <v>48629</v>
      </c>
      <c r="D15276" s="171" t="s">
        <v>48630</v>
      </c>
      <c r="E15276" s="171" t="s">
        <v>48631</v>
      </c>
      <c r="F15276" s="173"/>
      <c r="G15276" s="173"/>
      <c r="H15276" s="172"/>
    </row>
    <row r="15277" spans="1:8" ht="14.45" customHeight="1">
      <c r="A15277" s="86" t="s">
        <v>2983</v>
      </c>
      <c r="B15277" s="171" t="s">
        <v>43570</v>
      </c>
      <c r="C15277" s="55" t="s">
        <v>48632</v>
      </c>
      <c r="D15277" s="171" t="s">
        <v>48632</v>
      </c>
      <c r="E15277" s="171" t="s">
        <v>48632</v>
      </c>
      <c r="F15277" s="173"/>
      <c r="G15277" s="173"/>
      <c r="H15277" s="172"/>
    </row>
    <row r="15278" spans="1:8" ht="14.45" customHeight="1">
      <c r="A15278" s="86" t="s">
        <v>2983</v>
      </c>
      <c r="B15278" s="171" t="s">
        <v>43571</v>
      </c>
      <c r="C15278" s="55" t="s">
        <v>48633</v>
      </c>
      <c r="D15278" s="171" t="s">
        <v>48634</v>
      </c>
      <c r="E15278" s="171" t="s">
        <v>48635</v>
      </c>
      <c r="F15278" s="173"/>
      <c r="G15278" s="173"/>
      <c r="H15278" s="172"/>
    </row>
    <row r="15279" spans="1:8" ht="14.45" customHeight="1">
      <c r="A15279" s="86" t="s">
        <v>2983</v>
      </c>
      <c r="B15279" s="171" t="s">
        <v>43572</v>
      </c>
      <c r="C15279" s="55" t="s">
        <v>48636</v>
      </c>
      <c r="D15279" s="171" t="s">
        <v>48637</v>
      </c>
      <c r="E15279" s="171" t="s">
        <v>48638</v>
      </c>
      <c r="F15279" s="173"/>
      <c r="G15279" s="173"/>
      <c r="H15279" s="172"/>
    </row>
    <row r="15280" spans="1:8" ht="14.45" customHeight="1">
      <c r="A15280" s="86" t="s">
        <v>2983</v>
      </c>
      <c r="B15280" s="171" t="s">
        <v>43573</v>
      </c>
      <c r="C15280" s="55" t="s">
        <v>48639</v>
      </c>
      <c r="D15280" s="171" t="s">
        <v>48640</v>
      </c>
      <c r="E15280" s="171" t="s">
        <v>48641</v>
      </c>
      <c r="F15280" s="173"/>
      <c r="G15280" s="173"/>
      <c r="H15280" s="172"/>
    </row>
    <row r="15281" spans="1:8" ht="14.45" customHeight="1">
      <c r="A15281" s="86" t="s">
        <v>2983</v>
      </c>
      <c r="B15281" s="171" t="s">
        <v>43574</v>
      </c>
      <c r="C15281" s="55" t="s">
        <v>48642</v>
      </c>
      <c r="D15281" s="171" t="s">
        <v>48643</v>
      </c>
      <c r="E15281" s="171" t="s">
        <v>48644</v>
      </c>
      <c r="F15281" s="173"/>
      <c r="G15281" s="173"/>
      <c r="H15281" s="172"/>
    </row>
    <row r="15282" spans="1:8" ht="14.45" customHeight="1">
      <c r="A15282" s="86" t="s">
        <v>2983</v>
      </c>
      <c r="B15282" s="171" t="s">
        <v>43575</v>
      </c>
      <c r="C15282" s="55" t="s">
        <v>48645</v>
      </c>
      <c r="D15282" s="171" t="s">
        <v>48646</v>
      </c>
      <c r="E15282" s="171" t="s">
        <v>48647</v>
      </c>
      <c r="F15282" s="173"/>
      <c r="G15282" s="173"/>
      <c r="H15282" s="172"/>
    </row>
    <row r="15283" spans="1:8" ht="14.45" customHeight="1">
      <c r="A15283" s="86" t="s">
        <v>2983</v>
      </c>
      <c r="B15283" s="171" t="s">
        <v>43576</v>
      </c>
      <c r="C15283" s="55" t="s">
        <v>48648</v>
      </c>
      <c r="D15283" s="171" t="s">
        <v>48649</v>
      </c>
      <c r="E15283" s="171" t="s">
        <v>48650</v>
      </c>
      <c r="F15283" s="173"/>
      <c r="G15283" s="173"/>
      <c r="H15283" s="172"/>
    </row>
    <row r="15284" spans="1:8" ht="14.45" customHeight="1">
      <c r="A15284" s="86" t="s">
        <v>2983</v>
      </c>
      <c r="B15284" s="171" t="s">
        <v>43577</v>
      </c>
      <c r="C15284" s="55" t="s">
        <v>48651</v>
      </c>
      <c r="D15284" s="171" t="s">
        <v>48652</v>
      </c>
      <c r="E15284" s="171" t="s">
        <v>48653</v>
      </c>
      <c r="F15284" s="173"/>
      <c r="G15284" s="173"/>
      <c r="H15284" s="172"/>
    </row>
    <row r="15285" spans="1:8" ht="14.45" customHeight="1">
      <c r="A15285" s="86" t="s">
        <v>2983</v>
      </c>
      <c r="B15285" s="171" t="s">
        <v>43578</v>
      </c>
      <c r="C15285" s="55" t="s">
        <v>48654</v>
      </c>
      <c r="D15285" s="171" t="s">
        <v>48655</v>
      </c>
      <c r="E15285" s="171" t="s">
        <v>48656</v>
      </c>
      <c r="F15285" s="173"/>
      <c r="G15285" s="173"/>
      <c r="H15285" s="172"/>
    </row>
    <row r="15286" spans="1:8" ht="14.45" customHeight="1">
      <c r="A15286" s="86" t="s">
        <v>2983</v>
      </c>
      <c r="B15286" s="171" t="s">
        <v>43579</v>
      </c>
      <c r="C15286" s="55" t="s">
        <v>48657</v>
      </c>
      <c r="D15286" s="171" t="s">
        <v>48658</v>
      </c>
      <c r="E15286" s="171" t="s">
        <v>48659</v>
      </c>
      <c r="F15286" s="173"/>
      <c r="G15286" s="173"/>
      <c r="H15286" s="172"/>
    </row>
    <row r="15287" spans="1:8" ht="14.45" customHeight="1">
      <c r="A15287" s="86" t="s">
        <v>2983</v>
      </c>
      <c r="B15287" s="171" t="s">
        <v>43580</v>
      </c>
      <c r="C15287" s="55" t="s">
        <v>48660</v>
      </c>
      <c r="D15287" s="171" t="s">
        <v>47923</v>
      </c>
      <c r="E15287" s="171" t="s">
        <v>48661</v>
      </c>
      <c r="F15287" s="173"/>
      <c r="G15287" s="173"/>
      <c r="H15287" s="172"/>
    </row>
    <row r="15288" spans="1:8" ht="14.45" customHeight="1">
      <c r="A15288" s="86" t="s">
        <v>2983</v>
      </c>
      <c r="B15288" s="171" t="s">
        <v>43581</v>
      </c>
      <c r="C15288" s="55" t="s">
        <v>48662</v>
      </c>
      <c r="D15288" s="171" t="s">
        <v>48663</v>
      </c>
      <c r="E15288" s="171" t="s">
        <v>48664</v>
      </c>
      <c r="F15288" s="173"/>
      <c r="G15288" s="173"/>
      <c r="H15288" s="172"/>
    </row>
    <row r="15289" spans="1:8" ht="14.45" customHeight="1">
      <c r="A15289" s="86" t="s">
        <v>2983</v>
      </c>
      <c r="B15289" s="171" t="s">
        <v>43582</v>
      </c>
      <c r="C15289" s="55" t="s">
        <v>48665</v>
      </c>
      <c r="D15289" s="171" t="s">
        <v>48666</v>
      </c>
      <c r="E15289" s="171" t="s">
        <v>48667</v>
      </c>
      <c r="F15289" s="173"/>
      <c r="G15289" s="173"/>
      <c r="H15289" s="172"/>
    </row>
    <row r="15290" spans="1:8" ht="14.45" customHeight="1">
      <c r="A15290" s="86" t="s">
        <v>2983</v>
      </c>
      <c r="B15290" s="171" t="s">
        <v>43583</v>
      </c>
      <c r="C15290" s="55" t="s">
        <v>48668</v>
      </c>
      <c r="D15290" s="171" t="s">
        <v>48669</v>
      </c>
      <c r="E15290" s="171" t="s">
        <v>48670</v>
      </c>
      <c r="F15290" s="173"/>
      <c r="G15290" s="173"/>
      <c r="H15290" s="172"/>
    </row>
    <row r="15291" spans="1:8" ht="14.45" customHeight="1">
      <c r="A15291" s="86" t="s">
        <v>2983</v>
      </c>
      <c r="B15291" s="171" t="s">
        <v>43584</v>
      </c>
      <c r="C15291" s="55" t="s">
        <v>48671</v>
      </c>
      <c r="D15291" s="171" t="s">
        <v>48672</v>
      </c>
      <c r="E15291" s="171" t="s">
        <v>48673</v>
      </c>
      <c r="F15291" s="173"/>
      <c r="G15291" s="173"/>
      <c r="H15291" s="172"/>
    </row>
    <row r="15292" spans="1:8" ht="14.45" customHeight="1">
      <c r="A15292" s="86" t="s">
        <v>2983</v>
      </c>
      <c r="B15292" s="171" t="s">
        <v>43585</v>
      </c>
      <c r="C15292" s="55" t="s">
        <v>48674</v>
      </c>
      <c r="D15292" s="171" t="s">
        <v>48675</v>
      </c>
      <c r="E15292" s="171" t="s">
        <v>48676</v>
      </c>
      <c r="F15292" s="173"/>
      <c r="G15292" s="173"/>
      <c r="H15292" s="172"/>
    </row>
    <row r="15293" spans="1:8" ht="14.45" customHeight="1">
      <c r="A15293" s="86" t="s">
        <v>2983</v>
      </c>
      <c r="B15293" s="171" t="s">
        <v>43586</v>
      </c>
      <c r="C15293" s="55" t="s">
        <v>48677</v>
      </c>
      <c r="D15293" s="171" t="s">
        <v>48678</v>
      </c>
      <c r="E15293" s="171" t="s">
        <v>48679</v>
      </c>
      <c r="F15293" s="173"/>
      <c r="G15293" s="173"/>
      <c r="H15293" s="172"/>
    </row>
    <row r="15294" spans="1:8" ht="14.45" customHeight="1">
      <c r="A15294" s="86" t="s">
        <v>2983</v>
      </c>
      <c r="B15294" s="171" t="s">
        <v>43587</v>
      </c>
      <c r="C15294" s="55" t="s">
        <v>48680</v>
      </c>
      <c r="D15294" s="171" t="s">
        <v>48681</v>
      </c>
      <c r="E15294" s="171" t="s">
        <v>48682</v>
      </c>
      <c r="F15294" s="173"/>
      <c r="G15294" s="173"/>
      <c r="H15294" s="172"/>
    </row>
    <row r="15295" spans="1:8" ht="14.45" customHeight="1">
      <c r="A15295" s="86" t="s">
        <v>2983</v>
      </c>
      <c r="B15295" s="171" t="s">
        <v>43588</v>
      </c>
      <c r="C15295" s="55" t="s">
        <v>48683</v>
      </c>
      <c r="D15295" s="171" t="s">
        <v>48684</v>
      </c>
      <c r="E15295" s="171" t="s">
        <v>48685</v>
      </c>
      <c r="F15295" s="173"/>
      <c r="G15295" s="173"/>
      <c r="H15295" s="172"/>
    </row>
    <row r="15296" spans="1:8" ht="14.45" customHeight="1">
      <c r="A15296" s="86" t="s">
        <v>2983</v>
      </c>
      <c r="B15296" s="171" t="s">
        <v>43589</v>
      </c>
      <c r="C15296" s="55" t="s">
        <v>48686</v>
      </c>
      <c r="D15296" s="171" t="s">
        <v>48687</v>
      </c>
      <c r="E15296" s="171" t="s">
        <v>48688</v>
      </c>
      <c r="F15296" s="173"/>
      <c r="G15296" s="173"/>
      <c r="H15296" s="172"/>
    </row>
    <row r="15297" spans="1:8" ht="14.45" customHeight="1">
      <c r="A15297" s="86" t="s">
        <v>2983</v>
      </c>
      <c r="B15297" s="171" t="s">
        <v>43590</v>
      </c>
      <c r="C15297" s="55" t="s">
        <v>48689</v>
      </c>
      <c r="D15297" s="171" t="s">
        <v>48690</v>
      </c>
      <c r="E15297" s="171" t="s">
        <v>48691</v>
      </c>
      <c r="F15297" s="173"/>
      <c r="G15297" s="173"/>
      <c r="H15297" s="172"/>
    </row>
    <row r="15298" spans="1:8" ht="14.45" customHeight="1">
      <c r="A15298" s="86" t="s">
        <v>2983</v>
      </c>
      <c r="B15298" s="171" t="s">
        <v>43591</v>
      </c>
      <c r="C15298" s="55" t="s">
        <v>48692</v>
      </c>
      <c r="D15298" s="171" t="s">
        <v>48693</v>
      </c>
      <c r="E15298" s="171" t="s">
        <v>48694</v>
      </c>
      <c r="F15298" s="173"/>
      <c r="G15298" s="173"/>
      <c r="H15298" s="172"/>
    </row>
    <row r="15299" spans="1:8" ht="14.45" customHeight="1">
      <c r="A15299" s="86" t="s">
        <v>2983</v>
      </c>
      <c r="B15299" s="171" t="s">
        <v>43592</v>
      </c>
      <c r="C15299" s="55" t="s">
        <v>48695</v>
      </c>
      <c r="D15299" s="171" t="s">
        <v>48696</v>
      </c>
      <c r="E15299" s="171" t="s">
        <v>48697</v>
      </c>
      <c r="F15299" s="173"/>
      <c r="G15299" s="173"/>
      <c r="H15299" s="172"/>
    </row>
    <row r="15300" spans="1:8" ht="14.45" customHeight="1">
      <c r="A15300" s="86" t="s">
        <v>2983</v>
      </c>
      <c r="B15300" s="171" t="s">
        <v>43593</v>
      </c>
      <c r="C15300" s="55" t="s">
        <v>48698</v>
      </c>
      <c r="D15300" s="171" t="s">
        <v>48699</v>
      </c>
      <c r="E15300" s="171" t="s">
        <v>48700</v>
      </c>
      <c r="F15300" s="173"/>
      <c r="G15300" s="173"/>
      <c r="H15300" s="172"/>
    </row>
    <row r="15301" spans="1:8" ht="14.45" customHeight="1">
      <c r="A15301" s="86" t="s">
        <v>2983</v>
      </c>
      <c r="B15301" s="171" t="s">
        <v>43594</v>
      </c>
      <c r="C15301" s="55" t="s">
        <v>48701</v>
      </c>
      <c r="D15301" s="171" t="s">
        <v>48702</v>
      </c>
      <c r="E15301" s="171" t="s">
        <v>48703</v>
      </c>
      <c r="F15301" s="173"/>
      <c r="G15301" s="173"/>
      <c r="H15301" s="172"/>
    </row>
    <row r="15302" spans="1:8" ht="14.45" customHeight="1">
      <c r="A15302" s="86" t="s">
        <v>2983</v>
      </c>
      <c r="B15302" s="171" t="s">
        <v>43595</v>
      </c>
      <c r="C15302" s="55" t="s">
        <v>48704</v>
      </c>
      <c r="D15302" s="171" t="s">
        <v>48705</v>
      </c>
      <c r="E15302" s="171" t="s">
        <v>48706</v>
      </c>
      <c r="F15302" s="173"/>
      <c r="G15302" s="173"/>
      <c r="H15302" s="172"/>
    </row>
    <row r="15303" spans="1:8" ht="14.45" customHeight="1">
      <c r="A15303" s="86" t="s">
        <v>2983</v>
      </c>
      <c r="B15303" s="171" t="s">
        <v>43596</v>
      </c>
      <c r="C15303" s="55" t="s">
        <v>48707</v>
      </c>
      <c r="D15303" s="171" t="s">
        <v>48708</v>
      </c>
      <c r="E15303" s="171" t="s">
        <v>48709</v>
      </c>
      <c r="F15303" s="173"/>
      <c r="G15303" s="173"/>
      <c r="H15303" s="172"/>
    </row>
    <row r="15304" spans="1:8" ht="14.45" customHeight="1">
      <c r="A15304" s="86" t="s">
        <v>2983</v>
      </c>
      <c r="B15304" s="171" t="s">
        <v>43597</v>
      </c>
      <c r="C15304" s="55" t="s">
        <v>48710</v>
      </c>
      <c r="D15304" s="171" t="s">
        <v>48711</v>
      </c>
      <c r="E15304" s="171" t="s">
        <v>48712</v>
      </c>
      <c r="F15304" s="173"/>
      <c r="G15304" s="173"/>
      <c r="H15304" s="172"/>
    </row>
    <row r="15305" spans="1:8" ht="14.45" customHeight="1">
      <c r="A15305" s="86" t="s">
        <v>2983</v>
      </c>
      <c r="B15305" s="171" t="s">
        <v>43598</v>
      </c>
      <c r="C15305" s="55" t="s">
        <v>48713</v>
      </c>
      <c r="D15305" s="171" t="s">
        <v>48714</v>
      </c>
      <c r="E15305" s="171" t="s">
        <v>48715</v>
      </c>
      <c r="F15305" s="173"/>
      <c r="G15305" s="173"/>
      <c r="H15305" s="172"/>
    </row>
    <row r="15306" spans="1:8" ht="14.45" customHeight="1">
      <c r="A15306" s="86" t="s">
        <v>2983</v>
      </c>
      <c r="B15306" s="171" t="s">
        <v>43599</v>
      </c>
      <c r="C15306" s="55" t="s">
        <v>48716</v>
      </c>
      <c r="D15306" s="171" t="s">
        <v>48717</v>
      </c>
      <c r="E15306" s="171" t="s">
        <v>48718</v>
      </c>
      <c r="F15306" s="173"/>
      <c r="G15306" s="173"/>
      <c r="H15306" s="172"/>
    </row>
    <row r="15307" spans="1:8" ht="14.45" customHeight="1">
      <c r="A15307" s="86" t="s">
        <v>2983</v>
      </c>
      <c r="B15307" s="171" t="s">
        <v>43600</v>
      </c>
      <c r="C15307" s="55" t="s">
        <v>48719</v>
      </c>
      <c r="D15307" s="171" t="s">
        <v>48720</v>
      </c>
      <c r="E15307" s="171" t="s">
        <v>48721</v>
      </c>
      <c r="F15307" s="173"/>
      <c r="G15307" s="173"/>
      <c r="H15307" s="172"/>
    </row>
    <row r="15308" spans="1:8" ht="14.45" customHeight="1">
      <c r="A15308" s="86" t="s">
        <v>2983</v>
      </c>
      <c r="B15308" s="171" t="s">
        <v>43601</v>
      </c>
      <c r="C15308" s="55" t="s">
        <v>48722</v>
      </c>
      <c r="D15308" s="171" t="s">
        <v>48723</v>
      </c>
      <c r="E15308" s="171" t="s">
        <v>48724</v>
      </c>
      <c r="F15308" s="173"/>
      <c r="G15308" s="173"/>
      <c r="H15308" s="172"/>
    </row>
    <row r="15309" spans="1:8" ht="14.45" customHeight="1">
      <c r="A15309" s="86" t="s">
        <v>2983</v>
      </c>
      <c r="B15309" s="171" t="s">
        <v>43602</v>
      </c>
      <c r="C15309" s="55" t="s">
        <v>48725</v>
      </c>
      <c r="D15309" s="171" t="s">
        <v>48726</v>
      </c>
      <c r="E15309" s="171" t="s">
        <v>48727</v>
      </c>
      <c r="F15309" s="173"/>
      <c r="G15309" s="173"/>
      <c r="H15309" s="172"/>
    </row>
    <row r="15310" spans="1:8" ht="14.45" customHeight="1">
      <c r="A15310" s="86" t="s">
        <v>2983</v>
      </c>
      <c r="B15310" s="171" t="s">
        <v>43603</v>
      </c>
      <c r="C15310" s="55" t="s">
        <v>48728</v>
      </c>
      <c r="D15310" s="171" t="s">
        <v>48729</v>
      </c>
      <c r="E15310" s="171" t="s">
        <v>48730</v>
      </c>
      <c r="F15310" s="173"/>
      <c r="G15310" s="173"/>
      <c r="H15310" s="172"/>
    </row>
    <row r="15311" spans="1:8" ht="14.45" customHeight="1">
      <c r="A15311" s="91" t="s">
        <v>2983</v>
      </c>
      <c r="B15311" s="176" t="s">
        <v>43604</v>
      </c>
      <c r="C15311" s="55" t="s">
        <v>48731</v>
      </c>
      <c r="D15311" s="171" t="s">
        <v>48732</v>
      </c>
      <c r="E15311" s="171" t="s">
        <v>48733</v>
      </c>
      <c r="F15311" s="173"/>
      <c r="G15311" s="173"/>
      <c r="H15311" s="182"/>
    </row>
    <row r="15312" spans="1:8" ht="14.45" customHeight="1">
      <c r="A15312" s="86" t="s">
        <v>2983</v>
      </c>
      <c r="B15312" s="176" t="s">
        <v>43605</v>
      </c>
      <c r="C15312" s="55" t="s">
        <v>48734</v>
      </c>
      <c r="D15312" s="193" t="s">
        <v>48735</v>
      </c>
      <c r="E15312" s="176" t="s">
        <v>48736</v>
      </c>
      <c r="F15312" s="177"/>
      <c r="G15312" s="177"/>
      <c r="H15312" s="182"/>
    </row>
    <row r="15313" spans="1:8" ht="14.45" customHeight="1">
      <c r="A15313" s="86" t="s">
        <v>2983</v>
      </c>
      <c r="B15313" s="171" t="s">
        <v>43606</v>
      </c>
      <c r="C15313" s="55" t="s">
        <v>48737</v>
      </c>
      <c r="D15313" s="261" t="s">
        <v>48738</v>
      </c>
      <c r="E15313" s="171" t="s">
        <v>48739</v>
      </c>
      <c r="F15313" s="177"/>
      <c r="G15313" s="173"/>
      <c r="H15313" s="172"/>
    </row>
    <row r="15314" spans="1:8" ht="14.45" customHeight="1">
      <c r="A15314" s="86" t="s">
        <v>2983</v>
      </c>
      <c r="B15314" s="171" t="s">
        <v>43607</v>
      </c>
      <c r="C15314" s="55" t="s">
        <v>48740</v>
      </c>
      <c r="D15314" s="261" t="s">
        <v>48741</v>
      </c>
      <c r="E15314" s="171" t="s">
        <v>48741</v>
      </c>
      <c r="F15314" s="177"/>
      <c r="G15314" s="173"/>
      <c r="H15314" s="172"/>
    </row>
    <row r="15315" spans="1:8" ht="14.45" customHeight="1">
      <c r="A15315" s="86" t="s">
        <v>2983</v>
      </c>
      <c r="B15315" s="171" t="s">
        <v>43608</v>
      </c>
      <c r="C15315" s="55" t="s">
        <v>48742</v>
      </c>
      <c r="D15315" s="261" t="s">
        <v>48743</v>
      </c>
      <c r="E15315" s="171" t="s">
        <v>48744</v>
      </c>
      <c r="F15315" s="177"/>
      <c r="G15315" s="173"/>
      <c r="H15315" s="172"/>
    </row>
    <row r="15316" spans="1:8" ht="14.45" customHeight="1">
      <c r="A15316" s="86" t="s">
        <v>2983</v>
      </c>
      <c r="B15316" s="171" t="s">
        <v>43609</v>
      </c>
      <c r="C15316" s="55" t="s">
        <v>48745</v>
      </c>
      <c r="D15316" s="261" t="s">
        <v>48746</v>
      </c>
      <c r="E15316" s="171" t="s">
        <v>48747</v>
      </c>
      <c r="F15316" s="177"/>
      <c r="G15316" s="173"/>
      <c r="H15316" s="172"/>
    </row>
    <row r="15317" spans="1:8" ht="14.45" customHeight="1">
      <c r="A15317" s="86" t="s">
        <v>2983</v>
      </c>
      <c r="B15317" s="171" t="s">
        <v>43610</v>
      </c>
      <c r="C15317" s="55" t="s">
        <v>48748</v>
      </c>
      <c r="D15317" s="261" t="s">
        <v>48749</v>
      </c>
      <c r="E15317" s="171" t="s">
        <v>48750</v>
      </c>
      <c r="F15317" s="177"/>
      <c r="G15317" s="173"/>
      <c r="H15317" s="172"/>
    </row>
    <row r="15318" spans="1:8" ht="14.45" customHeight="1">
      <c r="A15318" s="86" t="s">
        <v>2983</v>
      </c>
      <c r="B15318" s="171" t="s">
        <v>43611</v>
      </c>
      <c r="C15318" s="55" t="s">
        <v>48751</v>
      </c>
      <c r="D15318" s="261" t="s">
        <v>48752</v>
      </c>
      <c r="E15318" s="171" t="s">
        <v>48753</v>
      </c>
      <c r="F15318" s="177"/>
      <c r="G15318" s="173"/>
      <c r="H15318" s="172"/>
    </row>
    <row r="15319" spans="1:8" ht="14.45" customHeight="1">
      <c r="A15319" s="86" t="s">
        <v>2983</v>
      </c>
      <c r="B15319" s="171" t="s">
        <v>43612</v>
      </c>
      <c r="C15319" s="55" t="s">
        <v>48754</v>
      </c>
      <c r="D15319" s="261" t="s">
        <v>48755</v>
      </c>
      <c r="E15319" s="171" t="s">
        <v>48756</v>
      </c>
      <c r="F15319" s="177"/>
      <c r="G15319" s="173"/>
      <c r="H15319" s="172"/>
    </row>
    <row r="15320" spans="1:8" ht="14.45" customHeight="1">
      <c r="A15320" s="86" t="s">
        <v>2983</v>
      </c>
      <c r="B15320" s="171" t="s">
        <v>43613</v>
      </c>
      <c r="C15320" s="55" t="s">
        <v>48757</v>
      </c>
      <c r="D15320" s="261" t="s">
        <v>48758</v>
      </c>
      <c r="E15320" s="171" t="s">
        <v>48759</v>
      </c>
      <c r="F15320" s="177"/>
      <c r="G15320" s="173"/>
      <c r="H15320" s="172"/>
    </row>
    <row r="15321" spans="1:8" ht="14.45" customHeight="1">
      <c r="A15321" s="86" t="s">
        <v>2983</v>
      </c>
      <c r="B15321" s="171" t="s">
        <v>43614</v>
      </c>
      <c r="C15321" s="55" t="s">
        <v>48760</v>
      </c>
      <c r="D15321" s="261" t="s">
        <v>48761</v>
      </c>
      <c r="E15321" s="171" t="s">
        <v>48762</v>
      </c>
      <c r="F15321" s="177"/>
      <c r="G15321" s="173"/>
      <c r="H15321" s="172"/>
    </row>
    <row r="15322" spans="1:8" ht="14.45" customHeight="1">
      <c r="A15322" s="86" t="s">
        <v>2983</v>
      </c>
      <c r="B15322" s="171" t="s">
        <v>43615</v>
      </c>
      <c r="C15322" s="55" t="s">
        <v>48763</v>
      </c>
      <c r="D15322" s="261" t="s">
        <v>48764</v>
      </c>
      <c r="E15322" s="171" t="s">
        <v>48765</v>
      </c>
      <c r="F15322" s="177"/>
      <c r="G15322" s="173"/>
      <c r="H15322" s="172"/>
    </row>
    <row r="15323" spans="1:8" ht="14.45" customHeight="1">
      <c r="A15323" s="86" t="s">
        <v>2983</v>
      </c>
      <c r="B15323" s="171" t="s">
        <v>43616</v>
      </c>
      <c r="C15323" s="55" t="s">
        <v>48766</v>
      </c>
      <c r="D15323" s="261" t="s">
        <v>48767</v>
      </c>
      <c r="E15323" s="171" t="s">
        <v>48768</v>
      </c>
      <c r="F15323" s="177"/>
      <c r="G15323" s="173"/>
      <c r="H15323" s="172"/>
    </row>
    <row r="15324" spans="1:8" ht="14.45" customHeight="1">
      <c r="A15324" s="86" t="s">
        <v>2983</v>
      </c>
      <c r="B15324" s="171" t="s">
        <v>43617</v>
      </c>
      <c r="C15324" s="55" t="s">
        <v>48769</v>
      </c>
      <c r="D15324" s="261" t="s">
        <v>48770</v>
      </c>
      <c r="E15324" s="171" t="s">
        <v>48771</v>
      </c>
      <c r="F15324" s="177"/>
      <c r="G15324" s="173"/>
      <c r="H15324" s="172"/>
    </row>
    <row r="15325" spans="1:8" ht="14.45" customHeight="1">
      <c r="A15325" s="86" t="s">
        <v>2983</v>
      </c>
      <c r="B15325" s="171" t="s">
        <v>43618</v>
      </c>
      <c r="C15325" s="55" t="s">
        <v>48772</v>
      </c>
      <c r="D15325" s="261" t="s">
        <v>48773</v>
      </c>
      <c r="E15325" s="171" t="s">
        <v>48774</v>
      </c>
      <c r="F15325" s="177"/>
      <c r="G15325" s="173"/>
      <c r="H15325" s="172"/>
    </row>
    <row r="15326" spans="1:8" ht="14.45" customHeight="1">
      <c r="A15326" s="86" t="s">
        <v>2983</v>
      </c>
      <c r="B15326" s="171" t="s">
        <v>43619</v>
      </c>
      <c r="C15326" s="55" t="s">
        <v>48775</v>
      </c>
      <c r="D15326" s="261" t="s">
        <v>48776</v>
      </c>
      <c r="E15326" s="171" t="s">
        <v>48777</v>
      </c>
      <c r="F15326" s="177"/>
      <c r="G15326" s="173"/>
      <c r="H15326" s="172"/>
    </row>
    <row r="15327" spans="1:8" ht="14.45" customHeight="1">
      <c r="A15327" s="86" t="s">
        <v>2983</v>
      </c>
      <c r="B15327" s="171" t="s">
        <v>43620</v>
      </c>
      <c r="C15327" s="55" t="s">
        <v>48778</v>
      </c>
      <c r="D15327" s="261" t="s">
        <v>48779</v>
      </c>
      <c r="E15327" s="171" t="s">
        <v>48780</v>
      </c>
      <c r="F15327" s="177"/>
      <c r="G15327" s="173"/>
      <c r="H15327" s="172"/>
    </row>
    <row r="15328" spans="1:8" ht="14.45" customHeight="1">
      <c r="A15328" s="86" t="s">
        <v>2983</v>
      </c>
      <c r="B15328" s="171" t="s">
        <v>43621</v>
      </c>
      <c r="C15328" s="55" t="s">
        <v>48781</v>
      </c>
      <c r="D15328" s="261" t="s">
        <v>48782</v>
      </c>
      <c r="E15328" s="171" t="s">
        <v>48783</v>
      </c>
      <c r="F15328" s="177"/>
      <c r="G15328" s="173"/>
      <c r="H15328" s="172"/>
    </row>
    <row r="15329" spans="1:8" ht="14.45" customHeight="1">
      <c r="A15329" s="86" t="s">
        <v>2983</v>
      </c>
      <c r="B15329" s="171" t="s">
        <v>43622</v>
      </c>
      <c r="C15329" s="55" t="s">
        <v>48784</v>
      </c>
      <c r="D15329" s="261" t="s">
        <v>48785</v>
      </c>
      <c r="E15329" s="171" t="s">
        <v>48786</v>
      </c>
      <c r="F15329" s="177"/>
      <c r="G15329" s="173"/>
      <c r="H15329" s="172"/>
    </row>
    <row r="15330" spans="1:8" ht="14.45" customHeight="1">
      <c r="A15330" s="86" t="s">
        <v>2983</v>
      </c>
      <c r="B15330" s="171" t="s">
        <v>43623</v>
      </c>
      <c r="C15330" s="55" t="s">
        <v>48787</v>
      </c>
      <c r="D15330" s="261" t="s">
        <v>48787</v>
      </c>
      <c r="E15330" s="171" t="s">
        <v>48787</v>
      </c>
      <c r="F15330" s="177"/>
      <c r="G15330" s="173"/>
      <c r="H15330" s="172"/>
    </row>
    <row r="15331" spans="1:8" ht="14.45" customHeight="1">
      <c r="A15331" s="86" t="s">
        <v>2983</v>
      </c>
      <c r="B15331" s="171" t="s">
        <v>43624</v>
      </c>
      <c r="C15331" s="55" t="s">
        <v>48788</v>
      </c>
      <c r="D15331" s="261" t="s">
        <v>48789</v>
      </c>
      <c r="E15331" s="171" t="s">
        <v>48790</v>
      </c>
      <c r="F15331" s="177"/>
      <c r="G15331" s="173"/>
      <c r="H15331" s="172"/>
    </row>
    <row r="15332" spans="1:8" ht="14.45" customHeight="1">
      <c r="A15332" s="86" t="s">
        <v>2983</v>
      </c>
      <c r="B15332" s="171" t="s">
        <v>43625</v>
      </c>
      <c r="C15332" s="55" t="s">
        <v>48791</v>
      </c>
      <c r="D15332" s="261" t="s">
        <v>48792</v>
      </c>
      <c r="E15332" s="171" t="s">
        <v>48793</v>
      </c>
      <c r="F15332" s="177"/>
      <c r="G15332" s="173"/>
      <c r="H15332" s="172"/>
    </row>
    <row r="15333" spans="1:8" ht="14.45" customHeight="1">
      <c r="A15333" s="86" t="s">
        <v>2983</v>
      </c>
      <c r="B15333" s="171" t="s">
        <v>43626</v>
      </c>
      <c r="C15333" s="55" t="s">
        <v>43627</v>
      </c>
      <c r="D15333" s="261" t="s">
        <v>48794</v>
      </c>
      <c r="E15333" s="171" t="s">
        <v>43628</v>
      </c>
      <c r="F15333" s="177"/>
      <c r="G15333" s="173"/>
      <c r="H15333" s="172"/>
    </row>
    <row r="15334" spans="1:8" ht="14.45" customHeight="1">
      <c r="A15334" s="86" t="s">
        <v>2983</v>
      </c>
      <c r="B15334" s="171" t="s">
        <v>43629</v>
      </c>
      <c r="C15334" s="55" t="s">
        <v>17200</v>
      </c>
      <c r="D15334" s="261" t="s">
        <v>17201</v>
      </c>
      <c r="E15334" s="171" t="s">
        <v>17202</v>
      </c>
      <c r="F15334" s="177"/>
      <c r="G15334" s="173"/>
      <c r="H15334" s="172"/>
    </row>
    <row r="15335" spans="1:8" ht="14.45" customHeight="1">
      <c r="A15335" s="86" t="s">
        <v>2983</v>
      </c>
      <c r="B15335" s="171" t="s">
        <v>43630</v>
      </c>
      <c r="C15335" s="55" t="s">
        <v>48795</v>
      </c>
      <c r="D15335" s="261" t="s">
        <v>48796</v>
      </c>
      <c r="E15335" s="171" t="s">
        <v>48797</v>
      </c>
      <c r="F15335" s="177"/>
      <c r="G15335" s="173"/>
      <c r="H15335" s="172"/>
    </row>
    <row r="15336" spans="1:8" ht="14.45" customHeight="1">
      <c r="A15336" s="86" t="s">
        <v>2983</v>
      </c>
      <c r="B15336" s="171" t="s">
        <v>43631</v>
      </c>
      <c r="C15336" s="55" t="s">
        <v>48798</v>
      </c>
      <c r="D15336" s="261" t="s">
        <v>48799</v>
      </c>
      <c r="E15336" s="171" t="s">
        <v>48800</v>
      </c>
      <c r="F15336" s="177"/>
      <c r="G15336" s="173"/>
      <c r="H15336" s="172"/>
    </row>
    <row r="15337" spans="1:8" ht="14.45" customHeight="1">
      <c r="A15337" s="86" t="s">
        <v>2983</v>
      </c>
      <c r="B15337" s="171" t="s">
        <v>43632</v>
      </c>
      <c r="C15337" s="55" t="s">
        <v>43633</v>
      </c>
      <c r="D15337" s="261" t="s">
        <v>48801</v>
      </c>
      <c r="E15337" s="171" t="s">
        <v>43634</v>
      </c>
      <c r="F15337" s="177"/>
      <c r="G15337" s="173"/>
      <c r="H15337" s="172"/>
    </row>
    <row r="15338" spans="1:8" ht="14.45" customHeight="1">
      <c r="A15338" s="86" t="s">
        <v>2983</v>
      </c>
      <c r="B15338" s="171" t="s">
        <v>43635</v>
      </c>
      <c r="C15338" s="55" t="s">
        <v>48802</v>
      </c>
      <c r="D15338" s="261" t="s">
        <v>48803</v>
      </c>
      <c r="E15338" s="171" t="s">
        <v>48804</v>
      </c>
      <c r="F15338" s="177"/>
      <c r="G15338" s="173"/>
      <c r="H15338" s="172"/>
    </row>
    <row r="15339" spans="1:8" ht="14.45" customHeight="1">
      <c r="A15339" s="86" t="s">
        <v>2983</v>
      </c>
      <c r="B15339" s="171" t="s">
        <v>43636</v>
      </c>
      <c r="C15339" s="55" t="s">
        <v>48805</v>
      </c>
      <c r="D15339" s="261" t="s">
        <v>48806</v>
      </c>
      <c r="E15339" s="171" t="s">
        <v>48807</v>
      </c>
      <c r="F15339" s="177"/>
      <c r="G15339" s="173"/>
      <c r="H15339" s="172"/>
    </row>
    <row r="15340" spans="1:8" ht="14.45" customHeight="1">
      <c r="A15340" s="86" t="s">
        <v>2983</v>
      </c>
      <c r="B15340" s="171" t="s">
        <v>43637</v>
      </c>
      <c r="C15340" s="55" t="s">
        <v>48808</v>
      </c>
      <c r="D15340" s="261" t="s">
        <v>48809</v>
      </c>
      <c r="E15340" s="171" t="s">
        <v>48808</v>
      </c>
      <c r="F15340" s="177"/>
      <c r="G15340" s="173"/>
      <c r="H15340" s="172"/>
    </row>
    <row r="15341" spans="1:8" ht="14.45" customHeight="1">
      <c r="A15341" s="86" t="s">
        <v>2983</v>
      </c>
      <c r="B15341" s="171" t="s">
        <v>43638</v>
      </c>
      <c r="C15341" s="55" t="s">
        <v>48810</v>
      </c>
      <c r="D15341" s="261" t="s">
        <v>48811</v>
      </c>
      <c r="E15341" s="171" t="s">
        <v>48812</v>
      </c>
      <c r="F15341" s="177"/>
      <c r="G15341" s="173"/>
      <c r="H15341" s="172"/>
    </row>
    <row r="15342" spans="1:8" ht="14.45" customHeight="1">
      <c r="A15342" s="86" t="s">
        <v>2983</v>
      </c>
      <c r="B15342" s="171" t="s">
        <v>43639</v>
      </c>
      <c r="C15342" s="55" t="s">
        <v>48813</v>
      </c>
      <c r="D15342" s="261" t="s">
        <v>48814</v>
      </c>
      <c r="E15342" s="171" t="s">
        <v>48815</v>
      </c>
      <c r="F15342" s="177"/>
      <c r="G15342" s="173"/>
      <c r="H15342" s="172"/>
    </row>
    <row r="15343" spans="1:8" ht="14.45" customHeight="1">
      <c r="A15343" s="86" t="s">
        <v>2983</v>
      </c>
      <c r="B15343" s="176" t="s">
        <v>43640</v>
      </c>
      <c r="C15343" s="55" t="s">
        <v>48816</v>
      </c>
      <c r="D15343" s="261" t="s">
        <v>48817</v>
      </c>
      <c r="E15343" s="176" t="s">
        <v>48818</v>
      </c>
      <c r="F15343" s="177"/>
      <c r="G15343" s="177"/>
      <c r="H15343" s="182"/>
    </row>
    <row r="15344" spans="1:8" ht="14.45" customHeight="1">
      <c r="A15344" s="86" t="s">
        <v>2983</v>
      </c>
      <c r="B15344" s="171" t="s">
        <v>43641</v>
      </c>
      <c r="C15344" s="55" t="s">
        <v>48819</v>
      </c>
      <c r="D15344" s="261" t="s">
        <v>48820</v>
      </c>
      <c r="E15344" s="176" t="s">
        <v>48821</v>
      </c>
      <c r="F15344" s="177"/>
      <c r="G15344" s="173"/>
      <c r="H15344" s="172"/>
    </row>
    <row r="15345" spans="1:97" ht="14.45" customHeight="1">
      <c r="A15345" s="91" t="s">
        <v>2983</v>
      </c>
      <c r="B15345" s="176" t="s">
        <v>43642</v>
      </c>
      <c r="C15345" s="55" t="s">
        <v>48822</v>
      </c>
      <c r="D15345" s="261" t="s">
        <v>48823</v>
      </c>
      <c r="E15345" s="176" t="s">
        <v>48824</v>
      </c>
      <c r="F15345" s="177"/>
      <c r="G15345" s="177"/>
      <c r="H15345" s="182"/>
    </row>
    <row r="15346" spans="1:97" s="183" customFormat="1" ht="14.45" customHeight="1">
      <c r="A15346" s="86" t="s">
        <v>2983</v>
      </c>
      <c r="B15346" s="171" t="s">
        <v>43643</v>
      </c>
      <c r="C15346" s="55" t="s">
        <v>48825</v>
      </c>
      <c r="D15346" s="171" t="s">
        <v>48826</v>
      </c>
      <c r="E15346" s="171" t="s">
        <v>48827</v>
      </c>
      <c r="F15346" s="173"/>
      <c r="G15346" s="173"/>
      <c r="H15346" s="172"/>
      <c r="I15346" s="175"/>
      <c r="J15346" s="175"/>
      <c r="K15346" s="175"/>
      <c r="L15346" s="175"/>
      <c r="M15346" s="175"/>
      <c r="N15346" s="175"/>
      <c r="O15346" s="175"/>
      <c r="P15346" s="175"/>
      <c r="Q15346" s="175"/>
      <c r="R15346" s="175"/>
      <c r="S15346" s="175"/>
      <c r="T15346" s="175"/>
      <c r="U15346" s="175"/>
      <c r="V15346" s="175"/>
      <c r="W15346" s="175"/>
      <c r="X15346" s="175"/>
      <c r="Y15346" s="175"/>
      <c r="Z15346" s="175"/>
      <c r="AA15346" s="175"/>
      <c r="AB15346" s="175"/>
      <c r="AC15346" s="175"/>
      <c r="AD15346" s="175"/>
      <c r="AE15346" s="175"/>
      <c r="AF15346" s="175"/>
      <c r="AG15346" s="175"/>
      <c r="AH15346" s="175"/>
      <c r="AI15346" s="175"/>
      <c r="AJ15346" s="175"/>
      <c r="AK15346" s="175"/>
      <c r="AL15346" s="175"/>
      <c r="AM15346" s="175"/>
      <c r="AN15346" s="175"/>
      <c r="AO15346" s="175"/>
      <c r="AP15346" s="175"/>
      <c r="AQ15346" s="175"/>
      <c r="AR15346" s="175"/>
      <c r="AS15346" s="175"/>
      <c r="AT15346" s="175"/>
      <c r="AU15346" s="175"/>
      <c r="AV15346" s="175"/>
      <c r="AW15346" s="175"/>
      <c r="AX15346" s="175"/>
      <c r="AY15346" s="175"/>
      <c r="AZ15346" s="175"/>
      <c r="BA15346" s="175"/>
      <c r="BB15346" s="175"/>
      <c r="BC15346" s="175"/>
      <c r="BD15346" s="175"/>
      <c r="BE15346" s="175"/>
      <c r="BF15346" s="175"/>
      <c r="BG15346" s="175"/>
      <c r="BH15346" s="175"/>
      <c r="BI15346" s="175"/>
      <c r="BJ15346" s="175"/>
      <c r="BK15346" s="175"/>
      <c r="BL15346" s="175"/>
      <c r="BM15346" s="175"/>
      <c r="BN15346" s="175"/>
      <c r="BO15346" s="175"/>
      <c r="BP15346" s="175"/>
      <c r="BQ15346" s="175"/>
      <c r="BR15346" s="175"/>
      <c r="BS15346" s="175"/>
      <c r="BT15346" s="175"/>
      <c r="BU15346" s="175"/>
      <c r="BV15346" s="175"/>
      <c r="BW15346" s="175"/>
      <c r="BX15346" s="175"/>
      <c r="BY15346" s="175"/>
      <c r="BZ15346" s="175"/>
      <c r="CA15346" s="175"/>
      <c r="CB15346" s="175"/>
      <c r="CC15346" s="175"/>
      <c r="CD15346" s="175"/>
      <c r="CE15346" s="175"/>
      <c r="CF15346" s="175"/>
      <c r="CG15346" s="175"/>
      <c r="CH15346" s="175"/>
      <c r="CI15346" s="175"/>
      <c r="CJ15346" s="175"/>
      <c r="CK15346" s="175"/>
      <c r="CL15346" s="175"/>
      <c r="CM15346" s="175"/>
      <c r="CN15346" s="175"/>
      <c r="CO15346" s="175"/>
      <c r="CP15346" s="175"/>
      <c r="CQ15346" s="175"/>
      <c r="CR15346" s="175"/>
      <c r="CS15346" s="175"/>
    </row>
    <row r="15347" spans="1:97" s="183" customFormat="1" ht="14.45" customHeight="1">
      <c r="A15347" s="86" t="s">
        <v>2983</v>
      </c>
      <c r="B15347" s="171" t="s">
        <v>43644</v>
      </c>
      <c r="C15347" s="55" t="s">
        <v>48828</v>
      </c>
      <c r="D15347" s="171" t="s">
        <v>48829</v>
      </c>
      <c r="E15347" s="171" t="s">
        <v>48830</v>
      </c>
      <c r="F15347" s="173"/>
      <c r="G15347" s="173"/>
      <c r="H15347" s="172"/>
      <c r="I15347" s="175"/>
      <c r="J15347" s="175"/>
      <c r="K15347" s="175"/>
      <c r="L15347" s="175"/>
      <c r="M15347" s="175"/>
      <c r="N15347" s="175"/>
      <c r="O15347" s="175"/>
      <c r="P15347" s="175"/>
      <c r="Q15347" s="175"/>
      <c r="R15347" s="175"/>
      <c r="S15347" s="175"/>
      <c r="T15347" s="175"/>
      <c r="U15347" s="175"/>
      <c r="V15347" s="175"/>
      <c r="W15347" s="175"/>
      <c r="X15347" s="175"/>
      <c r="Y15347" s="175"/>
      <c r="Z15347" s="175"/>
      <c r="AA15347" s="175"/>
      <c r="AB15347" s="175"/>
      <c r="AC15347" s="175"/>
      <c r="AD15347" s="175"/>
      <c r="AE15347" s="175"/>
      <c r="AF15347" s="175"/>
      <c r="AG15347" s="175"/>
      <c r="AH15347" s="175"/>
      <c r="AI15347" s="175"/>
      <c r="AJ15347" s="175"/>
      <c r="AK15347" s="175"/>
      <c r="AL15347" s="175"/>
      <c r="AM15347" s="175"/>
      <c r="AN15347" s="175"/>
      <c r="AO15347" s="175"/>
      <c r="AP15347" s="175"/>
      <c r="AQ15347" s="175"/>
      <c r="AR15347" s="175"/>
      <c r="AS15347" s="175"/>
      <c r="AT15347" s="175"/>
      <c r="AU15347" s="175"/>
      <c r="AV15347" s="175"/>
      <c r="AW15347" s="175"/>
      <c r="AX15347" s="175"/>
      <c r="AY15347" s="175"/>
      <c r="AZ15347" s="175"/>
      <c r="BA15347" s="175"/>
      <c r="BB15347" s="175"/>
      <c r="BC15347" s="175"/>
      <c r="BD15347" s="175"/>
      <c r="BE15347" s="175"/>
      <c r="BF15347" s="175"/>
      <c r="BG15347" s="175"/>
      <c r="BH15347" s="175"/>
      <c r="BI15347" s="175"/>
      <c r="BJ15347" s="175"/>
      <c r="BK15347" s="175"/>
      <c r="BL15347" s="175"/>
      <c r="BM15347" s="175"/>
      <c r="BN15347" s="175"/>
      <c r="BO15347" s="175"/>
      <c r="BP15347" s="175"/>
      <c r="BQ15347" s="175"/>
      <c r="BR15347" s="175"/>
      <c r="BS15347" s="175"/>
      <c r="BT15347" s="175"/>
      <c r="BU15347" s="175"/>
      <c r="BV15347" s="175"/>
      <c r="BW15347" s="175"/>
      <c r="BX15347" s="175"/>
      <c r="BY15347" s="175"/>
      <c r="BZ15347" s="175"/>
      <c r="CA15347" s="175"/>
      <c r="CB15347" s="175"/>
      <c r="CC15347" s="175"/>
      <c r="CD15347" s="175"/>
      <c r="CE15347" s="175"/>
      <c r="CF15347" s="175"/>
      <c r="CG15347" s="175"/>
      <c r="CH15347" s="175"/>
      <c r="CI15347" s="175"/>
      <c r="CJ15347" s="175"/>
      <c r="CK15347" s="175"/>
      <c r="CL15347" s="175"/>
      <c r="CM15347" s="175"/>
      <c r="CN15347" s="175"/>
      <c r="CO15347" s="175"/>
      <c r="CP15347" s="175"/>
      <c r="CQ15347" s="175"/>
      <c r="CR15347" s="175"/>
      <c r="CS15347" s="175"/>
    </row>
    <row r="15348" spans="1:97" s="183" customFormat="1" ht="14.45" customHeight="1">
      <c r="A15348" s="86" t="s">
        <v>2983</v>
      </c>
      <c r="B15348" s="171" t="s">
        <v>43645</v>
      </c>
      <c r="C15348" s="55" t="s">
        <v>48831</v>
      </c>
      <c r="D15348" s="171" t="s">
        <v>48832</v>
      </c>
      <c r="E15348" s="171" t="s">
        <v>48833</v>
      </c>
      <c r="F15348" s="173"/>
      <c r="G15348" s="173"/>
      <c r="H15348" s="172"/>
      <c r="I15348" s="175"/>
      <c r="J15348" s="175"/>
      <c r="K15348" s="175"/>
      <c r="L15348" s="175"/>
      <c r="M15348" s="175"/>
      <c r="N15348" s="175"/>
      <c r="O15348" s="175"/>
      <c r="P15348" s="175"/>
      <c r="Q15348" s="175"/>
      <c r="R15348" s="175"/>
      <c r="S15348" s="175"/>
      <c r="T15348" s="175"/>
      <c r="U15348" s="175"/>
      <c r="V15348" s="175"/>
      <c r="W15348" s="175"/>
      <c r="X15348" s="175"/>
      <c r="Y15348" s="175"/>
      <c r="Z15348" s="175"/>
      <c r="AA15348" s="175"/>
      <c r="AB15348" s="175"/>
      <c r="AC15348" s="175"/>
      <c r="AD15348" s="175"/>
      <c r="AE15348" s="175"/>
      <c r="AF15348" s="175"/>
      <c r="AG15348" s="175"/>
      <c r="AH15348" s="175"/>
      <c r="AI15348" s="175"/>
      <c r="AJ15348" s="175"/>
      <c r="AK15348" s="175"/>
      <c r="AL15348" s="175"/>
      <c r="AM15348" s="175"/>
      <c r="AN15348" s="175"/>
      <c r="AO15348" s="175"/>
      <c r="AP15348" s="175"/>
      <c r="AQ15348" s="175"/>
      <c r="AR15348" s="175"/>
      <c r="AS15348" s="175"/>
      <c r="AT15348" s="175"/>
      <c r="AU15348" s="175"/>
      <c r="AV15348" s="175"/>
      <c r="AW15348" s="175"/>
      <c r="AX15348" s="175"/>
      <c r="AY15348" s="175"/>
      <c r="AZ15348" s="175"/>
      <c r="BA15348" s="175"/>
      <c r="BB15348" s="175"/>
      <c r="BC15348" s="175"/>
      <c r="BD15348" s="175"/>
      <c r="BE15348" s="175"/>
      <c r="BF15348" s="175"/>
      <c r="BG15348" s="175"/>
      <c r="BH15348" s="175"/>
      <c r="BI15348" s="175"/>
      <c r="BJ15348" s="175"/>
      <c r="BK15348" s="175"/>
      <c r="BL15348" s="175"/>
      <c r="BM15348" s="175"/>
      <c r="BN15348" s="175"/>
      <c r="BO15348" s="175"/>
      <c r="BP15348" s="175"/>
      <c r="BQ15348" s="175"/>
      <c r="BR15348" s="175"/>
      <c r="BS15348" s="175"/>
      <c r="BT15348" s="175"/>
      <c r="BU15348" s="175"/>
      <c r="BV15348" s="175"/>
      <c r="BW15348" s="175"/>
      <c r="BX15348" s="175"/>
      <c r="BY15348" s="175"/>
      <c r="BZ15348" s="175"/>
      <c r="CA15348" s="175"/>
      <c r="CB15348" s="175"/>
      <c r="CC15348" s="175"/>
      <c r="CD15348" s="175"/>
      <c r="CE15348" s="175"/>
      <c r="CF15348" s="175"/>
      <c r="CG15348" s="175"/>
      <c r="CH15348" s="175"/>
      <c r="CI15348" s="175"/>
      <c r="CJ15348" s="175"/>
      <c r="CK15348" s="175"/>
      <c r="CL15348" s="175"/>
      <c r="CM15348" s="175"/>
      <c r="CN15348" s="175"/>
      <c r="CO15348" s="175"/>
      <c r="CP15348" s="175"/>
      <c r="CQ15348" s="175"/>
      <c r="CR15348" s="175"/>
      <c r="CS15348" s="175"/>
    </row>
    <row r="15349" spans="1:97" s="183" customFormat="1" ht="14.45" customHeight="1">
      <c r="A15349" s="86" t="s">
        <v>2983</v>
      </c>
      <c r="B15349" s="171" t="s">
        <v>43646</v>
      </c>
      <c r="C15349" s="55" t="s">
        <v>48834</v>
      </c>
      <c r="D15349" s="171" t="s">
        <v>48835</v>
      </c>
      <c r="E15349" s="171" t="s">
        <v>48836</v>
      </c>
      <c r="F15349" s="173"/>
      <c r="G15349" s="173"/>
      <c r="H15349" s="172"/>
      <c r="I15349" s="175"/>
      <c r="J15349" s="175"/>
      <c r="K15349" s="175"/>
      <c r="L15349" s="175"/>
      <c r="M15349" s="175"/>
      <c r="N15349" s="175"/>
      <c r="O15349" s="175"/>
      <c r="P15349" s="175"/>
      <c r="Q15349" s="175"/>
      <c r="R15349" s="175"/>
      <c r="S15349" s="175"/>
      <c r="T15349" s="175"/>
      <c r="U15349" s="175"/>
      <c r="V15349" s="175"/>
      <c r="W15349" s="175"/>
      <c r="X15349" s="175"/>
      <c r="Y15349" s="175"/>
      <c r="Z15349" s="175"/>
      <c r="AA15349" s="175"/>
      <c r="AB15349" s="175"/>
      <c r="AC15349" s="175"/>
      <c r="AD15349" s="175"/>
      <c r="AE15349" s="175"/>
      <c r="AF15349" s="175"/>
      <c r="AG15349" s="175"/>
      <c r="AH15349" s="175"/>
      <c r="AI15349" s="175"/>
      <c r="AJ15349" s="175"/>
      <c r="AK15349" s="175"/>
      <c r="AL15349" s="175"/>
      <c r="AM15349" s="175"/>
      <c r="AN15349" s="175"/>
      <c r="AO15349" s="175"/>
      <c r="AP15349" s="175"/>
      <c r="AQ15349" s="175"/>
      <c r="AR15349" s="175"/>
      <c r="AS15349" s="175"/>
      <c r="AT15349" s="175"/>
      <c r="AU15349" s="175"/>
      <c r="AV15349" s="175"/>
      <c r="AW15349" s="175"/>
      <c r="AX15349" s="175"/>
      <c r="AY15349" s="175"/>
      <c r="AZ15349" s="175"/>
      <c r="BA15349" s="175"/>
      <c r="BB15349" s="175"/>
      <c r="BC15349" s="175"/>
      <c r="BD15349" s="175"/>
      <c r="BE15349" s="175"/>
      <c r="BF15349" s="175"/>
      <c r="BG15349" s="175"/>
      <c r="BH15349" s="175"/>
      <c r="BI15349" s="175"/>
      <c r="BJ15349" s="175"/>
      <c r="BK15349" s="175"/>
      <c r="BL15349" s="175"/>
      <c r="BM15349" s="175"/>
      <c r="BN15349" s="175"/>
      <c r="BO15349" s="175"/>
      <c r="BP15349" s="175"/>
      <c r="BQ15349" s="175"/>
      <c r="BR15349" s="175"/>
      <c r="BS15349" s="175"/>
      <c r="BT15349" s="175"/>
      <c r="BU15349" s="175"/>
      <c r="BV15349" s="175"/>
      <c r="BW15349" s="175"/>
      <c r="BX15349" s="175"/>
      <c r="BY15349" s="175"/>
      <c r="BZ15349" s="175"/>
      <c r="CA15349" s="175"/>
      <c r="CB15349" s="175"/>
      <c r="CC15349" s="175"/>
      <c r="CD15349" s="175"/>
      <c r="CE15349" s="175"/>
      <c r="CF15349" s="175"/>
      <c r="CG15349" s="175"/>
      <c r="CH15349" s="175"/>
      <c r="CI15349" s="175"/>
      <c r="CJ15349" s="175"/>
      <c r="CK15349" s="175"/>
      <c r="CL15349" s="175"/>
      <c r="CM15349" s="175"/>
      <c r="CN15349" s="175"/>
      <c r="CO15349" s="175"/>
      <c r="CP15349" s="175"/>
      <c r="CQ15349" s="175"/>
      <c r="CR15349" s="175"/>
      <c r="CS15349" s="175"/>
    </row>
    <row r="15350" spans="1:97" s="183" customFormat="1" ht="14.45" customHeight="1">
      <c r="A15350" s="86" t="s">
        <v>2983</v>
      </c>
      <c r="B15350" s="171" t="s">
        <v>43647</v>
      </c>
      <c r="C15350" s="55" t="s">
        <v>48837</v>
      </c>
      <c r="D15350" s="171" t="s">
        <v>48838</v>
      </c>
      <c r="E15350" s="171" t="s">
        <v>48839</v>
      </c>
      <c r="F15350" s="173"/>
      <c r="G15350" s="173"/>
      <c r="H15350" s="172"/>
      <c r="I15350" s="175"/>
      <c r="J15350" s="175"/>
      <c r="K15350" s="175"/>
      <c r="L15350" s="175"/>
      <c r="M15350" s="175"/>
      <c r="N15350" s="175"/>
      <c r="O15350" s="175"/>
      <c r="P15350" s="175"/>
      <c r="Q15350" s="175"/>
      <c r="R15350" s="175"/>
      <c r="S15350" s="175"/>
      <c r="T15350" s="175"/>
      <c r="U15350" s="175"/>
      <c r="V15350" s="175"/>
      <c r="W15350" s="175"/>
      <c r="X15350" s="175"/>
      <c r="Y15350" s="175"/>
      <c r="Z15350" s="175"/>
      <c r="AA15350" s="175"/>
      <c r="AB15350" s="175"/>
      <c r="AC15350" s="175"/>
      <c r="AD15350" s="175"/>
      <c r="AE15350" s="175"/>
      <c r="AF15350" s="175"/>
      <c r="AG15350" s="175"/>
      <c r="AH15350" s="175"/>
      <c r="AI15350" s="175"/>
      <c r="AJ15350" s="175"/>
      <c r="AK15350" s="175"/>
      <c r="AL15350" s="175"/>
      <c r="AM15350" s="175"/>
      <c r="AN15350" s="175"/>
      <c r="AO15350" s="175"/>
      <c r="AP15350" s="175"/>
      <c r="AQ15350" s="175"/>
      <c r="AR15350" s="175"/>
      <c r="AS15350" s="175"/>
      <c r="AT15350" s="175"/>
      <c r="AU15350" s="175"/>
      <c r="AV15350" s="175"/>
      <c r="AW15350" s="175"/>
      <c r="AX15350" s="175"/>
      <c r="AY15350" s="175"/>
      <c r="AZ15350" s="175"/>
      <c r="BA15350" s="175"/>
      <c r="BB15350" s="175"/>
      <c r="BC15350" s="175"/>
      <c r="BD15350" s="175"/>
      <c r="BE15350" s="175"/>
      <c r="BF15350" s="175"/>
      <c r="BG15350" s="175"/>
      <c r="BH15350" s="175"/>
      <c r="BI15350" s="175"/>
      <c r="BJ15350" s="175"/>
      <c r="BK15350" s="175"/>
      <c r="BL15350" s="175"/>
      <c r="BM15350" s="175"/>
      <c r="BN15350" s="175"/>
      <c r="BO15350" s="175"/>
      <c r="BP15350" s="175"/>
      <c r="BQ15350" s="175"/>
      <c r="BR15350" s="175"/>
      <c r="BS15350" s="175"/>
      <c r="BT15350" s="175"/>
      <c r="BU15350" s="175"/>
      <c r="BV15350" s="175"/>
      <c r="BW15350" s="175"/>
      <c r="BX15350" s="175"/>
      <c r="BY15350" s="175"/>
      <c r="BZ15350" s="175"/>
      <c r="CA15350" s="175"/>
      <c r="CB15350" s="175"/>
      <c r="CC15350" s="175"/>
      <c r="CD15350" s="175"/>
      <c r="CE15350" s="175"/>
      <c r="CF15350" s="175"/>
      <c r="CG15350" s="175"/>
      <c r="CH15350" s="175"/>
      <c r="CI15350" s="175"/>
      <c r="CJ15350" s="175"/>
      <c r="CK15350" s="175"/>
      <c r="CL15350" s="175"/>
      <c r="CM15350" s="175"/>
      <c r="CN15350" s="175"/>
      <c r="CO15350" s="175"/>
      <c r="CP15350" s="175"/>
      <c r="CQ15350" s="175"/>
      <c r="CR15350" s="175"/>
      <c r="CS15350" s="175"/>
    </row>
    <row r="15351" spans="1:97" s="183" customFormat="1" ht="14.45" customHeight="1">
      <c r="A15351" s="86" t="s">
        <v>2983</v>
      </c>
      <c r="B15351" s="171" t="s">
        <v>43648</v>
      </c>
      <c r="C15351" s="55" t="s">
        <v>48840</v>
      </c>
      <c r="D15351" s="171" t="s">
        <v>48841</v>
      </c>
      <c r="E15351" s="171" t="s">
        <v>48842</v>
      </c>
      <c r="F15351" s="173"/>
      <c r="G15351" s="173"/>
      <c r="H15351" s="172"/>
      <c r="I15351" s="175"/>
      <c r="J15351" s="175"/>
      <c r="K15351" s="175"/>
      <c r="L15351" s="175"/>
      <c r="M15351" s="175"/>
      <c r="N15351" s="175"/>
      <c r="O15351" s="175"/>
      <c r="P15351" s="175"/>
      <c r="Q15351" s="175"/>
      <c r="R15351" s="175"/>
      <c r="S15351" s="175"/>
      <c r="T15351" s="175"/>
      <c r="U15351" s="175"/>
      <c r="V15351" s="175"/>
      <c r="W15351" s="175"/>
      <c r="X15351" s="175"/>
      <c r="Y15351" s="175"/>
      <c r="Z15351" s="175"/>
      <c r="AA15351" s="175"/>
      <c r="AB15351" s="175"/>
      <c r="AC15351" s="175"/>
      <c r="AD15351" s="175"/>
      <c r="AE15351" s="175"/>
      <c r="AF15351" s="175"/>
      <c r="AG15351" s="175"/>
      <c r="AH15351" s="175"/>
      <c r="AI15351" s="175"/>
      <c r="AJ15351" s="175"/>
      <c r="AK15351" s="175"/>
      <c r="AL15351" s="175"/>
      <c r="AM15351" s="175"/>
      <c r="AN15351" s="175"/>
      <c r="AO15351" s="175"/>
      <c r="AP15351" s="175"/>
      <c r="AQ15351" s="175"/>
      <c r="AR15351" s="175"/>
      <c r="AS15351" s="175"/>
      <c r="AT15351" s="175"/>
      <c r="AU15351" s="175"/>
      <c r="AV15351" s="175"/>
      <c r="AW15351" s="175"/>
      <c r="AX15351" s="175"/>
      <c r="AY15351" s="175"/>
      <c r="AZ15351" s="175"/>
      <c r="BA15351" s="175"/>
      <c r="BB15351" s="175"/>
      <c r="BC15351" s="175"/>
      <c r="BD15351" s="175"/>
      <c r="BE15351" s="175"/>
      <c r="BF15351" s="175"/>
      <c r="BG15351" s="175"/>
      <c r="BH15351" s="175"/>
      <c r="BI15351" s="175"/>
      <c r="BJ15351" s="175"/>
      <c r="BK15351" s="175"/>
      <c r="BL15351" s="175"/>
      <c r="BM15351" s="175"/>
      <c r="BN15351" s="175"/>
      <c r="BO15351" s="175"/>
      <c r="BP15351" s="175"/>
      <c r="BQ15351" s="175"/>
      <c r="BR15351" s="175"/>
      <c r="BS15351" s="175"/>
      <c r="BT15351" s="175"/>
      <c r="BU15351" s="175"/>
      <c r="BV15351" s="175"/>
      <c r="BW15351" s="175"/>
      <c r="BX15351" s="175"/>
      <c r="BY15351" s="175"/>
      <c r="BZ15351" s="175"/>
      <c r="CA15351" s="175"/>
      <c r="CB15351" s="175"/>
      <c r="CC15351" s="175"/>
      <c r="CD15351" s="175"/>
      <c r="CE15351" s="175"/>
      <c r="CF15351" s="175"/>
      <c r="CG15351" s="175"/>
      <c r="CH15351" s="175"/>
      <c r="CI15351" s="175"/>
      <c r="CJ15351" s="175"/>
      <c r="CK15351" s="175"/>
      <c r="CL15351" s="175"/>
      <c r="CM15351" s="175"/>
      <c r="CN15351" s="175"/>
      <c r="CO15351" s="175"/>
      <c r="CP15351" s="175"/>
      <c r="CQ15351" s="175"/>
      <c r="CR15351" s="175"/>
      <c r="CS15351" s="175"/>
    </row>
    <row r="15352" spans="1:97" s="183" customFormat="1" ht="14.45" customHeight="1">
      <c r="A15352" s="86" t="s">
        <v>2983</v>
      </c>
      <c r="B15352" s="171" t="s">
        <v>43649</v>
      </c>
      <c r="C15352" s="55" t="s">
        <v>48843</v>
      </c>
      <c r="D15352" s="171" t="s">
        <v>48844</v>
      </c>
      <c r="E15352" s="171" t="s">
        <v>48845</v>
      </c>
      <c r="F15352" s="173"/>
      <c r="G15352" s="173"/>
      <c r="H15352" s="172"/>
      <c r="I15352" s="175"/>
      <c r="J15352" s="175"/>
      <c r="K15352" s="175"/>
      <c r="L15352" s="175"/>
      <c r="M15352" s="175"/>
      <c r="N15352" s="175"/>
      <c r="O15352" s="175"/>
      <c r="P15352" s="175"/>
      <c r="Q15352" s="175"/>
      <c r="R15352" s="175"/>
      <c r="S15352" s="175"/>
      <c r="T15352" s="175"/>
      <c r="U15352" s="175"/>
      <c r="V15352" s="175"/>
      <c r="W15352" s="175"/>
      <c r="X15352" s="175"/>
      <c r="Y15352" s="175"/>
      <c r="Z15352" s="175"/>
      <c r="AA15352" s="175"/>
      <c r="AB15352" s="175"/>
      <c r="AC15352" s="175"/>
      <c r="AD15352" s="175"/>
      <c r="AE15352" s="175"/>
      <c r="AF15352" s="175"/>
      <c r="AG15352" s="175"/>
      <c r="AH15352" s="175"/>
      <c r="AI15352" s="175"/>
      <c r="AJ15352" s="175"/>
      <c r="AK15352" s="175"/>
      <c r="AL15352" s="175"/>
      <c r="AM15352" s="175"/>
      <c r="AN15352" s="175"/>
      <c r="AO15352" s="175"/>
      <c r="AP15352" s="175"/>
      <c r="AQ15352" s="175"/>
      <c r="AR15352" s="175"/>
      <c r="AS15352" s="175"/>
      <c r="AT15352" s="175"/>
      <c r="AU15352" s="175"/>
      <c r="AV15352" s="175"/>
      <c r="AW15352" s="175"/>
      <c r="AX15352" s="175"/>
      <c r="AY15352" s="175"/>
      <c r="AZ15352" s="175"/>
      <c r="BA15352" s="175"/>
      <c r="BB15352" s="175"/>
      <c r="BC15352" s="175"/>
      <c r="BD15352" s="175"/>
      <c r="BE15352" s="175"/>
      <c r="BF15352" s="175"/>
      <c r="BG15352" s="175"/>
      <c r="BH15352" s="175"/>
      <c r="BI15352" s="175"/>
      <c r="BJ15352" s="175"/>
      <c r="BK15352" s="175"/>
      <c r="BL15352" s="175"/>
      <c r="BM15352" s="175"/>
      <c r="BN15352" s="175"/>
      <c r="BO15352" s="175"/>
      <c r="BP15352" s="175"/>
      <c r="BQ15352" s="175"/>
      <c r="BR15352" s="175"/>
      <c r="BS15352" s="175"/>
      <c r="BT15352" s="175"/>
      <c r="BU15352" s="175"/>
      <c r="BV15352" s="175"/>
      <c r="BW15352" s="175"/>
      <c r="BX15352" s="175"/>
      <c r="BY15352" s="175"/>
      <c r="BZ15352" s="175"/>
      <c r="CA15352" s="175"/>
      <c r="CB15352" s="175"/>
      <c r="CC15352" s="175"/>
      <c r="CD15352" s="175"/>
      <c r="CE15352" s="175"/>
      <c r="CF15352" s="175"/>
      <c r="CG15352" s="175"/>
      <c r="CH15352" s="175"/>
      <c r="CI15352" s="175"/>
      <c r="CJ15352" s="175"/>
      <c r="CK15352" s="175"/>
      <c r="CL15352" s="175"/>
      <c r="CM15352" s="175"/>
      <c r="CN15352" s="175"/>
      <c r="CO15352" s="175"/>
      <c r="CP15352" s="175"/>
      <c r="CQ15352" s="175"/>
      <c r="CR15352" s="175"/>
      <c r="CS15352" s="175"/>
    </row>
    <row r="15353" spans="1:97" s="183" customFormat="1" ht="14.45" customHeight="1">
      <c r="A15353" s="86" t="s">
        <v>2983</v>
      </c>
      <c r="B15353" s="171" t="s">
        <v>43650</v>
      </c>
      <c r="C15353" s="55" t="s">
        <v>48846</v>
      </c>
      <c r="D15353" s="171" t="s">
        <v>48847</v>
      </c>
      <c r="E15353" s="171" t="s">
        <v>48848</v>
      </c>
      <c r="F15353" s="173"/>
      <c r="G15353" s="173"/>
      <c r="H15353" s="172"/>
      <c r="I15353" s="175"/>
      <c r="J15353" s="175"/>
      <c r="K15353" s="175"/>
      <c r="L15353" s="175"/>
      <c r="M15353" s="175"/>
      <c r="N15353" s="175"/>
      <c r="O15353" s="175"/>
      <c r="P15353" s="175"/>
      <c r="Q15353" s="175"/>
      <c r="R15353" s="175"/>
      <c r="S15353" s="175"/>
      <c r="T15353" s="175"/>
      <c r="U15353" s="175"/>
      <c r="V15353" s="175"/>
      <c r="W15353" s="175"/>
      <c r="X15353" s="175"/>
      <c r="Y15353" s="175"/>
      <c r="Z15353" s="175"/>
      <c r="AA15353" s="175"/>
      <c r="AB15353" s="175"/>
      <c r="AC15353" s="175"/>
      <c r="AD15353" s="175"/>
      <c r="AE15353" s="175"/>
      <c r="AF15353" s="175"/>
      <c r="AG15353" s="175"/>
      <c r="AH15353" s="175"/>
      <c r="AI15353" s="175"/>
      <c r="AJ15353" s="175"/>
      <c r="AK15353" s="175"/>
      <c r="AL15353" s="175"/>
      <c r="AM15353" s="175"/>
      <c r="AN15353" s="175"/>
      <c r="AO15353" s="175"/>
      <c r="AP15353" s="175"/>
      <c r="AQ15353" s="175"/>
      <c r="AR15353" s="175"/>
      <c r="AS15353" s="175"/>
      <c r="AT15353" s="175"/>
      <c r="AU15353" s="175"/>
      <c r="AV15353" s="175"/>
      <c r="AW15353" s="175"/>
      <c r="AX15353" s="175"/>
      <c r="AY15353" s="175"/>
      <c r="AZ15353" s="175"/>
      <c r="BA15353" s="175"/>
      <c r="BB15353" s="175"/>
      <c r="BC15353" s="175"/>
      <c r="BD15353" s="175"/>
      <c r="BE15353" s="175"/>
      <c r="BF15353" s="175"/>
      <c r="BG15353" s="175"/>
      <c r="BH15353" s="175"/>
      <c r="BI15353" s="175"/>
      <c r="BJ15353" s="175"/>
      <c r="BK15353" s="175"/>
      <c r="BL15353" s="175"/>
      <c r="BM15353" s="175"/>
      <c r="BN15353" s="175"/>
      <c r="BO15353" s="175"/>
      <c r="BP15353" s="175"/>
      <c r="BQ15353" s="175"/>
      <c r="BR15353" s="175"/>
      <c r="BS15353" s="175"/>
      <c r="BT15353" s="175"/>
      <c r="BU15353" s="175"/>
      <c r="BV15353" s="175"/>
      <c r="BW15353" s="175"/>
      <c r="BX15353" s="175"/>
      <c r="BY15353" s="175"/>
      <c r="BZ15353" s="175"/>
      <c r="CA15353" s="175"/>
      <c r="CB15353" s="175"/>
      <c r="CC15353" s="175"/>
      <c r="CD15353" s="175"/>
      <c r="CE15353" s="175"/>
      <c r="CF15353" s="175"/>
      <c r="CG15353" s="175"/>
      <c r="CH15353" s="175"/>
      <c r="CI15353" s="175"/>
      <c r="CJ15353" s="175"/>
      <c r="CK15353" s="175"/>
      <c r="CL15353" s="175"/>
      <c r="CM15353" s="175"/>
      <c r="CN15353" s="175"/>
      <c r="CO15353" s="175"/>
      <c r="CP15353" s="175"/>
      <c r="CQ15353" s="175"/>
      <c r="CR15353" s="175"/>
      <c r="CS15353" s="175"/>
    </row>
    <row r="15354" spans="1:97" s="183" customFormat="1" ht="14.45" customHeight="1">
      <c r="A15354" s="86" t="s">
        <v>2983</v>
      </c>
      <c r="B15354" s="171" t="s">
        <v>43651</v>
      </c>
      <c r="C15354" s="55" t="s">
        <v>48849</v>
      </c>
      <c r="D15354" s="171" t="s">
        <v>48850</v>
      </c>
      <c r="E15354" s="171" t="s">
        <v>48851</v>
      </c>
      <c r="F15354" s="173"/>
      <c r="G15354" s="173"/>
      <c r="H15354" s="172"/>
      <c r="I15354" s="175"/>
      <c r="J15354" s="175"/>
      <c r="K15354" s="175"/>
      <c r="L15354" s="175"/>
      <c r="M15354" s="175"/>
      <c r="N15354" s="175"/>
      <c r="O15354" s="175"/>
      <c r="P15354" s="175"/>
      <c r="Q15354" s="175"/>
      <c r="R15354" s="175"/>
      <c r="S15354" s="175"/>
      <c r="T15354" s="175"/>
      <c r="U15354" s="175"/>
      <c r="V15354" s="175"/>
      <c r="W15354" s="175"/>
      <c r="X15354" s="175"/>
      <c r="Y15354" s="175"/>
      <c r="Z15354" s="175"/>
      <c r="AA15354" s="175"/>
      <c r="AB15354" s="175"/>
      <c r="AC15354" s="175"/>
      <c r="AD15354" s="175"/>
      <c r="AE15354" s="175"/>
      <c r="AF15354" s="175"/>
      <c r="AG15354" s="175"/>
      <c r="AH15354" s="175"/>
      <c r="AI15354" s="175"/>
      <c r="AJ15354" s="175"/>
      <c r="AK15354" s="175"/>
      <c r="AL15354" s="175"/>
      <c r="AM15354" s="175"/>
      <c r="AN15354" s="175"/>
      <c r="AO15354" s="175"/>
      <c r="AP15354" s="175"/>
      <c r="AQ15354" s="175"/>
      <c r="AR15354" s="175"/>
      <c r="AS15354" s="175"/>
      <c r="AT15354" s="175"/>
      <c r="AU15354" s="175"/>
      <c r="AV15354" s="175"/>
      <c r="AW15354" s="175"/>
      <c r="AX15354" s="175"/>
      <c r="AY15354" s="175"/>
      <c r="AZ15354" s="175"/>
      <c r="BA15354" s="175"/>
      <c r="BB15354" s="175"/>
      <c r="BC15354" s="175"/>
      <c r="BD15354" s="175"/>
      <c r="BE15354" s="175"/>
      <c r="BF15354" s="175"/>
      <c r="BG15354" s="175"/>
      <c r="BH15354" s="175"/>
      <c r="BI15354" s="175"/>
      <c r="BJ15354" s="175"/>
      <c r="BK15354" s="175"/>
      <c r="BL15354" s="175"/>
      <c r="BM15354" s="175"/>
      <c r="BN15354" s="175"/>
      <c r="BO15354" s="175"/>
      <c r="BP15354" s="175"/>
      <c r="BQ15354" s="175"/>
      <c r="BR15354" s="175"/>
      <c r="BS15354" s="175"/>
      <c r="BT15354" s="175"/>
      <c r="BU15354" s="175"/>
      <c r="BV15354" s="175"/>
      <c r="BW15354" s="175"/>
      <c r="BX15354" s="175"/>
      <c r="BY15354" s="175"/>
      <c r="BZ15354" s="175"/>
      <c r="CA15354" s="175"/>
      <c r="CB15354" s="175"/>
      <c r="CC15354" s="175"/>
      <c r="CD15354" s="175"/>
      <c r="CE15354" s="175"/>
      <c r="CF15354" s="175"/>
      <c r="CG15354" s="175"/>
      <c r="CH15354" s="175"/>
      <c r="CI15354" s="175"/>
      <c r="CJ15354" s="175"/>
      <c r="CK15354" s="175"/>
      <c r="CL15354" s="175"/>
      <c r="CM15354" s="175"/>
      <c r="CN15354" s="175"/>
      <c r="CO15354" s="175"/>
      <c r="CP15354" s="175"/>
      <c r="CQ15354" s="175"/>
      <c r="CR15354" s="175"/>
      <c r="CS15354" s="175"/>
    </row>
    <row r="15355" spans="1:97" s="183" customFormat="1" ht="14.45" customHeight="1">
      <c r="A15355" s="86" t="s">
        <v>2983</v>
      </c>
      <c r="B15355" s="171" t="s">
        <v>43652</v>
      </c>
      <c r="C15355" s="55" t="s">
        <v>48852</v>
      </c>
      <c r="D15355" s="171" t="s">
        <v>48853</v>
      </c>
      <c r="E15355" s="171" t="s">
        <v>48854</v>
      </c>
      <c r="F15355" s="173"/>
      <c r="G15355" s="173"/>
      <c r="H15355" s="172"/>
      <c r="I15355" s="175"/>
      <c r="J15355" s="175"/>
      <c r="K15355" s="175"/>
      <c r="L15355" s="175"/>
      <c r="M15355" s="175"/>
      <c r="N15355" s="175"/>
      <c r="O15355" s="175"/>
      <c r="P15355" s="175"/>
      <c r="Q15355" s="175"/>
      <c r="R15355" s="175"/>
      <c r="S15355" s="175"/>
      <c r="T15355" s="175"/>
      <c r="U15355" s="175"/>
      <c r="V15355" s="175"/>
      <c r="W15355" s="175"/>
      <c r="X15355" s="175"/>
      <c r="Y15355" s="175"/>
      <c r="Z15355" s="175"/>
      <c r="AA15355" s="175"/>
      <c r="AB15355" s="175"/>
      <c r="AC15355" s="175"/>
      <c r="AD15355" s="175"/>
      <c r="AE15355" s="175"/>
      <c r="AF15355" s="175"/>
      <c r="AG15355" s="175"/>
      <c r="AH15355" s="175"/>
      <c r="AI15355" s="175"/>
      <c r="AJ15355" s="175"/>
      <c r="AK15355" s="175"/>
      <c r="AL15355" s="175"/>
      <c r="AM15355" s="175"/>
      <c r="AN15355" s="175"/>
      <c r="AO15355" s="175"/>
      <c r="AP15355" s="175"/>
      <c r="AQ15355" s="175"/>
      <c r="AR15355" s="175"/>
      <c r="AS15355" s="175"/>
      <c r="AT15355" s="175"/>
      <c r="AU15355" s="175"/>
      <c r="AV15355" s="175"/>
      <c r="AW15355" s="175"/>
      <c r="AX15355" s="175"/>
      <c r="AY15355" s="175"/>
      <c r="AZ15355" s="175"/>
      <c r="BA15355" s="175"/>
      <c r="BB15355" s="175"/>
      <c r="BC15355" s="175"/>
      <c r="BD15355" s="175"/>
      <c r="BE15355" s="175"/>
      <c r="BF15355" s="175"/>
      <c r="BG15355" s="175"/>
      <c r="BH15355" s="175"/>
      <c r="BI15355" s="175"/>
      <c r="BJ15355" s="175"/>
      <c r="BK15355" s="175"/>
      <c r="BL15355" s="175"/>
      <c r="BM15355" s="175"/>
      <c r="BN15355" s="175"/>
      <c r="BO15355" s="175"/>
      <c r="BP15355" s="175"/>
      <c r="BQ15355" s="175"/>
      <c r="BR15355" s="175"/>
      <c r="BS15355" s="175"/>
      <c r="BT15355" s="175"/>
      <c r="BU15355" s="175"/>
      <c r="BV15355" s="175"/>
      <c r="BW15355" s="175"/>
      <c r="BX15355" s="175"/>
      <c r="BY15355" s="175"/>
      <c r="BZ15355" s="175"/>
      <c r="CA15355" s="175"/>
      <c r="CB15355" s="175"/>
      <c r="CC15355" s="175"/>
      <c r="CD15355" s="175"/>
      <c r="CE15355" s="175"/>
      <c r="CF15355" s="175"/>
      <c r="CG15355" s="175"/>
      <c r="CH15355" s="175"/>
      <c r="CI15355" s="175"/>
      <c r="CJ15355" s="175"/>
      <c r="CK15355" s="175"/>
      <c r="CL15355" s="175"/>
      <c r="CM15355" s="175"/>
      <c r="CN15355" s="175"/>
      <c r="CO15355" s="175"/>
      <c r="CP15355" s="175"/>
      <c r="CQ15355" s="175"/>
      <c r="CR15355" s="175"/>
      <c r="CS15355" s="175"/>
    </row>
    <row r="15356" spans="1:97" s="183" customFormat="1" ht="14.45" customHeight="1">
      <c r="A15356" s="86" t="s">
        <v>2983</v>
      </c>
      <c r="B15356" s="171" t="s">
        <v>43653</v>
      </c>
      <c r="C15356" s="55" t="s">
        <v>48855</v>
      </c>
      <c r="D15356" s="171" t="s">
        <v>48856</v>
      </c>
      <c r="E15356" s="171" t="s">
        <v>48857</v>
      </c>
      <c r="F15356" s="173"/>
      <c r="G15356" s="173"/>
      <c r="H15356" s="172"/>
      <c r="I15356" s="175"/>
      <c r="J15356" s="175"/>
      <c r="K15356" s="175"/>
      <c r="L15356" s="175"/>
      <c r="M15356" s="175"/>
      <c r="N15356" s="175"/>
      <c r="O15356" s="175"/>
      <c r="P15356" s="175"/>
      <c r="Q15356" s="175"/>
      <c r="R15356" s="175"/>
      <c r="S15356" s="175"/>
      <c r="T15356" s="175"/>
      <c r="U15356" s="175"/>
      <c r="V15356" s="175"/>
      <c r="W15356" s="175"/>
      <c r="X15356" s="175"/>
      <c r="Y15356" s="175"/>
      <c r="Z15356" s="175"/>
      <c r="AA15356" s="175"/>
      <c r="AB15356" s="175"/>
      <c r="AC15356" s="175"/>
      <c r="AD15356" s="175"/>
      <c r="AE15356" s="175"/>
      <c r="AF15356" s="175"/>
      <c r="AG15356" s="175"/>
      <c r="AH15356" s="175"/>
      <c r="AI15356" s="175"/>
      <c r="AJ15356" s="175"/>
      <c r="AK15356" s="175"/>
      <c r="AL15356" s="175"/>
      <c r="AM15356" s="175"/>
      <c r="AN15356" s="175"/>
      <c r="AO15356" s="175"/>
      <c r="AP15356" s="175"/>
      <c r="AQ15356" s="175"/>
      <c r="AR15356" s="175"/>
      <c r="AS15356" s="175"/>
      <c r="AT15356" s="175"/>
      <c r="AU15356" s="175"/>
      <c r="AV15356" s="175"/>
      <c r="AW15356" s="175"/>
      <c r="AX15356" s="175"/>
      <c r="AY15356" s="175"/>
      <c r="AZ15356" s="175"/>
      <c r="BA15356" s="175"/>
      <c r="BB15356" s="175"/>
      <c r="BC15356" s="175"/>
      <c r="BD15356" s="175"/>
      <c r="BE15356" s="175"/>
      <c r="BF15356" s="175"/>
      <c r="BG15356" s="175"/>
      <c r="BH15356" s="175"/>
      <c r="BI15356" s="175"/>
      <c r="BJ15356" s="175"/>
      <c r="BK15356" s="175"/>
      <c r="BL15356" s="175"/>
      <c r="BM15356" s="175"/>
      <c r="BN15356" s="175"/>
      <c r="BO15356" s="175"/>
      <c r="BP15356" s="175"/>
      <c r="BQ15356" s="175"/>
      <c r="BR15356" s="175"/>
      <c r="BS15356" s="175"/>
      <c r="BT15356" s="175"/>
      <c r="BU15356" s="175"/>
      <c r="BV15356" s="175"/>
      <c r="BW15356" s="175"/>
      <c r="BX15356" s="175"/>
      <c r="BY15356" s="175"/>
      <c r="BZ15356" s="175"/>
      <c r="CA15356" s="175"/>
      <c r="CB15356" s="175"/>
      <c r="CC15356" s="175"/>
      <c r="CD15356" s="175"/>
      <c r="CE15356" s="175"/>
      <c r="CF15356" s="175"/>
      <c r="CG15356" s="175"/>
      <c r="CH15356" s="175"/>
      <c r="CI15356" s="175"/>
      <c r="CJ15356" s="175"/>
      <c r="CK15356" s="175"/>
      <c r="CL15356" s="175"/>
      <c r="CM15356" s="175"/>
      <c r="CN15356" s="175"/>
      <c r="CO15356" s="175"/>
      <c r="CP15356" s="175"/>
      <c r="CQ15356" s="175"/>
      <c r="CR15356" s="175"/>
      <c r="CS15356" s="175"/>
    </row>
    <row r="15357" spans="1:97" s="183" customFormat="1" ht="14.45" customHeight="1">
      <c r="A15357" s="86" t="s">
        <v>2983</v>
      </c>
      <c r="B15357" s="171" t="s">
        <v>43654</v>
      </c>
      <c r="C15357" s="55" t="s">
        <v>48858</v>
      </c>
      <c r="D15357" s="171" t="s">
        <v>48858</v>
      </c>
      <c r="E15357" s="171" t="s">
        <v>48858</v>
      </c>
      <c r="F15357" s="173"/>
      <c r="G15357" s="173"/>
      <c r="H15357" s="172"/>
      <c r="I15357" s="175"/>
      <c r="J15357" s="175"/>
      <c r="K15357" s="175"/>
      <c r="L15357" s="175"/>
      <c r="M15357" s="175"/>
      <c r="N15357" s="175"/>
      <c r="O15357" s="175"/>
      <c r="P15357" s="175"/>
      <c r="Q15357" s="175"/>
      <c r="R15357" s="175"/>
      <c r="S15357" s="175"/>
      <c r="T15357" s="175"/>
      <c r="U15357" s="175"/>
      <c r="V15357" s="175"/>
      <c r="W15357" s="175"/>
      <c r="X15357" s="175"/>
      <c r="Y15357" s="175"/>
      <c r="Z15357" s="175"/>
      <c r="AA15357" s="175"/>
      <c r="AB15357" s="175"/>
      <c r="AC15357" s="175"/>
      <c r="AD15357" s="175"/>
      <c r="AE15357" s="175"/>
      <c r="AF15357" s="175"/>
      <c r="AG15357" s="175"/>
      <c r="AH15357" s="175"/>
      <c r="AI15357" s="175"/>
      <c r="AJ15357" s="175"/>
      <c r="AK15357" s="175"/>
      <c r="AL15357" s="175"/>
      <c r="AM15357" s="175"/>
      <c r="AN15357" s="175"/>
      <c r="AO15357" s="175"/>
      <c r="AP15357" s="175"/>
      <c r="AQ15357" s="175"/>
      <c r="AR15357" s="175"/>
      <c r="AS15357" s="175"/>
      <c r="AT15357" s="175"/>
      <c r="AU15357" s="175"/>
      <c r="AV15357" s="175"/>
      <c r="AW15357" s="175"/>
      <c r="AX15357" s="175"/>
      <c r="AY15357" s="175"/>
      <c r="AZ15357" s="175"/>
      <c r="BA15357" s="175"/>
      <c r="BB15357" s="175"/>
      <c r="BC15357" s="175"/>
      <c r="BD15357" s="175"/>
      <c r="BE15357" s="175"/>
      <c r="BF15357" s="175"/>
      <c r="BG15357" s="175"/>
      <c r="BH15357" s="175"/>
      <c r="BI15357" s="175"/>
      <c r="BJ15357" s="175"/>
      <c r="BK15357" s="175"/>
      <c r="BL15357" s="175"/>
      <c r="BM15357" s="175"/>
      <c r="BN15357" s="175"/>
      <c r="BO15357" s="175"/>
      <c r="BP15357" s="175"/>
      <c r="BQ15357" s="175"/>
      <c r="BR15357" s="175"/>
      <c r="BS15357" s="175"/>
      <c r="BT15357" s="175"/>
      <c r="BU15357" s="175"/>
      <c r="BV15357" s="175"/>
      <c r="BW15357" s="175"/>
      <c r="BX15357" s="175"/>
      <c r="BY15357" s="175"/>
      <c r="BZ15357" s="175"/>
      <c r="CA15357" s="175"/>
      <c r="CB15357" s="175"/>
      <c r="CC15357" s="175"/>
      <c r="CD15357" s="175"/>
      <c r="CE15357" s="175"/>
      <c r="CF15357" s="175"/>
      <c r="CG15357" s="175"/>
      <c r="CH15357" s="175"/>
      <c r="CI15357" s="175"/>
      <c r="CJ15357" s="175"/>
      <c r="CK15357" s="175"/>
      <c r="CL15357" s="175"/>
      <c r="CM15357" s="175"/>
      <c r="CN15357" s="175"/>
      <c r="CO15357" s="175"/>
      <c r="CP15357" s="175"/>
      <c r="CQ15357" s="175"/>
      <c r="CR15357" s="175"/>
      <c r="CS15357" s="175"/>
    </row>
    <row r="15358" spans="1:97" s="183" customFormat="1" ht="14.45" customHeight="1">
      <c r="A15358" s="86" t="s">
        <v>2983</v>
      </c>
      <c r="B15358" s="171" t="s">
        <v>43655</v>
      </c>
      <c r="C15358" s="55" t="s">
        <v>48859</v>
      </c>
      <c r="D15358" s="171" t="s">
        <v>48859</v>
      </c>
      <c r="E15358" s="171" t="s">
        <v>48859</v>
      </c>
      <c r="F15358" s="173"/>
      <c r="G15358" s="173"/>
      <c r="H15358" s="172"/>
      <c r="I15358" s="175"/>
      <c r="J15358" s="175"/>
      <c r="K15358" s="175"/>
      <c r="L15358" s="175"/>
      <c r="M15358" s="175"/>
      <c r="N15358" s="175"/>
      <c r="O15358" s="175"/>
      <c r="P15358" s="175"/>
      <c r="Q15358" s="175"/>
      <c r="R15358" s="175"/>
      <c r="S15358" s="175"/>
      <c r="T15358" s="175"/>
      <c r="U15358" s="175"/>
      <c r="V15358" s="175"/>
      <c r="W15358" s="175"/>
      <c r="X15358" s="175"/>
      <c r="Y15358" s="175"/>
      <c r="Z15358" s="175"/>
      <c r="AA15358" s="175"/>
      <c r="AB15358" s="175"/>
      <c r="AC15358" s="175"/>
      <c r="AD15358" s="175"/>
      <c r="AE15358" s="175"/>
      <c r="AF15358" s="175"/>
      <c r="AG15358" s="175"/>
      <c r="AH15358" s="175"/>
      <c r="AI15358" s="175"/>
      <c r="AJ15358" s="175"/>
      <c r="AK15358" s="175"/>
      <c r="AL15358" s="175"/>
      <c r="AM15358" s="175"/>
      <c r="AN15358" s="175"/>
      <c r="AO15358" s="175"/>
      <c r="AP15358" s="175"/>
      <c r="AQ15358" s="175"/>
      <c r="AR15358" s="175"/>
      <c r="AS15358" s="175"/>
      <c r="AT15358" s="175"/>
      <c r="AU15358" s="175"/>
      <c r="AV15358" s="175"/>
      <c r="AW15358" s="175"/>
      <c r="AX15358" s="175"/>
      <c r="AY15358" s="175"/>
      <c r="AZ15358" s="175"/>
      <c r="BA15358" s="175"/>
      <c r="BB15358" s="175"/>
      <c r="BC15358" s="175"/>
      <c r="BD15358" s="175"/>
      <c r="BE15358" s="175"/>
      <c r="BF15358" s="175"/>
      <c r="BG15358" s="175"/>
      <c r="BH15358" s="175"/>
      <c r="BI15358" s="175"/>
      <c r="BJ15358" s="175"/>
      <c r="BK15358" s="175"/>
      <c r="BL15358" s="175"/>
      <c r="BM15358" s="175"/>
      <c r="BN15358" s="175"/>
      <c r="BO15358" s="175"/>
      <c r="BP15358" s="175"/>
      <c r="BQ15358" s="175"/>
      <c r="BR15358" s="175"/>
      <c r="BS15358" s="175"/>
      <c r="BT15358" s="175"/>
      <c r="BU15358" s="175"/>
      <c r="BV15358" s="175"/>
      <c r="BW15358" s="175"/>
      <c r="BX15358" s="175"/>
      <c r="BY15358" s="175"/>
      <c r="BZ15358" s="175"/>
      <c r="CA15358" s="175"/>
      <c r="CB15358" s="175"/>
      <c r="CC15358" s="175"/>
      <c r="CD15358" s="175"/>
      <c r="CE15358" s="175"/>
      <c r="CF15358" s="175"/>
      <c r="CG15358" s="175"/>
      <c r="CH15358" s="175"/>
      <c r="CI15358" s="175"/>
      <c r="CJ15358" s="175"/>
      <c r="CK15358" s="175"/>
      <c r="CL15358" s="175"/>
      <c r="CM15358" s="175"/>
      <c r="CN15358" s="175"/>
      <c r="CO15358" s="175"/>
      <c r="CP15358" s="175"/>
      <c r="CQ15358" s="175"/>
      <c r="CR15358" s="175"/>
      <c r="CS15358" s="175"/>
    </row>
    <row r="15359" spans="1:97" s="183" customFormat="1" ht="14.45" customHeight="1">
      <c r="A15359" s="86" t="s">
        <v>2983</v>
      </c>
      <c r="B15359" s="171" t="s">
        <v>43656</v>
      </c>
      <c r="C15359" s="55" t="s">
        <v>48860</v>
      </c>
      <c r="D15359" s="171" t="s">
        <v>48861</v>
      </c>
      <c r="E15359" s="171" t="s">
        <v>48862</v>
      </c>
      <c r="F15359" s="173"/>
      <c r="G15359" s="173"/>
      <c r="H15359" s="172"/>
      <c r="I15359" s="175"/>
      <c r="J15359" s="175"/>
      <c r="K15359" s="175"/>
      <c r="L15359" s="175"/>
      <c r="M15359" s="175"/>
      <c r="N15359" s="175"/>
      <c r="O15359" s="175"/>
      <c r="P15359" s="175"/>
      <c r="Q15359" s="175"/>
      <c r="R15359" s="175"/>
      <c r="S15359" s="175"/>
      <c r="T15359" s="175"/>
      <c r="U15359" s="175"/>
      <c r="V15359" s="175"/>
      <c r="W15359" s="175"/>
      <c r="X15359" s="175"/>
      <c r="Y15359" s="175"/>
      <c r="Z15359" s="175"/>
      <c r="AA15359" s="175"/>
      <c r="AB15359" s="175"/>
      <c r="AC15359" s="175"/>
      <c r="AD15359" s="175"/>
      <c r="AE15359" s="175"/>
      <c r="AF15359" s="175"/>
      <c r="AG15359" s="175"/>
      <c r="AH15359" s="175"/>
      <c r="AI15359" s="175"/>
      <c r="AJ15359" s="175"/>
      <c r="AK15359" s="175"/>
      <c r="AL15359" s="175"/>
      <c r="AM15359" s="175"/>
      <c r="AN15359" s="175"/>
      <c r="AO15359" s="175"/>
      <c r="AP15359" s="175"/>
      <c r="AQ15359" s="175"/>
      <c r="AR15359" s="175"/>
      <c r="AS15359" s="175"/>
      <c r="AT15359" s="175"/>
      <c r="AU15359" s="175"/>
      <c r="AV15359" s="175"/>
      <c r="AW15359" s="175"/>
      <c r="AX15359" s="175"/>
      <c r="AY15359" s="175"/>
      <c r="AZ15359" s="175"/>
      <c r="BA15359" s="175"/>
      <c r="BB15359" s="175"/>
      <c r="BC15359" s="175"/>
      <c r="BD15359" s="175"/>
      <c r="BE15359" s="175"/>
      <c r="BF15359" s="175"/>
      <c r="BG15359" s="175"/>
      <c r="BH15359" s="175"/>
      <c r="BI15359" s="175"/>
      <c r="BJ15359" s="175"/>
      <c r="BK15359" s="175"/>
      <c r="BL15359" s="175"/>
      <c r="BM15359" s="175"/>
      <c r="BN15359" s="175"/>
      <c r="BO15359" s="175"/>
      <c r="BP15359" s="175"/>
      <c r="BQ15359" s="175"/>
      <c r="BR15359" s="175"/>
      <c r="BS15359" s="175"/>
      <c r="BT15359" s="175"/>
      <c r="BU15359" s="175"/>
      <c r="BV15359" s="175"/>
      <c r="BW15359" s="175"/>
      <c r="BX15359" s="175"/>
      <c r="BY15359" s="175"/>
      <c r="BZ15359" s="175"/>
      <c r="CA15359" s="175"/>
      <c r="CB15359" s="175"/>
      <c r="CC15359" s="175"/>
      <c r="CD15359" s="175"/>
      <c r="CE15359" s="175"/>
      <c r="CF15359" s="175"/>
      <c r="CG15359" s="175"/>
      <c r="CH15359" s="175"/>
      <c r="CI15359" s="175"/>
      <c r="CJ15359" s="175"/>
      <c r="CK15359" s="175"/>
      <c r="CL15359" s="175"/>
      <c r="CM15359" s="175"/>
      <c r="CN15359" s="175"/>
      <c r="CO15359" s="175"/>
      <c r="CP15359" s="175"/>
      <c r="CQ15359" s="175"/>
      <c r="CR15359" s="175"/>
      <c r="CS15359" s="175"/>
    </row>
    <row r="15360" spans="1:97" s="183" customFormat="1" ht="14.45" customHeight="1">
      <c r="A15360" s="86" t="s">
        <v>2983</v>
      </c>
      <c r="B15360" s="171" t="s">
        <v>43657</v>
      </c>
      <c r="C15360" s="55" t="s">
        <v>48863</v>
      </c>
      <c r="D15360" s="171" t="s">
        <v>48864</v>
      </c>
      <c r="E15360" s="171" t="s">
        <v>48865</v>
      </c>
      <c r="F15360" s="173"/>
      <c r="G15360" s="173"/>
      <c r="H15360" s="172"/>
      <c r="I15360" s="175"/>
      <c r="J15360" s="175"/>
      <c r="K15360" s="175"/>
      <c r="L15360" s="175"/>
      <c r="M15360" s="175"/>
      <c r="N15360" s="175"/>
      <c r="O15360" s="175"/>
      <c r="P15360" s="175"/>
      <c r="Q15360" s="175"/>
      <c r="R15360" s="175"/>
      <c r="S15360" s="175"/>
      <c r="T15360" s="175"/>
      <c r="U15360" s="175"/>
      <c r="V15360" s="175"/>
      <c r="W15360" s="175"/>
      <c r="X15360" s="175"/>
      <c r="Y15360" s="175"/>
      <c r="Z15360" s="175"/>
      <c r="AA15360" s="175"/>
      <c r="AB15360" s="175"/>
      <c r="AC15360" s="175"/>
      <c r="AD15360" s="175"/>
      <c r="AE15360" s="175"/>
      <c r="AF15360" s="175"/>
      <c r="AG15360" s="175"/>
      <c r="AH15360" s="175"/>
      <c r="AI15360" s="175"/>
      <c r="AJ15360" s="175"/>
      <c r="AK15360" s="175"/>
      <c r="AL15360" s="175"/>
      <c r="AM15360" s="175"/>
      <c r="AN15360" s="175"/>
      <c r="AO15360" s="175"/>
      <c r="AP15360" s="175"/>
      <c r="AQ15360" s="175"/>
      <c r="AR15360" s="175"/>
      <c r="AS15360" s="175"/>
      <c r="AT15360" s="175"/>
      <c r="AU15360" s="175"/>
      <c r="AV15360" s="175"/>
      <c r="AW15360" s="175"/>
      <c r="AX15360" s="175"/>
      <c r="AY15360" s="175"/>
      <c r="AZ15360" s="175"/>
      <c r="BA15360" s="175"/>
      <c r="BB15360" s="175"/>
      <c r="BC15360" s="175"/>
      <c r="BD15360" s="175"/>
      <c r="BE15360" s="175"/>
      <c r="BF15360" s="175"/>
      <c r="BG15360" s="175"/>
      <c r="BH15360" s="175"/>
      <c r="BI15360" s="175"/>
      <c r="BJ15360" s="175"/>
      <c r="BK15360" s="175"/>
      <c r="BL15360" s="175"/>
      <c r="BM15360" s="175"/>
      <c r="BN15360" s="175"/>
      <c r="BO15360" s="175"/>
      <c r="BP15360" s="175"/>
      <c r="BQ15360" s="175"/>
      <c r="BR15360" s="175"/>
      <c r="BS15360" s="175"/>
      <c r="BT15360" s="175"/>
      <c r="BU15360" s="175"/>
      <c r="BV15360" s="175"/>
      <c r="BW15360" s="175"/>
      <c r="BX15360" s="175"/>
      <c r="BY15360" s="175"/>
      <c r="BZ15360" s="175"/>
      <c r="CA15360" s="175"/>
      <c r="CB15360" s="175"/>
      <c r="CC15360" s="175"/>
      <c r="CD15360" s="175"/>
      <c r="CE15360" s="175"/>
      <c r="CF15360" s="175"/>
      <c r="CG15360" s="175"/>
      <c r="CH15360" s="175"/>
      <c r="CI15360" s="175"/>
      <c r="CJ15360" s="175"/>
      <c r="CK15360" s="175"/>
      <c r="CL15360" s="175"/>
      <c r="CM15360" s="175"/>
      <c r="CN15360" s="175"/>
      <c r="CO15360" s="175"/>
      <c r="CP15360" s="175"/>
      <c r="CQ15360" s="175"/>
      <c r="CR15360" s="175"/>
      <c r="CS15360" s="175"/>
    </row>
    <row r="15361" spans="1:97" s="183" customFormat="1" ht="14.45" customHeight="1">
      <c r="A15361" s="86" t="s">
        <v>2983</v>
      </c>
      <c r="B15361" s="171" t="s">
        <v>43658</v>
      </c>
      <c r="C15361" s="55" t="s">
        <v>48866</v>
      </c>
      <c r="D15361" s="171" t="s">
        <v>48867</v>
      </c>
      <c r="E15361" s="171" t="s">
        <v>48868</v>
      </c>
      <c r="F15361" s="173"/>
      <c r="G15361" s="173"/>
      <c r="H15361" s="172"/>
      <c r="I15361" s="175"/>
      <c r="J15361" s="175"/>
      <c r="K15361" s="175"/>
      <c r="L15361" s="175"/>
      <c r="M15361" s="175"/>
      <c r="N15361" s="175"/>
      <c r="O15361" s="175"/>
      <c r="P15361" s="175"/>
      <c r="Q15361" s="175"/>
      <c r="R15361" s="175"/>
      <c r="S15361" s="175"/>
      <c r="T15361" s="175"/>
      <c r="U15361" s="175"/>
      <c r="V15361" s="175"/>
      <c r="W15361" s="175"/>
      <c r="X15361" s="175"/>
      <c r="Y15361" s="175"/>
      <c r="Z15361" s="175"/>
      <c r="AA15361" s="175"/>
      <c r="AB15361" s="175"/>
      <c r="AC15361" s="175"/>
      <c r="AD15361" s="175"/>
      <c r="AE15361" s="175"/>
      <c r="AF15361" s="175"/>
      <c r="AG15361" s="175"/>
      <c r="AH15361" s="175"/>
      <c r="AI15361" s="175"/>
      <c r="AJ15361" s="175"/>
      <c r="AK15361" s="175"/>
      <c r="AL15361" s="175"/>
      <c r="AM15361" s="175"/>
      <c r="AN15361" s="175"/>
      <c r="AO15361" s="175"/>
      <c r="AP15361" s="175"/>
      <c r="AQ15361" s="175"/>
      <c r="AR15361" s="175"/>
      <c r="AS15361" s="175"/>
      <c r="AT15361" s="175"/>
      <c r="AU15361" s="175"/>
      <c r="AV15361" s="175"/>
      <c r="AW15361" s="175"/>
      <c r="AX15361" s="175"/>
      <c r="AY15361" s="175"/>
      <c r="AZ15361" s="175"/>
      <c r="BA15361" s="175"/>
      <c r="BB15361" s="175"/>
      <c r="BC15361" s="175"/>
      <c r="BD15361" s="175"/>
      <c r="BE15361" s="175"/>
      <c r="BF15361" s="175"/>
      <c r="BG15361" s="175"/>
      <c r="BH15361" s="175"/>
      <c r="BI15361" s="175"/>
      <c r="BJ15361" s="175"/>
      <c r="BK15361" s="175"/>
      <c r="BL15361" s="175"/>
      <c r="BM15361" s="175"/>
      <c r="BN15361" s="175"/>
      <c r="BO15361" s="175"/>
      <c r="BP15361" s="175"/>
      <c r="BQ15361" s="175"/>
      <c r="BR15361" s="175"/>
      <c r="BS15361" s="175"/>
      <c r="BT15361" s="175"/>
      <c r="BU15361" s="175"/>
      <c r="BV15361" s="175"/>
      <c r="BW15361" s="175"/>
      <c r="BX15361" s="175"/>
      <c r="BY15361" s="175"/>
      <c r="BZ15361" s="175"/>
      <c r="CA15361" s="175"/>
      <c r="CB15361" s="175"/>
      <c r="CC15361" s="175"/>
      <c r="CD15361" s="175"/>
      <c r="CE15361" s="175"/>
      <c r="CF15361" s="175"/>
      <c r="CG15361" s="175"/>
      <c r="CH15361" s="175"/>
      <c r="CI15361" s="175"/>
      <c r="CJ15361" s="175"/>
      <c r="CK15361" s="175"/>
      <c r="CL15361" s="175"/>
      <c r="CM15361" s="175"/>
      <c r="CN15361" s="175"/>
      <c r="CO15361" s="175"/>
      <c r="CP15361" s="175"/>
      <c r="CQ15361" s="175"/>
      <c r="CR15361" s="175"/>
      <c r="CS15361" s="175"/>
    </row>
    <row r="15362" spans="1:97" s="183" customFormat="1" ht="14.45" customHeight="1">
      <c r="A15362" s="86" t="s">
        <v>2983</v>
      </c>
      <c r="B15362" s="171" t="s">
        <v>43659</v>
      </c>
      <c r="C15362" s="55" t="s">
        <v>48869</v>
      </c>
      <c r="D15362" s="171" t="s">
        <v>48870</v>
      </c>
      <c r="E15362" s="171" t="s">
        <v>48871</v>
      </c>
      <c r="F15362" s="173"/>
      <c r="G15362" s="173"/>
      <c r="H15362" s="172"/>
      <c r="I15362" s="175"/>
      <c r="J15362" s="175"/>
      <c r="K15362" s="175"/>
      <c r="L15362" s="175"/>
      <c r="M15362" s="175"/>
      <c r="N15362" s="175"/>
      <c r="O15362" s="175"/>
      <c r="P15362" s="175"/>
      <c r="Q15362" s="175"/>
      <c r="R15362" s="175"/>
      <c r="S15362" s="175"/>
      <c r="T15362" s="175"/>
      <c r="U15362" s="175"/>
      <c r="V15362" s="175"/>
      <c r="W15362" s="175"/>
      <c r="X15362" s="175"/>
      <c r="Y15362" s="175"/>
      <c r="Z15362" s="175"/>
      <c r="AA15362" s="175"/>
      <c r="AB15362" s="175"/>
      <c r="AC15362" s="175"/>
      <c r="AD15362" s="175"/>
      <c r="AE15362" s="175"/>
      <c r="AF15362" s="175"/>
      <c r="AG15362" s="175"/>
      <c r="AH15362" s="175"/>
      <c r="AI15362" s="175"/>
      <c r="AJ15362" s="175"/>
      <c r="AK15362" s="175"/>
      <c r="AL15362" s="175"/>
      <c r="AM15362" s="175"/>
      <c r="AN15362" s="175"/>
      <c r="AO15362" s="175"/>
      <c r="AP15362" s="175"/>
      <c r="AQ15362" s="175"/>
      <c r="AR15362" s="175"/>
      <c r="AS15362" s="175"/>
      <c r="AT15362" s="175"/>
      <c r="AU15362" s="175"/>
      <c r="AV15362" s="175"/>
      <c r="AW15362" s="175"/>
      <c r="AX15362" s="175"/>
      <c r="AY15362" s="175"/>
      <c r="AZ15362" s="175"/>
      <c r="BA15362" s="175"/>
      <c r="BB15362" s="175"/>
      <c r="BC15362" s="175"/>
      <c r="BD15362" s="175"/>
      <c r="BE15362" s="175"/>
      <c r="BF15362" s="175"/>
      <c r="BG15362" s="175"/>
      <c r="BH15362" s="175"/>
      <c r="BI15362" s="175"/>
      <c r="BJ15362" s="175"/>
      <c r="BK15362" s="175"/>
      <c r="BL15362" s="175"/>
      <c r="BM15362" s="175"/>
      <c r="BN15362" s="175"/>
      <c r="BO15362" s="175"/>
      <c r="BP15362" s="175"/>
      <c r="BQ15362" s="175"/>
      <c r="BR15362" s="175"/>
      <c r="BS15362" s="175"/>
      <c r="BT15362" s="175"/>
      <c r="BU15362" s="175"/>
      <c r="BV15362" s="175"/>
      <c r="BW15362" s="175"/>
      <c r="BX15362" s="175"/>
      <c r="BY15362" s="175"/>
      <c r="BZ15362" s="175"/>
      <c r="CA15362" s="175"/>
      <c r="CB15362" s="175"/>
      <c r="CC15362" s="175"/>
      <c r="CD15362" s="175"/>
      <c r="CE15362" s="175"/>
      <c r="CF15362" s="175"/>
      <c r="CG15362" s="175"/>
      <c r="CH15362" s="175"/>
      <c r="CI15362" s="175"/>
      <c r="CJ15362" s="175"/>
      <c r="CK15362" s="175"/>
      <c r="CL15362" s="175"/>
      <c r="CM15362" s="175"/>
      <c r="CN15362" s="175"/>
      <c r="CO15362" s="175"/>
      <c r="CP15362" s="175"/>
      <c r="CQ15362" s="175"/>
      <c r="CR15362" s="175"/>
      <c r="CS15362" s="175"/>
    </row>
    <row r="15363" spans="1:97" s="183" customFormat="1" ht="14.45" customHeight="1">
      <c r="A15363" s="86" t="s">
        <v>2983</v>
      </c>
      <c r="B15363" s="171" t="s">
        <v>43660</v>
      </c>
      <c r="C15363" s="55" t="s">
        <v>48872</v>
      </c>
      <c r="D15363" s="171" t="s">
        <v>48873</v>
      </c>
      <c r="E15363" s="171" t="s">
        <v>48874</v>
      </c>
      <c r="F15363" s="173"/>
      <c r="G15363" s="173"/>
      <c r="H15363" s="172"/>
      <c r="I15363" s="175"/>
      <c r="J15363" s="175"/>
      <c r="K15363" s="175"/>
      <c r="L15363" s="175"/>
      <c r="M15363" s="175"/>
      <c r="N15363" s="175"/>
      <c r="O15363" s="175"/>
      <c r="P15363" s="175"/>
      <c r="Q15363" s="175"/>
      <c r="R15363" s="175"/>
      <c r="S15363" s="175"/>
      <c r="T15363" s="175"/>
      <c r="U15363" s="175"/>
      <c r="V15363" s="175"/>
      <c r="W15363" s="175"/>
      <c r="X15363" s="175"/>
      <c r="Y15363" s="175"/>
      <c r="Z15363" s="175"/>
      <c r="AA15363" s="175"/>
      <c r="AB15363" s="175"/>
      <c r="AC15363" s="175"/>
      <c r="AD15363" s="175"/>
      <c r="AE15363" s="175"/>
      <c r="AF15363" s="175"/>
      <c r="AG15363" s="175"/>
      <c r="AH15363" s="175"/>
      <c r="AI15363" s="175"/>
      <c r="AJ15363" s="175"/>
      <c r="AK15363" s="175"/>
      <c r="AL15363" s="175"/>
      <c r="AM15363" s="175"/>
      <c r="AN15363" s="175"/>
      <c r="AO15363" s="175"/>
      <c r="AP15363" s="175"/>
      <c r="AQ15363" s="175"/>
      <c r="AR15363" s="175"/>
      <c r="AS15363" s="175"/>
      <c r="AT15363" s="175"/>
      <c r="AU15363" s="175"/>
      <c r="AV15363" s="175"/>
      <c r="AW15363" s="175"/>
      <c r="AX15363" s="175"/>
      <c r="AY15363" s="175"/>
      <c r="AZ15363" s="175"/>
      <c r="BA15363" s="175"/>
      <c r="BB15363" s="175"/>
      <c r="BC15363" s="175"/>
      <c r="BD15363" s="175"/>
      <c r="BE15363" s="175"/>
      <c r="BF15363" s="175"/>
      <c r="BG15363" s="175"/>
      <c r="BH15363" s="175"/>
      <c r="BI15363" s="175"/>
      <c r="BJ15363" s="175"/>
      <c r="BK15363" s="175"/>
      <c r="BL15363" s="175"/>
      <c r="BM15363" s="175"/>
      <c r="BN15363" s="175"/>
      <c r="BO15363" s="175"/>
      <c r="BP15363" s="175"/>
      <c r="BQ15363" s="175"/>
      <c r="BR15363" s="175"/>
      <c r="BS15363" s="175"/>
      <c r="BT15363" s="175"/>
      <c r="BU15363" s="175"/>
      <c r="BV15363" s="175"/>
      <c r="BW15363" s="175"/>
      <c r="BX15363" s="175"/>
      <c r="BY15363" s="175"/>
      <c r="BZ15363" s="175"/>
      <c r="CA15363" s="175"/>
      <c r="CB15363" s="175"/>
      <c r="CC15363" s="175"/>
      <c r="CD15363" s="175"/>
      <c r="CE15363" s="175"/>
      <c r="CF15363" s="175"/>
      <c r="CG15363" s="175"/>
      <c r="CH15363" s="175"/>
      <c r="CI15363" s="175"/>
      <c r="CJ15363" s="175"/>
      <c r="CK15363" s="175"/>
      <c r="CL15363" s="175"/>
      <c r="CM15363" s="175"/>
      <c r="CN15363" s="175"/>
      <c r="CO15363" s="175"/>
      <c r="CP15363" s="175"/>
      <c r="CQ15363" s="175"/>
      <c r="CR15363" s="175"/>
      <c r="CS15363" s="175"/>
    </row>
    <row r="15364" spans="1:97" s="183" customFormat="1" ht="14.45" customHeight="1">
      <c r="A15364" s="86" t="s">
        <v>2983</v>
      </c>
      <c r="B15364" s="171" t="s">
        <v>43661</v>
      </c>
      <c r="C15364" s="55" t="s">
        <v>48875</v>
      </c>
      <c r="D15364" s="171" t="s">
        <v>48876</v>
      </c>
      <c r="E15364" s="171" t="s">
        <v>48877</v>
      </c>
      <c r="F15364" s="173"/>
      <c r="G15364" s="173"/>
      <c r="H15364" s="172"/>
      <c r="I15364" s="175"/>
      <c r="J15364" s="175"/>
      <c r="K15364" s="175"/>
      <c r="L15364" s="175"/>
      <c r="M15364" s="175"/>
      <c r="N15364" s="175"/>
      <c r="O15364" s="175"/>
      <c r="P15364" s="175"/>
      <c r="Q15364" s="175"/>
      <c r="R15364" s="175"/>
      <c r="S15364" s="175"/>
      <c r="T15364" s="175"/>
      <c r="U15364" s="175"/>
      <c r="V15364" s="175"/>
      <c r="W15364" s="175"/>
      <c r="X15364" s="175"/>
      <c r="Y15364" s="175"/>
      <c r="Z15364" s="175"/>
      <c r="AA15364" s="175"/>
      <c r="AB15364" s="175"/>
      <c r="AC15364" s="175"/>
      <c r="AD15364" s="175"/>
      <c r="AE15364" s="175"/>
      <c r="AF15364" s="175"/>
      <c r="AG15364" s="175"/>
      <c r="AH15364" s="175"/>
      <c r="AI15364" s="175"/>
      <c r="AJ15364" s="175"/>
      <c r="AK15364" s="175"/>
      <c r="AL15364" s="175"/>
      <c r="AM15364" s="175"/>
      <c r="AN15364" s="175"/>
      <c r="AO15364" s="175"/>
      <c r="AP15364" s="175"/>
      <c r="AQ15364" s="175"/>
      <c r="AR15364" s="175"/>
      <c r="AS15364" s="175"/>
      <c r="AT15364" s="175"/>
      <c r="AU15364" s="175"/>
      <c r="AV15364" s="175"/>
      <c r="AW15364" s="175"/>
      <c r="AX15364" s="175"/>
      <c r="AY15364" s="175"/>
      <c r="AZ15364" s="175"/>
      <c r="BA15364" s="175"/>
      <c r="BB15364" s="175"/>
      <c r="BC15364" s="175"/>
      <c r="BD15364" s="175"/>
      <c r="BE15364" s="175"/>
      <c r="BF15364" s="175"/>
      <c r="BG15364" s="175"/>
      <c r="BH15364" s="175"/>
      <c r="BI15364" s="175"/>
      <c r="BJ15364" s="175"/>
      <c r="BK15364" s="175"/>
      <c r="BL15364" s="175"/>
      <c r="BM15364" s="175"/>
      <c r="BN15364" s="175"/>
      <c r="BO15364" s="175"/>
      <c r="BP15364" s="175"/>
      <c r="BQ15364" s="175"/>
      <c r="BR15364" s="175"/>
      <c r="BS15364" s="175"/>
      <c r="BT15364" s="175"/>
      <c r="BU15364" s="175"/>
      <c r="BV15364" s="175"/>
      <c r="BW15364" s="175"/>
      <c r="BX15364" s="175"/>
      <c r="BY15364" s="175"/>
      <c r="BZ15364" s="175"/>
      <c r="CA15364" s="175"/>
      <c r="CB15364" s="175"/>
      <c r="CC15364" s="175"/>
      <c r="CD15364" s="175"/>
      <c r="CE15364" s="175"/>
      <c r="CF15364" s="175"/>
      <c r="CG15364" s="175"/>
      <c r="CH15364" s="175"/>
      <c r="CI15364" s="175"/>
      <c r="CJ15364" s="175"/>
      <c r="CK15364" s="175"/>
      <c r="CL15364" s="175"/>
      <c r="CM15364" s="175"/>
      <c r="CN15364" s="175"/>
      <c r="CO15364" s="175"/>
      <c r="CP15364" s="175"/>
      <c r="CQ15364" s="175"/>
      <c r="CR15364" s="175"/>
      <c r="CS15364" s="175"/>
    </row>
    <row r="15365" spans="1:97" s="183" customFormat="1" ht="14.45" customHeight="1">
      <c r="A15365" s="86" t="s">
        <v>2983</v>
      </c>
      <c r="B15365" s="171" t="s">
        <v>43662</v>
      </c>
      <c r="C15365" s="55" t="s">
        <v>48878</v>
      </c>
      <c r="D15365" s="171" t="s">
        <v>48879</v>
      </c>
      <c r="E15365" s="171" t="s">
        <v>48880</v>
      </c>
      <c r="F15365" s="173"/>
      <c r="G15365" s="173"/>
      <c r="H15365" s="172"/>
      <c r="I15365" s="175"/>
      <c r="J15365" s="175"/>
      <c r="K15365" s="175"/>
      <c r="L15365" s="175"/>
      <c r="M15365" s="175"/>
      <c r="N15365" s="175"/>
      <c r="O15365" s="175"/>
      <c r="P15365" s="175"/>
      <c r="Q15365" s="175"/>
      <c r="R15365" s="175"/>
      <c r="S15365" s="175"/>
      <c r="T15365" s="175"/>
      <c r="U15365" s="175"/>
      <c r="V15365" s="175"/>
      <c r="W15365" s="175"/>
      <c r="X15365" s="175"/>
      <c r="Y15365" s="175"/>
      <c r="Z15365" s="175"/>
      <c r="AA15365" s="175"/>
      <c r="AB15365" s="175"/>
      <c r="AC15365" s="175"/>
      <c r="AD15365" s="175"/>
      <c r="AE15365" s="175"/>
      <c r="AF15365" s="175"/>
      <c r="AG15365" s="175"/>
      <c r="AH15365" s="175"/>
      <c r="AI15365" s="175"/>
      <c r="AJ15365" s="175"/>
      <c r="AK15365" s="175"/>
      <c r="AL15365" s="175"/>
      <c r="AM15365" s="175"/>
      <c r="AN15365" s="175"/>
      <c r="AO15365" s="175"/>
      <c r="AP15365" s="175"/>
      <c r="AQ15365" s="175"/>
      <c r="AR15365" s="175"/>
      <c r="AS15365" s="175"/>
      <c r="AT15365" s="175"/>
      <c r="AU15365" s="175"/>
      <c r="AV15365" s="175"/>
      <c r="AW15365" s="175"/>
      <c r="AX15365" s="175"/>
      <c r="AY15365" s="175"/>
      <c r="AZ15365" s="175"/>
      <c r="BA15365" s="175"/>
      <c r="BB15365" s="175"/>
      <c r="BC15365" s="175"/>
      <c r="BD15365" s="175"/>
      <c r="BE15365" s="175"/>
      <c r="BF15365" s="175"/>
      <c r="BG15365" s="175"/>
      <c r="BH15365" s="175"/>
      <c r="BI15365" s="175"/>
      <c r="BJ15365" s="175"/>
      <c r="BK15365" s="175"/>
      <c r="BL15365" s="175"/>
      <c r="BM15365" s="175"/>
      <c r="BN15365" s="175"/>
      <c r="BO15365" s="175"/>
      <c r="BP15365" s="175"/>
      <c r="BQ15365" s="175"/>
      <c r="BR15365" s="175"/>
      <c r="BS15365" s="175"/>
      <c r="BT15365" s="175"/>
      <c r="BU15365" s="175"/>
      <c r="BV15365" s="175"/>
      <c r="BW15365" s="175"/>
      <c r="BX15365" s="175"/>
      <c r="BY15365" s="175"/>
      <c r="BZ15365" s="175"/>
      <c r="CA15365" s="175"/>
      <c r="CB15365" s="175"/>
      <c r="CC15365" s="175"/>
      <c r="CD15365" s="175"/>
      <c r="CE15365" s="175"/>
      <c r="CF15365" s="175"/>
      <c r="CG15365" s="175"/>
      <c r="CH15365" s="175"/>
      <c r="CI15365" s="175"/>
      <c r="CJ15365" s="175"/>
      <c r="CK15365" s="175"/>
      <c r="CL15365" s="175"/>
      <c r="CM15365" s="175"/>
      <c r="CN15365" s="175"/>
      <c r="CO15365" s="175"/>
      <c r="CP15365" s="175"/>
      <c r="CQ15365" s="175"/>
      <c r="CR15365" s="175"/>
      <c r="CS15365" s="175"/>
    </row>
    <row r="15366" spans="1:97" s="183" customFormat="1" ht="14.45" customHeight="1">
      <c r="A15366" s="86" t="s">
        <v>2983</v>
      </c>
      <c r="B15366" s="171" t="s">
        <v>43663</v>
      </c>
      <c r="C15366" s="55" t="s">
        <v>48881</v>
      </c>
      <c r="D15366" s="171" t="s">
        <v>48882</v>
      </c>
      <c r="E15366" s="171" t="s">
        <v>48883</v>
      </c>
      <c r="F15366" s="173"/>
      <c r="G15366" s="173"/>
      <c r="H15366" s="172"/>
      <c r="I15366" s="175"/>
      <c r="J15366" s="175"/>
      <c r="K15366" s="175"/>
      <c r="L15366" s="175"/>
      <c r="M15366" s="175"/>
      <c r="N15366" s="175"/>
      <c r="O15366" s="175"/>
      <c r="P15366" s="175"/>
      <c r="Q15366" s="175"/>
      <c r="R15366" s="175"/>
      <c r="S15366" s="175"/>
      <c r="T15366" s="175"/>
      <c r="U15366" s="175"/>
      <c r="V15366" s="175"/>
      <c r="W15366" s="175"/>
      <c r="X15366" s="175"/>
      <c r="Y15366" s="175"/>
      <c r="Z15366" s="175"/>
      <c r="AA15366" s="175"/>
      <c r="AB15366" s="175"/>
      <c r="AC15366" s="175"/>
      <c r="AD15366" s="175"/>
      <c r="AE15366" s="175"/>
      <c r="AF15366" s="175"/>
      <c r="AG15366" s="175"/>
      <c r="AH15366" s="175"/>
      <c r="AI15366" s="175"/>
      <c r="AJ15366" s="175"/>
      <c r="AK15366" s="175"/>
      <c r="AL15366" s="175"/>
      <c r="AM15366" s="175"/>
      <c r="AN15366" s="175"/>
      <c r="AO15366" s="175"/>
      <c r="AP15366" s="175"/>
      <c r="AQ15366" s="175"/>
      <c r="AR15366" s="175"/>
      <c r="AS15366" s="175"/>
      <c r="AT15366" s="175"/>
      <c r="AU15366" s="175"/>
      <c r="AV15366" s="175"/>
      <c r="AW15366" s="175"/>
      <c r="AX15366" s="175"/>
      <c r="AY15366" s="175"/>
      <c r="AZ15366" s="175"/>
      <c r="BA15366" s="175"/>
      <c r="BB15366" s="175"/>
      <c r="BC15366" s="175"/>
      <c r="BD15366" s="175"/>
      <c r="BE15366" s="175"/>
      <c r="BF15366" s="175"/>
      <c r="BG15366" s="175"/>
      <c r="BH15366" s="175"/>
      <c r="BI15366" s="175"/>
      <c r="BJ15366" s="175"/>
      <c r="BK15366" s="175"/>
      <c r="BL15366" s="175"/>
      <c r="BM15366" s="175"/>
      <c r="BN15366" s="175"/>
      <c r="BO15366" s="175"/>
      <c r="BP15366" s="175"/>
      <c r="BQ15366" s="175"/>
      <c r="BR15366" s="175"/>
      <c r="BS15366" s="175"/>
      <c r="BT15366" s="175"/>
      <c r="BU15366" s="175"/>
      <c r="BV15366" s="175"/>
      <c r="BW15366" s="175"/>
      <c r="BX15366" s="175"/>
      <c r="BY15366" s="175"/>
      <c r="BZ15366" s="175"/>
      <c r="CA15366" s="175"/>
      <c r="CB15366" s="175"/>
      <c r="CC15366" s="175"/>
      <c r="CD15366" s="175"/>
      <c r="CE15366" s="175"/>
      <c r="CF15366" s="175"/>
      <c r="CG15366" s="175"/>
      <c r="CH15366" s="175"/>
      <c r="CI15366" s="175"/>
      <c r="CJ15366" s="175"/>
      <c r="CK15366" s="175"/>
      <c r="CL15366" s="175"/>
      <c r="CM15366" s="175"/>
      <c r="CN15366" s="175"/>
      <c r="CO15366" s="175"/>
      <c r="CP15366" s="175"/>
      <c r="CQ15366" s="175"/>
      <c r="CR15366" s="175"/>
      <c r="CS15366" s="175"/>
    </row>
    <row r="15367" spans="1:97" s="183" customFormat="1" ht="14.45" customHeight="1">
      <c r="A15367" s="86" t="s">
        <v>2983</v>
      </c>
      <c r="B15367" s="176" t="s">
        <v>43664</v>
      </c>
      <c r="C15367" s="55" t="s">
        <v>48884</v>
      </c>
      <c r="D15367" s="176" t="s">
        <v>48885</v>
      </c>
      <c r="E15367" s="176" t="s">
        <v>48886</v>
      </c>
      <c r="F15367" s="173"/>
      <c r="G15367" s="173"/>
      <c r="H15367" s="182"/>
      <c r="I15367" s="175"/>
      <c r="J15367" s="175"/>
      <c r="K15367" s="175"/>
      <c r="L15367" s="175"/>
      <c r="M15367" s="175"/>
      <c r="N15367" s="175"/>
      <c r="O15367" s="175"/>
      <c r="P15367" s="175"/>
      <c r="Q15367" s="175"/>
      <c r="R15367" s="175"/>
      <c r="S15367" s="175"/>
      <c r="T15367" s="175"/>
      <c r="U15367" s="175"/>
      <c r="V15367" s="175"/>
      <c r="W15367" s="175"/>
      <c r="X15367" s="175"/>
      <c r="Y15367" s="175"/>
      <c r="Z15367" s="175"/>
      <c r="AA15367" s="175"/>
      <c r="AB15367" s="175"/>
      <c r="AC15367" s="175"/>
      <c r="AD15367" s="175"/>
      <c r="AE15367" s="175"/>
      <c r="AF15367" s="175"/>
      <c r="AG15367" s="175"/>
      <c r="AH15367" s="175"/>
      <c r="AI15367" s="175"/>
      <c r="AJ15367" s="175"/>
      <c r="AK15367" s="175"/>
      <c r="AL15367" s="175"/>
      <c r="AM15367" s="175"/>
      <c r="AN15367" s="175"/>
      <c r="AO15367" s="175"/>
      <c r="AP15367" s="175"/>
      <c r="AQ15367" s="175"/>
      <c r="AR15367" s="175"/>
      <c r="AS15367" s="175"/>
      <c r="AT15367" s="175"/>
      <c r="AU15367" s="175"/>
      <c r="AV15367" s="175"/>
      <c r="AW15367" s="175"/>
      <c r="AX15367" s="175"/>
      <c r="AY15367" s="175"/>
      <c r="AZ15367" s="175"/>
      <c r="BA15367" s="175"/>
      <c r="BB15367" s="175"/>
      <c r="BC15367" s="175"/>
      <c r="BD15367" s="175"/>
      <c r="BE15367" s="175"/>
      <c r="BF15367" s="175"/>
      <c r="BG15367" s="175"/>
      <c r="BH15367" s="175"/>
      <c r="BI15367" s="175"/>
      <c r="BJ15367" s="175"/>
      <c r="BK15367" s="175"/>
      <c r="BL15367" s="175"/>
      <c r="BM15367" s="175"/>
      <c r="BN15367" s="175"/>
      <c r="BO15367" s="175"/>
      <c r="BP15367" s="175"/>
      <c r="BQ15367" s="175"/>
      <c r="BR15367" s="175"/>
      <c r="BS15367" s="175"/>
      <c r="BT15367" s="175"/>
      <c r="BU15367" s="175"/>
      <c r="BV15367" s="175"/>
      <c r="BW15367" s="175"/>
      <c r="BX15367" s="175"/>
      <c r="BY15367" s="175"/>
      <c r="BZ15367" s="175"/>
      <c r="CA15367" s="175"/>
      <c r="CB15367" s="175"/>
      <c r="CC15367" s="175"/>
      <c r="CD15367" s="175"/>
      <c r="CE15367" s="175"/>
      <c r="CF15367" s="175"/>
      <c r="CG15367" s="175"/>
      <c r="CH15367" s="175"/>
      <c r="CI15367" s="175"/>
      <c r="CJ15367" s="175"/>
      <c r="CK15367" s="175"/>
      <c r="CL15367" s="175"/>
      <c r="CM15367" s="175"/>
      <c r="CN15367" s="175"/>
      <c r="CO15367" s="175"/>
      <c r="CP15367" s="175"/>
      <c r="CQ15367" s="175"/>
      <c r="CR15367" s="175"/>
      <c r="CS15367" s="175"/>
    </row>
    <row r="15368" spans="1:97" ht="14.45" customHeight="1">
      <c r="A15368" s="182" t="s">
        <v>2983</v>
      </c>
      <c r="B15368" s="176" t="s">
        <v>43665</v>
      </c>
      <c r="C15368" s="55" t="s">
        <v>48887</v>
      </c>
      <c r="D15368" s="176" t="s">
        <v>48888</v>
      </c>
      <c r="E15368" s="176" t="s">
        <v>48889</v>
      </c>
      <c r="F15368" s="173"/>
      <c r="G15368" s="173"/>
      <c r="H15368" s="182"/>
    </row>
    <row r="15369" spans="1:97" ht="14.45" customHeight="1">
      <c r="A15369" s="182" t="s">
        <v>2983</v>
      </c>
      <c r="B15369" s="171" t="s">
        <v>43666</v>
      </c>
      <c r="C15369" s="55" t="s">
        <v>48890</v>
      </c>
      <c r="D15369" s="171" t="s">
        <v>48891</v>
      </c>
      <c r="E15369" s="171" t="s">
        <v>48892</v>
      </c>
      <c r="F15369" s="173"/>
      <c r="G15369" s="173"/>
      <c r="H15369" s="172"/>
    </row>
    <row r="15370" spans="1:97" ht="14.45" customHeight="1">
      <c r="A15370" s="182" t="s">
        <v>2983</v>
      </c>
      <c r="B15370" s="171" t="s">
        <v>43667</v>
      </c>
      <c r="C15370" s="55" t="s">
        <v>48893</v>
      </c>
      <c r="D15370" s="171" t="s">
        <v>48894</v>
      </c>
      <c r="E15370" s="171" t="s">
        <v>48895</v>
      </c>
      <c r="F15370" s="173"/>
      <c r="G15370" s="173"/>
      <c r="H15370" s="172"/>
    </row>
    <row r="15371" spans="1:97" ht="14.45" customHeight="1">
      <c r="A15371" s="91" t="s">
        <v>2983</v>
      </c>
      <c r="B15371" s="171" t="s">
        <v>43668</v>
      </c>
      <c r="C15371" s="55" t="s">
        <v>48896</v>
      </c>
      <c r="D15371" s="171" t="s">
        <v>48897</v>
      </c>
      <c r="E15371" s="171" t="s">
        <v>48898</v>
      </c>
      <c r="F15371" s="177"/>
      <c r="G15371" s="177"/>
      <c r="H15371" s="182"/>
    </row>
    <row r="15372" spans="1:97" ht="14.45" customHeight="1">
      <c r="A15372" s="91" t="s">
        <v>2983</v>
      </c>
      <c r="B15372" s="171" t="s">
        <v>43669</v>
      </c>
      <c r="C15372" s="55" t="s">
        <v>48899</v>
      </c>
      <c r="D15372" s="171" t="s">
        <v>48900</v>
      </c>
      <c r="E15372" s="171" t="s">
        <v>48901</v>
      </c>
      <c r="F15372" s="177"/>
      <c r="G15372" s="177"/>
      <c r="H15372" s="182"/>
    </row>
    <row r="15373" spans="1:97" ht="14.45" customHeight="1">
      <c r="A15373" s="91" t="s">
        <v>2983</v>
      </c>
      <c r="B15373" s="171" t="s">
        <v>43670</v>
      </c>
      <c r="C15373" s="55" t="s">
        <v>48902</v>
      </c>
      <c r="D15373" s="171" t="s">
        <v>48903</v>
      </c>
      <c r="E15373" s="171" t="s">
        <v>48904</v>
      </c>
      <c r="F15373" s="177"/>
      <c r="G15373" s="177"/>
      <c r="H15373" s="182"/>
    </row>
    <row r="15374" spans="1:97" ht="14.45" customHeight="1">
      <c r="A15374" s="91" t="s">
        <v>2983</v>
      </c>
      <c r="B15374" s="171" t="s">
        <v>43671</v>
      </c>
      <c r="C15374" s="55" t="s">
        <v>48905</v>
      </c>
      <c r="D15374" s="171" t="s">
        <v>48906</v>
      </c>
      <c r="E15374" s="171" t="s">
        <v>48907</v>
      </c>
      <c r="F15374" s="177"/>
      <c r="G15374" s="177"/>
      <c r="H15374" s="182"/>
    </row>
    <row r="15375" spans="1:97" ht="14.45" customHeight="1">
      <c r="A15375" s="91" t="s">
        <v>2983</v>
      </c>
      <c r="B15375" s="171" t="s">
        <v>43672</v>
      </c>
      <c r="C15375" s="55" t="s">
        <v>48908</v>
      </c>
      <c r="D15375" s="171" t="s">
        <v>48909</v>
      </c>
      <c r="E15375" s="171" t="s">
        <v>48910</v>
      </c>
      <c r="F15375" s="177"/>
      <c r="G15375" s="177"/>
      <c r="H15375" s="182"/>
    </row>
    <row r="15376" spans="1:97" ht="14.45" customHeight="1">
      <c r="A15376" s="91" t="s">
        <v>2983</v>
      </c>
      <c r="B15376" s="171" t="s">
        <v>43673</v>
      </c>
      <c r="C15376" s="55" t="s">
        <v>48911</v>
      </c>
      <c r="D15376" s="171" t="s">
        <v>48912</v>
      </c>
      <c r="E15376" s="171" t="s">
        <v>48913</v>
      </c>
      <c r="F15376" s="177"/>
      <c r="G15376" s="177"/>
      <c r="H15376" s="182"/>
    </row>
    <row r="15377" spans="1:8" ht="14.45" customHeight="1">
      <c r="A15377" s="91" t="s">
        <v>2983</v>
      </c>
      <c r="B15377" s="176" t="s">
        <v>43674</v>
      </c>
      <c r="C15377" s="55" t="s">
        <v>48914</v>
      </c>
      <c r="D15377" s="176" t="s">
        <v>48915</v>
      </c>
      <c r="E15377" s="176" t="s">
        <v>48916</v>
      </c>
      <c r="F15377" s="177"/>
      <c r="G15377" s="177"/>
      <c r="H15377" s="182"/>
    </row>
    <row r="15378" spans="1:8" ht="14.45" customHeight="1">
      <c r="A15378" s="91" t="s">
        <v>2983</v>
      </c>
      <c r="B15378" s="171" t="s">
        <v>43675</v>
      </c>
      <c r="C15378" s="55" t="s">
        <v>48917</v>
      </c>
      <c r="D15378" s="171" t="s">
        <v>48918</v>
      </c>
      <c r="E15378" s="171" t="s">
        <v>48919</v>
      </c>
      <c r="F15378" s="173"/>
      <c r="G15378" s="173"/>
      <c r="H15378" s="172"/>
    </row>
    <row r="15379" spans="1:8" ht="14.45" customHeight="1">
      <c r="A15379" s="91" t="s">
        <v>2983</v>
      </c>
      <c r="B15379" s="171" t="s">
        <v>43676</v>
      </c>
      <c r="C15379" s="55" t="s">
        <v>48920</v>
      </c>
      <c r="D15379" s="171" t="s">
        <v>48921</v>
      </c>
      <c r="E15379" s="171" t="s">
        <v>48922</v>
      </c>
      <c r="F15379" s="173"/>
      <c r="G15379" s="173"/>
      <c r="H15379" s="172"/>
    </row>
    <row r="15380" spans="1:8" ht="14.45" customHeight="1">
      <c r="A15380" s="91" t="s">
        <v>2983</v>
      </c>
      <c r="B15380" s="171" t="s">
        <v>43677</v>
      </c>
      <c r="C15380" s="55" t="s">
        <v>48923</v>
      </c>
      <c r="D15380" s="171" t="s">
        <v>48924</v>
      </c>
      <c r="E15380" s="171" t="s">
        <v>48925</v>
      </c>
      <c r="F15380" s="173"/>
      <c r="G15380" s="173"/>
      <c r="H15380" s="172"/>
    </row>
    <row r="15381" spans="1:8" ht="14.45" customHeight="1">
      <c r="A15381" s="91" t="s">
        <v>2983</v>
      </c>
      <c r="B15381" s="171" t="s">
        <v>43678</v>
      </c>
      <c r="C15381" s="55" t="s">
        <v>48926</v>
      </c>
      <c r="D15381" s="171" t="s">
        <v>48927</v>
      </c>
      <c r="E15381" s="171" t="s">
        <v>48928</v>
      </c>
      <c r="F15381" s="173"/>
      <c r="G15381" s="173"/>
      <c r="H15381" s="172"/>
    </row>
    <row r="15382" spans="1:8" ht="14.45" customHeight="1">
      <c r="A15382" s="91" t="s">
        <v>2983</v>
      </c>
      <c r="B15382" s="171" t="s">
        <v>43679</v>
      </c>
      <c r="C15382" s="55" t="s">
        <v>48929</v>
      </c>
      <c r="D15382" s="171" t="s">
        <v>48930</v>
      </c>
      <c r="E15382" s="171" t="s">
        <v>48931</v>
      </c>
      <c r="F15382" s="173"/>
      <c r="G15382" s="173"/>
      <c r="H15382" s="172"/>
    </row>
    <row r="15383" spans="1:8" ht="14.45" customHeight="1">
      <c r="A15383" s="91" t="s">
        <v>2983</v>
      </c>
      <c r="B15383" s="171" t="s">
        <v>43680</v>
      </c>
      <c r="C15383" s="55" t="s">
        <v>48932</v>
      </c>
      <c r="D15383" s="171" t="s">
        <v>48933</v>
      </c>
      <c r="E15383" s="171" t="s">
        <v>48932</v>
      </c>
      <c r="F15383" s="173"/>
      <c r="G15383" s="173"/>
      <c r="H15383" s="172"/>
    </row>
    <row r="15384" spans="1:8" ht="14.45" customHeight="1">
      <c r="A15384" s="91" t="s">
        <v>2983</v>
      </c>
      <c r="B15384" s="171" t="s">
        <v>43681</v>
      </c>
      <c r="C15384" s="55" t="s">
        <v>48934</v>
      </c>
      <c r="D15384" s="171" t="s">
        <v>48935</v>
      </c>
      <c r="E15384" s="171" t="s">
        <v>48936</v>
      </c>
      <c r="F15384" s="173"/>
      <c r="G15384" s="173"/>
      <c r="H15384" s="172"/>
    </row>
    <row r="15385" spans="1:8" ht="14.45" customHeight="1">
      <c r="A15385" s="91" t="s">
        <v>2983</v>
      </c>
      <c r="B15385" s="171" t="s">
        <v>43682</v>
      </c>
      <c r="C15385" s="55" t="s">
        <v>48937</v>
      </c>
      <c r="D15385" s="171" t="s">
        <v>48938</v>
      </c>
      <c r="E15385" s="171" t="s">
        <v>48939</v>
      </c>
      <c r="F15385" s="173"/>
      <c r="G15385" s="173"/>
      <c r="H15385" s="172"/>
    </row>
    <row r="15386" spans="1:8" ht="14.45" customHeight="1">
      <c r="A15386" s="91" t="s">
        <v>2983</v>
      </c>
      <c r="B15386" s="171" t="s">
        <v>43683</v>
      </c>
      <c r="C15386" s="55" t="s">
        <v>48940</v>
      </c>
      <c r="D15386" s="171" t="s">
        <v>48941</v>
      </c>
      <c r="E15386" s="171" t="s">
        <v>48940</v>
      </c>
      <c r="F15386" s="173"/>
      <c r="G15386" s="173"/>
      <c r="H15386" s="172"/>
    </row>
    <row r="15387" spans="1:8" ht="14.45" customHeight="1">
      <c r="A15387" s="91" t="s">
        <v>2983</v>
      </c>
      <c r="B15387" s="171" t="s">
        <v>43684</v>
      </c>
      <c r="C15387" s="55" t="s">
        <v>48942</v>
      </c>
      <c r="D15387" s="171" t="s">
        <v>48943</v>
      </c>
      <c r="E15387" s="171" t="s">
        <v>48944</v>
      </c>
      <c r="F15387" s="173"/>
      <c r="G15387" s="173"/>
      <c r="H15387" s="172"/>
    </row>
    <row r="15388" spans="1:8" ht="14.45" customHeight="1">
      <c r="A15388" s="91" t="s">
        <v>2983</v>
      </c>
      <c r="B15388" s="171" t="s">
        <v>43685</v>
      </c>
      <c r="C15388" s="55" t="s">
        <v>48945</v>
      </c>
      <c r="D15388" s="171" t="s">
        <v>48946</v>
      </c>
      <c r="E15388" s="171" t="s">
        <v>48947</v>
      </c>
      <c r="F15388" s="173"/>
      <c r="G15388" s="173"/>
      <c r="H15388" s="172"/>
    </row>
    <row r="15389" spans="1:8" ht="14.45" customHeight="1">
      <c r="A15389" s="91" t="s">
        <v>2983</v>
      </c>
      <c r="B15389" s="171" t="s">
        <v>43686</v>
      </c>
      <c r="C15389" s="55" t="s">
        <v>48948</v>
      </c>
      <c r="D15389" s="171" t="s">
        <v>48949</v>
      </c>
      <c r="E15389" s="171" t="s">
        <v>48950</v>
      </c>
      <c r="F15389" s="173"/>
      <c r="G15389" s="173"/>
      <c r="H15389" s="172"/>
    </row>
    <row r="15390" spans="1:8" ht="14.45" customHeight="1">
      <c r="A15390" s="91" t="s">
        <v>2983</v>
      </c>
      <c r="B15390" s="171" t="s">
        <v>43687</v>
      </c>
      <c r="C15390" s="55" t="s">
        <v>48951</v>
      </c>
      <c r="D15390" s="171" t="s">
        <v>48952</v>
      </c>
      <c r="E15390" s="171" t="s">
        <v>48953</v>
      </c>
      <c r="F15390" s="173"/>
      <c r="G15390" s="173"/>
      <c r="H15390" s="172"/>
    </row>
    <row r="15391" spans="1:8" ht="14.45" customHeight="1">
      <c r="A15391" s="91" t="s">
        <v>2983</v>
      </c>
      <c r="B15391" s="171" t="s">
        <v>43688</v>
      </c>
      <c r="C15391" s="55" t="s">
        <v>48954</v>
      </c>
      <c r="D15391" s="171" t="s">
        <v>48955</v>
      </c>
      <c r="E15391" s="171" t="s">
        <v>48956</v>
      </c>
      <c r="F15391" s="173"/>
      <c r="G15391" s="173"/>
      <c r="H15391" s="172"/>
    </row>
    <row r="15392" spans="1:8" ht="14.45" customHeight="1">
      <c r="A15392" s="91" t="s">
        <v>2983</v>
      </c>
      <c r="B15392" s="171" t="s">
        <v>43689</v>
      </c>
      <c r="C15392" s="55" t="s">
        <v>48957</v>
      </c>
      <c r="D15392" s="171" t="s">
        <v>48958</v>
      </c>
      <c r="E15392" s="171" t="s">
        <v>48959</v>
      </c>
      <c r="F15392" s="173"/>
      <c r="G15392" s="173"/>
      <c r="H15392" s="172"/>
    </row>
    <row r="15393" spans="1:8" ht="14.45" customHeight="1">
      <c r="A15393" s="91" t="s">
        <v>2983</v>
      </c>
      <c r="B15393" s="171" t="s">
        <v>43690</v>
      </c>
      <c r="C15393" s="55" t="s">
        <v>48960</v>
      </c>
      <c r="D15393" s="171" t="s">
        <v>48961</v>
      </c>
      <c r="E15393" s="171" t="s">
        <v>48962</v>
      </c>
      <c r="F15393" s="173"/>
      <c r="G15393" s="173"/>
      <c r="H15393" s="172"/>
    </row>
    <row r="15394" spans="1:8" ht="14.45" customHeight="1">
      <c r="A15394" s="91" t="s">
        <v>2983</v>
      </c>
      <c r="B15394" s="171" t="s">
        <v>43691</v>
      </c>
      <c r="C15394" s="55" t="s">
        <v>48963</v>
      </c>
      <c r="D15394" s="171" t="s">
        <v>48964</v>
      </c>
      <c r="E15394" s="171" t="s">
        <v>48965</v>
      </c>
      <c r="F15394" s="173"/>
      <c r="G15394" s="173"/>
      <c r="H15394" s="172"/>
    </row>
    <row r="15395" spans="1:8" ht="14.45" customHeight="1">
      <c r="A15395" s="91" t="s">
        <v>2983</v>
      </c>
      <c r="B15395" s="171" t="s">
        <v>43692</v>
      </c>
      <c r="C15395" s="55" t="s">
        <v>48966</v>
      </c>
      <c r="D15395" s="171" t="s">
        <v>48967</v>
      </c>
      <c r="E15395" s="171" t="s">
        <v>48968</v>
      </c>
      <c r="F15395" s="173"/>
      <c r="G15395" s="173"/>
      <c r="H15395" s="172"/>
    </row>
    <row r="15396" spans="1:8" ht="14.45" customHeight="1">
      <c r="A15396" s="91" t="s">
        <v>2983</v>
      </c>
      <c r="B15396" s="171" t="s">
        <v>43693</v>
      </c>
      <c r="C15396" s="55" t="s">
        <v>48969</v>
      </c>
      <c r="D15396" s="171" t="s">
        <v>48970</v>
      </c>
      <c r="E15396" s="171" t="s">
        <v>48971</v>
      </c>
      <c r="F15396" s="173"/>
      <c r="G15396" s="173"/>
      <c r="H15396" s="172"/>
    </row>
    <row r="15397" spans="1:8" ht="14.45" customHeight="1">
      <c r="A15397" s="91" t="s">
        <v>2983</v>
      </c>
      <c r="B15397" s="171" t="s">
        <v>43694</v>
      </c>
      <c r="C15397" s="55" t="s">
        <v>48972</v>
      </c>
      <c r="D15397" s="171" t="s">
        <v>48973</v>
      </c>
      <c r="E15397" s="171" t="s">
        <v>48974</v>
      </c>
      <c r="F15397" s="173"/>
      <c r="G15397" s="173"/>
      <c r="H15397" s="172"/>
    </row>
    <row r="15398" spans="1:8" ht="14.45" customHeight="1">
      <c r="A15398" s="91" t="s">
        <v>2983</v>
      </c>
      <c r="B15398" s="171" t="s">
        <v>43695</v>
      </c>
      <c r="C15398" s="55" t="s">
        <v>48975</v>
      </c>
      <c r="D15398" s="171" t="s">
        <v>48976</v>
      </c>
      <c r="E15398" s="171" t="s">
        <v>48977</v>
      </c>
      <c r="F15398" s="173"/>
      <c r="G15398" s="173"/>
      <c r="H15398" s="172"/>
    </row>
    <row r="15399" spans="1:8" ht="14.45" customHeight="1">
      <c r="A15399" s="91" t="s">
        <v>2983</v>
      </c>
      <c r="B15399" s="171" t="s">
        <v>43696</v>
      </c>
      <c r="C15399" s="55" t="s">
        <v>48978</v>
      </c>
      <c r="D15399" s="171" t="s">
        <v>48979</v>
      </c>
      <c r="E15399" s="171" t="s">
        <v>48980</v>
      </c>
      <c r="F15399" s="173"/>
      <c r="G15399" s="173"/>
      <c r="H15399" s="172"/>
    </row>
    <row r="15400" spans="1:8" ht="14.45" customHeight="1">
      <c r="A15400" s="91" t="s">
        <v>2983</v>
      </c>
      <c r="B15400" s="171" t="s">
        <v>43697</v>
      </c>
      <c r="C15400" s="55" t="s">
        <v>48981</v>
      </c>
      <c r="D15400" s="171" t="s">
        <v>48982</v>
      </c>
      <c r="E15400" s="171" t="s">
        <v>48983</v>
      </c>
      <c r="F15400" s="173"/>
      <c r="G15400" s="173"/>
      <c r="H15400" s="172"/>
    </row>
    <row r="15401" spans="1:8" ht="14.45" customHeight="1">
      <c r="A15401" s="91" t="s">
        <v>2983</v>
      </c>
      <c r="B15401" s="171" t="s">
        <v>43698</v>
      </c>
      <c r="C15401" s="55" t="s">
        <v>48984</v>
      </c>
      <c r="D15401" s="171" t="s">
        <v>48985</v>
      </c>
      <c r="E15401" s="171" t="s">
        <v>48986</v>
      </c>
      <c r="F15401" s="173"/>
      <c r="G15401" s="173"/>
      <c r="H15401" s="172"/>
    </row>
    <row r="15402" spans="1:8" ht="14.45" customHeight="1">
      <c r="A15402" s="91" t="s">
        <v>2983</v>
      </c>
      <c r="B15402" s="171" t="s">
        <v>43699</v>
      </c>
      <c r="C15402" s="55" t="s">
        <v>48987</v>
      </c>
      <c r="D15402" s="171" t="s">
        <v>48988</v>
      </c>
      <c r="E15402" s="171" t="s">
        <v>48989</v>
      </c>
      <c r="F15402" s="173"/>
      <c r="G15402" s="173"/>
      <c r="H15402" s="172"/>
    </row>
    <row r="15403" spans="1:8" ht="14.45" customHeight="1">
      <c r="A15403" s="91" t="s">
        <v>2983</v>
      </c>
      <c r="B15403" s="171" t="s">
        <v>43700</v>
      </c>
      <c r="C15403" s="55" t="s">
        <v>48990</v>
      </c>
      <c r="D15403" s="171" t="s">
        <v>48991</v>
      </c>
      <c r="E15403" s="171" t="s">
        <v>48992</v>
      </c>
      <c r="F15403" s="173"/>
      <c r="G15403" s="173"/>
      <c r="H15403" s="172"/>
    </row>
    <row r="15404" spans="1:8" ht="14.45" customHeight="1">
      <c r="A15404" s="91" t="s">
        <v>2983</v>
      </c>
      <c r="B15404" s="171" t="s">
        <v>43701</v>
      </c>
      <c r="C15404" s="55" t="s">
        <v>48993</v>
      </c>
      <c r="D15404" s="171" t="s">
        <v>48994</v>
      </c>
      <c r="E15404" s="171" t="s">
        <v>48995</v>
      </c>
      <c r="F15404" s="173"/>
      <c r="G15404" s="173"/>
      <c r="H15404" s="172"/>
    </row>
    <row r="15405" spans="1:8" ht="14.45" customHeight="1">
      <c r="A15405" s="91" t="s">
        <v>2983</v>
      </c>
      <c r="B15405" s="171" t="s">
        <v>43702</v>
      </c>
      <c r="C15405" s="55" t="s">
        <v>48996</v>
      </c>
      <c r="D15405" s="171" t="s">
        <v>48997</v>
      </c>
      <c r="E15405" s="171" t="s">
        <v>48998</v>
      </c>
      <c r="F15405" s="173"/>
      <c r="G15405" s="173"/>
      <c r="H15405" s="172"/>
    </row>
    <row r="15406" spans="1:8" ht="14.45" customHeight="1">
      <c r="A15406" s="91" t="s">
        <v>2983</v>
      </c>
      <c r="B15406" s="171" t="s">
        <v>43703</v>
      </c>
      <c r="C15406" s="55" t="s">
        <v>48999</v>
      </c>
      <c r="D15406" s="171" t="s">
        <v>49000</v>
      </c>
      <c r="E15406" s="171" t="s">
        <v>49001</v>
      </c>
      <c r="F15406" s="173"/>
      <c r="G15406" s="173"/>
      <c r="H15406" s="172"/>
    </row>
    <row r="15407" spans="1:8" ht="14.45" customHeight="1">
      <c r="A15407" s="91" t="s">
        <v>2983</v>
      </c>
      <c r="B15407" s="171" t="s">
        <v>43704</v>
      </c>
      <c r="C15407" s="55" t="s">
        <v>49002</v>
      </c>
      <c r="D15407" s="171" t="s">
        <v>49003</v>
      </c>
      <c r="E15407" s="171" t="s">
        <v>49004</v>
      </c>
      <c r="F15407" s="173"/>
      <c r="G15407" s="173"/>
      <c r="H15407" s="172"/>
    </row>
    <row r="15408" spans="1:8" ht="14.45" customHeight="1">
      <c r="A15408" s="91" t="s">
        <v>2983</v>
      </c>
      <c r="B15408" s="171" t="s">
        <v>43705</v>
      </c>
      <c r="C15408" s="55" t="s">
        <v>49005</v>
      </c>
      <c r="D15408" s="171" t="s">
        <v>49006</v>
      </c>
      <c r="E15408" s="171" t="s">
        <v>49007</v>
      </c>
      <c r="F15408" s="173"/>
      <c r="G15408" s="173"/>
      <c r="H15408" s="172"/>
    </row>
    <row r="15409" spans="1:8" ht="14.45" customHeight="1">
      <c r="A15409" s="91" t="s">
        <v>2983</v>
      </c>
      <c r="B15409" s="171" t="s">
        <v>43706</v>
      </c>
      <c r="C15409" s="55" t="s">
        <v>49008</v>
      </c>
      <c r="D15409" s="171" t="s">
        <v>49009</v>
      </c>
      <c r="E15409" s="171" t="s">
        <v>49010</v>
      </c>
      <c r="F15409" s="173"/>
      <c r="G15409" s="173"/>
      <c r="H15409" s="172"/>
    </row>
    <row r="15410" spans="1:8" ht="14.45" customHeight="1">
      <c r="A15410" s="91" t="s">
        <v>2983</v>
      </c>
      <c r="B15410" s="171" t="s">
        <v>43707</v>
      </c>
      <c r="C15410" s="55" t="s">
        <v>49011</v>
      </c>
      <c r="D15410" s="171" t="s">
        <v>49012</v>
      </c>
      <c r="E15410" s="171" t="s">
        <v>49013</v>
      </c>
      <c r="F15410" s="173"/>
      <c r="G15410" s="173"/>
      <c r="H15410" s="172"/>
    </row>
    <row r="15411" spans="1:8" ht="14.45" customHeight="1">
      <c r="A15411" s="91" t="s">
        <v>2983</v>
      </c>
      <c r="B15411" s="171" t="s">
        <v>43708</v>
      </c>
      <c r="C15411" s="55" t="s">
        <v>49014</v>
      </c>
      <c r="D15411" s="171" t="s">
        <v>49015</v>
      </c>
      <c r="E15411" s="171" t="s">
        <v>49016</v>
      </c>
      <c r="F15411" s="173"/>
      <c r="G15411" s="173"/>
      <c r="H15411" s="172"/>
    </row>
    <row r="15412" spans="1:8" ht="14.45" customHeight="1">
      <c r="A15412" s="91" t="s">
        <v>2983</v>
      </c>
      <c r="B15412" s="171" t="s">
        <v>43709</v>
      </c>
      <c r="C15412" s="55" t="s">
        <v>49017</v>
      </c>
      <c r="D15412" s="171" t="s">
        <v>49018</v>
      </c>
      <c r="E15412" s="171" t="s">
        <v>49019</v>
      </c>
      <c r="F15412" s="173"/>
      <c r="G15412" s="173"/>
      <c r="H15412" s="172"/>
    </row>
    <row r="15413" spans="1:8" ht="14.45" customHeight="1">
      <c r="A15413" s="91" t="s">
        <v>2983</v>
      </c>
      <c r="B15413" s="171" t="s">
        <v>43710</v>
      </c>
      <c r="C15413" s="55" t="s">
        <v>49020</v>
      </c>
      <c r="D15413" s="171" t="s">
        <v>49021</v>
      </c>
      <c r="E15413" s="171" t="s">
        <v>49022</v>
      </c>
      <c r="F15413" s="173"/>
      <c r="G15413" s="173"/>
      <c r="H15413" s="172"/>
    </row>
    <row r="15414" spans="1:8" ht="14.45" customHeight="1">
      <c r="A15414" s="91" t="s">
        <v>2983</v>
      </c>
      <c r="B15414" s="171" t="s">
        <v>43711</v>
      </c>
      <c r="C15414" s="55" t="s">
        <v>49023</v>
      </c>
      <c r="D15414" s="171" t="s">
        <v>49024</v>
      </c>
      <c r="E15414" s="171" t="s">
        <v>49025</v>
      </c>
      <c r="F15414" s="173"/>
      <c r="G15414" s="173"/>
      <c r="H15414" s="172"/>
    </row>
    <row r="15415" spans="1:8" ht="14.45" customHeight="1">
      <c r="A15415" s="91" t="s">
        <v>2983</v>
      </c>
      <c r="B15415" s="171" t="s">
        <v>43712</v>
      </c>
      <c r="C15415" s="55" t="s">
        <v>49026</v>
      </c>
      <c r="D15415" s="171" t="s">
        <v>49027</v>
      </c>
      <c r="E15415" s="171" t="s">
        <v>49028</v>
      </c>
      <c r="F15415" s="173"/>
      <c r="G15415" s="173"/>
      <c r="H15415" s="172"/>
    </row>
    <row r="15416" spans="1:8" ht="14.45" customHeight="1">
      <c r="A15416" s="91" t="s">
        <v>2983</v>
      </c>
      <c r="B15416" s="171" t="s">
        <v>43713</v>
      </c>
      <c r="C15416" s="55" t="s">
        <v>49029</v>
      </c>
      <c r="D15416" s="171" t="s">
        <v>49030</v>
      </c>
      <c r="E15416" s="171" t="s">
        <v>49031</v>
      </c>
      <c r="F15416" s="173"/>
      <c r="G15416" s="173"/>
      <c r="H15416" s="172"/>
    </row>
    <row r="15417" spans="1:8" ht="14.45" customHeight="1">
      <c r="A15417" s="91" t="s">
        <v>2983</v>
      </c>
      <c r="B15417" s="171" t="s">
        <v>43714</v>
      </c>
      <c r="C15417" s="55" t="s">
        <v>49032</v>
      </c>
      <c r="D15417" s="171" t="s">
        <v>49033</v>
      </c>
      <c r="E15417" s="171" t="s">
        <v>49034</v>
      </c>
      <c r="F15417" s="173"/>
      <c r="G15417" s="173"/>
      <c r="H15417" s="172"/>
    </row>
    <row r="15418" spans="1:8" ht="14.45" customHeight="1">
      <c r="A15418" s="91" t="s">
        <v>2983</v>
      </c>
      <c r="B15418" s="171" t="s">
        <v>43715</v>
      </c>
      <c r="C15418" s="55" t="s">
        <v>49035</v>
      </c>
      <c r="D15418" s="171" t="s">
        <v>49036</v>
      </c>
      <c r="E15418" s="171" t="s">
        <v>49037</v>
      </c>
      <c r="F15418" s="173"/>
      <c r="G15418" s="173"/>
      <c r="H15418" s="172"/>
    </row>
    <row r="15419" spans="1:8" ht="14.45" customHeight="1">
      <c r="A15419" s="91" t="s">
        <v>2983</v>
      </c>
      <c r="B15419" s="171" t="s">
        <v>43716</v>
      </c>
      <c r="C15419" s="55" t="s">
        <v>49038</v>
      </c>
      <c r="D15419" s="171" t="s">
        <v>49039</v>
      </c>
      <c r="E15419" s="171" t="s">
        <v>49040</v>
      </c>
      <c r="F15419" s="173"/>
      <c r="G15419" s="173"/>
      <c r="H15419" s="172"/>
    </row>
    <row r="15420" spans="1:8" ht="14.45" customHeight="1">
      <c r="A15420" s="91" t="s">
        <v>2983</v>
      </c>
      <c r="B15420" s="171" t="s">
        <v>43717</v>
      </c>
      <c r="C15420" s="55" t="s">
        <v>49041</v>
      </c>
      <c r="D15420" s="171" t="s">
        <v>49042</v>
      </c>
      <c r="E15420" s="171" t="s">
        <v>49043</v>
      </c>
      <c r="F15420" s="173"/>
      <c r="G15420" s="173"/>
      <c r="H15420" s="172"/>
    </row>
    <row r="15421" spans="1:8" ht="14.45" customHeight="1">
      <c r="A15421" s="91" t="s">
        <v>2983</v>
      </c>
      <c r="B15421" s="171" t="s">
        <v>43718</v>
      </c>
      <c r="C15421" s="55" t="s">
        <v>49044</v>
      </c>
      <c r="D15421" s="171" t="s">
        <v>49045</v>
      </c>
      <c r="E15421" s="171" t="s">
        <v>49046</v>
      </c>
      <c r="F15421" s="173"/>
      <c r="G15421" s="173"/>
      <c r="H15421" s="172"/>
    </row>
    <row r="15422" spans="1:8" ht="14.45" customHeight="1">
      <c r="A15422" s="91" t="s">
        <v>2983</v>
      </c>
      <c r="B15422" s="171" t="s">
        <v>43719</v>
      </c>
      <c r="C15422" s="55" t="s">
        <v>49047</v>
      </c>
      <c r="D15422" s="171" t="s">
        <v>49048</v>
      </c>
      <c r="E15422" s="171" t="s">
        <v>49049</v>
      </c>
      <c r="F15422" s="173"/>
      <c r="G15422" s="173"/>
      <c r="H15422" s="172"/>
    </row>
    <row r="15423" spans="1:8" ht="14.45" customHeight="1">
      <c r="A15423" s="91" t="s">
        <v>2983</v>
      </c>
      <c r="B15423" s="171" t="s">
        <v>43720</v>
      </c>
      <c r="C15423" s="55" t="s">
        <v>49050</v>
      </c>
      <c r="D15423" s="171" t="s">
        <v>49051</v>
      </c>
      <c r="E15423" s="171" t="s">
        <v>49052</v>
      </c>
      <c r="F15423" s="173"/>
      <c r="G15423" s="173"/>
      <c r="H15423" s="172"/>
    </row>
    <row r="15424" spans="1:8" ht="14.45" customHeight="1">
      <c r="A15424" s="91" t="s">
        <v>2983</v>
      </c>
      <c r="B15424" s="171" t="s">
        <v>43721</v>
      </c>
      <c r="C15424" s="55" t="s">
        <v>49053</v>
      </c>
      <c r="D15424" s="171" t="s">
        <v>49054</v>
      </c>
      <c r="E15424" s="171" t="s">
        <v>49055</v>
      </c>
      <c r="F15424" s="173"/>
      <c r="G15424" s="173"/>
      <c r="H15424" s="172"/>
    </row>
    <row r="15425" spans="1:8" ht="14.45" customHeight="1">
      <c r="A15425" s="91" t="s">
        <v>2983</v>
      </c>
      <c r="B15425" s="171" t="s">
        <v>43722</v>
      </c>
      <c r="C15425" s="55" t="s">
        <v>49056</v>
      </c>
      <c r="D15425" s="171" t="s">
        <v>49057</v>
      </c>
      <c r="E15425" s="171" t="s">
        <v>49058</v>
      </c>
      <c r="F15425" s="173"/>
      <c r="G15425" s="173"/>
      <c r="H15425" s="172"/>
    </row>
    <row r="15426" spans="1:8" ht="14.45" customHeight="1">
      <c r="A15426" s="91" t="s">
        <v>2983</v>
      </c>
      <c r="B15426" s="171" t="s">
        <v>43723</v>
      </c>
      <c r="C15426" s="55" t="s">
        <v>49059</v>
      </c>
      <c r="D15426" s="171" t="s">
        <v>49060</v>
      </c>
      <c r="E15426" s="171" t="s">
        <v>49060</v>
      </c>
      <c r="F15426" s="173"/>
      <c r="G15426" s="173"/>
      <c r="H15426" s="172"/>
    </row>
    <row r="15427" spans="1:8" ht="14.45" customHeight="1">
      <c r="A15427" s="91" t="s">
        <v>2983</v>
      </c>
      <c r="B15427" s="171" t="s">
        <v>43724</v>
      </c>
      <c r="C15427" s="55" t="s">
        <v>49061</v>
      </c>
      <c r="D15427" s="171" t="s">
        <v>49062</v>
      </c>
      <c r="E15427" s="171" t="s">
        <v>49063</v>
      </c>
      <c r="F15427" s="173"/>
      <c r="G15427" s="173"/>
      <c r="H15427" s="172"/>
    </row>
    <row r="15428" spans="1:8" ht="14.45" customHeight="1">
      <c r="A15428" s="91" t="s">
        <v>2983</v>
      </c>
      <c r="B15428" s="171" t="s">
        <v>43725</v>
      </c>
      <c r="C15428" s="55" t="s">
        <v>49064</v>
      </c>
      <c r="D15428" s="171" t="s">
        <v>49065</v>
      </c>
      <c r="E15428" s="171" t="s">
        <v>49064</v>
      </c>
      <c r="F15428" s="173"/>
      <c r="G15428" s="173"/>
      <c r="H15428" s="172"/>
    </row>
    <row r="15429" spans="1:8" ht="14.45" customHeight="1">
      <c r="A15429" s="91" t="s">
        <v>2983</v>
      </c>
      <c r="B15429" s="171" t="s">
        <v>43726</v>
      </c>
      <c r="C15429" s="55" t="s">
        <v>49066</v>
      </c>
      <c r="D15429" s="171" t="s">
        <v>49067</v>
      </c>
      <c r="E15429" s="171" t="s">
        <v>49066</v>
      </c>
      <c r="F15429" s="173"/>
      <c r="G15429" s="173"/>
      <c r="H15429" s="172"/>
    </row>
    <row r="15430" spans="1:8" ht="14.45" customHeight="1">
      <c r="A15430" s="91" t="s">
        <v>2983</v>
      </c>
      <c r="B15430" s="171" t="s">
        <v>43727</v>
      </c>
      <c r="C15430" s="55" t="s">
        <v>49068</v>
      </c>
      <c r="D15430" s="171" t="s">
        <v>49069</v>
      </c>
      <c r="E15430" s="171" t="s">
        <v>49070</v>
      </c>
      <c r="F15430" s="173"/>
      <c r="G15430" s="173"/>
      <c r="H15430" s="172"/>
    </row>
    <row r="15431" spans="1:8" ht="14.45" customHeight="1">
      <c r="A15431" s="91" t="s">
        <v>2983</v>
      </c>
      <c r="B15431" s="171" t="s">
        <v>43728</v>
      </c>
      <c r="C15431" s="55" t="s">
        <v>49071</v>
      </c>
      <c r="D15431" s="171" t="s">
        <v>49072</v>
      </c>
      <c r="E15431" s="171" t="s">
        <v>49073</v>
      </c>
      <c r="F15431" s="173"/>
      <c r="G15431" s="173"/>
      <c r="H15431" s="172"/>
    </row>
    <row r="15432" spans="1:8" ht="14.45" customHeight="1">
      <c r="A15432" s="91" t="s">
        <v>2983</v>
      </c>
      <c r="B15432" s="171" t="s">
        <v>43729</v>
      </c>
      <c r="C15432" s="55" t="s">
        <v>49074</v>
      </c>
      <c r="D15432" s="171" t="s">
        <v>49075</v>
      </c>
      <c r="E15432" s="171" t="s">
        <v>49076</v>
      </c>
      <c r="F15432" s="173"/>
      <c r="G15432" s="173"/>
      <c r="H15432" s="172"/>
    </row>
    <row r="15433" spans="1:8" ht="14.45" customHeight="1">
      <c r="A15433" s="91" t="s">
        <v>2983</v>
      </c>
      <c r="B15433" s="171" t="s">
        <v>43730</v>
      </c>
      <c r="C15433" s="55" t="s">
        <v>49077</v>
      </c>
      <c r="D15433" s="171" t="s">
        <v>49078</v>
      </c>
      <c r="E15433" s="171" t="s">
        <v>49079</v>
      </c>
      <c r="F15433" s="173"/>
      <c r="G15433" s="173"/>
      <c r="H15433" s="172"/>
    </row>
    <row r="15434" spans="1:8" ht="14.45" customHeight="1">
      <c r="A15434" s="91" t="s">
        <v>2983</v>
      </c>
      <c r="B15434" s="171" t="s">
        <v>43731</v>
      </c>
      <c r="C15434" s="55" t="s">
        <v>49080</v>
      </c>
      <c r="D15434" s="171" t="s">
        <v>49081</v>
      </c>
      <c r="E15434" s="171" t="s">
        <v>49082</v>
      </c>
      <c r="F15434" s="173"/>
      <c r="G15434" s="173"/>
      <c r="H15434" s="172"/>
    </row>
    <row r="15435" spans="1:8" ht="14.45" customHeight="1">
      <c r="A15435" s="91" t="s">
        <v>2983</v>
      </c>
      <c r="B15435" s="171" t="s">
        <v>43732</v>
      </c>
      <c r="C15435" s="55" t="s">
        <v>49083</v>
      </c>
      <c r="D15435" s="171" t="s">
        <v>49084</v>
      </c>
      <c r="E15435" s="171" t="s">
        <v>49085</v>
      </c>
      <c r="F15435" s="173"/>
      <c r="G15435" s="173"/>
      <c r="H15435" s="172"/>
    </row>
    <row r="15436" spans="1:8" ht="14.45" customHeight="1">
      <c r="A15436" s="91" t="s">
        <v>2983</v>
      </c>
      <c r="B15436" s="171" t="s">
        <v>43733</v>
      </c>
      <c r="C15436" s="55" t="s">
        <v>49086</v>
      </c>
      <c r="D15436" s="171" t="s">
        <v>49087</v>
      </c>
      <c r="E15436" s="171" t="s">
        <v>49088</v>
      </c>
      <c r="F15436" s="173"/>
      <c r="G15436" s="173"/>
      <c r="H15436" s="172"/>
    </row>
    <row r="15437" spans="1:8" ht="14.45" customHeight="1">
      <c r="A15437" s="91" t="s">
        <v>2983</v>
      </c>
      <c r="B15437" s="171" t="s">
        <v>43734</v>
      </c>
      <c r="C15437" s="55" t="s">
        <v>49089</v>
      </c>
      <c r="D15437" s="171" t="s">
        <v>49090</v>
      </c>
      <c r="E15437" s="171" t="s">
        <v>49090</v>
      </c>
      <c r="F15437" s="173"/>
      <c r="G15437" s="173"/>
      <c r="H15437" s="172"/>
    </row>
    <row r="15438" spans="1:8" ht="14.45" customHeight="1">
      <c r="A15438" s="91" t="s">
        <v>2983</v>
      </c>
      <c r="B15438" s="171" t="s">
        <v>43735</v>
      </c>
      <c r="C15438" s="55" t="s">
        <v>49091</v>
      </c>
      <c r="D15438" s="171" t="s">
        <v>49092</v>
      </c>
      <c r="E15438" s="171" t="s">
        <v>49093</v>
      </c>
      <c r="F15438" s="173"/>
      <c r="G15438" s="173"/>
      <c r="H15438" s="172"/>
    </row>
    <row r="15439" spans="1:8" ht="14.45" customHeight="1">
      <c r="A15439" s="91" t="s">
        <v>2983</v>
      </c>
      <c r="B15439" s="171" t="s">
        <v>43736</v>
      </c>
      <c r="C15439" s="55" t="s">
        <v>49094</v>
      </c>
      <c r="D15439" s="171" t="s">
        <v>49095</v>
      </c>
      <c r="E15439" s="171" t="s">
        <v>49096</v>
      </c>
      <c r="F15439" s="173"/>
      <c r="G15439" s="173"/>
      <c r="H15439" s="172"/>
    </row>
    <row r="15440" spans="1:8" ht="14.45" customHeight="1">
      <c r="A15440" s="91" t="s">
        <v>2983</v>
      </c>
      <c r="B15440" s="171" t="s">
        <v>43737</v>
      </c>
      <c r="C15440" s="55" t="s">
        <v>49097</v>
      </c>
      <c r="D15440" s="171" t="s">
        <v>49098</v>
      </c>
      <c r="E15440" s="171" t="s">
        <v>49099</v>
      </c>
      <c r="F15440" s="173"/>
      <c r="G15440" s="173"/>
      <c r="H15440" s="172"/>
    </row>
    <row r="15441" spans="1:8" ht="14.45" customHeight="1">
      <c r="A15441" s="91" t="s">
        <v>2983</v>
      </c>
      <c r="B15441" s="171" t="s">
        <v>43738</v>
      </c>
      <c r="C15441" s="55" t="s">
        <v>49100</v>
      </c>
      <c r="D15441" s="171" t="s">
        <v>49101</v>
      </c>
      <c r="E15441" s="171" t="s">
        <v>49102</v>
      </c>
      <c r="F15441" s="173"/>
      <c r="G15441" s="173"/>
      <c r="H15441" s="172"/>
    </row>
    <row r="15442" spans="1:8" ht="14.45" customHeight="1">
      <c r="A15442" s="91" t="s">
        <v>2983</v>
      </c>
      <c r="B15442" s="171" t="s">
        <v>43739</v>
      </c>
      <c r="C15442" s="55" t="s">
        <v>49103</v>
      </c>
      <c r="D15442" s="171" t="s">
        <v>49104</v>
      </c>
      <c r="E15442" s="171" t="s">
        <v>49105</v>
      </c>
      <c r="F15442" s="173"/>
      <c r="G15442" s="173"/>
      <c r="H15442" s="172"/>
    </row>
    <row r="15443" spans="1:8" ht="14.45" customHeight="1">
      <c r="A15443" s="91" t="s">
        <v>2983</v>
      </c>
      <c r="B15443" s="171" t="s">
        <v>43740</v>
      </c>
      <c r="C15443" s="55" t="s">
        <v>49106</v>
      </c>
      <c r="D15443" s="171" t="s">
        <v>49107</v>
      </c>
      <c r="E15443" s="171" t="s">
        <v>49108</v>
      </c>
      <c r="F15443" s="173"/>
      <c r="G15443" s="173"/>
      <c r="H15443" s="172"/>
    </row>
    <row r="15444" spans="1:8" ht="14.45" customHeight="1">
      <c r="A15444" s="91" t="s">
        <v>2983</v>
      </c>
      <c r="B15444" s="171" t="s">
        <v>43741</v>
      </c>
      <c r="C15444" s="55" t="s">
        <v>49109</v>
      </c>
      <c r="D15444" s="171" t="s">
        <v>49110</v>
      </c>
      <c r="E15444" s="171" t="s">
        <v>49111</v>
      </c>
      <c r="F15444" s="173"/>
      <c r="G15444" s="173"/>
      <c r="H15444" s="172"/>
    </row>
    <row r="15445" spans="1:8" ht="14.45" customHeight="1">
      <c r="A15445" s="91" t="s">
        <v>2983</v>
      </c>
      <c r="B15445" s="171" t="s">
        <v>43742</v>
      </c>
      <c r="C15445" s="55" t="s">
        <v>49112</v>
      </c>
      <c r="D15445" s="171" t="s">
        <v>49113</v>
      </c>
      <c r="E15445" s="171" t="s">
        <v>49114</v>
      </c>
      <c r="F15445" s="173"/>
      <c r="G15445" s="173"/>
      <c r="H15445" s="172"/>
    </row>
    <row r="15446" spans="1:8" ht="14.45" customHeight="1">
      <c r="A15446" s="91" t="s">
        <v>2983</v>
      </c>
      <c r="B15446" s="171" t="s">
        <v>43743</v>
      </c>
      <c r="C15446" s="55" t="s">
        <v>49115</v>
      </c>
      <c r="D15446" s="171" t="s">
        <v>49116</v>
      </c>
      <c r="E15446" s="171" t="s">
        <v>49117</v>
      </c>
      <c r="F15446" s="173"/>
      <c r="G15446" s="173"/>
      <c r="H15446" s="172"/>
    </row>
    <row r="15447" spans="1:8" ht="14.45" customHeight="1">
      <c r="A15447" s="91" t="s">
        <v>2983</v>
      </c>
      <c r="B15447" s="171" t="s">
        <v>43744</v>
      </c>
      <c r="C15447" s="55" t="s">
        <v>49118</v>
      </c>
      <c r="D15447" s="171" t="s">
        <v>49119</v>
      </c>
      <c r="E15447" s="171" t="s">
        <v>49120</v>
      </c>
      <c r="F15447" s="173"/>
      <c r="G15447" s="173"/>
      <c r="H15447" s="172"/>
    </row>
    <row r="15448" spans="1:8" ht="14.45" customHeight="1">
      <c r="A15448" s="91" t="s">
        <v>2983</v>
      </c>
      <c r="B15448" s="171" t="s">
        <v>43745</v>
      </c>
      <c r="C15448" s="55" t="s">
        <v>49121</v>
      </c>
      <c r="D15448" s="171" t="s">
        <v>49122</v>
      </c>
      <c r="E15448" s="171" t="s">
        <v>49123</v>
      </c>
      <c r="F15448" s="173"/>
      <c r="G15448" s="173"/>
      <c r="H15448" s="172"/>
    </row>
    <row r="15449" spans="1:8" ht="14.45" customHeight="1">
      <c r="A15449" s="91" t="s">
        <v>2983</v>
      </c>
      <c r="B15449" s="171" t="s">
        <v>43746</v>
      </c>
      <c r="C15449" s="55" t="s">
        <v>49124</v>
      </c>
      <c r="D15449" s="171" t="s">
        <v>49125</v>
      </c>
      <c r="E15449" s="171" t="s">
        <v>49126</v>
      </c>
      <c r="F15449" s="173"/>
      <c r="G15449" s="173"/>
      <c r="H15449" s="172"/>
    </row>
    <row r="15450" spans="1:8" ht="14.45" customHeight="1">
      <c r="A15450" s="91" t="s">
        <v>2983</v>
      </c>
      <c r="B15450" s="171" t="s">
        <v>43747</v>
      </c>
      <c r="C15450" s="55" t="s">
        <v>49127</v>
      </c>
      <c r="D15450" s="171" t="s">
        <v>49128</v>
      </c>
      <c r="E15450" s="171" t="s">
        <v>49129</v>
      </c>
      <c r="F15450" s="173"/>
      <c r="G15450" s="173"/>
      <c r="H15450" s="172"/>
    </row>
    <row r="15451" spans="1:8" ht="14.45" customHeight="1">
      <c r="A15451" s="91" t="s">
        <v>2983</v>
      </c>
      <c r="B15451" s="171" t="s">
        <v>43748</v>
      </c>
      <c r="C15451" s="55" t="s">
        <v>49130</v>
      </c>
      <c r="D15451" s="171" t="s">
        <v>49131</v>
      </c>
      <c r="E15451" s="171" t="s">
        <v>49132</v>
      </c>
      <c r="F15451" s="173"/>
      <c r="G15451" s="173"/>
      <c r="H15451" s="172"/>
    </row>
    <row r="15452" spans="1:8" ht="14.45" customHeight="1">
      <c r="A15452" s="91" t="s">
        <v>2983</v>
      </c>
      <c r="B15452" s="171" t="s">
        <v>43749</v>
      </c>
      <c r="C15452" s="55" t="s">
        <v>49133</v>
      </c>
      <c r="D15452" s="171" t="s">
        <v>49134</v>
      </c>
      <c r="E15452" s="171" t="s">
        <v>49135</v>
      </c>
      <c r="F15452" s="173"/>
      <c r="G15452" s="173"/>
      <c r="H15452" s="172"/>
    </row>
    <row r="15453" spans="1:8" ht="14.45" customHeight="1">
      <c r="A15453" s="91" t="s">
        <v>2983</v>
      </c>
      <c r="B15453" s="171" t="s">
        <v>43750</v>
      </c>
      <c r="C15453" s="55" t="s">
        <v>49136</v>
      </c>
      <c r="D15453" s="171" t="s">
        <v>49137</v>
      </c>
      <c r="E15453" s="171" t="s">
        <v>49138</v>
      </c>
      <c r="F15453" s="173"/>
      <c r="G15453" s="173"/>
      <c r="H15453" s="172"/>
    </row>
    <row r="15454" spans="1:8" ht="14.45" customHeight="1">
      <c r="A15454" s="91" t="s">
        <v>2983</v>
      </c>
      <c r="B15454" s="171" t="s">
        <v>43751</v>
      </c>
      <c r="C15454" s="55" t="s">
        <v>49139</v>
      </c>
      <c r="D15454" s="171" t="s">
        <v>49140</v>
      </c>
      <c r="E15454" s="171" t="s">
        <v>49141</v>
      </c>
      <c r="F15454" s="173"/>
      <c r="G15454" s="173"/>
      <c r="H15454" s="172"/>
    </row>
    <row r="15455" spans="1:8" ht="14.45" customHeight="1">
      <c r="A15455" s="91" t="s">
        <v>2983</v>
      </c>
      <c r="B15455" s="171" t="s">
        <v>43752</v>
      </c>
      <c r="C15455" s="55" t="s">
        <v>49142</v>
      </c>
      <c r="D15455" s="171" t="s">
        <v>49143</v>
      </c>
      <c r="E15455" s="171" t="s">
        <v>49144</v>
      </c>
      <c r="F15455" s="173"/>
      <c r="G15455" s="173"/>
      <c r="H15455" s="172"/>
    </row>
    <row r="15456" spans="1:8" ht="14.45" customHeight="1">
      <c r="A15456" s="91" t="s">
        <v>2983</v>
      </c>
      <c r="B15456" s="171" t="s">
        <v>43753</v>
      </c>
      <c r="C15456" s="55" t="s">
        <v>49145</v>
      </c>
      <c r="D15456" s="171" t="s">
        <v>49146</v>
      </c>
      <c r="E15456" s="171" t="s">
        <v>49147</v>
      </c>
      <c r="F15456" s="173"/>
      <c r="G15456" s="173"/>
      <c r="H15456" s="172"/>
    </row>
    <row r="15457" spans="1:8" ht="14.45" customHeight="1">
      <c r="A15457" s="91" t="s">
        <v>2983</v>
      </c>
      <c r="B15457" s="171" t="s">
        <v>43754</v>
      </c>
      <c r="C15457" s="55" t="s">
        <v>49148</v>
      </c>
      <c r="D15457" s="171" t="s">
        <v>49149</v>
      </c>
      <c r="E15457" s="171" t="s">
        <v>49150</v>
      </c>
      <c r="F15457" s="173"/>
      <c r="G15457" s="173"/>
      <c r="H15457" s="172"/>
    </row>
    <row r="15458" spans="1:8" ht="14.45" customHeight="1">
      <c r="A15458" s="91" t="s">
        <v>2983</v>
      </c>
      <c r="B15458" s="171" t="s">
        <v>43755</v>
      </c>
      <c r="C15458" s="55" t="s">
        <v>49151</v>
      </c>
      <c r="D15458" s="171" t="s">
        <v>49152</v>
      </c>
      <c r="E15458" s="171" t="s">
        <v>49153</v>
      </c>
      <c r="F15458" s="173"/>
      <c r="G15458" s="173"/>
      <c r="H15458" s="172"/>
    </row>
    <row r="15459" spans="1:8" ht="14.45" customHeight="1">
      <c r="A15459" s="91" t="s">
        <v>2983</v>
      </c>
      <c r="B15459" s="171" t="s">
        <v>43756</v>
      </c>
      <c r="C15459" s="55" t="s">
        <v>49154</v>
      </c>
      <c r="D15459" s="171" t="s">
        <v>49155</v>
      </c>
      <c r="E15459" s="171" t="s">
        <v>49156</v>
      </c>
      <c r="F15459" s="173"/>
      <c r="G15459" s="173"/>
      <c r="H15459" s="172"/>
    </row>
    <row r="15460" spans="1:8" ht="14.45" customHeight="1">
      <c r="A15460" s="91" t="s">
        <v>2983</v>
      </c>
      <c r="B15460" s="171" t="s">
        <v>43757</v>
      </c>
      <c r="C15460" s="55" t="s">
        <v>49157</v>
      </c>
      <c r="D15460" s="171" t="s">
        <v>49158</v>
      </c>
      <c r="E15460" s="171" t="s">
        <v>49159</v>
      </c>
      <c r="F15460" s="173"/>
      <c r="G15460" s="173"/>
      <c r="H15460" s="172"/>
    </row>
    <row r="15461" spans="1:8" ht="14.45" customHeight="1">
      <c r="A15461" s="91" t="s">
        <v>2983</v>
      </c>
      <c r="B15461" s="171" t="s">
        <v>43758</v>
      </c>
      <c r="C15461" s="55" t="s">
        <v>49160</v>
      </c>
      <c r="D15461" s="171" t="s">
        <v>49161</v>
      </c>
      <c r="E15461" s="171" t="s">
        <v>49162</v>
      </c>
      <c r="F15461" s="173"/>
      <c r="G15461" s="173"/>
      <c r="H15461" s="172"/>
    </row>
    <row r="15462" spans="1:8" ht="14.45" customHeight="1">
      <c r="A15462" s="91" t="s">
        <v>2983</v>
      </c>
      <c r="B15462" s="171" t="s">
        <v>43759</v>
      </c>
      <c r="C15462" s="55" t="s">
        <v>49163</v>
      </c>
      <c r="D15462" s="171" t="s">
        <v>49164</v>
      </c>
      <c r="E15462" s="171" t="s">
        <v>49165</v>
      </c>
      <c r="F15462" s="173"/>
      <c r="G15462" s="173"/>
      <c r="H15462" s="172"/>
    </row>
    <row r="15463" spans="1:8" ht="14.45" customHeight="1">
      <c r="A15463" s="91" t="s">
        <v>2983</v>
      </c>
      <c r="B15463" s="171" t="s">
        <v>43760</v>
      </c>
      <c r="C15463" s="55" t="s">
        <v>49166</v>
      </c>
      <c r="D15463" s="171" t="s">
        <v>49167</v>
      </c>
      <c r="E15463" s="171" t="s">
        <v>49168</v>
      </c>
      <c r="F15463" s="173"/>
      <c r="G15463" s="173"/>
      <c r="H15463" s="172"/>
    </row>
    <row r="15464" spans="1:8" ht="14.45" customHeight="1">
      <c r="A15464" s="91" t="s">
        <v>2983</v>
      </c>
      <c r="B15464" s="171" t="s">
        <v>43761</v>
      </c>
      <c r="C15464" s="55" t="s">
        <v>49169</v>
      </c>
      <c r="D15464" s="171" t="s">
        <v>49170</v>
      </c>
      <c r="E15464" s="171" t="s">
        <v>49171</v>
      </c>
      <c r="F15464" s="173"/>
      <c r="G15464" s="173"/>
      <c r="H15464" s="172"/>
    </row>
    <row r="15465" spans="1:8" ht="14.45" customHeight="1">
      <c r="A15465" s="91" t="s">
        <v>2983</v>
      </c>
      <c r="B15465" s="171" t="s">
        <v>43762</v>
      </c>
      <c r="C15465" s="55" t="s">
        <v>49172</v>
      </c>
      <c r="D15465" s="171" t="s">
        <v>49173</v>
      </c>
      <c r="E15465" s="171" t="s">
        <v>49174</v>
      </c>
      <c r="F15465" s="173"/>
      <c r="G15465" s="173"/>
      <c r="H15465" s="172"/>
    </row>
    <row r="15466" spans="1:8" ht="14.45" customHeight="1">
      <c r="A15466" s="91" t="s">
        <v>2983</v>
      </c>
      <c r="B15466" s="171" t="s">
        <v>43763</v>
      </c>
      <c r="C15466" s="55" t="s">
        <v>49175</v>
      </c>
      <c r="D15466" s="171" t="s">
        <v>49176</v>
      </c>
      <c r="E15466" s="171" t="s">
        <v>49177</v>
      </c>
      <c r="F15466" s="173"/>
      <c r="G15466" s="173"/>
      <c r="H15466" s="172"/>
    </row>
    <row r="15467" spans="1:8" ht="14.45" customHeight="1">
      <c r="A15467" s="91" t="s">
        <v>2983</v>
      </c>
      <c r="B15467" s="171" t="s">
        <v>43764</v>
      </c>
      <c r="C15467" s="55" t="s">
        <v>49178</v>
      </c>
      <c r="D15467" s="171" t="s">
        <v>49179</v>
      </c>
      <c r="E15467" s="171" t="s">
        <v>49180</v>
      </c>
      <c r="F15467" s="173"/>
      <c r="G15467" s="173"/>
      <c r="H15467" s="172"/>
    </row>
    <row r="15468" spans="1:8" ht="14.45" customHeight="1">
      <c r="A15468" s="91" t="s">
        <v>2983</v>
      </c>
      <c r="B15468" s="171" t="s">
        <v>43765</v>
      </c>
      <c r="C15468" s="55" t="s">
        <v>49181</v>
      </c>
      <c r="D15468" s="171" t="s">
        <v>49182</v>
      </c>
      <c r="E15468" s="171" t="s">
        <v>49183</v>
      </c>
      <c r="F15468" s="173"/>
      <c r="G15468" s="173"/>
      <c r="H15468" s="172"/>
    </row>
    <row r="15469" spans="1:8" ht="14.45" customHeight="1">
      <c r="A15469" s="91" t="s">
        <v>2983</v>
      </c>
      <c r="B15469" s="171" t="s">
        <v>43766</v>
      </c>
      <c r="C15469" s="55" t="s">
        <v>49184</v>
      </c>
      <c r="D15469" s="171" t="s">
        <v>49185</v>
      </c>
      <c r="E15469" s="171" t="s">
        <v>49186</v>
      </c>
      <c r="F15469" s="173"/>
      <c r="G15469" s="173"/>
      <c r="H15469" s="172"/>
    </row>
    <row r="15470" spans="1:8" ht="14.45" customHeight="1">
      <c r="A15470" s="91" t="s">
        <v>2983</v>
      </c>
      <c r="B15470" s="171" t="s">
        <v>43767</v>
      </c>
      <c r="C15470" s="55" t="s">
        <v>49187</v>
      </c>
      <c r="D15470" s="171" t="s">
        <v>49188</v>
      </c>
      <c r="E15470" s="171" t="s">
        <v>49189</v>
      </c>
      <c r="F15470" s="173"/>
      <c r="G15470" s="173"/>
      <c r="H15470" s="172"/>
    </row>
    <row r="15471" spans="1:8" ht="14.45" customHeight="1">
      <c r="A15471" s="91" t="s">
        <v>2983</v>
      </c>
      <c r="B15471" s="171" t="s">
        <v>43768</v>
      </c>
      <c r="C15471" s="55" t="s">
        <v>49190</v>
      </c>
      <c r="D15471" s="171" t="s">
        <v>49191</v>
      </c>
      <c r="E15471" s="171" t="s">
        <v>49192</v>
      </c>
      <c r="F15471" s="173"/>
      <c r="G15471" s="173"/>
      <c r="H15471" s="172"/>
    </row>
    <row r="15472" spans="1:8" ht="14.45" customHeight="1">
      <c r="A15472" s="91" t="s">
        <v>2983</v>
      </c>
      <c r="B15472" s="171" t="s">
        <v>43769</v>
      </c>
      <c r="C15472" s="55" t="s">
        <v>49193</v>
      </c>
      <c r="D15472" s="171" t="s">
        <v>49194</v>
      </c>
      <c r="E15472" s="171" t="s">
        <v>49195</v>
      </c>
      <c r="F15472" s="173"/>
      <c r="G15472" s="173"/>
      <c r="H15472" s="172"/>
    </row>
    <row r="15473" spans="1:8" ht="14.45" customHeight="1">
      <c r="A15473" s="91" t="s">
        <v>2983</v>
      </c>
      <c r="B15473" s="171" t="s">
        <v>43770</v>
      </c>
      <c r="C15473" s="55" t="s">
        <v>49196</v>
      </c>
      <c r="D15473" s="171" t="s">
        <v>49197</v>
      </c>
      <c r="E15473" s="171" t="s">
        <v>49198</v>
      </c>
      <c r="F15473" s="173"/>
      <c r="G15473" s="173"/>
      <c r="H15473" s="172"/>
    </row>
    <row r="15474" spans="1:8" ht="14.45" customHeight="1">
      <c r="A15474" s="91" t="s">
        <v>2983</v>
      </c>
      <c r="B15474" s="171" t="s">
        <v>43771</v>
      </c>
      <c r="C15474" s="55" t="s">
        <v>49199</v>
      </c>
      <c r="D15474" s="171" t="s">
        <v>49200</v>
      </c>
      <c r="E15474" s="171" t="s">
        <v>49201</v>
      </c>
      <c r="F15474" s="173"/>
      <c r="G15474" s="173"/>
      <c r="H15474" s="172"/>
    </row>
    <row r="15475" spans="1:8" ht="14.45" customHeight="1">
      <c r="A15475" s="91" t="s">
        <v>2983</v>
      </c>
      <c r="B15475" s="171" t="s">
        <v>43772</v>
      </c>
      <c r="C15475" s="55" t="s">
        <v>49202</v>
      </c>
      <c r="D15475" s="171" t="s">
        <v>49203</v>
      </c>
      <c r="E15475" s="171" t="s">
        <v>49204</v>
      </c>
      <c r="F15475" s="173"/>
      <c r="G15475" s="173"/>
      <c r="H15475" s="172"/>
    </row>
    <row r="15476" spans="1:8" ht="14.45" customHeight="1">
      <c r="A15476" s="91" t="s">
        <v>2983</v>
      </c>
      <c r="B15476" s="171" t="s">
        <v>43773</v>
      </c>
      <c r="C15476" s="55" t="s">
        <v>49205</v>
      </c>
      <c r="D15476" s="171" t="s">
        <v>49206</v>
      </c>
      <c r="E15476" s="171" t="s">
        <v>49207</v>
      </c>
      <c r="F15476" s="173"/>
      <c r="G15476" s="173"/>
      <c r="H15476" s="172"/>
    </row>
    <row r="15477" spans="1:8" ht="14.45" customHeight="1">
      <c r="A15477" s="91" t="s">
        <v>2983</v>
      </c>
      <c r="B15477" s="171" t="s">
        <v>43774</v>
      </c>
      <c r="C15477" s="55" t="s">
        <v>49208</v>
      </c>
      <c r="D15477" s="171" t="s">
        <v>49209</v>
      </c>
      <c r="E15477" s="171" t="s">
        <v>49210</v>
      </c>
      <c r="F15477" s="173"/>
      <c r="G15477" s="173"/>
      <c r="H15477" s="172"/>
    </row>
    <row r="15478" spans="1:8" ht="14.45" customHeight="1">
      <c r="A15478" s="91" t="s">
        <v>2983</v>
      </c>
      <c r="B15478" s="171" t="s">
        <v>43775</v>
      </c>
      <c r="C15478" s="55" t="s">
        <v>49211</v>
      </c>
      <c r="D15478" s="171" t="s">
        <v>49212</v>
      </c>
      <c r="E15478" s="171" t="s">
        <v>49213</v>
      </c>
      <c r="F15478" s="173"/>
      <c r="G15478" s="173"/>
      <c r="H15478" s="172"/>
    </row>
    <row r="15479" spans="1:8" ht="14.45" customHeight="1">
      <c r="A15479" s="91" t="s">
        <v>2983</v>
      </c>
      <c r="B15479" s="171" t="s">
        <v>43776</v>
      </c>
      <c r="C15479" s="55" t="s">
        <v>49214</v>
      </c>
      <c r="D15479" s="171" t="s">
        <v>49215</v>
      </c>
      <c r="E15479" s="171" t="s">
        <v>49216</v>
      </c>
      <c r="F15479" s="173"/>
      <c r="G15479" s="173"/>
      <c r="H15479" s="172"/>
    </row>
    <row r="15480" spans="1:8" ht="14.45" customHeight="1">
      <c r="A15480" s="91" t="s">
        <v>2983</v>
      </c>
      <c r="B15480" s="171" t="s">
        <v>43777</v>
      </c>
      <c r="C15480" s="55" t="s">
        <v>49217</v>
      </c>
      <c r="D15480" s="171" t="s">
        <v>49218</v>
      </c>
      <c r="E15480" s="171" t="s">
        <v>49219</v>
      </c>
      <c r="F15480" s="173"/>
      <c r="G15480" s="173"/>
      <c r="H15480" s="172"/>
    </row>
    <row r="15481" spans="1:8" ht="14.45" customHeight="1">
      <c r="A15481" s="91" t="s">
        <v>2983</v>
      </c>
      <c r="B15481" s="171" t="s">
        <v>43778</v>
      </c>
      <c r="C15481" s="55" t="s">
        <v>49220</v>
      </c>
      <c r="D15481" s="171" t="s">
        <v>49221</v>
      </c>
      <c r="E15481" s="171" t="s">
        <v>49222</v>
      </c>
      <c r="F15481" s="173"/>
      <c r="G15481" s="173"/>
      <c r="H15481" s="172"/>
    </row>
    <row r="15482" spans="1:8" ht="14.45" customHeight="1">
      <c r="A15482" s="91" t="s">
        <v>2983</v>
      </c>
      <c r="B15482" s="171" t="s">
        <v>43779</v>
      </c>
      <c r="C15482" s="55" t="s">
        <v>49223</v>
      </c>
      <c r="D15482" s="171" t="s">
        <v>49224</v>
      </c>
      <c r="E15482" s="171" t="s">
        <v>49225</v>
      </c>
      <c r="F15482" s="173"/>
      <c r="G15482" s="173"/>
      <c r="H15482" s="172"/>
    </row>
    <row r="15483" spans="1:8" ht="14.45" customHeight="1">
      <c r="A15483" s="91" t="s">
        <v>2983</v>
      </c>
      <c r="B15483" s="171" t="s">
        <v>43780</v>
      </c>
      <c r="C15483" s="55" t="s">
        <v>49226</v>
      </c>
      <c r="D15483" s="171" t="s">
        <v>49227</v>
      </c>
      <c r="E15483" s="171" t="s">
        <v>49228</v>
      </c>
      <c r="F15483" s="173"/>
      <c r="G15483" s="173"/>
      <c r="H15483" s="172"/>
    </row>
    <row r="15484" spans="1:8" ht="14.45" customHeight="1">
      <c r="A15484" s="91" t="s">
        <v>2983</v>
      </c>
      <c r="B15484" s="171" t="s">
        <v>43781</v>
      </c>
      <c r="C15484" s="55" t="s">
        <v>49229</v>
      </c>
      <c r="D15484" s="171" t="s">
        <v>49230</v>
      </c>
      <c r="E15484" s="171" t="s">
        <v>49229</v>
      </c>
      <c r="F15484" s="173"/>
      <c r="G15484" s="173"/>
      <c r="H15484" s="172"/>
    </row>
    <row r="15485" spans="1:8" ht="14.45" customHeight="1">
      <c r="A15485" s="91" t="s">
        <v>2983</v>
      </c>
      <c r="B15485" s="171" t="s">
        <v>43782</v>
      </c>
      <c r="C15485" s="55" t="s">
        <v>49231</v>
      </c>
      <c r="D15485" s="171" t="s">
        <v>49232</v>
      </c>
      <c r="E15485" s="171" t="s">
        <v>49233</v>
      </c>
      <c r="F15485" s="173"/>
      <c r="G15485" s="173"/>
      <c r="H15485" s="172"/>
    </row>
    <row r="15486" spans="1:8" ht="14.45" customHeight="1">
      <c r="A15486" s="91" t="s">
        <v>2983</v>
      </c>
      <c r="B15486" s="171" t="s">
        <v>43783</v>
      </c>
      <c r="C15486" s="55" t="s">
        <v>49234</v>
      </c>
      <c r="D15486" s="171" t="s">
        <v>49235</v>
      </c>
      <c r="E15486" s="171" t="s">
        <v>49236</v>
      </c>
      <c r="F15486" s="173"/>
      <c r="G15486" s="173"/>
      <c r="H15486" s="172"/>
    </row>
    <row r="15487" spans="1:8" ht="14.45" customHeight="1">
      <c r="A15487" s="91" t="s">
        <v>2983</v>
      </c>
      <c r="B15487" s="171" t="s">
        <v>43784</v>
      </c>
      <c r="C15487" s="55" t="s">
        <v>49237</v>
      </c>
      <c r="D15487" s="171" t="s">
        <v>49238</v>
      </c>
      <c r="E15487" s="171" t="s">
        <v>49239</v>
      </c>
      <c r="F15487" s="173"/>
      <c r="G15487" s="173"/>
      <c r="H15487" s="172"/>
    </row>
    <row r="15488" spans="1:8" ht="14.45" customHeight="1">
      <c r="A15488" s="91" t="s">
        <v>2983</v>
      </c>
      <c r="B15488" s="171" t="s">
        <v>43785</v>
      </c>
      <c r="C15488" s="55" t="s">
        <v>49240</v>
      </c>
      <c r="D15488" s="171" t="s">
        <v>49241</v>
      </c>
      <c r="E15488" s="171" t="s">
        <v>49242</v>
      </c>
      <c r="F15488" s="173"/>
      <c r="G15488" s="173"/>
      <c r="H15488" s="172"/>
    </row>
    <row r="15489" spans="1:8" ht="14.45" customHeight="1">
      <c r="A15489" s="91" t="s">
        <v>2983</v>
      </c>
      <c r="B15489" s="171" t="s">
        <v>43786</v>
      </c>
      <c r="C15489" s="55" t="s">
        <v>49243</v>
      </c>
      <c r="D15489" s="171" t="s">
        <v>49244</v>
      </c>
      <c r="E15489" s="171" t="s">
        <v>49245</v>
      </c>
      <c r="F15489" s="173"/>
      <c r="G15489" s="173"/>
      <c r="H15489" s="172"/>
    </row>
    <row r="15490" spans="1:8" ht="14.45" customHeight="1">
      <c r="A15490" s="91" t="s">
        <v>2983</v>
      </c>
      <c r="B15490" s="171" t="s">
        <v>43787</v>
      </c>
      <c r="C15490" s="55" t="s">
        <v>49246</v>
      </c>
      <c r="D15490" s="171" t="s">
        <v>49247</v>
      </c>
      <c r="E15490" s="171" t="s">
        <v>49248</v>
      </c>
      <c r="F15490" s="173"/>
      <c r="G15490" s="173"/>
      <c r="H15490" s="172"/>
    </row>
    <row r="15491" spans="1:8" ht="14.45" customHeight="1">
      <c r="A15491" s="91" t="s">
        <v>2983</v>
      </c>
      <c r="B15491" s="171" t="s">
        <v>43788</v>
      </c>
      <c r="C15491" s="55" t="s">
        <v>49249</v>
      </c>
      <c r="D15491" s="171" t="s">
        <v>49250</v>
      </c>
      <c r="E15491" s="171" t="s">
        <v>49251</v>
      </c>
      <c r="F15491" s="173"/>
      <c r="G15491" s="173"/>
      <c r="H15491" s="172"/>
    </row>
    <row r="15492" spans="1:8" ht="14.45" customHeight="1">
      <c r="A15492" s="91" t="s">
        <v>2983</v>
      </c>
      <c r="B15492" s="171" t="s">
        <v>43789</v>
      </c>
      <c r="C15492" s="55" t="s">
        <v>49252</v>
      </c>
      <c r="D15492" s="171" t="s">
        <v>49253</v>
      </c>
      <c r="E15492" s="171" t="s">
        <v>49254</v>
      </c>
      <c r="F15492" s="173"/>
      <c r="G15492" s="173"/>
      <c r="H15492" s="172"/>
    </row>
    <row r="15493" spans="1:8" ht="14.45" customHeight="1">
      <c r="A15493" s="91" t="s">
        <v>2983</v>
      </c>
      <c r="B15493" s="171" t="s">
        <v>43790</v>
      </c>
      <c r="C15493" s="55" t="s">
        <v>49255</v>
      </c>
      <c r="D15493" s="171" t="s">
        <v>49256</v>
      </c>
      <c r="E15493" s="171" t="s">
        <v>49257</v>
      </c>
      <c r="F15493" s="173"/>
      <c r="G15493" s="173"/>
      <c r="H15493" s="172"/>
    </row>
    <row r="15494" spans="1:8" ht="14.45" customHeight="1">
      <c r="A15494" s="91" t="s">
        <v>2983</v>
      </c>
      <c r="B15494" s="171" t="s">
        <v>43791</v>
      </c>
      <c r="C15494" s="55" t="s">
        <v>49258</v>
      </c>
      <c r="D15494" s="171" t="s">
        <v>49259</v>
      </c>
      <c r="E15494" s="171" t="s">
        <v>49260</v>
      </c>
      <c r="F15494" s="173"/>
      <c r="G15494" s="173"/>
      <c r="H15494" s="172"/>
    </row>
    <row r="15495" spans="1:8" ht="14.45" customHeight="1">
      <c r="A15495" s="91" t="s">
        <v>2983</v>
      </c>
      <c r="B15495" s="171" t="s">
        <v>43792</v>
      </c>
      <c r="C15495" s="55" t="s">
        <v>49261</v>
      </c>
      <c r="D15495" s="171" t="s">
        <v>49262</v>
      </c>
      <c r="E15495" s="171" t="s">
        <v>49263</v>
      </c>
      <c r="F15495" s="173"/>
      <c r="G15495" s="173"/>
      <c r="H15495" s="172"/>
    </row>
    <row r="15496" spans="1:8" ht="14.45" customHeight="1">
      <c r="A15496" s="91" t="s">
        <v>2983</v>
      </c>
      <c r="B15496" s="171" t="s">
        <v>43793</v>
      </c>
      <c r="C15496" s="55" t="s">
        <v>49264</v>
      </c>
      <c r="D15496" s="171" t="s">
        <v>49265</v>
      </c>
      <c r="E15496" s="171" t="s">
        <v>49266</v>
      </c>
      <c r="F15496" s="173"/>
      <c r="G15496" s="173"/>
      <c r="H15496" s="172"/>
    </row>
    <row r="15497" spans="1:8" ht="14.45" customHeight="1">
      <c r="A15497" s="91" t="s">
        <v>2983</v>
      </c>
      <c r="B15497" s="171" t="s">
        <v>43794</v>
      </c>
      <c r="C15497" s="55" t="s">
        <v>49267</v>
      </c>
      <c r="D15497" s="171" t="s">
        <v>49268</v>
      </c>
      <c r="E15497" s="171" t="s">
        <v>49269</v>
      </c>
      <c r="F15497" s="173"/>
      <c r="G15497" s="173"/>
      <c r="H15497" s="172"/>
    </row>
    <row r="15498" spans="1:8" ht="14.45" customHeight="1">
      <c r="A15498" s="91" t="s">
        <v>2983</v>
      </c>
      <c r="B15498" s="171" t="s">
        <v>43795</v>
      </c>
      <c r="C15498" s="55" t="s">
        <v>49270</v>
      </c>
      <c r="D15498" s="171" t="s">
        <v>49271</v>
      </c>
      <c r="E15498" s="171" t="s">
        <v>49272</v>
      </c>
      <c r="F15498" s="173"/>
      <c r="G15498" s="173"/>
      <c r="H15498" s="172"/>
    </row>
    <row r="15499" spans="1:8" ht="14.45" customHeight="1">
      <c r="A15499" s="91" t="s">
        <v>2983</v>
      </c>
      <c r="B15499" s="171" t="s">
        <v>43796</v>
      </c>
      <c r="C15499" s="55" t="s">
        <v>49273</v>
      </c>
      <c r="D15499" s="171" t="s">
        <v>49274</v>
      </c>
      <c r="E15499" s="171" t="s">
        <v>49275</v>
      </c>
      <c r="F15499" s="173"/>
      <c r="G15499" s="173"/>
      <c r="H15499" s="172"/>
    </row>
    <row r="15500" spans="1:8" ht="14.45" customHeight="1">
      <c r="A15500" s="91" t="s">
        <v>2983</v>
      </c>
      <c r="B15500" s="171" t="s">
        <v>43797</v>
      </c>
      <c r="C15500" s="55" t="s">
        <v>49276</v>
      </c>
      <c r="D15500" s="171" t="s">
        <v>49277</v>
      </c>
      <c r="E15500" s="171" t="s">
        <v>49278</v>
      </c>
      <c r="F15500" s="173"/>
      <c r="G15500" s="173"/>
      <c r="H15500" s="172"/>
    </row>
    <row r="15501" spans="1:8" ht="14.45" customHeight="1">
      <c r="A15501" s="91" t="s">
        <v>2983</v>
      </c>
      <c r="B15501" s="171" t="s">
        <v>43798</v>
      </c>
      <c r="C15501" s="55" t="s">
        <v>49279</v>
      </c>
      <c r="D15501" s="171" t="s">
        <v>49280</v>
      </c>
      <c r="E15501" s="171" t="s">
        <v>49281</v>
      </c>
      <c r="F15501" s="173"/>
      <c r="G15501" s="173"/>
      <c r="H15501" s="172"/>
    </row>
    <row r="15502" spans="1:8" ht="14.45" customHeight="1">
      <c r="A15502" s="91" t="s">
        <v>2983</v>
      </c>
      <c r="B15502" s="171" t="s">
        <v>43799</v>
      </c>
      <c r="C15502" s="55" t="s">
        <v>49282</v>
      </c>
      <c r="D15502" s="171" t="s">
        <v>49283</v>
      </c>
      <c r="E15502" s="171" t="s">
        <v>49284</v>
      </c>
      <c r="F15502" s="173"/>
      <c r="G15502" s="173"/>
      <c r="H15502" s="172"/>
    </row>
    <row r="15503" spans="1:8" ht="14.45" customHeight="1">
      <c r="A15503" s="91" t="s">
        <v>2983</v>
      </c>
      <c r="B15503" s="171" t="s">
        <v>43800</v>
      </c>
      <c r="C15503" s="55" t="s">
        <v>49285</v>
      </c>
      <c r="D15503" s="171" t="s">
        <v>49286</v>
      </c>
      <c r="E15503" s="171" t="s">
        <v>49287</v>
      </c>
      <c r="F15503" s="173"/>
      <c r="G15503" s="173"/>
      <c r="H15503" s="172"/>
    </row>
    <row r="15504" spans="1:8" ht="14.45" customHeight="1">
      <c r="A15504" s="91" t="s">
        <v>2983</v>
      </c>
      <c r="B15504" s="171" t="s">
        <v>43801</v>
      </c>
      <c r="C15504" s="55" t="s">
        <v>49288</v>
      </c>
      <c r="D15504" s="171" t="s">
        <v>49289</v>
      </c>
      <c r="E15504" s="171" t="s">
        <v>49290</v>
      </c>
      <c r="F15504" s="173"/>
      <c r="G15504" s="173"/>
      <c r="H15504" s="172"/>
    </row>
    <row r="15505" spans="1:8" ht="14.45" customHeight="1">
      <c r="A15505" s="91" t="s">
        <v>2983</v>
      </c>
      <c r="B15505" s="171" t="s">
        <v>43802</v>
      </c>
      <c r="C15505" s="55" t="s">
        <v>49291</v>
      </c>
      <c r="D15505" s="171" t="s">
        <v>49292</v>
      </c>
      <c r="E15505" s="171" t="s">
        <v>49293</v>
      </c>
      <c r="F15505" s="173"/>
      <c r="G15505" s="173"/>
      <c r="H15505" s="172"/>
    </row>
    <row r="15506" spans="1:8" ht="14.45" customHeight="1">
      <c r="A15506" s="91" t="s">
        <v>2983</v>
      </c>
      <c r="B15506" s="171" t="s">
        <v>43803</v>
      </c>
      <c r="C15506" s="55" t="s">
        <v>49294</v>
      </c>
      <c r="D15506" s="171" t="s">
        <v>49295</v>
      </c>
      <c r="E15506" s="171" t="s">
        <v>49296</v>
      </c>
      <c r="F15506" s="173"/>
      <c r="G15506" s="173"/>
      <c r="H15506" s="172"/>
    </row>
    <row r="15507" spans="1:8" ht="14.45" customHeight="1">
      <c r="A15507" s="91" t="s">
        <v>2983</v>
      </c>
      <c r="B15507" s="171" t="s">
        <v>43804</v>
      </c>
      <c r="C15507" s="55" t="s">
        <v>49297</v>
      </c>
      <c r="D15507" s="171" t="s">
        <v>49298</v>
      </c>
      <c r="E15507" s="171" t="s">
        <v>49297</v>
      </c>
      <c r="F15507" s="173"/>
      <c r="G15507" s="173"/>
      <c r="H15507" s="172"/>
    </row>
    <row r="15508" spans="1:8" ht="14.45" customHeight="1">
      <c r="A15508" s="91" t="s">
        <v>2983</v>
      </c>
      <c r="B15508" s="171" t="s">
        <v>43805</v>
      </c>
      <c r="C15508" s="55" t="s">
        <v>49299</v>
      </c>
      <c r="D15508" s="171" t="s">
        <v>49300</v>
      </c>
      <c r="E15508" s="171" t="s">
        <v>49301</v>
      </c>
      <c r="F15508" s="173"/>
      <c r="G15508" s="173"/>
      <c r="H15508" s="172"/>
    </row>
    <row r="15509" spans="1:8" ht="14.45" customHeight="1">
      <c r="A15509" s="91" t="s">
        <v>2983</v>
      </c>
      <c r="B15509" s="171" t="s">
        <v>43806</v>
      </c>
      <c r="C15509" s="55" t="s">
        <v>49302</v>
      </c>
      <c r="D15509" s="171" t="s">
        <v>49303</v>
      </c>
      <c r="E15509" s="171" t="s">
        <v>49304</v>
      </c>
      <c r="F15509" s="173"/>
      <c r="G15509" s="173"/>
      <c r="H15509" s="172"/>
    </row>
    <row r="15510" spans="1:8" ht="14.45" customHeight="1">
      <c r="A15510" s="91" t="s">
        <v>2983</v>
      </c>
      <c r="B15510" s="171" t="s">
        <v>43807</v>
      </c>
      <c r="C15510" s="55" t="s">
        <v>49305</v>
      </c>
      <c r="D15510" s="171" t="s">
        <v>49306</v>
      </c>
      <c r="E15510" s="171" t="s">
        <v>49307</v>
      </c>
      <c r="F15510" s="173"/>
      <c r="G15510" s="173"/>
      <c r="H15510" s="172"/>
    </row>
    <row r="15511" spans="1:8" ht="14.45" customHeight="1">
      <c r="A15511" s="91" t="s">
        <v>2983</v>
      </c>
      <c r="B15511" s="171" t="s">
        <v>43808</v>
      </c>
      <c r="C15511" s="55" t="s">
        <v>49308</v>
      </c>
      <c r="D15511" s="171" t="s">
        <v>49309</v>
      </c>
      <c r="E15511" s="171" t="s">
        <v>49310</v>
      </c>
      <c r="F15511" s="173"/>
      <c r="G15511" s="173"/>
      <c r="H15511" s="172"/>
    </row>
    <row r="15512" spans="1:8" ht="14.45" customHeight="1">
      <c r="A15512" s="91" t="s">
        <v>2983</v>
      </c>
      <c r="B15512" s="171" t="s">
        <v>43809</v>
      </c>
      <c r="C15512" s="55" t="s">
        <v>49311</v>
      </c>
      <c r="D15512" s="171" t="s">
        <v>49312</v>
      </c>
      <c r="E15512" s="171" t="s">
        <v>49313</v>
      </c>
      <c r="F15512" s="173"/>
      <c r="G15512" s="173"/>
      <c r="H15512" s="172"/>
    </row>
    <row r="15513" spans="1:8" ht="14.45" customHeight="1">
      <c r="A15513" s="91" t="s">
        <v>2983</v>
      </c>
      <c r="B15513" s="171" t="s">
        <v>43810</v>
      </c>
      <c r="C15513" s="55" t="s">
        <v>49314</v>
      </c>
      <c r="D15513" s="171" t="s">
        <v>49315</v>
      </c>
      <c r="E15513" s="171" t="s">
        <v>49316</v>
      </c>
      <c r="F15513" s="173"/>
      <c r="G15513" s="173"/>
      <c r="H15513" s="172"/>
    </row>
    <row r="15514" spans="1:8" ht="14.45" customHeight="1">
      <c r="A15514" s="91" t="s">
        <v>2983</v>
      </c>
      <c r="B15514" s="171" t="s">
        <v>43811</v>
      </c>
      <c r="C15514" s="55" t="s">
        <v>49317</v>
      </c>
      <c r="D15514" s="171" t="s">
        <v>49318</v>
      </c>
      <c r="E15514" s="171" t="s">
        <v>49319</v>
      </c>
      <c r="F15514" s="173"/>
      <c r="G15514" s="173"/>
      <c r="H15514" s="172"/>
    </row>
    <row r="15515" spans="1:8" ht="14.45" customHeight="1">
      <c r="A15515" s="91" t="s">
        <v>2983</v>
      </c>
      <c r="B15515" s="171" t="s">
        <v>43812</v>
      </c>
      <c r="C15515" s="55" t="s">
        <v>49320</v>
      </c>
      <c r="D15515" s="171" t="s">
        <v>49321</v>
      </c>
      <c r="E15515" s="171" t="s">
        <v>49322</v>
      </c>
      <c r="F15515" s="173"/>
      <c r="G15515" s="173"/>
      <c r="H15515" s="172"/>
    </row>
    <row r="15516" spans="1:8" ht="14.45" customHeight="1">
      <c r="A15516" s="91" t="s">
        <v>2983</v>
      </c>
      <c r="B15516" s="171" t="s">
        <v>43813</v>
      </c>
      <c r="C15516" s="55" t="s">
        <v>49323</v>
      </c>
      <c r="D15516" s="171" t="s">
        <v>49324</v>
      </c>
      <c r="E15516" s="171" t="s">
        <v>49325</v>
      </c>
      <c r="F15516" s="173"/>
      <c r="G15516" s="173"/>
      <c r="H15516" s="172"/>
    </row>
    <row r="15517" spans="1:8" ht="14.45" customHeight="1">
      <c r="A15517" s="91" t="s">
        <v>2983</v>
      </c>
      <c r="B15517" s="171" t="s">
        <v>43814</v>
      </c>
      <c r="C15517" s="55" t="s">
        <v>49326</v>
      </c>
      <c r="D15517" s="171" t="s">
        <v>49327</v>
      </c>
      <c r="E15517" s="171" t="s">
        <v>49328</v>
      </c>
      <c r="F15517" s="173"/>
      <c r="G15517" s="173"/>
      <c r="H15517" s="172"/>
    </row>
    <row r="15518" spans="1:8" ht="14.45" customHeight="1">
      <c r="A15518" s="91" t="s">
        <v>2983</v>
      </c>
      <c r="B15518" s="171" t="s">
        <v>43815</v>
      </c>
      <c r="C15518" s="55" t="s">
        <v>49329</v>
      </c>
      <c r="D15518" s="171" t="s">
        <v>49330</v>
      </c>
      <c r="E15518" s="171" t="s">
        <v>49331</v>
      </c>
      <c r="F15518" s="173"/>
      <c r="G15518" s="173"/>
      <c r="H15518" s="172"/>
    </row>
    <row r="15519" spans="1:8" ht="14.45" customHeight="1">
      <c r="A15519" s="91" t="s">
        <v>2983</v>
      </c>
      <c r="B15519" s="171" t="s">
        <v>43816</v>
      </c>
      <c r="C15519" s="55" t="s">
        <v>49332</v>
      </c>
      <c r="D15519" s="171" t="s">
        <v>49333</v>
      </c>
      <c r="E15519" s="171" t="s">
        <v>49334</v>
      </c>
      <c r="F15519" s="173"/>
      <c r="G15519" s="173"/>
      <c r="H15519" s="172"/>
    </row>
    <row r="15520" spans="1:8" ht="14.45" customHeight="1">
      <c r="A15520" s="91" t="s">
        <v>2983</v>
      </c>
      <c r="B15520" s="171" t="s">
        <v>43817</v>
      </c>
      <c r="C15520" s="55" t="s">
        <v>49335</v>
      </c>
      <c r="D15520" s="171" t="s">
        <v>49336</v>
      </c>
      <c r="E15520" s="171" t="s">
        <v>49337</v>
      </c>
      <c r="F15520" s="173"/>
      <c r="G15520" s="173"/>
      <c r="H15520" s="172"/>
    </row>
    <row r="15521" spans="1:8" ht="14.45" customHeight="1">
      <c r="A15521" s="91" t="s">
        <v>2983</v>
      </c>
      <c r="B15521" s="171" t="s">
        <v>43818</v>
      </c>
      <c r="C15521" s="55" t="s">
        <v>49338</v>
      </c>
      <c r="D15521" s="171" t="s">
        <v>49339</v>
      </c>
      <c r="E15521" s="171" t="s">
        <v>49340</v>
      </c>
      <c r="F15521" s="173"/>
      <c r="G15521" s="173"/>
      <c r="H15521" s="172"/>
    </row>
    <row r="15522" spans="1:8" ht="14.45" customHeight="1">
      <c r="A15522" s="91" t="s">
        <v>2983</v>
      </c>
      <c r="B15522" s="171" t="s">
        <v>43819</v>
      </c>
      <c r="C15522" s="55" t="s">
        <v>49341</v>
      </c>
      <c r="D15522" s="171" t="s">
        <v>49342</v>
      </c>
      <c r="E15522" s="171" t="s">
        <v>49343</v>
      </c>
      <c r="F15522" s="173"/>
      <c r="G15522" s="173"/>
      <c r="H15522" s="172"/>
    </row>
    <row r="15523" spans="1:8" ht="14.45" customHeight="1">
      <c r="A15523" s="91" t="s">
        <v>2983</v>
      </c>
      <c r="B15523" s="171" t="s">
        <v>43820</v>
      </c>
      <c r="C15523" s="55" t="s">
        <v>49344</v>
      </c>
      <c r="D15523" s="171" t="s">
        <v>49345</v>
      </c>
      <c r="E15523" s="171" t="s">
        <v>49346</v>
      </c>
      <c r="F15523" s="173"/>
      <c r="G15523" s="173"/>
      <c r="H15523" s="172"/>
    </row>
    <row r="15524" spans="1:8" ht="14.45" customHeight="1">
      <c r="A15524" s="91" t="s">
        <v>2983</v>
      </c>
      <c r="B15524" s="171" t="s">
        <v>43821</v>
      </c>
      <c r="C15524" s="55" t="s">
        <v>49347</v>
      </c>
      <c r="D15524" s="171" t="s">
        <v>49348</v>
      </c>
      <c r="E15524" s="171" t="s">
        <v>49349</v>
      </c>
      <c r="F15524" s="173"/>
      <c r="G15524" s="173"/>
      <c r="H15524" s="172"/>
    </row>
    <row r="15525" spans="1:8" ht="14.45" customHeight="1">
      <c r="A15525" s="91" t="s">
        <v>2983</v>
      </c>
      <c r="B15525" s="171" t="s">
        <v>43822</v>
      </c>
      <c r="C15525" s="55" t="s">
        <v>49350</v>
      </c>
      <c r="D15525" s="171" t="s">
        <v>49351</v>
      </c>
      <c r="E15525" s="171" t="s">
        <v>49352</v>
      </c>
      <c r="F15525" s="173"/>
      <c r="G15525" s="173"/>
      <c r="H15525" s="172"/>
    </row>
    <row r="15526" spans="1:8" ht="14.45" customHeight="1">
      <c r="A15526" s="91" t="s">
        <v>2983</v>
      </c>
      <c r="B15526" s="171" t="s">
        <v>43823</v>
      </c>
      <c r="C15526" s="55" t="s">
        <v>49353</v>
      </c>
      <c r="D15526" s="171" t="s">
        <v>49354</v>
      </c>
      <c r="E15526" s="171" t="s">
        <v>49355</v>
      </c>
      <c r="F15526" s="173"/>
      <c r="G15526" s="173"/>
      <c r="H15526" s="172"/>
    </row>
    <row r="15527" spans="1:8" ht="14.45" customHeight="1">
      <c r="A15527" s="91" t="s">
        <v>2983</v>
      </c>
      <c r="B15527" s="171" t="s">
        <v>43824</v>
      </c>
      <c r="C15527" s="55" t="s">
        <v>49356</v>
      </c>
      <c r="D15527" s="171" t="s">
        <v>49357</v>
      </c>
      <c r="E15527" s="171" t="s">
        <v>49358</v>
      </c>
      <c r="F15527" s="173"/>
      <c r="G15527" s="173"/>
      <c r="H15527" s="172"/>
    </row>
    <row r="15528" spans="1:8" ht="14.45" customHeight="1">
      <c r="A15528" s="91" t="s">
        <v>2983</v>
      </c>
      <c r="B15528" s="171" t="s">
        <v>43825</v>
      </c>
      <c r="C15528" s="55" t="s">
        <v>49359</v>
      </c>
      <c r="D15528" s="171" t="s">
        <v>49360</v>
      </c>
      <c r="E15528" s="171" t="s">
        <v>49361</v>
      </c>
      <c r="F15528" s="173"/>
      <c r="G15528" s="173"/>
      <c r="H15528" s="172"/>
    </row>
    <row r="15529" spans="1:8" ht="14.45" customHeight="1">
      <c r="A15529" s="91" t="s">
        <v>2983</v>
      </c>
      <c r="B15529" s="171" t="s">
        <v>43826</v>
      </c>
      <c r="C15529" s="55" t="s">
        <v>49362</v>
      </c>
      <c r="D15529" s="171" t="s">
        <v>49363</v>
      </c>
      <c r="E15529" s="171" t="s">
        <v>49364</v>
      </c>
      <c r="F15529" s="173"/>
      <c r="G15529" s="173"/>
      <c r="H15529" s="172"/>
    </row>
    <row r="15530" spans="1:8" ht="14.45" customHeight="1">
      <c r="A15530" s="91" t="s">
        <v>2983</v>
      </c>
      <c r="B15530" s="171" t="s">
        <v>43827</v>
      </c>
      <c r="C15530" s="55" t="s">
        <v>49365</v>
      </c>
      <c r="D15530" s="171" t="s">
        <v>49366</v>
      </c>
      <c r="E15530" s="171" t="s">
        <v>49367</v>
      </c>
      <c r="F15530" s="173"/>
      <c r="G15530" s="173"/>
      <c r="H15530" s="172"/>
    </row>
    <row r="15531" spans="1:8" ht="14.45" customHeight="1">
      <c r="A15531" s="91" t="s">
        <v>2983</v>
      </c>
      <c r="B15531" s="171" t="s">
        <v>43828</v>
      </c>
      <c r="C15531" s="55" t="s">
        <v>49368</v>
      </c>
      <c r="D15531" s="171" t="s">
        <v>49369</v>
      </c>
      <c r="E15531" s="171" t="s">
        <v>49370</v>
      </c>
      <c r="F15531" s="173"/>
      <c r="G15531" s="173"/>
      <c r="H15531" s="172"/>
    </row>
    <row r="15532" spans="1:8" ht="14.45" customHeight="1">
      <c r="A15532" s="91" t="s">
        <v>2983</v>
      </c>
      <c r="B15532" s="171" t="s">
        <v>43829</v>
      </c>
      <c r="C15532" s="55" t="s">
        <v>49371</v>
      </c>
      <c r="D15532" s="171" t="s">
        <v>49372</v>
      </c>
      <c r="E15532" s="171" t="s">
        <v>49373</v>
      </c>
      <c r="F15532" s="173"/>
      <c r="G15532" s="173"/>
      <c r="H15532" s="172"/>
    </row>
    <row r="15533" spans="1:8" ht="14.45" customHeight="1">
      <c r="A15533" s="91" t="s">
        <v>2983</v>
      </c>
      <c r="B15533" s="171" t="s">
        <v>43830</v>
      </c>
      <c r="C15533" s="55" t="s">
        <v>49374</v>
      </c>
      <c r="D15533" s="171" t="s">
        <v>49375</v>
      </c>
      <c r="E15533" s="171" t="s">
        <v>49376</v>
      </c>
      <c r="F15533" s="173"/>
      <c r="G15533" s="173"/>
      <c r="H15533" s="172"/>
    </row>
    <row r="15534" spans="1:8" ht="14.45" customHeight="1">
      <c r="A15534" s="91" t="s">
        <v>2983</v>
      </c>
      <c r="B15534" s="171" t="s">
        <v>43831</v>
      </c>
      <c r="C15534" s="55" t="s">
        <v>49377</v>
      </c>
      <c r="D15534" s="171" t="s">
        <v>49378</v>
      </c>
      <c r="E15534" s="171" t="s">
        <v>49379</v>
      </c>
      <c r="F15534" s="173"/>
      <c r="G15534" s="173"/>
      <c r="H15534" s="172"/>
    </row>
    <row r="15535" spans="1:8" ht="14.45" customHeight="1">
      <c r="A15535" s="91" t="s">
        <v>2983</v>
      </c>
      <c r="B15535" s="171" t="s">
        <v>43832</v>
      </c>
      <c r="C15535" s="55" t="s">
        <v>49380</v>
      </c>
      <c r="D15535" s="171" t="s">
        <v>49381</v>
      </c>
      <c r="E15535" s="171" t="s">
        <v>49382</v>
      </c>
      <c r="F15535" s="173"/>
      <c r="G15535" s="173"/>
      <c r="H15535" s="172"/>
    </row>
    <row r="15536" spans="1:8" ht="14.45" customHeight="1">
      <c r="A15536" s="91" t="s">
        <v>2983</v>
      </c>
      <c r="B15536" s="171" t="s">
        <v>43833</v>
      </c>
      <c r="C15536" s="55" t="s">
        <v>49383</v>
      </c>
      <c r="D15536" s="171" t="s">
        <v>49384</v>
      </c>
      <c r="E15536" s="171" t="s">
        <v>49385</v>
      </c>
      <c r="F15536" s="173"/>
      <c r="G15536" s="173"/>
      <c r="H15536" s="172"/>
    </row>
    <row r="15537" spans="1:8" ht="14.45" customHeight="1">
      <c r="A15537" s="91" t="s">
        <v>2983</v>
      </c>
      <c r="B15537" s="171" t="s">
        <v>43834</v>
      </c>
      <c r="C15537" s="55" t="s">
        <v>49386</v>
      </c>
      <c r="D15537" s="171" t="s">
        <v>49387</v>
      </c>
      <c r="E15537" s="171" t="s">
        <v>49388</v>
      </c>
      <c r="F15537" s="173"/>
      <c r="G15537" s="173"/>
      <c r="H15537" s="172"/>
    </row>
    <row r="15538" spans="1:8" ht="14.45" customHeight="1">
      <c r="A15538" s="91" t="s">
        <v>2983</v>
      </c>
      <c r="B15538" s="171" t="s">
        <v>43835</v>
      </c>
      <c r="C15538" s="55" t="s">
        <v>49389</v>
      </c>
      <c r="D15538" s="171" t="s">
        <v>49390</v>
      </c>
      <c r="E15538" s="171" t="s">
        <v>49391</v>
      </c>
      <c r="F15538" s="173"/>
      <c r="G15538" s="173"/>
      <c r="H15538" s="172"/>
    </row>
    <row r="15539" spans="1:8" ht="14.45" customHeight="1">
      <c r="A15539" s="91" t="s">
        <v>2983</v>
      </c>
      <c r="B15539" s="171" t="s">
        <v>43836</v>
      </c>
      <c r="C15539" s="55" t="s">
        <v>49392</v>
      </c>
      <c r="D15539" s="171" t="s">
        <v>49393</v>
      </c>
      <c r="E15539" s="171" t="s">
        <v>49394</v>
      </c>
      <c r="F15539" s="173"/>
      <c r="G15539" s="173"/>
      <c r="H15539" s="172"/>
    </row>
    <row r="15540" spans="1:8" ht="14.45" customHeight="1">
      <c r="A15540" s="91" t="s">
        <v>2983</v>
      </c>
      <c r="B15540" s="171" t="s">
        <v>43837</v>
      </c>
      <c r="C15540" s="55" t="s">
        <v>49395</v>
      </c>
      <c r="D15540" s="171" t="s">
        <v>49396</v>
      </c>
      <c r="E15540" s="171" t="s">
        <v>49397</v>
      </c>
      <c r="F15540" s="173"/>
      <c r="G15540" s="173"/>
      <c r="H15540" s="172"/>
    </row>
    <row r="15541" spans="1:8" ht="14.45" customHeight="1">
      <c r="A15541" s="91" t="s">
        <v>2983</v>
      </c>
      <c r="B15541" s="171" t="s">
        <v>43838</v>
      </c>
      <c r="C15541" s="55" t="s">
        <v>49398</v>
      </c>
      <c r="D15541" s="171" t="s">
        <v>49399</v>
      </c>
      <c r="E15541" s="171" t="s">
        <v>49400</v>
      </c>
      <c r="F15541" s="173"/>
      <c r="G15541" s="173"/>
      <c r="H15541" s="172"/>
    </row>
    <row r="15542" spans="1:8" ht="14.45" customHeight="1">
      <c r="A15542" s="91" t="s">
        <v>2983</v>
      </c>
      <c r="B15542" s="171" t="s">
        <v>43839</v>
      </c>
      <c r="C15542" s="55" t="s">
        <v>49401</v>
      </c>
      <c r="D15542" s="171" t="s">
        <v>49402</v>
      </c>
      <c r="E15542" s="171" t="s">
        <v>49403</v>
      </c>
      <c r="F15542" s="173"/>
      <c r="G15542" s="173"/>
      <c r="H15542" s="172"/>
    </row>
    <row r="15543" spans="1:8" ht="14.45" customHeight="1">
      <c r="A15543" s="91" t="s">
        <v>2983</v>
      </c>
      <c r="B15543" s="171" t="s">
        <v>43840</v>
      </c>
      <c r="C15543" s="55" t="s">
        <v>49404</v>
      </c>
      <c r="D15543" s="171" t="s">
        <v>49405</v>
      </c>
      <c r="E15543" s="171" t="s">
        <v>49406</v>
      </c>
      <c r="F15543" s="173"/>
      <c r="G15543" s="173"/>
      <c r="H15543" s="172"/>
    </row>
    <row r="15544" spans="1:8" ht="14.45" customHeight="1">
      <c r="A15544" s="91" t="s">
        <v>2983</v>
      </c>
      <c r="B15544" s="171" t="s">
        <v>43841</v>
      </c>
      <c r="C15544" s="55" t="s">
        <v>49407</v>
      </c>
      <c r="D15544" s="171" t="s">
        <v>49408</v>
      </c>
      <c r="E15544" s="171" t="s">
        <v>49409</v>
      </c>
      <c r="F15544" s="173"/>
      <c r="G15544" s="173"/>
      <c r="H15544" s="172"/>
    </row>
    <row r="15545" spans="1:8" ht="14.45" customHeight="1">
      <c r="A15545" s="91" t="s">
        <v>2983</v>
      </c>
      <c r="B15545" s="171" t="s">
        <v>43842</v>
      </c>
      <c r="C15545" s="55" t="s">
        <v>49410</v>
      </c>
      <c r="D15545" s="171" t="s">
        <v>49411</v>
      </c>
      <c r="E15545" s="171" t="s">
        <v>49412</v>
      </c>
      <c r="F15545" s="173"/>
      <c r="G15545" s="173"/>
      <c r="H15545" s="172"/>
    </row>
    <row r="15546" spans="1:8" ht="14.45" customHeight="1">
      <c r="A15546" s="91" t="s">
        <v>2983</v>
      </c>
      <c r="B15546" s="171" t="s">
        <v>43843</v>
      </c>
      <c r="C15546" s="55" t="s">
        <v>49413</v>
      </c>
      <c r="D15546" s="171" t="s">
        <v>49414</v>
      </c>
      <c r="E15546" s="171" t="s">
        <v>49415</v>
      </c>
      <c r="F15546" s="173"/>
      <c r="G15546" s="173"/>
      <c r="H15546" s="172"/>
    </row>
    <row r="15547" spans="1:8" ht="14.45" customHeight="1">
      <c r="A15547" s="91" t="s">
        <v>2983</v>
      </c>
      <c r="B15547" s="171" t="s">
        <v>43844</v>
      </c>
      <c r="C15547" s="55" t="s">
        <v>49416</v>
      </c>
      <c r="D15547" s="171" t="s">
        <v>49417</v>
      </c>
      <c r="E15547" s="171" t="s">
        <v>49418</v>
      </c>
      <c r="F15547" s="173"/>
      <c r="G15547" s="173"/>
      <c r="H15547" s="172"/>
    </row>
    <row r="15548" spans="1:8" ht="14.45" customHeight="1">
      <c r="A15548" s="91" t="s">
        <v>2983</v>
      </c>
      <c r="B15548" s="171" t="s">
        <v>43845</v>
      </c>
      <c r="C15548" s="55" t="s">
        <v>49419</v>
      </c>
      <c r="D15548" s="171" t="s">
        <v>49420</v>
      </c>
      <c r="E15548" s="171" t="s">
        <v>49421</v>
      </c>
      <c r="F15548" s="173"/>
      <c r="G15548" s="173"/>
      <c r="H15548" s="172"/>
    </row>
    <row r="15549" spans="1:8" ht="14.45" customHeight="1">
      <c r="A15549" s="91" t="s">
        <v>2983</v>
      </c>
      <c r="B15549" s="171" t="s">
        <v>43846</v>
      </c>
      <c r="C15549" s="55" t="s">
        <v>49422</v>
      </c>
      <c r="D15549" s="171" t="s">
        <v>49423</v>
      </c>
      <c r="E15549" s="171" t="s">
        <v>49424</v>
      </c>
      <c r="F15549" s="173"/>
      <c r="G15549" s="173"/>
      <c r="H15549" s="172"/>
    </row>
    <row r="15550" spans="1:8" ht="14.45" customHeight="1">
      <c r="A15550" s="91" t="s">
        <v>2983</v>
      </c>
      <c r="B15550" s="171" t="s">
        <v>43847</v>
      </c>
      <c r="C15550" s="55" t="s">
        <v>49425</v>
      </c>
      <c r="D15550" s="171" t="s">
        <v>49426</v>
      </c>
      <c r="E15550" s="171" t="s">
        <v>49427</v>
      </c>
      <c r="F15550" s="173"/>
      <c r="G15550" s="173"/>
      <c r="H15550" s="172"/>
    </row>
    <row r="15551" spans="1:8" ht="14.45" customHeight="1">
      <c r="A15551" s="91" t="s">
        <v>2983</v>
      </c>
      <c r="B15551" s="171" t="s">
        <v>43848</v>
      </c>
      <c r="C15551" s="55" t="s">
        <v>49428</v>
      </c>
      <c r="D15551" s="171" t="s">
        <v>49429</v>
      </c>
      <c r="E15551" s="171" t="s">
        <v>49430</v>
      </c>
      <c r="F15551" s="173"/>
      <c r="G15551" s="173"/>
      <c r="H15551" s="172"/>
    </row>
    <row r="15552" spans="1:8" ht="14.45" customHeight="1">
      <c r="A15552" s="91" t="s">
        <v>2983</v>
      </c>
      <c r="B15552" s="171" t="s">
        <v>43849</v>
      </c>
      <c r="C15552" s="55" t="s">
        <v>49431</v>
      </c>
      <c r="D15552" s="171" t="s">
        <v>49432</v>
      </c>
      <c r="E15552" s="171" t="s">
        <v>49433</v>
      </c>
      <c r="F15552" s="173"/>
      <c r="G15552" s="173"/>
      <c r="H15552" s="172"/>
    </row>
    <row r="15553" spans="1:8" ht="14.45" customHeight="1">
      <c r="A15553" s="91" t="s">
        <v>2983</v>
      </c>
      <c r="B15553" s="171" t="s">
        <v>43850</v>
      </c>
      <c r="C15553" s="55" t="s">
        <v>49434</v>
      </c>
      <c r="D15553" s="171" t="s">
        <v>49435</v>
      </c>
      <c r="E15553" s="171" t="s">
        <v>49436</v>
      </c>
      <c r="F15553" s="173"/>
      <c r="G15553" s="173"/>
      <c r="H15553" s="172"/>
    </row>
    <row r="15554" spans="1:8" ht="14.45" customHeight="1">
      <c r="A15554" s="91" t="s">
        <v>2983</v>
      </c>
      <c r="B15554" s="171" t="s">
        <v>43851</v>
      </c>
      <c r="C15554" s="55" t="s">
        <v>49437</v>
      </c>
      <c r="D15554" s="171" t="s">
        <v>49438</v>
      </c>
      <c r="E15554" s="171" t="s">
        <v>49439</v>
      </c>
      <c r="F15554" s="173"/>
      <c r="G15554" s="173"/>
      <c r="H15554" s="172"/>
    </row>
    <row r="15555" spans="1:8" ht="14.45" customHeight="1">
      <c r="A15555" s="91" t="s">
        <v>2983</v>
      </c>
      <c r="B15555" s="171" t="s">
        <v>43852</v>
      </c>
      <c r="C15555" s="55" t="s">
        <v>49440</v>
      </c>
      <c r="D15555" s="171" t="s">
        <v>49441</v>
      </c>
      <c r="E15555" s="171" t="s">
        <v>49442</v>
      </c>
      <c r="F15555" s="173"/>
      <c r="G15555" s="173"/>
      <c r="H15555" s="172"/>
    </row>
    <row r="15556" spans="1:8" ht="14.45" customHeight="1">
      <c r="A15556" s="91" t="s">
        <v>2983</v>
      </c>
      <c r="B15556" s="171" t="s">
        <v>43853</v>
      </c>
      <c r="C15556" s="55" t="s">
        <v>49443</v>
      </c>
      <c r="D15556" s="171" t="s">
        <v>49444</v>
      </c>
      <c r="E15556" s="171" t="s">
        <v>49445</v>
      </c>
      <c r="F15556" s="173"/>
      <c r="G15556" s="173"/>
      <c r="H15556" s="172"/>
    </row>
    <row r="15557" spans="1:8" ht="14.45" customHeight="1">
      <c r="A15557" s="91" t="s">
        <v>2983</v>
      </c>
      <c r="B15557" s="171" t="s">
        <v>43854</v>
      </c>
      <c r="C15557" s="55" t="s">
        <v>49446</v>
      </c>
      <c r="D15557" s="171" t="s">
        <v>49447</v>
      </c>
      <c r="E15557" s="171" t="s">
        <v>49448</v>
      </c>
      <c r="F15557" s="173"/>
      <c r="G15557" s="173"/>
      <c r="H15557" s="172"/>
    </row>
    <row r="15558" spans="1:8" ht="14.45" customHeight="1">
      <c r="A15558" s="91" t="s">
        <v>2983</v>
      </c>
      <c r="B15558" s="171" t="s">
        <v>43855</v>
      </c>
      <c r="C15558" s="55" t="s">
        <v>49449</v>
      </c>
      <c r="D15558" s="171" t="s">
        <v>49450</v>
      </c>
      <c r="E15558" s="171" t="s">
        <v>49451</v>
      </c>
      <c r="F15558" s="173"/>
      <c r="G15558" s="173"/>
      <c r="H15558" s="172"/>
    </row>
    <row r="15559" spans="1:8" ht="14.45" customHeight="1">
      <c r="A15559" s="91" t="s">
        <v>2983</v>
      </c>
      <c r="B15559" s="171" t="s">
        <v>43856</v>
      </c>
      <c r="C15559" s="55" t="s">
        <v>49452</v>
      </c>
      <c r="D15559" s="171" t="s">
        <v>49453</v>
      </c>
      <c r="E15559" s="171" t="s">
        <v>49454</v>
      </c>
      <c r="F15559" s="173"/>
      <c r="G15559" s="173"/>
      <c r="H15559" s="172"/>
    </row>
    <row r="15560" spans="1:8" ht="14.45" customHeight="1">
      <c r="A15560" s="91" t="s">
        <v>2983</v>
      </c>
      <c r="B15560" s="171" t="s">
        <v>43857</v>
      </c>
      <c r="C15560" s="55" t="s">
        <v>49455</v>
      </c>
      <c r="D15560" s="171" t="s">
        <v>49456</v>
      </c>
      <c r="E15560" s="171" t="s">
        <v>49457</v>
      </c>
      <c r="F15560" s="173"/>
      <c r="G15560" s="173"/>
      <c r="H15560" s="172"/>
    </row>
    <row r="15561" spans="1:8" ht="14.45" customHeight="1">
      <c r="A15561" s="91" t="s">
        <v>2983</v>
      </c>
      <c r="B15561" s="171" t="s">
        <v>43858</v>
      </c>
      <c r="C15561" s="55" t="s">
        <v>49458</v>
      </c>
      <c r="D15561" s="171" t="s">
        <v>49459</v>
      </c>
      <c r="E15561" s="171" t="s">
        <v>49460</v>
      </c>
      <c r="F15561" s="173"/>
      <c r="G15561" s="173"/>
      <c r="H15561" s="172"/>
    </row>
    <row r="15562" spans="1:8" ht="14.45" customHeight="1">
      <c r="A15562" s="91" t="s">
        <v>2983</v>
      </c>
      <c r="B15562" s="171" t="s">
        <v>43859</v>
      </c>
      <c r="C15562" s="55" t="s">
        <v>49461</v>
      </c>
      <c r="D15562" s="171" t="s">
        <v>49462</v>
      </c>
      <c r="E15562" s="171" t="s">
        <v>49463</v>
      </c>
      <c r="F15562" s="173"/>
      <c r="G15562" s="173"/>
      <c r="H15562" s="172"/>
    </row>
    <row r="15563" spans="1:8" ht="14.45" customHeight="1">
      <c r="A15563" s="91" t="s">
        <v>2983</v>
      </c>
      <c r="B15563" s="171" t="s">
        <v>43860</v>
      </c>
      <c r="C15563" s="55" t="s">
        <v>49464</v>
      </c>
      <c r="D15563" s="171" t="s">
        <v>49465</v>
      </c>
      <c r="E15563" s="171" t="s">
        <v>49466</v>
      </c>
      <c r="F15563" s="173"/>
      <c r="G15563" s="173"/>
      <c r="H15563" s="172"/>
    </row>
    <row r="15564" spans="1:8" ht="14.45" customHeight="1">
      <c r="A15564" s="91" t="s">
        <v>2983</v>
      </c>
      <c r="B15564" s="171" t="s">
        <v>43861</v>
      </c>
      <c r="C15564" s="55" t="s">
        <v>49467</v>
      </c>
      <c r="D15564" s="171" t="s">
        <v>49468</v>
      </c>
      <c r="E15564" s="171" t="s">
        <v>49469</v>
      </c>
      <c r="F15564" s="173"/>
      <c r="G15564" s="173"/>
      <c r="H15564" s="172"/>
    </row>
    <row r="15565" spans="1:8" ht="14.45" customHeight="1">
      <c r="A15565" s="91" t="s">
        <v>2983</v>
      </c>
      <c r="B15565" s="171" t="s">
        <v>43862</v>
      </c>
      <c r="C15565" s="55" t="s">
        <v>49470</v>
      </c>
      <c r="D15565" s="171" t="s">
        <v>49471</v>
      </c>
      <c r="E15565" s="171" t="s">
        <v>49472</v>
      </c>
      <c r="F15565" s="173"/>
      <c r="G15565" s="173"/>
      <c r="H15565" s="172"/>
    </row>
    <row r="15566" spans="1:8" ht="14.45" customHeight="1">
      <c r="A15566" s="91" t="s">
        <v>2983</v>
      </c>
      <c r="B15566" s="171" t="s">
        <v>43863</v>
      </c>
      <c r="C15566" s="55" t="s">
        <v>49473</v>
      </c>
      <c r="D15566" s="171" t="s">
        <v>49474</v>
      </c>
      <c r="E15566" s="171" t="s">
        <v>49475</v>
      </c>
      <c r="F15566" s="173"/>
      <c r="G15566" s="173"/>
      <c r="H15566" s="172"/>
    </row>
    <row r="15567" spans="1:8" ht="14.45" customHeight="1">
      <c r="A15567" s="91" t="s">
        <v>2983</v>
      </c>
      <c r="B15567" s="171" t="s">
        <v>43864</v>
      </c>
      <c r="C15567" s="55" t="s">
        <v>49476</v>
      </c>
      <c r="D15567" s="171" t="s">
        <v>49477</v>
      </c>
      <c r="E15567" s="171" t="s">
        <v>49478</v>
      </c>
      <c r="F15567" s="173"/>
      <c r="G15567" s="173"/>
      <c r="H15567" s="172"/>
    </row>
    <row r="15568" spans="1:8" ht="14.45" customHeight="1">
      <c r="A15568" s="91" t="s">
        <v>2983</v>
      </c>
      <c r="B15568" s="171" t="s">
        <v>43865</v>
      </c>
      <c r="C15568" s="55" t="s">
        <v>49479</v>
      </c>
      <c r="D15568" s="171" t="s">
        <v>49480</v>
      </c>
      <c r="E15568" s="171" t="s">
        <v>49481</v>
      </c>
      <c r="F15568" s="173"/>
      <c r="G15568" s="173"/>
      <c r="H15568" s="172"/>
    </row>
    <row r="15569" spans="1:8" ht="14.45" customHeight="1">
      <c r="A15569" s="91" t="s">
        <v>2983</v>
      </c>
      <c r="B15569" s="171" t="s">
        <v>43866</v>
      </c>
      <c r="C15569" s="55" t="s">
        <v>49482</v>
      </c>
      <c r="D15569" s="171" t="s">
        <v>49483</v>
      </c>
      <c r="E15569" s="171" t="s">
        <v>49484</v>
      </c>
      <c r="F15569" s="173"/>
      <c r="G15569" s="173"/>
      <c r="H15569" s="172"/>
    </row>
    <row r="15570" spans="1:8" ht="14.45" customHeight="1">
      <c r="A15570" s="91" t="s">
        <v>2983</v>
      </c>
      <c r="B15570" s="171" t="s">
        <v>43867</v>
      </c>
      <c r="C15570" s="55" t="s">
        <v>49485</v>
      </c>
      <c r="D15570" s="171" t="s">
        <v>49486</v>
      </c>
      <c r="E15570" s="171" t="s">
        <v>49487</v>
      </c>
      <c r="F15570" s="173"/>
      <c r="G15570" s="173"/>
      <c r="H15570" s="172"/>
    </row>
    <row r="15571" spans="1:8" ht="14.45" customHeight="1">
      <c r="A15571" s="91" t="s">
        <v>2983</v>
      </c>
      <c r="B15571" s="171" t="s">
        <v>43868</v>
      </c>
      <c r="C15571" s="55" t="s">
        <v>49488</v>
      </c>
      <c r="D15571" s="171" t="s">
        <v>49489</v>
      </c>
      <c r="E15571" s="171" t="s">
        <v>49490</v>
      </c>
      <c r="F15571" s="173"/>
      <c r="G15571" s="173"/>
      <c r="H15571" s="172"/>
    </row>
    <row r="15572" spans="1:8" ht="14.45" customHeight="1">
      <c r="A15572" s="91" t="s">
        <v>2983</v>
      </c>
      <c r="B15572" s="171" t="s">
        <v>43869</v>
      </c>
      <c r="C15572" s="55" t="s">
        <v>49491</v>
      </c>
      <c r="D15572" s="171" t="s">
        <v>49492</v>
      </c>
      <c r="E15572" s="171" t="s">
        <v>49493</v>
      </c>
      <c r="F15572" s="173"/>
      <c r="G15572" s="173"/>
      <c r="H15572" s="172"/>
    </row>
    <row r="15573" spans="1:8" ht="14.45" customHeight="1">
      <c r="A15573" s="91" t="s">
        <v>2983</v>
      </c>
      <c r="B15573" s="171" t="s">
        <v>43870</v>
      </c>
      <c r="C15573" s="55" t="s">
        <v>49494</v>
      </c>
      <c r="D15573" s="171" t="s">
        <v>49495</v>
      </c>
      <c r="E15573" s="171" t="s">
        <v>49496</v>
      </c>
      <c r="F15573" s="173"/>
      <c r="G15573" s="173"/>
      <c r="H15573" s="172"/>
    </row>
    <row r="15574" spans="1:8" ht="14.45" customHeight="1">
      <c r="A15574" s="91" t="s">
        <v>2983</v>
      </c>
      <c r="B15574" s="171" t="s">
        <v>43871</v>
      </c>
      <c r="C15574" s="55" t="s">
        <v>49497</v>
      </c>
      <c r="D15574" s="171" t="s">
        <v>49498</v>
      </c>
      <c r="E15574" s="171" t="s">
        <v>49499</v>
      </c>
      <c r="F15574" s="173"/>
      <c r="G15574" s="173"/>
      <c r="H15574" s="172"/>
    </row>
    <row r="15575" spans="1:8" ht="14.45" customHeight="1">
      <c r="A15575" s="91" t="s">
        <v>2983</v>
      </c>
      <c r="B15575" s="171" t="s">
        <v>43872</v>
      </c>
      <c r="C15575" s="55" t="s">
        <v>49500</v>
      </c>
      <c r="D15575" s="171" t="s">
        <v>49501</v>
      </c>
      <c r="E15575" s="171" t="s">
        <v>49502</v>
      </c>
      <c r="F15575" s="173"/>
      <c r="G15575" s="173"/>
      <c r="H15575" s="172"/>
    </row>
    <row r="15576" spans="1:8" ht="14.45" customHeight="1">
      <c r="A15576" s="91" t="s">
        <v>2983</v>
      </c>
      <c r="B15576" s="171" t="s">
        <v>43873</v>
      </c>
      <c r="C15576" s="55" t="s">
        <v>49503</v>
      </c>
      <c r="D15576" s="171" t="s">
        <v>49504</v>
      </c>
      <c r="E15576" s="171" t="s">
        <v>49505</v>
      </c>
      <c r="F15576" s="173"/>
      <c r="G15576" s="173"/>
      <c r="H15576" s="172"/>
    </row>
    <row r="15577" spans="1:8" ht="14.45" customHeight="1">
      <c r="A15577" s="91" t="s">
        <v>2983</v>
      </c>
      <c r="B15577" s="171" t="s">
        <v>43874</v>
      </c>
      <c r="C15577" s="55" t="s">
        <v>49506</v>
      </c>
      <c r="D15577" s="171" t="s">
        <v>49507</v>
      </c>
      <c r="E15577" s="171" t="s">
        <v>49508</v>
      </c>
      <c r="F15577" s="173"/>
      <c r="G15577" s="173"/>
      <c r="H15577" s="172"/>
    </row>
    <row r="15578" spans="1:8" ht="14.45" customHeight="1">
      <c r="A15578" s="91" t="s">
        <v>2983</v>
      </c>
      <c r="B15578" s="171" t="s">
        <v>43875</v>
      </c>
      <c r="C15578" s="55" t="s">
        <v>49509</v>
      </c>
      <c r="D15578" s="171" t="s">
        <v>49510</v>
      </c>
      <c r="E15578" s="171" t="s">
        <v>49511</v>
      </c>
      <c r="F15578" s="173"/>
      <c r="G15578" s="173"/>
      <c r="H15578" s="172"/>
    </row>
    <row r="15579" spans="1:8" ht="14.45" customHeight="1">
      <c r="A15579" s="91" t="s">
        <v>2983</v>
      </c>
      <c r="B15579" s="171" t="s">
        <v>43876</v>
      </c>
      <c r="C15579" s="55" t="s">
        <v>49512</v>
      </c>
      <c r="D15579" s="171" t="s">
        <v>49513</v>
      </c>
      <c r="E15579" s="171" t="s">
        <v>49514</v>
      </c>
      <c r="F15579" s="173"/>
      <c r="G15579" s="173"/>
      <c r="H15579" s="172"/>
    </row>
    <row r="15580" spans="1:8" ht="14.45" customHeight="1">
      <c r="A15580" s="91" t="s">
        <v>2983</v>
      </c>
      <c r="B15580" s="171" t="s">
        <v>43877</v>
      </c>
      <c r="C15580" s="55" t="s">
        <v>49515</v>
      </c>
      <c r="D15580" s="171" t="s">
        <v>49516</v>
      </c>
      <c r="E15580" s="171" t="s">
        <v>49517</v>
      </c>
      <c r="F15580" s="173"/>
      <c r="G15580" s="173"/>
      <c r="H15580" s="172"/>
    </row>
    <row r="15581" spans="1:8" ht="14.45" customHeight="1">
      <c r="A15581" s="91" t="s">
        <v>2983</v>
      </c>
      <c r="B15581" s="171" t="s">
        <v>43878</v>
      </c>
      <c r="C15581" s="55" t="s">
        <v>43879</v>
      </c>
      <c r="D15581" s="171" t="s">
        <v>49518</v>
      </c>
      <c r="E15581" s="171" t="s">
        <v>49519</v>
      </c>
      <c r="F15581" s="173"/>
      <c r="G15581" s="173"/>
      <c r="H15581" s="172"/>
    </row>
    <row r="15582" spans="1:8" ht="14.45" customHeight="1">
      <c r="A15582" s="91" t="s">
        <v>2983</v>
      </c>
      <c r="B15582" s="171" t="s">
        <v>43880</v>
      </c>
      <c r="C15582" s="55" t="s">
        <v>49520</v>
      </c>
      <c r="D15582" s="171" t="s">
        <v>49521</v>
      </c>
      <c r="E15582" s="171" t="s">
        <v>49522</v>
      </c>
      <c r="F15582" s="173"/>
      <c r="G15582" s="173"/>
      <c r="H15582" s="172"/>
    </row>
    <row r="15583" spans="1:8" ht="14.45" customHeight="1">
      <c r="A15583" s="91" t="s">
        <v>2983</v>
      </c>
      <c r="B15583" s="171" t="s">
        <v>43881</v>
      </c>
      <c r="C15583" s="55" t="s">
        <v>49523</v>
      </c>
      <c r="D15583" s="171" t="s">
        <v>49524</v>
      </c>
      <c r="E15583" s="171" t="s">
        <v>49525</v>
      </c>
      <c r="F15583" s="173"/>
      <c r="G15583" s="173"/>
      <c r="H15583" s="172"/>
    </row>
    <row r="15584" spans="1:8" ht="14.45" customHeight="1">
      <c r="A15584" s="91" t="s">
        <v>2983</v>
      </c>
      <c r="B15584" s="171" t="s">
        <v>43882</v>
      </c>
      <c r="C15584" s="55" t="s">
        <v>49526</v>
      </c>
      <c r="D15584" s="171" t="s">
        <v>49527</v>
      </c>
      <c r="E15584" s="171" t="s">
        <v>49528</v>
      </c>
      <c r="F15584" s="173"/>
      <c r="G15584" s="173"/>
      <c r="H15584" s="172"/>
    </row>
    <row r="15585" spans="1:8" ht="14.45" customHeight="1">
      <c r="A15585" s="91" t="s">
        <v>2983</v>
      </c>
      <c r="B15585" s="171" t="s">
        <v>43883</v>
      </c>
      <c r="C15585" s="55" t="s">
        <v>49529</v>
      </c>
      <c r="D15585" s="171" t="s">
        <v>49530</v>
      </c>
      <c r="E15585" s="171" t="s">
        <v>49531</v>
      </c>
      <c r="F15585" s="173"/>
      <c r="G15585" s="173"/>
      <c r="H15585" s="172"/>
    </row>
    <row r="15586" spans="1:8" ht="14.45" customHeight="1">
      <c r="A15586" s="91" t="s">
        <v>2983</v>
      </c>
      <c r="B15586" s="171" t="s">
        <v>43884</v>
      </c>
      <c r="C15586" s="55" t="s">
        <v>43885</v>
      </c>
      <c r="D15586" s="171" t="s">
        <v>49532</v>
      </c>
      <c r="E15586" s="171" t="s">
        <v>49533</v>
      </c>
      <c r="F15586" s="173"/>
      <c r="G15586" s="173"/>
      <c r="H15586" s="172"/>
    </row>
    <row r="15587" spans="1:8" ht="14.45" customHeight="1">
      <c r="A15587" s="91" t="s">
        <v>2983</v>
      </c>
      <c r="B15587" s="171" t="s">
        <v>43886</v>
      </c>
      <c r="C15587" s="55" t="s">
        <v>49534</v>
      </c>
      <c r="D15587" s="171" t="s">
        <v>49535</v>
      </c>
      <c r="E15587" s="171" t="s">
        <v>49536</v>
      </c>
      <c r="F15587" s="173"/>
      <c r="G15587" s="173"/>
      <c r="H15587" s="172"/>
    </row>
    <row r="15588" spans="1:8" ht="14.45" customHeight="1">
      <c r="A15588" s="91" t="s">
        <v>2983</v>
      </c>
      <c r="B15588" s="171" t="s">
        <v>43887</v>
      </c>
      <c r="C15588" s="55" t="s">
        <v>49537</v>
      </c>
      <c r="D15588" s="171" t="s">
        <v>49538</v>
      </c>
      <c r="E15588" s="171" t="s">
        <v>49539</v>
      </c>
      <c r="F15588" s="173"/>
      <c r="G15588" s="173"/>
      <c r="H15588" s="172"/>
    </row>
    <row r="15589" spans="1:8" ht="14.45" customHeight="1">
      <c r="A15589" s="91" t="s">
        <v>2983</v>
      </c>
      <c r="B15589" s="171" t="s">
        <v>43888</v>
      </c>
      <c r="C15589" s="55" t="s">
        <v>49540</v>
      </c>
      <c r="D15589" s="171" t="s">
        <v>49541</v>
      </c>
      <c r="E15589" s="171" t="s">
        <v>49542</v>
      </c>
      <c r="F15589" s="173"/>
      <c r="G15589" s="173"/>
      <c r="H15589" s="172"/>
    </row>
    <row r="15590" spans="1:8" ht="14.45" customHeight="1">
      <c r="A15590" s="91" t="s">
        <v>2983</v>
      </c>
      <c r="B15590" s="171" t="s">
        <v>43889</v>
      </c>
      <c r="C15590" s="55" t="s">
        <v>49543</v>
      </c>
      <c r="D15590" s="171" t="s">
        <v>49544</v>
      </c>
      <c r="E15590" s="171" t="s">
        <v>49545</v>
      </c>
      <c r="F15590" s="173"/>
      <c r="G15590" s="173"/>
      <c r="H15590" s="172"/>
    </row>
    <row r="15591" spans="1:8" ht="14.45" customHeight="1">
      <c r="A15591" s="91" t="s">
        <v>2983</v>
      </c>
      <c r="B15591" s="171" t="s">
        <v>43890</v>
      </c>
      <c r="C15591" s="55" t="s">
        <v>49546</v>
      </c>
      <c r="D15591" s="171" t="s">
        <v>49547</v>
      </c>
      <c r="E15591" s="171" t="s">
        <v>49548</v>
      </c>
      <c r="F15591" s="177"/>
      <c r="G15591" s="177"/>
      <c r="H15591" s="182"/>
    </row>
    <row r="15592" spans="1:8" ht="14.45" customHeight="1">
      <c r="A15592" s="91" t="s">
        <v>2983</v>
      </c>
      <c r="B15592" s="171" t="s">
        <v>43891</v>
      </c>
      <c r="C15592" s="55" t="s">
        <v>49549</v>
      </c>
      <c r="D15592" s="171" t="s">
        <v>49550</v>
      </c>
      <c r="E15592" s="171" t="s">
        <v>49551</v>
      </c>
      <c r="F15592" s="177"/>
      <c r="G15592" s="177"/>
      <c r="H15592" s="172"/>
    </row>
    <row r="15593" spans="1:8" ht="14.45" customHeight="1">
      <c r="A15593" s="91" t="s">
        <v>2983</v>
      </c>
      <c r="B15593" s="171" t="s">
        <v>43892</v>
      </c>
      <c r="C15593" s="55" t="s">
        <v>49552</v>
      </c>
      <c r="D15593" s="171" t="s">
        <v>49553</v>
      </c>
      <c r="E15593" s="171" t="s">
        <v>49554</v>
      </c>
      <c r="F15593" s="177"/>
      <c r="G15593" s="177"/>
      <c r="H15593" s="172"/>
    </row>
    <row r="15594" spans="1:8" ht="14.45" customHeight="1">
      <c r="A15594" s="91" t="s">
        <v>2983</v>
      </c>
      <c r="B15594" s="171" t="s">
        <v>43893</v>
      </c>
      <c r="C15594" s="55" t="s">
        <v>49555</v>
      </c>
      <c r="D15594" s="171" t="s">
        <v>49556</v>
      </c>
      <c r="E15594" s="171" t="s">
        <v>49557</v>
      </c>
      <c r="F15594" s="177"/>
      <c r="G15594" s="177"/>
      <c r="H15594" s="172"/>
    </row>
    <row r="15595" spans="1:8" ht="14.45" customHeight="1">
      <c r="A15595" s="91" t="s">
        <v>2983</v>
      </c>
      <c r="B15595" s="171" t="s">
        <v>43894</v>
      </c>
      <c r="C15595" s="55" t="s">
        <v>49558</v>
      </c>
      <c r="D15595" s="171" t="s">
        <v>49559</v>
      </c>
      <c r="E15595" s="171" t="s">
        <v>49560</v>
      </c>
      <c r="F15595" s="177"/>
      <c r="G15595" s="177"/>
      <c r="H15595" s="172"/>
    </row>
    <row r="15596" spans="1:8" ht="14.45" customHeight="1">
      <c r="A15596" s="91" t="s">
        <v>2983</v>
      </c>
      <c r="B15596" s="171" t="s">
        <v>43895</v>
      </c>
      <c r="C15596" s="55" t="s">
        <v>49561</v>
      </c>
      <c r="D15596" s="171" t="s">
        <v>49562</v>
      </c>
      <c r="E15596" s="171" t="s">
        <v>49563</v>
      </c>
      <c r="F15596" s="177"/>
      <c r="G15596" s="177"/>
      <c r="H15596" s="172"/>
    </row>
    <row r="15597" spans="1:8" ht="14.45" customHeight="1">
      <c r="A15597" s="91" t="s">
        <v>2983</v>
      </c>
      <c r="B15597" s="171" t="s">
        <v>43896</v>
      </c>
      <c r="C15597" s="55" t="s">
        <v>49564</v>
      </c>
      <c r="D15597" s="171" t="s">
        <v>49565</v>
      </c>
      <c r="E15597" s="171" t="s">
        <v>49566</v>
      </c>
      <c r="F15597" s="177"/>
      <c r="G15597" s="177"/>
      <c r="H15597" s="172"/>
    </row>
    <row r="15598" spans="1:8" ht="14.45" customHeight="1">
      <c r="A15598" s="91" t="s">
        <v>2983</v>
      </c>
      <c r="B15598" s="171" t="s">
        <v>43897</v>
      </c>
      <c r="C15598" s="55" t="s">
        <v>49567</v>
      </c>
      <c r="D15598" s="171" t="s">
        <v>49568</v>
      </c>
      <c r="E15598" s="171" t="s">
        <v>49569</v>
      </c>
      <c r="F15598" s="177"/>
      <c r="G15598" s="177"/>
      <c r="H15598" s="172"/>
    </row>
    <row r="15599" spans="1:8" ht="14.45" customHeight="1">
      <c r="A15599" s="91" t="s">
        <v>2983</v>
      </c>
      <c r="B15599" s="171" t="s">
        <v>43898</v>
      </c>
      <c r="C15599" s="55" t="s">
        <v>49570</v>
      </c>
      <c r="D15599" s="171" t="s">
        <v>49571</v>
      </c>
      <c r="E15599" s="171" t="s">
        <v>49572</v>
      </c>
      <c r="F15599" s="177"/>
      <c r="G15599" s="177"/>
      <c r="H15599" s="172"/>
    </row>
    <row r="15600" spans="1:8" ht="14.45" customHeight="1">
      <c r="A15600" s="91" t="s">
        <v>2983</v>
      </c>
      <c r="B15600" s="171" t="s">
        <v>43899</v>
      </c>
      <c r="C15600" s="55" t="s">
        <v>49573</v>
      </c>
      <c r="D15600" s="171" t="s">
        <v>49574</v>
      </c>
      <c r="E15600" s="171" t="s">
        <v>49575</v>
      </c>
      <c r="F15600" s="177"/>
      <c r="G15600" s="177"/>
      <c r="H15600" s="172"/>
    </row>
    <row r="15601" spans="1:8" ht="14.45" customHeight="1">
      <c r="A15601" s="91" t="s">
        <v>2983</v>
      </c>
      <c r="B15601" s="171" t="s">
        <v>43900</v>
      </c>
      <c r="C15601" s="55" t="s">
        <v>49576</v>
      </c>
      <c r="D15601" s="171" t="s">
        <v>49577</v>
      </c>
      <c r="E15601" s="171" t="s">
        <v>49578</v>
      </c>
      <c r="F15601" s="177"/>
      <c r="G15601" s="177"/>
      <c r="H15601" s="172"/>
    </row>
    <row r="15602" spans="1:8" ht="14.45" customHeight="1">
      <c r="A15602" s="91" t="s">
        <v>2983</v>
      </c>
      <c r="B15602" s="171" t="s">
        <v>43901</v>
      </c>
      <c r="C15602" s="55" t="s">
        <v>49579</v>
      </c>
      <c r="D15602" s="171" t="s">
        <v>49580</v>
      </c>
      <c r="E15602" s="171" t="s">
        <v>49581</v>
      </c>
      <c r="F15602" s="177"/>
      <c r="G15602" s="177"/>
      <c r="H15602" s="172"/>
    </row>
    <row r="15603" spans="1:8" ht="14.45" customHeight="1">
      <c r="A15603" s="86" t="s">
        <v>2983</v>
      </c>
      <c r="B15603" s="171" t="s">
        <v>43902</v>
      </c>
      <c r="C15603" s="55" t="s">
        <v>49582</v>
      </c>
      <c r="D15603" s="171" t="s">
        <v>49583</v>
      </c>
      <c r="E15603" s="171" t="s">
        <v>49584</v>
      </c>
      <c r="F15603" s="177"/>
      <c r="G15603" s="177"/>
      <c r="H15603" s="172"/>
    </row>
    <row r="15604" spans="1:8" ht="14.45" customHeight="1">
      <c r="A15604" s="86" t="s">
        <v>2983</v>
      </c>
      <c r="B15604" s="171" t="s">
        <v>43903</v>
      </c>
      <c r="C15604" s="55" t="s">
        <v>49585</v>
      </c>
      <c r="D15604" s="171" t="s">
        <v>49586</v>
      </c>
      <c r="E15604" s="171" t="s">
        <v>49587</v>
      </c>
      <c r="F15604" s="177"/>
      <c r="G15604" s="177"/>
      <c r="H15604" s="172"/>
    </row>
    <row r="15605" spans="1:8" ht="14.45" customHeight="1">
      <c r="A15605" s="86" t="s">
        <v>2983</v>
      </c>
      <c r="B15605" s="171" t="s">
        <v>43904</v>
      </c>
      <c r="C15605" s="55" t="s">
        <v>49588</v>
      </c>
      <c r="D15605" s="171" t="s">
        <v>49589</v>
      </c>
      <c r="E15605" s="171" t="s">
        <v>49590</v>
      </c>
      <c r="F15605" s="177"/>
      <c r="G15605" s="177"/>
      <c r="H15605" s="172"/>
    </row>
    <row r="15606" spans="1:8" ht="14.45" customHeight="1">
      <c r="A15606" s="86" t="s">
        <v>2983</v>
      </c>
      <c r="B15606" s="171" t="s">
        <v>43905</v>
      </c>
      <c r="C15606" s="55" t="s">
        <v>49591</v>
      </c>
      <c r="D15606" s="171" t="s">
        <v>49592</v>
      </c>
      <c r="E15606" s="171" t="s">
        <v>49593</v>
      </c>
      <c r="F15606" s="177"/>
      <c r="G15606" s="177"/>
      <c r="H15606" s="172"/>
    </row>
    <row r="15607" spans="1:8" ht="14.45" customHeight="1">
      <c r="A15607" s="86" t="s">
        <v>2983</v>
      </c>
      <c r="B15607" s="171" t="s">
        <v>43906</v>
      </c>
      <c r="C15607" s="55" t="s">
        <v>49594</v>
      </c>
      <c r="D15607" s="171" t="s">
        <v>49595</v>
      </c>
      <c r="E15607" s="171" t="s">
        <v>49596</v>
      </c>
      <c r="F15607" s="173"/>
      <c r="G15607" s="173"/>
      <c r="H15607" s="172"/>
    </row>
    <row r="15608" spans="1:8" ht="14.45" customHeight="1">
      <c r="A15608" s="86" t="s">
        <v>2983</v>
      </c>
      <c r="B15608" s="171" t="s">
        <v>43907</v>
      </c>
      <c r="C15608" s="55" t="s">
        <v>49597</v>
      </c>
      <c r="D15608" s="171" t="s">
        <v>49598</v>
      </c>
      <c r="E15608" s="171" t="s">
        <v>49599</v>
      </c>
      <c r="F15608" s="173"/>
      <c r="G15608" s="173"/>
      <c r="H15608" s="172"/>
    </row>
    <row r="15609" spans="1:8" ht="14.45" customHeight="1">
      <c r="A15609" s="86" t="s">
        <v>2983</v>
      </c>
      <c r="B15609" s="171" t="s">
        <v>43908</v>
      </c>
      <c r="C15609" s="55" t="s">
        <v>49600</v>
      </c>
      <c r="D15609" s="171" t="s">
        <v>49601</v>
      </c>
      <c r="E15609" s="171" t="s">
        <v>49602</v>
      </c>
      <c r="F15609" s="173"/>
      <c r="G15609" s="173"/>
      <c r="H15609" s="172"/>
    </row>
    <row r="15610" spans="1:8" ht="14.45" customHeight="1">
      <c r="A15610" s="86" t="s">
        <v>2983</v>
      </c>
      <c r="B15610" s="171" t="s">
        <v>43909</v>
      </c>
      <c r="C15610" s="55" t="s">
        <v>49603</v>
      </c>
      <c r="D15610" s="171" t="s">
        <v>49604</v>
      </c>
      <c r="E15610" s="171" t="s">
        <v>49605</v>
      </c>
      <c r="F15610" s="173"/>
      <c r="G15610" s="173"/>
      <c r="H15610" s="172"/>
    </row>
    <row r="15611" spans="1:8" ht="14.45" customHeight="1">
      <c r="A15611" s="86" t="s">
        <v>2983</v>
      </c>
      <c r="B15611" s="171" t="s">
        <v>43910</v>
      </c>
      <c r="C15611" s="55" t="s">
        <v>49606</v>
      </c>
      <c r="D15611" s="171" t="s">
        <v>49607</v>
      </c>
      <c r="E15611" s="171" t="s">
        <v>49608</v>
      </c>
      <c r="F15611" s="173"/>
      <c r="G15611" s="173"/>
      <c r="H15611" s="172"/>
    </row>
    <row r="15612" spans="1:8" ht="14.45" customHeight="1">
      <c r="A15612" s="86" t="s">
        <v>2983</v>
      </c>
      <c r="B15612" s="171" t="s">
        <v>43911</v>
      </c>
      <c r="C15612" s="55" t="s">
        <v>49609</v>
      </c>
      <c r="D15612" s="171" t="s">
        <v>49610</v>
      </c>
      <c r="E15612" s="171" t="s">
        <v>49611</v>
      </c>
      <c r="F15612" s="173"/>
      <c r="G15612" s="173"/>
      <c r="H15612" s="172"/>
    </row>
    <row r="15613" spans="1:8" ht="14.45" customHeight="1">
      <c r="A15613" s="86" t="s">
        <v>2983</v>
      </c>
      <c r="B15613" s="171" t="s">
        <v>43912</v>
      </c>
      <c r="C15613" s="55" t="s">
        <v>49612</v>
      </c>
      <c r="D15613" s="171" t="s">
        <v>49613</v>
      </c>
      <c r="E15613" s="171" t="s">
        <v>49614</v>
      </c>
      <c r="F15613" s="173"/>
      <c r="G15613" s="173"/>
      <c r="H15613" s="172"/>
    </row>
    <row r="15614" spans="1:8" ht="14.45" customHeight="1">
      <c r="A15614" s="86" t="s">
        <v>2983</v>
      </c>
      <c r="B15614" s="171" t="s">
        <v>43913</v>
      </c>
      <c r="C15614" s="55" t="s">
        <v>49615</v>
      </c>
      <c r="D15614" s="171" t="s">
        <v>49616</v>
      </c>
      <c r="E15614" s="171" t="s">
        <v>49617</v>
      </c>
      <c r="F15614" s="173"/>
      <c r="G15614" s="173"/>
      <c r="H15614" s="172"/>
    </row>
    <row r="15615" spans="1:8" ht="14.45" customHeight="1">
      <c r="A15615" s="86" t="s">
        <v>2983</v>
      </c>
      <c r="B15615" s="171" t="s">
        <v>43914</v>
      </c>
      <c r="C15615" s="55" t="s">
        <v>49618</v>
      </c>
      <c r="D15615" s="171" t="s">
        <v>49619</v>
      </c>
      <c r="E15615" s="171" t="s">
        <v>49620</v>
      </c>
      <c r="F15615" s="173"/>
      <c r="G15615" s="173"/>
      <c r="H15615" s="172"/>
    </row>
    <row r="15616" spans="1:8" ht="14.45" customHeight="1">
      <c r="A15616" s="86" t="s">
        <v>2983</v>
      </c>
      <c r="B15616" s="171" t="s">
        <v>43915</v>
      </c>
      <c r="C15616" s="55" t="s">
        <v>49621</v>
      </c>
      <c r="D15616" s="171" t="s">
        <v>49622</v>
      </c>
      <c r="E15616" s="171" t="s">
        <v>49623</v>
      </c>
      <c r="F15616" s="173"/>
      <c r="G15616" s="173"/>
      <c r="H15616" s="172"/>
    </row>
    <row r="15617" spans="1:8" ht="14.45" customHeight="1">
      <c r="A15617" s="86" t="s">
        <v>2983</v>
      </c>
      <c r="B15617" s="171" t="s">
        <v>43916</v>
      </c>
      <c r="C15617" s="55" t="s">
        <v>49624</v>
      </c>
      <c r="D15617" s="171" t="s">
        <v>49625</v>
      </c>
      <c r="E15617" s="171" t="s">
        <v>49626</v>
      </c>
      <c r="F15617" s="173"/>
      <c r="G15617" s="173"/>
      <c r="H15617" s="172"/>
    </row>
    <row r="15618" spans="1:8" ht="14.45" customHeight="1">
      <c r="A15618" s="86" t="s">
        <v>2983</v>
      </c>
      <c r="B15618" s="171" t="s">
        <v>43917</v>
      </c>
      <c r="C15618" s="55" t="s">
        <v>49627</v>
      </c>
      <c r="D15618" s="171" t="s">
        <v>49628</v>
      </c>
      <c r="E15618" s="171" t="s">
        <v>49629</v>
      </c>
      <c r="F15618" s="173"/>
      <c r="G15618" s="173"/>
      <c r="H15618" s="172"/>
    </row>
    <row r="15619" spans="1:8" ht="14.45" customHeight="1">
      <c r="A15619" s="86" t="s">
        <v>2983</v>
      </c>
      <c r="B15619" s="171" t="s">
        <v>43918</v>
      </c>
      <c r="C15619" s="55" t="s">
        <v>49630</v>
      </c>
      <c r="D15619" s="171" t="s">
        <v>49631</v>
      </c>
      <c r="E15619" s="171" t="s">
        <v>49632</v>
      </c>
      <c r="F15619" s="173"/>
      <c r="G15619" s="173"/>
      <c r="H15619" s="172"/>
    </row>
    <row r="15620" spans="1:8" ht="14.45" customHeight="1">
      <c r="A15620" s="86" t="s">
        <v>2983</v>
      </c>
      <c r="B15620" s="171" t="s">
        <v>43919</v>
      </c>
      <c r="C15620" s="55" t="s">
        <v>49633</v>
      </c>
      <c r="D15620" s="171" t="s">
        <v>49634</v>
      </c>
      <c r="E15620" s="171" t="s">
        <v>49635</v>
      </c>
      <c r="F15620" s="173"/>
      <c r="G15620" s="173"/>
      <c r="H15620" s="172"/>
    </row>
    <row r="15621" spans="1:8" ht="14.45" customHeight="1">
      <c r="A15621" s="86" t="s">
        <v>2983</v>
      </c>
      <c r="B15621" s="171" t="s">
        <v>43920</v>
      </c>
      <c r="C15621" s="55" t="s">
        <v>49636</v>
      </c>
      <c r="D15621" s="171" t="s">
        <v>49637</v>
      </c>
      <c r="E15621" s="171" t="s">
        <v>49638</v>
      </c>
      <c r="F15621" s="173"/>
      <c r="G15621" s="173"/>
      <c r="H15621" s="172"/>
    </row>
    <row r="15622" spans="1:8" ht="14.45" customHeight="1">
      <c r="A15622" s="86" t="s">
        <v>2983</v>
      </c>
      <c r="B15622" s="171" t="s">
        <v>43921</v>
      </c>
      <c r="C15622" s="55" t="s">
        <v>49639</v>
      </c>
      <c r="D15622" s="171" t="s">
        <v>49640</v>
      </c>
      <c r="E15622" s="171" t="s">
        <v>49641</v>
      </c>
      <c r="F15622" s="173"/>
      <c r="G15622" s="173"/>
      <c r="H15622" s="172"/>
    </row>
    <row r="15623" spans="1:8" ht="14.45" customHeight="1">
      <c r="A15623" s="86" t="s">
        <v>2983</v>
      </c>
      <c r="B15623" s="171" t="s">
        <v>43922</v>
      </c>
      <c r="C15623" s="55" t="s">
        <v>49642</v>
      </c>
      <c r="D15623" s="171" t="s">
        <v>49643</v>
      </c>
      <c r="E15623" s="171" t="s">
        <v>49644</v>
      </c>
      <c r="F15623" s="173"/>
      <c r="G15623" s="173"/>
      <c r="H15623" s="172"/>
    </row>
    <row r="15624" spans="1:8" ht="14.45" customHeight="1">
      <c r="A15624" s="86" t="s">
        <v>2983</v>
      </c>
      <c r="B15624" s="171" t="s">
        <v>43923</v>
      </c>
      <c r="C15624" s="55" t="s">
        <v>49645</v>
      </c>
      <c r="D15624" s="171" t="s">
        <v>49646</v>
      </c>
      <c r="E15624" s="171" t="s">
        <v>49647</v>
      </c>
      <c r="F15624" s="173"/>
      <c r="G15624" s="173"/>
      <c r="H15624" s="172"/>
    </row>
    <row r="15625" spans="1:8" ht="14.45" customHeight="1">
      <c r="A15625" s="86" t="s">
        <v>2983</v>
      </c>
      <c r="B15625" s="171" t="s">
        <v>43924</v>
      </c>
      <c r="C15625" s="55" t="s">
        <v>49648</v>
      </c>
      <c r="D15625" s="171" t="s">
        <v>49649</v>
      </c>
      <c r="E15625" s="171" t="s">
        <v>49650</v>
      </c>
      <c r="F15625" s="173"/>
      <c r="G15625" s="173"/>
      <c r="H15625" s="172"/>
    </row>
    <row r="15626" spans="1:8" ht="14.45" customHeight="1">
      <c r="A15626" s="86" t="s">
        <v>2983</v>
      </c>
      <c r="B15626" s="171" t="s">
        <v>43925</v>
      </c>
      <c r="C15626" s="55" t="s">
        <v>49651</v>
      </c>
      <c r="D15626" s="171" t="s">
        <v>49652</v>
      </c>
      <c r="E15626" s="171" t="s">
        <v>49653</v>
      </c>
      <c r="F15626" s="173"/>
      <c r="G15626" s="173"/>
      <c r="H15626" s="172"/>
    </row>
    <row r="15627" spans="1:8" ht="14.45" customHeight="1">
      <c r="A15627" s="86" t="s">
        <v>2983</v>
      </c>
      <c r="B15627" s="171" t="s">
        <v>43926</v>
      </c>
      <c r="C15627" s="55" t="s">
        <v>49654</v>
      </c>
      <c r="D15627" s="171" t="s">
        <v>49655</v>
      </c>
      <c r="E15627" s="171" t="s">
        <v>49656</v>
      </c>
      <c r="F15627" s="173"/>
      <c r="G15627" s="173"/>
      <c r="H15627" s="172"/>
    </row>
    <row r="15628" spans="1:8" ht="14.45" customHeight="1">
      <c r="A15628" s="86" t="s">
        <v>2983</v>
      </c>
      <c r="B15628" s="171" t="s">
        <v>43927</v>
      </c>
      <c r="C15628" s="55" t="s">
        <v>49657</v>
      </c>
      <c r="D15628" s="171" t="s">
        <v>49658</v>
      </c>
      <c r="E15628" s="171" t="s">
        <v>49659</v>
      </c>
      <c r="F15628" s="173"/>
      <c r="G15628" s="173"/>
      <c r="H15628" s="172"/>
    </row>
    <row r="15629" spans="1:8" ht="14.45" customHeight="1">
      <c r="A15629" s="86" t="s">
        <v>2983</v>
      </c>
      <c r="B15629" s="171" t="s">
        <v>43928</v>
      </c>
      <c r="C15629" s="55" t="s">
        <v>49660</v>
      </c>
      <c r="D15629" s="171" t="s">
        <v>49661</v>
      </c>
      <c r="E15629" s="171" t="s">
        <v>49662</v>
      </c>
      <c r="F15629" s="173"/>
      <c r="G15629" s="173"/>
      <c r="H15629" s="172"/>
    </row>
    <row r="15630" spans="1:8" ht="14.45" customHeight="1">
      <c r="A15630" s="86" t="s">
        <v>2983</v>
      </c>
      <c r="B15630" s="171" t="s">
        <v>43929</v>
      </c>
      <c r="C15630" s="55" t="s">
        <v>49663</v>
      </c>
      <c r="D15630" s="171" t="s">
        <v>49664</v>
      </c>
      <c r="E15630" s="171" t="s">
        <v>49665</v>
      </c>
      <c r="F15630" s="173"/>
      <c r="G15630" s="173"/>
      <c r="H15630" s="172"/>
    </row>
    <row r="15631" spans="1:8" ht="14.45" customHeight="1">
      <c r="A15631" s="86" t="s">
        <v>2983</v>
      </c>
      <c r="B15631" s="171" t="s">
        <v>43930</v>
      </c>
      <c r="C15631" s="55" t="s">
        <v>49666</v>
      </c>
      <c r="D15631" s="171" t="s">
        <v>49667</v>
      </c>
      <c r="E15631" s="171" t="s">
        <v>49668</v>
      </c>
      <c r="F15631" s="173"/>
      <c r="G15631" s="173"/>
      <c r="H15631" s="172"/>
    </row>
    <row r="15632" spans="1:8" ht="14.45" customHeight="1">
      <c r="A15632" s="86" t="s">
        <v>2983</v>
      </c>
      <c r="B15632" s="171" t="s">
        <v>43931</v>
      </c>
      <c r="C15632" s="55" t="s">
        <v>49669</v>
      </c>
      <c r="D15632" s="171" t="s">
        <v>49670</v>
      </c>
      <c r="E15632" s="171" t="s">
        <v>49671</v>
      </c>
      <c r="F15632" s="173"/>
      <c r="G15632" s="173"/>
      <c r="H15632" s="172"/>
    </row>
    <row r="15633" spans="1:8" ht="14.45" customHeight="1">
      <c r="A15633" s="86" t="s">
        <v>2983</v>
      </c>
      <c r="B15633" s="171" t="s">
        <v>43932</v>
      </c>
      <c r="C15633" s="55" t="s">
        <v>49672</v>
      </c>
      <c r="D15633" s="171" t="s">
        <v>49673</v>
      </c>
      <c r="E15633" s="171" t="s">
        <v>49674</v>
      </c>
      <c r="F15633" s="173"/>
      <c r="G15633" s="173"/>
      <c r="H15633" s="172"/>
    </row>
    <row r="15634" spans="1:8" ht="14.45" customHeight="1">
      <c r="A15634" s="86" t="s">
        <v>2983</v>
      </c>
      <c r="B15634" s="171" t="s">
        <v>43933</v>
      </c>
      <c r="C15634" s="55" t="s">
        <v>49675</v>
      </c>
      <c r="D15634" s="171" t="s">
        <v>49676</v>
      </c>
      <c r="E15634" s="171" t="s">
        <v>49677</v>
      </c>
      <c r="F15634" s="173"/>
      <c r="G15634" s="173"/>
      <c r="H15634" s="172"/>
    </row>
    <row r="15635" spans="1:8" ht="14.45" customHeight="1">
      <c r="A15635" s="86" t="s">
        <v>2983</v>
      </c>
      <c r="B15635" s="171" t="s">
        <v>43934</v>
      </c>
      <c r="C15635" s="55" t="s">
        <v>49678</v>
      </c>
      <c r="D15635" s="171" t="s">
        <v>49679</v>
      </c>
      <c r="E15635" s="171" t="s">
        <v>49680</v>
      </c>
      <c r="F15635" s="173"/>
      <c r="G15635" s="173"/>
      <c r="H15635" s="172"/>
    </row>
    <row r="15636" spans="1:8" ht="14.45" customHeight="1">
      <c r="A15636" s="86" t="s">
        <v>2983</v>
      </c>
      <c r="B15636" s="171" t="s">
        <v>43935</v>
      </c>
      <c r="C15636" s="55" t="s">
        <v>49681</v>
      </c>
      <c r="D15636" s="171" t="s">
        <v>49682</v>
      </c>
      <c r="E15636" s="171" t="s">
        <v>49683</v>
      </c>
      <c r="F15636" s="173"/>
      <c r="G15636" s="173"/>
      <c r="H15636" s="172"/>
    </row>
    <row r="15637" spans="1:8" ht="14.45" customHeight="1">
      <c r="A15637" s="86" t="s">
        <v>2983</v>
      </c>
      <c r="B15637" s="171" t="s">
        <v>43936</v>
      </c>
      <c r="C15637" s="55" t="s">
        <v>49684</v>
      </c>
      <c r="D15637" s="171" t="s">
        <v>49685</v>
      </c>
      <c r="E15637" s="171" t="s">
        <v>49686</v>
      </c>
      <c r="F15637" s="173"/>
      <c r="G15637" s="173"/>
      <c r="H15637" s="172"/>
    </row>
    <row r="15638" spans="1:8" ht="14.45" customHeight="1">
      <c r="A15638" s="86" t="s">
        <v>2983</v>
      </c>
      <c r="B15638" s="171" t="s">
        <v>43937</v>
      </c>
      <c r="C15638" s="55" t="s">
        <v>49687</v>
      </c>
      <c r="D15638" s="171" t="s">
        <v>49688</v>
      </c>
      <c r="E15638" s="171" t="s">
        <v>49689</v>
      </c>
      <c r="F15638" s="173"/>
      <c r="G15638" s="173"/>
      <c r="H15638" s="172"/>
    </row>
    <row r="15639" spans="1:8" ht="14.45" customHeight="1">
      <c r="A15639" s="86" t="s">
        <v>2983</v>
      </c>
      <c r="B15639" s="171" t="s">
        <v>43938</v>
      </c>
      <c r="C15639" s="55" t="s">
        <v>49690</v>
      </c>
      <c r="D15639" s="171" t="s">
        <v>49691</v>
      </c>
      <c r="E15639" s="171" t="s">
        <v>49692</v>
      </c>
      <c r="F15639" s="173"/>
      <c r="G15639" s="173"/>
      <c r="H15639" s="172"/>
    </row>
    <row r="15640" spans="1:8" ht="14.45" customHeight="1">
      <c r="A15640" s="86" t="s">
        <v>2983</v>
      </c>
      <c r="B15640" s="171" t="s">
        <v>43939</v>
      </c>
      <c r="C15640" s="55" t="s">
        <v>49693</v>
      </c>
      <c r="D15640" s="171" t="s">
        <v>49694</v>
      </c>
      <c r="E15640" s="171" t="s">
        <v>49695</v>
      </c>
      <c r="F15640" s="173"/>
      <c r="G15640" s="173"/>
      <c r="H15640" s="172"/>
    </row>
    <row r="15641" spans="1:8" ht="14.45" customHeight="1">
      <c r="A15641" s="86" t="s">
        <v>2983</v>
      </c>
      <c r="B15641" s="171" t="s">
        <v>43940</v>
      </c>
      <c r="C15641" s="55" t="s">
        <v>49696</v>
      </c>
      <c r="D15641" s="171" t="s">
        <v>49697</v>
      </c>
      <c r="E15641" s="171" t="s">
        <v>49698</v>
      </c>
      <c r="F15641" s="173"/>
      <c r="G15641" s="173"/>
      <c r="H15641" s="172"/>
    </row>
    <row r="15642" spans="1:8" ht="14.45" customHeight="1">
      <c r="A15642" s="86" t="s">
        <v>2983</v>
      </c>
      <c r="B15642" s="171" t="s">
        <v>43941</v>
      </c>
      <c r="C15642" s="55" t="s">
        <v>49699</v>
      </c>
      <c r="D15642" s="171" t="s">
        <v>49700</v>
      </c>
      <c r="E15642" s="171" t="s">
        <v>49701</v>
      </c>
      <c r="F15642" s="173"/>
      <c r="G15642" s="173"/>
      <c r="H15642" s="172"/>
    </row>
    <row r="15643" spans="1:8" ht="14.45" customHeight="1">
      <c r="A15643" s="86" t="s">
        <v>2983</v>
      </c>
      <c r="B15643" s="171" t="s">
        <v>43942</v>
      </c>
      <c r="C15643" s="55" t="s">
        <v>16948</v>
      </c>
      <c r="D15643" s="171" t="s">
        <v>16948</v>
      </c>
      <c r="E15643" s="171" t="s">
        <v>16948</v>
      </c>
      <c r="F15643" s="173"/>
      <c r="G15643" s="173"/>
      <c r="H15643" s="172"/>
    </row>
    <row r="15644" spans="1:8" ht="14.45" customHeight="1">
      <c r="A15644" s="86" t="s">
        <v>2983</v>
      </c>
      <c r="B15644" s="171" t="s">
        <v>43943</v>
      </c>
      <c r="C15644" s="55" t="s">
        <v>49702</v>
      </c>
      <c r="D15644" s="171" t="s">
        <v>49703</v>
      </c>
      <c r="E15644" s="171" t="s">
        <v>49704</v>
      </c>
      <c r="F15644" s="173"/>
      <c r="G15644" s="173"/>
      <c r="H15644" s="172"/>
    </row>
    <row r="15645" spans="1:8" ht="14.45" customHeight="1">
      <c r="A15645" s="86" t="s">
        <v>2983</v>
      </c>
      <c r="B15645" s="171" t="s">
        <v>43944</v>
      </c>
      <c r="C15645" s="55" t="s">
        <v>49705</v>
      </c>
      <c r="D15645" s="171" t="s">
        <v>49706</v>
      </c>
      <c r="E15645" s="171" t="s">
        <v>49707</v>
      </c>
      <c r="F15645" s="173"/>
      <c r="G15645" s="173"/>
      <c r="H15645" s="172"/>
    </row>
    <row r="15646" spans="1:8" ht="14.45" customHeight="1">
      <c r="A15646" s="86" t="s">
        <v>2983</v>
      </c>
      <c r="B15646" s="171" t="s">
        <v>43945</v>
      </c>
      <c r="C15646" s="55" t="s">
        <v>49708</v>
      </c>
      <c r="D15646" s="171" t="s">
        <v>49709</v>
      </c>
      <c r="E15646" s="171" t="s">
        <v>49710</v>
      </c>
      <c r="F15646" s="173"/>
      <c r="G15646" s="173"/>
      <c r="H15646" s="172"/>
    </row>
    <row r="15647" spans="1:8" ht="14.45" customHeight="1">
      <c r="A15647" s="86" t="s">
        <v>2983</v>
      </c>
      <c r="B15647" s="171" t="s">
        <v>43946</v>
      </c>
      <c r="C15647" s="55" t="s">
        <v>49711</v>
      </c>
      <c r="D15647" s="171" t="s">
        <v>49712</v>
      </c>
      <c r="E15647" s="171" t="s">
        <v>49713</v>
      </c>
      <c r="F15647" s="173"/>
      <c r="G15647" s="173"/>
      <c r="H15647" s="172"/>
    </row>
    <row r="15648" spans="1:8" ht="14.45" customHeight="1">
      <c r="A15648" s="86" t="s">
        <v>2983</v>
      </c>
      <c r="B15648" s="171" t="s">
        <v>43947</v>
      </c>
      <c r="C15648" s="55" t="s">
        <v>49714</v>
      </c>
      <c r="D15648" s="171" t="s">
        <v>49715</v>
      </c>
      <c r="E15648" s="171" t="s">
        <v>49716</v>
      </c>
      <c r="F15648" s="173"/>
      <c r="G15648" s="173"/>
      <c r="H15648" s="172"/>
    </row>
    <row r="15649" spans="1:8" ht="14.45" customHeight="1">
      <c r="A15649" s="86" t="s">
        <v>2983</v>
      </c>
      <c r="B15649" s="171" t="s">
        <v>43948</v>
      </c>
      <c r="C15649" s="55" t="s">
        <v>49717</v>
      </c>
      <c r="D15649" s="171" t="s">
        <v>49718</v>
      </c>
      <c r="E15649" s="171" t="s">
        <v>49719</v>
      </c>
      <c r="F15649" s="173"/>
      <c r="G15649" s="173"/>
      <c r="H15649" s="172"/>
    </row>
    <row r="15650" spans="1:8" ht="14.45" customHeight="1">
      <c r="A15650" s="86" t="s">
        <v>2983</v>
      </c>
      <c r="B15650" s="171" t="s">
        <v>43949</v>
      </c>
      <c r="C15650" s="55" t="s">
        <v>49720</v>
      </c>
      <c r="D15650" s="171" t="s">
        <v>49721</v>
      </c>
      <c r="E15650" s="171" t="s">
        <v>49722</v>
      </c>
      <c r="F15650" s="173"/>
      <c r="G15650" s="173"/>
      <c r="H15650" s="172"/>
    </row>
    <row r="15651" spans="1:8" ht="14.45" customHeight="1">
      <c r="A15651" s="86" t="s">
        <v>2983</v>
      </c>
      <c r="B15651" s="171" t="s">
        <v>43950</v>
      </c>
      <c r="C15651" s="55" t="s">
        <v>49723</v>
      </c>
      <c r="D15651" s="171" t="s">
        <v>49724</v>
      </c>
      <c r="E15651" s="171" t="s">
        <v>49725</v>
      </c>
      <c r="F15651" s="173"/>
      <c r="G15651" s="173"/>
      <c r="H15651" s="172"/>
    </row>
    <row r="15652" spans="1:8" ht="14.45" customHeight="1">
      <c r="A15652" s="86" t="s">
        <v>2983</v>
      </c>
      <c r="B15652" s="171" t="s">
        <v>43951</v>
      </c>
      <c r="C15652" s="55" t="s">
        <v>49726</v>
      </c>
      <c r="D15652" s="171" t="s">
        <v>49726</v>
      </c>
      <c r="E15652" s="171" t="s">
        <v>49727</v>
      </c>
      <c r="F15652" s="173"/>
      <c r="G15652" s="173"/>
      <c r="H15652" s="172"/>
    </row>
    <row r="15653" spans="1:8" ht="14.45" customHeight="1">
      <c r="A15653" s="86" t="s">
        <v>2983</v>
      </c>
      <c r="B15653" s="171" t="s">
        <v>43952</v>
      </c>
      <c r="C15653" s="55" t="s">
        <v>49728</v>
      </c>
      <c r="D15653" s="171" t="s">
        <v>49729</v>
      </c>
      <c r="E15653" s="171" t="s">
        <v>49730</v>
      </c>
      <c r="F15653" s="173"/>
      <c r="G15653" s="173"/>
      <c r="H15653" s="172"/>
    </row>
    <row r="15654" spans="1:8" ht="14.45" customHeight="1">
      <c r="A15654" s="86" t="s">
        <v>2983</v>
      </c>
      <c r="B15654" s="171" t="s">
        <v>43953</v>
      </c>
      <c r="C15654" s="55" t="s">
        <v>49731</v>
      </c>
      <c r="D15654" s="171" t="s">
        <v>49732</v>
      </c>
      <c r="E15654" s="171" t="s">
        <v>49733</v>
      </c>
      <c r="F15654" s="173"/>
      <c r="G15654" s="173"/>
      <c r="H15654" s="172"/>
    </row>
    <row r="15655" spans="1:8" ht="14.45" customHeight="1">
      <c r="A15655" s="86" t="s">
        <v>2983</v>
      </c>
      <c r="B15655" s="171" t="s">
        <v>43954</v>
      </c>
      <c r="C15655" s="55" t="s">
        <v>49734</v>
      </c>
      <c r="D15655" s="171" t="s">
        <v>49735</v>
      </c>
      <c r="E15655" s="171" t="s">
        <v>49736</v>
      </c>
      <c r="F15655" s="173"/>
      <c r="G15655" s="173"/>
      <c r="H15655" s="172"/>
    </row>
    <row r="15656" spans="1:8" ht="14.45" customHeight="1">
      <c r="A15656" s="86" t="s">
        <v>2983</v>
      </c>
      <c r="B15656" s="171" t="s">
        <v>43955</v>
      </c>
      <c r="C15656" s="55" t="s">
        <v>49737</v>
      </c>
      <c r="D15656" s="171" t="s">
        <v>49738</v>
      </c>
      <c r="E15656" s="171" t="s">
        <v>49739</v>
      </c>
      <c r="F15656" s="173"/>
      <c r="G15656" s="173"/>
      <c r="H15656" s="172"/>
    </row>
    <row r="15657" spans="1:8" ht="14.45" customHeight="1">
      <c r="A15657" s="86" t="s">
        <v>2983</v>
      </c>
      <c r="B15657" s="171" t="s">
        <v>43956</v>
      </c>
      <c r="C15657" s="55" t="s">
        <v>49740</v>
      </c>
      <c r="D15657" s="171" t="s">
        <v>49741</v>
      </c>
      <c r="E15657" s="171" t="s">
        <v>49742</v>
      </c>
      <c r="F15657" s="173"/>
      <c r="G15657" s="173"/>
      <c r="H15657" s="172"/>
    </row>
    <row r="15658" spans="1:8" ht="14.45" customHeight="1">
      <c r="A15658" s="86" t="s">
        <v>2983</v>
      </c>
      <c r="B15658" s="171" t="s">
        <v>43957</v>
      </c>
      <c r="C15658" s="55" t="s">
        <v>49743</v>
      </c>
      <c r="D15658" s="171" t="s">
        <v>49744</v>
      </c>
      <c r="E15658" s="171" t="s">
        <v>49745</v>
      </c>
      <c r="F15658" s="173"/>
      <c r="G15658" s="173"/>
      <c r="H15658" s="172"/>
    </row>
    <row r="15659" spans="1:8" ht="14.45" customHeight="1">
      <c r="A15659" s="86" t="s">
        <v>2983</v>
      </c>
      <c r="B15659" s="171" t="s">
        <v>43958</v>
      </c>
      <c r="C15659" s="55" t="s">
        <v>49746</v>
      </c>
      <c r="D15659" s="171" t="s">
        <v>49747</v>
      </c>
      <c r="E15659" s="171" t="s">
        <v>49748</v>
      </c>
      <c r="F15659" s="173"/>
      <c r="G15659" s="173"/>
      <c r="H15659" s="172"/>
    </row>
    <row r="15660" spans="1:8" ht="14.45" customHeight="1">
      <c r="A15660" s="86" t="s">
        <v>2983</v>
      </c>
      <c r="B15660" s="171" t="s">
        <v>43959</v>
      </c>
      <c r="C15660" s="55" t="s">
        <v>49749</v>
      </c>
      <c r="D15660" s="171" t="s">
        <v>49750</v>
      </c>
      <c r="E15660" s="171" t="s">
        <v>49751</v>
      </c>
      <c r="F15660" s="173"/>
      <c r="G15660" s="173"/>
      <c r="H15660" s="172"/>
    </row>
    <row r="15661" spans="1:8" ht="14.45" customHeight="1">
      <c r="A15661" s="86" t="s">
        <v>2983</v>
      </c>
      <c r="B15661" s="171" t="s">
        <v>43960</v>
      </c>
      <c r="C15661" s="55" t="s">
        <v>49752</v>
      </c>
      <c r="D15661" s="171" t="s">
        <v>49753</v>
      </c>
      <c r="E15661" s="171" t="s">
        <v>49754</v>
      </c>
      <c r="F15661" s="173"/>
      <c r="G15661" s="173"/>
      <c r="H15661" s="172"/>
    </row>
    <row r="15662" spans="1:8" ht="14.45" customHeight="1">
      <c r="A15662" s="86" t="s">
        <v>2983</v>
      </c>
      <c r="B15662" s="171" t="s">
        <v>43961</v>
      </c>
      <c r="C15662" s="55" t="s">
        <v>49755</v>
      </c>
      <c r="D15662" s="171" t="s">
        <v>49756</v>
      </c>
      <c r="E15662" s="171" t="s">
        <v>49757</v>
      </c>
      <c r="F15662" s="173"/>
      <c r="G15662" s="173"/>
      <c r="H15662" s="172"/>
    </row>
    <row r="15663" spans="1:8" ht="14.45" customHeight="1">
      <c r="A15663" s="86" t="s">
        <v>2983</v>
      </c>
      <c r="B15663" s="171" t="s">
        <v>43962</v>
      </c>
      <c r="C15663" s="55" t="s">
        <v>49758</v>
      </c>
      <c r="D15663" s="171" t="s">
        <v>49759</v>
      </c>
      <c r="E15663" s="171" t="s">
        <v>49760</v>
      </c>
      <c r="F15663" s="173"/>
      <c r="G15663" s="173"/>
      <c r="H15663" s="172"/>
    </row>
    <row r="15664" spans="1:8" ht="14.45" customHeight="1">
      <c r="A15664" s="86" t="s">
        <v>2983</v>
      </c>
      <c r="B15664" s="171" t="s">
        <v>43963</v>
      </c>
      <c r="C15664" s="55" t="s">
        <v>49761</v>
      </c>
      <c r="D15664" s="171" t="s">
        <v>49762</v>
      </c>
      <c r="E15664" s="171" t="s">
        <v>49763</v>
      </c>
      <c r="F15664" s="173"/>
      <c r="G15664" s="173"/>
      <c r="H15664" s="172"/>
    </row>
    <row r="15665" spans="1:8" ht="14.45" customHeight="1">
      <c r="A15665" s="86" t="s">
        <v>2983</v>
      </c>
      <c r="B15665" s="171" t="s">
        <v>43964</v>
      </c>
      <c r="C15665" s="55" t="s">
        <v>49764</v>
      </c>
      <c r="D15665" s="171" t="s">
        <v>49765</v>
      </c>
      <c r="E15665" s="171" t="s">
        <v>49766</v>
      </c>
      <c r="F15665" s="173"/>
      <c r="G15665" s="173"/>
      <c r="H15665" s="172"/>
    </row>
    <row r="15666" spans="1:8" ht="14.45" customHeight="1">
      <c r="A15666" s="86" t="s">
        <v>2983</v>
      </c>
      <c r="B15666" s="171" t="s">
        <v>43965</v>
      </c>
      <c r="C15666" s="55" t="s">
        <v>49767</v>
      </c>
      <c r="D15666" s="171" t="s">
        <v>49768</v>
      </c>
      <c r="E15666" s="171" t="s">
        <v>49769</v>
      </c>
      <c r="F15666" s="173"/>
      <c r="G15666" s="173"/>
      <c r="H15666" s="172"/>
    </row>
    <row r="15667" spans="1:8" ht="14.45" customHeight="1">
      <c r="A15667" s="86" t="s">
        <v>2983</v>
      </c>
      <c r="B15667" s="171" t="s">
        <v>43966</v>
      </c>
      <c r="C15667" s="55" t="s">
        <v>49770</v>
      </c>
      <c r="D15667" s="171" t="s">
        <v>49771</v>
      </c>
      <c r="E15667" s="171" t="s">
        <v>49772</v>
      </c>
      <c r="F15667" s="173"/>
      <c r="G15667" s="173"/>
      <c r="H15667" s="172"/>
    </row>
    <row r="15668" spans="1:8" ht="14.45" customHeight="1">
      <c r="A15668" s="86" t="s">
        <v>2983</v>
      </c>
      <c r="B15668" s="171" t="s">
        <v>43967</v>
      </c>
      <c r="C15668" s="55" t="s">
        <v>49773</v>
      </c>
      <c r="D15668" s="171" t="s">
        <v>49774</v>
      </c>
      <c r="E15668" s="171" t="s">
        <v>49775</v>
      </c>
      <c r="F15668" s="173"/>
      <c r="G15668" s="173"/>
      <c r="H15668" s="172"/>
    </row>
    <row r="15669" spans="1:8" ht="14.45" customHeight="1">
      <c r="A15669" s="86" t="s">
        <v>2983</v>
      </c>
      <c r="B15669" s="171" t="s">
        <v>43968</v>
      </c>
      <c r="C15669" s="55" t="s">
        <v>49776</v>
      </c>
      <c r="D15669" s="171" t="s">
        <v>49777</v>
      </c>
      <c r="E15669" s="171" t="s">
        <v>49778</v>
      </c>
      <c r="F15669" s="173"/>
      <c r="G15669" s="173"/>
      <c r="H15669" s="172"/>
    </row>
    <row r="15670" spans="1:8" ht="14.45" customHeight="1">
      <c r="A15670" s="86" t="s">
        <v>2983</v>
      </c>
      <c r="B15670" s="171" t="s">
        <v>43969</v>
      </c>
      <c r="C15670" s="55" t="s">
        <v>49779</v>
      </c>
      <c r="D15670" s="171" t="s">
        <v>49780</v>
      </c>
      <c r="E15670" s="171" t="s">
        <v>49781</v>
      </c>
      <c r="F15670" s="173"/>
      <c r="G15670" s="173"/>
      <c r="H15670" s="172"/>
    </row>
    <row r="15671" spans="1:8" ht="14.45" customHeight="1">
      <c r="A15671" s="86" t="s">
        <v>2983</v>
      </c>
      <c r="B15671" s="171" t="s">
        <v>43970</v>
      </c>
      <c r="C15671" s="55" t="s">
        <v>49782</v>
      </c>
      <c r="D15671" s="171" t="s">
        <v>49783</v>
      </c>
      <c r="E15671" s="171" t="s">
        <v>49784</v>
      </c>
      <c r="F15671" s="173"/>
      <c r="G15671" s="173"/>
      <c r="H15671" s="172"/>
    </row>
    <row r="15672" spans="1:8" ht="14.45" customHeight="1">
      <c r="A15672" s="86" t="s">
        <v>2983</v>
      </c>
      <c r="B15672" s="171" t="s">
        <v>43971</v>
      </c>
      <c r="C15672" s="55" t="s">
        <v>49785</v>
      </c>
      <c r="D15672" s="171" t="s">
        <v>49786</v>
      </c>
      <c r="E15672" s="171" t="s">
        <v>49787</v>
      </c>
      <c r="F15672" s="173"/>
      <c r="G15672" s="173"/>
      <c r="H15672" s="172"/>
    </row>
    <row r="15673" spans="1:8" ht="14.45" customHeight="1">
      <c r="A15673" s="86" t="s">
        <v>2983</v>
      </c>
      <c r="B15673" s="171" t="s">
        <v>43972</v>
      </c>
      <c r="C15673" s="55" t="s">
        <v>49788</v>
      </c>
      <c r="D15673" s="171" t="s">
        <v>49789</v>
      </c>
      <c r="E15673" s="171" t="s">
        <v>49790</v>
      </c>
      <c r="F15673" s="173"/>
      <c r="G15673" s="173"/>
      <c r="H15673" s="172"/>
    </row>
    <row r="15674" spans="1:8" ht="14.45" customHeight="1">
      <c r="A15674" s="86" t="s">
        <v>2983</v>
      </c>
      <c r="B15674" s="171" t="s">
        <v>43973</v>
      </c>
      <c r="C15674" s="55" t="s">
        <v>49791</v>
      </c>
      <c r="D15674" s="171" t="s">
        <v>49792</v>
      </c>
      <c r="E15674" s="171" t="s">
        <v>49793</v>
      </c>
      <c r="F15674" s="173"/>
      <c r="G15674" s="173"/>
      <c r="H15674" s="172"/>
    </row>
    <row r="15675" spans="1:8" ht="14.45" customHeight="1">
      <c r="A15675" s="86" t="s">
        <v>2983</v>
      </c>
      <c r="B15675" s="171" t="s">
        <v>43974</v>
      </c>
      <c r="C15675" s="55" t="s">
        <v>49794</v>
      </c>
      <c r="D15675" s="171" t="s">
        <v>49795</v>
      </c>
      <c r="E15675" s="171" t="s">
        <v>49796</v>
      </c>
      <c r="F15675" s="173"/>
      <c r="G15675" s="173"/>
      <c r="H15675" s="172"/>
    </row>
    <row r="15676" spans="1:8" ht="14.45" customHeight="1">
      <c r="A15676" s="86" t="s">
        <v>2983</v>
      </c>
      <c r="B15676" s="171" t="s">
        <v>43975</v>
      </c>
      <c r="C15676" s="55" t="s">
        <v>49797</v>
      </c>
      <c r="D15676" s="171" t="s">
        <v>49798</v>
      </c>
      <c r="E15676" s="171" t="s">
        <v>49799</v>
      </c>
      <c r="F15676" s="173"/>
      <c r="G15676" s="173"/>
      <c r="H15676" s="172"/>
    </row>
    <row r="15677" spans="1:8" ht="14.45" customHeight="1">
      <c r="A15677" s="86" t="s">
        <v>2983</v>
      </c>
      <c r="B15677" s="171" t="s">
        <v>43976</v>
      </c>
      <c r="C15677" s="55" t="s">
        <v>49800</v>
      </c>
      <c r="D15677" s="171" t="s">
        <v>49801</v>
      </c>
      <c r="E15677" s="171" t="s">
        <v>49802</v>
      </c>
      <c r="F15677" s="173"/>
      <c r="G15677" s="173"/>
      <c r="H15677" s="172"/>
    </row>
    <row r="15678" spans="1:8" ht="14.45" customHeight="1">
      <c r="A15678" s="86" t="s">
        <v>2983</v>
      </c>
      <c r="B15678" s="171" t="s">
        <v>43977</v>
      </c>
      <c r="C15678" s="55" t="s">
        <v>49803</v>
      </c>
      <c r="D15678" s="171" t="s">
        <v>49804</v>
      </c>
      <c r="E15678" s="171" t="s">
        <v>49805</v>
      </c>
      <c r="F15678" s="173"/>
      <c r="G15678" s="173"/>
      <c r="H15678" s="172"/>
    </row>
    <row r="15679" spans="1:8" ht="14.45" customHeight="1">
      <c r="A15679" s="86" t="s">
        <v>2983</v>
      </c>
      <c r="B15679" s="171" t="s">
        <v>43978</v>
      </c>
      <c r="C15679" s="55" t="s">
        <v>49806</v>
      </c>
      <c r="D15679" s="171" t="s">
        <v>49807</v>
      </c>
      <c r="E15679" s="171" t="s">
        <v>49808</v>
      </c>
      <c r="F15679" s="173"/>
      <c r="G15679" s="173"/>
      <c r="H15679" s="172"/>
    </row>
    <row r="15680" spans="1:8" ht="14.45" customHeight="1">
      <c r="A15680" s="86" t="s">
        <v>2983</v>
      </c>
      <c r="B15680" s="171" t="s">
        <v>43979</v>
      </c>
      <c r="C15680" s="55" t="s">
        <v>49809</v>
      </c>
      <c r="D15680" s="171" t="s">
        <v>49810</v>
      </c>
      <c r="E15680" s="171" t="s">
        <v>49811</v>
      </c>
      <c r="F15680" s="173"/>
      <c r="G15680" s="173"/>
      <c r="H15680" s="172"/>
    </row>
    <row r="15681" spans="1:8" ht="14.45" customHeight="1">
      <c r="A15681" s="86" t="s">
        <v>2983</v>
      </c>
      <c r="B15681" s="171" t="s">
        <v>43980</v>
      </c>
      <c r="C15681" s="55" t="s">
        <v>49812</v>
      </c>
      <c r="D15681" s="171" t="s">
        <v>49813</v>
      </c>
      <c r="E15681" s="171" t="s">
        <v>49814</v>
      </c>
      <c r="F15681" s="173"/>
      <c r="G15681" s="173"/>
      <c r="H15681" s="172"/>
    </row>
    <row r="15682" spans="1:8" ht="14.45" customHeight="1">
      <c r="A15682" s="86" t="s">
        <v>2983</v>
      </c>
      <c r="B15682" s="171" t="s">
        <v>43981</v>
      </c>
      <c r="C15682" s="55" t="s">
        <v>49815</v>
      </c>
      <c r="D15682" s="171" t="s">
        <v>49816</v>
      </c>
      <c r="E15682" s="171" t="s">
        <v>49817</v>
      </c>
      <c r="F15682" s="173"/>
      <c r="G15682" s="173"/>
      <c r="H15682" s="172"/>
    </row>
    <row r="15683" spans="1:8" ht="14.45" customHeight="1">
      <c r="A15683" s="86" t="s">
        <v>2983</v>
      </c>
      <c r="B15683" s="171" t="s">
        <v>43982</v>
      </c>
      <c r="C15683" s="55" t="s">
        <v>49818</v>
      </c>
      <c r="D15683" s="171" t="s">
        <v>49819</v>
      </c>
      <c r="E15683" s="171" t="s">
        <v>49820</v>
      </c>
      <c r="F15683" s="173"/>
      <c r="G15683" s="173"/>
      <c r="H15683" s="172"/>
    </row>
    <row r="15684" spans="1:8" ht="14.45" customHeight="1">
      <c r="A15684" s="86" t="s">
        <v>2983</v>
      </c>
      <c r="B15684" s="171" t="s">
        <v>43983</v>
      </c>
      <c r="C15684" s="55" t="s">
        <v>49821</v>
      </c>
      <c r="D15684" s="171" t="s">
        <v>49822</v>
      </c>
      <c r="E15684" s="171" t="s">
        <v>49823</v>
      </c>
      <c r="F15684" s="173"/>
      <c r="G15684" s="173"/>
      <c r="H15684" s="172"/>
    </row>
    <row r="15685" spans="1:8" ht="14.45" customHeight="1">
      <c r="A15685" s="86" t="s">
        <v>2983</v>
      </c>
      <c r="B15685" s="171" t="s">
        <v>43984</v>
      </c>
      <c r="C15685" s="55" t="s">
        <v>49824</v>
      </c>
      <c r="D15685" s="171" t="s">
        <v>49825</v>
      </c>
      <c r="E15685" s="171" t="s">
        <v>49826</v>
      </c>
      <c r="F15685" s="173"/>
      <c r="G15685" s="173"/>
      <c r="H15685" s="172"/>
    </row>
    <row r="15686" spans="1:8" ht="14.45" customHeight="1">
      <c r="A15686" s="86" t="s">
        <v>2983</v>
      </c>
      <c r="B15686" s="171" t="s">
        <v>43985</v>
      </c>
      <c r="C15686" s="55" t="s">
        <v>49827</v>
      </c>
      <c r="D15686" s="171" t="s">
        <v>49828</v>
      </c>
      <c r="E15686" s="171" t="s">
        <v>49829</v>
      </c>
      <c r="F15686" s="173"/>
      <c r="G15686" s="173"/>
      <c r="H15686" s="172"/>
    </row>
    <row r="15687" spans="1:8" ht="14.45" customHeight="1">
      <c r="A15687" s="86" t="s">
        <v>2983</v>
      </c>
      <c r="B15687" s="171" t="s">
        <v>43986</v>
      </c>
      <c r="C15687" s="55" t="s">
        <v>49830</v>
      </c>
      <c r="D15687" s="171" t="s">
        <v>49831</v>
      </c>
      <c r="E15687" s="171" t="s">
        <v>49832</v>
      </c>
      <c r="F15687" s="173"/>
      <c r="G15687" s="173"/>
      <c r="H15687" s="172"/>
    </row>
    <row r="15688" spans="1:8" ht="14.45" customHeight="1">
      <c r="A15688" s="86" t="s">
        <v>2983</v>
      </c>
      <c r="B15688" s="171" t="s">
        <v>43987</v>
      </c>
      <c r="C15688" s="55" t="s">
        <v>49833</v>
      </c>
      <c r="D15688" s="171" t="s">
        <v>49834</v>
      </c>
      <c r="E15688" s="171" t="s">
        <v>49835</v>
      </c>
      <c r="F15688" s="173"/>
      <c r="G15688" s="173"/>
      <c r="H15688" s="172"/>
    </row>
    <row r="15689" spans="1:8" ht="14.45" customHeight="1">
      <c r="A15689" s="86" t="s">
        <v>2983</v>
      </c>
      <c r="B15689" s="171" t="s">
        <v>43988</v>
      </c>
      <c r="C15689" s="55" t="s">
        <v>49836</v>
      </c>
      <c r="D15689" s="171" t="s">
        <v>49837</v>
      </c>
      <c r="E15689" s="171" t="s">
        <v>49838</v>
      </c>
      <c r="F15689" s="173"/>
      <c r="G15689" s="173"/>
      <c r="H15689" s="172"/>
    </row>
    <row r="15690" spans="1:8" ht="14.45" customHeight="1">
      <c r="A15690" s="86" t="s">
        <v>2983</v>
      </c>
      <c r="B15690" s="171" t="s">
        <v>43989</v>
      </c>
      <c r="C15690" s="55" t="s">
        <v>49839</v>
      </c>
      <c r="D15690" s="171" t="s">
        <v>49840</v>
      </c>
      <c r="E15690" s="171" t="s">
        <v>49841</v>
      </c>
      <c r="F15690" s="173"/>
      <c r="G15690" s="173"/>
      <c r="H15690" s="172"/>
    </row>
    <row r="15691" spans="1:8" ht="14.45" customHeight="1">
      <c r="A15691" s="86" t="s">
        <v>2983</v>
      </c>
      <c r="B15691" s="171" t="s">
        <v>43990</v>
      </c>
      <c r="C15691" s="55" t="s">
        <v>49842</v>
      </c>
      <c r="D15691" s="171" t="s">
        <v>49843</v>
      </c>
      <c r="E15691" s="171" t="s">
        <v>49844</v>
      </c>
      <c r="F15691" s="173"/>
      <c r="G15691" s="173"/>
      <c r="H15691" s="172"/>
    </row>
    <row r="15692" spans="1:8" ht="14.45" customHeight="1">
      <c r="A15692" s="86" t="s">
        <v>2983</v>
      </c>
      <c r="B15692" s="171" t="s">
        <v>43991</v>
      </c>
      <c r="C15692" s="55" t="s">
        <v>49845</v>
      </c>
      <c r="D15692" s="171" t="s">
        <v>49846</v>
      </c>
      <c r="E15692" s="171" t="s">
        <v>49847</v>
      </c>
      <c r="F15692" s="173"/>
      <c r="G15692" s="173"/>
      <c r="H15692" s="172"/>
    </row>
    <row r="15693" spans="1:8" ht="14.45" customHeight="1">
      <c r="A15693" s="86" t="s">
        <v>2983</v>
      </c>
      <c r="B15693" s="171" t="s">
        <v>43992</v>
      </c>
      <c r="C15693" s="55" t="s">
        <v>49848</v>
      </c>
      <c r="D15693" s="171" t="s">
        <v>49849</v>
      </c>
      <c r="E15693" s="171" t="s">
        <v>49850</v>
      </c>
      <c r="F15693" s="173"/>
      <c r="G15693" s="173"/>
      <c r="H15693" s="172"/>
    </row>
    <row r="15694" spans="1:8" ht="14.45" customHeight="1">
      <c r="A15694" s="86" t="s">
        <v>2983</v>
      </c>
      <c r="B15694" s="171" t="s">
        <v>43993</v>
      </c>
      <c r="C15694" s="55" t="s">
        <v>49851</v>
      </c>
      <c r="D15694" s="171" t="s">
        <v>49852</v>
      </c>
      <c r="E15694" s="171" t="s">
        <v>49853</v>
      </c>
      <c r="F15694" s="173"/>
      <c r="G15694" s="173"/>
      <c r="H15694" s="172"/>
    </row>
    <row r="15695" spans="1:8" ht="14.45" customHeight="1">
      <c r="A15695" s="86" t="s">
        <v>2983</v>
      </c>
      <c r="B15695" s="171" t="s">
        <v>43994</v>
      </c>
      <c r="C15695" s="55" t="s">
        <v>49854</v>
      </c>
      <c r="D15695" s="171" t="s">
        <v>49855</v>
      </c>
      <c r="E15695" s="171" t="s">
        <v>49856</v>
      </c>
      <c r="F15695" s="173"/>
      <c r="G15695" s="173"/>
      <c r="H15695" s="172"/>
    </row>
    <row r="15696" spans="1:8" ht="14.45" customHeight="1">
      <c r="A15696" s="86" t="s">
        <v>2983</v>
      </c>
      <c r="B15696" s="171" t="s">
        <v>43995</v>
      </c>
      <c r="C15696" s="55" t="s">
        <v>49857</v>
      </c>
      <c r="D15696" s="171" t="s">
        <v>49858</v>
      </c>
      <c r="E15696" s="171" t="s">
        <v>49859</v>
      </c>
      <c r="F15696" s="173"/>
      <c r="G15696" s="173"/>
      <c r="H15696" s="172"/>
    </row>
    <row r="15697" spans="1:8" ht="14.45" customHeight="1">
      <c r="A15697" s="86" t="s">
        <v>2983</v>
      </c>
      <c r="B15697" s="171" t="s">
        <v>43996</v>
      </c>
      <c r="C15697" s="55" t="s">
        <v>49860</v>
      </c>
      <c r="D15697" s="171" t="s">
        <v>49861</v>
      </c>
      <c r="E15697" s="171" t="s">
        <v>49862</v>
      </c>
      <c r="F15697" s="173"/>
      <c r="G15697" s="173"/>
      <c r="H15697" s="172"/>
    </row>
    <row r="15698" spans="1:8" ht="14.45" customHeight="1">
      <c r="A15698" s="86" t="s">
        <v>2983</v>
      </c>
      <c r="B15698" s="171" t="s">
        <v>43997</v>
      </c>
      <c r="C15698" s="55" t="s">
        <v>49863</v>
      </c>
      <c r="D15698" s="171" t="s">
        <v>49864</v>
      </c>
      <c r="E15698" s="171" t="s">
        <v>49865</v>
      </c>
      <c r="F15698" s="173"/>
      <c r="G15698" s="173"/>
      <c r="H15698" s="172"/>
    </row>
    <row r="15699" spans="1:8" ht="14.45" customHeight="1">
      <c r="A15699" s="86" t="s">
        <v>2983</v>
      </c>
      <c r="B15699" s="171" t="s">
        <v>43998</v>
      </c>
      <c r="C15699" s="55" t="s">
        <v>49866</v>
      </c>
      <c r="D15699" s="171" t="s">
        <v>49867</v>
      </c>
      <c r="E15699" s="171" t="s">
        <v>49868</v>
      </c>
      <c r="F15699" s="173"/>
      <c r="G15699" s="173"/>
      <c r="H15699" s="172"/>
    </row>
    <row r="15700" spans="1:8" ht="14.45" customHeight="1">
      <c r="A15700" s="86" t="s">
        <v>2983</v>
      </c>
      <c r="B15700" s="171" t="s">
        <v>43999</v>
      </c>
      <c r="C15700" s="55" t="s">
        <v>49869</v>
      </c>
      <c r="D15700" s="171" t="s">
        <v>49870</v>
      </c>
      <c r="E15700" s="171" t="s">
        <v>49871</v>
      </c>
      <c r="F15700" s="173"/>
      <c r="G15700" s="173"/>
      <c r="H15700" s="172"/>
    </row>
    <row r="15701" spans="1:8" ht="14.45" customHeight="1">
      <c r="A15701" s="86" t="s">
        <v>2983</v>
      </c>
      <c r="B15701" s="171" t="s">
        <v>44000</v>
      </c>
      <c r="C15701" s="55" t="s">
        <v>49872</v>
      </c>
      <c r="D15701" s="171" t="s">
        <v>49873</v>
      </c>
      <c r="E15701" s="171" t="s">
        <v>49874</v>
      </c>
      <c r="F15701" s="173"/>
      <c r="G15701" s="173"/>
      <c r="H15701" s="172"/>
    </row>
    <row r="15702" spans="1:8" ht="14.45" customHeight="1">
      <c r="A15702" s="86" t="s">
        <v>2983</v>
      </c>
      <c r="B15702" s="171" t="s">
        <v>44001</v>
      </c>
      <c r="C15702" s="55" t="s">
        <v>49875</v>
      </c>
      <c r="D15702" s="171" t="s">
        <v>49876</v>
      </c>
      <c r="E15702" s="171" t="s">
        <v>49877</v>
      </c>
      <c r="F15702" s="173"/>
      <c r="G15702" s="173"/>
      <c r="H15702" s="172"/>
    </row>
    <row r="15703" spans="1:8" ht="14.45" customHeight="1">
      <c r="A15703" s="86" t="s">
        <v>2983</v>
      </c>
      <c r="B15703" s="171" t="s">
        <v>44002</v>
      </c>
      <c r="C15703" s="55" t="s">
        <v>49878</v>
      </c>
      <c r="D15703" s="171" t="s">
        <v>49878</v>
      </c>
      <c r="E15703" s="171" t="s">
        <v>49879</v>
      </c>
      <c r="F15703" s="173"/>
      <c r="G15703" s="173"/>
      <c r="H15703" s="172"/>
    </row>
    <row r="15704" spans="1:8" ht="14.45" customHeight="1">
      <c r="A15704" s="86" t="s">
        <v>2983</v>
      </c>
      <c r="B15704" s="171" t="s">
        <v>44003</v>
      </c>
      <c r="C15704" s="55" t="s">
        <v>49880</v>
      </c>
      <c r="D15704" s="171" t="s">
        <v>49881</v>
      </c>
      <c r="E15704" s="171" t="s">
        <v>49882</v>
      </c>
      <c r="F15704" s="173"/>
      <c r="G15704" s="173"/>
      <c r="H15704" s="172"/>
    </row>
    <row r="15705" spans="1:8" ht="14.45" customHeight="1">
      <c r="A15705" s="86" t="s">
        <v>2983</v>
      </c>
      <c r="B15705" s="171" t="s">
        <v>44004</v>
      </c>
      <c r="C15705" s="55" t="s">
        <v>49883</v>
      </c>
      <c r="D15705" s="171" t="s">
        <v>49884</v>
      </c>
      <c r="E15705" s="171" t="s">
        <v>49885</v>
      </c>
      <c r="F15705" s="173"/>
      <c r="G15705" s="173"/>
      <c r="H15705" s="172"/>
    </row>
    <row r="15706" spans="1:8" ht="14.45" customHeight="1">
      <c r="A15706" s="86" t="s">
        <v>2983</v>
      </c>
      <c r="B15706" s="171" t="s">
        <v>44005</v>
      </c>
      <c r="C15706" s="55" t="s">
        <v>49886</v>
      </c>
      <c r="D15706" s="171" t="s">
        <v>49887</v>
      </c>
      <c r="E15706" s="171" t="s">
        <v>49888</v>
      </c>
      <c r="F15706" s="173"/>
      <c r="G15706" s="173"/>
      <c r="H15706" s="172"/>
    </row>
    <row r="15707" spans="1:8" ht="14.45" customHeight="1">
      <c r="A15707" s="86" t="s">
        <v>2983</v>
      </c>
      <c r="B15707" s="171" t="s">
        <v>44006</v>
      </c>
      <c r="C15707" s="55" t="s">
        <v>49889</v>
      </c>
      <c r="D15707" s="171" t="s">
        <v>49890</v>
      </c>
      <c r="E15707" s="171" t="s">
        <v>49891</v>
      </c>
      <c r="F15707" s="173"/>
      <c r="G15707" s="173"/>
      <c r="H15707" s="172"/>
    </row>
    <row r="15708" spans="1:8" ht="14.45" customHeight="1">
      <c r="A15708" s="86" t="s">
        <v>2983</v>
      </c>
      <c r="B15708" s="171" t="s">
        <v>44007</v>
      </c>
      <c r="C15708" s="55" t="s">
        <v>49892</v>
      </c>
      <c r="D15708" s="171" t="s">
        <v>49893</v>
      </c>
      <c r="E15708" s="171" t="s">
        <v>49894</v>
      </c>
      <c r="F15708" s="173"/>
      <c r="G15708" s="173"/>
      <c r="H15708" s="172"/>
    </row>
    <row r="15709" spans="1:8" ht="14.45" customHeight="1">
      <c r="A15709" s="86" t="s">
        <v>2983</v>
      </c>
      <c r="B15709" s="171" t="s">
        <v>44008</v>
      </c>
      <c r="C15709" s="55" t="s">
        <v>49895</v>
      </c>
      <c r="D15709" s="171" t="s">
        <v>49896</v>
      </c>
      <c r="E15709" s="171" t="s">
        <v>49897</v>
      </c>
      <c r="F15709" s="173"/>
      <c r="G15709" s="173"/>
      <c r="H15709" s="172"/>
    </row>
    <row r="15710" spans="1:8" ht="14.45" customHeight="1">
      <c r="A15710" s="86" t="s">
        <v>2983</v>
      </c>
      <c r="B15710" s="171" t="s">
        <v>44009</v>
      </c>
      <c r="C15710" s="55" t="s">
        <v>49898</v>
      </c>
      <c r="D15710" s="171" t="s">
        <v>49899</v>
      </c>
      <c r="E15710" s="171" t="s">
        <v>49900</v>
      </c>
      <c r="F15710" s="173"/>
      <c r="G15710" s="173"/>
      <c r="H15710" s="172"/>
    </row>
    <row r="15711" spans="1:8" ht="14.45" customHeight="1">
      <c r="A15711" s="86" t="s">
        <v>2983</v>
      </c>
      <c r="B15711" s="171" t="s">
        <v>44010</v>
      </c>
      <c r="C15711" s="55" t="s">
        <v>49901</v>
      </c>
      <c r="D15711" s="171" t="s">
        <v>49902</v>
      </c>
      <c r="E15711" s="171" t="s">
        <v>49903</v>
      </c>
      <c r="F15711" s="173"/>
      <c r="G15711" s="173"/>
      <c r="H15711" s="172"/>
    </row>
    <row r="15712" spans="1:8" ht="14.45" customHeight="1">
      <c r="A15712" s="86" t="s">
        <v>2983</v>
      </c>
      <c r="B15712" s="171" t="s">
        <v>44011</v>
      </c>
      <c r="C15712" s="55" t="s">
        <v>49904</v>
      </c>
      <c r="D15712" s="171" t="s">
        <v>49905</v>
      </c>
      <c r="E15712" s="171" t="s">
        <v>49906</v>
      </c>
      <c r="F15712" s="173"/>
      <c r="G15712" s="173"/>
      <c r="H15712" s="172"/>
    </row>
    <row r="15713" spans="1:8" ht="14.45" customHeight="1">
      <c r="A15713" s="86" t="s">
        <v>2983</v>
      </c>
      <c r="B15713" s="171" t="s">
        <v>44012</v>
      </c>
      <c r="C15713" s="55" t="s">
        <v>49907</v>
      </c>
      <c r="D15713" s="171" t="s">
        <v>49908</v>
      </c>
      <c r="E15713" s="171" t="s">
        <v>49909</v>
      </c>
      <c r="F15713" s="173"/>
      <c r="G15713" s="173"/>
      <c r="H15713" s="172"/>
    </row>
    <row r="15714" spans="1:8" ht="14.45" customHeight="1">
      <c r="A15714" s="86" t="s">
        <v>2983</v>
      </c>
      <c r="B15714" s="171" t="s">
        <v>44013</v>
      </c>
      <c r="C15714" s="55" t="s">
        <v>49910</v>
      </c>
      <c r="D15714" s="171" t="s">
        <v>49911</v>
      </c>
      <c r="E15714" s="171" t="s">
        <v>49912</v>
      </c>
      <c r="F15714" s="173"/>
      <c r="G15714" s="173"/>
      <c r="H15714" s="172"/>
    </row>
    <row r="15715" spans="1:8" ht="14.45" customHeight="1">
      <c r="A15715" s="86" t="s">
        <v>2983</v>
      </c>
      <c r="B15715" s="171" t="s">
        <v>44014</v>
      </c>
      <c r="C15715" s="55" t="s">
        <v>49913</v>
      </c>
      <c r="D15715" s="171" t="s">
        <v>49914</v>
      </c>
      <c r="E15715" s="171" t="s">
        <v>49915</v>
      </c>
      <c r="F15715" s="173"/>
      <c r="G15715" s="173"/>
      <c r="H15715" s="172"/>
    </row>
    <row r="15716" spans="1:8" ht="14.45" customHeight="1">
      <c r="A15716" s="86" t="s">
        <v>2983</v>
      </c>
      <c r="B15716" s="171" t="s">
        <v>44015</v>
      </c>
      <c r="C15716" s="55" t="s">
        <v>49916</v>
      </c>
      <c r="D15716" s="171" t="s">
        <v>49917</v>
      </c>
      <c r="E15716" s="171" t="s">
        <v>49918</v>
      </c>
      <c r="F15716" s="173"/>
      <c r="G15716" s="173"/>
      <c r="H15716" s="172"/>
    </row>
    <row r="15717" spans="1:8" ht="14.45" customHeight="1">
      <c r="A15717" s="86" t="s">
        <v>2983</v>
      </c>
      <c r="B15717" s="171" t="s">
        <v>44016</v>
      </c>
      <c r="C15717" s="55" t="s">
        <v>49919</v>
      </c>
      <c r="D15717" s="171" t="s">
        <v>49920</v>
      </c>
      <c r="E15717" s="171" t="s">
        <v>49921</v>
      </c>
      <c r="F15717" s="173"/>
      <c r="G15717" s="173"/>
      <c r="H15717" s="172"/>
    </row>
    <row r="15718" spans="1:8" ht="14.45" customHeight="1">
      <c r="A15718" s="86" t="s">
        <v>2983</v>
      </c>
      <c r="B15718" s="171" t="s">
        <v>44017</v>
      </c>
      <c r="C15718" s="55" t="s">
        <v>49922</v>
      </c>
      <c r="D15718" s="171" t="s">
        <v>49923</v>
      </c>
      <c r="E15718" s="171" t="s">
        <v>49924</v>
      </c>
      <c r="F15718" s="173"/>
      <c r="G15718" s="173"/>
      <c r="H15718" s="172"/>
    </row>
    <row r="15719" spans="1:8" ht="14.45" customHeight="1">
      <c r="A15719" s="86" t="s">
        <v>2983</v>
      </c>
      <c r="B15719" s="171" t="s">
        <v>44018</v>
      </c>
      <c r="C15719" s="55" t="s">
        <v>49925</v>
      </c>
      <c r="D15719" s="171" t="s">
        <v>49926</v>
      </c>
      <c r="E15719" s="171" t="s">
        <v>49927</v>
      </c>
      <c r="F15719" s="173"/>
      <c r="G15719" s="173"/>
      <c r="H15719" s="172"/>
    </row>
    <row r="15720" spans="1:8" ht="14.45" customHeight="1">
      <c r="A15720" s="86" t="s">
        <v>2983</v>
      </c>
      <c r="B15720" s="171" t="s">
        <v>44019</v>
      </c>
      <c r="C15720" s="55" t="s">
        <v>49928</v>
      </c>
      <c r="D15720" s="171" t="s">
        <v>49929</v>
      </c>
      <c r="E15720" s="171" t="s">
        <v>49930</v>
      </c>
      <c r="F15720" s="173"/>
      <c r="G15720" s="173"/>
      <c r="H15720" s="172"/>
    </row>
    <row r="15721" spans="1:8" ht="14.45" customHeight="1">
      <c r="A15721" s="86" t="s">
        <v>2983</v>
      </c>
      <c r="B15721" s="171" t="s">
        <v>44020</v>
      </c>
      <c r="C15721" s="55" t="s">
        <v>49931</v>
      </c>
      <c r="D15721" s="171" t="s">
        <v>49932</v>
      </c>
      <c r="E15721" s="171" t="s">
        <v>49933</v>
      </c>
      <c r="F15721" s="173"/>
      <c r="G15721" s="173"/>
      <c r="H15721" s="172"/>
    </row>
    <row r="15722" spans="1:8" ht="14.45" customHeight="1">
      <c r="A15722" s="86" t="s">
        <v>2983</v>
      </c>
      <c r="B15722" s="171" t="s">
        <v>44021</v>
      </c>
      <c r="C15722" s="55" t="s">
        <v>49934</v>
      </c>
      <c r="D15722" s="171" t="s">
        <v>49935</v>
      </c>
      <c r="E15722" s="171" t="s">
        <v>49936</v>
      </c>
      <c r="F15722" s="173"/>
      <c r="G15722" s="173"/>
      <c r="H15722" s="172"/>
    </row>
    <row r="15723" spans="1:8" ht="14.45" customHeight="1">
      <c r="A15723" s="86" t="s">
        <v>2983</v>
      </c>
      <c r="B15723" s="171" t="s">
        <v>44022</v>
      </c>
      <c r="C15723" s="55" t="s">
        <v>49937</v>
      </c>
      <c r="D15723" s="171" t="s">
        <v>49938</v>
      </c>
      <c r="E15723" s="171" t="s">
        <v>49939</v>
      </c>
      <c r="F15723" s="173"/>
      <c r="G15723" s="173"/>
      <c r="H15723" s="172"/>
    </row>
    <row r="15724" spans="1:8" ht="14.45" customHeight="1">
      <c r="A15724" s="86" t="s">
        <v>2983</v>
      </c>
      <c r="B15724" s="171" t="s">
        <v>44023</v>
      </c>
      <c r="C15724" s="55" t="s">
        <v>49940</v>
      </c>
      <c r="D15724" s="171" t="s">
        <v>49941</v>
      </c>
      <c r="E15724" s="171" t="s">
        <v>49942</v>
      </c>
      <c r="F15724" s="173"/>
      <c r="G15724" s="173"/>
      <c r="H15724" s="172"/>
    </row>
    <row r="15725" spans="1:8" ht="14.45" customHeight="1">
      <c r="A15725" s="86" t="s">
        <v>2983</v>
      </c>
      <c r="B15725" s="171" t="s">
        <v>44024</v>
      </c>
      <c r="C15725" s="55" t="s">
        <v>49943</v>
      </c>
      <c r="D15725" s="171" t="s">
        <v>49944</v>
      </c>
      <c r="E15725" s="171" t="s">
        <v>49945</v>
      </c>
      <c r="F15725" s="173"/>
      <c r="G15725" s="173"/>
      <c r="H15725" s="172"/>
    </row>
    <row r="15726" spans="1:8" ht="14.45" customHeight="1">
      <c r="A15726" s="86" t="s">
        <v>2983</v>
      </c>
      <c r="B15726" s="171" t="s">
        <v>44025</v>
      </c>
      <c r="C15726" s="55" t="s">
        <v>49946</v>
      </c>
      <c r="D15726" s="171" t="s">
        <v>49947</v>
      </c>
      <c r="E15726" s="171" t="s">
        <v>49948</v>
      </c>
      <c r="F15726" s="173"/>
      <c r="G15726" s="173"/>
      <c r="H15726" s="172"/>
    </row>
    <row r="15727" spans="1:8" ht="14.45" customHeight="1">
      <c r="A15727" s="86" t="s">
        <v>2983</v>
      </c>
      <c r="B15727" s="171" t="s">
        <v>44026</v>
      </c>
      <c r="C15727" s="55" t="s">
        <v>49949</v>
      </c>
      <c r="D15727" s="171" t="s">
        <v>49950</v>
      </c>
      <c r="E15727" s="171" t="s">
        <v>49951</v>
      </c>
      <c r="F15727" s="173"/>
      <c r="G15727" s="173"/>
      <c r="H15727" s="172"/>
    </row>
    <row r="15728" spans="1:8" ht="14.45" customHeight="1">
      <c r="A15728" s="86" t="s">
        <v>2983</v>
      </c>
      <c r="B15728" s="171" t="s">
        <v>44027</v>
      </c>
      <c r="C15728" s="55" t="s">
        <v>49952</v>
      </c>
      <c r="D15728" s="171" t="s">
        <v>49953</v>
      </c>
      <c r="E15728" s="171" t="s">
        <v>49954</v>
      </c>
      <c r="F15728" s="173"/>
      <c r="G15728" s="173"/>
      <c r="H15728" s="172"/>
    </row>
    <row r="15729" spans="1:8" ht="14.45" customHeight="1">
      <c r="A15729" s="86" t="s">
        <v>2983</v>
      </c>
      <c r="B15729" s="171" t="s">
        <v>44028</v>
      </c>
      <c r="C15729" s="55" t="s">
        <v>49955</v>
      </c>
      <c r="D15729" s="171" t="s">
        <v>49956</v>
      </c>
      <c r="E15729" s="171" t="s">
        <v>49957</v>
      </c>
      <c r="F15729" s="173"/>
      <c r="G15729" s="173"/>
      <c r="H15729" s="172"/>
    </row>
    <row r="15730" spans="1:8" ht="14.45" customHeight="1">
      <c r="A15730" s="86" t="s">
        <v>2983</v>
      </c>
      <c r="B15730" s="171" t="s">
        <v>44029</v>
      </c>
      <c r="C15730" s="55" t="s">
        <v>49958</v>
      </c>
      <c r="D15730" s="171" t="s">
        <v>49959</v>
      </c>
      <c r="E15730" s="171" t="s">
        <v>49960</v>
      </c>
      <c r="F15730" s="173"/>
      <c r="G15730" s="173"/>
      <c r="H15730" s="172"/>
    </row>
    <row r="15731" spans="1:8" ht="14.45" customHeight="1">
      <c r="A15731" s="86" t="s">
        <v>2983</v>
      </c>
      <c r="B15731" s="171" t="s">
        <v>44030</v>
      </c>
      <c r="C15731" s="55" t="s">
        <v>49961</v>
      </c>
      <c r="D15731" s="171" t="s">
        <v>49962</v>
      </c>
      <c r="E15731" s="171" t="s">
        <v>49963</v>
      </c>
      <c r="F15731" s="173"/>
      <c r="G15731" s="173"/>
      <c r="H15731" s="172"/>
    </row>
    <row r="15732" spans="1:8" ht="14.45" customHeight="1">
      <c r="A15732" s="86" t="s">
        <v>2983</v>
      </c>
      <c r="B15732" s="171" t="s">
        <v>44031</v>
      </c>
      <c r="C15732" s="55" t="s">
        <v>49964</v>
      </c>
      <c r="D15732" s="171" t="s">
        <v>49965</v>
      </c>
      <c r="E15732" s="171" t="s">
        <v>49966</v>
      </c>
      <c r="F15732" s="173"/>
      <c r="G15732" s="173"/>
      <c r="H15732" s="172"/>
    </row>
    <row r="15733" spans="1:8" ht="14.45" customHeight="1">
      <c r="A15733" s="86" t="s">
        <v>2983</v>
      </c>
      <c r="B15733" s="171" t="s">
        <v>44032</v>
      </c>
      <c r="C15733" s="55" t="s">
        <v>49967</v>
      </c>
      <c r="D15733" s="171" t="s">
        <v>49968</v>
      </c>
      <c r="E15733" s="171" t="s">
        <v>49969</v>
      </c>
      <c r="F15733" s="173"/>
      <c r="G15733" s="173"/>
      <c r="H15733" s="172"/>
    </row>
    <row r="15734" spans="1:8" ht="14.45" customHeight="1">
      <c r="A15734" s="86" t="s">
        <v>2983</v>
      </c>
      <c r="B15734" s="171" t="s">
        <v>44033</v>
      </c>
      <c r="C15734" s="55" t="s">
        <v>49970</v>
      </c>
      <c r="D15734" s="171" t="s">
        <v>49971</v>
      </c>
      <c r="E15734" s="171" t="s">
        <v>49972</v>
      </c>
      <c r="F15734" s="173"/>
      <c r="G15734" s="173"/>
      <c r="H15734" s="172"/>
    </row>
    <row r="15735" spans="1:8" ht="14.45" customHeight="1">
      <c r="A15735" s="86" t="s">
        <v>2983</v>
      </c>
      <c r="B15735" s="171" t="s">
        <v>44034</v>
      </c>
      <c r="C15735" s="55" t="s">
        <v>44035</v>
      </c>
      <c r="D15735" s="171" t="s">
        <v>49973</v>
      </c>
      <c r="E15735" s="171" t="s">
        <v>44036</v>
      </c>
      <c r="F15735" s="173"/>
      <c r="G15735" s="173"/>
      <c r="H15735" s="172"/>
    </row>
    <row r="15736" spans="1:8" ht="14.45" customHeight="1">
      <c r="A15736" s="86" t="s">
        <v>2983</v>
      </c>
      <c r="B15736" s="171" t="s">
        <v>44037</v>
      </c>
      <c r="C15736" s="55" t="s">
        <v>44038</v>
      </c>
      <c r="D15736" s="171" t="s">
        <v>49974</v>
      </c>
      <c r="E15736" s="171" t="s">
        <v>44039</v>
      </c>
      <c r="F15736" s="173"/>
      <c r="G15736" s="173"/>
      <c r="H15736" s="172"/>
    </row>
    <row r="15737" spans="1:8" ht="14.45" customHeight="1">
      <c r="A15737" s="86" t="s">
        <v>2983</v>
      </c>
      <c r="B15737" s="171" t="s">
        <v>44040</v>
      </c>
      <c r="C15737" s="55" t="s">
        <v>49975</v>
      </c>
      <c r="D15737" s="171" t="s">
        <v>49976</v>
      </c>
      <c r="E15737" s="171" t="s">
        <v>49977</v>
      </c>
      <c r="F15737" s="173"/>
      <c r="G15737" s="173"/>
      <c r="H15737" s="172"/>
    </row>
    <row r="15738" spans="1:8" ht="14.45" customHeight="1">
      <c r="A15738" s="86" t="s">
        <v>2983</v>
      </c>
      <c r="B15738" s="171" t="s">
        <v>44041</v>
      </c>
      <c r="C15738" s="55" t="s">
        <v>49978</v>
      </c>
      <c r="D15738" s="171" t="s">
        <v>49979</v>
      </c>
      <c r="E15738" s="171" t="s">
        <v>49980</v>
      </c>
      <c r="F15738" s="173"/>
      <c r="G15738" s="173"/>
      <c r="H15738" s="172"/>
    </row>
    <row r="15739" spans="1:8" ht="14.45" customHeight="1">
      <c r="A15739" s="86" t="s">
        <v>2983</v>
      </c>
      <c r="B15739" s="171" t="s">
        <v>44042</v>
      </c>
      <c r="C15739" s="55" t="s">
        <v>49981</v>
      </c>
      <c r="D15739" s="171" t="s">
        <v>49982</v>
      </c>
      <c r="E15739" s="171" t="s">
        <v>49983</v>
      </c>
      <c r="F15739" s="173"/>
      <c r="G15739" s="173"/>
      <c r="H15739" s="172"/>
    </row>
    <row r="15740" spans="1:8" ht="14.45" customHeight="1">
      <c r="A15740" s="86" t="s">
        <v>2983</v>
      </c>
      <c r="B15740" s="171" t="s">
        <v>44043</v>
      </c>
      <c r="C15740" s="55" t="s">
        <v>49984</v>
      </c>
      <c r="D15740" s="171" t="s">
        <v>49985</v>
      </c>
      <c r="E15740" s="171" t="s">
        <v>49986</v>
      </c>
      <c r="F15740" s="173"/>
      <c r="G15740" s="173"/>
      <c r="H15740" s="172"/>
    </row>
    <row r="15741" spans="1:8" ht="14.45" customHeight="1">
      <c r="A15741" s="86" t="s">
        <v>2983</v>
      </c>
      <c r="B15741" s="171" t="s">
        <v>44044</v>
      </c>
      <c r="C15741" s="55" t="s">
        <v>49987</v>
      </c>
      <c r="D15741" s="171" t="s">
        <v>49988</v>
      </c>
      <c r="E15741" s="171" t="s">
        <v>49989</v>
      </c>
      <c r="F15741" s="173"/>
      <c r="G15741" s="173"/>
      <c r="H15741" s="172"/>
    </row>
    <row r="15742" spans="1:8" ht="14.45" customHeight="1">
      <c r="A15742" s="86" t="s">
        <v>2983</v>
      </c>
      <c r="B15742" s="171" t="s">
        <v>44045</v>
      </c>
      <c r="C15742" s="55" t="s">
        <v>49990</v>
      </c>
      <c r="D15742" s="171" t="s">
        <v>49991</v>
      </c>
      <c r="E15742" s="171" t="s">
        <v>49992</v>
      </c>
      <c r="F15742" s="173"/>
      <c r="G15742" s="173"/>
      <c r="H15742" s="172"/>
    </row>
    <row r="15743" spans="1:8" ht="14.45" customHeight="1">
      <c r="A15743" s="86" t="s">
        <v>2983</v>
      </c>
      <c r="B15743" s="171" t="s">
        <v>44046</v>
      </c>
      <c r="C15743" s="55" t="s">
        <v>49993</v>
      </c>
      <c r="D15743" s="171" t="s">
        <v>49994</v>
      </c>
      <c r="E15743" s="171" t="s">
        <v>49994</v>
      </c>
      <c r="F15743" s="173"/>
      <c r="G15743" s="173"/>
      <c r="H15743" s="172"/>
    </row>
    <row r="15744" spans="1:8" ht="14.45" customHeight="1">
      <c r="A15744" s="86" t="s">
        <v>2983</v>
      </c>
      <c r="B15744" s="171" t="s">
        <v>44047</v>
      </c>
      <c r="C15744" s="55" t="s">
        <v>49995</v>
      </c>
      <c r="D15744" s="171" t="s">
        <v>49996</v>
      </c>
      <c r="E15744" s="171" t="s">
        <v>49997</v>
      </c>
      <c r="F15744" s="173"/>
      <c r="G15744" s="173"/>
      <c r="H15744" s="172"/>
    </row>
    <row r="15745" spans="1:8" ht="14.45" customHeight="1">
      <c r="A15745" s="86" t="s">
        <v>2983</v>
      </c>
      <c r="B15745" s="171" t="s">
        <v>44048</v>
      </c>
      <c r="C15745" s="55" t="s">
        <v>49998</v>
      </c>
      <c r="D15745" s="171" t="s">
        <v>49999</v>
      </c>
      <c r="E15745" s="171" t="s">
        <v>50000</v>
      </c>
      <c r="F15745" s="173"/>
      <c r="G15745" s="173"/>
      <c r="H15745" s="172"/>
    </row>
    <row r="15746" spans="1:8" ht="14.45" customHeight="1">
      <c r="A15746" s="86" t="s">
        <v>2983</v>
      </c>
      <c r="B15746" s="171" t="s">
        <v>44049</v>
      </c>
      <c r="C15746" s="55" t="s">
        <v>50001</v>
      </c>
      <c r="D15746" s="171" t="s">
        <v>50002</v>
      </c>
      <c r="E15746" s="171" t="s">
        <v>50003</v>
      </c>
      <c r="F15746" s="173"/>
      <c r="G15746" s="173"/>
      <c r="H15746" s="172"/>
    </row>
    <row r="15747" spans="1:8" ht="14.45" customHeight="1">
      <c r="A15747" s="86" t="s">
        <v>2983</v>
      </c>
      <c r="B15747" s="171" t="s">
        <v>44050</v>
      </c>
      <c r="C15747" s="55" t="s">
        <v>50004</v>
      </c>
      <c r="D15747" s="171" t="s">
        <v>50005</v>
      </c>
      <c r="E15747" s="171" t="s">
        <v>50006</v>
      </c>
      <c r="F15747" s="173"/>
      <c r="G15747" s="173"/>
      <c r="H15747" s="172"/>
    </row>
    <row r="15748" spans="1:8" ht="14.45" customHeight="1">
      <c r="A15748" s="86" t="s">
        <v>2983</v>
      </c>
      <c r="B15748" s="171" t="s">
        <v>44051</v>
      </c>
      <c r="C15748" s="55" t="s">
        <v>50007</v>
      </c>
      <c r="D15748" s="171" t="s">
        <v>50008</v>
      </c>
      <c r="E15748" s="171" t="s">
        <v>50009</v>
      </c>
      <c r="F15748" s="173"/>
      <c r="G15748" s="173"/>
      <c r="H15748" s="172"/>
    </row>
    <row r="15749" spans="1:8" ht="14.45" customHeight="1">
      <c r="A15749" s="86" t="s">
        <v>2983</v>
      </c>
      <c r="B15749" s="171" t="s">
        <v>44052</v>
      </c>
      <c r="C15749" s="55" t="s">
        <v>50010</v>
      </c>
      <c r="D15749" s="171" t="s">
        <v>50011</v>
      </c>
      <c r="E15749" s="171" t="s">
        <v>50012</v>
      </c>
      <c r="F15749" s="173"/>
      <c r="G15749" s="173"/>
      <c r="H15749" s="172"/>
    </row>
    <row r="15750" spans="1:8" ht="14.45" customHeight="1">
      <c r="A15750" s="86" t="s">
        <v>2983</v>
      </c>
      <c r="B15750" s="171" t="s">
        <v>44053</v>
      </c>
      <c r="C15750" s="55" t="s">
        <v>50013</v>
      </c>
      <c r="D15750" s="171" t="s">
        <v>50014</v>
      </c>
      <c r="E15750" s="171" t="s">
        <v>50015</v>
      </c>
      <c r="F15750" s="173"/>
      <c r="G15750" s="173"/>
      <c r="H15750" s="172"/>
    </row>
    <row r="15751" spans="1:8" ht="14.45" customHeight="1">
      <c r="A15751" s="86" t="s">
        <v>2983</v>
      </c>
      <c r="B15751" s="171" t="s">
        <v>44054</v>
      </c>
      <c r="C15751" s="55" t="s">
        <v>50016</v>
      </c>
      <c r="D15751" s="171" t="s">
        <v>50017</v>
      </c>
      <c r="E15751" s="171" t="s">
        <v>50018</v>
      </c>
      <c r="F15751" s="173"/>
      <c r="G15751" s="173"/>
      <c r="H15751" s="172"/>
    </row>
    <row r="15752" spans="1:8" ht="14.45" customHeight="1">
      <c r="A15752" s="86" t="s">
        <v>2983</v>
      </c>
      <c r="B15752" s="171" t="s">
        <v>44055</v>
      </c>
      <c r="C15752" s="55" t="s">
        <v>50019</v>
      </c>
      <c r="D15752" s="171" t="s">
        <v>50020</v>
      </c>
      <c r="E15752" s="171" t="s">
        <v>50021</v>
      </c>
      <c r="F15752" s="173"/>
      <c r="G15752" s="173"/>
      <c r="H15752" s="172"/>
    </row>
    <row r="15753" spans="1:8" ht="14.45" customHeight="1">
      <c r="A15753" s="86" t="s">
        <v>2983</v>
      </c>
      <c r="B15753" s="171" t="s">
        <v>44056</v>
      </c>
      <c r="C15753" s="55" t="s">
        <v>50022</v>
      </c>
      <c r="D15753" s="171" t="s">
        <v>50023</v>
      </c>
      <c r="E15753" s="171" t="s">
        <v>50024</v>
      </c>
      <c r="F15753" s="173"/>
      <c r="G15753" s="173"/>
      <c r="H15753" s="172"/>
    </row>
    <row r="15754" spans="1:8" ht="14.45" customHeight="1">
      <c r="A15754" s="86" t="s">
        <v>2983</v>
      </c>
      <c r="B15754" s="171" t="s">
        <v>44057</v>
      </c>
      <c r="C15754" s="55" t="s">
        <v>50025</v>
      </c>
      <c r="D15754" s="171" t="s">
        <v>50026</v>
      </c>
      <c r="E15754" s="171" t="s">
        <v>50027</v>
      </c>
      <c r="F15754" s="173"/>
      <c r="G15754" s="173"/>
      <c r="H15754" s="172"/>
    </row>
    <row r="15755" spans="1:8" ht="14.45" customHeight="1">
      <c r="A15755" s="86" t="s">
        <v>2983</v>
      </c>
      <c r="B15755" s="171" t="s">
        <v>44058</v>
      </c>
      <c r="C15755" s="55" t="s">
        <v>50028</v>
      </c>
      <c r="D15755" s="171" t="s">
        <v>50029</v>
      </c>
      <c r="E15755" s="171" t="s">
        <v>50030</v>
      </c>
      <c r="F15755" s="173"/>
      <c r="G15755" s="173"/>
      <c r="H15755" s="172"/>
    </row>
    <row r="15756" spans="1:8" ht="14.45" customHeight="1">
      <c r="A15756" s="86" t="s">
        <v>2983</v>
      </c>
      <c r="B15756" s="171" t="s">
        <v>44059</v>
      </c>
      <c r="C15756" s="55" t="s">
        <v>50031</v>
      </c>
      <c r="D15756" s="171" t="s">
        <v>50032</v>
      </c>
      <c r="E15756" s="171" t="s">
        <v>50033</v>
      </c>
      <c r="F15756" s="173"/>
      <c r="G15756" s="173"/>
      <c r="H15756" s="172"/>
    </row>
    <row r="15757" spans="1:8" ht="14.45" customHeight="1">
      <c r="A15757" s="86" t="s">
        <v>2983</v>
      </c>
      <c r="B15757" s="171" t="s">
        <v>44060</v>
      </c>
      <c r="C15757" s="55" t="s">
        <v>50034</v>
      </c>
      <c r="D15757" s="171" t="s">
        <v>50035</v>
      </c>
      <c r="E15757" s="171" t="s">
        <v>50036</v>
      </c>
      <c r="F15757" s="173"/>
      <c r="G15757" s="173"/>
      <c r="H15757" s="172"/>
    </row>
    <row r="15758" spans="1:8" ht="14.45" customHeight="1">
      <c r="A15758" s="86" t="s">
        <v>2983</v>
      </c>
      <c r="B15758" s="171" t="s">
        <v>44061</v>
      </c>
      <c r="C15758" s="55" t="s">
        <v>50037</v>
      </c>
      <c r="D15758" s="171" t="s">
        <v>50038</v>
      </c>
      <c r="E15758" s="171" t="s">
        <v>50039</v>
      </c>
      <c r="F15758" s="173"/>
      <c r="G15758" s="173"/>
      <c r="H15758" s="172"/>
    </row>
    <row r="15759" spans="1:8" ht="14.45" customHeight="1">
      <c r="A15759" s="86" t="s">
        <v>2983</v>
      </c>
      <c r="B15759" s="171" t="s">
        <v>44062</v>
      </c>
      <c r="C15759" s="55" t="s">
        <v>50040</v>
      </c>
      <c r="D15759" s="171" t="s">
        <v>50041</v>
      </c>
      <c r="E15759" s="171" t="s">
        <v>50042</v>
      </c>
      <c r="F15759" s="173"/>
      <c r="G15759" s="173"/>
      <c r="H15759" s="172"/>
    </row>
    <row r="15760" spans="1:8" ht="14.45" customHeight="1">
      <c r="A15760" s="86" t="s">
        <v>2983</v>
      </c>
      <c r="B15760" s="171" t="s">
        <v>44063</v>
      </c>
      <c r="C15760" s="55" t="s">
        <v>44064</v>
      </c>
      <c r="D15760" s="171" t="s">
        <v>50043</v>
      </c>
      <c r="E15760" s="171" t="s">
        <v>44065</v>
      </c>
      <c r="F15760" s="173"/>
      <c r="G15760" s="173"/>
      <c r="H15760" s="172"/>
    </row>
    <row r="15761" spans="1:8" ht="14.45" customHeight="1">
      <c r="A15761" s="86" t="s">
        <v>2983</v>
      </c>
      <c r="B15761" s="171" t="s">
        <v>44066</v>
      </c>
      <c r="C15761" s="55" t="s">
        <v>50044</v>
      </c>
      <c r="D15761" s="171" t="s">
        <v>50045</v>
      </c>
      <c r="E15761" s="171" t="s">
        <v>50046</v>
      </c>
      <c r="F15761" s="173"/>
      <c r="G15761" s="173"/>
      <c r="H15761" s="172"/>
    </row>
    <row r="15762" spans="1:8" ht="14.45" customHeight="1">
      <c r="A15762" s="86" t="s">
        <v>2983</v>
      </c>
      <c r="B15762" s="171" t="s">
        <v>44067</v>
      </c>
      <c r="C15762" s="55" t="s">
        <v>50047</v>
      </c>
      <c r="D15762" s="171" t="s">
        <v>50048</v>
      </c>
      <c r="E15762" s="171" t="s">
        <v>50049</v>
      </c>
      <c r="F15762" s="173"/>
      <c r="G15762" s="173"/>
      <c r="H15762" s="172"/>
    </row>
    <row r="15763" spans="1:8" ht="14.45" customHeight="1">
      <c r="A15763" s="86" t="s">
        <v>2983</v>
      </c>
      <c r="B15763" s="171" t="s">
        <v>44068</v>
      </c>
      <c r="C15763" s="55" t="s">
        <v>44069</v>
      </c>
      <c r="D15763" s="171" t="s">
        <v>50050</v>
      </c>
      <c r="E15763" s="171" t="s">
        <v>50051</v>
      </c>
      <c r="F15763" s="173"/>
      <c r="G15763" s="173"/>
      <c r="H15763" s="172"/>
    </row>
    <row r="15764" spans="1:8" ht="14.45" customHeight="1">
      <c r="A15764" s="86" t="s">
        <v>2983</v>
      </c>
      <c r="B15764" s="171" t="s">
        <v>44070</v>
      </c>
      <c r="C15764" s="55" t="s">
        <v>50052</v>
      </c>
      <c r="D15764" s="171" t="s">
        <v>50053</v>
      </c>
      <c r="E15764" s="171" t="s">
        <v>50054</v>
      </c>
      <c r="F15764" s="173"/>
      <c r="G15764" s="173"/>
      <c r="H15764" s="172"/>
    </row>
    <row r="15765" spans="1:8" ht="14.45" customHeight="1">
      <c r="A15765" s="86" t="s">
        <v>2983</v>
      </c>
      <c r="B15765" s="171" t="s">
        <v>44071</v>
      </c>
      <c r="C15765" s="55" t="s">
        <v>50055</v>
      </c>
      <c r="D15765" s="171" t="s">
        <v>50056</v>
      </c>
      <c r="E15765" s="171" t="s">
        <v>50057</v>
      </c>
      <c r="F15765" s="173"/>
      <c r="G15765" s="173"/>
      <c r="H15765" s="172"/>
    </row>
    <row r="15766" spans="1:8" ht="14.45" customHeight="1">
      <c r="A15766" s="86" t="s">
        <v>2983</v>
      </c>
      <c r="B15766" s="171" t="s">
        <v>44072</v>
      </c>
      <c r="C15766" s="55" t="s">
        <v>50058</v>
      </c>
      <c r="D15766" s="171" t="s">
        <v>50059</v>
      </c>
      <c r="E15766" s="171" t="s">
        <v>50060</v>
      </c>
      <c r="F15766" s="173"/>
      <c r="G15766" s="173"/>
      <c r="H15766" s="172"/>
    </row>
    <row r="15767" spans="1:8" ht="14.45" customHeight="1">
      <c r="A15767" s="86" t="s">
        <v>2983</v>
      </c>
      <c r="B15767" s="171" t="s">
        <v>44073</v>
      </c>
      <c r="C15767" s="55" t="s">
        <v>50061</v>
      </c>
      <c r="D15767" s="171" t="s">
        <v>50062</v>
      </c>
      <c r="E15767" s="171" t="s">
        <v>50063</v>
      </c>
      <c r="F15767" s="173"/>
      <c r="G15767" s="173"/>
      <c r="H15767" s="172"/>
    </row>
    <row r="15768" spans="1:8" ht="14.45" customHeight="1">
      <c r="A15768" s="86" t="s">
        <v>2983</v>
      </c>
      <c r="B15768" s="171" t="s">
        <v>44074</v>
      </c>
      <c r="C15768" s="55" t="s">
        <v>50064</v>
      </c>
      <c r="D15768" s="171" t="s">
        <v>50065</v>
      </c>
      <c r="E15768" s="171" t="s">
        <v>50066</v>
      </c>
      <c r="F15768" s="173"/>
      <c r="G15768" s="173"/>
      <c r="H15768" s="172"/>
    </row>
    <row r="15769" spans="1:8" ht="14.45" customHeight="1">
      <c r="A15769" s="86" t="s">
        <v>2983</v>
      </c>
      <c r="B15769" s="171" t="s">
        <v>44075</v>
      </c>
      <c r="C15769" s="55" t="s">
        <v>50067</v>
      </c>
      <c r="D15769" s="171" t="s">
        <v>50068</v>
      </c>
      <c r="E15769" s="171" t="s">
        <v>50069</v>
      </c>
      <c r="F15769" s="173"/>
      <c r="G15769" s="173"/>
      <c r="H15769" s="172"/>
    </row>
    <row r="15770" spans="1:8" ht="14.45" customHeight="1">
      <c r="A15770" s="86" t="s">
        <v>2983</v>
      </c>
      <c r="B15770" s="171" t="s">
        <v>44076</v>
      </c>
      <c r="C15770" s="55" t="s">
        <v>50070</v>
      </c>
      <c r="D15770" s="171" t="s">
        <v>50071</v>
      </c>
      <c r="E15770" s="171" t="s">
        <v>50072</v>
      </c>
      <c r="F15770" s="173"/>
      <c r="G15770" s="173"/>
      <c r="H15770" s="172"/>
    </row>
    <row r="15771" spans="1:8" ht="14.45" customHeight="1">
      <c r="A15771" s="86" t="s">
        <v>2983</v>
      </c>
      <c r="B15771" s="171" t="s">
        <v>44077</v>
      </c>
      <c r="C15771" s="55" t="s">
        <v>50073</v>
      </c>
      <c r="D15771" s="171" t="s">
        <v>50073</v>
      </c>
      <c r="E15771" s="171" t="s">
        <v>50073</v>
      </c>
      <c r="F15771" s="173"/>
      <c r="G15771" s="173"/>
      <c r="H15771" s="172"/>
    </row>
    <row r="15772" spans="1:8" ht="14.45" customHeight="1">
      <c r="A15772" s="86" t="s">
        <v>2983</v>
      </c>
      <c r="B15772" s="171" t="s">
        <v>44078</v>
      </c>
      <c r="C15772" s="55" t="s">
        <v>50074</v>
      </c>
      <c r="D15772" s="171" t="s">
        <v>50075</v>
      </c>
      <c r="E15772" s="171" t="s">
        <v>50076</v>
      </c>
      <c r="F15772" s="173"/>
      <c r="G15772" s="173"/>
      <c r="H15772" s="172"/>
    </row>
    <row r="15773" spans="1:8" ht="14.45" customHeight="1">
      <c r="A15773" s="86" t="s">
        <v>2983</v>
      </c>
      <c r="B15773" s="171" t="s">
        <v>44079</v>
      </c>
      <c r="C15773" s="55" t="s">
        <v>50077</v>
      </c>
      <c r="D15773" s="171" t="s">
        <v>50078</v>
      </c>
      <c r="E15773" s="171" t="s">
        <v>50079</v>
      </c>
      <c r="F15773" s="173"/>
      <c r="G15773" s="173"/>
      <c r="H15773" s="172"/>
    </row>
    <row r="15774" spans="1:8" ht="14.45" customHeight="1">
      <c r="A15774" s="86" t="s">
        <v>2983</v>
      </c>
      <c r="B15774" s="176" t="s">
        <v>44080</v>
      </c>
      <c r="C15774" s="55" t="s">
        <v>50080</v>
      </c>
      <c r="D15774" s="171" t="s">
        <v>50081</v>
      </c>
      <c r="E15774" s="171" t="s">
        <v>50082</v>
      </c>
      <c r="F15774" s="173"/>
      <c r="G15774" s="177"/>
      <c r="H15774" s="182"/>
    </row>
    <row r="15775" spans="1:8" ht="14.45" customHeight="1">
      <c r="A15775" s="91" t="s">
        <v>2983</v>
      </c>
      <c r="B15775" s="176" t="s">
        <v>44081</v>
      </c>
      <c r="C15775" s="55" t="s">
        <v>50083</v>
      </c>
      <c r="D15775" s="176" t="s">
        <v>50084</v>
      </c>
      <c r="E15775" s="176" t="s">
        <v>50085</v>
      </c>
      <c r="F15775" s="177"/>
      <c r="G15775" s="177"/>
      <c r="H15775" s="172"/>
    </row>
    <row r="15776" spans="1:8" ht="14.45" customHeight="1">
      <c r="A15776" s="86" t="s">
        <v>2983</v>
      </c>
      <c r="B15776" s="171" t="s">
        <v>44082</v>
      </c>
      <c r="C15776" s="55" t="s">
        <v>50086</v>
      </c>
      <c r="D15776" s="171" t="s">
        <v>50087</v>
      </c>
      <c r="E15776" s="171" t="s">
        <v>50088</v>
      </c>
      <c r="F15776" s="173"/>
      <c r="G15776" s="173"/>
      <c r="H15776" s="172"/>
    </row>
    <row r="15777" spans="1:8" ht="14.45" customHeight="1">
      <c r="A15777" s="86" t="s">
        <v>2983</v>
      </c>
      <c r="B15777" s="171" t="s">
        <v>44083</v>
      </c>
      <c r="C15777" s="55" t="s">
        <v>50089</v>
      </c>
      <c r="D15777" s="171" t="s">
        <v>50090</v>
      </c>
      <c r="E15777" s="171" t="s">
        <v>50091</v>
      </c>
      <c r="F15777" s="173"/>
      <c r="G15777" s="173"/>
      <c r="H15777" s="172"/>
    </row>
    <row r="15778" spans="1:8" ht="14.45" customHeight="1">
      <c r="A15778" s="86" t="s">
        <v>2983</v>
      </c>
      <c r="B15778" s="171" t="s">
        <v>44084</v>
      </c>
      <c r="C15778" s="55" t="s">
        <v>50092</v>
      </c>
      <c r="D15778" s="171" t="s">
        <v>50093</v>
      </c>
      <c r="E15778" s="171" t="s">
        <v>50094</v>
      </c>
      <c r="F15778" s="173"/>
      <c r="G15778" s="173"/>
      <c r="H15778" s="172"/>
    </row>
    <row r="15779" spans="1:8" ht="14.45" customHeight="1">
      <c r="A15779" s="86" t="s">
        <v>2983</v>
      </c>
      <c r="B15779" s="171" t="s">
        <v>44085</v>
      </c>
      <c r="C15779" s="55" t="s">
        <v>50095</v>
      </c>
      <c r="D15779" s="171" t="s">
        <v>50096</v>
      </c>
      <c r="E15779" s="171" t="s">
        <v>50097</v>
      </c>
      <c r="F15779" s="173"/>
      <c r="G15779" s="173"/>
      <c r="H15779" s="172"/>
    </row>
    <row r="15780" spans="1:8" ht="14.45" customHeight="1">
      <c r="A15780" s="86" t="s">
        <v>2983</v>
      </c>
      <c r="B15780" s="171" t="s">
        <v>44086</v>
      </c>
      <c r="C15780" s="55" t="s">
        <v>50098</v>
      </c>
      <c r="D15780" s="171" t="s">
        <v>50099</v>
      </c>
      <c r="E15780" s="171" t="s">
        <v>50100</v>
      </c>
      <c r="F15780" s="173"/>
      <c r="G15780" s="173"/>
      <c r="H15780" s="172"/>
    </row>
    <row r="15781" spans="1:8" ht="14.45" customHeight="1">
      <c r="A15781" s="86" t="s">
        <v>2983</v>
      </c>
      <c r="B15781" s="171" t="s">
        <v>44087</v>
      </c>
      <c r="C15781" s="55" t="s">
        <v>50101</v>
      </c>
      <c r="D15781" s="171" t="s">
        <v>50102</v>
      </c>
      <c r="E15781" s="171" t="s">
        <v>50103</v>
      </c>
      <c r="F15781" s="173"/>
      <c r="G15781" s="173"/>
      <c r="H15781" s="172"/>
    </row>
    <row r="15782" spans="1:8" ht="14.45" customHeight="1">
      <c r="A15782" s="86" t="s">
        <v>2983</v>
      </c>
      <c r="B15782" s="171" t="s">
        <v>44088</v>
      </c>
      <c r="C15782" s="55" t="s">
        <v>50104</v>
      </c>
      <c r="D15782" s="171" t="s">
        <v>50105</v>
      </c>
      <c r="E15782" s="171" t="s">
        <v>50106</v>
      </c>
      <c r="F15782" s="173"/>
      <c r="G15782" s="173"/>
      <c r="H15782" s="172"/>
    </row>
    <row r="15783" spans="1:8" ht="14.45" customHeight="1">
      <c r="A15783" s="86" t="s">
        <v>2983</v>
      </c>
      <c r="B15783" s="171" t="s">
        <v>44089</v>
      </c>
      <c r="C15783" s="55" t="s">
        <v>50107</v>
      </c>
      <c r="D15783" s="171" t="s">
        <v>50108</v>
      </c>
      <c r="E15783" s="171" t="s">
        <v>50109</v>
      </c>
      <c r="F15783" s="173"/>
      <c r="G15783" s="173"/>
      <c r="H15783" s="172"/>
    </row>
    <row r="15784" spans="1:8" ht="14.45" customHeight="1">
      <c r="A15784" s="86" t="s">
        <v>2983</v>
      </c>
      <c r="B15784" s="171" t="s">
        <v>44090</v>
      </c>
      <c r="C15784" s="55" t="s">
        <v>50110</v>
      </c>
      <c r="D15784" s="171" t="s">
        <v>50111</v>
      </c>
      <c r="E15784" s="171" t="s">
        <v>50112</v>
      </c>
      <c r="F15784" s="173"/>
      <c r="G15784" s="173"/>
      <c r="H15784" s="172"/>
    </row>
    <row r="15785" spans="1:8" ht="14.45" customHeight="1">
      <c r="A15785" s="86" t="s">
        <v>2983</v>
      </c>
      <c r="B15785" s="171" t="s">
        <v>44091</v>
      </c>
      <c r="C15785" s="55" t="s">
        <v>50113</v>
      </c>
      <c r="D15785" s="171" t="s">
        <v>50114</v>
      </c>
      <c r="E15785" s="171" t="s">
        <v>50115</v>
      </c>
      <c r="F15785" s="173"/>
      <c r="G15785" s="173"/>
      <c r="H15785" s="172"/>
    </row>
    <row r="15786" spans="1:8" ht="14.45" customHeight="1">
      <c r="A15786" s="86" t="s">
        <v>2983</v>
      </c>
      <c r="B15786" s="171" t="s">
        <v>44092</v>
      </c>
      <c r="C15786" s="55" t="s">
        <v>50116</v>
      </c>
      <c r="D15786" s="171" t="s">
        <v>50117</v>
      </c>
      <c r="E15786" s="171" t="s">
        <v>50118</v>
      </c>
      <c r="F15786" s="173"/>
      <c r="G15786" s="173"/>
      <c r="H15786" s="172"/>
    </row>
    <row r="15787" spans="1:8" ht="14.45" customHeight="1">
      <c r="A15787" s="86" t="s">
        <v>2983</v>
      </c>
      <c r="B15787" s="171" t="s">
        <v>44093</v>
      </c>
      <c r="C15787" s="55" t="s">
        <v>50119</v>
      </c>
      <c r="D15787" s="171" t="s">
        <v>50120</v>
      </c>
      <c r="E15787" s="171" t="s">
        <v>50121</v>
      </c>
      <c r="F15787" s="173"/>
      <c r="G15787" s="173"/>
      <c r="H15787" s="172"/>
    </row>
    <row r="15788" spans="1:8" ht="14.45" customHeight="1">
      <c r="A15788" s="86" t="s">
        <v>2983</v>
      </c>
      <c r="B15788" s="171" t="s">
        <v>44094</v>
      </c>
      <c r="C15788" s="55" t="s">
        <v>50122</v>
      </c>
      <c r="D15788" s="171" t="s">
        <v>50123</v>
      </c>
      <c r="E15788" s="171" t="s">
        <v>50124</v>
      </c>
      <c r="F15788" s="173"/>
      <c r="G15788" s="173"/>
      <c r="H15788" s="172"/>
    </row>
    <row r="15789" spans="1:8" ht="14.45" customHeight="1">
      <c r="A15789" s="86" t="s">
        <v>2983</v>
      </c>
      <c r="B15789" s="171" t="s">
        <v>44095</v>
      </c>
      <c r="C15789" s="55" t="s">
        <v>50125</v>
      </c>
      <c r="D15789" s="171" t="s">
        <v>50126</v>
      </c>
      <c r="E15789" s="171" t="s">
        <v>50127</v>
      </c>
      <c r="F15789" s="173"/>
      <c r="G15789" s="173"/>
      <c r="H15789" s="172"/>
    </row>
    <row r="15790" spans="1:8" ht="14.45" customHeight="1">
      <c r="A15790" s="86" t="s">
        <v>2983</v>
      </c>
      <c r="B15790" s="171" t="s">
        <v>44096</v>
      </c>
      <c r="C15790" s="55" t="s">
        <v>50128</v>
      </c>
      <c r="D15790" s="171" t="s">
        <v>50129</v>
      </c>
      <c r="E15790" s="171" t="s">
        <v>50130</v>
      </c>
      <c r="F15790" s="173"/>
      <c r="G15790" s="173"/>
      <c r="H15790" s="172"/>
    </row>
    <row r="15791" spans="1:8" ht="14.45" customHeight="1">
      <c r="A15791" s="86" t="s">
        <v>2983</v>
      </c>
      <c r="B15791" s="171" t="s">
        <v>44097</v>
      </c>
      <c r="C15791" s="55" t="s">
        <v>50131</v>
      </c>
      <c r="D15791" s="171" t="s">
        <v>50132</v>
      </c>
      <c r="E15791" s="171" t="s">
        <v>50133</v>
      </c>
      <c r="F15791" s="173"/>
      <c r="G15791" s="173"/>
      <c r="H15791" s="172"/>
    </row>
    <row r="15792" spans="1:8" ht="14.45" customHeight="1">
      <c r="A15792" s="86" t="s">
        <v>2983</v>
      </c>
      <c r="B15792" s="171" t="s">
        <v>44098</v>
      </c>
      <c r="C15792" s="55" t="s">
        <v>50134</v>
      </c>
      <c r="D15792" s="171" t="s">
        <v>50135</v>
      </c>
      <c r="E15792" s="171" t="s">
        <v>50136</v>
      </c>
      <c r="F15792" s="173"/>
      <c r="G15792" s="173"/>
      <c r="H15792" s="172"/>
    </row>
    <row r="15793" spans="1:8" ht="14.45" customHeight="1">
      <c r="A15793" s="86" t="s">
        <v>2983</v>
      </c>
      <c r="B15793" s="171" t="s">
        <v>44099</v>
      </c>
      <c r="C15793" s="55" t="s">
        <v>50137</v>
      </c>
      <c r="D15793" s="171" t="s">
        <v>50138</v>
      </c>
      <c r="E15793" s="171" t="s">
        <v>50139</v>
      </c>
      <c r="F15793" s="173"/>
      <c r="G15793" s="173"/>
      <c r="H15793" s="172"/>
    </row>
    <row r="15794" spans="1:8" ht="14.45" customHeight="1">
      <c r="A15794" s="86" t="s">
        <v>2983</v>
      </c>
      <c r="B15794" s="171" t="s">
        <v>44100</v>
      </c>
      <c r="C15794" s="55" t="s">
        <v>50140</v>
      </c>
      <c r="D15794" s="171" t="s">
        <v>50141</v>
      </c>
      <c r="E15794" s="171" t="s">
        <v>50142</v>
      </c>
      <c r="F15794" s="173"/>
      <c r="G15794" s="173"/>
      <c r="H15794" s="172"/>
    </row>
    <row r="15795" spans="1:8" ht="14.45" customHeight="1">
      <c r="A15795" s="86" t="s">
        <v>2983</v>
      </c>
      <c r="B15795" s="171" t="s">
        <v>44101</v>
      </c>
      <c r="C15795" s="55" t="s">
        <v>50143</v>
      </c>
      <c r="D15795" s="171" t="s">
        <v>50144</v>
      </c>
      <c r="E15795" s="171" t="s">
        <v>50145</v>
      </c>
      <c r="F15795" s="173"/>
      <c r="G15795" s="173"/>
      <c r="H15795" s="172"/>
    </row>
    <row r="15796" spans="1:8" ht="14.45" customHeight="1">
      <c r="A15796" s="86" t="s">
        <v>2983</v>
      </c>
      <c r="B15796" s="171" t="s">
        <v>44102</v>
      </c>
      <c r="C15796" s="55" t="s">
        <v>50146</v>
      </c>
      <c r="D15796" s="171" t="s">
        <v>50147</v>
      </c>
      <c r="E15796" s="171" t="s">
        <v>50148</v>
      </c>
      <c r="F15796" s="173"/>
      <c r="G15796" s="173"/>
      <c r="H15796" s="172"/>
    </row>
    <row r="15797" spans="1:8" ht="14.45" customHeight="1">
      <c r="A15797" s="86" t="s">
        <v>2983</v>
      </c>
      <c r="B15797" s="171" t="s">
        <v>44103</v>
      </c>
      <c r="C15797" s="55" t="s">
        <v>50149</v>
      </c>
      <c r="D15797" s="171" t="s">
        <v>50150</v>
      </c>
      <c r="E15797" s="171" t="s">
        <v>50151</v>
      </c>
      <c r="F15797" s="173"/>
      <c r="G15797" s="173"/>
      <c r="H15797" s="172"/>
    </row>
    <row r="15798" spans="1:8" ht="14.45" customHeight="1">
      <c r="A15798" s="86" t="s">
        <v>2983</v>
      </c>
      <c r="B15798" s="171" t="s">
        <v>44104</v>
      </c>
      <c r="C15798" s="55" t="s">
        <v>50152</v>
      </c>
      <c r="D15798" s="171" t="s">
        <v>50153</v>
      </c>
      <c r="E15798" s="171" t="s">
        <v>50154</v>
      </c>
      <c r="F15798" s="173"/>
      <c r="G15798" s="173"/>
      <c r="H15798" s="172"/>
    </row>
    <row r="15799" spans="1:8" ht="14.45" customHeight="1">
      <c r="A15799" s="86" t="s">
        <v>2983</v>
      </c>
      <c r="B15799" s="171" t="s">
        <v>44105</v>
      </c>
      <c r="C15799" s="55" t="s">
        <v>50155</v>
      </c>
      <c r="D15799" s="171" t="s">
        <v>50156</v>
      </c>
      <c r="E15799" s="171" t="s">
        <v>50157</v>
      </c>
      <c r="F15799" s="173"/>
      <c r="G15799" s="173"/>
      <c r="H15799" s="172"/>
    </row>
    <row r="15800" spans="1:8" ht="14.45" customHeight="1">
      <c r="A15800" s="86" t="s">
        <v>2983</v>
      </c>
      <c r="B15800" s="171" t="s">
        <v>44106</v>
      </c>
      <c r="C15800" s="55" t="s">
        <v>50158</v>
      </c>
      <c r="D15800" s="171" t="s">
        <v>50159</v>
      </c>
      <c r="E15800" s="171" t="s">
        <v>50160</v>
      </c>
      <c r="F15800" s="173"/>
      <c r="G15800" s="173"/>
      <c r="H15800" s="172"/>
    </row>
    <row r="15801" spans="1:8" ht="14.45" customHeight="1">
      <c r="A15801" s="86" t="s">
        <v>2983</v>
      </c>
      <c r="B15801" s="171" t="s">
        <v>44107</v>
      </c>
      <c r="C15801" s="55" t="s">
        <v>50161</v>
      </c>
      <c r="D15801" s="171" t="s">
        <v>50162</v>
      </c>
      <c r="E15801" s="171" t="s">
        <v>50163</v>
      </c>
      <c r="F15801" s="173"/>
      <c r="G15801" s="173"/>
      <c r="H15801" s="172"/>
    </row>
    <row r="15802" spans="1:8" ht="14.45" customHeight="1">
      <c r="A15802" s="86" t="s">
        <v>2983</v>
      </c>
      <c r="B15802" s="171" t="s">
        <v>44108</v>
      </c>
      <c r="C15802" s="55" t="s">
        <v>50164</v>
      </c>
      <c r="D15802" s="171" t="s">
        <v>50165</v>
      </c>
      <c r="E15802" s="171" t="s">
        <v>50166</v>
      </c>
      <c r="F15802" s="173"/>
      <c r="G15802" s="173"/>
      <c r="H15802" s="172"/>
    </row>
    <row r="15803" spans="1:8" ht="14.45" customHeight="1">
      <c r="A15803" s="86" t="s">
        <v>2983</v>
      </c>
      <c r="B15803" s="171" t="s">
        <v>44109</v>
      </c>
      <c r="C15803" s="55" t="s">
        <v>50167</v>
      </c>
      <c r="D15803" s="171" t="s">
        <v>50168</v>
      </c>
      <c r="E15803" s="171" t="s">
        <v>50169</v>
      </c>
      <c r="F15803" s="173"/>
      <c r="G15803" s="173"/>
      <c r="H15803" s="172"/>
    </row>
    <row r="15804" spans="1:8" ht="14.45" customHeight="1">
      <c r="A15804" s="86" t="s">
        <v>2983</v>
      </c>
      <c r="B15804" s="171" t="s">
        <v>44110</v>
      </c>
      <c r="C15804" s="55" t="s">
        <v>50170</v>
      </c>
      <c r="D15804" s="171" t="s">
        <v>50171</v>
      </c>
      <c r="E15804" s="171" t="s">
        <v>50172</v>
      </c>
      <c r="F15804" s="173"/>
      <c r="G15804" s="173"/>
      <c r="H15804" s="172"/>
    </row>
    <row r="15805" spans="1:8" ht="14.45" customHeight="1">
      <c r="A15805" s="91" t="s">
        <v>2983</v>
      </c>
      <c r="B15805" s="176" t="s">
        <v>44111</v>
      </c>
      <c r="C15805" s="55" t="s">
        <v>50173</v>
      </c>
      <c r="D15805" s="176" t="s">
        <v>50174</v>
      </c>
      <c r="E15805" s="176" t="s">
        <v>50175</v>
      </c>
      <c r="F15805" s="177"/>
      <c r="G15805" s="177"/>
      <c r="H15805" s="182"/>
    </row>
    <row r="15806" spans="1:8" ht="14.45" customHeight="1">
      <c r="A15806" s="91" t="s">
        <v>2983</v>
      </c>
      <c r="B15806" s="176" t="s">
        <v>44112</v>
      </c>
      <c r="C15806" s="55" t="s">
        <v>50176</v>
      </c>
      <c r="D15806" s="176" t="s">
        <v>50177</v>
      </c>
      <c r="E15806" s="176" t="s">
        <v>50178</v>
      </c>
      <c r="F15806" s="177"/>
      <c r="G15806" s="177"/>
      <c r="H15806" s="182"/>
    </row>
    <row r="15807" spans="1:8" ht="14.45" customHeight="1">
      <c r="A15807" s="91" t="s">
        <v>2983</v>
      </c>
      <c r="B15807" s="176" t="s">
        <v>44113</v>
      </c>
      <c r="C15807" s="55" t="s">
        <v>50179</v>
      </c>
      <c r="D15807" s="176" t="s">
        <v>50180</v>
      </c>
      <c r="E15807" s="176" t="s">
        <v>50181</v>
      </c>
      <c r="F15807" s="177"/>
      <c r="G15807" s="177"/>
      <c r="H15807" s="182"/>
    </row>
    <row r="15808" spans="1:8" ht="14.45" customHeight="1">
      <c r="A15808" s="86" t="s">
        <v>2983</v>
      </c>
      <c r="B15808" s="171" t="s">
        <v>44114</v>
      </c>
      <c r="C15808" s="55" t="s">
        <v>50182</v>
      </c>
      <c r="D15808" s="171" t="s">
        <v>50183</v>
      </c>
      <c r="E15808" s="171" t="s">
        <v>50184</v>
      </c>
      <c r="F15808" s="173"/>
      <c r="G15808" s="173"/>
      <c r="H15808" s="172"/>
    </row>
    <row r="15809" spans="1:8" ht="14.45" customHeight="1">
      <c r="A15809" s="86" t="s">
        <v>2983</v>
      </c>
      <c r="B15809" s="171" t="s">
        <v>44115</v>
      </c>
      <c r="C15809" s="55" t="s">
        <v>50185</v>
      </c>
      <c r="D15809" s="171" t="s">
        <v>50186</v>
      </c>
      <c r="E15809" s="171" t="s">
        <v>50187</v>
      </c>
      <c r="F15809" s="173"/>
      <c r="G15809" s="173"/>
      <c r="H15809" s="172"/>
    </row>
    <row r="15810" spans="1:8" ht="14.45" customHeight="1">
      <c r="A15810" s="86" t="s">
        <v>2983</v>
      </c>
      <c r="B15810" s="171" t="s">
        <v>44116</v>
      </c>
      <c r="C15810" s="55" t="s">
        <v>50188</v>
      </c>
      <c r="D15810" s="171" t="s">
        <v>50189</v>
      </c>
      <c r="E15810" s="171" t="s">
        <v>50190</v>
      </c>
      <c r="F15810" s="173"/>
      <c r="G15810" s="173"/>
      <c r="H15810" s="172"/>
    </row>
    <row r="15811" spans="1:8" ht="14.45" customHeight="1">
      <c r="A15811" s="86" t="s">
        <v>2983</v>
      </c>
      <c r="B15811" s="171" t="s">
        <v>44117</v>
      </c>
      <c r="C15811" s="55" t="s">
        <v>50191</v>
      </c>
      <c r="D15811" s="171" t="s">
        <v>50192</v>
      </c>
      <c r="E15811" s="171" t="s">
        <v>50193</v>
      </c>
      <c r="F15811" s="173"/>
      <c r="G15811" s="173"/>
      <c r="H15811" s="172"/>
    </row>
    <row r="15812" spans="1:8" ht="14.45" customHeight="1">
      <c r="A15812" s="86" t="s">
        <v>2983</v>
      </c>
      <c r="B15812" s="171" t="s">
        <v>44118</v>
      </c>
      <c r="C15812" s="55" t="s">
        <v>50194</v>
      </c>
      <c r="D15812" s="171" t="s">
        <v>50195</v>
      </c>
      <c r="E15812" s="171" t="s">
        <v>50196</v>
      </c>
      <c r="F15812" s="173"/>
      <c r="G15812" s="173"/>
      <c r="H15812" s="172"/>
    </row>
    <row r="15813" spans="1:8" ht="14.45" customHeight="1">
      <c r="A15813" s="86" t="s">
        <v>2983</v>
      </c>
      <c r="B15813" s="171" t="s">
        <v>44119</v>
      </c>
      <c r="C15813" s="55" t="s">
        <v>50197</v>
      </c>
      <c r="D15813" s="171" t="s">
        <v>50198</v>
      </c>
      <c r="E15813" s="171" t="s">
        <v>50199</v>
      </c>
      <c r="F15813" s="173"/>
      <c r="G15813" s="173"/>
      <c r="H15813" s="172"/>
    </row>
    <row r="15814" spans="1:8" ht="14.45" customHeight="1">
      <c r="A15814" s="86" t="s">
        <v>2983</v>
      </c>
      <c r="B15814" s="171" t="s">
        <v>44120</v>
      </c>
      <c r="C15814" s="55" t="s">
        <v>50200</v>
      </c>
      <c r="D15814" s="171" t="s">
        <v>50201</v>
      </c>
      <c r="E15814" s="171" t="s">
        <v>50202</v>
      </c>
      <c r="F15814" s="173"/>
      <c r="G15814" s="173"/>
      <c r="H15814" s="172"/>
    </row>
    <row r="15815" spans="1:8" ht="14.45" customHeight="1">
      <c r="A15815" s="91" t="s">
        <v>2983</v>
      </c>
      <c r="B15815" s="176" t="s">
        <v>44121</v>
      </c>
      <c r="C15815" s="55" t="s">
        <v>50203</v>
      </c>
      <c r="D15815" s="176" t="s">
        <v>50204</v>
      </c>
      <c r="E15815" s="176" t="s">
        <v>50205</v>
      </c>
      <c r="F15815" s="177"/>
      <c r="G15815" s="177"/>
      <c r="H15815" s="182"/>
    </row>
    <row r="15816" spans="1:8" s="175" customFormat="1" ht="14.45" customHeight="1">
      <c r="A15816" s="91" t="s">
        <v>2983</v>
      </c>
      <c r="B15816" s="176" t="s">
        <v>44122</v>
      </c>
      <c r="C15816" s="55" t="s">
        <v>50206</v>
      </c>
      <c r="D15816" s="176" t="s">
        <v>50207</v>
      </c>
      <c r="E15816" s="176" t="s">
        <v>50208</v>
      </c>
      <c r="F15816" s="177"/>
      <c r="G15816" s="177"/>
      <c r="H15816" s="182"/>
    </row>
    <row r="15817" spans="1:8" s="175" customFormat="1" ht="14.45" customHeight="1">
      <c r="A15817" s="91" t="s">
        <v>2983</v>
      </c>
      <c r="B15817" s="176" t="s">
        <v>44123</v>
      </c>
      <c r="C15817" s="55" t="s">
        <v>50209</v>
      </c>
      <c r="D15817" s="176" t="s">
        <v>50210</v>
      </c>
      <c r="E15817" s="176" t="s">
        <v>50211</v>
      </c>
      <c r="F15817" s="177"/>
      <c r="G15817" s="177"/>
      <c r="H15817" s="182"/>
    </row>
    <row r="15818" spans="1:8" s="175" customFormat="1" ht="14.45" customHeight="1">
      <c r="A15818" s="91" t="s">
        <v>2983</v>
      </c>
      <c r="B15818" s="176" t="s">
        <v>44124</v>
      </c>
      <c r="C15818" s="55" t="s">
        <v>50212</v>
      </c>
      <c r="D15818" s="176" t="s">
        <v>50213</v>
      </c>
      <c r="E15818" s="176" t="s">
        <v>50214</v>
      </c>
      <c r="F15818" s="177"/>
      <c r="G15818" s="177"/>
      <c r="H15818" s="182"/>
    </row>
    <row r="15819" spans="1:8" s="175" customFormat="1" ht="14.45" customHeight="1">
      <c r="A15819" s="91" t="s">
        <v>2983</v>
      </c>
      <c r="B15819" s="176" t="s">
        <v>44125</v>
      </c>
      <c r="C15819" s="55" t="s">
        <v>50215</v>
      </c>
      <c r="D15819" s="176" t="s">
        <v>50216</v>
      </c>
      <c r="E15819" s="176" t="s">
        <v>50217</v>
      </c>
      <c r="F15819" s="177"/>
      <c r="G15819" s="177"/>
      <c r="H15819" s="182"/>
    </row>
    <row r="15820" spans="1:8" s="175" customFormat="1" ht="14.45" customHeight="1">
      <c r="A15820" s="91" t="s">
        <v>2983</v>
      </c>
      <c r="B15820" s="176" t="s">
        <v>44126</v>
      </c>
      <c r="C15820" s="55" t="s">
        <v>50218</v>
      </c>
      <c r="D15820" s="176" t="s">
        <v>50219</v>
      </c>
      <c r="E15820" s="176" t="s">
        <v>50220</v>
      </c>
      <c r="F15820" s="177"/>
      <c r="G15820" s="177"/>
      <c r="H15820" s="182"/>
    </row>
    <row r="15821" spans="1:8" s="175" customFormat="1" ht="14.45" customHeight="1">
      <c r="A15821" s="91" t="s">
        <v>2983</v>
      </c>
      <c r="B15821" s="176" t="s">
        <v>44127</v>
      </c>
      <c r="C15821" s="55" t="s">
        <v>50221</v>
      </c>
      <c r="D15821" s="176" t="s">
        <v>50222</v>
      </c>
      <c r="E15821" s="176" t="s">
        <v>50223</v>
      </c>
      <c r="F15821" s="177"/>
      <c r="G15821" s="177"/>
      <c r="H15821" s="182"/>
    </row>
    <row r="15822" spans="1:8" s="175" customFormat="1" ht="14.45" customHeight="1">
      <c r="A15822" s="91" t="s">
        <v>2983</v>
      </c>
      <c r="B15822" s="176" t="s">
        <v>44128</v>
      </c>
      <c r="C15822" s="55" t="s">
        <v>50224</v>
      </c>
      <c r="D15822" s="176" t="s">
        <v>50225</v>
      </c>
      <c r="E15822" s="176" t="s">
        <v>50226</v>
      </c>
      <c r="F15822" s="177"/>
      <c r="G15822" s="177"/>
      <c r="H15822" s="182"/>
    </row>
    <row r="15823" spans="1:8">
      <c r="A15823" s="91" t="s">
        <v>2983</v>
      </c>
      <c r="B15823" s="168" t="s">
        <v>44129</v>
      </c>
      <c r="C15823" s="55" t="s">
        <v>50227</v>
      </c>
      <c r="D15823" s="209" t="s">
        <v>50228</v>
      </c>
      <c r="E15823" s="176" t="s">
        <v>50229</v>
      </c>
      <c r="F15823" s="177"/>
      <c r="G15823" s="177"/>
      <c r="H15823" s="182"/>
    </row>
    <row r="15824" spans="1:8">
      <c r="A15824" s="91" t="s">
        <v>2983</v>
      </c>
      <c r="B15824" s="168" t="s">
        <v>44130</v>
      </c>
      <c r="C15824" s="55" t="s">
        <v>50230</v>
      </c>
      <c r="D15824" s="209" t="s">
        <v>50231</v>
      </c>
      <c r="E15824" s="171" t="s">
        <v>50232</v>
      </c>
      <c r="F15824" s="173"/>
      <c r="G15824" s="173"/>
      <c r="H15824" s="182"/>
    </row>
    <row r="15825" spans="1:8">
      <c r="A15825" s="91" t="s">
        <v>2983</v>
      </c>
      <c r="B15825" s="168" t="s">
        <v>44131</v>
      </c>
      <c r="C15825" s="55" t="s">
        <v>50233</v>
      </c>
      <c r="D15825" s="209" t="s">
        <v>50234</v>
      </c>
      <c r="E15825" s="171" t="s">
        <v>50235</v>
      </c>
      <c r="F15825" s="173"/>
      <c r="G15825" s="173"/>
      <c r="H15825" s="182"/>
    </row>
    <row r="15826" spans="1:8">
      <c r="A15826" s="91" t="s">
        <v>2983</v>
      </c>
      <c r="B15826" s="168" t="s">
        <v>44132</v>
      </c>
      <c r="C15826" s="55" t="s">
        <v>50236</v>
      </c>
      <c r="D15826" s="209" t="s">
        <v>50237</v>
      </c>
      <c r="E15826" s="171" t="s">
        <v>50238</v>
      </c>
      <c r="F15826" s="173"/>
      <c r="G15826" s="173"/>
      <c r="H15826" s="182"/>
    </row>
    <row r="15827" spans="1:8">
      <c r="A15827" s="91" t="s">
        <v>2983</v>
      </c>
      <c r="B15827" s="168" t="s">
        <v>44133</v>
      </c>
      <c r="C15827" s="55" t="s">
        <v>50239</v>
      </c>
      <c r="D15827" s="209" t="s">
        <v>50240</v>
      </c>
      <c r="E15827" s="171" t="s">
        <v>50241</v>
      </c>
      <c r="F15827" s="173"/>
      <c r="G15827" s="173"/>
      <c r="H15827" s="182"/>
    </row>
    <row r="15828" spans="1:8">
      <c r="A15828" s="91" t="s">
        <v>2983</v>
      </c>
      <c r="B15828" s="168" t="s">
        <v>44134</v>
      </c>
      <c r="C15828" s="55" t="s">
        <v>50242</v>
      </c>
      <c r="D15828" s="209" t="s">
        <v>50243</v>
      </c>
      <c r="E15828" s="171" t="s">
        <v>50244</v>
      </c>
      <c r="F15828" s="173"/>
      <c r="G15828" s="173"/>
      <c r="H15828" s="182"/>
    </row>
    <row r="15829" spans="1:8">
      <c r="A15829" s="91" t="s">
        <v>2983</v>
      </c>
      <c r="B15829" s="168" t="s">
        <v>44135</v>
      </c>
      <c r="C15829" s="55" t="s">
        <v>50245</v>
      </c>
      <c r="D15829" s="209" t="s">
        <v>50246</v>
      </c>
      <c r="E15829" s="171" t="s">
        <v>50247</v>
      </c>
      <c r="F15829" s="173"/>
      <c r="G15829" s="173"/>
      <c r="H15829" s="182"/>
    </row>
    <row r="15830" spans="1:8">
      <c r="A15830" s="91" t="s">
        <v>2983</v>
      </c>
      <c r="B15830" s="168" t="s">
        <v>44136</v>
      </c>
      <c r="C15830" s="55" t="s">
        <v>50248</v>
      </c>
      <c r="D15830" s="209" t="s">
        <v>50249</v>
      </c>
      <c r="E15830" s="171" t="s">
        <v>50250</v>
      </c>
      <c r="F15830" s="173"/>
      <c r="G15830" s="173"/>
      <c r="H15830" s="182"/>
    </row>
    <row r="15831" spans="1:8">
      <c r="A15831" s="91" t="s">
        <v>2983</v>
      </c>
      <c r="B15831" s="168" t="s">
        <v>44137</v>
      </c>
      <c r="C15831" s="55" t="s">
        <v>50251</v>
      </c>
      <c r="D15831" s="176" t="s">
        <v>50252</v>
      </c>
      <c r="E15831" s="176" t="s">
        <v>50253</v>
      </c>
      <c r="F15831" s="173"/>
      <c r="G15831" s="177"/>
      <c r="H15831" s="182"/>
    </row>
    <row r="15832" spans="1:8">
      <c r="A15832" s="91" t="s">
        <v>2983</v>
      </c>
      <c r="B15832" s="171" t="s">
        <v>44138</v>
      </c>
      <c r="C15832" s="55" t="s">
        <v>50254</v>
      </c>
      <c r="D15832" s="261" t="s">
        <v>50255</v>
      </c>
      <c r="E15832" s="261" t="s">
        <v>50256</v>
      </c>
      <c r="F15832" s="173"/>
      <c r="G15832" s="173"/>
      <c r="H15832" s="172"/>
    </row>
    <row r="15833" spans="1:8">
      <c r="A15833" s="86" t="s">
        <v>2983</v>
      </c>
      <c r="B15833" s="171" t="s">
        <v>44139</v>
      </c>
      <c r="C15833" s="55" t="s">
        <v>50257</v>
      </c>
      <c r="D15833" s="261" t="s">
        <v>50258</v>
      </c>
      <c r="E15833" s="261" t="s">
        <v>50259</v>
      </c>
      <c r="F15833" s="173"/>
      <c r="G15833" s="173"/>
      <c r="H15833" s="172"/>
    </row>
    <row r="15834" spans="1:8">
      <c r="A15834" s="86" t="s">
        <v>2983</v>
      </c>
      <c r="B15834" s="171" t="s">
        <v>44140</v>
      </c>
      <c r="C15834" s="55" t="s">
        <v>50260</v>
      </c>
      <c r="D15834" s="261" t="s">
        <v>50261</v>
      </c>
      <c r="E15834" s="261" t="s">
        <v>50262</v>
      </c>
      <c r="F15834" s="173"/>
      <c r="G15834" s="173"/>
      <c r="H15834" s="172"/>
    </row>
    <row r="15835" spans="1:8">
      <c r="A15835" s="86" t="s">
        <v>2983</v>
      </c>
      <c r="B15835" s="171" t="s">
        <v>44141</v>
      </c>
      <c r="C15835" s="55" t="s">
        <v>50263</v>
      </c>
      <c r="D15835" s="261" t="s">
        <v>50264</v>
      </c>
      <c r="E15835" s="261" t="s">
        <v>50265</v>
      </c>
      <c r="F15835" s="173"/>
      <c r="G15835" s="173"/>
      <c r="H15835" s="172"/>
    </row>
    <row r="15836" spans="1:8">
      <c r="A15836" s="86" t="s">
        <v>2983</v>
      </c>
      <c r="B15836" s="171" t="s">
        <v>44142</v>
      </c>
      <c r="C15836" s="55" t="s">
        <v>50266</v>
      </c>
      <c r="D15836" s="261" t="s">
        <v>50267</v>
      </c>
      <c r="E15836" s="261" t="s">
        <v>50268</v>
      </c>
      <c r="F15836" s="173"/>
      <c r="G15836" s="173"/>
      <c r="H15836" s="172"/>
    </row>
    <row r="15837" spans="1:8">
      <c r="A15837" s="86" t="s">
        <v>2983</v>
      </c>
      <c r="B15837" s="176" t="s">
        <v>44143</v>
      </c>
      <c r="C15837" s="55" t="s">
        <v>50269</v>
      </c>
      <c r="D15837" s="261" t="s">
        <v>50270</v>
      </c>
      <c r="E15837" s="261" t="s">
        <v>50271</v>
      </c>
      <c r="F15837" s="173"/>
      <c r="G15837" s="177"/>
      <c r="H15837" s="182"/>
    </row>
    <row r="15838" spans="1:8">
      <c r="A15838" s="86" t="s">
        <v>2983</v>
      </c>
      <c r="B15838" s="171" t="s">
        <v>44144</v>
      </c>
      <c r="C15838" s="55" t="s">
        <v>50272</v>
      </c>
      <c r="D15838" s="261" t="s">
        <v>46209</v>
      </c>
      <c r="E15838" s="261" t="s">
        <v>50273</v>
      </c>
      <c r="F15838" s="173"/>
      <c r="G15838" s="173"/>
      <c r="H15838" s="172"/>
    </row>
    <row r="15839" spans="1:8">
      <c r="A15839" s="86" t="s">
        <v>2983</v>
      </c>
      <c r="B15839" s="176" t="s">
        <v>44145</v>
      </c>
      <c r="C15839" s="55" t="s">
        <v>50274</v>
      </c>
      <c r="D15839" s="261" t="s">
        <v>50275</v>
      </c>
      <c r="E15839" s="261" t="s">
        <v>50276</v>
      </c>
      <c r="F15839" s="173"/>
      <c r="G15839" s="177"/>
      <c r="H15839" s="182"/>
    </row>
    <row r="15840" spans="1:8">
      <c r="A15840" s="86" t="s">
        <v>2983</v>
      </c>
      <c r="B15840" s="171" t="s">
        <v>44146</v>
      </c>
      <c r="C15840" s="55" t="s">
        <v>50277</v>
      </c>
      <c r="D15840" s="261" t="s">
        <v>50278</v>
      </c>
      <c r="E15840" s="261" t="s">
        <v>50279</v>
      </c>
      <c r="F15840" s="173"/>
      <c r="G15840" s="173"/>
      <c r="H15840" s="172"/>
    </row>
    <row r="15841" spans="1:8">
      <c r="A15841" s="86" t="s">
        <v>2983</v>
      </c>
      <c r="B15841" s="171" t="s">
        <v>44147</v>
      </c>
      <c r="C15841" s="55" t="s">
        <v>50280</v>
      </c>
      <c r="D15841" s="261" t="s">
        <v>50281</v>
      </c>
      <c r="E15841" s="261" t="s">
        <v>50282</v>
      </c>
      <c r="F15841" s="173"/>
      <c r="G15841" s="173"/>
      <c r="H15841" s="172"/>
    </row>
    <row r="15842" spans="1:8">
      <c r="A15842" s="86" t="s">
        <v>2983</v>
      </c>
      <c r="B15842" s="171" t="s">
        <v>44148</v>
      </c>
      <c r="C15842" s="55" t="s">
        <v>50283</v>
      </c>
      <c r="D15842" s="261" t="s">
        <v>50284</v>
      </c>
      <c r="E15842" s="261" t="s">
        <v>50285</v>
      </c>
      <c r="F15842" s="173"/>
      <c r="G15842" s="173"/>
      <c r="H15842" s="172"/>
    </row>
    <row r="15843" spans="1:8">
      <c r="A15843" s="86" t="s">
        <v>2983</v>
      </c>
      <c r="B15843" s="171" t="s">
        <v>44149</v>
      </c>
      <c r="C15843" s="55" t="s">
        <v>50286</v>
      </c>
      <c r="D15843" s="261" t="s">
        <v>46432</v>
      </c>
      <c r="E15843" s="261" t="s">
        <v>50287</v>
      </c>
      <c r="F15843" s="173"/>
      <c r="G15843" s="173"/>
      <c r="H15843" s="172"/>
    </row>
    <row r="15844" spans="1:8">
      <c r="A15844" s="86" t="s">
        <v>2983</v>
      </c>
      <c r="B15844" s="171" t="s">
        <v>44150</v>
      </c>
      <c r="C15844" s="55" t="s">
        <v>50288</v>
      </c>
      <c r="D15844" s="261" t="s">
        <v>50289</v>
      </c>
      <c r="E15844" s="261" t="s">
        <v>50290</v>
      </c>
      <c r="F15844" s="173"/>
      <c r="G15844" s="173"/>
      <c r="H15844" s="172"/>
    </row>
    <row r="15845" spans="1:8">
      <c r="A15845" s="86" t="s">
        <v>2983</v>
      </c>
      <c r="B15845" s="171" t="s">
        <v>44151</v>
      </c>
      <c r="C15845" s="55" t="s">
        <v>50291</v>
      </c>
      <c r="D15845" s="261" t="s">
        <v>50292</v>
      </c>
      <c r="E15845" s="261" t="s">
        <v>50293</v>
      </c>
      <c r="F15845" s="173"/>
      <c r="G15845" s="173"/>
      <c r="H15845" s="172"/>
    </row>
    <row r="15846" spans="1:8">
      <c r="A15846" s="86" t="s">
        <v>2983</v>
      </c>
      <c r="B15846" s="171" t="s">
        <v>44152</v>
      </c>
      <c r="C15846" s="55" t="s">
        <v>50294</v>
      </c>
      <c r="D15846" s="261" t="s">
        <v>50295</v>
      </c>
      <c r="E15846" s="261" t="s">
        <v>50296</v>
      </c>
      <c r="F15846" s="173"/>
      <c r="G15846" s="173"/>
      <c r="H15846" s="172"/>
    </row>
    <row r="15847" spans="1:8">
      <c r="A15847" s="86" t="s">
        <v>2983</v>
      </c>
      <c r="B15847" s="171" t="s">
        <v>44153</v>
      </c>
      <c r="C15847" s="55" t="s">
        <v>50297</v>
      </c>
      <c r="D15847" s="261" t="s">
        <v>50298</v>
      </c>
      <c r="E15847" s="261" t="s">
        <v>50299</v>
      </c>
      <c r="F15847" s="173"/>
      <c r="G15847" s="173"/>
      <c r="H15847" s="172"/>
    </row>
    <row r="15848" spans="1:8">
      <c r="A15848" s="86" t="s">
        <v>2983</v>
      </c>
      <c r="B15848" s="171" t="s">
        <v>44154</v>
      </c>
      <c r="C15848" s="55" t="s">
        <v>50300</v>
      </c>
      <c r="D15848" s="261" t="s">
        <v>50301</v>
      </c>
      <c r="E15848" s="261" t="s">
        <v>50302</v>
      </c>
      <c r="F15848" s="173"/>
      <c r="G15848" s="173"/>
      <c r="H15848" s="172"/>
    </row>
    <row r="15849" spans="1:8">
      <c r="A15849" s="86" t="s">
        <v>2983</v>
      </c>
      <c r="B15849" s="171" t="s">
        <v>44155</v>
      </c>
      <c r="C15849" s="55" t="s">
        <v>50303</v>
      </c>
      <c r="D15849" s="261" t="s">
        <v>50304</v>
      </c>
      <c r="E15849" s="261" t="s">
        <v>50305</v>
      </c>
      <c r="F15849" s="173"/>
      <c r="G15849" s="173"/>
      <c r="H15849" s="172"/>
    </row>
    <row r="15850" spans="1:8">
      <c r="A15850" s="86" t="s">
        <v>2983</v>
      </c>
      <c r="B15850" s="171" t="s">
        <v>44156</v>
      </c>
      <c r="C15850" s="55" t="s">
        <v>50306</v>
      </c>
      <c r="D15850" s="261" t="s">
        <v>50307</v>
      </c>
      <c r="E15850" s="261" t="s">
        <v>50308</v>
      </c>
      <c r="F15850" s="173"/>
      <c r="G15850" s="173"/>
      <c r="H15850" s="172"/>
    </row>
    <row r="15851" spans="1:8">
      <c r="A15851" s="86" t="s">
        <v>2983</v>
      </c>
      <c r="B15851" s="171" t="s">
        <v>44157</v>
      </c>
      <c r="C15851" s="55" t="s">
        <v>50309</v>
      </c>
      <c r="D15851" s="261" t="s">
        <v>50310</v>
      </c>
      <c r="E15851" s="261" t="s">
        <v>50311</v>
      </c>
      <c r="F15851" s="173"/>
      <c r="G15851" s="173"/>
      <c r="H15851" s="172"/>
    </row>
    <row r="15852" spans="1:8">
      <c r="A15852" s="86" t="s">
        <v>2983</v>
      </c>
      <c r="B15852" s="176" t="s">
        <v>44158</v>
      </c>
      <c r="C15852" s="55" t="s">
        <v>50312</v>
      </c>
      <c r="D15852" s="261" t="s">
        <v>50313</v>
      </c>
      <c r="E15852" s="261" t="s">
        <v>50314</v>
      </c>
      <c r="F15852" s="173"/>
      <c r="G15852" s="177"/>
      <c r="H15852" s="182"/>
    </row>
    <row r="15853" spans="1:8">
      <c r="A15853" s="86" t="s">
        <v>2983</v>
      </c>
      <c r="B15853" s="171" t="s">
        <v>44159</v>
      </c>
      <c r="C15853" s="55" t="s">
        <v>50315</v>
      </c>
      <c r="D15853" s="261" t="s">
        <v>50316</v>
      </c>
      <c r="E15853" s="261" t="s">
        <v>50317</v>
      </c>
      <c r="F15853" s="173"/>
      <c r="G15853" s="173"/>
      <c r="H15853" s="172"/>
    </row>
    <row r="15854" spans="1:8">
      <c r="A15854" s="86" t="s">
        <v>2983</v>
      </c>
      <c r="B15854" s="171" t="s">
        <v>44160</v>
      </c>
      <c r="C15854" s="55" t="s">
        <v>50318</v>
      </c>
      <c r="D15854" s="261" t="s">
        <v>50319</v>
      </c>
      <c r="E15854" s="261" t="s">
        <v>50320</v>
      </c>
      <c r="F15854" s="173"/>
      <c r="G15854" s="173"/>
      <c r="H15854" s="172"/>
    </row>
    <row r="15855" spans="1:8">
      <c r="A15855" s="86" t="s">
        <v>2983</v>
      </c>
      <c r="B15855" s="171" t="s">
        <v>44161</v>
      </c>
      <c r="C15855" s="55" t="s">
        <v>50321</v>
      </c>
      <c r="D15855" s="261" t="s">
        <v>50322</v>
      </c>
      <c r="E15855" s="261" t="s">
        <v>50323</v>
      </c>
      <c r="F15855" s="173"/>
      <c r="G15855" s="173"/>
      <c r="H15855" s="172"/>
    </row>
    <row r="15856" spans="1:8">
      <c r="A15856" s="86" t="s">
        <v>2983</v>
      </c>
      <c r="B15856" s="171" t="s">
        <v>44162</v>
      </c>
      <c r="C15856" s="55" t="s">
        <v>50324</v>
      </c>
      <c r="D15856" s="261" t="s">
        <v>50325</v>
      </c>
      <c r="E15856" s="261" t="s">
        <v>50326</v>
      </c>
      <c r="F15856" s="173"/>
      <c r="G15856" s="173"/>
      <c r="H15856" s="172"/>
    </row>
    <row r="15857" spans="1:8">
      <c r="A15857" s="86" t="s">
        <v>2983</v>
      </c>
      <c r="B15857" s="171" t="s">
        <v>44163</v>
      </c>
      <c r="C15857" s="55" t="s">
        <v>50327</v>
      </c>
      <c r="D15857" s="261" t="s">
        <v>50328</v>
      </c>
      <c r="E15857" s="261" t="s">
        <v>50329</v>
      </c>
      <c r="F15857" s="173"/>
      <c r="G15857" s="173"/>
      <c r="H15857" s="172"/>
    </row>
    <row r="15858" spans="1:8">
      <c r="A15858" s="86" t="s">
        <v>2983</v>
      </c>
      <c r="B15858" s="171" t="s">
        <v>44164</v>
      </c>
      <c r="C15858" s="55" t="s">
        <v>50330</v>
      </c>
      <c r="D15858" s="261" t="s">
        <v>50331</v>
      </c>
      <c r="E15858" s="261" t="s">
        <v>50332</v>
      </c>
      <c r="F15858" s="173"/>
      <c r="G15858" s="173"/>
      <c r="H15858" s="172"/>
    </row>
    <row r="15859" spans="1:8">
      <c r="A15859" s="86" t="s">
        <v>2983</v>
      </c>
      <c r="B15859" s="171" t="s">
        <v>44165</v>
      </c>
      <c r="C15859" s="55" t="s">
        <v>50333</v>
      </c>
      <c r="D15859" s="261" t="s">
        <v>50334</v>
      </c>
      <c r="E15859" s="261" t="s">
        <v>50335</v>
      </c>
      <c r="F15859" s="173"/>
      <c r="G15859" s="173"/>
      <c r="H15859" s="172"/>
    </row>
    <row r="15860" spans="1:8">
      <c r="A15860" s="86" t="s">
        <v>2983</v>
      </c>
      <c r="B15860" s="171" t="s">
        <v>44166</v>
      </c>
      <c r="C15860" s="55" t="s">
        <v>50336</v>
      </c>
      <c r="D15860" s="261" t="s">
        <v>50337</v>
      </c>
      <c r="E15860" s="261" t="s">
        <v>50338</v>
      </c>
      <c r="F15860" s="173"/>
      <c r="G15860" s="173"/>
      <c r="H15860" s="172"/>
    </row>
    <row r="15861" spans="1:8">
      <c r="A15861" s="86" t="s">
        <v>2983</v>
      </c>
      <c r="B15861" s="171" t="s">
        <v>44167</v>
      </c>
      <c r="C15861" s="55" t="s">
        <v>50339</v>
      </c>
      <c r="D15861" s="261" t="s">
        <v>50340</v>
      </c>
      <c r="E15861" s="261" t="s">
        <v>50341</v>
      </c>
      <c r="F15861" s="173"/>
      <c r="G15861" s="173"/>
      <c r="H15861" s="172"/>
    </row>
    <row r="15862" spans="1:8">
      <c r="A15862" s="86" t="s">
        <v>2983</v>
      </c>
      <c r="B15862" s="171" t="s">
        <v>44168</v>
      </c>
      <c r="C15862" s="55" t="s">
        <v>50342</v>
      </c>
      <c r="D15862" s="261" t="s">
        <v>50343</v>
      </c>
      <c r="E15862" s="261" t="s">
        <v>50344</v>
      </c>
      <c r="F15862" s="173"/>
      <c r="G15862" s="173"/>
      <c r="H15862" s="172"/>
    </row>
    <row r="15863" spans="1:8">
      <c r="A15863" s="86" t="s">
        <v>2983</v>
      </c>
      <c r="B15863" s="171" t="s">
        <v>44169</v>
      </c>
      <c r="C15863" s="55" t="s">
        <v>50345</v>
      </c>
      <c r="D15863" s="261" t="s">
        <v>50346</v>
      </c>
      <c r="E15863" s="261" t="s">
        <v>50347</v>
      </c>
      <c r="F15863" s="173"/>
      <c r="G15863" s="173"/>
      <c r="H15863" s="172"/>
    </row>
    <row r="15864" spans="1:8">
      <c r="A15864" s="86" t="s">
        <v>2983</v>
      </c>
      <c r="B15864" s="171" t="s">
        <v>44170</v>
      </c>
      <c r="C15864" s="55" t="s">
        <v>50348</v>
      </c>
      <c r="D15864" s="261" t="s">
        <v>50349</v>
      </c>
      <c r="E15864" s="261" t="s">
        <v>50350</v>
      </c>
      <c r="F15864" s="173"/>
      <c r="G15864" s="173"/>
      <c r="H15864" s="172"/>
    </row>
    <row r="15865" spans="1:8">
      <c r="A15865" s="86" t="s">
        <v>2983</v>
      </c>
      <c r="B15865" s="171" t="s">
        <v>44171</v>
      </c>
      <c r="C15865" s="55" t="s">
        <v>50351</v>
      </c>
      <c r="D15865" s="261" t="s">
        <v>50352</v>
      </c>
      <c r="E15865" s="261" t="s">
        <v>50353</v>
      </c>
      <c r="F15865" s="173"/>
      <c r="G15865" s="173"/>
      <c r="H15865" s="172"/>
    </row>
    <row r="15866" spans="1:8">
      <c r="A15866" s="86" t="s">
        <v>2983</v>
      </c>
      <c r="B15866" s="171" t="s">
        <v>44172</v>
      </c>
      <c r="C15866" s="55" t="s">
        <v>50354</v>
      </c>
      <c r="D15866" s="261" t="s">
        <v>50355</v>
      </c>
      <c r="E15866" s="261" t="s">
        <v>50356</v>
      </c>
      <c r="F15866" s="173"/>
      <c r="G15866" s="173"/>
      <c r="H15866" s="172"/>
    </row>
    <row r="15867" spans="1:8">
      <c r="A15867" s="86" t="s">
        <v>2983</v>
      </c>
      <c r="B15867" s="171" t="s">
        <v>44173</v>
      </c>
      <c r="C15867" s="55" t="s">
        <v>50357</v>
      </c>
      <c r="D15867" s="261" t="s">
        <v>50358</v>
      </c>
      <c r="E15867" s="261" t="s">
        <v>50359</v>
      </c>
      <c r="F15867" s="173"/>
      <c r="G15867" s="173"/>
      <c r="H15867" s="172"/>
    </row>
    <row r="15868" spans="1:8">
      <c r="A15868" s="86" t="s">
        <v>2983</v>
      </c>
      <c r="B15868" s="171" t="s">
        <v>44174</v>
      </c>
      <c r="C15868" s="55" t="s">
        <v>50360</v>
      </c>
      <c r="D15868" s="261" t="s">
        <v>50361</v>
      </c>
      <c r="E15868" s="261" t="s">
        <v>50362</v>
      </c>
      <c r="F15868" s="173"/>
      <c r="G15868" s="173"/>
      <c r="H15868" s="172"/>
    </row>
    <row r="15869" spans="1:8">
      <c r="A15869" s="86" t="s">
        <v>2983</v>
      </c>
      <c r="B15869" s="171" t="s">
        <v>44175</v>
      </c>
      <c r="C15869" s="55" t="s">
        <v>50363</v>
      </c>
      <c r="D15869" s="261" t="s">
        <v>50364</v>
      </c>
      <c r="E15869" s="261" t="s">
        <v>50365</v>
      </c>
      <c r="F15869" s="173"/>
      <c r="G15869" s="173"/>
      <c r="H15869" s="172"/>
    </row>
    <row r="15870" spans="1:8">
      <c r="A15870" s="86" t="s">
        <v>2983</v>
      </c>
      <c r="B15870" s="171" t="s">
        <v>44176</v>
      </c>
      <c r="C15870" s="55" t="s">
        <v>50366</v>
      </c>
      <c r="D15870" s="261" t="s">
        <v>50367</v>
      </c>
      <c r="E15870" s="261" t="s">
        <v>50368</v>
      </c>
      <c r="F15870" s="173"/>
      <c r="G15870" s="173"/>
      <c r="H15870" s="172"/>
    </row>
    <row r="15871" spans="1:8">
      <c r="A15871" s="86" t="s">
        <v>2983</v>
      </c>
      <c r="B15871" s="171" t="s">
        <v>44177</v>
      </c>
      <c r="C15871" s="55" t="s">
        <v>50369</v>
      </c>
      <c r="D15871" s="261" t="s">
        <v>50370</v>
      </c>
      <c r="E15871" s="261" t="s">
        <v>50371</v>
      </c>
      <c r="F15871" s="173"/>
      <c r="G15871" s="173"/>
      <c r="H15871" s="172"/>
    </row>
    <row r="15872" spans="1:8">
      <c r="A15872" s="86" t="s">
        <v>2983</v>
      </c>
      <c r="B15872" s="171" t="s">
        <v>44178</v>
      </c>
      <c r="C15872" s="55" t="s">
        <v>50372</v>
      </c>
      <c r="D15872" s="261" t="s">
        <v>50373</v>
      </c>
      <c r="E15872" s="261" t="s">
        <v>50374</v>
      </c>
      <c r="F15872" s="173"/>
      <c r="G15872" s="173"/>
      <c r="H15872" s="172"/>
    </row>
    <row r="15873" spans="1:8">
      <c r="A15873" s="86" t="s">
        <v>2983</v>
      </c>
      <c r="B15873" s="171" t="s">
        <v>44179</v>
      </c>
      <c r="C15873" s="55" t="s">
        <v>50375</v>
      </c>
      <c r="D15873" s="261" t="s">
        <v>50376</v>
      </c>
      <c r="E15873" s="261" t="s">
        <v>50377</v>
      </c>
      <c r="F15873" s="173"/>
      <c r="G15873" s="173"/>
      <c r="H15873" s="172"/>
    </row>
    <row r="15874" spans="1:8">
      <c r="A15874" s="86" t="s">
        <v>2983</v>
      </c>
      <c r="B15874" s="171" t="s">
        <v>44180</v>
      </c>
      <c r="C15874" s="55" t="s">
        <v>50378</v>
      </c>
      <c r="D15874" s="261" t="s">
        <v>50379</v>
      </c>
      <c r="E15874" s="261" t="s">
        <v>50380</v>
      </c>
      <c r="F15874" s="173"/>
      <c r="G15874" s="173"/>
      <c r="H15874" s="172"/>
    </row>
    <row r="15875" spans="1:8">
      <c r="A15875" s="86" t="s">
        <v>2983</v>
      </c>
      <c r="B15875" s="171" t="s">
        <v>44181</v>
      </c>
      <c r="C15875" s="55" t="s">
        <v>50381</v>
      </c>
      <c r="D15875" s="261" t="s">
        <v>50382</v>
      </c>
      <c r="E15875" s="261" t="s">
        <v>50383</v>
      </c>
      <c r="F15875" s="173"/>
      <c r="G15875" s="173"/>
      <c r="H15875" s="172"/>
    </row>
    <row r="15876" spans="1:8">
      <c r="A15876" s="86" t="s">
        <v>2983</v>
      </c>
      <c r="B15876" s="171" t="s">
        <v>44182</v>
      </c>
      <c r="C15876" s="55" t="s">
        <v>50384</v>
      </c>
      <c r="D15876" s="261" t="s">
        <v>50385</v>
      </c>
      <c r="E15876" s="261" t="s">
        <v>50386</v>
      </c>
      <c r="F15876" s="173"/>
      <c r="G15876" s="173"/>
      <c r="H15876" s="172"/>
    </row>
    <row r="15877" spans="1:8">
      <c r="A15877" s="86" t="s">
        <v>2983</v>
      </c>
      <c r="B15877" s="171" t="s">
        <v>44183</v>
      </c>
      <c r="C15877" s="55" t="s">
        <v>50387</v>
      </c>
      <c r="D15877" s="261" t="s">
        <v>50388</v>
      </c>
      <c r="E15877" s="261" t="s">
        <v>50389</v>
      </c>
      <c r="F15877" s="173"/>
      <c r="G15877" s="173"/>
      <c r="H15877" s="172"/>
    </row>
    <row r="15878" spans="1:8">
      <c r="A15878" s="86" t="s">
        <v>2983</v>
      </c>
      <c r="B15878" s="171" t="s">
        <v>44184</v>
      </c>
      <c r="C15878" s="55" t="s">
        <v>50390</v>
      </c>
      <c r="D15878" s="261" t="s">
        <v>50391</v>
      </c>
      <c r="E15878" s="261" t="s">
        <v>50390</v>
      </c>
      <c r="F15878" s="173"/>
      <c r="G15878" s="173"/>
      <c r="H15878" s="172"/>
    </row>
    <row r="15879" spans="1:8">
      <c r="A15879" s="86" t="s">
        <v>2983</v>
      </c>
      <c r="B15879" s="171" t="s">
        <v>44185</v>
      </c>
      <c r="C15879" s="55" t="s">
        <v>50392</v>
      </c>
      <c r="D15879" s="261" t="s">
        <v>50393</v>
      </c>
      <c r="E15879" s="261" t="s">
        <v>50392</v>
      </c>
      <c r="F15879" s="173"/>
      <c r="G15879" s="173"/>
      <c r="H15879" s="172"/>
    </row>
    <row r="15880" spans="1:8">
      <c r="A15880" s="86" t="s">
        <v>2983</v>
      </c>
      <c r="B15880" s="171" t="s">
        <v>44186</v>
      </c>
      <c r="C15880" s="55" t="s">
        <v>50394</v>
      </c>
      <c r="D15880" s="261" t="s">
        <v>50395</v>
      </c>
      <c r="E15880" s="261" t="s">
        <v>50394</v>
      </c>
      <c r="F15880" s="173"/>
      <c r="G15880" s="173"/>
      <c r="H15880" s="172"/>
    </row>
    <row r="15881" spans="1:8">
      <c r="A15881" s="86" t="s">
        <v>2983</v>
      </c>
      <c r="B15881" s="171" t="s">
        <v>44187</v>
      </c>
      <c r="C15881" s="55" t="s">
        <v>50396</v>
      </c>
      <c r="D15881" s="261" t="s">
        <v>50397</v>
      </c>
      <c r="E15881" s="261" t="s">
        <v>50396</v>
      </c>
      <c r="F15881" s="173"/>
      <c r="G15881" s="173"/>
      <c r="H15881" s="172"/>
    </row>
    <row r="15882" spans="1:8">
      <c r="A15882" s="86" t="s">
        <v>2983</v>
      </c>
      <c r="B15882" s="171" t="s">
        <v>44188</v>
      </c>
      <c r="C15882" s="55" t="s">
        <v>50398</v>
      </c>
      <c r="D15882" s="261" t="s">
        <v>50399</v>
      </c>
      <c r="E15882" s="261" t="s">
        <v>50398</v>
      </c>
      <c r="F15882" s="173"/>
      <c r="G15882" s="173"/>
      <c r="H15882" s="172"/>
    </row>
    <row r="15883" spans="1:8">
      <c r="A15883" s="86" t="s">
        <v>2983</v>
      </c>
      <c r="B15883" s="171" t="s">
        <v>44189</v>
      </c>
      <c r="C15883" s="55" t="s">
        <v>50400</v>
      </c>
      <c r="D15883" s="261" t="s">
        <v>50401</v>
      </c>
      <c r="E15883" s="261" t="s">
        <v>50400</v>
      </c>
      <c r="F15883" s="173"/>
      <c r="G15883" s="173"/>
      <c r="H15883" s="172"/>
    </row>
    <row r="15884" spans="1:8">
      <c r="A15884" s="86" t="s">
        <v>2983</v>
      </c>
      <c r="B15884" s="176" t="s">
        <v>44190</v>
      </c>
      <c r="C15884" s="55" t="s">
        <v>50402</v>
      </c>
      <c r="D15884" s="261" t="s">
        <v>50403</v>
      </c>
      <c r="E15884" s="261" t="s">
        <v>50402</v>
      </c>
      <c r="F15884" s="173"/>
      <c r="G15884" s="177"/>
      <c r="H15884" s="182"/>
    </row>
    <row r="15885" spans="1:8">
      <c r="A15885" s="86" t="s">
        <v>2983</v>
      </c>
      <c r="B15885" s="171" t="s">
        <v>44191</v>
      </c>
      <c r="C15885" s="55" t="s">
        <v>50402</v>
      </c>
      <c r="D15885" s="261" t="s">
        <v>50403</v>
      </c>
      <c r="E15885" s="261" t="s">
        <v>50402</v>
      </c>
      <c r="F15885" s="173"/>
      <c r="G15885" s="173"/>
      <c r="H15885" s="172"/>
    </row>
    <row r="15886" spans="1:8">
      <c r="A15886" s="86" t="s">
        <v>2983</v>
      </c>
      <c r="B15886" s="171" t="s">
        <v>44192</v>
      </c>
      <c r="C15886" s="55" t="s">
        <v>50404</v>
      </c>
      <c r="D15886" s="261" t="s">
        <v>50405</v>
      </c>
      <c r="E15886" s="261" t="s">
        <v>50404</v>
      </c>
      <c r="F15886" s="173"/>
      <c r="G15886" s="173"/>
      <c r="H15886" s="172"/>
    </row>
    <row r="15887" spans="1:8">
      <c r="A15887" s="86" t="s">
        <v>2983</v>
      </c>
      <c r="B15887" s="176" t="s">
        <v>44193</v>
      </c>
      <c r="C15887" s="55" t="s">
        <v>50404</v>
      </c>
      <c r="D15887" s="261" t="s">
        <v>50405</v>
      </c>
      <c r="E15887" s="261" t="s">
        <v>50404</v>
      </c>
      <c r="F15887" s="173"/>
      <c r="G15887" s="177"/>
      <c r="H15887" s="182"/>
    </row>
    <row r="15888" spans="1:8">
      <c r="A15888" s="86" t="s">
        <v>2983</v>
      </c>
      <c r="B15888" s="85" t="s">
        <v>44194</v>
      </c>
      <c r="C15888" s="55" t="s">
        <v>50406</v>
      </c>
      <c r="D15888" s="85" t="s">
        <v>50407</v>
      </c>
      <c r="E15888" s="85" t="s">
        <v>50406</v>
      </c>
      <c r="F15888" s="173"/>
      <c r="G15888" s="215"/>
      <c r="H15888" s="86"/>
    </row>
    <row r="15889" spans="1:8">
      <c r="A15889" s="86" t="s">
        <v>2983</v>
      </c>
      <c r="B15889" s="85" t="s">
        <v>44195</v>
      </c>
      <c r="C15889" s="55" t="s">
        <v>17155</v>
      </c>
      <c r="D15889" s="85" t="s">
        <v>50408</v>
      </c>
      <c r="E15889" s="85" t="s">
        <v>17155</v>
      </c>
      <c r="F15889" s="173"/>
      <c r="G15889" s="215"/>
      <c r="H15889" s="86"/>
    </row>
    <row r="15890" spans="1:8">
      <c r="A15890" s="86" t="s">
        <v>2983</v>
      </c>
      <c r="B15890" s="85" t="s">
        <v>44196</v>
      </c>
      <c r="C15890" s="55" t="s">
        <v>44197</v>
      </c>
      <c r="D15890" s="85" t="s">
        <v>50409</v>
      </c>
      <c r="E15890" s="85" t="s">
        <v>44197</v>
      </c>
      <c r="F15890" s="173"/>
      <c r="G15890" s="215"/>
      <c r="H15890" s="86"/>
    </row>
    <row r="15891" spans="1:8">
      <c r="A15891" s="86" t="s">
        <v>2983</v>
      </c>
      <c r="B15891" s="85" t="s">
        <v>44198</v>
      </c>
      <c r="C15891" s="55" t="s">
        <v>50410</v>
      </c>
      <c r="D15891" s="85" t="s">
        <v>50411</v>
      </c>
      <c r="E15891" s="85" t="s">
        <v>50410</v>
      </c>
      <c r="F15891" s="173"/>
      <c r="G15891" s="215"/>
      <c r="H15891" s="86"/>
    </row>
    <row r="15892" spans="1:8">
      <c r="A15892" s="86" t="s">
        <v>2983</v>
      </c>
      <c r="B15892" s="85" t="s">
        <v>44199</v>
      </c>
      <c r="C15892" s="55" t="s">
        <v>50412</v>
      </c>
      <c r="D15892" s="85" t="s">
        <v>50413</v>
      </c>
      <c r="E15892" s="85" t="s">
        <v>50412</v>
      </c>
      <c r="F15892" s="173"/>
      <c r="G15892" s="215"/>
      <c r="H15892" s="86"/>
    </row>
    <row r="15893" spans="1:8">
      <c r="A15893" s="86" t="s">
        <v>2983</v>
      </c>
      <c r="B15893" s="85" t="s">
        <v>44200</v>
      </c>
      <c r="C15893" s="55" t="s">
        <v>50414</v>
      </c>
      <c r="D15893" s="85" t="s">
        <v>50415</v>
      </c>
      <c r="E15893" s="85" t="s">
        <v>50414</v>
      </c>
      <c r="F15893" s="173"/>
      <c r="G15893" s="215"/>
      <c r="H15893" s="86"/>
    </row>
    <row r="15894" spans="1:8">
      <c r="A15894" s="86" t="s">
        <v>2983</v>
      </c>
      <c r="B15894" s="85" t="s">
        <v>44201</v>
      </c>
      <c r="C15894" s="55" t="s">
        <v>50416</v>
      </c>
      <c r="D15894" s="85" t="s">
        <v>50417</v>
      </c>
      <c r="E15894" s="85" t="s">
        <v>50416</v>
      </c>
      <c r="F15894" s="173"/>
      <c r="G15894" s="215"/>
      <c r="H15894" s="86"/>
    </row>
    <row r="15895" spans="1:8">
      <c r="A15895" s="86" t="s">
        <v>2983</v>
      </c>
      <c r="B15895" s="85" t="s">
        <v>44202</v>
      </c>
      <c r="C15895" s="55" t="s">
        <v>50418</v>
      </c>
      <c r="D15895" s="85" t="s">
        <v>50419</v>
      </c>
      <c r="E15895" s="85" t="s">
        <v>50418</v>
      </c>
      <c r="F15895" s="173"/>
      <c r="G15895" s="215"/>
      <c r="H15895" s="86"/>
    </row>
    <row r="15896" spans="1:8">
      <c r="A15896" s="86" t="s">
        <v>2983</v>
      </c>
      <c r="B15896" s="85" t="s">
        <v>44203</v>
      </c>
      <c r="C15896" s="55" t="s">
        <v>50420</v>
      </c>
      <c r="D15896" s="85" t="s">
        <v>50421</v>
      </c>
      <c r="E15896" s="85" t="s">
        <v>50420</v>
      </c>
      <c r="F15896" s="173"/>
      <c r="G15896" s="215"/>
      <c r="H15896" s="86"/>
    </row>
    <row r="15897" spans="1:8">
      <c r="A15897" s="86" t="s">
        <v>2983</v>
      </c>
      <c r="B15897" s="85" t="s">
        <v>44204</v>
      </c>
      <c r="C15897" s="55" t="s">
        <v>50422</v>
      </c>
      <c r="D15897" s="85" t="s">
        <v>50423</v>
      </c>
      <c r="E15897" s="85" t="s">
        <v>50422</v>
      </c>
      <c r="F15897" s="173"/>
      <c r="G15897" s="215"/>
      <c r="H15897" s="86"/>
    </row>
    <row r="15898" spans="1:8">
      <c r="A15898" s="86" t="s">
        <v>2983</v>
      </c>
      <c r="B15898" s="85" t="s">
        <v>44205</v>
      </c>
      <c r="C15898" s="55" t="s">
        <v>50424</v>
      </c>
      <c r="D15898" s="85" t="s">
        <v>50425</v>
      </c>
      <c r="E15898" s="85" t="s">
        <v>50424</v>
      </c>
      <c r="F15898" s="173"/>
      <c r="G15898" s="215"/>
      <c r="H15898" s="86"/>
    </row>
    <row r="15899" spans="1:8">
      <c r="A15899" s="86" t="s">
        <v>2983</v>
      </c>
      <c r="B15899" s="85" t="s">
        <v>44206</v>
      </c>
      <c r="C15899" s="55" t="s">
        <v>50426</v>
      </c>
      <c r="D15899" s="85" t="s">
        <v>50427</v>
      </c>
      <c r="E15899" s="85" t="s">
        <v>50426</v>
      </c>
      <c r="F15899" s="173"/>
      <c r="G15899" s="215"/>
      <c r="H15899" s="86"/>
    </row>
    <row r="15900" spans="1:8">
      <c r="A15900" s="86" t="s">
        <v>2983</v>
      </c>
      <c r="B15900" s="85" t="s">
        <v>44207</v>
      </c>
      <c r="C15900" s="55" t="s">
        <v>50428</v>
      </c>
      <c r="D15900" s="85" t="s">
        <v>50429</v>
      </c>
      <c r="E15900" s="85" t="s">
        <v>50428</v>
      </c>
      <c r="F15900" s="173"/>
      <c r="G15900" s="215"/>
      <c r="H15900" s="86"/>
    </row>
    <row r="15901" spans="1:8">
      <c r="A15901" s="86" t="s">
        <v>2983</v>
      </c>
      <c r="B15901" s="85" t="s">
        <v>44208</v>
      </c>
      <c r="C15901" s="55" t="s">
        <v>50430</v>
      </c>
      <c r="D15901" s="85" t="s">
        <v>50431</v>
      </c>
      <c r="E15901" s="85" t="s">
        <v>50430</v>
      </c>
      <c r="F15901" s="173"/>
      <c r="G15901" s="215"/>
      <c r="H15901" s="86"/>
    </row>
    <row r="15902" spans="1:8">
      <c r="A15902" s="86" t="s">
        <v>2983</v>
      </c>
      <c r="B15902" s="85" t="s">
        <v>44209</v>
      </c>
      <c r="C15902" s="55" t="s">
        <v>50432</v>
      </c>
      <c r="D15902" s="85" t="s">
        <v>50433</v>
      </c>
      <c r="E15902" s="85" t="s">
        <v>50432</v>
      </c>
      <c r="F15902" s="173"/>
      <c r="G15902" s="215"/>
      <c r="H15902" s="86"/>
    </row>
    <row r="15903" spans="1:8">
      <c r="A15903" s="86" t="s">
        <v>2983</v>
      </c>
      <c r="B15903" s="85" t="s">
        <v>44210</v>
      </c>
      <c r="C15903" s="55" t="s">
        <v>50434</v>
      </c>
      <c r="D15903" s="85" t="s">
        <v>50435</v>
      </c>
      <c r="E15903" s="85" t="s">
        <v>50434</v>
      </c>
      <c r="F15903" s="173"/>
      <c r="G15903" s="215"/>
      <c r="H15903" s="86"/>
    </row>
    <row r="15904" spans="1:8">
      <c r="A15904" s="86" t="s">
        <v>2983</v>
      </c>
      <c r="B15904" s="85" t="s">
        <v>44211</v>
      </c>
      <c r="C15904" s="55" t="s">
        <v>50436</v>
      </c>
      <c r="D15904" s="85" t="s">
        <v>50437</v>
      </c>
      <c r="E15904" s="85" t="s">
        <v>50436</v>
      </c>
      <c r="F15904" s="173"/>
      <c r="G15904" s="215"/>
      <c r="H15904" s="86"/>
    </row>
    <row r="15905" spans="1:8">
      <c r="A15905" s="86" t="s">
        <v>2983</v>
      </c>
      <c r="B15905" s="85" t="s">
        <v>44212</v>
      </c>
      <c r="C15905" s="55" t="s">
        <v>50438</v>
      </c>
      <c r="D15905" s="85" t="s">
        <v>50439</v>
      </c>
      <c r="E15905" s="85" t="s">
        <v>50438</v>
      </c>
      <c r="F15905" s="173"/>
      <c r="G15905" s="215"/>
      <c r="H15905" s="86"/>
    </row>
    <row r="15906" spans="1:8">
      <c r="A15906" s="86" t="s">
        <v>2983</v>
      </c>
      <c r="B15906" s="85" t="s">
        <v>44213</v>
      </c>
      <c r="C15906" s="55" t="s">
        <v>50440</v>
      </c>
      <c r="D15906" s="85" t="s">
        <v>50441</v>
      </c>
      <c r="E15906" s="85" t="s">
        <v>50440</v>
      </c>
      <c r="F15906" s="173"/>
      <c r="G15906" s="215"/>
      <c r="H15906" s="86"/>
    </row>
    <row r="15907" spans="1:8">
      <c r="A15907" s="86" t="s">
        <v>2983</v>
      </c>
      <c r="B15907" s="85" t="s">
        <v>44214</v>
      </c>
      <c r="C15907" s="55" t="s">
        <v>50442</v>
      </c>
      <c r="D15907" s="85" t="s">
        <v>50443</v>
      </c>
      <c r="E15907" s="85" t="s">
        <v>50442</v>
      </c>
      <c r="F15907" s="173"/>
      <c r="G15907" s="215"/>
      <c r="H15907" s="86"/>
    </row>
    <row r="15908" spans="1:8">
      <c r="A15908" s="86" t="s">
        <v>2983</v>
      </c>
      <c r="B15908" s="85" t="s">
        <v>44215</v>
      </c>
      <c r="C15908" s="55" t="s">
        <v>50444</v>
      </c>
      <c r="D15908" s="85" t="s">
        <v>50445</v>
      </c>
      <c r="E15908" s="85" t="s">
        <v>50444</v>
      </c>
      <c r="F15908" s="173"/>
      <c r="G15908" s="215"/>
      <c r="H15908" s="86"/>
    </row>
    <row r="15909" spans="1:8">
      <c r="A15909" s="86" t="s">
        <v>2983</v>
      </c>
      <c r="B15909" s="85" t="s">
        <v>44216</v>
      </c>
      <c r="C15909" s="55" t="s">
        <v>50446</v>
      </c>
      <c r="D15909" s="85" t="s">
        <v>50447</v>
      </c>
      <c r="E15909" s="85" t="s">
        <v>50446</v>
      </c>
      <c r="F15909" s="173"/>
      <c r="G15909" s="215"/>
      <c r="H15909" s="86"/>
    </row>
    <row r="15910" spans="1:8">
      <c r="A15910" s="86" t="s">
        <v>2983</v>
      </c>
      <c r="B15910" s="85" t="s">
        <v>44217</v>
      </c>
      <c r="C15910" s="55" t="s">
        <v>50448</v>
      </c>
      <c r="D15910" s="85" t="s">
        <v>50449</v>
      </c>
      <c r="E15910" s="85" t="s">
        <v>50448</v>
      </c>
      <c r="F15910" s="173"/>
      <c r="G15910" s="215"/>
      <c r="H15910" s="86"/>
    </row>
    <row r="15911" spans="1:8">
      <c r="A15911" s="86" t="s">
        <v>2983</v>
      </c>
      <c r="B15911" s="85" t="s">
        <v>44218</v>
      </c>
      <c r="C15911" s="55" t="s">
        <v>50450</v>
      </c>
      <c r="D15911" s="85" t="s">
        <v>50451</v>
      </c>
      <c r="E15911" s="85" t="s">
        <v>50450</v>
      </c>
      <c r="F15911" s="173"/>
      <c r="G15911" s="215"/>
      <c r="H15911" s="86"/>
    </row>
    <row r="15912" spans="1:8">
      <c r="A15912" s="86" t="s">
        <v>2983</v>
      </c>
      <c r="B15912" s="85" t="s">
        <v>44219</v>
      </c>
      <c r="C15912" s="55" t="s">
        <v>50452</v>
      </c>
      <c r="D15912" s="85" t="s">
        <v>50453</v>
      </c>
      <c r="E15912" s="85" t="s">
        <v>50452</v>
      </c>
      <c r="F15912" s="173"/>
      <c r="G15912" s="215"/>
      <c r="H15912" s="86"/>
    </row>
    <row r="15913" spans="1:8">
      <c r="A15913" s="86" t="s">
        <v>2983</v>
      </c>
      <c r="B15913" s="85" t="s">
        <v>44220</v>
      </c>
      <c r="C15913" s="55" t="s">
        <v>50454</v>
      </c>
      <c r="D15913" s="85" t="s">
        <v>50455</v>
      </c>
      <c r="E15913" s="85" t="s">
        <v>50454</v>
      </c>
      <c r="F15913" s="173"/>
      <c r="G15913" s="215"/>
      <c r="H15913" s="86"/>
    </row>
    <row r="15914" spans="1:8">
      <c r="A15914" s="86" t="s">
        <v>2983</v>
      </c>
      <c r="B15914" s="85" t="s">
        <v>44221</v>
      </c>
      <c r="C15914" s="55" t="s">
        <v>50456</v>
      </c>
      <c r="D15914" s="85" t="s">
        <v>50457</v>
      </c>
      <c r="E15914" s="85" t="s">
        <v>50456</v>
      </c>
      <c r="F15914" s="173"/>
      <c r="G15914" s="215"/>
      <c r="H15914" s="86"/>
    </row>
    <row r="15915" spans="1:8">
      <c r="A15915" s="86" t="s">
        <v>2983</v>
      </c>
      <c r="B15915" s="85" t="s">
        <v>44222</v>
      </c>
      <c r="C15915" s="55" t="s">
        <v>50458</v>
      </c>
      <c r="D15915" s="85" t="s">
        <v>50459</v>
      </c>
      <c r="E15915" s="85" t="s">
        <v>50458</v>
      </c>
      <c r="F15915" s="173"/>
      <c r="G15915" s="215"/>
      <c r="H15915" s="86"/>
    </row>
    <row r="15916" spans="1:8">
      <c r="A15916" s="86" t="s">
        <v>2983</v>
      </c>
      <c r="B15916" s="85" t="s">
        <v>44223</v>
      </c>
      <c r="C15916" s="55" t="s">
        <v>50460</v>
      </c>
      <c r="D15916" s="85" t="s">
        <v>50461</v>
      </c>
      <c r="E15916" s="85" t="s">
        <v>50460</v>
      </c>
      <c r="F15916" s="173"/>
      <c r="G15916" s="215"/>
      <c r="H15916" s="86"/>
    </row>
    <row r="15917" spans="1:8">
      <c r="A15917" s="86" t="s">
        <v>2983</v>
      </c>
      <c r="B15917" s="85" t="s">
        <v>44224</v>
      </c>
      <c r="C15917" s="55" t="s">
        <v>50462</v>
      </c>
      <c r="D15917" s="85" t="s">
        <v>50463</v>
      </c>
      <c r="E15917" s="85" t="s">
        <v>50462</v>
      </c>
      <c r="F15917" s="173"/>
      <c r="G15917" s="215"/>
      <c r="H15917" s="86"/>
    </row>
    <row r="15918" spans="1:8">
      <c r="A15918" s="86" t="s">
        <v>2983</v>
      </c>
      <c r="B15918" s="85" t="s">
        <v>44225</v>
      </c>
      <c r="C15918" s="55" t="s">
        <v>50464</v>
      </c>
      <c r="D15918" s="85" t="s">
        <v>50465</v>
      </c>
      <c r="E15918" s="85" t="s">
        <v>50464</v>
      </c>
      <c r="F15918" s="173"/>
      <c r="G15918" s="215"/>
      <c r="H15918" s="86"/>
    </row>
    <row r="15919" spans="1:8">
      <c r="A15919" s="86" t="s">
        <v>2983</v>
      </c>
      <c r="B15919" s="85" t="s">
        <v>44226</v>
      </c>
      <c r="C15919" s="55" t="s">
        <v>50466</v>
      </c>
      <c r="D15919" s="85" t="s">
        <v>50467</v>
      </c>
      <c r="E15919" s="85" t="s">
        <v>50466</v>
      </c>
      <c r="F15919" s="173"/>
      <c r="G15919" s="215"/>
      <c r="H15919" s="86"/>
    </row>
    <row r="15920" spans="1:8">
      <c r="A15920" s="86" t="s">
        <v>2983</v>
      </c>
      <c r="B15920" s="85" t="s">
        <v>44227</v>
      </c>
      <c r="C15920" s="55" t="s">
        <v>50468</v>
      </c>
      <c r="D15920" s="85" t="s">
        <v>50469</v>
      </c>
      <c r="E15920" s="85" t="s">
        <v>50468</v>
      </c>
      <c r="F15920" s="173"/>
      <c r="G15920" s="215"/>
      <c r="H15920" s="86"/>
    </row>
    <row r="15921" spans="1:8">
      <c r="A15921" s="86" t="s">
        <v>2983</v>
      </c>
      <c r="B15921" s="85" t="s">
        <v>44228</v>
      </c>
      <c r="C15921" s="55" t="s">
        <v>44229</v>
      </c>
      <c r="D15921" s="213" t="s">
        <v>50470</v>
      </c>
      <c r="E15921" s="85" t="s">
        <v>44230</v>
      </c>
      <c r="F15921" s="173"/>
      <c r="G15921" s="215"/>
      <c r="H15921" s="86"/>
    </row>
    <row r="15922" spans="1:8">
      <c r="A15922" s="86" t="s">
        <v>2983</v>
      </c>
      <c r="B15922" s="85" t="s">
        <v>44231</v>
      </c>
      <c r="C15922" s="55" t="s">
        <v>44232</v>
      </c>
      <c r="D15922" s="213" t="s">
        <v>50471</v>
      </c>
      <c r="E15922" s="85" t="s">
        <v>44233</v>
      </c>
      <c r="F15922" s="173"/>
      <c r="G15922" s="215"/>
      <c r="H15922" s="86"/>
    </row>
    <row r="15923" spans="1:8">
      <c r="A15923" s="86" t="s">
        <v>2983</v>
      </c>
      <c r="B15923" s="85" t="s">
        <v>44234</v>
      </c>
      <c r="C15923" s="55" t="s">
        <v>44235</v>
      </c>
      <c r="D15923" s="213" t="s">
        <v>50472</v>
      </c>
      <c r="E15923" s="85" t="s">
        <v>44236</v>
      </c>
      <c r="F15923" s="173"/>
      <c r="G15923" s="215"/>
      <c r="H15923" s="86"/>
    </row>
    <row r="15924" spans="1:8">
      <c r="A15924" s="86" t="s">
        <v>2983</v>
      </c>
      <c r="B15924" s="85" t="s">
        <v>44237</v>
      </c>
      <c r="C15924" s="55" t="s">
        <v>44238</v>
      </c>
      <c r="D15924" s="213" t="s">
        <v>50473</v>
      </c>
      <c r="E15924" s="85" t="s">
        <v>44239</v>
      </c>
      <c r="F15924" s="173"/>
      <c r="G15924" s="215"/>
      <c r="H15924" s="86"/>
    </row>
    <row r="15925" spans="1:8">
      <c r="A15925" s="86" t="s">
        <v>2983</v>
      </c>
      <c r="B15925" s="85" t="s">
        <v>44240</v>
      </c>
      <c r="C15925" s="55" t="s">
        <v>44241</v>
      </c>
      <c r="D15925" s="213" t="s">
        <v>50474</v>
      </c>
      <c r="E15925" s="85" t="s">
        <v>44242</v>
      </c>
      <c r="F15925" s="173"/>
      <c r="G15925" s="215"/>
      <c r="H15925" s="86"/>
    </row>
    <row r="15926" spans="1:8">
      <c r="A15926" s="86" t="s">
        <v>2983</v>
      </c>
      <c r="B15926" s="85" t="s">
        <v>44243</v>
      </c>
      <c r="C15926" s="55" t="s">
        <v>44244</v>
      </c>
      <c r="D15926" s="213" t="s">
        <v>50475</v>
      </c>
      <c r="E15926" s="85" t="s">
        <v>44245</v>
      </c>
      <c r="F15926" s="173"/>
      <c r="G15926" s="215"/>
      <c r="H15926" s="86"/>
    </row>
    <row r="15927" spans="1:8">
      <c r="A15927" s="86" t="s">
        <v>2983</v>
      </c>
      <c r="B15927" s="85" t="s">
        <v>44246</v>
      </c>
      <c r="C15927" s="55" t="s">
        <v>44247</v>
      </c>
      <c r="D15927" s="213" t="s">
        <v>50476</v>
      </c>
      <c r="E15927" s="85" t="s">
        <v>44248</v>
      </c>
      <c r="F15927" s="173"/>
      <c r="G15927" s="215"/>
      <c r="H15927" s="86"/>
    </row>
    <row r="15928" spans="1:8">
      <c r="A15928" s="86" t="s">
        <v>2983</v>
      </c>
      <c r="B15928" s="85" t="s">
        <v>44249</v>
      </c>
      <c r="C15928" s="55" t="s">
        <v>44250</v>
      </c>
      <c r="D15928" s="213" t="s">
        <v>50477</v>
      </c>
      <c r="E15928" s="85" t="s">
        <v>44251</v>
      </c>
      <c r="F15928" s="173"/>
      <c r="G15928" s="215"/>
      <c r="H15928" s="86"/>
    </row>
    <row r="15929" spans="1:8">
      <c r="A15929" s="86" t="s">
        <v>2983</v>
      </c>
      <c r="B15929" s="85" t="s">
        <v>44252</v>
      </c>
      <c r="C15929" s="55" t="s">
        <v>44253</v>
      </c>
      <c r="D15929" s="213" t="s">
        <v>50478</v>
      </c>
      <c r="E15929" s="85" t="s">
        <v>44254</v>
      </c>
      <c r="F15929" s="173"/>
      <c r="G15929" s="215"/>
      <c r="H15929" s="86"/>
    </row>
    <row r="15930" spans="1:8">
      <c r="A15930" s="86" t="s">
        <v>2983</v>
      </c>
      <c r="B15930" s="85" t="s">
        <v>44255</v>
      </c>
      <c r="C15930" s="55" t="s">
        <v>44256</v>
      </c>
      <c r="D15930" s="213" t="s">
        <v>50479</v>
      </c>
      <c r="E15930" s="85" t="s">
        <v>44257</v>
      </c>
      <c r="F15930" s="173"/>
      <c r="G15930" s="215"/>
      <c r="H15930" s="86"/>
    </row>
    <row r="15931" spans="1:8">
      <c r="A15931" s="86" t="s">
        <v>2983</v>
      </c>
      <c r="B15931" s="85" t="s">
        <v>44258</v>
      </c>
      <c r="C15931" s="55" t="s">
        <v>44259</v>
      </c>
      <c r="D15931" s="213" t="s">
        <v>50480</v>
      </c>
      <c r="E15931" s="85" t="s">
        <v>44260</v>
      </c>
      <c r="F15931" s="173"/>
      <c r="G15931" s="215"/>
      <c r="H15931" s="86"/>
    </row>
    <row r="15932" spans="1:8">
      <c r="A15932" s="86" t="s">
        <v>2983</v>
      </c>
      <c r="B15932" s="85" t="s">
        <v>44261</v>
      </c>
      <c r="C15932" s="55" t="s">
        <v>44262</v>
      </c>
      <c r="D15932" s="213" t="s">
        <v>50481</v>
      </c>
      <c r="E15932" s="85" t="s">
        <v>44263</v>
      </c>
      <c r="F15932" s="173"/>
      <c r="G15932" s="173"/>
      <c r="H15932" s="86"/>
    </row>
    <row r="15933" spans="1:8">
      <c r="A15933" s="86" t="s">
        <v>2983</v>
      </c>
      <c r="B15933" s="85" t="s">
        <v>44264</v>
      </c>
      <c r="C15933" s="55" t="s">
        <v>44265</v>
      </c>
      <c r="D15933" s="213" t="s">
        <v>50482</v>
      </c>
      <c r="E15933" s="85" t="s">
        <v>20183</v>
      </c>
      <c r="F15933" s="173"/>
      <c r="G15933" s="215"/>
      <c r="H15933" s="86"/>
    </row>
    <row r="15934" spans="1:8">
      <c r="A15934" s="86" t="s">
        <v>2983</v>
      </c>
      <c r="B15934" s="85" t="s">
        <v>44266</v>
      </c>
      <c r="C15934" s="55" t="s">
        <v>44267</v>
      </c>
      <c r="D15934" s="213" t="s">
        <v>50483</v>
      </c>
      <c r="E15934" s="85" t="s">
        <v>44268</v>
      </c>
      <c r="F15934" s="173"/>
      <c r="G15934" s="215"/>
      <c r="H15934" s="86"/>
    </row>
    <row r="15935" spans="1:8">
      <c r="A15935" s="86" t="s">
        <v>2983</v>
      </c>
      <c r="B15935" s="85" t="s">
        <v>44269</v>
      </c>
      <c r="C15935" s="55" t="s">
        <v>44270</v>
      </c>
      <c r="D15935" s="213" t="s">
        <v>50484</v>
      </c>
      <c r="E15935" s="85" t="s">
        <v>44271</v>
      </c>
      <c r="F15935" s="173"/>
      <c r="G15935" s="215"/>
      <c r="H15935" s="86"/>
    </row>
    <row r="15936" spans="1:8">
      <c r="A15936" s="86" t="s">
        <v>2983</v>
      </c>
      <c r="B15936" s="85" t="s">
        <v>44272</v>
      </c>
      <c r="C15936" s="55" t="s">
        <v>44273</v>
      </c>
      <c r="D15936" s="213" t="s">
        <v>50485</v>
      </c>
      <c r="E15936" s="85" t="s">
        <v>44274</v>
      </c>
      <c r="F15936" s="173"/>
      <c r="G15936" s="215"/>
      <c r="H15936" s="86"/>
    </row>
    <row r="15937" spans="1:8">
      <c r="A15937" s="86" t="s">
        <v>2983</v>
      </c>
      <c r="B15937" s="85" t="s">
        <v>44275</v>
      </c>
      <c r="C15937" s="55" t="s">
        <v>44276</v>
      </c>
      <c r="D15937" s="213" t="s">
        <v>50486</v>
      </c>
      <c r="E15937" s="85" t="s">
        <v>44277</v>
      </c>
      <c r="F15937" s="173"/>
      <c r="G15937" s="215"/>
      <c r="H15937" s="86"/>
    </row>
    <row r="15938" spans="1:8">
      <c r="A15938" s="86" t="s">
        <v>2983</v>
      </c>
      <c r="B15938" s="85" t="s">
        <v>44278</v>
      </c>
      <c r="C15938" s="55" t="s">
        <v>44279</v>
      </c>
      <c r="D15938" s="213" t="s">
        <v>50487</v>
      </c>
      <c r="E15938" s="85" t="s">
        <v>44280</v>
      </c>
      <c r="F15938" s="173"/>
      <c r="G15938" s="215"/>
      <c r="H15938" s="86"/>
    </row>
    <row r="15939" spans="1:8">
      <c r="A15939" s="86" t="s">
        <v>2983</v>
      </c>
      <c r="B15939" s="85" t="s">
        <v>44281</v>
      </c>
      <c r="C15939" s="55" t="s">
        <v>44282</v>
      </c>
      <c r="D15939" s="213" t="s">
        <v>50488</v>
      </c>
      <c r="E15939" s="85" t="s">
        <v>44283</v>
      </c>
      <c r="F15939" s="173"/>
      <c r="G15939" s="215"/>
      <c r="H15939" s="86"/>
    </row>
    <row r="15940" spans="1:8">
      <c r="A15940" s="86" t="s">
        <v>2983</v>
      </c>
      <c r="B15940" s="171" t="s">
        <v>44284</v>
      </c>
      <c r="C15940" s="55" t="s">
        <v>44285</v>
      </c>
      <c r="D15940" s="89" t="s">
        <v>50489</v>
      </c>
      <c r="E15940" s="171" t="s">
        <v>44286</v>
      </c>
      <c r="F15940" s="173"/>
      <c r="G15940" s="173"/>
      <c r="H15940" s="172"/>
    </row>
    <row r="15941" spans="1:8">
      <c r="A15941" s="86" t="s">
        <v>2983</v>
      </c>
      <c r="B15941" s="171" t="s">
        <v>44287</v>
      </c>
      <c r="C15941" s="55" t="s">
        <v>44288</v>
      </c>
      <c r="D15941" s="89" t="s">
        <v>50490</v>
      </c>
      <c r="E15941" s="171" t="s">
        <v>44289</v>
      </c>
      <c r="F15941" s="173"/>
      <c r="G15941" s="173"/>
      <c r="H15941" s="172"/>
    </row>
    <row r="15942" spans="1:8">
      <c r="A15942" s="86" t="s">
        <v>2983</v>
      </c>
      <c r="B15942" s="171" t="s">
        <v>44290</v>
      </c>
      <c r="C15942" s="55" t="s">
        <v>44291</v>
      </c>
      <c r="D15942" s="89" t="s">
        <v>50491</v>
      </c>
      <c r="E15942" s="171" t="s">
        <v>44292</v>
      </c>
      <c r="F15942" s="173"/>
      <c r="G15942" s="173"/>
      <c r="H15942" s="172"/>
    </row>
    <row r="15943" spans="1:8">
      <c r="A15943" s="86" t="s">
        <v>2983</v>
      </c>
      <c r="B15943" s="171" t="s">
        <v>44293</v>
      </c>
      <c r="C15943" s="55" t="s">
        <v>44294</v>
      </c>
      <c r="D15943" s="89" t="s">
        <v>50492</v>
      </c>
      <c r="E15943" s="171" t="s">
        <v>44295</v>
      </c>
      <c r="F15943" s="173"/>
      <c r="G15943" s="173"/>
      <c r="H15943" s="172"/>
    </row>
    <row r="15944" spans="1:8">
      <c r="A15944" s="86" t="s">
        <v>2983</v>
      </c>
      <c r="B15944" s="171" t="s">
        <v>44296</v>
      </c>
      <c r="C15944" s="55" t="s">
        <v>44297</v>
      </c>
      <c r="D15944" s="89" t="s">
        <v>50493</v>
      </c>
      <c r="E15944" s="171" t="s">
        <v>44298</v>
      </c>
      <c r="F15944" s="173"/>
      <c r="G15944" s="173"/>
      <c r="H15944" s="172"/>
    </row>
    <row r="15945" spans="1:8">
      <c r="A15945" s="86" t="s">
        <v>2049</v>
      </c>
      <c r="B15945" s="171" t="s">
        <v>50494</v>
      </c>
      <c r="C15945" s="55" t="s">
        <v>50495</v>
      </c>
      <c r="D15945" s="89" t="s">
        <v>50496</v>
      </c>
      <c r="E15945" s="171" t="s">
        <v>50497</v>
      </c>
      <c r="F15945" s="173"/>
      <c r="G15945" s="173">
        <v>46256</v>
      </c>
      <c r="H15945" s="172" t="s">
        <v>2049</v>
      </c>
    </row>
    <row r="15946" spans="1:8">
      <c r="A15946" s="86" t="s">
        <v>2049</v>
      </c>
      <c r="B15946" s="171" t="s">
        <v>2039</v>
      </c>
      <c r="C15946" s="55" t="s">
        <v>50498</v>
      </c>
      <c r="D15946" s="89" t="s">
        <v>50499</v>
      </c>
      <c r="E15946" s="171" t="s">
        <v>50500</v>
      </c>
      <c r="F15946" s="173"/>
      <c r="G15946" s="173">
        <v>46256</v>
      </c>
      <c r="H15946" s="172" t="s">
        <v>2049</v>
      </c>
    </row>
    <row r="15947" spans="1:8">
      <c r="A15947" s="86" t="s">
        <v>1396</v>
      </c>
      <c r="B15947" s="171" t="s">
        <v>24958</v>
      </c>
      <c r="C15947" s="55" t="s">
        <v>50521</v>
      </c>
      <c r="D15947" s="171" t="s">
        <v>50521</v>
      </c>
      <c r="E15947" s="171" t="s">
        <v>50521</v>
      </c>
      <c r="F15947" s="173"/>
      <c r="G15947" s="173"/>
      <c r="H15947" s="172"/>
    </row>
    <row r="15948" spans="1:8">
      <c r="A15948" s="86" t="s">
        <v>1396</v>
      </c>
      <c r="B15948" s="171" t="s">
        <v>20997</v>
      </c>
      <c r="C15948" s="55" t="s">
        <v>20999</v>
      </c>
      <c r="D15948" s="171" t="s">
        <v>20998</v>
      </c>
      <c r="E15948" s="171" t="s">
        <v>20998</v>
      </c>
      <c r="F15948" s="173"/>
      <c r="G15948" s="173"/>
      <c r="H15948" s="172"/>
    </row>
    <row r="15949" spans="1:8">
      <c r="A15949" s="86" t="s">
        <v>1396</v>
      </c>
      <c r="B15949" s="171" t="s">
        <v>1393</v>
      </c>
      <c r="C15949" s="55" t="s">
        <v>21004</v>
      </c>
      <c r="D15949" s="171" t="s">
        <v>21005</v>
      </c>
      <c r="E15949" s="171" t="s">
        <v>21004</v>
      </c>
      <c r="F15949" s="173"/>
      <c r="G15949" s="173"/>
      <c r="H15949" s="172"/>
    </row>
    <row r="15950" spans="1:8">
      <c r="A15950" s="86" t="s">
        <v>1396</v>
      </c>
      <c r="B15950" s="171" t="s">
        <v>25024</v>
      </c>
      <c r="C15950" s="55" t="s">
        <v>50522</v>
      </c>
      <c r="D15950" s="171" t="s">
        <v>50522</v>
      </c>
      <c r="E15950" s="171" t="s">
        <v>50522</v>
      </c>
      <c r="F15950" s="173"/>
      <c r="G15950" s="173"/>
      <c r="H15950" s="172"/>
    </row>
    <row r="15951" spans="1:8">
      <c r="A15951" s="91" t="s">
        <v>1396</v>
      </c>
      <c r="B15951" s="176" t="s">
        <v>21008</v>
      </c>
      <c r="C15951" s="55" t="s">
        <v>21009</v>
      </c>
      <c r="D15951" s="176" t="s">
        <v>21010</v>
      </c>
      <c r="E15951" s="176" t="s">
        <v>21009</v>
      </c>
      <c r="F15951" s="177"/>
      <c r="G15951" s="177"/>
      <c r="H15951" s="182"/>
    </row>
    <row r="15952" spans="1:8" s="175" customFormat="1" ht="14.45" customHeight="1">
      <c r="A15952" s="91" t="s">
        <v>1396</v>
      </c>
      <c r="B15952" s="176" t="s">
        <v>2815</v>
      </c>
      <c r="C15952" s="55" t="s">
        <v>21015</v>
      </c>
      <c r="D15952" s="176" t="s">
        <v>21016</v>
      </c>
      <c r="E15952" s="176" t="s">
        <v>21015</v>
      </c>
      <c r="F15952" s="177"/>
      <c r="G15952" s="177"/>
      <c r="H15952" s="182"/>
    </row>
    <row r="15953" spans="1:8" s="175" customFormat="1">
      <c r="A15953" s="91" t="s">
        <v>1396</v>
      </c>
      <c r="B15953" s="176" t="s">
        <v>25057</v>
      </c>
      <c r="C15953" s="55" t="s">
        <v>50523</v>
      </c>
      <c r="D15953" s="176" t="s">
        <v>50523</v>
      </c>
      <c r="E15953" s="176" t="s">
        <v>50523</v>
      </c>
      <c r="F15953" s="177"/>
      <c r="G15953" s="177"/>
      <c r="H15953" s="172"/>
    </row>
    <row r="15954" spans="1:8" s="175" customFormat="1">
      <c r="A15954" s="91" t="s">
        <v>1396</v>
      </c>
      <c r="B15954" s="176" t="s">
        <v>25060</v>
      </c>
      <c r="C15954" s="55" t="s">
        <v>50524</v>
      </c>
      <c r="D15954" s="176" t="s">
        <v>50524</v>
      </c>
      <c r="E15954" s="176" t="s">
        <v>50524</v>
      </c>
      <c r="F15954" s="177"/>
      <c r="G15954" s="177"/>
      <c r="H15954" s="172"/>
    </row>
    <row r="15955" spans="1:8" s="175" customFormat="1">
      <c r="A15955" s="91" t="s">
        <v>1396</v>
      </c>
      <c r="B15955" s="176" t="s">
        <v>21021</v>
      </c>
      <c r="C15955" s="55" t="s">
        <v>21022</v>
      </c>
      <c r="D15955" s="176" t="s">
        <v>21023</v>
      </c>
      <c r="E15955" s="176" t="s">
        <v>21022</v>
      </c>
      <c r="F15955" s="177"/>
      <c r="G15955" s="177"/>
      <c r="H15955" s="172"/>
    </row>
    <row r="15956" spans="1:8" s="175" customFormat="1">
      <c r="A15956" s="91" t="s">
        <v>1396</v>
      </c>
      <c r="B15956" s="176" t="s">
        <v>8456</v>
      </c>
      <c r="C15956" s="55" t="s">
        <v>21024</v>
      </c>
      <c r="D15956" s="176" t="s">
        <v>21025</v>
      </c>
      <c r="E15956" s="176" t="s">
        <v>21024</v>
      </c>
      <c r="F15956" s="177"/>
      <c r="G15956" s="177"/>
      <c r="H15956" s="172"/>
    </row>
    <row r="15957" spans="1:8" s="175" customFormat="1">
      <c r="A15957" s="91" t="s">
        <v>1396</v>
      </c>
      <c r="B15957" s="176" t="s">
        <v>25092</v>
      </c>
      <c r="C15957" s="55" t="s">
        <v>50525</v>
      </c>
      <c r="D15957" s="176" t="s">
        <v>50525</v>
      </c>
      <c r="E15957" s="176" t="s">
        <v>50525</v>
      </c>
      <c r="F15957" s="177"/>
      <c r="G15957" s="177"/>
      <c r="H15957" s="172"/>
    </row>
    <row r="15958" spans="1:8" s="175" customFormat="1">
      <c r="A15958" s="91" t="s">
        <v>1396</v>
      </c>
      <c r="B15958" s="176" t="s">
        <v>25109</v>
      </c>
      <c r="C15958" s="55" t="s">
        <v>50526</v>
      </c>
      <c r="D15958" s="176" t="s">
        <v>50526</v>
      </c>
      <c r="E15958" s="176" t="s">
        <v>50526</v>
      </c>
      <c r="F15958" s="177"/>
      <c r="G15958" s="177"/>
      <c r="H15958" s="172"/>
    </row>
    <row r="15959" spans="1:8" s="175" customFormat="1">
      <c r="A15959" s="91" t="s">
        <v>1396</v>
      </c>
      <c r="B15959" s="176" t="s">
        <v>21048</v>
      </c>
      <c r="C15959" s="55" t="s">
        <v>21049</v>
      </c>
      <c r="D15959" s="176" t="s">
        <v>21050</v>
      </c>
      <c r="E15959" s="176" t="s">
        <v>21051</v>
      </c>
      <c r="F15959" s="177"/>
      <c r="G15959" s="177"/>
      <c r="H15959" s="172"/>
    </row>
    <row r="15960" spans="1:8" s="175" customFormat="1">
      <c r="A15960" s="91" t="s">
        <v>1396</v>
      </c>
      <c r="B15960" s="176" t="s">
        <v>21055</v>
      </c>
      <c r="C15960" s="55" t="s">
        <v>21056</v>
      </c>
      <c r="D15960" s="176" t="s">
        <v>21057</v>
      </c>
      <c r="E15960" s="176" t="s">
        <v>21056</v>
      </c>
      <c r="F15960" s="177"/>
      <c r="G15960" s="177"/>
      <c r="H15960" s="172"/>
    </row>
    <row r="1018813" spans="3:3">
      <c r="C1018813" s="165"/>
    </row>
    <row r="1018814" spans="3:3">
      <c r="C1018814" s="171"/>
    </row>
  </sheetData>
  <phoneticPr fontId="10" type="noConversion"/>
  <conditionalFormatting sqref="A1 H1:H15960 D2:G554 A2:B15312 C2:C1018813 D555:E572 F555:G578 D574:E578 D579:G2645 E2646:G2646 D2647:G9731 F9732:G9733 D9734:G9746 F9747:G9748 D9749:G9756 F9757:G9758 D9759:G9786 F9787:G9788 D9789:G15311 E15312:G15345 A15312:A15367 A15344:B15345 E15346:E15356 F15346:G15367 D15357 D15358:E15367 D15368:G15822 A15368:B15831 E15823:G15831 F15832:G15933 A15832:A15939 D15888:G15951 A15888:B1018813 D15952:D15960 F15952:G15960 D15953:G15960 D15961:H1018813 A1018814:H1048576">
    <cfRule type="expression" dxfId="13" priority="27">
      <formula>LEFT(A1,1)=" "</formula>
    </cfRule>
    <cfRule type="expression" dxfId="12" priority="28">
      <formula>RIGHT(A1,1)=" "</formula>
    </cfRule>
  </conditionalFormatting>
  <conditionalFormatting sqref="B1">
    <cfRule type="expression" dxfId="11" priority="25">
      <formula>LEFT(B1,1)=" "</formula>
    </cfRule>
    <cfRule type="expression" dxfId="10" priority="26">
      <formula>RIGHT(B1,1)=" "</formula>
    </cfRule>
  </conditionalFormatting>
  <conditionalFormatting sqref="B15346:B15367">
    <cfRule type="expression" dxfId="9" priority="19">
      <formula>LEFT(B15346,1)=" "</formula>
    </cfRule>
    <cfRule type="expression" dxfId="8" priority="20">
      <formula>RIGHT(B15346,1)=" "</formula>
    </cfRule>
  </conditionalFormatting>
  <conditionalFormatting sqref="C1">
    <cfRule type="expression" dxfId="7" priority="33">
      <formula>LEFT(C1,1)=" "</formula>
    </cfRule>
    <cfRule type="expression" dxfId="6" priority="34">
      <formula>RIGHT(C1,1)=" "</formula>
    </cfRule>
  </conditionalFormatting>
  <conditionalFormatting sqref="D1:E1">
    <cfRule type="expression" dxfId="5" priority="31">
      <formula>LEFT(D1,1)=" "</formula>
    </cfRule>
    <cfRule type="expression" dxfId="4" priority="32">
      <formula>RIGHT(D1,1)=" "</formula>
    </cfRule>
  </conditionalFormatting>
  <conditionalFormatting sqref="F1">
    <cfRule type="expression" dxfId="3" priority="41">
      <formula>LEFT(F1,1)=" "</formula>
    </cfRule>
    <cfRule type="expression" dxfId="2" priority="42">
      <formula>RIGHT(F1,1)=" "</formula>
    </cfRule>
  </conditionalFormatting>
  <conditionalFormatting sqref="G1">
    <cfRule type="expression" dxfId="1" priority="39">
      <formula>LEFT(G1,1)=" "</formula>
    </cfRule>
    <cfRule type="expression" dxfId="0" priority="40">
      <formula>RIGHT(G1,1)=" "</formula>
    </cfRule>
  </conditionalFormatting>
  <dataValidations count="1">
    <dataValidation type="list" allowBlank="1" showInputMessage="1" showErrorMessage="1" sqref="H15346:H15355" xr:uid="{4D2B0895-3892-4731-900D-48A6ECF5C2ED}">
      <formula1>"no,yes"</formula1>
    </dataValidation>
  </dataValidations>
  <pageMargins left="0.7" right="0.7" top="0.75" bottom="0.75" header="0.3" footer="0.3"/>
  <pageSetup paperSize="9" orientation="portrait" r:id="rId1"/>
  <tableParts count="1">
    <tablePart r:id="rId2"/>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0699AE-2090-47B7-98A7-A0BC1F0C129B}">
  <dimension ref="A1:L70"/>
  <sheetViews>
    <sheetView workbookViewId="0">
      <selection activeCell="B13" sqref="B13"/>
    </sheetView>
  </sheetViews>
  <sheetFormatPr defaultRowHeight="15"/>
  <cols>
    <col min="1" max="1" width="38.7109375" customWidth="1"/>
    <col min="2" max="2" width="36" customWidth="1"/>
    <col min="5" max="5" width="23.42578125" customWidth="1"/>
    <col min="6" max="6" width="19.7109375" customWidth="1"/>
  </cols>
  <sheetData>
    <row r="1" spans="1:12">
      <c r="L1" t="s">
        <v>28580</v>
      </c>
    </row>
    <row r="2" spans="1:12">
      <c r="A2" t="s">
        <v>5944</v>
      </c>
      <c r="B2" t="s">
        <v>28580</v>
      </c>
      <c r="C2">
        <f t="shared" ref="C2:C33" si="0">COUNTIF(F:F,B2)</f>
        <v>1</v>
      </c>
      <c r="E2" t="s">
        <v>5943</v>
      </c>
      <c r="F2" t="s">
        <v>28580</v>
      </c>
      <c r="G2">
        <f>COUNTIF(B:B,F2)</f>
        <v>1</v>
      </c>
      <c r="H2">
        <f>COUNTIF(L:L,F2)</f>
        <v>1</v>
      </c>
      <c r="L2" t="s">
        <v>28583</v>
      </c>
    </row>
    <row r="3" spans="1:12">
      <c r="A3" t="s">
        <v>5944</v>
      </c>
      <c r="B3" t="s">
        <v>28583</v>
      </c>
      <c r="C3">
        <f t="shared" si="0"/>
        <v>1</v>
      </c>
      <c r="E3" t="s">
        <v>5943</v>
      </c>
      <c r="F3" t="s">
        <v>28583</v>
      </c>
      <c r="G3">
        <f t="shared" ref="G3:G66" si="1">COUNTIF(B:B,F3)</f>
        <v>1</v>
      </c>
      <c r="H3">
        <f t="shared" ref="H3:H66" si="2">COUNTIF(L:L,F3)</f>
        <v>1</v>
      </c>
      <c r="L3" t="s">
        <v>28586</v>
      </c>
    </row>
    <row r="4" spans="1:12">
      <c r="A4" t="s">
        <v>5944</v>
      </c>
      <c r="B4" t="s">
        <v>28590</v>
      </c>
      <c r="C4">
        <f t="shared" si="0"/>
        <v>1</v>
      </c>
      <c r="E4" t="s">
        <v>5943</v>
      </c>
      <c r="F4" t="s">
        <v>28586</v>
      </c>
      <c r="G4">
        <f t="shared" si="1"/>
        <v>0</v>
      </c>
      <c r="H4">
        <f t="shared" si="2"/>
        <v>1</v>
      </c>
      <c r="L4" t="s">
        <v>28590</v>
      </c>
    </row>
    <row r="5" spans="1:12">
      <c r="A5" t="s">
        <v>5944</v>
      </c>
      <c r="B5" t="s">
        <v>28594</v>
      </c>
      <c r="C5">
        <f t="shared" si="0"/>
        <v>1</v>
      </c>
      <c r="E5" t="s">
        <v>5943</v>
      </c>
      <c r="F5" t="s">
        <v>28590</v>
      </c>
      <c r="G5">
        <f t="shared" si="1"/>
        <v>1</v>
      </c>
      <c r="H5">
        <f t="shared" si="2"/>
        <v>1</v>
      </c>
      <c r="L5" t="s">
        <v>28594</v>
      </c>
    </row>
    <row r="6" spans="1:12">
      <c r="A6" t="s">
        <v>5944</v>
      </c>
      <c r="B6" t="s">
        <v>28597</v>
      </c>
      <c r="C6">
        <f t="shared" si="0"/>
        <v>1</v>
      </c>
      <c r="E6" t="s">
        <v>5943</v>
      </c>
      <c r="F6" t="s">
        <v>28594</v>
      </c>
      <c r="G6">
        <f t="shared" si="1"/>
        <v>1</v>
      </c>
      <c r="H6">
        <f t="shared" si="2"/>
        <v>1</v>
      </c>
      <c r="L6" t="s">
        <v>28597</v>
      </c>
    </row>
    <row r="7" spans="1:12">
      <c r="A7" t="s">
        <v>5944</v>
      </c>
      <c r="B7" t="s">
        <v>13116</v>
      </c>
      <c r="C7">
        <f t="shared" si="0"/>
        <v>1</v>
      </c>
      <c r="E7" t="s">
        <v>5943</v>
      </c>
      <c r="F7" t="s">
        <v>28597</v>
      </c>
      <c r="G7">
        <f t="shared" si="1"/>
        <v>1</v>
      </c>
      <c r="H7">
        <f t="shared" si="2"/>
        <v>1</v>
      </c>
      <c r="L7" t="s">
        <v>13116</v>
      </c>
    </row>
    <row r="8" spans="1:12">
      <c r="A8" t="s">
        <v>5944</v>
      </c>
      <c r="B8" t="s">
        <v>28602</v>
      </c>
      <c r="C8">
        <f t="shared" si="0"/>
        <v>1</v>
      </c>
      <c r="E8" t="s">
        <v>5943</v>
      </c>
      <c r="F8" t="s">
        <v>13116</v>
      </c>
      <c r="G8">
        <f t="shared" si="1"/>
        <v>1</v>
      </c>
      <c r="H8">
        <f t="shared" si="2"/>
        <v>1</v>
      </c>
      <c r="L8" t="s">
        <v>28602</v>
      </c>
    </row>
    <row r="9" spans="1:12">
      <c r="A9" t="s">
        <v>5944</v>
      </c>
      <c r="B9" t="s">
        <v>28605</v>
      </c>
      <c r="C9">
        <f t="shared" si="0"/>
        <v>1</v>
      </c>
      <c r="E9" t="s">
        <v>5943</v>
      </c>
      <c r="F9" t="s">
        <v>28602</v>
      </c>
      <c r="G9">
        <f t="shared" si="1"/>
        <v>1</v>
      </c>
      <c r="H9">
        <f t="shared" si="2"/>
        <v>1</v>
      </c>
      <c r="L9" t="s">
        <v>28605</v>
      </c>
    </row>
    <row r="10" spans="1:12">
      <c r="A10" t="s">
        <v>5944</v>
      </c>
      <c r="B10" t="s">
        <v>28609</v>
      </c>
      <c r="C10">
        <f t="shared" si="0"/>
        <v>1</v>
      </c>
      <c r="E10" t="s">
        <v>5943</v>
      </c>
      <c r="F10" t="s">
        <v>28605</v>
      </c>
      <c r="G10">
        <f t="shared" si="1"/>
        <v>1</v>
      </c>
      <c r="H10">
        <f t="shared" si="2"/>
        <v>1</v>
      </c>
      <c r="L10" t="s">
        <v>28609</v>
      </c>
    </row>
    <row r="11" spans="1:12">
      <c r="A11" t="s">
        <v>5944</v>
      </c>
      <c r="B11" t="s">
        <v>28613</v>
      </c>
      <c r="C11">
        <f t="shared" si="0"/>
        <v>1</v>
      </c>
      <c r="E11" t="s">
        <v>5943</v>
      </c>
      <c r="F11" t="s">
        <v>28609</v>
      </c>
      <c r="G11">
        <f t="shared" si="1"/>
        <v>1</v>
      </c>
      <c r="H11">
        <f t="shared" si="2"/>
        <v>1</v>
      </c>
      <c r="L11" t="s">
        <v>28613</v>
      </c>
    </row>
    <row r="12" spans="1:12">
      <c r="A12" t="s">
        <v>5944</v>
      </c>
      <c r="B12" t="s">
        <v>28616</v>
      </c>
      <c r="C12">
        <f t="shared" si="0"/>
        <v>1</v>
      </c>
      <c r="E12" t="s">
        <v>5943</v>
      </c>
      <c r="F12" t="s">
        <v>28613</v>
      </c>
      <c r="G12">
        <f t="shared" si="1"/>
        <v>1</v>
      </c>
      <c r="H12">
        <f t="shared" si="2"/>
        <v>1</v>
      </c>
      <c r="L12" t="s">
        <v>28616</v>
      </c>
    </row>
    <row r="13" spans="1:12">
      <c r="A13" t="s">
        <v>5944</v>
      </c>
      <c r="B13" t="s">
        <v>28618</v>
      </c>
      <c r="C13">
        <f t="shared" si="0"/>
        <v>1</v>
      </c>
      <c r="E13" t="s">
        <v>5943</v>
      </c>
      <c r="F13" t="s">
        <v>28616</v>
      </c>
      <c r="G13">
        <f t="shared" si="1"/>
        <v>1</v>
      </c>
      <c r="H13">
        <f t="shared" si="2"/>
        <v>1</v>
      </c>
      <c r="L13" t="s">
        <v>28618</v>
      </c>
    </row>
    <row r="14" spans="1:12">
      <c r="A14" t="s">
        <v>5944</v>
      </c>
      <c r="B14" t="s">
        <v>28621</v>
      </c>
      <c r="C14">
        <f t="shared" si="0"/>
        <v>1</v>
      </c>
      <c r="E14" t="s">
        <v>5943</v>
      </c>
      <c r="F14" t="s">
        <v>28618</v>
      </c>
      <c r="G14">
        <f t="shared" si="1"/>
        <v>1</v>
      </c>
      <c r="H14">
        <f t="shared" si="2"/>
        <v>1</v>
      </c>
      <c r="L14" t="s">
        <v>28621</v>
      </c>
    </row>
    <row r="15" spans="1:12">
      <c r="A15" t="s">
        <v>5944</v>
      </c>
      <c r="B15" t="s">
        <v>28624</v>
      </c>
      <c r="C15">
        <f t="shared" si="0"/>
        <v>1</v>
      </c>
      <c r="E15" t="s">
        <v>5943</v>
      </c>
      <c r="F15" t="s">
        <v>28621</v>
      </c>
      <c r="G15">
        <f t="shared" si="1"/>
        <v>1</v>
      </c>
      <c r="H15">
        <f t="shared" si="2"/>
        <v>1</v>
      </c>
      <c r="L15" t="s">
        <v>28624</v>
      </c>
    </row>
    <row r="16" spans="1:12">
      <c r="A16" t="s">
        <v>5944</v>
      </c>
      <c r="B16" t="s">
        <v>28627</v>
      </c>
      <c r="C16">
        <f t="shared" si="0"/>
        <v>1</v>
      </c>
      <c r="E16" t="s">
        <v>5943</v>
      </c>
      <c r="F16" t="s">
        <v>28624</v>
      </c>
      <c r="G16">
        <f t="shared" si="1"/>
        <v>1</v>
      </c>
      <c r="H16">
        <f t="shared" si="2"/>
        <v>1</v>
      </c>
      <c r="L16" t="s">
        <v>28627</v>
      </c>
    </row>
    <row r="17" spans="1:12">
      <c r="A17" t="s">
        <v>5944</v>
      </c>
      <c r="B17" t="s">
        <v>28630</v>
      </c>
      <c r="C17">
        <f t="shared" si="0"/>
        <v>1</v>
      </c>
      <c r="E17" t="s">
        <v>5943</v>
      </c>
      <c r="F17" t="s">
        <v>28627</v>
      </c>
      <c r="G17">
        <f t="shared" si="1"/>
        <v>1</v>
      </c>
      <c r="H17">
        <f t="shared" si="2"/>
        <v>1</v>
      </c>
      <c r="L17" t="s">
        <v>28630</v>
      </c>
    </row>
    <row r="18" spans="1:12">
      <c r="A18" t="s">
        <v>5944</v>
      </c>
      <c r="B18" t="s">
        <v>28633</v>
      </c>
      <c r="C18">
        <f t="shared" si="0"/>
        <v>1</v>
      </c>
      <c r="E18" t="s">
        <v>5943</v>
      </c>
      <c r="F18" t="s">
        <v>28630</v>
      </c>
      <c r="G18">
        <f t="shared" si="1"/>
        <v>1</v>
      </c>
      <c r="H18">
        <f t="shared" si="2"/>
        <v>1</v>
      </c>
      <c r="L18" t="s">
        <v>28633</v>
      </c>
    </row>
    <row r="19" spans="1:12">
      <c r="A19" t="s">
        <v>5944</v>
      </c>
      <c r="B19" t="s">
        <v>28636</v>
      </c>
      <c r="C19">
        <f t="shared" si="0"/>
        <v>1</v>
      </c>
      <c r="E19" t="s">
        <v>5943</v>
      </c>
      <c r="F19" t="s">
        <v>28633</v>
      </c>
      <c r="G19">
        <f t="shared" si="1"/>
        <v>1</v>
      </c>
      <c r="H19">
        <f t="shared" si="2"/>
        <v>1</v>
      </c>
      <c r="L19" t="s">
        <v>28636</v>
      </c>
    </row>
    <row r="20" spans="1:12">
      <c r="A20" t="s">
        <v>5944</v>
      </c>
      <c r="B20" t="s">
        <v>28640</v>
      </c>
      <c r="C20">
        <f t="shared" si="0"/>
        <v>1</v>
      </c>
      <c r="E20" t="s">
        <v>5943</v>
      </c>
      <c r="F20" t="s">
        <v>28636</v>
      </c>
      <c r="G20">
        <f t="shared" si="1"/>
        <v>1</v>
      </c>
      <c r="H20">
        <f t="shared" si="2"/>
        <v>1</v>
      </c>
      <c r="L20" t="s">
        <v>28640</v>
      </c>
    </row>
    <row r="21" spans="1:12">
      <c r="A21" t="s">
        <v>5944</v>
      </c>
      <c r="B21" t="s">
        <v>28643</v>
      </c>
      <c r="C21">
        <f t="shared" si="0"/>
        <v>1</v>
      </c>
      <c r="E21" t="s">
        <v>5943</v>
      </c>
      <c r="F21" t="s">
        <v>28640</v>
      </c>
      <c r="G21">
        <f t="shared" si="1"/>
        <v>1</v>
      </c>
      <c r="H21">
        <f t="shared" si="2"/>
        <v>1</v>
      </c>
      <c r="L21" t="s">
        <v>28643</v>
      </c>
    </row>
    <row r="22" spans="1:12">
      <c r="A22" t="s">
        <v>5944</v>
      </c>
      <c r="B22" t="s">
        <v>28646</v>
      </c>
      <c r="C22">
        <f t="shared" si="0"/>
        <v>1</v>
      </c>
      <c r="E22" t="s">
        <v>5943</v>
      </c>
      <c r="F22" t="s">
        <v>28643</v>
      </c>
      <c r="G22">
        <f t="shared" si="1"/>
        <v>1</v>
      </c>
      <c r="H22">
        <f t="shared" si="2"/>
        <v>1</v>
      </c>
      <c r="L22" t="s">
        <v>28646</v>
      </c>
    </row>
    <row r="23" spans="1:12">
      <c r="A23" t="s">
        <v>5944</v>
      </c>
      <c r="B23" t="s">
        <v>28649</v>
      </c>
      <c r="C23">
        <f t="shared" si="0"/>
        <v>1</v>
      </c>
      <c r="E23" t="s">
        <v>5943</v>
      </c>
      <c r="F23" t="s">
        <v>28646</v>
      </c>
      <c r="G23">
        <f t="shared" si="1"/>
        <v>1</v>
      </c>
      <c r="H23">
        <f t="shared" si="2"/>
        <v>1</v>
      </c>
      <c r="L23" t="s">
        <v>28649</v>
      </c>
    </row>
    <row r="24" spans="1:12">
      <c r="A24" t="s">
        <v>5944</v>
      </c>
      <c r="B24" t="s">
        <v>28652</v>
      </c>
      <c r="C24">
        <f t="shared" si="0"/>
        <v>1</v>
      </c>
      <c r="E24" t="s">
        <v>5943</v>
      </c>
      <c r="F24" t="s">
        <v>28649</v>
      </c>
      <c r="G24">
        <f t="shared" si="1"/>
        <v>1</v>
      </c>
      <c r="H24">
        <f t="shared" si="2"/>
        <v>1</v>
      </c>
      <c r="L24" t="s">
        <v>28652</v>
      </c>
    </row>
    <row r="25" spans="1:12">
      <c r="A25" t="s">
        <v>5944</v>
      </c>
      <c r="B25" t="s">
        <v>28654</v>
      </c>
      <c r="C25">
        <f t="shared" si="0"/>
        <v>1</v>
      </c>
      <c r="E25" t="s">
        <v>5943</v>
      </c>
      <c r="F25" t="s">
        <v>28652</v>
      </c>
      <c r="G25">
        <f t="shared" si="1"/>
        <v>1</v>
      </c>
      <c r="H25">
        <f t="shared" si="2"/>
        <v>1</v>
      </c>
      <c r="L25" t="s">
        <v>28654</v>
      </c>
    </row>
    <row r="26" spans="1:12">
      <c r="A26" t="s">
        <v>5944</v>
      </c>
      <c r="B26" t="s">
        <v>28657</v>
      </c>
      <c r="C26">
        <f t="shared" si="0"/>
        <v>1</v>
      </c>
      <c r="E26" t="s">
        <v>5943</v>
      </c>
      <c r="F26" t="s">
        <v>28654</v>
      </c>
      <c r="G26">
        <f t="shared" si="1"/>
        <v>1</v>
      </c>
      <c r="H26">
        <f t="shared" si="2"/>
        <v>1</v>
      </c>
      <c r="L26" t="s">
        <v>28657</v>
      </c>
    </row>
    <row r="27" spans="1:12">
      <c r="A27" t="s">
        <v>5944</v>
      </c>
      <c r="B27" t="s">
        <v>28660</v>
      </c>
      <c r="C27">
        <f t="shared" si="0"/>
        <v>1</v>
      </c>
      <c r="E27" t="s">
        <v>5943</v>
      </c>
      <c r="F27" t="s">
        <v>28657</v>
      </c>
      <c r="G27">
        <f t="shared" si="1"/>
        <v>1</v>
      </c>
      <c r="H27">
        <f t="shared" si="2"/>
        <v>1</v>
      </c>
      <c r="L27" t="s">
        <v>28660</v>
      </c>
    </row>
    <row r="28" spans="1:12">
      <c r="A28" t="s">
        <v>5944</v>
      </c>
      <c r="B28" t="s">
        <v>28663</v>
      </c>
      <c r="C28">
        <f t="shared" si="0"/>
        <v>1</v>
      </c>
      <c r="E28" t="s">
        <v>5943</v>
      </c>
      <c r="F28" t="s">
        <v>28660</v>
      </c>
      <c r="G28">
        <f t="shared" si="1"/>
        <v>1</v>
      </c>
      <c r="H28">
        <f t="shared" si="2"/>
        <v>1</v>
      </c>
      <c r="L28" t="s">
        <v>28663</v>
      </c>
    </row>
    <row r="29" spans="1:12">
      <c r="A29" t="s">
        <v>5944</v>
      </c>
      <c r="B29" t="s">
        <v>28666</v>
      </c>
      <c r="C29">
        <f t="shared" si="0"/>
        <v>1</v>
      </c>
      <c r="E29" t="s">
        <v>5943</v>
      </c>
      <c r="F29" t="s">
        <v>28663</v>
      </c>
      <c r="G29">
        <f t="shared" si="1"/>
        <v>1</v>
      </c>
      <c r="H29">
        <f t="shared" si="2"/>
        <v>1</v>
      </c>
      <c r="L29" t="s">
        <v>28666</v>
      </c>
    </row>
    <row r="30" spans="1:12">
      <c r="A30" t="s">
        <v>5944</v>
      </c>
      <c r="B30" t="s">
        <v>28670</v>
      </c>
      <c r="C30">
        <f t="shared" si="0"/>
        <v>1</v>
      </c>
      <c r="E30" t="s">
        <v>5943</v>
      </c>
      <c r="F30" t="s">
        <v>28666</v>
      </c>
      <c r="G30">
        <f t="shared" si="1"/>
        <v>1</v>
      </c>
      <c r="H30">
        <f t="shared" si="2"/>
        <v>1</v>
      </c>
      <c r="L30" t="s">
        <v>28670</v>
      </c>
    </row>
    <row r="31" spans="1:12">
      <c r="A31" t="s">
        <v>5944</v>
      </c>
      <c r="B31" t="s">
        <v>28682</v>
      </c>
      <c r="C31">
        <f t="shared" si="0"/>
        <v>1</v>
      </c>
      <c r="E31" t="s">
        <v>5943</v>
      </c>
      <c r="F31" t="s">
        <v>28670</v>
      </c>
      <c r="G31">
        <f t="shared" si="1"/>
        <v>1</v>
      </c>
      <c r="H31">
        <f t="shared" si="2"/>
        <v>1</v>
      </c>
      <c r="L31" t="s">
        <v>28678</v>
      </c>
    </row>
    <row r="32" spans="1:12">
      <c r="A32" t="s">
        <v>5944</v>
      </c>
      <c r="B32" t="s">
        <v>28685</v>
      </c>
      <c r="C32">
        <f t="shared" si="0"/>
        <v>1</v>
      </c>
      <c r="E32" t="s">
        <v>5943</v>
      </c>
      <c r="F32" t="s">
        <v>28674</v>
      </c>
      <c r="G32">
        <f t="shared" si="1"/>
        <v>0</v>
      </c>
      <c r="H32">
        <f t="shared" si="2"/>
        <v>0</v>
      </c>
      <c r="L32" t="s">
        <v>28682</v>
      </c>
    </row>
    <row r="33" spans="1:12">
      <c r="A33" t="s">
        <v>5944</v>
      </c>
      <c r="B33" t="s">
        <v>28689</v>
      </c>
      <c r="C33">
        <f t="shared" si="0"/>
        <v>1</v>
      </c>
      <c r="E33" t="s">
        <v>5943</v>
      </c>
      <c r="F33" t="s">
        <v>28678</v>
      </c>
      <c r="G33">
        <f t="shared" si="1"/>
        <v>0</v>
      </c>
      <c r="H33">
        <f t="shared" si="2"/>
        <v>1</v>
      </c>
      <c r="L33" t="s">
        <v>28685</v>
      </c>
    </row>
    <row r="34" spans="1:12">
      <c r="A34" t="s">
        <v>5944</v>
      </c>
      <c r="B34" t="s">
        <v>28692</v>
      </c>
      <c r="C34">
        <f t="shared" ref="C34:C65" si="3">COUNTIF(F:F,B34)</f>
        <v>1</v>
      </c>
      <c r="E34" t="s">
        <v>5943</v>
      </c>
      <c r="F34" t="s">
        <v>28682</v>
      </c>
      <c r="G34">
        <f t="shared" si="1"/>
        <v>1</v>
      </c>
      <c r="H34">
        <f t="shared" si="2"/>
        <v>1</v>
      </c>
      <c r="L34" t="s">
        <v>28689</v>
      </c>
    </row>
    <row r="35" spans="1:12">
      <c r="A35" t="s">
        <v>5944</v>
      </c>
      <c r="B35" t="s">
        <v>25057</v>
      </c>
      <c r="C35">
        <f t="shared" si="3"/>
        <v>1</v>
      </c>
      <c r="E35" t="s">
        <v>5943</v>
      </c>
      <c r="F35" t="s">
        <v>28685</v>
      </c>
      <c r="G35">
        <f t="shared" si="1"/>
        <v>1</v>
      </c>
      <c r="H35">
        <f t="shared" si="2"/>
        <v>1</v>
      </c>
      <c r="L35" t="s">
        <v>28692</v>
      </c>
    </row>
    <row r="36" spans="1:12">
      <c r="A36" t="s">
        <v>5944</v>
      </c>
      <c r="B36" t="s">
        <v>28698</v>
      </c>
      <c r="C36">
        <f t="shared" si="3"/>
        <v>1</v>
      </c>
      <c r="E36" t="s">
        <v>5943</v>
      </c>
      <c r="F36" t="s">
        <v>28689</v>
      </c>
      <c r="G36">
        <f t="shared" si="1"/>
        <v>1</v>
      </c>
      <c r="H36">
        <f t="shared" si="2"/>
        <v>1</v>
      </c>
      <c r="L36" t="s">
        <v>25057</v>
      </c>
    </row>
    <row r="37" spans="1:12">
      <c r="A37" t="s">
        <v>5944</v>
      </c>
      <c r="B37" t="s">
        <v>28702</v>
      </c>
      <c r="C37">
        <f t="shared" si="3"/>
        <v>1</v>
      </c>
      <c r="E37" t="s">
        <v>5943</v>
      </c>
      <c r="F37" t="s">
        <v>28692</v>
      </c>
      <c r="G37">
        <f t="shared" si="1"/>
        <v>1</v>
      </c>
      <c r="H37">
        <f t="shared" si="2"/>
        <v>1</v>
      </c>
      <c r="L37" t="s">
        <v>28698</v>
      </c>
    </row>
    <row r="38" spans="1:12">
      <c r="A38" t="s">
        <v>5944</v>
      </c>
      <c r="B38" t="s">
        <v>28705</v>
      </c>
      <c r="C38">
        <f t="shared" si="3"/>
        <v>1</v>
      </c>
      <c r="E38" t="s">
        <v>5943</v>
      </c>
      <c r="F38" t="s">
        <v>25057</v>
      </c>
      <c r="G38">
        <f t="shared" si="1"/>
        <v>1</v>
      </c>
      <c r="H38">
        <f t="shared" si="2"/>
        <v>1</v>
      </c>
      <c r="L38" t="s">
        <v>28702</v>
      </c>
    </row>
    <row r="39" spans="1:12">
      <c r="A39" t="s">
        <v>5944</v>
      </c>
      <c r="B39" t="s">
        <v>28708</v>
      </c>
      <c r="C39">
        <f t="shared" si="3"/>
        <v>1</v>
      </c>
      <c r="E39" t="s">
        <v>5943</v>
      </c>
      <c r="F39" t="s">
        <v>28698</v>
      </c>
      <c r="G39">
        <f t="shared" si="1"/>
        <v>1</v>
      </c>
      <c r="H39">
        <f t="shared" si="2"/>
        <v>1</v>
      </c>
      <c r="L39" t="s">
        <v>28705</v>
      </c>
    </row>
    <row r="40" spans="1:12">
      <c r="A40" t="s">
        <v>5944</v>
      </c>
      <c r="B40" t="s">
        <v>28711</v>
      </c>
      <c r="C40">
        <f t="shared" si="3"/>
        <v>1</v>
      </c>
      <c r="E40" t="s">
        <v>5943</v>
      </c>
      <c r="F40" t="s">
        <v>28702</v>
      </c>
      <c r="G40">
        <f t="shared" si="1"/>
        <v>1</v>
      </c>
      <c r="H40">
        <f t="shared" si="2"/>
        <v>1</v>
      </c>
      <c r="L40" t="s">
        <v>28708</v>
      </c>
    </row>
    <row r="41" spans="1:12">
      <c r="A41" t="s">
        <v>5944</v>
      </c>
      <c r="B41" t="s">
        <v>28714</v>
      </c>
      <c r="C41">
        <f t="shared" si="3"/>
        <v>1</v>
      </c>
      <c r="E41" t="s">
        <v>5943</v>
      </c>
      <c r="F41" t="s">
        <v>28705</v>
      </c>
      <c r="G41">
        <f t="shared" si="1"/>
        <v>1</v>
      </c>
      <c r="H41">
        <f t="shared" si="2"/>
        <v>1</v>
      </c>
      <c r="L41" t="s">
        <v>28711</v>
      </c>
    </row>
    <row r="42" spans="1:12">
      <c r="A42" t="s">
        <v>5944</v>
      </c>
      <c r="B42" t="s">
        <v>28718</v>
      </c>
      <c r="C42">
        <f t="shared" si="3"/>
        <v>1</v>
      </c>
      <c r="E42" t="s">
        <v>5943</v>
      </c>
      <c r="F42" t="s">
        <v>28708</v>
      </c>
      <c r="G42">
        <f t="shared" si="1"/>
        <v>1</v>
      </c>
      <c r="H42">
        <f t="shared" si="2"/>
        <v>1</v>
      </c>
      <c r="L42" t="s">
        <v>28714</v>
      </c>
    </row>
    <row r="43" spans="1:12">
      <c r="A43" t="s">
        <v>5944</v>
      </c>
      <c r="B43" t="s">
        <v>28722</v>
      </c>
      <c r="C43">
        <f t="shared" si="3"/>
        <v>1</v>
      </c>
      <c r="E43" t="s">
        <v>5943</v>
      </c>
      <c r="F43" t="s">
        <v>28711</v>
      </c>
      <c r="G43">
        <f t="shared" si="1"/>
        <v>1</v>
      </c>
      <c r="H43">
        <f t="shared" si="2"/>
        <v>1</v>
      </c>
      <c r="L43" t="s">
        <v>28718</v>
      </c>
    </row>
    <row r="44" spans="1:12">
      <c r="A44" t="s">
        <v>5944</v>
      </c>
      <c r="B44" t="s">
        <v>12844</v>
      </c>
      <c r="C44">
        <f t="shared" si="3"/>
        <v>1</v>
      </c>
      <c r="E44" t="s">
        <v>5943</v>
      </c>
      <c r="F44" t="s">
        <v>28714</v>
      </c>
      <c r="G44">
        <f t="shared" si="1"/>
        <v>1</v>
      </c>
      <c r="H44">
        <f t="shared" si="2"/>
        <v>1</v>
      </c>
      <c r="L44" t="s">
        <v>28722</v>
      </c>
    </row>
    <row r="45" spans="1:12">
      <c r="A45" t="s">
        <v>5944</v>
      </c>
      <c r="B45" t="s">
        <v>28725</v>
      </c>
      <c r="C45">
        <f t="shared" si="3"/>
        <v>1</v>
      </c>
      <c r="E45" t="s">
        <v>5943</v>
      </c>
      <c r="F45" t="s">
        <v>28718</v>
      </c>
      <c r="G45">
        <f t="shared" si="1"/>
        <v>1</v>
      </c>
      <c r="H45">
        <f t="shared" si="2"/>
        <v>1</v>
      </c>
      <c r="L45" t="s">
        <v>12844</v>
      </c>
    </row>
    <row r="46" spans="1:12">
      <c r="A46" t="s">
        <v>5944</v>
      </c>
      <c r="B46" t="s">
        <v>28728</v>
      </c>
      <c r="C46">
        <f t="shared" si="3"/>
        <v>1</v>
      </c>
      <c r="E46" t="s">
        <v>5943</v>
      </c>
      <c r="F46" t="s">
        <v>28722</v>
      </c>
      <c r="G46">
        <f t="shared" si="1"/>
        <v>1</v>
      </c>
      <c r="H46">
        <f t="shared" si="2"/>
        <v>1</v>
      </c>
      <c r="L46" t="s">
        <v>28725</v>
      </c>
    </row>
    <row r="47" spans="1:12">
      <c r="A47" t="s">
        <v>5944</v>
      </c>
      <c r="B47" t="s">
        <v>28731</v>
      </c>
      <c r="C47">
        <f t="shared" si="3"/>
        <v>1</v>
      </c>
      <c r="E47" t="s">
        <v>5943</v>
      </c>
      <c r="F47" t="s">
        <v>12844</v>
      </c>
      <c r="G47">
        <f t="shared" si="1"/>
        <v>1</v>
      </c>
      <c r="H47">
        <f t="shared" si="2"/>
        <v>1</v>
      </c>
      <c r="L47" t="s">
        <v>28728</v>
      </c>
    </row>
    <row r="48" spans="1:12">
      <c r="A48" t="s">
        <v>5944</v>
      </c>
      <c r="B48" t="s">
        <v>28734</v>
      </c>
      <c r="C48">
        <f t="shared" si="3"/>
        <v>1</v>
      </c>
      <c r="E48" t="s">
        <v>5943</v>
      </c>
      <c r="F48" t="s">
        <v>28725</v>
      </c>
      <c r="G48">
        <f t="shared" si="1"/>
        <v>1</v>
      </c>
      <c r="H48">
        <f t="shared" si="2"/>
        <v>1</v>
      </c>
      <c r="L48" t="s">
        <v>28731</v>
      </c>
    </row>
    <row r="49" spans="1:12">
      <c r="A49" t="s">
        <v>5944</v>
      </c>
      <c r="B49" t="s">
        <v>28737</v>
      </c>
      <c r="C49">
        <f t="shared" si="3"/>
        <v>1</v>
      </c>
      <c r="E49" t="s">
        <v>5943</v>
      </c>
      <c r="F49" t="s">
        <v>28728</v>
      </c>
      <c r="G49">
        <f t="shared" si="1"/>
        <v>1</v>
      </c>
      <c r="H49">
        <f t="shared" si="2"/>
        <v>1</v>
      </c>
      <c r="L49" t="s">
        <v>28734</v>
      </c>
    </row>
    <row r="50" spans="1:12">
      <c r="A50" t="s">
        <v>5944</v>
      </c>
      <c r="B50" t="s">
        <v>28740</v>
      </c>
      <c r="C50">
        <f t="shared" si="3"/>
        <v>1</v>
      </c>
      <c r="E50" t="s">
        <v>5943</v>
      </c>
      <c r="F50" t="s">
        <v>28731</v>
      </c>
      <c r="G50">
        <f t="shared" si="1"/>
        <v>1</v>
      </c>
      <c r="H50">
        <f t="shared" si="2"/>
        <v>1</v>
      </c>
      <c r="L50" t="s">
        <v>28737</v>
      </c>
    </row>
    <row r="51" spans="1:12">
      <c r="A51" t="s">
        <v>5944</v>
      </c>
      <c r="B51" t="s">
        <v>28744</v>
      </c>
      <c r="C51">
        <f t="shared" si="3"/>
        <v>1</v>
      </c>
      <c r="E51" t="s">
        <v>5943</v>
      </c>
      <c r="F51" t="s">
        <v>28734</v>
      </c>
      <c r="G51">
        <f t="shared" si="1"/>
        <v>1</v>
      </c>
      <c r="H51">
        <f t="shared" si="2"/>
        <v>1</v>
      </c>
      <c r="L51" t="s">
        <v>28740</v>
      </c>
    </row>
    <row r="52" spans="1:12">
      <c r="A52" t="s">
        <v>5944</v>
      </c>
      <c r="B52" t="s">
        <v>28747</v>
      </c>
      <c r="C52">
        <f t="shared" si="3"/>
        <v>1</v>
      </c>
      <c r="E52" t="s">
        <v>5943</v>
      </c>
      <c r="F52" t="s">
        <v>28737</v>
      </c>
      <c r="G52">
        <f t="shared" si="1"/>
        <v>1</v>
      </c>
      <c r="H52">
        <f t="shared" si="2"/>
        <v>1</v>
      </c>
      <c r="L52" t="s">
        <v>28744</v>
      </c>
    </row>
    <row r="53" spans="1:12">
      <c r="A53" t="s">
        <v>5944</v>
      </c>
      <c r="B53" t="s">
        <v>28750</v>
      </c>
      <c r="C53">
        <f t="shared" si="3"/>
        <v>1</v>
      </c>
      <c r="E53" t="s">
        <v>5943</v>
      </c>
      <c r="F53" t="s">
        <v>28740</v>
      </c>
      <c r="G53">
        <f t="shared" si="1"/>
        <v>1</v>
      </c>
      <c r="H53">
        <f t="shared" si="2"/>
        <v>1</v>
      </c>
      <c r="L53" t="s">
        <v>28747</v>
      </c>
    </row>
    <row r="54" spans="1:12">
      <c r="A54" t="s">
        <v>5944</v>
      </c>
      <c r="B54" t="s">
        <v>28754</v>
      </c>
      <c r="C54">
        <f t="shared" si="3"/>
        <v>1</v>
      </c>
      <c r="E54" t="s">
        <v>5943</v>
      </c>
      <c r="F54" t="s">
        <v>28744</v>
      </c>
      <c r="G54">
        <f t="shared" si="1"/>
        <v>1</v>
      </c>
      <c r="H54">
        <f t="shared" si="2"/>
        <v>1</v>
      </c>
      <c r="L54" t="s">
        <v>28750</v>
      </c>
    </row>
    <row r="55" spans="1:12">
      <c r="A55" t="s">
        <v>5944</v>
      </c>
      <c r="B55" t="s">
        <v>28758</v>
      </c>
      <c r="C55">
        <f t="shared" si="3"/>
        <v>1</v>
      </c>
      <c r="E55" t="s">
        <v>5943</v>
      </c>
      <c r="F55" t="s">
        <v>28747</v>
      </c>
      <c r="G55">
        <f t="shared" si="1"/>
        <v>1</v>
      </c>
      <c r="H55">
        <f t="shared" si="2"/>
        <v>1</v>
      </c>
      <c r="L55" t="s">
        <v>28754</v>
      </c>
    </row>
    <row r="56" spans="1:12">
      <c r="A56" t="s">
        <v>5944</v>
      </c>
      <c r="B56" t="s">
        <v>28762</v>
      </c>
      <c r="C56">
        <f t="shared" si="3"/>
        <v>1</v>
      </c>
      <c r="E56" t="s">
        <v>5943</v>
      </c>
      <c r="F56" t="s">
        <v>28750</v>
      </c>
      <c r="G56">
        <f t="shared" si="1"/>
        <v>1</v>
      </c>
      <c r="H56">
        <f t="shared" si="2"/>
        <v>1</v>
      </c>
      <c r="L56" t="s">
        <v>28758</v>
      </c>
    </row>
    <row r="57" spans="1:12">
      <c r="A57" t="s">
        <v>5944</v>
      </c>
      <c r="B57" t="s">
        <v>28770</v>
      </c>
      <c r="C57">
        <f t="shared" si="3"/>
        <v>1</v>
      </c>
      <c r="E57" t="s">
        <v>5943</v>
      </c>
      <c r="F57" t="s">
        <v>28754</v>
      </c>
      <c r="G57">
        <f t="shared" si="1"/>
        <v>1</v>
      </c>
      <c r="H57">
        <f t="shared" si="2"/>
        <v>1</v>
      </c>
      <c r="L57" t="s">
        <v>28762</v>
      </c>
    </row>
    <row r="58" spans="1:12">
      <c r="A58" t="s">
        <v>5944</v>
      </c>
      <c r="B58" t="s">
        <v>28771</v>
      </c>
      <c r="C58">
        <f t="shared" si="3"/>
        <v>1</v>
      </c>
      <c r="E58" t="s">
        <v>5943</v>
      </c>
      <c r="F58" t="s">
        <v>28758</v>
      </c>
      <c r="G58">
        <f t="shared" si="1"/>
        <v>1</v>
      </c>
      <c r="H58">
        <f t="shared" si="2"/>
        <v>1</v>
      </c>
      <c r="L58" t="s">
        <v>28766</v>
      </c>
    </row>
    <row r="59" spans="1:12">
      <c r="A59" t="s">
        <v>5944</v>
      </c>
      <c r="B59" t="s">
        <v>28774</v>
      </c>
      <c r="C59">
        <f t="shared" si="3"/>
        <v>1</v>
      </c>
      <c r="E59" t="s">
        <v>5943</v>
      </c>
      <c r="F59" t="s">
        <v>28762</v>
      </c>
      <c r="G59">
        <f t="shared" si="1"/>
        <v>1</v>
      </c>
      <c r="H59">
        <f t="shared" si="2"/>
        <v>1</v>
      </c>
      <c r="L59" t="s">
        <v>28770</v>
      </c>
    </row>
    <row r="60" spans="1:12">
      <c r="A60" t="s">
        <v>5944</v>
      </c>
      <c r="B60" t="s">
        <v>28777</v>
      </c>
      <c r="C60">
        <f t="shared" si="3"/>
        <v>1</v>
      </c>
      <c r="E60" t="s">
        <v>5943</v>
      </c>
      <c r="F60" t="s">
        <v>28766</v>
      </c>
      <c r="G60">
        <f t="shared" si="1"/>
        <v>0</v>
      </c>
      <c r="H60">
        <f t="shared" si="2"/>
        <v>1</v>
      </c>
      <c r="L60" t="s">
        <v>28771</v>
      </c>
    </row>
    <row r="61" spans="1:12">
      <c r="A61" t="s">
        <v>5944</v>
      </c>
      <c r="B61" t="s">
        <v>28784</v>
      </c>
      <c r="C61">
        <f t="shared" si="3"/>
        <v>1</v>
      </c>
      <c r="E61" t="s">
        <v>5943</v>
      </c>
      <c r="F61" t="s">
        <v>28770</v>
      </c>
      <c r="G61">
        <f t="shared" si="1"/>
        <v>1</v>
      </c>
      <c r="H61">
        <f t="shared" si="2"/>
        <v>1</v>
      </c>
      <c r="L61" t="s">
        <v>28774</v>
      </c>
    </row>
    <row r="62" spans="1:12">
      <c r="A62" t="s">
        <v>5944</v>
      </c>
      <c r="B62" t="s">
        <v>28788</v>
      </c>
      <c r="C62">
        <f t="shared" si="3"/>
        <v>1</v>
      </c>
      <c r="E62" t="s">
        <v>5943</v>
      </c>
      <c r="F62" t="s">
        <v>28771</v>
      </c>
      <c r="G62">
        <f t="shared" si="1"/>
        <v>1</v>
      </c>
      <c r="H62">
        <f t="shared" si="2"/>
        <v>1</v>
      </c>
      <c r="L62" t="s">
        <v>28777</v>
      </c>
    </row>
    <row r="63" spans="1:12">
      <c r="A63" t="s">
        <v>5944</v>
      </c>
      <c r="B63" t="s">
        <v>28792</v>
      </c>
      <c r="C63">
        <f t="shared" si="3"/>
        <v>1</v>
      </c>
      <c r="E63" t="s">
        <v>5943</v>
      </c>
      <c r="F63" t="s">
        <v>28774</v>
      </c>
      <c r="G63">
        <f t="shared" si="1"/>
        <v>1</v>
      </c>
      <c r="H63">
        <f t="shared" si="2"/>
        <v>1</v>
      </c>
      <c r="L63" t="s">
        <v>28780</v>
      </c>
    </row>
    <row r="64" spans="1:12">
      <c r="A64" t="s">
        <v>5944</v>
      </c>
      <c r="B64" t="s">
        <v>28795</v>
      </c>
      <c r="C64">
        <f t="shared" si="3"/>
        <v>1</v>
      </c>
      <c r="E64" t="s">
        <v>5943</v>
      </c>
      <c r="F64" t="s">
        <v>28777</v>
      </c>
      <c r="G64">
        <f t="shared" si="1"/>
        <v>1</v>
      </c>
      <c r="H64">
        <f t="shared" si="2"/>
        <v>1</v>
      </c>
      <c r="L64" t="s">
        <v>28784</v>
      </c>
    </row>
    <row r="65" spans="1:12">
      <c r="A65" t="s">
        <v>5944</v>
      </c>
      <c r="B65" t="s">
        <v>28798</v>
      </c>
      <c r="C65">
        <f t="shared" si="3"/>
        <v>1</v>
      </c>
      <c r="E65" t="s">
        <v>5943</v>
      </c>
      <c r="F65" t="s">
        <v>28780</v>
      </c>
      <c r="G65">
        <f t="shared" si="1"/>
        <v>0</v>
      </c>
      <c r="H65">
        <f t="shared" si="2"/>
        <v>1</v>
      </c>
      <c r="L65" t="s">
        <v>28788</v>
      </c>
    </row>
    <row r="66" spans="1:12">
      <c r="E66" t="s">
        <v>5943</v>
      </c>
      <c r="F66" t="s">
        <v>28784</v>
      </c>
      <c r="G66">
        <f t="shared" si="1"/>
        <v>1</v>
      </c>
      <c r="H66">
        <f t="shared" si="2"/>
        <v>1</v>
      </c>
      <c r="L66" t="s">
        <v>28792</v>
      </c>
    </row>
    <row r="67" spans="1:12">
      <c r="E67" t="s">
        <v>5943</v>
      </c>
      <c r="F67" t="s">
        <v>28788</v>
      </c>
      <c r="G67">
        <f t="shared" ref="G67:G70" si="4">COUNTIF(B:B,F67)</f>
        <v>1</v>
      </c>
      <c r="H67">
        <f t="shared" ref="H67:H70" si="5">COUNTIF(L:L,F67)</f>
        <v>1</v>
      </c>
      <c r="L67" t="s">
        <v>28795</v>
      </c>
    </row>
    <row r="68" spans="1:12">
      <c r="E68" t="s">
        <v>5943</v>
      </c>
      <c r="F68" t="s">
        <v>28792</v>
      </c>
      <c r="G68">
        <f t="shared" si="4"/>
        <v>1</v>
      </c>
      <c r="H68">
        <f t="shared" si="5"/>
        <v>1</v>
      </c>
      <c r="L68" t="s">
        <v>28798</v>
      </c>
    </row>
    <row r="69" spans="1:12">
      <c r="E69" t="s">
        <v>5943</v>
      </c>
      <c r="F69" t="s">
        <v>28795</v>
      </c>
      <c r="G69">
        <f t="shared" si="4"/>
        <v>1</v>
      </c>
      <c r="H69">
        <f t="shared" si="5"/>
        <v>1</v>
      </c>
    </row>
    <row r="70" spans="1:12">
      <c r="E70" t="s">
        <v>5943</v>
      </c>
      <c r="F70" t="s">
        <v>28798</v>
      </c>
      <c r="G70">
        <f t="shared" si="4"/>
        <v>1</v>
      </c>
      <c r="H70">
        <f t="shared" si="5"/>
        <v>1</v>
      </c>
    </row>
  </sheetData>
  <autoFilter ref="E1:G70" xr:uid="{3D0699AE-2090-47B7-98A7-A0BC1F0C129B}"/>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scriptIds xmlns="http://schemas.microsoft.com/office/extensibility/maker/v1.0" id="script-ids-node-id"/>
</file>

<file path=customXml/item2.xml><?xml version="1.0" encoding="utf-8"?>
<ct:contentTypeSchema xmlns:ct="http://schemas.microsoft.com/office/2006/metadata/contentType" xmlns:ma="http://schemas.microsoft.com/office/2006/metadata/properties/metaAttributes" ct:_="" ma:_="" ma:contentTypeName="Document" ma:contentTypeID="0x0101004F28644436F35C4EB429DEC1CC7D93A7" ma:contentTypeVersion="19" ma:contentTypeDescription="Create a new document." ma:contentTypeScope="" ma:versionID="8e2203a5ac01d00d5c9ee821e190f16e">
  <xsd:schema xmlns:xsd="http://www.w3.org/2001/XMLSchema" xmlns:xs="http://www.w3.org/2001/XMLSchema" xmlns:p="http://schemas.microsoft.com/office/2006/metadata/properties" xmlns:ns2="7bb9beba-5ad7-4bd5-8be3-e35804fbd73c" xmlns:ns3="a59de903-9130-4b23-bc40-74d7d22a642d" targetNamespace="http://schemas.microsoft.com/office/2006/metadata/properties" ma:root="true" ma:fieldsID="6f98f86ef64b13679c40aec03f416186" ns2:_="" ns3:_="">
    <xsd:import namespace="7bb9beba-5ad7-4bd5-8be3-e35804fbd73c"/>
    <xsd:import namespace="a59de903-9130-4b23-bc40-74d7d22a642d"/>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3:SharedWithUsers" minOccurs="0"/>
                <xsd:element ref="ns3:SharedWithDetails" minOccurs="0"/>
                <xsd:element ref="ns2:MediaServiceLocation"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MediaServiceSearchProperties"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b9beba-5ad7-4bd5-8be3-e35804fbd73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d2fc484e-8d54-471c-b635-7703bd7d7d96" ma:termSetId="09814cd3-568e-fe90-9814-8d621ff8fb84" ma:anchorId="fba54fb3-c3e1-fe81-a776-ca4b69148c4d" ma:open="true" ma:isKeyword="false">
      <xsd:complexType>
        <xsd:sequence>
          <xsd:element ref="pc:Terms" minOccurs="0" maxOccurs="1"/>
        </xsd:sequence>
      </xsd:complex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59de903-9130-4b23-bc40-74d7d22a642d"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160c04a-7e84-4ba0-a056-0f4c46912355}" ma:internalName="TaxCatchAll" ma:showField="CatchAllData" ma:web="a59de903-9130-4b23-bc40-74d7d22a642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SharedWithUsers xmlns="a59de903-9130-4b23-bc40-74d7d22a642d">
      <UserInfo>
        <DisplayName>Bo Pincket</DisplayName>
        <AccountId>513</AccountId>
        <AccountType/>
      </UserInfo>
      <UserInfo>
        <DisplayName>Victor Vroklage</DisplayName>
        <AccountId>63</AccountId>
        <AccountType/>
      </UserInfo>
      <UserInfo>
        <DisplayName>Maarten Marrant</DisplayName>
        <AccountId>19</AccountId>
        <AccountType/>
      </UserInfo>
      <UserInfo>
        <DisplayName>Dennis De Cat</DisplayName>
        <AccountId>864</AccountId>
        <AccountType/>
      </UserInfo>
    </SharedWithUsers>
    <lcf76f155ced4ddcb4097134ff3c332f xmlns="7bb9beba-5ad7-4bd5-8be3-e35804fbd73c">
      <Terms xmlns="http://schemas.microsoft.com/office/infopath/2007/PartnerControls"/>
    </lcf76f155ced4ddcb4097134ff3c332f>
    <TaxCatchAll xmlns="a59de903-9130-4b23-bc40-74d7d22a642d" xsi:nil="true"/>
  </documentManagement>
</p:properties>
</file>

<file path=customXml/item5.xml>��
</file>

<file path=customXml/itemProps1.xml><?xml version="1.0" encoding="utf-8"?>
<ds:datastoreItem xmlns:ds="http://schemas.openxmlformats.org/officeDocument/2006/customXml" ds:itemID="{E3BF29BB-DE3C-43CD-86D9-4D0FDFEFD600}">
  <ds:schemaRefs>
    <ds:schemaRef ds:uri="http://schemas.microsoft.com/office/extensibility/maker/v1.0"/>
  </ds:schemaRefs>
</ds:datastoreItem>
</file>

<file path=customXml/itemProps2.xml><?xml version="1.0" encoding="utf-8"?>
<ds:datastoreItem xmlns:ds="http://schemas.openxmlformats.org/officeDocument/2006/customXml" ds:itemID="{B4B5C702-7604-4B43-9C93-20EB18571D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b9beba-5ad7-4bd5-8be3-e35804fbd73c"/>
    <ds:schemaRef ds:uri="a59de903-9130-4b23-bc40-74d7d22a642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14FB042-9CCC-46AF-A80E-661EF1827846}">
  <ds:schemaRefs>
    <ds:schemaRef ds:uri="http://schemas.microsoft.com/sharepoint/v3/contenttype/forms"/>
  </ds:schemaRefs>
</ds:datastoreItem>
</file>

<file path=customXml/itemProps4.xml><?xml version="1.0" encoding="utf-8"?>
<ds:datastoreItem xmlns:ds="http://schemas.openxmlformats.org/officeDocument/2006/customXml" ds:itemID="{03B125D0-CBA8-4EAD-95BB-E9777F0D17C7}">
  <ds:schemaRefs>
    <ds:schemaRef ds:uri="http://schemas.microsoft.com/office/2006/documentManagement/types"/>
    <ds:schemaRef ds:uri="http://schemas.openxmlformats.org/package/2006/metadata/core-properties"/>
    <ds:schemaRef ds:uri="http://schemas.microsoft.com/office/infopath/2007/PartnerControls"/>
    <ds:schemaRef ds:uri="http://purl.org/dc/terms/"/>
    <ds:schemaRef ds:uri="http://purl.org/dc/dcmitype/"/>
    <ds:schemaRef ds:uri="http://schemas.microsoft.com/office/2006/metadata/properties"/>
    <ds:schemaRef ds:uri="22633d86-b0b3-4771-94e0-08c4d29cc311"/>
    <ds:schemaRef ds:uri="525466c1-b935-428c-b4a6-4d8a60d45c3a"/>
    <ds:schemaRef ds:uri="http://www.w3.org/XML/1998/namespace"/>
    <ds:schemaRef ds:uri="http://purl.org/dc/elements/1.1/"/>
    <ds:schemaRef ds:uri="a59de903-9130-4b23-bc40-74d7d22a642d"/>
    <ds:schemaRef ds:uri="7bb9beba-5ad7-4bd5-8be3-e35804fbd73c"/>
  </ds:schemaRefs>
</ds:datastoreItem>
</file>

<file path=customXml/itemProps5.xml><?xml version="1.0" encoding="utf-8"?>
<ds:datastoreItem xmlns:ds="http://schemas.openxmlformats.org/officeDocument/2006/customXml" ds:itemID="{27D5D64D-8469-47E9-99AC-C58EB7FEBBBA}">
  <ds:schemaRefs>
    <ds:schemaRef ds:uri="http://schemas.microsoft.com/DataMashup"/>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5</vt:i4>
      </vt:variant>
    </vt:vector>
  </HeadingPairs>
  <TitlesOfParts>
    <vt:vector size="5" baseType="lpstr">
      <vt:lpstr>User Instructions</vt:lpstr>
      <vt:lpstr>Attributes</vt:lpstr>
      <vt:lpstr>BASE_attributes</vt:lpstr>
      <vt:lpstr>Code Lists</vt:lpstr>
      <vt:lpstr>Sheet1</vt:lpstr>
    </vt:vector>
  </TitlesOfParts>
  <Manager/>
  <Company>GS1 Benelux</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Benelux FMCG DATAMODEL</dc:title>
  <dc:subject/>
  <dc:creator>Bo Pincket</dc:creator>
  <cp:keywords/>
  <dc:description/>
  <cp:lastModifiedBy>Gianni De Ridder</cp:lastModifiedBy>
  <cp:revision/>
  <dcterms:created xsi:type="dcterms:W3CDTF">2021-12-09T10:12:59Z</dcterms:created>
  <dcterms:modified xsi:type="dcterms:W3CDTF">2026-10-23T11:52:37Z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0x0101004F28644436F35C4EB429DEC1CC7D93A7</vt:lpwstr>
  </property>
  <property fmtid="{D5CDD505-2E9C-101B-9397-08002B2CF9AE}" pid="3" name="MediaServiceImageTags">
    <vt:lpwstr/>
  </property>
  <property fmtid="{D5CDD505-2E9C-101B-9397-08002B2CF9AE}" pid="4" name="MSIP_Label_266155b1-f06d-48b5-aed9-8737ddaf971b_Enabled">
    <vt:lpwstr>true</vt:lpwstr>
  </property>
  <property fmtid="{D5CDD505-2E9C-101B-9397-08002B2CF9AE}" pid="5" name="MSIP_Label_266155b1-f06d-48b5-aed9-8737ddaf971b_SetDate">
    <vt:lpwstr>2025-05-19T07:50:06Z</vt:lpwstr>
  </property>
  <property fmtid="{D5CDD505-2E9C-101B-9397-08002B2CF9AE}" pid="6" name="MSIP_Label_266155b1-f06d-48b5-aed9-8737ddaf971b_Method">
    <vt:lpwstr>Standard</vt:lpwstr>
  </property>
  <property fmtid="{D5CDD505-2E9C-101B-9397-08002B2CF9AE}" pid="7" name="MSIP_Label_266155b1-f06d-48b5-aed9-8737ddaf971b_Name">
    <vt:lpwstr>defa4170-0d19-0005-0004-bc88714345d2</vt:lpwstr>
  </property>
  <property fmtid="{D5CDD505-2E9C-101B-9397-08002B2CF9AE}" pid="8" name="MSIP_Label_266155b1-f06d-48b5-aed9-8737ddaf971b_SiteId">
    <vt:lpwstr>27cc4917-c436-4467-8933-948a486fd8f4</vt:lpwstr>
  </property>
  <property fmtid="{D5CDD505-2E9C-101B-9397-08002B2CF9AE}" pid="9" name="MSIP_Label_266155b1-f06d-48b5-aed9-8737ddaf971b_ActionId">
    <vt:lpwstr>2ec69ff7-f929-4685-b3c9-725e28930076</vt:lpwstr>
  </property>
  <property fmtid="{D5CDD505-2E9C-101B-9397-08002B2CF9AE}" pid="10" name="MSIP_Label_266155b1-f06d-48b5-aed9-8737ddaf971b_ContentBits">
    <vt:lpwstr>0</vt:lpwstr>
  </property>
  <property fmtid="{D5CDD505-2E9C-101B-9397-08002B2CF9AE}" pid="11" name="MSIP_Label_266155b1-f06d-48b5-aed9-8737ddaf971b_Tag">
    <vt:lpwstr>10, 3, 0, 1</vt:lpwstr>
  </property>
</Properties>
</file>